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71" r:id="rId6"/>
    <p:sldId id="264" r:id="rId7"/>
    <p:sldId id="270" r:id="rId8"/>
    <p:sldId id="267" r:id="rId9"/>
    <p:sldId id="268" r:id="rId10"/>
    <p:sldId id="269" r:id="rId11"/>
  </p:sldIdLst>
  <p:sldSz cx="17556163" cy="9875838"/>
  <p:notesSz cx="9875838" cy="17556163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1" d="100"/>
          <a:sy n="51" d="100"/>
        </p:scale>
        <p:origin x="-558" y="-90"/>
      </p:cViewPr>
      <p:guideLst>
        <p:guide orient="horz" pos="3110"/>
        <p:guide pos="55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18A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541176" y="4475460"/>
            <a:ext cx="9517224" cy="284888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20000"/>
              </a:lnSpc>
              <a:buNone/>
            </a:pPr>
            <a:endParaRPr lang="en-US" sz="3600" dirty="0"/>
          </a:p>
        </p:txBody>
      </p:sp>
      <p:pic>
        <p:nvPicPr>
          <p:cNvPr id="4" name="Image 0" descr="data:image/png;base64,iVBORw0KGgoAAAANSUhEUgAAAygAAAQ4CAYAAADihfjkAAAQAElEQVR4Aez9d5skSXbeib6veURmadG6qrq7WvfI7sEIzEANMITGEiC4FMvn4Vfc+8/dD3C5XIrLAUEFggBGtphp3V2iS2dm+P5ec/cIj1SVoqqrZqYt7bVjduzYMW1uZh4RWf73P/m99p/96ffaf/5n/2iOf/GP/6D9l3/+h+2//Is/bP/Fn/9B+897/DPoP/uLP2iXEN4//v32nw34336//d//LPgD6M74p3/yB+0Cv9/+5Z98b45/8sffa//JH/1e+xd/3OEf/9HvtsH/9offbf8M/Okffbf9kz/8nWX8we+0fzrg93+7/ZN/FPxO+8ff++1t8Ue/99tt8Ie/+9vtH363x+/+VvuHv/ubFX/w3d9s/+C7v9H+/u/8RvuPfvs74Nvt937r1yt+7zd/vf293/xW+7u/0eG73/lW+91v74zf+fVfb38b/Na3f739Lehvfutb7W/8+rfa71R8s/32t8b4Rvudb329/Y0e3/nmr7Xf+ebX2m9/42vtr3/99T3jW8h/6xu/1u6Eb/za6+3XXvvqHL/2+mtbZL/59a+19wy/9rU2eX79a6+3X//aa23yOyi+9tprlDvl3x6vf/X19vWvbMJXX2tf/+pX29e/8tX2tS9/peKrX/pye6/wFXR9+Ytfasf40pe+1I7xxS9+sd2CL3yp/eIXvrwjvvSFr7RfevWrc3yR8Bd3kd8p7gvk84VXv9SO8eorX2xfeeULDwwvv/xqe1i89NIr7WHwIumDF15+pa0g/PyLL7e74bkXXmrHuPj8i+1WvATv5Z3x3Cvtxede7fFK++xzL7fPXnzxgeMZyvDMsy+0Bwbp71aPu+XxNPk//czz7YPGBcpw/unn2l8GnLtwsT0sDtsOF2jLtOmD7td7k/8LjM8X94wLz7zYBueffbEdcO6ZF9pzTx8O59E76PusaOoRPE3eQfzn71YP6jouX+r9xPmL7ePnnh3hGfxP7wtPnH+mfeL8s+2TF55tn3r6YsW5Z55rg/PPPk9bL+PCxRfaBV7EH7wE3QkvtxeefaXDRfwXx3JJO9a3kz9y43QvUa4Xl/EMvGdebs/PQXg0VsZt91n6z9Fv6avt8BR9/uSF52n/i+0T58D559onwVPwnnr6+fYc8YdFaZpGpZQlWDuYHSN2kP+c/XC2QCvZVtOUHt0YaNtWWP3KmPs+nu/Wkg+8AHcr4H2Nt3xf9X+u/PMW+LwFPm+Bz1vgIWsB9h8pUan7zuw9gtLvQePfO+ykswyVQq0Yu6Pxf4770wJp4TSzbbkAd1CofE8yLU3TsEkFdbCkszvYZABsy+4haA9B1Rt7wbfxV0iQCt1nY/QnL8hnars8rfpHwLYI6GEwpiA2LthSHkt2+rlRKUH8RbYr1Bs7vKDj21tpL3p34ohYqMATulcgfi+tUdYVQs4fftsw72IRsatzF8FFtHv9A8eGMwYR9ibe5nCvw46cCOneGUu2P3NoMNaB81ZvbB9Yh92l7VV9Tn7RWuDz8u65BexurNsHp3vO7BdBkHZg4dCeoLsZ303goYi3tv97EIWzrew9mrr/LN0edO5PeO8o2bs2BX3UD732VqoDGfSkzQZ9Y//A24HuNbs+B9n4NkPwHhCG8tcSUC6KMbAqtYlJu1c0agqofdD1QxUanMgeEAVDxxa5AJMpUIVkdWaglZEAwEr9SbhKhTHGWLgKHM7pbvfHGaKPYLJUykvws7c1dylkgDrDuwjeRuBSxo6z1U0Skbijqmbsr4w9OKm+bdkBCaAytLf2KECEbWHpd1c0pRtUdsdXbwhWuT64A/EO/K3s6NvKvRtn7/rvpmmI31bjtswhRWgn0LkJ3wOkQSrQFcWbAVvhhVYsBSpnr46XFdVk4X3WqBl/7nzeAp+3wK9kC/ghqXXKsVcMRc6nC4Z9SOjAH5bWPOrD3yuW9k9zZfvzsMPo9xn4KOA47y2adqrwFsGOcb9c2zI37mWO7D9Kv8lt1NSDyv5osZW9rI1uoD2Z9NhdBE38GAT3Y8f9Qfdsn7SWN5mMohMMv1L4nzUly2qHfGsAhzLZMGMrrLS9S2hRqDIhTKQ6U31xDoBiW/YmoNde8BDAWmS/APFNYVBBbWRl7WRsC9sDvwAM230Sh4PfYKu1XedyhlM6XLOWckjFqulMhOMz4QrLPjzQhh7cLbo6njBE4XJWowy1bNDKGDmRsSmPgCXbSlvaUGBDJXiqcbah8QeWZNlbUeB1kxJtvT+Te8IEL+54dpcu/KaZaDJpFH8pzVwnHqw1pCn0q0kvWTG2ZS8j/AD2ljh7WdbuwpGX4te+jJ00myHB3gab5fqwoD0gXWItTI1FoY1vOwyillzbJx6gzsRnW/YYfdwSzx3zoC7JbW/KZ4/hglxAevmgBThcOpOxjTvGAVTayzoOoOKhSmJKY1v2A8Zhy0H6z+2iBYzX9kPRrxRlZI1/AN49WNuHrgcK9FBA+zDUW7I0gGejgcIHialxPPuxi72K2Bf0gFR+dQahMA+LQddmOtJr8Uc5R6wlr018ZPYIRR6EBjbp9wJ1cpCaf92wp9w1lLbaesjKnmpv6JTYfR5DJh1b3Z7GNZR8O53kSSD+GkEa27Kt7IVK/6yEowr4Nr5doF3NorJVv4tc85DswNAeCt3EQ8gOf28gtQ5qbPKgDEN6O2UttAv8xI2Qtg1MXWq9oE1Tun0me9HwSTWo2hctY2nbXbAnQyDBnSDSJE7V6VJs70YgIDYkwFtt/NETWhnLDsNWtvvGEf7AhIuSZAETtnAka++GJDXNKAXZKZCsgcavmI4RHzCQ4hrXxq2gbKUoZmNjptlsowMTotCBQYPcHIUODdzRgn8Z1nK4yFVmwbeTN3woRZGqYwmaSTibpRwd2nbGzYtGBjmskA2iQvfB3Du9Kex22KbQc7F4uviFrwvv3bUKlUhfNIW+YgI2k4lK0/Qtp0p1P0xO4tGewh8AtmVbqhZHD8aYAgx4MCV4WHLNAyvoy1P7xtKDpvrc3MsWoEf1oLF9fVKq7WN24ibFQTHoPGj6e5luKMteqG3Zea4GrPPV7/ocsC3JskExvLIzeF74M0JJGUWZ+nLh067GxO4REUN62Ya5GyKd+NA5srMD7InaQ4Kjxqb9zDyT6rGtPLNLaerGecIzewm5vOUZ3hBfSlHtJ/cFDgkUE08QfxD/AMn2EqKrwt24sEfxjBdSSDI2kOKdo3r04AxFyjiqoKwFpF2G+qRgThmpk0IDx2fZA4SxhNUBDFmqpk36ChTXAqVBC42KRAq1LZC1SQVsqwDb6AOhPbSt4cGcDVcwv1bYVrDqK8UqTamDq2EQ2UUxdpeXnNBBQDnukv9OWu0u09pepaiM0JSELddyW6XSQvk7nmsYfhMUpW4dCBfC1LFUFNI0ir9p4l9GiazR2UO9gSNYpHOPoqq/dLpqOsogIWn1xkqaDoM/dGf0CfdE0NLL4SMT2yqUoSsL5SvBIs4+qF+jeuDXyFgyf9UeSL8k0g2wTR0KfVQ0mU6Uw0roFL+pj01uPdQbe8HDpx2BHJFSIWFgaJ0v0ENYo9TGpe1ti+C2sC1HZjscgjfOzzZ5W/bBoN7Yd09PJlogjzR1JmlF+iD+PaJLLNmkdegAdzxBK7TV1H4crT3eKvKryqlNQZvqsLgHDWibYhwcJL4HpbgHKrarh/ZXr3tQiodDxXZtsRsv7cR6V5+fTVHJug5SGeOQVLYrfy7TILcZpGlKUVPuPwp5BHZKOFrrtLOx+EPe3p2K+Dnm6kgjz0O7ecbJF/6shbul2l9cp9eyO3SpO3+hL+2i0LRRcZHdxeERPpAU+CpfgoAhvBONng5N02gJk9KFS6Pk6ZRB0TPo3kyHuNCDIjoPljZtEtRyUtb4U+7SNUQUyzZUm8xWXhXDsa39/hWRaAwbFT2k3h+6BarGuHMkXeSgsOc2wWDOmHsyKAfMmcseEtpWbSCXjhaKrWVj8l3m3C005LuZ3i3dcjxFU7J2oQSb0DAYJ5NG2awOqB+/Qq4EJLYt7AgJLxA5ewhTb2+DEp62NVxMcLOQWwqiqWpuKrJchQ+n5itFP1yYWOTjVzXj8NhfI/fruEtAdbSAR37h3xwObwHtwTgyceag4uFVhFk9Urz7hdI2ac9gphlvojbW17UONtY3tAFdX0t4I4JIL2yyWoR6X5h3BeXPhjZyfbJDkegBtmX3EHQAvMw3G969xpBHT1MPculD+/Ml7V7RGskxyDE2oIoagJQ0ltvslxRZbTGbBQljFXROn4K+rBciBBM3gODndtECQ7MclC40Hdx30Lw3pztICe51ms1lqmEcLKPTQHuC9mGGkT6mLIqMftbOuRvOzthHdruKLpcBUW8GjEzsbWBbttl7dBRXFfBsfD2yZu6KPKc3oTTsae4XyCvlsbuyxz+GTdm7mlQXR3syRqpHi4629+85Pcm39nhl3jcne5fk2fK8zidJNja6Z3R9buPfmPHsBm0+ZYJMWxO0tUrj6m3xw6AJtIAX4wRm6fugtnv8AXs4qfvagnY1KEdOB4RrOu3b2JaA2aPa2VuWLqyer8EQDm8Izmn488DIAx9bk+yRFtuytweRIoYGlxDZBGJobKcCoQFCtpWBIDZUrpBsV5TGnCLjF+Eg/oJ/GelUo6+guwI/krIk2x0KNPwB4VeeVdMQruVgIRxoWMtABwy7o9pkbKtEZ0/jT9maUqhHQ1ypIFp7yaMgZVtFfX74sbITFnQr4PR8a3eziK9zC+HQTLTQrnyquoSxIz8AxhbLQ6QNM852SJzQ5z0D6S2y2sbYC52Stb3ZrkwDb3MKC5UjENbuEPFaMgv5jp288EGwtXnT1nCqjT8pChkPsF37Pv3fQYQ7EKUxZCnoeJY9gvAfAhobS7brOM7YDuwwJUF0H4yNYmxUO5kY3wFgW/b2IEJj2MtyibPphZ6PsPZs+idylz46OkiWtkAKyzhkpSWocqurh8SYctiWfR9xlzzIHInDWSc5dai6Dkqj42HBvutQJMb37qCVqsxAhzQJHx62aX5TjkASJGtlnkcznCA8F2snyCadIQcDCbv0ozxkSb3eZTrUf5m2yLayZuoNulSBHHsBVVgtendDUiOCJo1g/PcJlNuUra7p0PiDYX/UuNu/JL5ChIfStF0ZVQ3liy6gAZW/N2dIMtCdUpVi1XIUynEgLMppb/bziKZOeS63bavOwBD7HFBvZaFt7eUW3wwWqOFOGg14SMO+VsZLHuo8RFWGOjP4GROIY9GHn8j4axL8SW5b2BESBsQf2lro9b5BKlWTwjJP43ecfYEUsamc8JA2Xtuy9w6GhGRpC5h6DFepRBmxtmUbwQUs/uBVGagwIS7hS5WiyD1K5VuhGYgmnEPLGE1T2PyPgExj0liyPUcpyBBOXNCFwyuKPzcT0ZU3GAMS3opGTWmUNxvjzyROp1MlHF1NgwyYNBN1/tCgoTwpl5YMxar8HNIYuQx0BjwdnclBABY9Tzj+cRUHsAAAEABJREFUjiziE2Y0L+nbayD5VlnjEjBtNwfhkrCLUifblDFAtlr8NV7wAyMnEHrvYBv9C0jWbgbxbaJpv9pIe6FD8uTToxKcKN8JQ7Ix7WUrodwOCKQ9KxratkcDJQoJjZAU43D81CEL3ub6hGdhqgMd2bAOg5GqwcsIpASdO/DuC+3L7doqXQ7xHwRJvV06ods2ZAR4MKSe2pbdQRi8uPuxRngZ9iicnQoSc5soxQl6brwDetYDJ6nDZ4FdKpom2SV6z1HRcxgo7bDn3O6jIOXYXz2su/8JmQHbSQ9xB6fJoE4DS6IOgrLaqeMRgJfwDAer7ZA0iOmgpqYlq7FuobTdN3hsqwcP6Rb/L4Kl6tTUSjuYAhdQ/Ti26/6uhMqCCLduWyxMX8nqJ0ZBhLQwCdqW3aG44F+gWIQXUDW94urvHBvB6g29P0gWtilPMCojhXRAXBlQeJYD27VUnZPnI4cW3rDkLUwL7QCfKjEsGCAcROLnNEu0tgJZBny0WvkT7oBFWPfEGC0HAcmwVKPOSVGxtkf1E7c32+Udd2/yW6XSS1I6YQfYJtp1INsdTSfalrAdLLsDHhU6tmFDHxrZDmSlyJDMdH5T1JQBDX42/AXUQ8D2NIeIphQV0pbSQBdommV/DhM5ZAzI9wKaSaNBrlJ0NU1RMynoKsQBeKU0KpUW2Slzj9JTpw5CxjVeGMTw49mDZYgykONmCDCSu2HQpwy/9+5EtuHblEUAWuYo9FsH2zVVTxTawXN/Fpeh3h1tqOO9Q0MfbUYpruXam2PKasrUUXsHik47cRLLBQhdID5rd9PFx+1ghw5p8Cc8IGz83pKTiQkg2OpDTptg9X/wbUvAsqoJCZbGSI25J47Jx3bVZVt2h8q4347JIIB8FjazbTss8jb1l3BB6DagfQQsaQxVE071qEYqZsRLcAmL0qByKeZXPpAGOSx+2Rpxz+0xVDxjbycMMnuge86XvMayTAIDzcGzqCwjcUnSUaQJ2CM6pIWnnaAdTOSFrgC/jR8QVCVWT63uj7CEf2foHhrbh9cWFXuAbTnPxcBmX0AYakOFsai3RVBVzvF3kBMnhSqGOG2CbVhW9g1NKWoKaIpKk/1DIS6IjPBvBRsi3X+T/AdoXg58qsa4oNuBLdbmnNjavEkhDgnSGVQfDn5Zsb2jnc2gc5MEyTvOEB/acR4GN6UZ47MsU7Ete2ekMDbxAqG7ggFJfGFwBk0hXBrZi8EpWaX0aIpKUKB7QqOCvqAppGlGINw0xIeHvwB7VGbyzR5vxpF28TnDWf0OwWy2oY2NYKaNfAaR8Hq+TwBvODkOVCNTeTVs3AFMNXqTA2cOm4BAMp6jP5DkhnzO2yzTkq7Tg+K9W+pbaFsX2qXCtFfntwdq2dsh8ZGnDcsY4R8Gna4mfVM6f/pmgDD2ojwEt1i7iy/ULbCt0J1ANPGq9ZSlDngSAezOb1v29iACu4gTxl6E7c3+KrCUxu5kJKsaCCxthnp+lcFJ/JxHXF0goS1jxrbsBRDft7W79DmQmja1reqH2l2cfZ+orGogtgm5Bu+3kxlGZtoCLQzFkW2ZItnu/dtTIjWHFsbeLC/ErK0mJRpDVc72LzaVdS9MtBwWhy1Hzf9h6I++IrU8+O9OLTsQdCu0HxM9yPsg6BPZ1mKt3vwsMWXsIFnaDNLalr0NZG1rkBVIrI0LLCPawbbsETTyj/m7+dE2WPsA6UkzpD8MJWfZuHuE1Mkq8upN/EGeBaUQFZm+nwwFdngLIIQljHye5Q5FLv7SkCYIbw53mYVsC5jYTuh+uu7KvVSfPj82bdnTJRS6QPZs4Yq0RVJ0UEfaqwCbcHg6hOHZnuf8HPO94SF0/hIkTfPWph2aeAul8Ws9LeQ0N7mZ7rpKlU+00lml0HGkKaAO2mLhVTV4TFhWLHAHE66w7CDhgcY/oCW+VaHzEIPCl2RJCdvWsNESJgNsxqCb5VASyuGj5fVa+KGVD697XdcmBehsdJKEg0IOC9ug10NRSLBNPImTD8cMdMxGUC2rMMnDyh+BLXYoT2gXSfW0O4ygkRlAX9DetlWgkrXVWPYgV2RbtQ+RtxN3WKjqxIXiGsjzP2HSTgMI9tbQBezBD5vUcXdGZKUksd1RSdbOJnGbMZa2Ezvm7N3fpYw7xl7Td/0/pEwqj2piO6wDgVHLuGyV8Z+5UGk/Hw6k8GFPlKbcjHtRZvogvbA9wtWox/TLbagudtc61njaTPcTKcH91L8f3SnLQbA5j4PoUFp7QBRYUStZqtBWU6NwOkEpdID2b5JUQl+FpFCYtmVbUqAdzXjKLgkNydAxlgnbxg1IgE/JIsFABzbRNAaKEoQcyCbtYXGgjBeJxtkvuHv0DY2JEtPAtvuETmiByneNi7uAFzLE1pCliN8vaAfT5Wfydr//yZ6ogx2+etPyzOz2c/PnJXu9PvIhI+NZ8eD8tNiB24UdKWm9Myz+0kGVigMABwROe+xf6ciELXsHoJZIrKXOQgzYttNeXcHxaDeT+A5tPWh0g0P40cKBk7j4GSTtAE4NVXfKNVLdnewbys3AawqvITt/0zRqCNuUbYT5pp4sUJnsFuj1Ii476QTdDokbIzKmHZfRoCMoUCsm7gK20V92QeJFvDpj4ceRZQdJG7oVpSQu6OJ0SEM3qEPL5jfYgOYNVehMMyIHSEOelqq/dP1T3NMubC/KR3VkexdoHleip08LUzsa9NX4ntrL+ndMt5eIQ+gy+itwLP7QBcGamM7alr13dKkWrr017SL2l8NnqrETiDq8pQ3pBG1FWORMvG2it4d+mcwu9bQtGgHr+w9Jlh4odAizuewHUdU1dzR1qbtw1lTLNsxNIGi7xuW5ENhdGOFDW5Z+ng08ULFRZkd3fNujF5tHbg7bnsfZruW2t6Fa5s0T7dljJDu4f57YVv6IOLC10XAIUIAD5y3yHcO7aLKN6DIG8dqnbJDaCrZIMLrne571gMtcuFvS29GX5/qAhO83hlLvndp3KdPeVX0GkqMsmCzzPTF98uD89P4B8y/27o0vK1aICS/wMqzOIGBbtrvw4FIwmDJ/SpwTgYONjzYM2RW1YTP4Ixx9Y8DvVdWFL7KwaBGp8geHvA3HwvR+ghJ+VZOYoAaqiviawmLe7IDEzdGolO1A2rlM/JtlBl5oURMdHJhKKejbK1LuBTpf3NRggVTVNlUeYxG/X1/aenvM6IuZZixM4/joH4dbDpaluNazaYqCIVxKgZ+4DrbVmdC9oJOubi9eCQ6WNtAStAdT0yG3HZXC1Z5MJxm3g5OW+tn4gBIeAS4hXGvJGO4Sow+EP6BnfU721QJGeicQhd0pdplveshICzoCrHTzMrwsIx0orM/NogWWG1g6SFj3wBwk36QZso5/XyChgaoTj5K8dyCuKKy9WXOXUFh3ES7A7uRcNfQOPBJrL7C6P43MOPmIrTF/s19GskfiCM2t7XrZ1xTK3UPwtNkk/WbeEE7crkjkIDyiySdRB8VI1cPiHaqieIZCjf0Dbzu6ZX+GUHjz3RThuY3SYM64px773usetp33tKA7KaP4XuqEnQR/ufmsQzQDnWnvTEWcZGwgxTvANhtJFgeodjEulj1AwjeH9mCMjG3ZHQjubpGLANIhclx4toVVHHwhAJ8rq/cbmjCUcnebZerYL4CLcA4bHX9pkW9K3WyHV0jTlEZzNIu4Bn8piYNXaaPSxA+aRg3+Uoo2I/ymxncydpFNWZ0yB3jUGdh9nKGR2w6J6+TvhWtH36LcTWmoSwdT1uSBiOzIWeP6FWRL6dLaXbzd0UJf4J2nszu+vQeqTqa4011p/MCBdjdONPloB9gmandERcV2sto9rd3HVwU47mDS4ZvbGjbBHnY8hD+3e26BNNnOsOz9g0TaEer1lSIfBu71PGCqh8Hciza4B/UwOg4KklZb0++nPhlPAWkEFcascVnzzBoqFNrWsM5upY0yDjUYW/b+QSKs0RIIvzCGek5t71KOsiXOZo6QxrZsKyZlrXUgXHrYrvE2tFg1nrm1M91FJjq8yFfVoBdqQw8BVBzKkvuintuVQ967ftIL2IaMIO9dxwOWtC3btRS2q9/eH62JNzltTif1oFVPXJti73WQ8sqK1a+4KdvXP52wAP2r+j9NELaMu4ONYKIGGj/yW1Ns5SAmmTwDxeAPCebiAw8Kz46DACTp872YLSCu4wkR0jHIYFX/puTwhOlkWNO0gNUQGKPMw4W4IDJFpWyDBt4A4u0i9yjoKX2cC3LwS3gUzrLwbkHHT1xQyD+clFu9aUk5QCP/wNuObpYbwqF7R311xWRuZxsaMMM/2+g+4pW+6Opk6lWW0HA4acqY19T41C5pbHwg/jEsUccFCjKGYwlXtUiwOj/9XxkjmjJ1sot2IRXym8Ph7oTIijQLaLNJJpt5hLuf3cQzshENwsriOCDh8AekLoM/dHN4UTctlS2yB0OrJZPgfrCUuA8crCDUJwl7HSOSvk4wsWOEtxVjiZ38m1Olwpt5m8ORGbApLh3ew6kFBQ6NlHEOClU90i7p7xqnz8CkfJ9BNvcmC9pUDxr7rcm8gYfx11OerYnqqlN96uomqQ+qRhKE2mFqbpZDc/aOnkE+tOBgFYix7/ig8c8R3ggt/kDQ7WCelQOEf4zoD2q6u+SjalzdbZ1E0XZLcQk7EUvcBxNoyXYnELVfG1VJM9D4B6TGi2dKq87fEg1qm2ymRC3ZTsMS654FortTZi/8HefgLtuZPSSm3hpjnGTgL3j2onwWe56692nYyzUq7IHsLj5uoAMa00OfJUR+2mRcw3H3g5pIxbbsBTp23K5RiSJeoJORtYNxlMk0bho4GPx20Y7JhCHSO8KkdSeEmw1YUGDl/5s0TTrXmsBY0tGPqkwg4Q8NCjoqSF9pwvGDxLvKSku6MvGWBl+rKgsvcmStgqdER4VlL4A2SZbm0MgMfIkkqqaV5vqTx66YKSZa8uMBKUMQXZXumrZdyifyA4b0Qzg0ZUrbD4jMEpJXbT/0UqDIj5H2NjkuIEIdCooGvvoHyhC2hJxVcBvGUm4Cl0Ec6QuIrDChRl6tcFsApR/H5VnyE1csLdCO/EmrLWY4NIQmH5H/MmgpL1DjFhloyMA2UQuUGl7OrsuDemwppwY1c7pUL9QUax5XhjAFruNlHzR6EeceoUVLZ7vPHe/P7VL2rrVUd9uHD8sqI9i76ZTs3eOR0ML0dacfaAhVpFE0NpEZMObHb5wxupLC7OyuZfHuZY0G0iOkg8L6DAxltE0R7yPkw1fkfpdxj/qF3L4rMx6f8dcxypjs/cOMzbOx003cINMxqmub7DvgwXZ+e2+0INehaLxmk1pjiJD6dT/+NuExRnHmGRBEriJxsjQGMgIeIC/+Ih/AWaTRrsaW6iUt7ddREw4vdMD+qO6BGfpxN7o5mxbGGDO16r4z0tEhDrElS9Xrcme4BWczujZS3y5janhjsObVfhnzDmqJfmAAABAASURBVOcvdd+50CGM3YXxzq3d8ey90S5hWqTzbevOGyZygWSpayuCXXRLGEgqwGA6mWg6mSrzonEjZgjpCnKJFX7LNh6gA5gh7WdEbasA27XcNlQAGn5gJyxBtoG3pC/a1hhuANnGWou/ebTxkWstROLjZ9DkAIGXSMHtoJgqjweKxbOLHQSiqEcm1EZu5vtfHcoGLmJB1YQHK9uqGysLKnWOFgY+W8gaRlS2ZUI7ohUDqIeELAwtTNItQvFt5YS7FYPcoC802CrZlTdxgWoZ0s51klL+DPjaD/h1QFPbrKZNHgNU80rcdtDIpDZ23BGThbBtZ5oNfQZte4QX/2xjptAB4c9mLJzIzfaAmhuHJLKqzWRKbJgpL4RQXFXa8bUvM04z+EMHJfEHQ/ig1JTQJA4gsvEFCYwAdxS6m5d+zGoZsegakPAekLwW7YiuPaR5GESGKh+sLKl1UoYOSHiEgT205yY6jybJZj+szpLGTizB0L0C8bklTTQEc96vqufzRlju+R3bI/M4WBa/P6FFIeIbkLziV5wgjM0IP9jM30M4ycaoScKonn04STOgPmD2kfZBiaZrx7hn5YjSe6bsniuy01GHV5utxL603C1bmi06sz87cfyETp86rfx/v5Y9Ts2H+KqiHqDrFgY2TNyH2dYyxwHO4VOWQ0uoJWyF7mKQS9c5afEU27I72B2NChs/BwyX0AWy+bUJ98im2CacRLRjGj8Hh/p/RdY3lP8n0oaJDBkpqF4lTQeY2s1UKRIVYBMCTdNowgl0QGmaJRVGfxiOg79S0oVCKmegIiSMbaU+pVQpqfI3+/XQGdt9uZtKbcveL3Rfjd2Vp5SmTshJM1FD/w1IPzYT4sJLXI/IZQInfgnEd3ETVT79n3ADLaVIlhZIoAuqL0foALuL1y4mEjZuj5Ah/UDtcXznt0309tgluxplu9LBWQ71XJhY7QWqUp07ltemfPQrbtIcy3BtomWeFjwRXwFPwrcJJLQNcyvgKMa27B4wvFeQBtGF3RxexPzK+azD/t2bJvssS7FzXpJtPTwmZelgQ4E1+iMsYI94wk/4QHVIuh42eqJrHzhQng9JopbD1G4g+iEp6eGLYdO3IJrszm8vaPgPGumL7I+vXftUV69e0draWv9/+Da4vN3AzyXtvFOQZl/9oMt8t/xTxGzzc9Ca8eJg+H+C9VKZS+mWA1ji76oHRZGdRQeX1ezkFknsriMLG3QbP1Fxl2DJ9hyaG899OcRkk1j1zHVZRiIQ6RXPGMTN7Zhf/ZQ6FIGaFH8OPbXy/XcbWm7X1UfaCMRWWJ6XYaTA+FUdDUQYw7It7FYQL8e5H6CO2GXNe83MsoMuNV48Bvuxm+U3h/ejayE7aEl/ZYC2DNa8/ap9R58NNBM2b09yuB14c5o0I9nKDy+Y81sm90zR0ZKRtfhblEZwta3xttytzMgF2qQpvDGESRgy2C3UvptEl8TkFWhONTKWoueu0MKQRGMsYu7uS7oqNffU0C+Cs/cSR3KM1G4cjj+8AD82vl1B/0RsM4Y0Y/7A2zNFd2QHHbVvw/hVx9AgB6X3oCGTdVUTzwGRZHvuyghvizA3a9nywFkS2C7FksCBAq7NUZMaN4BUG/8AGPFCVBMkEGjZVFZ1lvnLIW9VYST2g6qBNHObxPPAw+1JN++GA5X+4a6/01+p84HqtkjUL60LxuCL7h3gyCQudBtkf5I9zNrautbu5HAy6/YubOKzN2o5nEQmwLuNhoeYRYMN+3/b9EIP/F2pd2kYBCJmk8ZF9QyRG+cBdiIcMbDZRnGwmS/ZBqGSjCWsQOZPGKt6wgMmYOPeDZIQUUw+91k/W1V7rJVh1g5EoFaklPp5vtyiu8ZKhlfjDAe/oNrGGF6i7MV5za5cYkYWlmUpcT0s/vDbIxreAEfcsreHRqYd+eMlyY7p7IW+vAhkT54kcxC9lHYesYvHXui0t/MnsXG2h+2lPG0LBtYV6k36bbZ0uBgm6Eb38S4qE5mK9Pfmhome8ILBH7k5wtwnKKvdldPeSqnAPhXuTdzempfd8aIBn4xnDjxEawBRW+wQV+k81l0aQXsIKowDhG3L3hlEiljZcdXR6k/4swcFwJJvynA3qJMryI0BV7BGsDYb26N44U94dyQPu5MhgSzJ9o7QIYxJa8fFU613zMfePY6E2N1l7PscX+uwX+c+yFvyIf9EW+mwBh17KgdyQ1Y2KUbYyldXNGtnM0pvG/kDQEUGwiV1dePHo92M+8iB9sFKbJO8gwZ/6H4g0u9H3kqKEXRfjEc5bOe/P5mS037aImW0ZPtwYFx4CcuhbuR0PHJSxQ55CuOAPUFo9kRBy6Y/H/HNetyURqGI7dna0RYskiRkW/b2WEiqHjw2NtZVmjJn5weDZpSrzR6o3+to2LtQ/ngdafSTCdYPDinHAeCaBrevAxWIBd4FSWQhgHVF2ejfQMy4iU6DtTSYdjL0dE53XWOOhIw/gHS2b+W0dGW0SvSAHDQG/3a0JomTyoXO9STQxlFVqGUT8SCDoSn9CaxYZexHoAwoiQs6Wdgam83hGkeBwx+QcsAKUedIlfZMExhkN1NtMX3dtvA3M7yZQZieGfVdNI370t4uDcnuapNugajZCVE1jks46HimH4KihoWiaRrlo1u2NZha5gQWrIREE2qLicwYVWhgbJHeNyOaxok2h8dx99O/fb7hdhg136gYXZzSJvFqMASSYMCIHdG7gdRdiniCLqS7pbtf8bUIcfaAWmVpa1ESscTVDmacSUSGcPygBnHQ515fpTVM/GdhySvZGOcwIPmhbPI+nIJDazhU9kuJU5TDYEnZIQJ7KcM26m3LBtvE7Zfl/SYQKchbgfAP6UfegbUd3VUskUESQrE1h8000dsigttG7MQkAXYpk51ED8Ln4ZfndT5BMOzJlmg+8lL3aP1zHvmDZLNdmlRrqV5hbMbm8HaK9sVDYcbFANK6FgLPNtbhVSee3cE2NVtMDiPZaxT2HRwOaK8cDNLGu6feGpsizrnoEeVMUXZC9jUrK9Oab/Y5kRd7sw0OKuvra1pZXVXTUCbFoLAqqk4YcwycB0nnhdmHhxot7dgXSfdSk4V0fKVtubWeY6HatuwBiOKHIbOpp+cV/xy1OKRlZHRvOoiW5tH2wt8dbpAd0uxINTc2CgiF2EavCS3bGafRjdk62mYq9H0GQIpqG3nVIhcYhYGxjEYuBRmQeODA6Ae2iQtKx8AdW2KEAFBnevkugGtwQGsb1dthobDFm+9TVRp/D8gWa3sL794xKAH9v7V/4RCFW7Pa4EC8zkTt6Ea9YaiLRpWJSDwguoKwHgRoK9uL9mdMMExUx0bvT3gBZOEv4q1CuDBsOhBvLfTZ1a8djG0VIEu2QWgQ/zJKcZ9XR+3leIKj9JqbypcJB5DP7ect8HkL3PMWsC37s0EphbUAkF/8dpcvBcD6ntTNdtVl34Xek9wOroSnSE1cn4/mCdRD0BrxEDm2We8LG9dGTf9dzPrdyslEA22apsr4YayA9mvSOyM46RMO3R6m3jbuCNtLdtzsKwbYrvPCtg5i7KSzbHAXBfn+xfr6eu23xx57VC+//LKeeuopffW11/T4449rgzjOK1UXDtbC0dI41ecmLVDmg59J0TSl70SlvXAk0XaiUxSK0w4gnAYlqK2mVeUjs6DhtYoqYVoOFDujuyVo6cUBJKnWjtLq5VA6yHUfEYosyxCT2NTDcpHqUdotVCos3g2buQGFcLEr38WULZAsCTaITxjjV4U2G2uJT1CbjeXNrF3Dy3nvIhq1ASLpiyXA287afYLtIg/Na9EwBsHe0pW1vwr5p91tCws8SPQ0ZKwj/vAeNCgHRc0BvIMo+wIZZx2/hd8hPJGmQvA6j3YztmV7G5HwBoyjB96Y7jWeNNvmNU7/uf9QLdAeKvXniT9vgT23ALN5Icu8TniMReRn5KMMe80p5WSJzON7gb0mHsllug0Iuz4T8Qy8gcKqNs+lmm8NPTiHnQzFwM1Hf0AuXJeQtycBUkpjBQ+uuOR8Lwow9EZLlVp0Lmy0j7GI2bsv+8FbN29q7c4dZc9x7NgxDoCTvSvYJFmHcwq1iZ9g2ANa+mlGH546fUqvvvqqzp8/p3Pnz+vWzVu6fuMG4lbVJUt42kCLYb/cEkT8CttSmuziaRwatGTDXkxndg2Xxgu6BoOn7Y1txIIunmDn2c51z0QoercDpUFo1iMSeLG5dVeLAlgZfJ2cZP4K+uz4rBhE4Lqifi8lcQF1NCilkU18QALb6nSUWn87tNRTcNN0baRdDJpIX+Q+XSEP26QA1Vr1D56Nr8qZCVN6NNAOSRsYGTuyC5CJ5iBOPSz+8Ns9lWT3fqhGxl7w7fgXkWnXvWHGgWMMWpzVPmln0EzQlkNo7SPCCONFhqzyU7VkW8snpZ9ZmAV6+XaQRzbWThl7qKdj3mZ/lZFg9/A4AM/7h6z9mrwACgppM7ZKsSalgEbT/ApZaZTXwQOaUhRZS6QIrGYk0zSNCpWyLXtnaJOxt5MVOgYQrz1g0CPM4K+UtA+K7qXcd5PZsezUs7cZkwMMbw6GdPp4DKLJMa4qNe5e+s1G8jCQZB9Sxz1ITyGwByuHemOTvvcflNjoOAwOmjHpHPR549U4bFv23ZEx0z0HdpBFsb2IQym2DxPH0GRV1QJZV+HHzthEra+t1TfYWZvzbM34jj9xoZFbQp/Xgme8llXk+qwqkiyNYPwDwrcJ7YBaX+JCbeRGaech+NrBpL7jqGwVxuH40wRjpHV48tTqLvMjvUCytSnFAMq2iN2fr8tnVFq8afslsB9rN4OESzJ7CdP79qjc2/gVnpDZM4ps5Ps+N1SMAcnSttAmQ4VTLrjDukmQ0PbWtmxAtAfUsJW/pA1Ne+VjXNl/5C2GkX30kUf10osv6eKzzypzKfHJk6g9W5MLNaaGrsj8sK3MGds6unqk7hPz1iSHofX1DZ0+fVqvvvIq46rVT3/6hj69elXvvveubt++LRWLwgDL3h7C7Luv9zIe9itDOR6kpanYLvaFlinKgPQ6wWrhjYZUZW3vILgU0aXSWBfxtmWbProLItPD7tIoxgyXHiX8QlxhcweVpQzQlgU4dGO2Qe6Uo69jOl1wImdbdofSUxfCVRf6POTj5FphmzQDv8AzwFa+5aS3lckQ4FWMwwfxZ4DPKFdHZxpoyhZEJnAcxe1RlfX+Ob8KKcHEqBrLdvXtzdlOljariUMHVAbOEF6m81Df1mn/WjcOHhsg4TYHkppdJ22bsmoOYWCpMiRZm8wWRh8f/hg1ZccYXMMLksI4ewWiB7bJg1WqDrnQNg+dtAXjs4W2oeGBDMvIZAGtIFfbGsZOyfgx4fB3AOy7WleJuANgoFd3A2KqSQxxQnNaA5+1kyLcC+xY7ijfPrL2D0M4EtshqZb5rm0VV3dr58PEJ+PDgLxN+oOCpEra0EODshxax2EUHCb/w6TPD6waAAAQAElEQVQdyoyOtKX78Njfs5bIEB86RNiWbXXPos5vqfIm06lWV1f16GOP6cUXX9SFCxd07PjxutnKJyvsSOouBhnkLCO3GcssxBSxzVKbw8KEF9ktIG47y1Ss7BxKBlTGFieSPfrnFASpntctwoTvYmsB7yKzY3Ty2hQZVrCJvSUYmf0gClLWXZCoLe0c5m7YkmCnjMIfYyg8vHghu9mss4kfilK7p+atOqankwmXeEVHVleUC7yWzswhJAeEl15+Wa+9/ppOMKYvX77MG4ybPF73kGkyHMEjf7zZ0+RjWjmgRPfRo0frRWMuHafTFZ09c1rnzp0jr5nefPNNDiundP36DeXnhDMPu31QV47OjdatSNyDxtZSfbYcdtg0QUZB0PV+VwJWE5uuwYoBYeOpGyRJ8c8hDDpq2paolrAqnYuQdOwv5Nqgq+DZGY1K06OXS+eXpqgQzmBsms5ff9aMPDQ3M0qTm3koA7bNRjAb4zlSxpYyahmjMlXdVb9V/6iA3eWXuAGwZSNRgT4N/tCiphSVwNAAf1Ma+AvU+EI8MDIdSJ/yVL34oQJ2/KqmrS6OAXYe3uQn+BnY5N4qRan9QdmbUtQ0QVMncPwFnm1ha5lsK7yCfGBbnWkhAeRB2JSjh225L1/KGNgdL/xg4IUGHa9Qz6JF/fA3ruFmoKVRU4qaplS+8c+RPLRsTNA2eneCtsTpF8BQm1rKUBsXVMbcyVjYDnOB++IZihE64L5k9LnSz1tghxawvbQ2FMKKgdrdXLEtJn6FbbxW5CwpKKwrTSnK5i0bpVOnTulb3/qW/vk//+f6V//Hv9I//af/VP/kL/6Jvve979XNldAhjG28PQjH2n14oDBteAONP5DhPFibFSPFCB1juVTEYJd5n4fubwukwTfj7jnaFla4VTiHhIzpDd5atOz1jnBYuPjcc3rtq1/VhfPndf3adb333nv66KOPdYc3hpwaarqxcxB/Sp7DycuvvKInnni8zk8KpRUO/c/wtubCBfLmUHKeQ/9jjz+uTz+9Wt+e5HCT28pafipiW0xUJe0YOWTrc6NSPyfPdj6N1rVHmr7z1QbrvXN/GtQwx5in79PWww4y29khXTGdCrJR2wwW0iyoA9yH660OBclmrmka0gdFibctbA/0mg0fjFLz6f2EbaszKSsgWFmVWoVAUzqd8UuJ0NyU0miBIrvUOJJBrVA7NAjLKlWf5DLwJFkaYCegakbeGo5MeBUdB3chn4HcItTCbRGqwP+gbC0H48G27B40UUndQW0L+FIfh9+Ov8gOhOm0ZEy26KqLCovPmGYx2gk1CU7SdkDlASylUoc+saE9uu+bSBS9QvApPgyp+gl3tPckIKmTT/06v4ZoqfMSrjLC4Mddtpt4qd+SQFXddrqWIh7CQDsqE/VySu0FzwnXYAS3Q428z457/aEDetYWsl0Z98rbouxzxuctUFvAdp0JBRrYhANiPQYBLJxla5tN1BP1C7q52c0XdZ9//vn65d3Tp07r1u1b+uSTT3h7ckxPP/00lyVNPchE1xhjraZEHSTbirEt4xlQA4QflM3MS96VplAJfI6HpwXqPjG909ahYp7Z6aYghRxo/IFtYYUrHM24eBYm+8Lbd9Z0jMPJyy+9pC+8+mp9K/jB++/rhz/4gT659IlstM+2PC1JvX9rkuSTD08/84yefOKJ+hYy+5qGvWHm1vlz55WDSMr1+GOP10PS+vp65c2oI8kllGArFabdBIKfW1qgpL1KsdLAtcFoOQd0qEIDq5pK0pI11Dl1jDkbS8vuISt2gE1Yku0FFH8ODh0IhdMBuZRJmFL9RXmVF0w4oTbNRClv4NLnXWn8PRIGTYN+aIHOZa1qQmzLtmo+UCNrdzxh6ka0SNETlGLk1cMqOVyV5AEfOZIqG+sBBfmGvEshcohpNxismzGD16Fl4rVsyLHjPXm6Cg1oTkQN0RktrBo2EfH3gBzOoq8qCB1QGThDeKAdy7YKSKFnLAbCtNRltjGrn9fMTUdbyyraz0tI+5TS8YQZ5FKplrpSU9yEOiCybEcCkd8ibMR72HgCQecgvtqOF3cRtKp4ZRzGaenjAUNftzRXj/qGr9dfJxb+0LTZAFj1UgE+qWgM3LQxaEkfoJDqjxqEEIKkHHiSpQX2WjnkTCqrM8YfX+h+kXQt5SouzK1GtiWsxoY6hlVBvG3ZC3SiqVPn69wWGWkyaZTxtFzvFpGtQGVNsx0lQY0LXYLHoaXAOGLJH/3aUTTlWhI/WCCZHAbJ9RDpbSoIcGtV90Nr1jhJA/mFt6nHAO23TXr5pKsNQbhSnGGk2NEuRKx8lHmWj4syp6bTiZ4695See/45XXj6gl599RV95ctf1nMXL+qZp5/Rc889p9O8QXn7rbf0H/7Dv9d//A//Qf/lr/9ab77xpt59911dvnwZfTM0admQX5djx878TVmGtTpLVBcTKcsExhCchHUXM8gw/YelrtItBaqZoyx0IPEPmPNgYLekrxnFAVjE59buGKmTbU3Zd5w5c0YnT55U9Ax1nifYhwd1vfRQKOjmyu41nML02g5FKEJVdVBK326ff9oxGGLjN9I9aAzbUiCoOjP3zT0dP26KWCnjPW9Qsnc4c/pUPXDncNCy98jB5Kc//alu3LjB47Ct+5JCHlEHGeUUTbtj3NeZYyL12bNndeHcOV379BpvRz5Ff6kXAC+88IIyQD7mjc2R1VVdvXJFa2t3ZJc6hvK8k1IKLZtNLNtVykg9SJD9oe1hyl+Se3GjpjTx1kaJE6UdIz7PFwjDHM8dIWwgFQ2wDWcBArItdRZdeAhk8g/QYIiKaNMUlYJOAvE3k4lsdzx1xnYNR66UptYhtJBuOzRNUVCIt7uM6qBNGIRfw8TZJj9VY1sNG54JcFHlw4K2akrRZFJU0+JXNZlCLfGSi9UdjqKvZewCqYuzMAkHeSAMYOmHlYkxBjMNSwQrSfgEOn1hzVA1IOEAVmyVxRM6Bqy5tWthKJf3ACEzBmlkpQ2apqF0KRZ1wNf1b8vGfKbhxiNZlbRLWbSbbQkd1cWxcdSb1AWEM6CPWZAhAmr0xM6BVHgLiChC5GF3VNDAJkzZ4pcjB6C6J8ayl1HIawxajpyoLC6iuC2tOJtDHEJEiAh04Tpo8QeCwsBWmUzUKtuqhgd/4qO8Rxd0TWvvRlGzTbwc/j6BeC0OaYuLbKtSwagRKbNUg2FJQgR4hIHXwuswrycDL+2aNHPeXG+rBU9Co4S7HWxhqgPtrG2kQWiFBFkC3Up9NvGlJZlxGt0DY4/LdAg/ZfFhcIhyzBuI/B8Ga5siHQwk1ABLeL1nlD7fUBLJwsATGNbZ+OHKxdzirujokVU9+eQTev1rr+u3fus39dJLL7JpekyPPvqIbt+6xQZpRflBDhZiffj+B3rjJz/Vxx99pHyBd40b6Kw0ly9d0lr/q0eO8hESti0PPKbR8DyZsSlc+FmvuDCZMQeXMasHn3yB+W6YsfncDMGrQG+efS3zuYLwkHcNj/hVjvjQzPmUPRiqQHUUDOGB2lbaGaKVlVXlZ2Kz+cwhJXnYYy3qDQ1C3slnK7qHc0u7DBhk2vmavlv6neL6rA9BWsp8WKQ1bNOWmyF4wZhf4BVJRZ4DH+lLD9uygQLhamQoLX2KrbwTHBpf4a3JU0+dq28Df/CDf9AP/+EHyvc+0of1uWLRn5Zt0rhSe280exoSVZvyHeHgcfGZZ5WPlb37zjvMoY95+3hcF7kAcLHefefd+gYyH/cq5HHj2nXdyZfjqwZ1ecsaGxO2cXvUuN5vL/j2Z+yvBTmkc4gyl5q1cUcwjaUoDdtSGrmGLWFFFPAI8N1DuxjmWMuogpBWIkldN8JTNW3l2YmxmiYbWOv48ROyzeK2oY3+f2gkje3Kt13LWJpGTUkaEF4hnnAGjV3kgHDpYVsxcYP4l2HZrrrx4ZcsTHWgCVV/dRIS4olYgPrWNwcsrllwWxaoReR+fN2kVF1MltN1uS/z7l8ouY2xyKlyaQDL9Cvl7R9atjnETbQyXVHaXsR30JJBTKbPIrNAo9IEhbgFsujMkf60az8VqAslCB1hnqWFqQ50YZvSMHYa1XzH6WrCyLn6jDcQMnjnNrztMBc4kKfdMVWyDwp1rWWm/B01dfDm4umhM1SNEcJCPqvzOuWzLcX2yFjvIIUvTBXp42088GJty+6QeZb/tdMwbmwnekfUaERCB2wnnLjwEQ355QHrE5OVZk6HgIekZmnnAQcpUtIeJN1e00T/boiecTyDM6wDwUYTwEVNt5bmRj9fcM/n259//gUOIy/p6Wee1re//W1945vf0KlTJ/XBB+/rLd6S/MM//AP+D+oh5dLlS3rn3Xf04YcfKr8odPvW7eq/du1aXaNzoCATDjNTCDmSLx5VqDMZJS3PoS7E0MHTMo46nhE1HMvV1a50rzLC1HxxyKoO2aSFfX8s+TSlqc+sp558Si+88GJ9e7K+vkF9LNva3pCwts1mSjuFVeNE+oRpsVRGhzA7FeMQKh9o0rTRAApiW/kTrjaZ1dWVenDM/xl54oknlI8p/uztn+mtN9/S+vo6z/Mi212q6Ox8+3L71KqUvlpZWdEzzz6jo8eO6urVq/ro449qXs88/bTyM8Y/5dCfcuSL83kO5Zn8Dm8l8zyqGaOoDGWqjM+d3VqgJNI0v40bjP2lJCTBT6PavQy0FNeNUMEPVwPwaHfjmq5h8pemUdOUChsNLhpMPhY0Y4N75MhRFttTyse7THwppW5E7ch3qGWA3xTiorM0ilyVn8uh2ZLzZ+QKPuIIakdjycjJ8QgTatU/eHb1CQIsYUXAjkfVZOGecTiZv4JnkNeIAzn9gnYoHQfKuCayner1cOWNnRmHrzUWhhba0A/T6URpv9IUNbx9apquXwr9ZBs9nidvqRMWXlHid4R3iI/uAehvSi/X51OgOdDUDBfZ1mAcF6s0pAlKQzmWhUheeTZ8YHsetjs/DGznt7dS3dWM0+wunLZaRjc2unaMf/f0D0NsoY+OHT+m48eOq6HNUyZaQBV9+4XHK1dInjBbgZhsE69K87nfpmn01FNPcXP8qBLWyNiucnZP1dM+LMJaMokPI9QScvplMQygxXjJmKF94T0U1Us797BNs+8PJLhv1XA0U6aaxw7UNtEjJM0BYVuZKy5FBb8wtutn7l944QV997u/o7w5eeyxx+st7g+4Pf53/+7f62//9n/pEm9ETp46Vflra2v1dvfG9Ru8iJjp008/rcgYOHLkSN1gHT9+XKtswmyLCgh3DoUnDGMkaRgxBHqLYNbXzL37gtLUNSLtUIopisnYMu59sSguTVPXkBdefJ63U0f0/vvv1/Yy+Wd/std8bcu2urLTh2WMLs7uqH4pjQ9UK8uKDWgebTb5oYeXXnpJ+bjV5cuX9cYbP9WPf/yj2s621bDnsNGhg5uM88yb7OGiJXk+ff68bvFGMmHbyve5qbIVMQAAEABJREFU8t2T/IzwlStX6kH2GAeY9HfCG+yJlEpIsikPVp+NeUC58BypOQ+0Bg7klNIUadxg1Y9iFiHuwdW1J+HKl7rNgkaGuHor0NGIdbDmf+3cV3n5jODGxga3p8EM2sKXkpdiWjHIrFO8ujvN4nq7Hwx5PT2dTOthJX4jG5RM+D5xDeMfeJZVgN1TiZBUF1MWmgK/aYqapiFPKLomDOwidXK4kZmDsCXc7eAFH73ckdQHQcsBRRy2MthrU2lh3HtDl+BW9fsv0OipYm11cRaSlvuwlCznkDTEGJ8l3MNDI5M2UbQyVlLG2fpMLf167Ogx5TOhhbY8xgEzP7834+YpHx1IW9RxRUOEisNMaBAd0Zn/W5P+TR+lPoXCh84hyfYckVvA9CNxJCqRKYShspSxO3jjb3m1HsSfvOcYt3nSdYlx3QNVEv6tECZSkGpTrwFDXSkS408VRmpAxzf8oBuLNBP5IEHfu/riCh8M2i7tGeQt3WyD9s84A8mzS4usl0FiGNJAmZ5z/8CbU40MWQ6hqp8MQlE/F9/JP9RNzIWmFGWOZW6/+PzzbAIeYf4Vif4QOvFUG101HdoLHbcdTNwyxGbiqH7ta1/TV778FZ0+dbq2Z+ZeEPVj+ZpRxm+PWh9LZDeHMJVP4o6GQWNknFQkPALeuUWXxiBiHFz2t4juAsroXTBuO7Ih2O4KYqvYw+QM7TGUaQg/THQo25huLt84bu4fD6q7+NM3WT8D24wLVSiGMZANUzZJV65c1p07d3hD8qGuX7+mN998Q9///n/Sxx99CP+2nrv4LPPgy/rJT3+sn/70J5pMJzpx8oRy+7yyMq3zrimFabmhmzeus0TNqr+dbZATpTCEcc9AwrbVF84CyFRuq1m7ofWNtRHW8Yd3eOSCr/upespH/Vvy7EBJahmhO9jtouu0pegDRZ0KLWyQZ8mMtfTiM8/olVdeqevJJx9/rMuXPtH62h21WXeByW+BlpQC3oLoDrJOt6zNA1AUq7EZUodnmzbH1+4CoshQO0I7mbHSnWQOx69tS8GoRXU9d9FL9oaMLSwh0oNYrKqJB9AedL3sUi+1Hn/8CZ06fbp+z+S9997X22+/LRMn5ILMi1mXQAnjSLJsS/Ke/jIW8takNA1zZ6qLzz2njz+5xAHltq5cvaLHHntML7/6SvW/9dbbOnP2TH3DcvzECQ78R3WNOXn7zm3yauVi2eTcQz0deOPOJkrh6xCmJe1hgYp9WmYlbd7NkbarA+F4WmiLNtsqTantucJbsFyO5I3UEo4e1SqXJmV1dZW0aQ71JipaDQ/iSonGKhvmCKEf0s5RZZiBHZU8/LHzMShM/a0w3B6WmlK0wuHDqC1kcGTliJ568sn6D+2uXr7SfS4WvY2LcpgIzeApyA6whASY87LkEJZqXg7t45pSlIF3JA1EG5w8cUyrLNjTaQNdQU9LGkEFdYWlLtzrqGH8hgtRymF1pqGcNIk21tbVsikLvylFpRhp1T1x6pqQJXhWShtE14Bh0KZzhalpaCPTroFIGQw6TLgCBWUOae4nPnkErnpI3dPwBhg5u7rxdejlajqp6myQwVuLWSydOHGcG4WLys/sXfv0qtbX15TDKFH188+dOIrSOCD8oU0KiiYM3PSvbZl41UG9kK8ZIXc3G721kaODAqOOJK1CTUYN+VQ/gqHR2/LQGYAwslb3p6qqTVmQQV0NF2IHVLl2kJuhrkWmFR6koElHWTJH0k5DnVM/IxW0PLxCCwVqSsZKQ1rVdk6eTSmdH67nIDHWILqC+F3jhQvQZ8MBArbD3DMovVKPjuLtbeoSVQV1d0NTihqECljJJok3J88/d7GOlzz4NxgnXdlboU6FPKZcFDSlqJDJpGkYP5Pqty3b1d/QmaX3pzzZWEwnEz3L5iKbs8d5gDSl0YwDsuo8bEmnJSTdGIV+WsYmeTqDLCmDRjD+BQjUSDh4cUlgm3x3gpQ67wQrpsXZGRSL+IWtknXMDg+NZZr2Xkg/eF/qaOMGQ3HifxgxlG+glNH2oq8H/kATh997AbIZ09OVlfqMKoVRAQ/lCvL9jRljmd7URxxE3n/vXX31q19VbpHfeecdrfJMO3r0iJ58/DFlDnzy8Ue6xAa7FGuDeXbjxjVtbKzzbG2Ut9zhZ51u0Xnz5nV9eu1TZkAdPRKXBslnjownuJ0dZHaiSI3KnbIfBrUMlnj0aaxnyF2bDKIKNrFZl5c5kSlIFtaSSSl1H/IEb6PSpueefEqXP/mEdv5I6/meDge3XBI0tCVWC3jk17b+pBnDyVNSAZm7hXDWuUKbxT9lzYvfid8Rlr07SLrJDi3W0ezrUIEe7QPLecpaMqlPZdQsiEynVcCFB6cmGVNiRJRUC6OFiVCxDDIGjjC2X3r5JT33/HP1YPAO4//HP/mxJsyXhmdL5ILpyooKaWxVleopRLD3BDvSUkNf5FmSN4z5VbAclte5jL3IgSX7gjfefFM3bt7UCnvJ0jS6yt7nR1wKfHzpYzKXVLCG1hq2csLAPa9lf7AE5JhquEnToYUEkL1ZFLSHxd5yGknVCvFoaWluy1Q0lwupZ9pwlfbJG91Hzj6iJ9nfnz9/Qed5I3UBWnHhAnvHCzoHL/E00Uj34DUeEKW25RpscWNDg/hBIhcEX4u8AV73gOzJtp1UPpZx5sxpViJxWv24VraURVFtywaIdy4erCviSuavMApL5EbQyGQByOcGc5MUepxN0wYbmdu3b8nFKk2RjaZN0Mi491v5k7LItWw0U/j4SYoE2x8GSt4MNKVUmY5PFHY+mfHfK2vKox6dXxirZ+1OpYXYKEmYtmUDiYfcTATYODZqSqMVFoSjnHpXoZdY1FP/O7fv1PjpdEVytSFzFNq5Lsq0dSm0TUCsQSctmrIfGHjnbBMIIFst8rs0qm1ljGWyhCZ9feDTR8OEDi/IgliRBYQHeDbAebjvjA1FJmMguhi8UaPUrWkagm09bK+vrVV/jaS4kU0ZNngdnDdN+VJdZI5yk9CUotIAyp0qLwFeoVFsy16g6r0XjoVeYfDgHtTmDU8+F0wR1dKO+bLpMxwifsKD5RYLe+pORy/U0yYZP2mXtHXiCmPFtlylEIC60C7w8cI3G66pjhxZVb7vRHeyWVtlbJauv1fwNxMJyQXis+wO2tZ0eW0btR3TMMcgeHjbaqxys/8g+h/mNJvrd5DwYeu3pzz7cRNZ4d8Rmwuzi2x0rTKGxQDOmhHYltExoBAujP3Mm6PHjrEWb/AG5bpOnjzBjf8RvfjiC/rGN77Bm5UP9Pd/93f1e14z1rB8XCVz6uaN/OO4O/WWdzqdkn6dW+GbyvrTlFLnEVnonpih0IektmV3kCnZdoC9VztPjs6mKco6k/Xk5MmT+u3f/i3louMma9OHH36k9959px7ckib8Qhulf5ZBzu3eYZtq9Kh+KXrrjTLrPt1PvCrUG0MHaClGezQp4Hai4e8V26XfyhvKuUxNqb0QHrJccEY+V9m4YdpFpWmUNyd5duT5nf55k8OBLDXE0YwR3YJks8QMYw/IPBv64wtf+AIHoqt66tw55VM9jzzyiLLZ/ulPf6r3P/hApVilabTGW7Z8NyXli0zT8IQeFSz9mnm7wVu6DQ452cBXOvg5BCc8g0Yu8zXIM7CDHlqTajalqXvBhrZoWXMmk2l9Hl/g8PHCC8/XtenZixf1xOOP6/TpU5pwqMzbrgFrXASk7hMuGoswtmVvg8TJykbBJaJWZyzEe8RvJWBDBbDCb3V/EO3HpGLHjx+vn/fMZs90fNUUnUEUWrLjaGE2h2XZRbbnMrbn4YbNSk5vx48dr7xHH31UeUWX+pbSyKRCXHZ8BHpru/LsZQqT9arVZEJa4jLIJKuho7qHwAZxEzWlK5PVmbYjd3VbRvaAuwqjnCIoiGM7BITuAnmu2tVvVSLJtGXXNkWl1kHVpEyrqys6zmvNvM68dPmS8qXLPBDTBoFtFvyp7L7uhG0rbdPQDzmkBNEvjMWfJdvK2LOhY4iwMAbVttw2BARoUJoKz7K1O2HbKoypTALbOsKhKvXRjoZ0sRWWfXeMVSFeg8nD7tLm4BEQlBxr2cbjSm2rgLRP2rUpRessYLNtK6bdTd8eNWn8u0tvE+vKs92XrQa3dRDpZQbZjmaM1PaWlQ1VFqv09waL9Dr12uBGt5Zv0Iqi8Eth3LCBYmLxAmRDuf6sN370NiLqFuwuD9tqStHZM2eRnZGkVeb0CcblCodmEQ9TlhaAh9Vg7MQOoXtEaXOKe4+U3Vs1tWg0fPqnnz33NoMDaEsP2JZ9cJD4ADlvTWLvXoZCfGAjR3LvAqKWrG2KuRV5MDelUcMDOigFGVK6FAWlaaBmKLd1I5DnzdWrV3SCjbVt5RZ3yqYga3C+N3Hz1k02TWscQG6x7hXlWZQ8SmmUC6Q13qoUdGcM5CMrwmSuMizw/fLbzIHUMu1yhBvefKwrm+DrHOLynYaf//znunX7NgeYjboGp62m9E3S7IJ9RRnp9HU2tK+++qq+yGb4OAfPhr5mkBDbW/q3hqHYnvnLSWr94tA4Ng6LaL4Mf/His1w8Halvtf7+7/9et+/coUlc++dej9kcEDa4tH722Wd1hEPjjAvEzB3beuHFF5VNdQ4nLZdumXcp5QbPs+xf05fvv/+eKJyqITJjp2mKGvo18zZjrmJlWufllHlbwTNvUv2TKltIY1v5q7oeQseUybbMepV9e8p88sRJXaTtMqaff+EFnXvqnHIA+YAD3VtvvaUf/ehHeuONN5SfN6945936Ix75JbT33n1XBZ1L1vYijN8mjA0zxH0TGUYFs9t2zxVU2xvD3gmkannrkAWysFB2G5cN5U1GobJ582AnMTpi8Zo01Qu/BITLCLbVlKLcpkZf9DalaDDRefLUST3Oq9zQ5J+NzNOc8nKD0hRyQEcpjQr+gGBNnnKKyRK0nBDbflY0DbJNN/gy6J588gm98srLeuyxR9ERfqkbJ4op2xK2S0sj9vqiU9uZiOzARw0xcTsYxQHMal3dOAtfQjuiF8uGJcWMXPyby5b68pTEtjrGgTL/KCkPvHwH5eixo/UwZltrvC3YYAOaDfl0OqltYVt2hwKNrkLbwaQlUtkgOe8G95GULuL0Q9qz84YXX0Q6f9v3VctissHGWLKeeurJ+vGIlC2L0VwGXVRMtnsUyt0o5Ww4UO2MTiZ1KSVpiiQrphTLtqYrK9wcnOa286TMX+Ky8W5K4aZhygZjRavcoE5ZtKIjNzdP87ahKUUpO7XpkqAL2/ul+CsUk7oH8Qekok64akNpi64/xzKR2wu8i9AiLr45qHsOn6YO+VLjuXNP6dLly3VspE2zGKfstUyUD3HGT1HebJ5inq6srqhpCrwJ9TR9UaBII+uMGOpjEh3h9X/aLvN+jZusjz/+SNmgFeLSv7mtapGtyMdXSH+QFtAWEy07gLd5afeufqrlznib8hAKz4iIfnEAABAASURBVDY8EyEJsh1cmdrRoEJ3EdG2hvrP+Sn+PPCL7zFVOAxUGxUlO9lxfPz7wQ46bWvCuMhFRMZHKYxzWZk3NtRSgabb8kYyB+/bvKW+fPkKB/MzVWuemz/80Q/1t3/7t3V+Zb5N2FDnzXZ+gejFF15UNk8rK9Mqnw3DlPjTp07XtSF5tsmgxi47JhhAKJV2RRf54AeVKQhTMEtshTAGg+38ll2UdfaLX/xifeOUTdSbb75V9yGRHdok7X6HZ1p4A1LLxGeey6xLrEk1Dn/Cc1Tm4JCK+LR31rc8i37t176mV195hXI8XX8uOnuSUiw76NIZMkc8hPdu951g76r3JUk58pEvQedYVkDrwOjctOiEDXv+kWj2aDl8/+xnP9MNDpGFtkGQvRUXWEO7h3FQoM+2bJ4szINmUnTh/Pn6EcpcruXtyQk23vnCfH7JK4eU6cqK0o/5+OVtDrOf5he+PvyQ+bdOuWZ1XrXscbNxj8wGh5iMo1wOrK+tK9jg8LPBPmmDuA7r9dCVZ1aeXfuumiXsfYM2mYz91DHslHd1ZVVPPvmknmAfnIvCfEfuBz/8gX704x/rg/zgxLVryg923L7F4Z+3Raln6p22SBveuHlDJcrGSCPb1oQFqymNXCwbIOQRamMNYwe+iLSrQwiKO1gTuRuia50N4zon1dWVIzrNDWgG3o0bN+uNxVCGJX2Uq2kaTRm0WaRz+5CyD2hK0UluTl9+6WWdOH5Ck9LJuleSj5jkVHf27Bkl/YT65mM1Z8+e1UVeP9lF2USsHlnpN0aNIjNdmahhwA5VzaI04Y3J8RPHdI7N7isvv6RvfvMb+pM/+WP90R/9oX7jN75TDykbDLwZnVCaNDkNZwrCqpnb4Kya0ZdJWMGkiN48pCrYUM/YVKXTZwzyGgetfmgLzGS3+EORbZSPbA1aYeNqwEhi4bVkx6Ek0Us7NE1DQFtMV46ZMlGffOKJ2o4DLw+79E3SZmOaMqbNz5w+o9wudA/fRqU06X6RI/qzIMxqXrRQDdtdDIEdLc2FjkyPiEBpq6Ecs7Qd9YCLDPEjdRM2As8+e1H5JZyUJ2mqrurUYvQO6Xqb5LZlL1AYa0FDOzVNqeOlKalbqXJ9Ugj1q+WZ1UUryqdTxhNjmRWM8s00jK0GPVPG5KlTJ3Tq5AlNGHO1Dn3dyF4mXamQOmoVkweaUhdhCErWJtMSRluvK+WAIdvbYogLHWDvLBsZooWyOXIhsMqhK4fY/OLJo48+po8//lhZlFNWS32b4MOepM6vvfZVfelLX9T5C+f1wvPPM49e0WO85VzllvMIt1kkwbZqmH+izsePH6uXAWeZ08fw3+Lm+NKlT2p/TJApRUI1ktQ9bu1n2gKaMgzQJmNb9m4Q8bsjeU8ZbwP92tde07lzT1K2hkMpY4CxQw7aEX3+CGhbVKY+N30LOJQ20yFQdUTPNrAtj/jxw9J+MCSvaQkMNHO4YTzkY5FrbIQzLm1X3ZLZPM+0XjczG/VjXdlI3759i+fVEX340Yf1ZjnfRbl+/bryRfo8/44eOaqswV945VX9we//vr70hS+yrpzUWdbjM6dPK5dKGZ8/f+edOg+ZEiJLxYTa5C9LUA0m/l2AdBVfFrE++7+hwNvTtO8Gm8KsK/mHlifYN/zkxz9RcO3ap/WWPH2R9gvNM0VpoJE642/rhcesrsEznvUJi3VmAYRG1nZdt7NW5X/WvP76a8rFyuUrl+jfNeV5+dzzF5XvdU6njWxX4GiApcG7oPLOf70OG5ke+syNyXEzYFHquAPSLzPaORRSL6tOM1YLF4R5M5Eb+MKCapt2LHX/YVtj0xIIIHuykU1+2RtkDhr9j3GJfZwxcenSJTWl6OqnnyrPsPrxMm7/r3DRljERTHhmZx410Efz/cfMY5750TlHH06BTJ3rfHdBd1ORvWpTEi4qxSrUKXsoG+n9AN32PtPsS16YtJhkk49c147V1SN6+pmn9dLLLyt76fTRu++9p3wU771331M+0p11bY0LRGESD1nY6ArgFLBkk82cYZGlK9QbQ/cCxPZsXay6gaAzc1g4feoUtxZ3VJpSDyBtNpgZoVqYpjTKQMiAcCnKZm6C/AKNssl5+aWXdO6pp9A/YWHfqDpzK5uDxnFu/W9x2s2tvzD1VSG6MvgeeeSsZmzg7uQXGKy6SLzyykt67atfVU7w0XGE29rzF86xwX1eX/va6/rSl7+oJzmkZLHL5PnhD3+oN958g5viS0pZo68ubOgzC1dJJxTLNrmno1uiR2AgZ9Av0Grwt1kAiRdlJDE26cVZJ7oCbW8SFWwfO+dmQkxXVpRJlVP/dGWq8OYCeNZ4eKa/zp+/wMPxqK5cuVLreZkJm1uFQlvOKKOpY/qyYWE5ypuV6GyaRgV+rTpt0ZW+rfnhKkUcQFZbrUkRkHb+AMgYga2aGhfltms+TSlqSgeTLxkpYyavjPO75Xng2xYWWMLO9dY81JkIdL7qjoOpa97MBPGnnlWod8KbTCdqmqK0TcZQHk5B2mV1dYX+3QAzTZE7zqH3Am/0Tp85VR+SGYuloQ4g5Wvp+0IBMgeaJu1ZFH7KvbIy5S3NKRb1oyrUew4X+tGyB5Ck92sn4y6iJ13grm4njeo+ryQw4+SInmHxyoM/31MisrbHOhuESDTFfd2P6/kXntfLzLnMxYvPXcT/sp7tXxfn86tTNvyPPvaIHn30ER4Yj9V5eObMaQ7Ax+jeGXqb+qBvMy76PqT6KrU9nKwlS6KQdjy6b8a2NrikyDjLupQ1Jv7wcos2Yz4rRdgJfcmM0PboBT4n8xYwvsOA5Ntb+nIpYh7eb269lqQHZlwGM8ZrxmzWi6CXgpjelybM9cz3rL8wGfuPs7E9olU2Btc+vaYNLvqEZMZXDijHeM6dPXNG+fhyLpMucgH3p3/6p/rX//pf68/+tz+rv/LVsKHKISc307aZI5bQobGBhR1zqkR426FGVukWN4DEbid8P3nJE4yzIDi3aeuWtTRrR9rq5s3reu+9d5VfaUpfZL3o6jKqwzx152m4ADl58qQm0NwEd/0W+QGd3NiN3qzTjz/+mPJmIGXIs+jHHI7W2LzlsHKBy5mL9SNNq6xnRXSNhnpUXQnUtW2UT3g7ocrWlA+ZkwLvXqTTp0+x1j/K3vB2PYRnfHcpzHov2UWHNS37lXz3M8i/TMgz+iLz5Sp7m8ylt95+W/n+1vETx3WNg8pt9o/JM+nSn01plDmccbB25w5zcV3ZZ7T9nM7eJvJz0G2puXGCgoPto2FqQM96qEjX7jm0T6cTTUDD+D/FPMhFYvprnWde9oPv/Pzn+uTjT5S2iUytBnWvNFWsHhz8WDyxFu1h2WNoKSxLAYKyE5Dw7AjbcjGKi9JhgQnb8HeCpILMcW49z5w9rVQ0E7wppfobFmTbZGvkSqUbbGiyCZbFpudoPT1HbgHyJ01uHqJ3ZWXC1JxpQgNOuI1e5RZ2ygYng23G4hQ9N3hdeOP6Nam0SjzZ10NOynPk6KrusGi8887P62/LJ+1j3AJn857XfG9ykv7+9/9Kf/VXf6W//uv/rO//1feVn3v8/ve/rx//6MeKOVK/62DZC2TTT6jWK2VPXtOVqfLKN/J5i3P06LFax2Ns7oOjHIyyoT167IiO4F9dXSG9aXM0FaF/JxC/Ke/kvy2ofCZW0xQWxoZ2m9Q8PNdvnT51Wq+//jqn5Gfr4SSTdUrZ85C7evVKTdOVb7Vuum9zy/fiiy/StkcUM5lMKavj3Ra2iS8gdIHCWCnEBTVhDiosADIhkPiGMTOhr6fTSS3HBP+AUgpjQWzej7GZPV4//5jFbsJDuuEQlfhSLNvixKeY6o2TwBJc5WyraQp5NaDLs5Su7KGBbWQjM1UePkd5C5AFMDh+7JhWeCU64zC+ysGwoRynT5/RuXPnKOdx4lbUUKeUM5ixkKKOenSzPGMlD9i8Us2Cmn75l//yX+h7/+gfkf5YTds06cugqeFC2DZl2gqNDLFdaCzbcba4iPT61FMzLiVZtEvR6TOnafNjjIcN5XLgNgv8nTtrSj+lDpMpb9TaDX366dX6D+Q2eLN6gUPak/1r4nz84pvf/KbyBeBvfOPrevXVV3iF/LhOnDyuO1wmZH5evnxJt+/c0sbGmjJnW+Z3y/hI2ZqmoRxNrX9DG5fSqPT9ZFv3w9id3vTZdDpVDlmp6x0eYOFlLQu9H3n/iuq8Z9W2LXsTRtpt4hKGhuwFRsg286KD7ZpH6WnGwxqXP+s842YBc12DQSYz3jZvCx+rbxVLsW7cuKmzZ8/qi7xxzE+vZn3JGMualgP+U6wjeTPwN//zb/STn/xEV3kz8P//T/9J/9//6//SP3CRdp3nXnScQ27CGC3MC7IYcl2mRNiUeZkrKoGFn7hA1i+KSXt95atf1sb6mvKl5xxQbt28oYa2nUwn9FVZrkqqludOj5Y1pluXWzVNYT2byo6QdjS2dZo1Pv+zaUoe165d51n0DjfNP9X/+l//S1nLbPMMOK8cYKbTFUWjbdkddlS+bUTbcwfaBx8QaS3NsYcynD2by6gcUG4pey67yDZQhax7Y6KzlKorm+3jHPDffOutuse5do39ITF5dsc/47mSw33ohGdLoe9zWprxHP/4k0+UNd4eFezhaHpqcHibWtmWaasZa9SEPdYTTzymi889o0cfe5R93kodw/kO1/Ub15kXTe2iljbba+5dL4yl7XFo4Yfvqr5jxb8ZNcZCykI8ngoLE2cHNE1DZVZVWAzS8SsskKlsPquXA8CUcOLUm+huGAhGPjdC+XzgqVMnFZnSmIYo+Iuy0AuTxjrG4acphc3JpA6aY2z2W24t89akIf80GudBzbLQ8HA4cfKYsqDnYyJrHEw++ugjpaFzwxHeDRo8r9M/zOcMWdRu3ryl6wzeGxxyslBZaKMj1tB1m43TBifJlkGb/DKAbSQqRFmtGNukcrzM3I4kBFu25+hiMtI5j5NH6mHaon5cTB1/rqATlns6J2HsBgRb2iKb5dUjqwmhuRXFAK7t+NXXvqozZ84oX1T7hNefRzgsWUZWusZiG0/6r5SGPmlku1+4VdMXyhyZljrMaJtQMglLQo0dR1uMbdX6kt7uo3lQpP4J21YpBTQVDf3bhcMLEu96+MwCkhN+8l7IDEpbdWagXWir2/VD6rDBhnrGuAqicywb/bM6kSc6cuRobYNsICoY46scmnOb9iJv/fJAytudIG8bUqJsbL/1rW/pu9/9rn7/939ff/qnf6Y///O/0F/+5V/qL/7iL/QX+P/8z/8c3p/rd3/3d7s2l2iD1DlIe4SO0BTZRure204rbUff1DkBI5+zztzLYWKNeUE3UT4zV9e5GbtZ33jcYeOeA8rf/I//oX//7/6d/hMbqRz04/+3//bf6j/+x/+oH/zgB8r8+/u//zsuAH6kjz78QD/56U94iFxmft9WHhZ5iK2hK20+1M4utMtoUokDAAAQAElEQVSkjsNVxvXKyrRGpa+CGrjHzqDXzpg7qRzS0x4pV0kD1PxonEo/dx6aFqC/9lSWvcoNygb50AB+ep+ZojwbWtaIATPWxoyfAYhqjQN91rSLFy/qCJdef/VX/1lZw/LMzKVZQeft23dkxroCWfl/DJ98conN9xt6n7kiWzdv3arPtMyTxP3X//ZfdRR9v/1bv1UvnVa4MGlKgyilS+ECCkBIAd66XPfsBH8h0fB8yHdy8lZ2dZVN1bvvsAG+Qt1alWJhRXNpe5Pat8pczmVL109iHVtPV5IkLRXg3WQja5v1qNCPR+vFTT6FkPLkY3s/+clPdf36Dfr2Ev1xkQPpo2q4RFNvSIpve91EbLJdORlgm/g7BaN3J+yUZpk/znGzf1lyh1AqGPTRqzwf471+/Xpt36YpCc6R0s4Dd/GkPCKBXR36uktQSql70VUuCVcZC2fOnqFvjigXBY8//niS6NTpUzrGXudT9nvXQP2JbuZp+ibps+fLHjYHz/wvD6NTNaU6k8x7uOP8wrqFyZF+WGOPnL37k08+qdI09M9aPWzni+/DvNjgsiVvpVr2enut8HIPb5cqDQnfttL46YSmdIuWTfNitcUk0W4Q3eU5FIP4dDKthwJT6WDKZJzwtoPpzwBCADeb0AkntWB1OtXpkye0yibj9u2bQqEKaRM3nTb1s90ZaGdOn9Zpbvujr1DmnIjTkA16kq4bYBuacXNL2+oob0tOnzmlp556ot4+H+Omu6HOTVNU84AWMKFsX//6r9UyZ5HPKTGv120rukvTUJ6i5JkHzYyNa/ypiaIIOWFs2gLgVdhNKcqmNQezFSZlOv44B6wBR3iIaGxIi9UyOp12R2UJ767I4uXaxpGl1TmgdK+r8+UzURfX9siB79vf/nU9/vij+tnP3mYgvqsbLBq3OKR1N9ZZ2AsLdFuRV6Opy4kTJ+tNXzbxLRM6H63Lwq5qWjap6YNZXbAb2tdFSnmkmVJ2UbaWMsVvG55rO7XoargNX+GBusLC0gztTjsWYCNbAFRGJ/TosaN66qkndYPX+Xmljxi6moqGcUHJVUgjTMqYPPCKpMBzhEf2kBao8nElIaNlY1tNU2S7vhHJm5NV+jf0xIkTtTwvvPCinn/++Xpjdv78edpvVh9ShXQ5nLzwwvPw2vr9jfxjqh/84B94U/d9/Zt/8//Tv/m//2/lZ3tT3r/92/+p//P//P/o//l//h0bmjsqsgr5plQdpPCa6orYZRQ4cyTdEiQthU0wUG/SFgPotdpAMxb6VZ07f47DwaS+or+zdqvOuczpUqTUMe2e9jeMfMTiw48+0Lu8tfwJt75vv/2W3v5Zfvnjh3rr7TeVzyEn7ekzJ2mTDRZF6llcf00u8y1tHX25ULjN27uM5TUW0sz3kydP6cUXXtDXXv+aXnn55Vr+tFsW0b4SOxLbVd7eGy3UJf0c5JY7t9S58MghxbZKaao+HdJQGhkdc6DbtuztQQR2OY7kn9v71AJGrx0Xz9hmfsC3rVzKDciaUxg7tpWxmXDGzArPu0cfOaubN2/qR7ydv8OBJfx33nmPN4/X0JG1dKYN9GYeXbp8Wad4/oms84MRb735lnLpceLkSYn5kgu0a/XC7SP97d/9nT76+GPeTH5B3/72t/XKq6/qzJmzlLZVPoqIp9rSNCoN47aGpMy3lLEPVmLcQqYDuKfQbH1DNezS0VF85W8Ttg3XaMOyrKQdghkbne2QuCXw3NAuKFxq5nlwncvFTz/9VDehaffsF8iuplTKMAIl2WJpbpm/0KY0ZGnWJQhKwqtlIhVBdKaPuueqSLPGRWaei9l8J2ybdf+aLl36pH6sKeXKhjffFbLRK6mr+wyflPIKPclDc9PlJHKbs/bkcS8VuhN6kZ6YvG3cHuqpveDZC3/iA3vgiWDnV28MzT4o86FhrJ3hMvQIe587XDplnQ6P5HJRhyQA8/DAH9GWtij0t5GrndNT2zybJ7CQ4IIgeR49ckwXzl/g4uw2z6wp+8yVWsajXC4eOXqM5826NtbXZf4K6YWxrcyF7HkyP9MfM/SJfUv86gYCkp0lN1jppz5MPBZeeo1YAkl3EHQa75ebMqd8M8o6q/vC0xzcjrBXPsleJv8488c//rHy7E3900Y0k2wLB0ihtpU/9ab6w+tB1/UxOxCKsIixZLtClgLH0WaTwocXuhVmkNRkRiaApAMyyZqmEGUV+A0HAALKxr6lg/NxG9sykRu8kcghJI1hqX7xpsqg20UqBYfOzcRvGNwr0wkDsFFTio6wKTxz5rQygO5wi9tyMFlj43KLQ07LZnhlJXKuG6qadnVFKyB5piwTNrATdF68+Fw9nNy+fVtrLDCRNWVLjSlSZxOwq7/zllRJcTquZZswEAahdPJROjqTM9zku7Z+hwmxxkPijjZmTIpEID4kDRW80J2A+C6WjGm76KhC6ApNm7aZYMQdYXHY4BR8lrbL9wiyoH9y6WPlgTnhsJhDCGKyrbRF+qDWgfB0ZaXeAH3yycd1QGeRaRG2GQ30UwsykAvtl/aFMEMj0aKraIP+bhkDk2lT9duudMhjlf5J+XJAIYq2Wq+YcShUTKpHfvHO0NNSp5T7Z2+/zSS6VfUnj/WNNdKt1XB0UwiFpj5JG0T/GOFJKQ+uF4ClsbEtu6tvdK4yDo/z+jh9PeRzm410PmKQBS5vGo6wGF6/fo2H1XX99//+33ib8H39z//5P5XvN2UBeOPNbNTf10cffcyh5SNu267g/0j/5b/8V94mXGGM31DLgzzlyD8Yczxph7QHbd4CK3/K9FpAgrs9wrW2MwM3yonPjiR54Y09yq3Tad50ZpO0tnZb6QcKp5b5R7OoodNtQwvz38Jb51XGRfom6fJAOMGlRD7e9Zd/+U/0x3/8h/rmt77OK+VHmIvHeSt2qn6R/jgHepdCX64rbTtjHKQ98/bitdde0xNPPK4PPvhQb771Zv1Fo+985zvcYB7n7csdytOXn5T3yqad09/5CdNCuT7ijWzWjPBNJqkr5HB2UBRlQbSF7oCIR+RzfEYtkH7YnBXzL5uh/EBLDhkMPmVjnHDG/W3ecuTWMWMm4dCM68uXr+hDxu8VqO3ROG/xbyhfJJay1kh5u52b3jrWkH2HNwSXr1zRdGVaZfPWP+vxjHUxX8gW5kc/+qHy6YC8tf3e976n/+Nf/Sv93u/9ns5xaZI1PeXLXBT6Mo5S5qy9JF2yiRvQlKI8e7OWtrxpblmDW9am3TCjfRJfafysJ6lHkLZaAjknL0TwSR7+UkYT3gEpUy6FjrMW5w1GvgSd/Mx6JJTVvKCoQ4kUikptNk5EwPJhFylC+JN0ARjUo4YlpT+zLqTt1tiDrHOAS352Ye1bVzZ6ly5d0oz1K+3+8ssvyTYpW02nE03YixDgebUBaRV9eEaW/GpmoSP2jt7oHrCj0NaIJBlzCc8/vrWNX/DG4trKUEwVo71ygZf+Sdtkz5bx2jJeTR+lOaocDkElnLTbIRdazApkaA/klbZJAvLIboOIcCDWWS4BhsukzL0PPviAPlmrz4kN9kFr7PkQVJA5Gt7xY8eUi8V8LDkX45m/2sbk0Thkn2iyD+lB2VKKkJ7zUBIq0TSFffIRnrsnlQN0w744z7YPeUubTxXZRWleWbKtQgeVUA/PeFc+rgKcWFXHErKWvYxSSBygxLYGY/d+iNX/WbJdgbJKnXTFGvQ4ukYwcSTRAFnLhnBpGtaeVjMWsgyOCNiWDQgUdGTQTqYTdQeL9CaIBRl4G0zqTz+9qsg2TOSTbGyahgblDUk+c3r10yvK7dE6p+AMtqBlpOQtUUEusisrEyb/Ojm20A1NeKsTmfx02sXnLtYy3rl1u4+fqWXRJbCzNVG1Du7qQj1kxcruPGvciKUswjRNU/Oc8IagKQ2bt4b6FGKE/AiwanKH1xLXIe2wgOamkzVyC5RS5mEp/OrGUYxtrbOBz2KaQ1Qm3y1u8dIeMyZsaNpnQGm6tyiTtD2n6pe5qT7JrV1ukXMbsrp6pNbFNuotm6WjlaKHgEzbFHf8I2xus5CLVc+2KGqFOFDeuXNLOakPyA251KrUmxJrxkIWnahWTCFxNrn5XHb+a3LG12QyZcGfKu0cfxaaPADyluXxJx5TxpltkgeQkQ07GLF6r6nGAimT3bVJbjDzK1b5nPEbb7xRNwM/+MEP9Xd/9/e8GXifQ98Kk/5UPZi89dbbHD4+Vr48mZ/ny+KcxTD1RHttr6ZpdJEDc9r2r//6r7l5u6TwSmk0mKH+NE1lMdQrjRM9Ni5QEOYBYIvk0aMRlTIGTp85oyz4DWVNOekGzZijbfqHfmwpmEHaKbAJESejC2c6nc4Xw/PcbB3lEP8P//AP+m//9b9xI3xN+Z7Y6dMntbq6Uut+lDGTzxCfPn1aORh865vf4s3UBW6ZP+XB/x7zuTvEvvf++/WW8jd+4zfqw8e2xsa27A5j/n78GWNZr/Lm9jYXGjmApg9bOmHeL/tRuK1sNG3GtoLLTOpGBbEWjj4397cFbNPMHZJTnj+ZE4UJMV1ZUWmYy889pyeefJIxfaRu6o8y1nMIyHoYeoRw3ryucMmRsRVk3WqZL7brfJOZRYyvfHwrb0WyiZoR/uDDD5VN+COPPqr87PBjjz+uU9x+nuQN90neLL5Sfxr/sTqHsjnO28t8vDkfN83HS3+Xg8pzlG/CfGx53qXceca36Lat+APZmkOdicwGm/BsNle58FpZmbLWbY9p4sgj876T46JwuqJV3pRXUPfVJaxoZXVFE9I0PC9L06hrV1OMAkK3ojSNjpDuBm+RZrTfrL8Mo/UodObTrKfxD4B1SNs0eRbMuKG/VdfwQv+PVbaUJd/l/OlP34Dtenny1Lmn6sZ5kLVNHCWl7eOxHLID7l3Zd8hgz+yUJEXlca45NqWOTJt6UcdHHnlEuVTKviHjPG+bGvZimQ92kZDpat652sHY5oI3mju5qI+obfaaG6jxvC/OnztX38Znw33l6lUF6+xzTp85o5u8ZQuStmH8hGY+hmaufMgcC26x1mduSl76I6BfBpOWbJrCG5SjSp0yjy5fvlyfsWscuFP32odqRRNXlGKVUlSaDlkrbEtYbTL07DLHdpWLaxQtx3ahxPVCMKy5P2lBwsaZA54lOGNQ4BQaaA7NTcvNSq1cjZPsaJAEaSXZRSdPHGcBct3E5TCiwfSjLgt/bp+TtGkaNiGPKP6jLIwzNkY3WJBu3ryhoGUxaEphwzST+YuqpJ+urNSFocajI2mPkP4pHh5neG3+ySef6Eo9BBWtsDAWdCTtXeFIuM/JBAIRNm9J1mqe2cTkc8LZ0GRTeocOX+PUPmOSzK+6a/u0pCNtVdFq2SQchBs6QEpbLGDCA/o4GY/mZoOFm9mr1L8pRWZ82FBbqXdLu6edB2SzP51OlIdrHmjhf8or9PRr6rFGfYSxLSwwB6B1Dhu3az+s0PZ5EDd5Z0nRFwAAEABJREFU2CBg8muaDGqTKrZVU4pe4lbptddf0+tfe01fA1/44hd04cL5+jnRltv5lr6N9ICGfswDMk2X3+EW6loCKVeHDUJdOz3OTftJDrZpc4qgIHqoKk1BKjzYsLYgsmOs82BWrzmL3tu8vbl0aZjM6/V25g5v9HJ4zmI8ZTzl8HLlylXi1jXhoJfJPGFh7jJzbaeUObcXjz32GIeYHyuf+0wdWwq2weG7k72LSxuoR8hdpHeJtmqd5V4mtK1j4Ak2QnXs0P63eFPUMsdbDiZVHie3W2mfAWnzoR6pY60PY//YsaM6wW1nPl6Yh3cOemvMizUO9vmYZS4dRJ83jJX8RPE3v/UtfenLX1Yh/N577ylzdgM9dXwxl/NrLO+88w6Hl6f19a9/nXae1LLblB1bA70TVu/dM0nZk18OKDks1QcXN+Opz56VRHBTWcJqM57o59CEh7braDjdOO7Cm/2JD9qut7bRn9jPDilA8Nnl+KByGteyMKiyqc4BYJjbGYf5MYinn35GWQOPsBG/8PTTeuXVV/Xc88/rySefUMZvxlbSN01TN1j52Gx0NHXNLMoYq8+RXCQxVgpzYNaPl2PMoRxS8suTuTjIQSX/c+nVV1+t30/JczFvV47zNjLrdn4mNBcCuRj59W9/WznQn2XjmDxShqAbSBJV0lDHgUYub4tO8RY1a9uMy8d11qedkLWrxvHcWWftzBzKc37G3A6iL+N+ANXrhjme5BkIY0qSstn4RlDvb2iTtEXW3ayxa+trtNsGKXezLZEBZC+WvDaL3WG9un37Dmv7Wt3DrNMWY5nUb51636Tv0v75f2q5hHvhhedYT4/oDm+h1/s0TdOQlOcBbYMHm7IFeB9Sm9INqEV0dedO6p/4NN2ZM2fYBB9nb3BLqXP6KvutCCdZkP5MeDfYpm9nVaSwdyBAMlckP9s8UzfATJkP2SOm7bMHS765HMganj65xeHDaMq4TFzG2PXr1+snGO7wPLpBv2V+Rq8iOAbp5pZKJmoe/gXypNzZ3z3JfniV/VrapXu+zuqFbykWTUqNmKWMza4tXJ/Faf/ANjNW25qsYHWhy2KXhQ11S4IJBwPTjrJk1irKZWHdQwvjhXeLDx1Jm0U5C6ltZeOV25DJZFr1TlemtYJJm8kXedsJsggl/5kaNmzFpU7wGRPVlCINkEGRf/ayxiDJd0Oy0K2w2TvCjf2Ezd1kOmFyrynfmcjivc4CWJpuo51w0mczMZlMNWkaTcinAaHkXMuV37jOInuDA850OqGBW+XQMCWfphQVytpyu5TFLpNAI+PBj8fIZiOPeJ0UMx4eBV4GfG682r5TszCHl3iqKdu7QMRtgwJvgPHzii6bwkB7MJmIGSfBnTt31LLBnNCeSVqK6zhKOOVPuSOX9jh79ky9/cg/VsoGMt8tyM1QHnSivrYpbwFWU2g7dOWGPLd1efXecshI/UUrN41ViG8mRafPnNK3v/Pr9aefs2m9fu1TXblyGT0tD/DH9eRTT2j1yGon3zRkRR9hjx45qvyDzjscBlKnphRt8CAQJvnkJwYTPsXN++lTp5JtXRRn1HdGn0pWU/URhb6WOgxIfACLfBvkJiM0lWepjtkseqYuU8YPLE0YYyvcDj722OPKgnzp0idKm7WMgbRrw6ajRbHtKhteyp865k3PBuP4zTffqGWNvshSPLyda5MzluJXmcRTA+K3WtuyO+DBdn67ozCwnd8e0ajKlZiML5Bsa5UNVjYBGxwM1niwXrl8id6cEVdUmgJ1P/5nmlHfO8zdGXXNgSZz8elnnlEOYUKlq2Ot3VlXzMrKETXNVLP0D5ueU/TZKW6En2TRzCbqwoULusRFwptvvMnbqQ+4kLhV65+HSX4+8jbjIA+iPPyfYswc5c1L2oViQ2ZkQfsxVzK/YRCeMZZ6cMCCMbc2petRGFdp44yVIxyETvL2MLzcsCXvGWPJNrrQT2tkHhLUMhb68BFnCStM1iKSaQirN4m2LewCNa7LJ2Wq9aBOLqoyXd3wS4ST9mAgsSzJ9j5QkA2GNGP/wHsAVDsY6kaBsRaOYvApSNtmjIe29G8Qfvq9kC59HvnM3fBWGRdHjx1TLrye5gCSeXKc8JTnSHdrzBq2uqL008mTx5F7Qvn/Occ4pNePPPJGO5t+MeeOsK6V0lAO0509CIluL3UsShvMj+Qv+Ce5eMlcSZmapmH97p69N27c1Psc5C9fvsJm68P6Ucg8RzNHiqUf/vAHyjrzJIek/GPBJ6BZyzfqR48tWyo4pSnMycyTVpnLaRPYlP88z987dQ7OMme3QWS3ALnKCwUz1okZbTwg7RC0xFW5VBxQ/ep2VJ2hIJFJYQuNu8HaWYqVOubZNht0sAZVOTR0Cffu2pYLYxlsl2pG2e9wSLl16w7Rrhvw9IMtFdIkPu26xkXeRx99WPcdG6yfFy9e1EnWkiPsZ1bYFHZpjI7YNlUivUEZIWETZ8VQrbrudHUL57NFSsHywzhVRZo3YY2MbaUNmtLU+uYNxTrP6Twb0j4j0Vovy4qd0Xc2fnUm3gFJZ1t2D/o8Ui2ObW3UcVC4zD5bL8Ey7gsyLWNtwp5jlbmY8OXLl6uOhv1PIV3ma3SUptFjXBTm+W1bOdCgusrafZ4jmrQ2fIRS/zkI14YZM5BDkR48JFkYy7Ya6ny0vtE9rrypzR66aYrSJnYnYw9UNY1i0mABfqIr3+7lBAUl8Q0ZZNPelCJ4WjJeCs0DRtB2Fw4J4IVh10C8OyITtylFhYpEOmjYoLXMnCwYhbhVNmtZyG2jGUCjMGUWHET7RW6mpElfMuvUsgjPGGiZ3Dd4Fdc0pTZiyyDLAyEN9+nVT5XDRSa8MLZJOlP9HXnS5uHgYjZWK0oZhkVvwqGlULb886tsaPKgX1mZUo41hV+aRkfY4GQBOXr0WM23LpoU1jblBKS3u/oUaEMam/wldECRnTDwp9OJmtIor63zCxL5wmL+D8szbNZE/SssVa96k3AYoWmQILMfVBZioSk33rnN5mge2MFTiilfoZ1arbGBzIYz9cwkDVryEKahPseOHa9tl4fYo489qiltdGftlmpbseCWhj6hv41Ouyi6bStpswik/XM4yU9ktrQHUVVGFL6lH49w8MhPzp595Kx+9vO39ZMf/6h+n+Dtn72t999/v/7C0zqH1jzITaKULQfBCXmmPbOAXGUMmPxFvAv1ovxZ8NNvk+lEL734kvLQz61ALW/TyLYGY7uGbVcWxSRcVNzUNmrDQGeNxCnk0YtWudS1KY0KmPGwskv9HsX58/lyvPT22z+rt/0z3vZlLEzZtAS21fSHleTxDLesJ06cpP5vzbs1+oSxU7aAANZydSNYqLvJE8ayHUR6GjIWSDhqKyViTKVRiE3TEE65j7HxSp7xrzPHjGzT0F6lqClFq8z3QnlWpivKYSRvkfIwzndGXuDWOJupFR7IrVTnWzevXNsaVrW263xNX2fRTDvkbdVbb72lPORv8+Ym68Jtbr/SrzkwZx7fhn/10yvKOH76mQuaTBuhClj1QVH7kZwTJAJLnOhrd5Tyl00QpunHzBE2orkhv3r1qoKUK3GZ501T0GGkY8mDvFrG+AKtshlrwwdVsjrIDxR+y3gLZtDoj7+terqUSFc7lH1MawQ6FH3jiH36k1xJ0ynch5uUm7GP5J+xqE1Zg3G+fdhmTDKfu56UMk43WIvqs4a+sV03XEcZEydOnKj+5557rmpqSmGtXNGnjJP88EjeXpw9e5YmtT7l7fNV3taLfsocun79U6Wf17gsYhLU+TNtpsqZuSUfxBifjC1ZZl6RbZVPOfJczBzJuLzKOniDQ0ne7P3n//xXyi/lXeZwcoNn58cff6I33niDQwpr6ocf1I9EJ6+bN6/rww/f1/lzTynfB8shRWSYPErWFbCyMmX9XJULZbCVdTfz2bYsKc+EbuxLBfkx7KJSGpWmYW1oVEpRp6dIdgdBl6C5aSlLbYJ0Av55BJ46P9joz0CeEWmDDfYMDWvq2to6G6sJ+UV3Eg8g4T5t+iZ5hLYZDxQo/RKNUZX8ur64SS2shvpmPUBMacvIpqobvNG5ytr0wQfv0/Qz4szl3OlazkEuecx4TizTWe3vjtf5W9aDUts67dvBtmyj97O3yXXA5tzTFonLOl7BfEkxM97TbjPq0tJYA9IWnY629l9kG8ZP4tMGGUOSZafeVmdMG23Qri1r/qSyGtonz+DpykSXLn1cnzV3uMSKHvXJ8gteKcMa+6DwU75VLuFyIMlz6vSp08ol+WQ6pV8Zs1Xz9k6vcktkyr8EJCL74GHZgTRhP5y6pw3yPbePP/q4tqVtSkuPMNjpourvHKtlLqQ/0n+BlgWkJO1RtkQKg3IsHsm2TIfZUAWqJrxkZLuGq4PXyMRvnER1INR5JKhtiDUY6sAgaRkI6/UVHtE1aiMTjoUj64vtmga3xs2Ig6UsWi0DVa7s6rRJAKPlJH2HxTubngkDdZ3T93E2zlmQ8rGQbFCqaAoAWhoqt1J5c3GU26jErbBpSmNmIIaafPJZXZpe11nU13nwNKXUh8Pq6kr9wm1+iSm3ttlcn+Y21zb1m1EiqTSNbKv7o7j4cWUXZXCvMsgf5wSezczZM2e5VTmmc0+d0xe/8EW98vJL9XQ+ZVBYUhDX+GxcO76wdE+MN2uxCnWdrky5idugzivKRv8oC0cWgrSzMOmTyOXh+8ILL4iiwZXOn79Q06ywyVxh4kbGNjqt+odfmOl0VaurKwzNtn4nYMJhrSlFhfikSTi3jU9yQ56fOP7Jj3+sLBjpi3xsIN+LyRfa8qoxfdYyPvKgmK5MeSiuaGUKVlf0CW8o8pGIyJRSS6AVyrbK4edFyv3iiy/UMXnt+jXyLppyaJlOp7K7/kxZFmhU26AUGV2d35ICXHeUIVbrpW1M6vX440/Ut01XrlzRz3/+M277bzJ2GJzoSXzyyxdUM0ZblGWc5CCXcf7eu+8pG+xtVC+xmqawsEwohygz7UqZdS+Ne2XUGSuKrtI0akqpB9sCTbuLyAa+XeS0Gf1cmkYT2vkoh/zM0/TnBvP20uXLymYpD4WmFPpipfbNBvNvg/ggm4u8mfjwgw8U+cuXLinfT/nBD35Qw4mnyTQ2tutYvsQbnevXriu/2JcvBg+/lkO0vOkvi2qQ9p9TFt2Eg+jv6uU6nmwr4fRVFvGUsRtzXdunPWxrbGzLdmWFFNpHWZACLh1yoeAiVRBWDDT87kA1g5NxA8EaVQu46radmB4QJRz6OQ7aAunL9HVaPv5CG2fMZly40N+M71XWmHxc6zRvaHNozzqWj0rlIJ18b1y/Xp+DmeOrPA/OnjnDxcWJOndycJnxXMs6NDyTZoy9pNuMPAdNn9pZrzaIdh2HKcunHHbWuSSInqwda1waZX7lV8H+x//47+R/U9mURXdw69ZtffLJJb3BG9rSFG6YH0PXRCnjiy++qG9+8zJGKkIAABAASURBVBvwHmVNaWWTK5CspjQqpTBfp/Ugdp7Ll/fff485N6uyKYuQ030xaQHQblVeD420W+rWcGl19eoVNU1Tvw8Snm0SjUFwnzZ6kk/ojIUnxQgGNTb9stFx0s+lNMoaH/msVZErTaMNnl95puVtul107dpV5eOy05Upa+CGbPcoUFCG8JjCJ23GYNA0RYV+scN3sgIDxfsZ2LvmRptNV1bqM7uhHbypXtlvpC5jRC5tGDQcOJumKG2ffkhdW9qy9PVW1lLySFXbOha6vjjB26nsLzInrnJRkH1i/DP2nJLrmr7GwWSNvWXmTnQn3KIrH8nPs7tQ1hs3byh5laaRbVmaQ78kZsqzOhcoZ1ij0k432BOnHRbVS5sGmzi0VeQq0g+L6CVfEQ035thW/hS6BZF0HGVwpGNsIzoCHWMTLqgeQLh2FOFQ21VHnMHXMnCywbx165ZQKPNXNyfccghjwwGwCUmZxClDU0pd6FRva4lKWwDbdXDc5qY0nxU8yisoYXLzfoxDSm5O66ASC1gP20IZJ981ZfFOTDa2a7yGJYbFY0p0q0cefYTF+45u37qJ7Dr5NGyoV8ERPf/8c/VXhNYpdybJCW62s4HPAckuagrtQj62ZcIFKksuRv9EeW37Agv+CW7WWjqxYXBHzy1ueH/+83fqdwze5w2BbdmBhAeoM5bMn/ZtSGXJ9hzaZGwr/ZdNfPrqk08+qWU+w+BsSqNsKCds4Fsmcsqeh1EWhyvcxuUhncPajIXAdm3HfJQqcqqGTpPr5E8fZeKnf3JYa2iD0jTK5jttkb7MTdwnH3/MpvWjmiYbS5QKFYqxXcfIBg/hpEu5Ez9lE3z02FGlP/L9kzvcjMwYe0mzsrrCuLZOsUB945vf5KG6Ug8IiesWJ1Hfac2vSXnmKEo4ZUs+wYSHnl1kW4W+DexF29rWZjOl7fLmKO2b28wPP/yoitim6K3S5mkTlCqpszDkZ66PHz+uPLwWbVmT7ei0bHDyQExbuGraUXTfEXY0glAnucnBdV7l4463mI83uJnN4o2IbINEt3UDljqkjrlAyH+e/Sm3t3/zN3+jH//oR7p8+XKdby6l9kHmZtagXGQECef1fz5CmDzysLjEISUfV8mhoO37OaUa0PVboxyYsiYcP36szsHpyrSKpE9tU8agQ8bOdDJlfEwUGpn0XeiApjQKz7ZWueTIm8bMj8yZ9OMG68MYmRc1Qxzb8/wKY8dOuIUX9AcPDiOliLElxp4Zl0EDTZmg00n1T1JOxvwENPWBPVHTFNI16CuADLG2536Cn6H1Z5jX/c9qSjsnl9SqYX3IWI3/OHM0v+ozYV04wxuRc089pczBjImnL1xQUwrPlNvKeL5x86aucoBoWf9XV4/UeX/y5AlFPgeCwpjI2pnxFX8pJVnuiOhZ5xBfSJdxEME8F+3Cwed4nUvRwRBQ0OXR6VxhHgThr66uaI1N2VXeuOTyJL/4led1dD3//At65pln65izjR53axbjPO1wjLenefOfORzcYd29zbN+Rh0RT5E+UzSlKHUObnH4Sh02eFZ8+uk13b59p5bd7uphm7IFkN3sJpFCezcl+Zi8XNukqlJvqLusGtcwLqa1rVd4bm3UPp/xHE0/r+cShna8cuWy8kMgWdtOnDzOOrWq6EsdOrjqyr6oCyfvAUMc/cL6n/Um40LZ+6QcimlxBuD9TG3yXc4we4BwUs48E9JHGb+ZM+HVOrCfaHvUMHVJXJC6zahroZGaUujTGe26QRuVOt8Qrf7pdEWT6aT6ozuXy7lMmqH3FmO05blhF9bzFWVvssqhaYP+aJjrGddJQzPWuZHnzFUONZm/uYzKs6JNRsJQDvUwwV8Ga9rlCJf5x493Fyhpl6G696J+9F3fVHSk1Pu1kyE+lkbGisSyLSM+B+Os+kMHJD7+0ArXNHixVkmoj29TDmrYMjgmTNoMyLbnWYpkRVMaAoVFfU0zbiEyWGrEXMjKJJ2R9tatOzrOQSEyEx7Y0Xfr5m3N1njYt1IGV9AUBqkb5faiRWfKlYmBhCYMxiOrKzrB4WaFjWRL+TIAN7J4gKYp9VYjX959/713FbQM7MmkKA+tKXVJOOlSxIIT0HwUu1X8GczT6USPnDldF6nbHErWuNn6lNf6H3/0kT75+CPlpievfIdCo0ZMPWBFBwmxG2rQKuo+4w3UGqf9GeWtdeShucIEO8LNXOqRPBNO+SNb9eE4wiMkPKGO0ZWPwa2j82Ne5+XWOZ+5fPyxx5UDyCNnz9T6Pv30hfpFvh/98Ie055rW2Jiu8XBL/VOWCeUQptAAQUteqccxDg850H3KjVa+H5CDWsrZlKKkiewKbXQcuXxkpyn0UsoLUo8cVI7wRieHjBNsNlcmUxbyFR7C0/qAn9J3q9NpLdMtbjhsS7RNdK9Qpuh49ZVX6IMzun7tGmlXq39luiLbSjtNyT+0zTgFkmVbMQ06Gtop7Jb+b9sN1M8qajifv6CuAi4inTAZhLNaxrO0X9r4fW4Zr/PmJmpt1/R5ULUobsjDtvIq+THanZW3fvTiJAertFf4jz76KIvpEdJtoH+mlK4ppfbJk08+oYtsJvJ26+LFi7r47DN6hE1TxilFqrKRXwIBstQAlErwtkDbm/T5jEU99c6cSV3shQKailvVDW2sz+ibDd1mzuZnCm8zbvKm8sbNW2oZzxP6M9hgXCeu6oU/C2ibPJw3mLumcRs25C2KZ/Rvxk02fwmnDAPCT9+GXmdzMkNPQ/8dY9ENr8bRbhZ/tbxiTBypb1qOHjmmo8gdZbxlPq0yp/Lwmkwmio4V5llTCuNuhY3giVr+K5cvE1dnJ+O5sK40vCU9qmxeH33kET2et6ePP15pwo9xGfL442d4c3qWG+rTOnv2tM6cOcEh+phOHKccR1YYN5Oqa0q5p5NGGZ8rjNH4J/BcTOkF2h6dv1CftFdTCnxahHbSYQ06q4rQLSiSN8PwQC3BQPULa7LRyboTmjGwyjMj/jPM6wusiauMkXx0Md+RmjE20wfxp/pHGEfrrPfr63d0ibe7V69crn2Zg3NuJ/Pw32ATnQ3qJQ7e08lUwcrKdD6m7qzdFt3JeOjGGL2qjPmky/wz607LmpSPNW7M1pXLnlXGUBrcaX48GT8N4yjj2Db66DPSzdgwbwTra3rr7beUn+jOx2vff/9dTaaNnmUdOcs6kvxIRrqktSboyhe8z58/p3ffeQd+gTepNOXRYEa0vgkkzy5+GLd7o6lzqjLGSLVsy8UqIGXb2FhTLobWuIhMn5WS+lq7m8SP0UuPWA3rdEPdo6+Du7yNLDD5p63WeJZmLWtZv9LmoSa+RWyDNbNlXka2a/t13WGMEKXSUE7G0IwxMYscfhb8/iPuPHfghb/AjL3STC19OBtB5BuQpRZI7sllKxKzFeFslR04C72qeWgwRNR6UOFcHObZdfrMGR3lQLvCXEl7TJpGOazk0mqdtsrh/jmeWxfOX+DZdVHP8ix77uLz1X/x2ed0/vzTunDh6UqffvoZvfjiy3rhhRd18eJzugheeeVV5RI4h+pXXn1FX/ziF/SVr3xFr7/+VeU7VS+99BLzqegIa/tT+fTKF7+kL3/5S/rSl77EBfTzaiYTDuMXKu/111/TV0n7GvSZZ59VDja5mD1O+c+fO6dnKWfCF3hzmPBTXEw8+cQTeuLJJ+t+MWt89k15m5rn94BjpM9aMZ12czvNVZqM7OyUWi4yeK7TdhkTLXuKIG/OzZAojWv5C+Mj/vBqo3OptZApatibJryA1MlJd6W9QMqXy5eMp9o/7IVVDYXrZbREtUfTpS+FgZEUGaOpfvwubBVhZKIkHDiZWLhWqTUWjdDUurGOVFrrL3V+Cdke/dg1nFKhLiv4xmsbrtSURhmMhtfQuDVcCrxCnkZmGcJssFEJCnJCzxitnHmnT9noHeENyqSZsiAf09UrV3Xt6jUlnXnzMiD1WF/b0Pqd9brwHzt6fF6mxGWiT6eNsnnOApo3KGvcBKWdjnBLmpuwazk9X7nChu+MTrNhzGKQA4Up66SY9WODumgB+AZEqeA0BDIpT/EG5ezp0zp+9AgbkWN6go1LBvNxNuZ5IK3yUBqQDdKpkyfYBB2vm51jR1Z1+szpuoF95MwZNjMn9ejZR5TXwk898aTyhcynnnxK55h8+f7CC889r3OEyZ5+mYG2woyBAbUhYd/idu8TDiZZzFO3S598rDvcMpwlv7NnyYtypzwnuDH86U9+osu8ZUnaT7l1y8M0b4hWJlPqWrQ6XaF9C3nNGDOtJpOiSSlamU5o/wmL0i2tssmLrkLfNiXjQGwQV9mUTVls15Uy0Kj4N0hTQEO9ntBXWFCeefpp2uBE7YejLHaPUMajbBhWaLt1Fvk79B25k29DWXhgNkVPPfG4vsCilY8HNU2jLCoX66L2snLoSh3z5fv86k2+F3T69Gna/JgyUSmiMhZoNtmWywCJClZYGLdKOH5Xp2V4tYzNI5T3JK/wP62f+V7nwVMfUDx4oregL1hnEbjDYe/69eu8QfpYM+IfoX+PsMFZSXvRB6dPn9JxDmgZS0HyKQyuR9nwfu3115WF9DEOMedYMJ9lEc8CepI+a0qhT6y0y4CM9VpMSQMtKDShzdAWY9pELKizeoia8bAttPOMg0BNi560VyDmYiH/4qw/DIs0U0oCbZFfZ66LuIyjGXpE/lV5EldI6zyU77DRWF9bJ9b/L3v/+SbXcaX5ou+KyMyCR8E7kgC9JwEQIKmW1FKPOR/mee75C+/5Ouaeeebe7pnpVve0WlKrRSOSIgmSoCdBEHQgvC+Tue/vXTt3VVah4Eh2SzNndu13h49YEbFixYqInbs4AbumNm7GFrkug6gvNSW9lT6P3ynG8sYNG9VjgeMxX8ipj6Kxmt3sDYzptbSTsX7dWhnmzzWr12gdmxdrwXp2k+w31R/Av1OZj/MISh6xkz1kkq2lZNoHOS3178oO7H9aBw8c0DMHDurQM4d0mBO8w4ee0aFDB/HbT9jTeurJJ8Dj4DE9+eRjevyxR5hcH5Zf/Xzggfv04AP3Mxnfp3v3MRHffbfuRiHevWundrIg3bZ1SyuTNqzXOvhilccBsmzABNgrlRpGItsTOr/PHUFek6API4F/lrKCORkfu/4nvYaM2Xvvu1d3332X1iOTp5E5Nrdt25p943G5bdsWTdH+QxTjdevXsvDcTLMPNY/in5IAXrx06aL8ezrLKPPvSf/PE+aVEePAsvTsmbOag8/NT27NHvw5xULD48eywk04YiEyTxkjxsSQvOfhuxH0Nbg9h3kDpiJzG5TVGTbD5gkzDR4jI/yE4mP3zOw1WYn2CWgJ+47kNN588o/lT3xxQleYY73zfBcyNxijDXVoaRkhH1dn3X0qfPXaFfUos4Ie/BfOUI1MbxSpgyjHMlIOu0M4y0mE89Li1SAv3U/O23bTWUjgz8gOGPu11sXIY5uTLsGCAAAQAElEQVTziAhFdNCEfdLP/i2cv0ES4oprXM9Qui1X3c5Gv8+cR3sUIkeE+oOebO/hb/rwkmn1q6gNsq/X6yG3apuPhD3UK0WlghKZFgNTY9hPGZ+MaFpooY88v9tNE5vUMRrMRrHUU3iqGc9dZKDlcFgHx10JzrOD01eIbOveY369Sw88+KD87wi2s0mzkbl1G+YU85rnum++/kb+zP6m6U0pI594/Antf/rAGE/rAPYDlqEHn2HB8SQy8knMJ/T0U0/rceI++eRT2r+f+ODRRx9Hjj6FXD0oLzL2H3iasP2ZZgeLhytXruZrjg8gU5999rAOkqfzvu+++zQzc1UPsYl5+PAh/A/oMOH+4p6/gPfYo49S1uPyAshfj3zm4EHKOEC8g9oPbU8/9ZSeBAexP/Hkk3qcxc3DjzyCDH+QMXK/HmRxdD9zwn3IkHtY8OxhobWHE9adO3doBzraVmTHNDJlI/P79PSG1INqLYoILba3FEWCHdLf4T3GW6GtxRWhDLPb9usRmS7iVmZRr/YZ32tVmSsvX76S6dRAyQSkkJZAt7woWga6ADWBUZuEUNqHKFs9FD6EEH6lEO7sKCPCDxwYPNsbe0Q+lDl2dk1c+BFDhrAbocgIfhrCPyIU6cujActuh3UwvUFsR7N9WdTWSaCVlS+/+JIx2NApKAXrN8jMN0JIB7GctsM8yoMV8Kswp09Raq2Z5hoKuDEk3GEzuB1+5cq4Q8hnCgXYQmOWSWA9Ssz2bdthngEUhrwTMMWiYQ2rYisEEaGICZDed/gBpqYGnPiszQWHdxTcB2fOnta5c2fpm768Ar8HBaTD3r336AEG0sPsDDzGat+7Acb+/fvlf0D35z/9c/3Zn/2ZfvzjH+cPGp9ioD7J4PDAPHz4MErQMwzkx2G0NdlOcyjvbhNIyRtSoVfZFma+UU5erfsMCxB/evLEiS844Tkj/xMw/2+Rd48elds924Qj8zMsZGop1GkdeYUaJto52mqGHXJjhNA1kwcl9vt9ue3PMgnXUrQRQeXwEQpqiPZECXd6+0WE3LYYqYi6fb14sABx+3hnzKcKzs9w3mvphyH931BmYdD2Efb9QV/2t5DZxC6gdxa3bN6iPXt2pyD72c9+JrfVQw89qCefeFLPPfccbfkMCuKj2ssuifMVtOkml2mfjJLKCA1qf9Nmpdft7va7wulOD/4TFWMYYgQ5B2aRFyJuVzzy9msJ3r24wKmT32M/Q1t/9tlxBOxMxnX8NSxsnWYrC12bXjz6Hz6+9upreufoO7Ly4jgR9I0LzJwXH/iqw6LvCrbAjzyIjKW7I/O/ynhxu4/o+wHtHaWI6gNagjIZrl2CFc1CX9VSkjdqqSq1SlkWhWIG4a7bPAs4v6Ziu9vT0A0uh43gA8PjOqIo+Kvk7XHncOezit0089JdTBi7d+1mEbyLHbrdTKp3wyN75AWeNyj2Mqncw07yDiYTj3fn4/S2W9nzb2MiQrUUOexhFsOe1Lxr548yeALcxwLjASaphx9+OCeuB+E5T9pPPPG49rOQeeaZZ/Tcs8/m2P7xj/9Mf/Hzn+nf/Jt/rX/zb/+1/uIvfq6f/vTH+tGPnif8uRz3P2Hc/+QnP0m70/qjA+bz++9/QHuhd+P0Rk0xpszDrrP+Wa4g15uB4P8F7plrM7r33nvl9rassGLhPrWyYf6xbPIuqser23v//v2cjm1hU+IytW9yUbOFjQPzxllOSXx6bjk5y4bECLk7y6aK5yLLuQIfedFg+bWWRacVq50oV6tWr1Kv31O/15c3hFbjNv85jst03s5nDjm/inmrIv/M/2vXrlVloVNLyQWJy/HmxyzymyEhy6MplEXn5bE6Nz/Hpspq5P7p/KDHWmiwvPT8Fx5H0LeKec+LtW0s0D7kNN3jKSJSHgwZp3YrqHoKApv/AkDWuJTKGLesKCUJYDPjivrZbj1BoqNMoI0z4fEdrQ3pWgRthORj3hoqIjQmi/DxTZEF/yhYSOL5z29tzLIwXRqZwGy/RsQcJ+6MBksHZXhEiHsM7DLGYRKuFhrn2Zmm1Xab10NcXTmYXsgsS08NSU4YMSMi+anCe+6HKfjQssibiubj1d5QJmwV/Gb5eYHFuXWNL9Az/Hn+87jPcRrt+c7mN9+czM06vxZtvj2D7uBXhP2Wx6nTp3WKTdVT357iZPKs/Bl+f1b+5Lff5v/DOnHihE58Dk58nr/7/Prrr/JroP4XAF999bW+/PIr/L8g7lepg/k00+PX+pgX+bOMzYsXLzKGL7GpOsti/TJz7zW6qNEq6mH9bzU6h/UQ6zJbOCm3HLCOaNnwEIuyB8DDLHruHy9QHnnk0dQ7nmYz8eDBg5zsHNBTT3HCg7x45JGH5RMdzw9ezNyNLmid0HqLx57HnNs0gn4NGnt8u+U93jwHz6F7GeOgseEYY+vtGuQ/RC+ehSctQ1yuKFciYAH6zldxXh4YDbsKZjrzVIRZCWK5nXNEKKIFKxp7LYEHuDPqQMyF+BGh9C9FnvzSjh+3QhNXS8SiBxEmwxvCDUeICJVaczElLjdKF4ZzfEM8g6SHwHWYlWAPBgee5fjcP6r28Zjr24Fsk6ncgR4UfQaIV+4WYk5HjvICxMqs07pjRCIvdrwj7bo53Tp2zrwb5QWMy661yHk5X08AWnZFTNZUqcR7d9tM+iyKyMEDBzkReALlZH/CK++DB59hVd5iP0zrVXh3VOnFR6fsWAmxcnMXO3relfDkuJujdk+cnjAr7ei2GaE0mj6TVkrVUooCd+QOXymhfn+AUB3RVo7d7lJ7d8wD3bscFgynTp2S47r+ooHpPl1jl85l+jWsAQpRpexaUQiz/o0iQus3bNAudn0toC5wGuU0HnimbZ5FxYiMTK9f78rSo5CucOoyQMmaktvfcf0KQ6XvHcfCbJbJ2H1ZKTMiNGRydF6lFDmN+dpt439cZuHjgW4a5hl8U1MD6txPrGV33IqCX7u4zK4hWVF+sKsyQ3s0upNrhGJsWp2mjzKxefMm6r9ecwz2a1evqdSSY8fhy+F0VhTWolQ4HwubUqoK/WOaI6AJZekypywRIR8pu35Wni5fuizX3fwwjXJqwRlOR/umDFhe2B24Q/yF/FRELMALBu+wDNmlNU+Yhwg2ZwAlaMA0IxbTRSza3Ucew4laVUvR5BUR2ZduizkmDccrK8SJWMxzSJ1niRsRZBVyW/p1lNUodfZx+kpZq5lopphE5+GbltpGTncl/5fStex/84QXIFYiIoLqwA/wa8HujQZvajT0+fT0dPKSFDrBhOt/hHfs2DF9dvy4vvzqK3kseVI9w+L/wsULusqGyZB2M5+aFtMUYeoa6G00T5jrPEKBNW0RoVqLVrMo9dhxv+9j0WM58Ai7dd688ELFmxfPs5C57977mEhXkdewpVmCMkA++t/XHbXAFAr5YNCXlYdnOAlzWx/iJMzjLiJkBX7Tps3Jp4cPP8vpyRZZAfI4PoCc33/gAIvLH7Fh9ITcZwN29Pewg3ovix4rIuYd8+LefXu17959uv+++7X/wH49/tjjLHS2yR3nEzjv6N7PptWTKDX7SOsFsPOzQnQPG1o7OT23jDNf5oLbr6Og6FgmeBPDMmEDp4jTGzfK/wtqGzvZG7DvIt6zbGrtY1PGctwL9l27d+dYmGEc7WBhbnrNqx7nzusRlK13332XODOKiPxhvV+37HkjivEZAS8b+he6xmWZvoiA70fQNkfhISvEghzxiAhFtNA/w1WRK7UUta+yXsvFHgUulBTYgvAI5Bx0NEhHzxOeu63wmtaacxxyhjCP/RYk/BO/I0KmvZYiL3z76Fquz+x4AW5eMg9ZrkUEusOMhshq19sy2Drc5UuX5P9hZT3BMtc6nec76x7WvXwiZnlsOXqWxb4XHKfRS3wKYz/bLW/9eyrDsvgEi5X265lnRbGyHuEFkGWy03vx0+8PcqHiPEbozefPncd9ThfRV77+5hv5N5BexHgh9M3XX7Mg+pIx/iULnK918uRJFkun0vQmpOsyT71ct1Krust6a3/Qhx+nZNmQY3F6Ol9F9BjcvXuP/ErZ008/JeuIT+fG1SH5lOexxx6TZb3lhcftejbl+9DsNrZscrsGPGX+N7oyb8cM8UfDRLRmH71lHRvy7kOnj2j9MdTB/t8VxQnN+M6twCyllhywBXuUcPACIlp3+2y9WztPhxnCzmBxxT3ZT8ZKu+OACOKNkYMwA9tHRFEhLII4eI2Y5J2fgTPvEIKOVWDDhF9rzVdI5PhBMBihcM+w82OGMgObYS10Z1CSzRSuH2TmhOx8jVqq+gMUUbAaBcUr3wYGHKBME1FX2QH2TvOFCxf1LUfuPqLscbTlckfQUWpVg5Jgpvziiy90GQV2RHrH6dGRCuUgc9mlUkejFDXUz7Q4PEqo4Gem9CtFnkis1G/cOM3u2nr51RPverkO3pH1DtosCu1VlBgPJK/+rehY6fnoow/17ntHdZQd8iNvvqmXXn5JL7zwgn7729/ql7/8pX7161/h/if9+te/1ssvv5yDsdaqqamBSq2KiITGVw8hYlItNEyz6cwdJyaaAt2OZjOwu95exJGF7HZbzDKBWQlft2EdZUzJg2UKpc8rfuft/rmfneM97FJHhJyX6ZneOI09WTXbz30orl3sZLsthihoA2i2QoY3J2RX5F2/1SiVa9eslUIobFW+LAS9C2i7ERE2Mo1p8E7K7373O/2P//H3+h9/97e0zwt69ZVX03zzzTf05Vdf5tdsTrH78sknn6aC6S+JzXASlBlNPNqcJzyWW92Y+EWESi2cYK2V2/YbhJwnmhE85XaOaHOKCEWEur73bgzOTGNF1O3XM59JWV+3v9vXbdij76wsOP9vT32b7eNJwH3iMAtX7wLVUjOtgkzGiElH2gnz7cKXw+FNENoBK/eQhd7Va1fHikCTfT/kRMx87wU+g0ARoSDuje6ISLlQaav+YJB0BikWEEWlFA1ZRMwj9G2X05QqKaQV4HYXl+WEx7N5yX0ZESq1miwwYnfsor755uucZD479pk++eQTdo0/Z/L5Gv9vdJpTK8uFq8gI/0bLk59f03H7enGWeUq5aKjQcw1+8UmXeer3v/998tevGY9///f/Q7/4m7/Wf/tv/1X/9b/+lf7qL/9K//d//s/6j//xP+n//v/8Z/33//7X+s1vfqtX4MkjR97Wxx99giw6za6d23aeGoamUGrXrVuvtWvW5ULI7WA+GtIm7v/LLFpPnz7FruAJvf/+B1kn8xTk5R3uFDeXzfT5IR6TStRt5Ef7608VK5FvWvH3IvT48c+TJzaw2WKFfWpqVY7ZdevW5emK5bbHqzcYrEx5frGs9yLEJ+Be3HhhY8VjLwuBxx5/jNOw5/X8j36k5597Xvn6H4ubw4cO69DhQ/IGlhUSv2o7nJuXd1f3P71fxt579moPCwiHGz75/T/+7f+hn3PqtpPFRr8/Aeh65QAAEABJREFU0OOczP2YU7annn5aXtj4tD1P3X76kyzz5z//eS6aDrAQ+il+W7Zs1n3335cncnez8WUZU5D5M9euaS2nKA8+9IAsm9awQLY8n0I2f/jhRzIfDpED5sOIyPHrPjZvGgw0TV7Jgnh4jk8gLx1vEsvT2D0ZvpKdLJMWy1crgiN0heFwnvl1HQrhasKqySKrJk1dNw7QmBrn4odh+43g8A6OE+TZwq4RMj4iKLMkj5he+SJJlJJxaykZHhGpm21kPvQrrDPoMhk/SNABa3uTQVq6gM5MTx4T7rTyIH8K1AIU+YeHZJvDba4ILb264pf6SpkHhriIExFYIlvYG4k+sfiG+c9y1Pxkhf4Cir8XI5Zd1uM+ZyPnww8+1MfIYH+h0Ytfy+P333tPdr/19tt655135FcQ/XaHwz1Hv/feu3rn6FH0oaPyad5RFs1vHTmit99+R2+99TY4oiNvvYX7bb366qvI5BflzQPrcv5Qi+W1y3nppReRv6/os88+k09s3kAveP0PfyD9W+nn8W5+PULev/2nf9Jrr/1BryDjjVdfe02vkLc/5f2b3/xGf/d3f0c5LyR+jw725htvIpPfAx/oA2SzF0ynOQHyXOJFj+eT1GEYU1PMgVPoT2s5ndmydYs2bZqWFySWGZYhXqg8/vjjbHY8nqcvjz76qO666+7cFFnPJvpaNjetI/VTfyv0g5K/RoyHEXyZnSL3Twat8CCMu0HH9RznNN5EvD5ikMt3A2KlKCJSWKQijcIdkvooNF4VRdglebBYwIjLPh1w5p3uCPLCickzFacGoVIoxekjCCcgAhNgJX7k4Ks0krjaShJeSobBw+NGG6XAIEr6WwG2UuFOc5paiU9gBGmBQvLn+ayoePf8LEd+VoS96p1h4eJOCegyfR3stsAeILRL1DyGvsYudIGWirLSpikoWTPsdqyCHsl5F8ozHZ7kL6OgNBqNFbB5lRKcCOzSnrv2yExbS1Wv35OVwg4kV0SoRJHDreB8w5HlUQaTf4j41ddf6sOPPtIfGAS//OXf629+8Qv94m+BzcTf6G9x/z2LDjP+Cy/8Ti++9EIOihdfNPP/jkHyKgPzHRj/PX308Yfs1h7TcQaYj0vPoFxdunxRrp/rasYs0G27TUiTL7pS9rPdwnGIwtNDIa60zQimbmDUAcqRd9bWrV1LXeiTkOZYmMzNzzJpf6VaS/7AuPZCUwwyD5ApJvAtW7YweO5KIX3kyJv6iPq67S2QvIO33qt0eDIiaPvV2V5TDE5j5MEEUbVU+mNOM/SZFUbvmgT1WL1qtaws7GaiLqUwiLcyEa2SebxCewREgqPvHtUv/+GXOo4APPbZMX2KImpBaKFlgWbB2dAI27dv46Rjg/bs2a2dO3fKAsF0QMLSmzwjImmNCIlbkxd+tdTkhVqKvMhy/nPzcxqivHsyd5paiyIiU1bo7dEObmcrPObnjz/+mEXTGZkHnd5xHNn9GRHkNY/isJbdl03Yh+RV6OKRzp09p6Bcp5netEl7x6/7lAgt+QspIlaA/ScRai+bYLxQiQjG8FBeAJle07969RqZhwrle9yQOXck2jyU9ojWL+mUNKL9S6mycCYCd1mAFKJicn3EhUuVuAMEuQgbJY+KyyFjIGBqLfDDlApe5ulKG0cUFTxMqxRyHlPw6Wo2Llax8LV9LQJ+LQqZ5aTjuL17/b6ilESbZgp6RhqyaNo4PU1fEx6hPjKg4xnXf4iCZMxx0jfDLqIxGs1nPMvl4bChf2f07ckzTLyf6A+vHdHvX36NzYZ/0i9+8Xf6L//l/6f/8O//o/7Df/hP+k//6T/rv/x//5JFzn/XX/+1Fzv/TX/1V3/Fgue/6m/+5m/0q1/9Si///mV5cfT+++/l/wyaYcFUoLvWolKDGtMwNCakKgL3d4TGF91GOzSJ7KSx/8oG5cmgHdUB93ekIeKHT9vRHVgi/MRCe43YoHrjjTf07//9v9f/9X/9v+mPf6+//Mu/pB/+O/3x3xJ/8ze/YJH5m3aTiL546aWX9OKLL+X/H3Hf/BNKjfvGG0uvv/4HHUXZ+vTTT+TXMo9//rmOHTuWstyKSy0138v3KzBW4uz++suv4JOTspL3LTu237KZdoVFqflshKz04mEdC9iLbLRZ4dnNQsULjnv33at777svT1u9sPKJy769++Qd203w7j4WSzt2bOcEZI7Tmq0o9OsVpaRssfyeJo6/7OW499xzl/wqyoEDB1AGP5LLdQvRrfB0n3FZNMOCxuOiG6+KUBCpYNYCHwK7R8wrIxiogfaMi51o7U3ciFBECyzp73gZ32mWIYjRZ5wW8peCMdljTlmDgreJeWJ91qvWnobMb8orkv7GdJCXT3+GyOcR8sSwvzFyOGiY/zu7wzs4TjOmPQIZjN1h7pdZNhld1BA5EBFwUqOcn6CxprzvyzR7TvNGz9WrV3T16tWkMSIUAQRCwgriJuji2BzHkxTSUow92vzasCJpJQTiYhJEu+EdQf2ou/tnyILVC+trbLB6YfERc5kXGV+zSHFdPf97gXL23Lk8dfDG4Lnz5+UTZm8CuQ3MR950sd3mHBvXxiym29vtG1Azokz3OaSmHLLc9py7OuX5FHxgvqzEFHrInOaQxQ5z2lIi50+fqFgP8GmK5bfnB9Pnk+4RvLGWOcHjq9Sa/TWEh7ypbZ6xEm9a/TOCa/C+TY/bbxmj3qjwQsi6x0cffczG8ruyPmKdzzrdr9lENmz/h3/4h5QV3mz+A/LhvfffRwac1Cx6VkEerGVTdtOmTTId1ps8Lj0+rf88/PBDbGB40fIEp7yP6B42MHbs2AHfb2QOXC3PNYX+cV2EGRG0Ryj/bA+ceYfsnELfc/6r8lW8vuapbwZPPBwvI9tyhzAtCjIzvIPYOnB1GWVYpDfW8R3tHJM9rTaM+PjiCJVSVGpVYFYGV7ojFDGG2iswDIcPEBgRkQNuFsYwYyXo9Aah33jgAzF0SaYplA5P4j5Oa2A8N6z9F2DaFIoS7H5eYofzTCa1knSVwT0iXxHuewFqL4dd5vTDvwWoQR5EsN98Cg/BuHM5WC6ysjcDVupqpvVgcmebQUbQbOb3rrV3yvw/KkReprXNcfzEb4DiY2UmIujgeblcv8Lk1f6v/uFXKCK/17ffnuRE5rJOnTqt8wxWKxRmyDkG4Sww8/sdVQ9C16KWolJLDkSFVDkK7qEUGbVW9XBXELRPRBAF2ATZdPYJKYKHAKZp7/d76voKrzZ/SRGR9ohIe4TdkmmbpT/dNidOfJGnNKbBP872gPGK30fWuzmybOiTL7/8UheYON3el5lU/arTOnYe+72+RN+7Ld2+FjqeDN1uBKhhsjA/FOrt+Os51ryC0LOQs5+FxBUWj334zKcrEMkdTtoCHppjkphhceO8jSH97VMIm25vKeQ2P3LkLb3++usoCp8x+X6Yirfp1R1eJYpoppz8+oMB7TqQyzW97qOpVVOqpaZfpc8EuQ4fIgT8Y+1ai7zrZJ62wDNtLQnjHnTmeAwQIjtZSJVSU2g2jCPv9I4wLWT95SgLM49Xoiugy+bN0ZaxNA5+gY9hA9MkGCP6x/1pei3E3Y8W/rUW9ehbTxYRJNCyC7+IUETQ/eQPDzT01TUUak9uk7GJkW1pv6tM3jYHtCvVxL+R05EUb8c0sJKfn6bDbRvj8WBa3aYz7FJ6xzvbizHt19Q85ux3DV4xT3lBOSLMCqFfOfDrBvZ3P5VaFfy5bwp5T7EopyL0A+MI2qZYZNvt9jEdHRrGQik1J45NmzfDBz3kzhBeGFKPUKnkW8w/VaVW9eDreZSmK/D8DG3jxacnvBMnTnDKdyJPe2z3awdfcxJkeXXq1KmUja7PiPLcPsorJLe3fsCLLCU/DN3iop8dbTlukeqPHdzyllJxdNt+8cWX2e7eBPJu66effsrGy8fgI3lTwbAy9ian25YnVkYM7976hMym4QXMCy+8yC7riyxkXuQk/GW9/NLLaf/H3/6jvFn1ERs67sO333lbv/nH3xD3BTalXsvyT578Rlb+TIflqxdQLufYsU9zXrFS9DY7yKbPn/P2QujEic9l+3s+gWeBZDr9zr7jWN54DjrHPOQPzly5fCWb3vLYMqvHnO9TH+/enmK+cv5zzAGzyFfLX/O8MYD3fZrtU3C7Paf3B4PkZesNHQb9KWRjX/2BZSRmH1CG83JZJcdBKCJUQMTYtP8KgLtSjpumKcaj+d7Krsd4vz9QZTw5T+dfisdXYcyNGH/zyJEhw7WhLIFQKZRbisJQECYQ2EIlAP61FuK1wIs8Rmp1iS68ygpeSBlWKb+WSpkuJxTRwnRarjlfm3bXUkg1vmNsjmVa57reXIh4fdAP6hMt7Qpy7YB1fJv+BuHcMHDMu15gz6C4O3hAX8dk3fCcQ8+ZRQl3/Oo2ggca/BPk0Zl46VZNYGrkdlUoYimcnuw0BX/20JH8uXrPj+YHhxmm1+6r6JKmx3y4is2rjRs3sJnVVy0ldVk6Mfk5nAiYxhGZd6YXLvPM50MDGdzqG0N5bjPMk7OMG8v0K+gv/r2p51Bv9Hk8f/D+h7lx7bdifvGLv82NkL9mE+oXbFy/8sorKftnaTPPuda1dmzfngtxL2C2bduqXbt2yq993s+J6L333qtHHnlEO3buwH+XPB5NdwRPbshfuP2BB3tZtzM91p3MlxH2lfzsoO9xwd00VS5921ycf5dxmp0Hwa0by8QdEYpogYU7ZOaxwtGHgdxxhc4ys60EEqi7oCSt5CbUW7ULpta3SY7DHnhD77y/ToJS0MDg88NZDVEmSaSlV5OCYYCCNiLuLAw+g1LhOEmT6SZRjDFCiXLYgMFh9Ad9bZjemD9YtyCtpebkMwvDnOFExq/IDNkZbWC4iJBf7TIde/fek+8Aegdqenp6/PWiofooYhZELmMBIbmtag64ir2XwtNM7DizMJd3yjzBnWQnrJRgAEwlxY7j12NGMHYDRrSFB0QQ6rTBA7IUEdkOrnOHWqpqGQvNIoURQVzsY1PjKyizAI96f62o1KpC+k2bNuduk6M5vJSS6duH0rBfLe1g/QbF6HMUJvt5Qv36669lZcmLN9sdZiXqAgs/cc2gHPokxMqs36G26bpeRfl8n10D/2Bu37378vN/Wxlsd999t5588gnlaRV94onZ+XkAXSGNJ1anv8TCx//scAZFLkEbW1C4HzuY3SJC7SKi5MThMNd/27Zt8i6h22M1Qsknc+Zz3eFlnoZMisJG/125cpk2iyyrIhgJIMcG+B4p0oO4JCq12lMznAYOEW6mxWYEsbokxMAJvww41t2MMvKtLFT9eoCFvWFl2oqU+cu7U/YrtZDydm4XtBRBMpfZwe1X6H8LetPnhTfks7uDIO8PGBuzOVl7ceD2JbkiYmWQT8MYraWguJOecer4y3GNfp2jT0cUtIYdLdenwL8FnrUZMZl/oVUb5Mcw22YORcr85cgaQgsAABAASURBVH7tMV49SXmx6zH98MMPy+/8Pv300/LO8HPPPZsfnvDrMc89+5z8v3Oefe45HT58KL/iNIJW75K5bteYeD3BWImbpQzn7XCpo0VLrojIV/527dqtPbvvkuM7H09YntCc1vLnGmPEO6rO35sUXjhZZpivbXaYQ/Y5/Qg+a8YYQR9NhMholpRtB8UrImz9XgiFxrciIpEeuskVEreIPoHAfgfQv/wVEdlPHmOlwFduXAWysrW7b0a0vcNqLepAMnUQ14i5ymNlnt3l4XjRaZnYwXzkPvfmy1ecllxmgeCT+zNnz8q7qd6F/oTFx6ecAvt1X5+6vMvpsBdBVmR+/Zvf6Lf/9Fu98OKL+vjjT3Lz7shbR+TFjl9BeY2T+hdfepHwF3IR9Pobf9D7H7ynF194Qb/4m79lcfR75YKJ9I736quv6N1335XLb8fdKL8YWWvVN+yE+xVlK0R3331XnrzYvnHjRm3csEFpju3+jYs3nzzmDC9cPA7XrFkt//ZgNbu0nocXwPjvW8egnIU5dGwvtdK+N0ahf2hqeD+f8jjqkZdp3cEp0SZ2oL25aPos6z2PT09vRI5u0Q52nK3Y7SDe9u07tGOMnWwC7eaUfnf+xnOndhBvOwrhtm3bZXPnzl347SSPrZqmzhs2rGdXfjPuLUmr+3AefaKjzePZfNB4XofMWiqLtD76yDpVaB15/OpP9zJPS8EdirgeWnK1MtgyOyIYR71skzrRjwV/SyrrPNa73DZLsrgDh/MJxydPGythNaf83vh2n7hfbbrMhnE9gPfcT9YthqmLjqC3ILNX51zivvNY6OSw0ySzkXZJWQvuZon3ckdEZBs28ILztlxvxmlHyBRjjnnFG2un8/XdL9g8/ShfVfvlL3+ZJ+c+Pf/1b/6RjdVjqce6bc3j2+HfLVu25Jsl69av17at23Q3upQXKqsZe6UE5BiChg64ua13eG7fum2LNm3eRL+VjCOHddB3v4oLcGZeEaV9WV5EcHD6RrhEtW5bDXF15thaiOdKJbDLIOxGd+NGp3HdyG60Xr+nUksmy7xqoCgGbiCukJy3GcBCHx9ZwbS5AMospY53PUb5aeHPOBq3QtYwsGdnZ1AE2Q0JUnTIDm9SYTrH7tBZFiElSkZoYAKXUWtVLUVWJq18EKjAHRH5hYj333s/308/ffp0lvkVJwJfoJRLkcJlnoUUUbUAKctrKNuDoT8Y5KrXyrR3/UdMVh60DeWXEqQLuc4j/M3wZuuG+pg2D6A5FBEzr00z8pAJzoNqmJPdUCOU2Ya8XB6ZqZQCqlzPiIAa387VZovO1y5PjFu2bCZNQVCulZX1WouDYM4+WUbanUOQ9xSLQy/Keijcs9DmxUgfxW81x6p+r9J0mt5vv/2Wk5PzuTjzBDyiTobf8XS9vLLfumVr0u8djSvsFB9lUjx+/HMU8Cnt2XOXpqc3UbYXiif17tF3ZcXbP0BM5Y2yXZbbZA5eG7A7khOdTdq8lpK0R8SCSWZSSEZE6BKnasePH89Tiy0M6K0M5D179uSko+9wuQ9G9IWTuk6ua6EcF1lLQXmf0Tz8UnvtAi8i6PImBaAnTqe3QIoIRRT4eeSshDPN9hEaMb4sSHvsPFrJ8QldIX/3gZUpRRuzIeGQCdLtnX72B+7LNsbyp0MmQTibB0LlbzcXOjc+RLOwPs2Oqk8e3X5+7a7WHrujA1XGlSifFDe+GSMRkW3gsTcPL09GdnsM4XciMD6vYjSZt/1H8FNDO5DFRJI2rxB/tJ/TdrzZELGUIG6wcOmlIuHjctM9PT2ttWvXaYqTz35/II9bKzcD2ncdC6INnN71en25HT32Gsp1+1tm2M+vCdx1113kuSnrXUrNcngs3E3SK8pZqzWUNQf/DvFzPeapoxHQLNpjnrHtxUoDLzVN5OTjugThjt80XtS2fWB7W4jr1tpu9ry9WDfJYSGDBcuyyDCG+WWZr24UfXm8P7ab9p8kYQhPGjS5Sinj/i1ECbkvHIYD3mz7o/UbwSvDhMPdn95EmB+PRRdRGR8dvMtqeTHPHFCtqFKYF+Kz83MqtSqiaghPmJfdugNkcCmVuXBO/uHwRU6oz509n/OTyzBvejf2/Lnz8vg8f/6cPL4My4oLxPdrx2myuWOZan6bYdHtOOZNl+G8/OqL4/k3J0eOHNE58pphEb2bE3L/vwovuPftY1Pp8cflBf1TTz6px594ogV+T+9/WgcPHswvJPpDDv7Bv+MdeuYZHTp8WIcPHZJ/J2N3+rMZcODgAR0gjT/datObB8b+/ftzI8H2STxJmQ899BBlHNJ9992b84bb3fOQ5eF2FhXeVfaGhDfG/Nud++67H6XtnpT1mzZtZmE1jUK2WZs2TWPfmBsmlmeWEWuRAevWr2PzzguwDRm2kZ31TSx6tm/fpj3MGffeex+Llh1gm7xz7XnUYfv3H5A/XuHfHz1z8Jn2B9BPPa0HH3hI9+zdq0cfeVSW2xFB/uu0DtmwetVqGZ5r+4MB8+EAmdVPswd/GBW+MMwHtRYVeLOD+dEwrxi2d/AwDPFHeRHReSsiEgseN7AE/gbGdfeSssiv1Jp0eXAM4X3Lqkl4k/ECm5fX2IAawfMRK+SMvwtqVpIpDuhAPOdtJ1aKJIUt9gARIW+IllrzdMsfmTl//kLmSkzafi3j1ePpHDrLjCzTPQ5ImnqMN0dNr90N8t9pXF+Dwuyd6NxZdD7S+7pHRGSfVugJBeGhiIIpWdZbXoxS/ksRoYIMKMxfUQpyZyTrvdYvfDL65ptH5N/Z/obFyq9+9Wv59zPeyB0xv2yCn/fdu0+FvHft2qWdLLpXsTFANgpNXqa8ybd6/LtnitTU1AAZM0/12rDJ2Mvtt+duVETOoSB+KCJEnZZAISTpSIWu6YgMInnHwig1MooXOAaRIXCkEZ1SaczhyASzECC9wzs4XoeIkBXYEXFHCF0vHiiVjp9TRbG1AmCFckADeFC5xFKqo8AkQ8prVCtVgRKHJcgzIuR8aykw0DX5B85+HaOHIuHBXErNPLqHmagQd4hw//Krr/J43ELX9Vyzdk12QEWh6vV7MO3qZGALtIhIGkYwiONfQKD7k3Y+HTh3/rzs7/YQl+vSQ3np4AnG9Io8nNbvCp85cya/TjHPZBcRcvkFWkcw0BDlxDRU2jag1abpqaWoliLn04iWDak4rdsPIeV4hfCIIEoLh5cosr9BkFMSriUgN7UQ7T0n//h+RF9Nb9yAgN2qzVs2Zfxevyotaq/AGNKfrlcD7bVUlPtzGeXRxx7T5s1boBHlO+PQ17StB0OtfVIqTwe8S+jTFcOTqHeZPIn6qNP46MOP8hW4l1/+PUedr+uNN97MH6v5VQbvNguFbd7tqFB/MJB3sE+fPkO5wcAeJjwxiavUogR0llIUEdmvPBS4XYcLCEjT4Z3KY8eO6T0WpO+99x4Dc44cRBojMIHI4yaopSfzQURh4TXSNye/0alTp3LCWrturTZuWJ+848mz1pICykLTbbR169YUDm6fBsE2gvdqrYoISYbyMk9fuHhRv3/1VbkNvzl5MtthFQvEoE69QV/bmJD9GpETXEX4eyGZPISHTTlPskxjwQy8l0NjP5vicupFtO13kXH4lazEb2PnZtAfqNQKX83TzI6rBZMM8rav6+h+NC/Zs8LTfSCFusvxHOfq1Rna5gpK1gzt25PjOg7NRN7OfxEi/QjeHDKu+oNBhnuiKaWmnZgI98s6yoL3jTfekD8m8QI7yf5h++9+90L+BuSll1/OnarXXntNL7Kr7FdyfCI1gq9HzVCzLIg9gZl3BpQxywmsw1ymyxrRd1p+0dimF7KQO6s0xW5eg4fHk/nBcLJmBI9FTyX6kFrIJVRrX4W+DQX+RREGLvKMCEmTUF4RoYhIe/uI1o1fRGuPuIEp8r8BNPaXQt1FNooIoDE6u02g0Pe+nD+ZOKd/NlAGRSy53UeC/pStYx4auRORQxX5VktPItwIzAjaDhTiZrjj0H/m5RF82Ya34zqCFKDfH8hKaoX//X8nooSsoM7OzKvJNI5XBLvI8l1RJIVEGZY3pVacoUssNsyTTjMajQQDIQ/nwVBZPhk4PgEiW9AoIjTPponjj+yJe8AmjxWZTdOb2KQ7B87m+Lt06XJ+jKPAi+bzs+fOMSav6uqVK5rlhNNtVWpVnQRxl7ip46Dfl8uYopxJrMK9ik2CtSjp3hjwq702165bp7Vr1rRgseBFw0ZOLKbH8BcyvUO8iQVDV1ZE5GmPx9Xdd98jL1z27Nmte+65W/49jj9i8PDDD8kLnZ/85MfyhwN++pOf6kfP/ygXTF5UeeH0zDMH5R8jP/rII/KHDp5hYeUTV3+A4MEHH9AeFifr169Df5jSNCcyXsxQtEbICreX3XtZiOzi5HQ3pzGO74WJ0//sz3+mn/38Z9rCvOnPkPtT1v6gwY9//BNOcn+ip5/eL39k4YknnpRp8I+kH3jgfu3bt1em3yc7O8anPl4QeQ5xGwyQSYOxbuW+jgi5z2qpCv766DuD/kD9Xj/93W89+qXSbxHmsyZ5ZpQ8JHVpaxSRVQstuxyAl1loBLc5z4hQ4Ge7kQwMD9pu+K0Hy9GGchbKJ77TYOTd8HRcp+3MDCdvgvLudXSnq3s4Vigikh+d/w5OwC5dusQm7FaZz04yd/oV3gait9OO1u++Rk+8CJ97Ee6NUPO1edTpL1++yMb5XLYNVZRpMhZoVHuNqKP9W9dKzwb+aBgz85qfp7WcgSL9RtASAd2FvorajneVNhNkDiHYiwphQX/QdJnOutHVq9dyrH7GJu/HH3+qN15/Q57XPvzwA3mDcTMnIrt27Uxela/cfLSlgdwWQ2SBZch59NyNG6eTpyEHOpFFrAHcB0GSiFDECiCsvalU1w6YDYQO0duyJqVEG2f8tGsBRK6lkDntSyKs2BtR1xbhmLjHaYkF8W7EkUSQCTTsLy68ePpueLRwnv0+QmjAAKhBYwad0Z5wWLAF9BUQQeqE2gvnQr6dv/0At9KLR0TAH428ysSCfyiK6xRtPuPniPqtRditWr1K5xGmZrbTLBZsWim0AHR5Zr4BtLbJyIM2Sntgx+L6WpFyec4zgvKJ40YnGAYZwbjDRE5eeBbicGeY/ZzO+RAkCJavzh0ReIVqMeOFnLZ6YkNo9IHp8yCsDMRSKuEl44fUmuP0EYEbP3EF8G3TyIayRwf31QjfRmfOnE5l+uLFC6SP3CHyYPbRYASJHZX6ZkrMRbpFv87Kyr1f0fJpTEOOUiSNhfq4HuYFe7v9vOr3+9b+MZh358wPw5zwlWlmUfYuX76iSwiJq5yq+GRlngXmiIHrdnSebg/nuWl6mnEX+d1+n6TAqBoxiBwnEW5PUEKuhsYXVVAs2EeanZtlkr3KAuoaO/VXEg6OcCxDGd+2wHZDUF5EGyquiyx+/K63BdxDDz1IEzSaYvLAokI/DrCPmMgsODxyWPQcAAAQAElEQVS5zLCYuMJk7/Y1IoJcrr890H1CdeKLE/r02DEF9dvNRLlxemNOvorQRQSxF+8OK7W6yAU4xwjnPYaNDHXIcmTn44mZAg2TuCM3okhIPj6F8kLTk6gn4Up5VrYKYSS85Z11JVapVUuStEXJfe92mWcXbs2atWoY1x63tRZ4BhpIu3gHeRQ5T/PLGhQbkzoijeOP4KM5Fhg+7bMgPodcOMdO84XzF3WRjQgvks+zs3bO/ghpm1bErtIvPq00TMeVq1d0mqN3993s7DX5tyAW6j4lNW1L6gFxpsGTiH8vFTku2j5BqtKaTgGob6MgdpECpB1r2G+MSbvu/HIuN09FDJdxI2Ri4oxpS2dn77yTT9qQfNo/Ld/zcSOafij/Fckz8YD+CCBZ9iuvwB4RdJydmITHJBSKdAcRWkSEuHEv3ubVUqss06RAgVilXn+gEbLMfFOYC0Q+tisiy2v5BDv+AhHQBW/7JMRyeI4Fg+M2C9wlrsBrka/wyNvlG2SR42Z6eprNutXw92kUHhYoZ87mV5Qsu/1K5xynf95I8a6yT2Q89p2RX6U8zwmLx4zn2/OMH4+xi2yodLjCIuoacs7Kn09rfHLkdGlygmPTcjDjEM/18XgrtWqAvIygnjSE6R1hGpaHzo+glH9+1aqUmnLcaWst2bZ9dJJVnE54c3KaxdemTZup5xqVUuU5xYuJVWz0uJw27hR9sTphObJ+/XpOWDZpFzvR9917r3bu3KUtW7ai8G7PzbltbAztJMwLIL8G5jwtZ7744stcLFlmuw391aoTn3+eX6B65+2j+uTTT2WZ04O+devWZ3lWDv2D50c4YdnPyVG3MPKnrr2oOshpTLuQ+XGe0DzPwsp+Bw8ezK+xHT50OP+VwQMPPKBdLIy8gNm4YQN5r9IqTuAGvR5t0sv5aIpFYUTAGyFfEaER8tJtXMft3mNjNMMU4z+7lqJJZ8txaV3pQd4R5AHMRzMzs8lzBZkYEZKhZRf93OY99l8ex26SZigRiU6eSli3cDnuC4eb1/bu3cepyAVZoZ+bG6r2SirgnmOsf5QSyWuDQV9e6M1wYmher7SF26rJcdnWs6Ewt5V50DAZ1tVKrVqxLmovp+vQ+kw+g6QtsGQA1WpHsi32oc4RbZwIm4WoQaVDQ/QlzzOXGGvmuQ8//JANuXfkE1DXw2/sNNTB9A5ZkDTUoYPHkdMMWUzs3LVDa9gQaOs9JZtG0D6UpJWg9FVebqElgPbSaCToVRTHaVQiFKUsoA10mOjABifhGTnSMzBKrYoSivQhns3GjxZBQEQoYmU0CErvMrqhXOEhjWAG7/d7pHEezqyFT2DaElr3Urvj3j4gh/yhSS1KqRow6GcR1ucQnJV6DWn4eTA3Ny/ba6m5W24mdvxai273ol+zDbNzqbMZ1XYPhh51tVkp0+0vaNJNryB0Ea5L4eH0ZnjTWUoRXpKj6TYu4nGPI0Ymc/oI7GCIEKqlZPi5s2dzsWGl1rtVD7A7NI3CG+G4GUUR0Vomnq6vFTtPWF6AuA0czQqq+3Kevnc7u3cjAsE31LcodudQCitCrzL5ZjulvSrttFktRW43t4H9DNff5iqOKL2DZsX/a04pPIl5svPE4hOtiJigcNEaEVmHiFj0VCgi5LxLqaqU3RvTEtGGhb7bNQ+f+QTFP0TdsGGj/ErEho0bZDpXsWiutWgnR65u64uXLnAi8hW8OKvJK2Jp6eY5T7pekJlnZ2dnELYXUSZOpTLxBYsWH/ueh9/nEVSl1KzbZJ43truXVkAqnI1MicmJCNVSMl/3uU8I/brlls2b9dDDD2ed/MrGOnY+dZPLfetg18V8VGl7uycREZQTWUfXx33eZ0y7XkqKtOLlcMdzfPNhKeY96hC4aETzaYvGHgj/BtiKybjw2PBixLy7YCLUrRBBEmU2+QlKC/N5Fk7mf09wpIYqCiHG5N2Q1nLIC5uIoE5FEYvxoEKycwLpp+6aCMiInf+/rBnjsk16BC6wIgXmmQ60bEQbN+I7misW8kf0XKkekBMdlodP+GNdcps3IkItrwqlYJ08fyQP0na2B/wrg3hpjnOICEV0vF1yvvPusBXqcZQFIyIybkRrLgSMLRGhIbzsD57cddfdOR9488o7zf7tydmzZ/I122PHPsuPynzOTq3lm3ehvUnxyccfcxoPUIj8lUorRu9/8IHe50T6vXfflV/hPfLWW/JvZ/wain/Yfzt44/XX86TTJ5z+ofCrr7win2p28Gde33n7bfl3M14IjZiLbZo2y6bLbHi99NLL+vWvf00+L+lNTuWtrPljBjYN0+HdZvu9//57yg8eUA+bn312TK6rv8D5zjtHk35/9vYDfxr3449oky/ACR3/7LiOfXqMtB8l3n///dy48Gu751msedPNp/X+OIH9vBniBZw3Uvy/Ot5/7wN98smnLGa+lt8YcJva/OqrL9PtuOeR67Ns4lnmXGWT5Nq1GeaMObXz4lQuoNpTmnvkz017YeNPTD/3/PM6yOmP3ffdd592MO+sGi9M+v1eprfM7DH39ZGvq1momR8r83PLHgHbtXwTMTalBX7SbV5BvA6z6GWG5VxEKAhb8R6HZTj26+Igz+3Xhdvs0BBmGe5kly9fkuvl+n355RfyfOPfm06xYDtP/1iHaNCfG07JR2wcdnBbN8jvwaCfaWrXJuTdleuNZOc3wm+WBfyIOcRh/+LoKm6TwiMY0+gh5hPrBZ999pk8NpI+wiIc0T3QYoi+dvnKJV3itMj639q1a1jIXSUnJY84PNMil2RYxmfo7T0swjJmkDiVf8rnzs63WSDIBdCOqqWqYTDjleEkadMSMfBJoRjptewRhCrhR0g2FiAyNLObESKKBhzdbkZ5MTOsRjFzZxuavLKibSNlxSfD7sgeErdhRdBfgvrmm5McUV9mlTwEXpgYQw3pOLeFaTVGMOGI9tBtXFlECZVS6LiqXr/H5DBQf9BPv0rbllpVahXNIYXu8HKCFhGhiBAPSZi6k2sc30aXh+3kY8EYUeTFhAdhlKIpdqlWsQDwV6Vsxm0U5b40HzUwVZtnqFJvnOreaxYO57d+/QatR3H1RJhpGMgFumqpmaaSznC7hkIibEQcC2BPujbx1PoN67WW1f1XX36pOQTdZXYL1pLvagSr+9W06EYX2U4GhfijnFICGoqybNwRobw6Mx138KDO3iH64osvcpJeu26tnj38rPzP1nxc376r/bhW097fstDyBHQr3ndbzLCz6DYyf48o48qVy7lb2IbNpt1x7B4haIcIndui2tVdjgWh4Bw8Pm1KESHzS0O4yzr67nsoCO9pB7uIhw8dyh1BTz66yeV2JiN5AWBaaykLsbuSHCeiUKfLOV7NRz4V9caD07j+UkhjuN8bxnGf8eh4I8ZzQxsNmIRMT5dfEL+FuKJtduI5f+c5guesIHYYkaeD24g8IdDKz9tvv5UC3GWYN3u9Pi3ShpPxkts7V9fYJban6bBpkJWNNh02uw1IxAVtrQU7N8f8Snfnb1N/opdrYfwA5MWfYD1NUwdXsbPb7Nw2DfsZC31nzxYjeDQiZIXQPquZI0utGsFwRqlVEYv1v1GLRkSmmWHHd8jc5rwSN0pAYAOfm+exIvt6+eP17dt3sDiZkRVsK8z+Xxbebbai73zNw5c4oTVtNv1Wwlk2uL49dUpnz5zRuXPnFuDPrlqu+bVUK0aOf5GTZbsN+90MTnuW/DIfTvjP2U76q5yud3CepuH06dO5ILhIPG/eGOdR6EfIwLO5uPpCx1hc+YMuR/2/xI4ckRck/gz+W28dyR1m271geeON1/NVY38w4LXX/qDX33gj/3/W2yyE3nnn7Xz187XXXsnXjz/88APa6oP8nx1+7dZtderU6XR/+eVXeu+9d/MHzseOHcvfo/p3m/6i51uU77cIztJ2No9B26effpJ5vfvu0VzktLS+S17v4/9eLmC8YLlw4bx8GnP16lV5Y2SWjSr3j/vGbWRYJnnO7LPg6HFiMj09rbs4afepyhOPP67nnntOhzhpefDBBzkJ2qL169dpNfOn52nPL97sG6DPrEJ/G6AXlFq1cMFrMOWCc0UL/Hsj1rO/ZesI/us4236d/br8blKe65nxiZPpMZM2zIiQ6z7PZp0XhPfcc49mmD9tjwjmlSuyLDYPeXMWL06W+ozFQQvq3SD73cYjxqll+Aias7yJh+vSUF+X77azORG8zHrz0GWRv7dzbm6WIc5hBfOrN+YjiiKgwfRitAW49Vu4rl5Im5f27Nmtu+6+S24jj/15NjAa2qPxbIXO7myE2ebhZ5uHbdcjaXDh1wct96mVeChkDSvGQiBWBFRRLSWJDzxKqeoz4fZhbjO5TXd2ISwiRERum1IpRT0GghV0M7UZ2hViqs7fCXhXxseMFsJGOwjaVzGcVeEREZlfxDJTId/jhxYu4glEBEbgHXI+Bborg8m0RhTN5Yq2kQea/Qp+fv9xNncihrrGLsRwONI8x31e/c7OzpNmPt2ug98TH9EpRpOdWtSjXVwHfxVhip0I70a4XlMwdI/2GkwN5AE+RDkcMlmYhlkUadtNaSmhDpAv0eHO+0YYUa4HhuE4IpMo9FUHZ9LBuRHf8RrohjsdnfKKiuMQ5jpVdkuMIPTSpcv5qpT7aB/H12ZEH93PQ3ulPv3+QEFZLr9Fk5PhiEHbkJ/hOhTiJItSbkRoQHusQugNEHLOx23T70/JY7xHG1Z2I6JURayEopB5JOiPIYvLoYaUZ3obTJ+KmU63q/9Z4QwT83qO4WcQQPa3aQE+Q7t3dGp8deE2O9pt9wA2bB9m382nYjyE4A4j6jaiztfBceCjIW2WwD1PHn7d6uuvv2FyPJ677kOE5XlOkKzgfsgO47vsLnpydVuZl0qJtq8waUL5Mo2Gw6ZQtiv8PSJ/5zWkTNsb08VkXEpVjz7r0kWErTcHUbhpby0FaSMcorzct2nhkb54RHgBcSX/IdYH7Dp64bhjx3Zt3bY16fDE6NMUjxfLEadroJ0sNETgeXHpPiq1whejRBfuOJ58LTStMPkVEL96OICfpMg/WWkfo8BHhrPvwV/GFZSZk2xSrFrlL7KMPBzUkLKD85lEaHzRx21kxwxSCITEs+WPUU5wjmY/98M8fdu0Hpq8KnUL0pknLUf9rngEPiFhaKUrxB9tG2OIiBH4aYyxf6SJn8NuAd0iPCJUEgXTIF9NgDButcAfS4RNiacieK4AfacrSDVGg/WPcEeEgnIXYLeBX3dnmP3uCMi27DdMFfX7VohWyTxkPi2lyJfHteWbZY3dGpfRmTjT249a2/6ynOrir/ErkQQW8osIkrWwe4BsJihlNL6y3zMHD8m76++xm/8umw6nOe02z0aw+GFQWa5FRI7rHvOH3Sljkbm50QDvu2yP3wRuj4dJQAQ3JZJPRKjlt7EJnem22cFxFuzMBzItzD/MASNAEUm7zSts1pxnONb7rwAAEABJREFUN9yvVl28eJGTjS+ZO9oTBtPazcOzzP2zzAszzBmWD57/LrHousQ8eAnTMunKlSuc3F5AP7gGria8mPBvHk+zGLKSO0s+rr8V18vs0M+S5xRzv+1eRFxm4+z8+S6Pa9m/XsBcuXw15zO3uRcxX7LR5vnACzKnO8f84LL8So43uE6c+IIFy8csUD7Ru0ffZWF1JOWtT368yPLv5d7jpOro0aMsZN7Pk6z3cXtu+fiTj+UvOpq2HjqaZfEadsY9V/rV4n179+qZAwd1+JlDeuqJJ+XX1+7hBG0Dm4AN7XsV+Wl9ybRah/IbFv7faOaffr8nb4S7/kPmuij0DWbDXNTQIQmtcBFm3wjzQcvrdpOZwn0doQJCkqEbXF1YZ06KiQj7tvC86rlg9eo18mJwln6bZ+5xHYbM1wPapSKj27ljRGnwOH594DHpPnP9Hb8H30eEIhZBAqYKSsfP9pUReLeIaOscEYpYDuG3EpbHu4lbDpNMcw9doKE/xNXQ7s3Y7jC8ltwN4Vfhe5+YXuWEzq8z7tixI+s2Yvy7/hGmnboqMm0+c5GCHybVaf2xRIQiWtRSs08JDDBxE0H2wmyYmq0411qI0KiWIjMYQSQWCPx9B/6Y0cLpTLwR4o8EEa3pBuj1zaiS8zYz9HFPsTMcEfJgI0n+K3+/o+7Xc7yTvpYd7zVr12jNmjVahRI7hdKxIlZNaRWLAO80W3ivYofJ5mrMRazOfxjoBcNq8jIqDGcmnGMFaUXIgruhc0bACtEcTDqiQ4ZWKhiIWGmPXgrfiuLs9DZdp1qqKvl50DgPw6cFTtuWMZeC0MqtO9JhNmnuTOe0tRRVmKUH02eb2Q7sV10ejF9XRI9OoAeg2+U2EFpgEtPVvv5VVMjbfqYvsNdS5TCX1e8PcgK0YtTr9bH3ZSV3ignKfv1BXz3K9esqJ9jt927VF198mcfa19jxtXCaZYfGpyE+EbjGZHQNwT6DOUvbzrEAtICyOYP/VQSad3OuXr3K7vI1lLjLeaxo4Wte8MThMLdbKyiGCO4bY57+afOe1Zz7jIFipf/E5ycUEXJfnjt7DsFzlknkmqY3bcqdoOr+KiXbodaiittwu5RaabPI9AovrZSX23YpCKO97ee0RimVvJzfUkQgnKHN/e74Qca1FEUEebNbw2T1BRPRt9+e5Bj/G33tzzKzcPFkNzMzqyhBvpX4bZoIm4YUEYlCfu6vCv14yJcFrNvIZUohX6Pk5xGuUGQ+Nh2yMsLelKGV4DCA+OG59LZfRMh/7l9Pim+8+aZ68Pjjjz+hvfv2sTO3PutlxWczfePx7nEu0jm9X/GaY2J3v0SQ0xgZTtu7782HnsS9s+NFSr83yBPLKHUJQR7PM/CIx93mTZtlXnz36Hu09TcZbzhkHNE2Dl9AhgTPRaRtTEeEXRPBEM1QVIi+UVVEIMDhE/Jt213XXUEfiGxcF8sh13+xvwi4LoU9giRLgYdahNRapAVT110RIe4xbI/r4kx6mKZR8vAwF4oj6kTNiEKleYrkzs/mUjjAEX4okN/SAn6ojO88H1e4g1NP2nFHBJSGis0xFuySIhyuiSuwL6LUyvjoyXOJFcI+Yyci5LFuxhrRHzbFtZDKFtzd3cCQjmc54PfPhyhfESH/yc8oPG1TdmfDuBoiV0WceeLa079VeOihh3LMfPTRxzlvd2FEc1TIQKaEoLeQUcAjTc4njjePokcEBSHX3ZTnsOv87dFljhlBasAz84kIRYRjtRhbPc47eBwH9XMdPP9amfS8Msuc5S8SeSHh33RU5li3aSmhiFBnYpXTLgJbsntDPNez4URpDnvIsnaIAh5RFBEsMuZpA7dJyYWeFf7VqQSfVaU896XLbOgf09bQDg2lFeTWunXrZdMLIf9YXFSE4MxvxEaT29TywvXIeZX59IoXYJyenDlzmv45K88dhhVK/8Dbr4X5dbTPPz8u/zbUp0Fvv/0OJz1vcwL0il75/e/l1+z8Kppf627gLf8mxW+4GNu2bs1XkZ9+6in9+M9+rJ/++MfyV9Kst1luW3aZXsvgCt9u3LBB3oDaunWL7rtvnzZvnlapRQopQYXMl+6rrDtum/KF3dEynt2ToG3VYdJ/Bbvb08i8VggfIcMG6EA7OBmkSDZiz+THHty+PfQh0+ayQi3djuO+sG5kvWhEGw3h7ZacIGpo+WUfY7n/9W7HMq4PWerjGk1iaegtXVlEqJSSEFfb7sx/bQXxuf6OyISyDvjZZ8dVS9WWzVu0ffv2hXoXxo+zaPMjD9Jwyycpaaq7nJcxdhNIC48dIgCPiFABESFu7EUVZbSWCuGElYK/EfIVEfiXFlHUXiH/ibCIkCvtgedFgAfZNEeH7vx9e/fp/gfu18MPPyz/WOuJJx5Pu3flRzCJFxj3339/Mnz+0ItV+8EDBzLuMwcPyp8g7OB3JY10HzqkQ4cP6fDhw3r2WeM5zGd1YP9B7d9/IHHgwH4dOHhATz/1tB5/7DE99OBD8lHmPhSk3bt2azurQCtHO3fu0s6dO+UTnR07dzCg/GnBTTnINm2aTmXKOwuu1zoWUN4N9m6DB6frO8VCqSJ4pGA3f5j/hddHg1bQzfDzCC+bsyhcZupaqzwIrHyVih14ISHaMSEpJKVTUtqlJaYFeylVlbRGcZ8Vx2wcpPaye9GW+fEIcsIQhiIKeZQUpFNe9LGj3GfgDliorOPkwXlb6ffO2Sl2zoTAdL07uC02Tm/UNP3dwZ8KtlDegmDbunVb/mDQ7bpr185sZ39p5K677pKxh+PlPbt3p7/7xe/C7mX3Zs+eu7R7954bwl8s2UUfOr3zsSAd9PtaxQJ14/TG/Ea/aVvLbqG4/GUvDyjT5D6cYqHcYyHodjOC9rPwcd1d5yANVVUpi21cx22dJvFrKTlxuE+NeSb3DnYP8xRjSH/QJ86MPN3uLquWQt5GlcuycDe/jBB8lbHYHwzUH7QKt+l0mWUhTSFtBTaLc80ycrcSoek8RkxmdpuOeZSNhsnQfSdKi8wnSB+KcB42Qz/sFXI9e/TJDIvWL1nk+keg/kGsJzz3l+u1fdu23Ixw2Q0SrqH+rqfNGcbLYGogx+tQq+urbPdZFh1+R9iLujPsXjqPSp9GUPYkCKiFdPiZh99+5219euxTXWPhPD83n22XZRPvh7uhwZlRZgR2IIUmL5c5QgbOUQ+3UUQoAkxG+iPag7IjQsWg/QKUghsEfNNC/4+/IkJBK0SEilGKIhGtGZiG/SQ5zPHSxK+AiHGcsWl+d5wrKKDi6vcHcjyjIodsRixNE9G5PaZb2eRXGi3vZhlLTmN4Ayki5PwjQgJRAiNULXsYs1bQ1q/fwJz5YG4kvfXW2/mqlPmUYcqY0RhWmDRxNeQj1VJScbcMaiZC79TqMWLcaTrHp1opJ+bYMDPdbgOPtxk2fr766itV2tHKpuNaVt+qnIggalDvkdw/1glaeSPy6oFKuLLeEUGcqu0owPfeey9pmvzNyBwbdy6TYOKNcjEzz7wRpHTfbEC592nNuXPn5A0YL2BGyESC7+gu9KfTXUPG+fdAl1nEeIPQ8tcnOM7fbxj4S6YfffRRnry88847evNIewrzAaf4n3zyibxg8QLEpyPW2fbec4885z6ATuffFD7/3HOpu/mDLG4P64Buy3nmHLe3N6hsd90WKuDK43B7Lwfe45nStpuAPNxmxkqxnG8oJOKJKyKwtjAt1l92o3ds274t/U8xf7it3N5wNn0z1JA6zKO7DZnHIyL713qDN5Icp2FOHSG/2/FwEy5vI+hP6Ypo2yIibk0WUdxmno/9fwD9f+vcdu5zt4d1DGdinmuoq9vE7ojItrX9xmhUJEfk6QTY5SuELRQR2fARoVIrg6qffuLCi2d7W4EueESEbLcyaOVhCgXC8A99rYTu27dXjz76iLxT6v806x/I3n/f/dq79x7t3LEzlX8rrZvYNfWpiQe6YfeOHdvVYifmDgbCXXnCcjeDwvC7gkZn33vPXt17370cP96n++8D99+nBx68Xw8++ID8hSTv/Dz4wIN6kB2gRx97NN/z379/PwuWp3TwmYP68Y//TD/60Y/0o+efl7948fyPbD6fi55Dhw+zAGpxmAXQIS+IDj0jf5fdiyQvtpxHZ9rPeXtn4Ql2if0+p9vA/2n38cdYlD3ysB64/wFoe1BPPPmE7kZB384KdAewuW3b1lyVemW6ZcsWTWIz7iXY3IZb0dvGAsDtuQ1FzwsDp/POxVYWBztYgO3es0u79+xOWJH35wz30kdpshDwgs2LR//+4Yknnsg2eoy2epwF3YEDB+Rvzj8C7fciZO33Y3ZPfv7zn+vn4Gdj/OTHP9Ekfvazn8lhGecvfq6fE+/nP/t5mj8j7Od2//wv0m37T3/6Ez337LP66U9/mn42f4rfzeBPL/785z/LNO4/vztrev2ZRn8ass33p/n1kvwx4MGDch9aoPrTjabjp5TnuC1+op/9+Z9rMt3zzz9HmmfAoesBf5gXDrIAdrnLsT8Xyft14MBBPQOvHcR0nKfx94L5SXajnnrqST2V5tN6+KGH5T54kuP0J90PHZ58kjwOZPlejC/iUPLp4cOHMn/z2aOPPpZ5ePw98sgjuv+BB1gE3p1jadOmzVrH7txqFnCDQZ8dzlbxt+CJKIqIBSj0HS8nNCaSI7A8wVnId+9ge+LaCr96U2DTpk3Q0meiHmaiykLfNJGMk7FZFs5TyKTeAmqpiggmfEdvZEXKk8qlS1d0jYWQTykdIpmOFhaahrhOnjyZP1ydZVHQ6/UzfYYRlZsYd3o7lbE0XYT9jM5/0t76uVwLd29mWIGKcL2adoKmARxueDJs0aZr7Z4Qjc7vTk3TA5wFwDbRYkq7fEGHDSPSN7AaJGopxf2/b9F32QoRCrV/dgePsJvwiJAAz7EZav9wYtPE1fNCuxT5VNk8YLfHRS2MVWC7yGsiSVrt1cFxBmxyjFBwr1y9oh4LD8/hXhC73Da9bYtwlzYoXZumN+mpp5/K8ffmm0dkJdYKs/O6Gf9FhEyrx6J5O8J5J2l3/ljgPfMaycmrpdkUhD3ADW6CQ6ERdbF88PgyTJNNvyrlV76UcUbywmFEO9m9MsTVKIJckZeWUxV9ye1lfahbdBBJ1of6/YFWsdk3Pb1RLtOnGVeu+BWu+Tx5cdWc3gq9+9fpIoLN0HXZ51euXEnaHWZIIS1AXJPu5XbapyEKd0BrlKoKreYH52XFu8m6Ol6jeTa13Lc+dfHC7dixY3nS4g8ReMHiDwh8it+JEyf0+eefa5ZFlhev3ema9QfrO55frQ898eTjqefsZLN3loWx29ubbw0KfUPFjbEAd/NdB8i+vZv2knGj2G4Wwmx0wJn3gLFgnSoUOn/+HCdP5+SFlOmcZ8HohXWatJP7z/SWWunbqRwT5hWqIlqQfho5GPv/andQoTHczlTYb6n4ww/uU/8m+UF0DC/2sjHKrYkAABAASURBVE+JXYrjM4fR1+7YiFBEECL5GXgamrjgy4KzCIs0wkrUCEfruFiKCMJBLQoKKZh4qrKjYlMTV4SLUv4DISsZ9+67NxWs+1iI+Nvje9gVt//0xul8rcYCy8nn5mdzsM7OXpOPLxsq4YHogXHq1Cl5J9T/W8TvXfoHbqdOfyuv8hdxCrfxrfzVi2++Pamvvzmpr775OvH1N9/I6c6cPasFnDub/7jKv52w0Jybn1MD/V75WWFbv3GjjGkUpc3jzwPuhv6777mbBdIeFkh3jxc/98vK/IPsHFhhf5xFhxVKmx6cTz71BAL9Se3f/zSLnwMojVZsweFn9Myhg3rm4DM6iOkBvP/p/TqIYvssC58feVHELsRz2J9/7lk999xhYPNZHfaCyIr1M8/oORTiZw8d0iHSHXrmQIY9e/jZ/IF1Zz6Hkv/8cyyyEs+1+RzG7ED4jyjr+Wef04+IY/uzlPcs5XqxdeiZg9B1MJXhQ4cOyydZreL7KIrvo7LS+5AXeyi/Dzz4IO1xv7xwuYe2cr+3uEs7EExeYXvhtWPbdtzbtWvXDrAL7GRXaZu2cfzbLqS2sBjbrC2bN+Wph80d7Grs3rVLu33i4kUri7idBvadY2wnzh7/N1/c21jc7WERtodFnxew97NQNU33sWjdu28vC9h7wX0yffv27WPx/Li8GHvCiwEWCF5IW7l/nEWBlXsL3Iep4/0sKB/i5M91Nuz/yKNui8cyDy9G97PgcF968WEcoo+eoz1t2u3v1j/55FPK7+RTlhetj8I7jz7yqJy3eWof42fv3n3at+8+0Jr33nuf7oV+4yEWLz557OCFzcGDz8gLn2fgjcP0lRdpP2HB7cXWn//5z/RzFoD/6l/9hf71v/5X+jf/5l/L9p+zMPzJT36ai7Z28XVIBw7sz7Z4hE2FB+nbBx56ICeXB1jYt3iAfl4G2sWL7Uncx9j3gugBBNa+vft0FydgO3fs0hbG1Ib1G3MRUkpl3M+wI3uZCeE8mxVbEPirU+D3en15Ii0F+aPI97x9avfZsc84lRyBhomgWZgIIkIRVYU8e7VP+EjdaYhlTYtG7Z9I16TsGTL5eIIluT1bEDkiJO6EusvycQKBvcNklM7epXdeRBVmKAhtEdgjeI7RIPA9+VnYnz9/PidI+3ny88LLtENg1sHmigg5V2DTaMb2wAyJp3w1PABFLs0Gb8jheaPbeZAEWd1MAJ+FBG0MZUm2t6AwKJ+Mp1tebUoty2nRreuuUJFuGP9W+f2w4bGEDnGFFMvoo1mahXgaX8Qb2zqjlqJaa/JtwT41NZVBEYtxI7AnMogH7swbK3ePRc46TvwjIsedleY5+J8gRRC3aXtnhBIvhUppy7Pssfxas3qtrKx+9tkxWZl3/0eQTje72vB5dp8dKwK3YcdNAClwSyPz/QKI3/oH/lqA/QiS53E5bxDyn3i2EJGcT99yBd8RiqZ5f8hu+Ij62jQc226bEaEbXw4riqBfaCenuXb1GmOWjRX8BB8O/aoohQR2DK1ZvYb5bk/KvjOnz9CXxCLtLJsjQ+iICEnUDXqaJhTkU0tPVy5fUYNfD9rdJ/bX5EXcSedSu/MJNdS/IZ7T9uCDAg9F4E9kt0tEqICmaRSSaqFuBnYv1nzKYl3KCxL/SN+/W/FvWl597TV96pMVTnj8mneQZu3aNbkB+gC60YNsEHueNA4cOIAucTjnXbKFJsqnvJH7Ao/GJm7TcAcg5S1u6uUYXZ4RIdNpv4hQKaFev6cNG9ZrnhMSb1pdZQE/xO40QxZsQ/qnkRQRtE3FLPn6sBedbsv5+ZHM41Qh5xWna2A6p+mg7311Odm8UWYOu33EjbKRQ8agzpNOwUeiCLqKxfO1PAk8/vln8keJtm3bIutx3vjsw2d91gvFZTjyGJ4yi/O0/xhtSUExoTLoDVQopIi/UvCUIkJyqaxYbMUbBqKJGRgVwdgeXRbZlKMSu7sjgg7us9pfLyt998GYW1EYfcQ3GEzJA/A8q9JTp0/lD7G8+MhFB8doJ09+rW9YUPg9UAs/HyMeP/55/tDLR4xH3z2q9z94X/5x1zvvHNXbHDsa7xx9R4bDj777rt597738ROFbb7+lt95+ewKt+wj+R/B/O9O9LbtzN+DNN3XkrSPEf0tvHHlDb7z5ho4cIQ1H2O8cfVdHyfeDDz7URx9/DB0f6KOPPtZHH38EfeDTj/XJp5/k6yHHENrHP/tM/szg8c+P55c4/PWokyyS/F141//ChXMoWudZoYML53XxwsW0uz28Uq+laM2qVVrFKdSAFb3N1bSfYX+vUKfZgdm0cYM2rF9Le6/V9MaNMnwUbHPT9GZtHmMDR/Lr1xIPrFu7TmvZwVnFxGasxuz3B2ro3xxMjCzvEsxwBHz58qWcgM5D49kzp3NBZ7sXgV99+ZWOH29/yP0Z9f3000+p83F9Sjt8TNt8zPHwMXZXPqM9PsvwY/LnI/3jZQs1471338svjrRfNnmPvnsXHNVR9807b+mdd97WUfr9PfD2W2/pKH3+Dv2XX1Ghv95883W96X7CfuTIm/TXm3qHeP4s5RH8nP4t+vDdo0eJRxh88w547/339BF9+cH7/oHgR9mfH374oT6CZvvZ/gG89v77H8Bv74L3wPuyv9/Zdb38etuJE1/IP0r07x2+/OLLtJ/wbhLt8jl9/zm7Sv5cn9G1lf2c5osvTuSuk9vms88+1xfk9TnpPvvseH5+0vzkMXAMRdx+n3xyDKXgM9nunYrjpDlG+zpOh08/PZZ5+jOUhunyBOjf3Fy8cEGXL15EIfHkOa+IwgQ5yNeopqen5VO1u+66W/tYFD3EguRRTl2e5EQvF80sdg4+c4iF9DM6dPiQfKr4o+f/jBPGpXj++R9lWGc+x2LXyMUxYc8++7y6b/P7BGn//v0sxh7JRd2DDz7MwmSzgr8NGzYyPi7oCjuLpdQUR6PkTzFOLsAX7pP3NWQy8MnIMBUAoo2cusg7l0YwjtKkrgIOVXchJC0cC3HM7yP4Xvg5v3kmIo8FhzvNAiJIjURO+Tg2LWWvcxPNN7JV1CcmIFnOhoRfC0nkG+nvMCMUEkL/qr768stsC9OD18RN+dDbemBPOlqXn05PtooIIGDTkHCou5DsUE/69CBcS+E2WBmC4g4NdgANFKelCLUekt87ppfUAuOObvLRzTCR2ZiAcJ//CUDQII1pxx7YDeVlGwoafgJ22VyEllwBv1bPw8AK5urVq2nOJl8fdi92fBIRpDMkWw1s8uV0A05QIggnUahoDuW4ckoZgZ+kHnaX4/w8Rh5++BEdfvZZbWBz8eOPP0k5NDMzqxHjcojSJriIZDe5G3ls1VLkEiiWJPm8SZo2yLEa8r8eZEGUNtx22tH0J4pEWysoDUQEVsJFvJFUqZ8cTt0tIzyU3C7zLNRYb1MvIpGx2yGikihuiFDIeShCvmgSeT61vQX+yILZuXmU16E2bd4sy9xr12Z08dLltl3oT6qY0S2KrAy7bUOBjF6rq8S9RFxIgg5uWxKBYwzihgrPlTCOk2nUXtjdJw0Feoy7/kH/4J3hXrAY7n/7mRccYLdNx/WrWl988UXOO28eOaLXXn1VXqy8hd0/th+i3BtXr17NuWctOshONhnvY5PtPjav1qxZKzdb5u1OAC5LmC7j+yAiyHsRy/NyORGR3vMsnF0vb2r2ekVzc7P6+qsvZdodxWFJI7FD/ME7vX4PlxS2sxk2D++4T23iK/NRpnFBrk8HfZ/LmU2mX+522Ep+9r8JQnI9eaq7IiL9MFpTuLXIW228wIjkYf9+6yv0wll0x9Vr1mjv3nvkzeQB7dTQGKWEijMT15hEpy48FkBQSYRo86JSq0ppEVEUEfKfeIoRE4ErsFFABBZxdYbdto8RlGKB2R/0NaSz/F7jya+/Uaucn5LfUzMzH0cJ8zfDPz32KUruZ3ofhdEK6zGUsU9RdK3MHWdx8jlK3nGUtmMoYvY/RpiRSt3xz+QFgMOPE/c48RKk+RzFMO34eaGQ8SkzTcr4jPwMK3T+Adgx3P4G+9ssXLyoefvtd/Q29iMou4YH2xEGnBct+V3211/X62+8rlc9GCfgfyro/zT9uxde0IvgpRdf1MsvvaiXXn5JL2H6P00bL7zwol5wOH4Zh/CXX35ZLxsvvazf/vYfie80L6Xfq68x6P/Q4rU/vEbZb6Sybhr/8IfX9eYbb+Y7ohYQb2I3jX/4wx/yG+yd/TXchv3/AP1pdn7sfrgu/lGcv+/++1de0Su/f0UvvviCvDtiukzvC7/7nTq8/PuX9arTjeH83nzjDb3xOrDJAuEN8GbiDb3JQiLbljY13W+z+DjCosJx3qAtX38dek3Pa3/IMl3uq6++pldfeRV3C3/G0bS89KLbBdBWL3dtZzsw/S/S7i+99NK4Di9mG77stgUOz3zHdL9K//0e/1defSXb3OGv0d6Ob/M14rV+r+mNrNcbKMjmj7fgkbf0FvUxb7R4U2+O4/yBfnkt6+L6/EEu50Xo/gN17NL4s7Nvj3ntLRbHb7x5hD57I8t5k358i7y9MHsbXrTd7fVmtuebWc5rSefvqV8L1/mf/umfZPzud/+kf/zHf9Qvf/n3C/j7v/97/d3f/a3+9m//Dvwi8Ytf/AK/v9NvfvOb7G/T+SZ0vPveu/LC53MWXCdPfiP/WP/kyW8xv+U08nR+ZMCvQ9wOzpw5I8OL80sXL6XibUFuxabf6zMBr9FGFtt+rcE7wn4n2guxbylvZmZGlutCHnnCbnB4Ee8JT1wRFj4NccYSD7+Fm7iOb6Sf4zp668inlvi1XvkknuVZhqfHD/Qg3y4nW0OB08BYdg9ZKF26fDnbOiJUK/K6AOwRIW7lFfm8zUcbORQZPzBbpBNBj+mmXAkEtXHbJ06RfBHpENc4cWDlttFBEN3Zb2SS5H+Je3n9hEf4kbWLpU832YKPwww8sr0iU0U6QxEhK5W112MTa0oFnljLxlPBvzKfR4QWrglr6xfatGkzaULnzp2XldIhSuTISir5tHGU/g6zQrl37155M8E7+K8hk/2j6xmUkHmUujZ+SzzDTZNow27wdMQbBN2+d1vu7cdvYyItWNDNo6PMw++NrIRbRjSsLC4z3s6zmTOP/pKxacvrmjADVno4pkG2BGcVITEi5L5qaOM1KG4+gXfbHkMXOc8JqcsPhfIiftuI6VJEaMOGDZyeXM4PvDTQ6PgZp43yHZ/j8r5j6oVkriQ0Ojf/puUTdDT//5nfMg+9ytzZzltH9C6bjN4A/IaNWst1LwDWr1/HSfkA5XYo1yv7gPzSdAHY1cHuHxrO23lC/9zsbCrP3lj3vOQe/ObkyWz/AZvDg1zQO7LSz2MtFBKojDn3p8fQ3NychJ+43JUa2/WDXs65w40y7sLvxJRoCkltvXSHl+XIt99+m1+Q8ya5P1O9ZcsWue26txginPftZVwEIX1WN0ZEiFscHsSFAAAQAElEQVR5hdLuBrelFI54RZd1HSoiJKSIaKEggvK70ZcuXWI33QuP93MR4YWId5+PsRDwAuVLVqZfc1ri1dYJdo6t+FgwXLx4gR37S7nStgCcQTkxzDBmWtNj+N11r/y9CJpnEp9HwFqgDG2fGyJ85jitmQUzmmHn4dq1a6kUXblyJf/Hicu6zHGp3YbdF9ldPsfxpHebO6XrvN3gLLDdwuTC+Qu5o3ke4X723FnlK2OcAPl1NP9IKE3cp4xTp9tXz+g0f4fcg/MEO+cJFD+3xTcof67/yW9P6iQDwn5uFy+yPj/xufzu5zcs8jp4V9yLq484vfkYeCHmRZhPLIzPPjuWDPLRhx/ljr/b/dNPPuVk41Mdo/29wPNibxL2PzGmx+V7N980tnQcl08Hvvzqq6TF9BhmRCudHU5RV7+K9zUCyKbT5g+g2V05AUz3t9Tv1KlTeXrm9G6Pb/x1KtJ8881J2e02cJjhuG17ntFpjsLPnjnLDvr5bP9ztP95TuM603bjHH3lXZ3zCP5z9E9nt9tw+GnTMEa+Jkj/+HOCLrMt7zST97ks08fZJwl32En6yO3kfu54xKbboKX1jM5R7oU8ETuXtLpMw/xlpdrmOei+wCR4iR2xljevyP6XGTeX89TqUvKpwy8xYTrMr1LYdLrz8KBPsmxe4HTL+Rumxe3Xwe3pvnLbG/4qmE9WzDPHWdQnj31+QsdZyB9js+Bjnw5yquSTpyMsUl5nIetFoRenv/Pi9IXfyeavf/1r/cM//Oq28Ktf/VrGP/zDP7Bg+q1+Rx4L+Y3z9MLqKKeU5tX3Kd+LsG9p62soQXPsZA0Z3w0bJBYwDTKIW75auwWwXdfD8do4EnstllDjSCHEFnabQIF9fBPAPXb88EZbUihiAuNiXJMWTSpNFblbSknZVZkEW7BAwS8WQD6KcQ63Z4TjxziuzUTYd+y5spExgrAxIoI0EwjCxndEtGE2J+Fw3LoZHAdEItT+CfPW0J/aNVFP12Ml8hzFvJ3hIUXEUpRFt3fqQ44t9VmgDDgBN4/s2L5dtZRUBiKCGFrIQ+PL3oaVhlWc0M/OzmT8WZQzjxPn0zBQPMfOoWj59wQPPfSwfNpp+eiNH8u5WU5bjGZhTLYFOG2HlsLW/7s+u7GwUvqGwc29UtAN/Zwf1UvSXL/58QKrYeHgOhvWB7yx6haM8POG2d1RgHOyErub04OdO3eyQKyp58zS9kPoyEXHshzdH0a/35f1oDzpdaWNZXH/aE7ayH0Bs6k/GOTC1jRfRdc6zibyG2zY/Z7NzNfYrPNvV7wRZrfn+3kWgaNuwTWuQPaR7dTR9g65ULH/Dwloz+woq/aq1q5bN34taTXFNdnmffRjb5oN2HSPKPhnioVHYWx6c2DVqikNOUl0W0SEImIhzv9sFpNu3IruiLaOEZH1dd39mzbrrdYp3b/T09O06dY8MfT85Ti3yrcLL04wYnC6YT14UvhlYUWiMxweETS8dxpGqrUkIaUU+aqFyZLwLp2F05Url1HsTqdydgaF8lwqkhd0HsXxHLCS5R+nScEkPOLIc458qyLsblhRT6XbZXgSLqXiLqDKdvuFhJxpYJaRGhi8oQ4NwtJ1sYk185OKwn9RSLH0bmBKw2kMh9ZaZUbtwawuy0LDcRKO0FAu6exvJ0S05eNveyIDiAddIwhx3kMvnFCybM+8yMOm3V5ozRPmFea8BRV16fV7crjzcxwLpw5zTA7+vyRWbP31BOftT0VmWZQ3w7G7hZ5/U2MhbPs1FD3Hv4rQuMJRqxVlI4UxfrZP4srVK+zYXMkdm8so0VevXeXIc46F3/wCXG62O/TaHI2G+b5/g9tNEAzcUqt8RG7UPFKPrFdEUfAn4KYLSREht3mt7mujqpaCXxCm9so4oUq+npx77L73mKQreXcopGn9KukiJ3H7LYC07uMOps1t3dB2rtO8+2rcD9kfuF0nt2dDnw6YLJxmIT/Ks73WIl/OI9s8F8ZXmYRauH2vseA2/3uh5YWG7V4QefJ3X8yiMLjPPD5sjmhT09XALyPKHiIAF9HIfpANs7lkDBpzRPu3wIF3r9dX3zR3pusPrRWzlKqK2YPfe7RjG6+3xM/hEUUR7ocgRwPjNm/T3kAkVci+l0K1VJUuPwLM+95987vbV6/QXvCf6xBZbqGeI+TEfJoN8anpOC8tvUyaga+jNQygthVam+0ZnA8ipekHgB4ZeF93239FOCZpZdg+hp0rxicg/cfxxobpapxHQ81AUO9Kv3gjxhss7hu7DX/hL9tPkW9MheOTT4A7vYM8bpompIhYgG50hTIOTwV/Io0WLgikHxact2EJ4hiZD5aIwGoUzBtDKjRgADL4U7mvq749TJzNGNcHsxTsmALU1zGM4GFo7NcwlvBiDBWZHwrpLKcsSxzH48bhi2hlruRcQgFveS64wjjrIRNKqcioa4oI+fK4iYjctX/66afyVW1veLzyyu/lV5S9sPGmiOWZ4zpNRGCQvpmAsE/C1SXWnd2MWwppQJfOdqNz34mZFFE3kzJCnhpaoFEaUY7bch6ZH7SriCtfNm8HjrscToefx/Kq1au1Z8+e/E2cT6fPcrJcKMc7zJaHRFu4I0K1FDncc7/nA+eB4NONr6whwXdqOkkobHwHNMw58yxoPfe5Hqa5Mp+IHN1XBR6zefHSRXTDU/k6mN+aOEP9ay3qOa4LFxd94Dq6j5ymg2iPiMAIuYyI0Pe9uhxcRo+x4JOqHrRcYqPQm3Yj6lVKzTJH8IvjCVlm02S6/HkWWYV+iogcR+4nLyQd5nqkeccPUxYK0hnCFglsYYQiOth9I3RxfniTEuUreCwick7yPP7KK6/kIcXWrdt01113yaeG09ObRAyasMk+7NqNLJbe1I2IKvMoxg0N7wYthaSl0KaNai2quEupmZkjW4lxLhGBwtPTiM4zEwZpIkKlFtVaCRuo4GdmxdtJE4iaVG7tL65CoBW9PoyBFR+plpL5ihSlVHnhU0ooSlGE8zeqCu5KeE3FtMp09MjHqLVPeJXluJmoUai9QhFBWEkTq8xoVvazHYgcQbhRqqwIWGGz8PAK2nQSBUVphIAZsmhroFXAZot5K5Aw7BC4fTq4nBVB27v8IQJxhDI6GV/jKyLG9Eb6ZD60vduGsQIdHI9CmBc6hvCMiIU0Ea3dbeZ2tNmh0l+G3RFtvIjOFHUbqdQiGirt5pOGsk1nZ9o+oh4j+1MP0xcRqoW+AoX+W0C0/Ws3mcqm29k0GC6rlCLXLYG9lkpeNfvDYc4/09aCYCOs1synUA7Fpr2h8xvaJILysGvywp/bVWpBWA+hhKGKou56eIHgRUYzTltKyR/ClVpyEWYhNMNC0BOH4/mVI/e528SZmo5aq2rypxX+niJQFGijQl7mq1oLfpLHle2mKWnIdJWwSt+O2nYnXcsjjbN39dNsaPfhGKNhg7/HblXNPApmi0KZFO/sZXuThTkv5z+Ep+c1x8K3rc8MJ4+zuXtkRcaY4QTSYddYdM3kYneG8Gu3jWukv8qi4yqL4StsYFzBHLIIdCUsAxrqZ8xDg83GdRqPoUK/un9cJynky+S3dbBrERGhiJC45auNSDFt2zA0JMLb4FD3hyf2AvAhXBOXnTeG40sRNpfD/kD4y3lPAj/SqLsmyEsaSeN+okPZJJiR+S0itDAmKnnhDomYY9i9BPgTAS9FxBIoCGsfWn5FhCJauLyI1h7Rmsvj202IFNwgTXUXFbNfVgp7530rk7JkdPHIIyIU8IL5YTkiCjEDdDd2F/dHRrLfkrp7zJlGZAGBAZkG1pRvEXg4ONOkZfHhSLj8IYd55KyVXcsqj0d/6GWGzQ/LlRB/5BOxaA4ZSzgVEflxmn6/lycnU1MDlCpvPs0jZ9xYQs5N6Z579slfZdy2bbs++uhD+RT1DJuNlos+dXVZFR6EHG6Xg6HgMYHJxYrtGU6UP4E7oMVypyKfO3IsTxLIIgQG7THqgojtFAVzArRlBP7L0CUKLBF+YuGuyOT13qHftk1e5Fmmeu6wf5QiL46ItuS2v2WfFWbL0Jx/4YOkE3NJ5AWHy7w1gtpEjps2YWBEhCLuHKaxUIeGtptHrts0LL/Mo567yJ65rq9Kmw/Rk6RIuabbvCJCLqOWkqbt+p5Xy/HKOd1t6g9HWNaaZr/x4vFhXnA/GfZ3sxsu2mapNceS9cRaC7rhXFsvAp1/ROhOL6eICEV0COFoIewLkBask95pz4d04wjS9wiDtHFqynFFATa6vJFHyQiZ88F77+vdo++y2TGtHdt3yAsU835F3+qxaZptRn9q8iLjIGejtP7k3Fp4TtqlYELIgUNjFzJyBxlDGLFBebPdQOwqoqjSWRHi8iOUf+RRKmGlwqBFEUG4yxnDTnxu93Z0lzeyQg8NHR0eGEMWXEMGiGlamp9TLfWRWr/2qbySNPwb6ut6u4whk4HznifvNtKY7pxEsDuD5ciId/ZoyxuhlA41pHM9UFrMJsPbbjpMzwgFzjTeWQnfLTZNkQPYNLn8Odp3CEbJA43H73fL+LpUtOVCm2LvtoYn4rXNHPTQIgqdFvDmDQFfRoQEIgIj9C91UdxNijIdi2jjLrohVFECMGYm6xehDMN0nQthhu3CHuFw5ISuB17Zwjb/GIBb4JdG5h3DvJxY4PfZXCzZz2OvyfG9SKmr1rrgj9Zyk2cXp6HOwIyMbcUENNmK/rf07Mq4VcRbxwvTltF4JK1S8Od26sa+x59Pm4a0Fw2p73o5X6e1GcFzDPNRohZZZhu11pTrNiOIC00LT7tBl5cIS9ivg7g6+9gMe90EBC29x03SIPdGK6DlkxFN0vZz6+7sfzwzR6BpH9cGK73s59gDY4QcHTGXeU4dJb+PGB9jmglv4AUDa94eG0alj3KxYl4gxMqVfy8ijWiHET4up0Vl4yUiFBHyl3W6T3h7k8UnL71xuJWH+++/X8899xxK15T+8R9/ow8//Gj8uunFnIcKMmk07gMKkUI//EWeuaYhZ9d9Enh9/5v820xoH9okAg/amWfrfd3TIZO4LsItPTx2d+/eI/eTX1/1yfmIMksposO4oaXLxfSM7aVU+MH9iYf9J4HXv9Rt6twnK+IOiRjB815wmfcMJw8zUlc3PArtUgtyCFRkUHEY7eW08+hkHgPmC6J+59vpDefpfvHvT7wIt+J8/vw5RdA3LneiBMdv0Xo2jAWPm4jI17RdL4/lDIXeSMuf1gNSZZiqzrT9ztHWLiLIr4X7ze3pTVv37QcffCC/Um/9xK+W+t9Y+PcpQWENfGC+wrriTesTnIogJqIzIuS/hdh444Uzp09FCXm1PIlBf6BSPIiG8i6siYuQIkJBfIdVGKz2yniiw78r0ybl6ravyJi1VPV8YsJq3KuxiGAQt4q9GTd3GjLmyo+IyIDWaO2yYQ+bhDZMFiNW+s7LaBsTQQHT5TmWaacFna7B3lAPJw17BBnc+HKECQAAEABJREFU4R2ky+J5cMttF4FvFJU0bW9B1DvM/ftFj2jLDWiJaO2ZI3ZF2m76uLNAmI62RGqTDPsd5E/shZRJl9Ma5DQ2lP5a4eoSrxD03b0WSlVELAEO7qV+RMmiPHF5HFkQG369bJ4F8rwFM3w5BKghmsdvZm5WHTwJwqELbdBVadLMAr7jw/RFmObvmMEKycgt26GUIo/lHrsrFXkRC7y2QqLb9pqoOWN0xWT4hwMwZYvH90SybEyHp2XFAELtj7H8Tm8/DPeMYfvSiDSpOsg0GKaDaBGRykuDexIEKSIWYPedIKJN61OSWqpqKXIfGNVu+mDBtB04LCIW4kWZsOMf0eYZscyUFFKL5WHL3MKtZVdjfmcy85hYxDBl/gjlvgUjgniO2yxrq39pd0c+ZGTfJesseFqyNcoxToQ0UXLauWakoeecrq7Yk3bSmmsMMswTTitSU4NB/j7Jc57cwCxO5pEJDe3gUhYhVeZKt53HlxcmtRZZYegzfw8GU/Li5pFHHtXjjz+mjz/+SL/85S/zN5EUzSnLDEYoIuQ8XF4D7XgKX4wAP9BNVllPsutMrD/oTRHk1+be2nHe4I64VYwbJFzm7TcF7r77LvkUxb/j8W9X3YallJY9xu0pyssSMTO8lmxz+xf8HNZhWRH/vE4KdYutBBF2J4W7XnPMW1Zi+/1+Jm1ohS4blzFkE3Rubq49kZhljuOE0KcY5r2IUESLTPwdHxGhQvubBn+8YAAt/q2rfz/hU0KH6RaXT1n8gRenHzGOTXPD+IVAJfSndVFlyIokyva0fKdHkI9aSJiRbRnR8uvIbSDlos0fb/Ir3Lt27tTWLVu0YeNG9Pcesm5IjBvfxQIsYrEguxeBjUHjCSwCwYSwJGZmaoXdjGKFyALRQrOUqspOjE0pRGq8G5FUpQQoqrWkqYkrIjKemdZwEF6ZznlEhMKewOEjmCABPd5NnJ0xE8/LMjn9aRib8LuTZ1qnnwRZpb/YDmj9A/cYjbAr044yr5FGZG64fA8kosggltrI0oIpX+EHsHlrBIkjeJZCG1UFpicSDxybPQZOr9/LsGzDKIoIiVu3cd1mtBVziggV6HG5PfrX9FQrKwZhEeTOrbxsuRkcaXm4/ZYiqJjbNwLbDSB4KkF4lzpiMb6wKwjBjAhFtJAwJZ4t3NFtn/KE32Vo2RW4ATcWbltABA+cK90RbdjYuC5KG9p6u64dTFhQt6hl3N89tW3eU6EfIkIRkQlLrYT1F1DpnwxQtMYtn128zpxMMOE3YZ2Mcad2Z9PBaW2n1Wlynh5r7AZ7YrJ88VhbHGRdbJs3h9vIcBORa2bhctpUC62sdpNB7eXFiW30fRujTemn+QMCHQra0PTLnDs3QUtu+9vDOQDyHQHXqUGWLKZv4/jZokvXxWiyJyMWa9DGa58RYZ6APJeh27+cneEUE2ZEKGIMtSaGEpIixn5qL1ytZeJJlAnX2GrPDvbq7DYV+CwicHcQdiGj3QqNaJNxG45ow1HOA8hm8w12WkCGkxD1h7mDbL4LSLZwO70dWQHqAJV0mBrT3MH1mQR1Mp8YS+s5YlNiKCtBfue/oT0uXrygc+fOqiH95s2btWbNaniiLbQh3LC8tsLl+cSLE/+vsampVfmqkXd/7733Xj3//PPatm2bjviz7O++x6nJJRZCc5qZnWHOZ34lL8/3zs9pLJO00NhteVpy2W85lkRYcGTTEDXNsa/tyvwJuKGpvAIeaaF2WJM4DLWXc2htk08iuC8WvBxrAl0weS9E+R4W/wB7etMmjehbfyXMyrbllNuTzpM8FgwtXh011rUicBnCnIT9Okz6p30xrxvaurQrmA1+HZT5LSsbvwAZRlx1l+1G517BNB/6YzpuB7dJFyUi4N+iUqu8YWWY12x27eU5wm2SbafvfgVJPZacj3f1Byz4V69elV+pnGcuIliQYwPTsdOKvTX9NG2l1OxCjzG/vmzWcdhiCrv+eHAdOnRURAT1CJwGRo6FjnK7r4djTqKNgQ95pZ3kxXZMNUH+RZZz/u35q6+9Jn8R1DLKXwXcvXs38me15lmIivgRxBfAzLx4lODhTikoPljb2yO7tfEkJU+RKKIogOPaNGw3rChGhILwiHAKQNrMa0T5jeztuKXWVLzSTsfaNIOYUcyoZexXoMn+ZoCIkO1khCmtXrU6UQLGYFNyNN/IDeHiQvwhTAUCKsLuROFp4NMIO6aEKRUtIiLSDwOTiBRK6cRYdseiOyIUEeIhKfJPbgvbIiTMG8GhXbDtETwpNtKzUU7GTD5Z/xBXPjBFjFDEbYC2jLiNeCvEUXcRBlk0q59jT/wiyFfA9b0tOK4hkRSM7e4Et7VphTNd37DdedqcREWA4SYxmSivBarItBCWIG3BPRkviB0ReAU2bhLCKtYccGDg5pnhEbFoKiTcGl+hGNtWMibDQhGLWB47i8OzM6VxXMyGQT5CiWFOk01ddzluUYRNBwYPA0OdafvKIFkGpDkRPSLEnWHdIwI/RToDM4Ln7YL4UMmTNH6O02lslhIq7qvS9mvYlOMqnxHYQ7e8Cvn4ayqeZLxYi0xNskwfwin3rbUYvFonPsJGqNqLnuCG0XFado3RjUF8b347sWNgOtOmISuDfGyHxxvyMh2BwDIdFO8ESxAReIejmdwFTEaqyNIIpBP5ZsTJwBvZyTIy51iMgTWCx6LPiraIkMdVBHENcWHlueSOCEUAfCMwl8P+HTIM7oiVQUYih7Z6xMXhW/kIqWuYwGMBjqfveYUmc7wju7rLeZgWTDgg+YDux6Q69Jlle/p38TvT8WEfohCdGFgaA0HgCd1K0OUrl3WBxYl/uO4+8Q/Z/R+6vfBwNi52RHwrcpQmby6tZvHixYm/7vfxxx/r9OlTeuihh3TgwH5dm7kmfwL9Y05P5ufn8mTGc7IVSOcfETK/2Z60NMqrQUY1Y3t6XPegMrRe6217a+uemTS94WNMu40uPJbxhUSkCQTl60YXhDn2jYIX/R3rRliM9X1s/gH2xg0baNdrOn/uvKxku8RkBjK2vQPOrKFo86tXr7ZxsUtdjLHpthHjpgNxIkIRhhYumoFiGrDgtWAJbCtBeJKNbHawezkcln5aekWQgQOXoI0TETJf+uMw5mf7RhAf8FRELAEObvwK8wMyr9Qq82FEOOn3QsMYWb16tfzao1/PMj2nT53OPO2WQr76nOyL0egiI0Lc9taGDRu1kROBWgtzdCvjgxAD449+m86IgN5FmKiIyPGMoaXX5OhbDImx1eYi4rp8aSLlXB5FQnep9JWT+ndU/jCEzbVr1nBiu07r1q9r9fhSoaWnoH8rdsc3SoTIr1EpZVyQxiYBDpRat4gHl0fgj33xDi3+CfsixBWAZE6MjXvRQ5Xd3lIRSkTwIqnX68sERoTs9o8ALWzNMK1ApOEI8y7Qrl27tXnTZvIlTwRUBIwLIkIREyA4liDU/uHJHWD53fkFxbldSgmZLpstKAu6I2JJUqIvcS86lsZb9MeWQfmALtw8XVfbbNI0trb1tI1CEDO23TYKdBq1VPUYZB5ortdtZzCOaHrGVnims43NGJtp2HErZMTrHhYWFlyG+91CfDicR5hNYqghuxvzYDgcao5wY56VuDG0ib/DrAAYKZlpu+sKnPBwcJM1s20ioLO6Sp39Fqaj0uwrxlrRPxPQzQTCziums+cNKHPQMjjDZV4/hLPLtjN/iDwn8liSLY4IHhPht7Y2ueM7g7LVsAjI5DzaXNx6y+BBvjxTojRiooEXmoUBOBmJCJPOFe2OMwaFQ4IiooVac2kyx8UnwG3cpsu8bgXSSqjIs4Xu7BqXF5neScOPmyKijdM+RcrOpvYah6dj0p4eyx/L0i4Et/5+BiUIhOW7pHSTr81FiGvchtgYSfn8U3w05qsxVqKvqxMVXRLsPncNLdfc9w6cn5+VvwZYitid/DyVpX6/PXG1jKeZUATW5Idr/ArKpulpdiyH+dpFj/n3wQcf1J49u/X2O+/o7bfe1pkzpzUzMyMvgIbDiTFARtwuEgTo7gm7ieu8F8yJ8OUVWohjC/G4bbszOFGQsyHMSTS4G313XgjSTgLn97j9aeGpVat0ltOuS5cvobuZtptkSIO79BEyyH2/UkyHi1ouhVa4urI6c4UoK3jdUWwT02Ehr85j0lwIlGUX1cMjqEVgclNvnv8it+vn34t4bHhn/+KlS8n/58+f19TUFDv8q9CZvAneyK9Z14oSjRyaJG41Jy7zLOj9o3r37TXGz2T4n7K95atQKW57Q1ydifU73O7PyN6MTB0RKsB9febMmfwfcpYve/ftza97bd06/gRx6amio86j12l8FfKBSYZjAtuFSmXFY/idyYhQlJLRXZmIkAwtvfC9ziPCvkYX1Miuksq98t1Cv8pRa7vydHSX6Q7fvn27LEynpzcuMMrU1AD7QBtZsTYoH2Ym7+7UUhDAfs2lFcx1TL8bJSIUsQiFZEQJG619HJ4OtVdEqJCv87JSb7rSRKj3xr+lcbjbxuiUyginI2/nH5JwRwTGGApdd+EV6R8Z5Ams1IJObZvbDH/uDOweuCNCEZE+Ea2ZDh4RkWERISyaR2GfnZvlyB7MzcmTXGNOkgiOJRBXGFFaf+w/zN3cMptSqwb9Pv05GJu293B3sHuMQWsO+gPCAe5eh35PPeBj4YpQKfSlERFZJ4XaCzMixK3AJ3hG8BwDr7zxcUgiPW7zEUHKMRaTdH5SRGvHJmwAW0jmpyUQfsC3W3EpzCdt+IL/SnmM/VxIRCgiyM7AuIM74s7T3EH2t4waEUl7RCyJa2e/30++GQzgH6CM0ipay1qItAuthX3yvpW/464UJxQRDhwj0l2QBea9WotqL1SQf/aLIi3Z/SdtRJsmInSzq5Si1ez62bTgL5SxYhKyiYikQ3F9joGn0YUQVRHROW9oRkTGixibLh+YjtL5TZjXZTQRFtHmQYYL0fDC2fpHjM0MDYlb3WX7AugTLziNDMed5p/Yw2R1WIm0rj4rheEXEeraeMQOpRco3mVnwmBhcUn33nevNm2a1rbtW1GwpuT2Ggz68m9WLl68hN8qPfroo5yaHHAS+R+zHv/sOHPCPBjJCsKsv6YnE6l/9isixL20nGC0gqWe38flukzi++R152ldFb9773n38+PHOUE5J/utmBONERFtOOZkHPtG8BxDbSz9S13dnLRSeUtaN1aKcQs/0kTwuEW07xPs3CNCES2cl2WoFyg+XbTifO7cOU65rjA2GuIpx83UqoEcz/3X6U1Oa0xPT6vX67O4P5P/380nBBFt/hGhzER/aldk/UacHjHSIDGoQ806muTvR20jUe2EyN1OMrXMcvud/PZbvffBB6mL7tu7V3v37tPG6elch1j2eA4hWd6kMaEjCHOOSrNEUUTIHRIRyj9Md0wErkb4Ka/wc2FCsEMiiuzfQRNXw8LCu+SOUGuhjLb8HsqkfzQNB1wAABAASURBVKTnbybv2LFD6zkKjXCYiFO0Zu1arVu3nt2gdTJDXL16TT6q9ruwfdK2eTm/FhGhiJgoubWGJv4IjyD+GBEh+caMCEUJubHcHqVW7EVZDnab/X4ljuQ06q7AAgKQnIlEiogl0EpX4NmB9nWZbiu4KNMSmiZZ2drC8Vtb+1zubn3zWUqB9pqwPSKoz00SEC6um8Qg9HbvhmpQqRWiL/c1b5iJh5yKDFlUjRZ+ADtMBrZ76LAF/xH+LbwT4gHXosHfIMw8t1D2uEbjgkORIWFzXGfZrqVXs2yyzvhtlJs8YyHMbV7MEAs+HrjkmotEE2MQmDQspsMn73FoS4WDF0BI2juT6JkHbqyLtyMtuhZty+MthvywthXKoe4WHUkZwTYjQhGhosUrFq3X2RryMBzgfp+dnbU1Ybv92vCGfJXQCleTPEJ/ZAs3K8TAy4SY4IU4jtdknhGRJrGW3YE7FPR9KzP6LKb7KrXI/GBEOErDQwr/ha67Jr1s79WavxfYsH5DjukI+xrXJV3wCPL2PeHRWgPDwLjTO6JNGGRsCFM3uuirIKyDnNYO/HxPWO38jnA7dviOWfxJJVtelyb7u8dJuOWg+fbKlUv6+quvmRvX0KShc2fPSjTmxQsX4NRG3gS8dOki8nAov/745JNPyrvFR48e1dtvv5WKFdIo863wlfO2qcnLZEy6V7RT6Ir+yz0dz8AfHhjbcFx/WyG+3vdOfUz8BLJAu+80nzuLv6QE6rl23Tp9e/Kkvv7mG129do3+cAwTsxyUQ3wZWNvbcbCl4UcH/G54T8bp7DZXSmD/Cdi6PNqk36SdeK7JJPD607yXtClcj0zqs6k1xWbWkBNDE32OE65SSuqXPqF2EqKhUM8hswvdEugzTqt0W291HlevXuE08yInMNeczQJiwTa2OMOx9Z/fcK9cX0pHQjs/KusUAaVEd121wkXQCr4reZHPhLddThsRsl7refnrL7/SkSNH8uuw+/bt04b167Vp82ZVDgDm5+ehRwrmzFIjVMNHWCMSh2h+OcPwE0prMJFK6d+vvXbDj7AAdtdacseSLlMpoalBP1/Pcoe70zyRBundo0GaWqrs51xLFPV7fdkMwlatWq19HPt4Nfv58c/lleyVK5dJ2mgNu4W7du0k/4F8Wei6IhbSI5QL2IUB3yqxDavChkgR5FoKtu62bwepPxhozZrVMp3+b7yrOH7t9wYyTR16TARutIrgrtQ1oLmQb1HI6DucMmqhrJAIAjEGMfAoiaKsJ3ZmDWgdyXTaTuyM7/BCXlHwCanHwqtHh3kSqpRv+kznoD9Q8CdfIUXwkBT+wx4Raq+uro3IVrVGwvaC3WUVyspONSFqr4ggJykCs0B3raQvqqU1C/5GqL1C/sNu/1KIGwuICPmyYWp6/aoeJ1ARcAz8JcMRxgjSN2O/UuFL7HZ38CJk6IULMMlZB+LVWtQjbQEDeMr84r51/4WUPOr26/d70FYUEQkFgb4x8VJEADwCUADOdLu+pZZMizd+sQRSaMlFwlUcERfo8cnfjh3bUynoU39pxMCcZ6dyjuqPZP5t4OHWbPCjpbido8utpapXqypIs2C/Dj05nuPn7xqgBxIUEUnzYNBX8Of0pYTkSkzA5d8My+OTwQ1uCJ/It0tHrajXSA0LS2PEItP/B8ATQIkiv5ZXqd/qNWu0bs1aZMhUW59SJOgNaI8IuT0jcAFx+Wh9dvwjXttH5H/12pX8ge8cJ4au0wh5ENGlsUnCvKEq+WuEa4LukIi+ANltMqCja79S7dmoMj578FREKMIoqshJo+cwUGuB7mCDZR1H2nfnV5K2bdua/OCT4rVr18GfAzmvShsMkEuDfl9px7S9jxkSTRGJjRs36tnDh+X/St0rNYdwcfklFJOI0MKFtdCelfiVcqbgz/6gT35F9nOYiJOZeSFmLCTGQlgED1sxIxbteN30HjFe58GI9o4gnXFdilDEInBIshsuIp17qEuCbwYHHhGB/Z8B5A2HwM3f/SnTPQlyI9sb3K7hInIcF0dt/dIddo8kTMu2keUGPG/et7wxf25Yv07+f0KXL13SLIqwTfPP/gP79cyhZ3Tp0gV9+NGH+vrrr3SWxUyBX9atW8tcuEYpW8nP48a0LwC6qYZufUGYiVvA8hRLw8PxYnmc/0ncXj0tYIJmGqoBXdu5eu4X6zX+fzVXLl+Wx1qpRREBbE5ABYYPMgzlH3Gw4BYGPnZr6ZUcSplZLrG0BEURbbqIkGRo8QqHdwhFAAGbk8CPWFBHGPYIzBtAhOuGVxCyHHhdd3dxrgu4Y4/MCVq7hBGhiEh+d79s27ZNpRTmnYFOnTqNOZUn1P3+QCNOKa1UizEwZN4aMZ8MkWUec35tb/PmLcw3l3Ms2d/jsiunMyMiy4vA7DxvYk72p/vU6PjJdCwB/b4QttxOGU67MggU9AS5kc60Ox4uAlqZs8ROnNZNcHcTzdPEAsb5RYQiFlGSa3hGQZfp52Lvyy++0tF33uW06qr2cpLiOW09hxCDAXN/rVlU8T8ratzg80MSVrmTxBWA/shCbLW7UKAU+ZdmlMzEjdNnIm4QlvYYZSeSHx3uSXDQa5Uj/+OWOZSJ/PoIZY7oZKdxw1hBGZLuMoPXR2SlBLs9q+X0Fq6z7IyePPktSt28fA1Ja0ZpMaTYRr1+lZnDk28tVa5LRDj6BJoFuxUbp7ePmW2OMobQMN+BlZy/EuaF0NzcXB71tabtLZw7pKpQTsHBrYhogUeU0trHfi7czOc69WgX2+1HCinyhm5bGhWnKaFSiwr5DOkj/2jLNOhWlznGHbiAxQTk7qLkCS+VkYzThjcwoTHCHDFRDd0GoDXnsv2HtP2Q3QbHcd+7Dm7Dxn0KHN622XwKAOdc6A8v5kZuW/Jz+Dz5SKGIMdSahbpGBErTsrbDLyRF8ATheKDWAu/2csG5CuYeoOC5fQf9vuzeNL0JxfCuVAhrrVr5CvmPhxLylbWyRREsqBBUrmuv16PaDX5SSAvQ5EX7uZ/Mtw888KB+9KMf5f8W2Lv3nuxLjwFHbxgzxijNBi9AWrel4U+PDun35EN40Ola+7xaczg25+V4jo9EzXxMGy2oEjzJttBWhXoQqOx384gjZf8T4bZNcTk+xoq3wxbhIksJ1VrU8xjt01f9PuN7ldyWhQj9wUARkeO40kcjeKOhHcQV4q8AwiMifYSfuEop9HufKg9VKgsd8xftREbUplGfslyG+c18aX+RNrMZm7YbDrNZyHMRoUrZpqmHjKtgx87t8ucSLZsa+g3OUBmniQhxy3lZtgw9ThgTUsh0+P3+S5cuKyIYS8OUKRGh/tSACXGN+oO+TOf8uP6m2y3Z+ZEweX311KrcdfIrCS7bPO/8Lc8N02v/iNB1F14NrTM3O5d0V+pkWg3hfz2uy0Eijwge4hob2G54R0SW5agR4eRa+Qq8W/iJg7Hm5zI4kHxkLAtadDrSouvObaR3438POOl1TXpTQpyiw2RE+7XuhnExaoY4GkFhdtelixc0x/xlGTtzbUbr1q5N/9mZWT36yCP6P//P/5e2sEP5wfvv6f0P3men97ycuGGzxP2+mbB77rkn51sHRBT5oqhsf5t23xqmqMOtYjvereL8qYab9uUY0wpPOkSYdTxXWPnyBtlJTlCuXL2KAsyGROmRwDFvhHEwxsLtqHZ0pu1G0z26AJsBCeEAYLMDzu7GtK/kZwdJ0M5DwZ/NO0GbRje4Av8bIOtA8OTtBWDSMOn5HexZn+vTmffXsim2ig3wU99+K8/ZFy9eZD5hMw2mH6EDNZiGoGOEDuCBNUKmW/7fffc92Zf+vzb+fYX9B/2BbvuCrgjaw1iSCD8Eh5vEcJlN58bD9LRwiNGGLj7xG8dztlRhxXEc4XJEfZsESRyduM31oPwM5NGmksbJZfciAvcy0I8BSEE5I3luGtGWx44d00cffZRy575775UPIdZx0ugwMlHxxOfJzJNvQ6O70hpfERQC0mnTcE1tpmf7cBpjqm9FYaScKBmYI+K6w0dM4hacfsdvPUc5JmDV6lVMyKu1iol2ipOLUisNIo7VroGZrERDunmUM9Nopjl79kxO3qL8IYzj9qpMrjb9AyaXZXMeJcXhI+rjTCNcD5HM5iL60CuuEXm5wQYoSfZbAMqCFQa7rezaXI6INj+yuS7/iDYsYtE0vWZs0xwR2TEuWyFuHpIiQv7jIV/9/kBTgymFFaVS5fa13YqnERFyHhGhiDE0Nsdu3eAK/CNCES2cT6UvFkA/9vs9FKcByt6And4+Zh8aKopbUaCYRYQK6NL0ev0ctK5nnzZ2nu5L90+jkONNTQ2y/2styit4Am4sS2/YyN2o9rEYoxkHjGD0CJQ8yp1iV3hAP5qeoKwB5ezatSvft370sUeTrtKVmcWEIgwcNoXdCCkixmjtEAAJDQ5xYfK82W0+jAht2rRJV65c1Zdffkmd18inKaazpYN8XA8zRIIcSVNoV8Pt04PH3Y7mgxb97IPWrze29+iTHm1bFKQNsskbi9vCJ0+1lCwBL8X4L+PwiMBnAnj9YLf7yQuneRamfg/efOAxXWtNfhKXabR/RMife/SOln9/5jqOPI6J4/gy3cETYJWvCJYItKG9aM1shw0bNnDq2u4IN8gR80StPUU4VqZKe0SR823hNqy4x360ew/+d5j7okVwAvKEvBvd9aOVEMep5N/vO49e8tkUss2v1Fgx6TMOXPc+4fv3Py2fnNRaIKRhoTYlwcNefM6xaHBbJb30l9ukq79lqOuyFgH+9P797NpdUSmh1cjPSlsW6hYlZJRSFBHkrzQjYtEUduA07ofGbUe6BhrEFUH4GMLES/i0wB3Ruuyf5RBis0NE0YKdSIX4feqfdYJOvCT8QlICu5Zc3eTYel4X3Hqv+HRdEhOh5Abff4cn7TKRzZ+UtWFMmDfcgP4t0ioULC9+Pbe6X90GW7du1b/7d/9OTz/9tI4fP6433nxDX331lZNkXdz3bn9vzvmHvddY2HSfFK61EMehGP/7vvMWgGndehHIJlJbRnz66af64sSJVILdPwZBd3Q7TXIyvGm74Ow7yuD/4ZEjQhGLqMgjj50epk+3PKYikKnopwN0rlIq8bUEQzadHG/Llq05l/tNH4+reXRV94k3JSMWy8jE4sLP9ojFsIhQ+knC1sJ++ue/XIzRluSZs7X9sz/h3cL8VEqgF13Rp58e0zcs3Hfv3qN77tmrWoumVk3RFqFiAs3wIxIJR0Qo5MsEG1KEfVq746KlMS5wk8aTp1GZgCIYjPhZeLqjIiInqkrnGzgzqbgiIvMtpcg7fhayUyiT3mlYs2a1RkyWZgJxeXLzfy93HEoljxG+UpSSykiQB7nJyvoiggiauMZuDI2RO9AoTRbUtntxY+Wggxkx7UwGoxXQoPg01NeFRIQigAzxVF7RPVsL7SboDJRKKzI17aVEmhpfYTMftoguM3qaAAAQAElEQVS2GHIkNiMrL0HcAQq4gylOWVA6pOvsmrgcZ8K5aA2SxaJzbHO9XDX3ZbYBO7ojFnJWdI2F8IzUpJi0n9vJ7ZltR3ynsb+zjQh2++fkfjW/Zan4OezmyF5vo2Si1uqnS27oG9vNS4NBXxXFMv2hqs+iZfuOHdq3b59qqexacwo0N+/oiS67Bn6DsWRyEiKE24bwcB0iSvaT26PC02SfefiR5dEWrtfIfEGg+dY0FfpsPUrlpUuXZIX3YXY0rYBbkDmtEQryLiJZImvMg5v+H4HhDdCFtabpTGjiCmVa0+I6OiQiFAEEMO33z4WIkNvA5ef4LLQjqPQTxcubFk8+9WQq/X4/fnrzJv3Zj/9MP/nxT3T//fdnuHnekwgSxkkSfRYP69evYyGyOheBPqp3HO8GP/XUU3r++edYmB5kN3ldlt+jvIjItBi0t9I/aYoCfxSZRvetaXNeaaevK30YERKp/RSX+biB9yy/nLfh+IW6iXiiM2EJ+XK/W37dddfdsiJpZdBjxWEeL5Y982ysBOV48fLQQw9q957dWsVE6bSmp9SqKRbgu3fvor7TusROXyn4WZibNgjjlq/OtD1JwYNbBdpKLQrKcT7+sbQXc94o6vd7tIljZSoek3Yp7BzD9ggcvm2qvWxN4CRIQXkRoVqrXI9Sq9qMpDQJ08JlbjfsYbNF14ZuT4fcMdps2uR3Yr/jgr5PAhO2UvqV/BvG84jNunkFf33mXretecMyZT2bgM88c1D/9t/+23yt8K233tI7b7+TvzUxz5r3vKhds3oN4qDJOOZNv0MfkFDoM/Ok5QjOH/x2jZbCpd4ItyjeGTHObhxrpXwde9Lf7u8CF95haXq3neF2jIgcq2+8zgLx66/VMNfMo3e4L5amuk2XB4SLXbHeGUBGNg2sd3y7bRYT2dWh8+3cK5ldnCUmNLs9jCX+SxzObcLju5I/kcWKVmixv0vzHOJx498EfcZuvhcaEaFSao4xjycxxibhvvN85P8dNKIvP//cP0c4j24xz5gcauT8nTn5CNiq8RWBawK4ZGjCbxw1jXa+u0VDZLBzmUD6ZRYLj8UiHG/B+7YtXao0nRkpI9KVnOgib4ho1AAL4cq8bT7whp1Nfyr9Y05RTn57Uhs2rGfRtyN/X+msS61FtRQVXI4sjnz9+of9C/54Q4aLxXBYKl9DNbYDhztepieKBWVvLDBXM7muWjVIZbzUkhOUw6t3GlEcbYpjn0I5tVbi9TOOJ2j/8MiC1ELTE/oUSrn9nF9IMFAhbk2zVugnfUTQz4bkOuDEjTXGkBT+C0ywdt2a/GHhFAsjxxeMFYWwMSALh+veoBgM1MOjj5Kzft1aaO0RvQ2LCEW0kK/WO7OspbBLXNWHvgEKQL9H5i6HeAHIJNu+lFCLknmVUqhfT959XcsR5Pbt27R3315NT29kEMxJGhdyA7NAj/OIiMyPJ2nGN36tDd8Q4aLsQnlVok+NIcqSaVuLYu2ShrlAadSgkDUMyhHmyLxAXRyeZJA6bxixIZ8MJ8B85SJLCeozJS9CzRtDyhiN5pUNpcnLOXYQ9EWCh0R+ziuwibIDuF0FLQ7ryjJPGL1e1do1q1By16pXC9FGtLcSDQsoY35uNtt0BD21FFlorWGRXKPIryU27JiMqL/LqqVCRtCfPYpjoUy5zSQyTxYLxHe+vRrscE/pwoVzLDKvcTp4Jdvg4YcfZCf+Me3YuYOyh7KSUUtRAeb1QX+Q5YRClfHicWM01FdcnZ/jQwjpxClXX7WShxuIdrLdvO38Nk1Pay186zF01113OYm80CrEdRlBnpOwf4mgnVaApAJdJU3bl4E8J9MHtOClQlvUXkCjUeC3nqyAX756OZWny5cvsaNymQXsrK5cvaKz585oatBHaK2Tx15DO5tXev1Ke1X60q+3ecHZYsik777rMdb8Dr5fdVnF2F5D//eyXaRaQq78cJ40xHf/+1XHDqJ9G/rOKMQ17fZz3g07ZHOzs6rkv2qwWjV6LLiH2X+N0yXgiXF9I0LcJGc0kOdmTtL8SddTp07BC7OkG+Wk5gnPfWulcUB9a69qmv7atm0r6f//7P33l1w5kqCJmuG6eyiSEdQqk5opmLqqu7p7xO7+MOe8/YfnnH1n306L0jortU4mk1rrUO5+3/fhukcEmSSTWV3V07MzN645cAGDwWAwAGbAdQ/0Z24m5tghty8PHz4cJ04cj3PffMNu+MXQyThx4gRjanvYdutL5QQPhZZuhdoWxm0hb9vCfHikvo9d9j7tUS5NETsptXlXeiYxppWbYFpM0gyMZ2ZkJgUFAm+eMzMSukIhVHZNKRNckaTYEmmR05jFvQMS6o1ICbv8DnMMHs/cZHQ3a4h4QmzEoRdATezQ/n190oAtMu14I61GDKcQyEpAjilEzOCk+h27nUs743//3/63+vrW6VOn6iusi4s74j/i3Gs8+f3N999/L7755ixjahVdXYu11RV0b4Vn4sx7q+izv4bpzv65b8/Vn+h2XnZDEPFFREb8IIinXpst2orS0W8fr4N+zAk8jo32xAZQPDODewLGpwAWGZnT50kYCcnHgaQfdLcTbEMggUmKgdSDelvGm88PV1bixo0bbE6sxZj1M2ib4yEzQdsKW3iOROUBQ4g4x5AQaDVP3TxjmkDCllteNoEq4ruQpHUQkbF5TeLwlzU9ydqEJE0Iwk2IRy/GnO0e0/YpVB5JF9G4ENQR0MlJbwZxISfPmdQkkF7TskTZAFLMe06IySU/1u08lMxD/cGANXmFXfyva//YR6U0tY/G9FPJhpL5CPR6/fC1bU9QLl64GFeuXGU8rdf53CYWeAx4juk15XH6TDilGORVIG3rzdJTk6fZhcwKFDSvkLEJJUrkowAPmRmZGREZNQjDjO6aht1T1LzYuDIzMjM26+ie+azp8YOuTV1Uf7uipo0jS5I0jmvXr8XXX31ZbZjXXnst9rH26awUriggJXiZ464sn5lJeoQGARSiAwIGovilRKRAOWnY6U6c3SKLcRWBATSio6U5plFRF5YxBtwIg2/akaUp0TS9SP50RFSQeQxyv7S3trYKlag0NNTHKLwLtQO0bUdR4FsEy5asy2+0GMZCEKsAv7UNNcygmuiuFqN1e2j4+wrQ9u3bIktGKWUTmhINECz4LXzPslP5yisvU67bkU3IxeTKzMgEfLZxU5AP+B5j/DrxN6VEVpwx7I1rvLFe0qxDw6nw3DI4xpRT2TMzfGXNNstPr98De3rb0cYNN8H+aJomDEsptU21MlGBzMqFsQo+dkA6t2UWdy6GO7kaS6VpIjMB+DeEpvQFUmOMjIRA/mSDFxVoCnVHRHKTsYDDo0G1f9++mNcJqHTNi+6q/US0htP28MwNCckEZIA2krpoIPSJISvlO0TOvV4D7flQF+cX5ljQB3UH6/btW9WI08HUEJzBeJVmNV6h38AsN977nnjx8AsxwxGv/WBaU0p9bWcW40BjeZ3FPexbIIUWAvR5EnTQMmmtYRAsMw7W4+HDe0yED5nEhnHnzu3Yzk7B66+/hmG5A54ajN3CZFCI90Jnpd8fhBNhKU1k5gb0er2IyNrmBtmJO4vxaqgsGvLrK5Pwa99nZvia2+EXDrNTOo9BeyAWd+yA9THQQik2gGaQtvmcERt5j8R5SPrnyfCUMhHQaqNWYEWWL1H12rSLly9icF+KS35xl35S35eXl8P/F9DStzQjBI3rqZHVonMjDP8xY2WI89ASNqVB5mvIp8Sd27fjCjuWOhfVeKf2phTkHPTJKBI+eshQuU2hUIl6oe7QzJhFR3btWkIXBpSOOpWsrazFOoZdQ119FqumFOaJBihRGoDnAmSWiMgwPo9DcOTo0fAL8Wtr6x1uxcnILEG10aC39u8Yp71lfhuweO7mNMlXdLpxuCP27Nkdd+7eiQuXLoRO3Jh5qd9v4siRI+HctETfWt9wfR3nZz1s4xSapkSfOjKzfh9BB2gFR3Aw6EcpGfJOVmxeXX8lCQIB9GITTATSlIwwENKP6K7MRN5wwNho7ccI6mmiKSUyM6rcSSPCJ/XRp5tpJHFT1E96y/wa5WN6Q9uoxo6wNQ66j/8ugaZvtJmWdfGtnMr8FLamZySPTSnIMJlPWAezYDCditdffz2OHj0SOvqffvZJ+A8Xr169EiptQdYNMMQxHzNmXGtXMZpbhDvEUXc+G/TRA3AcU7UPrKjWZuR5IJ7rspsegecq9SjSo9w8SU5T/EcxY6M90V3/mk/msKeSQ47WHIRWoe7LZUYJ56uIjFKaCMLYuCwxBRMncQv6uAEmCNME48L0+fvCCd1at/HH8U0D6KTcArGBn6jU47A1N0J9y8zI7IAICBlVr9C5mF6wrQ5uAHP4mHliE0bIa9zBqCUEKC/+eBJWmlN63xM2pURpmorlumC/+Kt3npxIc3V1LewXSIOT4XoaAd9bYHZmNvbu2Ru3bt2Oc5yePHjwMDanLXBpczx+mSZsTecZ7Mj0c2tGFzd1E1rwIrrnJHwcCmlbocu3xJS87ZvKtYXhlkZOYYrThRkBtQSmofEOSAEpM6NehKhI/CDQbqN4aeCXMDOZx4b1RzvOn/82drLe+vZAtTtLSTp93BkKIGZSotbsR0ZmGomYBEayQHgChfLBZfYII8HJzQkvSW+jE2pJ8EFQGXw9aCok40PLMEFqWDpp3rlzN27fvhM6JHMcQc/MzkI9ohQH9jg0xEYYoUPKBPTHCpowqS8zK+7zfiyzOPvFJutudJIeK+6jbaUfY50FX8fJX81ZW10NDRR5io0621ptZpKUwUd4jRlww8mAs4wKAQrZOQGwTDAA6g0pX/kQ1/aNKb/8cBm53K7GV8WhvQEkcunarow3wbKZGRo8GqhN0wQ11qKPf9hP1qFcKVLxdB6OHjmKM7Y9Miclk5JTINrSNsF+UBZNKWEIOmWiQv0wISISfjW6fDd69+7d7OhvC/kiJyIyMoMrN8KI5AZiy9UhRUxD+t4FV95H6IThkAW4RS+2b98e+/fvB7XEWY5vL1y4ELOc6pneGZYNHnuv8lBKU8Pg0oP31aJdu3aFxmpERkO+ujeDg2LY6V9MrozMjFJKNM0UmpjB8Ov1eyE/d9HrO3fu1F+suHf3blhenbp29SotCJ7XCduwDcsY5sKIdowxQEcTfbfMkPESKOQ6Rq7jxbwedfapp8H41IGfnfDouGvBLfC2gIHc7w/iMKcnyw8fxgjaBX4zM7wys/K/NS3+Khf1UZekbcsahn5/MIimdOO7QU8fPHiAkfUg7t2/G8pKWdjWFln0MaLs74e0wbbW16so0wPMM019NF5K1rlNmgPraEpto3OLGyDiKF95mYJlxJeG9QyQ5d69eznF2RHSsEwpBWdve0hH3MykS8bhWG0dE8hcuQsd3YwZFjU3Qm7dusWY2lZpdXl+MuAjYzhaZ3d7LaSJMoT64amX3ytYWlqsAyH1VgAAEABJREFUPBh+/dVXYb7Gpjp9/vz5ystLL70UjqumdO0s8CX1DaCaMXNJCzj5z+B8+WqDu/FNoQz4mRmZWeWUWeKRK3maACiR/nURYxtAJIL0DNhEFmOBOp3vBeXivKUcDUFDdsxC4BkXujKm4UjbWBOfAzZJUJZy1vXnAtw/R43/9ijqxRqbd74y+v577+GIfFl1Y/v2bfHFF1/Gv/z0X+KjDz+qa+WBAwdiho0WucySnOZ3Y23EJqEybkoTM+j47Owc+L2o+sHcad9E2IOxcWVmZG6BjZx/20j+21b376A2WyygkZsK/u+Ar6ewgI445tSlKbTo1JOwM2kXkJkT3SqEQPkuFPRXvXRdy5ziZ1AgnvdiCmSubmOIrZCZVd89QVxnHSpNE1D7DqnMjMxNcA5zzv3kk0+qk1LbSL+0wHcKP5aQPFeY0IMwKUGQj0D8BS/ZEtCe2nZJ+zwFn/8cSAoJBE+9nycDUVS0u/fuxVdffhm3bt6MQwcPxdLOpaC/O8NAIWfwN8WmCE+mhEnJs7fxwscUMlEkM0kbYUBIx927iIy2LtaB8zNGIUYuF2G5zKx5GgAaSt2EuxZ2sP/b5MaN69UAWMCoakrBmBpXGnM4LOKs4SwYhhcal5nUBqQJzwKQt2SvsIOkQyTPg0E/krZsya5RSfYx/pzENQ7k1ePvzIwe6bYHxmlbRY+wAMBNPOsAQMjsnC6EzkLl28ytgKY0DI45To52YFSLN4tj5qtuGvMLCwshDY3XIcaqPFhvBSqkBwJ2qmxN01jTMN+3f199h9/jfnfsM6006lX5qFx3MlEGQ4zWzCS15fRhLjTMlh+ucCy9EiMmmFoGXmt7MTjGpAkSzEx4SKIZW/9I2LgzMxZoown1vXdOpOTX5w4omcYyMifg4zNAntQhQf4N/eUav1O0d9/e+tqDX070VQd3StRN/4eOxt06pyAjFmonq5a2aNy+yE70nt17wi+27969K+wT+6bB+G9pu3Kyb9SHKVuwSv8khmUBGqAXtQ852fD/VDihukOjob2Cc2t/anS6u3+DY/+MCHVKucr/Sv0fP8h8wtsQp2QKY8bYDHJzN/7YsePhKx1d/U3omJQitYCHBsNjUCEzCWfiwIH9sXfPnnAisB51KjM7WYdhBI8RkfGXuzr9kl4X45NbOWqQm56Z0e1UBWN9iL6tctq0DKyGbdUxUPaZpbbD04jt27bXUzLbMWSxEYy39KN9urq6goE/jMysY9D6+jg3s4wrjXO/kHf40CEMu8XYeomnbkgrkeV2Tvya0uDI9mvdysz5p4c+GBcftaCOlu6jYYyerfSovhp++xmL6vxdTj/kQ/prGJnq6iq7dvbriH5WJwv1uQjq0LqB4v+r8EdCPCXZRruH4GVm+E/3xOngdszghC0uLVXd6/d60aO9W3mR5tQh3MsR+qA/CPFsp+1QB1sbE1mL+ZmTuIHxKQT1R4Y3kJE5BdOIR3dJT5D+iH6y3cbNbQrjBUgexJlKD0lWWdaw5rm0Evmhd23LJtWOyvM/1+I/tM4/B/+Riqb8PZ2QchlTRlkW5Ocrmzr17777bvzLv/xz+BP96ovz2YmTJ2MGR1SZi+t4Kk0DcerhloYbbvcf3Odk7m4MWV/ozCp/kL7ntue+B+V/Zf/lJUDf/+WJ/mUpqp91TMNrF0KfOJ/fuTMyYuv8YTwyMh+HMkmLIMJNfmT8oAse5GfIXBTQl09tgtIwJsjL/H566zgzbgy5ueh8Kj3hufiQ/hQoYG0C0b/aPa0uM8M5IDNt+gbEf+fLPmixJ1v8BTddPJXyxzpefPHFKCYWGO6xKGpIGW9KqcZuwvgmZDTFdCFrvriCOIFh0K+LdtLwDF9VWmMBXqczBRcnjcbxcFxfrxhiDMtYZocfKkdkqCwaaBpb3UI+jqZBMSOqMVYVi3hpGj4DgSdQMAuYtqEhbikJuXFAOjTWDYOrC1voNRUGLOjuOu1mp3weJ8CyHU7UspkZXqUUdj23hzugTvw+a4C2HDlSsSj1FZ2mlFpfqeXaSkOaCzhae/fui6WdO+GrjYiM2AKm2FZ/ulTD0+8lvPDCoXpsf/z4sThMfJEdVOutA4F2xvSakMokwi3ZXr8XZ147Q/mTcfTYkeoUtPTPuMVJJGw3oJNZ0AiLy7ekbZtGXMvDGNwBO3BjjGUXuTFKJFh9Zkamsm43+xQDelzLkUYongBm3b1bXFoK+9DQE6nMNHsCLfKZRAlqFtlb6cmT8jKs6fDjIksTolXJ4bNFt5qCY4sh5z8Ecqfj7Nlvwl13B4BGol/Qgvlq1G/DKdzPScshDFZBHJ2Jfh8DHx0ZDPph/7jQu/O+tHOpOj6wWO+M3NCnAfj2U4UsId3hcL2enCygY/sxVI8dOwZ+iWvXrlW6pWmilKxxZW9dg14/eownTwgaBEE2x+ptxTmKE/Wf/9N/jB//6J3Kh/W39O2Ydvt/D9YYd8abUkIH6ZWXX45t1H3kxSMYKzMY7mvUV8JXtCIjskQYxuRK0ypk2I5MHiJqvIFXIXPS78g/KGxXl9KgB+MYYeSM6Qs3LOzroc/oUQvuuMLY7qJUR8O+tM095KzxX5omDh06HE5Q8/MLyKEXOhYN6SPa2Ec2yrK1DmgrX8F2u+lgu0pT0LN1nJ0VHB2dvRF0+sivB3+j2u9Hjh6hf/ZttCu4lH/QtsioDtA+9ELjr4XvPvyNaUd1dNEteaYIbWmh3dSxL48FuU8hs3BaMhP79u2vOOtsrty//yDucoq2irPqdwDWcZTXSbdtmRkalgRx8+aNinfp0sXQCdFpHtPmnejfmHHW7/digblFfMuO6YSUISBRmAKEhCZQCG2fOryP+aiF88HMANnOIashfdfND3U+gEZpMpQjxSpP29iht3xwZSY63ITtlJfgkt4QuXj6qzMkP/btEGNAvqeQmbWcZbMUWNzUA/GFoC2wJysEbXjVtvkhmDCBjAzv8CLaxaeRf0VoUWn+a6Bj/bsUTK+g1Ggm7bXdBFtwKwLP4JBhfgRjBx1AYnU99PtIpWS8996f4r0/vVvnFP/Phuuteuorf3OcjowYJ8pbuTb0a9OUKIa9gl726jyxtLhU5+jMDMdscCmCzIzM5Mk7Y+OPtJIlppBpTpDfwfQz/tf1DAkkeVMgWu/Hn2vi5gdy3nwwNsXP+E6W2X8hSNXxeWihq6WUaMomlKcwBioqiX4zv443YMyGD8BaPsbGGhui82NgRLzOLcR9pmQwQXTwHLwlPMmbY8l5yXGSidwia5020TyY+l5q0hKphRfDPwuoO4B8rHDmYymPPz+G/7THrlhSRQe2/XHIzFo8cxoG+BHBI3c8ck1wTMv8Tq7JPxiUt3LPknWt9hcHfUvA098yZvHQiO/3+0E+kKGzknJHVQkEcRvVlKYqnWlCgcFCREi0ZMwkOMIYC4yllgXUiYtkSksha9iywAdXoVAmpdRQn7OgE+NomibWcWp8v9odxzF0XBSrgYLBJnq/x+4geJkZ0iklQqNEELdpCs9ZaTVMwKBN8BJjYcCCPBMdXkOdLQbLGAVvwyuz1HKGPgvGt2PEuqNed5+R2YiFWGeqQFz5DZCfr3+544olGQUe+vA7z4mBZV3cffe/pQGZyGIDIkrJyMxqPPpake+Z79q1O5Z2LsJvP3QW7KxZduTHDAYX/syuTOYkDMIJKHdPKuzTm+zQf/rpJ6G3b9+M6RuhdaGrQLvhSR56tMH2yrOvAmnQt+T5CkhmVllRRVSI716ZGSHEEy6yZmZmYicOStM0tV2Z0IwnX6BDqnQwRYFVmOj6Cr6My5+TVoO8SykV0zTh27Nn41OOYTXafe71+jGAh23sih88dDAOHjgYP/rRj+I4DoO/HrUXY3SEAdzAnzsjCxj1Bzlq1Lk07mnFrl07Y2lxR7gDHVzWWZrCuCkYv9AfDAIGK2ig7927N25wZNn0evHCC4c50Toe23dsq+9b3sAAnZv3F+tG6FyhfI/2JmG/QomMGegN+oPQUbE/B+jUKy+/FPJwk5PGO7du4dSvxWh92IWMwSEGbyIfdaUg40M4Xk7yi9t3VCNUufUxbm1ry/gCJdTZKd/GG9rUUFcpGb1+g9zggWdxB4M+Y2gWnnuRmeivY7d2TjVs6sQPH4U8T7EO42wMaEfL2K/ApJBpuaaWd4yLO+j364mV/aPO95omfCXqHsZ8S3uG0FzhZMTQ/hHkZQYj2/Y08DePPK1Lem2tD+cBOn3kH1zra+vV2L+J3Gz/PA6Q+A048gEKfZmhrhw8cKAuWnfu3OaEaz1aFlBBHMeoPBbk5HMLf4LxzKztUnZCA454N2/e4tTjXviKXXV6KNPJPKivhxyb6nCqYzrIDx48jAGbA6UUnJVbyOJ23L9/r8rdosrp6NFj6MISJ87brLp+0VMnzXwBVuAlKtQPEvr9QXW+dJRmoL9vX+ek9ZBfZkYwLxg0TTc/znDqdPr06fDVx11s5pSmQCrDvwDR+WjsvITxMEaf6F5kNQbaaEoJ6fSQv3O40KefC+ktNbWWg1Fl9wiYB6EWINrd1JVJrUBkl1Q/ieckwbACOJnE/jUwoVnr+Fd8PNKurW2lbY6aIG0DTOO5RXfH6FsHyNI0+qUlRHSxuLQYZ868GgcO7Iv333svvjn7ddy+fTv8cQg3AiET169djxYaM8x59oHz/9r6Kjo9Ys0bVnCMuTm3uKgObQ+NP8cFkotMPifgeOIJKWRE2v+CcR4NMis+HzUh0+f4X9dzSSDBehqQNbkzE/Hm5KkLSKppmVnDiIy/5qWTIjyrjqlOG6qvFZ5V4Kl5W9qC3j8yF0zKMEyibbEjKkwSnxLIh7o9Zo13/hHNuSuQnbTTgWUisJV3Hh+5xTPfRGlO45kJqWeDZbZCLd9a+9bULp75bFqZz5vf0Xv0MzceM7PjOybh054n6RsFJ5HMx8r9Gc+Ssm9W2LTzR2TOnfu2rpXOMhEQDK9paBxIwIkOpEALuO2KmmrOFjDdx2loPEJMQYN5zEKUmZFMbi3xqJf4bSTxCm1oGzFJjuIhi7MLsIuZRqXh3Tv3JpPrmMl1HJlZIbhUOBdBGA3jg0Gfxb1f49JZYKdxAYPTV6ZmWXAzVWqMFxZOcaVveRfp7rkzGJzY3XHcvWdPuOvuRD0zM0uNgRHZY/Et4QLQ6/U5sTgdu3bvkgXqHlRjyy/Wl5KhkaXTJX1qjg3IiKaUatid/eZsuFu6XndTh+HRu68A3blzJ0Y4RRp+vhKiLAv8C5kZmRnBPYUxo/bK1Svsvt6pXzpewajLtEZYczBsATo1vBA9sh0brbulGiLyq3OygEE/wMBUrpkZmRl8xMb1+PNGxqMR0aQzMzuDPO5hKN4N27SJlVUWTSkh/RFOoEpbmqZLbwr92QCGm9CYLg5QKDsDr7t27opd9Jm7yz36eAZDbPv2beEvKe1jN/vE8eNx+vSp8GdW1Q914uH9+zFD2dKUsF4X730Yb4/8+nYAABAASURBVPtwMubmuj5319t8+zkzq2Ep/ZaBMhoPaznLCkE/+KXvq1cuxyJOjScC23F07ZuLFy+E/TfL7uYcjmdmVlnYD1EvYy1p65ElooWWurO4uFhP8z777LP4w+9/j+F6o2KDMQkjkr8BRruhg/3Xv/pV/ZEAjXf59/g0S0LTOuI7V0GGtqlkUv8wWoycPsar7dahUjfkY4ExZX8q/xnqG9JfVB2NuCXrCch/+S//Jf7zf/7PsRuHW7pTaEqJzE5+mRn1JAEdV7czk7HVr46dDsqQBWVInoaXbZoy3GeM2w/b6dc5+kd+FrYt1Nex+v1eNE0TPcKkLsdEpQ1fc8h7lTGhA7579+7wREKaTWnqd0A00txsWMSZPvv12fCVwHU2TVaZPFvGjuHDh8sVNzPD+S0ml/mPQybtYX7wn7Strq7VV2lEn8FwnIJ6oCwP4hBTRXz55VfR0ueZiZwK6G09AfTVgivo061bN3FWHkQPWdtGnaWrV650tCmj/o2QGQU3bmVomhslylQnaScO93Z00jHQND20eKITGdQb9TqGE+QX9X2VaJ4+708cjCEOI0wypnaFOrHA/Cofe/buCWWnrvQHg+oMKfMKzr1QXcdR1MH0xEyeWhq9CSD8T3Qr8Q3YkMOmAEjioQ26hHHRC3XknXfeiaOcADpHL2ybi5c5JXVt275je7gZ5nxk3t17d7u1CJ0foG9NoY8x5hrGhv0dUFUv7ty5XfXJjQz12fFvXmxc1I5eJfhCENb+Yi0fw2CLrhIEClShjRpMH2tIUlC1AZATIPif/p5KayqIx5+n6VtC+oIuIEE5Ejzh/h89qUWhxqw9U3Cu6do8bRltn8qB6DT1+0L19Vk41is8C+d/iLxnykQd+/NasbXk1vifR+27pXQg3bw9+/XXUaJ2MC2ZhkG8lqFq0pzogjAz0Y9xFBb4jKwY3UfbBWHYBmiT582gJVrTjaB0UYtrDNcEShqCNL151EgfM/nNcwLhryYMMX585eE+RqQTr690ZFZClMpoWFx7GAHBlVnChX+WxVADRNi5c2ddSOcwZFxgg7IZGeL0er1YIt8J3rgGSpZSDZ3g8pd3DrMLrbPAY5SmsFDo/DTVqC/grrNrfffunfC35V3s5XuO+jUUVjGGllf8pYcRi0U/UhlmRAoRIb1eU4LkuH37FumJM7ReQTrVyWmaKNQDejSlqTiZJTLziSCuoFFnezVk6ECLByUq1IfJhwNyiEHTstBoaIjf0lc9jBF5kNYE9c8Oxkw2vjc/g7Nw/fqNuHH9Om1ce4ReZkZDWwlgd1yhKaWmmS5f9tHj4A55j3KCht4xTkXeevPN8LU8+1jjPLgSmdmub789H9ep/+zZb2IVw9NX9/zi2zXS5Muf5vzwww/jj3/8Q3ziCRS7kes4jurV9m07Yg7HQrmO0Ev7WL4MR6N1nBQAZ8WJ8PLlS5yYbMdA3xnqnobtVxifGqsNegdLIe/bcAKN175JY4w8+mIdvZrKQj04deoU9IdxBWNU406ZdKaAZSLsJw13nQr7cx3D+vbtO6Hc3ZF/cP9BJH+eyOzAabI9maYAhoDtahhPY8ZfopTdeBvGgf0HOG06Hnv27I1Smsgs0SDzBtxZ5DGLvg/Ul7n5OH7iRPzd3/1d+FqZ+nPg4IHY2meWU2aDAeMBOvbBw4cPOOJdru2z7hEGsOPcEwHzjEd27fSz3+uHxnbFhVfrn0G3dEIHhEiQ8dkC4wqWke9Cm4zfvXuvfhl/CUdkAN8a6wucqHgKqgy//urrmj+mH3Sg5NG4ZQcY3taXMDTy1MBEgCFT6xpNnSrGlA7OVTYMWuh4MmI7ej03UAbMB8JMIHbKjeoGxVl2wx88uF8dI+vs93vMZ7Ohc/LFF19wknIrPAFaW1vFkfky1J1dOICff/45GzsPYkBbpAc7j9zJkzxv37Ejrl27ikF6D2d3R8xiuPYpo76oN6DBj9gRhw8firfefsuk+PTTT+uYUd5M2sxXBf5n0Ic99PfxCidOnGSj5lS8/NJLcQId0MGvcy8nL9ZhWb/rsrq2Uh28IWPKtFrB//p4ogQys/aHOrOXDRN/DGGBdfHDjz6Ms2e/igMH9sdLnKq+9fbb4cn34tJi3Rxzfrl7715swwH1u3Tz6Lb9cfyYmzMvh2NT3ff1T0969+3bW8foDBtwTdP/Di8FPhw7GzAZ+865pWmilBJZMoJbR+RJUDNBSHCE+J/+wthxMD0VviugzIzMDr6b+9dM2crrE+px8hOekPVDkmhabZ/61K0TvaqXPmMQ/ABJ/ZBa/8fHzex0InMSxiScPhP+RVv5A+ll5nNVbz+36JE2UtkoMS3L+R3LeVRaxM3v4hMzaIpnxhYQR6Id1hZFrjQ8qWhQLIwFFmlxXAhd7AXLbSkR7szdvHUzdAhc1Hyt4S47QQ8fPsTQuhfLhI8vapkZxckxooaZGT0WXSd0nRqNnHss+teuXQsNhqY05PfqruTdu3djHUNure7qrYdGp3XcI10DIaGpQC5evAj+cty+dZvFdRU6D0nOcJFdZ6H13d/FpR2xb/++WGKR6LG76Zf+bZ+L9ImTJ6I0hTIS3AQNAw0a391exZm5fuN6+KzRXEqpTlS/36sGbq/fwHcTYzqQJkZGRItxFjwT3bj7/X5Y1rq7xIxM6wagmclzZM1S9l3E/mlDI8+dXnfS1pCLtDSC+hjUlhCka73fBahx09lQz2rEZI1leE15Wl5ZjoSfiALrbRT4sR7zg/gcRu7i4mIsLGwL054KTSG/ibRNgHWoJxpzym8Go1l2VnBChFu3blUj0BMMDbrL7EZnlrAuF2t3kxcXl6KgH/aV7V+lrGA/7YCnRQz7IQZoD3kMZgbgZugsKAv1sqXxY4zWdZyL7TgeGgXz7C77fZAbN25W52I0GqNznRM6xnHTsbU+X1O0DVW+9GnTNFUX1J+/+Zu/CZ3tQjvVr/n5WWQ3Fh1oIzOjKaU6POqSOlRKE1Nehhj8K+iX6Yu0w1/KiAz0dxiZGU1TgCaSvwbdbajb+P79++PQ4cPhzriO0aeffRq379zCsVupr4yVkrGO/vfR0QGOgYbp//n/+T+rkfTLX/4Cp2MljuEwdjqb0dJe21dKiaAu45lJ2/aEu/THMKDsp23btsfS0s7Kk47UAKfAsmP0fcw88uDh/fAo+DYnjI5f6dlHO3fuCsjF6spqPYUMLvNsj3UFllMPA+w2jpsGv87bAnUNcTbnOYE5fvxE3L1zt57gjOE1syBDZkXqdUxIS70Y08fqgGnidTDmBLjDnT638Grds9WJm4lerx+W11lxLlK3hBE6oQOp3sJybbcyHVOvPy18g3kBlTCrjtGWB3k5dOgwOn0p7mKM2g9DnKIhbXGjJSIjJlCaEs6JzkmXLl2qpx6ekC4yV82yw25d4gTXEBoE4clXDz33i9d3kHOfeUXedcqSfleXLl66GMrReXE3J8i+jrqHU8dDbOq4s3+SeU+j2lOY/QcOVG5Gk+8i2obWiraAHG95/P5oJVA/tuA+/rwl64dEZeavBVUSU+JTpqbPm2Fmhn3gHHDgwEH08kb8P//t/4nPP/807t6/G2fPfRW//PVP46uvP4mlnQtx4uSReOmV4/HOj16LAwd3k7YtZmYHMUQnXjxyNE6dPh2H0Jkeeti9dng/DK9cvso4Hla8Qp2ZHQ9Z+ZS/9KNClS4f9t+YMSK00UZmhnOxY2IKmSUySZ+AtCMyuiuJPT8E2P82EH+dS3tIQFbfraAlSSDYuHl+Kj5I+efAhKZ0nwfgtZ28Xmh/C1gdVAwd8ojw2YbpAhGTQDG/iz79U5xHQRotc6bzq+Bc44/0jJjv6monetWDR6nW5EeTYGXCF3NoS3kSHsPY8mj+lsenRRX50/L+zdPheSs/xoXKx0akPn3/x+P4jz9DQRm2G7IkgTuzQ/SzsKY3pURTgKbpQuKmg/pct/3Y0v+uZ8US0s/MyMwIbro0omQwr0Q2hEBpqLBX0StOZsb0MlpgwudKHHVFO6O+rwVal9WGeKa1CHUMtExsFYxvBdI1Lm7fvo0TsMykiSHHbqEGSo/F0sU+M6G3CWOENmRRlbawhrPhs05DG4FxP1+NFQ2BVYw0dzFdzMfU5SIrXY0+XxmZZ3cqabxpGsiLLOC+btXvD6AzC7U2GnaNBxhMTVOih2FWkNcDdoA1/Pbt24NBM6zvrQ8G/WiaJlzYZzFQSikhREYEbRCaUiIp32fBCC5/JEA6Gtry2PE7ZLdze/QwHAu47tS3TBpjYIjhaZspunHbdusZI5dSGsrJRy8a4iWpD4go9BQGIwIq2VSDcobd1JnZGcbxOGzPgwcPapv9jX2dPdssvTEGunWMMKo6GGGYQSg6ei1GYBDv0aaEdoO8kjqnfGoA+spcj3TlsoQhegBD2B1AjVRfsXGnt0F28ZQrM6MIJSMDjWuRCO0dwtsaO7T9wSDcGdzN7u0CDkIPWk1T6IsB8uhFfzCIy5cvx81bNyOg0MP46qFfI+S5hmOmATmifcFFNdFQXhrizM/Pxe7du8NLOVi/6QkvA+iIO4eT9dLLr8BYxsGDh9iNX44vv/iSXe5l5Buxik5bTqndxlhWHpkZnZPSgmNOhHX5XRkN/08++bjufu/cuUS/zAXIAHeWyp/8rqH79rM6J9h2RBMZETrdCwvzceTokbiPw66OlVKQST90ohYw0D3psQ2z6MHx48firTffCnXTV8o8ERoxztapw7ocx9U5owL537FjMd5++52YYRf2ow8/jrPfnIsh8qx6A48BFzpJ6nVwGaoTS0tLYRtfffVMODZ1iqp8qzyStvUiKe9ipbzlwXEyoq+VdWma2M0pwiJj1R+ZWMAxdBwHl/mwx5gcI1Plvo5uO68MmVuG4QbFA2TxAF2Xl/PnL3BScKP2m8/OUU3pxwxtUlf37dsf0l5CZ3WA19CVNeQhDDECfU1GaNHF1vmFNGkrzyGyGyEP2628WibiFuZWcYJ1HPzZ3xUcK8dt0xSc03HUvOWVGhb6qpQmCnomDU+zMjO+/PLL0LGxPwR1UcjMyOygZOHEY8AJyyDuc5ImHTddGsbgXZyPIXyq35lZ6/L5KictiBD9PRgN9SqrIW1Yo83O0Z6u3UF3b3AiqgNz7ty5+OzTz+Ljjz6KDz74oH4/4qMPP4ovOfmRlr9c5896RkZkKR1ERGZuAJH4YZdjpSuhLDvonv9VnxmRf7U/2h6PwYYMSKevsgIckK6zPs8JyDnG0/vIdY3NjxG6c/3Gtbh950bMzJbYsTgbJ069wGnK0Xj5lWNx8vSRWNo1H3v3L+GUnIyXmYtOnX4pdu7aHQntiIxtnAafPHkqTpM+YO7v92cYIxlr66MI8hO8KcTGBU+RUei/xvUIqCFjsDRNNI+BOtWUBvwmMjP4CD7Dy8fw4zkhM0H/60NExl/+cj6fgI4Bq+9365jk1wzilQ3C+hyRmd+FIO25YUp0VwQ/AAAQAElEQVTD8DkgvKifOSqwNTpwvD0KW5vSjT/KWPRZoAyeATQ1hMhNIjW6kVifNjMfi8mHSYYCir2VTbMeATmueJNU48LkcTOg/syMzD8fNok9fyzz0fosKX/y7XrhM0yFkAlufPfKJP1fAdYzZM1tmXsgE00p4fjOhK5x7CfX+hnmkgpsEA/YtOyTXsCJ57hadG2N9VT7q2hH2sBaLoM+bGmfRmYbLnRBWs3zY2vc58egfex5+pg5LQgGlcsAFXG3FagVVPKq+pBGOEYALrAuwlGZkMYmZHbxzAzu6GhENCy2LqBNKaFA3KGcQUAu/iMEC+KkzmDxH4UGnDuNljG/xagYsCuukaZBUr9/sntPnD17NtYwKKU3nZgVfG1LBnR61ZnytOfBg4fVWHAx1wBcYzFv2W21vO1pmMClEbSzAuUz/ZA7Umi7nbuyshL+EssddnNLyVjC+JrHedKBkEYLnvw2TamUutLdZ4uce/0ebWR3nCRlWZqGWNL+qH3bbik1hj8NIeVh3bahlKa+n29ZX7Pzex0ajT6XUqqBPxj0MXqEQcyhjPLX6/WjKSUa+kJDLTORzyCkK31lbfwwu/IujC+xOL7w4ouhUybfN27cCH8a2FOQ5eWH8dwXbeaO5O/OnXtx7+69mIWnOXaHWwxFB9YIh2NMWwOeWtJ0PFeRsyc6DjRfiauvoFSDcTXG4EpzjF7Yj4J6kjDlaUtLH/SR8+zcTCR9VIWLXJumhE5Wvz8IX8FoIeIrGbYtM6m+VHkQgVJQrI30L+tj/WihLZ3TL52OY8eOsmP6WWiElqaJwy8chu4BZD4TMzhaA2AGve3BSy08+egP+qFBrQz6/UFkFsppbJZqhG7HkN+1a1fdTbdv/b6N35Vxh9WftfVVrffffz+++uor+rAfAyaePg5YxFZGO/6VzY9//OPQSfnNb35bd9XVqRY5H+cExV+WW8BRnMNRV3bBNcJYHzEuxfOVOtsgv6ZpPNs/8t7QZscpRaiMuw0cmVHYb+qTcJPTMceLxvZlTggcf46hKegkLC8vM47XNsB6LGu67Vp+uFxfoVqvBlowfsa1HvHUHcHv//zX//pf46c//SmOzPUY07eVLz5a4mPaO6bvpqAjqiO8vj6s9GwLKgD29G6rbGdwgAb042DQ53kQSV+JAUmCFh0hmNzmzaLbyvGLLz4PX39102CS/cSgPxgwhyzVMTFGn5c5iZ7BCXUTxxM3Cw1xUgpjV5mP0f1dGLNNaeIqJ8+379xGFkPRKsARPPFJW/mkbSNOy1YjUA3Lb0O3DO3z3cyhg/4gStNEU0o8ciEMiljsqfAI/rMepoSehfNvkPfEKqa8PTGcJj5eMqNFnxxbnv67kZFIyVcO7cMDnEi5efSTv/tJfRXPzYxrzJ+/+tWv43e/+12c/eYbxvla7NmzJ3RoPvjg/fj1r38dv/3db0On9gGO+eXLV+JDnMgrV66id31gEOqA9QR1Rb0ygn4SMtMgOl0fh3xUQA+mOm9dW2HMnCg+RaNeGZH8xf/M1zOMczdyO/Ew0f1FZZQ/kJr1d2D/TeFxItN0w8fz/hLPcqA8WhTI+FZ4Fn352Qoo7bPQ/2p5Sn0rPF7R1jzjj+c/6TkzI5lLfYPH9Ykhpog2IGos/qJXw/w9wzoywKbuDwbR4Hg8UgGL1ZD13PlgHbu38gVCZkYAfMbj1+Nplp2WKxYKDSsKB5h2fCaTIhXZmUliJp8bEEEUaCcQG1cSmwLRp97td3JIqYM1oBlcPPsJD06UmCNhRldvjfKYgHHDDmLjynCiHLLTt8Bu8UNONjSAVNQNFCKZXbkkrlDMV+Aa4xorBbnMYky586mxo/FNkbBzlI07vWMWDxWjR0fpBLlr+PXXX7FDeZ/d2bU60TdNx88IY2ww6JGWFWzXdLfc+BRGdHCmXEU8xKDSeAquGYzDBQw8XwcaoBwjjW0WBWWUmchjE0DvyJFuvDRNNEBkVENCx8H0KYyRtfIy3Z3ppimhwX6FxevatevVEFxAlhocPYzgXr+PHAaPQGaJMYaPi2R97xnHYNv2bWE5ZWiZB+xSe3TXwMv27TsweNbDV0T8KWB3Br/GEPb1Hhfg4MpIPp/vVms0lDKTRXkV2eHckJil1HpGGF/2mYauVMfIbm19vTqWq6trMYvBZ/463vsaO5RjDLSx/UsHG6pD8narfk9ImkPojqLoiNFu2zi/MBfC3NxsRI5jG8/u+v/hD7+PSxcvxpC+1QHS4Fijnti45CgiMyvYeQ0nljoivh7z4YcfxAcfvl8N0YyIB/fvcwrwIMb0m3pLkipJMRrswwTs01ucEKlTwpg260R/yA63r+Qoi4Cghu5Lp0/HP/yH/xBvcmLy+uuvhc7Jxx99HHfv3Y0e+t0A6sejNXQVqfueVs3R57/97W9Dp2aNCapkiTGyGaGrCzjXizjZgjzLmzyNGBc67joWX331dTWcNP79r7Km62AYNozHlNmuyihNiaY0nIyu1dfUVnBmdax1onQG7K8htK1fsD7rzcxKIZOQxkhbXs0zPhyOa75tHdFflutgPdQPncxvv/027mCwt7Qtt/BEd9AP40mbR3Wsyct9+svvPLXI37rkp1ZSPzJKKRVkqWka5N3Es67BoI/Tegw9X4mLFy8x16xHWDiefu3YsSN0QOXdRe327dtVfolc1fkx+i5/LY1w/jP0lT6d4rt378T9e/dDPjOTqjqQV8dNn00J+8n3hj1F8fVJDWBfJbuA3n/00Yfxp/feQ39vfofBNAWaEI0nQiR/8fSLstw1X8wK04Sa+u/gIyMy8xlgvvBdnB59vcqpv5tdLfrTMN8oc08Z/w7H5NXXzsTMYC5WVofx0cefxwcffBLnL1xFL67Htat34sGDtWgo8+23Z+mDd+tGx7WrV6vuOG5HjJF9+/ZyArkLx309qCJKNvBagE2eShbSTYNH9bUpYf+7Tjg/TMF5Ymu88YQFnS7gJzQyKT8BqMf/3BcTEOsLEzdieFKc5P+33fT9n9eknBaLdjO6kRakVQlOw82c/64x2ImwzVugpsWWa0ueuN/J34Jq1HyhZf3RLnS+dnxZdgodyeRxEyz7LMjcxM3MCO7YchXS0rE/gaaULbldVBztCueBlrWkDXslNkhJMjMjswMisfWyTa6Rli0WBi06pKykSkmeg2saEuXmKYIP6MZ3ro6H7ySb8KSsLo3abYAPFTrDQMZkUqFrGJRSonynUhiRGSrIzMhMYoFhMGIHqFefZ9iR1DBw4ZRmRIcTk0sjocfkOZoYIU6qfmHUNPGtd8eO7dWAVeCmuUhYlbg6CeL6nInsaMsqO+/iSbvy3sA7/K9j8GoYFuItK0BmRinyk0E0okq+JYyYn5+rYQu9O3fuVGdHHA0Md7XdYVY25tdikRV/60eSZv1NaUBpeYqQXw2J+jBBrjSI+6rVwvxCWM9DDD0NDXekL1y8EOfPnw93pDU0zp+/EKsrqzHAQZnBi9YYnMI8fOvEFeqEZCgb48pChdMo2sVuvb9EdvnKlTh37ps4h6Hn6yGrnGLYD5Uf2m18hINp2RZiW4HHetc0cC0zJhR3jGzRKtqRYfk1Tr2UgzBiIR7R14JlDD0xeciueecY3cYYvxfSGOOY2Oe1oqBvkaJ9uEL/rtF+6WmQ20Z3rgVpghaWtdyB/QfCV4CUpbufOibirOOYjJlYXPB9bqlLucu3zwGRRDeWlpbi9ddeixWcVI1bee31e5xQ7IiLnBDcZKdUOmvQW8MZWKttHVn1BoxwyjTa1WPpilfbQDusg6qq0XiePv7Tn96Lzz/7PGZxrubRhYsXLoaOuTqzjiNnv2Um7XOcKv2NakKD6ejRo+zEfhgfffghJz130dt7GPTDinTr1u345ptzcfPGrTqepKsMx7RdMO4rhe7wXsSg/eqrL6n7XpRSan3yPaQtldiWj6Zpat3yrFO7zjgT1+9sdPhZjSjxBI0px87MYFDHg/SVeWZinK1RV0tvB+E47H/zhDH95bOQmeh2D7pCA48ZyhEVDC9D8acwQu/ucpqnsb+OHK2/lEbUkLaFR+jleuV9vdYdlYt44pVJfeQ4t33++RfI6W7lpSArkjfuDmvjsfLs0xWMU1+zuo2D4ti1b4aMtcwCnSbkRd7FnUMX3CC5c/tO6LSrq6ZPQf5HOJ8+W2YNvfIXGNdpp2NiDd00vHv3LvpwX7QoTROZW7jbGq8YfrR8TMDNK55+2E3ZLVV8f1nw7cQt8IOKiwzYlMchTPfjmUyA9B2cLq1JdazHutavIP1t27bHmTNn4sUjR+L6tRtxiY2kTz75PN59933G2fl4cH8lbty4E2fPfhuffvpFFPSt1+sz9lbqq8dtbWdH3/nh0qXLcZ35RJweGxENDk3HbofzHdbItO/VhzFjWB0Qxjj3hkN0QtDJH/u/LMAR37kVpVflKweQ+eG3LP3wUn/xEp0Mp3ozJe/zNP4XCJ1MpjAhl3RGpp8mWJ9gfBMyyQc2U7rYJs/dc2bWiH0jdH0DPeoszCf9wQDdKUGVkdnhxp9zQc9imR2N7lM1gKOaR50iPAWm+DWsHyASchOZ3jxN6AdRAeoGEaRnkgjwyWNGxvR6rG75EabZ3xt25SEdQkW3vMBD5mZNPNZb2TrOSiGv4nU0auZzfIg9plwPO+zY8ePx6iuvxBybgxt9WGlAu4ZP/sh8LF+iT0bdSJV+y1o4FlizXA9N20CAZsP8PsNm+nStta1VMORlUZceq3ejcBfJLGEZ1xDEk9HD6CnGINA3TgWZGdxdie/9zA5jawHjQM1BkArTRhHtcPk0btqIho4xLGWoJXRB6yN4jR6N6rm5+bDRmQlPSUkhiMfGZYPs8CmYoZDcsc9MdtOXGXtjyuQGKNwhdT98+LDuQErDd8DdMZQnaRneunWrGlo6OkOMJPkUt6UBmQndrmdNk9/SNLWOHguChtC+ffvCX5Ny51UHZkznOjTFp3jFzdzkS5z6pVMMCOsXlIWv42gsaNiPWAAG/Rk6skdTLUvH120F+YnQMCCDRaCtvA8xQHxH39d3Dh44WF/p6bEQKf9pO+SHJuGMXGaROxd3qN/dXx2L2zhKt27ekmRs51SkPxhEojNNKWG5ppQqB/lbZbevGioY/jpYfglZQ9k+HLNQ3cbYkX8NZdMRALRKyI9et2Df9QfUkYmokK+MTYCnqJfPNcKHiT5DnxIYl6Nw4V3FYIKxMBQlIqsBtoZBb91j+qJF5257KkJ7lHW/PxANGuOoIiV9MOHFV4i++vrraohfunRxopdB2AudvF6/X+kP0ZMLFy6FJwJfYERal3LKzGhwiht0RMhAbtFxpgNi/TbD16D+/u/+LjxtuH7jejWmMzN+8rc/Id4PnZ779x/UujIzvJQpzTO6AbbP13d0bjMzbt28GQ8o12CANKWpeCN0Y4gR3TQl5O0Bu/1Xr12thq+G5Z07t8FjqoexFhDfkMSNm2QMoU/jW+g04QAAEABJREFUPA6n40rny7rnOTWxHz7EaVEmjscWoWaqp47HNjxFHLN73+U/pK8wourrUKOoRnHbRgNvmV07NysNJGf5DHlaxXF0bK5jFLvb/+DBfU5W1mNE2+TFcjoxQ9pbSqFe6HHbt+qb5DvcESozRq+zw6Gg7W3RLUFa1mPaiPljRF+3cBITkA5FatnMhA5ybQoG4/U6zyjTzAzxLS8taUYkuFkdlBE8Z2ZkbkJBD5VDnzk6S4lLOKnOXeLaJullbuJnGg9odHCLkzR/kW4d3fe06j79vMzc9+25c3DeghTUTRhR+SQx7ty5W3/Fzp/Ltr1kPfHu2k8WdfIZ8mfFzutj+q+g833GRpoJZCZtLRUyE9StEN+9MsB5CsgoTox6FIQVIoIikZlPhYI8nwbKuRT5y8qjz8+GhvHfRMOc6jw2hfrMWC9Nify+v8oreEm92URTmnBOaYPnojPciyQvwHN8rXLq6ybC7dt36beMjz/6lPGNI8lJSssYa5perK0N48qVaxHQ6LNetHRvS15GEwWawgrj5i4ONNNgZATpJbJEZOYmRMbjVyG/lIwUMipGi/yJRvJRISKIPgJRM5Lgz4T4M8tRb+afV7ZVOOhZbW8GMTSeNXjMnMBDFOg2BaHBm3rus3oPamRmNE1Tcdq27Z7BrXkRUYg3xT4GwM3MmiYN59Ihc4wQXKb1GP+1jiLNptIrJWuZ4MrMaBhvMzODiAzqLuRlBeca57CmlMjMUE/lyfXaecFNNPkesy4ucuLqq7n1u6ClV1/plh/xM7OWz3y+UJqZGbMY0X3GSFI/k2zIi3Upw0A2seXK3KRNZd7hB6kB92EY4EyhPrdB52SFBMtx0h8MoikN6+aA8dSEbVZ+DXwUytdq+WhKia1XY5+RlplU8SQI0qkK3ej1Sn1TxE3apunoNJTXaXB9KVvomL64uBhuNi8tLUWC3kIDSrEBGdDOp0NEZETM4AhIf9/+/TWuDBVBZkbmowA6d4a82H6hlKbi0XzsHdc9S8fGBYWan0lsAiREi36oC6476oxhZiLnEj3mee3V7vusczEzOxN9dHEAr/3BIErThDSmkLlJO9O42RleiCbAy/AvuDKTz6jPslqf6kc882K41vzWlhKziEA0VE6dDvNaO2KCM+2MlmcX+aBWwQbu3LWzvjfrjrudXuhg8zqIjStrmeljRkPjFZYGqIPReFVIlDEzY+vVMrk4KN3lbpjMNa6XMao1ZjMzpKUB4AS+Z/fuuMeC7peTFb55KkZpmoD9CsFlfQ52Q3EWFhZC3t0Bv8suooNxK37mozxBAodiFLdv34ZmWwfViAnqPkalk1Rmsjt9P6q8iEs7kEEmdAQWn/pcOkPHNgaXrxndwtHyewb+GtQreNwOEP+jtK+0TfsP1GqcaNRKexVnw3qHGGF79u5hx+7F2h7lpEFt37Yoq6EKa/vGyNVn+7Xr40Bpe5Vn234TI3kZw2iEoWh9mRmZTwdxngbSs54WvWp5EDKzVjscrseIRcR2yI80ahb8itdSxmfTx6Tdp3/FG2IsKy/TW2hmZuW/oCPqlf3obviVK1fpo6h6Yl9nlkiAIjFGBtfZkfzyiy/rriXkSRtLMjKzwphEB3ednKOro98f1J2QEyeO4whuD78Ue+3qNXZIL4WvdBw9eiQ+/uST+Pqrr2JlcupUiU4+oDyJdYF8bWe3VTnoKKjDtsH2CUMMYSdqdWwEPzrn5zkl04DNhCfGzZi2OBd0FKtop9GNUDk5fmp7SJWmbRkwIfmO++9+9/tq7Orw+gphKQ1YEQU9TaCjihbSJ9Ki6prfUreRzEKQwGP3hDFlbrmIjBkmwsysE3Zm0kciCRGllHDRqrxiqA8GM4y3Ye0baQQXXERmVhA/s4tndqH1CKDWu8Yhb/kpWEdmh59ZwMM5vHUb52stZqjTcWjdUxAH9MhMcJEG9Gpk4yOjIDMNVvvDUwoNVOue1mkY37mk14Hz4QPmkV6/F0GS39+5e+9erODE2y+rhGN0ILgqXUJf7fr23Lfx4MGDKjd1huTv3lv5hfYGAkxJK6kwMyOAzIymlAqFUCAnphD1kuAPAQpJoA4mytV4/SDju7d9bFur3jMGRltgPBn/XdqoLtwj5pFnwyiGzNOjrYAsWwF2UMLYaKBsPQm2IiCjmFwtY0AYE47hrSW033yN8te//k24AfL73/0hrl2/wQnLDGvGbGQ2kdmDQokRc/c3Z8/VdSNcH+CHbomc/ElPyEzwuQ3AySTCTcojd5ecdcw4Z4jSsA6WplSKfFR807dCkJEVjP15EP+drkRPlVnAv+u/G0ilaaIpJWpeRLh2zM3OxsEDB2Lb5PtXpWmiZNIHw1A3MpVAVFz1xflyjI4ox3VOUBE7+IWxXiKhbRlIM2cMQhmbts7p5Cpzvzp89NjROHnqVK2vlIwZDMEZ5j9pOq41kLVvAr5LKfXNh+AyX3puPvJY65OHzAw3lfzBlB6GZsP8b3sbHB7LV2iKRYCcwGZA7Km39JSLNlFmRmka9LUfO5eWQicoSLO9U7B9MbmyhhlJ+DQgi/vR3FKaKNBtWVekKw+JHFpk3lC/7dM+HLBOlaapa+8sTtS27dvrK4/KUrxM6QbDmB5CEaTXwYg5fQXnZCHeeOP18Ptge/bsjkOHD8Xf/uQn8dabb9Y2ZmbIh6CDdviFF+Kdd94G/0wcOnSo9hvUYxOIPuNW11ZZv2bg+/Tp0/VXJ52/W3iDySeWNK9FDoX265yoGzt2bI8eG+lZEv3qRWbXznjaRf4GBnUp0yF2nGktz8pu7549VY4lm1D3/KGp2dm5gHg9vR3DQ1hgK8TmJZ2pv1A2k58eS6jBVwQfmTw9BjG5chJuDWplKIOhsDUvwhKJPMd18BaEJM4MA2yOUxONdI0pBViaJqh2AlnD8MognqHQVaTgUih+ebDH4MrMcDAK0iZ74zZf+g7SW+yg60SsM0lIS2/PUIPtBjvYvu60zsRQJxVClcFnmIceShtC1LpGLGYkMmksxLFjx2Lnzp3sYl0JGI3uElcIkmhAPHq10Kq8kpWZDIDV+mtTfrdF4145qRjiyGNTSqR/4GZmHQi2Tf5alEEcFylfMfM1GvMcFCeOn2BgzVfZz2A0xdYL9pTZLBOu4KBTvjdvsAOPczE7xyJIf0nX9DFt1jF7hAR1q7w6Cmvsaid8tiixdA1rG2hrJtxnRGZWiMcv0smIKWRsuaYP4pAM26Al+pBh3WMW9AbHIr7nss90PDRc7dsxRoC0LGbY8iy/Om5rTAx+8Vk82xGRqAG9Rtticol/H+NPp8dTOWWwJTsogNzHwChC3mmHxqf0Bywy/rLOA+TsT/r6nQENRH+u9ZtvvsFp+Sak2bBoWCaecY0Ze/K7sDAfjiedypHGGEaLfSdU/cCwEs/vpdTTE3i/d+9u1ee5+blI/p5RzXeynAB3795Vy7vTL23rNb2gN+pgQFPZZiAO9MDPR4GcalBNQvAjCthTSOKPwpB2fPmlrz3d6WQLxtbbtg5pf5bCwjFgbK3gQC5XXenqjsiUZvyAi/4Py2yBnPJY7Gp2snGWkbm6uMLOt69V1SZTTl0JwnhGWzOZ/6LAq/yuVJrRbtZRy4f1x1Mv9U99VQaZGctsxnzm/za5di2aUqLPOCn0TWZGZgfOIToy6glJXXpkPPdFIbEzMzI7KITyUJomnDsySS8lcgKl8JyPwbMq3IJb6ZYSpabFRp08xvQybn4pTa1fXdRw2QDWjS6tFzWcPj8rRHaOxaZQN5D0Py2gyozgnnzEc190ln01Zt4ZM4ZH6PUIvR2iQ8KI55WVNU7lbse5cxfi4sXL0Y4L+jykX9dijVOU9bVRCGucorz77p/CjY6Er15vELa9Df+ezlFmTuSYkbkBEdHFG9rc0IeOYfkZsQY8m2L8D3vZt4V+nWPde/XMmXjnR++wvm9jDulH7Sfart3iJtIbb7wRi0tL8Rp4u3ftikB2Qmk6fVNWC2xcvoiRehrn4o3XXw9/odGNwoyoDrE2iXjOl9VYI70dj0N5C6XpaG3HkN62sI11fFv4QxTWXzd1sZ9msaP279sfZ149g8E4W+2QOdL7g0HsYsPVTUrLD3BEBuAucNrtWi+NY0ePhq/oBJd82jb54DFmsBUy5dSn5wOxlZ91SctSjkHjvqJknbbVtk0hI0X7V4F1Oq5t3yyOh/XbrsaxPNFf+Rgz3pzrHGv2zamTJ+N//z/+j/o6tTTsY/tjhDEublTe5C/rWLLMPmR9GMfkOHbV8WPHq270BwNGWURmPgJNKTyzeTBqa9/0en2eH8WJZ1xNKVX/bId2hqcUtusZReCzVP3xbQp/LdP+f+mll2JpabGOc8tmlrC9U8jcwpMIj4GyawptAaoNiG10g41ZNzi1Nd3gcmNcW2Id29rimVtoEo/I2HqVpglt+OCCMp8t8IS7K8anN4QSQpn5BMxp0pPzHFh28BSrC620DcmZN6TjM0vNcjKwMe5SqzB9dvzM2aTeYksAFXvygYKRGApWQUlzbW21/p8GFV4POXOTgqWkm5nVkJFHNWk8WRCkMWQxGDMpjAiHGNh9lNpfvGnB6TOoM6H3GBu2YQYDc47Bvri4VJVIGuIPKFPZtPJnQFNKOFHIw9To15i4cf1maEC7EDhYmBlre23zBjlYCvhqmhIaow6mjKRpbWRm9bQ1VInG/MJc3aXvaejStg0aRJSf9WeUOiFJy91X+0U5ZJIDyIfGs4a1gyW4XKRanJPMZIHvxwyTn/zo5PjfQR88uF95SdqZ4V/Uz4wnX6Zvha1YpkctHVsuU+lX+46+KtSzmdnldc9dHMnEkMVfI/oBO8XrOKDKVmjpsBY6q+wu2wfuNGdmNKXp9IZ2jiirnMMLfAdtZkbDQMtE9qS5OyUdOiK6KzHeR5VGSbS7DWTVVFnp1K4zmD/8wO9y3Ku7Dr5juoph+wkGpc5J0mZ5yyRWIZ542XZ3xPr9QVy5eqU6Nuq17Z3CiLGnjqprOlT+BLSwQpvrK1bI8FHiMPtowneePLrev/8AbephnK9VWSi7KivoZWbQhFAeiKeGk4/YDIlWJHCnoUb5Vqjp4nVgG/xRB+sa2q5KvMvz0360HxY5Yu/1G0517lT+OoOAEy7wlevzA9xSxnYIRqehcSFwPNSXgFfUJVaWV6NkE8PhmDE6ivX1EboQXKVCC55lIrpnwxG499HNEbIrpYmkfERGbMGJ+hwbV7sR6yKlZDSMdfV8hIEr6PD6X3vFXePEcQz9zIxMIaKgm6UU+BuHOu5zZDx6Pf5MrklT4LEWqc98JPSk2ZQSDWOkB2QmOFsheN6E+KEX9KICBRMIPriN2VaBnmOIt7SLtjHGxxMYTcIxsrDN6suYjvteYDNEmQ7VO+LjKSBr4y10nxfG4HagbgjwiBEsfU+x1teHOCHrVX90QECnaUnaEH0ad7rFujUChujXvXsPaGsCgROzGiN4jE4IlFGWDrAAABAASURBVHvKrby2yrA+g0vYTuTRouAVBd0qQCaZoDzppvYnJf/wtKdX8cNpPWcJm+U6qd5u53REg3oOgzfI8NTE11lmWPc1hDOznlS4Cbhr185q5Iqjntt/ixiEnrJoI/hdOb/b6Zj01GKMPOdwgnbjQPiGg7vsrgf+9L7fNzLP/10kDzOsq9oJpUnGkWN0FM4R/vCBmwprrGN32WQqTaknFPv27YvZuZko8Cd9n+VR58hd+B/9+Meh0eqvT3qCoHq41td1Hb4WcKqszzZEvcQQ6kP9yHxy52Sh91FST4zaieL1BwOcqt1x/PjxUNeta0DaFCwTW8hBodbxfR+ZGZkZ6qNtV047cOTc2e8PBtHD1jHNPO0y2+qPhygDv9flL1HOzM7ExQsXat9ZTnlpyOvQ2QeW34QBp5aDUC4rK6us4QNgJnQcXI9sW3glHxUyGuZhHUhlWl/PYiMYliMzKu/xPVcphToG4XyiHuk8OhYfLfZo39jWOXRW+c6iq/alemjYlR9HbiFQ4zBlKGzJ2og2TQMfM9HV3YZvHN29fy8eLi8zz6yw1q0QrlbZBJd2iGWIbt5PIK7MpFnSNqB84gjqjhmVU5irVMQhkihZmEE6a24Ik8d41pVZKW9BgWCts6V4Gw5cjahev1e9yaYpNGyZgcQSwiS/yk5fp7z96NOxMwNCoIEfnweUk+cxk3GBYqE+30G/d/dejEhT+EgQYsHzEAyiDBaVR1y//KvxOcWzzDrOzToG2oiFQCUwr2WB0JCRljgbrWoDgh2Y5gK1i1OTF144HE5An376WX2fvxpHTOwq8uOwhudZUDp/CQpKYb1jFjbbVbKwEA2rc7HycCUSwVcnDqepBUd86y1EhKAOB8ft27frwF+lLdJpUKYbN67F5SuXWMTWqtwHKKoL3urqCqVtCAG3dfb7AybaQTSlQW6jWF1eiXXqXJhfCAe5k80I49wFfQgfxus7yDAxjjayJBBRCD1BOH/hfFy+ernylBn0Za/mUR03CbVnMjJLJFCoN4GIjIguLUnfCqaHxGp+EyWbQLXCtAf3H8bVK1cwQu/SP1nBvA4SDkmK6ZXsXLUYq+vhKcIa7ZzmOFhcOOpzG/DPFEvogO9oRbQTY8YJqo3EQBhO8Fp4ysjM4CMq/jhqmLSN1Bghux56rQz9hTZPyfzZT3cexuicO1ZLSzvZKfU1jXuUZcz0evRNP5RtQCQzo2lKFMDnMTpgfJbFzp8oVg+/+vLLWF1Zpjy9g/63Eyil1P4cw5y6sM7C5iJn3U1pwmsMvQ2gnHjjsW3sYDRaB62N/qDHbt4cclyJS5cuxlWcotW1lQlvGQVdQIFjHQdszNhWLzchuFpg6508TAC95+Gpd2bSjj5j7i6OvHWiX1kewXcynpkdxMOHD+qPA6wx7nrIMktBLvQr2PJDsHFnZmR2EEEY0kw6kbDyZDx4DppmPGvoOE2cqQQ/2yZinNFkL3Yu7kL3BxUQazSl47OFlhCU6cIM9ZlPeAvivYqbAS1x4aVFXBvg8xaIzNgKLc+gkwbf03hwkQjmpj6RNL3VoaZpQh0J8NSBx+UTZiSZgN8DqV0MQaoIR5mhODUO4S4E38ajA0GYNIIi4IPAnZmR+QwA54feUOtoUlAeWuqVL9kP6t8A8lueBdOIEqAbREx7OkiNdkFQOT0OUCDnOT5rPdCCFNHo6IwIKUtatElmMG+0MRpOgJ3Y4fqYeYfJpfIPCrhMS5QTd8xmXUv7SzTsHGcWsLipoK1B/TQWGW3UbKohISKJVIgIoi35zvMoubHwqtnkTcMNHaCaadpmCP2JrqgvPwQ0WL4Pf8hcNByuMZ8P4W8ctsUybRCnXvmew1CfZR4YzPTqnNXrlWAKiIZwZoZTkRhhePUr9PolnKtmMVr7g37cvn0rRqx7O3cu0fQxZZoa9pjDFzipXiL92PFjbADO1/91NWaerHUjFOs9euRILGybr3Ok48q507cb5Fk+Fxd34FBswzjexny9EqUp9OsazudK1cPBzCB6/Yb87ZHIfJmT9ofMZ3fu3g7/T9XlK5eZ/x5GbU+TGM+0h3F27drVGOGYFjJcY1rmcTe7+v1+aIQPCMesRXc5Pb/GqeoMDpD/WNVwcWkpBO00659fmItt27dVsC0z8DRP2/ft2wvv2yt/hfYKTVPgpYRyt33yPIcs5+dnwxMH/5VDA5/9wYD2JLJGpk0TyjgYoy28Q6oqdNKjDX00GPTYXF2oMDPTr2vOPGvdNuR68sTxeOedt+Ltt96K//yf/lMc4zRoTFvv3LmDHIcxRue145z7hVXsPDd+3Zw0VC6lNNFHHk0p8DEi3kOOg9i7b0/oLJ46dbK+0vXOO+/EW2+9HT4vIaMZ2rCwsC1mcQRoTHgSMIMce7SnQEtoaOscvN68dSPGtG2GE6mWMLjEdY3q93thmT489Fif+kBTCnz0w3zpjrBt+4MBbcceA6+uqcgrMrjGQBuFT2XX8NFHP7fRR7vQT/vgDno8Q7+ZPkCvC4nK1+ICRTtSRoSaTzcQn86BytJ40zRdH0/ytGXWsJ0NR+jUEL3TTnQjewjflnkEqLBOa4Rj+modG4QoNKlURB8E462zGp1Y4yiEoYVU3jECaEmDj3q39fOHfygIS1lnUwqd34+ShaSk08YMzOXoIVAVaWW1M6ocQHaUIlLgClTeCuVn6KgBMFIQNK6lkT3Sm1KYmMfV4M9KPaOhHusaKSja2ke4M/1+KGQXyqDtYwxDBVvbDa3adgRt061HXqQnrmUE4/ImT5a7f/9++ErU8vLD2ibThMyMzEfBNpCI4fQQZ2Qd/FFkBJBR+BzD55AOl+eazgd3eLXwlTA2BZ/98qSTjG0gCwpt0GwmxdW4cP58/eLruW8xeO/eod0lSplSkyLAY8msslvcschkuBhOTh5Jk1v5VMa21eeWSlSwoMwaxmcWUqGhPIQxA/A+uzlD82p6gGpEiMmV8aS/IPVZYJngSipVjvI0XBvC43Jcv34D5/CeubV7lKP5JHBnBSQTQVk+kHuLgcupBTokreCyDM0jJv5Gw6BHq+kX1INy4zr5ObDEtYz1CBSM5M9wKyhfda7P5OAuyisvv4KM58J+05m7i7yU3XYWAl/zunb9WqXSlFLHRmmaiExRYqzOwksLM2N1t+r2mEVtNc6zE/QpJy/37t2vE1x/MIge+j4FeWwpS4Mi+Rszxp24syR4vRjTdxlBzlZoo1ZsY4HMpPgIx2OdU5rluMcid/fenfpTyEN25luMgw6fT3kEWupsKWt9huRAc+ttrVufnx1HBPDawmdBp5sat22bpaiFto0wLoYYMNZXJ2hl0esWBPu8aSz/ODTRlB7QRClANpH0Q9Z4iQZZNaVEyQQMBfEK802D8T+IzMLYHsaeyf8EWZjfBm4T6+jqGANT/qdQsonMrPhjZNXr9aPBsIxoIqJUqLiRSFAgqd7JJ0DZqNA9BknEwI3IwkNShqA0TSR8txFRaEtmEtu8k4IVTM+gj8XczCeFB9MeBahTskubxinepdEH7RaAKOkJxAbE4xf1J2lTIPrD7mnBp4ZkUEcIWyn7TNbWpKfGp3iEXbE2NtpO2tNk9Z30irtZi4+bkJHZQQTUcWaHOCkry2sRPKsn9qPxqh8t1AE7fkxCZgnz7fOYXqSDxdMEUWSeIqCf0V2GFcCpRj7JPKeq6HMtQx4hpSxZodI1X7AIIcXIiz8LYno9g4h2g3NqUc/hx6Cm9ZpIHhqgGkrMAyPWzhHzkxsu4jRNiYR2w7iwfMNzQ7yhrDq7xmafzoDt2j15hXV9fbUasTow23dso3zLOrsCrLIGPZw4CyVKCTZg52IOw3ydddC5Z+/ePbGNE5l+v1fXjwJSgT/HvK/KyKf8LLMjrUGrI2P9biBt345hCl+lKTg8C7HEqbD/c+s4ztGRIy/WuhY49Rgzf/u6jacqtkNHQnum9hZzy527d8NTHNcddcS3RO6Rtozj40+GC+ush45TbR/tgH6dM5voUX+PubOUgjM3iNIka0yvrmNz83MxmBlU0CDftm0hBoN+ldUMDoqnS6dOnQB3Njxt11k5fOhwHD92jOf9pM/HLIZ8v9+rtH0D49Chg3H40KHYu3dvbd88jsAM69kIu0+90z7czanVTL9fy9y6dSsus0npjr6nS0Pa0aLvyldoab86sMpGlXl9ytnW27dvx20cGtVtcWmpztnK1r5ap+9u3rzBBtwl1uqrrHV34/79B/Hgwf263t25czuUnfXcunmz9muDjHy2L4fwKl379B7rpPJcwKnJTBzaNfRmLTwhte8rLvw6Xu1LnZZ12iB9jf/t6I7P13Eox8yp/X4TBf2xP3pNEw39YRtbdGCMvgc49sUsTtMO7Arb3IAf1LGd/mmaRj9yA+RzCjmNEFbdMaTcGMgkF8i0FxwdLSNvC4AzZqwJ5lL06Tc0oAbvTRSxFNw0bDUaIMZtUqVl/hSotUvf+ilBwKRMSAs+fA+AWTESATWlQUZjjIpx7VBfL8lIOmp90mHrNb8UWIY5+ZypQt4eswwCCTVNqY0yfRsDc0B+D4VrCmUmPE3b0aKYhTRDlac/GITK3R8QUsa4A6+hw5pSogABvsoMI1bHQBuHSqBSC1N869fAu3L1aty+fSfsQAtYdo2deZVuK4wwKDMzmlIg3cYI43IThjGmTzKRBiAPwZWZUevEaLFNJG3c1nePY7YhCil/A+QzQBYiNHWgjOP6tevhl19vMIBsW2mamNIOL2Qsv2Pk5Hcz7jOQxHNAPcThMu/xeiPgMVAZypa0LWMfSHn6TTMi/JhCfPfKhG5G5OQvtlxkTZ6SsEV+gbzGMWQwOHB9ncYdkkBxbUvLAAVx43ag+ZBJeW5xbKth0h/mtZRtaZNx6Rgd0yfKYIiMR4D9aT1OKuPH6ujKffczkwpJXmNyXF1ZiZu3boaT4jInhuqlOhC02Z0H81bAGVM5d22nPAlj+khwkR2hSzVkQjK+wpHz5UuXOUm6aitCfbYf7R/1X0j6St3NdHJpw3zpOXn1e070MyxE/WfCAB2rugUvnkyOqb/WgQyll5mRCRSh1HhkKM4NmPYFqZN7TLgFMG5IeOoN+RCUiTIyLkwLmDbEGHHyN+74EeSvVL6yls80fBxikkc4wS3gldx85hHZxXeg6SUL7aAumKUEi9h9ZNkwr61A0/aNYtyOIEQ8hZbnIX3M/NJvoFdihD5HRPz1r9xSBXHuLQkb0RYBCijVRtqTIpkdgYwM75hedvYUSJugEfPOyMzgA4jnusAGPbdABE+PQPxbXxttyH9dzVvpGKdVsQVKaaoDPGZOch4aMwbj+65J/9kFz0LNWs+zMP795SUstcigIKumlFAmzs3OnY53bYKqu+A1pdQ5sSmF3fjt1ejtD/qxa9eu2LlzF+O01wHr45Ax6Jx4C+P1DsarBnfTlDo2qYr1eMCG3qjSu3v3Xlhnga5jt/JTGnD6bOAyIH29AAAQAElEQVSshMapec672gu+auWrXNa7tLSTsd8yP6xW4/ceG1X32ex0Ls9M6htGZok9e/ZW3nQanKdtkz/m46tKnhos7thR23MXZ8P6d+3cGUc5TehjAywRt/41jF0dIX8V8i5rvAZ4M2mr9C5dusTacSV0WlxPEVltX2YarZCZ1DMbmUn7BqGj9uKLR+LVV1+J1157rcKZM6/GK6+8GidPngzbeerUqTh+/HgcPnwYB207OGfi7//u7+NV8JSH7VU29qF8iie+xvwyjpMO18oqTiCnH+q70JvYbZ4KKROdF/ven+mXdzd4xatMTz/g2TrM9zufY9ZP9eQatpu/SKlcdHIuXrrIZud1HM4H9Mtabav8jRlzK6zL9vUatp2vOA2x3+axP+V1Zna2nnAY18EQtm/fzobvDvpxVHVkcXER+c3BUUYLvcxkrZih3LbYjR763SKdMPVvjF6DWKdd4w9xXNe0H5BD0/SCYV3pQiLsR0E+7UvxEr2xDvvckxjbPaLNBw8ejMXFpVomMyNzAlSW2cWJ/pvc8qrttbS0FMUa0w/ABrcYV63NJzGDv4woJYFmAhlBekwvZzilQmhZk8UwfB7IzMgsoRIayoMDWk9LY8KONxSMK9CW+oZ4oaaJr8GxqrLSUdapQafSSCMzGTT96o1P37l0MhBU+CMMWH961+cDBw7EoYOHgINhhwmm7Sfdd06N+37m7j17Yvfu3RXPclNwEDlpWM5QZdyxY3s4MezB47f+ffv3MbFQXhqAOwGH2BXwS2sq7k4mDkMVegp6vCqog87QSbaUpiqxaVlKRGTEBIwF7W6YaJSl8mqaEn2MzYY05eVuir/odJeJVBmKZ7fH5ELEoYFsWQeo8IBJ8vr163VXtwedTOudFCAYYaiPmMTn5xcik4mUgUry99wZCcYUgnI8cptCsHHzbB7BRtJGJDeL0Qh5tk1CNdbhyXiLbm8UeUIEKgxwF4a1GDNR8BBOVpCMwhjIzEkpRgi0xkwWTmjKSX10AlC2TgCZ4ApBWGFS9LFAOddF79bt8H/N+OtMtX+Rb4/dKUmYZh2ldPIeU3drQcZcQjvhrSlNVKDcRkg8M5lQV+sibZkCnmU6NpIgowHPOn1lzz52Ql9lwnPxKk3pZNChBtV9BzLJ3MKL+ih7Y5wU+RaUUwejaElvbQMybkVUwBXi0UuHpBrsGu2AODXNygCft5SQ1IiTiAaem6aJMfSFKUomfNKAzPQzrLuD8Za4ffsU4BSInAh4DyozLpDALX/QqTiE4LQTUA7r7LKWJmLcDjnRu83C9JDNlxVkn9HrN1GKXHY0EhowSALUoUEpqmsDtmta1Ha3xL0NBeNAToDgz7mtIzOpS/h+CnD4/UhipB/PAhC4O4yuPRuPNbFLq9GnfIg/hQhi3AYV4v9t17Rxtmsaz9rUNOl7QGkKKNbTMSU0hadjPTWndYxsgaq3tdKnFvmLZIypc25+vq75Gn8HML40yN209Nm5boF819lFjCDXXtfho8eOhQb88WPH4zC79J4AWNY0vw/iCUXDvOJcryEaSHt2di4GbP5Jc2lpEXG2jO1VHIt79ZXchw8fhHOQzR6xPlpeu2R1dS00EnUAfN3qyuXL4RqrfXMPR+EeTslDNqo01J2LlaVlXROGrKs7FndUJ+ohxvplyrqBdRdH5CYnBrdxoOppAeveEDtpBGiTaPg7v+scKQvxjZvv2nWPei2r/aSjtM1ff6QueR+z1o0m9Fyv5Ce2XOavc7Kg3SWede3atTu0m/Zg5+zYsYgRPovzMlttJ+0n+0g6vX4vBoMZjP+HcYHT/qucBizTrsyMAI68+GJoqNtWT46C5Ja53Q2w4LI+ZWM71nG4MrPOkLYJ1NiGQzBPf88vzIebaBTZuC3rw4CNaXHV0UL55eUVNpI8/Vpmnl6H9zn6NqpjaX/IhycmnQydx5u6xvrjJ8rxHv3nd6jtW2WsreqPIOgsLKFz6qHf/bNN9lEfGWgvCj3W/UG/H8pI2/Qg9mF/MIjWPgDktyksGOi5bRRaEqXTsl7oOPsrYceOHQ1fR9uBo6rzcfrU6XjllVeg2/14TSJI233q1MnwxE0ntMqD9scWkLZAFVWuQb3G/1yY0nq8fAtdwaob1vAFTodKaZqozESwSBYWzCaa0tS4iBHJnZFlAllMie9cadd2EMkDCA20NVYyM4YotwaQiuwAzcyY5XjOzvLoboHjpW0wZAfN4nUOUNgGj3CGo8D5iTdqB8/MDJh4Ftjt2EY4X410y+3C09y5tDN0BPziz+HDL1Rv/dVXXw3fEfSLT74v+Oabb8bLdNJLL78cp06fjpcAf9L1BN68Ow+nTp+q5Y6fOFEnq6NHjnQhx456/ifYAThB3kmh7gKciGOU1dkR7OyTJ07GiRPHw1/JkuYZdhHefP0N+Hgr3nrzrXjjDeD1N+MN4HXgzKuvxSsvv4ryvBr+usJrr78er/uTdRXeCH81xF9bOP3SSxXndfLfgN5rwEsvv1LL1nzacgolFF46/VKchI+jE76PvHgUJTwShzhCncKB/QfigM7XvgOxl92Yffv3xx7CpZ27wgHkJKhyz9If9qX9Vwr9T/eWpmFS6YeTc4/BNOgPYo7Jep5j3VkGU6F/VbYxE8kmjLvJuipi1HhAq9frRylNhV7TxcMMANRo0APpNU2JAXrhwqKzt0R/y/cujnS3b99RdxzktQe+uEKBXyGzQLJEEjbwLs3MDOnKp89Crz+Ipt+P/kCYqTuTMyxAs7Stx86TtPrkD8AT1M9evxd9njMymtJEQLdHm8zvUaZHnMTa3k1ZtPW5ZUJxQXWSGbGTURp4LFmdw+BysXASc+JdZ4dmHSd8hcnTCdJ0HU3zXBhMc/KU1hoL4Oraap1cnXScvHQQdNhahGpaZkZwm2dZabgj46tgDx48qI7oiAXK8SrOOvVXupzKrK6sxQbgzKywi7RCKM5oOI4h5daBMRPq5oTU1rmN6iOouIdsCm1tmqb2qw70zMxsjc+pR8h9ZmYQs+ifC8zCwlzMc+TvDt1gYP/0wSVE9j1k3Iee6dKYo0yHN4im6kMveuRLa455Z25+NgxnoTdDPX36cEBd4nQ0ZujTXpjXzUkzIW7NY04yPkfZCtQ1MzuIHjRmBn3mJWjPz8RghvKz/Zgj3h/0Ytu2+ZCnpskYjtajEBqfpeyAfOMDys/ODai3HzOU7fVLjc8vDKLplcjSRgFML5TvsZhlibBsIsvMiE1I4ptQSgGvoV396CELn4WMoF9a9HFc0/v9fsUrCeEwF4TH7sxk7JQKmRmZm8+Wy9ySRr3WUwGaNSQt5Rco9E+fdjtuMzO8DJLqDaMmtSyOYwBtwkk1r1C2AQyTkJzaDvXbxVygADxmlFKiKaWGBVyfN8F8K1G2JXpNU2WkHCotFHYaSi9hqCkNeL1omd8yc0NuhXhwSbuBjqGgvOtzloprHfW5lDB/Sl/ZCeJbfykZmdm1YRqWEpbN4KLR0nKczTDvumPb0LfmZWal3ZRSw+Aqk7TMrHT5IJX+5zMzozRNyEtpSkiXpCglqa/AdwP0gH6VT+UhCySEjOlleaE+wx8E6ysjyq6m8ZGZlPvLgHzOMaZnGMcDZLAwPx86HBpprhPaBoY72fyT5+ByTO/AcLXM0uJiNfZ9XcZyB3Fo/NlbcaRlP2RBhk2DHJpw7nR+bJm7xd+2sI0xv8B8Mh/Ogw8ePGQT4m74Wq6GrmO0RYfcvCrI0r5yjr5z5251Su7hGPgakrv10vVVK8MxGznbcBIE+czMKKWhrrnQaG/gx5Mc53xtI9dsedbQtG7ptsy/8u7cbB3+E9x1HBbL+lqQp92laaBb6uvAN9iAdL5fWloKHa455jj5pbPq60euNWs4AcpAEFdwvhdPY3yF9eESJw7+Lzd/UdGfxP/qq6/C7+J+8smn4a+Rnjv3TbiO+YMmOmaff/5ZfPDhB+GvCt68caNbt+BzCT400pWXjpiyRWvohyJL4YdtcbyEFzJqStcWna1Z1m2dJE9uXsZ+Oondpq1nH0t7Dr1RZ1xfdmJDag95AtMwrw6p3zYZujbrZFi/obLV+RDEGTB/3cExvHbtaty5c7v+Hzn7U8fTvlQPXI/tP/Xw7t07cY/N4RYdgmXWhdmwDco0s+BE7Eb+S6Gsrb/YJuSurG1mWAjoM9bV/3WcQx3Hfn9QncJd2HDqzdzcPLbcjnjxxRdi/4H96OdyKMcxujWYjJdFZHz79p3wl2ytPyZXi85OwTZqp9TnSf7TAvsnImN61SmAh3YCBHUqmKZnZmTiVFKfeerr/PxCaGeXpjSRpgIKofBMImnTVDIeu81hjaiTjvFpdouw62Q0SWiajnZmRlNKFMLMZOEeVOG/wPGeOxNOHirGwYMHYs/ePQh0sU4YDv4XcDSOHjkax4+fCJ0Df35VZdPw1xA/cuTFKvwTGOPme7Tpr10cOXokXsDz1lnRAarKiCExYAKTj+CyMwQHikq5jgIIDgYHvYPXgV3jGIamqwR2VoswNd5UVhVoyO6IkCiXHSlOKVmVbhZFmGWgz1K/A8JJz4mkAh0xyyDZzkS0tLQzlhZ3VuXUUehgT+xlB6Ke4uzbF/s5gTmCPI4ePcYkdYSdnsNxDCfk5Akdq1NxCqfJ30XXWz6Ok6TjUp0VHJeXXno5dIbeevud6hz5ixXvvPOj0NHRiXv9NRwjnJ4333gz3nrrrXiN51c5pn0VJ8+fThRefuXleIN8nSSPb817hTRpvfnmGyGNE0wCr1DuZZzAVwk93hVehY4efNd3J8P8UydPhw7jq6+cgfeXQh5fIW7eyzhf9vXJk/Q9/XuQheMYuwK2/Ri7XA66qUNpu3UOT+OYvQQ/0hFeqTy8SlvOwNsZwtcqvP76aziDr9b4q6+eibfffru2y/LK6LUzr4P/OvmEyEQc26sMbOuZ187EGRzP18mrz2fOhGWt0zadQt6WUV+Nv8TkaJ+con+moJzUWdNfRI9Pv3Q6/HnD4/Sn8aOEx2nnUXT5KO0WR51Wtw8xdg6ys+JPQB5it+/w4UNxkNM//3/QfhxNv6zoJHUInBdeeDEMlZcngOI7WQkHDxysE9fevfvCuGPS9H04r8r7IGOyypuTxuPo01TGJ3HUbZtwAt17Cd16+aVX6NPOyT5z5rUQXp0437WPkfOZKjdldwbZnkHmb4QyfBU9eenll+JVdORV4q9R/g306Q2d9NfPxJnXoMvx/yuvvkwdp9GTU/HSy6fjlVdejZeQrTJVlvJ1Aj6V3+s48q+wGaG+nWbjQTyfX611QJM+e6324WvxGvrwGs9vvfUm/Lweb75p358h/ho8vRJnyHMz4yX66PRL1L0FTp46Ecfoq6NHX4yj9JP1nzx5PI4fPxonThyNkyePxbFjjNXDB+Pgof1x+LAbA/vi0MH9VfYvvHCI/BeZrw7RT/uBA8D+OEi+8t9/YF+8QP8eOuT43xP79u8hb1/skYTBdgAAEABJREFU27c7du3ZSbiHeXM3c+qO8MR2CtvY9JnHWJuCRo6LoKHzoAubc3QpJZzH27psMDFy1/mNRcx5bMy87nOLMe7zNDS9AkaQ6Tq/G8CGlHOrz+ZNoT7jiBuab3pLPdKn2sjMCpE+RWQmECGPQtOUjXhhfi08T9OaQl7TRAPYThdgjcNMFj/aVshvSommNJs0yCtCSerJaJrCnN2vBvis8zZz9ixOs6DcZmYGGBMzGKNzOJ5zdS0b4NC57mksbJW1z8p5BjoaucYHlC+lRINhYTnTmlJqfeKUpoSQmeFVmgaeGtI2oQGH5sSYNagrQx40XPBrGeKlaaIpJRpD6hLPuHIxFORPkJemlChAU0ogiGhKiQaHuJNfTYpGWoBp4mamqBX8yMx45IKhmkL4SPpf8EH68mL73JSQR50007ex4bljcREHf4Y+m6WL2roDrt7bT250id8fDOIQ8+kYPdcAVDebUmKJsitsvGh43sb49GRZPV3HFrhz5w47/stVD/r9Hptj89Up0QG4g4GqHbGy6iuciVyb6K4WMZXQyNWQN02RCT0MYvsm6NgRtoR5EVmdoRFjacwYGTPO+uia4Gs/njR4CmNda2xGlaYJdVae3dkXbxtOmHX5i1R34Dm4ChUm7dOuUXa2qSkdjxrTnsLoNMxil1S5UO8IY1262j/aO9bZwbD+yqT8oY6VX9Nv3rxVT0POnfu2fgdSh0WnyV8NPHfuXFy5cpW+eIgxf6c6Rv7vLX+cxg25Fh5t6xiC+1nLrM/XzwzlWQfMjTJ/WdW02h7apPzs8wHjTV49fZIvx5n9PcdcqDxmGNOlaeizhdiDbSXoxPqmy+LSUtUVx6UgD8qvczzuVANfR3PEHAab3C3z7mIM2Di9Tb9XR4TNwZs3b7DBt46DsRbyID/LnIit40j4XVIdten3ifzRIl9ZW0Vf7MdAB3r0s/1i++RdXUxqs78MBds9RFfsS21JTwld2w5iJz14cB8nb62Cchmg47798uWXX8bZs2errkp7RPlrV6/VvpK2myNUs3HX8YD+ycs00bqn8SeGINAdm1k8+/1k+3UDpmmE9rlOs3XY7/aXm/063MxGm3QeiVHwkefvechMhhNgCPDQlSBupQ0K0R8MQgNKA/vwCy/EXgxuvdZtE+NcIbYsghZ0cPlsKBjfCvMY9nbKLB5yl95HSQYR1KfyPmAH+A5e4fXrN+LixUt4tN+E/wFcT16wk4Qv8ew/++zz+Pjjj/HgP4yPPvwwPvnkk/j888/jCzrTDv3yiy+i7gYQ1mfSa95XX8b0+csvv4qvBOi5Q/D111+zU3AW+JqyXwJfVFzrlg/zrf/sN2c5Cv42vj1/vu64dOH5+h+5fQdSqO8/cux5jd2Ny1euhAru8eF1np1InHgcjE58dVedgfBw+SE7FMsMqJVYrTvba0zQwWRZ6oAZoXQqtguUE7vyFLYxqasYS0s74wCnK77ypsJrvGr8vYixe9qTmpOn4ihG61awX1+gX4XTOB4ncSo0THU0hFcwJk9hKJ7CeK80OFrUSNew1XDVgDxNvqFwGmfjNHWdgM4JnBTrP4FhLH0nFevev/8gBt8LGIEn4zhOrPhnMEB1QITXMFI9bXr77XfiJz/5SfhPKt/kFOsMBvDrOBdvvf12/OjHP4of//hvMJhfx1l6OV7BEJbvlzS6cXAMT58+jZH6WryJ4/YKRq/wKoa0YFywbp2NUzghxuX3ZcqfgZ6GcDWCNYQn8Dq8vf3W2+HJ3hs1/lac0WB+4414i3p+/KMfx9/+5G+Bn8RP/lYg/jd/G//w9/8Qf0v4t3/7t/E3gKeDf0v+P/zDP9Q82/M3tEcattf8H0FrE34UP3rnR7WOMzgM4llGeOdHP4p3kNU7yMV0Hdd33nk7fkT6Bvz4nUeepf83E36UceXrb/4mfkwdb3JiaTt1XI13NN+Kt0jX0X2bet6gvVN5naR/K6AbOpfKT6foxPFj6NuROKKzNoHjOAUncEZOohuGQhc/iS4cr3CC0037yP4+hW4dB/+E+BOQ9iv0ozxMHe1X6a9X0aFXAPvOZ52lV8CzD6te0U+1Twl97uD16tC8/sZrOF6vI6O34+133sL5OVOdquMnjsHT0XgJx+o1HK633n4j3vnRW/HGm+rVm+jgj+MtHCTrsx5Bnk6fPhmncIjMexPH6XUctlfhxXrOEL6JI/caaWfoy9fRLeE14pV32vDqBF7CkXPiP4bcpuGLbOI4npyPDd0Uqos1u4m+YrB7967YvWt33TDaRdy8xaXFWFpcisUdizhEOEWcXmrsTWFhYT6WwNnJYr/A6fcchs4U5jESZjiBcs7WcJ9hYe8PBqHRqEHcNCUKUJ+bphrFLrD9fo/5vT8x5HthWg+jTvwGvPrMou7ipoFiHRpr1tPrN5V+r0f5QQeDfj9mMVRm3TiCP+PyusC6MgN/vYlRP0d8Dpy5+qtPs/Aw2IAZ+LYN22n/LDQWmDt3sksvLO7YEdswDhcXd8Ti4mI1hpSPRtASz4LGs3iLyEm5+1OnS8Qt7zysrOozaYZTWFT2pLkBYX/It7Tm5QH5iieNHdQtDXmUt+3wN33u0/7+YMBJcdcecZRbj/Q56JSmYZ0Yh3zMssaWUqrMlbWGxAgDDfsxTK+Q9Bs4xsURSlNYjjM0pDKzxjMihPhLXdKlXk+ANbhajOl1Nhr94renAa6Lrom3b92qRpmbjDrinjzfu383NAgt6xflPVFwrXVd9vujN2/eDHfKNVA1zDWktGVk3TpcV2fRoVIak+ovFl5jnT6HUa6M8rGWlqapb340TWEt7k7rouJkRA3jkcv2uMYLQ06jfZtBnXc91oj1x250nFz/r3PqcAt+3bXXacnMUO/UUU8k1Gf16wDGa38wCNMzM+xvK9Upy5SPqPaCtDRO1S9TlduTYRUZrlXHZFydqFHVm1IySun6X1mU0sDPjpD3F188wqbKXmR7P4Y4PtVoxTmsJwzwoP5VnWYMKV/tHl9Nk46O0hDbRfulhpSfhqatT5xH+0+5fI0x7mtj9qm219Reu3TpUnUgrGsWfXcDQv23n+XJehwjDX2WmZFZIoGIrDaVbTU+YP5aZDyqY+qLZZe1vVaWOXFare1TjvLeMF8tLy9XW1Se1E3LfPD+B+GPGun4KKcRY0s9unLlMjwOQxvN/lMW8pTphkuEztP9+w+wH8+F+X7JXbtozTcdgFUcpTuc0t3EWfS7xtexheWz1+uHerwMn9qMN3GmluHLttK8mF6ZWaPdZ1SdNUFnw/BJYF7tTzMtD2RmRzZJFAi23kOcJMeT5RKd2cna4zp/7/69KFsRN+JgSic7spNPcknn8wl3dmkyMgVK1Qls8iwDCncfO7NH2GVc2rUzxniKhU5zQfAkwu9EOFmUpkRBwRFJFeQ6XqfKduvWTY5Eb8ZNBmIXv8Xzrfp8BY/8/PlvqyfoEVYHl+r/ftCgv44xr1IIFy9eDI/eHOBTB0D8Kxj/DvA62JnQ6uBn5+SWwLM7C+ZXPHANHQj+lG2Fq1eipk3ypGldFy9eqHz5a0rncUTOf6szch7F+rbCNzgpZ89+jWf7DXA2vjl7NnRcpvDNN+fq8zfffIPjcj7Ofn02HGxfEzoZnj9/Ic59+218y87EuS3wjXHKWu5bZHMWup9/geP1+RfxNXHTv/pKR+rrMN2y7nIIysVBbPsuXb4c4p6H9yo/jm8vVbg0ae/VuMxgMs2dGmXhsxPltatX68R9FdlUQDYOiFvI0+Ndca5fvxZXLl+pX0Iz7Qq0LvNsmgP1Fv2u3NeYfPz/HPfv32cX6j4T43rcZ5F5wG6BeQ8fPmBXZpkJZLWGDrplBuHyykPSlklbiWUmDp03yyyD7yKjQ+uO0717dyvN5YcPwYUOg3Z5AussemvsUplnfCs4KfnsoN8AJhknHAdGvz+ohlafiWFAfArz83PVcJkj1KBwotTI0IiYxSgwTYPGsINdGIo7YxHDw4VDA2U7zr15Pu/evTuOHDlSd4Xc+XrhhcNsCOxiMdgX+zl5Ew5wzHsUA99TlHpyyQ7VfmHf/tgvEDfdU8cKnGjuZMJYZBLeRl1zHBk7mcuj4EIyj0Hq2O5h1E2hlBIJ9Pu96Pf7GEIAoa/xVCA+YDc5mCdcWJxsncRbFqppfIUdpWX6zz5SvhoRLhxDFushi5Rp/sKfi0XPeYSdMxecGej2kHUpTZV70/SiIb80DdUVZh1nlg7Esz1DFzrAHzkQIeErk09gwIIuz7MYI4P+IAznqtE6yw7qLH04jyG38Aj4az67di/Fzp1L1ShZXNoee3bvpG92xdLOHbGPU5AXOHY/evSF8HRr757dONoH4winMC+azoma4QsvHo6jzJfGT3Ayadx+PcSJylH6WqfnCLjHcTpO49SdnICOl46ycHLi9Omg6Kyc4TRIeJXQZ8OpM+NGwss41eKeZoPgFJsJ0jyl001cHo4dPRbHqO8ofB1jk+JFnJxNeCGO1OcX4sUjxoUXOeV+kfQjHcD3EYwUYVruhRcPxyFO6/bt2xv70Dl1cD+6OAU3Sw5w2neATZMDhAfBPciJoaAu+3yg5h0IQ8vt3bcn9kLLRdtw797dsXfP3gp7Jt8J3M96JK5wEOPtEDvphwFp7mesWLaOA3Za7aOlnUv03076VdgVe6FzEF6UwwuUk2/T/J6iZXfh3PnF5a3p1rEfXsXby8mljuFBnuXbuHSOMEaVsW8QHKC9lp/CfsbpQdLM19FUhpY7hjN+lH4xfmQqY0NAPPPEtW0HqG+DHnI+QNsPEO5n09D6jYsj/j76ZBdzwNLSUnVIHfOzOG6OM+c2x/dg0GecD6rz5rNzXW8yHzj2mlJY00s4J2QyriIYYfEXuTIz1jHIHrApqYniHOycoVF2ibXedct1zLckNBYfMr+7FpnuWnTt2tV4/4P3WWO/jnPnvomzrMWGrofS0NlxzfGHTJx3Wgwb6bvm7MKOmWHeMe4aYt1XWON8frxxMxizCwvbmDPmo2mQRUbA+iMQj13OjeL0+j3KzaFv+9j8eLPaPK6dwdWf5Clbv+jtXDbDnLXNzQEc1v5gELtYG3xtbYbTQOftefKU1Qjj0PbASl0rDnoaD/QHg7iF3QP5sO/7A/q236/9OzCcQH9g+iCUgTCgjYNBn/Y1FVenXD1X/5xznD8cTwPKua675vpP/ZSbpww6gYUGy1ufOpSz/fWQdViZmm8fjpj/BfvD9grma6O5+atzan/fwlbU7vL7nVewY4Q7tEv80jTozVo9xbmPDRFcPeq8DJ5ll6lzKhtYqv0ESrVJM0tt4zac/hnWm1vYM37/pK5JnLpJ33WpZT0r9PUCa+QiGxNN00RTGhyX9chU6lEdZ9tomW5Vimp/+Auw5y+cj08+/bT+Ylh93Yt2K5sWHRRf+eh0XcX+vc0J2UcffcRG+Bfh2qkeXsP+krc7bNZbnWP4IGPddXzIOmr5VRwZ80l8E7EAABAASURBVKRp+7ZCaZpQr8yzj+raDEJ1RGD/OyF53pVHItOQxnJTgLTH71JKNMwV4m7bvi1eYP2wXxMZl8eRKwkaP03vnnmyNEG6ehtmRmYS82ZPgjL1aYJXU+kccsIGOkn1Byj4zCA0CBwkMwxsd++dyGz8ArtXuxlIGl472J1TuR1kDmoVukFYNqaUpANX4jaKdhPv7zqeoQasv1akIl663BnOGtYqWwU8ZndR9MSr8qFEhv68nEaPHSDPNKoGWz9sV6afEbWDaKuhPE8HiwK1w3W0HCjCOo6V9FdWVqPC8kosc7pxn4lUPoR79+7RjjsMkrtxC0/XY04nBpV9Cu6AXKkG++Vq7OskCBdxfAQdg8vkXxIuXq4nRpc4Nbp06XL9+cALFy5WB8DdocsMPr+cpdLeUG7s+DhR68Gfx9G5QLkrHPldId3TpY8/+RiF/zK+ZaBUJ+XCheoceQqkw+M/XvxGZwdn6csvvgzL6FB9gRMk/hekfcHJ0+eAoXk6RV988RVOz7lK+7333o93//RufDg5vfr440/Dn8V1YHq69eknn8Yn8OFOw7vvvht/Avfdd/8Uv/rVL+Ndnv/4xz+G8MEHH3AS9lGl8/6HH8QUPvjwo3jv/ffj17/5Tfz+93+Ijz76GLxP4pNPP6uhp2eW/+yzz+Jz4DNO1Bz08vn1V2frKdjZs9/Udn9Gvo7hWdps6GRo3LZeUH7Ix765QN/YLzp7Z89+hYN6kX65SHgeuEC/XAidSssJxs/hTNpX6rB9fgGZW4f0v/76KxbOs6HTKV/SrU4nzq3lTf/iyy/is88+DRfW85S9jD7YPz5X+jrGOJmXWUBrWfrMcaOu+Hzu23MxpSs94Szt1CH+mlA6522fiz5hPe3D8e3KnA+fz1HHOZzlb9hFPAecR/es7/Llq7T50iZcIE7eWdp8FqNAXXVCvYh+XgIuQN+6a73UcYE6L9EeceT5GvrpP568QprPNx07zAfX2YjQqHCyvovDeRdn9jLOseVv3b7Fonsr3IAQXOBv6vxC6xz9q7z8dTv5tS4n/UuXrsS3tEN9t39t61dffh1fcIr6VT0t/brq8JecptpHX9FPX3D6+vnn6BLhF2wIfEWeY+QiOiHP8u44d8f2+rUbYZsu45Tb5vP0z00W1dt3btdfz3HxdnPG10tuwf892uRi5v+zMa7RZLiss43zvbL8IMxbxbmzjLCOYz0F528dPY2IGYwE5+EFjBXn3h2cBOzilMR5dycnARoS+3FsD7GgHTyE4Y8hrjN16PDBODB5/UwDVmP6MMb54UOH4wVOWF1gNG73Y/C+gLN18NDBqM8H9lVn7CB0fH1NGvtJ24cjsRtD3u/AaTxL8xAO2Aucxk6fX9ShwdA+Wl9vPYrDIxyJIzy/QJ2HD78A7UOhgXUQfi13GENLOj4foM5D8ojT/iIO3VFomX8QQ13eDmDwy69Gu/hHyBdegP8peMqk83WU8kdwJI/ggB3DSVNme3CE9mLIV6dk567YiTGvHDVgdmCY7NbAJ1TernvK3NOTpaVFHNjtOL1zMYMDLL7rnYbELozf7Tu24wAvVJwdxKWpcWl5Db8TOJ/K3va+iLx0htzkkI6GpX13hLYY2q4DtNfwcO2rF+ivF8LyUzBP+Xui6SnsKU6vxfVk+CiyNk8HRsfJ9BeR5wvUa/yw8sZptI59yGIvTp387KJvd+zYEbZ9zt3qLWCa/BrOYg9oC2Qmy3CGa31wZWawfYtRN6zgmjtmA8h1uwJGm/aBdobruOtyy0kKRWONNXidja0xu/uuzW5A1PLkt9gnIwx0x4/OjfjiNU2hujGWThuu4cIQvCEbGCPqkv5DnBzHaSkNfbOtvu5lus/irTHmpA/jkNUoamubLHObcezm1XjytggIW27aGh1kZvTYWBlg9LtB0mJ3aOBL37nRecGC1mlovnlDeMzMaqs02Eye1vUI3Tg8x1zb0vYez2PCNRy7deTTHwxCJ9v+72Gkr5F27+5dnM5+nDp9uo5fx8Yu7LMl5gaNbftUfdSonEV3dSjsX3Xx+PETnBYfC8fHUZztg4w/868wz7n+fvnlVxjm9+qaqD20gj2WSbtp48rqav3VMO01X+eyj8f0Xwu/graXoWAbBB0XQRkImUkftlGaJmxfTSsl1BFlRWZN16GzL63/HraYMoWLyMyNUyHLtvQV6lKLDvqD6nwp2507l2INGd5jXm6aQn/1oqFOHfjtGNs7kdUU1PHKK/1jOIamEFyZCUstdY5r2NJWkiuPrlM6yavIZZ2N0mlex9e44sj3fU5TXAvv3r0frit3cEoiS+XpwYOHhP04fuwE+ro9rLeUpjqW25n39+07EC8yx/YHA/Q+gLbyoS4pVwQSpWkgp3TimVdLLqU7Gnx6b8BGHhHuzAydEzcrnfOOsuG1hEx1SHV+Sjx2ZcIASpLhH5nE+YRjqiXeIlQCkrJCpmGXnUmcW8FlInAwWuiM7VmUYw2ld8FsGHQq8gBhKCgH1QyTk2lOAHfv3qm/L62B8xmL/EcffRgatyr1ZxiPn2JYfokx9g0nChcxqDVK7qFcKvYaHSg9wc4UpDmG6RZ+Ar4KvAgOmD6e24bSki/v4ltOfqVnXHpjlMZyU2hKCctmZiRlp3dmRuYEwrCQlQgJ4JmHR+4krZQm5DGm5baElW9KWL88GWYmyjwKeVvBAXKCfYCCqqQP7j/kZEF4QNjBbbxrHaA7t2/X/81yBSPwCl63RtiN6zdxfK7HeQzGbzh1+QLjS4dCg1OD9Co7TDo35zAUDTUanSA1RM2/hPN3AcPKUxdPUL6thq7G7hS+5eTn2/gWw1U4PzHkjV/BWL7CpKXR5knKZfiSJwfY9WvXQyfqMvk6o1fYDRDvMkap9dj3ZzEsdXq61/K+wDn5qDomToJT8Mt37+O8fIrx/vEnH8Wf3nsPHPA++LA6LH/4wx/jPdIEX/H7QIfpj+/GH3F+3v3Tn3CC/hS/+93vwP09jtC7xH8bv/2t8BucpF/x/Lv4Dc7P737/u6gArvm//vWvw3K/+MUv46c/+2n89KfCz2r8Zz/9WfzLP/9L/OM//WP8y7/8S40b/vKX4JL3j//43+Kf/umf45/++Z9C3H/8J8Kf/Sx++i8/jV/84hfx85//PH79q1/H73/3+xr+kjSff/lL+Pnt7yY4PwvbpiP3K+j+GofOsv/f/+v/osyvaMsfwvp+Bt1f/epX8Uv4/AV0fwPfv/3Nb8H5dZdGWen+Ato/B+dnP6d+6vvFL7vwZ5T5eU37Zfyc9J/+7OfxC8r8Apri/vSnP6fNP4+f/fyXFX5OKM5/+8d/qvi/+c3v4tfK8/e/j1/9+leh3H72i5/Hb5Dj73E+f4dT+Rvyf42Mf0vb/vCHP8SfcFDff++D+IA+/OMf/4T8fxvy+JvK96+Qz8/iX5D3z6HzO+j+kb407zfQ+B20BPvon//5n+P/93//3/Gn99+D1vvI6w9h25WHdcnLryZy9vmP6gXwu9/+Htx3keG7VT8+xLn++JNP4iOdYXRGHu17ww/RPR1kneBPwXERET4E909/eq+Wfxf+xBX+RPn30cEPcLI/oOwfaa/tl+dPPv6kzoVfnz0bXzEHfsn8eO7s13GOudAx+C3j9xLO6UXG4/XrV+P+vTt1sXehd+y76Dv2V3Bo/I6dP6ntTuFDTqqcWxrmIec/50aNDhfVeXb/nJsXFubYQd8eO1lAFhd3EN/Bju7eOIhDoPEieEK3G2Nco1hj1g0nDet5Tgk1qpd2LtaTJhekppkYgqwpY9cI5rg1DErnOw2ywaAfhc2oxoUxuznUvJaVSx6dkzX0huwEGsq/8+FwYkg6lzu/L7CLvIiBvI12GLdNC+x8zpEuzLMxJsywu+xcLO0VDCYNF+PSSXhr4KU08MFDC7++FjPCcNXgZTUHo61zcstqrKGtzFzXMjOcs+XdtgiFNJ9NFwKaNU1ZsM7YDtsjbdfLGYzUWU5VZ1gzpVsNxaUl6oyYI13Zz+Nouh6NMIAs63qoAXYfJ12n3U0p26R8NNRt4xTUAfE1SAwzM+ZYk+Vp59ISp1qePO2JA5ze+H989nFy1J3anY6XOFl75aWX4tVXXokzr74aZ155NV55+RWeX43X33idHf83wldm3UXXwD7GKc9RnCZDT+p0sjyhM08nS33yBMc6qsOHPu3E0PNL7XMYwrZzlhNM7QeNG3VVebuz3yI72xfw78/KdvFA/iPWyjX6ZxjjdkR3jUO5d9BiZK52zg/yb9sWvFGs4uQ39LdOQlOasK5SSkhbuZhu3QP6Rpulphc6ctL/wQUp6ooK9olr3nU2Bu0jsh+7ExKPguXtI+s9efIExm+pttEKa37H5zBss0a8kJm1sjXsoIts6nzy8cd14+gqmzCmycN9NkjViYB4AV+dGaBXs8hWed1gk0d9mMWRlEHjtlN9tbxziTTUpWUctWU2XcV5gBGsPHVYPcG171Yxqr/++utwrnUedcPNctIR7t69hzF9PbRfRoxjjWF56PX7Ib86dHdxlFr6RT4RkCxVsP2CdU5BuTp2/E6D9EfMBfZbLUupzAzj4rtJJX03eZwX7RvXyQtsjpmvbKx3jJw2YByUx1YbtVVftm3bDu/36+tqjSf1TVM3FNw8cMPjMBsth9igmUNf1RH5C65kPmudQxirkI/MjIay9rN1K4fgysxoStmAypMFIkJ8CqJtQZD0ewAZlWcceBJDR359bVhfFXuAXegG4kcffVJP4Py+yXB9FAvMf87TbsB0/dyG7a08QDaAllrG8Cvtlvq3ArVu3NN00OGFZJSmppEgDVIiaFNAMwq8Es/McG3wpN454CH6tLB9W/1uE6MtnnhZ3oyEUhLZAIhxh0DylrslTawuKZPKYSpIKk1ThdmSdRdH4goG5mUM0a9ZWN/TMGBxP8+CqrJobF4m39OD+sUhdiLWh8NwMbDjamMnAuokANG/8A3LkZnID0A5StOEipOZNT2zC3mI57ps+PciJhgCwQ+4EUVMZTLmoYNxKCtBhRqrWOSpIJusTOuahs9X6Wb5Z+FLU3gc50lpj+E8XwWPFXr+x0fJy8+TQHqmG/4VACbsszG7Qk7GvvfqpOpk7kR9n+Pm+ywixl0MtobGhYcsDI6PpwLl71eH9T5OqhPovbjDRO9kLxifwkOM1fsYMYYPmRzuU846OrjPBPwgNFrkz0lfXqcg/yMmQ8enk69x24a6bQiu6h0JYxaZMQaEE5/hBtS88YYeix+h/CeAQdpWiBi3LcbDGBhNoIvLhzzJn4u3/HpCWoGjehfQDh7Wn4/UcBNME/ch8nRuUiYPWGifBdZlW61vlePxZYz7TlYPqqweUJ/pwhq7a/JgKCCCmMEQ7vfZqUIP7AvnOr9c+fDBctyru1/X65G+6Tdu3Izb7ITd5IToju8T37odZ3FGPuVU0Y0EHfOvcVbcwPkQh+Zjjvh1xj/44P3QMXr/fZ1Q/cR9AAAQAElEQVS49+N9ThB1dj5is+fTTz8NndI//OH34fz7MWU+xFkS5733/hRnoSd4suiJnKeXbgh96cYFDtHngPVdwBH64MP3wzKfc7Lo6ZGnSp7GaZR8yLyukeTm0QN0eh3nQ9k5l7oQxuSamR3EdhyGBR0GjKLZ2Znw5MDFf36Stptd+L2+nrV3X2iMH+TE4xC79YfZtXdHX4fI3Vp39jUM9rJ7L97i0mLMYhxopPQHg2DqjjU2yqaOmcbJFNw8U4/lzXrncarkZQHHZienGbs4XdqGE+Duc9VxdNlXksfOr6x1y+iQhr9ttM9tt4aPO6DVQeBkTCfhFuF1jEBfv7jK5o8GoXjq3l12YsW5CY5lhHuMW5+vsGYa+iwNN5D+gPPtOvo1p3kf0Y/SVZdtow6ou8eCvNlmDbfgqmMP40gHSBDXfMtJ/xyOrv2tbsmf/e2J3wPmCXlVbz3dc1f+CptM12/cCNt5mw2w++A4V1iHuu5Ou31h3+i06qgcO3487LPTp06Fzomh36HyO3D/6T/+x/i7v//7ePudd+Jvfvzj8LtrP/m7v4v/QLppfqfN76e9gjN0khOkXTgw29AfnU2N7EVOqgb0tU7wdgzIOXRqDh1wR9twjmf71zLiFwylzEQ3BITD3dqngG2oQLxl7iGr2gIMXQzUEacAdxkvX4cOUpr5g8FSU3i0MCxBt6mnGOqUetnr9eM8G3zqXWZSQCCY3PWJ9BbdfMAaoP5Uvie8i+bcpR6t4DzQ6LB9ysP5Rf3p4Rx46qJ8VnDU1YNLODv2de1jNjvVFft5Cv7yo/OgdD9mE+WnbLK54fUZ88J1HDI3EOS/3+9Z5WTuHtWxqM6sMo+2jKHKv0wCxp2j5WcM/8rANIHsf92NjKSjnIaMA2VSAbnVcJJmvcpnKzhG1G95vsLmqWtF1Td1btCPHm10HnGMuHnrWDrHyZXtzMTxRxebpsC/HEyBxx9w1z79XnxpbyI5v5zHzpZ/X2t3vv+QOcNDADf9/8hGrXOHtCvQH4h9g4A6zzJMajwVpsi1PIVrOE0klEYpOFzY1Dyy5o9j++KOOHrsWPgK4n10dob5f7g+RM/Ph1IS7+mQgULlBvBU47FxmVdI2wqmJRhJeoYTelOaKE0JGfj6m6/DxfUiO+83b90KB8EqjggFGPTr7Fys1t0OmXTyVDlaVnYbK85fHVCiAmQp1bGq/DdNjWdm1DzCeM6r8m3PPCf+Jtq0kEO3U4rNvCfEUIgnpP6rk6ZcfD+hrr8VTQf5/UX+O2HIWcdjoKOPg7nxF702KBoRpA4DmRmJnpUNyDDelE73GnZlepzy9ViYejXsxQ8Jm6ZU+pnUMwEbnNk9u4vS9Pq1zh51DAZMsJxw9lmkOhhEQ73q8JhF2rG4FTYn8zGLzpjFbgSoMUJwZQVVc4xDtokvnvjjaFkU6owH5uZNee5gRrRsrZ85YKQzxOIxZLetgyFzRgcbtCf1TOeODX5DghmO36Z08u3Rzt6A9ttGWG3BKSWjmYz3J4VDduWsqymlGg/9/iD6yK4PjR6L00CavT71lBjJJ7tUEclivM5ct0raOGbY9Z6bnY/MEjPswPaaPv3ajz602kjmv1GsLK+GjssQGivLK7WsxusaTo9yWPWnnlnYlyd4K+yqDpHNdPF0sblz53bcxmi8g1HhglmNFoxJTyIvsFOo0enriBcvXojr169Vx+g6xvNljGEX1ysanzwbeuojGBdHY+XSpctxhzru44Dc47Tm5s0bPN+pxqq8WrdOinVprOj0uDBqTHsCLmj8fvrpJ/HJpx+zO3wFg+9siKth5K6m5XV4fH3UtC+/+CI+YmdYh0tn7D2cL0+dPI16nw2v9zkN/ROO1u//8LvqPEn7888/46Tq3eqofYqD9hW7uhr1lSbGvaHtdQG37k856TLUORM8WTX0hFnZCfJ1hc00yykvZWM7PUn2NKvmIz9xhavsYotj6LqncfeQDQHlqExt61mcw/oa4NVrcW0CnlLr9HXh+fqq6Qc4fzqg1mvbPRm1Xb4Gq1ze5ZTPU8M/cALpyZ1gmd/j0Hiyp4x8noLy1LDUWVUGGpoaLtJ3nbYv5U85afTqnJgunnnK4BJGrGXFs1/tJ+v1dNDT6ffok/c4HTRdur6SbT94Gu4XodUlX229ja4+xNlrGe/BNcdYmeE0Z4mTHJ0PT8MO4KB6wuIpjA6Ljs3f/eQn1Yl56803w7TXX3st/H6Vzs+JEyfj2LHjnPjti4Oc+B09eiR2794Znuj5KmPnEC/U0z1//U4jybHYzYH9aEoTmVkBlgiDXegb6NQfcVLu1bFt+g+BzI5e5mb4aPmMZjIPDZlzrqIPjpULbAwsMx8okx5zTmy9ttJi4rRcELZbcJy7fBtBx9w863CTbAeG4m6cvVJK/d6Jcr569Srz0HJYRhLaQgPmt8FgEP3BoL7qNBj0CfvRlAY5rIb6sMwmjRtRVI2skmrauiO+zsnOkPms0oL3+todaSPaV/tb/s0E5Nl61QXn8Mwk9S9zu55UgJy05dW65MPQtDHMV5wnhDSKO5nnbtLemyGPbgI8YHPrzu1bcQXH5eatG3GPDYdlNrAgAX6wNo5Zr0aR/tGeTGJA8BzPuJTFM7KfKyszw75dZZ24jyPgJorj7RY2uHORc7V9Y5ttvyFFIjNj6yUvUwiyWKKjAkimEzx6i0PKNM9NHPVAXjy5OXr0WB2TC9sWYoBzsoLj/PEnH4c6Wij3g27qiqAmww0gsrUNXcNItFegnpmRmVWB7fx7nKIoEB0QaTnIxkxGmYkAmzoYxBtjuExIxJMv6Qa0gYjIiA1gRMBnS9BBeD2bWMWngJgRlZeCkZHwRFgKSVmBj9h6IQ6bUZOM1wgfVqcsHgHSuzsJMvyLyWdsXFljG+WRTSeLrdQrynN9JPRDqFqUsXH5XB8maZOgJoFvbYKNqyEZj6Dw/MhdM/14Goj9tLwuvUXuLdG2hkQIA16iJR6b15SfzZQfEJMUdDMzMoFICm+FmKQk4SaYmpkRpD4PZGZkqjcTQId0CCoQb5jQ1f1q2DJZNyxGWcANr/TjqYBWb+prpyj1eUPX0JlWh4K8MXHBBWAKY8aW4E4PBcN0w4iMbmIeR0tZ65ETJ5NSmijylyUSCNpXISgpboVpnMSw5BRIn/BhvcKIZ4pQD3l0qHH72XAT4IAHbvCIU2a8AeMYT9ohr7VGeGrgsymMWeTZlMK8A784HeZDIWxfV24UhgGfhk7Owhj6yuVpMKbOoB77zt3Y2dnZ6LFo93r96OFQ9vss3Dw39GlpGlCpPyJK04Tfv3NHeYFj9f5gwIK+zuK2HBp9LhQaZy4Ua+zyd7LOaKCZmSxswxixuPebPps4a5XuLMZbRkbPumiruhXIMsAvyMF0yzfUPTW2TAsuZaYszDfPdrnQ6shoNDtPa4BqdGpQXsHYvoBTo9Fiumk6NTor1zgJ0CDvdgvPVSdDfA1V8a9hnEtXmtbh/G8567G9d1nIDaV59eqVsMxFnKZz576t3wHzRzw+5+RG0HD2lTb50hkQfPb7Vp4q+EroNYw5XxGtdbCDa3gNY0vnQF6MX6Y91ud3vgTpaWjLt6Ht6fi4GN+wA/rVl1/FV5NTpG90JCgvXfEs64Kqw2dfulupM/gQQ21ZwOC23Z6ICspCJ8X232U9dKfYRdt1T2e04nKy+RBQZsvQMH8ZOsY1KJWh9dhvQww889c4pfJ7j6MRuoKzOiJ9SNz+r/2N7npaohEgviCtEbiREabfwqG1XfKmXL7lNEUnwld67X+dRR0L5eSzzpi768r1Fic/nsCssPM+oq6mFDQtQvrqWo9xIc86MRcvXaivJtqfOlf2nw6a9KV7FZ1SJx5i4Ol0zzHOdEr89c+lpcXwO0s7dy7h1PdlvY5l2xPo/nZOVDwB0Ij3O1BHjx4NXznytObEiRP1Vx8PcALnSdxxTnO6H344jhNzLI4cAXf3Hoz0nRV27twZ27YvxBw7335fZhY+HOfOScq+0EbHVGZSddkA08t03gFZ+SuMrek+d9B28xt4kIGGtCY5zuNsujiW1P81NijEsU+bxvrEzSilTIBn4pmEAMS4M6aXPKtTnqbJk06Hfa7sPYU6iAPnK0pDdMK+cDoRXJtK00RpmoBg5dc+HTtfsnFkfMCctrS0GDMzA1GArBBeEFFOym8w6LMJs1bnP+c99W6MvogmyJc67SZTZnb6Qx3mPQ5JwpOA5KDyMC8ml3HBR9jp2kC91m2d6qztMC7Ok6DAjzLrsxklj6tsEhkqr5a+ogvDebhC7YdSyZiemWE/WXc851VxLfwYvu0QHkmG/neeTQNsozZ3KVnXC2W7hnPoWLWMfYMWVpn4/DhYV+XFDB+AjectaUYVeiYI3C28C6ZnZl0Dty1sC38J8hAbDQcPHAh1wtfRrjFvu0niXLLKHNJJzpI/AKiT+pNOyMgEIuM7F+k21hz4q9lOUi3KkFFqiaaUCFZTO9fO9DidhGgcABXDp++DjMxHgQSoSnlSFgYU0CPCnGRtBOLwsBWnSFceCcmCLPUYeRwsOwUGq4ogtFVZ2xhPwkqbD6lklkgggMyEYkbyGXxCCiUJGkAK+GMSWgHapEZmVjD+CEzSMzOCO7wMec6akKQA1dgnNG1r3FxwCSb1EyOfqisvrfjkZ2ZkPgEiKbAVIjITMBSMC8YF40LhoYNMnwWSMsLCrTwEVwsbFfjg8c+6HylaKwjryMiILZDEC9DQPxVKE02FXvQwEB3MPU4angWl4hfKlShN6cJSokygaaTZPWfJKBW659KUaLbA9LmU0uFtyAlOJ/GA3/CijS0jgICUDMdWKQ3lplCi4XkK6lZmxhj90igPLtNa9Zbx2unfGJ1oo8alLXH6JYQo5CVA/4wB8lqhxlvSAWi7II5ZaEcsNKNRl2adFZePFpzuOSECwMf0bsmfxqchLE+jkzrGMYZf2zBkca3GGQaa9fqKgZOzME03Lqyz4I/gKWmHsrK8k/d3AfrglaL8SmgIaiS6QKkTpfRYdIfwEjV0wg3lwMdDDMw1nA6NVo1TDQQXBvnV+NrgCX5b2iBNaT9gR04jrYs/qI6Jv3bonNnhPIgH9x9yanEvHjxYBh5iZK6x67mC4/Owwv3790LQ6JXWGqfVQxydIXVZtzzJi4avPBo33bhp/3/2/rtLkuPK8kX3No/IzKosXSgBrUHNbrK7p7tH3Fnrzcyad/+87+Pet9a7904rdlM02SRIQhCCEIRGFYCSmRn+fvu4e2SkKgGAcsbSt5vZsWPHjh0TbuYWEZl5O/HkT57QE04dsiBMfbJhiR/+yAvCEz9lJi08v+HUPAvbLH6TP/yfffYZbxo/5bToRukb+dHhOqcLkX+LN363aaPb2G8XW2X/tEEQHTF1LWTS1nnwFsgXOyWf6DDVq+hL6U+NeNqydYwLIFzkpE2qnyOwp3/THMhdaDt9CsRPmXkDmQWNbQ1tXarHywAAEABJREFUdqt0is6RE8ReE9LGRUNGlYHgpQ9t4ou/w6ZiB1qAWoq+6Y+oRG9S9fMOnQPbal2nuFo4sVlNXcmk1GOHPhs9wxs5EyI7ZWV87NAfokvS4icttkm+YBtdkpa6xYYJp0/c5G1nbBHEHmnLbLLzZjablrR3Nm/Z4KTdE86mL33hg2wcOc27yolJFiTZMObHLN5gU5qPCuaf9uUjKDl9yUlMvi/2T9/7nvI9rWxqsjH85JNPFT2zsM7pSj7al48rpd5B6pyPs0Sv6Nya4e8YJzc054XCfL6GmVg0senY3NzUJgunY8eO65FHHtWTTz7FhmX4KNqTT2RT84yefe45PfnEE7rMIv7BBy/rzJkzSrn5rsGJkyeVj5EFOYU5ceKkgjmbso5nhW1OGtbqxwLW1zcU3ezo0yqcesT28ZMWP88Zif7V98qYsK11TpNOsAELj01e2nuWMugDjfTQkreD3rWmuLSZbZmI7fLDm/6UMtMP0l7ZAMVWGZ/ZMKZfk6WuhMNboD+kjwSJI1IpM4xXr36Crre0qPl8h7GzE3LVUZS8oN/v0CepEjxDemvUsXq2JITtMDdF3sC7LUsyPFp19kCPfwSKnbTycyNsj/mIG6RfBATpC7FIQncA+cNFNeCPhPD2hHexqLpnnIaW9CDhvuqsqa4hAzvtFGCHCA+gl14YaoxCGa6Uals2GEh7wiGZ2yq6lr7SKXYlSRnXjfyZMxJfUKEevavMEFZg+4D8leRlEC5q1hdva1aep5m3ItuS1uinp0+dVl4SfOXZZ/U4LwNOnzrF8+pG/dRy+tzHH31cz4LM3408X+hKoZMA6jAFB78fvKExiGDo8B+E6bxN20ySO0zMHW8M9SW5GJuSj5Y2KT35I6eNlsEYX3qH0ZaJqs6XRc+EHQZy6UDd6cEjJ7LH0OQdEDsqTX+pbJEhmn7ijx+R8e8fKT9IzslPeILpYGN41GP0RuJhng8hHkY7hG0UHm8/ltwkDLYgsCTeX6DHfnfOHX2t/Cl3cy+4BnX6ZR40tSmhj+bhcRTCG77WNQVda3LB+AMoQkc5H5KwqnvC+3FIFkiRtA9OnKTDrggd6QkG6YDV13IrjAz7PZjTT2uSo7EyKWWRvlPjekf2OPnSDunLxYu8wYcy5h/Ko7WWaSSslGW7ZEnWoW6FPbIjD+mUupIwZkx6QOJIubtX9WIyz9je5kGahUPeimfhj8oU12ubcb/NXJbNTvi2WChnTtjiDfcWb61m9J9bvCGKLDORizpFu9KlVOiZSxYrSLwv2ckTvmARO1NofDz44YE2pC1qcZDygnycIvou0D32SDHh67MRJXN/B6QOQfLuR+hBZMefkHgQ/kn2FE7Ztqm2E6x6TTyosYwnsa/GiXUSGzDQhvBR90GOlIVq+uRhfLZLB9sioCNdFQ9PGEbBPXbcof3zAI7uSbIHntgg9CDhLAYmxAb7UWn0mR0WbhWO7BETb+hTOHUKpnJTdiHlB0RKZfx7ue7Fnks5o/wpHh0mvaJj6ptNzxL09+2q247SH5I+8U9+aEmrOP0x8eTPac+0yc1pVzY62ZjkJOunP/2p8qMX+XjbP/3jP+p7//zPyg9p5KNvv+bUJ5ukq1evKKcDkb3Gwn7B2Lh162aNi9Z1ms3mbBrmLPo31FqnjnF5ko1GNitd1+Dbrr64tj6vxVWj7hucpDzIBuWRRx7RZd7+fu1rX9WDnMY8zclMfgnpscceYwH2NJuch3Xp0iVOZB5VvvyfTczly5fqxyWygTl9+lQ2N/WjE+c5sclHzXJa06GTbfRaA+tgjU3NJrrOqoseO3YMXVshi8volL64oL8s+wR9NLS0TbUT8ga/7oqgPI8UR1rj2RR7Z+OYE7HYLyeBac/ICduEyFztWwmHZluRe7tegGxhtwUQrjgO8SHVlXQC6My9rpFS4Rr+hJDOfffaH99NGUJJD4bYEXd0ti2THBvEJ3if151y7aalerFTfFEixeqgCz/gmtL22GIifk5/ReyuhBVFot9uwucIUUD6Y3Km73SMsbTfHH/z+HGdOXOmxsLZ02zsCae8fGy3PvL72qu8OLhWJ5Xra+t1qtIiaBXIl+07QHvSZJWzh0A827Itboq7NwPDH2awGyJyx2uSzMInVjiE17YMPcDbc4VmWzYgxftA9NDLtkyKnTuBlSsT3HxtrgnVQCvp9xPMZFMjfOjRe7KmYVV1nmywJ/kLRYZqpW5BRJn6BgnfGTZ8S9yZN6mpWh6O5VOVyU9aMMT7YZGRSIhfCClEslf1dAjQyuPGBSnFxc6LPDCZ/PPQzIMub2iHz1Fu86Z86wDCs5PFKQ/lPDR6HoqRM7SldpsNVYjd2xXeoNqcLAkPCiKPCOF+SiP5814lI+IiAH8psuRTFPTwpD6QhiqNgYk9/gJa6p5JKv4CG5K1bCxhXACL4iY/4S8bNmUBU57tL0X8UPdeqdfO2MZ5uKfdY6FsBnbG9t8hvafvzHlztLa2xrwACAtdYqcvRaEjhHwZdp3qOhUxxe/Fn/LYHhZTvNGdjchiYIJtzGFNjugU/HL9L8Mg+zSKHdLH0/Zp62xI0i+C0Bcp87eIlF+DcJ9ef5RR7JSPm2XDPyGnMrc4pcmYio2z0cnGPieSedMf5BQuH5PLyUxOaPLxsXzkLwuf/OpdFts5ydn9WN6HnCh+pnxcbqteGGxzcndNkbPFZmrBKW/89NVsVNbX18qca/jZHAQZy5Jr85B+nHE/n6/VhiMf4VxjrOc0Jh+VykfSsnF5gpOXxx9/nM3Mg0r8mWeeVTY32dBEZjYn+Xnm+hjbhQs6d+48G5NjunDhARZ2pwkfL6yz0UpZyRP9cnqU8mrDgQ2Fy9wywTaU6VoNixqoxmbWKdns9MxVsXPHOI3MIb6je3M98liLoQMXWQz66p6J7weJu1cfCw7R5BpCv+N7FNxjq992+ZY9YLUk20QDPK7dEJHfwRUzfN5iMh/t8JIlYycNv81zMH30/AMP1M/A5yeo089PnzmtjL/8smr+JUV+dp8uoPTDzJtd15RNSjugiA9Q9hH2MYg4V5hsy3aC9LZeQ8ijP5APu/csXoI1HtwdbzBSqYN8/QHS0YbcxxudggMSXBRHw6SvolLucAvvajLK9CAPpp4Fab05pqES9yrfvvD+tMSDqgHyBvZQhtDuHVqYgl3ibqg3tZowkD14w30pmwlkoOy5D7yD8ISDMEx+wqvY5Qw1XBNW4wkHq2nVVSBGwi6W6o0r5NgWpvFK/jF4j15JrttuhjThErtk7IZOFScDDLaVtwI2Pm+aMnga/uHoZDe5MOgZC0f/+INk5Fa94utQdzAllGBiPyhtSrlvf1WsBp1LvVHQsi0SKIwJK94gInf0GsfzYo8PHaHhmIrAnCsSvniwnwSOVZgkVpQb10Ra8fdSSz8U7A8FrUf905YZ1xNsyzZvWxe1Wc3iKuN/ws5Ov9zM7IynSVssjLLQSB8KXybzQSnjBXia/IT3405ph/GGfz/28x0et5Pv8LR7odpW6jlgd3xon7Mt21Ct/BG4j8v3wfsls670iTxc0y/SR6pNk0Zx/T2jr1Fyr/yIhT/3PwGk7cFqS3a8ec1iJ/asj5HduFGnMFtsJDLOrl+/rmxYpk1M6Atsnng+CpkNztWrV+t/T7355hvK9zjy/ZZsXvKTt4mHnu/X5GNm+T7EO+8M34HKPw2+cvWTGtfr6xv1Rnc2n2nz+KbyZfJ8zOrMmbNsSs7UR7kSz6I+vKdOndbFi5dqUbY2X6vTj9mMF5eznIqsKac0+SjanLTIeJyNSzYt589fUL4T88wzz4z+s3rsscdrs5L/TRPec+fOQXuMMk8om5OcxsTPR+Tnayljpmw2gow5TMr48/gMU4VDKzTo+55l2WjnFGSHxWXs3o/zePVMbFv9WgddkkK1m2ThyJGOXD00gVWQfMhV2Q6hD6TkH0Jf3r0fVI0xvjyhX4qkHikTCB5qxSl98sN335gaLhlpAK6E7oyxwIl38qOk7fr45MmTp5Tvl+Sk8eGHHlY26ufZdJs+9+Ybb+qll16u//WVMdvNOmWsH9s4VmMrYyH5YFU1UAoIUoDu5MKEAhpRnopIrvh4XP1UaXyTXoDZtohq1WXgZpe1xluHDKpM8JUOa/ncIs82D/odxkesA7GuMUw5vRaoXx98F6xayV6ctotmYjZ3LvXcCNtNLli2xa3KSbkEdJSzR14YonfeoGURkkVHgEoyfw2+AWKi6AG+elICyf2AnjcYkdMzKQhHtbgLPktqIyyyEjbebpgioA0XVHi4L4gXeqpBIQjsA3LCoH4sOH7yB6FHoYRN+lBKXzoYHRowMTLDSmqPJ5wB9CGfZBu0QyFsHZBVaAY0OuMHoq0BDGlVQSIIH+XB0UOYEDmrcPRDvlfQ3KlrgA1wx0PPRqBcf8q9WW2Ey5fckd7wV2EJdhmfS6vO4s/iLlwPckGIdwjCQVPQLiQS4VIiS7/vVW0F0wGfLMOF/PThET3+kH+kw3QgL/2hh+kwYGBUIG/VYvJLLW4RFvR7UgcuaBEYASNiozDGnm4YkazLK5mSCIqvEkKkfXuKoh4i7QCMnKMAf4+wHv9Avh7ZwOTdC+i0tyZUfuGg6yD6SkfHFRtmvOZhvpPTkrJB9EfEmN+25vM1dfQ9QdvhxcUQpufDn/x4ZNpbng/o2uQlzcqf7uhM6mqeRjX3wiXF8AV4K1f6jW3ZVhY6h8Ee0u1VfyhTsjSi7webjV1DGumD3yQBeBQQ0x55DuXOgMXICEpGr8H1g42n6EC893tsUEiWyIq/gshdgvS0ZZB5PPlWWGlfOOFhgN1DOB1shMi3R9DeiE3lIdmDTxDzuZDwAcDnkWi7+GyPlKM920te20czftEUZNuusmLHjKuIzMcicxJpW11rmuct/3zOc2JRiL0bafaQ17byPM5HK7d5MbB1e7u+G/HZZ9c4MbmuTz75RFemn/C+ckXvv/9e/bRpTmDeffc9BW+/+bZee/V15RTmrbfe1ocffFg/aJEfREje4KMPP6ove+dknce3Osb5GmuZNNtHH36Mbj2bqh1lnZNnz9raenUByUUTfd5u6LrQsWPHtc5mKDI2WKydPHGKjdEx5X/P5ERm+oekx45t6OGHH+Yk5hE2L2d1+fJFPfjgZU5bLuiBC+e1cWxdOfERC5A5m6r19TWtb6wjf0PrdQIz0zo6zmphKPRhXTXyrq3PhenQe6Fu1jSbd6QvloCbdGt3Pti1t8r1YalQAvu7/JDQIy8YYllvhLd8C/lAyGH9MdAI74+TFj3vCKaVPen7ZUxx6o42Q7lksE34cOhIhwTUTH0nlvTJJShrCk/pe3zKlLFCkAR8t9wCKeE7IXl1z25QNJv5bBAyZ81YF3WtqdlqCDMIvbVOM8aaRtdMgEo2+LoGJ6I6eGgOddA2jx/Xic3j+vY3v6n8P6T8FPhzzz2rnJzkY8avv/a63nnnHXwDE6EAABAASURBVF7m3aY/Hq9+/MzTzygb8K989St6hpPF/Mx1Xjy0CMVuWCWFgnu5ouASBHIFK3nTEJCoopbQ6EIfg+XRrDUYbt2+VV/c6TCUvZ/LvMnYVmtNJVBx5MQ4Q0hjh4dWFYK6XwQkRW6QMBODFCZzB0s6MmiANE6QCTITXZB6BVpxHsOhZ19BVnSBOOpG6JCLRDJyUTbJZEr+qN5zAhMf6spl2SYOVvSWDCs0rbrETUpoxjD4KQ4Q4hoDJBEh/xhPhNiUIcnB3ngou6icoz79WKLKD49w8Q9H+Hs4AryVC/6SCWmZCI1rEE0gtpgQ4hSe/NDIi1mrLRbYNNjhbfYOC8S06Q5viLZB/P3YZrG5TdoqBp4d+mqw0ILGTpsFaDpYLmUmAgZ6+hIWhA7pkCsJE+AbOSbKUf7INmbAHqlvUBl246n/oPd2jZ8pnAf2TtlhgX0GHasCS8G7gUFaj/QRPWkIztyxiiiT3hgfDq02hUrIaioc0MJDaOWCWMyQqg9M8dFPhjuh8o68K2ETniDCAVWgDVVzTt58B+kjE72qqaE2U1iVV1J0kKUAPZNHSzfSx3jSduhPkW03ZbOyXouENc3mM+JZEDCviXwpSHEmdjREqu7ZuThLD8bBVM/ok+KCoZbFtue2YMUV3e8LLAZ3theasF3xHW1jgx363AJFMjbwKMvUZIAITbDu1yVHkHzxg4RBCgoI7rvuP3qYnNBWUHVDcuwaEKwr4XtDz1DcRWX+n/QWe6UPMkmpNasx7ib72pZbw1ai+4YT3+Ym2ZY1uPS39Ltt+l7529vaHpHF2RanmbdvbymnLvmYV5D/83GVk5eP2bjk19ayOXnttdeU/0H06quv6OWXf8XG5TW9+sqreonwr371ivIzzfloWd4OvwL9hRdf1GvkyabmE05i8gtFOZW5du26tigvuqTbtK5TNi2z2Zq61tSxwcnLzda6mhuOc2IzgWqxqDvGYu8cJzenlVOT06dP6/z5c2xUztWG5emnn6oTlkceeVj55bL875lNFozHjx+r77/s8Fzrusa8t1Pyh7Jn2LfJTdBm6tDJlhr6tGbZVly82HygtzG9q3Tb5YePBqHJ6MN9YrlNSHzC4bR6KTo9WKp1Rz4n3xie6BPfUT5ZJnnxa7Mz5V36GvWObH1BdwcZd0tK/bBhKUA47IEq7KW2oR2GynevNwRkXGUcZHxkTCVuCrO5gwbW5mvVH9LedlPXgpnmbFjW5nN80gknntOSr371a/r3f/u3+ovv/oXOnDlD/9zQeU788n9yrjCWJOscffWRRx/RE088qSefelKXLl+qjy4Kl19BzM+556fT83PkDdqea1DEih/YB1h0pLNku6DRZQCm8mP0UC+GqW/sU1ZrVuIH8ljQsWrki8ihkvYTLXsXq6n2SKe8NoVhaOhAJkJS6Nk5zmiIjkZoXUeSC2GwHU8Q9Lkc1Rl6XQbyAEGYxEbmangZH4tN/MuBD62CEW5b6QeBZf22XNp7D7DDFy4L3e1GOzZ1XdAxoGaqNp3N8Y9GBtzAN/FPfqe8yevoC/eiX/p/2jRIeBWfq4oI2LVTpAZD3wl9v062qeek++Sn3gl32KWTsRFskhVh3PDom5F3KMKxP53KTLxJLnkJgGUY+bZlW9z0u3GmqF2sltlaU2tW1wY7dLRp60ILdvPYu2GJcEF7XFE9kGBXMMRUZcyZ6CO/Z8GfL/7m4ylBfmEoC6MdFu8T/2/Dt804sKJDxwKo481p67qiWXHDPaEJttG9KXkOHwszzZkb96Qhe0+ceXNeY22m0Fvs64Z9rPxpxdlQRqyQ/7iDjFdWasOA+uOuye9Ve6YbzLg7z2UcZZ0Q1LxzmHZjX2pt6MPpx10j3DqF1hj7yZYmooFG+QtlLGY9krGZsZrxuXX7NpuK2/W5+U8/+bROX7KBya9d5dev8v2Xq5zG5GeuX3r55fpfNa+88kr9F/eXf/Ur1T9Uzf/eYcPyMum/fOGFouWXyvL/dl5+6SVOaV5X/h9MvkeTn2J+/7336rsyOemJTvl+zoyxlHDqHd1PnDhRG5XNzRPKJiUf97Kbsjjc3Nws2iabk1OnTtVmJf7Fixd17tx5NjlnlbQZc8Ha2pxN0hwbSLFN4l3X1dhPPOEZY3lC4l2LLRv8Bh2Ib9kuOX0vXE94P7B2GpTUP5wrCvWl++9Tp+rL/aCBPdgyMYLxvjwgMO26xinaJhvgTU491nhplnhenm0Qjm+7Nu7ZVN+8eaM29pBqk/zggw/W/xv6j//xP+qv/uqv2Bw/Rr86Wzypx7Fjx+pjiNtsiDdPHKevbdb/wtnh5UB+Sv3K1St6l5OUl158ST/+yY+VX+p7kfB7nF5eZxOflwbtsBrbLrJtGqyC1cmG0P3eR2vfIVuOlvL74h0DQHJd2u+YRTI4copB9yZ1GAQE6kJV2eSt2D3eYLcMcyDZXkK4aJ6JYEKMDnnvhV6hT9ibeEQsgsmXejB0VTvYkTVJY3DF80r4YBC1R6LlMUSD5aKIwyVObPGXeRJZxZ6EPZFVrjuEregW3IHp8CTULpuy8D2c4V6psTDgzXHkLXLqUeEF9jka4VvAdxiGN9CLe1VghY9KVX1W/ZXkewgm5y4bsfQjvF3a3lDqHJa99RjqvWCxnAf9kMPlDaLGO17y7geGoxYkcqeDkY9wmBIiiHf4tZI2lHY425dJvVPfK5XRaUEgtljQ3mUvFICUah5A6kuWqjlsh1ypWbCbFFmL2JqA81BnQZAHfOazrmvLRcBuji8hFCVXxFB06Zz27hkDgz70gxWeo4I9mcN/TwhvQH338E9lxsalCaXtNROEP80rTRH8adbuc9aKPpJ+tYq7SapxSr74lY8M8ZeDlPiea4U3POFN3gV9MWGSl+wJ76KvTco2Lw3yhjkLqvTlzPv5MYx8FyabhbTpgkxby+/DXFNeOty8caM2FvGTL7R8H+aTTz9R/sFlvueSjU3eFv+GBVp+NevVcePyIqcuL77wovJzv9nU5CeW8wtHzz//vF586UW9/vpryvdn8j2afCQtG6Nr1z6rj6ylnLww2GRjcunSxfr+y6VLl3X58oP1fZgLFy/UIjH/lDJfxj9z5rQuXLhY6Q8++BD+5Vpgbmwc42XC8BKrMV/ZrjmqGzcsXcecBb0Bu8mgsdmLL2VQB8Lx3MVImCjmL2T+HEDyH8AV3SZ90iem8J1Usy17wFDvcDu3faDyzHWw7qMfjGIp7MM9WcbkBAf9RsKX6lFW5FFAl+cRa+/01dtsxLMhr58Pv3VLoc3na/STC/rqV7+qv/iLv9Df/u2/11//9V8rP8O9yebXNuNlQd86rkuXLkF/sjbDEZ+TyHw88vmf0X/p2/nRivTnn//8+erjr732uvL/rjIuUm6NN54diCR7r8b9nq50xuAwZtvVYFNaGjqY4pNfp3BEDGg3TehaqzdxeTOQtK512lMWLYUdFWc3PIsiGTRNjYEhSzY3xfWKwROyXXQbH4KNP4KoiMXbRaUJ+gALFSk4dQmIqoWHQNea7HDs8kC+80U96IXwDJ0jUSLj1SvSzN3mDsYEJQhFgerueIojhE5N2eTFZjaU6KxdvSbdIQ1XeIaQbAOJO3IErM6t4FAr3SpHOB3WtmwPJOETti3baq1DRke4AUsaQJImF30CNJxI5fcw9YSCBZ0jfgDpC1+xePpXBC3qAUXpCMdU1SR7fbhHQl+8aHPAJ3OE3QVUSbYLkvW7djZl9iBl46dagw6hYYOKpC5BRe56K05uPcJ2gSzi3LHnYL+kEZFYlJaf9BFTWvwjkT4A/5HpXzgt7UpFFlS5gN740yK+rzYnHT20hGJJ2V5C1uiWAeKWHTTGhJmruprj3BKe1RuovGE6zpurIG8xbY95VvzMM4AErToTsZHtjvHWZMKWQ13CdqW18pNG/bBZFjE5BczHSHriqeFQP+1xSQvBtuzDIVlSW4EPiKLUgTYUNITJ8du5LFQFHsQTsV1x+xAfLu8D0b1XbDSBlFRjAtHDZSchWCkz0d8WbO/R467l7OO39+a3v9z4Up8VOy5pYyDjLsFGf19iRY+ijXEqG9YB0BK30TkUyliMiMwC8fTnIEOZ6P4paRkX82TLcyx6sChvXafIT94JeQ7mZWniDb6uZQyonAlnzNlWNjIR3LVW3zGpBRgbn+TPZqdOaFgUZmGYDUb+N9D169dqI5NNTX7q9+OPP1L+h0zeLOfXyLI5yaLvlVdeZZH3sl5gQ5NNS+JBFnzhS74d3l4vFjv1JnuTN+U5Pbl08VItIPOl5fxC2KlTJzmFOVUnKpfZzDz++ON6/PHHaqGZL+znTflFNjc5fcmclfljfWNDecFy4uQJ5WNmoQebbI4G5Ls068pb+CC8HXaMraS8XF5owXMh7SBc/OgZ+6jSxZv4HdmO+eAd+Ke02D3hyFhFaFlQh9Ya7SaRnxmIApIHD8pwDeGkrfCgExlC2MXAXrrYQx+zrUab5hM3jXIaYbupEbaNvr1s2hx5Qw6Viw4IVoctQuh5xiQcnvRZtFHQkNe19KleCU/261F6Z/yo4g79KHkjJ5izyUjf68q3hB6t6zTjlLtORzgVma+tqXWRa+y7XT/rmx+aWLApSPvleyIPcTLyja9/Xd/5znfqZCQf1/r6176uxx59nA3seTYimzqxebL6y0X6Ur7M/vTTT+kS4Wwy0hfzE+Df//73638W/fLnv9CvXv6V3vz1G/rwgw+UE8hbN29pm34/jA9UlTVzU9eaoh3VVFzC8e+IifmOTCTa5n6Xq5eqUeHNAE9nmHNsmQdmwtVIywI9CutlJzz4dsIumm3RoiNfPOLx9gO+AykhBKsC4EOwCtrr0jl6SMaIeZtCsHIWnQYuvyhJORzJX9XjVvz4AyeKUDYXUcLc91whAa495KMjlLSUfZDLHiTlbuVPdU/Izp14fKDRefQHbzc2saS4BQNywaDr8QshBkOmlTvDMHTULOIoJFFSyooJJ63sVJTEPh9SVHLaTjdjAtk5FD26L8a2XEyZkvG+QA3Iy1VlTf6+jnpfEr8QM01lWlfU3SY0QkpYn8tRw2qRtFEw1S11LYEDsYK5rb6ccAi99tgm+Q5DWL8Q9ulxmKzo49iisJ/jcAGGbRVE6+qpRPpPsJ3vXrBAyAPFthrzxjQmkl7gYRO/p2zhYMu9bJMHUObISh/75B67p6xgOdbI2gNk9UEvpQ8v0qdB9Mi8Nek4hVUtmXx7YaeGe2n7Y7Zlr0BWLq04h2AIqyD627tS0Ip09NNhCMsh9H25w4WJMGZC2LsaZ/QP8CLvAC35/ieHbZrA4sblQwGx7Jz+HvRjn1/aWzjkcN+9aIfigzd5FsSDohFOq03YzZSQuR0ByrBdi6WusWAiHE6tuGkMlW5JD1/XLTmyRkh9tllEpvyE4wdLplG/xG1KCIjYPKPig1w94ztzwTZzSU5rspnJovKTT67q6tXhy/05SXn33XeSXHWfAAAQAElEQVSUjUt+Hen553+uX/7yBTYvL9R3Y/Kxstdff13ZuNy6dVOx1cb6Rm1cTp48qfPnz9fi8/LlnLhcrhOXbEweZ7Py1a9+TU8//YyeeeYZfetb39TXvvY1feUrz+mJJ59UvqifL/CfPHlKOZHZOLZRL1/y0bNTp06X/E3esieeFzHrY5n5CFoW19m8rK2tKy9YZ6wDM0d2XZalVl7aDHPosFFpzTGjkt5ah+mzaRnQM78FCzZj29vbpPVVxz42xuh40GLNVfRFC88CGwdQajYkS/mr3Ak7t2AUGP76+B+naDu0T5KyYVtjIzDLRiEZgiSMSNZJz22eEWnXBfpHmR49AsmyrTjbirwTJ06ykTzNacYDbBKO1/c2Qm+taW2+hr3m9YyJnJKLHXbofzkB3B7D4T2xeUL5KesnnnhC3/6zP9Pf/M3f6C+++1395V/+Je37LT0O/SInIekT588/oLPnzun0mTPlZ0PywPkLWqcdb9/a0scff8yp3q+VU5Ef/PCH+iHIR7VeeOGF+sGJd999V/nuya2bN5XNeM847VrTHNt0bVbt3rUma3CTP8VI6UX95abBt5VK2JYl2Qa6T+c78qdDhMGGD6SB8n8lWtc0mzXsuwC9Djr4DxKlItetdM+bwUZn1h2cHf6erIBgogMsewXI8AoWGDgNnjpk8RAfZUUmHeWm/Kvp6aSrI8AO18CRoO2qSyY624gfIEtBvPrCF4Fei+GzfTtbSkdPXDjbsgcQ/UIXYpA97OZT5x7l7Un24LeKS5bk5kJrrXybOChbkVeTs2RzEw5vClbdiq8XDPId/kjS/biUEb0Og93UMfnZlOj7kRpedEXnss+ygQcaT94w/P5QdZl0OVqNYpNF9UH8w5D8zu1PDF+8ThZ/GM+2hv7VybYWPDgzb0wPiqmPLOgnwTAuVM7cySLXGGL82CWj4hrDSz9jElrxjv7Ej98KkdHUdV09EChSZCceuu7obN8x/Q8nkb5du+DRZxz+4ej2+9DkD7PMYUw0HeZ3baDbVvqtiYuwTR8MdIiDXrLo2/G7Rp8OG/R4v2vY6Po7K9Q1bSxY1ObXkW7dul1vxK9c+VgfffShsoHJl/LfeutNvfrqq3rttVdrwzJtXLKIzOlLflEp+OyzT5UfCNjaus06rKuNRjYX+fj9iRMnahNz+vRpPfjgQ3qcjctzzz6r5557Tt/81rf0Z9/+NpuWr9avNj31VDYuj+jJLHQvXhwW1ZzAnD9/Tic5cYmsbGiyYUk4/nxtXmmbLJ7zEbP19TXmp5nWeeu/Uac1+X5MX/VtrSsLp96tWQ5MuwPJyqJcuPiZZwne81Vz41HcJGauLmQdGEwvmNhg7BBeY2Ny5sxZ6nKSk6UNuXSScuo0YTbrZFuz+UzztTmlWZmuBl2ZvxIpkLRy5RmSjemtW7fqo4Rpq+vXbyi/HjdDVso+yWbz1OnTuvDAA/VDCU+xiczGMm2VjeU3v/ENfR18lU1mflnrSdLzYwrZhOQHFS7SXpfZnFy8cFFn2JScZ+Ma+6esjz78SG9wCvKLX/5C+RL7j3/8Y/34xz/Rv/7oRxXPxxN/85t3lF/JyyZ6qM9QAZs6KhjimJJA6op3h6slXwGm+GWpMWxbtolBHSRW+E432+QRsO7kSlx4i6mHv6+HeE/DVKer7H2l7t4Sn7BLLVbyhWIzaOk4UqjwVkE62oVtwn4uZGkVpGdTUh2fMqY3kJRCyl2uyLkLy57kUSfLkAM8LtviUhbwVlw2cwuO626DbfUshEK9X9iDtP35qm6Vhl2xZWvZQEIlPJIHfZIxIrJIaIIGT8VVDnZ8aNz3XmGCgscl5YaMePQ6xVU4t6MQprtif9mWfRjuKuhQhqofRWRQBocy/d6IKFbjI/5dlLCwi3AuHxMd8CXS9MfgLFTVvbrUVfeTQYe4FIkg27J3sV1vyji1yxst3rTlYbNgDklfKb/aZ5A3tZKd/JKFI7xkobP1FYGzEvErDl9diUs2icB2hVuzavxWuSLc6U/Lpd6r+O3XbrW0hJW2qcBK2YlDX6H8TxU0tS2M/dB29Ud716++ySYjmxLbgkFxluPdGfCHKyhG4uX/Md7SV9C76nJkPcLUK8m28V05si7J+kTKs1osYm+xeN1SNi63b9/itOUTNi2f6L333uXt9lu8+c73WV6uj4nlxCW/Qvb88z/Tz372fP1K2Rtv/Bq+N/XBhx8g6yZdu2eNtmCxPZNtFthzda2xEF+vk5KzZ8/U916efHL8FbFHH1U2Mk888aSeYEOT/+eStNDysaAnn3xCly5drI8KnT17rjZA5/K2/vRpTgg2kbtRacePH9NxTmHyEaRTp06x4TlF2rqysclHzXIStL6+VqcMWaivs6nJPJcNgZnztM/1xAO8+7qSp+ZrNiIL5tAd5vEg9AjKiUlHHw7ysbks7BvlL9hAhi9z/k7N/wvs2Ct8ydMzdweRcSdkCskmZJ0Tp7Nnz7JRfFDZDGaj8fTTTxN+Sl/76lf1la98Rd/85jcLXyH+FGmPPvZY8T9w4QL2O63N48eV/zlyHNsOZfb0k1u6wYYnG4yPPv6I07Z3lj/28KtfvaKf/+Ln9ZGtH7Eh+cUvf1l9I9+lynertjhBsk2dWvUN4WKr6CxZAiTrfl3bnyFCszDcNVivGLmEV2lTc+zPuRs3yoQ1ncQmtg8ivcqgkYWL0dOZ8jPDOQayrbBwxx/LY9GqPW7QMOVMqGQyjSk1oKZwlUdHiB/AliIqy3SzQ51iR/jwZBJNR4utgnAmZz661rWmru1F2WFiig8Qo1KAgJ3cROMlHAyJOszZlm2JK1XKABAuJHGzLRPfc0ELMfT9WOWLtQvhX00gU2OwlQx6jROu9OKGjD81BH506hmYBZJic8iCUatu+Ok/rZD73TBl7kb0+VxPyVXwkL30Ir5gI5c2PBSkTe065Nq9G4Vs7gdAOWmMYjX3o0DSfV2HyOmhTUAfFXSIo/LohKqHpE0kZFX+VV9FGe6r9CFc8ghyFV/8gXe4D3HFIEtkHGJ2xiSkqEXyb++y7GC1BBMJ8A69hjSyKeN4CXn8E/4AhUmWJiSeqAaXvrNgbgvSv+JnDghS9dhBlVc8qHhY8dDq4RduSMNaBEJb0BcX/Q52WyS1QGrF8yavJ1/kx++ThwLwBANXX/LzIiU8C8bjAv7SKWUWYxTfC9uyB1CgCB2JpO+Bx1j8YIx+OR6Voz9TOcQdEk59JsBxT9fEv+JHcuUdact4EffdRh6MjVo9HkDHZR7SB8q+fH+E0TRnYewbtmVb6dddG5954wKtPrJDOH4WYl0+0kG8ayPfPn8Yb1Zc9WX6afllv1B3Ea5VpN9nLEygEbSavj+8K+k+QtRzVY6I789th0PKfRU6ysF/gA+CsU3qQlC2C9zoX1x0LEwiXtgztomUbJOQgGHDvt2s/LxZz1iXQu/gZw4hi5WXjCKPOW3olbfw165dU05b3n77HU5aXmfT8pJ+/vNfFl566Vd6hQVqvt+Sn1t+88239PZbb9c/v8z/g8n/i8lHffIdmrw5zxxTfaJr2tzcrI3HtAHJR8KyOXnooYeUjUv+r8tjjz2qZ555Wo8++pjyNv/y5UtsXC4pvAmfPn2mPpKUPPnOTGSdO3de59jMZKGen63NCcDmiU2d4AQhPwJwIic1p07WzyqfYeN09txZxT/GgvxkfRztDLynNMRPKKcFOc05ewY6OuckIvHIykYo9QhympRF/QnKOX58s+SfPn1q9E8rebKJepBTpgtsBhIOjrEh2Dh2TNloRZfEj1NOcPbsuWVdcooR+wSPsal46qmnlfCjjzyqp596St/8+jfKVs8+86ye5ITq8cce1+PwXb54Sdl8BPl41gOchJw+c0an0C0bu6yvZ/O5zLptm2fK9Rs3dPXTT9l8fqi33v5N4ZVXXqkTtvr+yL98X/kOyT/+4z/W6cgbv/61Pnj/A127fl3pf/PZvE5/Gn1VrEUWPFt6OuUi4zYMdK9cdu67sEOwypN3E/aELHtA20Mn0qt6MCEp/7xPllKpRsV6LVCuL+hOjjzkVpQPFCF7MMiwrdZ1EmmpWAZTT+W2F9tKfqMd7wIIM7DUq+LoATs0LnjDN0Byyu2FS0DE+4LQO8hieIAkWGzL3oXu5uDtWhvy4GcCxRhDLtJS19Z1am0/msgkSlI5c4ffNjTCXDZhN2WithM21MMuyw6QqVinh6lXvsPT1cRk4gevUA1/0OQKtdxLliX8wNg3SLgfaQkrLB0TG+3QqHurtB7yBKE7YkizqUezWiHhoCMev8nQg9ZZtgrCX54KVTh0QwYw2dbncfS0ymZb0TsWi99aR/xOGHRtbfBty7bENdwSWIWWrthI2u8vGe4n0MPcI2xCKUD8UB/e5VUZx5hl3xvkZRaR5VBIlr0fUCeaSMvYHJE2GIKECGSMB/oSnE1ZB7ArmOIYopMt4pM2evZqXuhcUNBe6YqDHx6JOCm0AfddetJMmiTbAF/CN31rFU1rPBzytiz9SZa6miea4jL3ZUESm0wQ4wyR2gVK5yUNmOaw9OUVhog6ANuwTCA5cfq0g4TvBqGjj4ZJswf5SK/L3hsv4he+UX9sErscxCDcHsp16gZi6wn2mLbiHyVxkDbc0x50oCFyyP0wGYew/UmQlnUdBhXNACXhsXY2NiZs4+8H9Fyx551QtiavlkiufVimWcUnXPQICBZtP8/+ePjuA5SEWO9iJa8J27lLdU94FbqDW+GzrQaEi5xpTiifhd8OWLAQLMT0LIsWO319+T5VbxmLrRtzW7PZXF2bqUGzm2azNbWsEYj3yAmtfMHbzWsNkTxz8kXuzZu3OHH5lI3I23Wi8ouf/0I/++nz9bGen+VXxV54Qa+/9prefvttvff++/gsdN96Uzl5ySnNlStX9Nlnn9Wb+W1OG+gwNG9f6FrTsWMbOs7CPZuDS5cuK4vzfO/l0qVLtSh/+umnlP/hEv/xx5+A9ig8F2ozcYmTl3xf5hFOaR56+GE9/Mgjuvzgg7WpuYRfi/QHzuvyQw/q0uXLyg8CXGLjE97LD15W0hOPjAfZTMTPhuIyecOb72jk/3ecYyOUjzmdPXNGQXRMenij64UHLujChYvggk6fPl0bjYsXh/D58+cUucEj0RGkPjnNeJRN2UMPP6QH2ag9iI7ZjD2IHtmUPFEfu3pUT7ABmTZuD8N7GbvkI1hn2LCd5iRpbb6mnj7RaL/WNXWzTttsPnag3d66reDGzZu6fvOGsiH57Npn+uTTz/TRR5yOvPuOXn3tVf3oX/9VP/jBD/TDH/1QP/m3f1P+d082oR9++JGyca01OX2F7qY4U1am4dB3tnlxRpqgdV2nRpsKN3RhOAnY8SHWZe4WJDD4EA5chmK57sN44KHHE1iF9PRoMPoDm8pNSlbkS7xlwlpg1LxtaV1jwO0cKt0onYeySaWbc9+9UmmRrhVnN3kJy54gwlLqscP+PwAAEABJREFUO8jrZekAdA+uH3mSvwQknsgqoCWKt2RJ+G6oPNxQG1YC5M59GOixUS/b6rCZ25Ci0dkmjYhXQQR6EgiRMFwJB6pbpI/0xEf0A2m8JxaMUWRyacgPnf5kW3agpSNKuJe5JxyfIAX2eAHeeCUtKOaR9nm8xqDZg67DXgEDursTwtOp7ctvt8+jxpeXZ6+Z7iy3DJgM+3F0Nssk3gkqDpULXwL4NCj3RP5gUFNYzWXpYswYmCFzDd6hOtpDDYb04b5kJMm2bCAvyQcClXSAuofgyh99BiTRud0vKlP0nHC/Av74+WkOTch8PtRoskf8gWJbHoJf7p1OVn1q9DX6S9qXW9rvVdpUp7Ij9tSIojPOFnmDGtQiaaf+EeDOSjgfP6qFDad3h/nb0COr5N+lpuEJwpY81dLRB/unDQpJ/COCTY1AbNNx4lT1oj7lUw+b1UritSiEwFVp0AjuuZCkYA/xHiLJY1u2a7OU51/HM7N1nSBqQVn5wnN+4vgdFrkvvfwSb91/oX/91x+Bf1Xevue7La+++ppefPElNitvsHF5S2/8+g298867+uCDD+qL1VeuXlX+v8t13sjfuHFT+Y5D1ZsN1DFOGrLYP8lJx6lTp1nkP8jG5IFa/GdTkMX6Qw89rEdY5GfzcZlNRRb+jz3+eG1QshkI7fJl8p1/oDY0p8+cZgNxpk5mzp0/X/KGTQabBDYs56FdYgNwhk3GhQsP1AbmzNmz4+nPWZ0+c6aQE5vwnTxxsmScqJOUY7XRymZrk1ORbPJykhTb1cnO5nGdf2DQ4wFOVU5TRvSNnAvEky9lnc1JD2Vu5CNq3bDOyEenFoyhnIblE0bTOjk8OeUJcgpzbH1DWT9fu3YdO/9GOeXKiUjaI/i3n/6b/umfvqd/+Ie/ry+y/5zN5mtsLq+wibx56ybDpUYQfp6VAxjSkqyD7hDakP0g60ihO42he/EifwCbbquxuJ0QfZybxN2kYSjrvpy9P0O0X8VecWEPFuNHGez9+aWusXFhE5NOjGKll23ZAyRr1UEunka+CbZlT1CFZWkvIMAjYBtvL1IL4QxI5PIAyrHH8KovwwmgVXC4QbuHizz2kHf0lOzppNvb23SmhVpnpX7LdI0u2Vba1ba4VpD4LpJgW/EVRzBhO4EQDsLij3TvSerp3Qsmsh1lYEXXwd/hOHmhbXbdO7xN2eFhFPRMeOQoCSWHG9OwhrfEvYhWWm62ZR9E0o4C4rHTbmqVB/GefB4Eu3xUq4+cuiXwxwGjJhtGtNewgIv+AdFDbGm7+lP61CpsY3sNzpLzBy0hglxQiFt/KM7UI2hqXacOTPVBTR10lm2Fp2tjntZVPLTmRrpk4erWM38HxO/hGiy+y9ghu47dWYjMgJG/m3qvoUjdj/15V9IrWLf9TH+0cYYy8wzzzfhs2OH0fafml23lDd8O80wWxgWYM54/b2Vjuc+b9485n23ZVteauowjEH8vdt/Um758KMjvO6BRhsBd7azRwWtbXRv06lpT6zpVGbZ+L+6LlEv/jM42T0D6c+yRReec+SF+7B1abBS+OwIZxRf/jox3TrStlBnYrpfHGUPr9Z2PudbWOKXpmrIgz/dcsuHI5iVfzP/Vr15WvtOSX3b6l3/5FxbGP2AT86P6yNBPfvJj5X+8vPHGG/UTyuHPm/0PP/yAU5drys8tX+ONf74QHmQNsbGxUV8+P3PmbG0OstDPR65y0pGTjZwqnDh5QsfZEFy6eLE2F+G5zAlKPiL1EKcV2fxkI5CNTjYHZ9gUPMApyMOcbuSjVNlAXOY0JycZj7PheZLTjAfYXERG8pw7d67KPs/pSMlmU5O0ixcvKf4lTnYi9zwbnpNssEonNjMnNk9wYnRMG9QhZWYjs7FBnFOkbJhOcSJygs1O9Ftns3HyxInilaxGv47Nb9ePIHym/PR0/n9Ofpnt55xk/SunIN/75+/pe9/73nAa8sMf6fvf/xfwfTaPL+jXbA6zMcw/WsxGMJse8fSKXNt71keh6wu6oRuvjuJhLFLUfUtuhyqEvBgE2+wRCHlP/G6RyMgCNf4EIdS2bCsud9s0glm8bisPlBhO+1yOrdysjh02tlXP4lGHun6U7fIjC/EyjSxZe12/El0N75KTY0JRB+tLNpcVl/uExPeABFiFV0jaFI5f8TAkMCL0CSElHH/CoEL0DSR7l2MlqPtxkZB1bNAQGz+YZCS9whXIDXBJuQ0w4YKbsqBrrVPD7h0Pja516rpWX7DLgqyD1hp8AUonn8qX4mtyngIrPvqlDxRWyAeCGKrnjd6AnoVMT/9agGyW7oxtNoDbLHTSf4NJRspEzVJx1T9Q9m+JYK8aJOEghcUPEgbFtxqXnL/Qrft0MbhkNxlo1SGLS6qblm7IMUSTdAAQSpW7+IOEo+5kPiqJhupp/wXzxIKH/c74xcbQhiy7eY3yDhGle3gX4QWZixLukdFHHjyIlLhxlT+FIze0ALZ9F7lJaMxfQ0Kv/A+EPCjSz+JHx8keQh/do5vylL+Sh6qg2lBu6Z86oAMU6CuMRwSX9TkifUmugrBe/Ogdf8KS6bcbsC3bzC/dQbRxjsG3pKAMgC0UF/8ITNVoXSeTv2xCnokeX7YMbYL2x0n7Y7+q3tgofTQbvYyL9NsJO5krt7bq+R1a+vNRSHr+98EBREY2k4y/Pe1zhPFi+8P0in5FPyLfb5M89YHP66dOqXs2I9vYwnbZdLJlbJa6Rf6eesA3xZMW7I+HNmFKuyefdo9ehYRBdMtiObpsbd1W15qyYbHNM3aHN/lNs1mn9bU1ZR1AFjF96vatLU5NPtN7773PG/6367suOW15nkV2vpj/gx98n83Lv4GfsLD+Zf3y2AcfvK/3x4+PZfOS77rk5OXmzZvaun1bWUOkP0aX45xenObEZZ0TiJwsbLAZOM3JR+JGx9l8rjPEs1nY4VQieTfYDLSuKeuR8GdzkTx5eXSKDUPWKvE3jx+vDUM2JQ1Z+b8i+b5JvsOSeDYWZ3P6QZk1TujH0evTTz+rHxjI5it652eeX33lVf3yl79UNmW/efs3eved31T8lV/9Sq+Q9jKnUvlHnb/4xS/0858/X2mx0U9+8hM2eD/WT3784zqpCv/rv/41tnxT2bC8z+nUjRvXsYnBUKfUS7gdnmexkd2I0Rw0SvQMjVjRpptMaAJBFSFcIWp0CTvNOsYHL/L2IzkpLl17YLqP+6DtSgb6mGzT0RZy/niolg/NJjRiJcuRwSiaRooh4gcNeWlQ24o/IR1oqEhfC0jtc7aLkgdsBYZoBffeTGfbrZaduvQRLaqju7noPKEsSn5N2Jd50n2ZDp/lfVyJQiNNBeHtxm2r/uKP0OjbSREOnzABVKIuBFrXKXzRNXZNB4AgaeC1B193cdmErGK5OTmQz0I0l2WPUHzInmC1PX+WPYAAF2FZGmm2CQ4gwOUhTTjSuNdle0gj5hUoEeJHXmM+e2CM13WN/tHdM1pr1U9ti0syFwHbsgdA0eTSDmmTYKJ92b49lIuHDgKJxw8SBhL0gDCMNj5jz4Ebada9utQpvB19Lkh4gmWC5u7yuQ1jjYBDTbn4DX8PoNlw3Al35ZHsO8tozVqFPfGrHDEFWKQOmBK2uRckPJXLsAOZf/Ixh/hEa4JOuAJ1m6gm2y7SH2azOfLMGBZ+kHSVsxM29EDl6w4u7HZ4dyGvZogeQzyhCYbJA/mu9+gcZeMfDZob4X2P1AD5RMnGneuuhXyJDPt1XPByYtH3mhB19oC0/Xn2xFlkpO+ssdCa8RabSnH1exD1bcseMRAEoWD9CTnqWPWaqnSI/ZJkG7bDUfMp80jrOrUOtCYHHvkjQJaI615deFdxr/m+RD40RmV/YSCg+lc2KQnbR8gcdbdJH8PxbCv5tOJsQ1rBStq9BDMmsoarzR8ZECc3aXtnS61rjK+FcspzjI3BMU5WZtDMXGhLXWuad53m85myQZizSch4ysZgfW2DycPKx5e2buefBt6oj3+9++47yv9syceQ/v7v/15Bvqz9P/7H/9Df/d3fVfzv/u5/1AnBz3/+cxbxP6/vT/yC8AsvvsCC/S1l4f7Bhx+Ov1z2Kf7V+ueXV69e1cdXrnBC85k+u3aNDRP0Tz5RTn5yCnTjxg1Og24pm+58hyP1zsukrLGyQbzNRnwL9MwN1z77jHw3FJeN9/Xr15SNwNravL4snw1LNlLvvPOOstF65513q36/YUOSzUROj1555VdsQKLzm3rjjTdrU/ZrNh3BW2+9pQ+pQzY3V69eoazr6P2pbt66NXyvh0199Ev52QjScRQ9ol/RsL1tteUzsCm6ZS5rrVWfGPymydnW6p+IFTK3M3lyaXIMf9pvihEksWi0ffz0mwG7PPcbWmoWpTQpo72uT4FgL/XusVUlY8hBWWpBVpsSQWgNA3atw7g76ujMkOEY+Ajc5TLpgIsA15Qv/qA5poMuahemQKOzUlYwEuQpcIQfqVOS7eK38UeEYBhMwPjDRS4uF81SeCURknIfAtrj4NkTJxJ7DnZcEFNyUrUItuwAmo+CtfqnOPJohE1qAB1Pjg9yJRzC5Ce8xDJAKqqEfw+gRe+iJVyBo29I2U2MIrsx2Ul1+abPZFBmgEnGDhrd4Z5t2T488Z6oyTsg9VnFPWX/A2S6V3PYqfdqBYhz6VBArIsbWXIPCO5hT/wPBZN+B/XJY5aulYUuD6Rh7KUTM6/QATJ3BUM+6Cs1jMkmJD3h5G/0WyTKbkrfnZD08H1ZsPKnujeEF5p3yxxptjW46D9gt05Dyv+s91hjwclTFiZZoPwvuxzsCdV7qg9V6CDDCuXuHDBH1j0xwvsndqXawbJamWOIpB/uB+S6Qq/AeNsfDzm0IOH7RfKl3xdWMmdcZO7qWtOCuTF6p+kytwUVX+FXFrgVP5ACNTQ8ZV5dsM7ukRksWPDvftLh+vUbwxe8f/MbFvKvccryQp0k1MnCj35UX/T+4Q9+qPwMbuGHP6qPPP0A2g9+8IMK/7g+WvYT/du/DcgGJ6cZ8X/2s58hjxOcH/8E3h/Wzy1H9ksvvqj8rG7+l0xONl568SW9nNOOV1+pjVS+axMZr732uq5c+bh0t13fq8mmJx9Xu3r1E2VDc4WNxqeffKqrbJI+43Rle2ubORqLYcP8L5stTqS22ABNG434mXuy8UkbxNbxg3rxQr7QArpLjHhXhC/5w5gwqiZ4j5ja6ij2nvZLWnpO/GA1nPi9owntstBzPbws3yGvbdm+A8e9JaW8GChIJ4+haSI2KNsFKWUEOtIZHpv7hIofwl628TIBdtkeofK5a+nGtGV8JWDCtitP9HbiDNAGbQCLDoPQmuHDvDJcuUoRtdCh2ZYdUPP0krCswCvhKRh7hdW2GrBdMpqF3KlcyjSQ6y+2HkAcRjfSRqQOSyCrkV7x5G/hIw90AdsqX979g2YTL+iAS42jc/VYFKfrHuA5imASCpnzSX0AABAASURBVMgmWFdk9eNicWf8LksGcGj3I7uE3feNElKHfaD1jpTU3wfvkUKOSJhkH5F8j2TLvheo+FJm6kuWipNTe0DCFCdBRAEUArYjZAmbuP6AXdQDDT1b16mbdcqbp8D2HsVjl/T1veTwDLAHPw+ajK8ps+3BPow1yfqynW2lvD3omCcCyrQ9lpq+Tcse6K866O6VYhhXQfSP4Uo7Vntii+ibB3/emmaeEfaquSwJ/wsqe2CTNLPqpv/lvkQLpC+mv039cY8/lUM/3UMf48tkAkmPHIJfypU5cY2Tks3N4zq+ucHpSCe6AbKjMai+gA/lXq6wJ79docqS4ACPslV+6pKxmIV/FvLCbe/s6NbtW7p+7bryq2GfffqpgtoYsBHIx8KufHylTi/ycbF3331PE955912985t3OHV5szYbObl56+23lVOOnGC8zSnG22yI8tGs/FpZ/Pzfj8j++KOP9f577+mD99+vk45PP/2EDdWCOdecwtyuE48b169DGzZZzLLavr1FU/TwNMlC74Hv1u3bS748J1KnzD2pb6E2b73u5CK/eMc+cHR4UToknVm/RNqW7Qp/ObfIWsXnk9qotxQ5davApLOWLnYJipBAUJEjbqMcUu0hbA8+JC1YZNqWzRtKjNm1TllEd61psbPgFKXJYexzOxyVXklh6oWoih12C2+hmBIaufr4Ji9IsIxRAXnw7nwveXdg2SOECJeQPGRLJMDc2IM7KUmVUntLxF1IWl88CzXTuQcB2ut6ogPyBXMyEj/smniSNoQjP/wVM/QALxctlCTQA+1FvxsfQhoc9DJl/IEy3PfHB2rdV4qsMoqYG3mmtPi2GdyuPtLoL+k3tslj3c2FY4Dh1z7s0qK7haPshAtEj77CuJpauYuQlAmRM4Unv5hWbsm5C6/o2BMOhL8LZhriB+nJad5aHY7d/JbIf2cMqTro3Gv4XNTop4LQaA4FinBNrie6i/S5JN8J4TkaQp7K3UnG3dJKwGG3HiJgelKO8/OwyIMjG2PIVfYkG87xsmzTPxnB+PYQtwdfuPRZYsXTmgd/TLdwCLc8VJtoTHpfSJ4AmQoqzA2RlodA/DFtQQW5KC+PN5L3XCizJ35EZEWskGsb7wjIu0IiPtilVGjiiH83oDh5+pJ6OG/S9mLKU/6YiaGiILT4gzX6kp12z8dbiEjUTfvcwJWcA/Yl/8lFR5Np8oVNbMvUtE9nCgivXklbja+GkzZhlX5YeOL7MvxV+fvlrab9LsP7y0rf2k+b4knbjyntMP9+eA/LP/TuvtZvO7zpX1+b69LFC3roocvaOLYmUipt4BskxK6qnqGBHCUI1kWfUVCR4ZaobcgDBupwX3CaSRIvijqts0Gaz+a1XsyacWdrp8LDeoD5V+QXRZIn8zfKKd0y6TPWmwPCp/q1uZxe3GaTk18Uu3njhrL5yYlHNj7533zp1/loVU5Ts+kYPgo2bCoyh2aO2N5eyDYbjQWbkxu1SUmevNTKXJ9/BWE3dZQffaJ3sM3L1vjRczGeiAi/FEZpU4+7ARbt5wltPxC3n3QwzjN8eK5PSWm0VazSp7Ao3yA2tVYdJtEqVtMOD++W1aKwNQmNYGO7XnmQKtHwCpcwXq6hsF5ZCA9hE16FxvjkO4GRRliD63gzmcZLwy12emUNnsbbub2jcBV6EXZpGC0LFMqzXasIb6XBPfkmbCoYX/GR1SS1opsOTTnQu9bUkEnFSYEhV+JBwiPIvps+0u7NsyKKu2ThrMRlKX46f2tW66xu1jRn4HfdbNAJpYY60CZy0WwT0hKw6K4una4YU4u7wFK1LfzJ5viSIGvVOZR6mhPC517JtCTmzi59EY4ChEorP8UTs82dC5+r+GzLBrKKl7LhqPFSQfLGXhPCM+gIF2ncD1xIGvKT4shFkO2yZfp5I2yJFI+Ywhp0oI+QhTTi+64krZIQpUCK1ciuoCyCCBRMhiVI3H8l8wiTNgaRRiQXeVP3BAcge6QVnSIGeu6REH8Vln2fILvBcLnyp1YTPCQoPqK1NLbiolBPWp/IEsVL7HP71JnsQ1ER/TmR8iPnTojoSg8z4JJS0RGJ27mrPuO7ubmp/S79bG1tTa11al2nzHsZ4/Hn82Gsm0y7fVFK/H6gVVf2oW+k19VDulcepD2TbIEH4BCndvByH5pzj4yQKmWVujeMgkbTXWiIYQ8bKtCq8xDpq8w+2hUG6u59ZNslrIbIW9H4Ua+QW1GXt8g4FBCj1gQUVjrSpE3VGp5BotW1JgMd5koHOCc/PFMYn5RQ/rRgjLMCYrJdSEVT57Rv5ubEXTfu8CS4B6GtYk/i7zCyqgNhtP0dFn6wqNhwst/SX2WjbxX9MH+Vbwwv5a3wF21M/zxe15ryk76PPvKgLl9+QK0tWNjfkvmreWwsIPFdjCWNNvYYVcWN54myz+9JEzDldOpYH3WzmTrm01mbaW2+pvW1dTW3DF9ts2G5zWlFNhrbW9uK65kHd7YW2mFDsB/DxqDHpIvasCRf5scdXpjnB5qyMQlPNiL5TsptTjyCnHzEv01ZQ/pCN2/e0q1btws3b95mo7IF7Ta22S79siHJ924iO3p11KX0ljMNDUh4H4SNjoJNXu1DaCtIWWWcIXDwbkj7QHYFGunx4OLqQa7JH1PCHEwZln54J4y8U3S/X8k9OXvRmkkNJZDKyDRg/AWNs+CBFo7AhoeLnFpCq25v2A6zZA8+AcWlU3U8pG0WcQyYlBU6Tyq8gZbwmEvx9wPGA/TQtELNwlU4iskd5LLsAfN5fiJvhhFMgotO4M4Xee/MsJtqgrvsRr7EPTdpCEn4rVldx+kRi4bSqTV0UjnXXXABIrYrHPtMsOJ6bvsB6cgrvLuJfYRhsH7EakrJp53iryI8Rpsg4SUQDfsQJRzRiTi3I0EqdRuSjVRC5EWdGrDEBhqByA4muZDu6YqsPDj79GuwnKQI99g+aRHk3MDkE6wLdcrffytd9hOX8bJsqZr8q1BRl4xVv5Q5IYQhPORiZBRz6rEXPTYKkoyPN+QTIrwPod0vPGTQEY7kqkv5UppxQE9khKToPyH8Cce/I2Lcw4Dtho175H5+IEZ3c6nWAFMHw258LaHRDXW2GuPXhmcfeubSKa1j/svmZDbrGPvMQeTR6Dz6X9QbzNZrQSCoPs5DugeJZ97tSetjBPyhHXZLLfpu9J5DyVdykXmUX8LoGim6UITxNtL39nHRxwcIl7Tkix+shhMvhO8IQN69MHiKTP1L9wgbYVv2gN0Mu6HkWwUrnDFnpO3y/amFTIUmYCBiXNhp6t82qcAefFK/tKvaFqN/Xv+AIvTTjIUsPiek3x7g+x0TqOKRJSbtKByVaRrzqeseUP/Ut3BU5iWdUpnHtjhBuX7tmq5c+Qhc0blzZ/Tww5e1uXlcZj0jWbYlBSq3DCFiIIyU4oOyjFr2AMmKQ8V4wCJpwBBTg5AFvt2KkgFYdWGem8LkWg7IyKp0Agd92KIfaUZajWfWBrFdeONPtsvGJf0l82mQ9XJtPtisbNcX2FlgM693rdMCXcJjmQIQTLz6L3HbsgFkGz9I+AuArHJu94tkWqIMURImUkWWt6QvIwQmLlO2K547AdleQSh3gUkHLQ0oAoG5dTwwZ/OZhocnD04aPQ0Du0jmsr6oy0+8pQEjtxsf1HeVSQWLZ/IrsnuLVrbFtYScdMsOJGt0o103NjbqjWcSYJG95BgZD3q2i88kFab4ig+DJtgmGAg3+NyhCRCqdDYk2CH6ZIIXblSR0O4FK3lUCN8EN/KD+PauzIoXHZrAMi3h5LFam8DgTjp8irNkm/Qmw2O74vaKr4QlSCKkuPg29wDq8oF/WIWS4Q6wLQX68pxtta7TLGCDOuctTMKt6yjKOsqlr2ayGmaXVGYVh+cqDm7JG9RYO5z13qi/Vy62E0zaqYdt7fYbl93swQ9dSlg4L2FbNtAuSLynyybPERD0PZgk7qdPcXniuA8/eYLDs9DEY0J4gjE6eZBsK2/MMmZjw9v1Bu4Wb9Zu8abtFmk7xQ2rBK9lrTrbULxKuu9w9JxQfZn2HHzRNRmpxKNbBE9+wvcKJCCO+yhnkQf7ISjZUeReBX+JfHctFjsvi1sJx/J27svU/xXAHrbpl5Jt5oTGZrsb5lbm067x7ICuP1Bn9LKtPCe71ga9x+dBaPoDcBkrExhcDFR6MONrqVrC94pksoc2op5da9VmmZNSXxtb6B4cfOG6vXULlXo99PCDbEyO6dLli5rNO/WLHfqDwD3IQ5YlOX8Jg8Q0uoqO4d+rdwcbx36t60QVah63rY31dWUNnbbLJkb34AzPBIJ/tFfqIGxgEwq+QE0aj5PKblm5sstbrD5U2C0XD+PCYdDnc17JZltdo0GV8dZrQRkE61rywVOE8RZ6z2M0/kja65HAhYbeB1U8d41uKK9nc7LGpDQbqck3Bu/Fi35BeOMXEhHl7UJLh3wnYoVVslRQuY4Ont/YTmfe3tku2nCzWmUIv5YupFUkYZVjf1qKSvpeGPKAIT9hMppIQCIh4RGDrv0O8kAiwCU4cymu4gToNzQbgaOviXWXYyVTJobdhAqFP6jI/d6Ql0ljgb/Y2VH1dcKhCX+/OI8VMgnpf+ELFrwBCRKmF5OVVNTeKwLaWHlHjhHyx3gdqneIE1YrZdmGYHwtocmZwASC93pF5H4IOVx4LgyyPHjcXdS9d0ikrFw+IrxCvtegvSvMtuwBTYO/YF61jbhetkFT17VaJEAcL+iycml0xIbQMjBEv8g9PXPKX+GeXgxCG/p0Qocj6YchXf0AnXGSZ8oqio9blXt4EYdSwx+Q9dD0OxGXepF5Ci/5qXdMG5uXPyashkfSH61nj7VhgrIt21+4LpMEN/ow8hp+1wiPCN32fZVltLoTSP5yL+zB5K16HhCuvkEJ5SdOeLroJrDSA/fRp/Tflp9yIzt+IeUDlOHql7pPdTjKn+qU9Lz9L1kIzrzUMzclTpQRkrmgL9nJQyDkJWhSzXmJHcZr164r39HoeLF9+vQpPfboIzpz5gzpnZrJEqhuYUcUcglF7gRFICxjlciUC4LyUizho1HSyBhZCD+a8beYYltdaxL6xpZZw8WWtpVNymw+J0VHutT0yMQ7JSB/NTllBqF9bpnJfFdMpRzNmPIHmLr7aEZSbMveReaRnIiVT/ruNZabxp4aPolk3SOg4nKS9qDy0VlsyzZpA0K3XY04FexqUBXf2myujgX61tZWNajtott7ffp10YVL/jkNn3y2yT/TnZxJNCPm2LENpeLJm46Uk5x0quiI6nAdfdmRotLB9q4vyRKw7F0QqR31DhuOSc8FbxfSaVOe0YepQKdPn2ZgP0bdefuAEn0e6viWEGGFL/pubBzTOjvz+XxtoNuSAu4VHnzbsgdoxVWbrsQraO7wpl1mtEEbw7H11nhUmROvHY4sbdemrutmmnQk9/KyEdYDfKstdbBDUzl18yjsAAAQAElEQVTbe+g2cYH41FnBAlb6ovFMGt5whwephEO1oqtNeD/gCN8EODQ5xFIElqCchDNZpy0CIaf48LvW1M1mmjERxy5pg6SRjfwV4oYc2moBQk9bBlM47Ry7wYhox/vcsF0y8MqXR1EQbMseIY8J9+4t8nBC6R02bNtb21pQn2VujLQgPWmxUcZo/GX6HQKILFtN/gHWSee7+Lv5UrddeF9dDSOiJG4JK44A0ZAKacsZ80ZrnUwbZ1zNaeOua7wF3KzxSqsm55EwMktYAsCGQCV7XrTEVplTbMMygnJaM10DyfANnz/eqV8s7Bhz6SetpbdSJGzc6wotJ3w0wSALqm0e/nM1fKJHX6QPokxeFVJO3uy1Njz4E08CHHjcyaM7ORTp0T9zQ/n7eCeaR7rlMTR6iQaJIqvkcMMqB+5hmTClw4QNc0GJHhPDXXy4ydprQfv09OXyyT/o2yvVtvjL3NWL0ADhDP4UrkYlU9/0z9TnC9cLeduZL0DJJH7s2DEdP34cO8eIlICNMwEQku2DiCLByBfe6Bj/aJABWZmPhlPI20r5yZd2zdjLdwTi38g/82NNYe8rW0Nc0CfYIw3xdUWn0IhQG9ThDo07fSnEvmgptwDpsMsQj0J0TB2ibzYMGe+pS+oWJEz2Guu25UQmHfAXIPqEfD+I3ELaDkT/BXP+grERPeKHFlDJqm+Fp0IoNDwLxtMWpyibJzb1wPnzOr6xoQsXHlC+OH/+3DltEBdy0/e6bqaeMCozgA0QhhxBKFmkVUHUElLICn1glGzyKNhnd/JFtxIl3JSZ4O6VfLuxw0LJNpQVSQPHHrkD6cj7AgFpvyD50rb5RbGb9MGuNQn9a7ywjhIupZClihz8UEgYr8QiJ+0RGBmt69S6AYmnVrYRPSBZsz5cW1vT+sZ62S/9yCad/JKlgpbOtuz7geCfcHi+FQYYJVma6h67ZA0RpH3X1zd0nr7z6KOP6vHHH1f8r33ta3ryqSf17LPPqmnF0fQVMxKDRMo3oQCPJBV0tLMH5nhBOG0rjYdH5yvzKw/nrnUSxA7DCxc/fOnUblaF26BmGiw5bdcX3NNwwoWeyhK842W5yhTOtjI53N7KBNdXY0YOSfd/IUsFshqM1xDM3dTDsDTqLhZBC81447BOR9pg03Hp8qU6EsyEOunQM/hT11Y26Mjf6Mx95e+rR1uSlWJ1wPkA5U6EyIjMLE7zucgs4tLJ11jIrWdDNJsrBYUnNtthwyWcZe65+mVICeVBHz+YWLTioHEVIf6ETFApn4rWlfgQKNZIU25LfinRgnCpB17FJ55VP2mBHWpCu7AHWu5BHho9E3YMnsEU7OqTdhiQialPWxUG2qRzz+Q5w3ZZZI7idwv8XKFoBrim7BXMbRVT4j36xmIZZ2n3LNbjV9Y+Nellm/46q4XxLJs2+q5cHPdw6+GZQHC8kr3ADfG6G8ZsI58ZD2NGxe2VbxlioArlblt2U+aMnJydO39Oly9dUibM/L7+hQsX9N3vflcbvMCAU3d24ZggWbETYFwueAGRX4SxQyVheRHn6uEJQo5PNMGha5WkitYtbaJRjk3mgJQWH0Ahdrcrthl4evpo6psXD7HBbRZv6d9DqqaitNftllKSuPUofRh281n54ybbEldgboFWHfKq8qv+avoUJp3RhboVmKj35dsufkcPS2NUBI+E/gSc7TLxVJW0XcKuWid077DJBdI35zwfgoR75sosxrIQyXyXX0JKeJJsAnuADLem5G1dq+dynv170DrZlslbFah+x9sr/I45KGVnPkr+PKfyYzupW9d4VpIp81jXdcocvYrwLJib49OhMnB3QVlklaZyhaM8eh2s3AkT4EpvJFuSAYTc96DkkGXQnaTVMNHYKc/Z9fU1rfOcTZmpT16gzOczJdy1ptipZJGnRKBDdP+8QIwiz/Zgf8poYxvEZplf9ttLq47MrXVQen3yySdaLLZrPXbq1CldOP8ALzHntZ7ZPH5MkZUTlnzJnAxlsEHvBLEhdSnb4RMjyD3hsX0m3srLjSR4yIshhvDAPxEhl7lhHa7lWmSI3ukeeVPmpZwi3inXkGYzxuBNm6UtDfnkyZPKpj1ria18pPfWrVpzxhap16Tz9F1KsiyvnvFkW2uMsa61ek5l7g7y0jPzd9oocqJrNSi5N+hHFy9erPE0m82rD21v7yhru/AiEq77uFKR+8BBVpcu0Ws+X2MNsVZ97sEHH9Tf/M3f6r//9/+u//Jf/qu+9a1v6YknntBXv/pVnTt3Xvknl8d52dH0pbmoJtl7fY2uYeQgxuzpfCHb8HINhnPltVd8rYShD3ly38WsFkwzBgkTV3iOBHlMx8YrHfCzWMkkuuDBTVEavoWJB98kRpO7Z3+SPviZaNbW5ko5kbnOzpYhJRE5dux47RjX19b1/gcf6NNPP2XzskO/XTBOyF+r9b4aNI11fPnrQD3ZPUCjjzx7Cmt04Uuwzy2c5dfN3Jf8phO16sxuLlvu8GYlv3WetpkxWaZDPfbYY9rgrUhoHQ+ITGqDzSK/Rz5ALmI10ROuXwSDDoPuxRUrt+Qt/tEOu61X1M91Q+yR+VbTUv960z1OFDlhqnY7kLs/QJkI27wtSZ4sBHd2FlTfsndBZGK9bx8pZPdd8kW3u8PMAmtMhOs8KDOhrq3PkRvNF+XH7o1+MUCKb/FnieqMMP4AfS5nch0Ou8k2EIgfrNJCl2TtOsJkkbjZxgPUIV9kXPAgyZuaJ596qvp6arrB2988YPU5nI1skEVPkLaOzQ4X1aOLlHmr64aHfD086B/hNzdEwZPQELFdD3p7pDE73En+kNZrv7/I5mlnS61jjPc7zDVbA0/GV1ByIS2vqbz4wTJhCFQRdSM++QT3ybGGv6R8IaSI+xVgYbumPHuCDpsHCQd2Q6KBFPMOMGEgAMF2JXKXnbv+qFzm6wXzWOqbU+EonzGQfp/wvcJ21d/2nizDXLnFImirFmB5mWPGWuaJ6TlwwFfmFp5zPHt7sADxl0DfhNOHBz1pfIpFLL2LfKQnLWXMmbvyfMqYvnjhYn0i4cTmCZ08dbJORbM4WsU6i7h1nsPx1wiv8aLQjX5AvSii6jb5FVm5oQXlrxDuJZixtR8lpWfBNkPfU7p06QKLsjPKM34DnbrWIXmoOQsCwruXbZlogHf/F/Nf6rHAzxoo7ZcFb/wgfaUnLeUeVoZtZSOTgj/77BPl/4F0rAc6xtYxNiVr87Uk6RQL9EceebjqF7l92qwEpnTAJWQVc24ps+xCJPYiXCSiR10RsYqj+H6b9Oo7FHD9+nVd+fhjfXbtmrIpSZ0ndOM6dZj3ZyozkOeoa40+2bqunk/rrLnSx5M3iKzWdcp4FvazkQZs6wwnV4+wTnvs8Sf0wAMP1AZpzvptRvsEKc9u8ojEf5tAJUXnILY4xgvAb3/72/pP/+k/KRupt99+q/455k9/+lM9//zz+sUvfqF33vlN6f7AAxfU7qZcdVSYLHM/+lpNnfJMfitjWDGobZlZhnsZf8HEFHoGxYTkm7BKEy75bAYIDb5OI2bhfozFhd1kJ1WytBchFEW7DtqC3p8pYOrgYRkW073i7zLfZwjZGtFTP6NbdEynyyCtOrEBuH37llC5cP36NeaDXlnUJn3IPmgXGWfPntFlTlrm8zn8SR11Wg0izIYAuGDoR4g8kpIkXPnWwEM8F7ZIHI+YgVjALHT23FlduniJTtYpk2baKjqEYWc8SUk4D4toqzx4xslFTDCFEtervKINOfbfh3TJnkKSKtjjjxAutIDgl3kN/WGQmM/RbjCY8rDdpq0GPYa0O91jv55bsEO+s2fO6tzZc9hvhin6EhPVJ9xJVkzVH8UwCYgPD0Vy370GcnLfHTkVy8M8Ex9dtR7qPf0WhRFIqxLOqcAutqHvgCwyemWsBBDqWm2+1KFQKYfdoqmVPHeCNPClnj23IPqhHeKH+2qcwQR9yDVmVVw+rnjyxAk98vAjPDhPs0CYa4MHgJMI0mYL6kuQa1cukXu6evL2pd+d2K08zDOWYOVUZ1u7ZUYTl8qpgCXZ3LlUrpeWYe11GXf7sYejVxYWJ05sKiLz0KiFYwoqwIzs6G8TmGhKmLT9V8hB8aHX0t/P+PuJp/Wmkm0rz6HYvHVNrTVqZaAVZ8IBXq7Dg0n5o0MWoJig+l2Uz3Mo/p2Q6tte2sgmPCL50pfyLMiz7QSL0Sz2Q1/jRUf6WOM5nzF5J2xt3aofibh166Zugls38QPCiedtc8ZyychgsahDU/ptfjHqCd66/tVf/qX+83/+z/qv//W/6v/4//wf+n//7/+7/vZv/7bGePp4xtYq+oxRFsuxQbCIXGlZT32ZzpOw1fExhM8/cF7f+va39Jd/8Rf6Nv53vvPn+jZvkp959lk9zML+7Nmz9FkfPqpoBwWT+Pv0o9YqJlnRLOGGbDt2DtchwkmXzLzV6wNeroqTigUvntfXNuTWlMU6AebXmU6ePMHm63SiNOVOsqnaUyktIJqriuo1PEv6UPYhtBWM7baP6XcfRY8eZE5PX9ritCQv/NL3ckoWf1Jq0D73iXK4H47kzfiK7Iy1+MFguzGfMRpXL4sm0AlsXX2HdVuedVm/jJxa0OcTrizkiZ/4F0aPRtQ/uq3OuZFLUrwq+xjrqZyUfOMb31ROW59//mdsTn6ql19+WfkHmlevfqL33nuv/unlL3/5S/L1atz3XihOXffQvJ+QVAuqtaykByV1mBvTYiCbCDwJZzFgmU48rwokHjrJgizbikvF0/DpAEGMfmzjmLLgD78dvkVYdwEpxkkjmQGTU4ATTKJdN1PHbjKLspRnBmFrlm3yBnjjRZND1wr6lfBAT97okA7UdV3VJb5wtuE3b0WO6dFHHmGQnoEqjkO3lYaMbsfYXBUR3tSndY08KrTWsaCY6aGHHlQm4k1OULrOErkXvA0lS/EdR8apEyfVGnlJbQAWhTOgemMY/UkILXVjtoAeGhLpYLHHJDeDI+VG79g7G6f8B9UdjnPhZvOSk54+JY0wsiSPhWcxG3mIVUc98rYqO/jQdrbzpo3NmaRWyvXkBZYMtN+FuASJ4QEhCR/KcPXKc0vlkngEbMteARnSx3oGcI5PM6E8yYPv0qVLdcRadnU+nkerUaHwkqUu2+WHFsQ28YNG2nPPPasLvMnoWgzTy/fzR36aKyIVHaJfIntkjDzxwhM/+lMMebrSLfSiQWy0xWw2p5+uaX19QydYrGcSPMYiPe2T9GO8BZvP12jjRW2Y009SdmyTshOe9BrSeomHk3jwD+iFtQrRJxB2Sx/qw4cekdOwiW30JIYv6BPsgWZbgm7HF46yKDxjLhDhyI69g4SFHn3obJZ7oMKQr2tNqX94Mwds3d5S+ndOy4TLgqinH/Tkr40p2TpehoQ//7Rrh3En0mDdc3mfjjYjjDp33dAGyS94Ouaf2HmGzGljFFpsoX0uOiQfokhB8qcVmAAAEABJREFUkZVyQ5vNO/XUdYFO8WeU1Szml50CmZbpIm/s1bqm48c3sXlT4kKnVZh4j962FZeFbdo9tMggWR3zZ+Jpz2IbWMO+B4bZ5n6/IN8eQWMEMaokS/t9O0QtXdmOvtaD21u3S/XJX6dv58VB5s20Q9ea0ibCNQzYWsNuRKqQ+CMoI6XYln04SOA6PM3+fPSx9Pv0sAB9owetWbP5TKdPndaFCw/o8qWLugjOnjmt4ywaOp4pPSdqVJt+YXXYYA5/RzvbVlxPnwjm8zn957gyn+fte8ZQjLu2NmdO6TQjzwmeUyd51qZ/r62tQ5/Dz8LVjZcBx+CZY6MGbV0neW7l+wsPPfigHn34YT388EM86x7Xn//5n+nf/bu/qoX7n//Zn+kvvvtdxf/ud77LIv7b+rNv/5m+/o2v6xvf/Lr+/b//W33rW9/QV77yrB555CHeGq/rk0+v6pNPruo2G6D005xSTshY387HXniBlDGeZ9LY4DrUYQMnIf4IKhDKAYTPjLUgdhmwy7bNqXr6XD5n/zd//dd68vHH1TD81StX6+37rds3eUF0vD6X/5XnntM3v/VNnWTR2WiTBeN8vzzbMuLvC+TRCJucIDpl/hjakfZpTaZMRAuOeKOJiLESpjtA79S8xgnKNU7PTHxdra3Rz84yp+6oZ+xtsE47w0brYdr15MmTSn/p6ZM74zqi6jO9VKlSppsJWDbeeKXMPRjpX4aXcmwKA7Yp10q7OHbQnd0iStHmZUPm9cTTr7quo79v0J6bhaz1jKge/mk2rzDxPGNax3xO+hov3jPOkmaTg/QFtky8AI8gB0lWApSfNLvRX06Oa+PhhXf694JnWmAno5bOtuy7QKQfghJCRZhpqhlRYfAtpe479NfyGWfpB//bf/rf9Gd/9uf6+OMP9Qs2IO+8847y/I1et27d4nm0g0gzP8xYe+zUZqVB2XN5VGQfsaILOlYpUTFuBvsubKlgH5nCF9CpyphoOr89FJ+OECMGtpV4c5NNAYEkQlXpVDgNscGCKuEdJprEA624FJOKR1be6MyYWE+ePsXbysEIO9NHKtBDlMEVb0UCQQrNbn4CFC5apIwQX2XMbBweuHChjjSj13w+QxZTFErMmLBPMsFsbh5T7Ncoz2CDI+ZGoWfOntbW1lbZJvH5bK7WOsrhovx01hxfnzp1Er5bEjThWqMv0B7p9Ek/w8NmzuInk0LsSCpcw5UsaAOpF0WqwtShkdAg9MjpWqsHSQZZynyEDdXjHBNeYeLMl72OMdFsbd/WDhNsNh89i77WEIAcBCs7A1ecGPIQK8ETf4fJaI79H2cyvpijbHb3qf+ss5I+6SNkmVyHXcyJChSGaULDr/zQGoEJRNUzIHvsHwg/CD2I/PhLkDd8C/jiZ9Gezew5Jta0bdcwtvpkuyuSvwDnJgvBhx96WNErCz2rDepL9+y3ZnWzTq01GSg5dxUnlghUPAOVW3Dvac8Z+Zj0qJedxF7xetpnUZNHU9r7OBuSBbSOCTLhLDDS37quaehLqnyR0NAhfuwZJByk7SYk3lNmyugpp4B8iz/qE76UZxv9oOEraeUTsnC5DbAtewCBSnPuueFr8gnDJjcNMAlcWrpeHbbcYoP86aefaIs3XR11jq476Jl+f4pFnBFg0yt5KCRrj7+5eZzFzyMs6I5B2iOUOBckshCgdn15sg0ErMwDsV3KChK2SceebSxPhznsCNuYEsEDbLMQO6aM+8jO+MuYNPZFJL11Ue2fcbdA/5S5YExkYfkEm+8zZ87QfD1AdAZWkCDl4XGlHA1zVmcesMer7pvHjyv9o2uNeglYv21nWblyM4HDoH0u9U2bZkHYtU7Hab98GTNvrPMRg+/8+Z+zsP0PvL3+Sz322KMsqk7TRjPZTQ3+jn7RsOWqWI+R+HfCyPZ79dLWC/p06nCWZ8zTTz+lZ559Ws8++4y+8tWv6Bss7r/y1ef0+BOP6xKblTy3onBrqr6TPjXjWZR6tg770e6nT53Sxvq61pjL0wfSh/Ly5RIvci4hI4vuf/8f/lZ/xubiO9/5jv6Sk43/8B/+fZ1m/NVf/aX+5m/+RvH/lg1Fwv/xP/5HBf8J/z+zePnPnIL8t//23xRk8Z5TkP/y//ov5PkrZXOSz6c/Rd89d+6c8sMyefatzXmRQj3na2t67/339Y//9I/6h3/4ez3/s5/xZv/93Rcs9Ov0iSA1LECrARA/lT8CscERSXvIe/kyflYBK9FNNm/f+ua39J0///Oy5a9ff10vv/iiXnzhhcIbb7yh119/VVevfiwhMHZ94onHeZG0KdvKn/Y76LpfjDJQCVP0ZEcyjZ++3/Bt4vDYFonFo3LEBTJf9Oksc924sa3337uqWzcX2tm2jh8/IbvT1U8+qXZKH0l7PczmcTbL5n+hiO1ZH/Q8FxCO5H4EHlfSA4J7rp62mjDk25P8uSOIpSv0YKFh7OCzsK4widHuSOF9L9cfHPByV89cm2d+NvHRd8bGJXattShhFxPl4fcB/F1ryryTzUrXePZC20YHYYg8L5N/glun0INqCkl5Vmeey5xvN2XdmrJtl9zooPty0RJw6RC4iAikAiknWFD/HdbksVvSQ4s+mXf++m/+mn59RS+88KI+5NRtwXPJzLHRO6i5umu6fPky/f0E4/cDNcTf9UpB0SWFDSY9mMV2EQcPjSu29+YIgbTA8HjKjr1jUZ0KRMHQOibDwIY7gGgP4ZRvu968VEOTt2PBEf7WaDB4xyII9RW0TTmzytONPHlwCcMU4LItuQF83bsz7HngZ7LOW6BMPj0DbmdnGyG9ZugWPdNZP/74irLQb5S7zmS6BtY5Cs8X+3LclTe3O2yaIrN16MJjwuDsuTMM+GN1ZHqbt70NPUt/GHs6Qwdv5Ih6JG6bajkxoIJwtpWyhXNAHK+uiqPXBm/UNzdP1JeUnnrqaY7hbug37/ymOkvXdbwl2a4Jv6eOyXNwguiRtwA9i6d1zeYzdeiXyemrX/uKHn/8MV3mTdkzzzyjM6dP19uFDBq3ttSTzOOVEgKio0eIK2XsRUP3RjkTqmpsXgb9wks2rilU4ooJ4nj1DJYee0aXC2w2b1y/ruh2+swZta7jjXTqNTIf4ZF9mdKQf+HiBR1jI50NKE2p6Glb9gh5yX+nQEf5QWtNkbvLm9HYyw05vZhYd0jqq40IKPwzHggmuesab1XmOsYb03z8IvHjbExu3LjO2FiDvVf40mbZPD7wwHnaZx0ZHtK4i0qkT8Y/CCmcgcr1dV+9uQkdFzV5h25bhjgglAmeAkvfthr171pHnwJM8h12CS3ouga9qTHmOuhd64rf4s8anWsSz2eju26mW2xQTp0+Vf07i69NFmGXLl9SbNBFBmjIRWM9+NBDyhvNY5xWIlK7QDiXlm43Ypv69rKNLh2+iO/wFnFL6ROZJ9LHtpkvdvIg0r26yOyZFzbqzfEpXl6k796mPj1za2R2rekUC8rULw+qRcYsqp3gxOyRRx/WCV6azLBV0rK5KbBgEG3c6E89/AlncXvmzCn6zqw2PMeObygPwcxr8/mMepl69ar8GXOWFOj373oG5Hxtrgc5gc7HVLMYfubpZ+jXx1DRvKU+p2Eh/Vd67ivPKQ/G9H3bSvu31gQjoELQFDf5Cf+BAO0GNdFnCjfaMEh7P/vss2xMnqVOjcXkjcJJ3mbnoxbZqDzHm/os/tNv7KaqN7KSn5at+HHGxiZ9J/NhZF68eElPPvmkkvch7JuPHz/11JPKiftF5r0sRh9++EFl0/KNb3xDTzzxRPXVr3zlK/rG17+ur3/9a3rmmaf1VTZLwdPPPMULgIeR+YQi5/SZ05rRP2fzTteufaZ333tXb7zxa/3yhV/qxZde0Btv/prn0RZj+KZefeWV4vn5z5/Xj370I7326ms1ztP26cPpB1Tn93z16piLv/3tb+kv/vIvdJ1594c/+mHV551331FemOSE7/r1a3r//fd05crH+vSzT2suf/LJJ2qh3zMmF/TptPGXWZm08aq8yLctG0wJq2EZqpkp8Lh2WLe8+eZb9KubzO1ibtvRzvZCH374Yel/jGfOOi9kH3zwsjK/Lnhh2XUdOaeSJx/SKDuh/eip+yptX3Q16b7CVG3Jb3vQAF/ApNi5E7iPKzXKOnebF7p5EZb5Ps8bC7uheOoSnklk0rOZSTx5DnsemEQzrjXqY0MB3CVuSTt//rxa1+nm7VuMjS1FTsqJvQMbxjAX9KW7iDc6pu6ZR2zXHPHXnBbeuHFDP3v+ecbqNdmmbwz6Zd7J2vn06TPK95zzAiIfG/zkk0/FDBwdo3T8oxGDLnvk0WyVYrsUSMR2PDD4tA0PaR75BFrXlEloPp+j7HbRbau1US3tulXaOgvpLPA7JrAYvWOxMaVbrky2ZQwl4jHABgvF8NiuRtPoavcJrSxhiCDRgKwQjr5g1TpH2DHuOjpts9DIZiOdTRhrPp8pZecLU5lk8/naNNw6b6Ei9SQLiI46ZGJKpywbU2jUju4nT55Qjr4h1YS2xsM24WxmIic8t9m0fMKbipxqpEzb6romPCUeJGwb2gACuUgndbFQw94ka4Yux1iAPfroIyxI1pRJZ22+xtvTTd24eYMOf0s9k6RtiUvl0v0HJC2k1Lt1nU6fPsXbuufqoROZV65e0Y1r13jTcktr2ODhhx+pRVTKTz5HaGTj28RGoCXJQxlDmOjy6hU7dJ2r3ql7Rz1i9zkPt0GX2AN52nUmaFu2xY3W6hHdqxHPadg1Nij5SFs2K1nopW11Hy51unz5QXTq6G8LqYrhlsCERHW0Y4hg777sf4m3lCiIrGxCxjyDyrIRxLVgk9VaV2WGY9HvFH9rVuyxvrFWXxz9c95w5kGRhcWC9uyp/dbWbcWOC/qwcA9ceEBZrKVMIdsjKg7/RFvGQyPfcPWlwxqb8F3M2Rwd0wMPnNPFyxfr445ubWCvu2Ufjob+thV/QCv5XdfhJzyBeOvgCxr+ALvJjmzVRvPM2TPKuP+IB2gm9Geeflqnz5xBVqdjnBTmpUHXWsU7ylinHlmUYW4tqlEkpA2wcHXDX716NWTkARHqFqekebMkhDTq0yPHbtU+CYdnL6z8cZPtlSQEEIvsU2zys0DMPNEhUwjfZqOzYJPSsYE7x0nlacZg6H3ROjYmm5p4MzaSptqY7NDXmJcJN8bSgrfS2bzkxcKDD15i/rmm1knr62vovD32Dam1hjZCx13oD8DZ1nFOMJ966illU/I1FsRp65defkk//tcf6ac/+6l++IMf8jbvl0ofzYnxV9ik5EvWwo6xoWTZIzQ4D94f3N32rq6Eu/RbnklfYUPw7LPPkSYW+G/qxbytf/GF+tx3nlUPPviQnqb/px9lcRBbtNaxyNxSbGBq2tN3srjIC7bQ5mtral2r9FsshD799FNeZt3SJywo3nzzTb377rv6zW/erhdy+RJ1Pftu3eSN+hR/G9wAABAASURBVFUW4lf19m/eYvH6gd5j05HFeDYeL6JT8CMW7T/4wff1i1/8nM3GD/U//sf/o3/+5+/pB9//F/2CDUh4PuCkJM/A88wlKTuLmeiXj4xcv3ZdpktGP5pRGXPTwo+q/J6ujNleT3AS8t3vfgfb3tZPfvJj/frXr2O3G7qFbXZq3u0rPp/PlQ3aV557tjZt8/kafXSu1Cntkca0jeffTn0iG8m2lTnaxgcUyJWw8LV06RMfffSRYvvbW9uaz9ZJd63p3mXztU3dNnj2dPSZbD7jb+9sVf7MMUpDgbEI8ibJuf3OYJtyRzCXNuKBPdDuSxHm9tgk/S7ruqz/0l8zjvIciH+YvPDe5iXTgjk8PWY/j40u8pJMMUMsdDets8bdPLGJJYXtt2RbXdfJknaQucNGkqAgj0hKKF8AiLCNvAENPdJ/G20NkZdA55XviF3mVCRzz4cffMi8fFwbrDM71u0znlPRMchaK3PQb37zG+aJT8Enaq11SkPIUdJUbq9p7EqoPtSTGq7Pg4gZ8veU19R1XS2a1pjsEk7DDUZcWYBNBZG58SAMQlrnIVlGgJYKJhwZle5wqCbPhLKwiDHm85nma3N2+TcqLby2d1/8pdppceoYPYPk3w+bPJbw6pbNRR58kXfr1i3FteZ62O8wMIW8xENPh80CZ8YENOmbxVCKtV02CW/rOmWjcIlGjez8TF867hqbIYpG/1477Mwt/qyyY+QFKW/BQjUyE9YeZ1FMQSKMnoKQExmbxRKLkvX1uc7z9vzDjz5gwrlWOhm+DJ4spMIn8thW6mzSCFLfWGyAba1h76999WvKFwB3GBw/+fFP9KtXfqX3eDv00ksvlv7HeSt3krdyx1kUpmNHX2uvQ1T1FwpQpXGrMlMuiA7ViNi5Jjsv1JqwSQdm5DWQWmcNAvrR1x5nW5GVtsnCLzq/88671Q5Z0IrMqX+w4IGtOzjbPFDW6/PekdOzCbgD+zLJdtlbuL4asC85WWQ9zZvf2Cs6xhY9MmFHZ2nw2+h7qDe26ekHO/TBHey/g99ap4c5CchbzScef7w2PjM2c+lL2YD21Kuj73XQ0v82ePOluNIlgRGjKWMH2zpz9ix1vajLbMiykXqIMh5++GE9Wr9t/pge58GcRdA3vvF13qJ+Sw/Sr/MWvhvbpOsG3dP+Db0b9PiIpkDai3vSyuMW+hLwG2Qe6JDTWtME29jE5Ni95mszbLqm6599po8+/kj5GN9XeIubvFlsRS8jr3IkK8WnnnnAXCNP13WKfSp9vIVtCO6GJDNOFwHN1fPA2FbGf+ua5oz/Nea92D6LxBmTdGi6i4t0G7m0R4ec6J4+cYpNyAZt1XWd0oZ5IG7wsDrNBmadFwERS7Z6MFxk49mwUfK1rgk1tbQtJyA9c0DG0YLN7anTJ5V/vHb+/Lkaz9kIHefUrWcTM5/Phrox7hBw8CplIX9ZPqJK1zvIs0nk6tGpUcdshr/5zW/w1vainuJtfxa/+SjNp7TjDd5gZy76x3/8R/3whz/QdV6c5BT8SfjOnjlL3XYUcSl21z6J0SHi/QGAqirQrqKqMES6iM6cOa2M9dP0j3feeUd5O7/Fi4hbt27r1Vdf1b/8yz/X28zLjMczZ84oi+c8L7fYTOdZlj6f2m4zf1z77JquXr2qt956S/ki6+uvvaaX2Oy88MsX6kXW22+/rdegffjhR/XRjNdefV1ZtL7++q+Z919hQ/KhXvnVK3rp5ZeVL8C+8uorev211/Wzn/1MaYO///u/1/e//339/d/9vf6//+f/qf/r//d/Ff3H//qvJTe/cnkzz1fqdoy+/hCnNnlx8Mavf62cRvRUuCDJapyubCsf5czzliyCuIuK6P4cNo6co5GUFZEYLmNR6NXcdObUaf27v/or5QXIL9l8vccmrmtdZbCtzAGJxM8Yy+nSd777HV3mxZRt5o8dXg5sqHVd2JbYV+qSflRg4o+/ihm6JN4oqyUwCjBjKVD5IVKxeMCTHanjTV5gZj69ybjKPHGMeQIWpd9lE7lgcXyDl355PqS/7dCnIlMlw4rblbw3hkoaMPAlNRhie3OFfr9AfZqJWYPAgmfgDrpGv8zXiQdT37qX0sIfHebM88mXtVuQvhg/c1MqlP6R9I42dWvMOQteoO0oaekHxSeshE7hC53oeEUTgBEWzNnBBqdUc+bltFfGbhgjI3mrPqwBqGKVY1t5RiR94rMRplUkJVilrYQTTPIKsKJ61h12o69vKPPpOU513njjDb300ku1GT/G5iRfZYiu8/kauV3P5M3N4/Vy44UXXqC/b9cnDdCPUlAsg6iNPTOFkOtLuWzLBgL4JdQYHUvZrkXSnIbMgzoNm4kxfvFxs01OAlyz2byMG34Ulz1UbMaCasZDPrAN53DlIZxJOg2XN4ox3DYDIx2iybWudbFSY4yahhR67UGlD7eIHmDZLmK+cEc3YaL/jDcj29B60lqJ2KGjQ1D8bco9y0Ngc3NTk+4ZtB26z+ezaqCI7NhVpuPkFzwefPBB6NQZnaJbNgld65gq+mo8016t6+qkomfBmgpFxtraXI20lJ14/CBhm5qDjnwdfo9s28gUtt2pRcwa+uSjXUmLLpLpWLe4W6U7oUYe27ItbgOdMDHq3qPTGX3zm99kQ3hTeXhlorp181bpHRmZtF577dXizZveY7zt69ypa13EaXK2oTX1DNImqXNTh+6zEa1Ddwao2JjM5k3N0qxrOsEEeYq3Cac4hcpCJbvz9ANaeo98RIosJbOjD02LvUwm+b80H3z4gY6xkTrL2+j0y9gk/pDP5B2BXo3Cbau1Rv1P1UflbnPClXZL3+xaE8krIC8Ee9dvrStdNLr030uXLusYD+Uz9J+0rVhIKi2Gbyevqsz5fF65Ut6C/pyIjX1o40bZJ9kMPvfcc7ylu1lvNga+Be2+wG7YmAxrWThj2x0ms5MnTkrmIq9t2SM0yMxCJva4eOECm5FHCnkDko3Jo5zCPfrow3rs8ceUzVA+wpH+fJs3RJms8tZzTj/rsNlsHAObTFCzeacZ5Ydm0tyE65U69yyMq97UPeE+PvXcYWy1rsk2gLX8hK0WGcQ1uizATtIvcuKYh+q165/pw48+VM/4+eyzT7WxvibDS4ncpQX0vCBI+62z6J/P56SHo5KHG1HbsnfRY/Mc7Q8Mwz0yOsa3ZMXNZvParHRdl+jhGBWJvGRL/h3aprWm2Cg4zwNgnfHT3BS6cJv02TU2JzVukJ8yYt98ObqbNeUjltmYJj2yB6S+O2ULQsoXjmfzmdZ5+3nu/Fk2WKTRBsd5wOSlxrHjG8xtmfMocOXCDLL95UPIPAopj7YuNbBZPnb7OJvwjJfz2Of1119jcf0mPWaBzTvmoVvYStqgbm/lrT8L+Fs3byqb52efeVYnN0+qr/kbYeRK/1P8gHFX8UP90uB3drNjk7G4MRzKjDGVlwSbm5vKLyplDr5y5SrPqK1qX9u1GPjlL3+hzBUZt+fOna8v2C4ynyJymh/SNzA7+Xrae0dXr1zRx+AKG5Z8dPlD5sjXX39dv/jFL/RvP/03Pf/883qBzcs///O/6B/+4R/1vX/6nv7v//v/0Q9+8ANORX5U37X4yU9+onzE6fnnf1bPh2xm3udk5Pr1a0q/XNDHZ/Tx9OcZ83KQfr/NfHqCk7GnORl7/733deP6dRZ1i2qa8M7hjb6ZG9JUsUP6cGyyhKncfV7JYlv24ZAPCszzvacPzbrGRvGryqchPuAF3VtvvlU6z+ezZaYd5rAFz7g588tpXiykfl1rbLK2eZac5jl6gz57W2I+WmZK4Ah9bMs+CIhcFreC7Zr75+jSuWnWunrGGuMtMbJXn4eOEioHffCNOOvq1SuDjvDM19aEYN1gU3mFvnKVvpINZp4vOa08xhwiWRQ/wiW22o65U0sHXQMGXsseIJOF4Tnlib/Mtgz0YYNxSbhLwLItbtrvIr+wL6Fo6NxoL4O8IEp7rmODrJ+S3jEHh3ablwO3eQGQts6aMKJmpMXvWuMl+pqSL/24a01xC2SHP3ISn1BqYuttXjosxvESWTuE69SS+Ww1j02L0n926Gtznj1ZT5TO0OMHtqvqePgJByJ8GEiTtepMPDZoCDh95rTycjVtnl/qyouNrJezBsjzN/PLFrrPmKvqJ4VbV3NI5N1mnGfMty2M1aN0hEbpPORSCOWEb4DxgCEGxO7psr3kc1sJI6cfjR6jxPhR3LY6Gsuka58Lf9c1JlMmI9Jus9CxTUi1eE4PtE1OGoFGS+UyCOLHQDvbO7UwixqhRRbslV/oEvlkI+4VELzD1RCWxXXyZwDG4JhSkZ8yU6+gUVDS7MiW0kF2OAHJIiL23mTCna+t8fDYVmSus7A4dfKkskm5TUNl05acttUxAe9Ql8i3XZ05D5YO2zi1t+7gLLIA/FUuiFw8uOe8CX+gUrbpF25mkX2ufl3kKg+3bTq+LNlWBk3i0cVy1bn6T+t46G8U8pC4TQfMAiF2mjP5ztH/1jhI5/M1ZcBusLjaZNE4n89KTmtNFKFyvRQbVvtAtJt6FqWJ25RLf1ljURmbZTLIG/DTDIyUd543vzlW//rXvq5HHn6IzdcxNnxrsi1xDSBAPGWmXU6fPqPIXtCQ87V5/X+aTRb2mVTn6J+2jR+0rlPrBnT4SZsx8BPOwuA4m6QFD/voP6PeabukTWitU7cCG7vC3yFrDdus0SfysHqfh5rt0iv2bK1VPUpP+FOZhOnGZauM6duMjy1sH//mrZuKjdKnclKSjddNHhxpvx5b3rhxQ7aX9smv3URWyu5ap0aam7WErbjYK30zi59sOrJAyVuSn//85/W2pN6W/uKXevlXL+tnP/2pvve97+mf/umf9MknObq18iZtg7c+0f306VP0vQtVVuylGow0fgpaQfpUT9tgDEX3BfXvqUMWA8l3MMeQOSoHmZSzGPr1G7x55Y3ehx9+qE/RZ4e+HbvuMHm7NSUcdK0pG5O8dV/nBHOLcREeGbnBbgDCcKUcm0SuUKLXFm3RdY1q9YzzLciD3zX6M8buAcTda8yb+tpESOdifHS8Hd7RpKNstRHZNBh5eUhFXjZI8dNXbbMoIh9+5px15pik6VC3a8V8XymbZFH4lSsfs9i9xiLkFv1sR9mYxvYHRaDvQeJ9UiLjMBwuxnIlGH+WBx6b5qeffqqeDanDv3z/X2qRV0zcUvfMyVu0J42il19+SR9//HG1Tb5D8fTTTytzAKzjFZsAj9GlB+2Ivrpk+V0EaNcqJj46brCZPn/+AeW7Ie+//wHtdqOSp5ttbHOb0483lY9UpD80+k4+zmrTT2GsmtHuBPde5KUI2VZrQYffFDvmeZDxkfG4w+I84cFfYE96M0Jj+8A2+bqSk/iCsRdfKy5jJ3NY0rrWKXo+8cQT5GnKF+HzYjN5jB7CdbR966ILkSipuhH5HV8UO3w6YqE15o08g1pr2PtAfk+XAAAQAElEQVSt+ujbgnkrdbNhHFXrmdd2mIdOcXL54EOX68VJXpj9mlOia5zw2fAGI/+X5TVsl/ayLa7qzUZ4gKf4BW62ZY8QfoGWp598xIue2/nVNOqQ53zXdWTPPHdb+cL8B2xA86w5c+asNnmBMrSZ4Vm99sdX0+4/vEAv23vqlBIK3Ei6f6FTjmQGKSNtOZvPlTpnvj3J+i3/D2WHPp06Z9MSntQ5/aBnM9rIa7vGReZXG4WQnfzztbXSOXm61pT1Q8IMH8WFtTX4uSIvz9E15vSUnxctQcpe8GwMv9JOyaTBzeazGku2S3bW30khGm8XdwtRPqKlZJwgaUH9zp49p5yghJwT0DybbrEWyQuTfFx0i7nXdr0UOc8L4NjpNuvdzBeQSyR1bDJ/MdCCAYJs2aGA+IEIg1yFMN0F9IsDHA1ZITJNxSvEuDHkFg/whNMQacRK5GZbAj0Ck56KC3ebBVjr0J20YZKCOF6tNSaFNcU/xkC4TaXTcAsmhY43mLuDx+RAm2r1uhFXihth/F2Qov0uZdjGfH01SsfbSTfT+Gs6zZuQM7z1zkYpD8PbNMhNFoN5I7ugPrO1uShAabjjx46Xzuss1mOD0+TLJmGHwX6GRfMJOnzoWTRn8ZsHydramkLPpK07ONsUE2j0TUAHXAZGTp1yurGFrnkLeYuF7A6DLGV1rRvyVHYrC51GXYVL+xQYVvFv056v89Yyi7rYIQu8qjcdN7JSVt5Yp6Pepi1TRmyURVZsKlGIJNuaMZhsl32z8xZlhH8OPV9Ez0YuttnBVl1rLOBuc7T8Gx4GbyoL5xdefEGvclqTvE899aROnzqlrmtq6D6gKfnnTDDRPX4GbGzRWlPaLG//82CcsQFJe1Yd2HSkL02YEV9bGyapnD7QxLUpjszUccFk0XUdZU9o6nigTkj+jvQd7N3QbXPzRG0as/nN4A0iS7gFdrSt/IU2gSTq1ZawDcmyG+++e9mu05i8zcOMSpm1OaQvZXFhW/l+Ro/8fEcqNugHCUJKIe0eG8UOGV83ORn77LNrNQZu8tYmdd2mDgnv0CZp95yg5QHW9zvw7bBwuqx8Pv44b3hPnjyhs+fYCF+9Ugup9IFb9InUkaKPvGKj6DGnH2RczGk/H8Jtu/TOPZPjq6+9xmL0I6Vte+a8Rx99VM/w1jy2f/iRR7SGnNglC4yO+UIYIG9/XqQfffbZZ0KYbKQdgWLQruvpCDvYI/XJxjDxBX0hHPkYQeIJy9wDvLpWwqhQpOQzfSOR1nXVftEx+kZOQ6fUo/gJC6Qt4yfPDi9GtmmTLMZb10H2ClRhrbjbt28pC/x1NpJpzxvXb2hBGx5n8z3D7qHbqzIOhlfE3WPQDPFDULmhl7/3FpvEBiI5G8psntK+GbP5WFI2ommD1VyZb9JXQ7tJH37j129wEn6N+p7QpUsXlTGftP2gupogUaB+zw5looVt2a55uWudNjmRPH36DH2kEwYFu9ctFgq3mNuv056xTeyQFzr5eGbGUfrZLvfeUE9/XoDYMwuvPCsGbCtz7IK5o3jwd9ikTPHQCqO4pKUNIidtNV9bU0eflKzJmXBoraMO1C0vNZ7lFDibquifts7zJfrfog1T1pT39+2nT9qtPkZ6nlO89LHXOWmKrrax1fYBFeeMqU3mxBs3rmux2NbHH31Uz7Fi7MXcya0iX94tOmbOTRsIvSgED8sTtvf6rVnhsy1xFaSqy80bN2vTe5v11tr6Gs+uNVLEC40tXkTe0ke8AMjz+NSpk3r8iSdkGxRL3ewp7op/KTfM1bpOPX2RoKpAyilfKSfQfTvby9y2JVBlUI5w6dNijISW50n6Zfq+W6s+nvGTF5Z5mVRp5Ildk2eNDe1J1nvTui68NmVEHoCV4qzISjT58pzOOigvIWXJ5pYHF7BNXNVu4RUuc+UGLzEIUmRPmhM8Aken2Ua2K39L3yDeQNYF53lBnGfoSy+9rA8/+KBeBGa8p77CRZfokTVynoOvsV4kK7JaybStNl+ba6hoz8Juu5TVXRwqaYII6VDXy/YyxSYcjJQ0VoJRMuEobTclLsELQtfobMt26We7BgSUomVyTP7w9zRIZMxZZISWRr7Jm9K1TH6tq85hp5xO4UsDJ1+KQaxsE5xAcOWqJFn2gOTNJDlfW+Pt83GlYTLpihXeqVNnOH04z8NhzkTT19vLjoHSuk7pcDP061mktJa6bPHm7nY9UB5/4jGl44Q3jZmF2kcff6S33nxDb739pj779FPS13WMBcL6+po2awN2q+wRWRI2Uq+46LegjIRROV4hfBkcjcWxO2OHoEkwXWcDlTfssWl2wLdu3tD1a58VD8ZXzwDsWWz1LOw6dM8AS4l5MGXx00R92Nx8evUT/fTffqo8/B559BGdP3e+Hvz5iE3yYATl5IQiWTAfUzppbGJJqXtkB1n8Z/O2jo0jOx0+Ms6xoI3M0ydP6eGHHtIp/NPYfI3B3bpO2cBdvvwgbXCOiXJe7fP4408oH2W4ePEi9WnadX19fGXGwyFvIhbUrZHcYZ9GHd/nzc9JFtHPPvMMi9cZ8maadU0ttpsAX6MyrTV1rVHeMeq1Tv0/0FYW29jMbBGKJ3xgg/aL3I1685F8lmi01DX9t2uuzVGD9zdvv007XCvZCx76WzwE4FajLNPeE8KbvPPSvaHrXMeQb4n819F7pjzIO2yUvJnYYt/oAIvS7sPGeIcN85w6HKu+m7QJPeWln6eXpT22WfBeZ4zdoO+kz3Zd0xYL2+u89ctCOB+TC09rRuZanQxmoxg90n/zxeRNThGr/8CTj3Gkn5kC8ykavPp0gelbG7Rv2n+dOgV5S3zixEnGXlPyo5owl0ym2KS1VuE5bRv+1C2yxRidYYOT9JvYYEG/jr4Jp91LRouQ1LLHZjeVk5fYB+o9XFgpWeG0B21im9v0hejU085ra3PlQZaybXigcZcpN+lSBASSbTVss6iXLB1tstDO9oLTzSvFdYPFwWIc6yWf+kRWI1/KSL9KeXPKjOyePp6ParlRmMJp7o0yZqCronvkXWUcp42P5WGGful7GbcZb52bHnnoYfpk8oo8vZqFnH4fQrsTDD+gTTxBgrYK0tWgxQ/GNOOD+t9KLLhT/nnexj322CPwqk7l8jGm1B9TCCWXIJtsY8dtrTO/5Au919iAmnom/ugj1K1rErYqXnJa5r57JWZoA0SoB/G/IEz+u6AKUlyvIYyP7pm/brEBScdIf7/K6Xf6LVVVo717eOLPmCPy8iOLxryU2uZkPmPEtrh0J2ebdm+KjCwyum6mrnXk64R4Leh/QcrCgCqHei4gn3YedCAfeRf0tR3mtfjJ3yuj19qGFr06xmrG+Ve/9jUl/OJLLzGbivl4TQ888ABl9iKLbOswF/KEZfpE+DJ8pdxgKZ1nCmOU8XqOhdr6sY36SF1eysUmVBedwx+o2qV1jbfJJ/QQpycfcxqRtnv33XeVxV1ekt2kTXvsOlimp8Rgt7x7Da3mVzoJWCC3x3cJ6et+8DalJh0MjSkUYV6f18fRPvjgfWUtkJdXa/OZ4tIXO/pa+la+e3OdTXE+YrqRf+rImG5mjIVxCWRX2FptGml/XLjwDjCxVRDlGuakjAnbsgHU3G3uIP22tUEHotprH5ixS+xkgkM6gdCKIDUmna5r1H+r+n2eNeFYZ868yZwU29LYIRVsywYCjXLp8LYlsCC8xlyU9dBJNiktNNYO6TM2mtFOkyxyKFhjTo+9SdV2nsXXrq/8oJE08Pes79EPWcdZO26sr2mHcNJ2yJNnYcpIPDIpSvkuYiMSuXg6FOi7Su+ZKyNP+Bs8o6NbPqEwn81rrMbvyZM5I8+V1DVrmbfefFOfXLmCLRvl0J5cMXGzKZ5KO4ZKXULFv+O1opFt2QdxeH4vybZroum6rpSasWCHpEykWFRx0bGhV3LFT8VCt9GZStouGcKlE2TwprNbVgxx4sQJdu63lboteHOYjxN1rZEq2SZvo2yPgO4mmYs027Ktvc6Vp2NCDWLkGPgk5bSuExnUWqfouU15eQuf+ixorPDaVgdfdM1iKgu6lJCFQlZgJ0+doOoMqGZZBEGOdjPo8zOLWeznM/Nb27fV83YlGxmj8u0sBlkgrrF4S4cwuQd7WgRFsXJkEs2bjc2Tm9o8cRxs1kZng8kz6Zmg5mtzXbt+TXE9b0rJIrJK2LsjkIVv6jDrmo7xVjWdsEGnRZSBuc7gSp6bvEnPR4U+/eTT2jxkAC3oZzmqb62VHdKR57T7GnlSXtegBwhYR4/19TUdR7cznHicOXVa2ZHnbfdjjzyq5559rn595hHCX3nuq3rqiad09sxZXb54WU8+/pTyC2H15pdBkskw/yPm9Vdf0/f/5fss1KkfTwiKodj0ssHmPY+8fFG66kL5eUDEtvlN+iu8/Yku586eKVukHjN0ndBhgwUDvUNo+NIn5rT1fDZT5DXSh7rOGKgzFkRz5Sc58/v+WVAl/5wJfYM6d11j8thW6i/6zkcffqBf83YhNl2Mk0rXaHjqkD4v2iZIOQXypP/tbG2zIel0GtsdZ7LMGNhiwsxRexbKc2yftk95C2TsIDv9NUhbQVIeLJn0+pV5wdSoo25ikbHNomZ7awc7Wunja9htTj3S9yNjI30ExA5ko07rtXk8tnGs3g6e2Dyhb33zm8pLhK1btyXqVPLdYE9IDI1eqV9snTe8+Wdtz3LiceH8BZ1gg372zBna/kwtRs+dPa0H2LxeeOCcztJWFx84T/1Plq2fePwxrdPXYsNGe1gq+2Rc/fCHP9Q2/dMQgx4bElTsu2AcBDuMuY4Grrww2ZZtpBy8YrtQewJBwqZOg43WaqxsYIM5bZA0KkjVd9TTBweR1JlY0oa41Fobxg0232HhtoMf+6c+Ji1vXqsdqUfad5s5qHWtyprNunp45Xs3efD01E8WFzfuUlMwazPNuzXC1habYJRScwdazaV5QdLcdPb0GR3bOMbi8DzzwIY67Imx4FNJyyJ/QqMeu0gpgdXg3EVT5A4gjUq3EbZlA43clO9CaJIj35Jopzkn2GdOn6p549Spk7r+2af0sw9rzDVYTHsMEPmkWevwzXijD5P2wfvvEd7WAywqN48d0/mzZ7VgkZn6RZ8Us1yX0UQVl5AxwWoQvwioqu4VDA6J+k+o/kM8/SzPjozpnnqhktYYm11HS6Tt4WmtU/rIFRYG2aCkL6afdF1HnRc0JxVE+nRFTiDkhZa+tmC8BgPJ6G2SAhFWuaQN+RK1pr+mRl+by2lLWdG58WxVKi9LoHXd8Ll8xspjvGB66uln9KtXXtUnPFeSvk1f32beojpK38kGegFNSzfWwRBGRLxtpOvLg6VBGIGx8VvXacb4xpI6duy4Pr56hYXjbWGyMqGpd2wTvdd5TuV7mOfPMm8xtj7mpeSM/Plo7NWPr9TiMn21ld690ueDod113y55Jyj9AfSMn/R1Iy3lYPmUMwAAEABJREFU4C2voi1jvXoGQc9cVf2v9dpJXvW6zcvJBZXK8/7Y5jEl/ZPPPtHVT67WRyzTz/IiKHXNadiM9u7aDDa0IV/1k/8/d//5Z8lxHGijEVnnnB7v4AHCkQRJ0FMi6ETKUu5dad+93+/79+2n/f3evWZXK60oUXSiNyBIgIT3ZjAYP9PmnLrPE3Wq+3RPjwEJarW3uqIyMzIyMjIy0ledjuGiqJGZKyA+eQyQmcTFLlgNZBLfAN39IFpMmDgfQ9/Hj52IJGybCGgjIwboY1vH4CqKshs3+Imm3LabCqMLx7rqf9HFjPpfZ8wNIjNhALlP8Q3ZtFVzAF1t0fa6xnh5jMXJAcbs1lokoCuPkoW6Cmx8Qf8/Ic4NV/u6zc2NsH+PXITzCOWovg75ykXuJPM540LXWnT4EaH67p4+jl0vxFCaPhq+BjG1Em1Jt9cFHQOQhroLQJpJ18K8laEDcY7+pUdey+xbOT1j11UWqQtxk+lgF7TnGfPXId+25BvRkD0yM2QQXBnJk3vp4IsdVOLNuNUrc4c2M4N7O2nLhnFgmCA3qUhiY++VIFYN1gIZFogK3cwMO1QrrqH0yZTJH43difiCnmCB4jvzoiHITzBdcHmslMRNp7OYAK1TMVBwhwDNcBvIIKtobei8Fyi367o4QMc5wQgXdJJ29uLnVMBhJl7uxs4xIula15WcDSbSyvfAwTVW3VvwTKDV6cirr71K5U7jCAY6Ic358+dDY5+Rx5SyHcBo5eerMQ7E5tlNJnGI43xX3LfffkdNGvwo/MSJE3EH4QMMtJkZHZMUf172dnac5uqFwfwkA/BBFgHybl0XrevCRmv+diAPMKn7qL9b/+hHwp/q/MiHPxyf+tQnw3809Xu/93vx/vc/zODPTjBGP9pSRPJHjaCjdXZ9Jshd9YEBK28PXj10rWPyeJz8JlXGnvoKLutnYpmQ2/KqU8Pu3B6gbg+Cd1LqJNed3EN0/g899BAyfSY+8YlP1MLlXnZ233ff+0L88JH5oZD/2TPvlJ4DWciq5PTRdS2yUQeXLkTDzcxq7HYYU3RvOdSnZb+NCbAdyIzJ7iooq68bGP/AA/fHFRaNV1jswYqJ8TROHD8ej3AKo0z+gMCf/umfxkMPPsiEaI4OZ9G1FubVMqqDmaNTJw/W/2V40UojMyNjz0X/MGLUXU8HdgR78P3P2zi5csdkgW4vXrwULhy0+4BLZobtsJtMq3NcpyO1vMF1ALu+jXKqdwd96xZ03Wa3oA5V4VCfPe1gLVw8Hj12NByE1qn31nWomWEM2qRQmVmTJO1vk85U3T1Mvbn7bxp5mUGmJQTMSMQ2JDrqymb8aeBPUtcf//gnwgWO8KlPfjJ+//d/P/xncI899lj9gpy26/9ZeBA9q/+GHA6Ka9NZlb2nEOuU253NTU43DFu2AvS4ALDkuNGFpNeJvqYARZeZkdmwr6tV95WXOgIvgTIM3r70F5ExXMm41EeSdkF9+trkeTr2yWRaZYGYMWYOzaLAetbmF5RxwQTCuu0pj5Mh2/8B+hJ5Rci/RUSLzC4m3TTWpgdYkGxG1ybRUY9r7Hba/qqO+qgJ15wFeUPQ972P0wpc+7sJ7TbhFIQHMLAKJK6g7q1BYnwDLGJw+6UbuANM7WNm09DWb7vtJPZ4oNrceSZGl7D7Hh3Erqsn1Fd6PFRxX5PA1197jTaySfkOVFt8+OGHSqfSdK3pkCa3oRArjyx/z/N3DWSx697JD6spu7pMuTew7Rn91xToqfsFdmYyx6g5YxYFr/Lax2Qm/cC8yi1dL+E+IL6/Rp9BLUmckTlARMbNLuWQpjX7CngUX2sZPxEH2YA4RR92/PiJ+PgnPs44sRm+MqJNz5jQWC4X5rqQxxQb6LDXJG9B3MCppCaoi/O7unOH8YIxdoLe7d8uXrpYrw+6o14SoCMpbS+TybTqq2Ffa0xOtdnbb7stXmMu8PJLL1X92Ad3XYtlMpP+hlC570prXRbQp9gvaD8WQ9hFuBpgshsSCNT8grTyOP3222EZHe9nlL2jLkx2+crlcEN2k7mer61ZzZ6Gm2bOHEkXNpK+Z5CZjKvTWFubAWsFDR0H+BGm01k4BtfJHH3XBBjsZa8Y6m0JVWbjDUf1tfLtuhaOJX7n2dPOjF1jvtLBMzMjK0kf2m4QNmifXXgCpQPczIwF6e2fjzFnkJfhzCRZkgQexJtXUp57770HfND3HaKvbmF7UM+1oYkNwjIadKQOxzgXD/fee2/RwTLUe0/fIJ1z0wLSmS+Zid4XkCQCO8iIyn/gRT/KvMVTNPO8eOFieEpr/yKM/NTzGvOnQ8zlHEPW2dDuWqvoTDlGXa3HUlrXSiGFIS4zyfBaiCyKax6ZQ0RmRmYSL+BwZ2bhMjOcDBEqZZln13XEtapUomO8pFFrDYGtmBGvX1BmYcKgJI3+zBZbdrhYRetaTCfTmM2m0bUubHS+KrVYVkKQGXc4wZ2hpEpPLamoyPAG9GRkCuAy6rJTV7mCfqJLdw7cps+IsLPUSATpLLd+jXVR+kYmKtHJxcWLF2OBXFaeFWlFudvge9NOQEzvCvn+Bx4If2HmNjquu++6Kx5+mIUBxu/ETmOcsyiSv5PfRx/9aNyHAd5zz90h3HXnXfVBq683OcG/fOVKdCzYWmvh0bG/X+5kxriejmaDyaMrcY/+lcnJsXpXNvV4hk7I156U0d+99wO4Bem6rpWO1EkECsOzoLy+mzqbzmJCnlPcruswxD6U23K31lXnMZ1NS3eWuYOmIV9wWT84DE4b9YGh/swMJ0aWyQmvOrJBv8YEw5+u9KfqnnzqqdBVVnfq/TlZ6RO+JFfC8JGZwWFA9DR67cb8Z9Mpi8fNsqnMjIuXLoXyHDt2PC6z6Ki6jzB5QXAtaNTWZ0A/YTE4mU7CcryPU557WTDNsLUXX3wppLn//veF+bz44othR2KDvsyuwpTO7ACLg8lkGpbbE53LLE66rsUC+XqArHZu9CvdCJkJ32m4iHvf++4LF60L6kY926a2mFQu4NFjc7oLXJKEfBfwWhAWDh46wAnbkdhi8NjJbMcHaeVx6NDh8H+mfNxTEDqZN15/I7SvCeWYoIMt7NyyzclXcFF+/MSxUIfm22ETnk5doCOTVr7ZUhUW7OQYlH8er7zycv1vhK997WvxzW99M775zW8Aut+Mb33rW/URvh/iC36U/41vfLPwP/vZT+NXv/4Vul4P+VvGCXVs+9FGzrBwzUz6jFn0CFG6QU/SEVwV41o/6TKVeQeuJRowiQNp2Xu3tHHtomGTAtGUk4m4RCG1mAEyk7g59Wv7WZRf2zhy5GhkGteX7NalZdh2KQA3cYtiZN3YR9lfZLbIEBJ3gAm2d4iJ4dWr6+Q1CxvHIepZ25ePOjNfJ47qyY2MBbaPCJWHbkbAT8DHHbuuntAqKJewitvHz2DogEji5T3SRGRmqD/t3o0ET09PscB2EFcXB1iMNewqVi7LIocRZT1ka9j8FhObWdn/IfQgyCMoB3fojpDliX/ji1wzgiJvQ6xcGRk9tnuWnUtPURx7PMm0DLZ/06krx0V1cIwT6lOnTq5w+LfxKo/tKzOjdS28xGHFegucmDvZff8HhhNyxyT/geEmp3uNunJstd4cSy6yCNji1LgSJk8g0QW+/yV3ZmPhscVpz/n6jsT6mDNHsYzR06x42H6sE3FuMjpnadjpdDqJn//88eonHY8tYxWCdOW+h48eOcxfWYSe8eJ67NVnZj0jEzcDt8UEeW1jIx/7lin9q3jrqeqR8U+cNjlhfHAxZn7WnW78jq5tleFB5EDkbThM+z7Faekass0ZqzY8xb9FOTIzuMOyzGbD3GU6nTGGrNViYU2eY32v8rTRrYZX/cs4v+06SJ9lH7YAp34yc4WyZxNzLd7/8PvjMH2zc6wFY7f695f1XCRNGH8n9OVammOwcTNkOnLkSNhHvsYCeM68UXxERmZWWabTSXSMy9YbSJKjuNjngj4iw8tnQWuUf8ZcrxMdyjShrt3QdbzTb4SLIE/SzrzzTm1oagMNfoMsEZlZ0BYUPpMODTeSCB+xzzXG4e4Tuwd1bYEyScgt+8yMzB3YoLMxRQkHPlKd9JGZFBCXQu/JICws7SpUYocybfgORhZ0i0mVne8c14qVZkpljTxgjzfjOB3zbDatnTPTg4zkL8h38PsUkkeCbpWfvBcMyPI13VUmZuqxGiUG4CCZmaHCp7MZZVhgRIdq8q18PYPHBjsJprPDdXJk2Sc0aA1Ing6Kpt+i0TghOH/uXB0Pm/YwBmYeVrZ5anxXmMS+feZ0vPHm63SGL9XH4VuU32od/unghXoH1gWFOzSbLEKcFLoIsjybS3muXr1Mpzovnbz88kvx9K+fjmeffTb8Zaann3kmnnn6aSaJr7C781rl4TvqTqrVo2Uwv1he6t6BRHAQNKyslg9tlj5sgBsb67W7pD4tv5CZtYBxImT5x7p1cu8//PE3852Q/o//8T/iv/yX/xL/+T//5/iv//W/xne/+914Bjmff/559PByyelv/r9EWczTQcCFUkRyA7o99kZDnaL/dxjUn3/hhfBSHvW9RR1ssruuq+wb+F2o2Yls0QGVC41lt4zKLN10OqOMMybFV+u/A6tPXyc6c+btePPNt6o+znNCpm6kPchJVmLrTq7MWxt311q9evKhTJnI7I2bmZEJtMQucfH3dFLmPaFjcuEIqjYArN9DdGQOFHNk3WLBoM1KO8dOzM8Tu55C9AxQM2S3fWmjXevIp5FHV+5kMglP6B566MHw9/pdnFjus+hOnoM9zKqT0rbMQ/7Hjx+L+++/P26//bb6NujDH/kIsl3ltPAwvDPM29eP8MVwUTGDp57mcfnypTh79p0a9LWLEbQL/S6o1amg3107+bpIlUZ9GLZ8a7RN469evULHbNmidvkWtG1pzK+nreovAX6LR+ZQPygQLlmTYDxlG+onM9FBIzrDi2DpQ/8qLKibzFaoruviMCdl2q36daJRETz2yiy/BWXZoq7X1g7EgjLad5guwjyXAKH1vbZ2sNrf2toMdyucfHhaKQ/16iso/vS2MkwZ0LQJ24UTRGtthGI9PCI0qFpkLCJyvg19DP4+tqAYYU758fdbyLqF3/Acv7A1uJwKjeW0HLPZNNYoW2td9Scd+tEOrF/lllYoOYILW4exHiBq910d2tbvZBNI+1YXDua26Y3lOFWa4oGqYveCCc60P/PYDeIFuJOncRQ0xiu39ZOFytQVKrh87A0v0fs4mVmThLPnznLa8OvwlPwIi1iyrr7dJCUDnul0yjOw+6vUMydmXcM2dWkPFXPrj8xbl3HkqhwuMlprKAishoPjnZm1SWQ9fuD9HwgXJr/45S+YtF+ONTbnOsb0g+zAHjl8RHJOuhaR9IWZiUYHwFNx/yseC2xhc2Mr7PP/6Z/+qcajTHo38MYpof2yfZBlPMq4rpyOB27E+M+CvK0AABAASURBVIuI9vsz+qmiJ22VRx2NYIJVsJJXwpnksgKl65Vw5hBffGmbuSttRFvGZ2ZkZrSuhbIKtvkJ40zHeGD7sgLFX2YDLzPjAHVz8OChqqsJNIJ0tiXnAdOpY8SEpmBhovhnZuy9tJEBd23cgN//aTrHZtvzRo3Z6/QbQ15jCjc3bRvK5LxqW88jwdJVLGEZRNZtHzzn1Y87VkozwS7Ne1b11od9Zyb1vp3k2nL09Ov2RUpnWu1iQtvUFtRps32QvmuNvLPat2Ppxz7+MeYSb9Y4qq3Yng/M6Ac5XYQc2RY4SZ1NmItMK500yur8byhvhDIr72Q6YePxEGP07eHPlB/BJme0NetulCNzR/4dX9RluORnjuF8wHJs4ddGJHCsM2/nv+J7xqRMUgGWXZpVaBrVgNgveoi51WcmGS2JM6mQlcaSmaVYozVSBVXpawyArSViDJ13Bn8rtE52utZQ4CQys1wVpRKE4AJNBXRlCBWHyctf5W8wEZdOUewIzDtJ0yL5CxpgqwY0paGBDtNIgzRwicjMgoaMyjulAjsWRK11JYu8fceu68z/IBMGJ1utVoVnz5+j479SHaoTXwfL1lpYWbo2ijfffLOOwPzeISPC41EnWk6mFgitLK40TX+ByawNzrJZ8U4UOvK1wlEgA8tWeMpx7PjR0sXrb7zOIuLFcHHjzoCNdIOFyCYDreE5k1TTkW2Yd8+kZUajOHXyBAPZFjCnzSyAPpTXCWzrujL06WwWDT2oi9nsALi1yGyw6iMzgaj0Lo78LfQ1Jg4HOBlIaJwkL+ikHTgPsYNhWTVWG8GcCX/JSYcirrfhwtV7gTFbbndgTPPiCy/WP/2qf/zFIspfinpnuSJ3QSMf65wC0OgORkfH4eLE9NabPAsyQnxDblf26rmjnCNYdvVuntZNZsaUDlfbPciiQneB7ux0LYM4y6UMgmmUxQ7EunKHw3Icpuw9ejCNJ0CnTt1W9jOjcznF7u+JE8fDOPN38nXk8OFYO7BWnYw7oocOY29HDoWdyF5Qdl9tcUCSz6FDB+HV1SK3dbjr67FGHXatiyl13mPt5oMTDdwa9aWsVy5fjW4yjdZ10VHf1uHx4yfikUceqYlPZjIZvFwfkLfWalfnMHIeZuLcoW91CkkI93KqZzr1b92+8spLtXCzzsL3mclcfexAT/UswklgtojWMjrkaB0BaLtyo3Br6GyNjjSTgZGdJ/VveDabItOBiEjSN0xhEdbddDbhZHWLU7mr1Ubni61q+wHfOYvVrkmLVhQhwNIW+yUQfFd3ZlJn05hgM5mJDH1oFxP0s7Y2Q66MzAHfYw8yXyztvifPebVTsVFlndNGjL906TJtbChPB+8Gj8wsXp6ILkibLcN2q02ZRl1rq103jQXtaU2dQTNwD3QzLa+y+WrKAjl66ER2yNsT3qD/sF3PGXiOMPH1lM5JvHqzf1lAb5x9GiJE11pEBvqeR9dlzNamMZl2sbY2wd9Ftj6a0PX4F5FMlEwy1MmcSerVWLBQmaOHza11bPgq9bZeE+p56WJRerBNuRgRd/jwEWg2OK28FF7KpCz6dXsePXXda3f4A727C3kFndpv2lfbPx2gfR/Gnq077U3ZskUYnk2nMQW0MfXV0KN8zd/8BPXVw1uw3zNuBGVpMOvQa0bCa4J+Olz5TqK1wQZbG3AdrmmuhYzMHegh8IdOzp87H7/+1a/Lvteo51nZWqMeFvXtoSdfbjB46m5bf/bZZ+ICJ5kL6niN9p+twWnnztzJIzOjCdC0JWSO8Q159odYXlBCkxWa03cusJm+6gPpueV5kPFCGe0zXAy/ffrtmuxnZqj/6WQa9odHjh6JBTw69Khu1XMxXj4yh3x6yiXYLoa8aNfQkB3P9/7uWosp/c8C2RybzrqBgwwRGT0217oWlqPruqrrOfZt2NdNf/GLJ2JCG7Gf18bcqJrRX6OiWGBP24DeYBaZQxlt93PahPy71sKda19tPXniRPXXnpQJJwgLhT9xMvzG89iRY+Fi7wh9t/8rakh7LJwPmObkqRNx11131CaTbwV84P0fjA9/6MPha8sPP/xQve59//3vizvvujM8lXj00Ufj05/+dHzsYx+LT33qU+Hr1/5yo/8b44R5IsNHHv0IPO+qE4cjTIYPHTocE+oV9eBOYka/viidBeGuymlR1ZltbgTDDX02ylwAke6EfvEgC6U1dRdRem5dpxqjI+7I0aNgo9qE49Nsik3RVnp03Fou8xvciNHFbjAaZex9gDevzIzAL3PHtwVxDZw0VSfWVUTJkJn4du6e/GAZPTT2Y76aucB/YDmWycdyHEZHuvfd97741Gc+HRPK4njq96ZXLl2K9StX46on3+Cd0yACmWRkdrFAj/bR08ks+j6RowvLe/z48XjkkQ/F5z73ufjTP/mT+MM//MP4oz/6o/jMZz4TH/voR8N6fPDBB+OuO6lX5iVr6gfZgitT3jsAio2COf3xnI3Es9X3HGKeY19aBwKkNf0U3R+gXqxf06SPFeh7WijQVnC/hXdgth8DMxKfuSNCRmJsk7ADmmE4qx2KZJkZXqbNzMhMg6VgcUJmouS+FGG4dV2swat1XczZJVynkjaY5Mrf8BaNfzASzSBCjq119bHnUSr9AIoTpN8f1mrgGFJGXebrpNVf2pgzWM/ojHynrmstHOwuM9hd5XRFuMIJh5MS02RmZCblWdSiQrk0ZiVbUPEaTZKD8mvoCT9xxsujGaas8nWR4w6Nk+PZdALPOXpYixMsMjRqjffylcthHrAM+fa0IOWoMHLoGu5pJDaIwKUJQpuRmRhyiw69FpD36CpHZotcQkQGNhWhG0Gei9LDnPo4wGDjQH+ABtcxkNgZ+Rqai6x3zpyhUdmwrtakQx30MCpYyqouLKtutoR7hPnL5wQdna4N18nSkSOHw0YwoRFYl8aLN6/Tb58ObaEYjA8Uu8Epjru/67ieapnOHWMHB/02TnXiK1nWifq0LrYoW2aLg+wUnTx5qvTkxE6wTpykSavOqlGywFgsByzzOsWiZI5tuoA4SZ2Vfjr13Ubpyu7kf4AGfZxTiOMsQKXX3qbU+QDTomsN+2eAUk/a5iXqfouwMm4wsXQCp15ciHXoZ0qHHNSxdTTq0PjJZMrC+Tz12VeZejo360Oh5vDT5jyNGwbed0I9qCdl8ieDDzCxW1CuyIiGzbgAe+D+B+pEy0W5dOrvIHRnz71TA5SvpN3FzvWDDz0U+u+9955wguJPxp46eTKOnzgeJ1YBfamzk8SdKP+pOEUHqhwHsLM777wr7gIcLOV3P/n7c8Lv/8DDDNYnqnO2PBQ/ppR3Qb2oj177T2PeO8Cci1mPZ8e+IzrqK1CSMmhf+gnGcGGYeEjC0/Y0r/oICJI2oH1lZmQCEbgNSD2w6mugyMjoaLsZXn1YFw4Yh5mEXLl8ReQSlnkxYZ9Tb8oo/0uXLjJ4zyudstt2J7RfJ7+eStmutLMt+j/TkHF0DTkA8xIqXeuo44PhPwr967/+y/hP/4//GH/+l1+NP/vqn8RXv/rH8cd/8kfxJyP86R+C/+OQ7k//7I/jL//qLwn/aej/0z/946L74pe+GI999rF4+P3vj2O0CfMx/wk2rR1b/8qkLVhA61Y5BGUUp7+AMvf0M4lOnSw7dthu3VCYUy55yP8wCxX9pkHl4WnsXUzGPvaxj8bH2cn81Kc+GZ997LMl16eZmDkhc4fTAd5J9kMPP4Rdvy/KphnstdsjR49ghzMmYsB0FpkZymF+DZ1NsMsZff10OmGyCw3+hpzKvxuS4Ah4qU7b/fMvPF+vQNrmJujmIH2Iv5rnicRnPv0ZJiWfZ4PjcLhbb/96md1v9Zaw4obRdW6M0jFrTl8wQs/YtUNt6r1grDjc0SEj9dnTv4At+7YehYNsqjz4wIOlL99lf7xeebrM6f5WLGijlmeTPm2OvV7Gli8zxjommrZ48chMdNqitcEmQVUe5okHU0BRIn8HkJnRACQIZVIGZRX0B5fu+973vvgIp8nHmbQfZjL3zjtn2BV/A/GG9urixD5M+7Ofs49bhRlzF/tT5zHSrGEj6ua4E88PfSi++MUvxle+8pXwm8c///O/iL/4y7+ibf11/If/4z/E3/zN38b/+X/+x/iPf/sfC/cXf/7n5f7N3/xN/BXt7qt//lXa55/FX/3lX8RfAvL4wz/6w/iDL3+5+H7+C1+MLwBfYVLrxNZ2/NhnPxsuQh4hbye9X/nDr0DzhXjsc4/Fl0lnWT25+DDxJ0+eoi8+GU6G/cboTtrFAw/cH/b9luXLX/kyaT+PDdwTB+jTO/oydWb9zdlIUq/6USX1nDrlStM16h39t66r+jfyCuPhOnMyKj6O02+4KPG1+QPo0DTafte1mNDuMluQvCC49OMsb+1GGPpl0yX0yrPBpnjrutogcYxzwVGwtRVbtJcFMMq8ZEbvg0TL9iOt6TaYi/TgrE91oZ1o376m/sEPfpB+Y1o24mLm6vrV2ohzLu0c1PmP8mQkWQiBLVqexrxsThvarM3Qj3zk0dA2PsUC0r78BTZ9n3jiCfqMb4Snfj/H/+wzz4TznnfY/N1kTt3UK2A5EjdUzBLUyIK+QfmdG7g5ezdj+ox5xoMPPcQ8YSs6dLNGXSI8eu4YeyfIyE06nqDpjSn3hnmJ+K0gTV0P5BzcwigwnszcxmcO/o4Bjqhw4nyJVZ+DQmaKCgufmdtpCsljTqXO6Yjm5c6LzkreApfZworc4HSgr46rozOfRvJn595TcHeqMhNOEZlZMEGOh1Dapz/16fCD789//gvxB3/wBwVf+tKXqgH6se1jDDqfpdHp2uA+/7nPxec//3k6989Vuo+wU/AIjc3B9wgrcgdIdxEOUgkqWYNzB94KVc642YV8J06eZDfjcLhCtrIF01t+dWTFOzGQn40iM2u1Kv7Z556jg3uTBrJJOVvY+EadXy9rO1L5nD37DpPtgxj/GmnzeuTX4FmQxwhhMgAzC+vHRmWDcUB2gFR+9b6GftypVDeZGZkZxsXKlZk1eHvU+fDDD8fHPvbx+OD7PxDuxHzowx+q3Zy77747HqIe1b8073vf/fEgK35pPg79nTSQKwxenhptMqCR00oOg3fC4C2ssWNz5cqVuMjEzE5hOnO3oUcnh0J9OylfMJjaCLdYnFg26zgzaxByUrfFpEabO3r0GHY4Y7f8alxmANXOpzTUjpOI119/jdOD03HHHbfHdDqrujNfOxt3Pk4wWN17731MaO4LOyMnOZZvAHatOMH4wAc+GA8/9HDYobtz9T4GOv0PPvhA3Pe+++Lue+6OO+jw77rr7jjBBP4QEyyUXHltIvtbb70ZvqvqCZtl0061M+tqRrn950qWwzrZgn6LcglXWfz7zxmHNFssZM7F+QvnwriIjDvvvKMGE1+DCy7LfIjJhq4D64PUzdssSi+h443N9bAdqoeH3/9wvP8DHwh3VmaaAAAQAElEQVR35D5AB+wH7p/+9Kdr0vdF2+MXvoD/sZoAfvaxx8I2+OUvfyU+/7nPhwPcp5gg2j6/QDs23Qc/+IHwRx4cLB34fLXsNhYwlucS/c4GA8l0Oqn8O/qCadVNQ2IGC3tafFQrz9/+tt2qH0G/fOf0XYGHG9sxj/QRyR8SBN1WGDf4FzWwDPUhRbJDdY5087KxwyzKtd9M44pN0WdmiDfdgk5/kz7S2DvuuCNsU61Bn2CAnon6nP7VNqucTtB9BVR9OahoG1cZ3EdeDljqTP7Hjx+HSdB+u5JH+xHW1mY1EN5OfnfeeTeTghPhD3fcd9/dcTe7sXfeeXvcccdtwCkmJXfFQw89EI888kHa94fio0z8P/GJj8enP/2p+Oxnfz/sf3U/+9hn40tf+kJ84YufZ8HzwXBiZjkicltn5qtcl2n3mRnKH3X19dzvIY/MFjNktswuUg4yYTxAPzW0rQfCQdwFnv2YfvWoffma4+///mdrzPjiF7+AvJ+NT2O7/miDdvoY9voYCyr949iiX3Cx9QVsW/r307fZBymHul1j4vQg7fmOO+4MZeroO9Sr/hEyc7/i1NhhXZ1+6616PcqJWde6cCJ4zz33xNNPP81E5Jvx7W9/J9yx9x+t+iqvdrKgj7uepjIznJiYf8dkwzFKEJeZ+8pyM2QfQ27Kl9ikuj1x4gT97sHSuRMk+xzLY75OxGy/He12MplS7z0L8kUoj+kDMUoUHtrzVU6MN7c2sfA+MokM4WZSvbfxyi3HHt1OGG8epB/8w68w2WfOod/6tl+0Xf7N3/5tfBGbOEi/6UaWbc1FmvZ8hbFEuIxre+66hp4ORDdp9MGbpYuOerHM/jy99fzMM8+GrzqrR/t71W1+C/qEzBZTbP4wG7XHT56II0ePVBvQzpSzgL5xgdxnOQV66cUXw1e9f/zjH8e3v/Wt+MY3vhFf+8d/jH8E/uHv/yG+/i9fD1/D9p/hPsOp3E9/+rP6NvB73/1e/OAHP4if/exn8Tjwox/9KF70deo+amxdZ1yxak6ePMW86vdpQ4/Fxzl9UUdf/eqfheOB45/j+n333RuO+3cxtt3F+C640LC9WK4J8iq3ZYuVy7jZ2pQutS9bOXBgRj94hPHxeDTsrsOeTHOANj9Z+leS7/FmKO8aurPO1mir9p8bzDEcx6fIsMZJpG3D+hihdR3pcjcvOnvnFCLtZ+1/3eT0JPRu2uoD2IqbdM5vLP+JE8cZYw/G888/F+fOn4dfC+XtqdgFdaou3VyJlau1Vn2x/dcW/by8HmLe9Oqrr1Udfuc7367X950XnD59Oi4xPl+4cIE5wrBx7FjgNyN+t6xtWN49pYiGQiz3jLJfpu/1Z6XVjflZH86N1YN62mQ+cZm5luWlAFEQgZORyLrGHKRRnti+MJRt/3vqyW1umVmGYSGEzKyBdKyc2HXtpFPpFmoElS3Ojqq1LJ5dGyp+B9/CSalpEprgsgLt5PDSmLfqyPjlV14Jd80FJ6AjvPrqq3H67bcL3mbn/S06eieWr732WvhrW7qenrz15pvxPIuCl15+OazYOSt7K2I6m9WJgPnTa5Sqb0XFVph8NE5lVU8naLRWtIYxm01rkmknpd40Zsvcuq7yu8wumMfhG6xAexZsHfjMHV2WICpAYZagfraYhL6KsSq7ealjyXZA38hndMGteAkFFhYRGZlO9rI6n8zkqPhkyNNJ6l1338UE/S0m7+uopmcxtVGwhdH2NNZVCC7D6sVGM6MjOMxkWxntmN7PLup9991XOzHibThOxvVv0RAvnB8amekvs4Nipw7LurOegQxB/usVsiG9/trrpUt1/QEmzWucfDz33PNFYxkE68IFiacSTtxcYCA6PPo6EcID3wX2vYjMZDK5CBdINt4NOjHtzUmgZTh79lydLiifnYC/C+63NO5CnGVQsNwuCMzDPGHHwmZau7jHjh2nkz3O5O9Y6cBO24mTJxknTpyMk7edjNtuvx24LXwvXXvs6cTUdUaGA702Zti4U5zqqAM/Xrc8lnXB6YJ1YLz5K4fyeCrl4Hn50hXq8mpYFsv21lunw7Ipp7yU0cHWAfK7//rd+PGPfxRPPfVkPP74z8IdmmeeeTp+8uOfhD+r6SD2EwY/f+zg5794Ih7/2ePx05/8JB5//PFwEiU8+ctfxhM/f6L4/PyJn9cOsN9KVRx8fe3P9IaddD399DOVjz+c8NJLL9P5XqZueiC4svoPJ6SBPiynEHVlPW/2kH4VVultm+ptFYyf00/YNvVjgciiPCMMWJ/WwYLJgfwNZw4ybbLAGjderKNC+1jCgjrOzOiYDFU/sblVdungq31Y55lpicP8Bet5zsJptAUHmEss5jomxk7KTStf89bmbR+HDh2Oo0eOhoOdfN2hd0Ho4li/tmfa2WwtNja24tVXXwn5dkwA3Em9z4U1k/C72Gg4eepkHGWC5IJH9y5OKPxFozuwX2nlf0ct6qdh3seOHa0JlW3eiYB2+fbbZ9Bl0N76aiPqTYjtjo/i7rqzQtaHniOHj4QDpD+37iD7CuPDIP8MGx/6qwX1oV4cA376k5/GD3/4o/je974bP8FOf/XrX9cGkbJ4KjunD7J+lHfGmCDYFiyjZVNXJ5gYqo8r9E/SZ2Y44ZDWSY4FUudz6maQU5kHgFSxd0FPv++GyAIbsIsfJitZC7+7mNCdZSPqzTffqO/gHNd87dR/IniGjQP7SdPvYrga0CCBfgTizAMHFW/7KnizR2J9mblNtkX51Jm/zOiE04W3k61vM3nSnU1nMWX8O84EzY0cTxcc9+foWJuVUSb8lqA0Tri1xSNsHlqvW9BCIem/KdgP2uaU/2NMvD2N+BQ71+KeoX9yzPfU/vU33qi+/Ktf/Wr8X//P/6s2TG3n1ovzGRcswgY77NrL+vqVcKPPyaQ0xqkLXxXTdu3/fvqzn7I4+H78679+hwXEv8R//7v/Hn/3d38X3/r2t0Ld+oMjLiz+6Z//Of7pn78e3/jmN+M73/1u/OCHPyzw204XFD+iX/7BD34YP/3pT+MngLvtz7DD7gmcixH7XMeDTTZClOetN99isfJU/OhHPwzbhosT0/yC/vuXTz4ZL7/ycs0DnHM9zYJZHfitpnlpj1vMSey/6nsJ2pz9k21y2/awwTn9qPatrY9tTJ129C+Y1646tk1ZDz19QdclzWrBpPzlmujP55v0KbPIzLCfa62Lrmu70g+BLBrICCbzyDnjyaXqW6fTSbgZN8FVRuXVBskoCkhRN3KXu/KQPjMZN1lkgr/C5L3mCMzj7rrzLjbbHqxN8ZNsXh9l8/NN2u+zzz6PjF3JKy4j68c9JtMpJbSUZotLfgv05xhn/+hYqc4dJ19lnmv/KSivut5azsOcX2+Sv3ZlG1N3tqEN6neADSTduR1nHBd0pX/qqafCjeiyBxZSx44dq7ccpshnnSVJu67juXNnZtXDKTcTZbSgE8sGkdQ7dL+xD11sp83M4K6wFaBHN1srITqEsyBWXmYajbeqtPw+xlBmhgqSvpFecBIkP/1ClQW6ZEFiR+AOsfEqWkPuqSTDghMsJ4D+tKSdtH4NQrDy/Im/l198OV5hQvPyy68wsL5GYzpdi5A333iT8KthI3rxpZfiVRYtdgZWTlCMdXYaN6hYB00rQ9mqLCjHvCmkliMqMjOasCxTT334/wY0kgQn/YTGNp3NQn6ZrTokkoRXVTQBy259bjD5NY26ba2rgRprDcSSvFz95pmZkUlDRS/K7ITTsj308ENxOxOBQ+wgNmRwtYvoxesKOx0bZcAUIYHiOj5AxBLgm5k04K1YY1Fx4OBBJtLH4gMsKDaR0Y5MfVmfyquM5cJq1d1Aj1fQp53w2/WB+Zt15Ggjc1fIBmbHZh1KY2O6zKTKif15vwO6eoWF6np9FySvEo88sufhTcEWTMC1D3VpI1b3TtD9vW53DF5lkvI2i9XMoTzrHKluMkEkKVXZ06ls0EGRD4OGExcHesu2QTnNQhuYMbi2rots6ifiNIvedzjOd3F1N5OGYyw0lN98HKRcDL/NZOstFsDa2fPPP8+u5zN0+L9icv8U8GRN2N39fIKJ/BO/+EUIjzNhf/znPw9fiXgC/y+e+AW0T8Xrb7weF1is9Sjaet7anFOfi2jYyGx2gLY1jQMHD4Wds7rTDqZMbi3jFNkzWwTHZMx9qsyWSxCfGZHEr7NTqa7OnTtbOmnYzgc4yXAH+qUXX4rnnn0ubC8OMtJexZZ0L9MZX2LH5tKy3ip/yv0q7e5lFv7VJqmD1+hMa1OAzQJdJ1Z25Nb9uXPnyHOzNh3U4enTb9fi+KI/t2q9sKNj+TewJ6SNiEbnPqlyz7cWLPrXCXfAhPIRHcljPwDtjWK0U8GgoH+EIH1HfQeX/Za6mK0NbVhb67pWR+0L2h4k0cNP18zlUf7lIzMjM5ehKH+i7/PscI22lehaCiG4/KhYe9qirS7m1HrvInyTE6/zceHCpXiHhS+oyDSF8Quy7llQz1lIbNBmZ+jkCuEFE/0JHAN3Csxo09IMunZAXkenToguXrwYLrCtC/PWb128xWndG9ifbfa73/1h/MvXvxPf/Mb34jvf/mH88Ac/i5/++In46U+AHz+O+/P46U8fZ8HqpOqH8X12XZ0gfe9736/J0o9/9JNwIvSjH/247Ppt2pH5umOsPVnv5uv/j3IwV5faiAXItKz6osqd6BBfRGTYJ2nvd3AC6OaGE6y3afO25XfeeSdcXF+9uhGOOevrG6XDM2+Dp/9/lh3qp576Ve0OOxn7wQ++H9/97r/GN7/1jfg2k0DDThJdWD/O7vHPWZjbNm23jzN5/OEPf0Db/nW8Q3/Q0/+3iGjI5K7pJrpVljmTtS0WmYvlBDuhGSChjV0QpO2xqwW8LP9kMmW8nYaLQMv0Im3RMtgWNplsbNKXqbst8mjYUexzZWZkZvAoyEy8GatX2ROIzIwmwEt+QqLrBnkmj1heS69lU07p7r///prETOh7XMSpIzfcprNpBPRTynKcvrJjTHShYjpPvK/Sxv0GwzFQ3Oi2NmHRe4yJ4+GyZflmZmQuIfa5xrilC/E+RO8OtUU7FNz592RQ10WwdaGNZTTmEy/G5YvrcfbMFTZrnipb81T4z//iz2s87uhP1FVDl8E11C/dMn2H/q5rYfnAREP3CzrrHpgz+daOnA+dYQx9w76VU/xX6E/tW7UJX0v3lMb28yYbTNK40fTmm6fj7TPvxIQx4NDBw/QJVxnrrkaPbQWX+QqbjHXmZRm1K+vJhXgmbQu7FXeVcXwTezvH+GD/YN9/4eKFms9o4xfpq5XFse8ZNq1sI89yCuOJzDMshBzr32TRcwZ5ztHfC/KxHzSt/MzHPGynC9qKG2ou1juMT9kWjPUH2HC8k3Zu36VOTtOHvPDC82xAXKF8lxk3LmAvhziZOlR6pJjLOwkPdhOR4dXQc+CfTie0sZmqA2nudAAAEABJREFUjwk2auwW+WdmJDQd9hzUU9ca5My5okjDNhMJDWHpnA9lJieC8/p+WJu+7bZT4QbNbbfdFtPJLM6yofnkk0+F46gM5oxfjuGbjOnzrT66Zn9NPuRnnj2udbROHV1kjL1EP+1Yu8YJjzxtZwcOHKS8B0O7dBPD+Yjt6/iJE7XxeN+994ab1/KaY8vyyyQP5F69uzbg1P1pTmLs8x6gTZ9lvLlIvtquZfFUqMOe/Z5RW8lEB8KS2QKZW4/x9nRkmVnaKmUtCX4Tp4dpMVpJnJnoaOCcmZEJED9ULNSVBsTyloewDEowpCGdBdpCOZlZk6sFxiYfldVTU+6qtNYx8G/RGc0rXycFHu8S4O4rnQZ7mSNSdxsW6ECeO4a9WQO04StXL4eTpyvsbF1hEnWVCdgGHaENQbyVfJmJTzUIBhLxyp6ZJX7rumhUWGZGFmZ4qI0F5bYSNUjz3yS9kJnVAWRmGUzXWliuznJh8PI338wMDcVGEFzyMk6dZCb5ZmRmBHoZIMLQCMGlX2RmRoesPbp4jY7LBcWMBdExVrwuUg6wwGitiwkNb8ZO6Jxdiy12u2LfK8ECFNJyaZhOJDv4a5QnOQ16g10iOyvrTciEnpuEVUe9uqEDtEzycNGgjt1BsiN7hwmDxv8mHe1bTFbfYefv3LIBWB/WlXUheMJhXV2mDpPC2kDMp4B8Ug+y6pB5+A+QMJKqg8uXLocTbifGdnTSKG/JVHYYkZkmi/QP/xzdKKP01m3XtcjMaF2HjlsMVx/K/ASLB8tggxU26EA2sIOB/zxM706FurIcl5jEX7hwkQ597NQvMlFaAo3fjtqfqRb8TuAsOlE/vq517pxHwUiJLB4LX0Efdg7z7UkJ9kYn1SHnWw4C6LjHdpSltS5adkFBwASXfFp00ArWl7Lq9717X1kRvvTFL4XfntgxvfjSixxHn8MU6UBJZxoCERl1tdaWOuqKr/Hq2nZi9dg2LtG5Wr/qQ3swjbyvstCxfMYN4atMojcjM8OBY8LgYSYL7Jsqp74oGf2efvUtrwkDiHUX0ah+c0ySXA9KcuK94QUj5R3BWLIO5RMnlbpZYBsIVfjpdBZJmcVnakNLPmh4SKMMITmQS4AzeanrK/RHtoHgmlC+xM1sVTa8oe06eG8t69cftdjAvq5eWY/SE3YU6CNMaALyRYyAfdldax12dh7/VtgfZGa1/7U15MZ/lcnGGdqddJ7aXqY/VfcuVIbwpRroh/Dl2mXUJs+cOctp4en49VPPxU9+9Hh8/3s/Ymf3+/E9Fi7f//5P4vvfJ/yd78Z3/vVf45vf/DbwrfjGN4Rvxre++a3w1/vcxX3yyV/GyyxgLzKpQfTQPq3H00yuXuck+Co2cfDggWjouIpXDwsrGNDdAXXqwOyJhv2GkzMnROIv08drX9aL+rEexW/RH28xKdhkAraJbrXP82yKvM2E5012OJ1ovfbaq/Eqp0avsFv8yqsvx6uvvVKbBW+xaJPGXWQXU5do28qvZHPsxHo7cfx42Ae6UdLTHwqB3bq5sguoxFyFlAvQA9zahxtE9uVufp2/cJ567qnbOe4iFvCEDH8fmYMtGn43YJaZPAUSqqsFMiu/rmF1p0t03eXvA7uaUM5FHD50OOoUjZMxF5eXqFsXox2LEfXdKydZbLCgMjydTusbKSddTuRgpSkUVAY8tEXr8iL9Y0RiD13c6JKH8spvhJ5yiL9RupvFydPx9JOf/GT4Tdy5c2fjaU7bnn/ueRb1Z9lYeYdF8Mvx7HMvctrwRDz77IuMEeeYjJ6t7wT+w//xf8SJkycimWg7b9FW6DGiER6h6xp9Z4Y/5jDiJtMu7Nu0gY5+l0h4tBJ3izFM275Ev3oR+zvPhod+xwXHmTMsBM6waHaD0LSzGvvnAYPo6C+FzBz4Ez7IBteMeUNHPg1ZnHj21Jl1JS4zkbdhdwsAPhHY3uDXFhbM56TVf5G6f+WVV9mMeCJsh46pl+ljNhgfhU1sYIBN+votYHS3Yk655DGZTsFvUeQsOyH7snHH5gl95hoLlU342UfZ5iGsvk7be/TRj4RvZ0zgEZGR2UKd6h8g6ppgm5a1ApGV3xX6C3VrnbfWomuDvgdeUA4NIRCmQJrWdfRhWbJfwlatgw36lHX6WV+vsi9/i3HZTVlPo+z7R31Jd5oNudOnzzDerVGGg+TZRVBg7bbXfsmTO3rqgwjknLNxu8HC547aEPBNkUcffTQepdz33fe+ehvjIJvKXWu0zXm96uWYY7nk2eAtxMqVmTHahDQbLEY9LXvt9dfDb2fciHXj203ZRx55JHxlz3lP61pkRJU/ya8Bl9FhC9CZyTMiRjd2X8vY3cjrhEoBSnad+Ey4AWN0Zo5ess8CEZmpswsUuuu62GJQsOIXpejYSRNULgYeCJGNTpZ4G8tBJl0qluiQh4a7xaDdMzhvYcgbGKiNIvZcFgNWsOtjgacH5kzKzX+ODDaCBRUPQRSQ3ok0TuXTKIP5GS5eeDJ3ylU+wvI1nui65emJhZ2vK1YHlQMMtJPphGz6MmDLYzoXTMqymr6Y3MKj8l/SmT5bRtdN4gqdgAuAe+6+J9xJPMWq/fY77mAX6kjcxkpeWcwbdYSXadlYr0Gh/CB11dkmBnqOnY432T3NJEcSvcJg7QJF3WeCg37XDc3Af9C7+hAs516Qh4Z8kQZdQAera2M+w+TJvO1wr9LIbZiZ++S3knlqJBm1c2WB7NiNXmBLYVxBcEHEc/UeG5ZZ2OHNmWQo77YNUK5VeuOdpLhL9BynI69xCrfQnlaJ8PfYaU9a7qp/aQrg3xMXCGqekC7vpWw4CzFEWreKbt0pk6dD2pCdn+EFfHQPMcDI20WqHbZ5wl4uEfDhEftd1oN17SLKyZu2m5EMvGc45flFveNuvfQw7OzQs4X5CObbU27jKOB2dkF+mRkNyAiCGUnHlZkGCEeYVjmLBrR1rRzKk5mVR0aqohAnmKaAvmKdSexFBkLEYjPgEBsTmyFxX/WN9xZu0w5kWr0whMan5TLfHh0rm2UWSgb6kQVy9DARKu9iUY+RRbkUp9yBZoGsG9jpZmhfs+ksAoLWctDfkt8W/Csf9Gt/ZV9nW1BnykIikwHkh5piz2X72aKvNA+juq5FRx/cWiP/9VrAZGadjDbyNi5zH0YmBoYyBtXcl+xX0P9l+hvrwDYj2Hbtf844OeIE8Qzwdp1kvB1naNOCdA6it9E3ZWZoF61jOItEro04cvRo3HP33ZWPfRhZ3/T2tVDfyz7G7rx5eLL+BgPrWm3OyPs6LBJ8QUYm/j23ZW6tMWlYqx3WAwcOlA6tF+tDUG/SCGgnJrSRKRM+25HxG0zGdrHNIK8siIxrrtyD3GSic+rkqWgIeJbdV+3+mkQrCMxnJXTr3oS0gHySMpufZdLNzMjMaLlblz0Wa911lNnXOtaYBFuvR44c5UT4idooysSuaZPSqT83qrrWMRmbqq64VIvtvvjHytXjn9PurnLirQ4nTNZ7wv4y4P4Q8IhoLZEzo2sNf4vEzfjtLscSJ7wf5ETZvvfnjz8eP+U0zbcvLjMZO3v2bFhP72D3Tz35JIuXp+PJp56sfksb+Mxnfi/83u7kiZMlSGZGA0oB6HBw4waX2hhhoDZkgeXv4sRFyhV0tc6cyDmIMEfv6vwQi0f7Detzty6Yk9DP2KcFEZZTGkXaYn5lGvncQLBrojKz9G56+6ArbKZVvcW7uDDiHlCWg8yfYFn9Qde1ePDBB8JXRX07YpO2ZRv3nwwfY2Es3sm6i5QLLuTpOzMzuMk8geE2nJmMMWiRu+u6onEzXH3a95IhuCxQP11rlRjycseH9diIy8xQV/bR9g+2Dfs+FyTf+Jd/ia9//evxwx/9iI2ZlzntWcc25gWbzLPc6LzA/McNAfM3j66RHzpYAIbH/HRN8zobxf4rCU+oXnjhhXj++RfiORbMr7zyStgHy8/FUQG8/bbGMilvZgYFi+W1r9OjO/tzX7Ue7PxKjPZhvV5lw382pQ2beslPPQrK18giwgeROrHftYxQWftFjziNYcXsR/S2O8QPwcyMzKxA5m63kDwGLB7uMW1mRhK2stsgPQayiEyw3ETRLnoabgtPTg5whJXQOXGJyNAvLw1/zgRvi8FX0BjkGbdyUdPyKFIqvtzlQ+ULWzRMFbxEl7OdpkKDpvSarzCnMoVsw+RNIz1y+EicYlEwYwJipclbA5b36DrxkM/NIfcnoTwanRPLBZOli0z2fR3HXQYbbtdatNbF8eMnWaDcxqAwI4zhw25BZ98Dyr9AFwMsYgFOe+nB2UG9+NJL4TumT9LxelRr2UzTU2ZpBIXTHcQhNWkrvHSto/1AXu42jHCFneVtYPKzvr4R5pOJwGZyIygSOh06XGuoUfYFHfQCOU0+QGJJe5ggY9UJEwHz096Ufc6CVh5SG9YdYTabosspHcFZOpyX4i1OgvbSDLSJKII6EaOGcEHNkXNLG2YHdwubE7QHXe3Dk0KFVQZTzZhsDTtjZ+jYtqqz0KYc8E1z+MjhUHd2dmvslHddixk7YuR2w9u21NFBn2Fw9f3kn/7kp/HEE08UuONz/tyFyusAmwXyS9qk9IL567bWRUPf24CyMzMyB+jgb2c2nc1Ct2Mxbb04iWtdC3VnuGsd/h1x0VotZJRRfa2Cad3ZeeyxzzJoPRjWoXxMUy71usPp1n1DsiSBWo9Qrg1sA0Tpvad9BD2VYWl7HwZuGbL0Yl2pP+WeYwetoQds1VztSzaZaMyxi+KPHufQOBFxQmT+7rSChldELuURP4I2YbyyX2UxYdi85KcetfWu62p37NChQ2UrmRk3uiyqIE1mUueCfcwIXWRiC9miNdwC/S0yB/cONkx8LSEzS7fBlZnRIYs276B4gV1hdxUfeODBSNKNecZ1Lr+hefBBaZMTntfihRdfiAWJtJHMLPvdL2nG+LdfbIR1r76UTXfQ23qdKNlPGC+oW/sE6ZzEe5ojztduTLM/96jc4yaXPN21Nx/rnuLcJMV7EI3uwoyWoLPNVQMlkDnozv7H+jxy9EgcOnwojhw5Qn/4JqcIz1adQgqrjIZ9OxZ6Gh4ZFWdb9TUhdWt8RtD++/ogvsemMzNal5H0OYZ7YqCIGwPRmTzCbKKuZbj8v8HDhbL2pT3ZR373e98rO1tnQeDYa13TdJE9WJSt1ymb36bU5O7VV+sk5dOf+XTc/8D91c46bD1TGXtKOcBQplsXrqcf0sY3GUccL5x7uAPeui46Foz21dbFqVO3xfHjx7b7x8rBOhTQ0FjVvumxxgJzw36HuYQ8td0pvEzTQyjovxnYr0mrXgT7b+23R+Z+yQcHfZUQ17ATK/09bLT6C46ejPrtq7/652uc/ozyeRYgTr4P03f5GpIfoBvfYS+vvPIS4/LL9NfzKDVfk4O6H5CZ+oXAJidxgE0INxhMqAzqWNvcQs/BlYC3eF3pMjPUvx+gZZ4AABAASURBVPTVx2IMXdeFi0U3S/y2zbH09OnTsclYYl+uXkawXZ9j8+Ey85+rbMi6UDFPeWa2ymb1YT7+YMKLL74Yz7NBWt8RPfMMC5TnYlygeAovL/NIEmdmZA6AB8yN76oDynyFBbjfab/40ovF39cKzePll18O3+agEiOXrJyrKZuyXyv1kmh0NHusP0bIbTZLCiWoyGV4dMBrREbpqujMrNjMwTWQueM3vAtWouRhZSq4NFbg6LdxizMvG4gF22JiuMWk7crVK3GFSar+fmnY0pqtihDX7Liw9AXxK1lKFlVckNzosOeoi8k3hhNc8ggfK9C6DlQqSmxRMcppA4UcHfYhn/IvHz35CpZlBMObNPAz7Ba6k3bXXXczkZ3EnImGerQsllEWmUmD6GL1gmUF+3qSLW6/nfNeCWI7Rn3I2w7zzJm3aZyvUOYo/j2djZyULSMKl+FkCCwZit8LpYSI0LidfNsAbAyunO3ASjdLXUJGXr3OLnfkuYBu9BfR8iHOuL2ASNFolD2l61lgBHpaJtnlZOQQ5lm+PgozoR5Nr87dNXCxNsTE/heJuWsyIoGvg3gsvb6+yY7InDKJ3QPkJaZHUQsEzszIFAI3ltdARFEisdOWWeWy/lvroLu2CauTCPksobVoXVc7uOrJul1n58J8J9NpdabigwsxGAjPxUVOFWbTtcg07ZiHsggQRvqIzCyYzaYxDih2lGc5Nbt06XLM2QQoOZFhMe8DauTvCqZTFxprMZ3MQv90OonJdODjINkhc+uG/PULhskSfcILzxoLrqG8AY8peMRKAJ3Wsw9kmIev4NhhS7sK/iS1g5LHzdqpdTaZTMq+h/Q9PGHCbVhQR7r7Q2W+HbXA9jIzGuW3H7CMsbw6FljmlZkVL02goahrN59CLR8limm6js79QkS2uI0J+2EmdyO/nvZi+9qiD4Ig5K09O9jYDn11QpuzzPLLzGhdFziU1zY9QGbG66+/ES+88HxcvnyJuB5dLk+ZSHiRzYwX2Hk7d+586Tm4Bsl97gPwy0zyyeBR/NRRAfahjZQf+Qe3p02RUeTSjTqt8Zumt98+jWyvxxZ9fU99W68L+vCLLEzcmfbHF5wUeipyhN34zBbpH25wlU5algy+evChRx5hEna8Jsa+euMOovpURwvkIcnOnTve3b7dEZkZZbfUv32eO5IuSqwH60ebCC7zMCztlHYBql51csLhJMqwkCV/PQ3uQOJdBYKr92Em/S7AzO/SpYvUlePYPBrlz2yQosGlYauXhf39MkzkLd3W0jaQVr96G8EF81hHuj1tg2oLy+7C5NSpU9G1LlzonseefvGLXw67xIzjmUM9acOJzNqd6Y9Sr5bJBY5CZqoEfeReMvT1ao+L1gVhwdgFdrKgjA1eQZKesHisHntYbEPRGUdakAPJb/h0wemuvBt1P2IX3DFRVqXvyoPcyUd9iXMuY1/6gx/8oCaQfn/phqv16Fsh0ln2LTYdFqVLCmJhYAobn8DqPcbrDnlJ1/NYYN+6Unf0A0JmxtqBtTh16mTce+891Mth6uMqtjPfpQqSh/JmdrVwOnjoIH3xjPHmAJkEV0ZHX6es0i6UNVYuq2o1aBjITNr8gjyHkwLlG0HG+nVNOvjxkW4UrpHe14f8KXJ/CfMTn/hEbUId54T0wvkL4Y+l+LO6F86fDxcUc8Yqx33LvsVcywn0nL5lzAPu3JVBuWOeXdcof2LHm8jbx4TFmHGt68BtgVuEGleeOf3xAiUYH8g3ygrDXfc6m6pXWGQYb1paJ2NmRus6kg16GfnIS50KZ9ggtA/NSOyeVD1pckgjzvY2lmCO3dgmAzk6+NoWpoy/+jOhBiJj+zKfCojXQzmUT+/1QNLWkX9rkcAVFiqeSvsGjZtr9onOryp9Dpkpn2N111q0ihCj5BXY8zAOQSgqshhYiSc44GM7LnPMhEhIjceJZmaAfiEzIzP1FoyFz8gdXvijYODf04gWQHBtsoK0Q+819oziny0jimfGfGtRrx+cPv12uEIOojSOoo+Ikqdr23k1ZEuIMnnuBfABKOOCTm2UIbNFJvQRkREFxnlsqPKdFCmj+ZLRoGHpR4ioNBpEATJ0DZ4RGNcinMif51itQa8hCe4cy7trLcbG1DGhMv9B48G19JXDg3uZOXG7b9OJMVc7f1pTTNokpPd1nQvsMJhc+czXwX+TxZMdvvooWMDBetgDPXVlvDoRtmj0gv4yTPjoVzcFsJFeKAEIew9hfftDZob1N0Jmi4gMxQmuzCSU+Pa/01gKWS5+y+7ERL0rl25HI98/9YDNzPp1mY7OaTqdMMG/EL/4xZNlg+tXN6JHmNLvQF7PBYOS9mFjDNpYIXkoRygHgoi2/ANEiEbUUD/i8Fz/RqbMgZvlOXz4cH0YfZ7OWV3JO5N4wPijR48yGFyN0+zQLJB3AYHuFh0ZoiAirRmc/iHTQc+BUOOkSj7+NKsD6HQ2i46BSR7V4V65Wq/fLLCLIM+k+0nqaoRiTVy/BOl65EBNlXd4UXhxxtmudEc9zMgvM4s2M0ObVU9b2N3CdgujRfEbymE6d6dee+3V+MEPfhj+XKbvu9txW8ZeORCqJ82CtNKLl+e2n/ioC8FwyZYnFEt80YFR3zjRWge0cDCEShTyLiIzS97MoT5wYr9ryCWKfsZO5WU2X95486146KH3x4njJ4r3hEEmuMy7wajrGln1saA8/nSlH3Q7SGh32h8CFL+OgSQiA+IVyPqFtCd/+SQLlCuROegXguJ39uw74esHfg9if2UeEHHnLsi8ThhGylk6Vs9Aj5wL62sFRpl66sGfyF1jYXr67bfDj4zVyQJ9b5HOHVsHdgfA8+cvxj333BuHDh4OFzRrnKZHtpJ7i/Gh0YciVZw8cSI+8clPxoMPPVi7lb/61a/jRU58u9ahmn57kqEdIe72nUlqIHIbVd7MjMwBjOnQq+3C9KVvkOYtXiC4Ta/+WksmhadikzHuHfRrXymNkLnD1/AIYGMVRrxuZrLwOhFO1q4y6XE8XKDHhbpGb13XmFBOY0Lf1VorO+zBt65FI20GF+Ee/Yq/HqAs7n4XkLJu0xARC/mswBYTQMt3x+13xOHDR8K3BRoyOInXRjMzpMlECm5lUi9z+qSu68KFjZstc2zFcG+5AG1iyJgngb7ytJ0FTbin/TlxnIdsgxOVBWnG08Qef0CFGNFaFgR5x295qf+3sdkfsOBwcbJGf2VZR7b60/yyRWaGYfs47eannEjbdi+x+PZVPRcB4jewkS104aQ09lwUeQ8mim/mWJihrsyn66hr8rbsPQkX1PUC+5gh4ylOT06cOEHfvV7jmjoJLsisUnwJ3xZb9LOtddjSLGyfLTvGvwukuRTyWsAT4kpjWv0CUqBuKslAgf6e8ifpFtTVvLA+Btl68P0Kn4HeuAIIdTOTRdUh+q1Loe36S27OmbSnd86ejTfefLN+TfAsm2m2yzfefCPOvPMOp/MzxsH1OuHcYkEBu5DfAIOog/zKIER0jHPT6Sw6bHLOQmdjcxMZF2xoIzvE2RoWFdGQST1pb/oHyc1hB8xnc3Mj/FxAnRU9PBs8UjL4kSuCEGABEtsQJbP98JzNnogsuTOTfFsE4fAi0566lXfLod5FC5BGa1mQmZGJH8hYucx/hBX0/t4MdW5expN1CJZJQEDRhTOPTJ/LohHTkGAZOUSA23WrrG1lEFN+XO9Vv+ERMgfFUIZCZSbZZPl9ZO74DY+QkaP3GtdClSxLplZwFZokmTwkqFR6kIxOxg/Jrly5TMPZHPUQpiuy3+HjIrvPdkCX2KkasymplrKPuOu5MzqFKZOMy6w2PXHw3b0NJvPHjh1joDle5ble2t8Ej/ZC1SeGqYiq08bgpNIG6+s+LpSUxyNBjxDdsZozuEg/1sv13LjJVbqBZkyPd7u+9I+QmZGZY7DczN3hQvrYZmrgOjRGAVgLT+8+sFyABkLBlKcah1HbsOS1dLbRSw/JSnZt0w7vMhNIEdPZtDqvJdkNnH4Zt3RlKKaCSFphAtxISYwe8CXo4PokYvuWwo5zncnJOTrm6hgq1phg4NkI69tdJG3XnWPZZQ6FVA97eVZyHopT8Qw+czpzwYmv5S/8kEWJKo8e7ZpG/tIM9IsahLawJ0FcAZOOcsEP7jxMM8LGxjoD4Hnaw1ZsMiCcZydsQRrE2r6VYTtQnr6e9cB7jiPxn/70Z/G97363jp5fe+210NbtOxYI2lOuBX1JT4cur/KDV/6eRwFhbqqZEJ5eesA8+gqLX1D/DfnnRTfGDW5EZlYdWA9xk6s3HvpsrT5c9FehPBVz8qlufLXACfFQexLvD8VnGZUJ9QoCsZEzkHfBBOMCOjmPjjfASQRtpevBbYb2cpGTlC0mSo0+ZIwtkvfw0VoHtyTPrXjxxZfiHU6Y1W9rDGPkS+T2vcHE7c033ohXX3kVvXfhPyS75+67S88L6pKChIPz4SNHWJx8InznfDadcVL0Qjz37LNx5cqVKvs2w9FTiiGgGgS8dVtodahbiJ3HAhvaoP/WhjP3IViSZtL7wH/BZMRXUM6eO1tyZA5pMrPkj1wmuEUnM+OBBx+IAwcPlr2Y3I2uwH430NOc/Bq6zWylK23HsLpdIM9YzNG9xWxvSEaLoAp6JnCLOilK6u/YsaNx9113h5P4l195hQXTpHgoF6KWbDUuMqY36rwmwbhO5K5eXS/aYLKGyMVb+QuGmO2nOOvE8m/NN6FdEDePPlaA9ku1EUfUe1TwSywufvjDH9YH3x0T2UR2uN/wVi+W9cWXXgx/VfQyZe9YSKqHBXa8UMjI4mG5y3OLj5FefYx+k2qn8s3M+i7vjjtuRw89J4tvYT+r7SIhFyLsc+Tj6VfXWvXJF9hcdbNLV34Q1y1deW7y6Jj0b7Ho6amLzCGfvgTtSx79A1yfkfGn2aTWntyYcS5lf+X8xZ/4voOTZ+vlDH3JjHnXKU7x/F7FV5C2GM+UWx7XzyEYu7Yo7/At4EDXo7eDocTWUyxlrzj88ltQd6110dCVYQpU0Td77Jii3HdTu4HtfON5TrS1E/u3kSIzd4kRkREF8e/6oluIQPZIfanQsevCFLbDq35a84Df0dgQ3vXs4Z0FAzrDCslskZnBI3YuwzuhVd9+FVg4iDITNhnBLW6EBUYtOLGY0wH3hGN5ZREvA78DZ4PVrwPcJoOS7DNTh/6wL7evRlbefR/uAqqnBZ2PiwMnTVeZXIprXRet6/ZNd+vIpTwrCcSkegGX2SIzGaDn4fGbHYxw5p0z4a6lO5SQcTfgf++715CHaqF+6t4pEPiKX2JQSfkGN8u/+qhq9QFwh/VfdUYnpBu2sUpg2ty3TzJdkfDQjwj6kBJJQGg7BWKIBFV8rnWJNCURDjhO4M+wO6RNBdnDjdjhNl78m+zEv/bqq7V7JE34GNjE9S84mQe2Kp+t5WJCfoiIQo3HMQAvZTduBDvVrcW//yDaAAAQAElEQVQWnTw7TeZXMOSWK/5Y+k0vDOl7bHSBvBsFCzp9424MsevqkSszw0mZg0lWLFjKVHwI69qXLCijfsHwoHgI4CGOJAOqyjngLblgXNKu5vRFhisWukpgAMjMSGwlMw0B17+VZegTMvzHrH7vYzhIa5wwyLRSFoRYxa3mPeSEQGSdmbDJQi1Y8GUm4VbksAAPHU9v+VnvC3RvOCLjd3HJPzOj61o8//xzLFBeiA0WpY1wcCX5Zia+4d5g8eoPT/h/G5yQHD16JPzHrsfZ5NF/FNdFgK99fOQjH6lE/l8G/9eOkxURlk13FSy5+BGo+orOzMhM/ALOyu0ka4OxwBP1FXR5M7PSqUPpuq6LyXRaJnKak8zLbFJlLP+gxVvp9j5Gefa60mVm+P9onNDPmfCpS+uxYWuz2TQ8OTFfJ2a2Af0uYPS7+5lJXwWjzOT53t6ztVl86JEPhZsjnjA4zvie/SZjaNJfKkvDtVwdE1ZfcVJPgSxHOfE1naZ3+fIlJolb0bo06oZCkjRms0msHZhR9oY7ZUI5A3APAQdnYdm71mHzfch/rOcbMr5J5IsvvlivJFrX6j4iIzPjuhdR0mVmNOAdTtPmbAIs6IfkAWrf9NZt3OS6Nm1fZTVZ17VorYV14ytpx44dFx3VLmDeYaOFWHnMkUn87SxmEKpiNmmfyikv66+QPmxEujcB7dK6ts/MTNjmTVKM0UMGSRn8zkQbOcPJ1U9+8uPw/4u5OFGu6WzGid1tdYI640T28KHDMZ1Mw/7CTarMjBntI/PG+S7QiZu5Fy6cZ0PhcnTa6YEDgcAxzuUsv5BJW4Le/FvLUGfWp3Fxk2soVcB2f3nkYz/zNgsyTxXjGrJrEPHv/WoKiL50ClQCplodZCGWj70KHGnKXdKsOqs8V/GD31wiGpVVYR56zSNbEtrnlmCJXrDYsDKEzIzMKgax8h0gM6NrXRjlIBt1IS2C8SQ00A0FHf2i4ccuTBbE8EMfEZGxzwWv3el76AGopc/M8iVJBRziA1yQrOexvOUjLIP0FKGhCTbQd868E35M5P8QsPP2f3xY9oC/SXp60OLmo2DMzVj9I4zh0b0efhCPPgfCDP8W5NFlR0RE1xrHdhPcpA6DeCAjynODnlySeM8uuV0PEJMoqjBuCKGylrT4pVU87UNb1DU8AKGqoyEN7EHzNBHQAyC4waGIHrJETwuU6ETqMicpm+xWErR6yY18oeml3QZwcCgc/Hr8deMPaEbo8Q8w0sc+F3L0xFNvWxtbsX5lPcpOwIX8AMMLJsx2li6oz3K64q6tdkdqeC4YnN1dxMstToAroWKEF5fClr7KHVF9WHZQIAbyokEBusaZ79wFDYPunN0qd0L9Bkp9FaAvJ3V28v4yiu6WdMC85F6EvDoGzNaUDFnIar9bOQQSRM9flA77yEwmKZOwrhxQY8lGZy9UWpj0lGHwUzTDfeDZAwbVMXE9btIRZTI4UR+GiQ4H7oiMTPA9hBFhMTITHzfpeiGIN4gbS8hM0kuXDIpX4jSDUuYQ3kBvW+i0L5YDLpbp9rrSSDYAtOZnIIZrMpmhn2lkIsOIhyaESGToGMRnMdQB/TA0PfjYdcG3cKO7GrmCI48QYsQlvhaZrRJoM1vU+8bmVszRY2tdtDYhLgGqwMKUT3+waL1apyH/8x//MX75i19Wn+WHsrfffkd8+MMfis9+9rPxe5/5DBsJm/VPQJ3AODlprTFRmYQTm8yBd9TV8wRyD0QfA1VPvLehHVAs68OTRf1R1EN8Tzm05clkEk6Kjbvv3nurTl1wWmbHu8yMTCAy9l6DPe9gDQvbGMSybfldh5MzfzLe1z2PM/G868674r5772OR8Eh88hOfxH9vuLP80EMPxqc++cl45JEPhpO8HpsXtnm+S88ote01LEOy4KU8t99xJ3W5iDs5OVFHTz/zDBPhd5jYzetDcfWV0KqD6XQSCxCelDYaiiY4R65znDTZN3T0A/JQZ1RJYAUFyXyhg/7woQNx6uSJuOvOO+JBTpT8luPhhx+i7B+MRz/6kfjYxz4an/rUJ+P3fu8z8VH8njr5a2KH/KbCiSo8FvASSr8J+yUYFhplyhzaygIhUH30hiE9xwlv67roOAERT7HA9kF0uYO8eLWvGPCWU7sxzQEm0TMWdPbVV69cjdZaaDe6mQoChz6Wl+HrgSTG6a7CgJOFfaG8Dx06RDvydafL4dxjvrTXiIE2llfZMAtrTyCCuES2M8sNzQV11rouAry8+0qKjiq8xyWyX0LHRN/61GYyW+TyTz5ChavcScGFCEjCy7pQb2+dfiueeurJePmVl2lTV6OD5xQ5fc3xqSefqn+oeuTosThx4mQcZcH75ltvxZPgr3IiV+N1vSolxxtA31fbnc3WooN/1ylrREeZt9gQyL1JVQK4pVMij37Q27c4YRux6iHP1SAK4O5jwYbSpUsXGZ4W0Zo595DdACSBIkoKA6sQXKvhoa5ilfYGrDFhZAoueeAgs3XZ02YRkLgeZwngtBOoInNJT6AB3OTCjacSybgYwVB/4d/Vwwz6XRntTd5aq8YVyyuTwpOflRph+th1rWLcRbDi50xUlBOh2YHdorB0CXQgA86JlRAYSotsIztxfdRKoQqHf+lmBDnnHhAXZlFJ7DtGMJl+MiYevshv3gsmXQ4I/j+NBNeK48CDJ7Q8K1sexMuneND4A7BcdrKjjhJDc0Xs79f7KoXgu/OmmdMANthtWtCQihUs4U5U4gyQmUhAcBkXFcqIcoNLP2LRMdjRyGuLCY68nSAukCmhzdZFA0Z5c5kS9uXTHaCP4X3eHvzuOzOJ24HdsbtD6lIYsfrHMq66ERmxAn35Y9eVmZGZwWMQnyc1FkIfsXR73AFADTeRY76lG3RREfDKaBGB3QKwi0B/hgtIF0Bi562jc6YOe+i2aIhzhJeNLl7qiqT9AOKVSag40hBFJLKXf8iv6IgY3Z68hcAdIEgTpMjoyD8z63WK3gSk64HNzXl12tb1golfQ8aB1qQ9ci1ID2H0gzuIIFMIhnieFYY9ttGia11kjoSSQdHrAvApXUZg5otYoIsF8tgxCRFDuoyGr8GvGyBxlzDGBRSxvBpyL+CVafolEse8cCgHApB3APqCtCOpNKY1Tly3lD8zI/NagBlcoEaBpsUh4J3gMyIGyCoDfuojwdluxE2nM0L42iSmTP47duyMCy7lKH74YcYzC3pSrEIQFho8MjMmTHjW16+yqbEZLvAiWwQ0PXnrrkLfI+s1gOzSbuMND3TKtH51g0k8/at1NfYzwUUautuKc1GU5AsJCYe4IL6AYMA7YihPjHhdcAlE8kwoCjIyWkHwlN58FjAvgJf/06UnzjY5QqxcXddYOK1Fh+0vGCfcvf7FL39B9fXx/vc/HI899rnw172cqPyYndWnnvR7sQvocD226L8XZCg4mZmweGitLbn3uDuA2MWzBodSLtHIFSuQ6KW1LhIQX2SwKDcSfWW0NomuTWNtdiBcPPiK8AKbnmEvLckbsqg0PkhC4sH+hnAsL1obkQQKzQOv98mTp2LWzeLA2sG46867447bbmfhcYwJ+6l4/8MPx6Mf/kjcdupULdg++3u/Hx999NH48IceiUc5Xbrj9lMxnU4ilUFmvwmQuI+kzfNc6sG2cPjI0dik77kNeV546aV47vkXItB1p86BxF9loo0f4dTr6gaTzOmUfjqio25b18WLL7/MYuZquInhj5kssBPTqJ+gHnvARcaHP/TB+PIffCG+8IXH4vd///dYoP5+fPkrfxBf/NIX4nOfewz3i/Enf/JH8Vd//Vfxn/7Tf4y//du/IfzHRfeRj3wIe7k/7uCEwB/WUB/birZiAPOhiJGZ0VM/yjEnb11EgiJYjM0DgrBcwZWUKzNFhTY0jJsR+nvS+lru5tZGNOiOHjtaZfYVOH/8pyePjrY/RR/qIjMjYoDEzWyRmRGhO0IucYErGN5xg6uRRp5+0+aH/Z6suShc5xRQW1xUH4CGezSADKMcE2z1IKcQE+SZY7v+s8ez586FGWUbFqQEoi7yiMiIVYBfKQlcZkZrk9hkM0L9kc0yqkWEkLgJZQMSfSMLmOE5MJpzMn+WU6fZbBq24TUWeOvr63Hp0uVwHNR/hY3DQ8h86OCheOGFF+OJnz9ReVY5qTTLVmxv8FC+zGRDY63ayZZzMnTVowPzVZrV5JBCNy3UApop+lLnq3mZpsIWXEoSZVpOYpau8auQLbGPjI3N9fA7aNvCanyPPfXwG2CBPvvIRIcjjHq1X16FyIgRejR8E9imHdPEcJEsKm+C+hOb8LXTIywMZ5xmqQuiItP88CFrwyHHevIwGc5+9zLN3qj90OJKkD3sxnxHHkWjmhBE/5xJse6CVSDokWzbzcwSPjML50R+c3mMWIjtx2rG+vtKt1PQfpvyVj1DjrupB5y8BOP6GHD4e2C/m7IqR9FJI+xHtw9uJB10tKCzW9DhL6KvhgTXkWCUwvAII78xPLojLTq1k2u4FUXDKVHHdLiZGQ2jirr6UA5yrVCVp3w+igPxg186YQFDXbG/NQxZDNmv+peMV1Gr/mX0HkeKFRTBvXIuqnGj6yoDtNDwvOYWPUKpVsUIUKKxyCRQPKQK6rAHFkvo0dmAh3y4DdJZlONjwF7zJOU1uCDdvhDIsEK9wH4s34I6X+gHBsVCBKki704yCqI7AoSQD3dGZg7e5bOoeKjXAbZzWFJcz8nilTm42t8ImUP3db2U4lG1DnolP/IvT+gpNEH8I9GAusEzI5CDRLS7PkpnZRfwiPFa0gTuCmTmTq74bWu169u6cDBUhEEvPexX+a3wXeEX+GETw5UMqpuR6MOOvmutwvaNQ/zwHPII+O9ABHKanRCrF3jjClbx1/NLP8bpB5YCoiJ0Rbmwr14gL+6lPqC75TxG/jd2MzMyM1rL8FpQ8KtXr8bx4yfi9zk1+dQnPwW6j2effSb+4R/+PvzZcxcqbioRsevumAA7yRCp3enuAYI9wD1kh3Lxi9oPiFq9M7N+XEPerWv1PYa/mnaRXdAFE/eFyltNcB1/jzaFMXrVH8iVPCzHIXbE3eByrL3zjjtqwn1g7UD4M73+pOgGEyu/vzp39lz4U/NXrlxGjy1mTqJag0tcF+ImVxKf8HACp3s7+Xta8+ADD4Q/auD3QoPNFqXUZTfqwN3t48ePsxBZj4MHD4YLDic2vlbjhH1za5NNygW2rdJJunIvmE8cptwf/OAj4YnJiRMn6gcDTp48Ef6YB6oL+73pdMYCfxEXL1wqPidOHI8Pf/jD8Qd/8KX4sz/7s/jLv/yL+KM/+qP46Ec/GqbdXdGBnmjj2JrtuGF7AsHq251o296duBvfmykyJiBda+gWW8gUA3J5dyxAjLvnnnvCifbly5frGx31JF42C9qU5JkZ3EAzuIRcuqtOlqyZLRpyRuymWdD/HzlyZLCNAwdCe/G1FF6elgAAEABJREFUSu3RPKezGUXfnSYz45577o5uMo3WdTHakYuCrmuEN8PL2tkPjNMmOhelBDJZ0KA853jKUzozIXE3vyXsqw7Vk7BAR4gY/jKa6TOTepljR4fDRZinpebV2qrugmt3OUGs3EOc9WLbMr31nJHRUQ77HG3dvGN5Ja7S4USPTAUGbhFMfz3SyodyWQbbjDoLDWQbrpdSrgB3IHtsX4XYDu3v2UtjeBV2p8rMWpzN6E9uu+222gj5+Mc/HvdyamzfpA79rGBMVbVRCiNhlWOM2eUmYudOWVfjTLca1g+pjgkys9Jm4i5hiFs+yVxFKhgmVQOriga9TaA/MyNWIYIOaV70piUY8hnd0W94hEx4EMgcXLy/+9usBAtBg+tVsv69Oe+DyzThXsJADRk2CMGG0LoWSUeTmRUXy0uWN4WlTDYUB+gF4a614p+ZsXpl5g5/Ga9Gjv7EU3QtGjK11qJrXXRdty9PqP8X39RIlWVwtRt8JdM1fjruirAOB8+u58CG1OhwV8QyIL/MJJSDrZKgZwKivQv6ibTZDI7xlZeeAXp47weSreKLwQ0esKnYTOqnE4Y66vC31iJzkDNi1Y3f6FIuCkxaysBzu4Dlv9VHRuYILZSxYV+rqS2Tea2CeRnWFUYJVtPdsj+jZGiti46JQ4dNC60hD7K50MjM8C/2XJlZGPNXnh5byhQnJkgT7+qqpKSSQ2ZWX9jQh32hA7IyTZBx0MnAuvIFMbqh0QxR7/45iD2kI3/uwb/yHGVrXYtJh87q9Yeu6i6Xsg8ywAy5Shy98dtdlm/O5N7JQWZW3v6K15e+9KXwfx2cPn06vvXNb8U///PXl98EMLFlsrCgLa7mbJuUhzp1t9WwvPeCaTJT5zeCTGRkQjNj4meffuadd9gBvVq8Ej0Nd1bYBz0MqtrzRH+rckFAkxtoEgZObJ3Ev/nmm+E76i4I/PD6ov/gMOUasXZgLdbYZdZ+XAw4kb9w4UKcPXuWCebGUFXIGjeCgdX+T9MR01HWO1icOEl5/wc+EPJ75tln2dm+VJOXWLnUeYfdHGSB8frrr8U6J4XWR2YLFxAXL16qX7u0nnrqDzWspF56samLFy/WDvnLL78S589diLffPhMvvfRKvPjiy/H6G2/G66+9GU//+hkWq8/Vfy73Z4B/8IPvx3e/+6/x7W9/B/e7BT/60Q9rYeuJwpI7ToZtLyKrHSqfMvvthno8fPhQqFvbgPWibXqqF3uuzGVFLPGZCd/GJPoQC6KT4STa+nBBbR258z5Fl/ZBAWPzdRFBxceNLthGZgtlzszIzF3km5sbcdttp+L+++/HHma1eHsDHbXW8NNW0POuBASMe4iTuOl0UnX4PCdh/gqbi91NNpEhubFYyNDov6ZMXF2o2A5MsJjPo6dt9vtWrFxvBD12ux6+YaJupJzIn7y4i2/rGovvGQvfq7UQW9AvS3czMH1mlu5aa5D3scUGOx5O9/qal5pXg2ZtbRZphEA4qiwY5Up4GRJzU9jmtYeya0P9bHGCY76DXHuI/h0EnWduYBO33357fQN0jv7F75o9wT1A/zPY8yBoCxS2t8CZYLglycTDrV+wy9PNYJJFoyh/RmTmNoRXVYIem85S/UtnwEbRB5fGJ6hQjXkY6Im4yb3AcDU8XWEkl5f+xYoMhn8bGMu9P4/cjV4tJ37lqfSQZWTRiivP8mFYWAaxYRLuBFAiYcsDWC6NcI4hVvkZjEnAXbkMLnTy2w2ygWZvXDXKDAcO66D4z+dLPqYZAATSJx1bi6C+Y8/l626CZlGdStXPonYqlFdQHuPlVQAPcQLeW79Vo7AnBUXbg9kbRI+F2ifxNn4nTrm0Ld2K5rHqJxg71IZiJWzMKhCH3jJpOwjao4hdvJai7cabPlYuw/uAqBUqWBOS4fXBvHsGG8unHTlwCuJ65KPWr8MD9C3dCjWAUoQnOmqn3L0MpNuLG8KKMsgTZXutZWQmkQLODe7MLNrMwS1ShCFU3noQF5ERgk546RnBMDAIEoulzpRJ3S3AwxKClXtMOrpE9dXO0Cr0c3Z1nVyo78wMB2VIaBIDJ5+CuBtCZkX36PTKlSs1QZpOpjEBMmmnMXIZ6CQfoRKuPPqRVFwFBoTPfQEabgpEAvIf/eplFZw0DfY1L/kW6G+08YEOFmRgemFbZNiu3hW3ihj9Y4FwMzMyBzAatvEAO/Rf/epXC/8v3/hG/N3/+Lt46eWX2Sm/gL7Nuw/rccg3STZAZkbXdehyEvaL+oNrkFnOBJa3OL27sWJuDKZzzHNn1w/Z/d7wyvLUwjwzsxj0g3DlL68ZLUEe6mZwpRxA4gz6GhJcZWKvf8KEtnVMZKgDv0fx3fwf/+jHTM6frgm8r7j4E79+7/h9Juj+vK2Lm2HiKIeA4w7EypU5xCtHoREqExxgvoc4+TjJ6cWdd94ZTtwf+dCHyh78aW8XjaarIpHOijE8Y0JpGm3aj7Stg42N9frpWP/hrLJevnwJPguTRGZW1j4zhr/Wurhw/mL86Ic/iq/94z/FP/3TP8f/5//93+J//s9/jH/8x6/FP/z9P4L7evw97v/9f/+/4n/83d/Hf/v//vf4b//tv8c//M//Gf/0z/9Ui5PHH/85i5PnQlndHVfMygz96jdrZcaimKRP4u67746HHnooHnzwoXj/w++PuzkF8eTl4MEDZU9DWqhJnJkV1A7lIbTW6ruIj33sY6HODhw4GP6zu4ssyrqugz5ji3HatgWL4pmtQ5oogACPGi3frkdmRmaCE0Ya/cFJzSwOHz4So879RSvl6sjTEwJPR7QwEu+6u9bBs8XZd87Widj6+kYkfwv6Pds8wuyivzaQ0TX7rIiGbJ42LZhDKF1GwGk3BDRxg0udqBv7H8kyM7qukYw2AdM5co198haLiwVhNwkiVnMLxN4TBhVFE3WZx8aGJ0Q9C7q1OMrp0wEW+5ucRpINNAnABoEsl7hcSW9dF8GNHqQtA4fG9EFZ8O66F9A09Ne1Bik1RHgXwXagOGyHfqce5QQyKfESlBMB2SR4O/yHpU/96lfVx973vveFJ3f2FaNMbbrssEgbQ8KgEjG0yMiW5XfBEFwUmWdEZoaKCK4EIoZnjJflLyDFUklWAiHk6ulM5pVX5qBIk41Cybd1jdr0lklGSrAHMgdsZkajQoKr8iC/uUaNS2bbDTUTemCkhTwy88YQKZlsFAZAHu5C+qjoDNgAuhg++JKDnHUXDATVQCpdEgsbnqULaPByL0PKXCTwoQwLwMxNWkD8AiBB5ac/E1oRwIJJj/R4R0fvADBQHpMPLnkS0C+xrvnBjqDfHgzJCCBwJd6WNjPJPwqCKwGIuPuQRz/KXcl4EJ85UOGFTw9ATsB8rwdE77ozkzyXELiAt0RylI/yUiydPQAFEdIMQP6IBorkeHjCPgrwr97SV7kg7q1POrLV+PKTMPFkJjwGiMBdAZJGXdCUW4/kuYQlnmzARRg0Bl+sXoUnYtVdjddPaSk/T5j1twCmQSM4t5imahDy694IGMJIsOoHx4Q2jNctiJteFAP76rdhkPf6yTLHPHUHKBTevuRPJEgYWP9L0AGzyluUUGgemRlOKO2z3BW1f5QLUcNNgBveMQD0hoc8o3bXtthcqPZLH1s7bfRh1pP56gr6Y59LdS3Aqw8hyIUs2F3eKN2Yj+EG76irD8NChJLswJiP7i5AP/LehQMxhpWtj/GJB76LeR+Z9N0GSW+bWVRb6QsjdXmWfMrPY4hVJgLLe8xnlwvPZfSOY6FIyh3CGJGZ0VoXfrT7+c9/Pq6wePv7v//7+hjeia072E66nVzYX1kH1qc8CnwgmHGjDAv6Nf2xvPQLBnfi0P6yfMYRMvqG0FoLP352sumvB2kbVZhUYwqxO7k8V2GIhW7wVLtXnm11EeXkXnluu+22mgxIatkvcrLgZNvXpF54/vl4HvCflT79zNM10fTURXlMm4lAqyCTFei6Dp23Gt9FJ+VyR9TXq+5hcv7oo4/GBz74wfDVMv1OBv/1O9+JtzjVUV5fgaq80LNtwzxb10XHHMXvL6XpOE0RnKwrt68eXfKbgupc+8jMgoiMEAi31iFXF1tbizjPQuX8hUvVVq5c2YgrlzdY7KyzWL3MCc6V2NjYik0mq1vAHNBOlGOL9irALjJbRGToj+UlDdUeXddiOp1FRLIjf6EmrMeOHatXy/yex9fDLPsDDz5Yiw4XagdZuEnjKy4d5T1w4ECdmniC8cUvfrF4eJr19tun4/GfPx7apHQN/eZSFvMz/x499Hi2IYZrDBtSbtPKQ39ERgDidH3lyROupP84d+58/IoJZCwvaXbS9YW13dx77320tdvqNMLTsNOnz0Rmi1xC17pALGBIUwlXH0SOMiqT+RitDdnH2lZb10UYuQSljhtcknVlL110pLVezL0DJ/8FG7tzYIMFr//zbcH8aYs6r3ZjJyuEuSxhGc40vJPxgj5O2Q+wgDx69EjIWx7arQts8zZfU7SuK44TFt6ZWf4xzvgbQdGRxrxyH8LMFeyqf6St6OICZnTx/g5usxcaD+4qp9kL1uWHPvzhOHH8eJ1+ugGh/9VXXglPVtRXiUTC5k7eWFE2RsN2XLriB0KecrZMAsHKcfQbXoJkwjK4y8EGK6wArUk1MHAHqSLqkZHppHuIK9Q+j8ws7ILOTE8ZhZ4lVAduhsISZ4pMn0vEzRxJFQMeGkXBrjQZuSfskFJI0xk3uvh3aFeQ4DVmQf66hSJPXSEzo2stWkdD0wVieWUOXFc5WvaSQx5LWDrVQZjPLiheKxxWvBW1/ZDzfpE9RSaOTLQh7cZ66Zd1Y17bLN4rj8UWbsjvBgT9DRKabNQrdBRr0JtJCBPQty9U9BgjHzQTBVUj4SXrzAQL6G5DxfJQlzjeyUPAkTek+P53uhV+gJ4SjxAWZNnhRwzxgxv7X5JU4+iJH6Dv+8KAuO492N5Abw04II32qa3az4nbBmzWDQ5hwWAvVH3DgrvyW2AQ1FDlOV/6MxGQu5D1MDBCRCZ+aGN5da1Vm+7JY87kp1/GLZ2BygwH37XP7Tj4xgADj+2I7TQDT2kiFEMIg0u4NkXc9Cqe9VCr9tdDEnkVLOOMNTzEDs8KE889qBaPsuMsw6baDZWyEpZv52EZCJUp4Y53j14nky78vsGfFP7Wt79dPzHaKPwBJoAbmxuc7C6YrHdx6MjhOMiutpOhIL4gYMxtlvZl8u0VUM8+sB1ngn3ir4fKzFibrcXJEyfjzTffYMJ8eSg4CYqn/JCD4O5b/BK26QiXH0oXzcrtWK6t+lqQr2o9yMTYRcomO75O8P1RhQW6CuTo0JcLEtO1jgllWftO5pkZ6k+MYJpYucw7seuDTLiPHj0aLko++Mgj9c2Gk/O1tbU4cvhw+CqQ75n/5Mc/iddff73qYYVNeeXlRMZTCOX1GyG/lbFOlc9XvTzZcUdf2r1Vg6glXkbCLyOzRe86G14AABAASURBVAK9huLqPggDIfSNkuYKXRcJbVKW1rpQl5kZ3EuaWPpj5ULLfQ++AbQH/GfOvFOT+9dee7VOXTIzbrv99njooYfiM5/5TH2U/wd/8Afx5S9/OfxFuccee6z8n/vc5+IrX/lKGO6oBxcqLgJ+8pOfsJC6WK96TSdTNiMW0TM5jjA/zKYPHsDeW/wSt6qrzASbLKimoV6F2WwW6vvYsaPxDichLlatKwhX7rGsZIftLJDB13UmyOQ/k3zzjbfCDYFArh0IrhVBCK3exlR/zIkQlRHKuR2vnMAgbWxzjZtdpJmwuF3Yp8+3IjMjSSNvqqfsrkd+bejq1fVlnkoiFYR1L/2iK3ztIzPDenKR44JOfpv26eSra/5RVx+ZS34V5mFYYQSC19zGryKlE1ZxS7/52N5r7CLvfl+6HmoB53d4m/WCx4JF35xF3xb6cJ5/dX29Niisa/9R5gaLQ+V0oyQz4+Mf+2jcx0kKXqTro1mBHR2Txql/L2RmjH+kuOZOGvI1yD0IBVhFqUQFFj/mtxqvP5NcAf1CZtJR7ICV0FqrxiUfKydWr5U6yISXcborIOqGAA95b8MNiY0kgY4tbHzXSX9BRez/yBugkbfH2DR0dSaov/1TiIWZYgDclfPg+lxAoIuzctPdrIRu4N2VlHxC2KFvLWOoz64abOu67TrbobqxL3M3z8zd4RunHmMVVBjLq3+MexeueZt9QYbB4XETHknHDRSVdlAQJO0j+YuVS54jxDKOdh1wAJZ34qLbBHq8/5a34/lvBAhZ6XSXgLP7tly7MfuHoLPc+4EJxAdK7NWziCWM7da+YYQdG50sbfX6roOOkK1FIEN44cpri4FUsC0aDvLP4C+DZ1xzZTKJKKzSLtgpWo+t+WY06nQ6m9JeyIN4ZcZ5T+5MhIFTZgY3vuFWgsHH0wggkSMApjxRAwtEupHSYI24VZ8r7kI/0ZBGJuUTluFVWlCxGpZ+CNPzLOuscBAOLk94xwqAIXbnzszIzB3EHp/15msqmRmvsDPn5NwybjFR8ddtOnZR1fshJsyOJYePHo2Dhw/V++PKFrImrWytE/np3wvGZWZk5t6oWw5rP8roIK09xZKVvNFQ8ckRWSHqI4wZQNTgW2oJx4W3MtsfL9glPvP2mXjyqSdrZ/7hhx4OFwu1GGGCZj7qZAubPsDiYjqbhTL1Aec0LwA3KGNm4iyBaMfgERynDrL48xfA/vAP/7Am4Z4WHD5ypE4N773vvvo43R35H/7wh3H23NkoG4PPeLtbnq2F+R+mPm677VTI3/lJYp/nz18IyxWR4eTZibDyB1emckXgxLVXgloBK3mEWMGXX1JxuNz78yPiOrf0yuTkyzp98823wtek3njjjfrWYTqd1WtARw4fqVMUX0H0FS6/k3Ix4mmJ47y/5OYJixO7b7PA9jsQ61Pe6qKn7hZAZo5Sx75XRsXjRKZPwuUm4UCfDTdji4mkCw1Pc9Sxr869yenWARbvsXI5PvU8MlthtSVPXPw+xkWUaRZMTCty+YCcBcAycB1nAZHzHMx3WDyw8LkO6S2hEyr1NZ0OfXzDfsgCOWgtgyeSMrhh4aJaO4swVdz0Un0DZJiur3poMZvRl7fBna0dKN3OlqclsQ/vzAQ9QCZuDJe+TJ9D2GeFRtzoGrGErrVdY1rbhyZ+2wuemRmZI8SKX1wsL2rRGxChY/3avrWXt99+uxbt1o/2fenypThwcC10L1w4RxJT9NHsvBYYwoJJ8C6gU7OT661IyMebqg36xgFA5h4gWDfyl1vpzatCw8MK9RUJ3S1WVsVziOJJaFeeQ+LM3KUIlZ+ZdZxsHvIicdHoXgPQpkhciLgrJOa6gCQUlSfyDFJcl3QlQsolOPhuZzPiVkj1jvFLl9zAQoucPPFH2GHbYVjG1nXVIGLXBaUyCoPE9dxFAmZ3eHeIpNsNd5AhSAHf3WTXCQ3CWw/CouwJLtiUHITrJNwXLY+KQKhtfyGu8xiyJ/JWctomtoCk8RY3gmGAoNxGAIN+6hkYT+x3SSt+dIcMDI0wYKQZADw3ih6Ce559MukDN5LoEvyd3ai7yrjt/hY59aP+dAFZKf8qiLspkNY00m3zJCCuwsYL4kBy49u57RQLljap3wnpAtscocffM8AU6AfGON1SCiwrP9wFtKtQedaDyECYAv20ASpXjL6h9gdCj/9bxy41yt5i0tzjBvVdYFJgoDS1AGKf23QjjNGyGnAjZnB38H0sCLgY6ZGvaMnC/MovbhsGqQcO1z5NE6YFjN1OT0TlMeZDGG+psvKEGBS5wJ+0pdtVdzUev3noFH8ZGQBIwjPG6Bgv+8w5Y4u7dA6INQHJFtbnnLEt29C2JkwefLXmABNz+9eRf29dwGwMZ0K/ki9Ry3uUYBl8tw5K8DTHiaynGa1rlGWZF3GZA3+8g65uhT9JMpNJ3rzAsl5dvxo//vGP4xe/+EXt4H/6M59mknw0MqVb1ALC8d6PVTc2N6PqjhzNN9CVEwkhs5iXFJkZiW8E0zQmSS5InFir1/Pnz9ck3Em3P32qDL5K5oKxkV56WGzf1s+IP3fuHCcQv67Xzha0X3eme1wXcVevXg3/H5j1E0ix40bZmLgdCJArAD2hXXeK6xO6EXZF33JAOTQT3Q2/QaCvgGl4AvTiSy/VdzA/+MEP4qmnflXv4LvAmrJgue++94UnTrfddlu9KuUpi69NvfTSy/Ev//INTpreiHV2ny23aRb0UeYzClb1tIoYI0YXXYdQYcpYro9kDkVPAAOj77rrzvpFJRcb5u0iy7JIuQoDrodlQ95TcezY8fruxJ/ztn5a61bJb+5H9p4y+QG1vOVhP7Gd0PjtwK155HPp0qWwHgRt0VOOflknsOSU6J1wIRjY+gLbylzVDfn0QN278aYVTNfjEfRbP/4inn1MkI82a7soFisP6XvSraB2e5HDHIXdEeYSUXhoYuUynwU6FAb9DbQWQShSE45QiJ3HNTTLKPEjLFErzshs1TU6Q/Hse6b0sWtsevi6p/2C+rZtt5a1oDpy9HAt7PwRjF//+lfRo7dR8jbsOpp9ynUHxuDoLmMyhs5TY3I1lOAzMzJ3oOuGTjaNg7UZZqT9XHhlZlRHjJuZJUtPZWUOAusPriSN/kx8+8ACg4KMe5AJT2TCoxsGfgIxAE4MVw5OPTNXQ4Xa/UB2EUtH77UAi8wkm30gBhxOjABprAJ1FF3rImJZhmVmrbUQgsvjMA2OmoMqIjPRGc0XnamfAehkaGREQKZ/BbYrPLjMYA8YrLSLioczIfyk62tPceQloRDIAMTqpfzkPkRvRwyy9cg0RBjejlx6MhN+A0BZ5c6EH/GZyXP1HviQE8iedDhIO/5+vOQZGWhvFySDzwjGZURkZviHLwIf6mRgjm0wvArSZHbI10VERgBIELDWC4CjQmEbET3AEwaWWRAxZzJai3LxIEjBk3sgx8MtUia4mUkuCfK9uzMzMpcQWYyVT90XJE+BMiAmdWc5Biji9+BhrknemTyXECvhQI8Fy7hM6FbiMwkDiFj/3wXpuJE7YrBYBB9Vqms/p0t03W7MOCHLbBHyiYwQ9AOZhJfQ6yJPZkZmRkf/kol9koevf9hOzXkViK7Ot5FuMh36I3ep1fO4QHJiks04ZQ4ueAZg4pKrReUNLlahzwgKIy89uqsgLvZclYRktGqT7sQu+ST8cwe74hO7PyQyZiIvelCfAVnpgLDuyETZFvQlIxjeCyPt6O6NrzCSI+5IUm6SaUMG3UyeS1Cei0xOnJS4E/zBD34grCcoonWtJmUzBs1qi/B1Mj2ZTrEdtJewBrK1yMRDcMHAT7GGtoASKU4IJI1tPMJxE6b0IEtmXYjADE/DK6BOlEG3gHx0iw9ZV72R/3Z6uNgbV3zhA5mNDWJ2IGKolzm74u5QdtjZxYuX4gff/0H8iknAQw8+FI997rF6nWfOyYmvKh48eCi6CX0b+QbldlI3p5BOmv/kT/8kfPXIhV7XdTGdzdBjF6OOdK2Hixcvxi9/+cvwhOTll18OP/q3DlyYfPe7341XX3uNnfqt0lHtllPeWLksyQL9yGvB+H4JmS9fvhLzLZUeQ76NfLOx23oFXnNSW1acSB4ASoMFeaAPFFV+tIOXJ7jl0/81IpCCdBGZuQ/E8hrjlsF9HaQnM/XtxF4SJ6oF1MMVynHWn29mofLznz8R//qd79ZH+l/7x6/FN77xjfiXr38jfvazxwv+6Wv/HF/72tdqQXP6rdOUcyt8rctFYtURzCfUlf0P3rotHwUo//jIRO4xgGuoo/5aw0ec2thiIa+8LojuuOPOOuXxRxI89WmtwbKRUu4DUETCCbSYTmf0h5N47rnn4+mnnwnrqmuTGOSS5kYQ11zmMFbcdvshw8JLXTLruTmQDNnNn1ISkN8Ce7M+FtiWHJws//znP+eU9bVorSProQ6lLcBWSApeHjsQMfLFh1da+R44cDCOHz8RE3Q8o424OUJ0Ue+cpMiHfGK4Kp5ybbtL/xAbkUkMkJnouovxAltxmfiAzMEFGVRA0AwiMmIEdXgjCK5d8cu0mRmZA0BSfOW9H0RGQLqERAwAG5rOZvGxj308/KEI2/3CesDuyp7R1dmz79QCfDqdsKBcZw62qM0VzTSSv/BKHwMkuBEGzPJpbVm5lMR4sckjV+gzM0KAxprNSCYRQ0eSmdXYNjY2EWSjdm5sIOEF78zUZ7LB5SkbnH3uIWaZJDITI2tViZkZGVGw/QQX44U/U4oR8Zu68liFFT6ioy8Z9ApxTTgiMyNjuHri9WUmOiCETnoQLghtBHjrFgcB7PBJw0ASQF8w4AJ8wZInxKQlrsKjC4q7h3aABWSC8XihRYp6GoJ0eWcMQi8l11pBGBoh6hr4lHefR2ZG5gAVvSTPHMpfuGseEu0FiFLooxyeuQ2x7RMXXLpCEFPQx/ZlebcD254cig9djmmWbo/bS5c+yhegYkiAs3Kj5p3QKukOtnxDFAzVA04h34OH+ds5CDUx4Shef9V91TKlh6jCCEFoxFbuoAgPJVv1G7k3LO6GYLlWgKJG8OgBPBFhZAyX3r1gDLiSFb8TN5xt+SoML+4IHuk4GxEkgUZpB1/pwUnaXkA3LmIKKm5Bp0nbiPHKSHpQQ6hsWynq00mK+I7O14GKPprBfEJzXFSn3fmK0dpaTJgUC5ksRkxQkBG5hBgvwjEAa8cRCT+8Zt6TPW7pYumCIZKnycqHfxk30BEG36MNWcOC0Oo9JtS9EchnSC1fOeheD4x/tyD3gqX8q+kT4TN5roASWQ9nz56Np558Kpx43X7HHTGZTSOpDMvs4CiNExNY1KAo3nxG/uXPrLgBl2prF0SfZDfCQLX9lMEqGLEaxq+eRAv6QYUQ5Bsx5jdI5jO4dEcgGJDtQHgVB/j0YRmNX1ubxTtMBB5nEvz444+z630s/uqv/zr+4i/+Ij784Q/Va1/a63Tgy/I7AAAQAElEQVQ2i1O3nYrPPvZY/M3f/k38xV/9ZRzghOmVV1+NLTZYMpGJCYa5ZGZkDmBaAnGBUxN30v2+xB8pcALo6cFby4m2NIJyDVLKaYRElwO2wbewBNVLBPnin3MChhmU7duOMk0TXIMLScWNNCgBnkSPCAkgXSKjFimEZbMXYnmJX3qv6wzsF6XvhXMkKJW7X47JPQSCH+J7QnHmnbNx+q23OSF6oRYl/8oC7utf/5daRPqhuScY5y9cCBdsQdm109Z10bWuRE/6jGwITgHlG9e79gjfKmw62KCLBf3cfffdF48++pHwBMXd7dOn34ZbH/aNC+oa0bd1SgR3RkaL4Ol3J8888yxlOR095c6knsAbd32Im19muqS6YfmWNPs5rSEn8gTyZGZ49dQHJdfL/HMrLl68zKJsPTLpg5EflaDRJQUB7qKthzKBKIdHD0RktNZiwoJxg1OzS5cuRmaGp5FzJuGX2CgRry4NO98ddAqj4IJ2kAw/96ofRmAiRpzukGfsumARRSSBEMNlDtcF6K6J24uD8a7ubW882ezlESuC9CaOiHvvuSfuf+D+UBeWv3Vd6Log6dG2NpfU1cGDB8Jfujt65HAcoL8CRY7csbwyCXAvgxGER4VYCeVfic9cCcTOJTbTZ4TPHiPXTUKZGV3XqNBJNNxG5crXgsbySt16BCkA0mRmZA4Qey7TW+llBEwm9I8kOXqWrmFhGXwPnbEEuiPcInsEyuSxhzwzI/fg9gua24jfn14KYaTaz9VUaJg3I9sv6XuF2yN8ZkZmFvfMwa3AjR5FZiFGuBHx/nFjytENeb6L/EuTpqHxoVEykVMUm3gXV6WSDy01hFuVYZ88MjMaPGxvrXXV/nzVMjOjLjLjXpHYUMXUo/oaSfeBiiuq4WHKXWCaIaqexpVn5bEfzmh5G3ddkPdYBhNcA7nUu27uis3MQQ+T4T1lB5kBCHfAEt/hdgxAresiW4vMBFZYJbW8BOMnLDwSXc+Z0I2Dk9RbhBcMkNpH38+jx78AMhN+KckSbuBAlrH8S+gEnGtuFbaCNE+DotWpftjgyMBJBWUgZNw2GL4JBLILxXdJuze8Gveb+GF7zd2W9XBNBIieTBwDnBCcPn06LrGz/+ijj4a70J5IT6mfBUT+s78F+r+6sV6Lzx6c2hjkhwm8vMtXEYZ+N5D5u8vA3ftNNgU77NfXvZ57/rn43ve+Xz/zefnK5XjwoYfi81/8QvwlC5a/+uu/qg+4P/CB99cEzteR3OH3RKSPjNa1aLSH1pbtYOm21oU7x61j8rG5GW++8UY88cTP4+w770RmRtIe4re5MqNrLVxYNvzOKTY3NzDawbJBBRnF/8oL87lu9sZpX4K26Ymq3wFtUAZf29pEZ74iJK5Dh/bN28x6ilk984AZSjz40Wzk4L3uMzMjMyO4Bb2xvNbYKHn00Y/G4cOHOUl4NTw98dTL+pzXXMrN5SVxOeROYeRhW/JVO+m3oEXMbSkzMzKBSvPv+5GJnAAC36KglnQg7bqGJ6NhmwcOHGChf6D82mlHO/HE3PFgOpuFrvjMDC+fBYQzM1LkEjJzV3iJHhziBs+/9ROZyDtz1Y0guISM3dewyD12/HhcuHC+voG7/33vY3PkKJtGd4QL48OHD8V0Ogn1eOLkifjkJz/BuNhX39MCfulDrqPOcW1EogQbk+FMBjENUySQwL436QsPve6CNB0NTvSCwSAzyTGDRwxHgXHtRfS1yOtj5G9DG2E6ne1LnJmRmfvGvTdIS7kXbsyZ5h7J342plrHInkvvXqdyRdfF6npEexP9OwpnJqJnSaS9lec3epQmSLnXBbXrNl7E6OrfH3Jbsr3xPTH9LuROSN8OULyAON79lSQZAe9vdJNeUUirbnva4aJ2i5ZI8Pvdxt7yZNUsllC88Jc7PvaEizdxo4v32ntPmr0EPfZewLA48OHJLV3hl/GGrwVaHrSrdHv96kjo0dVCXmy00HvuYgULcncCsQTplpCZNVi11tVupIOTVAt2LXt4LaiHXn9xiFu8UAp8Qwj8pKIkPG/9HmT2SXruMb11vcqlwhWv1DtgtqbWFfTvhoHjbtxO+pvizXMJI/9Vufb1rzBVNV3XYsbky8mfO9L+1/I7br89XJQ4abCuJ7NpMAjVYOhkzGqQjW7AxPIvhkA99833t0AOWgqyyvhdXtqdtuauZQbjOPZ8+vRb8eSTT4YnHE888US9mvX0M0/Hs889F0/96tfhjv732NX/2c9+Fq+9/nr4aob/eE/ddYznyYRMHQrKni2jgcuI2vV3su03QKYTD/q3vs1rBJlltqqXTHKtihN7C/BvSEJXsMyN2l6RcUH7H8sy2l5GhrryexPrK5YXKWNBnRV9lXiISJ166LkVGIlxvdHbBz/4SPhtgPn6WteLL77EicIV2sQmXR05r8hsDpanp98K0i4og+2r5DdSkEAXIIvhuYcHyHd3F0+Y4PYjvDsO7xH1UKJVZnNO9Cy/35som21t3ZMUNkUuX74c/v8f6dWV8ZQiUKyoUIcFwYU+eQ73qn/A7HpeK8Wu6N9ZYBDL3AcYnxnD37UZg6dPWL96NY4cOcriba36ZF+p9ZRWu1ubrcVBTmhPnToZt99+W5zl1Lt0iZ3TpcDSCmf162KhKQFhjTUzS5GZGZkDiI8Y/LHEwSccbIXyx+5ru1JAk5JkjdVSF13r8Gc1yKIh30wogIgMr661ijffkk88NZy47tZM5AHhQY6G7rrrjhBOnTqBIqbR0YkSFSPvVVe8kAmnfSDgnznGEcpbgQySALoZEckfzxQyMgeIjNgBA3QCsQiUXWXNzMjcDSC4wUGFp+g6dngdJCxnZhYuM8Mrgz/8mde6RElSYM7bgF6tP+XQu7A+oLJe1V3hwekXiArY6xSkz1VE5PC3CyfR/jDy1M3MKg+Vx42E5Bu/1VUlggN6hhccLQ5h8cDyvRmyDdtAEjMQEKdSjAdp/DUALUM+ZYUW3giMP+DTYsoOSiM0dk5xi1dCd11AgMyMzD0QSarhXoqhKEvow/pcjIMcBD2DjJ1rr59kveXUvwSDlZg0JEYdlA/1iS91ELyuC7+K0wVMU6D/NwbLl5RyB7ZZIUvJiuwLBk2ErSjLph800ZQQj69sSYMXnAWCgoC0OOAGOsPEwKeY49UleAu3aZXSPmtsn+rfPstwr+6RUzmc8PXqmJIFdXoL7Pcl6RF+FxSVUuCBbyb+JWiThCgTcZG4AN5kRg6b0gHIukFfc0szRJKONCEPQLxlWVCeUZZ4txcsE16ZPIFY8WeOuKhrsdQhAiMO9VMC6IapCueO9EsvvRhvvvVWfP4LX4i77ryrdvAOHjpIGx34ubvnZIKahxXpI5bpiY9hDBITXJngVgDCuB5kZuy6YL2ouh92pdVRtQvwu+h2MdwdYygzI/PWwfFzvjWvRbI79U6oMjPU3/lz58PTEX+K+Mlf/jJ++YtfxtO//nW8+OKL8faZt2uyWv0YY7F5K/OmJ4EsrA0XoHd5CcZXH9qy8vMEEaUWma7xIxgeIoZn4mTmNWUDEdKabkG+C/MDxJEkkseowsyMzB0gQOzv+ja/ICvdHUBoRFyUnhe0iairLzr7AevFMvXEZWbF+lhg14WLJH1PeoA5wgJj6SEQ9FfvRSCpm7aSHpLtOzMjc4SA1yLcsZ5vbcXJkyfj3nvvrd3tF1mY+KGyJ2rKtFDPyKUsMhMn6Idb+EG748cWc8ceec0/iZRGwFv59iUzQo71NboSrMBYhsysdDwqVl6kRg8Bpx0QUXHw2+1CY4KiloX8dAX9qafYZ2ZkhYZHEsqkd1xCVHwOkaFLfRDanV8f1qULk8yM9fWrYV/iZoDtbI1TFZKU3sWpz0G8ehr1/3ewWiBP2d7iFFvteZL9Dieq6+vrVF8f2v+RI0fi1Knb4uSJU+ior80R9ZRBv5tLHfUYYpNDcIHLJMC9oDPVwMCG9ZMJMiJ0BG3AykoSCz305DwQxM7VY8ArofJmWtk9vHAxskLWI8GVJywAobK4BQ3KsIN8Gt37iHAS4CrVVZnyZiYLlLUhLf4e3ttAEpMJeFfuXPHHkP8SlXGrf8GVwPLWS/5RAI5wxt4/i4aGkREfZYmQPFYvELkaxp+Z0boWXplJmgEsZ0TWrbMfEBvDhRa4rcMCHqYvUSBo1KnRmaQAaRzolRs8GWTqgl46+Ibb8DIu00BE5uDGDa6iIL9M7GJJZ96ZhMEvUb+Rg6ZJZ6nUtiH9A9SH9sSaPznFNWBjWQX0hUhRgL/sfnRhacMUZyc18PRJBje7SSubfSHkcR0Qvc37hky2qdRCBdQrSXQqzEPt4OzcFdn7ynbhzE4woLsK4lbBuNXwb+pPJ8PbABf6LXU8AKXpg05uXqrzod0UGIDcMjlALLbTxaBRKpF78NczYnRieVkGYRm8gdNHZkY36WKLiVxwLej/TKsKW7PdGiLCWyRBkgSOmHcNltEiymqE4idDPAlnQcbJYwT1NugUpHrFCRj1uEL5Bw+Y691LbtApx0IBrkd6q3hZLmkRf+nbcczHULnb+SEAsiuzYF27GJXGV1B+9tOfxqVLF6vfnHnCDrm7v1cvX4kL5y/UN5GVXMbmv51xRmYnFsAfOwBiJbSDH33GXwPk22N/yje6OzSJ6ABcoyB+w0seO0nVgyBGtxYpLFi0S7PJzNKLPy7gxLXHXn3FqGsdY1KLrutCunIjQpqFZUD36tc6X5CmFtvEB/wykra4CPs/UQJFp3w8SaftidsFpIt9IFeJSG7aypc89WcmDhHyhVb6VQD1O73Jvvjr7kADl5R/gR7mwGKQUWy2sB/IXMotjvFWHN5tfYeFALFgXmXRCjDSHgBdN6UeyOBViBs8MjOsU+tKuPueu5FvHv7Pk+eee7Z2r43PHGQfdawbyyszWeBMI1sL+7iuSRsVVv6iHQSN8RKnnCOM+G03M5qAnaX88AeX6XACxXFT6mV9EygNjPx0i64ehoQKxJJVBVb9EclfROxGhthViL2XrIUVvCwWLOh8ba+jDIInh11riDpMxC1Lj/xJOiFMhP/f772nkL+hoAtswdc8PZn1myoXb1evroevndovr69vsGF0PE6cOEH/fDn8Vm1B3xKRMVgWcqgr+ICKulSgUAHiV91tvEgDgGkFGYzkoCNgnIlPCOwMs1pQSQUcjVWHyArcMNHbt7xGCJJr+NLoSqRfoPZZjMw4NprVAHPmzJnwt5TH1ay0vw2kmSccRsB7K3dmmvIWSNVWP9CSZvAMyRJHwNl1a+iWfQQHBfUgkXH7pTFuB6DgDjMrN/a9FhiJA1Hm9Ym2o65Psi/vmyH7FYLM95j5Cu/9vTfCKosAzdLBxz0EfAogouOEy1cOW8voWhft31U54l1flkvYm3A/3F6a32l4xVgYwuhhxtyMEDOGV13xQ7zNYDXmt/XbbymEfZX9m9Vuu2zYwIJBzHBrrexBm9Cf+ZtpVCInVgAAEABJREFUcUg1PC3Nu5W9ZCWR8o19SKAQOQrlHzxx3WslvvhY+ILrpnjXEddTT+ZK5vtxVSmArwx4SvDNb34zXnv11Th3/nxcuHAhznF6cH57cdLHjdhl8JcrmeBPcCuYm3q1OomyMTGlf91OnhGZPOLf5low4XXx7E7lFguVqrd+J2+9yroDxIHUXgRCDOZ7EYXFjMAP3t/xcyWfUXej+x7nXPp5lzwVJXOoU8dSeQgRAy72XhRHfe9Fj+EhLRTSFfBYRu74logbOK1r4cLcevSXpV544YV47bXX6v9SOHHMvI58S55GO7/yVE3oGOcyMzIHUJaSNZcJbuJIlpmR9olAZi5TyAkzY74oP8EIsQKGZvA9AXPMyN+YV0PuOfNZ9TouyPX7DYqbAXJWfiEsn0AFVPg97it/40KYEJki6JtKwbG8lH6EJeqWnZ6F+Tw2NjfrfwH5K3/qxZ979mRVNRw+fDj8dkf8G6+/Ec45R/ZNj0SBUFEXgnDrzcwldpe0sUTGeGW6SmR3AEPSnzsR5dsOVwiDQwl2kO7kLEhjJWXuUOndCUWkfyC7rqOwiwINwpOUyXQahw4djmk3ZfV1KRZbCwo4Dwsv3/gtr8zKXQnglMDKvSe4ElPezIxMoEI3f+QKSflNC2yjR7/6Y6LjZGfUX9UQ+LHRVvrthHs8RGZkIRN3ZLtEhOHMjLXZLJxgZ2KwFbnfAw7EZ+JG7kfw7nHwGhNlDjwzB3fE39TdRV7auWmSWyUYRcnMyBzh2tQJ6uDBQ6VDvP+euiHF+d8DbrXqVujUu/C/qoCYRAQC2DZbR9/oRJTa7/CLSyIbRJn4RgAXN712CkmyEIbHTRPekMB+UiiiDFhmAb6644aXtG2gKIEG7w2ftxSZe6iyZMoc3D2RNwxaNsEdTSdir7/xRjhQ+prBlSuX6xWmOZP0iIwQVPMIhsOrj8yM+tMVCHkb+26gxxYaE5qyhSWf4ntdZgl7Aec9vNWJp7xOqJRFufpV/gS2hxQ80geyFxBXpMgfQgVu/ijS974oIctVuLkk757C8u/AfumVYDfe8mbug99NthMa9QomMyNzAIIM7dRQxesOIH4v7Mg40OwK0xdtbGyGk2nxr732eowLFNuDfZS2uZfnahhTqJPhra2tEJyHyEsaFxm6ERnjteMbMYMrXohlGctvlBkA3NEv54cjf6PfazDfzFQMIH9D9lmnSjNOZqeTacyYO6lH51C6Mt1bhqEqeXIb/7uGWy0ZqkCUQajMLJ1kDm5Exru6SGeXkZm1KN5YXx/cjY36UZLpdFY/znDp0qX41a9/HW+dfqt0N+axHFnGoO4gmL5iXAIhlNYC0thrYREOxG3SYtHPY3gHpI/qyBKX5IXTD1ODPTs4CybZui5UkD8qK+IbBPW6DfS68rEjLRriOwimky4mwAw4fOhA+a9cvhxJXEbE+tUr0fBXumWaJMKp9giQkWUuIXCvBfNWBgF20XXQI5eyZ0TIU5oBCEcMRY2Iio/lpf4EZBlo0Uv5/3/U/XmbJDly3ou+LxARWVl7dVd1V+/L7PsMKW6iSA1FLedK5/9zv6I+hKTnSqT0SOJoJ2frmenp6X2tfcnMCL+/1zw8MzIrK6t64ZAH6eYADAaDwWCAG+ARkRrpYJTFweQyKI28tQ41SVfwHeuk7SE4QBtgUwMS7lVx6mfyR2FNUJFoU4R6UHEK0FpTPhf48isv66WXXqqJp5IdopKZRh6IKUsjRCddGY+0M8EQvoF1JfsIk42ykNhHyoN8ANbyMU4o7VCp132dxsCUGtwEZOuyTRyQbGJYxomJ3sUiHwj7kQ93yqsvghbdZPxOn97GXprcLFtCrZrGRNj/sNqrio3y+bxra8HCNp+JrKSVhswleFUf0tijgFppR6lDOpe5HQVQD72Klr5UU6EivcEOmcI9yMTSKrqgV603icZXGS9iO5x0OAR1Emgs9DoeK1uqjx4ZrEfU/t2yaZd8JErTTU2oVs19rEddr0EQUQPq3EeQrIT9exJAxCeq0ikOXWDKT3HzAN0GUJmrvmQaveQhHtuIfNFXwLZsI2cjBiSB2QDyqaApDCQC2EVsI50BQye5B0+0j0s6YG7eN5+x2IUTLY2gQ8HgDcYVc0d3ZMnpAQi/yZ4tjeWIMqY95qUHYtEvSw/g93G0iUqR29AcwIM1mgTFBAPpCaSx7CCPpIMk7IXmlbk8rkErrZYDdrwqVRoegcgYMMTWkRDEGgz9gCKcSWvojgPQm5epow2IWBNoHcb+Cx0AIhSBkfExoHiLuwuSeig4eoJt5jEqoCvpNggB1KfdyBK8QSUuSPokQG8pTp3WmJNkbB/IQ5oM2CNX6h0DiHGIsPJ1W6OLn6XEOhxC9gCAGLCzTwMS/APUU0LiQwDyUB568qZOQ67EEwhc0toIsaPAhELEUnViyAWLqejh8VDUDy3POrS7u1NjnHUoG/Z79+5xoLuLDzXX1ta2WmPtlOExgjfSSpom8k9FdzkVz6Z/b7mE31BzKPwtQt2IuSCXbZn0BCTHC/yY4F7pYb/P4ZW6lDzeBXG6P6Dzk0CUj4CJH8sZRsfi18jqRN1AWLar77a12DoFbOnU1hZ6bJrN58rYpy8i2OZOu8MxbWziNtPUOIZaNHwAGvmKkNQBmJIRKCKtA4CpNZAfgSSCjeVaBxOfBBQfukK7iUh+jg6CK9+J/vfe0E0vm8mmOG+y80uL1z65Vu231kNe0Oq+cYtewtSIbfAFA4n1FUVXtgq4cUGqEShJXhJyyOGe/DqO6Q3xHrLi0VDybuYBgaOGdnoPYbCDpmrB1OYAOgcJ3cAD2sQpWyzmWqCAdH7Jjn61u6dMHttK+YCTt2IjlKqwKFzw+xC6QyCNdJFhAq3lGfPVTj5bTl9KDmus45FOCYOoYyDxQHw8MEr0f6mODPnMryU1FvSGEFzF99Sphc6fO8drsK2iHdIf9JeHp5ChdEq+u9GORoDfmJAOYpMGRCByFUhFamwDHqUr+OQ7PVeuXKn/AjxDv25NYxiIjoLgAQ4eOiHY0ZbWpy4rpZ8hH3ID7AcZnFRGlROu1JzgCBntpKVWsXXwJzVLoJGNBDYmQiZYAxmHRugIFNH4NA9V8nZSQ+Fta9abnnr6iuaLWfEDBa6rN8upAJ/ix1yYsyk5y2vOixfP68knLuncubPa2lrg4O4gARt+7owOtcb+0AqY8b6JL28GqjTgJhXQGE1Wv6YYlDbDgCzJB78JNMI1tTO1RB76FQ7NwOY4dVfYYG+dvnVs9JS2FltqrdFmuIUzQNK27IcDhZJbgROLtKAP1ENFh4Jt8taSTfWAPH0tg6Fv1EcsCZUlT0fAGnpprEaaBJcqjFnKDKhg0lfi0E3xlE4+YEmmgUDyAZFfskZErjzEURlyLrEPaclp/QqZUy+IxIZDAyxxH0GEmuPwCr9R1+if/MAaOBAHfwBUeOA64Gg4Gz0GRFrrEL62x1zpK5IEXFRJNcoLwBjKCSJ/I2NkCQi5yJYpOrwAiqilQ5B6x0HVlaB1AVZE3CTuR8FK4M5YK7BJY6QBNySGbMUAuHdSVu8zHIpBy90lFtbUsJvY8wp7Njw8mHV2ADLHpZJ/3Q+KuYpqjMMf3q012Rt4jWlqH7k8dht7bbQr2qL6iKONpA9XMO17zW0dU0fQngSmZ3JTwMSBpB8AufhDSCppkR+BXOG8fxepESKwrQqJbFdZIbiVeOvONMomGwu+6kJTNSgjuX+lPLRHIXUmopRt5u3iVO07ROQTbULqHAa6SWMR8XFA4V56TwtApQWTAzA0DwfsjHHIujQBNfevgcGMfER0Lbn9onXCFYcm8lYmNzIjjjpJB/cIaB6dw9j7LnNA2IqRfaBPWUtX2KaRdQJtpEecJa9BqGCg7cTMn8hCcv8a85aDmepMcXDUTRRUYo2U2gwMU9SShsZ4s3AjXXTcwvJx4UGGMCjkZjw1MuLSF9uyA8wxJe7cm+7dvad8n+3u3btasnGLb5oNYPRg2NiGjkSuCElcXNdpsvtX6kyAUezjp4QNr02As4uZSAWsZh0CS+uyxBCn3TXkWTOWu9bvBmX4nQhS0U40pTodDrQi21VkW7PZXI31Ms0u1r5CDvFms1l1M3qTrIQWojBI5kEYiUbzG0sP0mNZsPZBOnksqaJNviPFASYCploGIMQrvImGNm06wgQJbgIj7AqnfIYjt2ISpKc2WOjz+bXOg+fGjRvVuc4blSWOgam8t7erOH4zyvOWpgjAP+4VHjQj2wWRfg/nYkCGOU772M9gH+RoULapJ4BYDwtDPQijjzkDlzcXcwZq1IVkSfny0EsvvagncF7Rztgs+AeuEKOcUaLxPtJspkdMkSZZCav1rq317n/JxLp+47ree+993b59p2Ro675UJnWOAgWFqptEVkdD+pj/SpyNTz5zGB0GZ6fSYWrbsoHD6M+YS/8DU/WDtEFNQHL/ykId28ymMbKeOXu2bGnOGFlWb527Kph7a+ZN04KUaiOyWMyVX6zI4mQbh2gF4BC5FU3sOH2fYa+9N0ECz6YtXg1funiRsX4CfvOi3byV5AYTIHrwCsVJcFAj/QscYB5MHdsMi0bmQGtd+fW82Iuwu23eGD1z9Wq9fbNNnwD5QaZfEGZgzcgpXsbq/Pnzpa8B2bLQ7XFY0dYyINrYYtQypk64h+hBcDF5EJ9+H8DD2Xbm1wSt9yJs2ELsIOsSohYut0ljD29zbHG6T3UTb0J4jRCOE4yY8R7cmMrdNVZOssDkA5XZvG2qYR8/KG3vZzcSTnrg9iiA5KTLOvgb6TxG6/vEXtCNoAoH+GQ362ymRS3LjtZTQ2Mg6TFFmWT+ck0wYBetNeY2mxlo9RjBNlQBRhB7JXP4gk9KN+EwATloaBoGD0mD3rxCvpl/ML3Z2pgu0VLxEJCpAjgMEnep+qMHApSllxX0mZeB2Hti22q9UzVt6XCgjAIpRUnr70dIfybYl2hCfJZ4zQT1sATAoC5uwVffSUwxyS/qGluA8ZgothvJyn/aW8Y0dRKHF9yTLRMdjbSyD9xsy/ZIMiriMA248ERBa16Hi//2culF4GgLG7j9pGszEjmzxs8XC8VfSDokNv3bhKMsv+A8rSnKmuKkHws25UDvVaeYbBYcSaeDR1Cb2bDJ2G3iwnKOjxsfIh83zMdtP/nkYw5kd1kvhtEe1hVaFtgIEv2tcRUlH5BgN2gdxoQNjmuNfHQU2tSBMoMYIAlnI9BSGcjeer35yEYim4wqp95Im3atgY1LseEWuRcYQjo6OinLVFHo7Th81hYO96lT2zpzhhNpdmrBF9Hj3mgnTkRrViAO9aVLF2vDcOnSJRyiOKQIqcPBBgfYpl5jB9sk0jomhP+p7VMUW089dUXf/MY3dP7C+crbTbYL0q8ap9aqjzouoKYyiOPKNnHwlDxeSZOEqWwrzl2jv3Hwem+KpScdHYe37aKzj8Za49s6plzWZgjvr8FmwlIAABAASURBVHzlK/on/+Sf6IUXXmDsVzQ7yHZBaO2DdPIUrCPGHwHssdzeiIvii71lrAOt9xq/J594QpefvMwQYHnIkfGwkSHNWojZ0F3H1s7goJ9Rfrpxhb3mJCW6sw/kj04HnOvwn7HhiX7zmvO9997TG795Qx8zWW3rxRdf1AK71d9CGOhD2NpG9oeDZG2GylGns7HK4cDFi5kHczYqp3Xu7Ln6XGn6l42dsV95s/YXm45+G7LElr71rW/r9OnTskc9Z16tOEiwLIHT32FI8x07CsxYmLMpjY6Sn8Yh/Qjus4lpuvggSNanCgj6QI0HEIc5et1G9WM4XPZF5myrmiJK7Nwk7taJITIF1kTM3kqZmrkqs3/zfqoS1Cv6Nbq1JjfLPoD0u7dea5lMrQDR//svOp/VjnUifdwHOpYSorrs4zscrG117L3H9ltjHfWoJxFSBj505B64JvwUP0DwW0bs939DH1+ECLDjGTg+B8vWNpRrW/YEm61BScWSaRO9Thd+Kj8ar2mOjaA9Fv9ZkMg9yVHVyVd85FbdTbumIDQBknWBDw8UhCUW5u/lLevC+Lyz9jjczXMnh3Z57ifOHLDTQWm861Ao3Lr8UIH0eFn0VDwej/qRVPYBNyOxzX0Nj6z8GAT5Uad8tCuHt/nuyc79HbXWqena6KVM6xFvwomKASAComgN1tEQQ0EPU71DxUwXWHDH2mxrAIrRIaojGZqwuYGeBjROTxyLOGxpjyIumHLvLGb5PfuUDzge6VQ+hrS1taV0dFlvTYbq4Bznaaw/UHaXzlsr3sCMOJitr7H1dYYo4hSOjtIbMFyFyM2Kc/HUU0/pycuX9QQblLQduRoVA1GO7eq6qTpdbq7FecSlP4Ps5AYl7O7sarG10HPPPaf8E7E4pelng6axsOd0OG3d4bWh5aIlUvGlHOWHDdHI72g/U5h64Wk7WWCkNYwG9Jk60TsF9HM+bhr7LFl0t6qP7nT0ajATkHzgStk+kkyaC/Te2NDNtGBT+QTO/u/93u+VE98ZVz0iwKYoprgyG7ec0KWsgMbyxmx0/mdq6MemhGt6F5nklN6MW3P1e3t7W08++QQO91nFlvawrXPnzykf2Ro/W2oc8T3FRrKhjv7SxIK3amfOnNYLL7xI/cva3dkRg6I5esx3b+JAP/f8c1WWN2XJx6bGTfSZ0k021VnYbly/Xv88Kx/t663t249pNTwLktaRQOfMmE6gCCZDFCDav47m9wv2E6GYIO3Va1w1uLne+p1hQxB9iMPjxNeufaL3331XpzgYOMcbJ9tqgaoh7johWLZPKJd85C/j/PTTT+t3fvCD2py88sqr46ZuvlBsYmd3R1kzVpn7Wed0XBi5MuVlt3RT7B0hTNrEwGClnIzIJToB1vOKvrRmBWzGr6E3cHY4BKRGeeZdbFTgqyY3LrLWiQGi1MXATiR7WGFxh4c1/sWU/DDiE/CZA5GjACaJTyB/dBEyweZBuuAfxO5jNtstmSYmRzsFn03aMCgS8AxBsiOQLz7EI+L4u6O/dcVKk89VMFUxiQDRo68QBhhZ2p7sbr8euP30oxKhneBRtOvyseV1Jp1I3yaY0I8RR8cDz5Wse0veZi5x3AI1keB3uJ1NhkNardF7oO+QDcB0JT3BhKuYihM+ceE+xy2yHgefg+VYNcIh65hZ39NQJfcTlSvSaAbdidiHIJgR9BjBE03xWmeQo9ogXmMeGk10NcbQ78cbNfZx6/Ia943yJMMn+IrTH+SxLdsprjW8+FTu7/IWCQOjDJWiX5Ujjl1nrUi+IXv80nPnztVXD7K2Zw5MBm2PfQutNpJjHkTKTwIIoZJCIynpkkdjSL5S63Ilflyoill34Jg66/zni6IZAD3VWLImxOdxG5+J8ZFu3bpNo1I2eQue3b3NKh+d5SlMBoGQIp1ryp3Mwy6KbW5USYMhM3WyyQjYDiq8Kz7ulnoB28oAxgFM3XwuO7urlAUE3ynu0MZByqKXfxAUx3a+WCgdjWOdDUuj6Q6scCjzebrUtRun2meVdnQ02LIPoONIRnkhG8qhoZM6KG9pgHwcyLSbtzenTp1SZOk474yBGvxa7xIxis38U4KNZgsXfq3oRiUNms9n+upXvqxz587ql798Te9/8H45VrLUZ7PiH7niALuZuiMv29Sdyx4dqOghEqffI2/th9Zb0fbWxcxX9D3R7C1XauDni7kGDAhzkmSc0GU5zeFnm3YtewN0TLD2aRqyztBLZN8+vV39e+edt+tXQ5Y8sOKkz+dzTcGm8pTZjMHblAU28et0+tJ6V+u9+nju/HldvHhR4Z+NXesNmXQAbSPtg3RkyYbgy6++qu995zu6ivM7n8+0xNG9f/+unn3mGX3r29/CnnJSLzX4lL7waDuybfMm7Ku8Ifryl76kWzduSBjEgG4zCRvE53jD8NWvflVXr16VZOXjXOGfzc9F5L13736NdYNX+Kb+V778Zdo7o9a7bMNTwHAA0yCCHi9oQrcGiz/SXBQbGC/bsk+GUJpbk8c/6Jul6it2n7d928QXL5xXTj32dvawq4E3obtlK/PIjKimdsS0ST0MaEcPK9vAi82C19DUaG+lX/7iF/rvP/pvev+9d5U3V9FvNkxf/tKXazMY+62NCuOUZjah0aHWe6EyRrGlJXPfbnXYwRBqnA/cyYQXiKJ/8DbSIK5msy7DYzabK3wDqRuIrmDFHB/fHtsuVimDgxp5e8RVwQM3lLrGhQ/GoBPJ17SHIlikBcvqzH2rwcYSeX3KELmjk8SBpD8li5EcmVI/OhgRiEQHJ1zF63zErMMB8k5mqku+2ic/8UgcmkDSx4GPICPDgB0gAdPwMDPbskeQVTbYY0Okk7eTGBkaREDE+jQBGw95dWdqnnhTBw9No4BDZeTD63HBEBp5be4bINIUPf4FvW2l3qgfa8Z6b/NsoWN5juYgQRsB9EbucDJ9YjAKiSpUaSoE/2mg6hWXT3czjU5QNclX/BlvqEHRjWUlmDiQ9CbsN+MJy1z1BCDDaA22ZZ8MEHB5YoY6Yu1k0SUZEl/8lT5sjlHaKQki67q5yq/T+7Tr/N9dVJKvm0+aJHralC/rdfqDUhXY2d3V/Xv3WN/3FLuv7yAyB6t2+rsGiDWF9P2RsK5nW6ZioPUu23BXxbY/dyxC5HYzqc9+TToq4TZ0lgOLFf5f/NX8gtzrr7/OXKadKAiwTB5YSS1MKNq/1uvifv5owhNinVjx0A+03tQaDgP5tblPlA+NbZhEoMRQVT06ksGudHCUI63SRikN2hlOezmfi63REHgDEYfgUF9g3dzKwY7juMhmhrqw3LjC/ABWnLSmrTjq6U+c6OQnGHhg7eKsxuEswBBX1IlsYdoYUAdoxx6NZqxLqaWUNVtc9Sow/YjOnrz8pC7yRuY3b/5G73ACnZ9iy6BCKUsKTW+9jH3OAj/Vyxey8pBOeeRN3FvGwUpF7ppC7135Ts4uMnecp85mLP0bGK/oLuWL+aIc/GwAt05tKW9uttlYxMkPv2lMNAU6kjYCE2qMgwmoZA//9DsGefPWLf30pz9R/inUJ598gkx7Y5W6D2mmUrDWPhRmvNkGfxgWjG10kj6cPXuGMZ9rh7cX+YdA9+/fU8ZoHIcBJg9C+rXMptZSTj+euPSEnngiH12a4WzvaJcxz4LTZ01PPXVZ+Qhe2ux91HVvVsoW85mee/ZZnUOGtDdgy3F4bSun/fn/PPnIV2cstnlLs80bCLvJ/OV7OVevPl1t2UbmlfKrdJevXFbeEohxAi3bOhTSnUOIR2fCYoIDahdv26ACRFy2FXmzGW+klyws6Vc+7ha7yOnHfL5AT7sakHFgjlzn7c/p7dN6hg1d5ukMvQzoQg+EtLMB1ZeNvI6mVRitQ3SbX/74zW9+ozk2ff/+feW7aD/gjcpTTz+lc5xi/cM/+sOSA9HLJpaM81g9jQ1ys+bIF4iMjflzireySYvWsoYkDpj8CDoxpKu7u3uKPJFxlzkXfoGx4oCuhjoAsF1y3eOBlvLYcet9JDvxPggmUAyAN4DkCddESVeOUIVPQBSFSo8ZrNIRVeyDtH6LYWCxDExNJh1dxhYpkm1lXG2TpTQDpMcL4bNJaXkzK5s81yHkMZnHIDlc61NX2Kg+DuMG4u8giV5sOsF1tHX7GORRooxR4ATSdDNwtOrfu3z6cCwY+zksLdZ5GHEoZ3IBor+FK7oMjOvKgw1stpx5sQlHqTfLkj6WJ3YQnpmbgUkZoR84KD22ztGGfmv50syxrS15JmadT2HiAmx3WtM3+2Gnx6FcQ/IF6/yniVIP+uiL6PNfa36fn1E4HOgr8iVXMXrZjOMTZsMSXGodBbyjLNpr9FrAMFtjNqJJscaOPD6UpDHNQz2DFGe5t144nRAijD3yyWDafoDayl/QozSx1z6bqQFbnNrG8clGIhThsYeRZHM1wQpHaQ9n5MLFCzibT6r1HtJjIPw3AdcSR4s7tIMi2j40ULmmYxRik+84RzlJPnf2LM7OHMz6GuACJNdgYk0MpNRL0Ww+V07m8zNrb731Vjl6dko1BpId2VtvSjsLNmW9d5zwhZLPx4Q6m43eujr41prsABXhw10JA/qITpJ/8snR6Y0ztMC5v3DhgrIhySlzDCb6vXTxomCjGE/v4SelDw3+m2DytmVvgsgHrNCmHVm6x2bh+vVr9VvXP/3pT/XJJx8xd1fQqMC23KTWLBuQZEm2C/SQ0On3gIEsFnPeTjxdm56PPvoQB/Ee6V0gm6CB2sdDZsCMMWzd2lvtIecdxXbq41/UkqX60YD335OR7amnrvBW47RSZ8amZUbdra2FLl26CPVKd+7cVjaDK2RK/+eMcUCMwYBt5VfpdnfvQ7NT42j477LJzul/5pDiRg1L3bx1sz669JWvfrnibIRTn0a+gCu6kNK27Y14M91EjjEaAFVIPq9iL7Ghju3ko3B3797R3bt3lf6GaG9vWf9n4uKFi3r+ueeVzVkgZQXVtNNNIDFAS3os0H5Yoc84/3fv3NGbb72pjz/+qN7O5VQm30t56+03lXH8J//kz/TKK6/UeI2VOZrJ59LQ85I1ojN+2UylTxmnGeO1xSYlm8jMiYFFFRVpAkXckdGx99CnIHaf07PYc/IjRJcD+rpDdkyjBPXWCxBJS9ayAAQPv9AhV5VPco2xZY9QhRs3T2nKIVJgYA1DCrSxoukhKPC59ql1UghV5kRnDgZabzJ/J9X5Qst8PLfMlRXzL2NhW60hF7Gm8JB6U/FxsU0lruPKvnjcAEuA8fltqpNGv+DLn0p829IESiCf6NMA9T9DraMtfPb80cZZP8S6L2aZmGWbYFmKvEDmYRXrmEC5ID2m5LeHigyfsTUs+UhNV3dqXjI3NwszZ1fo7ME6m1R/f9L1zMAvjUR5zmUdtF0/qmNbAmzLkuzcVcF25W2TDxB9xss+XL9yR3CPYp06du6Povxiy08aZ1a5EyHfAAAQAElEQVRtGkOmEGWCJAZTV9KR1zhl46QCXbQjZQwpEypxc1NglYmYipAee1FfgF230ak5Sp8yGK8w0vBINDC5jRy2NV/Mtc3p8woH5R6npvv8QjyBpRjKFg741tZCORVt1B/7MQg2mvjZViZKHIo8YFe8FUmf4njaHmnX8Xw+q01I4lO8ZXjiySd0EQf/1PYpdZxVrYOdekDy6YBJAANRsh2DXsY5ak1pM7vtenNCuQ0hsYjMrfcumxRQMlJna+tUfUfh4sVLmuFgtd7UwIe29zFtUwccd1437kI3U77rktP65557TnHAssHJm5KcNue7A8vlqj472Xsvp7jDCza1cZrGI6IFzC1lqgQZruQberYt2yVTyUd6b29Puzv3gR3dvn1TcS7H8dAY8jAmBSl10ZSTWQPRdAW9nyaT8dpDlxmDOJpxmueLGTykhvyzeSftfUhde8xP6S0c0thK3oLE8b7PZiqbs/DJ24O8VcpryXNnz+kim94FNmgbG2tqrfHm5ZSef/55xW6G2C7OUfDz+RyaXjS7y12cz3GzVHR0MbqJXvJ2Jd9f2caOVsyhlO/y5mZvb0cDvNLePTYBkUlHgsk/DCg6ctEo8tXmC32bsTogSNlBju5JMI4sS2QfkKtja6e2t3g7cUZXeLvTe2cjeJ9+5Sd0B6VO5sXd+3fro4rbZ7bRy3PgrTRbII3Ny/yRltax9bBQJcNUmsSgznzLwcDAhNraWihxNinvvveOGJJq9y02LhcunNOzzz6DPW+DZzsK/UBfBtaU3pteevEF/d//97/SD3/4p9R5Qec4aBigiaxWk53WJ9AjQ6PxcdybIl/nAMFO/bFq1q1bt2/Dt7H+pR/zWs9m85l2seNd3risGPP0cqxxcHeS6wLL5AJE+2mTMgjvx2S4qGSiCUhCkLseiPcRquAj+UJON0u2D4Gsg7CZPsD+VlI1hrRkIwQwZEDJf57Lhzr3+JwebJvxiDw+ygM88/IASz50B4hHpx7g+egqj0Pxqdkyh2oM0H34235M7aXPqfFwMEWbQPbwlcLDmIfmQnoSpGLKE58EtmUDsnJlzAfWmIHxC6hC+jYBiJACwZCr6yCdteqg8JBZFOXf3xtSHxLuaD76yTpp1spNwthLYBP39yLNuD5Mjr0cKOEz2lae3fHr0of7OztUyWgGSJYSksYamBs8sECOeRKPf9HOScTheFL5cWWR9zj8Z8dVZ8fqG8kRkfsBHFccXKDZlm2oUdr+ffQlBHrAgMqIoLGt3roSTGHVMDk0kg4GmIuy/XCQlRPYGQ56b00dhwcOAq0KrrsGeKxEC8RD4aw9TmbTxhZvUOIAxBhWDDTNa7++xhDj3z59SnH4BJ/EcWKSni9mihMVR2R7e7u+qxAn/fz5c3UKfvnyFcVhn83mRTefL8q5seNQrBTnIbIscGrD5z6bpC3S589f0IINkQiIja6aIoeSQcjIblsz+j6j3711KDmdv35deYOywmkK75S7WdnwdWhtKyfsaWcHB/8eznPvOD/bp5X+tNZl/lprms1nyLClyBPHOrzQogY2czPanC8WShx8aBBLcXxFiHyRP7oNr+hmFf0CoUeMUBXkLUDyEwiapFM/36k4d+4scszR2yltsZHrtD3gdC2ZzOkj5CVjx8HVsYEeOQVMemSP07bHBse2Wu/qvRUYPXXyceBffOEF3qBcrfbsqoxWrN66opctxih0HVnSx+DSr+Q7PCa5MqYzNhZLnEURGm3BSNczTh99gDUN5ZBTJNFOyrfYMEavkSd88kahxsYNEqOegU3enkqfklxyNyWk7b29XaWPkas2IU4JI0ffX37pJeUtWz5+ZlOAHjUBNiNo9iGKzaCuAeowAowcApBFKtuaY9+jA22teHM0hBdPwd6tTp8bMqY5I2ZrTbP5TDM2BRcvXdSrr76i/GDE7Tu30Meq6EMrHsh5O7Riwf6YN2QrdPgCG4AzZ89Um2YyW1bCgKz7sJIG+tQo62mQPnnQuJGBjlLF5gb4L5F1xRsm03Lymc/RW2Q+w4ZooOyDD97X008/pfs795S3aRcvXVDmd2jCKzxoUE88eUlf+cqXqyyb9W984+t68sknQ6I0O9CGtfFHJ23yJ0AqL8vOB0VvY5v0xSq7sc06c0mnTm/rFJu9gYbuZzNKHdtqvcu9iWaFunQ0wIai3FOSeASDnTGm8/mWeptJNnFXhx+qVPKtd2Iuj5Ay23Xo0lpX0SFP+i1olEBsW/YxIHBAyCYozESbMku2Hx9kfd5geNguNtUX+lSZzRudje4n2Cx6aBqWtmU/CFOdiV/a3QfaDz5GNTDPNkHkN2FY06buxLNi69h2bR/G68G8voBgW5GtsRb4UfzShzVNaE2deZ5lxJWn7LgYdF221XpT5pKJyMrNIxg0sJ9P+VSWdBaOkIRmHyx7BBKUPv7lkGIriR4GjX7l2Tejj9qvMFUa4+huhV4eAJgWBfINgIpBmFh2dB4MHYMITOFsUgF9/mDDCzZeA83UOEfeCUBwDTwnVofbT12AqocvcLb3aUkcLk+O8kTHgUEGiB77Cr1tmvpbgE0p1m3QENgBvaww04F11mqU7bKWr3hGbbO2UwCZJZ5bFBHjB/BMXPF8HMCpVtxBobAt+wSgtk35FCe9CeBb7zLxdCX9MJhoYrt0oiSxXfVNoStF4jNeNhwArflYku2C6GkCe8RxV6DVnRT4NmhSURLkuArjuoMcrxWLaIy1ckVDitgwI0XnhoKkHwV2almpam6pqc3gMRO8bdlMUrj33njA7wmMGk5mFigsQgUe60z3AXl3OYlcYghbWwsc5W0tiJM+e+ascgr+DKeqL+I8vfDC8+XMnL9wvhyHfBcg30HIrxR1Bnw+nxU+cbSCOArfGWXhFXycGts4mdOuGUmQKTJmIFAVVQdBot6aWuv0SDhQO7px46by9oS1i3KzEdujS02dPvbGcFHJzWqkm8f8WU7yX+DEfoUj17o1fRQlm78tHPGObIY+fOMsZfFc0cAA/UA8g3dwcaR3dnYVfDYkT/JG6Omnr6Kv0xLy57sXK3QZWRpyrD1GJSRbuGToTWvWmbOnlY3CV7/6FV2+/CR6fVrbbFB2OU24d++u0nbeFHwZp/ASzmHrrWrnRnOJNsBKG4HUE22kMM58NisrxhaGOFe9nMpXX321HL4d2go+m5FsNrYY91NsakMfmxhwhFfUXREXzyH3AdtasgAv04QiFegai6HopB02h8V3vtB9NoklE7o0NaLP06fPKOm8bblz9w68VoruImva3WXhylhArrSd9Ah7ZU/pV77gfZ92BnQeqbJZOceJ/vnz57XF5jK6yGwYQdVe6PYBoSPDBDoUqEV5NqQZ+6vPXNWLL72obDjyYI1NR55UyVgeQFP612g8cl/Ggc/Hoe7cva38PHJsJO1jmkoITfhEDx9//DG2tK3vf+/72H1Xa03NLeT7phR/Askob4quVzjqrbn6ZhgWrPWMCKoykAMLfPRkWzYc0NkOOt7jAXD9xjXm1bWajx9++EHV2ebtVPWjQw/f1qWbN67r5z//ma5dv1ZvZt944w3lu2AUK7bZ20wwX4MIfiQgqobcoMwVfeTnFO/du8+4D4quG41HR0voMndjIyvSacvpe/qTyidCZIFgSAxQx26y12mNsYgZdqIpL0X5A/NpGvMlNr5CfwgOtqiVQI1EBxDEJlCSvu5D1hc4gN6/TPu5PhXs1/6MCUtGj9Um3am+aQwGaVutNWyuq/cRbOvTBsProXVot1SReE0UnW9CJsJmPukJt65yOPLh7Im50E5wIuHjFa6wz9hu7Nm2bJ9cEfrY00Rke6xDTELHgUXY11flQIwa0Xq+rziAWNX6vWQ+7dW6vWTOj7gVTa6oExiqCTKPvgZlShwLNYZ6dBjo71BzaIVcy5Ij+aHw65GlS5mu+1BsaZxGch8FhkhrCBLIGilwWRuXrI+JMw4ZExrS5w6bY3IMM0QobPpSib+nt7XW0JQeCvqcIW0o+trgs2Lc73NQnedPfI5tDr7FmOZ5I+w2a0yq2GbdGYHkAZswnRAnxQqhpNBISi6gdbB5DpLOeBWevB4CVQ5t4kPjuk+/LiT67Fe4r2uHr/zwP8ptQ+x9mqYgAqAH4sFSgGxdA4rPQ6x+YSsTg3wVhE5RQ+U+8+1hHGo6pxCZ8iCpJA+UxJFvxaTf46G6ZKGqhyvrUcomQQbKB8rnnITHYf3kk0+UfOrFiPIF6jict+/c1kcff6T33n9PH37wgd559+1yUML3mWevljGtaOM+J7FZGAb633urBQhNqZE+iwOZzUoczCwawSP2WrVrg0GWtD3wAN9l4xRjjtOcf2yXfPogZG70Me2saGePN0adjUQ2HelXHg5bOPsx/nxv5PLly+VA9z7TVjYl0KZu+jXA6969ezi+K6Ve+PXelY9B5Qu84Zc3HcFl47bH24nwuPTEE8pHlVI38jx99alyMBsPewfk8Y8O2hYZJRIhbd7HCbt27Vq1GWc7PNPeLo5jnOKcZH/zm99QTqpzorZCt25SQGG3D5Y96i46zWlE+vv888/p5Zdf1qtf+hIn31/R17/+dX3nO9/VD37wfYVHHMEtNiRnOLE/c+aM0sdLT1xUfpEr3x3Jx5KycTrLG55snDo66zis6evW1lwZk4zfHeyiIdcC+4luIn/6Z0vBR26x8JSdMg9ab4qMcY4LGOO95S4PzxEGaDM2lhRboQpjt2TTs6v793c0YBexicg4n89ow+DvsoG9x9gulC/ed95epL4+R4j82VzEtl944Tn90R/+of7FP//nevHFF9VbL9ncWrVgW0k3u/LzxUK/+7u/qz/4gz/QuXPn1LG70klzjZVtiSuQB2iDz+07d3T3zt1623Lh4gXN0Tfk6GWpoyHVhWJWOCBhU94C+eBCGx3PqJ90701zxmYsy8wfZJvxW/BG9LRu37qpn/z0J7p184YEs6efekqxg9jGjLodPuGVt6yLrbnu3L5VX1q/y8Yy4x1I/+a00dxgYdkj6FMEquxTR+Yt5unp06frsGS+WNTHKefzhXrv8NcaxnbsR8XQy7kJUjl/JGxSgDYCmP2cbQnI2HbGsM9nyhoRGdREGDaA5ONeqfa4tCfTfaGlQ9nQAcvkM9+yxmeuZl4GVszBgXXzCPlBxd9qKsqc4Lfa8ImN2dhOdJT4RMqx0LbMOmCy6Q3RyZehDByhCsq2GotH7HS2nr+x39jufB4b7thx5lGM2DFx/VaCx1YmW9qLn7Rc1Zo+2lJ6/hBY1x05HH9PzXQmpGPfZ0rcW0MfTZN+j6/9xWDTduCL4fYYXExrgG26vobHqPZ3QdJ5nsQGZ2ubbOtx2d4+XeOT6bLN4dicZ4ltcB0Y+yRNsT51sH24zkbepixwmOLEnE2dEyl++4W8QclyzWN+Q7ZMiEDEyUJegJazeFeaWWcUm/LHgjUz20U+tlhJuIy4Mcc9tAGSuRoL1Uu46AAAEABJREFUkm3Z1g5OX8MIZJHewXm7jxNHzM41zmDoV8iZOBB57+Igvf3227p7966yUYnjsWKzkPLxIzNDOSd505C2FjgNNKldTrHn81m9BVhyOhP6fMQETan1xuKDg4UcSxaj8LwPfZq2QYYYHUXOyJA66ZJtsIMi42Ix18WLF5VfaRrYjPTeJcoTzzHk8MwmKoY/wPjO7XypVizAWZxmSv20WY4z/YkcGRvb2lps6ctf/rKuXLlSEEc9cIUNTX5G9xST5cKFi/VWKL9Ylc1OTnE7/Ur5pUsX9QqbgDj3M/S9pP95+7Gkr0r3NsBORgo+smazFgfMRg6csSV1jULzv2O+9a1v6Yf/+If6EpuLt99+Szc4tR7oe/QzghQ+OhSiuUG2NZt3RfbLl68oG7vnnnteL7zwgvJ9mgsXLyp9XKDXGkPa3Dq1UN4yhSZ9yv8giSP+7HPP4pC/oKevPq28KUs/F1vzGoun2ZCdQj+2NZ/N1boLooeko6fofYu+DYzmvtykbWM3OyVrR2+xs4zjwPiJkDyF9XAhW056NrW72PUKPcRhykeu0tZAvrXOJma3TvZPnzmt6Df1DsFwKPfITEeuV159RX/+5/+Ejd13lF+7ClzBgc/3qZ5++mldxk7mi4XGMND/ptaaMpeycc0/lLzHnPvoo490n03wLHqi3Dr4a73pAhuS9Cd2nA3NS7ytmc3RKbQrNqYDm7ZRf+nEwGZ6KTcp/V+xSRnQgSYajhDLlizG+bTm8MlYCL1PsFjMlI+dffTRh8rBw33ecnX6m5+23j69PX5psUmz+Yz6XZEx+r/N5iS8ov/wvX37Nm8k95RfyYsObBoN0L/kHxds5nuNPfWplPGPPeywWU+cTVycmfQr4699/iP9mE/6OBABPG2o6k1pKVly2gwDeipcVL1fR6xFK+wQYA0ZZQjBBJscPmU6jU3wKat+XnKjgCF6TzcexsySbTVs0SZ2Iy8gBfpMwabuZ6p5tFIEn+Bo2d9WftCoM9pFd2NPSGM3WkNjTY3dtt6LNqWPlAadhFfRwveR9CcQpPoIg1ZsJlfY7MAaEUh6grCg2US/NRgQbMWmZFmw1B7PvcONRwNH4TDF4dxEewRLOwP9XhEHGAiGJ7SH6U7OfYbSKDTwGao+bpXocKKNzQSm/N/PeJD5G8edZ1fpx6rnOc+3xKdPn6nnVeKsNbHRoeaT6VKA6HNcA3UDREjCHbvg/umvkv3TV/tia6Qnh6F+ZjiG4XTPNAc4aZJ1mfsEJFNkW7ZZJFbBPBLCX5Zsbsp8ihBJADVYktd/RLnE40IN+sITi5AFMg/1GU5H73GarJx6z3Fcs3DGIGIASWeczvBmY5tXbTZcWmMuD7INp/Ga6MzDKU5C1ccJzwKwt7Nb3xnI24sZC3KHpgE7OJP56ErqbrERWEK/zU45dSPTfDYbmR+5N9ptyDCbzRWnLfLdx8k7y0n001ev6mu8Cfj+D76v7//gB/qTP/kT/c7v/A6O/Kv60qtfUhzH1pt66yhPddI7sECf2jql1hqO3ariNBldRyaDvwrfizju0UE2Bc88+2x9GTfOde9dwcdxz8eIbt28pXxx9w4buQ8//EjP4/hv4aTGuYzT1vsMXS80o3+RPfXP1OQ7Ux+v+sbXv6Hf//3fVzYhZ8+eU5zYyBL5g//hD39In36gbA464xdZbSvDnz6EX3QEhiLLHiFl1SaEt2/d1rvvvKOf/exn+uu//hv9z//xP/SjH/1If/mXf6l/9+/+nf7P//7funnjJg7XXi0SGaOPcKLzsZ18FCl9yeIQuc9iG3PGIrqK021bifOztYnj4C54E5ONXt7S5J9Lhl/GLPaAgFxNW4tTJa94rbfk4bRg43KHNwahzRjJreispt66gk+btuRmLbCh6De4tLuD87rFuO7x9gwS3WGDnc1h/RAD+M64hV6EFYtgHlJ7vP2K3WtQ8U8+csb5vo+TvrOzU33bhXfo3nv3Xf3iF7/Uxx99XHpKG3lzlIX2Gm+/ljxcBx6CcdqD22UuRK7kb926pfxUdOZhxiL50AphbcseIX2NPtKnOPyg6+N+iTP+W+h2Pp+pdWu26Mp3MU6xodwGxnhLiU/xxnC+mGnG26P5vMNfrDtLNXR3mk1H5sYzzzytq0A+VpiNkG20I+rM2EDlf8vMtIsO8hHOLfS9RLfz+ULNTXm7JxTXeyvet9mspHZrTa0DbQYvMIyvRAzY0GoNSdOebdmbADX5FfM049F7R+4BWOk+b8wyJsGX7iRZnz6kDvs2JFG9bEpeR8Kc+Ro9CznGIowkaSbxQDwwzoqTRzymR6qT7rZljyAfpYR/oRJvQiEf+2Zb9gZoIw0+jKLTxjhRoqw1A/2xPabpH1VCdiKkbuBEoqmQ7qzQU6DGjjZ6xw5oc4ae21qW8CsA/zgyTOwfFpsCw2gf4GuTexRMdY7QiTws66JLWD8zoHQnLbYWmArP9RjWWAJdqCRaLN0mVgL9T3Qs0IY9UlZtaKf4WPrHQMJOgZBmvKNvyRpD4hFCY1s2QKFNfARAf6rLUB+C6gzIXElT2Hrm+JLn86rajowCnzkYe2m9saadUu8dhUu2lbLZbE56tKPemlqnkiBBZ6uMAfxtF41kCsx8H6HylAmwwX0G0Dp4HTd4FCBLb8gDrItG2afMZ4jThm34tHpbL0Lm08C8wri4BoUG9IMX9WzLHoFE0Zi7zT1Aui7StiE5DCC4DuPsT5df4vP11uhDr7GazWda4CvNOTRjcNQoy4YkuN5btZeyGWtEZ+yj25Jx42YjA3mfBKGBwHbxjGlArt7GNpIOtCP54P4uwTS+DyQQXyKe4CDpQjVTvIbaoGAVmoKLZMpJNpgNqM7LilH11qk66JHBoeAWUiJTf0C7ySZOPhSgiSzRHjeRUpI10SW5jQMx8EBd4ZzF4TK92ebEe4Fx9Ea5RB2r91ayfXLtE+3hcI28rBjJqVPjIhFDG5gYpjD92dvdY3EZF5iBxaFTkM//P3XlKW3jKC3hE0cni80SI220nY+Hpa0tHNOLFy/pVG2INIZ0kJRtRc7Qh3aGrOGfX+zpGG02DnH+PsE5zEfN7nIq/eQTTyqOcf5HSjl5OOfZPOT0fsaESB8SR+44XM303S6t5iT4Fo563ijEEYpTltPgt996W3HAAzfy0Rfku8nGJA7nFg+myPTGr3+tv/nx3+iNN35dznEm2Xy+UCZYnNW009IOdRdMyqtXn9G3vvkt3ki8qHs4w3lb9eabv9Gbb72lX/7yl/rV668rm4R8xC4boPtsysInb3dOnzmjGX1prWVeK852IDaB2upCczWedAxnclfRQZziGzduKPoK73zHIBuiH//kJ/r4k0+UjVvGOW/N8t2CtP3+++/pg/c/4K3NdU7Hd7XFeKW/0U90mPgmPMMrm7XgIsA2m8+XX3pZ+QngyBJ8a71kwUSwsVAZ/Sw0m82xn0G7OPRWQ+6m6MsZm0bt3ihfKjxs1xu9++hsiV3dZVOTcYRKTzxxqd5uLdiQzLCPOXzzc7WxkRV2n7E/f+GCYm/5bsr58xc4pTlTtpe3H/k4U94kBJ588jL8ntC5c2erzx3Z8/PFGaPXGetbN29qB4c530uJXV8I3wsXVYExtl3yjn1CuuSx/ZTHbpZJg6MkqEOwZOMUmbO5ia4vXbpU89I2cYfvkrm5o729HTaVu+gy+V3y97UcdqGBK+94e08swqA4UOnLufNn2fA8pT/903+kH/7Zn+mf/bN/qm9/59u6deumWmvQYlIM0ADEdtOvbebmgCGtWD9CsGRDeZo3U9H3dd7mRbfpTz7yFB5WQybJhh8ya2OTouQDslSgIyH4UYZpvENQVZBpsV4D0s4eOgxNyj8VZHyokJYCIk/24MLJbNhdIB0hG4EohxAZPFUge2x9KHN5o38Djmx0NMHxcsOweK9jh8vnhCM8JjlisxnPjHFsI60kbx+pkIJjIPYwwTHFD6BiT0Gmvd67HNtIN4MkDi+l6UBwXwTAy7bsEYqluZ8EKd6nt/In8gWU7V/YQWyj5GbM2trUMZR9kjFB5yh3MnVL4hGw0V7Vpq3Ej6j1kOI0ugmiKwZESHwAkrUfkCG5Tdgv+wyJzKHA0aqxxxVr84x5PV9kw5EWVetyaPMszj/pfYbn5enTpxXI2p4Dksyl0Mx5Fs44hAl+xiFe700zbKwxhwf8lKwTDAG98wEc6Z8eI/ghNDU2jNFqAtrMR8/T9lTHnlIPYXICOjVtq7emxryhGdK90tWOEkoKCTp9ilC8J3rqJj9lN+PCU178P2Nsm2fXSr3GpsHKgNbP8x2eZWwrecZkzOfz+AWzKlvyvBnrdOi9KdaYhi8FeiiIMNGQrDmKEu0DXgN4+yBP9pFX6jyS6PMQRJ5NkA/9ibIRI1mE3NbQYvCg6jJGU4kjN2v9x0RJKsVZqBuGlvSjoOqgyHqYrbURA7XHgbb9KBZy2rZxAmc4MHsYwbIgD6jWOw7iXB1nLjLFgYtxxLF/9533dO/efS1wpp988slaGObzOW9HdpVJcVLDrXflBDd9vYMDmQ3MfRzsLCrVFyrH8betu3fv6Ranr5EHdF3rrpK27Bgy6gYZmsgZp/jnP/+5XvvFL9gQvKHXceZ/wcn2T37yY72Fgx+Zs3i9+867ON4fjzJj5Db80Ec5lmxmlji4smRb+VvhRHzw4Yd6l5PyOOm3b9+u+pEvm4j8FOuN6zfo/1Jx3q9fv14TLg7lLTZC19ko/fSnP9MNNjkdHQxMtsibhSs/nbfNyXU+CvTql17VSy++WCaULxb/EtnzT/OKH05XNg+v06e86fgv/+W/6Oe8+cjbp2wO8j8ysknJm4lzvEXqLMiIr97QE73QsQHlYUehKxJDBBjd9tbL0U7f8s8a84X5OOt583Dx4kWewUN9JDBvUiJf9BJdZDzTtyXyDjKblz3eENwse8rH6t749et64zdvKPWiB1oUZLLNZmNVtihkSJ/yYMmDJzCbz5QwIG9iQzS2s0pWRuY4/RmbbBLH+CZ2lI/yGbvbZkyWEu3U5oQ3d3bwpxRHOxvn9Ov8+fPlqOdjbPny+lNXrujF/OrXs8/UR7UuXrxQNh+ZstnKvLh06YnSx23sNbrIpji2+BL1vva1r9WGJuNRwPhHbtu0e0p581R9snSXtzud8vl63tlG3BFiKyKQqw3bHjaaNx7nzp9j83UR2Z7UM89cVf5PSmRP26+++oq+9GXeGn7pS/oy8PIrL+mVV1/WSy+/qJdffkmxt1fAPf/Cc/T5aTZoF6ofmaP5mF/k2kVP0wZ1yZuSFbabsU6cjXGNM/MjZUnHeDMf7zGPUvfOnduatc5Dk/Gl7hK5VzyoaYjefLrLdlVYR5Webh2dDWRs2oH/Cplsl/5AcyUt8g+DlAdEsJQrIJFMAtA60BDXmNlPjNnc7ZHWHuPgDgFo27JHiD0EMucSH6I9IUPtfR42uRPgBDZjkadofCErjzAAABAASURBVCZM82/E/i3daTP9XdV4rTTrzHFwZVtr3MNatqy6TuizbdnW30WYWl1hh+lj5pJARpwRNjKsaeSkFOjkEDo795PpPm3pAUs/jhiflv2x9A9sTNDDwAJSkDS6y1oYW9w+ta3nX3i+Pl3wD37vH+gb3/iGOmtl1tustVmPL3CwtFjMWefHZ0J0vuT5vuRZtAkreLs1zQDb+lsN8M/4R9YC2kw+7X+ediO1bYVXIPyMD5PD1BXrrA0F/USdSiDHuPowpODvAyDrClmJNqTJOo4l0JdtDszj06Sf0WHmVMYz/tze3m7VsQ/3rZCPc0u7Ex08spwHCkW+4s96g/dnrfq3Va9tMnYydUtiDfQ+E8e28rfGKsqP0qf8SXFoGbpyiGEiG06WuDQwqUUAxX19laJoONl11FtTgyhOYBy2FGWjkU1GJvwKw4ijEXycqAsXL+Kw3td0ervN6ekTbFBiMIJ/6112JEiNh0OMKw7OHZyx9CNOZYxsxQPJtnIyu8VJ942cvn/wge5zIr7JLS1AtoEaWJCWSj+CfOedd/QGJ9mpn3biKH3wwYf1xf04VHGaamOBA7WHs5Q6K3R2n41SHOwVckQPNi1xKcAsT/knH39cP42bOnHaor/oewcn7hpvlrI5yRhms7jDqX/az+lPx3nKx4ru05dbt24p+AH9ZlHNgvrss88pDmMW4sj/4x//WL/5zZv0/T4tD3LGag07Ozu6jm6y6XmLNzg/f+21cvbT/5zw51Q9m4nnnn1Wi/mC+pH2YeCDcsYw4zgQZ5FLnFrZ2H1Ev8+cPlOOeTZUd9lc3l/3L6f++WWpN379Rr1NinywqMOIFfqNPhe8XVmwob1z907J/uabb+ktIHqzLdvFezUs2dCw4Ayq8Yz9uVmxleXe+NCJTBNQk7Ef8a03HOyLSt/zq3HP0v/o8z76Sv0hQoUvTlCjvbzhiD203uEx0PVBZ8+drQdgNmLZMOZ7JPmRg2zEr/DWLzyfeeZZNhyXeINyvk7zsnkfsJlstmPLeVv30Ycf1aYsthebyJjH+Qo05MxYRbZz586XzMmnT3fv3a2HbvKIGNQ+pI30IRAdrzhdvHTpojLO6e/5C+dr7mTDlHFvjbGlz6GbYHd3p2wqdhi4m/G4fk0fMM8++OB95S3Qf/pP/0n//v/375XNcT6aeJ/DiOhPshLu83Yo3zVbMWeyVgzEWT9i95MxzWZzzebzssvImjXC5jAB2hW6Qqyw2of0aaq7jzwmEQksUxIgqot+Ekf3piy8ckpabYIXOJuSQNIPBYkijWEYk5bs3IglmT89JHiNn+LIsUZVreADEy5x0WwgscKggQE44XpE8Qk1H1pkpMzYZN2PnSadsUuFlJWsyXyBEL6tNRW41fedsiZm/YxdlT5O6GvqS0LypEbQY4cwnuAxKjk0E/06XkcpeQBiNyBXzNNKQlsswG1ex+E2y2shrckBgxQUsyQ+DaTuBA/WG2VgHoXkweJHYlJ/E1Ih+cQnQV6gThC6aj63AKPaWMNih7GPs6zNWdvzHcjLl6/oNoeEObzLR4entr785S/p29/+NodhM9Q21Lqesn1IIg2todo+uhity/42ojRvcwcG1kEeOp+rmckvEPwmRnCv5BRXZrpBF/wEE/q3HY9rSQZ5hOiiN54PjEXKMuZ5niBuWf7du3cZ7zvKehRcfInTHOpmjd/F9wo9A/6ZuhEJTq4YisDJVPul9CHjGh0/Vq0QVi9DDVR+n9sxCWiKfix6JPkRgqYgJoBHyUt89BrSyAZdym3LdpIHQNbOTZQFTGxNwbIygZUYujycLcK6Hx3c1BRYqAQMgCo0FoEYSJy1GY506sYQYii2lUkQBzNf9o5hnOF1ahz4ON05Bc+X4eOoJN/gGGMZcERmravZ2r2/W6fivXdsaNBdNiY5bc1DEHLZrpNzyRGzTpXjqMUpihyjs6wKzr1uSayB+nYTLwELYbucvLQXOeMIxmAiVx6+4VvODHSZBCtOV7JBuovTbVnRZepahwPk1Y/wyaYjvDI5lnHCOaW5xluTD95/vyrNeHsREPwMRJc7a4d+b2+PN1UrFs8VYg2KHu6zOXr/vff12s9f0y9++Yv6CFfejNhGh00ormjDJ5uq1BnAXr9xXT/96U/rH/hFlsidU6SrV68qX6LvyJH+IYKU46pAtGypcFJFNKMRrOlPhNjoDd76vP76r5WPL33w/of6+ONrbDJu8hbtnvLma4fxvXXztuLM5hemYu/pY+Ld3aWWbCwunr+oGU7r/Xs72t3ZA0ZHeXd31IXVZJtuknITiepvdCaeInmbFr1LoVGKuY3XCgcgzvApNkH5NbHvfvc79ZDKd3NCcRP5M+apP18s1FtXA/KWJZuXbCymBfDG9Zv1lit9eYe3bNlcxHHPd27eeeft+h7QNd6G5eE4sMHM25YZcyb9uHP7rq5fu6F818puWtK3u9h6fsnuQ96+ZRx6a+qUddrPPD212NIF3thkrO/cuqMbvIWj46KXEvfEEwQ/rB9qS2xoQK+9NWUDcQPbu/bJJ2U3H7M5+oANR94Svs1bw7fefFvZyL5J+u233tHbbGrfffc9+vK+3uGN4Du8EX2bTf07wNv0+Te/eUuvvfYL/RxbzHdi7rJByVgu5osaw848zne8zrBhvcucuceGJbrNfKBrbNzGTV5kzfiFfgWD2NI4cFhuOkX/lMD4irTpC2QjCfngjgLLivaYryNeRTvWGZSNU0s9+GV8G/aUZjaBGideoV1hT3vM6T10nPysN4VXGhvQ/wIbusBm8PTpU8rcH1h5MjaiW2M8IMVhOGh0IDlQnogY4U3F8F3RZmCgfUrFAkG7SQ1qRJFlBIuuyYWDB/XDYwSt8cTDBkjgfQh0JAzIEoCdsh7uMK7RQfK2R2p4jokv5j7AnGbrICXzNZvshh0gqFbMr5Jn3ZSDtLjXLQk9bnDVmu5TrXRmDayLBn0SCFkPAGKuw/TJiZYOIHbTmBSJU3ccowGaEUQfgw9UbfKh4YFI0VJRe/AHkHorGZt7XGjIfVD/QLZNnAibedSx/7iodJWbdgNkuLwBJBVZEwdSptweBSEuKEsgNRQM9E8B6odv1pCXeBt9hjXn7LlzrE+v6Ze//JXu3L6jBc+VlN9lrc1a/MJzz+nJJy6hwj1EGGT7AJhJvZk12KVfMZ+tYwJ1qKRAyh8FR+lEsK3I1WLPkmLLK4w9MRlGBeTG9ag2jpaH78Q/6fBcsjb22Yx1evYA//2mkCvyBmzLFBwFgQc9XpvpEUOxC7itMWNkogDRwy90kEIrYzAg9qDGmMTgVoxHAG2BXxa+0X6e3/E1e8eaqd9aq0/wzOczaDrDuApLQXoIwucAiuT4WyrC92jhwHxcodOBsitXLuuVV17WpYsXNO9NvVlcFScdWE1rN9q3JHqosX2i/WtQ+jpB0YzE4HMdLk/90ByCDRKa0kGgoBArDQ6gXwonbOJmW/YIMqUKOpD0BqxRDpERAyV0Hv4bFIeSNkQFkm3t/yUdgJ9txXm1RLnUcl/jR4wIIJBp6jCIuvJQzkAERiORbBdk8pPQM888wyC9omxWMhnieMUxTjoD2VqvNgcMLbgBjyIbDBHyqpZIObne5VR7xWDuEKOwoKMAxdm6g9Pz4fsf1EMysgzwGAm4G1DdkhC+iISMasZZWBbYTZ1T8o4u40zk4yrZUCS/wyYh3xfJSX4eHCKUnOiepDKceShnwxUtBTdBZMkCc/bMGeiEM3p93d7Y9l3kzkl51WfD0phEfdaLJm3spK/IlHREDpN6qwL+rbfe1C9/9cs6yY7DPIMu7YU2+luLh072Ckx/08/T26eVRTvt5rs7KybUBSZQZAiOWa7Wm/JradVmGkV91vg39W0ztq1W/IndUW1XNiAfMCY3eHMTuWJjrVEGiJAT9BVCcsluyLikaTQIrxXjN+MhkrLIdQ+Hd5eNS+9z7RHHqb9x8yYb13uSpcgr6tlYaLGY+EkaB5yE99OjPF0zFua8jcpbpOjgAzaL+Ujchzjs+dhgNuAWPKkdGW7eus1DbMXippI3uDj277ARyXjkO0Nv4dS/8cZv6oEYp/0nP/lppd/Cyb927Xq9UYy97mJX0fetm7c45dnTHXjf5YGZjUTs/Tb45R4OB+2b9umaYte26/s9Sd++fUt3ORUMndJv6BrlE5i6wQtFVprye7wFfP+9d5XNyLWPP1Egcty/e6/m0g6bx71sCNksZWMY/Wc8GBIe/3Bh/Nyb7C6T7sybzJnE2cS8z4a0taYt3mgu2EzN5ws2VBd14cJFyVY+XhF55zW+CC0pb3AC2axu4cyvprUgcltUs6wpJGXyjfEUsSXu1c/ERwAWWrIxE3Yw7ANVSYvmV3QstknnJNK2Ff0VV8orlo5wXecpH5A1hakzmzW1Zm1tLVhTm6L3JZuIS/T9q1/5ivJWLXOTAgWydkSGgzaGsEpRxRM+fBqEBlLYSkbt00SG3Z37FK3ADTwM+7oPJh8YaSceHmhnAng2j+VE0I/p3Gkm0QHoSKBC7109axZ6SN/sSAl/YhuCI1U+b9ZI2OCb7y29+sqrHA7cUOx3RfsP8LZk50Ys158eN1iyfQA6HEyWYsr1cNBBiFYOcpLrLzEAIy4wpCX1ZqCRR48S8QQDYzzs58mQxop4Li7ZHA/EltSOQG0YBk3+zaNjPcij0dIEpvwogDp0GfpNoEuqPloVN4QiqeADm2UPS6sqSOnAQP3EBdhw5giaQCWDsq6Pb00uK3byHocr2ZzssZ7WuoOtrEjvcMj3+i9/yVq+q29+4xs4sPOq31sr/ed5X7JJzGuNzYNwI+01tEElryRQI4CwLft4oEAWgXKtoTOPGu3m4GmFfEnbptjiVkCqYk2B8qnsceO0k7X2/PlzShthFb5Jt/ALYgNStglpxzbREZjqpIy0genKcz7tLljbMzaz+bgh6q0VH27apJ/q7cfhCQwg3KT4JuGxh81HVxQpcfpQG5DueiOWj5kH11pX661o5nPWZtar1FGFtDxCcA+CaW8DUieCJH4IZB3c3j6lb33rG/rd3/mBrj71lE6d2tJiPlengXnax2abhfkOzIGh4vQLlAJ6IAxg1gABbDSByGO4++XjWjOAnkCkHwTth2E/dTgRxk3tKNL77MaSTLxA0Cmz6z4Wfo67oyFkW7GwjWysBq4cM+uRYclOMRD6gUklBEw+i2UckQ85Be69MzincMJ26kGSCRiabE4SL3mAax1icPlC7zqrOLF5+ATu8wCOAxPnMpAB2dndqQdUnOB8BCsTIYYamHhMsZFtfUnoTxuhst5HVKK1hpMxq81RXgkv6Suq0hSy0OWjOvdY5CI39qawMPeAYBoe6X/rHcd2qWzMVjhBkmuypK+pu0J36dOKsiUL58CmwbZmTOTtUzl1XRb9HjLY40SLznvr6vDWI0LGZsAhyReR83O2l9nZR/7gt+ZbOM07evPNN/XWRge3AAAQAElEQVQ+DvqSjdLj8Iz+j2vWpvdA+t5aV4GbWgM8wmY9qGUQrjuJjSvOdOSJ7BPEbrKJyMfDok/bGtBbNmgZj4b9ZhFM3T2c7IGBybhNYJsWrPDdYZNwh1fBN3ir9B5vBvL6PzzzdiTlVRe9RVfBxc72agxg8ZBr5D4WbqYjf8b6fd5UZG7cx26ySVkx9nHKhZzhnzG4xkZmuTEvECHFsl1vCyPj5cuXa0MROwiPAZuBxdjw+g75lGLBnuM4b6mBdMahWSTX5SdFPihEiWlriY1ENx3bi64niFwpj8O/wyY66dDkOy8XL1wqee+yQQqus7EJ46TzEZ05i/d9ymhC9zmJrw4nI8t2SA9B7ClyuDXKmROlpAOSQzWSCRwUV6rBN2MSXjZ2VNjxZnlMRIaHQHQQvUf2PJAuX7mi9Ke3LtvM2aUyn/OgzEf98vas+jVy1rqFykFe8UA/xvRmKUXrbCLbiux2cnDEhqLrUzwU05eeByBlKd0EJRSCG+UCuIIVmIpVKdddjwi2H0oR3diUcz2U6DMUhO8Wbz5fevEltd7qDWBsbWJl0yDXlH8gpsxHepe8XXdKxviBel8AwvDYBLKHrpQFkTk9YwxjC8lvQmgQFdRolBn33rsWbIpbaxhD8PqtBKOtzYZM5mFAEVdkm4BsLVhT/lPEaSTVA1TjSgrA2etNTzzxRP1/ru1T2xxo7dVBXn590s6cXGnJGi5C1q2sxVm38kuROUyNPqN3puFB72jAlSNBPQMomvuYJ/GprqqPLIknyBqywIE/c/Zs+Ut2So6wPQ53hOSkbPqVzcnzL7zAW+vzMvYyn81Yp1Zs0vYU/+mz9eikVseytNVpKzo/xbhsb29rC98mfY79yubySPyQe579DZkl88xfKen0aYSVEjJuoQvPzjMmz4joNv5Bxn3gOWk3pa6qTSUq0GOHQZOkiSdI9dasxWKurPf5Xucp+jggVJ6JkcG2mlvZYPyT6CPTYMhNCUNunxsi02MzCXHggQojsm3ikV/iNhZpDJE5QM4oQIcKQeY6Dhf8UZjoUJphZFsrHDx7FCPKbN2i+GjNB/JxsjLoGWxYVHlnsWy9K28UPuAE/ddvvKHXfvEL5Ree7nDam03HHgtEIHXz3Yg7nBzbLicqTPZwzlIWp/DatWu6hsOWRXvFgzhtRcYVDWZhqVNknMzgUidxeIwLyJiCtcTN9hjr8cIKY85bhji7LfrZVAqsslNesouP8bWO/sJ/Ys14RQfJhiZ9Gfu1x8Zrtww0so6wUtpasVFc0vcV/bRcXUi9TDCbfBlxToi6Zjh0xhZSP208DGxrNpvXKfWlS5eU7wLEIbzy1BWdPXsO3X7C+LymX//617p965bS9qN46oSQiVaArsKnALn3Y9KHqpscMqa7Gm+qjnO/yxum6Dj5gbEo2ah/585tvf/B+9joUJN9AJfFKItBa636Gtroe4WdDBuywLau6HmHTe+7bEx+9KP/pp/89KeMyUqx34zbbD5jodnSDD1nwbmDLNewxYxlMXjYbd0fmwSQMYpM4btiXFM/4/m1r31NP/jBD/Q7v/M79f9ynn76Ku0tiusWDtiCtw+VqdtQ42KbMTtbH5XL6+Nr1z5RPnIWkvCOnpKewG6iSmXTh5zi2Aa3BrnKHrwNsBrQ6gRQBAVmydwNgFH1q/Uag8gcsLN2UA+dp5/R/dkzZxV5swG7eeNmjRsNhAWbpkU9kBu2HH67HDpk3KhOOY3SJokHrvBNnSHjC4099YU41fbzY1WwY2LjnjZ676M81LE3qCoJEt6jrFP6gIHRX+chGEzrvR5K+djgAkcjfc+a0XtTp8wmbgDp0B8HK/oy4uFcsnjM1v0gbVuGl+0qmfHgz9uZ2FBsN5uu6KcKj9ws/iylaoAUaW8AGOuxguXHovs8RFjSA9XPnD2jzJ+8lcxHOR/W1wcqgjAy29w3ABTXYRw5qP/2L9NEgEgIoYSMYWtruwRhW/YIMohcMUfi3d3dWhOef/75WvdykAf6t3MhS3RvhAr8dho93EraH3g2DEzmFetr5l1+qWv79LZyMJJfw8zHYGes57aV9Td04dKZi5k7WddTPz/Pn/qhCWQdylqXZ3PKU+dEgL8CJxKNhR4jTfSZs2k7B095PutvIeT5mP9BFluJT5Mm5otFrX85OH6sPqbSp4TeWrXRW9OF8+eVj5Nfffrp2kjm43encOIzDtGJnfvxDZhnxCTjHs+h6EuszxnPjKWoOvmkdtMSXyprcWhyiLFXh7/4DMjRWbezPtuW7eMbPAabaRegkgK1DsOvcBLP6UHn8KvyLyXu3L6j/ADTJzynlSaArGeBOT5Z7Ioq+5chwozR1T7qby1h09oEtJuGIlfio9COIryBmAakUGjBMAtUfuMWXGij9MQbRZWMMia8bSkgAkkxyFN2yeloFsfCVfHocECC4hAA3MBCQKZOJ7JxmHHa0xtGCH7Ow3ILow/bOJe7nKRmMsSAjNGkXsqyy11iZPfv3a+3K8P64Zyy7q5Zm6nxt7fL2wNk6q0rNEuMLPXGvhgjHIB89rDVWwrJ0gOgB8JYX3Kjf6mihCRGyKYjssWBvXnjpkb9rTTVS793d/YkWwscyknvKZ8gsmZS7CLzDqf10eGKfgYvMqlj077IobuUjRoGx6JrG/ZWHsK21xs4qzO5MqFhsS+PNgNMvJHPa+7s6HOidOHCReUjTdn4vP766/o/f/3X9Utj9+/v0kfkoF4miRQOa4CfKsSEkyFOBI4UYnCvPDcqZ5xW9Ce2FIiukg+eblHLcB9BpCawR9wwWLHBXTZ/pCRo9vZWyDcw1ivsZdzg2dC7SZRHJ9vbpykfdJuFIRuKFbpGQVyR7wBWyLaijEv5+N5rv3itPioHO7XW1FtTFrac8iTOQpi3eHfZpKRe2tMJwZQVwNC2uFBsZF/K8N7itDMfKfi//j//l/6//8//o2effYaN4jXeHNxnjBfqnT4N6DKaJY49wUCZW9lU9tZ0+vQZXb9+g/6uoGduDDSK3iTqrmE+X1A2V2SesSDO+pw2dpDHau4iIcnSPtAKfGgSna3Tq8Qr8lOBmGeFlG3NmO+x/7RxjYOE+3n7ETwbuxlt2i57O336tN586636xbrOepHTM7uh5y01+pPPC+d0LyeaA0YywsGY6UhYMYam3oCwsSvLQl0l5wqcktdGQI6Ut45+KLeZYyB672qkG/gGv6pRXR1Kb5DCE9bBTYXUA6M0kb6ULJLy86XnL1zQNs7RGfqbebfF2hA7mjaHW2w80x7STizUW+XIDxrol2gUkcBnTUP3a1wDaWRMn2mu6FNzvpizAbxSP/awvX6LEtkgl5v3IbLElu1Gda+BaLqCUm6WbbDWiX9Fo9EeoM5VskVXmVwgUr90jNzRU5WDf+xrzSv1BnhGf/nJ8YzXe++9q1FXfii7Rl/TPh1RYIa9Gp0kHQhfJ6EvNjCSWsWOsZU8B7PpqOcW+eihgPK0GjUGGjoaCjcwL+Zs3rdSLBsJAYkYUILTdVrBVvJrRS+99JIunL+gXTYsKX4oUG/qP7WLLHIGBniFfXQbmpTbVsmF3MkHRDCEE5D9TNdU/3FjRJANdUBjnIYjd+TvrSsO/uUrl4OuH+145513MJGhDkFi/ymI7lMnEIc2z8H8aEv+pUCek5kjC+ZU4qy5vTfZTlWNd8keU+ExAQ0VPnPUpvwRkHr2SBe7vHTxoq5xCJbvBg6Z8/pigm3saaEXeXPy0osv4k/crU+z9N7XY6uKbZf83PRQEAG6E8sh2byYwvXsyg8kfeUrX1F0nI1J+lz9xO4mWTbrHU2HZsUakOaTrvlE3dbG51/KRp02xLMWPP/y8frYzQyfaX98YNxgwkXq4Vd4pe5iPld+iTT/OuAC63trrfijLZGSwwK5euN52JtyEJyx/OUvf6lfvPZa+ckdGSNvDhTCM4cssa/YbaoHV/Fv+xbhgfR1hc0NrD/RS83zfIwSwdoDMlHB5sbIDgxAyvdjKkzp4CcILo6gUZJHlU1Fh2N4BuHc4JXLHnOF2rgZPo2yJQ52FJk2THl9NInNRWvk6FAGfzGbsWKq3pzESekYP6VhzwNsOb5C5A1Ba00xzCgjkC9XZtCyiId4xUDH8d/DOV2hsHxxOJ+JX+KgZtOStmhSQrak007ScYRb67LT6gbEaQvoIKQfgTw0WqeONuinNHxu3b6Fs3u7TqkjS4Yi9TJ4iKnd3T3t3t+L3WsPfQwgU166QvY8HCPrCnxkC0QKWKuhh0Cn/cQj3jWpkl9Rv/emOHIff/wRbQyyXTBQtkKXsmTGwLbsEeQMAxIibGTZ5lXqlStXdPnJy8qXSi9euqgsyH/zN39Tr77v37+v5uiAegOA7wlXqRiFGUA6vGAJQXgTMVgjLnmg8uDhoQqWPYJkqaBJFZt70kDGBnDAjX6K4NqE3Ll9t9Ir9LcXG6TfadNOfZdznjKrqaHPM2fO6QabyY8//gQbm6u3jlQ6FNKHe2yKA81NnYUr8XwGfdINmeAfuuADM8o+4I1NbLV1yg9x3MwgF3XpnOwxbdoIpF428kKiHTbt/+W//lf96K9+VD+f/Prrv2azcV22NZ/PSgd7Zf/oFQNKnyNPbOFp3nxt4/zOWTTT15oDbabI2Er+rka/A1tbp+C3UCe/feo0b17u89D+FQI3zVi8w1OyFED/A4B41f6wj4sMAAWrYUD8QQ05ycpkSz+0Gx5bON9206mtbc3YDEXHp0+frQ1K+p8v5qdfe8yb9Ck6v/r0M+VY5X/nXOQBne/xZExpSCMQca2bHmWjXckasAvbao20JLvJavvVbMs+gND13rXCjkSIDElvs7GdsX4ZnGXuqjUra9LY8/EuhOBKNALt56HTWtOTzK9n2GimT+nnThzFEMNtzpgGijO40PTWq6WGfEl3ZD/LpjMfA+vIGP12ZBrXxhW2vlTrXTM2d4ZnIPKTVOgzz/MA/d73vo8sT4Jrms27Qn9qa0E8U51cXr2qLTZNlmS7QAmWnL81zib3GBAZ9jiphFrRQ9nDfCY3MLY68sYuUhZdhX4T9IgwoIjQE3EN9fD/zne/o/fefa/W5lS3negAsA/Tl9Q7xYYtb5fOnTuvyJG+d/RoW0lDpsh2UPkLSiFD7BOheU7sMg/nJXs2sVmPs2GPrhQBAMxCiFRw8eKFGsOzZ8+WbOfOnas5tE1f3FrZ78Q7fUn/pr6kjzohRC+x9fTZdlFGjvl8LjNmwSedOLInThtJH4Kq+Tlvaf5TQMnnJvM3XlbizOGsK3H68mYt62vmzU9+8pP6+PLWqS0l7HB4EntKOrYRmjz/8sMmr3NYl/w3vvF1zReswVoxh6zYr9OINYZ13Hqr/ClO/6OvyLBiPaiFoUqUWifCIO2XP8O8/M53v1sHDZn3NmsaRhE5A5t89ZhhyDoHj9678tP3X+Wt/Yxxfv31X6nBv7eG87xLP3u9fVtwsNzA2ZZ9AtC+8V4l4wAAEABJREFUTwCK9q/0MWOTX7bMT/Anzkf/X/v5z5Xva+ZgKp8CCE1oJ76Rz/a+HGEYPfTewAUcFLKz1kDXkLu5M8+22Iwx3mEGxZw1ND9Ck4Nyk1/MFoou4yuHH6hDV3CbICrluZRfesunHV555RVlPmbMZ6xttoU0IdPWfEtnT5/VM1ef0YcffMga9W79mui9+/fwIe/XvF0xJhnfbGLOsyb11vXbDLZle79Jiz/y3Au34Nnw5OUnsIfTmmE3FNG/Ktq8+SCzVnQQ0+RK+jjoMBwySY4pnM/mmjFY4ZENRh4WQjhGS3Ymw5gjqQq0u8IJ7r0pkDceUS7oKs6t8iBi2B3e93fu14M0D/bwj0OTwQ7tAWz07QC5n4JdDWQ2D6mbPAJKVEt6SOIB0GcOQ2rCO9GJAGF0F5lCl1eiH3zwAafCb/IAyiZlYEkbAVKtfT0N/IX+JKjmS/FD6S91zEK8h1P+q1/9qj5nvYfDmgW02q8KD+FI4wM2ENqMd35mMZMqC2l45OeIf8XOPl/ETnnxgxXrmFKPZEyios9/i6AHYFu2YRsg4rI94ogjQzZ9oBU5X//V62w4Dt4S1GR2SkeI/d27dw/972Lbcxan2f6icOfuHd3f3SlbSh8ncLNu3ryhnKzlrUhse+Q23kOXDXkWtNhwdLSFo//xxx8rb3QyDzI+UgSZQEcCePpjW/YImwSR+73339O/+bf/Rm+9/Y6uXb9evDOH3LpklS0N+5sTNgWtqQHZlOTnjCPb7Vu3lbDH5nhacAeUOMHt27fLicuvs11mk5qfl/7Rf/tvjPMq1XScaWI+ggVl9JLExCtxFSCbbXEVjwEZ97DTyLPHm85sPu7cuV0L830cgjjczz77nN78zZt6t068VWMS2dIf06d8L+UUOs5bvQ8//EhZGMN82GhfR4St9g0VEJkjW+LCj2juD15L5lHGNPxWrG9LnOu95S4HK8s1cbgEwpgYGcI7kORIBL7kiY5WZXff+ObX64dAdvd2lHUwY7y7twvVqnSVzW1sJwDnWlN7b7ALj4E3Yqf13e99V3/6J39Sp8B7yJUfxOg8BBc4FWGSemfYxJzFYZ0vFvDoMvach+UlNned9T+fv79y+XKVJZ8+buFE2Vb+T01Oic+fP1djQOOHL2iURgKHS47JITe9S0HWllPbW2w0z+ull16sz//n89cXLpxXdH2PB3TWo8hpW58m2FZDT6kbW/rSl7+EiNYN5vAKe1thf7ETbYQJF0ciH7X4zne+o+9859t6+urT49hQL7oJv2ws47TZn06ujeaOTdouuRG2xiJ6/xf/4l/on//zf6Z//i/+uf7oH/6RnnnmKvrpjMWSN5v3cBb3cFCf0u/93u8RX9GNGzeq7rPPPqs/+qM/0rPMo8Z4R/bYlgjNTb31OuDI20dTDvrEywiVDU3vXbP5rH7E5nvf+56efeZZBRenPTrN2C1ZW9KW7RN5Hl94ME+OL/902EbfliuetayOHZvIOE8cFhyOZF3MR5gzV3/MAdy19UdrOv3MfBywFdF3O/5OZJOih9ZaOcv5buN3sJVn0Xf6HbChFWEkD+t6Rkfvsclvf+vb9eYy69gOz5uBRSJtUePEK+xCK/iHMA7rM2xStpmrA05syoN/GGQ0HgUrZAn/9PGFF19U1oh8xzG/Rpn5mOdZ+t4iA2CH48Na/Gz48D7LRjtrUvQZ3eyxBmdMsuHe5m1z741n+A66HdRZ72KTR+3YjmyB4+WYzebYboPHirm0A9zX3Tt3lU/A5LkSm07NtN9bhw4Nc0nhGdADoSNXoyhv9nOwG7/hNofWL7zwPHbD+ousjSU8og3YpFgPlzxTnnzyCXy2D6v9RiEsSrYF63ijwnzeOXB4WhcuXlB0sdlwaKkCKsKdBJA88ipux1MdKYq+I9sV3j7+0R/9Q32PzfK582e1ffqU6OJhHiVgGBxGo0rL9hFs1JKOSGkgDzbbRWO54twyGVaZoJDalh2ghJj7eJG2g1+DmJzQc8m2uGkzZNMTo4uznrZTFoUXsLDlYYwlBH0AsDnIkApzorEXYyZyZoOCn82QH5SMpUW8cZuwiSegeCNJ7qHXKM54P5YofJBiCGTCr4mWOBD58nw+flUkGN666FNEVXOkJ7mC/woDH+h4qZuSONF7OIDRbxbhxKAfetU4s8DFacjm5AqOaXDvvfeefvzjH9d3Te7x1uQebxFy0mSbYTX8qocMFzFy0N3CceNCuLqPMckv5LJdbdvEcMziYcfmBn3ChiCOXufhkgfBjMXADp2hHK/0Kw5n6mURGRfdHfVZ4w3MfeIudxYtqtSGkTjjln7vsJne3b2vzJeR28G9NdcpTPFlcQ3NBx9+WKfqeyyu++MDPwNS3TSF4Eaw7MBUchDvMabRZj5ell9jS1/dkBXFxw6KkroVc1syn/JT2nE286Xrt99+W3nDl4W3US/lY7926PsaGOfoJA+mjh5/yoliTgvjyNy+datkozkV0MYjL+Sx0x9AjBMVVtjqkrmwRL444dFV+raHnkx5Tu3zsYv/xsYovxzm0u2C2lbrXZE9J1QvvPBCfcxuZwenPvan40I0NggRAOvQH0gugdQU67hA4cA6SLRfalKIRT1SVZAY5ElXXh8B4bWk/7HP1o3dzJW5d+HCOTYd2wr+zNnTyqYg5QMPsiVOVprpvfHg6kWT07SvfuWr5Szmf9ScO3e2Nj5GhiVrQqPCNg/z8zj9F86fV36Nb7HFQ7J16s95YG7pJmMaXWYzuuBhmLFplJ9OPTYlWVOfvPwkp2NntEIHsN64TP8FJDYJPTIgEvIbh22vZM0m7Q/+8Pdx2F7R17/+VX0L561hmyvWo4ExbW6P5HmUwHKhYldx4vIRkThZ+VGPFC0zj+BdROtb2kvZ7/7u7+pP//RPa2N25fIVxcaygYvDdIaN3hZO7fPPP6czp0/LbWxnzeIgegj6gOD4VPqbORDo2PkWY/UBb2HfefcdZZ68QLsvvPiCzpw5jc0sFFnOsfHMJjJxTpfD4x4HMDdv3lTm7csvv6z0o7eu6NI2+ifdWTeYh8MDY6oHwsBkjy5LR5RGp9HRv/pX/0p5+zDjoHGXORh5zmKDyTvKhNYmdQysi6E47hpAPgwoeqxrrD8wzjRfNTbTDeQ5ZM0vd3XW/j0OHN55920ttubYJY4r+qLbEnQipC5RXUvWrSSyjkbH29vbpYcLFy7gNO+WbadcrrtsF8/oL8/Wb7PxvXTxksK/tTYSfYq7DWNgi5PrOMENWSOfDf5RfKCxXTLZx8fxwfK2Lt87yfzP4eSdO3fo11K9NV28eJF16rQ6NhpdpO1HNXtiuSlFFu51he8zzzxT7Z1Hp/FncvCStnprih4zH8YqK/yPCar6Y99WrJF2U8d+FxzeNHjfuHFdaU/IlDU5+DscnmXDPWd9DE3aDShEOhx2dnbkZng23eXAcyQZ0FXGecA+KLdlWwkD8y/6zjM38zZzTSkC8hxYbMUeZzwftjmEelKxsVEGy7bEJWKuRPtQxhUD2wc9Rihm0I2xbfgdQCOPimS6YntjPZkpb7pyEHSZNykvvfSC2n674zw8kEdjqI6StGlAhhxCS7YLtA62x7rkpzoDk5oK2mF3n8WSImXRyUAOCj2UoUndZENAnKI4d3k4rjhxaq0X74kflhTKMrAYWcfAe2uVH9YPpNAOUBWkDZiGdZI2KWBFhot6Emss1JLhE5lXGfAURovUlakjwhSTTHHaSd0JKg8DTJ07/YNuvFIf/SFQ6gVHE4IoyQchdBSGNjzHGHLwSxpLPk5CjC/9n+SjmFpht06FEBhobMBBGSo9FM2UTpcinTTeBSK1s/mLfjNZMqlpXSeFyBGZMiEzAU7jnMTZz5uYvDXIWAZ2dneVSZQNVibsMmNWfUKutXyrdZ6I4UYaLmmUzxtxpdkBUA06JIRuTB/wUsKILAJIgjkA+ptMY+yjk9b7aKfEwS+xwVVkjNYMBkgVN9eCcfrMtvLWxLY+ZDORRSIwoHMa1AThn3TsGqTyoK+uwK9ikNFhHs4RNz+PnX+iePfuXbXWgQbFcVcYbOKPywcHIGNOiVpvykftAnFCVjQ4AOEy6SfxPjAQKUcNev3Xb9QpkdFX+rlMPfhqAyDXlStP8aDe0i9+8Qt99PEnNT55pR6eoWWEmHdDQXiHTcoCkUNC3oIxJYIrb1JokgrT2MQ+wyM67X1GuwtOiq7ojTfeUDZUWX9CE1tryD2D5jSO4hOXnihb/OlPf6beWWfSh+KeWyQZodBsCmiVAnBJTwDmAF+ZI7f0cYVN9XpbUu2z6U17rbdq19hSKYiueaOP+4zSVuxvH6FyVsLjHM6lgkfIBp9aY+E7olxjdZs3WraDUmw5id6a8uDc3j6lczhZ93nbcJeH4UA7FHFfQcvbHdqO/rK5zEY1DzvbisyLxVyXnriEs3um3uJkDGIXoY8crXU9hR3kZ1W3T23zYLyI3Is0vw/eT2ndc8u2phB50DjqGRS5tnCoRrm3tYXz/SLO9te+9lVODj/SX/zFf6h4hrOYB/asd+pYq2FZPC3DNkAUpkQPu9Ju+jFgZ08++ST9O689NoR5u2D4dMbQ9qHqttHpvHA//vHf6L//9/9ea0OctG984xv0/3zJknWvI1vWyN6a6jOLaDx2lHZFMG3YFpE+TbCtU+hohnzRwWuvvaa//I9/oV/96pf69euv6y/+8i/0EetUnNI545f4K1/9irI5/Tf/5t8om7Dod44jFVvJ/L3M5vKll1/iVHNbi625Iu8p7Cafs3/qqStsgulXHG5sJWXHAWIx9vOCOKfZ8AW3zcl9ePbGXGDctk5t6SIO5fnz59R6dCOVDlBFxToIBmFzNzhgqGfcqmwFjMx8MPgOn62thWKvc/qV/sU+bQo37IBcqhUkneLAwFreihctlC0xUuDm6O/q00/pAifS4ZvDuNhMa00N+hU0geTDdMCWJsh61HsPutapa9euKTayzUYleNtqgAhZ14i0x6Y4Y5IfOckX8H/9xq+xp5XmOMe2ZTtkJwMyhKy3Vr/MmMOH+2xGg3MzulvBR6xLrSCytzW+ZMdOvdlCVQSzEfeWup01+Kn6IYWsHXd4jqVf88VC5zjoSB9ykJCPgGXDleddytOGHhY22ighN/NCBupNwxk/M2+27nNYFp1ev35NtssGTqHj2IKd/KLwS+b2HodbD28//EewE9MYVz55scT285WAJfUbZelHHeTMF4xhw1i4eCj2ljcoK2odvuwDfknGlgKx0awRS2S7fu2aemvws5qs0GWeVSyxFm5hB3NlLLMRzLN5wP4oUsYw30Wcz2eVzq+qulmpHwiP/NSwCGB1MgyUTyDSB6D9MOynKpF1AbtJWwWFFHWxt+Ahj8z5uPWc+ZlxyD8ybQPG+iiAi9JB2yStBNua0dnUtcdGOgtiygogW2YyoaCBgQkEbzgkTrSkbEn7qYd8hU48AdVot2tFYq42j7sAABAASURBVImTuNxbqXjCNw+8ZYwCj2kLg88OmZkFfRsHkYG0jVUMoAclaTdUMaizKFgWbJX2V8iQNgTRtBCkX0MkAifqhT5xaCTDx9I6Dp99EE1uwIr0ak0nHOkC8gIiv2jEpEWoNpGl4hRQVtyqXlJjuxmL6GyPyRDaxKa+bDlxQSrT9yzYawh6xeJaDjK6XwED0LpF1TWYhgat0Ose+iWTalVWiRNukSvGlYnxKx6EP/nxT/QazukOG1Tb8LBa75r1eUFvjG2N67Laiyx0nzStIn7SUYPWwXbxcKanmaKASIsQ2gMYaswHEPsQmjUQPXDZLpxt2l9VOjfbSr8ak9n22D4xiVzKA6r1Vh/fuMapyc9+/jPF+bAtegEcXEFFnmDsRjTI9j6AUBzoGc6zrPoseH7JLeO7xwI1m83VWuqFcgSqa4I1hrwLpjwZCfkLHKloV5Y9QtFt6or0ChgoCEBIP7d05tx55SNR+XW8PeyjzNLwg7boISaJ7qXOAzN9ee+9D/Te+x9UvzLXltDs7O6hI8ac9P68gRlZhtu0GiDKBd6yWgF3rwHM2FZqeRwzkly1SG/jDJ89e07ZeHzM5ih6izyZc9Gj3XkTcEb37+/qr/7qR3VKPDAX4tBK1kEYZHSXtS5Y122geANq8R1RKR4iGNnxGumCa+GDXhKjNWRe4nDsoa+1vY4VVM2HkaYw8qiFfWoLTcUueu/lHG7j5HX47/B2LpuRPDRTO/3NfEwcGYKb4moHPrt745u/nCbmhBE2kEWmldLfQMrC+9atnKh/rCX2GHz60ltXb6y7yGJHcKuTXrJ+5KMrH/FG8vSZM4WLLFlbtA429FzJVkS+wSvrSPSOFGv9rNR6U77s+uWvfEnZlJxbb8y2cMZziPLBBx+wAbhA2YvKmGfdqXGDp201N/pjQBXCuxIn3BqyxLk5g/yy6n/45HAldVNmW/YB3MUJ28ZxX6KfPHCjtw94e/H222+yEb7LZuV2jfmKN1lxwJ9/4XlFxhKhxnYgCVjFN2VpR48ZIteAHUfPA3Y4X8yq3RUTLTayjWN2Jz/kwUY09hO6K1eerDc977//oW7euIV8yzr9nWGrGcc0vWQs87E07fNeoU+xHtyRkDVOVOf5jyr0UJCw+T3ug15++UV96Uuv6ic//Qnrw7ucEt9V1rg42gNt5G3biy+9SHPYoHzoDwaHLmOwrXWl3YE+L9HtklPt6C7jFjuJA5y3QIH8mtRLL76oOK9nz5xVbK1sI1yt4lPOWqVd+eLNXEncaS9zMWO4dWqhFznpneML3WeD/+tf/5rT7V1FjoF+rLADUQ8zKj4D8q1YOwO995oTSV+/fr02KRfYmGWTcpa355COwkisv3P0beib8uYpP02cMbl967YG+A1KK7klRfyQa0CWAX8g8p7a3uJt49f06quvFDZ9ihO7jf1eunQRm3hWect39Zmna/OaMZ6xgRzbG9ux0Q9teYLk17DN28Hnn3uODcFCWQcybyJzQxn5ONwrr77KGDyld997r2jyC2g5CGjr+uEJ2/3LNjo8GUIcHUNYPE+xLuYTAnNsc8lYBJJfYR+LxbzG3h55Rt+pa5jYhsVhkCwBBpr7pHDiof4lxBJ/bIFznfG8f+++wus0Osg4p08pz5zrrcMBTqMKZVtSQOrYRGuUO2wHRf4z2GgdIjIHo7dt5nDGr7WmDu2cNpeUbW0tdJr+5qPOO3fvafKRsyZlLYpctulzB2ZsaBYiuwYTA1iCJU0QuQ+DsMM1iLjAatQogCGXAq1R3lzp5CfQOlAiWWr0oePz7O7sKR8BPH36jE7zdndg/sBCJ4aBUbMt26XwFZVyCj7QkSUbhYGFrxigbKjAkuAKbh0lWfjUqcz6NpXbLgy+SMUSbVFDCVU2licbeRBJGegMSnBZSDNI4TebzdUZ5OBb6gLBBybcapI5CGCgvVzKrdEWUO0IIwkOlPb5RDZgoKyAXiFQ0R8Tw+LQRRUqgkpnyVCFzPEXnNE55BBxkQZDYkCW1Kg2SUwxyUlr+3FwgdDAKUkAPlAMjGVwNh0EbOLCiwfJStPY2sFT7RHXCtliG4Hr16/VwnOf04tUs+GRi9g26ozpoUcKS5rULX1wW8sgWQ8PKbNsQxIg+oKux+EWmkia+BTOcH56+I3fvMEEu4nTe1+t07+SLVQjmBlbKR4ooo92ah8I3Vpn0djCtnfL0WrQf4jTlYXGsmYssg3b1KcIaY+qtJYWARBxXuMMRJ75YqG0k7EbGIOCoj7cyHyxKNmyOcnbsGnuhQqWRBnLA5AbTs5tffDRh9rZGb+nA1FdoQ9kGibehCI4ckvfC2UTBYjWl23ZHnPEdKGkP8dmKieSP/vZz3F+7mmHt3YrFvGOjjuLYT6CePXqM7WB+fXrb6DbuaKHPda0YqCJZ1gPGh2WQQo6oINQ2TRMwua2XwT9yExBr3go9o5dgM4YrLCDOGR7PNgCY00KqRP6fTb7ibGMUdzHhF9gj74FGZ5xigfmdsNWYjPbOBxbOPHBhW9gQN5AeI1xpdh4LHGwdnCIMt7YRuSFcWgGeJJU2pvNZjzk5uUE5GGSU9hTPBy3sJPwD91AG+lXHo55sLaeA4klRekH0f419nzKpl7sy8ae4NFbZ3xm+tpXv1rfkYhj2ejbLgcfK5zRLZzE9Dl1XuRtygLH4403XtdQ8g4lb/QS+jiuoUPFMn9Tmw+Lm1udAKfNfGQjBwapPyBX6hzlsYWTEN3cvn2r9Hjhwnl0NNdOPrJhsVm4x9q6LD3nYyApzxjR1bBTiTSpB3oRWmsy/SX52Jebqt8dnTfqRj85xBvQSTah2YifwiauPv10fW8njPOmMSfbkSfr9jaOUBz8tJ/yOK97OHm9N7XWSqY4lOnDgnGP3kP3ULCQqZc+os833/wNa8TN+r7LXTZMscCMT3SXNi5evKCOQ1w60UbwRprkwFgssQOSxTuyncHByeYvb4a+973vKl80zsfs8n2cpF9+5WXl+5Hf+va39FXevqWtBfpI3fl8Vv2Lwx6ZwvcBGTCgyHbmzDZr9TkOXO7X8y6yG/ns2O6Kg5mlSBaLkfc4Z6KvOY5lCmIb+YjXr371q3p+fOlLX6q1domuUx6wrazXly5dUr4wHb1/wLMhcyuHQeEduphOIOmHg0tPGeN8BDb2mvmRcXzppZeUjcI//If/UPne0p//+Z/rX/7Lf1nwT//pn2MrX1brbWRtj/F0X2cTpX/ZGOY7iEzE6ldszkYvrHsz+r5kzXrrrbdrbuSTB7/45S/16iuv6Bvf/KbCIzJNrD9N3LDNLcbydDYHpGMfYZh4xRqcMW3MifBMPmvUEl0vkafaTOMpPAZSZJtxXSnjYVtprxHHH0796DPr4RZvAu9zYJSDnbQdmWxjK7vCfHQ02OE+Ym3mWG/KnJvx3L954wbrBvaEnNvwtS0baFaeIfPFTHmbmbEZ6KPB99ZR/cA6tFux7XpjdvHixcpnw2m7GkwUqMzj3qpqrC3wsEqU1cEL5UVPPF3rfO8z7HFL9/AV8wX/rCNZmz659onaRPvQGP5ZpAWzKDmdns1naq3VJIpCUndA44GkA6aCkzgOogkKDU0VW7Kt+iMmwWUdF2zwXJHFroTiXPXe1VsjjeG4KZNWKZ+YsIjFKlrvRSOqpg8jWKYOXa1eyKEEqJM+jfiRUdoNjLnPdg/Pg5rhfpB7MHWYusqRK3HVRNbIG0h+SD6Fj4CQBSayzXRaTB8HHmZCh5YnshPjgYUnk31FvYi4i1PITDixzmZhtVI30eI6Icl2gX4LwbZoTI8TGovAmXNnOcE+p/ys35x5gRnJ3dhfkymvGdakxLG1AcXssRBKVvLaDFbhspBd4BV4Fu2PPvqYDcseVAN2O2CfoqZlj5CcPkUwMs0Xc+SbwW/Fm58d7bLohTNbUs7WYkWHGXYWyPQtH1/Id0kit+3DREdy2Qzc40TxHidJyyyYx9KnrQOw+IPOPhyHtf0gLvgARYmUuDO/o6QPPvxAf/mXf6m3335LM5zprcUWi+ACGuscb1aSz8fb/ut//a+1MM7nizLVFTYsS+E1ASsBZZFzjZcOlx8QjgU6HDLmgcixh64F/0BkCNdRn1LGJm1FBjtEGgPJZG3LDogYwK5m2FzscHfvfuEG5l7moD3SpSww8OY0Meiiy4YrkPYKeIikLOMceeIAXb58pX7ZTyeE9CmObDZc+fhe3pbkQT9V8TqRX9CJYxyHKuOzRlcUGssSAtjEkqIDIs1xZPJ9iXyBeIETHPv7X//rf9Vpc5zBOf0/f/4cm4gzwGn13uq0Ng+31I8sHZsI1zm8sokamIMpU5CVOP4WutZavcm8+vRV5bQ6m97IlrLjauXt5zPPPKM/+ZM/UZy7OJRxJDMmZ3gLk3pxDLM2Bleyrft8lJ9t2VZkIKXHCaGzrd66Ov3O+ESm3pvO4LTnI3pxmmTpFBvX555/Fr2dVb7Qm/7lM+B523AGWZ966qniYVu2dfv27XImW2s1p6LP9Cf9iJOdWI8IqZs3GKmXj45l05d69+7dqzG3XW2Gd+bHjANHWq/2bUt1WfYI4Zf1srWuhNhIDh/yxf5vf+tbuoQzNp8vlHHPWKRvV65c1nPPjW8HLl48r6effkpf/8Y3lJ/CXSzmB3M9DAsGmThAVFdk3oI2fLK+BfnuO2+znt5nvAzEhllV17Zmb9ZWhRnr0gKb7oxT9JG3DPl4XTZO+bL8hfMX0EUr2tzCIXp6lQ1M5lzqbuGsRlfhFT6NdkJncw+k4hEI2jbr4VyXeFOS+o0xvXHjZn2875NPPuaN8sf1fzR+9KMfKfBv/+2/rR93sY1MMzW3USfkbcsGZPDEpAU8zeY3b4Ly0a7YfHQmQjaC+Qhf5lG+S9t7U/r1ySef6DdvvqmXX35ZWS/CA/L9y6SOAqiDK7oGshE6w+Ykb/w6uj0gEAcDK7KmD7GXQQkZ8/l8UfqY8awLTrVIDTIxXZHtAm4KZLy0Dklnjs3mM2WTkjVn4PQttn3t2jVRs2w75CuehfPYdHOyBamf9jp6GFi/AzTH2jurOZs6eXOdNfzGjeuM2SVsdEndFf2w0u4pNmSZsw2+eb6nfg4lbNOvBbSqjUrWnczV2M93v/tdxW5aa7K9BhEfQOQ6EXhuPKrc0iGeNFV5rUP6lz5n3O5wUPH+++8pHzvNoUVb0zw0YopJaWFQKXnAAHJCzripvqOwzIDrwZA6D2ILk6Iy8EgaDLzDN20lHlEgk9iAqSyoKHXOSagQLnKYeL5Y4MztaokTMGfy61DA1JA97Q44IaZsal7U3Uyn5RFyV4WkApU5dCtOhzDJRNYHIEorkA61B2NEw+gEkNE6HpPkjrtoFyaD6BfFzAc4o8FBxzqZkBx7QS4arbJRXpIRBm6k4M6dprifeIXPismVRSd8EE02FQMn1qQwlYlyUYOIOxeJY66HFmzQhmYD4B+ZjgeqUV7d3YxBH1zotTJ+tuNgAAAQAElEQVThWYm65TOmTz/1tN555x2cog+15CQ8lK032MGMyZt8IBWiishQ8weE3dE9CUipoOB3edswLax5W5EFpXfoqBy7DZ1KjNwCsKB+DRmsyDGctHiAKOx0CzrtrEhQTQ1ZBe/kA6BVtkQi+cByb8UD65N6UL3xm9/wEGqymsR9BD0QGoteFm1DE+c1INKwRT6kTOPaDBbFOgjkJ0SSFCRCVFLHX8WbuZ2HXR4OeeB21ojofI+xscNBykeafvHLXyg/BRq57FYyRS+la4VugrQVYR8OoQzVw8AeKZZsTKMXeq+0kw1c5JrqrckoXske64jI5pZEwZoaVONh1FuTiTPvEg/MwYHNiCkfUEicpzgBtznR772tK68jaIpl7LTqsUWlTmxuwVoapy72AUrhZ7PWQJfyQB6AA8aSNfXu3bs8UOfKz6muwKUF24pMcSAvX76s69eu6+atmwozuyLtBxCgVEC60ae0m81kTpRNSQ4B8hHDbRxrSFQPZk75M+/yhizO93Ue4LN5Vx684b3CHmyr43hceuKScqrbG/NJB8Hwtn2AWKdSt/eufLn9zNkz5XwuecMWvabfa7JDUUPHt27dru9d5bsfKcx3cFprunXzZjn5wcVG82uGp7ZOlS0EtwlGpilvW6m/gVIF133/BplGsNLf6KD3rqRzmpyyODpLno8rHKVzHK5kIxqnOF9g3t3bLScm68+FCxcUBzOOpe1qP29OkxchOoh+0kYc3CW2HceHov0rNIEJkT6kvXw8KbqZNm6p15Fzoovd5TAkczR2qPRzDa7MRMlUwUgyh6LHbHzyvYbvf//7yiZxG9s4x+Y1cuaHDbIh+p//83/qr//6r5VN7muv/bze3uzyJi42mjdMdsOH2FPqwJqGMu+JjlwDdrXYWih2jRRcg65duybbUJr6WYMP5nH4BSJr+huIDUSfwUV/169f1//5P/+n3jZkQx6H0+KveEq2azP5v+jDv/7X/5o3NxeU/8sT/ffW1Cg3se0QFz23Sife7EnavHTpCcUuMi6x78gQG7h3955ee+0XZcMz5s3Vq1eVNyv5TuEW9prDJ3o38hVh3V7aIKfE6WvsKON3F6czvGfzuSJjbGKLt60p2+LgqH58gfHfYs15791367AvNnL2zNnSqzbD0bY2ytK/yBV9nGaDHf2lb5JZ31MqxiVjonHOWYTUGPFLfNkVa9fAGqd60I51IDp8YRjRS2wgZLHd1no9v8PDtLfNGpXv1Hzy8SfK2pSPaHX6mD4HQjMxTZdgKTtyjtjIEPs6zaHCDm9hsrbtMcdiL1vY3UilqhNZiqelvB2Z0Q4dVuuturHk2SdC5uoWG5lt5kV0lHnW1vZiu3jZVmtGP+1YSNkm2NSjGbdBE8gr7UMUxPOlBEl6H7QO1nKt98iXj5++8867tU7nmQXrNd1DIprXkkV5l9PwIVqkgWbXw6gGk4n6kKoPR1uljNl8Vru70UQkWHMjSjvDGKfNQGu96kjGEIaCJY7TLg7d/Xs7Ia7JNmBgK+oHr81Am0LugUZ675TAJ7TIvyqghDYphlcRH8Ra5xPXKwryUxwcMJAfqD8CCVo4dAUFpC8r2k0cvdJIbKkgbY/1qRnaQpBeX6Yd25KbKtBm4iFx6IHkRX4gnTYqz802tbUPIq91CF0WkDFLxSQoN+3YTu6RECrbsq1wSPvp21TRNknKKEx7aJt8LlOnFUgNhIHNa6oDt426xYNGEo/Km+pM9ddx1Und8DkMQk+ayhX6EUDBEgnX/IlgQFnRj3Fodniw/eY3b9RJk23tsYAYPq012Z4EGtPkUyftZTHJQj/ShXYN1IszkT5lkn7M2xNRwbZC21rsVvshdIHQBCJnIOnAQdl+lTGBaEPZ/Ep5UO6xgJVNsq6k/lD2CYfEwIoF+x5vQvK5/nucdKaf1RfB6CFgN16DDzwQBsWBTcPhrUmHQRRY9efKrG/JWPYatBFDgbZ0sOYZQQ8g/YgOTR1IWWS7WnPFkbm1xmnd/dpwpR/5nPTW4pSymcqYZGxCo41gu+zB9gZ2IwnatuwD2CitZMYic2zinUOVLMhpb4YTYKeNlQx164xzKUvkg9GhYFu213odtMVD/llO7c/xZqj1zhu9C8rDTYRsuvJQS19b71XPHuvb61jj6fhtTshzImtbd9lwRI/RC2xkh7aVHjt8UDpoA1I2QHF8pz6u6uM2A3pv9QYkh0VLbCx2FprUD7TW0XvGp8lac6x2XHXzpe3f//3f1zwnjuBffvkVTr6fw2Z3lTcx+ax1PXBPn6n8xx9/rOj0DHkx2I2xznNrha3HWXrllVdrgxB77ug85QE7rUu2D0H6fgpHI/rNg/PGjRvKnM/DXdYYiG3LHiHtf8IJdJzh6D3OQMY34x0HNP9v5gwOQqN2dBEnKuPW0WnAtsQVPiYRmoE5mI1m7Cd50DI2HTnSj+RjR1s4jwsckKS3t08rDkj45xT7Mm/DlstBt27dUeLd3aVObW0znrM6Nc/br/DPr/O11sv5jfOaPoRH2v2EE+6GTu3Y6oCdneeE94zSXnSctSR0mxB88rbL6fgH/+AfVL1bt27VmMUmOn0P37yxyRfn84MCkT11bZedZw0JpN/prwiRNzSRM7/8k49vRSf5qFTejP6H//AX+vf//j/UwUoOI/7H//gf+o//8T/qL/7iLwr3V3/1Vwr85//8n/Wf/tN/YnPwv2tzEJnS7/Bf4jwFGALW95X28IVa6/R5S2fPnNPoXM/R6ZI5c6/WuxXEmb4BEWzLtq5cuVJjkrGNnLZrw3GZzXtDr9FfNovRc3SQn6ZuvdNW3u4OtQblS8TZYMW+ZOlrX/9abaBtK3OhtyabAo0hfDs8bMugprEQudBHz5HnDnPftnprHCLcqh97yRw7y5qSDcp8PlPs99q1ayVP+IafqCNC0oEpH54ZlzkHxbdu3tJtxjvlq7VS0nZ4xAfM2KXvWX/2eIZmrD5hLrfe0OdKWTvShw4vmjq4aDs8J2jkt1jLswl+7rnnStcr5n7w2SDs4Oin/xEhdrSYL0p3L7/0kqYNbaP/aSuN2FbrXVJa0H5gaanFytDajXERh1579bybsVblGfneu+/J/F1hbPPdrxUHAtnY9da1xUasNesgWHagaUYfO4dqIpw7e7bmYXSTj3kHoqPwpxgZBg30b8BGQ2u71tvWu06xxpxiPWjgOm0mzjMz/c/cyzhm7LM+JZ7gLG1mHubjkNmUHgfRbd7wJX7yyUvIeJ63OheIz7EenEaGjngr9d4AS1yttRrLjEdHvthTYMY6HBAh43Pt+jU2xq+VrdlW06MCzENiW3aARmlsyURlmSpcyh8HqD2SDdIKp6cyJl0TGmVjOVGgeLqQq+LpRtOieA2UwiMLyAo5IssKHlTLpUyKfCF2qjvFNo2FSeJKDkq9AVmG4IuQAj0E4lwdS1NIbqlHxBV+hwDJBiBXOlFlZKrZ3OhPItFGlZGpGF51wTpiJ02SaLyHXuu6dEMF5CF48AqDCabSqZ0jcXiGdCJ7nNjozbYyGcYx1DHhiHD0V9QbQQS4wIPExmXSQFXF6iqmhUlmSg9f0BYCWuIiz+0IUD3dLICMK/WAiQ5MjUEISY8X5chrIGW3b99RTnXNQpXyiJ4y28nuw0GuqbVeIAV7ANFbHMp8FvzNt95UTtjThggpa80yQPbwhbyjiCToTdIBNFTXYWLRqpWwYnHLHJpspmpTkUs1nUAknfLQrlhkI08g9Q8AfofGEb0nT/3Q2I0oNIgDw9QnGnHcRVGi48C2uMYiS+ZP6zCmTW6CkX85MmkzMqSUtB0alYOR9ufzuXpj0WRxF2UR1dAdkou605U6cNcYT9jHi1Mn0HnwRN+StaTdWg8YrxXKtq0V40GRWuRCEHuUWceElORhdv78hTqYuXHjJg/IpfLgny/m9HNPebAZe5nz0Myp2rBux7ZsKw54nM/w6dhkHP6kW+/F5+yZs5rPZ9AKsISsiKXI16Cf8XBJWxRUWzd4QxBHOmUdHq01aDtO1NeVB2D+90FvPeTKmr1k05J1ukNLAxw6rUoH4TlD5vPnz5fz/Nd/89f161H56E42Idd5iO1wYJZTxehshVNzk/5Hx+nrdU6iG/1OQzMe+Gk7bwNSHh2k35ZTnC6lV2P6yD3PqDzkrz5zFT3M67R9yfMm/aJSUXviUznRX6P7ZW2AX3/9db3/3nsSes+bpU84cMiGqbWubTYQebPSW9MebzQi2x76qHJjl9jCDgcgseU4DXmjcZ6xzglpHNr889tz584p+fQtuPMXzuvihYt1qn+OtyNxPlJ3jq0nfe2TazjRd1mfG871WV28dEnR2+uv/7rGL/YS+1wxz0OftG3FWY58KQ+v4NPd4LKRjTPfGcNA8Eeh0Ufb5aDH4cnHyeIwZmwifxzh8FnguMW5DD5tRPbYc07194Fxj52a8X3q6aeU75lkzPOGJBuPbDZ++tOf8gbgNeUtTH7pKnq9RF/jUL388svKRiYboZzSZ9OQNwP5aNvVp68qb2HyEavvfe979dbgMhu7szjp26e21Vtn/qveMmUeXOINxKm1I/jBBx8pMk92ER3ENm0rzl6c9fQr/Uk/Y5PRcXDRY9KB6OJnP/tZzenIFZ6B6NitaXdnpzZ22cT8BRuwfCxsm7cRe8yBbDITp+0ChIwM6X/a6IxR2s4YZkxefvml2DTrQC+e+RncPew7tIhdNnGDTXny+Z89d3kTko8dj+sWLYSIaP/ayKfdKCtzPs/HxKJ8iY1ns95Ih9c5bPgeh1/h0XovWRbYa8YuuujM32y6U55nY+JDAJ/wDdhW662c/Oiyoa+s6/lIY2x3j7bFAKU/yV+8eEFf+9rX9fzzL7B5PlubxbGeNQVY6iA3Yu0R4yrJnecbDS3RXcYp68tp5vfdO3eZ59u6e+eOgku7Wat2mddJj9yksHMz6hrGtJFykDp9t63MlR3sPnV2iQPpm2Wd4nAq3++7cuWyEpb08czp07LhxxpCpMYttKWb3kumrBl3OYQKz9QLhGfmSTYfmRvf+ta3lI+B5a1kDor++I//WP/4H/9j5afB/+AP/qC+D/jH/+gf6Y//+I/0gx98X9///vf0u7/7fX3r29/UN7/1DebS8+j2ufrp4KxfGev8m4LJBjNvM9bRTdpfsk7u8sLh+vUbun/vriLDA7/iFcJNyALZelNjsAPp0ApGpzhZWuYhyyQIjnFHq9REsdwVhdjc11DlKQCy8GfSxWACWRBB71+w3E9vJmClAqF8iMIjMsRwd5m4+chBOtt7R15vVt1Pr8Xbz0doWG3kv+gkLaYBotLBWqzoLHJOrdmWHZgwxKlD9DhXSCcIfdKJTwTao9ESa4pTL/BZ9WKnD2ZSNFkCclcFiogP8mQOXbb36W3SwCGCz5HJonoUDrGj0xmTwIR/WHoqR0LZ3DdApt+2KJCblTkTMPPHXpeJch2EsR0EAJ+5kVOSbba+MgAAEABJREFUgcUlEzn1DigNhckGiNZX+pXxWmeJwouIK2XFv2yQHDF3SqiRdGC0gMLt32BBEYtmMGQSfSqgFRik7cet7fTO3Deh2nTdH+eWtmgZucfU0TqDVoXKmCSRNSQOT9ahwAq9oxnZHkEO2ZrfmC7Ep74NatjDwG4P1iO/0g+tEXOH48h/pLFsgDq2q65Nfg2SObXbrZPOfPTm9OltHrLnwFo57R/gmfUljvGt27cUJyA4h98ako+zEDoq1iYiD9jgRvubK2WTrkI/IL8IvbfaxMTxOs9GYovTutShSFs8NCcnCHHrOxx5wL737ruKPc/nM8lWNiKdtdo2m5OlZsFLqgcXzuo1TmvTtziZvXVlwx6HaXd3T8kPPIey3u/hnGXOnMORfPa5ZxWnT3LpOLLF4fzqV7+mbPx3cA7i7KafGfsBPelIMHVtaxmHg1PXTI84OamT+VltB3mkXrIrZKKqwjvOY6D1rg7E0bDpN/28wml6fq0pOmjg4hjNccxms7lonj3NSitsMeN15uwZZeORz+2nP9lULrYWo57mC8Xp3Tq1xfif11k2Jgveopw+TZ2LFznRPKMFujx75mw5Ors4AKdxYOKIZ5zeevst3qrcLHmji2zuosucoopQdTlVzQYgDk1rrfRKUTnRcWgyb6KbyB/8Jtjez8YpD33kjYMUByQbgfQz9TO2r2dT9/77SlvR4Rayh+8Ekf2ll19S6j3/3POc3F5S3iL8IQ5THKd87ydf7s7/VvnhD3+ofNk7ek5/8lHBb37zm0qc/1Pzh3/4hzhXf6w/+7M/0w//7If683/6Tysf+mxkvoWDlk1xTte/9rWvKfno7fT640OXcQoj+x4bzGyWJ1OKHtNp23VCnzrpe3SbfsU5Tn/jaAaXTXd0mP7GRspO8WdeeOH5Gr/iN0ituWx7huMa/vmIXOgja/4PS8am0aYAh4A4dQfsKHHwoUn9OTYYRzD6zMZmiS+3wnZTLbYqmfZabbTzxiZ28OJLL+HcnpIo0yNCb02xw0XZ9Ey9tbLnVZSEXEtkyuZ9kidtBi5cvIiD++0a14uk88Xv4Ks5S7YPQEcCZcGEd2+t7DQbgvv3d9iA3dUe8zlvD7LxuX3rdtlYvsz+DAcQz1x9hjcAF6pOeByARYNcPgAdDgNrQWSMXvfYIKzoW+bowFqZNST41Ah+oP97yDGsdZ04OLjDP1TOrcY530HK5vPevXuKH276FBsJn+QTu1lpOz+Xn3kVm3riySeUL9eXrnUQUidjnc1t7DB2FvrwnCD5lGXtjX2FNjYWvWVdSBya2HPWrEuM0UvYReZgfmzi1S+9qu9993v6oz8cNy1f/epX9fu//3uM6Tf1bTYu41zYWtvCikO1VenctoyomDkb4/vKdxnDv4E7dEVZm4gWBbSOEhpA3JpsFn8GYQDS6dAPDFIg6U2wvJ8dU9yRIu0MDNIYr/YFTh6J9+scTlA3CKKBwV9Rf0WcU7v7PHj2MI4tFu5MtskoQn4SIMp+MWz308cnNqmTnmCiTn5KTzG6IpmSAElFJdip7KYKxzQc2kCVr29H82t0RWExQRBJJ34sQJhH068pIsQED2FuW7YpNTHR/uUHUqN29tHSAYkS7AmRRoOZ4qQfBo9Dk7oHdLHdA0hZYGr7aDr5NUDCtc5oX/zgTM6uu+wx1kMCQzCWIJI9amUAaVtU1ucK8GR6qgBGluteecrWuf1yCo+5JqrExxRPzNbxgS5pgH4cV+MBXLGu2yShlP7rpAD//eKkgboiwX7BfiIObfQaJyFxx3HM+pE1Y8VaElwRR4yC3ArzOW/mAbmnqf3Wm/LAaVlfe6/1L2tWVJWHRWtNWjdtJxHQfrCt0ORh+/Of/xzn8xanq7vFJ32Ikx8nJDRps/Um05ZhOoEIWUPzwMkm7R4nmdHLFieyrXeco7M4v3FIxJI8wHuomGr1LJjjfMRxidwd/p062Rz1vFmZL9RoT7QXpzofT8hGyRJOzrYWOJ5pewtn+rnnntOXv/JlfenVV8vpzZfp81DMRxw/uZbPcO/Q7qpOxPO9jfQv9dJuHKxZnyt9yEM1H5HJSV2c0Dil45elv10buTd/85v/P3v/wSVJciTmomYemVmtxWgtgMFC7GI1LnnOI/nD+c595yy5ilgusMACAw2Mnh7R01pUVWbE+z6LjKys6qoWg8HuJS+jw8Ldzc3Mzc1FmLtHVqNNhnrv4NBroxm6ero043RL/YVGXVprIY0v4HM46NpZBxr1N3Y0jmXGYP3UIcrMWMwXoXx5/GtVOqLqa9mWpUPpCcovfv4LnKe7ZU9FDPRB65JoKm1mlk38s7s6xMKz7Oq/+OKLtcPvCYKLHX8n446wTp2LABesnkYoQz20iXWyDE9alOfvdbTXjotLOp7vT8vWodM5cBdbfvn8/4R0qqXRRgP0C9rQOunQ3MeJUvY2SCP0+AnidXYE29vFg3oq37J26AfKN19HSHvruN9h91n+bVCmPC5ybGcdudt37oT06uwJjaE2V7dM2gNd79O/lT3Jsq8rS6frXU6RfvKvP4kf/cuPwhOMH//4X8Pfq/hng5X74Ycf1mnefepp2+iAajenOxd//m7DOm5DZjLmV/H++x9UG8vb47NoT+m09R4LRuPqkZmMmcZYvlW/j3vmmWfihRdeCG3shrBlzeZzgqHotP89dul1yJ0zdtWtxlxEICszq1/J07VWi1BtrG39P8h+/vOfhZ+MrVhg9bRRZtY4Mm27uOttn7p162b9LuQ84+DFF19CzjIYkMHjAJLo1q1OJg0dE0s2EayvfUen2/rucRrgmPRPEbsQUQfLWuHHzReLsoO6Vln0twoVOgH6TtEpzMza7GhdB/nAJs4yNMktT3fRYTabM4/1LE7u1uLrXRbE7733fvjbuLt379Be+2tRvEQqNoRV24ZCbz3mLBhtU+s0I+5nw7ZX67rwR9/W2X5nfrFNwqyTrUmI2pGZQACGGTv4spmNDYTb5chbxoo6aKfMpB1W4VjVxp5eO085fl6uhftTkZkRkZQQdVm+Gyb+0YN//Md/pF++T32XJUe5jm3HjAsTFy/2fU8j//Vf/7X+P6d/+qf/Gd///vfjn//5B/VppJ9H/uAHP6jPJr//P/5H+Nso6X9Gv5Lux4wn0y5w/ezSPyn+zju/CxfGu4zF3d379ZtFT9d8B1svGg19+pg2UlppvvWwEo2KaXSJwwFFJTNadK2FCxJpdnd3o3UtOqDMMER9F17xCDgC2jwUBnJbrvOiRVMeYUaGZfmNHLHIzDVAmyPQhkFUMmjrJmNAvaEar0fPUFa2yMyISP4RF3cSFB2UKWRkJpHYuqgUzTsIvDgMx5J7MegCBry4YuWRlC+K8R5JPMBtSYEP8eCCogYrPGJAQlVpouShcuRkrAQBZGZkZgS3ZRZYWAH8MV6VPUYf+cxR2JpOGRNE5eQARQFpw4gRH4GKGQ19JsgI8oYNNBA5RIytQB7xjCA/SnXziJEeDsFIn8VX9BBSTICIzCwIrswxnpmkpnsgApRN+jFeNga3Dh2yxVJsB/hSak0jNjMpC22yReSYa8sLA3khnowBKIJ1mIQ5JOo2YmsYWkxXZoQQXPbrCBCBfBKOrUSui3cnDdM9eGtiuWN84BxgQFMBRoUBA1EhiAciK24EfN0iEIQ4CgtysgBBpMk0g4COzV2RIKPugPIwxOErTW7xjEJBHsaVatBWSK4hwdYNPXpYswLjI6r0ILolmRSyauJZW2RLEFHyi58Q/RMIQNuO80XU1bWuFg5BmyW2j8jwSsJRvzR5Ipgr3YOQkZnRGAi+uCxzxU6lTkkD78lvxEiT2ZhLu4Ix3gKSglhfmSNtBD2YKq2WfTiH6pztsePqC9/5+fTpM+C7cA6yTKFlF4K822Dekh099dKRyVSPWb34dMJqAcBLvWGjrmuR5LfWYj53AdKx0OCFz0vTF/CNG9ejH1bR4ezL27Fw0BkPLl+M93Cm3MGzTD9LOM0p/CV24F721KPr6rcsS5yTcmj2d2Plj7Z5z3QZoXP3xdXPo2stnrp8OU7jVO/Md+I8pya3cKCufHyFF/md2L27G+6sf++v2bX74z9hB/vp+JiTm+vXb8Qrr7xSzv5LOFkumhY4ADpc55ChvsIpHOXFYl71Ur/Tp09ji/vUoA93JVtL4kOMfa56aFTHjCFoleiox/mz52uBYjucOX0WhynKXpcvPxXz2Tz8POs73/7juM4Jkc5Rvxri3t37kdh2trZZ7/yFZMSG9m7ZQifYz7R0ID7+6GPq9XH99a1PrnwSpj3l+PCDD0JnWqf4HZzuDz/8mHJu1Hj2na1I7aNMeXRUW+tEx3w+o46nWECeKsdFm/u5hw78jRs3oqdDOSfZ1xY4kNqwtdGhVnZH3WPryszIzMLIa311VBwLLi50WH/84x+Hv6cwT7m2v7KUq4PuD439MmKCPU60XLj+8he/rIXE+ziX9i1LOXXqNO17Ls6duxAXLlyM5557PizHxdwL6x3yc7RNZkeb7kVHP7X+2uG3v/td6ED5/3a9++778dGHH2HHj0JbX6fvGArXaTP1i0gWDnPKOxsdcjLVYAj1zkxsNVSetJ4C3schw3xBQ3gDAzbuQ3sOzDs9/sswRGR2tPMu5X+MrC5eeP55+uIiyrbIDTqEJXWzFrN5Fzdv3QgXwJ4KuvC0DWkSeINrKCd3Z4f+DJw6tSC9Q14rsMwrH3+MHktsdq4+RdPmFy9eCk+OXODq8GrfcdH3KX3jNLyJFgN16Ncwxad0j85zdE7mnGCRsF+74qovRAbXQH6LL764GtkiznJKuGKh5Gnpz372s7BvQAQvDjSGwzQmH4DMjMwRzKy5g/koM2uecGOkY8zZDndZgGRm9fHMrAXQ559fpQ2WNU84Fzlmy9YKA4ZqFCLQ86w7MXDpA87Qsdr7/skhZotZWB/7qe2TGWG6YyPEeaXRbl1HhcFjNZpzCKJAhmP8ANBzcTpm3Szu3r4biI99FrNQxWy2oB1PxYI5kG5TNvKvn51irrrFQv2pp5+OS5efgm4eFj4E7DyWvHvu3dulT38e/nXQe/fuR00z9L8AjHs6fZvybtDnb1y/GTdv3IqbN2/TTtfjKrb67NPP6/+Ccn5577334h3mGP+gwi9+8at4++2fxU9/+rN4G/g5Gy/v/O4d+uaHReMY++TKp7U42ecwwQWJ7xxD28y4/RE1aY+e+X43ND2WQvutO8tUdEA6RUhN3oqOo5CeCtoYQcZq3Qky5Qi4tiEx9oQfw+BqyDNlI3StRQdvx4SfmYqMhpRGvGvGwJGODURUNKZrzEdk9NYEdCZ6g0h6xIDBMzMyT4aIMW8TQms8ti470UDLCWFI3YcBrHGgFAc3hYqw0yAZKS0g3codqSg2smvkcyeUaYjiUtLJSXFTF55BfphvfAvQANl9AY/KkVWoxGM8Smw9JF6Xrw4F4gQJJjB9Mkg11nAolby233oAABAASURBVMd0VNyn6bZJRV3W8hAMURTSThDry7TyDTMzMkfo6avCQGjbGO9pG20k/QOQCqSgqucxoY0mSUg4gVKkrYx6DJQ/HKKZaNchi5IcOhgbAG4AitPHFJ9CSOg4Q9GMOOsyQDrCVBvDNUgGjPnwS6tO4tYAijvxp5KQG+LqI4RxBIoC3AAorconUUlYT76lEE6gmAo0nEDSKtDIYajaWe4hkfYS6OTZhk0l0Lh4ihtCmE1XPklvbGvfkAIzMWyG6LF5Jm0UWS8DWMK8TArhjqhHPPSCRO2OBzhRxfmyMa8ZZmZkzVFD6ZCZ0VqGV2ZGvcDipEs6Swom8lXp/xFO6A1eJBcvXIrIFlmQOB4rJvr74YvIeo51y8g8AM3jy+H27TuxszgVySwsbs5LcD5fhDqjJPeo68C4CqlaKz114O/v3uOl92l8ce0q+vTh1bVZyDtAqzydtFvsYno6oqMwwxkuB/K55yTnhOOz+OzTT2J37z5pHaudkm958/kch38WFy9cKEdqgV6LxU688sqr8Rd/8Rfx7W9+K954/fV47eVXwxOct3/ydpzGWX35pZfhuRQ6pS+wE/3Ms8+G5Qr32W32fXafXTydu565o+9XqNqX3jMcivl8FvPFLM6cPR07OAOt2mgIzAdNYhPrOpS+AScRFiN9XL50uRyenfki/DTLT5leeP6F6GbzeP21N+JPv/tn6HUxdK61/X2cVx0oTZvZoJtN4hQZ++w0f3Hti7jyyZW4wmLr4ysfx0cff1SLEhcnn376aeg8+38IfPrZZ7XTr+P1wQcf1m9glGkZnibodL7MQs2THT/vUrawYpGqrd211anvWGzYts/RPu+wy3xfe2EjFTp79iyLmXmcP38+bOPbt2/j8O+adSIMdD53w3/4wx/GdZx8df78889D5/d9TrY8pcjM4rctLl26xAne2bh953bZecA4gnn37t+t+v6O3Vid2V//5tf1SYg6Or4GyupaB99QtrvLwlg7nz9/IbI1HK6bIc5x8RELPZ2ta9eugbtb7WcZtmorGUGfXm30cgEl2JevfXEtTrMZoH2FiKTPdmWTzKTPLmK5vwodyyAvAU3YsyClq4U21yH0k8r9vWWN14H5yB3lGzdvxnWcxK99/etxAb1towEbUClEDZSREfQ5cedx7v22f1bOb0deC0/QLl++GE8//VT88R9/J+z/i8Uc/VrssAgXtJVO5d///T/gXL6NvIinn3oqtL1tO8IFZJ0NedXho48+QgWt83DwT5gPtAMvnsAU8PQAtsA5HajHjPF1797duHvvDk7rjaJp2ShnEf5fPPa9ncUCfMI3RAaXgggedtt2jiU/H3NzxbpcZkNjQd1PMSd4KnTx4gXK2Qnrv8eC174hn+rKk+iRmZGZtP1QxaVP0gbyVRqGRn/KzOioT+ugZ4MmmScai8eB/JAQsHzxs/ksxA3YwPaDNRoPSDSVWSPwrlK2feQ+84Pxnr6xxO+2fm6qJGW7KXWPRccX19gcIv8OfX3GvHOKxcpifRK+or9ZC+npMhSb0bUZ5bQIyt6GjFZjYJ9+u2ROWOHz2yd7QuNLyrdM+4KfD6vLko2y3fqM7n7cYjHj2Fqt6TWBeht2LLZmzIGZlBtHLhTkrrZ2rWEZXevigd+gTPpWI2i1SBqyp6FWBYMj7KhsJW9wxXSQIpnIKMPkiLaM1jKytdDwLYkneUBmRmaSOHyPGJ/DKMqocJjsiVODliuJEUfFWS3zBSwHFWVDb7oAzNECxat+6xr1CNiUcpQqw38bLAymMxuojOCOR1yWI1DAqMV2Mdvxh8mhXLOLfB03fRKolmC+oWD8YZA5UvlcRx+neg8T+UBeZkb1IfpTZkbmCMGVayB47LvscYT6OJwkFEV58SBERqbwYB6YOLi2+tQB8lAMMRtZkYeyxrY/jHowZZ8VSyVkJ0m3Gct9PAEyPylQmAVNBVjwk4r4svQUbbEG2yKocdVbXDLWeuYyx5B0xlvXmQU8qbJKgG37HhstgtDcJScDStUkTtTB1VGe5RKFzLFvbAvgJSOETLljc2VktNZFZsO5v8pu7wfhi1jnceDlt+TlouxrvLh0an2RNMZHHLl6FHKX0c9adPbu44h26HXp0kV2Nc+VI9q6LrquAbNoyBjgWbFp1YHXibl3715cw4G+efMW7wqcOSq8wLmw/K5rce/+vXIKl9gA1sjMctrU6fOrV+PXv/nNmM/Lz3GsijpQXWtxgUXJWzhp/h8V1u/e3bs4NNfDcD6bRdda7FDWnBffLs6G+gue6Ch7vpizWHgK+ntxA4dPvI7lPruR6qNzPb5o7+MgLqt/WDdfwNZLHdUFlUOcdVe/zDQ4FrSDn6JZ1k0cTZ3ZPcp7jgWS32TrNN24eYMTo7uxBL+LzVvg3OC1qlOVsSW+a10tNO9S9xU2ErTtBmjvHig+bK9SA86K6SX9QBtev3E93K1888034xQOqgsb6+4OrfRL2maqX2sNB24Rfj6l7u6U7nFCJ76jzXXiBPuaeOXIb3nKmiAzIzOnZNn3A0547I/KevllFpAXLxaNvJZvnfxk7dy5c6Ez7MJrI4CIdL11Y4Abt2+5MPMzx5+xg+vnKD//+c/jZz/7OTu5b4efbZnngug6CyNPoVbYxBMh6X/7m9+yuLkatnXVAbkU88jbetu+mVn661BnjvHMDO3kpzdLxknEiCeI7Usa+9aC9ljsLMK2sI165qVrLJi0lad9fo43o69n5jZ7xdXB31GYb7y1kWaPfqV99lkQ2IcH+sd8vojXX38tPB3R9o5d8S4S33vv3VrYOobusXC4wiLYRaN959VXX2UhdprF5OfMNZ9VO1bhm8e6023SUfOA/eI+zvUM532xmEemc0gH1VBjaY8+taQtXKjat+0T9qk/+sY3Ql71hvix78yMDjst6csfspASXOw45t54483qzy6+5/N5WNaMOaOnL+2zAaAd9rFVj+0HJinzhQG7FS4iyrKUkZnVvj10lVch815Eye0YI7ZrR739C4f7+84rfWRmDMiH7IF7KsexLSjXemiHsV1blZmRLFyvs5Gzy6nUXoFtpq2uM7/Ja/yNN96IV9nA8Y98wFLtMaDn0YKVJy6TGGB8GwbGQwG88rd0popIQm0dXKOu1J9FVc9iKCIjDkE83rXuRtpVO2nHdpSzMlHGTHQjeyjDtNZF64DWwB13Y3z4rKNwiEJ9EUY26LUWxOouYgmECGmEyoPHMJM8b+Agz5wtUKywhXrcqGwWUTY9ymSBgDSqYyMJo6JHidW/KKOVnUabHEOFKJp9JK3sZGJRh8xEjZP4itRCxsik15h68if8+SRc6DaRZ8opTJgxfBAz4n1mntR3zP1yYFtkZiT2zswSkpmRFeNBPASi0y3PFJ9CcRNg4An90NAyMg7+BfEDiPWVhAeQ0CSYzb3VBza4EyNyCicSHJ9hGbT1QaaIMUUvHCO/77NE+hAQRlCyCUl5j2bdpIlwjxlf9dOSFS4cJ1sbDmy4CD0tEuF4dXLfdBVY8zjWx8DBCtX6id0zM2a8OMVkZr3gndQtc+AFCHHdmRncB3FiuQaCB+7McZ7w85dPPvm0Fig6jj0vXV9u1uc6TpkO4X2c4KMCUI1pbAh3q9zF9pt0nYaIrAXD+xzhTy9HddXR6HgHDDD2vGjFnWKXzu/9/WtQH330YbgbHOi1YNEgXUaGn/X4jTfRmMEvzr/soxPm50gfffhhvUCDWTHgzUx28VblUAdXZoYnMH6+pD7Dun7i/v7v/z7+/h/+Pt55951yel7jJOV1Xs4ffvhR/V8X//N//nN9P+0CTCd9H2dEpyETLZhz1dETlKltrJeg/bSF9JnoQ31Rpewlj/HjwHa+yeLjxo2bcZfdTB38Tz/9LPwWXaflPRxB/88RHeWudVGfY3BaMDpNHX2yrzK2Zd9jAXgPWeK0uWZSh56+I9AcZTrzJ0jqltni4sWL2LGPz9DhwoWL8cyzz5Qj6glMZkaHE0WB4WW9BR0cHW6dxbfffjt05rVHZpajusSpNO/s2XPlSOpEdbSrdVDOw2DFzqr/n41OqX1VJ9nTJXf4/bzoFU53dJ7VwUWU9XxAno0F0jz1jYy4det22NddrPgpyqeffRpXOHGynvaTj3FY333n3bCff3718/jg/Q/iXdpC3RHFjRCex98P5lmuffE6TuGZM2fLLrZNZkZmRtfYiWbBGV4ZhYsjlzZbzBe1GFwwXkwr1/ZVLxcoLsDe+vpbcZG2q/rS5ttiXADfQIfKY1zY5/ZYqN9jkWEfvMb4/9Wvfl22sW/6I+Wvfe3N+M53vl2nj9/73vfCv9DkHwGwr7TWMY6W2PNW/ebrY07qXMBcufIJ4/gdxmlP8Tl1GeLjXX1QxcckMvZLhskFp53q1+iTrTV4B+Tg0JLZ0W+0o058ku/OvydILkztA5A89p2ZUfIZq3c41XPM/4LF6i6npM5/2tS+fI/x1NM29v1Gmc6f9ml1uMsmwICNM1tkZunZY9cemetuF5ZhOpOGpeID9e4Jgyuz8Ty4nT8sQ96krDXZAUHFkECG8/UG0G+fRWb9ieY7d4pqycLLucp6uMlSOkTWP8eV/cUx6IJchjNnz4T2dd5x8TtQhvgJKBXN0Yy7cITiKs7D+EC9e+uPTYo/yagSI7rW0ZbJnDXwTlshK2quGYtJCAWCJ7mLeajP1u4y57VSAtEVkqlCKtK6LjSoymVmdF2LWj1lK/Vy6xnwQ4KyYZSQmhL1RiQvmz4yM9pWA4mHMJQT0wWbZQ8Yo8cwRTPlrcPMnGKEY7yePKwDSDpVb3AIlGUj9kyQAwnjrVmnLP2MuwunTgPlW18F2PEG6Asvwrgh5WUmdepooB4LRGSCrBhmgG5AThy6qCD5ZElAjmmDMSy8+UAoiizvEutDELGGkWudkH4b1ugHAgsRjmRssx7Es9RIaAWCaF1X/SDMmZCxvkhrx641bDJOQOZkkiGQyCROeHAfTR/kPG5soD4TyGM8s0Vm0myHrGR2gTTbUMiHPDKSXIHgmLtK4bGRSRtu4mv9QHkDyIE2NjJJE08gtq7M3EqNUTEJ3QYSvHRrMAnmEfcRqkkXdkA2jBWXboJNzrERx5713WTClujpHTyMFw21j/VlmgYiNwri97iqCsWvVFNCIQ49MtUk6J/QrdtFvRMqXw6ZxgK1+kj6EDFyjpdFxok3oiuvZCNT56DnpeP4sJzK5CFeyBzLBcW9HSf5kFtZvrg+/fTT2gXe3d0t50CZljXOo6P+Y9wxMQGCyep5ATkfRiR26Zk/VywIrsSPfvRjdkzHz7Z65mMhM+tdkNhG+R999DG71T/jlOR+OTT+xmS53ON0wJdq1ovG3xh4kjNQjvPp0lMAXrYD82Mm8li8ta6LiMTuQ/UQF00r5mr/c8Of/+IX9eNMf7TZQeducwePjs27776HA32rfm/wnW9/J77x1luRmfHb3/4mXPj84Ae0HHsOAAAQAElEQVT/HP/6k38NTyxccGgXC1iiA4WFOHfUrZuLK22pTYPLl72OuIswkmUXwwnUJTOxR1cQNJs2Ca4VO+c6EwMdoUFz787d+A2O4g/++Qecdn0Utzht0rn0pEAHIpkz5c2GEPgTYYI76jrbN2/dRN2hdBAHyXjTfmREhMnkATB2M1qcP3c+Lj/1VEwO7GuvvkZ9l/EbTg2uX7sRtocO1JIFh1ZX165r9Y2+35v87Gdv45T+lv60F1QhzD9z5gzpfU62Ltbndjdu3GIxeysiMhp1iIde6Eb+e++9H//w9/8Q/o4k4LvIAu21114PHfHnn38xXIy5OLEPbHyObJEFyOBWlxVtKEij3q1rYfsusb34JTvXK/rQvXv3Q4fXxYp96He/eyf8XdL+3jISnemGMV4IjpOA8qMjd4TVcqix8fHHH7MxcKkWKF03Q4x9OIKujl8xREN+pjKj7De1XcfCcDaf1Z/P1qbBVbSUYF/UOXXh/x6bBH4ieOnyJSgizLO+1l9EZlbfdiyYd4+FyRK7dF1HeT069DiP+7T7ftzF+Xa8vIf9P2XBeg9HXdvcuXM7/ETHvqAjv1zu08/6MF876fC6keDnmT1zWKZ1HNBlAsqp+YHOSFW71qqP3PDUDl1c7M7qtGKky2yUt4v8u8joSy+UDZ1ox9p71HnJ/FD2oCzrcoGT1LP0vQln3SegyBBMy2f9XeTcYHH2MxYoP/zBD+Ptt39a85Ttf/v2napfRqPdzkSiz1UWrV98cbVOKlf0GYYtug0hjbpp74E6VpzQ/tXQrXX0B/jVPVMt4CGUVh7H9pmzZ8PrPnPzwORjO5kWMuWJKqunIw50HAGyWNKPbQ/bRR59V+d36+i8pXztgZKIGuKzzz+LOyxm3v7p2+EP4V2wuMAlM+xvmYn6Q1iOYBnmKWcKjY/Qj7Tos0IPy7bvOleuaNOlwLxh3LzSWSGA/MpW54qDk46gZIo7DOYIwybfudjPWg994hVIlbFIUawqXwkZI+y4PUpBJukIle9DQ0NnFFCOjSyRlcnMyMy1AhEZ4wVqjPAcAOk9Gu0ZCMqY8hOOTJ4ZxoLoCMFlgsC7R29lyGv6AAYG64rGGaKjU600Oh0tGUyyX2CHwr+r7gAZZQSdeIW+NBQVHgASJQ4VIutfROt0xnuKHCIzK1/SqSFHxMFz1AtpQ7EgkjjZGVmIzCS2BuNAiEmexDMrEpl5BA7yMw/nxfqybIpVvSp3ja4g8zBP5jFpKOc4Bq2ZF1V+bF1go7UGdNFjW7MsMzICcTy4i5fJvhCkyYvf48pMyrPMA8gE143pzKTsjK/iQlTJysxDIYkSXy25MXChDj0qC+fBcTFEkjdCpvZoEciN7YvszAz/bdCkYwvM20pGZDzykj62CIfgUi8DEwA3KYUJRNe37XkcVKda04wBfFUQoQiCtJ5BBPBJVwhQQXKEEjKWHE98YX0n+ALjIxwnZiohUUKwrzrnZCbj4igHREdRj5mWc7LVigndeGbW/JNU3heNL27no0ba/ODKtUEyiZ0ArY39W15fgu5I+33/jRs3mKeXYf6CXVnE1d2QvzGvBljDkpexePtkax31HzOk1y4Uj75jWaN+ieyOXd95ZGb4P19/xO40k1d4yeMnU+78ifN7YuP7e3vRU4jzuqcozpsrym6t4Zh0IW3XWslEbIVda/WJ2b6fXtCuOnTKv39/t+byzAx/Z+JnS08//Uwo8xY7p9rV3dDZfM6JDrbIRh26ig/1foho8PbGqa4LkYH5yj4Q68u6CiYNpclMk2sbRcyYC7uuC+swQRFElkPoS1Zn+9q1L8IfI3/Cjr4S7uIQ+sPmq59/Hu/87nchjXwr3kmGmRmZI6zoNzojOgGCaXIqX1p6eemDaUnmBjIbi7bnqs7GX3/9zbh0+XIt2j7//Co8wfutj9WSdxdsA7bosYH16Ptl/O63v43xRG03ZjjSVVecah2kzIxnnn42dtgZ1/G/wWlRvxrodyvKP/mGLZJ/OsVXrnwan1/9Ij5hZ/7DDz4qG9xg0fYeC87f/PZ3cfWLa2H/QCU45BohSNkewaWuQk/fqBDigc68xLn1/UvT0rfmpaey7nOKKJ2gQ9m6zm5Xeh+1X1DOCC0i1oBNYw1J39xjh1tb7u+v4oUXXmJBeCGS/CU+Uk/f1qGzrIxExsHdula/r3Hx619fe/rpp9FzFtpY0n1O+ZbU4QYnI++88w76LWvxdsbfu0Aw1Z+qxsVLl1gMLOPq1avl9Nsf5ywGrI9gf5nqfpux4V9V+vGPfxR/93d/F3/7t/89/v7v/y7+7//7/xd/8zd/w4bEj+Kdd35Xi7mbnAK6oKlxi11bS/rMED39ZMDeA8JH6Nc4rQ1wJ7SZDZ1o308+CU/J/LSqtY7xPGNs7LEB8nF4umh/us5CYpdTH+0yZ0z5aZnljvKHaK2Fp2sXL16MXJsxM6MBlSYMAZ1QMgb0FS+f4OLetgou7bpinPXQkKQdzsWp06dw7O+WHS2zpy+br91a1yE6IyCmapqcWJROpoMyW0vSCV2reSbTeIYLT8tvpJ1b9pgDLd8yhMyRTqGmDWO6MsIFor/BGmW0mC/mMadtw4t8dRxgWjFHEFQ/uXLlSv1Fsg8++CBGO+6PfymLvtrTJ6W3rAKYMmjXKaQuRLmhsnJAtrS0UIdMaKEhl2oPnJboHw/h+MuEDvpaPNNHxKnXQByWKF2JGIoXtIXgOCl9yDe0wJ6486Ijz/QJkJEJoGRCAU/0/BvGKoxPkWRChtIQHbqhROkJJalQs8IamXlYhVJww0OEW9lBGWuWY4PMxAgDk9qqBvrAINomzMzIRgcCfNlo8H1efAMKOVG89NKL4Xd7zz73LPxdDXbzt2UcF9fgmVkdE1HoENhlhEBpSo2jl3QjxTBmjYjiGxFP+lzLKQnGJ3g8Ofl4ZFBJuQbqnFW/4LmGjAjw2qQxGQ22gbjwGiLRj64UNEFAVjBU3QcI1uCPqKGL4hNH1ldwT+UZKs5yt0HcQ6H0eSjF2KToTq8/eFK/qZyRe6BqI1S65A5EBYLjbmgSrjwu73FxVnwCeIxu9KLo0hldHcQkoXjwluZB7IgxT3lUfESsn7b5CBEdjd+6HNufeKhEZDz6UqOT4DB3Iq/EEkZBPPLyB5023shHOfTbTLXu4SXN80vdyCi5MGub1jrmB2VG1EYP+H2cEcdLJuVpf3CpbY4aEvx0Z+YUDaONAbXipevuoC99HQshM+sTHF9UmS2c/0ZGyiIy5FrOFIoDHnYP2KYHlDegr6cAhg/j2eRB/5BqRaBOo+5JJCMiiccJl3XRoXvl1VdjhTP3s5/9rP5ijI6/Tp12VYYvP+VkWucna0tl6CRkZjlZnnZkIsd6rPXqcGBWOAjSdq2LTGnPQX+ORdyC4TTgkO3HkvaRzZ3dL65di9vsdLqjqoO2g4NkGy6Rk6nWCF8HxB64MzNa0p4BEVVSbhiP8cpM3mGzWOIonzlzNlzA6eB9zGmXO+jqqu1G6oAzI8vWWU6RpwLTp13iXVAaUpnQyXVBfPmpy+WAurPuSUWHHeIxL0qjGww4hXdwiN8F3olf/vJX4adIn3z6Sf2hA21qHVEOqbkFRB/jxixFNcC6ATDGMzMyW6BErHDa7M9kPdEtvzrqEGoDP0vzcz3bUduWzLUSzo2WpXPpbwL0P86dxTE+dap0kD4zy+FDs40eS/rMp598Gn4i+e3vfDsuXb4UrWv0p71a0CRt5l85a4RLxoBtMPaFjYhDkcyM1lp0nPSow3y+qD46ZwHadY3mHZifRqWtXybaZIuG/FhfoCJTnJDRWouu64AWmS28VthUutu3b9Wu/pkzp8O/pDZnw6DHYb179w6nbjfC/n+g91C6eAKrXQU1GVhIOL/Iu4O9kvIc70lBVZ4FET/p1imXt19veCsrorhD/IJNnFs3b+LMX610b3kR2ILHdG+VIb96TVmKsv7aAS760/hp6oy6inf+WDKuN/TrSKY6wEGD9QCxdc5B4OLfhYZyZrTRQc7xscwsv1WbVj1K7gHtQCcs/cFvQnDeUlkvaaa0OONFa6QQRx4ygUr6iGUSrTs1TMUOP0oW5Us70BemcJtKmhVzV20oHMogkZk8D+6Bl5HE6lGGYoXbsZPSVTiL1nUQZ2QKQRjry3Su40cD8NwSw0aQwFGa7XRuJ46NU+eSkZkMMp2AozwZTgQ2tA24YPentS6kcoHiMaTGOs3L4uLF83TQPhB1bFnbSAdA67qSXZ1MRbYJ1g37SFkQcFNmHuJ+/IQttA2HOB+dsPBHUCWdsEhQMYN/GZGZB8DkEVw6BR19pKcDlk3WNoiMUEZTDnE/Iyio/C3dWaSkOMIxH76UIR7ryjxMW0lRazCdmZF5AJNgX2DHwZR/XJgT0siWzAz+badTQupZ9VrHrechEH8UYEROCEezHicNHxJCkHygj9pvnSCIUnpf/X1grA9sQBy02RD+KewJbIuKB3VQ0CNhpLPNk3eXYNtPgFohPFJMESjrKFTG1oMaeiOU+7FlFy36Wb+qOzLUcYWDYDozkXUAWwWeGIUFHrMzgju4uq7VC4xo+NIaML7O4lhObuatzCku5WEgq8StRVZmZkZrXTihu0vnpxiGyt9jZ9KXZM+LN6YLZvu4ggy3YSI5KVTmgCzl6Vz3vPhPoj2pm9iKYx4xbHAi/9EMyAsFzz6bSzrK7vT/y49+FJ4c+eeHT+HE/PIXv2B39ia27kOn0Hl/n4XgWGZJeOyH9bWuhu4Ed8z1picB4jMT+zfED+G75To73y4Kx0XI/fpBa7U3docwhtZC58zPL1yc3OJE5T7t1MAvcJgMMyHmji9xqZNtow7uXCvC3338y7/8S/3+xH6iPTBj2AcsqrUOB3Fezq8LPHXrqKsnDZkZ3Ov+GXH69OnaHX7v/ffK7sl8frQfqENwGR5AYCOQ3EgMFyCNOvfMO/5GZ4WTbVp55kP2+905lme3mWASqE4rHEfLnnBPGsp/ldMoP2G0j734wgth6MnSUO++wxKZTQshn86xtOIMW9fCObkI1g/p/DTRRZsLw6+9+bU4e+ZMaB/7oHXwM8YrnEJJO+Od2yFnzX5MMFpBvgGbK0MY6AjcRd9oDyEzYwpjcyX9oBXevNZ1LExmwBiKU5ZjwP5l6J//9rOj559/Li5c8IQpwnGrvv7FPfv77u79spt/etw+66krBYU20s+c42ueO38+PGk6Q/17lHWhv6r5eaPcAxFr22ETF9Ar2lrblMzSu0PeM+FfP3Msmu+CynnzAUEnIgbUHBgXK0KJhnqPdq1FkszMqoN2IfnAnSkVfZT6HM20//i7MTedHK/a8ijNcWlptb3tOg02tCI6HEdeOPNL4Uo92aN4EW0d9fuSuWCSkEeEZmZI12F/+7xtIXSzFlhhDQTw7e7uxi9/9aswB6NSzHpAUVYY7enAxlvropvPIjNrhW/H0Fh+7rWig9iZyIoyXNnaFQAAEABJREFUSKTSS15FeNhhCQILVSCtid5CLEBssdWDVIY0mVlxNCP0Nm0IELVNlTGKGJ9W2snTMjMhgnRzy4ASFy9eQj6TAS/WRkcSzrKbYZ3cOfKF7kBaLOax2NnZsFdEkUdgwE6izB8oQ01MTyAeg1hlgjHXvMJvHmDgNamMzERHUyPkGPCEnwTZFZ/CEg7m6A1pTHA071AaQdIF4QYOEZgoiqh+UboetIy5QlGQZx1MjxTojN0P6Ug5mRkJkbChh3SKB/n1AstGVColQABPVNL4SQARevCMzCI2Ckz0RLdvSQrqQQ4hfJlJm5Hktp8IRKs2EdBERGZGax3QYsTEwVWIqUzDKSsDtkoYjnUewCW4AVjf66jYQwA+1yBvUteMZDD7BNZ5RRMRlhF1DdV+TiTC2JZ99DicA/14hIH6HcBodQQWtoREZBxziQS45cFyRWbZI2RkYiOgOe6m0DiTWgOkMwwWSepiGJQ7wjFFHkHJfwQVlBqZPNcwYKuRxjpFNPBjev3MgB5oRCIqPzOJHdwmtyHicL6UFtM7x5EwTlB9KRNabtNCj+2FjV4QZyY6CEF4GEjFcVdmlqPghJ/YdsULWRgiQ3sPEdEje4AuAKJgMmIYYSAcIFKPAnIrLBxk63DJzpYvQGXqXEgT5E2ANMT7lMcMBHEbE4iagS3oYxTIE9ZNTmXXo0TUA3owkEhbdYCvY8zp6Pj5xgqd/MtYOhfXvrgWLgY6domTNtQG5meuZSHq5PsoTbIjuRfXr12vzz+s94rdYYovET3tqz0ausxm81oQ7WN3ne17vGD9DcUuC6MluNJbrhbhb1NclGCo2GOhde/u3RjoB8rdg361LoMqY5t19VGNJooDYIRRpwEI85A90RMNZXma9v3v/1MInlDo5C5ZBGRmZMIvkUxhOqK1BnSwZ4WZKBsZAQz9GC6xte9Qf+Tv7r7On/1AmtHBHunsF4p+ACizH3rJqy5JmadOnY6FG4Y4LoNlBXVGzAAE6W1I0idB0VGvqGvgmUCE9eqQHfJSXo8OpR9h1JU8AQs8CeCFaHP3tFdf7b/kBOjd+PCDD+Nb3/42Du+5sB/axjXHQpeJbDiX2H6JzzT2oxVtRI9Gh8yMHjqLABM99hHsu/fu3qsTJf/vlz/+4z+O5557PtxQVTYiQ/sN0EurXMvAemRZ/wlIcg+U1aNzj++zpB2l399fhvEBGYmaQqDIGI78sMXBNeIsA3LQpgniIBxgaK3D7l14uuRnZbbxH/3RN0p3T5GCMvQhrctd6tjRPobWo9FGylhqL2DyOQdsNGOxUgC9fmlsXWqwDRiYRd8qlow/+9eSOq8YW5bl3JGZcf369fAExfmitS5mjOMtkUeiB9KTuUUbiNGOfsKV2aJDLxdRO/VnyUd5ftKoIMxCkBswbXuAOLjX2T11Va6hflDXuqKxf1TkyEM9RMmzpL7y2YcEbWnacKKT9jgw3zIOgzWdwJwpTkglHDLKmuRLMUL4Jq+eMcoN4gPriB6gXeiH2s2+3A8raPvKT22LHa5cuRJEicE9UFBGWk4R9aQHY6DIDpXI1kKQ1o4U0JvX0Sh+d5wJcaAEvEYzm6kRzBJMwTQwIKCMzFxDVNjUCNzYWbroGVDDRt5Em/S9PlZ03p5Kmt+1xrH6+fUP1s6EV+YBfSLXTlrfMYLf3d1DxkCHmsXFixfCDtt1rV5E19kBc5IZ6CSQolesYViHYzpiCC+frvh66BvljDxj2REZdVGHgcGhRcQ08IJx6W0k6zGs6xvkZ2ZkplHC4LKkoeIH5YA+5s6Ub4RMwmNoBnHkTbmGE1Qh5q8BsjBPHQ1DROVVqmLmiW+tVdsU8mEPZGTalqVJNGwXkZGZ0bVW31zOFrPo6F9la20IGIcEujgRzMjMtcw48bJfV+nQRkZUwMNJgRT9bxURWf3D/mPc8hu6Zrawrsbd5XFsxKELybVKGMPxU6IDAvm6rlUZPe3eOhSoPgV9hVGb+lsixnRESCnYp+wzXWtlp7bWvWULITNjLHeInjE3MF56YGBCGIFJAZv29N2p1IGyN0AeyfBKHoiL5B/RQ3fhU9RaCnFUiCAjMwkyWhPQq7Xo2Nma1ctmzi7TAmBDYLFA5wznll79qmDlxSMvSoAmgSN3oXyMkJmlS2aiT4vWdRGR4ZWZVX5Dv0zaHH3SOPmZI03UlWK2oJDHPIbIhDYjlOkcsUDmQFu7ASLOdOY4BggChgjqnZlx/D+yH7gHMEOVMTqJUX0hs8W8m2PrRSTxQKbtGhkUIQ/BOjrQznSP6NGNKBnmQ02i8tYhGXBk6FxYHx0PqND44BkU0CNMvkzqFlFzrekC0nWPRZBZqYMH+mVmcBeuJFM+hUBLirgLMfuJ8/jFixfD/79BB9zdZuduTwAoNJI+Bwd8JeohjxzzakIgTqgtdOA6FjuXLl1Gn7GvUDzykn7awzOGK5yfDP7RX4K+zaiKnoFrP+/Y4GsdvJkRgHP9fRYwvpw9Zcls4IUYqwiZOpetqrA4cmVkCo2wRRR/RGTECFnjKbMrHXvGtn2tQwdD7SZYRnjBJ978gXbr6QMr3lUDZXNjRtqQtkJMvR8dt/5fLNdvXEdfMiAaZSEoBIVGJHoNAe8GIlbQ6nAOEajdYokzdeceTvh9T5r2Y0XZQzTkjhDEEzm5BpgiMx8AEJG0tWEfEdq/ddgGSY4xNyGtX8d4oIpgA1LkREYlaG8wEaaPAxWOgyuhadkxXqJOpfwx9mlO79584816V+ik9hhMh7FrXelmWNB1ATtts4qW6hjYdb/io82xJnaS337sxum169fC3fG33vp6eJKgk5+ZJWPk6SMzo6OvjulRBmLiwSujwzYderTWii+4pBUCg2zLME029yRzDNVvhBV6YHENGxmTzCX+mfNE/VGCjz+OF154sXSfMR78U9c7OPGZGfYn/a+7LNRX8Fi2nxUaNvKVc/fOnXDxnjnK71F0xZiTZgI6KveoW+EiaJ++YBd/b7UaGJozaDL8xG5nZ1F5kIVlzBi39hXTx0HJpI6oUPbLtBckpBmrZV/1ns8XyFrF3t4+NLOYzxaxqrE00qE25ccDgMmRE1gvIzOjdS069Jnxjpwv5hEZm0s9JnqRlQYxkBjgLdugp2EPvkIKNhxID8jaQPGgjzjj0kFTfBWSR1h8FZKGxjIL5CO9pK8nfUlcjxzTJYO8kRc++NWh6oKeozOD1syTfY3YgWePbYZAfchaNGSFQkHBTmpdoGlS1YBOZsYbCgiIjCRu55SuZ1LpMGROvCiVmWHnUmiP8kFxXetIDshcqW2MV5KTFS3ZyAow6uTgbS2hH5WOrcuGk16UL3x1qg7fqkqROco0f4LMBD+lgo6zqqPqBbs3YwdmFYfz5imKVCt2O7YUFQVY0gSBvITE9DoeXuAMCsjDHhV95AM+bslQ1aBgjCOnUuNDXMM2mYkOAQyA4QjxpBdyTmaxjIwqYIjYhDFd5EVGZovFfB47OGGt62Ixm0fG9iXzYcjMSOqxXZfiSJ/DFn8hRAID8KhbGmGkkzuRJhBEJvjxYQQYbzkE++xAb5VQ/RxYK/pG61r42UPHi2A+n0VrrfqnkycDKUpsxLFhcA0MQTpMZGbxHfQxcpjIIOEeLFmyiKMC4/CVmZHZomNsdc0Q6Lro1tCwrcJ6Rrx1EhxbB+DYckqxTOLoZ56laIcRfIo5AKkPUg+LyStIQ8hkZGys3BjzqR09ufQ74xkTswu+Rt3MGwHeMbL1FLeGkms8Kz8zIzMrvv1IbNXTjuJa11UbSCalIN506Qei4oQTvtKbBBHzBKJHb4d9ZtotKsu20LaZGdnGftNaVp74CONYlmoYiye6cuLecGVmxSsYH6QzMtNWrjgPu8chqLqbcQw47y54YS5xJPx0Y+y/hwkH+pqO2Yp5f4UDOmCIhEQgQDx1pESqWU9ThT/usWGCTWpkKa/6M+W4MPn6W29F67p45913w09u/HG6Ds4kTvqHljERVmiBE0Ts7+3F7dt3ymbWKWP9r7WKoZKKFWeAifVl3YxuwoQMcPzdR6Z/6vgujvke8aIhT/oJxD0cclP0UTpliDMc4YhwkGUT3rXSJXpnJljvdUgGpq6+exAOMZ8v4qMPPwr/stOtm7eoVN0yQjuwY+1ckpHZwjFd5SBgCqVGdMRWeWTDa058hVciSxtlOYye9ESQprChLBcR6jCSxZNemRm5HrvukL//3vvx7nvvxRtvvhGvvf4a78CdmoMHbGxftcgl/oRxNxH8PZM/kD977iwbpBfr5CVy1GKylfbbwTfxB/Da2r/m9md/9ufhn2W2DvYd+9PI9TjPjMyMVnpnHH9V6xyftYXFjLQZWhDhJmeMBxWliM28ah1u3rwRP/3pT+Lzzz+Pb33rW/WDd+eGOb7C7du3QwfcsXW0LplJ2y3D8dzNZvVpofKcU6QV4mEXih2tzXI9H/lJqH/cQ9ve5QRnn5PM3rZavxseJnbKs52C+i4W8/Cd5ZzogiyzcSK4iMyMJW1+ihNC+4FzJ+TYZrSVuJKBkqg6if1SoXKEbWZKqTbqEV7x7cwpnhFTFDXChcuUPi6c5BQtBIgOKhpeI87nlDJ8ELSz7T/CCns4Z0ySD9O3KZmRFU3DrGhkZnQ4Cxo2M8uhtwHCfNJLGlOj9LyIFnS2IMN0lI4Z6UDIYKC6ah3CTpARpLuRhHhm8hxvB45OYGYWjXE7o50y84AujrnsJKdPn4q21kFZx5AdQinXbxADbe7duxv3d+/H3Xt3Sk9lOYAOMWwSx+jyUP0yMnPDfVwkM6EZczKTSG7SEcaF2LpMZ1hP6zHCmM4kLwKuEeJR15r+RLIkRxpAoTk+eBIDxx3CYmfBZHuJyfZ8BIN9KDfIznAyZIvoWosEWpeElnWYPjMjuNePeNQledCmG4A3MyNzDZGIyCC5ARDFMSIiVuzgr+jXpp0c7eNOQB2OkOkNvarGKCsQmGn8IQAjJDxl7KNnDPX9khf/LM6eO6OIUQ+zoUoBhswM/5E8dDfGWOnUjQ5BalBnDaDGItTqLjiWesqb8GSNdxpY4EDZYzjZzt+c1E6HJBO4GICn8hpI4jwfcm/JRK/D8sa8nv5yD4fNH/Q+//wLJcuJtSJoNekzprefI7/5mCiECBXahti6pF8niRY9pIYTKGsbJnwid4Q1P+nYQNSFyAqT5wRE60XRWldzaKWpb2uN9u/Ji7CM2LomOVuoh0aL3wIPUR2WYrZQhclAQgpfSlM4smfpNMYPP6WLSOrRM08uwzpkZmSOUHmMG0/UFWKfG1hIQEBWAhHGM/iXwVWPONTEYyHkHbnBcxfpHjuUr7/+Bs7g6+iyirvuvuJ8HPQZeY/IFvUE4Py/YtPAP087OrgwK1JQEcM1mHT0QMFtisCbfFMT9OCM77Iw2VvuRWA3+cQJ8W94bcpDhwgUjZMuKLk1fNda+DsBf1twl3dmT9sOjmlY9RW0WWNO0k/Y3/VhG9gAABAASURBVN8He/Qey8kcw6O5X0U6MyMzI7iDS1sLRFlAraxGvZnMH3yY8SUgJ94h4tr16+F/Euk7wv/YcI7T2tW7oqsxri+TmXHp4qU4c/YM78hz4SmLCxVPRKR1rGyr0TOO9EmWOLn2wZs3boYnV1/7+tfqaxHzJ9tv8/3bxKn0pqDt+IjMTCLOI0MsOen45JNP4pe//GX4RzXOnTuPn3CB+WOvxq7/UaknlY4DmDa3fWmGX6l0+5J/clwb6Wt2rYU22xA/ZqRnjnDBc5d3zfXrN8L/P2ePsbhinCu7Z14eJ6PHEahmaF1jgJHNezEzg5upb6i5cZwfI1zAeAIWGeiN7q2L1h2EyZh5nBIfTaNOB1SHUwf47dh6+IIaqX1O8Pi2gP3QnZGZhzGkW7VbCzd5XVcIXdcV7WHqqKv+zHDFfBxoagrA+DSYDedAUHhrHXhupUlPqNPTugYSemrGs+I8quCegZaZNNIMVDJgh8KTIIw1JGHGQHmB3B5HKrNFApYNKg6ugc69jHIgQTYqvWCnYT6bR2Ssr01knR6DzCwSdXQAuLp1cNh53NkY0FUCyFCjj8wM5WdmTJfRbX2sH8TeE8mhcIvzEP6khPSCM2lmooOU6eMIJHkC6FwDTLAEGSMEFwiziR26j8MdIthKVBtgmwz+ZfiMzCzQFsIObeBk63elSyaCOlUIr4GHQHDkbshoLbFxRFvHCZAbERl1jel1YsTUc3wc9zxcFr1qi+hw3pRh/TBdJaXo6YcDrzERTi7qYv/IzNKzp386afqCtu/PZ+OOSTzkGqoAnweg3HPnzsU3vvFWfOub34pMtK2yh4rzeIjEIDuxXRI2whZe6lRAe9XYpdyqX4VQ0FimD6AHOd5pUI8hDi8kYnORsxUnVfQbFBFwlDVObtTV8rBllUcY04QOPtYwgPNF8emnn8Rrr70avuT9ZAJzHMirctby5CPddR35lER6AEyMPMYeBNtVHmE+n8VZnIVZN9oNKWit7hPfdjwnZIWZ63SVuU1X2chR2hqKJqp9SkfSPW0z5+Xry1uOTHWwbqZGUOo2jNhHP3NNQjHr2HYw5YKjDsondnCvmUY9D9BTrF7wSx3PIRy3VdHYkgmhvI5/62i4FllUyTMzI4RI/gUXfZ6nfAUKVbEtKDyCphDy2qW8ePFCXL92Lfy/E/zkbMnJjmyB/IE+NcAztoIcTwgIsk+6y+t4crxPEpQ7AtKhs5gRxjbkaS3G7j3GijUzsRttnYGKLVrXGYmv9srw3yNlovBYByqgjgbFlDzXAA4y0tQTGu2A8HqHD8xT4eoWRMa42Ha+kbPjhHnGrnccuswRQXuXXK1k+vFhlDA+H8VFEWEJKxz8ajsQvZUhJMM7MpFVoDTi8bigPeSJyJa1y//hBx/Ev/zwh3GHE7fXX389Ll26VAsJP8dqrYvMLId8MV/gv+zHPovsFe9JnXYX9MZtj1hfGVmO3M7OTujgf/DhB/WX6k6dOhX/+T//53jhhRfpX1ZmzUCQmT4LMjMyk/jR+0GcZgksYigc5XgwvS1jOz5SdtWvoxYn1sm5wBOLH/3ox3H9+rXY2TnF4uAW+diBhWzP+5TiR+b10/E8OE/aj1CqI7QkPxG0HXt4hmmMkz8AGIRqYBPiPNeSDgJxNSchNyKrH6ubUPwxsdNzlAGA4paT4JhbE8/YyJ+jnwvRmoPg84R5kmuZtrvsA+NmWOs9QCeIPw4SHY/DH8WpXQEPNC9TInqsTKWOcoxZli306iSdTD20grKOADlbN5mVOhqKFCcYH8HUWFbPOMB/Z672M73edqTsARgpD571HzUeZ4PRMBnmKXTAoDosA8ISQQ3oumZ2ZCYFruhsywjw1lEgER0TVUdnbQ3abGFoYxpKk5m1cDGdSXkyAaYbAz8zI0mPcqkCTNyRmSUrs4WrbGn9XtPOEXVpjorUIzNDPZw0zXEyaOB8wa2YwPxB4V12hJzILE+5fm6iE1FODB0wk5rLDIE8mRnZMurKdWh+IcZHJnhuzBIz7DBiD56ZGZlZiMysuDp2TXtlzOHpWlf5D3skmQXIiMgwyOAiYqhaKybDQeMJZHUMKO2cmWE8tq81zYQa6MA9oD3kET/tEg32DRCmPbZ+6unLdSIwax165AkQhVevwIZQhZeyrb99ZD7rSk7XWrXdUDoVR/FmpizMSeCIjkn7iGhwBkdgxI7P7Sxlw1mormvRgK7rgqLj/IVz7HxdRIdW/dwJUsJM+gMRbaNtUSRQ7HgIejD2i0BR6tEzQcp3+vTpePNrXyuHfJ9jZvVwktMRXCzmlN/ggCfGKzODe0zwzGQkVnWGaK1Dx46j8DNximPlxWKB/RbETwE75dBp27RS8KqDMO0ONwRnJnJaBCElBbEwjK0rjfsAuE0FRAHLCDBNv3txzqDmUZZih8n4ZGfVniC4MrM+p/HY3U8B/N7a3cZsxY15++jpaz0nTu7Qdl2rzwV67OnLrNoAOUFpmRmZx4N9+Omnn44//bM/i+/9X/8hXnjxReaQGWyUg6xM+YLLMAnXN3iEOpQNCqn+EVs0QQ2RYTtOACoyMxr16OhTLtzNU2fQUW1CZMlOo+0RXOYjydgaCB56q8Oov/YoJaEf9SOyfa+dym1UZob/UB10VtGDGPFrIBmZWQBR3VVWJHEavULiQ0TX6JdgU5CHMAg7xrQ2aMQzExRg3qSwcfjtIwUoVCF40DzXN3gdHv+zP/8Up87AQN8YwAsbccVEGQnfIyAjIdq+h3qn3WCn1T65YAMmoKGIEj+WQwGFQEtCccJIEFzk8zx8T7R99enDeV82pe4TIEPbomtOQDpqNI/tpI6jZj7VhyYnigmJwA9fFERdUFQY4Iaax4IrgQAzhtbZvrzD3JPJHArEkSszQxr7eZVV+fIfA8f004iMzCSgHsovSHARkdxArC/ng0zLm0ezP1ogbZQpEbCWn9kisU0aPgykmQA6Gi+8GnHt6SnNRx99HP5Vr2efeTb8jzG/973vxYsvvRgvvPB8XDh/IZb4GkscMz8x8tMn5wBBfvHKm0CbaycXyW6g2s93d+/X/yHiX/T6z//5P8Xzzz8f1q1b+1mOLd+drWV04ObzWYgzHesrM4MbPm3TgR1qXl1xiqAeILileRgEMqb8eOBSToK1XKGnz+yzELHe7733fnz00UfwY/dsUEVY98EOVKnx0VDSTWjzbt66VX8xzlP2nnende6RSXPSDHASsUznI4GuvMGP0sZnZlJusrkND3KKZy0nIuO4SxrEIy+OhY0eMGdmqJs2d+Nxzqa5cTc3FW9fyTbOjcoVlz4iIjN5xObKPJzeZByJVF3FoWTJPECIfSiUrdZ8juthPSYiKFs54WVkhJJf7YT9hgm0i3FD4XBcCQWI4K5oVN2yghERkXH0yjg4QSEXsRS9FkG6OEwaDwtmQoViaqUGnpucwHHrI9NUki0T0ghEDUwMKwalE8aKAVoDgc7Rs9hZrZ3mTHkpA2lwRk/+QMdpFKLznDnmkw0RgtFDuabn8zmT3rx4esqCYK2DuSNkZujs7O7u1WDY4WVz7vw5MpMVvUd9rOb3lxs+S3NBMZ8vqm7q2VeDUM/IGvRDpdUlwASXmhN4K4Ay7ZB20Na16Hw5t87cEyGVNIqMrjVSeSLtSRkUu8mauA0b8hqZDhAqWnZY4RRZNyeBiWmq16Y2pQ8PhIiTHzFh+9hOretG55cJcefUDse3l+oIO1uif3DlGgi4TQU5Y7gdIw4SNSNb1KXOgRzL6SjHNqiM9SMzo/BMrmMdMjIzjrvUnW7jfSibmgVMMV3WfxQxhG3mUfwOu1YR9G36pPWWJ0krbKDPCcGVJwEVal1jwTALX9Bd60Jbvfbaa/EGu23vv/9B+J/M+cKxTQLZTuhBHyMahy9LGTED+aOu4Ig7FvxzqKdZ+LiwvnjxYly+fDkuXbocFy5cZEfvXLWNn+N1XRczxo606pStReu6yMxIxG8DyUP3lDciB+gHokPAGo1HZhLPireOeCNe0KIRJtCa8S5a66oNF4y1U9j588+vxq9//at4/fXXWLi9EjPGzaxryIv6RCPhnc9n9UNHF8Sn2GGcz+cRNgZPii7ak0JIQr7Xsb0nV9/76+/FSy+9FDPqPkeu+REZ29e2rBE/5k/4wpHIzGjUq0OWNhWMZ0I/RFRAf1FX2w4MOPLi4BI/AlTw0KxkEuH54C2vIO1A2fRRGOzrGXmEnDwwZFe3iiP58pgnfgyjLnUugD6pWyZyIOAe88GX6X25rdXMtGwSBNwjHZHMFpm5hkKPD0irfAQRpTKgKzKFJCxwDc4H9anRlStx5+7dNVESnnRnPOrfUc5sXaFcnPz2N7+NcTwmOAEV0WVsJzQ/FOc9SRsPBZAfuSEt+0/hkewvkVSfo4CYbZS1X9s9iBeUAkFFRsDCWH9MgqlbnMgBWkGRRMkztg3wQdxTZ9tGniXvdgiP3Enp9p+IXkHVZzLiuBDKI8zrZEZmwhPBcw1JmBE8Y7qUTzxTfFR5qBhBOlPcYcg46R8sEYdyY33R8pEJH+OiY8zrQPtbkV/88hfx4Ucf1udw4jvejc5tLjb8/ZE/fP/wo4/DPyPr/+HjHxyo91cpuBZOoHztqe2V/cMf/kv4/lG+c/s3v/lN5vQLscMcqHznG+POQbu7u7zjV7G3t1t9t8ffUo7hivelYJnyeMoz8WdSn6Tw8HEcmPcoGCuSKb+0Q1i2vsYui6w7d27jV63AOVaCcKSXcgL1kiczQ920g/aDWIbItB+NcuUuoM3lESY522FmbvGVmBIXAR4wlHcb4tCVMG0jRh322Vz0L675+dg+CzE/OUUVbL9Xn5/aJgveb5kZ2l8JmRmZAO+zzIzgjse8qPURSjEAhQ6MwRGOkDyQxGLQix4MAcMJHJ+gyj5TONJiggNWUCR4jvcUNxRG7PQcq5hV1dwgs9KxfsbW1ab4RDKlp5AqR1sbzw7SWkaYjoMrczS6AxHVyVCxXJNliHd3fT6f46AtQhnuEttZHSQ9Tl94wZaEGYmzMIvWNRqzZ5DtVzgZrozVR+EgZ3Au6MA7Ro+BLFxrLfwb4g6ORh3s8OWU4Pw4gCUSb7gNOzuLePrppwqV6GXZJuZ0NvWv1gORSa5AfLrVt6ezSKfT6WRgfMrfDjNHfoqInkJatlDnIfhHepv2y8SztZjPZtUWyjXdNXCLeZWzwwQXXOpcQPzgpmFIoGH0LBzlD/TtsJ2O3kUc38wM27drXaxYjM6xT2bC9eh7m8qyM/gHr2VlJgIEAu9RFWMb0K72lRn9q8feytBkhhMRVgxMyX1UQEZmlg2qXjDaRpkZA/2y67pyhHc4jYjt66gY8jKT5/G35SvXPz/pJLtkoe7fzf8apyfXr18PnSAnZBcXSf8sZRWFzMwsHTMzwruAR3gNkTnGx7r3NSnK36O/O29OnPtMoJm0EfVwwXXm9JmYLxbUsQ/1kjciq309vYkwjfcWAAAQAElEQVTHvDJbaLfMjMyM4A4ucfaPgtZVv+uwZde1rbh400IX8qqz7fYxjud1dq7905rf/ta34pS/L2st2pp/xkJC2YZnz56NJc7QfLGIzLUCcfxlX9HOhr/+9W/id7/9HYuVy/HNP/om9hjHwvGcJ2EtD1iXq+49Y0T5+7yoBONyDz4eCSOV4jKz6pOZcAkER26zLDNzbLvWujBNR484niW2r8yRqHjWGWsU7Ad5Y/6om2QME4OCzIzMA4gstF1wHSGo/LbJyszIzOARm0vxBQPqr2EqSDyEBsJ8MS+ny8WJ801GkvvV3gNzie8pHUo/r/EH+OM4sRy1sIprPdG4UujLTRuQKpJ6yHAIMjMyj4dDhH/ghNoJDyvGGj4sf8pTjn19f2+f+g81r0x526F0EBRK2YMGq9TjPTJzQ1iyNqkxkpnYljghz4jkLsjIzGhA5hgniC9/JY0MN4H1cd7MlrHD5qefbV27dq1+d+Hi9sqVj+PmrZs1N/s51y6LB+lv37pdn2/p0DpvDPYjK3UM+D66ceN6fP+fvh/XeWf46eEbb7wR/+k//X/iv/yX/xJ/9Vd/HX/6p38af/EXf1l/jvjSpUvhXO9O/mnme9/xvqMXzJNuWunX6Ad1LJ6ku3jxAoud8/Uej7BS8RVfY6V63kuC7S6MRnywKL9UaMz5mVk/sP/8s8/C/pXJXEefeZiGyhWOShUnnzDliRN6ZBqaJ0z5J+k35We2SIG2T/TVzr7HT/vO6hqban0sed/Xu5/38P7eHt1FW0wSHi9UtwnsJkLmYU3VlWog/3FlSqcuALIyR3ljOeYdBmVbxppsnZlheoQpbjjCmmgdZAR3PHAdQa6T7QE6EJWnvsStaSqR9IMGgSABbivUaBxD6UDJSjCU06MTtKKRhJ4XuLBiFT/wEhAgXN9Z7L4YpMnMaLx0Qx0C06gHFEhFfiUYUIvawS/jgTJcqxWww8VNxB/mKNMB2uhMpziKdiK5fftOTabqAyU33NzSXbx0MU6zGy3tKU4HyKT0CJ0cZdmpA1rxBcaFSgylY2s4VpSXmcENGG5B0R48tEdCL5/YAXsZPilgitKVArkzOhYomWO5XdeF14CxnMC++Ud/VDSm5cPSZh+Chk7mN2WQoz3Pnj0Tl7DRReAUu98zFi1OjK1rMZWR0G4DyRhb2dhYmjFB+YYu0LCeUVQZomsd/WgVrSW8I3p6ttZicNKjPyXITJ9E6kYKRWRmZB5AZGXyIBMbNPJaG5HqkImG4G1n23++WIy0ZVF4DoVkPcbdNWxCPRpw/ty5ePnlV0rvn779Ns7WHhPZqvqVf6XlwsWL8cILL4SLykS2oM7powAk96Qr6tKH+zC9zyTobptg3Il+xUmZk7s7PH5a4IvqlZdfDhdIfur03e9+N/78z/8s3nrrLRYDp5H84K3sCaZcyw31IZI5ahdcmUlbtbAdk3o3IUkbbmBNs047sZ89ezqkDa6P2IHMzPjmt74Zr732epxlIeLvUux36rHPAuD+vXv1/0rYdF3XBeRwnnzbntLpINzCYfBFf+/+/Xjl1Vfij1ik0OQnMx/JsazMLKzBCFn6WwfBsoQ4dI08dOzDWNDcmzqM8qLSxqMyIzZheIk0RBrKd62rPkCvj8yDvJFifGo7AY4RMT3hl6+SsgokQCMT6sFEILdRx3VmgHcsmBRIH3dvZx3EM/I4YnHrsoweBaulTr5LMjOmeS2+4ksb2Ya+F959591wZ1zcqPP4PK5IcyYIa7iui7jgMvy9AGZuJR8GyqmvKCnj4betDPEW0eHUVsbhEmzpE8GeoK2cZyzBMA7xx3jZeGNMFmKWLhA95j4uJ5F7gGeufoAvN5gxNj4LSZ8J+EdMEov1pcTjYJ19NEjVlz5CP8B51s9l/dTcTag9Fmr9agg//RKvbTIbGyGLmuftSy60ff/O54tI8jSNEo+HIeyPn+Gof//734//9t/+W/z8Zz9jh/5eOJ85p1++fAl/5VR8/etfi29/+1vxne98pxYs3/3un4D7OvPoq/H662+wKfNUfenw6quv1XvGjUYXMSs2esZ2i4dcVDx+H9gWPcnZxo1xF3Adc3rruvBddpe5XrsE7aftDEfKhzw16AnZJWvK26ZD/oQ+Ppx0Ngze3fssQFbhJLlic1Zdb9++HYI+ou1i+/i+cvA4Xx0v9/Gxjq86dIRFW6j+pj6qJZD34G3GAYxVPUgfoleoCh9CmmC8UZjlmhphW8Zx8ZGqnvBGbNFUOo5c5kfwXk9IM3iEV01wxYAJWDyQE1YCwgoz+CdiApiM0jrRc4RoCEmM36D3hGCQs9osTlbRkwZbeYaRCFnfyrLivQ4njrmDWl5xa5IKdHxa66LrWsGKgXXnzt3qLK21crJ2dk4xoLtw8A/IcgU70iwLb4dxh7kGJHVe4cStmFA6BoQ8ly5djsuXnoK2xSV2I/xExr/6tWAyUQkXUcpNEoM//tV4JBrGEqpu1cAIX+OTPOtIENIIXUcdQHDHYj4LT3o6dJB1wA6Ir0/5S7yiHgEOFO0laBfr11qLzMSZW9YP+jIzWtfRATL22M25+sUXNXGeYjEWXCPfPvbcq/Za0X57HBUPw4rcIRrK9sTF37p9K3T2+n5Zg9L/yZouXHQZSXhwm5qziNnB4a8+Ql9QxmrprhsONu2oE9012pCdqIF2k37WtdJ1js6ojtThCPSYuw/zYCUcMF9fLwJ/Q/Lcc88xOb8Wr77ySjz//HNMzhciVAZI6tKAzAzDWWvhwmBOW3TZomukLb9l9PZxGuLU6R1kdwXdbAyTfBtqWPcFxIVpFKMosNSld9BnxGuvvx4XLl6In//853Hv7t3aWfuCHTcnt9deezW0z2naorUu6kIYbFHyKF/boVZkJpPjPvwe5+/xorpff41uSXstl2PacEXboAH69/H8c8/Xy+pP/uRP4nkWQV98cbV+2HmaBftpxox1bwgXkpAiIrBmFkSoh1DVLZxtMeID4kxy686wvpnJS/N0jcn5fB6nWMhavzn2JYvu2sM8jIA8de26FvbJ9957Ly5ffipsswHb9dhwRR9praNv7vPy3w3ljAuPVrIG+tQGbAtkqr9Q7Ud6udoPNye+uHa1PsNo1NNP7Rx7xh0zY3smMgcAblQMrszkedyd0TCK/B39dAZ0XQPXMEsWRGTdA3VBYmTjqb5rPS1iIA02HgBYZZ8gTUM13dqgdV201oHSFgSUwz3qT72VOWzKqtIkCvvVsM4vYuLqMRRzyDYC0SgFWgRhRqtnTk+UyiQ1gXjiAWSO+Mg4dJUWlnMIe5BQL/WQbsQmi/FV9MyNA7ayrezvAzIOQ1AVuB/An4STfhuSMoL5chm+N3Q4E+XVA5HIzjVMPAO5o4bTk6FKJqnyJuQWGog8EbJs2pD1MEDsqAR0MQIiMXE4N0ztSU1tyfAv7m3iwSUhfRXiOAlK5aCcAuu6jlPuYTsjeTBvVIBZPJTZsTOfCJkgoMFg5EFPHxxouyAMMsQMxI+CsiguaOoRAmp1F4g7vxQN8SEofwtyY0fxsblMCSIME561OFBDwaBO6KeOIxRGbAFEh+7MjK7GXbLR1Mf9e7uxxJ/w92b6Kkpd4rwaBrQrKsTN+3gVSzbWZvgUreuQnQ+HEhC8b2/Fxx9fiV/9+tf1m5cVc+LLbDi54HjppZfDDZ3Xece89NJL+C4X4+mnn6nPWMW/8sqrtTn2HO8B51Z9nd37e3Hzxi36+Z1Yorc2fxhEZMQjIDf2bxGPoK38dd1iurDTgBLWTZ/ABUu/nv/FC9WfsJjxbRjx9BVkHcKT9t4uqvJFruFoeo0+EqzrT/8e51uzk7m3xQofQZ3dSEvqPaDffDaPjvYNLvtJ4alblXVMCAtVgHMrD9a61b2APBFQBaYyGoORDRSKR4YEmRn1L1skADLCNiKuqIwkDUBHJMYyiFVkDKWLgT4qDvqEV4iA7wTIzMg13eOEAa02neP/oWlEZNS1DiqZaFIgkoEqQQejBhUliMOK3H20htIxgBrgHypcd4+Ka8SCkjVEZgIRCV9mHLkG0oA3etgpR1mg17eyutbCXdeOiXDJ4F/i5I60EVawkS+58qUxrhw7yk6dhgw4dvvQZuhkRkZkUg/K3d9bMgncjhs3b4Qy/RzHI9ELFy7gEPl7l1VUBzyiP8nIegTXcAiGTd1BU5a6FIBf4LgJly9dCst4Dofa3z1Yr54JDI66ZduGQh59VLFYCNtpAx2lGuAM7kvIf/rZZ+voVzY/kZD88uXLcfnSpegcRPANQNcai5Y5L+i9UM+qV8WGquPAQPTb2Xt378DXmNj2o2fRcv7C+fD3PT3lYc3Y1rdhmwQhz9OU+Vd/+Zfxvb/6y/i//q/vxZtvvF56+fmRtmiti3Psmn/j619n0XY65J0czFEuetDnxniM5aC3ugaX5cjj/5XwTXbHPQ7/5je/Fd/gtOhVFgEeaZ+mHywW85BWPum7xrAYwqFbjrU79wlulwXaCscf0fSbPZzj+wV7e/drUXDv3l2zYsaCZaDuPe2qzAlm8xnlZJ1S+O2w39C//8H7AZKFxW453HdZrFykHRrlneZYvmGv8KJeqGQMIJYBW5ZNiNYYDK6E3gXdqsbDsvCTzufPnQ0XRdbn9p074f/UevXzz8vZc7Fu/OaNG0EjRoftR2ihLh0GagURLaOAZKRl2gYVSdIJJjahLxXHpfINF4tFnD93nnY+He4cXlj3lR3wctrflRvI3OcoXF0ncGGzwq7UvuolTddanGEhZ9ssOTmi18N58JRmGxrK9/Rb7dOzaLtBfd2RHPAW1OcsNhqwtW3VtYazsYqOMaHzP6f9OuaarmsxXmo8xg6eIy6TUMASU57JzAy5GzJ8ke2jc0MnIeqq2lVsW28RYz8fkCiIichMIOrKbJFIF2L7oj4HsojRLwecQWKhI1shVgvwxgfjBWGS2FbJvJxAkOGdQYGA4RrCyzghQeVvR8VNSARp6yj9IDrpHo5kSC+ANnCesf1KWWQeDiE64T4ZrZIA5apfTyHco1iZwB8uBlrxazA1QaEmm8FXzjr1rxD8saH5DwHHp+XP7Yuti4ExsdVCVaTK1qIkaU0Bhu004td0BmhLP4pDIB4gq/BEUT+0Q4XKOwKZENMHhzDMyEy4Du6MXCcGwgmIFnpKHwkpcMSMNYR6vOHpq3xrus6TsMogkzDXEISxfUGXpLeBZIxjIdYXdiv5W6G6bGBNtg6SMhptkdQ/GIP2Sdhrbo1AP9qaZgJlPKoJ2Zbhnbli3l+SHoB4xCXvEJlZ0DOPOX+9//578eMf/yj+9m//Nv7u7/4ufvSjH9X/U+MC5hqbXjdu3KwfmBv3U+L6/csHH8b7778fv/7Vr+O9d9+Ljz7+OK4zFy6XfSA9UPRLAyaKnvnUuXqCgbR44UTZR2qfmegwxIDhHIdmb+II6sGLG+UNRRvgC/c4D2mFx6E9RKNeQOEyuq6Lrs2q0cpP9AAAEABJREFU6KWLu6rrEPc48emZUwfSrRvfo/GwiyqMdaEqFXmQWBKxhhugDsaDlovjLlTlrhzpILcA0mITrlzHCbhNBdjgknYgPsGBWvZFCMiLbRiCSwkTkNzOf9w4bZ+tiyb7w8BierWEKJPUOk7ygZvcA5y0B6lDMekqm0fFN0pDBo7nA7fFbjopVmoon/VibzHDIcxUUqwvrUTHtnMAKzrNnAXA/v5+OZY6TVLbwZc4cpkZHZP9ghVb13XjpALBHg6p3z36HzEtdnZwqs7W0aiy5HWR01qLUh8FYYlMnsQtY9I31pdpQXvKL9h5YaJz9+UMu4B46cUXK96oXyiO+hKspawDEUBmRmaukQdBz6DITGwzCx07vzGdz2bhZ0OvsKuiQ6guOl4vPP885Z2Kc+fPh/V3YbTAYbTOK+zTui5m2O8UNmjIFNe1hlZR9vRomwqwc8DkRr4yPNJUdmxdSdw8wxep43f++I/jT7/73fAToz//sz+LVzjdOM3uuqPHwd21DOn8K1c6qZYxXyyiUQaiHnrT+oqJoLCOenvydeHSxaiL9lFe6zp2sJbV3tqi8nzAs9hZhN+RuqPetVZ20Zn2xOFl7OefwfUvqUzg/9/x6quvhPAsC8BT1CMTQXbFGK9EmfPnzoWnONrHb5Ot04r+aXuVQaFRl4sXL0Wj3JFz/URvaZSjDbIlerVoXRcdY6CbtehaF5kZjomz9fnd5Th79lw8++wz8cwzz4Z2sGwXIp9++mm4UHFnWHt7guMLT8fZRW2nTGQrSxvanh1pQd1atiorMyMiI1MgRuhYExb0GT8feBabnDlzNqDg5dVH6zr0OsuC6WI88/TT8Tx90D7nTriyq57UT94zZ84w9gAWbFHXwKJ5WTEExmw+iwatY1nbjRnHP6XNzHp5rNh17FoXt27ejDt3b8cZFsMvvvBidOjmuPTPj7euK31XjIMl7STPig2DqRxExQjULI8v8yh2AOH8YD0dkz1z1MDLNnMSkMjM4LEFceJV3cLHUQoLOoojXbqv8zISDDdpbiKHb3HST+CgEhfwZabPeOQlHfAAHYIO5B7kgmZYMIKpk/kHOWOs8sfoH+CZX61MlT1GYmZG5vFwDPkhVLZx3DlOe/qN/fUQwb9jItdlH9du6yzadoqNvaloaesD7MNilMCN8SA6wbjkbN8jecJyDESuSdeyTApr7JcPRiGpfNp5kpNELMk6Cz317hn/tqNzgLiHAewP3M5LLjx++9vfsDD5ZfziFz+Pn/zkJ/HDH/4w/vmf/2f84Ac/iH/5l3+Jn/70p3Vi73+y6X9q+vFHH9dvH+/v7tZGjOWqX2zp+0Bhj0LAm5nRtcac3CrsWqt4ZkbG7389WgZzB8VYn0OdbY3T/kQ3t3TbsMl4SISqkDtqQhOG6Z4F4x6bagPtmZngst5THe/RhPr3ulF6sCCgQl+QBY8htXgCUwy8y4S+fDX7HMhRADQozD1qOjxMNnUbmQ6emVm8mYSgcwLSRL/ErYQh2qM4sUs0CpG8x+kNIhpIqMpBUHEEGQpEJSP7odWU7ACQiwkjkwgyDzKmGLLAl3xCyTJbnWbMZ/MqS37ztbW69kzePTrrVCwWI43pbBlO6p5MKEd6nYXMjMzxcy4do8xkZ3svbt26FS5U3AH2SFTnU3odtkRWZkZwB5d4AjpCbxBT2kRmVrNbbl+69eHklDCrg/or04XCSN+qfq11cfSSRziKrzTlKCszY45z7oLjWU5kdBLdJZ4vFpHZKs96XuIkw0XYgK1O4VB6kuKutA66II2LB/nni0WoeyC7w3nLiJrcapKjTgsWMkucOZ1Ny86UAiJv4o3J6jQOp584Xbx4kWPqj2t3J8E/dfmpclhd8NhmOoj+PkB5zzzzTOxw2qHjrKhHAn2EHlNkd+/eC390/RkO+fUb1+ubXe29ZMGqo1gy0a2I1w/70XlOy2xrF6RncV6f40h8ssEOdnLimUAZOzunWGS9ylH6y5H0C2WsxVWw4vTFdrANrrBj5emczvecvtm6FvbR02dOF+258+foe/drIlFOQeXwSCGj/mG3rrXoWhee6M1x1k9xouCJmO126dKlePnll2pxoj2ksSzME37T62Jln118beyneXvEXXhUvbouOvpPx+K9I95ai9Z1YRiZKHFwmxQiRnzXtZjRF7RLJnHknGXBZF3t8/5Q9A4nbzeuX48lCwX7whx626OjjODS1udYXM1n81pQSO/4cBAtseUKPl8I0o86jydUsJ54a0czM0c9G3pqC//DLttaPYK8DrwOIFGS0BLhlnVME5vSEeRvIJ7wyuKMA2ERGXUZbEMhDz0yZMtDuO0ELU5H51nzo3UXtN8UTtSmhTENh0YxAb/BBAdJCYQp5/gww39becWCfFCWJxB94JZsGx4g+H8zYmoEDJSZZYnRohX9ih7KFb4icSUGhUt3wkqvH4Vbxx8ngH3UbHw+Dsshmm22rfhJffEQ7wkJ7S//NkykUxFFMyGp88D7suh571Yojnyq5xB9AMgqnOEGEO68OWOODMbakk2Uu5zC37x5Izwx+eKLa/gvN+P27VvA7QLf9c6bS+bPnjIzM3z/ZiYigIiaLwjWt7hHwZp0HViHdbR03k5P+D9YaGHUi0qcXAT5ZXMpiBetoekjILpoKzJlag/jQ+gXLvF5PC0S01oXM953vstPnT4VmRk84ve+qBd3iSlVSCi6EPUAUeGDD/Xv7Wf2uQ3QIxW0JkdLGr7u9WOd8SSBCm1DlNQnkXCItv7MsMpvgxWx4xbOylCJnrBnhThQyWCFKAzghuhDug09tIdKOCaRmdFwdroOh4fQwYGQcsYMB7p0lUc5AxDHXFMxbeKHRtwILg5oLO6u62Kxs4hTp06X/K5rkdkoZoge2T316amXnczQH0T7idWMAb9ksNtSOnB3790NnW4hM6PDaeupP0Ii+RdcmclTDgLimWOaVGRmWM+uWf5I07ouwJodmRnKc3LRSXPSmeNsdtA0nN3I4K4HkTHMzMgcoRy01tWK3d3ezIwG+AM9ncRT7Og/xy71eXbwdUr9JGaBk60Te4GTk8AWd+/fi47ydErPgXOxchbHXKfNkw0XFsrCrLUoUV/jKFF8Ou0OSG2k3NZ1Yd5Ao0i7wAGVxh9iP8uCwx2c3/7ud7W74y7Px1c+Rv/9soM8AzrdYqK9c+dWPPf8s/EUC6lsGREAdQshsCVKqPcc+VN+RztXGpq7d27HZ59+Vouhd995t3aNrl79PLK1UN/5YhHzja1bNPD2hR4neL6YF80ZFg6ZEddxqD/55Ep89OGHwEcl00+lPvn0k7j2xRdxn5fDnHqv9lelWM9LYMnkhZplo+dZKOpYf/bZ56LqeN+202aZGbad7aOdVuzUZ2Tp09HftP1s1oVh17roKEfnXdo5dXchevHSpfpU7ylOJV7glMrFid8h+9md7fjc88/VydAOdR7ov0JQhjoJDL0qzzCxq5+RNPSK6aItQUfXWmSiLzKsX88Yso37YRVC6xo27SJbUse9WoS60Hfx6Q9G91kc3r1zN+7euRM3semd27fjlZdfiaefejpmrYuBcux/1texR2F14uICq+u62OG0U7vdv3+/XgaZGQ2dhIwIbdQoW/uIA1X5E7/2bl2LqjOZ1kE7OicgKuwbrbXQDoaW2VpXMhr4TEuZYCh91fk4QDzqj7SyZWalG+G4CGph/IDO2KMBdogyEFY26LoO2zP3gQou20mwDiTX96grClO3ISQdaEPT2l2bYvqqZzFQCHdsAKQ8mQ1+Exnjv0YIgE/QQSqJB4yZYLiHCPSzfCIUYprY/0I3lYgJTlB7IH8biv4E2kegMzMyHwSQ3OBblgT7XEZW/Pd7KOMY+FINNcn5/TR6kJv+Q4d2rqkSsM+DNE+IUZAs1DOxo/ake4p5Ihg123oqBP3UVZmoXfIcb1KNCQqtyPjIzDHymM9B/4X3pPIn6MElY08n2ffCfO77bcEcMQdm0XWO03U56DjxiWnruS3T1LYSpk8C6cwjRJ5zyQTKnuIVQvK4txIzMzJPgMcVtEWXmcy1rZpC3YR43Iumsnra1zAY5611a/0admX+ZS71XdKw42l8TjfYMrNKyMgKp2BMfPmnYnvKKwnoZmgJE5i2fkLEmkCkIDOEE1Ya62Q4kpKJoglIvg1FAyIzHxAL+oF7kiufINthyMjchiAd2HMWLbauElSdO6LBoDDBlaEv7oHFSOCADAyIEEgPGMj0APMIj9a5dV3McKgso4dPJ07efjWMtkGnzETJEXxpEiMdQPKI6FoLO4F8IwQX/MgzHZGR0KhNR3n+Ba79vX2TYaPev79bzomdqafO0p9a7zw7qF0oKEde04Y6+X3VdywnkzK6AxOCZTW9pOQo3WJ9VR3hs57GnTh0oAwb/MrcZ+d6d1dH7mYEcnXAgisj46D+poQYrwxyMzIPQJ2Dq8OhNa7sxA7W0916y7RupnUAdVo7Vvt7+8tQJ9tap+0UpwHK8ATFuvtbFX9Mr/5TuynDOlEczug8XIAsWdTtc8wpTmc7M0M9LFcH2oXLczjp6uCfXdRB/RBn/9e//nX8jsXK9Rs3aKOBtumrXup/j8XhRU4zzpw7E5Zd3wo7sgTkK7t1HTZP6jALndrWdaqAnFUtTK3TrZu36i/x+FuLTz75hDzbKkM9IwhZTOzjOKtvaxku4nYW8+hoI/ltH51sQ092ZnMGUDbqFzHQh4Tr166zY3U75Nc57tCja630Os0i8fz5C5wG3A/rnhH0FxZkjKVGPVxMWrZ1XcwXsbOz2CyKF4t5zBeLsrP1nbFQ6dCrtUS/WbjYtK2eZwHy0ssvc5LzSvip4GVOpQLZ2tu2cgH+5htv1I/kX331VU5XXg7/EzHbxM+bXl7z+sna17/+9fjam2/GW299A/qvxde+9rXwdzyvwfc8i93nX3g+/NzN0zU/HXyORaRyBE/h1F/9ehZa91lIuCC5z2nW7Tu3w9Oa/T3GIP3FPvDRBx+Gi2f74B79p6HzLmPU/uQP5VfQfetb34pnn3s2GvWezWe064oFzt1YsFj5oz/6o9LvO9/+dnznj78Tb33jrXjr628V7rXXXgtPY1xsa6cFdt1hca6Nu2b7DdEIHefq6nibwkxbKR56MeWQb2ecgOShW3zYDBExyhPTMUYzSXsbrme/XNPEIy7LHeg7AxEXXhO5+icJ8ZZTwAOyGKGnw0LgXYigxIzMxA4ZZrZmSLRu42uoIKGFSl7z4YskUpCRqU370KYJeryNDTIVEBvR/1s+resEX76Cmlc7VTuSmEIb0fi6u3z5Ag5xqu8WogombUjwRLc8wjFM+HTHYB8fVWJ5+B4K+l3mEb0fX9QW5SjD9/cBkkIOEo8Xk2ULlKfknjFKp6e5zCRmW/K+2OhPHaQz/XgFHVDZD5yrfE8aRzpicg3SDeG7a0AHigGRAFT4I4N6VCpCbGaOYTzplU/K8O9Gn5aMOJkAABAASURBVJnBHYkG1RrYgOjDb2mKeCTrbbsxGpktOubxme/j1jE0+/CPMXVdF/WOwqfo17Z2PrQvZGR4x3RtyZ5Qjwqtg2r1pQvyjmOAgBudaO+pDBkPFU4evGbbXyf6gC4jwzuOXhKBy8xNnyb5hDeyS7jhUdaMzAxt2h7IWr+YVBiqdXalKm5M0C7bHdxM8VbS+MMgEwUg0Bnew0nRISEZkdyA9T8EwQU+JIjxsqzRtFlYRNIQYoWRpusag7MvSDrSih1xO4h8y+VeOYe+iBtW2NmZhw7kfD4Dv8SJvFtC3MXWATqFczmbz8nbj4aNejqdDuhiNo+OzuhK+fy58+Us+QmPu/3uBuus+RuP53XohGefC/+ihp/gXLp4MXQqz3Facfr0mXI+O3TWrpFBA+F44pTqkJo+BKUdD+gyeRAd6C47p3bQYVE6ta4LFyWtNXKj5N3f3Q3/NKtlJPjMxKG+VbZbUJaE0i+x1WmOJ89y4kIm9V7WJ0E6ua3rInMsU/oJlpwU7ONcdjNsiKPvbrmyOuj9ZEzn098buAj49LPPIvl31x+SMYilWRGukBHIzsxqNwf7NXbYZzUBZNTihHpWyBa/f7FmsTOPtE3oNLPFPFwIWZ72vXhhtPHZ82dif7UfLlSzGweWuu2cWsSZs2fCE5KzhJcuXSpn9s03vxav49hevHghKJVTgP0Kzdfx95SttS5a10W3gVZ/BcWTlJYJvrHI2InTLHzn2ERbutDYo8/v4rAH14z+k0he4oD7yZlt2HMace/+3eob9svOulcZLVq1WYvMhHu8W8tq8x2c7ta62Gch7omEJzs69y7+3mHx52nVEvu+8sqr8frrr4f1nqkXp2QXLl6Mi8AF6vvU00+FCxUXI6+/8XqMf6ryL+Iv/mKCP48///M/j7/8i7+Mv/qrvyqQxgXEt771zRC+yWLCPwTwjW98I9782pu1UHiL+Ne+Pi5y/GszL780LqT8fG+B7jc5LXMc7LDgmDPWHDtBNf2tzEcffRguchyHAdK+skc99+hnLnDU+znG1nPPPR8vPP9C/a/N4i5an6eeikuXLpWNutbC7mP/n9NX5vNFKNPxuEff1T7mCZkUHg9e5j2IfVzMUISTZMOkPlEQT3QNOB09E/FAv/ckppgRbx+KSR55jt+qtBUvyKiLvJ55LDMjMyGDE5x568DoEwOixuLkTB4gDIhV6aho9CsFHV/lbsNXWsBG2FSTDeIPGKE2JzQELYUtyT++9C+JtW4TfEkRD2H7UtqqTsmUW7BrjWHmJrMovuxDMZlj/48jIkEfL5Z3z6EMVHIcbgMNVCR5VGhh1w8KyIRCWKMeFVBUiTY8Smt3UQetdJBHbzmO+IDg/zWxzIxeI61rvB1fow4H0GrPbTiwLXatljjM4pzq+0nsHhvPG15oK07obb4wSak5LJEOiH8SUK4yZZ3gRH4JTszcaBPHdlvsF0L8oa9RyXa0mMysF5WOqCSZPo9QgZqMaQ5taPDYYOPt4ViUM8AL9jAjwrH0UC/fPmxsHbahClmPMoIRz04gzK3DccujVRngHaLhvJkv/R4OjSFdIHR81ePMmVNxCkd8oDzpIjLussvrZzb7dK599AyuS5cuxxxncsVusHrPcex0mnXw5LuIc6djd/rM6dC5OovTd/bc2fos5amnLodOmD/4fvmVl+Oll14MFyzihBdefCFefvWVePHll+Li5Uvo3VNi4NyeGp3bxYJ6WL9EuzXQLpnEBbDemK14Fgsc9oziXeDodTitp1i4qJf1d2FII4d1vHnzZoWncaL9u93axDoPOC5nqINOoYuaeywkXNjIn4lw20MoTceHg31GeU/jEBp2rUVmlh7aqeu60LHXOVeXe/fvhWXJZ1pHscmDuMysHXL10NmWVkddm2v7OU67oEwXWnMcTZ1c08p5g53/7373u/En3/0THOZvxTPPPoNDfjqeeuapeOnlF+vH4mfPng4XcGdoM3meeurpWpycpd6XLl2stvOk5ItrX4T6+5kUarHw6KqNtJ3OsTbSlvfZ8Rf3xRdfUK9lfQbXsoW72z39SxnBpS3t/+JWLASDhuu6Fo2637hxPX7+i5/H9etfRM9ppY5nD03fI4+Fi/YfkDVge4ZBYOACFze3aMuPP/oo/J+Jf/CDH4b/6/AvfvGLePedd+La9eulxzPPPMvCb1nfIn/IqcU75BnK519y+fijj8O0/8Ox8MEHH8T7770Xn37yaf053ukEycWQC/GL9nva+5VXXonXXn0tPK0Q3uL05U+/+6fxve99L/7jf/yP8dd//dfxZ3/6p+F/JFbwZ3/Kgucvw/+I8bXXXg/5teFbb73F4uileOaZZ+KNN98IL/Efodc///M/h/r02MHPxAbsoM0+os7+ueZf/+ZX8ZOf/iR+/OMfh/X++c9/Eb/+zW/DeviXumwfx66ngTdv3aKN9qtdL164EG4i2P/9k9na2HJta8OguxsO2pwybS/TXw5sNQCZA+0eFkI8hPERmZV4qHhUiZ65c8WiXnv0jNeMhGcAz/xBNLMe4LgpUh5iMaFNW6fmHAlM9RIv3cNB2RE8Y+SjAOsD9Aiwr9dmAxTKz5RSmOhkM074iFuuk0iUMMFJNE+GV9qTcfyhqDMzMo8H5xVy/lBFf2VyteYEX1qoi4EJ6F9fWs4jGE+yp5tg04bYJixZ1qwixz8yqv2CkFh4jdF6miyYUplTrNAPPB5R2gP0/wfxoAUy8W+ZKzc5zFWb+EMjk/UNh6g+cUJf9ETLd9YeG16ZY5uKu7/elBzfXUOV5lOoxNbjONxW9jjlHkJMCcsTpvSThpa8DU/K/9XQr80W7bC48eWWDWep45ieTF82BJvbhUnE2gDUY6CRhOASW+CDtPcUncKA15eqjulAR7GsDsc1uIZ6+RPhbq0r50GHtCM/MyMzowFEyOuAWdhSynLB4UvaBYShHaLHkZF3Z2eBU7ZfYN5gp0T3nvJ0zHdYACAoznNacJZddGkaNpDsNIuX+XwWOrB+lnL9+rXayZ0v5jHDGc/Mcizl2d3dq9MJf5z2+eefh58R+Wdk33v/g/ozfv5Q+/OrV2OPhc8Sx+K+O+nrOOqE9dqlU9fJA3XWrq1rscPiwrKsa1/2ljQj0XGODrPFnN3hnZB21HdBeoETfi502hfk7+ycCm3XU25wWZ4DRqeMZDiYXDgI4t3tdyFwx98I4PjaZtZRPu0nJOU3IDPDUFuL32MhCKpwGUG1mBQiQnr1vc8pjvTKNHSxZLhYLMI6GE96pu2nnXb37tcnUb6UpdH2wox6zXcWLBhadLMWp07vxPmLF+IU9nruhefieRZ+/ubi1ddfDXl1mi5ffipefPElFkrnQ9kuKGwr2+wmO/ifffZp/O53v62/fPKP/+N/4Ny+h4P+ftnn4sVLOOnXwL0bt3FwdxbYeU752MB6Ww/DspOdJxK9uiCIujCePw63vzaQCYCK1nUxo49ly1os3r17J9R1d/c+TrQnfcvSVXtpE/utMDB+VixebLOb9fnaZ3HlyieciN1E3136+yp0yLW5vzN6g9MQF2PXWKx4smI7L+H3FMt+4ELwNu2tLey3v/r1r0In/5/+6Z/iv//tf68/YfmP//iP4X8SZuiC4e23347fYq/PPv8sdO537++xMKPnUn/78t27d6tOK0+IOL1xketfELvujzdv32KMXAnL87c9gn+M4tSp0+HvUU4TSu/i6MaNG5xq3q8TqhV92IWbtrZ+lnOfxeEnVz5F3icFLqT8YaiyrzLmlL3LeLvPS0KwjVZsNnTY/umnn6lx4o9HtaN5mbZYPeg7GZkpAuffuhm15SYwbf4EpieQJuCP8VIOZNwO50j+VQZktr/ZZjgGovJaRIUZQTisIdZX5ohXZ+2SmdE1+hz21z7mRl0DYtdQaR+moahJnXIIB8CcEcijvDG+/dQG8IIixnP7Bj8Mka1Fb5iHZYBimMDF3Kt+wzbrVly25kMGQ/KkJxj5ax6UG1nEC89jxBDhHuNj/pd5YjBupKhDlUG8QoQ/cK/rqa7raJnu94hvdKZ8bTmBdjDvJPmjCnlS9oi3Kg/UYUSYJYypL/FMzLaGB7nJKA2mHEoCVfWhnjQuzODKztvhRP8HDNGDwlHBcompz6Y4cUdhk1mRzIzMLQjee9syYCcXbADETANW1TYNrlqHGQLH3SM5cpEwrCEIj4OBsSyMedYno66hng88DqOlneAB0hMQE73hCSR/SLTFYv84CltlSrKxNXSH6wzhAGYLSIGc7illKIgfKG5gruvpNwAo390LfAPL8d27h08XFLyL3zOf44vil0o5QDvQ+GNI+1Sax0NuxGxyjQsTwvKMDzW3GjsKR0t6MC3mKNe/ZZomCcEm8J3GW2mreHLo0+GLcsXunEaUWqULsEYmD1gMBqQIJKOwIDONZWSOQIQ7gwd3FnStsZvbVVx+X6w6Gj1lVjNNvOGVPBiQKEBxoW6ZWbyZiRPW44ztFSinp/ErpJEy4UPm6VOnaje+Bzf4uxk6xRyHcJ+Og6RAWO3yn2YnXT3kX9DB7GhzFgDnz52XJHRy/NvhOpnSdDg3Okc7Ozt0ziF0FHUsMtVrBU9Gax2lkUdZt27fDnfj/bzJ8BN2pXWePvn003iXXer32a2+8sknxN+N1nVx+syZcpwMT3HC0WYzZEVEy2icIJw7f44Tgadxti/E5cuX6jTgEk70aWg9qTgL/1lOA/zkKbhWOLQuDvY4FeqJ77OQuIcDeef2ndLVxYy07oxfvnw5pHW3X9oOfWiCMG7dexqjtRaCbZiZkZThIJwWi5lgAJ1f+QSdYcjCU4aJV35xyjWcsdjoWgtYKW8VA23ogsAFYmaWA9ZaFx06Nejmi/mmfc9fpK26Fu6qX7txLXRGP/30k7iJM6zTan089XiKXX/lLpf7tQjY39/Fsb+BA3yLOkVY+B4OrScEp1ikKsO6ydfRDvPZPPax3wqnu2st/IFxJvWNgL/FHBr5dhY7cYrF4YXzF+r/dPEztzm89quu0cb0TRdUsq5YLIhXruW6s28fzNZiugZ6wGA/FujLJMs+QaRrjfGwjF0Wyq3rYj6foUuG/J4Anjt/PqYTknfeeadOUciFdcDOfdimA/1ixQJAfId+LTNmyMnMWuy44HCxYB9+59134l//9V/jH//hH+O//tf/Cvx/42/+5m/iH1jE/OAH/xI/+clPCzzRePvtn8Z7777L6cwH8QmLKP8W/8/e/hmLwXfqVOSTK1fiysdX4oc/+AELnB69u/D/w3G3yfL8i25lC/TQFsbn80WEE9YaMlt4WrVg7HbWHztr7xn620cyqZUQAV0XXWuMmdPxFCec9s09FoT2kSEiMjMOrhbK0y4D/f4oSJeZxZO5HQa4IxARUPDIGPhHgjoEtu+joc8QxoeKZ7bIhJowAvqqZ4RsPEP6OfOToTjlZbIwoA2V46IcbknHPoLu0qUYCKxHIJ9wemNrAAAQAElEQVRoTPEM/zUohCScgGjd6oEK9L+DXUQlVCaPDPub9rSN7D8JNpIn5Q/wuTB0A6m4wJl9FDKzbJ6ZkRHYZ6j+Zx17KlG85pgPQHLoNn9A9pcDSkDPgfG1AdNbcKgwEokuGa2eY/wrfFI/7ThB5mPIzhi1wRA6vWomGBeCK9dAsLkhH+PHZY45m+dJJBsZUkpkKKg3aQJTwERpONCq2H2yObYOMCNAyp2ZkZnEvvo7I6u/2W8Hyh77dh+gx7GhivGQK8k7Bgb6YI5CQtUzc2wXwowIIbhskzQFPckH78QSQEjzGDAwVwzqXAAj6TJn8UYE5cfRCwb1JaDOlAfvQZz2ITHmHxc/Sm/6OLqvEHdU/8jIPALQZB7gSI5mMCIcrRO47TqWIcAd3BilJBAm/YN4JnMic+6S97f+gH3IuU+/UN9RefoAztWn2QCf7yxKz8jgzoA9nuRKiIXSDf0NLUPA6vgAo880Zh21N2OM/j08FA54KOrf7B7tYM2wJ/rpi7fjSsf0B2jpTa3DyiNuWH3eSICQ5kuCDaoDIntm1o+tMw/LXCxwCDltGHBWMzMyM+TDlBWPyNDxm/HCtiPYQcIrI0xLe9CQY8fSedWZPsUCQ6fGle4uTkprGZnJomcXliHOcrKiY+Z/fKRITziKll3bngWRvII4jSrNNgz0lOq8OH49+kvnLrq7wDqFPY1hmYbyXefEQr0usUiYLealyykcWeuhozRzccKi6aWXXg5PA3RmXZR03aw+S1pgA+15nxX7nsDiSOdK2ULycPCcPXc2srW4T517BphgORcvXAzzXZBpI3krxBm3LhilbC/ecvy8SJvsUta9e3fHAUK/EKc9bAsdTXk9wbH+LoxQIwbKNfQ/ZPT3ONaRCntH1xr1OYOD3OF036+d9l10jZoUomiSymhLnTR3yH/zm9/ERx9/VD+Gl/bU2VOxg+38TZC0t27drMVKcLk42UVndVQ3UJvbOi0WO6FOrXXgM1584YXwh+VJyrbSztrMBd0pFjGZ5pDJTfXLDtbVReKlS5dij4WhNrOucxYwlmvaNhrrkNh9EfOdOQvmnfj86uexT5+3voeBFH1q1NmSKHB9N2w2n88qZdt2lDOnP5w/fy5cWCvTkz1PxuyTyjiQ4GhCNva1XupmONBnC8BnJnbPaIwRHeCOhUBB60pXF97vv/d+eLLyQz8zW4OnLd/nROr73/+nePtnb9dCyRMr+4F13JSFMvvYyT4TXI47ndkO+T16gPq97syM1jV03a8+fIkTNT/z8xTNzQbbPbygizQiDNF1XTnIpjLN2AaxGzghQsWw3/iJSIyiQaWxjDBrYCz0WwCW20yC6YZHWiFzzMsk5J5INqE4IDMtJWzrMS8roAuBT/AUj21NB7TCSFFkD30cyNxSTOXWXGLX0TEoRD0odB2OOZvnVLa2yCQlkLsO0HdAxYykD9rHBRAHpSbEX+oe4NoGktOtTGFK/y8eVlWs6h+oHpNow/ITKND4g8WJPQ6OUm7THM37CtLoR4dE0FQOqRoQpF09HPQuaB7/HmfUA/oqhuQUEt3cx+GmTLSoqLasyB/soRbCH6yAf1fB1aRooD0P5i4Qj3Nrlg2UhHA+73iftNZqXtIfunPnNhud46ZvQF++E34ixGy+rfBl9pi7GknmXvKVFFvXlDbcAHTKqm44Ibd4jD5xfWQ6FqYCpvBYon8TJFZ6zHLUdSJNrMUdhmtcZkau4ycGU+84hqDxsulaK6fuODJfVnaCsZCBRt6Ne/fuxWq5iq514U5pD+PAi1bafh1alA6aDlBVARqmHtBDORz+tkGZOuYJ1s60x276MKxwbHdwUC8EVYvr12+w43wrPAHQsVRmx0JBJzYzo5zxWoD0SDm4XYRIn0lnpHft4mD7u4ZyhnD4y2HHSZbfz1nEy/PFtWsRtI7OtWkd3R7npesaC65Ffb71Ag7zeXbFL7OQsX77OLMuNkoGsq9fvx499bVO6hBbV0OfzCyMZd+6datOYmpxcmqnbKNzKIXOouE0ALSj8RVluJCSX8fuPvXwLzUxUiNgUCd1JhoNvaXxE6KdnZ2wPl3X1SnRKU583N23DaQXPM3x/yEZWLxVeuGuwxAzbO6kYBs6+QuNExdttM8OhhO48RkLu9Z1WHykvH3nVtVJ+9/gZOXmTW1D34HXMuLIpX2s92KxoMxZeAp3ikVIRz3EtdZKngsPP0dSR0sKLytMKG4fZ/vGzRvx+eef1cmBP/i+xQI04dcO0mi3fRaRxl00neEk78zZ0/TvO9HXxIbFT3hJkkNJB3frOvrHvBBJI5w9czb8k86rVR8ffPhB/dWrL659UeNnYIwM9I8i9oGwYW1vdbH97Dfac4BO6Nf5K8bdEntP7S+9xpZGKFskQgsSTTKC/paRNWY9DbuJHTxVvHPnTjgmtKkbEfK74M5MxtxtbNBHtiRchWUcgnjCK6Pa07LOcrr4wvPPhWMsM8P+F4SQPCBUncja4I1nJuQjbDIeK4KhcyREREUa9bO/uXA1bM1FcWV9qYfiXUA2CjCOoty5ASJfSu5hplwnqc+mUdao7WDSYRv3iDjdLexrjpOaT4p+Ki9i6pv2T/uhp8Nq0UNnGAekYP7P/e9hAdthG9TBtOGTgVwTPBnnl6HOPOg8xoTpnXN4AnpM6QoQjiMHz105mVOskic+fMdNcCLR/8k4wQJDPNTMTjwncNr28gojyUCAB8I7cW9v1+x692a2yMzY3/MP6ySn9GyyslHYrd/Nhq1BE+v2hnaKInBzj9I3yRMiaxlTrrKm+JcKp1Kn8EsJ+QqYxnqx7EPWpAuhfpAAdrzBBZU28CUtkiYxGKHkkAvNRGdLTbSZGWNjRJgfx1y+hGazedGtcKR8+Uz8E7kvImkys95XPc5VZqsX1X2c/iXOks6dDuFS52m5T17Pa3MIO4T4YkSgfbDnoeN+9eoXcfPmrfAFRxZO5374qZZxd939/ENH3z9NO58vON1Z0AlnvDwHaJfV+V568aVyAv3LUZaVWUZRRCT/dAT3WTwsceixVP1fH8ZdnKiHoG5jnYdy3l0w6FwuOA407vf9+zi7gTzt46dh7733bly58nH4f2pcYwHlN/Sff341/E/nXEhJ7yLD+sjTs8AJrioHHV0wKNsdfOk8hvTPuEKCOkM5cgsWEzpuresiU9tTA2xXjg+DzFCAAXuvyo5dN4sF7ZkIsizL7lobF3HYoBaWLOY8STBf+erqX79SV/l0UM3f2TkV/nUmeWx/bSXPwKQgWCfl2yd1mq1LRNZpwQcffBj+h4glj1OUncWcOnWhrn52tsPiw99m6BRKE5srwz7ZWobgCckrr75aDqz9RV1tPxcs7r5fv3E97t+7r9hoCS/lD9iopx+a3iXP04t9JrEvvrgaC9r0xReer340UA/1tx49ixFlLzjxsH2vXLkS7sjEMVeCm2C0iYikZKC10sPFXGtZMmzf2WxWfzrZBQHUkc3hP7anaWFgXDFoqIsWXQN1GQDxSI/MxC4tutZFR79wc0DZjvPgsi7L9TheEdrPrZc2IDssY48FmbK6rsV8Nqe/zKJFlo1dUDm53759J27ful19KrOx+4Q+a3VLHR/xGBc86k7Dh0675dl2Tz39NOP3bO127dDPMzNW9M8g3JZqfXZZfFtH8WULI8dAJrUqCMSM8VhfmUlMZWKdF1zgqIfzz5IxscJeK/qNZZK5dUNnShkTmN4C9cJCEZJKE9OVhaoUxSeRRn6usUna21AwLmzHTU8gvoAHYib0OqSAdWw7mLBTuJ13XBzRgVloL+acsfGKzDoaaY3+x2ZF6+g1xLNlZI4QkRF6cPHvcVG25R+Cfw89/nct83F70Jetv+23xXsoadkTbNH8Lxi1WhM8Wv2J8lHhoyX9e1M4fzivbPRgztjE15GRhpkUQt+tAinmFAlsf8MJhshs+BXzSOagFX6o7wr9Fd950+aeXwGI9yuPVc3zq0jNGfUIL8s1FAYeY7pKJvXgPeaDR0+lFMgI6kvffzDG0g7pU0j0yE01mPOtgIC5CRqYMTbmksQg2/EYovEC6DB+ZgY39KPkzCwHJbh88TfSGs3GAFV8c5wincyu6+Bd85u5BUkcVpz+vnhaS2hBbt2tyU/R6gZe56tDpuX5Um+twdvBlzGfz6CIsCOgfiQpTyfsaEFBiljiBJgvzHEIdYZb14WOwYy0v/vQMXUR89lnn4U7vfs4VYgqGjvbKXb+/f8VPMnocTTVQZ2kEdQNgxZ94PgNLBCUH6FGwZVkD4QRPfkdjlqHc68jlAkNcPrU6aqXTkvXtbCcfRY7ezi7/h7md7/7XXz00Yc4crdYMK3i+rUbce/uvVBvnVK/33d32gGj89+jgwXqyPvJke3TsJ1OpDvr0lknFy/nz50L6dUbRblHXQO9Eh7ldNisdV0oS5tkZsyw/+Tw6bzK5anOPgssF3tdazFfLEI5C2z9NI6iu9kgwt1sfz+TmdHTUP61s/l8wU76neixUUaWHtp2giVOpX1uRrmjvTJucHr0/nvvxS9//ov45S9+Ef7/G34O98Lzz8elixfj8qVL8fJLL8UrL70c/m6n6oHsTErICOuizWezebzyysvx2muvhX3JH3hbXmayELwVH3zwQbz7zru0UYuuAdgClwlnegX9ECt0036GsMRtjn/nizknR6c5jbsblnuaE6sF9kjKN7x0+RL638BG85Ibx10Iy7Q/DNFz2kdhUe1IP1Q/F3gLnO4BGy6ZNO/eu0u/uFufyVkP268hg+xD0jNzk84Y/0mvnJ6+43g5BIwj5du2ljvYRshoLaPmhNbQaxb2bW0ZyBQymypH9BGj/IiEx753587dsr+/Sbly5VNsCBEOp+XGoevBvnAom4R6b4P23cEu/ibIdlemep89c4ZF7W6c4pQsM+E8uOW3fuqcmZGZZAoE6zsz1/g1IrIimRmZ6hlh/VYsQDKDOWpeNmnUmZzwshzB+GFIZMQxIP4ARjs62qCN9BEHV0ZmkhzzHZcWLUZo5GUk+eubdABbmMqoNHjzIkwJ8ZBrODReH0K4yVJDYca7IyirbEJHzVzbkbCIJVpDBv/oI7mGyv93eyQlT0D0/9z/j7aA/WuEUc1M226M/+/2tGaZGZlb8FiVTKhOArL+F7jHNmbCYC5RXd+XgvFtgMKpdARoR74DCkxX9is686F0bh9lJe/jPoz7DnYDMxO7cTvXd63jnd9qTux5V/ryG+UP6wKmcJ18RKDonveyZBQRBYgwFPckoB7SjyFCSBgXiH7pO7NFbsHAHD0gfoLYSlvIiPe90eNDgLEyRwH0oXsgJURIGZsrMzF4tzkV6HDQljhEk9H8/MdGaF0XmSPv0Qqb1lHoabDMjAwrRGgc8OUZXCpOQH6EtMZ7GsdVqvEDkLfFKRw/O0mrnTbKl4BKWJ6yiJYsnQ8dc5125XkSonOuM+33+jow1qvH+TO/lzmjHEj/x6I1CQAAEABJREFU9KynG1c5ufDPl0qr/KJDtwpZMVc4pdkpH9ZxaYUe2YMQQ9i5tZuLKl/Sp3GaxPXYR0d8hZPjzvr9+7ssRHZx5vZCXI/M0Y59DYABPcUJ/jDcRUIgv8xAnjJPsciyjMDO8roY868fuaOrM6ee1kkZ2kteQdkFJgDj0mhLF0LKmyAzSx/zb968WZ/zSJOZ4e9onnv22epDJMtxQxxqDuHphqcrVz65Qh13Y7HYIX+xzrYDbwHYjKTIDH8obZ/ZZ0F59Ysv4re/+W388le/iuvXroVO89kzZ2POwsPFjAuj09igaw0J3OtKyq89rn7+efH/4Ac/iJ/89Kfhok+b+Wmdiyf/jPE3v/VNFjCvhjjbZ6Ad/YG3jrCLX2HGQqzrZqFO6nGHhQqVRN8AsiAyWGQu44urV+OTTz+hj/ehTYIrI3ke3OpH7YuG4iIglMJ+av+1bPt0ax1ZWePTP627S5+RT1oyosI4coHM9HEEv5Uc6D9CobCZcaHSxzySkjJzkzPFDIWutbKfpyx+Dqed/D2RJ3yj/WbR0WaBHIqmPwVAwfFkl226ZH6yzc+ePVMy7Jf3OSFxUepvpZB8SKj1GsrII3qrGiPiyHNAwZ4xvmKcLhn7S8pzDK1YzK2IGzp+VyxeLVt6h6V2oHpHpP2eSZVVsFCiNhFSxDXhGiQF+ZXemKJszIObnleIxygCOrSjKVCO+4BjLQPEITTpf7u7NNsUl7lOT+Em5/9E/h9pgeM6zhp3qAlt1jX+36Ie9Ow/fDHW6VFwkhba4jj4yietkxT4/fGT+kxGNbdoim2plc/c45wsTHQVL0I5hEqUDOdw6RI7SNe1Dh8On5i5vrWGb7aCDvpN50oSVRLh9k0PAK2MkWE773AcykMkCd8hiqPpQ5lfIoFNvgTXQ1i0wQijqsapEuWM9R9Z2xg82TMTYQUI9M0KexXCIzNZGJyK1nUR67jOmQ3oLv2SF/a2AsEFWzXigBOg45VolTwyMzIzeMR40SzrCtgphrVDrlMxgB9pxqdpnQAdAz8TucuurDxqrC4FkGZmuBC4geOsg6IzpHO3Qk+d0Tt37uAEDmFHk39Fp1N2RyeULrPVbwtczOgQurCQ7hCg28rFBeGEH9M9stdgnmCdcG7U6fOrn0eHHf0RvKF18TM2y98GZQ7IL0AG1aoby1Xow8XTHZzijAzr6MreBcBgeThKyiv5+8v6Py/cYXVxYL39HMcylCPdNmjHTRpZLvJuYzNp5TVMH4ChcnQO3/za10Idzp0/Fx0LSB1Sd/zNe+655+Jb3/42HBHvvfte9Q359tcnR5ZXmetHVdnHBOCztbKdOrj42+f0xtMk/3rUO++8E+8AP2XB4f+XcRU7L3EeYdvcretCffz/U4LrBicyOpSe8Lz55pvxH/7Df4ivUYenLj/F6dXteOONN8MFyyl258chMURmbsB+3dOu2nSxs6g6IfbQnfQldfV3Ktp8uW6XDVGOscykiKH6jrYYSJmVmeFnawt08HO/rnXYoNXCLDM5IWAhSxtBXoLkqcgDD3K4H0Afg6jysfuh0AKGY4jXqJHWxAGRdbCNhaefejquXv2i/tKbNnAcurCaVMrMyBxBKU8CbmZ0LBTPnj0bS8byzZs36MJD3Ll9uxbO93fHT/W2ZR5oOWHHslEBPQLImK7MjK6z780YZ7NYsDAV5os56RFmnPR5Qmkbr5hnggu2kmM/ycyKg37iOxPeNVcmcSGyMJmE3JX4Uo8vz1RtDrvFZ2ZkHgAJch5956NJ/qAUGfzLCFQHsiAyNtcYHZ8bpGOBROY4Zon+m96ZGZn5b1rmkxbG9AGLOgpEv+K7xu9YSEl2rqn+CG4TrtupCFQDm2UkyaIm/MPcSRmZ675Rin415SRiMnkKxL0z09IeAVL+7w2Z+dgVtEmEYuHRWkZmHuL3nSXNgP9qPNP8od7xbojusLGaKW6bjbQ4IDPXMg1jE49HXRmR/Ivf4xq2xsDDxIz18/kg1bYM4w9SPDlGOagW7WGsOWVOek0h+MQwwoBj7EvWF3C9eHGq9vb2q3EsZI9dbJ3PJS/iFc6RuLBBWosmGEeeDUsQSQdQMRcSRSuyJo+x8DGPXDqD+fL1OH7Gi3T9MD1AY/L+/fuhgyqvUibITLIzPFnwhEFn6OzZczGbzeP69RvUocfZ6MoRNE+wrurfzWbhTr2OzVV2vKe8FY7uqFNffD32GQC8oDAURhz57LDWjrv5WyCNC5Rf/+rX9R/O+S2+tlpJjw1ROgYqcxTEC4MPgfplpLGq/82bt8qSDpiOOrrwOYOjpvx92kwn8Nr1a+FfK/NPHivn7t17OFaLsoW6lrCtx7CWr2BUij3kuFBTt8z2/2fvz58sSY47T/D7NX/vReSdWfcB1AEUUCDQvJpcGZkemd0R2flvd37t+WFnp0V6uzlNNsnmBRAgzgJRqAuoI+/MiHju+/mqu794L4486gC7ZdvS1FRNTU1NTe1wM/eISFXr2FHl1Esb+Z2Z/Lnel19+Wc8/97yuXbuuZ597Tt/61rf1x3/0x3oGOheJX/3618plxzZ6D6oPjs6CaA5IY8qc0Ag4B2IgpyqL71BR45G5cO/ePb48PVDGrMefsXvWoTmEyfzJj8t9xuUkl5sU7a1W+pivZfmxrtTf5+tWLlS53H7yyaf1ezaZ5w94I3/A3D/IpWoCYcQDDsC/pl/5XaH4xDZsS0QRDOH0D/PNp09YMskISVX92J4LI1dqXacFB+JcQFd7K6Vi+irauMsF/RA7YmcuQTonZNxG/50j8CRsbD9LbJs9P/Z7nBB+x6UhfsylNV8k87tVGatDLpZ5sRG7ArbPUj3x5rIZT2xxAEgjQL7Q5Ec38yOcn3zymW7fulM/jpcLXbXH/N30H/looHYQEMYMZNGrAm1CbOxZyz17UvaKzJEj9oTQI/SspXXNvcrX/ItOy27oabJDQz5t9OkKlpWoMwPtUnx++ZmVHsOMwvNEaO+copTMUCL4INM/vOQLw1MZmzYCOg4lcJz9SqhqkoQ46zf22J6z2iKLN5uVecFUL952MpzF3Bb4KmjMLbtm/BW0geoztY78pNsgJacKoUzelTudhF/Wj0XZp0NtsZItoCzSRZ9Kxgob/yMYeuSSmeR38+HPMAl8EVSqkoxKxrZG+mR6LHWy5Px86gRK4uTELOacRGobZv4JvC2yTf9LzOETpm2yp5wYQzelW0T4gbCCZ0j+GEbulAbNRds08yzsPPfzAizPrPzxpZ693ZxnL125pM1J25GMkQExz0fQOaGkqo5GL4cOIJ+yeY8MDWsrhhPYYj0R+XnqPJHizyXUxm7HqDMAVnwREK40EHwMVIdnj5eNDEjevC9XS1kEBm7NhSUDVxs0rIrozSEgqPIkrhqkLKTIFjDAFEW0IPQMHYex1jUhXgOXtgcOlOlP8Jq3ozlQ5438Qw4drXVUbYCBMeZ2a2zPRePoqOeN7Wd1OM/b2wPq9Bw0IjnQD1Eth/oFB0DbHDAO68eObt68pbt373Po6JUvOWsuYpGfIfULmEk5cI4Ah84P8AawohwIXUC7qZ+vER++/4F+89FHtHWolgtdW0jU26kjqQ562LgpQp/dZODw4EhxTWzNIXq5XPGmfU/5xfo7t+8qJuTAe4Ttkc143fzslt5555/rchJ+7JJo4BGA2fhlrdKBP/v1oAGDTJ0BMKt0GKT8GFkuQTkc3uXg/PDhoe5xEcrvHPzTj3+sH//Tj/XRb35bunrmwMOHB3Uoj08Cxg+q8bRifHjB5MgPGmIIDQUP1B+42GVcjpgTgTUHxh4eTtPD/MeCkREB20S98Dv0r+lDfH+rxvguNt5jnNf67W8+0i9/+Y5+9tOf6e/+7u+V//TwH77/D/r4k4/1kEtAjQV6Zhz7evIYh28OdYe39XmDvuSSG5sDHXMqsGhNnRk3tYhPEAkrc2egb7G9x7fpc2A0eyjb7nH5yn9OeJsvgrko3qu/dHdUF7zY0DX0pqvYE7tOAkW4AB9SHtq2Mu96JtBJ2eR1TkDDpCddGNSjL/KYH5MpE+PLvITvRt+AjNFNvmi89/77it0Dkl3XydjctaaudcwiqZEGbMuG2oCxJkCbzLsBkKwFfs48WjPmr776db3w/IvK/5afi+bly1d0j/Wbi8unH3+qZbdUQ19D9wbQEa1N0gbMV9UtyP+bMIMygbBdBUnpCR1vXYct0d+p0ZdcJEef9GhOtES7JJIsOxBKBE8AmqLtSWYLU5b5UK0OtDvZEGSPcohsYrOwqZOb1ForfZvCIqItUJmoQTV5YmXAduo1NfrU0NGBu64pz4JgW48NxpAZlAoA5jNv+smbprko2oKML2BN/6hjQ39ZUHrpG6NuQORFoAXS42j7OAOV7AbIzxFXaVKhzMfWmj5vGEd2TM/SYRqyfVwE2eNB3AWPDLHsIbcdYY/ZFAbG3JlpigMnC2cdwTuAsDFgB7ATs0hb7W8pYyaR9yYfXiByYh3VhCiMQqIDMQKc8sqHBrK+arOh3EYneGAviy96FI0e7BFBuBpAgFh8Q1BHgc34FzMFwKOjdfofLNmWEifcQ6c7mzZ1RsC8uV/b+KQkqmSTBqZC2/JEn0ZzSfAItmUfw1gHA8o/ZSX+is9mGHlsDIjOcpC/60jTRDG8xwAj+0hAzL0ZS5bOAMOzSScQWNYjQ3T2PFt6zk8DZ4m8lLx1+5YODh9qtcd+3zV1C+Z3w0MYt+6P0DegdigMV9UM5TDExB+BPTEFkcLTKkxjeZYmX5j8EKC0MDQkEelE8jP/LKytMJaPDKppzDO2yYzsHd5cPhVtUObyLgwsy2PALOzLfp6eA/h35EEr/GPAJcdFKZ6BOohq9JVUtCpsSkZReHZ4ZFFlNt0GQGIEPMpPxoGSuXNxcmTzcIpcfDEwiD09zEF5gNEz6Cc12ZguOkLlmhzIGN4RF6IjDqAdh4G9/b2oVA6YOZxUhkkqjfbaqY810UH9A95454CXv8iUw9II/ca5SFJ1rJM28teycpnJYarH3hz80y7q6OGxxcYu27In0Gi7dTrQXSoOSlngiP7EnkPeJAtuDk9CT+i5kdQZRLUtiIxpV4q9IlgP7j/k7f8n+uDDD7kk/Lb88uDBQyTaNPFGHaZe/JWvQ9Gbi1fGNHzFfzuA6uSD8GHszIXiIb484kIgpRf0N4qgc1hcs5hzQfmHf/i+/uqv/kp/9Zd/VQf9n/z0p/rggw918/YdPcwFkTpr/JpxiH8Da9qo/pIQsVtldFqBqpg5I+qmMHQBeoYZUpEzYUSir2SpWeMLjsKGjwfaenD/gdaMQS4UR9gUXuZJvkTkQvIRvvyIC8tvPvqN0ve0RVXRVUXPwNMkUAspHNrOfE1b9pbV8FuzVnyh6Wk37Q3YyzNUyadO/MbSSLfQhHY60CMzIN8Da+Z96gV2ftQQ3WkvlUwbwVStbp/EttW6BnSyXW3H/wPt6GlCFEeetqlhLcIAABAASURBVKsh6LDii0wXY0dbdBIuiK154/Tuu7/WR/gx/l3yIiBryTYiI7QNXdWKP1OnsSpkTb744kv1u05vvfUtPcfXubt371b+e9/7Xl0Wc1nJ7ynlxwlr/KjpLcDTtCXR/DFImmU0hzCgIwc6jnQ8Psz8yNiEfsCXtPQz63v07VQZWW00hwcQRTilNzxgjp7rlY6Ra5CLv8WEl5i+rvnSkwfrmjne58GZ8UrhIyCaRjBSWzAylT29Z75kbQXX+GO8jSyRSrsR3lS1RGNu5kfmbHSkLBWCA6EDRrCACVV4zn9JWGWvVVjg7cZ1HGzK5izrvdb6jCd++jIv3KLhx/+gzxdjywSzvjMVTaZNouVf3FX4THmYqRKA/HyRxubub+OzlBljAjHI+PiRENmSEen5sFmvUg1FdItgIBHzYMVrW2BoBGhCBRFkXIdNS2E8PdiWvQVyKfGEK1MJ7YOHLYD8XNHUCoAk2tZjw0b6TMlRxbZlsXUX4vPTcKa6r5YZM0+2UAOaPgKhd8rhnchb+bfDfGRm4KEcH6Xp7Fd5QX/58iUtluNfe314wBkrAtFikggqyUBLI8R3Do95GBqpnThMueDAlB0ROjMaYya1J4kn2MvnOql1TJ9BPaGuqWV6kt4ERs3hH8Muv1qjD4qPtiDyrQqfMrGjTTyIOOXJ/BsV2B6JR6SRCJTI1Gnbmg8jA7wcxPIQ34Y86FImuh5sW0T2/IE3sYeKbPJHHNJEyI8vffe731UOxB0HrnpbHQHqUwk1DCkeoLk5e4yRSRsDEy/Q5yEeqPygeqhD3+It9W1uynm4DyhKW62NLjU2BEA70eJf2QHbwBkRVWVLiqIXM5Uq9nGFUOEXpEKET0BkRtagngPs3I81Poq/ys/0a6AvQ3TMMFYqG3I5iVzrurIhcjuw8ZVoY9ABh/i79+4qPxqVg09kZ7MLk8RPlnXn7h3d48tJvenn0JjLwAEXmzUXm11YM75HE6zVY2+fAxBvLNKntLENo/nxzEh93vSIQ1trVr7CZVzTRn4EKb8A3+hHeDlI5dIY+rgdH5PnUZgXfQPjEujBa9rLxSe6lquV3Bp9HTTQ11xQItNnjNBZdQv3Kj71e8Yy5aim5PPF1E1b4+86qdZlx0XC9pkKyw5sOonPFA4zDQSg40Oqlv2ZZ7dv39b9+/dYz0dcUA8Y7+wvCM4RE8qMJADZueRMbFv5XZO33npLv/d731V+R2i1t1e/+/TgwQP9+Mc/0U+5FOcL2M9//nPF93Y7U9fjmDQl868iOmxyE2T/ycuSrjW11im/h3T58uX6S261Fqysosc18WTl6IoN8WtIYcNwjnbbfOVYKDYsGONgt6r1ZG1NUqlhm6YA6net1bzJF5RRZ5NL1mBglp0x3CqeEnuUOZ5TPT2Q7JFPqt95sI7bn+0AC77mAO0dxlRgwSURIXMfaPgozxFTAvepo+0nqmP02z5bFr5t2cDZEr87rmkqAPpdxOO5ldVxdotlDguJ4Tpb4Ity8TvOJ1ZLbAJfbku25dnG0E8IOq6l/x7iAQvXQQQbvBtt8wxj7IgNes25JGemVMolZcXLtsa+33VNdVYA2+iZwDaiFgnRBST6XYTjdfDo1uiaInuWVPgz1EZ9ltAZvPNYLLlNW+08oQ0f54VOpeACrB04NJUxc0HhFExQgo9J0G0zIIh1dQC2Bg5aaw6oPYfQYQfYSGizpx0oDWBprNvDz4SwrVxM8idh8/sN9+7d48Bzn8nTc+B5WDj1UnXEaEpGU4Ae+WM+dI89gegP7ssm+kjbeQuaG3MewrNsajrJ44C2hA49JtizthlTgbppDycQYwu8MyN1iJEYsDt9OOJycoR/83CsvtA/1I1DeUJHmo5MIAtL2IvHqs2BSoGqqIQq4XB5qFxOHvKGeM1CZddNITBQjxxjlR+nyWfQo+lAXvoZ/8jnLXMOyDuAjT31ApkffeU5tNCnHv4AHmJP0WlqbAtqfIMGgRuwXgUiRH40KN5R8SOjKfS0YVs5NOf3T/I7Ovnxo9/Wj54d1VyyrcZBo3VsPGARoncE+hqbgNlHWIXEcYxcj80Zi0As6VqHWUPph9DY37Xio6H6mX4Po0p0D0C/BckHBO+4paejbFe/6AFqaAsb9SWG2DeO9RH6+2orG3lP/3JBffjwYfHT/k6zw5jDPAWk7RHTqZB2sgf88Ic/0g9/+I98nfuAr4Y3+UrzkX75y1/q3Xd/pd/+9rfKi4ZcWKKgtUfrjMxpwEfYRordEBGImhkmO/OlKPM7EmvWYaBnntVQhZl6XwRoz1NbZcu2rnP0x+exoWeMA/HZdrUnoUs1nUhdEHOV1ulXH8geEOasyBBnAeztWHWpH53bfE/92+b9zmjT0gnwlj3bNJLHEQfhkeM8lJ1n3SDb5B4fT9Z/fI0tiWqiki3mRKb9GSbWvxgavrqWozpzKZhF+tU19JSaN6PCGJRtT1n/XHH0nSoL7xTMUrFkhpn33wKebQ7+Ku01a/Vs/Rk32xKxaIhk84Iml5PlaqU83xZcVJbLRb0Uso1UVZGgLJFqE5LfZL4yItZ+ucrP3qfO6k14gbPbzyMj0HLSyZvuQBZuqgTC367a4tA23WdSM4DQvOiDhUzY6XbyM0Tvtq4c6nNAKZ3USdl63fPG9Kgebi3toKR0TTiHFcigguguO0l63hznwd843L3yysv6xjferEPPu+++WwfMnofvaNtQpqTuMH3qK5oHYR8YUp4DYK+eOikbcSyk2fACGJIDZU8dGwMCiFCdlAcP5Sr9lEGTKkChaGECbXgwNAbLDow5yUqwRxw6ELsCPQ0Gh6eSjdwEaT+k5jBmIh+7B/qRdlExCmBnygLlJAphyTYLqmNsOCTTX9jIp+QYGuNlYM2FI7rv37+vW3fuqHUdsviNtKe99D3jLkxJ+zYEZWObUmVJeg6qx0AtmoqdM0RHIHkRgpEKxYVkS7jsHYqXL6c7gHT1ZYAANjYkS770I3Dnzl3lYnLEpS4Xr1v5Ysaha73m7T5yuWQNtIPZSGMFxpBGC26ESn6CHrmBvmEQssyxYY1M/gThKJc2oy9fE4Ljg6HqlrpyZPJ98agDezvGmwGUoxfxWe4E3q5zJo0Sy1WU9gJKB4vzJSXRRxOlOyrxZeZR68Y5s2Y/iKswPaUAwsra2gK4j4u58Hz00Yd1OXnvvfcUyKXk9q3bfO07wE8Da71Xtc0cjj7bskc4zktwJNLYvAsSbBwuYCA5I8Ie6w/KOslY1x5CP/t09IwqT8sq/T5dy3b1LzZnbuhE6Nk/EcEXzGnKbMseAYI40vZpLFNhGiTbsg1D1V58SrfParJkzkvKTgpnLFm2JQWkETEP0ByZACS+N0trBP0Ow0DjNvbgh9BnNY1Vsj0WTaj8Q50wU+9MoDz7Bk1ErHTYowLbY14TnvIlOCWlEx04R/b5cpP4l46Mxm0gezpGIBPldMmXx0E/MW4QjlCaPA9ESJnwF+RXFxmXI54ldfZKK+SDWIjYibXJPw6qwpebpNu26f4IEMSRtsECgrfhyzXhybThImHLLuh3HnKOzVo2LefFal6+5i/ILlcrta6r81NeYmffz/Mo+36ZjnwibgySIKzjEDqQ+ZCzS0psI2ZIg0EVQ7P/QGcvDKTOdhsU/QtFT+0GPwJyXg3M0m70r6ml4+nQZhM8o1cpF7ptEsorn4XDoTOOyOYZHqWoL4HdBQZ3jpHJYHYMnDkQDBza6jDGQzIXFyrKZZxlH4NkbYe0l81X8AfsyAM/elervfpdgPxuyN2794pGjbrWKVgVGMyNmdFChk4URb9Kd2Ft1VGFlAlTRgwRLrJBs/5ko1ERFGHMQGzFCJENmotTPwB7E+d8YYR7IG3PeBSc7Kj2QgfGkk0a1gRBG/42gSFEPJFROC5oXd7q9ww1Hqr2KUcQEp7UmtUwsGccAvmZy/zHiOEpAUFqVqWBw1i+xtiWbeoyEWVRKNsjCDyBwNoK6XfaiHyAKmMp9pThSYpOMhaFZcgNUDRgUxk/4ayDlEc2emNv5lV+1ClzK/I9tvfM15hU5QhHpo8O9JNFZZSjAV7qpLwweQrFCUqjzZEDdBwid8RFqDYw5JOv0lQo4yRP/zQHygwdEDTkcYz6s+BY4lwq/dsuLP3bjC9IR59ltGQt0hr9dbNaxzptLQ7EXRifmI2rsLhMDBvY+EdPFvJlJl9U8jKjZyxTy44Nkj3ikzrt8K38I1FlpQz1DhheyugG1OmYskb/7Fb9cmjRd7RkTtG905WekpM+Zb6NthjtKJgU2yYTuydG5cakOFO5qBXJbdAjgt3ULRZyG/uVtRLoccSQvnEAo8OP0HBO0RbbGENUIGxDOQSGp42RHOCGmiBzZiK/UhRDhidoATmbBFFjaeaZbXKMCb7CVRBko2sLIjcDpaKqTgYbPcRNWfIIlW9mXeRPxlQ5yftd52OjMTw48NW1jyPw86aN+Og8iBEpC/4i4NNDOqvDmloWA8+TrJXww5tx6CeByH/5gOGMiSZITlshrglvG7aK/xsnZ68/eTfMHthzfk2Nxr5eA0smf+QoZ9v81wRd62Rba15I5Wt99nxEtqLlrdyGPMccVCFi2QFIOYlqH4FKNdB/JTG2nYTZNPi1V4MnlunLDK3KpoLtTtHv4jppMiksqKT8EEqUESMFWdJFJ7HJAyUXRqA15SLRuq7kM1B5oKWolBbx5AktVLXoye30ww8/UH7Z+uOPf8s8yRvBSJynL5YF5vJteuaNeN7YbMuwZknbsi0S7QZ4MEpuJMnNMQcT6NQDPTqOlfOQykY2TBta8rv1Rrld3ufIYXDpZjMvx0YFNOxQEyS3DSM73Rk4+GUcDo8Oq/osFYltOvltqLK5C8FbUGUIB4POjBmfQDU6JjtyqbsBdM/0jtBOZlsi9E7hqUwkqn3aDh7z2S+mXBinaj2akSpDnDrbC9YM21VLJgXbzP8GaEwmVpd2rY3PjjkD84/rcXk2wuUXioNBX3mMe5VkglPtYt9oRHqjUVTe/INQhaoPFQzaiRsdO9ynymQP7Fl/osGuNeXSkBmoBCc5Ad5iQg/UOyFxbjY1bfYx7M6elDEyD+euNdX+HmzoDjuQO1fR0xRUo6crDBNr/AMMzJ162zBzp8KvENHiqD32jdRxOvO+JHOcMTLqA6BTceIP4DRZGPqUXBiMS4oCyf5Lg9O3r8AIuikzF2fVNi1tw1wwYW/jyFV+5lbm3KR8fm7puBozJkLdZt4gT5b0dxf/e0vxwDxa2zj8p4OBPTdnWLZCdR0va5gzR7xofHhwoMaeeOniRTX2wbyAz/5cL2ifroknlh7n1r/MbIoXY+iMQ39RaFE2QxbNmQrx/BAYjwgaeFM+cFAWvJOugLWrYpaduJGPrnFAB7XW1HXdVPp0KHpie5Z9Hs45GN+6dVuffvLJ5sc3mCvnKx0rV69qs5jz4FE3xFbtktnKz/7alRoFbFPsyqQ8UBltUD7aAAAQAElEQVQSikhFuTYhfpthw5yI2NJPftzWMxWfg5CcFYKjYygd9IJ8Fkrx0nsW2LAFsDK0AMdCxrlHfgDOaajYtDZi5PI7JnlLPfa+2I9OIgiUDnCEUUP7jCxE+D3M4ADk6ZiCQJXMSshseNCPiadEc9CJM6reqdLiflXJZqOZupJ2YkEg9H9TEKNPAMN6bhfmsoEVknkXmOfgkFrxSSB0hM+ClAXmstBfAOY1O49L7NgGYWvJxK4QhSXYxDHjopLqSw/xUQFrnGaUy0n21jRUfPxgO9mCsR+sL1jHays9quKnSnr2jlqs1bBlT8DDGWqzgp5KKcIGKk5mJR8o3k4yCezwfseZsw2T+fdlWxKdgVnvdu9DB7bLtvMzf4MZKwHeMP5lCMtfYcMWXdSY6HSowi32nHd4j/ReBDawLRl6BJ63rIDdlHXHepwrVjNzmzPzv+PHeKC89hiZRxVndFIefBLCf3LIxSN7bGpkGO0WUvt7e7Ka8tU+X03yNaVrnfb39zTvzfoyAy7JPIvK2t9D/I4gHkxTMw79uQAF6cMMDQ+q5xA6K0vHeh5yyBUrjp/pOq+x2KogCaORssjUIMEbeFgNLL5+0skRd3x2wRsJFmfKyDfqu7WtCwpmwUdCtgFtILyxPjKqVpUw0F6PvYgz6J6AbsGYD+T5ucCh9Oo4kC9NwTyhUVPqySIT/TMyBDGOAVI+CB60AhTNcYDoERhxr16hYE6RZooTro2OMdIulqTeBH38g2SPUaHLdsomNeejKJ4g4kWSFI2PoifQQ9MoEQsp7E9Br77aHhTZ1CnApvMbH0t6bM+P0uTnammaYSMlVlXaKRxR+h507MKRUe2UHJUKR8VI75ZRG3bpQy61A3DHWIrDOQsicszfqEHZANBiBApsiwiAdRpKiCQlIKKBMXqSF1iEaodJUPMRXPmJr5LhjTR4AIT9dGvbFH11YUD1McTPmrOUPE2suicqxKdnAm0QN00N9FnpO1D8zMFhUA9Eb3iKTIgJJqRTOAyN7hvJMYX1VLFqMQEGALMSx/oGTWBDEEVp0ElQhdIkRACDrNaNe1/eqIkwSWD0hoKb6CQThJ4BUbhd15FC4yfSopPEZ/a4F1Y+CcDUU2tjHbLEQekCBHEATse5xRkLgoieVvt3Yx9P22ObqT8oP4ed50L44ZwLNBldOwAv8uEVnonKpBDIAyn8CYaaBRF4ekBb1T6Jn17Tl1/DTge39G5l3TUK6DmGE6c+kC8uyTnR3lISmbPy4T0GzER4GkhT25C6o7Xb3C9Oj/PQ49y0CAOWPi2IOgD14wYoaeRIhbUJw4Y6JmLDKaC4eMFbwMOY3L9QpH+PbzlC58FUO076MqF8/Ig209bU9KNRRmcbZunwZvrJ8ZDnUv3o6lhnYN8lsvaYyRB9v1bXmi5eulR/8fXO3bv1h4NyYWmsVztrdqx7KqVPVv4dl8CCo2MwNEyiAuQqJqH5ICV8vt6l5gmI0hNQfR57XGn2eHpPxbQayFPmLKAM/xl9tX2DqUSET5pI91BHnpgfHK4DgF3slJPvWS+Ukqu0lIQa8iP0cMdYNSiLsfkFICph7FiWLyQ5WBQPmeJObTQGr1t0al1+t2GoouiI2JhTOd42eAQRUjbLka1YdUjsPCgX40NxHcfQR6yJ0/Iz/clVhSkpXROdslEv0ugiUhIJSkDJz0ABzErHBBsRwWfUNUUBSnoGIZCyWXd8Ico3UATCxFkmOIf8tFcHWfRQXNF21TA5OynEiYgVNFOtYgwRRdE5QsZ1hH6HT63tPJeMAehpOzBMFxoU01p0g05G2KhQj2zeFARHJLyx7bQRzgiIS3MfggMipABAWj2VUxcucVAfm9gYqufIlD3InMaIK1LnQZOZL6LNAZENUG1gzuC1oiz+IZMDJJQgASgIewvLSlQCZFBBydBWFVKAzTmwHTE/gwXforxsaRJ47DMWIFumCBr4SiNtxc8z6EQ+/KdpP/LbcG5dxu4sOZqvIWUqafQHHGL8UYgBGwJRXAyIkxjhUTdlxIHy5CGfONKEGCKAsUt0JbK9A3JELNghCuzkZ2AMaV8EOMqLmUX2P8Y7dMc+GMg8aw2JxlxAdjuijixlEPaI0x9IdV2j7ZEHUY3VWmG9yJLtzcsSVj++7dW22ohv9LiADtulywbLqhiUPHbH/q610m3zaKF928o/PSKYsvFhpXq+hBZhw59pxpTOCZUaBUElJFVeXzCgK2M+Q7QNJE8DiH8l0Tb9dum2XDh2ZRyzTrJvZT5sAwNNpIQBjmxV2kpsyz4HkLPPKZv4zLrz608y9rEOVIpc0C6cZdyuxOfKta6xNjo15qaZOwFI1p9GQGt4gQ1/4rUJe8Igib4cQ2biMegJQ8anRBkTBoe4Oz6b8hL63SQW/+ibPeLTrY58e8YS5BZMfEmWviSw7CY/CmQ9VcjGEmAuPFW9E8Lz3jpwPhKO6LpOwpSB/S7P9YCxO//n1eHBgfb4kpIf+cp/UTDWXet0GBcBaoRKikOBKhqembMjJlWCbVEASIVFyLwKAr6MOKDvTMCH4ef5PEPyiB/PaTIjb5rjlc/ZnL7Gd+QRFg95AGtTNAMiKWtRbltuPFDSKHIpA5EjRUnyoMiPPNjnxghuFY4GplWYUSTaslWKIhug6EmjbRF3xOc21hxej4FH8dTeRrjySQJwaXusC11x25EjXXZW2ZhQpfxQ/DIk21v0BZCZ0LaRYQVkys+MY1ujLaGPhdLe2ODES5uBKXseSr1jfdG5DdRCIDadlElbFAUB23WgqfbYmD7O8FjhUSB2hAqeDwdlA05Oq6ONkQCq755caRgnYpScYCUb9kkIf1JU5JMlZ2p5RNXYuA1boqiyUzbxQsMjauOHFAPJT1K/e0T7X6TRcfwYSQb18TRbAw4gihoFrOQ6YGcXGfnIYNBIz1K7mIpIJMKn3VBfFIaaLKz3k/7IuE3KTxZNbE1VZbuAROlFTLPDE6zgPJSDracJ8WvkbewLMSQZIWTa0bbK0JMsHip3zXis9fnStCUa6nmLmGcKmwhZGiPqC4VR83kqqpQ2Nr+HQo/Sn/PkT/KpepIluqGvInwpOhk728qBxzldo7R8AJ7t/kr3jKmx+O1REHMeB/PcfZzc05Tv6pwtfISG9CdwQiQ1ixViG4q5lVAWf29D9qvjvWuoPSxpz+Es/IE5uqXhv5NfqQe2Bxc6FxXGLHvwTrPFO+YkyzI7ZkD1vBHIpaTnQpIhtK0GiIU3wAudl+KffvaZ7t69VxeUrnWym/Knh3Ui1N58gvf4bCybpKptegIrc47eTQVfLTrVDu1jBY2m5DyYikGjbBFbSSmhiPo4psWReFf5VIzfeZ6MBfIkuFX1SUk0UP24fvIwJFjbanc3EZ0Ok3DVr9JjSlGm49Bj/Hp9pEDe4AendFIRkrnElkCn0y4U+dEPVUiyrZ3s4yMV4r/WmrrFQgM2RHfapKtVHxGVqTNDTx6iJ9KlI8SXAI/TlfLRN6HGBsf8SD8ypY95i2o6PMOxfPQFzuKMLaR0A2ZsEE0eVNG27ADZGctkHh1LR8S2ILxATYJHVx9Ls6GVcGrNMBY9bWpsNpUyV9Zcqo+A4ABsUXyqpWoxlfQ5wuetNzXlGDTRv2uUfqfN4A2YuQHM/OCvEmzLDtBKA4gbW6CfNBpBu1LlRyDNvpE/P9nzUMv/kbJm/8pfjcv+lXLEnyiypT1SLk3aY7s2GJjtp2PKoSp4W0nKi4f4Nn9Dw7e8yRZBNg/nfB2KTTTDfrzmEM0bw1JYUl9ZMu8iwU/9RQXbbcsOjCamDyP1L5vasckbI7JvsAKU586ar7HxebkXkYxl6BG7xjb0pnKI6likkvmvCLD/y7LGtvJv1kdWNpwJim+NPEHoODh5i5RE2mA9IszeDJ4h4iOdGTkDXJ4lWzkY/38Q40p8r234arr9hFrHkck6qr3CHO0Zl+3Ko8mWYQZAm9izhuxwB+Wnh5KPYNZkfjn+k48/1oP793X79i3trVa6cuWyEmpvZ79P68mPsJsbeU+S0j5VSUfh2JNM8Mj5SlKaLLftKKfd8E/tNTtCT5/ZfEFJ1Vo0OD4NCRwoOoUzFMOMheHMALkdU5f8uJEK2WNQAg5MWVTZbKLhRSrqwiQfVNnoSia80OAxYm3lN4U8CPuCgTcU82UhE+csGDJJpgtFyVMn/R09P+mkoWOKDHGoNiESobvWaeAhsT5c0wPLNiUB0OeKtEj1tIP6R2pATIFtocpXMnGLRqfiL3gohSIXGvgSYzW10Te2OfuTZsu9Y9tTGcyxn3BDj1ZtNDyJK8c2SbMyAuUR8qfwRm3ZEbtolRZjy3HZDrWtJgU7+TmTAtGaT4HOCJEK227KZuZmda0pF9zkZVUImiGM0BgbsqDyRZ1IcBpROxCRVJgh+RNgHf+rIks2a5NxEeERXqL0URFFOgPOHKsTek41GsY2IB89GyA/xYzttr+mbmTYJ4nPgdKN86rRQJ/9JOXQQecCelrHvsEelAdWxn25WKqD13UL5dIS+tz6U4Gd8aFLW+1lPaXf1f9J7rg4vqPxiZ+FkH2wnssI2ZQRFRwlJWe58G5iwwXyQkKzBOrT7jr/CSWX7tY65T8ns6dbnZ4mlLKtCt6iR3LmBJ8EybKtpw2bGvgj/nna+mfKT0ozNjPsyKX8HLBTsCNdGctK3Ogre5XJELYa9dooUrwwL1zYV97g9jzrUo+CVDgbqEvB+fFx5SdrMpxzFceYk+U7eYRr/j0K71TYycz6MxfHflIcVaDzYsnS5owhVWZaKqwzAj5WYKtoFg+Of1mhCh28yVOHWLXGMpWMCMmDzojpwFlwhuhTs9CbTWACT3g8uE9l5RDowmkgls5AvkiSdAwE50S07C2gNGOzA/COY9o6zn01VEY7mtMWI8S6yBiFcxbUEiOhG1xK1urYr+mUAl1jj6Nszb5nSfmxro6X1g8ePtSCvT174aVLl5TLS/6YU/ZdxB65xdQwIBR9oDPjpge0vSMQI3cYX04m4xWjg2cozXEhxKNspfgJY7SMgFcZEjqXB+XAA3bWkPYCc37GVW06EBjsEgp3lhj1VQ69kmWfBpmSiT/woIZUyyCzAKpa6Y2uyAUygUQAk0Ymb4/6qe48UBRV7NFTGzF9Gs4CFAxMyKEwtTd4bHPmnxyMMmuSTUOjburQxvg7I5EIpPTpoNqkquMc7EfrKQXe4iB6nMOmMWPZlogiGCJyKaaXpTVJtRUCmS8lOloqgaAlGq02C5NUW/CrVMJdcEZ+2VLCwt3hSbaBxoO2gUNbZ4ZJTkr52VBc1NZcBdNIIo2pYNM+2Tnaln0CRH4GSxQDniD5mZ6wrO1gW/YIMz9t52dWkx8yl2XRY1KrQuwdnQWvOGMy6bEt+ySgwSNQWPImtfiHLOSpmJGZIYX2KJvmBT06LCVPCkbw8wDVNpH67DGbbBGxaIZikCCnCVIEJzH9YZKFBMgxx0jp4rOuJQAAEABJREFUCmnoCSh8TNxSeo5kxjFFxo5t6W065QUws28J2da1sid5zFEmZHQhAv3oaIqHaQ9rtXdSu5RQmziWD4ruDCHimrGYUwPQ80AtvqyudWoIdF0jV7VFFrCsMaBWbpQzvwbaiv1VRoEdiv0ZfqQrlySZpwBUKbYVpl6pBW9H27Kt2Hs2SJZk+8lAyBVQh4atLymgyOiNNtQqPisaH4UemKApPxcm+1NnAx6pPG+iOoeiUTdvgUufYA/4ZsRDv9aCMX3zzTd09doV9eSVHziqucOTcsKi7jFQd2rbtuzPB8wUNUlWgmVPIIdxBgzwHgeInBVRaZNMZfFLAftqj797cPkcetNVZDMGoOr6phyGsbEAnTZUAH7F0IHKaDzLS9QIjPazElRKqzEhA5+4aJ0yZ8O2R70CK2HGoU8BlVPpFJwSfCKGkbJJibGzyNAQxDKpMHIYrw1IU5nBE2jCqQAtQlmLr4PJFtcQAVDFlM3A4iAyGqkTZvWzxL7SxOxlbowWbVoe26If9kSPHNJj22zL7IMwy+Yj9tE8xzteMK34YrJcji+cQmePvH//nvJ1vOu6qZ5TFaBR0pMxpSfhpEzGjMZhR1Kz5bLHvL7kMFsaHJjVM1w1Upvz1VzwBbDdZKDZx50JyRDQb5pPq49rALGzRLLIwx/xaaFsFOt8dTg6Uv4cbfKR7TDIzkTp6fBcb8alMckE4Qem7BbamE5x+hPdZ0O6ikTkJthS80iyvJaGqGeN/wTWE4ZUfZRoygNYeKZYDhYDG2423vQtQvQk6BR45mDrOKGHsjT8bZjFvjhGK3HUg1UDvQBia9qHrKL0b4TIjFAFj0hGtZ7snzEVmDekRAPnx+PSsT3S84WfqCS9+fxaTE88t7MhRkayBSREJEf+eWlk4t/xobxWXweP0bZYySjsVI18IOtvhiGHVup5bo0B8k6tp8l8/prHrURH4JizSz2qbFcyuaeF+A0X7FQrHpxgUMWZrmm4qYBt0HNZCbKzxbVd69S6jiEZ6i+9zGt4lHlcyphG7wSRtq3oXKCzddHdZLfSL8wQAXFSkzUYHbEFqiKFqEC+cpTsWj1ypcjY2aOH2rvzJ8Uzz0SwjQ20qS8aYlt0DIqlmlJ9lYGGiMctDJD4JEj0awOwP08sPdE3wVPpwDCbZKpkeaJGNOtObizBf1vttNZ07do1vfrqK7p69Yq6rkX0MVBaHyPzdMVl25ev9pFGDOxlA77Ivhic/a0wM7wqxp4ZYHStwz8LtdbIPWWMnqkKK6So9HmEuTAYiE2zDSX5X0eya+tsE/bOZOGT+WKenTBvozP+n58xPX0PREuNBfmUJ3+2kt8BtxonKWO32sN+BSZWTB03yUHboulHDSfM9K3jonJhf1/3799HzurYk20rF5f66oxc6gyatY2Y7BhTMFKPTGd7nlD8kbrOLcRuOpEoQdsGbQNsfRXBOnsVYkA6bEkBnQjlWDzDNph5dcKzCFPfPqsmZcQ6QHHjzITNBQVWbQhH8NZcXGowNy3v6onaXU5qn4RYP/G2yBg6265Jv23Zx6CnCqlHBeqjhEhehvHoiOswBe9B7Jh3opodXYHdAtt8Njz+UZCuNdkukHdlx5xlPxoQGEW/pJTWdlV6VPyo/o4S56e25amveYCErkYMfwOp7yRPBl/EIFpgCM9eA5Q9VUSR5U2VkZpTy55gI7FLONlJJr8DkINq1lHXmtrER0mkTkHJsaEugG7RqWudhELbchtB/w0Hm+MC/q0HyNP2I/W26iQ77yEzHidAhJhMaQsycvEhHHJZ7lnvE+YSeHB4oPXRoew2PrRa05MHxoR2FsscpDqaH3g7d6T856j5Ej5Dz+EsOpEGGZBsA7EDWqGtUyFGA6b8ZFkerplbgeWCPYg3hfkRBjNP8gYxbccvJ+s9Tb58l8HChjNMeBpVTyzrSJLYlu3kCkLaLp6L87tPLCuxQI8O8f3AuOfZGmxbC8bphRde0PXr16GXKEDfkyhD8injfzXitumhscfsZwD7Wu1vHBTz7AjYlBMRZLYNyhzukFut8JEpIIowzkeIRPi2UyW5J4QBuQnymhlAhQIUPEFM3VHsyeuM8k+a2h5FC0/0yPliKc4bgH4beLEaXuCLKf/yale3S91u35MLVNEmOc3ZFEHYVuualqsVY2w9ePhAEJXPBbmjLBpwSe3d8cMG9DQhWpCnvYki87TxeG6dVdM2ppsiYKIbz6quNQXbeW5RhsRXEXmsSFHPmlGCB4/5SsMB0ocJJgSTh1ylc2KIEWzLGD6DZFWAX/WTwAg64lISnMEy1tg5TFC4FVMWGZWeUVd4OiOc5KNOVU1TSPUA2SoDnxVLD40Sx44WofrKqSkc10/hDFPhhKamphwIsZkXHGB3LBOLRiT5QOWRDx32BjBuzUUuF718ScnDKEZGvoA6hT0oP0+KRzXDRsdEDOBA6kOeG6Pv3MIUjErK1JAcxzZ0X9R2C6NEqo0wao8/T0LKU7oLY+44Ff2TlMoKV48MkSio5LTogI4B9jaQPRHj0ROsz5m1Y8hYeUPNxIzHYlJjnQq0FZgSGtj460EAzmGx5gd0+rElWqQrZUyomPkzsA4jn98fSN5TC0whhDTl9IhgyraB7HnxhEHJBs4SH708VPvb2kOXYTW3BqoGQFOkWxP1GBTfnwFsg4qOaM3DI82MeNixZVv7kEySAAYSRxMn/rwmoiCHe7PJpyg+L93JPAUcHa2xcVAeFF3XjRcd8Jy3jTagOjKk2QngUXIcx3zEslbXHHBja194lEo+sO6PlMtV368V9Rmf/OjCwDwLbfZwjerKNhIUDEDijENvwSQf2fgherZKIVNvhLFspEfnnk0XF72bv+qViRzIQJ4BkU/7NDaaT92ZNo4JVB5+9fssHIGTQN3YuWP3jh1TBfRVw2fhSeQsFL2BlKVq8AgZrfRq0IJD9/PPPy/bytqOPeN4SalzPgyUbwPywzHoSUKUoyUxayp4rmYymCTQCNoONMQ4VS8yD4HYXbIlNpYXD7kRp+A0v+eFQO1tzNngnrmaeRbdqREYbbHmddR1jaaMZvTVGIr8sIG0l9L4tmtNZ4UBm4epruioXa1Q1ZO4YXukIzdILTJA4ZQUf0BuKpP5pw3ovJB6J8vCC9ArjFApmeltzPy0VMXBRWgrFDP5gSQAgpe+Zl4VhjXHkqDd8OP7QOTm8rNx1Tq76Am5aS9Qfd3p35YC7G7NG7/nvDQe8tI+QHn1P1gJ8EBjOjIdARjpV5rZW+3VPLp186ZyKa6+0v/8uNeaOdjxIlDU2Z5/2gqokpgDtpWQvG21roMND9oGiwAiQoxxm9ZOZizfTjGJLS/PD8sOjKXHPhvzSW2Xj1prKujA8IjwJWo/IUgISpVYCg7S6RD/tDh0BNzQT0LOgkstliC7ytgRhhmRkkUsJEgUS1hp6oxgDO5kOjJDzwYhNTV3KLG61mm1XMlqBcl3PFiPjo6UDSSL3rZEqR2srZB8AAsSC+gKRs6OhUU7g8aqVv2rTFGVJ9nSOZKoYMCqKgl9hz3rhFHz1vBM5QBkxZrUGqAHSjT1yoVtwzsGJdCQgwPQ1Si0IzlAJAbj3OKR9wzwQ3e1qJoafm/Vhqg9QW0ww3FeEiI7UJ2ZbB4f4pKieAtsyx4BQtajA6OgEqL9QfEYQP/iw+Rh0SJS4Y2U6KJSx47202Bb9gQyCiWRVwXyYMubNORYHB7ssyJFxIgCln0MZKYajH/snKG4Jh0hfdLcKbhfNI5aRfMeQcEiGNiKyWKvgJBVEhsx5tgcyxQEQKdiVl3KZsj8medR0dRmCEm1Bd6i4af9HTiDR43UOoYmKWAw/iWNzfFlAfIDAHuKAzgAOiduaUECWVS3Rhv4xCYDdxOnbNgb2BROBAV2BKN5mqvoiln5QxjKXpZ8gcLWdqAGWewgTUw+2oJrnVe9QR0PqfjcLaVM600Vq5pP5UdA/NVz0GrUz34ZOg/GIfalHvoGyuVk0A8dMhDOjEMHYt/AgQpJutjXbOrVsx8fKXtFw6iua+rYpzvwkrfMDVyXGOoF5+F7yJeh6Mme2PMwHtAUnY+ChjGLDn+jR8NaJRs/ZRKeUd+UzVCyZ8icy4/OswAdh0cH6tdHdaCPTxvTCNNGeyjHwnJneGdCmJFDf2RFf+b+4z5VZU0hsgHk499z7U15wVRvC41tjIz4e6TG1LYaYPqwv7+nF194XsvFUlcvX9HFCxfH5vS4wCSqtsFE4fftGmX+NuMMuqqVoHe6n4xtahgSsDRmq4bGELofvwyu+drYEEoB/h07kPITgEj0BEaZVECGWF1J9gQ0nLRYLtQY8K51yjrKV6fkbRRKDNGgUIHoHVhPe7whf5EvU5cux5+9IjpCpFw/upl1QW3GoqM8xy1GbRCubMVL25aV9Rudq8VKq26py5cuK79ULeaQMTxdblEuIa1N8IY6TdAMNSc+Yzfmk0qjqqHwNi1Ca5abxrLC5HUixKDSPgjnKBKWGKsj5f//SF9Em7AoI3VKwU8d0T+3cwqfpWxXvmc/GbCjxgE8mnEsE9+mvxn/1WopGzuJjBCtjXLFKh5cWMlTODaeAwyMAdyz9w6U55fg7929W3tldOZc21PQM2cu7F/QYrmY6iI8UscpcvFbt+i02ttTx9fPzMP9ixd05cqV0tl1nfJL+LFbBCv/RCpC6C3ANpv8mYA4sbVO+dEzM+jB9JL8Sq0x+JRTlblq2dYSeyJT85a8KZcsyKCC0MdAmQKNdAbyRnQGSnQi5EyaecVU1Kliq0nFRYN2Q1waSHHhKo5cIJkRG4EZMkEySIFcQFLPpg16UTKhGXGbHJAxiqZt6JDJAK/ZqMIf64d6NKBO2zBLu4gxLfKsJIaGD671GBqoWpWodCthyoeUkhlhTLc52oRtnXQfPg2FCCJ3bqTctGEEdmGAGxD4GDLhjuUGJU9ChC4jwGk39AYoJh7XI/OEcdKGxoEjTloboKXwZxU1xlEOg7WtwI7RKQOIJ9jhUGmbWwM887Zx6NMwati2ZluGUvSlNDYV3i6udsNALuiLAmocnWlo0uUJBxVdSXKK5AY0ha2qIyfy9EEzjNwxnYSt7X9jkUEFSSYaVJLBSt1AZU4mqXQCdrJjxmhTgRQUddtQzBSI4BEmVNyT9DYzsyz7y7hPrDlcr5UHA1o2MXvR+PWxp7zXEYfoI74eFYZOXTVaIVZ/qTmEwMjUJZsJPcLEL95WguiUQ0lNdLIwiRBj1eg07SAh28qzwHbREliPDrapwx4qDgWHR/Xgal1HDv1Tmx2XoBy08uNYwbNW2yV3VmJTxh7gzrKNj44K8rBY8NDMwyl+iJ9DI6LLly9ppI1N1ii3UId8h022lfqqEC/sQnTlK9JquRj1IBf/gL5AjAaAprOOH69oGPvLHHh48BDxQaPP4JNDjZ4IIjSMFTr6vwBcgyuVG1KeefNUoHNDDlgjRCQNB6vGIe3lsFMY9vZshbgAABAASURBVMMHD/TgwX3la6nJM8w1LE+EsbfqpN4EoCePVN4eB8tj3Qkls0Umq1mksU5yWFouF8zFQ7pEP08Kk08/QdoNyO4yTuWYJVxMe3SzZzD+2QPSXsava51M+6kU3QWobLaeeeaGvvGNN9XzJZOsZntFSP19Dpg5oKYsczzrBuMpHWPWZfTlUh/Z69evabFYsp4u6ztvv63/25/+yXgoxYYeu45Y5z17FUNRTaVuNM04tNJYESTTPgA1xuSxXVFQMLJ300Gx3c6s6tW1pq5rZ0un4QAKWrNu4I8copfLpXbs0HGwTZFFoseHAZHHASKn4lSHZjKWNKlcGvICYuDCd9x/5JBJ9Y51movDmhcUI4uyFBRs08XYSaIybdhjzTVjlGdKah0cHurS5cu8FLjA0A9c4A5rng1ne7S4qRd/CnXXb9zQv/r939fXv/4aZexJ+DYX12effVaZK44Q1hhAoHKhA2E9DmyXPfHPwPx48cUX9dxzz+kP/vAPmN/P1FxQtCKnCRrY9vHeoQTyOgt0LjclI2gnzPtE+WGnZMq4MC6MBOoru53QkXRGeARyu6ToTIp1/QhST+d7JviiwHbhBbcwbekd0NNz+8znsJbFkBHXGKiiiB4xcbJQlnx5GSjvuY3qjDCEd5ZR4e8AvUwEZnbaMo0FZt6jsO1NcSjbIm54ZxFIwGbxY2P6TSZuBGE5URoldF6wZJNIhe2R1iOCjQyRCgrYBnmkZdkj6AuFsTcD/WI4T2miCXh0kAjxuWP0YK0wusBusq0smizqVnn9TkJ6nP7O8DSNYrJk7QSfYFTeESFJhcAJmZR+EbDRjc4g27JHiC/t0PHvF2nhd1fXNpv2YgQOMx0H9PSjtVZG0Bt1rRvL2YOyD2XPWSBbNLyuG2WrQpIT87nGmgkeDKqHTugAGXn6l7KqngTYniuRi3xsqQuUpdYatrXCoUVfqPbYuL+/rxx0WmunquSLxsC+arvWR/pmWwmxZyTHvASG0boOfdmvwTy0V7wlrgMH5Yc8bPPwzdu7ixcvwhmU8kMOTjnUD+zLy+VKRxzYDg4O65foj/gqHv7sD50TYk98EfkDvsKcI/aVsuPLyxwmLly4QN+sesbgEzLagB4dutaVgKmwz9vSFf7LBm+bMWiyra8ylPZNG5Wr5j799FPdvHmz5teCQ45NWSLYdtllH2O5qv2LJwPrz3b9kv+bb76pV155teZczafJRoqrX/bEeEqrbWvBHrBarrggA6sleKmOtdCxBoJrTU56beYGc32ftffyyy8r8+VC1sNO80PpWC2XWpQOCuebIMbbfJ/sj5RTXi4nF/jK1TUuAuj97nd/T1euXtbLL72kvLGexyK+oKqSN0kBtgiwyQH6HME+rmvTN85WmfuBw6ND1kEe2oGzlcc3OdR+97vf043r1zdC9qjXPhtvBL9CwjYuG5gzSy0ZX7vttsb8yt6TPmQfzf62K3BWzjDjj2Djn5681PH8kCwBtWeiu+ccnP8PJX9e+ALzRYRRgl0BFeOYFjEyKE+MHVeuXFXmwne+87Yy1/IL91euXOYCe6nyFy7sy4621HDR9qNxJGcwvggMzLn0P22EfsCLjIE5EF4BOo/rWNrKh4YTBJ9IJsUgjWDZga0yn6Z1TjgxWqOPcBfPUFIcDGenaliUFDv0TiGZ8AaSgU7PgD0M4poH1hF6GcxSgDBxYPrAJA6KM7rWkO0rT3Hh1HfxBy48a9hWDqRSSvSIcF55DACIOqnjvCo6EaruyLMtOzDmH5k6pfQaH4WKI8kFVbaKi/qSk9ibNsHEaq/aIiGeauws3ikhGKWSpHQmz3jONNlNRGRDf26ijKpESQtIiLI9wVnaDTMAOhGpdoLzdNmMXeBpao2WWKZSoAjoDQ69BZGZYYu9IVO2yXxuIlqOIeMVONM/Zw3w52l30nNmG+gbMIAI9WQx8tnY81DIw3VgD9qpSfd6eCmbIRvxDsSmNBpM5aAheejEGuswmee1iEZm7VNiANOXgBJoj4JQKSmoqnCGXByaNfAgICubrZiKttXg26msc8JQe6RtHmDfrTds48NlFLfHulevXtXXX/u6bvAWLu12HLiqL+lPGBrDKC3ZLkj7Xeuwo6t21jxk09eO+nkjnC8mV65cUX4EIfjSpYvKQaz2b2QiNx7KOg55rXTKOjfkspM3d+lD6i4Xy3Nln7og/Qw8QcVnnnlG+V2NFYfK2FsvO6hnMgHIx0bbyIwNxlfVp9ZUfqfk88TSlgSInsBZetJy+DkHB88Q+fzYTb6gYAi9YTRZB7P8LFcFYQJEbedFv+zi6vMGy+dWPV1CZ5HOOrWtF154QX/8x3+sP/qjPxoP7qtFOiFnreBf22i3SPTUgabSTi70a16ErnkDbpu5u1DXugI3dOs45JJuW+/+6l19/PHHeviQr27oGSUgWGPr6XKeeXDp8kUtuaiMWnqZQVosO95SX9e//pM/0v/6v/4/9e23v8V6fVWvvvqyLl28oH5YKxf/2NOxrpZL7EFHzcvq96gt6TaMNpyTRpCirNUAXSAnhT3DwNzI4fcb3/gGtryq/LiSKtCv7Hv0bQCKRRLbbrB27ty5o9u3byv5AEWbOOue8abgKyTSVvp4xAuT69dvKF8dlsvlTovpUbrUtcZFcsHLlSM9LsRnW91nSUWL1bVOKctcOuQFzRHz6PqN60r+Ii89cklpCBwcHBSPCTzHmFCgKSywM39174033kSna36t2Yd7nht5UdS6xkXlMjanzfR0qvg5UNd1peuVV16pLzXx161btzmvH459w+a5Bdtlz9iMJ2TN/wRVgJwKJFmEJOcBxefEdg6/2HF7iNExPSQP1BqZ7YZgb8XYpLLoWGY9PYRbG+tncrfWGNCmNZPn4cMM2LocYlu2SwXp6CBB0e7AwunRNUAfsvgzUBnh5LOIRUBSor4NRUxZ1zpJY9t5OxfZ8DWFEk2CTLGop+QDxThObFPkuiBZygsQTMBTTBwFIHUi2K46tqvEduXz9tZqIqedkPLipuQ0UCTbmyr2SKdPM8yF2/mYNmQZ4D+MLhGLf9SPFdsAV7BVSYiToPgzWkpjCCVs6iUDOJC6aReaakl3wDBnqIIylAQ7Y3/xthIb6QmK7QbyCSC7E3fLbcs2EgEQMW0VQCdaDjoB9BfTwkypbdkjZE4vFgvJROZ6sBKS3wIhH7Zk2VYDiCInmxQYeZQJIG8JSpuwbaeq3Hqif5Hdgii0HXQKRvY0zowFi5Fxpv8ZS/Jlw4RPVcYa5VvtNoQHOOMVkOuf1GTyPq1EraX9nqZ7jfacIbTFsqzEKdHJYJtib9gZyvSjZ+327C3ZG7K3HLG/IEi7Q/0seWTCqwsF1W0SBEZvoIU4KrVsF5l0ZFtd17TggLFa7SmwzkGIvc82B5cl/Wxq0HZqCR0j6Nzg+jnkN15/Q7mIdDxkUrXRjmUetId65sYz+pM/+RN945vfVPbwsoXxKpXBMGxLAFFKfuZD03llj2qtYf8C6GT+HWF33uaVKHIHPIxjw4qvBQc8fKMrMvXL85TTgLaDbXWtU8cXrqyXXKBeefkVbD4+HFjiLeGeuq5BDaJK4Rz2FhzSbMOzmkZsn8bx5wz26XKdCHnDeYODTC5IOWCgWvZuPZlKE1CkkxCfpW+xM79H8Owzz+rSpcuqudXn5RpuxnGZT2iqGDpQme1kiCyMST4ygVyy6zDNfLWt/ENKkAVSr/FHgQalbOBgs1otdHjwQEsOxa++8hJz4zplg5pVkAOzMgFmsOBbdotq2d5g25W3nw7Lkp1EEihgW7bJB7CAZ7wgA2k6l99cXnNBySXg5s3P9PIrL+siXyzye1B7eyvmKPMSHa01BZxORYfGkDWxXPEGfQYOfzmozrBgz+5a45K9olnXWGUu19yz8Nmy1loum+EjxMXiGX3729/WRS7n+RPOS3Rc4IvZPmtg0XX4buzL/Xv39CyH99//3vf0wvPPKV9KVsvFZPOAgWvdu3dbH/3mfbU2cEF+Rs8+d0PXblzlsH+TubPP4fECewY6O7MewNhqW7ZVgctOHUQKq/i2R6zdABd9l7H9bf3BH/wB+i/LjHnGnypFZ497/etf1//4P/wP+tqrr9JmQ0lsnYEs0UB8+NKLLylfkj766KPxz+qiKGUUnxtTnrHq8FXWjNOnc6UfVTDbNONdWduM65Ivby/rT//0T5RLSs9eb8eCjNHA2K70zLPPKi8oWtdtFEQksGFAJG9bRHJjTB8W7EnpD0u1ypLPfMnF5IhnSV7kZP5GZsH8s60SxPeJFv/C0xjyVe0Z9o7M7/ff/0AffPA+49Dp7t07fAm9xfxhDi2WcZ3SVtc12aMOe8ajru3Unstc7Dy/JDPn13rxxReYD5fqxwovXbpUdIc/Ipk1sre3R1sLpFW2pF3bso+hhdYYDLKt+he8BTApnaNlSxSPIMKUb5A7MRtgIE4LDjCM5YiBzWPICFQNNOzgylQyNmQaGyH1pdBpzujqZbs6K8Lh5pM+7kJ/mycrMmSRQAPzb0NjnJtZtMvSYRuZAIg4UyMeU9gVezb1ngk66kJpcXdlJPMvqXaCyQVAY5yrz3jkkoYxA9kztUnpgxKi1EmS0ShN3rbsXdBTBnusf6raxDcFVv6J9CScx9cU6GMcGWBMJuYustCbMdeZATM0w7ZAVAa2eWfTlquANIfhylnRWeydxOQCoDmeyBabbhVOclZ5+AXW/K+yJD2HkPEB1dTcZOZpYUNPgNhWNPQIBnmjMZQqJ4KBR8YIPCk8UtFYmHUe/9tROjokaSBDXXgUfUya+oFZLLSnfhmmi04qKJ0b0mLgXAEKLGGv7SDA2g6b2rCJ20VFp5wdSAP7Qw6BW0yZcVQq2SBTFACNlSYCFDYyUJtom31qqexrA/tPDu75+hCBjoNNHmC5sAg5djrF7ymTokynwlg+oM/a4zN/xsp2HfB73to1bM3B4QJvYa9du1YHkjxMShFytmVvwVhASu/pz0D/ozPjvFwu2GdXdQl666236nD48OEDbBzoU6f8OEDae+WVV5U3rqHtpgu8Mbxw4WI9yGgK3ccxB/Znn3tW165dRceSh2Ovjgf8Pg/AvOk/4JIjS/FXYLlc1SExuONSc8CFqMePs0ZDBECbaBSMIKgRdCLYSEzQwHlZdp2vTi+++KL291ZqVZNKHmFEhjuCNtSYT5qvd9GVNY+TlODmINlNgjRJQFOwyQFTdoMYDeikEzDwmZe2lQPxjevX9frrr9f42EZWaB4AKXvQioNQoOta8W7cuK6XX8qfG77GoW1RPHZm8FhHGfAJoq21pq41ZPFF9FtfKMzVTYvHgEoDxKDMu9j7rW+9pT/90z/VSy+9xDy5piV9Cezv73OQvKH8vkbk1sx31Mm2Ym8u1JFbcVHY299TIPmudcqYFLRWspEPOOND/Y7DmBIG4b+Flotl1TniZcJB5iRlmacXsOE6vr97965+8INRno1mAAAQAElEQVQfsO4OZcqyruPDJWs6du6tlorsv/7jP+JC8G3lUtWjKz5PWS4F9+/f1Ycfvq93fvlzPXh4Vxcv7bMejnTAGtvH/nGNdDpaH8JfK3Vsg2eg4WnM0vYI4Z0P6e+3v/0t5UeHor/RfyMeu6o+57x8JV2wJm/fuqmua5TiFNKKXIQarAa/x//PcfG6xIUxcnkZ3TNPt6SrysnENv5doLujX4PSvuCdlHt0fqD4LIC9FWNPXPS1r32NC+DzusCeuWBsY2vWaC4tLzz/vGof5jKROSjFom3QFMKbyAm1+M84ZMqLfmTOZR50XccLrp4vIAdKzdYac6uTbVnlbVJiMqA5GrnoyD732WefcTG5q0Y7+XHazPlG/ZQH0obdZBvQBvSYEH1d66rfDXz16jVlP49/OuzeVLfQabXWgMpUPjaSG2najk1KgA6ioJBKSAo7oOR1MoQ5gm1ERmgnxeZ8tsS4j7kmexSOs2wjcnJSwKqYshAe61hgESBI5zhOgEHpYAR6Hogpa61jvuTBG7Ocoi1IPiB4A5vmghvexdqAWjMTPXV0KrTWaoLYKaokBDAAQpekiR0Z2yIChg/onJAi2hU45+JoC8Rnu5D6Y0komwqpROaYq5GTsoAeESh3pC3ZLhDBHml7F1NUMvFDHlrZwDsmX/K2RaHOD7FwG44lU1Wivo57C3lGtGyfwf9yWFFdwPA7QFPJn9Z+dj9Oy30uDpUG5tlaR2zYrXVqzLtAB227fGDvYplqj4hzsSNIXYELiQBh0OeKPGDmN26oQcUg24C2wEqwj7Ftyi0RtR3gb2dHelDJzW3lCfFEoE2wzcOrl02DwNaZdCPzOML2pr4RrrUKUZi8QgdvAzylQATo1jVlHGdAJQUnI4KwTD2Dt2OP4TnUHx5yyODhbzfecPc65MVMykbAX9uVnoDO3hybUn8Wz75d9nK4WC4XahibQ9mCQ5NtGcEAaIdOfoTYMYNkuyCr/AIXjkDXdcrhKT+fngNWfvH69u2bxWvNGmX3OQhcUGww/bUte4QcinLZ+drXXmUPv0C9lQ54u5+v262zFstOaw4KeVjm0NAtGjrFXFiDB3Qu1TEm9qiPFP6TR5saQGut9HT4KmBsv8bBM2+8Fxxg4ktZqkNhzV09NoxjQSUkDx4+5I3yvepL1zotaCdttq6pNcAN3UbySWKs6RFknzk61GK50Kv475lnn4F3OsZvh8y3EY704Qcf8Kb+Hr7e12XejnbMB9G0bdlnAL4wNqadfQ50oZ/QBRgzz5+TmKJSkn7MMMukTIxHV/bkjfM1Lov5EaeH+DE/PnTt2jUtsDsHtEv0YblcqsV2WbZLQbxU54tZ7YR71l3KSugJkvhPqOyYeyDZxvJeay4Yl69c1oKx/MUvfs7b7M9q34+dPWUZ/9as+C2XmJdefqkukD/84Q+1QNerX3tFb7z5uvLjO5d4gZA1lL49uP9AV69c1UV4P/jH72u1t9Te/ooD4/36xer0O5ee5q5ssUwvLDswziMoBSg4HQ1r2ou71qqdFZdwqlOHsq14kcvGM3z1ye9j1Tyh51vFRcbHqfsWF8m33/62bt2+pa7r6CMA7tpkE0K2q45t2SMM4UCnnVdefUVjO2E+BqhjWyjSY0PkSmjQA+bQgwcPlS893+SL8muvfV2v8ZXoe3zZ+u53v6tr168razLP71RJ1UDop4WeM8CDBw+4lDwEDpS5tFwuav1lfuRHvfrpzHtSt20ZZi62uSjcv3+PL2m34KhGoecFaOwUcnu80LnAiyDJ2G7ZFskGbJPdBW2FPD+SXXGZz9zKC4w1tne8BFqythbMcVSgAykDZYFUpI6DbdnH0KBjoz3yxrzkRj5g8A7o3NAy0bZhdENNn6nSUI3nQBM59NYlYuAzcvKjvEST2oS55xtGiKHqRT7Gixp5CA1sHMmnim02gLVEmQijThcVFsUqgLNcLpTPq3t7bFJdU6PjQ5RQlhgyMPKzGTrsM8DyKS4c4sweILaB7DRUOsbI59ATZbFxxqFtCjeSSpGOQzSPuUgFxtzZ6U75TuYc+cZGAbRtYANJ3vYJW7Z1xK5t2C47h8bhNQZVjYS4I5l8YItJFeYFfjzB3xJ5ItJI0R3NQHYrRvlJ2Cr+nCQzGtujd7R/fbSmfXOQ6tmoF+rws5mX5WuwjZWJ0AqudlN/hjBmOlhKFZ0RqF7c4EBlniqJfqAeWqkIHTRBxvEYJuaELP55yoC2SHJTZGAH1vYGav6njS2otskHV3nqkp9o086AHoFbOSJleqqQ+nOt3sdVw8t6jfpRJpzj8hKl0Gl7Z+00qWzRmWGcE6eL8kDK5j9DHghXOXAt60GwUOYIs4j5REq7xNNKJs7YvJEdmGOt5luKVqulAilfc1ga+5WSofRXHsXBVE7B5Okiz0zycF3z0Mob5Bx2ozsPtNidn03P5eQBb3vDz2GjNZc9h3zlyBvl5rZxV2Rs19rIAfTq1atl7yEXtd/85jc8yA+rbg5jq70lF5FOOaRdvXqVt+hXJZmLzGH1Of5ClQIyJUXoiUL1H8msz4LWSmf6E1tiVw7xYv4aD5XqzRzNPDkforvk8XMO1jl4xn8dD/u8HLI9Hqrxk43hOj8cl+62Z+ou0LfmEpe3+Plxr5KNGOqKDka/bdlWDl4fffQhh5072udQkwOQZD0qxMdd6/iatF+Sk/pHVdkqi/QZUH7cEisyckUwDp3iw/xSf35k6OPffqwPP/xQOfAFMg8b/V8uF9rjgNa6xggNZZ+gqKz4eclaWCATucgYicDYyqPTrOH79+8rc3+ei6vVAtuacjHPJeIhcz4/bhb94V26dFGrvVXJZLwPHh7UXL1586Y+4HKYryRL1vrR0YE+++xT3b5zU0es0QUXrsyNXHouXb6sd975hT7+7W/R0+nnP/u5bt26Xf3Z29uvi1B8s229Ta8A0b/EAp0f4rvYH1uW+Cfr94j1vV0j8z9reR//5ivAksu6thQPrIt1f6jWpNdff63+6lNMyPzKus+lq+eljMKcwLa2wxX6mh8xy4/J/eEf/qFucEHouk6pM4iRZP0EQ+7E0oKuwjslZOCnvm3QCHCxE73oe+eddxiL99lXlvo6l5O0/eKLL+nW7dt69913lbHIpTh1JEsFeupAU7WPrdd9jVkuLPmx4Xz9SJ/WnBPiw9Ab5am0yUDQ/MAZOxff+w/ucS4+Kmuis2PO4yHtMd/yHGmsB5sKVMsS2AD5sGcgeyLSAuNkW/kRyj3G+4iXH9mbv/71rzEHFyyn2crgoWwYk2HURbPEkQUntNAHeRxhElV7KcaNmOKRCZE4UDLqHPDFDEyxFM4wCqTzI4RPRSZk8mO7kQkvZXC5CQ6UDziz53Y3RHkVwaHzyadecKCKpiSaeuqnHE1MpIZTOpzSq3jVAaTY1NIpVZ7KFK5wZm6PWTyNfGtzVyy7sag7Jlyn1kZARGmjaw1eYwKhV9bIDz4GBCuatAAhG6odgw1NeceicnQmT9+j0LZMmW0RodLWFtCf2DICxSdjKhnmDJA7kXJr+hcaqHJLtnegkQ+4WS12Ah28zq18nUW5oA+bflCeDTbWoog46xP0MYiwWOLbrtV4bfqCD2qcwYiokRgYWKzhR28VhejFvRciDCDlKNtMVJ0VtnxHNyabDB6hYb9toVhjQD9EdPfMx0BoOzJS1zo1fIHImdHiX2TBJwU8MaIv5HK1VDbe5FMlMPqFjtKrolkrqdd1Ta1ZtrXgQZFfpnvrrW9y6b5Um1HszEYfXbJkGzut/EuPii8C/KLxX4OO/+CeG1PflKbOgD9C58dq0t6AbcFlJ+tZE7CSqbEVqWQsiew8V0KPEkizD/TYM+bndMADgR4cSC/mMrABShQoOnnJHjNDbhN68hDtBVRPq4GoHgYoCmJf+i/KSyu8sSxEcTaupAr7xVqRzVwZsmc1y7YqgOwk5Ko6CeQcbfNQXNSe1LVW9eKvHC4f8mYPi0o07aTR2FGMJ0jspsylNYcd27JNraFw+AsOso25Vn6NA7YgoqvlkgMoByv6k75hnQJW/qGKvjYEs+yyB3ct/EFHBwd6+OC+lrxtu8BefHH/gi7ypj060odGnfFBjC2DSlt4zdLzzz7LOrmkQ3SYkhziP/nkEyWk7426Xddx4NvT733nO/rX//qPlYdmt8CCgXHY6kP6BVcjBhFT/xiaYtMxWK0BFnzxJX6pJT5aLVd1mLidN8Hkr167og4cwBxF/1DrYcDiYwh/G+Lv2BPoukZRjzt6QRUdPs3rGDzRVtcac6SRtxqtGMi+ueYicsCFr2sdF7VrevPNN5UfV7l7707tFQt8hajcxKFlr/yWg9arr7yiyxcvqdla8ZY0b+p/85uP1FpTfowtMqFb1ylhYD8IZG7GxSnLeFy7dq1+xC8H2uRTbjtVJsAzrPkcbo44gB9xyMnhfoZ8Gbt37179wvfAfMqF6oj5esD4R1eeQV1n9ew/OIk+rfXZZzf5OnEL36nsta2f/exnis7sl/ljBlcZo/g7droZkwdFb88cSa7rOmVPzuXh6rWrunT5kvJjj8vlEr29bCttxze51AylYVAuqQ/5ohdbUjcysTOdzdeF0JmvwevpcB8dKe/jB/q2Xh/qIZeY/HWrXHYecmF5wBv8mzdvc+H6SO+//5Hu33uQJvjSeJED4ou6z1eUn/30Z8zDQcE//NGPuFDexp5DrTnUHgGytNpbpamQhelMYbvJtuKPgPFJcMc8Xq2WSj9yoE2fBsY6l9Q95sWa+TX3I/L7rOf4T4R8RZFotBe24iE2KZpAV6eLF/d19dpFmj/kAnkPeFAejJ3RNyC7gVSfYIH/M365oOTHq7711lv6V//qX3H525dNW7PcYgElmfnaTXSPzkhEb+jWdWrdBMjF/lNg8xXqqC4nmUO5qNy6dUs3gdA//clP9N577zE/LrPX/GvNYylC5pBt7NIGoOgz7qC3STUFO3IjRJhs9anruNxi23K1LN0d41FV6EswXi19oU3Suo49CVn8lPMtLOxnDjCvBtZI5nj8e5GvbahNU8yZNTpqkBAfJmAUaWNdZy+pTfNh9k/ZVbYMzMELrLnP9Oknn1JXdbk+Yl5UJolV9WNrZZ10gNek0ED6a9qAlO0dIIOcJQXwGv3o+1y6BpWPqUdUx1dGqgoJQDrxBSW8uXMzPubZY4cHOh0FwZHKQs1YBaco/NSa86EDA0ZFbogQRBeLwMkGItNah6OjVXTFgAjkLegBCFZ1asmkba3J9g6E17oOmYWygS2XC/VsjHZTyhYMSkc51WhLW8HQlu3CEGAi2Uedj6JrQCwRUfX0MxOoZxMIL74a8ZxG+iTMZVJ0mHSG2Gx8ZVsJSW3LdrKPBNslZ4+4beGuNXUNP+HHbADZwIKpQIw8qn0eDOpZMKKvOeTEx+nngJ9xQEhgGPWgYogvMsgBxpzCcAFieEDmBWgsgn1urNPSQDEQ+0of2blvr5hWYgAAEABJREFUzWpuGi8pg0x+wWJP/+yqoITIDNRtlCd/HhzXiISrTzI0ulI34xPd2fB7OtC6prQX3bblhi200/PwGvBX7Gq0mTdvF9jk9/ZWypuo3/+D39eNG9eQtyjWHNBAc5bsRFljGEaE5omgZObNnLNw13XK3MwcdWs8HJ+vh81sX8oG+jFCz3jsajXtxKcCKzYpIj2b6EPlcNKnj1g11scLky6kIrkFkNvRZAKgRGqifmSgAlb8CHrCmDWbegXUiT7J6hifDh+01qlhf9mJvYkFItDsKC9qDIrswNyOz0SgGB/msCx1rQkhJaRO9IXeAdrZ4y2oEFwyF23XA73ngJMD+uHhoVIvng6Or2zrvJCS1izbiFh5CMW2vBENDVM1J7k07DO/lstxL9QoruDWmvaWHFzwQwcYR3X4JfVy6C1gb7CEbT39hEImF4tGly9x+M2BZ2+1R/mgQw7R2Qu61pQ5jYgG+hef2hYRsC5fuYSupvxVKbpQflyzl6Q87dvWErvyc/Jvv/227t65ozt377DfrDey8TNWxbICtMtQjTR2x4fJm8ZHLEoCzvKbaCmygVX80zUezAe0vaiLwKKeE00JQxIg+kDnxq5z2SnazX6wWi03bYl1YWpugM4vgI7+NuQH9od1DgXMs9gvfF1QGga9+NKLyo/GPccFL288X/v6axws9tUtmlDBHG3K2OWAlR8vev6559XRp1wi4+s1Y/EJB5D4M2/JX3z+BQXv5UCKgq610tE1cNeVb/Jm/9q1a+qYB5jIQahnrq0xa6BN14Hr4sWLevbZZ/T6G6/pG9/8xgbyozTf5KXLN978BmWv66WXXtLrvHHPmOb3lV599VXlsB2bG20OPCNs06cL7EcX6cuy5lH054KTv5Z1xDz5LV8YDg4eMlYPlTBwIVnDj8+7Dk/i57zcOTx8qEO+zh2ytnLYsozORR0aL128XDgXk/B76mQtNsYjejAD31ypN+1p32be8tY/8zIXvQcPHshmrLH5IS8Z0kaHzxrtLwL46wIHyDfeeEN37txVLiN5g75eD/jONAG4oaPhu+f0zDPP6p9/+c/Yu9ZtDs7/9OMfU485j11rDpixf2BeNOrU3BABFRm/fHmJD+3YM1AgIcY4HUEkP9Dvri75kV8uVspLqTxGs4ZtI7vGFtPnq/hlb7M2L/K1bc28UUI2VHCmJU1r/8Kenn/+GQ72+4zZfo1Z15roIJF2IziB7dprKUD2gt7gkv3Nb3xD+VPKb33rW8qPWWUeaisM+LZN+oqNjrRrOmdbLuZQOHSghU8dBygvX1Fwl/0j9BGXvFxOPvn0U/3mo4+4LH6o5DOGXWvKnMyLbzu+7DG3R0siSjYtpYuMI+MRnYJvW8SC8OIzY+eCeZA5cenSJZ6NR8raRDJLqUBTQBtKk7HS5+w98UfHHlR7wqCqH76YE7lAp07mbeTz3B3gD/h7BMmmJTe1Fmz2gq4g5T2+De5aY43tM+5X9Nlnn+k+8/o2X5Tu3r2LrUvGah+80h57fC6Vl1kDay7fqZsffW3oHqrdNXvzUc2j2GVJM4iwoUOQv3r1irI//N53f08vvfxi7blGV/pW/cW3AhqyWxEvJEfHgspjk8I5n8bDH3BE8AiUbstVGbytOMpHempjq+wkmerbUqarPiGUfMnYspNz4dZZCzbsDtzgZ4LYZmNdl7PtUS6XG9ulNaigcmOSksCYO53Oba8ZnHEySq1jc2TaGfHYEZ3pd/kszBkoT0w2+Emguam1VhMseKcOimwr/wTeAQTtlBhqjBb/TvBSUrbi/FoYXRfWCaheF8+k+SWz5WqlF158Qc/w0IRFjMwEQXCUtlJhzoc3QdoMeUZR2E8A1IxugGYkcGvW7P/kzZh0rZXvRKjNC+H4sWfzFzTsJ462VePhJqM3emyrZ0Hdv3efzf9Ih7wdrL4xP4RPbQyTsIRkinno7+/vK/6+eOGirl29qiuXr7BYl2pdAy8wrWkOpQE9aTO8ym/rpq3ipfAcyFxc8zDvOrNOOg0cirIp541qHr6plk1vtBTfhgHQLLYYSEbgxtvJhfY4gHVdp2zAr7/2uvKmW9jUZwOkt2kvcKwvOs8DnRvG9s8tfkwBFmATUXnGDijLvtCx+ffFpHpMAu3ELd7e/h7dGmofsQ0tNuMeP0gZDzyjCqVvrJj0mI8HUqbRlrw9jpKOt2upV3MlxAQlOtEj8ogq9diux7mRw1FjHuYh9ZCDW8aX1kqyElc61dEGi1A2oufqlau6eu0a47lSDm0zZGwzltFnG5MHxXd5UOWCnbbWHGBCp0+xI3UCjXU4MCdF+7G00U6LDtZJbF7g/8x/zFDXNaADWs2r/B5ILiiffPKx/svf/Jf6U6e2ZQOtFdYmWCI2+JnD3WKJudUzKQU6O6TN2NAxf4Nj2737d+ljr+vXr/G8uKBUtx0klAKPiVOzC3TucTGMr0wVVJCq9NhW2moUGJtbR985yOSZtOJilrkW/17kArji8pCLziuvvMzl5JvKZeFjfPIJX5ye4VLwLPtuQ4cIttmDeiU/1r+oZzn4Rm61XNWP4rzCV5WeMcnvx4SfvwKXH+fIpadjLmbcO2xpk6745g4XxBzibCs2LpaLmgPZM/JjMm9+403lz1nnL7E99+xziq6C557VCy88z8XqeX0DmTfffEOvcCl5443X9Ud/9If67vd+T5c4xKNWgY75kMNh+ph9JP3omSvpyzPPPKPsMV3rdOvmTeXHv+7fv89LkcPq8xEXu8zDjH98PrCAMsdykYj9N/kic4uvY/fu3lP46UP04zbGe1Dmpu2iUzf8XKjye1LR13WNOXGV8l75coUoe8ERvk4dXs5wEVrk3NE6eE1ureZP/PmALymxK2OV/T392OfFwbWr1/T6628q++bR4VqffvoZ/nqRg2jPfL+v5o6vmxfqgDja0Cnh6PBI0ZVLXvz/6quvKD7KGoz/sqZWHChTJ+0ulwv8a/QslUP/Z599qvQx/uroV+Qa9qb+lSuXq+yQ/lBJR6zt0/OePYx9LDLx+3K55GB7Xw/pp9HTdV31P7bOkPaiL+Wpk+djfoxvQCDP4PwYX+Zk5FgW6lqrcc1cjEzszpqKrUagdZ2qjEIiWogpCJog7aWPmFp9unTpstLH2Jv2s1+5oYx6Pc+r5A+5zKaNBj+8Iy406S0qT8XwmWbFR0XhJAPrK4fsNc/Z2B09rcMnFNquORs+2RORnsQcuD2KB+CIcchLp9jZoze2xYcD6yL7worzV2xNH2HRT0YLNaTlP1SpNdpGb+wIP7w143qI7vQv8yVrebla1TzK19mLvHSwW625559/Tm+//S3lnOfJL9HV02BsjM4RW3QPaCKZACSCJ8DQ1jX2i9fQ+bZuXL+u1pq6rlNEcqY8Yi0jTWRdku7GtLDNobNE1MYMCpIBja+h5oxQHvUBVbAt20V/kcRGBxFlRAOS6b8SGMAaEcOH1zqra01zh7PhxXFrDqGWdB1nLBY8vKAzuSSLqpKCDTKUxpCCwJg7nRoW0DOxjxjsTJrWdfhp0B6HmevXrhXOpEJyjLO95Gwqg58kduhdrpYKjnz6FHwK0BmtIM1wSuYcRnRm0jYqXuOgfJ0HdNfhVHo0jvzxWJcK5Bq+zsMkv3iWn9lO/So7kcSmMugE/8vKYkqpn7FoMHRrVvDct0z80HlA7PHgj/2ta0yhATk/sTmZO9ETyPgH0veHvEnLeGejyxu/KmfMw4vy2BI8Q+zJw2ZgDuUNcWsdh7NlbSwpG9gAZMn2BpqbLMkmBdKG7crHjsxDPSpgT+Zr13XVVn7cIg/x5194QTdu3ODQfaQBe45VzJRlSJM6mDazOa54ELauU97o/j/+l/9FeTPWWkNi+JxAtSliqgLJBgdCPxVg7GxJ9qyMXern4da6rnyd/Ekw/Qwv/j3IQ4vD28ADotHv6ACpdZk7SMUwBwPUS3u1ZmY+ZZHNvMiBM3rycHjw4KEyzoscCPHZEHlURDeook1lKNuytwB525SoDlyNfM9lc1mHESm46xr6Dyk/Kpw5KqVOQAR6wlhnLeTHX3KYzfzJnJgh9mUQ8gbNdvnrAoerrut4w3ubr0D3FfuvXb9ebyIj39FuwI12EgssO6CST/mSg81i2ZVt0bHggBp+Dknf5oF4hN9/+KMf0uZaHWUNvY1+dq3JWG9bdgBvs1aiI7aZPSt09I14oWPcQXe1l3bdiCMXunXmkPiJbt78lMPlvvI7jp7aUQjox0Xb2uNL2QVeOGAG62l9XAUdtmWPIFkJrXXKwT/jsM8b67y1zpvlN3nLnIPDdb6qvsGhfrlc1I+p3Lz5Gfg95ce1nn8+X0m6qKk+ZYxb9MPJV5ML6Mu4vvWtt5R9Omv8AW9Jf8NXiLwlzd6Uw234qTtD9ojI5SL0q3d/xdeKA/y24JC70moJ5DDDYTbzZn+fixx9uXf/nrKP3eHt6x3eWN+9d7cOrdkXc5nI/Lx797Y+/vi3WDdob2+lxliSqbjHnpwficr+nLUSWzJuyY8H8Vd1jefSBXwbmy/Qbvy2xJ4oiPzxGrJsZsK4GOVmvmz1zNcHyoUlb4nTv8zX1O26hkxjqvfAUG93c5mLTfmq/RyXrRV9ZsXoAi+Vbty4ruvM+fxobr4kMAPVug4Y27106aK+/rWvK/3OPKgLBV+Sxv5d1vVr1/n68IJeeullbDrQz3/+C/y71DNcKL/Ol7FvfvMtbHhLr/HS51kufbEjl510Z1CvfKn6N//mf9J3vvOd+pG/119/XTlYvsE8yUEyz+Nr165quVzWmDX8fI/xuH3ndv2y9j6+bjZdN/3tafc6h9NLrOGbykuBB+xN8WUketZW+oBwRdv4VvTtnvI16yYXxl/8/Of49Xbpal1HuUt2Tnr2mYBtLl939Xd/93f6//yf/ydz4WP986/+WT/56U/R96DGKLbW/ozN6fc1zlLpR4fe8FFecz1lgYzLcrXCfwtl/0q5bZnGu8aYgp/ja2L0LDj/dezlD3hWP2AdVL9watpMGwv24nkehZc2oyfjuwsoZb+Oj6BOxPhUzP2HusclumvMi9aY7/vsdUcFNLlbJ7p2OENdgPPC6ZB9sFlq9Klsw5fL1VKXr1xB554E37as4xC7MmfzEiI+qnn12ms15y6wfy/YT9PX4PglX9Y67My8zlfa7A13WcPXmEOv82U0e1H0DzwDM+9zgVkuF8yvhS7yImWfNbFAZ3yGKWWLMceh8qlucnTKcqHOn6/Of2D505/9jL3sg9on45PU7xhnqlZsioITMDAh8ReTbeDh0BcmYXwGmomagMgDcMY0vAlMETrCh6qqoaPzJB5mZgoeAajUxkwljLbYroHL4HWtsUE0ucGDXiwX1Xba2GczyyDsMZHT5BE3YzcRSnNhhwyQqxjBInaTLLR0u68+mg17KY/KsKXpCp/BnnvuOeVBUwZsVY8tM/RMtPRiq/gUaVtXmIh5yGQhHnG7zLwIQeYAABAASURBVCTdCGKv5cpWWklla9BPDvhYItkuUAL9HLBl0bradF/g03/ehmUCp/g8yFuCTP59JmcW0WxXzYIkU8X01xMdv+3AzAezrDXDksl+kYte3nikjdSxTblLUlCJ2oQ0iDfpS+YcokrfC7q2kcqh46UXX2RDfqbKoy32Rf9GaCKiIxDNKY/qyA6Mex7sGb9ADnPBscd2HfyzgUCqw6fdvOBg2Jbtajt18iDOATj+y8U2Po8f8yYheJw/sYC+iZ7FCI06TN6tkZNsF4gQvQPj2bVW7Rheozy82L/At6F7DrQrHmAf/eYjZc7mkpH2OzbwaoZ6c4wOJSlIIi0XS8XmPOwu8Qn761/7mp7hkpN5ao8yc/3Ph4faf6o/GBTbQeWSGe/qnfxEYaiM2VjOm5g2UqvlggdZp2yumVvLxUJuzDrqjBJnpCjrmEMLfNW6jkGQWluw7lcImwfJgE1AGjQs5EnhJQXIh53xHJg7snkzdVkLxkEpQKRw2YDwmIEbWuUDMqdi/JF5kz0h9iW/lwvjNO5d9FPLthaLpXLA6bDftjrGWITUMf3PIRJ27Rk9L1yytgPpxAIfdQDiVb7mhU/avXPnruxWb/WvXLrM4f7TiChtZMwCDVts/BvfUNrRbvVbrgd19MR+28yl/TpM3bjxjPKjQTn85IC3xO95yzr7LjYH7NF58VLXtXpYZ+6lrKOfaavRN9uyrfQl/H2eBVc4XKedPGxvMGev37heb6Wvste21tS6pku8RcwzI3CFL5uXeBBf4UvTFWSucWjKXI/8jevX9UzBjdLxIpf9rKXI5EVV8i++wJ5Dv3Kwjg3CnIZNrUEw7pkb8UN+3O/hwwPts6e+/vpryl8aeolDbNz3zjvv6Ne/frfGIGMSSH8vcAnBtbJdc6Vnjt28eUs//8XP9ct//meJJr711rfq8PczDoLv/OIdvf/ee8D7eucXv9A7HI5zYE/7M2Tsj5gHsecOX1BQoeQzXrE1+N13f61/+Pt/0E9+8hN98P77io6efadnX5khYxE773N5yUsb20obOdTe5SKTfRSWEhp+f4YvJfFRDo/Rlf7l68376E+7mQd7HK5zaF8x1/cZy/xJ3BXP9Sqn/RnbVsO/djBj2ppMPr6M/Q84hB/xljv+6fFZT90ctr7+9a/r93//97k43K8+/f7v/4H+4A/+UHuMSWy8nLlw6XL91a2st6yr5Wql/L9Dly9dYewu8LLnmYJ86Ylfrly9Wl+wlstVjcMel9g16yhj+v3vf79+STvPgnxVyPzI+eGll16q5/EK3UwRHWHrgI1Fcw4QHbl/7x572ZJ594zyhSC+TnmeH6Jj8fXhwaHWnHcecCDP2n7mei4jV9gTFqgYlD3w1Zdfrf3sk48/0e1bt7ls3K060dlsIQjMcah5lh9ZS1vBtuu5t6ZPA4fYWXLG0REtpkLwndt30H+k13hm3Ms8YK6tVktduLCv7DVd12nBus+XuNe5fOWCd3lad9exPxfzV15+WblEBrIWr3DuSv9Tt3WdghfLhTANuZfLlxf5Yre3t1LsmW2TVbIZ30DGYcDO6AoMg7N17EDq9syZyMU3wTNk/gXMfIvfV7THUKl1TeHvtB1FQD9kF0MTOFR05eVl6jc3tdbV7/tl/LMGoiMvcLquo6zVeKQf6Wv2y8v44uWXX6k5uVfr5VnlR0Izr1bkO/bhzMGsn1xso/8zvqylv/dYq9ln8kyIvZkzKdvjPJavffnDAlevXqn5/RqXnvj/MmvCxo4a/yHdPQY6FD1d13QZu97+9tvKWH7MV+D7XOAafopzbSt0xj/zNnWaZGkDDcp0lgZwVCZbz2YTZ9FGNRhFFGkMo1zKx0K4EURLFsiO3DSYkd2FcVBIp8qlAPpExHij1yYFBERPOhSn2iM/eVM1uGtdxLRkkl7hgXSBjXy5WpYTUjfriGrIGKDSVkz5PGk2bIRt44Kh5E1BFveKhbTkMJBJk7ZyWAukLcn8006I7kAGYKfgjIxt5QGZBZqJZrse4rPoRrvhBECJQ/wNdEzgbHDB4W+DbXxhdW4F6cs1PjvvsSHmDUx8qEeE+Me2FrSRTTo4izZzAbaq44PGEEbZB4OJkf4ze8YyUryKOBw24NCX2Ehe4dP11179ml7mAT33vYufmxV1VNuJ0Zl5hPriN4TS7wCai1c/SpXDBQ9C27xdPmS+cwmP0SWRBBtB0RNw0QMH0XXJ9thY/k3hKCohFB8sMxeYb61Z8V/rmuyRzvybx6K1pizC2BWeZSWEjv7oal1Xc62aoZ30DxQx2QbQLUtFW+mnCNnAjtjwk89YBscuCVkJuzpSybb2WRN5gGYs87b2mWefrfUiaxNsMolgG2IqsV0PtYsc5CaW5nHqs7hm5hfAA3rS/3Fc8RYOSD6wM2TVhmVPkLyTjBVqkyeftbromjrGZ39vpQVjFf8MpZBWJpyagYZc9o49DhSr5QqBcM2D9IL29i6UL1E78SXzb8xkFg/krAR7zB/kR7A4LOSwlp/3XbHWEFLNpwhOMJtBNc22TUWFwsshKwe9MFprJZdxXtEvY7cVnuqhKELrOs17ZeQXi2WV5c9e3r93H4kxtq6T0RdYLlfMh1XN1czL1Mub+dguDN/n0JYD/sHhgfIQsy3b9cY9+5udvAj4wkLXUnv4sutavWHMXF2uVtgxaB9/LhYr9rtrMv/yIzmmZg4M+fG1xWKhPWSDuy0bu9YpduRCELjKHpaD7lUeoteuXdf169eVi8IV8jnIvPzyS3qNN9N5U5g3g69ND9k3v/ENffd73+PBe0P5cZP48TqXlxvP3NDVa1eVh+t1dF27elU3wLmEvPrKq3r7W99WHrpvUf+bwGtcLF599VVF71u8Cf/O29/Rd95+W7kkhJe9PPvQioNC5uVAHxOD55cd6XPWZg6pOYh9xleTHNLzQA+s8MNV7Ei/c6DO88a2WmsC6cHDB7ypvlc+zoEzPjs8OND9u/eYnmlJ9QvjWbs3P7upzz4dL5ci2PG6lNQ22IzPunySMY2NmXt5A5rDzO1bt+pN+q+5sPyCy07g57xRD+SXkn/1q1/Vm/IckGNn9oi0Gx2lj71KhMyvlKVv6WPkw/vss8/0l3/5l/qLv/iL+p2BC3xBie+EZT3PuMb4X+Hwmj42+i9C9GZ/DR7Yr/sAewlFsq2Bej1nm/g/baaebebRnjKHcnH4L//lbxS8zyXoKnPq6HCt/C7JTS5/v3r3Xb3zy19yYXyvDvPZG7K/Z912HP7u3rmn1P/tbz9h7ax16+Ztvf/+h4zHAb7sucx/pl/x5eBX+OZOLoC0nT7nL37l68Kf/dmf6c///M/rS8M7XEwjowRLHXP/n370T/qP//E/6i/+839G5u/1Uy6eP/7xj/X97/8Avb9SfJaLXQ6xay4zwS31MXDNITLzO1+CutbpzdffZN50NV+6tuAZJ+XymPG5xPMhZ4FxxkQBgK3i0B49aWfJHtq6pvhywfO5nl2RQXQ7pq3IBPKjc//T//hvlD8MkEtyLkbxX/5H+qyPXEBe4kXia1xOnudl7xtvvKGs1/xYW9bS26yn0OG/+soryjrNOGYOzNAtOjX2wdiUPSrrNWs4Z9P0LTAwJxZdV/vKJZ5jA/Mkc0ZqzJPGZXLQgM8Q0wZwRro3hCGJ4hrTnjlFFv/1dVZYLpd8sXhOA/z8mNZquSrhIRUieALCL0D+8OGhDrlYxlcd9sWn6c+SPbDR+MAYRjZt2MxndFpWa129fL1+/QZr8jfMufeU5/t77/26/s+eX/BCIi8dbDMvDxXfXGcv61kLd3jh1NP/tJs68U9ecPzoRz/iq9qn9RIzL3gfsrfkr5Jd4Uyd80L8bbt0hRb+EfbMMKAzPl2xZ73yysta8XzKfIy/n3/+Ob3AV+CXuWxmr8tYB2LTNexqW3p0Vkh5GowzCkooFhRxTjLgqhQN2Dio6ic7AX2BD5ui1ho0BGWlfyTJHUcfk0XZEwdZYvFa16l1XSmNI2zLNhvCw8Jx3IIH8mK55CG5wJmLajftZ8DtJjsDXeqqLPbIYz4o0LquDicXs0miawVkYVy6eEn5ypG/ZjPWEFUtVEqy5lA6ydjHPKU82Rm0GxbLhdysTJj54Bc9M+xKH+cucVu9wsadhd9h93EJbmJQTHsLJvw+by0uX7lcG/MlFml8kg0qk3W7zimayZFNbp9Dim21rmOhHsnY2rouvVICYkEjzAM25s5M06+OTT6HgGxkmbhZGBHuWhd0LoxtTY3QPxeYS9RC6Vd8+IA3Zyvevq1YMLXAJ0vtCEe1kWUu4KOBTYi9WPXjQSy0+GSgkQ0gUxFeHog9D9ssyLSTRRl5EdJ2XQC4GGVDDD+HkCzUyGcOZSzCj27jw6412dhE/U2knYxe5SlKMaiySWz6ykOigSMandEdndkYFsxXe7uG2ITXPDA/UR4M+Xr2kDe4Nv2Pgig9A6IvfTzg83PmZOwNL/MtbebgeUa1p2LZrv53XfzQqGsgMTgQ+hgQL3njtxaAYdOPDFCBWPvLgvgkm/7A+EYDO1XQKbCtPQ7Uy9WyDt2zwEXWew5b6auNLWOUwGPCHCRWEUnmWdc6Hl5D6ckmHx+tuazc4YCSuaAp2KWE3Iwhz4jx/6effqKuazxs1mqtU9bJDR5OF1nHly5dqL1qzZvX6M/8TJ01czT0RV4CZL4d5scdeOhkLGPnwAMy/MABF4+Mb8d6Tj718nDKQy77ygt8GchDP4eqX//6vbKyZ97kQjGAA8WckvQoPos9OUDlR4GiKzbFJ+G31mqv69gDjrC1bMKXkZlhwTzuWlPWcCD25RCSt4E3blxX1lp+H+Jl3kLnofgSD8Ac5INvcOm4dOkiFg0ckO4rdvzmN7/RP/O14de//jUHzjt1QPvwgw/1Hn3Kz8f/5qPf8MD/rSL3wYfweaP/4UcfcWm5pOi7xsN0H3/G1kuXLilrLTbFR9lfL1CWt8EvvfiSXn/jdeUgFtnWdcqlK30I5PKT+nlA5zASe1vX6jnW6K9t9th12ZLDhgi59OTwlrYy7h17euncW1Eq5TKcfcbkWud69mXPztg8ZC+MTx8wByhWzd+Mmx4RGIvULWCuDKyhzI1cXPrQ1E/tAfyAt/Yff/xx+TjzPL7MRavr8qxYV78yJ20r/Y9PUhZ9sTvzIbQd61VrN3qbW82Rh9idg/3V6bKWvmSOpv3zIDbG1u12oid2vP/+B3UZyuUqbd/mTX/8/I//+I/6JReSvBBIPzJnpy2Fs4Lox4Hee+999tFPa33ny0m+AEb2Iftp5tVf/dVfIfOe4pO0d8TaP2lj+pr+zXCyHJcyRK7f+XiXS1J8+Q4XmMzd+Gv0kkqmXDYzNIb45xPGI+1fvnS51smrX3uVi9a79aM2A+O35kJzm68oB9iduWR8XZ0cVcj8a11Xe04uVCuepWUXDcb+7A99GJN8UJ5Hhkj7mad5E5+6/9v/9v+qPw5gG32VlxC5AAAQAElEQVRHSEhvchnJJSRv5vM8ib59LkqX2NNWPLOz9nM+yTqMDzJW+VHE/OL7EbanjUBsyR6bcc6lM7BcrjTwHM8YZG9ZsI/scwHNOgtkLxiwvbVYK/brXmRrqMMfnxOD7LE8Bo+yQ0j4jXm8rMN817qar7YVPx6yl8bv0aMTIWt7zXzIvG60Pcox3xfL+p3WNf2yXPZENv5dIx/jstZNnZ5LRtZP9uO7d+/UXpULoLD+Hi+gMndzUVrzPAjPblzI92s/SHnsio8+5WXFEbpTPrC+sw7SZva+H//TP3Hp+YCXSfu6wtfkjz78iMvLJ6KLMaUuZie6RuuDUn/NpapHX8pjf9rKV53sX7mI5mXRN775TX3r29/W93hRlL/gyAUFlzMCMS4VdwB+OrLLO8XZKU6mqlkYTaLTIUYah2Yg4qwYfyw1DnTyWBa0gcofF+MQMmkM7zSga60mQg4ogaMa1KboD/QMYAb1COevefClJ+G3rvGguaxs7mksvgik3PbYD3B42ej3efOVB0gcnDd18+0v+AKLKDoCWBdE/UKV2KM+exsLmSkvJ6ME27KtrnXKxLXJy7WQ44tt0InQGpMPO/OgvpzPb+S3RaIp9qVPo0+OZLs+Q+cAkU1/mCbTdr1t2uiM+/MG9ghf57ISHx5yaM3mFt3H8mnxOHce1ZoZV/FAu6m8pcovDn7KG7SbvOWL3nt8EjxpV2w41pdeHedCxY6eTYkO1gI/YoGuVos6vC3ZsMQSskSxVf8sHTE/Gv5Y8LCnWAkLNosF+a7r1HEJCJ1Dbpd8G3lZeHlD08GLnWnXaO1aV788mvnSuk7Rvcdm69aUOq0DY2M2mK7rlHoH+DG2p+2zwMUc0yKTlDPMxnNBHTqj37Ye8CAvx1b5MHcpNXSZS2w2sjUbSH5coupRpwrPS9CTjas2UuZJxjt0Dmt5qNDl82o+Mb/hmw5fZO4Xbif6ekJTfHXE2j5iLs5Qfd6S2+cyvYrf6d+Ci39r3VZp5k7gmEU3dcCDJX3teXgfMXfSjm0tmANdawhbtkUiUnBmVABd4ePtHkXldQQ6+pQ3fh31M6dzWcq4q4JVVYpO4iTwvANhxo5PPvm0DqCpk0NXeBmHo8OjOjTVOqbtzNW0m3rp//Xr18YXEhymW9fJFNjMG/aMnn0y8y8P9+DslbEzeMAHDbkcCPPjAtGTA0cecPFt/N7jo7SfugNtI472KZKJzJq5VpxykWuPPmLsUmc81D3kzd8tLhD3mMdd/fjIcrUCj5BxpWqtkx6bDnjbGBtTN/8pXt5e/+MP/1F/+Vd/qb/487/QX3M4/Ou/+us6fCb/5/D+w3/4D/pP/+k/KQfHv//7v9ff/s3f6K//+q/rF7AXHFwOGfe8ScwvVsenB/kCwf4TfkY36zc+aF1TLmR5aXWdy1G+1uRl1bPPPVtvUPPjstmH45/oiI337t7lrfpN+ne/+pA948b163r55Ve0t79XP64Tv+Zg+4Mf/EA5CByyH4gQH+WAlcN+vip8xv4Iu/az1OnZu+7eu6eBdblaLTkwrUb/ws86z+EzF5O8KX3IxTT6jIIRkpL5EmL0Zs6k3y+88EL92FTsi8/CFyFzstUaUvnhbvzCF5kcFHOgSp/zTEn97J336Ffkozt+nPUkf5kXcplvAVRvYubJJgNhZnvaPWKfyHjED6lzwB4Zv4aX9rMmv/Wtb5Vfc8nKXEidtJn2UKXUC4SXtRZ+IGVpY8bRmUtE+hQd6VfqpDz1g58U3Kwlz6LoiY4lz6TYGui41Nv00NFmeuoQG0huYD9K3TwbruCzH/7wR1x4P6Yvqj0jF4LPbt6sg2ee6UvmkJ2ao5qeNZ1zUCrc4UtRLnEZm7Rvuy7QA8+yUXpKw2dfSb8jl3H+d//u31U/bvOCJvP8Fl+m8lUuF434P+3ksByfxfc/46vcn/NVKV+O/pr1nHX+85/9TO/xsiAXwrQZf2xD+pp8+pt1knHY44XTHvtc/JaxSv9yGcqXorQVnp3+Bkb7i4LneDSYOWs32cYNAxga0bR1wF6U521eUmRONMYrz0TbNceXS9YjdRHfxMwBIyfGBvcqcxzFJW97zEvl28yrBu8yL5XzMuNyznfkV1wU9/ZW9bUy6xzxqhf5rmvJRuUG0lbmS8Zu/H2xh7XvxPd5tqUvPWN2xL4hi5c293h5cxed5nJyWXnx8zpfuN588w299NLL6rqOfXCdHlRbx4mLvH37Vs2pFft4/PILLtYZwx9w+c/Xv+xzedH193/3d/VF8Je//GeNVlf1JAzngNl4iEhDURygDD6MkSg6CdkpVo6ECGdKo2TOhQaIstEJkUHpWqeByUxWyQdTRUgE6ZgQhkm2CzJAIowtaRrIprydjp6OAcmkXK6WyDdlUdjGiQ0HByY9rdOCxZ4HbjZC00nEJB562gqGDmTgIltvui5fYqCuMCiH+uDDD+otRDZQRBUbhuhIJZl/ktsJd2sOnonCJhvACLlZi+WicP50Yj+sZcpL8FEJMnfv31N+Ae3Djz7Enl4dB6KyIQoAy8rky6acCRMInQ3iIZs1s0ENm22PLWVwtqBjQsa/+zn07a1q8cTnCzbMPBhbY2wjP9YmRQ8RgjgIo7BAGwg1IJ92oyc/dvDOO7/gxv5e/eULhkYNW0qGh2+/gZ7xpxb5lEVOWyFy6WfKaJVmudFje8+8GzeOpmyGqRLzjEUd7SCoXN6CO/qSfmUslqtlzafK09cZt2btsfiySXToz0Fjydjl4Jhfdotv8yMmmTuxZblaVX9iR/r7kLeNORTGjtaasoFiCt3pC3CYRgBNseYrtGfA7q6DyzyJ3ujImrjCQTSHpOhNf7LmFOVS2RBfZ0PKm9193ijRoGz0UH4cDTmDFP1rHvLBmfc5FF3mgXeFjbNrC6WdGcrvKGWUphRVFWd9wcXYSWzL+NVW2RPcyBMVfvpjYyfzRoSua+oaAE6/bcoYZ4zBlL7GJ2MysDYbSuKfDtyoG58EIotw+aVrTfn9gb0lY6XoYu6gM4eZHMIH2g00ygwIsJQPbhtI+SGH2zWXhsitmD/Rlz//iqqSU4V4qYjHJ7R7gM6f//xnPJA+qUtK2tnn4XvEQd92HUxzcM4BIrJd1wl28XOAXtYh/FBd1ySM/pSvMUc1nowS+kkpYw2zrnKwyDi31qljzuegeZGvEHfv3qP9j+szfS6nmUORHRjlnodb2rMtIi7tC8s0B8TeFQeFPCC71qpchJscuGNH5pJt3iAe1lrYY73sIR+c9TowrjkopW9Zk/vsQ9GZ9XiBr8Jd15RDR360K7au9lbaA0Jf5IvGHr7aiz5w6ub3BC7wpjY/U3/nzl09uP+w5kDDtuViPOgv2EMxsfaFtHvr9u3y5xXeJi7w5wGHk/wC+vsfvK8cSP+Sg9T/+//4P/Rv/+3/rn/7v/9bLkT/l378Tz+uN+2xNbriq0Y/s0/8+r1f18Xl4OCBLrJm7+UXm2kjMl2Nn2tMbCsHrjzg//2///f627/9W+VwFZ3Z6zJW+fKbGZW6+ZG82NYzlqY/R1wiD7mA5WIUmdgeHFmGLkOkMYxchXkujJKVRrwIBri0jDiXtFdeeVVL1tGay+mPf/wT/eD7P+AryFH5z25F/+QnP1W+WKQfHYftqHqBr3T/8//8f9drr72u1rq6MORylrnWMwce8qY/B7KX+FrW4aMj5j/Tl/mU2mlf0EMyhd2s/DvkwpeXDz17wRH+SJupt8a+2/h8wZhH5sc//nG9jW74LUpsK3TaTh0RQueZecCavMOBG5ZsK/nwj1hXqRP+bHfcOdZnX8G8tC0d08mfBHpS0TY2sBbpb8Yzc7baYO9HgxKcZIKRpoR2HvDVLD9aNu5fUuZw7Fiulmpd04L1nX09/RiwJ+uwGsXg0jOosnbTZ59+pk8//lQvv/RK1WutU8M2JMrX0WtTizprxiW+/pQ39N///vfRMdRLkjx7UidiORz/lDmQg2ouR1nfl3jpm2fjffaa/J5sZBtj0bWmrkt7Ej1LwjNprTVjGRgY15zpVvSLxmpd5TmcPTEvOo+wZ2A95Dlx7ep1tdZxUftEijbszZgODICN/Ylg27KbLKBo0+ZA3zuJ/FznLvtHIL4+Yj598sknddbqmFORUwWTWvmX5376RnOKTWk3cy97dPpwwL6C+6us0e+M90PGMfzILNC7x/5nW/lKMtB3lLOmDsg/rHk484Y0gjLTj+x32QM//u3H2ttbqTVzEbnLmtyj7mH1rcMvsdG2UjftXOZSFBsylr/61bucfX/NWDR1raVZtGcnmQBbOsapYz3vsd829KTep/jkgPWSc2fozLfQ9zi33rz5Gc+V3+LlUjcmPYOVgYz9MWQEOAxW8arZyNIwjJQnFwgNtzpAUVhbUCXUHlkli87kMmGFwaEnVkggzpDimOKjNFrS0WYcQYd7NqcjFv4xzu2NOujLAyXtRH7Jgrt+/YYia+oOOCybkAir6aHX8zDNxJUlqpNIrVn0XlhSkHz+U7I8pN7/4D39gsPBB+D3eRjdx6kpN3Vi75pbZxYkCqrfthU77OiUbBdAgXUcPJJmnAP7+5k0wvZDRT8O5jPaEUJp5Rjim8GkE7Suodda0L8LHCTys4KXrlxRhy9S1lpTt1yodZ0aD92rV68pP2s94Oc1Pk15Jm82CdtM1F49ZSmfIQsbQ+otYN4yPuBSE5muobM1NXyRsYkvYndk44zUrzzj0CGz6JoMjq9ba9pnEmci21byWbwDc3PBASBjGH15mBdmM4q+AV0D9omAF0gTrfzr6ONitRQZ+tDXZefCxUuFO/oesI1J8WeJKe3FVqEz/lhnM4PO3ItNXet4m7vUgvqtM3ZKDR3pQ+qFHLCpZ16FziaZjURk3NLf+Ie+ciDKBnSFsbkM5BDVtQ59TRVoc9hAD2sQlh6DJVQeA40PrIsR1pgzsNksdfXqFX3n7W/ryuWLo27qRe+asc4bs9pIjw7r4X+R+TLqtKwx2BaxoFlKHxaMxzgG6zog3+Pt53KVh1ynnn5nHGaIH+lGUAFmSkLRKQjXsunloAqxM3Vhle3LZaf4aZ83zVevXtVlLkUiZK6BaLtXizD+T2MPuPgN8Qn5BXUvcHjNuK2ZO9F1Dd8suoZo/IsG5lreQnfMm+Viqe98+22+fr2gri10yINioDyXjTVzwog3IDE0y68uHEXDLDwwDNRJP2hENZ/pUNbWJeYhYmVz9qQ1+0b028YH2kDV1RxQSPlyuWDtPcD3d5WHWeqteIu2Wq3Ir4GjeiM6H5CiOxryULjAQz/967nIHnJQPTh4WA+mm7duIjKU/2wrMsvVqn7XyM64DjzsjpSfGc+PQP363XeVQ/JvP/5tXSTW+NS2YluHT2PLcrmU7epjxsxS2ZaHavqft4BH1DvAtwc8sHKIyBvrFX25yr6UPYsec/BYq2tNBrJHLNC7Yq9YsqcdctgMDPg1X/Oylw+Md/Su13nQ6WowZwAAEABJREFUrrVgrYaXefKAh3tksp/0GZveQpyxGZDLumYet65oc9K3TNsdMgN78Vp2+risS8L3+cLxN3/7N/rPf/mf9Wf/15/pz/gq8//l68y/B/727/9Ov/jlO8pLont8fTlifLPecjFACdGbMfqUr2Gxb7FcqGPuPXx4n685HzLG9zTQrzV1gwMiNPxgG0rYydzEBykLoLj8dZ82ByTSbvw2IL+mv0eZu26Kj7OXZo4gpnFdQtEeHtExwKvCaDsJKQNgp+0RJKO/a50a8Nxzz9fvOPz8Zz/Xj370T/V7EjTBPFnS16XspshmXA4OjtR1Cxle5khszBjF5vw+T2tNucTkpUh0HLGH5TB4hUvilSvX1Ggv/NhhW/kXumcPOGSOxY9HzLcF8yZfwFM/a1JIhrdartTcseaf45L5q7I1bWVupm50pU4gtLZCx7jZLt8/YN9JUWQaNqcsdHjJ0xzjarJA+U7kHw95UTnbkrFLv6LPNvO3R+0wgcAAfAVEOxMcPMx5oqu5V31SghkP+o6tmaMP8dVD1mPolBbg2AaxYF9ctIXWh2v9nC8bueB33bLWeNarPdoycDiPj/OlJj9xkhcoC/yeNoUtN7msjDKdutbBwUba6Jnr77/3vh7iw1uf3Sy8ZsxqjaMz47Vm3LOGB8Y1cJjzR547LOQBiF/ip4xT1zWt9hb4d838sC7wEm4fuMZXy5e4XGWfuXPnvt577z36IOSGAtEPK8FyoUqhggPSgn0FhtLGuNc1eEvaWeDPvWlMGvvjWgdcpuMzoc1qpE0CZ75hcih4Zk+/x9r/iLV/v55v8Udzo6yVfF4MGelDxjE+zZxNf7OOe9b3EB/GLwPam2UzHuT78s9QfeuYq5d5mSjCnTu3lT888dlnn3Ex+JhLzQPm8FHVW7IeRNsPsd1GD2Nzn/NuxuImX9ri4729lVpj/GhroCPHMIjWgVY++f9R92ddkiTHgSYqoubukXtm7YVaUIWlQIIECHBtknfYvD1zH/qB5/T/vXPOnbfumV6I6oUAiLUWoPbKyj0zItzN7veJmbl7REYuhaU5Y2FiqioqKiIqKrqau4c2P2bssax8nYcaPI9py0Gd4S2/8mvmJmsb2wsCiTKzKkAyMnObXZGhnk/1sHyNaVDLl4BbBgLR0zcFMN0e9iw69OFubVR9Q4VQNuwEmYkDHOpdkS0x8IZXVheix2BJGY2is25wcNOZ0DMxd12Lvhqvx6GWEdA2ysepS5TOWHno6sJIfQfKijN+TIeW3wETZ4fjjk41MsqEcUUNhUrw2I8HumzAjfd5FrB2RnfFyrBemdJrmz3IvThF19ildR31vxhLBoTlahWZGWs6uW3h5qQD30GzXK3CRbIn7MvVKi5eulgnG1/htd0lFs06vU5jOVhv7x4bZGY0QIdqrcUB5TORgxMeMcD12D68kodAoE0cpFbLZaygt1Mv0CNTv4swz9NYvwDnZ6tf5mTM9HK5iNa1WFJuhEXRWgd5ZmbVMXMOo65h0qFR38zGBq+PBbxc3BTBqccw1Wv2XWX5NsT2Vo8DFk5OEtLpf0e0+eEhHZrOb30LGCQCBqvVMg7ovD15B/jEMTZxM6fO1hOSQNstlCpZT7L0qJPtOufI+yzAgvCaylCPAbmeQvmLcr69OeCURZtrL/U/YlEjzw67qo91tS3EmW/4EKBf13WxwL8NBfvWA2zgYClk5kPFHkY8icZ6zKWGaPhXa9SQernQtS2ef/75+vLkJU501D3zYZ5d6yIza8Hh92zsUyRrELZ9vvrVr4YbRPuJeCVqC+1whQ3QFRbJ+ioNEhktgqf+riR1Mm1csE2S/Ni7UDfo1NFgrk2P8Zck/5AJ9QjwJNPJVl8qoM16xhRIuKUkeMTteHbv3n0mvzXtsYQqa1LzBFhQRmaWRvJWl+VyEdeYmD2xUo46OYYKQ/ktbLgTMG+g//Tge3Sy/Ia+7eLLNt+Ak69vaVyAd/jFZSa9JX7vRvf8hXOwHZi8F4wpV+Icm0PpnRDtNwe8vdCG8h14CPepzy95/W87vfLKKzWG2XeWq1Vc4K2C3+VwU2N7VTstlmE8c/SNeVxDfW76EHzDxgMqSmhaWWMaMu5+qmNPnbSD+VmWS3Kz/M8xY8X4Yx/3tNfN2U9++tP6FSY/iurHVdyo+8ZC29u28usRtO/NceqSxsXgg/sPcJU+7rEAuHfPj1TcYTN3XNTqI1Ti1CMzSz/5BJfhLLN1HXNhD591gT4DSd3SZVI/oTCPejxO+7PLqKv+Yfs6j/gdJe2iTdb4kBxxraqvtKUvdhq5oVNFMmx75ybnA9v7v/23/x7aZkk76G+Z+DwL2bt37tX3gVbLVZXp2OR4yrthvt+2J7TGdYGstkUIiuAlRAIM2NaYAy/FcrUK2/g+mzztpI6xd+2n9+MzyVm4Oa9C5O7CrKiPHLUwejZQ7jTvzJxoyZxiBgkvwx1kWHfrZdvYh3v8vsjImkMX/nfv3okaQ9jMj+VH3trPNlQH2+FnP/15nD9/oT7O6BjnYloZreXok6xFpLXthLnNlHGHt02Oh44plplVUMav3n+/Ptr4EQfAh+jQtQ7dRx2kY2CptHFhbsOYrp5+fJdDM/uheuqH+oZ1THS7xqH16699NV7hzd4B45BvOW7fujOWHsWM8dPPx+TNzaDPbVhrOb/o0jPISrubNi6ou7ppI+2QKHj04Khsbx30c/O1sT++YXymM17Nh+CB+jqGYBT6+wboZQ8k8PDdMS6cZz2gfy8Wy/p4v+O4lPcZf3oYZ2at0VyDrtlErOm32vPWrdtxyHzvWH+FOdI1mmnrYPkdDNG6jqYawva7wlzqeuQ+fcr2cj62bNUD/S1vfC5f30GpBBbT7sOklMoNjh6Vuf+ArYT7qFPxAV6BkYPrLFJx1JvcMwxnJjnee1GTW7CUjSzCiSlg1k+69lTSCWrWYY1RFyxMxR+yGDjmtLBnARCRoSEcwMZwnARc+GDNyoNt7IN0HYOeTu/kmji5DZethRskO1jHou08O3PD0mFmEOOVmXs8jQsBjjBGsJwQXG4cCDi1PAodqmtdhebvQIodzHbzVzCkuYIDvfjiizXRe4rhZKE9rIM22TCAHGEXbXHdL9AxGIg7xAEzsxYzduDM3AkhpqM1cCsGcuVYZpTNE9LWErt0of21j23losPvOfg5bT/aoXO+9tpr8cYbb4a/yvEHnPJ/ixNrP9v4Iq/2pfHXvPxPs9/4+jfCL5n6izrysT2UmZnRYfeC1kVmi+QvvDJCuiReAyFt39FhhGss0ma9bTtI6s7MOjG281zidN4B4oA6dl2j028iM8NF+AEblfMXztfiVrvaVjPM+mW2sPw5BoJu0erLjWsGLhe4h/gjvSn03QH/Heg3W6AfGo/f8pK/slYHq9Lz8sVLo//Ewxet5tj2cMZpDITa3b41g2k/Q5yZ4amIbX662G+bnu2hL15m42z7XWHA09avv/5auJA5LcMy+qFtcHD+oGzQdY0Fzv16g9ZaV4uaP/iDPwj7xIDdO/zDdrPNLvI2SR9YsKi3neTVdTs/yExshkGCUOEVJU6o7NGvbIWITPAR9OXjkqXNWuuidS06Qm0mdIwxXWtQnn3jJgxRAzyGmO2/pg/re9ZBmUqSl7YxRB3K9ICxLJ90cVA6KkbdKGTuPshPPdf4rLKk159caBo3v6dPYYTQXn4x3X7rxsvPk3/26Wfo2dcpoP36hRdeoP5HjAuLeOmlF0P9PA1UBSEz44hN86effFIniFcZu/wi5atsVJycLe94s6a+x9DNYNvbTvJQpzUTqfEvAwNzh3V18t8wb2xY2J4sn9Fol8VyGclfjZ9sNl2QuTm3zsrWfhkBRURQH26DgvERD18S0XDKXyPbNnMsvnfvrqZ9mP4UxrZQN8uaZagumRld15XemRkNCK7WdeULHrRkJmol2N/xjSEG+pN6LVkA+YVm2ysQlTzUWR2t84b2mnXe10IazBIXeNNo2R+8/XZ8/PFHpbt04pQhD9+66X+OxV3rzA75KmNwfEWXjnlikGHlnv3w8OYZFq8uolygq9dpykxqAIgf7JBGfhPQRuhzQqeEkUDwm9yJbTN5AkQfYmF9XLDrr76tHLDNPtFAfY44SPvhj34U/pqY48Q+n8ys+XG5PMCvFvVxRT+up71a16Ln5Fun1Ye7rgvb5oh+YrjeG0fMX9PujTLSwXZfjRrbXGs5Pug7biBOEDwhIb/WGmPdKly4d6wD3RT5sTQPEfSX999/j7ngXh1W+fakdaPf0CyxvWCUJggNZhiTtNwJYmqO/Q6Ybz1AI8rBzFV0WLIBeK4W++a1VhxnVqGf6nfL1XLrDdpL33Wuc3Pix1VdK2VmuAYyX7tpxwM2WM5x51iTKNO4+K2AMyLa5hxrVWmVYb/Rxq7Pggbvukb7djWuq4frQ2VuGBcdlw55o/K1r32NA8JvhD8I8YB1o/aNx10oZ1sUH9pe2deeeab+JYc4TdlNbSCb7QbFDBE9DBoGMD7CSUOOOJ/iBeOPAHiZM0yhcaxP1Y1lKCZzDMVsYaY/HUaOJFUm6QhDrJmoGK0Kr+5W2IZxh79gMHIA6x2YqLRx8eqTmXMxwiGO6JAB/wUDaXBlazzHO7NFAsvlKp597tmiXywXoTZOToatZfRMcH5R8gKLGjcux/BMKmy+nJRruA/ittWEtmewsGzAPZF5joVtw1EyMxZ0MNupNfXJ8C/qAsttNBO6rqNTXItznFY6afu9AjuknT3In+l0BEGbrViAX+YUmu4WOoqQyHeR/u1vf5tNytVQrmVnsFxm1omt9KaPGIjMr8U7pyoXLlxgchHOE16Ma89ci2effY7Xic9x4vIC8Wer477yylfCEzK/lPjWN78R/uCA/2PgHG8drrII9R8JetL9x3/8nfijP/rj+snO1197PfzVKd8OrOiYToLaSGiti4wWwVP7CurXYZsDeF5ELzcIwTXSt8hMBt5lmK/dxk3SuIg6X3W5WAtcbfIiGz5D3zK98cZXw39Q+DJvnPy+QsFLL1G/F0Pbe8r/1a++gaTk1OGwBquGbvqj/lOAj7rw29D5bf/RDzaOdpR7wk3bZ2YtROY6zr5h6MDXta4GRwci20rIzNBm8wSvHvpjZsbZV5aNIhvZQ/n7msWU4MDqZO7go21X+JO8IKwbFavfDPQRItzDForgMY+Zj/XITORuqi+4OXEwtf2+yluQF55/IXzrsc9qYPHcI/MAfXoGRBfN6psQ+Zlf8zKy/JEgkn7cWovMYKN1Hqoou2mniNz+9bRXZoY69TpXQcQcp3YhTU9/HqANr8FH8mDcwm7Wq+taqJtybROhV2f5lTTICX2eBssP8A/GjYbOPfV0gnGBb3H92za5dftWWOfWusjMsvsDTpzFSTf4gPkYoiQ3LGUbAzz1x4E6SK9+gv1cemGNXWUh3n8E50c+7nFCdsj4p48L+p0LnQ4dnAgdIx0HxsSY7YYAABAASURBVA0Ki3DlywTB2u6Isn6Mx9Pyn/38Z+EXYd9/773wS7Hi1b+jL9veFTJut9ZCffRFfQKWZ94lZsrBHFPM6g6MfT0b13WsmVd62kF+W8AWHspYRpmRlIFZZlZbByEog4gpYjAlIgoZD1/wGJEZmYkOY7+37Vz0eRi31WFLO5aYn+ZnqkdfNrAtxJmvrh1zoWPDcrWK1cEqjJsvXWZK9huD7nJmYdjaJpmN+fUo/PhIjx9FkBGBnhH2D/2rx7Y9eepE1vY+Yj5xcfqf/9N/ih/96Ifhx36k66GX9zCVsb2/mP6PwyXe4DmWOtcXI8Spo7wzE7mmKmd8kD9GxmdmhuOXX9x2zsyUQBjzo/Qf0/IMLptljpNEhs9HwVg2ik8ELs/DO8GMMKcMvzTkroQ6CaWQSiJMW928dSv87sCG+aZr47gQSC9aQuvvx5E++eRT+sNxeCX4zIwAenjN9u04ULGP2r7BtVyuoqNvOja2roVtZTvaZ49YxBp3TLC8/l3x9TEqnmyXNWOkY8Y9TvONq9sWqAeinnBnNMZzDXzr5s24zxtJZQ2Mmdb76OiwPtaqXrexx3vvvle6okg8dFHnHQ4bTPIxww49xQaQa8ZENx0rDjO61tCjsQk6DG26WCwxYZuox0B7GbOMYUNv+78bSTclroe0RWbGRdYivmm9zbi+YE3oGst1Yk9f8BfZnn32Gey/gM1Je4I4ccMKuhbnzh0A5+Kf//nHbDavo2tXdnDNo14r1lY9Y6G2a62R3+rNouPwO7zpfu+99+s7KG5O1OeEEBI1xlCup8/an0yvGIdMuy417jpJu2u7hmKGAlbS2IlCVmaMH/llzmzRtQ72p++RJmIXyuhMoBHFEygbGX30OEd4WdxwC8hHMe4JQ5qYk5Ux2hw/G+rjOcYd1Jws5J+Zka0x0Z+LxfIgNusex7tX+i9xkNVqWSd1R0x6sIwFDtJ1XWRGAU9UHHCgBzWQdq2Dx6Zeh8/GdNHlaWpG4mSHce/O3QLzN57ksZt0gaejdPC2npkZAX22pP5DTXrqG1yZGZkZG04UNnTEAefaMCnaWQ5wmPNsLpS3Wq5Y1B7VhPIMpzpdo8kovwS/wDlrEACXmdExUJw/f57NydVw0Xz58pV6ayJNB61vVF5iYe1iQbolOHkoV50jI9boIi64xGdm/UMqF4OFJ01WxBT2NgbxzKw6rpbLuIRcT0ddwD/73HPhf7Z1kf7iiy/Eq7xOfenllzgBuBrn0FUnHX9b/mZ8zmnrhx98UD/tefPGjWoLTzn+83/5z+Gv1fz3//4/6qceP/3ks7iN/VEiLly8FP7joK+8/ApyXo7nX3iRTc9z4QbDttcmrXW0+SIucgr3Aie4vonxBDizVX0buq+YtC+yaflDNmN/9md/Gn/4h38Ar+fDzdnf/u3fxp//xZ/H9//0T+PP//zPdwDuL/7yL+P73/9+/Szed77zx/G973+v4Dvf+U5873vfj2+99a144fkX44ATjs8/vx6+qg4ubVu+Qhu4AHFTlJno2UW2jA4f6mhP/Vq76+8YmIlzWZso29S3UoK0l7DDm2+8id7fxg4vwWcRmQlEyNvTnHP4lKH0SzfY5DuRe4pq/fWp59iAu/myz8XeldnwwQW8zsUz167FX/zFX8Zf/dW/ql/m8e2D/+OhYxF0zILiHO2a1METl0x0iAz7hv31kHx9bI3fHxHfMEFqC/2gKKHvGSMyKUOfEN9XONTYYf9xoPwUX3GAvH79i9COS/zOzW/rupgvaeV1jrZdrRa8ofsa48C56rcDg2XR4b+rg2W88OLz8RwDuwte1C3/mW3cQ+sXqA/gY1w4YIC1vG1n2MNHGGUOMaCzcaoSZEWjjy7RgWpFZm5xC/SWTtv0TAJkkd+KfoE97be2l6CcGaRr2Lhr3Yyq8evunTv49HHZys8H+9OonsQrf6Ae+pQnXz/5yc8Yx45Dmw9DwkOdBKKMhjEDgnoqIchvXoQMOEhmF5ktFotlyN92dcFhuwY8MxL8IrSXPymqLrabk9QRY/ER7e+XJf2SrD5guxZfyi21S48WyDk6PGZCvB332PQ4Yft55dFePXXdAMfRuhatNew60D9W0XUdsIiAV5y6LJs51nXUPSmb9K0VYSs7Wg/1tm0G6i+YVk99VnsMKLug/2YmNlAW+oaXNQeSOHk8S4vMjMx9MGcIqlh6d60Vn65r0bqu9MlsURf2jEcAapSNtZ82naHBLzOjAY47R7wlN961LjIz1tTLOlkPF4vymSFQao7PYURGnAUzbewueQrq4ALIjav+EZRPYOaJCtQ9CpRpfuxf8P7s88/i3/+Hfx8/+clPw3bR/sLx8SZa14CuSujXyrH+GxaItlFrLTKROIHjKClEwbhKRZiO6crMWK6W4WLw9u3bzM99jDrSTvqjUEUzgvZQD7oVdG4qM+Z6FTvypXkIyCy6gCcRnvACSTqQbywC/t6k03g8/aXdZyiW6Dv0QwimVdK33f/7//7/jR/zluSItUuia0IX1o+xa70ZYs16pPyDtNJ3epKCVhnEIjPrI6ZH9GnplUF2+aT2rj4C4cBYf8Dh4MGSOYx+s2EOaC3pp13xyIjx+3sWLkAi9nEcth1j/zKftGXCB5AVAbl3d8yhHtS4jshsEeiaSTuhZOkaEe9x8OH3x+7cvcv8dkBOYCJlE2KPwDZCRguBR6zxr7JnSDdEwluIyKBUdMhwDbJinabud9gAnaPumcjGrhBFZhbwCGkSW4jfYCf998YXN+MXP/tF3L19N779rT+M1159NY5pq5c4/PQj/9rV+dwyy+WiDk/ffPNrjCHLWjthOlgrQ4oJSuYY36CH681j1vs/5xDoR/iCP3RjH9M2tq+2OzhYFZ81a0PLzHCLOvmjFu+880v8v4/GuDJyHghGkIe8GnKdK91M9ch1/pSv/ay1FlUPaAY6k3Q0AGYcgjco8OK2MgRBdciDeZKiAM9H3EVwIm/mMSPnNE04oYjBuhKE5s8gzkoEGkAVdUFD+5eiPApVDxxmTSWTinVdN+pLOfNsWI1yTGeRj/lCZmLAFq3r6DibODx8gFE3lA3CNQuoPo6ZMB3kOxcG0Gk4F/LyWyyX5bwOWhp8hbNd4o2Dp/zPc3L7yiuvhIvfFQuX27duM/kf1QRzjkXhtavXQnABbAMJS/gZXmPTcY1XXL6yc2Ho4vn7LGz9Heg33ngDfRubrfFzkTaiNJbTVprn2jPXwt21H4N6661v1uLcNw6Hh4dVH53o408+DhcpLsqPqKNOaZ2sg07uAu/SpUv1Kxfq7u9du5j44MMPwpORB4f3o7WMzIz5MqZ8nU3H1SbmDQxmx0yE2uvmrZvhRzz8Iu1HH38c773/fvzoxz+KH/7TP8WPf/xjduz/HD/76U/jpz8HmHz++Z//uX7Z5afg7ty+EwPOqi4ubhxQ/cnhX/36gzD/Zz/7efzynXfjPXbv773/q/D34F3s3Lt3P5K/q9j1Jd5oPPPMs+Hi8jk2Ss+y+NambpA++eQTFj23sO1d6oZfNBY3VMCB7KMPP4534P322/813n777dLTxfBPf/qT+Md//MfaLPmPw37wg7fDnyn9P//D/xn/5T//l/q5Un+mVPCnS6V5Gxq/RPujH/4oPuU0qmcRahs4CCAutP+SBd45/GS5XJWb274r/OjixYtx5cqVUHc3ea8wQLkJ+eY332Lz873aHPzlX/1l/N3f/V3BX//1X8fzzz+Pbx/GmsFfcNI+ZgNtX/C7L/7CkOnMVHzoB5kZXeuCgL7RF5AR82U/WDIAOjC5uHShapv7D5a++yd/Upuz/9f/8r/Ur+zoEy+ggx+16OxD2cJFtnWxj7yJTz/PJtE6ibviF9SZrDLRh1s9/PjcqFeEsjWKdlszKaiDvnZI/71+/fP44INf14JyRX86YBOYmZPa1JiVxY7+MK5dvQKrodrcPnD/7r3qI0ecpFk/bdzwc/u0/UE5jjENnoe8cSCIBXYIRJjngs8wQSAqdjBEz8A20BcIwroYttZN8aE2e+d4vX7A6dSGCek+J4u2lfGpAtCqrhadMXM445DcspDqphwHd0OR6mbdjhgLjT9gclOnzMZJ2RelY4wFIW8II4C1uhKQ4J4S8tRn73EKOUqMaK1RHJh0GBisrTfISP/gnUkMOGZMuHnzFv30o/j440/iAe13yBh1H7synFOS0soqkcYjMhMbGAcYC0hAN+EDdaEfMLoy3Vjal3psTjF0y+jwPyFi5KP/LBzbAe3cdfR5eKyZeDOTMi3MN32fU1sXVwP5pwHJqmIQjXIBZGacuCpZjxPokwnyMbT8Cy8PIDOjp743GD+pOXrpN4grWsKRmCflI6NrXcxjRnDJr7XGvLYhFdG6Lj6nr9zhUOfYsYA6abMN9ZaWZJgu4yLDcIBvVMMkAgHTT4KhxEFPSFxf8wBEGf6ggmHZa+JjvrJjSo9hPHzJC8KErqe9R4KkDcgAZ3pJ/1ewH9NxzrMNlZeZoiUpEGeR9FGY8bGfzszQzx07zO2RzR1KE8TNUOqANJQmzrDZgKwTAM0wQfEZUHHwkSRH2D1BnbqhDOEU+uFkEeFB8LbeMzgeU8XwsMA51TEj0VGmkOILAfQADDJAE07c4SZiSgWlIOAZMBz5T9m7ImRBQ35wtWyhb2aOfS8zIzPJEQimu1LiiWTmRANvFFTORFYBuSHwqPT8yEzWYMvyk3eYz+8/uM9h6+X6ftHFCxfJO2DD+4A55IM6FD1ibVRlkUGlEVapMx/qoC0klXCsEzEcwTF9sViOB2GkN2wA9E9DlAl903BmnEZ4ZPowwcKcPu2G0QO4X/zil+Fa6irrSL9HepGD1MyssVQ/9eD5PG9Vvv71r9Xcf+/eXfr+GhF9QCbDCTJyihmsmU/tK34f0DHZte0G3Ia1Q8eY4Rhk6NjivO+mSH7iHT+PGdPvc2jkXErNwzztsQ/K8RDVzCXzvB8F+8Uvf1kbqDVreOcA8QvyBsY85VlG9xFasGWWcWoNcybI3K8KSJIWoF/FCSBLPMETb+ksu6EGDlybYRNrFmw9jTgXPi1WvOUigjqiRIzXGBtCYw1MSrRGrDFs369Dw8nfPCus82xYBAzI0fg2jLvGDQaKGKBfw2cTx5Q/ZgDv2HXrUD26mdZ4Fy6cD3euL3P67z8Z8vPQLgbP4RjK0NBfcJrrgvqDDz8MG+3K1avsel+Lb3zjG3Ht2Wvot6FTrDjFPR8HbHB8dedHU15//fVwkyE/F243bt6IDz/4sE4l1HE9TSTWx0WRzuJnR63jAyZ5Bxx1vsuCS4e9c/cOi4CP45NPPw0X4uqkY7zPBsGFtmlfebqgv80u+AgevjL0VfodTmB1OkNxnqypa2ZiqgEzT61hmqbwNNO6aieSeNPApN2qft966614+SsvxwUW2n707SqL7fOcri9YfEdGWPYQe3uqbn0MrZ8+slzRwVkkfPjRR2H9D6cFzUCs4JK5AAAQAElEQVRb255OdDN4IqoOdzgBcfH88aefxHvvv1fw0ccfxQ1e/Xuypt1sK8t/ygZlg11dhByhw4aOqRw3Q27OPoHHJ2zsbIdf//rXvLl5L379q1/X73hfv3493BC9++478ctf/oKN0i/j3ffe5ZX5+/ErNksFvxo3Terv5lD9v0APbXTt2rW4ePFC2fMeOlt3ZQ/4qG3q4ti3En/0R38Uf/M3fxNuPP6Utzd/8t3vxje/+U3ekvxh6Df6jBtffdX2+qcf/lMI1jMzqx1coOo3mBsf77Hl8a4N8X1v7XGbdv+ceuk/a/oFXTTmSx/UJxzAe/rEQKYn9R+wgfULjPrY7Ev6lvQOahcZSL+JD/jWybdP//AP/xD/5n/9N/Fv/+2/jb//13/PG5i/DN8y2a/sI9b3jTffjK9/4+tVx5dffrn8SP2UaT3kLdhu9mEHWNt8wQKl69qk8kAdI5JJsGtdHDGQOrje4uBgto14xx3t7ma4x69Wy1WdQvmm7xb94j6b3Zv0RT8i5QRxn8X5MbzU5RifOaTfbBgzgstegVTk+gTBvcUZZ+zJtBUi9DXtqU6H+HVrGed5a2o/c6zJzGoreW/w0QppE9g85T3Kaa1FZkbHZHPu3LmKW9/gctzoacfSUXJg/BVAMonrF5VHMkwTWnajHvAkGYWf8uyz8cgrIzMrV7vd4mQ61a1r0xdBlUR3kASgKfDTjSowNh+XLarwYx7nGFccW6zrRd4massO/h11FyJgHBGZWTC24RrbNDaLK2QMJUv76+N3WMxrn1JC9QDueNxl/mmIjMisR4WZxOPRl97jOLjGr9Th0E0lSoifgeQJBplJPbpo2pR4cI11JsKt33pQZJ2dK9a0oeOCbTny7GNgcZCZpWPgj5Fje9iuBfD5snfxxseU79yyKRktMmH+JZhlZtUv0Ssj4/S1YewuHMZ3/KmFFnXMzMjMyjptsxF58pkJLbe0zic9+p6k2KUkg/mIMCGMqRNPVBrT5p8Gcrb5xL0lKb4VEQMQz6yHqkUQFWyXeMKF+auMcoSZXP/oGct7xiV52eYDMvZpZtqnCqugij2aeiC74BEkstgCtGeRbfPJLF7QzSGoE7f+fsgYndk4lLpTB4jXWaO5YLb+9hfb+NgxHSsdsC6x/++YIK3WxYTk0yOiXvHEeGVmKGNM4e2QZSZj1xo4jsVyEcpyrO9aF86f8q9+Z8OMBR96ZmR4R2thX/2Yw90fc3jrGuMzDhqcqy3+7rvv1sZK/n7S42UOZN2g32UdqF7SxGMuVI0Naw7nOn1hyfwnznKuKbTNCps4t9/kcMnxf01f2zA2mScM+M9AAW5scbawzETOpj799AFr449Zk3kQ7LpzsVzWWvnGjRuUZ+2InTKp/8SwnWCpMBsCQ+/wY2J8hrknYEd3dmxU3sYDIJnTG2Q5YFlJgay65/zSrzD7j6x2E1MGxLg2ejJwqdlAh2td4/TDzzQPTDp9NBq56zriG3bL92uHOSB7xI00A8LWLgQwvp+j2zC4LThlWy5XsWAn7CtqPzfthPHRRx+H/0H4E5xGZ/CjSA6KH7GQtiHvsNBz4eFC75gd+UUW5y4OfAPgQlp9b968Wc7qws6F7sfwsqw/3eli+FNO2j/97NNQJyfdA05ZrYcLWZ1xwW7TCdhQGhfT6mCj3759q05H5fcRzuCCrGegrc0AnfWYhVVP/daAofwvXb4cHfWVf48tEputcJzlcsECcYW5k0l8GeK11QDGu2Xy5mlTNtVm5inLkwo3Qx9hq0NOhq2/HaBeH3Jiqhz16WkHeXZsCDvq1LqO1+sH9fGaBbb/4sbNuAEoaz21zXqvc4z+M5Rjb/AF63bIYPOAet67/4D2foANN9UxDpFr23xEO9k2HfWTrxsCQ/WzfGaGTmZ9tHnrWrXVPU4l7rLxu8uG4gGLyjX+cszJdGtdePmavGdlhTb0jwF/66ucdfcNTsDXN2xfZ7OqL2lDQXzXWm1clwfYGDoX37bnz3/+8/ANzg94i+Pvxrv5+OGPfhh+5O0ff/CPMcf9adP//F/+S/gPtz7Bd9bYyh9qULa2vchmaINuDlxuOnv8IWP8IwgUjgHccrFk43SxPiJjW+IK2LayK8xsoc9ly/Kxjz78iLdut7Dz/fhP//E/hrbtWosLbObdhD377LNs6l+M1197LTzl8f9RyHOD7Xwz9MILL8a1a1fjTV5Lf+1rXwu/z/PSSy+GG3ffFP7BH/xh+MXql7/ylXqLdPnypbJTRMYaP1jDx7bU17uuw0dX6DkAUZd9ZMUA29Dped5y+n0V+7d90IlLuMcm+PoX12vMsF7642efXa+PeJhnX73JJqXrEjMNtOumeOu/lt/gd0GbcQcEyLZVkzgQM5AErU0zwQHW/5DFp7otsLttos8N9IkSwGOgzQaYVqjhwD3phvWWxM3vZ599XnWR/wCPDe2sn8vXuOGAngOlBkKC8YmaxgXLzYA6ogoGni4OooRSgLBwPIqvITIh484iy8ywzraXG5XPsf2CvjhERgCGjgsb2neYdFXPHj7qgIFD/KiHZaKMe8xYa1vYxvrOW2yML1++gr92oaxRZos1fcONbde1yuuxcc+8gVrhtUSXDWOjfjXstYV5WxgUyWMSL55UoP4WtukYL0mFMfXwU/reSqFI67rQNoJ1j2Icj7zW6Ou4pD+u6RMSNny+g8+A3T5iHP7xP/+YsfSLsp0Lg3m8UmTAX/kEMSDf9Ahx4iqaPYy8TwJ2Ib/aPqSmxgR32Oxd5/DDcW3ApgM6zQD59q5ye3lFAx/rVPVjLika2gx0CZPGj6i6oVjjMzLr8Rvp0golGIHgae60DITyJXj0nXtZ1DHncqBJzuqRQs0EiO3jjYM6486Jk+ON2cmDOO1SZcZk8Sfjybf0e1TycPwTZXwcH53DkAFXcYL5jwLz92Gmo+liBHNP1rloJl3MLV8v5KmHNMI+mrRlhBk9TDjHhX2Y8w1tQ31BTdTL9ZAHlnemefyQebwxl9lXpE3i+pplLTMCKWSNjXJCAzLGO7NxuLGuxDiWO0dkLbyV5XzvmujipYu1UF8uV6HMLdsquXvou45BG/zZ+NH6ONxEfP759XiHg1A/BSE/14L3qYPz34L1k+vRDzg0HOhjrXWBy+yYnhHTNh7evvfee+h/XBSDhiK2Wi2Z63rGy3W89977jB03SvcNY43lBmRIOgNFTtwDGTPYLx2fxz78AFnr+IINiRut2xxW/fKdd9ho/TpU2PWY5YwHV7MSDtDEI7CY6YFz8JiunlBA3uR8IGynCWEUzKl7oDLrcveBZ5WHt/GZsGWLroyY0bouAuEqtgXKRV0UrLyMckQGJ/Vdayh0MLcMBu2CiR6iWhh28LQuLkiUO2DQo6NDqIbIltEtWjRCWFAvKIbgMhziAY1u4yfMMzM2TGoHB+fCQdDFinCXXaodXdwxi+I1NJRG0wjrpk4mOvSQnxNeZtI4x2EjCzrdLV7jy8+P33hyJu2AUscsfhdsENyBB+XUwQaufDTdsDBSxho7HLLQOWRRLshX0HzmrZmwXJxvCBt8OmAMW7ggPc/J6jXe9Fy5dDkGbBvIHhjgW9dhny60aWaG9cgIsqklNERQizahjPKENR0KkqrfHRbyH3/6cXz+xedhXB9YrlYhjW9lNuhPk8DDduhi0S1LlnIuXLhU8du37yoGmlGXiAzrYZ1G2NRbmGNsv8YOm41+10ePThleWeU3yNJ3WmssRO9xmnI3fFVKterEXLwLAevdU3cLqcclTmJ9S/Gtb32rvpj/Dd5evPLqK+ECyP8Z42LIN0OXLl6Oq9eeiatXrtL2XXStCxfH165dq4/9uVCa+VxmM2j7ZiZ69tSzi/O8hZNeG7Zs4QbOCf2zzz+LD9hkvs/bIN/E/PqDD+JXvM0RHIwMP+Et2Q02vJ7wu6Be0wZ28gf4ugMbJovGBvCQ19s9byz1Id8oaI9AB2UOtKfuf3CwiiWDpzYYaByhJ3QjO0ATXJlN88T1L76o30v/6c9+xsboR/EzQnm74fUEe0VbQ14Dq34uT/PlZZ9xM229fvjDH8a4GftF/Z6+GyzT0qqbA+VF3sS42To4OMBW52mzS2XrK1cusxm6UDhl2Q/VUzA90AkE49q9w6cPHxzVm0ntpB8O+IqLtZvYUNur582bLOSo93p9RBtt4gYbFKu/YBK4yIHDikWsHynqsGuFrYW8W6dtsCTEQ2T9KXuGwVkVrAZ8wGJrzcSTCV1GJDysrzDrH5nhXxgCceLKKTWHEfYJkZkZDX72Oz/HvKZv2P/kIwwRla8eAwkhIiMKoq4TKQjUSVv22LTIWkYmECkb7DTAs6Os6aHSlgGBTy3Ja2Edl/jYlatXQp+8fetO3OUtlX0vMmMLkZSP4ruhTyuS5giaagtuMo45bFnTtwfoPcjQn/zIiocJph0PjxhHBwtHhPKDa5jq08sQ5j19HhQ5yhxig72EzESHYQtERhrKGBl4DNAgPgxIbu9M6rNNRRhV7syj0jwGyQR4qof12lCnX//6g9AnLdPglZnIGIEIJRPY3T11sWxPXcRaTjCuPRxPfFP4gHmCGpUaRZstbIsFPi1fxBhEPbIRdlvIyJivmbd2E7AcWXBGj0qXcUgTrhmfHaPFjyCeDEsQjDgTO7DJlCE4BtnWbkTsr6bV3dB2olS1mbRCoqf+b13MeypIqADLOz6SiswM/4wLxjN5AkHDEYvq80ElJDgF1JIcnlRQvmN2EjwKyOIeuUGT2t8QJHdmMl+MfQnFaMOJEhKydzd0AaAiuDEzM0FlBLe26dHJ/mBYUJraiug7x6GVx2mQR0HRTfSjKqWTde3NQ4ZxQXo3qLaX46i4PpQ3AbJInrzBZfKwsDlztHCUK5n20TGOOOTv4kG5GZeZ0eObG3xxfbypsXIzzZWQUW5gbXZIuI7R7BmZQOwuxak3EkBS75k5qeqjpAf634CcOgTg0KQnXWu/yFgtxkX/knXdSc4w4C7+cwgv20Ve8taeD1iX3mO8dJ53Pnz2+efigDfvrkl8m+LH5l1HrlnrKVddHwa0RxDsywbOwx6E2r/W2MNyjhe3b9/BXn3BEfVwruqpF6XR0JsaaJ9TYI4yK9zzAdOZaRAb9KuxmbHIDco831tuw9jbYzMaomibTzMUvB9iftgXdgqNjwLGvPE5M5IPbVCBj5FXsNWBDmuYniFQNHPk5cQuPkhCFtUoRgQZkZHRIvEaG0vjB5edzIbT2R1cM/jLCI0sv4ERrudk7JjNwwbDCz04X9H5cTZIozWfQ2wwSlDLTNNRbwWOmfx6dJBPthY2kLJ7GknIzFqURF1JvEUD52TroBVc6oha4cSgjAF+PcbPTMw2THUN4sEp/4YOclRvI6yDPHRCF6td18oRj9QJ+S5A19Rt1A9vQ5b3QP0QYTSyZekTXNZlUK6kEyR4F4vS23F0mAEb6IyC6YQoMxkUF2WjDTwGCwCyn6PjxgAAEABJREFUycytDPEDum0Hs+J1HJ4C3mDxd+/ePRbeR7FhgFB/7SA/7aJ+1g22LD6v1BuUO3fuhW+UehYoiREzM7xKDoTKFxzkhAEaIVBgAFAlBgpoI2VYruu62qA48T/7zPjdFE+y9SHzpTfsKWyZB7x1sQNJf5dTF9iFH6nyeyDf/e53wy+J/6t/9a/iz//8L+J7f/K9+NM/+7PwS/N/Be7PjIP/zh//MW8B3orvf//78QKn+L4x++yzz6JrXdkus0XH26vMrIWzdtf+PbZurUVQbe3U07Zr/FQ7rfHn44ofRdF10mX0gzUI/GnAX9cFAV8X+fcY2DLwY8r2LICgKjrrq18frA5Y6F8oP1S+ePnJfwP9hnIbZPb6XUFf5e9hl5tssvVT7Whf7LCzbWxdPuKNlZuQdzgluY8O5vlxu//6X9+OH//4nzmdeS9cWL7zzi/j57/4eX1kzu8iCf/0T/8jfv6zn9fHFG2HByzq1e0evnQHuerlR8mExFb6kfoGV8P/rYNvLQ0vT29ftJ/16FoXDbstmCzU1TZerlbVBzfUFbNV/Qbs7pui27yZ3FD/RrmEdwO61qIBmVmhGxxbQCjnAx/zhU9uo7ST/uSCy4OQ+7ztW9MvtK2hcgTrUm2PL5g3l5/DTJxjThCqK6zDcplZByr37t+nqZO6ANCERYDMeoAh5Ll/q/8M4ue4vB0jTIvfh4ZdevpN2QDCYQ/WTEimG7a6du1aXLv2bL158yQQsljjX5EtZhhQcgjUxmbmb4GOTnOEoCxhQKa29pT+PU4C9aOPeCP961//ioOIO9D2HFgdx2AhGDXaTRiI99h1Q5vu4j3j71GNEfqSvEsPddkHkFs7aL7kAWRmZI4A+YmbIqpZsJ+xj1efnr61RifHvyM2Vz31kwausYOZQ1YkKwf7QWhdCsljjlPVGOCjn1vfgF4Qb9hoOyHQ3bQw88xoMUMQi73L8iNgjZJtmwHIUjaoqb4jN4sWzkIkpCHgToBy4LljBHhOfIpJFZxpyANpnXraMHMsn0koHUGWrkkBWIsjeNydRT9SjONjgEkfYxhclcxdulA5yiA+37htFIBQ0y2BSErHKRhICyM+uOir1kXY5kUkvjvzSvBjOrgSmG6iA9EZIIt9yMzIrpV+4vtQQyHC8d7YDPGIa+ZtdbZx+dBwtqlgI858DOUd0JTMqc3EF48cBRkfY+MzJS6gZI64SCLcYLjhUDJjyiyUorfpMaKWxpLizQihtJRHlyqQPfX3zYe0gB/tSkgF9X4IyOOGMigYXbZI/irOwZV4D5k9BNYeVzmYdN6Sbn28RmQvNRzibM7WEwo0jCDedV1EQ0bLcDwNLufbuxwEf8QbUufXG7yVUFZf/aZHRpwAUpRSsxGkPWLzcefOnehnO0AhzrnbfMs0ZIJWDSCJCgSPuUtvxUAjH6MdfkcSnchFnnjr4hytf5gmk1tqKYPRZzIPNgAzZSTR4MFt7LEw00zhxGFXBATqIIUIWONWWvaCSmXSIc2Dh1TDlC468N5WRCM6YS/Yia448cnWonVddIAbjw0Li2M2JAPbIif/Yxb0x0yOxzSC5QcnKZnNoBwEjnlDZLY5ZwwHNLADTMa8d+/u2JBj7pnPBs/LvI044I1L17pwEL3Na6xBPkDmVFfiMwOqHebruMdMShsmqEuXLrFgPM+EeRgHnBx7Iu1iJhvl0WsuuxedUU8Vakvts8Fm3WJRcta1SOqrfGsMYsRc/G3QR6dVR1DbW9nZtcjMskujzDZzimSat2HhdzzKgNeGBckMOuaa9Bo8jOLc+fPYIsIvdd5jg6AMF5WCbbmBTt3P0kWRg8Y0Ali2gEdPp7XsPTr0J598Ei5MawPILj5j/KPIeOfY7mts46By88ZNTvk/q++d+FlqTyv8PoqvVj2BuMEJu6cbHe19Af0v03bajapH8LDtfIv1/q/eD8u7YXVB74ln7F/INdnjb8f47G6QECtQEXqSt0Y6bQMpHgKLgDx3/lysN8expj/YTv1kD+OoyMbwUqxWy9pAmqYIRuBZfjpYDSC3YF07+l3HYLwATF+k3vLo0V9Qf7+X5cD5gLZ0INSPrL8n3eKQwEL6MGwb4QGbEN+4eOKrbf3ezs2bt8Kyd9mUGFY/yBb+nKIfm7MdtYflZ5tkpqxFh/kH585X3Y94s2TFOjaFS8YQ9bd95o+bVSEemVl1tY7PPfcMffFcvQk4Znw5ZlzRNwqwpz5MkalZBqIJPPrOTOx9OQ7YFM5vm7qOsax10VqLruw6xk3P8BiOe1nKF4L6boB1lH7VjjuykWKXPhFT/Rm2GQP1O1nKviZGUMcN/TgsR5nKI27evfv3OJw4jPO8CXvt9dcZC47ivfffj3u81Vvic7aFdBTb3qZniXPcdjsJW/LQ3/QL/cO+pu+tGc/UZ/SLgGaIzBaZKEZRy+iPhiNNj27H4YZxQ9/PHOkgfegeTmFMz7CfVTjYzPbYzzsdH7Cwo+9YZmAWG/BfIabQuHAqTbnTvM5Oo8jZGRFkZdYjwjkmkREPA6iT9+RXaIUW4/MkwZjKzMgExmTRTtGHgonliNcYY+zkEzz3SdxvmSrtEiYCgXdGRt3oHo+7IHtUtnoWnKIRt1/mdLrylDuB+a5/7M9JG9nnkvGi6B7xsMzjwGLmG/7WMDfcHO4xLBlp32scgrF4xhaFk6bqVxEfTwWWrT4FdcWnkI5CjFskwW93y+QsOM1Vmh2OqjGGt3DObV2LJesr56ANaxfXS64VXBfGky4YyVmQ1HFyuVrB93z4A0fyecC8+vbbP6iPXM9zn7RnNIHoLwFKFb5EkS0p5bi3SSMqdBoHniryHO9MUsKYrGc7OQQVzv4YOzoKjWgGlZE6QtwIO7lZ+WadoUd4iZ/BdEK8b9SZu3lnwXK5isxkMbOuj/YMLIRsdHdgOuaaSeV4fUR0YKI5Ao7jmIWeC1sXg+p6gi/KOKTuJigQpwh6FnIIZaLfMHHdZ5Lri796WzaodWaGNDziMpuT5194PuYTW+mcLHt0NR7TtS9pKB4tnKwPeGXnAsWPEXka6cdPXEjpiJ7yBpfiCCjFE9F2VGLcJLitp7JKhglyTt/mazuZHOD0l9nh+3EV//FgY9CzQynfUFoXZdZhn4/pTASCND7agMR0J4PocrGks3aKwXabGpzmH0dYc1rYu2mEhd9JUvaVq1fjNgtRP9IU4LWHeo2wCDdTQYbVUi8ZD7TRgH3lJa6+7Bt7F3ysqzZcM0j4BsNN4zVOc62jHR+WY7vKC+aZCQqfJm4Z/ejunbvhx65+xemsv272Pzjhr++G/I9/ql8fe5u3Av6Cl98Z8fsgP/zRjwr/4x//OP7xB2+HbxLqJ1WtN/qO/rPTU93V07dMx/jymsWvuB3Fk2O2uWVm3oaZGX4Uze+fmNd1tAf1UlYmdYStG2I3wpt+rUkjwEddWe23YjF9cLAKw9VyRTtuQp8oWB+HPuNHsWxv28GFn5tK/UIfEvRfN56+0u06hp4IxGQseYuxXC6RswC6WDCgC7aN+g74yJrFpvpSoj5i5086+9E5+fuxsgM28caDa1Z9oI6ZWfRXr1yJg3Pn0LOTgrDFinoskXVA3Z7ndfl5NjEdtskcdYOw9NEn3aialqdvHtWlwHZEP/MK7Iw2QiUe8cgI7aGs1WoZmbQBup6mhoy8CMP5GaeuzDH3FLp8uRoSvuo8VEIqZI1BYSoPfSGrMkRHPDTGCc68T+RRuMenrU9v/0El8wWVF+cbS79TZL3fZXNiP3JxJQREox5oCS+ee7qYYpQVvwfBtV9G+Y1x6wA/IGu6B8btNW3IYQtle9oKTpGJgkUx8HbliHFpYE7ZEPYlNzPxyWX54Uw5klMj+JRGhkDhp4f4WacJVcGA3C1Qpmi2Vi6SUym0HEWxSTFfzuCIgob2ZBoEOQ/fypmxxoU5fVaYkeEdXthAWVgEHZQ3b53M/F0AsmCjTjOQ/Be/c2uAnSriZthhf5OYFt0DTulruMixbc8Q/ZCQDb7U40NB+9h39Hmip+j2ZOAcp1OWF6pV5XWq9JOTlKQcN6RyR38SFSMEeebdM046z7eulU9JNJTyGCAEMU8PyhMsMYdns5G3IOWXgwGdB+okzCWNC9s0ESzCc7wzMzy0cw7rWhcdh2G2lfMFzRHOa2frOZa3LidhCO22Zj1Qa9kpNG0J59U5bvp/Dswa/vbSMrPMkbCagWjdrZ57j9HwTGI0Cm63l0PU0rBKwUkcHTOhJcsG6ikzlh9Lkm17RGaOiMjIzGitBbGaEGzEZCFreYqHebF3ibdw17WQVobSuYjrnQxJ2Gk3nN6taxHjQBpMSotI5PR0aN9M3Lp9sz66FUguyKjLQBrLj7KUBsiXxWzPxNvQ74iTV+UMOixKFC00bnxk1DJrUrv2zDN1MnrAG5QLFy7WBOnCWBpBmxjuQ6KTcmCH3l19UfmlF1+Ku7yxUY6O7WmyGx3LDdTbsKAY0gaE1kFeW7wMK/HwQ76ZGRvq54n1A94kwCIywVHvgbKt68KffM1kQEGmODlJN8eZ0asdB+ysDcw/C6Tv4RHYLgItkZOZLAz60qGn/Vy82IYfffRR3Lp1u/IS2V23jI5T+tZ10bKLBAeHiGGsN6qqRtA0MYvIGC9D9VK+bdVvhvBE/r333o9LFy8hu6fcEPIIKiadodBTJ/U5ZpO7ZlCQY0N21zpkR7jgt01cvPo25WP09nsi7733XvgdkY8//oTww/CXwFyU+7nOw4lXZkbr5IPQGK/ixWnzEaf0XbbwlCSTOpItVelIfHfnFM1IYjNQmxgwRMfi258C9nsTfpTNj0Wt6SM9edqKImFc/3KRv2Kjuj5moUb7myfT1jIa9e3QtaMN3EgkOMu4CVm7keKVtbKkycz6iW3roj6L5TJcNJrn6ba2cHF6eHhUfWONXbW5oFEt01oLoepBpc1ryLT/+6V6f/HLXzG7r62wp/3MjZL8IY9AcUPLWcafPF6xCUn8Rb724w3+ltkgzXDcatkxvixDe8TepX7+Utt7779X+lqPRJfco9FXAoHKU2fr4RvdCvfp5jiN6Sm9PPrSwxjU8OCJDpuSNetpsYEGG6b8iJE+TlzihB1y2C0DJmRGJhBJegai8i0wLpCHrQIQDcbqGZwAqhGCSP1h1L1nnO3RHz/CzwJZ/kqhm5MXnn8+Pv7oY/rEB2wMjqEb69kzBll2gFvBJHSsLzlTOvauOW9G2YbiMtEdmbaj6Z4+nNnQH87Y0PSaPmCeZfUPQ4tV21I8M8sXWkc5MwsoT2h9LXsCtnpDwG2ecraA/uo3AzXihp/MoPdGbCR/xi0PAVEJTtKBfOyNqKmulpsA/cZCIz/jVJEAiUaSqLKJp6EgqeVGhvCUZqdVSBNclOFZt2WFOUtk+jgBYnIkKRlkIoO7ZIx1B/d/hzsfowR5WBcLjU8pjZWFqMxYj7mC5j4KJhr4PUQBHw9DhupHJ3Mlb5YzDvEAABAASURBVNg+sWQmz4wgmGyIFrCleKVje6Eh+DF5Mk6JEf3UTxkJlCxBFDQkeNStTQb6Y5WyTuhctFM4BYWaH4WrBxgrSOBdonwItIK3+DGkbiQqK+bCIPbuMU9NhCljRGKzgbXHBiR8yJ7Qhae2heexTVsv0wWIy8xorbFWaSW9a13xc4zMzOjaiJcv7OPR1y43s8WCgzz5Oq4cs0aokPnTuW1JXtS1K3NCL/JKHtn7IehTNxVg3A8hiBeMJHM5bbAfH3P3n5Tj3scE9X4knCCcEhN9m5JnBipxOsNK9zoXFXWSH2loyABwPpW3jHS0IEnxNDiT0OAEMRaAOmI9LYQG+A0T3kkhM8O/DZO3ndA8s/0eSGbGanUuuq6LbBldazHvVqUPDJvZYsnJvafultUx/JiOYSacJ4jp6tFbupzS6k31IjNDh3Bhe+/e/Zj1NAwUsow6DdQrAr04YXaR/eDBUYRpFkV3796Le34OPDBFaItxA0Vye4OdTqOPwsXpc88+h23WiBjq5PvWrVtx48aNsM6IZQFT2lFejQGSTn5u2swXyHz8TZnMrI9d+dEj/0vz/Xv34j71DPBrFp2oG+fOX4jbbBbcZPW0E9JGvpMQdXKSb10XQeYA/gTIJCJgiS0TaCcgaUMqSt1aKOPXv/51+CtKsGIB00ctgumELirUyVBzD0ODs1Rp8R30WJO6BVflKjiSv2YD1Ju3B/cPWSR9yAbwPn6ywgZHDCD9jgflqUalEVKcMltkJnHYoIB1THRHWgTo0Q7L2tB1rQt9RHvBivwWi/LHRXjph2vq5ORjKC/LHB8fs7g/RBcHx8SvO1krcASUUS95FF8jGUWTmZGZJEZ7jHz78PTfDcoz154Jfx3uAb5oXtTVysZuQp9hY62vu9FyIwUnBtiMbNY7YiwzsNlYoeMR9evxwz5atlB/Qf3nuln/BZuTc5xoy9cNy2effx4ffvRhHD44LH8vFSLhvaHO9gvl5ZbfnJ/IGCHrS/EXLlyoTaayfAvWdVm/IOZJUmCjzLEk0ViuVnHp8pWw/77z7rvhW7CMFms2Yvbro6NjbDBEo80EN6PBlZmRmei2Djecd+/O/y+HNgEfGd4FwTUAKM6zR2yliJ99ays/4texgVwA53hrukLPzEQP7Rll255xSQjwPX4dXHP7gyK1u0+nK0c15gKF8KHijYgQpbJjxwyS7wOE0BSjCs0TV1BoeoAhCNuDAB85V9+3eu3V1+LrX/9GfOutP4gD3k69+64b9w/jGJtLu3aMoV6Z6CSPGWCijeCMzN4UIZncGBelQXGrywwZWT5ke5JV9jNs+O+AHYOCxZMCGzbVsz337b5crhiHOoshry9+u3KiUYDy8tFehiOQR5a0grgemadB/DCNHbBRIwpGZKaPMYzxqnx5AtxBsS0Ec9xI5ZOyIRg/CQNMthBy2c/PUKyYTONAZES2CMK5nPWZAXbBnneEYgd9ROxfmUnpLJTPzIzMrHSEYUaWDPw87OsR8h3ljXGe8S95oWGgGjcxdM98OAwvbTDBqP9AXYCytRkSBXyEgXCIsW77IajH3FJaRv49a6iGLh2QiU5w3BVNogIBBh1wmBHQp9KG5E26DeDkKxjdpaV5PEhrmZ6+K5iWz6NKWYeRZqRwnhAX6J856WwAZGZknoIY0zFdxYv6YexRrMxUyFAaw0oT4Q7Kx0OX9gBmPHRjkaHGjs28NhUpDfkVkOYmKmIYVQBROoFNwDH9YMmbceLijzlEOwLO8wbftutrbBjLy0AaSB+6YUu2dBGOYwvWEJkZ3EArPeXdWlI2wRFALj+BVJU3LmgswxlMS3MCamxJUEDFiW5vmG/jY2TWccdzxGfwh6KZTwhH8sjMKUZA3JTgaATm1E2OAsUSNTgBNMuJtD6fkSdxZ6WqNsGCoMe4m0APJoFNrHUG6r7lC6vMnGgaRt5nllWudR2Ly0VlJA20YKIf6DCt6yL50wl0MqGnY2/Y7CAi9plZR1UqJqcfELeuYzN0UIvk27dvUbQH0JJCVTYiWtcVzjcRXY7m1Bk9/TT0VNeFKKQxoJ8Tm/EZ5OPGYnTARfhRCH+O1YWiH7uhKmxObsa4QFT9IfrqnCMH1BwjPrEZqoU8T+DJ208bz8yi8yNkfidAPQcaUruVw2ewqF6EevmdDWnMg1Xd8jCi3Zd0RvOsLyxQkpyZgOj+nZmRuQdkLuh4LtbchFlvUNwJnHEXX/OIUNmq615YJcgqPUxM8aKb04THLJLctL722qukMtQfNtgE9SnDDX7/FjOCz/2ch+Pql+Ff5VlAUClDBZGhXzhY66MrNrfZWviGhSz08QRafzN1CtK0jAgJuOVMghveAwOgPP1FDxfWvj3xF718M7WmryWaxdQGhufPn6+f8W1dF36J//PPP5v4ZTTogiszwwWcvDYs8JQJentv2HBlZvVnNyNuNgvXsjaeH338Uf2UoL8qZZ23BR8RoRpTjpJG2NCH5auvusDXb9xcrTkRv379i+qnY6FEf7wZJh5eXL50Gb362sS4+RppomgishalHXXXf5Ux+ooyoy7tlcSoXoyQhDsga7xzDMan5WcYMY97Zo6F9UPpMse08d8nWNed02Oz30DYfqnMDA9pXn755fCX615+6eXwgObdd94J/+HYnTt3EUcJxzBkZWb4px6Oa+RUPlkxMF6WBX2AqLxqNWK0rWUeBbYuRcY7Deph5ARYfqZt+OqCeWSx6BhvN6GfjvkWGcL4DCS4J8XMBlDpDNzJcjONfKgKpR53U/Zx2Y/Ik7dgtqFg/Mkw22gOkU87DRNQOViYNwPJ3/bGhEiBNU+N8xvwy/Kg/A1K/r6LqNM+fEl59I2utcjMsG84NrVs4Zys7zhWDCdshjERgSWxJ15N8nS+5DuA0oTMKPdlbvmegCcVRg7qFFVZhDpV4sTDnBOIhxKzzFIZhpaY4SHiGQHdHP0yISpjR2002rJkFgNxj2BKvVwPta4LDwPrkJwymbbhUJ/YsP2SsQb0Y++xrj06BPPXJu7evRN37twO57B79+8xPq0Lv2budawqZsip8Dd5nFWlE7jEF2WcPtDr0XbITGgnKOrHPKCtXEOhEuOjjcHJJ2wD7kBMF4rYOiibmeGk74QutNaNNDkGZz0bnayDrqPRuq5VZ3PykY+cl8txozGWzUgi4ltTPYSStoN2zc2AJ2oxLpzQhaxqJBcXAwNphwzLbViIuUmw8dYV3wQWtRbFPy14BozSpgw8VD4uih5w6tt1i8i0JNpBaEwHdKAYF2MtlO8C7fDwQRweHtbiTG7SUMToQzAgR8Wc2P04xIP7D+pjXjrd9evXWXgdqjqg3JGLZU6DjMUZPgTIME/AENts0+qmfSEpW2rnzBYuXB88eMAG6UZ1rExqLFDaco244VxPT0QHKrIFGUJ71j3TbFh0mu9HXe5zum87mv6dAKZSvxOAfvK2vl98oW2Py64T2qwRqiyWOiM8TZuRY5nTT9DcYGFyolBWidZ10Zo+PZQ/+10q/Y0C9JGhbK6dTG+hbJq7JDHrRyWIoS9Py7Sui6B9OsKXXnopPvv0U3zxfvlntl35mC43H/qwHyu0z8zqZiZsRmiU6+gDIKpU5ojPzGhdF1evXiVs4U8ff87bkvv4jpukGzdvhG8B/fysGqqfYTz2gkqzQWP9BKJxj7d8N27cjBWb4hVvHdZslqzjjRtfMGBPbSnhVLa1Fh0LzkP64wP68PH6GB9fSxEuRosPb3mW8FM/5WRSr8ii8SFuBtMPwY70oaynRainMjb0h8yMDnuehBYnr6cTOpnhZNHfY8o63OVtk29Cf/nLd+IHb/8g/EW2D379Qfh2WN8SAvtmZiQ+RTTmC8zoGjlhfqcVyKmbzMwnGZMC6tWzKRrtrr0VPtEaBfDKudDvNUzEZmZpNj6/jLj8MsRFa4nMLHljAxR6+3DYofrb9G8W+e05nJabic4TnM77l06jVmTu65dfTiWMbn8SMjIcI1rXIrOFbTSw3hmKhiQDNlEjvzFYXn6weioe+VRUTybKzPDvSZTqJkydODLzSUV+i3x9VXg8i9MqZGQc87bEH+NJ2sl55dLFi3HAXCVu4PDQ8aVRMBPqglkGowuNYB1ncDwaaGfXBc5fA+NTxVkjOl4Jpnv49uQNlJ+5ffkwH12k9DQ/g2jB2cRDJBkzjSHJusVXZP8BwYw3nGEmabLbgW4vDOQD3lS4Kk1oDiunmuBHw7iDGyd7nRrzlu9QjPJFXWGP8cwLlJFX1zrIB3aDd2jM4yLMRDUKJnIymEgwdtLAa05HJRC3ZjGSrUVmxhEn4MdAQmOjHR2vo7dMJDIzeviIF7dZ97GBDyjyvBP50sl5IK7goMyYl+gXyNjAzxPtNRsc+QmhvKBsjjwatFQvlNMTkf4IB01odJwHLNKsc8lGDMLiBCCy3qRl1KZEGS6UXHx5mv0ZGxSLie/Rx7LFi3LeFJv4GQMkFsgc0OFMGCImVpHYs+PUsOuWkWmdKEi4oS5+PO2dd9+JL27eDBd21iMCGROsfGW5XLGQHqJj4bpaHew+eo8MacPKnYCIIM/vAxTAy7c4bm66tojMVvmQSAbxqNOcnllFqEfUNcfmsJCVL2YC6hTgBhhY59Z1cev2nXj3vXdjzRu2aKfkRKlROsyyQZ24M0ZdM5URpy5x8hxhtLfxmW9GZhcdC+OkDTYQ+L2MIRI+0A0RPW1wQgF0D/ITqI9aQGNcEB9cWbgWfsTxgPbo4Xvr1u1wsXjv3n1KQl02hnAAIuLg4Fw4kJrvR/yGkkMGd0Jru7tZfsAC349R2ZciMmIPbL8FdVngR75t04fdvFffQQf7yYEbAXRqtPNA2SFOXqYHHgXkm0uSYJSVZac+Pv7kE9rtV9G6xkn3uv4ni5sidZR+H+w3R4wT7777Xqh7ZovWupCjOqvfgg2Mm5VD+qp6azN1QDC3lPsAar4LrbQZMYaFRkJOUNgMUiMY8e1ZZoZ1yiScIGhw7d3T9hvGu41jD/5pWrww0yh5C7TZGMd3EKD+A6ESB/IMw2vwEZUT85VEJrC0/GdwdCQXrXzuYCIvhD5XBPB2zNWPP//8ety4caPATa8nftalCvBotGWmXEhQjucosiIxjiMR0YpmJgCxd5s1gxXKlqFPGLfEPuxwYDNiTusfYx2zfMmP7Jppnzh/7nw0eGZqFcoF18kABPcghzHDpxCU2QIkmQolwm3+CJSjLKjtLZVQiG3esGU1shkqe/c4mc6UgxCR05+xgfgIEbqEACq2V44xfUxIMucT+2JJNhrHDHABw51A3QPPGYhu7z3cvrPAaW5o+QvbItvIlvkWs4vId5cypm6Gvy04flL96FkcCmfxHXE8ocnM8hVS5bPl3+Gljvsg7jTM+ZNFJxvJy09mGOrXHqZ0jl3ICpULLnykLASLMRzISSDOgJP4mK+BiGB7VDiljQPKLHsQJwe+I58xHifSccaVE84woTZlrFMPAAAQAElEQVRpFZOIUItG4o+7pS866nuCTlvMcCLjKRNTnXbUatQimZsjjAuxd5neB9tsZOIvdFnEL7SLOTh3EM6JxmVguFytWC9t8CtTYkeQo+Y3nGHM4aCSQyulOEc5X9k3jWsP5wVhwAeH07YZGcTOPCPnDP5EEoaDwAQD6THKeEf+Ng4+ZgAfOdqn4YutYy5tjWzKBFpaiPwIcDNkVukghORL3a2H/ARQyQEcAU8F0j1IWPmBSXPAEGCj79clr3fyBFedmIWIoQXV01DIzOhYwB4sV7EkzOBCSGbGigbT2C0ynLQ1dhJXjhOa6QH5hkJStGEQ+Z1jAgloXTi5WdlsBvSK8LPliXESQ1E0EBXramRKqxh4kRsyeyIjRGyoh7SJ4alKzNDQ2fK1CRoJKJUF0mYijTKHh8dx9869cKf8gMWO+qpnKC+Q/QiQ5tnnnouLly+VQ/uPd9yYCP7DH+vTowzq6pOaP7zGTktSnSYYkDFQR6pStMMw5YOPRAdAXM8DlmUX6yX0MdbJ+IaFkb+m5T/kc3Oyoe2l34cBek/J73Kq3aNQ0i4EYGOEYZSNqJ0uEqJfTrDAtk6CpouI/JkeA4MaDFiPGwpRF8UjqEvmWKfMJJmhH1lgyyMyAhi2gE4xXv43Vhe21VYUkOeZMJLDduIF0QCAIAeJ2VUYyNgC+hhX7myzIYJ6RAzkDdCusbF27VjUB7YTpz2lx5XDdAzI7GcYGSRl05qSV3FDIKQjr8suhAaN/8PjB//4dnz00cexgWlmi8zEt+FOGFz6nn3p1q07HBrchW4DNrfQ2iLMdyF/yFvB6q/om8VLfi062vHwwVG9NbxzBx4cCES00A+tw3F958OBOSItS39Bg6C5tzAMsYuH8YwhgBxBn11Th3u8afN/aFy//kV88tmn8d777+PHGzaaPfQxAWUoqyxtHPDoFksONo7iAXUY4J+ZkYQuRP1ei2/wHEdA1T1g0wHCGUQ6FhlmZnBPMExhEIpPI1vITPBjsiIRZadzbPD9/knHIO+YtlwuosOOyujpb5Bx4/MowE18vI0PRIchaMcYgbR+swXTAoRFP4daZ0IkuIQmY/dHNGrRWJkjAWaIs64EWWSGQMiX0ProI+v1OhbY/JjDo2hSk4l8+zteA2rE+Sw+ihMgy8zKX3J4Im3RgMvMyDwJIBBtQcpgS/2EwkiKExBcVRfKQx1VLrhMZ0Til9r+6OgwDg5WYb9Q/yTPqpkXXIZnwSgNAuhjgsyMzAR5+h7b9TQ2M6GPGL13GMOMIHISYr6GOVJhToRj2CLoowUTHkRExePElUkJGoGA3J6q9NFoMw8ZlrQhuYUb6KE7GKJ8JfYvcPvJEy1g3g6UJWnyyMzgLojIGC9DgXrEDKRhof23rEfi8Ule4cfUb/RM6v3888/X2sR+qB8b7jNTvvq2Lhl7jqFdxpUrl4OiBSv6svm2Y5RCQ2TmGRDgRoiEUgivgccQHfw7mC5aFx0AknvM0ydJxGCnr0hUc9CM0WA2g+ktRJAjJLRCIFQYSEflhYz34MK5C/GVl1+Ohv7yND8jxrQ4ICmZ4LYwBJgdWK7yeHCHlzo5eA2MdbAoevGnQXpBHkLuUSbE+0DyS9yWlNxwB601xq1FRLQwnsSoDq1IzAFE2NNB/4iW0TFWDVSkdV2cO38eOBeHx0exXK2o5lCHgGsOneQV0wXHsE6zTU0LU7ZogB7H+lUfzBxzjfdMrvrhCJbY52x6BsuchCypLaLqMeeRkv+crDiJZB6HzroFcaF1XSynA8fFchWNeUu8MNosKZERPFvu7JiZkZnxtJcanqSlrNUUzMjM8I/WiTIKzuSuXuNUGiP1dJAevFDGktjCgGnxDvoPWLT7mt8F79hQGJ5ynnz2bnRYsM2bFPsHxeuWh1CJeiSNvWAh1Yc8x/J95YwPNEbvQPOYr6pQVmp80i+RnZmhQUlBzXAC3QY9MjMyM550qVdmi9a6ciR1cQHlYsfFnOkI+ZwNma06g98R8GdTV5xCe0Lsr0A9eHC/LIlKcfoSJ5zEI6OQQ5UzD4wBulFD8rTrEGKFyto9zCQ1TEBw4ha/j/CE3tPpG1/cqAXXhgVJ5UsoVOLkQ3uhyRbpR7t6/EeEjpwMDsZHUEdhTM0s53DEPvkpvVWrEHLluWiynY3Htp2lgMC7CpA2nK05J82foE36Zqrno2CssayEmV1PQh2ENQt6T+8PD4/IRhBP7TGJORmQPdoxQomxdyWYTP0YIvC+nfJNnH7YGERdrPf4vXZfrQ5KMRfKiR/eunUr9FvrJH/UiwQPm+r7vlHzu1gJH+WIn0EeCwZo+6P/48RfqZrz5nDUCJFTJBMuQERGXRX4EApzwm8zx3ptGKytz/UbX8Qnn3wa/kKacnvGIriPBX3Cxo8p2g8LeLNp3atu2Nd6qPOFixeqfr5h2TiBoJ91h2RkR9p44eR7JkhkBkINzoK9rA1jjN/nWTF5ae+ua5HpOCJkUNWzODwClxN+Dk0aB7hDEPU/CZ4kzroJqlO09dB+AliCEUWE5NPcHROmdH43yfp2rTMZxmO6BpnK0nDG7TWqfWPNGKYvbeiPo087ro/Ea31jjP7mT2SrgrDPBHSpeiLESKZPOKGOuF/wRFzqfdhlKu9RkEjO5AnY4Tpsad0PWIAY96On4kduOy4JYh9I/ha3fK3pGAY6jRCPv1RgosgqMyVOBwliBqKPux13X3311bhy5Up4eOE8J26/zMBY09FnHV/EX7p0Mfx1QW2mDw2MsbM4w8epZvkR5rqPqcyM1lp0LP4MB3zVcWPD+Nc7Z5IWV21DXOvFE67SBTGGguRzaPwsuHL1crz55puROY+/m7PIRvHwfqSLznkVDjXmWh/r50Fl5pM0Qaw0klVoBNxvdc88DIWZWUYSzXoS8cbGqh7KNl2QVQ/bo6fNN4wRol3j3mQ+dRyx//ix1w1j/nK1Gu0k0WmQOYCYvZyB5gUwqvwF23wEWEG/R/xbRx/NLsN6ZyZBVjy4MnProx3jhn4KQRTEdEFTacMJ9bRBexyhymoQNyTS6URO6CeAzuMpizh3kF3rYuzMVIJCmRkdNJk0JJ3aCsjHUxk7v18O7lpjw7EsWCyWtWDPHMvHIy718gT8iEVHZoPq8fQQ1G3DViQyukVXzuVHPYJ0ZpYzWI/WtXCgiSdcLvQa5brGLhPPunv3DhunTX1W3gWPej6BRaxx3A0T4507d+LW7Vucdn8Yd+/eZdHPYhWesD/BwnZB0fJO61OAA1MF0DpzEM3IzNhd4neww//msXu8OfG7DZ76O6G1rpvkT3LQfZ+7epoWbVzQPm5Kxbeui4Ydje9g5GX1CnYZTxVThoCxRt0QrkwHENt3wCe3VirDjmyNjpJ9UppyxgZDoKiwb2bG3D8Kt/cgq1JFXo9K1kP+6rFmIeTApQ3W+ICD2VzPTDUTqsj2kZmRU0q2J3Sa8HOgDBfnmYltaR8G0Q479xwIHHO6ky3jymVO/rD79evXeYNyJ2wD+QaKUCyErjFRAvKz70qTmeSNsFyuwn70zjvvht/tUaeYLys7xbWh0T2UyYdgll8ZJoTI0g2x1W832M52vDv1OWVKNoajhMvUzUWrY4Xf7VrX5M4ES3ZmC/326pWr1V8//vjjCHBj+YgeZvsw4CuYJB6C2F2ZxOtB+IQ7M2usQAy+GaFtd4CCZ5SnCNghMhVElHsvSur3fQ+/UwGZGf7NTEliiyEyHYtn7JNDeQxlyIiuddHbVhTLSJ4RmRkZJy99URBrWfte0v4rFhHOK0FD+3PvmehCv5E9ykn+Pw+QHXFa8/idXtogM6NjXBgiYsFBw7WrV+OVV17BAkMcHx+Djch8WI/MLHzmGMZve6kAUp+WDVK38h9ZJiPy1F885nJs8x/Azj9So12E/SLSZGYYOsaY7w9DaDv7sDbTpxAbgvLjS16wL/7KkJdj9oa1gvxNl6lmniaEOb0X2r472MuYouYZLZ7l5KZ2oPwlB6fWQRrrusv9zWLyXPCWSb5XefPkOJyZT8UsMegIT0X+pYky4Q7MBTNJk9C81p9oZKZB+OxY33ZdC9fBy+Wq1rHO5R9//Ekk86tzlBvXjv7lr1p2rDszMzJHiOmyHYo/bTCHZmVK12JBOUE+rbVo8M7MiBDi93opJksOTxMVV2SG+gj6vnpBEXVBl0ROA6jxfoonq2qoyvJ7YQ0QI1KBXevIjJpM1+wQXRgU0FlcnNlxXKi7yBo7D28zMHIV4mH+8dFxuEAwtJNt4ENWDJwEeHK8gdeaBccGvDydHMzfgfqAJVDGgweH4eflLdNoKEHaatjS39RIv5cEOZvL+gyR2TDwAnxEJnncGxaKGRnWPR5zKWsEiTKMO7FtWAQZ3rvHG5A9O0h1GiyjvDt37ob/QPCDDz6sxdIaHTocWvoeGw1EZiBKlZCHjsYFxYwAlXcldvUHRQLKihDCwegMZu7i5oMRQVRWUceP4ExP4NuwO2ykHvBmLKPRQbGjZWaIR1wwlMRc629cyMxoQHiBGDssMo0DhbbslwQaBiYxvsKGjzI3+Jp2BRuBHW1vwyB/B0k5gSBOXvIovqArTuhtXJCHrMaS1GTSuWh4SDNDUGdpq/9AF4HMCTJ38REf0btYikC8pYg8dJ8so5yY+Bn37dFqdS4i6P741sWLl+hL98I3KPpuDy639BFrbPXg8JCNWB/HR+uY4/Ka4f79e/F//cf/K/79v//3cePGTfpUh37qCCDJahUtvE+EZmgsaB6+c0RpA8By9kmhZ4Nl6GFH6cyCtMYgwqFgKPnWxZ/JlsbDEAfRzBaW9SDFul+9ei1u3rwV169/EW6+FLrjIZ8ZInr0nWEgzl1yDC0nqPUObCPBnB1Y9v79+yFYlzX93UWN4Rp797TxjlpugRz1yKisYil+B8YifAqxd5lOckZQV+UXQfLcB5In70TuiMmUcIz/zp5Vj7lu1m9EqN9AO85yBpQWMhsT9TJsv5gv8pwzzHch4Km2/dtsOEY/8dnGESHtgC9qZ8F0x8I8MyMzw+8S6h9feeUr+MSiPHRJvjzPgjwLOePgl5nFd0Y9Kcwc6QkiIR4hiQtBKAwVjo946JLyUTATZ0IB7HjAk/TlK1fi+9//Xnzj61+Pi7wdkF776Qw72w+gZyD6FHeeRbOHtB1ozpj1ydzLjPEaJQ6RmZFtgszKtHwQzfQRUflJPPYuk48BfemnP/0ph4T34uKFi+HGw1/WlEPZgEhmRmbWOOfHQ7WJvuf4og7O/4ZVl2H0b8gpQ7y8CWScvhLEDp+Z0Nv/+ugZ7+QHATieME6CJ92lL7SW3QLyCz8VFg8KP1+G4+mEpqmhoqzrkEvMEc88+0zVd8khcubTSJ85EUKeycMooX3S8Zokd8abX3sztB+JCMmgCS40QLXxSXJ7S2IiIZ4hiIflHoKYriQUCLY3vDH5WCQp3rY5FRkzCp8ghLJXGJsQBI7dvoElWus3rL8WeQAAEABJREFU59J79+4yVi2iPhnDoYc0/miMa2DpzgTZAtwRyo6KVVs4h21YJ29YI89jlt40QkwXlcFiI8646Dk0/mjITKQlBDvIzMhMcEEoJGEDAp+U71A+0XXTnNrMy2iUacYF4lXAMKLqQnDyNu8MaBr7qcBK58RzDklmjH9IjdaMowADv+l96FhsL5aLWK5WBXbkLdQOtIPbUIugDY0Q8k2eAM/IrAgs+7jPyf1tXp/dwwGOjg/jmBMeG896+CVH+hR0gSLc2HBgcT1UOKfHMCOJOABIS5y0kxIpjN9H67rIzC2IF5QjjPGAdgg3WUeHx2zihrBhXMgd+XGdASoANkRO32RgV+nld/2L6yzuvogHbL7EST06Yh9VoarEXpTiw1S3IAzSLl4GQvnR9dBnA1qE5cCMmbDbxUl4AyMdEW8KcE98x2LmjyD/qiMbz5727hHswmqks9wMoxzprc8WIBQn6BsNAw3wMC0NpUoHpMFIjO2URp4O4D8yKA7wgCM4+WckbdRFINPPTmbKu0i2RSwF+TaNEePUFT0EbirkJ98TQAGyt+XHOFy5RSbMBPuAv/Kx4oTKRZGbB3GuqTLp7JGRuYMIdR0ic8QFV+YuHjHGMzO8stLUdSBFW2brIuVLvvoaJ6f+P8n1658z2LRoE01AXxDKzKB5Qnv1G2xJmw8T2PZOyJ988kltckxHldnZNJBv+Rm0RzzmQr3KnUMTxuXt+GB/t9+vWdj3GMu6oFWUTsV8QIOoseYIHw3qAhm4jAsXLsZyeUBdF+FP4T7zzLPxwQcfVF8p21t+UGI9opJEHwrhBhrCpGwf8u8YM0AEWVtQ74HMQQYxlpjfalmfzGQTuOYN1HFI01pDtxbjlWMwMUzDkUVQrEAC4yYyoShoQWyCIIwY+bJxpBFqAV90Sd4ezLhtGFwKTEJuowS/i3viGFSaG8Ygenwqk8gkQHsItrftfuHCBU72vxLnz1+YKAwSe3UFflzPTYX/+ye4ktpNJkcON/xB1y3fHlvoPz0LQPuyp53KGWive2y6Lf/yV5R3PuSdmVX2oYfqnwUQPqIEOU9zU1qZDwFlZ5x1JDnflIiY8x4Voqt2yczyiwHf9A2o85/1/+STj+O9d9+N/+3/87/FG298lYVWi6SAfez8+XOUwZaUoXichDyVjhPpOHXtyloux1wD9NNf7Y9heswpPxlosxUn1c+/8Hz9nzBP4avfQefmomtdZMuwvJBJRpy8EqaPggEf8UdFPLRwfOm6FlfYsC1Xy+qn2qqHxrzWWjz77LOhX7744oshmD8DCmsopEV9T6WhV+Bb2lG1MtFiCxFEJ8Da2GD0e8YW4uRyyDZEl2MfDu0fj76UQZN5Q0oK+lmvCisnoudAVS5+91U4d+5coFU4RugTmRlrFsXWVxycKt8yTwvyUyYFo2OMVObh0WHI8x7rOTdGV69eLXb6YENm0VvvGchNYL4TZpDFDC0juGNO78IEJ5CfQk5p67WJDXWzHQV9KeYLBlCGEDxHiLrIqhCTMi/2wBCZCW4g3tdm69rVa9jddl9F67o4z9jlOlE/irB9B/KHmK8EN0MUrznnrHAsq412EPDbh5lG3BwnPItdyctQbiZ9vSCj2qK10DZC17XoMHQmtPjPhrW6bagdGnQd9TRsHTygM2zgpYY85su0LEbIGMN4KGzxhKtnMFAJQ2FrjH1p8sDOySKg0MS3IXlWQCUdVFRkoINmtkgqIDTDVEkgBArVnTyFiMyGM29CPk4ifqxIvg4mwUXxEDQUybpVI2IsP0xheA0+RryxR8GTKGZZsjPe8+CGnc6nUxB9mlvFobPTzjYmWfcAQ+6Kjw+ljbF6msTu0gjixjJmmJphl57p5pz9UPeVcoZqx33bzcQwKV0ZqJP8nnA8QUgoZiD6hDszIzOLSr2xWsXHB1pwGzdvBCiQPcbR9lFxClm0ABqSoRTBeEypnMI4fWHTk6g8mZxS8p+iDA4nUqBPptW5xFXOEJn6SV/lFstlnbzoA5kNivlW7j7M+DEsnmN077lHj4zMrGbEWpHwdtCJ2NH4fZHPPvu8fl/dDVJPn88kH0A79IvtlQmelLy2gH3th5bb6TPSRcmxzWJ6ED7VPZePUKQQdSF1IKJMoWpGerrJLX3VQ31u3LgRfifGzYy4iKxB17znnnsuvva1r5P/RfzTP/0IfMcYsw4v+cjaMiOoPoK5xQvi90PLZY56J3ISxJREp6EmripDHllMjD02v11f3K8xlnHR8a1rLZJ2kkaYeURkZNKW6hAZsYXg2k8bfxgly65r0RhvnTioEUTckhcUYxDzPcua04TQYXYiv5sbdpGZLIAXdXpbuqFfZuVshYi3zZ5//rnwp9gvXDhfeepC8eKhbVcsXP1ojvUbbBzYGBZITCnpCsy3yoBZ4gpFomc88yO6biT/9Pvfj8uXLm0XcrD4vd6ZWfXJNIzICCABw7MhTl1J+nHQdV3I0DoLNZdaeQqZfsBb8X/+yU/ixz/+Ufzt3/xN/Z+kKgNNz2YuKZwtHnEl+LMA9BNvGwOiqXhrLUquadDeKw45v/sn341/+Id/iGvXrlW/cmOi3pkZLqbt75YVBtrScidAfo+BnjHQxbhviz+/fj18i/LGV9+IzJE/QbGz36qPsgXLZWb5cxFMD/OMkoUFqSNP048Dy8jfTdpi0cVmfRwogD1aJH8MKvGka+v3s0jDU4W018G5g/jjP/7j+Ku/+qvwZ+kl0XaL5YLDnCV9swv7lW+Sjo6OomeskuZpoHSFMNNYVtlGH7evGh6xUbl9+3a89dZbJcN6P05GymsLiSVGCGJnQ0xXEgoE0+3GyHoecYhlHzimblPWGBR5PcY0z8yMDZs6y2WO9fFg/Iiyzp+2Vx2gUMz62ZcoFnXgQb2tX5zV/tDPVZBmB8zCjEnyeDTYsMKjKbY5p8mowyxXFbZ0IDveGrtpE6yXfTFbKxL109/taz1jgsikftK01oXrDCGK/8jZMtKNIE4wZfgwNLMeBw1lVMyGFDoER2T9xVNesz0y8ylLPEw3Fh05WUk7XmZGptAqjDAej76qeEZQJn4nl1qMriZrodhuI5X6nT+oQSR/O8YKFHYYY9JkptEvBSc4Pao8+LEdYD3FeyYC1/VbIOtp7lnDE3L3Cp7VNzPnUnuEj4nKe4Yiozh3RX8XD22x5QNjZW3TpyLmzXUyrMGeyN27d3mDuIlMGAAZGd6xd2WC20s/LlpyINgPST503717JwQzGgPMwOQ8y7Vsj26G+yDtPpi3nx57xT5mooDX00ys+yWfNr6zzNQvkeUJoAcaUXbLWtCc44Tw/Pnz4aLDN7H/4T/8h3jPn5vmJG1f1shlxoz6i5vBnMLWw1RE+oeszCQBxO7a+cgQ6/WGjCF6bN0YU1tzDGtRIXEyuTNkE5GxvUBwb5NGTqfF7UDlRlCWCzk/svPmm29ER1uP7TTmj2WMTzHsZ35TH+I9/Tszg3skmJ6W2IcJvaUb6XNGPxRqF+3hYqzHHj1yXAAMLIIG5FrAOejSpcvx5ptvlo3WvDkzT96lH0SmPZ28yBuyDpuCQoeM+c/0CVDpPUSP7IZNMll0EHdz8sWN6ywlek7JnwkYhfbg8f+MO1FzBqL7d49tOzYpl7HpJTZfXev2s1lcaINN/PCHP6T+Q/zFX/xFvPb6a7VY1S6ZGR3lU3vtA/jMjMyM4I4veY3NPUxFCXOIBv+ua8Hrg1BvwcMF9X7mmWdqg+8pvAtED3iuXL4Snl53baxTay0ycweR8aSrs24TmYvnmzdu1sLdL8/DDp3alkXmSHiOccU3svOGRQJ90lDIkptGK1aRJzwyk7eF58K3d/r2ZnPM2HGEHTbVLk8oXtmZyOQ+IbRyxkeS4Xh46eIlhuahPpECKjo2RX7syvqcY7z85je/GX/0R38U1jMzx8JP8dQGQmZG5uhXrWvROgpnUJe+PjniDw34Bkr+LohrcQvJ7/NGnWgoYh2XbMYGrJqZkQgVCLiH0Pdi/xodtTB+98TxqeEYhvIytM4S6Jcy9KNx5olDzBQoUf4Baoz3wR/90/FoBPB78qrg7/AB94nbHEMftFEjx1n1P2IDN25E+sjcWcaC6iid47fpgj19T1JX7lM/dr3srCLoqZEdEFRCML0vcD8+sxAnzGkb0HJW0HrrePI0npFFZn00T4GJws6PIZRto9fERcGutchsEFh+oGMR5Z6LKg8yMN5VkV1S1JNgZhTyF04WgCMI8NySmB4BXZC0fcJHXQigB0tkTO/io/JjaYqSNC75GDYdQgC1vZVLAi7Q40rwJXnylkYY2WzzTrMyewvSbynDqsXuSmQhUVkCGZIPdCbLZ5IP7je/5QYPmQGm5DWHxk8ANCfSj0hIdhqoyCOoRzRVGSNP+1TJCZT1NMUGbQhxxwB5xOmLHwnMyeJzGFM6HnMVGx7yE+wrvWmcyXAGRIHBV3hKN0IfP/nnn7BAfz962nG5XEXrujLPmE97Q19qJErMQPTkDR0yowiRsRVmJLgsSFD5+3FxXw7m0pYyPsOcDmSIU3/foNT/ZTk8iq610DYOpo5FP/vZz+L/93/8H/WPBMVJv1wuIyi/gzh1yXkfxmxrOUMVH9HIG0bANuYrXzn+Qp/j2YULF+vUsOyOfvqd+ZkZmQkXgaBuOWBb4tII1VCkvfcpTY+Uxiw3gjQXePvw0ksvhj+l2jXH0DFvps/Mkl3jDlmZ0ox8yDFSQFbMhxGRoKZyFScZ24iZ8Zgro7WMzFMQYzq4HPel8eM0PRsY2ysqf9StNtUR4SLABU4mZckPlQRv3bLCxz+ytSLQti44bt++xRu26/G97/9JfUQn5BnBcwCirqfhW4RP+VD2CahKDE9ZGjIUovrol1sAe+IesKGgPX0jZV33CZSmjf0s/RdffBHnzp+rN1f+aECpA3Fmi0xkzBAJdnfnqfQu58vFGvzVr+ta+FFYF7FuUP7r2/+Vxfo6/JWtWmCz0fJjQv/6X//r+Df/678p/7aO2TJKFYJtGI+7MvSDzEabHzBudIyP78Vi2cUbX309Gj7iibkcxvi6cD2bWttNXMcYmpmRmZKFz0yfwzZu6izo0HdB+a61uHLlcnz19a/Gi88/H/7Lged562u/PU976NMDY3YJeMQjS9oZmQO4CRJ5ftHfg5wPP/gwbt28RakM67DibZVjot+Ve+edd2qs+hveqF24sP8Ry3joGnQS+W9zSGSEJujrtH2otlP/BRuho+ktir+E5qazUffiEb/9lZGPZTIwNrvZ9UchtoQqWsXQ27qYwWbZYMDmHTrP7Z3pmmVgnN8wHEsfFZ+LlQ0Xy+pD+m0m9HMmDAf4Cm6C4ELZvkA5A7qdBAo89Z2PoBxKzx1f9EVODwzULdANFaPhF4aZLYzbJhnoztgxM6405bSFhwNCJjQzAeFoESIpZ0Jv4gYF+/FC7B4NVVFn74mwYQZyehVGghTjR3hM7GCmHS8qBewAABAASURBVEWDp8wWN/HJRAPizRDZnuL1m02dFtsJQFU8o0UmtPCQn5WO6eoxinzH7MTAUBSOkFkS9oWLwDioUeniE7yOmx2HjNhPB9SA6CpAZA6Di2SxIBzRWTKGSV4PCSpEPwwAToWtegqMeHEjDOAE8YZCX7vkgXIT8zETjoGfDtFRUesLARUccTFf5GVqJ/UZivucNYeZOX4kAd1kkNRU+2dmBJCZBLmNB1EYITsgHypZ9CQzMyo+BHkSwrsnalIQT5gtKZfE2ghpSPTEbf4IA3YMSgyUF2K6zG3I9I2dHMoOEIinL5eOxq35VKQC2FiFij/8kHofRv31RWkz5ShEZBpmhZljGBknrswR4alB9QvSp+WjMv6CTCLWgdjJ9FSga4tYH2/i048/HcVA30b2pI1oBcMZRlUgg98Uh3IoCFxmiN7JEudUboAXcM8YChfjBYOe9A0mpNu378RmjVcOUTYkqLAIK4Fs22sLlVMPZcAqBvIGaAUzBjiQHBmKUA/sFELAr3BnP+Rpjrz2odqfjMwcfRI+OUGbwowoH0F8HLPxc6zpsYdtdYPFlouuO3fu1M8T+8V4T4S7bhGZSR2Cqzhsw8ysPBDjTTqywR76ADKDYA9GnHUfyHB8iGixYJIKyvna3JNJN0kO/C4Auq5Fx6KktRZeSbmYAbsiLGy7tf9TZMCkGkWkQDqmdBLuIGIBP212zAbNskeHh3H/3n3wXVzgVFR5K/RSnosiF/iXOVW/cO58nDs4KMCZYD+g3yJ6nEg7JnwNrYMTsPGBPPlFwi2jLqLbMDPJStICwXQ3nL0r+7eykWkhwWdmlTE92qcLZWjLrjMvKl8dzh+cqwWseo91WWioyAj8ISMzo8UekM4IMAGekLQ2JhZd19ClC+v3+eefs1C8Gs88cy0aMgcWWPpVh34CxYJopIamPQbaYB/iS1xzuR5/FbSr4GfXXUAKpiNhOgPRukknirRsESoVu6uS5McEiwW2IbtjoeX3K/THTDMDkozMDC8/nvLjH/+Y+l8pW3zv+9+LS5cvRZBtm2RmZGZEAN4Vj+2VmZH5JAhohCEWy4btu+jQa4mOSX0iA/smbbsKv3fyt3/7t5GZ8fNf/Lz6sD7pAttf3nrrW2/Fa6+9FtroDm+G/fU+2zAzq0zmY8IgL1o9acIIYn7Mq7VFPDh8EB50WPfnnn82rHtrLWwjban93Bj73Sd90T4dXOZJZ37XWuhfSsFNyjch2d5JzHK+2f3+9/6k3px8i7cWr77ylai6vfXN+Lu/+7t46aWXYvaTRMdMno8AsuG6dydxxotxbB6fq9VBfPvb345rV6+Fb6K0lzqr45o3lTP4Fundd98t+d/73vdCPzNPlgKct7f1tF0G/HhgXBgwaMoQGJhzjjmR77ourO+S8cc51P+n5gbTN3VunLWtkElJyhuXzz5sBW4j1Al5RYvs87zVGv/X1CJgQ7u1Ag885k3mpUsX4o03XsdvXq11KA0Dtx4YInmO91DBwLptKP6bbRuseRs+oB93DMjUdvqfPnPAmHSezZy2sL7K9E3YwblVRIuY8ZYJFZykVFCPYYfGdoV66JHQADDMbJEzTOmIjNgDOBYn/22aEJUaYgx5ErU+2lDw8NRwxLFuxyc2NQ8N0dBZ7m5MAgNoa98ywqLqZruOoqHipkDs0iAoHwURQXKGGUWPCTTaA6Kn9BVzEpR+CtBN/QokVpbhlheJpIMSlLyeAla4YyAKtDFuXubOGd1Z29CQRmvii8JHyRlilGK+SEP5jBDR0xGGcqYeemGQLEgQDlV64sAEFlsYdR6KbppziI+UwWKBnAhKl7wgawtDsR7IsH69sqe4ZciNLcx4MqQfoJ0KR2bW6UIjtN6FR8aoQUYSn++eSA8vbmIn7wEk91y8yu3KZqUtQZUMAJThuX8nCYEgUL6gVBVR5PWIaBmBvpFtCjMyHnWZI5Bfwm1b0sTTUrBMslr6jG27VFuoBJWqHMI4dVFUihMgSZFuM4mIINA4RvtpYOmYFMtuxcGSj4ey/SNpSwAMDHcBsbqtn4O8A//Pf/bz8ONGSf0H/FZ8QqVuBNymBKLbe+QrzQwUDXWaYcZXSDlLVJyHNNbVwUWZlQdNP2y9FPMYt9lpI3UDIHn4ngsbkgt7yo6RkQNxyuYeiHk8nGI2JS2TPEZIOEaBz4yY4qHSAIVQRvxAGzv5rhlg10wqji0QQBgxuRo6Qx9PuuQ2w8jBUvsQZJvWxraJ8VAI+GwtViz+nbCcKI+Pj6rNMrFxEQakOTEmjClK2Nv5CG035soosH4z4ItwCWHRtfrS7itf+Up0jYkZVo3w8P79cFPmok4fXLBQOI8+ly5eigX5b33jm7Vw2GAndXSRdXCwihWnqUn/1l+Oj4/rBwheZTHowsyJqKPvBPIjEARQnQjCqGvExTYdJ66RNiJTujhxZWZ4YuvixQnQvirBwHhhmJkhzvb0UGO1RFfAPqQ61rH0mmxrGUFJGeNfbMOZKKnvQcn1/+x8/vln8d3v+hZlFdpQu2RadqBkxPiI7WX7CCIMZzD9JMiE7wStddHRPraBsFouq22sp2kXeAe03cG5g1rAN9rvtC6jPHiSMT/1o/VmXXY7xyLK7xaMdLvnLNdTdRcp2tN28GNM2nWNf+yonyaWjyDa4ZXRWkYHtK5FZhYYdxx57dXX4qtf/Wr8/Oc/DzdP6uXp/u3bt+PFF16s+riJczNRG3F8coUvxNNcCRHyItroLkOw0WGGzUDWYdy6fbM2qa/688vDUGOFsj3ssH21h6G+KMCtdDdsrY1xysEuBPGGzmsFyDZcorPfB/nud/44vv71rxW8wBuU7/3J9/DJFW/0vghP/M9zwJDYqZgVIzgaEnhnZRg7A6ibugqXefN04fyF2ux99NFHtRGdiw4MXvZ325saF41vrtxA/P3/+++xxzMx027DGC/LbfCxTb+O9Wb8AZDy09UytIdUmS5Bhzh88CA+/OCDcCzRB9w0rxhv1E+6GdRhhhm3C82JSHh2rYX94pVXXw3hueeepd+swK1ilD0QdmE/eIm3yW+x+XNMGzh8CCsb05VTWAFGI0+dhJFuwEeoH33B9epiuSz76ZcWoUmRk7XB75l/rnNAdowt9FFlu/61TzcIFaWEHh8ZeUdkijWMR14jCXQVIYwJTqdnPJz6vXooT8sVML8MBaTQQxvaJsvVilIRPf4wgB+oi76q3ksOl5w/JFgulvHVN94I37iueQkx1pNaodJQ8qFCr4qDEzXGSYAPIYgLxBvkD92ZEHDvZyQF8iQiJNtHPW08E05DxEBlu9YRGeCVUbtLKqgBMhvpddjogTEfxXuYMyrCg7vIMWIUQLDFRSA5nuqayzwV8Y6IZkX8/FTzmREht5Sl1hSfKcRT0CQ6ZmibzBzjlbn3yCh8EVehOPOieGRCfGbu2UjVEna5GblLTLFhxME7iWXynGAiqGCo5+/rkU/N+FF6oPLEY4iu6+h8fbgocwCz402ZXzpQnmsnw8cVzsyS+dlnn8VPfvKTeMDpdvk+hTLn+j2JC8TekHET8ynM3jHgIcKchgSMzx2M9Lv0LmaOdaGZYwbTQuxdRXeC78OYPfJHRudaj9WfUiaER5b6v0fGrKJhZkbmCGqXmQaFM+IEZlsLy+Uq3CSIF4p0JDd5AjLJ8DYse2vnEyTbhJOEHwe5cvUKlH19Vn9g8nGRf1AbjiX6REHrGhP4Ivzv6a+++kocMCHpjy4CffPixOT4fFybqR6/HWLDBJSZsYLXORZLblKytdhdWbwh2aF+w5h6nz9/joXZReYEZezXO0uXgYHV+UJ5mRnBHXVlkFWx048ig24OY1eIMj313IQfx/v1r3/FZuU8C43LFbqo27D40i6Wjb1LPebkfnzGxWMimRmZGQ07jpCxfymvZ3GwRrYLYtvGX0M6fHAY/uy78jKzeGTuwsh9LhGZI0Iei+UCu16OExfmVY466Kv//b/993j9q6+Hv9T31jffCheo0mdm8SKYwjk9htJ8KcgY+VT9k3jQN1r5pm+w3vzaG7VA//STT0M9PPn/d//u38Vf/6u/jldfe5U3fufiiNN5fV6frHm0ZXzZKzMj50I4z2q1qIWn/eaFF18MbdazmNUH3KS44b979+72DcSGvjEXz8zIHGHGnRX2mz5c0K05PPnwww9rTnJu+PTTT+Kjjz+CR4Sy3Lz82Z/9Wf1wAWxhRWPRw2OGBDXdGfxBlDmGExpKy0RkZvXfl15+CRsvwzdOa3TPzPDKzKrrxYsXo2ut6vf+r96Pt3/wdji2/P2//vu4zBvXoo2xTMUpx40fd/SXC+Gm9tt/9O34zne+E36M67XXX60xZslm7Ii33I4dt9lk3rlzm8XtAbyfC99+6IOZ6Mh45Bwt70dB1Yi20meXq1W4sL7M5ss+sWRdee3atbh8+Qq+fikOeLOy4HD84oWL9UZIf0ZMnGcci9OXK3Esdho9p1fIEmw36+KYecgba3Hqr1/oHx3yMjOsR8ei3sMFx90HRw9iw7g8kBdc1kPYtmfJHjFk/x5u1wc72JfrmGJ6xcZrtWRzt6djKUK6dV10tGNmVlvb9w449Aj8wfpr/+AiOzL1kSQE8RR3O02jmiMuxyDmcEzS/hUZsckgruGEQj/VI3Msp+Kta0wCPTbg9S6VdBJsdARIInhYweBSrvSnwbYrHDRPdcNTvhHWQD0C2cYJjI4MiY138Ua4dqn4lG98pNg9h+I58jE6TFlzOCWfGPQ4q85s3ZWbiX5bJmDY2A3QjKhU1EM8UXnE5RiceFJwgIB7h4ZuAApBCMm2bY0X/sQDokoTol+WFtgTnPQCUe4E5ns/PuMeDmG3h3y4jBhhj+hE1Hoof4YTmY9IaAvlZlIHCmqfR5A+GY1ysHiIjpYrm8rbtnVQdiJz0vFjR8bNs6z6FNjWLEgKD2I/1BWFwhGp0MLVFohXD4GoaIEolD73AaL9JHFEFV1vBH6WnYHs7a3MItxi9iMz3zncz5vj5k2gAKLFc8qmOUKYkv8CAQrFPjxaBU016i79Pp0V26WtjxROUgP9WF8IZGSKZfyAfIAZAabFa4zEeCV05s0pyChQN6gEdrcfC3nuuWei61pNvItFw//6SBZsFy9eiEbox5J6dDg8fBCHbJC/8vLLcYHFSF+M4UvYWosFY3NmizkuTxcAHZPuASf4Xdchp4u6TqoB6iEEuJM3Yk4iTqS0AfPDchEL5LlhcJ44QRIZS3RcMomuOc085g0PxgMbkY8Rnzn29zjjcrEhaG//iaeyX3vt9arnYrkIFxiZI/PxOTLZj4+YL/fMzLJz5hh2LGa0fwFyO2zQNewN2B4V1/6kM/ek70Xj1OViY8XCaqjxZYjVanmKgiR+52k2sXjn3XdKJ8cp37b4PzGsv3lCRhpEBUaF+PJXwqCVX1p2CKvTuhYd8Prrr8XXvva1ePedd+LmrZt1ev8ip98uMm/cvBEDmAMKAAAQAElEQVRvv/12+EtJA+OlvnkOv+zx7bF/ye9LQo70+qZvrFxAH+FX165dRZ8O9+qx26qI9Df9bpbVWiv8WY9MGQunc4c6lL19+1a8//578ctf/jL83sf169ejUebu3TvVj33zqT/euHGD/jzAZB9InnnP8vD3U/kvvfRS+GZMmzoXIWqksAig3738lZfjO9/9bsnXd2z7n/7kp6EfvMpbCtNVCPoK65FxwJs9NzJ+bA2D1acEvvLKy/Gtb30rXvbNLr68XCzDNuuHTdy7d7cOARyf/K6RdZWV/dD50fgjQTNERGbGssaCZdzjbbF2unf/Xo1vtpNvYp995tk4YBGtP73OG7k7bC4z28R6vxIyFaasMwLL6SOZGdwxmABus+ESuq6rzW3XumgtacsWGza3DWLTjG4RGSG4dom6kClOoxUU8vfyQNIpvmIA5K/xd326Z5xwftD/q35TCeM9/U27Wh//f5L/71C8Y0qjzhMpAQypJNUm/nR3w44Y1IlohCgLZQwoNFQ8gmj0PAZ0Nt/QdCAsuEyrkBAkDPchYoAS5cjrqcwRp3CCNDp/a06cUZ1eJ4QMNlMZ+M+39GeB/CnAbVMPE3kSngHWCSgZPSTEeXJDa1GB1EO3eKDKTZmjLiaS+rXITBIAd0RG5ggxXSSJiYspL8Zr5msYCS4jU5sMseE0ZcBmVTOEQ4I1qTFxCCN9CERGfaCUqKigsyy02t38TAihN04uNjMBcOfMjfLmCz1lDSd2YfHMjKibh5GyofGg86WYgiIKr+QhEEw5xsJ4oTMygeBCdkQjkvhcREZEZu4gUsQIEZGZBTy4x3iLjJaxhYwnX7CJxOZS9kxqVWcTM6iXMKXNFzSgoTBlnQgwX/Q8BNjGCLQRvueJme1iAcuPcbXNMC1Yrqfv9bSjMBCHHU0HDQW3Ko1IMN7mAWYKok7AKGOsL3Q0rmTKE0ZSaGjXYhsZmcKYIy1FwroENBEZXjmFxoO4acH4CHHysuwM5BRfyhEN5SKSaAJR2DFN1SE0X4jHXCN9RmbuUWWlT6D2ch8dTbJmILq9xZkgpC7qlNFQMsP2Ci5x2lXIzPCvMXAvXWwyeS0qbNFw2syk7vhH1bEeQapwsAoKw3sgyBovg5j8XUi2htyIWCyX9fErJ2LHVyd3TwZXq4M4YNG2JF/arjnGUGC6eyZNTxkPmLj92E9mhif0iV6WWaLngsXEgsnfBRtKxZ1bt1l03A6/55Pw0V9RmNjT3pbKQFQ05GijuWSm+BGUWQtOdOxxvA67kY0NFrFgkWPaxZALG+PHzDHFRyIiBpkjr8wx1G4RGbFVOEsHskOcc5GfyXfh6anonTt346u8RVAXf040M0OagIf26Br2pH+21kWXDaw5AHSZyontZT0b9CKM6yuGHfUSzBMSLl3XYrlcUU/qymZlSfttYbWMeoPFibBhR/lEdoP37BPGix7axXIRmaOPJXQdtrvAZvWZZ54J6yVdJvmTTWad7t+7X18UdzHrJuUrL38lrl65igvgi/DRR62DxZQbgebwIYgOGUKQmZmhnMxRRoe+plvXoqGz6SG8hkpXjIa6yKbZj3Yds2D6JRuUuywof/qzn8aPf/Tj+Md//Md455fvxEcffhR+tKuH3jcsto3+bvsZty5L/Nc6KscFlzr3tBmqKaoA1SoMlLeMIE/59Jshrly+Gs89+1x0rYuuG/Xup/E5M8MrM0v/rusqlIflq66tBdkFsX+BzMx6A+Sbk5s3b5Z9LQe67PbFF9frRz1+8YtfhL45y5VG29jXrVe9VTs6rIWxNAN9ZrSrrTDa1jo1dHn99ddLC33cdNc6dMuwHQdso61ddJaP4H+2tfD555+H3yXRf7SzZasMxjS+oN0t79s9F+rX0d2fbL5x42boT5BR16Oqo/ysg5uxlRtn2vDNN9+Mc/h1vVXijaH1iL1rgMZy2TJ66td1rd6QrOgf8jrkzYxv/LSHtrrH5uc2mz/TF3hz4sbKDUrLrnynp65HvH3bE/FUUX2rZ1xq6KFvqb8FlaP+jr2ZWZtPDyUDF8kkzZsqy+oTHX6SmWQlZhlbKpP0BDGFBER3+My9eOzFwatD5kkcqcisp9nIIkAcpgwaohIkiWJZkJkZ1sf21c7aHMLiMdP1+L546/kGmz03Xx4gtdYYtxaRhNIGV2ZU2czcC4Mrt5CZ27wWgUEojS4Re/GexlJoMOnGfn6Ml/mFJyndPlA7biooQeXz4IZNrHE0Jz0HeOOStK6bcgnQQQNIaxik1W3Hvx95gxxwyhEmWRYSYr6SyGkA5W29CCWHFTxJnLrHPHhDMAgqKxgHduTI0KjousWB2k9u8VMEcmIjkXKi9DEdkWkIltuO1+MAQZwbk+z0KaUlFcJLihHGZ0RPO1bOCX1nHpUjayMREx9yQ7nWuTJlFvMlkWDaUDAeFB/jPmcQexJie1U1SW1pC5HFJ4PJvuRmnLig4Y4RcF8ypRCIFr7CyN1fink0KMa6DvhTwLhli6RTRZwsOGDDGWK6LGt0Do3PMOJ4Us62msuOSaxMlrR2ZMOeV/zau/L7CNWpMiANCWKbZ1l9BoR5leRBkoJyA0hH1WG/HsZPAXTFgzC45JGWy3FsADXdOYbQDeQPpKQ1DNLeBTwSKJzhSBCPvaxLEWiXuUAWph570bGCM03lPvWDKj017Y4Q4YoTdshdrPDQFHNCckT1LGaI0mam0FpjgUgmsta1aPhYIw5KKxGMZSkQg/0W+rFdxvK2fyZtAqV3Jn4KRGQkoZNc67oq66TihOFE7cJjuVzURxuuXb0a0mVSBtnyD65ZDw+ODlbLcEHoxLlksnci9yRTXl1rkcjKzNq8POCEcsMbCxfocIxwrFLR+PKXujR0GksmwQ7wisjM+ggMQkLaHlkjDIjdVL42dW5xsQaDEzfFoYktBHpmYk/Mi6nh2cNHXj0bj550kA7CxGaL+miRn43Xfk7Ayia3+Cl3ycbNTZT2y0R32jAzyR9BGiFzTMvH9H6ovee0eYk9esaFngUQ6tb86aLQuVPYcIBlXV2QGkqLwt6QD4QjuBBqyLVN5W9anoby61oXXh3+07pmlDp3JS8yorUW77Ax8DsgRyz8PDl38WVZN6dVgAfSwrlDu8gnM9m89gWZyclxX3pBWjh5WcZ6S+/iRp36yXbKzczy3eeeew4dfhlf8EbB8u+99x5vGt6PDz78IPTbjgWxdvjRj34Ybl6Mr1jsdq0rO8jLtz/+Epn+jSKRmUHmqDN+QELWQEby9B4YiNVnja1ddOorLsrlndnoKxdC3uptG6zpD0I/+edAga7rws2dcsVLKz4zI9sEmfC6GN/4+tfjrbfeqrdFb7zxRrzwwotxhX5rORfa9mcPEswT3Li50PajU/4M8J/+6Z/Gn3z3T8L4H/zhH8TXv/b1Km97Kat1LRJQp0uXL1eefmPdyibqE6NO1l/8Fze+CDdNto/rt7t374W+1FO3NXZZME5Ia72cP1tr0dOGllXnzKz6uxm6ePFS+IV433rJ6wFvb5eLZWRmGPf7NdrWj10d8AbGPA9MlKeMGUz79syN8td4s+ZH/l599ZXQJq3r6o2J3+tUhjq2po9n+H+x1Mm3oZcvX6mNt/XxjfOKA5yZ/9OGtiNmgBybZYsDfG65WoZjon5tvjbx7ZS6aJOMxO16+tdGk2OrHsABM6rfta6LzCyeEclfTFcSngZQ3qINJ8g8hRB/GoXIQAN/WIXAKFDICm3DIzZtjnfWY6AvSDezGSYfz8x6o3nx0sX4/LPPY00fcBzOhFLjCMo/AzIzuLewT9ImVQq3Hy/EWY8iSnIEgkoTqjUwCCgzAES5JRCgAWdHqDxyrERPhbvWyNy/M/wLnrG95CGIMAS4YYMhwRkn8DZaepBpXFxogYqceqDTKQylYCke2JaXiIS6gy4aUU8Dc10s9yg1HuKjLKRU2Xwol5wZZ6Ywp6cQYaexsKRTYBkjxaEiU4ExEENRDFA3yMIQnrxn3tYn0xQw3icJv0SK4hH1iDDU1uElf8F4gZ074gQqfouLKvZ0NOUpvuGP7UnMy0ix04E0bEar7kWwdpy+lDOS+NTOUs1xqMcovIh4wxvsibt4gOeGjiwjFaMASaPGpFPCDErCCbiJVRmJz4Ihkj9z0seZ8OicM8mfhBweJhibQTnCw/lfGvOUBdK6n6HPo4pnVonRrhMRFq7Y2AZzCxSqBnDHvw2LTwf5wfJp3ljKZ0/7lAqE5uyDeH22tWRCa8iNmuCczMU7MS5YsCnbuCeGr7zylXBSdpGkjw8sIKQNLumM3759G902LFqucPq1rI9wuFjy9HTNQqRnvIZ8e8vH07UVE7K6bDO+VITaTnW0XpkZmXmCQ2YGcz/4ABoQ1HtRYXAlmS5YGosQFwCyy0xyHn9LIpXhjlLMEA1kpmNNT1aGJ9oXLlyI5557PlzIuIha8VaqtUZ+1ILtHAsc9ehYYARstKuLNkEiw0x5jnU2fcSCX9tLa3zN5C7etLDmUM/+/BXa79t/+O34+je+Hi5Gha+zmP3am1+LV199NV75yivhR2n82JNfqn4ePf14jXD50uVorQs3NPLMlrWAMq3sr77x1XBBa/0qH+W7yX+UbZ2+uP5FbRDdpLn5dfEovlF//e4cp93ifbvgRuaF51+IV155JV548YXxxxqI++bFj9e4UH2TE3I/xiO9i3d9TPnyF/Rbeetfvg10k/zrX38Qa06eO+riWiITW+LHmRp7/I7Gz376s/ANin5g/RbLRcw8tN9f//VfV12vXrsW6mw9k/pab+tqO8nOUJzQdS0aNtNW4g9o99XBCh/s2DxdrlC8i1BpLGM7umHJzPoI1Z//+Z+H4PdHvvvd78azzz4f9sEZOnzGdtKGmRnW+Ro6PvPMtdAf/CU309rN794I+oALcjcpgnZ9/bXX4xUW6i+/9HL9cMAzvB1bLVf1VrVjE61dlbVYLuPipUuhra2LGx91bq0F5ohMrAKYtox1Uo/WjbY4YPMwMB4cT/6bOdLj2THQAZUh7Rr/1T9sazeHtr/tco9NjvZ382GZlToulwGX6l+W1xbLFTh4x+kLXENX4ZhFtBvS2fZL6pnQ65/WSXzQuIP68hbuzt076BhxizfA77//fo2dyvKXDSn2292zXl0LZdu+vgWyb/uLP/qt9VVIUlvUisws/wou6QfsR/Rf/sZeBwejn2eibTbUdZRGNXUE12gD55Q36M/3edPqx0H1e+urv0gGNXUMICNCiEdesNzm4Yk0GxzOMog4QerMjMw0uoPT6V1OxaoR5G1qKiq/zAwrZUNkEO86Kh11kVXhb/3QhgVqoZQvx7GKnlFETuqYZ+RtURY2MYfGt/DYkiMV5bRTJSBPbFTxMx4JTiB4+FbRCVtR+I7JbWRMPuZJ81VH3uoz08pwEmwwJjMSZ+U5U/3G4b68zNhagOguEbHFx95VNHvpJ0YpoD8G3LSMg1lvxePRjvR8cAAAEABJREFUl3SjjhSmXFFSZsTpcwDprWMXwcMP+RRNRR7O/00xSKfdeKKDOs0AEnEIA2/80fypF3fl2wAV+Z/xyDgpznT+zxC8JwN53FgJ3Pgk8pgb4jl3sqv2xtAzdgzNMwZLP9v7/+fuT7wkOY47T9zMIzOr+u4GQBwEQICHeJPioaFm3ryd38zs7zez780//Nu3K81qdkYSxZuSSIKHSJAgiBuNvruqMmM/H4uIrMysqu4GCFLaiYpvuLm5ubm5+RHuEZlZTuJHLLaO+9qGnpJDkHC4xtovmRkZwU11xTzasTiaQS+5GR6G488byoKneFFSUYszFwcvvPBi+GXYayx4vHHWxw0i6Ab2k0DHiqeL73LTfo+nth+pp7mPP/ZYXLt6tXQ0FmiIb52Olfv3D8K6rFgoBmVqW9YlHumY3OKCxIVLppm3s1r2gEZ9MzIzZiygHbfyzWud5XljJHlbwZmxjOAMjhlPcffYYKhnWoCqf8kmkuRw8Wm6C8H9vf3awCmb2UwmvqiFlZtAN4M++X6KRaJPZt0kuAj3LYBPhuW5mXAB/9xzz4WLTCGtrDf8zKRNl6UbshaSn/3sZ+PPvv5n8ad/+pUBX/lKfPVrXw3/keLX/+zrRX/1K1+Nr339a2F8gotiy6OlY8WiY8YCzkXnPZ5eu1iz3H/1r/5Vtbl9Y8UDGwtWZjaf0ZV7bDmK377ySlzmqbMLZRe2biiSfqFenxi7+PwEG6jPf+Hz8QXw+c99Pv70y1+OL//pl4l/Ifx5WtP9wr1fmNbuL3zxC/HFL3wxvvTFL63hdxRepL++yKLHzZf9V5v87oVvbHyS3zoWS9RFfgYbFTqST8Z9mxJY3LWu6uoiKdP+Mour9P0vfflL8Y1v/Dn2fL787sK0oy9ZX8ctaiQjyBMcPfDUF8K2se6WmZkk9YhmtNZqHARHZhYPMvS1mw03TPYf6+Q/PXz88ccqzXShbuvlzyf/wz/8Y/gRKvuX9r/z9tv0+443DPfro10+SPAXt37729+GeIV2efnlX8fPfvaz+Id/+If40T/+KH7y0k/qTdLLv345bt68EUs2vpajnV03K3udhxZsCnyyb7tb3nw2L9t96g9Rb0od39YbtzIX7Idp1kXf62/bRFnbRBnr3XVd1W/FvPAub2C0UVt/9fKv4o0336i3Xknf8W2U4+HK1SvVx/0YmHbeun27xpx+GzYfw1hQt7A+fvzMj475fZ2f//wX8eabb/JG7XdVrvb6Zfgj5ti++klP+xyRlZBN1a/xy89//vPyp/XWJ5nDWEZoPJNQEDzyedwfbDvHRib9j3Gk/sVi8G9EBmzc1Zc/9al9z/HZS/TxL+DI+t6RfcL2tO9oWhmu8Vio77xP+GuRt27dCjcp9qUen/clfFyRTOv8YERkTAfdYyCPVUTdsIqLMkMLmWC8oA5RyiQ2YD6QUxrK+5HuyWyHxXYoJFpXjeNmRX5mV3wudVb9ikquTkITsBOO+o5BWii3nSbrWGZKs9uggHM7TR0wzUSg1JDuFQbqbaSVE7jGFVYoFaMMYvQ6rxsgY8XQ3w+oaF2IE1ZZqOCMHv9FNLikSYuyKeGdcpppZJdJxN2pm02Eecm6IpEzSA6PhJ8QgmD7RIizZHvkzEtAvKe+vSR9ZVVx89tHSAifElRoCoVxIgenPwlEPNcIj/rVDAk8gmKyRU8YVKQHEfgkOKQnGAWh8BRScNk08eSvUQojyN9AcnPJhl4m0xWds6d9zbvOWuJ1iQjkQJAvxqPvR14gA50gpEEveuoe40E+pMaI/CFvj5zMnosgiEHNIC0Pj8QWhqQIdMZ4mL6pdZdGwShJ0Ks1KvuGChjy+9Ay828jiPaFoSziKoVlYGMP/DUDAWmCM0/SqUv5HHIQk5hwzAmsGhAcZJriVKCf6CmEFxNNeCId3mb6QA/WU8GISu+HwKIC7ugzk5QUQxKUfafSyVPOIMPuiU2diwDmPkWdSxq8dLgjC8mV/KWUUCE405kWjG5KC7/kLkzLRgqZ54sFi4g90ho35ENwVIvn8+cv2DQ88b0cB/XE8cBs8CgDSt9fZyHhDR9VPJF/JlzQdSzeUBv+0ljXWphm3HK9Ad+9eyfu3bvPAvaQMjOcHzU5I2LJ4l4Z0eObJU9Tl7VgwHrGmrygLvqgJ9OS9MxET0TXURaFEQ0XI8vKx3yD3Gq1JFeE+YR5M1skuOvHzig3SgIjHnCq0+SOBZsLh/Pnz9WT68cef5wn3I/Vk++OhVbDDuVW2OwGY8nbJOtsuRFZRalLXGWh5RuEz3zmM/FlnpR/mQW6C3MX5D45902FcWkX6MK4T8S/8IUvhKGLcj/q4hNmFwDOSb979bfx61//ik3kOyxe34x33nkr3n3nbd7sXKeND2KJ73rnrVjFjDbTqPIdfNwSrUvaLkPeCv8dLQ9ZuN6Mn/70JRa1fx8LFqq+LXviicfpE6tw0dmNdTfPbN7FK799hb40wy/nWExeir39BW3A5pin0odHB7Hql2XLjRvv4f0+7t2/S784AofQ9wiRoR39LoVfyu6x1bdOkRHn8P3ly5fQfb7gJuAJ3sK4eNUXLn7ee+86ZazQc1h1WVFffeM9x1AfiG7W8cZgVn7o7S/0h9u3bscrv3kl7t27F8888zSblG/wRuPP6m2Ub2cyMYJzNrMfBQfjIgE1ccF1RJvb7pbZWoePIjITW47w/bI+UnTAwre1FpsIDhfLv/rVr+I73/lO/OAHP4gf//jHoQ/06QTE4g6L8nfffZdF8+24fv06vp7jzyP8cTEOeBDw3vX36AO/jr//+7+P733ve+j5SfziF/8Uv/zlr+LXL78cL7NJ8X+VuBn43WuvxWuvvc5m4M04oH1EzxjEHWEdlrTDXXxxmzcZb7EBunf3flChAZGRCSLx1/24Trnz+YLF6vlY8PZoj438449/JOazRdy9ey9WKo3AUxGz+Sx8I3Px0vB25uKlS9RhSd95NX5D/3GT4tugJz7ykbh05XJ8lLd/jg2/rO64u8Fmyo2Fv+h189bNOKL/dvRDP5ZGEeuzpzT13McvHWXO2HT7vZPMJAU7iDfoJRszzVOHm8AVY3hJW/6Wt3G+PVkwXz5On7eNTFsXIEHzm/cYCVcQcHPuARQn1vQIV8kR2bIAd7Cf8ehYdtz5YKgv2RiOVcQRNh5hU8KZdfPoWheRxCYEdCG2D9kjv+taiNYUwRbaujqp0QK80T6jZhVB/r7qYSyJZQRXoZ232XS4ETykb/eON6DeNhQUjt+nn3kmlPEBgjbQIdCAnr4nVFMSCultbJgUHukFGLbQAUQsUIYGCVlCuoc4BhTOr3zmBZlJVFUDIltMyImOofNib6yooI0hTc5IZGCF/mzQScVNE2QLQ9MMrYwhVjC19RsI6AmJWBJHKjOCU/8XQpk+ilYRcQuwnvTbED2JPZl60noupgUhrEjsgx02lICIGIRODYekjMxELM1KOIkaF8QJ6KeUvwLYh2RvniAB9CAtW0TWHyJk7IEUocEa6uijdR2ddhYObiWsiygj1JIRzTyVKDFgivbIRGYEZx8c0LZf6cAp/dgw1I7EFWJKDfCKCPZBDY44QZeVpPUABYGC6C2rkcLNgWusD/iVLkPacERmRiYY4+aj1IpNYUXqgpyyIhIO1lfDFwknIzOJkBO7tI0g+kAOfoWVShxeFIK6cfbHiOKjZ+ShIDzgREx6SCNSSSuuqyA/AuUDZJQTPXQP33TlJtp6BnyRKaHCFdH+GNVGKxSLnpBcVGioF3HKDKQzMzIFsRwQhGQI0aPnGOjAXtTQlaAhuMopwKxwzSN98FaPygEuKo5BETsnWVCDBgm0kTEKdtgCxjkXMV+EwPYA/QaMV5rpYiNtU25NhzXlghzeip4iCoEdE7DHGMZx9ghzIhdAfs/MU1qIk7J9qgxBu1tiTzebh/Cmrrj+NW9PWYaiR5++C2wqZQhaKgFSfcEkn+ob+rSzY9y7WLp58zZvRG7Gb1/5bbz11tssOlexv38uVhjggidz0FJ6ubhoef3111hMvBLXHrsaly5dQHYZe4t5nNvfY0HSRafP6QtmnbEwaNTDBcuCG/2FC+fZAF0Kn0pfuHCRJ/LnofcLFy9eYlF7GZ0X2QRcrY+XaMvVq9fgXQr/F4OLUTdSCxZBC/RZj709fER9LGc+n4d8FyNdazRtC2XEYjEP+Ufc7PXjqm4qeoqKnXJmJgvLI9yapSOzRYKLFy/U5uTChQv4aj881HXEAqJrs5jPF7HUf2zyDg+Oooe2lHts0vzIyM9+9vN4h0XmwcH9umnbHsKNk3qshzpv3LhRG4S33norXn31VRaZvwx/XtZ2sx768BKLvDk+7roWt1i8/vgnP45vf+fb8cMf/qA2FcZf4kn5tMn47ve+yyL42/F3f/d38T/+x/+I//7f/3v81//6l/EXf/EX8fOf/yzuY9OKzcnh4QGLxoPo2VC8++478e1vfytef+O1+PM//0a4cTp3fp86Llk4HYb2aC/uinfYEK3IE/S6C7T1gjaSzhblS9O15bvf/U5885t/G4Z/961vYs834zvf/nZ88+++GT/68Y9qMf3DH3w//u6b34y//4cfxt/+zd8g/834FjLWwTcAf89bhB/94z/Sb9/CjmETcGTb2q6UP22IgvHR0x8DXqNviiWLWp+894xV/TfDhy5033zrzfAfT/6ahbxPhS/Sxn4kao/+tkKHef2eyowFpfrSioOO/rda9nHERueQxb5valrrIqn4Ep5l+fT+5s2b0Vor2IbSmckG4zxj4QKL/XtsIl5mU/GLetp/587t2owY3rt3B5/bH4O2OawNj+W48HN8vfPOu4yfS6XLeul7+8geb/MW2D9jLpmxKLeuM8bJbD4LF+4dvMCGJRuSA/qsfVB77QeZideCsg5o58Nwk+J3ByKsOY1KmJmMuT3enF2pMDMZF+frAcZ8sYjbt+5U/tZ1NTYam/3z+vWFF+JTn/5MvPjix+OFF1+s8PmPvRAf/+Qn43Of/3x85atfiS/y1szvyeydOxfaWTbj+3Pn9uOIfmqbyFvsz2uM+h/XC7S5aU6nrWv04z78qV77hxvr+2y8brKw1m+N9gjqcXS0ipYdbdPFin6hP8QlNlBXLl9hw/huLO1fPS2/gXJQcMCTJivlDTJDnDnYNEVIPMLPh0eHoV0zNvUrxos2L1dHSHAiUwoggwokttH1omceSeMCnvw18HkmMWA2kUkcuYGO6DrrlpGZsPqqo/XsKe8YqzJciQz/SpQLp+WKaNyWSaNOXcNX9O+eMdclfHSXroiwr83pWz6weZ63wC//+tfhvWOFPNqiKUudAj3SAq3wYygZvmkZQXnHCI5MuKBBRxVIJaSF+QxJqODhF5RRZDwAPWlCmYwWmQyMqUxpLM0ceFYkQp3xgY8efcPZjzrenz5ziTHzOsBE3NLH0OkntpLHsKQ1ZJeYHIkplB6wFjFKAZvRBm4AABAASURBVMYn1wTxiJN5wmMUrLoaH6F0JpOkaIQtwz+TlRUBJ+pIroJg51S9LG0R0k5umcgD+00mNI4uWoEtTBq2mEPEbGKInX1VpkDfmKSMQ2eOBPSHdSZ+yeSK7xJYg2mQT2XIm+iIDA/9I3AFEwAchUDxiEbJDbKxcfTw+434I5MnMm3rttzTYeuLwcxHKm9b9SNlGYQ0coKciX5YqOw/DybLTpSepBQiWscNkQnbG1Ei2BxfEjS+40DArnlCWhCBVUJB1vDGuGLyNk16yaS+4i5lfFUNt0J+OOUN1HBN+kxRWdfhAr0iv7pcQLkAuXnjJk/a347rLJZvQPsLR0HfNs3NiXozM/wblAQLo4PwCadPFm/fvlULDuWt4/nz56O1Ye72S5NLKuL/KvBjSn5J1Y8+fZzFyKc+9cn4zKc/XT8l6hN5P+bjW4PPf/5z4dsEF8C+KTDtE5/4RC2I6w1Cpf8pT7efqUXYnhsibvDnWLy4yNTeJYuWrsMGfD7ZPIR92SatvUdsJlbYR6vJOgFdnNm4yc4jM8P66LebPL29xZN2636TxeZiMY9GWa114WH5Pe2WmbUgIHPUMRbkTfuAJ40+wf7BD1h4swD/67/+65jwNyzE//Zv/7bibiLkfxOZH/7wh7zJ+Gn460w+abeuTzzxRPixrGd4OqmPfbMxn8/pP8sq27LmLEINbXfLtR7mxTwWk3NM60vWOhBZmyu9iXfeeYfNxHfjjTdej2ef/Wj5X12H40bG8IjFmz5xo2UZrdEOGdizwn9HdHEWiSzOXFQfsoi/xyLxNpuqWywUzefT8Jv49yYbM9+eiLfZ8NjX3KS9+cab1V9d6P/mlVew5Y14l7cI14H1U5967eebtk+0dZbWNtt+RV8R5nXh6ceY3nrzrfL9//9//9/jL9m4/c3f/g0bpL+vcjNbzFxc09+sWzCeg4Mq0k9msdhbsMk4X2NCX3RdV+PY+mqbdhuad8HC3XbRlsd5Gzen3Wxb6zL0z6PIVDMFbJzKZ2aY/+LFi7G/v1+bGsvQj/Zb62YWy8/kvkg/1x7nkJ6+qY4e25VVbhemt7FP9+RdMlYMM7Pq6SI+gz/imVntOy06bU/9aHnS7/FmpfyLr4/YFB5jyWbnbvWJq1evhk/Y/Rih35GxP1/hzcmSOe8GfcG3P25q33zzjeqr586dj46Fr7/A5cbNsjrapWPjMrSJtZMipJLj0MPiiMyMI/qgvqfwmOH3fXxovKO91ItrmOcOIyBMu8BmyjR97MaCBM4cQVCn8SLGy258ZBMkvp0zLjvs9Q2Pb660xY3ffL6IGTZhKJIRyZ/tgSlQWDRVpmIZsQ7jIUdWnWyLnvtAZob90HoZTshEJ2dsHDvRShl49Ad8pu22gQnq0ZduTKT98YZnPvpMWE/HsP3EDWJmRmaSdawQ7WT+wsjKHGQS5i5g1dnqunvZVLabNsYzswzApSNnCijd/BP0vFjHI5IGzMyw0g62lphBNivsTS+JZ/weB7qqSC695aKK4rhyluK6EDn9NDueDbJvCWRkxVfobK0reldmYG5fM7NyJuxMrxA7Z2ZG5gCTym7KgbPFNy29FBighsgZTJC7csJgF6+PRU+nla+9GfxVWUMOyIE45dqj23wiM2NoH/KjyLbLzAhQNO0aj3CUf4N8jyCrVKbXbWHt2ua8v9jDpPXZkgnXkh2QrbXqEut8VALXRKYSw0DUptOxznUKgWdRxHlK2tkscpGIEVwjMjIzIkQMdqrwURD/sg5NzrQe1k388e2r4inWtsSbUDunZiHUQAiNRmQMoMhFpPKPoXNGJdRFBcETy4NafKxYVHRdC/tZx01tBpI5cGjI2DpKp+7Z4kYkf/bZFQuOjpuKTw4PWFz6kRFLy8w4oj+7uPQmkpnR6NPmI2tkQmVw5NouP7rhDbzrmJ8jS37JzT8Y+87Zirtp+eznPhduNJ555qM8KX2BBe5z8enPfDo+97nPhguSZ3m69iIblxdeeDFcdPtdDJ+6PfnkU/HpT/8JMs+FC/Enn3wyrl69EvphKuP8+QvYvYwV89ch9fGthHTsHI26XOCNzXk2Ucq5sejxq3p2RMdoHyvmSCMd/grqp2+t3717d7nZH4WHPnWDpE3Kubj0ZqxskicVAvoYt1BcX4tW0/dZGF3Anj0Wq7aHWEBrq+nSZC35Qxb0cxYuk3/051e+8hWeMH8x/G7In//5n+PPz4WbwMl/fgRK28yn3S609KsLQnHlypW4du0aPr1aPs2crLXUbVjPN998s34VSx9aV+3chbn0j+X65Nk6Wr5y1kk7hPm1R35mVt/JzLXHijIO9FvrWmTCBcFhP+5pvzlvBebzRaWps9HOJJ96Wr4wrzYI6zXEV/Sjo7h3/169rXr55V/FD9lA+nGrl19+OexTXWuhHW70vM8xdIdyMqqNutaxcZjHsHE7LJvUf5ONrIt1f1XMDUpmlrzla4/t4AbQBbC8rusqr3RsHMrKE9ps0oL+kplhHu1y0W5f1P/K2G+WLPTNO0F/xgOOFf0+c/D3ikoO5fWhby2v61rlzkbFoe7dvx9vvf1WvWFw/nAM+CbuPTYXvpHSBucU9Uywvj/60Y/iW9/6O/CtelP2t2zE3ZT7Vu8v/uIv4y//8i/jr/7qr3gb+EPeKP1TvXnVLv15/fq79XbRuPY4J3b4DXPWJ6bH1hyJn4xnJu3ZF957771Y7O1F14Y6NdOYI1tnGzTe3F5kTvpIZCZZ9UG31v9BCedGbfMXDttYrptLjEVlT/8ZNvMZ/GWxIjO3APd9nn3l10cL3qbZP86fPxc+QJqwoC9Z/wcp7sdEw8yM1nW15rOfJ3XpWscGfR4z5irr9vRTTzH3fzJe/e1v4zoPEuwr9gGcGaZ3Db/jDPUFR2YGhgbXNQJeZhIMgIjpaD2TAPmJJ/C0oXAlGuWL6vDEDY2LiFEukN0A6nj5FnQOAN+48g4eoqHhhsarIkS6jkoQZlPnCs1GwO9zUp1Uk3ajx/IE5NqGot/HpccBVRcrBW3WUb3kmbBc5Qoq2JCUN6oaXFMMBHbk4NSZXmlMA0XSOu4gs0VrXTiR+USo2UmmPFXYUIhXbVNXIet6fKGASkew+okp8CIQHPVJBgci+HUiCDl94EywfZJ1qOjIrowjfWpghiEhc6CTQicMKadftV1YXiIyAfIhZ1++63hqY3V9wrQa29z4ZmZNEpu8Xdp0MfBHK6y3GJjv8zrqwA+nZTS1kiQseBeVeDLnbt1OSowc9RaZZ2iqxIdckvRd0IUwwjYjsNkKCO6cu/k+vHjmoCszIzMpNwkJIrmIYG5bRmZGx+QdjCdv8tocHLC5eg6NO117Fti9lSJpxQLBCX8+n4U3jZ60I55iVj9jsbFecCDbj3mcewI5y4O9Pk0vYIf5e/rpnJvHpYuX6kYSkZGZ9Y/tXIA26DnlrrhJ3793P8yLRAxHMm9keDg3a9uFC+fDhbU8FyK1QaAMb1Bd61jIH8bh/YN6S/MmT9/fefsdnny/zqv+18PFgfXyi6hv8nT0nXffCRdp3sh8MnqfxeJrr73GW4Nfxksv/TReeeW39fbGz55rnwsVy/SJ3IKn1/MF/qJue3sL7PSekVW3zNS8orX7HvUyfzHPvGQtInt86vzYdS16fNJax9uDC+ENvmszFhPLWFFfF+2Tqp42scgZT3kzKZsz8L/p88UiutbIs6yNnk9k7R8rdIsj3kLc482CCz1DF51d9aOIRj7LcdH/xhtv1BsVF3l+10C4AFbHBZ74KmPo4tdNiZs7NyxuGtyU+PR9j4WZceW0VfsmWAd9pT552uCmxjdhmRnKizn+FtLaZ5+4T3sbyjO/emwnoV5h3eRbX0OhrGmWV2BwFJ82MO8RG2jTtUX988W87NjbW4T69JVy6qn8Z1zUYZLhGmP7aLOQP2McuAHqWhfJnzw/ZljtxUZ8xTjtx3yHB4eh/Kyb04fv0rbDBkWbtE277NfqENZLWJb+86N7U3++z4JfmW5sd20V1ks95hPKOV4yM+hy8e4778avfvUyi+rLjMl9+hgOrBMrFdDWVNPpQBQJZYf0pM4r+rZlymmtqz7YWqM85Egrfrb6orx1Pcei1/o41/grbS7GW4c8mldjHzds6Nij/+3vn2MMHYUft/JNrt8B8v/VWC/9q5x6e/pATx1ef/312lDf4i2mflXGdDeAhtqDWNknHfimwvFi23Vdh72HxXGc+cbOhwqZWU/6Oze9tKPlPfHEk/H0089g47LmMu2KyFgf5Nmiia9ToU3LzOAc0WD1Nbcc0GcwNK5dvRbXHnss9nkz59hBYDxtEWcOQzGyCTLT6wNAEj43t9CP9jXrvljMa+43bls5lhb1McBF8b0HqF3bCpOqCntYA2zHzIyE39O2JEhVXN0XePji94tsG9uNxJCfSQ4hwxDAMXYMeDGi0kZaXmbWHLpg7mk60QZPOmHfKwoIe/wlgsNwFxHIAfpV2I8n9PLAKnCbeqB7aE87xAQr7yA0nC8WkTnqQ5iTzOZ4dEx6K6yGIy8qcTV+HTqMaRHJjnAZimQiEI92qEdbl9xgeiqt7fpERT3EBPWe0Ej6ID/YYfpanoj1TeyqvNiEONyzzyQJsTBLV09bIWFmZmSKiNYyIjK0+YjJdupgcuWHRxU0lG40kTecoI3eYAzVow4HQs8WtLfBKatC9MivfNBuTETFT7n0VJSstIveO0UAlrZkZkwmZWZkDoiMmJBFoIdytfM0xM6RO/HdKKrwW1+I0j/m0FUmiogxxTQRdVh+EVuXRBZgf0CdRDzykTnoyRzC0ZTIND6qyRjjSQgdhNG4jihZeIQxHmU3ygzFyA5FkJyixLPozIyUOr4Ye18wa2YG53Y+7Bg6Bw6H5txOJ5Zpvj8EAnuO9Q79+jiemYwt/djTi1fIRsFFtH7r2NQGhzYbH2D/hDmepnkjuXTpMouNS3XTkLdiTPXMmV3rqgzzrrgxZCbusLzBH8RiQITlKqPqTOxk3DvXJKE8P5Jkuoudu3fuYnOEdRILFhCpnPlGOJ47bvCme3Nz8dJTbJBzmAuCcbGKHruE/6jxhz/4Qfz8Zz/jKdqr4XcGXEz/9V//Tfwf/8f/WU9I/YUd/5neN//2b8OPOH37298OP+bk09Tvf/8H9WXfn/70p/GTH/+Yp6l/H7/zH+6xQPEp9q3bt+IeCzo/VuJi4+DwPjf/I7CMhu3aqn3a6mJcu11k7PP2wvqfBapbflfeeumzwKsLnj7ucTOfzxZxjhvwlStXKacbFqSMoZ42csHj5i4zIxPEAILQzwcHB/inj8yMiAzbUQSHoWVqN1F0t5DWXtvJj9f5VF9/Cb9M7UeDfvGLX/CU+Rdh3I+D+UtNk5z+1OfGxUTr05deeqm+8+Biz/IyMzJTkkXZUS3KtEn/+WZGH7qxfPfdd8M82iSsl3465E2PC23bQiXWZcH928WodGbW5s5NkjrVPSEbPkaXAAAQAElEQVToQ72ZNuAC13TzTvSSzbo8xId79Shv2foqc7B/ZJ8I1KXcjA2kYWaLzCw/Wxd1C+kV9/JAnbZah/NsyA95U3dUm6UVbbcKj6SvWSf/U/YR9h2xDrDP6CNhmZaXmZE5QP36xsWbH2XKzLAMy1KnNhhOyMyyUT3Bof4Z/fDGe7d4m3ALjn1lFjdv3oTmxJmt62I2zjkRGQ88KtkLYJ454mHIYbXnrXAdMWMtMdVL221zQze4bl4dV27U9Jmz0XWemFuHJXpsK7SWBYbaoa77bMb94vohY+KIdYjlzBljXesYw6vITMKj0H+WM7yd2w8/LmR56lkg77hTn2PdMoVpa6DHcuX7y2S4JpZjG1FIzZO+0eiZt4L1ywpFHX6zz7nAvnnzFmP3INwYqSczyQYoIHMKIzI4jIsiMzJbWP+IDOth2fqNaNS4po85T9OZYjafxZx+mXF8pIKFY14QzyQlW+QpMJ0qRMOP9hcfSPhQxb5lmYamtdaQQQcGSsvvKL913TCPo0SfadvgG6oCL8bDuWxJuxnV//YX5+OGbZ/81KfixRdeqLeu13lTZZ2XjA19qz7zZFIHiQ1kwttASJOeE4gvFovwgUuDV2dGEgqCOqUBHbmiG5eq0Bi3MUayAutmegGnVAjTsASmy25G+chRolSUOcMlNo8pm6E6T4AbyMSjeDQkvlJ6crw0pXBKTdgs40F0r9JJYEeHuqak00LET7ArD5ceSyfdp8ltZ0SCRuQ6sNdET1wQbJ6wcC1+2GTqjwHb3I0YZXR05MyMKYzpoMxMLlOcAvQ71Zg4Z4S2xxlJ/xLZ+K6a3PD3tU8dEx7uqEcubaMVTuap8ftAiXUeTVtH/hjEZv/5Y5T3CGXQjZm4l2BVcHJ24hX27zV2OsXku8zTfM3IVvFG+d4s1G3opC/8mITlLLnh74gzdgcdXKO+URgbxyjszc+J3ZvQfDavHqZOMkdmxhGLrls3b3LD6mLOjdIbkvXJTNIDEHJDC+qWmbWYKru4qVuE9sYZhzcycevWrTjkyaH5jB+y2DPfdHM7ZEG0CfmiZLgRSusD7dIOy5V2sXTzxs04YLOyv7/HfNTCPMqueNLt/NRa8nT7NrhTG4ry1Rn2ys5MgzXUpf/2WBDNeXp3kbdQFy9cjEuES9rEG7s3ZzcMR9iq/NTuayUYLN96LPG3tq/TNojM7bIt177gYle/mV8sKWcX8iec5sspzXzShrt2ZGa9vXPBbJpvbp599tnalPhTtW5CNNe6CG1zITT4ueH/zuSNNljRzfqhD6E7c7t+JfwBL9rvhsiyXXw9TI32mkc526x1D7bF+t/jbZ51tP+6YF3adowDdQhlbCPteOONN/HT/dD38oV5M4/LMe6C202NGz7bVD2ZWT6Sfhi0w02qG5yWQ3+/d/devP7aG3Hr5m38HdG1rha9i/kiOjYYyj1Mr+m9F8H9wT439fnl2N8cOx33fkVa12LFIvuXv/pVWMYB47vrunor66+ANdKTsZeZVbfMNFtB34iK1CXXMh35RGarj3ddvHgxMjNa68LvJulfaVhsVFdhu6pLxBmHG4FsDR3Y7LwFylHIm0/YrNZzjs98s3KfN4KNPNffvV5zHkYgPZ4WLllhSp1Aj2+cD9Qp1L9ggd1RjwPmO3nq9zsoZnbDtmKdKr0LixEDf7O8TTowMcPx+MRHnqiPqNnPXmCz4M+Q+8MDfiTUnxb/+Cc+EVeuXo3ZfM6cPw8fQIjeeQoY9tivjc4VPbzYOsaeYvFgxn1jRj9zM/T000/F/rn9ePvt4UcsrGPrEBp1QIWI4wptaZ4iJTNFCLXFcegc1DI3kzFmOBGD0NNQ00lfjgHkIV8vpsT3EY72n54D1SZk+DdQoSmSIrltgSIpPzNj6pCDg1oNWulM05KOrYI0S2QmKLIufRIAJaAe+TxTHl3HSohQ3loW+jhtoJDAnn4ArBKRCf3wcxDMSET7HRA947SMzAzOEbkjqa6oQe6NOjOhM7JlVIY4+zCnPhVnS5mSkQZ/BGhTFUOBTrzreDH/332hShGZnBkRgvFBBR1jIv4FHJgT9ocKsafCwVRiH/QsLWdkntIMzxA5g52Z4RNJJ/9tdNF1XTiviEwrIM5QdAo7M4NzneICxIm440le3dB4sjWVaRlrwUcg0FxSdYOphu9r3nOyN0HblfFGure3qF/Q8iaTCXcDlmv2zAwXgwc8+VSnmHRJ08tQ23Pv72uRqhyMood0Yx8u5vNZ7LE5GTYoQ1tkan8LbZ1zE3YBeZ/Fpt8TeL+lr6j4/v650Fe+eUoU3L5zu375qmeh07XGU9Z78ervfhfezO+xWZKP2PaJTTJQh5vO7oOZSX/IsM0zs3ypXv2Xmar40JCZVdakMDOrLweHfvMjYk8//XQtuu2X9oPyw7hgNW77u2jUxgnyJqzwEeo+1NMFp33L8izHxVVmPrAM6zNfzEvGj9jZ51dBX4VjawjIrdO6rlio+dTet3UmZqQB1yxfPfmRJxlTq/jNr38dd+/eqT6QObTbZt0zh3za7ebEDYC2264iHvE4YCPw21de4e3JjbAe2mg7+DbGfolhoc1UrexTbcUlHhHac/36u9G6LmaMr/Id4yhRbnlXrlxhI7sX/miBP2owXyxK7oi2XtHB7+AHw0A+No7coE8jXbMNY21WPzzw/PPPlT8/8sRHqO/N+N2rv2MuOQpduWIxv6I8bRWn6oPZui465lD7imhdR/4k5fj0rWzrunDM+WV9Px7pGF7ytsWNoPVXOjMNYrgWeealQ5/9bbGY46s5vmzI9tFYL9l/GdjhRu6QhzXSXWsxqkduOI1nWtoAr0PK6Vf7gWPBf3zp/1xSynvJ66+/Vr/u9/3vfz/8aK08Ny/+Q89P/8mfxKeAbz3m+KlrLTSktS5m1EGfZGacOOrjMI6aHvNX+K6L555/Niz3zTfe4G3X27HiIdEeb+QXi/1QZ2wcpfE0vRsym2RDtsM+51csHJIomsKDl1+TIVFx+UrINYyo4pCLhxyD3LHQcZzyi21nE01HFWfngqDlr2QXzWQAfWwLNhqfOu/YkY9wVj05JK2lVeyD7MQGeQlEGde9JGEFp16UEJuJ67hV2sVaMCkzh5gZCl4G1vF14DHWi6U/igjziiEWFY/xIM9xBnjEN0XhbJ1npZVT9Cn5pwzoVXxA1s06OBqdOLVBUQHvtHMzyUXpaTJn8zZzD1JZwXAt0stG1P4h60xMsmN4soQzc5IwZoL6/U5KVdUm1r2OtKINLcVwF/LPQLXhcVrfx3EE6qH+QcZTNZon/WHCmqz1WcCENfP9EXRP5iVqhWLp4xE96TlOOz19kjs9dPzVgqbmkCUT72pEX2HPIkacnvtsbj8YUwLebL1xeBOVdnPSmAOd5AesomdOK2HHXBE6rojozxhY3mT9eINPBX1a5yJ9hb1B43aM355+5se8nPhRwo1mRtKkl3mg74njUUJL0q4jXtn36oChrQRk7fFFTxjDRyfu3eONxUFYBxGopEhFtzCqrXyVgFxg0yDbw9rEGCUIFLppPDg4iju377Bw6ZmXZmW/N1XhG4C9vUUtsPsqqJTHox+D/ILF2Yr8d+7cpZwldepYdOzF7Tt3Sverv321NinK6Z/MIV/sHhN7CnfSM4cE/eWiSN8e8rTVuJjErcuEifco4ZRnCk/Lc8Si7D6brD0WFn68Sz++woLYL40rnzn0CXVkZvlbW4U2uujW7gnKme/DROu66muvv/4Gm4J74S9izWbD5oNmqqIMO+Ra14ULXxH0mcX+fpzzF6F4AGCcHktvs4/F1mFdzrEx1R+uGzqeEGeybqCJMvEBufwZWjf0PmX342/KKZ+ZYf7YOTKznlgfsMHPzC0ZLTgNceLow77ofHTAZkV/my8aNkFYb3mHvO3xJ3alBUknNJ3N6OO1117jjcyNsA/4sZpEv/50kXjtsWsxY+PixzStr2ur8xcuxIwFpF+Sv333blj/JM/ZZZyesmRu0V43KlevXKN974YfO/3Hf/zHoiMyVizURJw4aJxNHj52YnHeLNtbIy/z6KYMdNWBcXaOvmE/No/1dHy/9fbblBhrmBYe6jY8A6tlH9bliPqIic5s0VoXs/mCaS7pDwvmjgM2YstRddKzctRqKIwaCunToU/8ERPvI9evv1c6l/QD+/v58xcq0xHj282s41mf+rFQPypqu/n/Znwg8bGPPR9+0f0Kb1n8TsmC+W9Oe88rnGOzmBHOYsa4cK64fPlSuLkzVNce86794T4Phu7evU1d+8jM4DIgxsMOS42N1VxRccRlbCAzmd+7cNPUMhM9GR5TpgpR1BdQYLJASJ0FOo43jAgTRNSBOsKEmxVyicwsRGSsD0gn5PtMkOfPnVuzJUiKTK+U3Yu+NkQ2QKPjYbRiBaUyvRIlyEzGb0a2DA/rkgmNHuN2Hgc9Wo0+ED31tycZmt18Yohzhdm7WBDBhLaBlC6+nXAoDXEI80kN0D4pi6LSpGNrZGRmcAHoTWF8DGM60FUZI0iNzIxGvctHY9h1rRo6FIjto5U8A5mnZJnJIDsK66vKNEOPZbRzjEiyNy6ZXEwnjgTiPe3TV2j+qpN5TUTmUc/KwiUT/ZxLFokBzbmlQrViRYkrUiy5aPLKh1VnZsbwZ7VMSYnITNDWiMgIQHbNj4CO6UA2ChPj/YSUWU8fzAONvRhAZKQrbaR309ZxxB9wZo624wjtjyC+pZL+R8LUJoaxcWQiX/GMzGMUiwtZsUSFRDi38mdE+peE5oUOwsLQUSArkXCUIT0zKx7rY4rnwCG9BMbQoOw4NgO5ITLwpekFRDjHtImHx2Fq91kgw9aZOdqxxR30DazT0oeUs649i/wVm44VY6nHntZa+HlrbwR7vBVwgs8c+qRpSfoQt6wNOKdgCiroq9Z5rB+t1LouOhYOGUmMNIzp4O2xAJ0v5tzEjsIbWo8NC56EOr4mPYjWAtyFkPPyClsz0YNAay4SV7UZabSr9k9YUS9vhBhT80dmxvBQKDYObEGPMhOzw66O+hrPtBzrcQwokwjIi733WaBF3+L+vVXsLy5Fa7NK107L14+YHLfZwOyz+PBpZgmsL4muByHQOfjPLOr1TYJPJL3Je++R/0+//GW4WbK8oc1SdiHxe6bXiExCEByZie625mVmTId+XDL/Wp5t0tqxnDKmi016iss7DVO64VkwX+Zgh/XwKatt4kLUJ/7Sk0zmsZw8P4qjjL/UZF9RVtuF5SljfQ7GxXlmVt0jCGPnyIhMLrFz2Mfpxbdu3Y43Xn8z3nvvRvzkJy/x1PbZeOLxJ2KPJ7X6aj7fi9lszuL6mfqoy+XLV8P/tfHUU0/Hn/7pV+Lzn/9C2B9o/Op+QzdE+UZx2mp9am1AJ7IOrWxKdM/o96t4+pmn2eycizfefIPN6m1uiauw3TKz7M9M9PcFVatDqFsgFMLhG2ccWtUHekasEL6PD9997734ntc9rQAAEABJREFU9W9+Hfd5An9IXzlaMtmXTNRHn5ajzT02BOjRP9STWhuJhJORfcKA5NQ2sULwxo2b9SMVjtv6P0Rs6mbMI/uMI7/c7kcaO+KW43rt7r27oV3+bPS7vH2Rn5mReQyKWJ8pZRphZpYcJP5bxaybx9Vrj8V8sYgrV67G22+9w4bpjWBaQSQD8yKhgmuKdHwIYugKjhxhf+iw03o5J5i50pDLzMgcsMSHKwrwI0Ru/sxnX+7xYzL+EAyh6zLJE0F0I5S3iUZadsi0aK0bMYuEJmc9VNFvfudwn43wjMW/fOtGF9fMNYwLy46dI6MFJUUmV+DY84GJ31vzR0jefPOt8P8pvf3WW3GddrlBv8lMxsUTjI+n4uKlS/TlJWPpvXpL5fi8d+9+9XHb/cUXX4xPfPIT8YlPfLzwSWjhLwq+8MKL8dyzz4Ubms997vPhT8T7vaTz589h+4o6N9rzKLrWqi2t47jBiIQ34yGBvp7G2CH92n7j2PAtU+ZQp8whRKluiBaR4TE4q49+BfpgwRklYJ82XcA2qIRBTs6Qf0jwanyCcbEZz7pR6lyNszPZYZTaAoZOcSyqCaGHp7ylTmlTmJnUBBiKipFKxeAG0RiOIfcK/kAN3ErPkd4ISoaLNhCUT0wuGh0DbcYBiSIhP6BLZBCOk7abEHUMcll09IZJ7pNQwFzKl00MNGYe2YVKiz5WtOOKAbdkMhOWHfBLiEulkb5iE3DEzn+FXE+ekkNJIiN6ZCocClzbRPJ49tRr0Ey2KmE3HAXfX4CSrNKGbJk5EkNA8kBQovQuQvk1RlGCqh/hcI46w3DCkBLw1tlNig9wVD4sS4CdW16a0lQrLUpGxvsBGVFve/a0nyp6bK/m6ilRYkcd7B3OGEXVSD1isJkBmnPKWGUYn4BNcQKxcSgYsenziQ4OaYITp3wxJNgXhfWeoCXHaNxMOhfHzZvJAPMPpcdY/hSLjUPehA32I5KZyZgcFvlm0YZzLARcSN+/e6/eQGSqX7uxd5wDIuSJ4JhCyPVJfaVp50zSCc1yxNMzAaduHpmUz43ZnwddMWcs2LR4g4Jddk3jouEX+T4tljZUvTfYI57QLZ0nyK/8hJoAKNS4somPMzM4ja5BrSbRCo1HJLQU9cD2QYe0fhAZgUxrHZuPu/HWW9e5obIo7RZxyKbFfi9mLFK7rtWN13oPeuL4sIiKDfoCnbtQj/m8Ybp59Kmqb2wODu5jY4R+88ZfWSOiZ24kiCkeHqo3HJkrxqT2CO9zK/JYRomMlymemZF5jDG5gkmmIo9wUX6C4pu0cZF5XFZmssBYRqP9z58/H9opMgcZ85vWMXZ8i2F+F3j3eHtmvUw3Tbh5cxMjL3PIn0loph3InbCTFM5l3pfU7+L5Dm+xXvvd6/HU00/H17729fhXf/aN+Lf/9t/Gf/yP/zH+w7//D+Fn7/0Iy/PPPx+f+exnw0WS/03dL0BrSykcCzFOdxtjwUKfp9oUSM+LSoNWvqf9rLcfBfJjXW+++Wb5yTFi5sws+cxct518of+0XX0pY7zYFU8FOgY+OkNErDDSvuNbT2l1wYoeWUzD7tWwnmK8W5a8SUegYwsmrHkRGF6wf/u9I7/v4mLXumVmjSU/2uXHyXrGvA80DlkrHBwexQGbpTu8PVF2rdL6TUD95inbuKGwDkfMR24oXPhmtljMF/GTl16q/59iP4pI7AuOhMoIbMo4/oMR64O0AA30KBeVRlz+BNPn81mVZf/1Z9j17/Xr1yPp++UTMiYYdEgR8UxowNVYlM6ISP/kUwdpF+MLNlz22dqQMDddunS5vht3jw3BIW+CMTGOD9ratgE9uvrjhA0qIyijEMOhjmoL5sEDUHPW7dtsoO/wBupefaysp90ci44JP+L1J5/+dPg/qD7/eTYZ0P5qn99jcf7UD244rl27Ghcvno9Lly4SXojLl6+wwXkyXnjxhXjhhRfiRcJnxg27Mr5JMd+5c/uMueFNS9fYWsRgs22ZLSMzwzGRmbHPS4n5fM6bGYCvSIw1Ymx2KtiQJerZx/A30DaUcWNi7bQcMp8WlyeUPwuWp5E6w1D0GCI/0J1eyGw8M2OMUmgf7shqkGJpnHYgPrE3yFjriOHIHFK1dRe7skOO0689aoR5pjDQnZkEYsg3lTHEjq+ZGeEJ3GTk1kI2HnqkmZGqMCPMn/imQbeuhR2j47XcjKcKrTpMrA/jfg7RNNF1diiSNZbAMzNrAmyV1wRhyukwdcJaAlvW9CMQmdaAnkefsA4rZ9xHyPcgEW2KyEB1/M92OHZqTOCvoZ5DDaXFEPvnu042GO7i0a2y7TLshxMyWzQaNJO0yDhx4A/nsE2+rBULROceb44rNufGV/Qxfbgp+2HQmZNdGYm9ludTI+tgkpO0fBcfPrDJTIq1768im3RE8hc7h37cZGUmUREx1cMNxSFPqUhYn/YVfTLnhtnjB5+cBvpd2Iiu4VPgjWOfp6faqV1LNib6rG6uh4eqiGCeKWLXGFISnZkJdfKUnaSv8L32WIbtEvAqLeOUgzlhFcxns3oDtFjsxT5vnfRRZoPfhXPYkgXPnTu3K790Ee/j0rUWZQ95MjJ6fHSAD49YlPXc6K2ydIGybEv93Q8VINdwJm2XmdEIvWdp24Su6yIT7RuInSMzdzgfXnTT1szjcuS7AXj99ddZ3Nw9UaDpK/xxiaew9o17bEz8foX+sY8csUBWxoz6cMGiwzaYePI/CFb43Sf2LiZv3bzFW5SfFPwo2u9e+139LLVvfX7y0k/i57/4efhPH/0ls+9+93shjPv9jZ0msikjqP4p3Tc8tFtYL9tuMV/Ea/jmjTfeiIlvqKzIRJnEBkzXZ4aZSXG5kfrhkPpa+yYYf7+aV8x/tqFvEdyA2a43btzggcAtbA7G1jycL92cHDkXANv9Hott29j8+nELj1BVbb58+XJcHvvUP/7oR6F/nbvU7/jbrssjKMXPNNB2to2Yc1trXdXHdjFuXV9/7TXGayNrX3XOzMgUZCbk+sinfVb7D9nE2X8OeMBx//493pj7tsLxr6reyzYoJ+FkZiTh+z1thxVjdII2XL/+Xjim3/KtCm9UbtKufvR3MZ+HH3Pz7fqF8xfi6tUr8djjj9VPIp8nfu3aY2xMLsW1a9fAlbjIZmWfDcge827PmLSf3KdebnT+l//l38Wf//k34l//638TX/nTr/DW8vP1XZfnx4+P+b+dbOerV66EHw9MKma/adRzzmaxtQbn9PPslA35yZUuwid6nQyDW2oNeEhCr+vUU4lMTYzQgfeY6OyoQZOsJxGSeyIiNo6OyV3tIkYdG8lnk5Xh9GSTTq3X6eInuJhJndfsCG2Pun1v8+GdfuI9lShNXvOfLncKV3nZFaIHHXVFn4N76qh2hp5JKDaU69slT0NLhg63Ik+ccpiedCDlzxCpXGWC1EjoU6PvF5m5ttKOa7nvV4dlV7uS0ZDgf8rzg/jmw3BEvk8l1QZkMpzwPlVw44jIzFqMdl2rm0k2lAbgjIceGWRHynBCgycdhPGhHpttY7mNMbRiDK64gQzjieIYUI5N5z/TMxMmC2OclCldUS6c8LgywrlCc0JsnIhbpvoyMg7ZSByADYmwXG9I53ktf4snbe+9d52JihmD8d8D0/WtN1V/gUib5PsxG38udM5NTWzqPJXOiMwsQMVwGB8p0nrqTuGjzMCPyIg1Yn0oe//+/XoC+ZvfvMKN/i6Lpln4jxmtz4LFcEdfcIFt/Y2v8PVawSMS/oTsivbxqarl+flqb8LLcfGtz3vShW9ZhHRVZbMMBWkp+Sv8qk7tEtLWZxObWSfa9Ik+LTT9NJwmu8sz3y4v037Xl48zM/RrZm6Jddx/G/3YPuACxYWddVKfsN94T5c2FJsKdAu9jbHMFecotwb+2pSdaNPVa9vaFuSMmzduhhuU377y2/rp5Zd+8lJ85zvfrf8RIv+1114P7bvJYkw9vkkxH0UapSQsoWpcoe2FAypxvEztZNkdD/lee/218P/Q+LE/6zyKVZCJsqKOL5al7XIyTRfGHoZHlRv0aOcuhpTjq3YUjlkjZVm2+yr8COg0D1nnYe4wPXjosaoF/ZKNyfAW5bA2sS68Lbunjwfjti9E+TROO8oPxwn7vMV94WMfC3W89JOfxC//6Z/YFN0O56FDxpwPAI6lH0QNdk4S/USMYU9jTHBejMx6C+ZGW/o1Nid+r0gZ40Idmdt6R3UnAvOJzQTHyny+oK+vorWu5uMlDzX0bcSg1zwCoZgO44WRUTT2b8qMSQ8NMrPayX+i+FPeTPmT4y/99KfxPTbv3/7Od8Iv0n/3u9+N6WfJ/cel3/v+9+Lv//6H8L4bbvTFd7/33fj2t74V3/ymPxP/1/FX/+2v4v/6v/5r2GbWacXDpnO8EXmRNyu+ufzyl7/M280/i3/37/4/8f/7T/8p/st/+S/xnwj/8//2v8X/93/9X+Pf/4f/wGbmX8czH/1o+IbU701O9axwo2ZtqvsUxm73qgS4/YAtR5HWI9+zIuzHdPvqUIgMGyIri7yp3NZ19WqnI/R1mA2ZqVwfKxT5Kxqr8QaTZMrMyMzqVL0FwAvKreCMC6VTbj8A2R69p4I0hDhHWeSIcBpHOXGoip8ok0KSdBJ9AYIwJzzjwvLgRHrZwZRm8SYZn2B8G6UUliHBKWdmRuaAyEFAu510DNU9cI+vAz/CV5Hae5wyUObJTAZYOy05piMhRKPgAnm6dBGZ6M5IbmqtIy6gZ0z4mRHypO0HHWld10UjIZFpQN9UGMeHNg0ux3qJMSkpO5OrKDoCshAcQ77tPLA5hzwQJZs5xDMJo0VOyBYBb40YegMaR4qAMzO57pzYWeXvsP84Ue2Z0DAfhPGh9LN71JCuaHJJok1QvyQO+chnKklBSb4JsnaB6shEYo1GXAy8CLzN+O+ZG8qf6JzCiEEmcwzpPymIx/owLSLTMGM6aJ7q3+py3hkm3b7mIuPyH4TKPCmj0yprlGKqrNlsbrSQSbkWSOw+T9Usy5umDwtkT8jI6FoXx0cPJ4vXU0bG1P8gOLvWan500ewi4u764xcZNaYoV7v29vYjM+MNngavXGyjK0Jtw/yrHS5A/ViAT627bhbXr1+P6zx96xifmRmZGREiogLjYzQ8ei8RmRmtiUYougphEw60NgWHPII6pTOz8mceh94nXPS6WD1//nz02G/cjxjsnztfb1fu3LkbK/rHirRS9ogXTfZh2ZtvvEVdb8T9+wdxAGy7bI0FxlH4FFK5Tag+uVgP26VCGnFVNiyxZVXtYjtPmGTIVqd8eRXh4iJmhf2bvExLIZFz4k8hrPV5Fk/+JizDcs1o/7tz507Yvv6al2XLtx9kZrXDgk3gfTaJflREOb9466JOWePCudpFn21j3DTLNBTSuIYe158AjDB9CpXQBnUK+7SLGfXMZjPe7C8L1kNZnwrbHzIzvKc0+l0mtrV+wLAAABAASURBVEcGijmHVoMVmQ3V8ClMWSKR/pGYCQVcl1gHdVumvyr19ltvR0+7Kt+1jhytEFx71kCGx6hiI0hLystUL/JFnxFGxslD3ia2JTKGe7O+6aliprJx+qEASGztl3102mKZxA8PDquvmjEzo2stqAEeIkDGNcKMBxQJ7frMttIvqBvz9UE2gARE5nZIQiSqzGeb+Wbxo88+y8ZoEb96+eX6lTA/MmZ6T9+3vEm+Nx8ICzPcglKAOphsX57sqnwyrYWhGO1Sxu9QOAZcwNvHMjMMYzzQas6yOzMjE5CWSShGWpszB17rGv1vmO+P3NDxEDg4VvSbnnuXc0xmwnG+xcMYyRk96XKL1k4khkAushWnNyIgf4Dxs0EW9K5Cf/srYo5x4Sb7LuP9xs2bcZf50nuFdhleZ65/++13YsDbtdF/6823K/7O2++G8DthL730Ux4KfAf+29R3xobme/FXf/Xf4r/+179gI/N38b3vf782ML7d9D4SGPzkRz4Szz73XLzwwgtx7epV5tTDsM2P2LiZvglrjcPp3dUE1HodDk6zcmJI6UmFohCusgvSsCqDoU7uITjhlQhhFTVGhkCZFZ3Q0IkHIW0hKI2xoiFNU8aEzCSgkVCc2SJRA8n1lBMV5t1KKd7AOZFvI00J08faEh2pgUl8PMmDQ7CD9I20LD48xCTXDkcSVp3aLjHZqPRED/KmbkJNm9hMewBNQW30W67LV8+Qh6SR24f0wN2+aldruc3cjfUjwxBfrOhsDnrhpLlid11goBqXr17bdjnyKp3+UDxD+fQB+4ayqMU1FFCE5UHbAJITNHMTsRVByjwEVFY1UKecm3l26QiyFmLjUJfYYJ0gLVmcSPijMawL48axUzDOcLP8hxiv5DEy0jxgCiEfeCq3Bk5IbiSFtabN7GtJ2hv77Atb6FnsrcJ+MvQLFG5ktyqmbfannn4kv/ey22cqrzqOkZnRdV201kAH3UZLj2WwLDZhCoytcygvK2+mc9eQDEndzNFXPbTXMeGiy81Dx4YgyKVETmOPCGeYN5KSjUjE8ZHY602/tS584n+Tp8zecFww7u+fq7IuXrgQvrJ//fU3akFg2drZyCuM+39G1OoT9LfffrueGvtfsN9jg3LAK31txYSt0nfjWKiKgvrVa5ssxxu2cRNtEuuUqYbicOlH/0BunD038CVzi/9l3o1Co56ta8iuYrHYiyW6b1BnF6qlX+Ub+R9KIn/AIs2PExkeHbkAXkWmbdeXfm/u6snM4mdmQMT6sF0AJy6wHhEr9O52O30yQVuX1Ets8iZ6rXsk5EsangbTJmRiH5HT5FzICZJrAWPdFmxC/GUfbRKZQ90zsx4oLkj3C7N+EdePjUz529h/1OWmxrgLHfu0Zcs3FDRYlD900gbwFuzhqjyRCjIyXKwGh6llF+Mi05QMy+q6LsRAt+IF+YLDPEOZFhaRmaQPiMgIkGkYW0frWj3dnepgv5jqm5WnIZ8DmNMgOMc46bGBjA3ZDX6cSscpx67eDZGynXYadWVOZY0y9D/9XoBFlGvwQHXUObiF/j1sppXLzGi0aQQyZCAaic9bphzcaSbKNAiaExlOqCxkSWUE8oUYD+Idm8u9/f0Q+tMF7Cu/+U34hhbFQa4aM5YXyFdOlYuKbF6UFvIIsafnfmEdsEpmwawkVZdy/rty+XJ8jDc3ly5erI+U3bp1q/p31W8sUz3r8kdeKRvpNCINMjOqX8LrWheVBq2OzKy+6XcNG2naom3HNtJDYXKNOqCHECmM5vYVBeiqQIVTCSXJRSbBaSflZ2uReZwns5VNmUnYwo3nnHaZz2fRkBVd10F3kUm+EeoJDudG59pf/vLlePXV38X58xfiDhudf/qnX8RPf/qz+OEPf1hvX77/g+/XxuVbf/et+Na3vx3/7f/+v+NbvIn5m7/5m9rcOI/rowJ6rcUEonU2K53Bn0aYWuyRMBDFO/syiRiKsyWHFDuCA1/IGcKU1JIKty7aNjI2yJFzHAyNfhz/MCh1FnDU1Hc29WYOdm/yikZYX4iK71ySmm6xkN+KPyySEZlZiFMOO3Xruho4lZxe6yJxCrJ0ZQ6hAta7tUFHwsjMLRmiO/Gkw3drtK5VJ29dF60TreTnPFGezxfRGvpAowzRdW2d1ydYQh5DNTzO8qVpD8RgKC34QKn/qRMzB19HDt4sX36QPoeCTJRwPsxhqheTnGWuJ+KJeUqo6swMJ8TW7BMDMuEBTDiRK+FkJn2qgS66ZtgiU0SQFI9y2Oe92axqY33EImVJv9Hy7dzWa8J2irFBPlOrjIuBFyGvD5/QO9H75Mon0/14Y7Xso6OjKjc4cpQPCtM2Q1tQP6bplJEJhXrn0dY1xnyP/vv1hKrrujh3/hw3kfOxz2t4N/2/+92r9UXULN0o2Tj1+d7eXpxD1idtr776av3qi2W31kWHvrC8jTxnkZmUAFq1xZC31XhvqDCNmmA3IgEjPCw/IoOUNSz7iEX8sEFahd9FmPM0Vxtb62LGG1k3YzduvBdJe5Pxg5/Yo48NKqx2WUXPBqkvmhTa4oMXcJzTegnb3A2KMK7EFEoL42KXNv5+oR79Zzu31lhc3Am/f2D8M5/5TLgJke8C0j6VmfVx7K9//etxgU2uP1nq25PMjMwB2pCZ1T+sj33HcmLnsN+ehh2xU6PqEyZS6npcFk2zyN/FlDY0GTFsHGQyrKM+pxKcudnlGEOr8Fhwn6IgxuMQl3cWtG0TymWkAZhCyFPOzXzHNCZRr+M4nqMim/FTVJ1kkScmkNrTl6277UQ0MnML8gTsgR9pFEwh5MapaizFTdjnFcamjVSB5LpGZjJeZ5X77bfeit/97ndx48aNmquKycW8lpTpFcb7OC3F/IZb2bBJH9jejz3+ePim0F8oc5GMUVHzTmbklEkamGdiGZqe6dXYCOI9c4Mx9eiFTGUyDCzTH2pwI4QjFCuMJhVd5Sgs5BAmIUHpwK3E/kAnhugvsVtCZkbbQHD0LC6tk/X51a9+VfeaL33pSzzoWNY8od364+DggDc0d2jjV+sjmf7M8Y9/9KPw42b+LykfpDm/VAWxoXxgSBnT2fqNmk8GlgxGTUKGFroZSp+GSW6dtstAb08BmYld486z6DFH0a0i2pZQgmA4JyOH2Imryag/wf+9GSrGV1u2fEClpaMupymwILGZdiyckZsJZ9OIda2FHUU/KohrqQFDZFe9iYI8pd7QOMgkgkOzZUjCqjO5ZmTEJjOGA24MyDA5YRsSRE/nVlfXYRt6e2CaMF0oj5XIToYOHNPOghKb2JSb+FY+IzeTPjj9EDWb9XloIVZTfFi27RSYmdFsv5iOKqwiUqIij3LZqvcDctKu+ntQSSZF5Q2MB14VpfHXMpvZ7C/HetciaxYlDUwIqj3QH8ivKDD3GEiegIaBsulEYjyw1I6FvgvC1lrdsK2zbx+Dw7TWOqjj0/Q1KLMqTAUn81aMKxfxvqVM2rpj0a5dbn72ePLtDVlZvwz61ltvR1Ju64Z59riUiMzkjcSiFgwuMl34e6NRV9d10cgXdahtQjFOXFYshDR1SlDHRJ8WKqvGYexzpcLylG3UyZuim5G333lbVuzt7deCWLu0UVsxnzQycv19T7UIfW0o1jonw9aMD07olxULHOsnjJ+l7UFpZ+U5jZ+Z1ZaZWU/PXST61sM+6ce4vva1r4WblU9+8pP1qz/f+MY34tlnnw0/x+6mVTuO+0LUkZnVd9w42ibWpRI+rMtWA6DUuBg6DQwJII/YdGJWwI3MDP9sT9O0X79LT/BeKY54gzabs5DOYCraUTgJb4aKnIZRhqJH6rTAjGfxz0o7Tf7ReNYvGU9Vd+qX6YW8BDgoMrPABSZnglNO2cKkGg5eRDkYu6UnjELOcc5JjlW/Bzd9/6DKolzFMtEqUBEBfSbifRyDHsv1f9n4/SXfAjpv2A+OFWVk5jpaJqxjEKYJyOl0jTXpqPk3j9c2Vl8/Hx4esHi/X7rl0aum7KeGgwVeBSJjAPWHOTXqRGWnoixcDHFFra/j2x+h+MUvfh5PPfVkfPKTnwg/Grx/br8+uqfMCmE/xnXfjzMzpvyomf+jyzSLE638qf4RMoeigg0KroIvz45rGMTHdAI4FOKExEjlJF4/QuwThR7RTQTxAVFHz1UQrM9ER9SkeMSTQhEYmNz8omV17SQMbBhywqP8dXYJElKBDWyK9Nysp7ogag4AxUltKR/CDCOSVGFHM93JNTPrKUqPjCATr0URJM61So6ta9SBZlTUteK7F1PExLdcMkQpT1KKQVieGEJMsXg4ffhLXUZKLIZDWgyx4WrcL5k5OHoWCmSuBPlFRKpmA/3AHq+Zyc2/BUFoW2aMRw9PRKAhGIoxyATH4PWe/jFhRVsUuAH30IEBy+URu+3DQR5/rupp9RJbVtEjt5Yv/iqqzvqGHHWSp+rTE5to6tiPMI1iYkL4Ch4knAExUoanY6hXH5Y9INaH8T78W8HDZuobhT4GXxGSnhGR9Ycf8VQ80pEbUtK7OE5OdBvLumTFquTyCRQhVyzh2hBiXJVvaYcee3t9uoEeydiA7RvoKF6Sn7SefFFAJ/EQo8wQwOeMsiZIRgtuKhbREuei7IrLJnriayDbY2f13wp7TOl1LylZ2hNq9+xh9OhZ2ReMEB9OpcUQ277KH5CZ4eSZmfT/WWS2yBzSIoYQ9bF7WOYAqrxV7rGkeoUcVTrP+IV1eT5Ncrx2rRs+btA1xR4OFOUoteQtw4rxYzQzo7UWvqF59/r1+vKpP5vrR7X8TLDlZbZIEKGGAY6h5dEq/BjY3Tv3GKfLQtWZelVY8jEc8AZi86ou/dCP8/xynEuD+Ko2Pz1tag7tXdFWNK7RwlBGketLZiIy9AG/AO1HvdThR7qstze9+/fvl3yPgjKLMR8TKmWwq8jdC/ordRoPoQYxCqKzKEK5AoOsJMFg13G5lVriqa9SsQ0ZdYASGC8r2s16HHFPVI9swwlT3HATm+nyd+PyMjMyU7KQmRWfZDvuvS7cfML5I55waos/q+v/RnBju2CD65POH//4x6HMpp9LIZfMoX3sbz5ZVQfskyeumcotF+9KjOmylTPcAulhm1peJSTXARnTH/16TWe07KLrGMvwQpDffu40VjnQaVkEEaYLI2BZHzeGgGeTrRG0adCmG4C1dW6lmpHUFKozvkbUvLbV9cJDaUPLOh2marv+7hlTPTq3gEAVN4ZqSe4D2WUYrsizog5B/dZIpEB4ZJIyQUZgKxo3ymEAINMD0uLBh3baz51/tNM5yv7Xqpwhb6blDfT7vWa0iLUlSUWCg5CrpxsI/1/IK7/9bb2JpRqwTbf/QnJWDBsgh3MQGuidq3VYkd7DH+p2FIe8OZjGiOP5cOPHSjItZ6XLyLF7qmUDGx1Cm6zM0KfMD2W5BVLIBll6p3DSro3CeOnhYrwAk6xch3PKux1OZVnOQLdcUWQGAAAQAElEQVSWkZnhveSnP/15vPvue/XT3x9/8RMoSgW5bxwV9PnyqI/WDW2T2SKBfMdh5vbDOBRwoiMy2uRc6OqmQaEajBnhMRk6JMKBURUjxAoZgcsLDYeSvXhcxnPQNkSGQjMT+RxvWhjeWjgBJmF4kB5IhEd6OYZRMXCkJmANRRmrNOgKuWyQCI0MmdahwoEnOdWzbdpA8ua5LmNiluwUebQwc9QyBse5sGKTBz20BfxJCD8zSxAbeeoScDwT32XiXyZXq2ilq81M3IL5J2wlBNmj0R6GmWjMKB7kEOKoY9q0PrJFkAW0AZmhH1sGeUgn7Ij0TopsPhq0QIx0ZQT9Ad0kFc8w1scKCvQRqCogOoQRFQ78xD0bIIXY8ZUb1OTCKWykbmKwqQ83IwUKGngRkcHR41ZaRgcDqKDQgAkiHFcrFl6sO5g0KpUwBihBnihFKttEcExx5ZM85Kc4TIBBGvaH0KDSEcO14lHHJE6GIHdkZmSbYnJOwtRdUHpMgCB5yAdR5RjKGSKWKtWXK1IbjYrei4Cg7uaBKtsGeriq7xgRmSIJQQRhBNWI9I/ETKgRwZGZ0drQ/4KDaGRuyiTczTO30jOzEntszBzoiIzMATEdpE/kEA61GWyHs5GeRLVJnT19P7OFfcOnd8573rAPx4Wpk7g3bLI8+ERpZoZ/wTU4MjMke8pe0fFalbOqj+/4tNAvRMr3Y14u6HF+BBkSuQlL+qxPudyg3GPBXzcRqmZ6IKf8NuLEkZgRYa/pqeeKm9RhhT11X9bDiaPaqEQdPWlL+riRfjBJcgc9dcpMZFf1kYKy7979yBw+fuTC2DopV1mxOUJDNhFnHkqt266kSsGammJTaIL0LqzIxFNmE9o2YZdvvNqGTaYyxsUmPcXlbUL+WcjMyMyt5MwM+2NwZGbRbip+8pOf1GfH/V6Av97jP+jzIxy+NfGXfty8+FbNso/G/pq5rVs9b731Fu27rLYKDuUJ6tQ3RXA5rbXlFWhvRHDnZg45U3mGAt44z2TwB82VOaJFZiMxo7UuOiBfhAdq7duOEYsSQd4J2Rr9dhWrJYLwKz2SnCNgxyZIOfXckEloUf0M+vT8SSmJCCiFU1iRE5dSo3GAk3xwJM4AqeEc0zMW9TMZoprQYtYYiMyMpEThfZgosensSdtEEN9AHyeOHpsyk7YY5ucG3fBzpiXEcEBvxOAZexAQWZ+jHO0VE7AqRbZIsGJ+WzE3rlgbufnEJFyQa2i2cmuVEPIIIhM5iR1kDnzv+UeMX38BzTKsm1jCW1KeZa2q/EnjhqLqGPJHbMZVLxRXSYwyxh8ExTbS9f/EqlBdYpQpnrTEiCF5jJCW+LC1wRj1LXkr4kOv1197PS5duhyf+/zn4vy5cxH4pIHgcCwRBF0ukj99UlWATvSZFpERp6DF+lDACN12sMrINrRzm3NK7JGEtvJZga7rireiFis6EFaEDpCZOdlmbMJpvKHsKd8k+aBQLZsoH6HG8isfdIWnXIZ8XofEEj3Ld4PIqdeheuYWk4i0IG4wCJVPMrPMTJIEwfq07pkZmWJgm10KjsGZSFImQEYYiYjMHCENIgLOGhCcGceHJYpjztnU2XKDRtMBfrVu4mxdYwrigUXHiOGAn8UfomdfESQxRxCMp3wxRg1OCsHt16WYDIMJMNY8GjG2D6WEXMNjSAU5hzB2jtO5m0L2Y5ovUBFbh1knbCU8KNJXotkChRVyKf2xfQyS8NZE1py0jpL0vs8qiALJWNcdZZVM2nRmKiUmzocXWrSYNNI9TzbrlLgVZmiWk/R048qUl1tSp0Wq71voBIUenk2pgn1BO/1ul+U711bCdDERaNd9Fv/Tr/VMyYYWl5nUIY0GRJx+YCSnHR+ViFA6cWnLti4TveKmPcj1oVbTBmf2lU9aWSLr00XwnTt36rsyBweHvCG6FZil6FrmQyd2jXjEAjLyVEnrKUycQunTYLo4Le2D8FbcY83nfTcza9Pn01C/W+JP9Qq/H+A/7vPtir6e8phvE5mn129TZqIfXXLKsRvaJwKPogmS08gQhxW7x2ib7CyptKsVJW89KZWi4nzgy6YKenuVc6oyBLECG6IwCMKMnUMWfc52V99pWPGgLzOjdV3pWiEfDzpI92NW1ZYY0TryNZaB6IgNSG7Gy08besl6bHbZSeJmSHQ6y37KneIPCktvCUiJivwel9N0yBuhzRva5QYXzoF7lt3loEFk82q++XxWb8FtG+dSw551rfOe9BlZN9VAq4ngkU5lT8PJzD31EVsp8kYG5G5Tb8XNq0zopOCgMvfvH9SPqbz66u/iySefio+98EJY19Z14QMApN7naV2GLM1OnwmDU3oofEj8/a87rT8phM05dHB4FD28QcEOB46NCvuBJ6KRmWuUcCkt6n1fqu51o4zoZgxadDuQdxVl5nGZ0JHhSV0o/H06z8YeWh8lg5bYPZTRttYyMrN+WjEzgwjnGMbxASdI4CyKkGhkZIrgSHDKKRsZBGON2D0QGmUMgqjIzMhMhAXBh3Ge4cuBja/fRxlaleECmXz5PjJ+YNGMzIyua9FEY6C2Bk8MaUTiQQfZEUGWdm/m3cSQ+KDs6zQ0QCcYziFrxuYfkSHxYVfdpwIyjAE5Bk0Q2ycNZd+NoYOTRmZ46yicP/xJmVWg4QcvrepK9szkOp0bOqteUzyjxBI5IFc4r9mOwqdppNI/uloYNto4M+uJs3Ji8J1S25BfqHpFUMR4iYcelc8bZUe/pEyfIm6t6LEhM0tn13WhXUF8SzHxuukQmjZI55aIEcsKbMxM6tnALGbMq/6KT2aSVQR17qGjDt0YkRHk671ykUdAbPPMODw8YFNym6fcR3Hnzu24dev2WsA868hDCHVPOE3UeqyhXSeUm/u0nBs8qpSZkZlr5lon+qTXCSOxyZPexCjygYNJlwpaa2WXPGm/g+Jbvf39fdq/hXHlvCfbL6UnZGblNZ6ZBg/Ho8rtasLN2oi7tlIyhr8t5k4kjZMfUakzMejvGRIIc54peFqC8hg36aCrnCZ1Jm/Kd1roeMAozsG202Qyq5aIasiZxZRZh37kCPn61T9CpTMzMkcMDK8DT4o0g7NgqafZJe+sPH8Yvpb8PprxQWTEWN9dbZlJUsbm4bhwfNBAkY6nSMhVzU23mZsyjUeNJ+f+JB3WpopT6UwkR5wq8AGZtkmB/NZPYDAn1NSHSauTOAnVb9z8WldBR2NO75jTZ9Yzfvfaa/GLn/8i3nzjjXjxxRfjypUrkZmR3Gcys1RNF0opfZvhlLYbtpL0MkpruEKGBSPvA1Uf9PXcCK1QPzDWGjS1ioJv2gQFMmlICdCjg2B9OnlmZhh687QjRKhtQGYjKk0QhJzBYVk6c60OPqcSI9uSAPYkzgxSptfXTtQDL8bDnCNJkMgKyPHMCi1TrMuEa4qAfMC5IUFdA2Qe86QyvY4qoDMTsSyG10yvQ32oUvGnS9m0adSUYGgiyMyY/nzSmkkMBFzbqmtdvcK7fPlyhdMklxHRkPPNZCIrYD38JM8kRPGOBaD9A9c62I8cFJY/cB/1WhrXNdYm8ai5J7mESOoUawxURePkgfWxov87GfkK1MlruTwKn57Ir3pYsRNZc80xWTnrvYmeJ5/Wai24S5BRGZwYU6jISj6IU42mXM5KIsysC34bStKO4IDLdfvc5m3HSlIVoiJcFEF/BRVNis0aixQYmng6UDImaM9UH+ltrNAhaAUeOGymWcgU9ynXpUuXaiL1S+T2XTJiS4QL98l3WFZWmg8iMN0ADCkQUczjhIgwbYD5hPPWiqedS173d12LzKwJfphroiZ6x1bHxsB5pzYBVDlwSgUxHNQqnJMyshi6RLsRU3QLyk58bejxR2QyTodpX1u2dKNshUz9kzT6q2kZu3/B0cMNkF4ClVVMZiMOLzCjj0jjkfT7PpboW1L3FeGKPtxaltkDTb7wIJPBmVB3huUlupfocWMiHGcR6hx1ZAyH4WkgtSSpc/nGEN72WRIjC5rTiPJlPLUmG6QJgnorAH+g5AGFiv9oF/VPmHIYn+gPGmZmZA6YdGRmkeq377VG3xjttW386NzQR/vKq7CyU7hLG5+gTGZWP8/MULelZWRsHjnGDSeMrKiQvCNBkOFhGZuhdLm9iOHSyGfPmmRNrzGhCjGIPfLVvBOGTB9ASWXczWd8QgmceZmkptC5gg4YBwcHVi98ALCZuSeyCaKRtLFte8R4tE30k/w1MiNzQPGkIeCEgOTMCPhrxD/PkZEULBhx9FvbWhCDz1lJXibAe8hptR4ispXsGmg+m4V+7ZmT7tMWfty0cy7vZtxjrtJEPfPgKjKxg3NLARFM5+ppa03hSJsoqoXhST8KSs2GvPEJY/7yFTRSU8o6XPPGj8vZT1rrogMRyZy+Cudd14ma5sdBf/Tjn8R8No/PfvZzcfnS5Up33g8P6m55u8A5Zl8joKpsLm0tLFNDQQlwozKtMsOTPguWXUCheYc8KwLRq7mSk0oFRnISL2FkSEf/NAnqhPl8HspmZrgQCcL5fBEz+B2NbrpOgm1SobWMrmuRhLP5LMxfJaAbA2I65GdyBZRcDnSwDjIZDX6mYYuGvtbQSTzTPLE+EqpxafAxMrqGPLw6KbN8NSgNjAEII5tJGCePzIzMs4BXWfCSHF3XRZJ9E0FCxQ2xw2KtG7kkkR7OsqmcspsypAdKMjM4q+5XrlyuJ2ityUvaahX7+3vx1FNPx7PPPhdXrl6NOe0yLKb64XsHqGoTUJQ55M08I0Q2c0ijAGJYrv+wvCdW55qo2NYlMyuemdidRXuZ6ooqKyvrbJySgrrSl5kVRkZkJiAMjqKJRxI5ea65yO2mWh0x8DMyHx0ID9lOu1JZ9Vp3k6tfj7r1rXyiERlbh9GEOaF1LbpmK2Y0QvVkxCBBAdLBkQnFCVlnRbMNckMkgjAzo/4MBTES6C9wmfxSRIsoPtcUGZnHCA/Kpncw3PrQphNYrrb4iJMrR/S4oF+n+9vt/pzqJz8x/PJIC+SY85LQLzk68QbxNtow+C5HXYHUgBgPxEJQCGcPrewUIkTbZPCHECSM4C3AYdQCg5h16RnjZK7+2iPUOwZ6EgUBuSMzwxsiARxPpEgvefNsgOycpHP1jFRe9X1twlZVHvExj6kz5s6utVhR9xU329JL5n5ClaVkxrENxOF3XXmRiGdfdZM3482JHPU1dLfWoX8VSzYrmerZRkTG7pGZkTkgIsnfh220pM3FCnupRlSVsCXtT8ojS64TVxhWnFrFqUfVGz1DYh+lW2kJQpMGsqghHcaUD3LkVTHQ6jiJQf+Dr+p8sMTDUzPxwg7MtRrbODPLxiWL1q4b2iczQ1o02k07ToN51DOF0soFh3m9X0OGOgKdkRGZuUbkdjwzYQHDtE9JE4400rRARJAeHFVWQngaCmjL9t7U0zeIDvU7WtIgxGw2gsxRGHo6Sx8Rw01UNNe02AAAEABJREFUoeYDtm+EeVuEfe19IclzGmA/wrmZ04cpZukadmDUivbbtPk0OnOYQ2wnH0ZQncjMNdQnMgeeNImcWbWEW3Qm1Ij4ZzgoHTtaISLDeQAXRNBQQxhwkRptzMwIOPEhH5kZretqrNjHp3uG/a/rnEtX2LasHyxxLtS2FX3ytLY55lELGmYdrzr11YfXPBQ9lA70TEAecjixeSDGdNJK18gsWl75C7+VLWNYMo1rxgqZu3fvxd2793mjfSf8AYJf/urlePGFF+NjYMb68Ohwid2BpuRty5J7z8YYLL1B+nbdYFjj6m9RB4KDzWui2KdesPNU/sikKPRzxXhOSh8TxmBdeRIpLTIZMOxAV0yWijjRGYblIIMyon10rVHBo3pasOJppMkknHlWupcJO5JOXivuaJlD+R2dLJvCk2BGZoZyIjPj5GENom7GplmHgWNswknOlBKBTs54wJGZkZk02CgEPVLrIDMDIXyN3ydJeBn8ZQQBaXHmkZnR8O/y6IjBtKqfi/zIk0/G448/HplZ8J8rnTt3vurq7+a/9eZbdMw7cXh0WB1VX1rTCfEBjinvVh+hD0zxR1KZSCWaJpQ/iMNenyVDbAohh3NHbmA+9KqaLSF8FsVUn9hK/dAjlqCP7MPnz5+PjvE0Z0NfC2DsMH0oNDErI8q+KYwTR9IXFuafs9lXdkOCXJH8bbDWsYSZmZGZ9KdkzGaFybiyf5ESHjldJADi0UomCTvQyAu6NtCMzQbdtS46QzDEh/TWCDvTOuRFKxuijuPaOwgs6+Kli3Ht2lVkM+7fuxdHLJYb5S8W89hbLNh4zyKJR2BcDEcekxFGJsTxYUnOAX6MYsVNSFtth7X8KJq5qQyr6OOta/TUvj7GqS2j6EaAds6BQX7ybEYH/hlXxDMTM7IEapao/GsNxR8ug8xAP8JVvfhqNc7f5kC1AciQ75w+hCt4lH4sQPzDOp0jqQ9nUAXOhyvGDseNeKgwerF8uB2NwrDGuNTIHIOTnDHhEQLtmfAI4h9YxDLM3FozCNto4hlOmPhT3NCHimbKzJBWRpgmTNvEI7XHZgbpcuIpOWm3TW7S4FVmyZtxwNBeXJEfOBF1nzKeEZkZU93jj3pQeIzYsfmhZig/4aHCMZUSpx1acIKPbzIzXPOEB3GDAvzMLJ22tUgSBME/w6kjpmKHdh7M3eRP6X+4UD/U2ok50HncOX+x2ONeNatfuvIjk5Z+585d1ldLyQ8A6yQ+QNZTsqhpGDNSpwjssnBsSXqBHtp8uCoKqzZh/trfSy/9ND7x8U/Esx/9aK0X/bXFw8OD0E+Vve50tBdhFNRwEsOsJL/KqQudj5BT9gnATyQ2+Rr2gDKGJK3azLRBZ2ZVQmdlZj1ZzLQUbjilPFgI3w0/D1u/s7y/T8Njekb4C0tDBXvoLMTGASdEcPWMjcOF9Ww2r8X4jIWYHWsj+ZhMSJCZkTmB8mEf8URmvuCND3ztHypLwvrsoSZAnnKi8RTuSVbKwh8VSj8MFqswtmVkSUOGqMjuRd0kctbk5Me49vYWyDdAfvRduXol/K+67713vTqbC+Gu6yK5wfEgPLawq/+PEM/EzuixN7YQmwciGdt/6+SEcmND8Egn8pl1OUW8h7cJon+ok7az/2EJb7n2eb16abzx9mNNx4IRmMydwkAiNg5fT/sWwUn2ApudaXI9FkHJcQRvEykW4xXSBYC/FLVk4+oYc2Jygap9JA8n8pY/jd2eBwXKCCcz4dO9o8OjWvwcsXEW6jM8C9pumnpETYj6pqzs8UnGhQvn44UXPhYvvvgC9AXmlQVzwCw6nvT7hvCjz340Hrv2WOxxg/FByLgCxe6MzAkBfYzYODKTcoYxQ9FkXyE75Is6+rpuX+ApDNM5zakbkhM+1+FUBxT6OQedIW8AJIm//6nuR9NCuQpit4s8P3KVmXAyDAZkzGqzvCCcg9nom1ZyXOpERYUf+JIRnEN3Co+KSTwQereA+GnhAzNvJK7zTno20gbDNhnvj87MyMwzM/U4T5wp8D4THDfCsTNB/RMmdcb3xn/qaRvbB6a0U8MH1OFU+T8QUztb1yL5s57OF8fj7cMvVN3iw9dcGh/tcpbv4WfiiREqa11nwLx7yNzVs9Ya4sXkYrvbL3yTKxz38kj6I5816ihzCiFrnjf848HS3Zz40S77E8MR3x3Fe++9F9evvxv+5LB9bMb9xQmqsVbC3X88A3/PkqzfBFVNtKHxoDKcBGn14u6dOzFsUl6Kj3702fAny7tuRnoL54tu7F+V9yGXZroO7XnaN9GGUzuvjSgmF4UJPO2Uu5jymT5ADULb+0iYyVU15lU+M7lpOQhIofHkm+6it0C6E+ATTzzOE/3HwgoqAzs8hjAlLWQIjYohRokbhHyQmdwwW+1oG/RijhMRg4xgkepCIZNFF4snywsOojVoDbV9xZNXP8ueiZx5Bo8i2Q+wIoDkEGQe+FyPT2WNTaH0MapsdKzApoT0lCat7grJKr8mxYkBL6hz1KWIiDWN7VTGPB0dSZhXPx8cHNI2GZlZT5X39/Zr8Ll4bC2jQ942iumgPPUU0Dmxp7D41mPExJ9Cy3Rh7CDueRqxKT/JDCEFlX7ClEM4xY1uoFKm8pBVZyVDhyDfquephu1HQj/K+tnKBU/TtSmzBEkdzimWg4JiJtcJkEPKxDCU+VAouIsHZ6r6IWLojePCxYvx1a99rf5pkrb3sQrNF8E47wFVtosX7LKZlhnRCLvWYo96X0LP4489Hs88/TT5s0AxZLUkqQk9XU9eH/Yk267rWnRMRI7bOQvUGXFUxzCmlCNvH5HBkNUewq6ZZxb6vUC+DszQU7rGsGvdoNu46aCTBpWPsKM80VpGJkC/pzcQfQS7vlz99ttvVegNBDH0tvLBpUsXeRp0l3hX/b+RyBmRMR4SJ5GZlcd6Z2bNLUc8xIjxMAfdixiV55qZkZlVhpu6wLva3DPnSA9jnvYLjzGPZHr5kKF6gVpalOLHCPGTp2mCFOzPHAzKpAdgu3XsvVAffS6O2GTqe3JQ5yhQSPWdnjyZOfLiEY9EbgRPRrTGIgXFkrZ99iQUSCy/bsQnfuVQJcQYHFPYF3HMja3jmK/vtkA5k2hmRuYxJv5umLktk7kdL3vRazjl3aQn3qOGU97W2jqLvF1k2r591eGFF16IP/mTP4mnmR+uXr0avrm135sn89jeKT4pJiUmxJrKCOg1yF90hXF8KHYcO5VK9SQ9C/8kdGYGwRrOf340Srusb8d8sX5bEB/eUX0AG+hu9HHsgZBnCT2XAXAwj+j6lL+ObBA7YkOK+gcK7ZaxDZMyT+Y8qwzl9Yuhc29m8kZ3ZXSN0iZ/uSRtGZlZWAt8KIQWikdRptyETXl5m/E/DH14eFi+956ZmeFPcd9hkT5nPXnu3PkaH5evXOZ+cr/8pPxqvOf9YSz68LTaF04C/bp2RBKNyKDqLC9W9PWezdmN+O53vxc/+9nP2KBci8uXL5GetXZ0/GVETIgHHOvZyJuHhpQsOVfj4pDSOIcOavo0HjSGoRWT3GgrDQXFqR5lzSPduqEojfPmsFyu4ggsuXmvxsbKbNG1WcxmCxYJrVALDhYg7rxsbCfCxx6/xlPivcjMDVhKDOVDZpIWCXV8ZsUTBiB9Pp9De+JUFnFUNDp2uTOQLcPJdj6fKUDSkrAP+avVEeXgExa0586fiyeeeCwu8lR2j0Vdy8QnyxGrWHHj7cmZmdGa5fboEqsxlMZunKWvBMrjxEF+cleeSiOurLorbn6I4kGXDhLRjnISOJP6Z3JdIwKy4ATdug56SLfu53hTteANivQcXz373HPx/PPP09kuMzGt4u79+3HAa7thYRV1rMuj7LKhuMNF26QMV9hYoO1X9DWRmfHE44/Hi9z4Ll26dFzXLUWT4uMwSScrtqs91mGMh7p9sr5kQrWeiCNjPYMwIhIX0U4UCJ21qOxai6eeejI+/vGP075P1OYs6kDYwsiUYZ8mHkEsIuBzGhS8ZCbBgMh46JGZkdkiRWQ04xFQI4yfhghkkv47q59edXNx7vw+dTmKwL/lo4jooVf4wVCs8H9rHeOu1WbFtr6M7/2Cm09+3n3n3XjmmWfYsOyVD2w7/RijDcYFmtE+jImBJpqhWDR8eaIeEUEyorSjfYF5wDhWwM8BJDHEkEEWWsKFxYo6ZGYEUs4L9s3Vall1gxXZMjIFEjkhi+dmR3/cunEz4MS1a9eiUX83otbd8NrVK3GJDUrXtRANffN5hzy66DxJPJPcZ0A79UlmRmttxCCvEtNW+J3kEF2Nuxbyp7zSA5a0IXNPRtmSLSqP+eJDPKos6lbjF+XGVW+8aP0PKq4cbcaJSGJPEkbMmaet78DvY7qnJEYveMvc8Jvptpe+lm9G9ZuntS5My0zZO5B3jMyMzAFrQTYpERmnHZZhvz2inxzR/9c0cekVfUqZKW8mejg348XikulosqVIVYZ6WexmfuldIP2BzsyM1hrt31UYHOomiEwNwBYdKOP3wFSGKjKpIzr1i/EJyrjAOnfuXHzyk5/kzeOibPjoRz8afqfrySefrLjtKzJzHe+ZY4lGZMSAjEzRiDfoDcRIh+kbIB6PcJAjnCt66qDNxtewzI02U2YTqjduOCGT3DuY0k4LK/80XrCBFmJ8RzDsXWkwggL0xHv4ACWIw4PYPUlIeAVoyJKrMowA2cY3geLyVus6JCgPO2xP/eE9QKY6DScYn6Au+cYNC+iwLHUb9lSo3xk7JfehXKoEND0oJJlTWzENyhN/EuEkYl6CP+CpP1WfjNEF66Sp38/nixqv/kx311pt4L1fKfvPjcFfg2+8GrdN13bhvOKtGQMBO3rbnEx99a6IzCwof3D/kPtVD5bFe+utt+Pll38TN2/dCo/WMa5r7GUgcIw4/WjH7L5ImrbC6aKzu65jQPTlbOOmlbTWGiE1iobLWayNS6NxlmxGMlvYiFbQhaK6Op7Am1VEZGSKBukEGbHiBqJMJnHKOThgFxoxyiWbiHmoX+eI2D1ym2F0Qs+E2XBW66ifBpDgjVS7ZvAuXrxAZuudVZ62HLAo75UFmFQL6oP7B2En3HMxP25olO15Kj8nvreYl54lb1v0ZVAPGI98VnlKWyDlSqrHJ1ZuIsqn8NdyCNgM1ZYSxHfP3GUQz0iuw9nTCf2HbQs2XZbzkSc/Es8/93xtTlx4KKXfV1WuNarSqmZSE5TbhDaK6i+VdxUH9asXh7U4eYHNyRe++MXwRmc7OKFu5n8ofVyFtag6lmwqbeukvffP7cdGVYusbFxI5qY7D/+L8ie4AX/yU5/krd3job9jPBCDGq4QlX8zHOgefg+5CaInzpPparaptTUgbN81jCuwpQcd8nKFW1dmiQsXz+HDj8R83iHZRyXTOsntERU0WA8/oqPCc/p611pUHWEv5ou4evVKdK3FjRs34s7tO/WRKDd5m3lLgRfyVC0+xmUAABAASURBVJtKrwFzi+6xYUJAR1A0aJGZhBkeXs8GsmZCwP7p2HriiSdCu7VtNp+XLvVQwSFYX3uoHtkWe/t7zBtdLGpsLuLQTTaLVvt1RsTVq1fLnq5r0ShPnnAHl5mRyDzqqWxmXTey9PT1GbbMaK+g/MOa5zYERpJRxBixLvXmqY1s1UkaCunfB7pmJ7/+Hcb2YMOKeVj0zAtldMmTRp+STLxiHzj0aWLZjNWj3swkSx+ZLSAVJyRHFklaUP8VvAh9b7sOKbtXM2xiNz3QhU294XZa0o7OJ00DgE+Hr7I5daHdWqsbqvXdybUd3Y1hCkUVdzOc6Er4PS+ZFIIOfZuZoa2Zia8GxId4WIZzZebUXlna5YslY2Saqy/xEMP/meL/SvGjLP4PFW3zJ0Y/9alPVTv6EeHMQZf5h75TKjculiE2WH8gkp4x9g8o+rEbGOtbYC3wYRWL9mNVY2dwSBTfqo4Yk45lH0QpLM6SsYBT0szSs4Ewyb5vG2XSJjJOA2l0rijEGcdU1hSeIfbhsKsGqDothL11KrPJ2I1vpn14tP7NzBqb+s35y48KO7f4cM850THCrET/i1pfZNoJ4l/Ucaq3bONdYLUsK1Mh8Tqpk+NcWn5mY17vx/vbSvb7RjvOkZEJYAxXCM4lNyZv/tNnwR3MmUnKeG7SI+v0YKi+OVdMBg5W345kSyqxbbwqM5P69zyFW3Ijb+HA8l74zrvv1tP7vb29KsbPpKurY5FlB9gChWXwh67MDMjYPMyjQ2thQvowAfuRpo4FzKxuWqYrZ/k9k5r5pQ3P8fru/IUL7A5v0ukW9eTam6Adc3//HIuQRWjnPgviBQt9N2nakJmROUFND0ciIsgYYkZ9vUlcoPyGrsG7sXHA4dxgFIlohQ+7LNlMvc3uV988xSv85559LqxHN+vCj3fdZ6O4HCc+dW0VZSETTHwIzKufrZfw85xu+O7cvUsbHJE7YR8DxplnjimZuc7TdY22mMds3vEU4xxvRNxwNNJjQEOWRYo2JLTtd+2xx+oNStc6bFhGthanHgk3uQjI6bROE30c7nKJkzUm2MGB/ZnOz7libBxRvgvYo6JXjMe+/O6YWZG1j6HonmLIyaY4Yln9setUvIphYU1gFDiB9oxBN+Bf+tIX45mPPlN910n1Em8OfKvQ8eBgRX+3P7/77ju8pn2ccjLs1wvGXhsKjQcfg02TjFnMR3NEx6XrumhdN9D0q4yk9pP0ybDRBh12KbfCB5ktHmOR+dyzz+IbfUVdT2aDox0EaLcPP07bGrtz53a0luRd4i8edOAv/eLr6HO8GbUsy3GyVb6QEZk5QjrOOCwTZCArkjAjQgTHFDJjUUAPbCdipJEPWyFOnJkZnIAwBhCUXMUqsaIf+KIedSYabCP7wGzG+AG2AeztU3MRdj7wrZs+CxRoSnDo4yWLW8PMpF/D3Dl7+mNmY1P9JG2xF5ko3JF5UFQTHpiOf4+w4Yg3dd53/Fz017/+9XoQ4ccv/NGEGX1wV4d6N7GTvhVVbmL4MkfEI1QjMyPzdKjPNtCnPXWY/D/jbZV8IU8o+0GRabv0jIVVqFM9lmk4wfJtX8t+7bXX4qWXXoq33367PmPvzxFLu1F5gYdMfvTrEpsY86pH9EbOALUvH5yR/EB2JrkfgClzRgv9JJJx37pWdbW+aIg/1NHXWH5Q7f9QJaOXPuO4hIpsLWZdFxnDUWFmZG5gSPp/0VW/buKPb3rHWMzMGgcr7s+ZjUX5ETiI3/zm13Hr1k3WHRdixvyJWCTpmfnHN/QDlLjp2U066NPGo6rBpU4uH6CMB2Vp68QTui0e0MEdwC6wDWuigYd9ZM3BPig3HQSwHY7kMzLCPOa1UtJm9+mFyca9eUmfBvMdHR3VU3ZDF/yGTpSW1Bh0gRV2DPUfI4YjCQTB+qx4X5NxZtYkFePhGxQXcJZ7jtfY2jezA1Y5PQu0/ZJPJrir164G2WPJTW/Jgv4iE/KTvGnwi/wmmN9J2hufbyEys2THosagjBnpKdB/x8hEBsgJPAxZNtQXmNn86AN5U+6zwp68+t70QZfU6XBT+urvXg1vRD5B1+/W03pcuXKFp8+LExkfpvNEBhiZyYJkEfPFIo54+urbKH1uG1vXzgUp1Y9dkPfB57E1XWtMDi0uXDgfn/zEJ4IiY1gMEhDhjEZ7egPOzNjbX9TmZD6f1+dJtcc+EKccm2ZtJ5e3YWnHBKInzimN0M8zCd5y9CBor8QubcsWkdA+SR9sR550aXnJ2xPp/XOLuEa/nC9anDu/V3kaOhNDkzAIexaDXdfqY0wfZXPy/PPPxXPPPUedn4pPfepPQp4LDkRrY7fk7ad9+jyLdvPql0xT44xjtA37WPaEdlm2OYxXyCWzhXXrWhctG3J1xpkHeRo+CMIe3R11cCN5mf6oTbbTdt7JDrl9WIRjUb8eHh2w0eZhRJfhxszx2zLxyaU4z4OHa1euhvoHnb0KBoxkz0DiPHWxPQhuXzNTs4tpPp+qVZmtVf/vauFgrSxAlOj6Yh7LHBgZmaABwyAEnvra+h1jyHHm9WRRUXpiOHo2gvrA+X3F5tdwSBmvlb+PTFqWDe0R82BkBNHw6DUcQh2ZJARy9L+JXyza0nhHez7++OM81FmQo98A5M6p/CZsCHNsi1newEka3zGcCY9T+urVq/T1j4bf1/IhTKMtBumhHbwGsmsMiVg7EjuBGxJtEDtJZ0YzLWBIzszIPInJrszjtPl8Vn7q7Dfw1ZCZBrhisMB8mQOvEh7hok/Nd5qofO9p+s43KRP8vP0eDy30p/O2bS096TA+0YNlUyyirOOSySUediiziYhM4xFhcAYyMzJF1GEde/qq0DZRCR/ShZI+JE0PUHPCkXlCWBHrWvVjHDbni9aO+68+OZFrZCA/Uv98QWa1mwZUXSS2MHGncCvxDxrRr5uwsOSi2xwnmcmG5YCxGNxDF2DGWuIW69hDeH98ezHt0U4rALSwMkiDos+6WPGz0ib+WuHEeHCob3EU6wKUr9j12Wtliimrdg1gqoaYyiA2iJB3IkiGHBkIchLnHInM5IbfWUwsfZLFjcwJLjNZPM6idS261rCpr3TTgoNkrsPZSPfpl4tYb/CljIJ7bqJKmC4yN+wwXZRw8PZlqei6nDmL0HN7+5Horsk+krc2R6EebfDpw3y+CJ88zJAN9Lig8aNVl3jafOPGe3FweB8cxB6LbCfmxx67FhfOnw8nbQvz1x329/cl2RQtIzM3oEY8yk3b8o0lE0lPvOi0g3d08C4a/MVizoJmHpFRCyz1Xrp8MTJhYFu4sK28sXVkkj62RUCW6JbEdqTHZ/rZNxlvvf1WvMubqzk3xUM2Ed6QfLOWqaIxH3QDmcc8qcyMzIzgjI1D/eKIvkBjlH/32RDu7S1Kqmst9hZ7McWLySVR1DV90YjRnuS3P2Um/mmospJ9EF2jsQid03b6atUfxauv/pa+Rl+kjm5a9vb3wqNnARYZtUD14wlLFuY+EbQv+OMAK8bJEf0207J7s5wNknv09/RNVFJeCz+jn5nVv71pyM/MSvOmv8DG+byLbH00ipgvuui6iCYaIfzZDILNSDfLkmO0hIv/Rh1N29ubxeUrF1loXyzfZUZc4C2b8nP7znwWrWUs9uZMmLfjzp27vB15rHjBcYFNnIuMW7dv1Tgwf9BZDK9cvhIL+rj9X59kJmWPiIxWiED9GogErUIKDkGPugr0Uf3jppfEyMwTiJ1Dny3L/8Gc0cWly5fio888U/b7Rd3gmOPD2WxOP4iyHxalrgp+t+bxxx9jMzwj7TBW6LJ9utbC8bxH3T7yxBP1VmZFvyITG/G5KtDnGLUOWE+7FvP3uDi36MM5Dz86Grnj6X3XzVTOHNHHCv/YDhaRmVX+ykXVRtmZ+Axn5wgyV99aYjsaMJ96o6d/EJDqBXr7wkYe5pKG7o6+RVFlg2UMclC4Q/6MOqzo5+rZY6Hq95+6rkWkMqs4OLgXc/rdjDr2jLGV4+joEFt9OxqhrOnneNjy9NNP0X8vh3Om9dAHmRmcMR2Wj8nYg/4VXHYGfSSRnsjmCU++GJMsq2v2yL7Gh+W+8frr8e47b9MfnJuj+sYhb4i1U1jeUD+KmNSreqLHMCmnxw9JvLetoLXTtnXcZCY295GZob7MxIa9aNiTaS4ynnJq497eonxoW+jDJ554nI3VVxnnF9C5Qt8Sfy6he+w/QnbOm+Inarxqv2ozs8rOHEL5p0GfT/aZb0JmFmmaNnsvsI2Me3/wy8E+OPzlL39ZH3l+6qmnyoauG+Zaf5lvw4OlKzOjZYvpyMy1jQMvCTJa68J+VpjPYsY8OSPs0J300YyM6UjoCepWRjT8rIx11uZNyNuEcr8PMnPITpDaM8a3y+gHmfd5TeSpcmRKEeGUysziZW6E1Nm6Z2as+6SdcsxTadDB2Beb9q1p0tc0clq9FR95iB2flJd5bEfkcdIjUWPeINwq75Ey/+GEpnpvlWD9HevYap+6c+dO9f8V85z9Xd7du/fiHA++7IN9zcdbGk5EdBfqqH4OQCJzoGEQG87yDeSpoXY9AKe19wp50RMW0O1ZNLyx6wzBFGf+DRGjfevQnBGZ8h3jiTtAiDj9oCJDWYiin1x0XJhKm2CoQ/sdJZVGBtN7J1/o42J62ANghzcqGHXKtVFciLTWRWNkLVkYOJH5c7W+STk4OIj9xX5tHtTtpKKezKGExBYnzY7JSP58vogZi5AqgEtmoret0XHDVLbjhlgh+QxbazVhI143xYYtwWFaEnq2rvE67nz9AtIMPY9dvVqv6pbc9HEZk/9hHC0Pwxvpggmyp7OpZ0VnPOKprG8YMhP9XbiQ05czFh6P82TQ71Vkttg9lrwhWrIYtm4LFknnWKhfYFGpnHozMzjDcoS2HB4e1E3JMny6LV/7CmlOPW94Fh6cbhseuYjANjcq+2ywVrS7T9YP2aT0GFvF7KiXN6GSjBRx8qIFmVk3VvuDizXrrd+rTVqj3icVrPC5Nhxin1obcoYiMzfyWAI1wdYZfaHR3n5mesHN3o3kU089Gf7U7OOPPRb6cT6fR4eMbWX9/umf/ileeeWVcLFuHxX2Q8t5GBI91sG+mJmxwgbfStnWSebW6K9dR3ldYHCsmOD09yELI8OjJU/42fiuVkfMIy48RsQyyGoW8gw8n5pTRKCOhcks9s/tRUPtYjFnATSP2byFeRo2ZQv0rcifFf7s5z+L69ffjadYGH7sYx+LI94G+lGNlf0xgjL6whL+latXK9+F8xeidR2pntTGUxDVDsg4hm1AAiclcjXeM0dElQ9jOMmQlWuInrz2LGSSOrawLa1bj8/e4wHBBTZVn/rUpxizF8L+ef/+PWxmsdladG7o8L3t3boW/vSx/r3LTcT+s8+C2r7tnGO9fHvi5kQ/2Cb2g5gOTDeu9RWidwonkUcP+7jHTcsHIEeMMd8eGh4wtg68sk9VAAAQAElEQVQc2/i/aX/XheOh0XZDWavym/RuWeZXbs7izXTtx8uIYfjg8R2aqKfJFUqchkrcKXeQqyuXYU46xL9HlLSKJXN8zzgVB9TpkDodbfBWpK1ty6A/JYvti/E4G0g3OLapc+mChxS2x4q5RysmUGSooh/bIAintO0wiY4w09THoB3vS8bXSjC/HzGvr5jHO+aKBfOw/m+ti9bY0Ez6R1UoPfU0v/YuadOkLOdyf3Di2rVr9fE1w8ykH3eFFX04TjkyyV2IyMywz2eLOsxzsz42ci7+zb/5N/B6xv2CMJCbMeb3itZ/9h3lD2mDA+6zhhPsL8J0oS/NKG1o2hK/bGLSoYzyhqa7KHPecJPiQ61XX32V8Xix3lDpS7HHg8Bu9Kdh17Wqm2VNyMziZR6HERkBEge01moecLyKzAz/YufIhAtIXKdo74Q18w9MYEVkJqUA+lz1U/tSAfb7PNGyziGdkTvxKI7cAmU3kGmMEUe5nFGHPEGkTBtDgu3TDBNMgd6Ul5Y9wfjUL5zfxIrxW76fhB4SDtYqpDbDf1mouugHMFk22NxHZjIe59XUN27cjPfeux43b97gnrRizLcKe2bJKd/Z4aQRCXRyDZTHwI3jQxtOgxKbfOMb6Dfoidysl/TEPy08zq9Fm9iV3kyT3k3fjqtX/6ywvWmEWIvgiBWTpp1aT5im8JAORaaB9pqRmRAiRjpOPcgJ36IzutZF542XhXvHzcCJ0EVCBmnwlc0IYl4ZVDSmE21w3OGJb93YmTjLNuwx1GbhZOnNQZ0Dliy6jgq1QCSfE7RpqKvOQkGRmSVjfifBPRYuj7Op8OMjygv5s/m8Ot+F+gJ9sHk5qrjyfjdDvfP58DGbGbJ37t6p9CtXLocfpVFHbByZduZFybiB8ZdRlL169Uq0loOf5sOXafVZ5uATF2hz+K1rNWHHeOAO8rWqz8jaCPR/RPIXj3ismFgW3KzP8XTzDos6F4Bm9eZwlppMShih7AOBwXZEb3ytNRbX52oT2bouHOGWHxSExrra1ksWy/piMV+Uf+Tpd9toRd81TvGRSS6g3syspxo3b96MGbp9qnv+/LnyVbV512pjepm3BH7xWj1vvPFGfUn89q3bJefiwgVso120OR504OrMjK61sO8u8GGjjLKbvmUc64aFHDa7eE/0KutmaY9NVIc87qGP9mtYRxfY2t9KHj9FUFcLjDjPYv3JjzxRvjtkUSh6V3KJDOMoOOaLefSU6cLx1q1b8fLLvyZ/1tsI7bp3737F1b9iwYayOGLc2Cftc44JbUPVI58UP+jEJ5npnipgRGsNW7CdM848TAQZZGn09+rfcefuXWx/uV6l7+FT2+0cm/v5YhEzxobt3FpHn9pn8XsJH67CIyPD8+D+YdinfTP0FE97HX8Ne27gE7/cuM/iuMdPsXtoiio2sCtyVpyqV9KFCxfDj4Qux0W75WZmZGbVLzjs08dY0leWcUTfX7J50a4lbbKCHrCMGXOp9MHB4aCHuqDm9zgz7OeWI3o6Y29f2tBoeT5oOmJB3uHr2WzOG5ND5sXDcAxhSH3k0Lbpuq54PXoyh7pKL8mrnsuXL5fmK1eu0OWy2hUxVCBbKRuXPuAL0hSKjO0jI3MT26nGDngYsEcbI2WUMiOOaI/p+5YyrUPVDduNPwzex9wM+5HJz372s/H5z3++3vBZT+cP7ym2tZCnbnVmpkEhM7dsVy6ykmKF//f2FmG+t958qzYAn6MM++6lS5dC32VmjSttN2/mELfMzIzMDA/TxCQnLX+C7WWeCZkZykx8+4R2GB6w+XFj4gbl/v37oYx6bVNtM19mRjbG74QcxnGm/IypnHXYKUua6SA46Dpct8/MUSYIBXGCEHKCQ79pj7ZKw3rgqb1n4ayMu/Jnyf1R+TiMoVIz/zqUB8qOKazIh3DB95kZXWthH+jacWjbxyMeK+yyvVasPzJz3Tcyto/MjMxjbKd+wNiGvnyQCmxkQJyQMI/9zLHh9zy9pzonyLM+HeveRhknMm4wbCsnJHXJNhx4xv5QOKUE6/iHKu5BejUFtF0ZHbEab8oZSTJSnBDrMzMj8xiRJtVF4gQcuHZWQ2+shpahWicz4YLCJ9t7LDS8QZQSVOqfzFy/HnNR6Uc7bPSogpk04/jIzMhs0RgY2TKaSOKitbB8b+Q1WDJCO4IjM2vSz8y6oTz//PP1ejoza/NgnhlvVLwB+QXLiywwXNwsuaHdu3cvDlgM+jQ2mAp8+ueix5uuN1/Uyw4n67ILBkVzhY0TtEH9Lhb1zfXr74X5P/KRJ2uxbjpm1AIkM+ujCAOvhYt0fZaZ6OvDQB1EijZ8NPSIHSMjo6O+mRluxo5YDPnUzhtRZkbrGhIZv+9xyJO9oJEzMxrts5jPB393XWQmST1hrNFoT31lWywWc/rFPjgXzz73bHzik5+Ia49dw0+ziMg6DfByvZ2zjVbc4JfUxUX+O++8U9+xucsm0rbqKPMKG0P7lk8D7/Mk/iJvsj7+iY+HHyHSPssPjsRmmhrq5Kn/hXWzrNl8Fj7N9E3XxUsXi/ZtUceCcm9/L5zEtNsbuT/l/MILL8QLvM2wD/7Jn3wqPvPpT6/x6U//SXzhC5+P56ivmwXrhpswpYfs6S/zuMAmZVkbi8CnGZkgOBIgiVNjvlhElw1bzrFIvx1+LOPXv/l15ffjI4om6UsWwFbVerj4398/FxfOnw99oTYKrXOgT7+qy5TdMGiLzAzbJEwUChaozzoc6B55x5NvPpz8fQvid6Ru8nTKTd3HPvZC9Bjr24hEoX2kof/SpcvwV+GYWZGub5Yu9Hlybn9Wl+2rDsdyT539GKB1DvTEqUfC3QTRRzrNE7WAH+aPFT7fi8xWGxDLPGJOsR6ta7FGa2W/fOsxPJVc0a+PCkf0afsw1Y16eIAtylJxqLNO/bqBwbQtYcta0ZcMtQ33HadTWLaMhm2OnRn9ueONlf4cZPvoWqv/KPyf//N/jq985U/p6xdjRTtalPaJzKy58dlnn6Uuq/AhzWOM4x45y21dF0k5Q0fT3jhxpAq3uKfIITPJ9VTkxo0b9dDC/mA5R/hd37Wuhd8v/OpXvxr//t//+/jc5z4XmVntE4yffkQVh055E+azed03/C4iWeI6byctyzF1ngci0nPmVX2qnzJLAap6yog1Jn1RRz+0aQ+XBZvz8pxyahxg81e+8pX42te+yn3rWnTYbl28J3g/ke66Lgydjyxzgm00wfTMyZaI1hr9chHq2YRzgHPZ1atX4wJzo/c0N13yrFtmlsWOI9P3efM+Z05Xv8jMaPSJpD0zk/pmeGSkQWRmmD4h0/tMbBw4YSO2SWZmZGZEnUmQ4WF/s2zts+1oPobF2XrM835Ret9vpg9B/pFqQV+nwnQepLfoD8GAXRXqh7ciFOVz1pOG2jC0CAKPcE5tpqj9IXMn94k4krs8WNP5gKRJJOg0nBvlPEomZQpRR9K/7fOOG8eAY8a6eK9RQFHDh6JPu+rQbg8V/kMJbPjiD1XEqXrpq/AbOHFWZ4JrqGOHcMkEvQpaL6ZDvtCLVqNoI5PAGMpPMroosNO2rkVmMmkuw82IZZjuzUF6d7DTv+MeT3VvvHezNKrPiXWIcK26JEQDyThAgzyg7MobHaClyzo7TxBfeVPvlzWp98QxKWbcYOfzWT3184biInXGjddFZlCET2XtcHMm3bs8wTXfkoWOukw3ztwbhkdsWpY8Hey5iVj2eZ7uNi2grNiA8jiDjcdR3L1zO9zoeAP46NNPhxuhribpJB3/UycqiXgf2qJ+bw7Sqm4YUbYwQfQ4bkXZPfZpi3HLPTq8T0C9GUhJpp4FiPa2luULw3rEjUOStvJprwsin9C1rovWGuCmRx2W6C9QT21ZsvDbvAGinn6zjIFPiM+tQus6NlfzugHqSwfzPotfdZt/hf0F5AN6zk3d7wlc4SnrlcuXqn2e/9jz4WL+6WeeChf0Fy9diKPlIYuco4gWgSvWqDpST+u7os192+UvkfkU1fJsH9vY7yncun0zXnnlN/h4VZuze/fuxrvvvjN8JIf6rbApM8PvftT3zq1QgQundQ4ml2Ax4abky1/8cnyVRcTXv/a1cNHzhc9/Lr705S/Fv/qzr8eff+Mb8Q0g/2ukf+mLX4wvfelL8cUvfTm++MUvxZfAZz7zGTZfnyz4ZNan/Y8//kRtzFx8NNotODJbJFhSbmsdbdnRn+ektMJqqXEZiUyPT1vXYoVPrP/rr78ev/jFL3hqfS+u8LZvvjcnf7JImZF3VXzHQWsN3jzOs/DoMmLO2IAVkNGwY87CyYW+bTWfzWKmHfCDvpJIzUn3I4/K7rFJms0yTMaQKCAXtE+/GcaKnH206Cvs8b/6tP29d9+Nd9loHrHRvXbtanzkicfjPG/7OpTa1hfYrLnJ9C3YPuWZ9/bNW3Gfhwq+iT3kye98PqOuLfyc8B3eEh4ybn/9619Hj4+6rgsIzp7S+/DITIMtyCoU13RhxBBL0BUKoOX/4e5PvCw5jsN8NCLr3l6mZ8U62HeQ4C5RsiTLz7vP8Tnv5//12bIl27KfbMlaSElcARIAARLLYN9mMGt331v1vi/qVvftnh4QoCjJ51VXVGZGRkZGRm6RmVW3xe6yy6wMGxtz9NYoeg8M9PEhqujQZ6z9kTYzTRrKtUQHe5wA9PTtnjpUj+K61lHno8wQwoEko9h4xtvgIfQxtD7G/i426jIrQd7m11qLTMsx0UYQKt0QFdZ5h66sd/FJbAdkRPVzT/U25/NYMl5kZTMQOxBreXv8WeV/+cUX4523345dNgfIDm0Rj0KUgcyKvvpdG9NOOF3pC6j7BoizXIXj0bVG+iAfxqHFfmw73oB3vHWTYJt2M2P8B1XG98UHLoZjy/m7zjOuLGK2MYuEb9datA5e3OrY9jIgozzOnjtTC4VtxnrHtHPnzlWbvOvCXcVzYz4L+1uDR1LHd9FmnWccvwXbojpLSr61OY9Z12ibHX1ug3qdRU8+RFV4oJ/bXs3H/0GSJNynH1gXyrPDAsJNj8cffzyedZODccSxxAXX16ZxBlf/VziFeeaZZ+ofL+r6yqQLRfmuw4R/4oknaiFp3KNspjguXbhwITIzNMScG3vmH+cmN3yEzIyMtcuAOGANW97MhBbADQHsgL5wjt45BjPxcAeQPkY01TOE+ioA17JFJhQAwYo/zncK69L6JDsChT8uS2UDNfgp/jZ3EmKNG8kK+3ldqhyZKRIJ9ONb43bUC8kh72NyjRFQgD+aihC4HjiQH9SRG90liMw80GUSPrhJO/nJYcxqQnxOV36ZPscEkyxjKMZ8Y3VBl5kx/qERMm2tiwAnVF9Ng9Q9/XeFNgogIj77ysyi47lyY3QP8GOYZ0jT6NvKG1w9lbRkw0v71T7QM1aLW1MRVJ9xrxPily/FqwTlgqvAr+Wh9EEZJsjRs4aJky4H9AmobdQS60CN7JloKQAAEABJREFUhOPwAUATd7rWsnScb8fpxvKOHU3Go0IME1oNjoWDcHKJiYCx4fiMq2fAktYKlMxwL08DgP4lFZgySxC6GHpkFRq4VsgWk0qA7zG2xIsrtzxwx60wDaMHhsqzj8DIod3QuZexYHIPNEipwEfMmDQc1DUW5hsbGM0bMQfXda2MXeUqcVCsjezuu+7GN9RAbBxMg3GvJlUHwJYZ169djZssNpxoWksm6VlBh0EXpJ7AeCctw5CVEXw3u4d+rOuO4vmz54gaMFyQm8lH47gF0tDol/uL0KA+xWQ4n83AJjuzi2oHS2j39m6F/7dFWGB09RgHvoPvJLaPYSbOOmvI60Ro+WFCcYZoDaOJuunRnx18E4P03IXzoT+KvovZbB7zNei6WekzY/yDUXhS0VMhS/hYty4MCo984mfILXRdF+rcfK2fJXXUtcZO/7zqY4fdR78XuXj/fRgWW3EeI9p/6rjEQJuh0x5ZXUT4v1uiZSACQGOojhNR4Rgvy+zCWDk2Nufs3p4BzsUmdb+DQSufPYy/rmvU8W5MH9HaluAMqyQLas72Rb7BNeGT2KkNNPTUs6C5dvVqGdHu+N/ktObylctx4/q1gJT2tQy/o7hy5Up8/NHH8f4HH8Sbb15igfRW+IrZW2+9FZcAv5354P33w4XE22+/U2kyswyVGXWg0T/DANzc2IytzS3KshWtdRHRLCZuRoeuGzptnfiIbBle6k6dXEVOv7fp0OfG3Lq0HWTYBnZ3b1b9dBhwZYixSJTXPu1ooM8GbXoArA9fpbSNLVm0ip/Bb0beptVf+aK3od8nehlE4y5iudyjvYywXOzG7t5N2u8NNjH2KcNSUaPrEjm6aJkx1sdAn7kR1zhFAUN/OE35N2OHUx4X1HPa5KzromsN/su4du16+BrKzRs34+qVT+PadcM3StcffvhBdND6gbYLGneod1lI9NRzZT7U8w4PdQlwS4B4OifCQNkpcLSuoyzzyEzoErcdAZBHbvWdmSvcENngUou5JekSGIgDuKmKSELBc3TjyCWJA8VA/7DedA3DcUVnqoyudUH3ZVzZpx0sY7qcPKQfGFetB9PtufEhMcytn5KXBJv0K8vc004GAZlDHUBL6yRpDwzRJTWIrv32y9Na+Yf8pbVA8DpyK2LhyXByKc8k25ieFCu6BeNfzzhke9jYmNPuOrQTQbaMMzMWttt1wvMAG0OnTm3Fa6//Il58+aV45913ovQTQwzK3JI0GfYbT2WDa3Nzkza3HWc4IV2w+LGf29YbtB999GG8+/ZbFGUZD7DoefihB2OHMfuJJx6LRx5+OM6wkDhzeqfmh0C+rsvRT16bmxvItBPbjH/nz59n8TMudM6cORNbLKiucNruD7XU/AXtPuO8eo/ImBZJ0t51113hSYdgeIc8z7LZ46LCRdQW43vXdSGYPjOrrJZXUG9CcBneZ/yWVpx++SlfZkIRIY+bbOBtohdpRIqLVbzhdchMorJQ8p8g0HkmeKu4Yo8+MvIAkfgz8iB8kicTKgDSY9F3yOAO6PXEtIoxCK3+k8ByjESHT8hB86SeUfbn86OPiT8JDpndySdv4siFlHimu/BguQ8i9BPfEzfpf3JBH9y58ulOsEIdOBN+3T2I/JyezIzMpJiUGJlKR6YVp7sO4oSAHnxmlq9lI33E2PaIqDt5ToD3894mkRbeOqE7AQj7Q+u6mmcmvfWMXWP7Z3zrGknsVz3Un/9eVcuYYF0P+kfsr+85ladc2VJobPCYIAiLPgClWwPG3xp3j7uxRnOQ9g6eygJ63INvUCaFVm2WEDQK0o86gHjll06FH4GRCIqT70xyWos64IGR3a/ALDMzMkewYSWDOwjv6MlDI0dw0B8lyjWuSj5ijyDXApkJryyDp7UWXeui6xq4CAdSXzHbwMhr4DQafbe6tUaD03haQteiIdMpjB8NXOMnPWQmhtJNchtl0Ni7xS5th2GmzHP5thb6g0sdTB0u00Y7YJwtMAT2wt2onZ3TceH8hTjPrpSLgIhR9q7rmEznZZh2WHbu0Cu7fDWmNApPM3ndd//98dSTT8VX2K131+zpZ54Od8TcHfs6u2bf+MY34qtf+2r85m/8Rrhz/41vfDO++tWvAV+NZ7/0bDzxxOPxZXbcpL/A5OaEHlyWe8HkhHeUY2szNoBNwEnSSfMQtjmBOB13k145XUi5m63+lHmObtSvvBK9ZqJrJugB2MSo2UbPXWvh5CmY1nKeY6J+6MEH495774mutdKTRoGvbOhGRqBSIAsig6seuNy0pR4jaQMjxcnaCfr8+XPx4EMPhbpzYlfvtgd3A93xTPIx71oIYPS6UN3GQNjG0FA2d2E1fAool7TSmNbXpzydeO311+IyO/6XL3+C0fNu/Q+BDz/8MPwQ3wWIP+v81qVL8Tp0b7z+erx16a14k7CLkg9YuLz9zjvhe+cffPBhXLn8Ke2yjw5ZzKvyxW/7yEyM+93wREDjwTZqf9rePhXKn5mRmWE6DZRpJxkU7W8/BozEGe3VRaLyLzEq1YN15YJYI0fjxoWKRsnFiw+E9fEQ+nv44UfCHdUn2GG13dmGnn3mWdrVVzgR+ko895Uvx7PPPh3PPPsUu7VPxn333oVhuIkxtUGb7mJjcwUbs9gQNuexsTmjrc2i2UYiQ71ubMyRv4tNDCtldIFnu9zc3IweeYMrgaBQNzgVsSyemNzErz40Vvcx5kxzk0WjC5dPqBvLOlD+OfwH2onpogZXmMEQdrDMaHi48QdAREzXun/CrbsZ9ZetypGZYZ3NaDNda+XvuhaZGZ99ZbQmdKGcGsPu0lsvht2UGGWPk687sT+Gb93If58+r54PdLHGdUl/Na6D1r7d2ih/puOahAMbLD3ytmp/xiN0TLwse40P9Hfr1vY+wBOCz7wVNTNHXeVx0ozxL3DHnBy7gss8HEtqrCC8ZA5y7Byo57vuvisefPAB+sGC/neJPnSDRfJu1ZX9/G7iz184HxfuOh/jJtKDjJWcJjz5ZPi/ogS/t/H05e67746utSr7Hvq7fv1GnDl9Jr785S+xIXIWnpv1jZt5q4PMRpuexaOPPFI0X4Lu29/+zfDk9Vvf+lZ8nZPVrzz3lXgA+Wyf6vujjz+Kmyy2beMuEjZrHN4K+2ZwzenH0ll/zkfXrl2rPG3rjj1ugji2GPaVV0H/Oqzj9AvGX758OS4D9j3BPMzP+s3MKottUDBuwFhDpDvfaT1ZCwB9b50wk8gVwqjBxyr8eZzMw/TSZ6ROTE4cu+RfQJsol/zKJXyMtIJDPXnomYDg/xU3spccuJZh7HtglBNnutE6USChw0NlrPwTwT+waw0Jla0ylWftQZ1mZmQCB+ghbH+9cwD4yGA+6Bmv20gxjM5nPkmTmZG5Aogzk+ed78yMwTFrJafjoW3eMcf2H5GjHIwHVQfH2lHmxD9j9CJoRqwC4QVG5x8Z/mGzp9Ys9iGs9HtHKVSuFeEkHyh5atSFn9gcS23cOsqw6QUNgp5dMg2ojPGP1hTp5Gs4yaWEGsLdWifeBbvrYNdZfi6/DcWJIDJpTDTkrkVrHRPQXuxhrMhEmT766KP42cs/Cwdu5TJdz+Bq2i1OcGbzWe3C2gAHjBnjpHPB4u6rE4GvD5lP11p0TNwO3PLXkNQVJj04QcnLvDMznGj2kScz4+LF+8PJ7syZ04U/mMg3NzDqtsPdcuk32TWfY+Q8yO6cE5yLkydYZGgsPvbYY/UeuP4HHsCYxJB8REPykUfLmHTCu4tTm3PnztZPrDqxHsA9d4cLD8u3e2s3brGjbPnvvffeeOiBB8PdxgfuvxgXWRBd1FB96GGM1YfiQeJ8FencufNhntI9RNwjjz4alZadw7vvuacmanf3zp45Wz8bq6HfU98aEacwqDMzutaoJ1/BuVk73tL6ofaS0wnrb5NJ+VN2/5cYGsoZddFwYoQst5D1SNqWBu72anGhUXv+/PmwzOZ7NydkXdeqXVgPGufWc0c9diwKLb/1uYVxPMEm/pnGAHVQdNDKyzZjpp4qKK80prEd7GO02KalD8osOLBN8rqD39PWpR15dbFF+1Nuww29ZEItrPy2IY2VG5wM7HEKZN62syRe47FDvsGBlIizZ8+Eiwq/6VIGgS4dmRm2pQV5lwzQK6vhuzC6XNTsnD4d56hbF7BPP/1UPE5be4JFSS2Cn346XJh8/WtfL6Pqa1//WvzGb3wrfvM3fyO++a1vxNe+/tV47rkvxZNPPhGPPPxgPPbYw9A/Df65+NrXvgzgfv056L9Jum/G1776lVrUmM9jjz9GW7tYbei+e+9jcXo+Tp3aCesouDTQMzEKkdk+SFHC05AbGIeONdZH11qVr3RIPVnuRptY0J6cUM6dOxf306blk7nSr25kBG7gBG6SjxC3XQ6ER5HWgRiT6lp35m968++6FtZRa7jFd6KU+iQgD+6z9Fn793lkdhPiYfrVffTNc+fPUcY5CQeqFELbF76YABSRv/TeZxyy/dlHH6BPW+e5JprlcnwUlN22qXuUcZLrEPKZMXZmrjGA0DR3Mf5kJuPLrXDBKF+iPvuWzQoy8nZa+MUKMjM62r717yK9YzGv37HTlDfZ7XccXnDqd41TtstsItjeuzYu0E6xeLJdOPY4ft17z72MV2fDccPxY5LXsV+Nd7QrT+rsizPGjB6DyU2Iq5z0PfbY47WAeO+9d8MT0huctLuZ4D90s/+aVh1uMaYMtGN5OvbKz5Olq59eZaPjcm1wXGPBkZnhT8FfZQw0Lc2njCHpLZcLChcj7733XuWnO4Xffvvt+g7PsIuNk8DFx4TXL0xh83djyIWO+dgOMpPF10bNV+pF+YNryfhsGO9td+FtkytQh+JsttZP8MjkQcqKo0XhrXsKn+QWwd/lgTwHfBFGmSZ2E75EWcUZP0HhJ+J/JBfxS4ySCRkq7EP/JDMUFb8KExWZo6713wlkM8GdaP7e8ZOcuJPE9p0euywjK/sKY78ZgEznMyFJlyuKyTW47jd8HEoX9YjabHYsEZac3KrfkoP+nCkn4TiHwzBVcRjQZ5rbkEb8/zdwgsKUhVItu0CoSqx/oJLHAFgQKtkw5DhDpCPhoNfH6K58BCKsAiG4ehqI6QWCxGW93uIJSouGbUZKiHsqkIAkBdILVm5QSTfYLdq7tRfKNsCz6KF0InFw1nDUWHdC0ag/c/ZsOLFM4O6Wx+mJQaIx66Q5Gv079b2HRoPvqH/EzvbHH34c8gz04KS2Od+onbMtDOJbu7fCtJkZqAYJIpRRg3J/sRfybuThICZ+gEjYxyjVFSoRj8ystMG1t7df/6H35z9/Nd59751w0tSYns9nyIKm5FnlXtIJ9uPUzjY70NsYrptxD4aJ5VPXV699Gk4+v3jtF/HGG6+zY/9OOEG+zs78z372s3j5Zy+H7k9/+tP4yQs/iZ/85Kfxgi5hX7Fw5/5nP3slXn315/HRhziPKlUAABAASURBVB+Fk7myWyb1ZT4XMCp2dnbi9JnTodHqK1cXzp+Pggvnw8lc2beZ3HcwaM+Du4sTIY15dzA1gmcY9ac58TkDaFxuciqhkWjHHli4mi8tI1rXxRxa87vIos2d/GwtzmGI2YaWGBZO6BvsoHfok1qJCYIBWGhdi00WduZz8eLF8MNVy2JY+feoU/M9d+5caBB8ijFxi0WZddBjYCiLMuhap0sM+Kn9ZWZskrfGlnLMNzZC+ajSkHaGkTLfmNfEfe7sufAfw7kg0uB3keAi0VOvu9ih1Rg8j56UQ7nOozf1NZvN4ZmR2WCb0dMuFxjVuhEtErxgmxX0Qxi1OEJW60KdGzfDWHM3V75z+WbSnpZl6Pf0QWXOSJJnNOISXXet0dZO0Q67mJN+b28v/D5Hw+TyJ5fjYxb275fRdQlD6BLt7a14951347133yv3nXfertflPmbXd4+F7qdXLodt1d1ey2jbuJdTMXew/YEAT2C++c1vctryTC1IdnZOlf5sD+oesSJ4eAqyyQLdPqX+syX4iAH93GS8mOrPZjD4CC7SWU6DmS2uYZTOujlG1ek4Txt+6MGHYrzkBYyBOz4H+qQgAV09hIij6QaQyi4YUzpGjuAiKgwLmRncYA/vxHsUssafuy/cxeLt2bD/uEixPX/5uS/Hb/+T34777r8POXrAUgNkogwgIi044TqJX/EWVVAPpRw4pVvGFn3y2WefiX/2z34/PF3tMO7l09MnbEvKbH2oT/Ebtv1E/+jEdr9z+hSBPjITwEu+5YmSgo2WU3GKReYVduN3cGe0R0Q6uOW5oH/rms+Up2JmZnStC9uncnRdV2HH5k3kEPTbXu2fW/TRjr6orMq2ubURXdeQJCIzQ6P+Gka/Zdjc2IxrV6/RNq5F11os6WueHNzgFE4a5bXta9y/S7t/hxNOT0pfZCz98Q9/FM//+Mfx81dfpR+8Gx999HF8xJzippe8LYt5DejIMrmQsD85xn740YfxAbTSOxa/Ag9PYf0u6tKbl8IfhnCBcOXylbG/wuOD9z/gdPWDktcFjHIKyvTmm2/SH9+KaWGizILxLmrkZdiFxgTiBcspKKugfwJpTSte2e1n1pPlc2zbYW4Q54Kmo14G6z2OXeAmvO4E1i0tFuLVk+Y4xQ30a8E6FKS9E5h6gkjYcSfjQ6M+DScPZQvcuNNF3vKXT7krmZWhZFpLlwnHFXwWy7Ukf6/eXHHXPQA94DMz1J/zp65lAX14Ex/CIaZ8K3UwjKCRSRcV84/wIP/KFXeSixEGscdCWqZGfSNsjBie3BU4wU0jMsLxJLwy48BvGJCn/CYwPKzmzNY1KaLGFsaaGfPkrMYzNmjw97TdBeOIaZTzEPBRBhIX2/ERkUn+wWXh8IOIzw3xj3BRBsezoJyWcSU9hUMWyjCAFyeAAS+SdgRe23lAj5lZUT7QJgT2uhXAX3z0EJK6/BU1PiqcKYOM1kiON5NHSD3xIuANOpMHfoVWYIFgZNci+UO00EgRn5m1aDHesNAjkK6V2sjPxjLf2GDRcT7cQX3wwQfDk4HH2Fl9kmN2d3CdTP0oUPjSl56NLz37pdD/FDu7j3GacO9998bm5obZ4G7HI488Fu6IOUl2rWHQ7cfGfCMa8px2wuw6wnOMsi42yXufXcXlYj8Qn3bExBuBdobQMN3ACO26FkLPyrnHMMxMjL9FqINbt26RRj2RiLuR3yYN2bQE6xeVnOReeeUVJpVLLC5eY0J6J5wsnAhu3rxRvGCJnHvRtVb6M7zNjpsT4C9+8Vo4sb319qV4//13w8nzrUuX4m0MRCfTDzEkPSVy18sdPCcuJ6tP2DW8gpHgZOWrRB85UX7wfrgY69BBz0SonJbjMnTvvfc+Buf7TIwfMvl+VCdO77NLJ98PmDDl6WJD2fX7etPHn3wSUx6T/4P334/rTPq2uQULtAV6q5Mo/08E+rMeutZKby5+XOCowTNnTle9qfPHH388NNB6jCb5tAzqb4LECNqOBzjhefKpp8J24inTvezAq3/rcW9/Nz7+5GPK8n7UT/Xed19sYfR2GDPjomQe6kD6zIzMERquOOPUjQZyAXWxMZ+HaYWHObH60pe+FH7Mr+HoqZIyG36EXe9HOc16kNOte++5LzQy5bGzczo24dOy1Stb6vHKlU/j6qefliG1z2LXflHlbV20FWxgWG3QTn2FRQNBF+XFjAESwSnfTmzS/mfIp549aVigZ08Y9mnXLjpMF7TqpFH2DB44Ib04+2PP+GCd2k5fZRH72i9+EYIG2Ssufl9+KV54/vn4/ve/F3/z138df/EXfxF/9Vffie989zvx6iuvIkayGGBxe/pM9ZvMFvKMyNKz8mUmYg/1Sort9+WXXw4X1K+x6Pa1ONufbcd2DelorLFLa5vb290L+9rVa1fpJ/vwieo34pVfnao727Lup59ei6SNWeeLRY9+tpBjhrsZmWohPvPq0dGSvCWSv3rSn7lKyzgmborrrAsJgAXGt3J0XYuGDKC4s/LNPOq2yCjIqKtrLeb0TXlcYcF3jY2Ju1nkPu0v2l04R7l7sgVY7A8HQO+hLxNJHH5kD2ElI8iYwHq45967w1+Ne5ZFim3V/pYtw77m+8bKbLlmXRcN/PYpddeKh2Xq6c8DbWk272ochYSsyTei6t4Pue0jHzLe2Ifq5G+MhmK81U9PmxuQW5lcRJ47f64WzK3ryLdV+5yxeGpdV355KVtPuXSVRb1rPAi28cuMYz1t/zR97QybKKfYTPFE8W5OCs/Df+fUdrhomsPXfhFctqHEPcfml3nMN+Yxn81LBnl9Sh+1b9zyVIZFvMa7+Zm3xr0bR9dYEFueoD73HPPod6dO7YR66MjrFHJo4J/hZHkHv2Hz2tjcoGwzdN+j0SG61oVlduxyvFD2s+fOMd6dik490M7kI19hk7lG0O94MNFMYXGCYccQaScw/8lvvGkHdBtcphGMd4PlHk7HQdc8ZNuUNjNFHYBJp/QHyJWn8LSBiWag3tVXTzvVPxDheGW70H8nQElTU0bTGZkZ9v3MjIgMZT5JtvAaSfSN7bXkGUr3PfJMeRJJNkRO9JNbKf/xHooRVU5k0AUywQqFyrK3qiz0LctRQJw3lDGB4QkOyj0hVi4aWPn+gRzawCRL5U3YnG0jzUHGAGA4s0UWRGTmHSFyFR8RmVng2JGZUZd5AOY35d2jO19zte9L07qOdsWYMJ/TB9nYYHyZMT5IJy/7g37YlLp1TSc/3cqKR2ZW/uLwRAZlEMRHEP5siH+ES7244NVF+rFfGMCnOJlgC6Lkr6gI9NDXPL1g8TbqZuxnjbhj95RkDZ1rfrzw53l4n5DiMBJfVcAa0eAgw2Teui4c2BdM0FbcCF3oSj5YKBJbcUsmuT0GewfN+++7nwnzkXr311dMfLXkYYw8wdcQ7sPwdCdaQ29razs6BulEHX5U7iQjP8OZyYS5UUaIO60ffvBBfIBhrXFuXqeYnLbZPczMWKI4G2E36yIzw9e5eozhyIhMHgoc4yV/J+6kk5QfdCY8aKiZ0BKebuOX4HvKmZk06A4D8lQ4OW5vb9eOsY17YEA0v02MT3ecZ5RJXZiH+uvRqcalk26gtxm6lWYdnFTmG5QXmG9shHEddB1lcuKT3wEOfOu6MM02OlQ+dw6Dy8n1ExYzvkZk3n74bvg9dhHdRT8C7Ja7i1e6ZVfQxcuVK1fiKruU7nz7UftljISrnFbss0jouoY+I/Y4zdhjIagR3jMA+D8v5PMxC5wfszP5ve99L370ox/Fj378o3j9jTfiJsbAHga7uqx2g5zT3bVWRr//jPBeTpnU64L6VBYXaFc/vRr+ctBbq28+LrMz6amGpxdd68JFgnqRt6A8w6q+srXoWgvj1ZVxTpy2OQ0FX2l77ivPhe+S+62Pi5933n4nfvHzn8eLnFb9kDJM8OPnfxw/ffGndbr10ksvYYz/JH70ox/G8y+8EC46P2Jh6WJjranF8WtJX9Iwt/26oO2oQ+v1NCdUHYbPknJvYqTcRx/SdTDJTIywU5wgYiDRrmxDV9k5dvFi3e5aFxj8Gv7mZ5ktp/4ZA+82i6gNeG4wIM9Jb34RWQOOcuxyWmI93uI06tMr16K1edx1193xIKcUvgp48eKD4StVunfffS91dS7m8+24cuVqvPH6myzS34xPqJMBnuYzm2+E+k37V0T1X/PIHPslKAa8oUD/OphuADGfz8hjziJmt+RspBVsj9fZBIiWGM/b0VpHrkkKbpysUBI4vEl6GLiDzzxpMgexHfViP10yrk1t6SDyDh5POyoKj2msjwX1nZlIFeECyXHsOn3L75SuXr1aOhgYOwYzXwfGiOL1Sx5zjG/H1RljxGX6aWaGsk9G3h51OwzLWFCOW/hvsQGzRKZGn2hdYswt2Xy4zjg7r5NV+14grZO545nfzTzxxOOhEd2hE9tJJmMA+pdOaF0LFyQPcOr55JNPcfJ5T/hrUl/60pfDPopIoS4F+14S2qJNnmYDo6fsHek3KIfzgePqKRYCpzD67UueApyhb3iietddd9EugQt3xX1sUDzx+OPxBJteX/2K3099LZ5+6ul4hkXaE088EY8/9nh4yiafJX3KvnYNvS8Zy8k+lCF4tlG4sJ6sA6tAWsNd1yHyECPJmEIaTxbf5TTGce3NN9+g7/+iTtVdoL/x+htsYt2gbW6h041wk8UNN8uh/E88/kR9a/jYY4/Svx4MN0IExzMXXepL3TTqx/wnMHwcMkeZ4g7XBnOIY4jRmYwhnJg4vtpe1PWbnNy42aZOLFcm/Aapj4JxtwHtUxwKOkq8wlfcipd+ersxJ0LxIOtYwUCbsJ0NzCvW/bEMTg6a9qQYZDDvk6JOxMlnAqQ9keaOyF9jhDKs2A02ypX/Czlr6eRR8IUY/ArEtiGT6U5geAVrxSpMWulZXrRNZY3eOz5TemLL1qOPWCaCR+6Ry/g0QpoDoE3Z5zOd//bo94x/16+XfeCcCbpsutbSpLdDoTMys+KWjKXmZD8txD/GQ1Em+Mz8B6bNjI3NeTTG/mBDTBtv2S9K9+KcR7quhfOKY6ebyo5Jd7Oppn12/8X7GNPuDcfjBzl8aMFlOxPw1r3SDf48UBSBI/chzYhWidOH/voDkcYYn2MXrieRSeVkJpW3Xyv4jflGNIRurTH5tdBNk62BOI1Qd58cjK+yU6hx6Y7q3/7t38Z3v/vd+O53vht/9Zd/Gf/nz/9P/Nmf/Vn8n//z5+PO7Xf+Kr77198NDcDvf/8HGD1vsCN9i7K1uIXxpXGjcavrRKsC9zGO3QVzMpkan8r2u4hNjDEb2wxjLDMPS0rZpO1aFyKXLMKyNcrUxWw+L2Oh6zryzSPgAO6EnZkhz00Gfl9xmZNG+p2dU1ToRmyAb11VWenIeFWkEWi+19mVG3n1GAZ9DCxaRsCPQMqjQWGZrjOZqs89yrlkgtXY2cfAXzBkqMUFAAAQAElEQVTBWjYn9oS5BoUGuouOKxiJ0g50QifYnkZjeg0heZmOJAd3o+yz2TyWdLLMLJnNQ7p9FpumD3igttLRFkbFxsYcg9Hd75vocKj2MRk9GswukrrWVkbpXu2ae+Lzne98p06cNLgbecXaJX9lfPHFF6t9SGtbcIHiBOWu46csUmyf6uHDDz8I9dhhlE3yVhzlsNyCePVuXqeYmO1kGlHmZbnuYgf2WU5Mfu/3fy9+/5/9szh34UJ9DP/CCz+J115/PZy4n2fh4anDBP56l4s3d2gpfLWRLRaHGv0uOO3QrXVEmUtERkRmPWO8Jn3dLL1oMHVdh25nGOOz0v8p2pKvtmmwzGi/NzDGz3CKoUGh8W971Uj3VKWhZ9O3rgvz7hh0rGdlVAdLjFL1IK31uUf7MaxexFlfe+wMu8i5xQLn2jXk2t0P6+v73/shdfHd+NM//fP47//tf8R/+S//Nf7Lf/6j+M9/8Efxn/7jf47/+P/5g/hv//WP48+If4UTmsvsSt/CAHbi6DGI5SlY7kz6IO1oSX/zQ2TryjY2akmKQ+hai661sI6ucrpyldMo24ztqnVdnUx5ymh9nmMn2rY7wDszwz8ekYlvDSIypiszg3sK3tFVPvWkzPZrB26JM39JehYnNIBwA6TrWszoX8pnO/Y7DsvuD3x8wMmn9R9f8DK9MCU7d/ZceLps/3jLX6IiYka72WXcXLJBky1ic2szbKOIHpbLMilbhz6XTE4urN1c+JAFtn25Q+7WOkakiA6aXeuVtqRha7tSF5lJThE+G/VlXbjQ/9rXvhpOXuc4vXCsWJBOeTxFuMUCeI/TiBnjpm38CRY+j3OyrrF+7333sOi4N+Qxja3SWc+PcaruKfzdLJp36Mt333N3PPP0M/GVr341vswi6ElOo1ywXHzgIuWc1+bUCz95IdwoefXVV2sBFly2Idu/9UOTCYug7IYtl/XUWjK2LNDTsspuG5Y2Shsw4bYP2pfcALrBxksxygjLKo/TO6fj/ov3h334iScfj0YlODa/9/57cemtS3Wa7QYQrGqcVIbMrO/9HKM2mb8yYSjBCjKTbA5hhf6ljnOQY8MDnP76U8W+wWBdWefPc4JqudWJrrJX2zqpY94hp5G0J3aCEQPi9tuodSidmg4ki5JYQY+rPOpFWV1U6b+d4QqTEclfrF0VThACzmff5F+yHHc/O9XfZ2xO5VEkM6L+df5vhsxR6kzcY/DrljthaHvVxTtpS29kihUqGF1r4fzsONQxNqpS2/w4Fi7jDBsljnNbzOWZGV3X4CEk7iEEFyGejAbjoBAJ7wSjLDj/4HcGf3kIBO8gg6Umivlpg/HXzyicF86cPV3ld7y+cOF83HvvPfHAgxfj0UcfiaefeSq+8pUvxze+8bX4rd/+rfgX/+Kfx7/5t/8m/jXwr/71v45/8+/+bTRYcjNsoBDuEOK4FFPe4SWt7qESwdD9eEJnepVZABlY4qCNIYzrCfV6MiIz6xdOkkG7Y6La5HSgY5dXf3BJVnzwLDCirXQnEEGD881Lb8Y777zNTusVDLLdWmzcxOByothlAh0YiDoagwbA9uo0wpVbR177e4syhJfwbTSCcYLNkqlrXTjhDeTrx4s7p3ZCBctniQGvMWYeTobSNORH3INbOVEFxkNHwYfiqVF/y91F0h8QrjzyKCBcslDB7v45+NvodbeYVLYw4G308snMkHaB0by3t0tZ9tHsgB72Kj/pPFEZgbIycS+hDS51IM8OPTi5gQrlq9eroJvcJbo5RafqMQJ871mdW7aSaTYPZtmQhsQhH2GAWYEP/N4alZkZCIheuzBv20WPgTOfzzB+t2r33vI5CV+7fi2coDsWCJubG7HFKdZkTHQMAP5qmOVbIpfviO+z2FGm1roqe0RGFERdyizdpxijTtwabvuU0x8UuMDC4bXXXgu/N/FbDeM84ZhvbCDXqZBv0A4s55K6Wwfbw2PssjoxP/HkE7GHHBq31qUnexpcV69ej//9p38W//E//qf44//xP8K85DFDfxvzjZgB842NgwXofD6PzCTLIazbEZYVVr8ZGdV/kKkKt3qYpyjLcAtDbXRdhJMiI3oWqx317U6FOxP7LEx3MQz3WVS0rhWXzIwZ+iUzckl2aOdhn1SmGXWRrYsli4CBBWolgGpJm9pl8aGhtVA/xFnfS+h0zbenH2bmQb1/9OFHdSr0k5++yOnXm+H3KzeR+datPdrxgkVp2FTCOg/6FsmRv0esodq8bUA5O+S27/Xk2VpDpIEFxrUaU9RHMUFGIla3uovoZhuxtXUqNje3o1GuBe1wXEjth4s0dWKZ/C5mSeY9ikV95I9ctGuCK36HTmYiW0IDQeWZcdIFWWRmKH9mg76nnvdLrxFTmozMpOi4EQHXIOfAE9NlTNe6cFzwW69N2pBxNzForX/bzShnggam3aNiQrhcoo7d1u1AYQeUN1D2hx95OLa2N+MyJ6b7tO+NzS662ZINnuvIvqBOu9jYmMfWFm14PouuaxGklX0mkiOE+gwQpxhHT3FyscWYYpua0wfsk88//wKbC2+Fv/Jn37hx4ya8AzajLpVHg/dv/uZv40/+5E/iEiedP/jhD2vz6Z133g3ryjYwW+W9XO7TF3dpS3vItUn8rTph/eijD+NTTm+XjBtwR7+tvtl4+Wc/i1eAN954M37OYvjll34WL774UvyAzSxfTfwff/w/4g/+4A/if//vP42/ZAPseQzvTz7+hIX2R9EzRnbUY9caJVRkNEeZ8ZkF+uiiEWd/UDc9un2dU5BP2RBZ2l+AIuQxkE5QfUv42odNt8u84cZSQrPJYrCzze4v4tz5c/HIw4/Ep4xrPX3gU3heevMtZP9pleMnP/lJfP/736+FlH5f+/VUw3G88oHf+p2Zkfn5YUqbmbSD+UFZP0UeNw7Nx7ILm5ubpYfMjOCOuqxfPBXWP0GMJBg7NgRlnaCnTU7+Iy56HcM9SSYY64InKj18Jtw36C+ZWadRTz/zdChfcCmrgBcqKVPvCGveEfFFnuSP7GSJnhpAuzDwRVicQJuZkZnodoQMrmpHPfgIeiBNcYiuZdg/DuPVdUSQNjMj4/Aa9ThEX3wG9LkGExlxsZbO9MIU/Wt3yeuX8pSmQMoTpFkV2dg7QZWdttS6jnmoj6TvogDazwkpkjwA+96S/regL9tvtQP2sMkiknppJo9tbBhPbANcB+9M0sbxS9wIymFs17qIbCFfPFGXYzl84gjE3+s1ShVHchQXdU2KHd0584CfVHyVDR7hW9/6VnzzW9+Mb37jG+E3pV957rl4ArvJH1E6e/58bDEnzLF7Wtdoc32N3b6hdIWxusnftqZCcpWjhKN/zFCaREni9QvS90zso7/6AF7pacyTD8Z9+cUBDDhFQQNwcCYqMpOJxAmaHSUHXnZcjVti4FjxE5BDtNbCnd5bLD5u3LhO2oiu68BHLJl09jG6enZX/R182NIwliOeifUWxpgNx5bWk/+MybHSQrjEWB3AZaTZhI2yda3816+O77Arjzh32N3hzszgLhoHu4ZslodSxgJZlGeGsbfNwujUqW2yHeIjdhCVIdO0h2DlSNu1hswDMiM3E1Thuq5wEUnlDaWrns5QskO/j4G5gPYWk1hwbW5uhela10o30nWtReaYn2ENXUgPbmWODAawjjSma+i0BUni/Lnz8eEHH4WTpOBrcgP5OzHLoEGUkdFidVHnA9AzGC/psMqXRCmzndawi4+etjNAM6POKSBlXoQ0Nkp3Wns0ll2GBmLrOgz4eSTluMEC1Da0JL261F2Qj2l7XHkl8mQqkZDRdbMyotSLdbXNQs+TBH8SVEPDelnsL8NFK0Vj0fteGTSWfYMFkjJblsoDAt3gcqH8wIMPhMb5iy+9HG++9VZYbhe138Mw+O///Y85Hfjv8QIGmK/cXL9+I3Yx5q0vB7Qlbc7d+yVtXf5LjH3dBe2no/5aoySZ0bouMrvKZ9Sd2om6MqEJyjkkOlyGbfPGjVtMvDdDuQfqIhMawPJvUfbLnIS5YNOYvYLfb4M6dKTuXJwpq3L0yGf6lg39b8Qmk3qHLPLR+Fgg7wKdw7rK3asbKwd5kjSZY76ZCes+enbT8VKzPTBEj2wB3TIy1L/6WK50YTnLQCue0DKQ7NFP9+jLAb1ytK7DMNqo9p6Z0VqrxY4TQY/sceRKQsqR6HEZ5rVY9HH12g02Nnajo/wbbJDYLiyCr9oZVkRZDeQpRE0OsOJWNwLeUJ4OHvozMzLvAJGQJIPwXvSUbWO+gW4C6IMkQEZC0bVGf5xF11qFkTymcS1TijGNbdlvHWxHb781btYQU/V/E0M/Qlpg0NeoGYHwhI/1Cz1TYMskv8wWF9j1ev311+Kdd99Gz42x7SYq2I35ZqB7x6slfeVGlEiwzeQBywVjkm1IXvpDXucv0A83Y2G7AfYYr68zjntSbVscImvBtcOElZnQ9XDyzuo3Gr43btyodu1Cw75U/b/GwP0gOfznYTuw7btZoFE+fRNymbbu91K+5lvjDgk8zXvlZ6+EPwriOOBi+a03L1WfLfybb7IguoQsi1gyN83ms/CyD2xvnyK/jXDc2adt2k8sPSqEJCPzEGaMc+c4kfP13HfeeQddzohv0FHqDPw8Av3TJvbgZdsHGx1tyva3xaLOn3vfYZFnH1fuBYsUFyxvIKNputbFFv37FDQa3Pqdf3TPnDkTHf0luDLNC8/f8bb9Wsd79EkXPp5M/6//9b/CNxocH9SRdZ2ZVWdB+Wjo3ENBZY9NYLv2RPA2QJFD2AZ44je/AWXYpgTzXoeeuX9gTpmATCoLsz0CYLuOftAabfdm6eUUba5DPxuMcURXfWTm6EbGeOPG57kGiNaBILf6sM1M9bGNXQD6C901DlCYyXXRIczns9pQokjwU2cRTB8xxwY5xy72edqer0iePXum+ofSWaYGUeohlXfh8egO6LzcKYxbOl3hu0b7RUeiAzdznVNhfy2PzF/ONxMaIXCB4xkP6GyE4zFHw5Z5wfyrawwsmSuYryiz4RCBJ5N8JkAPmYm+AfRpO2qtq7HhLCe9OzunYj6fVzgzGfv3a+yPtSuzRa6B6c3SeYqcoOSZOFEPPLoTEPw135kZmRnBHXXhqfDkgsRbfRbdVt8WBU1Hm7t2/XptnHzwwQf14xxvvvFGvPTyy/UW049+/OPw9fy//d734jvf+av48z//8/j//q8/iT/8wz+K//Sf/lP8l//yh/Ff/+t/iz/+4z8OtAJrNDFVCHkcyATa4ApsqqN3pFU60wIIOFW+VKPf50QPDRGmE8zACkg8DmAOPEnlOCn2DEAVlxHcEfXUl+Fg5CC/Md9YVTBMGeDi4CJ84D/mOVqYikzyzMxYYGQNDGw9k8OCxqlMGp0zJhUnuoG0Xdeia13MGMSW0DTSNcLFiGyl0Z+RTFjjAJHybxmt6zDAFvVrMJkZx69s6Yk7ggAAEABJREFUbTVh2Xj3ajDfYKA07yWyBZeuULIxITshmqcyu/vfY7BDxo0wZJGZkZmEP+dNsqLUBbrW6lTDQfU6JxpycmLcZXFonl3XokFjGuN0vziMbURDtUPXinuF3bcrVy5XXaN2ytDCuPnGnPySOmihDm6wU+yH9U6O6iFW17o/Ask0KClP+SPAZDQmfV/Vs47f9p+wjRnFdFk+f5bWSZ6mHTdYFJnnFK+bmaGx9Dd/8zf1+uAbdEANH+vMV4c8cdJA8sRmj/pSLrOJkudQLnFj3KgLeZ8IJJnwpglKcgjBRSGJMC8HBY0g60dIaG9gCF66dClef+31eOGF59llfbFOc3xt5xILq7fffqsW0JcvX6Zc1+F3eKv7c2fPhbz0q5/rDEBTm8tsECdw9B4iYwAl4NStXzAwuj4tu67YIA1+2IkVQwhc0A5mMZvPqu+rZ/uD8cp1CqPMcmvwLpdDZCZRAs7abXvZwwC8jLH63vvvl4HSWhcbmxssXBZx6S109Prr8f0f/CDeePONWNDXD+oH/eqPX8PVGBcGxxwgM0te2DP/T6WOautd16I19YteJDjIewARHJ+fqRPkXTZg3KS4xUmUk6FcPD2dyDNbkM0UvLMLWxnbXjyOt64/QE9X2M36hFMUedx11znGqFvoZj+UTwPTsngC0jE5uUCcFrPW0S02Txzb7XcKUVlMElAm+7/1aZvqahxA1mjoAknsL5HhONTQWcdYegrD7tTODruS2zFno0l+U/+07I6dvuKlIbjHTqa7ccYr19Wrn8Zl2rh9dSBvbtoT2sKzZNF06+ZutYklC6xGYTOT+D5u3bpVhoX4wTmqa8jURWstAvlidY08lUhEkmYP2KeezsZ5FmiOGbuMoZa3Z8y2XJnysKxBXsoypo3I8PIpnWXtaS97LAh0zctxyo0jxIc0I+E1gv4M5RMyx3CsrswxnHlnd0X6uRzr2TIp2y5t0bBtJzMrvWE9lC6qMxu4I6A/7inacgblHg4ALmOBi4RQuQFumIBMhgN6DMwKQ1nxhHFby3pd7xqbkE8++ST1OasxoHQL/ch0fGZkeTIzMrP8n/2wAOsQ9Vqe7XIg73PnzobfX302jzvFHvLtmm1niCVtV6nsH85bZ+gfpj6HgfzNb3wznuGU6Le+/e3w59/vveeecGNjoB33AFqR9ACKOzIWQhdQZvUrLjOrXYkbsJm61j6nTuKLX+RViXQnKMTfz8MsGo+eclk+Nx0qJ3VQnpMf6h4lVKR14Ea6mwP2dzdWrviKMuOgBFNf0L8OxeMAYUgQMbn6heNhcb9+MJcJAg+3zlpGtpS1IH1GnTm2Xrr0ZryLbeW3x++8/Xb4/5ocez/iFPuDD94P55Lr2JXXgBs3r9Pv9plPFmHfW3ACvr9g3GRDiFngMAPq4DCAj3qKTMTijqhHeBVqCk4uEcfFBcUtdgSf0+g0MHjssYNm57BD2cFOsdJ0IrFxWIkaB+LFDQgn/iqDiUaKaWCOVGsCiPgCQLcKG6PflgSc/MlVDdeSEWFb10XXuqIxfyEbg1r9upSLEKWHMA6vzHFCo64qXcK3g48Dt5P8+mSRSSzgDpyD+oLFiI1abut05uvkqi5KLwxGk+7Uibt+S3aezdO05SqWUIjxMUp79DnG3P50QvQDzI849VH/8u+ZUJd03CWT9wIw7yMpyY+71HcE/1kB6tXyqSNUEdavixR5ZyYpB4yhccdB43OfRiv9PpO0OtUf6DhWV6ZpCBwTxFKDrTszI7PFdU40BvRGKLJijj7cddRwVZbjhTJfJ2RPItQFLEPjbGNzsya6BXW5QFe95YNtiYP7eW55SZepVKZcB2NGSMqQwV/RjbibLKZeffWVeOWVV6Nn8uloe5Z9D6P8k48/Dn9k4OrVa5wa3IqpLQ3QuWOrrLCrHaP18rohcIadNwdaDU/r6HotUPow60xlGPOfnmVXToGE2wTi9Oseaagnl7HIeMgv6XtmuGDR0MPDPmIZ7DNbW5ucfL2DMbgnCZDRoM/IWL+oDvTSsyO/W2A99rRrafZoU/4y2EeffBwL+piD6CY70q3rjP4cYBkiUEccXuImQA+riNY69N8DS+RspBECNw8B+Z0gu65B0xU+6pJfhPhT7PxqYO1gkLgQcAMlkzGI9lfqhT7DPzy/5FY3A+Oy7SZbC7/18NszTzgcb29peNLv7777ntVH7faha+h8N1rXodchLmP8L6BpyLxEh5Uz4pr+zJnTtekxZxGjKA05A9k0fBz/bF8dmwfZSJXEFPCgIPY163qTE2K/B9miXgYFjpADLAby7xkr9qi7/WjIf+vWjWrnuywIyk94d/cm9X6r4sVrQNxggrzJyYz8XeAItoVPKIvtPLjMyzwtR9d15LGo08qBvkP0wb0SqcKZiVxRefkB+/b2VnjSIK8FupFog1O7RnljLEWcdG2wWdV1jbLtV74Nf9e6cOPkY9rqfL5BHhmZt4P8Mkf8uj8zSdMOIHOkyRzd+BWu3vEOUI+WT3diY1zEindGUKUj4L3tpr2oI6EUeEBMxBpxpozWELd5pZ/gMDLTdAP63EOGPtxI8nVO69b+0xp6SftjRmaG4czR1S9kZnz+a5Th+rVrcYsNBNuRaff2d6N2oN1kFaqc8YUudZyRsUEbweHOWrTjie3t7ZhvzMNvk66wIeOpm+PZxYsPxL333Vvl6ldj33qmSSAzZRGZGTxi/bJeesYXx4jWjX1hoN7Xab6w/4QEmRkpXveXgGR3hFH9d4w+iIDOOVAbp6Nc1rP6rTZo/ivCzJJqFbrdUT80rBqPdhkzrRs3STJbmHTOJlujz2cm4RGKi2E8YCJx/zHuzIzMEfDEBGDwZnj5FPQfAsqrwDgG72vbM5dsbM7DNt7TzmBbttEOc9YcHUjjOGGc/n0XJaRb9IvoSasO6/+gxJFruL2brPLWKeDBfUhnzkAmYnNP7KyoI8Bgbth4K1+wATh4ZWYsmdiMxysJ7YJc4Gd4g452g13zzAwbTwZ/+OPAxUeYFCWXfIJLV8B7+51ReTjxugCYzzeYQE/HBXa6tpgIr1+7Dq+hlKqcTlr7GHpOpLeY9PbwD5apqIbIhGHESrl4CFrGrrVwIvyUxVUmSKKmOzNDGhcExuyx23733XcXLyfHm5R5H9ySAUA9WRZlsWLNW7wGozgr1XhrcILgmvwVNxQiELlAXPlBr9/KtMQQVC/SfPrpFXQFBen3WSTcunWTAX5/5DGiYUNOzNDSEyBuLQyNN8lxxiee0tVAY9yYz+E/MIDfCr+BWbJwgJUkZVDsom93nTTEMpn4icnMsS2ouIhYOeTLbeLDbEDECDjKppH+05/8NK6xSNmn3fXWI2mGgqjTBHWvgSgMWsimXYMlRsYeHUo97VFH+xi4pnfgPhRmLcEv8w4IDHCXLnRPTmJJBWLRAU9uwxnqbZdJ0HoDiUGzjJ62A8NyrdeuOVACEgAD+rdOnXSkHaQHXzdsZ+xqN/LxxGqXAdeF9pIJSl6tdZEJEcSqaIII6gh0hfFHNlAguIcK4+HWewQqEBEmLL9EhLlt69NCym/EZrYZ8E7E9hF3qXrqMXNKM7kQrW77mfWZ8J7N5pHItaD+96g7y7RPnxbUvfiedhjDKvHKGYgUVkFkndr5iCEadR/ixrBkMhrxitij5x55TZWJvirah5gRsmUob6POGjRwCUEj34+kLfccPbg4vsEpWWsZ0loWcgrLGaQrrj6OwXo5IKvFqWn9P0P2Nccsf+zAfGwfLlR9bcHx0Xwcc3Z2ToffQtxih9BT1myNtjaE6ZRL3S7oK2M5OnQTXEiWDdEoNyHr9TqL3mZ7ihGXibtS3oxFTYfRkJlh3e/T73y1Tb5JmQPo0ac07l7qfvTRx7GLTPaF3d09FlJ7lXdmxpyx3rwasnatiwYE+cpjSXtQp35D9vjjj9OnlkES+tJ+jXnSdK3VvCDe+phg1KdKjkpjeHPTBUQLv2+zHJmWPWrsGsMtbrvyEOOiLKMdnOx0yCrf69duhK+suejpV+0ojl2Zh4wyT/YfS3IQzDykP0D+Ek9PHQjKN4Hhg2SqBrBtFlC/E92JLp2v6HBHHiQuv+6IycjRw1Os9JKUX/7g1+8pn9ZaLJjjbjG37LA5unN6h/bRr0grNf7Jxft3uVmA2A9sJ/5Iw4ULF8J2ZvgADovxuXOyDBKPvIL+uyxw40KwrwoPPfxQbf5V3+ZUxV9CtZ9kJmW2jHIZ4SBE3IhZe4IzfoMFkf3DsXeTTblJjjXKv5uXfCYGJ6tFKdZB6imsfwJaA/ObdW6bEFt+PcKURBeCpC018rbNOg9arsyU8gDG9CaYgKiJBtd4mh1jzCwcny6zOHz5pZdjjzFrjDMdadZvExA23jEVL5L4XId1OfQL6/F/N3/myG98HuMl0nihokSUZ+1huQbGxS5Occptu17Sv2qsZhx2fB+GZelhyYJFu6LrGmNvqzSGCxjnW0vwgAoJrsyxoZaeeHBXw53ieypZA2EUgaxXBsQwqfFA3ozMhON4DziHMMAzYolxswBsBD0Dq51rHwOvISzkRWP+0hnup0EPWn95yQH5GpNZlAzKMkJPfCU2ETDJjhe0eY9gODOZRPu4wY7zW29dqp8XduHhTsON6zcPdseUTaPMia6RRp4uCCyhSpTXYrFg4lpExyRqIzSNFaBx4yCgXK+++mq402l60wiZSSW00ldPgbmjay1ucUJjZbrT0mEcLpgwzS+Jc0ITLziJOknvMsD26EjeJ0EcVsCoqDj5Mm1mhrI48LizdBP9LOhY1sV8Y16vk+xjzEmrwTLQLo7yl/eYIdo2MAKFG26DiJKbettmVf3plav1f1V8FURjxjwzM7quq47+3nvv1XuNvj5lHcgvVldmaWgVisi1v6h2khHghJ78rrMwcZGiv18iKSIjXkTRBB3sdOztsUuKwbrESFUW85ugR9/qyTTGazS11kWm+USE/HB+lTsjaa+mxAe/zDRQkMRlZvnrcaxsaTztRLkEw73yH8jbK9qYFF+Vh5BtO0gbXJZjhtGLVqKjTOfPny/j6CaLZccAXxWDLHZO7YTtMZNcWovWdQeQHWFxpLfdBryHoZFjw9tFxMpN3UOwOIMPKLwzMzJH6HuUin976xT5zonO+vEKy+CJEVHRkS8RB3emaRs8RohAtxEhK/m11jGRYEDmrHS+wJBe0N+CdOqtR2+QH94DMhjCNd8CwwdgvDAh1v1RefAsV96ZWeNhz4A90JekBjUlLjczw/qxT2DnBCWhfW7HE088UQtpf0HpJicA9gnrxPh92q30HXUyKCvlMD/brDCggCWTxx6L2RYRA/EddeEOco8c99x7b7jjal/bZVHqR9pXP71aRrY8dzix2eIUQ2PrmWeeictXrlCOHv134bgQ5NlxGqJ+d3f3a3zc2tquV500bsgSFZtzknnSv5dsTnASQ5sZiFwyP8znG/BcYHAN5c5YUO4y1kafO2wAABAASURBVH169VPZ1+6wslhOuMAvw7CbQe+99y55nSE8r7aisXbq1Gl2mjfhJb8edxle8u0Yu5Py9+jFDQvlXi768PssF4M03NinHEm5KnOELL0S5h5R4FwMOR50XYuE3wy+GogL2tWlS29FZoZ/W+hO6KgfZRDkowtJ0egX1MUSuQKsMOCaxzU20Dw936V+gisTzgDeyDz0T2Hddcg8pMnM9ahKLyIzy585unfCTXhdQd2su416TRBDAU9udSrdQNkOACUMRBwAYZIEKPpsHwkfw0vaq66gDhPmib6DtittpZ/SSnQMjBeVmdVez507FxcunI9MwvTFylBGR8AUK4Au44Q/8QcQgfcATp/ZoU2erl8y6roWNznRi1/hMlfbfNfoa+hhKou6tL11tKkZfeVe+rBtT9vqxRdfrP+D5muYzuPiZrRNedm+TKtucyWPrrAKltNaoy/NSjXnWWC5idGT/x5jTf8Zuo4veGVm5AlpGvgRPUTX7F8RfdVVIFcLyz3GHz6Vr6d92Uday8jM8NstfKEOe+S37EE9j25A0wgO0brOQLmZGXWtyqkzgTGZGV1r4fiZmdgOu3Hjxk3GtQU20+X6PmiPfqoOfcsikzzi8LI7yEe3sPAIIIM/3QNokSkuVq7+zw9x7FIH6i3BZ2bx5EFovMEQ9EmYAuvLzAju4NLxFd9CtQiL1WGzbp/aCr+3y8xQr9qqjo1+n7uPPdnAB3Co/+IU6R/4zKQOIjhBOVBJMZJZYeoRda15CZMhTMRR71QrKG8Q1VEohDxEVQ6EYYxXAigcQMhcAbvWRWvJxHQrevCmMzw2OmlJAyPxODHQmD698mktJm4wIVf+kIxZ4EGaogWhWxj8pQQYFI4w3pj8DvS3mKR3Mbr3WSTt6dLhnOBNZ4NagDeNu4b6r3FUm9mi4mnE4jfZUZhku3b9WsVp5HfEv4dh7atSDgjmK6/MDHlnji4CcffhdZPTCV+rcIHwMbuAnlaIbyvazAz5mv6dd98JO9+g/lDIMAGFHygrt1qB96jPEXfUH1ziHajke+bMmZJ/n4bUMwAM8KYCmdAX8R4T/y07GuUaYN6bH65+uFZePWEBR86Aqcs59hgqHxdzN1gwfPzJJ3EDI1jdSmi28t9H/9b3dfTqa1661pMGpHSC+R/kYtlRpekF4yMyYgXKJV/diBYBXr8w4f2fKG+99RZtk2N44uOEa8yTXElIlURmhn+SIgLO+MTzuW9TCMoxJsrRmZ4EuclnQuiKGd3M0a+RiFjUB/LxXJe1/FMkycYUhx7r3HY+ULen2AnRuHM32m8RfvLCT+qVCBcrCwzcAQX3gG1nHyPMkxhBg8zwAkNzWQskjEL4DbX4IMeVnFElIRzTNfl1J9AlfoAHvBYsIHrGgjmT8IyF1PjT41cic0UH6eEtbg1QblLnmeDKTyjbmJbwgHwDbkZGCIRj7SKq+lIP0bAGayTlPYxD/2t0Iz6q3TvWGY6qnwA3FO8w31i7ECUzIzNZmJwKjamvfuWrtUD0hxw8cbVu/AELJwJ1A6MaIzITvnQGXPt2T3+eYKA+MpPFw34sqTvrUNhgYXCaUxFfcZKPO6SWd0F9O4ZpWLeui8ceeyz+2e//v+gjt+Ldd96NLRYgxit5ZoaTX0aywFiysXC1XqnUOKDqIsALqCYyoaFerzC2t9ZRxp2SWf1EXUPRBHpaIKc668i/cwFEWsOtNRaaM2Ber7Ys4SckdWseES0iMkznQs7264aUY0tmxrybh+W0TXWtYzPpWv2TwfcZuzc3NmObsnVdi8yMDC6ZCniVS1COIBYSxuS9WKKv7e2tKsvly5dLT47VIUEE8X29ez2mi0KPUZVDTNdhfANF3BDwHIrfNRYpEeBivCbaMTQ+Mw/jR0xEZhYEV2byvP3OzKLJPHRba7fhMo/GT5xsh9aXsHQcqLbXI3tPs6KtU5/iF+hJ13nAMd10gu1TKD+0xnWtCwQIguFleU3b05aVzfEgM4lHSRAYL+C97VaCTNr/Yj9ucPrYtYZc9JWJ+XoKWB4PZiaiHAOIch3YUdCAAxUPPvBA+Oucvu63sblRJ4ziD8GUh6E7+iSbAKKM5GmRh7Ct2o4RLdy4cCPh/ffep+9dD+dYP1SW2H5a47T1AtRYTd+ab2ywiN+Q5AhkZiT60QaxDI88/HCNG9V/GnFHqP9+Ao5B1rWv4vurmZ4gZybtaUG9Dcg9j8w8yDwza0zSYD59+nTcf/FiPHDxgVAn4iTsGYwG5q/MjBnzSVKWkAVh42FczvpjqH4/ti/x+gb42M5397AXQGxubjEWzRjLTtVY0GG02z7Nz1Nm6U17GxTvNWxOfj3CFD7mKu8vg9uSwI9bmTrG02PRY5B47vKr/37Vh0WYZiqXbTzpNzMWvQ8+cDF+73d/N/zJ4N///X8a/pLXuXNn0fvpOH/+XMzQ84I53Pmh+qs6l+EE6I9uU6FWz7VHJuJAQHMHi//gqWcM4zu8UWgJjjswSOi3Akc4QkZdDwUj74jMkV9vA4mkofU1gVRaeJUL3+CqyoXODuHkMhqoyxrkVXAP3bprWjIj5eomfuUDPcohzQDPgbhBl0Ymj/ITXqJEO8TW9nY1NFKF/2NAGQbSLOjQXdfCRq1h4CBXExEnIOpiRmU5IbnQkF4aZcjMaHT2zLH8ceyybH50/cEHH9TAYn5xjDYza1f7zTfeDOWkbRzjMqzUjNTISuiABAz+8bmeSBnNy5X+9L9ApnRSa1y4gND4VXLYRo+eBqAyOyQegxBwl77X81n3q5MtOvMtdkavcyrWU+/ytrzm2VMnymTH74lz4bigXgYZF+EhN7M/DK357hixRoNXnhO8y0Ls0qVLZQQoY3enDky6X9c9iUnVFsvMYwUUS7knGY+6qJy4iIzMsS+h+MgQz+PgLsxh/Veag8jRQ/rMxuC+Gf6zSfvbW5wyuoC8xuLcerKNWg8RGV3roqOtz4X5nIF5A8DdAOYzBqRZdOjvtjZPPsF1tBzUOjKJI+rI3WGQbjKBbm5tlpHuwsmP8JQlM9mtGnfEMzMyR4g7XMQWTeQdCI6j7yDTcbIpTPYrr7W6DiPa8rXWUUXGjUKIE4LaGakOn/Lr0KGnWf6Eo99hWB/uUn308cfhhobx6qdrbSwWMo+8BnYN99nV2wvHpQnkbpqAupFGPZaOMZ48PfH/cNzkaH7BOBdcniL7Ktb29qn40rNfim9/+9vx2uuvxdtvvxMaRTPq3j5qtsKYd9Rp9D6bHV3XYo/NBsdEsoy2mpgcT/bBuyjeZbPowvnz5BaRmdFR5ogM9dJR//bFzAzxQnA5Rgc0mVnGgAsQF9TXMN5BhTIFOp38tyiTbXp3d6/49IwxYzmX1W41YLY44WgkaK0VTXApA86J93p5W+uqzVtH1tWpUzucPF0tnDwyM5TZcVYQd8g0D72Tb2Q+hco1jXq0LxaCR2ZG5ggET/RnjvGZh25AnJnUB+0GN3OMi7UrMyu+oY91yBxpM293pXMOFDrqURCnYZIJfWR0rSu9TDTZMrwsn+D8ktDZvnwFqxGfEqwgk7ZB3UoLWWSuxw4rqjs4FU1dMJ+4uTjl3SGr/swsfpm4keF9APHFrw3GLn8WvMfIu+nuOm3+kEtGZh4Gf0Wf+r3v3vvCn3b1//r4Yym3mFtt8/54y3ssuD1183Tl3Llz1d7VvQtw+5Z63tiYlyyZeaLrh/eeoDj+2I8cN/oT2uivWITDZOv5g7XPdK3FE08+Gf/yX/7L+Pf//t/Hv/t3/y4eeeRRYgf6uYtLvKvbNuG4QvNgfJrHIw8/Es895//d+HrcdeFCnD17JlzknD59phZbSxbK0pqOASfWr1wL6F8vruOHkJm05VF35uu4aR/1FOvChbvI7xwyDlGnLLTjNZZR+ZEehRc6I8utB16jyv/38bAwqwzIKjLzENbys211jMECJDWGWUbLPpHZllyAnzt3Ps6wKPQ1QF+TFeeC+Zvf/FZ86UtfCjdu9pgTBsZexwN1vg7VnpCrTYxvc5Vghax+HLkKHToHDDEczajHFaJos56xdpEfFREcqdqYmDRpENJvsTvlgLBk16s1Jm3SjHniWd3mFXBsrERnTIT6a8eFzt5TSPOXZoQ4colbRwy2QhEIxK0vRE2bpSpnyj8zK65j0BLeYzdiyY5D8YTIvGtFjJHe6DzS6NrZbzHZfvDB+2EHNmwaG6fxmQysZG568ZkZmVmyeAzmQucaxqCvDjmwKV+E8UKw43OzfhrTydidjbjtgn8lGulvi15DmL+gXOrGRtc16gH5quOUG9Ugu9ZADeyK9rgMCMShhsppjSVesTgHMVNY3AQJjwj1bVn9tkEjJfNQ5qTMHbrXnc83IhMfMHEY3YyDbAL/iDx4TjnrCkdJLPFhcuPVxYK26alNT5uu/CvP23kfZHKUaYWynocUn8uHAKgUgfCckEDsOhySiDXZEL39gQgx6hbvsXvUu/lIM8FEZPt2d21GP9P/s1deCScjf9rVyU79FG3WE9UPMaAnX7tY0oc1OE2nXyh5yMx0OGMidLNKvgqf7CjbFOMYIS9fldQA1Si/xqLWemqti6qiifhObmW6zhWdQStmBMpCiUDxXPeL+WJwuzyVeTGxHJlZdVUSoBj1UxQKUlSHjx79dvSDBx98qCa6l1/+WUVus3ny9ttvxx7GznkmXZOqk47FYqOvttbFPXffE/fdf1/cdfddodEs3E9Y95577omHH34oHn30sfDkVANKOW5hxLsZ4VjQ056Ua4u8nHh9BVVD5rXXXovnf/w8i4LdcAyyDfTLgXqQ2lKN7nxjg3KKb0zgs2jIlZFBkcMrs0VH2TR2LIsT2vhjJVH4jjFfmbZYNLh4MF2SsOvG6ct5wDFWWQX5lJyUQd7KD3k08jVe3A0MRMfYBcapvI2TxhrfY+J0QyQyY8FYL+8ZMpi3OOkmGCaPrYVAw/AQeuYlJ95PP71ar+Eps3lsshljEmVSRiFIS1awtlTGHgXYHkFkjnTy0AC6ceNGxWeO+MzRLSSPzKNhUHe8M/NEOdRRRx1pgAj6jzPJzNJxZoaXaZRxHQbmSXUs9JOftl1+XFShOkyOd4jkz/o/jbGjwZ3otyKznkF0GdldR1tAyW6iDbgVYWQET4kHPcVzIN/gUgYz010w3rcGD/C6maYhsHZncRqfeImBJxzlcQigT7gzkzlzGfabgXL2to9VfpInD0h4foHb7NfIM7NOaB599NHKx59Kf+/d98Z5m7pzI9CyXXrrzbDt256tS3E7O6fqNSRfw1msNiQm1pNsDf4BOE74s8XqUXvG+j3ozFOiX4NrvuZXrMi3owzzjXlsMw4Eer9580b5LYNj0oBexRc9D5KM40fX2CC4Hj/+0Q/jhRd+Urp5hBOgp59+Op599pm4wLgp71b1sabUakcw8paZrrDyZ6ahgh5aT6H2OEGxLanr0yx8MjNc8J2m/d68ebPqwnkS8kp6KNmsAAAQAElEQVR3+DjkdYj7vL5fMe1KiNZ1JVfllhmJZwK8hzf01rmA+iMzwzaRKXXU5bx/+cqVcEPzzTcv1dzgvHP//Rc5Rf+UU+lX6xVHda6dYNsZ25t6PwqG4J+VUeboRowTx6ALTjdwCyJj/cpMMBM0P9YvUPggRhiw+gd/cmcIrixIGoIwQGPFLpgEIltsMHiPE2sXkcqR0ZO+H4KJggc0zJVh2mhJ3HAAA9EDtCFE0k4B3YI44SJtDPxhaEdff8NgeIB/ROuSOPyZYQcw7vr1GywMbrAbuYR/MDBiMJsf6Rb7S3LKQKBYLnp2DffD70MWe4vCDQjusZV8qjOTxgqSfoojdQwWdlDcjMwubPT78IA8JoBV7O3tc2R7E8IsPJ6jNzyGPgIuEdHChpD4dHuMSLx1Q1auD2UzfxtZUO4Kk2m5aCNb8BzIj1Qw7wFCJCVMTFU+NEFGZB09aU1xG8A7ZJYZrXUR2WKJTJa1h2esXcWZRxbNkhiYxzEgXrUl5VSMgfh1iERHcSwN7WeIlWTIWXrBtTz+75WAXnmWwzKsYvmP9COvgXhBuuOQJlhBQncEkCUTTEGsXeCgDfBryBAbPI9CrF0DfgEnkN4yVDAp3BBjufDKQ97ocTjwT2Ux/ii0jjphEnV3/hqLAI3AKhJ5WLeB/jLJgzvgNwSXDwARaCNjePKP+oOYNEPQSHBD9wCQpdLijknJCQ+3+YZ5jEyiWQY6gf1ng0Wri/8OeeOEKzMjcx2iwtVWkwyTsOJYHqFoIyoeCQZhrU1WX7BQcacLhnEImRmZE8TKj67huVjuRzdrscAgWGAg9Yt9+gHjBXEhkHdMV+KBj8az/6Sw6geam+6OArtMjC4e91iokEl8+bnn4v/5D/9P/If/8P+O3/2934lHH3k4/KUzco7WZczms+hwzduFSv30KAuQRAe7nCz01P2AjjdYXHRdxzi0z4nt9XATQX1vsan0/PM/YedxQRtDj1SS9TGUzAg7tJhzlN8Y60W5AaExbntc0tfFZaB40iU05mPc2++8jcFwvnY2XSRp0PnevPHm6wnOjRvXY2t7C/kZ1+ifqMUio8ceefZrAywzY39vLxrlmVPWiIyBvEZ3iMuXPwm/Z/TEpmULyEPdOP4IHQuSjrqxvoPi9MMQ+8xThvX3Rc3DhAAaiJ760HXBMJ/PY5OTPst9/fq1gIT8B2TcZ+zeI2FERx6ZiT+Jz3J53HbLc0Ka/+RXXy5QMk07Yo0XDOkK0ukK4oUtjDx3djc3Nytv6ynzkE9mot8uxLsIlq6jHejXlZd8g8swTtFbT8YJziPSHAKtgz48rMA2IIANcepPMK14wTjT+4M11x2HXFASgXhkOYQG8v333RcagYH4ptdN6j2zRWYXGrUb1MfUFooGHtb3QJ3J301G22dkUEeLEGfeE0gbWAkTpOmhlf4oUFuMK8pnH9MYtc2eO3s2utbFudXPte+yeEY65OdJ25Jfo0SIDbvhjgBJDNAXIIP93rFZG8WfLfa7tD0W2H/1l39VC2PjSrf0Zf1Lxxn8lsPxYE4bN0//x09P3EAbbwg/61o0yjegnwX8FvQlZTxFvzvLyYN8zlGmOW24g25Jup5+3UjrmDL6KRGy2t8X+wv6o32zx37ah3dSxiidJIUSKFjhKVbhO9rbrDX8AASNiE3HI3COLf4TaX/C9uqnn1Y6N9C6lnH2zA7hgXz2YmAcU27xvir/0Yfvx89ffSVqN/8bX4f2DONUB30CEYG8ZBNBOQb94TXEgM4GvMqUiTD4p1vcfDYL6W+xKe2m8fsffBB+4yqLxX7PomirXnFqrYPOlEkW7QDwcIMjKhM3YwzrDwLhpQSC/glWcY5tx2EiOcGtVPC2XD1lOyBBYMtxABVhnuiAtsAT9YxPkpe/+g108/lGte8nn3gydliQocy49NZb8QobnG/h7jFHOX849mxzCq8uNmZz9D+L6lpmA5/De4h2GFj3JYERTDOUgpJnrvA4B3cWvp41IMgyiV3BEBRCGMPDilpX6BmsbjEhopdwUF8wAAV8jBvgMkJGL0HmildEZkbSGPEQkH8cu5KwQJxMCI23gUMYVU2YQUWjZMAlVPlUGJ8Gq4bANSYaO1vJAlEL+CMXTybFZVjZFU9HtUMuWbSENIEMlBMnKEiEaUg/gDPtAL0Nwriejl50lS5jz44N9DSiCRwM9hgwKg/SGobdmGztSTZITw5EOmBIJyw0iOBp+gUGjQ1M/JRUWdQLiWMIxF1FwIlATwgYA6swGUhMTCB39ZMKiw+u0ZXn6ANVd8aC8nazWbSuI8WACqDIYl4UPixHwLdHX7rhVZlAh0sKVOrTCNoIOMgj5AMMAe4Agjyi6K3HI6AEZGb5IafPDNBBGwL+ctd5jf6QOLyQp/zJUwCnLAX4vZPHBFARgjkIaSoMT/wDEVlhPOUmHgFn/S6U1MIUUUhKM4aNGQHe8LrdD51JVtAzEFkvnuT5WoBtYyBdpFOEPFa6SPyAUaEbKwZ3clfpK3p8rDLGMUy59QV+vRMYDgMRxMQ4YTFJZWZ0HZMXbSe+yEUfR3JSDADqh6u+giS8DjGWtQg/5wOxQhjJYRbrMGJtY0sMAoewASM70HnlhIsEEJU0KzeiUd6AqbtT7kY9/MijNV6+8eab8drrr8c1jDdPUNyZ0miR3gX262+8Hi+99CI0r8XHH38Un1z+uIzzK1cuM4FejeuMaRrqb7/zTnhiMvaxiNHNWDAeO04F/aJnDLrJruWt3V303oWGeEQGKgovJQ7DNa1kZNKnqbceI0Fad2dvsou4z+bKEBnrl/owL0/F3njjzXql9vz58yzY+sonM6u8GlW7zBd7THb7GE4D+hICfpaZYCwYEzUU9hjblDm4MhMKPDzF7SHDDU5RNCCzdTHTgO0afX4c2xr+XOk8SNtTyCVj1QCLEaq2CHETP+ICeZeQN3YJ7w2NeeWMyMhktkh8uM1Kj4ws/4gnJu54ofvjca2ZLqmnPjLzIHpYoz3JL07QSPD0zEWKYXVywGTlyUwM/43wGydfB+q6LszXaOkn/z56FqeRnJk0FbVBs0AWeU8ABi1KeRQyMsYbl6RqdoLgMi/btK7fbpAFWAjtxy3i1M429TcLy6SMCTNlm8B8QRG/GX5T10r/pC9pBnS4jFss8k1nHtohLVslW5HESVeCPBFAJnkoy86pU9UO7r///pihvzqhpB/t0/6UIxWMTBJejSy7rkWrAh7Kty6IdJkZmUmKGF1JCe6c3sEQ3owlfXb71HY0GPbMmdmy6AxbNo1pF21txWPGImOP/mT/PEW6C+fPhSckFy6c5/T1rvB/tzz4wAPx9FNPxT/5rd+K05y23GDc2NyYxyk2NTZwu2YeEbsY6C0yukZfor8oy5L2oZ1Bw4iBsveAtsctFmnLlS3iCYg47ZSg3VhmqlcnxoeFHOIUC+v77rsX1BCX2KHvWhenT+3ENhsmFzkV/tpXvxqPPvJIWMZm+RwQ4Ke/ay32GTN8Lfjtty6hpwUG9RkWDtu08zlSB1n3q/z0D4QHbLs+Gmmtv4FYkD4jkzKXLyKJt2yOEWLn842ISPJYhjr3TZium8UMg9z+YNw6ZKyuTFLpH90cvT4/A6Q6DpAPwJ1u8jFKklEeQuipwnpXELTNAzCL9TD+zKR8M/rQEB3t6BF0f/c9d7NBvxs/fv75+Ku//Mv48Q9/VN+tLhmX1eOZM2figQcuxiaLTReN1jujxpgN+a7fbT2gPzN1YuXgGhYK/as/KHxVLO6BQuDWE17QSHeZ9JxQbbT7NGhphEoD3cn3yXKZboIIaVR7fOYlhZDQW/aeSTWzhQrNRH1E2rEQtxSpK4gbYUkl9QUDHdD8+1XnyMwjeZsOdgc46XryG91+xEPgYsWO7es2Yx4j/55BR7la16Jr3YGMY8LjTxiBaq1F66DtWnS4x6ERD9ltt+WwDsq9LXaFqAKN+awwB47pJjhArnnUscEFg5mucqmtTJ+oWt5GrMPJWdFd1onG9OuYQz+DDnXUC+SrO5iavNZZF4d6HKb8B/EhR4lzUmbETfo8yT1IYkEA7gOUPNHoQdj0B4F1D4mWTHIaBftMpD15rkf/qv7bVFl1TGbeBdTCgavnV83pc6Qzb4D7cxCjNXRwR32dyCHjJN4TbnKj0ubhk2JX4NgjI8EMdUzur1j5KpSvudWECDMNzW9845vhN0MzFvzZMvxnWT/5yU84bn+7FiMa5bZ1YclkoSu4y//pp1c4IbkZ8us6jAvGI0pNrkPsL/YATnaQwHQLNl5a69ihXESmcglEru4Mx8usUGbWeGM+N1kQ7LGx0rMgS2nCHAB06xywYMHm63vK/PNf/KJk0WiCrMZVJ7OA36fsmF65ciX2bJv04e3tU+ErFBo3LkoaZXfMWsJPvu5gm/+o2iEqb/IcgI5ywDJ0W9fM6nZIUENEZh5CjH6c8KLlkuUQmVmGsEaJiy11qwGYmdF1XUFrLRph62lzcyta6+KzLsQs3hNNZk7eE93Mz443kSci6kw51UPmmCYzqwzSiJfuwQcfDF3DE163UQ5xS8ZQXcPiBcO6nwl5GJuRhwF8pp9A/tbfJidSZ8+cRXcNauiHiMzEQJqXfOc4ndjA6FGOdeiZLzt0f/HixfCd+EzSxuEl7TYnA6dYTGhIWjdxlOSQ+HP6lN22p6tM6noLY948tHWETDOhEPLEm9lCWVqHm01sQQZ/0GbiNgDXCHxlmMu/a134WpEbAJfZfLj77ntYXNwTjz6Ksc7i23JJp/6US1089vhj4auf58+fjwdYgPgxsz++8Y2vfyO+9vWvhd8K+At9Dz/0cP3fFOvBf7j3AacD2mkuCu6/eH889uhjcfH+i5xGnK3FrAaq5RVc2LrAlb/t6KGHH46nnnw6fI3TnXa/ATGPxx6DB0ar41il3zkdLjjXYWdnJ86zaHIe8/tQy+kH+7P5jHHvLHX7SGxTh8pm37JtZ2asXy48qxwffRTSqZPqX4wjjj8L5r2qEZEmJH22xvgzFDTDAB3S2IKBtPJ0s6PHrx2rDWv+HWNx67oI0hjX4DWxjs95WQKSf07qX52syv0ZyUsO4kfX5xCWx3Kqb799sn8ZfuONN+oEz/a4y6Lw3Nmz9NMZY3pfqttiQemYEiGfcQ6wr1i36kfQf9gLwgviAynxg8ocXbx1y6QSV+iLPWQ9QUlp8okZ+VjJreuIGgoq2scKzJuIVWjdOZSxaIiCA88vcJdgQ2RmgXyEPSZU5UpYZbYgGt90kwvy2/BGWNKI+9CgMy1R6ngivs3NlGtEzwDq5FpAA7eMpvdIdsHizfynOF07RDEeopxiXP5RniP5ruHle5igUh15mKdQyLV0B+WpiNsfkBZb0yLBAcEBHox+nNvuTIwZypypLvArfPkpm/7bUoAHZz4TEBxvMhE3Bu70JA+iSucsIKeyqRvl1yV6cvSuYJRvFfiVHMSDLxJSLvMqQHNgUDmIawAAEABJREFUxmcRjKzFWVJIj6YxeqIrd6I04rNB8s+mGGOzUVZu5ctMjKqGKKRWmPj1X1MdkAPMxycKwc+9CuL7td8UEZ7jE8/fw30y70zxAGXjJt/xiYdiU58rPav/CYzr6ScavH7o+vNf/Lz+U68fH2oAaAj4wfxNTjjcoZLeD92dhLuulQG3sTFnkpjHjF28OZP6XMOFCdQ8nFAdZxxbWuvCOqnBbiWrk0nPOCXNNoaW/o6xOpO2kea2girKIULeSxZD1znhuXTprbh8+UqYlgZVCYwvjw/SOrlL+8knH2NA7FbbV17zUkY5OyZK07OIMr3lf/LJJ+IMk6CGn4trjYrMJK+eSXEZplH2gTKETMgvM6Nj1096eY9yxcE1jLVRYfOZ0pU78agAJMguTU8dXbjrrkj0cu3adfIf6D+zICvKEuVKE6RXp2fOnI6G0RKfda3aw2eTIMAagbIY1BWO+2fUu/q4sfp+xbB0E2RmiFM25dXNRGgZrUCdZma1qcwsPa+i7uBkQBaREUL6iNsvZZiw+p3zlEFjUoM0HZ8gsH4ys+Sc4mzTxmfCPTMyM86fPx9PPvlkGeHGWxaSUx+TzoawDXiK0jMn2AbNL6j/EaT+YpCZ1HuHbPO4664L1f+22f3v6DPXrl2jbd+KzIzpyswKZ2a01kXrWmhMN9pGUt7MMT648IWAt25l1la4wsLdX9P76MOP6rTU8gSUHfwst991uWhw4eECpeu6EHf3XXfHxnyDXe+9Mirffe/d+OTjT+KDDz6Mt996O957/z38H5T7s5/9LOTvgqd1rRZF6vf8+Qvhq6KeFDkmuRj52te+Fr/xG78Rv/M7vxP/9t/+2/hX/+pfxT/9vd+Lf/JPfrvwv/u7vxu/+Zu/GdL903/6T+Nb3/pW+V20yKeABVC5nED5Ld1ifxF+W/Pyyy+H7TcTTQD333d/qCd/fdMf+LH+ZoxxmRnrl2UeqGPrYGq/u5yeLdjMSHTVWqPKx3ZRz6nvpVxscbqHkMkYA42byebZMybJY2M+p/7crNgqd4DGvCeZDzl8Xl8J8HmJ/8HolujNcl9kcem3TzucrvnLh69zqk8HC3VxmsXmI48+Sj+4u04wFc6xz/kI9UGTkoJGv+ipArjqvx30QUMAN4TBwNpDN4XigMzxXQLSEz/iDd8GEFgpB3gk4Q5BnJwzR6U3XI8+MzM22QHJHPHSZa788KsMQeqNSArWARQBZpkrOh0gkwd4JVSO8gYXeGLwnHxL248ZlA72Fvuxy+nOHqtAG59RqBF98CTAXWKZTv/IldwMrMMYETHlbxxcehUqeWQknWPBCt78p4p34Fy6Q1W0/TjR0gnEOSgpkzyEYaCi4QM7is0zdQYw4ofq0D2ds2cSNb2dcgLDsbosi4XSFUTrmq4fhohM7gzrDU94GV+wKk/mSJNEThCRkZk4axBc4BzwBIqJnD26J5+ADqf4ku/kSnMUBiihhVXheUy0h666GCHQU5BCN6NF4B/AjTDSDENwobeeMEAAlQyfAdCR6DA/addx+NHN0XhoxK2gr7pZrvIIjpaH6G/jOcT6X0/anvp0gLQOF7SV5bSoJQ7igKH3yq2CWZw7QqIPJ8fMZJJtTLKzCPwFkREFcXBNHFHhmB0xR/yEvdfLrmh9j34H9J9CBwl9Gd7GUeySeXIRfrxBrPP5on4yue3OzMgc4SBylc8UJhqauANkHL3yKN0qMssdn3oH6rtcHwVJuhEquPboobWerWPBVyI0Ll0sJPrLzDpGd1Hi7pQbKzc4sTDOdAPl0e8kOcMo71Vy8U9OIvai7/uw/0mTmeg6o/7kjW82m9c46Ee3P33xxXjxpy9Ga7PIpO7CehxiydhlPr4aC4MVd7hA4/vYr/785/UNS2YSB9hwANMU0Hqc0JJxUIOqyOCtbMaTqOTUv7u7F+qhpxwuLsy7a4322kVPWXvKE9EiyTsD+ejD/ZKeQ9xA42ytiwb9QHp3PuU1VBpzQfpBwUa/T1LCJYMHdxbwqHDxQfbMDK+7WaAs6IM3blwnOISyKLM4XcPmd/bsmdhhV3jJJD9Qv1UO/aSabjkO8B6UB2SmGDxrt3HCkr7fdV24WC2ZSCNeUl1h8ivDjEWK+WdmtQHj1iEzIzNDOvHKX3Mhm3byyhzjzSszQ/mlUYZ1ML1h6aZxhZSyjAXlta3qOp9ZVmmNtDwUPVrXSgbTnjl9JrrWlVzykKbrutpt95W1M2fOhK4Gq79UpXH7xBNP1A5/fRvw/vvhZZrW2si3dey8b8UZFoubmxvl3nfvPfH4E4/Hs196Np5g8fvU00/FN775jfj6178eTz71ZDz++OPxCKcTGmbmp853Tu/E3ffcg6F+PycXjxaNeT/19NPg7gv7anBZXpw69dOo82NteWSmaPS4F55cl65p5xrlA+20Z6GvXyJ1lQ16bvVrfV69+mmIO+8pA0TSXr9+LapO6PMb2Fa++vXcV57DUDxVC0tPIj9mM8BTEXe9X/35q+E/FfS7gTcwMt+89GZ8yELFRUl9B8Si23+DYH0ps/V1nc0HN0K0kWwDfs9j/91iQeZixdOT8+fPV1tHrDrN9RTY/7Fkvv5fO/8Nw9VPr9bCzbFNmS2TZZ7gFgsJxzfpPUG+evVq6al4o3sXVZ7w3Lq1W33OtpOZY1tZc7tuVmPZrVu3mGOGojUv9Tifz8BFOIYoK6OATiRP/c6zeOtu8AyBftbRBgW8YbvSb5xjqmW5fPlyqJtMOEkkFJd/nIf9V5hyL78yHQPx66Be1FWMxUBXQ7hp8BCnrA89/FAY5w8RfErd+Iq4Zbd+bAe+PthaV1nusJDZ3NwsevkX0kflH7JnGhmiDXgPIbgGICrj9YRiFY4IbwiUUCjy2x7ST3AYCT35yWBgMhCSQaJjoJyx4twADFuowzSjT15B5ZYLqqfDWpaMRoPowoYQkQd/wTXQQi2DYJ6gKj54xtplfNGCG5golAuvqXViwcDvawJLBojBTBUC0FsExx8VB0cIpCdYFMlTMKwujevVA4jMFpkdFTYUOGkOlhEpHISdgG3gDloOPAN42B3csKBOCOoBuCP5A1P35NfNZMI2vUQrKGeSV5d4nEqr7pR1lGOB4Twa0UYmDwEHMqWSk6EYcyevzIxMAVwCkQd/PfqOujJa10Vmw/DoSwfmOXLLOLgQasrFuKLRc0AwekY8lNCPmKNP88mU71EYMF6Eoi6/PFDtCXkUzcFDgpNgIljFUaexgqHKvsKXvoewPVQK0PptA7GiR8GjIMQVzeoxDGsI/FM4MyPR5xg7mMMqxWc4EI+UeCIjSM8jQn9BrC7iVj4dqXWLZBUl7jhIg4gUxVwojglo95G0ScEEEh0AzMBNaQ7Qv6IHVrelJIfbcLfTSXUnuC05iDVavWACl1tfgfWUIJNQZga3vkMYC42S0BV+20NXfSShiTDcGD/3MRgdnxwfnHQdRyUYaF+tJf1pWRC0APHCEsNwybhGRVRcZsaMyVl+wZgakRFA4ifrcPzZ292vRZD/C+dnP3slFos+Apqgn/QY/+P4CE7lmdw42s82x/kLFi/Xr98wu2itiyMXGVgWca2xSCXcQYMjqsqprNIsMPz1W5befgGFRtZbb78d/o8kDYyuOZY2YrwRhLIFsshvwM1MZGiRmeE4ixOJnmJ1oe2YAE8kf7o6RZI8BRzxmWNA2c9gIDvxWg/WSc/43rOh1COrbmYLDUWNoZ2d09FRn2Ncjz4X6EcJBzmvIMsdEF4wMLn6BfOdM3cKGsqeKImTTuiRQVfayVU+ZfCVGnG2HeMnmHDiMzM0QtW9xvWEm/IQL27KR7x8MtEvbcz6muJ6ymHcBObT004nHtIqlzqUj/Gz2bwWIFvbW3HhwgUWEGfKKMpkzIBfZpax7etLLkqefurpeOzxx4p2c2OzvmF648034he/+EV88sknpXN5C+p/hvFuvZ1hgaIRdRcnHr769MwzT8e3vvVN4Bvx3Je/HF957ivx5ee+HE899VQtXJ577rnw/2q48FD32iB++zDDnqkw7j4bm1c4NfTHRm5wWmV5LKPl1YD3lRhPDjxJkJ+LlQcfeLAWNOfPn6/FlosKTz6Es+fOlqFvHd/NycfFixfD0wr5uNi59557Y+fUTulrsHFGhAuKgfbXaOPqLyNrIaCOb3Di6uJD2fb398d+jsy+3mudWabWNTgN9JVlWFfSaXyeoa0v6df2Pxfj165eqz4oT/+1wmuvvRYuJH7OxsR3//q78Zd/+ZfxN3/zN/GjH/0ofvTDH8X3vve9Av+J5N/+7d/G8y88Hy+99FJcunSJ0+F3bwMXJzdv3iwZtYFsw8pzhkWr+GvXrhK3oMQRmRkHl9416KjvzKwFw4Jx0IUvBRz7XmskQ3P0GTwjTg/01p060SWDiuMR+lvXYYN2Y9uC1jwarvKFF+3UnxRv8E9A1P9t4KhzHJRxHWe4dS0aZRDOnz8XT7KAt79ssyD1Fz+t8x5buWfcc6y7//77GPPc4HJTyfoZCG8URIx9ONYuMAehduBbedBj+bKe4wM941HMoB5114GoL3ib2onBjpqZ0bWujhft2Ba6tfXcg0xpMAhm3NRAMjMyE3nGeKZFPCfdI91JMUdwCkUeNr6jcITqlweO8ziWYsxmCMvRM2jYgMUlZe5XnaKSiCxPhHpyUBDcpXBwW0UdcdblLsUkqsMzAEcITwooN3TSFlT+9QA7JoDdyjP5cK0DnEoj5ZgEOpDceMQeAXETZEJEGstu+RZMaEptx7c80kmSCZ0BAVmNLzAMZCZ5wAgynhG4E1Q4VhcBk1eoCEbf8efnoTme5uQwGSKZcZZn0pPuAY7MjFsvj3EjSLkC6Ebc+LSIFQO+J48ppwMXAv1FfeAp7UJ91C0aHvKrSPy33zAsneneHivGbCY4IL0DuWWu/A4yJGV9GSmnOyQy6lcAOK/nUn5xsppc/f9QQHMlq4zMLFdd4Fm7DzVzknyZGV3X0WSG2NzaDH8qeJMdqdM7p2OH3cSxPy3i+LVk4rCfmZ/jyJjLcao4kCvWLuVgyKo8ezwD49WAK4lx5bJYiaBMEyJoZ/oB8yQxGG5JJiBI9JE6AfWZ9wyj1Y9WnSv8Tk8DaZfd5iRv5wkh8B9CcJlLFDa4lH2gDHhHHDrVvw6ZcEzKUNJFZGas//WkF8RZH76e0qMTDXlT6Y+1i+Sh7KdO7ZRRraE1n8+YD4aqz47d3Uy45SrR5NLHMzMysyLUpWBA1/JqMM5ZqLiz7Jwh/jhIL5w6dap29Hvkl2aGMa17HOQjvTCl0XDe4eSn2tvp06FfcLGjq1FinGEXDBrW6qbHYJFPgcUANuYbsc0CVmNd19d4/DZBY12je/vUNvFbMae+fR3J8MOPPBQPPfRgtC7LKFxiZFruxXI//LjbOfWKi4IPP4r33ns3fC1JI9lFlvWirpQhM9F7H4Y3OF3o6E/2Dek0sP3loclY9iThxZderHxC+YEAABAASURBVNMFX18p/Dvv1qtP7v77PYQ/KGK6999/L6R5DQP91VdfjRcwvDXGjTNf81AOjWpx/kiFOI29hx56qE5pfDXqt37rt8JvQb7+ta+H+vA052tf/Vo88+wz4SJM/agv9ewveKkjTyU8YbANtGy1mHMBtUBHp6gzvydRLl8F03WBoe46jHb1kNghGamYd4TMjK5rZZdYDhfibpzuL/bjJqe2+l0IWi7z8JsyT1x9LUvZXGh4omDbEwb6lrowbbksQo64t24eLLKqfULvmHfasY527Ddpnuzu7e3HL70GeiX90/aemWH5zd90yt/A6RdKC/S7WMPph0V0zUWbVBGmGehHhvQncZnEk3bJhop8NxibzdNwRzvLTMl/DaA0JwGsP3cWJ6WfcPBZuxW7Ub6ua2wAnI9nnnk2nnryKfwX4uWXf0ZbfyHsj0HeW/RrT04E2/eNm5wog19i46kL290wLJkSzItMdAS8kMmCExR84pxXBOLGG3wUSYyXRKOPJwENCYHGAuIL3bJuFLJ1XaXbZ8Wu4d3TcGyA29unwoquSB9oxQbQtbHSTd+1FvIw2sVOz+Cn/AdgxImA7CfgxZp3T0PrkWOCo6RSHcUE5Uc8kEplCKBhyuskaghjqDz66KUDocxJeSzH8TTygYRc1mLGrESPsBY1IlZP8ROsUL+KY3YF2UI5rRshm9hDjmY1hcaYDMs2wXpzGumGsA4TPg6gDmzjR7FwOmhb+Efiek4hB5UJKoKHcUOSc6MOpjDur3zL61dKXJKQ8rgLau02di34BbyktO2UM4S/MmfbWdAH1mGJMdrT1mxD6mo9A5KuB/FnZCauurs9tiLWHlIMkE+wFvUFvMUF+pVLmaK89QD/670PuCJ3rEDcrzeXiEyZx2demS0yJ7pDKSbMZyYmMjPDQd5Fhgbg/fffH/6n6Ml4vHbtOruk/gw5xKtb9fa0kT1OXEQ5Udg2SuciPhNGyTISqnXZCXpXEYwTRGQUXzJdYByJUdYFk1PhRaygkq78k3MclznxHSnmGPWt6yLAS2tZLFtIBq4BceSSaoIxwrLbL7LqohXS5OU58hixGas/eGdmUVS+nABkZtWHi4QbN67HTXamKXqYRxGuCq0O/Ni/Q/aua7Gkf87n87CfzjAS9WtYjmlizBHecYdL/srgbrKuxp+G9T674cYJJs3MyDwEjVaNcuXJzOiQJ9auxnzkYsP2pAHs6zzu1GtsuOjwtZ3HHnss3PH3l3sM+w2CtJ7iuLNvnB9ea0i7uInIkO86WN4tdl6l/TYGuf+A71/8i38RprNNm25jcyOyZXTop0NOjfhHHnmYHdh5dLPGCcn1OHv2dNQOOu379ddfixdf/Gn4Twqvc2phGdWv+aqPSTeG1VkHz1r8bG/Xq24ff/xJ/bDECy+8EN/5zncKfvCDH8T3v/f9+P4Pvh8//elP44c//GGdBmiAuxgY564Ffe4WJ2HLckfcsup299atmG9slN88LbcyudD56+/+dfzFX/xF/OAHP6wThA8/+jCuXb8W6kVdqvMzZ8/Uq3v29TOcGFimmxjyviL1ztvvhK9n+W3GK6++Uosmx4JznLb47c2F8xdqEenrZp6meErhr/u9zGmF4czDdhHHroF2S+wRbGbWNyvKr/G97Be095uxe2u3TtpuskhZ0OcdZ1y8uYCQVn13LIQtvzp3/LINLjmFsX5b1+JEoC02IGkDgsK4GLNtbm5u1bcxvtpl/68eTsezngVp10FcT3/taEvyUpah7L2e1plVd+v0QVkzsWPopwOQq8jWdWPfJq5okM8o+S9dlDDGKrPhAf7m4wf8yqcuIiZO8Wu44Kq9dBy+EGd4UNdxIqwzGsKieoL39NPPxAMPPhCndk7Vybp9Yp9FIuqv9qGO7777LsaWRvz74UbSgA57+ugQPfqbgLzvoI6msqwwmZYYKBxyxBxTlIKJ1D0Uvij/To9GPjZS899jMLXDWmfmI04ZpgzECeILR1r9vg+olPLp2HmSBlEpeFFRBiUeyu2JmECMhtVIBQ1xB4kQQj5gazAZaMyHQEpp4diLxx0qDHW5Y7y4dfkhIysaOXKH/FeQifRCjBepgyjI9Q3Rw3OgcYvMpPNmF7NuHomf7KOAjAZSeMfaVTKYfgVrUeXNyHKnR2aCOYQJr0sWJUtPhj3yOKkuccWnskQSrw6kxkWYkgnX0AGYAJxxEywZyFyUDPBGhBBGLseeUzl0jYIX3iggTJDn6j4SWOF0wHPr+5wg9QQmmfy3u4OCULaxrD6nEh53jRuhOFLg4bMAovXcevIRRtwQ2TLG9t/hzgDdEVrX0Cd1mhnrl7IWgBwEeJYbSQkOgajVfTT9CnnMkYMo3RPAwRPuY8lPiF/FDbSDQXloX6JGaQLJhDvIIbsYL9PqE3UcxJs/7Md2I4GZAKpoSjvSfZ6nDKhfGUJu+p4BGO+xe5Q7E1egNJkZma3oTN5b3hCXhQv8MeC/A5hGI8Xd3mvXroWG0qW3LsV8Yx5eNzCSNcT0H8Ioq3IWrPKM9bzipAs5lFe6UOYOIl2BGkIN3Oh05F/tc6pHIjRCBsIaXBpYypjMck5gurKFLNaBDI7e5D9Q6CULnAFeA34JkCwyM5r8uq784eQHN9ARuAVFGKEzPsQOkZlA1JWrZ8bhH4WKgTrNigtiSGfeQA8+cJtYXCdj6+O9996v10c2qAsXHbG6MjNMo+EKFwzsDXYbl2WIzuczWA0VRourFKMz6mhMa/nloWv9qwfD1rW71i5UDAumzswaE+LY5WsY7rbPWRw5fhitwTiF1af15StBU16ZWYaoZbQeNRClVwZlMe+xbFF5ZuaBoS7/xliVmeECbIKeunQBoiH9G7/xLU4Mvl67/srmAkOe+xh7cwzbc+fOcZqyGerZhcsktwawbUyD/TqGvWm0KQbaAdlV20jqqKe9C5ZHlyqLzCS/s4EnPvro4+jZ1FEPngBp/Fq+1rqYzzeqb21sbMY2Cxl1U+2X9ANtLCMrn9Z1Va9j2o3SQ4dtcppFhQsN60kdmceMUyFlWNCmPf2zHK++8kq9CvXnf/7n8d3vfrf69Q9YHGn8+W3ICz95oXapX3r5pXAx8tbbb8Xb74wfsu9jHCr3DF1ZJ8rsojLR++OPPx7GeZLjK1l+TH75ypVqj4hucwwvyzGF5UHRRIPKorHektASI1M+169fx/BcVNstwtVDutIL+mmNHgJ06MZTT+VTJl8jUx/yGqibymuAwYlA+19iHGcXHfqc0V82OTn2dTLHP/PoUaYym+86wPHgliYzo2TIFoluMrPkV77ePn1AjQeetpeA5jCPnmCij1FQ88wkDMhfbOu62ODUxLA/3pGZscEC1XylJ3GQ4gCC+MzEyYjIwBvjlaNz8IR7zaUi8Ku0YyTNxMhNoSQ6AVbpTFuwTnI0TtuMqgsh6E9uwLhB4GneE08+jj06C7/98RW9m2zKBLKYvWNf11rY7tXBJ59cpvxzROqj61qNC27U2L/sS5sbc/rYLDo2HGb0i/vuuz/Os7BuDiwHCpMzYNkmka2wpZUmksGE/CPT50TxxV3zU2h5C3KQ48Z8I3Y4PXHlLQ0ZGXUAuwxUXWsoqxGVkfjxVHzRl7IHwofN08Y1YoLdqiVgHCSZEdxjuqhLfq2B5BYxUF7l6+k8A+Xv0YOdiWC4Sh4IiyeKju5OCbwJmJ/phSkedGS2iIb8DCAdDbjR0TogI6uTS5+ZUcUg4AKsRwbDDpzyGOkbFQ2ZGU0GDPSfecM2MyPzZIgkNXE8D+5iT6aWQRnCvIqQ/KVNygNAEksG9pKR1IZPhBj1EzR0YaBs60DSE+8BZtxBcm9c+OA7eCK7omVmSbcu95gWShjwRG889X8uqKxIo/tZ6Xrk7qE7BALcAyU9BOWC4gBnuAROkt8BpDmexrIWjjL0NEZhwCVDb2A4BPTkPYH8yO3IvUoKbhQCtiM5+hwAIriNw7nTXdFyn0DCyb9ya2Bd+clB1rcBCrELNmgF2Y7hjJFWd4RGX8pMMwr7kyevjiE9/VJAC9FTGOGwHVCX5G1cAfGZCW/aNO1RnjLMFHc7GCeM/OBlceAHOTzSqILMrHDmoRuhn2fh6DvhldRVRG8lGN86nsoyxgWhkwBO4aURp7HpLq6vi2g8aTQ4aWemJCOUnBEN/k4KIjvGoTyRv7EjZLZIITIila2LGObAjHCLAD8MYxlGndAy0WMPqF8IKd8QC4wwd9f9iHgDw6J1jQlpHl3XER9cKwHxnXQn+Yh3vloy1jhHOLaL0xUyI2gSogD5DSHuACIjUwjcCNsVwZiujIx2BGK8hig8TbLCjsupj3am4axfnT7LjqLvmWsgt0NBqnyZrco6Q+en67Wo0xjad4f5e1KgbiyXk7xlkf0EXWshP/Vr+TXqBA1daSfXeEFa8ZlZ6QxnKmUcXMqhseECxBMRjQ5PPe67b/yY2zQ95cvMkNadcE8O3Kl311/9f/zxx/H888/X7r2LI9uh7VG/r/e8/PLL4es9vtYj/QzDo6H0zKTcIwzoVpk9Bfje334vvve3fxsaO8//+Hl2XT+Mfeb8W7u3YmNzHnfddSF6Eii3Jwe2c8uuHBr3mVnlVTcDBjRB5iXmfNpLJjULKEPXzVmI0Cb3F7G1uR2PPfY4dZRx6dJb0Pf1url1Mb66tF849blkp3/J7vje7l4s8Xeti472O2MOV18MA6G7v7cI6a2rzIyevm2+ntLYNuyryn2TExDDERka9IGrUbuBISsfX4NS55bP70RctNnHr3x6JUzvmG86xzzlUI89dbaoTb8FfQ6gjNbv+fPn4y//4i/rg/fMDE8crBPTm6af+mvGwWX/XQcjzAcx0ddQJzXyMN/MrDIn9WsaeaqPzJHhgFzi1Iv0AzpJGcFUPVreTDAnQovMFgt0TvXX7rwLVE8kFowre9RJT2b+nG0PAU2KUJwIzZMT62w+jxmLHMfAOX7LlciOOLfdmQmzIeRtZEbqRIiP5C8qnmd0rekg66LqyID1/NGHH8YSORtpWkvREfgzEwcIIeoChUsYD3eEj9TxEVyrEjoggQJR94yxxWDrupJVfVfEiY8VjwMtSSQOt/jix10s9yKyj82teZy/cDYee+zR+PKXvxz33nN3uAgRXnnl1XjfTRnKZ55bLODPnDlbPxixc3qnFvQoKKzj4LrFSVujTPONjZhvbLBBsMMJ6Fnc09Bulfvbv/3b8eUvPRctMqowiFOiBpd+HO6Vj0oPYiEF5y1+HcR9fjBlQJ5p5+0R4ZAz6Ntv8p/STJEnhQc4DRBMgDeYO3Vi4E+PrvGj3+dJMMpDtqtIUhHgXoUPnZNwh7H4yIwbjxospzziCni46FkwoNp57QTCivKANihbrF3Vycm83FXZ1qLBTDKPLoj16Dv4EWYVQyry5snAMgA9A5gwMLD05NvjLhn4FwyGPfGhfNSnTqyuSfer4JpjPgJZlGCj39BIZHgca/UwAAAQAElEQVQdRmw9ydsYkx2WvTCiCqQTsw7i/iEBzUXQwWPtKtyR8FrgDl7LsB4ljyo3eqh6oMTiHKB76mgQSGC6A4BWGoGZhdhjt4QrlF4hqiLtB0kOunFwjfEHwTXPesy6XxLDgDo5APAHrIdw0Opa1kDWWovxIs3oOfGZmZGk2WS3yne4/VhPA9Ddtcg8TIPX9igcIgOSXEFE183KH1/wQr2l1vXsfhmLzAz/pDO9rsaCuLGexHwWQJktNF4ys15NccLVeNM41KC8U2rzE8b4HJ3PfEoDVFW0ldyE19McMqQbQ0h4WIFGjKQPPPggE9KcXfhboRHphpNl1TgIuOrH0RvHL4pYOh7x8Mcz8sdz5D4m15E40wkrJEwzM7hXiNudXKEyk/z7MjLwhOOghs0Mo1tj8cGLD9SuoL9WNtAHTdYzRqICvcCYr+3aHcOz9crOeXYYT8eTTz7FxHwqxBsfMeUaddW8wBhrnLrq8Rsx0eta73fffXd9XO3rWPYB6TPHtjGlMZ2g0erCSEPPXfZnn302Ll68uDIUzrAYuCuMl48nF+fPnw9pZxhB4vxQXHoXxIaN29raqnfRzV/+gnGmCS7LkZmReQhzjETbh9+IfP/734+/+s5fhR9Na9TN0a1acxfX9qIxNJ938SkG+pUrl9lsXEbPvLm3t4vub9Km9lj0zjgp2Kh2pq4aYwPZkfvhnZmhbiKSMu3Uq1P+874rl6/EJmVoXRd1mfk6FPJzPkg3yuUrX4tQf74yt8CIs71YnrFOkv4iT1wdIJGrANktg9/dJH5PHru2kg26k+6hGhyZE+kCDiceeeQRFl+XwtMGbQ1f61Ln8uo02MlPOvPUPYCRzUFQGUyfmSzw+vo1LuvJD+wl7dBb8WxdZGYEd0H8+i51Zjuy/jry8xUzobWOet8ML3VwACLWYIPFiEHrWViw6Kn6WOxXmUxn/AFQjtYY83CNM3/LanwVD3xMIHIF6tdF80BfndtnzpxhHo2Ykf98No/iKe2UVmaGPzdMUugOJYI/Mz+jP9lfgnaQ+XmZDuQq4JSUuiOcYrEhm4v33x+/9Vvfjuee+zJ9Zpu2dDM+eP/9eIlNiNdff6P+B86csp3e2an/v/Pkk0/Eww89FGfYjLnJyYp2oj9isqD9axcZ7um7A2Olbap1jTFwO0y/yVy+c+p09ctWJcuxjyiioIyZIEcZjz0HoqWa4Fj05whmwhsFDlTerOtCw+pzJCuSytW0J4EU8JZGr24Gfxk8I4I4vDFexo6+25+fFXecepDtceSJ4Yyk3Qyx5zc37AzZiHf3d2OBHnrLQ6oBWL/H8KTz9Zi/m1+OctAVqNSxEagjoMsWjY7Zui7cZXCSOQod8Qm0EO/gaecILo1AAe+vcFvidVixyIjMesQdL6LN9zgc0ic8DkN/f751+df9v94cVYd1ZP0IjYEwqS8LaU7mvO7qPwnkg2ZIxpNAZh4lI7iu0yBccJTqc4SUaII1cvhlZmTLaJ3tDpe2l9kiM+NO12CfAZyw3JV0hzEz43d+53fr4z2NpswxvblOfPRP0INcMEnZF+Wn4QDqC92ZWXLyxA0g404X4hI1QINDuoiRNlfuQV+MEy7oB9G4kiuvR+cLBn3l9xd87rnn3lq0ODlK+kVhkm8cDMxtAjmlD2DlGkXol91O6sIn7LhrBCp3s34Bd4y3d7ajYSgF5ZrGwVhlccj7NsRh1OfyKSzg4rgGu/VEGZm5jlj5xWXF5aotdl0XwoKdW9vdPmO5u4W+i+0Jgt9BmLhncaIOZSuIE8SbTtdXHMRlZhnXPRN2z1wgboLMLK91vL+/H+pNQ/eee+5hYfNkfOMb34hvfvObGA+/Rbv/nfD/Sfj/JvxfF+7Em1jDQZkzMzJHcGHrIlbj0hMOTzpcGNiHXOz4SpDfjmjkSjvlLR8XIhrcynTr1q366eibnAYo02OPPRZ+j+LixNMZT2Tk42LmNMaK8mcqQ5QstoXg0p3klZenJkv0Ib39WN7mq378hkJdD+jKeWdn5xRzUAe/qF3dzc0NwrPSlekb+ZHFwZ2Z0boWkVE/KOHCztcjNdz9iVubRxoZf9cLLuSlzjyh2sTwcpyyr4prrTuSAdTkypM0mWnzif29/VAm9a9fnSjfkYRrgcwM+UpnO1Nn/jywdawhLs4fZujIu6PPqfdhYkiWiQSxujKzfANtOTPh28qIbw0X3XvqJa/g8vuCPdqnctourCd5T6wh+bXcCzZE5a8MurZh9WJehn9ZJjdprxsY0vYJ6fc4nbMNy0OZ19MzWsRAOT35WOLajubOsehine64X76esm6z2NU/Iz91r4zKbd66mVnazuMMvnB4oG4yLl68jw2GM4xPLTa36AMsVj4/qyrtieSPcWrypS8/G/4Qyw5j9Ry+e2wKXHrrLdrmzcLfxYmKp8BblHlGu3Lzybq5tbvLSegHJV9Pf761e7M2efaxfw0HE45txjqwzZ5igWP/2IV/6WtARSPQHyAWOYHSgtKpdjbgq8YMMvF7r9MaLiC+3Ds+4ETlBGDFy2NqHMRUKnGCAXFTfhZI/O3QQyol5ShpIw7SlO8wFFxDWVx4Ku7QpS/KwGxE4idd0eKKMQuh0rnggITwsAJJ7gQUF+IgZUbmUQgvcQFP5ZdfuWgcoYq/YekmyHWPgUNI+HgXTGQrV93JanInPzlR7r4WjBoKPfkuMd4chHQFB4glBtFSPK5xCybrng4sP8Re5fI5HXQ7AFGCZsRtbhy5pBBxp3wqnkjdETIyJ4gDf1VEfNErSXAcQB3cxhHAIcvKwtocIQJ0HL0Q9CjihNBn06j3JfUwgQPjsKoLKpPb9ID3Co5nkiUZtT+MBAmBYLvAW+UoP9EHbkUcPqa6L1c+h1En+uQ/QSP/FFAad2QSKjgx6QEyM0NDo+s6dl5Osxt9Jnyt5Be/+HkdRbsz7GBJySiDwgeDd4cRsxFOEAPtGwWBa4S7qIU2k4mGkjxjdU1l0hWVmWsypqiCMYfDcCF5mO4oHIgDn4gphTSl37jDhV4HdpxIjdhDWPf7GMj7GAYaHk6CL730Yi1Q5DAU/VC0PHELG5UhmSpv4cn0iEsESYt+cqP6KDnjyje4ICsasIR4guAu//QwnEkPgNGLL78Unu70lEGZBSfw1rraPVP/ygGnKTmuHHC4MxEat06ayg81fEFF5hh36B/jRllHP0RES5d4hcCdYKANjH53+EYZhrX4QN9DvbYxDAO0We1FvWuQO8F+/PEnsYdBKS5iiAjzyAjc4FLUgbLvMTn7+o6LA/0ff/xRvRIyQNAw/iCteypSZkZmVrvV0HVB4v/j8FULPyb342cXDL5a5TcGf/qnf1qnEPKWp8wyRx76BeOU2cXAxywcNZwzMzQwbP/K5iLA+lJWFyrGuegQ5vQTZbXOOvqfpywuavyne9/61rfqH/D5moYLpn/+z/95fPvb3w7l3NrcimypCFUmeSRB28FsPgt/Ild+tg3bd9dauGDyhMey/Nmf/Z/6QP0yJyjmbQO0LBpE/oNFZXfBobGkjJkZZDRCjJf9fsn8ZXk8XfDncV2Y+eqWvMzbvDJNGyTPUOYJlLl1LRqySUfrorap74zDKzPcfJ3PN8K6eeCBBxWVxdynGGhL9LzNac/8kH7lyzxkkpmR6Mr2NJ9BmxCRjfnhizAsxOrCr+585QyByH8Wni74sb91rbzyUW/S0dyC5hiWQfoVlyNOmkkGbb8vvHnb/z7wlSUMTuWTl7qeY7wXb1zzks7klfDX9UBo5ZW3ben0zpkwL+uTqNtyQfSI5LmCPQzm1nWxubERuyxW/BGF4Cq5wcuL4IE6kjpuXVd59GRgOzX/zBVPiQuomHIDvXec4G1E67oCF+ZJ3A7Gt3VpO5UHqBPviZOucCLRColI5bMOTp3aYYyY11gyyVmRVRo5nQQjRT0RsuSCLDPD0w9/Re4rX/lqbTpsssC+zCnj88+/EP6ww0svvhQ3btzkpON8fYdy/dqN+IR4v8GTbmtru9r7zRu3qv1Y9g36w3xjHvr7ZR/q1HnLcahsyf0F7THC+nXB2yIyYgUWtsACIWQJi19XqJS2U+IyM0hMSgIRRNF0SSydGF3Qd76hdQBSkQ4KDjBJZ+zpMeKnhAd8yE+c4SNQxlhP/sZGFdiCV4g0mRmZQkRGRCbPEjBIgz+4soFnV2A51LcgSxQXYZwTa8AzoJ0APOkRH9wYP9SkTXwcvyCEnHuMIO+SHZ2OCJ8ZSf49xlJrswhojEabxVBXILNVWBLTAJFRF9mUW+EVDn+uAKeiK+9hJC4/2HJXOPNdB9HqQhhgYlj6Ho+utJlTLrpRc7ublBPEHS5YmJxiDVDkiZDoZYSMzIzgDl0TV+o4uDIz0hDsdCt/wuXHHe+MzBGKxYj8XM/MMV3mZ7kx8o+MKKDmqFd1JVQFBk9krPDK1f8rg/ztA+tA4SZ+KNgbbVVm5eJDirUbcTNzrDvQ6g6nSqA7ehLvOhBc3RPWPHvkcDdNdxV94GRmZK5BZNDzeEaBgsojuCY3U/oInKA54A4A4QZkRNc6BuWN6Ni12draDAfRd959N65du84AeyYikl2/JayHmjjuu/feePSRR4g7TV/fj6WLO/p7ZoaD5g67sRqBp06dCicr5bAsujAJr46JR3BSE6QLNGscbCAb9N4G8phA+iW7gZljQcTfluAEBFUbyd+YfhmVPzwc8957773wNRnfU5efcq/DwNg6yACgZSLxsPoeKmIJbuzXZMp4FseAaMpl3MCD3HWgmfAVDJ4geBZNJSCsoRbIvMQodJesa63qTPySzQ1hp95V3orxSjKIUJeZiSE3C3U8o47Di+iIhL05DQdx0kAeXddKL7qGS0etq7ZhGzl1arteU+i6WdE5Yc7mM/KZY1jMomvWyRCmzTSzCaImf409ilV+P3y+ePH+eOedd2OX3VjJnc9KzxHVpvT39FPnOsuqMbe9vRU9fUXj1Um+kWeHPPK18JlJ/iNYLx1tznJM7fIXv/hFGep+TO0H1C5M/JjaNuB3IC4oJjnMX0CcA56esF26dIl+cq30YplcpFy5cqU+zH7ppZfC7zzMT9je3g4X/L72debMGQyTG+yMfliu5XIhY9v7kz/5k/if//N/xh/+4R/GH/zBH8Qf/dEf1S9UKW8igCdmliMpbzLfa7BsbGyWLjdxt9iBtawbGJDGbdKn1ZFl+eu//uv44MMPwk3NjIZu+7h1a5e0S/ryMq5+eg15bsY/+Se/UydKLpoyzRWNolh1IPT0A/VtWTQe/ebl8uXLId66sT0oQ+u66FpXpyzSWe7z586H/wjR00rdGNmTQeDNgvAaAn4RmS2+9OyXy4iznq9+elUk7W4eGVzQ8aTnrDwEMjMyR1BXEyhLZHBnZI4Qq4tQCJYrM6Ojr9jXnn/++XDharurhRn9DVWgu4FxcRj7EFnjG/0ZkekjxgsvwqHjRdh/raN777sXw/NyF/M3dAAAEABJREFUJH/KZl6ZhCYgZeYqDA3BujNHXAU+83FypHnNNzbCNtR189jHmLXtbdBuBOMPUpLXgd8CE0jAHXpP46xn/5fLtWvXYsE4bFjXHX/byAT20VF3Pam54btkzuha+/+x96dfkhxHgicooubuEXlGAonEQQAkCJAsnkUWq7t6+5ruL7Mf+y/d3S9TM2/7vX49fVTtsLqKVV1kkVU8QOIgQNzITOQRh7vZ/n5ibh4ekRGJTICs7Z03FiamoqKioqKioqe5e0RmjgBZG5kHArafMdfM2GxfrDHF5E8sh3zT5lc+6RtAR/MLNATibJQt2DBuIZVn1Etf10e/8IXnGdsuRs/mcRhWMCMDaXEWJMlbt2UfceClL+yyGfmj738/3JzYT+7dvR8/+bufxg9+8Bfx93//D/jUzep7b731dvz0pz8B348LjKv+jPU3vvnN8P8D+Wa5YaPFYjf2rj4Zr7z81fCXv/auXgvtbN8dGBfpjuWLtmdEYrMF2g7UoY+WEIiV/tSXcCgYihgnLlKI85RxCsShnnVb4bOgRKP4lMdO5cJCXl/96HQDg7fxiccwM2k7NFunmV5QlewrjYes50Bu6MdqSxOoNqkbOvVTT4MxhURtRTDSQLyJqIO8Gyg6epImLTMjM0uMDm/yBOYVMsa6hWHAiiJIAOFGjjwCMVLPunOLuI1vkdfoKIfIugzLkUYU8xED4QmDN3oZoIOB9alw62FpwhbpoSjiEUMJIg/lPDtxUuWs1BN6wHhcLyxHeT2+AnZW1jWNTGi3jnzmYN3ckZl0vh5Y0eGmOluGWozhZy6kMp4hg3rSkBRAGveIF/NmEzLGIrSXENhlslVwFW0dJlyZPJlsswA8ktTxzsxoXRdOEAXzOQNLi0+78hwG9XgwqSoyksnIHT3jgJ+3tUwnGD9W4qDoGOLHVWR2gbNkUjb9EidMX3zxiwyUL9dn7MeF18Xo0F1ey71w4WKlScu0FFPWQDwzwwlLiuPUEW8vTtj3lF3kC/xJ2RPIr/wZp6IDo7NyrIu8eIjcog+AFlBWZgbZSB8iEx25iYRyDg4OCVcx4APngiVUurnWmUWFIaInbYKNDNOCcgk3NPiIPtKtmtuMmRmZyEOGNvT02s+Ezzh99S2gNhZ3Yfwibeap+ESLyAjqYPoMG/ZMxhA2b2E6FvrXrz8Vnlq72fTjRV94/gvxNAsrfeSLX/xipfmdJTcY1598Mp64di38J3gXmWTnbFbcPNlGmZTFbZGN2dKFkAsBP/bwzDPP1kes7t27x8L4XtiGu5wa6lfyOa9NoL7Kc55Tv9a6WLDY2ttjsuYk94CTXe06p+9kapfYXC7OPe2Vxy+peyLuZmKXxbwfoXJxIlhuhy+rh7IUMIXi2zDxyK/feII54fvoU2Wik7hpyrGs1hoLw6Pa2JhmXttFfnVyc+wGyY2Smxbfwrg58SNk/gzuhx9+EOaj+UqdfTZ1Lkxa12ojoJ2XLBg9QbUvZCaL4Vvx4x//uP63iHTzZtoogZ8Hdh9K5ksvvRRPPPFkNHTUNpnJG63DTX+tAtcP6yq8/dZb4c8yu8EXXNR3rWORNA/fCDh+fPmlL9f/HfEtznf+8Dv1E8h+tO6bLMT2ru6N4x4+sxZdQWbGBXzBDc2XX365cDeF9R0l1pS25T6bq2L2Qb8zKEiea8gE4dYuQo4PGM6+Tdduh7zJ+/DDD+M3b/4mDl100s+k244ncyZRgWDrzq1yEr/XJuafLxZlT/WX3fYoXiOPAcp6DPZi1WeFBX3EfnKbzZ6/vGaibU4VRUcgoknlX3EAteJwZAnoq44vN9mI+0uHtrljj3xm3FnMDR4KbpCXzClda9F1ne4Yresqz8CctMBGbnKXbEhWQNda9XXf3lziLYpjSzFvPdRV2JCIcJdsw0I2iSD4RSK3Y6ybMWa6ifDjpeO49Exoj545HTaYH3aX9GJI2lxZ5n3m2WfjC889x1yyjPffe7/+ueYP//qv4+3f/rb6v34k6Adu7t3suYm5yRuUjz+6WT7ieOR8fPnylfjyy/Shr341vgrsM6749sV/XprZ4O0LlOdcMDC52S779+9HrSKsxPCABUrnT33gB/AcV5LIyRuGQaDhbLzCidfIYgi3NB1Hp7PBxR8icdTUvIATqQ7TUynlZGYEd5x1nUc/i/cEjYzIVf4JshHoo0JGHoTEiTLJT5L5e+2A3tbPOCimGKJ1XWgfOQXY65ZP5HT7jHmhIuAs3DwPhTMTp9LGRGOqnlsGpcSYyhu5Hv+pjLIZuj9+7kfPUeJ5DOUbfWhf7S+cJWUo3giCs5IfgZYneJzgPImQquwTif+IEcufoIqlYU/HRzoJpypvW/XQ7GP2Sydw7deXTUd+nmW0QdrGv6Fyl9zf8UPdFVm+mTWExeXLl8Ofc1yxuHGQ7Vm0Ong6mV3lxPfypctmYaKYF59064Hi0RBkHicWmWZMgLucGJuWmeGY5KANGl4D9jA0X6V16DAlTqEMwMg7aQyBW9oBGwlDRamLcrT12C9gOvM+26DKmbroWPzZfGeKXBNLBvgJHRDDDZUbpHgIif1O7xmnvZ5OP3HtCRaF80jGTCf41joWnz2wql+8ms3mm3Jtu349AXeMnRfYWF65cjnm82kBtc+i9X4tpA8PD8PP4ft2wO/s3Lt3P5Im8WNAlZe3ZW6EClhUzmh/wbTMjM0fei1YfHzhC1+If/Ev/mX803/6T9j0PLN+k3C3JvN9FvfyqMtzzz0b3/jGN+I73/l2/NEffb/4/T7G3t5VFtLX8MVFqMONG0+B75D/qKDsvKnpUOVP/U/51mMb3BS4GHVD4Gm59T0pYyNsgzTqIkjIzPLx4Orpv9bbjZQylOVCS9xFPyzYeB5uWgQXFMKKBZt5xaXb98wjv2BZaV8dgvbsWZCsYqAsFyJBJ7BM7WZ+yzTPUO2b2GQVN2/ejIlumpCZkTmCdnmOBZUbOD/i9ld/9VeVR5nKVpdt8DPuv/7Vr+MfeFPkmKb+s/ksFrT9kjHEdEN9wvxuVNzMjgvMmcXHffxonw3WioVvZhZt++F65oUXXwgX8X6/xYXe7du3qx7mcQyVf6DTTxCISR4FZ8gkySxnQ8YoCbu5CPftwEcff4R5kY6NSeSmAc7O/QA1KWwCJFS7u5n/4P0Pqv0y84E8DyNs2x9FzmXNzMh8EPShrnW8QRviN2/9Jv77f/+b6nvKytbKrzZCyV/8jA22q+OJYLofabQd7EP2G301M6NDdseCPz7lsl0zM1AyVmxA9B0tH+vL+IBv6zNa27c2NEIY2i7qSu419zqgfbbtI26eDVjJNauB+a2fatgvPTy4ePFSdOjvRynFe+ZA0wXzPArM2Ox85StfCQ9xOnD7/o95C+chg5trPx2Bqhu1pj5vnf1O3YccQPjPSX/4w7+uty2+2f35z38Wb7z+RvhDFIcc6H34wYdx+5NP4ohNtPltn4G1g/J98+uBhYcZ/nCGc2zpbYW3jVzEMx8j54kkXvWfiG9HsI5K1ABLo1mRnhracDawrMYdmAQbz0XdpNh2aeKVz0wnACr3RMrICd0Kc03NLdoZNV4nl7gJR98pU9GJTCFojMfSI7P0AX7rFFyZuXEt6QLktS5idH0GFHNPacqoFORMmXMrh2kPwpTrwZTPR8l19t+N/KojoiqsOk3y18WcF5BnSsrKF+NTuhBBPOPkNSZY1gT2LPGx5U0/hjH3cfwsngdpU4kZ2XKKoEuLHV5tOlA4oNnxnag2DL8v5LT6ljP5EWlJvKGdH+MSCk+opE2+BstYTRHopEaDp7WsMDOVAMgGA/I7JoL5fFGTmBuzriFZPsCBtBFmROUxjM95ZWa01sXOzgLYpVmHcNzo0MO+d/Pjm+Gg6hdMZ7N5pXs6Li7PDq+wM5PJro9E1x0WnhdZqDo+dS3Dgdj2WkCfs3Ax7QlOZ2/cuBEuMj2xevL69ZCe2WK8sMWIRJ5Rycw1kUAdZizMHRuXLu4YoM3KaEAzHMuRVkCeCkmNAmMZmQkyAWjdxkUMHwbyRMkoMTFekw6GUtRmxKenMk15EOSVargN0s4CJfWMf9q9Z34Q5iwSjbtwOGAj5ymp33u4cGGXxeqy2rInzxEnwytOR52gzSOvZWjXe7zV2OeE+pBJ0EnPydOFs3lu3bpZ//PCMjIzPNF8grco13iLol/ovzMmZ9tIebBgowh1lX7EJOvE7abotdd+HX5/wbKkK3OXTY743bv3IjPReRW+UfD7Ua+//jqbpru1SL3MyeIRdbjJqeNA3ReLnfByfJrAejb8Ub1aa8haxgKf3NvbC0E/3GdTZN3U9wIb613erKhnphor8UEw/Qobd98u+ZbJBY4bL7+T4SmnbwtcjKuHizk3Uvq6drWOlqXUHr0nkFfQNvJkZi0axaX5trPHz4ufcECA7dbRDxp1dLNifz3CvnqavEsW/+bT5ZVjG1uGQPbNbf1/8IMfhIsaP4Ly1ltvs0E9KDsrY8MIkpmhLS3Dz72vKCO4lL+kL2ZmLZ4O2dg6jvgWyP8b4ltZ29C4Y4tvXjIzEt1dbCFic6vfPpuXxXxR7eVmwS+qL9n8LBizLHvAhw2t2wY2EtaIRlqjjxJYbmSE7ZOZsaJ/TLKnsornocLyRGpmxpwxVFhin3ucbJfMDddJ/g35MyLnVVn9HauDwu3Tt9js6ftVH+YgBobjEolL19eqXdlILAV8S392I+/bADf18izoU918hoizS9+mDvi8MjMzOsYJfUnfDS5xyLFLP7zModgOfdo3Afu8NfAXsSxrhR7b8shGjXyOMKZZW2t6DCM28vTUz35iDDT8uOYzzzwdv/3t2xzmPBl+jC1wBMszVKfMjMwMr8wxHPEo+oz6m+9LX/pSXH/yeh3q+KZDv9XWAxse67etR3BlduF4ot6HjLeO27bLTQ4V7CP2F38uWz3N7yGCmxRraBvZB3v6AqLCzYl9+U3e/Jm/JbkEWiYSM1UmQpUw80mIUE6PpIEKDuYYYuQ2PAdi4hszkiGPgbQYKBk9LMsBK7gQVYOxoQ5hWlCmepJ8fFc+xAWcKDcAopQQwsgodgxkgQx/kXxEfRbbMgRF9AhRXYWUTWAzrDg4AgK1I9BpCAjcQyAH4SsErIhUiDODYreBxdAqZI3pIkHbU3soQyAqxAfyZLDooYAhIlwoOQhmkor8nnT1FEjmRjPoA4N+hDnWcXCwMtkY8iy+dWg67JDEkPPgTZGRSbkkDSNjJPg2EH2Mm5zUKzZS4tRF+jptgG/Y6Acb8SAtMyNzhEZYFcTm+k7rOkxgyw3wRERyC9QwXZEbRmDTY7B2tkPgBYXDE48FEZkZXaPNwiuj4yRjwSLY//tw4eKl6NFP+6nC40CLjG1I4pk8t0HaBNAdBFobeSg4nDxbRMy6FrPWhYOmPuWXKS9d5NQZXdVN0JaGE5QZeCCOEiIMBe2kXF+PO8AcsBjssrFJ2K2PM1xmcPYnA0Uplo0AABAASURBVK9d3Yunn3oq9q5eje1LG2zHT+ID0dOwJhGoSLYWtveMifMCC1cnGH1FWsMGXWvhROAgfrc+/3sULtwuXb4U1vsCmxFx7bC3dzVcoDby+LZFPheETjLXWLT+y3/5r+Lf/bt/F//23/7b+P73/yj8hSS/qOw/lnMht8di0QlryULHcKAfqktmhpfPAUJm0hx9ZGbMF7NQt/m8g6WHviQcNjDgiycAmaNPwkJ7eCiCSCKtyBkJnjybTQjeImmPCQJ8AzGmRWRUZp7emcS5lT3BQFkF0Af4BxgFaoGG1Ic4rh0jDNAAFBumfBWuS0EG7Jt7iq6OluHHH+ZM9l1robAOP+2ZEFcs6FygGh6yYLSdL/O2TJu7YXQRvWARIK+bkBULKCEz6+3EtWt7LFKPCuRbsjg4PDyIe/fusIC9z+JxXu3gpHjAQl//2aPNL+Ef+kNQ58R29l/Ln2QvFnNkHoT/A8AFj+27YJGj31y//mSoV3Dt0y/u378X91nUNerkKbz1ln7p0sVQXmutThRhx6cX0eATx4xlvQ67ZGZ0jG1ujr/3ve+FX5AX1z9feuml8Evo/+Sf/BP88/u8sflOfIlFhmkz8gaX+m1Do0w3G/vUWVuqu/4oSHdD5SLOxYZvJpQl7kLbumiLnnkI0Zt7kq/szKy6TTRDKkPdWkHGmG577GOjJX3n3ffexQ63IzOLRzlL2uv+/YM4ODiK6gJR1+aRmYWrz29/+9uys2W5YCz9as4olrB804QJ9+3JEh+T17YQzKutMzNM83+G/Pad38bbbHo8CX7ttdfijTffYJP7IQcZ9tsonWP7Iq8f8Rq/r3ErXv3lq1W3wY4C34r6Kls9iEZQjcwkyNi+qh/hCOp8FmzzKgvW6Fl8LNmYLJd9rCjHxWwgWfuZHlzKIqhbmhDaSoA3tmCFPJt6h433AW21QvZ2enCZX5kTQHro7RhSYHWpd5yAKFVO0mCEx/baZ7HvF80duzOy6njE2GD8RKEoNelToZWAQXscMgbYbz+58wltvIoVxtH3V/DIG+SdwPg2BHoghnKXsAxEM3iEl7Ijst7EOU5ly/iYhXojdJGvT8c6f3zqNcCxBUyalAQtEJE1HhyyIbCPHBH6c7/2pQ8//DC+/OWX4gZvZg+xi+ld6xhbZuG4ni1ixmZENRp6OUbsMof6vaqvfu0P4qnrN2JnZzd+89Zb5ef7jBEN5sykvgEMG8jMsE7lE6g6R67zq+azTzXKHTcd++Em6uc//wX95qPSf9bNkTPKM998Poc+jg/qHFyNZIIhKHqNHhdOwiigEB4DwD3AHYChEEOQN7fgZNwOk/B3LoRIWtUk0kdvZzUvNO9MuABJOkQmWlFT4yqSSRxG0wIctIo2bUSgwJ8EZ9+nU4hz2yct4xjERgligrEpPIGTPwrUDduRmK1FJkQhCKGZMg1ORFFZaQOpGTZ+0EFaeK1pNGyQaqfTgRbzBQ42j/lsHh0TVTxwDVBOwSYKwg3D5lafshn2ioJN0jEiHR28i3d80M6wKG8NYw2hPdb9sFykbRplwglLkbGQBJ/AQVgbXuDUQnBCn5S0VWyGJJvQeAgESIgNyD/Rgkuc4LHuzIzWdZG0/4LFim11hVPSy5euKD4GBj/lflYIrjQz4YlbmgDRvrFiUu+ZRNx0NXTZQRd9aJc3On5J/Nlnno3vfOs78Y0/+EbcYPPgwEDWGPDBofok3lFtPzYw4yL6jzhMssYMP5xR14YFGwb1y8fX9vZYvH8t/vj7349//a/+Zfzf/+f/Of7N//Q/xR8w6F2+dNmxcQMl5KGPdXmTz23xpmViCPW+dOkSKg1hPe+zEBzQOzMr3rUW6jdgdwdqJ4j7nKzv7CziCu3yzDPPhP/P4TK4i68jTrN9Bd1ax9jUxw4bTE+XDf0MvF/S/au/+mF9Ofkv/uIv4gf/xw9YePySRdE97DELfc92D/QLrszkOUSih/QZi8WeRfchk4mbOhfeSxZHDsY9OmLk4rcOIFUvcWFMK6qPDWRaxhkwyLJFl28b0NFobIXBRctj8ek5llqiKo0HNybmub7tp8hYxyqQfxsqWVUq9eRDsu2of8yxz4oFlXpZZyEzqy213Ze+9FJcv/5U+BEEF+Xae4e21KZ37txlEXtIu62qLXZou4bd3RAEl/nNc523Xju7O/XrRp98cjtu8jbFj8G8/957bDgOY75YVDvqV8IO8vUL/dvy5kzAtuWtW7drHM5MypujYwKNTdGVeqsWXOZZLOb4x36Z4Dobl2tsfvz40N27d8INgHW8wOKg61roD5anrsYFx/8LvBGRfoHx7QpvPfSVRt182yGvel5m09bRH33LYZpvnOQ1HVUeuPU5NyF+n+UXv/gFi4YP4yYLKT/+4pfjDe0T8/k8nn322dhFh1u3bmHfHjsfFKiHgjMzMlO0wPIzs/y3CDzkdfE2ML4ItQagrfX/FX1A2uF6MYUDbvJWPvqGYYRljHK1W6yvzJEmj/TMkS/O8M0YyATIJ2654oJxQTwzKW0EffKIk3dBHbWLoTa0TPNkJoKP7yl2/979Wpj9mjdtn3zySdnPt0T7vF0x35QjKc17ileInsXzaWExrx/w2j+rXtqaeGAHg6gCsFWcccETpMtn/UsGEUPI1S/GfzR5YDSinhmxCePE5QhygnBGxCIpQvVOArxn0QMbq5s2N6wyULDrWg1U0sn68BsZMpCt2sINSR9D6JvCAF5lwzSFoA/cGVl5TEgemT5ByN+1Fsr1Y0xdazUerJiPXegrM3Pilf88kPM0wGtWlLeuK9bRXWsctBzEG2+8yXhyMxxf9tlEOlY4Vl64cJFxKdGKvNyNuXrGOnzFGqFrLXrmo4F53/HXN6jPPP1M3L79Sfz616/xZvjdGrvojJFpwYI6IagkjngG8tFJamYL5ztxoVGe/WQg3Y/X+ubEflR88MpjWr/21SnMzAigxWe4yPpYuXQglVBR87bWUee+jDMqNFZ0I5TKyN8x4A4MTkVH2QrXD+WsUWThVus80jK3U6V8fsg8X6a6WkJi8MysTYQTQ2utJjHThB5HMCygylO+mEQbQm9dFx2vvZXhYls+G7VgecREtsR22G9dZ9NPQ5XxOR6IHnOjU5aCKAYFS/Mcb6oamRk8uLMgHuUiT+Zj8K9lWsfqF+v4FCSdYIdFx6WLl8JFQdfalPRYofIFHIpixvo+ugAsg9Gc0LvW0GO3BiYXDzvo1rru0UV9Vs6M8o07TIT3WYgfHBxyyrPilHgRnoL6RWFPne/fvRu/+NnP4pecZrzFwHb/7r2wn1XdrTn1KHzLBBNqOODHRyzmPc1qXRf+3OPLX345/uDrX6+f+73JQuYnP/lp/Pn/58/Dhfzf/fjvGOze+ay1OjcfFq/6Oq5c5U3NEYuIAd23M+gbMzZTGVm/2X779id1Yi692gr9P2Gheoe3LAtO4u2zLkD8p1eeLMvzi1/8PHzN7Wf99zlNktd/OuVPeCKWPj4DutLFss1jKKhOZoZyMzPUr2dMa/osi9+udTFn0Wt6cMlfsy34g7fWN5WQe0xHJm2mHuGDMrjjcS/1MruixCewNGWpV9FkkHAWrAs2yMzIHOEs1m3aIaeZbi532FR4er9i4bpaL1ozW8zYuNg2LsLt36+88nI89dT1kMeJf5eT3R1sqa4dk6/t9uST1yMz67tJsxpLO95qXCxZLrTcTL/w4ovhL7r9wde+Fr6R+PKXvxz+Co2b+IuMJRd5i+JHHuwze3vXyH85nn32uYIDFpgz/MpNwBe/+GJ84xvfjD/8w++yQdmrNtZWEVkLef1yvliU33300celw4K4PHM2AB0+6ILChYOnjSsWHj0T9gh9fSTs/v19Fgv34/bt2/jLvDbPnuT7kaaf//zn4cePxP0yuuEbb7wRbjS0p/0jTl2ZWXPIfd7sTDz69l3GBjci5tllU+LHva5evRrifhxGftN6fHgSmZlVZ2nWaaJPYWaG/i24eGldiw1ki0zy41fmHai344oHLIJx6bG5RsfPHH0rMzcpD0OU4Xgx8YgLU/z3ER4yRv7kpz8JP5P/CWOy7TtnwxqoPJ8vYjaf/T6KPVvmaLaz07ap8glbNDfJ2s8Ntf7hWLCV/MioMjZAe5+XMTMj8ww4lSEzo7VW466+Zz+K/59fGUv6r32+oZ/1tY8fufnmTbHxXOuomSegA3HjkRoX4A4IJ2GdD+Nwr6VQRmZGtqz+fshY6ubZzcBzzz3Lgc51+vkQjfTIiEwfAa2H1mosWTAW+UuEL/HWxbHzlVdeiaB9bt28yRvCI/DjW72swxjCNRynnY1lrT9MmzGOr9io2VbGJ1CWNMc9we/pVN1haMBj3lQwhONsFjAqvTbwcRLVlBaRyaCkkWI9GEVgpAHowR6spSV0rZE/yBF1ZUotdHys4+aeyjdBculEZApBT92nZJ1IPZmmbJOVNYUTLalXZkamEBXqkK3rwo7duhY9GR1oY32Zd6Bm5BgpVQFQQ4JGvbtG/q6LrrXoCFsHDigzk5wCvI96K7rKRZcxT47BozzXrMoY2SeMhPEeyZ/hmZEP5kL8pKvhNoN2246LO3m6OdlhgWP1dHbpnwUs76wyPk1W5aPwaivaTF1cvMxZxFjDOZ3TtE+T83nTLfdpTkGee+4L4T9W8pTVRdYod4jnv/CFcAA4YvOy5CS/w38bvoSTBi45svFUZ4Kzb9pH3h0W9E8++UQ8+9xz9RODnkL/nMX8q7/8Zfh62H/k5Sntxzc/roXa2cI+IxWdE9/JzBoAr3CC/NFHH7FoXZ0QSJOwmFvUZnGH19bax3a4wKI24Xznnd+yALwz9jHaDVJkJouHhSiLykNOpj4u3H7p4F/+gQ0cbF1QHrEQke7gesQm6Yg4IiqPD31Dmn5p2Y4PjgmJ7VcsxKXLo642whSKm3+CkT7GKL6Q7XKKYMNMiSPh3KfyLHfDUPnqsSaNeKaWihiDEY/1JUfZ4yR5nXp20LMItVzLl0N7uEDXnpbhxzeWbFJ6NsKtJW0ziyUnfm+99Zs66XfB52/tm+cCbx9sF2U40V7gLYP+/vTTT+MX8zKhNk9s7eL6NhtUy56xMbDN/DiEHw365auvhp+Tfvu3b4enkN/45jcqdGHpZmRAl729q2H81Vd/yaLzV2G5vqk4os3ff/+9+OCD98PPW/tRCxf5n7Dxfe+99+MWb2lus7Hwuyoff/xReKnrLhsAm2vGGKEM7bhicWNdV/jFBIkNBoyl/vanX9K//Glhv3PhxkTaq+hvPSzfstxEu+FYIc+8lrkNmWODmdaz2bD8TOZmyrF866bdbty4UX3KhanyTFPmTRYvBwecppNnW+5ZuGVM4MLDuXADGmCdSR7bfArFBePaZs2miAmNXP9tCGchOKkytooqvzgRPyvfw2jKRIB6nQazWZ7+9T7t7xu6u7zhk+5HYrWfCsgj7fcN6neyjDwRVY8NTHXCDzY08BX2zayuAAAQAElEQVT+qI/oE/a17TTxEwLPiDygA/Y7g+0BkppOsJ1odtQq0rQmUo+JVgn/CA91i+0+gAKNuHZSR9PsM/4bDd+QDvS1Ugu+cuR1WLwmEB/x0WLigklnwdRPMxtvUvbDg0FpjhU94+xLL32pDnNsuxVjgWW68Z8vFkz5A/P2xfoUgZsSf5XQgx0PORzD7vH2r0efCGspxBnXw7Qb2cd2GWoN4BjiOK9Y6VGyI3rson59vdFZ1x2mBqgzIHELKFcBUkj0Loj1tVr2iM6CwKm3wddb5lvh1BYME7mGSIyYLWEdiEdoyGpIosWHMsbrrQEc0kYdiGzf8G1HERjJn/IGJpIAN68ncYO8yJcWmyurLiZFvWes3CxiLjEpPRH+2kJrHYuTZTh5LFiI+XNpLjhbG089eho/s0VrLTLZhBA3zUXQpcuX4urlK/Ekr/SvX79eE2VS7yWTrCVZ5mK+A31n1CMSzY4hM0O5bR1mZvhxmgVONS2wehpUeU4S+0wUfmxA0DHvcXou+CVNF1BLJ3t2rgN1HQGLDbZQnLiUqSodGyE4TqRNkZShYKKMobqalkRdjE+DmB8PmiBohySvANt4U7fM0YYRjWKzbBKRkUXPmK7MjMyM4D4GbMPiPzNrIg3a4URyxMhKemZGZoZX5hiKC6OfoKCRswD21rWYceq12FnQdouY4raJ32nYYcExZ7Hhq9UbLJD0GRchXbZwEI1AiOVuQ5y81MB2WDGYLNfg4OIA55ftbG/T9QX98cZTN+J5NiMvffFL8RVOPr7+B38QX/vaV+PZZ56Jq1euInyogcvJcpdF+bVr10J9bR8SsbUlZjT8eNKzoV8mupoUD16ZWR+DcfPz4gsvhl9OdyH22uuv1ee0b/EGZYWvlx8hRtnzxbzKyMzIFKLKXsK3xD+hVEHLii9xlSFmtOsuNvUke4dQGdIyM7rWqh72rxe/+MWwLVycPs3mzDyW7YnlLm+vtJX2XPH28e6dT+I+A2/XOHnjROsTTja175hOufQL82tr+9IhmzhB/IBTc/0kg7+MyMzyuR6fm+MX8/k8LLe1LiIySA6vMTSenFgtit61VvU3b4JnJqxDNHEw9enp4wPjWdfRL8L0qDwDOoKtcTDaqUhabURiZCchTl5VjKIK6Gsky9WbtwDC1j2Js0whM0g1x1guT/TgCUmR+rn+A9PmVkajXtYpM6ljhnVzMrK9bZ8bN57mlH4nxmtq+wtlL23vWwLfYLlQ/tWvfh0uxsVNM1RO13Xo0sdHvKUw/TabEf+hnP6emXGTRXXXtdinHW3f9997L94D3DiIm+c3b75ZKth/fGOzw6a2462Mdbecm2y233//A8p/O9544/W4e/dObVpu1wbk3bh//17cu3e3/GJ//6Bw/UvfOeQUNWmYJf5+wAGBBdnH1Um/tgzUjMw0aQOZSb0YrzHkkv7x8ccf10bNMV5QvrK1rzK0rXwKaNg98zi/6YI88ssnnjmWmZnRYUdp6uR4sc9bw/fff5+63g0v893nzYt5M8d8yjQtc4yLnwXU4ixy0TLGv4rwGGOJcxHBv3gWblmYgihp5IkzIR64MjOyZfT0qQcSH4NQ5dNXvM8C6yhoJ+24or0r7uKLDGgxtifjxmMU+9lYM7BOPUSAJB5ciQ6Yc7IrlLKLcYH4dFd90dW6iFsvwxNAvSb+xw2VU8pMGW1cQPp5MPIP1ZaqO1D+UO0KdiIvQonLP2yF4gKpJB3nIcJ9Mi7PBAnS8CGhay0ys6BrrdZomWPcMUdwM3DA+sy54doTT6DvEI73kfHwKzMyj4HIprGSnJlJPx3Lp+rhWDpQf+ezN998YzMm2Yef4wDRtYJ8yqF2dUh5iTfET7NO+c53vhPPcXB5k3Hlz/7sv8bf1K+jvV+HQpUnqsSIKWQdGRMULdbXxLeOVhp+hu8s6QO3GY/vsFF37FuxHo11umHmui4Bf1jVgWdEAwUZI7QMUXAbMqyGSYSQSDACgKFcT6GBMG+TzbIB0yAWD8QM8wyBTUOcKIR6lpE17JKBd8mCbEU4rPP0TNCZmxxjhnOeidNkUrlBBnUWmHaRVfWSXKUrb4TjpDG+ywLuIq/2Xdi01kVNtoTSnaguXrgUmQm0yGgRPEcZSYNXwdSnY5NzLZ5+5ul49tnxFZtOIi8mDfV0Qt679gSL3J1a6F3g1G93CxrOHluX8cysSc+JyLgnd55u6XwvPP98uFD0dfw3v/XN+PrXvxHf+tZ34qtf/Vp95CA2ekaZQp3VpSIZQXJ4dUxMly9dDj937+LWcqR/GuSawdCOeInTbD8WUPLXaQamGx7DRDHMSY1KVscJirB+yHUSgs7ZRzfrCFdhmaav2cdgGIOznvqaYNr5bPgSvujArE8O4AODgWUNKDmAN9rH37z3Y1RP3Xgq/AiJXwy/dPGCotd6RdUxIzZhbF09/cZfj0JkzFjsesq/t7cXT3GK6ZuPL730UnyNNv3qV74afgn2C2xM/B6Fi3QHmy4bfriKgc7f05csxwFSn1kxQPTo3dHGQpaPDWGfQ/XosJ/gRrj8H1mtIQGjOHFVnclvqF9MvrfLCbaD4t07d+KIxfzUjzvKcYB2w1Y4m3z9/MKFi/j8xToEuHZtrz6Cc+nSxfofCFev7uGvV4u2B+4G3wH0aTZbfuzGf/7kzx++8OIL4Sn5LmUrW1vv0ndN+/a3v4Xvfzv8uM7Lr7wcX8FWLrLcRPWrIe6vNyd+Gf7ZZ56NV15+JTw5sk/us3DNpM7rNlG2trPO+vWMzad1kB60oHbIHPlnbKakZ2bMsGWcuDLkbaQZDjQwN10Qv8J3QMJLeibyuG0r40JmBjcsNAY3CK63RiqzuKCbjaE8Z0NCBhRIgAbRQzGXIehDb/XeZlA/lIGEBORl+iAahAaAdrENLtD29iGh8pGWmdG6bmOzqd49iznbZGdnEZ48ujlxIW66C+YD2moMD+KIN1ZL/FuZh/jgLd5Y+GbkPpsF32pIG7CzC/tDNgl3mSTv3L0b/hpRva2hrwR6ZGbcZ+F9wILC/mebW/7Vq1fCsu7g4z19NDPr+ypvvPFmbYY8BBowzBFvUjLHecE60xqMSUNkZnhlZtjv5NUGQk+fMt8M32qtky0iuTMjE2gtVsyJ8jZwwTzBNcPnMhMsRl7wDlsGl/wEG7plCtIEcSEza87KTJpx1HWSMYVvvfVWbU4m+2mLj3hbqS2VIQRX5qgL6Ll3Rob3BmLrIkl68hC2UrbQxKxbAG8IrEligjh1we5c7jimXaZ6neJ6pKj9pRgH1KDNrfsJCBPgIBDNpHCiXaNtoamHbWia+Ug6dZ8TVcx5cE4WyaltQAxHIFK0BBGsh4By3tSJhPIF9RMqjsLaT9CG0gugl03WeQs3wzkAGzkeTJQ+UcUF44bngeklTJ1h4j4mgY3xUSPxCUiywgXWoeLrhzxrtILT8aA9bUP7YOs6olnQui5aZ7yV7Rzr5/TPA8Ypy3Auv8iGwD7r3KzKVcBjPDa6oIPZMpsBJqCOlZj05cab3A95a3ur4ObNWxz87Ibz9Y6fMGH86tDTQ/gFcX9owzXAu++8U9+t9O3JJxy2rFhDYKCIyDh5GRcm6oQbngZ5oKFnT7mOk4KyB+LaIJGfpB+DFPNROgxtRB/vmVvsyKgGGUYzbZ7FUoz1qOjZjwz/bHQnBO2sAR3Ig4bIzDGbBY3YGc81jymF+lCShIeDziPIZbk6kHhrHY09q7otWFxJ2+E01rC1Fq1rNfn0TDA9k6mdVui6rj6HPzljg1f5A3wdC5fMVq/VdnGOS5cuhSfDGUlrIFmVBeNEp3vS6YCJU3luIP7kT/4k/OWW7/3R98JfFPrD7343/vA7f1gL2Oef/0JcuXI51EF+QVnVRrzOGMdxJiRsa3FCj307OtQLL74Yz7HhWbAwMM+ZgLqZPgJNDUdQRutaPPnkk2y+5pGNMoKqkVxlgpMhhMwM7sjwUgNhwiP8xa0RxJP4CJHxwKXdXVR3jTZhIUKJD/CcR6i2oe409HksYb2qnVnIWJbQ08GCCvS0qwuMfdrGXxE6JOywwXw+w/674eeQj44OEP/pyz/tpa/tsXD3C2t+JvSLX/pSPP/C83GDRbobkT3egFxkQZ+Z4RuzA0433RhMHb/0YUFzyKJNnQwzc63HUbggu4RvuJh/6eWXw82PC8cFb+eE+WIR+pvQui4aNu1ax0n2POaLEXbwXf+pnTz+Jv5tBrRpsTJfLMKfU7z2xLWwDi+wmfBt0iV83fyLnXkUzBfI7mIHWZd52+iG283Ws2zq3XQ/+9yz4Qai4tAMn+RtpHIW5HWRdO/uPWx8kQXsMjw1clH6xhtvhKfcd1mA2i5d1+jHHU3Vwqun3azPfRav9zjptsznkH94eFBydnlTg7nCNp7RX/Ul9e6whb6yxLY9ba6sY6Bnrd3XvBEZ45WRmYVWUCi8jJI9Y4ayliysV7xpVnZEMcR06ZZxihYPuXLizZNM9r2TlDGmygLOuSZUbMTrmaHe6maYOdqwkk48zCdAZHzhWbf8mRm7jJu+bXv66RuxWI+lMrTWiM/xl102rbvRGC+k2W7Bpf3164gMxMTDL+yKwQb6/9Q+ma0+VnBEXxA/YgOhnxqu6MvKSx9rcM5ZQq9xlgJtc5P00duc/qmLOnZdiwE/+vDDD+qkcqhyhyALkNHTtplZuGnKOAlDtNbg6+GJ8jW/z9Sju2NwZsYwARnVyTqZR3nqnpmkfPqdeTafciaZHb69xK9PS7O8+XxOf7pZG7f7bN4ys/qJmzXtaB5lGT4SnK3OI2X9zExDhLbNzI3d4/d1UdbvXDQ2U+xZ8DhlHeenr8RJ2JZje55MNecxx1D6TBwjfRM7yTomnvVExlnkx6FZVOmCLMPHyfu5ePEj+w7FlphGPDPrcDAkgjv32kcC3I2K/wfnJm9wMzO0L4/K+1kfmRZ0nNtY17VI/pTvWsSDw9u3b1VRzqmvcGDnQZH6OOe9xNpC+i9+/vP4qx/+kDn0zerbx1JPY3ma8PC4DXQOx3FSRuYIsmY9eDKmijYfZ0GlH0s5i2WkKWsLth0F8tgNSliAj1kiTImTFyRPbzVuY/A+mfhgTNXkFUwlu0FJpr6F+9jGtzUw7RjsXsTQ07IXLLLURSdU6Z2dBYlRiymR1roa6AYmFCcLYckiw9BFm2X2TGCNegjm6VnUiJvuYsyPgT3NWxYXZ6Y5QU0woId5qjKFrB8IVkbHhJKZnBwexZ1P7sTHNz+O27duxTvvvltO9pvfvBUu1Dz58iMAyu8VMRlJfA3asdDGQoITaX8W8Z6LNyajftKjGI4fqWIZPOsR05XIUD9P/A4ODmtRi5pTcpAhvMhVqKHxsV1sg9IS0kYr8JP3cZ5j+oCte9piximkvdGPGB6nnoGpFHXb2BmW80uMaPC31oWLBzdCljOfz+qnBO3sjXa2zh8zAPkFcf1ltl7cvv/+e+Hnjqc6UtRDNcF/jwAAEABJREFU74F66Ef7LJjv7d/nlPdefMKJr4PNTQabDzm59PTy9q3bcZcTXU+C6wvbLMK0oMJ7nRadA2itq43FDhsB/Vo7aa/qp6lW5qL23OYVkvp0+Jh9YMamtepNWHXvZtUPnrj2ROyzGbuFTi769LFAnnl2WJD6/ZTMjM2vVbEAOtg/iAn0sVv4rPVy4eOi0A2DGwsH9jvU+Sb2tK4ffvghJ9Uf1T968mM4+rUfzXFRdfXq1fAjOr/61a/qfyD4mXw/o//+++8X/c0336wF1rBub9tF/L333q++4gn7WIcjNmZzFsoXMME4iczwp8yMp288jVsNtZBUz54FKEybWxsP9G9tYB7bb0okO+iWcYkF7TOs21neFadVA/pV0tbDvIKkMTlFz4dTyZY61IZB7DjbJLMoCK7UehTl1COjp39lZnBjhx6gBsVfj6ifZgsv40ISGYo/Qjw4MLnCZmQHmK83jBkdfWTOptcNjL6p/GzBNbDxvFSTpfa2ndVhQI8CdIbpxC3pJAyk49sE3IU3/DrT+vQle6DNyu60RQD2YdsDZnSbxQyfN48LcX1ztR7jTZ/NZ3HAGHdkv6PgHkiU77pWfpKZkcRLPhnUn2BzN3Sx3SVYP6FkQI+Wkjcw6j9GlXcWjKmP/nSj71tIN/6C8e3cmUlbLWpjUocB9+6F5XaMC0ds9IQe+015Mk/qPNH/hwkxYsb4N+BHvw+9Bvv1Fvw+yjgtk2qdJlVc+gintSKe9F/GhRobwCvDIz6UKauhMOGGnwYbfsqc8IfmkemhQF1OCZB9m3Q6vp32mXH6uv23ZOP3hUNbcrgx0CeoXvUV01fQ9pknj3hz61xm3Pk0U65P0UABGxB5CD/yHK+S8WNgLPMw5YC3N3c5xLvNAWJrXbzA4fMrr7zCweHzYZ//5//8n8eVy5drbvUntJ2He/KOpWDbTyly5PvdPi1S/SepbUKOQw0nTJQJz0gHXDo3qtMNg4mLBaUSJ1bDddxFoug29DQiOeQ6AcpzgNaomeMEcoLhjMiALMGk5FHlFC1wDgiRkegrJshLMmhxboWgkeGcoIMFl6/jZpwc9TRW0uA2/IzFih+jQWqgIoVwKwp+746B2zApc4DBifdinRovsFWGtCGSxeJOXOQE/CJpTz11IzIzVti03wYUtewVC5clk+J9HM3Ny4wJc0UHeOu3b8ff/eTv4u9++pP4+5/9Q/z8F78M/yPuz9gJ/+q11+Lt3/6WTcvNuIVjHjKZmEfdIjKiICIoV8jMaF1Xi4bLV67U2x2/aOlCcaD+sXWZO+oxErPLyKRu6JuZTGg7UQtTjOlp6fMvvBCe1Psa8WVO67/0pZfCj968wKn6M88+E1euXmER0CEjYqD+dt5+WEUteBhAxzBOXBSFvVaj75HSaB8n1znto318IzWn7WoQIG0wA7pFRuXR18wTpBUPaYazxTxcxFde7AG7WaKZTnxnsYgLLPJ3dxaxM59H19Q7S8WgjESXWWtxgcX5NRbNyrE+d1loH7KIsQ3UpUNWa1305Olpyyk03bZ2MLt562b4BfPXaMvXX3s93vrNb+Kdd9+JDz/4MD7k1NaPWvj77fd5e3L37p246UIecMF/j42l5aIOVcxYoPOCU+tLDERz6jiQ4Mbno48/DuETNri12KCt1UUdBdjI36JD365rRjfQqKc2d0Bb8gZgyt9aFx2LzpaNjdX9+lURNxTvsxm4wxuNffzYxY5wgO5ubA5Y5FkHB2953Wy8++57VX//WdOvfv3r2njUP0Z7+614/4P365eM/KWf1rJeY7/99m9rUai8ScnMrA28g7ObdKLRmu1zIYKIGyPB7xO8+8674dtGP06nD438Gcpzo/Q0b69MN+3ixQslR7xR/pKNl/ZWn369cbFd9QftaBhc4gV+oMpGkIbPJzJA60atGKDhGtFaFxktxAMs6kKaTMQzW1EioK1hLTa8zFflgXCHLElZmfTXCPpQH11r0QCiYfrEH5trCN9iDuhsnaZ04/SmNdewFQ7oO8arTFLMs2IcM+z7ZfTYqJUeEQ1dOvxrRn9a7Cxq09C1FvrWJcZI/ct8mVly9U9B2iSfIkirJ+FYvunqa9uYQgKyVwRjeo+Ne3SqUHwDPfVNbNIFzLGgz2sffxpTmdajp89a9k59N2VsA2nyB5c8mepLJAZkiR+XK7W1Lmb0kyVj+4L+6VtN69V1DfuwAUQfcpCbJ4UlmRp2Iag7M4vPcgV1q4QzHlNaZqLi2DaOc56cPs+bckPH50vMRx1tIb8gbn9wo+/H6+wLitem4vq8fNIy1VDsEUAVHgafIgKLbDjEJ9gQRZA/0Q0lZebGZq0b203640JGPpDFMoRKsGzaTNtIOw3Fs/XYTqfBKwURhZ4fJunqcRaU69ajdChdjB6XhCNIKJCnCt1+IDarngn1FGDH2AY4xjvDPx5jdP3croMk44aPBnKPcKz9NjZKGTmozhg9flbdTY1RrSlOGNMlvg3Sz4pLBxII6p9b/dG+K93xbGNPZHjgcchB48CY4XhRWXk4d1R+5ChLaMgr6DrGjBbK267pWAsyn3HLK3m1GvDxITK7TRPbX+2//hiMc62faqjvnDz3XPjdzd3dC4xzO9Ez/9c6hfl8tR4b1Ue5vzfARlOrTXXQfsN6/LMSbSq8EgbYycQNQicgHnEcZraxYxR9YJJj0IcSW9dA3OQVC80eQeIVooFl9BhiALdtgtCsmSAwOsnPWYR3baOWyWeCsoTMjEwgsvikCUYeNDDaqdMWmK21DHmV4MQlzQnEQXqxmNOAi+i6FjZmOVZgHurpMyy7tZgz0STOFag+Y8LtmIASOtXCTgP5ZxGRsXvhQvQ0gE5q2gecDh+wu17iXCP09TEcJ60lk/kKXXscfAlot55yXZje9vQccHEYXCtkRrZo2UVPnsOjJWFP2S74YaDsKIi6MjNyze+pd9cai+sLdeLtwm3Fzr8Ytx+VB39Iag4keYTAfilA0/aXWQx/ideHTnDXnniivlPgq0U/dvbEE9dib+9q+LluF3sLFiatdYHoSP4sTpwSQLWQALp1W0ZmhjY0v+WZ7ILGn7x187egPdx4BDrO5rOYLxaR3ei/ia7zxTx22Ez432Nn4MpqtJlg3vl8EfqiG47LFy+FH1ty05GZ42KYU5GD+/ssYg+w2WEEfn3x4m48cW0vdli8LPCB4LpAe3f4hTa2epktOvRATFgPB5AVbWu7BsRE34DHWve0qYPGPgt7F8132IzYNr49uXnzVvhTgh99fDM+/PgjNhsfxSek+yr5HpsBf5bU32H35LdRXmQglvrjG9plB/vUZm4xj0afa11X6ZYvBDaKTO4EbRVmjvHgUvcLvHGzPf1I3/Unr8eNp56Kp4BrtPHOYhEzbODC5wKLeutPbnKOd1JHbT6nbTKTBST+ih0yM1pTzwjrv2LA9OBCf7RvOniZ3rUu7nI65K8X3bnzSejz8qlXcLmIOjw8YpNyGMrRNwbaaLGzCIqAfhRulO5iKz8qt7u7G37fZcA+yrdfObCbr8M240eUno6X2GQ/SV09gbrChl695LUMwfYM+mgVUiHKEA4s8kOgYQfipic2VrblyRWR0aNjcJW9Woug06MSIUTujAZXi+AZVkR0goRtCwK8+AJ6lUsIzTr22hr5lk9y3dJgK3x6jGXjnYzng2AdwhoIfZwsY4gen6WUGIEA3swM21q/s+xE36TuA2kDejTS5/jKHcaz1nXlQyvGPsvONG+noOov5heO5ZuEJBSXPmC/Y4jIpMKR5O1LtwGhmRmZKBHSkbTOmyk9Y8nGwfG3dY3+fRj+oz7179UVmwVXqzA3MqNk9eVXrXVh37CPteKLKp9nCBTPnLJTvAv6oX1cP0KNGq/VEdPICn9EZoZX0UEMTwPkc295M49lLOibflz0ySefRM9xw33IHNR1o52tq7rr3zc5+HCTr49nZo191ilzlHduoeck0FLYgiftoF6noep9Xl7yTOlIiMIx2mkZxqc0Q3mFSexQPjrFHj/MpO7c2zkts4ACK0TX0+E2/wZHf7JUXTb8ENS3JyzYkhVhwVvA+DDRSpSPUFyS21BQmkQTxQXpgCSStu+kjEyeQGxDG2kJ8wSgdY9sGf4VYetRKhKvohLkUW8zTLCVZyIZbpEL3dhQm0ExXkWqIHGcj5v6my5Ak+cESFsDQdnRcALlrTiYMu6Y4JjfI8t+Ic2+vM/6wL7jpw48+MXSsUtfb10XA+OIfMqZwPg2nFW37fQT+Lpu9lE/sdBaF5lKHrlWjGfOZW++8QZvRPfjmWefjZde+jLz3wFrkVns1HplEYv5gvFsHMMGxtHG2NVo81HK538O2EiYJFlHYYqrsekjYDH4HaWn9HUoG4nrZpE5ExqSejo2GClE1twGxrYhZDLBkEJwB2NbADcyG5OE8k2AEhrEhg7SpH0qIDsE+S2LDKIEWzcJ3FUjC9lKOUYz/Gvd2LA2smJbN8Z1shULpaSxGgX0OFhmVvZMQqFiPowHk88y/D6CH+/RcQIeJ6MLLIRcuLmo/vjmxzjJPlXYVoyBhcK1C5LIltG6Ljqczo6wYuPQETfdXNpLPNaXNMGo4QSBsAmvkDLkcdEerYU6PfnUkyzk57HHAvPylcuR2eK8KyOjFox4g+2muEPe1niCf8dFHyfj73Ay7QLy1V+9yhse3vT8/Gfxs5/9LF7jzYCn5S5IPJm+yAK2dQ0dupixSQiuRP4IRtA4IzBhtJbhYma+mNOh5jGfzcO2HW2zjIDPCXbBJDzCPJxsLefq1b3aGF2+fCX8PsM1Nk9+ecyFtSeJT7LwvM4Ce29vr159XmajtcsJw85iJzKTjcgy/CdbbhZsU9tCX5jsbwd/6vpTTOLLsU0xiovzJ1kIXMOmttvR8rDSEVcyYcSC1C/Wlwlr1AARspwEEyaAQT302YP9g3qj8Nt33uEN2sehngcs0vWRJX6TrUXPwCN+nwHUtjpcHhWtLy2G8QmPdZrAOlYZDHTa2bq7sL/Exs03Y/7/k2984xvx9a9/vX6Y4SuvfCW+8hWA18mmfetb34pnGRQnlR8vpEHPyXDImynfvBxQl/HHBVgwr3nVvWeRO25a+pBHv7h44WLZSNt0ravvENy7dz+sY9cxeWDPXfqo/AdsDM1jXV966aWqkwcM/sKTbwKfeIL+Mp+N7bgudztQh0z1H8KnacN6gW/c8c8+FFg9U4ocExgHpA9wALGRAkYSzzjvSvpJ67po9CsXCC74bXfFZGZYV+usjuVccd5ljpNpJ/OQ7ttO6oCWMBL3iR0JSrTlaEdVHuBL60G6XxZ1c3iHjfWHH3wQN1kMm8f+58ZwNkd/6qG/Dad8kuyyngKkU7xpwqnEdTQJRxhg2gYSGNNWtSlZsQCxP3kgAFtkmmdYh4G/rKhbTzw2MPJFtNZ4I3epNiGxvkwTtTztIX733r3akHjQYFx6D+OAjUYIsBFM3wblTM2NcPsAABAASURBVLBNfxTczYg+bV92DH777berzpav7m5MnmBsNM2PU9r3P2tZj6LP751noASB4Pd9T3Yy/DxlPYq6xZOjfxQeib8ARCz/BJDiGD/51ybXuu+SBY4NtfCN/pSB6IpOfBXZekz0KdxKOkaVQ0wegofestoH6GTcYPaLNUDghnZSy7PlmWedYrnCOvqZA+1q5inMTMYDrQt1jWdmrTtmc9cnwZy/iitXr0aDPvUnuI9v9RRYW5Zc8VNwzPwIGBVd8SZkxZzddTPmv8P6SLMff/74o4/jCus7x1jHXtdJly5fCvu8a6tMrS9gY+Q8Qmmfi8WSosocxVSR1N1Y8/Ew0FiZiAAGJols4FsZFLYNJhk3zMjwjlOXZScJynJQFLdrODiuXEhR1qksD0QzE1qWi2ZmZCZx7ykUfxAs+0HqSBncgFE/J3UnzwFnOWDx40JImvqVzjR811jMkG0ogWONM7P0GEiXd0ld7t2/F04E9Cic4kroAC6A3Ky89+57Y1okko5veXRspZr3YH+/JjJlZiYT34KF/OwEyFvGUEzpJHIMpm8AGQ5UPcld10UQtzxf+b34pS/GM08/EwsWaZkn9Yqty3oLmRkdHSBgVb72wa1jtpiHp/nq7+JEe+2y2DfduHkN/Ydr13jrMKuNiRIiMjPk20BKA1pEo30WdPodNg07nOC7AVDuNTYAe9euRfKnnXYWixogdjkd2AGuMji8WP9Q7RvhK87v/uEfhgvn7373e/Htb387/NGB7//x98Of6XVDsUP9lePiyE7sZH2PBYVxfVawDkJ4ZYQbIfXxp2w/eP+9GrTc3E6nlf5y1C6nKNrHDYU+P5vPGLRarNgAS0OM0sJF5VlQiVuP1rWwDC1n31nhew6V+7xaPmJwMn1J6Fu3JQv2A05Kj9iU6Jd+d+WQTeUSP92GFX5v/SYwzXq72Pdk2cWNv/bh9z1+85vfxEe8BfwQuMkC8wj5rbW4eOkib8r2wrb1V+Z8tRxeSQ25RT8rZGZkAgFk4BMt9GP9KaBNets20qbwAm+zrLP/78LvpsAKe9I1e95GfRx+H8XFsW1tfUkMbVo+TDuZ5kJamzqo99izZ8yIumyBQngksL43KOVskex/ylE3yZkZ3KIbMJ6b2IOI6Q9S1xTU6W3H9ViQmchHB8ZwkBo7etp9zf05AwqLbcCzjYZlBm3TsPEQ+l5Skm1CgG2Xob/4RU4/tti6Lua+zaOPe7iDFMbHQ/L2QAk02was2gTybhI2iHkm2BDPRTIz9HXHfNtdfe+xee26FpmC9hsCturbfbV9Im8E6bPZnPp2VbdD+qByIjIyMyIyMjMiMux/LhA0m28o9IPqd1TIcXmIiKn/g37uu8cXFGI51u8Xv/hF/RPVH/7wh+GixbeJ6qqvZ6pjhJsT/8fKlNf8/xectIBj+UnK7yc2+YJ+sV1CxW0uQJ7ttG28+CTAZ4B3EUgda+BzgjGN5FO33EVShlCR44fpExxTT2KmS5lC8c8D1nkDn0fQY+RtXVd9fLYOO0LHLcMJdlk/XOYNu/OIfW6+WITzf8f45tzRmCO3izSfMmasbWbwnE7f5n1UfMaaiuGEtyb3wl9CPOSw8o033oy//uu/jh/96Mdxk/naH5rJTEakDMt0DXORA2N1WLImUff4R7jSMkqPQJfYXG2DFaLbANyxBisYlQX3dUAuOuK2vMJKbCCOL1knOVI3cSOIYNYBYzgWB1OGtFaKronQz7sHJ9spsYSPkWFUGlHoDM4NbppM0uiCohOplIzoqkGZSNmUWGUXNFev7EWmC6BZrJZ97LLIbq2L1MGQYVm9dlFWZOywcHaSc7C33MNDTvWRr2N6It+6Lp7k5NX09957r06u0KZyT48lp3dLnCMzQ0dxsazzHrH486TYyhgu4VsBdgJPYj0lFVz8KCvRZ4IAj7qynvVAwUzi3FgllOOk5D/b+/ijj2pTVHzrx9guEV1r0bqOWqE5Mko0crQFJomyD/FD9O3gSxicFPc5kXYR3q8nS99e2BkC3obM2ph1s0jKS54CaN2Wbce+xFsNNxvu9l3437jxdL318ccCPvrwo/C7Gcq3fbSZg8ST15+I69evhxuvF154Mfy4zrVrT1Rbqe+9+/fr/yF88P778eqvfgXu9xxu1em6iwg3iC7qtbvKZKYB9R/CclrXhW309DPqsohbn9yODz78IFz8S3fTsnftWjz/4gvhJsl6e2IRXC761bd1LWbzWVDteNyrdMjGomkIfU9fSOJLfMhT2qWbFnxU2nyxCN8CZGasWKAWsNC27Rpt4MbCzZ46S9MvBtpriZ/pa4Jt6QLfDcoP/+qH8d/+23+LP/vzP4//+l//a/zgL/4i/vZHP4of/e2P4m/+5m/ir/7yr+KHP/zr+g6N8m3HjKSKSMZ3qoxNCPnc2zwjwE5TDOjf47NL4CjUT70ciLXnJEb/068EX3P/t7/8y/g1b/Csd30MEttkZv2zxlu3boc62u/1Ndukay12mWw+5tTpAP/1H/j12PImg/udO3cZ/O9X2dYj9AiUE98AvJBQh/piR+lEaKs+tIV4pvUifQgsk2GUmOKQWEHVd8pbaTFeyp5gpIxPefUF6ynFejmWIL3KzcxwnJBPqIJkRBhqiBVUGlhm8uTeJBIXFyBHJDpG2S8zgxvcMGOHA4IDxlT9KCPGcg2xzZLN8xETp3r6dtkx8oBxI1BIfhftCstMg4JIUtVzDcSqbERyq9AIJEPHWiBjPUa6/DCub4QpcA0DOgmH6OT3x/QnfWdkzuhpw9YY+5DZ028ogKRJxtgHu67jTe1eXOQNY2YjfQjUr3BAvnU135z+7nh1yJvATVsgH8ZYZ4jzrsyEZYTzeLbpY/1Hin3lHocttknDv/V1fUO6fL6V9M23Pq6uwiFtYtoo4Xf0TOScBkhn3bTihryNb4ifF0EP5fasKT6tnvJZ3CbEF4zjshV8nodlD/oAMsUfRZZ8A4wDvjWgf1CXEz6ur5Au3aQJ9EHBegzr8iqUtypTUhFlKNFQEAcmQYZElV8gfg5ss26zTHRpEz6FZ8pcJxpsQAQBBhvAvzOTalJL6khyBPENBNfpOKSzbmWaz/6wXM+d9hnXTa67nBvFtaH5HQcc0xznzfvJnTshrSyoLlvlKtPDv1rXcWjY05bKmMD8E/6wsGTDYLhaz226hPiMw5OIjNdeez3+3//+38dfMy87DtThBD7np1qsz4I17IJ1gvUQ4nd0bddBPDMjcwSQsRTiha/DpgIPAM5Jc9YT76Rxe8AqGwNAtW/BKHbznGSRuRiNbxIhKte4nWnJAkpc6DHQEYNg67qYsYOMlPpwQI0qA+XCgYUIGaQKxFDQ8gV5iBoApqMJgWk9CcKSRZiLO8tfzBdx6dLl+v4EyTjWrOC5Z7/AxHMx+tUQPU60PFoVPrhhQ+nWdZFMSjs7Fygn4pPbt4vPiWA+n3NCOA8XiHfu3Cu6fPKj+OZu2ZXMGFroXD2OtqRDuMkxb9Lp1NsdvLido2ey9J+P+REk+SMyEj2EMIyta62rdT60MyBb/ew8drDMrAV3ZmLE43zyBLQFznuBtxdda/WxJ+2mPnJaxyeffCIMXdjt8MYgM8O8nvRnU/ZOGFeO4X0mS8u1k676JUUkEAWNvF3XahPiJsOfxvM0/uLFi3Gf08333n23NhRuJIIrM7Er/oo/+c8T/V7B3tU9Tizv13+K/o//8X+PP/3T/zX+n/+P/1f8L//Ln8b/9r/+b/G//8f/FP/pP/3n+AsW2n5O04WsnbZHRtULmV3roqNthdZaZMtQwfKVnQVvCvzfN8/UF7jfePPN+qGCm7duhh+hu3j5cvn0pUuXYo83OdeffLLCjg0xUsZeQVm224BPxmNcI39G6/A79Kp4Nmww+ueKPnbz5q3woyofffhxHB4chd+j8CNY/oyxtnTj5v9v8WNL3/rmt+I73/5O3HjqRlTd0WfJIjJUdA1J3S/wNsIfObh85XK9GXyCDZgfj3vxhRfi29/6VviRr5dfeSX8Iq42Ojg4DDdgmQrBrZBLASCxBkItQQUsV5AygnlOQ4uGrKk9evqi/qMvTnY0TR8z1M/JEEEevCPsAq3L0km/lM+T7J/+/U/j7bff4pX4fnSti30W1j/5yU/iBz/4ASdPfxM/+clP61X53/7t38Y777wTXYcvIDOojzpYvrpvQ3CRPFZXJMd+I4+2SeID+gdCsum/th0HN+TzHvANw3PfeGAzhRvItwHKsoyKo2MDHEOESaZpsFHyABg7CW4QWmshKL+4MF7hZDSMio96z5gE5RWsl2C9HAta18U+Y7zjvHqRncLGdnVcewHfcbzwDd2MsTIzw0OGBgtoZOYI5PIuGQyQhhFoNgrEFBM+Ekw/DfIrA5GjzGxEld/COtxks+phzYqx13Yd+aJ4d+jvS/qVaWMJGREjJGFrHW8VP2Ys+ARdYn1lhWgWyrINdhgbfYuuv/brNq7E4jz/kZmwnYTzuR9MabRnR1sYmmq/ETJHmepi+pL5MDNDPnU1zBx5Mj9DGLHRO7iQEAVrWZDq1kYPtNdoaFt5bLp1vDJ8zsekg/V2vNQWln+WWHVDCdoVDOcvPnQxhHJWlkemmX/FPG6fE6yotIcJyMwIoXTpGfcdN1Ao1hdpmQlLRgvCgkA0khlz9D0qA2HrLlmkT+FWkr8K4w9ntA5paYJ8PSbZKlPyQ6CybaVnQhEmGnhmRubDoZke8GwDtNiCGWvJzBwlUx8xoxVCzUzYzwdYju81r4Rqb+RNtuux5dhmwZzQ1adcGv0M4eEhoWOFvB7ALBzbSMtMkk8ChBjB4DitaPHwa9LJ0LIs0/VpZouuzWhz8yePjIP9g/iHf/hZ/Nmf/XmtDRLviEgO21Zx797dsP+7xjKM39VFfSdRk7dkog+grYTMjMxjaFOGTw2RyB144klWiBpkgpOJYwyWMZ8IkJLrIUISDe2E6aAtRVmGGnkDRTjjQWWo0YkExFV8I4cYxSLKzjQBRG557KQ9E4S7ST/Oo6E8Rb7Gokuny0gmyjmNtyyw4XsmxkzMR/nKRlTd0kynsPq+gl9UFp/A7z5cYuNz8+ObccCirWdAqowPeWzLP5MNButhGrWjKAhjBOOKnA2ZWQnm1RHdVGgHHdPOv2nrtTh3+PIG+WoQh8Ek7Ueh4WAwTmQdp9ur0I5VwNaja10Ikixrn47iRNh1XVh+yy6UP0FmQl/Ulzkt01+VeYsFpLt9v8PjwvOCmyXye8p3xMmncp66caM+U+kG5i//6i/j7378d/H666+HH1n44IMPwzcimS3ms3kNJpYfXFU/6rVkAeLp6ZJJ2nIL8BF1lqe1LuptGe3Xui58e6Kv+CtTDkh+sfZHP/5xvPrqL+MuJyfzxTxcpGVroZ77LHyXlBGPe+WYwUBA1RAyzv7rGTi1iWW9+Zs34/9goX3z5s1wMfi9734v/KnBf/Nv/23863/1r8O88tx4AAAQAElEQVSPuNn2P/v5z+K1118rX19S/4bODVudAGgdNhAyM+74vaP9fQa72+HHR1zU+/vqZXPeFFqm/ULb9djRibinow4oPwHoWLntpw52DkieWFGhUGWPftrHYr6gDqt6w2LbFIMPMnKLRdWN9jN0k/zOb9+JX/7y1bh7917sU5+7d++Em183eG5cXuPti28+jWubwO7BNckDrdt6FlCpAZBoKG0dtctILtAv1MHIoH04NBBvLWMJbnpYyYx1PhAZzgOTgUwe8pStyYtsBSRyu9ZA0Zw0WYhMqlV0esAxoZH+ITMTbA2bRNJiDR02HRgjrdP160/VZs4fd1jM59G6Lhp5u9bCzaHy79BHfHNySP/1J9O1QTz0wproza3aBSfZp/Tj8GT6gzFlqa/t/T4+64a1p3+jamS2yMwwfYDR8cAwAjtE8Bwh4LnDmzU/8uhhERZHt0FyeJlf2xyyUet4W3zr1q0aK7uuVdiwSWsp6wjDGHyWp/pNEJ9FwKk8mVt6nUp7lGhSr8zRjoGoHv+gdTTRMTyKoN8xjzayPZ2/nDtKL9r4UYupOjwq86fw2f4ePMqWmZgpRc+Fjr4kf+u6cJPvXDhgV7KekwdtGQMcJ0ej86Suwxack/GYjPCutWi0p/lGWcfJ/8NgU52oL50Qfde+h1V/VzraPbvWNGLUfLAu0/mhxjHi2sdxxPmlay0cz7XbaR1s6QlOp/0u4uqqHRzke9YF9+/fizuMu++9937c4jBV2oDvjOFQB49z3vI+UHYpyQM/qLQprMhDHtjC1IH26AH7nDYzLv0seOANispvMypz4IFbVyMYVlzaGrb5z8TXfJt8p5gyM1rX1e7/kEV7x643uDb85Cd64sY8m3jmFDMUxqTMY3yk+KxmEqGteoAaId+y7rLIciHl5PL662/Uz6S+yympn7P3oz+emr766qv1MaLEyT3RNF8J45EAAstOGn//YD8OWORYYm8ZpPsWwEHIz1yrnvnRgJTju2jyF0BHgLIFYufesFG2d2HHfKeiY8JJaZbphPn88y+EXxi/cePpcPBTtxEiHAhd0MvrR6qcZBuDlM5mEdId5N3Y+f0T6WNZx89srRZ+Lv5csFuG9jA0f08HUbPEvkKPDSxH/lu8CXj/gw/iAB+Z0XEWLECPmOhvsdnbx9ae5vvxLU8p/OLnf/+bv2Gh/Xq95elZaKiPZQgOFoJfEvejDso3dMNjp7H9Vpyeynus/TE2oOeShaN6X2bD6ce2zOcGys/PH6Cj/uRnPn/5y19yovpR6Atugt20ekoh/7HEh2P6SmYeM4FmZmQKsQ7FT4K2bV2r9Pl8XhsIP4P6H/7Df4h/z2ve//yf/3P8l//yX8L4n/7pn3Ki8mfhqS5mrzzB5SKy0W5nge3Z8AFfZSehH5dzYefAJ9y/fx/7H4XtZH8Z7bqKgQFKT0X8ufeAEqPvnf08K6PtsbOzKN/1+yba2XZdsdHSRyPNBVayR1z9zWf91O/w8KDym5o5LuIH2nvgTYHpwsAAP6ZnZKboQyEjq7o8o9hFtnKseEu1XG9Y7UPaHC2Lo/gZmM2S4R/kBB7zbgia4QOZyWK4j6U2GQYkj4IyE+kjPj1zjQzwVSI8MSIRmzC2LuTBqy17bCT7zZsfczDwHv3+fpWlLNPVRZ/0Yw0eJIhfvnwJvv2QZ0voPxqatPeSdrjFGxT9d9QjIzPLJzKTeWoA+thc0DIzYIqghh5suNlaMT5AgJwbMK6vOY4eHR3WAqGnL2Cy4jE9ImO6BuRN+OcJx3p8Hglj3syMzBFGyqM/PcjSJtY3M+tASz+wjupn+OjSfrecmWnT1cea1W9b+rZeGfzBm5nbLL8TPDOja10E4WIxj4hPL6PsifM4/vr2+gvPP0+udb51ENsXg4q+J2TKAGE7/TycMspApA+MhUvGDufmrmvVjpnKike6MjMy85F4Pw9TZkbXdQUD+k86M7jEmRc8Z9LPIGbmiZ4pS0YaFN2x1qhzoeum1nWsG++Ea4bMka+Ypwe0zIzMY5iSfpehrT35s9V1bVXzI2sdbeVHzqX5y5iOY/Jsl496gYZAjAAhEwoQn3bBo11a163XkrNwzG8dPm9BwikZLcZiItahFSgLiwjx4GUFJ6hU+U4D8sbyEpbTMLn6GMrn4GWnaa2FuA41iUTAI99JubEBsYwgnoChZQnhxYJD3LKmQcn41EgurlZMsurhQODJrJ1yRWOumFSiIZUJLQHFGZou3x02O0ecBrrYcDEDJ40yCz/m46LJxdOcBXbQaGVvBRRiaRVZP7A0SnHD2jYQQQeBdaIbWo/Roj7Jl4QCcmENL6gVG6IPi9be5vW0z3929w8/+wdO/X8VvqWwHqZFjGVplyWTrjTlGWa0CARZRx28a10cHbEgPTgKaRRGcoZ/6nfIGxNtOZ8t6qNyOqiLMfVYHi1rMRtcmeTIiFbh6BPa1vgRmxL1dcDxuxI3nn46vvjiF2Pv6l64gXn9tdfjA04FDiiLapYR6vQf3SxHyNIoohEa7+gk6jHnVNOw61o0IFsGLA/AQMX6fhmttbi6d5W6XOLU/W74pTOZF4tFWKaf5/75z38RP/rRj+Jvf/Tjeq3q/6m5d28/vHBBA6RVsHlQ6olio2LBZQrBJn4aN74FsHfUab5YMPna5i26rgu/NC/c5AT3AzZ9H3z4Iacot8PByjrNOCSYsZidLxYx0AaRLR6EjMws+ugPycJtCL/bYRsv6Sf6kJs+N2wrfGcFTT/QdyYIM8f6Ep8gkD3h54STDMOAX9n6qf1zvliUPkcsOHv7cR/4AjeyBnhjQL6kgQe3drHuSV1XbBjs//oySZHQGr4wQosEz8zgHkGmByChZNQfjOqWmVHF1SNJH+/WumitEcnQzwU0DfXuSDNvkBcG8pPZe6x0pH+kGQZ4cCUAoyLECpThJtFIkn8sL8YcxGN9Vd41Httyt3im5DEcczR41ypRl66SLHNV7b4cFzJQHd8zW/WP1rWim8/DKett20UocxuCK0M+ZQbpFBfjZW+cYKyyqk4w8jxIn9KncEWb297vvfdueChlXwjKaS1jLGssf4U/xalLGaVcJPWZ83aV/t91cJEH2jABFThkXviYt5ivvvrr6m9Bmu1inysZg5QshXlCghDH11j/4/hpzPTTIM82zfhZkJmRmZWUmYVnZsVPPzLPpp/mm+LZWnStlUx1WeEX+kL56ZrJVlyjm8BuOkEE9qTYKW54mgZLSJ/A+AMQJ6+EIWlnD9defvnl8LALUtleXWm2qHjSLEIQAt6Z6EQT6bvFK/ExYKpzWkBGzBl7L1y4wJxyMRr2elAUhcUIFB0XLuzGfGceFy5djCeefDIWHNCYappaop2SS8x8MY8XvvhifRfyAmVM43ExVAa5i7VKmDB1dCyyfo3xqMO3XXh3reNNNW9FyWvOAgeX8FILAOOZPyFhYooagAiyoN4QPEa8Shzj8heUrJEm30kg61aeSrMsNlA03CgTvOdwUgndrAvLLz6yZibxjAworufIa75GPKUST3BpA/NHZkaDLk21DIOrNy+RGfJJrjXMEt9WtTm0nZ2dWhMpp8NuPfpQIjnVCqAcIr/TG6klz9A2M5RQOBFD9XYN1Rr9sqNm1M8xSL9o2clOdagYzygILuMEj3Ijb5utyqSujnX2fct2zWfcNNTCLDzh0VZC2xYQ9mgI5RgxPskBZbzJSh6eWwIgbLMUjk+QIWtBZKeNTeWirjH7wNpRCCbhPpYM+tJn80XYuCpczDwokWKGY5AmM+F0Z5WRERglMwkyIoAJn0Jp4WVXMgSo92rZowe6UNiSRdQRDuaiqrcyeLUfSTlyAlsehbQluCrMZvPIpBxkZOvQMeojIbc47b/9ye3Y5yQdkbG7eyGeeOJ6bVLe+e27cZMJyo8ZmYGaEQzIHSGwPVrxHKBHHHFascQ+HQvNnZ3d2FnsRAe+Qk9hxkJyQE8H+56OREazE5Cfp58bHVD2GHrkDgyEc/TajWGIuHd/P37GQvrHLKKdQIP6CEOMdjJktCQf+rABmc8WsYMu3WwWjfon/F12cGcc7mMjdDvcP4wBfVo06K2qNevmMQcW6LznDxCQLwaSVqhMOKNeLVt0LeGbxWw2DwfChJbBnzaG1Y3ejadvxNe++rXwV7dcZLsReO/d9+OAcgO5XZshZxaZLRIdfHbgHfp2rZE2wgyZXXbRkdagt0Y58JApzgOTW9dij82JH5casP87v/0ti3PqjK3VmyA6dMhMfOKg2tw3DPpXTyLVjTOvjHWxSdhGoD7aWEqmtIwIIY4vyjlNsgx9d//goPzI/6uzkoiMFW1zhF8RRGoDbA0Sh9CW+L90eaL4KStPwkBh8ghB2kCd9NMlA7ZQtEj8GhUtrwoGD/QnHoTGlBPUbyCyDWGE/HEODNKHwHlGoHjwJJKxpD8f0PeCcrK1EtWjV/Gs81XvIP9A2w0kZJo3omcCWeG/c3wUYRU3b2ZGIq8hb4QxLi0qLQwA6QLxyIiCFqWEOHUdaVMaNsKIqBBBelJGR3s0wobcdcaYLnUtIE+if9e1aC2jWNdMJYtH6S1PgweGrhFGhvn1exDED4F2UCMyM7avjCQ6QSMmDunEndCRS9/NBC8IdGrhWLLPW+S7d+/x1maIzK7oqEZ8FSt8TVub/uMf/zjef++D2GFcSfQM5Ewgf4M20FZLxsPMLDnBtcJXhQHcNiU4ecNbck5SH4h16L/LYs+Nqb/oZjkNu9oOmYkf9IjJmtcisv4MJxtGXRmoCC/anGjnSiRvxAEHMbc/uVNvlcpHSWqtCybEqLJKsvKjZI1+E5GZyO0L4pxr0FDnpG2Tt/kyczup8MyTtMyT8WLikZmlF+jm3pY9ETNHPqwSkTFeRAYqNwEoFSYJOs+6y4SFrR/mRVbJ2MbXyRWcSIdinAy5BignbstfMp9nZvgm/Jvf/GY8u/5ZdOdo+5BzaJA+ZexpZOmq2rouzG+acevfUxmh4mnKKZAGWLb8hpkQYLt0+XJ8//t/HF/56leixqCRTAo3HV6bTOCPmgTprjV+/etfxa9+9Srj9zKkBZciSa5oZlaf8RMGX/nqV6OxeFbHIDULwDLqUu9CKG9qlBoX6a9PsQn6Z3/yJ/HNr38zdll8a4ekvmadoNFvBmxUwHiK0+LbEajAg7sBMK845FO+/JUWXPqwAHreXWpR5nY64oj2sWJ9Muuy1jZXsGVD8EA5HaH6up6Yzzo2VrMCyx7QcVAeOrds4SaxRaJzGw/MmTsW3Sxaa6obdWGkRM/WMqBC7ytsRHrK8w1E6xpvTm5H0Llbl+SPWCzm0dAlLA+ocgnjU66BsrZhww49hIkgDsi7Yqw8xB6GA3XYZumdP3Ksn7j8S9r36GiFNhm3b99hzbDSChsIsDjn0v4bqPqNjMo9AZAHoG4zFMJDnQ0mIN5i8nRDEsKcZ4Fp60QNug2h0uYXwJ0sVhhjxSQvqFzxAuHEtQAAEABJREFUkGao+OAaZYBQmW42Cxd1R5wurTDSWBScKKnxwWBc39LW6CZARqzlnwjJmNAnMK2yQ7cMcfXrQdYkyRYZ0gTTrU9PnQTjQkxX1XuMFB1ZKxx+iXM0vHWHDcXFi5fCX58y/zvvvhOmDeUgajbm3RS8jlachzIRGUEdmw5F5IhJrrUu7GwHLACW2EzZxUuecn56MVnIltFaRtfBj53nc209i4Qmf3CZ9/69+1Vv7e9J4jh4KSnh4E7chYDiS2YGf9BaQ1Zm9NTn6HBZdfNNwpL6u2mynpYzsEBtrYX22Nu7xiAwV8I6VHBE1zpogYxVnToM2DykID+EiEj+PJV4+sbT6DvUaed7778fLoRWlAkxMuUaocUYPvDc4smcUpUfQZaHQ0TMWcA+df06G88n6ov6/md26z9ghyXtYZ0zkYuNtBnkahmyVjhQyEBEINjcNBsp5IOSBbmOH4cB5RgijGZ4jU+xCZTfM/Cqj605WDp6SQ8y9ihnmqGgr9tvK8T+bmrk3QBIL93+TdhTMUQEAQuwoQZ0yDHSB5oDCEsGqq8kpbbITKiEYQiYtg0T/dwQeaQNawjCKJlpDUN9jGciO+AdBHSpEEJvfAKIkIihbyFknfJNaSN9iY/1VNA611jHAnlMkV8YYxHiGVFhROAHwZWSCcfbCPpShPIC3gRiumAeiEsDXVOzQttMTB16+pbxSlg/9E8/+mE49qssSSYP6G+YPgYf50FxrBPFhXW0giyZyVjSqu8SXyvaoGlPx5Kjo8M6Ee4Yg/StykpO66ze2vM+hyTa1jEOKaQeP+VxTLUM8/aMr+ZZsbA0rbUGmbb1mZT6mEBhIXhAMmOMbK2LGRv2zGSSPooVbVx6JWPgEFy5BsoCkySA1l31Koy2JRwQPgL8JKq7dQUlNSORG0EYrZ5iQV8wXPAmsFG/kX+IR720yzZ8Wr5MSlvDWbyZeRa5aJnHaZkZmVn08x4ZGd7hZZUE8TPApG0YWci/FrCdNuFRafJM9mYzTBvqQ9q+7BJyR9iu2lj7BpcL+AMOdEDDeWb0A9pdAvUyl+0R4LX4wxe7GfMW/p6A9MwkyAju4KIpeW7dCFEPKTP8LTMZO1dh2f7PpR5d/cEWF7nyTEA2UJ9DdLMWwb1ibNc/7+3fry9kWzeYuIcqPsEKIVwyL/kpgxlz17PPPlfltQ4hpD1wV0apA4+hREhyLfP9738//uh736s+PTCWWKZpGwAp23XYBbxrx2UQDfNYtwY9kz5CHZQRtIm9+DRIPw3kKr02dAS7sXjmmafjX/zzfxHPEroeQHzsXb0aO/Sjb3/7W/G97303nv/CF2JGm/n9UDc0pnW0Xdc65o1+rCsZXV/N57MY0G9sr2M7UFwV7XxdCLobdq3V5mhn1zf4o9+Zd29vL7RJJjm5UX59D+uQoNJOJEJ8+G1uYeISL2BwMVTaAO7cTkVQEeuSAIksayuOEZJNI5EUx2nzxaSTIfRzb9MnOJdpK0FeopY2AQqUfobSHvgOikTybG7Uxew8qQD3SBfZwEjafnY4pZ2uANw0KzoBGiBTKkCBNt74er+PRuP6irKMQvLpW2Ofl/YALwbIHBvAtIGHOhDUbVxkCsWFKgNEuh1/AgcNyCdude8ZoFzMmd6zaLMOZWA6bte16LCBA6CvzvxYzbvvvIsJhqpGUt+IqcSoazTtls2HiMwM/4JLfY7YFTfyjviyBrexbjDDM93GdEz1W7KwMp+bQBQolsPDQ0IlC1BZ1Tno7jNAD+hfMlUIrtO3dbee1i/QbxwMMlwUWZ76LRloBW2jrsXPgKwelY5Ohr4F8a1IJnoAAwNCx4nFDqepERnbl+XevHUz/L6HdsVSQZbaMLSu22Z9OK5xHs7x0NSLvCL3V7Du3bsbH3/0UTip9fhCnbrhB5P4zES/RNYQyV8UxONdCTtyeI73FJcGJDIzeSbJhLGGjIRw/q3tBtp5hb76ru22CaFr64rTjrbfMfQ1kA/4S09b9fhIX2FPE/eVVnHTAYg415Yea7XWwVbCMVq6IXc4B44HkeM88Sn1Nc9GXngNPh4Luo7FCnW1P5mx0Q8NT0Pmdu2GaF2G9iy+7aQinHyolbChwp/WLUeKQWbG7u5uvPLKK/WjB05+20a2rdQxM6tvzFmUjLmPn5h2E0nlb2IjQtZCtJm/3pMJ1xZUYka01gGpeYu0/TBtPl+g4/PhJB1nlBOfcqnngD82FhFPPXWDhdGlyMzoGCOcZzIzPu9lHe/fv1cfdVyx8ekYS2wvdbcOS2hTGZbm2F0hZWdm6ZMTwzlhZhbflJx5HM/MibwJ1ck2XK37n/q01jbpZyHmEU6nSRNO0x8nnpmlf2Y+kE172RbChGdm8T/AnA9QPjPhvIwUTdkNv2yhPgWtiw5I/CjzWImWLXY4SHSD2tHuHnZlJgeAs+i6hpzcFJOZFbeely5dpA9eIN6ita6gI39rDVqSRyA44+5aF8mfc+HAGOn/7PJfENx46qnwO6p+B6qHfkbWIqmv+fQPCYbKEj8PbH/nfHX3Fy6NO76fxy+9eNCjW9friDXD3Tt3TUL7xD7UA5vE1uVHd9QnM8uuO7s72CYZntajmnTm9i9+8UXGhKuRSdpW/s+CKiGT8pDbsfnw49XTd2Gdm33L9NGHH9V46WHxhd0L8RS2tn659gfnnBWbuJ4Bxzb0I3HyObBpW3kn3eSlQlN0E7p+8vunB7zB7xmzMrPWZ/fv34/7jC89a4RQ4CZHVP0zcxPG573Qf7Bs5FgPBIdx9R+gfdY781jHzDWOsMzk+fBbjsxElTXEFJIPfXk+cDeV3YYHOCRMDGt8ihpKOg02iqBBbGj5yjAoMYVROM1EmJlhh3EQ7rrGyTmvKKGflmtcWduh+FmQ20RkWa5lSi5cBFBHgrqLDq8RccF6COJjkpIniOhZqEyLOvmEoD7q2ZOBu94G6MyZGfd5S3H37h2KSNgAsAdvcwumTGGM/MjQtwfKba3FfZzecLAgE2K8plyyZ2Y0OqB82rdjoOmY2GX3TUxwaX/hHh3IgcW2UKZyKkR+wrfBkSmOUqG8SiO9p/PdunUrXLArT3sIyhP88qhfivVkYp9NkDyeGnVsWkoeMrydKPwZ2729k4OXPA4UGaPPWLa0pYMKHVJ5resUEYGO8ZDLNjGvoC0mVqoak69MtNPhfLGIvWvXwn8Wub9/EL7B8UToiA3XisG8dWsdpowpwsMbMPZ4kJEnMmTFE5pAUHdCTbAJQD/11k9tox6fGtB9mEJxoeJ9DNhXkE8YMJQ2fLAASifthE1PM63TSwb4WaH5y//Ie15I0iPd5pdxCsUFijZ4LMhsjFdzXtUvCGeRmUBsXVMpWGdTQEaDz3pGXVnPR3/Azx2R/OGeAdAubpD/6Ht/FJ5o2o8gn7gtb4lP7vOW9fDwYJMm3TY33BDPQayCfAKlBtUYAf5M9AFaEgkeMI98bFbWZrDfW5b9xcV+zxgh9+OC45eyX3zxhfAjJv6E9ZzTzaQ9pH+aPHnOAvOhdpimLMeUOZu5+Vq2+g/Y2vL1SRjNEtS2Qh/ieYIidYKckMg8xjdEkMxjeia4CkH3ztSWQ72pffbZZ8vvpJ8HmeQ/lTggTzhF/p1G9TMXvxM4Tp8sYO0QJ4kPxOg1mPnReB/IvEWgyjQV0kD0P8cs4bQd4Ag3n84dLto9LFWMc9B02GR8G5S3WMzZdL9Yi1zjzrFd18Iws0VmFkRknL4sU11M6pgrMpNN98V4+ZWXI8Dffe89DvouRGvNLhfTNUkyz5UrV2ru7Zn7lDcwPvfVt4hR5ylPkInboMD6e2Bo/jl+vuE7B1HUVL9GRxcf6A8JXofJZ+RT79a1uPbEtbCfXn/yergBy8SXaV1lgMYzzzwb3/rWt+PatSeiNQ9+bHdhEjrWZVCJibQVnq7X4eFR3GN9Zdu5CZF1zptQ29SNhr9k6cfY/SEg9dIgfqzTDYwbNX3Yt2wD9TPNvB4CZWaoszzKNM1wW1Pjgn60wK6ZWQdDA7orx7aZc1DTsfbKVPNh45/m2wD8G/yzIshXNyGxq2LUw3iFZ5ahTnKegAcjyI4JTBU3/DQ4zfcIxekRdADUVmFgUv44JJmCMSXGZJEiDjs+BnZ2CZOjTYYhY7GP2XySte4Rtyydwk6zpLMZSiuWrceSiXagE1balq4ln/jEarow0S3FuCBNPicdcWmCtAKMKL9pGTrlEEt1YqE21idh2wLe3XZtFrPZPDJb3GMD4qK/NV4Vrob6uAsiSZ+FA5JfRLcTIWS0SRWmjdeICWswX9RjwNFn9bNve7wmvHT5Uthprl27FntAz6BkB1utbbPETtbPU4yLFy9uJjS0WUuO8JRAPUclMhJ9V9Tx8OCo6rta9uiLXthV+6hdZoaddKl8ylLYQOhEZHkr6J5a+KtV/lOiZscgv7YUdxMyYyPiCcNV6lFvlNhgfcjbh1t+J4e3QspUvuWYT3s6iDbKdtAxfcHmYJcTmUNOcnZ2dkIw3TR1zaQ+AoTMDG04BuCRii0I2m6tHvEBsL7BZW0jMuUXH6re1nFg4JLqycvXv/51TltvxT3qIGTXhScucxc2DVlBPmBATrYMbRCR9SfeoMenXfIA3JEty486TodaZuVUf5oA/YZqN9t0ib8uaT9hxZuRFfgJgGYfOwEIGWj/AX1LcIkf6z4+rc8IE4t8WbU5+YRkEmxIQ8EBKOMWdXyMMkknOuKj7NM4yQ+54Z5kb4VTeRWaG1tlZpReBgUZmSNEXQM27Ne0IDwGsNi+9HfbLzPDsKPde22HDl1Hw0fGeOlr6FiRYW0C04QiPvLD9u5aV1/AtF4UHfYlFwiHR4fgXemCCowNF4Adxox5fT/LRZd9zTQ3KkIVDCEzI/NsiFD/4JrqAOo9JI0FkJ6Zkdlo6wj7R4BHZPmienbdnHoPpY+nw5cYj7K1yDTfCPJnjngjzXhsXagJfyBHGMJfWLx46VL9w9UdT0u7FvPFIh52qUspaVWELWbTaJ2i9Iyltq/j6UGdgK6KvmRsE+lRpnjX+ib1RXOSEuDe0DMyM3iEp/OZHfoTD2GsR5xxmSqY5EdHHPMKGDddUD3zzDPIQQP12AL5tyFzkjJSMzMyc4yc8cw8mVY22ZJ/Vlwx2/TMkzJOpyMO0rHxM8Y/AujjTc2qfrZVpukj/Xf+VA0BwZbS8LuesX2PeclNCeQaD9Rj0g91JBeY9dLFS/HCC8/XxmLbDmM9aePijDBfZsbpa6JYtvOZG4YbvB20X5s2nv6P/qcvCPoSBood/H3JYtyPd698s8f4Y57WfEaVOV8vkneYK9W1Y5zSl3p8+e6dO3GBudNPAbSuxcMuZc6YcyaeVb+s8ebSxQtxhbWIB3PWf5yXd0N5zoOOOS+99FJ8+eUvh2Xbp7TNgK4Dtr537178/fr/TnnQqt17+p82z7QeeIOGXhc8kPks0B6C85m6ZGuR2GExX1S5tutsPl/mtBYAABAASURBVIuOOhxhszfefCMaPE/deCq0yw5vzoy7pnItUeVH0v5D8U2HApM9VScT/da6JWVJ65lDDdVxaZsgaMa6UHvYRkvm5cxE1R7AP7bqI2HFW1LzTjIyKcPIZwRzZ/qMyMwouyThmYDNzqTDHxEZcTacl+cMepy6SiZ8IWynEc9MyBlnvkHR7hOEF4bE1mAa1xSMG+KERisdZB1q5MHGWsd7wqJVaB4dbwRiIa8QKGUjUVBExgNXyZCqHMM1UPIaOw6kbUB+oPRYs5gmamhRmTzhkSZIN7TeRWZSzmxFOn6QJzIS+gQuwgNeJzfrYl4d8+7du/VdCTtHbydEiPXp6aiGUQXWg5TjO0Fb6+qE4Wtf+2p8FfjSF78Y3/3u9zh9eDr2ru6FC+V/82/+TXzve9+LP/zudzmR+FadqP6Tf/pPwy/8OaktFnMkIR+FsHxYbs9AEUE7BhdJKxaublICWqYlQ0Qxn0G+3jaN8RrE4elP0Z3cHXhWDII98qtuZMnM6FrjVGg33Fjcwx5vvP56uDm5z0Dl4NUjs+u6cJB46saN+OKXvhiNPGS1+NJ5QKY0y/Unm5cMBAP5pFmWMoTwMqN1AaIgNpd1kn8DlQKV+vCsWD0qwsYAveYMcq11NSG56EsGJv+viv+PZVZpLUx3IBgoTx0RV2JCXTApdwSPzAz5OuQKThyta5FpjwDIOEQgr4XpXeuiJqc1g3pbzwmWbEKOjlYsYAFwfe48WDFQnkhjYNRXlTVg3x6YQvEe+xrfALrhFijprTedBNPU3ZAqHN95jIqVGB7WRahGJr4JHxBgrpNwsuQxVloph/yaKyPHTEYKX8dHaj1lLx026fJMUCybR2utPs6nH2u3gT7c8IXMrEV6pvmiJA0KDq+samU2IqSXgUAf41aWNUzKMltmhroEl5uOJX0u03IG9Ojr8+V//Md/XP/rxtNEdXUSFwLbqAKaxAQi4og7cVe51GMMTZJrgjCb4qhfH5mWH6HP4DYVX7CYCq75fB4ulrqmDSDULb/6rtZ5eqhqRsBNsT4DQTFd/gTmhx9+UPwzFu6ll4VNDKdDxQnQe9qq+BE8hZgihCmu7kv6iPYiSxU9pQ2VP8LaB3WNuoxRjxjDIm0/4Mskba1DFF9srkzSjmOkEi/egT6f4ZjatRYuoDKzxs9hW/9N3ohM8sbZV2Y+dvp2OWfhp0vKHMvIzNNJD8ZlEbZSPGmexkIXlGUGG2cDW8yPgWYc/52VrWN8vcSm17eQH3/0cfVvfSUzi91+h8kL9yH18tUr8dR1P471Ef2Q9oehd+wk1FalssyUHRuIupK4dfNE/oA38H6yYO/aXvjGwb7sm3jnREQV//RYchjhPOCXv/VPDyEbOnathZ9K6FpDl4jMDJ16h03IU08+VR8xitKtD/sMiSbXAarjesXPfSTyOIQoZQbyrBhflrHDxmeas1qDB4gMym9x+dLleO7Z5+rtyUUOJZaMTcJA/6kvlsOYgB9l+9nPfhYfffwRhxpLxpBSK6ZrwIgD5QoTbRMOgYQYM4CD0V9adLSldUz0sQzzOk5W2LU6VPTfRajjn/zJn8RXvvKV2qisWJcVD/nUtSeujfWDjs2Naf16nFGu5aEe9ujRI8MypXVdxxrhUrTWAQ39hjos2tlZ1C99Kkc+wwF7DNYPQk+oAdZVqXyQP/tdPkB25RJkJs+zbunbcIrHfOfBKdbHiyZ2i4JAfsbWtY5jvS3iGWgmHY9W0GhNfF1ZDSloXBvtNKxoyKLBL48gP1af7jHsK6CEwLFamCdbQ98MHhsgFl6ZE2bsJGRm5EnSY8WsoxlOyzCe6dPUbRiiyB5tCNTCyb8GGN4GLNiZX7p0MVrXwhOLV3/5y3DwKwlrcZgnevJVR4Q2kCgQbG5t56L/zTffjF//+tfhP9ZxYexbijv37sYdFvh3WPD70aq74H7Z1DcZdz75pMoTP+Q0cCNwC7Es5QsuXA1t567rIvkbWdEORW3TRtt0LAoyk4Yb6JwrmnWIzCywk2YmA9gqavNAvlEGT+iZWe3sr279irp8cvv2yMsApnzL32FQdUHlQOzJyrIWC8sqawmfC0Pr42d0PRGJwEcpZ8DnzB8PvQZSRxgmuxNCPHG31oVl6Yvao+SSzfq99NJLNfD6qtj2dOHVYS8FKNPwBGREZoZ/PMILdUN9awB0g1CDIZ5gAvooZ2BCWVHfIyYlT8mP8ClBvTxtchI7OlrWpqTkUH+yVB+yH2nPlW/xIPYnoI+egXEDJ9IoGR22+WGN7Xjh8gin8lYaNJKoZm5goOIF2GEQKk5ZU13PCMn8j3JnZjT8OjMj8zTEA9eMyWrBols/zRx9PcJ8UXbKzPDKzMgcwXhQxxyRoq/RhwbyIyL0P9tLP2tdY8zow3Bg3DHUL5xg9VVxFzeNOumv9hMXAvrSprABbGwkkE+/ZRVGzsoMOgSPE7e60hupXwADEHGwvx/Xrj1Rb3L1j0xrFZsrM+HL6LpZXGfBZ9/PzNi+rNdE0hbWUftfvLiLzVexXB3BPmwB6KnbfBvSA6wSNqmFTOVFqIsQ6+uYNxM6tyyihqYKa2YCYwBtJY8Ase5MM0dkZkFkPHD1jA3+lLptbzvarg8w/R4ImRmZx3C6iMzjtMw8nfxI8Yz1XyNERkff0mc9fX/xxRfjSxxSQUYW9qP/2IeI/E5vRyHUiCfw0d0LuxyafYjPHlSfk67fo12oxwjEssXAOOeb80NO5Vvr0CmBR7878lhf+6+5nO8uXbwU9lM34c490rdhxom8fp+Z4ZjfWosZ87HQdR06tpAmmO4b1r1re7FiDk1srM7izqummQ9RceKCkJmREDMzuMGOb8ehQ+YiyxNa66IDeuYfZbfGBuXy5fjC81+oj3U5/hweHkZkjBdh2ZxRrKFT5eOgMTT0yHH8tNk3sRORDTUzIzNLBw8Krac26tApMk5cnTaCePPWLcaMZVzdu1ogv+s212/KcH4N/A2xceOpp8JNc2ZG5SeMrcv6Wh/rThbWKX199N4xquzMXOHY40btySefqAPYzFGxscpDZGYkMm1zQ20xEP88d8lBwOeVg4jfyZ2ZkXkMkYid4qCxjRsHGvCpd09HLFmNTmltBXIZaPgexzwBWH0o2sDk4Q5kCPOT5aG3De0ka+MEOcwzQTzqRSXPZJ3o6DbKP5PrmAjfQKwAXGed8lnnDeiRG4hwUNAWjfKsjwuZvatXY8Gi+zYbBvMFaULJZtIayI+VeFIKFS46D4vteSjP/0z65m9+E6+/9lq8zpsHPyrmZsWFvr8K9stXX42333mn/n/Jb97+TbzxxhvxBhsaf8//k0/GTUAVQJ0ixkIsN7wsA1iuBwn17hj0Qj1NX8Oku3UrHLoh0sI84q3ryJa0+0BHXVWRVKVC7efCSb6p8zrQTTYz9CRJmgOFvC7GV+i1qrc7LKzxK9VyADENFRBLWdC1lfETgH2xKqRRC8smwm2cYNQMZIqDcvcsCrrWxYBc8ziQX2eg+t53vxdOnNpecADyf7KoKyYMecl+4s4Y/0ZiEgiUR5DJg3SIUajIFvT0vWENPbqs2LBY7yUTjviKzY31HstWFrVFdMWRA4pOWzQIlYbMqjrxCuGNMH/CP4ZT/KzQTcu5UDI/Rcbp5Pj9XbZJ1Xl8PGZBKnoyS2ayKOiqry9pj8BuA8ZQfIf/207hBR+Wx55lEClrvNDHevQlf4jWtWitlZzFzrwmWcfM1UBfUwHKtG/5z0LnvLFwM+UCwTe4mQ/W5dOVUPdtLuL2qQmOneeY6VQxbqSvXr0SFp+ZTPKz0n9Ud4w7Tl7iBPsP/uAPavOvHePENQodyCTY76ynth7QYZ0aeO8WBHicvFD/JOHTYwO2l2ugbMMCCqQqMf78LEKxh5tFdRlI2wC66QPHEA9cmWR4gIrMNc2FzZe+9KXIzLh582N8b7ZOmQJ5t2Gi//9BuK56Jgi3GmvDnvH3iSeucbr9SnhSL/33BQNjob5U//skst5Q6VcJPpapbcWSRxbVtxWX8Vd1tJ+R8Ni3/uSmxMWvbfwEi1frvmRMD0qZtS62r8wMPwpmX+rR2bSua9WfOjb3zlGZCTkZI5LxqQ/lZ2ad4Jvu4hvRsZgvYhy7BqLmic1VMfKEUNSiFObDbrBkg+Lcs8O6JjMprzHf9/WmJjPDfwFw7dq1yJZFd/xSSvqIiLRfEMnM8NMd2rCBZ2Zwx6NemRnBLViWtsxU5iK6roNsYmyurnXYcDf81MYnrMd61hVXLl8Jf15aPyg9zVJ9fmAds4rZfB6ttRqzMknkDvVfSx3A05IqLcsGk33Md5FNpzbrmb8b5XuoaNuvsxMkEEhBkowV+z//Y6y19V4DdR+odsEaf/BXvEjAUusca24C+0PvA3y6LSAzI3OEiU5LrlGKUh4xsFEsCDcsNAb0KkgeiCucxY4fWQmf6WHDDzhCp3Ou9cocBY7PKGdLpUM3zMxNkebv1QfagJPakdSUKPqDQVNnsIorZht6yl6xoDaUp8dmKwYcF7CGrWvFruweWQNlcUODG94BwDhjnATTLc+8Ljru3r/PG5O74U8K3uLtgycTLj48cbGMe/fuh+ESHfb374cTOYpG0sGCWg7MnAO2Fhy8HBQ8abfc5dEK23QFXTvVudPcaELGHkAEHZENA7j51S+41LfSqVuPLQYBHusk3c2HOou7CZFHUJ66SLOeDgoOcA5ePTZJylf2bD5jgLlQA+wepx/+p9Z7vEVykSZPcCoTVrigp1gAGtYFr2eFlTw+4phfLQIrRQ3uCwYmX+H7Jb5/9s/+b/HNr3+DV8EX2SC+GT/5u5/Eik3CPq/n/WUQ/+fLircZVBv5wYXCKrQFmRncIwQ4EELG1mVEkIQ+a9S6jyA9yQVkiwSkRBBvOdZoXQgUqJVCSAzeTEOhRUAViLHOyjjrQoNR5po3DPGhJPw0KF74gjIL4iFXnmyFqVyKinMhyDTJPiskXderUkEG/EgbTvEe3xTPzMgcYYobTpA5pmWOYUQyuXNq7/9EQmZmRmstMscwuCzHPkGx+AM+aIUiQ78nue6pfBgqTvYQfCSUAWdaslDTa/vCl1Aj7Num7ezuhh/fvMhbWie91bo+Xdcxqc7Wi5J55ZE/8Q9lF+EhjwGlXbzIn5lwojwLcJwk1Lmnzta3Y1GUmTHQvzp/8hRsxYbN/GTa3PbhGzeepuhWY9NAXTaJIAN6D5R58eKF+s7MxYsXIyKjQ37XNRYwizAMaME1kP+It4q7F3bqNLKhQ8P+FI8phwIeYVxI8tRNGSOd+jyAx1p6RuYIUka2AVrUZdmC7dGTOBR1LGqNEkidgOipO4lPgNeEuKEg3rPZ7LHJnLFOcEF6gZP9+/fvhW/K/Zy99R+w+4AtBvXYArUZrDjlTLc84pmJCUiF3/h5kKkmJ1MzMzKP4WTqccy2yMxjwkOwDPRZ62qWFfNW11wM9uQawh+BeP7ZL5TOLrCaF383AAAQAElEQVRt6yRFcK1g2Ig35JwHSVomz/OgZfgFahepbgDd0PfYlWxIDgLyRkQT1jKs4xFvBW5+9DHzwJJF+AqzD3aRc4HsJ27bxL4s+PE9P7LsJwNu37pdsqxfozwhMyvvERsD++Z91gGHhwdhv5fm5v7KlavFI6dz+w4n93scjsrT8WZKmgyWa/0MdYOO8cIyMPJYV8qqusJ8IpQOyKcO5su0tCGUj1eRI0Lb+FE5y7PN/PW/w4P9kDXhqJA27lqLrrWw7AV9Xd6OxJYj7ThM+BK+RrgG+cibmcgdwfqo14p15Io1lyCt3GsIbBpxgM3Ubx997nxyJ1rXeGt7vTZUc+Z7eQfGtynfAhvO6YezeRcdvIN+IRPiFEjxBoESpM9Kx4zGuLRb65T5fFFt1LJj7Byg7Ybt1FIfz4g4BsuN9aW6a/SzByiXmZH5PwacrkjVUQecQIYJX4dttK6sAhysBsQ2UEgWWxnQOGxn3ZnwkZCZkYZrICA/GdeF6uATrUhEJucGJW8CYp8BEEhJ0XDe7dxpBL1MS9PAJ1qAC8YHJgZB9lFPckxOSaie5aTgVAo20nl6m+bJ/vQxqyNe/Tp47O/v1++Tu4Do1/oZbvwcZCg6EgwnWNOVrYrmXzKAj7xSI6zLkoVyT6dycd+jv87fta7Ukze4MrKePIpe4fSgPOtaec23zTvxEGYiA97RPmtdKc986mZZpgmw11008wjyMnDIP+lquTIiudrMQcq4C52wPCLKEM/IsF49tu+6Lj5hgHn77bfjzp27MVD/2Fy2CUCZwSQ+AvpizwBGjPQN/xaS4hnX9q7FKy9/Jb7x9W/GszeeiZ35Ttxi4vjRj34cP2Vz4v95aa2LFYOhH6mzfE9jDCkiMjPqLyNAC0KcRwLeowZog55Vx5EQpy84EMkTvjENCdnC8ltrkWl8TIkkPAFESA8gg79spxkiM6FFjE/CdbwIEoXwEgFMF7YYElwIwgkqDt+wocWpy8XJCCEPvLGBOHUNxE9BLZoh54OgGKgnbtkkVBoPbZ6ZkRAFgke+V/TDIGdrY86xz2lbdQyugQmJRYvYut0oipj3yGP5xoKEjARNnkKh5dP91gal+g2+b9mZGVdZkFx/8npcuHCBiXe/FknK7Ogbs9m8NihIiiWbBsO1ZNEzQTVdzKzoozI0ykCh8r3gKaiPC2TTTVanFbaQLo1aG2wgM2vT4Re8JR6yQDAcYYgqE/0s98KFi0zgO+GBizKti/JH3ghEoQV5eHoo4entzs4Ceoa6yjvQHwfGgh4wfxVAIX7unWxRl+Y/DZVw1oPy5KXwkocQKDD6FLQK0c0t82nYJEaKklyua0hcnKBu63GBjefOzjzs263LWjx56OT3blZsirX/wLimrAF/UAPjx4Dgknb8UNaAHXrGYKmZ5hb73UJmRof/TeXFp12qgV7WQejx99a1mPEGX3318eeffyGobkGyPqks1GMAqn0jgmJPQkTIN0E85OpaVx/zcYPy3nvvxX0O+Wjm4xwKIZaZG5nOTy5w/fj0ERsVD6cSs6d850BHvbpZF9vQmuN4iwu7F+Ii/r+i7929eyf040rbKhOxkdliCY/rCvtMj71sU9/k7O35Ua5ldK3FrOvqMM3vgRyxmbc+zpvOUfIbRl0ojf2lyTPH7v4D14wz/mBN8gjqtmDxbtixuRDMn5n0xRa2X+sai/PDuMfG+lAdzAhkJtIjukbdwfX5Bq7OhsYTDkN1kT5rs/EfN3dd1c03JV1rcGVMV8M2MzYTrSU8bBZaQ6XhBFS9yeKY6HdHlxwq7uzuMFb3Yd6O9jGcL+ahLkFuvy9r2HWNQ9klKIaAPpRTikfVOZO5jOhisRM7tOfAGNS1LvY5xITM4cwR9lhFh72MIwLVcw0xRon9j3Sr3cP0+bT0h+W179rHJ6g4GbTNBI34GbfFjiDjGQznkjLNR7LhBEQfetNBTG86AIvtwO3iMS9LFcIy13mNC+voGFiWMMbOf8Iz1b3CtdxJnjQNO7pVxbBvH04eviE4ZCI2XDF5Fx/yNoWVEB7cG9oppCSSx7zi28lTfAqnNMbuCGQank6LMy5l95TRmh05IpPMMUKh8eClXCGKL2IKgku6AHrypoyThDNiFgh0DJBBuM+mztekY9Yhkj9zqfMKH3GA8aNtfu9mxYBt2pql0AcfQ5HMX8iJx5i2nd+fIRTu3r0bP/3p38cPf/jD+HtC/4eN7bpgcA4ydA3bMVFmZvx+LnWbYCphjI++F2gRUQ9nyDi+Rq7xWbyVfhxXZcE0wwk8ApzwChGemcG9gSoleQoEJ25pE2wShhqAt0qv+JQ80ad4hcooxNRCHuuxrW8y0tFU0Zi89PdGvOuy4mE5MK+DAAWMxZmXk7kTXWZu+I41PKZNmTc+DP9Ik2eNrWmjdUba9hPOim7Sk9YCsmvhl3QNlb9yYV4WVZMRPJVdMNHaVzIzWtfFQy8EVd30Zwzk2DCAP5CH8tEC8hCwxYxJfcU412FPcYrCLrEGNvvXroXfK3FMXNFXG5mmfihvcDXaZT6fI2vGRH5QIWRksCggD6oZpVgsQcR+6aKdWLSuhflHBp6ks1QQAbbvIUr1bdIaP4s+6SbLmD6IFhS23Z/Ez4RiP/EYZZ0glV7SE8zFnSfQjjEuoJ66fj203c1bN6lnCxdPnrbv8QY5uCZbgp57t8Y4hV20f2aWnPiUKxNttuAs9sxjnrPSH4VmGyKmWK3LwKar67rouhaLnXk89dST6BvMrYeRbeB0eoF/dDXfdq1FplltkS2QJpj0KZCZ4U/g+hbC7xR6yBgPyZtbieLOR5n5KaVEdK0LF9YTdNTRtt5hQbvLGzJB0fbBRt0H2qu69FpyZsYF+MxPR4jMBFr9GMbOzm4dUCS8mVllXb50Ofypfj+CHCQ4ZpWtibgo923Nkrk0M2uBHVxVJuHmJh/sm6hIpsTgcG5VkDnGlT2lWy91v3fvHr57SPs1k9YwxJhlWMcNRly6wHBQecpGLOg7xhjxCbRPay0Sxozxz7h9Rvsd8aapx49MUfoEvp2VT7rjh7+U5ubQA8kLHPTMOdhxDOu6FrN5R19bREfZyrTvaEPx8BpVFsMXq0UCVaLyo5sfV58vFmGZhwcHsZjP2azsh2+/+tVW5gizhVdmGiDvZHoR/0/2sIYnoPwdylbYftd1RvwDIs+inWCiUZImGthx6ngDO9MB7zbfNtBqeIEpBoRU5ESHKjknJEdAC68pFH9MyG1+5QhbtERXNBopk8Ix5jJqwkZPyElaifABZEIB5BPMU5AbqVWCaSfA9G0gsfIRUoTPcyETrbUfC5BGZ+rBZYYcQgSC4x//ykwGy2QyWnLacERnn8Xpq2fgcRJxE+OgMaXnp+qsdeQ23IaJZjiCA5zfMfnbv/3beO31X8eHH35YA+3uzk7p1DFoBq3SdR2DdE8m7MnTdtaUhkQnl63Q+OPBpOM6lwsgyrTckbJO39AjMF+YTu8INxoF9Kc4Aet8G1nENzLAt+niD0t7lHR4atOcEZswwEObHUMQL4bYvtTHuOGjgx8rEBoTWMfCuWst9POua1Fxwla0jEyBMggjMqKAJ/FM43HicoJSE1MyfZpcFgcxhaDujMwszId+YTjCSM/MyJFw8jmJITGTxzp1RC1rZNjhtH22mEVSx5FF+ggXWMzM5wv8cxWZGV3XxUMveBaLeX2s5gJyixdahetH17XYgWexs2DynseF9ceydohL6yijYfPMJEdWX3Zz0lqr/jOe+qIfd9SV1S6z2Rwdg83JYURkLFi0ZSZ9ravTTaVJDy8Maf+aUZb6Nsqz3AULgMViQd4F+WZVNiLCPqDF4vGu4s7M4Aay4g887BuA8s+CB/g/hWC9XDhdvnyFhfn1WpDuMOYsecu0AlrX4oknnoiXX3459vauhXHzxKdc+mxmbnzAPJlZ9cocw1hfmcfxXNMMMrdjUXnjc16jyI0zME4O4fjeUU+Bpo1Ll32zZps22rWL3d0FbTyDt49u1tAjuIYtiEj+YroSRCA4655xKPbk9SfLNjdv3qy5J9b5MzMyRwgusIiMejup7e/duxs9bzHm+B5s8bDLTxk4X22AzYEHC+bpui7UQ3xgHeQmxHAI6yV1BNvRAzIhMc6Kg4HLly/XwtdfxJzPF9jFXEO44Tng9P4uOiZKa9dqd/LpU37MSb9qrYVgCas6DBgikxxCEAKmnYZDNgHqYWmn0zKT+fuwxh51tpxMZGUEQZx9DZDXQJ/qWouOzUGHbbrWReu6aiPxDlydMzOS+kSSldty1OmDD98PN0fqluvEzAzHKDch2iYzq63Fa8N/dQ8JA+3Zl96B7XcY165g30zmKcYdGCpdO4oP8FRoGmBZBweHsc+GxPbMzJjjX63rquxMOZQ85YzxWtPTGLjB/wUR7UEj4CAYGi/HiuAPMCSUY9jmqEYjr+E2KGs7bh7jY4fpy32MDyw8W9dxEtCHnTOQNYFO3hMfAHGUIIlGJt5o0I4Fo06bbaxSaQiemchP2Ys/iFs+EdAsML/OTmTk8wmfQfGCZ6bR8ClMeTKNRWQaDmFn6boWrRHnVl8HJtSkyCHqgh5Rj/Aqaj2gcW8lmVwgOTJj/CvS+lEZ17jB6bi0EdQlEwmA+kRoqyQRqGyElBATwBfFs8UXv58rESs0ymytq495vPXWWzWAkLS5rYOnig5EhiZkZmSeBlJQOzNBxts26VjICa3SgnwjBJeyJ/AX0/whAhcLs9mc9mzVfrYlrDGwsevQc2AyGf0RA3pjWGU4bpkG49iPoEszryplZFnWsGAkRgUZhPWo8JgW4WJL6DpQ68CJYjNkQI/sI9iIeMrYpENzkW7csNKhjSG88gOmMfxGkHaMk46sIF2ZGzAOFN/ETxjASFvnMy+QxXuSNsoawjJPg/WadY204BpGQEZsABplHceRbRplDacg4MsWMcJAOESDNrbPEJ3lJHZeN4yoMDAODbTXBHHiGirWMHoKZGhNGUIE2UiHhxukblgIqemYCB5VdkdlM7Pi42NAE0E5hPIjZ/SviFyXA6nK8XtXCxZG89kceyUT56ryE4nMjAWL9eBywm6tizE/hHPuRJUFi+F/+id/Ek8/80yMiy6IW/yttZhR5oxJV/n+HwUnePE5tMxEt2HUBTsG2Z999tlo6O6mn5TCW8c4v9V3uq7F7u4F+vtR+N05LFC4C6ZePmXRvsGVmZFJ/dB1VnUvYum7yynoLpsrdXdxcenSRcprnFx32BwbJDiLntZaNHQSMpEXGeOFhiw4LTegydehq2GmdYuan3p4BvTC4ONihkbRX8ILPMlrWoyPsolJynUMaV1H+S0yU3JIc36zrJ6xRfD/YvgWd2e9WVsQ7swX9ROu0hwD3ax4Su5HoaZFLYWFUjMzMkewXGUv8AnrPOqKoqXfGHZdKztRS8IWT7Fov3LlcnQNPYNLfySYbmWopyA+gWWJZ2axNvODS1O3DhsGTAAAEABJREFUHtsJtpMfq9rb2/v/cvefbZIkyWEuauaRWdVaTo/Wumd2VgA4AHE/4PB5Ls/9wr/L74cgiQOSWKze2dFadM/MzrQWVZUR930tMrKyqqvFzGKBQ0aFhbubm5uZmytzj8ws2n6TftVhkwwPgQ4d2qx4wMIT6cO0q22aLWJnsY3WA+EW/WwHGaP+2nogRxmO/QrpM4gumoG4/ExnwhisPLXfiy+8GH5s99r1a9FV2ySkCUWMISJK/4hKD7T9fD4LfwVKGxXvUIM++mERyh/QJeljhj39t6feO2woJnD8ihuWds1EHnK0n+Usk0gLrlzCgFw3qgiJLhuHBZv0h6OxvbUVN3nbP6NvIzZa6+ojY1euXmHTfxtbYSd4J/wyM2aM1RqP6LWz3JQ02kk8osI2dX7r5JdB/1wUBGVb10W2pN/vhAeFHbIyM1rSOBHRuhatNew4g2ZRbwzsq2Tt3hmwkqZb0naks8awbxyOHz8exwD/35g/HuDPL586dTKOs3H3O3eHjxxh43qs3k7MNzaioz4BT7iWTW7cuBmbzA9d18X6teBNs3Uy7wZvd+ptBuPNdf4QBzrWOzBg17XITHS/EZcuX6YrDZHUWVi1J7braQ9/BKSHh3IM/Z7LrZs3qX8X2tg3KY67S99ditu3boVzbMM+0gulNn2gB+wLgvg/FeT7p8D95Ms7Ivnz+adDZMb+q+1HDCA00AS0DJi9N3YsdE/jOGBWtGtkxYf0FBLdvWFQZSxPZ3BytqO31kX6t1R0KlvhssyeRlziGo0935iHg6ujQzbLA8ZTqT6gNSqUbCJ2amlb11Vnyky0IWO6KZOZIf/MjESOIF/LGmZmBGC8t5NSBgQDfIgFJyR+TGnByZcygyszIc8I7li77PTrKNN7lcnIHIHIWBLDKG7iLXKVJs/0BJnUzcxCEId5ZpIiDm1mUs+E9RpEC1JLaEEk1q8kkSAzfQaxEWJ5wRYpDHfkquN625mWbAqNBxycnAcGvhOa3zHRWaE4/U2LyDFiNp+ha6tQbOtadEykXddFI95sp2zhhGlcXNc12niE1nIV77ouutZBO9YhuAYEOmHZnplpBWKgbXsmcnGtyacL+5v6QhDWzZDi3GqFrvDRAEmYYIVmyGuERl0bvAtaRmaiA1j0zoIRlzmGyhwhws3HbN5F1yUQ0c1bNOKJ8+1/NppxqrgC8EU3k1aIQP3IFiE9oiveuihehkLlF81IV5sc0pYtgF46eY8hdGyKLFf5S1rTgjjlraBoB+o8LPUYWHCBrsUMna2jmwnLqaOhsmZVj4gGsk0yMkKHIAIHXeeA0Dzpk81LD67vd6LHQRhwUnocnKRhZshKymYmOkSMPGjFIQ68MhN8onNCn+FVqMjITJMx0NZDzWuVrEfmmEfmik5n0v4jQYmzXAGYCgc0HKJfjoWMjGkDEPQfqNCjhaeYQwzhJsQxYx9d0E8bBnBRvH37VvgT5+rlPGS5e8Gs6+IxNhSPP/ZY+AVb337oQOowHMUp0Hnw7crGfF76oGpMi3FHWavadTQMOiXBfGPGif/J2NnZipu3brBgb0Wj7WYzNyh9LHDY1E0+6uuCfv36jZjPN6Br0bWuHA3zB+rdWiu8DoZjUZscOXo0jgI6i2fOnEHead48HA5/mtf/V2SddIY3Nw/Bdx6bhBs4NYbidYY3cYhns3FeCWxtPZTVUaeOw6/MFqYH2mN7ewvHbIc64fRFhAcl6lLtG7ZUxFTeMpkZ07WgbaQV3yEvqY95to34DruY/vrrr0I7aPfjbBLm6IE54zCbON8cf/TRR3GbU1o/muLPoJ4/fz5sK3kMQ/UodMgVWA9laqfDh49Ql0SMdCOo4qxrsbk5jyTnCG/GXn/ttXj43ENBc4Hpqd6wAuVMoDzjEFX+VEfxQqOOmXId6M9D8T/KxvGJJx6rX+l66qkn4zjO6Jw+NZt3oSN68uSJ2KFv7OzwFh37m7cgrZ18a3GYtyhHcCiD8Q37SIxTQL9DCqoMBQPpRHSjEivoWojLzHoL6CZPR/jLL78MP/ZEQfIzWpOOwtzBtWA9d1NhndTLsfDSSy/Wx6h65pYouiEch9I4FjOTjcLhFS/bYQWti452nUB5jvcFfQRxZUt5ZmZkZnStxelTp+P40WO00ybt0mifc3Ecp71rLeSj3MwMx5d9fN0BD67UDtnInzEWte08utbCsvb/4FJ/27MtaeVpWke8NXSeUxaf5jveNl26fCV2mFttq4R+YO6bz+xDieWxxbbz7lDyYL26WzZwXbRmOAvHoW+CHK9PPfVUPPfcc8Cz9X/cXn311Qr9n24vvPhCPPPss+Q9Fy+//HK8+PJLcebs2RrXreuwU/Dm8aHi5yZe/pGxezE2tK96CjeYaxZsWo4eO1r27skPCmRm8bTfuTkOLm1ApSIThnQv7TJCH+ZlUmfKy7dDl6tsDpXlr705ZlvXBYVrA96gDS44hTjlykMY8DXkG3/qhYzMjMzvD+qUuVtOfYVMcOiVwEgTBPkvA7H3wsTR7kBhYHFmGt4NimyNyKhGnYDWjgkm3BTaIeTrgMhsNVBcYG2cbtbVpGH+RG8or/XQuCCdkJlRNDRu0unF7YeucQpOvp3Ojmt5Q+mMWz4zw4YYdZnFnEXEeGZWPA647IxVvvLQo8Ldx2ib3r69QmZkBDx5RPJnGH/GKxMpgANmYJFtrStpmeOgCnSAIkiOENOVRASC5W1KaNhzgo7BJ7SuC3EykUabWn9t6MBbYH8nedOCecKS9Spw8W4tGfgsMeg72OEEKDL2/s2QaV8q+dkiKZcJDQBpqI9gXJk9/ExL33UtOhz6jn7n4jgzJL0btmikR+iiQZ8p76CfDJFsCkhG0rpZcsETtjWY8HRQqKb60B/QY2BhGwwB9ZriB4cLat+zmLQY5Q6k4QePXC7Usy4rr7WI1kXM0H2+0TGmutjYmMXG5gibxoE5eRvAfN4V7YzNjjCnXIWkpTF/Tlx+69CQ11lXZHVLaIQNfAF5HXGh+CxlyWtzo8XGEubzLH27boh+2KGOER2bkSavWZCX4Bo6dgXz0rcrnLyl7bpGOgHDVmVsG1SIxqO1wDYR87k22KD9aBHsPqOu2YwPdNc+WtFm0WYajhDTBW6K0qAV3UXBozB3PswZ6YY6jdQRGJCvI9PbtwfKGBoA8kYyemQE9/KhotHjCGzpKG9vh45Tz7ja4MRwBydKJ0tb6Hj30N3k1E5n1kWSCsa9Lsv78QSdhMkxOI+D4D8zexbH4Olnnomnn346nnzyyXIMlOHHI3QwPfHcRAcX9E3fYsxm4YbB9Fdffx3fAH4We5yDhrJzJu3UGm3WAS2uXrkamcnJ6GGcsEPRaNOhbDKAD2i6Ut+f/NahcVPiF/D9yJNOzaO8+dHZ1Gl58YUXQps0+M/QZXNzHpsbtDvtO+p5qBx+nX7h6NFjoa7H2RAcw+lDjVDXBY7xQDttsrHRkXJumnWziLQp0At+YT5vOAJdu1lHVkbXWsyRmwlhjFdrXczn8/DEW8wAPcSRmTIDz9sBcLaVHys1VNcNePe0cde1mHVdbUidR7/+5uvwY3PPPPtM+LYl1SXuvJSzTV85yduK42wGMttIhNgAnJvVyb6oKmdOn4bfI7zNuoWs29Xf7L/ysWBmRmZGhy6Nek6hcSFzzFfnBQ63ofiGfmcfOlvOpc7o1tbtsG12cHgX2Lmh1wJ6wY2vX0J3M7BtX2ezYp9fQGe7P0NftE067C3fzAzjiYzgUl8CmmQom9u2M2jF7TBOZvNZbSb8/oll/Gn+BbJ30GVg3ERGZGb411HPgtbRpzbCE/2HHz4Xx44dKxtsLPuVbUtDIrMP+buJ0aEebZ5mxXRlZpXt4G1/0j7B1bpWb+kSySTHewhSGTP0t92rHegnrXXh/8axrzgPbNPGHvZmRPj2xO9MFi1pGPgsW6jX7Vu3w3q3tuwLlRuRmUUjXl4dMuyDXWvROjgrt+vgf5W+txXJn3KVs0PbkIykDbSFYUZEps9Yu6gQKW3dwctf7HR+cRw7vzz88CPhuPYN26OPPBqPP/Z4+ItuTz35VM0/zz73bDzJRsb5ZT6f1YGB8hMdH3n0kRrHly5fqvZFzOq2H25tbdOnt2ijoTb5/gKq7a6GDb03Nthgoa967dBPrFtL6t4aU/Kot31LecKc8TwDSghMZrSR87k/3tPgY4lN+sfRo0eD7LjGmy79oJEeDPZEmUpKa3JKF/Jf+aEOmRmZAHW2HwiZpAVwZP6raLXvZ4YZP2qn6LISaeI2wn7QgOuNZBrSu94TWwmoI4yHsBEtZyPaAah+ODHYidbpLXMHoN8dNDCWpx1LHmkhcAYatHVd2JGUJ80Wr0UNN1hUByb/zAwHopONr5nteHZ4FxnpMhM2GTxiurSLjac84xN+T4ii3EtUUlyIyIiA5RJIccef6dpi4rIO1kldek4N1kWVaJTJGP+i4usU++PQQdO6rhZMeQsunrPZPLSZtlbeBoPXUDC+Md8I4wUzaOfzapfZfBYbDOQZi3otlAwEHYINFucN8PP5WG5jY17lZ9BL20HvBG96vqETshmHOF3b5FT0MI7SBmWlcyE6hvPhSaN8da6Ejc15bGzOcOJnsbHRAca7Ss/mhAKTznwC0h1ObbA5CU7kg80B8xeLTcYMmg4wtGyFprHTfA7fgpGndMKMvJk0B0KLGbK6gi5m8xmT7yF0m6PnnHQXrYsKNw/NyduM48ePsnAe4dU/cPxInDl9CkfxVJw+czJOn16CceAU6ZOnTsTJU8eBE3HK+EnjAOGJgmNx4uQIx08c48TwaMlQznH4HxM4gTo2gfInnHHwljt1cuR/6vQJ9DgRZx86FWfPneKk+zRwJs48dCKeeOKReOzxc3Hu3Jk4eUpZR5A1wtGjh6t+nu4ePnIojpBW5nHa9DiOQoXqZ/r4Ucodi5Ml8yT1GuE0trD9jx07UuWPwMe+Yh+Zz2a0YYc9MxzTDcNmpkMhHNsTxNrlWDLJdGQAjPREDrgT3AgLxl/PxtJwB6dI3mSu7qJqGSlkoIOPqEuZ9qVHWLjP8sZgvrGBo7Ad6n8UW8/n83CDsIlDnZkxMLc1xtJ8vlHlVw9YBiA/QbzOz4cffBCe0Hv66htgF+gFTpuLeI/OretCGV1roaOj7ubZjzOznALTyvRnkA8fPhw3b9woZz8QqENtvvGua/RjHL5Tpzj5PMdblltRcpGnrODKzKJxjlUXx3JDds0Ry7zr16/FVxe/Cj+H7/9+ChpE2QN1P8ybH+XVfE8bZ2ZYH3npgE0AOoovzmlHHQ/zpsF5wjo+88yz8eqrr8SPf/yTePmll+LUyZP11iZpH7+MfPToMfrmYfrccU7Mj5S+rh2tdbHJ+iJs0E7ON0d4OyHPOWO561rMmQPNt14DLlBwqa/6aLs57WnfPs2mwbR5blwG9FzgQPkrSf6i1KOPPRozNk4ddWzYBzarW5ta/5wncNAAABAASURBVB3sqpyNzXlkZkx/Ei7ok9Io49lnn4sZemWOtt+0DuhvHeboI6zHZ8iUxnpNcBSH7DibIWnNl97N7Ouvv864PBk6hup56/bN2GIDoi72JTcl/n8vbTHHRqgQ2jkz0GkWh3mLlJmhI/rwuYew7wZvsbYZA7dp9j70JRrtkkmBGC/7jnaTfyxtLM66ajftqczWtcgcy2Us/0gf4Y2PG0Ad6Oefez58Y2U9bBPjbpbkJX/rbT094RevXZRlnrAUH8oa26uLjrm/tVbKGkqfOcq3jCDu008+DX+G2D6X1PGzTz8NN1Zu7LWhdOpx/MSJmsv8/om4Yrx8WM63flevXa0NqGNemgkys8ra90/Sz92EWQfT9pGOPjanD1z67rvw40up3kNUn7edlW94hHFvf/r2u29pm+2YLuVYF/O6rgvpleFmQznSNep26dLluHDhYvhm66233orf/OY38e6779bc9Nvf/i7+x//4H/GrX/260tv2H/Q+xJznR7cuXrwYzzz9TNhXJnvLV9nOU9rYMaFu2kIdWtfV2O0ZV9Jdu3YtfAvy3nvvxQ4bL8tszDfCUF7rMHBAYVr5zrPSPOSbHcaMddTHlJ+2so4NXdMCAvGgr8V0mVG4CfGvHw7Mm/qIjpkFc4Zvz3ZYp3rwA3Prv5ZGjIiyBvIMCdbuUmSfMk4aBThnFUJP36w+cLfQCUFeRQ+/bMiiAZwsScZsPq/OLb5nAbTDFMNqNGgPCAdwmbt5MybTGZOkA761LjpgBs7Jf6Mc3M3YmG9Uh+3Ab9KRjxw5GpsMImkOsRidOHkqTpw4iQN2Mk6dPoOTdzxc3I6DO8aJmjQuWuIOUe4wcITFz05Z/OAhfhPn+NAKjsDjMB1/CSxOh6GzrBOZ5U07mP2ZQePmGZonjXCEyd70mHc4pnAsN/E+EkfRRyh6yrhwCieOnwhx8w1sgN4nThwP+a4Ax+aYcPxo6MQfx8mbQuPHWWiOY4NjR49RDjh2pBbjk0yEx+FV+asyR8k7hi2Px0kcj1OAk886nMaxOs2CexqH0XwX/AJw8tpQTzYXp0kX/uRJ+J2IYzii6nyYvKPUw/QR7OnkeZiF69iRo6FOfvTh9KnTOOdnwoniIRYyeR1T/yOjfsfVl3ocKzgK7yNxjPofP3EsxB09djiOHRc3wlHiBdIbJ5RGJ/045Y6yiB3Dhifgqw4F5SCfiFNsBE5TV+HM2TMhPPLIw+FJ9JNPPUE4wePx5BOPxxNLeOzxx+JRHI/HOBUa4dFwYX6UtPinnnoynn322XieE6UXWDhf5BX4S7z29qMHhv7ju/OvnQ9fj0/w+uuvrdI/qvj5OH/+1XhVeOWV8OT81WXo6flrnKC/dv58CK/D63XjhJYR99oyfv61V0N4DT6vvYaM18/H64S78s4Xj9co/6MfvR4/+elP4qfAT376Y8Ifx09+/OPS45VXXo4fvfGjKvsq8VfV5ZVX4xUcROv0MvV7hdf74l959eV45Tw6I/M8erwGnFcPZCjnDfi88eM3it+P4f/jn/yYur8aL3C6/vLLrxB/PV7C4XwWG5bDz6Jyin5z6tTJ6sP2w2CuiT3XsDfFJOb85jw3ZjgvjbF6rpGPOSOiZyEcoR/JyKw50lAoLJGSP4aIKiynO+WUuchev3Y9Ll/ytHDBxu8M4/NoOBY6FlxPUf3Z89baWG7Ps3iCQSqMEznbHNr8dxb+f/zv/z1++ctfxs9//vMCfyzizT/8oX7J7pe/+EXlffzxx/HFl1/GF198HpcufRf+qp6LsA7CFqezeIvhBspFTufv8uXLtTEIFnPtNccpm89mkZmcGC+qPleg0Y5+9GKLk04XycZ60bMwWh8hIhnXp8P/gaQD88dvvglPiv3O2te8pVGedf7mmz/GVZwM15moK3mOtvfw4hBzyAZrg3P34cNHag06xhznybjj6N//+38f/+E//If467/+6/j//V//V/zFX/wFY+OV+P+Cs788dOZsnGRe9Z/SPcKbG98MPPHkE/E4Y/cpTnef5YRfumeeeTqe4a3T04Dj/dy5h+Phhx+OxzgVPnnyVM3Lx5lfnW/VaZPNgOmgnpkZ2iq8iOskFOA0iJJ2XPMaa8y41ni45lqaOdbXwPrOsLcbJOego9RXu+ZShv1DWLBJOcoc6fxiW6rHo48+Wvo+/vgTUSfYT431eY5NjG+tdut1Lo4xP0/gfHiIddBTcOd+nfu/+qu/qnncvrDNodkl+q2n//P5LGboV+v/YrscQuuXmdG6Fuq6wZqgc9nTf+wP12nb46w/jz/+eK2xR1nv7E9UKWJ8xHQpy7FiX7COSZ/Sbtpb/e038rV/da0LizMqcEPGp/V0XjnJfD5wKKVt1HuL8eJa/Jd/+ZehnWyPZ2h35z/f5H3CGPnVr37FpvtGZNKWae8eQafPt5XCjZs32SzcjoiM1losrKPSoQ8ue+1AWnnqObbnHEzUuDFvPh83nV3XhfAN48Lxk/CcoGtdtZEyCtAJ9tyjBDWzHQy1VWbG7e3b6HYrlGl7njl7Gh0zdO63eQNmm22zQfAww7dd8rXszVvW6VZsYSPbCyHLO+nTET3zn2P16tWr4dj1f4v94z/+9/j7v/8vYfjzn/9T/MM//Lf4f/7x/4lf/PIX8Zvf/jZ+/dvfxG8J33nnnfj0009q3mHqih026juMiQG7HWV9P8vY9COeM+aXHoIBWT1zSE++b5PdWKmnG9NrHG6Yrx7i5vMZ9etqPtje3okLFy6Qpk1w0Lfps9JmLi1KaL+03yl7wUZmC3s5j2L2uHb1CvVcUN8hNjc3CPu4zRtt9TA/qgWHgA0y4JlRcYK41zXlG05wEP0A8vsCRUIl1KmzL2FD7ejY61ojKyMjCkKi+PNdLQZErcFAYyrUsADZFYKfwp4BKgxuUgpGM/cxRA/dKjS+BEXQRygZQT8J+gmckc3TCUPeRBGdDK5ZEIkI85eQLWKZzmXYsoPPEEmek+qpUzh+dMzDTL5O/HZQF4Mnn3gqnnjiyXiKifUxJlknEheQ53FSnsOpe/a55+L5F16MF3FUJnju+RfiJRyYV199LV7CQXoZJ+3V86+F4XnCF1/CMXpVx+71eIqd+rNM1tKPPJ+LF158MV7CiXoFp+pVnKVXAMPzlPUk7mXyXn/t9TgP3/M4V05o58u5Oh/lIBb+PA7Ua/H6G28Ar+P8nY9XwFv2FXSST5UvPc6HjuOPXv9RvPGjN+KNZfgjyr6BY/b6j34UOnQ6bcrSafzxj3/EieAEbyzjhD8BcOp+8pOfxAQ6d2+88RNohB/Hj9/4cbzOSdh56vUadTqPU6jer+BQ6kS++NKLddKofq9C8yo6CtIL6jDC6/F6ObGE8HsJu/lxEnm/RHs8//xzIU8d0uex8ZNPPBFP85rXTccjvAZ+GkdAfDkA4J+nLZ9lgZBGcEEVpLPNH8PhN3yGE1EXkmeefSaee+7pEZ5/Jp5//tl4/oVn46VXXohXzr8UrwqvvRSvvPZyvEo4pV97/dX46c+ww2Srn74R4l7/0avY7EfxM/L+4i9+hlPzM+LCT0NnXPgJTvIE1QY40T8WcNrfwAavs2l4nbihH1N5HhuoqwvpU08/FY9ycv7Yo4+xkaFPU2fr8wT9+jE2Mg+fOxenT57EuT4ep0+dwrE4F2fdELEh1EkQTp8+E4aCG0U/LnOWcmfYDJ6kzKlTJ8PwNKE8xD/MBu+Rhx+KRx4+h/xHKjT+yCOmdbYejccee2wJj8cT2PkxHJvHHn80nnjycco8TBmATdkjwMPImzZwhidOnAg3bTppZ9BPJ+ocMv18vemHifu9iCdxAOUnPP7EY8h7tHg/+qg6PBKPKxc9HiF9Dn0fOneWk/kzcYq6aAf7zWnqeerkKfDnsM8j2OkM+j7JpuWleIN+bd9+lXH/PHOAemW6oA4xzVFMaXHQtY7PZJZawgDxVDbATXQDkyDzPaiMOc5Fx0JAAupgJq1gGcIrmP+KUQRTLnPoEJe+uxzffXspbt24xaK3XZ+fT+gGJttDbNYP4YAPTLbDMIQLrwt0TFeOkcwsXtJkZrTOObUPF1zpM0fd1G8DHecbG7Vwu2C5eM26Fomz11OXRNueAybpXIw3cf4fpp0HnN7bN2+F/ysCI0aj0odxwg/xhlNaZYnvcQD8nwM9zoayNzbmmGNUdAdccC2gOXHieDzBPKCTePnypVh3OPwImafGymjqRf3l7UcqNpH50EPn4lnmEfvq2bMP1dh4mD7t2JLnj5n3/u7v/s/4d//ub2u8/uxnPyP82fKN5Wa8/fbboY4vM/87Du1P6qtzpj025hu1QfQ0+wqO17d//GN8xqn3xx99HB9/9FHosH76ySfxCSff/kqgTuS337qRulq/OmSdrrHhtJ6X2axZt23qnLTLDMdJZ3YLp9D2kMbTbzcRR3HOdcCrHal311q0LgFC0huU1W4PPfQQDupR2nBOG8+jay1mwGa167zwDXqdb+U7VhwHzzJPOv6EJ9iAPcl6+hhjTX6OEfuaNs/MarPMMZSvY9B576mnn8TRvREff/JhXL78XSz6nYiMcCwe5WDtCId32UBRdo6+OtfbOITXsYdviLqGu1J9rA+vR5hfrPNJ5ruf8GbL0H5oOW2jLaQzzMxQvym+MZ9Xm6r/Ofqob93cWGvvHZxM6dbhm2++jvfffy/+8BabdDfqf3gz3n7rbTbnX4Sbd231LIcc00blD9D8/J/+Ka5d9yOLjGfGBzNIeBnKO6mPTv8GtlffbTZm2qOxUXOoWxfT1rbKUFjfyg2RddxmUwBnNnaz6Ogfjplt7IWJROO8X4oOXvKYoHWt+qfy/fnhW7dvxeAYmQoRJu0/oK/tc5g3zA8x96qnH6t7jDXGfuTbr88//yx8+7iFQ66cpO2cF06ePI4zTt9CVs98MDD/dF2H9t4ZCaEgbcMG1l3bf8sbGQ8m/L9il3h7cuPGuMG5dft27DAGrJ+0O7URwSIYadv6wrbrGvMYlgJHMr7zwOTCl+E4DORDzSEI+WSq66abBepq//FAfIGe2sON4rVrN+A18NZnp8KGjso23KBc61rZO7FT16g0fHboM+q1IGz0tQV92zEkjbietJs39T3Cm/8Z7ZJM5EJg6wHPuDVtg4LwiyREb56rOzMjcwQi3Bk8diH2Xtr9TwLYWT7UQyDtjVTE5ggi/kyQ8NW6BAfck0JTuE5iJ9gPU75cp/gyrEoSHzD8UI0R0cOXm0lqqI5j2k7WGgukGdB7y24dxEWAgYY7MjMWLIAOWAfuMU6ijnMKdurUqTh75iGckCWwGD3E4vQYjt3jjz0R5x56OJyYHsbZO3XqdJ3qeBrjxuYMtKdwYo4dP4ajd6wG9NGjxFkYT0OrU+fELZzwBA2+TrJOkDpzp8+cDkGHawKdI+Ecg93J/QkWWJ2vc0yOntw+wgmcC95j6GP4MCdsylGnU0zAZznZ9VTgLM6mi+Ij5D/WYyXCAAAQAElEQVTMSdw5QCfgYXR4SJAOsOxpHD2du9PqjD2s5ynC08AJeB5H9104FofZ2LnQHGIh31yCk6dg2jxt7Jscwbi4TQatZRy8OhtO/hsb83ACCpoquGz3vr6s3NNei/C14YJJJzOjwzHruq4G/Xy+EYd4M3KYBatCHC3fkCivZDGZm+eirO2PQneUNxcnaXdP7uYsPBvQHGXBPgp+Pp+VHtpRh9x2OspbDvn5tuMkk2nZhDartjt9KnRmJziJY2u7mtZup8+cqrYVrzzb9zRllHUSJ9svxCm/ZYuo/j5UX3eCs75OYgVMrDdu3KhT4OvXb8R1FmFPhK9fv16Oih+J8RTYHwq4cuVq0V2+coXX+1fDULhiWrh8ZcQRltP63aWQpxP9NSbbP/7xu/qZZCfMg+Drr78J/0HZxa++Dl+Nf/HFl7XwfvbZ5/G58Pnn8enSyfKXzXzl/cH774cfBRrhQ+K78MGHH8Tbb78bv3/zzXjz92/G73//h/pfMr/73Zvxu9++Gb/9ze9Z1H8L/CZ+xSv6X/7y1xW+WXRv4QS8HX/4w9vx9lvvxHvvvo9j8EG8+8578RaLvjS/L55vwvdN6N6K9957P959F+fhD29V+q23xvAPpOXvxwE+/PCj+M1vfofs3xbte+9/AO/3KPveyP+9d8MF94MPPoxPqOvFixdCx9HTv8GJhta0PUeoxPIxToS7NEv0fYJMBgYbiax+MnKVx8htLGxcsghow2sMB/qVDvFHH34YLqr2GfuU86CngJ4KOlYyM3R2zZsxvtwAyGUdlJmZken2YghilZ2ZqzAzI3MJYolP49V5W9RYg4hkkZ0zBjOCufN4nerrvNnXnRucE5S0YCEf9emjo4z8/Cy9ulM0HC89J1ryV0cXb8MeZ+oZHEHrbF0da5ZVfseij6LlWOhAuQGQxtNSy+l8KuML+nO9/fniixg3CN9VePHiRfrGu/ShN+mPv4r/+//+z/Hf/ts/xP/8n/+jPk7yn/7Tf6q+8p//89+HJ7iXLzvOrmPja/Sdz6s/vfX2W8Vrwdx2mbcDF7/6qvLtR9Z3h43WDnk7OFk6KwP1aa2jylosQ/vMl3MWyPINzNlkPs5snMTfDOvT0Z5z7Gz9n+FAprUW1ikzwzzTtvlhNqmtazGD5ynmqRMnjtVcosM/tUdw9di6wUM5ziv+3yf//9NbOOE627//3e+xyx8Yc7+PX/NGoN6s/dPPK/0RG68vsKVvIbTvOnz99Vfhx5Deefft+PWvfxVu8D5iLH7OW7fPPv0sPvjg/fjoow9r3vHE3bo26kAXp+4Dbwd2agOqXdxkajP1tD9lZpxibfOE+2lscIw12hPvHmdz0M9YjVt6x1pc/q45mRnnWDNv87bP+U8fQptqA2VgltVtvv0DTvgDR9jIbUS2DNeGh9j0Tfro8NoOY7+7XXWwjIwGHnsAHXtgh7FQ3xPjTUNtWmjrUb7WoBC35ZS3ydr205/+tMZW17pq69glq03nJhv/AQMu6GvajeKrOzOLRsddufLIXGMApfazXxGNr2i/GzdvxLHjR7H1qfKT9E1sB+tKBWOg78y6FpnyGWrsWtbxJrTW4iA9MqXHOrQNd5WznsElT4Fo3YWH3lAoJA/LEYThwMNf0Pr2u29LT8eYbZqZ6NYi0jsjc4Tg0odxfHz37Xdsnm+CGfUxAjv4Uh/8S+1BKdFlP3Vzje8Zv451CMlbapaBDPksqNMivOaMP23QLzcqA+0uXrDUoDASU5i5ZALuoJvcg9D/6+DuU7+pIvu+gzIs7azJMHBESKjR9gCdH8rdJ8Y1H8RYiOJ78mFiJ5WGLGiGWDAoF0zUTto28kBDd50nAQ0d2OkWIQVjaooptDjckVnlILEjXmLH7CT5+WefxTVe2V24cDFcoD744AMmwRHex6l6E6fpd7/7bbyLQ+IJiK8L3+Nk5GNOtT7EOXmLEzJxOkMfkH4fEP8hTldNxF9+gfP2ZX0u8ssvL8Q3f/yGCf9y+HlOP5P53aVLnA5dvit8y0C4+NXFMf/K5bjJKYELwmVOy/bCyOcKNJfM40ThsnFCZfjlyAImECcRJ88LnBiMH7n4AifrEyb+j8oGH3744Rh+9MEYktbB1AYrwMF7D5u8+9572Oa9ctzeIz7Bu+++y+L9Dgvzu/E2r1ddaN7CEZzgD8RdtD/A3h+y4Girj3i9/fHy5PDjjz8pJ/cznIPS0Y+GANK+B2/lTDIqRIb8lPP73/++PlLyzjtvx1c40ToYtu8FHAoXuY+Q8w76f8Bid/HiV9U26vEBbXeB17Nff/11qIf87AOf43R/Qnub/zaOtI5sOb30jXKqCd95592qa4Vvv1MLq6dnb775B5ztNwuKFqf694UTD+AUv8Wi/g76v/nmWyzg0C4d6jcr/EP8XkeduLx0nn/+83+OX/7iV/E7nADjP2fh/yfgF//8y/BjNW/hrMtzDN/CUX97BOQUHtsb2p/fIm593kKPX//mN/FP//Of4p9//vP4xS9+eVf49a9/jeP+OzYPvwv1WYd6rf6r3+CwQfPb3yP3LezyTryF7DeRYR2txwhvxZiW5t14/70P6UcfEn5A+EGF77+3P9zNf4sNyR+w2Qqo97tsUD54/0P63vu0wXvweR8+Hy7hg3iH9vvNr9X998Tfw4l6ewVvUf6jDz9GX/Dwtb3fRf6777wfI8/3yHuXcfLhclx8QPhBzRcf018/YaPimHSeqrmLOYlpxwmIWYeET4LCMflJAyqcew2/P4zz2lRu5JORIDJ9KlqBGZkJdrydW3WA5zisgpuTEydOsjj2zE1XwvmRUmg40vtUZ/UVuq4LwcUcDcy+KyhL0fJ0/rXcHmIYy3ODtyfnOIzZ5PDC8acd3VR7+g9JbOOMyWPAudG+8/lG6XCVDbcffTFvUWvEDmvFouqivBkL/TkcQt9AuEnJbLHjOsL6YX5DOS2jo/o5c40Okps51xnj165dCzf+OljXWSf8PL+n485X08fEfvu735Uz/ctf/iL+/u//vj5u8stf/pK+8SGO9IXwoyXOlTqhylefF3nb+zpvP/0Ik99ROMUh0KaOJvqUfag0N2sbFjZSSNqTUL1v37qFg3Sr6qr95Du25WbZxUMQNxgbOKgetDzy6CPx+OOPx89++rPwYOhN5iw/q297nMZpl65jw+ZBjG2G4LCcttIGh3lb8RhvGj3oUZ7lUKXsbF+6tFzHbty4Hlu8sVngpG3TZr6h8kTbcAu8NvDQ4xL0OuluMCeQj+14gc2+9v2Sg4+v2LBduXpltbG+zQl+axmty3oDKD0WCq8TJ0/EUQ6TLrMRtN07+mnLVg6izp4OuHWaDnEMd3DKo64h6nSak+lhzRk0a+Ax0AaHNg/FOd6e2T/tB9pJvpn2IIjWbvuLfUqU7WX5sX0OxaO8ybGcGzP7nI67NNLuAWRaTlxmol9j87UV0u+wYb1+9Rq4jEMcylVdW6v0SO8zqq9/po9DP3Zzs2dQQ6Ie4i7jJ5TOW9tgd++udaFdF4yZ27yZsI0Wbui00xIs52ZRe8znG3Vg1uGbaSv7oQdzbuzVua869bxJ2am+k5mhDjr+2sA+oRxpd7X488TUt6OPKNP+aHv0tH3HOJiBNy/pa+vSnX+c98Y3QdsME3tHBK0TdY3Jivqw/bSP9ssc66pNzZtAGswS9o/THHSfOnUyRpscitY6xvltbDUylg42U9H/PcL7VWg9fy2uRSaYDNGmyG44Tg8S0lrcFdvNtvevo4hbYgVY3PhageKRmYWy8Yz0LEwuGoMLC50oyO+qE82gDxqwJ4S5xMJY3BgwkC+MGxk7yzVOoK9y0mx43VNodv06/lfAXcGxF3TwPQ3wtMKJ1QXTk7Zvv/02nKTc4Lj4fMnpzqe8gveE8mNOh5xchQ9xeN/FcX333XdwmN7FuXkHp+ltnLI/lFPzFpsbnWn/4/iba06r6V14s06Vf8ci+Itf/CJ+wcKng/jr3/w6hF/hLAq/5bTXkyvlvQPfiZ983sIJfRunWSf4HcK3cRbf4uTuLcK3CQUd8Q/YLHzgZgSoTQr6V0j6ffKkmeADNmA6ZZ6Ue+LlJDjC53U6OC4uX4eLub/GU6fuOP6eEBawWfBLqsYvsDl0sfyCUzVPypy0P+d18KdMrH7EQVt6yiQo63McCTctF9hMuNH6mkXM9nASFFwAnWwMzXeDcZFF7yL08nfDchH5F9gwyvsTnEvlC8qwjh9//FHV49PPPo332ci4KbXOn3zyMQ7HZ5zyfR6ffvJ5hZ99+nloi48++iQKPv6U9KeV/ymnfsIXLLZff/VNfPrZF/HF51/Sf77Fefma+IX46MNPcKQ/iE8o99mnX8Dzi/j8sy8r78IXF+LClxcniK+/+mN89+1l3nB8x+brG07tL/F6+kpc+g64dCWuXb3BAnGrwDciN24Yv0n6Jm9JiF/fhevEr18nj3B7C6eOw5udnT56TupZg3hTybgCZ3yxM8QE0t7e2sER2Ynt7UXhpRn6DAHfJOSzxWJ388Zt5CIDPW4Rv3XzNs7GAXBri8V3e4RbO3H71jYOCPyRs4OMnZIfwToZvXIWuVc/9FS/iBYtmROg2dnui8fWbXkJO+g1REaLYWjE+7AMfi1hkI6qkzjtZjnj0rY2i7BM6YKwIVg4bqELPGCwhTN2C6fRuSX2XZAij+LMdWY5pzmfGY4g9kFAThGZGV6yG8uPeNOZ6YyLvGEXwEihbtu0ibpCVm+LdR58O6uDrMPmYt33fUjb2t7pfpKVmSycu3mZOepEGHUlTyGiVymEO1dnohu8yYzKJZ1ZsdL1mWeeJYyaM27ytlA9H+LEWt12sLEfefBU/PbtrfBwxblN/urbDz1lh4IdnE7rYR2ehec1nLMvmVsu4YS5hjyGg3jmzFn6xpaqhM7AJhskNzo6tH0/hGCmMre3t8oe4hKHpbUuGrbpqduCzr7AWdzmDaftv4UT3jMYOtYmnRydjtlsHr65dkPywgsvhG+/jx87Vv3H+frnHAgYXmXtGZBddla4gAyDCTIzfJORyG/oMuNtsvUcqL+yDvEGZINNyXUOsvz4ywabHr87sbO9U3Vw7vw5BxyuVz1tYdk/fvvHyrP8JqfpXeviJBumh84+xHzzdX3054knn6w35jr/HXWzrI6a5a37bd4qGFeODuYt1lNDbWqdEl0zs2ytjsqSj+EE6m3eYRxucdp4B9smvcU4wbLuGaal9eOmfsT3b/8/fxt+XPnWzZvxHW+EM0dZG2x4Z2zE/XiefUde8/kGfOaR2eLu11B9KTOjobvyTvFGyU8hfMQar5O+0hHbWseYLtosM0kNzI/bzCs7vEU5Gm4QtZUHmq419hd9DzeF9oujvMWXp3ZR3hRmwos7HMfw1ia32aht0ee6roV2yMzIZHwx1hCM7j6j7O1aWPrSD5O6jDnj003xfGPOW7bbsUnbR454n5kZDf4b2MuxaHt3XQcJcnSljCUa5gAAEABJREFUluCYCS77pR/DHNCxUc5N3GOPPV71/5L1DxLGVR+ZLW4vNzutNfrV4ZCvGy9tkpmVjge5rK9wIO0ywzpNsEannjssKJfoL/oS1/EJbUfrk9hJndQv08JjQdPqbrs5Z8y1qfmSKI6w6xrryJatFY36CbarbbDDPEbPGpktn44boxuO2+s3aLN5geu3dhevPUM5Ev7vBHepUyaGFJZ1JRXCMoltidHPVh2dpPcdb1BEDkx0NnbFeRjfhYAZTQKzwpHynsA2DRyiEapwdeIFi0wJX5bLzJDWiblrrRpefnK3AxgWASxMN+gzKUMh6YSiIR9UDRob38HuRO7gEG4z8K/TSW4wwV/hdM6F0gXODYrgIudpg3nX2NjYiW4yOfsaXXAC2qHT2+l26IzirtHxlePgK3ombxejGyzCTqjXCY2vgEn2Js5OgXFAHi4CKxp1BNRPvW9AYz2ku8JCJxg37yZ1sdw1FuprnAIqT5yyp3zj6lfhzVurCUS9XWS2cWxcfCbY1nFk8ah8nLZtJumq+842k/JOOHnepJ7X0VF5N4jL+zb1uq29cEhvMUndJhxhuxyGLZwP28Xy2zh9xZOJ2NC0ePNvw+cWcIN6O1lMYD1vgttC3y3K30TubZyGbdLqcRuZ6kw3iMwWAw6B7eSp6TaOyFSP2+ghfydl27IxOrpmv+siKbdYDCzqfSx0nPFXKySOb1KOM12APjbm72wP1G3Bydd2LHCaMVtssyHY3uqx8w7xPniTC68AhhXswG8CulLRTPzHMNGfOuis45CLUy9DlqbImFPNWUGGYRcDTragsx1DF7NuM44eOcGCvRldzgkPRdc2orV5QeaM8l3Icwudb9/eCcMd6tEjM+ER8JbnQLpXF+2BfXao9zZ0huqPL8fYDiALVmnKVP4y3KY/9fCw7tvw0F4LQ2CxNURvuAMfDvu0W4Fxytxmc3ODjdBtdLUN9gJylQH0S1DndZjwU5120H+r6rwT6rVA6b5HByCzRTiZYCHnFx3SXMYJ6hYvkaHQ9z1172mHoaCIHvDRD2M5FzvnuKlYKpREo5PqsCpnFyIy0DMCh/h2vS22Px/CCXTh06E4e/ZsvaF9i4MMD1/k4SIrP4rdccvbOmUmvHOVP8ayTCKNpjFU19K56yKTfGzItE5/y2jYsGstdM4O4VzLN7h6CeDUUWZzc6MW7B6b7zAXCM5lfjTD8ayMDP7gHYTBpTzr58nsWxzEfMub6C3mgyucOi/om56Gm+evlykqM6Nf9LFAt9Y6OEQ09GrEG2HA17Cn/RZ2VnRr2HvUN2lLKODRoS8xxv5OtK6h9yw8ET3/2vlordWbxLd5i/f++x/EhS8uxqVvL8X1q9dji3nQuUhdgqtrDYkj92JuBmBdF3ZqaBIK9Tl65Gi40Zzztkjn3DXm0OZh5M04DLgV11h/vvvucnzJQdBnvA3WEXNuG6iDMuWX1MWP/prWYdbp9xDHw5rDvD05efJknOQNxXPPPRfPP/98PPvsM+H39J5+6ul44fkXwu++PXTmTPidkycffyL8js4zzzwbzzzzTJU7RH+zX2WiNaAttJXhBAHe+pnOzJjP52EbdpxoZ2Jj2t+0/dXvEL78ysvhdzh8C6W8nvHhHD/H4bYerofK8FTa75O6Kb3Cmu7Har/lkNHNyyHeimRi632AqUM97CPHjh4rPYx7cv4xb+B3WO9us67Y/yKrMXgsb3RV98ykPy0iM+PUqVPY4WS4QXSD8xmHb9rWzYM6Se8PIvh9Sw8M3HgZnjx5MjZrk9nBPIlvhO2jLbuuhaFjZ5txsaBfaj/Elcwee7lObrGWPfP0MyU/I2P90ml2bVzQpxp9zjx5uO6p04kTJ0L7XcN3sL/Ypw2lmUCWXeviJr7TFXyP6q8wOkmd9R0cc1fpgwsOv1p20fF2Rd3UuWc82aaGruGOUXURJv73De3HE9Bwu/QxYtdxYMQK0i1YXJSr32B7WjdUrzszqw8ewv7WT/v49uvQ4UMckFygLTaj67rqJ1WAhzx77C7ePmg6c7R5ZkZmspY6j7tRS0zVVx9Z0HbOPX2/oE07/ILb1eeOMPZs/5YtKB0UR0oQksr43+KyGj1t1HHYQsXCcMbYt29XBcmrcPkYDMEZChiReyho5u0HG0HGhV8rWIVFGlkBjOgk0zOMW2YFEXaEnslmh0FTxcjLHDuLskgiLiO4fWTa0HCsDDCJmuCIhZdlDNdB3AQ9g6QAmeIctMo3voVja7kdOrJgh16glydxA+WkMcQ6VAUdqI/xEU8anbqu0Qn7UF/Vsk7yDy7jIz2dtvgRokfpU+mRh/zCwpSZbssKERiCCKJwfoaCoi8ctglVGxCzBuIEaQz3AHSkQ3mC8QLkxAiZYxiVjn0XTLGDOgzURfsUoOCwDgzkPen1PMppA2293+7iLbcKKefpmG0ivdAz0M0f40P00AzwHAhVNjMjWZSFoA5qHFwppM/RZkYHysnHCdXJfAcHmupBST8LoYMYiA4bt4JgIxCkxxAa0rAJ/J9YsPEQtnF+DQMemV1ktkjo7grwM0+eA2UstwLKVXwZJvnFj1D6MS8jc8YEuBldtwHMIqJjw7HD5mkrbvKW4wZvU67xFubqleshXLt2I27y1uM2dV7g2O2wyOi0FxgH1wt9RO8GBUMOhELPwcOwghbqMaDfBOtpywa0gmVHmixbTjwqD5rdvCyeIx9o+8bkHyvY5dOWfAyhKx5TuB83pnNpN2X3/RDWfUE4UM+BOooTFn0P7wBA0ll4xv5L+oGHAGVlG1+HQt7j0SNnx3mHcECJYY0f0Sq5Gw6lzwDdSh5665S6GMtrC2fd9LFjx8MF+KuvLvLW72Oc2WsrXsXPOmFmkZljxPI9tkjGT4yosN4F9ZAaIN5ai8P1va+jtMsCOy7CDcYCB8+xtGBedWy5COto+fHU7zjRdKwtGCyXL1+GUYQO89/93d/Vj260jnGmHZZAZcPxXYQ8rLeLm46sjqBvcT3I2F7KVJbfudtkQ6T6rWull/UVMltkmpMVZqUjMu0zo21jz0VFywJRNNp8gFGP/urhj31ssOD6JlWH1hPba2xKPLCx7kiJCaIuUsiqKHwm7hVSZ20zECrD78hpG2khZRN6szZHXddFw/bacIs1bIv2vs3BkDbIpB4WWAN11fY3OdzxRzRMf/jRh/WRP99oHDl8OHTwn332udqgvPLyK+EboVdefrk2J25a/JGSn/zkJ7Vp+CnhSy+9GG+88QYO7hmaqC8b9+gtqHvsv6jACk9lM5N2pRyHlTrLjzzycJw//1r4Iyt+RE49/X6DGwfteOnSperDX/C2zH/Yu8WBkzbwv777Nsg6+f3N+XyjHE8PCXvGiDRBC0ww6ZA5tsOMjV/PeuJb+p/ztsuPSCvPeghxwCV+h74t6OS/8sorkZn13aRqCw7KtLVFHZPqfIXNk/3FDYE/qnDu3Lnw0GObeuxgg8Z4s12lUWfbFg3LrpM+k+7yTR7zjY24cvVq0WSKAbl2W64cc8azXXggVHffpijrGG/6pPHTCDrxLVuV7mmrCSwXsNa+0jonOsblEWR8880f6Ze3Ytvxp02Yx6yXbaoMQZvIf4f8+CEX/aX0MFwvv0wbCEVT+ShMqK5uOpV/i4NZ6w667kT3osdumUlbzKo/urm9xNtY9ba+RVcleJSQCPm0zrVkgAWAvaQToALnMypszfmnj0uXL0ViX+e8rmuszx1r8zawxfgZGWcmBQWC/w1ua5KZ2LaLhh26rqtaab/MjEPM0fb3Qq49yhrYFMNwY1/yxDUfBwH5ZWzWfqMrkHaVIFLpJWM4jy20xJunKBu9oZyKWYGeSWQApLcCduJtTgwKPLGnU8syIHYAZcvIFGDMLd+VINL3vccCAYdQdmZW3e5VbkABaR2kO+yGd5hQdhiI4jMpT37AUfss2e/lCZI7aoJgYdMGPZOiPOVxT/2Ld/zvc2EvbZ/LDjtjcbcv2PatGzvyQZUt+2FV7aVJpvCetjuI0RKXmcRoO5y7Ld4Yubhv2670twUTuV0ybFPiPbCg3fpy1ocwXTAqFQFdAWl1M096cS27yIIWQZ0jCYEhkR13gmViSKq1BGjuwO3LH0jjG/AWYKdOVZ2Mb3Fqq5N6k4n5Fs7LbR0ZxtWO9bMu1Mn6qKewM+GGYayfdRWg0xagR53QZwDUabAey7jpFaBP1WGZl5mR0AZguAsZEUsgL/JOe6xkxZJuFWJHNkQRhAUZscozPuGnUNx+iN2rKkhy0t3QJPixrw1hiBHArt/DeoK4aYHoA97OBYup7xH2NiZlEc1z752JjcjgRp8xLzPDBWCOs7VgXnI8qeecsXWV01E/3lXzKe2/YP5aQKMM6yMfzVbVhU8PoqfBk75q/gJdhoKx/uJieclHZ2UHfvLvmn09o+NUHOrSqbUuJn38Xp5vqu2D0rtY67x5au3p83eXvqvTxVhdWbEFOu9glzHcYVHfDh0/nZ4efaUyX56f48DKtxxb9J5zcqeDUoxWD0usEhWh6pGZKyjkPR4zbO1Hu3Q033777fjmm28ioe+xnTbq0Svu1g0kRFYIlJluyS1rON/YCH8KfqfqvsNivhkbG5scKNwsWZ567zCWhal8JowBnpH8FR5m1v8yTpdvIuwTn3zySfgGwjroJChTGu13jdNwv0N5+cplnKrLYZvoXF3j7fw3f/xj+LHdy5ykt66rtroCnRsz9RAW9IUJ5CuUHvsf6Okbjg4+9kXLfnnhy/ANhB899g2EH1t20/Bf/+t/Db+o/95774XOdFDW9vXjbTrgblT/4R/+IX7161+F32v53e9/F/562+DcZTvsk52JdQD11KaHDx+Ji7yB8iPZbqwj9xXYl1RX+/RDDz1Um2s332/xhtJNiDwl902I+MwM8Tq+b775Zn0c/Le//U288+67VRfXHet/mzch9mfna9vgu+++jY5x9Mgjj9Rp/mw2ly2QkZmEEclfI+7bML8nQjLWL+cU62NfnMaj7a+OjuuH4b1xaDO2mBek2SmfRMo1yHWOUSI6xtQcfW7cvBEXL16ocb6xMY+OtuxaqzAzWUd61qTtcMxfYx6yn9gfMvcxjT/TZdvT/7Wvda7+sG9Q7jCvZGacOn06tJcfV7vN2yL7lYfZVjh9rKlYdZhw8F/LuiOqXL+jJe9tNqPOh5u82XPcNGx1m82s+sVSL1QJ4Q5G/6sgVB7IxGpA9RXmsswMN67aw4XLfqvpMqFrAGHkbiXNE3YxEc1F6iDoMV7haXDjE9hQa115aeOE5wREuadUooGNYrmxUSJaNrAZO8uJzU5uJWxQoWeCVkbCB0LvQB1SST2pAjcJ4vX0UaAMoXfBYKEaBPSXV+FJO8iUGxExMo47LtkXUFZePZNez0AeKJ+ZYQefMZEESkHiExjZTLKmVA9Bv9Rn5AMFuFWBkXDPs3SFpkee8T1AwSkdd6tA/NBLi0/wQ3kcVI46L6oQww4AABAASURBVNHqbr2cCAxN7+Yuif7MQWbWhNpaF40JIw2zRQIRY/1LL9p9FRqfgM5B80SsaOkJ4IIr5QH/EKKJiYpXmv5LOEwQpJcAUQTxg0DWyhPW8zOTErs8zB+GDC/L9MPAgjHEgk3Hgs1IjbEKe3B9UB16E+WrjOV2gaI1vipEyrCEICxAdoWVjuU1lTc5xrPyE8SdIM+o/BgvSAZiExDlRr+iIZNUGHeTIhg/CO6aF2uXUnaTpqqtjRTayASF+JMeI+8Bm45ge/TMKdUmjPPVWHCu0OhIy8zgJrZ7T3zEZGZcu3qtHHfxOjTOSzrOOgfSKEPeK1jyt28oxhpGRvWFUac+htJnCMvIIxMCI8AmC48OrpsU8zMzdpbzuB892cGB3mJR9pQ5GQu+PaGTRSZ0HD4tmNsj0BvnRefTjYp8YnUNYV0W9NMe+5jX01EH9Nbpu3XrVlHqZPp9Ej82+/VXX4eO3ibOfI/uM5ypbRywIkT4QEURPyb3PK2XsAd514S/eOj/R9Exnb5z4GbQNaXrWig3EIQ46hAFsboychXfjWSyiKNv11qcOH48fPvlxm0HJ+qhh86pPQ7hV/XDH1ObNmjlkLnkiEDrWEAGFozEAVhgC513nX83HOJce9X9n/3+I/D7N38fbwJvvfV2vPf++/HRxx+HG74LFy/G15yU+3bBHyR459134qMPPwr/WZ7Op/1HKJlL+Yi+417Pt22mdultT94E/BEZX3z5Rbz33vvhZsHNyW9/89v6TqffI9jikAX2YZ1983PixElsdCj8no0bVp3LGzduhr/CdJtDmUhtIuyqog6mMrP6dGZGgpCn/kZXazmIe9z2Rzemf/3Xf1Nv/Yz70/v/8T/+x/ibv/kbNpIbsUPft3/6JsV69vTb69dvxHfffRduVvx5anXZ4BCh+gryevr5QDv1jCHLgorMBGKEiMiIAsva51vX4hqbRz/WLS7WLtOuravOBy/bXLwbPN9++gbGzVyQ51i1n8QkhFDaNZYxm83Dj8V1XRfffP1N+P1T69rTMD26Fz28DMXrgNs2gnaQVyaMjdwP9pHV0rQsI//BEYFc49ZxTEtQM5koKWLA9pVHytysCkZs8eZxUGfwfv/YjfsFNlzysy3UX3q5rZcvR5v5yLxilcQmILp+N8bnocOH6oDB+Ukbydf21QymlWcZqmLwvy5Qof1m6FqLDfp4ZsZ8YyP8aOOr58+Hbx39SN3G5ib1TVqAAEOXLe5iCD0oGrOPTAqsExF30NgJg3hxkxk8w16zhCEsN07GRTYY50EHiR5iog1HrcdJGhyMEA1MTgNhYxI1XDA4bTTTvq5vrYMJNzRwiEC38EpwAUPiPgf47DCRL5gYBmhXgOxeAKf+4g176P0HSFUWHktWxu4KCXFDfodOHQtJa60mS3UiCxY866Y7Iw+E9wjgKTryRne1rwRxskjyXJUBGRmZbTS3g4g8dYcqqE6B6eKB/Y1DUnzG+KjDwfEiG3nD0HL7ofhGEoyQmZF5EDTw67CkaRlxEMAjEvlYZag4CeoZ2BKNR3lTObKkjRUd/QvcIEApPerLCZDnEsxfAmRV3DDAZWZkZiWDIDNr0nXinXXzmHUzVOmAFpkQQJkx/u0VQobCl41R/bnaqceuQ3T0EftHwEMygRJr98hz9cyANAv22I3ykVGX9VUHeU1QGfWACNrMjMwR5DMQBwFFAt5wobHtF44Bw+K1xI0USzuSoDaIHOhvE/Rg1275ryUPjootKUTGcIBrSVEtodJkwy9TRKL2LkQjT3AQJnFAMn+dZ4TYQ5+ZUX+5hhcjvnARJINkkCSuRoL1E9BzaRMC2hRtCwUNCO0Wa5d8xmRGpjCm9j+ncoYjYOF9/Ca8Xcu4PAyd34xnMg4oY3yCBc7+15ziD8xrGywEZ86erZNbT5x3mBPti5llwLI0UiukNhOLCochlyGVDePIKkyEJ4E7OInO5fbvo4ePxmG/D0HjdPD2tDYo07KLJG18wZzsR0l0pr7+6qs62V4wxw+wn0DaHeg8RTYe1G8Fod3REuIBGLNa9Iy1HgNlZMXNG0jrBN3m7aGh64zOJMUiM2ucSxdBKdKZGeM1hWPKp/NAZla7m+6R1+GUuSa5sPrRqxs3bpWDtr29qJNi5cjfsLeO6GN8xC0rDDPrLyh1yjOchGXL0FH0TYYfOXVukv7qlWv1BsU2dYOiPlUOnlNIlFvOACKDtqn2IPzjH7+NS5evxDZvjLs2znPXcZr9eNOXF79k83MxvqIPXWRDMoEbXJ1qwwu8ZfAHDMz7+JOP623FFps/xaRSsRdBZJoyFqu4diBVVey1C/a0TrG8BtK2mX1A2N7ewYHcDt/82jemtuyhW+w4PjP8uNShQ4fDDYkf5blx4wZlbtMfBuS2YCgsue8G2tIT7KCf2zes/+UrV2Lgz/mwxy8hGntgt/gYozKWc/P4m1//pn7t8NKlS/WF8B/5P8ZefTWsy1Q/Q9OZLTrWF0PHhXVeMDZ7oGst5vgU1abU0bG0Od+MjdkMmEfyF17IDiCJS9u1Lnaw1S1O/XfgU/1gIJPbPrRgXE1+Ts/ANZ6t8cbgFPoeqrc4l3i7Zn9N9Gv0vcyMTCASLlG/yrUNb+vRui5OnDgR13jT9uEHH5S9xQ+0aWaqWn3c03aysBtgHf/Lly9zELYQdSCo8l0BNWiuKidNRXyYAFwSpvay/uqifKHSZGIydKOV0VPcWHxgnC1CW/vm6jpvhG7cvMkcdYN+Rz+ikP3QTV5PXNhhY7JD+wR1bV0X2rKXPwxRJSY9SdbddQ3Shp22Y2O+ER1l3BjJ1z5x4sTxOHzoUOHVCzHoGQXFYPkY8wbwBwMZY6F1BuvxJZ8/W5AZOTE3DgRgn3SO8F9h+H0y/3eZfcE35x5sNWiqGLpaR+uhHQu379Fs0G07NJNrdToKSWNg4/Q0riEmigIyZEogXwxUN3ljaNnqPEYEJDsBZCSO4DxoOjozzQsDcZk5dmLSs/ncEtFoYCMUDRknCWUnPIiuboowMfXRMyuZPxiuAAy6DxD1gKEdyXgxEFeRuz+U17JFa606kx0NdUnnWMgEMSSVLdTX+JgwRSZ3ZkbmBCAifVi1FUThxDPgg2qjn7oKDr4VgOeucmGFpAUowVOZAtG6jQPcsR/W8ytThPINBeOC8QnW08YPgon2gLBsEEGwBtQXNqoXXmYGCG4DURNY3QL0rRCaKZxoKgRf4X4GIBNcJs8CemNOMOIgicwx7kBKEPuh+hKNYOj4qLYhnQklN0X23NZNCPPWQcSU3lMiyMEu1LNueO/2qeIUB13a4g48/KvEFEJQaUJv4+M/XKUHFQ09GHn2ux7hAkliUloi0C0e4JJ+CU4IS1BWEK9wPxfkF/MpJL/oKg2vCkFOIdE77srzscwhyj0mkKtVlV9Arag191jngcV8EFcVRt4yNIAIHuDMJ2ZTE6zdShHWUBW1DKVhYn8ZwYwRb2wCbW47SyPOsHdhNLEEcQXokfTdra3bobNhXx1YSP0lPU8uXRCdzzPRqQAGhEqt8it9wHMPAd0KGBPM1AEkMjITiojkr8PZMjbx7tVvsH7BhXWJE6nTQ09adWw9UVZmZppFFQc4ZbTsCJWVhLsQdQ31HB/k5TIGD1QP5WaOSNPXeCOjA7nBRs10a91YoOy0jK4Fy6JrmMBx6esU3I2VjqwyBL+r4a8yuenSMXY90wm8fXsbvaN0GVh3bD9lDzy4qWcUlBAQPTSZo86F42EthYTTAofwFm+IXOAP4cBcunQFBlH8dcS1ubwNe+xufIQoOYiokCrDGY7Ish7j/BSR1ZataIwHaWUH14K+s438bd5+bbEh3eKk2ZNw2+4Wbya22ZTcuHUzttkU9wqiTOQoo7E+Zo7xzDQHGSNnSdehMkcFw/JSYZZI/jr6lpuJ4kc64KUTvWBzYl6H437y5KnasF3jDYI6Wb5nnYcZ5C0OuopfdpHoqS6+6bNu/dKGPQoM6LQOe/ggxLJuFt99573wZ6j92en/8l/+S/0M9W9/+9s4depU+AMCmVlF/VhVX3pFtOqLWe1oe03tl1BmZrTI8oEus+H5krdJfg/J/3lm3UMeyEe9EBp1CC7ba2xXMrlBLe+xFjQA5GYkYUTjLZE/Ky3GtzlVf3K6DunosCwcqAI2aiz0ZR9RDf2GqF/PZMO6fXsrlC1tZkYpRthaIx5s4L+uL53bZwvBw3oT7L0pWmvWMlS3g2C9kHwOgp6GHfF9qLdjtKdPV5x6TKE02n+Hvj7Q7kE5bWnf34FO+W7o5CeYLoDO+k7guMqO+lLvTCsQscPY0Hit0ddQOjN5szaPzERMH0ePHmFePFT9wb4sy7KdhQootLyHMXOZujMonUDfKyT7z3dTJ2q9lz+4CXGSDe3rbNx96/3RRx/XQch3l76Lb3mb6AGEZUt3+rd2xkBT0T1hSzpVdhmGzXjDmInZWMyLwRRiQLu+pQu/TE848XcD+ZpnJzHMRICRfSCdnSpzN3+MjunMMQwCbkqPmhCp21RFJEC/Mb58VtmxlNk1MJZZdwsyk87Uouu6CklSdMkjIjKzQLny0xb2q0rHdCWR/QDqHredUx60wp1UZpQQI3dmZ2b4d2fOnxOTD8T8YKoDsAegJgGVZR3XYcq8T5hZpaGaQqIH3JkZmXlAzjoK+9sOoIjxtLWMUY4bBhGrkMgB/MY+Y7m471V9a3+fvkcpNRHuQXLfLLSuKoyPkTwTrEBS/hMUDXPFWJthTEJqRPJ1mGiiEQPcLNRGhPpN9TQUD8U+ScNamuh973X6u8VHJmNzSjOm/2WfE19DgXnWgDqPdQxMpcFidWWO6cwxXGUQSagnJ8gTbk8B/b9MvlFxAXYudR6BNCyeaQlTozRFr4M5UxrSZZlYzX3mOw9mZuiguMBPMpzXTUvj/D2fz+IkjuRHH30Ul69cZu2Rs7k/DBB534KjI30rdHA1qbpFJI7VoubuEFkQq0u+mRmZI6h7ZlLnGbiA1yz8KM9zzz0b1s/F1o8WeZCWrJWTPcLLKgpLGUbtw4YYYInNCO64x5WZMeegTidaeZuHNkeHC+fJOulYunmQhe27DuKEg3Di1yEzqWeL1gHUxfoEuKEAa6HnsA5x55WZFMnKyMxVvBDLx6TLMllB2aRiPpKHQHDAndnQs4vMrF82O87pcznYbJoWHKx2rQWZca/L/kmNqj0b/BY4rveivyMP9XyL1pB1gxN3P1plf5s+Puf3kfxOjN9ByYQYBpl5P7XoFvQQJp2yB4/rvKG4cOFCdGwmzpw9Q/mE095b/a2PdQ+y1Wkvxd7UoBMOyv93c/TYsfpuyDff/jH6wheDGNAV8bELU4yC3Ld5U+Pp95dffrkcT10oO5ZXZkbXWky63GKTLahnPMCltAcgK3vdjw5zxlBO77hRWcWpr/qYFqz/AHHJrsdezvaXdcw6CcWoK/M3coLEVG/5T2XsY45TD4/Emdd5vQglAAAQAElEQVR1neS1wTbtnBIYsvRYFxD/C120fWZGJoDamVlv2376s5/xlm87/B93jhPXJEwV2xyADLQFBaDmFmkAHHS30S4ZwT11VHuqeCG4BvMMl0DwwPcoHwZVYuJYid3HMttdb+tmNOI6XQZ1XtEmMSFifMZB176szAzuyCWt3IVl8sBA2syMZMPWkhC4G6G8BipaocbbQ7ichMw/EBgK4lmABsBTk8yMSSaSI/ZoHnWN8kbehVh/5Hri3zZeNuFBFWlX67oXSH1PBRNr7IUAEwdeCF7D702tZSyj2tQoVr2jFcXvAZhxoz7UVs5MEcYNTdOOjp1SLyHdB5IcBHDEVhOTgygeHCeX/TCWXsMSRbVSc8w7+LmfhmIrO6kzNaTgErvcrPhRrD34KiENpMu4ZQuWZYp+FYfOuLCkr/xVnPz73sir8hBWSLrKk/43vnsWObtMptYdlcnMyARIJnC32wWvZ87wC/G+QfBjQLeXX8CsvgyPu5W1XxZAMFnDkOSeezUnRYan+n4We2tnOzIzXJhdeNRhXGwDB6aPjjlc3Lc4QhEZifMSf8KlfQ4unqBHkGax6GsjsbNYRL90Qnvsq57aQ5qBxbEAvGkYcI88iDDuIpKk3zd59dVX6xes/NKytDoc8vOtVWsZXcfbiKA3DkugTxEFs/cuHAxgS8b4JHKXO8PvCihLStfEy5evhOkOB6e1hn7m3KX4PvSAXGEfGvtoq0Xo6OpM9fQjYZd2n4x9yf38flgapnbCICyAi8YSSCfQuo5T6I3QwX700cdKXz8uYn9T79Z1UGXc67JeNE10rYugca1z7Lus9wTSGjdcgfSI0f6Nts9s0SF7xludbd4uffLxJ+HH4vwolPgdNk+Y3lJ3QEaOOOo5yhlKjF96f/+998O3M/4yXOWNlKtn61roXO9wWu9mJSdeK4oxAmv68hA9/VyM3yHpUejCxYv1E+TZdZHUYyjJ9N/cBenX4TZvTNwU+tZKnax/5SuESGbGNMbNn4Csf7sb3dSjd7xjA+1gXJjq/C+iXAY29uOHQX+YjSyRbds4By1op8wIN7hbvJl045aZoQ3HvKSdgotCPP+UOzPv0hv+FK4PUDaXNISuEb5tfujs2fB7a/5MOGphmy6saMfa0ERYhP5ocC9oGomSGHkAmLCY5PtlwZFP3r/S2nYJFh2cdEgPgLwHJj/jrbXSxY5jxOzBDkRmZpZ8F8AeehdaJxLQkZmSR+taNHgsyO9ZgCxfGUaESmTRO3F4EtG6LrKNODK8I4uuNKvhuSq6xJufmZE5QkTG3os0eRM6kzQEQ+nlzn1cIHt0tC4D9bNxlHgHUH/zpJFWkFtmhp2cIITwItJ1ow1NWq7CemT4FzwjfGZExQm544GufZaopIUnkMkUXw/Bo1sgb9gD1Ja6D1j57hD3uSY5AWfjcZ8LScoE1gkrOYiZeEzhUkcIKFma8oAQYuqUCV0BKG7biWAkIdLoj2M7JMHIAY7kUH5FRZJbNgS7N6ypVKwgLEk5bqJ77oRI2IN8gIRlGoLXgSTcYg0UOAK1GPG5nm9cxAiZu2HmMl6loq5CEcskD3weCBCs3WkcFbj3WU2MmXeD9Xzi3DQExBUh1KYEJKt1CEktbxLjvUxDu0wT7NNjRfI9I1UzyqyHxLntSwKZD35TDnOGMH0UYSCxxcmUn8m3Pw7MKTWv06eLkPxYv+QxpY0Dw5RehhYVgrID0DGPOh/d3tqq76XoOPuZaucr+xYs6qO7Ce3GfCPeffe9uHLlWrTW1Twmnwkyk6gQAfkuhNfgYwWjDntxlekaU5HxkZnlvHq6rcPY45TEsgVdzwYZAYYFlSffXSCbrtNHppuEQ+GJuBu/99//IL7++qv6mMJtTpNrw4DT5vcABuQUPwpzI5JeZqQgIvnzOUyh+Nh7Wb50BO265cdNdL5JxqVLl+Kbr7+uHwGQzrcrgnn7wfwJZ1yY0uuheNVQd+0kiBtpcgzqaXwvZJquzOUjqVku47tB5i4uMyNTaBAQxgQRoGN1VZuSR58xQ5uYp1Nz6tTpOHniJM71lfqYyEBGRqsvzHedfGPtSuJ7QZvaX8c697QTJNMtM+PLkBasfMMCjGWf0h+x2+h/LNgEg6ZU4rcM4Zehr1y+iiN6qHBlz5GA9L4b1TKykNL1jNcBuM3hwkcffxT//PN/Dn84oMefKKK1xwDP5poDTt2Kzchq1Jk69NBIRwBV1Bu5Y8eOhn3ZtyC3t25DS2kIiq6o7v6Qxvpaf4owzod6ua3YtM2EfcUzzd2H/DMllSTYNusi1FWY7GG4DsM68R3xjN0q7FIaG2gr22YMh2p/P7I1n82jdV2Bb1lnpP1YaAfOMWtoG894Q9Yafmk2ZKzLuUOJ742wfpnw/N4lv2cBDKstRjsM0bUEWjzyyLl48aUX4/3336v5ko4WGVzQJ7HBPk2cidYsMypMYgfdrWeC7TBgZlaZHuNreHlYALTB3QEtB3rGCihYcTstebsFwZJnOnNUZyDdo7CA7hHixywavY8Fu88dJoIeOtEZGV6LnZ36jKTlJxEDOnhnZjQGsJ1jzumGGx4X1swW4pO8zJFPeMHbik98zEmMLZ30rWjlvqSAQBRBJH+ymEAqdVCvwlHE+IBNe2DA1ncA8gehCkRkZnhljuEYHzuyuqiXuAJopJqAwoWuB8jMBDVCZGHv8UDZyjUcoZ48UE8TRWYCcQCAj4wQ1ugtFz/gyszInCBW8fBKH/sAXGYWXclEh6IgNC1EZMQSMlt4ZYoztgTpifY0ItEIs1tGCpWIPVdL8xrUoqtEDTZj1aa0eSGKQiz0lpkAnplLHHG5SGo/KqAIdwQ0K4iMB7mkKuAxjoNZ+CVgx8OMMdDBs5GnJQhYcIYRYC6e2YDYUGAccuL7b/I1rgCTzIxMIDLCkEBeAklRuxBR8qpjUX601y6/Ssf9L4rCAmsRGcvYekClsX6FYz6EIgjG9Eg/yjQ+SVuPT7g94fdMWHeLZCb1F0iV2KUeNnoB+PvclA6YhNOr8yY1jTajFeFNVWO8oEpwQcshJwQzoEnCBE9Qd6apJD7qQgT7aCYKwbB1HQtPF63reD2/XT9Vu8UmRYfNNwmWTPg1+AwcyFje02M3KNeuXceZ6UFBkS1yCRGk74CoC6nI97nUYaV8Ze97JOkRUDV0Qt1ALThkM01m3b6VNj3Ay7adwMzC8xDnfL+xsREz1o0bN27GO++8G//4j/89fv3rXxF/J/yCtD+bXHVnQ7jD2qSz2jOvCzW3ozo3dVB/oITwEEmdUSEyE4gRIqK15BmsdwvstQj/n8o2p63a2V/M8mR9xzUPeT3rpbpWAR7GBaJ1GxcqsfYQN4HozAzXfevcskXECJlJfITMRMcJ2lo8ofEGF8S5TR0EmRmZI5ifa7ICmZkZmUnWCEl+hn/yZm6l+8znG3GCzckObyV8e+JGwKlV3XX80jLwyMzInIDyhSeMjAVl7Rv91FZIrJt2uaNfiLNPQGt7TWu3YY/95SWowxgONbfaXjeu30Ra7ra/fJZQ8vY/lIUc+4683fTe8Iv/bICpyX5q+ke/ajd1kyAzA6HhZV3GMNBhMMqmaZO3ckfi888+Cze89oOpLiOPka6ID3hIv6DvGdpnQmFMQG5O0qLWjzrE8rJdMtFpmf5zBqN8JKgHwX6pqBZ0IWCInoRgPSSvOAYwTtHVnZmRmaSTUDsS5aZ4JWwnkqFNpnhWX0vybXtkMRe6EakyMeJ8i9J1rcpBWO1YYsiPgviTr4H+iRbUClajcCJ/plv+DIIB8J+pHjt+LJ577rlwPnuPDcoWG2HzVGZgTlYvD7a0mXHhfpo1DaUcwwJaaygEkfuV3p8/FSEc0ErYT7InjZzejk0IOeIHminDCdPTq6D1tjhV2GZBlMRTpS0mbvXLyDjwAp3JozINMzITngALgbxbaxixFT4yxksBxBKaTPIpkzllknHXGxpu6zqyoA5VDiT3WC8KD1SPRNGthxSyPswm3EMNIqj33UOos0g7oPF1yNI5IyGYgOgD3BP1FB5U5F55B9HvxVm3e8Fe6jGFScbIAc+sWu7NyEoOZdWK8iiZYLQ6yQe6aaJqgwOJadPMjMxcZUvfM3E3cOpsuuSZ2EM15qxQ94tIDihJuB/5vfIzkuyMzCTce2dkeMcBFzmVZWj2epW0rbiQQr4SrQhIcMe+S9Q6VLZ1XIdC7n1YZsQQ4x7jf56n9RLkrijB+A8DKnafgsoS7Kaar0zp417lVkoRgdbyQtgWcfC1X5NMyh5MusRawvE0JpP50sV4G6fcOTiQZe4oN/ZcPQvktfrC+vXQedOBL7qRZQ2PPQUqITezJCrE7gPUqvwu9oFio02nuiIDhLzWQakTMzcmgvnWwY/s3Lx5I3QaR5qMTNeNMeVzYP2yzn2Fowzb07wJqMIUrflF/qhCHDRt0XUeHnT18bRr16/XRmsqM4VQfq97lDHqY3y98JSedDCc8o0fDAdpAn8KjvQH5WNdMpUnQEqd99KRLXoFmRk9fUjo2BQLZ8+eDcHPsl+4cDHsixZorYvJHzB9d0iyAERPepBCOdDe4G2zqg1xaSbocb7Mk8xQGqHS9ZATkEAkJDAgnLKS+ASF+xd87NVjl7EaTPqrVmtZ3wXz56N9y4qSRSwd6hFP4EFu6YSgmOESihHa0JiZ4jAt8bjHZZEiMXIPuntljZICXXYhHuD6E0SucVe6ECU/uCa+OuELHHLrt4WTrkk2OPiAhMOPOTCLzLFsz7yBtcw6EKSyLQ/M3I9EYGttd4wtZewn+5dNq2GwQe/i8ccfi2eefYa3J+/Xd52qXuikvMyRDuW4h0j+1DX3zafSrkOz8uuwnmlc/uv5dEPRd8KgOuRSgKeJgip7J3VhzDNCUYNx3KTRETNVwEUuM+v0YJycMpJBJ+VBQO4KLV3xoeEiyEmemSGuIFukvDIjMyMiIzMJgLj3NZJl+Cel9VHXHU+7CjgRc7KdbCLRAUB2NZrliYx2WKMrPOlMbAA/9e6Wk3frujCd1CETTSaA/n43pHF3WOMFUWbej92/YP7Y/vsZZib63gkRqdmqv8X3uMquGv9BymREJo8Yr0bc8r3t0TWQ6CwvAhI/+M7MkpOZEdzxJ17q6K8S2Sd7TnWcOO2jLrzm3dHZVvIyMtchKt1aRkd9O/rdCloXrbWIkD64EvjT7syEGzwMC4J0xr/WZTMKP1RedQUfD8iAKkKZkZmED3YXpTIAi1X6oKLkj229t0aZB5eQiiIjJxJSuRH3BHqcf0Fy23eKb1FKFeFz7AuBo70dC+bBgUVYugksF6uL1QJe5tUgXgleEfzrRZDteLaOwqBzivSkz2e2uIu5oIjKy7T2Quxe1K3qRV7m2jyFLPED80fZiBIDuG0O49TB+ARk3XFPefcK1wvdjW6d5nvHp7qht2WVYSjsj5sWzJvA9EGQmdgzQzv43RM3J24W/Z85/vSxZeSRy28caQAAEABJREFUmWxQtqBTETF3gzvz5THBQaXolTQP5eomRR2lr74rjvR6OfOgwlGbhX3Hg9DMjOBeQfzrX6rpZtuf/fWw1/SoRYbqRWT8ua6yCQLvFrpga7M/l/wH4Yt61c7q+CD0I01G5hqw9nXr6+GsK7ItxrL8W+ugb+H3T4QO2gjLYwEIuONuF12tsjKzwns9ehi1rgvDe1Dfi8X3zsvMyMzoeOv8xBNPxvFjx+Ojjz6quqJO5WVmeGnjAtYD0w27NfIy+CMUtx/aXkSOSV7fxRJGjM8Rcomf8qvAZMUpBOmv8hQYD7oh2mo4dRtDiZPOYSMB0oEaUFaare1tMK0qTlE4jDSW9UQvoJtgCPJ4IIUYcahVs0jAkMUzlskkzHAC6VoXrQNai8yM4G4AN0wohWCeUdcqUql6kL0MB4pmaPAOnp7C2WCdvAWYZhbX2HMNiCmEmpNA78LA2JRZmZYzJZg7hsry4zpdN+qerUXVGVkhUI5bFtjYMoCs1qFy7/WgTEwAXZXlIWOBWoPde0OeK0go7g2xpDAciJe4KRyCK4H73UW4Iio7wEOsYMYeLtoXEC+tNILpoNzdYDAvG9nJK+Ooy/6ozg48swvIKXnIaNppiLFJlvicQiLcY5HJaDCr3mAaOsdQGF+CXzpPaPaDNPtxirbHtJbRRrUj2xCd6cxIcEPVBAXhKe0uxJ4rScmfzhQDA1SHtV/scGgA4GRV/YtHUJ8BMBQyMgFkxvqVJO4FS15Qre5dW4CqsgMRgeDA2zxhzBxo7CGqIIgpHGsMYt89VHp8QkNkWEJl3PEgs3SewomANPeUOjgcQt535GE3VN5Fq/IyNUZ97sIgPfmKG6jnsBYP0gU0emZOKbrNQFyoXOIRrHChQkmUCLUa6iO1ngzqNNrnB/KEoISh+Cl+8+b4MRdPDVvrYrykuhPEjPnjc5WeIqVE9TxVWUFl+7gbjOzG5yCT+8MOb0PH7ylEqHfHmw3DTAZKccp6jo9lvMbliFkph8XuFae1oRifPZugbdY6Nyk0C/gIOQvxb3jZH+8LK/3Q1nZA86mMWeOcYGwdoF3SBeF+6Jlbyubk6ejbBleuXI1f/erXbEa2OX0eT6CDK5N+oUDiynJND8otUXRhbDwlyrIqKcQdF5SFm8JK8NifBrW6zZsgS+6AjlvR6aAmZPtEJTQCOXvv3Ju8awq67FpkZszm82hdt6dWe8RBG4D96+at27xBuVJjGFQE5bkjolL1TJ7rMOZlBPg44HJI7YLtINDrUUKT74dSdI1PyhcGWRDMQ0CE2AeG8KIiwzqAQ4VdcQlixdH4ASANYLnd3ClFxoQENQymhQkZ0bP+eQBof91hTdza2g5/WMB1cjab14ZVamn8SOL29oIyMCu9zNkP8Ceb55gxkBhjq+cqb4WZItKOvTLKCmP6weMTn3uE2DszIzMjuDc25nHy5Il47LFH4tpV+hk2OLS5ERvzGWLRZVgUHYlYFgnjwpgedaQHrfDmCQ3M3nukNW8JSefZhaCBtJfQM5kITg7CxAiVYoSIHkJPbHdsRF57GV9QjnmZCcQSyUPVAGUHIZBtHHw7lIEcPpJliOcB/yyceRYTekiUZ5xoRCZ0sXuRzoQHoL/U8Nq61iBr0AzUs4IoxWA8oLNx61b1GchfuwtP/XroGgzlJ91CnVnsxA9UFIlrpfZFKY9AbrVXwBIKv0srXyFz1FW+A87lSIYE8K3rauJyUm9dF9HYtGCBBfr1hMN+SMTeFyiVIwS0ge0moCvEBKU9yhQJahsSQIq+eXfIaNFo6w4wjIQWEwwwHiH2XqQyE74jkLSJDPZCxi4N9CS4swD24WUoTPHIiCXpvpCMELAX4bAE60y0Jv7KgcTydIUYgbpRH2pk9oiLCNOCvbPCjLCcUITaO9ZtHhHQTADL2A/KS2jWYeLVDzvoOELQHweBvtO1FtJP6QFcwTBEleU53dLBPgRldV3GrGtAF7NZiwaSm/wBiBjjEdkinMA2WFBHnkMYWvfMiHWwDOSFCy7zCLCEJYwBlKmBio2CuDS1aSM9xjMyhSCM1WWVCqIkw3M3nIgyLZeVLFoewxKCcAKjRbR6DGStwyoD/JruoBHhE9i97+QXMdJFXQyFEApJRiY6ApnUgYyxPLhYh1EuWkWh65E8W0HQDBlBfChwptD+4kalxZMvAgGIioRgsscYImOI6Jkrt7Z3YClxi4Bjz5yz2FnAqkYJeUH8TqiM2HsV77WMlC1p6zKBzIoO3e4eLuUVe5lkZLbIJURkxBrAigLixCY50EaLIDZCLC/zIjIJCyJ2+yQGoS9OafWFaUwwMPbUneoUCg7RWosdFnVxXUMePCnwve4B5SeYCk7p/aH54gzvBbAcVaVKB8XHsjkGQQiddShYYic5hiMPLCKd9HeBgf7EDYcWly5djvff/yBu42Tbn8ZNLzYi17uxbvjduqHPmM03InM3Tz1KrpE7wNIjSLOevUqbra5A4UyvA/ipnPnqvcWpubiu6yIZL+vkgYkykyBX6Mzck15lHBSBdmODOsLbX3qb15xKN8KwJR/BqmTRzIwATHuwk/SrBkhHTkTsPpN4W4NMMPsg1q7iSXoKiSKZ54Q4IBzgH8xVKyCNFJSnnFPECqAcYho+e8J1HY1nJoRCIwTgOYBbBzIiE5oQpBGcN+2HQAijGsbKTyp7xnihC8k94yCKl/xGML/UJ6L/mZnhxmQ+x0nf2IwTx0/Wd4COHzsBfgOYR+aoR4S6IL/kGBdIx+5FViUyMzJHIFK49Qcl0bOvLMjIsuT3AYpgD593BRhnZrSuxeEjh+L48WNhPR9++OE4c+ZM/ZjIzRvXo2stMoK1gTWAwewaHfCmaHT4DjU0Bq3dQzVAO1QoTTU6tMYb2LVborXkFBU9wYT7HmEmprPxWLQIUEbVEQ9PB4w42ZEMMku14DKPIILyLngrOiJFG+M1xMhvTMF3ihCaMwHJ1Q2Lakz5LlgcDO1cTjLKtbOuiA+ISGsZyzoZ9TSCJ2E9GxPlrat0P17Dkr90xoUlqoLM4ljxRtz8vl/Ul1YXfoSCyiQteeTI4Wgto9F5WsPlwN5uTjKX5Q0mKAWnxEFhPPCFeNpMrR6sSCI7J1Iihw8fibMPPRT+SkvXuinne4VDabCrwwDfCe7OaKSX7u40uzkDeo8pmI8RnmPfjsobYux9hhGNtvDz6x2vP9McDYWeE424KU72eI/I4jY+RvSDPC06gfQ2u9CyMSmMIE+dIfuHcb9Ab3+RfgXlYMlpxBgr4CG/AgpnZnBHQmYYPLgNmIQ7sBH+51jH0wwblMy1+u/WXXvthyoeWX/E8wAA9f/ee6rPwRpqE3OsluEqDSIzmZvE3h0gI3N8VrciVbdlsdkARAFWHkYILrKjwDiw9x6i0tCvK+DYKvzyMelqUtnOhbZtJnqLXINiZZsTkY+ANnsoRtxe7BrB3aNj9e+e/4Nz9jM2LawxpK5rqTBXWMeNcSpOZMozpf3WgezQftrRuLYvukr8yz32y1xP748/qFTbbtLVMMoStOWYiAe6pJ2gCkzWCt7Q9rFgoxvY275m3DBzohk4fMEJAukJdc+aJwvf9mVmOPdZt7jLNdg375FnviCJ4TqIuxtkZGUl4QSF+BMeSVnr4tp/9drVsL84d0+mM4TkgDvRYkRLI4ypf5nnLr+E4Qji1kEz70+LowC3ZQh+0L2/rOl1OIip+XvxtutezP4UZehPPJcZxpYAfomsoOHDuN75KSD/+ebXX3/Nm4Vrcejw4foltWtXr8ai/ETmyz1GqeK7D/jmsuVyF3v3GPT2Dwmm0PiDg8rcn3pgY2EffAif7Sc/+Un9r6hHH32UNX8WFy5eWK75PdPYuPmwCuljyTpbI0Xd7QCKTDIMCYwSrO7GuIYRzUOEO0gA5FtgCQMZ60Dugfc6zRSXsBoD49lopp1EYElUuQR7blQcMwsrn9KJlOpkkk/8gW5IMzMyM2K8Y/3y5GW+Ma8d4Gw2j65hOJxKSCVfJ92No4QTw8BEqPNvOTcmjbJuEGaeasAgsx675aYY5W2X9aT1s55W23DKOyi0uOVnOHyeomwe2ozMZIHrqh4b7NgzsybtthwoPR1q4pux/MsIyIB8AIiIDK56EHqXJqqOOmNc7ANBsalHLUDW4+WXXq6O7pf4tMMD8VknQgXrSI8Ca2IMUI7I7l00CgC4S//9NLvUUwx+U3Qt3Gs/M8Y6GSugWCYDUUGFuP8jMyMzg0ckf97xg68MF2gXsa7rYgZ46nbq1Kk4tLnJqQ4b2o6N7B36JWIB9Mgcw1iGmWOaIA6+EvRunU2BoH82+uc8IiaMoRAHXiN/8r1JZBJZlb2ziNlS7M8Rvx/3Q9I05T26ySi5zCghAsZ+RmR1TxkrxFiblYLL/BEL0ZQmunZnjrJEjVF6PON7TJuXMeLFRPXvURfpRlxEci8hfti1y9OFaKj2bcyBzotI2suUqki/VGaPHckqJc2fYG9hUkVEuHaLyqrHGvLfKkrDZ2aEEFykp7oalq7kGZqG4o7bcerhVtHAarLFGN5BDhusjJwx/+D4einp9qfF3QsQwr3Le0/DwWx/WVB7bvNFTOEYp7k5zBN3EOyX4drlgUoGcwqZOzh2cJDVCBhM/wItozYoi36VLW4k2vsUP8mG5Z7MygM55a/CfTiSe8odlFDnTJ4TRB5E9sA4dfE7DIb6ULdv36LOi/uWTygyeXIT/de5aRf1XIEGA2cgTHjj91NoapP70d0vP/NgA6jLg+gxlc7MyFyDfYLts/qEthGE4f8GOXfu4bh65Uq4DuvvOFdaTNmaxfjdIM1AnsG/NVgnde8Zw3636cSJ4/HTn/4kzp49E7P5LK5QxxqPzE17dKUStqODs1EXbqNFkklmxe58tBGFibhtJPnKaAUgyogHhGNZ5CzzprThqjxMszG5QKPi5mVOCo14k5ngxrsmRenW5VaaTYFhQAdRRdcfok3vhlMsKDLGG3K4A63r86I1qcF3XFij6DKlnSDGq+wz1KmFtD1lAsfAjmine/nll+O1117ndd6JoKpjGeruXQjKix9ACARLmt1gVyLERXBniMWidS3coBw/fjyOHTsWmVkdP7j89bPMLNyAftp8rHOSe9B9pwxto44rKJJVCs2Ig+M5MiQOcozf77mipTSdPJMaoac/pQkmNuYbpbtsBgx2V0CgeRCXo73Bq28X+Qz5UYODytJm1W4yPxASrEDArT7KEOBYGB53uTOoSuWN9JYYYr4xC/tLN+vq/yrYPvaXXv2K+s5HgroXkP1gNzLko12UOWNT68bkLK9in332mfjZT38aTz/5VBzCdintBHDHilHg25RK87jPbf0LoBvtPIQy1UEb+LbGDRLZ8I7IzAJiQUyDxf6r8JW7jNF/VKkAYliEEJHjbbACIuAzM7gLYv1KE7Qy9a4YoW23HzKLEBKFT3GSgYWWZWKKR8SKPLwoU32V6klb8UOtdScAABAASURBVFGmOSEOiFjnG3e9LENpuMAPqipKuP/eq8OUS0kZWJpwrGdEprKXAD68Cmfk3lDkPLJRnjJIGBVTRsGyPNkRPoQ48NqTA0+Ll45G9peg4pLsR6/SZu6HVebdImjAXbmGSzAonPpTxzG++xx1JK1OAvpqhxHCUvWY+Iz43acE6eaOsrG8pJ1giVoFylsliJheB1B178ftTxfRPR6ar7KNAOvlxzhNXXhD6oP+I349bt4ESzz28S5QgBU1XII8llGGB2VYJyqtrJrDwRHPbMVCeln41oQc1ug+OuZb5z3zLGs4gYWk2w8969BEsx6fcPJZh6n8hJvSUzjh/5RQXkHlKoSR86o+h+EOb5YM1Q8Lk7t70xS7iVUsZVWwQn2PSEI7AQ2DyAFMhE5kVuweD0itwwQrSgsKE8K4sExX3Sh7Z5tBUHgeVlYAdeed1Hc5T8tkHwGlwU5akSo+hGCp4C514cFUFg/TBSNOKYGkAdDn8gcJ3Ezevn07fJMy0Lc2Dx0q4t5yEZGZ4VXPZdz0XlA3iw170QekhiVfqKN4kjacYNVm4Fdx+FhuBBLcE/1umPAboXPMMR5dz/3nnX/4wx9gNeCHHo/tre24cf06lhsiM+EUFRrVv+haq0NKfZAOXyS80EXZMZKLKcgcERTJ6HeGWOz00GQBEqxjwVCJKhOxCoaKyVioBA/jE1QxySYg33uVbwKigYZrrcOR2wgnFNEOwAHFjU/hGPeZo45Gl5CEmQk+CmCL7kPFM8EvIbg2ODn2zYmTmf+wSMf26JEjsbG5EZ4wW2iAzlBQDXUogPGAvuJiyXMgceLEiXjqqSfjMV5zzTc2kD3a0jxPfHoaNLiGqSwCBsoJoMcbfpFEDQlgwhNCZPaU63tfY/ehw3fkyGEmYdtsJ+a8+bHcxnxeeW5aOr/cSUdKWlebGmYmZAnP9Xvkvy7L+IC8KCBfPdGBGFk8SQcwrEPl01PWccSlW5c2xuFBxOzt7a1o6PjII4+Wbj2Lz9GjRwuXSb8kLQ7OkwRYDrGz2IkBm25vb8cm9n71/Kvx9NNP10mF/LJN9aQkgiZde+KxhFELFFneiIsJIhJ5QX3rrrjFwNS9S1fJtccod2dnJxo6bGzMQ/CzmufOPRQ//vGPC6yjE1fpsl5axqQzMzKXEMtwmQ7DAHcXoHjdyVNQeT9mNWOM+TvsZ0+fiVdeeileP38+zpw8EefOno0jhw/BbQgXGtSuuDXPJQ9EEtt7J1R7oIgSIoDbduhpIz+T3dOOpg8zQbs5cnPRdV00ysyrryZ9t4vMRvndm+wIeBkSFH1mRuYuFEFkrF+mMjMycw1tPEM9yIhsLTpk9+jYo99Af3dhse1i7crMKpOR0UM70BGEIB1cO0sngSjNOfaqTOuRoPb2P8tNPPqSSb5U8CS45y1nQSLUiECvqGvCVmL5ULZAK+7LHqqe/UhXeRldt3yzRXpAl8yEfVI4DrykmcD+FZJOZSlhrWCDPSrBIyQJ2I4QuxdFQ+QUxvIqHjBf8Vni9wc9xlAXeRiuoMrCBQaFI+29v/x6Wh0yMgJFM3b/wvQKzM6YLmNIiSmsSmOLkkUoPiwbxAgDyNj75xztWBh5DpUb0K0AZlWHZV2kW08b32HOMRQyU5I9IP6HQk+fEao89nac+FGrg8C5WVgwRy942zFCH663thVVqX5VvEhkjH+TsuIXrHW94wNZhtlyzDagbpihzJyUlX8QZmY06DIzvFwnPan2QCTJt41WAAPluIYIyhAKN+XdJUTlXf3Rb73MlLcKVeRPBHV3zlLPdVbqW4oUkpoNpNZ0JlU5oT0EUgmM6YiKx4NfztmreimH9lnQ55gUIzOXEISxe+3Tad1WaFx01feb8yXEGZHLPwLaWKo1QO4eHSjCvYuKsFigzgiRlZetIxzjfpx7VSa1EvxByBoib+SCX+LIJRHhp2XU34Qh2SMtT/MCoQ05PX1CLZI6NcA1z3546fLlOqB0DR6wHaJDmkxiQtx5KUdsu0u+eXuASihTGYJjQP9Q31D8gG49srvWWG9nqJwx561Hx1o8MMYXjNnMBN/WwHREZISgj3wUf/nQ5qFYbO/E9WvXeWtyOSL62N7ZArbxeTbgO2c8tjh86HDM2Yy0luHa/zR+8rPPPBMnjx0PTEf36WPgrWfCXD1a18JQvynhyhEEwa61KWOT7IKttZsihhG4QVsIDtwDCIHoA91TSRvW3aUbBXdfZbyuWxlPOvkKI+Mh/LINWozJuzwTvEBlwnAFRAYa4sbNG2QN8dhjj8cZHDZfwQ3UQYfXkMphvGEEKGE33qCmZGZGJuaDn18QWmBky46doYvIiK51vBEYNw4dJzpuhjoaKtauXMYNk0JJWiBY3YiKCTbZSB3G0UM58jNcONSptRZ2SGUYD5hkZmQCMUI8wDXa1oquEZsEuNeQU3Qvdj21Hi9qENwV9dHhIPrZxUM4yNfZeS9Y0OY49eZZL+thn7B+E2hj45kZ2uLkyZPhYCla2mLMtxYAwkxPoM1AWVwR+yBJT0AUQroERVYRkIElg2uNjtT6nfSJjj48Z8OYmXH06BH03Aw3UC+99GIN3i02ZtKo83rZ9fgk4aAwDkIucVmZIyf5d12LOZNQYBs/+/rVVxfjwpdfxIcffBBffP5FUMHamLsAJZZJMA0wNM9QvHHQu/dYIEqc8YiguivQ5mM6o2utJqdnn302jmGPRtqJLjDwgF5dazUOnZSKQexeo/wIw+Ay3AMkuMlBQ/j1ODeLfifsS4L8B/ASqI/2mDEWtYmhY8Z4R180PExfpOegGk/K2f+EXI7bW7duxk3mD+VkZtm2o71H/hmgqqzpuwFsyRr5j7oNlLNsgh/viYYm2csPEkqKHgnv9RyWmVO4TGKpismnIjxskyFgTjwzQ8dhmYx7XhRJCMd6QEnZJLjzFrsOE4W4Kb43XNmA2o7x3fxhFd2NrVA/NKIqAPceDvvT+zMn3QzVZj+s09/BS3sBIUAoD4KQTjB+P8jMsA9mZs0vtmX8S11WRl6E9hfB5C6oJZkgKm+Mkhrvqk/hoCOURqjcZboqW4jlAzxNvkwE2ZSNtYv8zHFWCj3OypImizaTPAQvmAuUNeA82T8LdNKYc4Zl6DpjvIAyAW/pptC4UCJ4DGSYXgF8lCMfsv8st7KoWPFWfkVWDzDoPI3pFXoZyWU4BaZzYjYh7xPmMt9whIzMrE2nftvKb4qEUiC4z53Q2k+dW91ct66LzDy4lPUTlrlGhbHOY2yZFTCJCPkA3ME1sl2jEy+Qt36vUayjx7h9g9jdaBYcVFmPgQ2Am3HH4xwf4Ib/dHPLn8Lu64ceys+BJlDqABWQsHvb7iUPWhaB3Yy7xGbzWbh+/dVf/R9x/rXX4tVXX43XXjsfLzz/Qjz15JPhIfpzrMHPP/88h5QvxxNPPBHPk3eeA95HH30sutZF17XoZksg3lpD1QyeBZkZp0+dDv/nyUMcbp48eSKs9/bONm9Prq3WQ9de6w954U6dOhlPPf1kPPH44xEZ4cHl4PjErgNjyvXVw3X98dOnz8Tp06fDf/zYYv+lRdbAKOXX+oIYT+AMJ9jP5N5pDc++KVrXxeahzdjgrcYoIOrKzMjMikdM4ZKCJHeMqUn+FIJe3RkrFktcax3Oxc1oGP34iePx6KMPx2zexaXL38U2TqN4DTtCHz0dSV2FJYtVkMQyMw4dPhxnzpwth+jmrVuRODIdDlCmjTyjceYx39jAMTsWx4+fiIiMzDsBJFk5Quy9OvT2rU85U/BqXVcErevCgZGZFM9yhMcNSlb+HQ/QmVm0kXfk3hNhJ7onAZm2AsGquyhjwok3XZnKBmyD02dOV1ZHXfylliuXr0Rmhm2xw47eMNauzKw8beF/LfUjbr5K1XEcWCykz2y73SO81GLqs1Mozrx7wd1pUCMSOY32FpJQnPLny4nikUcejo2NTQZ9F611bFZn4eZkYIHsulYDOzOj/gxXEEEUGIApvh5SQoK49zXqhSnox7dv30KPjIcfPhcPnTsXjzz8MPK36ffbkbKpR1Q8M4MbMEyQSdxAfUaIugaeQpBvOAEyqaPyZ4wFx9jm5kY4mZ3nzc0pJisoYkH73rx5E71aPP/8s4yP49EUHN/zokxmYuNWm63ZjDE3n8esTm46dMuYfhlEmbaB4Jjv2cyEF5usgcnyNq/kM/iDX+YYis9M2nLGWJ6zVox9SF720YG6Wp+OPpzZKn+AV+ZYPiKjLnBkVjQmXIxX5kiTmZGZILElN5HVLTYjV+k/JVIilryc51prVGE5yhUh/AABWTzzB5Q8uIgm0Gx35g4lKZbPuP/1Z6FI5GvLxH6ZpgLMGogDgiuT/DuADO4UyCO4896Ht2+tE5kuJ4E3yoYLDnrErdMYz8zITKM/DAaKCQQPeist0yclCDLGP1J1D8s5254nkF34PY+MyJZkZXhJZ3+134IUtQcSpOviNo7hgjmGjk2+ig/wiWjwsnzXOuaeESgCjZTDnrASy0dClMlzWb51LYSug0frguz4F70SboD1VNcaB6N6ZDz4DYsI9I6KxJ98aX+d8MQOJ3BQM5Np7fspJg/7qDysX2aiXq50S1Le+gtFa4TcSYr7UgHUfe6phGTp4/uDxdAvhANKd9jBNT9bhNDh4LuObDMeN/Ft56xFr77yShw+cjga/cT6YrDwysxII0uY4pkZmbnE2i9X0btGMlsc4vDa9fUca7xOvl9k92DwlVdejddffz3ctDz15FPx+BOPx5NsUI6gk/8A9caN67GzGP2BHTYbgmOndy5hjNpWgsL9n0Tffvsdfu+ZeOGFF+JJNj/KDfTV38ncq3fruphhg5McJg/ktQ7fh83JNry1zSk2PC/URul8/ViS9nEjJ09MqsgfAja8sL/sQbiRxhwhkjSgItu8JjJ0k9Jai55RuEXDljGIFy3k412liRruB9D3uZWDWByNeTyK84itwl9YuHr1StTEjtF63oT4ZsdTEUOlTGz3x9X3zJkzvP7bKRIdZWU0OqGIrmvRqNOs6+IkTtmJ48frFVjVSUUECQm5V2hR46A0FjTurDreDMdL/nZ8x2tmRo/OmRkukDb2Bh0hpmtdYXBQ8Rzv9fiIGZ85Bnc8xQt3ZJTWSywEwxossctAZUZomaHjeuzo0ehaC3fT/vqD7TCfz6gatcep7lrHOB6dwQAraM+jDKojnMT7E5SXL18qXtrGNrRjb7HZVChcDNZA+SbJoW8NOpaA4TooZwRp7wSqCHJ8RtU/6znAszXrNqvXuY8zAZw6dao2jpub8+joBw586xuc6iW04ZVR5WPPtdQVxzmWdR/DXaJMCu4miVGvoo1Qj4R/Zpbc1rXwVDyTTTWTprbyH+8dIq7tEg0yM0KIvRdY0D7X8eq3DuYN0I3hgF2V3yF3xibF9JWrl8O26Ui7YTDvyNHDNR5n841wYp3Tf/dLkuO9YVhmD+H84RhxXBgen055AAAQAElEQVRqs4F2Gc0yoF9G11p0HaG6zTvG5onwN9wX/ThBF31MV0aDPrjmGxvxSG3wHoozZ8/U2zHHW2bST2NJN7Dx6ktOREYAZIfXwGNAkd00GEhUj6yANKaLHChL+wm1Cu0SSFylv38EoQjzGYQ9C1BmK3lxv0vFDqIBX3YbmR5E8f1w8LP291TqT5SVkegkBLGs8dGwQ9BAiretClYNFHe5MpIcYRUxIYC3HvKpTmJa/ARVQAozAGQpm9jqlnRKlI2nxFpoH3XsiDKeuV4K/vA17/vBmiaym2APE2nM2INEoGnxgvGDQbuob9ULVrm0xx5q8dYnd7EJnWUMhd0cOTIGOXjYweHqWR/Ns7hKDcxLA7YoKsKedaYHt5eHJe4Ey1R/RJ/iwbgxlNI84xVCtAqRUXhD8NJ+L0CWOiZz+YCedysLe7oXUsfIHWQpBl5jsIyY+J6AhBiotz7IBvPhE48/EYdYQzJKwgNzG9BTu89n88jMsI7yXmcw0azjKn6HKOsjVO7aY8INyBA9+ACmkGjsY7aeZbYALvfTia/2JJO4B1Wuqepsf260l3USrl+7xkHgTvmatqN2y9Yotfce6IvFDdvIR9hLcfdUkiVcv34jPv3k03ATsb21XeGHH30Yn332aXz++efx8UcfxzfffBNff/V1XOYw+PKly6HPZHvOONCbdR1rYwvrkNQhMyMzI7iFzKQuW/WF/88+/yw++OCD+mWyixcuFp/JB3aN961KcPn94u8uXYpPPv0ktNPm5iEOSR+KZ597Nl7lDc8bP34jTp0+VTp++cUX9ZExv4B/9eq1aHaKFWCYlc2xVOHBaaiejB6nSjB9d0AjygRwN5rMjIFOboNqhEZ6A8cEkRSOMG3E8lCWZB2abRxPv3xkJc0LZKxDUii1YoVBLOtEdXCSYnAbHuGNh6+mTrFr++Mf/xievHc0SmaGl3UeeZoCUKqn4+hYbW3dZoOxQzZU4DIzHn/s8fjm6294tXYY4qg3NORWfMEOUT3tkEeOHKEeQ3iyI64I7vKwc0BcugcyMjJa1+L4sWN1Cq0NHNx2hi06obv0jIjDNPwmJ/aL+mzoUHZsZDR4jBBLXBKux02vAYOnZfAKd6HZgwpH1zq0AIk9NDvIqAtUZj0qKX7Q1mvgLlzbyUfbuLmgRJzlFeF8PouvvroYV9ho6PQ9+tij5bD2thmemB19vjGPjc2NmEF79Bh2pPCtmzfixs3r2P1QKH5jYxZdlxVPNBlGJYlFJJXpui687DtbnKwJtzi93yZ+C17Xr11lgF2L27dv0sZbqEpFE07rEGtpmGWStqHQ03rZJg1ZJzkpePmVl4uHfUCyY0ePRes6BjdvLKBpTX2GyMyov4xlmxhmZCYSIpK/uklnklqDljiV1FMZ2musszwjWtciM+HZYjab044Z/uTxfLaBnTrsdjj8qOB8vhFda9Al9GMZioHLaKVnxgy7H2bcbLAg2de6rgsv5U0QGVqiXsvOGcu1wV/2/0365KOPPhqP8Rr5q4sXeZt4FHmtFqXWWrROuUNMpzhySrhNYFpARITKrUOIFaAYYnWpFxi4DNEP9GNIeuYcX7k771iXjc1ZnHvobPzlX/4sfvrTn4SHDagTxTK8KESgbYO5b4N6vcYplKc9T3FqdPTY0cjMsk9HHSCNBoMZE33DdmSRLzYJEz3QBR0iIzpoYkmwQ193Y5+toW+EcUsZrlVJ1ArocpGm6iEVQNx/xOnHYGnwKAjwBbHvghgOpULlHEw30L/2wAG8MjOqDSPgCMAaVAhB3HGx4CTbsactB+YGahnrl9IZMIUalIkcAtLmCERhlvtBIQB3ZJI7QaQF7gpJfmZGK2hhuyX2j7XL/oIaladOXdftVzsyc7cE8Yx9f0kR1B9od4Igmzt3gTIBOEfGdFFx5QkTKjMxT3Eo1P489TdDfM/aZGh6PyyWY9L8e0Nf8uixsFDuQFpcP6arAw6qvoQET10xGOqHyIwkjKgA/dNI7L0yM9RJ/YW9uaQGwJuw5/AwM6s9rGNwZYMrOO5YATqQxT3mESFvjGcaglHJjBEfRpbxys/I3AuxvLAC3Nee8Km2tX2NAxCEUPYlMlETxYakoFnlTfEphAiKklY04E04d5uGQQ3rpflLzogbwA+kB+aZPhY7C2BnF2x3GI08ICOeQPCgqrEfGnkTEEVEX86lbwYys9aOJ/B9XD9tF/lOIH1B8U54ZwQ3VRsFo2ZwZY592nbPzMjchUgIuIsnYZBX8yH4ZXGxgKl1sH9OEBaLnvmVCgTSCozHngum5MQBMCB0WOLVJVbXsIwNHFAvYNmH9XCOMJzP5qyhjTx0QXf9x8wsmkbo+uN8k5nY1fJDmQdGEeBieSlTEG84geklySrQHwj64Ucffhzvvv1uvAO8/76bky/YtHwWn336eVy8+FV8wgbm/fffj48//ii+/PLLsA1dex2H27wcsK8Fc4jtn5mos4RAV/K3bm+Fa+j1a9fjwpcX8H+/hnwRG6yPhw4f4hDyNn7UrfCrGzdv3UDVPk6fOcWh7eH45o9fxzfffhO+eXvxpRfjGP7c5198Hm6ivvr6q7h67Qr+13bVSZstV0TSA+BtSKMYLYuZXkZGE4rYhRFX1HsfAzSA+fvBhqGuVKonoPIsDJDGgkWsGmDJyTj2qZQnz5lZDdy1LjIzlmqNYXiBMwCyZcxxAhp0ixqcQ+gYzzdm8cwzT1M+cIg0HnpGhgZ3kciEB8AdyZ86CE6IPY1vI3QuVMiwk/m5uatXr0ZmVoPIZ6Bx1TcCHTbmsYlzp9N26+at2Dy0GZkZ97pmNHTHKfMCPgts0jq6Cmpu8vpOR3eaJJSxoG4d+ZvzjfCXmdyAbc43o7UWo5SsMEtgHhhP8nYhw5J2dh3LTU5H3FVrx9HeKEJj8Yz9l+08Noa5pgbaeBHMnLGJczvAwFeKM+r2OK8YT5w8HpevXI5L330XG+SfOXM6/FiUzt9p4tZPW26zMfWL3oew3dbtWwz6ndAmhxkMt0jrAOlcWub4iWOhrWPt6rpZSHv48BGc42PhT+OdPXs6nnzy8XgCPV588YV4/vnn4uUXX4zXzr8Wjz/+eOmza5MY7QZiajqisXst68tEeJ1XpceOH4uTJ07GVxcvcEpxKbThEd4WZWb18YRb13VRbdSSEMgAO2D74JIfwT3uzIzs6F/0ldlsHgmfnv7So0Mjnkk+5RNwHPgRQU+7/s+/+7two/AEb3fsZ7P5LEoX6LvWoqWQ0bUWM9rJ8WI44FR2pDc2N2hFW3Kvjon2LgDzpS5OcraZ/VPb+8o5uL799ttwDMjP+kvnx/Q22cTcvHWzNsWBhDuBwuCTYA+QQPUYISPN5zGmhzCUV8Mm1qPrWvRsWBaMq+O001NPP8HG5GT0nLhWPnW0HhEwARJorUPyUG3X0W7WJ1uD7RB1MR4ys6JR9C0yTY9Q0eCCjmfdmVk0AziBROHXp95C7HvknvQQo64D2KHiY/5QaRQcwxFJ/M90wz9z1CTQYh3IipnzcOuiQdM6QuJxwKXWu2hLmjIUojjXwyS8Kh6xDETGA1/KEpJ2bF0LmQz0cXGxvLrWoqM/2Nvn8xl9BEdimXdQUBqUXsSmcGTMIg0X2jpMT3mGMV7KPQjG3L3PofjsxWUic4k6KH8dtx5fFrlLMGoka6G1DKHDXoJxqxPLK01YxHR1ZDFp6q7gfKM+mdBxY6U7aCfcRJdpXxuQlpGZEdyxCiOCdCUJg8s4QWRmQURyp8+C8RF7rjF3D+quiUm/icC0wKSxGoLGxa2DuKlMhQPk+BjWs4C4a5t0huKKbv1hXyigLOFAmQL6Mp1O5B5AhOxGDhlUPQuMTTBidp8DG8NtHNMFvobz9PHjx8PDrUP4BhfKwd2GR9z32lN3qDNpR3QuScRBRTHKWF1TnQ8fOcyavLnCHxyxdus5Y3riMdljjf1ILJn9VVgpINUEI9mu4ZbpJUIq195GHVprHARu46Rv42gv6u2C6+BND0Oxob6bh6OWWXFh3Z7iAQ/jK51NAKpIsLr3p6eMrs1ob1IQ6Iu6UVVN+RkXBuR1XRf6BH7RPXNsh9YyZsx35e+1FsmftPphrtO2P5zBmhOsh9Tv6pX4gjczFy9cWPnTmUn9t2KHN5iHjx6pg+gG74scRLt26qfqq3377R/jo48+ii8vfBHfXvo2tIt2rHZSEH2jGX5/oPbWusDSpg0fDDRSz0Ca41zZoNX5GVALcD1K9cRXnKis8cwMKzffmAVRUMicjhEMSxdw5KzubGXEngaZsUg6oHQ+z5w9ExrLjYVvIXqcuvl8Fh2Nk/ARdKoLSMvPJtHIHXxa19Ah49SpUxVmJotXX/+Mx07RU48B2MTp9s2Jg3kTB6zKopO8JoBBVBwemcQEBQLaJXPEHaGhj/MGZYtObi2d2MuO2KprXSQd4DAbIfPcuSofFvD2+f2BZqCfDGU/P4anLgOy7sdJ+eM4zyIdYJRoMaOt59jOzxXOiT/22GORmfEdDquO6SE2G/4a2lEc+S02JJeXv3qhQ1xtR77hDAfYgdV1XfidFYVo25OnToaftfSnnv/yr/4y/vZv/3YFf/PX/0f8xV/8LP6Pv/6r+Hd/+zfxN//ub+JnP/tZ/OSnP43XXnuNTcn5+PEbb8RLL79U3zHYun272lPeBwFqB8qHVya1AxpgHW2jJ9jgOKi3eOPW6CviDh3Cscd+0yDvwLdGu1EuUx5jn7IdM01HZItoLcO2zkxEEjcNkIyMiHGsDKFNtNUGi0bXdVXO/ivdnL5t3z927GicPHliuUFgM9RaDIwN2EDfQtoG79aaqNoseFriW0brorzbbAilK4IaG9XiVXYdJ41yjxw9zAbgdLhxvMEbr+vXr9WbKjcp5ieiTtF23zlBcTLjIhb/khfqZWbMsMHm5ka172H60rlzD9VBhW/xPD3ydbRfIjzEJjhRKjODOxJ7zJgXtKnxoM7Xr19nA9eFfdFJ1bExqoww8qWJyMjcC7G8wMZAX2gd9md8iE4ff0ZAldInIiMz426XOZk+70Zxb3wVXSuuRTITqwz01aFkZ0og7OWVmWM+/a8Rb4ZLyMwI7lheYzSj0LlEfq8AfXC4WsvoOMAYaIeaTx0PxLvWcIg2OFw4VGOra10MzOmx/0KBBo9IMohzx34QMZDtvT8v04LmBGS78dhzjfjMMdyT9YCJzLwH/3sz6bHJOjiHCeK0W2REpo848Mrgj/zMDKLxQ67MjMzcW3Rfcm+mKa0uGN8L9shxnB6cv5f6B6bUbx0elA0qadeBUTPeIO5TtmiLZqJVcCH+5Ifz1Jw1e5O15fiJ4+EhY9cxHhgnzn+tazHOjT9AlGoK+4pmZDWPfcz18wQHfhsb8xWVtRRWiLtGhkhYCXcleYCMTJgs6TKNCxMCVZnPbYPx7XWwNsyYP+ahnVyTT508GWdOn663DK4fC8aUHIRSUFbY07Rg8vtCZjLHWUArjgAAEABJREFU9uXo61Pdxo9xbdIn3d7ZQcz/n7b/cJckSQ47QTOPzHylq7qqRbXW3dMjMD0zmAGWoAD2eHff3nf7nx55/PaWIAkuCYAACA2MntZaVneXrnoqM+J+P4uMJ0p1N2YQLyxcmZubm5u7m7tH5GuxgR2KJ9zY1fa1XefYVIv5IubYZz1jojLPdM6ch2NbMr61LkNXnnRba9ExL1qPixcvxdWr12JGfjc+H3rooTiPfffggw+Gejyn3R7GJvLtg7Nnz8VHn3wcr7z6arz+5hvx2eefh/yBKGlYo5xs+BOIaBI4BPSIw2GFLyB+BFhp4qwhaJii9LUeKA34VjIySqgKpV4LYbHQH5gIEoTMKMGePHEyWutogG0M5yUUhj0ABf90wys0djEQNbAaAtZA8/UOfyWg67p6pQjS0aMoCmgacCcK5UKeKpc3cyxBvK514WmGx1QuchYbi1ARNlklSyu4jJvTMPJ8koWFaS5UKl1Sa9CRj4Ows7NTjdYji42NI1VnT05OsHOxvbUVXWuR1Knkxe5G61pNog2+djHuB+o00C6wH5FVQtQ1VaYCX/6wrgN5utZCRc48QCvucJkMZGR4B/jyFFzSOU77dV0Xx1mELFi8XUOpd3Z2SQWfpwqunIw/dfJUeAqR4V/Q3quww7WuVZvtICOSYoNB8yiLN9vRnZ0HH3wgTjMYHCfuOOW4sBuN4Tm4i1rkineGwaJlQ5d24sKFz+L999+P1157vVx/7GBAfrB0zztJpYqyEQNyIhiPPvZonLnvNB3vQjhI7GDQD9HHxLd8Bn2ntS4acjXPPkhxHcLLHUEBmamDP8YrcYSi02pg6Lqu9EKamRkZEZkZiZ706FEPD/ot+8rly3Use/PGzXCQKp5yxOcZPXWxPkc4sTt79mz4etYzzz4T3//B9ziBOh7q4ABNae2BmwQCPAXXBguyk6dOhAuBBx54ILquxY3r1+PGzethnzlO27gove++M+GCTl3rOdkg6695U5FhIpHVLplZMlLn/O7p6aefjm9/+9vs7NwfPX1lNp/F8WPHCJ+NY5yyZeaawOg22kn9P8oGgH1ZOa44gRnQkeqDyMI23oehyh3WcpRY5khriiOpFp4O8MXuOl3c28IVYcqvDweKgcc70BvZvEPCV42aCCADdMH6rpj0fK328ccfD8dAZbanN+BI2Vx7gEeZqzO6DR0WxNsDcEa/nowcA1/r2dN+0nfHcOLTCVpiFc+Eq844xthOtvvtBdg4lK5TifglcAgqYf24NX0dfQ/nYJtlmv8eyL/BpMyxrMyMzDtAELcGnLuXnCQJOL/ubTt9PRo2zARTTsLyM8FaB6fUf5oLzX9aRkof+4rZR98+LcPGf12gue6ZxapTMGPAVy/BX8v0g+iOueYBjE83EffaY5/le5Z7KNFBkIjiBffgLVeOG8LZc+fi5MkT8DpiVFGVCSxo7PFAsn5i8a1v0h1rCn0ddciBmGkTHEr7kkCRRoiW2XUN7KHmkw75KH/nFo1+w6dOnWIOZFEH1mw+j0zmJvy33cSTeFv0V4qoumS01qJrXbn6M4nLtm9D4T+BLebmnIuJER6MB1lYPHT+PBuKZ8O5rjHuOv4dZUOvgM27Y5xkaZeJ++QTT4Yf33/35e+GC5MegWh7/dZ3v1sbv+cfOh9uDH+Ludb0bC1ee+N17KzX4v0PP4hr2APOBY6twQWbkZRZkERwt2S7+yAgb6IHHGqLT60wRIShAviwzQvEsoFuh0oeHyBNefBGQ3gdjWgDarD3GNkJY67ujBuYOMSrwmA0s8UMI0KDv1FJK5qZkdEiSdPQ1DWm+GVxIl2V+yhGxbGjx0PjVzjDbu3lS5cxTHfZIe7Da84KUgPE9IS++Wo3DT6swFDMixm1cKDo2MDAPsdq0E569MhREodo1MEGlZY8bbBaPYYhlsRnZlhn38O2DtIX9Mu3YB7j/HhZOciPDe5rWy5OTkDLtIDWLicpPfXsulaLExdElq8RH+ur+JZ38PVPMs3MaK2Fl8qRSemA4R6DLTOro1UeMslHa13xr3waeRs45DILIldDQAxjhHDznlCEdSKEGJOdl+PRtVmcPHGKY9BVXLx0qQxkSJVclbsGs65Huj3yl3JSnu0pb6YFl+2qnIWjGNInWATq1/jdvLkJTxRJ3c0TxQl1Wg2xu7PEwN6ub4UuXroYb771ZrxV8HZ8+MEHZUQvWTR11Fd6/p8O/Zktpguy5c2WIW+VlsmOySIeeeTRaOS9yMmQH3q5SHGB4DGvpyo9bSZ+QoEs0dEP4LQGD/F65N9IaKTPMZA6/IUbGQ3IzOAu8NG1FtU+RScoO4nOOHhJMyMryjol/o5d40cfeTgef2w0Glu68BvoE6sIeOwBdfmpp56swef6teuRmRHc5+4/FxptHTso9kld8bvW0a92orUk/UjYP/wVEct01+j9D94v2Q+0q4bgYr4ovAceeJByWUJRZtzhaq3VL6CcPnMmzgDVJ44djxMsYh34T+Lef/8D658mPBn30S+PHz8ZTmzGP0Da+fMPxyOPPhovvfTN+NY3vxUPP/xIHD9+IjrkMFCuemWfOsJ4IQtWlWJrYW79OuRrnU+eOhmWuaBvlx6o9mSQxiEgcdiDiMwsMK4nnmB49bR34hH0KxeChas74iMbjHyLyhTTlIjJN7lxy5XZQtlN0ZkjpvHWZ4wnjtv6G5+RFZ2ZkZnlP/SACXmawLTMEW+M64kCqaJwqetiMY+nn3mayerlcDJs6MfghJKkA2ZvXVenWzPG+WYEVOS96xq+LF4WjLkbyL21bh2H82vcHXQWRW8sw7HZ8dXXGcYNqNPo5wZjyVDj1A7jgsXJ3gRUL5LIqo91IkI5EHXoFiczI/OrQOzhBdet9Fpr1a6Zd6ZFljve0pnyipB55/yZ+/ETvq55OtrJ8SYzAyYjm27UlZHRuhZd6wJvdF1XkJnh+KKM1DNd08uNw5c0MnmuQTwxesaMyW/4IIBdSZn4DkFEZkZERuZhiANX5uG0zIzwxs3MyLwTgJL7EPgbsjiysWCeO1Y6E7dcmRmZQOReim0yqg3SQHfKvx6PtAW0jZw7xnGB/jIiRCgPYY/S6MnMyMwKZPCHPzMrPJYFDcrZ95O0Dhu3B5Qz+fHWzr8nACcYd2fdvMZFd79X2G4DY5i4AZ0JLDIzI3MEStnzE0VwYJrpmffYaE6CFJKReg5Ba108xGJIndtxU5LUwqqyCJDPsg8B8jNcvICS0C39wT/dDDt7NkomGDmmrB3kO5AdWRX9nqdA2HJHVJ5D9JQFMn6epPXIQltll7FC2MFOW3F6cePmzdA226lN822RC6AYXWuRSckAz6KVmZH49sDwLUDy3m19Lcs5zD4mH7qG5cf0rmuxwSLjKIsM3xQ4e+4sc+iJmiefYLGhLSA89uhj4Tjb0X/njMddaxHUU3orNuaErrXaCH7woQfX8+6pmDOWdtgsjTn1KHry3AsvMu4/Gz1533v/g3j1ldfqOxhloUwQMHKNUH965Ib49uo8VYwTFBCQkom3Awli4gyQspIj9GGD6w8ykWxqAdTqrkelVU6orF3iMjMys2jIGIk0UleDW6PiKr1xSYeHKINbAq06/nw+J28r4BFQikjCo49iKQeBdK2V4BaLeWjAuvp3V34+X7BjfiF8bcldXA1bG621LjoEO58torVZZHbRANiNujIi+evZLV1hLGggayjZaeY04ubmVtE0rFwa5R8/cZyOPCtjWKMmM6HZoN9FUjfxXEG2znCLJY0fXJbRU4c5C6dTGkSnT4W/ADZfzGOXTqqhu0MHSHATnrwb/Murp0SLxQL6LWwbUAJfNPhpmUQN0asMgK6Koisv1aZkSHA7jE93FiECXysMz+1YLlcxrPP18NdPfgoeCAeu7QWJ9Z3lGh2ULV9n2Q05xQnHeFJyvSZ+5TlDsUVe0pnlZZf6Xb161SiyZnTISBw7XKyv1nUMcKs4zu63bXmUhaJ0XXh8+umn4a9M+IsWb735Vrzxxpvx6muvxa9+9Ur84he/jJ/99GfxJnHiXaEcjzwz4RdlLpnQxi2yyp1TjrLIbDFdmcmgvWCxdTJs5+N2yGefrW9ZjrBgkoayA42Fyzxay5D3VbXxUGIaaoIZSkfM89RTT8U3vvFS0bPtBwUHPw0iQmZGJhATRKg/K3h1AtMfXuDoWL40hMykeSBGgnK0PgEdTzUmmVuGACr1buFiwKNZ27Z1XdgmGwxCzz33XA10mWkR1K1FZsaMfiAs5os4wsnWApjP6a8t4+bNG3GZkxsXxNJRTzOTvB18RVwiTcMwDlyZSZ8/Hi88/0L84Pvfj+985zsF32WH5uWXXybue/Hyy9/D8P1++MreD3/7h/E7P/qd+OEPf1Th7788xv/oR78b38P/ErJ9hAWkff/tt96O9957ryaNbtZRX2EWDs7PP/98nOS0Up2z3ZRfyRh9z6Se6OpxTujuu+++8LU58cS5FxyoViA1guNzWNMkYuyXtjmBTNIBNUUc+5qCsoxM0iYqNinghEu2Q3dmRmaarWBKJKrkbli/bt/34Or7CkB5pcCgUgK0GgvMVfVFxw5lNtJlsQJjx44doR2Pxnl2506dPgk+uZLM3OIJrRGA6PSKRKIzPWOK0PBntqqD8sjMSNF5jm4FvvbD8XSxmIc8d12LDfTVsuaLRU2+bgxZqBO/ctefmZRzANbtVQ5y4Sbde99n6K5gRuEQQlKzKIg7XPJyNxA9k/xrMCxkpk5kHnYr8i6PW8sQLXPMH5H88dwLOxTQOtTFfNVfGN+cUzITxGCcm3MCeyI2GEMyMzKz4uPgRVQcgDSAKAd0QTRp6x6CJCQtnMO3CRFj0ugPrswkbh+IiuSRPA8CUfe4c50Gc6W3wRjS4hjjwtGjGzGbtXX6YScpY4pBWuQcn8aNvvHZMy4Ixvua+Gzehbq5lvKBfJYv1j4k3mTj+UBRxOznLD2mnSBCpPmFQhkfBE0eAzwJaDs98/QzdfrtaajfjTrHZfVNSgRHuntAtoSBPUDmRB24qaf6gT0FExV/CAUeyB6OsycYi1cshLR7CpFHAuZTHw6CcZVE5SQhP+KO+lMxY/L6aVpSUJKU67g9hzpJu2iSrh8HymsMArYRaOsIMAkMtB21C18bdlHSus6EyEz6wIL4JWyR2Vzgt462zVbpmVmuSXhiD+LLr93dnZpDjqB/963ffHjiiSewSZ6Jp556Kp58ks3GRx6pjUNPN7R9tWMbZVu3re3t8Be+Pv/i87h+4zqbyMuCna3t2CFtF9ja3A43XsXx43a/IfnVK7+K115/LW7cuBnZOlimH2APOQa8/8GH8ctf/ipeffW1+OSTT7BX+rA8kJCBYlFSk4sfecjLVNs2eQ67gzkqSmSyEa4gjUOaXgkZwh1LIpKkChJP6K63g1YZUyDLbGsjG+4W6Lc8G9k0FcDKJDgaVgMDlfEtu7vQT3jF6Cvj/oCjsVMAABAASURBVDQCa3E/O75zjAoNCne2NYbcKXN3VUMkImOXle5Ah+k0VtbQOvmiUhFgJLQyuq5DCQb8DbcPO+kxGuM6Deru/UCdgmvBJDeHB3eet7d34hhG9EC8Bpvy6loXrbXIzHjg/vvh8X74BiEjkj/rXSvdjSMssI6GimSKcjNtgNcBOS82FvEgO9Bd10L57FCWspJGrC/DbV2WURqJvXxSdghEyhvkohEugxU5J3lI4qYk8UHIhDLQWkbrWsnDcoXWWngljwnw7t2me6x4HHm5oHPAkY8B2sqqJfRax0p8Hj31y8yYdR0sJrKBQ/AyM8QLrhnlSXODBcEuC7cdOqgLlAsXLsS7771bC5A333wj7ET+HN4Ib8bbb79V6Z99doGOt1OdMCOhGFWu/Ni5lIMuJUdmRtcarpBhuZljnoxk4JkxmB6vyXeDNunhVRxpdehe6xoD0y76sqqFnnR7ZNygeZ7d/Zc5Jv0RxvVv/dZ3WYyeiq7rCjfqSp4ZmYl7+M5IeOGZreSibDK49h9r43EJPWEVAwOoJxpvvflmLdTU28ws/TmCLNUn/1/J+YcfZmFxM4K0F154Pp57/rn43ve/V4Pd/efuL3z1EYSwnrrW5whHwp6yOKhZjro7tveSerXY2t4qEP8Ii0r74jaDYE+bx4HLukhvjhE5oy91rUM3FmEeFwZOXMeOHa2+UYMtfvvZSU7T3BBoXYtGnoTmNmW64/c6R8w/+clP48c/+UnpxzaD7klO9GyLLXiQ1/vpjxsYqzPazXqpBwWMEbqL+YITnWPxCCdQZ86ciYF2pIeEuBRFL1Fj9sH4nolYN5s8NdAGeGvR0xYExrzIuZGemTEYjw5BzOQC5SO+OBVhEeX58gckb0OS5/1IpUToFsTMdTxJt92UXzTgUwNCXu2vttuEa51ntN0O/XPiXf4zpVu5S49stxnjrnScBzKzZGOezBYEgQT0Z+CJusaE8n7dB2yz8bIT21tb9I1VzNigOnr0WDz44APhO+O+t71k8e/Y0nVdzOaz24oYphiI7fmnuC91x/qP+cbnXnWSzIBhfHVnJtUewYjM0Z85usb9psB2E5T/BJkH2ySKl+DKTJ4RyZ9tn84N6jHhzIyuMWdiYAZX69B/obWQvjpD9D/PTdkhRN6T/ohyb5x7ElgnLpjzHQ+6rgshMyl5giysscXLe/gxNv8Yp1904Ahj6UvffCmeYIdbedkWI9KXPMn7JRgkW5CA9x73grHQ7wl83XeTk4BG+/oLqNZ3rGeLoK7xa13wMfGM17oK4+vBHf10O1ZrHTpYDN2OIBnuokimgFD3iFvef8Jjn9IBNovObVUvhKzxy7HFse/48ePM+0vsg0V0rat8A0/hLqyT+vXuqh9lN+jPGUudyxxXjzCn6x7D7jqGHXqcRbRx2rzaSu+//168ud6w+4AFxQcffBC+/q0t5Uai/Dvvld3IPGY7aGdqS9cGMHnN41w/m89jsUEdKf+999+PX/z8F/URvWmt62I2m6EqeVvFRjnc3jvQrNtwv1JEEQRTdwSJ4yspxT1l7uTrJET2aK1FovDkLHeKN9y6Vo0snsaOv4u8ZAe667po5DH+VkjqLicaTtsYJZ6cPPjgQ7Vys1HeR2h+4+CO8waC1FDc4diN0TIGDA3DBZwWTLxUGdKFKXdfV/BgR7XhzmHMOCi5e69CGD6OErgQ8Sjrs88+C7JGwu+KyU5arqxVDuOOoTQaRI+ysrXD9/DQqLd49913NjJbLZ46Gta41rrQmM/IUMhHMPBOnT5VRpoyUZF2NQbWxl5milZy7Ndt07VWirJAmeSzAPrlMshmZnQo2GKBshGegadiNfIl/JSLv2tddEzqo9tFxZM3DgAii4OXODNo2zYOQIad1DQGenhWBtKzLTR2rHdmRg/vgvgEQ7weI07cruvi+o0b4T959Pe/t9bfAtnB/J6kh648ZPBnZkAZLtjJM16aJFFGH/JknNBXZxwXFJaVmVXHhqvw1cVtDNwd9GcLI8cd+VdefTWuX7/BYLoCN4ue/FmGtGfzWbgze5o2e+KJx+Pb3/5WvPzyy7jfxvDeYEf+WPi+5gyZt5aReQAi49YrMylnLfs1fnAluCThG0LeHVyW6N8S3b2JfAZkp3wuXb4Uu5xWLWhn+XSx9/Qzz8QzgAPQL3/5S3bNrgLXWKxs1iJsMV/Ei994Mc5gnOsfkO8E0rKP2B/UxSX9yD54/fr1UFYagTDFoqkPdco2dvCyb8izaRPIt4unV5Hp3/3938VPf/qT+PnPf17uP/zDP8Q//P3fxz/+449D/09+8mP8/xh/R9xf/81fg/NT4GcV95d/9VfxN3/zt+D/Q7zGTs5HH39UpzmWK6+z2Zx2iuLHspec4lVfmKv/85DHrnXRoWfC+YfPh9+yKSvbFVGrDmaN0X+L1qO7KyZX60MTFR0xzDuQFly6iWuczBgWh6jxpjEHxgbbccTpx/jq3WvvlziZGZkj3IpK9JhGQuaIk5mEYozXL8ThSz6XtHFmRueu8Zglxisj8cwYWxzvxM1M9LUVhBf1ty9859vfjpc5DXuKnb4NDCJl0BCWMJR+DcitxYyxIzOLbqwvghH1iK912R7qpH3XMXlJu28wJ/itzBPsNspX8U68/Cj/OxZA2Yfa6o5I+5EDdR7BOHMOkjcAWLfDQOTenZklO3UgE7xbIO5yZY64d0m+LTpzxJ/K0RWUmWCGpH10rQvYEclNnON5Zob4wkD7JfEr9MQxZ9IFVZeax1e90gK+AnImmAK4OJG5Dt/NDdILF7dwDAD3vG23fYSOscFNkdOnT9d4m9kic6K3diNrnPjSOoOW4GZmOHY+9dTT8RT9wjFpQHf2S727L++QVKcEh9m+A9btUWfOnAm/29tmnjvB5o8/TbvNRmjAn/wsmVMOKHB8lSszyZ63o675U0bqyyPYRZkZ9tHbkNe4h+MnmhlJQk5PaBD8zdzQyrtQIglRwD06r04I9oEFY9oxFimZGdz7uas971iRfZyv4oNo1zXsjr7soE8++TTefffdeOONN+L111+PN9mMdKPWN0YuXrxUcdorb7/9TnzAouTCp5+Gnz7YlrapfbzGRNq2Z94pDnnIruXMFwvmxVloW/m6mN8mudnveGkfV0f0Iwk2ZpfRY290bewTX6U6E04bAqPsNoATMAZHEFxvYVRwjS5ChZJ4Dt+eLE4xheLjIJA4CSAiIzOr09Kq0bVGRVZBNaIRn3Ty4HKh4A7sDobUfLaIIEuvpGLMihNVLnksKnAFV38LjFCN1C12R29wBHXxi4vhay0nT5yM1rrYJn61u6L4ITRWVjUZRYWL7kgwMhqRUXl2GWj96eDZfBEuSLo244TkOCchD8RivhG+g9eYlDUELXuFcXLz5lbl178k/xaGrTTlw3IDnk+eOs0Ke6NobHBycozdPL9h2ITHjgHQRu5Rls5FAfQ3WBlb3ueffREtu+JfGWW2UXkKt6tX3R597NF4kuO+Z599Nl588cV44YUX2BF/PnydxQnZj94effyxePa552ow0kh9DPxHH3usDGZf9Xn40UdD4+wBdhj9vuDMfWfi9KlTGNXHQ4N0gTwyM+ibkfzZzgOKmWkoo2tdGBek7SJn21Djr3VdDUC2hfxvYuwvSd9FTgN1UGZJnTrkbDiysRuxip3dZcwp03ZcgatMb66/P8mED3WE9pOWC9YeXowK4oL0jnLNO8NADRQoo4W8awRaZkSGV89CRZdicfroQbIekKD8WWRr8LKD0Xsp3mSH/tNPPymZnDh+Ar04VguSoMzFfB5PMdF893vfjR/84Af1apLyP81i5eLFi+EA4j9Ums1nRXfBoJawIKwYKJar3Wgta3HmYvgYC2HhxMkT8dBDD9TO75y8YWHkg1nuIahaDMVzz0J9VT+HPYf2cSabHoEsoa0sQK7vK9Tpi5cuxdtvvRUu5j9iAPvg/Q8q/Ld//TfxHgPfQyz6T3LysAEddW9Ov8xo0aGbRxZHiscFg9gR0gfacPPGZkz9LJHrbDanjvPYYTHtd1y2XQ9ekCYMuLbDDqcWbkx8Qb/1N9w/+vDjeB9e3nvvA+T1Lv7348MPP0Lub8GX/g/DV/reeefdepXTgfJTBl//144DJ2TDunatq/4ibQ2mE8jigQfup20HdHEzlGGHfiwWG1H9DMO1o25BY9iuyh+h0h5d9TUycOceIFaTRyB2MAJ3unvGBLGNb9CMgRLByUg90aOrUfIIYhLJRnRN/ewrXb1thslDBP1hGQM0pRNcCYRtLh1doGeBKojftYjFbAbtABLAhYeAl4yvcg0UBUC/H1bRQTAzmSBXsA2PpEolW8YGsluhu+qmuh2VRl547+HrCOPYI48+Es8++0yNTUc5CSNVVgpW8D2Am5nRqHNHu2R+BS5FGSetqDL145vurmtED5HwOKdvBvhH4cXXac+cOR0aZiBUnSxfnqa8d3MhsU4afT6FdSTOAHjjUqeiixuAeEL1VzwD/OoXe4IJX1cdEfTLZ5oHeSqviV7XrCOp0B/xIjJBjCi3kS7ELVdmhvFCh7x1i25E5cscafSMjcJAuUbJz2Ixj3Pn2FxDrobtx6110EvyRhhnntYZzrjnhQzGjwWQl/5Cxr/WoTjkVuL+Q4biS+iLLYqwRyvCrHsQXgNxI4xlBmEhEfVQY9kDDzxQ471jmjjj64oDSAC0D+kPUQNtoix049aLujYYaF0jpWdcPlmbQ13XRchrgY+443Wr3hxEulMu4yaQ94H2rL7JCc6TLNZdKCzph2fuuy8+YTydMc9Qhar7QD30B/zuQRVo7D4UfeolWiUfeECCrGBwW8eMrLnKb9ak76bjwFhDgeRCkpLFlwUJthC4EcotI8pfD4lHlHeK1429C2IVgUs7NfyUgG9AVx3bZtGxMaJez+ddjPyPuKM/wJvGvAz/3IibMb5uMP/NaDNtEE+gggwd8UkhuVe+noGq7YMxB+Ew7sGUfX/SlwfazTnTzfHLV66Ec6ubfG7cfvIJcyenIx98+AHz5gfx2YXPkXFPPaPKtn2X2FFOO/ZZ3Qj0G4wBGcId9dwf35WJOv/88y9iT74Y88UcmhfYoL0eDV78pdYXnnueseBcjaHO8Svsuh5akPSm4BiBckJAcUuyPERjgWKxt0PvogUMU2LvUkxAZU7IwTz+veS1xzwyUZWSxhqQQgS1HgTiaKvKId4Y30eXdsgAdQg/DkvCNmhrXSzmi2hdCzt10U/wIuSUJ7cEAXGccMTpaTCNG41eFzm7CIii44nHH69xb8nipIN2Xx9Q70qEwWZW5bRmWcM6bhEbnFb4bl/DUHnoofNx5OjRWC37UDHcId5kIeE7fDfcoSbbCoPBPnX12rVa1R7FoIyAaQC2IrOFdbt46XJc+PSzWgicOHkyjrIwuY+BwEXV1avXkQPGR089kZs71D1uBw9HjxwrQ1BFlK5G4C4KZlrXdciwj9l8Hr4a/rxIAAAQAElEQVQz+iRHxC4+nmdh8o1vfKMWJi88/3x8g8XKgw89FL7S8AQLkt/6rd+K7/3g++E7/fpf/t734rd/+MP43f/lf4nf+71/gfu78du//cNK/+5vfTe++a1vQuMb8RwLHwexDYzTzIzMLmKtbMoxuOywpODz1pd4Rh3aZGFhXbdYnFhHF20ZLZRha110wOifoQcbMZux641MNCx3d5ZxBFm4OLmJIbzDQlYatn3rGrgz8ut21bbqRkJ7SdtJJ2irtC26LhrlLNCz4+x2CAuM7I742bwLByiqFj0GmeENBp/WMrijY7JtXaNzXosvvvgsXHScZZJWrpAP39e8fuN6PPb4o/EtjuwfffRhjMrdePvtt+OVV16JX/3ql/V74P/wD38fP//Zz8ITww3KdgHywAPnavFx/vxD8eSTT0CDhSTyfuHFF+Kb3/xmvPTSN0K/bXDy1IkoxbZSQkY0eEsgMkI4gt4mTPd0BI0OF8E7LBR6lPJ+jPQZg/HHH30UngQ+cO4cBuZGWA/DVxn03I1Rvl3rMIqZnGmLBdBlo+hkMuVEb+MoaRF0zhDXxaf9frmzKpz5bEGbHWGAXMVAJ0kYy8yI0plRJwbiOvS8kzZuszx4jmi04yJamxVkNugMAAoREep8aw35LqPrumq34OoxpgbKiiGIxzgn3w67guocBcc2u4LvvP1WvPbaq0zCn6B7y5ClJG8Dt6fsJbpmH7946WIox40jG+tyR54zWtQFbkxAgZlQAcaoPgZ5IZBCkCYOfAXhQWDsGGgP5vNo5LN8Qcz5jHoTZzmglixWLDL7qtuAfKNgzIcf2nLVWobZMiKEDfRropnIPbiMz8xKJ3iXmxF+IEnICOlaoPz21gs+5AuMyGzwN6cNFrHYmMeRjUWIO77euaq6Bdfly1fi448/icRf9YBnSkEctik+ZGFftD/M5/NI6gLq3W8JQcN2vRskOG5c6KrzusdYHO3sblcf3mYsusmmVo9h1rou5ujh3Qtcp0AkM9eBtWNYIDjKxfrIFQL0JpKYqMqDx43fmBGCiMzEGSG4MjPUcQEv+tzCOtgWA+NTI3LWuuiADC7LAPDd8c4srErL3PdXBI+BvLtsFmRmlPxxuU0Z2yiHKv/YsSPhGOcrqw+ykSV/wkD7WRuQqccA74kbwPAlIM5BGELJ3QnkJzNJH+8M/xoB3APxRNzhhi51UDeF1swT0dHuCYm2hnHR0ccYblSHWiEb5wqNtQG/chJUP4sVpAkyUUOxLt4ERHKP8XjgDT+epMz53HEqawye0e/tpmMqaAkpiFdc+Q2PQOqhm2SkEQVxy2W1KY6MJEBcvuyDc/qZNsGzzz0brevi+PFjse1r1PSLoFywQ7d1XaQCSUqZIPCHFwQpoKJbRGbuQXBlJk9v8CLrz3pmJmPFkTjNpu0Km20b22pgXFGGTMBkED/Aj2jgZkT5TRdvwEYSDFuXKR1W4vZLWkNApmBZY+my/G5E1ThJ/eTLcNdZkWGPDE3OXNFHT5mZGdmAHMFNsStXr2LD7YY6keRyzI3QFxHgKW9BXvepmpQkj4An7nWZ37wD9BJeO3Rlg7HWMbMRzoQOfPk6tW8OOEf2MC7PPXJ1QbJinJvistGm2aLC9N0eBZG+4+UuOiDNRx5+OL7Hqbeb3UvsTv9p489+9vN45513sFceZJP2RG3guyHuN0zyT5GRgfx4QtIqA4nuOX8KgZ8bROt0xwUKKHe/4ZIb2j4lDKreA6CX2HvfZA2ENiKRwzCOYRlbqpScMuj3JEFc/QpToFai3hGoG4LtMfJ2IvlTyDaUxWmEnD59Ou47cyZcVd64fgPcAayMESfDRrSxhMqP4h07dpyFw5HYgqfMjC06jBPWeRppA0P1+rUbTGpfhOk23pLG1m89djCYXdWeYEfdtEbjqyCZIx3/F4jvx588eYrBf8FAcKK+Q/AjcQ3Vmzdv1kfE8mInaSicK3T5c/Hj+4BnWNBcvnI1bt64EVsMIL660DFw2Lk//PDDMoJ/4esxP/lJ/MM//mP8+Mc/jl/84hcV/9qrr8Y77Ip/wOr6k08+qY/6d5F/wF8kIl6Dcs3MmogWKP8Rdhut0wkWVWeQ5+lTp2ogba2LRmdIAQJkiUyIcPcou0reY8jIv225Qrm3kKcLLRcmERnuAJim20FvgYx36BioLu2zrYMKDHV8aIdRN1zkeCypfyyjD2kYztaiIFsE9CVgfEGM13y+CD8A/8EPfjt+7/d+L77z7e/UQu6ZZ56Jxzg98hjzSU5AdN0deABj3gWrC5EHH3ww3CGZMaHsYOy7YFXPzmLgG/YfWmnY+8qUcv+7v/v78NUkjd2t7a3wBMXXDx08NJp30Bnb0ONTaXvS4sLyicefYMF5f+j/0Q9/FL/9w9+Oxznlsj6JvG2TqGvgKURkZkFkxB7EeImx5CRKHmwHddlB1UX9ERbkDlxi7lCnjz/6OE7Sxp6qOMh2tIsTh/lt88wMdfbtN98K62ndlP8OdVlhcEcVHnXNkdN96Kx0bAP5V78qsR4ya2wFDjzG+AMRX8vbU0iPDo4wxCYnm9cZAzoWQPYz9c02WKH/yma+WJQOWQ9lY/+7fPly1XNgYE/rBCJk9/jQT9ReOMSJWD8Deho1ESgwDyggN54Ep3iivQ8QUUaOJRqdZ06fgUZfC7DWWjzG6aivl+g32wTyOmei6hgH9B+hDx1lQWWcONKDCb0hc/KQMV1pFJBTBH68+0ECd74PsF0IKyb81rXITMa3echPlQ3iMRYE6sE5+on++WJReXwoX+s9ONsg1B10cJtFpHERX8YIxMkXdR18TPEH3TF9QC/mi0U0ZKq+Osk7njhuDJSvzoyYv+aziubhDV3ug82wT9wqCvsx5cu8PXLFfKOM5xiVyleZJeOBfI/Y49OwoD6bR5nqmk/imSOe/ltBHbIPHGHcXyAnw5aVmdWmxvl66rNsnihDdTLz7vTin/HK3C83c99/tyIzD+PIvzJqyFC/dSsZgdbAba0rUspOefgWguO/p7VbzL/mtQ0K6ZaH8ZkZrbWYs+jtui4cB1Vp06KujMxEri2kb5u5Gee8H7/2lVA4CBEHQ/Iib/ZJ50Pb0fnUDZmP2Lhyjgsu+0NmRmYS+vVvyUz1z8y47+x90bFZ5hxj/eXpTqWYprwPw4qNo1WNk/J5cCiYFimWZVqPLSIN6evafuq5c/x3v/tb8eBDD8aADWhfWSzmtNvB+mpUD5RjWStkEfgHbJQdNry2Ykm/dMzVflF/HFOc3wfmjqpLdf7y/eYesidEPQ7QncJJSu7HI+vMjMzcjzvgY5jaC019/tzZs/HCCy+Gdqf2gouSt9jc047xNWpfLZuh28rTvvEim6nOPx26ni2hdxAI3uVud4wnb0beMelg5ECry8CtQPRBtDv6E/rClJiTB1e/jSmoQCpM11oYtkPrtu4OrJsRKL5QqIEJR8PZhUiSX4Nvl0nuOLvjn3/+RVy6eCka8V1rYdsc44TD1wvsoA4EmQ1l66NrLWZ0lBvspm2yWHByXTLpWo5Gje/63dy8WQucagCIiWPDrcDLHJU4uOxEXWucAswJBYuo7RhQUkHjTuPDidrOYHm6mwx4N2/eKGO8MvEQ36M7f01DmtbNQcSFReZYXmZGD21/b1rF+fyLL8IB1EHGn9R9i937N958M6RjfuvxZ3/+Z/FH/+W/xH/6T/8p/vA//kfgD/fg//yP/2f84R/+p/gv/+WP4r/9X/9X/PEf//f4kz/5k/gL8vzlX/5l/IwFkOVIa8miQ8O1pw1gYawjbbIyHuPPtCWuBrAysw6ff/ZZvZZjvDq07e725lZ8cfGL+Pyzz9mFWNZ3EBrILqaUV9e6sA2vXb9WCzPbrSYTDDP9t4HxQIdBOsMVuq4r/hyI/wUnRf/23/7bWqD8q3/9r+L3f//34w/+4A/K/Zf/8l/FHxD+v/2v/2v86Ec/Ck+YXuI06psvvRTf+c5vxbe/9a34PidODm4rBib1yfcyXWS4UDHOjuwCxQ78+eefh8bwFnV0Rx4mIjN1aLc+dtix/Ozzz+o7ir/nZOXP//zP44/+638NF5iXMJLl+8b166F+byw2OLk4Hcojvualziszdce2y8zqa9ssnPyux/63zcJcHb/GbpDkbaPP4c1+4AJxF15dKLszbpuqt42ByHY1zo/azTeBbWY/to+YdyCBYnnu38bth/7pvlH/QpWKQR2kbWwLdXGLhbHp8/ki3nzjDfTrZjhW2IYz9MJB1ZK3kYWyfp9F/GV2+31f13jb2LFB/wiMChC0f47hA8/Mat8pBrTJ+6UuWUOarevKYFlgICo/9Vfde/DBh0J9mAhlZthGtoU4ScI2bbhioWhb+B2U9EoopNUtUnkCPoU84GZECPEVr3GXXGTbWH1ws8UxqocHpBSwyIbGkfrFtC++uMhmyatVB08szHcYMnZY6G4zFqpTh9N+M6Hjx46Hr3a5S6pOXr16pb6Vstbqi/L89Uui5jQ8z2rP0vEKS5mSEEpmIpt9iDTt7mA77rB5c4OFtm2sHnStq/ZXNy3D8g5SyEzmtFnJW13S+M38koIg4Bip4aru2Yc79FH90nVDxldY9f/Zn/1Zvef+z9VWsHLXO3OsR2ZGZhZeZpY/8+6u9ZnA9nYMcHHgAtqNyHP3n2OT8miNjV2X0B3KrzyefPLJoq/eSIPEO982Bim2h+3m/Cj+BhsHlkdS3bBZ9JStoLydSzrsEBEyLV8w9PXArJlZ9DOTzALO+raMcT45FdbduXoHu+kKp+duUk39V/6DrAmNTDzkt144X+nOXOdR/9dycTyaaPhDLNbb8cOy1Ku7EU4YyeR5KxBfeTLW/W0qKEjJ6t9LbJLgkr7juZuRTz/9TG0CvogR/vTTT4d6cPToEbBGOuU58OiZVwSqEg0eehYgyo1imVM2yzZRhpmMY8yVxQX+cg/Q+XW9mZYY1C3qyhzDBjIzMkeIjMjMEWLtGsYvT0Lc4Zov5nH+/Pn6DODEyRNle7z33vvYMdfjswuf1SmRY46bsTduXC9cyTz66GPYJ6fKVqM0o74SNBXiIKgIhie3qMjtGkp51n5afEymVSreUPq4N4grjFgDIiETwrFRjbNs/a11oYHprrqN66ChEWXYThJDgg5MLqHpnrGT5GB6Y32ioNKY7wi7wk5EH7EbfPXqtRLYjJXeiRMna3d4Md+oQWdj40iRcoI/eepk7ZjaUTbYPXIgOQn+ieMnaJQL9WrCUeLl2cnVsuRPBbXMTRY1Tqwqf9dhUAOZ8E0J1ifwX792rT5qai3ruPDSpcu4K3YBhhgNqZ1wArIzCS5alNMErTU6ws2alAboStM026hrLeaLRcwxyDuBcERG1zri5tHTuWhClGtZsIMh4KJFHvyIuuDSpdAou4xhfIWJW9n5/r7ydddZ2WigWqaDSk8H3WFQY30SGkW2nXwb5y7odErVU3aHPGbzWVxHof11ECdZNFwmMwAAEABJREFU6yNIL+F1yUJvCyNRI3kLI8X44HIBulr2LGC+wIDZCdvHNt7YOFqDiv75fBGW0bkomc9rIbmxsYgNdpQ3mBiO0Ha2jZPL3//DP8T/+B//I/77f//v8RNOmd59773xZAxDViNgyaKqdV3YJvKXtFe2FtJfYvh+waJ3m11e63n+/MPRtWYT1LugLg7VA9hGzrvwuxuXMXY//PCDaofWulBOGnEpEpDUfb5Y0EZ95ZHYNnL4CxYr/59/9+/iv/23/1avifn/XP7Hn/5pvPHmGxEqgEBeSERmw0mzVlpD3+aLRcyQeYM/00eIKqNDTspjhSFpukZ96fLOuEC0rygrdXuGPh2hT8nTkvpLxwWJ7brcXVG/q7G1uU39FlW+6QWRxG/R5pxgogOnOcqf0w+DePm3fdXJsG9TF/2DaeGVPAScW+7CG6jmXaAHQZ0M0s16c3Oz2qZD9uqz7Saj9nvrZHt1tPcCed1gg+Lv/vZvw4/2XWT+9V/9dbyPfqgLlCg5s5brQ72wGOtSYR9ryBz5z8xQxplJ7TL2L/2HITMjM0sXjh49SlkaSDOMiDOcuh4L20JeM7PIWO7x48fCVy/d3e3pkwOVXzohgzPT2BFVmRBf6QimeIaCLs7+De4ArjKsSMKWqa7M57OK8gHp4k3/AF11erHudy74WstoqU5GdF2rOvlqnQbQBv3yBCeywdW6jic3jAzwtWIM8ERjSR+UbmstGrQikr/40gvWC6e1LjITHg2SN3VtwaFku0Q+HWVvMD5ka/DYgQ8OfJhpgNBAvQbcyopL6t3vQjIZ+vQp5VdZ4IE7gvQBesVBuRE97gDSQJuFfuofBaCDHweu1rXwY+pEFsdob38O9rnnn4+j9MvWurBtujbK2Wy2c9d14/hHHY8w/qlPDZw4cB0Miy+eRrIoc9rTthf0m+b3AtL5kBN787oxI+4hoMKmZWaNddZRfiYcw7fClPZ13Mws9MwMeRt1dB6ZGVN5mSOOiJkZ8iVkjrydOXMmXHD96Ec/jH/1L/9l/OD7P+C08jHmUufMvmhpYzz+xOPVB2+yieiYsWIcLN2BzlSX4LJNY6/IsQx5UWb2TzcnlXMUUoZ5la+uMpam/Qa1IC3QhqEgDl25Vw/rchAy1QEgkr/Yg/LE/lVjYEZYf8c9eZSP69eu1xhzZG2oZ2bIj/kzyRDwxFg+1TMzI9GpTNw1gFJ35p3jrH9mRusa9tjJyGycRmyHl2mWVzQjkQH1p7wxrZW+y7O8urCS96RPmK4MBetSdOAr6FdwHA0cddVvzx7G+P72d74TDzzwQLzzzjvxP//yf8bPfvaz2Ny6Sd27kMYo/yFgU9IVp1+QPlwxZjTSqGNrzPM7Yd9QDwX/n13XTAeFe1gDznhbwOj7ys8EU95wih9dwekzSJSnqRzdSvMhkK6DMnEPY/9Y8yDNzERGrcYLf9DpmWefqdMtbUR1/fiJ42Wb9rSFG1/dbB6ffPJp/Nmf/XnZpKeY2/284RsvfZN56jg27Sq8kkcB9EMmJ5iYJnz7K14UElw9A6PMwTH3sAd4SA2cgQGmL2EUHrGZCckMHpVu/J2AxPCyDA2BREHE0+jRzZRGQn9ZBtOAImn8dBhDKmgPj6P8wLOwPZDqCJkZfqi+7JfRmsqQGCJXodlzYnAjNjGaIAv/SYNEzOaL2qG/zo40VS+8gUIc2FrrQiPEAcKFRw+CJzFda2ED7WAw7mDUe5qiAib8rFgluwMrrmDdLmPcx/qyPj30d9jV9AOwDmPhGrvTltV1HfVewheq5A1c+HRcCJneKHeirV/6fq/jCURC3/w45O9rwWK6/G5R1g6LBnkxrkeOK4x7XeuV2ciWQXQkfjv6HmCAaNAKGpJVBoX1CNG8yqFHLh6frnaXMTARL5Cp/CnHXYzVXeKVu6/V7CKvDkM4I+soVJ7EW2KEaKBLa4khYjnSHmDKcsSXp/liHg29Ud6fXrjAAvIabboFNTBo+x78TA2LsU4Rowu7tPkAUFVvZKuTKR879fPDP2Zh4utXf8YiwJMiT5P+w3/4D/H//ff/Pv7dv/v38e+B//pf/6hOM/70T/40/pSFgQua//k//4LB7Kfh4tfF3Q10Sd4zMzytM+ziaovFTmYLZWO6hrxts8QwGsO7sJQxMVlyQZ+UxXyxCPuAhvWFC59S1kfhzyf7QfsNJkhxqF11MdQLEhmZLXgyUO6GcpkxgPhNiTCjXZV36zom8qP1O+iX0dNz5+6Hh4YersgTtZCYz+fh4mQcvN+F3jY46Avtbl0IRGZGa13Yvju08c2bmwxSm2GZmaRli1k3x2jaiOvs+Ga0+rD0+0z+DzE5JG26gp5ysM2tA6YA9UnqElx5CxA8eNueExivX1dw4BPwy6M84YW/m4wJ19DD8ZXQDr3sMTJMUx/tWz1tIwPDaogtNxxY2PjLJ54wBdxFyBc+GKaakZnUcRZetp+gfwJlCXa01qJD9q11kfgrHR4zG15p7oNxSbBHPo5LJ06cqDY7evRYnUIcxXAwfs44mam8Bgyns3XS5z9KlAfLUbZuKIx9rqdaBwHtoQ7iFsDFwduyjXcs9NVbF5ZPPfU0E/D5msBmlG3dKJ5s0lpx8rvLOLQbFecAQR0a7UwxcZSFFgzEe++/hzOUTngiKR3HOIiQL6NDPq01/Iy5jAuK3HrOGWNmjJ2ZEI0vuSiQOzrkHZHodR9eiaytl3wvOIm0fjfYLHEC7tGD1nXRWhcddRvHO/oE45tp5u8lKkMGboHMDPXY6Fb8Z3St0R869GOOzI7Uhkn1fXRMt6M884gvyA9EQn3JFgHJSGbuPYggnPXLcn4X+PL3Xq66zeiv5rVeHTqdCS/FK5RwTcvMsDzLWTC2ZGblNWwbixNctodjrbvJpk1gvG3o6zCmiXOVeSwzafMlOe2AIyShRrtPeSzPMqRF0q99y6tgW07ELEPefC1X49UFlumZWfXOzDBPZiLXEeTH06BTp07FecYk8x+hb2mInWRj0vF3Np/Rdos4dfpkPPP0U/S/E+ju9XpV13ZxoWI5ceA6GO5aC/uPhrSvwDz/3PO1keDmaUNGZluq53oA/bZTJIHSNWTKXUEiMzMys+o0Y3y/E8zhueta4WVwkV9S+jNzjF+7p0+fjnNnz6Gns7CuykgeGvm7rovWWpWV8Ko8nI8zaXPmb+tpnP2lQ+9a28fvyDvBjP6kv0Erk/Ijqy90rUO2GzU27Oxsl43VrfPJy5z6NfDtf85dljdD1x988MFwEXn8+PF4+bsvV37T5H0C7Tg3nI8fOxb2sS5bnD1zXzz3zHPxrW9+s/7dw0cffVSLE39gRf+lSxdLlxeMDY65M8Yb6Qb8ZmZ4zSl/Y72pvaQfy2O2ZI7cKf5rLGHc7lpjPFzGOGZETHzh4R7WIMWvCWs+ihv7NtkZ1XlSBk+bGnaDqWUE4oI8mRnjX4vMRmwCEZlZIJ+Zybx/Ip588ol44YUXatz6BHvUjWk3r3/6k5/Ghc8+ix6ba5e6W4CbIzeu34yf/uRn9IsbxcTjjz0eZ9EpKFc9W9dF67qIyBgv3cOACMcknybpIiadmNwK+KCWClRv7hEFC4FQItEgJM6X3EUD1FvRMpNKMmngSkYUQbyutVjRYXsaOdNUwZQ7Q6NmDn4Bn3AYmUl9IlR0d0I1lomE7YEyV9FMp7CxKkO4W97RERyUfP3G141WdD47zC6G14qJK7iW8KRx6WtI7ra6kzVgBauQuywGLE+e/b7C04EFk4BlUTC5x9sO6pGqtHxVSR7Mk5kYTdsFm5tbNPR1ZLCKqWzzibeEF2lb5kBmyx2Q00g9qF9fHUxDS9Aw0Qic0iMyoiAOX0RnZmQehsjDaFPo1ujMMQaWCmWbBZL86mbSnk7y8GknKIQ7PUYSeynWz7ZZsthpraNuQ51wXOKER2NYo3hJJ3HwsqwJzDdBT0fS31v2GpTHivbdpW13aDfL0LVt5XdzS0P7ZtzcvMlCCOAUx4Wl8Vu0zTaLVHVqRdlbpB1h93KDnckauOHe3TXpWa5AFPdYuUHNRPeI2FcLkioK1/hQlkBrDW+WvmZkePW9OkG/qQzGHAblv4ue3uA0cTq50kBV7rvUtXVdZGZsUQd3P/1t9HMsUJyY1XupHT92gkHqZFjHi5wS+XO/yts066Us9U/QMfm0rsWlS5fiQwb8gO+TJ0+xe9KHaRQY6q28ff75F3GC4+IXX3yxJgj7h/T25TRRtb7CFL7FHQJJIk2I8ixZEjW6eCZ6mY2M0kn6Uh8uJj/44EPqv136ROLebZ49XaKfKesB/aGgwjWd4mKkRjYC3JRJgRVLHLd4OHXr72kz8Za0i3V1Qg/wGTrIG7ddCc8bGwvicz0e3IzMjJ4M1Z/pSwmOtBNZtzX4obK7d3LTdfaXPkzT+PLbKo0EaZgvqNToUswdbusoDY08T2Uefvh8ZCOWihjW0DL9IB3b4dy5s8Xn1vZmlK6UHPua6I4dOx47LL6vcpq9gzFy8eLFePKpJzH4TlY9ZcMxMzORyxCN8s5CT8POehAdXesiYKM+RK4F0BC3XpkZ6p2ne/ZV5T9CH8pfoBpFv0NO8zmyhsw2Y9ZKfoUaK4ZQvjMMkgVjeWaGxo79vetaZGZBrC/bd0UbH2EsOM+JqjJXTg8//HCcO3cuzpw5HacxhI9iAMsP2cM5RyPL7zn89kw8021/P9LWKFuTL0cZL+aL+MZL36hXT/2RjY8//igcc1aMaa11tmzJLzOpYwuvzCyD8MyZM/HQ+YfYKDhKmvxHnDp1EmPiPtCUeYuuw5A7e5ZwhLy11sK66WZm1eUs6W5uOA8pT0FdmEA+1VXj3Yn94Q9/iNHzZGxwiqPeZVr22M6GJ6hCv8ZjRVuZt6MdTzKumPXTTz+l/n08//xzoa4uaDt137LFyxzLzhxdebQu/kTrX3FS+id//Cd1su5JtTpsfz2Gkev/WLN/KQf1e3tnizFltSdHy55Ao9VNNnFPckr4BAbf0yzujx47GvbBDsPXtu8w6tUFedTwNf9Upxlp6p5g2giz6kv6u66BjqRVZlp9kr1uRUWSbghHr7COI6buJOwmlG1ke1m2/dLXja3zJptOkhZPAH3MR99UpvKhq4zUV0QamYlM1KMuOtqloT+ZGV6GrWsPg9Z7xaay8rdfGd5ljqryxB/MUY+wjCMsCnTVf08PT9Ofnn322TjB5o1lFDZ01QdhNp+FuOaz7cXxVbJnORWwnu9xIr67u4Nu75qVuX4T3pEXNI5zOmlgyRxvmfImza5rhTswFutp1E1XWMznYV3s//aPjrqbt1kXEX6TAI+SG6WjD1iXM8aN8iY2rEd4mW40kC3jKOPUDD2cLxa0U6vxwTY/z0L9POOXc/YWG6yeZL/9ztv1NsG1a1dD22KTjTttIeUYkYw/N+NXr7wSv/rVK5HZ6H/B/P4Am2pHwks5KA9ZiMiYLhdRkx/J7ifEGinXbkyXtdlcmQsAABAASURBVBOm8F3cQvExwV3wpuhMSxoHJONsWCvXiDd8EKzMkoF+oBFGxc+Dybf5W+tQ4C40KFUQJ5qBCaajg29hQFrOHCNqQKl2MUqDOiv0GxigK+KczJwUNOwckAbKFW+JcrausWN/tZS3oYzS9tdepKGRt729E13Xhde0ILjObrqdXHzjY13HzIz5YlFKPF8sYjxFafA+Cy8XLvP5ImzdBekbRzai+CFRWisMHSfAz7/4Iq5jgNrJKx1+QRnvHJ2DzztEHUze909tedDdT430jzpk5oHYfa9sKH9jbqLAuxgjynKFHHt4N/5ekNA/nA4j3rRRZsZNTg38oYDNNW3btYC2LpfJyklBGpbrQKfrgmRJ+XY4oeRoHuJsf+XYg8xQHxUmzXpIc4keFkib+AFeBoxW0zVe7OQOfqdPn2KiP83x8GZ99L8CVz4OA5WpiKxnPaiXsXbUconUxfna90ADqA+BHNV7T3GCy4XKYo5eUZbpWyxO5H+Fofvhhx9xKvMmg/Qy/CeiT7NDaJ0++ujDuH79Gga9O0q70bVWkzHkoH6AfyKk1SOTzAwX5xcvfhH+lPUGhlhjAHQhri44uGk8+PPfjzz8SPzOj35Uxmm2jMyEEjeVpxp4vsoNskbqV0EVB8KegvhtyUD7tK4zlrJx1sXb5gdBmQZpsidEPcC/x52ZoI0gmvojHWUg7cjwppurcdQhDl9kr4geHs1j/uPsFB7BuOtaw0CZhWOO6Q3kzIzMZKI+WZPMJkbFfD4Dbx4MJtW2VS6hr3N7hO9Eu8Twfe/99+sdbvvKlSuX46mnnoKHFoYpmvIpCR1wwSu/24yLjpWtdSGcPn0a/o4zll4p3C0mvmvXrsU0mbeui6OcsGRmaJjZp7YYux1L/d9PJ0+dgE6ig7vRY9QE/fUwHK6Z8s7MkodlzOfzGmedW4TMcS7axUDZZB7YZazq0NUNxt0Fcj6K7k4yzxxxj2MI+SHx915+GYP+HMbPPLrWYq8N8J9ncv/d3/2d+BEGud8yOOEfY2EmLQ0pP8L1VyX9xuH4iePsrB8Nja2nnnwqfod833jpxTjNWNLNWtCqRXuvZngW9OOnnnoq3D22X7mzafmzrkUnkM/+exRZKkPrav31k53+fCk+/uhjvcBQ8nn4kfO1EDmG8Xzs+MiPRvUCWWxyeiioP4LjugaK8oVA6ZZ+5Wd4AuMExxtPff0hjcuc1kpjwvlNuB16Yz/YpR1dAB6H/xs3r9erQidPnogf/OD7Yb1sf+Wvm5mHirZ+bnp98skn8c6774QbN/5Kka8577CQtg72AfPuUI6gcaZsBfXduh4kKr692/7zLEb0o488ytw/r/nc16eUoxtv2gwb7NZbD2lZl7G81UFyaDvU1kMFw1hkWgf1ckIbwxGjm5nVX8YgcYQzdePQ5WaRGxg985r9Vbvlnbffqb7oj7S4oJrN6TuMJzMBO6qh59pli/mi8DawU+YL+kI3o0z1sAvrMoFyUwdPMwa42XCMxd6G+PQ36z2fd5w07IT9fUYZi41Z9a1jLBLEnRYY0rDcjnyWrV3hL0a1jjJbd6heBjIz7COXLl+KbcYb81q+enDVkz+Q3IRz0wpU+k+3x/8RNh0T4dmuPePaJPNGOfqnNs/MGsdnXReJXLbY5HAMvIyu7zCm2FduswUSynsAE//Ue6JB/gTqnuKIyMzIBAIoNyJTf3AN9JGtcgd/CRDez953X3z729+OJ598svT0yuUr8fEnH8drr70WH3/8MTbwFuNvX/OAdVIG2qHqayO/ffsXv/g5/ecD5Jjhr8K5QXOEhZD9cxd5KE8KrXvP5klGcqAFD6TJvdZ00FB7ntxEmdlwga0wRvOEAM+hCIx+egx3YZJyj9sy95LBHwIqGa3rmGh6aERdli1qZoYNbeMaZ8UNi2RYdwLDaYDHEgPSAUWlvXHjZmwzQTq4rDAwMzOklyjXBorXM/ELmQ2Br2qQvXb9RmhcbSDM+WIRNoADv53DTqtCK2h3WDt4X4Cj0m9iLMuH4cwsegP0bzKwW4ZpsBcInZvKw2/SmMbtsFhSkW3Ynk7QK3NobKHk1+HHzrPEiCQLtx0hwnrKi3wILqp6BhcpCxkZyqxjsJjN5iFk68IL6eusIXEnwGvZ1RpSOQB6SRYTZ/+Gz/0APvJb1wkcbOTNgThbIpe+2hvMO96H6K8Dma2MLN0V7Ws7bGO0BGVbx8yE5lAysb165O4CY+JBueyBaS5ICvoQD5HTJrEHfdUhQrcn0XacaE1IQ8hcRmaGA55teBSdusERp3X95ONPwzjlH5ExXhmgTyQqqq82G8pvGXrGkL57QR5ONJNAbE8d1XkHS/3X0SEnBwv2Y+kNDC95zsho6IRhBxl/MOGtt94M/9GopwtfsLO9ZFFpG24xsGc2NGNgYFpPmlYm9i/LCjAaE8dNjL2b6P597HwjzrDfKRfjgnzqr/huDly+cpWJabmnG8pBkNYAvf0SRp9pe3CHdPONmPvPCX+MybBtrjB52C8W87kshfJIEMSVN2FFvzN8Kx/igXrbLe7BSMMDbWxcjy4pd3V4QCgFJtyFWA/OknFrwvenzjUijrNIcXw6gr51rUVPeyduo3+dY0fbV1t8v1pDo6N9ndyD2rkrr+HcMW7FPa5MGKJsUTIzLGuOQXKFiUojrqN91SPpy4t0u9ZEV8UiyCPP6lwjPjPLKOu6FmfuOxPy7S8YHj16LDp4cSHrabGL1clI20BHNYq6bhYaE5kZn376SRmZGpoNWtIPrpLjWsaZGa3rYga/QgfeSXau3R0+e/ZcbR54UqARexLD9T74kU5Hnta6uIneOoG6eaFcbX/dTOqAnrho6VpDf3bqffmG326n27ouGm2g7JXZRywA/vR//Gn87d/+Tbzy6ivhR6R+v/QpBrCLfhcmlu8v/pw+fSqOs4Bxp99vEz9iw8CF24r+N9aPUrhV94ysBf03v/lSODb5KrB12WbDwdPdAVnMaCP/G7k/4uFrMF3x1kJ92mLslE/h+IljsdhYhCdRjheXLl+MDtkF7a/RvIk8rl69wjy6TXwXiKH0rerbWtinHY91B/Ioq7jDZVtooKu/gvPkhJuZlSNz380c/ZXwFR4jrYF270KddGHWdS224P8jTnM9MXr++Rc4Dd7FwNqkegpzn7C8N+qTmYxDq2rfbRYl6nGPPNXDkWYXy90V7dxCeak7lm07WcfMw3xnJovPY/ECZfu/xK6y86y8XJzYvi6ItDfkZqBxMxv940gkbtTFvMYYsMRGKMC4s112DeNXVw17SrhiA8HwNnbDDicQutoQ29hAkrJ+E3Tog2A40Vn7m2F1Q56cC9559102Eq7GErrPPftcPP300+G3Ts8+82wInrYcZ3F9lAXEkfVC2HZd0HcF444xVp04cZITwhNxgn6oDO0fgjp7gj7oLxI+/vhjNcc7VlmPra3N0rP5Ylbuinn/7Nn7wtMnF/VnGef8fuf0mdPhnG8dXHDfYPPStrS+E7hZqTykof7bnpnJPNaH9bfuX3zxebX7atXHDP3PzLAuykSc1o19x3CHPzMhPxRvQbuhUNxD1cEypGFdbOMGrjpChsgkH/1E/yEw/lDEfsD6HIT9lLVvTW8gKMAId/nkjNj1PW3iFQtjuikWnUkkAdvi5ZdfrjF3k/nbPnDhswvh/0TT5srIcMxp9BVlott1XRzFXtYfa16s79/8zd8w9v1t7LCYP378RMmm6+YhfkAnuPa5ILC+m650rLR+wUacwuWaUyBxoJoFSWAPYJRgT1oPMVHLb/gOYLp0ewxDskXXGgowrwY23s60RAlXdMbWdQw0s9DvT+iq7CqLk1dmxqRsCkEcFa91HfgrOtQ1BqEVdIfCs8PeZCdxh85suYFgVhgdhnd2l7FkApCOdVDRdxiUBib8JXwIreug1TMo7cYug4K7K122apANFid+T2IZmRle1kV+VU5dJ/ZMZIWMMrN4csDYgdYuZS8xWjYx/i6zkrd8ZbjLgCBPA/jbNO4mE8+MyXGA98FCgBVy3GSicVd8Z7kb2SiDeMsvnDSc/kuKWFF2T1rPQDuWQZdCWS2LpFGnyFR+8PDSguAc8hNrFaELG6Ts35kZ3PsR+DIpGzk64PmrY19w2mM7ZSapt9yQLr5l4JakzIR2VqzJyu6Xv/wVq/OP6ohRmjsMxk7MynMYKBd61nOJPvXDQP172nAAcAlbVo/ce/gbcA0fhEMCKUlU8SEXmS2ydehvFw03s0NX53S+RVjWF19cpI2XsYNu9ashOgws8SIyuq6BOwuvAbqwSh7kDL+wEfI78mEcGGteSTbLXSBBBqAfAsiJW4YwOiK9y+wcOWDeZBHtTwa72FZuVX/wewo3vKJfUGTod3Byd3CFji7mRyKzRV3gJ7qWaSlAEr+GpE/HOl65fnrhs3j9dU5lkLPyGCLjMouCHj0U5uwYJnk/+PBDDKCdaKkBlFVMPYbAbjogB5izPlQ4bgeikOnBeFiJzH165u2RifUbdWbLTGQZIuuPILJYok/iUhwREZmkArG+Kp5HGh54rP3mka4usdwD7duH8gUFOi2ydewKbsTG+jUF26UhN/OIEyqFEEHdgWjojAuoJN8MAx2DsuQW0O3D4oNLGrPZPDQKjrLr7+lDZkZCu2MMy8w4wc6/kzHoh+7MPBQ2IN2M1Fv64A79TSYsDT13VDcZUzU0Xcw6CSvTEJ8sjnmW40LENnXxIf4OY94cHge4voIeaFRd55TZHyrQKPKk4YEHHoz5fBEBLeeEXca/bca/1Wo3dhnDd2gbdZNiqOtGdJwUBPQsf7FYsAA5FX70+tRTT4c/y/3d774cL730zfB/B7344gvxrW99q3YHf+d3fjeewdCyDspO+QeXZQzogH3E8d3TKtNjLaMB3b3OqfUHH3xQfNbHr10L5wrngiX9paPPe2qpkXeFRZ30MjNcNLQuI+k/l4l3keKJkHwNNP5TTzwZDz7wQPiT3R++/0HcvLEZ21s7Ud9C9RGNP9t1wVxw35kz8cRjT2A4vB8nOPHYhKeefpaZlDOPnr4s76dOn4b1PASz+Ywhbogl88xivojzDz0U4mZmDNB4/rnnQuNTnhYbC+S+Ezs7W9Hg2zY9ijF6BINEt7VG+i6ymFPuDJxWYF7EWbqj3rkjaxs9/vjjYdqS+XVyje/Q0RmGoa40NfwNS2PCNTylZ051CuoWZUs0+JvN56HuSdN8pBZ/jn3q6hZzprvZ6pDyCi75wClejTNNo9/yNLBPYlir96eRpbSzBfLYYed5p3b7lXXHgjAzJXMIpC0fGnkuTKyXC3oX6hucOEhvAxlnJjR3WfBtYmuswj4lry4+t1lwSMe2QdWjgWshhmdtVife3/zGS/Fb3/4OOv9iPPHE4+Fi4smnnoxHH3s0Hnr4PCd9Z8vo1LC/Hx17kH6moS8fJzAeN1hUfPrJp/H2W2+zEXCBcfuNsH+qb/a52WIeT0KQHmQIAAAQAElEQVTvRU72vvPd34of/s6P4l/+q3/Fad/vVt+SbtKGPXpsG508dToeOv9wPPf88yH+93/w/fiDP/j9+P0/+Dfx//h//t/j93//38Tv/d6/iP/9f/9/x/QLmpPOOSbYXtLp6Ys72GTbjAHX/UaM03znpOMsfAqndYFC1bzy3vvvVRtmHm6HbOo1+r7WuQGaM/rAfZwUnIbPGTrjJrD6I3S0pW2vjDvqZJx5MhNdS6ITFyeg60CJG6RZd+2xLcZJ226bdtMO1Bax/TKTMXwe4hqOL7nEEQ6hIV/D6nelQbNYMBLITJ4R9QS3cMJrxGotQhRl2tPXHQOsuzru/8GzvbQtla0b4O+9+15tWFreijFlIE9wmVe9H9Zxxq+Qrz+atMs437UW1v+VV16tX4TVZtvCzlUWK+Q/wERxVIxCMPSMAIu26RCDiGo86VNFdEkhdv20kqR7S1AIiUNLv40ygeG7gfkngCT0CUFnlwnHMq3cQOU7Bqk5oEBOnzkTDmj+MzoHBzuMCwtyliL6elaVTT6FoUA9PdGvISuUIEm3DP0r/RBYUfebTLIa+T2TzpSuW/WDyR4uYRHsKGHbUR0wHJhVXBOcLBpIDqqZORoN0DbN+kivwAjS9VteD05PGdyha32VnWjiGB+RoWs4E4ETlidGKDgL8vUFpgeX+YcI0gYWJiOYJo2pPMvqkUFP+VMaGaqcyR3jB+L2wTSKuO2WK9givny43nKiG9VODrZXroy7cMZWVfQchP0sB2NjpE2dKj1DvjV4bIuSGZWT3yWGgWkORlQtqp6k7blUgCCEYrxg17B5h2r/nvpOMNZbxCoWj7g9clsxqS/piAUsgMhEakZrXezSMTcwPNU/d9lWLFBWS2lChdv8wlR/3QHC8ksypKZycWNk1Xi8d7mpRAlocke0ZHDQsJD2Erl88umn4QS0hO/Tp07VDmNmo7wRHxbwDyE/rSVuEqb8YYTWWqSoIuImocQdb32AmQGyKOkYiNrFuNSo7amgYNpSmYG3xeDtT1T/z7/8y3j77XfCQdJyLEK+JwYMw0XdIQEewy3tNfJh4gTG6NcdYYDQbQBfphoPu3jHJ6j4IzJzDdQfeREqtuLAlZN/XZy0DkZNtIzr0Z+BMkdUc2ZMf1RLFCCB8Rav6OExrzLSyNnFUNcIdjxcKU/QMzMyk3ZexGw2D8c1DS0NIidz2/+hBx/ECMLghQ+y3PHOzFHWlUrBuI7NlnOO07AXX3yxTg7cWZMPf+3GxYXpQVbrkZnRo/c9+k92olsEcRq1RzDKtpmorrEw2aG/2Fc6jIAd5oHWuvCk4/KlK2w+3Kyxw/pLW1cZVJ0Ws/jWt78ZL3/3u/H4Y4/VNwbf//734t/8m39dhs+/+Be/V6/0vPTSSyxOXgp5fggjfI4xvrE2BqW5WCxY8B0Px/Njx47LIkbZMuw78rVLf3GyjkNXRhJWj3tkL671mmHkEI1+9KG87GuNvmQZGqInMAI76ml7LNlQ6lko79I/zrkTzDzn6dGTTz4RH7FY99Uiyx/UFWGQcoby6VoXGo0PY/xtYFQqD+kvGZc66AfcbXJqoN/NNMsTjrGIOXPmdBxjt9uFl6vfFXzsoktHWNCef/ih0ACU5vMYlT19bIahZj7nWeU/oDetc9xgtRSBns1qXtTgt76ZCY8tlK1tJW1l68lJZsaTTz4ZtoNtLU5rLTKz6GRm5cvMUGYzbIDgkneNJ3VYOZvHdF2Sx5vNNutjnX1tzjb5nB1xdVG/PHTUxZMU+TKTddO1Xgdd6YrvgsTXsR595JF47NHHMPqfqMVvZoZ0NcSusMhU7uZv2XRuA+nZ3uJ+8fkX4S6/r06988478e4774ZtJK0G3cV8o07Gzp47F+rjEU5InTtdLCWUMzMS1/KtsrTNpy74bY96btv94Ac/iJdffhn4Xvzg+98Pw/6frx+wSBC+R9o3vvFiaFudwkBvyOYmm1cfffxR/OqVX8WrwA6LAk8rPPVRJ55+6qlql/c/+DB+9vOfxd/87d/G1WvXoqOd3qYu77z7Tly6dJG4q3Hx0iXq9Wn4P77eYsHjCdEjjzwaj7E4tX3O3neWxctDMdFW1/0J/s/YqddOUF62v221zcJ4l36y7QKFxckXtKuLPb+NUe89gbl85XJ4SjjQV7ZYgJpPMU1gWH22rbNldF0X9qEBQe5Au2u2nZ0sI5BwAo7byteT4h665jecmdGgEbjBlZk8vclPpp4+IlgWg0GYuksf67oWDdxslAWeaeY6COIeDE9+ae3BOtKwNMxT/nW8jmG4oXaELAtnvI0dfbDCWLdb/J0/fz5eeOF5xt77K24bGb711lvxyiuv1L97sD6VS1qSwK0y1q58TDAwbjguaqNtc3K3zTyvbtkuKxYzPbKURNGT+fJMDyIwHFoWW2Ok/swcA9NTChNMcbiZt+AR9/XvjMyMgYbcZVLKHAc0B7hG43WNARCiNTkwQciGO1EfcyzuLp6ddUAwoCDMJbsNS2gN5XegtEOrEA6C0uwpZ8I3j2XYcrDAsePxOMJukGVEOu7go/xEQvhEB9KkGjx3UWYNhA4F71o3TvbwYhkJprR7wk5quyil5QsOxvKQRQnEr3DbeW5Fk4ZQdPYZvBXNiuxDpUINvgaUo2dilB+hJzwiFtL4AE/53AZjaj0tP5MncGuViq16QBlXfm3nag9kYvkWUYR8rHHKS8LIU4SyPDTopxhxa3HhZRnWRzcKg/pSt4HOMkBzKD9x0ED/oyAouMLEB7zeBYiuO9EJeXLgdNIU9EM+emQqhU12TqRm2k2MBOMsX94k0qOLKxYM/ZqfgFfxg0tRwlGMvJGzeDMB+Jr3QL3VPye+zIxLFy/FNU7oMpOJ71gtUKYJ+muS/lro1oea7OWxrtbPiC0mnLeZ1N59790ycsRzMBtlZU5BzK8C4gr3xs3MyBzhdsyMRhtnZshLZoIbhyAyItdAShy6Kp7HOpLsoGdkZsXo9LY/hqQ6YD0HladSeYDGjefATbqDurgTmMcxRXoaMB1j0ZQjUwoZ4ihLJwXLVBcWGLMa0e5Ojvo65Trsmtd2UtcpPgZ4Po8x7C/kvMQu7fmHzodGhGmffnohPAWYsSCiopH8jdQy3Fy6/4H74z4M8NOnT7NzuAi/u5gvFvUrdAEBdXCDBUPXtVokqKPuti8x/I3LzJHc+tkPq9jZ3caIOxFnWSy5A/rMs8+EO3/fxeh6/PHHoHMkNjdvxEcffxivvvpK+HrVj3/8j+Ev9P30pz+Nf/zHH4euv9r3q1/9Et3bqsXxtWtX8W/XPJKZ9Om+YKCvrovfczSQFwtOKehn8/kCg2eG7rQ6RVhQP0FDZMWE7Fhw+vSZOM0i5DyLJF+R0ZD0ROFHP/phyeT++8+GC4Rd5hff3d5k7DBfHLhgiTIyMhO3YSyfxE143y3DEXHCRwf/uzVXtdbYjb8RLiqfffbpOHPfmdhhQeirRdsYn9ardR30Ar5nGKuPgX89/Pblo48+iBsYgx3px48dJ99OeKlLGh/9WiYDhapjGiDiuot+HmPnNO19hBOWaWFxmdOySxitGpFfcJIuvnnlUVmdYtPEtjTfGeSka9y5MtSPWXTVLTPLv4Pd0KOXFVg/jLOPnDlzmlONm/XLhC5KTp44WTJu5FWurUvkFtG6Fl7yIUz+GQa3fGtQ+yMCgob0in7rBuguc5gGcZ3Y4zffvaDrutAmuMQptnbMhx99GMrDdrhJO3tKXUZyN6t2tP7K0fZ3QaVNM/FnOZkZK+ueUUa2cdLzQ29Pot3x/oBFxFtvvRn+j6dXXn2VfvBqaHD68f8vfvEL+gD94cc/jl+yEJEf+7N1sy2V4xZGpaekL3Di+Pnnn4eLZ9N8ZefnLE5ehabxLq5W9FXTHNNQB/Qp7dr0pa24evUa48ONUNesw6sYvP54yieffhL+Y79f/epX8Vd//VfxR3/0n+MnP/kxuryDkXwubnBSsrV1E328AZ1tq1h0d9Bfy+rpV5bb0HHHC2V44/oNFkYXS/czs/AzR3fCl5DtkS1D/ckkPZLybph0CBo4LuYtUx3tWotM8IGIjBji8HVLuMcmWCKbo8eOhXWXh1tQpBKOEy0zMjN4xJ0uUu4UfShuD4dGmMrJzNvZJN2M88Wi9O3BBx+Ib37rJRbgj9NW12izq/Ha66+HG/HbbCRlZvW9+JqXi8xxnsqwT9lWdyIhrxNM6U2PQhP0F1DDgeoYV4C/4n1AgVvfPx1uIZCZYeNsYahcunyZieVoOKipOA4CA53QwewXP/95/SKQE27XWjX2DgNUkeNhvEwt5osShAqoMDKhD5gmVJ3A141Ev/BLp8qiro65DiTKYHILlwYFFRKk4L/Cav0Gx+kLGnjzBp0Iv51FnMwMlc181kMFtZEqnfpAgZIsGx+0BgrtmeSEOHCZ3+BgGvl68XCHA3mgIKGRnsi3gOmFD2NkK7lZzmpNq4feBCMeOUAEvXAlV35KIKXixMMzxYgCD9zmWwOJYzxPxBGZCFsgrDxAwwdlbnEH6niIPpGGQYoga9x6rWmBRsEkSgcn1sjWcaAQoaeuIpWfuN46U16PnxsSlkQnphwN51shDl5k4GZgG8JJ2jbVLdrQDcrfZIGibnStI5RM/POwfHEHStNVH8wjkMhN4TyDHN7BZZXGdHNBgYIN7wE497ozswaVbA1++7jC4uQmvG1gNNgGTz31JMf9Z+PWa6RveabIhe5BmHg1Tr+gf4Qx/xDKV4DtMWH9NN36m5bZyvDZZpclkE1fbRWRKc0J4itd0v0y2Cck7f3Qnu9A9CG+FYOwh4inwvUgsH8fIGE32UuoKhFa1cTaY2CsaiK1/xM93kXuIAWlEtGjW0uMIw0A/dbTwd8dKsevnolwJDA+jasxkUpkZuVXLxfzWb3iZX6SRuS7PMVxHDNZv4ua999/L/wFF//njobJ1atXWAhsomez6OlT4g204wRd10Key3C46GuPOxjL56rvfHrhQuXTuH+IBc95FkDW7Ro7ss8++1zhFb1bGD3C6SRViqPsLLtA8L9O+8/VNOb8J7QuQvz57z//iz+Pn/z4x+HpjkaZ3368/fbb4eaS/fMiC3a/Z7nJCfpsxkIDGa9om8Vig8X7idCo1Uj81re+xULg1FonlUaUf8HYvwEvVDe22W1UvrbJrGR8svq9/G8U3kZ0beyHbrC99fZbIU+vsnhy5/kGJ0meXChv+fzkk4/rg17pxYFLUUhzAts5M1mQLGveG6jDEj1ZUAdlGTDnNzynTp0snn39zF9XWsDTrJtX3C4LIn+FytOJDRawGubHMKjkMVvGBotHaeyuDXHpWkbmqFf25Ubd5Mk08czvbv55FiouOsRRfzQkrc7777+P4XlTb3QY7/IzueJoA9iekys9Fyp+V/UUu/ieitk25iki68cMA1/cBTwv2QSCxfBNjJPU3xMGdWuIPua0kbyqmwN6u85ejnVxjLY97FU/FAAAEABJREFUr3Di//lnn9fmjsbaW5wEeLLlj2u48dNaF+IO63GrCNzhYfqGbYJ+DbRJRz77S9DVO+o/Y0HUWgt1JzPD8FydxLh1EbDEDeKFTDJFMrYMkZnRui6CKPXnswuf1SaU47z12mKRcZVx/7PPPosPPvggXn/jjXjnnXfi448/iYucdLix4BjiYnWJ3izZDO6pS48e3XfmvvAVMeP8tasNTj39X2H22xvYPNbbfqS+LBbzasclfDrumN/6ZLZo6JBhT1f+8A//MP78z/88/vN//s/xf/wf/7/44z/+4/D/S73+2mvxCSf8PeOYuMpE+bsQUV7SUiYb6OcGutu1VnVWb3xNzXh5ETe4lF1m4tu/3TCWdmYWr+qKdK1H8Wzniv1L+a1oL/9HSqMOmUldWmQmQM+6BT/ucLW0/i183Uv+x4wgHsg7EKQx0Qo9d4ZhwsfNO6OMsfA2eu79lJ6yPoI8H3zogTo52aANr7JBc4lF9GuvvRqX0A8/KyieI0PZ3Zvq4VRZUb6tU2ZR+Qd0y7IPY46hksPorWer550eYI5E9ASCG+jSQ7k8lCUTzDoNgYn7VcCMIxWe5oNYj2sHaNQmM1k975bBIj3xVR4HYTvais6TOQoqM6OjU09Cy9YhgIHBojcb/h7/Cv9QQFG4wTU2L8VWeGBwsrPZoQPLVAGOLvUGaQCiqjpED67BpLHEu8rg1bUWPZ1KRVQBxRcyM1oDug7skdaKTt9DYLCR8Is3QLMHxrgBngTxgyvXYePuAEXHeFChW3zCK5nwEs/Tm1SiBvhUNkPslzWWM5BXOQr6CZJgLsvHLZpEkTCmQ2MdJ/2KAy3W6eUlASy9RIs85rcMITNJg7545iOE1ydAzjELUaMnE3wgkWaCUfeYhNcYYVTp4gfZOLhYlrC7qy7AA/G95eEWniVMdGj/uBNQJoXULSrcRQEBSFX9BtrQ9nUXbIsdh5sM4FeuXEUHkTllZaIHwCD9gM8E9E8gdesn6C8YCxjbCzoDpQpVOgj67wjUk6wB7UaZHZN2o7zl7jLeevOt8HWSTY7yPTVUZ+1/ffGoDBM9kfYExuHfu6ewrkCCPK+BEHciE2HNBzGw6ZN4GONOeBv5a+FEISQ8Bpc8NfpzIqd9oCzzxMGLuJjgYPxh/0DhwhRLcORjisCd0qUW0DQ80KaGJyBTBHIK+C+IADNuuSZs3f2kMaRMBowPdSEgN0RHPefzeVjfgNoAxFqWmRmJDIJnMpZ0jCU9PMnXJruu2yzqttnYmdpvPhldGAkaiYI6OVBh884p5+jRYzFnItLo2cZ4ycyAEyCqHeSnZ2xqxLfm2AZHLdll2yiDRuPZd9Q1MDUI3OHWWNS4rVNt8pZsBkgC19nR9FUZ+ZfeqVOnKWfObuVmuND4Bqcx//pf/5v43/63/1c8+uhj9U3ZRXbZNcw1TiddMG8BMvD1sNa6MP3++x9Aho2d2Ffjr/7qr+IXv/xlGWH+co7G5XUMf2WgcaI8nEucU/QvMWBlVznu0jc2WGws5guM/VVkZjz8yCPx8ve+F77W4g66v2JGdPg/hDS6fQ1Nv3KQpsa/Yw41D0+LM7N4tA7K+tMLn9bPomswbrJRYD55cKH0xptvUofX4yqLM3nfZAzpV0P06psEJ6Ate5i2Td0YWTInTmH/x5TxK+o1lJ4M9aMTtkeH3CzzOrvSjktXMUR65i156xgfegyxbXRJ/xNPPBm2s7+ut42O3ETXLGeAF1/zWmLI7rKLbZywwGC0LeRDfOX+8ccfx6cYnPfff3/JcoBvcdXBqQ3kKTNr8efrX7529KMf/Shc2ByE3/7t366fUDbtO9/x+4pvxBlOWBr6mZlFPxM3MlyYuOP/AHrRWhcbtOlsPg9PY1z4+EqQY428ytMIgZz7PQgu0+XTfmI9pvqoN8pMfdlBBsp6RTtlNso+EolLVenbEDlw0xVohiGSvmS0/dgy1BtBf6M+yrijrTy5EcdXIK+z+dloo9YcN1pAJIbM6MALrhXtkZGhUa78XUDcZHxX9/3u05MV22S7dKpnThpKx3eZE1e0uzII8jtHjDQH+B/qxOn8w+NJqZsALqTdLJZXZeBYcvz4MXR8I0a5dIxtM/L22HC7lLOKRp0E+VLPP/nkU8aRy3Hxi8tx9cp1FqlbbHBsFz/K8zrjRWaL1rqYzzfKVZ7q54pxzbLhLoaIoq9H3TPNeOc4ksjXIjP17sEGC0TrKI2MZBPieLiwUX8f49R1oF+ZnpnUYaAOO1WG+D2639Nf5GWFvCWq3AT9e0DeEEDsAevdCB85ejQcPzrabMY4vYc/ecCh0Cl0yM0pBM5t5U1pX89FPol85/Umha8uzheL2sD8FeOnJ1yOUY6ZmZTO3a/Hkzh0Zc1OLWLtJu5h6FoXXWtVtR752kbBZT1GIBDJ4yAQ5G4iZGZkSwjY5ELQ5pBBuNxrv3FrEGWY8BMyX/02a4NZcznQybBhlUIlEcRZoYjyFpk1aFiCeIb19zCWmVXxWF/S6EuJRt5Hf0+qFPd5R87UlWhuy4AUSriMvgb1EY8kcKADvcJRCiISJsHkGBD2W0wqJIX1CdMrZXxkZshTw80sDIhPNHvQ8ZOnOMQlJCniC+2Qa10Gyi6gOsWTeQqkJZAPChOdiUCFC698REMgvORpH0CptIl2VK3G9DEN+vJAYOQDevpjvMZ84BgHQIwAt35QTO+RmZCZ0Zq0AwTgwC3eOsvIAbiZGZn7QOBAjsR/EAiu5aAvQx2iGIiOtOW7jx5FGMNiAeh0gHtniEOXNCsieQrkU6rSs35L9PcCO1lObNtM+j1lw35kjh1VVxCfJLiFTpWP6y1yESSAzA/KUlrmM46aVN4JFewDd45pJJYeMjCa13eLL1++gs734eTazRhASJOe/W5JP+gps/gib5V1gOrotdL7oM942dbdz6vcRzB+BIjiycwY/1r14+rfFR+hPzMN3QIEp1t53QJjuQNVuTuM2Uce9GdmZI4QWTE+RgAtiUzcMWL9pKAsGOumjChxnaiTPgoqDdwK8NBre2S2EMu6Ngbx1kbdqEYDb7zFSPAyTDdf1JVMrEfKF6TusgPe07cyW+haJlUKLw1CJ3DjDPs/ODQub2CoHmXSdIKWpw4dsA7qgEalBqA70Q899FD4So6vBj3MbriGk6+6PPLww+ErShqW7mSbz/Ito7dvURHpLZnMeyb2TU4plhjTluOC4CbhBQaDi5KHHnwofP1Q48TJUkPSRb6LAHlz4WPeAnbxNbSTgh5//PF6tffv/+Efw1dW3mNXXoNyp07WhygZgNi1VmNxBAFAWfTo+LFjx1kszWqh5C7wCmPNnxi9zEn+tavXYhvjXNiiDz/xxBPhK2Qvv/y9ePSxx0L8oAANv8tsVPkR+nyxQP4rjK1laMCNsh2KzpIxISPj4KJCWSiDGxigLgY8WXGRYd13d5ZhuhAHLmUq7z3t3SMcjc4lfVawDYIyOozZTEoDtjnZkY9NFhmeHtgOysf8S9rD+onjxsoVNlTEPX78OAvFD6OnHbfIv0IuDVouGn2NhqatPmZ+6QjBpY4at0sbWSd37JWP+meZlnWMkxlfWdIAMmxe81xnIfnBBx/WqZI/Y+rpkmC7TuD/X/J07O/+7u/ilxhSl1jIjnWm8BzBMc0yP/ro47hMOxrWMPX0RVl6wpDNdujJEJFpRqSKLNULIQ5c1mVzvZjUlV/r2dq4IbrjIoW2jcjSpcwWEdKMQ9e6GAYMogcc9G+SozSVtWULrWvo5AZUMuT3co3XK9CzIIpY1OLT+ptHGdqG0tEQPnniBDo4D08m6yN4FnSZSVZh5NF8E8BVkEieWXTozyMszp995tlwrFCXg2s8UWvRkB+komvw6Wk8enSV/mKfbhV3lPFpA1oduA1diZBPFxkRlB+NtHnMZwvSkoXAkvQ+BmQiXkf5GywslcsuGwe24cSncfozM+rCOX7Cnyu/Wq+PKoPMRE4KuTD2H+B2zHeZLE7I43cr/uywujdjs1t9NN02XzFuNdrYzZAjnNTuMsY26iZYvjASppzRU0/Thfo0Ab1wc8QP5l0Ut66LBWNEhxt1wRC8TLSkNPkDfSQVRTEWZMKmCYR+A3dGh5yl53da/qNvXw90/LTPB1dPeyRtHfJI+NZb/jL2/0zfDyXBjMwsl8ft97pq4Twet+O1nkFOBrrWyGwnxfFeZyQGARmxhnV8lbmO+rqOSoiso2sdLKFI8KBSdDSaP9fXNXk5TNViFeSdwIacsDOt5BRau2Se8o241AoG9uICBFBvfRoWKhl8UPZvwsrOxrx48WLsMiBLbx9h8sGPPAlTVBEcA5UHWkZNfl1hxED8poMgLwWEe0AcakIKOCAbPlw/4isDidziFjL+8SZmooM7xt3rKTFoHiZCxBg/lU0ERKDN8+Atf4JxdmDdO8OaXiVm6cj+syIjvsSpctZ1mqgZ7OlwY9qaAImGTRtd+CYw+ddYY43X8fv1nFJvdwcMMhcnn356AWNlVQhkL7ce6wDFV3AsYPTe9syDMeQwr849M63ziAf+2Me7aOihv5TkUbsD+e7uNvIVl0JI6+mLTnR4izrZRxcak0zKNcs9gZzkqcyFd1CuaAjJFV0PyoYLy8zMyGyRmZXy9R8SvhXWVA6QzEzKWMcfcjLCGwguuObJvQ7jK+ZLBtRPl4i6K+0ej8yMzNzH0HsgDLlKMyojy3/wkQfiHCvPnr0vjh49Ei5AZrN5mG/CTzzSWzFBOqZqFGZmzJiEhZvsrkYY7sK+6KQpju0/YJRqSOxg5G+z46pRq8GnwbmBMfL4E4+HixKNdMe9I8T5QfcuEzhFRF02AZ4BJuRlPl+EPO8yToqjQeDYqcFnnJO5H8fWrj3jqcb/Bx98ULt7A/y0ru3xLv/Wy0WRE+lPfvrT+ohTmuq3C4BMS417Xj191L4sq8cwyDsma7MpA3dhLcOda+vn7rvuo48+GnNkeO3q1bjA6cBnFy7EZRYnN1jsaRAKGvi+enbq1KkyRiynI0+1Ezunvouu0XOUxeExFkga/TfYNVbGfjz9y1/9Mi5evMS4sQx5GZDhrRUZkMkIQ/hzqtssoOy3A7iZWW2aafvOa26ybF/v9NRkm0WXCmt7WEfbYPqOQr0YGAOCy9Mg6clD11qI77wz7apmZvEHapUh3jEWHw1c44QbLLwsT5lYjmnS0RC6zOJBHZMH2864SQfUgwl8Jc9XkiYw/NZbb9VJlGVajvWZxhr7rD+F+sknn4T6a918Pc2FdsDzjDbIGHnPxAeMNO7+VA7yOUHPPJKZlcF6qcMVuOdjxL8XiuWo6+pPhyG9wJj1tXdPsHZYCFlPixVvouPi0bofYSwQ3wXFDv3Mtrx580YoezcbHuAkS50LCFR+dGWicdC1P9jHXKCcPnM6bCdPOv/xH/+Rk46tmCO/+XxBmy8jaWv7oXPKe++9y0JjG1JD6Yp4rXUWR9zttzz06Frxi0zVrUcAABAASURBVE6qJ2LNaixL8iXdk9aEzzknYF3XmVyQOaY3yrdf2j/d4LCe6pyLATAiknuNm5lsDvSRmdG1LtwUEd9x6AL92HbcZDGeCR58yVu2hIdgHDpa9bWe6kAEhGO6MsgyBfAbThZcK/IOFbZP2T7mXdCm8j3s5Rg9meQbvetnrl0c0nhGxaz9EI8CE4Bb6RF1z1v5r1iEqbsX2Ex997336ptCF1StU9ZQrALvSeYrJcryCF+PYC1Q3JXLdJU7MfQlRCzpK7E1IimIg4KsWGlYDC6lhivk5YFdIOMiRIjxGiNGv0+U1qiDYPStYNniVPzas3YqihZeu/uOpR6E/RR9h1N6BioVe5BX6uJAIdbAQ8DZuw0fhL2EAx6644HQPbzr+oflxnjt0dZDlM4EBO9yTxi3ureim35r3NcIw++E3ej0yt220Z3i7+ZmZmSOEJFx50v+RpCusI83xo9h/aPv0PMAf4fipwDp5jwIU9Ihd41g+Q6UThKmGxYO11fkdcyt1TLJOpu56jwhTG4l3PVhWZMulQu9zAwHbgd0X9HxXf3FYjRwdzBGpTxj8mngRZUZexfZS7V19yK/ksccgshwUl4fgnEHQQ4OhvF7dPFVAfR73UmdMvMAyuhXVgciwTI0pukbI/bDxTmPgYRBBB/7ycas4Y6RpCEHpWm+dWjUAiMEIm+5M2+n5dgjtm3nhBfwE9MF/pJdzU0WIk44HROOOMeOHY1Lly5G5khvyZhrfzRtxWJGWSxXq9BYVncd2y5fuRwuUjQiP2SHW+PQd/I/Y1K7wMRuvguffVYTeM/EvsdCjGXkem5ZMhlqhPiqinj6ZxjuRzY2wgn8nXffDd+T9xWcOUbKhQufxv33nysDK2KkFfItRNSvk7nTriHr65Qaz9ZTo8kFRrgrNwH4B2/r6SJsvliE+n7y5AmagHZhPFde29s7QSj8PyS+2vP6a6/HT3/6s/jJT35SJzVO5hpuGvxO8JfZ4Q5Y1PjooeErdEvkf+XqlZCW9fRU4vjxEywqj2LkUW5rsUImvv+/xQLDxdZVFj6falgT7pElw07Eur5x4JJ/08S5zuJmG34zs8qyLeXJOXVjYxEdC68TJ0+GBr4LoBnGXkSGhqE8rmh3KhvKTpn4SpHx6pZpjhkuIN0FTvJ1rYsleZbozpI6you863dsCS75ko8N2ta4yyxGNDKVgQah+gRaKJdMeMGgVh/UZcs8CNKawvotT9c4/SNITYAWhvyW8nMRR8U0rj2VW3Ba5y6xpwJiUpXIzAju+JqX5Vtf+bXN7CfyIZnJ1b8HCnMvcHePeaWrLOwL73/wPn3iQiyRdbHqY51d3NY1ZNiFl+29yamk3w9cZJHva5KfffZ5/YKW8TvIRZmFiiOY6Q6wok39xaoH7n8A2jP62WbIh6eTFu+JhtnsbzvMGxrt9sEPP/woTJNX9WGLzY0ltORT/IPQ0zbb6Kxv0djPAsI78JeZ9I156aKLKb9f0pXGBAfptNbiJCdF4tgXXXCoW8pFyMiD6GjDQJ9bhf3BV9Y6dPk6J3d+T6RsPKm1bdXLrutqAa5/xngEayzQNivuMNWxCOOEgboJc8Y2+ZOuY8oOstpiAeS4ahljrtuf0jDW8nQnUIWEKd34Kaxr+OuCfKhrN9lIUI934dG4zIxsLVwbxC0yjK9wyY9QqJk4E+D9GncTNzNDQZbOSlWAKZ2eAV63gAc3+j1EH0FjB+5AOO4JImbrIpPiJIDbCEd20RQC/iWD8Rar6Br4OE6WF1FHSEkchjwcF4EADsVN6WO8/ArSU1nsIHHgGqpAUvsDUHEgERXIoYDg/p3F/0DZmS28Bh4FPMye1K9jghjTMyQ/BDwBg3kE8tx2a5Qh3SgwNYPqFRiKDO+oC94sS3+5hGM/NbwGHmlc4uG2vkKEKXeBwqVD98uwncg23qDv511HWTD4JBGRRVXaQ/HfEzZlbAHzCqZLV78AUtg5JKVC6YfYbfeAEJO6mN66FspF1zZdMeEPDBCVKaPSYn35YahljkESkdNYljHwXAH9ExhHDlkHN2I/j6iHILgKB7fuFgFjFWW2gA4VVBI9MulpX8kGaaYUEJdEFJBXNwjH3pWjj7TRMz6ts5OKMjMmE771AJnkoaCBsjMzWtdFB1zHqHnvvfcZrPsYjaYjoa6CVukbi3nI03KJoeZOswlrkJZlDQhgD8C+7aY+/uSndAbapPJRd8PiDuTXncJweri2RowIX+25h6/nINwtewmGMjMciLN8GaGbyJDk1bKPLf//BDrXC8QNpBcMcE4D94RJil4/YLWs2wgjPWmOEHVVmrIAefRDjJTGeCFAkhB3ZSetXMojSj52mMyd6DTEnZBdDK8wGovWmqY74JfZ3ddY1VBU/k5GlzGmMxOjhx1QChrgecWYe+PGzbBv2czL5W70jMkkR2ZG11rEMIQGtyeDn3z6SXyA8bQLHxoolq0hGzEyCmrE2h91ZSx3Vxgwu5GZ6N2q6Guw2m81gC6zcAoK92NSx2iz9f3A7uWxOomwbisMta6Nc4mLpE85odzGEMrM2h3dpQzLXqGzuvuQsl/lZuCHbrZWBlhPPecYIFvQuc5EfRMjz/7Rg7PJAu+N11+vj+zfeOP1+Pkvfh7+Y0l5hAx1YmykbCd42wRRxjHfyed0ZJsTJY19jVd3wIXtne24CU13akfYjmW1WwTFhfVe0RaZLSALyG1GxAFAHUoW5FtiAE6nLydPnqod0AWGeJofOVn/hYsEwBMFjTgFocx7ZYS8ZxhS88Ui6KLhHCy9z1h8yscSecuT5bsILLlQvu3QIzdBXqzjdQw99cw2VYc7xhldddMFr2k7GECejC3h27TMDN0JN7ikOYF6Je4UnvyZtCGVM0yW/RveegR59r5zYZ9WPx955NF4/PEn6lRKGfiB/alTp2M+W9D+c3Si389/V98B+YdlB/lW0SODiX/9gvLQDfAQbxToj72rPAMJ4gp4K86HPNvP3nr77dI7Fxouoi2HKotSoD+hm+jxisa7ubVJ/7wa1xjb1a2b6PEN+rR95KOPP2ah8xkL2O0wnwQQ1cib1TewBtPPnXsgzrFA2aRPfP7FxXj9jTdppy5WjIfbLCw8oWmtQ5c3Wbx8UB+37zAWLNUX9FdXsP0QkcUVSLuAMksHDdCWmQlffWRmuJBVJh364zdensoZFjXsYEGts0WAq26fPH06lIEL6C371+Zm1JXQzLGK66rFjMW5+nzmvjNxnIXNFjbnTfrjTU6aXJxbTqA/yjsjQ7+vy3kKvdx1vIQyjGRmTW1JsHApoNEO8kxTRA8NeeqpvGOF/QPUusXpWmO8WlWde+hVuaRChuf+bXhKm2IrbgrowovOYQBL5gLXeaZA/wRio4GUvaQv9vKLTJe0nf6g7hnIOA5fiv9eEPCSHXVbjy1JPaUwlTqETAnE6gh4S5jwSouBMQSCIXaI4iBTLGGMh+eAX2CM6+HIOPJXPrLjHagyPm4CZCx6d3RFSYptrQOpQYMYyuxQwGxdDPiDdBWnJ8kwThTw6EOyyXMfBvBjDfqH4NpPjoCmPA8xVpkI6A0h7Zq8Qpo8uG9VAKLGewhyZ0HgLyBk7ATyqz9piJ40w/1gmSP9VT/EEiXFQZ6UL50wLXkC8BnkKx7WaaYGl0GBZELc4q6zZK49liUSbqzBeodxlRG88ps/IpNwTNeUMIUPugMdaEnEwKC0hPcV/sP3rbkrDP1BraIYwwOMCNZpcvWPEMVPx1F2cK2YcHt693wxD1+D6NQPOk2EBCfImsTFI0vpUkP2QTkUHdmSaEvqy02CI8gNUYduEmOCMWEfa4xXloLUQvmKJtKdwLQ9ehkJX5mJ7ORnBPncgyQD6ZUlhnIqyCMJTRDlb5FJTEFEZOxdSUBZzTj90FUeSWoS37ouMnMssuKCdu3DQekLJh6NzQ0MGhcpJIdt4GDhcfR9DOILDJdR1gPJEwTcDoDuCCTecu/j7mMYN6Gt/QqXKDjkGaErxPqS9YpsRJBg+N6QkbkP5Ko7M8v1kTn6LVqfhoyVWTH5Div5yhjosEsnW/puZOPu4ujx4+GESIA2BScYywIXvRh0IT4cALzr21IOgtHID13vB/uV2jXmbOhv68Q1POKN8hN/oJQIJ5AB5ncw9lxwOPnpGicEldF1YeLixTb1m44gj3XaYhfPeA3JgKJxZImknkNE2B+ztejBH3XJOkKVRCdqdysbuO6qr5CPvwa0xSIuIiOJ152AmGitiwU6Zhro6N8q5H3JxCjvvrLz+uuvwQIF8PSVpV2M+42NI+xY3qyPmxfooXQ69LljwyeiocOrWLohQZ4Gv7Ab0rTtkvS45TJ95QSMx5LIVr+so7GV5JeXbeqh8e3OrunWz3RdstE/+pCH1nVFXTnrsT7mj8jwW4eih5yVocbjJv5LnCJoqF+9do16bcIrBkogVwpqXRczjKeOullWzwRvnSp1AAm6UWBMhlePMJfo6CUWnL/85SsxEP6AEy7be8aiQz6tj6+yXGDBcfnS5Vog7nJaMaB7TV3LjI7x1wVaZqv0Ly5+ERq00unpB7saZqS1NostDFbbfsaCroNnjUlBfXIsUQ7qh5CZZRBfWn8n0sOfixhxR9o9MliG8ZkZY32jwsYdhMyMzIzpEtfydac420dwoXby1CnK3glfSXRBYru/z4ZM183jyJFj8cQTT1KebYhuU0fzZWaVkXk3l3EgJxhxlujwZdrVUyFBngeIyRcYsJZrwLn1pl0H2t5oXfMZ1L9kLnRH+/MvvkDnVpGtBWQBUslnngBZb09bCqRED1JvfRhSNKhX6PsSHbly6QqngTcCoy3kqPKDW2UakNAabN/77ruPk75jnL58EG+/825cZ9GT1H0JPbKFrjztwufNza0IxkDzxQEaYxj5kgEW4Z2S1+mRGa3rItHBke+e9IgeHRHU0UmeGyyu1bFMaIVXRkYL6Rt/hM2AmyxK7GPq7c3Nm2GftW4WB3JM0NEvLPMEJ4rmc8PAfnuT/JZpu0l3sJ7wkhFx9MiRGrN2WZjZx6xjgxdd00dI+MnoWgMyMrP6kjRtE8dNx9sl+uJYBkKlm1a0IiJjvIpnvdDInGKNuAVMQ7bG3hlLSoIYgn5Bf5S8lVFQ8gy5WO/EH7RlrNHW5OPgZdK9IOBrXKT0oax5xB4EbZgZCCsycw3BNQQpBXBWruFJNiBEZI4Z4o5XEitEBL6vc2dkKV4mvoafWjsIF6AIKqT0ksbVDxbBnGSEf7wHnAlMvNVP8qHbdCtrZDXEGEEwAe+9CAP/ZJCKFAX9IyFDAHfXumhdK8M6k4iCEeuuT2Q08X5XnHskFB8+AO67Yjo4CLeWpbxsi5N0ZN/vVN69o8xdKR1OuK1Mq40eHMaK0BCojoFeuPP4KLtd/pyhHWaOwb1YzCMzD0HXdbXL4iCq4eUHcpkZrbXIGK/EJ+BEZgYPICLwRl17HqsGTBzvS6OaoHD3H/uYzT+SAAAQAElEQVRx5r8XRBUlVSHWPOifIL7SleHf3VBNc0GnvDIzlI2DcLnIyYExkW1wVc3AsZ9tM9hq1H7+ORMgA3HXtcKQTlDiCsNPQ+u5556Nhlzj0GUNDkV8hQB56pYLAP+tmazLrXEVznoGbMVv+lIWHUbh0SNHw2863K1zIllgUG8AJ/3fCQ+wm3juXPi6gT9nOZ8vwssqCPq/LijTgf7UY4iaN9NK3pta5v6YOKCIGoubTMbuAEqjkS69zIzMDB6xw46i/dh6ZbbQcNzCWNZQ9uNZ6Zjeui5s+8yMe12ZWQbTlq/QoDfuDmqYqkvbLJikNeZf1wWng/aCBYbG6wqDRmNHHsTTuPvoo48wgK6HePIjbvmhfwTjwMXzWI+VWTA8t4uHCnzVB3wMGG5d65iLCASyRIYaJvaRxXpxsIS/bfqGixR5uTf5LJmZZwt5eFIww9hXDp9//nm9Fmd9D9KwZIqOQI4FEYw9EdmkNQ8XwJljG8Be3H6NaWO8/mQX+2a88qtfxVtvvY1B+S4nBV9gfFASd+taOEZ6QqXBqwyMUw5FQxJ4rKvxs9mc/BerPcTtug42M+YYML4e2JrjRIRG44y4qa0gUXgaYBplhnUNT3CrLMSRnmWblplhOH7NS541ziVzP/12sZjHq6++Gv7vEdNcEFuOOiuPli/u14XMpH/tIPe36hfP1GXpZ2Z0rQsEEhEKeIL40ouRccQhC81XuqE7Ru4/76wbpJOP5x3vKelO9BI+9yBbqP/+zPXrb7wRl1lgmke4I+EviyQjN4pezztjI7OkD5iovuj6+qZjxjh2Jf22N7o45YE/6S+L0Ea5cmVcfLv43WSxYZ/ck2XsX54MKzu/AXMMusIJ85IFnHlcrEhrHztCPXHM9PTQdPP0jNnaLOIljGSm3j1wTmnELVmMDIxh0nBcVMeNE9S5kobMkPMwBSJuuffSwd/zgyMNw7oEf41bKiNkji5F/RPoDbTTinFxHgEd6xmSi/WlX1gH7+QcTG5xKHf8s12ZFGWNB4rA9TjNRutpbP1GTw2ZTRaJGW8U23uoQdcK3wbVjaEb5EMo+vYAGmF8jDR8irJHg0mrshceSF/z7hjABwyNJQutzIwGWEasr1Ps5Dz55JPhr+IkfFjfddJdHWoKSzDETaUhpwd05FZhvHe6zTfFD9RL+Q7mmSJvcQtf0sCtaJmJMXOk+PbjQo22qVPeQuarBxNUAWe6bXsniTkGwpPsaj3zzDPRMclfv3E9MlvM54s4eKkj8iJPLlAEF1BHjh6JFcbFbXWmbgjwIIlD/jGZpzdCKHnhjnImcsLGW2m2zJ5/SryLiwxvqe4dEGkF6ZGCT+qhi6fY1p+ZkZlg3OEmXr6UYU+ba9BpcHXopQaEbk2WZqWczAxlqMEnbmaW3I5goC8wyNVf0x3or127Gg888GA8+ugj4WU5QvFmxB1A0d0hurJYF/MLYQz8HMKliplZdc3MQ0m/iUBmFu19WjKQcfz4sXjiySdC3fMfCLpA9n8m2HddpPk6wOkzp+PM6TNx+syZUK5VByqrK+zT/Cq+kQ/ba8nkmDmGzamMSvdkzYg1ZOZeuWDH7s4uu9mb0bG40jDeZKFillWNQ63qqbG8xY731tZmjMZlQnrAwN+Kq1evYLgeL5qZxDOR9vQfENYl3sFJ4sC1n22xyOnJswMf1zgRUCbqTWYTqciAaitHa10sXKBsb8eSSVv869ft38lk1seou33x0lqLDt1V9ln+WfFreZYlrjAw5oaXlQZoCkN3hQEEZStt+RYx0woN7KgfKb6M85uTL9i1HstaGgVQQNUE7603JIo29DcxjERzwTbVz7RbsxwMZ2Z0rQsv66XR7JjYjKs6UoCJt0KxxINyLUP5jP9o7yoLo+slV+PnLDg8VfGXtxxjZ/MZbaMkhsjM8E/Stsvmzc1KU7dc9LqBuJgvIjPrVEg9k8cdFqK65rMM5Wl7+UtvR1hQGqcs1BPTBP2CeTJTpyAzo6O9W8MoRv8mnPgal+UJB7No1B4/fqK+n3jttdfrRxRcNLo4+Yu/+Iv6pTDrbD7hYN6v4p/yyLt++Va+mWPdlB3CRB1GWfuU7q2ucV8XLG+Er5tzjb/WmXXokCN/gj8h7j8yVWb2w7FWh1CtXiR/h2P3Q8PaWy5lroN3dRxDBPVFWfpdi4tq21L9sF8g0MpvuYr6BG18Hyf9nhDOsBt67MnMBGegD1iyQHB9exroIuWLLy7WN1mXLl6slBuMR1c4iXQxf7BKtu9xTs7lyT5Uem9dLGICKejXBQbmYduna11kZi1iv6Ac+6j94yh9ZMF4KL+Z4xgo/kFOK2w50gMgxE0h4NseRu0BcXv+f2bPyJKcTnC4QNOVVeta9Wv9tllmFv+ZuIez3DNUPzPcI9ARK0dn7zlIm9DIjKHRZxS4HAUZJoSykip3Bm4BhZ05NkTPpGaycfrN0loLDaPM3KuE8eJMsGbErAWUtlemOARGFBgyr0hQqzjIGiyY0swj9ERMYLgyQKPcynG3R1aCBkGHItqxKhv0qIR32Ehn7zsbHjFr3GQmxiC7AIVY2W9/mHYg1qB8DUxWA7QnKP5MXONWfLXjQNkZyjQTHuvOsNOUvMEp3CIQd73k/QS7xyI4qZ06fYrFwszgHkB6z3+rJyNjvFMnpqtCSWgNdlj5caB5+OHzTK5X412OlOW/67pw10K+yVH3gP6oK+ZzwnQnT0hKkY75slHfklcfQ7lD4NmHqrsaJEnSdAqS50EguHcfjNcPOXjhGY3ydDMzMnMvh56e8k0Tx6TGQxix4KHaFD6hNZR/ioMvwkF7Scd6r9k2uAfGO9EacfLEibiPo/nMrP7UtS7cQdTgVi7KwHItZz5fhOnuGM3nszIgXdg4sTrZLjGcfXf5vffejeefez7OYKBHXfAnI/AmHWkWbdIMT0CwZGF5GS3m8DIDWuTeX6yvPOROoQiqEb/pq7WkveAC4pkZXdcw1E9wenIu1Cf/8Zo65w6ihpivCuxghDs52cc1YGuSivGS20yfY3j/eae4KRUZIj/lbExmUld0lsBAe5OEhGl/nt6CfWCJcZ8p3gDfHWPJinab12739es3omdyhgRNMuBHpyChoXn16jXq3LEAmNdiwEl6nNBnLFyOVdlLjEPBsqVxCJKQEPUIDQV5sa2N6uin8ghWbDDxttb0AiN+g+f5fB47uzssNrbhe+TNsnrqKyhv+drB+JVf20HDxJ3LL764xAKiB5bAqvKbx/InCBiQHoXqHR3qb5y4PR674jBEyYfHKJNuHr7u0bHQm8GjJyou3lbIsifDSB+SRYvHSJnn6O9XQ3StK1ri+rrVFovCRpzxmaMMyLB3i5c5xWe11WrZV71WLDClrJvQgG1YNUaQD1wipTFYZwCEPdoGpbXjYpA29TTnwoVPaxy1rdThAZkvS5ciMjMM9zX+RKjnV65cxd2mnQcW78fjvjNnS0aOB+J1tLd6tcUi1b5gm9l3PAnzGw9py5944guGD0KsL/OaLm5rrWIP4h30VyKPKQ7vHW/HtAV6eINNrjdef7P+L851DFB5feutt+p/s/gRuWVKYHKla1h3H5T5naFHjkJGVtvpv3HjJn1MHV1FP7XT3VwbywK/DBKEg0Dw17sPEpv8a4qol6dPH3/ycX1jtkJPuka7oCfcQVULzBXUK7wmV/8BUIYGzQdZvXcAKQEgqPOOAVv0H/VQeb726mvV548ePRZVdoxXZoZvCjj3L5mr/CEL2bBd1XHjevqwcXHgyqQswi5U33n77ejR+xkLm+s3bsSFzy7U+DTQrsO6bTp03QVKhckq7dZ1IU4mfYcCpCFYX92ech0/WteidV2V4eaPi/ZdxrfCo2/KY0BDmqmMoWWaEPhhE4eS4RGPwa8BMPuVsL8q3j4x+dsD5JQpDRpwjeJY72ulMaWZvE77ug4LlKzOpXJkKPBAFggFAe0zEVGdjQKJJj32IMwDONkKwSWre3nNQNxqtaQcj+hNJSIBvNZtsbGIjgnCPBqeYxKJoFCkzzuDKGvQEdfiJoCtkD7c7uVXeSxnBKJB1m+FdK2ngASI4rlON00gR90j3Sj6vRMZSiTf4QUz3LGYL8oAMErlXNLZ9UtH0J+ROgXGCdbDCEqHdSmNMFjOLfwMhCfcHr8d2VeeHKRPYLCePnW6jkAbHWBFR652oAP1TITmuxt4WuLRph3tKLvrJ1ms2EYT/lj/A7zLtGyCkNQpkyeAdx2D450RmbkHwWU93aX3veEtJtbZfFbpW0yA7urt7GwzSC1HsGMDly9fDo1x/w+Dp1PuPEIqnPB214OAstmHUZSIiHbVD7MVMJcgTy0yWgRPIdO4NYRX8miRCUSOfYLBTLlIShm3rkVD1pniRijzAZzWuvAjYgejrusiM+FjiJ62GKZ2BW+YAILcheP/23DSGGizhIODt20OEovHOQbojF31LcpcxoA+uuD4xovfiO9/7+XYQBcHCJrfeHloXeOE5H5OyR4I0/ymQNr6Tc/M0JC98Nln8SJ0XKRY1xEnxnKg6YAk/hg/QCuqfsZrZJ4+dbLKOHf2bMxns5JwIZF3cuUruCiy8mYak3v+zH+aH5J7d6t2adU+rSVuF76jbj+9dGncUbuI6y/faIBdvXq1FsxoS/XjI0eP1mJA4y/WV2ZGcMehy4gJDiXsBRwLVujxrfowqAvVl5BjYMgXoKvrnAMyE2x35atObW9vVd8gKWwH6bpL6JjjKwyXL18qvRBfI02cbfrWpUuXwjFixbhknvlsHupEZkbmnWDNREalFx/o2YpxxX43oLtL6qS8MrNwMnFbC+NuskO/yUnPLgs+yzN/ZpYKkDVac9E1hDuZf/3Xf8Mu9xvhLu5nFz4rWnN0uGOeEA+C5ENGJRppJFEE6l7H65+ghwP8O7t+/D+EfCrDyBbHjh6PBx58KE4yXrbM6Lou/GWxGfIINuH2QRojbWUt/yMYn/TlqPEnoSn0VEq8WF+ZWb4emWVmZGbMGesiRn9DTkKVFwE9y4Jp/NKxrAjiAKL0jkDAWHUqoQE5ZEMSmQb0KRPeGDsc8wXrp94kfFY+5mYXMhqHOztLypWfFq11cfr0ffH008/EpYvjKzQT781yKNewbeni5JVXXmG8uFDf1xhP8pfeHbIWSRoD/Or/qiC+MOFPfk+wfKXLb6M2OdVy7BTHdMuxTMGwMKUddIN2R3Qlx7AJ1iCL6nlE1t8S3d/a3kFmAwuTJbozi/HKcoq+eQnpLyiCREz3On0K3s39imh3y35LvPxNcDgpW0ZmHoqskHFAZoZ/CifB8rdQ0DZ83msAR9/Is1iGDoAJyDgmKIqt5KiMr7PQO7JxND788OO48OmFyGz0lUWor0LrWmxgN/rz0UvGr9315sc29sMKXY+6sp4HH5lZ8yROaNuopz39VB3R1nBDpKfhMzMyMxp6foPNH0+UCgd96um/hRMZXrapruOgvPRUQP8ufRqR3wAAEABJREFUY41pDTp+H3ODRZB2mbo3Xyxq/hR/F3tFmtJQpoLi0RX0C5V+4JGZkXl3OIB6R29mVnxm3pNO5pheyLYAzFgvwbp1ne3Ww+pQ8jr/8MPxwgvP77XXmO+f9mzzxZxOxSoPoS6ZXHoah/L3qOWeb62CFSHGAai4A4i3eDNvRzgUA6lqINxdFK1HYZADt6o4wi0ki5kxZXyC7D2iUR6kEFiU4IteHCoxxmuddwwUzcq0T2lKuc1FXBUn7R6FVdkd/FQ4J+tdlLMQeNhpDM80zlpSBOVOBEi/1w3mGn9UAJXCuIN5MhNlmMcJjiKfe+658FWVRx55hEn3gXjiiSfC16HsyI3OZrHyKZ0vq2bCa01kuPJvPS2X4nD25Vn8KHBi73gXatICeVuystJAfOj8+ehaq8ltPp/TFkMNIPI8xzApnpGzMjRP13VlXClbO771kYWeSlnHCuMpl1KncbBcwne+pbCGcdS9BW2dRhmt68IFXGaGbT4vQ4N07q5rDIJdNORm/1phAGzevBFemRkdemDe+WKxblskOPF60KWcif/ggjQxeG65yRK276lTp0IEFyCi2F4aqg8//EicOXOm5C+vLvxaa3H69GkWKA/inqqd+I46LRbz0iXzZyYTRh+fsbP0MIOO/6DORYptMKO+4mdmDLRLZlLfFuM1hGm+HuWv5zz66KPx+OOPha/wuQFhndQn3RH/n/eZmcVPJrwirJ5FYSCN4Fqga0eOHonr165H17qquxOfycfoT54+uchvXYsvPv+83vfvHZ/IG9Ar0H8I7tZSE1Ii70VBZsaKcdcUvAF7APpgQxp5F8hM9P9kPEw/b/DdWoOV3MOWjnTtH+4qutiaU1fbv+u66lsacAt0UFBnMvfz7xH6NT2ZWbvwW+yK+mqXPCX9IsKyaI9yo2qr1ILLhfKnFy7UQsWdb8dW61NIa3zQRjmRMOrRlNsUgCBJ4EAbPzF1J/kzs/wrDJuGX13U7+ssVzltUj7SVE9092BkoPLuP5L+vwrHyassaLcxVvfTbvdlZkg/k7rD4OqQMSVfQnDpTkDw4D0E9VJHcIknyHO8J7/jXOaYv+L0jij1zMzIBCIrPD0yp3BGZoYL3Ndff53d9A/CRYj6JIivzun+JmFP1sjmbv6vUx5kqh5fJY/liac7AvKFADfy1k/qQWEiH2ICSRXoFzJThzwg101bQWSkSUSl8sBbcXfUK9IP3KAeCH09b3Gz5ulwzpGqzwmi8CrHYdTbQuYI0NHj4BqDeJATT+uFM97/f+7+9EuS5DjsRc08MrOqeu/pWXo2zAoMdgxAEuTjFUVRl3r3g8T3Qefo39W5epdPpEBQxGAZzL5Pz9b7Ut21ZMb7/SwyqrKqq3t6BgPqnhsdFu5ubm5ubm7uYe4eWU3b5bhCMuAPPKVYQUCsnTlnXb12rTZYfO+MFJmNBco6G0fHw08ytVP9AOc3aWxGaxmGpo+GQfYen3fBO0y/4g6bPdazwWaUm7SO1es3rtf7wZN1bT4zD7Drad9eFyI3HX8gPzPrM9KzZ87wnj7GfHgCuY/V/O/7dsIJDiSwwE6WT3nIapWRtWZmJEiBYHlLeRQss7/BwKbaw7ZZcP5yY2PBOzEz8XsmvOe/VSdR6i6VVtG+ogwJvdAW1KhTRzqCDg0qiSQlEASJvWhwQc8z/Es/BcElrsodoCTj3veqzMqwO3dna8EOFCEGY8k8XLfIe4D8ClL1LYmIt9ZFX8oTl8UxkxAQ83XB4qMBa9AOpBG6rqHKVkbpy99BY2dOcUyztTAu3LfuagwUhvsBsbvvMmva6KDyO2D/4ySp3In0T4F+/PHH4cvTH6SLn01n0TEoLGf6KEhsYTqZlvMkXyeLci5S6noYqbYwpip+38eySNIDq3SZyUSzxqA9Djp52e+GetWkGrrqcKYashhmG3SXmXHu4Yer3KOPPFIyqs8eu+kpeL92Uck9bhW9CofIasGyn9/386p3Mp2G/e8p0zonTU44llzgBDfkbBlx/MSxcKEizklwih345xPPnD4t6X1g2RL46HAcUt1eOfU0o08XTLL+p2TqCjWETpd/Atb+c5Fq/Vs4UNvsYOuUXblytX7gKY16ExdUYhvkMUArp/zmzRu14G2tq4l1gyP39fX1sP2NfsnMMOzor8wsWhfJa2tr9aNbdzWPHT+GU32ibCYzqSn+6FejA0aZqLIWXAvGihWrF8eL+Z98+mn9wQYnXGV2cXX+scdCm0t4uPi7eOli3Lh5E/kXFv8S+UdbKdJDj77sXH07Nziu1H98CcdYuRb0tQsmd/Z0rDc3N6ttKyShXa6xALG/beNTTz1FvTv1svelco1TSBcN6kBpF4yf1fIPGh+sVA4j0LfJy18jhIl2kZl1+qT9gapbaiNjaFzNjp8ZBmVsZ2aLrrUI0ig/vtaVlFqCbDKT/t4tnfmD2VOnT8Ympzs3cEbskwWySx41uSFVjX94gB9wxLldPHWd89JimGMZW6DveWdmdIyR4LJt9j3Rr34jHKxKJYYyGPW4GlYcWvMPALjMpHweQJvIzD28i1tP2jyJuMOpm/naqjoyHEH8vxZkDvJlDuG96s0c8jMPhvei/6p4uEYB/IkcKJ5ZOXEYH//KV1JfZh4SQ6s4CKspinzpPQyDvvjmUdQQNMcsedpI3CUDGfe5nVMcW61r+ITb9fltg9/6Gu8c/RLev0HF+lzOgc4r+ihUG1QFkHkf/hEZ0gWX8i2Y+8bx2PN+MN4z9s3TH0neAXNOy5xTKx0ZMTKIQxf4zCQ7K0Me8rOsCH/T6B8XmTE3d10LeTf4J+QHQGIQmVm86l1kvFmmmbsCPfHDAOqPfPdLvWUm75suHn30kdD/dL7o6Qwl+uoiZNBg7ozmS1LlBbhGw4OK4EvXxBLspoggP7iG1Eq1EoMf78oBV+ESuRofUEtmQ4J3zoIXhZx7Ql4GFFCmHglsJMGS8sEDWMC3OIR/5hGRYEOaqhckKl92RipnbC8hOOsVFoteqoHXIbwyztkd38Vwd9mNE9z98+WvXqktGoYnnbrtcEw1fvkW03s8zB8BaaCiYp73upPOkb8D+qOPPwqPKneRy7/zvY7TrCPm51DuBLtaN8/B1uPkKNseYGxjvQ07WJB2Z75rDcdmt3QQ4G2XshgKg4xilpCEQEYS4Ub8NJ5SkgA13srsZ0A6+Mqh3tSjcjgRGM7ZZXRwd10Xc3ab/SZUx2uXeDedxhZHpPKxPF0ZgYxxxGXNglIM2aZGGDD7zxE/hvs5xjKTE5T1eOKJxwd48glOq56u+MlTJ6I+W2QR2HUtzj92Ph46e7YcE/WPGuIqzqEvfuOwKt3a1szBsbPWzBaZQzoktOLDgC27+23ZGzdu0PebUEjcx4I8J22Yh/pSn9IaV886HOssMnS+tRF1fPbsGSaYczXZdOi76yaxxkvB4+2zZ86y6F6LzAztI7EL69Wh1JaCS/72z2OPPBY7OGufXLhQ9E7Gdzh+P8apBIjo0E0PH9t5GGBTdybtGO4gKKiMB3xkHiylrILttN1OpMY9SVD+/byN+nyw0XdrazP6eaN2ku0v6TIzuCPSW+mDy3AEknv3iBvDvYwImKiHNfqgdV2Zbg/PWF5jCcMlaiXoQ727a3iDXf8FL1UzbYP9PTCLEH/z5i3s4janQzN2tvwcZRFd68pB91vzLy5dQpQkb6t49jC6F5A1sibsqWqEIC4MaWKQyiVijUXqF198ES6IlSex6yFnoIpIeNnwJAaQn5nh5XzqKaC23NNG2zeAuQONsQHGNCH3gAt4Rl37KGMZ2rCbNplD24f/y2S75pgFc8tQzwLZkJaxZAOXQQlecWRyXndeqnkL6lhelKqYdEYGfhGZ1g8LMsTF17qWPCg71GN6CfAv3DIJyRG3mSM6o/7lmN4PO8Z/ZmJHi2jYTGYStnD+qPYu2/D12xFfemVmZGbRZQ5hJe7xUJYRMu+mz7wbN7Aa8YTcAaSPIZNnHgKSK3dCO8IKehlNwgF6Yt5jOMZN74ERMwTiljQ6mJepEQKzJF4Tx0qILEW/+iB7RKuCTBAsvGEPlc8RSHKbIhhuaJPCQhiSjhHi4JXL5BiaXI2bfjDI0E9Z4KfM8QFqEwYFOGdmugG8ETrC/v7E92qPvyLfzHvXZk6G/6QMYkKGFzMXuuzL1/Hd6HzjJ1+ffvap2dExRzvOlUdElRqVZGIJFSxl6Bkfzl2W8V2jv3Dm9CnesQ/FZDqJKYst+crvLljyuAuPDqLAHAUQjN8f7snuvsXkPcKSkGSiuX2ImktdPD7x+BP1f0P5G6I5PnFSJDOhjvuA+SPQMnQWy6sFxVSiOI3APq4QIXTsVa6hnddaBsWB/Ruy6tQRM/ACC0OeA9o4MCQi5KOzZFoay8xwNMXpKGUm6ieHW2df59P6pf8qIN/BeV0c+JIbtsXf/IrzMD60rRI1ITsBOxFDXBPygl3xBS+kvgCeKgv9VXtaKwNOBNT5Wd9Yj+PHjsdpnDqaUwPJOjwmhOTI2zZKM8jhE8wgjokjy4i0jHCMXe2nn3o6TrMzf/784/HCC8/Hd77znfjBD34Qf/anf1bhqVOni9eCQa/DuL29JYtoHfK3wUkyb50jzh4aDW6dRY6OrrRJe3vab5sys3ghYvEgKxIbaeoCXoYJ0kGdSZ9qAxCLG6GB97tMy0lnOzwFKL3D1fQCvZu2P5TNBc02i5JHWK1v72yHjvn2zs7gXGVEJo/4sgtB7NgCaU0broK4JcAyM4t3ZuJ0rYefTvkHEM49fK52Dh599OE4f/4xJp1JDdgpC1I/EXrx+efj7Okz0aNPq3Pyw8DixLFjAcfo0JXts/1d10XAPzKi4cSrl+DyE5LMJHbwdtLT+e9xqFxESLeDTnTsAn27GHGXyd9/HKc+FxD2i4sIy6lPOUJaNj5nsW1+ZkNENgvInLPY3YanZa3PPnG3ec4EZPly5qCzfes4oz/8/vfjUU62brOr35oyZ/XRjLzjJ45H6xrU4313qMZHbMahf+ggE9wDgDyUb2dpGwEvnWXHh59BPsmiUqf0FqciiZzqyTZqW7c3b4d/2MKTFNvr4kT7Y0RGGb0dyfjvgWB2CdMHALJKj2FPZIDMjLX1tVAPu/TbAh676Nh5DqLQ1yhKO0UEsIdLEpTvacucss6PDMeqfpsFocC7XKLYJd+0LwsXYe+//0Fs3dlmR5KxApHs5xS+wemY9tK6Yfz3ZOxB0OKV9GIlTVFSVLW8oSw5LBvIRzFMsA9/0/MP//A/6j9z65WdNvRRpDzHuxHR9jtKNsD5YhG+F7qGXFQ28INsLNzDCEow3MQrbdkBQA651BkVS54Zexf4Y8zT/gEQbUA9dF3G+sZakMV42B5Iqc82WX8hqKfi4FtroV047rSdkftAj0agUUl9lRly54yxbeYveVne8MEhkQ2ggKwJuDPCG6ETO87MyMz48kuaDP8FzwGirkx0CPToPXfPG8gAABAASURBVKLFpJtG14mzX/pw7mi03XbG8jIuLJMHAvHCiDR+FGRmZN4NXddVUeusyMojc59+BV3RzKPzMgd8EfFI2pi0NwwjI4AEYryW9AlNJjlLiBwIkkgmT4AodwYP7oxMgWRGwJ5HMGNgGy4OMjSPGier+gDBbQ9D1wP2A0AUvCwoGPaFMPAIbCzADRAHL8i5K9dHx7updeoULExX66a2sOZVBlBZrMRvZIzpCmkfqIM3OHmYH8v4QYIvT+3wzvG9k9hZ66gVPo618umY2/wq5L333o1auKAbOUJisAeouD702QvJUaYCBMzgH4UylyFpSKLRz4bOzX7+u8M7xLrFFUlGZPKIiPQf8UxiqxBc6NYOU7+7zPET3un6N9s7WzW/zBe7EgEPeiN0kfaRNIrqCA/VCzLzblxExuErMyNzH1bzlXkpvk2orOR5ELA//BppH3n44Th96lR4Mi/sMMdNJ8wb8o+857+uNeaWDp1nwXx3B9qoq42xwSh9YuxI1Vc2cUw1MyvV8yKtyIEHZaCXQuiJH8g+MgElNyWXuSSWdTSELZmWfPZplqT3C2Cj3IJkhsojD0NbI2/j5kmzCssqw8GgI7bGzvEGL7CBJiMzo5wYFlMTgUGuwbXWRSd0XdFYVmdw49hGJIVdCOhMaOCtNTr7qNohXN7KMcqsrEv0vQMqcSBduXol3nr7rfjHf/zHeOftt+O9996rv1jiN5r+78c68pkZyiezzIwTJ07G977/vfirf/NX8fOf/zyeeurJ2jHWOfOTEP/squWdBFo3CRuUmTivSIigmRmZwPLFGFygl20caEDVPbzsKsojCzJbfY/p4kod+fLu0GWQPbZdIzfeqEf96WCqf/9C2k2cy5ubt2KHwS9NJgXhrIZXAdR9binNNrwXmL8PrSW2MKnJ8cMPPojLly+Ff0rwgw8/rD9tqTM+xT5cGKi7q/6ddgbsHKfeHyhPGLgnTpwI26wTvYbzrm3ttYF22KeBfpRIfRTsi1DJrrU4w4L0FBPDAh1oY+4qOTk4ubuwlKcORc9Eov4GSOygQ/cb9cmPMmYmoz3ou0UQpY/nwAJExJafhjFJZ6pfIZaOWRcSH2NBG1zK4e9OGnTynOOM3b69Ga3rYh2nXNvwZM8XpO06CmDzjd22dTadxYIXmn3x3e9+N/ydlvJe5+RBx9xTnY2NY2Ef7ELnb7mee/65cPxu3dmKDz/4kH5axFk2G+SnPh9cQFt4kNry9pPYpP+Mz1kwmB6pK0TNhoJ5QXo1VJdC4XxAaFr+RGtOUt5t+s3x/9mnn9G35HgLlCGgjxmnyzjBYANEzCO4Z9q8Mg4IrVPCVU7iBH/k7id+OuUdY1uZhrLDs8dWhphPGykYj8gkLgQ10Tj5CSS/0g2XiHoE1xDJTEUOx6n/OaR2qvw977keFxJC8nvA2ACIgA6H+PCEl0iCIX3oiW7Cig0BSQng0UfmvQrF/a/DxUzDqyfsKXkAVtJEV26IK2UoVOLQY9BPIeEfsU+XOcR7GjRC/BEueTs/Ok8Kxr+sGssImYOMmUN473LL/FFxK+0cy2ThcplMUrmMP3hg/0htNYYjmD4KzEe9Bg8Ah+UxLawUPZDsY1DL0r7NG2GlyANHB2Z75LLCyCtd8Yp9tYd9OLa/p6jvQ+drN3ndIPv8i8/jwoVPaEcCUe+YzITyK9ySA5kZ/lstudQM8+OCpphSimEekjYzi9yciuw9MjIzeNTcoc3Oee8b6oNNp5PoeB+2rvFemdfGKlzjwEXxfdxQ74H8P3JC3T9IFTZzOp2GPsiZM2docsZjjz5WPsWM927PwnHsw3vxy0wWkX3p2YWhvtFI22y6A8dwRJo2TjGDaK1VxQtqykxwUo9A0lu8YFwgLqXRrwpDOZ5183hABkpUpBQZ21DpAw8y687w34GsMqcs43HnecJq15eqfI+x2Ohw0DWyEezEzBZdB0Dbui50nDviEYnDs147Tf7JzDmnANky7IB4kMtKha9A27WOHcdZnD5zuv5uvQbij2hfeOGFeAGHyx/Mnz17thYgOmO20VMIT1he+u5L8TwnLt//3vfjCXaWH+MkwBMCd5I94vRTiEaf2nYNcjabxQQHvKPNgu3KzMgEYrwyWmsDdEOoznzRzHGm57V7EDGdTtDVWnTorUEn76519MZgtJZRXnWrzOvr6+i8i9narL5NtY+CgUDlERlxF8T+UCd6j1tlH4ZVUvP20zrs/v8CFy58XO1TZuVUFhcFly5+wQ7JTrjzrqOug2zeAjsYFr2LytdpXyD7dDotPo6xDh10rYX4krzaxAPdVtv2xSgeY1I7a5TbwSFlqFJ+wW45u8AkciyYEdmSE707cfXqtfDHhcpmX07Q/2Q6iQmLp8xWR7W2qeu6SMoZ15G3rZkrzktE7OLYJ3Vrby5Srl2/Hp5OWGZOnmWm01n4uc4Gi5mOumBByT/uvWBRpu2eZhH3wosvhLJlZrSuq3Hg/5VAknEzpY0tHnnk4XiSRXrXurh65WotQP0U7Dvf/na4WHchbTvjvpe2MsLRhMqlXtT9nMWJejqa8uthM5LxE9hAXy9BbdL/D+Xrcbt/qb5q2m8v5hbqdCy1y1i3feK32RV1QVZ5GTHO0/ul93FF8w08qCaiHsGVRAEErBOPjDh2/Bj9fAt7vYmudhlT29FjN46lULDhQdlv4u6DqgEq/kPYUTyzHvfmQnYIw+PedCs5mRmZuYL540Qz84HqycyY8J4ZoWPcZg5lM/dDpcxMgwOQmVVP5n54gOABE/0hujEN14iMKIjhShMZPOsR3+SVmfA9yDHzbtwqRab5OaAqUPoRQIMbUxWSBvvVbgf3VyvxB1APc5tV9mwmNN5nmS18//UiH4BzZkYmEAMcWURlHJkRkUm5zIiMu69lXuaQ6VzvX/EyHOVrXcPvmYZzo+/E4LIdA7TITCAOgTghQrrMJF9AUE5T8PIpsBL/mvPWKGM8wCWtX8D411T9guP8+fPhn3De3LyNjF35aZl5X06W0zfKTMq0CPuQOI2LYYESA4MeZE+UJtI0n9KO4RCHJIgdgigOFA0vhTY8DAOnJfZAIig/lLbsmJVgY/UyYwnDS3E/U7lNsd9bssvH9CrYbsuZVwDlar5x29daY1Kcxmy2VicM/hlbnZQJTtVsNsWZnhXMyknvUGoXoazIlhG84HbK+I6zqPFlrPIXOCE6oWSj/5LC6BBHsJLnDwlpi078U08/FWvI7TGik/ntzc344vPPwz8Xu2AwW/Pt27dDcWfQ+f86+Fda3n7rrfjlP/1T+D2nJyff+973wk8f3PnXuXn8/OPx8MPnahfZHz/7H9s999xztRv94gsvhoug559/Pp579rl49rln49lnn41nnnkmnnzySU5lnoonn3gijLv4cVEk75Oc3ijjAgddefyG0d+iiHMAZ6pNJY5Qjzrep06fjqtXr9YnRDvbO+EuuLsTIa3kFRIhpDtop/HgqhThcMv1IGbAH3iuDHq4HMha4MBsb2/h4F8vefz7/35K03WN4dHHFDvpsJc7d+7UXxnZ5SRhndM4FyS+bE+dOhl+DubgbtibzN0dGh0jnWDjXyajDrcOP6YTa5xQKJeLxel0EtaTmagmw4mwTi3QtRPCDqc5Tozk1klB13UsZnZCPEUoE+zszHFwF9G6LqYsWqYsok6ePFGOvfXp4OlkZ2aVW+MUyJ2URtp22x75TljYb7CodJGQmdjIs6GjH5HxVa8qYeUjYPcjD8fQGB/D1nWhvf7whz+sH2n750fdzd+iXzY5eRPWPCllrD799NPx5BNPhnb2LqeP7na5s+7pw9vvvBOXL10utq2VFBW/96O/dxY5CY9ddtWsSzWglgNzQay0C/ID92o7M5GFqrgPlNC+7Rv7XTuCKjJ5ApY3f2QKdowuQ7khATrWnnrnjQJKgSMHOmkEoofugd/wNKunjHYwY0y0tpwrzVhCcYHcOVwQ3ccSMSTQDbXCpzcNyBNpCk/ynrf00u4pB7ayDh7qRzu9cOECY/QiY2Qe1MIiBbuvH+FaGtRXvsdKDO8uXPLcjX5wzCjWGK6UFKVeFisNNm2dhnuk6HIvXpGMzAEiMr7pq7UWmV+Pr/0kDLZoC++WzvbdjT0ak/k15EBf1jHCquFlJBUJBMs7C7dMrASwITW0wbj8tDmQD3xbzu5NSggER9zWISy5rxBmriRkBEg5QjFbJSnEwYcy7IMlD+Z/UynFEBoyZ7boeKdOebdNeRdNCDveLYL2McMfy5T6wWrPyAcjPERln9VYongueRgKA+m+PqQdcBFueHW8j5J21Duahbc2vWDTsvhFQioQ0Cfa2FHNyZQmYwgsSX01PzPqV8LqeTopYXcUgD5wr8o6ZohbBWUa8wxtj1+C6IdkZm1q+keZMrPm0W18NNso7b0AUnyQY+Efa3no3LnQj0iIhbbUQ9VLWyLrH84Ju546tJlZTkpPw5NCPUQHISiLkg7hQdaEr3Coj5LcRbNPL428wETXYXx0nt8Xbt3ZImuvlNkF1IK4wxNudStTLmWWl/Xt4gzu8vKf0/FkceeesyWNUIV5SN9aLuvXqZuG1za70Ftbd3DatoBtnJZdaLqSyzIjzKlrzg7hCFUO+be2tqrMKIeDSaPUGLdxDnfouDk6vkMdLhikdwfAF6aLC8E8wfzbtzfZ9V4Cq9NNFh4j3GbBoRyW/ejDD3Har4c/nPUHsK/+/tV4+9134rPPP4tjx46z4DoRymT929vb5WD//tXfxz/8wz/G73//Wrzxxhvx0YcfsZu4GfbDNXbZH33k0VqIfPe734uXX/5JuBDxEzAnBJ1gwQmja52qC0N13NGfx08cjyc5kdk4dqxOdZ5/7vlazPhbGRd9J3HUW2voaicyM9RT5yTE4BUvX0MZOxDkadwBoXN36dLF6p81JqfpdBbrOMInjp+oUEPXeZ+Rpzywjwm8O0Dd2xeREUn/j9C6FgXisoX16WDL23aGFogdN2Re4Oy7Kz2dzeq3Ps88861q2+nTp8J8v2v3hOJzFoi36b8GT+VTFn87cOz40B+2o+TBHswzvov9OQJS+XhkZmQmdswSnIzWOmSb0J8nQ13YVuXrGjILadhFo4w8bYP2Z7xncdV1XQTe4KVLl+IaC76e8S2PRtmk7IzFq+1bQKssjksXNHMW2tIa19YTehcfrevCb1A9pdvEHq9cvhz+pRIXuLexVeHzTz+LjGBx+WgcW98I5ZC39jinnsyMzIwe/VqvspinfkwLY1odCbuMP/HCLmN+BBoX2o7/UeW5cw+FTqi/wdhkUeKpReu6cAxcvnwFPbY6lt5mwfnGm28wDn4fFz7+OPyrXf64++rVK2F7XKzInyZEZPxB1872bk3g/kB+Np1F0O5YuVBB6cF2COpkD6BzFqwy2IJx80Dv3atp4wtstfoOPS9gLhBAT0Po71xCwG9oI1whsNzCMpSXj7BYiUMCD27lBzJk5b63AAAQAElEQVTSBCITYl/mOzfZV8a7rkXDZjJbZACGlAtSMV7IoBzSF4x4Q/L2cMSpCD3xFGk+gORLXCVglQDx1TpMAgva5n/e5w/4O2yiK4dnKSP0mekTyuHOJJ1DPMyp9NCOoC1Bmwq/zIvM2LuIZmQlMzMys+LqdBUKec+HrbO9gK2i3QfKkq7G00cZGY7/DC7wq3RDHB5LPDFuKOmzoFxWW4gho/OGkJmReTfEfa7MDPvb+tR1HLrUeWaG4UgXR1yWz6QfkfeIbJpcxlBZ0h4GM1Zxpu8HtHKvrZFSqvdVB5A0VSqOYFdIdQAol5mRmaAB6FEy8fHe5zFiviyECyz6MLQ90hs33Ie+oj4FlMPdR2ZWX7h5lpnMP8McVPLHg19DvX0E74wBiD948a9E6abaZDqNZM6oggirHZUMxKMa30dmVnukycxKZ947lO4A9EEX0h88D+CPSFi37xbttbIpG5HoVv8ww83oGC9kNFta50Df1c6vvtP0BY7hF81o3+HxRbGSZDqdsFE+hfd+W2RN04Iqo0IoF/TFfL6DL7SFf7fNQkHYJb4bytu1LqwjVq5ciR+OWkZQK/4/bDAJFgIEPWO1xQQfSnjo7Jk4f/7Rks+Nbf1HfRtEgg7ZadtkMh3ouwZugNYaZQaY4T/5FzO///3vx7e//e145JFHIsmfzmbDCYrMIhAXTY5dNAgXXOB5DneWgMb38ykEwqdA9ADNiBM/gJgBfFbd9IYOyjbH/xQOP93JXK03IIPaG9qqmzhIyUPRg6tkX+b3TNBEyRr4GLdcQeVBDbLrGoa9qI7UaDIz/Azq/PITJ08CHn/88VLaecInORFYBb9V9/RghO9z8vAnf/In8eMf/7hWhJkZOocapuW+852XwtMHncEzZ86EP6J2h9dO8aTGuP9fxLPPPFs7zZ5SuCB4wVOKF19kofDt8HOsH/34RzHCD374g3KQf0j46GOPxdOcoljfaU4bXJE+dPZsnDx5Mm7euI7TeIeFyrFYY7e9qxdyR/vnoaOtbtSBCyjzdMg++OCD8BOvjz4a/g7+u+++Vw7c73//+/B/edWhG+Htt98OT2P8D7s85nvjzTdD3Osset5jR1rjfeXXr4QLItMuoPwB2q1bN8tZ7DT6chC66FigdI2QdGsNw+5iIg6Z6zcEDGwXdf4PsOrRdj/JKc1znOC8UHp6Mb7//R/E9773/dLNyz95OdxF9z8ctPyg0xfC0x/hGU57XDTZ167kPTFy0JxjRX/6zOlwIfXQQ2fj/GPnq19PcpKgXBMGn79ZcAHm6Y79eZwFUmbGLguOcTJyctJRcxFpv/hnfy13kn7pmVykW2dxZbvXcd4zE9sNgND4EpycQTIB7dRJxganMvL0tzguWO27zBaUCp/B5YmJ9fupk3EnKh2XY9SnA7/YGw+LsE1naK8TZ9c1nPxJJPpf4MgJjbjpjY2NcGKZLvtE/pFZtuSJnfJIV3JYJjK2WIxv39mOW/6fI5QDxUnTjDqmEehAHn2NyQ7e0/CExvqsR3lOnjgRntC4YH7k3MNx7qFz8ThHytX/jz4aD9E/nkytcZJznhM/x86UCVIb9mRwzgJmjdOSY8ePhfq+eu0aC/FbcfHipXjv/ffDnZ+rLMhdmKsr5bF+XzieBm2zqbDFImaBvuJBrvvQ2M4JOsii6cM+yUz0n5HZorUML9QRwl6ciGUX9IftcRMmM6NrlrHHh3KZGZkDEGGq7MOX2AJmlu8LE1x5CMgZaVZCOgg5FrGg7ZYfQwpHrvwL4gcAh3egX1C+j0yogQM0kXH46vcQ5JGQxwBKsoqTEAKDEUjSClro+2qgJTHm7odLORw/czaZMjMy94HEPq2x9HEYRA6QkSuZSUrYR40p1LqHtE17CSPIbnBfkEEBuljSF5/CgeBG2dQfBb4LY3kNelkmVpVimUIrZVZs72ES4N5DPWhkzhzoO0V6x6XjKXOfk/mZiV0takxWOyQ+AjKTZu0JeoBiLDeGBzK/gUSPrnrmqH0Y5bAtwt2VJNofYcwdughuRkbkVwmr2h7OFOqXQLB/j0hDsNSzjJHw7suB7sEHXDrep8lck5kRpONBr+U8gFowQm74yfNgXQ/K7N50DdkGm1mpg7oW9gXFEplJRmZiQ9aehY3YD5P4URCHL4sfxh2Vhm6cr8323eC7PqhHX095nR8x1lgg3IK52neZ831rHe+bi/We1PbFd/g4mRleBqtA8ch0bu9CiuRp/h6tEXSRdIQ+5P/+v//7+Lu/+0/xb/7Nv4nnnn82juMnda1F1/luiANfgQVXAve+aSg3rIOG0BzfUxkLNv538NVns2noG/l+dpNye2cr9OlMT/CL1vEvTuODHud9u4FPs46vso7f6TwgSCf4bn+YRckT+Nf6I7VxjV/UaGhTuJJBTSwTWUrgCQG32CVIuYwug6FYX8KXgYIoKgrmkoZM7oM0ZlU+Dztxhx1jO3fCS7vX+CU4BHCIUhYVZFLQfIJEXqod8sTtASXIUC4EGLCUHSMdg1MFra3NYg2n5oknHo8f/eiH8dOf/rTgJz/5CU7u91kU4Mi++EJ896WXcHi/Vzh/q6Hz++KL364TBR1ewW/wB0fpVE24Ov4NA7FNLhr8Dt5V4os40X/xF38R//av/238+V/8efzVX/1V/PVf/3XFrfeHyPGDH/6w/vLW91lZfve7342C7323HO4Xnn+hdut1roXnnnsOB+0cmsjQQfYzqlqYHD9RC5J12nf9+vVwRz8z65t7dT3CdDpbOrwb4V+l2ji2wYLmJmpbhA7bbXbF/TRG8HcV/sUbT3nMG2GbkyEdP507B+UOaT978lMZ+9fd61s3b9XvRm7dulX8PSHy/5a4du1qqCP7YdImDKguOhYsXTcMLuUMLp0JZdExc3fbtAtKd+7V63kcVtMuNHRe3dX3R1uPPvZo7dybfoQToaeefIqF3NMFfhb35BNPhjsA6vE73/lO+E2lfzzAheaf/Mmfxp///Ofxs5/9LL6DDTzGIlA5bVPXunKwtd01V/zIq70JZavIPN6ZGQEo68s/fZmF8EOxjd3PKCc/dbbghb6Ls9Qa7WYsJOEqODGeOnkqXKRqD/I6ceJk2VpwjXrC8qkqC6azKQsBAGddh73D7q1ri1M+wUWSC47WupJJ/S2YhG7SV+r3Nqc/0m3joDvp2E4n156Jt4OXsluv4XFOhTwVcJi5GNIG1JPf4N7m5M+x7kT1zDPPhLKrS+Fb33omnn322dpBcSH505/+LH7+538efw6MC34/OxReeuk78W366E//9E/jhz/6UThe/uzP/ixefvlleDxXmwnK5cmVn97ZjlGGmzdZDO/s1m8OtOPbLJpc2Pl7mTmnQ57oqBv7bpfTmR3afJyFkWPp0UcficcffyKcZFH1177tm8l0Euqi0b/WN6fPDYWeF07PvHVkBSoWoGf37K5nvlTWObYj771y0MnnSKBMWMchoMhe8WFCXWKWwYjDjKu4aevcq0PFFayw+arRjLLbTCKxvIwXDGnFEYbU8FyVY1WEw3QD9dHPqoJHZoYvyMzck4VY/KHXKEtmfk1WlFuWrfauNvQQx8ws2auPrHi1rw/R3jNZ5cilrFFiX+l2XnB+y0w2we5gMwOXzEE2bdY5xvEp48w0eCBYJcr8euVWedw3rtjAvs5JHCogZm8clL7EHCKiv8hCD/TKUdmHyQ+lMzP8J5poCMa/CowyWiZTbkkU4CZy9w3NWJEiW76ITFRkeBxKDsj/hz5Vydg0N+mmOOSZGdqx0DOHJ3N7zzuyp8MdB9pOZrJZfCJM+47aZsPLd0C2RMUZPAoyW2QOiwHLSxt7V1ZeZkZw+/Bdop91ldP+H//ox/G3/+Fv4+/+09/VQsWN73qvYHvxVS86VbkFi+p3ySszQ19Ln9d6zz70ULz22uvhBp++nTqg6THnPeOJyjYLGnEj7LJZWBtshPLdYDGj3xDwPXP2bJi3jW/UzGSoIDqS1NMwotq9fMbeNWBNonOojQngLTaCqPtAkflY8m+tC52ezCxHa5eXdY3gOHxRz2HUkseAPpyfJaNVCQPN+MxwciwlWD8KciLdxql2J9Vv1X/3u9/GK6+8UvDqq7+PtzgheOONN+P119+I1994PV57/bV49dVX43e/ezV++9vfFbz+2mvxq1+9Ev/8z/8cv3v1d3Hp0uU4iYNz8uSJWGP1qEAdTt0J0kpy8eLFePutt8MTCXlZr7zrdIJ6KuQE4s233oy33nwr3nwL4GTitddfDw3iNWSwjOHvX/t9/cd77gZ7guGusU78xx9fGGSGn06ZbbxzZ2vQNQZSxoJDqlxrLGQeZ/c50esVjD0Ik8Fz7fq1esG4KNFh7TG8jMAA5/uAgwSKne9J8W5di8yM5kDFYDJbGF+FKU74HEfw88+/CE9s1mZrYbmudbVIaV0XDvSO0EFin81wtDMz/B9etROdzs8+/bQ+4/HE5t133om30JN6eefdd8LTmnfeeTfe/4Bd8gsfx2effUq/XGInA7h0MS5fvlwLt2vsqF+5fIW8y/HZ55+Hzq2fBnl69D477Pb/W/SDP4x3UNbEwSLKfvU/xKSJoRPugks5w86O1SvDwe0uvPrXSfXPOHuypu2dwE5cJKmTdezRUF2pZ7lkZC00JrTfz9jWOA24zcLxOn3jJ1eZDXX0gWokj8ioyzpHcILZpZ/Ub9KvOuet62KdHQ4XKZlDoRn9YJmESWtdLV4zkZ+JVxvQZuTj+KnPv5hMemYkF6eeimlj8rfvWmtMyF1McMphUePOev2k0QWBsMVCQf27iLZN4uajbSIvDYvMDC8nd8eT+pdWObXzDz74MC5+cTG0cW3fUBrLKK8LaXXsrtLt23d4mWyHOl5g+9tMoD1t22XuWWOcPv2tb4WLoRe//SKLphfjmWefqYWPp162J2KQhQOC+MpXH+FC090zZZ+zMNJ2MhNWaVMJ739LatkFMiuKum4iV4o5XlaSQ5S6ucsyh3Cg2osbgaHyDAWUaYjtPYvG1LIsae7i6cO4uQUU7+EXBcElAiB24N6vsNCHKUwLlWklQ2T5JKcnCnBXruEw/owJ5B+4j8JJAK+SlZB7iBI5pFsp7wVQ3yOrH9iRm8SEPWF7kIJB6WJIZCYYgWB5r6YqDqmhsCQ5FAw5sh2hCCi3V38hfIxI42rQPhaG9Fd9lo0yvizXMc8YCo6hzAzfN85/jkvxvQIa+Rrwh5St6lTTKhTyyx6r+lJP+7BaUrZj2viDwEg/hpapuBGhEl/+OEia4fzZmvNMH7vMrfZROI+g+4O0I+8eax3jQ9gbjMRjKO4bBusRDrJN5MmDqG8yJesRjuKL3QYSDBC80/twHtb+nIczB92aDi71O+fdqE+wuXkLm1+vPvCdNNePoi+y+EU9MyIcH3RHvSvlY3+B5t7XRkKdYFbvixcvhb+Z9NT/s88+q/JuGlq3m5+rtPeP95XdM0FYfyV4zOHjxQAAEABJREFUmCagDWvx5FNPxvnHz4fv+inv9lu3bsbacrP13LmHw03h06dO7W38uvnrgsYN4O9+96X4LpvtI7ix7/zg+9j3s/PBmTNnogUCjFCCqJX6cXAEeo7kX9SV9ex5IwsmkjzL9KWzBDVAwjbJCyCJR0FGkC5YpYefnTGdzlDmIjIbDu40kjBitQxxylnXCJVPecOEtiFwo64EJ83QtKR5AgHlg/yOI7UZjvipU6dDJZx56GwcxzncvHM7Pvzoo3jnvffiXcD4Rzi0H39yIT76+KP48MMPCT/eg48vXIhPMQLhwiefFP4THOUvLn4Rn+PgfvbpZ+EJgSvChznCWsPp01B04HSWpPGTqHdwqEdwYWE9Olg6XYJ0GlvBJ5/WD9k/Rh6/k//4o4/r05SLLHTkuclu97WrV+t04tatzfphsE7fFRYbhq5ghz7rIzML1H/XuphgZB7J+VmTbfBHXbc46dhh0bbDTrIDStD4B0PNWP0XXJkOzkVYR/UFaQdo70BcxtUBBcOJMunnO3fuhE69YTftYramLczpsIiOl1rrumgsBFyJZ2uxzrGlA/vG9RthmSu098KFT8JFxKf0w6effhIX0Iu/x/nw/Q/otw/ivXffrb8u8d6778W7LFbefuft+hzNRcxrLCpdAO7Bm2/EGyxAa3HIou51FoFvgHv/vXdD3jq+2+x8zGbaaeDoDr+f0cmuz4Y2Nxm0O9hzz8TVlxlGZCg7aojbLA4js068PFH7m7/59/G3f/u3dVp2lp2IGXYynUxDJ7ZFhvG1qemMXfrBT6T8PYf9//5778en2ISOunqtiTIiGAIR1NFHIMMiWtdFx2KwJx0ZkV2rtLsWLgTmOOYN3Xat0XcB9DFjsrHMOosl+S0YVLnMF9/RJ7buNv1XL7roWawuYnt3hwoiJsgsvfWtswA6xbHtjHZ5mneFhftVbPIGp3rCtavX4joLxEvY8ceMQfvIfnmbhaZ/Mttx8jYL+bcA+8XF/K9/8+t47fevsbgfwAWKk/PtzTulf8QN//BC1ybRWhcJnOeEzfHY80IWpz7mvDxa1w0/1HvsfDzx5JPMB8drMbi+sYH+otplGzvGSCY6CnSUKDK+GihTUGbOomSbk5z5vA/laOg1llfmKs8l8lAgH/ujN1KAPDaGuDghqGeEnnjBId59RCzoN4GipALKZf10epISI11POgRwxlEhdpLRk5ZGMLuPFZ7Eh2w4ZSNquA9iOmSaYEsBwwb9dDIJCKMu8mIvMcREDZDh1VMhN3KQMkEQpio+5oyhmcZXQ+MtEvkCxn0MbborJC8ade4B5UhCHiNIIkoSw0onfVwAGcjMDO57gn1Xp48smoM2NIgzLQNEUC6jdV01cYtT0HI8epKAzQ4u7WmO8ymvTMutAgTQZraYwKfrWhUeW02CGwLqHnH7YURGLKEn3IcFc4h0GyzwG0Q9CxOqjpr77VtwzjWxvBaMOz9p9gTUz2rbyhhYkjxQYBvvRZhJpcvMzIzMowAC+odGE+lXgCg3Japch41OmdMisuYDAqMFzoOj7mO8YKVsBWaSHnllJqYE0ObMjChdR132qWX89r+RN0ImdPJZgknrFerbnSW+mPCwLwYZq2KqgJJ65vSTul7jPStHKoe6h7SvcEG/ueG1oM8wkSja9VnojJ4+fSpSc6lZo+e5YH5cULNlLd7v1WMbRgAJzVjTEEJ94KZk6XWBjK3rwnol6LGTQLoOXNc5lyO11UEn/1i5yClV2J3CStZ9on1kWjJCmzS6CjFk7ZXPzMhsoS8054VuvCdUFmUuGZHVeC771824G37a3LrQ5+zI1/+hwlgwTqO0gx7ReQ+YzsxYw089e/ZM6LDrF51S/xn4HNuxSz/OeY/06GGNd7WfPi92F1Ffqdy8Fb5LP8MXclHUWkbJE0GIZVDGKi1LKpx/pTFc0P9uZE6ng67tlxEyMwI4e+6hePLJJ8KNQhcqvuv9qcGzzz8b5594nHfpRnRdi44x03WJvDvhpqT+5HU2VJUpuPy8q2yKzrpy5VK4wTmdTeKFF5+PH3z/e9GgWbl7ZF6QpsMCQQQDMMO9n7B9QX6FfXCZdy8gu95c5BNWGVCxLJ+I0RPXAW2ti8wWu+yqmza0EzScBUYQAY8lrPIRn/BJ8/qwfx0TRMabbgDv4LTcbDqL02dOxwwDcBHhLrw/lLyM02R8k51pFyw69MqhE+YO/yYLAOl3MY4FA8fvD3eQdRdD0VjFtdYiMQg7eU6eRrCDY3n5CjvzLGjexdG9wKJHp8sde+uwXAF8NGZx7upu4wg7YW3zItpil7kAB1earcJt4Yxthy80d+Z1VHXaBXe6pdllJzrRS8mVGUQjM0MZG3JmEgfWcIzPn38sJhjmeyzQrl27GrYzs6HLnrE0LBqy0T7oI2FFefkKmSCiVI9x0o8Ypnjb1WNZ0pNNjI4g0roGz0Uo8xZOrgZMZiiHMkNS+V0HL+rUWZzOpnGGAbuLE+yiy3busIBSV8bnDHZ1scOOvqF6EuRXaWjVk7R+fmfdtzdvh+DnaOprC/1WqL6375R+1b99Um1hAjGcL3ZZIN1WzDj38MPhadn76M0FXNc6dNCiNWCpF9s/Q8dXccZfZ+HjAvji5Utx5dqVmoBO4sB/jn3443InLSeKnroa5TMbiu2ja4wNHJfLlPNPGdtHm9jqLnamTJn0gRDYO5Kp6X4lDio6HMDWoXt438GG1KOLWfM82ZuQb/udHBv1CTMmwAl2YbiNbufYfm8BeC/gw9TKCdhmLBhc0gXyKs8utidtNuRi/HZdF469TXZbXGypU2EOHRQ1Wdt+J7GrV67EjWvX4zr6usrJ1hVOuq4whlyEuID3tMQF4WXylJ+qA1GoukXHiyyzxRbjTpmM6/hOWCC54yNMmDzdrXHzQPD3WmfZrJhOp/Wi3Cpb2Y472IELaMev9Tne+0hMdR+C9FcBddq1rsateuoR3pBOjq969RTokWYAEgdutaqccjYcIJC3yvmI4dqLojfYgRzKBrTBvB0QcEeYDvgNiTBZ2ZD3JPogD+JRnh5crAJ03HuY0kUmjgUleDlq+xSPgCIjItNnDBcvMlP7QKwnS9gPiO3LUIm7HssChYdHANTTL8NYxk330AgR0ByGQyiKLSn62I8PJYNrnzzjXv9iaQuV3xj3ScHxhmlmsmkxCcfn2nQWLjIsM7ZY0o5xph1nZkwYz+o46aQR1O/62gwH42SsMydBFuOlY5wMpAFoB/JkQdBHKxBBG8iHmVbVYNIawlJ20rU4trEeSB9Eg6zwaiSULTPD8Jlnnqk/8uG8HVytWYLIN3hnItMD8euhGoHoyr2gTT3zVyb67DpkbyFXQb0LWO9KiREjVp6xR2+ZAnjZb3Pmbvtog02cOfOguB4/ILiKbiWUq8XEGz8AAxLq5U3a/8zPlP0jrXPMNnOitqFzKK+gbebvQ4R0u7vbFdol0+kkzpw5HcePH5MdPT60a3wWkoctPRKwn1gFaA/cyNpaFx22Ggilo+om2oS5uGOeXjAv9LxzwpoN4dWg4z7AhuyA1QE4SHAw5byrvNksFdWv1rEP0kthOEDKnYoXbC712ERDQZlZujItzwV+iDa9oB8zM9bd5ENu69Hn8L1oW1vHO4A+7+mD/TqX9WWg7xNx+vSZ8kFms2mcZoHiyYSfG/uHihRlxjhurWO80TcWXUS9V5T2Kj6c71F5d60N7YOmEUes6JFJGQXnE/t3bW0aXWuRiQAtQplHaF1DxX2sM7ZPc8Lhgumxxx/jPXsnnnn2mfje978ff/mXfxl+Nr9Gm+e0KxM+lFrYh/SbshjfwY+5c2cT32uzFjDa3G39a3xBZZE31SOthQBisXfBk3sveTgCefQ8uPezDiT20cZGQzas9LIyZZePAzMzQ8fI/IaChMwsRSVTXWbG4SvzbtxhGnRTqExpM+R7G6fuOjvwfqrjqk6HVYMSdnDAdMx7jG+XyUOcYHwbpe7iHM8xvODKlCcR7sVeB5BY3ldwsvx8y93gN954I/zkSMfKP1l66dLF2MU4JVUHI5h2QpxTt5OJg3UXgx9hvqxnpDeU5jq70ZucmmzrWOF47jAR2enyOwDoXrxGOacdtk2eGoU7WR9z+vAxu9g3WYWrC/MM7d7M/fYe4LmS6JoDoat+W0EfGe0xYOv3Ny036A/r6boupkyI4nfRgQXn6KlHAOV2cNh/2/RTV45oSnI3iAZa14WT3ASewtRJTxxlLd9VfKBprYvWdTGZTNlBnxHOYkq8Y5K06SOMlc1Y4J7iGNNJwE/IPOXaQdYFsk6oZwY09FH0OggwsJ88AfjFP/0ifvnLX8Y//sM/xt////4+PKW5wmmQfake7Mc57d91MUz/2/YpDkmm4wTH+fadPfsp/gce/Z7+1Zv8drBd5ZrLD9vugWucWmj7DZ7H/f3I2nrc4SRxC6d84suCwWO9YxuUaZtF8zAG5rGg/8xfwOsqstsv6re1pGSPLlt9HjZD7us3bsQaC52bhDc5mVOuAyI/SKJnekO3MGf+IU69tmMPzFjhM1/qTT1OZ7OwHR396xH0U089zUT6dO0EnT17NtaY6JVJfewwhgzVz3iK+fnnX7AIvVS7PCtVfOUoTaDf5tU/C9qS2YqHOhRoVaX/4AcV2R6h1EJdxkcQ53w8pof4fq0U30+MsSVyKAuSNGxLZEN5gY3MNHggWPiSxI58oR3TBtmBz0x4rBbPiLp5xNFX1T0IgTwIdjTZfbGZ+/yTCjN5LoHkfcvenakMwt05R2GoptCZGdqp89wEW41DVzK2MrOwwxiNyMyof4TBpU4JsLPd6NHv0F/Vw0R7HJid8DPRbz39NIuUU2wMLCS/C5R+KHVX1l0IZW7U74aemWvMjSSNFmQmmxPTcPxlJg7vmfD3Z1u8qwRlrj4s6q/+sKzw1Ut+eQn5OpcIrWv1ToijrkFh2N9RmQdxPXPXLu8KPwH3U98zZ87EeU5wh/mzRSY9ugqRewzsExOZGZlLAJG5jGcEd2QmEAeu1hq6P1u/v9R+FsixStBahrDAbnZ4x+7yDrJPPfH23aUu4hu+kDJ02Ltu8BuGYdyHMghz/BTfi8piXiQqHiNLWUAtYw8eLJx3sNMnOTV/ghOBB2qbOlUAqzmqUnDZGjoEuiZVLPp5JHpVf75TOvC3NzfJy2jQxqHLNruoOXXqZC1Obt68UU68/fHYo4/GE088GS5Unn76W/Xp8QYLBnn26GQXm/Ld1aFLeU/wezyB8bfF2pnvOtMnT5ysjVF/lO7GpLjpbMZ7cC2mlFEGy+v7jJCZcf7xx+MZNha6rrGRNw8/hf/7v//7+NUrr8S7774TflHkJ9S+76u9+KXK7wa0clUevt7Fi1/U1z9u1m9u3grH1hdffF5fvHz88cfxHhv5pb2+pixHFlqqAA0Tvf8NITdmsiSTi9FCGtkDlYbeYh8GGtpaNObvMghMOFGZzsywkzMJzbXcgj4AABAASURBVMiITB5x9GWZEVYpCmf7rJwMOWRm/TUrFw8uTpwoyCr+DWPJzGiJcS3jiWEVgIdV2HEais6aceswHGBoWyyv6xxnvfvuu/HxhY/j0sVL4QKCiryjdV3xUnPyGKEDL2RmOICss+RJZAIyBrx5BUwkdu4OCxJ5uKAwVB4HtScG5iuSdVmmZ2BKJ17QkX78/PnwpOg9TgHcPZbWH3/roKsXy1N1FMTdV2aGdLnUm3LLI+5ztdZFZsYVdsH9nYv9v4MjvbFxjEEyZVByOsSAcxfeE6xjx45jyIv63Yjt67oy4cEMD6q+ak2eAgH2hzTYQQ+UbOigB9RHAXo0LRRD+I1lIzKqXbZNyKirZYaD0N++uPAM0jrhfs7k//UxY8A36GFF/Yu99uww8WsPfp51mZOB9997Pz5mYWh7tMda5DAp20Yn510XFTjbLgx65Kea2CU9h6YEOfSABFEGIXvauIPDvT3aB2V6CBbALU4ybjBZ3MFJ2EXPnky8//4HsQPtgoXwLuPSCW6d3RBlusXCwjoXvNSKBzozrjzb1OFnVtPpNPxMsMOOMzPUgXluBpw6fTpcxHmqRfWHpH7wZOnTTqQIvUpseBIBc/DepV3aun8gQYfICfmxxx4NfzyorNqcsl3GBq/QF34ueeHChXCSdPL1N0eXLl0KF18L2nuQ+9dILRuuXF3Xasyoy7I5GrDM/hqMDxZRI7Dz3oOhjoFuL58Kq37DolylGmhXn+p+Nb1HTfmD+MTm76Y+SENpdNpjT46bjY0N7GVtz3YH2p50RPIv7nH1S7zhCEvUocDcQ6hDyUxqAqwuyUsiI5D88jv3SbLK7qdp7WriUFzqKHtoXRfr7Kg35g67JKEUCArvQm6H8aYNOY6pJgRphOAyjyAW6HaBjuWzB2TokHhyePzEsWhdB+bue7AL8Hf1LTgrLDAe0VpGZmMB0upUxL8qlJlDpk94KKs8bZf5bu7ouIjr7iGDRe8Hlv1D8u9Xdsyrd2DXwo0OocbOmLkSih9hBX10FNX4frUfXMw5v+h0zmazSHTZWjtYDvo9xNKMMzO4B3QSCASF3MsQIQyZLkr8Qz5nzrgpsxaNuswdwTnx1KnT9Qmym1bi57x/3IDS0fwyfUv/1QGt8Z6y3LlzD4V/KOU07wptGLPh5OB0PPPMszjmT9SGV6NtmYf0Ew94DWooYnW8xgmiTrubs76rKuM+jypej4jkX6xcdou4QT5iyGn2Du9T35u+99fZgJlOZ2Hb1KsyZKZkezDn3X7yxIn6A0e+e5wf5/SBNnLs2EZ9gvzoI4/En/zsZ+FvO9aZNxN92DfW4ULAuVQ9+he9Xn755Rh++/HdePKJJ5hD1mqM+gd31nm3z9CB5W6zaNql7gjl6SMzo2uM6RHYtDzFhqzv0OlsxjvxTnzwwQfxm9/8Jv7lf/7P+B//4xfxX//rf63fZvvfVfgzgU8/+zR8j37xxcWwLS5MPv/88/jkk0/jwoVPypdT3tucnvgO1j9woaLfTA8rCMDubnBpDASRYZYvmGBOXeZLA0gjkMNNHtQLJsFeA+tBcZsvUJjUwbvwPLh5gUVkJs7ohHgfTlILJtM5SprrWBiS7gULxMpFugcKQ73GRyjcoYd8Vb58E4VLq5HowAt2kBO4BhM0S/oFbVIWaU0b7uK06XDp1KlY47vIqig0hXZQMfLIS5w8aoHRMoz3OH7y6dGZjpMnGZWGeAzFLWhz8eAx4vdCypovyGOOTHMM2LSfMimP4OdKtzktsm1zdFl8cVCls/7MrEHginzj2LH6cbkLN3fu7IsNBoMDyhV0Ij8tUzVA7gGREDIz1F0jVE7biuhx+NovmdG6Fk6Y6t9vJ9Xn1tZ24Y9xnDzB2ZWXPJXH/yyy0XeXOZnSybVNg6qZ4KwMHQ4dEGV6Jhc8bOuidAYd4ShvJtKsAKXqXqD70it95eLIdA+up6zyyFPc5ubt+JjTJk8+bMtpJvbH2AU7e/ZcZGbM0TXVB7WE9NtMVGNfjHxtg5Wabz/ab3PsSRstPP0mjXXO6Wf5qQPYk017QCgTiWr6EO9Dnalb0y445W859RhIRLHwlOzDDz+qCeRzTgj8LdQFnPNtFonumlnG33GcO3cuetq/6QTGCWKo6yWPgFFrXWS2eP3115lwrtRfA3MSc5L0JdwzjuTly8/JahdbjYz7XGYCNvIQZCZta9GwA6Gj7q7rKp2NMrF/WWePfDoALo60r09on5OjcnzG5HmBSdL450ya/vbqIosRPyO7zGLFBdmCPh85Zh7kP+INrWcE0/cEeKiHHr7HGHPqEhEhvzdvMr/aPQwKyhDhto9IHLqzuiCjEQqmgQyuKkR41G3egMf6yq7FCJn2SxcJzxgvMjKz5nbH9AabD/Zb2TPjC+JY46XtCYq27+eU6iTqojC2Zj37uMrYf8C7RAZjeBSQxS0vAvj5vBssuY+FbUQ94p7XIFfw/ppW+ySUS2aGdmk7M7Nq9LOPoZ9j5VKmPoYyEa3rwlPZ4FpnZ9fxm9h0ZkYAXWuh43Lm9OkhDb11BBcUPAOyDMeclXati0b5IDMTPA6GPM+cORPHOK1Sp2ucmk7ZMe26Fl69D2gzkRuBW9dFEG/mw8cwIS2+EWS1aA1EZNmC/J/ACRIyW5kebMJLm5fWecHfg63RRseZ84p4QbqvA469sZzxEcTJ17p0xkx/GTjfqptHH3skvvXM0/HU00+y6fIQfTNFrYtqZ6AL+SSRzAzf8da5YJ60/Bgap1BAFrY/uCwjrXItmBtvslG0iYNGVvjpjvoyX7pVMN++7epEX52LSR4jLKNVIXEqbV0XmQlENGxhg91252bnwm75FYFyTCbTEB577LHwL0T6Q+Ynn3oS254UXgf+kUceJd7J+BsF2+v7RvncOHr55Z/UO6RDdv0PPy/zv1HwL3XOZlPakmFerFyORceYm7L17ua9Kc64ujRU1xn8ay0ys0pPsH37yE0q654wRtRH5mDPC+bpSof0Ga3rqv/lGVzKPkIQWdD/u76nCXtAmRxTU/haxkWfG41TfJtM6qCM+atgG108dK0LvziQZ7374Tehn5wbPMlYpy/XXFywWTH6FdYh/YT6PCH1v604xgJmBxp9LNtqGf87isc5DbnFO/3Gjev4AjdjU18RH0W9BbLRvDDMTIIBfE+6IeuYzcw6jc3GOI+oRdfmrdu1abtNfbv4MfOd3UFf2KSyRWQ0ymVmBLggLV6/T71YZhO/SrkaulGnRbYXXwzFxvSCyAhEi74KwFjmwaVCFnRkKXlJZKVDlOYSGdLLOAxMW5MD2xWcCu3o/EwFj8jMPRj5WmYPgtIjX/iR3LtHmj0EkcyBn44hSdrR40DO63hbxx3JRBe+2CX8adMCozCjZyIxHIHsgXaJUOkRhaW43PqhY+ARXHOcVZ1qB6Kd0SN7Qq/BLOBtWrC+wlGvA0OgeEAamZQAxKm3EYILdkN9ROQjZGZ0jQEF/12cwpHvAplay9BBcidLQ9foXPV6IqChutDR6D2SM06jYrgygnsPYnmJI0r1kPZkg+AGtX+bXgHlhzCmDDrrGhzCRRm6A9KX8YyVesdgc1A5qOcY/fVr12jrPLY5iXACoCPorJ56K+CxX+XhWA+iZCSiHu4H6lDehgsKLdCjcStq6JYbbhHKdWzjOPo8HpkdA/RG3LhxK+7c2cLGqChSNnUkaj84eHXEHIwL+lkw7m4+pMWz1MTD+oTMZHJslS094hTPsbHSDLBAN3048fpSls7fdUjXMb6CTQb7U93vbO/G9Rs3mQRv1W7I1tZOaKPbTFLah/TynDkJsjC5dPkS7ZmH9oc4VT+mVPXtMim7S+Lva5zEjnHa5S6YtrXObrC2546KizkL0rTIzPuAbT0aIignVPm456WcM+xnNp3V7s2v/uVf4l9+9avQ1i+wULl69WpsMkG7iN+uT9eGtk15aU1wAmSsDrqOCRhF7mJ76iMzzSowLQwJnnS36VUAu3dbMjPrU7FTLGinyDbouu3RfJ3Ian2OhAJkFr/PLyMzgzdEhZktWmRBEo8vu3IgoImRmdXvzp0DNqLDvpzHs3WR0TC5jLqgnc6mcf7847UbGqQrB0YTxv6ZM2dxSM5iFtruPJT9wA8eaAfMYEUBnqt38YFf4QyPhMrlcXd5kMMNo8xEtCUEITmZhEcCmciVmTius2p7R/szk3b0kZnRWit8a1lj/2Bf0Mo+gsZGJHc25pFJnGDhoGPjnJeUCzMj6jlbm4UbSVN0CXvop9GMxHDBZuCHXA1UA+FvG7T/1nUR0GZm+LlH1xpj4jI70us43+eYu45FRtTcK5PMLN62qRHnZk7p4jgbR46P4GotaV+L1jpsYRE7bGy44Dl9+kz4m07HfM+cadlsLRL6iXM5CxOd5B45XaDcvHmz5hXT8TWuzIzMAQ4Xb9Q7nU7rxNRPeawjc6DNPDpcsHBuXcZjnLS+8MLzFZ48eaLaPmM+6TraQtnIobZMInVn+C5r1Gm/Ol/sMJfqHGcmqD4yixA9z8sm1IebQEJGxukzp/FJ5qVPknEA+gh5u0ixj7CgyMwVCC6IeJrf0HfLNvACpx7cbDp79qHYxoGUJjPJiZhOJ7HObroLy6eeeood9tOh7diHM+ztiSeeDB1a649v+kIEZbWuW/WZ+k7ZkvZkfykrplLt2GID07giZOZe2yMyFmh4jp/j+3FCe46xGXKWueXM2TPhAsu2O4YmzO2OoY4xcYbFuqdY+j3Ox/avdcbKNcV+LNe1Fl1Dn/hyqzQlD2rvebf2hOpVPQkmfderW8uI2+VduYPv4hgX1+MDVGhh4BgbV8cBfRvnV30e38uN9qIE2ccOevCvzPqJlGXv3LmDTe2G9iR9Iv+1q9fitd+/Gm+89nr9B9wfctpxG+dfn++F518I2z5nIWcdkEfxt6AJYCVKKkK+6sl352effVZ9VOWRf4pO1Wc2S6EnFr9hn9CezAZv9AZd0Rcuo4NmwVi7ceNGXL16BbiGz3Qn9AMdN43+rMZWGCsXWu31PAjNUwEjmI5QCCH2roOpCHUZR1yH8Tp9rnozsxRsA8Zih3kuxansvThEFafRezIWxVd72F4NewTTcshIgz8qjHIbjhUZPwD0h7L1TPg9bR3pHiRM2iCMtJkZDg4Hjbr3B/v+hSodZCcDT152ccbmDKS5Ax4jts7ikXHPywlTKIL70JmfyOQtX0MncX/Yrzz1ORGOozIY75hInFTOnD1bO/Se8izQxxaDcq5sMNQGCP6V7j6sd5e6J0xeJ0+ewimJcnb9i2/X2ZFYMBh7Gmb7SifovNr8lSTMgEV4UdwgilfFhoemYB1DKkoOaV2cOLEa1wmXZpCpH0mPDM2V1slD+5hMJ9F1Ldx9ccKz3dZZhYlImwjpJCd/aTz2ff/99+LatevhZPP555/hDF2KDz76sMZ4Y2IKBSsmX/4omSA7HIK67914mUiwxeLDCfXq9WvTwVxQAAAQAElEQVRhn+1i07v03W7Z95w5f0F/Liq0DXNeQIJx20czZXN/QLiiHSbI+9Kqz20clym6lXCBLRv+3wcSUQSCwzft1MjukVvUY56kmVn2c4wF62Pszq7jnM6ZW3yR6vgc45T2DE6ZuugY58kLrsqjdG4MOrjkRPCveSuEUP1p/QehB++7q3WJ3czLnN3tpbkhfr60Mdup057Zotgd2YaMzCQnsUN4Ybfb2KybWT3zyALIzHIgN3AiITx0D2UjMiCje/poXQud3uFz041o6FWehs4NflL7zjtv1+8+dUiP4RB1kxbB+2WB02D7pF3QDheLtmODndh1dm2ztWqj75AFneTcnfBv4E+dOsViZ6M+/dBpWuzZdh8L2rG1dacW5xMcGp20XWzBcvENXZmJvXV7IO8pc/QTnOq89NJL6Cfjyy7LCH7uuY0j7+8GnMfkYx+rB78yyIQXd08bhdPYsX+a/CEWAOXQdl0E+bY7uGbT/YWsCz2dZnft5et7z8+YnUdnLIKSgodhUX0zzlPYIzdsV+48EKdr0Pkwv8EO+1krR72Hz81bNwZbo8icuVDe09mk9La1tRWeJl+6dJHyi8hs0ejfHRag0q5U8jWjCE69sQSDDl1p7zrAvt9diCzQqxUssBvxOrHKgJGChgfP8W70xXQyiRmbadrgt/x9xqOPxLe/8+2w7+tUiP5309O2TKcTFuYPxeOPny97nWCPwRInM2vxNp1O45FHHq78DTbYfBcqb8+4jxEU3Dj6HPEUR6Qs3S7oAO2k4303ZxzN6Fcy0SXjh7ZZXLljKGRWgQvQnrIuSrrWYsomjnanTYJmzN6J115/PfyrpG42rjEn7LDgyczi7R91Ma3tKoN/dUsdPPvcc/E8C27trqO9X3zxRdTmJeXkG4cv8Mo4ojMzutZYuK7HceYLZVT2rrVY4yTWeSG80r4RTNwfFujBeUJfYXPzVvlQyr6gz9uBoiv8KoowVmhDJnS8oBHZESMcKJ+BrAnE8spleHeQkQeRaMfPUNzJtBPMzIRGMLECysZCVbPYg6jYCtHXiKrsBRPzPiyixESM4LJegrtuy4k8kG9CMONBYIVWfsJYrKcD7ax9WCEeib5qaJtg48r1kwuf1G9jSIbtdaK0/jmT1pxBtasTh17Cy3KG3wSMvKriYDdpwYtrNzZZdHiC41+A8C+puQjRLtw5fJqdHZ1d87d40WkrQmZG5gCR34Rw9+eBuUKQ4STmpEPVnJhcr2NSf8ejDION9kx5fVmnOqXQv9q9zqSqA5iZcfPWrRoi2tBRclQX+BCQsGstKEYsaifNcX/p0iX43CwHvzLGB2V8GTs/rDNROl9Yh5POlSuXa2Fy7fp1TmpuhIs39SLNg3aT9CHxYRjrv0+YaaFqetmXp6fCLguQXe0bux50sghlXoWR7Ygb099EmNnqBZaZwQ1LlMjzj39ri9RVBkyoZe69THpkSUTISJ4PfEPMHUM7lqVI9Muo+j7FSdHjjz8eZ9mtnLFAkXjBSz1bxrgzffPmdfpgDtAXymV55FRio38sUPYV3oeitEL9HAXI2NOGrhv6UiubM1/arjUckUbbTOvEuyhrjTEFHKpgL1ly0F4dYZ0aT64zM1rXla2osw12hHWOY/WiYGaSPUBERiM9x8adi1yI3Nm6jaO5Gx2LqSeeeJzQ05OLcfPmjfjYP1l/4aPS+waLjw0WjJlZ6dbRNsZI13Vx5uwZxtA8rnDqeJu5N6BZIO8wPqXvcYDXw8UmaJyoLebHSaiX6XTGPHKq6p1MJzg4a9CuFc0uC5RYXr0Fl/GvGmQmImU0dKy8gnOSofP0KRZOjzzySP0wOL7kmjM36Nz53rGcO+ynT58u5/78+fOhs+cncjqSmVncprNpvPDCC/Fv/rd/g8N7LI5zEiY4J+pgKpdydK0rGXV6n3v2ufA3BCc4nXn22WdrM6frWriQmmFDmVltyhxCy8/WZiGsEXb0S+aQl2kYB+hBofNJyaNN+VcKH33sEWxhPjimvJ3W1mfVT2vIf+LE8ZjQPzrDs+msnMXMFrZBsHsyM/6gy7HE2NEuRnCMq3Pb09H+LRZI6t9Fs6dxHQ6+aWla66g+sUX8M2Krd2vIiqPsgvsxNkMyoKMvPaW7qDOO3S76OQuQrYI15qJj2HtPw1rL0BZ1jm2rv0v59re/Ez/96U/jYRYq5vmuqPpoQ08bKBKljhTLXAEuM6N4Ua/0jv/WtfAd7IJ3wmJjzjyxRv8Fl/Mjg43Y/q3Pl5FhOetRPtMzFl/B5YajcorXPuf4aF3XxRrtMbTez2nv+5yY3Lx5K3aRZYvFZbSoP/4zg06cZTMzdliEyyse4JLOstY/w0YdGwvmQVs/FF/Gckh92XOObLc4Nbt162apQflba5GZ0azsKChKOm1BYRsvuFJzpwT0MhvVscpRuKBjIpYSIR854TXwrhgPMopuoAbBnZEptNhFSRomSPjDwYpIqOy9kglCIBi4SEcM2qEu0wMUycrj6HyZLYFKFrUY6BnAfcmQkTBn8mUsUEVxy8xozUES+xeZI3+bSOkqP+LG0ALmGR6Go/BVDoYVjnWspA/zeNB0Sw0gMNxdBvo8Ji5AmQQW9KcDMTNL/jkvOXHWX7x7ng8KkN7vlo35tntB20awfsEBoPFmZmRmTfgRWQ6vdmJ5B0jDmGPlSuM+lmAgahXE3Q9WaZUPI9hHIau4zAxfUAtsZpNjUz8322G8dEwUu+ht0B2UCEoR9AmXiuyzqpiCVIRHxetB4j43POEGQUUIvcd4H5kZs9mUF8+MiXgnnKR6cCNVT2QPkImbV1VfsEsb+kgmsjUsLWIynbK4uBmff/4F7Z3G+tpGZCbVA0s+c8psMwFWv+FwqJMOmxJ6aBbYlXNHZpazZdo6qwIJCuDXa3dC7GeRx71MkxerMNBRxZG3dmvZjt2itfW1sG9GO6twOa576g34HoRYXshVedQFsx6wrLwrhAoU8vVRbPbS0BM/fEubmaF963BkJjpZ7M85VAfqcLF7pCEu2YawJ34YLNjXA/mM0ABlF0RbkhyilYmdGpLcu6HghvUeZowMaPsDDMV6+nnBeDCEEXcfvuzdsTt37qGwnm1OBnaxlR1AR6hecJRDrNAh1BGB2wPfVAutT7jDpPdlSUjlsQo9uFWgENmUK2UTcovbA9JD+6KavheHfohntGXc9hLF4b4ThseOb4Q21yNLg9j4BBtsJtCCNJZBwAjyxTuPVdi1wi1YGOygK2mSctPphDnwGONyGnsXjtIQR1j4Fu0ytO6g/h7dOi63ObGTtsH/2rWr4Q66PO/c2YyrV6+wObSN/FvRugwXKj2zgbJNZ5Oq8w5OowseTyOTjK7rsNu5LCMTe2bc67TrUMp/grx+rmb6BXZtX3zxRWxhLfwe/tTpU8xPs3DhtIuzJpPe/lnKbjuOhqLksd9e6Ra0s0J05ry3tjYrmdWnclIg1MGUuUx7NF31Uafxw2CZNZw46W/evFnt86TDBc7TTz9dCxE/UbONLRtS99hCC09OHsLO7e9z587VYsj65OW7oqH71lp0rWNeHvRN4TDv7JmzLODPxgvoyfYs6LfIiKTvM41EzKa0a8q8jpOrbPKJAxd0e2l1ZKKPzKwfVnuq0HVd9fM4H7t4VkbHoQuCGU7nDrvxOozb+GQ9um3IoDwuaD3lgB08Yw/ivlcfMYqVxG1weI3xPuSnXqLyMiaMFd/x6s3+dLPL/ptMZrzTpqE8vfMM/dcDQzl5BrwypujHH2dfZoPM31XeYIPMhbqn6LfYrNtioSLPrkvog3nnFraML4QtWo86GEP7/amnnow19DLhnVZ19UHQI60R4sRAEBnTpEquKLu7hQ2dPHmybN6F7gYnkVtb29AHbWmEGVlPHrDwtxgiXMRmJu8G3w8L2jUJ23vt6vWwTZu0Rede3sdZXE5n05Jkm/67cuVKvPf+++FfkX3llV/Hr371Svz617+J+v/DXnst/uEf/qHiLpCErkMO6koqHiGIr4J0weVC6/e/fy227myH42C+uwjXB702Sz5CqgBiNIbnwTtJ7oNzvic5V65cK11ldjGdztBLFw3KA/fIrqeZBUslqxQHDWjopQK4FXiX1VtExnBZKujsBTISp7xlCUgvZYZwwURiJ1QeaXLCVV3XdTVwHQyiqYJpkifsk0ESKhCoPJhyEyWfm8iBu3hDMIYHMisB09iHfiUepRrVk0WpA4YgxDNa62KGsSaKhD3top3h1Yc6KtnNELUCPcpTFoIV7Eq0Rwsr5YqW7IwMbyEzCTLGS5qvA7u8TLZ44ezw0uoZ6J6amFa2NVbpttd2jJCpLqoFkDxYCOEo5pGhci9o74LcCjFu6y38Mk5WdNhEZsapEyfjxo3rcfHipWiknaCzKde+PqQP8jKTYIDIwu49TGZmZN4HltSIR6eQoG941j3inKhvsDvh0aShJ4Dq0Mndhb3tkHaAFQbFZXhkIkPkMhHEEogvvaoHZLxCadL+MtQ+F/TrOhPhF5x8XLp8mUl/Gt10FkGdjE7MuS/oI6ur+hiamvT1HCabm3fAJE7FRty4fiOuXbsR/QJaCSMrLwyhVRf24w4TvHOCJKzRah7QAXHCVB+t+ivAz6mzPwjw4QY3yCG9chYVGdxRQEW9QEKaEWJ5ZSKb0LLap21p79vY+nyOZK4iRlD+e0APjTCwTeqGL7RwIN7De1/OkmEgLPmX0QpgU7gKZQHWzxan0wkx+UYorrY/V2mRkZlxv6tkCMoegiAt9BLEIB9mUPL2SrHMqJIV76N1jiGILUs55bA9FBIpFsiC4Gle8YqIzIwOZyK8MmLBuN3GqakxAP9GH/i/B/vHLXwR3bm9CdsFdWa01mKCI7HBrj1sqqztl3+sXv1q4qg40kBDdQFz72Uovo8FxrKozLEsxBXtY848OBTIuOv/+oAGbByGDmG71uFUdizW1yu/p92q1zadO3e2FhKQhbBgx1adTjr0rCy8+xp60UHskasDL0ynHS/mCS/pnVhAE1hYN2lxGmfene1HH32kPjmRp/+/xQBRdQy4IR4ZNGkBj11E6qOjf9Sxzt63vvWtyGy1IHGO2sJRs192Gbd3bt9mrqU+Thom2Kb22VG/u8cnT50IFyZd63DU1sL81gbH3E+S7HNqZaeZE4pTJ+PjTz6JzIw15h9PHHTqL168GNIG8s2Yh2z75uZmzKnbtnRdBkVK9h49FaCDoBV74IJsFciTbgGPNTcgaOtJ6j/JiYSLX/ntsBCe8b7WAe/R93FONkxPp1Pqs86Mw5cOuyd+zzzzTDlgLkzckRc/ZzPGEg3mzitBIjMjW6K/rhYR7r6/9J2X6uRCPTkuemS1/coQXKXDrtH+OQvCjTh95nQ8/a2n6eNH4t133o1t5O66LrrWFe+kIt/Tt9kMG5zsrZhjW7A6cGdCmREE0dDpdNmXTz7xRH3SZP3qvRxK9GF7tMUp+uhaiyk6dOH4nRBv/gAAEABJREFUxcXPkW2XNmyw0DoeQV9cweEP2hFBBQcg7nHtjzUGGDRjmujKjRik+nA+UL6rnNLNZtPw/2WLqieQZR537txmY2d07DOUW/rgUse7+KLHjh+LDr154m/bMKjQvof+W4tdxvxsbVZtevzx83H27BlOim7FNpsB6kV+QnCNNuQpS7aIhlItb779CUlUu5JgCaZtZSaICKrvY+PYcWT3fRqEjrMJbW3R0DcEEllsgGWZnol7ig5cNNqeNWxY3Jx3hDbgj+d3ae9HH30cmY0Nhnlk6+IOY9qTk/fe/yBu4p/sQt/AT6ez8OTzs88+D//Li7feeqvSHf29tjaj1oj0H7xyhMiIFWjgTc+p14WR/I9tHA95J22xH0fdqB+hzKV4RF2ZGQmfEWzDJja9zfs5syt12MaE5q4TFHOrAjUMcBfT1ceQT9VKUxkDFfVW6uBjyDuIM5U8AHhkZjQap4EJxpUjlpccIFtFLXOGwLwFWvAlNIIyDrn7T3GrsJ+zGkOmEGLlmVW3Za0rs1U6jrogkA7bgmbQkWkBEY8q8UC4jOHfAxE/IBGiHqAsGQ9g9hOZSUIg+AZu+5QmHeB0oH6rEiCS1h2Rh9iZ8rcNmzg5gTyVbSYR7hjhANNvKGE1+6yGfjWtzNqc4ZiukIf4fYg/pPvh9mC340doTEhOuDNeOn4qovx32LHZxnk0f5WbsmsLA9C2paRDLHkh7NRf+fKYfJiE0LTe9gqTQ8lljhz2260MIywJ7hncl47qq7OHxz15jBnVPhN75Uzsw1iX4T52NWbBIV28UJQt248PbbS8oFilD4pVaFHiBgXEG/Ndo496HLE5zlVQqDUy0L04X0TxNS7rFyzawzMKYu/qifXKL1BXSV7IhTnA/W8lvIvC8oUccn1aR2aWM6sNbnKEr5Pc4SwN9pfRda2cn/X1dRyETV6mN2I6mYQvP8uPEF927dVvr0RQbT0yM7TXrnXRMsNr4EnM9gMNGcQxWYM86pb5EpZ9tVNjaM4CBQcDtq3xPmBB4YbbglBHyAXZhBe/+tUBmODo60wu4CH9XCeXsorVg7PcDAckwO3iQMnrzp0tFhmL0pFOin8a9jjOl/nyGCGTQodEVxMTdLnBAkF51PFsNmGxcxoHbTvu3MFZqmJ9dMjWiJ/Csf/Jyz+Ov/zf/l/x4osvxBPsGnvS4e8i/E2d9fYsDgTlHNuiDifTSTz62Plyrp0nXIwEcukEjzK7S7qLrVNVRD3QDm0fda/MYOL+V38gOzNrs9B2+mdXn3j88dCplFcjr0MH2tsOO8rqSz0+w6LjBz/4QZ2CuDt+kp1t81YZTyjnYu706dNhXLCOM2fO4NCejaTPL7ND7XxafUmD5CGNelHfx9nRtk916nSkpVMW803bBz02mJll/8phPf4BDxcinqqocxcq1iOueKAzy1F0VeSj4xD10NsHL7zwQmyXHjI++eRC3Lp1M7bYpLzFLrz25gK06sO+3ZnfJs+ytkGd3rhxc7Ab541l/x1d6WGsfTbCmGd6jNPryGkfVftY7K/X58kzbP84RD19us5cMmM8zEOaXRzkzIyudfSPMAkXWMoqeFri7zd2cHrdOOy6Li5c+JjNzYuU3w1q5ETpGOB/W7CLc79T77nNzVvRMW4dj13Xitb4TU5AXMjPF5RFn5YvQG6Y0fs+R6Bt0CDeEo81Mi/Y39rf5nJR3nVT2rOIgDAzY/XSTqxfettlP8yZF7QP2zz2lXOrn8Dbxl3y1U1ERqY+K/Uu5Quu8V3kWNU2j584AXb/RmoSCdz7bq2LkoHxcZVF5Ku//318/vnnsaCe+bJPhtJyW0KKqYeRuwEyit+NB9OAu27owQ3PkW1mhv/IuM+dB/IyTQsH0DUfOXm0lqyAF9GgS5x+lWvHZFIGyMzIzL3CqHslvhfdj0i6hH4fe99YpgXuS7Inw8iztRajnJlfXv7+3L9mLtVm8qB45hAS/ePfKmGEb7A2WQbNcBAJYZsA+9yBF0yKDsrf/e7VcOKEdKidiPZjnwiZIIacr/S0noNgcaUSjAOOopUkmCPvQX6yEEVygdQf5y7mPpaAjNrmHEfA0InDv9zh5GhaIRBLdQ4AwpIE3MYEoiu3E7O7NFvszGQy8fECGXS1QvQl0VWdBALcXUsxuOdD+sNwT+LDGdQnyvKGq3AYdzi9SvvV41RcDAkPFa5JvmvMhT0O47xyG/OKEfvJUyjjXwnuruZQ8VT1S5yCLQGn0607unaZF5GZ8VUuqR2HFIxs2Ah22DJrZ/g4O9a2TQdEh9WXLVnR4QicOHkc52MttLEFuzrlQHW+lpTNl7eh8ODSUHX02OicRcCcl7ZOsfrszViykaPpDsfF0HSmrVgSVCB2BRCray0WOB+tZcntTmyws2xbKkR2f5/QWofzt406MhY4J8dZWOj0/+CHP4inn34qdEZPcCIs3tDPgb6F49x1k1hbW4uOUJpHHnm0FhXHjm3ESei1G53VBe0rYHe0R54Sd+XRWsO5O1b/94ELD8euC5UJOlfXHYuStdkkkjbJ+9lnn4kf/fiHOO3PxzY7yRcufBS3caR0zJw7MjOkDeZhwfFfekB/LgJmyOxfyDpz9kw5gZWPjJ78PM6iwT/rrdMbGXUSM5tN4TQvp1DHW9A2bNNKM748Cr8ZCztPafwTtC4olPcWO8e2cwdnWybuvH/CqY5OVWbSB0+H8qon9dmv2Ib0vnM+rv8s7r3wx9k3btwQXU6wDr0430MuPpS5pzUdfa4zmTTS+GB/89D+5Ge6Qhy5OWA5y4t30005dKqt6zhjpqOvYFv1SpeZ+EoN7hkPemm9G8eOxYvf/nY0bBYWcenSxfB0pMMGWpf4YLucEp0NbWPj2Hq0roUy+DnfgjGpfWxsHItPP/u0HPnW2oNWfw86pToMi+jLjvuyfxdM6uM0p4dBi0/oTCP8FoumdTY07PPMpD8m0VoXmUnYWKxOwU1jXAzrM8yZA8iufrx8+VIk4svvMU4kPT3ZpS/k26HvDcbZlDBTvcwH+2RRpyw9NiKddt8z5k1HRkAad19j+xaM/0U4r2kbyn3q1GnIE1lnIV9YwMMn6OXtXLnJiaZtfezRx8BmmYJ1DhDR0zcUpP8WLDZvhbau7Stf13Vhnu/dgojYRQ/1m17GxA5z44L2gL7rFj3C4UzbWvUzth0Hb7/1dnz40UdR9UGsLSMZsbH9hiS/5t0sPsIeDxG8G4Z0LhVDteAVPKrFBxU60K4+IY57gzkDdR8Ng28MHhu3oOGZ1FkVLSmWcRUTVGtZ44YDxfCUbIQBc/9nwkw+96KS/1H5mciHnEfl7fPqY5BFLvvYB44llAIBYsYBCK4lW2oh8Q3cS37342R7V+FA9x5RsGSTbwGPUsgKoahKEoGZz0quPCyiIn3Z/PY3vx0+TSjkQDSqaEitPGUmXcEKfhmtbOJjSPVWswdYe92B4qUJLlkRcB+sdT9FjBsC2GEjlPUWHDLiw0R8c5c6PtAn1G/aT6661tXk6Odd4npeALtMxk5MPY0ZYJBljIMeEPWkDSA2OX69evVKrM3W0UkfC/hIr7LUjUCDyePebygcEIY7lm2WboQ4fJkBbhkQ27/FHQ29IqyA6QEsjegGBZY3otxC0IYCBDdvBGn+UKh6h0f01MN0cYhlDnNetshUx4sKM7PCnrJCfOUrKdGHz4AXvVHpKARR2uoTobyBfiART52VZ3yIPPATLhFVH+zgk5Gko67Z2iwmk0ntEPsy9gU9nc4iM2PCS9TfI0w45fPF36Mr538L9vChJ0vGIVwgWcXMLrBeMZkJv8B5S16UDb6tQvPCC8LMjDVkWcORnuHQKlNjfAjWRUXwDwBiykBePImSJac+kn+TaVc/9tah/8EPfxj+sHljY70WYh2LCnfkNzi1uO0pL9x00HVM1tbXwh357770Urz88k/jz/7sz+InP/lJOcp+Ave9730vMjM6nCPLW07cz3/+83C3/7nnnmO39wQ7uvNQR7s4G4KfCvrejANXX3QRySJlg4XSVmRmPPTQWXbAbwN3QqftDs6esumo+7sH2+f/B/Taa6/hzMyXC4lZnYpkZtXbBzpKHsCCPkre29larNNmT1t0kK6ys3r27Fn0vRYuuqzDb/8tS7EQ1Hlmg1FEZg4gL+LhlTHgSGeSCOoFUGn1h2EBuKScpyI//smPwx9Hr83WwEaVb8iWmdUe7c/+P82pyK9//ev4xS9+UYupwfaULvYucTq5yikov4s17Ub9q/MZtjSdTauejIzWNWRjLCOPZW4zb97GydxhF19nUtwqaIcN+exH+UkrzpMT/+KUbdJmHmWRquNsHV3XRWZGcAcKkK/hAKDBVzYP7tDBffqpp+Px8+djWHDM49q1a9jEdlin9QvWO5vOit72+fmONpK0ZTKd0vfzuHTxYnSti04ZYriG9lC76hthyLrrKS2UoVyZuQyjQmXoGD+TyZSF+Ily3P3/O+7cxlbZbJtQZ8/8ADULkBmL9lNx5sxZxt2xcMw988yzteC0T/xT9qVT3nUuerVPTDWsQ1tUv7PZtP7Utot+He2WLVzAo1LuPjoWbzs48o78jrrtG/U1YS7LTPo57n2hB+5ql48Gve2Wz6VLl2LG/GN8brtoL64k/KrEkmdW31y7ei3IYI54KtYoY90uXOyXGX0i7zlt7FoL5bvDias0jmFtNTOX/GBjjLQ6sKZx0RwhzRJ8d5sZ0K+E6m4V1K3+xYIFkgt/P/+eTRgHyGFeLzE87r6t527s/TCMKLIVRihhB9RCtAKDcxAoDCj1ZUAnDo0oWSirUAOIp1sLZ/xukIENUdl2VGsY/WTCJLIL/57BYO2W6ystPbo1ADQO8MTI5CaOEFU3UpHaf474ZWiRw7DAOgTlmbOqXM2X52q6w1Azs4xnQees5h2OqzOPAxfwP5z3ZenMDA1Nw25dq7jpEZQjxgs9j9E/NLS9B/S3r8mKHea/Su/L6jCYL86QLoCHHKhBmQHuoAO9C8zNzMhMowMQzRz6/CoD1knM9icTSiaZUo2h8T2gHuLWIRDduyvtYwX6kNcKYPvilFvBK4TGUAjiwZWZkbkC0UgLS1wQLiEIo67kOQLRr3krx2FoTBJOgOrc6nxJ+sNG6bJ0psrHugl7Kgf6IL6EnraH7SBteXcet7d3a6fGnegAH1y9wKMHSkek667yWdFc8hlC9EI6VvKDsspKMNgAzCpNOOQpb/CA35Ko8hlXjrEi41E48yH1Nk0hWZgsGCzCaB8OX2Gkk1YY0tLcDcWevh6an5F5LxjLardyNZ08BqAYbVWGRfhC9Rjf3cvMhGcL7VugwFe6E2pUETDhNmXdfbSWAPO6DY7hsp3OTb16dBfePGHI/vInyujRrnwkRnRSxBSAxJQXVs2n0N24ebN2Xp1joUCWrDa6szudzWJ3uUPp+6DHCenlURAxtmKXuXmhfPDLNugoM+HVYn1jjUXDSZyW0yx+m14AABAASURBVDgr5+LxJx6vhcP3vvf9+PGPfxw6rj/72c/i5Z+8HD/8wQ/CH2s//dRT5ZC4U20fyHOO0z/nhR9cOjH2wQL9uJurnrqukRNx5sxpFhcvx8svv1zgj0TdZdYp/5M/+ZNwd1Yn2B1982y3nzz9+pVfx29/+9vwz7n7GdRtFjGZDYfxavj/CuzsbEejTbdu3YzMBCLcGPiIHcorV67EDnqaTmf1+5au60qH2k1rXcm1+mjo6PHHz0N7vBaHyuOJzK1bt3BmNiMp0wFPPPEkejgf77zzbthPuzvz+PijC9S1C92dqkMnTt72gd2S0UJQNzs438GlI73BIuW9996PXRwv9Vgy4BjrLOnw+/4KStKFsZj39VsNdaNzaJ46z6TdLVlkTob3Xjmtk2hdw5j7wnWtRUIjbo3FiP+xoX8F6zaLgTNnzpQdmJ5MJ6GMwWWf2H4XKdqXn6WoC/NNQ3LgbtQhrUj1bhv8bt9ylrEu23vnzp3Q1qezWbj4aejU05vMLN1bp3J2LDwbPGl+jKCObtLXQo9tZzJGGUXajLvmP9W+fvpyLWZdqP7Zz/8snn322fAvcR0/drx0pCwLytovKKj6a1ayIA8nDTrdftq1wI4XjHP76+OPL8RYn3XOpmsxnc7K2T958lT1/Sa2qTN/4viJOM4JjP1nv2U6p/VLvfZh/y04Iezlb7gyfkuvFooo+sVSzoaOZsqIfOrMuHXNptNYm87KLs4/dj7OnjmDncxjAr10JzlBdDH/ox/9kJPBl+Kll74DvET8O6FelNFTOvvGuact9b1GXfbVDuNLec1TNvXhIvTjCx+H/XsN/+Iip0s3b9wMT7IiI+bOCcw98iwZ4dWQh24iOwtifJ+RCgEdNerusF3LHD9xPJThGvztW23CMaLOpXP+iz7CeGYXERkBz9uM1evXrqP/4/E4p5DKvLuzy+JyiwXcTvVhRx1z9Lq9tRvagOlPLnzKCditgGWMFyJFZgJtQEEsv4iMEKjPAqCLT3AZJ+CW0wCWyWzR0IH5u7uL8gtC3lDa3sbYJCkKkD8Ze/fhNBkQi830SZo7M6ss0qbJg4AsPY1WGIXoFR6KHryNiKCM8WVY+BivyiBheDTIVy1YThgalKD6Aca6i4s8iHBXOUJv40POytOoDCuU6ssh07YM9R5FXfXIk8zMjMwMDdxJZzWP7L1b/IIBK53hXsYDRiwjzJlQFrww7YvS+7Jd8h9ZrcZH3B8ULutYrW+MWxeaIrnyRDf7ixDwpIuOcMAvYrGctMQvwPem4UJnL0UdK10mV4I0js4NFpTLzEgSmfU0Vmkid9/3ZmvtADZHaclIxCog5iBeZcKacA9HGTDDDX5I7ssTILIggqCgxA2v5DEC0T/4HnW+QF5hYLhgUr3DjspVdjN3sSEbN8hA3TSEG3qwyG/ctvdEBOMFFLDsjes3obUe6SlgZgU8KBM0khiZ8o69ixQ5AeQemBogDl7Fp7jAZ8iqVM099tOALhzZhgXOFQvyCpRxAEiQmadEBHUTt30jiLPahTyIcIu6P+T9s4/MpV5UGSNI02PLzg8Kab09D4GWmA1QiOdXvVfFa43pHb5zXrLycc4ylHPVRaTruhDcoWxdI3uVA8n73ZTnRmSfQzn5jpCZvEi348LHH+NoX62X2myGE7K2HjMcS52fYxvH6oVrNZkNWSY4S5OYreGoLGENeh1MT1vOPvRQOS7+aNkf/fq51NNPPx3+lZ1nnn2mPlHSWfHHxjrNOqznHjpXC5fTZ86EDoKLkx/i5PzFn/85zt+fxre//WKcPnUqyolE5gYoD6ozCJ1n5fXlq4wL5nadnXffezd+/etXwsVGa13RLbAlF/Q6PFWYhwtQZZ/Sdh2NZ555Jp5gEdXonznOvM6T8V36aZex2uAlH3ft33jjzRA+r7+g18UMB8m8DsdEuQy7zn6LlStjfX0DnTwdx4+fCJ07d5kXyK0TZ/90rbGQOhnnzj2MkzmPS5cuc9pynPBSnbDcwfH2vaOTPsHRP4FzuE4/2H710ijftY65va8TFvnfuH6d8hfDhYZt6rqOutdLP7bTMlWesapMQ1zbicjMAuvUCdtFF3Mc3jnzmLCGvZyh/77zHZ3S78bj5x9nZ/npOHHyRLj4Uhfq68MPPwwXii5I/+Zv/ib+w3/4DwV/8Rd/EX4GJt3m5mbZnHqIe1yZuezPRcmvPlxkvvfee7Txci36bN9sOovICMeYcjL7xBcXv4iPWFT6mdRj5x/DnqcM8x6yjMx9CC4Xpu+88w6xCP/z4XfffTe0kx0Wo++waLyGU+vnZDP6XR1rt3/1V38Vwp9yCqctnTjBIuL4Mfp8PZSptS5aa/HIw4/EC8+/EK1r5USusSC4eWsTWaJABz2YXzNbbPGu0D6YlqJOLdD/OvT+wQGF+/SzzygULGLW0fnJ0Ml2cf/oo49gQ+di49hGzDhRmkyn0ag7gdlsijyt0uq9tSTdYW+74QLINi4YL9JP2aDuWotbLNh2WEj0+D62WVvbQRdffPZ52L++zxxbt1lAXblyNVy4q8Pf/e639Mul4l392kdkZiyw+TkQXB1jZrC7DOs7feZ0REZcuXylPv+Sr7KIMxztuKHPWywW7F/HgzyVK+BfDAImK5AVj6rbOUN5dhnXfsaoDb3zztu18BKvTJENuecFgdxVL7r3dPTzzz9nPHXhyes55r4584Wy9IwLZcjMsIy8PNU4dux4eCljdbKJJUg6whJVZas8CKrmyW1kCdaxCuRyZyQyR2SEgA1JYzxziRNfECvXat4K2miVM3IQ2mrSRirxEI45g6QjboEkY3ykGHmLF+Qx5h0VwiKUPTPR4SIyMzIoVRmEakyEIfjxLt6KM+YZr8wxMoSwoyRTBfwscxRYrGc0NogtlZmRqTxDOfNhgnzmIhO8CnefhySCxuHk6mR7H/J7ZnVdV5PjhBdDx8CNjDJ2+Qq9lYylyRujf2D4YMVVx2FYljwSLXKZrz4LxjQh2kbHsQJDgcyMzIRi5SbLttt8Q0pBE0AW8AgvUmHc4gVxxDUwgQUSEJeftj0C2Mo7WBIBaIC0FFnJwm7AryAOREueGJ4HMr6xBHJ5A3Mmrl1eLrbD3SEnbif4TGRcERrSPYkrbp4RZLLttlGCMT6kSUEjqfwF8QNQ0AIGAJSkVp8g/zVu5LMaZaIDjd4Fyn8YeRRupJHXYRh4W9kII/UY0t85xu8O3XzY5aUl2Gfyl0o5RjB9X4DQ2qUpTZNuvORrMKH9qp5H8SYvealkgrAAIH4XW9G58mVoOJQl8yveshWGYiVNOI9tbW9zerJbTq8/tFWGrms4OCfYuX8sdIB05Hzp+vK3fIcjscHCxZetoCOkc3ru4XPRtUbL+vr8SGfbMpbXWfnii8/j/fffjw8+eD+++OJinczoKOvAOW96ErKN83P12lVODN6JX/3qV/H6a6/j2Fyu+VXnRSeuIZ/z9wIHueu60FFq1BuR5Yz5exHrvnzpEjuvtyjbl2PlQsUyt9nJ15lSlq2t7XBB5KmNn1LpsOi8vvnmm+HvMj779LPwtw46WYZ+fqNtOWblIe7KlcvUczOUXXk6duOlsf+GkCf9a3qARWhTp0+fCuXW0fTTJ/N0LNXHBEfShd0GjtA7OMjSr+NgfvHFF+XMWr9ldVx1ko7jALu4W1ub0d5FgbpSF35+pu1cxtHzNMM6nmGxeP6xx6J1La5w+tNahwPGKSzzU7aMruuKx4J3cKxc5imneBevp1g4TngP+peZdNBtu30uTtt1saHT+sqvXolXX321+tU2eFJgHcePH2dRepbF10bpRN7HOBEwXKn2rqj6sI/tD9tvPdqof6Tlww8/iE8/+TQ+ZDHUY40Wltb8z3CktUf/qMD72KH60zm3PqHIl4PWOlx8+NmP/e+ff/3g/Q/qz7/+4//4x3gbR1YbunL1StmIdX/04UchjXbhaUFmossWmQNEZDRsdUL/Wp+nM+rHca2M2pu/ncFi0MtDLDZOsIichTZx6vTpmKJrF/s///mfh6eB3//e9+K5559nEf/t8ATnZ5wQ/uiHP4wfAn6G9uKL345nWHBr4y4AXRzK6ySLpnUWyccJtQd1Ll549NFH45lvfSt0uO1fx6jydoz706dPx0kWw+rQPBdt6uciJxsu3nyf/e53vwt/i/rGG2/EeywY33zzDRYvn1f/xurFVLfGwta2a8/qw77IzJhMprR7LdSJ/ZaZZY8ujufOyywEtC9l8jMm6eyvbU4MnUu0T/tSnqMNrFY9xmFL9X3NgdLuwtu5342DKX1EZvQsoGz/FJksp6zW0bN4++zTT8O/tqXefvzjn8SznKC5EbBgvEs7grxvs2hzIb25eTs2WYRb15h/r1DZyxzlB1QcYkOB6P+y2za1w7WLvD/u/mIPuVgGAyXuASplyAuMog9X22O6j7DfeWagrwpzj09UrAggVFZphMIFZcGHVBXGfa8iSetBokMT5VAQCu4hPjwzM5z4FqzwY3lJMkAfC/iMxrXM/sqB5eWvgQ78+nppuBMgmD8yHXQzpv4Xhujla9VeiqsHxQ0JlvfdbTN/hCXRXrBCnSPSCHCEbAOXHrMxht1YREPaAxEDDBRLmkKJoSwBz8LAaAgPPam9MEeIUPjQVmO8RuoxPYbiAXYqouiJVxjLy/QySjBnctVGnOjqL3jZJvAPdFcdtpWWWY42juVWoiNq2WxzhD20DBi/ji2ilVWPFYIhOmD35a/0fnIg4ilqBDjSeikPA4TcYgmo3+fRIK+jc+6PHVVSIRVVeFeRfe72u9D3B4nsn32YL2XNkHaEgyXuTlE9qqCfKgtd0xuZhAg1zI19wJGX8SQyM+YsRiRNH0BmljPTui661kHTIpaZC3nEl1yUz8xIHM7MDD/VGePOX61rtGsRCxz92XQ2OPrQKVsm5TLCTwipKp577nl2/J/EaTqLM3msdoPXcZ6FNRxny+jsL5hf5/WSn9dO89kzZ+M8u9SeSLgAeOqpp8PPQzY21uMyjv0HOJG/euWV8POqX/zin+KXv/znePV3r+JcfhSfsTv5KTvDOkB3tu6gpynO0QlkOBdPPP5E+DnJ97///XjppZfiW996Oh577NF45JGHy7Hpui7mONvbLMB0vhY4EzpnHU7W5cuXa0Gmg+CurJtMJ3G0L7Jo0onW4XAn9caN6yy0tqHdCsfpJo6FutKBkbdOEWqKoFN0ZqzTtHp2bI+wu+zX2LsGG3gX58063NlWzqDww488EuraRcWZs2djk8XURXb8zbc+oUGnvpXBOjZxdi6z+LCvTCvH6VM6kifKybT9/r4hM0tn3/72t0s3u+hH2e6wOz9jYaOzPkdWbUH+9mUERhBcfWC9PIjaVmluI5sO/Jz+vnzpSjlqb731djml73K68PFHH9duvws5/6yqjrunV7/Fgf3n//k/4/333mfxeYlFy7ssWj8MFxvvoRP7m2qwzaG+zKWtGFXXAAAQAElEQVQMIpegzRlVTuWxzXc4VVIe+bgAUVcuhITWWqibCxc+DhcV6tO05cwTxqbKl8aG6QkbkO6Yy2uT0w31Zbu1GxcWb731VryyXHy99vvX4hVs+V/+5V/iFU7ufvfq77DjD8NPkjY3b2FHd8J6b928GdevXsdp/yy0OZ10dfQmDr2LY3fat3G07VNlzMw6afPk5PXX32Dh/kr85je/4XTw1/FP//TL+B//8I/h7z9dzL/+2mssDn5Xnyq+yeme9uwC1wXWbezkobNnGC/fiX/37/5d/H/+7u/iP/2n/xT/8T/+x/jP//k/x3/5L/8l/g7cX//1X8fPf/5zaP4m/v2///d1wvV//L//j/jb//C3pP8mdMKPnzge6uN2/VnhnVDH24w19eZYM27fDDa6W4vfBY5+rFyOE/no/NtO9Sq9ve48dQt925duXFhW3Vvc8TphsdCxEaDdXmY8W5fzVFmKDASJjwBn5KRz7fOdnTl2FuGi0H520WUR5TdcwNQFnHayYG6jWBgf5BwqcYGs3QaNP8W4mzEfyptuAyOXsBjz0nrZgG0Z8jPue8m+QInlfl/qZeaX8FxSfVPBoT8zPLDNzMgEYpjo0GEp2U4aKGgMyEpDF0voCfs+g7n6AJQOIlHmAEF8pAkGdrYuesru4vRvMXDMk0boLQz9LpNU1ybRui6yh88iYgHhCAFdRqs885U+oAvKxl1XT1kNZ04OBaOvf8FzAJ5UvJdDPKF0oho7vsN4O2VB/qpCAiKQBmJFT3siWzwoJLQjUIgJfhG2TZv1ZR+DMAgWXFb21UC5vgwiDvI8TL+Xj6yr7UrSGfyrkDYTH2nVQ0+a7grBeEFPH67CImkbAJFtHvtwaDv9gzB93H2JI4sMYxGZGf4jFl6VV1lJEjAukHqQm5qRq+4aA4i37Arkp66e2gKwHseDkD0YAXwWLNPQZ4LZgxaZpg2ByIijAD2FcCgvK70sp+6B1jomuGl0hOY7bna3d2lAMjpaOEm21qqkDVJew6gr6znURZHoY0HDhCEDHO0CVUXKzskwJCic/AqGGkAPPKsM/OAAzhv9SUP7Q0CmQP5M6IHMLLT/P0JDoVIPZekBme3xQqCVeG98L996wJgWTAKtwVvIqDpieZXc0I2h7RbGGoqMMoZ2xwiVtt4DIHYVBjmKNwrrNXKyaWY0+kqZSC5vKxGWyXsGPf0zZ67Y4QW9HQsWpgFfdTVpjb7uYooDJMzYGV1fn4FroROcEcS7cE6bQONLvGM+i8jIhAMv+x5dNPlMp2G+kKSDy/gjDz8cf/Kzn8Wf/umfVvizP/kpjsefxb/9t38VP/nJj+PkyRM4kLfrdOH2nc2qt2PeXGdn9REc5bNnz1H/jIXLGguSjVibrcdsOsSd++a8D0bYxbF1t9+d2he//ULt6Lp7Hxm1C6oT8T67z2+99Wa8/sbr8SYnFIK7rp98cqF+DO3/G+Bu6SY7jbcLbtcLfQvH8w5OtDjzb9y4EVevXaPMpfoTmpcuXa5TgM8//6JOPTyt2eV9JN0cJ3yLxc0NFhu2Vx46PTo/O5zW6Nzr+CWCivNkR+fT+tytlWax1HVP3/XoXDtv2GfHYmcymaLtHv2shU5zZgvzdtGHsLOzS98zvqFavT1teRNd/NM//zP6eCP+/r//93I838axv4jD5cLME4A7tH1tbT2kv37zBnM01k7d1tu1DptaxO1bt+Pa1Wvhzu2c+ha0WV36ffyFjz+JX/7il/Haq6+FC4JfUt8rr/wax/lj5OxYgO1EN53S9wNfx9PW1lZMsMcpbVMH9rHNXsz76B1UkWzI9dj1InaxgV10vVvtncetm7fos63YBbfNvGb7tzilWkCnfuUVlN+iPy9c+CR+9+rvWdi8HR999GG8/vrr9Z/W6VBnJjItCjIzDl/2yS51PsYpUJ00bWwUrXTihQnjJpOy3K1r1Joln3rVubZ99qe/Z0hyLWtaWCz7umcuqNM60pLM0a2yjw6sevIUqLXG7NIXSO+iTRl6bQdY0P6KU97+Uf5El8owaV188fnF8MfjC9qks+zvHgxn9IHg70yuc7L4OQv2Ty5cCBd/ly5ejsvYvjZ7hfDSxUtx5fLVuHHtBjaxGdr2FvazxSJC2RO7+enPfhp/+Zd/GU8+9UQ8/sT5ePLJJ+LcuYfi9Okz9emdpyfnzj0cDz/8aHhCpnz+Vy5XOWW7dPEii8l34te/eSUaeq3fanFKabvk3bUWXdcBLSbMI8anbHxovxvrxyKzRUJTc9p0EhPAuLrLTBZhxyk7CRds68xB/tnkyyy8tRlp1tkQyUxoOuahWZw5fRY5H+H00rbeKXtsXRcBjX1YEFyYdsV7+qcgYkG4oG+1dW02WzLXTWNnZ6fqj8iYcbqjDUlrW0K+ETHHFhb0dOtadNMuduY7cYE57K23365NF+m2WKxNHFf0d0891qUNaHdbt7dCe3OBBruVOyOwieixJULEjgJkZeANdCB6Ssd9ILNFfiXIyHxAiOFSn8ZYoCBzP4AIZTUUUDcZQ2wZMXEX9JE0NMEbDpQ9qX04jCdNJjclM5LGRiSdGrFgsClcT1oQP4J5LbsI83qelMsCeARKQ+kIEnUZj4y9dCF9ULCQtm4/bo7EB9pPomQxhKBh/JkZmfsAOkAUWGUfWfFAnh66LwOIIyxzCKgyYonLaiPtWwkrrw+u/FcHqz0AJEpeQoThHmTqI9H0IUAnAT4OXVWiBwmkQFtDOuLc8Am7h8eh28whd5khJ6L9UG/AoyduGFySC0Qf7IZ43wa0GcSgCtBEuCsC4ghuYkc4InuJGinuFy5Jx8A6BdoWS0hCwXRDdwkYd/IS1Gmgh6Kh7F6betoExN6Ve7EhAnEIpAwAyQkKW3yImUYbxHxCW/dBXlVuIFzSDX3UxzKEHBGr5N4D3BBfUvXBJkQPGMahqx8qJxgzrNPKRpTy6gT4UnI+EcQJYxnDkX6MmxZMH4bC87CuERTEeOZeA/aLgfLF1HUNXPLi2wV4JVFAOYRQaHLvfQ/9Jm1mhrxmvLB6Xm6z2bQWHwtOLnRkdnCUt3CidUi2t7eiZ45FhFAG27+Fw7iAVrDexjxHc4j2MThDyIdjMxd4IXqKO+m68Pt/HVud84uXvgjD4Opph//Rm866u5NzFk6IiJO9Tm7GFMdhNpuFf23m17/+Tfj/Prz15lvxMY7RJRwGvwkXLuNIC7VAAP/Z55/FBx9+gBPzNguQ1yn3JvF3gHfDz1/cJZb2Ks70tWvXawdWB6r6GpmSdtm2wN5sd4hDsNa1yMzqA3Xhf1joQsU/LnH16tW4fPlS6PyqHx36DU5nbFdwnT59itOP23Xq4+9L/JxJHrCTffHc5GREXGsd/dRRFw4C/Xv6zGlOax6Cy9CXEfbKAEm84dTIR/ldnHRdF0E5+Yiz/yblqDXwq7f9tiiZ1d+169fqB/A32TG+hE4//fSzMLx2HR3hXDZ4tK4rWT0NmWBHa7RxDQdKB9L5RFjgCFF9BKFOtwsDHaJLOK4uVjwFusxJx0ecbLhzP5lMi2fJSxnuaK0tbcrNwcAWppHZED4LMpgLML5eYuLWSzdFQtN1k9LpGJeXeRGUIt94ElrG/rKdforlqcf16yw66ctNdvntQ200Vq7MXEnRRMbIDs6k+jjF6dcUnVhfpvIhINSZ+2Wsc8Yp0WQ6Cfsp6Tt/l3GHcedCAvK66WlUSHlv2rhgvC6oq+QRZ64NAcTNWYjFshr7IjPZjd8OcZOJdU2IZjSflM/MyMyYM1blq9N6mbHjokO7lmdPfQ0aISNwlGch7jZ26hwxp07LZWTYLsPMVovVHpm71oWyuPARMtTJIpxbXn/9tfjnf/4li+FfxT/+4z/Ef2dh/M8sWn/xi1/Ef/tv/y3+z//zv5H/z/F//X//r/hvxP/73/93TjV/Gc4Dnsa8+eYbLAhuxGxtyuLoUmyyIB3rzMwI9IKKIpN4mOxLRppOCjmQLzNr00K9z6az2MGZNw5BzUHrLE78hFS+Wyxk7RPzpJlMpyycjod9ffbsQ5TdZV67GdqCOolY1osQY7mh7ti/CoEshAvk2caOXEgv0PsMeTIbcmzA90Y4jjOTIdVHxzikSI2PbOLmscvcGVS5yWmiizg/7bty9UrV1TFmqx8IO3gkhHNObOw/40W0+pA5NAMqUd4QEy0MKZ/kFd1+GH9wOh7soh2rhG01MUiMqNwj3k4oo8YwVsMx3zDThlB6SbOKM34XwF++hbfsUJwkWPOAPRRYSQgicx/b6ECNaIAu7FBphIwczEd5iNVtvEA5pQqoMlYvqiU5PInUPba5Eg/yKJY8uB+E/A+hUdJM2kq7/hA+X7ksFauXBfUWMAgrXKadRGx+ouEv4y2fwxCUa7Sr+BjGeFExUZ9YitnLFMGBm5opxzMICg5kwwBRq/wYmiieGIvhAfoDCXIpL2oZGC3IpEagEiuPzKPxKyR/3Cj1R2Rg+cBw7+mc9g6Y+zxpaNFDaygfwwKL7eWb2IfKr7x93L9WbOhXKkdm67T1mRmZGcOc0VZCcRmr15iSg+0dYWiTNrAP2s6BshamnqEMT4VZJSC+ixMwZ9dTssHRaDg2bZCpayUnZPe9lcVxMsUpWuPY35eoL90dTqF3ebGJ88/V+uNmT8661tUu5s9++tP40Y9+FM8/93w89+yzdRrx4gsvlpMdkaFMrQ0yyM8FiS9XwToNc5nv5zKZObzAmQcmvGT9ZOjq1avVFl+6ypEpv4aq+jCtrB999BEnEp/U7vzVa1fDncbbvIj9XMj/v0AnWNjBwfAHpp48uAC5jJN9Gafr1q1btTjwG3H1iaYjU/mFiMiIIB1HXhmt62oh16GXrkO+iLBdOikuQqY4EwsWbnZfa0lmlhNmvT1t1enQ8W2txenTp8PQU5Y7OD3GlUe+6uISjvupUyeLpscp1VF56qmn6Icf46ysI2YuIe667rCAnE6n2EdXMOqvax38hEGvPYIOIAvsE9v3aX8RxQlahM6Luje9ySnSp59+WjqU50K5sCN5rBN26CezRQK2J2X7JWAZ7dl+dMHo7wRucCK1i8PctcG+lce+VA4XAPIe4UvYP1C2MsxZSN9hd9+6LGRdymS99p945ZTWuG2WbgTzZiyi/fbf+IgfaTMzMjOi7uEdrAMrP9uSZFh2bHuPwqsOJxTAdBy6xFl2Mp1Ex+LDbPvE0xTBzQId0o5+cTwP/GAm4QjLpPZpGReO/m5lkGOO/bK4gVZ7si5pbKe6Uj/atG2E5MBte+RpnZlZeT1tUj5xjtNbt26ycfBmLU5cbPzyl7+sxcdvfvOb+M1vfxO/+92rnGC9Gr/97e/iDRYiF9iQ0OH2xMl5xJNH5XnyySdrgaHMqDGyxl5E5lBveNFO5dSeF9i95XoWAI45+9o+87cs/iejzl+ZWWNHWe2XM5zoSGc+zQjnlzssJj190lZb6+KJJ56oH887fi23YHz0jHvjuK4sWAAAEABJREFUlsnIqIv6C1cJHqC5Kzczo2H3U/rzDuPYfr3K6ewWtmmZOfO09dmWzP1xbF3iBNsmnX0keOqo7i3vorjrWtjeDrto1CXEA17yYFJGbSh0uB+w5B+fTNnaajUiFnaA2ifD9DJK6uvf8qEPV/SAJpbsMnIZI9hDEyk0IeiAZsGLYsaOzpyJR35JZ9L3UWQRFUptx4WXCUPAqGVKgGqQGDKW98HUEjkGCk68yhN6GxeMV8UVWT6KWT2WiP8bBYol3EMk27QK9yBbotE8ulkwKTiYesIe2zFzrwpIBnXTK9Cq/1X+FaeA9COQjGRCysyQd6DgoqM8dyx4VJq6eicM03Hvi+yIWMmnIu4akD2ZIxTfBeglrJQ4GLWw5aphB7PulRrquFfu/fFUpdoOAkVKDMLKMPxSWOkDaEnRArmQeJBbUgFaZaIwMfRFQl6VWHnY5iFpISikI0qwFJnEQAATbjIsswoSjmlJxzjcqH54ir8fwHZJax10LsSZGdzExBEgStHxGOsAW+WgQIw+FtibUPlmrgDFi7byljwoxG2OHIARvyxn/YJJyxnuQRXLveRqZMRaRnCs+HLSofTHrM+/8Hy4k+8L+OSJE/VZw/r6WnQsHHR83BXX1nVQnnv+uXjpu9+NrrW448uZNjbGXkRGQ7jWtei6Ljwt6XjBWo+fgjz00NlwV9lPNMzz06bjx0/UwiMzcXjvxC0WDwvmhOBqrUVrGRNkmPNCNr3LAs0TCrKjAy8uKJuZBEn9LVondORPYmPjWFj/wGdS8RkOZNd10VorOQ0zM77skqTxkL51lAe61tGHAa8snfkZij8KV08L3j3luLGgNLzC4sgfQF+8eDGusbCSj7Tu2t+4cT3KiaB90s4pcwMHXTqd8RnvsGPHjqO/k3HixMnwdy5+7tZaltiZLYz3SLOgP0R25J08eRJ8w3Hbxq4WhFu1u7qL4z/nnYiFQarhWJKQGxagSS9tTwd6QZ8IOrtbLKTcNbe8svpbho2NDfj3xV8Hbk5/FVDPYpxv5UdtR92ZWX2jbX7yySd1smV9OlkTTlTW19fr8xkdwmwNHZyodo28LDfG/5AwM4tvZsYc/XiCZXtGUKbMQefGrXcVLNNhF/b/NRzKVXvOzMiIJRiL0llwHT9+nESEY80+s5y8hr4wi/6oBMSH7oSjMEVPE8abcWVSPknFqzdlUjbz7EdDuUpTfYTdSGM5nevLLOgzExkXIT6z7Y0X7WfGONJmt7a20dVunZTIaxXkn5nMg4uwDsF6bcoCe7AueXmK5imVNn+T0w/bb/zWzZs1Lu5gc+J0siPgh01pGxnoBj5+UueP7f1TyJ7O2eae9sjfuqyz14ahdWypW/PsVxci2rFyODcVns2aysMGqKIWaC7G1Z9/VvsOC4Wi29mNrnWQZG22KIe/KfP3RH7amKmEiQ4ZWMMdiO8d46VsFTcf+SrOw5KtDYuPm+jBRZBt7qhvqHsnZG9bMpN4ox8WwLxAGvPUc2aGc678bKf9OWMzYZ0TT+PanXlwoeYeeQnucSNm5RgO4LNQ93/YtlW4P/XXy5U/JduCyZcQpQwGwrMapbILsIoKKXCv0PJHgfT7eBs/gHjBvGTydTCu8RJ1wuqYFCI0BCSRPCLokyilZ4SdZTrqgo5w5DUIDmJ50z1FH2MbwNOMgax4U34ZQiLZMo+SEI58rdtBbJiZoaEoh4JlZMyZvB1wI70sjQvFl3r/V96jHLQKcXgu2zbi7yWb+SOoGNta7aZAz8SiHsT38DMO5+iZPIK0OjAMazQBgDYJpoIKYXXX7WB0UpFn1UfZgZgITKxv4LAsusTt45FE3FAIMZbpEVchZWEnCU0pdpbfB/Lp27gXrHyLZJlYuTJzL0VVy3gfmVkgIrOF9mT8XjCUHWUfXgw9wqrjPYCoXwEau8euJ2aeuIqTfrA70ccKREZmi0D+OHyt1G1dI+yTJdERiHJLU2bCo/flY5uO4rOklV4Y2kFLuO03Ae0QjE8KHHVD31PXgrrkY7io9AKWizDOIxIZ9orT1iGJ7JQf8SvRoV6JCkYKVAfRYllXYcnnpi7zkJWEL1fzuk5ne4pqs/KHcsNCyvw9gGcRgPAFFfLnpetOatdanYLUX9f5wQ/qL2PpuPgC297GkWV+yszQ3tw1//yzz+t79Bm78idxkv3U5+IXX/BiHnZXaTFti5Lp+PFj8cijj4S7/X6L75/uffqpp8O/qLThnxbFuZlNZ/BOFhHr8NgFtsO6NzdvV1gv42U7lSGzFY3j3PlesB0uYIx3XYuO90DXugpbazhN89BZMR7Ly/KLZT8ueI8Z77Elmoqq+mXZjAZC6Bp8AXkkoe8ddaDD4vvHhddjjz4WOkiP0mad9Uz7pQ/5D7xZgOHUuPt7ix1jnSKdX51RFyyDwzOn/kVkZgHdXU65i7q1tVlMpxN0tYGztMXJy6mqr4eo61o05MpM6hvqDK4ZOl5f3yAW6HMH2KWsfZXU01NHq7yjHj1IpIAmi3dwWVeP/YAklVWXfeVp0Mb6cU7STkT08gSY5+bzHlLi0bCLLPj/U/fnf5IcR2IvaOaRmVV9d6O70Y27QRwkeILX8BiO5umzu/+kfnz7H7xdaffpabSSODN6Gt43hyQu4gYa6PuoqsyM/X4tMqqyqqsbDZIa6UWFhbubm5uZm5ufkZnFA5q+5MOk7sys0HbJzDDUNkJmsoGdRcfCe4nsrbvbsbM9xxZTeCc6LAvUrZisPTKzaDKHcC3rnmjmwMsMbSk/fXGJn4jLTIMC8w4DM8WPZab0E3mtAwpJtg/0J/3gLv7RslU7uSkUny3LVvLdBY3Yw2IFWLNolvhwtQ9ZGVl2UfaczaJ9aYmv2L9H/SxXrMDLm2KhPHW4c/dOfVck4DOfLyOzRURGAB19cmdnER3hsDkh3ibRui6UN4K8F2y4kzqIU7eSg7zgkpv41jr0XwJ96Tzh4EEIZAW+kxXyzBZBfGdnO9TRvt+6Lk4yFvlW9/bN2/Hu2++UjysrvLBRv7KL9a+6Ix90IDAyEypTAFE3cr4dkc72H33RuP3JNrpx/WZsb+3EDpsT5SR9bzqd1Vj35S+/HJcvf1wfH91ik7PEZ7UDIpGT4V/QN0z3hAFG6BEfa1dmRoOvcIzNq+tED3OOc+CQmeGYpkzLdV2LwV5RdRK3oO8tOOSYY/8l9d/GZnP8QLs1+Ko31GGaQpHZQn/tsKfxJX4/Z/xfwEPVepgK2iwiI4CkTEG0yIIkHCCI7QPLR8SScAT5jUBWZKZB+Cw9KvXwD8sFPAzZoOi0Fs5BZwRHWBVxxCo9xB/2qbKZ8tvjAyeKm+6RI5DkzszoWoc+DYfcIgzyl2ggjfRRV0cn0skyVVsIaIdQeSTi4CV+uXIsmHIPPK2SEKGOgUBgjBO1nEA0Ank6woxJwjDWL5jAMZSxZIJEADe6g6cCxdf89SL/o+LqYZ2EdR3E76ZLb2xOeC9dUE929Di8ZVKntiD2yaQduHVYy1HcHGwRBTxJw3fPKPtR5K7fnjDM6ZDilnRK5Vlg5CAbcXsg5QCD/BUlwUBjXiVkY4IQhYmNukaYHqFFVDq4RtzBkCzuTPB7TMCMN/iKKhdAaScrfXgwirgieMADmuJNSPkqR3qo0/h8QHGyqiRl9spG1SxT/YS4z2XefsgquSLPIZT/EHvQU2L6GiSqEis+ds0lCO5Rvf0hBGN7DiHNBvFezZHOrWl2IQ5eA4FPSsPfmLCiMypPoDBjaIK4ZhrlrYdml0wespD3QdjTWeoVFQFso+sa0DEhTVi4bVRcKnmYr9whPT6HgpOGb0KQmeHk1tEPZ9NZPPH4E5zKnyx+169f5y3GneqvW7wZERI2bmzmTFZL+lQ22gM+Ozs74Unl3a2t8ER9Sf8OeEOuKpGtCyc//XZreztu37kTngLeWX2WX5xQCyfay0JO/rAuW3eM2/LqkdlR5w1O+2azKSIG+T2EQiOvNWRRvwbkCKnmwdywHeKcfN04yCcz4RPUsyfMWvSfOHGSRf/pegvigmCKbaazaRw5erRwR1kkHOFtjDz83yTHWSicPnUqzj5ytj7+5k+tdq3V58Ot55xxqK30Us+kMo71c+wYkbVx2uLkeQ7dRx9dHvTMFpkZXdeiwaun7m4C/flb7eSXc29jPxezwTXjrYr2zRzKgSrbYZoKW+uia40Frxuf3mwWVdvRdfLP6FqLey4VBbgjfKxDRLTWRWaLJUJcvLhZuHLlevhRtFMnz8Tp02fCzZc276DtaEf9AHcPgWLoBqMDd0+GILq1QS/rnJlxgraZsyDeZsF3l5P0LXxOHUa6sZxl7weZGZn3hweV6zrrnOg92FBfV2ZmVjHjgnj7hT5mxjZ+L149BXEHoccoLor1mVu0rXQ3rt8A20fHQh2zVHy9nDwtN4J5xvUFNyCmc9VPpb3Lxqenj/X4kzr2MBWks5yQSV24zY9VOOovrX4qvW0uL+m2aQ8X6Ut4Z7bIzLCthUyYBBeBaeulHHlpRePkRtLW5uWqfGZGVnzFj3oEOGkHuowlY01m1q/xeVDgr8tNu2m4+d9Bp0aea4FEkKBM/dVQJwQ9sozOto2M1jqeWW9rxvlWPjQ6/Ye3JNDZrtbZPqgdHFOErk3i0qVn41vf+jab9KPxm9/8hrHuVmin0T7KDCQEuhkXwssIQJNEgbjIULYb1A65c8aMbOAAcXMOmBZuHChXemejX88jIqjPhDDh1aP3IrYZpx1n1KPiHDxhYfLmZcc5vEz32HSTtynHeXtuPVGTg4Jl8YmVByKOGOzrTp4rkHgVRfUoCK8VkoLcA6+qpCnz98C2EcRkWk6ppj4FrMoFYcscmIzF7xU55Ii/HwwUhz1XvCk41sdwnTKTRsBcfo7YidUG0HGxAndfELHiE159UMTIvWDGOulIAa4f44eEZB+C3UOpjw6m4QWMFo0OuVwNFMY7BnBLmE91jD4U1OYbSvUbgeS//E3DjPIND1PAull3Q90uM8O/IBSSQkPZ4RkiMAasaUdKgLbsOlDkwG0hoG4e5lY5yw/+wJME9wovyTqAHuQhe4iI2aNQH1NjaFzIzGrX1ga5B/PjPpfcsyrLEx4HycwfeWXq7+jOZKBfHaQ9mB7KUmMi3LvVkZ9wkH5MSzvGVc30CIEOmUwcuwT3j4xl1kOpTRumj08EqYFSmHC9XcTdB6g1hoL5WORAOYuR+8BbGv2tDPdASkQNxJD2cU+9yJOPcBgbsiknDwHNRawRDkn4wjgzY8aBR2bW/+pYcCK2xB9IVokhhLBSw8PyynYcWnIY0iCaziax7Bdx4cJ5JuQ7tUD/+MqV+tlR85cUQpOYTCeRLWvB6SKjB+9mZZNT+btsYPzs+YIJzgmUrEGgT1TYZiL0C9Vvv/1W+Flxwe+OfHj5cn2My0XmnTu3Y5tFnGO4xfyYx5KJ0kWHmxF1dlzPbLUZs+6Ol+qxoO4LZFsubN8CU5jPoOsAABAASURBVL2PXWhdF11rlT537nz4fxi++tWvhf+Q72tf+2p885t/Vb8e9O1vfyu+8Y2vh/+jwY+5bUxn0VrHZm4SHQvFTj4riExE9tiwp+166nO7vpjrl/XffPOt+vx5Cbzvo4+qJ23pF5Bd1O6RwjsyFKFd3333nfoVqfHjQi6Ozp07V4uH27dvVTF5oVDhLNeorzba2JjFdDbFxlsAbx448dXuczZFwpJ5qBjw2G81EIfc45yznqVsP4rj90aML3GEO2xGDa2EoWAZdTJ8GMjMmPDWRPB7OpkZtoG2kn9wmR4hM8H8978z98tZr5Nx9XODe+vWLU7RX42rV6+WUuYZ2V86IvmbswB99913Q9bHjh/Dn27FDgvt8m/sGQeuzDyA+dOSo04PWzoj8bFFDH0y6RvT6Gv8ySAr6iJqPHl09JsNNtFEawypfB7K7emvg8/1kZn0tXYoZLbINdC39YlkXMrMuHjxsfAXvt586y0OB26Gb9pS/48I/bXk9MS1I6BsUuMN1cPdm5ubIdhWbvjUY8oYsclYeOnSpfjmN75RBxw//elP6+OJPeOYG3U3O+pwrxTm80QN6tADAaAmCJ7gTQv2nS02mB1jj/9zSv+yn3m4s2AM7DoPIIbNRlvZBA6xC9R5ST+fMJZ3rVu1307MKSsfN3Juav3xDvk5XmzUYdBGuPlS7942JlJqrUIUJbYrhfhh9yrfgqvoKoihHdbKoKc4Qb0W9AmI1gg+XbRJLjMVxbYmsaeaVHTfY1cpsGOc6H3uhM+QJe0QWz2pxCBPmjTKSdQSoy8Z8BcYdFZ1Ui9hVaqCIU2ZIcWzXwEBzZmRRnbBVIITdpGrSCZYIIQVbj3IzEpqaJ2ix1mNt9Yiu1addcHk2nCojrR5g35V7KEfPWLGWozhQxf+cwirHWBAqFxiD7wdMCZTBjPo50yO99SVenBHrLjsxeG+l1jl3i+Alnbcn7vCIXc/PuJh2R5SNIYrIzOjtbWBNWnfgoxPvrLK8/A+lDwzC++g0TFAZWZ4ynGEk9zKOOxhlQ/DfwqcLA5CFUedhg7ZiIRQ2Hselq1sSYDy01W4SywfYDd9T0Quh4BHYsI99H8+Qml/NhfrZF0fmpmEfVjsMNkDHoaRYdxxw0X9Nq/sMzNatUU88MpMxsdl0faxZIGxzTi5jMeY3HsmL7+E7SLTk9w5E8NtFlcOrhsbLtIznLxSOXQG+7F4T3ldgLhYmM6m0ZAxKoGmlBlO7f0Yhr6LwNKhh4fd1HBeY0GE/7jPBbj1sj6t66Dta1zv0W+OTvKwrzlWZmZ0rYvWMoL67IK8wazfXWvwWdQCfcGkfOrUyfAjZ888cymef/554Lk4f/5RNmlH2QSxCNnYjC02V+Ok7RfvXWz6WfgR/Kncq9euhr+85duNq1evxuWPPorr166FE6s6BlePPtxWndT+2zx18fPsC05DrVtm0sYDdNhAMM9NhbbpsUVm1gK2Uffbt+8MTBVCzPzWupiwMFyC87Pwts82b2osf/PmjbLDko3qAEtKhc0RkRFCH/sv0yOYY1823AXLkXDhpD0++OCD2Fm16xw5c+a5Hl0EyB76HunPnj0bmywOW2u1Obce+qr51m2EzHxo3n8JQuUf5JOZ2H5Sp+ja4SN8Qt8daTMzQoi9K2nHTNr05i38pK+P9Pm/UqznQtvROplJsT3YK/0vH1Mn65SZrLemtPVOdPjqBovasS0qnE7CzcnG5kboi/YnKhE95focfK4PPIt7TGUmJAchwAl7+Na6UJ7fwTrzyJn44PKH8SFvIX1LO/TdJZzlLsi9hMT9rjF3oL6XPjOj4X+Zybg2D/v3jMMF+5f/7+jll18OlfQXx37+85/H0N92QluNPNEemti99mQGug4wZGYFPpXjeDKdzUqmfqRtfYtrOJ3O8JkiL3tEZMwZ42LtSvSeTKaFSXytNh0wVzc3wTuMrW6AFpTzoOjmzevheK99j/BGxXovWL8ODLJ0RQxJazACySHHyArGvDEUbdzwXphtzOLihQvhdxX1F+FeqofHNEk1mLAbJ6IKBwH0obd092assBXUY5fEFGPdbjozo3UtGoYXP+HExTjoiDIY7mGGqd3C4sglbVbpbxx6cqC89860uhlJmJn3EhzEyHiFszMuSCc6NicOGnvBwGMnd1D3NGLJDhUSSqAIeqBd3bUOW0NBsP+mkDpbB6EKrShMF8hbkHYNVmSjtE8Mg2qXLChVSQdaHwb28sbYoI20c+rrhKjMruuitWZUlgWxeoaXOhoCls31PHDjrZQkIdhLtSFJhPZ05kWF1r/0lCeA6t5FFiu+yoi6ilMM/z8jCE330FtLJ3Ip10HcErqo+iTtm1RL9xAiIw4FOPa10JBXROw2cnCBI92rK3RUIhK+y/KZORNBiyeeeJwF1pOR8O/hI2hbQ2HJgs2wLx6w/IQbiStJSoMYvlFgjjhtMIB2FqPsGqqKbr3MWpzo+p0wHWAduxeXZ6OuXdegRMqu/oMee5TGMoqIoMLwkm4E0/uhR8AewJ+y/QHY4zWWzchMEhn+Bc8BYvdKYkJAl4FVSu8Eqy4E970TavSAbGyrvdBCZBgcAGkyE1/oalJqrdEsA+2y+jk+GQHvfoAkDswX85B2iS/tsACfsoBYLOdxghPbbdLXrl5hwdHFkaMb0bqhHo5T0jfaBZGRhE4greviw8sf0M+W4QRqlfvyoqhLHT2Z6/HPTHghc84YEMSnjtEdbZyNhfZt6jGBx5K3LG+F8iKG+ixYtAtL6uQCvbVW8nbYmClEHUfcEv4FyCs1SqFesgJPG+csmv1/J9//L38f3//+98OfLv3+9/8+/vN/+s/x7/7dv41/+2//3/Hv//2/jx/+6IfxwQcfxt2tLRonSqcFZedM4HMmc2Gbtz6O2wvSu1KQ6VijHXrj6NSvgAYqtUoZHubv7LiAWdZPEcsP9L5bmiV1X8LDDOe2iGRzOY/Llz8qW2iX4FJmZhLjRqHEtgr0C/uWX7BRWMLr2tVrkTnQQaZasacz1RUJi+Ee6IY4z1U5YrA2b4BEVtI2Lg7v8lZN6LoWAT1mCOVal/iU15J6W86Ps3li7SbR+orPzGjINH+E+Be6RnljeFCsetm2blzV17Q0mdorYnjG7iUfT9mt15w3XH7My3bSz8zbJXxQZGw3Q+F+tOYJa/m7Mg7g10gqmmiun9H4saSf2Vf9Hxt+NC0za2PWMS6MYL07xpjpbFZ5rXWhn2Qm/PZAsfoJyPvc0u5lyefosRPMg0/H448/GR9++FG89ebbvFGex00OVu7c3Yolvs5d/j3UTx6J6kMY1CVW15BPzVDC+BK/E8CsKBLqjMV8WW9oehhfvHixvrvn901e+txL4UHBf/kv/yV+xtsTfbXhm8lYmcUhIzODR0QQAj0QdZmuyPAgWeWgL1uBVZc548xNDhcaeHk7dmdmcREHWdU5wGQOfS/IL4gkbxl3sYvj4BL9E5o+IqodmQMiSXAnkbu8rREsvsFhjRsV44M9eNL2kEIZD4D+nrzA+tpXyIjwf1OdOnmSGDe2n7HZ+vJXvhJPPPlk+Us1HlnSrgMo5gx8CaV62sr0YYAVQPeIhTk3CW7SdjZ3XEQxgBW6P6iECo8Ah9DxK02FTN8Lchab0RqQjUF7JzIdvLcjIiMzIyJlH1F8jKMHqeGWxwAlywqQVPaQ73PgEfBJwLCjA2ZmHLxGHrshBDpS67qygZPbZDqNzMRR7pa+ipwzabtrHeSiHzqIF1RefmNILlyHG7Lia1jVqwcUICwjDChwRHzKZw+wCkKKTpZWaQXSLskTYBdReOxHBN8uucsVT2nuBXjHfrCzLSwMD2XaSSApomSVODgTgrDPkI+EEh4BKrxWSaMFLoDkk5lhuGQSlkZ9tGfxoR49co2jMrcUFCfo6Wg9Dl4AXSlDuAQHBbRLfHEOuogrTYKsvnRCLHExPeESIKwqjGHs0kk7Qg8nB5whDS3p2qQkccrLMdhkBHhpJl2DTw8kC8hJXLh4IZ577tnwdGPBokl9PfGo+lCnEChr+XjIiyaIXViVycxoLFQ7QN6hTqVjHxEAukKCXiSJxxqM+CHMaETsq9kyMgeI1dXS+mW01qp+s9mUAahFKI8nTcJz/R7KZw7hmINGIa2geiO+wpGWEAVCKPqIIj0YBw3JwJ9ntOBJ2UxDcyOIAqZXEBletscQM2VMML4HmRmZCUJQeqzSsXtZjyIJaXbR+PoS+zCu4NcubLe3dwonxZI+UPIpaKmkdgUmiOsnZFHpnpOqI7F153acO3c2rl27Ejdv38CnNsKfF55O5b/gJG1OH1gUf33AvEfOnqE8k/X1G5W/p6caRGQqMSIyquwcH+04mLFdNzll3axTuY46tDoRnzIx+b9IrEcV6ot9uCDvug4eyxozu24SmUl6QTsv6+TW+vYocD+AkFr38Oqi3uS0SWyzMbjMosbT7ffffy/efudtNkq3wkt+CzYjXWuRIOQrD6KkMzLTaCT54ueM3y5CBccdcy3vP7OzHcSNEGhShXlk2pencf36tfrOT1v1C7J2b8sv4G+/sO6mBTeTvrH56KOPq2xmW5XJkNa3YEO5DL9c78fmpHFR48n81HmotUhkVp+PQTPHJWFXTSqTmZHkextm1pNkQjZAgJNXRxsvauxs5AO0Y8QefXzKy7pkJr55jQ3Z5aqrmxTbRN9wEWU93Qw4nso+MyPzTwd5HITMgd+IV/46jPiIqGhm1nch/Ni5dCIz06CgzFKx4ZGZoe2ms2l4irzFJs83RG4qx7ExI+NB19huhiNkZmTuwYhXp3WQb6VpUeMjZGaEN2GmkahrwqYjydDP/ZWvLTbyll9vB+vooawFlGu9ZmxUMimZEZl5D4CN4UqCdSAZpg0j7Ht+3+sCb3/ffuc9+tANuyKbhLsR0LXsgqFxAKblHic3rU7mB+kYEjg+2uGzSwlEgrcuQtS1kpsNfj2bocsxof/4MdDPvvi56BiffvDDH8V/+A9/F6+99nrR6Le2XSZlAe7iBGskrPoMekZB7LsyMxqyJvCVt7L0dfWZTWfRuo5xrIvMFoMcKhgZmY2x2HExomuMk9ECTgXB0+q1rovMjDlzxA5j8tJ6M8cuWS/IfzqbhG8qZ7ONmHCItM0hzJS29uNzp0+fjkB7oYe+agGvzCyeBIRxCAz5wWX9k3HHuvnG3B9N+dxLL8UGfmHaNzmOV4LyO3SwjutMW9dFQ5j5ltNGsN53Zw4ym1iaF+dQNKr3hCkWGEOidZsWKrH3oMSq2pQHbZrgoW70gO4g06Q+uQ+vWiC45S4gC2Q/AhpYDwh274zcjQdxS2mYnkaNh7gyh/ILHEFjLphotllI3L59G2nBQLQRx08cj+c+85k488gjOPayJl5ExTpkfPLVw5Gq0A7SmqJ+RFni437Eyay6grMeA/gkD1zJIxQzAsndW9xuYi1SPIv3GvLPiVpZhMFypViPanQ1dobrAAAQAElEQVSFPmJlzli/lhAu6SzV0QxJr4ywRwZOi5Su2GnMELckb8Ep7ZwFyTadUXBg2eaE1snP0yx5SytUWXWsyN5Dn5D/ftkoXfIeFO7xGGIj7ZBaf9pZu666XHXQR86ejSefejIaHb51DftoJ7SkTuoirJdfj1sFYR13MK4mXdfFyVMn49TpU9GQISDoIClpqfdDz0ZmgKEpx1yIyyqGmRlJJNugu7YGFZmkoaIq5K6XJFn3iFsLkVdZD3hI/YDsv3jWoP8nsNUAKxLphVVyL4AGk2CXAdVoc23lmJKZ4HPIWD1NPcgcmRkzJoWTJ07EqVOn4izjz4cffsAEtx1OUvPFDq48+NIWi6UlE9qKdTz5xBOhX1QfIc9FyZK+11p3jx5jmd2QBpg7Dm5txw79jSaOkydPhR8vuH37DpvTKTyGhQCkFKualC4uTO2bo5xM81a+hdHW/b1n1OtlDlQ4MIPfcGfwR3mekckTGHL+ck9FqtMIg6afxF9dAp0GiAOXdfdQIiLD7/X8wz/8fVy58nGovnIWzDXmdR02pM1cbEzcNGBz5yDbyi/ZZ2Y0fChTeRnBHWuX67e1ZBxMr+cZr7oSGUP5GXfpZEjWp77X/duNpB//y8z66NRJTl2tm9/ZuM18Kq31zzxQkU8t9ZMLKEeqMTT+6eGAVUj2rCCXzEXCgvaSZ2LITJ7AblocYPp/FKBRqEJm1pplzum+4IYluLquqzGiay1ipKFOttOSvipQ5RghDr0S7DqQXN0ZGXfv3I1XXnk1rt+4EVuMJx9duRKBrMwW/qPQ1nW7/GsMiE++UI0yUBOp9lXBKpaRmcy7LayDdX377bfjH/7xH+Lv/u7vwv/V4vjkxiLuc+2yWuWb3oWMsI8VIBtRkdhOWT3rTRfu0+k0UKLs7abFcdk8+7F4MmO8iu86zzEjnFd3E1F0yBPjBtLv3T319JNx+vTJ2qBoA78w/+yzz8aFC49GwlMQH8TR2qIHoLgewJG0IMGJ48frH8w+cuZMXILvk08+FWfPnYvHH3ssfKOiD8k/oe1ai0xjJOoeHplZ7XAMXsPGacAffLbMvcJDNCOhMm64WwESh6ldDQL9YXmZFCLvQXcqLR9EYZ7cDYHd6IFCK3zmCk+QmZGZFNq7dYYlk7GY/Tli9oNGFpMJJU6QSYhL6GzuFk8wyB45ciT8vwMbnCoOtDRI5L4/8Z8GrMoIn6ZcIDW8LGy4DoXzIaxnjPEH4c1bQY70hiscNhn9JEcdzAYyM1rDGUebk461y4HQiXeErnVruYdEFblCJ2EiL+Ev2LaCg4987LAMVbU4gvQT77G9x7rcr4Ay1/Myk+SaYqTqBp2ZkZmV9G2RkSOcPm9xYnWHidn/n+BCU4pMn1I8BECbmZH3IS1tyJxuzOLpZ55hI/RUaA8HzUwy7lPuIFo+BRSpvm64RpSZkZk16Gr7jkll6UTNoBz6Ra2y4ZABXRy4wEuzCweyPzE5lv9Ewk9JIF+KoDPPe2+y9at9GdggIsNAiANXVtrnANpKOy1WC9KGDxdJPQaaiq49MrP4l12xWcfCVf85wSZFu/tTwb5ducpE76J3e2cLqmXIm6KcrG3E008/FecffZS3DTdjOplyYnk7utaFk+eCRcqy2m1N6IHo0nEQ3AI6Pw7k5PfBB+/Hu++9Sz9b4geHL2kpFtd5W2MfcMENiwfcPXkrWPMfkJ94K6cAyp7ar7gQG602hGT/SXfxhunBcGSmnSMyYh/E7mW+bW+7e8Luie3169exHdrC1LHLNpBmST/y5NO3J46P4j780LcQtyMzdyFyl/1uPcWg5pBeyxf/p8DI69OWXeInHhrVYRH+5aZEHseOHas3av7ogl+Wly4zIzPN/heBzCx5mflny6P1Yk5fXrCIrzZkoyJuZJzBn3ISzAoSHKn9d0Zk5i7EgStzyIscMjIzMnNIfIqnujnfLZmXe/zMTZWg/gsO+3Z4Qylsr0LrNAc/Z9O8BPSH4RMDCEV8pYk+7C3vy5cvh/8o1P+/4yYlMyMZB30zoM94OBsJR6CvCPE/4054zPFB5b366qvxm9/8Nt568616u2dH0R7bHGx+GhHjnLheJrPJLpRlv5Wvbxy0reNsZjBOLmogMk+7MwCQ7gdYMSNVfAyDMhWu8g4GmclB0YnYPLLBm7+3qdPV2KEuo0zrdfXatVWxDMiHuONrMmYfCvslJiUcg44cPRrnzp+vQ/mutZjNpvW9k+PMQ9PZLG7zRt/NnmucOf1hybgWa9eCNhBn6LigbmvZ+6JtPaWxTBuOqq2HY1yaXTiANFnlcfr+fqDCEGZmJA5ppQ01pmUH3hCsmqfIefR2JnFk9ZW2PelqxC2TmQa09R6OmCUKXxFoJM+EFpDPkDnwMp6ZNGAardCPFcwZfFwQTNgF63QuCjwF8lTovfffjx3erEjXun0mhQcaIFA5QumA/mTceytSiHoM+UThUMVE27AjSJAJAZHiDVXPhCD9gI3ITCC4wK70oKakx2dF6yEPoRLyKnqGiQqH8lmZVgDwXsvD8IxZfUjj/5RIeEieSQy6IDQ9SO6JwrN8ZFm7aTvqkjYm4wE35eQFhYvtDnvbLhuzjTqZczfu/2n44he/EJdYmG+uNo6Q33Pv1TVQLWMJXydK1UazQc3YuzIyBIjDMDOHTAPUGhLDU1RCNaRgJW/qJn8/9/7KH/4QP/nJT8iI8LOwjY6emUU+6kWRSu97QMK9D1WJA8iRxwy7nOSE/e7drYhsUXLi4S/ZrsOhJTNDv5u0rr4cqmwHn562xajh1aAZ+Ggo4NDKSTmCLTBAYSxMBEnUIQN2oRyhjGij3RcouHbnKl4hqpg0EELkwDxK/12eUgX+HYjrKyzZ1mMEaI1Cse8WJ1BQCvJ6IGPJRL/ERl3XIlPBUWFrSThQxyGXvJTdWsfbko2o9uUE0rcT5g1+3MN/WZsPD0+cGB9//PF48cXPxmuvvcpbl9PoEtiy1WS5YPFhP2qtIbgfIO69zO+6rsp5Wibv62w8MhtlIpwUe+q0ryRKqe/2Nhsm4o6f8onI+gsu0Dy5EV2KGRLZxRMPqL33Q0aIYKUg7QB9KO+BEOtXCVtHlLR9CBIP5k3172VDqf23Os2x9ZxJWjtoS3HOfUvGbkPTmcObhtOnz8TVq1ei4RNO+m+++cddhpmruu9i7hMpvaDl1lQDjAn0ptiQSrIGCGLe+yC8kscIRO+5x7y9cJu5cfQJ66jP+NbPjwS6SLXOmRmZA9zD8gEIbSU8gOSerMy8B/dnI7CxdRz6YB9Lxvp7nAixGblPVB5I78v8tAl10EnXy4FbTx4W137qO8IOm5It5gsXmNscpO2sFrrLGq+Yq2Ei2xFIPtw9FjCkDTIztJeFZyxsW9fVRzetQus6LJNmDUDUYgUQqLNgpjjD+0HRVfm+Ng3WR59c0AeX8Aok7VBnDwKGNygQgxMfu9eI20VEkcRw9TT2OkhdmxJkuE5RR/3cX/vLHMZcF/rmlV3RQ13UtWBgu/u0/G6CCKaLzIxkXOi6STiWHGXj4FhsPXwj5UF6RIbr1EfOPBKuhWrczeCqx9o4GcTXgdowHpUu6DaGFIxt3pyb9nBKvezT09msfujqCodj1zlw8Y2+c450B0EePbwNMzNa64CG8IjMjIyITJ8Rbb1wcIlXYOFJq3XF15QkKnoNqAxI6UQaauz7AhMYJVCqY/c1w3Cb4QLz1q3bFF8C5K74yas0j8C5FqW4uCWdpWcQWMJruaosJFU2I4cwwWBB8ztOGzMTmS06nF/nyRzpMjKHuE7UWqsTxc3NzXAjIn1mRkSGvGYsev3lhyNHj4SO0bUWS3SRRKpYu5bo5+ZmwQanrzoN9RtJMocSCe8RxrwhHGSqg6/DdIoN9II8mJOjdV3JhnUEvAwz4QQor3UNdIv1C5OUfXiso6PwYJYwEXrqREuAZ4fNswdPdi1orJfx2oBT0BCSWrh1kdHTJuLQJDIzWgF6QCubEayXNmyNUtDE6krCTJ6C8QLShN7GBJjXovjkqZPhAuyll16Kr3715fjSl75E+glOFI6wiJtBlveA9cmGriieSYjO2wxUC8JBP5VFGgGlIzKiAPpGm6t3ZkaH7nHYtaIvGxbDqOJ3b9+J69eux0ecIO3Q2V984YX6J1X65BLZC04dgkv9lviP/p+ZkQkEUCEE3sYPgOUccDNb/dO+rrW4cfMGerY6tbR+Fn1ooP5UWTWqfYO6KGMs33Ud/XcW6t/TLz0l32FR4q+gWJcp+S5mUTMKYOaPGMTqyhzqtEpWUCJHORmR/ClTvKkBSOlk8CvlDg1j35Wm1ouRLhyh/AnC+uj/9tsl9h/wPRpEgfVPYj3ttKS9oq6s50Bb0d3HgMMLelAA1aqIeJIlL+RXGRn6VpKOg1eKSPrfMu7e2WLs3Aj/r0djgtrcPML4uKxfnulaR1tMomsTxrFZNNJnmKAuXLgQfl/DE+uTJ0/UZmLJSe+Sfp6ZMqdq6IkdfQZhIdceHW3pAtMJyI8ovv7GG4NPMRG76FZWrHiNxeRf40G2Qln+yJGj0U0mkLbIaIPcvkeikldQ9tBCQkAnJOF+ECtFkQdakyjbguip234gEykI5FbOHj1F6y6KKmusUKuHacqQt0LsBj24AXZRh0aW+NOi5oJgot+hzeahzYayfWQmbTZFtwg/3+13G+/WF1634s0336zvcRzK+BBkgtsH8M7MkpFJyNgXQWg8aYd9MOJXoXSA9Psh1q4kvh9c8HlwF/COVXnnVH3FDYqL4A6faq2Fl3bIzMjcD+YJ5o/hGF9Pr+PEH4TMPb4Pysvco8sc4gfp96UzIrVnH9FNukj+4sAlLrOeQ04SALmizSQGgH3oW7tlJv7Sly9pV22wC/r6J3HLQAMeMVyZ8AODS4f8l4xxczbVhlJICQlRYwQPc2OXgOcusHgpHeHd00edkxyLujYJ59UwP/auUVKPUrLaBdJUPkzvUUdkZoEbIPXOHNLOi87xlgnGHf2zY/wUJh39Lqg7yx1UCiHQYxfIg3PsXUq9H0CFTJ7DjZ5da6E9E0wjLzOL45x5ZAFU3aA7LAzwFAtGn6AYkNF1jXl3I1wTOp7ubM8Z0+c1P2S2cMxtyDxy5EhoAzcW0+msBjx5KGfh+E8bgIwRJ614bTdnrHKjM0Kghzyl8WOb/s8aD06M77CRte0cr2zPjn6tDq4HrN8IlnXsNz8zmcdmscmatnWtxr5E5661yIhowO6twlhgN60ymn8PsR5LEgLB2i29fB4EGkOHX1D5zMSoO+EvE3QouMMCUbD8GttqDMsFak98i4FTHTt6LNw1Jo3hJDhnkqwGbDk4eezplzngGhWXtwbXUJkrGhTvGFjc9UmjwXy9Lkxn09LR3a+v5T1VcFfqIsxFsTrJM9EjRn4xXJkZ8rPhZvAxX1ohHnihUDVGH4nO5x89H1/96lfj//b/+L/HX3/vr2vjtGSyu7N1t3Ga4AAAEABJREFUl4lum6aCLqxLv8u1nIsFsPZc6Ig41xI4THaVIg9GmJkUcZ5r8b7qkTnY0bZSEGS7RZSemXSGRfQL6bvILCykhgR1y3kA20t9lowGSzqK8SI55CGr0ZaZWdbpuq7+wdqjvHL0127shLaRP/t57dpVFnJ3hzqs8cvIaF2LahM67AxQrmkX2UsW2T26BJf4XcDe/QrUN9ABkrqtTUXGR0bk2h/RaNB3bbBJaxl+xOu9d9+LIywu3VApZ/xi7oIBS5rgGm1cFSb9oFselpXmyJHNuPDoBSauheKjtRYbG5sVmv9J4Nq/AMJcAcGht3zn9GcXv416bnCisrm5EUdZiHpaeurkydKhCmMs62Q8U87G9kNC3XVdtZFtki2LIMFbxyGRFdSuqRSF8b5wyD74XJWCUxTE+oVitnFmRiY+hl+uZxuHhABZPEfnh7TocbZVaOYejGUG3fH6AREJSaZPcPiW5UNs4WLfleAz1amPpC1PnzldbTvFf995993wy64d46IT8BJetrfyzp07H5cuPRt32NS8i7/5meHJZMrYeSy8WmbAeqxKPOhyjHVymbC5eJ83x5mDPj2FBIJ7bquqHp6u2TeX9C0/5jWbTpHZM7ZuV5mBDgusMzI+QlHd70EdqIRy1vncG8fO8OM+hNHh2JFwj5c89gCNR5JPFfblW8rc45XUQX7ax7nI75sYvu8PAbz9VtimmSw+UKYXHmZQuEerDE+PHSeUY/+6h+QgIg8iHjZNQXxENdXbMcnxwM2WJ63WITPDesWfcFn+TyhWRTLRrWIRmXvx+BOvjKySuQorcdgjAwoesbqIJphV6lMFfsfSPik4J2XmA8o/IItimRmZGTyi2iuGOG4WheBZN+gKJRIGggH10E99Hq64v8Udcw1DmW4KYnUhC5IaJ2zrEUCsCFbBUHiV2Avk6zzimFOq8igeIwn1TWUCmTliP0XYx1Csp4xAgAyfIzi+TmezcNyUWF0yM1zYz5nn7YtLwtKLeoyhbMY46IEdIowvGd8NXf8uWNtJ61cO3HAVMD+Yv7ExqznUvvbxx1dqrJ2z2ZSvHwc2bK2LjrlWetRCTl/pTOwhEkzZm7ibFud4+bnWEm/cN6H+cp1juuOKa87MrA1HQxdtMIJzl3WeU2c3M4L18NDfsc7xiGqGB/H73qCoLG6DTLMH57Hi6veXBBV2gtsPHYacAhOM00oc9kCXQY+Oidddoka1or5NeO755+OZZ56JKZOljVKFeGQkz4jMHCASJjFcQ9WGOE/L7dabRtewpjd4S+ImRdDJ/VgO5Miahkb0M7Q20OnTp9Gxr5NLxcgvMyNzAOs6YwGxySLU+oKNSNShcsqJQy9bARrySt0VrQ547uw5FiVzNiU7NE0fE+yiPogLgSKR/BWOhM6yZMFd3OCDskThX4wheNibsvO5CwlOaXe2ytEP6s+6g82JOs2YcLp65eccTNFRLOEgexdHIXfbdtDS04wH6KTMsY38gvAzTz8dn33xs2F72Ukuf/RR2FE+/ujjuHr1Kpz6aN3gTyTqlocDu7YRYec8wtswbdboTKqAlmXfMXTwt9wSfYUeX7Hsw8BYTnnVMdlI60+eGF27ejXe4BT6xInjcfLEyfDt3IzBTF+ZTKelu+V7DNmjUdjIa5D3UcC6nD59Js6efST8CcnbvLVR7661sI4R9ysZn+rKzOLUazRK6v+qKXKTzdAZFtGe3PtdCSkTmvFej4+49VCeBSC71oV2sS0Lhz0SIULsXqb2w27WQ0bsFvLvGnbKvYXgweKr6q7QyNQOKwj0ikOusYyhcJBkkC3WmOEewDoGyELaltd4C+ckZ1t7Gn3z5q16m5GZjKNd2evixcfis5/9bHRdF6+/9lqdVJ04caLSXRv6RVLPTPkqF+CO+1xSOaG8/8EH9QZQf74P6S56Op2ULm6+9cOyL+OWBNUnmKgYlEjq4QoXSHKPGKJ/wXuP/zrTahMfI5Qjr1MYv7es5OYMYP5BGHKGJzUiWxtYThjww5NcxtBl2G5Xrnwcbug+/vjj+uUhKTboU63ZCqb+dJjNNmoeczO7zdtO9dnlpi8Iu4g/LZKRMdwZmRlda+V/Lmiskz4cn/LKzH0lMven92U+RCIzS7eHIP30JEmRdSC5e4PPyN2k0fQBJpPYCkjuu8mJTJ4j4Au2nfOF463rgX0FPnUiKSEQHHavsvTbXSg6nLrC+z/U88Fl5CEwGkA4iMrIkSW4MTqGRY0txvTBMLGPv4inXaStebsiyDhI/GemZXsYC/HW3YX3Jm8KfOvtIt0vmXuQN3Wep29U2bW6WK5waw/Hh8yMRr1c1NdBOYf6M9YMjvGxdukTrovmrDd8U2mN52xOnP+Pcrh/mvUBrCIzWVMuWNMNv6K7ZG0z4bA+s4VrEHnXuoQ18XQ6i0wOpVgHEcTtO3fqH1pucxDuessXDa7DPICYUK9N3t5MZ7OYzvZAndRNfZfwuXH9ely5ciX8v13qmen8NQmvYYYytgKNMsIKNQQgy1HWd7dDzqd+qlTPAmOJIVxsarCuTTjhuwOvhgEaoTdCa5LoecOyFdJOMdCZM2fixRdfjCNU3gGcApE02ASD2PALeNsQvWVVGjA+n+/EYjmHHANMBwOEeSvHVw8N5yuz0248UGHB4t63LUQZ0Gc10R7ByY4dO1pvMaT3pD5XfJxwlSW9uAlyHr1wIZ79zLPhSebzzz9XemfSyMjtAWlLj5W+1troCAvsdP36jbh29Vq0roWLQOVMJtOY4EjaUTaWy2yDjkeOlb6mW9dFIC/2XVLvQxxImC/soRuyTdnROuKZGRktgqeQOaQX7OjVJ9BF/B7E6pLvAEsIrcsSR9UWYldEhwaZGR0bUp38NB3s/PlH4803/0gneTPe45RRB3ch5Inj5csf0enm9dvqsX5lRGsN+0w5RR7a8cKjj9Zm17af4UfaeLS/IWqycKBliYy6ZkRkZkEjjINX7iEy+IMmW9ZE3XVdGL99+3Z1TuvjRzpmdOTT+N6Mk4+nnnwyzhBX17INsgNlMgJuA8TqysIMCXk7ENpP9JFr167FNd4mbd29iz12apM4UH76Z1JkBBihTh+ZCZDRkySIjNqcPnL2TDxJHdTFOiQ2DzMjIhOi+IQLfhPa+uLFi3Hu/LnqNwOvrPKTTt+DB3Ru9tQnSWZm5RNUGIwHPdBBP5tN6R/TmE6m0bFI7miHhl4jUBIL96Gu4jS5OAHWdWdWcOAhcoDD8w+Qk8wc6InWnZnoG6FMPA09Cr16JKFAsLp7CJ3c5kxAjoPbvGKf12I/4dPi5KlT4SnUK6++Er/5zW+YTG7HNSaDy2zep9NZXMUv7H+RMIRXVCT2XVm4HHB9hDZRQfsZSXQcngNBFLX5Pf15ydipjh4GqKP93ElsmwWx45Z4cZluBGO4ZEes1CF8+JuCD10o78sWLtSJNpDChOE+uH/ZkUw1Rhhx+0MZr8P+3AXj51X6q2+7Ln90OT748EM2Ktdjm4WI9totqZD9RSulhkIlVo+MpFIjBAuSeb1F0f9ti0zydmmjXkrG+qXQ9fRufCxnKOxmhCLDSzSgr7mJdlxurYuOvpdJhjT/k4F++3AqaRgB8+I5Q78lzZtca7YOgz36CsTfY+RCfoLUAzT2/8b4dfTo0Th1+lSY/gQOq2wZHQZ72b3RehgZaKmWCcCMFRiAuffey9gfI4XvauOecXkPsJ547LjOC+rCGFbEzAN+U3niCwZdA0vDLlrrWPctSUUE5aQVgstQILq6Kcsd4SNX4ohzxwOuhD4RlisaasIwOHDuwTv+OWY639++fWvof4yRLvDtFwPlULh4UCbKNnAiLg89LIhL1bVJuE44duxYOCb4BfWbN2/GkjLL4A/exvWHjn62WMzpb5M4xrr1GGWee+4z8Z3vfDteeOFF4Pk6xPrCF74Q/vSya+uXXvp8+HH5r3z5K+End0b40he/GJ/jwOv5F16Ip596Oi4yN7tueelzn4svkvflL38p/O6v8/5zzz0X8vOfYH4e3vKXxgOz51gHP/30U3HxsYtxAR7nzp2L02fOxNlzZ1cfWTvCPD2LtqTCI2gkkjRKYoP9kDRArDYnRcNDoxFglMAkK4BJD22vI9wP5E6ehpusFgryEVw49CzIe2jW7wb92bNn46mnnqzFyiabhI84Lb98+TJttoQ0gYhx8UqzopdPOGWgOmHLwqFeLJExZzIHW2VckBifbW5EQnf77p2YsDjyFfsd4joYXGIynZQBNziBOs0C4MMPPqwF5t2tLbNxlnk5X2PQaK0roz/x5BPIW8Y2u0ydw4+mufBErWiZ0aTtWqiPbaEe1miECTbKbCwu59Hg6SnagkksIKyTeOvCImXr7hYOeDy+jFPpNNJZDgkRvdJGiLqG9sNGOHUIAcNdKJJ9D9slaKQJDi8nywf6Z7QQemQs+n63HupYNOhnuYI4cCFSvrZHyAuwzAhVBpx5QmKrKe1i+/v/HGybm5wcO0BPwHtS76JsYdtSJ2qHzVq44cjMGP86NnbHeWvxmc98Jr5Ax7LDbXBCMKecoPyAuqdOPTqWWcILDtmI4Es0UKJPZkbrxMXqGgokhUZoGZHJI8T00URA5mZqB79Qnh3WjdIGm5SOdr742GNx6dIzYbGuy5igc8AClWIPMhr1buRZZwfB1lr4c4OP0/Hn8Pa7Lk4sXddZHF+IFcBswICIio0Yw0LuPnrye1J9hUmP71mAqr8bdhku2fxPp8iwMAI9UJhMWpw5c7r6jKc9C/y26yYMPhuRKSEs124xooUl7Xf69Ona5Fj2PIPY0089FUfoo1Pq27LFpGthmZ4BOcrPQlV2oSPTgwl1fZqx4+tf+1p8/evfiJc+/1JcevZSPP30M/HY44+j45nw7aRyHNT1sa41ZG3GUQ5CptNJNOSpewOvfpkZmQIyD9yZh+NHxZboCwXle+owIWzR8AllFE0/MDTo4dVaFx120xczE1+YYMNZhRPa9datm2zEF1XIzdoSW1zlQOP1N16PN996qzYmt9mginMzU3ylhlefSFwBikQQj9WVSUura7bokGN/WpD2zcnw1rOPzIzWWlQbBLwAfdG21q9JhuXm9C1/hWprazs2N45EN8Gm8DQ/IqMvRShvGEO4hyNdXOTUk7t39yQLQBkSHHqjZmSuVW6daixIqM4DQABvxCqchGUTHm1fPHNMQ6bulIEN9TEN6YrBLk9RD4Al9r3G5tGT38Qnqhz09gcB9qS4qQvaxC6QbkBmkrl+D+nco6xYj48sdubR0yd7ZNICMdSkJ18IwgFaEt4DGZlCW4XGVxAZXrkKjVsP294xyvl0z0a0KQnzpTsMMuEEjHmZh6czcyR5YJiZkXk4WNCxS330Y33buSUzzdoDxrjaZBD2jFWOM0Ho9+syoeUe8w21bxROFr2PKDJxKx8Z04Z4T+UbCvI1XAflZmQ4bp0/dz42j2wW3wc+9FHKxBr0xO/H6KgAABAASURBVPdgkBB1JQk070lUG0XUDz6RptohRF3QwSNWAGkMMLRtJVZ1hGGsg3XYBeaVwIY9Yb9LDzXMeqFwMUgZjBTrV0/OPujJhY6i0RMG0Af1KZCv+YAOLoz5hoJ0VK2HZLiNjRDkDhAKiAiKRPLX07d6+pSUweXaYikNMOVwaMlYKOhXIRF4yCjpE71AWl/tWyAaur4ossbOM6cfqTfmUvtWfHtnKyazjnlhGtlldJ1jdob5wunTJ2vOu/jYhThx8ngkWadPnw7XUh3jcGZSdiNOnTwdR44cjdMcALtpOAPNGTcPrL/dTPiJiFOsfT3MdT17hPnRX4Y8f/58uGY59+j5ePyJxwsusgG5+Phj4b9T+Aybohc/99l4kQ3OZz/3Urhpca369W98I775rb+Kb3372/Hd7343vv2d78Q3v/nN+Ab41oeq74cIND8EElyG116pilGxnryCVTxIHw7BJZeMzCwjNh0jSAvg+uCqB+HqtrHshF03KeM5iN9kx+iiPyjXWiOAR0aQDAf2cogUITMAkvH/OixxgNa1WNAZ/Fm7QAc7hHw3MLhG3+ZE8iYT/xJnm7MD9aMNbgImnLC7aNlkk3T9xvVY4ogbbFi0on6mxAX0LqDdZU6h9zsRNtqMRfATNJ4L6bt3hhNtd9HWa8IiyEnbCqAtGsKRiAsO+arTbDpjo7MTXspdMLm01oWQ0eJZFtwnT56K27fvhJ1iCn3sXmq2m1hFEDBIIr0Wt1eAWb9dCNmpPPlMjNyyDdll46y47aTdi5NKC/BPQ5HEi3D3IXKAzIzMDB77AEyMIH/faBlqKxdKxzgVWLJYPkNH2mBxf+Xjj+tjTf5Khpvap59+Or74pS/GF7/wxXAX//kvfD6+/KUv1Rfp/W6P3y167dXX4g9/+EOVG1QcJQbXGN8LrY627/ENtY/SMHYvh0BaD2xf4ACGi8WENp5MprXZ3OFEdEpcP/YjOsc42Xjs4mPRdV04AFiXzZpw+vIx3+ZZ7137Iq1HWXFCZtYJmu2u7+kvLnTu8JbG/EGHLtS5ePQweMBtbYfsfqgDsoZ6UTMNADQq5XdNMskxTSGipcc1ToHff//9intC4sB3l0209R58uh/Y73vCAGkBSHP82PG4eeNGeBBgn9qYTWPKwvbunduBFmwejsaC19YTxoUJm5bMpGTsgrY8ig21pXbwUOP9D96v72v4Re9vMTB+59vfib9mYPzOd4eB8SUGT78zo/2OcTKZEcicMnjPsN2y2oKqhn2uQ25mg2L9tsQI63g0psqWXeKvtkFmRiu9IzIpw21bQYa1I0ACjek6ymf0udZa6RJcjkHb+NGVK1fJZ1zobYdBjnb288KOkUvGOceLLd5e3Lx1K65j0yNHj0XrBt2VB7t7bv2r0cZmLFXcCKH43XQkb8wW8MK30DozeRZhZGZBRGK3Pq6xaXrllVfinXfeDeuSMehKwJ2UA4MyPfUgUbigbHiBL5yh6XvgvhkrSnivYgeDoaS12ssR1yN7hCD+QFBnaKQf6Ia69b1hcBHh+Um3WszxD9llo32wv3FLLzHA6B+Iin0QD7qouwxWMJtOo2ut2s1S5EartiKlwsgZWqNHRC/yAJAkJ/ZB7F0yNDWGxmFTui8DudSStOg/FzLXhfy53CIyh3HUsSO47EcLFpSZWXmg7rlbS/okC0NCMxfM/z19zvguZFA+uKj4Kg7LIY294wBY3nHCULD/ml6nc+xzI+tYefrM6XCTAsNPvlGhxEFplODBt0Q4IWoXneE+IC9iHROoSSF9SShhpNdCPCCsF4Rg+1hiL+tYOMsUkEvYrwBCGHMPhiPCPeYRPXj3RYcnE/boJ4w06/ERN4TWY4gFZWL36ontgWsal0k50pA1xtV3qAtI9MscfGrBWtEx2TVMthauDWfMaZkZ40UJKk2KiHxGAANeZETXTdhknKQfLePI5lE2GRv43yxcE2nH8gns6YGA6dO8XfNTCCeOH2PO3IzMrPXO5csfxtWrV+v7MLdZJzg+X+Nw5CrziXEPN/1kyjtvvx1vvP56vPbaa/EqYPwtcO++80689+678f5774X/0+idt98J8W+D93uRhu+//0F88MEH8T5vgl0PfHTl4/ANsXOQP95zkzX2rVu34zZz+h0O0bTNEeZsN133fgcFY44GMcQiZZd/6Yey18FF3cmTJ6Prujh58gQGjvrYV08jYOvCNwYHncK3Ci5Y1F1cEUfeU4XMVrgep6kIDzcQx5i4MzOc+G20TMriF0HoKckmmww/R0jvGr6EHVkOosMpL+Gro1y4cCEeeeQMjX+7Ngvq5GL0NAvpI+xQj7KwnrGgtj6+CUB8yH9JGxjf64wRrTXyFixC5uXUERlLF8fQolaRXuTE3Q3RbV4hHmGT5Rf85e8Au6SOPbTrEJ/yymxWGblLSmYMJzrGgTpWIXQptRbvTdNGhgXrcfPgNN5J5DAAve/WB9zRnzh+Ik6zy/cjdKew6bPPPhvu8J999jPhK8mXX365NiKXLl2qE/yAuafHdpa33no7fve738ePfvij+OnPflYdz7b2bcaCyWi00z7BawnzF0xCTgwL3l4tKLOWfWh0SXv5AwvKcIFgG6mT5V24z2ab4ce63Lw6cG2yAe5aV/Z2kenJo3IPMl/w5sITSWk7+kfH4PUYvmC7e2JtWfUTWpflKz506YO8Hi7dlx/o79bDDUrXhr40ll+ywFKubzj9B4JHjx6hbS7QD2Y1qM6x3Uh7v7B1LU4z6VoPP5/qwG4dtM/GxmZcvHgh/MiktppOJ7DJyNwPDb2m01m4afNz72+++WY4SF5nEB7qn/Ha66/Fj3784/IBZT7Gqc+LL342nnnmmfBzwjP6aGaGvKg5MlrFu24IM80bgCj58QlXz+J8gQ3tLxFT2isiwyuT9ql+OuQVzjyU7fEfx7TMgeYWG41G/RxTbP/MjMykiEDgbVognim+ZxN+K658fAUMTHk+8IYks62RyGMtuYrqlw3+GRld18WETdcQTkI/yURnxiAPajwIePOtN0P/sFw86CpbaPUHEf1l8hCFeZFVkYFn6beWHrAPeEor2MFWZMVjNz3wFzfAiuhTBHCAGw3zKcocJNX2wpI2EczPTIPIzIJK/BkPuFTpMYwM7ozMNBKf9tJelsnMgQeJzOQZu+n4C13Ksk9NOAwZ+39mhv0tc5AZa5enyX58xUMmy5qVmaVX5hCKEzLTYB9kZtGuI5WlbBdqrn2Mi1unccHruLBkXpXGReh6/n+fOB6I+5WbrwSAYTw7gFzljQG5+C1dDETZaJ0BOBhwywmaVZ5lQJp7D2CyAWdkiD3UU57C/fg+FJPDiFY6myV/+5X1dM5y7nLe97DNcTsza05SB8dHGt9Kh2HG4Zc85WduJuWZl/QH/eMYGw/nOPP025Fue3srXHP4CZNnOKh96qmnwsNC1x6vv/FG+H9o3Fi8/fZb8eabb4U44TU2I6+8+mr88+9+F79nneSmxDfx0n/w/nu1CXkdGv+fjPTS/g7af/7dP7Ouoszvfx+/B8T99re/iV/96lfxs5/+tP61guEvfvGL+PnPfxFj+POf/5z0AD9jPfajH/04fsKc3KzQvVCmAG1IsH4XShOOEGuv+VZxGkoDjYDl42EuWe+VoUQhhtBFyl12Vxoc9rVQd3GY2SIzo2uGLqB7FvLz6JggM/d01O1H3mPoZiAzhwU/smzsWvxsboRf2snImLPwzMww7xgbl9Z1ONZmpXU09Zqz2NIZXSS11kXQDf3412MsEpXlovgoGwZ3yi6qr127XifkwwbmbHQsUDIzJpNptOwoP9yWlW8mkzs8F8jJlhGmGZB6wLgyHz3/aLz88su1K9bRTpw4ju/34WbFDduSxY12o5pwij/p0vFb18pePZuLJZObmiXxKIC7m5OKs8BaxaXtSyq4CqEzVCHDeMiLerds4Zfjn3/++fCV4tNPPxWff+ml+MqXvxJPPPFEbURsDzch/q+Rf/7nf45f/frX4f8cscO4OL3KiYH5H7Kj/5ATBBe/bkatz2Q6QSO0Ld3ur1dP/gLfWLAQN1wS7qemnXogRojIzHCT2nVdOLH4Nsr4hEnQtwLnz5+LM2xo9ZsTJ06Eg4hyAhaZWFl5QHAVvsJgsbuMOW8RGm3jIKUfOiDZ7vqx9RLUkyLlF0N520HMnwDUv9HnppzEKjP1yzU2O5zUCy6eHdQ8IXHD7KLfjTlKrFEP0cyMzD3oWoe9usp0Ara/vcPJzLXr12qQvXDhYn2k0cG/ow85gWdm0Y8P67nNm1Drb191UeaGcJu3DiPlNfzBPupA/Wt8xX/gdY23P25o7vLG59jx47VJ3Nq6Gw2dpvhI13UrXYMwuOQmBFV7sF0xHW22AOwPGa1r0VqjXKxdOfClPj0eqf76Zmaj3CI8ZSpi8tVTG1jXII0G8OoBKFRFIKoM7bTNpOVplXVeMi5EZERB7F5JugC99NMkp8lb5YmjEmJgbBrQHuVf0HRtqE/JMw4OYor0jNs7cWf15lh65Xddg6MSCNZuuFPGkiCRYf32Abk9sKKA6M+/lXmQy2G4XRr0KkMTlm5kFH09SJR+aLibFrcO981YJ/rUca25DqXjGhf7iv3x/PnzZA1zptmZGZlp9FNBBn9VLim3AgNS+25xwj7kn5fQ7g/DQboRPom+6zrm+Y3wVzpffPHF0FbiLN/w6cz9lZgyDrp20K6ZWX00DlyZQxl5ZGZkZlFk5m68EGsPaZ0fBONrWatoH9PZtObk2WwjjmweGfC4lfTCgPhLPxEgy1VgFEeq4L4P+kjREFpM3UYo/FhwlT8m7xdCtptVfHZTDxFZL/wQ5J9IAr/1OkmvTkvWSIaZKSpoaA7YT9YaZtzMOicVXUQU1UgrzzXQRqOMOYeiNzmg2uAQ0/XOa6++Hh7+7Gxvx5IyG/iC/vrY44/Xp2o80G2tw1dmrJsejTu373C4fieucVB3i7cXrhWCsWqHeVt9nCt9C2PoWxjnF+df58qPPuINyJUrcf369bjJ2w9D+Vz5+OPwx4n8FwriBOcYy/lViaKhnIeWBR99WD+b7hrMNzkfXr4ctSb78IN6G/NHDhN5g4Ja1Jo6Wf9DgCmATI1cEPvpqRNlYOBEB0gDCTc4MwGKF41563E4FV4DXOG1z907d8q4FObOCBtqBR0DhicEGjm4/H34O7wSagwWExb22bJOZiMyxC3RJdOJL4ZrV529+ixxHhRYde4Z4Sw2OZkNFpbz+TI2aPwF4WKxlKzABeYWE7yN6JdQW8fCQlnooVM0QgVu8JZlk8HCur39ztvx29/+c/zmt7+t01oXyTN2vxcvPFZftO9aFxkt/OiU9exaiwATXDqbPAWrMJ3Owt2yb3pa19Ug6oLv859/iUXqTn0mcXDGFp/5zHPx7W9/pz7L50ebXnjhhTh39my4GLYtrH/rutoYzah3x0K58G58lG9jRUTrujBvwqava8QNv508AAAQAElEQVRNA37kawpuOp3EDNiYTRkgZ3GUDZ7gyfqRI9h11qjn0ZhOG7JaHD26GUeObMTJU8fj+Ilj1OcIryuPx+nTp2rh+SS7/CeefJIyJ+PI0aNhO0yZADIzuKnnPNy5//o3v65Xh9ZjMpnER3SQP/z+D/EaO/+33nor3uW1o18wvcJp8c2bt+pN1m187O7dbXgsyt6LuVbNsC6ZST1mu3H5jouosgv+kpmhj7gBcAORmavNxhLbb1XHt/PfrgHgbuG26fQOAHMGFRd78lKetnTDJbjIfPfdd6JhX9Mz/EM/880atQ51EeZsRAxjdTX8Xvop9m+thf7m2zn7yo0b15HvD09QL/ipr19Qc4PnBimsOqBPd7SnepWeO3Mm2CWLyXnZyO+ZuFCfo78D1gIdFD+bTEqv61evxxKcfqUPq8+M9mro5itwf6XDV8SJwKeeehI/mESSJ4/kIbTIsJx1GEF/OHFi8IGjHA54Sunby9l0Vt8ZOc1bM2X4f2Qu8ZZsgz4XXJkJL9qJ/ptpvEUge4YN9JPWdWF9W+vo030MPnEX/7hVBxMOqG5Kzp87R6kem25FZob0nWG2MOzp9/6vlx6/GOxPTbDnEry2HEHZY3wM9StYxXhZD0pXUjmmK2EfhGeQWQF2600AiAk3Wrdd8GP/EW9onkUDOgEVqfOEN71HIsC98857nFj9strYdIJL6lVhpCggjZWN5myMHYv6sDY8uCuOEOsk4RIhCd66YThiGXMOVfQ1yOATMfp/UCCBjo1lyy4eeFF4VxaEu3EqSVYMssiAnza9H0hxP8jMyjIQKsHDeOaQR3L/jfBRl13bgFOhAX8P+S4iMyNzgF3kKtJaq5i+mpmyq/TDPigxlCklKEWoj9pOtk1mMgYfjY5+sM2CJjNLF/NHoNQ995hnO/sRUvuT/GpMwD9WVd+V3TOPRlAX+RMmEKsrY/hbJR8qyKQMMBJn5hjFt/oai9RxF7mKiBNWyQpMr0Mh1x7jWDedTsP2cDHp+LlGUlHzBG3peHTx4kXGt2lBZkbmHkhnIeUaajtBWXc5fJWHY5h0gnTC1tZW1U2c5cQZjuD3DT3Qcmx0TeL8tGQOt52k3Q80j/5Ap+mFnsTIaDdMYiMQvecmr9qWMPYgMyMTgD6TcA1ADXnrOOIgYxdiuEoj9FJv61D5Q1ZERl3m0ejcfY0p2o4Ed/+JUAz+wg/1EfaxpX7iChgbHavHfnjz5s2qSusY+6ir5brWIoXMyMzgETwLgks+prWPfuM89eijF8K1xgd+F3q1ztnZnsec+cCvEFxjbvYjVjdZ/9jX3/zjW7zN+HW88Yb/8DUjM+Vc/jXYmiS3cV8AqK++pGxxjuWC8QHXs1ZYhHSZGeovfg8Gf4Nl3Xt4asEtklIlf9wcqbvzhDKaBPeABluBASIgkZuNvxsd0CSzoA8XIMKgBNn9CEToDKSgNE5AeqRbMIndYeHoQCcuEJowXYcFA6Cl7MDiR1rj5i3YRPgqZwGvTArDX/o9QHdwS3j3TmyAeSVPcvJc2B05cqwa18ac7yzKcMUb4iWn5Es6vifuGvAoi2fQDGBZu9FxIJGnG4gJi3cHHhdo7hjffffdeqX24YcfhU5jQ587dz422MhkNhp6GUv0i0j+tBa2Ii1OWk9NPbH3xET+c/QJFiwu4v2Yk3r6MacTJ45ThzmbgCPhR2R8U/Poo4+y+D/LhmYzEllOLq3rorUuHnvs8fj2t75VX0z65l/9VXznO9+Jv/mbv4n/5V//6/jbv/3b+N73/ro+o//X3/te/PVfE//r71b+3/zN9yrvb8g3/rd/+zfxr/+Xv42/+Vd/Hd/57rfiu9/9q/jb/+Vv4l/9q++xSfoqZb8T3/1r4duV/53vfCv++nvfgf570ED3t/8Kuq/HM7yKdDGa1C0Tj6KtdFbtKmhnf+bUj+lssChd4BtXOQX/4P33sev79YXgbTYFtpEQ8JhOZmFdl4s+xgX2Er6YNwztFJHBgm0H9+sjM0O+cxbljUHDyefZS8+Gm7xLz14Kf53ia1/7Wnz5S18Of9niy1/+cnzlK18O32J95Ssv1w8VfI43O7aH8PjjT8Tj2PnM6TNsgFjYo7Nv8BbwV8dbDFjvv/seg83t+nxmcL391tvh/0lZMrg5UU6YLHv8T716FBcyW3T4GeR1+3HBCxcejW0WHu++827Vh6pUnhOsukxnM+q8COs1YZNRmX1EZkbXWiR2N8+3fk7Mx9gcnOAtwgabWO2dmWFa/5fmyJHNcFI07ini2UceCb/7c/rUqZB+Z2uHhf/HddpCUU5wzsfzzz0XU/zPDYwQ2D68DFdw+vTpuHX7Vvh5WPuefb5D33NsHI7wRlId/bWQL37pS/HEE4+HPmN9NjZm9OaeOi4jM6PruojI6JBH41a7ZuJX2HB7ddhgO9sOS8YRT46C6zx9xnpap6PY4Aj1b9mikZeZbGancQYdz549F7WRQif1a9gv0GAExFBi/23bqb8+YH7ruiohVebKACTMG/igLxQ0E1jyoVngF0t8eDKdRbYOaBEpXYRjhgAi9q4M9edZp1/vv/d+2SK4+qBcH0hYgfFBOLngkKXOmcgGT3ZkWqavMj7ECUtpq1TAfxmVpoy2lwfcuPsqrz4ByxX5/QPKW1YY+RgX9heS2f1gP+XhqbHsmGt6jK+HQ72Vvw5UbEXUE0JjQOzT3JmJ3RY1hmdmZPnTp+Ew0CbBCIGRRz07fM3+Y7s47+qH0xpb1HcP4sCVKbdhjHRcmDGOFE98cMm41BNaXZrKJgp9YgDLCTJchQaCqD8DMveYqMtBVus44yMcpDss7TjrOKptPPBxbNFmPXV1vOipqHnaT1rtqk2kyczIzF22mYlNBtuKzMz6FMUpxsjMrLFJHvLc5GDFsUw+wSXeMc//lbWxmu8yc/jOAW1pnu0JadSYywHhWFZ+4vegWmitbfZy9sf2dN+PH1NjPiEseQYVjrrQbTc0DmQWRaF9mFoHcesAy3KdsR6N8pmJiBzIsH3VbRU65hKtMmNZQ4xeOMOh4H+f566sUqJSoaYF6K2PjHE1cJ7AG6rds7Vqy+lsFpk5jJeModKBiIIYmsy49fbQ0O+H6CtnHzlL9XrGiwUHktuQDDx2WL9++OHl8Hsht3hLktnqjYmH5X4XMzMH+YQ9Pq2fBVePbOdC084x/XqdoO1aC3VOaBGMYtQ3M1rX7fKLMFeItct0RmaG9hDsM13XCgcj2MkrAsRAE5/6gkE1+Xp4CJOxUoaHZB+KQnGNIeeD+a1ZseAEcEPdawDXeYUIFyIBPjFQY7FwLDZZNGVmjFfx9CGs9M+kIdFvwW5ziwVdIiMo4qm1ZIMTRXhYYFpwAXOTV2ueunpK7KmxMhzo/ejCnA3SEp4djWUjbu9sh+Wms2kscQL1lb+f55PHdDazeLTWSufd+qOL5YRAT/Nb16J1XXStA5Vlg55JQQZuhBwcF8j35ylff/2N+MEPfhA//clPwo85+cVU3zq4kF+yscnMqMVBRJw+cyZ8je3PyvkTci88/0L4EaoXX3yhFuS+iXFh+5lnn+WtzGfCL+KbFlysP/PsM/HMpafi0qWnCZ+Jp55+Kh5/4rHw1yIef+yxeJq0J+dPPvlEfPazL8Rz/prDi8/HpWefrrxzZx+NRp386Jsf4fGLWG/zBuQmi3btuoMNFywcUTWoeHTYYDad1Wv3C5xYuWFx43bq1Ok4duxoObkLPztXcNGkPPduqk5CrECUOzN3T71asy2OsJA+h67PxZe+9MX4Fhs4v0T9JRbDblKeeeaZ8KNYjz3+2BBSzyefeDIuXbpUNnvppc/VF/K/xAbm5Ze/Wpu/l7/61XjiqSd4zTqtU/ntnZ1oXQs3GDu8tXiLN22XP/yQOrDBJM/Pf7799tvVzk6Oo68t2NwsaffyFXzKcIYfOUkdZdPswl6bXP7octmC6jF4zeP4sePU6Xy4kbDt9UcHSTf2OAN6TGK6MYvJdEq8C3/R7vSZ07TlE/HiZ1+Mr3715bA+voXRB/SR59hoHD9xImaU01fV4xibmRMnT8TpM2fiUTZLT9L+jz/xRPhmz8nUSdRNwDIiqm/RDHSZWNbAuOREbIDJZFr/a8PNva+vfcukP7g48O3QAl/XL8y3/Gc+85nQj5999jNx8uSpaPQhmlWXQRI3REtAe41vjbR7RrLZmMWEzY/2MF8Zx48dY6N1jo39udiYTcnvAlL07CMzSU8q3KGttjnlNLRvWR4x8aCr6zraZDgAUc+udfDCHhQcyi9pu4EDqCGy9hQ3Z9zyNbqbLNSJYhAZ65f4zAGnfbfpS+YrwwOP6EkBpvvyJeUuqeMAvYIgGW85iZNXa62KixvyYVSYIbX/ad5+zF4qI3MPSOxlrWJVGhqTxgXj65C5x4PoetZ/1/igi0/hzxMlh7tbd3GEgU8mdYocEg/7lMkB2kZfGFGbLIBtP8eIDj8UTI/59wszmS/po5kZmxyqyTMzo5vgu+i4xH/KaT1xWANIQrgf338JvD77SXIyEz1zl0y7aCPrOZlSR+u08m9xmVljs7aTv3OwGw7HEfvGLiMi5gvi5WvcQxzHKz9mB0m4+RB3gvHUfDc/4qXPzJqTPSzJzNJzkNPVQeTJkyejdS0iow6LVLO1FpkgYrh0iwJQu+Mu8SF3fIoQTBsKxv8HA/XI3NPFepRG4oRC1KPQ93tk7vG4H03hH5ZOYsdIoKQTitoH8FqC32aeuH37dty4cYOxf86h9t0aZ5O+OZlOorMfEe9pvCWwj8daQt/Q5/zJ+I8/+qjmPH1lzhpCMucF50Xnox3Ge9+0XL16rQ4tzb9162atP4wfBpnYSCCTWAixlgYd4jIzMteADJI8/3J3+8uwqqb5i7DKQ7hkZp2OmtUzCLr4FJa9E/w8luB64j0blQ0WSi7U3AHGAxpZXhFIw3FsUE9KXNCWE/E2ZzKdxiabnN2a4ThFn1EfBXFRdJQFzDEg0E96AnRBC3je9WQWhwzoHQwms2mN3T2IPqJO+V1cbHDa8cjZs+FgQjGcaAceg3tKB3kksjOTaLKOTPgoYxnDANVCZ7W8oW9m3n33nXiHxa7fwXCj4i9E+eXgd3mD46J/zgJ3qO8CnlG/aORi+PXXXw+/HOUXovyY1O9//4f4wyt/iNdfez3+yCtB/6Gg+W4gBP+/wh9eleb30P0+fvv7f45f/vpX8Zvf/iZ+/4fhS1K/+OUv45e//FW88cc34nV/8vTNP9bHs1577VVofhc//9nP48c/+kn88Ac/in/6b/8UP/v5L0Jdr167FjtsGm3HpYbJKF271mpAdkF8lpN06/Ea+rmhOUJ7uXlwk+BC+BSD9qan2l0X+y+YrSEwbbQOO7IJ6rouMlvZWLELcDu04y02pdrOSch0Zg4LaSZs7S50flwF/WTtRjYzmXRmNRg40Tk4+U8kXYAsYO4GuHVdfZ/AX5Kb8zZlTtucYIHv5zF94u+7hQAAEABJREFU8+avWrj5UmZERq50cyG8ZJMiBJcD1AYn/Eeor3E/77m1tU1O1EfQLHfq9Kk4dep0uKFwIvR7S8ePn4gNFhuz2Sysuz6nvdXDDbSD4JWrV+IKb6jcgE/Q9+y5s/EMGzH5qPcHH3wQttetO7fjQzZFfqZU/f2VjulsFhcuXqiNnhsIJ9It+kb9KhcbZeUJerz1XAc3MfZHQ22TmTWw+0XDDlsfPXqsNt9uvPXN6pNs0C5cuFAfYZmwwbHeERleyrHcBqeQx08cDz8qmZmRmTGjf07coNgu1FEbaoeOScON0d3agMzLLyAPhxbbRL/QJ0pvfKWnvKC8+0GS0fCToQ2XJb/rGmEjJ+jPi1r4VGLtcZCv5W9xMqYeDX4NxbjXSuyP9viLdhSr33gKJ0/tUuEyQhrjS8bUJb5tXPp1kD6oZyY1IQyDdYK/cLzkHcZT+eDNz0QJ4nv3wfRezv/MMbWe4rdu8E/QN13wOtb92TpjH9syM/H1WR3G6O/2e33nYfhbfsH4dJzxyf6if1iua42gjx5/wYMqvhuWf9BCu4t74lD8pe9MLReROYTxKa7M3FcuM6O1jI5xYHtnC1tNmJe3qk9usL7oJi06xoXg0iYElec44HpAe2am6F2QTsjM4htcHrb4yQbfvlvOsfso45c2dq6RjzY2dO6wrRxDtb+8dpiXzLNPHz1yNDZmGzXXbDC+2X89hMoc9BitbrgOqOFQZrCCMdfketz0/3ww1G7wtr+0dtb+IM/DcAdp7knTB3rGXnVtXVft79rG+T9AjuvOHQ6cltBma2HbjXwODWlX2//1N95gvljGMxyYurHVR5y7DPWlM2ce4bDuZEj78ZUrUXM4a1t9LBQe+68UB+992PU08cyMOAjBJY7goW4NuQKqHEI5org1Bvd8B0WiPtKgwJIWHkFXYCgib/Ukg1uyXajImhCqY7FdyMzIHKDrWsXt3LtFemP1MAL0NahKo6EN/Q7KggVd0piZWY1ko9royeDigtBOvOCU1Q68YGC1rM4QkeGV2djSZMxZWCwWfbTWRVK2wVM+C8osyJNPRMYWC2adyEWjg4uLXzcXsbp2oC9a2NdulrCbztANW1EddXVhumTy30Ev36RcePRC+P8XGrJ1Ygck5fbwGu3YM/C7UDc0T7wnwELXWoifsRC0ntrFAWrQIyMzo1WdjLfwWlJX62U4p1P4M3E//MEPa5Pwk5/8NPxFhZ/+9Gfx4x//uDYPP/npT+LHvInxl45++CPofvSj+MEPDYEf/ih+WPDj+BGbDOM/hccvfsHG5Fe/qQ2Hm46f//yX8SvSP4DmB//0w/jBP0mvjJ/VP5F755134yabAPV24nQhnJn4WbARWIT41hqTxTQmdDAHaRfZLsTfYUPmLwO98cc/4icb8fxzz/P24kvx/AsvYtvzlJmFl/6BQRggmsEuRCQyejrxvNpqjl/5PRK/8PXGG6+HX5z+wT/9IP7xH/+xvmzvL0+I+93vfx9u4l555VU2Xa/V5zpdLP/2n/85fvmrX9UvVPyCzdmPfvLj+G//9E+h7d5gQLl7d2vVJo2Jb7v86gSTvm8kXDi7wPd7Sta3ay00gjot8JnMDC/9RDDTtrfNzepYuLtpe4MNpXnl8/hSx4S6yQZug9NTf1r5c59/KZ574Xk2K8dDv8RD2cgsQjkj3L17N66yOfEtjm/gfv6Ln4d1e+vtd6J1La5ev8bG9JX44PKHbLiv1eTogt2Ngl9286ToFgto+bjIOsGGseOkyD5o/4rMcPNeEHQQKuZzBNvZiduwdV2UX7B4O3rseLhwW1AvN98eVrip1QeuspGSTn8xPzPhihyY9kwS+pUDuIP3CRaAjXpscWKtLefwq5D2t6wHCJaxLn6s042VfBtt4oZEO5nexKbHjx3HzyYsVJZUKwHEru5SYRWvIOuJry2x96J823ab0EbmLNFTvrbfHphDinrEqrwYdT969Fh03fARsfWxOLPFpJuSN4nWutCOHaH27xlTOsoQID/Wrqx4Q2khkzQwlGWsqVz0ICxZhONd/Qv9uEcUoSmAm8Rwr8cHzD1P9RMc47UFWhSNoWCiwlLicIbmr4P1kadg+SUb5AV9yna0nxguMYhltI0g3T5AnnyGuipXkMJS9wKmM/MA3EsXMeAyWzi2fZax6yiL1Y3pLIQW+DBz0RII/MP1/v0guORGsHurb2twWSn0BG80/Ziqixrta94u8X0i2kZaT/G1zYL+ssB+zmeoF9PZNOznFpdu1aXJGrQRJw9TxgcvknoPFvA0TzrbxLi5Y5hpaTF7kDngDquD5Uaexi3lWOlmYMacaXx/OduzD3Gy7VpHn16wsLtDP+rC8dnNwGw6C/Mdazr60RYHGI59ji0jzjooz1DZI4gTnLsyk7fSXwo3HurpRsQxzLrrj/ISpLe8H2n1kGfEnTp1Mhy3/OEQf7L1CovQbU7N1b/axYIjYKZMHpUe6tlXIxkv5OphWlgl1wPRwjqOeKHoG0Rp1koNoThA3Stv9ZBiHVboTx3IowohI2KsW9z3kiLT531J9jKK51ANx8yQfwmkvDwOAFhIeIqPtYt0tqy+Yd/W52QzmU4gytA/tjhMXNiXGH9ARlAmHnBpT/3Dj3n9+je/iRMnTobf3X3mmUvhmtKxw37qv1g4dep0uC704+JXrnwcs+kU9i2GC31DME3IPeBXzzU9Mg9mrmjWgoRXkn4gWPldv+vDn2ten4Qc12ARgbxWGTZEwdAYFe2ND+5bNMWQc04yNc4IUHEX8V4YEQ9UMCJa64AWmQO44FdOZiIJftAMt/GeRlwwUMzrZFTZLnoWDGYdg4MGn3Fq0Dqqw+Dd4DGbTWM2m8TRY0fDj7y4mD137nx4umo6QjlA31iYRUR2EeA8vTpy9EjIw0FCGeLVzQ2FO9Dt7R3K9AwM87j42MVoLCzctHg63qN9ZkYHTkeccCqLSrHNRqB1E9j0bIowVUTMWNh0OIsfXwlkd9BOpKHAErChhBYtvBbwgAEnJbM4Slm/mNxaqy8yuxhUlhsjHbP4sBEyPzMtvoKMXNlcxBye1sfynhT7ef+PP7oSH3zwYbz/3gfx3vsfxLvvvMcbmXfDj4699/774N4n/wPgcnz4AfDhR3H58sfx0cdX49q1G8DNuH7tVty4fjNu3rzDG6c7cRX89Rs34+rV62H8ww+vUuYqA/82dlzEOJj21HuHBaKD7hJf0/4ODgtw6u0E4Mdp3NQ5ufqLEdZ5Tr5vevyJunfeeYfF4iz8yeXPf/7zNfj7Gt3BYcakpJ0jtMMeBFdrneaNxD4kQ3/SpqgRtr0L1T/+8U02Im+w2fp1/PKXvyD8FRuY34Sf63Tj4tui3/z616R/Wz/R59ukt99+O9x0XGHy0G+H5kjenOxU3ScMVH5U7MLFx8J6/OGVV2rjMmfAUo/IiMyMZQ1efcWDq6d9nRjV24kqIuPGjev1PZZr165SF310gUfic9CeOHkq9MsjLHyOnzgRmRm+JXFSdID0404LZPZWOCIavjWdzmLTtzLYrQd3/eaNeP+D96tubkRu8LpafCZ9j3KWgSwMLedC/hpvw/SxyIijLKZdyLhBDxFBX6AcdwT6ZCbBAHP69zHedHgIYNudRP9nnr4UTz/9DGNBH/qp9R/sEgzSJ2Lo21GbpQEPr8gIQBn6lCn75sbGjE3pTtlgm9NI+3tmhm1+FBv55VPHAu2hLn3ZP2iHPnr8VJ7BJb/MLF7bvB0a5JJRd+VGZu5CRKL/EljAy3FtGY43waWsrmtlP/UdIWzFHgJCn0Kjfa5du24UPiyqspXu6j/AtPqBbSiIy4aeHLToh/aDHn5VF3aJmSsd0U/erevCcMq4tMH4OmGsCq5cQTCSUSRgAaaPRJ+e2L4bhHUqOVTG+L78QxMUAq/N7fuZSAR4RhAWwMtQSiEOu0baVSid9VFPUeo9xb+t26b1o74LfG5OH1BWR3of25Jpdas2iJcqK8w8LNxXepU4jG4PJ5Fj3cULFyNJuDE+c/pM+bVpGloFKs/0/YCi++4l/T8zQ/tbx8cffzyeeuqpSuuv2mVfgfskMjOcS7XNkg3eCJafMo6Jt6gbKeVoqcyMTGRj8AW27fGb5XIOLgpi7Vpg/238cwTHQ/uleHVfh7ViFVV25iArE3m0l3qJn+K7bko88HDeEExvMo9KUwx2Hz12WRZsMEZ8zKLOH8PwzfElFoAeJF28eDE2efNsWflrQ8ciP8aqDHkbV646m5+ZJWGMZ2b1V+3p/CResL7yNb6BX84Ye62/a6RTp07VJwjUf4M35n5c1jHHxedHlz9iTv4gbly/EfbtOe1TBkZOprIFVbAnHAAXGiNIQluVo1V8/SEPYR1HHFtbz4JKasM9AIU999JFt17GuESfAqyB5GpTcSMiHgRlBwjGkOj6LR9BVqhU5lNX20I6cRHJXwMI4ZMRxCPCOBC7FzmrdFuFDLNx++6diJZxl03J2C+1dSY8oVOeLDIzMvdA3B5gS+ajBeAPAvkxfr8Uv4lPqONivixS9XZd9w4HwB99dLm+ezhnzSe+CCIJMjIHiMjw8pmZkbkH4h8GMpPq3Q9i4BnwBTw4yTQemKAHQ2i6wxbYqJH8lHcP/TqQPHDngfTB5JLJvaFEa104GLe2KrE/OFgsOiaMo24eulbOPmETQCQm0wkn5Wfj8ccfiwsXHo3Hn3i8vgfg75J/8xvfiG9966/i61/7enz1q1+Nb3z9G+EvRHWWPSBBx2hdF4mjbHkKwWZhaWujq44gPjNLj+ucHruwO1tfkB0We1P0aA2TWg9AKwVhUCa4dM4gf8pgOQE2GRxdIJovbS0QcbhhbBBDIW7r7RuU27dvxQ6bo+l0Fi42emjFz1mc37l9hwXa8ZiggwPXBP6lC/o7uFk3WK3dpdhaei+qZNvIumcki5xpbHL67mbvGAs3wQWcC90jx47FERadR3jFvMmArezZxpGY0VFms03KziJbR7gRp06dQcdTcfTIsZhMpjRdllNWfePwq2VGZrJwX0TrhnZXv5MnT8QWbyJcJLugmM5m0MzDzYBvb/zd7csM2E4Sfm/k5ZdfDk8M3bxpt8OlPQyWgQGbdq3FJu3nRCQYn/GKfTqdcZI4wMbmBvWeUtdJgZNGUq4PJk9E0Q1CnzjG6bub5y1O8t0E+VG8Bp2dFzKo02AXMvfStu02i2I3zpbXJz35Fy9YKFO7RZw/f471zTLee++98I2IP+PnpBeyA3qI+5E36RG/Hvbgtzgt9PfO32Ej6GbStBsRig83NPqO5fRN37T4ZXfr68fAtIELECyJD/SxZPGkfyrfMqEOgAOvG6CzZx+JS89eCv/7+xP0betl+UCOE/icAXeDhYTtYB0dkK1X13WhHQNexZ92W9JnWtfVJK+8O7dvDzqvnhMW4/qMH71wU6QtXTBYXj4oXPoO5OgOvz56DiyWZlU7D3kPfspP/RaeiFf5RfGNLrMAABAASURBVNj/LaUOQoA3TTUNADUmWN3y2KIt3n//vbANWkvGprYLlhe/zZixxPjaxDda+shN3lbaf/Qx+QhL7UNbVEi9loB4bYgJQ36GpQURyMEN93p8wKw/rYGwjrt/PLOVHRsytJFvvTLvLb+OMX4QYu2yHnPGSQ+yZowVM/rqxcceq7nhb773vfjud78bly5dCn950MX1nIVyNegaD/1WWyzwN6F1LTKVuka0L2qesA/5iQkXwx9wCHCE8WXCOPkEbzv8Imxil445qUPuJzI5SECjZWZ0XRfHGLMdry5fvhzvc+AUXLY1wQPv1lqNZ2fPni0+wSW/AVrYL934auuNzRlzwBSKCNSOLDP0tGvHHHCiwHJx4BLn/KiOp0+fjg0W6BP6pLLlq4wDRfYlMzOktYxlHRPkZV+2X8vTtPVXTmYphn5DGAZAZgY3i8i7HLDdZEyfhhu6F158IZ548ol6kzKbTQt/hLlxg/HHvhZcmUk9J+HbDttOWZlJznBbD2OjnupqvQ1HUDdx+qx1dgzyY1/WQX7OYxPWMI4ZHgD59sYx2D5tG2Qyx9DmgVgDx23jh4LK1FgjZSX+L/cYbXqP4tjhHtxDInpsMoxrfThOLhlDBwth1IM8PkFOJmWAzIxc9aOO9hNa10VmFkflCSYGWcbuhYyM1nUxXs7pfqzej+o7Ly8ZxzOz5nrT+qa+tM3mvyfPsbzKlpAkOgJRb8oaHIRM6ACe+7IOpvdlrhLSJHrnmIaPUdOZGZlpMhz39f/ETq0wn+Yhj3GnbWgjUt56CkQ/xV0uAL1MCWIVoqiNVABavq1r4edyb9+5HRPi/pPAOacxp06f5ET1KRafL8bXvvbV+MrLX47Pv/RZXpt+MT77uc/G448/UYOhHd9XoI1KuyjJbKEBYM88pIRg4YE+CabRuQlsZHNa18WcCat1jUF3xoL8KKeut+uU+/SZ0yy4j9aA7SDoxGeZPgYePXwcHAqIR2Y0Btxjx4/FYyy2NljEnjt/PiKjBviix6axujKz9JszKe5sz6GZV86MSdYyLkyXLCQclKbTGXpMavFlA3etg1NPmWVI02NQahgBlsd9b1SJhg1mbHKmsyk8u8hsMU7c2mIX0Kt0I9wBtnfm9ZGlu5wO3GVhtA3s7Cxie2snbt28w5uVmxX61iODuqFFb4dBNyqKZlhgFTe9JO4mrMP2G0xW1sNTpE02Q9bZRZeDd2Yymc2q7nMWIn4H58c//lH84z/+13jttddihr0ucOp1jDdqc/TMRLqADqhQN6IUWYAihdt7JNGMzAF6CJw4Rpgjc5vOX8Ci0dC3EokdbYse5upO7SIyQvC7FRNsrB8cP3kCn7oTb68W/W6IwwvazIzMAUStQ9d1cZeNmhsbJ6ktZLuwdxGqXVpr4UR2jEWJekhj3ocf+gbsA3xjETAf6pwRxgOdK0Sm+q5DcPXglSueaFj3qhvlewEa/WPB4nsynZQ/+JPP9j/tMKEtbFfLF9TAXzFKeg9x9XyTN1ZOwLa99vQNlR+3c9B182C7dl0r/Y/wpsd+7uHBgNdvk6qkTIvG/MwM/9yobuOflbl6dK2Fp1C3b92uN2TK36ZdLWyZ0pv+FrS/dwHcenxYn9DGmW3FjRLIWiX2BaJxiTA0IzOjIVucttR2vQkFZEDHI8YrSUf16QVjoB8btN21zy303oWbt8K3up7Cu9HTT/zeyd27d6lOX+2mTLkqq7cdCpbV1+13c/gvqZsL8jn9RppQp12gNLrzvO+dqb4ZwT207MAh7nOpizL12Qn+HZQv0jGsBA/SsIwC42sQxKHYd0vXtRaGx+kPHlx9gwMsN75PP/10nHnkkThx/ESN79rFdpB2BIzmHSkPYGgea7QnJiHOzMgUIjI+/SXHu/RpDy0afdG2u83hlB9lhO2nZ0iJDjvah4RhcTsJx4LMrPF9zvgVn3DZLraJi2T5SW5/0lamhSVvRiYsvC5deoa59zF8OgIRu+Ac+YUvfCFefvnlehNj2Vi7HNtfeOGF8HsZL730UviDHM8991yIV/6CedhwrQi891vZvr/J5k5ZhqYdG+yb6iiot2Fm7pbPJB4Aofylucrbk/c50NlhDLDuRzmI+/ijj5lTXmXcvRNT6nqEDUpHqD0FyzovOT55KDbaKzPN2gXlW39D9cxM7NUKMgda6ytkZmRmSHee9YI8M7PmjK61WOKM9lH5Oa8EF9k+geHWrw6DyCH/0z//5IIPLSozP1k9aO7HMMkQCB76Lvo1npg2WoeNGfeHvDVWZq6SlbeWHkc5/XWH/uWaR9CXHKNt90zGI/p4rMmT3dBOPe8aBzAtfgTTjs+m9VN52f72Y8enTdZHMw5hXAM4duxw4L5kbF9SB8tElLZx8BJbgD6Zxg5SxFCSvMyMzAGIcK/icfhVOmMf1zb69AKbVIhOvUCeJYuOtINt6yOZakYw+17oQWnkHkpvknv3kElb9HAa0L1BPYwA63GSVAM2fWgsdXLgdRFQafL3bgpKAOfpZBY9Bj5Si5ApJFmL0aeefCouXXo2WtdxGvQeA8dr8Y//9b/G3/3Hv4t/+2//Xfxv/6//Lf7dv/v/xH/+z/85fvbTn8VPf/rTeOutt1kwbzMJL8J6wQx9ohZScybh48dOxGy6wQDOq7hoZocDgKrssAD3I0bXrl4PF04OnOfOnQsHqJ2dnXBCD8o0Bo1AbyFTHhkR2BkmCxZuU/ifOnWaV7KX69R/B7lblDcPEvTCpDFccxpyyevaJQuFbRb+6jydzVhcLovAxYknYfhKaMMtTuKdiFrXio84eRbxyqTy2JNgzqBfoKOQ6OyA7sc7LGtnGPmYFjQa7Ax25SxpoxF6nMz8rrU6YfajbNqo8mHQUx9plsSX0Aqme9IDBG20rHpuMuG4YVrC30lCm+szO2WbPnbYvM15rdl1Xai3H3GbY1P/aeU//MM/xv/xf/yH+hL+22+/ExEZsQtRFyIJe+qxAmo14CK0qyWCKyOjUR8hkxQwxG3jCIrxyPDEhdzSy8VGUK6bTKpscGmXzKxftrp06VLJ9SNgH3zwAb43jQ3aNxm4MjMougLiewnKBJtkfW4R3WQarXVl5yScTGdhaEHf0Jw4cTKOs/jSv9zUXr9+s173Gl9gN9tAnaQ/DLSFIJ11tH6e1u2w+ezqVHcSEdogI7OLyXQaO/YVwHK+1bh69Wot/mbUraOd5NPTniW3HvYPTEjcdo7I8H/b/PrXv43/8//8b/Ff6de//8Mf4ubNm+EGwo8QTrppBHJ7dkbW8e6d7bh29QYlMzr0GmUs8S9aNpQ7+FYfS/xvi7dPsXY5eLq4uMNBiOhHHjkTE9otMiNpj5boSEavjjzkVTKIm2cbZCYUe/eBZGXYDl3X6s1HZsYRJhRP7zMTu9Gm8x3aty+oAqsHYoghPAYZd9lsuIB1DCUD+mVBDfws5tRJvXvqb5tlNuozDe2R+LF0EQOv4FoiQN2WtIu2SPI62ipbRito8Ecv8nsBVVA5Go+MiMwsgGgIV+mM1QX/HrvTypgNPjyDdN+zUSaewJKxrrUWjz3+eHTYvqfMqvQQkEYsLHjKH9pAAClKgx6o9j3JRn90B7uk/OkzZ+LcufPxv//v/z7+zb/5N/G//j//1/j5z37Kgu82dImNWmTLaMCg5TKW6BlcLg5dJJrXaRuZgx+CVJUVEM/ctQ2swKOlfIDWIjxoG8LAN5O0uIhTp07GiRPHwrpfYZFsX9rgrbR2gQL9Jhy6bEBzsr4EO6H/S7uknTNbSDdCZjKGzgu07ZS+Cap4T7BvZha/+IRLX3GRbv9V1kiemRXtqVNmsvF4pD7BcOLEicgc8jKzdLK8bxWeffbZ8OO355g71bOnTYLLMuY9/8Lz8Hi+3pr664/T2RR9h/kuc+AJed2Wzczib3s49wnBJW/rK82cuQJUGDpfOn87h4gbgLbRgwhsc22eNE5rXVy9dq3GHPU/whokoMvM8hc3JS48F2zmF/S506dPo2sfV65cqb7sm5Tjx4+XiAa/TLyc+nb4TiF5qK86Wp7kvts2FTKz6vgYb/5sA3VfIHPoI0s06mO2MYsI7AP/NIwIioVX+jgAh+EOkByStBRQdiKMEbQK5MjGAET2bkjRb8g3vpfzybGil+cnkx5KUeUxgvY9qNehBQ4iqV5WHc1IHyugHYkNqoknrTABvHfJJOJ8rh86hth2+kPXWhhvrUOtvtq261qgKiXwQPjIewASWnBIFL0+4YHTFoeSvf0efg0gk83z3fI/ffzO7bv4/AK+Db4JtL24STDjvZJCQxkbsUO4S4qCmRkNyMzIiOgaPIllZmRmdPi2umRm1IXexizTtVbjzWQyDQ+gihb6TCkQTV12ODhcMr/c8yX5g2pp4H2gkeLAZSGgh+EINkTFUWxfedLZoirhQOGC9S6nRRpyiWLShpf8ClCaMDMp0+LUydN0+rltwEnnkVqg+c/5/tP/7z/Ff/kv349f/+pX9cs+fmnWn2C7xSmiixDlOLBcZZE0Z+HasXiZM2AJJRMZcxZbW3d2Yod8F7sL6hORgVpYLUvmgjI3b91iIbhgIXQNXXbCj4w5edy5c6f0aa2jVKOcTtfFlMkjrXRkZHYxnW7EzRu32ED9f+Pvv/8PnNT+msHvVi3GlRfRShbjPTyCiWVRDnaHRZO/prRgEDzGSY6DmguTBYOUi7ab1NXX0Ev0rn/IOJ1FaxldNX5wUclqvyGkKZAzdISIjAAyWyQQXA7Q8pJ/ZkbVK4f8ogE3lIogCmQob4TMjB7jaXs7kuCgusNuXjsuUUDQ/ocBRo9AgJPoBhsUf6SgPlpG3c346KMrYfv6Zkea1lrZyXTPglWaCe08xQ7W5SNOvpaLPmyP1jrYw1wBBST7wS7Ewqg6ySMTOu7wIszMyEzq2gpIkQ4gfRA2bD6hE073hbaXemZmZASLixOcMj4e1u0mi259dhvbNOqRwAYnILWohDpHsOwutJhC07HI0I6b2OUUm17bTN0nLERwhfKh2uDNNiOzsTG5UX46megf3aquQbVXUqCRLiIjYuWL2LNssoxQ1gI7Jjb0eyGz0mEKLXkIbOBbdrQFiyI2Pwv6063bd6qvHGVy75o+hG/gi/IMeAeyjOvzIyS4rk2iow2LRjrA+inz9Okz2O4I/Sbi4sXH4uKFxzigeJ26zRmgt+Pjj6+E3w3bYeMfNK0ThDwzM06yAJSPG8JYuxq6bfBWs3UdvDfj2LHjYbmWLYbBdIJWLYLnHgRXAhGwjuFK4jlEYwxXSYKeSs6xi5NLh6wZC4vZbBZdJ++Ihh49BuGOzKREVDvxrLiozIwl/UsQOZ2iG7jMhLavvIX5HIiYP9CZF9GSdqetCpfkUgZBxV69lLs0n4hp+8+Ccce2h1pzFiAokr/WwY+MxngjqyX1a0QEgshMcgUCSvbkjxC8iZ/iq0fr47tZdvYjdp998cWKZ6pzj6gVwKJXL/SRY4e/F34VAAAQAElEQVTsiAM05MfBCz6ZGRvY2l+9+cPvf88B0fvwXdLGk7J5GQD9LNp1Gd2kYccFY/A8KBrq6EeHv/H1r8cJNvx+7LVr3VAWAu4oQiLZMmzHrrXh0GG6wUZ0MzaRr5wp/Rbh4ZgwQY7tf4TT+I3NWQgz6KazSfgmccEYb94R+o//JNFNkgvVF198IZ5//oU4ffoUevYlb1P/RafMFspP9ehadEAjvgl/ebqxXeIfjskLbBkPuLS32cd48yS9fmsZ8SPMmRu7rgvbzrq4QM9M5Ha7oP7KfOutt2KTMd23JdYlM9F/GX7srMpFBCjeuF+tX3t8/713MdUy1F98ZsZ4qYdyN3jDLk/1UMfWWi0AlefbDPna3x1nrb801sN867CgnwywqLHqLgd9gxtl6BLyl05e21s7pa9j252a97fDNYzjuPWXVp3++Mc/xjPPPFMHUeorTr2Mj2B5NznmWRfzM5EJQWbiewvGtO0aT9XXvjK0XV8HrepgWfl4cNMoo56Z8ujlAgy3mHUorCQV+TSPFRfKDjZalSWhbNC0V//QAOGKwV4gH6UclrdH9YCYuphNaCAf9RrjFX7SAwUy8E3Gq65rMZh0r17BfKTP9IyVkQ1uGQNRhLKsg3Jb14XXXXxF3Ba+5dgckIsXN51O8NeNaPjtoHJxIHsIxQ0xUNzSOcfb1zrGkglQB8kQGramzGStyuaVgi0b/XDC2E9IXgdIo79kZmQmeYQRe7oTH+/MrPyuUZ76tK6DH4DcGX2P7Eo7T86mM+oyiwZtcCEeM/jc440VSw7ZdWciW2iEgJStcj7tQzkrUIiMkE5AioY0jo3CSao6/6jGWIZMVKgKHGFAdtFpA/UMlrnSBU6w4QmtPK5cuVqVdZDx13o+5nTi2vXr4f8T8TRki12kjeJmpMdZMpNJZ0qZjAUDp/k3b9ys01cHJkHHUpyyAx1dyNzGgTIaZWfV+WFTeoQXuvSR0UBu0iB+cdqfPH300fPh5UZLXnfv3A1/ZtVB0I+LbDAQZ7Y1PhEbnJguGRCV54AKa1hk+Acht3UHRYa4BROUdVgwkWRm6BA6ZCadh/revHkjPvroo3jqySdDp9hksjc/4Nhahpe67UFhfAzQD8He0zL3IPey12KouNJXnffK7MXWiNejQ8F9Zdf1M06zRMfr8+l0WiU3sOVpTqgcoG13F07SzVns7QPsZFp76T/SjKF6WbtiiH2iIOqSTtAfCrH2wNSVyszIzIhK7X9kJYdnRdcec/xQsH1sPxcYj3NKfOf27TrteOvtt2LKZtZ8fVYfLV1kpzxDDVIAYytCMKfuN9mcXv7ocrz3/gdh33BhvsXbNrLLH7ST/u13T5zIxBc7IiWD0DtTrGBqhCG9aq5qL/vOjAW1k7E668viBljEklNw9XIDHZGlQxy4Rn4DGhnUBw8q/oYDfu+5pMDS8QXULWzmP6E6evRYPPf883GJt6g32PS/9dY7oW+sjwN+Nts+cPLkyfDjLdrcRZF2uMnGEHa7d2aWrvqKi6iPP/4ojrAoTPqQE8qeXugbw4Xa0TN2LemHQr/S0VzYGdwDPXVRp21OigTbxlCbjcTSHOaHY/7BcHt7O/R328By6rxLgyKZGdlatNYBreKZuUtiJDNrkmldFx10SdvF6jJONpiMRqQ1MIS2ydL60+cq1A6MbUN8qSoxXtpqdN8Rt8FY+swzT8cXvvD5srVvD55hUVf1h3+OhGvhEv+yj9gm1rlH/lr2vVH4qK92dhF74dFH6SvvcTDkG5MWXdcim8XUcIBsLRx3hAn9csJEvMFmXD+asJgwv2PzPJ1NY0qe9aVZsU8UWE9xDT7K9CPK9pcLFy7ESd4ubNB/LKfs4LIeZ86cDnU7z5sFvwB9/NjxaNh5m74sL23lplk+Tz3lWN+xeN2K02zWfRvhgv/UqVPR44OC9Z0z7nStsTHbiCl6TxlLPWRzUWydzFc2Ktz3zszo8IlLvO1VB+sk9FR4BNOnT5+uxbhzlfOfsiwnf8sdPXq0+CjbzYhpP17nmxP5ZObKhxehfe/yhtAvf6tj64Z2isG6MV6OQ436CZlZC3nL2bfdNDge2NfVR9Am5huql3KNK2POPGs4LOa66FqH/RuLvEVtWjxAsp9JM8qvMCMyM5Sjf6iLNH6f0HZ76qmnOOw4xri4LDrzPUVX9/fffz/8DkFm0pbbpX9wSUNQZeQhaE/b13WQY6v6SuOJs5uTHqezPnqw9qN58AVS3GTFoSCDPxNkv4+Fgvch/vSEvIU/hUNGRmDX4Cq7oJchyQffCKRk0Vh8jBdi7QG7VWqkIKSsMgSMH0uIHKtcx/j20Ha1Hf0kjv1AH5zQL/XJ7d03+rQk5eQxwErMeqBia+mu62Jo8758SJkRGR1jVGaWHkFaGkE9CihnWeMBXWZGRhTE+gVemtbRJ4hXFjpmwtuxn7h8XNvol9ZL3bVB0fLANDw/4ZYIgF20g6QyXIeD+To4piMYnkT2kSTVal0XExeVDuoYx84e4JEJOeWUTKWsjBWeTid0HPAxXDkEu0/Jb/P2wAW4m5LbnMba+R3cLzLYX7x4EXnTyNaGTQUDujLlqMzIgaOfzRzrZmc3rpAhzGpUBzPTfglb5zF/F+DT4O1u1cHFBeArr7wax44ei7OPPFITgAN+IE5ns4GO8WrXjyQ1ylqPzMQGEZ5EydfNzN7kOmisfCGgVP9hEl7W4OXgOGWC2eSUrGQhTNoFCwI/e7/DZKRuCd4JYTabln9Io7w9QBYKiS9A1l7e4TF1OUhWOJBDqMbAim8JPpzVfqz0+zG7KcxF207Kttpwk8XMUU7xHIy1xQ6LMhffCyYWoSaaii9Cuzo4BPwLdrmuIkmoAILxzszITJJJSLC6M00PsEJ96sABQ1ur4zEm6rMsQmzLCf7vhtaPTJlfjNfkIbV0yczKkqYAu+vH1ltbODneZuFu3CrbRwQn6swMfeFqvUH0NFhe+CKExYuwmN/zGFt2LQPUsl9Uf3ERf/PWzejo7062I0Rk+MZswcCVLaNrLdYvWMTQJhWrrIrVo5L3PNS4Y2wJ6rLB4s6NxuOPPc5i72S88fob9fFN61/+wKYNAbWocCzIbKGt7DNnzpyJBfkffvghOs73ycnI8ARIv3IRID/7kUQ9NhKMr4N+Nqeei/K7OXL6yMx1knviHQta9exZSG4zKVmvoxwq6A8ROZgm9q7MB/OTUj0dV+SFqqD2yvQgrP+C8cGFjePEAp2XbCbMw5Wgj3A8bq2LDjs322wltwIe2lJ866BpgCFjvHYtWI/j19bTcTkoq4D0cQDsD3Pa49y583X67nfyfCtwmQOXrrUD1CSpy4S5RVvNGAuFDj0O4z0YcmgPy1hXF5AuNK9evYZaWXWNQy799zZzjXaazaZsnjZj9PPMVmO+mwj5LtkgaZfMjMw96FoL/cMNhnPCxx9/XG9Ezpw5XXV9mo2Yi/MJ9ZhiL9vQCX7kd/78ufBX7DyYOc4bGzcmbpjNv8hbw8985tk4f/7R8Ivrz7NR9y3iJTbr/jDICy+8GCdPnuLtzSySPqidMV04Jt5mnMjMOM78ZJ+dIv8QE+xDKfcMfafD1tpEW44Exuf4lng3J34vys2BacclxyTtY10zM8RL89vf/rbePChf33XDog20qfb3bYV8lTmhz3T4lzIz06BsLV6wrHUR5CeBdRYsb74bRcH8zEEP89U/7AQaiFB7+fbd9pZ317pQ/xESe8p/hAavzFZjonW0jO0tOEb6M8JuTJUjD+VrT3XRJ6TRRtpqT58oO2mrEWw38wXXH9rag9K7HNBafr6zN55lDjYadfzvGmI36zbCX0zWn1mHbCsbrPQLwk/SrS8CnxlZ8U9+qGYWNesq/GcsIRfb7i5vTJzfXcPahq4z7cPTyRRSNhS85R/WeYvyIfPI+FS3PuH43lDGMSQIM5nP6DfqVjxX9bedlGeZHdZQ+o5xdZXOMUKQTtBuhuYrw3o5T+rHho7zpzgAfPyxx+pTIfq6fUBdMvMT6yHvfVA27KNVp1wl9scP4cnrrMIajgBCZcek8SWnW07YgkYQrPTYdNJQLMTNmZiEJTqYP4RJak8bDe3gcgIDOKC6QLVz+0tRfWTsMNGOA4kyxfUI2NlZ8IzoGNRmnHxNp7PoiHcMsK1rka2RnytAHo3nGxFfw+k4tUGREfhdhaDuWsfr6SNhQ/mrCcr0C9iebNgoNpqD7BTH2GAh5SCUmWhKYZ/wE2/KiXJoGOWDUZ40AGT6Bades7D+2slFk45kXY6wyM1sYT3Me4/Tc19f++s0OqgLOPPvMngV2xjsGhUafxCgT9HZKtKRRqHBaY2P0AdrnNJzDPsqZ5mHh+BaLwcLTI7NqJ82bdgc8ZGZcZW3Z7/93T/zlurDuHnrVi1Crb+gry1QZMGCQV2X8CUZyxh1GfRegu8BUsjxSQLegTwhMyOEIA9CZRccTJsHKQE50BL3Iysmql3hXiGFlypChunjnKD6MTxP9/1pZ7+IOWGR4ECxRPeu6+rjW7atvHs6mOVk0Yd1QVYfIe2Czal5rU3Ccoioe86CwfxtTukdEN959z3e1FwN6SXo0c3wkwFB0GZmcId2dWKUv7xb13HCuKyBdc4iXf80b1WKkkigYA9iQQWWQAR1EBH3uaCtnAwooy7ruMQ2AeYGb4z8XzPf//7344c/+lH8/ve/j+s3rkebtIKwHaGLRE5EdCz+fGPlD2e4gPC7LVfdrKFvxtpfy2hdF/aZzBYBWJdamIPvY+DXD7UiP2PBJmPBOEYQBfvqleGVlCvIekZA01qLne05Bw87scUJ+Q6LC+so/QBJsIKeaN2rNPziANy9u1281De4MrMofDTiHfp3bCSdTJxUhNZltIzwuxAEhBnijDcyDKOuVQw+2VrR8SgrOGkp03AXaCdt4lvtnrj1Hdlou15DgYAdbDIm6OUGze8luNDe2dmOy5c/DP0pSnRP0FMCWKUn00nMNmbl84mupruuIYrejX2Vu0SOPqMeLhaXzE3nOBhw8ez/BrBcDy2MIzN3wfQSP5Ve2K5JfAc9J+EX7Cfo64HXR7xhu3XrBn0CmTXKBDwGiLIOcexlnXdYhPTYwon8e9/7m/Bt3hU2LDv0TxfjS/Ic3124e/LuW1BV++yLn42vfOXLcerUydBn/ZiS+b/8xS/oz1d4e3KKTcp5wtOxeWQz/IL6c/W/oL4QTz31RNRhVjeh3y+YS6bRqOcOm2Lbqi/7cJhDmBFxP2jZajNjOweXofpmWoKaomijns7Phi66TzJfW2cPSJS1XTbcpl0/qp+s9xMNfjLCxfn7vEVwcS7NkjaazaYR8HacIVjp3UTF+uVce5EDSv8ju5s3bepmYPyCvXhBvzK07U/xhsmxYIy7MVJvx+RTp0/TLmfDTz50tHEGfy1p356+tR1b1ce2YzFfRiZ5KyCxq5Y6OWeJyMywPV0D+BbFUPuY/8gjZySJP/7xn1dN+QAAEABJREFUjbjFIc+c8Vp7aVehMnn02Na0ofl+r1KbkhVLfFTbeujgWkKfjAxvG6VCkrth7F37Yn3NL0nfoRg5/QNBb94PkN9zr/O4JxPEw+gF2V/sHvX5ZIZSQpVDHYkduFf5YqExKAxxS5geQbztFrTAJm/iZ6xD9b/R38of6FvbjAGT1oW+MYyb+FcEpQaIh7i6Gt8nNeroJ/qTxeRpOOhhbIBMx91JTFh36I/OB11rkUJmZOoP1KjvYykwPm2vfNS17Un60eNPPBEehvhjI3709dKzz4Y/DGH6W3/1V3GeN9XqpURcrHQzLmibIewLv5cGSwKR0VR6Hcha3VAQ280zLgxoYsPdRw6R1VNRcyoyZ9E0Z6AxXhM4A6B5klnGfEjKOEuQNlBPWABLlas4qltOIw6GazFnMbDNZL555Gi0ruO16t04duJkXOQ0dcoJ+4RdqXlOxH3plxg4dmFBp17uWgthK5okdHf7Km9FXvnDK7HDogHxaBXRU6copTIWKN66jpOfG/E+m4I7nLIpczqdhYuM2uDQ6K3r0HUe/s8SGz/h1NHohn53wrBlK7Zk1W1d+4qZO4BtoL3uos8Wjtyj52zzSDz77GdCm7h5WaLojRs3440332QwnzEpHanp8ujxE/HEk0/FufMXInC8xUIJuZKZEfA6CFXNPsLBTzsTDW1GUXiCh0CHXWCTxVJ+seJHGAAFICncwZDsQ++e9ugtZ26qVyOW0dGWs40jcePmzbDu2uHtd98NfxXKQXrO5nSBHvqZsINvSLOAmfrCcp/OkIa69/ojNMbROKJkKhcg3gMgsWrlVqifUt0YePe74RKm8lnCcylPqBe8YVgs5+HCaEk/WCx2wglkgzdfNTEyeVvuJgttNw9zFsobLLYmK7/JyBiuxIcWsUDwNhtuQ0SUbZfIs37S9SAX+OWiKp3I7aNlBx18qMsOE+qHlz+K91gIbDPIyH5JwSoPCdFDb9jCgzYm4kCX+BDs2DzNwnjHJN6xEbdwMpFvbG7GnLpsz3diMpvWAnKJ7jsr3a9fvxk3b96OloPfq7dlR0BSyRvTqaKZEUAqG5DGurvAvMHE7k8YL7DFEh0dRxwflqYj6I+LmNM+4tyU/OHVV+Lnv/xF+DPJl1lczmmb7DJ2Af5bLKTeo19v0ddcJN6+c5f8CXpFNPRWF+0mtK4rW1tH7dB1k9iYbUCSSF+DJC7EEKJS8Vus2gzVKbfJKf2x6Bo8sVlAmzH0gyA+QoJL9Qh47YMI66mODR6Z5ANZNFFXI90yggDogyiJCCNuUtxcmxf4cGYGdxjnse/OfakeGywiQC6pmNAoaLikYj28+vDySb+hz+4wfjeq1lqGcOr0yTjJAvwIC+zbd27FNgvojdmM9tsOWIU6tK6FfcTvYJw9+0h9idrJ8dKzz8SZM6dZpJ+Lc+fOYoMd+vgCqYFey1CP4JKPY6ULQxeFC/y0x0/m9IcpY7cbVxcOfoTqCIuJDnkzdDjiPNM6OMiPE2oWIseOHaX9lqV7ZpaOmRmNPIJKNyITNsxdl+iwQJd5TOgv/g8nTxo/uny5Nhh+PLdrDV4t7t69y1u9nXrLssRO5v2Ow5j38cdbt25DfxXbbMNvWf+PyH+M+w//+I/xH//j38Xvfve7eP311+oHYV555Q8h/2vXbkDbo0+GCyDfQLsZ2r67FT31X1D3njZL2inKYn3shURXd4ctHmMj0HVdbNLHe+gX6LfKrkA7GtHG2ty5tFGvCeOD0NE3tO0S37b93ZTf4oBpzthkP9jiIG1Je2ijHTao1zhAcCPpD3lMppOYo+8oQ/ny9hDua1/7Wgj+GwHBzckXvvCFwn3nO9+Jb3/72/HNb34Tf3lhsAP62K7Ww3YW1NvqHz92PJ5kvjzOvLm5eRT/24kdxgFlRWTssMk0nE5ntFe3B2m8kW6hjeS5UWuRSXj5q4Nu2NxAmXfs2DE2nKdYQ1xlA/N6wDqsv/VygxOrS16mla++S8YLN3XazLQyzJsyT2obP1lg0Ux80sifArQtzo0b4AuHxmF6AN9rPNDjTcl7y4+ZY4iOsQ4j/i8VyvsAL+1bdTuAH5NJPZKE9TEcaK3NOkAAHRUMaXr6vOOmZYqq0nIa6LJrIThfLelr1U68wVzQ97b1eXAz2k9+LRvrtwk+1GL9Us56+n5xxxxBGcoa6RK+xtWv6mT7FQKtke8YoG0qX/wKSi60mRmuYU8cP844e56157Px1ZdfDvvZRcYFstlk34q71MePbn74wQfhWuAx3qjMWPP0MIINVkMC8bAAMkgN6lQOuoDzHmJ9YIUiAXcwBLV+j9lR3MkZQ826H8jkHgsYklzdpjIzkoFrhwbaYUFpB9wh3jM4rchQ11j6KMgcGnzOoLjFAuLI0WPx+BOPxyYTyRYLdycXX5dfuvSZ+OznXoovffnLNPIEPhkLLLOgEQTLL0n3QtWl2BNDFsrZUDvwv3PnNhk9+ND3YjabMrlM4NnhQLMyqq9Wb7HA9GNeR9gwZCaT0KLodD7/iaCblW4yCdPGt5gYnCCuX7sWGyxkbPQMLvQppj3x8SauntZX+6j7h0xqwgYTp3WfzmbRGPgtfhfneOedd+P3bK4CXfxomZOEDvTImUdK79Z12CQeHtBBey2YVJZADxguGCjFK9dwCcclekNO7EH8k/zDYFUGBvIkCJ3aesCWSXmn0uKvYjsnNt+cmS75K70sW2kipRMEZDFJLwsW+MGYT1YMcWST6EO9VvE+yNuDBUzGes/x2Tn+6iTrhLXNpDXCDhOr/rPNAqtgZyu2gS3StvMTjz8RnvBtMHlZBxcknno5wTg4bbBJ2SBvY2MzNvCPDfxK6GoAo7uOOmIUddc/iA6uQ50rAkJ85lCfIOxYGClrm4VhhN1fbYxB/Al3ZkZrXSxYILho6vAh+698CyIiW0aHn2sTTBUTNlpFE1Ekjf7OXqB+HMJNhKCO8RCXmgpRj70CNFEl5JM5ZBovKOIM9aK6tMF2vXF79dVXwxNI/9mkr9tdFNi3RrjJgunV116Pt+lHO7TrDfq3G3/jJ0+eig0W0JmDXUs+cdthYeXQRsvGSrZhNQkGsb/My2/YMBHaj8yLuvoYx4+trbvldx19OopPrBopiQAllOj97spPSmZRDM+KRg1kGmMXgquHNgrCa1cp8GuFjWbmis5a9lLjbquwUoNdhuheXJa2yVCRPib44nTq2Bz41CLOPHI6Ll26FFevfBx///ffj1fql9puxNWrV1gQbjPx3Sy6Y2wKPvvZF1lsfqMmRtSJV1/9Qy3KP/jg/eL7wgvP12ZFP2z4ZNSF3q1Fh01dPDtX+NEh+8OC+US+zzzzdLz00ufj61//enzrW9+Kr33t6yxUn6z6Nfgc4231mTNnwlP2xx9/rPCyto/v2OfxFcf4heMLPO0nS3zCei/FcVihL/rRB08anRv83oF5O8w3fgRsi/HbtIt5T1mnsxkbkiucsL9ZdfTtinbrusah3B18eofwdtzGZ3eQ70GH9ZowVpw9ezZOnT4dPbLnjFUubNXFtz+OM+J9s+KCwzc6G4w5iV/sQVRbZ0SFE/r2/5+8P/GS5Dju/EGziMqs6rsb933wFEmIpEhKlEYaUaM5dva9eTPa/U/n995v5838dkbH7EikCF4gCZ4gQQDEjUYD6KuqMiP287GIyMyqruquBkFKsxsV33B3czNzc3MPD/fwzCzHLSfFxvewWd9lykHL0sgt40LTNLyAuBr6do791kfdM8YD4+Zr540bN8Ln1Z6Tf3Sc4r5S/szpU2H7aLPP10wt6rEheX7NeA7PaeetyMxQ7yc/+cn6qJy6fdYZWk/vbb+g7v/Deu655+L5558PP07mmLvpK225yssvy9PGmzyfM5uIyPAjXtuMw0FZfhTbhVLHvZzkW8aC+3iCae23XraB36vx+wa+jBLueIlTzFcsx75k3F1C+dumiba1XOpKecHR0XaTj/Wl9X2HHbeXX3opFrRpRNZ9YdtucT9Jsz6xcdg6YoN0S5SmiwOAo78tenrKQcB+8EThYR0HGf4JUth0olLLYVg/hdQ2joOLEZRO3hjGWAjKArTE1I5b3AM0WaVtT/tryz3T0p8a2hx2s6PhmgJh1Qs0nuxET4iR235ZjZsBmQs+QG3VJjjMn9KGxQt9Ov2KgmPWU08+GZ975plwwf9VFvx+79P+673j/57zBYofmb76/vvh2GI/ffbZZ2vxvcdYob7ST6QP7OA06EkbGhRGesW5NODQiautxIhDmZWsSq3yq4ii3+mCSCi75hvKytQqqVNoXAy64QoncT5IFgz+LYPlpxiYthiI33j9jWi8uRsnUF09nHxQ7Pomipt4yaSqwMNiiazlD1D/GgOtDwfvTAZFBiLjxUHaLV8HFsv0o2a7DGSiY1H1vee+F+/RMD5gnKhqn4PvuzxwXU36sbHTPOAcQLZ4OBvexD47aCZ1FlXQcClbKN96S5FfOLC+++67bJG/TQfLGrDNH5D1/Rt5nn/+h/VF4dM80M/wpqblJlDOgXCPB4I3jDJDe3DrDW6WdDxgtuP5ABbq6Ccbld9A2S8/Vh6v8PicSV5x29ubQN82TVsD8wcfvB/6j84Ug+vw4Uqdhgx1wgRY8CJt1GHrgGGhMuXBOfL0NXB0PBROgqULNHjtU05OnZAM8S70T0GeDfiA8Q2abxUsw75hn7p44WI8/sTj4dtA367ee8+9IZ+4ePFCuBB/4vEnqr176tJjvND2qdqZiS8yuMRwDHHIkfxd4W3kt7717fDBre1FTzn7Vf3VeRhDGRmZ3BOUq0RExuFjwcM6M8OP3JTMyLvgHjTa0u+DvSz7vNgbBy31bJZpm0v7zTH0g+ketm0s034UFGKZ0rTNtpigvTd4u+WbLTXI7+JSXndTlAvquWlf59hC/ZfC9qZfqFeezBzGJ+7B2Wyr2nBWDyp8CBPex/8RjiOOG06KfIHhfQxHfOQHSjPrcqxqco/MW9F1zJEcxxEVEOYn7muYjLWRJLfwyaMs2n0AOrlz/DzFJPXNt94Mv4OS2YT3zVne3H3sYx/nLfinwgehE08fjNfZvbbNbD8/VuRHXDMTmTllDC+UfAmkz52QX7xwocaQJc8F9Uo/z+6739dwZ8Z74xSTZScQLQualnbbrklqMObcqAmhbfMW9u2ymLQ/zGbzmM9n7CrOYotnkzITMjOMW4+G55ST1QceuD+so3Wa8rTfhUr1NfqPz5g32e30By9QEaeY2GZm2R4c1tnnj+GcFxm+hPIHUtw9+MQnPo492/G97303fJkzZ6FgXYfy76839R8wKX/00cfii1/8Yn1E49FHH0Xr8acTKO1Vj372eaIflNAHhpk51nUYKyw3ODIzMrPyLl68xKJznz7fh3X2xYwvByKyPsbcNG35uO5VnrGWZ90tY7qXMwd9Df60DPV88MEH8Qb+chfp29/+drgo+d73vlehC5Mf/OAHTJZ+FZNAEL8AABAASURBVOq9zv1tX/MZYigtOKyPunZZKKq7aRI/zsP+Y1pbWvqDcZ/n9p0J0pV74YUXagfrRz/6UbgA1U8vvvhiaNN3vvMdFpsvhR/RO00fp8h49dVXw+/X+gwR0iZkDvXUPut/jl0dF13vMpZblvYzlHH29ey3Lgv69eSnSc/vJHQs28DvpMwTFJKJD+HTfzUCYSPJ25/yiNtzRaCbSwWZlNM0xDM8qrxNHeQvmX86PnQ1F+nqPljyvLDd+wjFfiuw3oNVQV9ZF6GN69TxMf8/1ONPPBF+dOuxxx4bvj9N3XxxrpThkue8/e8Xv/xl/JCXAY7D9v1ht28p27GY7EBljQumJzSHpWQ6TLtd+vb8k1sOaugYgHsmWj6MHWCsoBy0IQbiRJRyEu+B6WBnomPwn4Vb1D5krrHd7c3qhMtt4Bd4M/qtb30rfvjD5+MnbHU/9/3vRw32bB/7hkFYZo9iTosbkYSAk0jQw8Kjk0mDSJjlQ8rO5eBk+devXwsfptbBXxNyQLp29XoNutZvn4XAdR6ep9npeezxx5lw3ssAvUV+T8dcUJ8lRWU4+MhvJxIRlEbZ1Jy6czUOfBD5VtA3QDb+G2+8Hts8OB9+6GH07dfEx4HegesKA5i/dOZA6AD6mt89gOYg2rbNht6O+AhuGoohPVgRHMawIOzVhh1t1tt2AubyJXLdFB9DRIdTBUPstld1ly7lLQzuKY1BEbSDPvIGcKXuNrY3NhnhMfEOIeZSrnFlBvT4vStI34TyqK+8gXfgm+I9dZ7ihj02KjMheYhlZlQ4xZO0OJS2fZJBrGXiY138JSofvk89+VQ889ln6p+T+VnpAZ8Jt0//8A//KP74q38S58+fixmTn8z1LTuYkhGUFauDyUFAI52ETbb1kF1wH9jXfAhnZgR5cZtD3dZVWO+OSfgWLwSapq0JxNhMKw2Zyf25VR9PCXS32GrbuVALDu3o6CuW//77HzDRWkLVDoKTntWutO9J+OG1X+rzBQ9tRbQ9M8v+JQ8G7fGhYXwTCxYaCx4m5m2xsGrwubp2mZDuslvbjf1fnaKnXj5kpE/QbwV4B9qSculbpXcR+gYTDVBh/+xjm92zzGFM6O13NEIvcHYPYLyrM2mHgwJSMiRzJaxr3O2xtvugZGZGQ/8WmWvdVIF6KhUhebncp/0X4XFqZydcsDshd7J2mhc5Nxg3HT8z1dFXv/LN/TPPfK4+EuP4duHC+Xpz7gJ+m3Fwi/52lUn364x1pZcJfYP8cL+12IUuTHiUSbn3wR7j85J+saQ93ufl0ksv/ap21nyovvnmW+zMvMAE8zXGhb4WJt6vtv0NdtZ9k57ZkNeFE3vtP8vkcUmfapnAek8XqJuLHxdg8vjiwZcQyl/lHthlIqytmBmZCZqwL81ZwO6zgH/rrbdCfedYQD311FPh4kZ+feG47qJIfZ///O/Xrqxfpn/ggQdD/7/y8svhQmKf3R2/n7Ckrsoou8durhP6d955O1577dUY3uK/p+pjYf/Xv9q8YDIio+VU/6SBDaXfYGdEvqvsPC7xrfbra/OMO6m2Xqa32bVRj11bu5wLuPNjPa6ziLjy3pUau3zeTvqdK6h3KtsFyT/+4z/G17/+9XAR4nfR/Me8Lg5sV3kzk2fkgna8yT24rCL1hX3GMg3Vp03y7+F78x27LNe4thpepY8538jM0iX/BH3j89l8fX/lynu8KLxaO0r2DfVPus+cOUtffo8+9nosGW9ushhzwVnGjRfLVrfJKp9FsC9k1aMt5jnu2GekmTbe61CFNpBj3PAojNkfOuDWqlI3ww+t7KMUHPumdgXxu1Gtn47it11KH5mZcomI9ZVn8MQQEZkZbdPUeLHPTqf3ge3lfR3joWyZV5eRGFInTLTfbWh/fpEF9rPf/GZ8nzn1m2++yY72tXoh74t3+6UfV/V/Vn3+C1+ojy26o+u90HH/2yejesbt7Z6qbThBiWZKrMPBudUIEO8cUjyNAevY/oNDM5qIlYOjjklX02Rk0mAKYXzbEGcCJA1t6BkUmi0iMrb9HgKD+nUeXm++9TYPkF+EXzDUETrxJjsSPtjcit3j4XPzxi6LAG5VVAVlpdCm4XNDEZERB9DEcCgQlaMtmRmn2YU4dXondLYTRQfR69dv1lsLFw0OCu+/90HZvbU1Jwx2fBb1E8jPPsui6QfP83bnzWiZmMrfMaHZZ1By0IrRpqonthn2Y+nBoc8IIjNBhIPYK6/8mofpywy4N8I31nZ2HzpzBrAZD+rMDN+8+TbnnXfeqQeQDylvDAdisrGxV+06pB16JkU9BgwgmzhkTng5sQAiZwa2cInxgK8/CkoeokcoN4DWGcpHd0wH8aH8vm7oBZ3cjz/s7y/L31frwddH284is0XedrPPClpsJY9C/BkAE4YMSOsTRhLmicwMfTMhUxuDIyMTVJ8lOZ4N6UI24QS2gedg2EJvkd1AJBP4RU3O7J/vvP0Offjd6ivbO6diBzjRMfQB5psL3zj6pvjFF3n7x+Bm8dorMpoIyg/DCZnQREPV8UkE+rugaWN/bxlt+a3BEnjwDUyxiR5ar2tAX3H44Gaezf3U0SZ92D724aRsF/5N07JzeU88/fTH49zZ89RjJ6RFZCxZGO3snI5HeEtuG16+/G54D89m88hsIrBbmwz7KjPQP6DK7Ib4kJfwcxYfdcO+CGnHoa/c6AcdSyaQy2WP/1Wa0TKZzLIhDhyZGZwghzpTeIcxPlz2mLwYD8sGHffygj4KSyDAmYGHqENX6JBzomPYMcY5oVhihy83evIWTPYcV07x1p5Sw/FsgT79qp8xHT1oHCIxHZbnxMZf7dljvLPvtU1bvt/e2Y5smmjaNmbzeTiZ2ZptMdFvo4GewV8ClFkGQVimEzXlTEsvUJuWcatp22iBDyT1IR6+WW6bJqY6uOPnFyM///nPs6A+H0601dnT+WZb3q/4BsObpg13M3aYwDfIB8rky8ySkaavfct8mhc8DfyOX06qvS/cFdaOBWOoL6r0GWoxO2OPCbmTZOV7iKhEfWL7VlxgN/IJdiobypzhj+CwXdydP8WCxjJeeOHnNdH1nnMh0WO75eyN7a6dwvLn7Fxo31UmrdrWNEl/X3AvXKpF12w+r50P7Z1vzesjY37U9i3e9LvYeJpFhz6MoC0wNHMILWuG7h1sOsfO0aVLF8P6XOel2FnS9957X1j+aRZz3ldL+pOTcyfr3/jGN8IXdX4MWBnrJ58f933yySfi4sWL3MMdE+cPanLsxxdth/l8Tv+YlZ92GIfi8IEv9bO6Jr2bLD35Lf1jyf0+n+/Uy5bTtJ1x/b1F+2u7dctMyrEP7ISHfVP5Qf+ZaJuWyfv74ZfozXcit+A+wU3Rc7913EfWS35fUv7kJz9hofVaXOEl3HUWNnvcD/t7i9AvmEXYh/dKx71fafqN+ixT/dpnmJnlG/vPnu2NXwNaZsMYugjpPk+nSZo6JugT72PtkmY6M8PymmyjxTfGpetred555zLP8N3y+1Y7o013Kj7ZIt+MxWpm1gLUPvmWPxyxvyg79ZO8lll1cYzIiMy8KyARH/2RqJxA9Ld96twjoEuEDaGPKv4b2KJ86bGsUU9mlr/HJPEocA0P+e2LjjH3339/uFO7w9jXtk00jBlN08QoUGFmhodlRRgHPGtiE0WPA4d9a8l9Yj+0vn4KwHiDPsf1KgcJ7RFEI8yLCEoIokSMxeqwnzq+udh34e8u4DdZrHybzQB3KH/IzuTVa9fCH4C4dPEi99kCPclzc3gRMCnKTOim0ssKkKEniBWCQ7r26hmTGyB612cicQR0KDmHz45BJjPrwZmZYeMNtCZsFNueRzI+NoU0wXUWJt/97vd4ePww/NUjByedr6M7HvQZSWO3A7KJBOoJDvNMB7SIjOEwBOgeCpWalGkYkZk1CKjbMt5mMmncTuAg5VuSm7z1WDAgw42citAXyjkgdqw0r4e7K/LbyOrpqHtwGGpfZg7FI85Jzq1nZqI1IjOj44Hpg+q1116LX7/ySj24MqHjg2pQBkLDjsHVAdWBdsGAXIVEhkcSCu05CvIEAtpnPtGBxDVTySR2gvO4ClF+SY/5lrGJyhsvPf6yf5hfPmNuGfQrB/0M+gs6cEn5/2BIDcwD4YHdUzBGSZo5oMN/9idDYXkwrM7E5qT/NA2xUpDkiSkY42G4AXlHdGNd9niA+ibQyYG7W6+/8WZt+7/00ivxzjvvxk3erO7xgPQfkH6Tt4Pf/d736uE72LTW3au3ysMPxHuyetPY2Zsm3vf2De+mjCXlJz4TQd7RCI6MnmvPZULAjzh+DpCxpE/tUY99HpYtE9g/+IMvxYMPPhQXL16q3cJLF+8hfk88xA7fk08+zaB8Pt7mxcJbvJ3eR67BxuCwfYfCTARRKoGNQb79WGTTkgTQIhoYE0yn8aMQWJyROQDFYVnCeHAkusil0Fwhgz9lDAPy5ABCZW0DoiHIjoFGDF81yJW9yFrGwEtGJQYeo8TkiMyMrvpdV3qatg1/me8ME8+WFw2TvGFQoJqUnWBZ20xinchk08RsPg+U1gLQccr+LDIzGn0YGZ5BOjOjpbzZfB6WNZ/PJtPiwEGhSCkS2SR9qKsxB3NYDOxH0zZxGnvd+v+Lr30t/vTP/iw++9nPlG6/Q7BPP9Z+Fw6+XMlsWLycK5mgRPN2ebm04MHqZ50b6uFLoGvskFf/Qt68Bf3NOsl/E36/R+SOi+Pqkt0Bbc5M3cSCaRlLF3kMCNoZ0NtWO89U33ThoS4nf1vskG2zA+Mb98uXL8ce5e2yU2Y5mUn79Ewa26rPPoufzCTehJNhooTv1hty+RtsdxJuPXyga9vjjz0eD9z3QDRNG/dwT5xl0t629OWIeJDdjrZpia1P2/HSpUtx37331ILm1KnTLFr3anxQnxOc+x+4nxdT29xbD3FfnamPCV157z1eRL3NouO1eJ8Xee+x++C9qV36y0WYC8imaegf1/FTX3X12XSdSb0+cNFjm1j/XcYgZSfLOm7+9z/4AN8uwrqb11IPwwnyuFCzXd599z3GssvxAbY0TRt+RPocLy9ee/U1aO9X2S6uXbBbln7fos/vMHFzvN+lDXx+7fNSRpr2t+hp6IMRtktXbWzdhO2tHcGRmdQvmCT1vBAa+wL2V19QlkjHfTfxI1JnpnI9/t6tPi4x4Q/BfaAt2qStk/ykIzPpFy19ZatC69zin6ZpwjYNdQQ2Ua73y9tvvx0uODCl+oZ8wnosuBeEZagDsTqf/+HztO374RzAchNfZGKz99GIYjzmktBvhRQyfivnb1P3QYNpHjwQt6A6Ak6e8g9KfYiUukYojfsjMwsRGdORmcFZSdtqyRhle3rveF+2PDNtY/v8yISpWklKQZ7bVRmSw5kEmyC5cZrjy46mbasP2udmc54H8CwZC+1bbdOQOuK0PBF5RGbEkv5oHVzwuMNs332P8Ub7/yubAAAQAElEQVS8whz0RXZYrIfPrkCPtej00aiNaMUy0+yKH7zkRjKjbZvwmeZ41KhsE/E7OJrRUTZQx8DR8pCwPSKHDuZVh2iKYcdN7aTcN84OvrsMnjrdvE3I/xuB8pXv6RmZGU6iMpM3J9fDL8Nb7vvvv18Di4N6YDDZ4THZoa3T1taSh+qSjrmkg3TUc2iofuiIPDyt5/FQ6/Fw18iPtdlZjuLSrsyMTAFHgs3TtA2/SfvfMT7VgZDTlgNjRayjIJmZ+ILIgTNJDbBPttzchhMy8xgZxE5was8m25I2//Wrv44f//QntUVqvp8Ft3+c9WeHH7gv7r3v3jh77mzc4AH905/9NH7M28H3rrwXHfeAD8cFfUk5sdKdETn9ZawOzI8YLnHyY0PBMUKZySDSMlnZr/Dhhx9ih+ThePKJJ+ILbPN+7nPP1CTViao/GevbYu9f6/42O3pL6uL9Yp2MD1hyX8R4cI9wv0z0Zd1Di+jw33C/jGz/VEE5vy5rC3Qb4FzTDrFMGfI4oDdtS537WNKm+zwEHDdwbeQ4PspX9T1CT2aW75V58MEH4itf/nI8/PDD4T8AFI888ki1x4ULF6L6AIOPZWY20SCbTYZoCNVhezhZz7j9kZklHxzqO8Xb9rZp65dd3OZv0OebwlPsCLnoabcoD5qLjocfeYh+8kgtwm7Sv63zFm+Im7ZlMrmkfWl37l53rG/cuM4kcY/J4s3y0Wy2FT6wTo+f3V/SJ3r6Q2ZGZmKN5xGOkgwyMmZMgJ0c+ms6PntqZ4OdCvsnLJS3H9O9b7jFc0nVu7t7kZlhfWezeflde06xOHRRox3W1TLU9S67hD68/UK6izR/cRAFcabu69342c9+Hv/v//Hf46WXX6bOvnGx9DW8L5wMv/Xmm+yEX64fd7jy/ntxk8XT2yyi3B0/y06Kv47jPyp2omsbYmIp6dhhuHHjRhjS7Dy/bpQPH3zwQeqX3LdLdrB2Yobv3TWyLH1rHXoE9M2cyU1mlj4v0v2RF0MXcz5/jJs3QbuvssP96q9fjZd+9atwseLCYkn/1oe/fPGX8UvgQsdJ/u7eLu3egWXdA4N/Z7WAUrbDFv3nAoRuER3tHTHYZNkibnOYr02i2AbRih66rJLK6I+VzJhjHfxomtA/mQeVZWZkJv5txpB0ZGweQ5/aqvq9wS6ac4nN/Myhj+kHIX/LveHHCP2p4jffeiucU2zKHBX3LrgbHKXjnytNj2ZmZOaJTJz8cCLmu2TSggz+sCXTMIIAZGwemVljhm3qCwZ3jx0n7WOZA+9k5xSG5DEvTnio3z5zmnHJcW7O/a1o3WvMmZ07mL4btE1T497Zc+fqBZjfj/QeadrWWzL2eIFwE93em03b1gusjvvWkXyoQ0SFdbFSccxhXoZVbpq2xvoWfQcWKMGhgwg4E3z4UwMnXdhbA+SkzQpOcQ2a4rVIIaFcgcsgG2Fjmi9/5mCbeqZyYK0yBhpKNk5pJqfQOMycSkc5WvmKVOZA01tbM9+IbEVQpA1sY7/HIiUzabBZZDbhoW6BoZw9YOBlIqbdovKqAEvqiQ3hUNKhOJWWX8AIi/mWMoJ8B0wXSe+/N7yNgjTUh4hyBzHKnSBYy1ksdh6pb6CfQN0tLJP+ISOxeYh96CvtoncmBGkxBkaBqROUoBLZKuyDJjZ1Z/RHsIxFVpZxlBn344m+/fX7Jy0TIG9uH9ouRHwT8bMXfl7fofJjC29ffifsb5ko4GwYLCwJ79MtvJoaUTwwhRhpxDdTE3Vqg+NC+2vHAqGn/x4J+kTTtkxwhsmau3XvvHM5rvDWNjPrYy0OLup3ovTKKy/HT3/6s3Di4kJFnR26leuYTIme9GRfaDd60hCYFhn/DA4b8bAZ+MO6rnA4/4i0/mmoozeA97ITxG3eHhcr+qa2Nm2R6pbXuDTuztA1W/ShJ594shYITjh3eDht72zHKXQZd1Ku3+wtmcYiosIxHsk4NmeL/ok4e+ZsZDPRY32kNBE1ibdPOpm1DHcChZPpf/iHvw8/AtCg46GHHqR/bPEmbBa/93ufjk9+8hPhpHqPSem1q1dr0my9/fimb9kXvMyxD9xkV9oXQebpo8gGHXPKXTCxuxGn2FGQnpk1xu6zq2Ff0h+4bW3zETH5EKscXz5Zj30esE7GzRvSiyrLt5zSAv/oe8t0AuAuxE12cJxcWp58weHEsWmb2k159bVXWVjtYu/18Eujv3rpV2G5vmF8nYnpD57/YX0S4Fcvv1QfHUKc+9krtUDp9es3SGRcZ5GhfdfZ4dAn2uGCyAXJ5Svv8qLs1Xj19dfCn/RumoaFxyIGv20xIdqizERPRNO05C1pjxl12wd70DLcmZizQLtKe3hfXmT3c4cFZ4Ou+aEFSsd9+gY7vfpIe/RNZpb+AxdJQFvtj23blk3+FPgN6rXn7in6zbdu9sv59nbZtstCUL0u7t5++3Js8ZZ5l/7ggkib3HFRThwo8zYJeQujh40btZxNSBeq0oeGmVk+zMyw7V2UXblyBV8OfpZHKKcu5Ra8aDAUHQsq8+QR5sl3HT8I49IPQxkx0eWz3D0WqP1EPCJUpvKTzLsFIh/daeEfnbaDmjJyInCvTNGPOtSXmWlXWaku365SRMgPQdQzY/gzLtQhNuP2gZ5nq2063RuZGVHg/o/1AXWduFMM+fO8jHJxMpvPa2xU5OLFi+H3+9qm4Z5veIRwx92F3xK58+fPhy+/fKGj3T392vtR/fpkNp+F9i98aYTHKCF67JkQWdmyxHDAgQ39CGsN+yq/Y6xxvHOR1QwCw9XCjPUxNMwtIR7rYegrXx6h+jU6CsX/0RdfH+t4EidNjpUUNpAV1VDYY8nN7RsdDZTWxfpPfW4Hqz94AAY2lG5eQPVECjBRfBlDNDJz1SAOGD2TIPXKY35wmO5weEHbyERd2Up2JA3UU2+UoSugF7XoKR2ZolQCAmEmocQRJut/DKx4Q3XowwrKi/GYbOmLz7yOmBgoIxs29DVI6sPpDVVvHaiftMMwr69y0DkpMcTMTC7EzRdEy64pbvruoL41LHYN2yNKf4eTpzLW+YN967S8gvpDlJ/Yypxql6As65BNJIjI+jOM8VCmZFGPGsong35TEQjmQQkEw0O9sE7ZhGgY+eQVEDUMcCJANm1FHAUlS6i+zIwoRB17TKi8+Xw4L8eP4blg8f9y+MtEP/j+D+onMX1jNk1+FMzIaHkD3FTfp4T67UHDiExy01BkDH9NBLHYOOz/HX2E2gy2YrR1OQDz6UvFS1j3xaHQPO+nzKw3Jv5k77e//a34+te/Ed989tkYPor5fDz/wx/Fj37041qcvMxkrB6yTEIsr7NsrNBWopFJbIUgHeHY0DLBceu6bRpo9J8IXE8NEFLPQZC5OpPYYUC6w4laOCgH1xpfY5Nm+VH3YZWPBEYF1SEYBKVLPg5wyV7ZbdPUBM03a07KOv1NO8TGIX+HMeqdwoisyfu58+diwVvqHjknzn5238mhbe0CMTickJsmunEmGqLwsaefDh9w8rUsejKtbx9Jf2syw2O2NePN1pzJbxuZDRPd/dhlst7xQHn7nbfjR88/Hz/+8Y/q40iKbG/vxGOPPR4+4Hwj/g48TrCd4LeNOpIF+G44ee0YD86fvxBNQo8m7F/Strfn4SJsycPPujlR7PHDHhPdBYsaeTp8BSky8yDCdETmUJeb7NrssSBZct81bRvXrt2gDovwS+LvsLO3xwTQcpajL9Xf41PEw8O0k+fvfOe77IK8EO+8/Q52drR5lP/Ve/ndK3GTSfWCMq5eux5X2P10l9RylfXnbq+yy2BaPkynH2RgJGgiqbvte+W998o2fxZ8gT1L9AXHAj9cu3atPurj9xH8wRDI6IjwZ9ctFyVRiAhtz0z8vBceN2mvm9i3C276Twe5Hz/44FrcuH4zbF8/iqUvrWtPmxgXHfEb7Gr55l8/tfgvArs3kJlhu9qHzTdsmjbC8ZHxtkUGlvBomiaE8Z4CltRvm4WKcdv5JnYuqbfhNfzYNG1oA6yKHMJBO6JsivXRj1FC9QdG6PcJ0sTIVXZlqnOiRLTY7rht3e2DmUm7Ow6gFLayi+hmWHHyAnqBts0Y6jHURR0CF8EjzTFfW4xnNvURtbffGvpZg88yMwLAXirtKxOKRqHKrxG/pQM74jhYpHlTaHwT0u8A6iGHdRaZ+gl/U+vMKQ6HfILoUWdmRmYelXU0beTVlwhWw0xxfZq0gfRJozQ6Anyo045ChPnePz6mHT+F81v7Tsv42rRtOEar2/YLjp77hCBCG0RkZK5BRkwH1GibLZIJonT5ZXV32y6yUOnp3P7U9Rc+//l44P77S0/ZWty3XtSSmcWXuQ7ldPfEhU8mfpcQhL2WRzg2b/OSw5SfePBlSVXDioNh3quQHADa6CyIDArM8eMQtNM296OuDWXFCsGRQRcQGEGyJ7MwGtcXzfwBcYhOdsl3WDnxdkQEgdmVb8QByBvSm37BwGu+8B/J2WgTNNi4DkCtovQJOitK9dME2gQ6dqlEwFmyZFiWOpCSCh8xBLmWPbLLO6RJlR/6WLBo2uNhOMhCzCacKOrapeWjbTpxxRTFLfCGWJEORYY8SlrRq3xtKnTYhTU8IEmueKaIvFUn6rYZr7fSDPZHhb32gqrLptLJCEJ1nRiTMavQOh2PSW+nzdihCUJxakp9x7Yrv016zD0e9gfMjtD5IkY5g9g4ZLKwCZZGXDKlrhhLH7LSy6a+j1Xm4YhMK5pCYtBmXc2adJie0NGmLrZdjO8xKfLBt8uE4QMmLk4+rhH6VppOykO5KyiLdlVGVTE46mYnrNNcQWLyg5WZmEdbtceqq1udHT7YhLTqJ9ArtJ0OwfZzsBV+tER7X37p5Xj5pZfiVy/+Klxc+R0pP5LgZ1avX79WE6QFEw5hGZbvIOS95OA9DPzYbrkrWPee+vewDyAymA/rredYyVWG/piwIt4xopYev21iEFLXEKtWHu1c2TSmsXRiOjbUh5WJyp4IQThBnPE2KhljIB049dmEKg+hnvuoadqYz+ZMim+Ek0vbYwnd/yUxn82Y5O5HZhYQiVsO8mx/37KdOX06bAd1yjfxW65lbrMr88D9D8TFS5eqPZ08Rkb4EOrp03v7u/Eeu2hXeSNvn3bHZE59fvWrl8L/P+PEc9ktwqPl7biLEVwWDfX1wb2zfYqsrDG3J8PxTVuMCz+a5f2SmdE0GbPZVi3QlG0aHmXQObEnhgPbIpK/wPw+bt64iT8Wce7suYhowjFSH77zzrtM0G+sFhtbTCAyk363rL7W0f/FPosbXyY899wPwoWWH1WS3nOfieWyjwV9vEc2QB9JOYGeLt5jofIzdhFf/BW7KUxOIhvyMjIzuERgT0SGxx7Pm5/89Kfhbqs+tj2nPqUfRMCr/Quemx3t7cdHwwMV8pvX9xKG8nvax5T6rIdlXGdnxuevlXS8uckY1NAu0Se+E/5uYQAAEABJREFUoO4qGGH5fnfHdnSxaduoL7BD/oJxyu8oS5s6/JbUs2nbaOiny43nUkaGCxjbrsN+bZL2wQdXy7c95XLGdXYbMpuIyIhCHH1gc9lQ4UEWbU9lM6ofBH4Z9JNDIT0y2peZla89atjksb72afNa6pOJMpnAwNfRzv0IymGCIK95sNTZNm1YTlAeLgoR2BKkRY+/OvpQjH0hswk/BmlbNdmiA/u4RnIBJUp0HfZRcS79iIBClKuxo4GKuzwpfDLi2HBT5Sb/Jv12cWQwXP+5cHWC7IuqSYLcMA+WqttE/01D9W7qyKaJbXYkpDm2dvRh47HR/pXW4RWJyIjIalPaA7rpsG3p5/ajDtpyf1FjaIP+A3VQbtCAkuBQWhCtc4gr05XOPtSxw9jsr9/NsdWXH5kZ/piTY7ZlOiYYMmxGQ15SxiYCWqk/dOmx+SYvC97mBc41xnV9LktH59XUlpem8+152SBtwXgUGaE6EcQ3e10laTE8M7QfvrAusXE0TbJTforFzyyaDXqo7CCz6kQccUgXh7JWpIOaBiMP8mZmZOZQORzRAaUyvRGNRR3rWCXrIo26VSWLUBepFTnmcjBfJ3UqGbnNHRrAWNCneh44i+h4QyibjrMzyN5ja+Bo48eBalT9Duar+3aQ23y0UyinhGOhvfpN9HRY03fCcWZbquUVYNI/RaP0o0IsJOeEpwpgVTfBoJ3EYKuUjxAZwRkxXsNDgg1ifBNlAzUhtC90+hDQsSBuMp4sPlRTz0WUvknvEeES2pIbfUJHfEL5hSLVp7YhhPARnLfTZ7kWMZV3t2HJIkTVBhcSUacIWn3IxwLolSSsPEP8bvwgOvQIpEe9Jaei3xrsLCdXrr0YWWZhIobeWbZj/KhSENic+EyTthpnVv0VptK+qbev/uUEbzaf1wTYRYZb+r55mrEwWDJulYQFAc7IzBUa4m3T1ETfj2v5EaS2PfhIiMgqxweRD0HLs64+rH3otUzWmqYNF9u+zGnQ17YZ2nHu/Nl4443X48033+BhvEsN+ljWrkcXG4fqKtmyMHBHOLMJy2kaysZP6u3oG9K2t+dxqj6G1CLXH8DtHN/Rv27u7rLr8Xb4RhDByEQ/9GU9VBNSF4P9W8QH3cEBG9dgQbMMf1rz/fffKz5Eofdg88wxkSv9cryHzIsvvRjaYHoCTPAnGE7pTkr9bsl77KJk00TroiGwb2RzYiD3KjRxB5w6xeKTijjZ2OOliG2nT5u2jaZt2QnbDRcp2+xitKRprIMaqex1FjS+eLhxw4+gBRaNBsXxhxwJ53Ec9vfMDMu7ys6Qv8rlblYmNIQW9BeC3/ikNQcdOtiY4QQKr3sYemZGZkZHv5uwZNG54EWl6Smc+BEZzwwEOTOSfhtpkkscPqRNOCLPLMiJggmWJTKTnONOakh9uAaiK0CK/y0PqtrgR+ttn7yPXQA/YgQ54rZ+iA9/oHfyV2bWGNAQOu5kZvUJx7mevnG7QgYb1xwZGU3bRmaya3udcaSrtHVr2qbKMR4bB6yV8h4Xldi8cD/aF3vG+CabGi/bpgnvofeuXAn7rN+X8gVhh72ZGS7wfAHRtNzzDVZlYFNEEMYxh2OBCxNfyPgSwTQGc9LTsKGhTBdBLlI6xuhAWWZG5hqR3N4TYjyQ7YkKlBFbn/rCZ6I72we+g1LMa767iE2SGn0yscwMK+tbsK3ZVgROXmK0A6eDMoS45bAYABt1sqyOTmM4IPREjAd8Y6x4cVGdjEWkySklhEeclcXFjqjTdVji4MRGAsrs0GGZo/BGWSPlBIFCh5BTGlONnkDLJgsWUb3h6gP5OBQH9duURZCkhY4wgPLbOvWpWOvXs+vUh4mVyTZUCaOP02gGfyu6lFvRuzjgRq42J37YPbdK3InSx+D/jvBugByqHZQmqKengSpNSOcbOkhVuC5KDDAp5ANVj+FCCpbVWUyjHuLyiFX+h4ugCfOwFh92+NM3Th0DV4/uTVinAnmrUP4j0ZcPe3RiMIZZCsGhUyrFUP7AdSj7n1Wy6kKftO67vKHa29+rj8stmAz5cLEf5gGLMzLBSDOWmfV2zweVD6ZzZ8/WwuCeey7VboHfT9MnimQiAZoNZJPRtG3twLj48C1l27SRsT58OPsQcnfFsfqKOyTXrpbcjLdnM3ZpWnTYxk4k3LnxIX7//ffGcrHPA/kqyvqg2Ohp66NaZp+6O3He3t6p78E89NBDtTNiuR39wfopH5Fx4cLF+pJ9T0NL73hAyyOkiTh09KQzmWDgW3f3rGeQ1tc+3LVfu1AJGT7K7LC1aVokN05k1OWNlJFkkOIksj5RwhmTHbav2GcRdI3dABl7FAyw1IEyxFDG2TQNC74luz37ZGZkZgz3/oprnU5YTnBusfi7fPnd+uK6/UuRzGSytByA0f5KT33MkHbFDFlWML2kDi5utC+ziThh2XGbY4FOv1uS9EXb05/wdYdG/+2zY5X5ERSi8SPUKzZNMm0/MpTe0p+X9BXtEcY7+oRxQ9PyCvlFZkZmhr6xT4lMaJFxN0fCX0CWaCR+6Rj3xKTzTvrGqsYQbvQZBIuWI20Kof+zPLFPX/tDH/fff1/4oxSZqVsiCOOjPEZ9Pe2sj2xHy7aNh7FpO5q2pdg8UalyFdDrfNax0gZxN+b06VOMbzMwHxriCI19II3slOX9P8WHMFmUtJFNy7OxZ6xd1G5b2zSxxZjsPNp7yXr44io4kryWOhS4xw0jKYe8o05z1CWP/V7+tmkPsKrTBYpY0k9DITnUOyIT4gpUmaQsx8GyfBniD0AxyhxmOyzdwwAYwIgcOnsGYgqs7HV8xQR9FR8jNvhQCfkHBlVL922KDjBuYw7AHtgmHvNEoARyePTGe2MRHQ8W5ToEOCNoWUNhlvl2QuODHljMBKYndHTUQYeKMzKHla4Nbx7sG3VXx4DBittc89a8qcywKLKntGWQPPmJvDICa7Bv8PFaHwwUMuSjdkhKGUDGAd4xn0zV3YJe367VUB4svWUaHgJKyIJ7oFdk82JZMThnsGHkg67cGuhHDvJYHglPCYQGA7gixNWS4TWGTnjqJEk2eabQSRom0kTIGGwgbvYBDLS6DuYeyB0Siaohs9dHMPcnxaAAQ5FHppJEK0SJJAL0w0KEM3o68woQJtsPhzHlwU/3jpJB4WE+01Xe3VxG3UGYmZHcL23bRNO20TRtOJBFZmnEJWE8MyN5AA8P3iY8LPtWdNzXHW0DR2YoGxyYXrQKx0vPINmBngp22DKhJ85Z/BHoOBZRxyZHEbgoT3DbU7lSfVuuCOvcY6c7EU7ENMzFgNCHHXlW6Tg1mcnCYlZfdPYB6uRyNp/HhYsX6z/9OsnzI1WWoe7Sk1w3kBjaoKdp23pYukjJpommbSKgZ2Y0pP2o2Ckeqn6h/drVa6HtGVEPQsdCH+Q+dP0fJe6cJO3d4Sw/4uekThvkyybDRUzVEfnpXC46dlj2qcup+meEfjShQYf5yolM3z5eY+K+Xzs+s9lW2exHGra2ZrHFBDwzMTsVK/TYwF0S9gVt7KH6i1o+sK2rtIb6texQ9HTKTO/bvhYGlmleQg+grsymypzN58GIgbaMQIZriOCw3srCQNHqi8hM0EYEaYG+EDEclt1jXAFSt0Q79+jCSfL+ohauQX4gOyDQDTxXetLUGoeSfi/J78688fqbYftV3bBLH7jTtsWERdt3d/fCMDAGK6pYi+61h90M/WD9liwsDIthVaqFbsIM04bC+CaC9lyEejKT2iXxPpbLjjZYkLeMxOdK3g20UViPo2DeYViOtAU7Jb69NTyMJe2hrfJNML0JdwgX+MZ5gj4rvjI+uQoCTn1LoJtBH9opr7QJ6pXWtm2IjjHBPO1Y0BaG5ks7DpkZtnUQZlI+yMgq05Bo/HaORO0Eoh/i7OhzPeP4o488wph2drgP0NPZNwHRqkdDncTBvmjunaH/7N+ZWa7IzPKX43LbNJFgj4Wy44wLpMmXcYdDnZssC/vO2H4zFhCO+bapPOr0ntT+SS7NGCwiZmoCSc7MpE9shQufTNoTYftDcMipPxb05X12SyGt6tThz6qz/kPOdOUTdwxoG+osATQtix/5Acnyv2OFce0VmRmz+UwS9+2yXnZM+ldh5d560U5R1dzIzsyyN8i45R81Us8IMmI8rMdQEGMiiX5gIJcY3jQv5GegLP+vaPAHIE1Qp7yiYwDSmZlUbjbn4bKFhozODglnky2lJJ0vg+SBEBPgQy8ZPVJ+WACxKKB3wY0b4WICnn5AaFtBm/vQ39pBNrr7QpWNEuuwggyU49lD7Ma3ddogpAc8nBTEWZGiHrhkZmSOiDyQ15eiwYaeMsQBhrtIDMVPukzdCovruRQwHm7qf7TtsK3yjoojHpi8BkycUbqJHAypSNGGsoge4COXDE5MHuQ68rtwMLJtDoAHeCeqvagBYYch/QFAp5D+GHTSqcCUT8llwvqCIesEtkz61kQ5hBT1rHRMRNo6MyOTm/4koN8G/VRgHmWiedSlvfogKu29QWnEe+pu2cejQ89ge0fHl79TRihPQZwrntJjsRIJT3TCi6oNHUOZllMgv+yvsIuilS3UgRvYNBaORSXhBvBfDwJ0VH6tBwn0lb2G5BFs2EC+dZyAgX2gt9/wXU/5IKSPSNspIjJzjZgOdFrIlDwUJunMDP+I3vZsmRA6BvrwWzCh2d7ZZvfgTDjRn83nGIb4bcqikFCHv3TiQ2jBA/D6tWtM7PbCf8rnQ7DTx+joURUIpLB+2ghihA+zloeRMsZnTPgzM/xIQI+O02dOR9u09fb95u4uYvgwIpzICcvxITvnQeUb+DkPYD8KVTtDPCC1rR31ZyaSE4hG1ps/vwvh7ktin3Ef4EPb0urUQc62dVzvo0XXkGd74CryTUeoN4aDSheN0Mmidvr2/8033ogb16+H349p0ZdNU/0xM6NpWh6yXaUDXY4xhkEeQ0ukf9lUH2sIgyNBkF/Qjg57BOVKky+zjSHMyBxABEn8KB9Q/4RMfMLCpG22omXxlNFEREZMONSHJ3qmfLE6MieZiAXPxtdff71+3pxbAiMHtqZtIpErTvj9SJ6+wrPFow/tA4ZORAyVbPBbRho9CGwLQV6i18zMjMwJY3mV10SLz+13PUapu21b+t2MiQ6LlD12kPBN6VOniFTlsSi74aEpaCeqgPyRcTTIW4Bhn128fSaiS+6jhRM74oYTpGufyMzITDSoHw3I99V4FCbVQFrI08CUZYtZoicv4BkD8ob8VdpMGC1TPxNFR13rIq2nPPMNp8zRpOI5cCEjMyObXJGxOjJJY8ckv8r8KCLqrfb6zZT5QuPe++4rWx3nSi1jEk7D7D70xc4pdiS2tyF1d11Yj9NFZkbLmCycqDtmZdOE8W3GY8e4e++5p1qmt/y4uyPTNu4jaYMe0S3GyJa+rm5aAdttEXNEUt8GTKFxYXpCREcfsP6Ot/ULjCMysboAABAASURBVJnhL/85RnfUi2JqbNV2y7FM723HQX8u2L69WfeZ9ccmadaxQZ+y6pJmfzOthdre8lLI0PLV6Usy9VMZiz4W1GCsGzHK4HowLQ0E3m4iMuIWxHhoyhidggOkIaHxBXh0M8FtT3l9aOiga9euhm93TFflUcmJfB+Zk22Y2kPi1O8DHyUxqEGqU53mUSf8M+aNMiND9PBzRvES6YD85iMBfShHPQPWCkqmknCaiaDBCiq5a5TCsdxBr+UU4YAu8w7adiD7mIS6DgMtK+7J9oFmGZtYsd0hMrXRFB5mt44TDudRMkYctvG2acagzXxvHiHN9rSNJ1TzHqF/4i++yteO0TZMhVRNoM6D6KAfhz6m8tVP90ApOtF34jjsR56loy6U3x8Eyg/aeCifypivTYZiKqPve3Rh5shjnqVM+XcTluxKj5KjJrtFODiP5ZhVtI20NNm53zMzMjdAHsmI9ESP9V0h1gfy1Jz6cJ3sWPFJO1TeWvJDxab6HiWMKZR8VM6aNshH+IDZYyLm4O94uOAFS+WtWW+JZeIHOrdfRndyt8cioMmIn/3sZ/HLX/wyXPT4PZSz585S6dB1hUCOMyJgBsbbpolEWJsXTMwMMzMaaD6gXTjNeInk5K3jway9eLN2b3w4aXdwKHvq1Onwi9S+afR/dVSfI69tmIjy8GvQq37rV4ZhQwC/0+D/DmmbtsgffPA+oZxDQHNyb3UsHpahLbs3d2Nn5xTxWUyHtsE9Jcv/yvVQhvIqUr8Y5nc8/Dy7O/ZQD52DbwK7gkP5JG5IcnWaVq/hikikp2TLDWQ8gzpnZiXj8KEwmPQYDnWAf5P3UNIsxAZWEyGDqMRtLvKIQdTyBlujJjI+i20LbqLSUWVU7J/iop0DtGPCSSyZ6jWEtAiVrLGee+YADTrNNTjjJIqP4VHn0VmUTQGHrwd4qZjyBTKGGmdkZtklHfKgBV7jfszxwoULtZuXCV+skWkcrjHwHnQympncs/M4c/o093YTLpjVDbmYR3biw2l6EwPV6yb1BPHRZiXvFi5IfJHgjmrLxNk5ojYXUJaZjAM7tevqmPNhinI8Q1V50I9++j+kLNPQxcmcxYlj7D2XLoW/iuWC6U7lVL59C/vULTKb8Ivx6tR+x0J3uH0Zs2TcHcYvOTehf8d0KR3jU0AZfmcvYHM882WVevQVpHoOTONzYIt1dRGiDfrLuhjKr0rHbp8dU1EVZ8w37zioc2dnJwz9EZLFPrso2GUdJxyWlbdp6YPNGod5TKMmGiOHYcag3JzJXOJEBzq3HExTnJy7Omezrdieb1el5oSnz5wpeW+milBOhbe5UHzI78BTAyoErBpu5PF6nPhavTEB5xgQ+1AnxWOGFhwhbm/ZhPYhwHkE860k+SZfG9bIdSvbXVEO6rwr0btgxh8UpM2F20hW/ibvcfHyHR4Y83F69NxE3pgF3ipMYU+8H/k2w5hopeuQjeShHZZb6Zs6joqXHDoR5rx7+aN0Hke7jStXWZuyGMQ52LRiCDvlOjXE1jyb8ptxFA2sH8WV+06XC113WCXZFMcVBm0oHpJDaOSwxO8ubelis0TTg53GNnMOxu2zPDPCh4MTiH0WKTu8CfQh0zJ4Zx7VNuiAngzsxNgt2Q8fNk64b+7uxetvvB5+bvdt/6Eb94STefkCGZGZBCIqbNDjG8PMJjp2h50AtG0b0lre3LdNE/707zV2ZvwVF8vxwRoc3mNVT+ItMv5O/t7ebjRNgiZ+8cIL0WNDQ5mWY1geqUtEpnaMiIymbWrC5ZvLq1evRY3tI29wLFi4Xb9+I3ru6ccefzx+//d/P5566qlwoubD2YctbMef9J8FEwGC8Euk/hTnbD4/nn8zB1srSdijYBNFP+ICa2QkNRsyEcN2RgjqtI5zr1VHHnima8lyyUQeTPQpREUpWulBR5IpXY1kUtaQgnyCsw8nScPiBPYqk0UwBVRdIf1TnVWfqSqE2nPXthySIzn4x8hdK7sLAfUfhWNU2Iah74lkchn5rLOwXb3vZrx9z2xCllyFEaa5Emb4x8UzmqZhvjUPX1p8/OMfr/vM+63jXlLvIBerI41BzMzIzOASw0E8Rrg7cjsUn1LyG949tNuPY/oiwTo7uS4t2JSZVS8XXA8/9FAtvBxvrE/c5tAamySQl62jjxs67j6InocefjgeeOCB8JcKP/nJT8ZTTz4Zn/3sZ+PLX/5yfPwTnwi/59c2jSJ3RGZSTI58fThu9yySpdiOTux72iDTibrUkZWgL3glcsSp3QvGxI6d0QW7rd67ly9fjrZp6rmg/p66ffDBB+H4bVo1+tQx8xPU7dOf/nT4s8Rrv0bI1zZN+AzQIstR7jj4/NF3GRlX2Wzw+4fBeHQcf2SGNrQ8X5QV5RdkDte2aeAdlJkFqNA6HccceQQdWQoYZA9nmzfRlE3e1izrF0NcoV3l4XflypVyDKMGKhiSsIOzNHY0IJQhH/GOjG6kqVXtKxDhHNSQWfdPMNAaJ+yQpQDy1UhMZvKmU2qfXEdMdDjrXKdJKjvqI7WRhZGUFYLGyExizYA0xB5l4/CREJpCDzeRg6fZI8y36MNQoPcC+tIxCmzEBzoMnlM2cekiJl7zjBsegz48vE4wvUav/AZ6sgQB56C0J3/A4MWenH5Fw1eVpk3oDYevSkiDhXOQgo34UaflSVen8U0MdK+Fvq6lyqiQ0m/aRefqJ0APYP5maPxuMMmfSIayoxAHDv1R6HvogiAMhfE16JqrRF/2m9QvhD048anMiFFpj75BXLoxwxH9lDashJE1YKs6YPeUO4VrpjFmPQW83NgjcQykrwSJcMpTASyGBAdORQ4QSMh3CyD4AFBfVJ0xOgQCFdrP7KHQaCfYtbAQ5A9p8iLCSXkwNvgrSn6fpOMhpu6++BIZoS6Yx9NBfWtrFomcpBtM3n0b5+DvNv/O9nY4ce/NtFKCuA/ItmlDPt+iDmGGcctsUpv6aJumdij8LLY/73vzxo3YvXkzFkzyMYgxfMGYvKyPpT326GOxs73DYmnGW8Yn49VXXw0XExEZy6pLwEuLVrwsis3jg6sfxOuvvRawh8W/y4NWW4IjM4vWM+Zfv34dvdfjscceLfim0zeEPhQz8RGqraYIjUR+dZJvXZfLRfzyl7+sn+B0gtCxiKo2HGVX/ERoNq7rE5Z1Yoxt0vrIgUrQGzOkXONCkuEa2IxMX8Di4kWIdG6iDIHSo4F4giA/6oDImZmVstpD/Sfd6CUHlqGaRMw/CHnlIyw96hphekKVOdKPjFPQLedh/sMM5Kt/Qx8mWo1CFD02Dvit/4rJ9Ea2UUjWxuiAPqqIUaN5xVKXgaOyeuITYjMT+uqUPkJe+DLH9IrHEgR9HsVeTR3GQO8im0ALufTxnoZJUtlwBYjHdDh/WS6X8fRTT4YTcyfubdNEJrwrRJAqeE/b553cz1mMP87C/uLFi3XPzhw7IrjPW66cGYGKgheSsXlkTH9BDCQglhMQ5owBK2pkBMgRh+JJ+hgER4c/7rv3npjNtxg/lrhCh6/RtE39YIb/v+nMmbORoy8QPf5MCsTHMmQSR+uZM6fjUcaUixcvxFXGIif1PWW/yQufdy6/E48/8Tjjjt+9i+GL+rSL+YJWQ5U2ERxztm0bZ3gJf/r0qVo8XL16NRxXt2kT6fM54zgeGm5QlGgf5Q9pdJvGzp6wxivi5i0Zy6TtL/bi8ruXGXd/Hbu7N6PBvqZpVMR4vR++vHGnxNr6Euy+e++Nj3/sY/GpT30qHnnkkXCBIc9ZbDTcZiz3+bHFRoK256gvEw3Aftthi3mOobPZnOfBftXNzYYzp8/Qx87G+XPn4+L5i3HxwsXw47vGLdtxW3tOseMuv3yXLt0T94BL9xDec2+Nzy6kmqSgCYFTejA4nfpxkh0DMAtfQaqzlzjEyCdPp61QGVwmgSmEZEMQ+OCKbGIHI2fsokAqaRtg0IYM/vCt3ZKHiP8ARqcMeVhItjYIDChZx61BD1yVz4ALoafMnrADfcX76AaJiEzOJAyOHuohUE9O6GRzNU7pJEY+CGUDeRHo6YMjiQ0IYhOkRDQRG7S+jM7IXKOPxL5YwfRBrPOs0yaKD12r0PgmYpCtfMpZh2TAF3ZskU1oWg/5ePTYOEG9xg0HlBw6e1FlBU3VR9FLbw5xCL0gVaHxFeQXthigf/ZjqZ1xQRrNGxqJjqdts9aZUAdMNgV2DQiOJJUVBjHR9xnMqyghsW6AacyjLpRKxHS1wRjvCQVCsQlptwMFRIzlTuHEP6UrxCaKqPKrbHygL0TPvdLxNrzvlxGlcPSZirIPmmKkE3BmjvXt4VYvCEDS3CPRB36gwhQbhR42aAn6ETGGFitMmy+MB0cvvERdSA2nqQHDdaDeejXX8WLC1Naqs0xBrUpQ3p4MaQMfKRKH4xN/CU2XQ3yoIQeNnESoKbXifgliPb6rcIrD0wv9ZR6wzQJ+J/s948GNm7u1He+EY87DoWXy0JMfmRGBr4U6hHEQ5M95MJg/25qHixwfSksmMNevX6uHRXA0mbE1m/GQn4dx830gzefzSO9zjMsmGYd3om0Zm5IyKUeZ0zy4XTzssbvTtG3Ij9fK1iYT/rbujRssXN57733eND7D29nt+NGPfhI3buyG7eIkiSJi08+ZGZkZ0+Gi7PK774QLDf3vF9ntw7JkJrxN+ODUdhc/3/3ud+O//tf/Ft/5znfi3Xff5Q3h9VDHZhmWOek3NE8fadOvXvpVTTTUub+3xyKKe0QmQPOEiCTBxZwJ6uihHUAfYXsKotGTH9gsjGvHCnG4LYcyeoJ+zAvCwIAcUXFopo1HHyFMp/Eq2EjIhZ8pg2RPynLNLnCx7sLn6YQOpiWQP7ONCMb9QEfVwf4wAnpAF5lN5CodHDkAm4lsnBkp7wpJniDgzDSekejKkSfU0UfVMaYwEsII8jGXesJC/jpOz6xEFPdwgUElo+hEqyRl50CI4UiCQ6CsOIRERgShMJ7aX+moA0sG44LyHSANj0DPON0xXmNKNA0+L/v7SOLeN44HK7U9qsnf5r59+KFHYra1VbteUDlzhUQA8Wgyo20a+Gax1bRx/333xac/+alwt+GTn/hkXDh/Pvy5br9nluHBSNRkNADR2DwSnZm0ORmZpESYngAtDkGeAjzFS36lN8MISEeiaYJ7fh4PPPhAbG21cYX7/MaN64FjRwQvRbbjwoXzjDnz8Fe+/FhWZsZxhzlCVxrKt4Ufn2LB9xC7J6+++utoqH/bJpP9V+O111+LX//6lXj22W9GQj/FAuOBB+8ve3ra1THKMamaVmXHwDZ2nGloh0uXLkabtDX34y7jvnY4yW/bJowHz+2+W0RP3wjaOyhnAL2KeA8ts4mmaan3jHF9K+wT+sXFSQeP3wO8eOlCnDt7DltncenixXAhcj87Q/fRD+a8vHrv/ffjjTfeiDdefz3atg0/3ubi4IH772cjZOyMAAAQAElEQVRxwCKBRcz99z8Q95HWN7Wz9OCDce9998YF9LngeJD04489hnkdu9LvVXl//NU/js9//gvxxS/8QfzhV/4w/viP/zikfekLX4qv/tFX42t//hfxta/9Rfz5v/xa/MVf/EX8xdf+VXyNtPQ///OvFf1rX/ta/OVf/mX86Z/+GT0njjpswk3IU+4zcgQO826ymGda+TV0ig/J2WyOs5uIBDhfbhuhEOtDeiQNC8k8G4RoneZNtIpDNZwGYcMO3SHMM4TBYJNGFyCXczKT6K0ngrcSD1EGTeoXlqF9HZ2yY0AamQ8FU6GGB7OOLlG+2+GgjsOpTZ2b8cN8J08frcX6F0qR9lbkwEXJeg5Arfgt4ehP6agwJR/JI05zBD1kCI7gOUxCaYAyIoklDPY1QRRKrBAf/jipPfLdDpMFmNkzIC3Z5nWrt7N/lbMHDx1UAY28Dv7iox92I3ro8k5qKyxfEDPjCBSJC6J2b5wN78pHx/kNg1c88CtMMJwoGyKrq5QJE5Fa8DwYrhZctqNnCCeu33442IUdRDIz0vFrs1joJg0KXBr5mmGcy9RHGcFJVk2yu4jw4dHy0GyblnqOboUuz4RAtqE8eevNIWn5fdg2LXL0g2yaOHP6dLjI8KHz9NNPV7w1H3/5Bm/yX6KrRyYieVg19fGGORMhP1Ps4kTfxnRghLL+mkvC7wP6+rXrTCQeigceuD9+9tOfU5drcerUKSYPl9C3FY7x29unYruwA60tbZgdoqdPvv/+B0wKfs3C5gaLq11NO8DjA9kdlL/7u7+Lb3zjG/HWW2+GttmHe+ojSuCYS0J3otM2LW8Z90I5/eL/frEOmRn6DLbhzIzgjM1jTOOCapshS+ImBurmVf5A2RBGyRrfRIyHtCE66EzkhvTxV+tufQwzkaA95Z50Sbd5hYuRjohjhs9FYf7Eq9wKuYrFygwZRUzHJtNE+01DdQ7oKZjmLZ8F8eDoQVRcnjjywA3FcXtvT6LqOQzzDtM208flS1+jL8u9HkRxoM77aI9FcjZZ90zdw42LxJ630k5UkcMBXCMz417eLntz+HIjgz9onLGJCOnBRLgJFyAXL14MFyU//OEP4x+/8Y/h/5lx8XNqZ4f7YBlN20Rm8oJgEd4L6o+MWGGsQ6wOWsDV8S2AoeTIrzdzhkAaWcNJuvQNqaj4RDsYNvhke3vOfb4XV69dxR/7gZkj4CXRNE35zS/SX7x0KRpok+ZbQvI6fKk5SIeyfozLsfFddiAc8/yeya9//evyi+m2beMyuyht2zCOzUpm1UboWrKL0bmYiNscxbesXROr6/3XolfYjj67XXDOZltVxowXVG3Thk+ISWtL+X7c9jEWBA89/FA8DB5kUeVu8iOPPhIufB5++OFwMXEPuxDnzp6NM2fPxHkWoo88+mh8bvyY2le+8pV45nOfC/VY1y9+8Yvxl//6X8e/+bf/Nv7lv/yX8TUWDeIvWCT8q3/1r+Iv/uJr8a//zb+Jf/d/+3fw/WV8zcUEeX/6Z38aX/rSl0LftU0TDYa6SHQhfN+997FYORtNtuEvP/p8WPLizJdIv3rxV/HrV34d/gTyK4T+7Lv/88nF0uuvvxHCuH3UF1bqRfXBE3/SR/vCwRy6E5k1oG2Eh3nulLZRvCk7Jkgasbu7i4hdxmAod0xF0KmCw04liNZJ8WXfQVs27evqZquBmAmcobwKD7qHq+mTYc1v2beTqXwvwDJ9CFhXbeh4OFBtboAorPWof8KaOsVQRX1jhYl+MJzkDQ/mHJWadB6V91HQ1F96NKfgpSgf6UUfb8JBwDTe+kjL+V0o0+6eChwNaoRT5YnI+muaNloHOye1hA2DRWZGkCvfUeiYEG5CnpgO9VdcCyiPuK12GJhIzkdxUg7KKRZlRLgeOCWNKDvHuOUbPcB7IHFc4u6k5Ba3aCuiF3Eot0h1qYykLdq2qTf1fta/sY2gSRcyNW0TmcmY0BXwiuQDmOpfMknbMJD4VnGbN2LKL/aXTO73o8OZVQ46/UUvx9u33nwz/GiBD13HI3emO+Q7+kLbNLHgQYvK8OGorB/pUq7K3LQCGzGUh21HfZZEM87zFvPpp56K7z/3/Xj55ZfDMqzvBx+8zxi8oH82oB2xVTJc0GqJWXQnCH/9138dL774S7KyEONBdcLnxP7+Xk2ufHZEZNzNYWv0jL0+KJsm49vsvryErdZTPT1+EMYzB929BUuYgJJ+6njGAa0w5d42nORKp3IjKn1IMjODc4WIjMOHcpuwLSeezIzMnJLEm5pY2UfalnbgjXTTNJWvT5wgCfUV8Z/TpdoAZ3GuzIJ2J1szMjzjd3ZooFgXWDZCmkK7TmFkmbGz6UJhPpuHH4Np2iZ293bDtnQSvM3kPJN6jDoyM/zhC3dA1ek9aziqG4MM2EAT7WwWvuV2Uirtdd6W+30E/wGo94GyZ3nLfunipVCn9szns9hiopxomxBGSA99HWOqEksoE3y1MtHHcHPxUvwjveKInuDcYQHl4iozGUeWmKEhAzKbot1kF+LGjRvhPxD1lwM7+sZxqq2vaNoWlp5d41NM9B9mbFnULxQ6afc7fI4ztsEw/nXkL2tcbZHbo31usmPseJSMI3Ne5DSt+lC5cVrbSmKP8SVz0AWTdHWq37Gx2njnVKinme5H+GOoYolPl9l8XosKvwvz+8/8fnzpy1+Kr3zly/EHf/AH9X28z372c+FH+GxvFwq1G8KOiQuU99ktccKvf/ST496PfvSj+MlPfsJ4+2L86sUX4+c//3n84Pvfj+9//7n4/nPPxXPEnyPuOPn3f//38Xd/9z/rxdA3v/nNmPD3f/8P8T/+x/+I//Jf/kv85//j/4j/8//8f8V//s//udL/9b/+1/i//q//Fv/9v//3+Ju/+dv467/+m/jbv/3b+Pv/9ffx9a9/fcQ3CL8R3xjT3/jG10P8wz/8A/x/Hf/tv/23GEap8oJurMhHcFGXGFTpczuGiLGDtu0WD7Lt2GK1mGmLDLxe5XcmXvyoqfTYag6opnv0mF/xkce08mQpDuAaHzw9Ic8nsmCGaZAzn4QnhB4YvRUDn9nC/AoHVSZXKDopswoQ1CuGuhd1xSF9ALlkwU7edGZkiiA8iLjlOGwjym7h2SSYv4nNvM14kjgpYD18VoWmcg5nbqRlCcvZoK2ih+mH0yvGiuCJCk98sWxxYgHa6i54T8x6NzbgVwfjnn7dG3eyCYwfWx58nON9QR0ob0pDLAKktbiJowAH3TJui7h9G4X5KggPCzE8Wsb2LJBdYd3FygjlTo6SGCq9EtJnBSgVkr8ZTr5ZhZSPsyqJSIXaZfxo9GFbNdTXB5Fx9RcvdVKdb5qceG/Pt8MHszTzUz8ZERg/yXYMZu4ovP/BB5GZ0WQTCxYZPX3A7XzfzL7+2uvhw+nKlSvhR7VcfGwxael449fBh7ro0ZM+HElo0/7+fvhfz/cX++HDtIcvNo4kbj0otBYp2uoXLX3w+cDzAe5C6PLld8ePXUVY1hLbljygl4SWox5U1WnauvjxreHhvwhpZmYOnIv9Rb1J1SafHfrR/DUGvnX6UIw21SdlN3X++c9+Fu/hFxdrcnbQcIHRKnsqvwjjZcofk3cd9GOjGk64ayUKrAwZ6qytvfZTR/0iZFuD0siTr6M9BZRI/jzXfHcROyGrZa4RYXNmUvKIOMGxqu4hXutwiHQgSSkhDhB/CwntwL30m6CFj7a2eCp3nW9f9p6/eOli+IXlS+wAeI9mZiwXy+rvHeO7JutD7/EH7n8gltxHymZSu1sQkZnRtk19bMd78/z5c/F9Jpzelx33/owFiC+FT58+w5v3S+H3ILZYtCIWERkeDCchTA4U7R7QszuSLEAyXZhswvyOWg6IWKKqj4Q3oA6ANJ7WaYwSDKVEGA5IDHB+qK2OD0vGjiRLBMcSP/gm/tlnnw13hxwLD+qE6dBpfmZWW/mRMHeR/I6dH1m6RDu88sorjFc9c9MZPmxZmCyYo7bw91E2cP/MGENbFyV90BYLQD3tABtlWU4BmqF+75EVHfdqy/xXHe5G+3LAugjH3/29fcZWdAaVRd5zuVjUx1nfePONePvtt8JfbHQM+8EPfhjPsaBwwfEcL4hs5x/+8Pn48Y9/HM8//3x8lxcx32DH+e+Z9P+v//W/WACwICDtIuAf//EfWSB8Pab4d7773Xj2m8/GN/HnsyxEjLtYUddPf/rTsAzH+BdZ0Ognd5p+/etX66WRHyu+ceN6vbTS1gX9d4HNYkm7DViyC7aoRbj1tD+09FNd530wwfa+waLzGjvzjc4boBv6aoghfdI4xVDCpoyaDmLQJa3hYeiNZogkHWA/2rGx+z4pHyoN33UZSyrZE1fOwDK6zhSQlwYsOknafJTNWLBaDfIyMzLXCG6SJZ1aPVgEfw/vMnqES4+XOHhMfB0FD7JdKC+Xtq0B55gwfxPyIsQ58Ax56hlh+chK18YBge3Bgf0Bqh5NJDctKejTOejsNnSoB3WUhybq9OHi6v1N5LGPgtGC129z1b7iGMsqMfiVBSTJ4Ep7xwSSd3VaBroGv6x1H0gH9AkbvFM5m7wrWmIamNK/lXCqc4WURyGTLTZw9d0NezfzzB+gkLKTsYT4hOpKrKAbdchfOhC55USMbhgEZHElkZmR9knCEJFDHlfPMrtIXDin7FUUmcyMTBGEE0wnCU7yzMhMgg1Exoc5pqrfUld9gEICsugPRPSFvtmEtMLmPUccUSzCJs4gFrc5tOFw9ha7YLP5LBwbKR0NGdmATB6aXXRMVnpguGTwn83mscvbPBcJTr59W/a5Zz5Xn81++aWX4/K77zK+LWqik5nhR8LU7QNxzhu5Gneh+6ZW2Y76ykNQZWuftB7ChKZtYosHtB3HOqhjyTj9Ex5gH7BY8jf4YQ91mmedlF0yJndMjjrGUdPKxurIiplnRPkpPqThxk6fG1u80DJPHYGVK9jRNtNx6BjlMzP81TQXJupoeB61TTMwW/AQW13lmTAQsZXTolAFyQQBp21GQN+JDWA7Z91khJOu40IFh7yDOnrqtwKFZzR1HcImgpTIzMjMmI5J16R3olcIW2YWf+ahMLJYNi8JLZMrIFpZg35q3gMqeSANrZi4ZCpHZBTMND1A6p1Q2tGn/hXvnfw52kOAM5GC37g6DmNggOcuTm3quB9LF4pNE5SqiqsrvQzIzMjMIcHV/nz69Ol46smn4jOf/Uy4i6LcSh/1ddImzXv21OlT8clPfTICFfbbaaJsfI02vEfOnTtfix6/CO2k0p2B4Fhwrzqpd4LoTgqk8Gd8/WjQE088Gffffz+7KX4ccycG/U00bYKIbPrIto/FYi9mc8qZtSGt6xdk9qCLrltU/hKerl9WfrvVIN8weTW/i8yEN+BDLnAX9WzbtuaBhlNdaoxi4bRgrNMPC2yHFYnh7PH9DSbF7zLOOam1j5uzha4FMplZZWWuj7hKywAAEABJREFUQ8cO6+5c7p57740W/e+8czm2GHuVvcHEeBq7tGM22wrHLr9jt2Si/fhjj8fZs2fR21AcLUO1lSM2polNRk4hDLP5PLbZEXJ8XTIHbbKpcXmH3e8ZZWdmNIKxqGkymqaljBiR2LBkIfB2/PAHP4jnf/R8/PIXvwh/7OPll14KFwmvv/5mvPXWW+GLoasfXIvr126UfsdjfWe9rl2/Hv6vEtPB0TEeZ9NQRlO+1wdN25LGX9Dbpim/ZGYEHbslb3t7PvaLNubzWaHj2dePCMIF9evQHRyZyWKrq7Ze0H7qmM/m9RJum7pnJnWzzxxEx3OiaTKa2DgGf+pxsZGBcVEYaQeyDyRgML2JoMINldqism0Z6k3dtg3prbhw4TwPs50ITLH8noGYRJ29aohVCL1C7OgjI6gYviAV+mTsHFFHPzBW/PBlyjPsS9rrGof5Tauu+Il0FDrFA3klDeUzPJgeqBg3RuBAh/LqWaFonZnFSnLFb6T3EtS5QtgIBx3e8JRIY/bcrAeBlIo+NCzkw2BdLrFVfY43Ay5OXDlWjDI3TuWi6m79RXy443AZm+lJ40gbypyIm6EMm+m7jN+t+aviFBwBjXPlrqMs2Mxfx0f58uUhqZHJeotjlcPHWdlDY0166INT9IhQGclJ2ROIRnAPc4mIjNWxogVU6Rnc+iZiOLLoXokMpOmaU+Q2IRXsgR1Tu0TFoXFSLevSM6YM6LnfK5/QuFB7yUXP35QaKCubDtlyKLkqZ5Du48bNG/H+e+/zANljwO4oso9kgHbnwMnJFm/cBrsRxRbH0AUPzLfeepuxdRaPPPxIfOqTn4ymaeMt3rC9y+6AH1+yTrM5DxUm9i0PmCYzzp47Z7GUtRs9Y4e7N05W/BjAkgd7x8PFmnUKi+IeLo5ZC3gk+0DzYffTn/203i5uzWbRoY8iyo7MjEzar8dmBDhjwui4UgoLYW5g4I+QFnUUD5dM9WEdOqPy5RHBYbgJSJsnspnke1aYkZnBJTz072FI3wTckeNfEMbmsbIJ+6GbHIC9VNgr5Nue8g8MxkaMASoGxcWQEdoeY0g8jReiDutSkTtdEoajAPnAuclzIGNMaOcYHQJqTINrxxpD357SA99RV5UByxyz0TbGThggLqdymzhMM317qGiN0sU9qIz18P6stoFQeVOC9OEzaR8h3ZcK20z47rn3HiZ689px9P7xPs1MJnbL2GZHtaesGffWNhO6pmnqOxfG5RWBzglt29Rk0++APf74YzURdGfynnvu5d5cxgcfvB8Bv/etE3X1KuNCac44sY09Ozunyh7T5nufbzGRdyekaRLxnjfheyw49ituXruVlJuRzCjlC3ZNOhYrYkm4XMKLXxL5JeOL5Wu7k/Xd3T0m07uMe8thfsgY0jZNzQ/nM8au2Ra2d4U4dNC9Sm5/by8WTIyd7NtSCV9mUtM4gJYx0DrNZ7PwO3odvnXXdkYZCybQ+/t7kUklAtkMjsS2PXai36Ocjhfqe4xhfaCavOEstp64xlBH+0RPHQYSPQK6i6ZHHn44Hnnk0XBcvrl7MxY1jvZxg4WDL03QgF60qZwgwouIqvvu7g3G2WthXTvme/4Krh/VXWC3flzyEqinPh1l1wuYMd7hF7GgPH0vrzzCeNHMg6/B723bRGZGEk98kZlVZ+vVjv6b4T8xp8+Ira1ZZAR8EW1jH9yq9tti8bWFb9XVY/OSZ5ZtL7QnM6uPnmOXb8KFixdj+Kja/dGg87d+9jTQHttW/gymlRJLnHrz5m74YPRzkfJoCPZGZhotZA7xMaD5IdvyBJ6oJtggkJpOJTO9TpR1qMSEKJa6xBCPuzomPYaDfMYxxR6r13rQlWngHlnlE951x+i4qZd0oAmm7WAFhDmRHTqIcYT/Cc9/oqJxmZPZAib0E6CHIH2nU1l5lb0T753y1aWewgnLv5POf/L8qgw9lU7WMxBW/yOc4hUyEDmAFjbyKj3lMXg6iC5JiyGvr4F4pUNZ8nt4u0JHH++KpyOvg1Y+xreGJ/GN5juIVHhAACWki07d5ClIG4jGCpUklpl2FWLrM4nmLVSIR5yZcAKzGgb1U7whvXTpUviRDGnW27GyaZt6mBVtMgo5xwInHH623DelV69dq88U+xatRUZ9TjicfJziTa0PKT+m4NvU6/Aav84bSB8gHf685hdR9/fDsbnAw2Qaly1b9PD1tAkNEZhAWyx5eH+wWuxkrusk/ybIKplN2hDPIVhd9XBfvJlJmORkhZljCOXDn7fq6FEmCH7DEy0ZwcgdjMaRaWIAOVPrkXcXJ+JO+FZQCxPA0mAekYyMsKwYjt4+PET/ia8d5fd0lw4YDrC/iaPt1FOIWc8jYd4JoVuCywnZJ7bMDM4VIsnR58C23Zq1THDPhN/xcuwi9y7PPhom6/fed288cP994f166Z6LRbt583rsMoFtmqbuLyeQlv/EE0+Eb979OJJ+c0J6uNDMxC52ZZ56Mh544MF6yx4I7zGBd/5lt1DWiaPjwtmzZ3jz/nZ9Ofm1116NN954s37kwon6ILNHu3U1idTWhx96MB599OH4xCc+Hn7v7LHHHokHH3qAnZd74977LsV9991TuP+B++LSpYuFC+fP10uUGRPVc+fOhv/00B/U+NjHPhYf+9jHwdPx5JNPMSl9KLSnbVtMThZJM/zS4oMeDP0nbjn6yMxomQg3hP6ioHZbP8dH6xobhzyZiZ+bSPzrJFmepmnrO3oRNnQcONq2IZ1xkYnzvffeVxNvCEefPWSdTIDjGAIkBIu5Lm7u7sZVFoiz+TxcSNn/hbsq2q/IJhJTMjMyEz80sTWbVVybrWMcdcBrvRrq1rQtcgDfzJCthcSMsi0ftCwqmrYN+dOwbSISk4MjiTQZKTKjUV9jW3S1YLP8AfthX1ks9sc26mI4hnpnJs+zC+EX5x9mgfbE44/Tfx6jj9xXO3cPPvgQ7f5g+D2oCfaXOfa5yN74iFePPwcMBXz4qw2+CTVtsQJvqKydpnNiwcBj2pukxTmDW4ZKyX8sxsZX/8CztnnMGshcj9NW9IQBGBc2DJSVD9S/AraaV0CmQi41KaIBYgL1W9swMGJdcGsVSh+6KoSxwjGNOsr2KsoiI9DQIK8+Y2LQMUEQDk4dixbjPfRenpKYLsip+58QQ5tO9hwMy15sPkjdTB30wWbOLXH9D3EtMZRsWpB19GkTTYBj4p1CSEeek+0nCif/U9ej+bGVAsmG83BxGneYNqZLgDYmPFrvlDfpn9IWNuiAsu5ft9ODZQNvFz6MO3g7+uNh9NLIMxTmVygNTOmB1k1aKzTV2Y83dFQaOeuHoZx9dPR/031JcbU6gioRcL3Lc9I/ubrS+kzdA0gdVAoPxqxocGHNwFU2TLpWHOu8yt+gT1F3SDKy3nBe/eBqZJJKHmy8lOipc2YONAVACmia4uevX2DL/wq7Ji5CMjP8g6UK9o3blXcv18ugfRYg5UMs3uaNrG9oZzyobt68yQP6Gg+b/XqYLih3wUukzgJK0XBpGcd9+GdmLWT2ePFkeziGGzq+97Sh3IpKC8oyfXvgRQTknzDwU5OMoLj4KI7MjBwVTW1R4UQc824fKHEE0EEtVvqHesMnXaDUuhHc5YmO8uEQUoWxDErDZ6UM/ZxEB1pmRmaS9lTO8HeNqVxt4g73/sZefXAYg6+Osk8dmziK5w60yQ13YKvsTV7jE8r/xREBzZ9l9SdwnbQmhI66FYumxu0OGUQwAZ8zUbs3/A6KLwf8tSgneplozIgFuw76yXv04oUL4f26Ndti8bJLicmkEaaYDnXq56j/DfLII4/AP2fB8Xrd076M8L71+ybz+SyMP/roI9zzV2vMMd+xwfvXtmiaFv1NNG1DAX0seVmxs70Tn/vc5+I//sf/GP/hP/yHCv/qr/4q/p//j7+Kv/qr/xR/9Z/+Y/ynvxrwf//3/z6+9hdfiz//8z+Pf/kv/yz+8i//Vfx7aP/iX/yL+DiLmwceeCAeYrFzbtrNZQHlfND6Oj5tMc6cPXsumqapCbFh27bYcvCkO5Uf1eOvWn2cRc82k1u94aTcyfemhOPaHmX5P6f8uJPlLdg9uHr1GkO6UlGhdHWXLOSb7HB/8MH4fT9sClogxoPsqKTNMUKakK6uYXy9Wl3EyfcHV6+GH7syz7pRauXF5kE/UF5ShzGOq/Jbp6a51Rfymb9GV89L/enLQOvuYlcsaE93X/yuoTsxe+wc6Yel5aDIua32a+vOzk7snDoFduI8/dCPARbGNnz66afj937vM/GFL34xvvzlr8QXCb/4xT+ocPgS/zPxzDOfi8985jPxqU9/uuKf/exn4+Mf/0QtTv0ltd/7vd9DxwD5nnnm96uvsUDpaJABOgnbSBPT0CNgvk5LLgWdWMThgkhFptCEDlu6/QRRZ5m287R0OJ3SMLFf8kCULv8Ab7ZNDDbZihPfoaIR2+Rfx20c13U63IaGcePsufmWNKS5UxnEtXUTFGyjBfU2RDt+gg/bs20iDTPhimExEmOIDriKPsjFOp7EybQ+IhMCcohgUxf6pmfg02fa3fHg782Ex3OKGhYdXkMhrxjypnJ+96F2bkLbxCZtM27eAG3FOeWtIS594NVPA3rbA2Jn2Ms3gCtUCMgrVzC+CZxTfh3DnjzTxQttCDv6RldtPaTViWpOXqYNxRBH1GtBjglFOPZCHSZGQoqkHFTeEu9DuzomqtogEyxVZE+9Q1TnUt9hxKjQoI9pkJv0QJXh9sAwJMMiYIyey+Y/ND0QJ7d4CSfdiXwIaOs8lBxxli74rFImdYHH6wSS5KJFfRhCrNJcKKKve4/W2ghj8B38VWcVjDCNikoZXzJomzAeKlxBakRmFpTpiRcCTgjKTLCtprih9hgeBobFhCUPyS3GwwsXLob/MKvNJnxbmujXDENGmUj+qGhIsz90vKTwi/CvvPJy+BCU3UzHjt3dvXoI+jC8fuNG7LE48aGkHaEe6jCbz8MHu2Nx0zSQMxybd1i8+AarbZp6CzfjLZzl+pEzx/LMxPSecWoZmRlN21ao7h7jDLUjOHA9eQGydLUt5cT6kFeeFWX05ypdkSaq7lxDUGYmlBFBWPTIiBXiliOT/CZZhDHmM1522ioOGHCLWBGQRDPGwR/CAWCE/dYdjky5YCfIrAsyhIopQ5b1JTjxmWpAVyYxQdrT9uhpf/tAQ50sf9LdbrSHb859Bpo34cSFbzAqaxWwIjIzgrP8wN0WBSs5Ac+WT+kNFcb6UG5CUQeenvbo0VOhceR6YJkTTN+CyixFBy+UkYORkUlsRGRE0zTF62R1a7ZFn5+HdFhiWBh0MRzWJ3A1ljH+ukiYz7fDCa75s/mc+2ovOvL6Y+zIzMhM2OXoY8E4I7aYhF+8eDFcNGjHkjmQdtl2MFNoRNk232J34t5aSNTHg3iZ0CI7n83LLjVPck4m/V8XLlDU5yR4b2+31GVmmK1BBwsAABAASURBVJ/ZhOUaf/vtdxgjbq7uY21aMlfbd8KKPR1zDtPW1x/P+NnPf86i583Y58WE9G18Eejr4Ut8On1UaTafx2OPPlZ1a9ut8CM7O4wpb731ZvgFa3d9X3rppXjl16/U9yb8Hok7vzdv7pYv99B/k3rusZjQFn2yvT0fFyPn47HHHq0J7Rc+//n44he+EE6Sn3zyybjnnntia+YCrI22aaLJjMw1trFhi7HMPuSYaBnqFpltbPGyJiIjRD+EPfH9vWUseGGjz9L69nAQGg/0k6zWn8IYRIvmvXeT3RMXgddZ6OzT/k3bxNZsi76zD4/9AgHOQY4IZ3igm0pENhBAV9xBmrrh18hkLOvQswf2Y0GbhaylfxY7p3bCj07dc++9YRs8+uij4U6c/vrEJz7BIuHj8elPf4rFw2fjc888w+Lhmfg8/vzSl78cf/RHfxRf+cM/jD8k/OoffzX+hMXlH/t/Tf7kT+JP/+zPSP9JfOWP/jD+4Etfis/9/jO1oPjUpz9Zi5BPo9NFx6c+9el46qmnq30eZ/fkiSeeDHdSXODcc88ldszOhj6d019skxs3bsYVXrS9/vpr4U8Qs0Dpq5ObOSFwQkyHHp/im2GSEASrs3gnfbiSwWXQaVwUQ7FnDsI2mqvXJTeFvJV55AXZOrlgn7zGjmSVSObEY2idsAxJYwfhTThQENTmCuDeHCSh1TmYHb32A4op/zmcVTyQg7GHz/ThyYq24ImSMS63QKROxMY8uLBF24qPeDFsXDLlXhNkOcw7pf8pwrVlQ0wbxthYRz00ULyu82kNKwPRYKAPvPqj42Fgf/HGFx2Dozw9Tu+9O1dy6iFhm/SEh2ASKrnwERnaQeoa6p1yYamzaD3cgIpwEkeL9AlHtfuUdzBEO8WpChXoyjUojSzJxTTFDWHiNEbZBMrfHiMT2pAo2dvzV5HwEWrHKE5AaqQRM70JSCc+MzMy15j0bCrIXOdv0o1bD0NhfJAfYptX84X5hgUTBS9QcIbtQow6Iw0ZEt6SsokM23aiwFY8m6F5m+mj4vIklwlt0+LUPvZ5kLkL0jRNmNdY/w0+aSQ50YqBU9+/fu16LVBcgDghXbDgUY+hb2UP1g1ZNCx5UPqA9k3iiy++GL7F9Uv38pMdFB1+sTMziWecOXu20h33nxogl80Js4CJWJEIJx/KKSBFRmZDJMHmab78I/DoZO/AmZHF7nUTRRwvm3TjI3kK8JX1Um/TttG0+LsqgL3wDBYQOXRmZmQOmLLSSF2MrKGOkC5GMqJRtKAcGCyf6N2dG/oUxEtDH9VPECxDED3+pP6wH59/gpzMJjKz1FiPnucjtVpLulgbckealhql4kUnTl0y1n9QxnPkwU6lJpg5xQ0tz3AT8hwFSzlMl5ZJHShHk7zPjGISqvsKyEasH0Ewnj2MLibOnz8X+yz2O+Ys9TKBe7deJiCYDSUYbkDx5NLS58SMiekWCwx1QA4/RSIuXboU5ktzwqYxqCHZR4Ne+c2/xr3ugmDGRNzJnR/fnM3mkU0Db0THotX72km/CxQnfcplJvf4tfA+OMXE1XmXCwDv5yUT247n6IAlPMuwfjYx1a74/t4irrHT8Nabb8fPf/5C/QLUt7/z3fjJT34a33vuufr52R/9+MfxrW99O7773e/G97//w3AB5Hj0cxY2/pKUvz711ltvsdj6oBYm7115r8Yt7dBm7bAS1kHbp7R1t73mTGQvXbrIQuRedoh2aoJbLYWRmRlvvPkm9e8is6mJ++ZYrV7bW9gevtjZZUG0s32KBVoXviSy/qji/gqLQ8S+EpGZtM1WbLWziEDaQg0LA6+ko9C0Tczms9hl0Xf9+o3IRH5ETylbtGPSvoOsecFBuUSJRBBqU0djnDt/IR56+OF4jMn+009/LD7GLoQLDXcmPs9i7ffBZ9idMP1pdiWMf5ZdL3885RkWEc+wCHEX7Bl2KH7/878fX/rSl2vnY9rhkG9YqHwulPskC42Pffzj8eRTT1HmY3Hv/ffFuQvn61lgW2TmWK/rcfX6tfAfQL57+TKL2DdqgWF7//SnP6GP/IT+8P147rnvhb+65i+I+XPFhqa/Qz+yD/3whz+oXwv78Y9/Ei+88EIMPTp+O4dOPaDZFoDQcCOZZ2fYZkVrRSFz0igjD4nqJIa3g3ocOG7lGRRl0rqcq3zjYkWgc5Eubnmlq9QQFJ3wlhMezuh5WHdEOkNBvHjRaai8ODZO5iQiT4w2HKBVxv9+l6PbBX9T57utjSK6JjNxURP2oaZpGTRa0ok6wEmEW97rGsoGeaxfYsKUW3lTgtC0IHr0OWYebh/TBaRGljDsSAvjBS7FN4XkEy1eQ5InOidedcVwQU7q7QCLpyyrEk3cHrajA+kmVPObgQZBwcH2GGiQjzwzb83ftPxIoRMQy33qBuqjhyJlDFQmyWPPwSvHZp84o69JgQ/ktm1ji7d8R4umXXnIwt7B1qgJkwsN32B2TFBss4Hp+KtV2+Ut5a94k/ljJhbXrl0LJwp7vL1069/dEhc5mRkLJjC7LJ60b60x19EjY/iv+tk6E1XrxC2xgV/bta2yEahSDDdRmXdxQVa/Nj57mIhZD8tRA1khjP+msDe4k1FP1gZtH5ViVEX5khKYqPi88b5vmNhYp8ykDjlw4bzN+rVtM+QN2RXPzINhZMne7tI26KG8fiy/p5zb8Q95Q5tOtg+0k14Py5o+qezIR7Vyo254D7dxxfbMjBlvzJ2YupDvqFdSR++9hjATyYwgCO2/ePFiXGIR4cJgNtti0rkV991/b2G+PatnkXITMjOmPxTUPd3gP+POefzlvBl6dvduskg5xdvsp+OJJx7njfIcFus62KltTtbL3+jssZOcQHnMmNzO50PZGVhJvSx/zs6GeVvku6tguY4Le+ymdPT/BbsB7713hedoSdWkvmP+Yr/pyEfV6lRf07ShzP7+Ml577XUWIN+rRcr3n/tBfO97z4Xjx4+e/1H88Ac/jJ84uWQB861vfYtJ6Q/CXxH7MTT/Ad9Qj4426GLJCxJt6ii3x26xKpRI0zRVv5bxUN4F/PtM8t9990q4C/Pii78Mxy71Xr16td68X2Zy7Di1x85LZuqi2DzU01NekHeFN/Xym2+bGy4Z5zBORxYyk0VJG774cWxtGZdTRuiZGWn8DsjMqsc2c90tFqbWt2X3w7Ks28KXSdqknkkhYWZGJoiknZr6zsaf/um/iH/7b/9dfPWPvhpf+vKX4g+++MXa8XiGhYe/BOfOxVMsJh5lp8RdNHcr/DidfcCPZ/mSaefUqdiab4VlZxO0KwtPdtjdIfPXyvyRlZdeejl+/sLP4/kf/Si+z6Lhu9/7Xv3vqO985zvxnW9/Z7XI+MY3/jH8SeJvPvtNwmfjW89+K7797W8X5P3e975L//he/OAHP6iFh32hfn3s5ZfpR6/VP2y0/d5iZ+0K7XqVZ5ALVdt5n5cAmBe/8yMzKbOnH3TRNG3FudQ5dNIkz/7RQxviRBielTFmXtBsUQd9u8KjLpZ0mG4Z3CJuJhcqv2wyNkjII8oQyUeij47C7XDCt/m9VqJCy8WRYkcS19xV7pE8Jyeq4zcBHt4obLKN2lHfO+ndlN3klb6ZPhy3wIm2GZdGQ62aAvdGrNoLrZiHZeT31R4kK67cgCh6tdVkP+0EU4iBpycKoHuVV3psHKZ78jdIJ45q04mZ//+E0cXJVNXN+EQ7cWiHmHBioYOMGTkQ6B9D5ATXEqkLvcJeMwId1Vc2ww0OOt3Q1zbz6SA+VJXLzHpoGD8MsjBsKDNzCCHwtnBZcBxCraQjoT4K56RAGB2zpgd1z8SkadvhwZVNBPr9aMI+D3sncT44XAT1TpB4oPbA+2SC6R6dQV3jiAN1R1CPI2EfWSXDhTOC6nIaxIc5cpSsVsLOTCggoPcgPqKjP6DH0iQcpEo5KcrE8qk60Kf/+2Vocju2V9Qx5csDkFE2k3oyMSaIzCzOWy7HkOWzTTOy+oU7BaZduPb0l6GtLTd+S4e6D+PWoqztrdSjKdotfKutXIc/h0liHw1+0qeZuSHcR2aGkz0XKN6n8sh77tzZ8AvfmRl+RHOLCexWO07+oG0oqXsuM8uP/lPAr371j1iUfCzmsy0mn/eEn73/0z/7F+FHtPzOg/eycCJ7/fr10NdbTHB9caD9mVkvFLwvtZ8uDU+EMmLJDk9G1uRYedOz2Zzym/rVQBcLCii3ZPIvunq5wewIou1sfqCjaRgPIuI6OwD+cuCbb74VN27s1ndY3n7rbXZWrjOJX8ZVdnd2d/fiGuHVqx+EH9V58Ze/DBdD+izQ1dFvtHfJYmBdRtQxpTOT3ZEzLNZ2aJO26hDIqvv9999jMfIuOt9nkvtqvMWOzNtvvx3+Xw77pQuz3rEJBHpi49B3HXVroOs3P+Ylv+1m2vJ7+AVBJJembcunC+wtPyALufKGi6njoU7l3H3b3t6JfV4AddimP5a00XGSymmrkCezYVHXxe7uzbhGf3DXfPDz1fB7i+6Y+UuMLrouv3O5Jv/+gtvLL7/CbsZL8YtfvBA//slP4vkfu5BkYfnc9+Ifn312+L8n33o2nmVB6W7Gt6AZCuMuONzdqEUGL7L81cYX0OVHsF5+5WUWi78GrwDiv35l+BVJFht+Z8c+tsuLLe8ZFxz7+4u6D6z7fD6v9t3Z2an2tQ28h8zTX5kZTdzh6BnkPG+LSYetGXWZKAfDjSwN0CBDjY4qQPY+sKuwSaNPUbEh36t50ob4rdd+JHUMPkZt7OIng1PxFaqOMlkw4cC7okK5zanSTcC6lqeksc7EsN9rMVD2GCffYgcVlMnNC8dtT/XfluEjzcQmTPWG0saTqB74EDrEPNAPETeS63pZJlj1CdwFX49vem5sJ1UObhN62xjlPShO+GBfnSt66dMudMMrnRh8A41IiZNV0dWFbHlNmyeMC7JKZrysAvMOY1NuyFNaDKljr7D0QUdZMfSr2IeKlCovR+EYjb9hkUdprU+EjBmb8ZF08kDbgG1EcIucbbyJWxjoF9M4YV7mhl+m+BTKMIHC1MuNPbQ7aVRxGpmYCE1uYOoHG6RYMEEYBvFF+PD2QSrfGpRkAnUWZpev6OYFhZyYAy90/UEg+4jKxb6i1iUzh/IoX35rXhnjRZr2KOlYbdhzf0lfgXuyB/pQ2ii6Chw7cny4ZmZNkGI85LdaQtLx0DLAOfBMEUOxppo6CnpFG83z2ZNpbENuIy01c51v+k6QW4QetkLA+tEgnncSr/yM4S8I1wiOPjLJAyTQN6SNZ/oSz8l1g2/baJqE3I8I5CbkEI+THZkZLkiCI9HpZHxrNupPiZZBWKdxUQk8MMRli7pAJ+Qk8tGePf3RPmb7qtmFh+1b5WLGRDdPPqoV2zvzWhTMZzPIfUhzJ+LChQvhx5+cJNmOtp9fKt7m7befmzd0oiXdyZeh/0dEeo+mzIxz586F9wpLSg2XAAAQAElEQVTJA2fdR/SJQbfag4nZnN2Tc0yA+/D/Fnlfw0L7ko9C9VvedSakzpOckO6xi6D+zKx710l7x8KibRvk+nA34S3eSGuftHffvVwLGZ+XmUML+FEtx5vBpg652AAewwjL7jFIny2ZSPfQtEW5iKTsfSbMy8i0/wV1bllszemDW0VvmrZ0uvug/JIxRl1RR9b1dpfMprIzE51tEKAPpxDJhrrSy/zVrmu8db92/VotugK1Tnz9aKr2hgf8sYmR1jNmZWZcYGfMXxZbsgCpcbeLyGiiYaGp3R39y19rm8/mLMpuUreO/DjBgTFwaYc6Mk33kdxLlpXZlA8jMjIHH1LB8FBmE/JfeffdeJadir/5m78JPxr1jX9k94LFxLBT8Vz4MSn/WePz7GT99Kc/i5/+9Ke1e/WTn/yYUPy0aH7s6ucv/CJeAL/8xS/jxV+9GK+wiHnt1dfitddfY2HzVrxLWX4E7joL0ps3btavNO7zospdJG3x438RGW2jnxrCNtJ4oY22bWrH0PtQNA35aR17/LcEHX1+gPoW+n6xH/Yv+6S0jvZp4gQH3ZWucPx1UwU2VDJTp1eUahjPIVFXdNHZM5OKtIXgIEn79MZAjPEhtLGIFc044vAMeob0wTiZdXZ0rorUZeBByZBCCZSKb160oDNPbGYcGR/qlZmROUC2DufiNKIJsBxdRla2mlhh4IErOgaEFQ8yU1x9EyZafwxvj5y6Vup/g4iqpnINB913VqicvBMme0wP0noZ78s4EMbrQJOvp+0Mw9frsMsKKaTjqDCvg2A4wXQHY7m/o1QQyI7KKyC7wrqQV2nDImxcpJGJRZSFLtJciUORfgDkHEjfygPHMbK38k71QeWG+d7gaCk7Nuy8y6i9ja5Kf41bEeZGHWsbsA8rDqQx7HbpUnCCiwsTcQLWo1mwA6cOThnjx9k18N2qpvjtMBtZK/9Aq/iGXyCtT9qiitU/I8wcPTZSDqYwFlMUhJMApvDBmDy4tmZbq4G9r/u7g1egw4IQGc6+LMrcaC8U9SOPYQ/jEA6yXC1aKqG5EZnJw2IZEckt1bML00WHL3wTKciOhocORnByM6FfnXWPVRx+QtPSYYrDR8c9qp7MZEI2fBxFHvlFYPcAqbcic6ij10yuQJua5NnBg68R2VCDQTYzI/NWtPBZFOZW/sAdkRFrbMjFCY7MjMyMBmREiKC+1qvHj/0Yj/HIzEhtrdD4QUTCCMiOCVDqzExoWfGmob6k12HEMDFvKZ725KaSM5uMZgOIRJDBGYePzIzMAeZ12J/ZBJSwnHvuvYf226KJO9JQM6qsjt0c0ePYCfpZHSLVoF4THzX6wB4u6M3MaHnbffbs2bqHnESVPbSBNjTZhEfTNvXl7UcfeSTuufdSbG/Po2kaaKfjgQfvDxcqpjObaPCddXFxcvHixfq+hBN/J1G+IXYi9dBDD7HIOAVvE5lZUMayIuvKhQj+kd8J/osvvhg//9nPWUxcY1fievz85y/EX/+Pv4n/+T//PzVBbJkcI7Q6lRGWqW3Wyzf+tpFMmRmZDRPeRfgG/bXXXuO+XkTTtLxx34vMJL2sUFnfamuLix7TmcqrKfCnIaNFjT99WMaSxYV1HsJ9aMuaTGqT+ebtsXOyWCzJ6ylXX6gnKHNARzt01aci2raF3sRxhzY5WV0yce2xY8kCqUNe/h4/aveCPJREtk1szWa02zb1X1YbZWbM2M3KTFjWGMod0mSw03MtPC7dc8/QZPCbjkju6QZaxqmdU9xb27G1NYt3L79b9c7MuNMxsCQ6gvo2+KUrtNW2PYvG3cgkn/pZt34V9rTBhI44QIsLvcuU//rrb9BH3qjdo1dp51dZWBj6E9HubL3z9jvhYvfKlffYZRLvh4sNF6677L7ss4OzoD07ykv6d9M00bIzN5vPYgufbRFvaR9hXDTYmZkhb3Ao68LdO09a02TVJTPD50ZHO09YLBb0vUXVfagj9aFs821f81cLn1GOIuo8vodU9kdzsRL4l56PPhL0LyLTCYHMHiInjQEbEc4Dcbk7Oqh043BV/hC/83UtpySAYJkryTRGp8CWlWJ4VnGzjwDtUQ2zzipFiG3qso5rDmMDl7E1LM7UAbsgbKYzB8meBh741X0rzOu5fHhQsL4wmIA+PDfUjfhJdG+Kym/acMLR+oqLCz5clQPnVE1yNk9YVjZJNw2Bc5SnHlN5x4by0L86hCeeIT6Wa37lWcII7SE6BMOV5Ed7qnYTK+0QsWeV/IgieOwj0nQnNdh/iGXo2YeIv2lyoxijghZFqzFBdOO07TeSJ4+qaoQ6NkHXOVCkzaafN2FB1l8YV2BUN4ibGDK4Jn0bDhU5HgiodzzRsbILrSSPEOlDG/pVDilOiTlchhzLBpykqYkRhDgrzWV1zmZOaiPcyvfLwD6gJzuoRdVlxXzHCFaM9c3M4h6uRE0LoqGtcfRh2Ufn3J6q6sxVaccyZ2aVnkmYsmVkbkLah8cwcdgqnV090Jc1cXCSYN2WTBJp3srPI4rBlAgyksuEOOIo3Sw+smnCXYUZk0D1O6EwFJtilc5NSrUuptA/6now7yNJUV4yOdInBSZXTpjUbamGmTARMe0EbD7fZlGyHfc/cH/4PRD7ZM/z1P55amen+mPTMmlrW/h2qPupcIGyzS6Kb+tdGDgxd3LV4Bs/37+9PfC5KLpy5Qo6+sgcyg0Po8DbRL8qa7nq9PsUzz//fLz00kvx8ssvM3HdGydzw0RfmzOTifFezLiXXKRcv3Gd9IIJ+YRlTQK1y8mpH3e6evUatGXJaELbNtyD20bLPm2pRGRkJlFBsHH2xdRvUG4fzcxoaI+maaJlIr5Fe7T40XQDnew4eAxlSp9gfmbWZFnZaaFibzKvgFiir0V/ZlY97ZeWY77+pVIBW1BZSWtUnaLynLjbXplwQrcPmGO9XRC4yHE3xnaS/tZbb9VuQpz46Ksc7bLd5/M55vQlrb36qBLcHx3zD4ydksWHSYRQB5Eh75ZrUkZG07TR6mvRNKSbyCQvo44xiFhF4sTHhxA5se7bMTa3y/zo8hwa1mjoWN50LR14QFuNgC8p0pbYBKTx7GnEMVr8U/xOYd6mRRLhJF8QpSfUWVEvmeSAEBLuCOppr4LPTl418UJ6daoL5IpwdAQWis3qaE3TRHU+wsxJciiryqHMzfBgLeJDHahcyVWRU7Er6v+vRKYGOt6fm75Y+Zn+uIpPKj5Kl6ATi6qvW75lTe1aacsyYngXUERdR+Eu1Nw162Z5uO6u5T+MwOA/rlTa8nWm4SYmvf+U3bvrluvJBm8GfVhlZt3/mYZrK0mSGOqUxARBnZvxItzlBTetJSgoMw/YQGojTcr8SGSwh2vF6LdEV+cWbx7197lzZ3lLfSYyXWBNTEl6xXrHiHq6mpR37PYsa2LiZESaefarzKN1VolUsIdJ3kz51rhj4YcYMvMAJXNIZyZ1mtDcZvw+IH5sInPQNTFkZukMDushfD7oB9G0PNaTTM8pNA4yc7AtMjwnZJKO9ZGZ9bzpmTQ5yTx//gIT9Z3Y4g1rZpbfg8NnUqFpVzZBrlM/4+rYRLVB5X7IC2ZmGb0hj1LtHNANb9CZY8xn80jCZnxmunhosfP8+fP1fRK/POyuiD6zXmKGjOqbTN7Izwv13YGdbeq8YPjoyy+WnplVlhPN++69t76Dsru7Gx2LHetuu1TdZbbfYWfTJAuGWTjhtdzLly/HL37xi/BjN+qRJntmVjnarl2ZlHXjZi1gXn6JRQy7FTssmDJzPW6wMFW/O0XqdTLtblJQoTNnzsaFCxdjuE+iDu07jMrwgq0GdwuqiY8iOiI9frC8jj4kIFXe8TppWerDWSzW277nomvyS2VMF2y0zU1m6tetOH3mdLjwa9u2/FJ2yGDhhiNyDNXrgq9jTHno4YejQY8+NO3CKPCdPyTiTyb36PBXwvb29+NEB7oCeXVdv36dhed++JE023TOQsX+uWQnY6qf+kXcxTHVQ5Eef+uPHjvtdxWSkdiQmREijj8y8vjMKQefT9HfRdhUXSj0w4ZlZH0Eh8pNoRUd4/1GaFx0y57Os+QNwH6tRt2uU0RdPbYM4RAZnGwcTJky2AIHEAdScFdaVuOGE7B0ilJsAmTRvdm4g3DCNyCLKyvdE78FvTrIHuurfBqHFPCbLkSQykJkE5nEAREyckTUgUnc0F10TF6WTFocwIQdvhhWF+TiIHrLxqYq8wThQRYmEOju0dkTBvb1IW0CdYXe3wFxQAb7Sk9wqKfBNGF80BcjfxSf9Anm9/AL4yM0IKYD/QGgJZioFZouf5gP4OtXkINyzIeWI4JwQBx79MflmHEcDsjkmLoT80Z+Rb2MohWYPg7FcOgi7yFSRGxS+kMs+nQCDTE2ABLyCaIHzsO0w+kDzENiaN0h/qGvdyjH7A+DVXegyeiekZkrTLZOeiPI24DpKW8K9aH1nZBNE03bxtZsVpOiZquJzWPonvRTBKeHrmEB2sCbBIJgPC1vlT3SKj1l2NCbkIe6MfAYOxFUpYpiVpbIKl3xjvF+Effcc29NzoYHPxkHTu2+HWAmW/U+4Ju2ibZpI5uMBrRtS7ohHRxaROCJjMEA6HRivXhrB+5psTshItEnLFM9Ew7rk2dCY5mjnDSfaSTjOPgrYLb3gL6ay4tyMR7GB3ThRO7cuXPRMxHc398rDnXXc6KPsG+FB3H1FEjLM4Fk2WNoxFL3F+jC9tl8q968+1EmJ+vBMZTdM2lf8nzqoqvJUYcNwF80GQtRz4TJR1PacKChcDwb2rVpmkpttW2cOX0m/Px/ZtLObYTGYXTHM3GyoafsZbcIaUvoOywm1Lu3vxuGLffS1qyN+fYsZvOWfngxPvOZTxNeiiefejK2WHS5aPHXtNSB+sjM+pK2umezWZw/dx5aU/04k1ang+/u3ox3371c5V64eCGSfti0GU0mtC4sW1hPXQ+BRXUXTnCvs9igueImC5o3eSvvl55393ajadtI6t9iU9O20VGO6T4ylPnmN5+NN998M2oXh4lyp5I+omOCvWCBEvC17Va8//7VeOGFF2qOderUaXaKLtCGO+EX251L9OiNWw5rPhGNH42eMo5G0Op9dLbHssNXwJC5i98b7SizR32PfJwAHXXruQmcHy7QYXySzWwoK6Kj3plZbRiEfnH8Ju1i/TIzDHs4+4i6Vki1UBs9+dr161+/Wl8i92Ne99x3X2QDA6f2Nm0Tp+iD97AAvUxbu+jTnj7QXTrVS+TQ2fcRTWZwlg0Nbepi6+oHHzAGbtEXt+mL89jbYw4MbJNJk7IH1aEsNmGuugc0zRB2+Mv+3+HzjjZQj4jIiE2gKvuEchDBIT3II8owlJg0Au4ocCVfvgFDWhnThlAiihfZ3zBkgULzUYtqyA8VUgcqjCgNMcQPGGlecBhOIBlBByO9u7tfg1wWzSvEih+8TPptcHOm9DrsoyNxMxsYUgAAEABJREFUuB4HaUoCikhB1DNxYn1ujoZFxboe0DMbWLJgvKdxAtnD6KHRP6KvC+wrPmTJM18k9Y6AJuDpCQlQN9jfrTpWHz1xO50wvkYftxylBL2rcGgLyzwJQjlsiQKyMQGdRcMPG76Iok15R4d9NdZm3qgDemZGZkbEBkxTRi+NMArJ464/AqN9PaHweTDhlgqPPPIdQtUbWoC+x5ZNaAfpvvLWOrS5J2+CaTHxqetIICPfGmudk+yBcFJCZx080ENxAtAHkgUp635BHn3m1jRcKO5HIHj8iWr5Bv0DG14ZIuN1SB/SidyYXQG59F+uY5nEij5dTFvOJqa824WZGZlrHOY9rPeofLx0RH/qi1bVSKQ2QBfA73hkooUReKAWf6WlJXWGDjHpuxMCe3FD5U2hXXWKG/oAFj4QhTTUUALlolIdwYPIB5B8U7qHQ16HHdlKhou0Td8eiJcMkjBxNbWCpVkTdX0YZE7SaFY/yMx6+76ozyJ34cMa0ob6pDqH0UCbYJ5xQxH1OedsgknXdmzNttDVh2lcVPGgRpnwBiDEmqLrBxuCliIHGfjkFbDFSTHf2hp40arMVK5xda1Q92NPsotgMhWkiycVPAaQY2UXMWQC/kwu5HXo0Zcdk/Ht7TlvjE/F+Qvnyw8zfNG2TSTOkM96N8hl+BdcBzQZdqcga4VI8poIQ2Yn0TqxZ0J//sK5OH/xXOyc2qEK9tyIpmlWyMyow4CxyqTlWlfp+nwN5K3PhI16yts2bWRm6X7kkUfjD//wq/GZz36ORcqZ+gJ2Ji2HrP/Lo++X0bZNbG21TPpmTPrmJdeT7xtqfXHqFL45fzbOnNmJM2dPseg4HZcuXQx/znd7Zx6nWMxsb8/i2rUP4tr4U7WPPPJI5c9YmDRNEy4W2rYtuzJzCHHg/mKfhcKNaCk/qId6G+iRAf0685oFVEYb7DG/417wPu1hyIb5D7nvvf9+vHP5HWJ9NG1b4YK36upeMClfMCfZ21+E8SV6WnjMK/9GRNu00bIgyUAfyhf7y2qjzKQ+1+Py5SvxwAMPhv3lnXfe5b7pIihf9AxsfY9lI4LDdEAPeBKdE4omXZDX3wL0xICg7GyaSGxN7JswyWBm9PBGZMSEUW8YAqoaV668F9ev32CRtQj90MUgFYlu9M/YmZ3Puf8J7ev7LNgW3BP6ylB/KaOUof7Xb6YnNNjnrsbzP/pxvPbaG/G5zz2DSfgyIoZ2Te6tCyHfz1nw3WQRiXk8K2JAOQzmjbMvWh+Z2Jn21z4a7D1z9mz4zwv9GFmPnTdu3qCtljGfzyJGPmULMR1YjL6iVSi95yIylNui/bfoq/bXLXyh3W3TVpkNoTwwRvLXxPBnPKnIkFpfy8WoNk8e0xQbPbyxQkTAM0CuAUOaLPL6IxCULzKbyDtAPtHE7+SgkQ6UQ5oacEbT0BnoscZpoxWXaRM2jGFhJA4BHijicJlShpsYco+5wliuzQhOGsHOEOMhRYzJkwToCzUZYiQnrRXjoS5hcgqJFy8hJ6VjAyKjYAXV6mQeOs07APInVYYkOS3nZBhkaBfs70EUoo5Kq4aU8ZMC9rK+JzKBKLR1OT3lbML8gLZGHHGMxhyRsyL1xCYQvd3ZV3m347A8cRue3jx5bofDPKbvBBTb0MVmnAgBTqSjEP+IT1UfpXKzVpV/HGNlHnNRRhyT/Vshf4jyFNnEyi6INkXdpzQAwxb3q6mxKcgfeDe9RXxFH3KPujrOdTyVm7aNZEx0IVLdEnHD5FIgb2u2FT6EmnT4zpW6oRjTYkW+fUQhgf5iNJ7en5UaqeobYWCWIeA0hQP64l2lB2pdF7zZPXv2XDz44AOk+9jlrXHATTFx+0NtEw5yOgl58MEH4ytf+XI88vDDNRnEiIHpaJFqq4GBaz+C4MA50Y8KYZxsNrQYSOtzIkzhmFPepOP0tG9PONh5VAEDzR61iVHNKmjpI/P5PC5cuBD+v4NTp0/FhfMXYsaiKTBM/+6wmPB7EzMmLKZdzKwUbERyFR/KXtlGRjLZtk+2LFS0Rx3b29tMqOYFn92TeGZS9ICBpsQQO3w1Rxymm77J2293B+65dE/88Z/8Sfz5n/95fOb3PhNPPfU0bdwFJcDW10ekMrMWZ3MWaTssNEiGgIEFyeniOXv2NDynmeTus8CZ0QcfjEcfeySeevqpuJcdvaZtomWB4f2mT/fYgbry3pW4yCLm0j0XYwuftvDs7e2FE0A/PrRk4eALzQUL7qssam7euF58/jxww/2pD9u21YwR1JZ218MjoQL7wvXr1+N93qrvMbnu4KmMIy7yHkG+haSOJYsa36Jr53tXrsTLL70Ub735Vt13Sxa3PQNXFeVFozYReYvOuyeoQxwvaZHH5+JBbPP7IS+++GK89977Yb2ibEMvjezYp4+3aLue+2q5XNI/lnG3h3080Ov//vjWt79Vv2g1lBV1dIzzN2/usoi8zALm9ejwn2VX5jGXzIzMLN6eetgnhAtgP3r33nvv1U6WXwyfyspbdB3nobEvmY1uBrWhHOyyLDw3aEJhZpYdXKElOHyelHZY7neXbj7qospvKD0Qjo7UgSITx0DrcaqdbGokxDgTn0/S8NFBYIWu66UPtCLc8SL/7bCpIKsxqxRFxqzMiZ4j5dZgss8c6zegUlWXzXypA9b6Om4wO77+6In3CAhtGXgPXzVwA/BTEOzQxjgxPXcsYD6s9EB6UDPcDGvetc1r5qGkgcf4OufkMeUmKDXFDU1/NFDbUdB30iuk4vp+hanoolNLGInKehAT30ca6n/KpBW9qpriKVf6ABKS7wqrulGRw/GpnLtSeBJmDK+yqi6DQKWxYUh9iCs67ySFl3ARV8qZyjscbuqAczO5iku3OEPvVdHXvcojzLAe+nIMIv1GeQPl9tfMDB9ivgVUt5OljPGPvJYHsW/e5rN5ZG6OkXHbI2+bO2Surbb1TQ0oWcrKzCozcyMM4kIaapQgOPK8wQTuNJPonZ1TPJhvMFG6OfKhQ/kck3cRnD1zJr7w+c/Hg7wd1l8u6qaulZladow2WnBsG2s7yRzDfCQZ9SOdcnKIZmZkZkSdXOKjP6Y+5UTZnYFLly7F008/HTvbO+GCpGmbmoQ7aXMX4KmnnoptJu5zFjNNszlhvhvb+vCXi969fLl+capt23DSrg1NTcZvr0ubJx/j+boXD6RJFH0M1bnNW3FtP0Mb/+3f/W1897vfZcFxJlxEuJsRODkza5G0zYLJj7ft7OzU/fMwi1V1ZGb9P5FTp07HbD5j1+RS6XBRpz/+5q//Jn784x+HP6H65BNPxqWLl6LlHvMXjoLDj0f5S1guQubYY50tS79bd9E2Tbig8iM/+tnFi2jxkfmZOdQXfUedN1moX7t2NZYsdJTJzGLzXppQhLu4OIdQnwsR74u9vf1w8RP4zDKkqRvD8Dh3wHgv2E5CevwzOW7evBlf//rX40c//lFYry0W24dtNO1CrGP8DfyXOfhwswrybKY340tentj/bC8XDj/72c9j4s/IsP1feeXl+Id/+Pu4SlvhLvxWHlypyUziAzIzMrPSS3bCOua4mRl7LHDto5kZZ06foe/OKCfCRcqNGzdjyaIXobs4+5jmjZYhSuFRGjCHYiP5+/+y919fkiTJmS/4iZq7R0TSSFaZVVm8KRpooBtswM7eM+fsfbj7Mn/uPMzdvWfuAIvFoNGN5t1oVl00qyo5iQzibra/T8zM3dzDIzKSNcHAQj8loqKioqLEVM3cPdZlv3SazfWMKM+rXNthotNa2Eju4B5OdzmLqihUA/PYZg5Jwtq2ok+7nOMOjUW8F9XyO89o853XpKxWJjmwrYuTo7Z+cbkMFHhJyB3qsGbgt3K7DBM79DIpRX0dEUuYv0VPW4RtGde1DNujZjAblrco8YyxtiJEofeaOFRrOodrQSOCNoeC2aZhUdNWsZxPcST2PM4z5Wj0dVGCqPlbu6EJiT5+qDy8g2oovMoRSwRE0ZZlmb3sDJe41ydc5fqcp6CmEHsdMkjvkJCIkP8yo2dxmA1P6lN4LtjjKYq9LNYjVMm+oLP68FBTKdfnZXiI4cUonLLRo5fmdFuVFYBKUHtdSDD8HPb85Jmf0UaRhU+pY51vUA1yvDnzU2+n+wIeB95cbPJU3JuomnUiDzJ9nR1jdGEfhEcQ48hp6xQRrU6djjX19XltSFvIg2k+X0xfi4BqEFANPgWdpg4HENK53hp9/aTfG2en/ZEUaiKfMq6M2KoLhDaUMz3sATc3oHvD+OZbb8qbWP+a0e07dxQRcLTOmw3bSpD6HiDaZuL3rJbnfBqLOsRMSH16vYY0CuIiQhHYEV5vhL1pgpK0ImIuOuAL4rBSRZdB2uUinEMCZ/sYRBURCfOMeHof0dZlu0WEPA4mHDi8Wfb3Jl555RU25vBgq5Datwanz+oiG27/U81RqWQ7NhyiaSQc1qMHSTsKRkTWK4UEIgK5RdbdGyvr4kPhpUuX0KHkIdMyx+NRbrbCb1vQQVwNhXqQXHKB7DkBNZKPcej2G9ODqXwIuP76ddkG7//6fZ5e39LHH3+sixcv8jZkC3pQ50Rf/vKX5QOaN7J+S+Q3GJZh+Om7db5+/TVdvnRZPswFOn7nX7/DZvMf9ejRo/wVL9vxFd7suYx/nvXx48c6c+ZMHlzu+8k9bZpxgPAG029LLNf1+QBgedbXZU+fOqXLVy7LfWJdTNMTLtf38cefsHmdasZG2Yejpgls3sJDsWnotY4mh2m/QLJBsMZ5L5HrB31oHW3HQttt6wjKIdRxKlpT+jAJFSSX66HIP4gSMfkKvD7fcZKtc8JoU71vyhBKOUOKbaD8vs39+w/k9lhn69KikW1ses3YbsRf366UJa5leUq6aZpflJLfiFQcKhvG4YgQUeS3fIjk7dtU99BhlzcpbR9ZA1iWnGmG+8thg34Opdb+JeVYntdwr98zDjBuU1UVRbi9Lf9cLEnzO23dzDsHujo+bztKOz3kg+Siy0Bm0h1mZDlbpjmvB9kxANFkMdtJ0cCYutGYpw2f8Tso6EgDqI8Ijsi84mxBT+PpYipHuqM7mHJa9CvSKCUHnk+pUs1p1a/o6KjO+HOZQ/lHxD1Y69rllfPOnU+M6lAUHdbFEQW5od72ezAwp2OsEAaDxtkN8ow2jk9e70w3+vRJw4VObmOql0UD3yB4TreoodX4UNqNH8B6DJK02QoslzrM8+T8toxt1MNyO1C8rZNIGsFhl9cFfX4rp5MB77FpCuGyDfOwk7c2gCnlrc18cUS3jqoGetGebAt1OIPAY89oew0C9NStC2GH+DQua6XAMCT523Koke0ZNCTTtC9J5PdhWgd6n+90nzcPX2I7+npdhevOtBOK/Gvwm0y3Xuajb6acMUQSj/a8AUKcTp85LT859iFlyN2wJvppr9dK1+4baWGg4NRDCq1eEYUbZS2vuaWqcli5nFXb5QmldbuK/lQAABAASURBVPaAXJRsWtNSX+ZlqpMKUygyEYQJKs+wTzsXmgPDMirq9ebSm0E/bfbabDMNYd4e3jAUbtp+8uvyQl7DJqS/Z/hg8s4778of7XnAxsE3+8l4LJcZsWF+4/U39Mdf/2O5nW5w44poR0TIsgxHRdJtb9iELgMbUAYHv+aX5RineAIaEWxGz8obYG/SLapwPwuEBsZ13Ya4fG9yOSMi8qNCPmSQpYjIe6B5bCfTHfpQ4I+wOZxxv4wIWf7Zs2flQ4LfBHjTbZo/JtTA47JjDjWX2MjP2Pz4rcfZM2dlGaWgWYj6egTxyEQEodrLUcN9MK5G2hiPtckbBMynncePss1VVTTibYM/BvXGG6/r3Xff0VnGresspWBSDCDluCOQQnmFI0HUgAUry3Jtlx7+ovjZc2d1Ghs7z+28e+eu/BEc26iUShP0OcWB4I95g+Y3RYU6PZZv3Lghv/XwQcLz6dNPP9UPf/ij/LK4f3b3448+lr9Efe/uPX38ycf67NPP9O3vfFs//vGPqarR9vZ2e5DBADV7CcvwfPMmUNDG2MLwwcd11rNa/j7IYw41nrMRIevrMh6TbpOOubzxvn37HnYSY3Ws0AjbFWwSicYHkgRJ2wugqJgKLUjjlmoIbOHvJFRVJdfvJ/SG0A2CkJz8Luf8k8AFXG4IC7LIFkGyAIcdyIggHhIBiCWQ6DPmYciX/Q4oWaKCGKpnjJYGggGlJqwxBuYRS5U8NmbMAaaymwkCLOwGe6YpuuRsp2Bu+IBYKsZulxtRJEOhIJxN248XJr9Cq1drxwUVbVUhz2ueqR4zVzjAXriwDb1tU1U5lAL54lrVMdtDmyJoC/k0lwYRsRmcICTV0oi4TsNZhuOtXsQQnnEySLV+T1sN29z002hpYCrrwpSzWuaYNILsngn0Ai17JudOMlYKLymK7WjXCocKA8Kvan2TrUqVHUYx2FpmG5CSpI92Leci3+VtuJaCBBicbulIy/RySCrt3/O1ZRc+RUhYlmMGybXOeS1c31qWOdHyqBn2Ia8tyTiUMWd9noiFH4snCV/W06JWS5i2ilWe49KYILNbGa7vMLBU8ix5LrBEOCphqzqPmlzmCJBrpt8iaLdrRz9cNyYlL8Imq29GJp7Xe7rWmnsVqcEL1SklsoDZDgtAaDN6H0UWuW2sz3qRYbseUFkn1OlDutAp0UGEGlzWbJA8UfT06VOKCPknL/3lyca7kOiKOgQ1tMYDhHgEnlZhfuttiHHUcDCZMo5qZ2jGk+AJT98vXLyg7fPnxTKc9F7fBtk4F8zmppT0kg3P9XWBowbJJbdCszxvJr2p9k264qZddTfmpXKDRNO105vgbCZpZ0/ZdE8P9nXl8iX5Zu+n4Hfv3VXjXQn1NtxA/X8s3njzDb37hXdoQ533loo6e9vBhtVCEUVVAejiTWePEZvQ0XikCnpVCjYyb7j6hNvgtxZ/8Ad/oD/4g6/pC1/4Ak/16TvzgsCotqc3qH6SPmMTO2Iz73JGRGhKP1i+Dw7e0L7++ut644039BZvhQoyGozm75X80R/9oa5du8phYJRwng8o5r127Vq+afDm2Jsgt68qnb5oOh6NOUyc09mzZ+QN66IFZM5doyE9wqkW1mHGU33rnJs/dH708BFjaaZXX3tVr3Mw+fKXviTr/uprr6H7W7k5r9nYu6yrsL4OVxGuNYSfniOKiMQ5DmDXrl6V+0ChlHkw3VfBrj6E+Mvxtp91sny/sfCYNs35pjvuw4Vt48PKw4cPOFzt8AT7QN70Wb+tzS157PiA60PLZDzJt08+dJUoHCInsnzLcbunBwfyZZr7rmHMRYRsZ9cz4dB0sL9vFtlmGTnWC1nXmvHBQFUEjTVcpsHrQXToTBasiWFGF88sPFyyuK1Gl/38QS94raQ+0+FahjlxHUeDxg0cPYhKaZOwicS0yLAmgsu4uqundUktZZpooQ5XENFq4jnbZy2xuiKZp6c6bvTcbWi2FEWW7d2wFjknSnEgry9+SNOuCbN8A+mxmbysb9Y/GTsv6TTCtXqMLNLW1FQYqSusWxAfuJYDHtyA/OTo0/I/WWJyWPe286jAhnoKtNZLMS/TQ7GBeC98nsx+QuaF3AtKn52d3CfWhJa0Du6nNeyQDnMfriNkmkGBhaOobWkCUQdzmD6kZXpImHOeMBLwGQQvylmdo3B4Bh9V61DCOp4n5a8rs0qzDNMcejPlcAjnnRxZEls2PMr0E5ZMU/yokKwlt45vieGlJFhWGER50+Lm59ATG+rJu+oF62U7rBNpurEu76loQyF93GGPdcL6PIfr8l8SLfvhpLLRLfuO/nS4XIxMbjyrtIPpQd60NjYmPMXd1ubW1hJLBAO6pyAC16cGoakDUMSbqY2NjbxBlqrkJsybsXPnz+Ym3L/W1HCDdOiBNqxmIPiIKHUxx7JsHyYndEXGIiI38JtsCPf3D3KTiFky7yjPtp7NDlJn61Sz6d3b24W94e3BRV3igOKNtz/CtLPTbpp9CBhPRjrFQe/SpYs8ZZ9k+3x/mXGwsR0QkPdJh6hFEB0IUt9FOoI4iCDMPLHxrHTx4iW9+uq13Dhvb5+XNxneXFS8bZj6aScbkgn2PsNGe/vCBfjOcZA4BbYSm5ub2S6HZ+G5dOmS3n33Xfmt0Ne+9jX6/jxlzmrMmxC35fz585Rry4ygeaNjnD5teZu6eeumbt+6Jb89uH//vvy9hr29PdrpPhBlt9R+gby4kU+BtryH6sbmhmwCv9HZZxPuw9FF3tKI6/6D+3q8s4PO5+WPWG1sbGadXr9K2g6mNS4iFCVUsJcPUNk2DlURodG4kr/c7n67eeszDhVTRUSG+/4VJcar+9XfGXC/ui6Xn3D4dnxGPzQMsh4zDgFTDltOuy1XrlxR3xaX98cE3Q+W6fS9+/fy+y7iMs0PDCzTgITOwTieag9b+FB0584dKcTYO83B+YoiAp7D9tZJL8ojRAkdvtwzPQ7ndhTL6KIvKujvpS9CnvVXIGkVkHq3Wp+blEiGlJCxZ/eOkmF6k+rJE0BP3pNYL1EigPIi1hIzNWVM+uHTLeaqRfqhjddlj7cZ45MJm3y957GKBEWEasZ7RPRZy+ER5GWm39/UM8wiW8R49kb7VFmqSu6cUlWDyWy5xnrZTUf2wHXUYQ+nj0bM+591q2PrpYlBoLz6vDZ0fgsPFgtwOIdHWTI2zsryz+XNG+L2rwLJff66kOznd42wEmKaDgRuo4Ml9PlNxz/MbEgYBLjVVqxLtwsAzFlXX9ZhD+cNAX1VENlQBxLoE1K9j6JwPNm5b+tBub58Gz65/HNx0ADX37AYLeM3UvtcddTAAoNewdarQ27O/IRIw/yYI6UuF8iW9TxPyjffGp5liS8yRcNfmDhbdSjMaWNBiwhtbEx4un7ApveBZhxY0nZus9sO3CtJc9zFrWIP8xHHzYUiks3ipk6fPs2GfZzrrL9ofG77nLzpn7JxtzzLdSHzhydLOLUKV2j09D7ucBWSZVlNy/YvTJ06tZU6eM13npauJvkLG1bn1Tx9rDmkj8ejpNcIMr1pZnr3C+8iZ6IRbyVu3b7JG6f7Mp83ta7rDG8MvPn0k/YGOa7Pm2DLc5WWY76aPG84Z9jA3yM44M2My7SY0g+ztJHt0+ScbKhzzMb2Fex5Jt9O+CDy4Ucf5f/ysg7eoPtA0W8+vGn2T516U9/jgCfxNW07oD5vfH2o8Jdw/ZGjijZtcTCtqc867nEo275wnvpOc49x/RUb4302xrtJc7seP9rRlM3Pndt3dMCGecwm35twtys3QwqdOnValu32L2NtRyeL5bhuH0YucShzH86ox3j12qu6/tp1+YDw4Qcfyr9M5DHm74S0tp/Kba84UKWwzvN876IZRESOSfd7VSr2A0U+7PqgYTuKjeHdu3flPrG9qlGR67fshjHhPNvVdjD9ANuKy+mIRduc9lio6XPL9eHq85s3tfPoEXPtofZ294SZONzt5g8C+G3JQXeYrumrnFqdPNcbURQRQKmP2+W3Lh5Hzrd+rjMiNLzalH1D9KlB6aYNTe0xLNfHYbMqJI/jIvsFOtdpRR1icmHChONDPEuVKVNBmwxsgJClew15kNQHystth5fC7psahbBg5qz14KOCeZb7Z6i30/PMjHQFhg9c2ioz1+Ozjazz0cTCu6yM4rkOP5T3WPU8KVXRXvcQYZ9xFrnuDStpBSSdqMfu4Vwy/hdwZX0bbY5V9On1JeZUJmVyOiRCQBYR/LnLTqtJNnL+AQurO3EdanhrRlhyE2cIMF/Sb0PTAMLSzbjhzDiRWm7N4uInJwxneC3BLI29DpF012uCQ6Plx4fVoltQJxHnGxS0S8BJuJxvnvWAeyCn5THteYGVuLE1PbAZEmkWjThBHEskr8MezBsN0dPnId06zHccknog8BjXKFgELMvljFDM+ZtDNurtKxbIBtRLgEIr6w5N9gee5phLXo40JOHmVmg/E3grzkwrpGdJHmoT2tLMVkXirUxsQH2BLYwkk86ymWi5XoZPNUtiV9NLmV0iAi0B6naUNrC+GbOQHknovJ62GnbZGazmOZ0ZC8/1HIenNxntUaE5QSUlEZlu4yLHiAhFLKB1V0BkjDMIiVh5g+gaN51Ok+oNqjc4PkiIUWnUzOmDg728qR2wsa2bKc1q17NSrJfYtO7LNzLzeoOVVaOfx5fjVVWxqT3FE97LuvrKK/IN02UN89S8pfCmv1Rwo+aYzWXJ8o1qNqYNTF5PScnXPmu211oJfmA5EUURAYraq0FPKQqznPJ7e/va54acckhbpiGuU7z5ePPN1+W3Et6QmmfW1WsbFGT4Y0+vv3FdIzaqe2zeP/roQ+08fiTnzbDfeDLSBd5qbG+fy02t+ffRc4/NgEPXZT0Nxw3XYVtPecKOGsgq6B+ERpVxcTX0gfXyZtxPzM+eO6eHbHDvegONnqWqVHHAUCifvu9Spz+C5s2v29Kjod2OW6c92nD/wT02+Lf0gKf2d+/eyU3yPm8JNrc25I8mXeCAcp72jMYFOzY6mO7TdweqSpGQ9fDhfVVBpamj0h7+rpJQxG179OghB5QtjTm4NPD1KFWl0XgsYVfzRYQqaIVwTDv83Y7t89uqiPuNwoOHDxhje3rlyivyR6M+/vjjfGvj9t/nzc2DBw9UqqIxMv1W4YDDguH2Wv6U/plh42K9hY2w2X6Oh33tckDYZ3wfcCj3YcpvMyaTMWOnQWYwZvbRo2gyHvFm5bQiQn4D5YOG+8PybVPX4fCAuk0zXF9EkeP+Yvve7r4+//ymfvTDH+qDDz/U48eP0UZyG66+clVT9g+76DNFVym4x4h5h83ZU1RVlTaKCJUS2F9yfQHfBm/NXJfrNs28Wr2YV9EEhciolXtdUpQmQ1wEoSKBiKJYgUhLIR2CDl+MDcRhwz6rnYt9KqVEKCJ60qHQ5UW2VXZpQynROctwP1Olh2RiyNbFYM5DAAAQAElEQVTSKU3EfL5LE02+5XDBY3rKQIEGyHp2aNDUchofTjIRZBfhiVgCL1UNbGaIsilT0dU7rAuNmN9NwgK1uKKhhETxFgoSjVI4/sJBXySINXKZhko9Fra2NnWGN6bb29vyGDF9d3eXsbUnz4uGEq1r9XKcog4UhbZl7GReqP0jyAKZCnwDIrG5bz3mwOCuc54m8SLiqcQzemtaHoh6EmA5kevlrDBjKNouLwL+iTV/ya/lcDcZbar3TaHbMB/Dwgln9KHjwEmjRrB5IeVApAQhFGdCtMEJktaGcHR5ThuIyHzz9qiZDKvo88zvcieDKxtiTalhdhfvgtYGFFlO0z5yhj6tOsS1RGPitSskkhyHm6nLwG2eA1oSmb3frNCcRte2LvKkrr5FqGOuYRvncfSfx5HtuNvqsMUxApO/zW958enQRd+STh4Ub9me07ecDhngUZ8ILDhtxvxwPGFCRvA6HmIv3PWi82ZEnQ7pmCfWM7cObViyWZ/ubGe+VWGmDfGkfPMu8VjpJ2GpwEkTGMCN72U7vtonHYuzjpdqIeZw2MNpY5H2U+M9NmzeMHkztccGd2HPOjdCNYeIZn4TdVmpoJc3RlVhKQ9pNBrr7XfekTd5hZuz54HXxMlklE/9X3nlikoJ7XPQmbEZ883zypXLbCwnuflqy0gBjzFlI+k2uo6GNxjepFuHjY0JdY0U1Ok6DtiAemM9JYwwkRmOio75qWFEUMc4yygvMhkbLms9NpHn7zN4Q23Z/iUlh76hb22dyjdBly5ezH+g58OM9dhlg2+bTGnHHvGtzU3541ebbAZsR1czYoNt3R03bxvWuTF1nuvxum55/gL/PgeoHua3fUqpaGdoxiZ1j36xXUajEZuLXU2xT81Yr3kY5vLefLi8D4m2hekN+a53iKRTxnWY7rcp3vTfz/+R8FjbHLRsF38M7MyZ07R/Q6Oq8LaGTQ0bm4I9bR9uVGnT/dyU107K/dswTkaMhV0226dPn9FoMqEa90YL6+z5VLHpHtGWUkrKcXzLH8ejnT58PHzwkDr35QOO36LYrj/+UfvFc7+hqannLjr/4Ac/0Afvf6DXrr+mP//zP5c/tua+eOXKFb326mv025t659139PZbb+f3dr76la/qD//wD/WlL30JfBF8Cfq7+t/+t/+H/vwv/lxuc/urYRc1HmPr3cf5MbKvfOXLunr1FX3lK1+R++znP/8Zh5WNnB/icjuazt6eU25PRNC2sTYmG/T7rj755Ia857jJQcX96fFy5fIVDn8HcnsfPHxIX8+Qhq0aEa+xa5NjIAIaOemIR4QqxliUSB5/5M82snz3sZautmwo1A39LJP6sr8wLcjjdmZ/DhFLUJfDRn3xIHaM6+yQHFnIXqaWvZS7TMoU4l3CqJFlPY9C8rsBQ1Cm17TNX6QsU9kuHXG1HOp4nGqIL8DoRb71UV7BWlgktwW9tXT1hEUZl2sYu8ayVs1SyUxkh0C3GCOJpLOtlEYP/EVfZr69dkzMWCM8zkbMNYceoyPm5iMecBTGTVUV9WIt1SUFxU0Rl0M0J/YUrhfoIn3c4RDOGyIrx8Nl0/pwyPMbjpffcH1ZXZMdKhbcSlvcVDZAZpzA88bJdnsSa89TSpWLlwdChHtH7noNr448JP1H/Ldmgb7negWcXkWftz70ZG6/f0LMi0vOtvW8q1RKwN35jFOPVcN8Qy2c/l8BwzbP4+00apsP0fYxfEPugRG9Zi/Qci/7lF3iW85tU0OelvLvwB82qo3vsgHzZtV2NEZsGp/c0FqllNzATTYmqkqRv2T8FTZx/v5Dqaq8aXrTvMmm099F8KbNBwZvnr3uuU4/td7PNw37dEejfMpALDuPOeA6GjbT1ivj3Nit35mzZxRFXA1vWaYq3Gwt32EMxoh5xarrX2jyplJrrgmbR7+VsF4eQ+azjPYQMs01/Oy5M2wwH7Mx3c/vXuzu7qBiw8ZznP/rQhRwWT8Nd12jcaU33nhd3iifO3dW/nK74S+2/+3f/o3+8i//k65de1VfZbP76quvaoOn4LbNhQsXcoNsvatqpBEbUIduuzcb/ijPaDzmqXv31mAyVlQFizW8PeHROO0rVYVOE1WUjYBwlMPcNfa0bf2RI/NPkLe1tSVjl8PI6VNbsg7m2zq1ST01B8w93iiMsYXtXrB/rdp9FUWlVBl3v3tz7y+S+4AxVMH1GRGRB9f2QPFqjhe30eNhl0PKQ97AfP7559rlAPiLX/4i/yfFZ6T9FsnyzXcRe7355pu8oTutUxwmr127lgfkq1evyePQ48T/q6WUkvKFPRy3fa2XD9R//PWv6+/+7u/01a9+Rb/8xS/0X//rf9XHH3/EQeTL+j/+X/+H/st/+S/627/72yx/hUP2a6+9qjt3buseb2/G44m++MUvyv02pl+2t7cz7vb6oGAd3Sbr6/HRdPb2WyHTvGl8771fyb8W5rFDJYqIJViW0WBjh9a/KkWj8UhbzK2QsHvJ8el2OT8ioB7tGnrSLjFgi4isG29AbaMMlzbS+avpjvzSAtdnvIgKLOdYBNMb9HVFBCYBPYGwL0+0zQvHnhe91KPCw/IjIuvvcyKcblMRkWvL+fPbqjmIGn6Y43FSs65WrPURpWX+D3/JAs9tFXehJ/QQSVuqZjkREUkwn1+7upOScJRnRpATuuNxPBcL6B0p57mTPUQ1hZtm8jkBYxuXIshUfzlu9OlhSE3dojSkDuOWeXIMS77AeDYaz7oaneiIRbsignZ3GWuDWEs9lphV2kZDLojZG9B8QFgF5MNuUOZQZp/n8FDmEwk+rLDUPZGvZziyFpunw5E8vZD/hcIQT4pYeBvDYw/j9PPhZZiB0cboav2XIf+JMmkfCrRDirg1eWKZOQMF+ngQ6eCb1SYPaiJMUH7PgtwjXZoZz/c1l92YjFWqkhszfzTHUma8WSilaMQm2Tq6T86cPavCmrjPGxRxuU5viF1tVRU5NF/bOGXZUMgbZdMjQvu8ZTjL4eTy5UvyZv3ipYv5FBtxmKXdoDtuRIRO+TsQyK5KpaqqTJ6DJihKyUPWJgeEQnzGE8cZuh+go0MfWgKd/QbFN3Y/oX78+FF+BKpUJXW0bhsc0mwLf3l+hgxvNnc5+O3sPMqPVbgNpvljQXfu3NFZbPEqm+kvcaDzT9b6MONDgWVssun0YcW2K6XKOsTlDa/18qbWMvY4QOzx5st0b3jvP3igB2zqdzg87e7v8fR9hk0oeISz3tk+8n0YeLyzI+tg+vb2BX300Uf66OMP9YCNuN+yNGyu3Y6H1OM2Pnq0w6anzvFSlZIHln0Om/7YSATzEgOf5XDmjTtVpIuIDA946+K6/AX9bTb1boP5GjZN9+8/yO9ouC66PzfvP//Zz+n7fQ405/Mwcg3bfeNPviH/otnVq1e183hH3//+9/XDH/5QP/vZz/SrX/0qPwbmn/v99LNP5TcWn33+GQePT/T+++/LBx7/Q0T/w8T3fv1r/du//VT/8A//oG/9yz/TX/tyf7z22vWs65Mbn+q7//pd/Yw3JjdufKJbt27qtdde0zXq/RyZ7jO3xX16hbc2De22XQs2cWMjIsee9xruO7/5so3EtcdbJv8vHfM732Vr1jKy0jltZGLgWbYPWBuMW+9j/ET87t27yVFVy+N8sT/yzBqsAcm94qGrKW0vOTYAxHxI24VtDgl3UpvI8TavATs4bmR2zzoMM+PJnmW47jWcSYqw0Iw+0bOclAfnutDmH9JhO94Nq+4LDmzSFobJeW3iCN8MJ8ERxTtyBHXN6w95rHgtMrymeF5tst57vnlseHx5je7j+nd0uV3ZPo/Fp0RRGrE3pkMdeS26jYWPcjmIIOLaSUHlfoqzqsyqwIjIxcKT2LzuLIfLYCIjb05zDVS0SAsGO5pvPudD6p1bYtQstjNezZuzz5ty83McNRwcgU4udbrsvF7XBYY0x58OR1T5jGSrg7ZYoFHaHzkRwU11lBPDgx6SIIECYgCnC3wtjQz6ZgR7SHbHIG2bHzuxkRq18ilGGRlotGoXf559xOIdkQw66ooIRYTw9NxXgxaJBlOsYEV4KFSo12EEfge9gAtRSEdm5xMogvQRIFPkKgK/wwtQ46lExEm5zWgM+VfTwzziEXFk2+glOg0mu5Ci4Mkkd2RG8FYcLL4RuKxRKsY25apSKccqm1aXiIhFvWItYwItzW/Grcsb5k9QLWQrwBgiIE2xjMt322Ra76Uc+JM5w648e3n2mzL80apSSm40HXrzuCotIpiblZxPdLEZZT0rVUv3U+QoIu8g5/8pnsRX5Pkg4RviaQ4LM6+HKL/F025vLL0xE1fF2wICNShkmje6DXwu55+W9VsGfxH8rbfe1DXePLz66mv6f/7v/7u+9gd/qELZmhtCPXMDlfa2jqaNx6N8gig1uWGPCFdDvEbHSmdOn2ETelYVMs6ePSe3z08V/R2Djckk01vczK+8chW+03rw4KEe3H9IG2ccbCZIDXpRbOxPcRg6lTa8c/u2ZtOpvGH0x25sz0ccVLyJ9AHlww8/lP9nxjXenPijRH66ORlP8gm4f1bWh6B9DmLT6Yy2zFIHv4l46623tYlN93ijEBGq0Pn116/nR5qc5zcAX+dtgA88xp/8yZ/om9/4pv7oj/5Ib731lvwlbX+szJ8amNC2za1NuU/OcFja4C3SxsamNiabHAK2tUmb/XGkG598pv2DKW0MDop7+TGkhxxM6Bpd45AwodypU6cUEaILFIyjhw8fYZ9ppjc32zz/XxOPBXFNqNu6bHMwiYg8SNy6dUsHtNm2mnF4aRDmMqcZJ96Ev8Zh4Ytf+KLefONNffWrf8Bbiy/Rrq+j6/k8dNz45IY+5+2KP6pm+93lEPjIhzUOXb7H72KzDDk0Ot/wocj/j8R1nz+/nYfGL7z7RX0Dm/mw9z/+x//Qt/75W/rRD3+k9977tfZ293Xn9l3du3eftr+KDl9kvDYcWG7J34Pxoe0+h7mHDx+q5t4fEZnvcUyz05nHUDBRFNhpJs+/mvb26Pkj2vJ7vE3a5+Bn2xgR0JHmuRSl0ng04Y3a/dTB49fla+o3HG/gTbjTHCF9pIMHh96HOQ4/6wuYWjS0xeWyIJG+3kwzS2o4aSIxJRw3cn0irzH6ckuhFBFzEDGBoKcV4kVSSAnlRRFSoYjo0pHxCEIBhyAzO49qW3VJt3G0Q7E2br1JZx6h6djY49TIvY9pA5iWoKHmIctCkLBwaScqaEOy5/G2jgXnyWIRIY+Bwr3H64flivaOx2NNmKu7PNTwWNrjwYbzIkJ5Zb0Zw0tNCY92gcwhzOk0ZBwx5EYE5B5EEes6E4yCDLNe2rqaNn0dzfSnAjZtq0ba08UZVb3ywxBp65xZOjrtJNZOUnRlUNFAIm5wqwLZc9dyz5OoWbOxPeAJWf9Z3aUyyY68rkDGoGUIjSjsThHDIY40GYcc+qHTcmZPM3PXyDfCUwAAEABJREFUIEfXohWeIuaVtLQFO3pAcrtPhkXJFxXLMZjCQhGRsXaClEyjXtLadkilqlRYVCN8MGnhuJlC/CEDR8yUo0C7uy/x+svunowNG5tZPVXFE1uXX7Z7KyeYtL3gfvFuc9b7sZ78DNTeCitFB+SIUAQQcLiClZLPkAwJmT1CQVpysA7kkpe+fpuXNVjCwGa9XkEDIvABUUUQV/TZTx0GZUvVjU3ijW8wDGCHc2Ho4VFoJI107THIQcQbEI8vy4mIHIoN5U2r2aD3mLEO9fEMueENp7rLLCNrYr1DJPUhsiU8wbeOsM9Fm32YjlJknSNCVVVlXIMrIhTRrl0RkTyFMqPRKDdiLgMHm8Vz8BVNObRsb5/T+e3z6FrDX+QN/+bmBvw+KNTcLL35r3T37j14GvljVdZBXBFFlv3OO+/oD9lcf+1rf8iG8Fo+tf6rv/qr/P7AqxxSvJn0ptRfeLY+EaFSKkUU+YY85nASEbTH2yMpoBf0FpftWuD15nqTzbhNf41Dj/vIPz17lc33eDJp5XBjv3TxErpLt27eYiN8UzWHIT/Bdh9ssLH3xn/ip9n0v3+lqVCPvxtTmwEd0vgKam71+eSTjznUbMmbT2+Wd9kw7PI03YcBhzs7jzkQGLvYZqrC2lXRN978PiavVEXbF7b1J3/8J/kdC7dji8283wRNxhNt0abTZ87kpttvY/x0398NcniaA8UmBx1/JGqEjTyu/RTe+o/G4/zJ3huf8NaBtu5zWEBp6q94YzVDpz3ebuyg04x638qDjGX6kOODnQ+L3vzMGOe2i+1pVKWoYAfb3XBbdjg8+C2Gf6bYfe/+8oHx/Pnz2u7wKv3w5utv8EbjDWx1wFiqaNO5HD93797VBx98yGHvhnawifV0XT7QjCcTeEegQveiiEgU9Ki4R4xpp996KCSPs7fffkfnz2/rypVXOCju6v/7D/+ob3/7O/rss8+zrREF8YEO+/L3fdy+y5ev6Mtf/gr8bT/t0B4fdrwBhJnxUufYtk5GRKiUSuKhQiikAWrWGMM020dcEeYRbdvB7ruy3IPsj9BsWqess/Sxaa53j4NMRDtPLeMQ1CD1JM58xmFeazTEgoN6SbhU1kucxuNYfSDiU7t9EfYgw3wG88SpHslk+iLSWovKcZnTeshk3W1AKdH2d7R9lQUkRSxKZMyeocVF9SRoAwo43uAtgL5O00cN9TTEa0L3V83CYXgOQaa95jXQy/zkz/Ocpj0ub1DhiqPyJcpqeikzE+vkWI/ABg06uukOpzww2eAtr+dzVVWM4X1FBPq6DnR1gG4pFK9BCFRiKw4+57Xtr5Uh9biNjluEy1Ec2S5LAYgu49QcLRlDQRnGSc4ddBylD7OdlJ5K9Mo8ZcgoOlk1bYPtt4rOG5ARZFAxPil8HJEjnQ1puNU15Ty4jmRezehkZ4B3yOhD/qUJ0A6EUopKqTouBFiJLnV0YL6jc9dZ5GjuJ8k6uuS6HDcxxF8URYRKtq9k2HjQAj8dcjMbbF0xMfzE0DfMqjKfy7h8G04m4ywbETruQlTylVIRgsqyKhankTwJK+o5VB6R3lC4v7356es6xPcfhN8/C9C3ocXfsAHPGvd49YpjRLSyLct0hwlPJ2CeBAPTY8/wmEclebwFN87kx4tAVgfPjYg2bd4g36GDo0AVS1ltOksu0Z82UZi71tUbxdR/RUBEZFs8d5w/YQPojX3PNmKju8kT+ZJtbVRKlTdBb6gr5uMGm3dvpKrKc9Wo9OjRIzZ8e4oIZDcJyxsjy/yBrN3Hj2UZrs/fK7h+/bre4m2AN8WfffaZbt68Od9A1mwA+oOO7RJR8oDRsA65XeIyT0Om9aBaBTwV+lm3a1evseHekjewj9ls+o1rROT3LU6dOk090/wys2V5M37p8mVdvnRJW2z4T7Hhn7Dp3eNJtz8CVbMxMfIGSb2rzpvJhw8fpMzPPv2Up/L3YOn7sQ1r2tN0cqyn36Jcpk4fBnzY8NsEHyw+482BD2o3PvmEzfonuoG8j7u4P97kPL+58QbXuk/9ZoaD1JSDpN9u+eNRj9ngT9nE+HB2ivZ8+NGH2T8ohY4zMFXyw+P+eMTbie3tC6y3GyqlyjcbY9pvm9XoXGFT6/sIO+7y1HZKfa7bcPoRfW853tS7DtdZqooxMJN5TJtxyHF7NzjY+k3Hz3/+83xb8t577+nGjU/14Ycfkf44DwjW3TZ137ovXT5tz/zMuegwiQvPJNflsj/5yY+ReSMPAb/4xS/1y1/+kgNV0ebmliKCsXyQh4RSSgpw+zxGfbhxu013vW57MnSe9TGc7EPHl9H2d08b8jlumdbRoXkiApuXHNtnzpyV+9Yfx3NbzG9o3eUGr6O/JJqra2H/5VQS0dsu2u5mbjfZ4dTXVTu0R5LgSWZYWtfLaFPH+hbQY4XRYldIh5ODskO9DjOenLKQYxs0OYdM85gspWJfVGk0GucYrkrJuLgq5pt1Nu9wH2ka2etdSNH9ESiiSxGKq7Hts414CLJsoyWblkxOEvnddgX9c5ycJMwWzRlXGxYdwaHRJdcENlbNDQvLZq4ntbQogwn1NJflZaccWaiVXXOziYhcWLKM2zKoV79nV7aK9ggUNhKleNNRmAwl2+j21tyoBKPt7TZv8lTPn9G9wJO/Uir4ehRVpP0EK29UpSiCgkfZhKxQUL6oVEVVVen8+XP5yt2bmNLpo8GV/PCWUnSNp3Jf/OKXdIanTy1LtMF/+P+uLeAxmMjF5JimMhwa5qsREQrGU0QcXcCLRgePRW/y+jXBcyAi2Oy05VOW5RnQ+7THZUTRs12ufF3Jts51OUNaw3pova2rYV2W85vcNJpnkznsvIiQN01eP/f39/ILyqGAr1bQDn/e2RunHTa+3rh5Q7rDZtVla9uW9c8b9Jo1IiJMTkBG7iwPLv5lJm8ULf/s2XNsyEZ5WPFHbBoYS5YLRQRlmwxd14yNt+jjUoIyY+4xDXrNMmxoa0TkmoEINqAbeuWVq9re9tPzK7zpucCBZKI7d+7KhxBx+YHKeDLWY/QPBfpN5Y9weQPug9JGd1gbsUE/8AHl4cP2C+uugPJhUCeOWO+CTfCv9N57v9Yv2Az7bUCf47ChrIGp2HDUolreGozzY2Tunw3e6niDfPfuHfnjTFlHKSpVxQakknlsC39kzLb3YcD94dB2d+g8f7dkxoFlxgHCB5jz58+n7f2LUqa5f2bY0zx9f/uNj/WdTMasu+fZ1O8pD6dRFKCR0GEk//CA6/aBxDKmXT1ul+uyfhGR/eJ6rM/t2217XIfzJ7TzEfb0d0osy4fSDz74IA9i/n6J/x+KDyaGZVB19o9D6+G6EowHO9N7+DDruL+H8u1vfzvL+f5zcLCfOo14QxgRigizyTad0NfmcWh9TKuwuRkcj4g5v2kvAp43PojbJq7D7XHoeg94o+LDifPdfiPrdOMz8oK8E8ij5UuVBSmD4CW6SHsHc71hbrv9DXNHdLbX4DZOCprjCbQhmX1M9AU5G8h4QeKOEZNtoAFt2DKSlKJt54y5TEweIyPeFnoce63w2xMxPh8/3sk1xW86SUKioAw98Qr4IvDB8AFbYP+IcLVp11Y3eoAFzPdRp+kSu8zHe2JdL4TBOj0jykkUWO5yDEAh02g6sbRH22hSSW9ZSLXOtEXMpRrV9OaMRfeAhahmUGPzlCEa0hDry/RhW771UzwZuJZgv08gN/OhFWRFRC7UBFB6JnSGz51bVUWl9CWc3wP2uevzTXDccLzHSroXsSZMzjV0moxSyHMewZJDeZdbRfLQDheMiGwHgXzlYCTi7IjIvPF4xM3sHK/QL+eNy20f5eQpKlVAO6N33n0bnrMSlQV2Mcbc9EfjkS7mk8otVZSpSiVf/ohMVYr8qt5PM/0LQm+//bZqJkWBXrP5qbh5OO4wIuSPmZw+c0pf+cqX2JhcyQ1MVTEUqdP8bs8cNMAm6TGnDw0Gz5COGKu2Br2UNvQ4y3Iun6CIswiG4tfFj67DhZ8RrnuIXgw266PPFLr8Eg5LcXvW4TAnFDMSeIzMsZo2zxDkt/Ym0rnVdEfOIBBcGD+Gx3LNk9xcJ5wb9loMZTju8TPj5jBlbXF8vjCbHRtYljd6PabwtvFaM9fBeG0MxoO7wsWWYeo6LHNlChnt2LHCQ2Qu94dGEaY7XXLOVMyV8XgCwZtGRmfTgflUA+f5Z2OzjTxJ96awYf3c4wn5xuYEGbPEiDnq9nhDihnZ8O7m5+NN86bOG0NX/ejhTj6VNt8BG60GnWva77hvnlTPunBWrvPWrdv6yU9+qh/+8EfyZtLxzz7/TN6kNuhAUdqjxGQyJgy5/4zd3T029xOe9k+gFxAJWpehH1RcuHAhP6Lmw0pNWwPFN9gcb2xsqlSVLMeb48e80fGvN/lNiTeOtsEYm/ngVpVKO493wWOLTvNHFInGOq9poqXTMP/Evd8I/OhHP8rDEB2i4dU0jaaMCb8hOWBj7wPTt7/zr/rX735X3wU//8Uv8u2BP942HtG2CXpSl9+I7D7e08H+gXbR5Y4PMHfvpp2tu7FPnrG7t8eha1e2tzcvbovfzNy4cUP+0n2DHbIR6O34bMo4RZe9vf38BavH9Ps5DjSPqe/GJzdgbdqDmRuCLj7A+cv8/kiUFArWdNvRqOln26+Hv7sxZUzBlh/edZspgEzJauzu7cplrKP19Thyf7jcjHkkroL9qUUMB2VBaIcctu9p7pOKvrWsHQ7SfrDQ521tnVIphXk5k/vCcfM67vuNv3PykIPTZ599rsfY2faJKAoghQQCKIIo80l9iGroQPcidxAX8TnMv0h/fvOWfvazn+dHC4Uct9dzyfdG656HePrEeZbrUK5X1JlQe5HMH20hTPJqCBddjb9wZnGqDx1fh8zHiwh57gR9rQglRKj2ounZ7rZ1+BA4fh/qrqEe2Sb4kokQ1wrDb+hsj4uG8RQRigiohTqwYQpxCEnR/kELo02lb7kBC5ykBRrgsMcwHeQZfV4b2g/5avAMgiXX0cyUOkbKEf7RCOmJ+eLq+GiXOv6IShFFUjCGax3w4KRhIlWlyo9qtvSZYs4nLsuRUj2tvxqMZdR0St3Z3qFlu4TzEuQ3K6hJ0zFmW4+2+kUeadwi/RuO2XorVaIORm7UDhWHIr6AuOCxkWisG0xACnLH5zIt1NEJKYJYeXIa1ahoNBmpjlo2prrJ1AjeloJPAheWG8IPQJhMeFTsDhBXABs+02RFhLygiRK+cUWEIvrmNnKen84NaS47hLqLon1MEZYTpCPjkkP8jh4SlKORjUJv63oktHylzF7+upAarXfN4F+gxpBNtpMiGvEkygeDixcvcAA5pwp7my7VWZm/R7J94bzeeedNbZ3alNMFHv885KXLl3T61Gm99eYb8puP06dOyU8zg3zfjDE3B5RT8kfHfFPZ5AmvF3DfxKzXZDKh/kp+guAnXxtsOLypKbnSeJ4AABAASURBVKXorbff1IWL2xqNRwyBgknQh0mnDi4v7OWwh7q8I0OMHCg1h0R7FhD5dkJuj7SxuouyjvW0daHzXwb6NvZh1j33FjV6zphnQTkiRifjBu0P5R/ECGIrKOT2IFcR+CeF4D0Crb0HOtrGwG3oMcilW2gh/eO8lIoOJdCM0GnzwtF2JXxOm+4x1ddl/tpjJWBjbvQ8DpcBgwmpD7wZprekh1kSyU5+XxGh9TyMTpYLefHDNo4aEayv6BQRUIMb1gF1SZsbWxqz2fU8drN6iLZXFXOEm5vnl2XUbAga2pdAB89v28Tp8XiiwvxsEGB44+m8GQe3GZtJb6zy45bOZ8p5s0VUiGMTaulB+cKT+X09ZuPo/3PxT//0T3k4+dY//0seUP7+7/9e/hKzuCI8dxvlnCc92WgPSzPqI6nGghXIrjMeESaTbuRfovrss890+/Yt3bt3N79wPmUT7huuN61ep73Rr+uZvIk/YBPttiNIPpiNJxPZJphDBfs02HUy3lBEpaqMqCdybSlVlWFE0Yj10O3d291Pnk3WpGo0VkTMUUrLN55MVKqKuqe6f/+BPvvspn7845/q0xv+eNtt/eIXv8rvxfg7CP5+zJ1bd2TchO82h7oHlPEmdoe3P7aPIa6CrurGxcHBjDEwlRhW1u2Tjz9Juwd96HFcFJnXdAcmHzB98PgUu004xPnQ8/nnt7B/q+MuBx8X8Zrrtdb/BNFVRYQq2iKuiEg7OG0U2ttYAegCPvz4i+ofc/Dxoe/gYKp9Nlm2vXkRkc7xFtXcvhFhSalzMtmjbQ1GN9pMtfWXKr9PVAh3OHz60OH+tw4Vupo/IkiGCjq6TRP6xG+QKuaEv5S/v3cgiTotn/HseEQhKAoVKePkk2qAWQ6hkRg6CaKouODf5YB99+69HKueKwhUoW/Ede/evTyoRqmQHBKGjozhB3UTlxGSumTamaQiNARFte6CK8l9mIn0Wk2plJRb1Ch5OrmWZ3REeMjFRi0/SVyTQCNnDQB54Fouz7ke7hejxmhtWLMRn7VgrkJWlrKXCiCcMHpYMQO1A53a+3WDiQwRGtGFjhtOGwW64XgPqWt2FzZdGF3Y5Yt0wp0BrEMP6HBJw9B5XRo1s/l9/jw95yGHPh91awmp5C+MjXPn2edUYzkeUeQx7rgfvlmOeYeIQM+jIOfBPciHJF8Rzgv1aXVX45CK3FeOrkNQKCLmWdGlY075zURsTsN3FcYqqqN4O5oWCkCdk5bjTh3Nt8ghRstabvsGNNyUG5cX7P186tDSS0WnQRdG0VNevdErBsKMGzDVyhPHC7ntPWNhp6FIbRgwro/Fh5tmk2jgrZPe2A5w/d45N2nQW7Xv1iG57X1bxpOx8qMS43EuIlNu9H7ylDcd7FNjN5cbc1iw/WwK/8OsN15/Q2fPnpGfWL567VWdOXtWY2RscJOo8kkti9L0QJtbW/kEtBQPqybrGOVGoNGICeu633jjjXyS6h9H8P8qePedL+Rv5vsmnN3eaOU6RFjJVxbT8Dq2yBGZK2S3fyjyP+IvxgINY9R4MdIWUo6U6X41YA2PlCCy1jnDWJu5QuwErlCfmBwWI97PE+serFuej/6FKs+LqqqWxcGP6VSVkmuVy46YW1M28t44+pfx/NFNr337PJ0fM4c9lw94Q21BI+bpZDxxlLk7YaN5wGbrEWtenTTZNmKF9KQnVKZDfrt089at3Jj76baxzybVHz9y6Do0uCJCk/E49fSBaTQeUd+Iepp8g2D+CNvZ66+Sbp0Lm70x+vljMqd4GOL/52JeP633WmEbuW6X9GbcPyXsjazvIV6zLcNqePMa3PxHo7EssxTb0aUi2xIRGqGf80fYL+NOg0KeZfSwyaW2rM0SEYpS5PqtV0Rgl/scrG7zZP1z+TsaPoxYJ/MY5nM7rKNOcJnv3n02vJ98nN+1ocYsFREZpodifqtz//79/JiV63D7PW72uJ9OWdf9dmHC+mwb+XC0y5sWw7zutwPelhnmddlVHSOCfhtz4DnIzfcnn3yS8az/iZ51NZ7ASDv8AMFv4a2DYX2tY0TkgW3K+LZNCnY3IiLvYad4SGa6y/gjaVPa7L4ZeQNYFXrtBPXP1et5HfaYZ66NuG5n2M7+SWXb3Wma5EBCTzwdvswBXM3hzGMpRxdBnheHrnTNYHV/GtaTZOZYpRaBesH8KIkKe5WqUtUhIrR8xTzPPIW+sMxWdlv3MN3TPWdTrZZFh+L6Pb5W2pRtpYGhUO5lCP2gxLDNxqwvXqcjQgeszw+77395LvpBQLs/Df2mLqv/vHVZ25cBTDdXrdiwS2CkzQfYE+JzKWsiNkACGc52kGk60Wl3om8QpSokA50iB3AQg/BULvXtSjge4ZsfreLwUXOMn7LI1ZzoO5YMYOGpTS0vcIbLWcfM/HfojdkovPbaa3k48I2toR8qbF9jIxu+qiookj9qceniRVXcvG0TYSj3kz8ffo8nSH5SefbMWTksVdUucCxYm5tbSdvf38vDjF/B+0urtQ9KSPbHFly//0lalfU2+uD99zn07Mr1md9PEnyz+ndo/v9oEhbwmGMoeLjlxhTSi3MNYlcncEDLCgfVmA+adTEGOc8SfeYynnfF84D5EQoOHTP5MOBNpm9aqLgk27p6PpaqktcrZ2a6RM5BmqVzZ8/lhtlrnU3hjWnKQv6IDfvW1qa8Kd3ZeUSZyI8CmU/HXK53yuZvlg+OpGCuh+tEd2+Aa9ZXrVwu47ccJrcPPRraV7OxPJXf36h46u28Hnt7u7nJb1iLSqn0ox/9UKWq8gBlnohQVdhMQStVJT8YKVWV64033f7/Gnfv3tWe3xpIHL728BueUE6T1tBIt9sbhJp4jc19wHGbGuJzUOo4N+MBju1ZUXdE5IHLhxDTXG7EmjlmI+LQPEZB7wh6GFgPw7xHwbb+wfd/oPv37qf+Tq+W8Rr7mLcxboffOv30336qiFDjvqB9rtc6+Mvt/nK+beT6zL8Olj+EeY2IyH7zOPJG3O03/cRgUA7lNoNBbfpcFx6OTRlfbqvfCvlNlPM9vmw/w/3n+t021287n+VBmQ+01s2yLc8y0g5hrmcHZpR16DFQPYXW2Np12bZ+g2K+zPhtefRVRKgA28gPLByW4nt0awzraL1rxrxtaf0N29YPARw3nG9e20BcDfPSPIbzXVadQSKCscfcZJy7roq54bCQpuiSDRsErgIGs/1ugXGbzXPYa+a44TShx9u8LR0ty4TkNabBZn4gXPFgaMb4dp6/d3b79m1NGetnz5zBbtE1vyEuUVS/savri2etz7pGhCJeArSQWeT3KHO06jYO0nNkGSYPsZzbppqu8etCUdid64G8yQ3THzNw2iW9OR2xkXb8aRFdgZqDyIhB4UnmieSJ4rcoXfY8qFlg/BTKm+KaCVuTbhhUzRG6twVR3g0YwPUOkVkt83P5h2tSil5PtwUBmajfDXr4B+lTPJV87dXruUHxTcAfaTjNJJmMJxqNx/KTR9vON/mIYIi4fK0dNjM3b36uycZEtuPtO7e0vX0+Nxq2s39S0xPSN01vRkyb8OSuwZbnzp+Tf4bTv/rz5S9/Sf5/AR999KG8oHuh+/zzmzqNXpevXMnNxmg80pibfAwthy5OLtFMWIHze6TyK/mL5JxrQRrEnDtIvuDooEPcUZYOqe/YjJretZkezayB5xItzNzGnt7PRto7HoEhA+kJ6mtfwUMgjn/YJSNkhwS9czscD+Q5TET6L9zLupCdYSe9waZDpD3dhoQ9CnS8Jwpc5ESMRzG5vsAawSRLp4b1J7ipV6Uwz6bzp+eRXJGCooRGrG1ui9e1fn3zZrRmvhneRHjDvMem329HzRMR8oYuouT3UDz3trcvZJ2WZeFdDVIbUX+VwkFgY4PykyR5jnut9JPqis3IjMNLZgw8f+xzb3ePg8JBwvP94cNH6D6S5TXo2rOjGu2d6f33P9D/+X/+v+WPkf30pz+Vf/mqbcd+6nzv3gN9/tnnbNzv6YAnkFWpEBHkPZQ/FuQn2D4s7HFIceg2jjiUeS2KCDn0GjZhrSuF2x5jwnr6I2M9bKsGej8+HB3aw3l13itqOW7YrhV2QJk8OPYynGeYvgrTh8j6kqndsDx8uJN2so3Fvdl62GQOhUIRRVJwgNvpfkXrkzyI7dJ2Y5+3ZtbDa/pPfvITbPRAbvOItdW6Gk73kK9+TBNat5rxaBs6nLHBMm8E9ZKvo2A5WhlASVt4EbQRAR6rPavnqse/78W+J9y6dZsHZWd1/vy2fKic8oAxqNt6t7pU0A/08Ucf63vf+17aPfPg85ip6aNFjSeJuUHmcziEacAkdCY2d7bRzN8HwjY1tvID13kmJoiwN6esiSAUlnb299nQVurpc44LsxSDo+7gvu9Rsx+yrn35VIvxb3slGBMeF4bTbT+HIgx1Ych5RimVCuUjnB/dPPB8aOH+qbH/vM6QtA464hryJgutG9IOxSGgixIUIKkhILU2Rk7Gn+DBZt2PxVAEdeHoNQqiQ0QIJ3zWvv12bGIvr0sem2fPtQ93d1mf3Uf9eoSAodQXFA+hyByktHQdIizlLifgxc3FZWSZ46Wk1vyKF4ZmoOei4XAAT4CkY81FuKIXxcnOgdvn9J2ddDyn3Tn+eNeUG5wXJoc9f9Ut+H16XZjGoq5+0+Q0opdYPZF8QzfRcee77hbthKpZ+WkiLLQIeY4737xzOJcM01dBQxfjn/KpB/zP41brOFkaNVZ0hIIaKEVD/CVX36T91Mn/D8F49do1nWPCkK3xZKyIyIV/Y3MTUlvuYH+fzcIN7Tx6qPPb59iojPOL7X4a27D4KRtca8pTgb29x3I/BhupU6dP8SblrN584w1dv/4a9ANMVbPQsagJ/oMDnuDO5F+w8ZsW6+a6PC6EHqFAd6UfQdzQ0VczzMpEegMqMlppA9r6qDnX5zwfle5Juza9D+FQ31JFNhUlyKYL4Xakaw4p7Ngl4H0WF9jBdZwExbxddb2uKHCo2gikdugz57p25U2P6PiQ6/SLRiDQc71h04CZsZ9dakKyVaRPwYqjhF2v1yAkc8n17T8UInmJ8bgEG04ZtH82axSlIla0ueU3kBvMw4kKNK+JEaGIBSrWxfF4kjRvKFxNzWZgxtwb8VbC+QdsTr1Br2m/eSzLocs5Xid/zZx8Xad5E3rAPJzyZqBBWOFGSm0pP4IYgCznu1w4H5jPNpyyIfSbVvMM0Q7X4AbNnFfIH3nyRt5087m8w1Z8sA7UvPl5oBs3PpUPVfv70+7tdi3XO2MTOEPHR492KFbk/1NSZ/vGrFdT1qYdhmSTmwG3fco9xXA9Deu764mIzPcmwU+LG5SpsUUeuJDt0GOmpk9qZJNNXSFvPCMIu3ZbprorIuirwppWJWxnw/1gvojWhhEhXxFt6Lp7CMPjyC7A+YU2S4939jQ9qKWAznhBJdoo0RwNdavo94CnhlhZEhvNAAAQAElEQVRxeC2AKOVC/uL2w4cP4ae3IPZ1OtTgchoO+FibUaahPiloeyVfHiO2i6A9GTryCspHUAeNcZ22k2FbkUX9jfZ2d3WPN/X7HELPMj79YM3973REpfPnt3Xt2qt671e/1j/+//5J93jTZFmGKy5VUUQ4eizMvwB2bZqsfy2NTlrQW76IkPu6lIr+gnZsbUdlYmyr2m9iqAdNYIZ+RHzI7mLWC8Vx6NC1AQFLzjxGT2w87nt47PdxwiGf+fu0wxZ11uU8IyLm9o4IFe79RkRLj3ieUMgGEuGKHJE2wnkdSM/Npv7CLkns008Ol6xPwnOrByamiyDiLClcpyOkI4I5U9Qwvv2drxp7Ot/jZMJDW3HV5NXQZ6ydznPca4zFIAKOE7qQIuIJeAKPQkdeyM5ss4AI5hV9Gz0E8cjCLy6jPJWoE+qUQ4KebAc0qaW4shO9kJRS5NAdOBqPku4Om3LDpdRTqfb8zJEi5jozqK1DAv0z8wjPJXscwfIbIB8/vH0g8eLuJ6e2tW9cnjQXLlyU+6FioaXJGXcfBAPQbzPM65v3iCePptccSipugv58ud9A7flJABsC/6Sp8y9c2JbLXdje1rvvvqMLF86zAZmxAbmvPZ7w7ew81sZkY34w8v8fcP0bmxuqqpFcj054RceXiweTPkP6yn3mtrCSdBx90Jfow57+uxLSh+jf6o72xLMtv1X10AmF2FYwIpqE1fHN0eHvIhpuAsFCat3Sfg2xDk57jkPpHBm2M+gITx8g4mkLBZa0cznrdMCGzB9V8QY7IHpOECw5zy9vvE30ht3hUG3PZ8+hqqoUEaqqojHrakS0m6iOecIbkb/4i7/QK7y5lJw3YzN8oFKKAuiYK6xc5jvSoQsQxUhxJgRsktUR+vsq1j3lkyUzyuPboPX0V+1DCDdth+4f92Hj3TgSHbdd/HGa0Wgsb1Ytr6YcYnCRa4ttYxsE8v3kvfaaAE+DIo77Y2f70wMZjrPVkvfiPUpVyQdF28frkGX5ADbiKXNFnsMeTrs9VI5t67VwvT3Mty6OecgKDEHQK+JoZpgeQn2AnUyHJNqnvIJYyVjPnokQdLF5v5cfQ7POva466kJAqx8MxGVYCjq5fmVcXAh3fB2yDCw4iukQoNfuU1SOCNUWTBjRyjS/x9+Nzz7TD3/4Q/kL+n6g5gdm29xPTp06xX3jHG/b3ufNyffz4Ovx4r71GAnmfASycFT1wp2b18N6FsaFm1Azxp69sl4i4Vxv4lqPxnTzJcwjU05Ufdu/bZkTFXgKpggr9BQFktW69EjCsmeRPZZzMpXtwfZ1zvNuDjK+auDxkEjruI4s8kQvOd2pxyB5BpLcJ6ViUENz3Y770FGVSqUUBeOyqiptc7ieTMbKtYx9U65B7KfCbaRs35PZLteftBftWfsnQUJlFTzr3yJIl0REKKe/nv56Us3OH8ouT1/F85Zo8kmWb8h+MtOHOY460THUsKMN83tS26FukiGl3fDWlld3mdUg+dLGALJ/15w/nuXPEv/yl7/Qd779bX3v+9/Tj3/8Y925e4enqdflG0BEZN94MtVMHB8ojGCgPt7Zkb+74n9E5o0Ad0yeXh4QNGyCxoldDiD+OIfN648Z3Pj0hn7603/Tv37nO/Kv9LiuDz78ID9v/oAne/n5YcLtCxfkL/j6rUxVqpOaLvkCvypF+ZlbworyXhyss+RcnfzygHiZeKIm6Esf9GxtFFpP+K2F7lHDCjg0HP/NwjeCY2u0qTCaPyrqRTX53Z/DQr3qfTjM+y3G/cbxqv8XCDcx6+2HNEN1Gm7Ennc0LzfjvikP8x3f4i2MN6NjHiaYb5+3n4ZNYNqMBz8ffvChfv6zn+snP/6JBNPf/PVf62tf+8PcmKdMM+tJlzU0JG8qbUqnHK6W9M327r17ua6MeLDhubngcQlKsqHwww7X34YNm9dabnNCDW3ezw13A6/tYDVr1igpRDM4tOyzYX0MdvKtrGnON2bdU+IIeEtRGFWhaCCZNqiF6/aTzyXwRirvU7xp6kPb1HHrMYw73aOv020yGitMPc/i0saxKGmrLVKHY65rSpt3WLOtR6G95jLdoeF4j0zbOyEarLYOLp50nl5kuMI3o+9q7FCqSoWx4PrTNhR0G0UbKzb9vufcvnNHn9+8mT+l7P4qFW8qKOtf7PK9xHO8YU64HorTp6GIcPSlIPXrJVNN6lSK/IuktXoteoaXGbquHi+znpct26N4HU5Wb0SoVAVU8ttjr3ujMQ84GT+OVxVjjPyIouBPL/tyU1bqcC+ZlOOcse+4P1bKcMm904z12HmoSBZvS52hPoS0zrmeHqv5Pb0PV/Mtn7mpozDPb0e0dWuxEMQUzIRtGoH/BIj8LLDieT4diQFvGcSXo27kgLKSnOf0ndATVtM9fRgGG14PIqNioXLaC7sXK9/APLhoulrjIDGt0oZDmskLtPmux7ou6KZwA4IAB13Q+aShZh0Oh3Adbanj/Tg++zeYa02MvkrHwWAE+Imin0DOeFI55ebln+30Rybu3L6j23duy4cX94O/POonh5YUETyF5eS/fYG3ILWc54XZ/TPhLYi/f1KVkpPNh5ebn3+em4gZb1T8mv5Xv/ylPvnkY/ngcvv2Lfn/DezkxzSkqhT5Y2Xme8xbla3NLW1sbDKeQ09zuRvdX77x1dywap6mOG36U8mBOcfNSwzF6EP8ExzjE+VxT+D7TWT3FunrcrqNo2Ubecm+6+lxIvOhj/s/oh1HC43JeFmurerk0tfwew54fu483pHXwjFvClYFemzv7e2rYYzPmMPOL8yjiKIAnpMRIdPEZdoIOZDygOAN692793T71i3963f/VbfYAJ45e0b+iGWBydBcNwSscbanMewL27sfr5m3Us6/TGZ9S6nk9SOyEnoV5oY526LmUGKaUStlUgmpNk6bb928Jb/5bbqbve3hqly3bXbjxg398z9/Sz//+S+wQcWa1ahGPk4zmKZsCKa8pbEuRgPN5VuErNYUu3otUXB4Ib9io9OjYGujTzsUl+WsAnKrNzL6uMOnBmr1ZRqhU59YFzasMNRXYysfnKasw9bXaevnIg4Nx3tQpI9m2GD3jMy9Rb3zPOpKti60DOdlEi/TKyHaKW1LOwRq+hEWR+U8PPJr0EryQy7/vxu/WbzF/ePmrZu6SbjHwTsicp74DUpEKCJc/GTISldY19E6ljartUEfd5bjtQdXGsKUk8B6HgEE4lLaUWFbw2puS/298o8wwUnbkCME2zeM9dpgX+OxMAe0hnwm4UlFPjNfKGQdAgnev3pt8QF6Zp0Y40G+1+bkKdL2hW1FBKpxGAkRUjAdrXLXzkdAEhceeXCQ2/pEjswzxyLzZLFhmQa9GyZxC+YktqxB09OXKn+CfLcRFtTHx5HGP5ErzVwJ1BvGUeDIvAEfbBiYqu2g97VGLLSIiOwQRZcLb8ZIu44gwyEayIuWOxihUDWH6wlpkdZRV4jqyEQa+sy4KUkeDFJr4JYursbGRnDDqdXxuplRLYPGNPIsJ+BjTHHobCxlCYKP7N8RZ02HsFp9Wrp8+Qq4nF8+PHf2vLY5dJw+fSZb4MPKLq8cPbm8+DfYbYvX6VtbpxQRuSnwzc5fuvSbDr9q980jebOaSNvu85RxygbAN24/YdxjMyWFfGDxZ8u9QfLrzfaXig54KronH1z8xNKvPqlKntjyhepB2Ya49aFjiPUuiAS6OxRZhD6Mwa+EnuHKmij3MkPEP6cL2heB30FdGLGgRQzjEqllLOWTO0/DG+KyDWrs2wCSOM9Lgky3VHhwpq0iqK11xJDteM/jvkykpJ56OHQdRrK5HuMw22HKSfkOlzw5xU+glhSjUtOOgnmHeU6v1LaxMZHfgGxubqa5vMFMOzEXHZo9IuRDzL37D3goMFNE4aA/0sbGlnwQ8frmDfyjR4+VN0ffpClfVSPSU96APpDnbKmq+fc2PvroY73/wfvynK14+gg78wnLE+nrdd0G1EUebWjTzgk85iNmoBg8JInDIm8SrPMODyGkUCmVRDtYXskT6wagkOtKpM6MPRgynXmSqOJnP/95vpG9T/v39/do0wxMadOeDlh3bt66rR/88Ed6/8MP5QOJ7dGpQV2NSlRZfxAaUpEUiiiK6PVv5Hpr9DC8jrkvHE7Z8M98gOnynB/h8qHjLsvrIZk3FFkn9Yq40cmJWKTVXUkxP3xKCNOibzhs9bX8GlvJmwjrh56FA5V1NJyv4YVhzI6ZaS9ySCMUR8TOmdTVGCmzrQcG+IkTOewjhzoasN6hMBmpDzqaj+aqtnwnyBP1WYpptXlQ0GFr+1p+Wp4HaUlRkJcOT8dfw+lnblt+Acq6fuBmt6B1RGzT3nYRoQgDflxPl0J5kafjIPh8nzLWoHH+vDwSYTepRSM2IXIxnfBaajPFjyrmdjwv1st2pcdhfannos7th/GIR4QijoZiubZMprdMPzbVybcs7188Vn1Q8r6HISSPIX8Evn34NNMdHgjXvP2NCEVEiu7t77GfhKGHCTNfRAZ0Rmg7F6nE8baseY4AAyIiss6IQJKhTI9Y+8WV9SCPKA45jhNQEeKJ4MhQ8OdwFR6fQyQbdQVrUQ85fUKU1QqcTh3Sc2oAaKnvUkgCltZARE7gKt6aVNwkDf+aVPFC43KIanKxcgTCSmWZ53xgg/XGXISU6ZyLYtFMNSxyDYT18M0Q7ZPH8RZeDFye2wAy0IfB4fgSIAe5vzvO2hjWqA/b+F1emd+9ezfflHiz4DcqEaGqVPnxiBk3eB8UvJmwnVy6xia+OfhQ4Z8fvnz5svxzwR7MfuPiV/HiigiPOTYLs5SV5SirkCKCrmpAjTkbJiv2df+RV6LIvwHuMbDJGxTX1fDUQd3VYHMKZgpTZyhRUFz9LFBRhGmrgOcpHMMjq3qZoZvzRJVo6LDdT+J3q2XvKDjT9pmjl7haALpJBO3YJ9IZw/3pV9P+CAxU7ISSKdepNejldFlhXuLZLsJ0FpGRYzx4XMbjMXEiA0oR7ZjTcVccl3mSPJRLfZ4nXNRj23pO+Q3jARth2zzbTh0Ohb6eL+4HIyAEYz9rZ2qNxxuqZ40K83ljYyM/cokZ6KtaVVWgl5yfk8lEluM6PK/91tOHmpq+9qa/YVOopavJVOszhUk5nqCMdSOgHjLQSSDzMqQfCL2595rjjb77kSYlf8bF5QIEdo728tqQGjKiPJxZ5/aQYDr6UMDrhuE27Tx+zIOPfdWsMWRJUSR0IMljKMnrXcW9R/MLHWFsWE8aQpMbmGvsUGfoehrksW7BYJ2HMH9EKGIZpveIaPP6tBRSD/L66FKo7kqdWn5HUUEz9Oo3Qt4MtfZAP3S2bravS0e4bQ22dknbqo2bx3J6JD8s5LoYSRIZw8socrpo8pjWoZfhpMdQKxsuMoZxis9dzb2hJj8CuYQN6XkmEcsiQA/7C8CuiEhIbVgK/Rt6ARe1IDOu3gAAEABJREFUogvGQhZxam997AaF6tTDdOXlGHD9T0TPkAWP8LAHlTRztHU3cLcY+m0eWb+jrtW11XJd/AWobZMihtFGtzWqGUceSzXzIMEhfXoEPH9m8HmuN/R7Q38jqnOd4C71pCAi5HHoPdSM/YvXWO+RxFVzEDngjV8plba3t1mjp3lA8Zo4tw0HB1if7DBj6mp9wWqBNo91oLPDXH62jcIrBVB7idKWX+Ezk80xRzA6Y6ncasISDDShT5oONWGLvh7zrJZdTTO7V0knSj8XkxfVxMFUO493VLPgHiXQ/dBjyGPacgeE0pYhQiY6DLgcODUD0XniMq1Fk90GKV2msFiGOWBILHEk2++t996v39O//Mu39MEHH2hnZycPKlMOJRHBDY83R7T1woULeQDxQeTatWtpx4qbuT8CYtqf/tmf6c0332SC3dG9u/dyURgaxBN0jzcxnnwehKEYZmfcFOd5k+XD0D0OTdbp088+RacdnoROk888jkSEcMChIeErAr9DUro4gdZdcLdlRCykiNDSX0CToK2HfLUDRzT82WAZTwJ60RXJFalNRn9zXoha8dRdzIWIyA2vv8dgnD61xbwyTz9HHHb8LzoYih7G19WT+d6kF9aUOtvhzfgSK2pH4M2JxElHEM5pLz8SEalfX5O/DGxsYVsf2Is3Xl1mckZR8CCnvbHO5Hyva54nUw407hf/zn4eTvw0zGOV8uYppVLltyjdfKdihnCjKTdvb/gb1l/zeU5aHsXWujRvl5PxaBPryji/hzcC/v3//oDiutqST/Ytw1x96PghDDKtS48hX6Cr7TDlLbnbHbYvRBdt0cgbnBq7zbjBO2wIW5hjKO03GEdvzk65JFgLo1Ql56M3Qka/GRJXg/4G0SVnmtETLcfxBsmG408DlzFYCFOCw7a8qSvo29CHMLYcwuYN95+asJboDzHGI2DEiavXk2jroJvW26QlvnzfdQ5rcbpH0q1zRl6u5zrzARLrskPb4eXW+LKkuyWreLa6Qvwxn0uHqiq8aavkeXEkWA/NVygTHnPIUHeFw/QceTKSFc9jmoVVESHLJUKyybENKWlusT+54vRwPmrtZW7gvmaWJQvJPprpp/Z6AUeFqwIbN2OBp6i80EjboUdVVSpVUWBzFQyG8/g9hIEKZRD/jUULClpRwzdWoejzVh4pw55haQ1eo4jFZqXlaZKOJ44xYgS1SEKf14cQe3FEf5+dP8Z16+bt/E382WxKsxv5i/Pe8FSlkj8D79+g9z8J+863v5NvQnzzazjc+aNbv37vPX33u9/Vv/7rv+rb3/627nKwcD96kvWwrN3dPR3e6NiILbxZGY1H8ucwr1+/ruvXX9f9B/fVsEl65+23dfnyJVnesq2DvlIH4kF8BV2mfLmfezi9BMpl2uEQJg7Tq/GnmJgWdRzYQ9BGD7sGqQtAUYQrHpSGecHhcTnIOxQN+e8Q+VkJ3cLYsFHbP9hHtuSfpd4/OFDNkyHru4xBRah6cr0H5V5AtDCeG8ZTior0517Qih490ek+/psJY7kabLW7u6tdDveBfrabD/k9k9NBIiKwe61sG4SafmkYH37zOWZO3bp1m5vyWP4Y1w5vEmps4Pz8AYmq0j596J92N23MIWY8hndvj4cCB0gXZUeKQHCmWg/xMr91cNhSWx+1Gb9tfOibLovpQeatmzeVepPhA1WN4F6m5RqCBmvnLAXgOsKhwGWMQxlrCA31mje4H0Qp6N1orkOm2nTNemd6jzWinprketeBamlycwjrKmggzoGdZhwue1hnslOOwzlcgIS7geAEzpwtXJRqsozj8wgJXCaP89pNR6gZjCfLsx1621pvxy0vAW9EW6ZBDdPW1kFe0gnNl/Fn8EL8UR/+iUpbnzmClW8AC3CewxcN2ywhxgrvAeseNii0F1mf63mR8o6XZYv1MKfjDp8C9IG5rbfN0aJRji3mcnMEnN9066NN2JZviPY6dIIt/AlwqRpZFWtsYW3Z29vPtZYJmWvqZLKhUqrUyQemCW+xe5EMPwYSEqx4T8zQegxhotMOOzg5REc+Ohgyr8TzXn9UySHvUTyH6W5SY/sTsX1rx7FT0923LPVwKSiYPgKPaAG/cRcsDO4ofzF605+57pR5GkUCZtu0ByNLFlN8MiNvNBrn4KgYNB4QpSpy1hCWUUEwRqW0p+6qUlUqhf8Q6Jv7iJu5UUwP+JBdcQL3RjvCnIJbDDTwAhwidRjUAzHiZOGqGo1Y+CHOeAXJeCEmJkwj280Dxxsi/0fmX//6ff3bz36mTz75VD7U+GMTfsp649NP9dOf/FQ/+uGPyLuRmyD57jAA446Dyz35s+Kzae35qcBePYTuVRnRD1UeYgq2v3f/nr7/ve/pBz/4vj76+GPe7jxO3Y720DkzHR4GVaiUQlUFroWt/LQpG6vDZU5GR9zQhagjEq5vCYyhUlWph+kRLZ+GV98JQ3W04KsYcxHRlljiaUlzH56KcVlARChKsZQFQgpQoLtDIkIVutV0Vt0dMiDBE/KffIUUgafIMeLx4X+o+RoHysl4Aq3t24Y2eNxEwIuOEaGIFgotmdW8aXrIJ3FhASFF2JPkwHEdf6EG+s0UjK0sg+e6S4VdbINh8ZS5IESEIg6D2wemw6e9lpVYaUzSyF9IOzoWzrJnoHBDXzQs3P4YpVGVSqUUc81B7RkPhYSO4qrgsxp+S3T+3LY+4y3k+fPnUtdHj3bk/Koa87R9ogk3SaqhlORDyi4Hk4Ybhh8qNNQ94y1Myu1km7HJ9lAzoXl62oIOBf3xs07TjdW09bv/4AFvSB/RNx47FLJMgjrDrg7iCGLcOJ2BRSWsVg8T2noQgAEcN0yPCJrRQgpJRRGFMOaIjgdCX12GTqvLiwiikaRn8ayPcVxZWkkj4WANzabzEsF9lKBpScsQj3Z2zLLNPCeH6OvqQ7PTBPUtiAhFBJXZhcIBiAhFhPAkESZEVZE2sQ7sh9u0yZnf8zmEeIRr783wuH0zWoswHNxtPNvREhQBH0qTQ37nTDLdodLLjIgQLuNP41GKcvgUjggpHZ7ay7ZbgCZbNzCndfpZx5ZmngVkgQm9gItaurrnwhgGWS/z1fOxYaA08Mw76ph48lHOvFmWud90mPFm1flT1oDh/mBe7wkiLr+MhV2W6Yt2Haa7zHH5x+R1bWnb1DBHag3nx7Fx7DhvYmdj22lOe1KEMmhOkSbRj6iIkL8z5YdBZMhvkM23sTFRsCb5AUMrui0xtIfpy2kqgQ2RSpgBQFIL6mZv5zVfXT9H5lAj48KybAOHq6iqSlvsw/3AyrKdbve7RdWoUkSoRmZtGzMHqPZo16qpgCPnf8ZIDF3P43AdKBMRighWb/0WrhANruXNjScFyWdWwmUNC4gIlVIxFhpCUyPjEnEbgpAYflKWwkLZiFCUFu6Yio6LKIqABkopKs4n7g68eOEiN/+Rss+QT2V6UVfQuwkEUrsiQz1VqEOXpVhRKcJx5dUOWPFGZcYkOuBgsif/A0U/mXWeB6b7ypuanZ1deUFzmxn32eQ+nLLQ+Scgf/qTf8v+9dsSf9elx/RgJk/KKQvh/fv3dev2bep6TF27eTDJCYxaG2ymvBH2hHEfpJJLnttwBChvfRsWnYiQy1dV24dtR6m7XL6LzgPT1kHYS/S9+x9ZBShoe5Pob7QOGxvDxpEUEQrGS4F/jkBGhJyOcD6yyA9QnJbaco4b0J03hMv2qEqRL1izrSgk69GjYWExbHcEq2GROeBJun+BzV/K9jiOCAlnRAS6Va0s+Wo04kB+7vx5uYz7LWAsJZw5R6naeef2r8Oc8RkiQX3GiYvShUP+CFLGigCoK5QjkshbynHa6ImOG336SWGYIbJVjtleB7yV8v8L8cOAmrFr+hKQb77A7jQlsybc6BAi0zzG7/BW0zfE/f2DnGejsQ8mE128dEn+Df5+PnteinE65Sk8QY7WnpaCB17mtx5F2vG+yEapRSLznbSeDhOwWE+3y29d/RFQpCSv+Ywa+UOYlmWXvCDVgyiOYimH6Bo34GWDnI1EF8uumRM186BdDyB2mRGhiGWsEfxUJNd3FFxt2wY0qQGqOC2F1MO6a5GX+elBXHGupycNJPSSFBEdeq4jQup0FQn0yr7BZoIudGwRRxReJpuLWxkNgO6yFLZcy2w8zp0gK53zDXgyjefyBOht3+gpjj8dPO5StOvoUKPDnN6Ja1WCoXUdlYD0vLwjZuxBttI+1s8w4cWgoY6jIHTCOTgWc02QVTPva+7Vhu/llt3nM0QGtu6pTxcmdyr1lHZAt2MbkTKRvhI6CXXuMo2HO5k4GG2DRJaYi3qqSF8+IuSHMqL5EekpIrSxsZHr8q1bt9j77mfcTdaay7IOk1HUk8kgE8n4rfN+4OrVqzp96pTOnT2ryXhMRpN11J67pKRhCcnJUhX5ynv8ubPc90e5pnqPNmEfZnPUrJURoVIqUORyOuJyDVYvAU+mCYcuIhBhDKmLeGSUWYlx1v6KFxriWgYbyoCAw0DWeAkp7Vgvy7vMoHhVVdlhYwyJHnqWq21IX7JRRGDAkA0qLoctZsqFqKvI+hheNR3S0sx3uiDDuo14gj3i9GgaouYuosgyJ7yme/PNNzh5bmVebdmUzcRzeq0Ytw7glMBzRo/nrONkxalzDaOb2tuttU8DV5MfFfEmxBNwxmm+YWLYhkNUfvM0GqsinB5MmUDcAV2c8ZH9wGTwRmo6c94sbe26qCBdRCjiGMBVCocAQDTL1+hhPSNcToPyjg/h/B6l47OsUCmVSkW8qngqUqlifHjsGpPJmCfUk8R4QjiecHAds7EfqYK/VBVlF2hpJfOqQtihEEZQF/w1dgjSVVnkV6WNl6ogrwVKKgplotDERqWqUo+J9QDjySTTHs9eIMeTifzrbB6vM/oooigiNLwyBa0qhTm6KX+sa4PNsA8nezx5H41HKlWlQr4POcYGiy9dKPe5+8sYyvxNxWNYEePKY6pU7ZwVmYGtMqR9LWvI0Yhok8f4EQHvAmaNWKSJmXQCLHOiJvNgJtt1Y3ND7iuPkUOCGsklDdvZfeFx4viNG5/mr+398pe/1EcffZgPG+SLMru7e2q/A3Ig93vBBuPJRDMeFPT9FPDCOveJpGvzbUXgiZ/Up/Osn78o6rcoe3v7ssy2LstZxJwyDlNMPQxMrwg0x0npad2F5lmn22571bw5dJh6UJmbZTCBKA7BAxk4H8JTOZcxhoWcHgJlsirr5Yjzlvipe5g+SXxJhptwkkJH8WBKmzWzMx6ap5N4lEeLqDttmaHTLeYloGf73UbH5xltBO7MtowWq0xwQGrzKEMc/8Ru0e8Nc6FWw70hadbnxFJeDKNVd7/NgQ59/MgaXGiQuZIc5BwRpUCE+3MBr4+lVHk/KqUcUfDfNxmzYH3a6AjBsY7B537qeRpKZvqosvB7jHld39jYzL2B+WvGnmWQ7YA5tnnPgKQAABAASURBVOiTiEjaSb1C/7366qvZh/4FVqe9B/D3is9y8Cj0a8NhfCgvFKooFxH5PbBLly/LD5MiQuYnyIOUuMa+53PfaDplI0Iy9OIv11Gz//FD1WKbHgXsrh7mSVUcGcCdk/QneG6XK57zI8NpkZEh5R0abaUQjnGYh9zo1bMY0nYhNy6iQKuJzwiplcFg2Ya5lupAB5hwjSKkqgpNJiM2ClXL2vkRIXec5Y85WPn7E96YpUzLUHsFwfNAClFVB+IyTG2h3/qFPec6BLEWHlB+etvbyKfw1ixtvtwOotk2Bru4fBjxZ+P9lsUHFj/d6e2ZITyWF/B7wx6BAGirzlQjB0TrwdLMERHCCR9ATj+yz51Sl+7D5MUrrjeKiuMdooSqUhTAuhUmeeniVenpoVIV+CrgcIECT9WVqSroHQK5VqNEq1dIKmWRX1WVSlUhb4GAx8494tZSVC7ToypF1rN/zVyVopqFauYDYG7UuvlB4bavJI/vKU/0RxzCLmxvMxc2Uub9B/ddldxHgaLW59y5c/KbRD+5sdwamQ2LC4aFF6HzviD5gl2cRB4q2BapBnEXCXR3mIj0n87rykQQwaW4PjypJPMPeD3WRxzcZzzd9PfBHA6y10ZrDphul/v+zt07HFAe6Ze/+pU+/+xzDihTlSjO5nByKz8+6QON6xEKezz445vqL7fFcT8FdghaXiLrXGfLNsuN6WGK4w5buC37jKc7d+5od3dXgV5tzvP6rieUf/FkWQ3jvsn7ALzWH7hYjzQWtHkI2/O6pp9US4JcIwTqwrUR/CMdTC7RQ7RYhy7nrhJNG2I13+k+33GjTzt0ukeXdtAjs/pEHyaxnf5E1zYfetrYYaIvS+jxR3sz32G2FfpSqHl2sqzKWOLty1IGZTxXasK6GwsZkl7fTyn4CK+X24erbKt0a2oM+FwvSVONbBRpNE3/pXjM8xHr+njCQzTgTWxVKpUSiiiKIFS8lKr/vQnNPnOjHAEeW06m+QYmDGzrh0+YNu+tfjDo8dZ4DFIuy2ShNvYsfkToPPdi3+vG3Efcx9euXtMXvvCFpEeEKvYOGlwMP+YpWhPxx34fPXyki/nvJ07LP9jir194fxvo5r2c9wWLMSqoemlXzTpds4848oCyWnOsErq0X+U0NPA4dKxLgT/73DbaBqrVoEwPGwGqEDsvg30XcWJRiry4iIxSVRTh6XG0mznrAjm/52AhgaC6nhKlHuLtAtCPjD6sIc+0yRPMV65c0StXLqvdnE2Sdvr0aQ4sY2QoQ3fcxUsXtXlqU1GxocQQjWqrg3bP5mzjwMN1AroYslEOmnVtRG3CGyBUqkqisO0ynkzkgSqKR5EKE4QsKfULeaAuaOIKsOJ8o0gStTUSc0k1g6YhQjJzMLpszh5ORxSVUrX5+DX9ugysZBqbq9rygMvBKqFGxZsVH/5GHAArt4nMCv0rGkBgFpRRbpJduTdpBmzQas3YeFelqCpFYxbiCXLGyNkYTygb5M/ky2PC5Rvqt3mpmnytIEgb0EN5OTBEhSmDsMlNOXJtG4AiwlhyPtZT6k0hmoC8RhnO0yH/WThdJSNIZEjEvCRbh6FbmaHSZYRLN1Iza+Qn4jPeSjVschf1K3lraIbbe/WVV+RfaauqItsr5xFjAylq6BvPTR883njzTY2xmz825CffhvNmyMK8cnm/Tj537gzVzdCkUY4PbGAez2+nbYNOXUndFV14TBBItBsi4O8hZzih7sp4eh2hDRrsZlYjgnyc44ajHRcBhvRgoE9tiznMZHT0jNozKPUkF1S0hBAUcTXKj3GSti332Lzv7++rGlXkUTtjMyN4WFbuJ8PtcbrQf2Sls73ddzs7j7XLWwrfBIP8iKLHu/t6tLOjvf0D+kc8LWuyt6WYt6gR9eHVhP64F1FiXT5rQbMGqsmHsQGdoJQfEfKYKR4kxAVmtOXu3XvaebybPC6TEDKoySJgoY3oAc169HDeEEKesURTrPnTEk3dFRm2fkbT66XV6EfNjGFrklkDL22P4keFc1bEwUaSeoi39nGc9pJu88h23AGEXqZ5+3gfohTOzACGJvsDDTMZ2U7hJzr7ZLyniSt5HYYET6go5n/DeAhyomE+zEG9dcPYmUNtfyEXEvpJsOApi4sLSfgdGSYciSC/hWiHKN+D6sjTHD3d5ebQ4nLRGm6HPdrcIDAIcA31GMqwSV3xyTnGURw3YHCqRSCnjYnalZfTGekUaQgXcG1GO75qxpdT5odNiRTgGCZqA2cPYIZlODVgOFE0y6BYP7acbph8jEzuWRZB5aT7fFMMqK2eJBpavQphkzngSdfg93TKkDrCtdbo63yaMDsTqVmV8N020i/duR4wrMd6t2msalXQx2tzVSrIoZr7qz/OO+N+TRa09a6zhli+YSDFePH3oSejsc6dPacrly/x4JD9KHsPkTdhn+NPRuS6S6HJaCL/z7qNyYb2eIPu/rUOozKSUawP+hV4DX/f+NbNW/Kvtfpgc4W3KefOnJXz/PBxzL6MFqmUoBcpmMq3YRAPtEyk5wR50cFJINvKcPwJCGqpSlF5At9SdpBaBaSndu7EQIHFDTZShn3DiT50vEUoogURBYZiqkshlapSRFGhQZZdkRZXhtiooQODdOsgYFDHTWvRLnFjNgbXX3tV3/iTP9bXvvY1vfXWm2zkXslT6ObmlkajMcVCHgTewPmjLRMOA4EuDCHyGgU+ST0T6I0SloAQnKMRXdrBACb3oNlsFivqLBma3og2wT8ajTSejFVKsNkcERbGCXpGcQ0rIDl0LCweT0aN1wCHnfmQ44W06UIXpEIsULO4RVSqSltfRMj1G6nPeIIuLapqrIrBX0qFMLuGdoRCUlWKIiLLRhCGyJPG9JP7wHo0TPgR6aoUZWnXTcw8G7S7qgrlC5N5Qjn0QY4PLhVjJOBL5Qkdz/lEvMATChUQkto0IfHcUFJxTkoKZNinM4QJF8D6ODQK6cB+BEhVopCR8pDTxpW6mlZBwMFHX6XcRpZXTEROTbsDSlUKPMSgibY3A1As8xCv2XRG+8e6cGFbX/7yl3Tx4gXGcaXReISdAz4lGkmT8UR+XfzKK1fzO0mnz5yRP941m07JDdl2aTd0OHP6lKpSsBHacehsoIWELCQx78yHOdUiCDsodJIr4FsCgiKg9HD+IH5IZqCXbTPICJfp0JLR1cbqYYMN4P4w8u6ddCkCKR00uCIW9IhFXAFTD6JORyECDYeZPI8ando6lTcgH9I93+CANRTRotjWICKcJWWARxPKaKQolab0wYw249SER6h4o1KrZmyItOfwlPEQzIFGQd3YyCFwnmk+UDhs4Xytv5qW7CCB526vck57bI3UIDfQ2Qcnv7VpKLIAupPfAMjprLca0zOpNo80umsOjNcbULQByOk5en5kEHW2b7YlgugQUglBcy0NDW0yTgTX6OkvhKF7gxQUR4YlQHPa0Tk6nU1vWiIjgCL4aYCW1gnIwEMPhoy3uctyQ6Eeku0TEu1NiPgAQX5EKMIobWiaQurhqPoLvbLyPr0cpsrZjmCaBDpGG8JmssfynCcJkTwpMtMdo+vGfupB2uXmSLbWdo3zEohqQMZDHuYex4bHsdGYCI/gkUML1OIK0xdJYlCwjUBEZFoahqJC0p2e4RBS66Cbl3oa6E2GsBNJO3BvbpgkadGO1exwUBzmVkHirYsIBeN6HaTQ014zrw8GD5q8eW6It0Aj62hbWWinSgPNSaMlRaehwxZKPazLEOIapLGFkk+HrrYKSz+U9VQEy3l+KU9VZdoiS7hig4RbnVE8fzLE/+8tDwq2AahYe71GOhyxf6GLKbVwNfdSj4fxmDW0KqpKJX+RvZSiN994I/ekZ8+ekfd2vodvbIy5v7PXq8Z5rw/sXE9r3b51SzuPHskP2994/Q1d5a2KH7ZXUSGe/q6V/N1NQCPq+YOvflXf/MY39Td//df6kz/+46zPP97i9TNQsaBs0GqjKiGSoGlhejgOI3EqYR0g3UghLkL8JzrEqkKX8kTOnsGC18H5Pd3xJwFeD/iIQOHQlCfexfFEUXgiKpASgkS43lmGDebcmlNkVRXM0cgfFfLn/CjNzX5Lll0zAUspZk2gAmHrE5k7/wLOl7/yJf0JB5QvfuFd+TsmX6eDLl++kl/m9tNNM0eEzp07n5veiDAJIC/jhGiiYwH7MS7FyHINKaINtXQt6rEt3MYoDBlmqG0QEbJNRgz+8XgsHwwqNg3mNSLWydTSxfBl3OIjs20OdTruhKOEbZJElmxl2o+wD7HLSj51NMi9s14RoYoJ63hVyjw+4kA48QGQci4ZDmljzxsRKqT9lIBomtx5UzbSfsN19uxZJm0lZ8zYkHkMnGWz/aUvfom+fVPtIaeR+W0TGKkBv9PZiSBpl2F6Th2Gs1o0FGtgMAiGDgYc+UpozZXtgB60i2DJZV4vltCyLMi6u20bvP1z+13I48E3H7fNcNp511+7Lh+s79+7R9/WjItKFRvbEaiyDyq9cvWqtre3def2bTnPT3we8wTeOnk8RYQ852xX1zsej/KVsBdK6+K8qio5P/zUB3ar1CIIehB9HmcxTyofaSDhh9VtoRd3hSV3DXT8SZIjYi3LDvbdP9iX10OHYbmMAfeb1pWh/3tB0UUq+s99xLSkf2relNQUDfnPciICzlCE+68RMdKt6+Puv6pUWb6xILIb8LQuy9gLyeMwqM1tc9xkkW4hrgBt17R5JJNkz2jzNC/T0uSLtgiEwqljEfBEpO+YIoiDYws9bSYNwHUKR1rQ6SHmIiHiMtnbOhMn8Vywh4ISQ5BMN6QN45nZeaZ30QxW0pl0RWQObGXKEOSm62lODONOnwjtjeJ4VgsecvTpvix6mmRERFrH49oYFnsR8UCIQfB762wn26ZH35Dj23V8bi/jUOjKDhF/bwipqJvQoyWszl5sg+MG22azCszY5/rhjEOvg7a1PDaBh22ECyR7eoW1X5CcN2b/durUlsbjSb7h8P+iM+36a69x4LgqHzh8/7bMinuAP0br0B+f977H9/vLvBHxQ8dL/sGU7Qs8hBxzf97I/fEBb9Yt2wegc+fOpTz/7zt/yuI//+f/rD/78z/X+fPnqX8s76vyno6WrsP1RqAo6ZM4sz6J2/nhxiNw7Zfk3dAnAqNTPhfi5HXavZbEZS/zsfQ8hNdxc1WlqPbTBPJTGHl9mCQzJRbC3UjnBWVFQzIO0aHlElVE0AETbW5usgkb5U3SefIFI45qkIkziQRPlS/Kr7bGbLg8INxZDn/1q1/KJ2Bv1GY8dfAm4DRPjt05bVlKW46h6ElHhCFUOwLOCzkzIghaiCuijUc4hDBwbkvDIcz/4O3ixYvyaff06TO0fUs+xM2YHNaVovmPGF/jLZEH2kDEmiiTLgXTKBwtbHkQ4iS5c5IUOsll+8+wnzfMMw4RjtccLl3NZGOiDfpqzGScbGxo+8JZmrR9AAAQAElEQVQFXX/9dQ6ZpxDtGglwbo+ozxsu988Zv4ZkHEx8kEG380ywV165ojd4yvDKK6/kpIoIedPnA6bl/tEf/ZHefuttnT5zWoWy67QvlIkIhfMjqBLo+a5A7wh8QPQZhEWO44jIQ5zt5ictEZFj3LbzeLctKg6m4rLNyc658MrVV+SPJT588CDfiNQIcB+gkcxfsbi5/FXstrm1pfvwWdZHH30k6+tFzBHb3qFtJ+brFk/9z3Lw86JWVQUd67TrBn3iA05Ega1xEbmuHnqBl8ej8aJERqBlh15mxIIW0cZpEG4R73mPC+GeZ2c8JB9Qdh7t8LRrR/7FKzP4AO3+a7r1seHJpvt7xpxxHzT0H+YXCigiVJVKpRRIjcxHhHtkQ9AoijfLbdxzyDIiqFjd5SgIRa7HEZEZriIjJ/SC8lVVVKwHent8WVffLB0aDWtVq0lzQqkLNrfZMCWC2jpQrUlPj4EKltujF7Sa7ulHhW4XBl9kI7+X4ZAOWeQ5hoGzjOPPCctpcVhQS2/9w7lMT4ioiur2SXQuHGLjDPAikkLssHNJt3EdDnOvp6yTscQJQ7bCduswz0e3iFABVSnyRqpiTYso6i/r1sdfRIg62Gxov+X4cXWgvnI+ELFeQxxX7mXlRYQi4oTi3fITsg7YXIrmDii/h1Ea4L5a0nxAW7VgKHIfcvrUKcZm4XAwUcNaPmNfNmM/VLOeW15EKKJF7tcU6r8L6vuw901vvfWWPKY//fRT+cDhT0SY1/dtf0zL8rxPPcP9eGOygYqN+k+M+L5/984dpCofUvoBrrGFXpbvL8l/hbcn/qGVf/qf/1P/7b/9N/3iF7/Q6+zD3n77bV1gT+Y2VDzMjAh5fnnPYd2p6ImOllF3PJFvyLCYuUPq88RzBCLAIcGya4mBmp6YRqkqJmnDDXXGxsaoM902uuW3DPpf2IRoT2tIh0pp4Zs5UVV4DZ1flcJgCJ3iIOHTn/K16kyyoPmS4mRjjxPidj5Vr6qiTz75ON+Y3Ljxif6v/8//pffeew/9ajp6rJA042n8BZ4wb7ABCygBbS6XhHUP0wPzIr6gS1Uq6sFRf+Y5fwARV14U4MbuthbaYhEmW2bCN3dYCvJ6VFXReDLWa9df09/+7d9yCLnISXciD1y/zn38eDc3qBc5vPwxb4S+yBsEl9GhK6C0aDp9UBdaA1q6kh74C5CQWg8/JPwWGlyhiFAplSr6PEppQ2ieJP5cpV+F7u7uZ/+fP7+tr//R13WFzbJ1iIjstYigLeNs27lzZ3mTdZaD2IZ8MPPHlt548w396Z/+qb70pS8iv2hvb486CwiNOXheu3ZV9x/e10cff6jz58+pYiPvyV2Qi1OUEL0EJMfaeEP3LgOCvNHrEQG3kaWIO+zM5nHeytHRl3lXci1lSHK6wnY142PG4pbVwWCa+9oH1Es8IfETkzFvnwo2dntsPx/mvvLlL2PbWh9y4PAmOCI041UyLVNEUURom3G9xdOaR7wWtt5+GmPeMQfHqrD5tTBg2V7Uzp49R39MdIpFbjyZsPCdyrTzA37r3DBmUfOwc+YQhzmOpmAvzwcxKqw/gaMETi3jaCGDnF4PSKHAF34k3BbbAuFyf0eE+st5MKVdMQvRyLh5rV+WgzkyJ4itOEgRkb+AZ62D8RcRjN1KbRybs55FQGOsjhjDVankcVsxFpIH2fKFLNdrHS3L8EHFSD2xWcAbEWkrohlaRkMdLuu4b4SuwyI9zk3P+BovEDKEWTymLEPkWU5EyGumuNImNhS6WG4bdYJMnGVRjNhhZ1u6/DpY1nKJIHkYkcKDPBzV2kaWR2ruIrr8OaWNmG8Zas1jOR2sR8ok4rAtaXkLwEo5ct34luG5fCRlbXgohChXQHVJdx3EoebYNY/b4HQPs/d05xlOO7+xvRqLjSQRzdB5J0FQIJpQi5OUOAEPMlOJPqRIRmmrx8iMTd8U+Im1x6HXSzcDttYFgUEwd6vpLuMIsg0y70PbqwVkFGnjGVnDQ6+QZfHEHHQ8GX2iZ32GcIFh+qnijPOe33LWwgyDjDaJ5tjaa0YPGrHaJZRquYl0eTScclgJdssg1pPcQYwT8/7Og2bhrPGSqhFQcc7wemss4hX7j7Gc9nj0+j3iHl1VIzmMKBpemEWlqrr76QYHlZksz2PbB4gHPDy8ceOG7ty+w0OtR+z3NrS3v5cizOf9UM3Bx7+o6jckfjvievzQ8fPPP+/uUY0iQj50+P79Nocf39P9kTALctl/+Pu/14cffKgvfvGL8gPfOvtP+XbePIXyQaSHiOAcgEgIHgVMA+fkUUg2MnFatkrmnNBrPLgYZDn0KNOnaUBOUOgZ9ukM2zI1GyxK5CC1wR1vEcq2hFOR+aXEnBZhWivDsp1XSkXHVdn53pT5oDLmhFeVouDv1OaWvvDuO3T0JqkG1MBhIyLy5UHyp9/8pv7yL/9CV6+8ojOnz+Qh5X/83/+3PvjwA005kFhnL34FHbY2NnWWJ/dnTp3OU6TradiENdzk27hlO6YcCBUDbYROltHQ9gjyOojQCBRp0kaUJT5iMzKZjOX6ooSqqoBKpaoY0FXbXjaN3ji6zd6U+NT85htv5mD1P2rzU9m9Xf/fkqlOnz7N68Er4JJE3zx8+Cjt29dJ1dBjAKIDFxGoWYQPCjkgOogQqhzOaQFPh1x43HekaR4mSJs2RCac8j3wg3L+aJptvPPose7fe8BT5ce6dPEyNmxo+wi1Wxl7+/voXuvGpzf0+U3/YtEBLaqzj8+ePZNtnM4OdO/eXehUiCa25+XLl/TKlSv64P1f5z+1u8obha2tTdUNB9doVKpQwdbcTTUHEqhMVA46Z2Nhj4q+6FFKpeDPrkfNAlHg89NqtyvpnYhh0CDPM6mnRSAJyOiJhOYxbwT5hY0rtEJYMVZ8yHqVN2N+/TvZmFA0yJUq9PIY8cHFff7hhx/mouabd8OYNdOMt1lTUKpK/pyqf5Xr7t27ebhzWIrt3uRbqL6My1Xw2y7WYf/gIJ+0vMZrZ4/DiEIfH8jz222vaWNEuNgcoeW/ecaTInRp2oK+QSzdM0+hTmYSIsRRGGyzHlCPdBHoA1ALF8JTRORc8/y5yuH2+uvXs53+AuKVy1fk1+CG01euXNYlxtj29rbOMA5t9xlrh7WLiJSF38qVYwD6mBvVhMPdo0cP9eD+A0WE3Kc0T4W4uHr9IyJtSsnkK9hZAQOu5rBZM6e81nhNaFiP/ObCT9TcBxEw4swfhQj2oRh10FcceF3WdRrWua/ToWnmHSIiFBESrkcECZwfNnjcu/+th+uzHENcKT+FEuv6KCwkyFxxLmP9Ha6HkNQ1ZqmshbUILdaoCGg4aqYg5br6xRVBBuGq6+tdprssFAIUQBaOeM+L2CTL7RogiEfgA72Aa14ftblNBtJRBmclujpKVRTBXO7SUigveCzDcYdGnTSXX0U2sJ1zyUNtR4SoQ2GkUsRx2DJt+c8DKkcOQi0QHJJFlasuaGsEvjGMOw1W+TNNFQ4Dj9vD/JbgOKTDruPvM9qkfaOnHhW2duxz3Sa303UtwboPYd2fERGhKO2YiIi+akXEITgz7BmsK9ZJrDXC/ob17ZFp9dyMNzcfPpyHgbMTbQI+7w/MY9m/BwjaFhEiUF5EHacHGZdSROR9t2Bbw+vxxsYGbW5yb7a7u5druO1lG6Rd8Jzu4XV9Mt7g4esW94KRHvLA8BR7uM3NTX3wwQe68ckn+v73v69PPm4fpnuN9b3mzJnTPLQ9lw9sd3Yea5+6XL//501hzfdDTM/tBw8fcD8/4MHYNOVvop/fznyIbO8NIkJec2mM3me/5HovcF9zexr2Dd4veG33fT8iYGvBaBKxRIHudjiMCEGUryBi2nGIgKuEin4bF4MxIuTG2ggRIQEbMKIoIhJtHhsx+M3rDWxVtfk1k0RcsMKrrsPFJnVL/ihPRJBbazQqevudt3mqO2Ys1EnLUUQqIigbuXl/6+23cjM8nkzk0+m3vvUv8gmVAjgUMD8ggcyKTctI/meG4/FI1ns8HiNLatiUWsfxuMo6vQF250422vwx/FGkRBCmTOQz40nKl3ks04OgZjCMOdx4g+SN3/b2eZ5Wn872eoAkqHN3b1c/+9nP9A//8PfyIEcTTrkzCaHnL5zX2bNn5d/Dtsw7d+5ioz0df1FwLcNR9HXM5jXIYwKiWA5667e1tQUx5I2zT/tuh3Ubjyc5iafTg/yoi19jTjjEuO9dzvbwRsz8npAzNlZ3OYj4qYA3035j4rKf3vhU/t8PYzbvtqVt6rrOsnH0wWX7/Hm9xRMD/wyf3y64j8Rl+RtM1qqqFKgeEQomSgRhB+cV4q57xpO6moXaujXZlwhJ1yjLlWCR2VBh3Lr9CjIBjsjzO+uygX0uXbooHw68GD1mYQrqLaXdeI4nY/nt2oR2Xb16VVGV7AfXXuDz00bbzePr/Pnzctp2sI67jx+r4imPeRMQGyLuK/eJN7+294Txf54x5nQpRX4qMx6N5XYHadsn3PigcA+iz+csqJVg+Uvmb8kvxPdm/8/+7M/0V3/1V/qLv/jzxN/8zd/oL//TX+gv/+Iv9Z/+8j9lnt/cff3rX9df/ae/0pd5W3X9+vUcyxELPa3QMBXRpjyOIoqC/sh22Mgdc0TL4+SRgMXjz7Z3aL4MkZN9oGD4kXBGB+cbXTID29E6NN36SrGkP5O3XN1chOsYos+wLk03lzz+ejSsHUaNTg6NvsxyuFqh0z289vfxRZh1psGXJT1dCuOnoRw+uaT7yDZ2aGT1VunJRY/lsF16TFkX3e8j7jc19wfTPcbc3gjrafTi2rh5ejBY+sznCF2b70QO+wb24VOLfcYCrg9wf7Umiba5J5NH0eyfNdy9reYhjPN4N2YJ0pSr9NoZa2T+NkknMovtgZJuD811DGBV6EnLVO8dlmgeo+U4nN/Sf098t9lGcEh/ul0165f3J1MeTPkBTVUqeRNfWNed549hjblXet57PfM64HKrLa7Z9/XwGxDH/XEv36cfcVhx2lVHFPaj47zPiMv36gvbFxhzjfyRLlTLNysPePgVCuh17h19cJjyUNK6eM+wvb2tEXq9//77Kcs/iiPWCd/Pf/LTn3JIeV9Oe29kPt/fHXe+Vq4g3YPosiMDt0w7JlWOyXtpWeHO6jrAxmmIR1jtsA2y3oaOrqqq3WRDof/lTnZoRATUdmI44g6vKjZkPMl1h04mHEh4Mv54d0dUlx/nGZHvxyANPeufTnQ51+OPQN2+fTcPHDdv3dT//NY/62c//1l2mHm6quSyExZ8f5To/Plz+pQn+P51nxGHoPF4JLpfQWWbWxs8iX5d3/zTb+qb3/yG/vRPvyF/tMo6RYRwCQUi6YGlNDQPPg9qD/DxZJKHoSkD3oPTT8E9QKcMrh5uw4iN+MHBnn79/ns6ffqUqgpB2NA6+zsnp05v6tLFCzwV3+Wtw6cMR928FQAAEABJREFUVA9dQ7/Zy42lRus8YUL4uyK7u4/zUJhjwZ0LKjbFtoO/19BPBKcN32gdWkYD7wxb+FDKaJCfIPgJhQ8r/mjSjKfK3qD7FaYnoX9u1Tb0q84f/PAHaQd/xtIHpjH6GFXlw0kooigiVEqRaYY3q9VopNFoTL/QN4yzCX002ZjkxLaum5sbHJQ3OUhucRDgkMh4S7n0UUgK/uTL5jccf1aEeGN0We+8+662z2+nrl40bI8Z/W9d/d2eAw5S+7wCvu03I7xVs90iQhFFbp/teY3Di9vixamhrA/qI9pa4BuqFyQiQhGRZSMKdj+jHeROsOEFFrsLFy5oPJlof/9AESHbTSFFRAuFnveyBMQ9r5hD5cO6hRQRquizC8wbj58f/OD7+u53v6sf/OAHvJ27o4ODfd349GP94hc/0/e+972kf/D+B/rRj38k/6a8D76ewxEIU3dlNL0khEJ2Hh8eOy7jg6L7RN3l9aqLrg0CAUbDBt7lGuaEy9jmlumxvcGYLFWZlzf/PNFFIljBKFuVinHrDb1Sso65XM8x2SfIaqijga+W19KIUCmMF8adx16PiKIAUujw5fI9tY87rCF2CMJgLmbovCFgG7i0H3YYkF5Y1LJz3T6YyqHXsrlwqzRPnCxy2P4W0si29HrYMI8xqWxTb5wiIu+HDe3Dsf7Znh0aLV+r6eXcJ6Zc3PfZJXSlXGMXfYmBNbB4h8CHFIP12NSjgImw31G5x9GpY43spNLgfFHQhSI8TtJvJY+GRywUs95rmvNbUe13tdKgI6MU9euUw4p7xmhc5fdnvS+ovO5izIgir8ENc9Jr9Xg8ysOCuCICf+G8Lhi+L+/v75PR5B6ECZvrxmg8lihieePJWJtbm7w5OZs81169pl3uxY8e78hXRFBvu5eumfTeh/ptzMWLF9kXn2e/eFpvvPmmPv7oI+5r9/Tw4cP8isP+Xvumx2k/rK+qSoW2FuS9xsO3K1euqCpFJ70iQhEh4XTCq3iBexacUP5aNndORCgi8kboDiaVvA0G7DGmE/xRAdjol0bufHeYF95SwgGg5+045LhcqSpNNsZ04oFag0pnzp5mE3dJIwaNQgpsGniNB4pCUzZv9+7d1+ef39YPf/gT/eTHP6XsWCKvwBcABeRrVk+z/H//7/9d//iP/6CdnR2NuZluMEjEbPbm9NKlS7p67Wp+Cfv89vn8SEiEcjA6tByjj/eh4DHczgJxxqGkPzXXPAXb2Jiw6T2lrVOb6FfSdqY32GzMYG9oz+07t6DP5IFYqiLLuow+ludNljft99ikml95YTz0zugJPNTSHPB3KsshySWXCzKUvgaHESH3997evs7xtH5zc0t3sb1fK7q/PCmd7/DBg/sajcfyhq3td4R1zrIStH00GmuDzfAZnuDb9js7j+RXmBULRUTIdvQm7cKF7TxUPuJpwv379/QBTwt+9atf6RNel+7xBmqCDPef67Itu6oyCPwR/bzFQuCfgrVO22zEDR9WDb+VuUB/t7TzHFK2tMkrWdt9VFXYKFSKB5+yf2r6q+ltT2Ma2pJgo5lhnyZMNnhEe0Ltn7jGtP3ylcs5xrxI+XCxS1tKqbIuFznDWyN/X0eUdRtMUwqUPC4iQiNsNeENS0UbA7l+O+KFSSQqdJcjPZJ/pMlkrDH9U1VFuyxmtt/WqS3e1J3TBrIigvxRqwdtJUm11E57HEe0IAAp0xActrQmaY43lDVyDjbiagQroV0Qb+HUUyMoYRC0rk0EUqtSsv++9rU/0J07tzP7bd60fvWrX8l5eMDDkLt37zJ+78n/Y2YPG3z2+We6d/ce87OSbxIRkXHEyVfYW0UjDjsHeUi/efNmjl2PC8OsDePBY7LrMpMOocGmHk+ZgbygQtMsw2uY4ynDDOQ7mMuLTKVnfoqS1TNBHuSTOuxgjVhmspwhFoVgRtc23SiLUdQkw3Tr6s37EKY5bwmU0xyN/DBGaG54g97KbuS4aS1qSUZDOHROo3GvBFmucwhI7RCE1WwJiJSi1oUPqXMwdjGr6blWSjAfgjFRVJg3Tgc0mcEQVx8SXesQa73c3w4NocGQt+IBj9dQ29D9H1TQ8sHZlbf+pCiG7iTwaR+ZSXEOFM+9lG26QebcOX0YlKJET58zZyTwDdE5GZJ+bkdVlhXUugxLJpPAbe8RYW4p/Ec8ImNusHw5hShynRrCshZYrSt61ozA59AHIod93pNCirnuxAqvxbRo0K1FrzRNgCZlCFMbxjxtPrefDta6KyAaBK1jPJi3LdOSWp2aecL93CZMW6Cl22/R8rS+6wiF1UFcm78omWToLe+z+kh3DYlnlfE05Rr2nt5j9DjgwZU/VeB57XuC56C/H3Lv3l09Zr+YBw7GhednVYrcV2lnLTR3uu7WffMV+Cbs/0bcc6uq6u6vBVuFKua64YeP/ijYlLen3gdEhKzDhHux33jU6BmStthznWWv5H2K9SsROnP6tH713nsacT/3p1Fc52MeHFtXx30vm5Dn/3vmHy/ypzW8ZzNW+48qXphzCxejYrWmY9I2YGoBj+Meapk+iYeVbKyGxc8bpggIWQ5hGbaeO9YbJ88VK2lDRYQigFmdQejNgUt4g2S+UkIeID5M+BS4v/dY77z9Jhv7LZWqqO9gb8YozlPeqeo69MEHH+nnP/+VOK+oqQubDqkqbLDEUlTXcgdZp48//lA//emP9eGHH+jm559m555i44pa8ka0lCJvfH/6k5/kafTevXtscO6olArZvjla2w4ulNGgloygzz76zxh8jfwZcrfrS1/6ov7mb/5af/d3f6NvfuMb8lscqtF0dkChBrlT5EfWf+fubfSvVVUVp/gtwhEbqtPygLTd/caIQnLVQ5h2HCKCMh3UhR1Ng9DxhLBbSHlQ6cKaPvNHjDa2tvSNP/2z3Co8fMhbLnQtbJI3eNLr9nriWE/H3+XtgMNCg43xeKSqVCm4nrntM3lsnD93TqNxJX+5y683qZJ+rbHnniJCPny0b70CesMGco83SnvZR+1EnGrKodDxmsWBCjAHIxudESA/3X7rrbflL4x94YtfkL+Q/8Ybr+fhwG9hrr/+ml67Dl57Vf5o2nXi13nScIG3CV4QTvFmy4tFVQqimw4OqENOZ3VqXB9Jk3q0HD0RPlyDjn4K8uq1V7WFPX1IuMVGOpDvRco22WBRu3TxEu3cp4R0wNOYfd6kuIopb55qxrXtucmi5YOU5Xhh8obctdW8gfIPLWA+TBAtFKmj+0LE93b3cg6MOdwc8MbE4ywiOLw/Ipcykpw3Qq+Gg7aY90xRqA350og3kKd9sOEg5Xnkt2BOb6I7NcmH9Nn0gGIzNZSl4JKLoA6Qwlpvnk+OkhRShuLq4w6dpGxEm7AfVo7IBmPRuvnQ4I9P3r17V9/5znf0rW99K/HP//zPvD35BQ82Ptcd8jzP/UDlrbfe0vXXr+v2rdvMxxFzc0YtUgRCZWh+NXSEccBhx/11CjucP3deFfOhpm/8FsT5S2BQeDwQLOSQyBski5d5+2pc3rIs23Rj5j7oSkaEIhYw2bxQGJh27qOQcFq5LMtwnuuJcG+hWdcm5xmoRr8N6BBgRZrnbp1zkSJUFogCUSkCWRBd3oB5xTWk14Abv3hLQnFVjCukwCf6YIoO9RxUBr3JesxLgjx0RDfX18P0ORpiALXgRULGKQNhzr9CS0Zkwo1P/ax4DWOYUpCcpgA0Eq1wuIgMXBA3CmEhN4C5kdDV61QS07M8KKwNEUUBZsRnjCUEYIcZ9vY9yHzUnzLadEPcItrQ+R2sb6Kr04JgdC4S1L8hcbymLU0Hr/WWZWQReza20ccJnf+sSPtab9ooAz1Ns5Va2BZoRfs9rj2nIshxGczq/YcR0dIgyeuaQ8sxrBtSrOkyzPT/Z+8/3CQ5kvRO+DWPzKxqLQE0RKMbWmvMQA5Grhrucpfk8iP3491z33/4HXlUOzO7ozHAQGutuoFGa62qKjPi3p9FRlaWaAUx+/CeiwoLV+bm5ubm7ubukVFLIGQyUkgqhtRFibiIsHsJkNMlP1sQAtbyq3F6C/Am1zdS353XZboYJThb33Nh8VgG1O7zI9sKbd9vnDp1Z4YQGf10VZtx0Y0sFYOTJCE7oHGZDfIzVmM/PMh+gHAHGT/Gc/aWTrRMNo5o3F6L9GqRzw+nXP6ddIzeckzIgSX3anFLEL6BAGW4D7kdGHuow6JISWth27ataYP2bOdQaK8qqpvx3NBKx9G0QKiqeorAr1yMOABZzXueqDzP0p+jFPdny02Rdgub5Y3ljd2ELRAR+RYDMibcH/Rd/tpsqRkvWtiAZF6GO94oOXb0aC6gIkLQn/MmMvNS5bkIumfPnRNvY1DOe++9542444qwhrhM0oFkUssu40RE4kZcmWttWUbsTxCkwgwKkgXhCRUhKMUmX4sVcL0z7Mf4jnQznoo6f5cPerPerWYQwvCatxFWWQF43WrOCxR+IL1x44ZUCIy3oTtr1e+puJF7fZ+42BA7cPCwhX7KJIsWFkY2qgZi4gWn3+urcmenEeB3IVfJQ505c8aLhc3JV88Nuc5GKKvX897F3rp1Sx6hwdMJr55ZNJlt4zaG7m79wWDmKGpITESInS+AV0w2bdqkrK7kneuBdnknl/jZmVmVqsjool501Dkf72FoYlBjFCOXzZtt9HjChu8oEnlM6mvc4byAHd+LvnGACMDB6Tssb9oHw/qaa3Z4kXA+35FErsiJtmUQZZEAEIfBu3btWtcxVJxfinRp88FgxjLeLE5jWDDUbkc6Hp1SeTXZwbdu3exF2hprWWP5uS2rSpWhpSdFeLDwgAkfxEdMMe8GIQ5cFk6c7HDidtInP7Q1pzEnTx7XCS9ET7idgZM+oTl79lwuCq+/7jrzt1HFNEfe3aB+TN4A7SWuRskb5RM3cdtYEsHSghcAtOGCByr4YWHERwbg6/jx4zrqBQqIbX4JGSGbeesrux1nfew7cp+DoIs0dQk5U1vo0Ta0QVUqozSKEoqAYj7wOE/jgXEkcDmRK1WVAx+7LNt8WgcmbcAElBn8qD2RgV9MzHfy1e9Xok9u2bxZLELvuesuPfjAA3r6ySf1gN0N69e7/1WaGfTVdx+tGLRLyTGQ+ml8RYRaPkPy3UGEA3mHo1qwx3frzyc4WrwiInnreRJBTugRJ0Wb3X82eAHF77j6/Z6QP30fueOe8akcfY6Fyaw3K95//30v0M6mjCKypKlCFr3TPhY3I+uv0V3HZpKEPljovsdxOMAEg6ZqtEQGNKLTU9dsnEVEtpmj8oYmkIGpBzpAu1FvoiNCFpgueDVOMUQYz96L30Z0LUoJ1TaYwK0q2tOTO/wyBiYZ8EhdDsQDxONeGGpP/CMvwOXyznv8p7zV6ks61CYuJNuIFU+SgBUJl4ygZIPr2IzHmNr1p080bpvGcW5wU+mo406Dk6Zv6BgyT7pwbxm6rolmObq0bPTLM4cAABAASURBVLYUJ5HgjQOkAeSSFxNA4/6Zbhe2m3GOX8RNQqLcxvRq6mBAxzBoGnAd3xjA1JgP/MR1QH6AMC7pXxWQ0vK842pOonvuy0BEmzLyJlQpJdOZLxiXhh6X6T+Ml1Upll2Lm0iX/TA3mc3uZee5MGKSunCyqE72UxdH/Yr7lRsnc9AmtA91wyWSvgZeRCiIuACYnMm41e2hKSNCValy/Mg2E5cTU9+MN3aJvTyg9HDTmwY3hdiFDI4Lx3t5pMAa50/e7KdfddASaqmC+q0BVRoTR49kCSN32geZM4cwP87bLuWV9gXPx+jcwsKwlWvLqFa7olgfo6iyHkdEuqVUCsf1en31vGCpPYYMPa+fPntGM55/Nm3ZLPLJF3PUsWPHPGcNPd9uTFhne4pXtPj3GaSzqXvWC5D5sV1Re1waDAaKCI/VdW5AHjx4UO96033fvn254X5+bq5tQ5dxsXtKNBdDWzWtrBr7p4ic4joVK8sMC8TqaSVr22tasSIxukeG8tHGVDaSihsyjS0LNYJEG1LeeUUx1tnYYWd2m1ex7IxyMkFOFikz3j0+dvyEDh485EYcWeihUir1bBQN+m0jzczaNf1uIaHxFVEUhpEHOAwUFE8e3DFKMWr27t2jN954LXf1+4OeUNY2K3WbBslkDKGqKgaXb4XsWfnYQT7ro8EzXgyd98KHety4c6f4h4MbN20QFx2y8aRcPEidsxFaisSJAUdx69evFa8BMVhx1DhjxSsR+pe46LTFzO3wrj+LDgxZ2gwdGNk4Q45z3pEnLiJSDpxAsNiKCLdNOyBCYzDoZx1LCfH1Kn5DcdxGOosDTV0YlMgRad9808267bbbtMUdeJMXfVt8ukFHpa3Agb+B5UMbTJHwCcSc2En/7LPPctf8k08+1md7PhPhFvZM+T/zadxewRc0D7hj8zrZcS9eONEbpeFUy9WZLkIrdB6GOxhjjjwI1R6MkNda77Zv84Kg9mBy4MABsVgaevKFMNkUUmX92bhpo/V66F2Rkc5ZtrXzi0RxNT6hGHrxttaLqU3qG5/6z/pEpnY/LKUyUhgWb0IRYeN75JOb2VzwUTb6j54d8U7MkaNHFjPYhyFA3Yeu+9q16/JH5HfdeZeu3bFDa7yxULn/1q7HBp+CIec9ljNtSX1LVaUeIM8OIuDChH2jEeH6sJifhgjHLgPSw/oyAeczicld28ia985R2xZSv9/Ptj99+pQX0+d03n2Lfghf8ExGZLZ7927xezP6HN+O5ygfOUI+y5zmg0gyTkFE5EKRyaLO9pEirO8wko2pyRURE/+0pyqVSikiS/YlG4+1ZYrxCL/4O/yI1WmABw30FlmgZ12e5W4olkddYdgVsxELww27j2a8HV9r+2ph4JLWgsOOTT95smjn7+KWuW5i7x72DH23od1+b8xtl6ejJ1/E2Rnf1BkYB79RJ8wYsk3wgrvyGJ+MZX3aoha98NUB/AJdGK3vwPEpE6fhIgvk2YHno5Qb8RMYy5g08MROroHf6YzjGsc1+BNMO13z6DJQn1KV7JcV9agqFetehLkHjJa3cZsOXDY62EFj3YRq4n0rD6i7Fp6b0evBoJdj3K7dN+aGCP+8jq/uDfoDAfRT8Birsk2uiCfKWj0DKdNvEUz8q6NfUSwyhz52B2MrYcZh5jVO8ZkXb7hhpzdRt3quXOO+0Dd9xhU7l3kjl7WeD9hM6nl++Lp9wxpiXYnsm71+Xz0b2ZX1B4D/iLgy8YPvfgWf5K9KpQp6pVI4/gqpXaZULowWUQQfQ8/F6HplXmqP6Y3nlojINOrcR+8G/Zw/yaMLXOH44npAh/kIt/K4wZsog5m+aO/+zCBfNWaB8c4779g22ZPzCXbUnDesT506pS8+/zw3UXmd68TJk2nHLMzP68zp02m7DMwLNtGCFyn0g2JeXXTaBue9GDl65EjaGMxRQ8/jgA0yUL41KN8a5YsQZvJkt9D2jzihGFhJaSDk0RBJ3uDRQhvXWBZ0xXGcnYw3foSR7WIAITxo9k1zzsb80AbdYQt2xg2IMXf1NdcI9BkfcZmiUJTB7IwOHzmqw4ePerXYOL1oxicToUhFjwgr0UDt5ClfjRQe8l2mfA09AK7fsME4fdGQDA4Lw3mhKJ9+9onpHta8V8y1B+SRcWsbDk0O9qbj/KYk6JmkuFAMFJwVMG7PdVm3fl0OMldt3y7qsXXrNrFbi8vg0Zh2VSrXp/I00GQngO7NN9+Ur4lhOLFyR2GpO8YHZVEubsoSzyowruYqKatExSpxk6gQPNI2/D8S+GPxOHIbyRd8pdyjeDCd9SJiiyeUzdrAJ529wFQyG2IgCuPQduAjn61eaJSqytdtTp06nbpCnYD1zs8Ch+95834l8mPH/s4777RR+ZAee+wxPf74E/nq1sxgRi1PtZZf0MqdKQuk57IwTPu9voCeB+6+jaCewz27A+vb2rVrtW/fF/riiy/E7gQdf8ELZmhA22qFswjIrotMv5M6117uKJEDe3/Q16bNmzVj3WXRCW3kiI6RRfmQSlUlnHdfqM137UGyS4OelUWEycsimEGHE7cZL9JCEvoXdqfvTms3WOfXrVtvvZ/JgW+jF3ynTp7yQv+A0sifyhTR8o0e8x7rercncj7jHZ/+YJCvIkLvqBc2+778UixOZj0psnhkomUhs9ltTHtXNoimSGdbUy+ANmpcqQ7snaQTlzhMFh1YJpln4kqVZVa5PUfuq/SXIx4/2OmizE2uI5sdMx4/4JfTq9tuv819c4sH+U+9MN2TfXDoyWnOgzq6Cj1kTP4LQUR4wTfMxSI8wvc0LrxnuBN+BpY+sq2iOGsjaIzcr7JuHhuGnlDgZWmOlSFokKfVozDbMUEivoOMJGkMDaWat3AOezUN5El8PyIi24NyHPTu4VCOstf9LQ1lXBMaE2gYJ23girQOHNdYjxu3mYm5rEV8aBX3kcoTOG7tsXbgvkJ8v19ZV/uamRnYHaTb9tmekp9QXkk3fYuPNo5yFuNC/jNhPxcj0xd+dmDv9G0SyLax/uEC08mujExW6Y5lIOra+V33Nq2VE3NSFBN1On7SKBkX2TWZF1yD83Zxsl+5ABmpxWFxAg6uwWlJL2Vv+il7uy5Hhgaw/NEz6pDgsBlv2cczhha3JscYoDAG52kMY9Qrdqgr0FLz07QoD0IRoZ71gLH/rrvuFF/eezg/XPOQ7r/vPvFlvn/7b/6tfvqvfqo77rxDjKUj91vytzxRXygBTdaLsjogdik0DgJ2pm9nIHY5TKOs5gffjUOlEpInIoFxBsaWqioeP9fq+utv0KOPPqqf/OQn+vGPf6Qf/OCH+rM/+zP9m3/zb/Tv//3f2/8TMeetW9e+jTAmcUEnAvn18rXlBx58MOfFBZ/gNx5PyORkHMvFFUzfZT6cMZzLTbWYIew1+Lbn8u8OH9lku6FhJlzTv6z7DnJfPsFvAJNxx1VU7bEHvkopOdYwd0SENwsXPO6NMp0xemidy3aeLtttTF6iwrICqlK1c5PnJ8Zy8q5dt058AIf/jcJXS0/7JP/AoUP5JsX53Iysc15hw4xFykFvZILL727P+cSEDeKjPl3hlXh+O/nZp58KOwDa5z1/DT1vEGbTjY1H+AHgbeQ0/Ct4z8hv5lG+DhmYbLrmR6D2E06wkmT6Ejf7mR/hxmncSHXrWuGLJ5XaLvxUNkDwt0ZBo3kfiyEwgHQTyEZmZUgcK0h2ZdkpjIjkQnbJP/Ku/MlTJ6WQNnoneYd3bCOK5n20Rnpt/upRo9M2aqE3sLEE9GygYKiVqmjBnZI8J46fUik2AFxXeRuExiN9xsYKgKKwOOl5QcHrPzQsCzHwFrxS7eRBGAWrqko0biMz1yjlgVEDz8Xy6HBQBL6wwG9a3n77bb340kt51IYxuHXrVm0xrFmzVgW5uS70S+q3ZnatjfuNOnduTvOuw5f7DnixdMQKO1JtuYTLGJhXYMELqI4/+GrcFhFWD7PGq2nyFQrYVeVy7BXtHBGSATlGhCeEnqpSKfgLkiIXFMgNQDYDLwIAOhCAPKgz5cv5kH2v6ttXdPr0Gc17RX/N1TtEfhYDxfSRTd+8M9hec/XVYqfo7NlzOumdAvTA4jR/Fq+kUhVFFB336Qr/1+bNN9/Shx9+mDLkyPL48WNid4gvrW3bvk3QjQjnXLzhaWDdoJ0xrtE56tLr95RgfaksF3D6/YGQPW3JYgk3ImwUzZj2QJXx4EfmKUqxYzCPlSfT/mDgcBiKkCn1UFjuYV7sxjjPwHi7b7pJPcvgtE/WkBGLL9rNmHnDM0Y0gY5n6lZZfiZFtNuzUUQIXH78P+vj4b7rQv3WeCJDdvNeVDXG7sAZVFWVWPQ6WvPWbfTwvHdq3v/gfaGXpJPWQdbTvPd7/Zzw1q9flx+RuP6663PBXVtpD/qkiYGQb7xTHzYcOJomvN8DK4sXdnsoD31Bb4ZeRKDLjSck9Cd1UhaWmUVHSrEcrcsjTwKZ7v7OmDEBTyKkQRN69INwv2D8GdFHLBvqcsstN+vue+7WbbffrjvvuCO/ynf33XfrhhtucJv2c2HMKRZtjRwWrLM96wZ5WUBSdicL3IhQxCJQh1IVVdaBqqqSJjzAE3XKPLIemH871m1ip2AcP7I8yE979lLPIk/OIkLF9CNCES3IF3xdELpSTBsco8tR6fAwldSDiCBosNDtB5f27MAJqkqFI9oJDzhyNtrIWbQIIdfSY+HQuCOfXp1PP2NQKbJ/wWPX0O5QI9eVxT79HZoD94V1Pp3jU9r33ntvthEG25NPPqUnnnwy4Qc//EEapD/60Y/SfeKJJxKPdlzjk3RkTtuNxos7/MTRDuc94RczUVVV1iesJ3BrhhVhn8Ee2dfCOCyHNHVNtdo41nJLwTYiC5G4LV7tlMWFQ3ihUGvosWFoHqTBTN+60htD33FFpSqWXWMZjTS0jOhHjanwG4ShN84WFs4LV16kLCzM2SA5bdwFMJIuC57a/UJenNT10LRGLV/ogfNk29kv54DX1m1a74WeIflO0NS1WtxU8gpv4rsoswZ7SY/2GLp/1+Z5aKOpazPGpHvuuUdPP/20vvOd7+QGFOG77rpLt/oUnfH+rrvv0hPenPr+97+v//Sf/pOe/t7T2rHjGvXcD9EBub5qRqlz+KsKDhpRFr4VDK4WMc3vlH811CVxyNj4sovMAcqlTfEDxYpy8+6b9GdelPzbv/s7Pf3U09p1441iY4exf+3adjFSeSxgvgDvh164IBv4L9ZnaODPsk2P8pApNJDbM888k+PcPR7v2CCtGWs9Ng56AxW3QEvDPhMhe4Q9SewCj3F9GPMWoVEDXadN1OoC2VePbstczI7g9NVIrV7AZcfSLiAjQ2RTe/6Z86k8CwRcxpHaugoekFxaZmFZdiD7Ub3SFDFnllKljVpFpYW5Betjrc3eoGSDjI1nNtFSLyxD6NUev0bu+/SHcBtHhIaO4zW78Q+KAAAQAElEQVTvc56n6SMj9xXiQlKGzee8560Ix1iQVSlOkaBx9uxZ63ztftFTcXwxDnQTwf50v8YDGaU9bh5otMb1AFoOvgZhiE2yoxMT6DyT1LEnVFWVK+rB1O7AxmqoqLZAEMS8DWmYpQNdc83Vuummm7Vz541pgPJ/Bvj/Aux+Yxw88OCDuvXW2/I/XM54J5lG2eDd8pEbAn/lTonsUIzz3kHeunWLtmze4tXsrMtH0JXVoHhwrrOBagtl3sYWjRFOYZI3W9lAdCSZGPJjQqztoXFJ57UU+AfIw1HYF/v2iXJP+/iMV0Laus0p3LjyRX74REF7loPkEqMSEyzG4TqvjG/y6Qfv4lPXW265VTs98OzYcW0OPjNeFGFMrl+3PndP4AFa8IQC4QeHRh/YmB154XLw4AEvVtofOpE26A8UUXTV1VflblJEiLaBV/liUcUCa+TB6LyVGkOLtIhQ8uwmRhZh3F6vr1JVGjFRWChRQvzBR23jk/rW7pTzXmwaXRGRvEBPCnGNhkzEIcqjHYg7b6OAMAPtvHXjjDsKYegjJ5PRli1bsz0/+eQTnT55Wl39KTvB7Up9ef2I+pw7d9aGz7wXP6fFPy7k07Gff/5Ffi1s27btKQPyUf4EXCfq0NDu7th0csIdEI+ffOge7r59X6bhygBCP2nMB3oE/9QVXjhR6WBuXL856yAyG1qPLWKyLoJFhRHcc5uyGGbAYXCh3TiNGIsy2Y6IrAt8oWssAHgVi7DGiPA5cB/E0GNxd/bM2ZTlrE8vhq7nyG3fHwxadJdNNpNNnDVeFA+cNjs7K16v46To6NFjKlWlTs/BV4RCXK6NPTM+nUT3NrivVjYEBoO+1q1bL36cj3wG1u3s/95MuMmLsHvGxuYDDzyoRx55VI8/8bieeupJfe973/Mu4Q/EBPrU00/lDumjTr/1NveVnTu96NwoJmlON9dvWC92sHitY4fpdnD1VVfrGp+q8g9Ob/AO5K5du8TAv23bVvez7ep5sYZ82XF684039dKLL+YnhdEZfijIxHDixIns6xGhfr+vWY9FpfLQ6urKV7j2gL1L73BwDOQrHhsW3PYlitDXcD7ax1iauNYE4omzVxPICKltW6mYlyhhCpF50+e4MVo6xKVnzOeqftLGAA8NBRIGOaSISCDNPsnp4BDuAD7QL+qH30jjOyTf4BfoiNx1Uqg9VoDb71dykutQexyeS3d27aznhOvF19QwMh999BFhhD7zzPf1/R98X3/91/9KP/3pT/V9h9ERds13eiHJgo3xsipV6sItN9+SuvTjH/9Yf/Ov/7X+/t//e/3gBz8Qr8VGtHKrqipliguM3Cfot0NP/vQp5E09zbpi/CfnTVAQvQLC8R0sJiJUoIuJ9LS0a0Va5Li1+7QM1i8vVs6dO+0Fxhmd8c4p4wI8IWf0ifHxWs8X7e8vN+qGndfrlpt369bbbtEtt96sXbtv1PU3XKdrdlxlXd+m9d6QmPf4zHjV5AmKBK1SQrRMrgjcOunCj2ND03+OWOUOx4Xx7EiWTUjqQA4n6DKvRury4sJOW+fIvlqVynNTT/TrB20f3OHNhB3u7zs9HtD32fD4/e9/r//6X/+rfvOb3+iPf3whPwvOGMZY81d/9Vf6P/6P/5/1a6fnoaGqUtT3GFDMJ+M6m5h8sCMidLkXmBeCS9LwvNN43lAHzkCbLHiuYPz/0Q+90LauU1fmSF4lfv2N13Pz7aWXX9Jzzz2njz76MDfnTp08qeMeq+5/4H79xV/8hdt9h/tTgwgl1wce5WudbY+HHn5Yf//v/p3+0ni3ezHHGMkruZSzedOmdnxxnp77h4k4V2MSMQYpdPGrcXIL7mdjbMKOvuKbsgCN6SgvYoAM/Ekf3ZjQ7w9UWXdkvtgARcd6nu/o025WLV5jPnHGYNEqIoQtwNsI6zzXZkN5Y1xyPKcb3mTHxkQXSlXcJowJTnU+ZEk5tE2SdNzEL5mCe7SZIK1Yx8FNv/HQ9Yho+75d8gGkR4QiQn74bl19Axc8YAdERG6oMW/zKr5r9A1Qv0ISreEzcp19cmEDngYd2bCFSToZK3d2wDiapUFvtqEOs3f5mPbmm2/WjV6wsBOye/duD7a3ildAMLwwlgczgxQcZVj+HmTqNET37z9gA3SDd23XW/CRjYnxUVVFWb4NT4w9/AMrFj+GZQA452MwOmx/MGjxugnK/A4X2jqsXetjNisLfOFncrjh+utzouOH7Nd4RwbYtHFTTgKbN29Owwn6V9lAqryQIg8NJF/UA4U57qO3/Qf264MPPtRbb72lt958U6+++qrefeddvf32W+nnH+swxEC7KpWqqsr6c6Q3Y8PxxMkT4jPD586eyddwhuaTOkYUlVJUFerfpIEIPx1v11yzQ7xT/8z3n9ETNggfefhhsVCiXW6//TZt2749301c4zKQo/XKMg3N2Dibsaz6vb76g4FmbYzOemcSmLG/5/gZt9GMjdB+v6d+vy94zrayUTLvjkfeXW7ba6+7TkePHs2FzBrvBM26rBa3EcYGdZCK+FIW+bNu7sUM6Mivg6xnVbRg429kw4KJHKOT9OL608mZuJAL/BBv5dSSyxWkriwSH37oIT36yCP67ne/a3gs4bHHH9NTTz1lmT2khx58KP0/9G4tEwGT3p/9+Z/pRz52/6F3bplUfvjDHwrZsrvbAXJ++OGHdN999+smG+YYydR3mg8GD4yjDTa4kSHtPPJCRuaPOpVSCb+mLuoTEWKCxvgiX0ylkx/ZETdjGc/6FGWt5c2JCovSXg6yixlqCxuanILI8qZd+B3Ogf37BQ34ACLCYWAx78TntFKVbPsZL5AcFAsENiB+YoOR1xT+8i//Un9h+L53N7/znUf1wP33WwfvspF1S7Y54wQ6u9ETJn0Unjdu2pgbFps3b8qFNydi23zCuG3rNrHoQQbbr9quDvhm/A07bxDuVi9K6CuMJ9dcfY0XOJu0a9cucTq327uUu3fvyvCtt94qxh82D+gPpG/bts34G92P1rmcbeJ/0iDHqqoUxTKIpWDBaPqqvYjPdnBb0r7INyKmUSb+iNXj3RQTHI0LYKLS+Iq4QL5x+mU5Jsh4E6bfAfnoO8X1tGoQbMG4HU/Uh8iIwBlDYypSKUWlKiJA3+1oLfhUFz8G8U630f33PyBeWfnzP/uzXIzS/57wCQiLkO9bR57xTu+DDzyoG27YKYxS+Hz55Zf1X/7Lf9HPfv5zvfTSi3r2D8/queef0/N/fD6/yPbcH54TX2X75OOPtXHDevG659/+7d8KeixoKb+YP9y+x6uex6s+4HGMtoXviNA3eSW5JGnjzQJFdqN6Xufn+Hz6cS9ITrm4kWbXDHT9DTv0yKMPeQz6jjgVYoH1r//mX+s//If/oL/7278Try/9xV/8pf7jf/wP+of/+A/6u7/7N/r7v/97/bt/92/t/jv97//7/6Z/+Id/0N/+3d96kfY3ubh70qdNjD8zHr9pA8YAZBARLnf6bhzowN5L3c6fFOyqg0vluYx02qA/GOSQTdvcfsftKQ/6MX2ehRqvW//3//7f9c///M/Wg5fEfPrH5/+o//P//P/rH//xH8UX+fhSH2Pdxg0bxgveZ3TLLbeI/IyZsx4bcQkPPH9dBmtfGwUdXiTSeJE+zLlvt+dHTkMeeuihHEM//fRTPf/c8/rNb3+r5+w+//zzYjOFrw7i/8Mf/qC9ez/PuRSb5g6fBNNHqEtxv10sQ2LeZWeeDadXX3tN+316vcEyYbHHWPc9n0jxtUr0kny4aAH+/xdk1S6GEH2HRS2qfubMGfGmw1lvsM55s7zxeK+LXQjUfZ/NqiglN1SxcRvHbfWGbESIze8DtmuZN+ifgJQ9TN/Y5XKgBTu4q4J5ys5nFzx47IB4/KvmG0dmOhnNOzbHnXfcKfSafl3GON+Cg6CA1UkjzIgQrvnyQsLGvncJGjccAj979px3xrd4cFjrOjbeoTxtQ/2D/I+We/busYH+dv5jtHffeUfsGpz3Dn8ESrGQOyl1I817N4gThNp0P/v0M0UUd+7ihcp6zdiQxsiVIhceKAITTlUqG9Z9wddZL04WOPIqxVjKgYDFw5DFiaH2ombDho3mcY13YXeY361Jl/cC13kXgk6NQXiTjc3bbrtdGDO33X6H7n/gAS+sbtN1XsTc4J29++67Lw0fDKyhDRT54rTg9OkzOnzosA4eOiR+OHzIfnZs+QHy8fxR/0GxK37ai7yBB2jK5ASmtqJAC0N/3kZ5RMnfQRw/flwKy8XHjcQ3xiNMHakLC8CqqlyPLS2v5vm8ZYDxzu94yH/4yGHhytemTRu983aV636NGOzYZdnuEwjq3R/0jSHVbs9mDBpbK3NehDBINi6f8pC1my51ICJ0tRd0/JidxdKmTZs064lhmw3Atd7Vr4qNGQP5znjXsG+jgfRDhw/nLiL1yEG9cfFjKFXRjCeUtV5IstChvvM2ftCZYloDG8gDyw++kCU0ZD7G2ZWbFgQcx4KLNge/sV4147qNfNKATJngeuYJvxRZ7owXZv00anoi32BmoBnrH/wwGbIQBzZt2pyyvNn6ctddd+cPycHV1FV5MduzcbR50xbB51kPePPWUeoCD5QTxo8IhdsdvSaOPoUM2Qggn1Emd98LEBbn/HCOHcJ5787BJ0b7vPUHmCCPPfQBdneiVBmzZ+/e3O2pTKv2QjPLCCeZDwH2urn9JNKO7+K8xMH/ceszp1LQRDfQ8+PHjotFOvp37tx5nfdpGotJFt3sBIKz74t94kMU9O+PP/pYH3ox/8nHn4gNCdLJe/z4cR0/cTy/PHLwwEF96ZOtDj7//HN94pM38kDrsz179IVP0w74tJGdZOQGDeDkyVM6ZlpM9CzIyMcrgp/aOEBvht68QIc4UTlt3URu6F6OM1R7Glz/6ZuTI/ovhgEu/WY6PRTTwRX+Bl0USjpOmqCP4yZhmVIoIvSVLmcLhUtq6XZ9jfYO96VYhShpVVXlOI5/GoX8sEJ6RIh6dzicRN199136cy/uWdCzKLzrrru8SG37xnXXXasZ9yV0gnZkbKLvQZ/2/M2vfyOMUAxPXr877rbjd2joCnqC0fbss8/qV7/6lX5rw+7ll1/JDREMW4z9f+1TFRaj9PGqKjk+wVsHjZUXsDAo8goB+XUwnZU4wriAVNzFNmxcp9t98vH0957SX//Nv9J//If/j/63//T/FadFP/7RD/M0kQUcmxu5qN51oxfoV2vGYxuLeCZ+ZFum6lFsmEZEbpbxWhPyxDBA1j/58U9yMfhDb7Lc7bGIMT0iYGwZtDwSiSwA/H9KWPB4dd7zf+1xh42H+72RsdObmJyi0AdfeuklcWrCl/Xox8TBJyfX6A5jwmuvvib+t9nPfvYzfbn/S+32AoA3Nv76r/9a6FzP41qEx3PLs5SiZjxPf/16LspvOa1padNPwKyqKjdXHvOG2M4bd4kxk0UI6hnDxAAAEABJREFUfL/w4gvat29fbkTyajFzw7lzZ3XkyFFxAsymJv2ED5Ccss1wt/sSGzb9/kCu2kSNsSleeOGP+rVPmH71y1/qP//n/yzonzx1UujWuvXrhT2DTnQ8FQgsr8BlhaEAXBby/yJIbX1KqSzXMJS0EQcp5+JxpO5MIdcn7De+x5JJAzhWjmY8XbCdsuD5fY03DdFBPtYSEWnjMjed9Ab00Juu+BmXTIzc3zyYP3O5Kl3iO/Agn9Xowk2GVs02iUR3IjwOrV+n++6/z7p1mz70qR/zcaGjfi0wA0vyOzwpObm0pNPCsztOiPBEZOOeCZ2oyg1JY8rxo2EtDIGPPvrIhsI+weQHH3zkxcmHeued93xc+bENks/1kXe8eI1qn3dtD9lohgeMLwaroRcPLRtWBpczGjXCuD/tVezQhuTAg8zI5dCg5ANQBvig823ffpUqG4KnbJCUqspdi5OnTwmcGRubleNKidwt3eWJgNOWu+6+UzfeuFMYl/fde6/4MRpwuxckLFBuuml3vqLFP7mZ9XHd5s1ezMys0Zp1623YLXigmUu3tqGRxpiNeIyds16odYss64hF5Dq5DvMelBfmhz4OqxX+4x550IS3lKl5rKqS7/ef9SB1wIbZeRt4KHnPx4wRzmVo3DZzXrBwUtGz4UuZ6724Yudor41OBnVcBr6hOwILh/u9k8nEvc2nKP3BQBi3Zyxbfmh1yoPY2bOnteDFIUfhw+GCF4qLMDKNeRu9Z2zAUS9kv3nzJiFzjLOdlieG9CmnHz5yJE+8Rjb8GAxZHDZuWAwXJhf4xsiv3cYYnOgNnbmxDIVAxjC0Pgwdt3b9eg8U67TWMpcvfltRN436NnK2eVf9tMs8Yf6HnuhqlwNvHdReiFAXDNGDhw6mPrFQPOLB/8iRY+NJYL8+9UL46NFjuXD8CIPZ8Olnnwn40DrLb18++vij1N+PbRijx++++5539N62fr+j99/7QO++9554fWifDemhT+k0rofcVkO38cxgVtfs2JGLdvTaVVDt+o0sh5Sp8UtUfkbKftb4N+26Sdu3bhcLWNEvVfI91sptzgRFGe+//4HeevsdDa1f69ZvEHra789IptTJIV3KclmUO3D7Hzp8RMdPnHA+9HGk4smcr+PJ+qWQhFuKwoCuYOC//8EH+sSy+vSzPfr4k08tnz3Ztwm//sab4ndWv/397/XLX/1av/r1rz1Z/ta733/QH194QRgcr73+ut559x198KHpWI5MvEzCGBcYo/zwj4UCcMp9l1fXTp06pXZxc9z8Hk8/vxUDh3ja9ow3BXjVjAn+5MmTuTFw3IbtSU8E4OE/fvyYcI/6dI9FEHjnbSANrafoNnjQokzkFR4rkDn+Dghr6qrcJ1loV9lvK814QY2ugy9fScNulw8dn3MfK+7jsozRzxJFxTIGbQJu6zBCQkRGJ03HZ8CPiEgMe1fcyYMLxSUxImRkz0PENKlDDekog2nil68wUoSfBnh1lCICJ92IEPHoLTqO3uIH6Ouclj3zzPfztwP33HOvbrn1FrFwQM70IXaFf/7zX+j/+r/+q/7bf/tv+uU//1IsUJHBOW+q8Fu91737ywK3sT5b+zx3m0Fz0KC7hpPW2bMet856kY/h+qJ16zfWtw/ef1+MOewy/+AH389d9JHHrZ71Wqo93s1b1xcs67Y+GjsmLfyumhYhxn7cyPRORmwc0BbQbjy+1M3QtOd05uwpzcz2fYp6o7772CNehPxUfzc+4fhX/+qneuy73/Up0Q3avGWzT6B73kk9o88+2+uT9ff0vnl/06ftf3j2eb34wovuKy/7dOBF/epXv9H/+B8/0y9+8UufGPxcP/vHX+if/umX+uUvf6Xf/e5ZPf/8C87/vj79dI+OHzuhLZ6fdt24W3fewW80ntRTTz6lRx5+xKeDW4WMa8s0PB5VpcpwuP1dOxXFRf709a+gDZdCFKnv/sPp6Xe+852c8wYe09lwef31N/XGG295o++I0LORbYHGvMJ3VVVi86BGFzzuM4a88cbrxn/Dp1RnxOYYG4wsUJibwKefzTPvuv5tZcLOFFgmMZZAwbUi+Nbq0Cicu3TgwCJeI3nc6A16nuOH7mG1KHvgceHBhx/S1dfs0Bf7vtDvnv2dXnn1Vfv36aTHN+oCnxEhXKCxbgFHPFd98cXn1rEFnXZ9d3mu3bHjahWX01gmcinAqVMnPH8d8IbOUW/IHPOm8KfWoxdzkTd3/pwXKTfqWm8i7tq1U7OWc9UriiJx0tmClBWjraZhTJ8ygAijjSHx9TUv16Fm7vYcmXaA671p00bdfPNN5nmXF+LrtWJ8XFakpS5kMQHzTNw0Gv13ku4yM93trjE0dmvPkS2OFFG0dm1bNnOEfDlZVjs19mR++Wl+u36UsnFc4/FmzicuAF9z/cQ2xOnTJz3uDsVrn5X1Htwsy/gm/Y3c5iapJd2GkMni4AccXO0GRaRPwFjpr93kLWQdHde5xsi6XHP11fruo49qYJ3nd6foaGnMxtcBZ4f+IphD6LUR1j6NwfFtnISSALVbiAm9diMRrkovyc3b+D5x4qQO+sTgsI3UI+5YhM+cOZtHlBimwwU6LSU1ql1ZiqndwLX9IwaP8GTtAQjaTH4nT522EXlMPRtka7wT34xxzULLVuYb2bAe6rx3a/nR/Llzc04rnoxqnXXcyIrfGA8mS6ls7K7xCcLVxj/nQf2YDnuhhNFyzDu/GC4YTHyK9kMbqe/ZIHvbBtW7776b77C/9fbbes+7ve+//6Ewyr70QuuUjSP4p4gQPR6QG9a35Uc8QPm4qezuDJUXU4cOHvLEdsZ8nhVKX6rKvF3lTrlBnL5gnK3fsF4zgxkTDMuhZ7lJyAd5H/cONpM0BsCcV+2nbdTxo+uIMI2N4nUKXmHavXuXDeNTwgikzMOHD3mwOy1ezcKwO22j7rwn/AUvepBXbQG3MHJZI5fdlol8ag8mLJZIb9weA/OGcZJG7Od7sy6k0fYYb+u8cGJSZ0A950XXyEbDdi+S4P348eOmbyG5BGQjFGIM/f7AE1hfxLNA3HHttSpVpf5goDVr1wjDZ72PsD//4gsPyseV+iMh5jE0niRGuYNPG++xUc1k9oXxF2Gfd6n269NPPzV8ZmP7I71ng/99t/sHH34s4BOnsUO/Z89eL7L3euDfk4bFXodbel969+6APt/7hT6zoXDgwKHkJcb1oHaN+wr6O+OJigmYtutVfQ29CBt58h1aR2vjyHoBnPIi+6MPP8o2+tgnCxgWM7NrlHK03vTdH1p86bj7HIsF9PasF8YRRey+1m5DZNf4kWDZoKdrfCLFhxmQ21kbhSyQKL+UIkDWHSA8AQZxLq82b4dt2LP44pTjoE8H0bNjbr+jhpOeZEk/7D5Pn/jcO4J7faLxqRd5e3xy+sWX+8RXvtC/w14YscDIRYXLn/OinnFhhAwSag/kDIpm2Hfy7jrYO7kjQpV1oWfeIkLwnTLyxPvggw+m3vMa0RNPPCncJ594Qs98//v5CtAPfvCDdL/v8DPPPCPCP/rRj8QrELfccosa/8ELPFG2g4tKpaVXbRnPe+HOBktEqCqV9bm2zjYWYQijUKHJ1dEOR0IbsFfoB7Q6RPAA0jKu8TOk2v2NuAgHfON3ysob/OUwhZVljdOzHPykdzTtZrzjivXAjiIix5/iOlaAZS/rK4tndnXZxb/n3vtyF3udNxPm3a7o8BtvvKFf+bQD4LcDr732uo3qd/SZdUMuh9dpR/UwT0E+9+YKY1jyR6Fud2RTjFiVkvJFplUpGvR6Ksahr3zszYM/PPsHveLTFMYYNp2+851HxauCUle5Rq5CQnH+hICCFNIqEI4bgzNmuTYsHOn+7XnMvMHnoN/XLTamnnrycf3VX/2F/uqnf65nnnlSt91+i66++iqBQ9987/33vKB4zguL3+pZ8/qsT4GQB/DCCy/p1Vdes0H5sljIfeax6gPPM++9977ee/d9nzB+pE8/YTPgE4c/sPze1xuvv2X8V/Tiiy/rd799Nhcxv/v9s3rrzbd14MuDOWdcd+11+eopXzu83ycUGzdultkeG/3tuF5ctwjquZoM2jh9I1djKmOwAdzv97yRtU4Pur/u3LnTfDU+RTip13wq8q7nW8aFMbblPTJ4TAiT8E0/6PSTRekpG+7vvfeuN0Q/0FnPY4xNvNZ02223iTGXNnA21VQeTwLEpsC6LMANTGyLYg7Ma2vAj/1OsLj8dFjLwdEZJ7HZU6GjVWj3TbvEJuG852g2aN72hhKbMeQO62KUUESQ2RD2F0Pk/DD0BgobLxaQFzMnVHlhsXbtWqfLUZZJltconBOdrqqiYnqVx8d5b4a84cXbc88/576wVVd7YcPcu3bdmsQnK/laMA3XFTY6MElN173Fc5SU+buwvsZFO2b7mBg6sXnz5twovummm2wLbdfGjZs87/UuWUJjjA6ol4NLbyf6ziTcNtGFjmsSdhleh+M5mXGH8bn2/NxYL7BHSxQh11JVwt8ClBpyG9wmLiEi1NhO4k2WhYU5HT9+1BvZc2mPWMTqe+w0hjM2hm/4bkzT4Kc5gTYShi/8F4YOv3Xbp0xnAqYGzx3UtuMaz3+bN2/SVdu3pS1JWmMhlgsX8+2l1GamgeFxETSUaBI3RrriCh6GzrV3xU0asFJoSWqMT3nnbHB9aWNn1ouTHp29FMurUe3GJ72FZjwoHdZJG3aNBUn8yDgjCxHja8Tix7zC/jkvWtglf/nlVz1hvKiXX3pFr3pQfPXV170IeVPs3Lz91rt6++13Pdi/493xD/W+T4O++OJLT6p7dejgYWGoYZShzPAM/b4nqk2bNnnVvVbFfI6rMXEom3gGF3AxDlkYIdMFL+4aN+zARjnpnEB98fnnHrCPi10Fdl0xhBoTGWUHYsAeaej6jWzU9TxxzvmkZb8XTPfce4+Nrh/qJ3/2k3znHkPrDe9uv/TSi+b/Mx0/cdzyOme68+4wdcoTJlHJbBGXQZh64QJEUc4J716yGJq1sQxfJ72wOePdzFM2UI97h5pOXJVKTBAHfWJBvWZnZ91ejcs8m2VRPxY0pzypMAkteNBe8HEobUb9OqCcw17ozjsNw/He++7L16c46coFi08jkN/H3p3gtZ7woAyvS8FdxsyzK37s2FHL80Qu/A4fPpzuEdNPY9l14FN+n3vxwlenWDgdd31wqSO7+QBtzmTBDm7L+1ALNlAxxuBz6LaoDY3bsnG507ww8MLHcS+EZV0sVfGkO1IpxZOoZeR8rV6PvLt6Wvyg+6WXXtLbb73tdhqJ18p6vb74gSO0gaEnLwtVZ73w+9Cnl5xMIEcWKKPUeS25qqrK8mizY8eOKfMbIyIU0YKD6ceFN8qLKLloYBHKKRg6ODS/6ATlwQv4q4PpKsQNRNiv8WVvRCiiBYUUERNQtGFd4qJ8eIHfm266WegLC9gd3jHcYT3h5IoPAoQe+30AABAASURBVKT/mmuEy0RNm2zcuNGL+Q1au26t+uMxBlqXKDKTkR/17w/6KR/agbCHIEWEwjrpZ+Iq5DtUlcr9oc62j7B+evFHng6oS+YH2+nicl7q1hg3wgHiDGEcO5e8Gwi6g1du/4hQjX4SR07HZzr+CwA8wV+ESwyJ/gqtHdfuyNdK777nnjTAGNcYs0n/1Av73/72d8IAx9g+7IXpCS+ma+tlfzAQ4wBGJO101uP8YffJfV7IdmxdgJUV0RigdDW+mPjyyy/rPZ9kRtgo3L1bfHwhItxFGvXctvBMPRjnwrLL9nEb2buC7nQEeWhrxmDGmoH559VYXv/9nhe5P/7Jj/XU00/lru/I9TvoOYIFx69/9Vv9E6cf//Pn+vWvf+cFxaueb15zn37XfH6gI5bJ0WNHcnHGBtk5L9jPnj3vDb3zlvHQ/dPjQ1SKKO73fZXSc1zjE9ahceZ06uRpj2NHRXlsoLzjOevFF1/Sy16oMXa86cUK88Juy+I7333MJ1uP5ikOsmBeoF2hbRHpT32hz/DFbyRmPUes90n5Z599KhYnyKGU6rJYqt34C54/mQtoe8ZsgDru2rUrN2skt3YU/Wmuxn17qBnrCP1h1nPlHXfcKT6Iw4bWp598Ksbfi/FCu9Tu6x0O+Mc8H7HJy4YvvyOENnrcQdMhj91Siir3d/T1PS/eWPzzWX/Gu6uuulqlKu5qy3ONM/8JHbeMinmlvdasWSt0Ah6pMzo655OI8Xj8DXMVK+g1lghz28jzKmWObGsxto9sZ9EeyKzy4gK5hnm2WknuPFACPNC4OSxT66QmFymGSZzTXc4k+V/Ig44th+S/4wd+gS68zCWva6WqeD4zXkRYFC18az2NBuqg5SfsAFI9XqBEtAN+VZVkyAiLtxkVwk93MfqCPtqqS7SfbAmOa8ar1v0HDngX/JwH5lHywAQ3snE0tPIMrTgsRIZWqPNW5HkbuxiIxMEv0JjvkfHMrOXfeGA/753yT/Txx59q/5cHdPTIcS9szujM6bM6c4bJYc6rwaEWfCQ8N7dg47DJHadS+m4MoGfXjeKJyGyqqqqENWtms3NxrExnI82iotgEGrSU4gFzq1hQnPBCYc4nFvBOWkTRzOyMMPIxhs97wcFi6pgNSQZcJkcG49oLrw5cIc14V57yoAPeTn5s6tMGaL7tE58XX3xR77//vmU4J8rvYGgZMnkxuGebwfAFoclB97hPbOa8MzqwQYaBAayzYUcck8rGjRtyp4ATCsIYbKgD/MIfsuJVMIrBWBm6DUfmg4GAtmr5aDXw+PHj4nWqw96t5/3ac94ZQ7YsAjHWMZZZnDAxQYP8yKeZ1iMHkENtg4z6pl643dAhgHzoDLInP3xEhCKKSqFdiyICdhPwRkTGhQ2bYr+L09D6Ba0OGk8uxGcmPzil2H7VVTp1+rSNkWOCn6qU1JvKi0sWAeQdWhZD6zJtcsKLQU4cTjsPMsQooi6ukg2UeYFHHupEOnhf7vtSLLrO2eCrquKSV97oEYsu2ozUiLY++IGIwMk6skNU2bCToyiHCQO5ISt4ScTLfISJABP0UMZo6grHcHcQEVOpF/GO0U77NPOFF17QL3/5y8mu/a+8e/9rA+408O46AC4/wv3Nb37rE7MPUwWpG+27aok07BiQPzjIA7miP+SF/4hQhMdKNw4aDR5Q3O7IkrwR4X41SrxsT/cHoxuNAuxwj720BXpjqsS2EK1zySc0jEvZESH4zTyOm+Yt4y7wIA8Lj05vWFiw+33X3Xdr65Zt7vcLeu/d9/SCxxva4BWfCLCRgy6G0PWe6BfyhXFFfj6wsMabT8gMg6R99dHMouSAcZUCcVz6Vz7IW0ooSvFp6D5vLL0txg7KuHX8ZTjasvI4Tf1H7v8AsiSvc64kujzGxdNe0LjWpxI/8Cnc3/zN3+jp731Pd915p2ZnZsWYx6Lgn/7pn6x/v8qTjddee8O7+h/q88/36cD+Qzp+7JQ3SU57LF7wPDSXbU9/gjbylcL92psR3jXesnmrBv0ZUQ9EMcyxYZTpHs5USmXwfOST2BmfYlc2nIbWnzOex/bvP5CLoDdff9Obbm/4xOU9Mabw6vLjjz8uXvVF7pQXEYK+/oRXRORvSu+5+55cqA76g9yUwXhn7kMmC57LL5el2hWY92kBCwDGTHSJMY65hkUwc6RUq7jcy6V5Iby4UMIkPhRhsD4SxRzJZkjjRvvMp4bHPa435pe0i0PjdmkShUXGYS9mSwnrzjnLboMGXgBBpoNEXPaorPOzXvxhZyAbFoEY/9u2bU2djYhlOf7lgn1vvm3btk1sHp31XH/06DGd8sYn8+C8F6DfNmdIGlnSD4eeg3Frt9nI4wVv5yAq4kY519ftGEoGA3kvzF+burzNne3CWa4whRISTBR3kn15eJKwumc6L35gdUypsV1NWlWVlMW0JhUSvnGAmylw9/DU4KfjXE937uKOBzOLcSuEbqbAdRZ8rkXrc2DJ3WTDj7JiQw+8TNg1pTmzbTu10GhoY5wd631fHMgJcM4LhjnvWE8UyIgjK9PQStOQ10Lr0hqnSR58DQvD2gsNjkMJmy0ZzFrjNFnzcGuFnN2TRjMGaTS0H+CYr3Ym3yhpq7jw36ZzInDdddfnYiEiPKkMVHlwCNPsoGdDjx0C+Dx3bk5z5xc0svIvzI/sNi678aCxJidXFg6UU3nScbU8uQydXgt/7Xp1UErRrAcgjJfz589n3j179nin7kUf+f/CJ0OvekI8IRZE3SJmwScSQ8sM+YQHPEvCkpc5la+QzL8mVzgIlIxhsDjhXVAGjFIqrVu3LsunHsW8ULdcTHgnsHL9mSgaU6cepFdV0TYPjqdtdB/3AgRjJ6KolCrpkx+gonNevHHawG8lPvnkU3344ceu3wkb4EfT0P/s08886R8QC7oFT8wjA3Wq3YgTsG5R15HdxvHgTNIcZiIkDrlKRZV5bvlp62s1VTg+oggeK7cHBnvV76nygIrbs7/Xt6HghUapisKgCLVXk05VVTkRU+9TZ06L8MALyxkvSAd9vmTTtO0LT27fxgWDQ+aRdZuBulSVJWk8pw1d13m3Y21c2p7icOlHR48eFb/vCreHYGMKatOn/Zm8oR1BIr4WivNEhOva1rdxifIVES1/FhS638U76aJ3JANGCQM3bgeELxMiyCRFtO6kfIKAxTxy3ZjYXnnlZT333HOp+5xCAa+//oZPRt+wscYp6evpZ6f2o48+Frq1Z89epWHjBQ60I0KNZesSJVEA4J7ichrLoAPEs+DJEz3mBGbz5s3iinEe5A0dgHjCES1tcADiKusO6dAlq4tQ+h0JP5SzJEy8+SMOcHD1OxwN2Eka4zwRjnRdMtqFhQsFCHfQhenbXRkRoU2bN4vf6fGRkOs95oF3+Mhhnza/mR9Aef311/XH519Igx19kvMolPozsFEVEQR1/XXX6TpvpORret6M4iSTVyLMjuuuZWApkEAlksHIp0wJ+dGH5Qs/r1N95NPEocc4xrwbbrjeWNDraOCvzQ/jt6EZOefSu1TWf4NzuMQm++s1Po177LHH9dOf/pX4xPHtt9/ujYK5XBBxUvS73/3ei5KXPE59pD2f7fVYdVKM7fUIXitF9BQqKnar0ldVeoooqjymIAPJeG4TFg533nmXrr3uWvU8tlBtNgbmPe/Rd6lX7XaUr4ggFz7Xp/biZSh2fIv78dDjBhtEyOLFF1/Qq6++YoPvpE9QrtcjjzycbbjOm0uNx5NSVTKpBMIm+K3c8FVZ19d4Ucoi6eprrhbjHJ9af/WVV30SdDDL5ZSWembgMh/I5OzZM+KV0rp2uxo4adi160Zt3brFdbOscr67PIIBmtvDCmCFccB+Xs+x76I3cpTCbbFgHW5y3O+7HZkX2TxCvshBS64sbRIT0YaRAW1O3U6cOJ5tzHw3GPQ9965Ne0PGbVASLb8aJ4VKqZxvlK9BRxTzsybzdX1R/4JX47KBYr7W+QTtppt2qzK/2A3zXnAed52pr6tozG/7bkQ5vX5fjBsRIWS34IVyZZ1FxowzLdges+1GuxCvC16N0J9sTXutEC4jEpZmCQdD4Wc+XLYuF8jj9k8+xi5FEf2VwDQulA+6HTDfVrZpZ92XGZvmPQ92+Urn+SbdxpJcAjCa3PjhmzFx5EYhOmLMAkKcMGEkEseQjmlmC01wJLJAh843suGYg5Hd2hkaefJu5A4VuaAA77wNVd7JPXnilFDWoY2z2sZINmbmkQf9koqNckeE8rIbEQrziiBNVpQxdFkYdwuuy8j5503vPAsfA4Zu7cmybop1iToWjbxAkQgr8yukkfMyaYRpRynatGmzNqzf4MnpAxs6+50+cn6kqYkEmIRQ+KNHj+scO9zuiJUnp34fA1VZNxZj77//od55593JgFKVnirjSUVNTS2ydvlAfixMZrxIwX/u3Hnv0B8VO1GUERFCcYeuIzLDT8Z0Q6o8MUmRf+kaP7R4OTgJFNeTfPv27fMuznmRBl2M3TmfXjVm7eiRo1k+Zc17QuVLK60AGvXd8Tds2OgFynbXzacIbkMGIfDIG+H6mQZ+ANqnbTDyWtR6y5aFGO1fWRacevGj7bOWY22ZhPy3LD80BJOuAQuRDNu/eLftU0zPuRWlUil9y8syq+U2rK2DTULtBSrlAEYwCeeIldCWR7wUcttnfRqxEFmwwXTep0/Ul98L1RZMzzJBLgMbbsgWcC7nDPOCPBpRJgM2J4ONZQa46KQPbown3dqGhnzVxsHvol0CGIsALu3FZElZtGkEnDqj74hw9ZoEe9N1tNjdSrqmTfiywaQjwryG/PAdS0BXcEXEBDug4nCEfQYSit1SIncWkSf6MuOdbfoGBhE7mcDEv2at1syu0awBd83sWtEWLa2iiILXEAmNx4WUqR9WOQFRipALO2xMsvw2KsL4vmmnoducdGRNYwxHNlrssYRVqqIII3LbZXwI8+/CUu60IX4AfOikv3HI0IVNTjKNBC29wpEJpu9c1uVR8ssEnJiuS5c/wpjTYF4ck2g8iuu6zTuc995zj3iNlE0ZFnUsSFgQvvHGG/mqIR/rWL9hvSgDHhsLCrmiQyavxjo04x3/bVu3iZMHNmMYN/gNV6vC4eI6sHfqdrUdagSdiLAbgi9kBd2eNw1OeIcao5x5pXHZUkgG2gB+CvUiSu4XJkgcaQ6uuImvPC5c70XO957+nvitEl+aYjeaU7fn/vC8Xnr5FfED930+vTzmsX3BJ+8ma+LF9CrVnkvq2gVaf0rpq6oYY2S+ewmD/oz6lgenqLM+hed3IxhqM97AqD3PwJ8JCf2Cl9QT1512o34YCuB0uMwDiV+K6RcbykOfTpwRv2dhsc7HU67z4vCJJ54Qr0PSV8IZmsYPyykCvvF/s1CqSpUNPfjfumWreD1u1vNWKLTHm2qffvpp6g+lVuAa8F8JlKroy31feC6dV+0FCrDNG2IgAAFCAAAQAElEQVT8Fqnnsq+EFrjhxzQ4eMkbOVLugjeQrASe77ap3x/4FO1zMfbK9Y2AqpZcEaEIwLlMpG1HGqXxXDQUr3bV1uc5zyHoBjYH45nVWY07TuM8ywE+oAMvR7yJwEnMrMc78i8p/F8gQM1cUxVXgFOda3fs8EJyq06eOumF6iHbEcfyN5iunCyVPwmH9DFkM2O97PV7mnUfLKXKOaWubRSovRhLW5+ftJmd7g57OqCPtvw70u1DvH1yljGEXUB2JR4RDksK6bJAvpBltr39ebusJeGMvLxHR6vDTjodvSmXdGQ1a1mhk4y3xAGFxzcO5myamZa+I1uPmmygxgNluMOMBFMyw+Nk0Rg0XAcZMUlc9ESEfDsrmIvxlF2bnvtgm+YBvTEsLIy0d88XqbARHnQNk1zR+uDSqGrBkRRgaGS/UZqE8CFvyDUw4C6CjNdMgXwtDZuOb0e3N7QNGJ09ryL7HoD2fv65De/j5l0eHGvx9QaUuoN5r8RP++Rgzicd1DOyHibaMm2Z1jmIffHF5959O5HyJW9b4OIzIhTRAoMWk3FxGIOBHaNtNiJ67lxRQqWsVJVGcv39CIPvcfGadh295G5yAHS+pjFvx7xAOedOO+O6NjkB1m40fpfBThhl8uWsMz4p2Pv5HjWWeu38fG54vXdJGCyRQ21a6zdscDkh/C1fjfFbqD3B8NGD/fv3p1x51Q3j48CBg+JH/hh/zuybirRgkuYJPqfAGNN1m/gd392NyN+FOncxLvM4ujHAa+36cFqBcTANtfsIabXlQS2MnvcaG8NnfWzNYrI2zpkzZ0SY3ZjzXtzxoQJN80DRblP5Qg7kY3IjL+XhOumK78Z8HT582H3pqCfxhRX5O7qNBYl8YaMqRRgWtCvxbqAV+a4oAqIXg2XEwnKh7KqqtAhFEeG2boQMh94tZiKGf3ichpbfMFXAzvKbRtUF0pbHG9eisXKZiD0dX0ePHc2+S5tGhCLMmwue8GG/o5wpDIs3OhIyrnXCju9oaS+iLIadFMYwqenUlMEkLpYkLQmE88JPF0nZ+DsX/zREOIfHkMFgIMa4TZs22aC9SRi30OGkgkUJX+bCwOz1+y4hpkms8LPINkldddV28fugwcxALO7o0/u/3O8xhc0ac5Ryxl0Ki8JYJB3Wz1IqyfxWNkLhjdNZxo5wYRg/GHKV9ackbhGu0cmSoGUXYxQbUNSbk4zvf/8H4nU2xp2f//xn+sfx/+Dgx/nHjh7T3Pk51d7EgEzlDQ8gojhoyMEDudgvXKC43eSxc6RWd4e5eJyxrG+7/VYxVrJ5U3sMNJFL35AEVsGkT1DXsz5deOutN8Xrd8wxW7Zs0gMP3p9tijxG7kPIjjqvQuYyo9xwqYzLXDNAGVWphMurutdcfU36MWz49PeJkyeW5KTAaSqELwXwT1/kFIVxjpPndT7l3+5FSrEuNB6380ffS0qaLgX/pUq5eHrjcaH2OGvHiCFOcNDBI968YxwfeYO0gQ+nXskd0TZwqxORshu5zSJCEaHlfYPya48r4A+9QTn0Zgl9GbyRF760A7mc8U94I1/36bH8GzOJvnGStvPGnTkn8fvbI56jsBHohxGR9QtzGc4HUIeVYISvdbsE3yPLqbHcinU1IgR//NPFCCcCkzIa8yU5Vhe7qCPpXa3xL4VmafByQy6YnC201Ckr4XJpfB08t12xPFikDDz2o2tmKeVRvg7dK89rEfhsM8alDt0pFhbmROdIJTGjOdpeBmFTGmNRFed23hSoXYecBoaFTTi9kQM/ykoHG2XnJsGo45sQcwDB9FuJTWHyrJ3QxlNCOJ6yO6BSniwsVmg0FngHjpIcBhbzQ0OSs6O4UUIjDza8UsPKv11xl5RN7TrAcwfzPgJb8KmCoCkZZ+Qn95i6ndoDWwv1ZYl05LY45R2Hs+fOiXe6b9y1S1u2bNa1O651/saGP7VX+lPOFGcJNAmhxvVwsWrD7TNRlj3I20Y1OnXqlBcIR/JThhjNZ32KMWcje951q92xFxaG4vcnhw4f0gcfvO/du1Pavn2b+A3G2rVrvNg4qnkv1sDdsnWrZh2HTmHwt7yYXxc29CBKHPI7cGC/eD+d3b99PsGZ8y6SxWusi98tvbZeK57UHTCJRTk4sOxuabQ80abAyHoIXwygHRAmHqitEykzMxkR2rx5c+4McWRNGrgYNdQbWbH4MtqkZLMlgLJr02AhXNnAkpGIB5E0wI3HTVRCF9dynFH5CEXisThCfsg/eczU9lFKSSORHW/0G6Mzy/duIGkYeuh8i31lz3D5XY4Ihy4Hxnkom/onlMpkwuNCLeQIUJcWsvZOX3pTT2Bp7GKosWQ6sHecAC1gHFzFcS2yj8FfqTyOuP+yCwdEONWwmC2yHxKOCJwW7K2dLyKEbLsSHXK68ywy5PCFb/CBscgujDiVEhFToaXekY0aZIY+b/TJJ//wlR+wohf0+/wa0Ttvq3K92RV35S7BaeOd5L5YlDBGDbyJQtsxbhzzAm/BY0JEKAJYystqIeREv0XugDwWc1JeqsobKOdznOr3B14I7Ugjg7pQHoA/gnLGsKyAqlSamZ0R/+/q6aef1p133iGM6J/948/Eq1zvvfeex7FjmvPpfnH9u/5SnC+COSUkXRjcpRGXYaTai5CRx3Hc/qCv66+/LrOy28341+klrpZfLiIox8JId3l6hn2COzPIV4L6lvnn3jR66eWX8hW8G3fu1GOPfVf8TqPywkpuQcaGzPaVH2bGdKDVQeM6zs/PKdxGazze37jrRiXbFgS6dOzYMc8JnC52OeyGllxQXRKxSiBMdOSxmf9Dhrxqz0eMWbTjunXrNbLxacq65CLlcgrT6ldEqKqqhFnvLl911dXpZ95c8DiKvg/dt3QFl8VkPWnnck6F0RWyU79SigBwsm4kjIE4cMBnXmauZlMTPuAxnHeM+idwECqtMnY9R8LvjHXzhht2ikUrGwv8G4rztifYzKCfyvKMcMuO4eJt99WrUUxfCg2tPzW8WXgsKOEvSuQYEmqvFpV6tOHpJ7HTICM3Bg/x02hjP5h4cTsgfGlIbDPUAEafDjv4rd/oXH/Qbl5R9oxPm6grUL5u6a2aLH1eiiYMyQMPu+MovdvPA+yV0XAG7iyqy1+75ZZC7c7YjMGoboGRjVU6WERRhFtEHTg978acISa7dlDsFsyxC2qscM206zzGzDy4xnLM9E3sIkynUDS0+C1M7QEQyG/ze4f8jIEB3tFqltWLsMw7AwP0hh4syQstoDZ/hBlgw/Xs8EhbyR8UgFAYl460Z89n4v8HbPHxOe+H77rxRkGLwQi60GksB8ohJzTxU0uzqgl4HGws8yblaCzChpaGw47HqD518qSGw3m5SmqMzGRau50YgPkdBLxgDA+HC3mc/+CDD3rCv9EGyoxYTN2w8wYxgM+uWaPKO58jMwA/uAB0Kw/0biTNe3F37txZ1cahI7i4LFMKTV+R4ZiOMl7Lc5un84NjcF18t5GTXI5POkTgx10E6kpbrgT0tlbjxs9cJoxswS+uzDkv5EaemGiTkydO6qzrExHZRuAYnaoKGXQgx5CGrhw+ckS1aY8MpBOfMMZJ/7iSrd88J1Fz4/aU6xQGXAzKiDC9ZglQDv0MQOb0edoInuE9s+srXOE8Hdh7wRt+pxIb1622zi64/dHxc16IIzcmMHZeG+vDhCfT9+3cPENjUdg1FQJOaeXShimqBT+5J9CoNj6kcRuX3zjs7ObGSHjGUBtp6DZdv36Dtm7dJgxk+GnAJI/Ra/IbD9fRyQ/Zk3enR8Br42zmu8kUo5kC+e3jBiY8ZDx4Y3A2ZzZKZkZlxglX4DirS8wMEaGIcF0qwSOvYd17373iq1Xz3oQ4cPCgXn/tdfFBhvU+ES1VJfpkbb5CvpzXz7wzbM4mrje6ZmyQ3HbbrWLXdMH0+OLfxx99ovm5BbGwy4yTBzlbaGQ5TYHS76fLi7GhhYzoH5V52rJlS75vj84MPdYyDuICWnY1DpPXjnBrtxknRbzSddttt+mtt97Sa6+/Jk6NoE2/APBXpVJJKOlGhCIMWgrQXh5jkbk8D66WUVUVcarESdU5jw2cFsOzEdym5hBk4zkAqSUAv4sRxh3jmQ0bx144O1x7kSBHlFK0d88effzJx/k/hWjXBx64Xxs22ID3Qskoi6Qu6VssazW+uuwRrnkUj+PzWu+FAp8Vpm7Imh+O8+l1/IkffhqScuc6ijvj7MG1s+IuVdHAi1K+IHni+HGd8Sk+c/KMFwp8wIV8QGa0LirsA+zkbX8pflheyD0Cf6YY1frnNkBHu/ETnoEWo31GhHqezwDKZFPuiy++EAuxUkrOeaS12Ks9F8uUS21BeVHWghfy1XgxKadDk3jGaFxA8D8Gs6zacwbjJxt9AxuVLH5z/CRRF75claWJsAYsjV09BF7K2BJP12jE2YE/+EYOvHK7bu3a3FTg1AteacO+F+u0Z8uDaYzrk9nz4RHL/bQx0FYZ9Q08KB9ZhvVgds1sbrYSXvDiMstKPtqCmFYnQBTMGuA2wvriOA/9Ykyij9aWdwfQp/5sGgBs3Kz14p3T0zWWxwRsH6G/yEPmqStP0Dc9CaEC+tNeLr+qqiyTeYFXeBvz01jXvvY/akTGSQyCHRCZxSHeMXSK5XgajjzsoMEYA72zomuLYLyL3+Gdz8ZGmQdlF1G79VK/CCY07kyN9Q0wWRdgNIftd3rLohuDVpoUBG5tHNzEzhR4dS772/ilYfCBkfMZWsKJ2+VZ4aYsoC9FhAbuQPKF4qYCjo1zTnv47OwY0xjmV66364LMFmxsuVBFhJ0xb8biZuCT68YgyKKssXyId9YJLuEOqBM05707xe9Xvvhin1555RVPNhvEpw1nvKoFB+g6Bn7oDb1TwM48fAKkj1webm0lq/EDRibOzpiH2m00ysnmvE8yGOyAOe8moqhz3v1gt6g2Dfg8evSY/vjHP+YPlw8e3K9Zd7irrr5aN/q0Z9fu3eL4O6zojRoNR0CdHboRcpOSRwrPcLS6k/4iWVZKP7gGyzTCrpyW8fLVTIG94/jUu0xqlH9ZBumGID9g//hu5eYMvilhVSDNACnwTdg8Sqc9UXJ6ct6yIZ7JAVnlIO3JxllEVXBHltu8F3ULNhaG1inCtFXG2dBKPBcObgKPMY+d4+TVN5pcd3gb0a7uT/iXgOOGNrhpuzAuRuOc2zgi1Ov38gge/rtyLssNKSKWgC5wde1AGR0kaijzIy/GnqpUwh8RGR/Rug5YRy1yZAKo9UOLOk0DcROQkbldf4tmTMPcONDKx/70mODkjvSFda02HgtQjIAkZdyk7UDn2mu6FCKF/0wRj/IK82kE4sAfuW/WKKgTcWvrRLdAJN3RMglFRIJ8kcdORwXv5UMo6UTYYxYdytOO9TZa77r7LvEVosp9FAP9VY8vLCowdOAF3tBn/Cai7jKl9KZLXSwTcDHag2omMwAAEABJREFU1q1bq8p6z3g3f35ObPAw1s3Orsk8PCLC5Doojool0Mhhdwb0lbpDG13l1dqR5XXOi1l4Ii0iUl+Yu+A7wnm1eDXNyGOO54Exj9T3icef0J133JknJ7/4+S/0ztvveHwaqTLfg/6MkAc6WEqVtCOKImIZaElYIXUQpahnQzacr9/v29/zIndrukP3cwD+m0mL4tPKC5qNo+0mvuvQWN5A7UXJ0OPIgheCSc9y6bks/Hs++0z8YzXn1LXX7dB9XoTO2pCHl8Y0iL88oPBpWJkrIlKfaG92yteuWZvzBzvm+w8cSOOdNiNnRwn/xQC85ekLzK2OnPd8yEZGfzDwfDH0oqWvq6++qp2zs26NsTqwd3xbhJZ/JbObMfCLPGY9j3LyA99btmw2ravF4hwk9Au3A2Q39Bg68ti9ceMmz8Ub87epR48eUXGbRzDvd9iru0ZxQpiPFhzIsXfktkR/KYNNJPz9/kBtecMcXxq3PX0BoKqNH76T1mAwk3T4rWrXPyLaMiJWutLKOMcows9LgnPHcnCE9Vm+kCuLcX5vhfG9f/8B8XqXkxIDvl2Ey3JMZ3uR3cEcLalU+gmNPZmz81+ZS3mNZUcRvN6JfNhwHbovzs2dMzFPDsmHvb4jwGzLRpNql921rxtC9O/GPI48lmPDhCL7AIuN9d7Quuqqq8RG7S7sIMPNN93kk9o7xUn1XXfdmV8H5AuBfIb71ltu0Q0+7eSNk/UbNgga9NVer5/jUIQZGt8RDvgeB781B/3ilCsibA/WaeNgC1Pn8q2VOiGMyJdC8eqt8oDauBFptK5pGjdCAnnJgjuBTlKtGxEeMEaZWjzQU0mG3QTouJFp3KRnWo4SUXLjLgVNXeR20EU4i2pnAqCB2wFhJ5k8+MY0/oRsFuK4set5T2nhpUIa366f49QxS1p6kRt6iWf8pamLIdLhCSotT87ZMraCPrjggLtIYaWPwZBBmaPyV197VXzqkh2yiFBETOoMLcpOumMyLt3pLgGP43AS/BizNU4nwghTd9LzJEg7MhlyikKHrK0jvX4vB2ROUNgZ+fDDD/T73z+rn/+c/wnwa/GJ19ffeD2/OEUeU1fScd7aBl/LY0yV1nmJi6yXgjgey4H4tk4mpdoVmQYHRRsntKht2H74sDO+O7rj4JQTEYpYBGnK7wKQDVC7PiweWZAYQ71ez/Jscjf2872fq7bRENF2aeoMPvkA/B0QJl3jC/8EpspLvHF4jJoOZadn+uHKNhZQl0cK5YVg7Ic+hjEDNUA7yXkS51/yYTYjQuExKcKuYTk7sGkxpKy7+uF2ePgB6oNLXXEnYWeexHWZlrmMgzMYLzasja5Oltmmll9EtDnMTNKCuGMiiA8wEhy14u54UaPFtDGdxYiVPqiujL1wDPhsiDC54sJn7T5NDn7wvsET4sCG3gEbknyunJ3gno3ciADlCqBR7YXAjh3X2GjbkLvbBw8eEK9tsqHRd79YSAMTukBHetHv6qcEcS04ddD1EcKVF1Lr1q3TGm+EnDp5SqdPn9KcDVb5oo7UJWKRpqNttI28cVZraAOQV4Ief+xx3XHnHeIz5u+8847YXJjofhZOrmlYSm8x5ULxYNRCT5AJ8l7j3VpkQxwLrXbRN1Lj8aMFCgbIuxSalApxpAP4p4G4FhqPNzOzM/l1x08/+1T8ZgPD+/Y7bte1111rWSxMZ7xCf1uGkp8pv8VQVUUYojt27BDtJV8sdIF5dqfJYzxH40vAT5sCDEkJjoSynUUcAoaGTmiXfnny5AmdPXvGenbGeE0uKHq2X1bw5tTJXG8/7RzhOdN+8LdsbhckO67ZIT5bzYkaRuXu3bu8cPepqfWtK9dFj+9GJpEnePPWPcZ/2hU8YIx02Q60QK5sM6G/zCX0S8Ye5te0zcZ8QL8Fcsh8tEJtrEdz3iA7nv9PZS5PBuBJF7m6ci+CcsVJjdsIGVM2/XTXrt35+uHevXvEb1ipT2Ne23aS+Zevtg72XPg23TZPYxzAzhXc5ICnoRcUESEWp3PenEPWIy82a9NvDFlG2nfkWFrA0HmhIc9LuOD3PHZu336Vbrr5Zt13/3167PHH9fQzT+vJp57UQw89KE4v77nnHt166y3iZJHf4uy6cZfQMeAmL1xu9gLltttu1yMPP2Ia9+f/g9t54426zv11jU9dIi5DPktZ/fohywKZ0NeQEXWFqKPVWjOE/mTQCIGPPIBjhNKhZ2YGy0ofNxgO4NQUm/3pqn1qLMy2QuM44y69He98YkSS/UtgKSZoJOMuAbKBimtorFQtWMUIq1n8IzxJb6lMpY7xnM/0SLXjOJ6L0OKPcYyUYVqrA1Dx4xqMksi4HXg2cpxD3BNoLPvGSV7BT5XauBM3E3qNF3616Ny0E52dL3lhVJayVF3IY9JKmVFvrbxIR/QAeB1G4/IpchEc4wBl1jZqRvVQw9GCJ/uRoRZN3fMqP8s0UXZNGk+QR48dEwYPX7/hlRFelxt5EDC1LArXZCX460Bf4XJeaCwBk6FeZsc+38ZpYHQMDWFHkw7Ye1m3s2UxqyGfO3fWbVi7DV0zLwhGHsg49scAYlAeeZcmAgrLcl+IAeIvBsvIXCxojhaTzUJQi3CUoTGvQ/d5BiF4JkxbWg2sp8aZ5sHB/6Vv6uIKLK8f8iEu3ay4kcZ3ROROMBMZk+2mTRuzjUGLaCe5yoZDqYpwq1Ip/TaUqlLSj7jH5NKJCEdF+q/48RWyUa+R+262sd1ivgb9QRqqs1540Wf53RefZWYDpOWpUcRlFta0OXjyGWFOnhuPXbiUC+2zZ8+mHDl9hiwA/qUA0suhsmz5WAhtAe+lqsTihzGKunW7fBGRdYiI3GEHtzIuxgCnRn2PW/zY+oMPPkhZrMZL40GqA9I7v6NRAaIuAJa6kWov2BrLYuRxc+3aWZ+gbPE4MXQe0hkv7L3IHWr/QIkInFVgqYToz6CWKjwG79eB/fudp9GsT09usRGFUe6Ir3EvLa8dKCRkv379evFqX5g65dHuZ86cUa/fy/7R5XS1BHRhXF3GZamJfBhMnNzzAQb6JuPWuvXrNJjYLFDsYNElP/oBjcbtU3nRjN7wCho/4mejjVOfEyeO5wL4oYce0pYtW9o+r/aKCKFLEcV6M9TQpykslKADTaDFvPwnhiALHfIC1KM35g36UihcnpZd4HZR+Dl1oY8dO3ZUZloR0SV/i25kORQFFBvvFFZVRdu2bc9FHrwdOnTANsyC2aqdvNgmDji/DNCRL6eFMqzxBV05rg06vfVc0ZPsLEo4LYMfPlyDXq7xRsc5n8YyRxMPUXBxlwPptBUu/4Lgmmt3eEFxn57wYuSRRx/RLbfeKsal2rYOX9Lka4CML2+/85befPNNvf76a3r5pZfyQxZ8zALgfyu98frr+uijD/Xl/i91zmPlxo0bddX27brGi/2NnnOilCWsIIG0Y8wo7pLEbyiAPsPLiRMnrOPD7AcRLtD0l3LjiD/FjULxKURrkEbudDTCknItFeIWoU2l0zspOwRGThlXojsearG6JxUECNsFd4mEHTfWxJYmeKsD6auDOfLggyJ14OCECP4uHnexPm0+wsQzA4HbAmmS7TnVfvDDedwOF3z8La4sQvAbEZ94zpPpYy4aT1qNDfkWmhY/cbq8tTKf8ZzITYLjag+KI0/2C941nE8XvCSLMFJ2lqFvpb976oJXZnNqY+aTX5dZj6GBJ6cRHtrIRi9q6wZ+wFkU4d0oe2rXx6hSCTsN4suBvLJREMQR7ZQL3yAA0xjLw21aG9s+iWlkHiZATAtdfBuyCNOzmI9gw8N50/kqDxOoLacSJduHyRM5IR92SatSKaj/ctrOh5QizLvllwJzHC7xtMeq0CIsp+ZYMi+Nhk7GTCVB08gZzWsX9NmRDVfiwU8wPxnuXLChcSEgfRlEhCJayKQL5b3c+CRyuY9YiugyltQn62V9cDyycNABZ/FYhL+DiFBx27HrzmSWxhCJaq+IUP4tc9vU6ee4IAoDvFlCasqaMIEOlqEuT+7QcLv8nUvcaoBullIUga4pJxx09It9X3jifMPwpo4etVHjzFm89Rn9dfDit2VB2S1S5MnJtZ60e15EMLkxSQOSpRRVjgf4F0GWuym4UNrHofYOR7e+Fc/16zfo+uuvN61B/lCeBRCvtFA/+cKwizAB+7u7Pxio8jhEPl51Wrt2nT7/4vM83WECznFuXBdz4/HWT4e7/LjwNw3KhjHjExesaTANj4nkqe0OzEN/0Dd2Y4O9sl4VI5PfTt7L/YQ7SITLehTrq8WdYxHG9lmfMqz1idPWrVt1sxcomzZvVsRS+bSEu7KWu21qW9+xn+zT4PmCemJYbXD7QIE6o0MRkcY+i4HM7Xykp3/qsVrcVPKi14gjz0WnTp3U/MJ8xlMW7T7j0042VzNy/HDxZt2Z3J4u2nVX6gL6Qh70Ap7ZgOh7UTDPaY/RZ2ZmbWBvy1fjwDOR1IsxWU9zIYzdU6dOtac47jPhRMDOJe5prEaEWPT0+708ZSDMQoMFXu2x+WLEkHvLm/J3HmwIYnBHKUn3Ynm/elrjrIAU47FMeTXW63Df7GnG+r5ta7u4O3hwv5gX+/2+ZW++qGDiTz9aelo1bRrP/svBMdrym/mOOVlWCniBJ8Z08NAh3A5abtpnF4cdhFw3bd4sXs164skndcedd2byBx9+KD7zzVcP+b9EfJ79HZ/OvvPu23r/vffyNcBPPvlYn+35LMedvXv3pvvJp594cfKRPvjA+V99Ta+++qqeffYPeuvtt427x2Pc6SV6ZzXO8v4Uj4hw2XW2XeM+XsZjS5ku/Nv1dy0dbjOKDbmfqVSVajwXK3wsqcZ4McajOTF4ag/IHp5dOWLGiemAGco/Vx5XDi2BLovpQ8MjurjwT0MX37ktLWNO8o/9DjfQStdx49vyFrw7SdMwTjZZZ+BpRPIzCIAIrqPxGsyRI0hvYZzbho4MXVwNTm0KllUNEO5AdUvHWZEdOzxDLwKM7XieTpDLsUNefv9C+nBhJPBl+UW47SxP/LIbYWlEhiTZIykiVgX5SupU17y1hTow5m80rAU4KOqRKM7DXXvwHHqyoJ6E4Wdk3kfeQSCNMGlhWbh0UJZBOLwMjKtp0HS60bmzLvZQbxVjdBCKCCe0N94IwsURuAAybdT9UV/q1oETluA6sOKmTpnfmXDD4qoth+KyKqAUFfNWux/U1h/8y4mQj7JmBjN5GgUucUCHix/owp1LXPJA+csAmhMYZwC/i8MPEG7MX0ODjvHScV0yPQM8LLOMWyo3cCZgHsAEImJJGxCXZfkxwf8K/qSz6iMcuwiNdacxvy7C8Ys8Z8CPTDICvDjo5m/zNs5HeBqCNmwaRYQn1sq40JPkLFHCRUClycjW17iP1KItAWTbuP3bjOAZnCsz2CWtdh9q8E+Dy5yOc5JWvabJTSFEhCJC8q3xFQ5EhENkUtaHCX6EqGoAABAASURBVJp3w3mta9JXE6Mt3d6L3vVYd0qpVCyPO26/XTdcf4O2b90m/vcMvz8ZefyYGcx6B3+t+0TfVS+mCVh+ljljhSNF+U5YcTeWBfWvwnns32pDm9dwSik2hPrCqAQHkC/o4J+GQr1D4tUKfhzP60EYE++/974Xax5H3QbOChsJKSHzpgRHudxMn3oQ1ZZBOpC5pjCkiEgolk/lExsM3cr+c94lDSnT1F3O3tKz7NMPzQ6IA5aFZcQu/8RtxBcE2ZFv23e/9vsUhfIwyq65+mqVQmiSwZ7V6Tjhsm70YOjxj6/BsUhYmF8QH1n4bM8eYWRz0lF7rIkI8VfyGZdFezkSMqq8kMCA53Smb7lyWsPiaPOmzUZfpEs9kblcLjDwWMuJyMYNG8T/aumbDgsSfkN46uQpnfRi49DBg/l63PHjx8U/eY0IcWJXW9cpG2COa1yfufPn9eH77+vM6TMuV6LkDnSJy2S1COH+aKk484wNe05QFrz44o2JiDAeoLGLH9DkQheR/7Fjx/J3RyzY+a1WTcIE6xvyMNkBJmfW/JTck1Wsi6hVSBr0etqymd/nrFflyH3eCLHmKorEggYZtlB7aLRh5LzKqxH5gQx+w48w4TAT6EXfesNrdOjHBp/8RTjR5UXY9S2P2/AohxFjRKiUos1bNotXtgDyc0ry9ttveYHxgfXlEx05ckTHfeqAbp6fm9NwYWgSoco2NXRoE+ji1tYh4hrJNsBIxNOOtDv6x2fPeYWVeKOoZ56bji8ivk1wfeEZOVVVUc+wZs2s+v3Kba0/5UVrtFBVPTPSs7BqVRboci48RFqVpp/KsFtgKWrjoKFB+vbm7SJ8p1da9IkrJwLHOQ/B5UCJ4TwRkUpSlcqN1VPlnbrKfKYBGIKZlh/ToWzy2esEJ5kX31YC/IBTnbgyjngnOBdpdqbytPmsV45r8bIcI1pvHEf6FLjvNR7YzJTTGqVSGrExAZSTcOP0lkbbWTt/phuvAR/66daqE58yGtOEO8CVR4Z4l4FTlsWsHmxcBvxAvwPigEmOVizjoIclh6fTzZF5ysh0M810xxku4MAh4GRnldt5EeSLNMDeJXcbF8aP8HMVkNMAp0rp1+JFWY0cDgvTDvIzNInnOEdd9G7GqVk/19wuuSL89J1kxihL/OO4CMvPilG7XSfp0DQgN1OcyDD9xk3X5dg7prLUIR/0OphOJS9hcNr8xLTQhkkdAzw4EtwWHN+V6zQnjWVGvMF3i2d6qZ92jT+JI8Nq+S43zvQvfncCx20xId362qc5Gsuzbt3k09UY85ksOpODTie+zcdxPfKc9Y4qhpBTFBEJ5EloUUlyXpdkIn6KfI4wCqEWOlSQG9reZYJjJKKmk9sw6YuxK3xJlfIMJJoznCWQOBTQ0Qol/43zYNDXHme07DLKspiVwZ4NEcZijCloXLX9KvUdh59Fz5c2jPl9CGN0RNHsmjUmUlwvqIeK5YgxlmmzsznnRJCmyRURinFonU8+du/aJco5dvyY5m3EcUJDPUDBBfBPA9Ve47L5DcamjZt08MBBffLxJzo/dz53wakH+TpIUTlThgmYGH477W25uRKZMpFtmzL1DEUY1AIy4bRmwTv0nOAUT/ggQzchqUEV6Ki2LngtmKkxXoYJpmfq4bjG7dlYv9GrY8eO5+kY5fKDdRYpMk8aX1m269NYF5eCy874zjVfhF1+gzsNjkOGGzZucJFNLjZZqLCZRjHTOhaOAOxc8R3mm7KZ71kE0TcJsxBDx9ZjaI6pxtglHXyA/siOOScMfPgFIxJDHv6Go2HyTTuBM2fdgMS8F1th3cVvCfi2PJCtIzi9++ijj8SrjdjslCF1JesS1zRerQXr8sg8lBL5mg87/RbxKjRCER20yQ5qfn5OfDGNfke4Pxi4f7mvtSjf+JMyLAwxi+FSAH7iw3WgHlUpmrORjt7X3gRorJcCwfrS5WldK23GQcUQhm/hbtxuo9FI8+6D6MCJ4yeyb5w9d06102rzV5tPih5YfnA18sK7uD7oN4vb2269VTt33uiNjaHee/c9oQMnTpzMMPnQt8a0cAlT3yhFCRHKv3SdijsNLifCGAZ4gVd0nLeRSqk0MzMQfEUUfdtXMc+UwRjJgonxCp4iQt9+6ZIiIgeTTpAIY35+PhWKxht6J5y0xoqT4N6Sgkf4gFvPJMQV+QgF7jcMlG1GfdtnHmgwBpMFKxmrU/hGcGbTt5nizsG2xXdG3/jdFZw/6zR2YXU6jJ84oPW3+dow+Vtow05LOVBgxvjR+e01NzwBF2ceyOs8DvjOVMqoHYD/BPuJA+ox7ZQ5ZMcAvQk4DkLgm7rLcMQUDeIvBc5EVsiYrPP72d0mlcltOBQRrTef4AIZyEco0r2cBzlX8GYulsaZNTPRxuEHOhmaAmkr8ixNT17MVkSYuykgbHCkIhx/CTBSkvomHi5NTGbUa8ETYFVVUrhu1MXAPQH5clUnYftdQ7eLn9R/ChLH6N0N/SVghAgX5FsucHmapi+XMx28qB9cA/Rq9706B/rag34LxJtbl77686K0x4lJY6quVxp24UkpXO/0TD2gBd+4iee6WMBiPGR8oX3oh0NPVmSLCBxFxErQOA7XwJ3IF3rEhRKWxkdcHDHGBSHhxTospZFpS6O+Vgh51W4TdBjDl98fYCRCdMFzycLCgvXcum3e2G1mJ520aYiIDMZ4QszA1IN+0qXxitatNhD4ak6/18+d7j179xq7UTehwlMHTsi7sU7eaKNiy+YtYsGEUcFv5Lq5BH1NxPEDObXgPmldaFxHknATUsDEXBioVkTIdyLZJ2QE78yv83Pz2T8y8TIf0LhM1Ala47rD7job7zft3p2veRUbQhMEEhcDF/FZEKTiLAPaiAUg8kWWfO2OVwY5PaHOa9euVVWKu5Slalk2wGWXS6EtRITku1RF2ACnTp8ylUaUXZVqhTyzHM+j4AONx6WIUMQiaNlF1RREtvYRvtUA2keOHM3FLrZIh5NZu8DluuYHA3jAK2rOw5hjYdk3fYciAOLCjxiHI/1z1qcvvvg87TeLN/uD0Z327d6h8Z8LiwhVVZWb3NRn/Yb1Pl06LU6oqBOvWFWlKCLUXint1rvkGYkT0bpLkr5igNeY6Xvwx8dBeKVv6MXKoN9P/RkM+lrrDRB+8L7NJ8ARRTM+cWNBIF+zs2t055136ZZbbslTQU4lj3mT5NDBQzp75oww4qkjslc4wzd0h/sqnyTe4pMbTmwiIH4huX1DhZoM/Zj5rvH4UXvRRpg2HbGIdvq3fFPJtogmJdr6u2exEnlobvsIsjD49mBAbAvgZlYSCBjSC+kOHDd9r0jv8DoXZDdARCgiHGqh8c62A3lHhEqpVKoWwg0ooyVtP3ybTw8u8uVAYxAIWuVymrO2qS3iIpLTlkeROMF3wCiLwnD4QreHZScZe0yQ8HK5Z5JRjJhyJ51gQj6cgmuHG28HGXbAN96Wp0mgjVr1aRzfqyYtj7TYp6I6KeAui54KTnvBXA5uKPNqDrLyxrbXEWMPAQNpHWQGJ49vohFWysqB1jWFLtsYb4nTMTGODFo/HBgDjkPje2nIZJODaXeMOHFImwQu5IEs4HQGgeL+FuEIMgOOv+jd4eBOQadXrRyc4HuaTlDXLiLsIR2wd1Ix/KsCGVZNyEjKhkZjgwBgQOuANiLtgpAULvKAxyuFi5BbTILoYggf9WhBokmGHpCZgDCG5r1LGRGOn4Lx+BPhOPsZj0JSuni0+hXRJrZPcOAFwH8BcDK8rZq6SMhiBsvIqyJ2kRdKh9BqILWxYdfjq7OfO39eC16IYHgweW7atEkRkQs7duuZvDEMUh8ltbvCY96cn8UNhjrpLF5GNhjMvDtwW4YU7a72qBY/uOUTnbi898+Pml955VWXvyAZLwKeTFSyurWuvXmfPnVaGCQYsmxqsUghYdanNky6GNGELwURcSmUVdLHeeyE+cSYR25Z11WwLxoVpOYDz2VApNE+b721UER9+SE18raUfC+V00qCpHewMnUSY5ZmZmfED3pp7/M+feC1Hgz32gYOcW2ZWrwguxiyZBxwnEm1fgfx27ngPWejHH3BiKS/oVm154HMkG3VUqhKUXGYNJJdjFGc5jj8yRueNnZc/jjCcdN3hPO5UNqvZxuEvMA0zqX90AYWMTNk5o77xIt+spgy7aPsECxEhKTIxIi2nc+cOauIYmN5qLadM3n8ABcYBy/DaeVZu7bJnXN0rr3dbZIufhxywHUYjRZy8+DQwYPZ5x077scjRSEEHWCcbcoJJ4dLJMperQYkdzjgdUBcB1buLjpd2qixLjZepNYeZxrz2etVQidGHuMJk4fyGBM4rajcvhFFEaGbbtotvqrFCdXJkydyjON1LmTE+FFVvayjUROffg5AbzlkzUFMzlZ/kKdLYR7tXmkspTL90iV9a24xf8iGzRT68czMrHiNkk27S5Ye8p8JRKzuOvkijIfTloOjfEcQ72Zy4xV3akdd+DYOjR0R2cgIMcL5l4BpmQINAiRfS9KX4ZcQyYo2X/eUI1ycrF8uS/kKGrtfo2FtpWgyvsEwohADeGqKmoSw60hNXQ4Gi54k6niH/Wx/X1fbB7jMmAZwwHcyd6aZ2bACSyElKC+UHdTM4hhcSCY4wRzTx1yXxuD6GKGehsxjmuaxGdehtr+exjGdll6b30lyRbntJgH7G4OxEIih8Uq4cQcNIwMg4sKvc/h2ma5HRChcrwjcFpyYd8Q47LZq7JfxhK4EalsUMtgf5juacBGAHfO7orJavIzlgBnTIjT8PmcaTANeO3CGZXdLReZiAs4zIZnJ4dQxj+Yz8SZ8Wlecqrwin8qw/REK13kaSCKrJTzhsnFhHX8Xcmu3wciDpLhC1uGR24l6E2FZjWlkyNFL6DhtEm9/ljd27ZB5Apnm+nf5MbbpN0OfBGCoQcfJLhufGaFCK4A0k0w+plxHJ30XimvHdIzUxZsw5Wa84y52k/9ScLH8q6e5PjTOGOAsHAVuRMh38tu4X7hWjgZjKRS3N5PYmjWz2rR5o3fY1oq2a1w3xsdSoUempUijoJhomFJtmvbK0ZIfVeWJ0G0uXxFgKMt20OJpTHOUn2jlldV169YKHSMNaBKjMZVIX6QvSEoIwhHpz0eTz3yQ15kozGESpsBZyNZCKGIKFMZfCot92fFjmRLX7w80693F66673icEMz6hWHCRIV6bOOWdxdq06nGWUlWm6xs2HC+gOM5lF1yHGwOTYD3C12bcvHmzHnroYd1++x0qVeUd2bP63e+e1fsffChe13CWiTzlK8L57ObdSBgcjHtGEkbTl/v2KfuC26nxoBpRJLKMISLkewz4Q6UUh1u/fKEDcn4Ll9AEeMe+zQsueYpKVYlXy/qD9hUNJvva5dI+La5MW77MrKW3nCZh8IwgU7UTCVZDs+A8bo/K8uv3BgKq0lOJKl8HIZ6vF/H7kAWy0SILAAAQAElEQVSf1h48sN95RuoV81VMOfWy0cqri8OdhpWYEZFlsUCZWTOj0itaqIcaNSPrdq15L5Bqzz1osKbrh/yWgMvJSo3dZUUhr8zu+IiiqpQsd8YnDzPj3e5mXJ+IEG0mu7QVEBHmZyT8gHyFIfut0yJCYZqS9ffsObEQbjxOL8zNme3GsaG8Gj8NjOH0dYdW3GBOQ4vgTFmBKRckEh1Vu+68JocBzWKDXXlHifG6Rn7GjfDDnJAlIhQReMdueC5xj4ui8J+cFvgTwngrIQRuByFnWQTJsqpNc5igkFiU9Xu9dPFHONJ43K1MG80M+lrvcWxh/rz1sZhIrdmZgRDtaGEBMkLmcttXJSZhTjMWaRfn7WnG+WbdvqRVpYjinCXdtq819jemJ7tTYDnHFPSqkr+NocyUq+W5bu0a9UxswQvdaJzXwELghBeJtTdFBu6vIy9edvvkESjuYzPmBTh+/HjKZGFhXowl1L1nuVTu6/Q9cPH3ewOXO9DMYFYzNvI5DQF6PrkJ16dyHl59BdasWZNzzPoNGwTOrHV6pj9IPUcPOJnklcTGY4cNDk1AIS2DkGV1EdAFLwvBcitVuH4LPh06q6pye5tPxmGyFR4XBfi5KMLlJEIEWMSt3bmLhdYzM3SKxZSVPhpE1hbykBphdbAU2+rJVbwkrMCBjkmohcYu1IgFwoOL49w4bbrp20Nj1Y4DHHSeFleibouQ/Gr6cpoH9nGGxFY+HW+3VdjwogWQC5P9UwCOwTHSEld5wXmSj8zqupr3fEpm10BYjomV4IzkB0/2d9DY7yZq89rfGMm3Gpef/sZFJ7hQe53A0+DIMULgOiZvR6c7eZCvg0nkBTwtXkvCftofTLsyP/IVuEbwTUUds/QOBztIhFbomgg6K0Dui4GWXVBcjGpzImt8xJN+MTAnTrZ41bguE3BdoHC5oEsgordhmgD+xIc9gLy4q8F0Gv4paGu5+Eya0+lu++wHjqs9ObTkw86lwCh5T+GZ1jR9Sk2U8SMC3HHAuFnuOLjCMT/TtFb4V2S43Ah4GANlWN5LcxJ5YWgso+J6lKp4U2TkflernxNG5cF7pBwjnZ26N65jFJflu3E+a5GLalR7IqzdaZnUisfWkQ2eCCM5NSLEWLvGE2W/3/MO1QZt9ikEeE62GJJ4S4oIoM2Kb1VonGs6YWnY9DJ92p3G7vwUYliCFpYeILtjMP/sYlOH66+/QUyws2vWenFyXvv3H8iFRBOyodpoRLnGV16OHLsR4ZRQWDahYmN2XlWpUi5OyJOP++67X/fec0/Knve9+Xz3O+++a9m27RHmqLH8Nb4iHGMYB02rEj+EXeMTE17tOnTwkBoPrrRLu7tfm4ImIBdM9kUDKLKtu7ajvrRXz0ZGut6JraoiIKIrO6SkyDM0sLHTt7FSu9x5DKIoKsadjHUT9GmhL/eblvOFimTapVSqSk8livWzyR/kjobepXYaMqy9gRf2U28Mv7U2gLZv26ZeVbk+C84zUimhC1+Uf+HUSYpJVL0iIOVp+XU7r1Hk8oqoqhx/QXBRJjMhmR7Hpds9psLQ4zckabR5wwUU+ti4IILphWZt3SArftxkww90ZmRDlH7MqcWCjeeqFPftofVwzvo10sFDh3wasSDXIEGm1RKX02uhRyaVUd1jxTTWJaRrDmCkg4yTSTRJr7j8PP1wTM92GDqH2+8PjEkmuV6RIF/IIcJhtQA/+DQO47ZQJMetAOfVBKRFfWz5jDC1kGqPaT3ruVz/2jqGAT8B63TtMQ4YDhd09uwZG7anVHuRinpt2rgxX/VKg9v9YP26daqqIvSxGIEFWYi/Rgs+kV3wgrbxuDny4oDwvMPQDUnouh2z2TiHJiDLK6RJGD9xHRCuXBblUYfz585q3xdfCP2hP5Ri+VA36wM6UXuDhL5E/JYtW60P8zrgxT2fot6/f3/+GJ5XGCNCEaFi2pX7VQRh5WWRqUE2ppkyc39Ex+a9qKldVqkqRSmqjTj0vIAezrv+Z30StmC3tkzR0dat3WeHyQfycnVdtRgDxdmvKQj7LwaJS77VoMlIyp5lc85zEnzzT1ipoyWV6d/qw+y7ci7CgvLTAm6LRUiEI9owTAIa46WLHwJ2EfCYkIRA9NUvxEJZ2SA0Do2bbi3iLoeyWTKLTUI2ojNBcxEcwQ0iLmC/b1cDDogw2Ese+76xmzJamiZuql2YuGkwI+bfCL5dE1ejxXcwb/KBk0CgAzDxj93lNMmc9NwhGsuVQsAh/nIggka/MGbExdOX56Rs2P2q4GpyL5KdEHKURQZ9+5bccBgRVtWLgFZLW0LmGw+07eIndbgEdeq1ApCE64zTAtpheg50zyVkjbuCxmWUvYTGBQKW3qopq5VH3KrI05HwOlWPrj4Xc41u9TaG6zRdRkRMU04/6RNwRufKZ4zHwJEnDwwYcJjMImxUL6ObhNTSBo8wbt9GLPkZVyNCEW3eiABlEgaH16RKVdFwWb4fEmiGCD8sh4zTsstJkYhtPOUCq+K2KF/7GeESLR8mLj4gwOTFO/TFEzWvQRzzDmM7ZkfWhwIj7PeNfzWICPV7fZ8mDVybEL9n4Ws5d991t/hULnTfeuvN/D8CvE/es2z7g/6EVEQoIibhzoOBh+E8b0OnttFj60YJFlDDWGjIcGdZigth47bAxAw0bnfainov2NBYsFFL21JXgPQ2h1blBXwMa/mKWMmroy94Rxif226EPVOYlA1tFgYYXfj5gTL8RET+NoFwVzZ1IA8GX8RSWlNkL89rmVAeMO/ThqoUYXTJZJlniK9tpMFLguV+eYQvjoXcKSPCBRl1YOOXNopwH/P8ZrYc65umBEB2cPquqiL0o4NSVSql8oJyJk8GkdGkHOu2fDE+fENVMDUpIlLvGVvki7ahXVio0Hmq5KkkXkRbV5wI/IAzjR37vrEb8sV1Hngnf+PGDZbJQLNe5K5bvz43DtZ5ocFvI666ars64OtofCVty5YtOudTKP756/bt28UJBGPE/fffr7/6q7/UT3/6Uz344IPiq3wbNqzPzZkNPjkgH7Bp82Zt2QJs0fbtV+m6667TNdfsMN5GVaXIwtAVX65QJ6bayoFesiAAao/xtHUxbeSNn/Rdu3Zp67atLi60du1abfMCH55zMWwGGo8dQD22VWvrHUAb1rnIGolXYCmPMYg3Fxi7WHBBn7IBwugZ+QD8tD8bQABhs+wSubta4AeWh4n7eoAMIsKL9ZH6/Z4XRwvZHuvWrZel//WIX07uZoyES8URakS4c7KD4F0Y+xsnZLqUk70d90u6J7HKQag/XuWDG/E1BWWy9bjBodeCXCYlXxrAn2Cb1tIcU7w5zfc4eRw/rmtGOtF3etvHGMeBrL1x7V12O8Xx8ABYYGZlWVzWhDiSKAFYRsZBk3F28JyegQ7fieM7o0l22E5LGQ/hsWtvezsMfhtoaTkq83RxK13qDJAS2UGlkCagy76Y91dFTib8gLkrBXNvCU3khMxNybGun5+krVrmpXSUdGDVzN9iJMx/HfLOnzKwHDvXYkAYS2GqDGdxqH3a8y92r2grq1lEKGIKZP8YklHYvgggg8TrHiFF+CGLYywje1feUzQr7xgSZCcNI3zWO/AsVBijGMD7NqaTd5ASeCwlybjag47LxD9mIXmJaPkhB5Pfdk/kVVXcbI2CPxsHpDkinSt9JG/O1BjcUXh+o4BBVdl4wlCB/4hQ7YmaH0jzesx0YdQnw8lM+lZ9FNe/9iS/xqdKGDP33XefBjMD714eEP9X4PXX38j322dsjBYbE+BCKCJwVgV4W7dujbbbkNqydYtoD05HmnwFaeQ8tQHGxpAD1thPitsuoqUfMXbtUn5EKCKMdfHbJDRkcWQ0DBBghY467bJuFxfyn8vldISF3GYbdOjPzp07ddNNN+WPeZEfRuANN9xgI6Ofu69feNcYY6dn3aXtvjYfIYXboTXYQqdPn/EO+jnvhC+osS7IV4SRppU4RcvDiV/j5rdE586eTblSl75tkaoqiogsDflerJSOK/BEAxk43YLG5s2brMu163Na1CMiki4Lh4j4GlyvzBoRefq4xsb/YGZGlccLFpq0k1nSghfCGLDkNGryIbU8LIb1rVy0691336WHH35Yjz32mJ54/HE9/vhjhsf1xBOPZ9x3v/Ndffe7wGN66qmn9KMf/0gPP/KINm/ZrJ7bhI9bPPnUk3ryySec7zHt3HmDbrSeYphD/xovPDD8r7rqKt162626133+3nvu1SOPPJr0nnnme873hO699x4vUq7JDYyvWln0gfbue3ODMjnFQX8jQrWFXexWxWOw/fC+a/dunwad0eHDR7JI8tIu53wCA/8s+gE2Pxa8WQGQPvKCnIVJVVXZ96BFmQOPW4t9dpNYlBEHXnG5uDMe74gDZqwPA2/CVFVPEaFSVSolJAH6Vi/mOr52dy6/clbr2muv1fbt21QQwqWg7YHmLyV+5S70PVUrojizfdBRqJRKbht1F3jFgpEhRWI80kNhlDAbjX2t31QUERMwwqo3NDuYRugmVBPlToCZDvfyXHPRGJx7Ed98Ni1o4oJjAHc6jsqJyDat9iALEA3IuJJpSanQDPC1J1TncAzPFqgL5Utt2IlT92pxU8kX8Gb5LluizVoI+yOKYgzqLhcR9udcq/QRGoOdy75XzxsRiliEyyY3hRixmD9iqd/EpzC/XW+2ldspXQvZN2qX4OiLFg5u28ZGs8yzzXGdMeldwDX2N3SH6QB2lt2UvyzqKwShDXyFrFeaxcVEhPjLrCFFxKqg0BVd0WWINhvtBLSh9kl4GphsRjYqS2knLCYedoLZBcOtvZlCTuTcwcg7cZUnEfJCq/YuGpPQDTuv94nAOtANjXemhnLVDC1DLH4wMNktIw9lYgw1Hn+cQTJaRChiFVCouygTmISdv/H4VFtRGaeWA7gddHku1y1VERMohsWgP1B4DIJ/JvOTJ0+1/cf6HyVULEOZ9w6asT8ixAJQvpChnZy077n7Ht12621Jf++eveI/Lr/5xhvifz1QlsnKA7DSNQ3yrQ6m6jYgjYl+w8b1NgZnkg0WKr2ex84ihWHotsaFVepWzHfl9LaQRsiO9gXwa3zR1q2RMp+vjHSGC3gjGyrIHjn1x4uCgY0U2ht37Zq14vPJ7Dpv2rgxd2jRA3Zpr7nmGmHcAbfffrs4TXr00UcFPP29p/XjH/9YP/7Jj/WTn/xEP/rRj/TMM8/YkHvchuCT4oMCGBRudi/s3vOp04t23xXtUkqVRlO/P3ANQqWUJdDv98RFfM/GclgOEaHKfgytXr+XfvQmIlI8aUBJYtG6ZnZGg35fxWmEyQMtJ8vYCfiBNhwyKkHZpwg/o0ihJZejlaBQRIzTwuWY/8r4CqW8rfPIXlaOxn00d67dtrX1gPgGoYzz45/xxsMW7/jfcMNO3Xb7bflbp502oOH75MmTihKmHJpcpl8VjwnujigRJgAAEABJREFUV9AjvsE/HGpkiAihP8hp4LaGDhARwuXHxiwq2fRY5115/JSPjkCP+L7lt94nCxjR232CgC7A04037hInEVd5sb1jxzV5okDeQX+gGcs9IlJP9Q1cEeG+sjYXBTd4kXvnnXfq9jtu90LhXsM9hnt1/33366677tItN9+i3bt3Jdy480Ybszt04403ps5ef/112m3/fSwwrr5aEWH96xnnGt1++63afdNu4+5Ml/9xdOcdd+h2t8P111/v+m3I+hw/fkxHjx0TJ4DhukVE0om4tFuMU9xezmaVaPsx7YWMWRAO3EboAX2aRQXQWG+QK4MYmy0LXiTSNgB99/rrb8j6U3f6ZW4GPPRQ9s3vPPqdXLx9//vf1w9+8AP98Ic/zD76F3/+5/pzw/e+94zYeEGmW7yIm/EihP7TWC8Bq5JcvByUa2eeI1kXoSgK1yUiFBFEacmF7WH9pH5LAGIJY2z7KWsaxikTpzEdxvN2gTLKPr9mzazKBOMinobO93XADEquoHxRKUNthoZD7yiln10lKSIsqCZd+WoMjpAjuMVEHRHpj2hxa0uYikeEpi/igNXiuvhQSM7np4CGh67kMofUzU7mwp0A/Bmc0ECYePu7uws29vi2YjgFD2AvN17AorcYmuw8DdrkxMznRFwH29thcI3chr/uE75TMhaM/ZSFvFtwYb4vXYTzXhrJGOAB9rqsth5tGOVtXHgHxlj1BruDFQhdwiquVUDKh77Vq6FSyGw1cFqmX4AD6t4qSYuQuKbTuc7eJjtuhb/N8jWfCK4jMe3v4v4f4FKtaRhXKRTi1rd40b4RoaGNjpOnToqBOkr4yH6UX6dhoQLOhAW3MxMhcVVVqRiXxcmdd94hJt1Nmzeqqorgu7axJCsFOEyQW2wg4VJG43EYnAkYLzKgi18u36iLOA43jgAuNP7Aa5cBfwdd3KVc+Md4YrJvPO7zfzeOeLdx6HmksgzgOyDCI8EPy5QoygKPsQt/RNgg2ZgT/wMPPuCd+DN699139eabb+qtt97SwYOHJGTjzOQBIuLikgnp3Plzmps/r5OnTmjHNVfr1ltv0ezsQKWSSmk8hw3VuD0WFs57t3rORua86nroNp7XnPPiZ9ExtB64aEWEDay+jbc1uZjavHmzugXFjh07dJV3gnExsDDS+N8tGJm15YOBg4H54IMPejHxhJ56+imx6/y9730vDRmMGhYaGDU/sHHT7kx/17iPCzq33HKzbr7pZu9C79SmTZu8gJtNXuAL3eH0infkOSn58MMP9eKLL+qf//mf9bOf/TwXKZxwRBSfpizIw7ciQvyRvwP4LMV66hTaBbBXEca0TscYETciLKtaxS47wyy0ZgYzNsQrUUDj9mq8SMMdZ1t0GqM4BH0WcY3n0doAbmNZWXWdOn27RJcjOxnr/PgbIzYuBz/xJNfeKCAOYPEIL9ded53uuvMu3eH++PBDD+vxJ57Q008/rZS9F3g//NEPsy3QD+iwOJluc+LgsbHgqC9uVYr43dj1po2RzkLyvvtaw/2+e+/TPTbKMWLvvfdePeg2f+CBB/SwDdlHHn7YpwwP67s+lfjOd76jO++6M38YDV0M1pbHh8TJBQvSh5wHQ5hFwj333O0+cp/udF2g+8AD9+v2O+5IndjmU1hODCv3PXUC0Ve7IkKlhE+Rzgi92rt3rz7f+7n454T49+370icLh3XyxIk8ZTh/9pz4Gh8yYzG+2f2CBdj83HnN+lSAMeLQoUPjMTBEOsb+cGHO/W7Bec9p/5f79emnn4rfmdHvX3jhRf3x+T/qlVde0XvvvZfl0Ye07KLNl0VlMONdjwz4gcrQbjVtWIr40Tm6Ac/EQzv91idkyBf36PtGdz8bmPfKfW5Gt952m1iUsBFwzz33COBV1DvcDrTlnV7M3XrLrWJsZGxgHli7bq1q6/eZM6fzFPjo0WP5IYYFn7yMvICm/KHHTcK8BobLAmE+01t73KpuHnqqvFmQ1TJjjWkSnyBfrnSEH27/CFzHueJGdVVrNe5bTRtwB2wTCAPGnNy1x8RTHjOPHj0ixoQ5t+NmnywyMkyQvk0PHRv6ZlHUo2WwVqm8O0AFnFjciKwoI8I44Zj2xheKNjB+tvmliKXxWnaB18F0EnEia4Ifl6Aznffi/mYqedo/Fb2Kt3H5jdlIcHpj5hpcywbXXi2mua2FRIFGNThLAOxvAMwPVMaOzJKUj0lMhsTVMYk/YxdxMuqSDwgARuQoBnAdHVKS09LL1V0a8Q2FUsZmfYn7lWm7PqaV/OMmHcdlvabdTPhf4EElgMtntZMjOaZrjJ+4f2lo3BYJVigGxiXgwZhxgnSjXRGr5OvyRIQi4qL5+fpR44lq6MkDo4GJn1MNADpJzxRwExxZPKHPe7et711m4tZ5UmLxwQ8qgXA6I4VcdESI8ZVB/3rvFjIhLThvGKf25AAU4wjQZVymmb+lMB9tGbQoQMgSszzhaRqgShj3UgClJZDlFW2yIYJOweexo0fTmKHNqspTGThJmJzwAZiXjLPfPDHfRNhg2bQ5DTIm/p4nYAwSDJM9ez9LA2jkRYNMzzfOBMakljmUB8iLk7lcXPIjV14de/yJx3X7nbep59ORyjCqFzxeD5XhKjTrXcL169dp+7bt2rptm3Z40bFr142564mhiEH5+OPt6y0Yj7z60oWfsNFLHC6LC9IefPAhYaTw25CRDeftNiLvv/8+77Y+ogcfeFAYMzfffLNuufVW8X9e0AWMNxasc3NzNhBPe3F2UB99/LEXa2/pDZ8kcaL0u9/+Vr/04uOXv/ylfvOb3+jZZ5/1IuQF/f73v9err76qTz75RBiE/KO8AwcOiIUj9NjFRyev3XGtMNo5abnuumsF4N/uBRYLq+tvuD7rft2112mHT3OuMt/XWhak4c6uWaMoRaWEjaaShlspRZSRKigpInTBiyS3P+l4pfa5qB266EU5/KB47vyc6KPocXF5parclj1VvRY4xZnxKcmuXbv0yKOP6NFHHtETTz6h73phQHvudjxtsmH9Bp2zkY0B/tFHH+drheQN+AqzkuoUrmvlTYpavX4/TzNu96nCXXffrTRMfZpwzz336l4vUu5zG6PLDz7wgNv6Ue+qP2H9fki3336Hce/yYunONGzv8+Jlt3lANxBHlBD6cN99LELuzFf2bvKiFLnv3r3b+W/XDW4bcG677XYvTG7Uzht3Cp2hXTmR6Zu3CJjWV76Q54KN43PnznrR8EmeYr78ysv63e9+p9/+9nf6vd1f/frX+p317aWXX9Yr1rnXX389FxL89oSTz4OHDvrU87jkOrHgO0TYpyHvvvu2Xn75JYH/7rvv6a2333L4ZT333HN67vnnU4/p+/wjzMNHDnuz4qzm3ReQEfbo16gUgw4tqogQ4xRQqpLhCV2nDb0hsTA/n/rMouLgwQOiXm+//bY+/OCD3DxhE4Bxiri33nrT/fPN3Ex52fL47e9+q1/9+le5QfDzX/xC/+Mf/1H/0/DrX/8m+/C+fV8ImbAAGnphAh/IvIUJJys8QYx1ERtz5MU/MPQcNTLUnjcaz1nQcEWFC9S8zgo4vTZEhMJ9dQIRpuqehwLaR97adODvkBeVsz7lKVGsi7tVMv1P9nBNPZrAX+VGqqrKDaXshLDQeLVVnNiYcTAjQiDg17KrcYWIKq44bu28uFcC0E1wMTnpXUnmi+ImVbUTuFa/jEI9aRy5fLmujcLSMbr9KkRmquCtcTT3tIsfIP7bAagbzAoshfkr9pQSQu4RY371TV0uSx1IYe2McKmrgr61q+NguXvlBUKhdrYOHGbhtRoY6//Jd+pwjPWZitqPsxQsn2z/pbHfSshF1d0CxGMJ48dyYIxpnEY/9XB62WxAF1rkiwhFtHAxArUHcgZ+DEUm/3Vr1ylKcV4JeklLkSQinUaj0YLkOix4oQHOlq1bdfTY0ZzY+B8HKUrXM8b56LMYFBgWB/m/ATYIivtybUOWCadUIcJjdF38MuGugBXuxXNeKhXKyUMYcwy122FmdkZrbcw7VrIQzpw9q/M2JBqP/RgSORrRt5bwI1+N0UP9Qd87k/00rjAWMejOnDmTE/inn32io0cPe3d1Xj0vWICqKs57uXdjxEZDGxp7Pt+rTz77TB998pHWb1in73nn/FEbqw8/8pAeePA+3X3PnXrooQf0iMNPPvVE7qQ/nacaP9KTTz6l7373MbEIYfFxj3dM2SnFYNzmBQyv7OTitZS2TjYOXbBqy4CFLcYigJ/FAYb1QZ8GffjhR+J3NW/asHn1tVf18ksv6SUbbRhpP/vZz/Q//+f/zIXHr371K/3CBk5nAL3hE6WPbUAf8WLw0OHDltHR3IllATQ3N5/1XbAejWy8RETyBD8KKSI06A+Esf7ggw+mkU69OnjCi7enn3pKLMJYXD3xxJNpWH/3u9/VI48+qge9k08+FlKcmMhXVfWs8o3OnTsn+sTmzZs1GAxU2ZYolgluWKeNuuQ2O+anGMJQBG4HAX6A3rYhPncsBX+uA2H6Ivj4eZNj5D6Dn/J4dQd5971IGfhEh/jDNrT27dunL/fv10c+XWKh98ILLwiD+xc//7l+bWP71VdfEUbxcRvRjfuxXBa8UC7jDUC5cFWqIhZp+E/4hPWLL/fZkP9UH374gT5y27JA/OyzPeKfie7duydPHvCzADrsdqOv0E7oJ32F/7fEe/+N+xWveTW2ufifG0e9g33MYwh+ZHzy5Cm3+TGqZOP/qI4fP56nGLgY8fBMIrzifh2AN/R1//4DeXpx+NDhXLgdPnxIez//XB999KHefe9doZPAq6+9JhbIv/7Nr3ORcfr0aW3bvk0sFk+fPa2NmzcJo/9tn4h+4pOSXDi7fkety/xfkVOnTvkk5byQS1VV7vc9FetQtq/7E23c2P06dSJvbdlSt87PZhTlEA4ehjVegNNv2VyY9QIX/lh00bavejHGIuStt97ORRZhFlRvuV6vWQavvvqa3rT/w48+0md79ljnvkz5IUtoQnvgPuJicpxorGu1251wC2hV61v+hG/wGUugw/yxccNGbdho2LBBhNetW691HpfZaFm/YZ3WrV3TgjfM2DRb4zC/vwGgAU8RxUVZaywbKRQROu/FP20ymBl4XFnQ1dfsUFkylsPnMsj8+qrXMmJJpvHEOjIMU1goR+NCEswMDVejFI5jkGizNKKRXQtjNHaKgkHFOEyuHqkc50oaOQzcuNNA3BIgcUnEVwksEmnM2TSFDDfE+OFJ08/EmLjOir8W06oDRg07ETwcmLrpJOB2USmLLnAB16JZmgKBSwDJrczxAS0J2qZGqQEbUrRPAoUAiWa+XRclaHwRN/aucKAPkIALdP7WzXKtC1nWErfDBQ+4WDmkG8iyDGB9Am4djGhjXua9jJjzL5Ud6ZdJagnaZeQDBSCfXXTtisDicrZVOV49Hh2lsEsDMpwGckATN8F9oSFC2lsAABAASURBVF24r+S4lR9Y5JgG4logV+sDmxB4XcwVumQFumz4O+jicFeLI34JgNTyhGDR3Uky8kbRJhErPRE2QGbXqN/razTe4WIogGrjfteoNlmH7CdepllK5Z3kWcOMDcF+/o4inHD+/HkVT7T2Kq+QSlXEwI+Bu8kT9yHvLkKX9Ozb2b9M35mYoIlvXCJuRCg83kZxaNx+jesTEY5wne0nTD/FXQ0S0Q/SwAPwOypvyloCSRPaLYDPpMgrPY15xHg6zOtd3skbeOFSqG9S6h5NZmTsjGj5JAUDgN1i3jvn1Y7f//53es0GACdOVVWpuJLQIkcHKQaTww2XHRGQUkTrSvSPFuDlwIGDOmSj6rM9e/X2O++IHfXHfdrBKzZPPf29XIR8x0b4Pd75zl3pG3dpvSf7mZlZhetxyIYZu6QAhskf/vCHNGx/791jgEUFJxhAZ/RyqsFJx6c2xCIiXwfDqNhjgwX8zPf8c3rl5Vf05ptv6RXvTj/7+2dzJ5k8+21IHzt2zEbC+YSF+QXroedoyxdDduSFF/Ms7YDRwryN29jQqbxoQGZuMlX200YYIciLduI05ahp10ZAjKVU6vcHmp1dIxYYszbI+Bzsxk2bMg45VG4LTizg65AXWBhblF9cNwxHjFHKx0BqrLsj9xniU6dcDrgTUKqCg7XtiBbAoy6N+e9c/G3WRrXjGyrgvPg53aBOxe1DfES4Dn0RDy2jSY6r3T/h9dNPP8tX3mijn3tB8isvSGgHjEp0goUFOoccnNFG8lDsbiMfaNQwIqk2PcqkbhjYr1pXAeiw6HnxJZ8E/PF5/d4nWr/57W/ULTD/6Z/+Sb/9ze/czq94B/4jHbDRf9CbErlo2btXvX5//OndIrme7733vp5//o/Wh1fsPu8F1G/0s5/9Y+7Iv+lFKnr2ksv6wLv58EG78mqQM+cd+ewe1KLzX8glx1JAzry2yRelSqlUqir7DgszZD+wkQ1Ujh8M+jmeUdJ5b1KcPH1KbNDs3r1bUJWfmzzO8T8+5nwygfzQWdpq4LpjKPf6PdW2Z4irKkzhJtsA3MY61dLRqhdpHSSCA43bP/08xuHGbkSIfj3nhXxl3kduU1AoF/5rt/WsxzB+T8MJIq8uMk7RNyrzBb/r1q4Vi3T6CoAcIsL813JVNeNTh/5g4HbtiX4PVC6r582WiJjoFzImA2nFuhwREgTkC2/68Ric1uv189Sa37Dsvmm32Cy5z+PWA/ff702Wh7zJ8rDYeHnowQf1wAMP6H6fxN3jU7q7vbHSAXluvuUW7b7ppjy1vcV+6G3duk3r1q0TdQHg58zZM3mKO/QGAPUsdLaLgXu1b2NYiCnQK3Zr55+GlpbFMbkdk4JmcOuUg0Zzv0kcyh15oLTIHA5FGBRqGETGYALuZ25u88f/34jElCLsM0TYVXuhNMYUdKehTV32TGTnvZArp5HFBKGFN2Ecpm4qjjEsIeGoxhGN8ezNOyJEIzFJisthkmt3FoAogHISOgERuQJcsoknnt1EhdglIFGN47uV55gutTQ7ihKKGANp9kshJWjFFRGKuBBQRKcbS/md8J2MLye7FNfkL1JGW3ZHb4lr2qbUmX4OmZ/lRY3DS/JZSG24430115Q9ELV4+BvzKEPLT8RylzTwOlr4LwLmtqNtb8t483+z9x/ucRxJujf6RlZ3AyBIAPSSKImk7Mj7kRm/ZnbvOX/pd5979nu+Z3fPmrOzs26cvCUpSiIpiaTovYHp7rrvL6oLaICgkRlzzr2FikoXGRkZmRkZmVnV0A2uWXX9tAoSLSR3vxF4LJmf+iZgqr6dwc87uZO+EVvX3tHdxjRubfloDIgdIdoh1IKDvi0NM50eP5q7dgWBJvT1nhGR7UEu+9IfYR+gIDohIhQR6V//Yc7MavJhF5yIFXyzKGOI9BbAGQfGVVUVMXGitDvejW3SIbgC0Ilwe1nvDQ0o9ohiY2lC7GCxA4WSpxwWGrhM7hhyd911l3bvvl8Tva4UssocauCJICJUPFkxgcuc9q1rB564h9Y74IXHPIZYsStfEaECFCs1OYcrSP6IyMkG3tcCE2jPE6jRUw6tG+G6OICxs+gJHMBfU7Dj4R8+avPF9xY971CH0y5evKwvjx0TO7wuPmnWxjc3fuKrNXTfApzVcdKMd/74HycPPLBXH+37UL/85S/y1aRL3pEe2ACnTgFmErSnIePSlFCcWJXiIkwb2UiKiBE43ggRJV/z+vjgQR3zDvoXXx7Vf/3qN/rd62/oXe90vm5334EDesc7n2+88Zb+17/8Qn//P/9B//AP/6T/52//Tn//9/+g173T/s47jaGIIQrwascRLz743oOdeXZY2QnG6MQ9413yT71TTzryol1ZqLIIO+oTHRYf5Dnv3fpzZ8/q7LnzaQhgFMtXRKiyQRMRoi17NnhKValjYy7bwDIJ1x3aADjgK2zYWU7UmzgLR/SfBqdyu0hfWga/+q9f6Z//6Z/1C5/O/PKX/2oD+N/0nzaof+VF0uuvv+4d8Lf029/8znH/6ROcXxj3f6WxzTcBvOrCL165QcWGJPXCQKavnzp5UpTV9XgpEYJHP2EjwWybh9pdAJAiSA1xwW+pitr51tVIXDJSZ2cCzVCnbNRksxOiv+QYcQHFcsEQhIdcaHmxicEJDdoBg5vXufI7MlOjDuTpe1E1vzCvBQO/YMSYIc/QOHnDq8EFKvEZlx6v1Jf0Trcj0uSLfAlmetGLy2vXruerShFFYeDVpl/+8pfiNb3/+M//zFOwofVHZQP2hBcvLJ7279+XpzJHvLjilaDjx78S/YmTC/rjkSNHvLj90Kc2n5n29fymApH0clxHyi55sEySbT8iQhEGhblcexMXCvMnhZDHGW86DHwah22HPuq7viyQoypGCSHPoccedcyFh8c4cdu2bxMfvZuMDptPcDiBueD+jnE/tD7re4yDi37hFCnCZbvt8FNWbboBL47XOGjNNZ5mf5RQgy/V9gLLYUl9l33t+jUVl7XRJw8Dl5N9zWngwhdtT/+56lOggftF34uqi17U02fQ47xaeO3qFS1cp78s5EJqgRNMy4e6ojdxLfpsB/wmb5n2E9dseo7oma2SIJlRQ0TIt9rLIYWMMwLmDk7cd92zSyyedvEjBHv2ilcNn3zqCT33/LPiG6dnn3tWTz/zdC5SOBEFeL2R75qa09FX83T0NW/U/PSnP9XPDMQ/8cTjuWh5/PHHvPh5xHPThPvmFUWYE0PRH/KKpjAaqrhRa3cuYOCO06Ss/6QxQ5GKKMI+g7uCY7QM4gJxLRD/rSFMYT1w9A23GRjtMjY7xTcgLEc0KtP4xIyRp9NmxYg3ZHjk4idf41oKzoffybe9jZpk13Nvnhn+DGSS3XHEbIdVEeOBW/ihA7Qo+FsgrvXjEv79wbolUNdx+EbFt5Rx7xS+UUHfUabxCq/np5jxehC+c6DPjmNDic6I24J7s1FWQg78Qe6IUMTN4ZswERGZrW5mjKZqGbP+IyJyYunbCMH4YpHBZMqQaw2olohRza8SwAU2zWxSt9dLHdniM/FhoPMKx+a5zbr77rvEIuXsubM67d1U9HBE5MTJAmKDj+JZHG3auFH4N8/NaQsf1NtIRV8ziU74+H3Tpo2amZ3xYmpSW7Zu0T333K09e3broYcfyomL7xzWArtoGBC8rrNnzx4vlHaLXwriI252CjnZmfIuYWdUFoZTeI5gMsdAkS8+AsWgpIecNP8YqKRjKNaeS4wyusGQJ+RO1iNlMDWZ/M25Phj7GFzswrcyHWW0Q9614GhuR9MmfJyLQdMaASQ1EJZ/rVIqXbt6XQcOHPSO9Ls26j7Su++9r7ffeV/vf/CRXv/dmz61+TDTDx06oqNHj+uUT034fuPS5cu5cKBNKQOgzNr9qBQb04aqqtz20RQ5erbppGEwEl60kcPChH5QWz7wW9soJUtxu0dE0okIon5PAO0GXAVhSLGo5JTpiA3hjz8+oH379hv2CQOZxQzp+VO3zlY7E+DBkfzhpz7UjUX31q3bxDcdVVVsjA3SaAYnkW/2MN0IP9ZNt6Zqy3R6i0VZG9w/i+VPf+TVwL4NyaZthlr0ogD/wMY1gKyxa/q2bajLwOO6b8j2tIHKIgs/7TActYm7F8Pdpfo2f4Ttu+EmvgUSWz9uRBHjlD5wj43KV155Vbwyx7jGyKVf0e/xLy4uKPwHL/JFnsp9izEBT7X7TG1ZyDgRxjTI19AG91Uby4y9eZ9eLLqfWWpO+TZ3rMlMGICbJon6pY9oQ7gtSlXytU9254eW3ptvvuVxtd8nBkteRF2129e27dvV9UkAcinOkzS+w8cyXzehiUzRbfCK7JCtRWpuRzldF/ijPyBv+gQ6Zn5+QfBLfvp/7X6CrhvkoqR21NDCsTtWLiGoAmPRd+g1IzA2hk1Z586e8ybDFzpx8oTYDOH1v2vXrlm+hqtXc0OGPkB/WlxaTL7o8yzKLnvzh42R+dErmVeNf+HCBaGTt2zZ7Lljl+eknYa7dO9993lOmdLFSxd1xXpwyf2qjPHye/dSfYz24bAvBjlMdr0LUFWwsSLSZZ8HRETmEp2RARHRhN26q/ldzrQ6+o8TgplxuDkXYIk6GWpFUy37ZWDhAZAbt7ZnHBxs8PF85+CSWGhlCfan+50XMkbQZdxQnuN+7+WOsWDvenImTqNuZ5Svcbf834n7Ncj+UVGpy9djIOW3ThYokdZCg0Js4/v/pWe4g1WleIfYk44r3u32rOhHsrAuiDBGghN92+vJK9TzgsFZtX3bViv3SRtpfUUZ4eI6kcmDyaKYPr/uwm40hkqE0phhUsSAYfHA8f1DDz8ovs/gI18+jt28eYs6XjhwuoMxyKLivvvu1SOPPCLwX3n1Zb38iuH7L9kYAvg/BSvAbhq7ZT/4wQ/0k5/8RPxMLb9m9Nprr+nHo/Cr3lljx40Tjr0PPKBZFkA+/p+YnFDHC6+p6Q3aNDsruQ7dXi8nSiZJC6nZVU1DyoIZ3dTNs3fKY3KyJz703bp1q9566029++67OblGRION3gFS1yDzcWhQeA5tWDJhI4d2EYjsGqPAecwDsu7bSC2lsrHc92Ljqi5fuabzFy7r3PlLun59KWF+fslG7VCDfi3bgW6lohKVqqqjVe+om8fiOgNVVbn6BVbWBXiBt67bamAjpm/jmLjFNJ6HLiNUKpdjeuG+UXBNPyIUEfp9XRGR9OEld4QtR0ep4937rvt5vq7T66prP3Wk3YY2xobGI48s15Y34i5duiQWXtR1bm5WLMCR26T7SoTn0DH8Nt9NXTfbzdIiQmZcXMiNBceiT/kWbJTzi0vdbkfw3rHxC1/IG8MMYJce4LSENOoBEKY+C979vnbtap4AXvfuekNjQFHLQPGw1+rH1l1GWMcTYZ7dj7vuA/T5+++/z33wijAK6RPIlx15NkDg97oNx57HU0To6tVr7pvXBR68SqE7uRz7AAAQAElEQVS2j2jsGrpt+l6cTU5OWudMCbc4/xjKN/LeSaaUgRGRCwu+vvv5jp07xY8+nPOp4IkTJ3T1ylUd+uwzsfEBb/fcfbe2btsm6t7UywT+wDcn0BSJPOmnpVSKoK0iXdqHvrFoo5zvbY5/9ZUXV4vJc/E4xfalXYaMCcufMQI95ICraGIIA204077WI3Mv50DH8sMBnKR97pOpjz/+2Dr0LfEtFfA7n37yGuo7b78t3Lfffsvpbya8887b1rXvOP4t/ft//If+6Z/+Sf/qU7y/+7u/0//4//wP/c3//X/rb//2b31i+i/6xS/+Vf/2y3/z6ddhnT59Wle8kGGMFffl1TWDvzHAezucm6YvV9NFtErDBEtVpRKOsDIxzsAKPcKsGMfJIDu2uSMiw346olaEfeAZHLHqpvOtAlJrP0a4If85v5+m6fh17lX5nde3q+dJZJ1nQ6TBWPGb6HiUg866kjyehp90w0oJDmQG3AbG0JqI0XNVfIwiv1NnnOi4/zstZA2xVbVak/YtgrDvttcYhJq/caoxHvhT9H9t8ZBhPbhN5ciyjEKgheXI34OHMsbI0hiGiFBEA2Op394bJmGI4GH/6I5owstj0voD/yh5XYf0FtYiEE8c7jgQ10CtUjU7wKSziGASiwhFCaM0ckE3OWDtAJbBfHHaMdGbEDvJGHhMYEawDeQ8vru9riYmJsQOXa/bs1HY0blz59S1cQUtjCkMPd4ffuKJJ2xw9cRucW2r+fz5c/riyy9sYF9OQ59XVZgkMdDYCcO44WPgQ58d9q7lgfzY/J233xETUzNZNZPWO++8I35BZ//+/frMhgMf7n7lCRjgZ0NRjhs3bvIi4l4988yz+tGPfqw//4u/sPtDvfjSi14EPaUnn3zKi5bZ5OPylSveZbtkvw268BzChO26auyqLRt2JBe9S0z0wsJ8TpQnTpzMX+iJQK6ktAABoA3f6EIzIrR9x3ZNjIzhlPXQNXBWF5mnWBibxQYIbqfTU1W6ChWxAOl1Jjz39ezvqh4WG4My1Bq6DuSnjGKDhEVKk7+jqqpEnG5yRYQiwnQGPjHakP6ISCMeGdDWHS8GoGHMEZUYubdyXKnl5HE/keQH8LdAeBwk6tOmUr+ISP7wDy23vhdRfRu7DfSzDikLBNtmHHPD/k6no+kN01rwQoG+jCHadRx1HULUOGFYe68XV7ucZTBTvs2zkkezqvAfcpvz4nijTw673cptNcwF7mDENzvdS9457o/VhTTGCrYNNE0x6Q7dzvhZvFy4cDEXDhilQ59KEK+1V6wTQdwYJJ8O41ZV8aJhg/bs2S1+CALafO/CeEVuESX705XLV1zzyAUJmw6cirZtVUrT3yJMdG3xDhPNhsYjDz+c/W1+fj5/acxJ3+Ie61/2Nm1C/zFJr0ocZQ/8AHjD43+ocH12796rLVu26RTfKtnAP3TosA3j92zons26Tlj/8YMT9BnaKOvZNIoJNTf0gSa05mlc8qyFFiv3NtqA3RGH9jV3YTx3usKFBv2itn4ltTZtKcSptixYFikLlifx4BfH1cYlzxBcmFxbgJrLqJBQJoPXRN/imZgr6aafcnd5lAmQCB9O0rxPdM76NOWEF4EsWHil9P333hOvaL7+xut68803Evhm7g2H332X790+zJ9x/uLzz3X82DHx/RIbDHlS7FMS2qPypgzlUEd3SjFP8SMvjO3b/qNGRlUy7Zxf23WtagOF47aDU+5wEaGIYkVdqbICBoZWLjXCcYbaA9koVuaVZA/yrkolhEVFWFFqzQXOCpjbpFdb6Q0zXynh8hrQOlc94nU5iXCCY+obIZOIHzptaLAfGm38imteHGjS1vfLeYHaPA9dd3CH6Ye4af/B7xD8SHZXgf63vCJCvleBQmri7NHocjugcNZCI4sRzjd0aNNvCm2R7j0ekmbSdxt3O9ddL/M0Zd8O2+lJ2zJJd9QNvoUAkKWp3vaOCLfHCrRFhsdtp9sRY/+2RG6GECsJyJBQKKwPiiJCXEPrHgB/W3a6Tg5FRq/3QL6Jh7wMjZxdihPwk9a6+AHCKyBd8+4lx/eVdSGGFzvN3W7X7Wb5t3RGhZMPGkPriQXvjne98MDIIM8ihtLoVRL8yCwijF7nL62gO5kU+t55xEgCMDYwYL788ksvLt7x5P6ud8DeygUH74SzEDEL5qUxzJhgznm38quvTuTrSZ988qn2fbRf+/Y3i5QPPvhQfFgL8P0EExmLk/c8mbFY4cNhJjE+8mXh8kZ+c/F2LmIa/E/SuC6lEr9ehXHx8ve/n8ZQx4b2ZXbQXf6Sd7PluUQqlkwYVu6IyHkFowy848ePi8l1KeUzsHHTd33cWPp6V89tcpd3bGdnZtJQHVowvt1IvvHU3mizyh4MmnnHXcqnYrXB5QzDpypD1YNQGK9EEXWMqBRRFBEijnbte9NukGAefesWV0Socr+hv/S8Gz5w2+LSTrRdZQOgVJThco0bYVc3XhGOXwaZH6C2C+AHWpxx/yhOIdEeI6jloGpFON7+oY1w6kT9wvUtpTg2VJk/RCdfEQ2uszm03h0aeCFwwYvnzbOz2jzHayL3aG7znHqdbn743ev2FDGiY0L4QiEtx+nGqyaKByAV6xx8tfNPT28UixP4rT0nLy0teHE0bxz4l9t2qJDb3ZVgbNpx36jd1gP3s4H98mVcE4ywa0AGjMOh6ZVC2zjeWLe7qUJEKGJ9oOzNlsUjjzzqzYaJ/B8Yhw8fMR9981GL/jq03jh69Jhtq47HQGjjxo2amZnNjYyquj0fpZTc6HB1bLTOJ22LSd/2amVXmxj1WA5TEH1KIYsrea5KR7Tzrl33+7T3Gc1fX9DVq9fTvX59Phd+H7z/gU8h+up7LE5OTGnHjp2ZZ+DxUVt+MiRpM46LbGqX7eDKbUZIg5eVyMZHHECIOa4FwuOAjuVbGPT6hDeT0EnZ9qYtl2c2rO8uCL22cdMm0d86Hq+lqgSvtFcxUphoRCj/cFtwvMlkfMmn/GxAa64I516GsURXMutunmorrfSbKLxW5iMiVKqiyvq3qipVxX5DGNwgiggR3/EY7HQ66thlXkInRbhM47W4HadPWE+RTp7iNPQ6fhfvRfO829kcDKWiP9BVU/KoLPwIvfZAwQ9kEjgWFBXOsB8R4TZ0pNMiwklmnHjD+G2MJs140LNj8daqStHk1KSYUDjuYxJnEqADREQKNiAEAdyvCZm3zbNMg9gW2sQ7d4eMwhE6fmAUvLXj+rhCEkXru7ogBnxX9L5rOvA2Dt+MfgQ0vllecjV9rvbAGq7ph8udArQ/EozzMO6/HTsrMqF+HojOQP4WHLzDe4XS+hlIjwhFCaGwwi79HkWesNQX+uIb922zXKMRrBioy9BKmAVBC7z2wGTQ965ovn7qMRgBL5Ui7kRNQt0SMn35IjQOjhLlAviB8fRSFRXrKiYx6o3OigjQlmE576gMKazfqsyXfNv4Zsd04DrkyYknQ+pEXZko8C/ZqOfYnskAHThhHE5Q0I0crVM+ePLVFIPg6pwoF70YYiGD4QvkNxNeLBCHIbzgHTZeXYHGOFz2Thm4Fy5cSMOBvADvJh87fkz8POrn3mHjY+gPP/xAb735Vv586K9+9SuxeOFnRs2FDZCrqmzMnjh5Mif0QX/oFpUiIkFj17KsHIe/b5kg18wwirPztW54cEGas1G8Z88et6csF/NgQdGWUiivGncMCAOebmvcFhxWmydd8rgPafWV5a6OWhWifgBtSjtGhPo24mkT2pK0tt6rMjoQEYoI+76Dey0ZGAdGpCOaPt6MtaFKqRRRnLo2o6NuciNnXlG86NMH+hjvqvNh+k4bn5WNJ3agq6qI/o7RUwplQL/WjVco3AYlKlU2mjCYeh4PPRtP5KutIxa9I9/tdsQvKMlC5NWoU6dO6bxPIeu6FmOteNzKMowwPYMU4nIyzjIQBkwGUtl/lhO/sYeygIYAJ687duzQrBdv58wjC5ELHneUi2Eo+p75O3/+Qhrv9I++xwZ5pqc35PyVzDXk1n029e6LqvJtQY6rdTG/SaTbyXeTc6VebZiyqQt899xWjMNup+fNlA9zd56fWwaXOn3xxZd69533xK9i9T0e9u59QPwvHtqyqipRAfqTxq7lokdxhJsyjemCx/0jlNs6vW5XmzdvdnvX6nvziHKlpm7Qky/6Lb+Qxkndrnt35Ulsz/0w3Lc4HcQVAjeumqz4xr0ZvuMHFWuRW79d1zL59MN3rbZIuUzfOBKRI4hwrCEiHD0Gnr8jmrDWXOFwRBhfhlBz4UYu9llgXrx4ySdgZ1SaxN//MwIGmnJoFDoYHRt34J0i4hBOYozhtmHSUQS4gGuWSTd7QKLb6XrXcKPuu/c+8V84N3timZjoqWNFBq2isADCTy2D/kQu+Ou6Y+PeGUvj9bDfAohYcZU11J/0ZW4VEcljRDR+u1JIt4Jaf9QrIkQ7ASg+AD8QAe/6P+hC2MB3V6UUkcWEPkjjxTutuDR5iaKUoxUeYd2m6NskJy1en6GNOjZKAPQEbhsfYWbyDo28d1ZZT2Agpn6CkTHIOBIN6R9Lo07UHV04PT2tWe9mRhRjNjdkyZPgqNYdWk4YaeSb8ibM0Bs+yIuJLWnawKodhx8Zok+gj9EFXt+GCXHgc3qC4QUtAPlgqFCWFN557Hpnb0Mafn1P9uMw9GIOaHC16iIOIB2ANggRnoycb8mLHuIqLzzCdWYuWFxc8G7iZV20YcX/ATh69KiNqUWXP01W8YoBhmLtirmFMg5eGxgFfw9OVZU0dvg1MQyObrcjV6MpKQ2/xpvPmmeYJYNaIA5ow61L3LcDZFvZ6OJDblzaeH5+PokifzOS/uWHGY+g/CYmYsXfxHx3z4hQRKTBQ7+Bv67H3sD9qOHt1mVlOzs/WLX7DH3+zJkzacAsesE99ACZ9ikAfcheG9kpfFXuU7RRKVWWH9Hw4adJRYoETMBdSR4uNpDqBD/V8sa3S7Ozcz5hmHQ/XMpXJHk/XibBBkepqmVcE/Zdj8K4Dv4eb1dpFfW7775H/CBFZZ4YV/v27RN9AX/f4x23dkVxv/zyC1WlJK/NAmVafbcJfWkV0bUBC4xTgaF1C2+ysOkBzbVo33WYuhbzi4u+5vu4J598UuetJ+gThw4d8snWQlOskVigf/75EXHCyw8DsOkDPt+jUH9XXBFuxCbHzZ90KlJbF//XAHQaY7F2/qmpKaF76XxtyRHWr16M8PoTmz30N/R01/bfrE9qexMToj2/RpG3RnX7+W5w7HEvdfe3p4nJ5+pQRv1BHvwEM23Fz7Tzy3blD1Gq22VVMTTU0IqGTgLQWImAVNxY6Xfr1bJSG4muJtJGCvnITx7iWiC5yVpr6AEITuWFCB+P8iszs3Oz6nv12vcghUZEqO3sLkIRkaB1r7aUO3EhsIIXBG8BTfoKfovKqr/X7anrRRaDkfgIsI07Eigh4oFMXeFgTQAAEABJREFUIqIFIpeBSOdbDq/nIX0FkHyDtRKHzNcClFto0ppcK0/nN783wyG+wW19uC0Uhf/E5H9TIHf4Adj5GnebI13zeKusibMGYVWc89Pn5OrSv5hIM7wmz50Ea4jcEtGFJI7dZMJuG77BFRLU7a8RDZxx5AzzAMYT8BPXwpqw5cEEQGwDyWjjXfsckWBsYnAs2Whd9GkAEx+nGX1PmgC7TGuzZnVHkSk3l1sz/jNhRHjkh4Pa6RgVtBH00D/oBeIAOS/jrXhAoUeIixJyUMozfEmhm1xwQJmrkymzSVn9bMYL+LUnrbBhNMgJltOFK1cuJZEw71l2htpHw0BEEZMYeozvQyY8kcE7xsOiDbfaBkREKCKyqKpULqeIOm/wQohXO9hpJQ8GHxMDMmeyR974WSjWlgntwCS76LaBboJlOQRcTm1XvqiN5PLGgKQWSGv9UYooW76uX7/muvO6yJL5GxoGaQwi/zSeNkyra6N2yTvaLFxwgzLCmX23NOEDcJRwWyAMNPzhWwsQAsbjm3DtNiC2Y128Y+cOYUD0B4Pc5Qy3AWkNgA8QsovOkl2C6eJvISNHsTFym7j1n7F+tGPbOtIPWKDg0n7zC/PmvAbDsrAzdtOvslOMxX0974gfyDtjuAYRfoYDq+5lBBWPI3ijzyA/2j8inHNVhpsHwhybHHW7cPGivvjiC+G/fv16/pd0XgdsT5BamUSEyy0uAwi7Ifmptm1MLxxeOT2ZUM/GoogPiROJXbt2qeeNTRZUVy5fzVcF+0uDlGltOlUpZky+nMHP2nkBe7/lDb1bAeRJx1WOJcb01NSGfPXq3LmzearQ9UJ6YNsHg2/gfivXl/HMq1+cHJ0/f1533bVTvCZKmDbSTS6LU6Uqgia/BHj92rUsN6Lou70sRBphDdFiHRYR2rRpJj+M3zA1raNffilOVTkBpv9Th6qUNOr7tvf4j/QsXs56UbtlyxY99PDDWVcpNHC6Rhd9RuuUKZfXoKzIugnf2bOuh9Zti6nPyMF3f01ZhBpgPCxYt/E/corLe+yxx8QvJHa73URY8nzYSIRnRq163JSzmyaYTt5+rKK0OjCeOu5fjXWr0GoGoLEM9vhenXks4ty587IswvJfAcVq/BtCJoBwx+EGnFURLUFcq8XRyMVAYLDgDj3B+Vadndx4uAZQl7IDuVBHL3nS7Xug1TFUnX+4DUQV6vQ6ihIaGIcBOO0jy3t23aN7Dfyu9JXLl6xU+qq98+h9A++I9Dy4PLBseESCVlU/IuT7zgFS5su1VAtyJVr/ei7ptQ0A3OV05+l1e+r1uqqqQiOpaxeoWdj1l1S5nsWAC9zAp9TYU4jO9Eg3U46U1nMz3bxrDSzz5Pgb/KY7jm8RjpUpybzWVohtvmL5+HbxtUENhFTscy3tVs5fRm6V/qidauYicNeHhpJuc9VOvxHgTarlImRxpov/RginG9RAZX7Yce+USj0bLsXh4kyTNhJDsrE5VNOmco4WXA5lrQNGFkBfQIFVHde1SMM1f/R7C0Yt0G/HCnC8NB42SwJMSi3A3+q2Ml9uy4xL3laRkKMkhZiY2DEbur8mH5lQCwT4zninUW/inGCH9PS5/DIGYT8gU46ETqcSRmhVVQLka+D+g2wjwt2pVkSo0JFCDW2YHucD/5o4I0rgA+YPXut6IIxfZL1k5d/vL5r+QFFkdLcduJZ9t9vRgw/s1cRks4tVSrh6rr3lNTQtoKHnPJS9Ckzrlnft1AZMUR2X5cIl67der6fGb2edO1yhCAlZDD3Out2u9dmkME563Z7l2LX+mFBEEbq1lEoLXlxcvXpNRjfU4qcvO52ODa6zadAga2hFhNOpjwsOaei6MpEvLixZtw4ErShFEZHghxSlAYXquDXI6UCtMG35ChX7TU0WrorT8zUMl8H4ov2XrPuLw4sLCz5ZuZi7wsgM/HTVXLV5baGJGT0znjrVo4gxpw7VLl8G3BZKVSkst74XyJTRm5zUvffv9qn8Js36NL7vuSnHg+SeYqhldsB0RN6RTx74IsIlEDKiHbppgmMjnGaQISKEuwxyWFy4a0GKiBwv7M7ysXPH48hRwnis3UcBc6b2ioCGQ3baZiPqRoikHRGJPBzU1msGi3HoTkV/yfnYsu32ukL34VaVW7PIPBX1PX6H7nDFbVdVHdMxJ8YfeQhY9hla94GkaoUED0Bp/FeuXtXhI597DNe6ePGStm/foQcffMh9etp9dChXW6GiqnRURaUIM+S5RIaQ/0wrYsUdDIaZD7dvnuGXsTHthTwL0smJScE2RtO5cxc8tnqqXB/+9xD4jL8I96PaVcoa1YmvVZcTR2lgNUlh5xbgvqlbgXNzwy/fnfCmCO3NZsPbb78j4geuGzjwj0vZizaG+ZEK2oZ2HLo9qSv1lOWjW1y1CbHT/5lPLPqMDYeheYssN0lq5FHTWKpl8SXUHk1tXEO3tizrHPMssnq9ifzu5HuPPiZ+lvrEiZPpdjwPL1rHGdnUpKHtvEXrdjZcvvAi5uLly/nrUHv3PKDnnns+NxoosPI4b+Q0UN9j2qU5f/tsWI9wG/kmhBPBk1AD403UxKw8oT3lE+4J96GIpo9EhIteDVW3k/876cAnB8XPxj/++BPaumO7tmzbqs1bt2poOaFvzJw61tv0PxNxdessrIxo1m4P2hQXGyWiKZNXeksJKYxvHOQDjriIgrDdiFAQNwJHZRkpEedtXKmts4yv8PhaA3W4XBNadpU5x56mYeK1QgP4cXm1QeYxShEbLMVpWgW6gwsqLdwS3dxBvB65a3CHVlwICFIk4daulAAiDE2V5EopG6jOzls7vBoGXpT0PVgqK2e5uMoG3g43LjsgKO0TJ77yCnZRdMaWvGUgOg9AHhMVbkQoIsTF81YAjlqEDKx+RBLNmjnhJq7lIHc+Ja6SJyYXJmN2eUlDTrDUdLIidhBrD0C5YevMa/Jr7nC4BXuX2Wzjxl3S1wK8uz8qzPa6rjMkjvle7SrLqkqxodRxfUIMhoHbp3Zdwzyv0AvjNqCRr3XDkwn+BuQrbgKOvuXtCujmEE4bhxzAKwwKua8tuTiy1+1qwguSgSc06laVypPcQIOlvkirwsOr1mpya8qiXDmuBdqSfnzl2lUteiFKeLynN3hadZmVhkczudYPvqNXp8OTKWT8zdwxHKNk+y1Z+S8utkfoKwhRwuOqqOOxxwKjUxUbBa67Iv/kKxIiwytPjcLyVafshu4flSeMCU9CpRTxyysoa+IwUlHSGAMo6Nr9qLjstRDhEsIkx8BRjhjxbHmTF9nUHjtDjyPaEJxJG6HIm7SIELSnN06LnzMFt59tYjryZac2D+C3QL4GnH7L25mX0+uUH7QXvOu9aOOhkXODE0FFRsgZRThsJE04X9PnMBiQy+TklCKKkcNtVivw19L8/IIw9Cc8SbKLyOuu9+661/HzNvAuCtlmXVyfiLBaqRXhcmrXxnG+NeRRO87xIf+NXNldBS79lnfiNzzWikSNUlQcH4RdDmPAzeRx1BOLlUXzv7SwmPzW7iMRkfnqfN7+UUNsFazJY0K+JeiOIOvrYtiRJZ4dZozgC5cu6fLlKykP8kC7cS0r+SJgp7lNoPEoffkAAWgSLO0mzUGKzgB4LTheN0SSqFVXt9tR1zoJLoYswD0n4o+4EZeMxLawWkmZNxJAGgPGSN8GHGOUaMZnRIjwgheOANk2zWwUP2/72OOPiVdUkM/89Xn3scXsV+QFXEq2CP7bAoSNFBHqdHuad1/46sSJ/OWmnTvvyn7C//zY7B1yWVbhfh8K1V5UUUhRcRUdQ/91vNZctfsc9aDN7VU4PyiPPfa4tmzZqnD40qXL4ochLl+6YkN2qEF/6EXgdbv9Ub3CWQyuGDQcWHUTNw7wJRn/ZmA6uuXV5KVddu7cqQfy57lnzdtAx44ddR+9nPqBurVtBblcsJgRdAz/kJH0CxcuZP5777032xO8W8HA/WB+fr6pwq0Qb5pG5cYBxPFw63cPttfsKtwGYPH/lPjVQb5t47Wor746Kf5XRylV8m70zER7Loz6JT+zzj9P5YTivOu6aWZGzz73nL7/0vf15FNPiZ9A51fPpjZMZZ2gAVDeDeA+OB63Fm9tuG+7hxPqU6dOKiI8RjvpSk374S56AwYdPPR8xHc0b771lqKEnnrySdG299xzj/gZ+LvvvjsXL9S1OH3CG1kATEeESinZ5pXnUMqdR2+aNrJg037JCzb6iweDsniNXWsZb5PMJsOGZCDzUuBYetJy+WpBzrQMDSJ5bwZDL5CH1uvUH/5oNxYtpcn6+39GwPDNy4Hxts6RFVvBjXCMYSXmRh+Vo2JUsFRFs7Nz4p+S7dixU3x089VXJ1KJFDcgUFVFDNSIEMYOZdfuHGN26Roubizzu4qpPfoAeICmWVIfo9dAfEQQrb4NXybnjg3BiYmeZjzINm3apEkbVSXrFYoApILruIiQI+Wn/tBXRCiKYVQwvNdtJUdxK05tHmv54RvXUGpFyFcttW7mdxjXO81qgfBNQd/5RbsseeBjTNIWc3Nznsg2a9PGjZqamlpuk1UFuw4RoYgGpFB7Rdjvu2sDI/+BkRURxn5EKGIFWvw/tGsOVLnfVVXlomuFn+3djj3kAaAYOZ2Qx9PN27vN3bj0X+rOWIQeCoq42hsSlLV3717vmj2tHd4pnfCiED7gp5RKxf38VhABhaac9Z7oDXimTSl3HKeNQ5fAG7jyeB3HWeWvc240Sr0C9EvH4zQwllbXogxo0Jfw03+oI3EtEA8QxgXgBYiI3F3MHVDrAtKoD/SQJTjzNiaIo37Iih1Wvu24ZGMbPPJAey3AdvK8NuH3GIYXdEVYd/S8M4880HMYD0PvBhMfq3pgwwz5Gh9tkJxncDw+I+7wgewA8vPqyCOPPJIf+Z8/d17ITuahmEd942uFx29MwhnhDyhVZeOkeO7o51zBGGRRyjiJCGN+u7tUlSLC8+Yg+xv9Cor0VRZvTzz5hH72s5/p5z//uX7w2g+EThy4vcCLCDF+Im7PBygRIf6Una9WRMgPG6C1YWgjr5s/msCPKtCvD3x8QOfOnxOLbsqtrKtq56Vs5FBbF41IyJRMy7cjIjLkQN2A9Y0Mtcf45OQG7faJWbGO4cTm2LFj4tfgZLpsQJVSkpeOdbbGLvKC07hjCb8Hb+16zc7OCKMdQ7Y238jho4/2mTefCLf1a2qdHCCT4jpFhPi/Fhj6VlY+hdqeNkUi3fQRy5TCOICdP8g98IL7wQcf1IsvvqSIkmPw6FF+ZONz0bcWvRhB7jDj1pRcP+bQ4naa9MbN1atX8nuUAwcO5KbMzKaZXJQ98cTj+coXurC2oazv+EKHDGzLsdDlhJvxEuZ/vJgpn7AUt0kxr+ByuvXBhx/q1OnT2r17t5584knxqiGvMaKHnn/+OfGT7MiDReX9998nFi/t93Gzs7PavHlL/kJbz4sY5CU+vJkAABAASURBVMLc7O6hCFoNMAcWFH2GseLQH+WmfArGRVYs1uiTp06eVCHhjw4WEgMEPkKBcxMgDbgxOTxRsDhhIuZYi8ba4t2UKRuL/ArMNe9IN41TRCcAht45jQgr9Uo04PAbdk44Akwkb5O8aS3Ai+CZqPloqu8uAoNWfkOvJKc3bEgjt/KkkJNMVTTtnVxeWfveo9/Ts888myvqra5jKZUakqEwxeDpiFUucU77tre5NIfJ8S1INekMNN6Npz6V64Eir0olmTf5qq1coWdv3um3DHDDMd7/8tO0CLhUrVo9Op44Tya0ndIdNvgZ36a3rpPu8Ka4cVgvG3VjIO3cuUMvWWHu2bNHE97153UAFMp9990n3lsezxuK8aBGYlDw50DtunPix+7Qs88+q+07dojd23CucXDwG9+UgURuT4ASW6w6xwhKb2Zmk8dPk2aW1UBkXOU2LqXY34CiKPJPedGuWb7riZuRo0ftsUc/YQxHRJbHpDPhHf+h8fkZXhYJzz73bE6iESEUfVWVxK1c9nqg21zkQU+g/EGFB9wWaOdz587l6wAYyRFNr2zT17rUUe5/yBg/4KDVm32uB/W2k9kc4ySeGbRBMRT6i3fqKbeJbZ7kw4cLREQaaRHmx4UxuU56cQKQTn7qgvEGEAcUtw+LFCYrJoFbLU4oL+tihslrZrMerUuci27Q3M5aBn2rKyKErqD9S6lMNdIoZtd2wSd4EaHietC34AF+tM5FGrBO0h1HITvkuNM71BgDC17oXbhwPn/bHxnK3IntRY2uFYGMItY4N6TfELEmw+2D1BEeq1IUYaPZi4K+jTnGVESI+TAibkOI9HFYjU522oNvHDCC7r/vfj3qeeiHP/ih/vt//+/667/+a+F/6OGHRDt9fPBjfXLwE/GaBvnYfIDP29e2dh9z2bBix11PTZ4mAj5oeyeJU5lPP/tMb775Zr7jz+LhmWefEScJGGUR7jfDgVjUiuzL84fkJD8ktfE5fwwkXON1uh094E0R9DljChrsgjPOBpbvvI1h2j8iXN++T4eWkk/qaCJNHfD8ngFe7nNbMN9EhE9Ojomf1+V0hD7B+F7NAvIdps5EjsjswsULyfuCT6UefOhBsRm0Os9KKCIF5vqZjqNrQ3MT3/hkoWa7+YE8ErIE3eIyvcRX0h56PliLTL97zvqfN2OOHv1S/ADA4cOHjD9URCRIofErPB5CIfRht9MV4/nTzz7VqZOnss2wDzdsmNaZs2d11np+yacd4/nvzN/wPo6bdR4JhzKvXLmaZV+/fi15cQ5LZOyZdR8mT/BK3zrx1Vf5k+/8XPvFSxfzJIXFCXpo27btXoDMiTkRe4M2w+WU5emnn9b3v/99vfbaq3r55e/rlVdeNbyi5557Tg8++IBmvaAd2vaFL5kL7oTxCoz8yWHyZt83dEek7tgJYw5tA1+9evUPvUChaKC4U1k0Q6XyoEHM06rbskiZpetH0+CtkNTkdwdwUvqH7tAokYhIQ/7eXbtUqsqdYil/xpK0jsO1K84rOFUUVZ78yO8sqpxW8MCFI4duwIE7K42IC4/4mdwZ/Phr08rCzQfMWq/5qLmrjgdCFNM3zarTUUSsAsopJYSCqG2kuzbOPjRQv6GK8Xfu3C4WH71OR1UJMcls27pNd991lya8Ip6yMXLp4iWlwjSfLiHzQTciLNeBO/ui2itMgzq2QLh2iRGhyrtNQKlKGj1dK+eIkARo+QLfWWC3iXMyiycCQ2ThMIodWn1PkAMD/FSuA/yXUsRuVtc7TpSP4Vlb1tAFoJNubZ9pgVN7wuj3F9UfLInvLYBh3Vfx6cpwuGR6S2apL8XAcVJVjUEnHC6OD0NtIK04rrKfuHDzNYVFhOmPQHZbwPgwipMzRvbU5lkhbdm8Wc88/YxmvFvBPx4ivlRV7sawkJye3iiN8AfuT9Q3IhzVQGXcquqkYRoRbtcJn8JsVcfy4idXadvsYxpd5sOZfTf5IxqXcgfeoaENgDZMHDJnsqYsqJC2DJYccQo/k5YUURQqksMauVWpNDE5IQx0FijQK+5PoESESmUoRZTVQoTjDBGhkC94B+xt72U+LM9VfvNVG6hLRIiTgVI19O+5+x6xmCgur6oqk0rqdpXlEGpBvsBpAbkChNv8hDE+2fX9b//tv1npb075O2uOBVwUJXkwVpjQzJK5W1MZEL8FtPxQDmVMenxHUJP1iVpk7je1+GgXOR07dlzs7M+6L27w5gb1op1auULlwoULPk2+nrvfTIDkI5209YA0yiGt8dMqBkdS+3o0NrRK8lYPTqxvCSMaRlqmu9ZvfZLGlUVQWT85h9C5vW5PvCePvIBw2dCQr1uIy6m3v5OeiSAbym7lwy92sUPND5ecOXsm/1fM9evXFREmCthxfd0pFPy1cnGcNczqfRWjxgjs3HBbDKt0EmHqjUs9GdNkQp9OeEMENyJsdMyK10BcvPX+khtBCo/RUjU6d+h5pozGDHQaAK3hZtAfeM4Y5skLNKFNP2TMs0P7rDdMXn31Ff3Zn/9ZnpD81V//lU9Lfqrv2wDiV6O222Bi8fjll1/qk08/ycXJyZMnTHMgSqldftbD7Vq7MrcC8OWKGA2ROhhp1A15XSvja9We7+3Nf5jITjNlsxlGPZ56+ilhuDGWGAfgUcuCPBJM3ZN1+PQdkFx3zyXhOaVWX51OsTG4Xc8+94zLr1Oe7GgfPXbUC6F5wbvycgObuKuUoaF1sJxDjosoCgP+W4O+1tV3GW2/hI/vfe9R8ctU9FE2UjBmT5w4scxjRCiihaYo5NrYMYuW61D7fNpCuGe74r5779UONsaqogmfVHe7HZXS1CWiZPWodQKEEhq6UkgGohAD/N0ctHytxhmmXqvdXwZeCBa3F36Aej7w4EOij/E/lY4ePZqnaLRzMy5C9RAodgH7YdQ8DfpDyfzTb1iIfXXiK531idtln6rw+hebv8xxfdtStSswDrrd5TLcnST6pPMKyDzup/YjR36EICJyfiGMpMCDH4C6Nu0KmVr40UH8PPvhw4f11ltv5UKc0x9+bZGNLIqg7tBjjtxoe2PKG3obpjZYR06IdmNRVlUl/RGRfRlZlVLczztuptowXAbZt0phEb4BNHat53XtUgc2rkXgqtIW4+CSLLdxOY/jyW1WSoUFoj/wFSoWlMzA0A1a280Pf+xq7dVwvCbWlTYuSbLbgCvr/idfTGCzM7M2GmdUlZIdmF+p4P27Gk3iMpnE5+bmVHni6/eXtLS4lB0CZUaDdns9zc3OpcJH6WNsMnA5Xtvj4zZcFkAoQRYMO3dst2G52ZPEzLJRExG5WOna2Gw4VnLLg0ahQ854N/ou78x1u5Waq7ZTuzPJHaynrvmrqpLyKk7puD70FTru0AbvxfPndf3aNZl5yI4gGnzjdntddwzThAHJWZuOyGQFD2ZRZEq/PRHuQMaiPYaWVV0PNX5FhKKMIOwanE0DD2qOV4GFhfkMD5CroaoqAeAV8zQ7M6PabQBdwqYCYytAgnmgfEBuaPgo1gCVDeFur6OZmY1ehG7QpI9FZy3DrVs3C9iydU6zc7OamZvRptlNNqg3ivehN0xPqYOidf6h5db3Yge3Nm2qkEXmA27WQAjWlRd+ZyhVZdozeviRh7O8w4cO6cqVy7pKW5hmt9fV3FzTH6pSFBHqdruNHJJQ84gojnO6ZVqqkv+IbvOWzWKihRbKkvq76o3OcDaz4OfKHRGKCBWXk3KWlv3EoYwwuHAbeRrB8kUt2TF5+9wetdt7aN6RiZ2mPYwQoPvRcV/csGHSfXxWclijy0WPB0exK06D2jxdUlOeC6CcFazGF6YEuNgsH37hHTnM0G+cMHSfZPwxroaewJqcPMOPBsJ0NIKIsIyrZZAv5NLpdDKOMtqThBdeeEEvvvhitpXRFGFKBsqPiOXJhbTvGmrXqx7Jpa0zZRCHC0QEzrIMF6235ucXbFQO8idX2QFETkxY1A8gP/2C9kcPXvAiBT8GNuUkwXUe5DM7y2UNHQCIb1w3kVVLLfOUk5GJ1COw41Q/24i1rpPcli0OqQShDZAaEVZrwzRwFxcXBc8RkWOEU0b6Y/G4ofgWX21AX/NyFchK2fSHMF1kRhh5cqL54IMP5itE586dF3JkPJMO38rMflpGTVijqrlmvh1avilqGWc5drUnwsaV+wNzhKucH353uzYmTL8qK305zKdMMCKsE2e0Z8+e/BlkFqjgd6oqF3X9pSXPCSXbknmQOpqUIoq6na42btyk3Z7XnnjiST311FMeAy/p1Vdf05//+Z+LRftPfvIT78b+QC88/0Ke2rOg73V7+Y0DxvBnPsV4971383/WvPvOuzpy5EguHEpVJCrrwmrXp7abYcfe7AYFIFvipPzoC85pv2/3C2sSIyGLUOTrOu+9937+2AOLCF4D/fGPfuzd4gdtZPfUse6qvOhwdWVRGYYjGNgFhi5uoI43tMLKdmbTtF544TlvNG3JQq9cviyMxBNfnXA/HKrb7apnGyEizGIDEVXD19BReTfx0q1cfe0rqZXisobaum2rHn74kdRLjBEWUXxTgr4aotMto2LclUJi2QsOUFVFX3113G15yX1lyTAQC1J+dAAd0WQgXwO162OyKRd3KMvNXj8zzmlKaOIcrRo+DPhXgVZf9I0VcHuYYHH/Jm7ep5YPeWHC6cGZ06fdz94UfQ69LZdnVLWgvBpe5bQWavnyo5SiqhSdOXNWfDjPr3+xuTjhDaHpjRtTrkYz8te74TNzkNlAGCAO3XX50uWUMTq3qiqiXRb9mLrSafDXokvB/dDzMflrY9K2Z86cyY12/uEt/+D2o48+1EcffST8AP6PPz4g0j/84AO99+67+uD99/X+B+8n3r59+8U/zD19+owX2YuCB8YFLTUO5sIlUmoDdY7bhsfGbwwLu74pmJqzOnm5TUxCbT9YdhPnVrRkWRShQfSHvsxbUyQtsRxoor7ZM1Tcmel8vFbDKxvTG6a1bft2L1CuecdwwenNoN4wvUEsNlCym7zi7HV7QpGjqFE8nW5XszaGHn7kEb362mv64Q9/kO/TvvzKKz4me9mK+1W7r+ql77+kF158Xrxy8tQzT3sX4wnxUSA7GfAhX3SyIa1jf3NTWRplaOHXuufuu/Twow+lEsUCRTmCNzHRy8UNdSKu0+0Iw5UdLRZUTNDXfVQ4v3A968ak425hmmpgpAnohMSXIlk8aq8cBFbEVVWsbDvurHZ7HSvffuIRDw7EcCPC3nBaqCrFUKlUVXa6Ce+ycKTOTtpzzz+nxx77np63cn/UOzs7d+6w0u+YBercAEeo8Ft7AGrsShvHPCmMDvjkhHpv9GSxbdsW7dm72xPOA3rOR/gvv/yyfvKTH+sv/+LP9Zc//wv9/K9+rp///C/1Z3/2M/30pz/Wz376E/3Zz36aYeII044vvfR9PeXjT3ZDOS6G9553ISNc4Bgvq72hTG41kS7gAAAQAElEQVSaTpXrPek6b9+2TXv37NU5HwsDvW5Pi16cLS4teMd/gyewbp6wbNgwlTLudjoqboQI6DXgmmZLdZzGruWMj1537tjpBcqiNkw5n42HKEWxJl9ELLNIH0NZEIEf/vATR/3o0wBlFNNyK5DcAGRaaGKa56gdSIJHoKqKjaBNmvKiED/9coyNJt9Nng2dJpHygSZ0q2ftYmsr8YGRast0KmVP/5+Y7Knbc3/1YtNITm9LwB0HJ4kwbgPIBV/ldsTNycMGyMmTJz2WFjU3N+eypgUeE3hEZLkRodnZWY/VSUUUfdcXfCwsLKRhx8TLpDxeBvyMh6l3s2MrnyIOxD9MY9KGR/QfuPSHiMi6LNlIZTeOek65bxEGbqRLztVQuz8sg5Nq99pxcNR3ejO5IXt4G9q4YYJ2kb5rj6uedu68yxsEm1RhdHoXXAnuL+YiIhTRADK6LbhuLc4iJ7XDvtvbc4X1T3GfR7dhtLMoYZI/6d3piJB8wx9y0Ne4kkvnvVkWSEM3IlQ8XuVrYqLnhdm0ONWIkS5oy+9Yd2yzLnr66Sd1//33Gm8qYcp6Z3p62gbnUsoNndv3ifakDTE21h54YK8XI096LntFP/7xj70Y+Qvryz/z/Paann32WT3i+W+Hd9LRk/Bx8eIFYfwf/PigPvrwI73+xuv67W9/q//6r//Kf6r5zjvv5PcMXx790nPuVXMtRdyiorr5RbYI8rYg09K6F/Kkboe9KDp85LC61plnfcq1efOs0Pn333+f+t6QQm+waTb06Xu2N+2e5E3Bfk7ka8/Vd9+zUy+/8n0vxB60Ibcgvj2BNguxvk8vIshkCnRSOHJwFEXIssZxJM53Cg2f9PlOVUSfYB7bunWLurYP+DUrDFD0SFtsy2IbbtxIWcJzBP5wf+94AXZEJ06c1HWfDNI/7rvv3sSrk4jLVnNF42Q9V2JHkeOOE5u8TeS4v4m5syf87PQm7vMvPJ+6kT7Hz0ujEwbeoHIVkk9cJXP5GBEf9zdRlRer4KFfOYlA1y55A+TixYsqHm/h8dVg3vmTurm6lkmjDbBlxnPDK//Xg7KARreBQS7c9SHp2k5CB0aE0EeL3pSCV35SGV1OHdL1aSWL05OnTujo8aP5a2CnTp/yxtXp3FC57A3UK1eueI5b8HzRFxf0cb9ToErA7YiCA9wG77ufadcpMJttjJnak05EqESxUTxIF5xxsArQnV+1IiIBQ3GLBy0rYpRx2zGgVY2UOf+oh4mchcjEaCekKo0oOA1g4uZd40UbDO516nS7VvobtMk7TSxw+GnB2dkZn5ps0ezcrOY2z2nr9m2eOHeIdLMiriGDGyAAIStCvK52Gnp33XNXLlKYZGxGmH8ZanEciLGKDCLCO1zTGTc3N2NlVAmj94JPTzBohiMjjfzg2xoRbvFAAzZt2qi5uTnvwk2lUkOxAeyyEU96x4OWRc+c61LZT/6qqsSANUNSSECpHGcgDRhaod933325kHv00UfE/5v53ve+p2e8YGOBwG50x/hDy4DBACxaGfQszwhznPFDS6Z2kbS+RDlAt9fVnCeZ+/fszt+4Rxnzfux9nnDusdzu9uJuB6/Bua2nPRl3TZP6kndoviirhShFE16IbPSEzWtZTLoAhtykJ2zq3xSsm1zm1VySSH167jNzmzfnztXpU6fV84KFdgjLfHFxwe3FTkxfnLxNb9wgud1JAxyQYNIAf5Cl/QGOZqGNIqFtmVRDUoSfvrXOFRHuDxvSeOa075lnnnE/3CmUIJNVRIh2jGgJtK6WL8qmDhOuF+UTzhpj+JlBi0/0mWZh0FXPbROuqyDlui0T+s48dUPJ9CmL9qEOU1MTwr/gheAwFfegwcunkXHJCtgfyaA9Y3eEa+Z+h2yQf4SxDMjrhI1PDFEMPvo3cbgTbl/w6SuMffrAGMk788YY2rh/FG2W0iBiQiaK/ox7cwiVyvrTcujzeo4J8HoHEy9jctOmTSpuuIgQcanTrM+++uqrXIBt9G5h3yefzqabX82YHIlzBQ3+E3h46LqPgNPCCqLW94I4ltJQWYmgXTjFjQgxlpc8KdMn0R2EH3jgAffx7e6HHUWRcrFsHuBkFdA3bwejfNS09qKE/H0b8lNeiPPxLO9zMyYwBHi9glMq+t7AxhF86htcVB+4WdaGbrheATtiTmJX+7HHHtPu3bv18EMPeyPoMS8wns4Fxs/+7Kd68aUXtMUnyaUKdbqVNlnvP/nUE3rW+uDxxx/Xk0884VOBF/IkhI23l19+Rc8//7x165M2xh8SupA+zmulfAx+8OAn+UoJC5DfeCHyn//5n/rVf/1K/E8JdmU/+eQTfXX8Kxu1JxI4mWv7WcrGcm3qcbNa3ire9b4heb04I7kD07evXbuqY0ePigXSZ4c+zcXUtE/OH3vsUT3y8EPerNwq5rgwXwMvQnGz37h/dC0vFmMPPfSgfviDH+jxJx5T332AH9fhNSK+peEbgKoUMeZcqu+mBVuuVte1STPSnd13gu6CKIO6wtsjnm93777fc820d+Yve4FxyKcCZ5o+c9tSTUwrgJ7A6D9+/FjqCvo7p9R3332PN8v6or+vJdnmXhu/KgxSGzHub+Nu4/at1+iTD/r0kjnxd7/7net52DwtKSIMMuCOQKHbXUNsT+NRZ/rr2bNndcaAi+FP/O1o3JA+KjabceQfx6HdqAu0+9a5ZcT7OM66fhMkL0oAF3BWRYSqUqUbEQrrQEViif6JLVLTz72glq+IUIkidKijVXvaHKRsh/pTvwoMrwUqtwxWAOPpCGk5zQkZXoPj6BvqnXlGnaPT7djQ7ooGowNmmmm0tNI1BbdPknJSa3c7ltspbhCapAGeUJF6E700HCfs8trN6VMnvfK+6k696AYq2uFTFYzU2hO72w3bMX8WlsXIwLuMQxv85Dt8+JDeeP11/eY3v9Hrv/ut3vSO0RtvvpFK++2339a7PtJ+7/33xPHavn0f6eDBj8XHV+ym82tbcAl90XPgFbC/qoqNvQkbCRsMU4YNyVcp4dRaHafv9M7V1GiXc+AOTeUxrolDIL1ORxw7W7cav1LX4SwHQYEgy6HXVVVVYuGw25Pahg2UtyHLjog0aqGH/CPCPFTCwKUTLy0tmoJl7Of4HQ7Q0avcuZQ6djEgr1y55KPFfTpwYL+P9w/bvz+NrQUbREPLechkbjdcQ3iKCCnGup75Hhpod1xe3eL0a3bOCysvIHo2EDHcLl64KBQpk+c777zrtnhLr7/+hn79m9/q17/+TQO/+o1+8+vf6Te/oe3s/vq33ul7XW+//Y54V5ldJt5hveAdk34O0oEiIkG3uKh30EaleHE5pc3mzZny9QJ637yNZpNR3+1llAZny5w63Wanf2itULuOLMeWwWEVqVRVtgdGAq920SY0Y8fxEaEwX+FnRNjX3EwiW7duTeOCd3NZwD1hI4TdzwnLC7nDC0Yd7bDkvk3Oyv2r2+mKdsYIZpf10Ucf1f1e+BGmiK55rliomr+IyD6DYT43O6sdO7aJNne0ya30EdqNsuCdeia4ErgDjyl7jS9qkaDxK6SISCgWXqmKZVLU7XYzjvpQX3guxrt25aquXrmmeqRPnFOh5oqwzxAZ0zxNTcV0waiqKv3IB96Iw89khXHG+KVc8Np0cJAh5TOOKo83ar52p4w4cFsXf0LkUyOWtHKR0EBVddyNwsZAbflOaMIL6qHr13cfJa3hxygm7mYZkSCvIxCuI9lVY5Ey63ZiAQ7/ESFcMtA21I96sgiLcH7fxWVHqdT3OHWRxl8pB+qioiOolyvhjBCt/UjwwzzIjmNW38SNw1gqOmwlDzQj24c+ap+WFvu64HFP9hLm0fLYtn2rnnzqSd2z625Nb/BJY7cyiYEUfUUZaFgvuS4L6vtEZMknmoPcQV/UwEZnv7/kHcRB+mvnck0zjNGHnDruczOWH2Pp1ddeTUP/yy+/8Enp2XyFaDjSY42QXKS0LBF93aupriBA/TS66KtRaLeh6+Pe6757zz1366WXXtKPfvRjnwz8MOEnPkV+zaf8bEowPqlbmCb1LPY8+MCDes0GNz/iwQey/BIQhievraH7u92e63VO77//gX73u9f17//+H40OtS594403tW//AevMj8T/u/j88y/0lXdpWaCdv3Ahd9r7NoCSb5fVNn2YV8Z733oQnUDdWjDaqIY3c8w8yCZKW9A2DaYj7Km98RROv4GOkwfuF+jOd955O41YPv5moTU7O6MXXnzBsnsxv5d5yv1m165d2rN3jxe5O4XeRH/+6Ec/1E988s4GGD/IcdKnCc1/If9E5y+cc1/qu88M3Oy1okgRbh9J9Ac7vmsD97iLfxxIbyBwTANH9EMLsHbfSrkhV+vM7J8gepC05USEWKzC86ZNm5KfTz/9TEePHktSfcvBKOZPNwWtuegv7Owzt166dDHn7pmZWfHxfcdzxRCl4DxVKVnfofmEOO7AvMJ+Zb3Kq4RDh4kber7LepF4UzDRW9wDj1f6ac8bZ4cPH87TgMq6injamzJvkV2xXqLlLAuoVEXIm9MHTp7pL2z6Mm5W5SMArEdrOc4I3Ka7HDXmqV3mgu2Da9euidfJKD/CGcZw8BLTArwNLEs5byM+9yP0s2VfexwMLV/6R6/XtY7aJOYkxh5Q3E7Invy18w+cD7eqKkVxCe5P5K1Np3b6OJDPUU2xLhK+xtPH09b1m9mk7YxkvzmA5dKMsB4dZ8+7rC7cmRLbac7osnw3cct4juFeC8vp5Hf2VfeI1tACQUB0OCYgWVbEIchV+A6s0GsqIZABaIkLzxi43KoU7yhs1MymGdEY/FOfq1evqGODYuDOXhWnb5rWoietyzaqB+4ApHXccMW0zY74zqPrMIuVi1bEJ73j+PmRz3MBwkLkwIF9wv3wow+tvD/Uvv37bJA37/7tt0JnBxbe4RDDvO9yXQMH4dWO7063UqnCg32Qr6p0O5WqCHPgRNcD+cBb30p+wScOGE+8AtTr9hKnKpWuXr0mZ1GJoqImL24CcaWkDHbtute76zNpMM/MzIxkwQQ9MI2rOdF0XD705+ZsUHc6ztcxI9w1j1Xg3uD0ylWq0+X/y7CI4/WHo18e1b59LFQO6AtP6gf277esbRhY2Q5dL7MpFm+LNpaH7guEa1eiDpNzh0JuEWEDrZevuF33gObnoT+zAv7i8y916NBhHT50RJ8cPKhPPjko2uWI2+bY0ePexTupU6fO2Ig4p4sXLuvixau6eOGacC9fuqJLly7b0Lkg3uXkFzxOnjyVuPPzC554hnKxhrgpOEHIqGv58BvqW704uORFzlXv3F2/fs0TmA0fK4Il142227Jls+vR1axPgXpeLDNpI7uIsTLcRmHAIN7qkyBeD1xye1sUVhBDTU9vTBlTdlixgMukgJzIg/Le5J1yDHj8HM2jnFC22a/NK+GIUOtGuN9Z9pX7+EbT37ljpx5/uX0B4AAAEABJREFU7HHxAwz0N16XKC6r4z4qX5TJycHM7CblyZ77EOXTnE5evkNhnpv+Ao+0KHHUG6RSFWNIEY4dgcYuZKMgV0ODJJRvKSUVMPWtSsn+wylA37vqVel4gyEMGoH9JtI+KbFEpYiAcLoRkS505Yu6wG/bbuyiMVmTTplGcf9oxgsyiwjJt+zCafZdh3HlCzcB/y1AcqYx6FRdlVIp+XV8DdRy2fTNosp1pV+04CZ02sDxVfZL6hAR1lMH3cdPi/aHf4DTkg3eoCiW34I3Db788ktVVWW9MKdSqobkqKyhG7am7BGQ6Ci3rUVYyw8g7I4g8RwkOsFIvu1dvo1pLK0G43ie1Mq1glVbgA3UYtGLcXzm9FlNTEx6TPVEW7Hp8uyzz4jXSZ959mk9/MgD2vvAfbr3vrs0N7dBm2aAaS/8Jw1TXux2XOeScinu38U6L4pUvMnChggGPou673mx/uqrr4pXd5HZSW9w7beOP+gNqNpCr+vaetttIucNjfqd8nKVZNZvDYnZPBLfXlw7SgFJKvDntiyluD+EIiJ1dUTorp07vUmwQyww5+bmnFbEaf/169eFLmKRgiF00YYmYdqftwn6NlyvXLmS/y/i7Jlz7iNn8ydzeXf917/+dS5Q9n20X7wqdOrk6dyVR0/zSu5gULtOoVJVuZgbIoeQ+j6JoC36nkfZdJGvrIv5HNrf9smIMJ/hmFvdpDdgEbu/ucwk1uapLfc66YT8N6IZEUJOXRtqxXK7bl3MB9AHPUccPnJE7I7X5hfd+IRPkl548UWfOr2sl1/+vvgInlN+fvFo794H0m5gXvj88889jj7R++994HnlK+v2viJCXGmAe15Gx9dmFFk0STXJI8B/MxihjDlRStInB3ShOWgNUeZO+5Elo2zXrnv0ohdcbCxVbo9jx457LvwkX+Mhr/KC11tBIi0/Ipry2eD44osvXecT4p+yshDas3sPxaauERUFXG/qTrtnmS6KueHe+3bprrt32taYSNTMyCAH5NrhtkB4xEFEGD9GIaU/Itze9CK5T34p+i5zXFWVbI/a+SvXX+OXSUTEcn57nBqGlbtY1oRCYQpK/cLpyalTp0R9zKWcJOUjpNY1XY1g7RiX0SL80MoVEYqI5YiBbYML3mjJCMcjv/T7EREKu8kQDBiwHelrxBWnVaUSvINHXvpI5f4+OzcrFtW4jHUPHJWqiD5VVR2VYn+YgAmRD18Lbsb04q6ACzdutp1d8qykOdbJdxZ2Cxmxyb+e/2a0XIDLTcb8KIbf+2321i1jPHK8ImP8jaPc1o+S4uN2Bi+Ny+R25erVnJyg3+l2kkYaOEt9TXiXstftOt3gVToNmwhmAJ7DHYBGJx8TflVVKsVQFVX2V3YLYLyIUIzcYte3IqRSWtzKecLka2GE4ltcXFAx0gbvAlaVYzx4MRAp75oNXxZY0tD8dZy3aHKilwswjL6hFRd5S4lROaFiGgC0TFZdT8JyXebn57V585wN3mlFkbqWA/mXfFKCP0xjYnIi0zF2u5ZJx507IkR+nIhQlfSklIX91A0ZswhkYoSvrmnzU3ePPPJofjeD3Kuq2IiqVFvRQk+jKyIE/yWKSjFUlesSuWjCMDh95owue1LFaERBMfFe90R83YsKPiRn0A88eS4sLFnR9K1Ea0mRLguhvieSBLd1f2lg43aovifqgZVFGE9f46IepSrq9nriNItFyqVLl7Q0WpAg4753aoduF2QxOdXTnGW+06dhPeeRL/J3bPi3UFmGVVWJhSMLSfotMOX+gHHEYgjZwGsDsoEwtOIeuI4DsfuDgfHOO+/ojGWFIdryQ5kFmRpcdN4RkS6yw7N9x3btvOsu0xt6l/C8aQ+yn8F/7Um9uF+E+w/+Cfc9+gh9spksobACtDvlUxfKraquqBsTGGHqsYK9xjdSZG1sneGmnnNWwJPum7X5mZnZ5PZb8m7hUXWQnflr86Tr8SPzm/581KpKyfrBR0QoIjKlfURExvXdV+hbLR7yow0mfYLXQkRowkYy9Wrzr3JjVei2gVDzB2JtvpHrgnUCRiEpjLNJlwdPGCwy/jIEvnzgUUTkGLpqfcdGCRMui1egrQsuvDOWGFPTG6fV82kbfWbeCxcTEdfQ8m+BEbV2Ql4Vdoba+C046Jrw/BZgetTZjsdX36eyR7zL/743IE6pdj+45jqy0Lr33vv02ms/0M//8uf667/+a/3853+ln/30Z3r11R/oNS8y+NlbvjvDAOWUgV3np556SnwMjv/RRx/TY489If6fwIs+nfjhD3+Uu+jPP/+c9VUnP8Rl5/awN0HOnb+gyn2O8mkrfdPLTUZWZIi7HrT1Jo12v2add/jwEb3z7jviNbNjx4+JOYzxf/r0SZ06fUqnvJA6c/rMcvyhQ4cst89FvmPeXac/nD17TteuzVt3DNPg+/jjj/Ux/xPChhN9gv4XEVlPxqw0YvYWLUr/0Oga94+ivpnjYpFBm7nxO7KNuI3Lgu3zL47og/ff8+bhPsvgsOVyXCxc2EDcsmWrjegNXuRt91w44Y2riymrd999X59+csh5DjrvhzpjeS15I0Su/+1Kb3jUHV/IKuXtHFUpCgN9qypFleeE1G9VcVsNss9X9qNfOdljXqm8sL5y5bL4PzBfHT+eOq42ExG341QCBdDoKi4T3eDs2ee/8AYGSTt33qXHvKjb6s04aNeev8HtdLvmqTadSJ3D4u+hhx/SCy+8KP7hIW9iVLYf9C0v9B/lsuHGwpE5jjm3JYuOaP24t685WDcCZbTgpnbdwKn9aIDxvgqIduqtblBaoG17va4A3t5hYxA5rs0P/y103AcqA3yBiywybdRwtfUg9e90O96A2WDaPZWqqO/NAuaP2o3JnMy8zZy82RumzAX0oQnrfMkzu2noG1/hnDcDJ93xPU7jxkzlxqjfUwx8/J5It2SrUlnxTKWhPTk1ZaN1MYGOUkrJeCa2rgcYxkdE5MBGUbCgoVGbjmiKbmAGZMbhN6CooFNVlaqquEOEIkLCUDL9MJQqHF+EAqk8odEp6RAYd0Cv58WGlUtvouvd/fMa+qhuhw3FTqdjWnJH63hyLDbSr1k59QVvxfQrlzc5NeFdT451hypFCseHjbIImZ8wFEOlYlw6OO709AZN2Ljc6h16XHBZEHW7VdIfeBesOLLX61pZd1JGEY1c7CRP1Bt/y2PX8sM/4Y4eETYillxmWPaTuvvuu20APOF69ES+2oMA3juU57LqlKNMNwwlAT4r1x8YGp+du6HxBvZzgsQEza42iwD5YvHUwQAmT6nMd08TvUltmJo2/5tyETc9PZ0Dl3aedF/oshjt9RIX/qXQnVyuXqJVVUV1NLAhWyxfwiwmMe6oU8dtTX8ZmmcMfGRDORe9iFn0QhBlMvBpGu25Ap58fHzO7u3eB/bm/z2ZnZ3VVk+gO7bv0LyPhQde8CQDo0dVin0hDGrKpQyAejLJICPaptfrWdHaQK8qRazUNaKIn6judrraff9u3eP2KqYJvYgGr28+oU3/Le7P8E0YPuFv06aNKqXBNTPLd+WyeIWEbyC2btkiDGDkULuOGN7LiDd4QhGhlm/qAcizxbT7L++S79ixVRs3TXun8KwuX7qggReDtXitpza1oXIrWzdetdvDpBUjfmv3q3Es6g4Qf8lthRsRYrdu2n2odVmkwN92j1X84zS+ib9lIyIye9sn0E/0qcr9iXalTORKHLpJRk83czWPiFBEyXFIO/ItDQYsCy7qA038pJED2bLYB6pSKZx36H5WUkYBSgP2Ykgj4VtBg/wdPl0u1OA3IqwLr9to3K9f//pXeuvNt0aG5jkbnSd00cY1RvymjTPuy/fqwYceSUPppZfYJX9VfGvxox/9OF+N+os//0v99Gd/pr/6q7/Kj8L/+q//X/rLv/xLvfLqa3rm2ed07333Ch3OrvRH+z4Sr5G+9/4Hyk0u6zp3Y48pOLs1rJXVWuwmnVYE1qbKOt96wf12YGODfsGrM/wvLz5Q5xuQX/3qV+KbkNd/9zvxc6vv2xD/zW9+q9d/97p+9V+/1m9/+zsR5qdJ33jjdb377rva59PsNy27D95/X++8/Y6oGydp816Y0h+mJqdEnyvuC/SZIR3U4DvrvJ57I+c3xkCrhRtTb4yJoPGBJi2D9kaEfFsjID1H3OJGf4XTL1pPHDlyWAcO7BeLMV7lObD/gD799FP3pwM69OkhnTxxwrJgIXPQfettvfvOe04/5I2xq17MXbcOXnB7oF9MMG8opycfhCLHDXwBGX1HD9oW2VQ25qEzdAdjzAPopFIqlVKEDtjqRcITTz6uXffe4zmso451LSd7R3xK1Hc/Yf6pqpL4uu1FaZHyRKayVAfW+cX1QCdcv3ot7SZ+eGP7tu0eQy8rFx2ebwcui3E59GIFvsJl8d3phqkNonzm/8q6Czwnfat7wpszzB8AckIHQhd/RGS/jAjXowEp9KdwZS8wK6k77UaEsEF6tkGQ3YTtsYiSrEYYAZ8z+XZL0BpSZVnTxiSVqso3SjTCbZwQF88F2wlD25E90y2WPTpswpt6LGS3b9+m3bvv0yMPP2z3fi/Kt2njxo2iv9CGjGvo/KlCI6WvxR0i+VoZLNdIQPlFxEpmWmQltOxbX203DVfL+UctXztHCzTKtA2KDTZolmwQyniL3v2o3QJ06sqNTHpE5LuMaTR6kGE4NbCYRl82muNlvFKK6Ci9bk80fs8GLoOSePkyaT+5Q8RVLqOBkmE6QVUVD9xKE+6cU96NnfCgw8C5cuWqja2LGno3f+vWber2epmHgR4RYqdavoaeqOi1lWmTd8KGOLs6If6MgADspMFedbKsjl2UXNedfGDFc/fdd+UJCuXy7QTu0MrQ2fKuzGNEWPF1EzZv3iw6uKMynQf+yjyUUqkqJfEmPGlXxFVF1G/jxk3igzYUFjt2vJoRQV3m08gozhcRaq4R4w5ERNad9FIqcbEw4R9xLXpHmbpsyLadFm3Q7fVEu4AbEWlMbt22NZXofffer3vvvVcYyXv27Ml/2sVHtbt336/7bZATv2PHTi/0ZjQ3N5t5u92OKstswgMc2WDsdxxXqiKZPv0x/VL2kYHbjF26fp7G2Eh2fLfbs8KsPZkNbDw3cZ9+9pn4Z0sDK/WO6dGOSz5xWVxsFs4D5x+6r5WqcnvP6/333hP/EZnX5PiW4LSPnZfow8YBr4XK+NBZsHGBWyxXXvnYtGmTrvjEiT4K0PcjIvkyi6PbPLpPMRbkppjyac2Fixe8i3ghJ6Xa/SLCCcYpnrDo45THwqTT7ebrVjMzs4ooihHQkvACH3zI+8orr+h7j31Pjz76vWyHntsLfpIBk2YxUSMMR4TLgH67EIBG7fr2vRCctNEEKxvd9tu9YLt+7Zp4jRBjuxQJXNfOlGqBJ582yiEW7aTj9t3/I0Io+1Z+yMVF5x0Rztv0UdqFNPiZcN/eaEU+mUezGjEAABAASURBVGN2QoRJ5z1l3Mz8LR5t/ZMEQjbAH+1Nf5ly3buWNwYDOPhxgdptlK7z4Aefei5Z7y25fwHE8coGu47gEsfiFd5pi4jmtSHCVVXU9YI1IvS1L2fxrRba/GbN/c6hmhaxO347bjx4oz8UUTJ/KZW63Z4uX77i3eJ9+Z3Ev/zLv+qf/+lf9Nvf/M5xNj4PfOod731paH70wX4bnwd16LPPDUfcX47r9KmzunD+svv4JV29fE1nz17UpYtXdO7sBY/P0/r8yBc6ePBTfXzgE73x+lv6r//8VbpHfHJSeayV0pE851z36QP1wq86Mk6yq+ZKH20zDs5AdZfBnqFq160BexwyKZMwqoNhHVKLeg+sZ+iPiqKFhUXzf9Gnh8fM50HXu1lAvfXWOzas39GHH3ykDz/arw8+3Cde1frss8P6/PMv9cXnR/Xll8fEa7Bnzpz14u6ETpw8KX5u9PLlqy4YriPL9JB3+TAS6Tb8GMU8w8c4ODZxjL3qbnBcQxOjP68F0jPjauIml4WsuCOqteUuyzjz2U1h6dZXGI95syqVfaEr7juffPJpLj4O2n3zzbetaz/w4u4DL3p/J14b3r/vgBe8J3NOXphfskE4Idq92+k1J+9LQxcaqyFZ5gHbTXs2fBrtDm6oNWimYU/X8/Xs3FwakehDNoTQQej2Z555Wk88/oTHQlfYUZ988okOHPhY7Jb3eo4rxfxaKZrO7W54bAC+gTp1Pzq3cn+nf+z3ou6k5x/XSnv27s1FyibrQ/QouoVFM20L/pLns9o6e2bTjGV5WEe/OKpFG82r29lcuZr1CBxadRM/HgF/i5770fXowAXTo6yudUFxXcEtnjtwW4iRQHHGwZ2Au0Fzgm+tRGj15UTfq+PWhNpy1kQvBzO/6+m9Y6Y6RYSqUkT7NvVaROgav5AzaQByg0Y4T0QoQMQ1FENE5HzW87zKfH/hwgXP+1fThqBNmKtmZmayH027zdjg5XssToO/PHrUffy8N7P67i8VlP+k4c569A1VQGTjcAPCSoQbqlUqHQ9AOldtBY4CAWgQwum6l651W0JtfBN22S3dkQsNFh24rFavXbXyddOWqEQc+VDyESH4yMHo1WbtMCRKVUn4zcMQ8IBjBx9/MV6v27NxPCFeN8FombQBMeVdAwxnDEMMuM2b5/LXUDZ795gdDwDlwgLh/vvvt4F8f+7qX750xQN4KTvVJStP6HQxEFRyooAPPqZasAFaFTeR+QqFO3gvOxYfuoZxu1U34zrOS6ecmvRpiRdC1JmFz4Q7MO6sDUoWPpu98OADUHblAYweOnTfhrJcBooAHAx7XBRCqLkiwihhGVhh23ikvIiwMd43D11FCcu10ozLoo0vX75kXhfToKft2nLwQ9EitoPkld0DOYMD9G1UQmODF5vTG6Y1ZSOx674ToxxLVojs7ly1Mc7gg5ddu7x7+uBD4h9XPfLoo/qejeOnnnpS/FINr3i8+iq7qd/P1zmefPIJYUhzXL5nz26xYNm8ec7G9P3a7fBDjzysOcuq06VeRXLB8N0xDyxUB+bvso/XT506qdoTMScmKNKBFyIsOsjAa1SnbAhcu3ZdXLX7U9a2Dk94fdUeA8iAxdAW9xd2vI9/ddyGE3JbSmXTcbuGC09c8htok5qMJoqM7OTkQl+Zn593n7oi4ictM2SJAQpOC2SlvembS1780G8X5heynbour1RFlJHtMTKQOq73Ri8+i/vc9PTGHAPQ7nrRVZXiugwVEZqbm9P27dstzx1uh+/p2WefsUzvyz4PbqnCtA3OU5WicJ+pSqWNmzaKX0tiYbPrnnt8CjadC4LhSJ5MfN2qY2PrCx0/dkz8M6qqdDR0P0Sxyz0oQnbgYyj+Z063a76IN8ArdUZuLRg7eW5d5Hf58uUst+dxs9GKnUUccmR8E8drUSh42pp83wpoiBEBvEP3B04C0GF910uuT/gRllEJ1wUk4xOXda4d8N36qVeM8CLCcq5Eu1VVZZ0yzD5C/7jmRR71bPBDlEe/jVIkhb7ulTlcXkQoIkbZzZX5pYx1wW2ybvwoz9D9HJ46na7pQTNcl+4Ierp+bVGnvOj43Ab4b3/7uv7xH/5J/+tffql/+V+/1P/8h3/W//rnf9Xf//0/6m/+5v/RP//zL/S3f/s/9W//9h8Z/8//9Itc3PyTFzj/+ot/17/+67/rl7/8T/37v/1X4vCx+GefHfLu+bxK6XgcLlqP9T0+hjYKzI/Hr9lUC2Ywb4wRuQ0z0Cba9a1m/I5k4rpzJ54fNOOKLNyFHUG5oZLlVeYhFCpRqZTKCA65rQgv9Yfmq9bi4sA8DrVgw9oHYekv0XW5ocpzhBSSirrdnobmER0VjoOGHG9xZ3zy6vJxtVzPWg1/LtoJjZ+4Jqz2GqU5doQPznpgDHCdz0XppuAEoxmruYcDR5hXma8m5ubPYvnwamTlvr+0NPAcVYu6Rqmsewdi/r3kOfjiaJF67dqClizDYll3u5O5OKmHoW7VU2X5dTq4HUVUiiguuCj4C+rioJp64gNWZLQ6nrRxqMyfPGYWPJ8x9ivrWfo9OufHP/5Jnvr98Ic/zNem7vfmWqmKOubn88+/yG+GGMvF/Aysp4FF6/OB56bx8s2hVl3jQjXfTXpY700m2qJ5YXPx4McHxSuE6DqM4L3e7PvLn/889TlzZce8wv/OnTsF/13PlUvO+87bbwvbq2N9vUyepnO58NWU18iFcAtNfLKQj7BcIsLiYbHc4A/dUet6mHHFbRzRpEc0rhN8h/xYBRFNXEQo/3BvBmDcLG0Urzu4wjjjUEx3YL0+tK0147m0qhxjekbL8ZKyIjCCvue+2vWtqioXobQD9OQ8EenLfPOe8/lO96o3vBfd/rXlTDucPXtWBz7+WAc//iS/3f3yy6O64NPmZtN3yeN9OCrp9+HA353A7csubnrLZuW5XpaVVHpai9Ey0IbXdzOvhVZbMSI83IGFP/SgCoUI9z2o1s99u9gwQgNw1nfjs2vIL2vRoJPeBcXIYPew785x7dpVK/NFK/W+SG8aa1EoB7NiWh4m8GmAP/jFIN2xY4fuywXGfV5k7M7/f9H+4yB+AemRRx7Jk4M9e/bmjv2jjzzq3eNHtXfvA7r77ntstM8IWgx0DFvqT3kYRefOntPc3GZ1ez11PCFHhCJCxQOwawNwwicuVVW0uNTXvHcR+PBxwbtpPSsE0lDEU14s8U0Ei6EtPgqenJp0eZ6wjH/MK+aPDxzQ0EeALOfpuNevX1NVSrZ7KpKQJ7d5784dFUfh7ODzLvvQctDyFVb0Aw09aFBIEWGlvigGCHGlVLrbxiUnKNSLum7yjkqEiZtG7T5g54abZNIYvBhLYb4w2ruuX4TLoN3ML7/QAqD85r1wo00pFyOWOnHi8Jvf/FpvW0EetHL95NNPRD14BeK9994X6XyrwQ8cnDx5Kj+ax+CknJ07d/hkYCYN67m5ObfHXLYBfWZohQjri1a+lH/dC46LFy8JhYD8Q2GZ1KP26ioiNOHFwYLbiHfCyU+l6WPg4u/2emksUDYLBGi+/vrrudN3/fp1pexdbseTgMm5Ld27fZPXAd9tQOlHFvCK3Fm8ko8FyNTUlCoruMw3ekBvwidFlL3Tkwt9sX21qeP+Rn9o84SNY8bP5s1bvBuzVX2PW9pKCvfVSu1FeRMea5u9qOu5bhj3d911lza7X0e4Db2rHxEirbh9oT/hI+hux/JyGeT7yU9+kmOmcp0XjV9VRUzUez2mNlqhnzp1WidPnPTCflEmZZm7L7phasspIlIOdlS7fyLz7Bu21mr3ckvJrCKzFhzjvI7MGxkATZ6hinlEdvQP4uG7Nn4rY/BMIfN+04fJLWeFR9qQvkz7X7502fWohe6hz5COIZJVCZfszPCzDJlgcqN4+0QafML/OFAHgLhWxzkbWf4kgXqMMwavwMAGa3+p1qINy/l563MbmVeuXNOVS1d12ackl+1edZhTkq+On9TnR5qThC+PHtNRnyh84V3eQ4eP6HMvck6cOKXz5y54TliUu4yLq9zHil36lR01bo33lpCNk7Jvm8QBe8lp8O2Ab7eoK5F1s3tLkrdKHNFTGu3wOw7w4nDdAuERuD5aBq17wVuS9wMWV2CM9+WcRhr5M5+Rx12tJFscTX57Rjlu5ZjfNXw6960yrEkjfxtl/0hOtd0GGEttvF0Vl1acwYAyARzjCN+kj4PzOrblp3Yd2zo7+hvdzDEnT5zQkSNHdPz4Mc3NzeWvNGJ/oJsHtm/YyGIRjW7qO8wYj4Cvpkj4aHw3f7Z8ti7ZgTZH5TkDHXzUtgObbOhDNkyxL/7iL/9S/APPF196SWzy4TKPbPSGzrvvvuuTudMWTK2IFZ5aumtdeG1hbdo3CtffKNd3kqmtB+5aguh15nTm2YsXLkiIZo186Ee0ZTN/OZTzWO15buihYtdzLzYEtNDbfYeZM+ZtCzHvL9g+YaN0YHuJzWfS+7YZOWHD7Tse+vqDXVlJl3Yz10m3uNu+iZXqDmVMGhewd9VN3CogsArjtgEKQzgIDqitsTAiFnyEh+By8r0tldsguGcsurFOnDyRH3qd8O41g2zORhLGGIMs3DPYdeDjMhqN8mlceGipw1sLVamEoYLx1bPBjKEy7V39CRtX0MvO5I7U9wILWtDGWD5y5LD4UPXjjw+IX3/BOMZY5sPFsz5mxzigTORy5swZL066+d1BZcUwaaOS+IGVj6uUhuCiV8YLXmzUXjBc9UqZMviNdl4DI55yz587nx86X/aJDPHIm8XQsWNHdfbsGR9ff+XJfEGTNk6rys1u4pRTucxSitMWvWt4PRchi+7sLDxIb+XCeOqbJwYIciYPPYFyMFD5+ebnnn1Wu3fvTgMb4x3FCv2Wxnqu2RDtn7L1aQmv8yDv4gIX3J4YbPDDrkCCjVfkN3RGygcWvIsAwPMVn6pc9ukNLnIh7rp3jXNR4VM16KHkef/6Yy9keB+Zd5PPeseBDw7ffucd/cd//kfKi/L7HtjuNimXgduZ/gsNFAMnPGHZISfqiRzoawDK/eKlS8snIoKI5IVJR9QP3E0zmzTpxSS8sFguVWl+icfl9Lrsdg5TOTnbTW/4K+aBXf6BldZlnwKw6CHDMv8EliFy0dLtddMQpz9duHAhF5rQWlzygt10kH/lXTD6PSeAu3fvEXUEdt2zy6ccG53fhpzL7nlxAg+nTp3Kd+P5VaD/+i92pP9N1I2FxoRP9lCs1Btcxh+LERYy93vxz2Jmeno6J+WeFzlVqUQ+gFcdLluWjBXGZipqj7t6tDgpJVKRR5TkkdcQKKfjk8+IkKxvWJynS8h9x07etf3wg/woi0jGPLJkQmESgB9kSb9pDIP+qF3ofeT4+gBbEaEIg0K0PXVjPFEmvCY/YZ95DNfRaL4dIV84gL03u6FFPWhXAH8LpA0tv5vl/dOPp/LF8jBEpWKoSldVp6skPDMqAAAQAElEQVRup6dOt6eq6qmUjtuquDpFEUWlVApD5Xj8LMgZj5M+fWbMRVTGpz/JfUrpt/idf/2b/tMA6fAE4B8DdxPf7oW0ML6xtO/E6zKXFyLFTI/CsntL+PaFt3X/fdRqFXcRiohVUXceaPPhGrxAkewCdiL8sD9UFBENjPsdp3WucFwETzmPvvUVEep4gwZg7kIPVVVRt+uNHElHPj+S+vX8+XMuL0RaRKQ/Alf2yxet0cCNfZd4o6y6wyHAjm90A28ooO8OHjyoYz61Zh4FGCsPPPCg+PUzNpXQJyxO3n///bS7mKsjVmiZ3C1ueGmAfnQLxHWTyDMO7vgreFQcWIn5vfngoSl7pS7EtdC33cTGKrI5f/682JTGjlqPoaTguY02AAdAxuOAvTmwXdI3DEy7Tevb3/fcPfDmfxtH/qRlmuuV96cYR7O1UNYymAJyZOvau+YOK1qaY0XZtri4y8gErAjCA12+MuhSmRMRJIKV02lEDA4lwgjRzq3uBtV82GOSnkTADh/f9sX7ppe9A3nk8GGdtfG/adN0vmISUcRvuLOSZRKb8CKDRuy7kZvczaAyyWVW+AgawxUjlv+h8f77H+jNt97OXfr3PCA//PCj/K+6H7z/4eid1vf1/gcfCPyvvjqeuwnsaGM0onCW3IGiFC2xsvWio5gnDGfK2HXvvZr1jknXE+s179Lz6hKGSt95+uZxYX5BV65eEYY3HR3pJ//ukH0btAtewFy1cb7kRR8KbeA4alRrKBej8+fPWk5D8aF97UYYslXoykYYy25/VE5VVZ6YB1rw4qBGuAhnBLXzYaBTXnE9KKeyETvpE5w9e/doj3e7ORZmF2jv3r2anZ2VTF5c6daWrcF0oGWfsniH+9SROriOV70IW7R8QiH4kd1xID6BzJL5rb37Oe86XtAJ74YeP/5VGsa8qnHAp0cffvSRjzo/1pEjn3vH9Itsl1xkeGGDrM/4FAu+T50+bfleTTqk9y0TjOqhd2vlskpVqVSNfNitmPJJSamKMPTCBmRteXV7vTzy3u9yz3rRU3nCiaCvDhOv2+vlAoUFwoRPx667rcHDyJ93Gy8t9ptTAsu3lEqUuwyKJqyVq6oqLxamNWle6C+kFOdlUmnaxzSIHIFZyUlwdmZGW7Zs1vX5az4Z6XsS7Bi66nkyrKoiGXHDhinRL1nkf/XVVzrpk6fPPj2UC1n64zUv/IAFy5H2YgGxf/9+cRrEIuW99971bvWXOucJdd5tW3nBUJVKEx57s3Oz2nXP3Xr8sce0x4vaI3zM6rzupPkraZyq3H/f/T6xvF+cBrFwoiwMyhIl+wX+CS98OHGb8kKPxR5yRK4TXjRRltrLfbz1WopqAWMA2eFWliX5Bh5T/NQoYwA+SCuluN7XxCKZdm5pwa87dQbd/One6YP+D8AMumDS46hU7l8m1HW9er2e5HZoy8NNfKkp1nj2Lt+1caWmZlQXGHpTY+AJq+86LXmMDewfOh9gx4S0ztXQUG0XIrcDU2hR7B3RdN4RL7Jbj0MNisfEeNwav257NfRr55MBt5Yv80y9ADm+lEod92mAuKHrn3I0crG8ittV9qMPUzYe66STtwGtuowK+hqgLtSpATLU0bYUIQMZ7ay+w8FxcPAmt6ulFhJlLFuSdl3UgoqW/W3cHbi1qEcDAr+Wr7Yge/Nuw7hEtC5+1x8mRdwKJJmMM05G87D/jm5yj8N6mdZLb8tY6xrXbWNO1xAax2v9LQphoA3jrg0Tdyfg8tUAPaT23JdgAxKKlXXk9evX8m0GfhSC05KPPtqnf/u3f9dvf/tbMVcseo6npKHzkJdv7ZoNGMe6kxO/AgPRt1ug5LbuEaGIELpHvpzVT6mUyLmgqorOeHOT17bQ69gxFy9eEPp+yZuY01MbxI+ssJHzxRdfCH1ZWX8x1qpSFKYG2Fm5YcBAWSvgCGOshM2ho9YLGy1v0tLjB/5lIDwG9lracLEG3E9jHQD/G4H5HSnlJnuG7bUbEcIOMCNui2FuSJdSiau2fiYe/jNsj7MI/cwnBgluZ2xkbC/cofOAI0s4IngaZKH5dhq2NTB0vqHDTlFE4NwBePybuNlYVZ3VGW9Fy2nOv5x5nNC4f5lgIjuEa2fNXdaEXUPHgDuCWi5wDGonI9AWKLP14xJugHwgG6IoABUH5GP0oTvzkha9G167k1RurBysJpBu7ecYOFot1I5v/ObEd+M32ZF/aWEpFykXzl/Md+8WbfBVNqI7na47xoQuX72Wjd+3gb7gQUbHAYYmNDSZ9jYHonExUheNN7+waMNzyXwvGOy3AT9vw+z69eu5+wwOho3JuG1q9W0MYDCyUwzNiBCdMRRCCQ3deS5cvKhTp06n0Vw7fm7zFm3cuEmnHXfp4mUt2khnMTNvw/WCd7nP+PSFBUplJTDtI9WBZUGnLVURUFvZLS7Nm5/r6rNAcZnk48QI9/jx4zbAL/tUaEJ8HF1KUd9GOGXQoRddT+oz8CQOf9CTachXGyaO8qd80jPt0yRosMO96557fcowdF2OiMUVr1PxSzhpAA+X8jfzB/VALdReOLWNShEoWetF95CSEDyjUjHgjyiSLD0jV27PhNJRBTgMH7RxbZnMu10wZqkLfuq1YFnOW44Ai4IrXgRR73m3I4YbbV+7L1LPXrenyjTla2CDpe+2tFdDy3fJJwzXbWxfuHRB3YluKvIFy62USjLQLod9RM9HjCyG+5avs7mq4boURUS+8sfH+pvchleuXMs2uGp+Ll646IXWddW1cozAS22eHKRbJcAX/Yy04vaLiFwI0h5nvCBnsiB9wfWKCHW8QNKai++o5rxAYAHO6dGVK5cSgzZoJrpaVVXcnn0v1s75FPCgDn12SJzy8EtAXcunYwi5PgZ3ZfM8FDzNW/aUvehJdH7huvruhyx0tm/bpgceeEAvv/Kyfvazn+mnP/2pHnn0EfHdze9e/63+5m/+h375y3/1Qv9dnT1zOhdpe/bs0V077zLdOuXMacs9u+7Jn6+enZnN710efOhB8U/o+EnZF198Sc89/4Jefe0HCffdt9sLrp6kUApvKGmksO3LuyolZURfOeUTIDYUPv74Y9F/kOmMF3I9LxTY+brgMUgdLVZTdKvUBhOugZFfd3g1OeWcDcBabaqyPBVF6KROtyui0JP0sYEFTV+tw7rEOWs1eXGHy2HSnEBG05HrB37fYxoYuP4A7JIPWKFCKMi8AkSZ9mocIhug7m58Jzs8IlpT9gqFG3ykJ2o9lm2VP6neolTnM9Xa5dS161s7XNdu2tr6ZZgwJGwKuAMvztCTQm6uXkTJ3OiKoeWBa1QTcTS3aWYYv5whoUmunTAOGqXhZrzLNTsjkTgmwxmj1Rd0iWndtX7CDZC78TVPwuMg1ytB0DKsDbfxt3OdNVFw8ZhO2E2wzCLBIcfDSY2c8ChSODVMtWHiAHANtf213bAb4NiPc2dQG20cHLzhJr2JjBGfUpYk2Y0I+VZ7RTThyIhYlZZR7WNENsI4GoH99mYbh/FGKIqIBEflHbE6nELKlFG/sMDoe7UnCMBsa9KbN+gd+iwfNb///ns+NfkPfeyTDOatynoZfRSeLPGXKkwxFH7yGLp/Dk1vFdjWGQ8navJWFFEEjaF1S21+ivVFQuV4+9Hj5y+c1yefHNS///u/i01Z5gx4YdPq0Kef6T+8eLrik3te2a2qSuG/LKN1Q4oIhZrLtbenlVrjUnYjH8LrAzgtNLh+guo62+dnbR0wTCC6doHpul4r+Vz0d3hD1wW7eJfku/W76KwvbnHdqygqxbrKZWMTcspPWsq9yZRPGVdOgHejNvco7Go0OKNyhtZdbLgM3XZD+7EvQQgTANIfDYnmSeA2MKJNXsrLfGNxxN8aWuTMeZOHcdxHcwDZu0LPAd9NpobP0gRWP8FpITO7wloGt4Uj6xEor4aYRjjkVV5NfIQbxyBAbiQj0LApUONFGM9x9q7cY+G2LFwQcElugbgwXRmGbqxrV6/bEL+iS5cu6ty5sx70U2lwlFIsk9oG+pTwY6ANaYVQdmryjtOkHLme0E2Az7DIcNVcZJfLDcdHhMrIla+sY+Z3QE29ZZwIF+iogY0GjDl+1hKDaOu2rcIYuegToIENuzCtbrenJS/k2N1n9wQeMV5kEr1eN+viStmgrFQ6RVEs6yKSXXKdLsYvsjjvnWxcFhB9G92lVJkvXI4C/mpBX76Sd1cO10EXYVqBTzZcB7ru3fOhB8Wkd+43b95iOZ/X3//933n3/A3xDRAnFxxrkr/vugxsJNTmSKYx4TwbbZxv8CInX8PxwC3wbR6K/RGhMgaVlV7HC0x2tye9y9y14RYm1Lfx33c9knYtX2E+3WIjvinbXsc3N37AbLue5sZ53F2caGojGch0S6kUhBXiaugMTXuopQGL1PnsTy5JnISUqqhUlfvZpLbv2KkzPomhHU3eeVwORJJWiLbA6GWBMnD7YxhXVUcRRRM+UcFPXYt5IJ2ypZCWQWmsD804EBEZRg70D2QxafmW0vR1cDR2VeZz165duuvuu3T69CmfOH3lcXLJ4+Wy4UoCPC14EYaxzknCIZ9GsqA74wUy7yJv2bJVe/c+kCc30KPsIUIdK2fF6/pbGWEg0h/oF7/5zW/0j//4D16Q/FL79+/zovZzsTPHq4mcTKEXcJe8qJzasEG8fsXkt+SFILwhk263ow3T07rnnl15csfv9T/77LPiezBeLWQczrsOy8a4G4O2zy5of4xgaDmykLzozQIWV+wSUgby4+Rmbm4uq0IcC13w3ahu+totUqeb4cT6eg/nhp3MlH4zOO+FJTJmjKKbHOVF3iDxwCHOhTpsuY49kwiP8MN9QoaIsBOOcA5nRm7kx3VwmW3KaCGRRZ4WHJPIN3fXJhvTd5O/Nq0bwfwYo74JyHw3YISGjLTKbQPKa5mOK5F1w3UK8R613gqplfV2NuKS1ii9tgy5Exy3coM8gpXIRIPGKjC/GBSr4pynDZMJv6PW3KafMbhABtZ9kL+FdRGolPmQoTZI1oV28d8xkGcE5E8wDQGCv7UgX2NxLYOt61Qt55MvcHFGrr3f/l5V2Bg5ymhhLJrGWAbHJwo07M8bP5ABPxLBru8xr0Mrt/vbSuB2voY2Is0NIfOS/gJx5dyKjkGPz+eGGhuOC7lhJRVFhIpxQ7IfiHRzRJmPkDIc0E1YHWbQN2NkqCELF4Oz2T803SIudF/HtgTpLk7o+EVv0J4/d876ujkh/9df/EL/9I//qN/97nee064kf+hsft0LXU8ZlAU9Ca6U14qPoEdfbc4NGYIRPN8QyE65Ca47ZHLcJ31KXoEwTzcD8n0bYG4Zzw8/tGntORL5dLxpiIzDSLXnxkyz3yypgVBE2D8CceHHtbzk1nWdalfYt8WcARJWQYTzGFfLoNG1Nn4lXBu3Bdmv2mWpJYsfcLi+HdC264Acd1MwTZcllynKNpSmgxjlfgAAEABJREFUks7kmuJ3nO9YBvORAiANEBH6eleM0Ft3FPxOnDCnoiEAU6QTDGwQz3snd94DnF84wOjYvHmzDbleGvsK2SC6mMbYMAdorcbIsiEwkoMdU/v93wMb7me8833eu7MYYV0b3wx0ykcx0HnhYtGGCwZl3/i77rlH7CDzOguG8JINdeqRq2kbva1RFq4oAxTj6tq1667vVRvW815cXE8YDvsyiuQpfGDDW2sad+gB5cZXRKQCu+rTpwXzMbTMKLeqio3HjSlLFNVbb70tdn347gaDD1573n3GIN+5c0f+/C+74FWpzMuVBOhR3wS3G3kGNhoByof/gevEIo32hId5t20uLs3H0LgtNPzTl12l7/imPSintkwo+5qP4fkOaG7zXCp2+GR8XPPCjX8uCS7yX2YjJBQ38RjavJ7EApP6T9vQ5gNEFi1zc3MWeZ3yjoiU/TINe2hLDOWIyAUR+fhZZeSMzMm/xycPhFGE9GtnW3XT5zhp+fDDD72wPJdpEU1ZEZHlkw9eAfolr1GdOHnCY6ibPPF628CyAK+UknFJaPRAFiOv4PeC+zcneOy68Q7ugsfmkk+jwEEGS15oZrt6UUL4gk+TDh0+pIt24fW0T1XIy7c9LMTOnT+vr45/pXffeVf/8i+/0N/8j7/R//V//b/193/39/pXn8S8+eabPp085XG9lPVJfmhEChwD6kd5LFKoCzyQTH35NgY/9UOHkE64haTZBr6mG8jMeQKwzJe8CQF9JjDcSS8yt2zZkuOr6ddGHLvXqcpY6vre8TyNH2UOrI///4+9vQRq60z6AWDvzTNYzA2OPWNYGVp5jKX86Xsj6L0jPu2PiNQDETdxQSUN1xCGP+6dgjfP5sJWZS4YzJRZzLiQ/xyICCPc5HYaVCJugbMma0QoInLeqKqSC4DKG0edTiX0dgNd69pO4kxM9DQxMWF/o5s1dgV+PyKsg71wKYaqFJWqSqjG6FeOW4bi9GUo4pR7amoyy5zI8iazzAlvmhGPrdGxbTK0/cFmFafN6OVF6/DiMmADOdDHAcYCYeLXA/QP0Oq2xu+QPb7Xy3JDXJbjgnAB57aub9Cg0cSthBvf7+HpwigLgDr1rm2XJJBmP/YNOp65kDmGeSdxjUw+oxFcA25YtUDSuJ/w/5lgkbgp/bRQih03scOuK35ZIAhMy1eqYOO0LgmtoHAJ/3EhzHPLQXLpitABmOiLFcHi4kJ23Bk+SvbE3+v2hKG7aGMIwxKDDRja4GrpjLsmNx68jf/rYVP+dRvcvNbFNxMnT54SBtOid4sXbbQM3bnl+l27fl3nz19QGqjEu/E2btw0arha8zb4MJiB+evUFz5C/aWB+jbwB/2hFheWmrD9C94RIQ8GEWVRZtvurStf8NeGcSNM0wuiK1euWLF2NDMz67Lnzdu5XPzNuy6LyNV8b/Qpyf27d+vJJ5/SXXfdbWPzgk6fOiU+3ueVlb6N0oEVHq+XrUDfuzGDhAELFteVgQ3uMBckg5TBvOvbNx/Dm7SZWf9GN1JbH2r3oToXDrXLRDmjpFkcbJze6LShZTGTH8DNX59vdsLcRr6dpgT6KTyfPHnaC8Xr+TofMgXYref/x2AU97yoo87rVaB48hlYZrgRkcY/ryRx/M5px3kb7p988kn2IRZLQ7fDOJ2qqvLXyvhnfiyMKWctTkS4bZnAiiLCk2ZXnNp98fkXbpeh+HGBffv2uz8tGq+TONRhLWh09d3OC+4X8E1Zi57UooRKqcTFory4XlUpYhIsVSXy9N2+814QV8br9SYkIcEQpyP0FxYVFzwmqMvRo8d0zMAiiBPJr06cyFfSWLTX3qXKBtD6V4TpGlgI2+c6VW6bjZ60NygiMhMLlIjItNqNSj1w7ZVb1/D1bqjSz9pcyGDSJ4qlKjmOkFVEKErJPhcRLerIrW9aJXhqeAOnAVmDjzKO8hHv2HEmWoQ/GZc6rwd/OAYtJcvLTwt1rUxvCFvGxrzhucytZe17OWjEbIDMY50CPRfm2zFGdJH2r6Av4zttaPxGN0MC/BVYnWks/+/bSx+9DYRCMk5E2Al9+wsawK0o3SrdwmyzGs23xGMcdJMLnOUkAsByhCLiBigezxFhPVJS/1U+PQdYnFRVJbdmAn0BIG7Ci5OJyQnhB0qpnLcsQ1WK04BKVbfjRUYvX23Fzul5LmFxAUBn0vbPpBcinExPT2/IU3Di2OjaaHti2ptlGz1vz8zMaOvWLeI70qmpDdaFUwKPjV4WM5OmQXhuds5lV54jepnOgoZyO+aD15iqUqkqZZnXssofo/jGjSiKwH+j3CKIU6ZHhLgiGlfCbSCidR1rf0QoYjXohituiLnTiIhYob8qU8gJ8tNNygb4wHp90fZX3zbCWQ08Jzbju+1/rat1LtKANUlJ3HGrkogcB6cv38QvB76hx4X5/oaZ7zBbbVXXQFGKEMZbQJ7mgKB82evn6psjmBGQzEAaB1O3jnQBboHx+GU/CCOKbVwGTawNO/dNaWR24+K2+EZuSDi+tlGGYYLBIdcPQwdjDZiyEcDuLAuUofFqG+9DK3sMgbDRxLvgy2BaTnIxyY2LsJt1QkYttHEjV7e5TNMkTMt49styxH46ffq0+NDswoUL4hWvvvla8uKCnxfOicj1YMea1z+OHT+uU17InDxx0sb6vMBZ9IKDhUELfS9CyL/gRcn89cXEWeLjfA+MgdP6Nv4IY+iTZ8H5L126rEUvjPrGaeU6tIwI41ZWoBGhiGYnB+WF0kOuQwvK0R6ES6qqkgYer+bs3L7Tym06DfJrGO6mV4wIDOwf2NjGYO3bxR/R0MdwJmwp+Ua2wzRaF734iSgKgxRuBN+WIXJMIE6OcyO2cl5xa8t9DWhN2Mht3Ve7pgldp3MSMrD84I8JYOddOzUxMqCbflWrKh1nsJwsl3oEA7dpRHhxfFXImr7Yyo9TAb7b4QQKuhGum8tr75aXYgXPyQjx8zb6eQ3r6NGj+VElJygsHPnlLBac43QiQpXbjxMWABwWu9DVmos4ICJEeSwE3nzjzTzxwlDntSwWQovuK0O3IQA+IF+4LTjYyNxyHtYDmaRpSvA28AK0tjzJn7V1YkQkTkSkIj/lhQanTZumNyX/UjjvUIyJXKi43zCGTV70qYjwImpgnAFRCc1D61/uOxFMoB3zaRT7Iyr32Y3Kf8w3lE54nJ0wH8grIowk47b9Zjjmb+PsutAc3samjjfAKF4jesjAhDRwH6HtCGMsTG+YNsrKIiWC8htIb9IZ56cp1WKF3CowFtgG+0BLX0NLGnf1x73M23r8r46zjB1xg1zH4lZV3vHj4TYfcaaUrXWDm3ksCvMj95P1oU2/uTtON8sz3SxfTjHt1A/EWU/4BmUNuG1cvlGdIzKN/s+84WwZTnoONDhuX7PzrW4XGe4Tq8AdLsIxI7gV/XBignEZl+gRIEooIpqxal2WcQ5rnSscFxECB6iqoso6rNhdBtOQEQee06qqq8p612KQHFlbZhFFxTi4ldP6xqstpBDxlSKqFNbQekS+oBthGbsh+p4vB9bzuNgTuOjcJc9BUgh6w0FtfWOC4qqFbo4IG+xdb1htsoE/I4z/7du3aYdh586d2rXrHu3Zs9ewR/fff5/4Nu/BBx/SE088qaeeeirh2Wefy/8N9dxzz2f4OYfx853dU08/o2efe07PPPOcHnv8CT319NP2P6tnn3lWL77wovi/Xy+++KKef/45vWD3Rz/8kb7/0kv5/1R+8MMf6tVXXtWLL76gV+x+//tN/NOmCf5LL31fL5jGCy88b/cF471oeEEvOf8rr3xfr7z6sl599ZWEJ554XC877kc/+qF++IPX9KMf/NDlv6AXn39eL5jfZ58xn4anXacnn3gi6/PMs8+Inyd+6qknzfMzevTR7+nhhx/WI488nP+qYbc3NB966KGUzbbt21N2yG/Llq3avHmL5uY2j8Gc4zYbcOdS1mxCA3Nzc8YjbtbtMDtKm7FdsskLqSkvzDbav1Es1PiGlkUZczE6d4N1LjDlhVkDLM5amHTb9gTuhg0bkgZ2EPlZsAFTk1Oa2bRRO80//8NrC3zPzoo5zF1V/GuISduh2A6VT80i3N/cKSNC6H0ge5MHeG3A34JR1EAo/xyIKAr358AdAymkVSBfxNm53W1+UCxtz7bicbA2MFzsOj9pdwJG/cZ3WS9nFk/J6yWujbMSAJU84wAaYdwbgAw3RI4i2rS17igZB7otrIQtOAu1BhyZ6a3fLkdsGIEnbdgfP/6VDeZrFnZiyW0sjB3Jjedyje400xNgHEck3VWu05ZxGxwa0Vluc1NGmH4DokzD4mLfJxELNsIHNvL7SWroztm34hxaWbblL1o5ckpy3ScI165dT/yhjZqBFeUg3aGNM6C2W2d630p2YMXcH7ng9U13YHziWli0wYnxPfRJRe2yWxjaCK0NEeZd1Ls2j0u5mLl27VrKkrwseMAdml9Qh87D604H9h/QuXPnUzFstoJhQDO4GeQyYlUqK/uiank3qaPiuP5ooRQRGe55ETBlpUFaRJFkGRpat8ZPfwTwL4N81TdAjZTH29Rh4m4EZx2/TYoF1Llz58QpBEYkxiuG5bzbZckLy77lPbQcTN5tjcyUbUGY9qMvyvxt2bIllRJ0WDRcunTJ+LVKoX5a9yKtNiHkg9xxB9meg6QFb6SPZ2aHPiKsrGfEQobyyMOECr2IUEQDbb6ISO+i+9yZM2fd5v08maFNXXymUc5ayISxR0RDBzxLIsups3/VWdfaxCzSJof9bgaR46zLvOAFO6+Y7dyxU7Mzc65fbT6WmsWDM5GXjOBHhCKC4LpgdEivggYxMp+fdktOQLM+GSzug0Pzc+7c2ezrxW2CzIbu15QLPfIbZaUey5FOaRJWlUcy4NTMgwskbdNd9BhcAnzKRH9ifFFmRJg3rQItX7VpWbIm3BRpzzqlNmnLmeyJdcBRf+Q7ufej5Xdd1zwaZZ1aWg5O42mp3DSdvCS2Lv4bwBHZzkZal4fleJdkhAZ3HX/qAZDNFc4I1+R9N/j0sya/cYbScth1Ib4J64Z2Jr4F8JYRnO9b32u7xxhBksaCN3rdX7OzZkrY20BxfESkfsNfFfR+paqqGhwpXdIiQlzUq7a+GFqOQ48R6kt8RKhURaV4vqgqV70Wm14dL1SkyDHLxpuzSg4vLC6K/BHFuHKZHVWlavydbupn9CFGZm+ip5nZGc3OzWqnN6Duuvsu7bp3lx584EHt2btHu++/XywyHnzwQXHyzeLiCRvhz9ggf/755/Xyyy+nUf/UU097gfGkHnroYT3uBcjTTz+lvXsfMOz1guQJG+3P2Dh/RPfdd69Ptrdrbm6z+P9hUz6h2GKjHON85867HD+X6du379D2bdvFPDpjHcXr3ju96NnieWSbF0Czs7MiLwYztPge734vgjLd+bZs3uyTkW3adc8ucRpC+szMJpG+3cTaFWsAABAASURBVLR37Njusma9QTOtjmVSWa6kT09P2Rif9hw+4bQpG/ZT2rJ1s0oJ68uu+D9s09PTusu8QBPYtnWrFxhbk9+77rorX/Hmm8EHHnhAyAw5POFFzpNPPikWLc8996wXVc9n2ve8cGFRhSyBl1/+vgAWSgALKxZTL3rhRBh42TJnMfZDL8Lw5yLthRdyoQUNgLjXXntVz3qh9LgXd/yK5COPPJLlP+WFFO0HHw1P33O7PaQ9u/doz57dCbu9gAJ40+Huu+/Wdi9CkGPTTjuFHGc2bdKMT6C2bd2mB/bu1R7nue/ee13/XeJXMTdsmHJf66u477Kx2el0LOuO5djz6Vc3XeIq20ONW6mUYghJoYhQc+F+XWhy3snTmsloVljLz5GHKOuwHDh34jqbWjbxfw0oa3HDlIC18avCkRw6ym767f0TuM2NFb6VuHnBb2f5ri3IazboMXj4GJeBF3FD9Zfx/xges3hDm1MheEcpjwNx1HEcwAXG6QxtrDcgDYf1MtTpHzg81NAaHEC5J44rn3T9gJaDJlubt1pDTxAYxBjk7NwfO3ZU/ANDedB0el3hDkyPyeC6d/iHXuwwkJ+w8n7Bihsl8KR3T55m18fwohXI84Znn33WyvppK/HH9egjj1pJPZqK++6770klwKBmkMqcyJerpWVwWOGHgbhlv6NcBd0MnPyNbxYBFy5eyNeI+H8mu3bt8q7KZCoalAoQYYbGSqDP9Xo94fI9xbvvvuvd+ROprDBCgTH079SL7Ch7k5UnCytORWjLiNU8ri00+5k7AbgAi1oWxMSP47bh1h1P+6b+oVvu5KlT4lfTdtpAmJ2b9aK7L143Y3EbVtrQzvZ1NdIlYh0Y7xdt/8DN+BbfNHxnaN599+Kliz6SX8pFGX1+cWlJQl6elNPVqDdmJh6AI+/ghgxo5IgI78IOVHusdLuVlvqL4qSKNtvknbiOd9loO/DvFNxkWgt3mvf/LLy2V+B+k5qR7zsASLTF3+B3hO9Mtu6UvEJx39cI6pHbhkW68dbGE25BN+ShgO8Ckst8RISHgcGhGIc2ftlVg7ccNvaYv9hPX6+qKnVjVWyMVQ1UdivHl1KpOD5KWAcMciHC+C9VZdoSmxgRoQ5GXbejae+Cb7Ku4xUkjHb8zEN79uwRunrP3j3abcNxtw1PfgmQhcOrNlxf+8EP9Mqrr+rV114T8xInEJxQPOe56/s2gDm5ePR739PDNmqfsHGNof2AFy0Pedf/KS9GnvA8xz9v5kRkrxcijz/+uCjz0UcfsYF6r3Z6scFrwfA0OTmRxn7lOvS9eYjO6XtTruPxzthd8iYF8yzx165dFRtbhFlAzXhxwsKBhQF13Lptqxc2m7yI2KgdXiTc5QXB3ffc7QXCNrE5tdPhzVs2WyfUuciY3Txnd9L4m7ygaRYczFmN/g7ztUHwyEZiZZki+1JVGpixqIpKVWmj5bth47RmZmfzlxUnXJ/pjRvV7fWE2+l2XXZP4LPx0tCWatseV65cVXFbllKyPdmMIR28odMXXXc2IzH4qQtusxDY6jptzUXWNtd5+7ZtDjew3QuwzVu3aG5uLnmnzTdt3JRy2bRpxu6M6zqp6emNuQioquK4Tcn/Bi+upg3IirllwgvU7EtePPRcr4nJSQHIHuh6sxRcZBYRqiwP6tu6vYkJy8rj2HXEFipVJforJ3WMwkmny9dSfynrHxHux8UyGQfiVkDCrz/l6ya8UeNxcB8w5njMzfzFeOveESHLQzdeI1IsTIBlRXgj5h8yZsSVkmezrjWXx1V2hP6gb4PQCs47zgyINWh/csHleq3hDMNqGUaVru0CwnX7kS4u5FHjAaJpMYeRCQuToT0NDDVk4nMY2TDZaeRHadCtiMeQRpFwCnDOJyMoUuQ6BNfUWejw0fOVq1fFadU5ThpOnxb4zaKlTgWBopjxTsOUjztRqrt332/Fs9WKb6OIn/RRaWUlMvBJDzthKLG+2y3LoawWXCZxgKvlkOvp+lsMAohThkd1FzVZASEfwPF3ciMX5MC3Jrz6c/rU6VToxcqI/KStBxFNIaRhgPINS7tQGHrhF2H+XCf84KwH0L8VjOcBLyJS6UGTyYadNSY58IijHXF1k6vFA2foiaMF4oHxbGvD42n4SR+HoevcApPWeBp+vo/6/Isv8h+AMRk8aCNgi3cV6X9M4q5a09YQvwVk+zsdlz4ypB7I2RGUMxzxAQ9D9/9rV6/p0OHD+f+Mzp0/5xObvphcSikeH7S++46bkvEFmLSyD+nOLxefyGZBmde6lLJrl4+RUhuBtpr0xAgCZTvKw9Hl20N6C/qaV5uvdU10hYJprwqvpPxv6EO6LcA+fty1QDywOv7GmNXp3ypk4sjfPWlExhH0ZverJs7hcT9p43CrtHG879Q/YnWtE2ZmHNZJN0Z2c5LG/YQB4opp0M8T8DuScT7l04QN3nVuYIPnh02a80nAFu/Qb/eO/9333KMHfJLBTvjTzzytZvf7Mb344kt6yicWjz3+WO6ic8rBgoHdeXD2enebhcVjjz2uu7wbfp9PRbbv2KE9XsQ89PDDSfMebzyxSw5QJgY5i4Ip89P3ogIYemNhyZsXV65cET+3i06/cuWy+N9aXx0/nj8cwz9p5h8Bf/TRh9q3b5/4gZL33ntPvNaLn+8IP/30M/Erhx988KH4jnD/vv366KOPxEbWPvv5dcx9o7zkI8+Hxn3//fcFkMbPwR/67DPxQzX7nPeD9z9wGe9meW+/9XbqtH379+vDDz5Y5oN/Kv3O2++YxnuO2z/i4QN98MH7+atd8Pfhhx+ln3LgkZ8afvudt83np+J/fvH/3z788EO95zwfuI64H7r8/R8f0Ceffmq8T0z//awLdYI29X/jjTf01ltvif8zR53eN7/79n0k6gYeae96I+9dywqX/z8HvP/+e3rvvfcNrfu+3n3vXb3z9tsZ92Hye8B0DmR9DhygXsCBjKM9eGOB1+qPHDmizw3Hjh3L1+zZeGUDkR9mOXv2jM7bfjl39my+cnzW7tmz53TB88KlS5fFpje2DotI2p/Nb97Wwc4hfObMGZ0ysNnFd8Ryv6avYCOFQvR5+WJOI1/fC1TScYlrwHaZ56jac0ONfja+nFe3u8D9hmDtY+qRqggSDnzz22SS0EgXeQZTsk/8baCM8iznH3ryJjdubX8Sg1u4tIBy8kq/lvPY97VvBA20GSkHaMN36mYe+MuKmCXzBl2iVsCGnztG2MCQJYNRQQdpDAJTGOXR7/Vqykn5jcqBT3M8Ct3aWanL+jlIX6ZAo6c8HGvDJ3M4jjalw+MOnQ4YI7PhAgTgaziSCe5wNDj6KGQv8KJYns6/4F2ORe8AkA/oe3AlvhcRlIPxy4BGCaDQULoHDnysgx8ftAL9JJUlPwzw+edf6NBnh/XpZ4eE4vjs0GEdOmylYeP0xMnTOnf+vBjwLE6gSxnwCK8AfqD1464HLU6bBs8Jfri6Go5c/DeA60vbJY3Eq7W4uOQTkJNZF/g9ceJkfl+yuLjotEXvig819BhqYeCFFsqHOkAnInLnRb6IG6acm35C+jgY5YY7wo3q2BbP3rzb8LgLfcqmPVgckUYcgD8z3uRBOgB/LRBeD534Ftr0Nty64zSW46xb8A8tZ+87iTHad19jEfeBJ1P6wMO8p/zwQ8KAEXU35Di23LKsRhxy82QQGjHqq017NrKl/wyzXYbZPqnnCJuHoWmx48WkRNm0KydlUij1R+DT7S/GXQvJEVzVCvIbIIBDnUmOKCJtaD6Y5K5evZJ9iDEVEemvzV/tivimK64C6OU4N7G6CYyelNJAm09qwhpd4EMXguknvkX+39mlHstAzQjgjoD2sbwauTnNYfpMC45R679jl0w3AWS8DJyCyP1xBMs8OG9yZ7m3uI5afbs/ZAvabRPWhtv41i3GHbpvg0cc/mWwvqafNa8WLonxFRGKCFA9Rhgnw4yvTYN+wrgjtccuObvMvZ7YFa7YKXY+dpZJm/Lm05QX2dBkh5mddd77n3TcRu/AY/SzA79t+zbddddO3bPrHu26d5d2+3SDDYmHHnpYDz/8iJ544ik999wLeumllw0v6cc//rF4leeF518Q31I8+dRTeuyxJ7R7z149+KAXF97MIP/3vveYHjSNvT7l2L1nj3fWN2vb9u2anZvLkwZ4KlUR7tJSP78NPH3mrL788qiN1S8NX+iLL7/UwU8+tcH+gY3sD3LR8NGH+9K/76N9adSzqHjbRv4bb7wpFgJvvPGW3nj9Df32d6/baH5XpH1k3I8+2i/yfGqj/VMvSA4e/FSHDx3JjTw284CjLvto/uDHV8JQPn7suN0TiUM8c+Yn5gc4ePCgDfCPdWB/M68eOHDAfH2o92zov/feB2msw9s75u3dd9/TwYOfaL8XOe/a6GdBg27F3edFAQsVFjYA4Q8x8k3vwMGPPTd/qoOffKIjNuQ/9QLo0JHDufDYt39fLlBYTBB/8OOPXZ/D+tT1+/LoUTH3H7XLSfhRLwBYBOCeOHFC/KjLF1986Xod14mvTljmX7qexwXOyZMndfjwoaSz3wsq6GI/fGz7ISFtCNfZ9f/kk4NeAB3UQfuBT8znp599qkOHPjONw4ZDBtzDyc8R1+GYZQoP8HbU7Xv02NEsn7JZuOCSzhwAL7gNnNbp06fy1e6zXrycO+eFixcrzE/nL14Q3whfvHxJfKN51gub0yxOHE/6OeOxadsC87EHmW9GknIDnfm4hXb818t6Pzz0DDlBqrlqO8tgj/WGkaxO0C12RvqF0O0BfMD8tKSEH3B8G2dluFKMqTrg56qShg4tg9NhuQWTaVm8rbvmZ4YbJlxlZ3SRJuxyfNvvyCScIeOl28Q46dvf34JUckd+uEhZOsa8E9WC2VWUyk5Y0eJqzWVM51kT+R0Hzdcaik2RLntN/HiQ1HEYT0u/67zcj+xvSiFHpi4/ahfGxIKBRiph3Aw7zY3u27ntz7Qxd2jDaeidIl7viSiW5craNrzwYwJ0ZtWewMbpDR3uewJc9A4TR9T8xOwpnzicOHHKiukrK6NGObEwObD/gA4f+VxHrTyOW2GdO39BDOb5hUW5+Gw7jpjX8jYeprLUKeMcSF7sulZ+ut+O1ckh0ySlAcI3BRP1vYLvwNBMcbJz4cLF/NEClNLCwkIqmr4XcwMvSIaDWuABhAEYiXBD2ZN8mid7jTdMaOPGXdLHIaLJPx7X4rdxbRiFN3Q7cHJyzJME36AQB15EKCLwfm1o6Y+7ECGMuxaIvxXQVkBtKePSV1nsfXboUO4AOlrsfD70yCPiCL3vBTH0XAHx7RRiJEx+QI6ATt/9b2glH0E9wzJWgqNUuw0zD7j2IyehgBUi3wlPlJevXNPQ6dQnAhr4bgXuHLo5NCRINw3TxdfEhSLCi5GlfJ2jsuHEKWNVVSCq5VM30Hby6Da5JjnD8f9l77//XDmuc1/4Wd3I4/gaAAAQAElEQVTAzM6RcTOKOYkURSUqUqYkK1m2kpWlY0u2bF+/53PuX3U/7w/3vef42j62JVuyJCsHUpGUSIqkmMWwubnTzADd7/ep7gYaGACDCTuQ2j319Fq1atWqVauqG1VoAMO5AazMU0yD1qtQJrsuRVzxFCQe4cuZ4v5YmtIbh8Wbk1p7oIV8wFM2D4/alDRWm2zpTQqxlidiqoWwPbYuS/IJJ+bJiHQ8P1KoNJf9RNLXSeH7eEKhsm7b92/fxyNCEYG8rO9jPfiCN1v60DLZKfGrw5z0oj5nc7KNTYg/TuMNh+k+Fv/nn3cem41LdPFFF8lPJq5kc3ANTzmu4CmFvxTtpxdXsAm5ho3EtcCf6fdHra6++io2JNfouuuvS/T666/XddddL9e7/LLL5bzrWt9tHeIJh59o7N27T974dBcW02Zjmc2GcZI3kV566SgLyuf0JG8g+f+JPcwbYr9gke6ns35S+ksWwI88/CiL3AdY5P4m/XT5T35yT9pU/JRF/s9/9gsW+j/lHvRLyn+t37CpeJA30apfDXyK17AnWdw+xuvZE3qUzYU3NA97EczTEy9yn+cNthdfPJK+Y3r8+HGd5DViGb8qLGuZN/p8L/OCNd1/iL+p7zmEWgyInBeHaXPvruqvpCe8rrvE6+Qxnv76nXs/Bfb93q+5x44d440z2j15Ui6zjmPi8qrsmFzXTwFcdvz4CZ08uaST+Hly6aROUs9v2hw/cVx+WuA3Cy3z/flo3R+/7tmHk9RZqftj/3u8Dq7w2u97qeeNZ3iP+3YPuZFkCN0nbxAtc7/Mu42C11DbrrCMn0stOD+E6xlLxMGfbnDfjZPuSw2XWdbYq3hsnFxOT0OcP3r0GHGq0MTDMTEcM9uznvPWdSz9MXfLDZdZ7zixMXXsXJ42L0de5N5+QsvLS/Kbux5PhpUhrq65iCA7DkSyrKIlfAnruZGo+QFK7iAVuNNzzXJGKemuSanX0sFQXb+SO08zrYRyk6sbQDOpucRwsWklX/85s4FVsMVVwrZgTYW28mnhk0fNGLrFNp/y4wILX75wf2dhdc+sjXQsDL5BIE3JGg0sSHMOppGZkk2pzVvAmk4JzgDzXEcSF1xqEmNuyyjqhWCfm88yTxtOcgM0fOPzr5H1uIEVLKhVH65Ts4mMTnMuQKT2p5KTpy3fHEu/+MJXVxly9GRnariORacGlTc+a9CQGWN2iyU+T8KsWtZvysd556sXgJX03QbfNJ23foSDYe7Uwj64BdM2xmVN3jGznueBN1Q//dlP9aOf/ERZnuu219ymq665Or0TutOfG2aRFAxsuHIb9M0fa/Nnl/0RMY+F50U1E5wbheWEHgvNGIU8F+2HJQaFKrFrOsB4flAwjbElQ7IHPnuBWHq+IsmySO2KPi0uLqbFSZbxhgBV7N84NNdRRwcbE9VttC6YplIXv4yIe9LG2q5be22tLdJIjaUTBhsK26Q0ZJZPgpUmySfL/PEReRPGOHsu5Xkmppn8EaqFxQV1F7rKEHS7HaiS3PPR35PwUxB/f2FxYUH+8vNFF1+cvmDt71JcdtllOnTokPxFbX+347prr5U3EP4y8CXI/TPz1nHeH8W6FP3reIPhOjYe3mR4g3LpZZeyGbk2PUG5+OKLsHex9u7dI/+60u7du7SNpy1Zlinv5PLHhb0ofPyJJ+WNxsOPPKIH/eT9t7+V3zn/LTQ9EfjFL/SLn/+cTcaPdc+996aPEfl/Iz3Au/+/uu9X8jv+/kjRI9Q37ve78A/8Rg/yZsjDPLn3x3teOPyCnje8wThyhAXscS17sc1rk+9LpZoxMAUOPURct6cHah2eLPOiVW0O1t3yfbOoX7cL9595ZLmr+x6WypGZ+k1E04INeAL3Nc+loqbm54MtAxrCtJs664GryceGRnhMxBtoRIL+O3Z903V1qLKRDK/jVDVhT+YFxpOqT/BOlRFzc8D1RsHoUc8yyAZSNrFOHdSJZbyAahUma55uqYPhUDQ43e2frvbm6Z91Gn/K9iRrF9QKVdxcAGpdOEa5Lpnz+nCdwb0Z2yWZCCo3QDae7Ns4xnXG8yWCIWofk7filljKN0LfBPq+oSIvapTQYT2MnOHkfq/HBetPw7gd6zUy8+nGyJMEL7gNy1wewfjAOD8NFK87jdua14DrWbfkJu6x6vNi6C8SPvnUU/re976r7//wB2mT5e8s3XDjDfI7rpdcekn6AupFLG4u8hdEL7xI/lKov1x5+eVXpO81ZXleLS6Ige224fYSaqEvgdInQhMRIqVin8rgbLCYSys8U0TjydWNcfkwT2MsGMWcrP5BXMhj5DoRkTYofucxw36Ey9AfVj4FnDt1CsyeMZOOVxt2xHnTsxT1fBBzYjba/rtPa8NzzD+0sMBGZPv2bSz+d8k/7uGnHQcPHuAa2a8DB/azATkf/mDaJFx++WU8vbhWV77qCvnJxTXXXiM/wTR/BU9EbrzhBl1xxeXyxuRiNi1+WnIRdP++fdq3b6/cnr9HtZ0nLH7ikmeZvOH2ZsPyRTY8fvPI73Z77vtJtD/f78/t+0mvnz488eQTevjh3/JU/TGeVDwmv1Hxq/vvT99Z8ObETzr8saZ777knfdQofe/iZz+Tn4zch543LP6I1OM8zfDmxrb9dKHgtcFfPPfHKX2t+11ubz782uHXiXTRc901NMszZWyQIssUvibBYBR80ToT4fMrGmmm0U3fBwegx+Yhg5T0ODk0BuH2UG8IA6MvE4ZuJ08dE/OmcsyQJh46nhyjcdnLN596jfsNhR1LTckkOlCF4Wojcr6wEpDMnSrTPk+6n6aLnELTAU7hKKQ2sO+bzTjcJctM3U1xCgXZUZTISqQbTZupu5E23d446IJE/0ruCNW75FUfy9aV4Toes1IxesMoqpdFlxllSR4kXj7QN5mIwFpQYp0KZDDAubYBN5KsLWoJf00jkBgSInhVR8SQT77QF/tGF0f8Zy2b2jN1/z3mfiEqUDacb1zZCHXbou2EyrWxs/0cR1tldVnyCf8a2tY238gn0aa8oZN02rKCwBiWuU4E49Rq23LDOg2cN6w/DS5v0NRr06bMdNxGW2beSHXxy9QLA29S/ITNH5XwO5//9e1vy1+i9M8d+9dX/MVWL4z8Lu2ll18uL56uvOLKtGnJ81xe9PipUcGE8bhD1IBmqjnkuU+h88lHeHa7FWsekJhfrTGs50IlT6rpZBvuB8rJdhK2Ti6vsty1yIzr+slizoJo544daUHnBV6l35xTi01mQDE14CvGega5ppAxJ9dKrf60pK88to5Du2NNTKAkSqzTBqJNJo9tsp3izvVme4mnHULPWYY/emVdzxnft80XXK+VenA/zGDDxfBQck6eK/44TEQkub/74ScOnjN++rCPzcKBAwfYcFwiP8kwLmYj76cf1/AU8qqrr9KVbDb8VMO/rOhNvzci1/Ak5JZX36Lrb7heV6fvb1yennIcYgOye/du+WdT/UMmbr/x9+TJpfTZ+xd52uAn4f6u2+/94yjPPqsjyI4ePapnnnkmfR/AH4HyR6z8RWl/t+E73/mOvNnwU47vfvd7svxefwn6nnv10/pL4N/5znf124d+K39Honla8ow/Lvz00/JHqJZo37HI826Kk18D8ixXlmXK807654X+yFCv1+e6LJVFrn6v4M2AvkOZ4lfp5qncY5BAqeVGRKaIKtYRITIVVB0RgSiqzBafPU/GIZ2atrSBY9y3dn7cnL2ehHG9l2vefU++u5Mw6R6A0DTNKRjTghciU09YRGg2CeV0Z2jomNziRtTQ+vVIDW3km6HM52H1ujMDQStvPZAknGDVYKC+ASYr5ZvmEBuwodJ/RNeBHgFypwZtvY20M62O20xtoFDWaPJk083GtELQ45C40XBiXsB7QJGKw7Y2A0ycuURXRD8COA4rK30F/TQsL+lnSUGDJkaloopDTQflzrdgvQbCVoPSvPVoaxBX5ydCwyNCEcELBZR3pIIXkgh4oPqIiJqrSFmaMpNokzfZ5dfwIQr5BdPjJ7leDXTF4aouWy+YQKQSECaMVD7YthQRNfzCNYJaHigpHRGBLIOPhMqObdo2hpHaNwhtVTLnjYJOGuaNRqdNzc/CeP22rm1Og/VcZjqOttz8LLhuu9x5oy1r8y4zvDDwwsvUnx32u6BeoPgXYO6p3zl95HePyt9b8pOWZ37/rH7/7HN68smn0xdYvUHxvAjmZygjto55C8WQF4fHpVSk/UlRv4AwGoN6w3k/rDfqd4mVpoyaNpgkllX5RuR6bsNgeiStXq+XPgPtzyy7v/1+j0VUL5X55LquZ94wPxluz6BNK9aICEXUEJSYCOp+RZAHOsPH5P7QDzq/sbI6Du369LGxRWk9vqNtoLKpZPtF0ce85wQgCfgNk4hItiNC/qirx93z1OPtp2fO53mWfqp1x/Yd8scZd+3arf37D4D92rNnb3raceDAQfnnaw0/zfCGwx+duuaaa3nycZ38K1b+HxB++nEjTx39s7hX8OTDTxcPXXxoYGPv3r20sUv+Lkmn27Gb6hOvpd6yjp84If8SkTca/t6C8/5+ljcdz7IJ8ReLn3zqSZ5yPK4neFrxwAMP6uFHHk4fu/q5P271y1+mTYc3Gz9jw/G973435dNTjoceSl+Y9mbj8OEjOvrSMZ08sSS3443HsWMntHRyWf20sRD3/FK+H/j7LxGhPMslru0Vyg3HzdcTrqfvZ/i7KNU/WVwizitcS32t1N8BsZ5jXqb7aynzRkEeowrs5oyBbfV5+lowli4z5IMCj7HZajTNSRGRoC06mDITLEUaIymkUwW/djZIbWjLjrbXW2b0rDVUMlYeReCUgIxFjOePIWsgb7pg2VQkXddvQO00F00rNHY2Q9MY1XMZotUIZECgLoSTar6iWnUEkmmgaJC8WhpkzlqmNWiMy6ibdRnDxAsM5zRIUBSbwR2t0MrVdS2hmslpghtuw8228/PwrjMJ7ntrgmLKcRhqelo4V9HUb07WGYV1RlGVV7apQrwrnlDXvBtr16naaEsqHj1XSqgkPltquiaSIv3Eicqnhq/9kdttweyaRs+Mwqj/qWMjjjTljbDJ+wWy4eeltmFdU8P8JEwqs2waJtmYJptkY5puxOqBiwhFVPBCxE9V/Csrfkf2AX+GnIWRP/LhX6R56MGHWOicZFK41eDECzpzxpN1Wpsulqyr+jBv1Nk5iG009mepW8/ONbrtvBd+/u5Nt7vAgqxQxgZ+lq2mzLYafm3qfhmNJnzZ8Gc7fZn4x1z1ZuQk7+73WEBHBAvknko2vhl8zhO+brerhYXF9LTM3/nwhsMfv/JHrg4duoQngZfocp4MXnP1NfKTjptuvEm3vvpW+X9K3XXXO/Wuu+/WnXe+Wf5FqxtvvJEnHda7Vn5akmyxqXE7fTa+XvB7M+Qv8vrpRoNnnnmaDf2T4Ak2Fo/ogQcf0COPPqL7XZWdYwAAEABJREFU77tPvo78fY1f/PwX6bsclvlnav0LUH6i6WvPvzblHzp58IEH5F9FevyJx/V73ijwz7MeefFFNgbLaZNzjKco3uT4+4Z+qmlfeiz8q7kvNgh9+aNWCWkTsazlpSV5o54+hrW8LG/eVlZ6cn96bN77/UJ+MtLA+Tb8vyd8vyyIua8Pw2PSoMmXabFYyLRgg1KkzUg/XX+WlTjZRrVhQR/d0qCcympg3YafStcxjX1ptlFV5ZpN96tN0LbRNk8DzkJSanj3q41UeO40MQLjcUp51j1lmmvlqmkx0cjcQs+BuZU3odjMhE2YmLPqWb9BYQg9nFz0VY9SnhtB2YDSqmT6eaDb1GkoddtlZKcb2bISetC0nyhdG1Dz82GiO8wbTFUGagVaq7n1EmpibCQ+yQSNpEANKZpIyKfEKelxGqvfttXwOIviaOJ1WxGRMFpyZnONzw09E960227z9qXJr0Wt28C6Db8e6nptTKrbLp/FN3XbOl4gON+UTaIRwzliXaabvOjosRDzLxZZ5nppflLY5C07VXAbs9C0O9RpJKPU5XSPd4pzNicVRjWm51xv0nU1vcbkEvswC641qdzyMwbGOb3qnzEHRhvOIpP/ieDi4oK8EVlcXNSBAweU/vP0RRfL35Pyf9z2L1ulj1jdcKNe97rX6c1sOLzpMP/a197BU5Cb2Khcmp6U7Kf+nr37dMkll2rfvn2KLFMGvIA/fPgwm4wn0xfH/T0Ob979U6r+SOSDDz0o83766M2F/y9HQ/3Fcuv4CceveNrx0EO/1QO/eUD+hauHH35YfrrhX8BKTyifeUZ+euLNjdvzR7q8mfYTD197ESFfv96A+eOZ3Mh5o+AEm4h+2lzYX29MvKhXfQTUgIykZn7Znjcatpd4Ng/eIHgjUsCvRpF8qHRLpkSDEfMpk16xODVTZz5qe+02VvNlvWlp+rCKptbP/Imut+LjfpUq/YpOINo+o0RCGzkMt5iKTzpnvhtnnQdjYSJkdWwpIJE/61w+6xzKxj3y0zz/2od8t2gwotQIhzRx3JQiQhEhpRSQ0DwH05zLgfnOmSE0U1VrCqrcUN7kG2o98zgfNQQVHqyFEh3DeqW25ihrm/NQt1jpVd0rLVgTs+Pa2DAdx9C0S+pczZrMBFdVuhlBvRBsUI1ZVTMgDSrr9nUyylacBC8faf6gT0oi5yuGUgshKa90tmRNMBdiE0hzqdSUo2mdYuusBdRSst78PagmR61fQnkzUGUy5PZhqgxMk5BbNg6KSypX40gGWwwnDPrwMlzHtIUSvkLlSsVH8qHiLW/y5sfhsgYua/GlhEu1LdXU5Q0/gVKnT6Ue70p7kSLG177nWS4fFCtybm90y7xlBlkTeqMEcbh8CM9m5yhoJ0QB2qIBPyJ3C7PgWrPKqzK/w3348BEWnp30zro/ouKas0HM8GUwnvDpVdCCaVBSwmxDYedNtrmqfmPnDFD8aVpNbqURruLpLmUZ8wHGcx9CaBhr6ngRW+lTm7xreHHd0DZvmUHlEet5linPssEmZNu2bdq1axcbiD264MILdNVVV+mGG6+Xn3C84Q2v19ve9lbdcsvNeuMb3qDbbrtNN9xwAzpXpycku3jisXPnrvRUxT9V6i9197zpZq7750q9GXjm6WfSL1H98pe/kv9PhDca999/n/ylcP9vCW8q7rvv/lT24IMP6tFHHkmbFn8Uy/AX0J9//nD6zoh/zv25516APyxvHHq04ycWbsv3Cj+xWEq/tLjEU4u+TvA0aJmnGz18yrneHM8edUREMvLegAR8nnfUAY5tp7tAMTGq8ws8McqbX9+LoKyGuNYZA5JDXAFZk9BCgRxDZbuGffQYDkDlMr1DXVC/QasC1V1vBMhse17I9xuDfmrD0Kq+CDdxH78pavhaDTKSKK7yqypQMlVGFYrdzgAW0XF3p2QsEkb6hMJIQnm83DZHdDSisaqG9cchzawzbuNU5XWqDvfXPUx0nkbaPRzTb2yYJqQTSi2a5sCoaDDmLbWhrIRdC8zLgcmWLi+OzlGUEtlqG0E74zyNtI1M5Js63LGxMFbDDVUYr8sLoAPcgkMo583UiAhFRCWGRkTKR1SUDBcgLRDAsgaCQWONDA01h3kjudoITXF/IIdP5aWSLUwns1JIE1AiSxcjfiUqqlFp0P4EHpWZyTaF3XlhfZpJfg7omvXt52Q07XrzkPoh9AiKeVg4nyskWd2oeYPbuSbBZWVVLdkwPwBMbYZ+tDN1hQn9KWuZ67HOTDZVepzs7yjU0jVvrQyZFw7zgOFFOzYNjR32fQTyTJwBlFMcTdGtzOFX0Jsawss2opY7XlSjVnUNliJGxGtIA0EbZCl0HSqRcQVQSAUB7/fxsy73C/wAlgk7LZQ1X1Ld9sqm3ZS3P9ikkERTzq+GsFEm1LqlaakCW7hEPTF3grwSKEYWI7IC4QDYCmLT6XR5ytBVnufKsow6pbzw6XRy7GBfraMssVeO3DipINFd3NAQ6PkOqeqgGvWUgFEN4AI7VCqVlTZgYzNgnRJ9NTrwzg+BM5S5L9u3bZe/d5Bl9IV2hjpNe6ZVjMrxtsljWrNBP8ev9hJZDdWH52zqYJ1viG1XvOtw11i1KNy4jJ5h2i3MC9RJVfSkyEIZ8yGIZeV7sHlYcC69ky8f7ifvcq+w0HYfA1nJu/FEVHmWgVAnz9RlLlm20O3I8K9PdTsd7dy+Xbt37dT+fXvlX8K68ILzdeUVl+tVr7pC1153DRuPW/XmN7+ZTcjr0pfNr7zyCl162SE2LXuVYddtHj12DPdKFfhx9KWjWlnuaenksk4cr74voTLT8RMn9czTv5efhjz11NPy/+Hw0w8/5fA/0/vtbx9OH8N67LHH5f8v9TSbl+fZcBx58Uj6PsdRf6cDm736C+ERWX3NZMrYMPgaKiPS902s08cXQiMJWd8fcRI+hjJikjEX8xqdvKuIjBh11O121e105fKyCEVk8qYl2YH3RESqvG6vstGR9aVMzeGYOBZ+WuKPbPm+RONNcaKZghr4ns4hkR8BU8Z2ZsN9qmDfuAy0LtDGSJvjPsyTL5lV2HGMVkEtd6bpJHmZ3J/dV3RoYKijFFJEFaUtTFV2Bjy+wY8klAKfJ8GVB/bQWzOW6Izok1+zToE3M8FcmOLfJJ8nycS4YUWbPdw34Yuw16CEt9w0yShP+XJsPJynn6vLWuOomjcdoGA8WxjI0Z2bpz4DUU5EiRWXj1NkpYF8tdMTOlfpDefjaJ5ODOpkcFoNRGslgoi3aDGcJJg1UzBAVgqf1gAuV25Zb9CWM6DJm5JdM1lvHqxpaD6FeZqapZPiOlPBfjiKk+CyCjbRBNG8UZVMPnO9jBa4Qo1EmHyDSYWTHqM20sQatUDz+JgqU9BQWKd2FtNUxxpCEtapmpQsq+DsRhD1vNtI3al17OSpsDu1wdUFyYVGTIY0iFvDN8VVAS86FBRe7Bop6FWczWpGf6gmUV4miCMSSs5VqvKifAgNjqGeRfhhkuCxxQcUSEnSPlWy1bYjQhFAUanDV4wqSStvG4amHLPKhlXqdoYCnG5n6nIHskG7eJ28P2Pvxevx4ydYvJa8m76ABbcxDsTt5LZTBKzXLpiXH4tGslfXNd+gFk0mYzYmK22p1MOdZSxaB8iVsxgWBX3meo9NiOF8nufKkC/ylMN1ti0uqrvQVZ5lclmHzccCeT8FMe9I+perLrzgAl16ySW65mqehtxwvW66+SY2IbfpHW9/u157++1661vfqtfe8VpdeeWV8v8FOXjeQe5phXos8jOMHD58WP7exQuHX+BpxQvyUzF/LOq555/XS0eO6JlnntH9v/617r//fv3yl7/Uj374E33nO9/Td7/zXf3wRz/ST3/6c/2acn8JPf1zOP9DOTY1x48fl594+GONzcK+YJMxeJOKMRuMSGKCMGTE36j4iGCzkCnLc+XZEBl8lmUKOoBGXS8ktUG5Mmkg49KgnYK4p9cL+5JQprlseRslZaxvlCi+ykdgfxJcNmgHHfiIUMQQSeVlfiJ88/egidn8NWZojrc8np9UNRAakDOcQoEHmwHVtyitFblZ5WXqxwxHyill7a5PUZkmbkyaTkZZLSMwUJWP5ynY4uS7yhab3Fpz6QaXwlLZdUjGUZVMP4/rT8076tPNnJ4SfKj84yZPi2RT79s0CSiblHyvcsyaslTPp0YwL6VO5Ud1rryZozIOuP0BcBZTnCsLieeEWiUYM+l6zYtXmV7gxhTOUNZ+jeCM+4EDBJE0jCNxHQ00RcisA6GIszNUbZJHl4ImOzcdiQVmxytW5cP24dTIGt00vozxII9vJPTQxqb5pmxNin7qB5Q0UHf/hhiIN8C0rU6pjsPWGsD5MTQ1q1jYs0YyStPn61lU+zsLhliAjWpIfi0SR0NT/8mnZCFtJ36Dp+QjdU3TYtd8A9sGLmtAUUqIGUNHIWVP6clhiQhFZAoW0lmeK2eDkWcstsHCwoJ28KRjO5sR++kNhzcm3YUFLYJdu3bpvPPPl3/96tL6nwjecccdacNxw/X+L+bXpY9lWXbba16jm2+5JX053f/93BuWC9i07D9Q/6rW7t3yx6H8ESxvRp54/HH5v4r7I1WPPvpo+m7IQw8+KP+vDn/J/N5779G999yje4A3IP5Z3QcfeFCPPvo7+f92PPvs73WYzYw/7pc2Vwywv9PiDYMUkmGiycd4UcpHOq+qEBGKmIWM8lXV1hCU8rxp7ucFG5EEdiPFCKxXJF0bDE7T4RIUzoJUzfPhvWoj+bOgG1yrTR/KGbzLpgMLZ0NXzjofPCe4bKvw+JZYI8lTwVnn8lnlULZZb5iyVfDnMJR00Wso7HzJgzqf5ia1Tk9DfqGcisGktS+T4fhNq98MxqCcBeCA56ow7yZg081oJGBubkTAi4FloNFfk47UJ0Pd1FC7oh0A7gcag1SpcubFS4Z1qGefIQO9dTOYXHed01EBv6q+EQk62Obp+kwPkm6tgZmam0KsUMNkoOWMUQvwouYmE7fZlJg3mnwz74b5UY7ujQrooJtOoHDU1pjqqizzspalp34Yse8D1PZss9kEJWq9BDQbHfxQw8+kdYMtEjH0oyXeEtaW+yzo/O6433WvFqirTbuPSWrf6QvdS9nUp4rbsnNqi3bsW4TPq01HBAtZY1LZqCzCeqNoa0RUZZZFVHzEkOZsRrIsV8ZGpNvtyBs5b0i28URkG5uSHTt2yD+d6w3IoUOHdLW/B8Kmw98D8T8Z9IbjTXfeqdvZeNzOE5CbbrxRll/CU5I9e/fK/1/nwP798tMT993/18NPKLz5eO655+T/w/PII4/ovvvu07333iv/7LU3HP4S+u/YkPzmgQf024ceSvCTkccee0zerPiL5odffDE9RTmZvttxUid4Umbev15VEGPJ/czoWw4b8sedvPnxkxJ//6Oaz8zjdH9XfQTUgIylJCV2Y2JaQVLLI4ZvYsUAABAASURBVEIRRgZtAxlqUqg5aJkpxhlfHZupYA6nTUmbjv3qlstLygc2aMTzuIHwSXLbhtJBy1BrQM5Aqlr2eXMgfMSRuydm2jyX8kT5qA5RcD36D3GVidAgdsP4aeIxrdxyY7ySZYblDTV/ptBEYXb7p6+08odRYlxGz4z46XPjLGzJs2Ua2u5m7cxGeYeeEahizpg0NxrLGn4W9ZU4Xj5v3fF6m8vTBe4Am7NBAGYEci3bw1jYl1kg6hN8LXjBagMVm5wIjdy46uniFZ/hsoaaB+5ZA4/PKojDdVrAS9TGzji1Kg61FhZoCV/cEH1Jjlvo8kn15pFRN5nY1Amf8EwDaHMH/XNU7JpjMW7MZUmO3njZpvIte7ZvDOxR5rwxLhuOg0tQNDkj8Di0r4syfVrWHlVweRDWimowXs6LiqAtY666nqVrgalWh8G2KkT4Fmqe2iykzA3gfI0M6oV0QyNCEdOBtfSFZW9OwhlgOgB1MYA/9t5SFOpUsNirFrl0F6c9nnMDG40ubG0fDjucleW5/ITCfPWUp590XCcitLDQVbfbTd9x6HRy5XmGm0E+T/KMzYTrZlmQ77CpWKDOgrZv36bmI1XdboeyLnJjWO6NwvYd29P3cvbu2yt/jMqbiYsuukj+x4OXsAnxU41rrrlGr7ntNr2GjYdx00036So2J9dce638lOSiCy9Mdb2h6fK0xRH0l8D9pXBvOp579tm0eTj60kt6/vkX0kbkqaee0u+feUb3/vSnCd5w3PerX6WPXPkL6v5S+gNsSPzLWd58+Oev/ZO6J5eWdIJNiDeYKV6MjfvvMXK7Bfe4PO+kGHW7C4rWn/Uc9hIdIZcyRRie30pHWKaQDEhEKCLIAnHAR0SSRcqGMvJcIHLbNu02xHVglELL5YZ5eQ7RXglTp1JkSJQgMTMZtuuSpIfZypwlY7CiC/HBrN+bMk3NFFKfDU2v308flevB9+FL4lj57ycvBXPQwDMqei5CkNEyTZ0K3r7R+S1IOJiMjVJ6gu2hzHmDHg3kLnXVkrhpBkoUR4GllizVVYbdBgyW7XlMVgG1VbIg1kObatkebRfvW2XWa2OW7vxl9mPjoCMknGw7thY/pm5fHaVXJtqd3VgPmV0zK7bLPSNnKq9ZWPtb3RSqieHxhIO4cLKFpnxImbypRlOnoVV961FspVMEt2dU7W3m3I7FOL+W3eSBT57lE0Eh8pK7+Cw0sSqTLiGrqnHxVXxTLt+IjAk3ncpXT5chyol6w3KNlIvGVgOXEI6mssliiiS/iEaEIqIpOQuofWlj4y65v45DNT7MbjJtXklh4/bbNdPwNgK73/A1pfWag7hdSJOarOnQv6b0TFF3ghdFmk9+Qb0gH4JpRwEhHcz3UZ4eD8rNrwerbdP8MHm+NkDaxCwtptKiqmBhWOBX7QA6k5L74nfLjx87ljYqecaturFrWleyfREOrCWbsKsdHO382uW1bZOISNeiNxZGRCgCGf7kbFY6bEKkYBHZo/1C1inop5jAXngvLCzKTzK6bFpc5k2I894cZHnORmSBjckiFoLNyiL5bvoHhPv379O+ffvlzYc3F5deeple9aordd211+nVr75Fr739tdWmg83IDTdcr8soP3TJIV3IZmXHzp1y/Lwp8JMO/y8ObxJeeOEF+eNXLxw+rN+zCfH3Ph57/PH00atf//o3eoinHf4fH/4OiDcb/h8fv/7Nr9Mm5JGHH9YDDz6ox3kK4v/54S+s+zsjHh9vIpeXl+Wf+fUX7t1/L6Ltg+ojIhQByEcEZ8lnj18kLlNESGpABEuDk5ojKG1gWQiBxCmC+srMAuQaHrZgnxJY3PdZ5EeE/CX3DpujPMsVmeu6XhA7t0t9Kpa+eUClYHzr64Rdjf0ukc8Ec0A+wnYTI5mfBNUH7WEWB1wHoJtFrjzrVP6yoczyHGX7U6jf68nj3Ov15ZgbZfPamNq3tc2hxM44cBAf5k8TPUBYEsC5YT8m6DMwJDycUIaIWpW3NNfi0SdnWeoFcVcbIvbOmyYFn5AN8uYta8PWKruTWlwlS85Rp6GC3xQaXzZuZ1ATn+Ybl1W9apx4BVNHaXPd8+yZhrblrJ05lbynre2XYY4OQgc/p+OCc1hfBAjhzGu5sZb0OHHBcRfjaqr5pvwcPW0RaOa+r4B0n+cKLbgOGBHGBTfMGE1hosjrlIpqfr3ErzUJ662Ij1WVzbReWTgbzo59BTYJg2cvLc/mYKt3b6nPNTX+IjapekSo02WBxeIqN1gMerEu5JP0G9nJEyf03HPPc9lOjr2HJgE7Eeaampuntmb4jQL7mrMoNCKQ0u88y7SwuJjgfy543nnn68CBg2wytrHB2JM+FuVNiOt02MRE+KUmlOdZegJy6NAluuLyK3TxxRfJ/8/jajYaV199lW6++Wb5CcjV9T8lvOKKy7F7ID3xOO+88wZ2t23blp66LCwsyN/R+P2zv9fzxMofw/Im5GmeePgfBnoT8dTTT8vfAfFHr/x/Pn56773yRiRtQH796/QRLf+PEP9E7yOPPip/Cd1PS/z/PfwUxPa8+Th29FjahHgzkrCykm7BOmOH50UDnAgp0h+UcfKmoxm/LM+JPWD++Xs4WZ4rMrSjBvWoVd2HVB22XHHtcyM1nYzq+nJZux58ACfTMaR7EzJTq9gGD0/YLJVa6a1opb+iZajj3mNTUrAJiQi5LwtsfrtdX1/0L/UrU0QobGiTmNCLZHGaPBWOnabp+vUg9RF9U+sZZEfGIeV9opBkrgIZEncxTYXbqJSnnR1pyngdOt3rMY91G3hxLp2LwEgEspHcKch4+hs2bWr4QvCFNUTDWescNhKBJoJD6kjPAq34Dt6gzkIGyUWDzDqYoQ9KL+Dj+XWYegWpVlGoRsRxabgJXbRq/fJqNi2CUUs8dFJqyibRSfrzyNq25tFfSyf1g8VtRdfS3kx52/OKH8xlmJEXRfLracm+F00feFLgPDuI2SbQ93cXEqjT1J9Vz+92++NBLx19KS2Kszxf1YZ7JhZiyYdVpZsT2LaR5bk6LADbGysvfHPkXeT+GWR/1Oqiiy6UP15l6v96fsUVV6YnHP4HhK961avk//NRbT6u1aWXXqqLeNLhDcfBg+fJ9ffs2cOTlp3KWDSnRedCV46BNx/+boZ/7erw4Rflfw745JNPpU3FAw88mH7t6oEHHuApyFP6HU83HuFJhzcj/qjVE08+qWfYnPhpx5NPPKHDPDmxHX+Uy5sPb2b8lMobQX+/o4mY2/U78V4IO755ljFUJQv8LD3h8YLYGyP3X63D4zCOdANs68APdXwfQDB34p4R1KkxWs2jhYQy+wyXkqUj7TEX/d0m92/w9MFPVZiXJYt+Wkh9LdGDISGBdx6SbE46pXYoMJVwwvMS0r7WXJbyog+z0NRz8OCzPGdeGJmyHBoZtbGBQ9VYFdXTE/pQuA/NE56ktf5T8pNqphAln/GjTZPcpwlwvTas0q474F2AXYfLcB2L5karrutPgm0O2kN/Eu/1GNGkWWtDNE4tWz9sZRrWb21yjbb9yRqblRK0SYEdyDZr/zTXJ2DVtVyma3tS62v1eFb5JHubkWVtZxsez5mvqScTadJjEtPFtdtu78zds7Vr/MFrOK4zwY05jUFNi3os2nUKosgIUsIQTuRLFdRv0Nhrj71l7fxavPVLWpwHbjfp44MpzqiB82cbCOGqFNykZmFYgZGIJleqX/S0srLEi2pPEQGkkJRxDl5BgpiIF1o5llQtkVfjWUeW8iY+KY7Wm4WWfqqHLs2tSjStBEpK0CRchA2ZToNcgXYE3EblO/6SLyhMfsK7bBpc128FopbYhrLeSFOjyU+rb7kct0aRdsOec0rvJEZyUtbbKDAnzNG9qm/T7FivgVsdLApZDE7cqDQ+Q23TCy8vnL2gTk9sqNfYW0WpQ6eSXxGhiI3DGw8vwPMsU4fFoL+jYVlGPtg8bN++Xfv37dOBgwd1+WWX8QTkkC677HJdeMHFOv+CC3XBBRfxBGWvsiy3S+mJSkSuPO+o8EAq1Ov19cILh9P3O15Mm45n9eyzz6VNxhOPP6lHHnlUDz74W3nj4Y9dPfzwI0r/6+Ohh/TYY4/rd797TI8/9gR4nKcdT6a6h7HjJx3+DsmRI0fkuPmjV/5o1/LSknrEL/0ML4tYcWTECIKPpbLc/mWpv3lWL4KRRYQiQhkyj0FAzZtGVGXi8HgZsCmZH4A5OODTOKHChGimKcXJB8GkYk7MLOdWQSHR7AAin65X5nWi1PB1ZtAEuZBD3qCP7V6/4P5TAyf6oCAmCZS5n65UUsl2cI5UtoCn2Gn3yW3JB85F4BTJvoVPFI7oprxtTAYNkdrtwWObavQHppWSjFNl3/bQtW9JM7Xe0p6PxdyIouM6IlgjM17f6tNs2MMRpNiFBI0Ijfw5DzxvR+SjWhNzWuMgZKMxJ34lN+LSlMIqvuQS7zgbTb6iqI60Mq3PjdKkODVl89JxG3iC11oX6BJ9VwtYRUiqZVitRHW+rdvw8+g0uvNRtGjPdqeAgI+OS9IbqYPKMJSpD+hYCG9itG1Qeai/QS4m1Gu3sV4+a/k6NN0WrsG7y8OKo5zL2tUd9KHGaMlQfo5LEWiHZ4wfy6awjss8EfwCMw3j+k2bvNYN3lAx70m8HozbnZZP7b1cT3TKL+D9os+L/WT4Bd86HocqflSq+xtJUCjPI6Fkw8LaBz4j9mUNlvW+S0peL6QaJfxosqS6ytZzHrUxmrNFS0wN8+JlT+nw7WcaUBhWqO91Q69EDxyLNiwbwvVt27QFWCebNpK+42K4IMElNSxn0WW91FbTrmkNl40g1aH+vJQ2I0IRAD4l14VJbcJPpHW5r8mmvGgWhxNoWlT3eqIh5gD+afSwjYhqNqVSeOtuBv4ok9u1X3mnI8NPCvwzvTt37kq/irWPDcruXbu0jc1KRMgfffKmwP8YsNlwHH3pqIwnn6g2EI+xsXj298/q98/8Xk899XTC008/o6fAE48/oad4KuInI88+97z8lOQZ9J5/7gWeehyR7R458pJePHxER48e07Fjx+WnSyeXlrW8vCJveLz58BOB0nFkM+LYpEnIWDhqwckyl1segcSgHE7BHyopBec2yA4T+q4/gro02afctCk338Cyimf21XqQurZJdb1QKm+o54LSyHN2Xdds4HlR9cIaQ1je6LhNoyq1hco/OBwzn+ZqbR0pXSioYG5oI+nVOlUpZZi0lkGFOiFEj1Lyk/lRfdRSGuq6rRGdqotqDR9syEOrdR5uxVW8uG7g/Cy4jtHWaeo2tF02wge5OdGoUUNqMvNSrXW0e2B+HGvVn1ze9H8SdY12K85vBKtsM788P9aLwZzEKRKu+GzAzpWsu3XwPJ/Z7DxNjRuo69h2ArFyasNrvnmn1SS98SYH+brtdlvz8NnAwClnPGWYBkSg5mix9toyejsy2Sg9l05dBDxBT51AFa76AAAQAElEQVT1DVp+mVSLCEUW8rupDfIsVxtBeYJfTUIcAVcqg+vkmbYtLKiDTlmscFH01O+dhK6gs4JGX4pC4r2gEshXsi8VSk0MCudO7etqnkoD+0HLxjyV5tAp3Y8B5qiwCZWmLS+0CzYsiXrx6oUXPri8Ao3QR86bT9hmBUfQSg3ac5ugkTe0Xd6nvEGBDV+bbcxyLKJyPqKis3TXLKvbtqWczYk/xrToeQofmWeu2BAsyx+R8i9V+cviTz7xhB5+5JEB/B0Of7zq6Wee0TO//738k7q/h/cX1f0PCY0XDx+WP17V4AhPPAw/9fDHuZZOLqV2emzO/PO6KVZsOhwj801sUn/wOcU0Zc6Ck/1pu+G80ZL5+mrAZGmVrIdtLDR0PXXX0m1sNrTWpx9jklRgGZeUSj91YS57jBJa+taZBzY4rmdZG+3ytnzAewIPMptjmrbGrfie2pZZr51v8y6bF+168/Dz2p2lV7XT1qgkp/I8KX724FS2ec722N3mZRBwlkhi2VNBHFt4bWNtLLERSSEaa8Rx4l42pnwuey4CZ2cESr8a164FV09ECFJB1RFJUPHy3ThNcsnLvG6ea7HbBbm6ubRzx6L279/JopZNSqwognfNvTFJm5S6opojJJI2eNiVeaq6j81CMPHizEXayOaxMVnHzhuTSzcmtb0GQwu4Swa/WTg1fpfElWdT7o2qWDi+qG1hSm2xUCsb4IhbMdyM6SoddNOirqauK+pZ3zTpk7d8wDvfQtKdcZpV5OiJeZw+0sWGxLp+IuENg/8XizcPx44e1eEXXtCzzz4rbzj8pOOFerPhn+Q9SrnR1jdvLK+sKP3i1fHjMu/vfHgDYvT7BXO/oJtExv2hcffRm7WCzWW/3pxYRhEvIZUeFVJ2MycsYaassBlDc9S1/8a4avJBfrLhUTC1RsULuTgICz42Xa/8JecS1SoaHlgkuYJJksPYhq1qUMG5OUF9rXHgFS5xpiFGU4UpQKJUnaZMfd3NBO1YD7I6YSO5X9OpeqtrbkoyqZ12H2x8ko7lRlt3FY/CIEbw7UT4GEZKYUjtogFPKfFtzgwBsVnVxhRZZcSej6MqmXluqkxUCkUMIYXGj7aP42Uvv7z71+Dl5/3Z6rHXS6O+edKNSmbnpukP5GZ88XDhmG2sMXnN+oZdXXjo1OWWpTIuO9MGaDTsGaONb9McWKt8Wr2B3DEApNT7SdS6zaWQKCeSxXMjYnWNJKrFiXAiTbi1zN3MuhWb9tp03UZORwUGxmNdsIBqLyydrxaRPAFBZ9iPkPfnnBUsmC88/zzddON1uuiCAzp08UG95rYb4fdpx/YO3q/w4r5M3PsKb1KqilxAQdlpSvieJqCb8wXqvPkBVgkGJdOZcf/H89NrzlWSXFqPzVRhLtPzKnlOTLSaYljfwczXBq2bgCzVHaOsTlrDQP263PIBaluDPDpr8k2dhnLxR4SCJyXeEHjjkDYnJ07I3+VYWlrScv1Tuolnw+FNRvLZmyrabK6DNP+R2XREteC2LJWj1/jmuomvFEXrcH5JCigJXesYSY98ohRtNjUxt73E2yD2G76hFq8L9Nfeu/5IPdtGSBoV02slqHXYQp2lAlXJwKSZYEqWlOIyoJZXsD4zBe0qjwp8fcY0LpKBaYrnoclH6lDzdCW7tVZb7ou9asOddd31wm25jusnWACSDJpkzjSwbIj5uaZ+QzHsMfNcTEYauSllSZZOCEhJNKAwpKGMDGmYTxVnnxy8gYYzxkAwgXE5SMGHem6YJE0zIRelrAISqvIB/0pM4/0az58lfcYt0tCZkcxQfDZxWVr7MKEbuhHnfKNcBa6QtixdfLRTylEJzrxwsYX2hekXL1NWYKiVyYVBXexUAs4U+cYLd2oSTgzancK74Vk6a5XPqpvK6G+iU9p3GUFSBDGsQUZGxFAWMZsXR8QEHQUlVQr4iKgyGzxHhCLWCaHfxnrrj+tja4PuT68WUkSshmqZqarD15a/7FWyMVG/lD+2cv7Bg3rzm96gd7z9zbrhuit1zVWX6O6736pDh87TwkIoy/rKeLriDQrNqDqiIqflXHomJrg553x9mh+CC3KYWYPDd653NSA+a1RYu9jNN/ZMx2xWcQtFAIVUUwi8tuxIbtTXq43SktyWEREKtQ70nEuyuqzNt8vM27avd8PX/jSkcipMKx+Ro2d9w20b5hv4S/yWuY5Vs9rPxpdGHuF7eMlmGrAhSRuQmnqT43zGhsco3G/0bc/1bcvUcuuxz0/NVzzvv9sOdZy3jnXbsJ1NA/v2o7FjfqQNypuyeWiEozbUbNtKfZBbUIqXuQSqlMyQNkTecPNGqlZKAzpkiFkJKEKxaY8cyXIjsXXlhq+yVKnrVvLxfGqG91l46IgCddZIYb8DJUCSwxGROIRblyIC2xVgZERU+YiQnW1isSFKx4kcseFcByXZaeQ1paENpspusol90sBOktX2zcO6OwNYRm3E1RlmUJZ4LCUdjJpWhQhnpiCE64QyRQsiJ44wfIL+YSQ6m65N0wbuObzJ2QLciWaMuEYinIuzxbupfmSDktPFpMHksjGlTa4jzutL1aU5+7w+i/NrVxf9dP21yqfXPFfSvlzMG2csKp6f49iAM+0+eIPiBZdYfPkXmvbv3aP33H2X3nDHa3iKcp7++D3v1O2336KLvUlZ5ElK9HnNsRNVw0OO6wfDJTccQ1Bt6cG1VdIGwIH0Qs3JadCK57mBFjIrQlAeypw/8+A+rDZE3E6HV27GmNWWyyNCEcCKpg2cN7hBOrqOawMPRMO3qeWusiZs00DRC+eZYK76ux9GCe/2UjvUn0aTv9g2haQUQR9r0OEkGz81+qaVeTgYtwk3rr41eewP+rGWReuO6SS/LG/DOs5DXW7A0oyvqzoXSAxIdQ0lZniymoGEWr6yhsB2igmUYlKtCOdkcVNesvOrQCuolRQWvFFiat2ZQH9Q3uYHwjGG/kQEw1tBCrUPmq6ytjUNlcbs83hdtNsisi+75PEwxh23rI1V5cwKJlYzuLDlWNSpUU6HiyhtJUsAyaanIhWMVSOb5ioDTcInCzBExn2oBMjO6oS/I30jj/9JBJvoKv9H57lWj4D+YI4mRjV16Obpe62ewmu+qXP6Nyi0bKc9kdsTlvsaJXMkez8HqgtiDnsjKuMTbaRwkLHtabDStLJGbp0/VESEIiaDAlKcFaHx/GzGK9F06WzcNdfMIuM9Jy455q8/y//MU09q57ZFvfqWG3TbLdfrwP6desMbbtOb7nydLrnkAi6PPvBbmFSwAS4cc4bkOBk6AwfRwYkUF/vU5omT5Th+Bvx6hTZJjGf2jHLHfE2MGbF+waZjHpRpoetxXwNuA39M1oPSdUBF11Nzk7rci9RgDlP2rw1WhKRWTLDhckiVWtdGJRg7p3KulrrvrjsOLqmxSsPsuO4g31TCvllvLtvjbL2hldPHud3ZWNsXok2X6vOkuK1t4g9Gg/CMzk8E7fhTSCKWY3IkwxiPc0l3dM6OBJQ5V3K/8JsahuddSR3MUGlE86zM2Nch7PJoNFI/zkrPzw6nhrFLE8EBnOkYWuhwTnOkoskGgWa1NLPuxEJMUBWblCaedZI/YTEA8kGyUCgkIKVCykFtJPEuIx9QA62R1J4eIwVrZNr1JvGj1aPONrTOngGSQjajXZe3MUN17iLC7+FQY5ehGNYlJKQkmkWtMKt8njI36vWCbTVwPctnYtABtMZ5RCNpvHxSfqRCnRnXq8XzkjzP5V9HiizXC8+/oId/+1u9dOSwdm7vaNtCqd7Sczpvb+gdb7pRf3zXHXrVJfu0s9vXopbVLXvKVcgfFyuVqSQ4pXwEvK9FR8mwbDZcrxlnU2s314ctOV9RNH3TqAT1GU3EdYYXN3ONwO3XwHAJhJ9hiopL1D6QKZVRAk+SMaJiAUAjuVTCt8vHeReXtKmBXeJjfkzWlJcY2AioNkw4tREb7TotY2rLzbusoQ3vfAPL5gJ+NnqprvMgvRjUNA0o/DitRB5712ysrIcGIwDYpHOu+PosLnhbHYfE2FEmQ/DTQcyqcteZC24Me/ZlRN9t1SihJTrrg6dp5UtVTxwxQAmXkhkDz12jDaKMlDPV0k8Nk3MaBYX4pnGUlosDin2sMJTpTBMW1ECjZBFpUODcKrjtQVlQD415Ei0nNdPNwoY890b7jtTuANsnN5qQr9JfJVit5Cil/k5ocK12bM1OJOpTGxQ4fA3siu01oDiNomm7aZuwrI0k86lBuxDeNiHJnvm10OhqVQ2tcTQOtGjNOo4lHfGmmMlHd5H4qV3FpRDDjtC66rh4zfyaCmsYdrE7atpAI7EQh6MIaadGmX6OdKRxyPKBDhXXyycfqDct2aW1MKnuRuq07azRDxe31Rve8mmo4tdoVjTpcpr4jxrT5CLAk6g/DsB0YxiG58pk60wQsO25maB006yFSiX4VKYhQFrTqKkSVX2s8iHVrwvXIiUKM+AeoNFKgV+bRcvcFHZVn8Zi7WoO2VSgMN4tROtOq/zAgu2KF2bD7SNS+A9ZBNwMZNZrwZ9dH0dgcCZwIFo2IkICEQFZDdWHx3IWarUBWdX38THAj4GyGfIjdWbMQ1RHS4NphQ1fO/7fKbbjLxg/9OBDuveee7R04iVlcVwnjjyuHZ0jWiie0x03XaL3v/P1uvmqi7S7W7JJWVGHTYovqIKBKYVRbJYJ5g0y8yRUq3q1X9QpACGweUAkhxmUrI0CvbLvCMi0ZZZUizLhm5FKfcIw6yArUKeVKBtvwrbHgTPUxZ9iWGFcZzSf1JtqiYqq7O0ooH348XY9LgVK8wJvsMsZQ6ltm234jVJsOFF9xDYZPMN1Cqa25YpzItnAlu0yDSRfV5LMG3J+EjQ8ko1hVq4zgDiozxlR1KjuDFLQEc7epLSAhOEpE+rpoxIbhtAzzLfBtEJfA9RdcrfmgtsM2xY+NXC+DWXytBtAGvjV+LLKD2y5LMk915yvYTuVnyU+1hBKbbCKLemVIajqshRzKlcUKdXI4lHlv/kEJKI9cZSuix4sklDEEFhA7EK0uEDLKSjwIcHl2KtqtGtjxil8GsLZjYDAaDTotEjHyhoub9sdttjm6FPytaEF1UZRNP1q0RK+gahv1Hc1jOMH53Yq0RkA/3wfSX625fA0jinqo2O+8d+8+xpMDIY9vflkWbJR67bbSzzyptzU5pO8OdGMbQ6AftPeNCqNl2jsGMva2dSwG6swiEOSSxGOnOqjzRMKdNr6icdP98cxnBfWT3Un2ZtXRrvt9sji8+x4rG6zYNhaSPNotdZ6JDiRYhgRk6mmyFv6qNjMECFFxEwoNPNIfSBIKfYTKIFYVd+6SY7+ZLqqShK4Xpa4DZyqaVlVbPg2rUpaZxeSHcxt+HZaIy5t1Xmn3kid9WXszXS4K7Mwqy0HfVb5y6KsCc0EZ5si01Q8HqgkdOk0JIWz4pQuxnq2ze1Q0626qSnrjQAAEABJREFUwqD7yP2OZGFKWcni58mnntH3v/8D/eq++9P/jHj+uWd19PnnVJ48qqx/RK+77VX60PverMsv3skG5YS6/ZPqFCvKy74ygxuhb/2YTBartpwzEJ22RMu++bTbQ9Rkt8KbrbDBUDYubS0d7/vWWp/LmsM9D8aNOa4RoYga4wrT8u0+13xEyG9IhFRR8qHwioTXpZI1EyiK9I8V/VPDy8srMnr9XtJJ49N0AhunJ4U9TJjYXiBtADviY+PrJGpd1zMFVoGsmepQrmpmakUbnoaplTZR4D5Nwrwmp/nayLfCzrw25tazc2sot2OyhuppL7b7W43xTtj+uMx54sJtwNxsoJcuwvXS2VbXLh1vzzXcl7VgvTbadtryDfN2YMOVz2hFe97GWs60dRu+ekGQNrxBWavRaeXJAe7CXqgb1gvPzDC3NlxnHqQ7fG1uq0iJUbcNqeKXOoP1AUWj1TfrjgPtl3WKCEarAsy6+5JqhoSZiUhCbcExGBNsmYesJ3nc2uPMyK6ubrttjGm0i1y/oDxROl8odHKlp/t//aD++X9/RT/84U/14uFj6pQL2rW4qP27OtqzfUXXX31A77jzJl28f1ELfTYpxRI63qT02KQUXMCFqskIwaYSNPNgilJego0n23CMKuAB5iqeHrpw46bP1WxFgLCmxX1LtIptx30Wj6FVdTcjGGmLjYc/a943ZfwThW+oy/zrdQXvFqdf+Br875NChX/ZjnfoC8Ds4bJzrzfj2fx1uRQVUd2QOK9ZsfFvLdoYSnrEY2rs6Wo7jtZr5803tlbRsbrWbYNArqpyRgX2F6faPo7zFM90EROEKEUV1Wl0pok/rEICNh7jU5GfHdTgGputcTaVrhWfs8nXs80XpluzGBjSOZxcHfOq0inboNjRNlJzjSBlgnMFi8m8YlL1esTNE2Z14OeTnw3B8OjIpxoRZtqekSe1dYZ8U4B+Yjm5PgiUJkGWhyR0GqSspJjwp5EjhjkmFFGuXsg8BryUDQs3yGFzpCb5kbF1G8hMElBufCgQJPD4sEiQ+pGpjI6OnljRL375gL72je/ql796SBGL2rVzj7ZtX1CerfDY/7huufEyve2Nt+jSC3ZrR97TQrmcNikd9dP3UrL0JIUG61Qq4BrAkuwrpE545rgA7iLIyjGQHbHR2DJ12QjmzLjuOOas+gegNh6ZjebPRKjS7GEu+TPnhTcl/T5PSXpaWVmBGj31vSFhA+JNiC/vPM9kZPXPEAdbbYOLQkpzT7OP1CgqDYV1arLrpa6b0KpoVj5tBsno6KlkcGfB2qikKJg6fzbAYdhUPM6GTpzz4fRGYDBpTlOzbm8TcNXT5Ompb8ad2Qqcek+ntrDpDUrqv1+carAqJA0XQF4YDcFyiAold2deq8jYr+oWXCJPNz+LXs5wPzbZkWG8psXx1MlHQs9KIniZbDBSRiYSoqXR4l0XoFKVhxQRCZycWQWKJaEjca4ghBFRZSBqISIU0cAqIR9Ex+SUw+008JCPj1uSpZO1xDaiVI8NSg/PegqtcB0s9zO9dLyvJ548rIcefkovvHRSZWdRPR6M9Kmxc0dHB3l68u6736T3vutNuurSg9oWK+ryJGUxK9TlCs5ogzAogv6DiIoioCXV12ND0wRNciR1Gf5xAQ79V6raNtPwqo8qTzt1fj5i/Qbz1fiD0aoCqqmBn6dcZ+bwiDZ+RwRsKINWyFKerJojIoRwAGe1zsOzmFnLzK/PI/MX2UbzQ4tcHpuwU7ePuZGeccmnfOU/TZBr82RT4jbBmxNSlBV0Nhx1n4b3ifXHZzweZ0O3zvlwaiKQZ1z7wPP71LQwZpWGmJFTXtMomWP+UnnM6Ms3S4/pDuc5+j3xmj4LLtZsq8PPHJnbZNJNJ16w5q51tiumDp3tTk70r5mkEwvXKWxscXlUnz33O6gFS27eXfU/glsF3nktC7R9MXFhpCjOMS1GVMhEBGsfgL+w8FKVU+tI1lv5DbI2U8P9HbdCb5KoUnGuRkgFzhXK1C87WilynqT09dvfPa1v/+geHT6xrGXkLss6C1pYXNDO3R295jXX6tabr9bObpmeoCzkqp+glPRRRC1oz4AkiWWgXhWVpeXO40eTqUQTzrYzjglqdTuTSs7J1heB8WivN7++1jav7enUoG0t+c38jghFVJCgNWSZpFB1lIlzbhxV+eRzORTDkob5DXJbYWNW0439hk7SnVU2Sf+c7FwEzngEfNlOciLJmdFrvtZMqrxBGc2tq+Y55ekROAtimXnt0sZ0b8+V/CFEwAttI/WVCUpK7MjJCwwgY6SADDeliFB695R3T/IsTx/lyDu5Op0OgHYnoJMpN7JMkf7UOuzFbNAk+pVOFlKWhwKmgoRZRUjBMl5bcLDEX9sK7vjeDEmt+jpzpUFefvaRs4HLtcKTlGdfPKrv/+wX+sWDv1Mv28nTll1a1jaVbFJ6WtGeg9v0xtffqg+991264Zortb0bWChSn5LN1EE6KR9JAtPkQy5meyIFCei0H41Ppqe98XMNbmEE0gh6Dk1AKhtvq61Xlw31zE1CrbgWsW102hbIriu57roqzKnsa76Br7s5q51T26IIeFxXoZ4vW9TEH5AZIjn+aM/56tWNOFA+4MnWKZj4Rp3dAtJuZ5yf07z9noY5TZxTO/URyMaH1/l5mg2UpoEipqRGoPYxpZG06HPZFiDZahxst70B3gt2I117G6h/CqucEtOOXcHK2pRnhKvacFjT4E4JiOsllAWLbzg/GQH+fHphGU9LEj+JUp5sp0bc9BqTIelVOl6AJ3hjApMlKsHKR6It/bRYT32o6g/zaCc9aJPG8418HTTdD5N+1V6pILxBjLxJ6fLUpKsnnntJ//c/fkVf+9Y9Or7SYeOyoB5PWDI2df3ihA4e3KG73naH3v7W1+qySw5ocaEvxZLEVqaMHr0hz1m2zfOVki2MjNT5Uu5jpHLYLUuV3WSOdiJCEeMQsiEUOne8zCLQjLKpx890CM8qDypg7GWFBE08XM8FXrybjn6eqSlNJfOdaDY1V9P1WEi6db35Gluflu23Mau23ZhVftrKcCQiFDGEYvOt+3X0dKHwa5jB/a6KP69F5p1ZV1fW1/EgUONYV3Nnq3LYMQdvAvziRmz9+jKE9YHrGbDrSTEWx9G6E3wYVZiRc10Xm47D8nM4vRHwGExuMWvfLFgtMcVKFZynoaRsvA6i4ZykrTRX2+1ZRj5agE112vZsJ+VhNksb+5hK7EZP7utG67qe64/D8lmICEVsLWa1V5UxSClYUG7q8kahzpf1jEgDxuCmfFNOfvXiAht1XVF3UI6s2pj0VfjjXhNQNnbRVYORNipv2+eISNmISHFLmfoUMSqLCGV5lhDewCSIepJCavsqH0kmisxIMIqIBIXUIMIZDY4y+S7MlQo2Z21kTd5xplpErrJckLSTaO3Ww4++qH/5t//SN77xIz3y8JN65snntXKip208gdq5o9TuPSt67R1X6r0feJNuuOlCRedF9fSsinhBK+UxFZkjl3NaUGhBKEhwpXzgGYybLjmRaBvVgcy8dabB5UPA2agwL4cgAkMToZEjIhRZtnEE9WukhkesT86ExXYPan5tSJN06qHVH9KRNhKtYBDGuvstYR2tgEZwTmCMAwiQF3BdZhdh5Mz1XopXGyZiNR/Lej6aDpGEXDemlR4zjzpFC5W8qtPombbR1hnw9gQ7g/wM3rZW6VGfHrgXCYNy5AO+tun6s2B9l5s2qAN9ekiIIQr5jxMZaUBVHUQYFznXfWr8nIdWFjZ5riYQEwA7bX51FgnJkzfpBXUMCHncpx/z8bINTA1Sql/FoJEFgTIgGkeSy21VdeaJ1Tw6mDyFiU627+Uiv67WrD8Lk405VkYTQ24fEn5w6xARBBtI1LeNCq5vv0zPXswcf9x2jGaCgEWgsQnQzKYTM57rjDMX3OQ+0QRlKDG8jEuLzygaJIrSFJxFrdAe65THQowDIwM9yqw3gPMN0EuOUUgXYDnj4OSOrF2GmWTZ9dNi2C+AU+xZ13pzwxWS9flPGYuwBnmey3xTu2nXfvqnN9vo9XqahrbevHzTVtP2ZJoGg6IW9SCmfiNr841sDcq1MWov6SOammgn6axFRw1U7YzKJuY8USnwBqlMc4OlBfPDN0PbiAhFhLLIFFlFEx+VnLMUTgEZQuMH7kctC+xnheTHlYbDmNHH5j1nStDsqt9f0MmlRRY5u/Tc80v66le/o//5//yr7vvVb3X8pRUVKyV+raizcFJ79hS6+eaL9b7336m3vvVmHdgfyvSS8mwJy30Q+EcfSjYqlIicOEowmiwZhzXGZc6vltO1dM1yZ6HNWdcnca40qnOK/Sz9NcpwxR4ZOEBuvhSoOf6bAjb+kFKKMR02bUC2lRzVJmt+Arh+5DlIESPLHKhmTHXGappIcrY5QetEcapA1moQEkISTFNU1bUMkFyUysw3sLDhG7pKqS4wsf4IENKFUREyC2oyNIeA5KJRIJw1/5KBVg3UW7lTzNJYNT4wbgpSEnRj4BcyF60XrpZs1/bKjVIcSXbGqDer9rMNyypI3t8aNCtuP0MkxxhVb0JqlDVVolN6mupJVXtQ1V6V0HG4rNaHtXKFKabnFdvkvLrr1iMklZNuxViPBevPwnRbRI8QUZdkLcfXfjTUvOWr4IuKmqvkA4ENNhgIJzDWmSA+q0T46PGZBfs7q3zeMtvZDHCVlEZmEvV4NmM+Tr1eGqm4GT/Ohrqpg/XNoeAu5MX/hkH9ZI8ImULW3UW33d5EOO8LzYgIRYS8cam+n9HRqaC2741RRGjNA5WIdGqpRvJzKIghuyFu0jRdLVvlRtOWm/fNqA2XtfMt3u/qZ95sGK7LQDbxMG3DscrzTBnIs1xBnYhI/Y+oqcKtzUREpeNzRCgCKLgWo3oThzkaWEhuIg+QRUdZuajeUlcrywt67rkl/eKXv9O3vv1z/ed//VQvHg11unvV71m7r53bS91w9QX64LvfqHe9+bW6ZO9O7dCyOv1j6ug425IlhVZAAagTbFiAI03TW5TSlaGCV/5i0kf2RmR99BoUNW+6fpTYHWCLenLOzPoiMG3t5vmVykJcabNtWjdpoFtfGGQHUviNJ1tpMMvKwFf7MEtxjjK3x8Umw3b1cjzcCZCuZ78Gcq8qub79mmVsqkvYJaV5sRGa2p5WkcLxIkTyOIwAYVtPziDbcKJ+SZwcL/+c9jgsN6xTEssNt3PGK9LRFKx56OadLYiV41ahabOxO56v5b6Gg7IGyd+6bISgk8pM2wXkV9lol798+FeCp6xY6EYaEOgrITG/fBMYgBtrv+hrOgrKRpEuCG44vikP5vC4XS6eQRttvhVDlzubZZmMiFBEWDSC1J4XXG07a/BNnXmo/TBGGl0j0/Zy3OXx/BqmxooJZDuo4zwN274h+LHKZKfU9w1p3NYgL9meIWx6LLrdjrrdbgqFa8UAABAASURBVII3hXmet8YoUwRoNidQUW8A1YdlNTudWMmoNAIjAZvAGKclHF2KQMLTjowNSh7b1V/pKst36yQblQcfflZf+8ZP9JWv/UCPPvacev1M3vQWK8fUjZO6/MLd+qM33a673/haXbxvu7o6pk55XLlOsElZAW6ARkml28EH2BmplF1bDezUtaqySs/Knl/VXGw2IHPQPhuTPnrrga8T4BcvtzlA7dcfCvFIjON09t1tT2qPGZGuOm67Mpz3WDVzxOPV1Es2mPZV3rkGlWQrz7Y8y95a5bPqjpfZljEu33Cei81xW4UU6elWHftVdabZmiRnAH1N+3VwxM70Js+qEo9BOZhfQ9cmyYalNTcej1o8iaR2OK2KU2ODOFZlVW1UK+Zlebb3a8Eds47pxlDNt4LbBrM4xXHIK837afYtb2HC+A89st4wN+Qsb2CpedNzON0RyLaiwWoy1ROJyTOST5OLMssbNLKGbsYJ5s5Ie7SRErbb1PxETBDaW7tkWnijgi3zjcz8ZKBh3RoR1dXR+EdpuuBM24gIRURbNMK7vl8oGnhxWrK4K1nYlWy+jObjQhUlKKlfXMq1LyMGxzIRkdqPgCoGpRGhiBjkpVBEyEdEDHjntwoRld0IKEYjQjREig1DocERZCKCfCgioMMUEUkGUdTiiFDEEEkcqmQKRayGQumIgCGlTDqFkihUUYUiDDFQFYoi4Dss7rpsnBdUsFk52V/Q0y8s6Rvf+5n+4Svf1AOP/Z7nIrmKLGej0lNWLOvQeXv0lte9Wnfefr0u3Jcp+oeVl8e0mK8ojx5vTnvGMjvSqzNtuDmmiefWZPgFYRylCl5sjbK5Lur5BWFu43qyOR/FBZJ9WQ+wTa2SBgtg2jRM02nWW3ZKQftbnuq+rOk3PWRUOJcTsOVebdDgYCTwsTJB9wZ8JZl9bsfBI97kPdYNnyKA4an5dtk0Hq8G9a3Tyo+05TKjVT5Sz2UTMLuX00ubK2K6BiWEOfmAT+RGkmMzQTyiMy2DWbpuC4BMasN9wyBZhsPy9QOjWJjW6imQO4hzmHWfBn10P42xeiX3O9/3BiBfWg+4X1a3HdNxWG4M5NRx3UH+Zck4uNPgDrnMdGMIVX/DCRPJUERFU2bCKSIUUUNQI+SzImJNWFOvkIPearM406HIttyBkSuxZd3yBi1xxbqg4jZ9xhS3zoGZCIZoChg9EuUTzgMDMLbnG4qRLhjamEZTETcgqnHfcs73cywgKwqWFtCmzPYM5+eBdY3Udl0hoBVKetEAYVm1C7dliTC2bIUiQn4aEZEpZsA6RgR1eBoRPFGahEZH6A0hhQRiU1D7CMemGosUz3bZFD5o3UURYVLB7AREICRZqSZmZbFkSQXng3wFcQSOSewBpOikX+/qx6KKfLt6+Q49e2RF3/3JL/WP//4N/eKBR7XEk5Q876pDtcW81KXn7dbb33Sr7nrzLbrsoh1azE8o00nlYoMi91dMHZTVHMxLWKYKcpfVQOC4rIUCRysdjJAiQhGGoGujUpIU0tzQ6IGr6TpLmxVfXwbXWOUX/dsKniZTOzWFbHlq25/JU0gaHS+8sQwyfzqFmoQ8jcnIGNhjnHSZ2TWbRzfpQVOdugLZepJCUqYugLT1yK5O1jdaJavqtMrNtpGqISA1bHLRmUZmvg3HoJ2fh/flkAxjNIB52zldYPDcJK6GuJylkBKqUyqr3Vo3r7P0GO9PigGTYxBz3+t8bxlg9N5i/TW71rZnfs0KZ6uCJ4R9M50Gl28CtVnPv2DeJerTekwGygmcSOTWTOttYk2DZ1LBfd4szqT/tJ2BU558kbcbGc+3y7aE993GhtYYnGDiO02E64+BWxI35Nnnpor72KCRNdRy86bzwvoReFwj5X2qUXDjLPw0hRtf4Xd38JSXcEqbYMDOSthVgiDhkzhreLRzoYgh8jzTNHTYjORsXoxOlqsC+paPISOf2S6NxgCR2lIgeJmkwNkE+iLzwbnhJSQVhKx6oJEUnKWgX4N5xuqkAD30epFrifi9sNTX93/xG/3z176je371qF46manMdlA308Ji6LJL9umut75Gf/T2O3Towr3Ee0VZFKDErpgVAZQOJIlOOjGN0mvuOG10LW/4IQ3Y9QD1LUjuh6+jAqdMUx67W0UxNZrcDpLGPuy51ETAQRnMMITEirMnHlIKm3wSnjsREeKSwpPopIiUlIzrjeTJpHlPbId0aJNiLKwvP/SjfT0Ppa90bnMxkybFZ9ymb7DjsvXmq1Gd1NqplnlenOo2bJ92SObO4XRGwEE3Tmebq9s6LRsUNzu8cfoStOQcmghUm4tC06hvZI1uBJPGKVGYVMBLWP3i1NgovUlJ4BZWlyXVsZMtRIQCOYSFbCiySFQBP4AGR4TlojhT2lR4YzGGPMuUZ0ZAZ8E6DQJ7FWhCClKUMt9AyNYFcVAnIhRRAcnmU2hgLyJGeAVlxNA0g0aWKSFcMIqIKl+VUy/6ClBmfZUZcyIrxYMS9bCzwgal113UiWxBv3jwKf3b13+ke37+sI4cLXg+0pFE3WJJ5+3bpte/5ga96Y5bdMlFB9SlKKKk3ICQGq6hiF4Ryf0p6/m+WdoEpLEzyMM0skTJn0svgwhwqck4y1xNc4g5u2G3qFtwr2+jes3w1bBhqy/7iumWdxb3wqPTjP1G6VncvXOuvYwjUC9L6MGZvWHy9is+pCsF2qQSppGN0bFsemcG7ZHEcnkkv2ZmktE5ZRPbWk9Mx9tZ09lTo9C+QQ03GXaubg82dYsXo0hRR9AU1Wxjwy9OZXqiUsCOQixlVddPdjBqCuG1uzlDPUORlEAJmSRPl1Af271eP33/ofRTm35fGS+QOQvkrFxRN1bUiWXlOknNEyqLowlRHlMeS+rmK1qgXL1jyorjyosT4KSCxXXWX1JCsUzZMrKVivaXpd6SwkhlKwrairIH7Uu0P0RJnpmBrKyBAP+R0/cAZEhVvioryLfAU4cgVgNEn77QVvq4VA/dfo1WHeu7XkIphzA9IUntlegbkFZqJIlSTwabE9Fe4qNWtjGx0ygWKdqhcmW7HvjV0/rGV3+sX97zqI69wDgvb1PeX1SnH9q3Y4fecPvNaaNy8QU7tNA9qU5+UnlnScqWVTBGZdAPQ00fkhepQTc3RKj5E5wREVLNV1Sto13WEr+MWPfgbHQ3jVA6rfZuinig6PL5EMzYIcQ4l2kiOyotJJmqozFc5cbOFDarRVevSwO7SjYCSRtkxxIWRiWopymIFJaz1OTVOlxvAJgSuNjEMG8kG22BhcDyBmQlMiT5aGjiJ9RNcp9c1gayJlvdexCkxD0L6jK3Y6TwIKuSS1bDtdyvkhMpmaxkbd3Kwqk8Ox7TsLrdtm/z86lfmn5Onafc1FpyQMbgn31f7c/LVELoSHWP3eu14KjMCeJGGoaQEJVMytKUAtKwzELkI8kyT+CJQDOVt+iqXlDW3Ddgh6mZZUPJbM4NjWs0NkzXKPONxWoNxtXPWH5SvzbqTNO5hlZ2nKu46hyBhMQ00CS4KMnVOhCSWoLVbFBpErKRGcaMSzc5JsqsKcxSiCVNmVCiu6o54pbs1PZWlSNolw94bNneeoCp0RRSRCRojWNSO2tUOSXFEZW/EUPqJxMR5GkxIpSBkORlQxozYlXdipC5QFKEmQoMgXy4j5WeJQZSLvoMtQx9bztsk6zMZwpoBcEbZWRSFrAAGcOq9FOKvZ4KwIm19LLK3klwXOqfUM7mpJstacf2QucdWNSVlx/QjddfottvvVpvet3Net3t1+umay7RNZddoCsvOahD5+/W+bzzv39XV3t35NrZlRZZqHfKZTYvBhsX+IxNScdgYd1lMd+lLx2eMmRQI9THQxbc5OmeKtfxm7xAwKKgijoepYJYGlwMGqJQYL8CNtkwDHmX9YlHAfoKnnQ0EHUq9ClzeSmMJgzu0yElXj7ImAg94DZc3/ZEv5R8DgVGMqIafQLDRqQ4sSjjofue0tf/7fu69wcP6fjh0GLs1o7Yrj0LC8Rzp15zy1V6/Wuv5UnKDm1fXNZid1nRWVaRrajMelLwpCbB7as6AhKcGtC6HEjDfEKmGMmjTzXJdByaeESEIoaYqDQmjBjqR5w6HsfGWmbMmPi+V00okOWnCuP3W1/TE9ti/rR1N8ZLBVNhHIjoowagKTJEgoLkC4LkFxTpMAVsDYaLsJIhIU0pVP8xl6IBcz0Vjp1oaiCpa6EZA1gmN6LRI/nnscM3+1iYB9YKn2zYMN+CyyICk0OQkRFRyzQ8AhvjoEniRIHbAwNfBvywPiLiaw9LXluVQM2WgqpyFNt2rIA7wiOZKiyp0OhRsxKc4nNEKGIUCFa3Ssca39ZLp83rcTsEi26nhkYo4Vvtz8tUQu9G+jatz0M5HU0B4LUpzbBZ1NZbaLFYIQ0F47F3EyUvciUq01HiVg1fKOjSmYHd4GJiKqXpExHI28l5oy2bxNtog/HySfWD9qrXtmjuR7QdYXkFxbid1fmIUMR6IPTXB6Wj6ZtpEmzgZD810r6aY6wPFkdYfwYUEjqqjxB/5KPOryaUUK4JyFYrb72EKThidDw/UvgHmokIxmc1EArpSFRQ1QhkjYxzJv9TQSOPHD5XB2o+jw68gYyFLqXKUg1xLuEL0FDzfbT6yPrQHmtlYyXxi3mpHQuh7d1C2xb6LHx7WuisaPtCT/t2Zzpv34JedflBNiPX6B1vuV0f+dN36y+/8HF9+a8+Az6rL3/x0/qbv/qs/u5vPq/Pf+6j+sTHP6AP/+l79Cfvv0vvefeb9ba33qE3vP4mvfrmK3X9tYd09asu0JWXHdRlF+/RRefv0MH9C9q7K9PObX0tLqxosdPXApuZrFySeAKj4iR+LtHfFXVZhHdYgOcSsgA1jaA8UyfPlIEcmAY0oZMp0ZTP4Rt0Kj5jKxOhsoagikwiYgENoW8+IeS/LPFZ4p2PSGchEGyiCggQB9adTSBLCvYrOWORQzvcy7sqi64eeugJffXfv6kf33OfXnxxSSsrIY/5NuJy/oGu7rj1Cr31ddfrivN2axdjtxiFOrw4ZTxdqvZAgb1Mwj+V0AGCNhCfS39YEWDY06Rr081EYKvszOnDNLWSAgMyks68e/ZqiLTY4ym1n4InqCrzecTx8Yw7Mi47l18VgbMnTB7RjaLpVrWaspVG8vKkL/8ebD7ujsFGsfnWJ1morpXqPKn8VMtYjZzqJrBPzNNNl620abrfIj6XJkcgIhRRQ6GUTBoZNAldACKCpSWAemGaZ7k6WYfFeVfdfEEL+aIWMmhW0S5lHXTyEPVK5QxIgw58h8VrbrCw76hH+QpYVs4TjG6saFteaOeCtG9XrgP7cl18wc70dOStb75VH/rAXfrMp/9Ef/1Xn9b/8bef1198/uNsPN6pN9xxk667+pAuOm+ndu3MtG/vgq666pBuv/06vfUtr9H73/82ffITH9TnPvNhfe6zH9GN6ZJoAAAQAElEQVRfsKH50hc/qS9/6VP6i89/VJ/88/fpg+9/u971ztfJ7dxx+7W64bpDbFz26+IL9+iig7vZGO3Qvt0L2rU907ZuSd978kfNOl6Ql1KnEH0IdSTikVGeqcMGxMg7uTKQaDdXwIdpg05H0e0qOhWUdyU2fw3KoBxkWZcR6SiDD8pzNiuZqr88y1XFPVdOWeayLJSNI6yPXMGfxJAMKDnyAQlGKFOBnZIxfuyp5/RvX/2Gvv7N7+mZZ47o2LHjPNg6pl2LK7poX6Y7b7ta73z9rbrq/IPaTd8WsNAhJlkZ1eak7GA3p6mcEiODRg3IuTSIgO9hIxiUnGPWjABzjknGXEOzzZP9w0wsMOvXxWZOFTy+KnjzoEFJ3mVV0M5klNoDtppfLWk8dknjt3n63GT/kCmh8LhuBIPI1jach02X1ikO6Tnzf0gRYAkQQNUKRKf78CrkdLd5rr06AhGhiNWoiysSFZGCP86hdJgkcCJRVgLJH3PyoOYhFsEAbS83K5Qy7aCZq6+czUY37ynPVpRpWRlPHqI8yYL1pDJoByxSvntb6MCeBV1wYIeuuuwC3f7qa/XWN71G733XW/Xpj31Af/2Xn9Tff/lziX76zz+o973nrXr1DVfq4L5Fbev01F8+oqVjh1UsH5OfaGzjyYufemTFCcqOauXkES2fOKyTx55X0TvKk5hC+/cu6tKL9+vaVx3Sa2+9Vm+/87X6wHvepo//2Xv1mT//kL7w6Q/rLz/3MX3x83+uz/35n+ljyD/wnnfo7re/UW9hIX77LVfr+isv0uUXH9DF5+3Wwd3btHd7VzvYXC1GT4s8WVlkA7ZIHBagfsrSoczIybMvkb9cnigBzbOSzUWNXOoQ4JynEZkKolkoixIEIOZsOEIiviGGt0aJpFRwbpDBZygYjWwVLaWMWsFGIlHqBCiRGSs87TjZDx3vZ3rk6Rf0tW//SN/6wU/1zAsvqUCx11shnqX2bc91x03X6G133KJXXXRAuzwGjH9HS8rZhGbEQfXLW4n9hh/SJKRVJag+aKLFDXO1cCqh21PLzhXMjoDHZxJm15pW6jFrYZLhLZR5aeoFWcGivKgX4c5P8269cvdkvI5lkzCud+ryswI41qpVuQ4Jz6DAonZ+ULBuJlmi1saoffBYTYNQmFxGk/TJ9xJUUGvat/yVhqZv89BN9D2ZTyeMcFXBOvYEt460o10Bha1PtCdekwZILbSuMpcn2cvkNOjLFvnr/q8HW9TsZs0Mrk/7jjHPKb9BMpxJHmMKWAUEMCfr1qhJEjenSbKmbC2araXwiis/SzoUEcmTiFDEaqRCThGry5AoXAY8gBkzJEOQmyYUigKwAIiyz9zqk+9J/RVonwVpqZxFeidbYhG+rIV8mU3KSbDEYravvTwZOW//trRBuOm6S/XmN96q97/rbfrCpz6iv/nLz+jv/upz+tIX/lyfYnPy3rvfqtfddr1eddn5OrhnUV0WvJm//N4/rm65xIZkhU1KKW9Icp7ARP+kor+krFhWLpcV2tYV5SV+9LWQGT0tsHjuUt7BRk4d22qe3Ozfkeui/Tt19aUX6NXXXaE7eTrzbjYmH/uTd+svPv0R/e2XPqO//6vP62+/+Bl98XMf1yc/8n598D1v1zvefLtec/PVuvbyi3TovD26YO82HdjR0e6FUts6fXXYqAXtqUcs3DYL99xfwsfXrFjh6cuKshIUPfrV147FnDqFcp7QLDAAHajHgL0LslIZm5osSuJqBBuNUgyGGNIaoYxMpiFl+OQjIhQxRNKhINEQZYx60FrWVdndoVjcrQI8/dKyvsEG5Vs/uFePP/28Vvp9BfNggfE+4E3KDa/S3W9+ja674jzt2VYwXifViSXlWU+hQiW6JZuVEl70B6FGDnwSwIVKbH4EeDiSD9RXQwptxVFyR90stsKP02XDM8htmbbRyEznRzMGphWSzS2I6bQx8fwuOZWeZ612EPnSmN/1GZoR9MVAB04RMRmUn/LU6mM5hR/xIaTwHz6bM8wa2sQxre31yOcboDSD8HSU0nXuLY0MS7DraXuoi+mzJtGJwcSt+KafQ3+Z7Qi3Ot/e3Ns2ESUqtIU/zjcg6Mi3OLmrzFGNY7DIDymV6bQfTb/np0SuAPSJYSJ6W+NyPRLYm5Oj8VGft8aP+azgY91+mi8pFsjqJ7dwBAhLyKuRjdboBn2kuK7vPlQ2UKZKSk1ZyqzvlK1PfSu07fg4tsLuqbLR9nVaG0GBAVlHihitExGKiFUWQv5DTFkEPCCHtKzAItgL4QqFMhaXWVayeJb8Ln+Hd/qDpwIZi1QjZzHa5clGN19C54R27ZAuuWi3brrhMt3JZuSD779Ln/3Un+lv//pz+tsvf0Ff/MIn9YmP/4neyxOK177mRl10/h7t3Jaxieir44V7b1mxsiT/wlaHBX2zmM/ZHOUsRKqPjJWVX/aNKZ18rHmW2Sz+yxp9qFEoL0yH6GCvQsHCuqD9Uov0fRv9297tawcbDX/0bNdi8PRmh66+4pBed+uN6anKh//kbp68fFB//Ref0P/x5c/qi5//mD75sffztOctPJ25XbfedLWuZuNy6fn7eOKyh6ctuXZ0Sm3L+zxt6Wt7pwBKfKdYor8nEhaI6zYW8h02NI5tRmyNgAabrYBqgFLV0IV8RECNjMswQFbnXTgAMvP001x1OxARRBhEjg1KkXe1ki1oOVvUEvSZYyv67r336evfvVfPHl5Sv+gqR2eB/uzeEbrp2kP6kz9+i6571fnasdjTQndFeWdFipPqs0Hr95e5xxQaP6r2JVNNOWrPppaeK9h8BEqb8CC0kGSWrxs2su5Km6wQijAyZcz9YN77RdDYpOFXRvUQ8RlCZ8nBOoP7AqME44XIetDcF6iabDT5M9O1jV8tlb/UpyOT+r+efhHJytwWnBtfqheGLTA40wQTVEZbaTzfLhvniR+vZ2rDKs6bnnasx/fT5RwxOl1NNe3QpOdkG8MipPWcL8pCFSwr6uu50dxayqpoaw3OtkYE0hU0Rj0xz8Y5knx1j4b+Jg5fmzcLxAstK29VCImkDRwRoYjJUGBwShliJbAhCRbKRga/0A11u1KXxXuHRXaXBfYiC/dduxe0f/8OXXH5+XrdHdez6XizPvuZP2Uj8jn93d9+Xl/4wkf14T97t9519526/bbrdNmhg2xgcm3rluqvHNXK8hGVxQmeEPTVZdw67LKNvF8o4916gYCPfqmgLGOdG0XAgyZoJf1JqGVkw6A8EiTn6YYi6ZGHmrfMoFuqUEJZYPN0pqNl5TzB6bAR88ZhgcYX8kLdbFkL+Qnt3lXoogu26VVXHKBvV+mtb7lV73/fW/SJP3+vvvwXn9T/+PJf8uTlC/pvn/6oPv6h9+r9d79Nb3/j7XrtzdempzUXEbcL9m7XecRwH09xdhGTXQvSdrcRK8piScpZ3NOeqTLy5o1YVuB4RAbN6FCFlI9QIFdCUFZtQ+hyPQPNiaMUpSkmUXEqqdOPjnqZNyldnYwFvaSOnjlW6Cf3PaFvff9+PfL4i1ruZcl83lnS/r2hq6/cp/f/8Z16zW2v0u7dmI6jKrMTyro9sZdRBDKnsjklRjIxLB6BhcaI8FzmXARGI8C88tzyxiRjYxIRzDWgCml+jdY4rTnP4PXgtDonnT3NTQiSRWePg40n9moUzg1vZM6tA4NFGoszXt/88Rd/Z8jUm4TJ83cd9hu3X7GUWARIgRqnr9hOn8aOBW01gF1PcjXrjw9LnWfGszEpVRRFCxTW1wScayeYb5AEGzxlG6y3gWpb4e4Gmt10FftdG/GFZbQvrigobOmUUb/UtqmQNSjhS7VvkO3lqPmg1OUVX6JfgD7ogYaar8FTiwAZvvg7E9sWgsXysrZvK3TB+bt0JZuR17/uJv3xH79Nn/rEh/Q3X/4cG5Iv6C8+/wl98uN/qnff9Rbddsu18mbkvH3btYNFd+Z30leOKWPR7++NqH9SZf+ExNODjKcF3vR0cqmTZ8pBtdjIFJErgFg4BxAW8EYJg9iIfAClw1ykMiVZSBWFISVeHOYhKZXp7FNJeaGIKhaOQU4cTDP1pWIZLCnoRwZynmbk2YqK/nE8W9ICT1127eikL9hffP4eXXfVJXrj7bfoPe98iz78gffo08Tni5//pP7mLz+rL33hU+Q/pD/7wLvlj7a97U2v5QnNdbr+6kO64pKD6anNPh7h7N6ea+dixqZOWmQT02Wj1OFJS84mJsfPjuMHzaGZP0aW0FeOTobvMQZF3UeeOAVzzyh5FyNBQpLRUxAdFfmievk2He3leubwsr7/41/rOz/4hR574gWtFIxP3mFo+urky7r0sr36k/e/Va9/7TXat0c8SVnS9u2SN7IRPWLWw3ih9OLrF2NuRKKlCiXlStDUo5xaguEZZaevqD2nTl+rZ6qlM9zbCOZLhSYCzpn3TCmZyQ0sOzPAE8/zOYH26XOTxuZ0S6dCr7lmk+3WWDVjVlJAmtl2Y+P0BI2A4WfV5hg/lp2m1pa7fwUdNE2gMPUdmeVidjtp4jGpQSu25c6/kkFf4yzrHy4NPTrTXDs45tcDKSKAaQ2F5j9qXeKR5nQzt1sUlmt7uB4gg3kqcE6J68AyXxumDVoaSW09p2w9yuvXtWttTLGAiju1WUyxPkNMw476VLSrNrp9iYVk+OM7LOLE4jIMZBkLycyTRDlTo0IGl0lyWQQLaRarYcCLBWdZ9hlHbLLgtE6eB4tHqRNSjr0cvcz22Rh4cxBsHDLeqe/wrnw3X9FC3tNCp6+dLIoP7t+pa6+6TG98w236kw/exZORD7ER+ZT+j7/9rL70xT/XJz/xAZ6MvEF38GTk+qsv1WUXXaCDu3dr50JXi1kk8OBFHeLRwbcu7XdYkOZsfnJ86OJLB99zEPS3BH3QQ84b9Opho5/l6vNufpEtqIgFlfBldKS0aclTNEKZBCeOiFBEKIkQl20Qi9LAbgmKMfRDMgpoia0EeFhVxBIpqJenTRTG6Zuvo5yFeodHBV3862R5irU3Egs8DfGmYsdipr27umnjcoiNy6suu0A3X3+l3vjaW/Suu97E5uVd+vynPqwvfOaj+svPfVRf/PzH9eXPf0qf/eif6oN336V3vPF1esOrb9at116tay89pEvP268L92zj6UumA7tC+7aX2r3IuC2saGe3D19q56K0fVuwQZC6bGw6nVIdnnx18KmhXWSOf2/lhJaXT/BOBvNHPtzjoHcdMtuk2KFesajnXzyp77NB+fb3fqbfPfmiTqzkOrbMTYa45jzhObC30DvefIPe9obrddH+7cqLFWJ3UspOqF+wKWXsS94xwbCYqJKoq77YrZKFLwt4g9sagS3JD2GZdUxHgaEtSRGhiI2Dypv3I/V7tH/lOmWbd2KShUDYBlm18+YtO10gRkyk6qqs2rQEERmkpMRD1xu/cX0mJzbnT/ajssF0phouNK7MpKieBIs27wAAEABJREFUuoQTTKPUlURneoLyKSovB9c0UbIjqZ1J3Z7Hh0n1tlLW9mG6XXpCL9Z3trXmimkoRpgwbtOl2CM+w3j53mdYXqlRPBhPJK40BtuahTH1jWZ5Q1AbxaQ26Vg5Cen1ghgk6jicbhBlwolrg7iP8PRlot8obUaO2XWmZkaZrg8RoYhs0F6E8yE5wSdGax0OErFSRU1WwSYoNhF2zRIm4sqYJmXXX42kv8HTsFcbNLB2tdSN+dUa9fXStVuYorFWQ642rsOCjAtOUTJOgMHJAFlEwVo7A6Yh/znILs9YyGfUq9CnrKcs+spY8GUsBNO7/f1lFSsnWTD3tMhitJOxYCxOoHOCd+R7bESkA3sXdNkl+3XrLVfpj1gsf/TP3qu/+MIn9N///kv6u7/7C3320x/Rxz7yXt191+t1841X6IrLDurg/kXt3FHK/7dkgXfPO/6yNy882QClcnwzkn/IGz6QJ9T+N3xJvgBeInuTUDBpCy6UorGU+FCJ3BB0AK0+PM0JIPpwBLM0MqlYCyHqVEhWyZODLROcjYjUNIKUAt8iQpkhKfXZ42AwFh4PI2djljNG3azU9m6mXdu7bFy2ad/u7WCbLji4R5dfegFPXi7X6267We988xv1p+99tz7zsQ/rr77wGf31X3we+ll98XOf0qc+/iH96fvv4onVG/SWN9yiO159jW6+7jJdfcWFuvj83Tqfp1cH927XgT3GNu3d2VWXjXCXpz6LbFK2daUd2zKVbBzYU/L0JyT8Ff4p/CJA3BQq/ZPB6qoEhRZ09EShe3/xoP7zv36ox58+rKWV0MmlnnLqZDxJuujANr3rra/RO+68NW2e+icPU7Yk8fSp6PWITSjKTCKcvmnTAO0KWZlQ5UslBSuNAPGE5BvbBPHLUuSen7WOl8Gw1GBuaAQ6vYcDlcA8ZQJ4Lg1QP6Fr8qfXMVrDLxKx4oxvaU7PQ9Ncp/4pSHiCVZ8rVO5MiB0FTdxOBcWJlNa27fDN9i8ZOmWnKk54QQsNDzshre4LtahCKGcP/YTxjgiRxlrBWNKdRceqrFt/vP68+UBxs8DEPMndX9WvyRWT6uSiuaQeu1WKNtq+B67ix2okfWSboVTfWGqPyfwWSvpU2t+6Sul7qYHM8tVzffI1WrDm81BRyjXAmcrjdVMTY5OdZtD39VPVqTMWVLDRVHH9J1Yd66+04RosOFnRaCJ0Jo8UYhwwhYykoSwUylioZUWuhBLKYjBTRTmzmBPdK0FFMwY5Y4AyBt/IeWKSswDO2SB4k5CgZZ5aLPPu9RJ2T8CfVNY/pkU2EuezsfA/K3zzG1+tP/nAXfrSf/tz/Y//zxf1f/73L+lv//qz+vxn/kwf++gfpycjt992la68/IAuumCH9rC43b6Ys6nJWFiH/AXprhe7eV8dnrr4y/NenLtPOsVHWds3nYpACbgcbiRZ1sZI4enK4BvDrwRV151vBBkbnYXuorYvLmqRDcw2Yr5754K8gbng4F5dfsmFuuG6q3Q7m5e3vOkOveuP3qY//eB79OlPfoRN5SfBp/SFz/054/hRff7TyD79YX3243+iP//QH+sj73+XPv6Bd+tD77lL/pWyt73pNfJTnFffdLWuv/ZyXXThPm3bHgqeqAmUPFVT9CQ2lGLOidnobaefYh09uaKf3f+gvvP9e3X8aKG8t6iFcpv2bt8DlfbvyPTW11+r99x1iy6/cJcWqb9n+3Z1ufllCRlzupMg5n2JjCRD4dZK2jUgr8x0rldbGQFPlRomW2l6s7Z4mdW82Gxb66t/FkTKLkwDUVuzP667ptJWKkxq0LKNYsw37n2+/41Jx7LraWus6isuu1YsXnEd3mCHPLHmrVrF1OuRgo1JURTqA9P1wPW9IZnnMp7kmb2oVgIlJoaYpDuvLJtXcev03I1xbJ319VuyL67VUPMNLGuADDa4GwWrMiPjrf20YfGmBVlGWVaWyrwZ4Z3trAGbEvM5G5P0rjybk7z+Urd/RjdWTmjnYuiKQ+fp1huv1t3veKM+/pH3pc3I3//NF/R//v0X9Xdf/qw++fEPsMB9Y/qnh34y4u+WnMe73/4Vru2LfTYeS+BkekrS5V13fySrmxVsTqScNqNPuVbUzQvlWYm3ZdUpE7iNpqgrmga2Eq1lDUHMpPX0bQFFwqYEFK0DmZmoMlLu9kYEW5mxQxNgH7IsU7fTJZZd5WxSct5VyCnwTw1njHcUK1o5eVz9pePyzxZnjPdiRzwBy7WbzeO+3Qs678Au+Xs/1119qW679Tq9/vab5e+/vP31t7MhuVMfuPvt+sC73lHjLr0P/sMfep8+8fE/1ac+9VG97W1v0oEDu1UypkP0JOYdJ+Sc864623bK/yvluSMn9f0f/1zf+95P9dKLKzwg6WrleKkuN7Uu/uKO3v7G6/WB99ypyy48oOLEcTa3uRboG9OFeR1sUDLmTSYhq0LjG5E4nIOcoeQba4Mz5MKZadZhB9FqvYlDosyCRLkvTadck9hwOeotS6eG9YxxWw2Eb5NawiWK0Ka80Z2bno6OTHL6nGyDEZi3mucDup4ckFmp5I2aknlQmqY51Mxz17KBkvnFk+dUZn4dwK6ttDE+N9tl3Di1JrT1R+rleP+2vpkpFlPrE8oaeZtOUPsDFIWavxmdJ2zVXEMHnrO8ufATEG9Iqs1JP338uyhq2i9UTAObmZI1QGWzvgZs9CwAK42zwIsz5kI9uhNuNo1LAWNknDJWw8HNzsiiYJFf8LSjUFb0pP5JRbGEbEUd3smO8oRKnoIUvSMqei9RflRZeVzd7KT8U69XXnpQr7v9Br33XW/RF7/wCf33v/lv+h9//yX9vX/Wl3fUP/Hh9+k977xTd77uZt1w9SW65II9Om/PIhsZYWNZWXFSWUl7LE4zbz5YAGfw3gRFQTl8I3c+j7469p/Fc9lbwZ8el0IBSgXyzP1kp5ApeN8dsACNCEVMgCSqiJIKUeXHw4hYGfWngtqD9qbwYTk2IuAM8qntsm5TQgLq/KBMquRSomu1M1ouZQK01/Y9x5KRJUo5N34/HcvRrVDKtJOJMZIWchb/bBDTJhHaUY+NYl8LrPa3dUM7FoLxzLVzW2jXtizx2zrkF7vavX2b9u7cnnDevr06/8A+HYTu2Lao4ydO6NFHH9Vzzz+XbkLNzUX4g4CxqW4yBX72GNMTPWmp7PKcbkEvHC/0n9++Rz/48a/1zLMndfJEpqLXVTc6ypjHe3aG3vCa6/Xut71Or7pkvxaZy51Yln8god87qSV/78XXQEiEp26ygFZtwqjByA0P35ynUM2R8sib/HoozdN+JAzq1bZsd14kXwcGXkZMM9/tMv12f92XRC0z0Bm5Jpv8CI1qSJIskrptnEqkRuzfGJILdV/cfuoPOkm+Xkol25gb2G/aM3s6QZfd9CpUA8O57stmfJo7DjgzTXfauK3HL+4S9JPzjHamtV/J3Rr1cQYT2HJ+NayLCsGjjPhxJlGPNw/LBPODglTGaUKyTpnuqUGDbUxQRlTWoGn0ywlIfqHVTiH+uKFGzKISxWCoozmOxqOGOmgjfs1hY22VxvoYjbVrbpWGYyO5wRYsXBMZ1SoEbzZqswchGInvhDnQlDdzIVT9QTSAxo7arjciqT4biz4bkH7PmxBeg9lkeGyrWsEEJFHHbZScmPETzwidEqq2qVsZ2ZIz3a8cMbNOMCpb4sPL0Eg9ctWwTPS/GSbTCiXjV7AJAWxQMr9Tzeag2xFPLTLl0VOxckxF/6g62ZL8VOPg/m26+lUX6fWvvUnv++O369Of+FN9+Uuf0Rf/4pP6b5/5WPpewp+89y6948479Orrr9Q1V1yoSy7Yq/P2bmeRmrFA7KlTshlhA5T5uyj9E8rgg81QsBEJP5XBj5yNR87CMYMPeL+Lb97U+Zx+5qzeg0ktJrXQ8XIkoay6H5CghwZs4sR5GkKiNLh5h3xEleOsGkPJxjmlo11fWG/ng0W4ZRXUOgIe1P0jkxISLGgGgjJjhg42gxtCcMFlEvolcSjZ2JRyrDvMj06UaVPYSXyhBR6xLOZibqBD/HPL2biIJ1srJ1/S8sljUr+nlaUlHX3xiA4//3zCY48+ol/98pf62b0/1Xe/81198z+/pa997ev68U/u0fPPH2ZkgxuABijTC7Czmfo83VsqQivR0XIsqpfv0JEl6Wvf+pG+9Z179dwLK+r3F9RbljL6kjOf92wXT3Ku0/vuvlNXHtrPpuqEdu7oaHExlPH0rc9muI+ffrcmAhlPkyIypaPkbEAmJZoYEc9QHdGbmcFoCQogY6byaOGWtD9q8rTmgtYawKbkWCQwMxIlJomO5+k8RSlkDUUl2TiVp/RCSYPJJ9NWo7iUcg0dcQ7d9eQH9qm3Fm+7btNXzans+2TbbnkSGm2XNfwmqM1sBptoeuuqMnsG41kwbEZbJvk+MBhvZhPq6FU6jR+DcgorXgOdKl/pVzxt8Noq7qsNKKVCYw1KXCtdxDWPdJiQ4QqFQ9GQ4womDfPTOCsZ08onyWmYPqoF+450ujuTzMwj4/WOF0ENodN+8HKkVcALR20yQu0/VLcmtQM8g09jwdgkyohUc4icZWMomH9+zfUbkqbOJ77Rqz0PqAGpEpmIUMRkKCq16hwpG1Vmi870x33bAOpVxRb58bI1U8+gsVGx1F0yLWBKblKZllX2jmn5xIs6cex5FnYvKdg0+B8XHrpwv2679Vq98x2v05/96d36wuc/qr/+q0/pS1/8hD772T/Txz72Pn3w/e/UXW95nfwPBK+98pAOXbBfB/Zs4130jHfd+yxQl1TwLnW5fFJa4UnHCm9/sxjMir6CzUUDr2uDhWfgWCSaUW7kFS1zicVpQEfA8lkGcpdrZHEf0mB6ZtKAb8vX4G1vBgKbCeliyRQsbCOQJGQ0GZLGUAZ9QWa742UT8xrqD+ogGySPKMCkaDdBzgwUVjOorxZSp7FPeSSUMrWuaYVKj3PVChubdIPhkWufMT5x7AQbkSN6+qln9JuHHtW9P79f3/7+j/TVr31L/+8//5v+n//1z/qf//C/9U///FV95avf0A9+dK8eeeQpvfD8cS0vY7VcoL9dqajGvBlTPFFBfPvq8Oymwyalq5Wsq2Xw9EvH9d17fqkf/vQBPf38ko4cz3R8CT2etPT7yzzNWdJrb7tCd//Ra3X5ZfvU6x1Wd3FFWXdJBU/v+sUKr3mlu6kIfEjcxk7NTXk9tVPL7RszvOvbllKhc3+4cDgSCIbDYcCeHQHBGVJyxzQxEz1LpRSXpwWilYluzBLaxRRomAkU6aza58rGI0DAfA1Pwrhqky+a+ymvj160cWNqihhSDM4zrmnsqNaoNxRRSuRJyZJpYlJB6zQoSEyrYC2W+b3eKmuZbJVjHXeH51bROXZGBNIcJHIzVOoiYsv8SfrrpcxdN1HN4ZLX1mlgk4xuaaQ2qqndTJuG1g6NEb8+r4WxKl/7TA4AABAASURBVGdJlhXhqfLEITNOlf2tsouPaeygninBil+FooagCbzjnbHMW+z0dcHBHbrhust15+tv1d3vvFPvf9879dEPv1+f+dRH9PnPfESf/uSH9JE/e4/e/9636R1vf53ueO0NuvHGK1jonafzqeuP9GzrFFrMSy1kfZW8gx7lkjrRRyYtdEJd3m3vZvJWgnewxbvbgMmZMTmjDPyLSsYmJANRo+FV502VNiO5Rijv9WuAkI8Sqw2qvM+z4HotlLN0m7KWPu0pgY4mX4JcSJzbiLF8KiMGajBebnmSafoRdraU19aBVqLViVw7pVIFfxqB6iOgQUlAscfZXAx8SLlUXvRLnTyxxMbiRT3++FO6/77f6Pvf40nGt76jr/3Hf+pf/+0/9I//9K/6p3/5qv7tq/+pf//P/9I3vv193fOz+/TAQ7/Tbx99Uk///kW99NJy2pgU/Y6MsuhIIARl3EUs7UkJXzKDCvI9ylYAs0wn6Ge5fYeeO9bTd378S337h7/Qs4dXVMROLS1n6q0sM7eOaQcbklfffLnedfcbdM01F6ooj6q70FfGNZAzRyOCtUCBDz0VbKDJ0PsSnJ40aGnAnJ52z3QrgQMGZDQ5DgZSl48D8ViystGIzRtN/sxR+37mWp+/5VKz/0T5/NbOaTqaKWSehm1MCU21KOQexOYk8Q3ldbKqspmZZAcqK1PPVjEahTbfyCZRvz6MwErzVrbudHBX5vWmTJimNapTTlObU+76gLRq7Oa0YLXNjJTrT4R9mlgwWzioNmCm6w+m2nSVmSVp3tZPR/w62qD0XB6AK4OGOBNiOzUON2GZaRuWzYt2vbOD98pwk57M6vyY6aTKNBy5MJ33bZzQewA2CEaN9dGojbHWW9nkiLIslOW5WGeBUlnWw8Zx9ftHWHAdYaNwQuftz3Xdq/brra+/Tu+7+/X68w+/S5/7xAf1xc/9mb74+Q/r85/6oD758ffoQx98G09Obtftt12jq6+6WBddsFf+MvQCG5FO9Fga9tloABXydxQWOC10Q10WenlWSGyMApplJX6UCqijEkGfRIwiU0SuiA6AV9R/VJXgK7iOMyEf1dmcUXJqg6zDlqBhJVUHdQNY3kK0eNuybkPNB9ZWQ1WtMC3hDfM1SmhCKJgbnNGZfEYzlcm+gYiQFKN/yEhqoJDUZBJV63DDZJEHMc6IcZbnyjJgPjLl8HneUW5kGcpiUV7yVKGvfq+nPk+5er0+c0fq9QudXF7hacSSXjp2TM8+97we+d3juv+Bh/UTnlh881s/ZCPyDTYi/6F/+Iev6H/+r3/TP//T1/XVr/6XvvmN7+uHP/iJ7vvVr/XwI4/riSd+r+eeP6ojx1Z0YiW01KftbFEBCjYeNKV+UTJXC2ihFXzp9fvJj5KnalxKyc/CPFCRoRvo5lpm07qSdfTEC0fYpPxM9z30mJaWMpXLi8r6i9rR2aHgyd32xZKnglfxJOX1uuH6S7V9scOczRTRV573iUVPfuJSFj2x0yZfQis47AhWpeqGXOJnpTdQwOF22ThvvbaMqWZRhahbg2J5te1Ka+K5bXMj/ESjcwjpfeqCaQE3DW2f6BiJHhIrGJJr01hNpEh/pkpHpLNPQYnpKFyxjdHSU5JjjALDDUSebEpmLXcmFCacYw4InfWipE4b1C83D4aSa0DrA9expgGfsLapFK7t0ylEEE03s2HM6idlw+uAK6Ws0A6yy922L42Gmq9QXTPWcV7J15BMsZ2ofDjTgLyVnYUdT8FAjwBz1fwNW1VQL4GKljQQr3GibIBUzinJKSANykZ4MvRbs8D6Qsln61YY8ZFmnB/GTfiK3uQGNdRbSwfVSWnMl8o3FMfNIUoumG4KQe0ajie9QzAjNY5U86maH8jsd12rkU2jtVpyP+nUAqzQ3fa8m8z7qV/JtV8yrmsBgwxJskwr4xRR5QUMZZ587fw8PP0uZwDDa6Qg4uuDqKEpRzZFvk4xwVjV+UkmAuFquHaqTulGk4OabNiYMYehPM/U7eaMeaFebxm+1AUX7uRpx6V6y5236D28c/zhD96lT330PfrCp96nL3zyvfrMx9+nD73vbXr7na/W7bdcqeuuOl+HLtqhPbsKNjTHmTxHWacd5+a0pDxWeEJSpqci7EXYpLD5wEmaVebJw1OZsuyx0JNyNiShPqV9XqcA70gXTFguG6XxY6GsyIUm2RxkigigEShUHdCIIBspn0JitgElaoCsupZh2LThnJRJor6aPHxEJFkE1HJoVU8zD98QUVUyiSa1FfxlwGGIJAvnEiwfouKqc2BjqGdOroFx8wME0jGgNiKkigwRcQN18qGgXzkL9w4wzYl55laDMgVjA7iZFAUjw4W8wtOGY2xEjhw5omeffV6/e+wJ3f/rB3TPvT/Td777A339G9/Sv3zl3/X//uO/6H/+w7/oH//x33k68i1985s/1A9/9Cvdd9+j+u3DT+upp47ohcMndPzYEk9H+ur3Si2vgF7oxHLJhkdsUHL1S56aMJOCjWrGhinLMvolXpb66rGh6LFB8ZOagt1Ln01Tn6c2TDPJA2WwUemxUVkGJ3nCspJ39exLJ/TDe36ln/zkfr30/LLy/naVK12eooQW8p527Sh03TUX6C5/cf6KS3i6h7liSVlODKDBvM3wIMQsK0vOUHFAAjI5UdhomkWpJnCTU7rGW0VuqZVVxGhryV46tbXODn6VWxZMwrrcDVV/zNiogSSrEdhK1xvtjNKS+xWg/HSk5AdjFRGKAHWjAQ3xZ1kpfJKvvDlQ64WUheZGSLRWo25vRCYNy6W5eKa0eEFZF4JrRjMO+zSjeL4ix/QUIwVoPm8maqXrmXEwNVYpUUZgEZuZBIrmTak6kfU9EcfhOKtGCW1QyTR2pHtdNdiUlAmWDe2YQ+zkNkaAsKqSuuNrUam8kVPoOTE3mnqm1NUQoz6p6hfF9q5CiayWU6/St2w9cP1ZaNuarqdNH/SoxEiKJXzqGfk1UzPbUuU1tWcp2EK6/msl59cCYScV1LAmpE72ahrabVTqrgs8mRpgtSqb99y0lqZlqo3FVXRNa9xntA5YdZrNbFpBS/4KZcv0jnOfd5337durm268QXe948362J99gCcjn9TffukL+tLnP6mPfeiP9cd/9Ga95sardej8/dq5raMOmwnxjnGZsCJWkxXYVAQL14yNRYCMG0wYRDAY5nTJeMTJDxMCFwwE5NFN/6SQiVZNmeGEGajVTMh/4jyOkA9fq01hZbmyZZnzptZbjar+QF5nE0mnQcmA8URz0TisYJlpg0F+wLRLLGwwTd6Uj1PrW2bawHljPG8ZIBAkFd54sKDve2HPOFbvahAvCvu9QidPLrGBOK6jLx3T4RdfYkPynH73KE9H7vu1fvLje/Vf//Vdff3r39RX2JD8y//+iv75n/9V//Ef39B3v/tD/ehH9+i++3+tx598UkdeOpqesqywoSgImjca+cICG+QFbd+xQzuB6fbtO9TpLChnE5H7qU4CT3I6HaU6WQ4FbFK8UclYndEb9fG9ArOHPjEF0/3MC/ySTYmKjlQsItumotyhMnbpkcde0Df/61795Ke/1XPPrmjpxIKi31Uwp/3PHHcuLuuay/fp7re8RjdffYl28uSvSztd/F9ko9SJjoKnMjKUE+gMMOvTBISdmQiwnZypM6Uw1aP+lOKzWuzBWgsTOtBUGS+yXA5FG+NKs/KuN6v8lVjm+WNsWd9WB9HjMg1Ns2uVN3p/ENQhBKTBdF6r3xEh0lpqrfJo8RtjbWErkDrZuOC5uB5Qj7usGpAVN/bZGGmQGg405JWRPCKb74lD0mAtawM9j1ut7NfaNA4p1o3GZMqrdFMLOlmHAR0t25puYvPsTlkKogPb4Oz2d33eTRxrCyszy0tLaVH41re8RV/64hf113/53/SxP/2A3vbGO3TjVZfr0Pn7tGsxtBh9FmtLUm9JJU9aSt6lLlmcFSzein6hAr6ZkGne0ERGEwF13jTjFmKa8pRtRQrb5K4cATcGihRRyWHkdaKhoGUWsqaRwTtf60WEIgJhlSIi5SM2TyuLWm1P47Y194FbiohK3yTBJ0TubANZNo668+gUhjcmjGUf9NigLC2t6MSJkzp69JhefPGInnnm93r0kd/p1/f/Rvfcc6++993v6Wtf+wYbkK/rq1/9WtqU/Me/f03f/vZ3de89P+cpyoN67LGn9PwLL2llqc9llinvdNXdtqCFxQrbtm/Trt07tXf/Xh087zyddz4wBeefd74OHDygBTYuedqY5MqyXJFlEuMXEXRSigjkGciVW4/yCGSBDEiVnpiLSkewkegynxelgs0J6PPEpNBuPfX7Jf3X936lH/z4AR1+nnd0egvqc430ThzRjuyE9iws6zXXH9L77nqDbrvuKm2nne1pc5KL1rDLJsWbEzYpJbREKnRSszNOds2YoTK5iEoF9y3I5PJ5pTawGczbzjm9LY5AM2g2a9709ILpx7VdjoCMRnB6XXpZt0YkCR3nKrCDOCKZ2a+2OpWwwZkp0ZYPeVsz0KmtuixVGt4o65LpBPNJezPU1lN9HEhrCAterkgdwfmGDqKDbK3kOugQhjQMpmRXJcsbrCrcYkEaDze2ll10rFt3gV6XKniD2kjypnwKXcv8H3I5b/KXTIhRIODKJdwEdFVwEKeFdk1XlZ8tAvybPDncNQrxM1jAHWQReOutt+qGG67X7t275I96HTv6kk4cP6aCd7hZC6oPVdlXt5MrItIE7LNJ6fH0BWvKkDUI2wWWVyBjIUQNbXjyEZxaebNGoLwWrDcNrjteFklQnUt4A0JLStCMI9XixFp+htYGirA5WmuVgGJkpORkmyaBFBE1MmgmCTC2ilxGyVMD9pDingEYv0JyvkibEqnfK7WyUmp5udCJE8t66chxPfvMc/rtbx/Vz376C56A/ED/yZORf2cj8i//8hX9b56M/CtPSL6B7Aff/7F+9av705OU5547zNOV4zyZK5VnXW3bthPs0OLidm3nacie3Xu1b99+7d9/QAeA6f79B3Xw4HnyhuR8NiY7du7UwuKiugtdeXOS5Zm88eh2OjxNyZUzB/O8pt1uKsvyXFkWAN0sV55BkeXwWZYp+GPSSh48YhFGkav0x8XKrpTtVD926ER/QQ8/8aK++b2f6zs/+pWe+P1R9XjSIvTyItThOtiuZV1/+YX6wB+9hU38IS2ITfvySwSRDXy5ItzAbqmSzTsNqgJkUvIE9D2mwSSdlixafGJXCZJ07EQjJE0FvlK4qXPyn2antjFWRnbTabytxqBjshk0ds4gtfueslORfGPEiMHwHo+QvNJYwJgi0jS4HKDJ6HuW2l4D8hRQPGIO0RRr9riNllpY3sqvk02102mdFddSpzNN/+oA0GkqIee8dkJvpD6DFTVsryyI5QgKldx0S8uoSFIaO+dBAVyWRaYu9zWjY8obNNu2bUuy4OZavi1eAAAQAElEQVTiOtZVfQzslNgn4/IGww7hrJ1qMMjC1HWsC4tPcDCNjYbWBS7kjZhEVKb+rG63qTMXdT/q9mRKHq8aT8ltbYra3Kw1nHXa5WvxyW/HX8SiDfpTNeceVdyss+NFZFGxPvOH+iSbr1HJGx3rj5dTaxC7Ue2m1mRaSauz61UcrmwwRX0trItyr4igxhywW6ipDcterqDXmoRsVYcY8WrgGWr4NDNaStHizXrymp5NwHPcTuchZdrWElyFo29e7D3/wgv64Q9+oHt+co9+97vfpXfKD79wWC8eeVFHeOf82NGjWlo6qR4bEjEbchZ+GdQTuGAR5nwnLR47SotBAhQpKKXV04ItwkIp/AcfAdegkZkajXxOqvqIaNmEr8UDktm2EQNRYlLW+kaSSBGxCghckBAxLFd9RAxlEUO+Lqb6UBYRjVjhP/IRcAlSRMM3FJngx6D6iAjinKX4Z1kOBWFkCmjJi19vpcfGoa9er0hY8RfZjy8xxkd1+AWekDztj2s9oV/98jf6wQ/u0df+45v6yr/9u/71X7+qfwNf+49v6Dvf/p5+fu8v9PBDj+q5Zw/r5IkVrSz32cjiW3izsMCmYod27tilXTt3J7p9+07tIL93737t3btPe/fsZ4PCpoTNyHk8JTl44ID27N6jbTxNWVjchu4OeTOSsbHodroKSZGFcuZYhB94lsxpzz6pYA6Xao5QwBoUsJ8u0CuSDIYSkpXZpIRBScmTjj4blJO9TMeXM53sL2ol26Unnz+p//zevfraf/1Ej/zusFZWFlSuZOoUpXZ2Su1dLPWqi/fqg+9+i269/nLt2lbyvGRJecaTxiiIBzHhxVvw4rrTlIOe4BrnsgKZEc3AxwjONVTTiKEsYjafuowPtDDlTJO0n9reBC39Aj0L7dbdDs1uRQqMDBGE6OxHxpjNAj3QLFCYhmt8bpXEdQDiMp6STdoOCqp5gQXqFMzVgieniTLHK8o8trxG6bGlDPW6bYyQMKdRBPkW0JmVgsKIGK3TylMgShXBeYsgBbNR7jx9qa8MOlbWSIWDAFmvAsXouxp1yJQpJsTJNIFKyGsllcQuEAXVgzaD+5c3Hn7jJaG7kN6I8UZkgc3IwuKCdu3apX37fY8E+/bpvIMHdcEFF6Q3dHbu3MX9dVHtg5CopE0Dzyhq+ZbkSPEBFr2ap4NocSZPjZTQSTkrJkHr5LIWUlv01/dfw/mNIs21us3UBHxjKznccmOjbFCxAazMm06FHaHQerOAipKP+JzoIKI2UKHqC5G1Tqow+eTxcInVBrCgZXMgx3TDYxktBNarSfKlUZibYqZOjc91dgOEqHlizg2aoIrSyJhZGxGhiHHoZXqE6MxEZNVgMD0YSPOaegxGH41SvsUZZM7a5P4YnrtDuK+Vy36RPPrSS/r6N76u/+v/+3/pf/3DP+orX/m6/uOb39bXwDe/8wP97L4H9MBvH9OTLGCfe+FFHT12XEvLS+qzOYksWLyt8M77svq8u8x8kReWbQQLTcKf4iXfrZMjVfubP5eYAAO7pexD4JfcKKXt1BaZN6yXKIqmbSBKqS0zLxohyXwbbeWIUERIpASdwoO5W/CCUXoBYZTctoA3I8tLy2xIWDjjRG+5l75DcuTIUb3w/GE9/viTuv/+3+jHP7pX3/jPb+qf/vF/6//3f/8v/cP/+if9K5uT7/N05IHf/FZPPP600tORYye0tNJn/Z8Bz/5Qnne1uG17+u6INyJ+ETXdsWu39vC0ZB9PSvbygrt7zx50dqK7Td2Frjp+EsLcyIgRCe8k006eUb6gbWxWFtBb4B1EeqN+r899t9CkYxBi+jxS7ryB0DoQBe9wRZqDtlXAlSpouB+ZelkHdHUSv353+Hl9nf7/2zd+pCeept/LO5i+O9U72VO5fELdOKHLD+3Uu+9+g2656XLt3hU8JSoV+YoWtgV9yNzcCEpybZA984m543vEKcUp6mUzpqfI/BxmGU3fe9YDZpzn85qYZdM2KB8ZM3k+t13GN+s1YJwLnoIXvNHkRWFJngsKN0quCSkIZgXy2I4xoCij0oEdSyV59v1K3x00v0XADDZ93jrQVRk+uT/C+ZJTAvdR30sLx4rXOL/OGQV8SZljVjp2uJP7451sLEwDY76X+U2V7Tzx2LN7t/axwdh/YJ/8JoyfDl/IRuPCCy/UhRdcqIugF118kQ5dfEiXXAIuvVSXgvPR2bdvb6q7b/9e7d6zK715s2fPbl144fk6dOhi7ed+mnGPyrIcLxgV/LFPm4L7P83OxLLUdDo17RbUXw+aepNoMrzqxEDhCz3+/7P3n++SHdeZL/hGxN4783hT3jt4D4qeoveUIUWRortSd9/b/cx8mPk0f9DMM8/TPbfVLUdKFCmJohFFEiABEgBBeFMolLen6tg0e8/vjcw8dapwCiiQlMTu27v2m+EjVqyIWLFWROYpUkZ+vL/EGyhj4Gz6vl7apgWIvPl+kHmTdzD/+ISPrit39Zp8V9Ny+mszXJP79QMj/m3mvn7J/5X6r8eB12oRm7btQXQCLoL72gVCnJP+B0TPX9FiJa6uruipZ57SP/3zD/XDh3+mn/38Wf2Mk/QfPvq4/uF7P9K3vvtD/eP3fqjv/fOP9PBPfqLHn3hCzz//HAruqzp79rQuXrygy1cua2l5SZ1uR302wT4ncj2MlrruCc0OiOfXzytvMOtgNNf9eEIICmEAGl9/QxjG2dXAH0KQrgMxys/18YSDgmR3iHW/Qv6n4eMre2MY/DU7qNqwtI9RYp6b3x7TLrcl/v3I0uKybIwsXLqs8+cu6OjLr+jxx57QDxjnb37z7/W3f/sN/c3f/K3++q+/rr/DIPnRj36s5557UadOndWVK0vcnPUxRCL9SYqpVFmNqcRwKKoWSnhLYxPcjrART854I53RLLchPv2zQTI7O89GOq/p6RluRSbValEWg8MGSIpBMfNNwtkAOoPQZe9V8o/Qyd9qVSy3htufLvPKBgXBAPRmn0ZwK0PqUxiFLuByy2GlqqbOHsR0Y9BKrLVKs4uK+ulTx/T1v/+JXnz5spaWkjqrtcoUVKRl9bvntH/vVDZSjhzZAc2r8GsRVXGZXnRpowGDd+Djk3YgYhD5hp/k56WyzTvMRvaGVfwPliF3l49/6a7RxDpbN/pvnl2U2nQvIH7TmofxN1PmZvK4jWvymXK3YXcEh6/CsqGHbDayoQKTr6Z6iqEAUe+1cY4fIMtx0gehDblMB3Bpp3k9/TrhOn91DHhCl7ExTLsUghfjoOYQovI3ATA48uFJSirKQuUQBfHj4+ManxzXxCRyD3dmelrz83PagVGxGyPDBoaxZ88e7cKQ2AN279qlbdu3ysbGJOXKqsz1FtTr9pIPamgrxagADabGyqeNIsv0brfLIeCaev2ubFimFJGrs9S5XQVlHadfxzNgyQ1rGhifUBeuYmPmNyi+Meu6/43KOP0qPLsGgALqcApOno92/3Uxan29VTNIMOd6XBO/nvs3xEMvWLd5XY/czE/if0Mo/L86GfFmGJDHjoHz9MO5mSKvn+dfODXkRTJsJAzdkYNQDsGRQSl/bSYhhNtKqaXFxa5eeumkHnr4CX3/h4/rp09ghJy8qC3b9+je+96iW265Vf5aTlFELVy6qJdffEFPPP6YfvazR/X4z36qn+M3fvHkz/WiDZhjx3T+7DmU3Sta8l9uWllRp9NB0exlYctOIS+OEAKu1p8QgkIIEq+FkQV2zgvzwzXQ4Bmtp3W3oVpAaq4Cd/QGKg3DwMhthuHNnFEeu5thVGZAF6HrM9GefgUElGRl0ALCrgEaIh/ooWP3urXWVvtaWlzDIFmC5xf16qsn9dRTz+rHP35U/nqWb0W+9tWv62tf+1v5puQf/v7b8v858uKLR3We25S1Dop3MaZWa0IxllIocIcoKrV8SzIxyeYMbJRMTmsS42NqZlrTNlDAxOQkG/ikJpwP46Xl35KwsSc21RSDImMaYlAIQYPHnL8W60kKimzaVasUXuZLXzUdznNBozK6icd5yWan8QeGSS4P46hP68YKaRgrnm91SFpVoaU+6Bb6xfPH9e3vP6JT5zBKNKFON6oNn8bHKhWxo727p/W7v/NePXjfQU1PBCV1lEIP1PS5r5DrtXHV0PIIwn8VGj2mcYiGuFFuu14D7v86SL+mkkGBq5U6nPPgGdbpOjaCFOe4OXhwfhncqHY3/hoQYVrdMbx2NsWN6ryJeFd7E9k2yULJvBnY3ST5BlF5vDhEsJt5f30+9zdD8soYwf12GSuhdkdwHSEE5lZUTFEJRbVElpestY3w7WOLNejfMIyNjcmn+tOcxM+yVmc4pZ9h7c7gn8U/69P+dcxoEHetO8W699eQrGQPUKisClnZLstCRpFpGPgdvhEK8v+yuFGdJW1XVakboqzU4kbWPJlAVs3OzGqOW975uVlt3TKfv0q1ffu27O7iduPAgf06ePBAxqFDB2TjY+9ubjr2DLCNvHOUn5ya1BjysaLuyOGF5VSXg7qVleV8aLe2tpa/9unBTZHxApHxC45gKnlca9/QZCAn6pGMakQ2QE48NliykcnB4iTy1V/98lfCUipyHl3zhGtCmwcaogewfBn4gqfddRikvt6nhc7rpW+W5jKeyxCBQw7WgHkxAHxAPjfXwBS6lGk0XNLhqxjEEB7WdV1HnJDbMr9rDlCbzPMecfCcMq4VVkuZfdBEBeufpDdDUIDXNJI6IIu6BSjYXEXjihy2S/IbvW57hM3yjtLsbpZ+47iGpOsAmUT+mt5r6858hHc350ohhJuE8+q6Z9T2ddEEqZZ6tQGv045Ik/i8Cv0bP5saKAGiBmggtiEEeOE3fhGn3/yHDgQoNdaJDRrGBIUQFTRA3Y+qewUo1fTbLLwJrXUqXbjQ1YlTlxH4Uzp8+Fbt3rVHhxHUt916i+65+y49cN994F7dc9cduuXIIe3bu1tTk+PU0dVlDJgTrx7TM08/rZ89+lM9/thj+J9BcT6mc+fOaWHhkhaXFrW6uioL3ZobF58a1QiAgs02selGaBRUQhAvA0CaJ1yMQbyyP0gyyIBwGOTJfvEQ9Jg5PYSgEADRWcewC/JLvRY82b/xg/wUWo8JIdDusA78XnymI1JhkJ+G7OEqFBwJggJ9MaQInUAhx+sal6RmAMcHJSkkckS6RGsc8yNPlQ2Sla4WLy/Jvx85efysnnv2KAbH4/r2t/5Zf/mXX9d/+9O/1J//2df01b/6W/39339XP/zRI3r88ad19OgJnT9/WcvLaxkrq12trvU5pROKd6OaNoqSjbw1roKbkoIbk4mpKU2zEft2ZMvWbfLXFLbu2K6Z2RlNoeBMsNlbCSpQOmJ034QRWudx7fe68iYQ6G6RErcPhRJM41UIgf7RYQYpZMjc0SANP3W12fhTpE6D/A35PFYZ+MXYrUOC/lo5jfiBK5JzKXLjOp47jgYIhAyMZGUIIwAAEABJREFUCAwVVoASG6J/FF+HSfXCuNZU6jL8eeK5o/rODx7V8y+f18KVoKUlqSonUEwS7qq2zyd96P0P6H3vvF87t0xrvApqlQ196SkIZCOlgZZanuM11NglBp8/RRqu6dsAIp2QYU6RGb+GID8Rr/u5oa4BP8i9Ic71bxaf26KZjW8gEEJQCG8eFL3mDYQMt78RLKXB4YIJgM5r0oZlXM4geNNvro7cdnHe/DsgjHKuYQSCN/H2ul3WV4cbt57qdUNlUNC8r+taln8kyv2K8FegYS5aKe33erChISrIsrHC6LDBMTU1iYI9O/gKEaf4O3fu1Ai7OLnfw0m+ler9+/dpz9498in/LhTvHTt3sIa3D7ENhdzYyqn8NrBd27bhDrE1/1Zsq7Zs2cLh1Nb1+nfQ1nZjx05t37Ejw3Lh9WCF2sj1U6+/9vTLwHXson+vxU5djdud/Xv22DV2ybca64D2zAfzAvgvCM4iz2bnZmX4K6nRMmcwTPCfJcd8bAzG0OM1QF+1v36KYK7rHkPYp8RgrGJKch0hBFYp5RnnxuizBkGulNz5JY/y4BOKwH7H4aXJnNV1GSkVtFMzF0pucLbIX/my0UVW8jV2NCjqSnLwNR+5H1Rs13KohsJ1UAVd1ADNBtf+G8N1vWnQrstAOAyiYWjCA734cxpUsQ6IyK+Tr8c1ZUk0j/uMyWBcaugH8F2W9TEogSJF+JdUeIxgllleEB/xB9a6R8x0NYzrCH3Gt++w2zBq5aaFAeK8MsmZaeIJAxBH1pzvqtsQJoEco3eQOzBuGzFKHbghbEwb+AcpN/lJvxCuGkC/vsf15s67Tw19kAIMfVMQ/cmIfL4RyBuCXvs010SFEBTCBgh/xg3qh+CQQb5RuWtq/NcPxOubDOsR7uwAjvOEHYFpSa5BWh5sQv9jve6RKbZrwIY60S3AyXFQRWKLhV1yAtTRwz/+qb76l1/VQz/8kZ76+RM6/spRLV2+rEiuGZTXeZTUOa67Z/Hv3LZV+9kMD3H6dOTwQd165LAOHzyo7Wx4/iHg0pUrOvryS3r6qaf05M9/rqd+8QsMl6d17Ngrunj+AobNghYXMVxWVjW6baEZhEqUhYcQVllgeLWzKEz9AEEhADKHdTTymIm8jiN6/R2tqVG83c2wXsCehg8D5+qLlELwKcOJG8KjRnKa4y2YaqgG7kcGcSThVY1xMEKffS4j/4WtPjckPQyKVV3GKDl58qyeffYFPfTQI/qHv/9OvhX56vB25Gt//Q35z//+9Kc/18tHj+nMmfMYJBiDiysYnVSK0ROjx9eGQoWArjj5bGGEtsGYrPy02m1NTU9hgHiznsvuDJv3zMwstyZT+RalPT6moioV2MRreoSM5lPXAr5nwT1k1oi/wyCO+YUzfPNYDWvIeflIbCQxJugcjj95XWqEvLnauIVZVuY2tkfWzV8Xzin2NHmOuO3IIETaD8GflepQqB+S+vBrhXF49Iln9PW//yc99eyrGO+rGIgdra2swdGeWqmj+Unpve+4Sx95z/3aNT+m2FtR7K9KIGGkxKGRcpVLmYhhsBkGrnUcuw7zE/qYMcPPa/P+DxVypzYh2OPnJLubJP8PFxWguKoqtTEqKtZLilE1c7Xbw2DJhketQCbLtpiirDDZCPGNyPjEOArovPJvFXbv0j7k6kFO9I8gU/fv358NDhsk2zks8FeNrFR73Ro+WW+zjktuFbxGY0pK64gb/FfjzfM+p8pWwmoUsbqumZuMBvMOEmUaU4xZsSs5jCipu6RP7l+r3ZLRHmupPdbOGMPdiHFkxtgQ7tubxQS3BgOMD+sf09jYmNxPo5V5XMn0mNfmow+5EnxNkX7GSL8H8BrywVifMRigy8FPR73OEBiV5ofWH0ogH+qmL6PB38Cfxgqp4BMrcj1r9sO37F6NveobpdkdxeI3k0fBXJa4HLY7gvJ8YUjkx32cw6iaYQ9ucZgkBdXQ1OQMLqNfw/Prque1pIxqtrsOaDf9m8E1BHgzAhPUUetohmNScMCZQF5bMbDHJQy52XyQ+ltveUAf/9hH9dnPfka/+7uf1Ec+8iG99a1v0YGD+zHC55lPLQlZHSLj6j0cf824d7tr6ve7YhpBAWl53L372T+iXsPH4aH3GsfxG3FN4m9Q4Feh0WV/ma5cswBuXMGm2W6mTRc0blz1b1pKvDmCRp23ez1urobfvFyjgbJrSF6Lke7ZFU9kJfp6+vHHH9P3v/99/QKD4rGf/lSP/Phh/fCfv6/vf++7+vFDD+mpJ3+hk8dPoLBdkU8tCsq1W5Wmxsc1yYY0PTmhPZxYHcFQufXwYd15++26+447dOjAAc0hWGs2ibOnzuj5Z5/DWMFwefyJbMAce+UVnTtzTlcuX+HEelm+bel0uupyOtJnk28siBESbB2yIBr0QsPHHcHrSAORQkj2boSjHXbaG8M5DeekftrWOlD+A1gPW2gRdhwCTrhN02Xz6CLkOsBuT30U334v4A6A3oLS29fSYkeXF5a4bbqkV44e1xNP/ELf+94/628wQP70T/9cf/ZnX9Xf/M039ff/8I/64UM/1s9/8ZReOX5clzAclzDuVuFTp1eri/IOmxCqhcqiRAEaoNUaY3Of0KR/zD49o9nZac3MToLpjLl5GyezGCqT8veuWyggqSzY4JPQVCQY7h7WbNQ1m0LtTQVmNtnV1SfgNXA8TiKPgxSniqBA/MA/9ODkl0kYQEpRRRlpF7cICiFo45NilDfp3DffvKGE6SYfqs9z3q7nvRTyP/EEjxluQ4zRq6OWuEl5+oVX9MMfP6bjpxa0vBpU9wsVTamxImo8djTXXtPb7tul97/9Tu3fNq22uhpLfcz+Hm2xuclzoqFmUbPMjoGL9zUvvLRxvY7XZPj1RIQQFMJ1+PVU/cvV4n7/ciVvqlQ2pgOsvwFuqhLmMTWQtVHAH6A5A/8o3m7D+uj3WefAfqarEnPFCrQVef8uYWZmWl5vOzA09toI4Zb6Vm6pB4bIXu3i1mPLlnlNk28MpT/Pd9ZiMVTAvP4a1qCQPQyjDEGH28twGnQ00AjBr/M2pIGct2ba9VWjmBn9fHrcG4Sz8dK/Lr2f/3BKBwG2hiLX6Xa0tgkc34MXbwYj/vVQDg1/faqLIdGhnS5t9LilteJYQ6Nprdfpa6C3gU5gfhjrPGgU+CeYFVBgAwNzFWHABz6vfZtrgzm0WVxOGH5cn07YAsfIOQhnd7MP0pzvGlyXD1IjtM/Pz3PztRWZ3pbDDf00PA+uK/HrCdLuG62j69Ovb5je5agNo0N4FIt3/XXcAIE5rg0YhAdpYnwFXQGtrmEOJNyp6QndcsshfeCD79OXvvxH+j/+47/Xv//3f6zP/9Fn9elP/242Uj7/R3+Y4/5v//f/qP/0n/6DvvyVL+h3fueTevs73qrDhw9ohn0xpoY9SBmBzcL7Q4MsN4SrEU3eNwyHR67pWsewU2HorsfThxw3iv+Xdmlvve3r23q9tOvz/q/wvyQHmMJvonpPIONNFPnNzvrazgSv8CHRnqZWPEXc9m3btW/fPm3nan7WX+kpS9ZlXydefVXPoBw/+uMf6wff+yd97zvf0UM/+IF+gZHxyksv6cLZc+qurqKcNSrZDIqY1C4qtcpKMxNT2rVth44cPKw7br1Nt996qw4fOKitW7aozanj6vKyTp8+peefey7ftDyHe/ToUZ06eVILCwtaWlpSdw1lP29QfTVo4gOhrOHjHjRQ3wzDQ2cYDAQNr9Nr9gDSc/wwfeQXQt95M0gbvGS2xxXkhJG4rcluEKbciC5vtj2Mqx5GmdHp9LWG4ruy0tPyUpeT+UW9/PJx/fTRJ/JXs/7iz7+m//pf/0x/8Rdf1dcxSL71rW/rYW5OnnzyGR179ZTOX7jMLdeaVtd66vVpKySVGB9tjMP2mE8aJ1S1x1QULcWiVEyFCsZucnJaU1PTmp2dyydLMxgos7NTCGNjmpuSSbXHW+QtKBNzz2oUl3XaUTJqFJ+avolxNRdgP2IZGoirKeG4dQSYBBwWLqHBS1kZ2hg5qMN5YxwaJynIfiYSbYjaAfT0oaEPP/tsSHZNk655qIV3UIAE+3FyGNetGnjXX4fzcOaYoAae1rFUNxSg1NMvHdc//NPD+vnTL2vhSg/FLCmyG49XUe24jKFyWQ/cvkcfeucDOrhzTmOxp4mywZDpKrKZ+aZG0E4Prul1bu43+MOs8zzeDG+WbEZYrmdUzn5jFP51uqZ7s/ocvxGb5RnEOdfAd+2n4wHz3WNpNB5X4CkdUXxjihSxchPlH1nPzs5mg8M3IIcOHdQRDmwOHTqk/Zat27dpenpavg1IGB8UlOdzn7XWZ4677hCCyjJlpJQUaMPtjua/ZcpAYe/lsjWL0uQZru/1YINncCtSUX+ZYWNoBLfn8vRYHj+v/Yb1Z9SsP4NBHc7pQS7Tto4ghY2AdtP/ejAPQwiKGxCCK7laf6YFOuqM/rDfSKBrOn01v+nsw1MbS53OWr6pX2MfMUZh89H5GuowtP4M68kCAj+kSPlDg4e47LFr6JpUbXga5klD/eaZHbsZcHeUzekN/cogU+MypLvPxqjlhrQxbpN27dql2dkZecwcZ5j/jcutY0DXqI03dt3KjfDGpddzuIr1wMBjSkbIMQ5kz/UfDXxs6EqdgVQehOGF94QREvuED0f37Nmp977vPfrKV76o//gf/wPuF/Sud71d+/bv4dBtQlWrUCqCyiqojX98vNKWLbM6hEHyrne+Xb/zu5/Q5z/3Wf3Jn3xF/+Hf/zt98Yuf18c//hHddfcdGILzmphoq0W5gsOGGBtoga68M/UlZLzwB8PzxMDfMEYNYyDDdF8DipF+TVTjuDcBsr7uO6pvPZMjCNgZgeA17yZjdk16Jlj0/yrkZ1Tf9a7TrofzXB9302EXNm66wG9gRujPY/9a17vHmyOYOlzA42YMx8dRv1EInjIBktYRiAlECJIRbZkhDgZlLx8NOTaCvU09TuH7/VprnMhPjE9ontP2ORTbuYlJzRDeQniWq/dxlN7UNOosLevsyVN6+udP6p+/+0/6x2/+nb79d/+g76FY/+RHD+v5XzytC2fOaplbkT6nYIk2q5hUpUJjVYsbF9pgE7ch5L+AcmD/Pu3zn1/cti0bNcuLSzrDbctz3LY88fjj+vnPn9CLL7yoUydOoNxf0OryirrU2+/2VPf6atyJRkpsam5LhOu8mVqgSCEExRivQUpJKcZcBtmTZZ/dLjzoUHeNIaAmUXeAP436hNnvRLX4pR5Gx+pKVyvLHXUwHFZXO1oe/uYDPQP6+hhXK7p4YVEvo+w++siT+ru/+57+23/7K/3n//yn+s//5b/rv//3v9LXv/533Fw9pCd+/oyef/4VHT9xlj4uYoz0aVfqc/PSQEcqWirKtuzGAuWiaqNctIlraYwxmmKMprmp8n+IuIMNbNfu3fJp7bZtWzU7P8bwo94AABAASURBVKuJqQmNT4ypNd5SVZWUo//JfBF8ETxqNDo1CsF+4jR4zLsQA3mCxBxicuHUGTWCuCFuhLohCxkGriyyyddkUIKUJsf1ydBnU+53u/C0x7i31IdxPi3tMxcb0ly3FRIrEl2MPY81FeWxghIN0FwX1jB+4Gr4NENXpoCCwSAuZk9SPyR1ldSLLa2lti7XSU++fFL/xLg9/MTzevHYeV3hxovDZrXh23QlzbZq3X/rHn3k3W/RkV3zKnorqtRXxalaAZp+j+bo9Qb+ZD7R7mte6AghQHu4Nun6spuEXSKEoBA2BwnX1jkKkT+n2SUu84j6zePXwOmkZfpv4JLljV/K5rrfOOemORqPH3VcT4frbPLMgt+4yvOyzvy3f4SGeCI1mDT0mLleM6gpRVVFQTaUD/JUZUGWhnCjICmE/JnnqOWD5+pYuy3/vmL3rt269ZZbdfvtd+DeogMH9mv3zl05zT9Wt9HS4jAmIXMiMsdryfMuxagUBoi4BenO46Zcv9eB539Df01zCKYBH/Q5bQTnuR4uMwD8yOWlQZ4m98F+8dQItMZrDTTU2wzz6jo+18Q3rNkRQgiZN+v5GyrL8IcwNuIACooSvDQa3Iaqzdc6973Ja71RCIEMknAyaN+vkdtw+yOYDtOqweN0w30yzDu7Nflq94+8ztlnPRqWJV0OvAZGXi2qVRc51Ef+ZMAL5/dYpSLJ4xJjyGQ1pDXsBTBTDbTXQLTj8fXBnCsLIahveUV9nisdDKQ10Mm3Qb1BW+xbwY3QeB+6amjMcP3U1wzh+kZ9c3bTVDGXtnGYuIVDvor91PE15QaAt9TpMob55/TXhynZBA2lqCvXkf0Ovz5ydvKO3BuX3ZBplBm3gQ8el05nlaK1zHcRF1mnxli74pDzSP7a1v/+H/5Ef/LHX9H73/fbOnhgn6YmJ9SqCuaVlBLzk3Xd50auZg54T0uMYZGiSsa0LKPG2638da8DB/bqvnvv1oc/+AH97u98Sl/64hf0x//bl/W5P/wDfehD79e999ylXTu3c3NVUTYwn+ExdZqeAuOlLAdt1ox5d21NXfQHj7/nhejTRgQpz6Nf1tUNntfU14i1tgHSa9rVTT1UxEjkPmzMn6P5uKZ/ytkYLr0G61nhHWWaNw3XfRNlofXN171OnBv5FwHdNWWbwvJxI2tvyu8BH2Xc6B/F/aa4gWl3FRuogudwg4gwBM7wHSSxgF02RE4YKkWMByuMgbh2WWkcwTfWammy3dbc1JT8G5RZjJZZ/Nvm5rVjfhvxM5oaG1crlequrunMiZP5VuUH//R9/e3X/lr/8Lff1Pe+/V1uW36oZ596WufPnFFvzWpgUKssESaV2rTh/w9jYnwsfxVs546d8i2Of/i4b88e7UHR9oljH4F+9uxZvfD883oco+UJbm982/LK8Lbl4oULCIauIptDCEEhBKWY2FwKxRjlSeuNwMKvz8ZhYe5JYx4FSRHYX6yXoVwolFKlMrUUVKBIR9poMEhsPASpKUlvKYZKndW+Lp6/olePndKTGBs/+uEj+rtvfkd/+Rdf05/+17/QX/3lX+vv/+7b+s53f6CHH/6pnnn6eR0/fkaXLi1hyKzJtyudtVr9PvXSlv+CVLs9ifEBxqZUYpy02mMYGVOa4GZkcmqGU6JZTc3MciMyr/n5LdrqTWvrNs2zcc3MzZFvQi2EcEKIRgR2SJLdjBjo8WAm0BH8fodhNoMcR5YQ+BgmmYeDHA2yt1bDptggiczLjeizufZJ6+M24Nq0mtsI0O+rj0D3WDhPpJ2GAXHehjob/I7PwC/gOJNmirJLnGexabWb46HVLg5jpgzTLB4uQGRkya2GtIZY5w6otEk9JXVjqU6s1C3H1WlN6JmT5/XPjz6lnz19VOcX1rgJg3bmoo2QqbLRdNnVnQe268PveZuO7N2h2F1Vi8nU9DooMDZQaGL4urUMPngl+jwAXvHksPBc99JP9/+GcPZclr5s4hLrHJvi+jTTtSmgwfzfiGvo2aT2jXnt3yTLLxe1GYGMZ6bH7hABdzNcn69IUQ0KRxcl0vxIcRCuics/fufQIoSgCsPePyi/9ZZbdO899+j2227XoYOHtHfPbm3jcGVmZob1Oka+SkWB7AiRqdkwD2rVrAe5cvcY+q3Yrq2sqtvtqGG+BxIbeOz10OXgxeixPlzO8S42AtlG3qFLG0Q63wgbyzXU77q6KOEd+thHIR75e8zlDvEOj2AZue53mpV5XPNiI7x+e9BaU0fNes7A7zwdFLU1YLfDzUUXpa0LH12vyzhPl77b7dFPt9mjbN+grj78ch+stDejvtFbWMeowlb8V9+AFzBGeBRCGELKyiN7m+so2XMiY5tSUunxAWSlyFX+me9daF2D5lX2NP95/pXVFa2trnJotCb3x/5lbv5XV1bkvA0yzn1y2HKpgfbesA89+taB54b7at6PaDBNNpZctqEOh5kMvFfpcVxNWk2dNS7E5rdAyfZ8m5+fV4s9FBa9ppwzml92f2m4gkHlMJ3AzfjXR4j89lMmDAGRkNKMRPCGOnO0Ak4IIa8h+xku1RgaVVXoXoyIL3/pC/pP/+l/12c+83u69757NDc3Rd7EHmye9WitTw21YmzkAzch2Q0bKK7LRkUgrmFtN9Rrf4qB9RrVbpeamZnUju1bdACD521v+y198uMfzbcs/9tXvqwvfOHz+uQnP67f+q0HdfDgPk1PTUJvzZxgHiD3qQYjpo2hNIk7RpoAdEBVAPLT+OOXh3lyfekc9yvWe32d14fdxvW4Jo/bN+ixQLMplLnQ6CZcMjFl8nTJLiWJ4pOyeHLcpi7zgFwk8Unem2iLLOQdlfuXcU3J5jQ3iibgf2FzDoQQZIHdwL28OSBQKwT5xFhbGRgOU9yeTE9OaoYFadg/haGS/3QjivEWhOQcJ/iz09Myprh5saLvm5CTw6+H/fiHD+k73LB8++//gVuX7+nRnzyCkv60TnIrcuXKZYUQsqBtoVCPj4/LNzlT1GfjZAtt7Nq1E6FxQIcPH9YeDJdp2jfdPpk6f+68jr58VL/4xS/0NIbQcdpcuLgg17tw6VK+cfFML4tSBZtVpK3GAp/N0C6zU6MnpqTAlKm5Vep1+6p7iJZ+KdWVmoyWumtRF84v6cXnX9VPUV6/8+0f6Rt/+239+Z//jf7P/99f6M//7Ov6269/W9/77sP68cM/x2B5Wi+88LJOnTrNjcolLS+tqs8pXAhJKVUI0xK6SpVlCx6Mqd0eR2BWKjESs1EC76dnZjQ9M6uZ2TmE6Gz2T8/ODvy4U/B/fGJCLQzKgvHzBmb+hGixItFlRfwjOLxhl5A2MmG4uhs2xL43WtBDqanhmZgnnitOq1F8HGeM8o1cK2D29+Bxv1frNeDk0eVcF43nF07LyIHhh0kZekUicAywJjDomjZ9RnTiZprpn9sawXHsfHS7IUVsWSEbKD2Mw55spJRaZr4sFZVeubioHz/5oh57+piOn13WEuPfZy4E+FPVq5qqpNsP7tEH3v123Xb4gLqry7C2UYVhqFw79K4TCdED5pMSwDAH0etZft0e2gshKITrsFk7Q35l/ryef7Oym8VdX8dmef6N42KMrMOC9RFVo7h0UcY9dwsU2DkMfd+I3Hbrrbrn7rt115136sD+A9q6Zav825KUYi4XQqAXDeUxRpjbVrDXv5I1XDueex7wxh/kTiiZbqOqKtY96511W5aVqqrMCMF1kvEmXmcNIWRaEjLM9dqtmaNWum0sdDEIOhgJ7lsfmhxf1zVDPUBN3ppwjWta13FdWDzeK0bpfeRD7msuS13kr0fjDk1MPI0QQsAblKJvpxslaA2BODnuKi8dI55BNXDMHsLXv6bBK6hBFjXD9mtc09TDeOpgbHQ7GBa45sHS0nI2NmwYNNDZXFdvYjwL1r2/gjcxMa4Z5KpvKnZyK33gwAEdwTj1HmS/v7Z35PCR/KeJb7vtNjm8b//+7B4+dEjGkSNHdNddd+lu5s7evftyfzvQ0mWO9eBbQf8rDIzcr41i4pqIQf/dr8xX0nrI1YL5OTMzLX+lsM2+GUIk5TWVEPc/ymvaGzEdGNIG1GrDm7c8+IC+hGHy7/7dH+ujH/0wY3BEMzNT7JlRDWPtMUPg0sl6AO8Nlui4NlJsnIgb7XWQlv3cdgs0oG566nKoVNc9mY2pCCpA1So58JuTvxb2dgyWD33oA/rMH/y+/viPv6w//pMv6/c//Xv5dyxHbjmk+a1zjG/QKvJ/eXlJPQx75bVOX0ZugMRf+XUlGzA4daOpDXF6E36T98vSxPppjJspTz5dj5sp9z9NHjP6OhD0qr35LlLg5jO/mZyeMG8m/79OXgs8C0ufCi0uLXGav4R6LlVslr5BGWu1NYmRYoyPjcmw8B6zATM+IRsQ/lvzFuSz0yjMnOzbSJnhtmV6ckqT3LD4RsY3LEuXr8i/V3n1lWP6xZNP6tFHH9WPHvqR/OP8733ve/rRj34k/8Wv468el/9TSG+CJXQYAalh1227TZ9Y+jRzC4rC1m1b8wmmv05Rtar8feMLF85zm/GqXnrxJb300os6+tLL8g/yT2MkLFy8pA6nY3mxjNjMuAcFFOm+zA+fni0tLnErclknjp/Ts88cxRh5Ut/9zg/11a9+k5uRr2OQ/LX+/L9/Tf4zv9/6h+/rkR8/gdFFey+e0KuvnNGpExd15vQleLqqPkpLjAkjpFKBEpJSKYdDiEqpUKsa4/R1gtOXaXg6o0kMMPdzDuPPfZydm0coz2oKvk6SNoYRV7EplRgkZVUpFoVqNukeikcPI9MbcA/hTbcUghT5CLmvDaKyHgBh0SCsRzA/GlIscLwZjpSsHhtpH/pzmDI1G3ud3Zp+9RHEgDw9Ns0BeuoN6ciKgtPWQRnTRXleWstEDT5MLJEhx+aARjRrQ9xgcxmkDwpek7ox51X/tdmHxYjMb4ALRsRNbFcFxkqhFYFYaLFf6OTFNT302HP6xbMndXGh0Vqn0NoKp9+9VaVmVVVY05EDO/SB97xVd99+WOOtAp430O9Ns4EOu8K1H5fxaKBigEEvCf7LvbSnzfAv1+K/Tc0Dhr5u24FR2Jihi9Lu/8+ii0LR5pbScsXK5v33P6D777tPB1FMfVI9zlrzSDXMX89vK/ie733WRk2c143rDYEWCPdYh57/TjOcPhh9KcSghDwIIWikSPdYI87fpz5D19Gp13lYNnIba2ur3MauyCf8hsPdboe0PmiYAkE91qkPEFxdjUFmOWQklOUBonI4Jlz7h0i4ICFrQghK5LeCLTNl8CE/7mePvmegiLv9Lkq5FXPfpvgWogNNK76BIN00rnHbYjhPl/HoEu/y/WE95oubuSGgp4Uy6/0pA/k4Ozcrj5tvlP1ni7dxw3zo4AHZwLj1llvlP1Jw6NDhbFB4vB1/CwbIwQP7tWPHdnlPGxsbkw2BzFtuUUyzb1Qus5d5v1xC8KRzAAAQAElEQVReWdYlDsEuXrqos+fOamHhUg5fIs64ePGiTp48qfPnz6vVbmVDxd8QiDHKfXO9kG62bY7manSDfG+YGw3y12XME9czMzOT+9mm/w43ngwUCyGIF9+/7Rtep3mnbYSY84m14b74QOBzn/ssxsBX9OEPf1AHD+7XxMQY87irNeZ5iJLRZ68Rkttg5cmuqEfE5bCNE/wOZ6yHzdxGzmMjhiFR4tCgVRUYRpWEgVNzy8I0l9MC7ZVl0uTkGPyeyUbLO9/5tvx1s89//nP6wh99Tp/+9O/rfe97r26//VbyzCkE907rz7Wh9ehfwuOaNoGNlRHkdIi2O4obucSFIYSrTZ+GWAPnhm9QZvUofZid2Fyr3VGSXSeP4PAvh1ENdm9Ug9NuFjeq418nnunewKyrGHC0ua71ESvt5ikL36+6g8yDNFHbm0GWF8PmvEE1RNjVzTwbmgzBgZsp9EZ5XI/7JsWUVGGEBNwlrq2X2TQiizTfYnByb2W4bSMDTHAzMomCPEH8BKf1dp0+jr/Fxt5GmFtxNibJOzE5wWKekvN4s7AgdZ6CtswDb1QLFy7p1PGTehlD4tmnn9ZjP/uZHn7oIT2EsfKTH/9YP3/i57KRcerESV04d0FLi4sSAtoCbJw2R5jgtGsKuqaNqUkU+UlOlmY0v2VOE2xWFkBu78rlyzpz5gzGylG9+OIL3Ly8JP/545dfflmvHH1Fzz37LDQ8no2l73z7O/rrr31d/+1P/yJ/Tesv/uxr+sbX/0Hf+84P9JOHf6anf/E8tB3XsVdOcTtyntuRK7pyeU1rq32UDqlfBymwqRelUlmAxCZVYYi0QFtTXCfPzc9obn4OzGoL7pYt8/jnNDOLkTI9pXH6VbUrxqhSyclqifAsqasok6KlJoK3Roj2+131OP3p4XZ7HU6Duhl9FCWmmzaihn+Or0nrZ39D2TrjariB/ho0qod5+s7fr9WnMhsofeJ73ARZmaqJd5yGT53z9rOxN1A0+uoPFTArIY5rqEespcAK9fgohKHy1FeD4pRB35q6q5p+wVEFzAcRZ7/oezOEWK2Gq8wgp+tuEMgNa28jIFsOO13Dh71IkcgBakXGLnajtFop9Nrq4Z473dXjj7+qnzx6VM+/vKiLq426VVKaCKrG1jDeV3Ro/7je8ZZbdOv+7WqnRrHp0kIP9KGwN6S2HrpQ3JAEaFqZH/YQtf7CkxCCQrgxSFzP/qY91JvL4AY8IQSquwlcn5fwv84LszxY1wPuBggYAWYSA59R6mrPJdwG2F/jem71UJL9G6gxDlt2cULuU3CfdN9x++06yC3JDv+gHVnSsuJH3V0MmC5leihENXO5Zr0NwNh6TlKvQKDllKIK5GiKEX4qIw7necPaqKEJCzYnWDaEGFkfPdCnXEH+QU+cr8MNgI2NRWTfEiezVs66KPA19SRk6fj4hCaQwTOcpm/fvkO7uG3evXu3du/ZrR07dsqn+Ic56T+AoXUQBf22227VYU72HbaCvm/fXvlW2mV2wQeXsYLu/9DQv7HZwiHJ1i1btHfPXu1Ayd+5w23sop0Bdu7cpZ07d2bswHU9Vvjd7t59+1AsD2nf/n3ZEHC7NgIOHeSGgdvwgwcPyv69e/fm+vybxD2792gfbfmmytjLjbkxNzsrt72DPs7NzmkXbe3cuUP+q2h76O+2rVtk+WlsRY7OorhncBM/xV40izz1WEfmeIoBWW15vaDLGBXGlcsLunD+nBavXNECBscKvF5YWNAVwk47z6GXD74ukX9xaTEfotkwubx4WadOn9KCy1+8gDFyTpcWLuoC/svEXV64zN5wgcO5szp/7pwmOPC74/bb5L56HnXXOsi3Oo99DFER+gYuc0c8jawraxBq5Hns6d8gyBrkbqLMNIeBWxmjsWxEB+rrIyb7lGsUmI+/HMTTgJt/B7NWtDmArnsa5FufeRsCFOHvDOdxoEM1a6hgPh9hXnzmM5/WF7k1+dAHP8j8Pawpxi8gNXt9eMW6E/6aNdQfrkOx7kR9RnB/IYSX1htoQQ4TiIQibk7H7zqUy9WZT05P0MFSlFGyfsvEumTdd9ZW2MvWGKMutcNX8hWkjY21tG3rvA7s36s77rhVb33rA/rQB7ll+fSnZaPlU5/8lN7xjnfqCOtvK+vI3yyx3OlgYNUY3x0Mc0hibMV41RlsuNAjRXjEbMAfRHevIvez1oj2hj40xA1AdDMEe1gzwigOlw6QITPg6gfxAU4FYgZoCBnCBdASsk+Dp6GKIeT4kR86tBGSU3NmsuDy4slZxJM9owhcol7/JQ+8hynKFduv6x/yrHcS//VtXB8OUgjhdaFf8XGTrmIwRl7DQ0An8w4i8cAa8lzvJ2r9Dfg2A9HaLP6N49yaclmtP5CWScnueuwmHqoPlB1hkxxvOqqhvhGEP4SofCIWkzpcifvkvawqtcbGUKLHNYaCbH8LA2VsYlITCEL/2dqJKRsehKcmNT4JSBsnbQIDZmp6VjNzYGZGk2wK/pv9c3NzspEyTdhx01ydT09SB8bDOCdLrZJNmVH0D+AvXLggf/XrpRdflL+y9eQTT2ZD5dFHHpF/e+L/X+XZZ57VcX+Vi83Cyq7naVEUarUqFMWxLNC8Oc1BhxV/b7TGFujYQtwEm7oFTI2AW+bm6OyZc9zqPKUf/PMP9b3vfkff/fa39Y//+G1997vfx1h6VI8/9gs9+6yNmVM6f/6yLl9e4Sq3j0LNUDaFmjohVxIu042T9xBLlWULw2IMA21aU7MzmgGzczOanZ/FcJrNhsgc/tm5aW5NpuDthLyBug8tjJLCPIlBjTs3gpg1QdIQhGSBX8O7PPmdXtfQAm1NjdHR1yDNdEo1m1qd0+tBOcJ9gKzPafaPDBCi1+NqAhQTDn1ssuu4hvYQlTkMCco04KnJbJjQxKYTEnxBCCg/AUFfI/B7ysYK887RLeadTz/LIsnfjsJRmaS8aYS+/MPzFBvl7xdzClbTvya3Qx+R4A2VDBDwwTeYtDEsh22w2AUOZ5DJJaBQkf4YgY6mXlLqlYoYKE2nUr87puPHl/Xjn7ysH/3kRT3/6gVd4rR3relopXNBy0snFfoXtXNLS3fdsl9bZ8aor0dLPQ3opjXoFm3UQ9A0PjkKmJv4r3/Nt9fD9fnfZDgE9/5NF5JcbiP0r/WMuLbRvbZt98gQc6Rvg4IJ7vnicGJNtTE6tqHQHjp0EMXidt2OwngABd43s1b2Y0qqfdPA/CK7asrng4GioArmG/U2gEGj4RoHWpj3MhhRt+mveNQoXWZRpBK7IQSFKMUUhwcOpRQkhaCSg4w+8qgPvV4zZVkiz9qaQtbOz2/BiNgtK/P7MZ72ofjv3r1L2zGi5jnYmEHWVlVLVVXKZcXTQHsN3WsoQT7572Jc2V3lJsBxNnwsO0fhLsqi16Pz9On74pXFvD77KFJ9wn3TRp12Y4zwpM6I0L4RIQQ5vWI9N/DI/ajKKtNFkjrQ4bGwfEhe5JLMgkRiw7rr056/umvlrYH+GiXct0y+5besNuy3AWG/3ZXlxWxYXLlyObs2Mi5xe3Hh/AX59uLc2bM6f+GcsouRYEPBZZ3HRoQPvq5gjCwtXtESxscKxom/ptOFVtMT6G9KEZnZQ3b1MsHug41Vr1r3KcRAel85jnlQQ7uYCwV9dP9c76mTJ/TqsWNyezu5pbnlyC35pqZISTBT7m+AG96XHI60W5IW4U2QSAlZN2uoP4gHt2ZMnG+KvXgL88QGUMjxfaroS/gdflOAbpejhTf9jraqkbuxghACfVCmy/xpoN0Ku6X1/r179NGPfFj+v0v8W4+77rxDs+yXMUgNvMSxh/KsNSpvWFsGkTRBnGnG53wDNDnvwC8Fyoz8VEixRnxkNMxTo4Ye877BCGpoM9J4WSS12Y/LMrFmE2uyVHusksOm2/kM+8ui0AwHj3tYm3fcdrve/a5366Mf/og+9YlP6ROf+KTe//736S0P3C/f0s3OTqtIMX+bo8vacx2iDyEEnFoN621ASyNiMkjgtbwZodHgGbmD0Bt95vooAkuYT4G6A/VSijhIwLPJS5ZAzvUU510P2OMIwHwTCES5fpzhaw4RSxa3QRY7wCvIkcNsN+3cTBnXDS+zfrCZO6oDunLfNnNvmqDXyUg7vJtlYDvYLPrNxI2IfjNlRnldduT/V3RpNgR/CLaHDDmsjU9QzcLsefMBPTYGK6iFNzpuJ0rgP1/bGptQG4XeaGVDZQplegbDZCa7kzY2Zn3qPwRGwBynOXNbtmpuK8Cd37ZVA2zTlm2A04T5EebmNUMdk5OT1DfBCdO4/MP5mhm8xknDArceZ9lgXsUgefGFF/Tkk0/qp/6/WjBYfvLjn+B/NMc999yzeuWVV+S8Pm30BucFLgUU3YI6W9Q9kTf8rSgnPoHzqZPp2A59br8PHy6cv6hXj7ORvHqcU7CLWmOTynML/jXQJD/4BbxxFWzENuLGJye5FZnRDCd9NsZG7hz9nIMnDmegTExxqjdh448TrxbKUkUdNrBcXwiMV4YbuklcKwksH2ThX1vgbkCDAmC+4jD2jZzekN4wDxzfkJBBh5tRX9dJIDKLE0c0+OxehWNMf4xRKSbFEBUR8PRGdb9BMelqFWVpdWVVSxiFHtdLly5h7C1odXWF/NI4xurMeFuz4y3NZVTaMjmmmXahkk2j5CalYGPq9XyS1lUD3a4/aPgMPQ20bwqovj6eShDOUJ/L2EslGDKBsIGDeIsYe1Gr3aBTGKhPPPWSHnv8Jb380mVxWKrOUqm1xUarV1bUW1nWzETS/t1bNTPZVruEF9z8NNAu6KUFBegwhlT/X8T59XbT4/hGNYbAWJLJ89zra5Z16NsC3yLcffc9suvbAv+eZKTcO+/a6lq+gWwYL89nz+OGdeLxSyiM8qSg3s3ehjTDaS7rdr2+Dfsd53QbBlb2y7KSZc88MnML8FeRdnELsoObCsupmZlZTXBD0kZWWNlPKdJ8Lctr1+G1ZDlp5fwcyreRT/pZW06/gqFho8P+Fdae/Va+HW/XytEAHersZgXc9dlY8VqtkQkuu3BpQV6vVvgvoPy7HeM8B0rnuHkYwfL3JIr4MRTxs2fOYtS/qlOnTuVbhKWlZZ0/d15nTp/R6dOndQI5azfXgzFxiZsL31q4XdNwjrw+sLIRscZNg9t3uo2rBei5zN5wPpe7JMv85cUlZMtixvLyMnFXwGKWL0ukuU73a4FbDY0exsvTJBsZIdL/Pvxt5HweJyPGqMS4e7wsBS2zPZY99guv51FVN+OarldfPQZPTrMXTTIHb8u3QEVR5nZNS4pRISAhoK3PvDMNrjvPZuLtvwbkCwryHPFXrr2/pMg8oWwNTPM1+d8o8KYLbKjQe9EmaJB5QpLaUGiQh3bbY6X27dut3/7td+tzn/+sPvOZ35f/Q8UtW+ZUcEqVouiViQGuU4MnDJyrn8hrbUROcS4qyP6NQWd7wAAAEABJREFUH9S1MTj0m081RonRxyiugciaIKIoSwySApo2IhFOivDZQ+J8VVkoxUiNjVIKmpmZ4hBhq/wblvvuvSf38yMf/bA+/omPyb+nec973qU77+I2bfdOdJ9xyvXV7ayo011VF/TrTo4T/BqgJgx80DUCPDVfbww64Y5cA6p5zRuIMXDexMvUY97eRIFNMo7m9U2U/p82i2fL/7Sdu1HHAst68AbZNfDZUX4cwOM5Y6Hb49TOroVh0WqrxBBZB4ZK0RqTUbbHVWVjZVLtiSm1x6c0PjGtyakZjYNJDI0pNtRpjI5pTvasEMzgzvjK3Yo6rhX2rRgp/n9XMrZvl08u/d1vGwxbbNTMzWkKhX+CtnyrYMFbVpUpZrNZ5Tr9ct7gjh49qmeeeUY/t9Hy6E/1yE9+op9hvPimxYbMM089rReff16jv/blzW3pypL8vwlHpEpZVnIbvtHZz6mkv5bgHzpumd+qNrdIMSbalEKKSpyOpApBhRJd2agArbG2xicnMEymNUv/5jF8ZrihmZqd1TSYwhhpcQ0cOYWJriOloVALEqMRcEKICjGgoAOEWwQhOEHS0NEbPRbO1+WxWLLRYcFrQWA47DEfySrnGcFxDQ0a9muTOkdN5DpGgZHbIEI59elh6A6+DtNlrNYwQBZRbBZ0HsPv3LkLuojiZOVoBWXFimCHWwgbhjYG2JPkP+M7XkjjqcmYxTjZPj2p3fMz2sVc2j7PDdTcNLdOk/K8SPA2hDCi4oYu5En5Y5Ms7hDgRdgGQB4C+PC4WFTP/Chbaoq2Lix29OzzZ7nZO6WXXljQhfONlq5ICxeW8lc5ep0rmucGZQoja6xKSt5EMFACxlXAHyBkQPGNCMrNbv4BXXqzuL6mDeU9L65P/jcLZ7po3WzBb9qMQX8dT8IwfhBHmOgbvSEEeY5sYV0eOngwK4O3HDkiGyk+NLCiKc956mRIFELQYP0pK6qdTkdrGNVOa1DUjcG46XWflNd5kevz+vOasOu63ebkxKR8MDKBu52T9BnkxDSHFm1kSwiBrjXZWLBSbgPExsfZs+d08uRJ5N4Z1hK3d6yjy5evZPpMo7vg9S0FhRBRkBJKVZXrisnhgtPfCn6McdPSAgP/1NQ0cW0FyojHRpD9W5DVs8iw/fv3aYrT+bHxMdUYbGvwxDTZaMlYWYEG82kA88y/NbEi7j1lFWPP9K1yc+MT5rGxMehoobzNZIxziy6ewR5UQ2+tAllbFKVsiJh3fZTFaBkZk9wX0xdipH+lYFfuaySsoOETFMKAj46IlPM8iuRJKcLbXv6djtM6yJ8QzJ+Ux9y0xmE+qlCB0hlpO4SQ2yugLYSgGFP+rab5rjfxuLz5cxIj7sSJk6pRim2Mek6aN55rMUaFMKDf88azfAQYpBEcZ7/z9JC9KUbZONmCoTuBURtTIrlRg5HyJkj8FbJmim5QvqFPDWMlwTpt2TqrBx64V3/w2U9jnPyB3ve+39bu3Ts01q6UYq2SzcBGjJCXHPNTZwMGbwiBusIgILvXAVkdNOChXW14Nhsvz42acWiY3yPEFBXhp9wW5SNEpw1wOAS3QSLGU2SOlFWhFvSPT4xpnPXiMFlklOwD0zOT2rd/j+65+0695S0P0Of36GMf+7A+/OH3673vfZfuvvsO7YIHk5NjSkVQjJICt2DmgWG/DRNPkoyadAPeQEPm0/Vuzkf6uqsbPKM8N05mJkkwkHdDJpfbEMxe5i6u8zdkdo4M/EQP3qF/6AziXvPpUkRmJ38Q+HW/rvfGMP2/Sou5PNWbF+tDQHjk9xD/KvX/SmW9bK6vIARi88vH9YkbwkFBfl8P5MjJ+WMUsKtNHseziBraN39CSoopqc4zJKj2BsyiVioVi1ZGKscU8G9EIhxR1FJGW6kCNmowYkqMGaPitK89PqExf42LDXDCxsbUJIbMFAJ0SnMomVYatnJzYeNkO0aKhbSxk5ND/7lhw/H+iznzc/Oadl1s6JNgmvqmgDf18bFxJfpkZXeBTfvEiRP5P3588uc/55T7Mf30Zz/TI48+ivHyiPwbl2eeeVovvPCiXnrxJZ3mZM8nfr769wZqZcbtHT54SHt37dEYQj749ARjpD05rsmZ6YHhMTujSTAFHDeBcjE+Nak2eSL5I0pzYmPz5hZilKDPPGf7lY1Ao2bTGLl15r0kxijEoBAQjkO4fNzod30K8pOHjo8Gweo6vJG7TsMnQIbjemzwRp9NzOERnL4O0+B6nJeTwZGR0cd4tfCuoTfnxW1oky6ZBDb1nlZR4sy/K4sYI5xOLixc0eUrAzhucWkp/3h3rbNG/lqec+ZHCEEhBDakmF1Rt6/8625PkVuXQkElfZ+ZnNC+Xbt0cO9e+fvp/gs5/nrO/v37MG63KqakGz1ux3D6yLWQ3Yj1+Cw1EPjZbcgCoKFWVLeJ6oVSTTmufjGhc9yYPPnCOT30s6P62ZMn9NKxBZ06u6SFK6tyP5eXsVj6HVWMZ5WCWkVQ/poaPI42VECknQCUYQpfH+b7DUHRxmBsrs9DR2iC1NdLo+ybeqlrY72v8b+pyshMfVBINXVGniPMhwZ47vVRIPL8Y346zn3sMU/9/yE1zOuaeeq5081zrCd/XXAXyv+RQ4d07113y/9J7N7duzXBmnb5NW7t+hjTDI8ic7BhXFy+pi6PifP0ul11Obl3+61WlZV6rx3nz2AtlijSiflnNPShT3m79Ih+NCqKIrc5NTWVjRIbJtu2b5OVyBZypU8frPAvLl7RxYuXOFk/iSFyipvgc4QvcBuwxJrpKwSogsYQAnSUaiNrx1D2S+RNCFFu3zfPFQc5BfJHCuqZJ72ufHvQ5Sa4D+98g9KlXzEO6uvBA9MbQpAoY/rXuLlexbAIIdBOW5OTk5qG/vwVItosYlSLdoyK9ltllZX1qihUwItIul3XGyVuUPv5q1e+fVnDUHGbXQwd01ykQs7fIH8cv4YsWVpaRE725f6tkr/DmC4vr2SDxfxynj596w957Xb6hP2HC/rE9fF7HD1u2Z/nUB/x0sC7Ko9DCCH3rc1e5Ru0rVu35b3JbbbYz2y4jY9P5L57nMzTmZlZzXEANWqvYvwc735YITWfZjHqKnjjPjmtLAv6F+CC8hi5bEwp0+EDs5dfPsppeU9HjhzW/v0HVMLPPn3ogRRj5mcIQUwm3kZ5XTDPXA8RvA3zo848DiHkNvwVRh8E+mvOpsVlDK8v3cTjfA0yybruDbOTyelX0WT9GIIyrXywrqQyRfoA6ELBnJucGNcdt96mT338E/rC5z+vj37kAzpyeD/8iBLKd4GcFE/DXK9Z83YpysyUsrwMJA7fSH+NFKNSvIpBlsYkDHLam8EH/RpFNiM+EhFCUAgDROoaIMhjm/0hkn4VkXCKkb4VqopCKZImEU6Ey+zWrK2S+T3OHGsjP8oiqSxiRqsqtGV+VocO7dcDD9yn97//vfrUpz6hT33y43o/xtoD99+rAwf25IO4VrtUiI3qusc4d0FniJ4a4gjQ11oBIybzCFfsL435R3pjP/wc9LcWmW8AojN/zKcN/swnyrFGXcegPOnDbAGvaP0qlLNQLLuinKvN+XIk6de9jTNkjBKIIa/bG0GEBxXSMO814Vy2gYqGCkbA+7qv26BG6h21cb3r4o77ZWEaaYVGeDdpJ7qBNw+zciPefA2jEiFQj0FEgH0j4FUIhH5ZaEPZjX7qI0hrV98QnDcqxpQRcIMXVIhsBAxmwoV5HRZUr880D4VqoIRCFgH+ZgjH10o5vQ6Jy8eoWlEN9YnFGFiE9seiUIkAr9jQLMgt5NucKoxPTmp8YpIrzQlNTk9pemZaMwh1GxszKPr+K2DeBHZgtOzcvkMDg2WH/JWsfOPC7cs2NpNstLBpTk9SB0aQy8xSjxWQCmGQ2AS8mS2hHNsAeeXYK/lPET/22GMYLI/kvyL205/+DKPlMT3z9NN69uln5L8wdu7MWdZ7LW/23nAmZ6c1AY02Qiagd2JmStnFPz41qRZ9KmhPCJ46wPMUFOBnhA+RzamoShW4DiuYt0xUstUsqGbo2l/Df4cNBSmEkGEBXLgu10mcJ7xraLLAqVn7RoMLkCHoIKoRCFSHK5SUWh0Ukm6vL6OHO4LDhsPeFM2vHgpNB+XBp3w95oOVmQ6njD45teJt5cBKwyoKzNLicv4R6eXLl+WvbJnXy/4aCUrGGm32oSPEIPe9rCqVVSXzRjwNBLrNGnpghVJkfoagVtnSOAqChfqEjd6Y1HT7EgZLGYucNsGpq8d6fstcViAibVDl675NINnA8ev2RzBP7d/oZj8Z6QLzOzDPk1b7QSv9qLXQ0kqY0OkrQU8fvaTHnzmtZ146pzMXVrXSaXT+EifcCxc01ipURqnpddh7+0qMWco14ceNbMgxNIwzDb3RC79GNJnW5vr8w3RHOz3PJ+Kcz+ERXIfz/EpwvW+AN9WO64KgEY0j133IQMFsQA3sNnlQGtZpD+Wsxzyv1Weu1qBCwdvG6f8thw7qvnvu0V133K49GLdjrFGWpigkT5fkD8bDxk1DuQalVoTlzZx2ApMyhiivvRQjY2QEWfG2UtuqWlkRcXuOK5B3CZnjtJmZGflwZefOnfKhi7GFU+05boadr8P68leb/PWl48eP6xIHKxcuXJQVcVihCG1VVcr12V8UZVamrbyKp6Ato0YBseLeg37XaXi99lhTXlsd1mFZVnK5GBNuQd0RhNyfjtc1xkhDvy03t3J7bTld0bfl5WV5Pb/yyrF82OCwjT7LRfexhIYSuqqygifUCV0N49Kn7WwcZEHE7OMlCdY2usLhhetcurKo8+fO6ZWXX84/UvdvTBp47nym0/QLRuzcuUvmWwiRYJPhftX023m6GF1kU5+2nEceswgt5OdVhI8xMm64KRUKIbgJboSmstwY4wbc/XZdzmdjqUJGuX5nTClQd089+CsFhRBk/pgml3M/3b7npcfDfG5zC5ZSUkqR/AYzib45T5CYTwVI9GXkL/LX0NYwhHdgUPtPGo+jxJOVPDCPNhsa8Tqwm0EiKaQLNLQjBfrZhU7LZ+exjMzfRpidRfmv5MfxjT0b4HCOp42RS6VUzEucGNPNEJwG7AbmTwb8dx+DXdJSCCrhRVUkTYy3dejAAb333e/BMPkjffYzn9Hb3voWTUy0GadGEVkIy+SDiD5r0WjgW4DWOATVyeF1EBEdQ1s0aR8IgALEeXz68MTj12HNeb7U7g/JIlcI5B0iMT+uIilBd4Sn4qmhQ+SPISplkI5bxEJVWeY50WLelEWpFBN9oV7yB0nug8vbXyTKx8A6TPR7DAO8Uqsq0DUKTU2Oaf++PXrwwfv1gQ+8Tx//+Ef1wQ++X+9459t0H8bK4SOHtJP5MYP+McYcg2z12Vd6oK67NNSjxVrKu1Wd221YJ0KeEchpgXFyeoM7wGBNNfBqI8xLKspvQ16RPgLblYw8J4jPfiZRYLRMfOsAABAASURBVIM1hEs02ekx8S7uuJAjqZK4QVn8cmBEgygz8g9c5yAWh3z5HcQ31IWP/KTaP4QjnDZy7X99UHWmwe4NQLs5yy/pupjLZ3ppwuGNiMT9ki8MZlh/ycK/dDHGV+uglo2dsZ+o/Jq67LnhB7kDGKZ7QscYZTCeslBPLEor4WMYEU5f4bSqr0Z1iCANEdUnPMIgjXR4U1OoGbr2G43jIK4xaLuhvuDFjpBKuBnZX7CxATY6C/1xlM5xTqzGcSc55ZzCkJnEAJianOJka5or4S3yjcsI2zBgtmPA+DRyGwt3BzcvWzFerARMTU1rjHrabEDjGBDeTHI9GDRu36d4ly4t6NTJU/Jf73r22ef05C9+oRdefFGnz5zRcW5hrHBXYy1NIRBauEgd9VjwXYRnF7fPwu+z+hAFqvnnfja5vywa+D4KE7X+mifrges8OT8Ds3FB1QjGjehzqpaRlQBaZWOuh/CihPUaICow1iGwVUBUI2iibjdJkBEh7MAQjvMG2Ed492gz94v8ju8T7qAIrDI3rKRc4aT30sKCzp0/p7MXzmGYXOEGZZVTwK560Gf6FaiYORNTUkKAF4yx6REJVKsYE5tmi1PucY2PT2ZMTkxrampGU9MzGsdftSYUy7a6ddDSaldXlte0uLSqyxhFFy4s6NjRV/X88y/IN2beiOTHBOM29DCDcXBP7Sf6pl6T7jJG9vNRQ3cdmPMhcYtSqBsrdaBtjVPsKyp17NKKnj95QccvrujUwoqOnjovbxfbuCFk9ahdJvEqckXvcGTuBOZMFto3RdXVTObvZnAOd3+U5vngOLs5LgcGHznMQIzcQey/8Sf0rNOKv2FteQw0chlTh3M8cXZtPBTJMk2ampzQnr27ddddd+jtb3+b7sAw8W84IgqBN3GXZTnQycyldTeM6sV1nc5floUKZNQAhRKHDz0M9z5r32ktjB27Tk+0PzExodnZWe3EIDF2YRDZnZ+fl+f+JQwQ/w5jZJScQzm38ZCo1+XHkFOuy203zI1E2xAo2DAEM5hACIF1U8ky0jRUGBJjnM66jVarpRCCi2U05LfS6xuTNnkSa9Fr2PFSkP02iOzaODKNXt/GpGUvqKjT4QVk5flz5+XflLiMFTXXIZ4QggJrY4Ag02Ka1uUuMncLfJjj5sGw37zat28/xsdWmW6XabMHjQH3zfTakEnw9i1veYu2I9d9AzWFXK+qkjaMQjEm+DMYz5TiMJ40ZE6Fwuh+2FicQaZsow6PR4vDD7fnv/41OzuXDUiHTYfbcP3O63IOmxbxeGzMq8uXr8jx27Ztl+j7QPHtYswt69y5s7pwgYMJ9hzTWkJHWRYaZ36YFvfR7YQQVbOHmEbXv8SN0cmTJ7k9Ow0927Vnz25VlPMttvM1w/l+1aXPjG/jOatrn0CQVNWkl8hdH/zNYxi3GUuSMr+cnkGeBvne2CUxx+GOXtd1IziP0yAB76jktW4D3R6XLYz9gw8+oNGfDX73u9+h8fG2Otk45vAJWej1KdwAlCvdWBdN8Fqcu80B/ElOaPe+4/XZ5VDMbkOc94Rev6suhkmffclGiuE0ho3apBDCOqhJA+DI8VExJYWAX0EpxqyvJHSmxPosCowR/CFE5RzOZ2jwROROUSYVXuP4Y5RikqgywzcinhsDpGy0+A/ANE2PNZ444Niqu+++U75Z+chHPpi/CvaRj34o/47lwbc8oFtuOSx/HWyeW5iJyXHaSRh3PfV6a6DDOPcgpIaTzcBlLBrzFt5c7SdJN/GaZ1REnQ3OABuLhfXAyGeXfG5rHYJPA2QPNemax3Q6wu4AbjeDvNS2CdnO5zJX4Zavht7YNyCP2vHktjZzh+038O/NAqZRmnGgXjEG14Np8cZE/qblMNuNjXQ5PMLG+M38rBNdi0HJHhushV6AZRZcBw8e1B133KHdu3ZzkzHFJC/UhKi+oqyQDdyU/Q5nOA00oGY2NDQ0QMxlawXyCzCUOV3EAwhthmFRRizaEIIiqzaxar3gvVgttL2JWJiPsWG1Efbjk+PQN6NZBN3M7CzunOY5JfXXxHxK5BMtu95YtmO47MRY8Z+g3I4BMzc3j9I7nU/M3OfprAQ7PIGQHFfrGmWjUIj0V1LBBle1KiWEUUj0jbhGzbBfuDnsj9ofYPgiRRvyjf76ljk/THljh8w2SLJAtVBlvCxU/ePWDqehNcZICkERWAD76y19C+VuT/56w0BA40eZsmCu2QQTtFcI0xADVCk/NKM8FoTs93jULCDPDaNHnb4t8de0riwuYhgsaWkZrKzItPiUrkMe0yrGNCB9XZ+gS7QjwgHXdVOtYio4AR5jDKbk8Zhlw/TXJbyJT2KAjmOYVmWL4gUba2L+4cZKTWxJqY2REnXx8pKOnTyjl44e10svHtMzzzyvV155Vb7FaTCsxBNAfvGY/1fHIcfe9AfFZQxmLZ8Eavrm9dALZTZQuiiHa+1KS2WpRYyUcyuNjp2DxrOXMVQWVadKJWnzs1M6cuigtrCR+DYlZtOlzylUH3oyh3A3vGbYRmxI+p/OO+ynuXBN3wIxhpr1f8KXQXyjmlCdp1rVKuRN+o47b9c73vF23XPP3dq1a2de12soQDVrwHPaA9pnPTWUHCHXR9guQyyGWIF56zXjdZ9QMGIKzMl6kEamhrarskB2jGmGm1XLod27d2s3sPzxJuevjb7IYYdho2SJW1yvFRsLfda1sQptibVZUtckxtU0ByHz88g1lPkJDldaKJQl82cEK8IdbjwsE6WAkpNQYrYh26ZQSHpyXxtvgBo8IQTWXFtFMTK2CoyStfy1scvceK4hT9Y4tbdruWEDZXCbs4CizcEDhxCrK8vwsZXrMR2m18aYaciydHoaPoyvY4KT/4msjE9RZiy3HUJQwzi7vDHiw5UrV3J6QjbEzIcytxWRHWMYbDMzszJNi8gf/weJbq+FPG5lvhTyPlHBH/fPZUIYtDPofUNdbR04cID5cM/w/zw5qDvvvEPe8+aQP3v37pMPtfz/ofiPJezbt1c2hnbs2Em+O3O+gwcPad++fXLblq9ux33wn6o/zwGNZbMNjJmZGc3OzuR8Nlxuu/U27d+/H1k3GE+3s2fPHvmGapB3Nhs5ngfuo2+nU0qZ7ydPnuB0fUL+bZL50PeczePayPOUD177cW7whhCUYswz2/Sa/inGyrwTj8fD42CZ75oyGCPHM1jk+GXeXAsFhy7rdIL5cOutR/KPwr/85S/Kyvb8/Iw63RXWFKf+HNiI9aRM6bAcdDCSzPAmQ5s99I93UIz0SCCEIF7Ir5nnK/lrtsL4iikyFyr2nkn4OsmcS/lwts869Pj14a9lBM1SVvlp4Hd3eCjXY5+LKeX4mnijGe43ER4PkGg75jwDohrq6tN8Ty5aVYWqVim7RZGUMFqKFBWTBohBETi+JK/dPrcipq0g7/jEmPZyu3I/NynvfNc79N73vUf+v2E+9rGPZJ76DwvcdvstyKCd8l8+m4DvFYZ8jOJBVkI3BOFvhsC55nX8NRE3DAQN/t0ww5tKcLubgLkz4iMbJTVuzEMwv8QFPM47Qp5HxL2pl3p4c9FNXEcN0ux782g2zu8RnRvcPETX0Os2YLJGQLNy1FV4eZg9DXQ51v5fDXqdh+a1EVezDto3BTWROcQqqoHjjDw+rEq7rAZF0tzhDOIjfWTey67zROJ27Nyhd77rbXrfe96me+84rL3b58C8DnJq469VjbUnWFSVQihoNeImRfwjKLCqQBNiTm8iNYMcDPgzSJL9uA7jD2TYCAk+k+Z+2B9ZTTEWMpI3VTafVJQyyrJSi9PqVntc7bFx+UQqA8V2gg1xgtO+8clJTSKE5+a3INx3ch26Szt37sobzKFDh3QQ7OBk07ctW7Zu0+z8Vjb3aU3PzGqWMv4PEbdu30Z4OmNqekrJ0gVhVEBbqyxUQldJXJmiLGAS/eaVOUFvNJgltXs28DMeg7hBL2UH8I68uB7ZQS5ECeGBv6Esb5YrkfYDtfp0yKd4/o8ma25RnOh4p5vWBH12/VWFAt6JMn2MmmxM4Ob6iHP7Nnb6CGkrbx2E8SKneBcvXcxKwSUUGH8/2mEbKasoU/76QI2yZ2pDivnrWq18GlkyZklFWcKvImPQfoVAbjFWk5qBx/Nbtsg8tlEyPjapCoMkRjYL+uGNwhum120Dv9dW17SwcJkN+7zOctp85vwFnTxzTsdPndEZ3MuXF2FSUFW0FEOEDUF+TNsIZHAUcG9B7vzAdR7YoHVo40Oe4SiELFxqEimBkG8IN5xwN2weATOqIV+fetcostKTzl3u6MTZZXV7E1pcpnSqtGf/Qc1t3cIGOaExFK+qKFQwaYooBXdYA9rlh7oG407NQz+dk0ETzjEA62bg4dN+A+/667Axitjod5zDG+G4f20M+0dPadm9sw8386TJXDGJdJ53MAberDxPKCBvwHNzM7rj9tv12+95j+67715tQcH3Gl3FkLYBb86WJfPSFdGelY2GOW9+ZlBRYCxCcM5BmxH/KM5jkRgvy5iyKpE9bW3lVsz/x8gtt96iAwf2y7e9/itTTz/9lJ588uecgp+UDZIYg6aRIeMoC12UHK9dj7//cpb9Kcbcxx3I40kMlIoDkbFsmFTqdNY4CGAesS67GWu5vz6IcR1Ot8J8nnWxtOR8XXktKdfIJ32I1F9Ae0qRraEBtdrcpDhuwMNBHLkpG3P9psH8Ek9RJOjo5K9w2piwUePfyJzjJuUScsJG2DluDOwf4BKyYwFc0vnz5+X85oNptZwYQ2673drrG3ni/8RwkG+B8R3QYn67fxHaiWSIGj399NOykWKjsywrDLG1bJBZdvVRQEMImX7zw22tYFQtLi5hiF1EVpzJfbBh9+KLL+Wwf+tz9OhR6n0q/1bR/1Gw2/jhD3+k73znO3r22Wf03e9+V9/61rf0ve99V/4PhH1Lu4h8tLF5ib6vML+u0MY44+UxbiwbGmmWGxnLsueee06nT5/K8+Do0Vd09OjL4CgHKsYrOe0St2rmj+eC63z66V/A68vMn1M5n294bBzZoCnLQiGEzA8c/JKCXxpFBmn4EJV9kUwF876BPzXz3nN4kv1xhv2xjYFHRTmfPxrSR3DYcK3rLnUJOI/jrkfj9qkjxqCAfPRXtVpl0rYts3r3u9+qL3358/r9T39Kh48cUCyoOXot14xZo1S4jCHKykPOB2+zAZIGCbklEoQYwM88atiPzG+Ph/8S5BrzqsONSZf1ZnpjSmrR3z57jFvx1xOLVLKPl8z3FqjkcCIuxQRNSSFE9pREnor1MqaSgyjXVZuX7KH9Xo/DwG6eg5Yx7n4IQSEYUkxRIdkN1F/mcANfxBwJQYrwKcaolIxE+0mJzcC8aNhbVleXmeMrtJ8wYscxqtqanppQu1XChr7aVaGtyLnDhw7kGxb/2P633/MuffITH9Pn/vAP9Hu/+zv60Ic+oLe+9bcUGSI2AAAQAElEQVQwzG/VHg5OtnKYO4EcKmiTSuR2GnjXQJNMG53wXhRNm4kUD2MacKL8iSe/V/32BdIM4WrDE+xnDLNreX4dAu0xiM4FyOgwPq27OaDrqpWfa6tqqOYqnA7ZuZrcduOY10MDL5wdl7Zf+1mTWJNikErlzZuEW6cIzubEoLNfXzFtkteFNsf1+V838xtVdjUdEm/00gJMICsZ7B/4+CQANTkWr2zIeNDstysmkwciqlEiVxGiymgk3CQr1kXAJT6BfWyon/jdT+qLX/hDfeyD79Z73navfu+j79V/+pMv6//1//x/6Auf/UPt37NfU+PTGqsmlEJJHaVKlMkK2C2KSiEWIGVE2ospKKSoWAwQktPxx6SIvyhLFWwuJa5RsHFG0kIw5UxXOuSxiIQT+VMqqY86kssnKUbVZGhCUHTZjFKJ+gqU5BYbb8suqBBIRovbFxsuE5zQT05Ny39dbMvWrdqOkbJn334d4HTswOEj2o/hsu/AAe3ev0+7du/SoSOHEKaHdQAB4B8ZWqBP2hCivhbtFvC6kGQ3sVogSV7c9EKBxW4IdzDz3TEmN7TLwgDX40kMtTTkMsg9jCc38VROpSEE8RIQRWv1EbK1hSSCuTb6jeoewG0cJs15LLANb9i9Xi0bKM7fI08HwW0DZ2V5lU1/KSsT/kqCYYPEP6Zd42Q1C14a9xilGBHYUSkmJcYmjx1pUMewRAVF3EKtqp0FehtDchKee2Odhu/eFGIsoKNR/o0TdOSxpGTTBPVQGG2QXMYg8ddITrx6XP6/Ao4fO5b/DOmlSwuchnVkQyB4vMuWSuag2ytTKdfR5Lo05CfcbRriBewOMUxtcEnRa0HUgPt4GlCDhppx2Ticv8lj2EUoQs/akvrLi6rZEOmSeqFUt2nTx3GUyzEtXAlaWO7pPIpMlwyT0zPyKeo8m4s3mwoF0GuSRlx1brkhYGT+NM0gzi6gM6QKeq5CPGEInJymPDaS4+Xn+jBxTtsIol73NU0NNKzjdXMPEl9TZmN5+wfZ6Dv9hK98EpNL4fJmbwOvGU9vpiBkjtSanZ2W/8O/t771rfKf75wjLOa/DRAxVpHO1YRxCNby3I1UWWK0J2RKClFGhEsOxxhJFSFagDY8Sqz1RN6pqUnt5vT7NgyhW269VT708Jx88YUX89dCX3r5JZ2/cF50RIXHNEVRPUZqlzV2JaOBJtcZY5AVphAkf1XSCqrhNXn61GldQmn1QUBDbV7DMQW5jHnj/lgpt/wcQxa5rT6nvx6TqqpUVWXOGyN9g26nm6YWMtE3BLuQe+Pj4xjJY+StJIhwGyOFrod8cX1ux3Fr3K4MZEg31+s23HYIAVY3FA8Zbl88iTZNg/MU8M5+x5meNoa5bxRM9+rqiswDx1MVcqFGkV+GT4u5/4PbiQu6cOEicUsyzS+99FJO883H2Ni43MYEB1NTU1PcUszmMfHtRL4x5wbK+azg18yZn/3sp3qR2ywbWf49TYdbKMu4l19+WecvXqCNxWzEmB4rui34VTBPZmdn5QOVHTu2Y2hOawy5Zvrpau73OH0q6GdZVpkeG2Qev4XLC9R5BSWzA21z2s6h1zw0+XbNX2vbzR5jQ9MHNS4fU0QJHecWcE6J/bNmLXgsTjEfEmk7d+6U++Y+N6RFxjcE8x5K2H88xp4fjeeto0ir8buPDWG/TiuhdWZ2VrOgYr6klHI/Rukj+eKw/S5jN4SQo/xhn5scwXk8XxpkakpRkYTpyXHdeccRfe5zv6cvfvGzuve+2zQ2FqWwJolTHA52qlahyNxuvEYpE2ljhBDIq9wSqx03dwKX0mSDpEZ95moPw919XFtbUS//DqOvEILM07m5ec1Mz6rdGoOmpLKokCNBvU5PgX8F41uVHrcWa6El8zZ5bxsipqQAHc7r+BZGSjvrGOSFdxWAHHnv8nr1OnG4LAsVZVKZ5UAQ5GQkeFMQVxROL0kvlNyWwxtQVSVzYUL5dybjLSV4lGJQgiUV9Y5PtLOxMjM9qenpCU1hdMywBrYwv3Zza3yAW7sH7r9f733Pb+uTH/+4PvfZz+oP//Cz+vjHPqa3v+2tuuXIYW3ngMXlx8YqFdTvMUNI5jbcTqS9wPxhWBT9LybFGOUnBPfJ/qDcMRyNoMETiAh4B2iUdSMq2+gyGMSTiRH256agApojX7gK4SdzGMLFPQcHIBK6mSAyGvZcu7ILBnkaoq4FEeR32evR5Ahyk4VP6ubFT3aSbt5PZhNKbZu95uZr40dl7L429dccczPVDRjgxV4jhGr3ntFJRVJMUZ49ATdjOFnkwSIPqWqzYGZQCsdRzttM/JI0H1YkdKuCwUnUV4B5hPpEWWoFITpZFbrl4H4d3LtHOxGi27bt0FZQIqCF4icWTmAhp6JSIhyNWEJPqZQKhZgGSIm4pJTdOPQXSrSTyoJqkqL7wQKL1DlCcjrhQDnFSF0Af0yJsoVabAAtNuIWgqFC+S3oY0H+AUoWF20Mwwk6i7KSUVa4oIQX1RCuI4PNrQ3GMDjG4cX0zIxmEWY2XLZt366tYJt5sWOb7E6hnBQs2IaNzohMtCDB3YY1NsA1cRvT8Wv4hA3+kbcZpmXHlWYPH0M/ujsBXsI5Ly6ha17n8cLrcarTQWDbzXPHucKgQJ9TnzU2ZStCF/xXgk6f0YmTJ3WG088Fbkr8la1Vbix6GDMe0xgHfK3KFsrBpHxrZf4qMLaklcSPjU8iSKfg3dY8Z7Zu3c5mvIW4aYyUcUXmCXaHVlY5gV1cwV1FCeip163VZZNYXFzmlPVC/mtF/v8Sjh17RSdOHNcp6PJpog2oPvS4Gz4l7XR7KP59NoQa9FVjlA346D7CXRjUDCLyp/0GosRVADIMUwZx14fJsv5en9bk8ZaVzA0IrFNjVJ9z1SGw/UZhB2rh8rJeOnpCZy9c5jalw0Y4xsYzr8R6qlmTxkDauQ/DxlmjHs8c76hhuLH/fzaM+rbeOXsMDUfK/pq5FJAtUX689vfu3av3ve+9eu973yMroQm52GP+16xR+z3uDWPTEG5yGwhBFKiGONfsPCNEytoYt2LOMmeMSub8mOYwIvcf2K877rxDt952G/N8VpevXNaLL72oEyePawnDtE/9LeSMafLXL31679tIx7vOHpOgg/HaBY5zG6bTMsXKztzcLO1VusIatAI7Mzs96Cc0VyV0TDBfMGqnZ6ZR8MZYW+OysjuNzKqZPz4AmJiYZL21NQ+9RVGqhewuKcs0VA8lLoTEVGq0vLxCvpZsIE+i0PTgl5kckbviqaoSPkelVKhAVqeUZDg9hECOoOzge6PXZZxneXk5t91B9hx75ZV8YzGO3J2dnZMxzWl+Q19DCOojLDrcGpkuyyuXr1FebTA4rYUc9y2Gb22s4E/RBxscCwuX8k3J8eOvYhQsUk9PraqlbduQ39u263aMyrvvvofby0lOoyczD44fPw5dNfJqXv4qnfvZg1eeP6urq7rCOLveFW5iWu1WHiOfyJsewbRVZOVAMV5jTlyR5ZYUZEOmYD+a4qbChk0Xeex804xhzXh1mAeOc16P/3b2moMHD8h/NXKKvdt9msV4mGG8L7M/nzp1UjaiGubtjh07NDs7I4+t6Wzgm2mxY7+h6x8nDuMCbkyJsS3km2zX12LuulwIIcebD4F8ozeEoMD88Dx2m053myM00NWwBkKoKZ+gLWnXrh163/veoz/+4y/nE/3de3Ywj4JEnnXAw1EddgO8IwOfYTAHY6I+z8MBYkoKQRp+qM687DLWfTW0n2JkzY5rAmV9HAPcY+b1VjN/Yop5/MzvlAZrwc3HEOW+ebwq5lbFnEnM/UZ+gkrWktMc57xSoF3LEakqq7wePSddr9tsU0eEDrfZZ22FIJmOVqtSURYKCJfGDUvUBMibWGcFNInHvEwx4pMCZSvGxmWrqlRJ+VG9liuWMb1eV35a7Sr3ewJZ0c5ztWSuTzDXpzBgpuXf4B3BKPFXX/0Xwr74hT/Sl7/8Rf3+7/9evmW5/757tH/fnixX3AcYKrHHhWxQ0IJdHA3nkmlz0Ol2r8KcG8F8agTHJMpTIS5xG+eA/chkbXgC/KHrlGuINXDya/9G5MjhR0N+DdFo4+O6HB659m8Gl2ro32sAPaO43AfCyjTTlzfl5hZoenN3MOok/8a+cDCEKE9wT1ovioSgE7NhwCDl+QEPB64ZlctIXmQhxPyXjbYi+LfMzGoWYTfdHtM4i2ycejJYfBPgBNfc3/izP9d//X//f/Tf//N/0Tf/+uv66aM/1VFOrc/5BPvKopYR1iuczK0hCHrUXVOujoWMhgUVCMdUKWaDpYAGI0kssJiCEgvP9BdlqaIqlbxIqwp/lf0OJ8ez8CJIGxApu46UFFMEQzfXb/8AgbQQE+0Pws6b41JSSoUsYApoKBEeAyFUyQs/o6xUVoNwi4U9jrHijXuazWEaBWA6u1OaROiVtFMjdAxGQlEhI0j4AB6fQgxAWMrrMjBgo0UnP56fdm8C2fAgXxNcAx7e64s7nEGeAG+MPgung2K0zCmlT/LOnT+vUxgkx0+c1MlTZ3SJMe4huM2bqmypwPBL8CIxV4yiqOB3CSqFyJg3STFW8G0cwTerbTt2aW7LNjaEKRWUt8HRw1joN0Graz1ODXvqYIRgEzFXoxRcR6PLC0s6fvxk/lH7U089reefe0FHXz6qkxgk3oyXUQa8gfdQVNj34GtQCFEhJEm4GUGBUAhBvPiGb3Yar4oMMz///gTheDXWnMoZ3+SHyw0wGImB/9pKRnG13K4Yg5qTwg4KyvnzCzp7ZkF1U6hoTWit13CyXmsKpWUSRSYxV8O1lf2vEBwwr70JepwbNXmTtoLm72B/4hMf16233aqUovp1j9zNcD408tiLCeQNvcZtgMdDMNl1sUyUYlRRJCVQlinX3R5ryfVb+T1y5IgOHz6sGQwGr6Fnn3tWz7/4HKft59Xrd3O58fExFKSeYgwqXU9VKqVCkCorKF3WYA+Z0Wc+m5YYIvlKxRhZSxVKxYTuvPNObeU0M0TfplxWH5k7gYK1yolwl7njNbpl6xZNoNSHEDQ7O8u6m8A4r1E+plhrHVl2ed10MeBHSmRZFirLknZKFfTPdR3jNvLYsVdRpk9wSNClrhmM5RnZMPLpvE+cD3CL7HKJOWnEFJVACEG8utnHPHdf+vTdipTp6iMQljGSlpaXdPDgQd19993auXOHiqKk7qA2h1Hj9LOCjyEEeNGX+eayvp26yE1HCCEbD5cuXcIA2S4rX2McNoUQct6VlZV8E+OvjfkrVj955Cd65JFHspLvfuzy7yynpym3VealDaIrV65kw8Zfu3N5j1lVtbIC6v76rz/6/2xqkOWRsSuKQtFjXpbkGdc2buT37z9AHyTX6Ty+ebKy7D+T73JWHH17NTc3x83qKsbiMgbusk6fPi3fkpw/f05nwcWLF+VbGNNRMm6+afIcdvpxDLAxje+QagAAEABJREFUeLRj5/Y8Jg3zGpLU8GHo9R7nIT2EoBSjGuS/9zrTO84BYIpMQF37sJKI8CfKGHKUosMwDmGvs0CxmKQCWm2IvPd9v63/4z/+B33lK1/i1uRu5maV5yoleIO8NvDwul4Dr4i3Axr8kCr3xyCKGKmDgbuysqZVA+PQf/HNfC6KUm30nHY+wGypYp9voWsYwYWRw4NGG2RuVy7jvC3yFayRIkE8DXrMDTfmtLIqFULIa6jI4x2prVGHNe211MHQtOGZKJ9iynMvkc9z1/mrVpX7sJjn1hXW6Sp5etSpDA2Ikx/fviTq8ZzzWNtt0yf33wdzdp1vioPSafSSCfSUMcYspkh/AsZ4xb67yrxakfsA2TLaGC7TM+gvU+NqQ09Jf41pZNrBg/vl31p9jFuVz3/hc/ril76AwfK7+uCHPqAHHrxfhw4f1PyWOU1MjsGDJI+1Qk29jBBjH/BnvtolLCMPbqMcn/215HSPwci1/xpszH8jP/Xk+obpr2lL/4rPkIaN9Pwa/PHN98AzaCPefA2blRh0z9utfYMcOcQiaSxwEBwNgrzmVKBGuBsW8nmiOm0E8rt0dvgwpSWLdXJiUrNTM5qdnNY0RsrMxJR2bt2mPSiVe42du7RryxbNsBlHNtoznCT983e/qz/9P/+b/vP/97/ov/yX/6qvffXr+sEPHtITTzytV189pYWFRS0trmpttcvGhgJWR8VQyN/bLFKlmErFWADclBTwB9xUljIidCUWbwSBjdxpRiScqoI8A0QWUHD6EGITcL9rjKTs0s88VcPVJaAQFMhnOD8BxRgzQo7Hb1piUgQJBaKg3QI30Y79pq2sKlkweOGvAwVkDLQRfi7beEwYIyno6jPwDz6vxuY5GxxrjOLtNwjnNNyNdTEl6KIjhx1kZhBXE9kAOC/7/TUnowct/kti/oti/trUKgrNIkq+DZDTZ8/qxKlTOoVhcuHSJS1zKtiHj6K96L7DkwgfAv6gRCwI8IhwKiqEUksFbqs9oS3z2zQ9M6+JiRm1WuNqGP+mHxVCAU/LjJQqBRUoFYGNd1X+C1unTp3VsWMn9NJLR/XCCy/LP2Z3nNMWr3iDXkGorsmCvmbOCwMnMnbJNIDIeEXCZlUIbi9KDkg4IUOjB16YR2ZcgwC0P6M214gx/4bI8fivuqNK3shlMNQogM1yQr5IVKYBIepwI9Nc6DL9ffFllMOTZ7W80pH5Ojk9p8DaUe4bxajXc8x0uQ6FIPGKp3Gaac5+Pngbw3E3AMmUoibS+cRPLfhdf8YgZvDp+IGPT5f8NSHX69Y3x6AV96TGaxeHt2E8RVmzIMWoMQ4Q9u/bq3e+4+16xzveoVkOD9aY01bkuigLrr1gPTu/lZeauT6qQ65LEkOiEMIQUkpRVVnICppvH/bv26/9+/drnAOJs+fO6MUXX9AFlOI+RkO/7qvPoU2QUHR6soLs28gxFMaUksbGxjSL8jA1PSXLjALZR9b8hhAkXuezLClJc31dTkD9W4gCuhNwfV4LPdoTfV9cXNRxDo0WWL/O11lby4r1ODLJ4Rna8z5x9syZrKB0uH3oYqRc4fTfZf3XGK1QmR8mwPVfXljQ+XPnOBQ4lftghWZmZlr79u2DH0nmY0PbEZ6nFFXEpJiSRAdCCIqEQ7Ab8dMp+bFr2D9AzbozLWVZyf4+e1lKMbexyAHYCy+8IB9K1IyTeT89PSXLZLct2nJe8dTUEwJ1MzVcRwdFtY+ssBJvhX2SPc7lbdi0uDmKyPxBvo5CCBnmxaVLF3Ofn376KZ2j/467Ah2mMQTni/Je4LFJKWVFz22JB3ZwQ3Mh0+u6ne727K6trSLDVlCS2/k2pscc8Y2eDSfPEQhQWZXIuA7tn9SFCxcyP8qykL8u1mpVDHUDL5NK5LHzd5nP/v0UXabeFnyJjPsW9ZgXC9wWzc3Oyj/qn8U1v8wj5cclsmewhgnyMqRe94P4GCNzZY3b3a7cFyu8Nk49512P5yW5Kc8n66amzQbX9MYU1K+70ItMhSmBBdVqldq1a7s+9MH36U/++Cv6d3/yFdbn2+QfwZdlktNL+qrRY4KMYTjgBoX8KdyGeut+k3nkeesxMGhUIUSF4T/TasPXfbDf5YKU17iQ/6IHbtf9rZl7HdZGzbzpwNtlbvUsN9YwdNYI90h3+Uj9zt8wJymumFKeEynR7nCOjKELtJhniTSX6WKw1MgGktXjMMLzyfRkWUHkGPJhsOYLKIcq+ue6N6JgTGp43Ke8/OAPISCbKrXQSzwvC9pz/b38NbYao6/PvKDORvK6npqY0CyGxySyy20GGvDcXFtdVsMBTsBASClwqzLBfj6jWdb8+HiLOdBR0/Q0PT2pW245nG++Pv/5z+rf//s/5gbsK/rDz36GW5b367d+637tQ/66jYmJMXlciyLKB7LitiVDffpYA9wwQEOaEXJaQ1pDD8nD3GGpKuCa1o3QcPyCeUU/IFCCJ3IYBGqAPXy6roY6pMA/jZ4Gj4Fz8++bLnDzVd9EzngTeV6bJWsYAeaAjQx4bc6bisksgMHmueEJnl2XJnFDEm3yEuckwxTYXYfTQMPAedFZsHQQ3murHRa3F3iDwCuZiLPasmWbtnHV7RMcb/K3HOH06s7bdO/dd+rO22/VkYOHtH1+q/qdvl569iU9/IOf6G//6hv6xle/oW9+7ZsZ3/nWd/XYo0/o+CsndfniojqrfRYJVKGsRhTTMrbUqrC2i7YSgjaiYJYIX/sDC7xhEQ6QlF3PMOLYsWTDJJWFsrHSKnFLFQj1go28YOMuy0ItFJQWi91uVVVZ6JdVeY3r+BYnI62WFxCoWirLSt74YkpZ4CRoKwvKEZ/Thm6FW1XEU7fraKNwTIxPcGMwqTH8FhCJOirSQ6DfQwRWWYhRIhwC8QLMmxCiAv9EXKMgGcSJ/LK7Di/NKDkdNJStEdA9hGkPt88G3cffBT38awioJW5Griwv6gLKxhlO3U6cPqljJ4/r2InjevXkKZ1hE7y8tKgV5kMTqH+IWlJIhSJQiGw2zJM+cSEhiCu12+PcFk1rBsV5eno2+9sYJOLkX9yihFDI6HMD0On22XR7Wlnu6tz5S3r5pWN66hdP6+mnnsMYOaqjR6Hl2Ek25bO6wA3C8tKqOswv11Mk+Fy2BgKY8fJ3hFNqKaUKlCpKo2DsjFIeF8PxHruC8UsxKkjAnw3LqJEQbF4PNWsiA341DWmER8LNLlHk5aVIyODDzHHC68AtDRByuyHgDqENruDtAPDedMLvOiRduLSgl1E4z5y/qMStVW1+lpXGOFQoq0o9lAGfmHYZ48g8SUZiE8D1Zt1nIzUa98vkQ2uPOJ/A2XWaXYcD6TElxUh53BCiYJLqYRnnc7hhM+4zt0bzzOHG9ZNPwbUol3E585Jq8wvHYCW8JZT9m7nUkXPgklmbIde5ns4g4Idr8mZds/FXrH1vukcOH9Jb3vKgbr/9NnktrqGsd1Eu6JVSjGqguUY5tCvqaOCLqXfeGFPOAwGKCvgTn0Fe31s5rLn11ltl98rly8zboxjSr3Dbd1nmZ0HZLfPzSvDC9TkuSoq0WSBLjKpVybBxsoX6Dh86rAceeEC79+zW9PQUN2VTzGXP4yqXcx2JemOIKL2X5TpMS00fSuq00hMYc8u9aRQJ99V8slw6zYm7f2y9xPq+iPF0hRNapwV65FN719GDDz2UndWVVS35t08cXDhPSlEhwivoL5CrjnM9rvPVV4/JZRxnhRUW0v8aY6yLnO9nGsfGxmVjxnRYJlbI10h9rtcQNIjHZUMI9LkQjhLzL8bkYQGNUoyqGVv/eXDP9wnm/z4MpPvuu0/+ncwe+DY7O5flrpW7zC/qkJgZVN7FsDOP3FfzwPzzLZDzmf5JbiUj/OuzngrWXok8cVmXWVpazrcl9ifq9Gm0+yMel40x0teklKJMe8366MI/uyGYbniCEdggU0II9KORlV3fTvlrXh4b/wfAvhW+xHp/9dVXdYZDIn8tLVK3y83Pz+kge+4EyqT3bLflPpjOCjnQQglO0Aaz5LDl3knkehdleIK+HX3lFcaqrz1798CjNuPUh44at2aKN8oPfGq8wAkMYggxv7r0JRAnaG8IW3mfxtC1buCxDcF9cn09mvfmQOlcoIYnHtNEW12K99kbx/Xgg/fpS1/8gr7y5S/qHW+3YTKLXE+KSeTrQVMPT3/wh3ugaSBvhSERMpQf6LZLup3AR4M/Qksawsqq13efuV1Dt8d1jFsGj533hooxLstCAx7TJHn6yADXMwJVKcQA7TEjpphlSYpRMUQpiD437It9+NuV5ctoTYQQ6H8CBfOjYG6Xqti7PG7icVsD44G+Ul9ifQVcy80e89B0ryGvnI9W6LtAM4CCqFkpRsJBAVoK/BEQUmP5TL+DpJK9s027k6wZyza3P8WccN9TjCpot0xJKQWgjKII0BvpKy03XQ6ZVxkbDsmqpBkMky1zM5qdndTszKSmJsfY99vET2j//t267767MT7fnw0VG59f/tIf6eMf+zCy+H4dPrRfc7MzGuOmZmCo1AoYQjE2crjB8On319TUHRquoT0M0oNUFklt5GarLKArKEWJV2TkbTKYsbj1II5PAnyS5nk9mkj2M1eUQTLr1f4wjPfYO2z39UDJf5E3UOvNYNB3Mv9bvwP2mvX2meW4vJvRdbVjgYkrBWkAFksIDrm80TDhlH9E7O9Inzt/Qac5JTrBZvYKNyQvH3tF5y9dEjNB/s8Gx7CAe0yc1ZVF6q01wUK/5cAhPXj3/Xrwrge0Z8suKmt0GmPk5488roe//5C+/Y1/1Ff/7Kv6y//6F/rrv/hr/c1ffV3/+K3v6BdPPs2J3KWsfCIPJKZZjJVSAcpKsSwV2CQUk/yXvprA1AGKcRBGYDg+pKTApN3oxpSUjIJJTD3lEBbYZVXKKIjbCMdVTHqjpP0KFEZRsniNgjqpz3VCVzFEwjVGi75io/Dm6NPVMU4sixL6oDvGoOjVFKTBYEh2HbQnEAghaPDQ14FHynGOB/hDCERFxZjk+hoF+fSlyybUg5FeTDWLro9w6qBsWLj5tyLnMD7OnDur0xgmZy+c0/mFi1rgpHVxeUlrlDX/ErS3xifk39jk/yCTDa/i1KcgvmZjtdCN9HdmZlZbuF2bm51ns5lWC8NubGxCLdygpABtRaqgD36lUv1erSuXl3T27AVOdk/pxReO6tlnn9fRl4/pNLclly5eIX1Ry0srWuOWoNPxBlUjH9xX6mBOVCjmZdmW+Vuh4IzQGvo9VsljVZZKjGOC7xbCibmRUtQIMUb5MYfNqwaBZNf9a+ijMVgZpMBHh5vsjsJXXYpSVePsN4VA7uAP3I0vNVCVKTKY38E04rcbE+ZT0MpaByPypF54+RVduLhA/kITU1Nqc6OZUsIdk5W/EELeKNc4oV0Fph1GKhIf6LvzVvBoAiVnZviVFX+nfM+ePTrALWdO/b0AABAASURBVID/3K2Vjn179+rggQMyDuA6zbcEVgh37d6tHcMf3/r/SLBiOjM7m2mIKeWuuV0rBD3mYM28rOGhE8x/02K/6doUTjRT7N4QzjAEdcMtpRgxHsZUMv42HN7+9rfrXe98p/x9/RiEwtyTlauGzSiEoMjagZEyrXa9uXvOWKEpYpL5FBmDhJ/ibMKT8kGNeTEzPaOLyMtXj70qK/vuq/NPcCIZQtClS5c4Pb8ILaXc52LIF+epWE8u00HxKBkL12V50kMh8Vd5br/tdu3duy/PdcebJq9v5/eP41c4aLDCsrS0JCtaVrKnpqcxaqZ1CAU2/8XBHTvk03or3YYV+oXLCxwOrMqn8V0UTtMcYUwJvyyzRu3UGAGOr+FTjcIGezOPWq0q9yeEqKIokTtdWXHvIj9srFzitsH9F4/LON502r18+Qp11KBhzxm4PZQnyy7n6dP3HnPFYbvua4eDEpd12Mq89yjTfvHiRZ04cRJ5ckbnzp3X+fPnleDvNGNSsN47nHq7vgrZYJq9Lkr4bFkhsZby17mWuKV9lfLn4PVezczMZr6Ix/4WylxC1jGUKJ09jfgxuEFxX5rM71nmvXkRY4I3FePRlnk5ZtnJOE+xRufmZsk7lcfTc61PP83XEAL7Xwd0M1a52VtjnZt296HD/HB/L1w4j3G0pOPsyb5B8g2Ox2hh4bIWOGy6BD8uYySbNh8y9OCr/cYSBukScv4i8n/7tm06zmHUAgbQXXfdlb+KWEEjZMjr07R5RTFIGsHj6LiGuQBr4J4/pRCj/IyPj8O/PfJfxHPYcFJkXkWy9JlL/X6X6vqCRdqzd5c+/enf1Ze//Eecuv82NyazCqFRQMrVnJoPwPzI864Z0iH0jTAAOYN4SKJq1jR58XudFmWhFKICGUIIuNQK3TGG4VoOSswT09xiLseUoEvsT33QY5zt9nOceNzHxH5vHnk8x8fbrKm2SuZ+CIP6QwiKMcrzy/kK5pnb6LP/Gh7nBiZmIGTIrhQj64d9jbwF9Re5PuX11M1zvrPub9iTxjDwXc7jmo1sG9rAddu46SNfK+qKCvCDPrAe15hLpmsauTDFbaHp61H3CrdAQcrt42T+OpzBOMAqeFWASF1dra4uwZc1aJZSCvDGc3WF+bqigFExNlYx5wv6n6gzgqBWVajVGqCNO48hc4TD7Xe9+x36gz/4ff0xt2X/7t99Rb5x+cAHflt3332H9uzeoamp8Vy+oJ0UxXopNOZxwm+6Yv4Lbh6fvmoGv0FmCP7kNBjEKzrEPME4gedOG0DEkUKcedbgNowFMcoPYbt0P+ez6zDTKuey/00hbMiNf1TPjdwNubM3t3+jzNfFw5pc5oYfuaPXFCLgDuO4d2bGDQv/aydAl+kxzUFBKSbhZAX1Atf7Zy+d16WlK7oITl26oFdOndCTLzyrHz/xmH7y8yd07MwJxXbU9Ny02izWROErnHKff/W0egvL2j4+q9+6/T69+/6366133a9bdu7TdNFS99IVvfrsi3rioZ/qxz98WN//3j/rm9/8B/3VX35VX/2rr+k73/meHnvs52w6p3WFk6pVFKseEzAWSSVWdmLx2QiBYNlQqQNTC4iZaSNFnpn4HQ64A0SFGBXXEYb+hDtCgb+g2gJ3FJeUUlJMKbv2vxaFrHBsRM6DsEkpssgKFleVvwLSYoGJhSwEMKRIMvcBC8t+0x4UpADkZ+TafxUMHWutloWRhZQ3rxFW4Jd/N7KE8LHCcBlFxL8f8WncK8eO6cSpkzrPeF5GoXG+HhtBNJ0IkrJVio5CnYVPlEKhVFZElUpFqUifCsK+Gdm2bYe2zG+Tb0dSggeke9NvZ8MkqodQbpog345cuHAJ4+N0NkSexBi1QeK/gjNQZBa0vLyKkOvRH4SJAu1GpUidtFWWLZVFldGq2ghLh0sV0JIweBJtp5RkxJQUY1SEfyHQB+pyjTX89VfZ1tjkl1FI/FU1w19dEY+XZ+Z/08hrgqgczO7og0y8jBhJ9ozihy4lh77rHfoDHboGUXIY/mRXo2eTvI3zGsO0kMgc2bRqlOFFLbJGiMh0e9PqsVkZFtopxawgTaOsWXH1H2/wiemhw4d1+223sRncrbvvuUf33Xuf7uXk+c477tAt3ATYENmLUbIbQ8UGy5atW+UTUiu+s3NzsiJmzMzMsJFMya6NACv//lGxy+yhrA0Y12MjxvFzlJ2ammZjH1di/Kyc9VDQTP+vEx5Do9Vq6Qh9fd/73qdbb71F4xgMJe3GZB4yPxjv9XbN3vWAVJMWQshlCmSOk0IIqlDi3D/3x8qCT7V9wn2Owxy358MIf41qifVlGpw/0V5kXrqvVrLXuLlxmjdIK0h3wHfzyQaIFUkr0X0Uy/Mo3K7HZfooHs7fwZgQdEzYqIT/O7Zvl8d0J0ailWGPhfNZmfUfsPCpvOtcRDm1Ams6TbOVfCtNnrfjHER4PA3PExuZ+/fv073Mi/37D6B07tU0tzhj3D6P0OZAyjc9HvNpFB9jApoM1+H0MW6N92PoOp/54D6HYEY3qlEW7TXP2ijwJTx2nnGU3HHomWCsrNC7rvn8p9u3cIO/Ve6n25ybm4emGbnubdu2ymXWkH02WF7lhvHEiRMoVGvIiVKu2+3EmMy6LCMGcVVOtzFgHpsv/kG5++I/J+86LWdMh+eu401Xi4OaBplSogTbtUFgA8Fj5HE8zJybnZ3lkKCtFnknJifwjyuliFHYybR6Pm7lYKeP8l2wt7msBtKFqdZsALEOEpOYR6sra8jKDuhmI+oCBotvRHZzUOA/xvLAgw/q7rvu1gxjYn5G2izhrfcnqkDG9rXIjdgxjGnP1Vc4eDx69ChGxZy8ZscY1xCCPP8RKi6yAQNCBp9Xo2v6YGXXhm+LPW4vBrXrajNfnNd1OU9C2QycjLfbpd729reglP6hPv7Jj2r/gX0KsYY3K7Tb08rqMv1bUx/ZYL4YLs+SfC1JkBGYUqmISvAxss6c1+NZM0Ykr79V5kNBG408ri7n3zJ1MAQb+pBSZK4UKquSfabIecpy4Dp/SkmeQCM6mMKMmHsYiA6k8VLpKK957jIFdNlN1B9jyPMvhigKyU8IAe8QpCf2NMd7PrvvbebQ5NSkyKQaXSgoynKsKivoHCBSd4UR7rY7GOXWC3rkjTEy38YpGtgvrugCByn+TQsRmuDWpEKeRbevoKuP+9TQt1qd7io3oB14UiDrJ9VqlYTXtNZZHdCCBj0+0eYgs62Av8fNfbe7pg7pHegoGJeqSirKmFFzI9LrdyjbU6CF8fGW9u/fqwe4RfvwRz6kz3zm9/SFL35en/vcH+jDH/4AMuhu7du3h8PPcdXc3PQpq9CnZI2O4XaW1bdxQm1iP/XYN4xl48HRhmfQJSIa5X/MjWYE8g7G1JnIct1Lt9ZjaILyujECaRtBSdc6AsGrL/lM9jpIadYD1ye+cThSfsPrAhuC9jYQR0+bdRAmPjMkd4nAr+11+4YrHLn2b4bXSYfmEIJiZPFJ8u8RlhH0qyg6TYoqEDLJk5JRWmLSnUIgPv3i8/rhIz/Rt/7pe/rBjx/WS0eP5d8MWFndMb9DM+1pdRc7unDyvBbOXFSz0tPs+JTuvuU2ve2+B3T/nXfqwO5dmkDh7HBKfvbUGT379PN66Ec/0d//3bf0jW/8g/76b76hv/7aN/TNv/tHfe+ffqCfPPKz/NWf8+cuam21qxgKxVQqBKOQZPpBSMRFpRDJExUUJRZpMOhnCEEhRIUM+8lBWqT/Cay7KSkmQFyK1AVSjErRSEqkpWiXsP1DxOS4JAunAkGTLJxAC+OqqgqFKNAowE8ZzItGzBN/KMiv/AT8dm+AhowdTkGWUFBHxoi/F9tFgbESfmnhUv7BpH9DcpabksucnK0iMOwuYrz4NydUQetSn4Xax1DxCZdoNxWlWmxU3qCnUChnUQZmZ7doLmMeYcEJYFnBg0KpqFQwDlJAKPXk3xmdOXNeL73wsp55+jk9+wzghuT551/UubPn8w8UO9yKLC+vaG2tqxrhEENSC+FaoVBWuC3cNsrN2Ng4G/uY2tDSardpq1RMSYJGyYwMA7/DIMRAUlSIURF04IUNthUMk1X63kOQNRo8gbz2NUNhNlizjgGjTHhf85IWRpH4R17JsYaGj/2Gg3YHaCzhHDXMH3AHyJF8hIywHh9yWIQ3om4awTotoggvYXStrq6xEY3pwIGDug3j45577tVb3vJbeuCB+xHy9+oeDJE777xD/urQbtbeVk5QZ1BiJlAIyxK+hoCg73NS1s9zIgTCKAhdeGfF2nyydlDDrwwU5lGcXefpcFqX8+P2Sc/5yC+eijYmUDqnZ6aZR7Oaw1gxfKLvHor2yLbpazYbmyZuEpmYI1bU/QPqd7zjHdqF8l6VlXySuMppov+aUMOczx3lI7d/XT0hBBVFkdFDFo6Pj2WarXjNbZlXSjGf2i+zltwP/2d4nreeYy6XoKELH2r4YN7YOLCbec3cnJ/3OpqUjR3zaXVlVX141UDPArcP5zB4/JWpl19+SSdPomwzxqZhdmYG5XMKhWBcMcQ8ZieOn9DxV1/VqVOnZGXTykukjQvcJiyhjF7hwGmBWxzTY7pKeBEUtIahdOXKFRRd5DSn787vOvw1o5MnT+b/62MJwwaSFEK4hkNd1tYlTt8vXrygRepfQg7Z6HE/L3KK77p9OGK/x/j22+/QoUMHMw9tYFih3rNnrw4ePCgr9Ae4mduzZ7d27dq5DhsjVuK3+68hMl9tjEwMjaDJqUkMlGmZnxVKVggBOdFmitagIb7I62Eb5VzPrl27aOuA9mJ4e334Nx7mvd39GGGm0QaIx+706VPymJhO191HbjhcFKUmmMMF8tw81IbH82plZRleXpDd6ekpeQ6OsX963M2vPnPB9Prm6wS3PjOsBfe9YS1DvsxnvNCPlwk/8o+aqapS4xNj9K1kPCSPseE55npd/oXnX5Bl/5YtWzXO2jb9a6xh7wmuz7dSzuv+tFB8d+/clefdReaceXUrsmOamx7TU7NGIENv9FRlKc99z60aoeQ2M59vvU3bMMI8HzPP4JtvY9/3vvfqs5/9dP7qD1Hwa5G9Y1Uh0hJE1qyDmgOuPrBbU+cIjf3kMc8MSsAsXuKd5rgQJPMlhJCTSYWn9IRwokHz0bSmGPOBg+NCCHnMvQZzW26D0iGEXFdKkTWfWHNBG58g/gXHBHx2hQytc125HvqS+4GxUOOvTaf5Sv3e/k2v54VlkmH52UVuFMgeG8Zt9r2e5x+8sKGSYmT8MbKoq0/8CIN6erTdh86CPKWKmDAmetkw8e+RgqQ283GcA4BEf2xQEkX/UpYjroPuKncE4uz3uDmv21lDL+xxA+ZwgeERU6CdJMvHVYzKLjIhsq86PhVBMUkdDJwOe6/os9Na6EFeE61WqbJKaohf5BB8cfEyPOupzS2MMTs3rcNHDumtb/stveeSMEGGAAAQAElEQVS335Vv2PzXFt/+jrfqzjtvk29hDh7cr33792BY75LXuG/wvY5brUopxowIESlGxRFCVAhB/ifvxUwL+bneddwQAdcYZc8uEa9xyWf5/VooN8Wn3Mx6uZzfsUNQJ1G89gBnhFLdJKJcYB3DSnWVHG36ZJJIGbgNE/NXASNKXRC/GdHQFjZAwzw0mYvZ5Xg8E76ejzxe2DUTviZDTX98K1Ez0WysdFgEDgc2XMO97ZH3ympHp84v6vlXTuuxp57Xwz97EvxCTzz3ErcuHU3MbNGWrTtkxbYsK/V7db5+P3n6uC4snGFy9nWAK967MFruu/0e+athd99+t/bs2K+mX+jFF4/rJz95ghuVh/Wdb/1I//SPD+n7//iwvo//h7iP/PNjeupnz+vE0fO6eHZNa0tBsWlropzWVDWl8TCmVp0Ue6JtqIYvMZYqipbKsoXwnkT5nVAIBUgaTGBc95NJHQ38EUGREMAFfTBK3LIoVSaEAGl2C/yJOKPAdb6CMi4r+FizCEMhxTIopIYh6KvLQnd8A78hjc/AAhUIjFXAbbTGgvfm0kNRrBFsNkisEC0tL2XFdBmlxnGrnAAtcQtx+coiStM5TknOc91/WVYaVn3iNjQETFeF8t9iY2rhVjYG2i14Ma5pDBErANu2btf2bTu1dcs24mbVKsdUpAHP2ghLn7C5XI8T3oVLl3X29Fm99NLLevqZZ/QL/37k6Wd09OVXoMM0LGoNY7LP2K+hDK0hqEb9SfC3qkqNuc7xtloIrhaCZd01fYTLqlKJW8DPsiqV2GBC5mlf/b5R5w22D3960GQleRV+rKCwd0j3XO2xOdj1bUoIQflpBJ8bNczlhvHJcYwC0fkzu6wHXg1AuTxQIYfJRAWDuCbHE6TQwE+8F42R02inGYBceWz7bDi5bei2WxP2iaGVjVEDpquGdsf79yM95oH9DWXmZmZ1+OBB3X/vfbrrjjt179335JuQB+6/X3dxgrqHGwwrzrOzc5qdnWUsp9Q2T8tCbXia4KHrpzdaRxAPnaDNGkR4VaSIoA+KcQCiJH+AEALxUTElxqVQwXqIKSnEqAgSfscZiTUSA/lBCEEledsYodMo3PkrYlu2aIxwDZ/6eUygQ4JXNexg5Bgj02towHxSnQeQlmLM83gMo3bfvr362Ec/Ah/u1ASGhZXs1dWVvHmbfz4xzXxmJUb6DDnCkek1XL/ppwGV8Mun9RMTkxjmk1mh6aLwWbGnk6zRNZ27cFYXUdRr10eFqUxqs65EeI1NvY+BA3mMw7RsHE6gZNvY2MHtR6Tx1byO17SEsXDpwgXW7iV1KGelwmPm/rhcu1Vh4K/oInlOcxNqQ8Z+58vA6L+AYdNhrc2gZG7BCPIpec26yP2FTw3jasBUGYG55LQ1+GNaXbZH/8ynJZSGZQwU/yeKS4tXZAXKaR2MvA70dTPW1CF/h7WdXZQru7ku4pcwoC9wqHXmzGluSpfJuyb/J43nOTQ5fvxVvfDC88iPl3T06MvyzYdP9o3Tp0/Ltz82ll7F+DIcPo4xZuPp7Jkz7CfndAnD68KFi7gXB4oY695yocPhzTL8WORgZhkj0vSdx2C7fPkKhtxJlOJVbiF78HpBNqScXjPvXNZzYBkZ67lmJXEK2ejxXIOv7s9gLkzkuVBWlcqyZO4nhRC5tVnVOW6+/H+wuN2C/WBiYkIF8st1w3RF8tmIcT8vMJaTjFXBeqgY3xCCcn7knOM8/0Zw+Yb1YdrcP8vLxLpyO65vcnJK27ZtV1BUjEnz3Dzt2L5TdyIfDuw/qDtw77r7btYJ9EDXRXi3wJxbgkeeg653ktueO+68HUNyVo7vsgdZprrtVcbd8yIvP119nJZ5h5xfhf8rGNOW7Z6zvt2bnZ1B/kzq8OFD+tQnP6kPffAD2p0PDSIyvKuavbBHOzXyrcOcYdkQ16jugT4cA/1+o16W5/2Bi7/2fPbyp8c185igGtxMX3ZJzIFGPhA0vA5jDOKFR4G9LcqyyNm6tK/1Jyj/C1EBCDnu+p0couOcKjFcsi9I2RXtdpgnfdZBw3xyvH9LYTeRuaDhiNsg73vOgxsY0xihhTFvMZ+MIkVF8oVGorV1GkVY5K9Zx56za6zBHjpaQxgCTIQ68NLyaQ06CsZ5HIOkxSFfiNTkOmNQwXxLyOd80wL/Y45LCiHA8IZxqZWgoWTeGgX1JPIXlPP+36a+FgfMBfEuGxQUY1SBvMz5mJct9IyqrKgnQTJjCd0l6S32+kh7xFBGKorInGxxozPGHlCpKKNarRJ5O44OOYcxclj3P3Cf3vWud+r93IZ/7KMf1e/+zu/os3/wB/r85z6nz/3hZ8Ef6I/+6HP5t0xf/tKX9KUvfVFf+cqXM774xS/q85//vD7zmc/oE5/8hD7y4Q/rA+//gH77Xe/Wg/c/qLtuv1MHDxzQrh07ZSNnnL6lEOW5Xnd76gOPledHz/OOca0Nxq6fZWutvH/Dxz5oOOz1XKu5LarxxyS406Cn9JkefZnFBXws4V0Q/5hb4RqQvwHyE/i4OURR2TWgksGEEYMKXvO+NkNDgV8N1zdi4gVl4RrkGDpt9zUYxpspws+8kRdfQw2Nhl2Bi7WaAVNxFYMGiLKhoqKlXmxrtS50abmn0xeX9NwrJ/Tok8/ouw8/qh/99HE9wyn6WTYPf01oZn5OOzm53b5jK0J0Rt6/VxcXtHJxgVuWczp/4rQWL15REQrt271P73jru/Tut79Xtx++R1PtLbpw6oqeefx5PfqDx/SDbz+EwfIj/Rj/w+Ah8PCPHtdPHnpcP//ZU3r5uVd00Tc3a40q6GxVYypwUyqVYkE3Cnoa6WjEnxSJCyEpMJPsxoTfID4m8oPEhCqYUOsoSxWvQUUccD7SEgInhJA56j8bW8e+sosE7tY9eR7UMJ+XidsAwe9miFp9FkMHIWZD4xKbSQ9FJzAONULQiv4im6h/U+IN/xKnmd58r7DZOP8ym/Myp5o0ogohYYFibGUD28FC9EZmg2R+dj6f9HlTbJUttSujraiEEVZqfGxS7daYIvxZw9i4vMAGf/I0ysQJvfziUb3AzYhPcPPVMW2vYBB1u32xfvOc6kOrQkTwjCN02qqovwXaKKNtjJOKTbksk0IQT6OGiWgE+mn+me+JsYgpqibNArXjK2SEcAd+ZCBAOigkHVwLkS5Co8tmU8NYpjfcZqjNCFq4+jLTnU6dAo39o0SSRDgHsz8TN4gi7HVj5CoJ283Zh37RaNDgn4jLabmywUcIQYk5VTCnqpL5FSK5NdiEgrTGpmPF0Bsdko/xKzAat8pC1Dchb3/b2xCu79JvPfgW3XrLLdqzezenyVMag5/uh+eNe2zQlAxRr9xPBiaH8SsT1sjhyEckj4FXAcLtTzEq4eFVCEH5n12gIaLzpKQ8TvgdjqSl6LIDxBjkx2NiNARCCAq4NTQ5zvNhHqV6cnJSHnf3w/nIAjXMDT7dJ8P0jeD0PnWUZYkSdjsb2bu0CwVoEuPEefvMhS7zI8LnFBMs7YE+SQ3tG2JutjI8JkVR5rQKZWECw8RKqmlq4JkVz1WUMG/6fRQDKwo2HNeYk4ucBPrGznE0pRblJznFnuK03+urgd8FMsEn5xOT4+r2OvJ/0ngGZfzsmbPaqEzPz81qL0bmBMbMGgqfbzcucjPRoIjANhUxMny1ihRV03fTUJaFZqZntAZ9y6z9gYE6I8e3qjLnb8gbGQvz3XBZu0aKMddXQGNVFvBGmQ991hmF8dco4Ct4a+RBkOnI8LjQN17yUIbX9bq/DTyzwnoJ+XWRvSDSxgxGaY81uoYC5XXrdOd3mvMPYDnYx4joynm6rHeXidBO9cT35PJusI+c9Jj49xhXuM25gtLt9jxW5zDYLtCuDRvLRPPw9Okz3EqdlI0gGxymy3Vbvq5kY7GTjZ3jx49nA8Z5ushhK9oTGBtXaKPHnBobG2dtVsi0Sp4zBes5sQ5Mj2WxafCNksu2kHkHUII8Js4zy8HBOHPDRoCVm4q54hucLdzOOX6WQ4U55sDMzKxmhti+fQd753b5Nsq3QEeOHJH/k9Gt3FKYR27L9WzdulVeS/5LZzY8FheXGbc1XWKPKItqSG+BsbvG7dci86fJNz/PP/+8nnvu2ezfxU3WQW68PBYhBNWMYwPjY0qMdsMccIgIXo/dOlDaPBZn4bv3JX/10zLrXm5w3/Pu9zCn9+b2lzEaFzF+V7l16nRWZd6bp/4PEHudPsZwX13cfrfG36iP8WPlsMu86bK/dOF/D795bf4JmSuTBCD1Gvogcf0lmWyNnN1zR2T2mhjRP2ijp673EreD6zY8tz0/Y0TOxag4BKtAYVi7XSPBoxQTa2mACP/cjvvYwQDrcoDWZT6b7kDZEALrSUox5jJee8ZIXpXMK0FAioF8QX3kjmmOKSqxVj1Gy/DRvOzBF/EUlHFfBmurUUop870qK+qI8NR97CAHe/QlqMU+LOgY8EcKkkJIcrnEXlWWJfvLOPnGJJmGGifI+7dlo9dFSd0hhCxvCvJH/C5vvxHpn/kcJFVVydop1eZGZ3JqXGRVl0OOPvJtDOVw27Yt8le79u3do71792gbc3oeHXLHjh3yX0o8yK3nCIcOHpBx+PBB3XLkMOvjNt177926/bZbdcftt3Nwd68euO9+PfjgA3r7296qd77zHXoPxsn73/d+feKjH9fvfup39Aef/gxGzmcxZD6nL2HQfPnLX9IfYdT8zu98Sh94//v0Tm7iH3zgft1Gnd5bZmamNTbWoh9Fpt1j4m/ExGgO9lWj36UUGU/zqsfwIasxxArgvnrMaoyXQPYg6SqI0Ah6U098o9xMe6p+7eeonFPIoIxR5L+R2zDhB/SYGSMiNvodN2SbV/MQQWZDogtJ/WgU6qdKXfzLzNkLy2t6mc32yaNH9dDT3Ko89aR++szTepYTsmUmoIXvzMS0ts1ywzI1pel2oW0z49qzbVZbJloKK0s6d/QlvfqLJ3X6hZfUPbeonZNb9cCt9+m37nmbbj18p2ZntnO609WzLxzVw488ph8+9Ige+vHP9PBPHtMjGCiPPfm8HnniWf34saf1s58/qxdePMaJ/gVOJb0YKxVFiwnjfkQWU1sl4RQLJkkcIOCymAITTBEe4DagZnLVI9d+0AARZzh/cDngW5UCIZFiVAQNikGfjTR/lQqh6IXKEECHEBLNACjzNcj5yB9CVEKwGEVZaJUNfYFNxr8p8WngApv+5YXLsjJipaTLJlrTRkwRQdLiBGKSE4F5TtLAzKxmJqc1Mz6lyfaUxrgZqVJLZawwCkulUKnAn0KhyDh6na0treoCp4Fn2dBPnTipV48e0yuMq/+izAKG5dLikrwZ9RDiDXQHRQnQvdyvRP9t3IyNjXMqODnEhMbYmFsIxALhGuFvCIF+RtmfkQLl6yyI+5xIdFGQOsydNRT3NXhg2HBzu+tAMGe+sUHW8M7zvPZTJAAAEABJREFUO0iWGcounwNXUBgGoN1AvAxP/dGA6Fd4gsvmyvAMXJ+miBVzFXUWYO7XGn3y/1fh/tUIrImJMe3atUOHDx3SnZxk3o9QfBtC9cEHH9Q9d92lI8QPDJJpbrdKKKdBeF8z7nSHems19D+EqBDCVShAz9U3hCBe8Xk18oY+9+OGib9aAkSYXo+dW/G6aXHTM84caWPEhhDesP5AL7xJ3nbb7XrLg2/Rrp27ZIWqhi8RPozWodswQkyiiAYPpWkjBM85UyDmYlJZVZwiz2l2dlaep/7TulZeTZc3/TXmocuPo7D2UBjWstLRU0U53wSVZaUWBmNMKSvSDYui8fyi0GX/iJnbzgb6FhYuyfXVjJkNzC0YaHt272HjHkM5vqTzKHqL3EK04MkU8rLHOFOFYozIjH6mtU1abrMoWTP9dVg5dfy2bds4oRxXidLgNRnovMubL21odN0VdDuc80Cz6THML8OyJYSQ63A/nGY6NoO7uSnIbCOig5JmulqcsE5ggNlvfpmmEJi37hu88dhRJLc5Pj4h99/uJDcFVt7nuSFw3PT0VB4rK+b7rbgcPCgr+vMoNNu2bUUOTsjj6HYc3p6/MrZVO3fugH8Fp7RbNYPR5LJHUHBsKJi2EIK6KJLuvxVqj1ufsa6hzeNvQ8VruGFsTWfDGNbA4QYGdJHHLuc+r7HOF5GXViDNZ6d7Xs0x3qbL/RbtVRgyriOhFNqtUdhGIDnTYzoWOQw6h2w+x/xYQTld5IbrPLdS/h2N9we36XwXMGpPnDiRjQ4bXPZ7rkKeGuh2f1a5GfENo2l1+ZdffgmjsIP8uUMHDhxk/hey+PL49D3/KNzQ4QYX5zVvCPCNW3vTsIY7MzOHPDvCPrQlz80VDs8uc5N1Bbgfy4RXOdjyvOgjv3sYHl2MA7s9Gyg2TtbRV48x6JOnh8zvsvf08JtHV+kxdbrhE0gxcDTgca2iLFA4xxgCp4Ts0g35cTfdnukzvT4ENM96tJ/bDBKv/CTWTou1ZNd125DqcDjSg2+uxzxss+aMsioVE/N9VNgVAJfrwwf3qe++DssG1kUErqcwvdTjG9KqrLIsMD1LzAvT5ny5jXIgEzKd1O352mFOWz6mmGR54LHtsCb79MdthxCgK6lISTFuRCSukOWF5UQIjDP8X2Hs/I2FPnQGOGEZXrL3hxDkx06iLs/7lKISaTHGPBdM6xqy0/WNIwsmucHzn9ceR/4nyjifaa/g6Tiy1mvFcrVinRTIu4K6XLZqldBV6f/P3J94WZYc553gZ+733rdGxIsl98zKrH1DoQqFhSREiBJXiSKl7j6znP4b55xWn9FIfVqjjSJIgMRSIAigUABqy8p9j315y53f5y9eZmShCgBbc7p181m4X1/Mzc3Mzc3cX0R2uqTNnEbbhiEHTF3sjNf0Coc3/j1Kg22Dg2f/3tZZ9tuLF8/r2Wev6OWXX9TrX3iVG5s39NWvflm/+7u/oz/8o9/Xn/7pn+hf/dmf6l/+2T/Xn/+Lf6Y//9N/rn/xz/9Ef/yHv69//I2v63d+66v60he/oFdffklXLl9iD9rQ6vKAPTora8r6mYirGB0d7M0BP/eIW2ux5wf1c5jBvV8GlSPWGaz81ZBo8as/XhefAa01wD2pM7OdXRSV/P9VP0zPybF5P/k6z1vJnkArsyFBfoZtWdPImgBHwCHsnbJZzjhx3wHXPYzyR/fv6ns/+6m+/YMf6Dvf/77e/cm7un/3nloMz1Kv0dpyT2tLXa0OuhrxvkLAstpp1MMwx/aeJo92tXX9vh5cu6Pd+1tqj1qdPXNBb3zxS3r77a+RvqWLbEqKSjdu3tff/eg9/fXf/AB4R3/5N+/oWwQu77zz9/red3+ov+Vm5/vfe0fvE/jcwOHe3NzBeRhjqMVCrJVzTVopIilYQAalUBuhkpKf5dACWt4LUOZ60S4oM6Sc5QXuxZqikp9FcDJlg+OjVkFxKCKVdIKhnWAkvNCn5L3BHXB6usNJ0yMCk7vwzRvSIwITn44dHhzJxGf62yDYIHnTXltd0+qIgIQFOeQ0uo8hazBUDZtenWqCkqoEJZVqYS6kadIMvh7uT7X9aFu3b9zSjavXCEau6uMPP9IHv3i/BCfevDYfbZVTtyOMSkpZTd3B+RmW4KPfG5DvAwMN+gMMfh+j0VFd1cq0zfBkAYs5ez20bJRHnKIdoC/eyA/YML3p+uRyl7nv7e3IJ0SuM09svFsYaCP7BFo2mxZ2tHr8kA1eyikFmaRgvgbJAdiinGLBSPr6p4GOlCAgPsc4KQqX/RoIehiM5fPg8HBfR+MD+bSly3X36dMbGMfL5XTm9S+8Jv8ngl96+y29/vqrXG8/qwsXzmsdZ2tpaahOU8PLUI0szUsT7etn0+bNpapy2WxRxacojZNvzMWvEU+Vuuj/VPDorR06Rq3ZaFJKxfmIYH6899DbAZtWzpac5mLSLz9rOHlvvfWW3njjC9wkLbOmD+X1Y/6nFPA5SeCMCBJAPAsekI0IfqoEF14vI9aOT+q8Ge5x0mt9O8LZrKDJ72PyYzZ589o6OUMXM7odEepgu1JKOiKgHtPOup1TLuvB/bc53beTYzAut/XoAzZkr18TskNA4r/G5DYz+JPA67p15ul17YAkQ4tpresaujtAU+TuMaq60spopfDSdmKJwGZ9Y13eqK0v3vztzHvTdn/TUPqBMzMP5z2ewW2dNjgIXpeud3vTZVp/U2AKpal5srm5yVqdymMbj2FSDiGwZ26FB2YbmFKownZ4vCmO2hieG+xMGQ4JEvdwbg372Mk9ZGX+PsI+HuEU9jgYMe0RiWnP5HrPwXW73DDt0XcXXpu2Kc6VYQ8cpsdj13VD8HhQZDnA0WlwiuwQm27XmRcg1txmT7j5npZ5WV+MwzCF7iOcP+PdJBg1fbvYtIcPH8g3O1tbm9oiYD3E9m1i4x8SULjdI+bgPp7XAjbhm+le9HFb7wdbOPqmy3QYh2/bPEZEyOOTKOeEjtQcKO0f0zgpdEcE7zOllOF1BfdDEaFH0HKDwGaZ4O/yM89owD5iHe2wv0eEPO+W1i2yKqnzx2BcGblN2MPu339UfvfwkEDFNyL7+0fa45bK89jfO4Ceo2M4LDc680BlXE74JwQpY3AYz/RYPp9OJ+yXBahn+F/7gfLSJiLKPC2jA/RoH7kfkhr/DN/DJ/lT1p7rXebf03Q+ItRSPmZct59AH5gKroiA39NifybUe6BEWWWbzLrKOSGHrEhJLk9OAbeDjWLrcBYIwFyNgpcfyCdKEGLdysn9bStn3MJOwBcE4cOynuqmQc5NwdVilzxGRBS6PA8QK6cs29uix6x5y3A+l0mZW9AoF3qzctlnKmXSSAkS24JrjG2bEJyEgtahFHOaKuOTZJzOZ95dV1rxI2g/PV4TE1LTMSTwsJ3pn1ivpjtlj5/lfIR7AqT2qUyPocJnq9G1pqmL7e2QOl+lgCbAKRAR8pw68KfPrU2XW5oue2+nUxd+dZx3cFPeXZbVxRddWh5obWOks2dO6RJBzAsEMV947RV96a039GX26N/57a/q9//JP9Y//5M/BP4I+EP96T/7o3nw8kd/oD/+o3+qP/njPyxtfutrX9Gb7O8vvficLp4/q7XRkjKOCJKFKzNgCjh9AsLLflL/pPyzypL+jz7oGm7O496P85Qjcf2D4TGmX58pThjjfFZ6sncbkAEIFn0etKWOdqStxE+Vx3l/3d43DNMqadZkjUmPWJi7rLxNFv4djPAH127o/Y+v6Ufv/kzff+fv9O57Pyt/VcqnPAdElg0Kucop/4XTp3Xp9DmdZUPeWOpquZfUxJFmh1va3byrR3euafPedR1u31cvZjrLZvwKivMWJ8yvvviyzp+9oJQbApY75T+K/Ju/fYfg5Hv662/9rf7ym9/SN7/5bX3nO+/oBz/4of7u7/5eP/nJe/qY24E7d+5hPPfZaJhja3EHSp5ZbMIQTOUFH5FUeVHUDQa9fgw17w3KX+EwVCzmImMWRUpZfiacAB0dTjHCYwzyWOOjmfYPyFN2yFX2AQb88PCIm6E9PeR24v79h7p7577ukT58sMkmtoPhOyrqWted4vwP+kMtcRu1sjzS6sqa1oCVpZGWuCXpd/vqNV01qVYdLDj40RyDpsyHjeJg91BbD7d1/84D3b55V7cITG4C/sqWf1nWG90Om98+G7kdNM/Dc+xzsu3NyoZleWkop4P+QINBXwOMzABnq9ftqYYP1m0bdp/wt5wKGWYY9Qmb9iGByAGnf96ADw4OdYSeFMeOujHOiJ2WKYZ+Snv3M64ET/31lpwTcsgngHf0rWwGx2lNahoa6Kgjc5IRjwG7oJCf4JalLfkUmudbUqmUed0kdDg8OECTUi7KCrAJzNgcp9A5w+C2bF4RQZu2bCiex5j5tGx6dVVpadjXRQKOl196QW9+8Q29/eU39fbbb+pNDN6rr76oZ545L19vj1aW1O91VVdZvoFpOWkRgVzKgc5lVXWlGl3LrJlcVUo5KzGBnJJySkqSeH0MClGfFBTOwBMUJNpl8OeUaS1FUArIDzxoma/b0twlXhSljV8y4wUZg+DFjHkbIuAU+Qk8mVGecpbpy6QV9EZQTzld5fEN3swiAlpDIR7qW/iaKOvgFA7QLTuaxuH2kMWQUEc71/n/NXnzi29i8FdxusZq4bWoY7FAM/jA5XfjyykxRhSgRmKMiCi0OCBxsGPosIEdIbcp83AAaMfsAH21rnoNmOYOJ3NSsBZ78jOjrekc4szaoXUgEZFUwWPTbb33msopqYVHh+i78RocLBzwbgf23t27snPqMezo2Fmy7pziJuTylSs4I0vqYGtm4JgxtxYBTVgj5oudAtufiFDNxh0ptM0a9jyWV5a1tr6Gs9lXh0DKp5UjbKdhZWVFBtNhPniOBudXj/+ggesHOBNLBDyj0Ujmk1PPuYPj2u/3oG2gpeUlGc9JWFpapm4ot1+mvqG9+6+vb8CfqsjJ4xmH23osp8YxxDnu9wccfPTBscC9Ar3L8hpwv8Q8PccDTiX39naLHoxxoszHI4JFy3KXYMROvR19w+3bt7DFB9xUbWFfN2Wbd+3adT3COXe/cbFBE9mZdl/xeP597FxGppZtRMiybdG3pm5UwXPTlHPC8W+VbXvqShFJKSWcu5ksZ9Nj+fuWYR8bOJdjC90TgYq+s5KyDEvq+in2UzyZtWRcGRqcN/MiQhV2IODDAbbUemSaPK7xGVzvspQyWKSIBP8aWX5zmitlcLutb2Rucoh3j1uaFsW6dOmSRuiBdXxW9G6miCh0+t36XMCdgRBUQbxt+v37D/TJ1eu6e/c+t/0H2t05wNaPNeaQcnr8eyZOxwQkhwSWhxx+HZEaxqRj5DihzvOfWd9xNiAB+9oejz8lP4W3U7XUSx49+Ang2PBTibck8fMYoE08AQ8S8/DrzEgVlM5pN68W4DYJ+dVNo45H6sUAABAASURBVA62wbx0Q+9Rps+65/6mccJe4PeIgL+1GvqYv+6TUkAjdMJTqmUwHmGsmI08nttYDvPyUKKRy41T9DMu05LIm9qkkO1BB1s59Dph7+00tSpk6f2vUzdlL17kO6anqpVTAneCvpq9ewCtlRiq0OB9D/SCwSeg5cB/VngdEvgrNVWjHmu5U3BW4MzgjKcAhPL+OEGWrXkMs3NK5cCkjy/Rh94aWrNlIfiDnlfku3VNm4563S5jzfHatuWUGSfJ9s1zTClUUdapae+2rIMFj1zfwIvsfTMnNXVVcHYoa5oKvs3B5XWVNG8n0bSA9166KmcpIaOaly79BgQ0hqVeTyP29DVs6xkOgRx4PH/lsl558QW9/eYX9bu/89v6J9/4R/qD3/vH+uM/+KclcPmzf/YnJf0Xf/In+qPf/yf6xtd/R2+/9aZeK7cvz+g0dn6IjfFYMw5uxhxe+LblEDtxxEHMhH2pxddAEMgGZw6eJoSV9N/yIBTEO8fgPIvYSvcPhTmCX/8zfn2T0uLpdk+/lQaf9YNmfHDmqGQu/JQS7EGKuAc6QpATJHyIth+hOLO6ownpLhH3jDYHbKa3MXwffnxVP/3Zz/Tez3+u9z/4UP6e8BbO+cHOvjKGZanXwenu6+zGsi6cXQNWdXrUJ1gZa//RPT26fV0Pb35Cek17D+8r2FAGdaMz66f04nMvcQL9hp4nXV5ex7mf6eaNO3rvvff17W9/R9/8q2/rL/7rXwF/qW/+9bf0t9/9boHvf/8HBC0/1Lvv/lQfl1/2vidvUFNoRg9Q0qwUiWUUSswpE6xUVcPmUCvlTF2oPPDFi8ltELVEwIP/wmkcxmmaNOP9iCBllyDhEbcWc9jSo02AW4qtrR3tOjA48glJxij2MCLLWl4asTEvYEVLBHT93kAdjERd1apTpQZ6ugQnvU5fnaqjin/tuNURQcl9gp7b12/pFnDn5m3S27oNXx7cfaDtzW3tw/sxwVIosZC7jDnU6irBDzAarWqEI7NcnI0lDY4DkU4Zu1KGH4hcNkLeyKYY6jGLacyGc8imeYiDV4AFd0Dev2x7SLnrW5wslWfOv4DDyRBJCaQLyM6nVMYyb09Chv8Zh2ABFbyoKCtAv2x8jOHgZJEP3imWDRFC4oPg+LDeyQsdn79gNrWARZ3TiMBQVgXUthhiVkBxkGeqqqwhPPLXTZ65dEmvvvKSvvD66/ryl7+kt958Qy+9/IIuX3lGp06t43j12CgqMTXQTHBUWEWziUyXyxhGkYP6BARB9FTeEBOV83knOY2gDZNKKRTSY0iUu97tGWBeQW3Lhm48kaL0t85WVQXtFbWhiDmIJx+Xm58NBr6qaQcYb05Ii7YVc/YYZBX0+fTHdTklJcZr4Ze56zYOZnh1VoW+ea7km6oiWOtpCce/w0aYQO6+1vfzBHtXrlwpm+QE+9KyuaVIpV+LTs149xwpUYAzGDCFFBEFxBMxz5s2OwFTG3/K99kMvNE5QHj06KHs/PaRp/XdAXsfh9zOegdnv64rqwM4k+qmLmujoszOSkYnQ8IGHbKnTJWEJmFMPBc7//6LVh7La8JOa0B/CzNSTioBAuvOTqTLOqy1lAPnbqwdHO4ZuuZyyyTnDA1MkLEOOKW2XDs4LUesQTusdqT6vb4WNLfw55C1OGYTfMj87JSbBtPivPv4Fsf5Q4KnlBI62pRAwY66aapxCsyTFTZo4x0Ol7BRy9iolTmMSA3YDQdtQ4KNZW52TUcLtTU8Gq2ONML5rcE1xUhO4b/BY5rnY+y65yKFEOwxkGOqNf3NI9+WDNjUl5eXNYJfpsW8atAX1w8GA+iZ15nnDs5WsWmm3W36OHbW+x6HAk4DGRzhUJm/HtsBivlhh9R6t8IcPOd+0YcuPF1Wp9tl3WR5rPX1dZ09exbbuQq/BvCtRmYTwPYBwhVKKKLHapBRF6fXc5m/N+CpFBHyP7czVKwtij61PFpshW0BjopbuwF8ncJH8UQE46QCLTol2hyhD4amqQUXS531JyIYN4uEMVpVyMPyv89eTUOtIaMG/XM+5UxXJGicgGdkoCOfVl7PbmdkM2zMJkHyhx9+rGuf3NCu9xj2ownBySF7zeHBUTkAnHKIZxizji37Q9OJ7McEKL6xmBCkzOhjfAxZxvGc/O7bjgn7jdOW8crYEBRkQjH/GV55wVvwzsf1TLaxjiC7DnMzjy0DQ4bfKWdZ72n9+BNgML/cJlIqMjW9Dk5yTnJ5olwnHr8vIJC72yVSIauUJL87P0X3jzxn5hIR4MrUsa6Z8AybMZ/vTIk662HDnp+hMaCpwzxqZGYb3tQd+YDEc2vqWqWuqpRTKn1TJPJZnkcmn6A1gMSPYKwp+lP4jiwsD8PUNNGmjAvOBA0z7M8Mfi/wIRSm0cr9j9j3D/Bh7AMwTfZI09GRf8/V63+ALXLQ5D4ZGhxk1Cnjv1QyrwIfMFqxB0tN3ajLgVBmrqbZ+NzP7fyeoMVlOaUyJ8ux09T0y4ybVVHe1JVq+gd2L/BRVaCFczOJA8AZ+60Ap9536yar21Tq1Fl4bDSZaDo+1ASbOeEgZIIPMzk60BQ9bSdH1I8l5BfwpJLUo+8Qe7KMXfJ/ZHnh7Bn80mf1On6Ag5ff5kblD/7p78lfE/vTP/4jbl7+RH/sW5c//n39gQOXb/yuvv7bX9OXCV5efuF5XTx3VhtrIy0PeqqCoTh4MS0zaBpDT2IWDNueALL/HX8Cif06+PVzejJf4xJCDYSZOIa30DLviXwAAkITKQxT0igUzIKWKEh0Gq2dP6eNixc0wIALBd3C6Fy791A/++gT/f1Pf1Hg3fc+0AcfX9etOw+1jQO/vXtQHPscjUaDVV3auKCXLjynVy48q8vgWa1Ds51Henj9qm5++Avd/uRj+RfwByzYDYzqudNnObW+pMuXnyuwsXFG46NWn3xyUz/1mD/8ob7//e8W+Nvv/I2+/a1v6a+/+Vf65l9+U3/5F3+p73z7b/XTH/1YH/3ifd2+fkOPMNj7mzua4AQEi1PMTTyBAZHfnXrmCbpQ1q3tbeaxW+bQEpjM2ihGemd7T1sEBQ8JUDZJt7Z3aDMGXZINTY/ovD8YsOENcVT6sKunrg0pG1pT1bKhqKoKQzNXzQBvTpUYWlP4aud/f3dfjzgRvH3rtq5dvaYP3/9Q1z+5rvucZm0x7hGbg9vXVcNiNP5eGc9ByCobvTfzlZUVHOghTmJfHYxESlkJgxCRFMFKQUWm0xbaj4oTdsTCscE+ZCE7v4AD3ksZzo6NHd2U4F2kAM8xLv3mT9D0KQBhnATXH7+DvdCcKUvHUNoyeeOgSEHezGN7VYsRc+r3Rb3b/DIwAP2CqCdjNbzJrXNKfZGA5BUM0VsYl7ff/pL8S3svcqpy5dlnCEg2OMUegKrVuGxGR5pgGCFAVZWVgWKVwUuj+acQwVgQjZhLWXuyvpT4B21IIkIRQW7+iQjlnJTg9cJ5ICvRxHhm6GzwEi4ERcsmVWDWotIz+NEKFDJtCTy5ALRmAHpzlQp+8VTopEHBCzS6n/MB7R4/095VM9bGFIPuVp8G1y/KTEdEqKor1kGvQJWrwsM1nMwpQYh/KXdndwd+jnHYJtAseU5T5jUrshSUAAFIAp38ODVdDjYM1s9dHP9ExQyZ+CTZZU4b7MkMmq3PVBf8Dti9Jux8wyRO4recqMHZOcLBtYNt+h0oTQgEIkId1nBEUoc2g/5AI2zUHsFQQNAUx8A8Mt0rKyN05VSpTymVE/49aDt/7rxGo1FZk3Qp43kMgyfp1HN2YDXGucvIyO0caJhHExyNBltsGR2xuc4Y0/UuN3isiECeGdxtuc1xXwcuCzBvbaPEYxxHzNW/C7fPKd8+czGYj7s7u9g6ANnsAjs7O1rAvbv35P/dfMrhjwMKO/bOP3qELS9fddrkdmMOLjP4a1F36ef/r+TmzRuF35vlq0+7nMofybrgOZiPreWO/rbo8iHOkhTMKcnzrrCfDpYGOA+W6wA72yfgNF9X4e3S0lC2e91uT55nje6JZx+bb16QLXayrpuCs65r2lWKCGiYohst7zXN2jLekMDN+IbDoZqmpk+W7bcQmGk1zKAVhtPHn5YfBrcg+1kf5uVa41teXinB0BK3W9ZFz8e0Qw7jNayZrlLK0JJlWquyRmstE9Bl9MMj5ZygP9Gmpk1D+0Tfutj1mzduFD04ffq0DO7vPuatjh8npcyZAsHPKDhb5vbg/kN9+OFH3KTcQyf2dLB/CM4DbVtHdve0z75wiD08QmcXcIh+WnZHpHaSS6CCvljOoCzsMg0t69xrZoI9mZCfwZs5LQENfGCE38nNP8fF8xd+Uh8RZc7BWosU0P0EtHiM9xhooJyyUkrQ0RZw3pDhaQQ7Cm0XXT8rNU05JyXA9TPsy4T5ex24POf5Gpwxp8Q4EYFu4VC7seb0JcpcZ8gJXCmUgAjq9dkPVaXCeL1ebCfMR+tkg51LNHDdFH4+gWkZ2/bC9sz17ud6Zl/wFVzYgrHB86C/wFWj8/MgvEa/qqegti5iz3M27cdAHz5Wb7pHwe0xTFd5Yd2U1AxUKFKw7sbARNXxWlVpQwPsgPdn4auKMprStaWX5HwkSvFpZ9j7lraJfcp7AgJVom46Hct/5fBgb4dD3j0ClEPNsOWQqw57Wb/X0QDbsdTvciDZ5SANH4p8r9Oopr4hwKnZHw05BzpjEHVJQ+zP+tqqLlw4p+eff5YDzFf1FfyFb/zuP9IfEaz82Z/9qf7Vv/pz/Q//w7/U/wj8+Z//mf74j/9Q3/jG1/X222/p1Vdf1uXLl7SxsaZUnAaIn6fiaYH/Dj6QYeEtYE4RhSXj9L8VZmCaA8sDRsyUEGQGEoLNpJk0lQBlqnCAUpQBwc9baxZZPU7er7z4UglS+jC0R3AxJHjor51S9Ja0P5Vu3Xukn390TT/4+58C7+rv3/25fv7+VV2/cV+PHuxqf5tNaHemfJjUGWct50rnV4Z64fwpvXL5vF68dE7rw572Hz7Q1fd/oY+BezjnFeOfPXNeLzz/kt784tt6/TVuV668qAvnL6mHw7C/t6379++yYV7XtU8+0Ucffqif/vhdff+739NfEaT8p3//H/Vf/r9z+OZ/+gt9n1uYH73zQ73/k5/qJk7/vWs3tHX/EQp8UDbKI06GdnEmbt6+rV9Aw4cfXtWDh1vyjck92t26fVf3CMy2t/c1xeBKocymWRN8dDmV66G43mT6vZ7sTNQsuor6nDOLZr6IWWua4pxN6D/D6TjCwD8iGLlL8OHbqE+ufqJPrl3XrZu3dP/egxIMtVj1umrU7eDoMe8hp9IrSytaZgMtpxr9oZa4len1+qoYLwKpgt+bwwG3HXuciByx2R9xs3NkIwTs7Oxp2zc+pPvUH3CycMTJwtx4TVnn1h0pxMOPMLDykwH8ETGvo/qzPkHhAkRbXuV3pwsoy5KXdAIWZW5rOFnnPLao8B2ZAAAQAElEQVRCxUDByADoyqf9FPD6uZ9WCQTdbo1zsKIr3IZ88Ytf0Jtvvqm3CExef/01Pffcs/LvkCwtD2UjOeak5YgAboqBC4jKOWGoKk56bLSTIigUz6c2trK2qXpMnSdXaHYJ7T/jExEFX0QUOj2WISXxzKSQvBn10bcugWeHU1yvhcFwUL6mM1odaTQaMbfV8nUeO1gjTsPnMKJu5RiWS7q8vAS+Wt1ew6mxHbtKFfNL8KiMCx22CC32QtCfqMupEKNffo7nRZJo483Qep4igb8r01ijn5tbm7px/TpOz109wrE9QEenbPIzxrDD0mr2FJdAV4ZyanIMLvDmOWDN9dhoTOMem5E3OgcmezjdAxzYI06qHGQYdnG2/XWhHrxbwclrkZcDjgnrcIrDHxE6ZD0e4Vh5XbZQsbIyUof17YOHqqpKMHX//n1szk3W3BAemqcjnTt/XheA0cqKSdP+3h5rqNWMMfZw/kfIxPR0Wb9jnADzxqnBdJROTNBrfQYfTAPDs56r4mzeu3dPHtd89QHE2bPn5P+s0/mNjQ02uw1Z1nZEz507VxzSdWz12tqa3MfjeG6eg/uYlkDGHtf2aIyTuc+J3rYPZgpsYR+2cUb3jmGXdBfbNS08MI8PsBkr3MKc5ZRwiBOfcy70Zuy7wWPlnARblRirQvbWXVhCWcg8mBS+q+SnxS5OdMChyBgejaHpEbdE9zhcMl3mk8c07jH1+8j4CFvmec1Aavyev/kxHweGMsEKh+MQnHfv3i06t488PLZxRaRCs+Xv962tLeY3KWWm3XLz1/ROnz4DT09pRGC6vr6hHjZ+hl3u4NDY1jdNzTpqlNJ8vqGTT8g8cElEKMOnDmvXa9hycGoaU8rynpHhnxB+RJLxO3WbtbV15ZwIcpeAIfmsiEAmE2gew8NpCfQjQhOczAm89VfgDtHpldFIHiszNp1UQJ/3IBtkcch+OGEfcTBylYOy69dvlq8yH3CrP+Yw7QC85uUecjjAPh4ikyNkduQUW2nZWE5O7cB7DU5Za5ZVy/xmgNf7hLEm0DsldVmLnWlD1B6D80Chmbl9HtXz8ijNpJAKgAPdsO7MCBictqyvirXcJZBN6KVpjIjCz8If/fpnhuy9Vt0ypYTcaqBCBjNNPEfGioiiE13WfE0w7HYUafG00DWjncF5w6Lu02lEFHviNm5vXMbrG5cKfTHd1vkK+eaUtQDjcYDoObqv+7VwtmVc0+lywwz7m+CF6bSueW8x3iIr+AUXdcxORcQcaE9Okn/OoeRD8jgz+s3QQaoL7RHB3pI9Ojzi5oJcZm22tBPADCVsv6ElNT0zAhBDRIiPvAcZnM9VKOckxUxT2h3hv+ztbxM8b2pvfweUY8ZL+E21hv0u/tJAaytLWl4aqN9BXjlKXb/b0RwadZpKnTqrhq45JG5wQhXBSkX7AuRTljyu8J8b+tR1pW630Sp+7elTa7r0zAW9/vqr+i1uU/7JP/2G/uSf/ZH+p//pf9T//D//P/V//3/83/Qv/+Wf6c/+/E+V9NSDwQoXkMIc/UZAe/f5hwLdPu/TMm4BFLR9DGVpLmo+s2vp87jFr3p7emZG5hk7PVnzuMxzU/AvKbgtSK25z2JTpYPxTCtsdM9cvqwXX3xeZ85taH1jWeunVrS8OtRgNFR3ZaB6qa+2U2uPoOf63Tv60S9+rm//4Hv61jvf03d+9EP99OoH+uTeHV1/cE8Pt3a19Whf25t7muA0dxHuGv0vnV3XGy9d0duvvaAXLm6o2x7qwfWP9MnPfqJ7Vz/UIM0IaC7pK68Ssb72ul69/Lwurp/WStNTcK15xM3DIac6Y24Y9ncOdffmJjcoN/Wjd97TN//iO/p3/+Y/6N/+v/+D/s3/+u/1b/71/6Z//7/9B/0VNy4/+P7f6cd//67e42bmnXd+or/5mx/oe++8q5/94qru3NnEMdjWo0e7sK9Sg1Hr4/gMHBwQKPT6A3UwQA1OTNN0VdcNylwrR1aKpApNdjrB0B8SJOyxOfrq/N79B7p5G37cvK0bN24yDs7aw01tcSOzyxxstI1vZWWkDea4vn5Kq6M1LS2NgGU2myHj9tTpdMt42EsdMu/t7V15k90l0PLJ7S6nn7uUzU9AtzkJ3ZY3+92dbe2zsRyxscw3j4l8wuJTCK/5nKAdY1cBNeC0oiJhGVKKMq+caHMCMvNNrndKeSyAsgjrl5T0BCICnRPQPgE2p9Di3XVAGCijLjlP6wREASmBJ0nQlOB7UCpRJD9+q9Gv/qCr9fVVnec20KceX3zjDX31K18GvqIvvvkFXbx0Hge6h6Eb6+BoT/sHe5qhy7nKSilK3ptpRCjDjwQvWLoY2hnB7VgT9M+DRoQT+UdEqKXRFOM/LRvwlJm18ua7WIcZ3Mbvdxtzy2KeTpDHtIxlZ2gFx9eOpcG/eH0eJ/T5F56TndEL3G5eunRRzzzzDPM7j3G8VPLnOLU/j9O8wfodjUbMf12rqyMCl1Wtb2yQXyuOrctWV9coX9OIdj0c+C5Gu2kaZXiXc1YFH6riYNaq6krMrEBKgsYEj1KZq+frudjZsN5b/6dsUjNu65q6I2+Wt2/d0S0OAR4SnGziEPr/CBrDP2+UUxQZScM/iQHmvAowAvwU3APE06LLO8C2rJdNU+OoTd2lfF2rrqrSpoL2LqdlmU1lD33fI3Cwc52pTxA/ILBr6pqDh7u6evXjcvo/w1GqmOOpU6d0Ed6ev3BeFfN3e/9p4Tt3bhdHd4BTfuXZZ8ufjX3+uedoe7EEE9usOd8QeM1VjLPNHN977z3wX9UWNwc5V9iJWt1el6CwP+edZxXzGTprnhta8wMdMl+N7/6D+/IcvG7NV4P5Zic0Ioqj6raGCBDChQ63PoYDAoo7d+7IbdcIXE5tnJL/Is46t4fLnOYvYdNGBLPWNcMyOrdMILcCLFNvcPk6+mS71OJU2KYtcYhlXVvHcbcuFb3JSaa/hrcRCUetow7OvJ0fg9s59Q1I55i+AcGmcS1xozD/qz3r9DGPetwaLGHzBvL4ywTVa5xgel24r4Q2QktmzB48HY1GOPCDwuMW3vkGxfoYrDXfjplfLndby9Uy8pjr8OHUqQ2dOXOGtbJW9Nl2dIzTbTrdxvMx3R7D0Mf+d9kTTEddN8fznNvkqqrhQaWEnplGSzciKaVccNsOX79+TbfZB2zzbY+deoyIkNsbR4LuR6wVv9dNQ5DwELszgTedgmeGjkSEJqyzvb1d7XPgVKF3KSV5b3Jgdp+gepXgyvwbsL5zSvLaSPQL+Z/Kz5BIWWXwbYLNmuBsu2xzc6t8ndu/7/OAfWpMgDJmzTr4MH93uVEx/datIwf4BvqOCSDHDlgAtzdO66xphuxj+mes3Rn0T0in2OAWe9uyDFqJn3Mg64+JWYDfT8DTxa2Y2ola8R4KSRGBXLLq4zUtnhnzpbjUmW8RQelnf1wzw8H3PCIC21AViJjbQPcy/zvHNjSlUES4+DEw3Im5T2V81snHDXSi/XFf02W71mG9NOiB3yMCfk1lObmvxz0JGfuXUyrz9RwdJOaUJfrNEID7zZhLpCTrbxdfpip6i2EXTwv449RA3jbJfWb0d9GCUlAaLS3mJf4qmHFJoYiQH8s/5VR0Tzw5ZyXXwZBEk4q65AzrWUBOCdrhKwELJ+xKmU74Aa2mxc53CQoS7afoqqGl3YxgxWU97P7q6hK2oK8uB3AVAU1KkiGO04rxzdO5HchlrABfKuC2qci2C897HErYZmfqanRn0O9pmT3A9mh1tMz+OcI3Gx5/a6ZRZrwZPkRAU1Pn4l+cPXdar776kr76ta/oD//wD5T0S08rvPDfHB4vEPr9Q/KhX/0s0BWcM362ahHSY6DkJAJqn64/2fYz86L9AoJ8CH0CpQeWZtBnR6mAgtEs+aTcYlAJTKRaMzXa4xTlPif8fSLQUxurunj+FE7QSOfOk3/mtM49c0YbF05p5cyqhqdGapbZGAzDng5zq1tb9/Xjj3+ub/3kB/qvP/yOvv2Tvyd4+UhXr93H0OII7h7pAON2uLup2cG24mhTvTjQhdWeXrqwri+99IzefuWKnj29ou70QJs3PtLNn/9U+3fuagk6nz99QW+9+Lq+9OobevnZ57WxskZppelRcK1XqZ10UIKh6ljSwW5o99FUd25u6f2fX9c7BCZ/8Z//Qv/23/w7/bt/9+/1v/7rf6v/5X/5d/oP/+lb+t733tWPf/yBrt24h0MwldoGRV/VxqkzWhqtqsOmlKu6bEhV3aDYlVIktSy2CRvFAafCu+XrYFt6QDDiG5Fr129wq3RTt6H9ATzdcUBF0CL4b+MwZGMeEYQMl1Y0AJaWR3K+NxiyGfVUxkkVjqswSBglNgk7xt4EylfDjr/KsMutyPYWgQjgIOXQQQgB0hS6CuAw55TUVJXqAvlxvmLBVjhzFYsrsxBzSmVeOSW5zu0bnA5Dh3mfhKaUN+DMyinLzmkGn6GqKuUMpHmd63MCN2PEMSTSBP/yAlIoZ4A0ZdoeQ5WSTEsGXwVk16udl0USwkIujZbh55nTp3X58jN67dVX5N8j+Z2v/5b8pwhfeukFrY5GajHOOziUB4e76PtYVZNUd7IS87edmGkK5laRUgGvzxl9pjixzgeyy8wpASKvlEiSIkxFqxYjO8V4jnFynLpvqQlw0sbzKO+0c5rB0yHY9S1ccSJxku0wOfi4dOmSLhGIXARGoxUN7Vw3lSqMpZ1WO87+Cs1d9MtfxblNEHDr1i0ci+v66KOPdO3aNfk/mrvO7YX18caNGzjad4ouTYtuTOTHeJdxSocY3yHBuPMrK6PiIDa15Vup22nUYZM0dEkrdMb0z5ir587UNJ3MCNzg30zkp8UxnqCzdmD8RzbucSvgYHqLYHkTXbVzNqU/DIeNSfyQGdlSsAAYymcGSPsE+3a8tunfNLVqeLHLLcoSJ2T+M9A5Jz3LbZhlUMGjL731lsy3CY7VI07mW+ymb1T8dc4W45gilTk1ncZTIZDfKbwxH1Zw0L15H3JKl1LWKeSyBH8soyEOugOHD7nBvXnzpvzVGs/PMlncxOwSGHXZ4Bp4tby8VGQWCqWUVNfQDsx1OZeyDs5NF2e7Zl6dTkd1VdM6lHOW20/RQevtOsGCcRwQfIxxAu2MmgbL3fAIx9bBknk+QJbu7/pf/OIX6MInmrfZLLKxbrbiCUMovK4y6w7e5WMwLT3oqljPDXp6hG25f/+eEm0vXLggQ+EJvOl0GkXQP6VC8wQbZCc1IuDrhDEPSkC1cGotfzvtuxyubOEQ77AvzLBVHsvrjW6aoqcRoQ4HM0us76WlIY7Bmux451wpGM80+BbFbQ2Ws9Mp4yNyxj1Edw4UtDU/Knjreo93hENtvTL+5wg6rS8RQeC6VXhlffnkk6scWt0rtIjHfR2omRcVfOkiuwY5e/5+j4CXtPMnw0/r0Zkzp9GhjYJjMpnAj/ExVLNCAQAAEABJREFUXXsl6LbTb3oeoacT6LZsHz58hE1bVgd92Nx8xBz2VUG79SHBY5ZJWRcH3GyYz+arDzzc3nnTPlpZ0Qp2z2XuY4A8iR98nMwhSRmZmt6iFzDOf8nr+o1b+phb/jvc+PswbD7WWIfowT46uAf4NuUIXTTN1tMZMjOPDBPPlTU+wX6iwsUnAbU8xpR2PsBwP6elL5V2rC1Dg/wsCHX+GKKkMaddpPDDNjvlrETekMmbV4aIkPG6zLLKKWmGDZiZqIJr/iMCXMD8TYoI+Vngc/+MzFNmnJxUeR0DCXwt+DzfGanfpXlf8RiN6fOcPG+KVHCBZ57O143L3cv9TXdVV2U+7jc7pnXePisiCg63NUTM36tj+nJKpR6WKpW6NKeXerfJXuM5yY/bOBVKFQraJyWnkuha9KxlzzKIx/hsPw0ZHLVxsh6Ntyn8CGxAVaCifjEPIzL/IoUS5QkaycqQQ+K1jOc643WQMmNPnvgrXNyKOuCq66zh0kCrayOtc3CxsbGm1dVlAoXuvK+/yp3BBcK6qfAN5tDp1OAPiY+On4igLBWIlAu/auhvsHV9AvuyF6wsy3tkBb+E1wBamd6KHzknVYYqsU5r9QfdQkeHQMrjVZT7ELjCv8hZSoLBT4P+gY9N9j8EfgP0RkezFtpaNMHw2TS64QLo8H/wYwxz/P4ZauPTiI4LqCg5UsE69zssBvsAxWqKEzscdLTKrcmowJJOn1rTpYuc2l66oIucQp89f4ZbllNaP72utY1VjdZHWiXtEODsjw915+F9/d27P9Vff/8H+hYBgtO///n7unn3obb2D3UwDk4hJzrAadzFiT/AcRE3A32U5DwndC9dflavPf+C/BfDhnVXB5u7enjzjqa7h1rtLenV517Qb7/1tr782hf0HCefQ5RosrOlyd62OlwFdlHWAWWGfmqUJqGdhzt6ePuBrr6PAwfc/uSOHtx5pJ3yVS6pqjtc6fdVVTUb6kQthiGx+GpoiggzlQ1mKhtlBwq7BAiP2Ezu3bvPpgauBw91QCAyLYYqq9vtE2kvsamOtLwy0hKbxhAnp+vTuF6fshX1SVPOmmC093DEdrhV2SWg2eN0bGd3R5ucytq524Q/m+QNO/DMp2d2imZs7KksmKycAHDlx1Bpka/gRTYcL6qyuGhXGSh3vcFtShntckrK6dNwcoxKVXUM8Mn5xXi/Kk05K8D/GBgjmIPfk8tZ3E4XOCrKaCJvAjYymbYOpNcwVBfRybfe+qK+/vXf1m997at644uvy2VdDMWYYOEQ49YixyrnYlBazf8VYXp5EEAYp7OP0/LiH8EPwOuERcISLpub5WvHYMzmbLlRpYDADC+aToPcu1IEOjQmicKjxVw6ODWnCaauXLmsywRU/r8dXnzxRV1Ah+18H+J03LhxXT//+c/105++q+989zv6wQ9+oJ/97Ge8/xRn8yq3APeK07K1vUXw/5DAehcn2/kHlO/JTs0MvRgz/31uEwzWobvceN64cY0A5hNOc2+RXitBjcsfPHhQ+vnW4RCe+TbI+rB07Bx2jh2xnBIBQo3xb5TIR4T8T35gBB+ZTwsuH3HCaodpjn9L1um5szMpJ4JTHJi5XQRBGMBQUvJ8jMe07OLM3iPQecDNQl1Xep6AxHO8zsl006kZc4bcLxY4d+6sfKOUc9IjHD/PLyKKLpse66kPCQasw5q1fQjPfePhujEy9ea0wa2D596iO3sEHbcJALe3NuHvgezwiKdPIHCe26tTyLNLUBKRkMWeMrpmHMyk6KzfpzhrHqvDBhjor/MR6Ah211/LNE09DkPcz+N2cE7dpkvKUEXmCX578zSNPiV3Owcuzrt/RBRH2PNw25WVFbmuV2gLuXwbnTEPHdj+KriBDjrIvXbtE/TkEz3Atu1hk/xXnxwA24k27tOnz2jEQY7H8zz3sWF2JhxIbcGvLeyW5b3NjbHzluMCjG8f/dzFzh34oAfbZ9t2D3t69epVdH6+Bt5//4Py+xHvvfdT0g8Jtu/q/fff18cff1z4bf58Hlh3Hj58QNuryG6PtZhZaxewySvkKzmIu04gv4t+HWK7rYsOLEajFXTpEs5Hh3Wxyfra1i50mj7P4z43Fb4Rse7sM+dD1oztk8ezQ3mAA3+IXlkullkPO9+whuq6KXtsxR6TsZnmWc5JEcEUWg4H+qQiMLpPIHNA27ro0B43JjPWtCun7BWmM6FHTlF+aNul/SHZlpveQ2R2raxR345ZXyPAD5T2RvIUWFPn0OKMzucxg8/39MEHH2ArbnNbv81t84EmrNcj6yzr2qkDjAm6XVLWiuc/gT6DbeSUvKHFKJiOOcxY+zNNmM+Yvt5P3X8K7kX9DDrcx2RGROFPRPhV858lW/J+LwA/Ulrwcl5fGpAts4MGso8/C/yPC05kIkLGZcisZ8N8D8k6mbpcn/NEhCKAT9VHxGPcxi+eOS1BTrL+mGeWQwF46DJXur0hIgpul5Ep+KxPQcEUObifcZqnbHlyIJHZ59030ZdmqrxfoZMNYL30XNzfdVIoIinnOT9n+DQz8Ea4/AnoU49xuo/Bdso3mS3OvW0ZXeWvT08tcw6AFMLf6kJeq0ihxFgzbkWOyr61jz4foM8zyl0X8zYhnlY+VGzdE5m2pisZV5/12sUejco68ryMMyLkfbnDYccCutjEAfbbNnR1hG+GX+a6nDNjCtIC/tTIuuKgeCbzcRcbYR4coftTZEIjRUSBRJrQPffP8Nl8qB6nlZIg9gmIh0nw8//qj5Xks2kwfcdQnCTyTp+aB2X/wHf3UDCi4XHGLwbKS9kiPVFGR5+0Pnz0SFWdtcSp7QqnY6OlgVaW+lr2+/ISketIp4lcz57Z0KVnLujCxXPyf1536vSG1ohqV9dWNFpd0YqFzlV6cD12b+9Av7h+W99/93395Xf/Tv/5W+/o2+/8RD/+6Ye6+uE1bT/a0tHeofa5idgjEPHvixxs73JDktWkSmfXTun1F1/WF195XZfPXNCAgONoa1f7DzbVoOzPnlnT73zpNX3jq1/Ua1fO65lTy+q0Bzp4eEeHbE6TnX1N9zg1JigSkGdZaQo4P03qVl0WSg/oosgdFmVGldqimGNOjA7ZbLYJDrzR3cPJs7Pizd0b1YTT48xGM0DZlzl9XTEQjKytrWud+bs85SQ/ibkI/lvZvQhLQILzY0fTgccWY/iUeQE7LAhv4nts4oYDNjyfUoknWAypQJbTsjByEuuEWpEmykMpZyApp8Riy5q3I2XxPM7TLy+AdimFUkrgWOiHnnpC/AvJYz0FkiiWy1Qy0q9Ki99Pu5bx5iApSe4fpD5FcR5SlKtEQDfUubNn5K88+T9I/L3f+8flf561kz8YcJOH0bOD7a9tqRjFLBuJuqmQa626rpQYKxmp5k9EMF7MX576SdmCQBMFxAIiKQGRskTKD6Wc5o67HcqUVNW1+uiEHc5lbin8H89duXxFzzzzTHGOpNA2ztt7772nb37zm/qrv/qmfvjDv9OHH72PY3C3OF428Kc4wTcOOzkJvHaeljhNttNpA9ztdUuQW3mz6TRyYJZzUtPUWiK4sKPleTedWhGSDbX72MAL24KWY3wnOB5jeTPZ2t7EGXmkRzj2Dx8+xDF9QP6RvOEZuhj2FRzfFRw40+DbgARd4mnBZ+s+T8HO5jHD6TjAeXsIvgc4ddbxPXR+F6fugLV1NDkquL2pFluJHQKV5qwHEzYx5VBG/kKm/v+Klpj/+Yt2Mpfl/8Bre3sbJ/IRm9Kg0GuHc4Jd8LryfFdWlmUanR/SN+esZXhznqDQG87du3d1DSfVDqfbmHfmrdvOmIOd0k/8u292iFmTnrdl4uBhyjh2RiNCa6urunD+vCyrGvl77t70PPaMDd7tTOuUk3Lz4IiNzuN00JnRygj7uYZuLGu0OtJwMNQRwZJvPvx1LfPe/U37Rvna3ir6XMtyn7FBu9w0edz5eDMc8n34sll0STyuc5vV1TWdPn3qc8E6t0GAtrGxrg3GMgwGc8fZ87Xj7SD4448/KoGTaTh//hz0r5a5Vzjf5pH5YFrMJ+cbeOL3BVTo7AJ63S62KRUd9VwsB/MlgoM2ZFB0gzmYZy3Oq9eGg3jLmuLP/xzrk2mw7nmPu05Qa56axiX0QAp42SgiCqSUcY6OUOW2rKEuhwqmM6M3i1RqiyNpXkxxVqbo+QyHe57OZNrd1rp19+498FfIKjNHQyI1zPMez+D2lmWHdWycnqOdfOOdoT8RUfR4PBmXsXPKrN2pJowP4fJjHYkIVfD6Ojrt4OkCOmm5W/4ew+2eAAwK3lhntgkRoZSTWsYTz0P2zw+4MbzDvufbnj2vWwK5oxKkjOXUNJomwxQ+lCCFfXExhylrZAKNLXLkTlReUzNk6DU/pf2EuklpYzs0KcHLDJ1egPtBSvlEBFMFBMzzijjOK0qbkz88D/dvGa9l/JNwst2n8yfbOe96p58FrjsJkKOIJ7SY7x3WuG2304iQ1/MCPE/3p7j0i6AvEBHl3ftVSkkLiEiKoI4y90MVxdTIIkt+UsknoWNZtmURgT4fKiRFsJ4k2rcln1LIkNMcZ6snj32NI2zUDF2o2Tu9fhe1Eca2eHs6jfB4R+BXsQcRId94Ww/62JGe9yynrHnTV+GLuG5CYFLlXOgZsHf6AGQwXFKX9uZbh3VR7EJTq65qWZczfavaa6tmvvM5J+bUIRjpsVf5Gwq2sZLpfTK7Gtvj8oj0WBbmY2JNVeBOkTVGxw/R9YZDpYyPN8Ee237bdrfoZ2JeHuuXgHIxnGViPTckPfU8IeSp4v+/vjAGH09qgbb1i6ly6kKINKGog98+Az6FoLRYlP23pEa0GPzTqesAoycpH2i2obUh9f99IRZzg+D73VoDTqKHvQ5prV6T1etUGvRqNvi+Tq2v6uyZdZ07d1pnz53SuQunyq3KKW5b1jZWNFjpa7C6pBVuVtbPnFEfR22aau3sj/XRtVv6/t+/yw3L9/VX3/2evvv3P9JPP/pIN+7f0wNOizZxah7geGxzm/CQAObB/UfaJWgJDNr68kjPnr/EzcklrS8PNTnY1YPbN7X98K56TdLLz13W17/6Jf3Tb/yWvvb2F3Tl4hmdXh1qUDHpw10JqGeHWuokrQ97Gg2hs9OTf1kf66gxp3l7WzvafPhID+49kIORh/cflvGnGN6cKpz9Rh1udvr9AZvYMs7RknrcmHTB02NxVCg0bDQrlfgXKIIN/C6nhNs7u9yMbBdn6iFO4BaOqqPzQ4zBEYt0fAwzFgFdpRRKKSlngIVVATYYFZuQx0kpKyJJil/6lyjP1BvcLqekBOTIJXX+0xCRJIX0maDyHO9n3tPK++LH3LEMtSzSmSGRB2bH0B6nfn+cV6sZCFsPm0OBM5qZW5+r1lNnTslf3/nCa6/p67/zO/rHv/cNvcWNyUVu8gYEJVOugPf2djTm1q5pKjU2VuDodhvVvODf5gYAABAASURBVPs01/w8whn2JlimZGJDgjyF/5GJIAeIxwbl8UYEbRQpUmjBp4wRzch3nmZVjNlhA+pxSjogqF9bW5Od38uXn9HFixfV6/W0hS5fxcH96U/e1Y9//GNuQ97VJ9euEhQclK9R2UFzIOO/O7+6OqJPVxVyfsSBgXVjjHH0GrXDYYd5jK7YGdnmRNyBxYLeKZv9DEdph9Nen5TfxbGYTCboYVvm4H6H6Ld1y/xwe8/L43fZCDwm5kB2Nrw5ud7gMXest5ub5YQ2pyT38bybpobvtXJKMh1Cb9ui/C3vM01ZsweM6cMPn8Qbzy7rwLDHqfwRG4FpdDv2wmOOiycAqUYXvOEIWe1we2in/T63Kd7EzGuP72DPv5DvTcT/V9CHH35Qxm7o67nmnLiuH5av25y/cE6m218vigjKB3Ig12P+/g6+x1ldXZUJOeBwwrQZh3EteGHnKuUsy/sSMrbDv0fgdffeXT0gELOcjtA5/6GALWTkfuaJdbqDw7tCkGd5O79MABUR2uKA4h59bW82zWf6N5xu9riVTujfETLf57DCQbhxee52sFc5GOqhYxl6Ukqwf1Z01X1TzhrTz/M4xKbawdw/2Jf5+AS25a/PbaOj29Bq2EV/LJ9dAjLPyzrRhe6qqoteNmzazh9yaDL/q1235Bsp31ytHM8ns0Z68LSPjcw5KaPP5nu325XBco0I5NQqUa/jp2WwFh3yq8cw7yyDxNyM03mPa2fG9RFJzueclOBTxFxvjGeK4+u2dpqlUESUoM3z8k2Qb2ruEaDeuXObtbhf6k1XA9/H2GHTORqt6syZ0wRg6+rB54q9MWdkj5MVEYyZjnnSHOtqR+bDaW7WZij0Pk79mPXrvGliemXOi7yOnwmBq9ooTn9TN+CsSzuPaTlLgWyn8LmP/jas0YlqeBoRMj3Wj5wS620qj+eveVnGjx5takggZn3z3BJtxNMCv/QJsd0k1XWliICGBl3ZLV/3uvrJNe3u7GnMej1cAA6cnTgHKRPsjO2G1/EUOzRhr3Q6Hk8LTRPsgOc8gwGwpcxt8e71NHEfYGpA/m7n+gXoxBMRhe+eS3IeEE9ElPKI0MknFOV1gctzd96FEaGIcJZU8rgzj3+CXtM0QT6PwTQCbhcx71sQ8CMiwPME3IZieUzjphK+Vo/Bsiv18MU0GUBRZFohX0NKmW7hZqQC5nkyEphn2HzTyIvKV6PpZzwTZCKa2kaKTAvjTc+M1O0nzHFqoL/be9w5RBm/qWv0ITRl7lPmq+PHPA/wMTQlzOyYduvdEbpR06+qatypqVuVdZNZN0esg4T+eb1OWZs72BnrjPXYNM6gw3WmAQWZ743srd1OQ75ToGP7gV3pceO8gC4+FyQoUugQe+d5QxV63FEPP6LH3tylfdd9Ac9/vi6PNEPWESEBxiEe05rhYc0crO/mTc2atP3yYVIXXBkbkFJWLpCU0hPwHKrSv1JNmsD53/wxEf8gQDpuL9LF4K3zZZZmz6dh0epE+t9LFuHYaFsIXYxwjZPXpFbdOmlAoLI86Gp52NWw31G3qQkEstym16m0NOholQBgeWWo0eqS1k+PdOrMqtZOjbSytqQlyofACpv+ymhNg6UVdQcraobLmiDoe2zEP7t1U9/72Xv6Ns7b93/+nt69/omuPrynzYMDHaFAhyy0bZwTG9uHbOKP7t3XLs5bB+V49sIFvfLi87p09hw3LtLtG/T98Od6cPcGdLZ6+40X9Qff+Kr++J/8ln73a6/rq2+9qFefP6tnzg4JcCoNm6QmkloWoW9udgiI9nDGZiymhk12qT/QGpvUKrCyPNLSEPoJRJqmq07TU4d8lWsk6Q1khgM3lv+spwOch/cfcF3/QKZ7B/r9HXVvmBOMNjZCXhSPFTunubKj+BmoqixDXVcyWOEryl2XoctpylkpzSE7DfIFEoYlKZOvUkWeciWFMj8TaRBc/GYgWp+EkB6XiIfYoryTtfZrxs/W4IYp1GZ4SwqhEnNiD1ZQFswrsXhRJFWdjvpLQy2jI6cIZq8896zeevtL+tLbb+utt97Sy6+8orOU92hXgUM4wAH+mmCmabIMVRWqKjFMKwcuaqeU1/CuprxSRqfdx98NNTkRQdtQhNNEHjpZskcYuCnG2EbOp+DiMW/Nf7KlfYaGBiPcx/CtjnyreErr0G6noIW2++jnBx98qJ/9/Gfll6bv3rmDQzGWDZxP71cI1rsYyqZpZLx9jKidazum/rqRDb0hInBYjgos2tug7uGoHrFunJ8QpE0x9taRDW5cHBTZeT1//oKWGMeGfwWn0WPWDePVFWLIMv01DEspKTOfKsOjlFWzvm3wOzikOWflNC+raCOU1mvDX220g+/xe/BgQGDmueSUFBK3jxP5P62awkdhD93OX2UqX/XBEfbmYMdml0DF/G7BKysGUSrN5XenLitrhfqmbpQi4WA6uH+k5eUVRpKCMq+pO7dvy+vt1s2brMGjInfT5pvdS5cu6dy5MzKvfShwj4OQXQ5C/H16O4Ar4DItu2yY/vqO6Rtwa2wemb4J87BspmzmbSFMGjJnz+/jq1f10YcfFUdubW1dz1y+DA8bbjAONMCWnj51WgNOBEfoR4aH5oNpuFsc4zva2d7RGkHtymhFy0vLev7553URer35ekPfJ/CZcGoOV9Fr+IotfMiN1KPNh4y5LdMzQgeNY5UxnLc+1XVdaFznJmQ0WtbS0hCZV+ogX+vEAtzOepBZSyln5ZyUkGNikaTk94pxp+UrPtbJMY67+e1xG/RpOFxinTW6jZPvGwrz2DeG57lV8Rzc3jJyeafTcOPXk3W5i351sf8d1nQfG2s59NClXq9b+LWM7nouQ+i2/rrNMrf4Tk27g44pem+8fYIF48rWYebAstEMZ2c8nshguUWgmQaJ9XRI+VFpY+f4CKdqj2C5BIkEv04PCKotoz34b3mZT75Nsi5duHBRzz77nF599VVduvSMzp49q8uXr5C/pIsXrWvn0c/lgn8CjV3m2e/3OFHulbl3cKiqqmYdPgHzKFJSRJKgM5HvYxfcznORsKronteS+W7+icd7AkrAmptqgp5aZ8bYsCPAPPTvjXgebmcd6aOLEQFtM7ph8MAR4h9lIp1hv4yH4cDpMYPAZF/Xrt3gUOWaHhFIe+0emWfHvw95SPA7Zr+0zbSumsYZtEyOg5QJe+uU96nT8v+leOxg/PC05iAek8McPTZvpTwoo1V5Pfkjp6QKyCkpIhSaPxGhiDmYh4aI+fu8hRSaP6BWhQ00uJ2HnrK+PBfz0a08hutMTAtvDBDuql8GxnHbjA4ap1M3ct56nqg3nohQxBykeVrGhkcTxp+gt+aXeCKCn/SiQQuYt04LDbyXPC0iQh475aycEnneybs3zWhuWTJjv8Dggoc1wvCy3pW+pV867p+oCkDKQRm4vEeERFmUNh57ik00LoPnaTzWV4N1zvM2H1KEDOKZME+3Ny6377IX9oCcArtdcfhbI5fMOMf0kritIYEnIhRxAlKoqtm/TCPrqqXOtn2HtdvK7RiUOcNFMq0q7HCHQxavI6/rlHLhzyEHLtbtzHuRAfyxnanrRgPsfR87lekbEcwlFb4kxjZk0gKuk+CP5PICrRLDnwSUH8JM3NNAz1/xaan7dUCTpz5u/1RBeXHpAkrB5/6wkBfwuY2eqgjefhVQvRj6s1Lzhe4tQMvyCcq8ICcYUwusy8bTqSsClEo90l6n1oBT6WGv0dKwywbSVbdXE512CgwHXa2s9DVaGWg0GhCwDLS+vjSHjSWtrg2pH2C0h8CSVth8hkCPDbk7XFbDxiQUawuFunHnrt79xS/03R/+UH/zd+/oe3//Q73P6fP9rU3tY3SnOCut6cVA2kmy8fX/HTJmE/dmefrMWZ09fx76etqiz9UP3tf77/5Em3duachcXn72ir7+1S8TsPyevv6Vt7UxGmnCSdD04EhVJC0PhlpfGWkNGEHfEu+D3oDArKumavCnK9XQKhjoW5FNTqhu3bqt69dv6OaNm7pN/u6de/L3tO302CGx0k8wzjPT3kqQr2Asg1BoQ/gdJY8IkQVCKSWl8PtxngWYcp6Xs4jSpyDzbrAhcWASEfIT4h95Pn79B4NJ/iz4NKKgoFWrMUHlmMU9xqBPjmGWJL+LBd7BoejhAI421nSJm4ZX33hdb3zpLb359lv60le+rC+8+UVdwEnzBiuInqGXR0cHxckXIVACV04BqnQMGYMQblpAjCm1iiTe2wLiARXUuQbAUM+gc4qBncNU2bThMGV4HAH+uqKX2PgnCsbr9Xtaxwm9iIPywgsv6jLO6Cr6YwfGXwP68IMPyl9q8yl1Rd8uuAYYtW63W+TYMp5BIZ5W3sy9GW5708chcrENeoueuNx2ITFZG37nDcbl9wE8fOmlF4uT9Nzzz+nll1/RRYL1L3/lK9C4pre+9JZ+/5/+vp555rJ++7d/m/cv6eWXXtIbb7whB35ffPNNeQ6XLl3UxsYpjVZHWllZmTuQOIk9aDYt5lGhZSZFhEyP4N0hTokd+YcPH+Bkb+OkdjSCF+ZRWR9wesx6nbDhej4T9N+Bu3/HwDcVdgIn1B2y7p6sj5ncdgZ+z9UQzN98aaUyhmVz69YtffzRxzp37pzMf9Hef2HIm/r6+rpa+JxSZj7Lxbn2rYMDDB8SGOecf4Nyo3J0NGGtPixtHZjt46gunFKP3YEPMzZU80Ih2YEx/ocPHpS/1mU+jUar2MR++TrVJwQspsMn6LmuuS3dlN89vvnl9dHYvqIbTd1ol0Dpww8/lMe9hM73CGoe+Hdtmlq2k6sEHb4lWVtfk+VToaOWfU5JKScdcohzm+Ds0aNHOmSDNZ0j5FCcUXBl2jSMN2NNTFhH5rnB9tLgshlrtUXnYBxSM4WAGc4bK0UtfV1vXNa/HvpR11Vxco+QseeXUi76bLt3n4OZPfh45uwZgq91oTbcUBzAn305uN7Dztt2Fr1CdtYx0266MkGGcc2gyXKqcSAjkjwvz6Oua9V1o0w7gXhMwLTDgdIRATuEQm6rTF2XoMBBmXnWNLUS6zdDY0RCk/wJ/5DHcP0cb13eK3icUkJuM9qYF632ORTghTm3ct0ut0t+39x8pD1k6D4XWH+JcT7gBu8et2kD9g7Lr4H/FXuG08FgoCVuNPoEHwvoIadis2njds6bTo8zRWZT9G+GfBZlB9gK183gncVk2vvgNa9yzrLe7nNzY7pShFz2iFs589gHJEsE5Dkl5DWBZcagp59SNOePx5FCLePfvXtPH374sR4WXTui/1RHONN2Bo3bweCYde50yhqcIcMp79NiY6eFn2UuvM+sU+gXU9Djx+MC85EflyLTE3ln6VQcSPCAQjkldKJGNjPktE/wOdHjh/k7HxFFbhFz7BHBrARNU/kZE2AdsJbMO8ujj603XzP6l3NShq/zfFbL+NZ7z9n5xPiut0PufEQYpSKFpiwvAAAQAElEQVTi8ZgucZ0PWXTiSSkK7XWNX4FuN0ANGJ+bGX8LryKi4GqPx56gE8bXxT5ZryKSIkL+p+M0gjdAfsI/DM5EmfcU/rXI1Tx0qRRlbhN0zgdmM2RoXfQ4lqN4GuwWiVxmWizHuayx3dBmuvvseR2CcF4ZZ4I8xugJwBo9ZN9gEHk9D4ZDNXWjnBL4QtZf89A4qpwoY07QtKAtyJvWAibiBERQazzISbSzL+g1cYhNtG87Za4LmDHnFiSm3xCaP96PZ+jsDgdVzqOKpWIfe9Uig4SsSgE/GE6GxA+DcRgE3k9Dklz1adBnPAiA0sXAZB9/PqvsceXJDARpASfL/0/Nf3quJ95xnKUT75/Ku9pfv3k8X+ZixpcFx2ZTc8rVZXH6tLrrfKdWuTUh7fHeJ0gx9PqUlyCl4Qqv0XDQ09LwCays9LS62tPG+qDA+uqAm4iBVpf7Gi0BKOdosKwCBCnLgyX1fCtRNapTpYikLQz/h9yufOfHP9Rfv/N9/c0P3tG333lH7/zox/r4+k1tc4IzUchwNJMOZ6EDTmjGpFV3wIa+oTNrZ3V29QzByVBpkvTw5n19+N4HwIe6ffW2xntHGhAgrbGpDzHyVcpExqEZpz9j+HHAGDs4kJsPH8on4Q5Crpf/w+SG/PUAb8j+WoQ3XvOwGGAWdsvqPAkRIRsnAzmojjlQHuG8nn53WUgqaTiZg6SQnsDjekof5yUd5+WHKie/CbQ0egz0c56iz/1Yn560CUVKiqZSQl+wPGpzKKM33UFfSzjAz77wvJ5/+SW9/sU3SkDyyhtf0GVuTE6dO6vB8pIyzoRxHmLMJhjKiFBV1xiyWjmDm/dIgeGbErBMZMNZAINtfuupB8rCBfM0FEr0TSkVXDlnVTgjdV1hHOcbXIokG12alrLV1ZFO4cD7u/nPPvus7ADbOfFXRPzL6x9/fJVT/U3wZXmzqMBZV7VajKBvDKwXdsAN3gD9vs0twtbWNg7lAafgO6qZ33PwoI/TUrEhNjg0EVFwLh07M6s4qhcvXiSoeEEvEWg888wzunLlSglQXnn5ZRzB1XJTt8tNXUC8dXUfp+ocJ9k7lFmPlzgUsEN/amNDDrTOcCv1DAHMmdOndYmT31dfe1XPPvec7FwvLS3LY89P4EdqkKHpmsBnG/0ZOh7BSPDL73aqHQh4/m5nmXlD9wnUBDlaNk7d1vN/+OBh4ZuDOTurLreD+nj9gN99/G6d6uFwelOLCByjie5xC7LFurRT3+31mP+aPN4Yh9X89CZzj9Pwc+fPEzwMJfolZG8aTXufNb+HEz3A1g2XhrrHrZflPlwalBvQQ5zAiNCAzdZOZUautgcNG7Q3PuuB+bmHI3j37h3d5UbEG5lpbJCnee9N3rpgh8fB9hCH1bwRj+dGUvTEc9xlU/zk2icyb9ZW1zjIWS5wxHx8yGFwQGH9cHvzskZX/G45eU7m4S6O8yJgMc0ZZ10KWa8T8yErsYkGPw0kwlSRtKSsEz5Ul3d+lM+UzX2MA3fEoZDBDuhkMtWMzdzzmCLfffhg+eWclFLSLvO5hp3cw4YPmLdlMmYuptEyP8K2jsHpdvvo6RS9cv8JB01OPcY+OD22v8ZoHd45DkRSCjVNLdvqlHJZP04z/OixhrrczpjPHrNifRdnhXLnPaEZa7PF4fh06rKcE7g7xS4UPkXiJmqJ90oRHrdhXQxxsJrieC3j7Hss7wMtjByyr1kuc9zwtIzV6gh7totsHnH79ZC9xHnrjudoB39GX/NgStBuEawTkK6trZbDAwc+z5dDiJfloNzjeW7WS48FYQpBLTgyeup64zMNxn9Q+DiVD0I87vLyktbX1wvfWvjQ0o/u5RPGFCWrCM+3U1LjmrInes19cvWa7hGEztftkQ4PxgQGh7JsHThMmINTy87Oq+c1Q4ec2h44ddA/8xqfK9t8wF/x0zQuAIJkHWjpP2Ys21bT4rWwjI3rYKsigmYAOCNIgZTQzZxkHhnqupJp8ZqjmbrYkS7r23gi8AHA77lYF0t6rLMRgc/TQy+G6EHnsW48ps/IDLQLUo9hXXd9RMzpOk7Tp2hKOT+mzzS63ql5ZRr8bvnaxuSUy5qd42UghY4/x6nfQ8F6SRFy3wI5oeO1Eqnpso5YB62jpjUilTnllNhjx/OvatHfumMabIf8l0Nr7Fwfnhls4/xuMD1uZ30w7hYd6zQd2W56fdasXYGvRe/cPlLwGrJtNe9zzkrJkBTHdaHf/Jlij6bYk5xSkVMGX0SUMSLilxDNoM/8TbS3nZyxZmvotS6scbvtwzvT9UsdTxZ8Gq8XMfVOUqtAzU9CospgYk4CxZ/xaRdlJ5t+Tr5lJIajB70CIPf43XW8n+zK61Ofp+rc/VMQIFuAOyJDlFAFjD4o/FUg+v9qABen0G3M1Bb627J5TTnpGCPUqmnKoqs7ThuUxlCT1up2gQ5A2nQqdboAaY/blQGBy6DX0aDkay33O1pe6mq00tPaal/rawOAlPzaqCcHKSsY85XBkpaBEbC6tKLl/lADou9OVauDE9FbGihjNI5QOv9eym0ciQ8/+UTf/+Hf6y+/9W3917/6tr7zzg+4ZflEmzt7mkWtNnXkAKU7WCHfKDcD9YarWl49paXRhsYc59+881C37j7UBMOZI+nIJ7kEI/tEy/f9uyd37pTbkJvlZsTByL3iTNpxmW+uk2LcWpRbPFbsjDNQs2gXBsR5K7bBiyTlpEgxhyA9CS7nvYgPfFEgeDXoSUqb5IW0AN5D82eRqrTWP/ChN7gEOEAwzMBg9STeg69CX1hjpf5EKueTdEyPIpV2DaesqzjC5+1UE5B8+Wtf05e/9lW9+oUv6Nnnn9cGznGnP1CFsZpFyLp3hP4d4qB4UxNlZWw2Cb9PWQhT6o9wkuxsh0I5VUopKzx2JEqghU4tbRcA1aJCJfVPjI83thltZuB2vqXMbexcj0YreoaT7Ddef12vQPcFHFyfwtrZvHnjhvzLwXYwIkTQVGllebk4sd6QrRsznLad3W35RHuKzk7ZQF3m8SOirK1lHISVFfoREHfQbW+Ap0+f0fr6Bk5fK39l5DWChTfglQOXixcvyM6IDf7mo0fy15l8W/P9731P3/nbv+Ukf0t2XA45nbp27ZrsnPuXiL///e/rZ++9px/9+Mf66Xs/1Tu8f8/wve/re9/9rt6j7M6d2/KNhH+p9iY3gHe5wZxiC4aszT5OXc06NHgDWiJYstM0Go3KZlMju7pBBhUyh5/ewDY5qbWT6Xl1Oo0SsjGf7ZjYKXEb8+aAk63d3T0c2T0dQLc3yEPKvPlNkbNlbhnlnAsO9xey9abRYVxvfFcJDv0Lz88ROHa7XWSxpGWC4A4OarfpFAfy5z/7maqq0gg5mZYVUhvTmxx82PF1YGF+2qkdH+uWZeM+uzjE29tbSjlrhTm/8MILclBnHJ6Tv463S/BnJ8m4TSskFket2+2VzbHCQbYuGrdpnnLibNzm7TL8dGpcDpYe3L+v27dv4eztWV0gs1UEisZHQPCj8Ab5NDUOMrplftnp3SMQoLqMbXxHOMQPcYadGpnn1zSNmyhha7yPGcTjIUgoT0AoUWCIIJ+S3M/967rS/GnluTq/cEScF9hNn8tQB3R5fmru95xTcYgT+Iy7xW663O3syNpRMt0HnGIfog9T5mZnuPCKdWI+Nci9Qh87rBmvB3+l8fTpU1pB5v6l/vOsVa+DZwjeX+AgxIG8v4rlNv46lm8ZXW54HhtkeV6+fEWXuEX0V7UuEqR77RmXDwRWVkZFhqZrAs+3OViwztxHTqbNunyE0+p6z/sDblA/5rb/HoHxJjcrlrfl4n6W7xH6NbOtgU/mQ0avAn5U6GeXOXls0zFg3XnsnCt5XPe1nt7mpmyLgw3xuL/54f4RIQdnzqM0sh2zzMynITq2xGHDKrd8XtPW1U3W6JDyF55/gXU8ZFm1yGoGVdaUkMi1cl6lvMN+nHKW8YcStm1TH3GD6T8s4TkewYPDwyPt7x3IgYJvVQy2a+ZLAWyt514CFfIusz1oyVsHwgPKz9yGP3l3GfC43vkWvsz3X883INm6aZzWH8+xNVKaRoQinoD3afOOKu1zCGHaq7ouutnDhmTm6b5OLZdF6rz5ab3rHNs143DbiNCiXUTo8QMNtmMe4xAeLXQcglRA86dFJ2bw4SREqNgty9GtTLPH8Hg5pzJepMVYATqDxE9F8NMgyXwMSTll5dKPvmlur807If05qPQzDbbftisz1miibchPq6ZTI989urWqm9qFJW+ayEBvho+Vdne2ZZ1P0NdBrz2HGtvRmM/w1/qZY05H5j00/+e8wWMWOTEHpxHUA2XAX/MjIphnpYiAJPQEe4sYtHgWtDo1uNxzbuG/9zjPazgcaHl5SaYj51TmpMcPighfHr8uMgxifNTC0XYO8xdWjIJmC0ifk6f4xOcYRUFUpHiym1FRsxDcSfTMGyyMjOT9fXaD5MXdFjRwRfOubUlpdtzd7zPKDM6Dpnw82DFQPO9LRckHfZ+A8BrhAzgW9ccpyeITZH4VuHObpmrTBHRTBYFKpFBKMCCylGrqMnVJgeH0iXbVVKo7lZpyY9LBqHU16HfLrcnK8kArK0OtIFDnlwkoVjiRXB0taX11Retry9pYWyLta2O9p/WNLtDo1KmBTm+s6dTGus4ATjdWOTFaHclfr1rnZGqNk7dRf0lrDlwGS/JXMBJKziWJDnFiNnf3de3WHf3kvV/oW3/7Pf2X//rX+vf/8b/oP//lX+ubf/1d/c07P9LPbtzWh5zWXsPZuE77H35yXX/1o3f1t+/9XD94/0P97MOrslNnJ82bgJ1PL649jK0dzgnjwCT5aW1I2qm8aKy4mcWVUlbDzU+DQ5RzRdNUIJFPqVImzaVdUk4A+ZydpsLzlPJxynuOJ3mXR1ZOlEdWCqe/BtwWiAhBBJ8ooF/xHKsZ8kYzUkg5SeBwQOCgoXxVCx44j9aUuoRepKou+WA+HYKRJTbzteOA5AtvvakvffnL5etar33hDV159jkt4fj3h2yG4J4FBDFOAk/AH+P2mBnZjgkYldE/mhTaSMsnmDv8rIA6N/AjA1Hmx082UmkybTUZTzmtnOiQgNMbpGVWDAey8/SmzMUbo7/O57VaM48NThOvcJPg/0fleW4QRgQPCTp3cD7tuN+9c0s+hUzwdchNULDeWwyag5a7t+9ok6DBTlVAaEQUB6HjNcP8imHGmFPMtJKMd4LzNTM9yDgz15yT/BWxCmfWjooN/F0CB/+ZV/9y/bWrV7WFs7mH4b/Laf0up9Oh0C4nsg84ybzL6b1/udonWROcoAlG+RBHbw+d96lpYDT8C/j+Bb+zBEKvvfKKLhGEVfDeX5Mcs3n6z1bv4Pz4pH6fdbLtPOWtWlXMo6qr8guIU+huCACGODgZegM+9biFWEG+A9Z91TSy7kwIzgSNOc3lhHbJG96M8l3oogNDXQAAEABJREFUL7/HsrUj/15WcRQ4TR9TN0WGDKnyQLcd1Tm/ZprBc5ebbsvNa8K8963IqVMbshNdQVMfR6MiaDo82JfH++Tqx+jDoc4w9wQ9pmVlaUljnPimrjil3pBlu762Vmy4edJnTpevXMZWbegZeNXtdHSHQ4sdnNQtwA5Hjb6mlBQRct60BT8yMjU/TXsLvxyUOO+6iChjWfdc1lrfmafHd34Pme5wM2TaEx08z8IPLwbej5DJAQ684Qj6x7yDEr0K+c94tmXzRGrgDDoe0Waf4GU8PtSA00473xdw5D3/IY7wEs7/aGVFS6xN39ysYHdX0P8Cy0tyvXlR1w1zbNRjrdth9SZeVTU6ndXnoGGZPv4qmus8/7LOmHun0yC3KdCqwUYOBkOtYCuGwyXw1XI7O7kTAgA7/1LAn6QZ9Fuehl302GvRDt4Beu28nWwHAvc4sLLNvkNg7bV6lbXiIOEjHGjn7yAz/3EG2/i7rJ3NzS35/6+5efOWHjx4oEes3Vu3bhfZ3mUdla/qUnePIMN4b926RdB4W85vIZf7rDfXOUh5+PBBKb/D2A+5FdlBr02fdWEJ/TIPN7h99eHDBocPp0+d0fnzF3Tu7Dl5LfoWo8N6OYXdjEjymngATv+xBf95ZQcAi7F8G+vxd9GPFt54LRg8Vk5JOSUOAldVN+b3fK3YZu1x4LZNkO2vnO3QN6ekivVsOm27n73CrTA0Tlh3UwkbOpEd/Jn1CAXEW9GRD42wmxNgWtZgYA8P2Dev68YNbCO21vLb3t7VI4Ify9O3ZAcELWPk6n4V66xuTFurKWUOVGZODeCdoSuel9dLAY/PPEsZKapf1mawDlwPqWg3eu6flM2gy22dem05HxHy+jSIZ1HmNs639IkINcfr2GUR8bhPxLyux7rpsP6Nx22keNIGfur4cV2EKZ0X+J2mhd81PHf/gKdu4lZ+/zyISHMk/LS8avMPOmsAdmgxB6ZPCxjAz4hQMn4gk885WGNZHjvnVHQkp3laggTaNeDtsUYz+RmHa3SD3lzAh0K7ezvaP9xnx5uBO7H+e+pwCJ2wsy2+0BSbPTuGFn4a+tiV0coSPmJPtsW2nZ0aW8HYyRDQkIGUWeuhxb+kE/9ok4AIaqEtwnNLiiClHaWSQjN8YoZVgGuKDps31oopOjVhn20lJfqnnEXzosv72E/bUddbnzN1Tacuc67hB83R0XF5N54xe+oM3ni+7lOCN94jpOQfgGU9B1aMiZAYrgVo42QBKk9IEK62vHzGDyqs6QugYXwKQEC/VkGbk3WPywsR1CO6AFzOqDJ4gYCu5P1uB2EB87rWzR8vOIaY592DKvc1PC6nrOShyOkTHK17zPu2KmlBbNo+D0DcQq9hTrdQXBzCNmnGzUKkWnOolHKlzMLKCK1qKowf0KnUAN1OrR6K2sNZ6bNpDfoELSzkARu7ofyp4uWhRsDKykCr/t2UUR8j2gNIR0PS5RLErDqQWR1pY23E+6o2yK8TrKxx6uPfB1kfjei/AoyIbJc1WBqox8baY7Pr9peU676m0L6zP9HW9gGbzUN98OE1/d2Pf6r/+Nd/o//Pf/6v+tf/+3/U/+vf/u/6j9/6W7137ZZuPNrRo8Op9nDmDjhJGbPRW/kmGEyzTjwRqfCmggeGlJNSyso5Afk4n0s+w6uUsiKSAvDimkNGibNySnJ9pk2BnMsCsKGwwzVPk6psqGjvPvmpPk/a0df9PwWZd0NKHispIvSrHlRGoolTBw3FsWThLX5vBLdCLq+aWjVyLksqJyllBQaqj5Nx9sIFvYTD+8abb+rLX/2avvjWW7rCqeS6fzl4OFQXYxXQNZ0xCnQJmmbk/T4fb6bWZZJmCiV4PcXi0Fq8FmidCcYFgrETEBES5aGkoDzD/7pqVNcddXCEOmwoVa5ZKq0y7eebTLc4YnYaLnFq+sbrX9Cbb36xOKAV49oBuM0J9h1OKv3L1o9wFnwCaodol+BgkyBhGyfFjtIRjt8YnTEZFfNr6qZsdJ2mwTD3CaY7xchNMd6HGESfSkUK6JlBY62RHXqCnS7OtK+RI0IeZ4pRPQK3nQs7qUf0NQ2PcKTsnCTadZifjf4Ax9B9HZDcx7l6g2DwPM7nJW6tnn/ueb3OLdA3fvcbcn6EE2o6H+KU+T/w8xxb+LyPA+OgpIJ/VVUzh0aZ+cxcx43iIU7GEcHDFEe6x9o29Bl3MBzITumQtVjX8BnD5Pll9CLlxDylKZtEKykly4iMeAvkDG7PZRtHfwfnc5ebFK/BsmnQx2vQDkxLe+uCeTJlXc6sm/DHmDx/4zceO5+3kJs3iKapZJp8YNJl4x2Pj8SQOJm3dBtncxW+r2FbYGOxNUsEVX3s1llu9JY5aX7ppRf1Cvq8ShvrzDKOpp3R2+jEAc6x3BECckplftYz3+A8yy3OCjw2TTsEtimF/K9F1y37ljn73cC01FJuHrftTAmchgo7W6OHE3RmG6fSMq/gp/lsh2/MRmled5B/RbvGOoe+WYcMdVMjuyRvBOEkBfJEppQ7SHIgdw+H3bKfwscZvKYJdrzHYdOw6O0Qu+pA7fSpUzpz+rROnzmtK5cv6wrB2vnz53ThwkU1jOmT8gH622d9mybTdogdtcxMm/liHli2Y8bK2TrRyryICK1i430z6MByCI+N0/zodBpVdaVLBIW2w8FEhsjIuKyLs6IDWCb4KZ6IkPXN9S0dzH+381zNPwcO2+jZAw6p/DUsy8YBj/XGAdEY3U7JspxwsHEkPy53AOQ2E2hfQBmb9hGhDrcKU9aEEGafdWE+mAfWEfNme3tHWwT5W1ub5SDhgHXkYNxBiOnyXN12ggz8B2CkgDfT4vjPcU/RrxnyzLJsO9gzHT8RUeo814iAX7VmzN3zFKn5bfmKupyz3Nf0WS6H3FKaB27rgO46t8JnCZh8o0RXzayXZIzPefPU6fx9Rv3MQ5C28Gtcfvfy/V98oEePNjUfr+aU/UCgKe+en8sd1G/Dj5Qyr/AbOZa1DQ+nrO3pBLw4mGUsZFvWP6nHLwNq8bQlU/ZWcDmNiFLmHxHzfEKm7mv5ehzPvYuf4vIMT4zTfHGZdc/17m+ICKrn4yzmfbLceGefQVtEaIE/5VxkV9umsl48VoMMbWeTQhG/GnTiiXBbepEav2ktc6DNBFthWiLcZg6JfM5JOaXHtiWFyM8h6Of3nNK8DanXcA/+1Kw969UB+45o6LVnW+8xm6ZW06nLHFvsVsY21bRfQAapoUM762xT15rTEUoZAB+cFeQBMQdJIR6z21DeXDKHFEkJ+lKepxEhz3eGghnoqaB+Yv1BbxP5XPaySk3he8MKFYdrh7IO2pbvcJDgObqvK72uIzyeCWg1Y24tFV4r+/t7OuJwx3bLepRzUoONcuoyBzs+qIyIgi6g31lDoZ0MJLXC/BUIECcGiOLuzLDVLXCcUhcFRNkTSK2UPLmn4NP1bgNAQAZQF/o8acP+rH/ow3AsBJ0ACPkUkpZGJ4HWtHC7XwEm5vOA3pJnUMGDSmlWqUpdtZOk6VjMrFFVdVRZuY5hkXdaNXVxsIpSVjUbYKNO0+CQdYsh9Wb/ZNFnZTZSL8qGTXWAw7q8PMI5W9XyaEkrK33SPulAIwcsDlDWV7VegGBlfaQ1ylbXVkq67nfAm9sK/QcEKL3uUIPBigb9FfU6A+jpKecO86jUThOnpNL+7lSbmwe6f39H21uHlGdOVrOkSoqqaISd5IgoiyHnDI4MDypVLELTn0s6L085084QivgskKhQpCd15T0kFeBHAPMXysj7/TFIpUoqybw49CR1/pfhuAGdosBMkgOMz4OWZo/r4IKSVFm+LMCunY/lJTkwmdIuMf8Bp6Rnzp3V8y+/oDfffltf+tpXyu+SXMY5Wz99Sp1hv7RPOSuZWFQ0ImTjZp62GPUxG/yETd8Gwg6SdRsykceUdTBTRl9sCNiuTJGrPhtMPNCW2ijySimDo5VvTiZsfAnLYL0b4gDZ4Spf/Xj+eV3Aie92e+jEpvz7RD5xvYPjZuf9AQ68HYdDDHRJcUrtOKec1cOR9VwYhE+rpeVlLQN9nLoOm0/dNKpNP/PzCbtpc98OQciANhn6NjgtPYXz53IpBHtkR8YO1SanuzPWexkXh2aK8xIR6hMQrHO6737uv7o6Kif7K4y9v7+vmzgZn1y7pvfee0+ei0+C/Z/Q+T+0+973vqcf/ehH5YbGc7NjsnUcZFkOESE/HnN/b18FwHmIIzObTbWAKRuhHVCPt2Xn+eEj+XR2hkw99y5zHLIe+8cOq+XqE7iCvfzwKE/A/dzf+OawJ9MwJuibMu8pPJziuJgfU2Q5ZfwJ5ZNyQ3bEOm+QR18tG5Vp3cIRnEGvT+bdLyMvn1ybJvPaZZbxLU7LLbMLnGRX2DfzoMiG9t6U7Vga3xHBgL8md4ugxjppGdrxe8RJuen1nM+cPSt/5cv5GlzWbTubnluZP/SaJr/PoFO/WqOZywwndYyTui/LaRs+S4Ft6+v8ufPoeEX9RFVdlRshj2EdX4D1q27qYoctD4Np6zSdsqk21k/qxePN1Ru1nVX/9S3ry0cffVT0xF9V8i/uu9x/kc51t7kptMPuOY5GI10iwPfXqdbX1+RA2Dcza2urWuEGZoZOMAR09GS+eNpTZDiff+iQtfWAgMG3EYfomQNn02bZ9fuDIlf/7pPl4kD+d377t+UxjSulrApbFBHo5kxT9KSFtywbmR8te/8MPTCdhpYK09NSbpiekIlpOoQW11veRxwMpJQKzbmMU0FLTyvYvRWCzyXsiJ0124EezpzpsD0wn3vYBqerq2vsVWtyWwcu5r/ntqhvbCfQFY8jng4y8dimwbhSzrINcbnbmF4HTJZXRChiDnSV6Xd9RMi8qcBrGky78dkGBw19wGDZ+dDD7SkqvIsIeQz/P1zPEIS+8MILOHJHmrLuLCvzxu1hIbylxPYWo2bcC7BsvWZ+9t4v9PFHn9AocOjGczvC4YfXygEyLjeD3OBYJjp+bP8tq/k8JuU/b/T7Arf3gRZdaiHAUIigL2QrUiinpAy/LAenJ0E8EaGqrqCpZU0daJMg6hBazOeu5YUMO6yNWdENJkafxSciylpze9Ps8SxH9zXPIszZeWu/L8Z23pBTOqbNPsQxQKvrECKf+I1gPsLTPyPmfc0T88rp0y0+9Ra/5p3qnBM/BYtbdKmS114fW2799ZwZkkPgqYJW1rUueuzyT0NmjnNISuBM8CGCXmavU/rzVvCUlLKI0KKdy3TisX32AVoB9gbrm2nqckBgXff41pOEPlTov/XVOKxT3l+81z1gT7f+m56yjjlYdb8ZeuV1dQRe7z3WVcMiP54cKSKwY93CD8/ZdFpv6SrrwwAeOY0IGWeFbSpprlQ7nxNzo/VTAQazSChd0kxPweN2lLfSPDBx2irocxKe1AlH/gk8Lhf9DC0pEOT9sbIYkLRffwOgM2OjGtMa7XoAABAASURBVL9BWzc52f44fyIYmdNxXP4Y78n3YD4GGMetQ2ozbjqLGC+0nQh+ZRhaKZLTTJoKpESaU1l0KeeSemMxZN6ttBaU0w5GtygRTqCv6J3vWKGarnqUWfGHwz4nnT0MObAMLPW1QtDxBJZxAAdAHydwAAy1SrCyQfCy4f9rxSnO3gbX5qujNQ2Hy+r1BijSknrdvuq6UcqNcmpQnJ6auq9uM1SVu7C6KjAjgGntoSN9c9YQEUrM9Qnk+XskxaLc+Qh6hT77iSd1QQsgovzg5TM+Fs9nFH9+UYt6Pd3Jb+wf+mVAqxm7/QyYUbYA108Z0H+By6mqpKqpdfrcOb306it66ytf1m99/Xf0pa9+RS+++qrOXbqg1Y119YYDpZogDwMxYb05sNDJhzX3eD0wnvlqPkac4AdtdPw+a2da5LV4aLrIPp1S0TI/Jn90NCkba9M06MqKzuE8+lTb/4/K2bNn1GUz2mfDtLN17ZNPuGW7o0ebm/JJ6Q4bp09BbKjcxqnBG5Mdi3WCgwZe2Fh2ccR7GCUbqSnOkWn1/FznzWyb09p9ghrXe3OdMTe3s+EcT8byuw2Y+TDDkXJfbzKHBCQJHnr9dFkj3iDsSK/gGHUZ0380oNAKfo+xTZCxw0nQ3t5u0YWIIAC/j/N3WE5sy3gEgzbMps3vXqdeix7D757jybKUkzJGNacs09iwec+hUdkQ2NQ7lLkuoNWnnOaRDbpxHfm2Ajq8vtdwXH37oJAi+KFffubzPiTQ2S00e0PxBmFcY5wk01i+BoJOeMOZugyeSSHXGespAmPbFM/JjpZPx80789PzXl9f58BjvThNptXgU3XTarnmnOWv0e0RnJke4/XXasw3z8Nzc+DqFEbjfK7Lwa7rHJyc5ubFba1XHs+ySinh3ExlfLPiPLeas8AUt5LaE++8Lj40Mj0VG63llFLWgwf3y83a0vKSBsN+0WPTMWTdWQ7WKeud4QBnu2zk6JKDSYPn6TbWR8+thZ6MjD1Gv9eXeS3I8niWqXEm6Hdbz8ubuwM78+TOnbslgHHQ5uDFc3Yw7KB4i9NxgegUwfc6sj/N7YtlYjBPjD8xH/Po0PThKFrWB9y6mAamrsS41m2P6zVaY1cmyNzjuf/zLzwvB0W+JXQg4L2ly7qu4VdGjjkncGQ12AAHOwbPZ17uugTrZkV3pgS8U4KVlLIyfZumlscwrn5/oBE3aEtLw1LnNhEwifklaKyqGhyz0t59rZtbrEfrVotsLd8ZjvURQa5vUzwfB4KWkcttA3a4OWxpI3Aa9QRazBfLyQcsblNVVZlLF3uwoM30GSpkmOjoORhsR2zDbNN8MOC+E+zTETbAOEXbQju8cl1EFP0c02aTg5H3fvpTGZ+DzREB6JiDAOPEfMmPU4PzBtd5LlMCT7f1XG/fuqMf//gn2trc1gMCeevLJkHB/Xv3hNopp1QC7wPsY2ETiNx/xpp2WtY3+Fr4YtwL8FgFaL+gYX5oWCnDo5xJkWE+CZSnnBX8K/NuKtmWm3dHOKSGMfIxXtsxnXgi6AW4rfvaibXsLF83K+OY/8zH9RHz9hGB/qWnoOA/MR+/Q5IMESE//rkAv5+ECNegUUzcfQ2Wq2XudhXzND0RoYgn4Lp/CFjf3N74DBHBWmldVOZjPtfovXlNVRGfabGMnBpK48UPdzUs3knDQOeIeIrWiCfvNPFkC7RWGo8UpbT8gA0lXfyIiKK35of1Vzzmj2Vmu2eZubt5ZJ1JOT0ZW64JRczn6jkYzIuIUIe9roPfGuF6lXbmzVwvQp67x3IaEXM+5az5WEk5hXIO4gyO/tsCeNgYHgEJpU8oRmZzewJT5dYwO5HOhNnivX0CMCbBidyKsmNQ4MgnIJQjKfOe6ZlIC9A+GM/9DEgXJs+obQH9xlBw0ToMrfs551RKBCLwgZR8kjLRUvh3SHAMYRc9ZtKJvMvcp0oh+CSuDtQSFRZ+YAgS0IQ05cS0A+IOC65l8bYYy4hQhCEdp86HeFEyvhNGoQg+JVkwFl5TBNvBqQFwrryZDwa9srk2nZrgoZY3l16/i9HoAKSDLsHIAOfyCaxxc7JOIDKHkYZLPfWHXQ2HvdJubX2kM2c2dOrUegleVriFcV1/0FGn26jDWA0bT1Nn1Sxkw9yZabQw8BEB3Uk5ZeWcmVtiivE4jQhFyrwDAZCPlGiTRIVCSRG0OYZEmsJlgOsMfnf6aXB5Afq7bpEHh0siQpJBTz2oWnmfoadTAwVTSlAXteBooW8GtMynzUkiDQyq01IH3gntDQFfHGT0OY0/w6nyM89eKQHJG2++pbe+8lW9+sYX5L+6df6ZZ7SG0zEcrZSgJHdqtSk0C2kabQGBtwDlEVQYGKd8yCdoMsxYJzYoTm0QTPfjPHMZ4+hOWcNT9HAm14KBcrfxugp45bqIYEqZoHSgM6fPyA6jv65gJ6ZumuLY+Rfqt3GevFnaMbVjcAh+O/ZTbMYE2MfJ3+QE3kGAR/M4U9ZGyhk96moVZ+X0qdM4C50SACTGjQhIaTmZ2y/AbFlf9KbcpyrLBBY9HPoKHA20bGycQk9PYZom3Jhs4sCOOZGaqMZh8Kl3p9OUuRR+MFdvoIY9gqpdApHxeKKckmrrM/iqOiulgKa6lM1pnpZbCOcnOB7GlRm/w2mX04Vxdd5ycKrjx23dL6esLmvWAQkTUousjGuMozMF5wS5eL3761BdnEO38/wMRuWNYUob2FDoquuq0CkVDunk4zE9N98e7RIk7hEk7O7uEawcwOcxzvMMPs0gI7FeGyky9Ij3KLdkCuZfNwr4EBGaoC8O4uyYXzx/UROCVst/OBjqDLprPtiJ24OnOzs78kZk+1A3jbZxMP3VJ3+VihHg476m4HOQaL3y7wxcuHABmjhVS0nmidvfuXO7BIZbBI7mUU7YEngeEZBnHYF+I1QoUy5S8y/nSjP2qIhgbhXzPSx65PLhcCj/XtTq6oigZCBvtPfv3S264rJVbipcNp2hE+C0XC0L29lev4fd65S2nW4HG9xVB3s85NTQc7FszfeF/B3M9WiXctC2owy+Bh1z6jZd6vrgdJnf3ddr59GjR8z7AXw6LPpsp9My9FfhnFp3x6wzO/kOptag2WMNuUkcEFy17Mvmb4uuj9Ety919ErJ0uQOjA4IXr9mrVz8hiOVWiXXsuiMcywhkj9ymrNNDArMxYxmXymO+t/K7ddqp5zMh2JlhLzs4HRn+V9hE66f7RyQ5qHqBIOjFF1+UbchZDjkuc7Nw5coVvfLKy7p8+Rk5f/HiRVknvKb9S/jPPfecnnvuWfmG9gx2aH19vfxe08rKsjrQaB7Wda0Z+pRTkuUfnie0zFhfgT1ryZsmXrV4Wl7KmuNgw+t/4vUHeK7lHXyuH8M/8yXAzaRL94Y175vjHmvZaR9bJHjm8RZ9zBfnp+DfYf3dJZCwjH2TssRtUXt8+ONxC/4QKPghlTTCfJYmrPcxvN0j8Lh+47reffddfcRtnL/Sdog/cXg41u7Onhys7R+vceePWJ8T7NpkMoM3c5iSn04tO6mFJwbTrBbbquOH7Az98RskFFr4wSeeAJUB+OM5medeJ9YDv0fMa80Dl0WELJNFXUTI+Qb51XUjaiGBgSVFhHLKyqyVlFN51+c8EfT8FKRIMrhL+McJ+PT7iapfyqaUsB0ZfcrKKT2GBW7xRATlocVjXrbolXlRN/aDKnkeNWuhqisZp3liHM1xfWlbVYqis1PkPT98iQh5/olyg048EVH4EjFPeXlS+ytyQV2ijyGnVPhUpYoD5lqNA6QU2M0WQF+Yh2mli4J/zqeUFQE/WN+dpodv2ddwaVm2jV6DTd2oAo8URZ4zbLB1Wzw5ZzXM2W3cNoMjIuTH7cy7qqroXyliXt7inzibc1KCNucDf6gA/jlFShnlzTSsqHCa6esKp9llBWY46QCd5mXivQVIoSAXCGUBjJIN5JOhlRKLJRhHpHgWMrQYx/IOo5y6PqDD4KAnSdxWtGAwkJfIH0NL+ksQj+tLX2goqSSnJPI4LYuzJdAqKQxuj4FVLlEu6hfgutlsrKpOqlFC14/39zTDqGtyqB5CuXLhnE6vrqiH08O2yVitEmNHRElTSioQpC7jPaekDD5DyklzyCoCRNGt7Bayoek08sbY7TbqkO90atW1oUIhaiCr01TqdGva1fO0V6s/6LJBPwEHH0MCncGwy81Ln4Cmr+WVgUb+Jfz1Za2tr2h5NKBsyLX8sKRu38WR8pgNYzjf73dRXDZyNt/GdFS1HLzknLWAlLIWkFMq+Ux9cj54NzhvcP6YLym7X1JQ9hjk91DECRD5AhLF/BBPPAEXHr+iJpQvPl4SrWbo4Qy9a9HJVjSkfQk+Usi/2+GbEP+C+4R2U+pm0JlZfH1OYkfcfJzF2fKf/H3tjTf0yhe+oLe+/Laef+klvfjKK7ry/PM6d+mSNs6chrdr6uHgparSFBImjDdFx9uCM0qA4iClhYQF0Kx8KJJol4CI8sZrFB6bjzIuNtmZgblM2eTcqoHOCHKA5zi1ftO2grcZo2EZ2tmyA+DfwfBJcK6SGjZlO8g7OJ92Uu2I+jun98qfpN0sTuDYjox5wliHnOJGhFikyjmhg418ejjAiarRYdNh/nrz7oD7woXzcjqBXpdPcBZmpgveOBhxWReHwGWek2m8eOliCXA8TMscD1l3WwRD+6zBKf1TirLBqDwBjQcs4yn05FJSoZs9TrqXcBiGnOh6/Irx3C8iZDoraDfuRBoROO/j4lwbQUQUnru93w0RUfCnlBDBXJcS+jpfA+gqNEWEXG+cHi+z1hUq7Sc4JJ6753sEP/0eEfK66uPMmpeWwwy5mb6cc8EVEYoILR73P4AfuwSIdmrnsF+c0YP9I41xYMbjmSY4LTNkZrMmRcElHvP4ABlaTqbVJ6JjnLUHDx7q3r37GvQHWsIxt0zW1jnEWF1FcwWPD3GsD+Sva/nrKQ5aUsqaINcjHCrjGCObKXAIfutRn3lNkZ/n61N+l99/8EA3rt/QEWPmlOR6y17MsWWkGe1r7EtEwLeZzBM4WAIO86ZCth7rCIfbcu1Db8rgYdw5HhXdSMjjCD5701vhIME3gs8+e6Xo1RLBzGh1RHDRLbrZ1LaxHfUH/VJWFV1JOmJeh0eHkBbqcSIP+6CwhS6Alxbm7h/saXd3G9gt/PHGnVJSBZ2eRwWuBvs9Gq0y9loJQFv0385yRGCTZqXfDFk56JyyPx5yW+KxZ8e8cOC+zo3kBrffXrsVehURhTckBccU/XLfI+jdJTg37KEjD+C3b5S8ph88fKC5HA40QW4J+Zm+BK/kmTEf89iQsRkzaBKP6TX+nOEz/WbQZf2gqhxo7BIgb29vEXzNbyMtH+N1vefiuU7pt8+h3j5r2LbG+mG85lGPvcZydJ+VlZEuEMz43fJNOZc/CmHHfXrMm0NkfwTMcY/l8Sa2TQRnvok9RG4T9GF/gKGeAAAQAElEQVSM/PcZ02Pt4eQ7769suc0BgcE+Qbf/qpzbmhbrbo+gpKrrwlMEjxwrWNOWMRB8eU8plXrzwX0cEHp+/gtfq6tr1LXK8C8iWHcZNE/Wr/zwal2dILMZPDd/7t2/zw31XW4mr+rmjVvaJTjxOjMcEZD4lu+QOXveE+Y6YX4ec+p1Dl8sM88BMULmDGg1Q89KGYUt406P282Qa8u4NKLUNU9DREAzVe7ndmStc5ZPRh4RwbzSHCLR9sQ7vDF/LNeGPcn9cj5ue1yX6B8R+lWPqxcgNzWUDqZVj4sWxYtUi4eCiFDEHNJi7E+n0G87nlLIbTLzE49lMoHP5nFElLoIUsB88PzqukEfaiArs87z8bqkifyY/2P0fgKY6gxug8eLSIoCc/oiwl2egkXJvMoYPhvc7tPQskYt37qu2O9q8LZIk4RPRJSyuqkV4Z5WceuMyrt1t0F2XuNeD2Udwh83NT6XeX12sYld9u66acBXKeUsMKF3M1nHeCn2fYdA3mvV/DCPvWeahwFO+xG20VGo8/xmdJsplYCDbKIi+UYBJz04XRKLpi0wxi83TNSyGASTRbkepxOdzLelfCqnbu/UUye20UnwFAyIR5kZVymRJqU4BgX/ZLo916dBv/wERXMIRQR4DEk5JZkZOZyK8lZJUjDfxxC8G06WacaYUxyeiWbMu8VhCHjT6yRdeeaMXn7+GV25dEYXz61rbdRXv5HqaqY6SxkBPYFq/o7SZhzBx+UpK5+A6nGfSj6xyCi6UwuwQrmsKFYQQ9Op1TRAp1LJk3Ya5ys2WkOtTqmvS31NvZ2EpeWB7JiujJYIULpExxVprdFaT+sbA62vDwusbczT0dqAQKVLoNOoR9DT6yV1+xWQ1e1VjJGZ8y9DxTyrnOT5ppyVgZRIU1XymffHc3fekJLSpyAiFBF66mmfekNiT79/1pu7LEAKRQolNo6UMm+I2ZWMnWvmNOxrabSstVMbOkPweZGTv2dfeEEvvvoytyOv6uXXDK+Qf0X+P0j8Xfq1jQ1uoVbVxwlu2GSNpw20C3AAYmiDcQDnDX53ehJMhk48ND/xRn+MjcsStFboR4NBqNhEO50Ocm6etGXcYI5Buwxv+/2+fApsx6ZL25WVFbn/xKd/ezvlFPfBg3vFadnb35XLI0L7B/ucTB8wsGSj4k1xjEM5Y7Pyxi64b8PUgQ7RPqck02bD5dNel/svN/krLTsEPiawhl6PbZoTfdzeEBEyLvcbElD0CXRAX5w2fwWkfAUJA+fx3X4GL/x/Ifh9xobb7XbU4XTXJ8zLBJJ13aiBrh7yqJHrlDYHOC52jr3ZmJaIVNp0aeO5pBSykawer1XmkxNlLg93+SWAbFV1pQ4HCE79bqiRTwafcA5m2I6ck0xjt9OIYTVgfqujkZbQmYr1MivOQivzxnTXx3zyewU9KUELELGgo5XnfYQTto+ztwtv7HR5jgcELkc4MZ7nBNvlMuetXwZBlwNxtzGdTW1e1ZjxSdGBGzdvyG2sMyNotP6Yjw38jAjN4L3xWb6m07xz3uUt863QOZhWNqXFbYEdZI81p/EA2qewhvnS1sHJScaGQgkaJ95nUAKGhLap/NhhmCJLl5ku64xp6OFQ1gQDpusAp9Onyxm+DYdDbNp6CZ4t5xY+W//d5whd3uZmwbppOg0O+Kwje/B0m5sdw6PNR/P/36U4/buFllUCNt8aLFtXCYJXCTzMK9PTYY1ZbofIxsGGfw9iyp46wVGeMieD59hBF0x309RMrcU22vGfoPOHzD8VZ9j89HwWMIN+j+O17K+EneWmYjhcKjLxWohY6Kv1JSulOVgPfPI+Q3Yw3h9V8Mu3eFVd0b9l3U+fAkQJTZm2M/AkeV2Zd/6a2JkzZ9kTemX9pJS0S3BygxuAjz7+uOjQFD/A83ad6donQNiEj5vlq6GPSpvbt2/p+vVrwHW5r/8K2O3bt8uf7nbqvj7YWCWINP171nFskuVziI4bHIhN4ek+8hrD3z2CsX3GOiI4dhDuOcBcWV/MZ6+7FW5nVpFfAfR7BH4Hf6sEFSvYxi66ZDt04cIFORCMCPgykffkAfpUN40O0bEWxHXTqIWnU+ZrPbp69SqHBHuyXJ7ndsi6akCN1droK+S8nALGQSJXzfNRAuKbt27p6ief6MbNm+X2ZAs99ZwmzNVjGSZ2nIFyIICNmUDDlLUxRUdmahlPsq2eA++SS0vZhPbWSdd9tpNlaj4FHFaDgs+8PMAGa1T6u+4YbEMLJKE3Ad8SkJVyUiSptKeveEq7kOIxzHGb0k/XYRJslmQc8bj9yb6SXM4YizaZTqinnkCg03NIrsvkSbNTwGUt+9sM/pjOjA3JOSmC2bYta3/G+jxAJvs6RMcm2FfLwvSmlPGHqtK29FeoYh/oYA9ymuOwULwGW3CBUgvQb/jM24cCmp+CCImP6XgCUmJcw8w6gZ7qxGMaJujPjHLnjSKB1+3nEIqIMucJ83SbCn74oKWD7eqw5xlsPyIdz4/2bjeFh1N4aDjAbirmA1u6xp1zVsoA49HluNq1LXmglUpMMvD/v+H/h4PB+p1ahm5TqdtkdWunJ6GmnHeXF+C9rtVpnkDXedcVHNTz3mMR97gqfwwIrFc34GrUo65D3gFKzSQNGaKTZP2AWFLpU2nLu+FkeSsVpW/pB/BmPDmyqgTAjKZKXHUZMmmlBjobGF7nRBtDCB1VYqEV5hCkBIxuceQGCOTyxXP6wivP6atfel1ffO15gpQLOrXa16svXdazV85qeVijkOBgrGxAOTNjljzv3rgrxkrM8ynICWEZsnJympQpy/TJyWUAuGp4XTdN2RQ63VpNp1YHcNqcfIf3TaeirlJD3k5Rr9fgFPU0XOoTlAw0HHbU7SUNl2otr3S14v9fhUBlZbXHCV9PI+blAGV1dcD7oLTp9bI6TQBJXQK1uknyfB5DSsop5gAjc/L7E0g5KTGfdLI8EjxPcllEKCIpwqlIdfxgHMi1hlhImZQ8RcdSn78XQ095aUtlSU++kw/G7+KU2hH2Vwr8vzY7ELn8wvw/Qnz59dfk/3PkFdKXCExeePklgpHndP6Zizp9/lz5utaA09jcQRbcKDFh1b2OWuh2wGH8qc5qk9AgUX4Mpofx25PgsmOQy8l/7od6MYZ5ldGHCqjRiZySnK/Ie+xut4dcl2Qnxl+nWGHTdR/DBEOzvb2pHU5Xt0j9165saPc4RbRD4Q3fzpDLphgv8USEEnLteL7on/HMHauuvIE3rOecUnFYTI8UxXgf4qBNMX7eXO1w2HFwP/O9AQ82WsPhED3saWU0go3WA/hGn81Hj3QLB+YRDo03gJCUcpbH9rudSzsgEaFOt6NMXQf6xNhjHE/xONDyfCfMwxuGgWJFRMGTmFOushw4NPDO9cZfIbuK8pKCVwp95nNc3NpGoGg5J5kG95tMy1/NUNOpWXd95jkohwPDpWFp00dvBgTDg0FPfQJI0zJBNgtoYU5mbEORLbKOCEWETj7eXMznPZ8MHxyUzfPwOBAruDh1tSzNE7c131qFgrnbZZkyjnWmwT7XdaMJTo7x+YbDsmuKnFotL6/Ia8W0HCHXXRxS9jycnVYHbNQRiY1sqohQAy7TX+TDOGMcR8tsjFwmOFh2qDyHuq5L+ynz9vtjCOegDr6KfETI47q0aWpkneS5FF0aDuBnBx72oG9Np8+c0amNU1rGCe0SsIpnTLBmmu/du6dbOH7+s9QORrY57d8CrO8T0wYd/lqbHc19+Ok+pjkxN9ConF4z15aJOwBKyLvLyWEH6BNwDtDl0WhVDhzMKzu5lp9pneviuDjmWwQ+R2zaKaVCe1XVRn88x1BEwMuJLL+Zx4Iu83MMH03rGFrNz/n8h6zzdcY8jZ4N4EMf/jcybsu1APjcv7IOMZLrTFddV7Tvqcv6rdD3BlkvwLjtwK9gO2xHRqxPl/W5qZJCEaZxVpzxKTI1LtPrANRjOT9h3ZnnDk4nzMH83Gbu8zlNiwxtE7a2tsqt3W3Wu8Ht7969I/+ejts7+HZw4nmLZ4bj8xg4NMzssRVrdjRa0Zp/h+fMqaIHloHp9hxWVkaswSXm2y88N1/MhzlkdCqr6Ca6PcP+PMT+mLacEvzdkL82WNd14WvhI3rteRoq5Oe1Yj12YHv37t0SXK5x83jm9GnVdcPN34T5tlDvvQwgi4bzLpHFb+UnPJVCR/BtAg2PCOiuX79edNZyP+RG7YC1fUBwVIAgzTw1bxdfW5ywfqfAjHU9Zf14LqZt5jxljCL/H24t71PzEf65bkGLnnrc+mSB309AnMjrZH7eJ0g8pcfgd6DM2H0Nfi/poj8Fj9/Jf8ZnjjdkvCergxeXlXSRp6DIOCd5vWanyDQdQ04J2T+BhFxNn/ljPPN3kPFp4Z/rCk/hsXlvHfFatj0w391mjjtDH3KGL24fATYDePyZZynTAlz6+TBvD49o7jzJ454l7x+MdRJDRCgiKAKg3bTxwgc8vJNB72YFnDdEBH10DEEGzUBXPAdyyrYTdVV4Rsdip2zPfUNkmKBThin6u+jj9ZFzVq/fU4c4owKHecRQevw8ljm0MY+0gFOjgZ7AUBsrfh9StjQHDP0pTpRP2VCRXyddH420jjFYwBpla7zPYZkbhZVjmOdHnDKtLA31GNhUlv3uFFjhSn0Z4peAZTbu5V5PTlcG3XlK2covQUcr/Tks43wvk1/GSVzmpH+pW8uw7HJgyQBjhmxYBbodDbtdLR2/O13ifbnX12p/qDNLK7qwtqYXzp7Tl198Qf/oi6/r997+ov7xm6/p66++pJfPrOnZUwM9d25ZLz57Wl/7ymt67rkL6g+7yk2l1NSKulIgiOJIkq/ZHAwVJ/dVziyWLBvJSFHSlJLSyXwkyl1ncH4OFnQN/rppykZUlXytirFqxq47tTq9jqwInU6jLnN16o29pr4BOrRpgE43qwu/+oOGza2j/qDDiS58We5reXmgVeS+tjYiXdFoeUkjNuAV+NSH/l7K6pBW0Gy6M/R6Dp6T08+ECKWQ4uQ/+gkIJUqzIqgN8fhHKFISPyShsjPNjXyEaCjJBsAg2emfSvIi8d+e91e0WHpSTqqbRkN0dOPsWV185hldunJFl5+9oucISF58+WW9wq2I/9yv3y9T568WnDl3lluUU1oarajb76nqNPLNSMrQmBkTsow7s2nV1AXlMl2SisHHsZgBkpc1PzEIM6AYCdol5rWACt1IOdNScpnxzJepFLRzfchPlPqCQ6JZFB3osl76gIMFb8o+le/3+5CXlCLJm9ceJ4v379/l5GeXG5MtAoiDclJnozrFwcg5ZCdq34EKG5/LanSr6TQYlr781Rbj7A/66MoAPVlSDz1zmb8n3+l0JAUGa8oYe7KTZ6fCtFo3bbDsYNhZ9oYazKsGfw+6PecWXtkRefTooewc2ImbslHnlNDtSinnMp9M6r499HCZINFO1DKy9/SX5AAAEABJREFUHQwGMi12RhrknXMqjoh4Eko3RHftOPoUOKVE6UwzjKlvibzJzDDCptVgQaSY8y5XideZUk4yzop3UdLSfmGgzbfEGJ5LjT5EBLT0NGL9DODXKW7j/NWiU6c35PT06VPUd+FfF9lMCs9adAOiysf5BUSEUvLYWdYD5+djeA7URdb4aFL4vYlDU/jOCbLnZCfGa2EGbsNcBjhKnLIKWUUEU3iin0WP0BuP4a/SPEQWlsMhDpHn5mDXqR0l19+9c0f+xfqWzci8yQleMVaCFzkl+bYjIhU5VNgn05BTlsFjWI5Oi7xSKvODoHK7Yh2Z28ssyMTJq5Sz8c8K35bYU+q6kvXTetBFHyJCOaUi1xlztLPorzTdPj6Vt8N77/49nOF7sp5PaeMgxjg67AWVZZeyhDFJ4PF7TZnpU1CsVnM9lxzg3L1zt/xCs8eqcVJbdHifk3y3N32j0UhnsSN28M034zO3E3SKx/LZ3tli3R0x7bk+epQuNts4auaXUhT9MD9Mr52iLU7TLecJ62OC4x8RrMchAdqG/BfCbANG2K0au9LtNOrCG69R09E/XifWS9PnWwPT6huRU6dO4Yyvy3/C2DcAlnfT1OhqX+aHgwXr2B3kbid8i8DCtzJHBIATaDF94jnCyd/c3JLX8/VyQ3Kj6GfTdJhnq5wT8qzl9wq+5ZwpmwPqo4gAUrFTvpF48OA+Npz2zCUk+tWlf23Z1E3J2/71et2SbxgHtmnGGrUdm6GfXk+2PdblfdbHLgc05uEjDkA2Aef9NS/PyXbrHkHGRx9+WG4wHLwOsB9LQETI+GrobsFrnBPs5wQ5pJRku9FC4yMCHOMwz/17N1WuWA9jzZhg0M5tZuiL9cF5A92Yd8h4jWuKfm7vbOvjqx/r7v372sE2+/8Y29ra1T7BSvnKF+NOjnnv9lMcZ9v7CeVT8Btm0DmHqVp4ghrzaQstU9cxTqmnrqXGdCzA74aT74/zEH2yrpQfl50sD83/lfrP+xFULIDsr/uUpsjCfHoMGf7D2wSc1CnnyyF1QsdcdwzFDyMfEYowJNI5joxOmgbzs50fM7IGokCFLctAQsnoVvhY+Arv/O5yt3F+dqwbM3grw3EblQdm8S7AbRUUfh78iqrHXQoSGp74mC7PwUURbqkyjHj82rCGcsqaFx7TQ7Awv71qlWhU1ZWaTi3zSzxFV6w36PIMaAly23aiGbfEM/ZUj5JSKOUk86k/6Kmqc8m7LGXXSVQ/hjqlcmFQw1f/frjg+RF+SBp2E876HJZ6mYCg0lK/OQEdLfV6vHep65L2NOwb+iUdMPiA4GGAcZhDTwPqB/SZQ1cDHJkBRvcx+J2gYWAgmBiSroCnAH1H5EdLfa0Ca78SerTpaW2JdNjVKjAa9jRyOuhAbwPUWsYJd8AygMl9nJd+3ahf13J+gGO1gGHd0TIb1Vp/oDMEKZc3NvTGs5f1jTcJUN56Xc+tLms9txpO93V+udaz55b0ynNndOn8qqqq1dH0UD6dCATq0/Uag5qdxzjVVaWa1IYqk2akY2EJwUSEVCApEGxE6HGqoE5ygrYo3C9lJeNgDnXTqG5qZcapAOc7zNPQdBo21DnUTQWN+TE0TaauVqcLdCpSQ1a312gwRL7Lffk/DBqNlghWhlpZXtLKYFD40wv6QlATIcghZ8VWeSJCAkLH/8gLiPC7JJoGSeAEGEQqXzUouVStSq0iooAUfOYwo6wVD6/u5t/p8O+LODCZuRheNl10FId1bWNdZ86d04VnLslfxXruhRf18iuvlpuRV7kZefaFF+Rbk9M4EKucdHUHPVVNLU9oFtIEY1JOoMi3yERAy/gz0hmLcgqlrrcDuACXG1rqT4KO3714bSxaNg4xr4iknLNyVSv45z4JhibGaTEAbiuelELGm3NW0zQaIgc74oYRTpDBJ/M91mCDThxyOrvHCbdPwe2QbW1taobxOOIE1huqwD9jI2sZw86EDU4wxgK/HaQOAX2n08zpS6ls/IX3UskncJi+R482S6BjPHc49XzIxuxAJNHH+Frm6s3SZWV+lHu8LuvOOHZ2d4sjsolz7ZP7CXSZXxXrpYsN8Xw9jvu4zNBDxnbC7PwN4IUdxC5lNXNf8SGK5dntod9dTdi8PS5k8wmlbAd2UpwFBxYHOJT+Go6dL/G4baQgh6oiN4/rNxtsSsrczRevLfNpQABi52UFnbODt0zQ1KIbRRbMcYbBPsTQ7jOOx3DeJ5ceJ2GoZ2xg4zF2g7E8tw59PBfnCxH8iIgiB/PC5W7judp5pBv8H2sfp2vz0db8d0PsOBJU7FF26BN/6BGTcFtFkh2bMUFNS6EBESlyJUXIPB/A05yS/BeE7NzbibEMjMYO7XAwVEsn9zU94qnrBttSKdFvVuqkTrejKmdZphGp6G6D/mY2IeMc48jSVZ6vyxPjCzAO452hnylnOe+59tkbzPMOeEcEfw46K3CJzWyXAPweTpzp9S8bP0IP93DoDjlxNr+tIx14GxHyeJaZ/wNAB/WWWd3ULPHEJtmgNx2lVCn4Z/pm2IIK/ri/afN7SZnnzvYOjviezFvzpschl3llvhs8/yXbTvTDOrJCfmlpwBg17JxxK3PIDdQBBwaH5XbFuuj+lm+hE1kM4HfRJ3hnPkSEHNzs4GRb7tZxBwruMxwuEVD0CFiWsdtL8LyjIY510zgdyDQ4IFlaWqbNksw/j2ceOzUuB5am3c66//+TOzjrmzjx/j0Ig9tBglJORS8Lj9DziGBe3RJAitkZGmhOKeS1lmnfJwA2Hw2md8D6MT3DpSF0LmnAfD3Xuq4Kbvc3H0as63K4AI6cM+uwKpCRv9vWrP0D1plp3metWR+cmi+2PabZNFjvIkJVVQPgwM6YftPTxd7UTYMsW+aWlVIqwaEDW0NEaETgZ/trGgpeAoFD1pqDGJ8kR0TpAxLZJjoAsn0+x17UZ64BL1p4Yx0yWG9sC0yDIRgzQ1MoMf/KaOQ/v/3hxx/r6rVr2kTfdqzXrN+jyYwDjikw1gQ7Yj0v8+TWdAxdE9bPjAGmBCAu93qaIacZ+tyiu0busillpZ52fm9dD43y0/LDQFKKyLfgXIDLFvmSUuDUzT8PgnUVwU/g89q4PPjxeUAVWASPzKc5WF4V+pCBlOdlOSVVQIqkxHhOc0rK6QlEhBLvKTkNGYffK+Tg9Wao6qygPkL4WxW3jk3R896xTarrqvTLOeQ2gg/GZxxzHwt9o03KaV4fMPJT4D3m80H0A7dCJx+/RcTjuUW4ROWJCEXMx7Pez5Cz6TIE9AVyFMFFoRO6MmD6nGZ4aHAdaBTGaHrpY/kWHUJPCi4qU0rKzL3KpFVSRX/zpCYV7XJKKm09LiBstsudJvL+1hLdGWemKTfEmw8f6OrVj5gXA8anAQRlAiUVnZ5AosywqPdf3Uoe4CmY0mcOLHGFmaCJEpCBVN6nvBtmtJ1D0vQ4T3lpM6PNr4Zc2tGevgkackn97n5OgeM2mfoEsz4bWrXTMRvGvuy07HGydR+H64P3f65bN66r32l0uL+jh/duavP+De1s3tP+9gMd7G5q5+E9bd67rd2HD9WyIdbTVnUb8haXSMXTMrMWZWktKAQoCy5nJQSqYwgkFK4HnEbKCvKpAG15T0DkVMpLHRtnrhtVGNZc1zIk0mQDXGPk6yzf6tSdRh029gZw+gQox7FdvNvx6uCcepPo47QP2FC8oa4sD9VUlTKLtIJOpzklpYgC6KiYooR+OC3TphCuzsv4WT4uQwYzZDGjrfmiSOQWYM0CC+1c74UwxvhOcFy9MBTUA5m59TD4S2xc66c2yu+LXH7uOfnrWV946029Abz2xTfkYMRf0Tp/6aKWV0cYl0ZB35nxA9MkGVqIe0wz5Y/zVMxYH1NonhvyiSYs9GLI2QColmmiCykfaPO7Tj70Z4JMikJ3KO9t4VtOaCWbiY2H17+oc5OU4C1gA1cjX2/syzi/djb83Xdveg1yBqO8QW5xqrr4E5V2IvbYpM0vwwzeuZ1xCkJn8NPlucpqOuhMTqhjVkYvG/TIp5E1uHOmDNjD0S2OCw6lHaO9vX02xYnsxNjpfvjgYfmqhzdp0CsiSr15JAqcOqg4yyZ96eJFjXDWSrnnCnjOEaHa+sV4U/g6LTyZKdANv1eU25GxE3GEAZuyma6vrWtCu3v37soO6b1798tfwPGpuZ0RB2Z2Ukzv3bv39MknV8ufRnbfMcGa+2bG7OC4loAJva7qLPOgwzoxP2p0xRtUUzeq61rFWUKP1tfWytdJHJSsra3imKFXIeo7WsEJTfD04GBfXk9b25u6detGGf+DDz/QL37xM13jZNl/YtZ/AS0i2Ow66jCmwDEt8pkpgyOCAkkJXTDknGWd+P+R9599khxXmif6HDN3j4iM1KWrgCoUtCAJkN1szsy9L+5HvXd27vymdTdbsZuym2RTKwgSWpWWqVUI9/0/FhmFAghg2Du7+2a98qSZmzzKjp1jFpHVIKcBzrBpsCxRT42gaZeAz6fBptvzW3aW2cg8Q287GloeXlPmQ8eEHeOLeSwKZxN5py4zX3d2dsqr9b8Hr3xrlVKW9cRpR8cEflIgSkYLoesdb6T+od6JoeNXiz6OwccOnPHqWBymKRjDOlA3Nbd2g0K/eW8nYBndt/yt+57PNJm+HYIxfyTI33XyuJZnn0Mm4+mxHBz4NmAZO7GyvCLj7rVj3E9hN3zCvba6phPo0gV0020daNiR95pbwGFu6kZzllgHHKzM6JUa5HDA+rADa76eQ8fdxnIxjv7itHGDIci4r9Xj7z4MGdc6V7EGIV+t5WJA9/dxQN3PwcE+a820rHIQsYxeLZYAZKHoYkglMK3riveqBC33uCHyvF6bEVHWpfnkm8n7rNM99MPp/fv30clbwE3WxLb8HRDfihjeffcdnIMPy3dDPM7e7i70B/LID/QwIX+vae8TRXaRlFIUPJoGXUZPzL9FgiODabjP/DkneQ2ZHykleLJAQDUshy7myVIJVBYpHzBWXeas61p99ijfArm+B889nqFBV/q9hvoeAc4i8l2Vbyj9/RHfAFmePsxwYLGOjBeKQ9lnvfaY13MvKCf2HnS0M//RzSnQIQeI1vzxrYo/Hri3u1fmsT5W4GU5W6cz69JtrcNODdYH97t7966WsXkXub1fWBhiN0cFWoIE635X5u7YETtUwaPBnZiBSD3mPjrx9jvvyP9n0/b2rvYPDjVfmz7Y8VrympqA+4R17rSFhpaxW+jy2i17GPmWepfNoStlraYcYtnuTql3WQc2YAEpxgmYbVCf/f6gPU0e5On3efky5ifb835cDvlmwaeDK2k6/0HdS9bFBr88KKMgIhRJiiAtIKWcHuhZUJfQ4VzKKmX2w1zyNeu8px56Vze1rHfWR4PXgPdhrwGPZVkFYzwMKZijqtWgLwa3jQj9x59OWFhAD0A8LiORhzT+TCecbt5D5VrUyUAAABAASURBVD0gTEgSXegMRR4UkPIq0AVC4YyLgdKOSutAh//cGtAnvzMSLWY/QeJu/i57Ba8KUJCp4JW1FQUSKDgICbRc6FswFg43aE7lshbfe393S3du3tD7776t1179jV575Teim/6Ap/uoDUhbdxKpwYOHJ3wATEg+HQcKUdIJE02US3AyKXnXl76lfgqSU+aYlnRWN8u7//8UYF6C8BQtY8+B/pSHocyBs+M2JU/Q8rF01qdGIfu9WhWbRkToaHQoG/w7BCpe/I5up9NDDPo9ffj+O/rtqy/rlz/9sX72o3/Xqz//hT54/Q3d+uBDbVy7oZ3b97TPieb4cIQQAlWAKsacIrwpXPepfCDByFkpPwTMnYAAEvUln7PCeQOSToDfo5S77rg/C6Dq9VSxkDILKfNuqOpKdVOrIfAoJ5ADFhsnzr0H4HdDXz02Apfbsepzm7Kw0NMQo27wewWPMtpnqEirzPyRpAj/FFBIgk47+b5RKikc6CjunKJALm9LKkrMHyDIM04JHtyWvPua3rppZGdhCUPvL6ZffOwxPfPcc3rxy1/Wl778kr7yx38k/zUtl529cF5LnHQ10MnqQNKS55qgC4eTsY5wjqZq1YL2NHWalnkF2mSYU8dP5zxFVEjOw3cdQwQVBh0/5CMoO3514jdDiiTTkFOS+TWHRPuyIeBkVymXTTkfpys4JHaevBGu4wzbsRpwwjfGCd3CKbMDc4eTTTsWd3FK7CTtE5R4w+yhA96cpmxWdki8gdnREE9xFnCEqyojosA4V4ok9dCNHjy2IbKMjK+dODuECwSpfu9Y82N4Z4dnm1sZb9YOBMyblDMJAzGHfzoMUEt7Id0hTsrjBI+XLl1iYz4qH7HZt+PFfDbYD49tnrjMYxTepZDxMu1Ffxg3RWh7Z5t1uFUClMzcEvqD3dna2taNGzd1HwdsGz65/IgbJbrIjpH7phSs8apAw7rooyfrBBl2gOy0DuDPyRPrxQG3s+P/VHJ1dUV2dLwpQZKMczCneb7BXHewEZaFP5JxAf37Kvp44fw52an0HP7ztv6T3mfOnNaZM2fY8Gp4X7NpNSr4h2BV618K8HNZSrnUpZQolyJCzmfodWroIWtveJZZ+Rw0ujRCR3ZxpCx7y8q6UZxWAswRp6vBeBHYN9pNcZJSrjQh4FMkpZTL7VJmDovPMjcv/Ve7GuQVMcPBNGb6ud7z7+NAGYdZv065qmYnybSPMHF68FgvcspFHnb2p9xypZSK4xcRyszdh651ZGD+mfcuG6F7xSlDrtZ/O36m0eXWd7dxUFJj91LG3qIr4llfW5f/s0Y7t9ZlY7PJjd09blw8jk/e3XeFAMCBgNeb157ldPHRR3Xq1Cn5FqOuamQgZdZOzhk8E5CRZVNk6Y8jOei03rneY9np7tBLy2EHnW1x/ky/9dlgXOfQgLfz7isFAccB+889XeXk/I033pS/NO2PV21wuuh1/OijF8FrqH3WkuXttT+Bl1Nk6XnMG4+1j2y8/ve4cTEedmb3CFSMp29LErx3P7eF/dysLLNfNLJczdeIJNNgXRtyKGSwo+/6um6KHFFeedx9cPFcDbpSVTX4LQLD0ibQa48lhVLK8C7BtwqoH4KGfFPqxZPAzXwaEtAtE2BaNqscEAyP8VhlXWbk0evVzNGjRwffDosOHx2NSgC3S4C1x41yRmY9gtchQcLy0pIcvNiuGvrshQ2BVYPe9fo92WbllORDlyl6VCEb03fr9m35C+y2qTNcfDjRg5asCp33OgMJAs5ON2/d0oT1aD27du1awcn6PISWnJNgg02JujD3PoJWszxJ4UPHQrQcDFc+vKIrH17VFjfXpmmHdb5v+bK2jZNv843vDKYEHa2m6J91rp2n7H1T9kLDrKxFvlOgBW/ac0Bi/elo0wmryz6NEwM6D+Vd5ro/EDxOx7wzYJzST7K+2a9yOqO6o8wgaP98iKJP8zE+PVVQblbPwe/H0IGD5005oH1aZDXGJk5MP7zqCnRFrg3yt/730JEUDNZphi5JRCgi5PKEzjiNmJXxm7G7wteuzEeJ8RbpvA2p/qfPRxPO+NXpo1TkjwHUkseP2Tu/qYsCziv8m1+SIkLG1/bzkNtH7x8gq9nTkXSyHsyh6EPRiZmGwjVl5us1lWrWIFZCgYwTuoGbqIppXO9312Xoz5SVuizVVBoEv3exx1c/eF+vvvwb/eoXP9dbb7wuXxBASsegHwFYfew9WBwF6XnKJEbiAVDuQMUIPACISAh3DqUt7zJAgN+lKQIGjtMgTaVuyvzHAUQZh/znpEGfWb9Wye2O3132ScjUOdKbw7w+oAlGKMI5MAHPMYbecIiRu3Hzln7zyiuKig0KBY3eQNVgQfVgiPL2tLuzr7ffepdA5ef67je/q3/99r/pFz/5hV5/9Q1def+q7t/d1MHuAVdXLes8lPjHlBK8Ew8y0wxCCRweQEoowEeQeE85KXJWVDOQpU2Z/O5yQ1Up1QCKkzHc5eNmOF01Rthf5m7I23kvQJnfawIT/wUqBygu7+G01fTt4bguLDQakPZ6lao6gCSmUUQoB/mUCt6mQeUXpMmAgkNo5zxtiyFONKA9HdRRVoIRipz6PUGH8VhYWtQyTuOJ06d18fLl8lezHIh89Wt/oq/+56/pCy9+SZeeuKxTZ89ohXYJA7LPItvl1PoAYz1GhlOP77kY098LMo8ErxyYtODRut64qeMf+IIHrxLlEUESai0j8hmCc8rKToHEOClB9zF0tJuDNxKDeBL8cfmUjWqMgzU6OpINwpTgocM5jIji4Nhx8qmtgy87ws47QHC/rc1N2UHc4STbDsUeG+4R44CgRsef/zZentPj2ukzbg6EAhwMKWdyoj0BM3OWgLXXqEJX3GcEz0TDRTbPIZt/ok1EIKaQ6+3YeM5DToudQq5Efcj/pJkuH/ORV88fEeRCSwQodqius0m/+eab2mcMfwfAjrPH8vjms8Ebesq54GXHwXxYwplYJjA1jW6fjTP8fOuttwhENhTweMzGwmTqHdPkth7LYJpKH5zDTiFv3g7CV9EbOya9Xk+ex5/DP3HipJY5bTeYmpSyHLyY734/wAHb4Kb0NgHJHQJEOwcMqZST7LS/8Pzz8sdVTp0+Jf/xBcvOcvNH7ox7Cw4pBfOt6szpM3r6maf15FNPFgfa9BrXBl22zhgiQikl+XEaEYqIooeWt/lqGqxndqIm6NXOzl75zP/+3oH2wdcfc/GXv/0lb5+OGo8J9i0nbAS4OG896CR5zBob16Gbnm9Ku6qqdZsbqPff/0AVvF9ZXZXnPE2wFRFyO/cbo4s5Z4UYh00nZfBmHbYA01DqGTr0vS7gtg4KHQA2TcMmVykiZCfO5U7NA+uJHXPz286mddUjuY/xcWon1nJ0vm6agpNp8Lp5+523kflU1gEHNXYyI6J8dOYOt2+3sO8e+3UOmN566005f0Cwn3NGn/oEKKf1+BNP6DEORRZwbpu6xzoa49BMoaNXeOG567ouzrH72ym1XlsX7ES7LiFHt/N3HWwDLK/1EyfkW54h624RPfdtUdPUcnvPZRzM25wTN/sH2iA42cUpvcYN3CvsSbvYAutugsEOOm4f/98y97mtsJyNQ84VPF0Bz0GhZ5nbqDWcfOtOzT4BK+BXQM9ErRc2AqyRs3g8bg1dPRz7AXuE5e68oUIvUkpFJ1a5hTqNPpcxsbeuO8Ieb7BWNnGm/RExO0DG14GR6zaxa5aFb0Dv3bsv4+5bis3NjXKQMWGNjzhccHv3c94fgbvPgYAPSMxjy9Nj7ezswvsDaOyh8/vQMoWHTZGTFCV/xF5ufdriEMM2yPyqoG3Awc8cTKtxF4/55CDV9th0rayuwsdlTF0n34xYLuvciLmN5ei+5k9LgDjG1vt0vW4a0aHYUQeatiOPPz77f19sg1rWGctDshAUbvoR8B6ReA9FZA0Gw3Iz/T6O3JvYvl2Crgnrc2//EJoPdAh9pnHEOpzAuwl1E1LrgG3eFLxagi2D+dAxsfMGr5UO2XeUeTN0maG8yyR0/ObHyRzKq1/IfOxnVtYx0BwYATp4Yw4ypTXUlpRmFM36zAqkEI9/fR7QpDSct/H7J8BVnyjSvE8EGICPeTTBXplPptmHhU2d1Wdf6LOf5JRkPY8IZWxCxdqYg98NKScFa1B+mDSYpECEEv3dpvRhvdWsG7/bZruNeJw+APpE8PYQJPIGEkV8vI4C/xQACxly8Lu0UymPCKUEkPJTyjpo7/CZe+jooD9gjcz2A7iCnypEhkxKm5nc3N6yokbBrxIgUeD2mYKGdd+DbzXz+B3NxSdvFex5mXblHR9c3RRf+Eh7O1u6i71656039Iuf/0Q//9lP9d47b+lgbwe/Mji8Ax8P/jCUaIfJmAMkjGALoq06JmlR7g4QeTktyjyrL+8uA4LyoE1AvICH8yIQ6Qy0cep6lyUQLwHNMSEBY4I2Lg/XfQZkykvAQeq2hvJOFDdP0/GYFUQ1VVIDIw01XKwoKwwlteBoCr2hLrICw56rRocYmw9xrm7cvaeNg7G2R612x52OprTLPS0srmh55YR6zSKMD926cVe/+cXL+rfv/EDf/Zfv6fvf/b5+88vf6D2CmNvXb2pnY1v7OBGjgyO1nGgKI1XANMP1HEkV0FSVmroBatUodVXXqppaGSVP1AV0KIPncaoqaQ6uS7TL9K96PeWmKVD1enIA4IDEgUvuVUqMWbEQS2AyHMgfneov9DlFq9R3cEKw0usleZqqTkqpVddNZAW10ueUFAAFevBASwtMAVrDz8JWKYWUac9gCaiZtz9c0CJO4Sonpuc4sXzy2Wf1wpe+pD/66lcJRv6Tvsxp9NPPP6tz/pjW+mrpP0W+/iL8EYZlwhzKlapeT6ap6vXI9wGnPZkXU6HLzJt7tSoCtFTX6tIMJ2rUxQxz50suZgU2XtZ7UWEj5nfDFGPvBZtoZ8OTktuzkNF/t7ex8zh2SFJiIl6c5qoq8lzgVmIFmk+ePKHTBGF2UCKCjWa/BCPeqK9dv45DsiF/DIjp5XF7yDHlLAcp3rRdNmZDGhFgGI8auuqmkucdEhh4w7RcHFi4jfEy/sZ9yubltGI84+ZAYI3bmgpdG1O3sbVVPlJwQEBxiLORc6UaffLYpsN9PHYHc2Yb4LQEM54joNnjoijlFNNO2wYOSQP+FTww/e5v/A0RUTaEAXw5idPmMYznSjkhrQof/FE296/pHxHyF9wdOBkcBNgpiLB+si7NMHje2g7Rtm4aGafFpUUtclJuvVvCUTvBXHZO6qYG94kcQO5zIuk/jUx33eeUfReHsI9zVsMXBy4+eb1w/oLsmJw/d07nz5/XBf9JUo/FbePicFHvv/c+Nzk3Co6WiWk0/83LXZzKWzdv4pDdlufZ4UbAdJlWn9b7tmW4OMQh8aZR43T1jQq8r5WRlfliHnpcp+ZlD50OQTfm2PqwB8522va3fpBaAAAQAElEQVQJUB6GI250J5MWWtvi7IxHE8bu1GGD3L/IFR5WdaNE2mPjKrpO/R4O0U1up44Oj9Sn3PxYZ816+TGCeuBgZ3JMsJhy4Bxi32z/Q0qsjwgZQ7HqCi0rBJ1rOHgORBrWbN00BAOnqE+yQ3vlyhXkfr/cuNFR9bHcfZPqdRARqtH3XtOT9XiPW4F9ZGewY2wd6vX6RabvvvOu/P0U0znTu67QZ50vOsFauXTpohxY9no1a21a5r1+/Ub5qNN1bsVvEsgsLi3riSeelD+ucxqHvAfentsyycjG8rA+eQ7r5M0bN3Acj2QH9/DwsOiT2/kdQjVlnS0xdx887RAPODA6QZBcY7v9cTHrmssbaMysP48P2fIYNbSb31euXimBesd+ORgsqNdrGLortsQ8sc4dsX6No288Dwi+jAuNkEt2UtIlAiTrLsxUHzx8294i9zH7n28s7dQfYAscJGxx4nnAONZp0+lgwYGD12LHiAe0q8DPOBof88S3Ur79WF1d1RJ89A2E17p13l/MP3XqNOVLOnnyVNGDBn0wne5b142s5/PU+LXYWtdbPy3v27fvILN7OkQ/7xOgGa8x++sUfXeAfpf9+wj9X0bvhuw5XofX2NeddihxoGSm1eNaLoHOQkr5cbltg196yLxummLXbNNcdurkSZ3lZtT0+kvqDmAOkbflUzcN+tTK+r7HLZbxst77O1ARqQRTKeWij5hSD+clIsSpMfuMIitSRdA2Js3sy3W5nfHHRe9B59HRWAfALmt9j0OJQ+gfsSeMWYdjZGd7MC75Ebc4I5lfHYNDMnN16sh4r/baoAAUXAYKlPO71FNYUmrIHv+m3n3/UPDYhtKbvgrsFWlrXNAz10UExSF+Kf5n/47bRoRSSoB7iF6Cl4ZQxOeDcbe83b9p6qL3DXqbLY+UlElnI/L7U8ZyP4PbpUgP5nPZx4A61xfIjIvvk4FEfl7mfM5ZPmB8GGz3KnCaQ8YOfgzok1KC5igAmiVNZEq56wpkpQRk2uZQBlIpn+WrnJQTeQN1zqdSnz6iizFzzNuR5qQ6G2fnRWAh5u5IZ+B4ItgDaEa7UJI0xVfZ5KDFX5/4yY9/qJ/95Me6jg2bjtlXsHsVc7p9oGluT5ePfiysOXQYgA7lefhdKFTQ3J3pL6dzSPMggT7OlwCDfFAuYJ6Kjs6XNsflbuuyGcyImwUYkq+Kkvt4rM8Bt5lDGWfedj7HQ2mKVhZIjVNf1UlVlXnPyqQZhic4lLLfaxb1VNdv3NIrv3tDr39wVe/dvqdbOwfaOJzqzs6RNnYn2h9ntamvureEITqJgT2vE+un1ct9bd7e1Gu/fE3/9s1/1Tf/7hv6/re+o9/89Of64O13dJcNf58TnTFGRRjSsEHi5CNJatiQBjaGVaUUgtcqT/AS4BdVVqIunNZZkT8CNE2GgL4ZUOd2tLdzXmE0axyKqtdT1atVNRVAWpPy3nBj0i+BSaNev1ZDWYUgshUXiNTJAUpEkEqh2dM58QtgPBN4tuQNUVXy3Jm5+mwQ66dP6uLjj8t/zvelP/6KvvZf/ov+5D99TV8gOHn0sce0gsPXx2F1MOIAY4r8Jsh0gi508MD493AIq6ZmXI99DIwf0BHQG8xvPhjcxzcnDkaMj8H4th7PeAOg+hEt6Lp1ISI0IRCyw2Mw+PPuTn2tvofDmRKyADI02qA0TaOUkpwfcjpqR9jOhv+iix1aOx2e207k7du3y6ntEbciR2xqYj6vOa8956fohDdHz3MXh9mbf4PcPIbBJ7A93j2fN+6qqpVzLg608UmM57kmOEMTNiyPHRFK4Go8L168qHUcRffvoNlpRZ032T2cPtsBWKSHH/Np/h7BqqOf+9o+GNzH/Jlwou9AYnt7R343HmNwcN+6Bk/m6XOC6e+l2MnvH9NhXrl+k9PXXW6ORhg1O56H8Mj5XfAKBVN1OMLjQq/b18i9rhtVyH7mBNIK/M4QBJ7AibDz//RTTxcHs2b+Ho6YcbGjYud7i6DMdDSMsbq6Uv5/G+NU5arM1bGRbhJoub1PRP2xG+c3cBSuXrmqX/7yl3rl1Vf16muv6sMPPig3GZbXAc6c+T+jPWR5WVYezx/Zu4Iz7o8H3SRw2SO4sAPjE3unDoTs3Bhfy9XjHFpPQNy4Wl7WMcsMMRRnaISDYn7twHfr2C5jWpYuG3Eq7QDUJ9oex07cIfbH8qlyXXjpcVtoTfAODspzGvdtZLGJc2o52nFcxtE0n1xvvHNOhbYR8gI9zrKws8hihIPkMVNKyilzoLOCnVzRCF3wzc4COjCmjx2++/fvFb4Zn2B+O+/Wv5b9SOhthW7XTVMc1kz+CHq8dlxvuhyMG2+/H+GYp5zlNn7vYfPs6No5Ps0t19kzZ3UKh9h8bhgzpSj8cz/jb56aN+7bND35Bs3yH8Ffy9D9TqJXXtOrq3a8l8pHmnaxCdalFh46b6fegZhC2kTHfItimv2Rux3a2rHfJwA0jz2uZd2Aj3Foodt4OICYzbFcaHc7g4Mat9km0N1g499F1h6nAV/zx/QOCFwaxkspFz2eYlMO0SHTYjytF/v7ezogsLBs/e4xjEeGf/5YFB3ZC8cPwaTohec2Hl5vCwtDuY/x7sDb6QyijH2AE70DntvbWwRQB0XO1nkHgrvwwc6719MdbihTSjLcvXu3BJf+mJtt5b17d2WdNl5b6KKDrgX2AdNjvIfsGU1da3lppfx5YAe0ywQltnEV5eaT5zNeHv8+NzKewzIwn4fsTUOCxin7sNsaRuhmRCJIOCrBs3F1+R1uUT94/3298847hS+PcFDhj4/1CeCt7x7PNtc3l27v+e5xW/TBhx8q5UwwdlI+lEkpF156/RYAOctBCgV8UARLICQFdrSTyzzOb3/72xJAH3LYad76P5+0bI+wk0cELV6Xhim2f3q8h02m43Kj2LGXdp6MkcXe2gLdw2UdpehvV9rof/nxOA+D9cbvhSrWXUQowiCFePyLd30W0MQ/buZUCv75t3gC+P2fT5Ymxs4pFZuUkUHOqcglpSzbkJR4ByLoyc/vj/hQCfUBBhH8/hzwuJnxc0rK6ID3Kts0g99zdvkxYDszbbLLUlZOlH8KzPum47qSZrfNSu5XxsjKTtNxWsZOZa90/zlktwH87rVcV/h/dcPBaqNcV7Mx6Jsy4yRoJQAJwBcMgQ4loPjz6FJCt/q9Rt1kXG5G7ty+oTd+9yoH9r/Q79gn77DfTdkbgrZB2znIOgckfeKZ4lB445qg0Db23rzm75OJo+/JcY8OUQAMMhu0VTjPRKg1bXg3osegaCk7bk+b5PKSdkoFsZZ6gDJ2NXXtRB0LqT0G8R7UJfp9OnRlnBROW2GGeW/BsZ2lzB/0nQMTSDB1Bi1zTyX6olcKuALfZUVKFnhuGCdr93Cs+yz6D+5v6ZV3r+jHL3M19dt39OYVHMytQ+2NQlt7I93d2tHG1p72d0eKNmttuK5z6+d0fu2clqqh7l65rjd+zQ3Lv3xL3/yHf9L3vvkdvfrLX+k6Ds3dm7e5XdnVaP9II5yGIwz61KecnQRaAkX5aXnpcigIQBLKEkCqM+9ATgqUpwDlJS3vLj8G+lnZqqZWTTBSAblXqzI0laoCtXqUl0CFIKVi/Io5K/oaUhgTEEN+Rix4N++cN7Lhdk2jCgUdrizr7CPn9eQzT+nFr3xFf/Kf/5N8M/L8l76gx554XCdxFvzxsgkn3kdWWGioahaD52zA6xgyaVAn5OJAA8HIgYc8OQh1CrAxSA5AWspb8LKEnXbUOu++XamjLfWmRLzPQKhHW6DCgXax6xtomYMd/4jjjiQtG77bZPhsp3dIUOKNyhtdv9dj2JA3KG/G3oCvcmLgTdEbn1g3CXq8uXrNeZO24fZYHrMAc0VEcZ6mrNEBG6BPWH36aOfIqYOmuq7lMbdw7OcOhoMYO1JncNJPc8pnR8ftfXpp+lrm95+NbXEojMN1bm6Ma0TI9KacCwqf9osmiCLJNC7gGJhuQx/H33178CxFKl09V6LDgDrjuYxOrBMY2VHraOH5I0J2gp2fQKcdKNNjXgQ8Mq/Me586OzWfyljchjRNjxPYZdkRNA7mz+XLj+nixUdl/poP5om/oO7TdIMdnqZu9OSTT+rCIxd0ghutIbLzKeid23fLLYg/UuEAwu3v48yM0E+DcTRMcWT2CUCMq+HmzRvFidnH2fPYptu4OrUTZUfIqdt6PDumdmA6nAEHEYZbnNa/9ZY/wna/fA/B/DQ9HsN0mObGvIUn1gfzIecKPVPREdPpORzI7exs49DtFGfQY1vGDnjdL6WsKQcjHisiFQdsRNCQGNdzer1k5N8fDMTS0RjH3M7PlP3h5KmTRT96vb4cUFrH7Aw6IM0pq8e6N93eP/zesHZbbHhmPOPg4N466Pc7OKEbBH5d25bbBs9X1w26jB3kZK3GFnjsRWQTETL+5t0OAVOH3kaETM8RPDftxruijwP52dyN+uid8XSw19R1CSQc3Bsv88U3lQ6GfMq/uLj04AbLdFnOEaGIQAU7mT/mg3XTOEzgh2XQY607cHPQYj1KKQqPPJ4/QniGW5eauS0Xf7xpb3enyHebQHKP03Xvt3Zetzi0uo2T7nE9/+OPX5Zxb5D5DHolSPHHDyOSfOO2srKq1dVV+DdUUGacDYUvBGoey/gYx5WVZcY7owsXOEg7cVI+QLl0abZWzp09p1PI1jc5nttjur3T1dU15piB9dCB3qlTpwgGlsq6M92mtaqyTIvlPGF99AkMYV3RL4Vkm2DeVVUtUWBdNVTYW+uD6/zujydO4O0U59q47/lgAtrM+5wTPBgWuZv35rfbep167d0nWLMum18VOrcKb8yPMcGGnS4Hsp4j5VzWhu2xx/V32Fz3qA9uOCQLiVsZ9nfk4wDObQwOPCJCFfJMOctzWhcsJ/N1kSCnhh7RxmvctJgn1jeX7xCoeT14DaSUmOOImT7vpytrG3OtnCryXVnXr7/BwenrvyO/q338hVu3bkPPfuG18R1hryb4Uebh1Cn8NJ+m+FQd67GAFzd541Pej/MzbDpqbaFnb/9n/O4gwrJwGtBu+iPMaY8esOwPBxq7UwGPVYCxIn5/DLeNeKjccyO7lLNSzvA1y7gUoJ3ktpqVRVKwnj8LSp+clBgzPqddqYuQ8cwpKz0M2f0fLpu/k7oOHFOm/hMQx2Nkyg0pZzm1/a3qSr8H6GXFflGhu5Xr/X6ct31qyHvdNOypPex7D3+jD9S8J9Z2MH5kaIgQpCqjIRmdcZBSQK0SEPhzh/u72t68r9/97jX97Mc/0u9ee013bt2SA5OacXJKcLnDbUTPaN8BYiyDa0StIkIJaJoGQ96TnQgbWjsPC4O+CmDge01NWykkgEFBzPkk0R/DTRoPw/yFMjAQnfxTwPMVkMTU9JeQQYEqhWxUTEAFATklyoM2c0gI9iPItC/AQDlRThrScXsp804TvoHjwAAAEABJREFU5glABXKVVRXhJOYyBKmUcxRIpClnNRjXRU4KVzDOJzhtWyA/jUq7RyPd3tjShwQVb3xwRb/74EO9S0R4Z2dXu1wtbxNgbOzsaWN7l6vnTd28eVe72wfqVYtaWTyh5eGaqujpDv1/8dNf6J/+/h/1d3/zN/rXb3PD8otf6IN339MdjM02G7cNpjd6eTNuwbELZTxuLjIKW3Nk5VyrqmplQ66UgEhZyQAdmfeMIhagLBsor4EefXp1w2ZaF6hxLhqCkrpXq+5VakhzlZThSU5SlUL8KJB/J57QLFCgMsOv/uJQw5UVPfLYRQKSL+uP/+RP9IUXX9STzzxT/rPDHo6GP1pmgzjCUI7YgCakU5S6S5K/1D7CmO5zEjTCoLre6RT6U5XlyScosr8UOMKhctsxG+GUMoPHbWnr1EbQaYtRhG0ygLhiRoBm+Ed5d1tDaWuyIvwbACfGc11EwIdcTgp98v/oI4/K3ze4wOnZaYIAb+a9Xq+Mu7GxoZssRm+sOn7sUNWVed3Im6UdNVft7++XTcV673cPkDPzILO6qmUHrTgDOOMJPleUL+JI2Vnvszbt1Bk/j+Obgkwb8diRePTRR4sT4nQFuYjBvcl6g3bQdIdbHG/Qdvr2cQLsIHQ4zHQ3qzT7ZU4ZVJ7gt0HmK1D4Df+dejOccGrijdCp1MpBTA3ODiCMm/9E64jTb2/oK9BkvH3SbKftDs7ZFnrfwXP3t+PZYDSHnG56PtumcwRb/n9FLj92SY9fvqzTOEq9pobO9QI99HCDMcx//+lZ0+fxxzjZ7m9emJ/+YrsDEN9g+IvOvhkpbXFIzKMUKCT8ctByiKMXEarQwZq5vIY6jKkd9hbaMzqVaW/ZNNjSRZyUHimsktuafpfXTcMYlSICx2IWQDhwMQ8M5ltKqeiYnQzLxY6XeIy7xzV4Hrfr4H8DPlVdSQilO8bXwUI57cWR3+Fk3XroYNR/BeiQtWWnasz62sOxsfOUkY/1z+NN4b3H9lqYEixGYmB+HADc5RT7vffe02A4kL8vYvl5zpZ2fTY0jwkKsqw8RoXsRvB9lq9knXWwsQuP77NG7OyZlnlQug8+7l/XjRaHS+j+IkPNHDKfEhsHt68Z12OaJz6Jbpjb+u7xDT347EDYfLfcWw4S7EQ3Ta3NzQ1du3q1BAg1fMs5a49bhH3WodftjRvXZfxMlwOZFW7UHAiYD4tLizp95rSc2vl2X8vfMhzjEBon60cgQ6+nGwT9vlFzIJZTkvVFPB+tpg7ncr/AhP4wTr5lsdytl6+//jp7yB2trKzq0qWLcuAwxIaeO3deXgPmfx8bYNrPEmBcunRJS0tL6vUaWXaoB1tHS8A35ibjEJrv6wo3flevXSN/T7YBPo33TcDbb7/NjcVt3bx1Uy7fhycHyOMWe5GDb5fdou7atauyDrz33rvyOP5IqteP6/0XyKxrXj8HBO+76J7LDgggHYz51tC2Z5dbkwn22/R2rKOEjuWciqwthwNkkVgjdu69JirWne0LRbK+Wgf6OE6y0ktlvaSUcfYPtU0AsMn6P2Ifto31eA36UDeNHITaXp7BXnsMH/Ksra/LttG33F4b5rvntE7W6Ivtbx8ee4wJ+9UUfK0LGb3xuvHByiY3QzvQ5I+Pnmc/cLnXQocyOz9hfXjteS1YN0yDeeSDmrPnzspjCeIsr45f/EBVyP+c91pMOWmEjrh/hf77BvL6jZvygYYPXCbsg+bzDr6H6T7CZh2x1ies8+l0ij5M1Bp/3q2z5qdTzwfj+QFbaBM4d6QdE38agNj/0k/H/hKMEIU6/xa5GciPFwdzgxCo8FLyVJAFtdLW6RyCqs8CqsqP651xGhGKANIMrHvmaQTvblSgU8xTMom6PwhSyON9KjBGuL6kUiSptMtBmoCgzCBFkMY8Dd6d/xQ4HiM8Rs7sLVnWpVwlVejLx4A15HWUsfVuk1JWyrN5U57lg3fzQjyF7cjK+4H1QMyhREVIQUpT+WJA6EoBBGL9GqF3O9ubepPg+cc/+nf5xuTe3TuaoLujo4PyMfUR+39HP+uCU5WHgTUD+BIMHooI8Yt8SWTHEzMhI0AjVTC0QIQyeeNoeFBGw2RIibaJNsdAWS4Q0BVKaQbZ48yBMr9XvBvqnOQNxVDBsHmaE2PGDBy0PAwZJs/a1uo3PfUA92vqSnaMvIk0vUZ1U6maQ5XlPoUGGF3n4Borq1cn+mf6NVpY6KvHLUJqcmm7gFCXGHt52GdzGqpZ6GmUWt0/3NG1zTt6++Z1vX7lQ73BCfl7OH3XNzZ1F+N8gJTHUWlzb6z7m0e6dXuPDWdfmxsHzLmgleV1DRfYhNlAr1+5pp/86Cf6m7/8K/3Fn/6p/pHA5Wc/+anec8By+452OV2Lw4lqLrPyqFN7MFEl8K564N1nvJ7qulFdNapyrTofpxV5g8ucQkttvgW0wdeGtE+5+VUCUpzBHvRXvVqpzlLCTuBoRifVyCok9CSUc6Uax2CIk7mGwb/05BN6iRuSF7/2VV0kv4bj2CLjEQ7cCKenI19hWBv6gKAcMBgE/0WdDb8Djgk3XHFclnIW8Zg6dGOKQrcCCXAQeLtPkAZ9I4yV8VR5IiVFJDZn+MTmkKHXFZnxKuhPyfWhoG8F7RNwnBjHEGVJEwy5cfVJoW9E7PScPXtWDkS8qWTGsOO6zWZ4i0DEHxO6xxW+HQtvviNO6yKiBB7eIDv0QLy30CCeummQWU9uV6OrDe8pZ5qEPK9PNhdxNOxoOkDtwM03FcbbTtSdO7f0Pjdvt5k7Iso4HsObUSg4CT3FLGKz3tLde/f0Ds6HcbvJCf093u0kePOCm3Ifb2xT5jB/GK6UMYycL5FwdCUfjGqQgn/+behUOG/aoDOAOidV8Pjo8LBsisvLi+XLvj4A6eDtbTs6rJeWYDQjg8REISmnxEY61tHhgVzWMeYBJzE2brZNpTyFTp88Wer3cHQXBj36TORg68aNG7oNTxL6s7K6rOeee1bPPvuMLhPIrKyuKDH+feT0BqeP3tT39/bpyy0qJEREyZsv3vxTTrQP+SONQu8y89pRqaqsqYNq9GrmcHZaXBjiGC6qVzdaPg4em6rW0nBRw8FAS5S1OBBNVcGPaSkb4GDVtOmxHpqmRldbHWLcD3DsLJ8p41s/nLczsYnTtY/j1pm/rCM7V3a6+6zVIQcDg4WBasaZostu5+BjD/qcP8RRsdMyIlgYj6eyfrtdylmp0DOV11bFuD0CPI8T0BspyQATZLCu7IKDT4yX4ecSJ/JNr5bn9nhDbEfKCRu5JOPUQ6/7jGcaR6yJ+5xu37p9q3zHhOGVmXsPx24EfovDRXm9FYewN1ALna7LOUNXoxRR0jBOx/keBwLD4VAORuyk29F0AGRAZWf6hEPmIOGN3/2u6KB10sHwAQH5BjdjDgh8EDRFPg4Azp47p0iSnUGv8X3ksYezvs2NlHG/fuOa/B2Tra0t3bl7Sw50LasxDvdkMkK+E5keg9fuAU7+GPoqZG+wPExXkSs0Wp4Jmip0wXmD5W26J+C0zS3LNQIK66wDagfxDhgGgwUtL69okWDYtwQda8X6GcFKQZ8nHBTYEdgHd89p/IznBH6YVs8hntoyRwcHHEgaek1PtjUtzklx3rHvSxzOmTeWjz+C6PW0trauDvzNT8/jIM0yLnRhS6bsaUfoc0Qwi2R6PJdpdb8+87nCuDCMUsrynB7Dsk85ye1zrqBxSb1eowFrSTwJfpn2hYWhMvU5VbJ+tsw7QQ62wXcJpnc4NByNJjrYP9Th4RHBzVj7BEs++PLN/To3JSfZp86dP69l9Nn70XyfsZ553UxYT7mulNDVZXjhG033MY6mz3wecIscKXTHc3I7dvmJx/UYt7h94wv9E3gxQZYH6IGDLtM/YX3vooO1bcbqmqqqgZ/CBnXwoVXwD6I0ezosEEINqfX+yJgNckqRCDQ39Oabb+nd99/TBjfod7Hvs6Bwn0B7R+ancZwid+tjy7wG434ET6a8z+YQ83dqoddlD4P52llIxuKhdFbm3uBG4vfPA7oL1GnJj8dBZ5mUn64Av4zExwCS9TCUMeg+L/P7Z4Hb0FRi0gjegIIpWQr5CXWU6VOfTtT+B0BKjPOZEDp2dYI0sT9mZXQmM38OiSzlTqPk/Z6oSynpMyGSwvWRS1ryOSunpN/rE5QZqMs5FR638L8DhPWXOpUnpIhQol2kWZqT+4qHNhhWpsDfzErU2+6PCTgmwH30/803Xte///sP9eorL+v27Zs6Iihp2S8nBCjmZ9O4H7OxVj231aCdjXws/lDSg4cJ3aJAS4PZuwcCTzE/SGgGIG3CMr1LOQTN28XxeE7nkGifAsJSgmGBQJIylFVzSFkVg+U5pKxU2tLuQZpLn4xxKDDvW9JKFeWeA8T56VSzCSxguBcwGAts2Ha4h8O+Fn3iZ1hc0JBNdImTsPW1VRydE8CaTuDMnFhbVoF10vVVnQDWgbXVJS2xya4vDXWWK/BHHz2vy09c1jnSRfp0MFy9Sgfw487utm5ubejq/TvcrLynXxFFvn3linbsGKSeohmqXlhRA+wcTHXn/rb8sbDJNKClp6XBkhb7i9IkdP/WXf3mZ7/Wt/7+G/qnv/57fe+fvqVf/ejneve3b2n33pZi1KolYEl48KlNmvp9jPyQdlM16jV99UirDJ9yzfi1bPBrNkJvhoZMXa4qzaGqa+UClRLlBtcF/M7wusEolv44Hitra/Jf2vINif/s7wVO7wbwVbQds7mNMHwOSrpI8v+/MJ5MNUYpvQF485+itHZ+vQFMcFo7+Neih1CgLoQT2M6AcVqMZqlzvUEd8pZaFpeN55RxrYI5JabPOAkzJyylKO/Wqxp6TLN4/D7fsI1bAz09nJ1FgoIVNqpHueb3SenyyopcNmLTu3PnTvnoj0/KDnG8bdwZqvDUzpjHX2BDMo9HOGM28N5QPbbnOqKPy4zvhM1ijHOeWCOLOK92LDJ8c53HtvPjsV1WNn82Nvcx0WN0KaWMTg/lDXCIg7a2ulo2bzsi930yzfh2IjfZsLYJorYAb9qeP6fEJjhlqK7wxkbC8+aUWO9ReN7B48S7cfgIOiEWICw2IQLymkEnnq7kySiCNkCH3Hrw1rdMXo9TnCbjweS6zW2JP1Z2l9TlE3icU1JneQMV/Fhjjfq2w+t5yJpewSE+wOFyYOJN9z6b8fXr12TeX+S2yO0tv1OsU+vrXQzmGxjMV15+pXyB3cGZdcaOvfnm7yisocdLy4uaop/G3fKrmxoaJOuE5zYNkaCJBok0pwSvpCon9eqadg0Gu+aUaFzk0FBWoW/mt3WzxUHxn709sX5Cp0+d1iJOpcddIo0IeTLrgA8J6rqRZd2i0w28i4jyLh7rlWlwsOlA9Qi9KDrWa9TDRomhxsh+Av+ss3aw9ouDva89gpVdeLePg3aEDk2gd8K68zyIm7X00ZrrGKhuGvWHUuMAABAASURBVJnmjnlTztR3mtJwSh875XbY3d8nxjQvp/vGJWNT6KIOG6AImZ+eYwpOExz4HRz9HW52zHs7TA3rznpsfmT02nrVMo/x87oxzR7PvPBYlsUK69LOost8g/bUk0/Ka9W2zv0NibmNg3nqG0+vGzuslsuAE/EBDrLHGrIfDFi3LbbEBwJHONXmoR37DW5b/Be/7m/ck+l1oLKHU3nIpjth/U7hdUe/0ocNGKukKTrfIbsUSYIOg3loOkyP9byFNx11KSX2o0WtoufWQ+MmBfIeF6iwudYLl7uPIIxu2uXw6z1usgw3CMrf5RDrnXfelW3UCEchI68eQYd1yf1zTvJY5p/HclrXlTLtUgrmmiiljAM/keVkGvcJRK1rGRzE4/ddgslNAmXrn/MCH89hGLDvrrA+V7Gfi+wDlmd9vA7Mlwm8Mv0e33NOWROe03rr9xae9dCF5eUlGUemlPP1MZ7ml8Ftjo5GMh4j9DiDd0QopyTrQ8Wc5vkBgaFva/egw0FBVdW6e/+eesjefLIu+IbVephyYryt0t+0m24vcNPQAyfjOsKmeyx/RG+fseumkXXOQY7xOQSnBA6+RTFu5v9F9kR/xG+Ija7qpvB44nWHrTMt1gXr3ATeeCwHTXXTQEtVZDEez+SScobTaFGoPBlaIqIEH+bnPjS+++47+u3vfqubHND40OwWN18OzBys3L+/KX98sPBjd1+7vmUhOPH41nWnxsFjTYwf4PIJeLnM4KCmPdbbeWpkTMf83flPgtvMAZRha0LDIQRF7hgPwsp+gt9rdaJu3vo4PSabHqXuP5Iej/AgYSh5kHmq+eNB53lSv/7HofPQ/3NgYJYcfJAi4vcgSTIE6UcQ+tR/x/3FgIHuzYCW5f3T0oQOApEUbsMc/ikyQxAl7SgJKYDEL37E0MfvrRLBTMseMMLeiTYd77t7O3r77bf0q1/+Ui//5jfynu4DixabTxM3Q7at+KWIkP91no+SFj0QJU46HD+rRGpwNB8AC3Cet8FuWCA1C6Big80sjJwyCGblDGEpkVbyRmBDUGMMmjnQb5Zvyqb0cP+c6H8MibQAYzvNiTGBBOR53YN0VpfTLE05FVxSqScfSX5MrDeZEyfWy19k8V/WOH/hnPxXQvwXd86dO6Pz50/r3LlTOnVyVasrQ06JGgyh1FShYb/SQq/WoJfVr5NqyqoUygyfosXxOMJxGvPeqckBnyfqN1lnTq3riScu6cmnn5C/Z/Ho449p8cSKpoxxqKl2piNd37qnN69+qFfffVvvsJncxFm8j3HYa0MTApZJb6i9Nmt7d6ytjX0dkMYoNFBfyzHUcNJTsydtX9/Qr3/0S333G9/R3/353+qb//Av+sUPuGEhYNm/t61qIvVzoyYqaYIzwclRyyZQFr6kDsXoIks4EAmZBXIXMitQ9xToRPCe6kap6imTGsgou66qdWTtod/6mTN69PHHdYbr7JrNfcr4Y5RxjGGzwlXojlOrpDeAMYbO9TZ0E9o1jFcxHt1Ug0vd1Or8cgwRgWyqB5ByLjVuU6DraA84BbwheXHZoBoy89sxaaDH4LqIYIxOkVLZkK0vdlR9Q3Lu3Hmd4iTtBNf93kzmm9RtjLyN/QEbQKJfxbgtG6nnm3/kxPOZrhGbjvMd9XaavJa8qbnOfRfYpOq6YeMZy2P04LnxdB9jFuHfyAl6vJF7Ti9wb5Ju43GWCKAGBN49ZNBA2zz1xnmEs2peHuCA+qNK2ziBzruvcTLAAGELNH+MV9dJNXT1keNwuKiz3BStw4eMnuhTHqMJ56npgM//cQvjsEnQ5DnsGNiB28XBMj6myQ6850qstxFGz3nTbCc+Igg2WzXoiMfZIuAyzd5Q+zgadlKrqi7y3GCOjfsb8p81vnnzphz8XL92XcWZ4qblyA4GzqWDP8vep8D+izprnF4ucxLd9Bo5iDB4joRt8Qm6cTTPze8FnNkVnOOTBEDmk2/ULJOIKM7Kk9wcmt9uWwJc5GU6muYj/a7riiBmQXaafXJ7glPcSxcvyR8960GTcauh17IxWHf9bp2ICFTPXJXMD+uXA1rj6Dbmm+eOiKJj7mPnzPqxw8nuHg7mHrzwjYF57Xrz0muy9dpGOVA/fgdrLyunrMRY1kzLq8MZn2JTNjc3dYUbsAkBp2l75JFHZX7sEwS1OOgtayAi1JG2jGv8xsi25d3jVTi9Td3IOFsv+tBtqsw72wo7/tZ9MYbrz6GT/j91/NGc09iek6xVr1sHW75dMA+WCPaMwxNPPKGqropOjFmTUhAEDEsAtcwJuHEaUW6wbTLOdlb30EnnrSee23o5ZSM2GG+DeDoziDQiFCnJemIeRPBO+ZBTfQcclqv/OpjX0jpBsAPTU75pLk7rGV3g1N6HaVPs4Ta343vo5gAnf5HbsCVuLJbRycwa9Lo2OPDYxzE2Hh1ysAPgvuYhU5eg12tghNPu9hGme0EZ25kZx23dt2KtU6WIkPNub13aQy8cOO6Bhz8SuU8we4fDAzu6e9RZNuazZe/2kIotm8h9NgnkXO61tcka9a2U+4xYc57/8cuP6xJ0Wz6GlZXVYm+tr8Yhpayck7zuvA6++KUvanV1VTllT8ON20a5AfHYnuOIINLysh5P4F+kJIPHa+q60NWwx7hzBf0L2MwpsnR9h/yMwzK64MMbO/AO8kxzj6Cuqmb9rQNH2FSvn8GgX/THa/0Ce55lukIwlhm7gp+PPvoIt+unZD2ego/nSSmKfl+8dFG+7fQYnjtiZuMP2FOsayll9jKVW7chuuMxRBuPa/B6QNySC4+BavnxeE5Nu9exAyvvVzvo8tbWDjwbE3B2SpGZNAhoptre3oWfW8jtABtypIP9kQ7Kl+0PdbB/xIn3pMh1jP/gMS33Cfu6+WzaDNajOcxxcPppYPw+CXP8Xe517/T/KfAw7c5/EmQF+Q9CRNDtPwApKQEZ/c2ZfBgCPTkGMVYBUQZIqkLKpAltDbUcNo85XN/QG2+9oZ/+7Kf6zcu/0Y2b13VwuI+eHbH/TGlt6R5D8PoZP3NfsWVsf8w/oa00Pe5Iod/jOLXzAb1KLLAAnBaIBLKhiJD40fHzYBQW/izv31TSpvTzGPSJiNI/fSINxp1BKOLTIFF+DAr5oZkinO/UsnprjIpPoLxR+j/nct5lLZtllUNNlVQjiAYY9BsNF/pa5jZlfXWZW5MVwOkxrK/o5BplpCeO4fTJtdJmbWVRq8uLOsP7Seo8Ts34Ywzm/v5uEVp/caD1Myd18pHTWj17QgMClkyZg5b7jjSvXtVrb7+r377zgd7+8Iau3dvRne1DnP+sTMBS9xaRRE+jw07jw1aHBCxb93Z1sHUoTVK5Kdnd2tOda7f1yi9eLn8h7C///3+mb3z9H/Xar17WrWs3NTkYibhKDk6iC6Uuyf/IyUFKx4YlIKpGgneG8HuqlbhtSZRFbhTk+8MldalSGgx0/vJlXX7mWa2dPaeONvtshods9mOclimOCCogw6S8T1UxZspZndAwKtqSQgYBiw0cr8UBndK+dKSN046xWmTnNoYOx8ZtDRGhlKAmgJSVGd9QysinnD0ZhtbGdlTqB+C+yobnGw7/xZVnnn5G56DBp18LnMzbKchsNN7gbeS3cBjGnF7ZQfVmbGfGeBjs9ATze05vJjbKbhMR8mbitsbF49p58JzeeJ0fslEOmc/Bkx11fwzE43mjmrKxecymaeT+KWe5n0/WHGgv0K+FP2X9pNAhm+edO3fK5+md7uJ8imcCb+0Y2MkrfKMPi0UVG7fnGCEzj2+8vQnTpWysJ06s4zScBAjicQDXVlfo5jXmFgBC7IoknZ/lPAZviIxKZwwPdaGi/CWlu3fvyXw1nabPfOv3B7J+dMjao62WQGGZzfycVpjb+JzBoVsl779o9ejFR3Xy5MkCESEHPR5zE2fZwYg/B2+HQ/DGaFgm+zhZRxwGlEAdvEy3y++Bj3nr/4ukxX7Y6fFHN4Y4hw5UVlZWyseWVklPcOuxgjPjNDF2jd4bZ/dxEGgwDlvgcfv2nfIdgnv37+vg4LBwy3ju4fQdgIvxc/B0n5NcpzcIoHzLYyfPvFzGMS20chtkfBzcGGfX2VkxXQbrieVssP74PSKKvKxn8/e5vpoH+zi3dlx2cV72cY7s3I3RBfd36tuMKY6IaWMgua91pm7qQofLjIfL3aZFbubBLrStIiOP47Yta3WKM5irzG0C9uvwADVoORAa4kQvqc9azNiFKe08nnE1HXb6/O7+Buf7/Z4ctHkNLBHsPQpfHPzbcTRfnn7qKZ09d06H3E66/Q5rwMGGddz9vO6Ni/nuOaasDc/r8Q3u47TF1ng9uu0Yp3oETMt6rNTUjRrWZFPXqqDJ+KacyxqNCImfQ3RsAs06fh/DV48RCnVdV3TBemI9tXxOnjzBwdaTOnfubPmLcZat5/M6vnPnLhv8SH5c7nU/JDDuE8TN04hU+On6uq7UZy054D4HL6y7l3CKvX5WV1d1Fjtnvj3xxJPyx7Pc5mns3zPY8SGHJgOc7wEysZkwTy3HlLIiQlIoIgj2pji6E7m8Re6mrWPdDOjrvfYEQbZ1wLj2euwb9GmR7wg+2PH36b6/K+E1evfuXd2+fZsT/U3GnJbbIH9xfATPHfCaB5sbm1rFHngdTdkbjJN1lmHh5QH8OVKwFou9xQ5GBEH/QFbUPrQs4OibNutMxq43BCsRUXhm/DyW5xKPZX/z5i3Znk6RYUa2q6urWgHc//TpU+Wjh6bxIjfrK9iEIfIYEEz24fsqeFofDe4bETj/OwQC2zKt73G7ZZ00n7y2vabroksV66Lj8HOslJJcJh7newRKTqfooGmimJ94ANZlBKOGgyqnpR21h6yDTYLFKx9+qHt3N/TmG28X+N3v3tSHH17T5ua2ujbUNH2Fko4OJ+C5q63NXdI98N7XgT8Oh/9wdDTWTI9J2eNtHzyv55pBi/zaYics6w4Fehh0/LhM1B2//l5iqj5Z6DLDJ8v/n/Buuv/vgsJPJkuspRRJszSU0OHkcoPEe6tMUFL+wi6pv0viA6qf/uwn+vWvfqVbt27qCB8YpSo2sizEorgdvQHk33UtatDNoNRRxQ+15Y0aRuY3BakYahtroAWmLEyXtaTl3WVAy4ZVlA9jUyY4HspJVyb1gDNgZn5m+VKHIeuA9hhKGX1axpqDy+b5WTp9oPCz9/bBeweBTADtzMGYAux4GCbg3TG2nT9vJH0M0kJvQYsYqkWCkcVhX8tLA60sLWh9eVEnOf044eBkZUlrS0Mt02Z50NOigxc25IWm0qDOGlQJyBr2Kupc39PSoKfl4UAXMFwvPPOkvvZHX9Z/+uOv6Ctf+oKe4wT14vmzOFGrGjBn06/UW2g0WGb+9SUtn8TxWRwoM0eLEuxgDG7evqf3r9/S61dv6o1bd/XB5o5usuFtpqx9DNXRYEFHGN19NvWRkg5GrUbjVgckpZbMAAAQAElEQVQYkckIfvG+v7WrK++8r5/9+0/013/2V/rf/r//Vf/4t3+nV3/1iu4w9pS2jSo1VQ9D2EOJeuoRDPX7i6pSX33yTWUDn1HSRjV5143bpNWTZ/TI40/p8nMvaFw32uC0ZRQ4H1WtAL+Eseuiol+tlpub6DJ6OhunbUOJukC9gz6hJCnY8Caq6koVm0ewEiJCRd7IsAWQcBG1nYmIkJ+IWdqhBx1tpE4ucj+/dzSqGc/O/yonlv4CteHC+QtaY7OxboRCGziPe5wIeuO8izOwi1Nzi2vxLRxMG/gjNrwxp73j8RE8PlDTNGxsCyXPFPBmtrG4nfuO2Vj9hVhvsC6bsqnYacvg4sAnZdMsjPlUh8gVtVWkpIhQH7nmlAo/gsFDIW9+3hjPcmq8At4d9G6C2/bWtm5xM+Av3N7FwZ4FUeMybmIsupdxvIkUnlCQMnJqW3JSREBLrYbNsQdNw4VhOfX3xjkAjxHOxKY/V4/zcBcnwpt/B58P2fScJvA0fgxUZFPyEjLMFIXFIZHwI6YqQHc24EkJUjy+16rtTMbRM54G573pe/xZAHJKzkeEFnFKvXHbafEppx3Nq1evlY3ftwJHGEWP4TaRQikn+WR1DC22AXYGhgQdhpzhBbIJRfk/Zn73u9/J3x1aWlyS6Tdf7OT53bdpS4uL8slnRT/ryfVr17TJDc0e+nKCG6ZHHnlE5t3lxx7TE08+yZo/Kfd/8UsvwudG55DfOZzDEwRVddMUnlkufRxNO1D+a0nDpSHyHj5wUn3bYzqtjw6WV5G/HcpLnD7bgZ/TYHrF4/WTkIvHtYxcv7CwUPTV5S47Qp8dlM3+JOlh+Qz+BLvuYPGA4MHytc667XwchkaeURKP43ERR3mnQjp+8biWidNT3CpZ33NO6uGkbuIo7XEgMy22uUVPx+jCGD60dA8l5KVAf9BH33gPwXuMI+TbhlMEyF7DdVUzXSc7sFvcPF9DBiPW20mCaYGD9dV99giSbrA27qG3/n7GmDYtsk4pye2m5K3PxTFlDuugwX19CFH2D4IUgQ8/JKGcEinTs36CXESAP046+RxJHjsFKWCZWj7WhxPrJ+RT9jPI3jcFw+GiLEc7uJcuPaa67mkfuz+FL5aj17kDiAae2Rn22nRgvbOzjdO4BWxjew4VEfStgaronce0rVhgHXt+647lYBnucZO1T0B6H301zz788AO9//77ev+997j5usLt4jWZT5bRITZpjL1zP+uAdapPYNjH+c7ofh999RoYc2BjXeqwR1P4OcE/ODoaEWDsYtcOsd8dMp4qpSz3iUjKORWbNIbnKcE/+vjmx+stpSyve9O8srpSvqfl9Vohc9O+TxDtgGA4HMp/EKCHM25a3efUqTOFB9YD36jZ8T975qyWuXU6Td05bsTN7yUOFiKC/XIk7ysOfDZx0h0E+ubENKSUGGtVJwmyLAvL0fJeYv0voJOH2L8tbK/XowMr2yLbR/9Hk36/fv2azGPDlStXSt7r10GP23mfsf56nXguz7GIzTmA76Ek1EsHyGqEzToiKHBqu7kELQvDRaWcy8EX250MHZX+NMIEfe0U8scuJwRxCX42+D2H7PVb+APXr9/AFh7o3r1Nvf76W/red3+gb3/ze/rmv3xXP/zBT/XKy7/Thx9cY20dgENSXQ1UVX3k1RX93Nn+KGAZgdcEmzGDVtNJK9ty42Kw7kyQrYOYcvPi2xf6TMfTckhqvFn4MoQ+/rj/vLzUsUHab5yXd3R2/jMBfnyy7uMz/N/who7JcDxVRPA6g0T+D4Wg/6cBxf8n/XQqAolZ6u9XGrecQj68L4DPW6UOnzCjnVNNRgcclANHM9i4f0dvvfmGfvvKK7qCPdnb2ZXjhCJ/dGCKbbA8EFuRt2U7A78iTcsLpW+Rs4HXWTUo+X1qXTZCc4B/Co+G4enoKNIpV/ej0VFZ2CMWzoT3FoPaMrkR8GmTkXgYbABa+s/L5oxOTBARiphBedcsH0GagIBv5AVEBMnDMKubEQKBngNoWaCes3Meog5xVg4wJqKhr879V5ZWFpe1RDCxSJAw7DcaNJXqJNzlqXI35WZhomg5wSBfpVb+eNegV2lhDrQv+aYuZYu9mkCl0TJBygmCmzPrazoNnD91QpcvnNezT1zWl154Ti+9+AX98R+/pD/5z1/VS3/0JT35zOM6c+Gkhst9nTy9Bqxr2UYZA7owXNbC4qrUX9DWtNMHGJQ3CCpeff+KXvnwit7b2NAdbwQIMNiMFlbW1BsuqYuMMWkxbofa82dKdw+0s7Gjo70DbTPGO5ye/Pu//VBf/6u/1Z//9z/TP/z13+kXP/m5bnDDMuLkpFcPoGkIzQP1cl8NBqpXL8CfPvyv1anC+CXdx6Dfur+pd6/d0DU2vD34PcH59g2KoQWPFlUWadeFRD7gsMHvBpcZIoKxQ9Yhb1o2rtYZA5JFdO0xdFJIvMgpb4pAS7tOUwxloDOWfcpZ3qjtzPhm5AJOo52bFfgabDyHB/vaxbHZZoOxc+kN/IDN2w6ngwtvhN7My0kwjmfBCR03Pl4oxrNjPYhnlu/keb3ZUKTSHn5488zgYnB+ykL1XJubW/LnfT2e9RQS1KG3rjN442rYeAcECEvgfB4d8ibb7/dl8r1JeyM1jnucwE9Yg/7c8iF6Pp2O5fFMZ8qZ/Iw/HTwyuH9OSQmoLC/Km7pRVdfynHVDSt7OSAsN5kehB/qd39zcLI5HRMi0p5wlBg1+dWiHDKHCDx3ng7rS6EEq2VZ4XDuv3vztmPfYSO3MDTmJ9K1BHx7s7OyoAb+6rrW6ssqcbfkP7u4RUN4lIPMtQATOhu0SYGdpYl2gzPi73yJOxdrqqmrozSnJZabdjuTkWCbGxTxxev3GddnxMF4LrK0xjq35Ylk5eLGemN+Wq/XqsUuPIfNRCRT9/RfLMCLJbSwT09SiLz0CEuOUc1KZH1wsE/PRYLnacXEf36I5tZP19NNPawGnyE6YcbcMDL4p8vz++NJLL72EI7ZcxnWbxNimxTCbM8v64zqX2bH0bY7nML6e27q0x02KHXu/W96ud3+PJ4VUQDyhBI+D9zmYljFO7SFOluV2Hxn5fR1beJqDmz0OAGyPzYsOfoinZUOyLrTomvWlQx8HHL74+yMOTF1u+j1/xeGF6x2Eml9MLcvGuL6Ho+3vW9zl9nB7e0v7BCdu08BzptEe785b3l4vnsv9PZ7B8vAa7bHG5nyynDJBc8287mv9Efh5Hzc+U5zzjj2mVzcaoSMjaB/jdDu4MXj9mgbj4VucXWzMUVmjrcx/YRcX0C9/pHCJoHuBm1R/V8zr2v/fj+l6/PLj3F6e1tnz57S6usaJ5JEsL89np34fJ3Z7ewd93SwfW7xz53YJXpwabnGKaV2ey2NrcxNe7Coi1MJ7j+N1yytjj0qZ6W+RR0t9BNIFste5ZnleaXuoEbSat+ZF5qAsIvwKizroGxU897FP29ha47BPcJFzYg1PZX7X8K1mXacUSsn71gTbclDGNh8jgkOMkcy7I/bxbei0zpv+5eWlwo9nnnlGJwhMTxEIm399B1BVLeuFA4/b6MMGNF+/cUMfcINw/fr1cpCxDU7msR3qjF1wv3Nnz8tB5GV47rXm9T/Cz9nEXm9tbeoeN5wOPtzX/LSeOe9AxWtlk3mcjrBDe+ib6XVq8FoboSNHHAyMGNN6aL0fUbbFAZDH6HGwd+rkKaWckdEevDgi3S/8HAyGatG9Q/Snz75gvTGYT9blCj66foztm3ptRZJ5GsisxX+o4MmUAGJ3Z1+3bt8lgDygJiOHHvxgH3/3Q7326uv60Y9+pm9963v6xj99U//yz9/W9773A/38Z7/Se+9+oC0CnCmHjaiGDgk0drEVm+yhGxtbRed2TfPBQZG76RJPzbyBbCNCEeAEBOUdugVhRr2A16CBqvLjNuqocjsDpQ/KKC91/OqOgZbHuVkJzfk5bkjNvJ7C3/8pA/9+sXu71KnB+Tm4i+3A/P3T0tJmXuGX4/xD2eOSz08+q/1nlX/+aJ+shbJCCOkxn8wrQ0JmiUlm0KnOyI82ifa9OqvXZE0nI3zHK/rNr36p1197VdscQFGtmjVlebYoSwF0V/PneCrXfxyk0habOgXaAp2cn6DXyUo1Byv+lEJ38HgeOyLkTd0Qxpp3z/vwJFMQ8gJ5GLxw5u8THJ0JToHHd4Dj1GBjZ6PuvKFE3WwAH+XHcv4jmJR3j+UNoOCAIs8VP1JSROgAA76FcRlx8h1w7iwnmJcvP6az507r1MlVra0ucouyoNWVhZL3+xpBxtrqEic5Q/mWZeAbjybhKCX1iGR65HtFQMfv5PtNpZVFxlhZ1Anfwiwt6NTKss6ureo8BvQRru+d+oblqcsX9cKzT+qLLzylr7z4rP7zV7+k559+TI9fOqtHzq7r3Ol1nT25rjNr69zsrBEwLCqlhquuShPSfW4wbmJo3rlzT29xDf0GhvfdG9d0B2fuEIF0Ta1qsKAa8MewitHCODGAhLGaYiAP2SzvcCr+9ltvyQHL3/3F3+hv/sdf6u//6uv6d05VrrzzIQHNlmrmGtYLBCx98FhQTjUbxr5+++bbeuvdd/Uhhv8Imad+TxMU+BAFPrKMLQv43ymkB6DPf2gfEWw4J8r/QZEx1B/vEIwusa+ro8IyJ1HTNLJjscjJkh2CNZxR980py/q8STC3ySawsbGpezi1++jEbNNjA2DTPGLTsI4ekJ+imwbr1QT9N5Q1AF891xzmZQl8ne/hTHt+6+KJEyeUUip4dfCmZvMwjsPFRdlp8eZqJ9z9rPMRSd4kPYb7OqDy5njp0kW5zGPtg9sWNHjD9QZtPPIxf0IhgYf+gMd8SzkX3Ab9vhbBqT/ol3kqyr1peNM1r/xZfs9t/MfwRTzmp2l02xY5j3FSLIcyPYPzI/PEbSJCQZ+uSIvM8Y/bGwY4Ew1BSc6pOM+nz5yW57KT4BuCIaekL7zwAii1un37lm7cvMFJ5FXdvXePjXsP5+Wo2ADLzw5AVdVlnF6vKXz2CfRwYagK5ylXlQQ+On5swxLzNnVT+jT0ScjMeJsm/2WmTRyOfXTFgdAuJ0K3uFFz94qxTuJImHcOJMyvKcbUNszzLMDPI5wUj2V+uN9c325yom+4x6m+ndWWwHQGbTHOUhTa7NTscFoubFafQxQ7ox0LuOPQpNdjfYOD573LOMbTuDuYMTifcy4ydhoR8LDTvNy8N5hO65KdHtO5hbOxjRO4t7sv89P1Bsvc7bwuxOO+JIoI8atARByPX5EyH3p/wEGAbzjMp2UCbQfbdsTrui740KV010OP5WKcvZ59wOAqj+NbHfOjqjKB2CLFnUz35taG7m/cl3lpPTAtIw5uzHvjvo0j6rIWvjn4857jdYcVKWPIPEU/W5y6ljXegXdHSiW4QR+ZUKiqK9bKkLmXZRqWOO22E5vBx/rgdW19fhhMt2mJiILf/wnNvgAAEABJREFUIc7bNvy9jd31WrZe+IT9Oqfa1oltdGwLZ9hfwL+DY73FvvXue++WL7k74FrFrj377HOyA+1bvBUCdtMyLoHRqKwFv0cE67mP/HtgL0VEkUlKpDlJmumY5RoRDxwA88zOtXXZND0MKSXaTQtEJLku58QcjVbY5yzTHjYwo3cRQXmvtJm1rdHtqVxn++YviDtod97ryOD8AkG413yDTbD8K9azg/qa1HaYYZXAo2XNzHAdlXHF42DYwYsDVK8tB0TbO1vaZg11yLfp1VpdXdEae7H1qtiY8+d17vw5OYBeYc/v0AWPu4+t3WTt+4vvu7vbuk9gsnt8UGVdMoyxeyP2UcMRwdMRe4hplZA1+jfBXs71SDzGXdQ5NbTsjy265nG81rew7c5bxmdOz+xgSrnYw5a2Hj/D2wT9Xg/GdUCgss7NXMV6cr355DZH4OWxPF/HnHSHb1lTMmP8gG0OLu9xuJhSD9mdUN0MCDgmunnrLrdot3WL9MrVG/rd62/qpz/7hf6NA81//pfv6Otf/yf9/T98Qz/44Y/06qu/1TX2/m18jgkHZFNoccA1Yc/cw2Y6mLl3bwPdvUdgs43PsMuh3I52aH8IrzpkMl9vLX0xCDZ1cjoDPXi6kvPvY8Am0pDS43fG6lz2EPj9k+AJStlx+5Knj3EpQP4zx6XPrI5p/5d/PsJ7Nub/5D0k68wfBkHbPwTmY9JWvw+plKk8ZosB86GOtZddir08wr5/wG3JL37+M72PL2j71uJfeg+M8B5gutz44zDz38zxT1DPJNaJMfpknZrBzOY4n1oUZQ4deS9WK54dEZfPFhwDY8A7lL0AiLquAHlq5Unm4D4twnVKNzB1C4AXl2meuuY47/L/KLTgM5+ToeSF7NSOwj6nOAM2+YPDfQzsWOfOndGjj5zT+fNndPr0iRKonDiximO8Aqxyrbuik+vAiRWdOrUKrANrtD0GgofTJ8kTdJwGzpxa11ngkfNnSU9qlUBlwIa2jNO+xmnwKidjK4DTZYx4P4eW+rXOnVzV5Uvn9OTlC3r+ucf14hef0Vdeel5fev5pPfX4JV3k5PzsyZPyn089c/osuJ3mVmVJUTfyx6kOU6VDFGHjYE+3ODX8kNOzD3Hkrt6+o7tszP4uyBRF6/eHanoDRcqwOwnRKuVaNRsBbouODo60dXdTVzglefmnv9K/fvO7JVD52z/7K/3Nn/21vvmP/6xfcopy/fpNTpE2OYm6SrqhlvkXl1aUwOcQZ/UI5R0BY/RgiswRCfOhhOjpXJ68UdYCFGr2IPaSqXC6przsctK6y2nMhDHn/SimzayPfxsiQgM2tRPr6wSSQ2hKyHdKUDLGeR3JTt02fPAGYEdyxGnVXJet2xEBL1pZV4LRU/bScy5E1QOg6mM/EQH+mvWlj8e1Q7e6tio7Lq70l3VLQAJ+/piA3+klf1RlBcfi7Lmz8hd8fXPgjdMfDXI7bzp9Agfj7Y8cbLFR+sul3jQ9jzdKb0YTNsApC9k8M48iotAhPx2/Zgwj8/GfeduaTc28c8A+HC4Wx8sEew05dX3TNKqRSYvCTJGFnQcHJnaO/MXekzjpGfoRNZMEMPuJCLU47BHBUEnmx6xm9jsi5P8fY3UVfi0vaXV1DX26xwHBKmvyXHGuOgb1pm1n4CaBgcFOiB1988I45WR5qQQYdpIGBAanTp3C4TihmvVnuTroGQ4X5EAlG9eCglHqiq506Kp5WOMEub7H+rRj6fcNbgb9kZct1pZvF5Y45V4FZzuL1i3fkBgPy8N8MZ2me4SDMA8cfEo7+6tK13GWdgpYdp4rZfCHF3XTyDgopDEnUnaiA7blnJRSKJEG7xMcUfPjAEd3hncudIrHzq6dXMtpgONiZ890GGfnPb7raAp/e05AtytObRkTp8yfid/hVHSPwwvPsX9wKAeph9yIGGfTatUqnfkVxg38ZcRDZipS62QdcnuP448fbqLDLcbAvPM6qNEpq2dEKALC6Dr/cd89nEH/CeArVz7kpHcHnoxxbLZY1yPgSCklRRL5Q5yfTdm+j+CNcXOdoWMCg8dtsUktOtyBnfMd7yDrqmPoZJxq1oSdvaaptQAPlwjefZO3hI72iq2UhgTN1hGPvbi0qNOnTmtlZaWA+d7D5s/BenqLAyR/yd78ODg8IPA7kPXFDuQ+G7x5vkUg4rXudW4Hzrj4QGDAAdMSgVDOWXboTZfX5AD7YJmuEBiYp3ZS3TYi0OmOG/QJvDGvRg/yRzjNczDuDTTazngcg2kSTwufzAfP+TB4btcZ5vkeJ/7uO2WtJ3RB8DdzGOCxc0pFpz2ug9NlfzSJw4ItHHHzwsHwHYIw2+YD+ODAwkGFdca2b+fYbu+yF5iPI2y3+5lv5lmxBbSxbhmPlLIScypU0rpp1OcAxPrfxy6knDVB7nvo+SEBhfm7w9ib4OO1eu/eXW1y+mvYQh5H5he3FRMcbtOs8gS/QxFJASRoNjhvnk6xx4YOm0JDCXlEuH3ID1mKooB5NcJOjKBLisIrrzMH2v4jG88//7yW0K8OPXbbjjEPwYemynm2z9nWpJTVQzetl/IESmrQY/GMCKIQp1Jk1vmUOWpVdU9HhyNu3LbLTcomtyILC4vo9TIBjLTn4GJ7TxubBGYb2yXAuMa+//4HV/TmW+/p5Vde0w9+8O/63r/+m7717e/oX775LX2b9Ac//KF+9euX9cabb+rqleu6y+HpLoGQP7ZoXo6h1bIzTl4Ptq2W930OD73HHTDvBHw77ARqBMndDKAjgNkPZbNKOdiggQwl0JjlqPUqn4NrZyAGmfWmDkd4VjorKWN9soyRfq8Nc8zKSuYP/tUhwwIe8ziP8aX/8fwu/z8Kxhuw6D8PTP8DOmn/8XdQgT+lrGSjZIP8/Mf5KT6A0EPnt1krr736ql7j1mSDQ98Re8QIvTpkz7Cs3balraC3AAOZWpd5PbWUt9S30O3yGQRNO2xYW/wH63cJepl3iiKnzKKbQ0QoIhjWIunKplOUxwpEYwGdJ2Ci2eC0I8MrGbqRZ24y0myU2W8xZkpJOc8gkaYcSimOyzLpMXA6lTP5RNuPwcfLQqGPTcrcHYh0IDBh49onQKnKom21tX1PuZ7i2DZaXVvW4tKC+oMe0FDWY6H2NaRscXkBAzEAhmw+i2wQy1pdW9Eagcv6CYIZgpSzZ07qAsHOBU5hHuE05tSJdS0tDFSDawWdGZoq8g00DDDcixgHByhLqRbutPpKWsCQLjD/yXWcM251Hn3krC4TsDzz9EV94YXLevrpC3oGeBZ45qlzevT8qk6v9XVqpaf1hUr9LETRFqGOMKZ7XL1uoSQ3OCF578ZtvXfrDnCbAGZPh1Fr0vQ1rvo64GZk+2iqrYORSFRxitLvDVVVPY0Px7r5wTW99cob+vUPf6EffOeH+vo/fkN//vW/17cwTB9cvSaEJBv+AfQu4YT74ziRQAZ6Bd2twAu5tIYiDxXla9GfIpuiPx1lKvi3yGvCRjdFGY8w2ilngqoGCVJPHS3lcYOx7Wxl6sNzSbJsB+BgY7/DCaWdSRtDj9kxjwdJyCMYx4ruOVzvoKWlfoJh9LuR6azTbGTu43l8k5eO57Fj4b59HARvCHYa/OXcGt2yw+q6U6dPqUf9Is5NTkluWzcNtMBXbgSN6yJOzuB48/QYAjc7sgc4nttsmPe4IdjEqSsnrWzCG+SNn2n2ovUG1EGLDX9EyP1Np2mZogOmOyIKX0yDeEy/gzO3M588nt+pkvE3Hsuccp8G/5MExUvg38NZb5GX+WPHyG1OcDu0gkNm+piibIYN7VzvcYzfbH6PLJl3llPOM16Ybwm+jFiXKSeZv3bsHLhtW3Y4x/7SrD9KZbqvXL2iPZzmKQGZaTA9Ti0fz+dNfGlpScOCb1/G2e8LOEN22t13n82vzw3JcLCAiDvllJFLTwMcLMvB/MzgUld1oSci2Kyn8K9ShQ1yu1PwxLRNwMO820dWxsVlhY/Iwzju4/Q4iLQsi76gX+aEebZGcGP6rQPm1wI6a3xBCj4FzXCU60quG4J/KHTlwyucal4vBvuQk8cMPvs4Wcahoq3fl5YWtcA6NB/t8Hleg8f2WO0xDjnnImvrpMuZkKm74sQe4ZDZcTC/duG34QBZeMPxepygVwbTyBKha0gchUUkFXmId34Y0DnqhU2a6hBn0E7IiBulAeviEBpW19YIItdl/hlv61JK6MJkzJitOk6y73MrYgd2TFlKAX0LBXfT4nU2BZ8W3fREDevPtLld2YQZIejj9yonOd/Cgxp+1U0jtzVMcSjdxvxYx3YvLy+iF6xV2gS0dIxfwTMH0+at+Vkzl/O2e15HE/TB6SF0ep102LAxvGw5qd5H76zTTo9w0KwrPfTQcjf/l5aW2VtW2FvWywGB19bq6iq8OcmByyJBxrgENN6/VLja4WiO5PVlenKu2K+G4NyXebhCwLK4uMAaYA/DxpguHz4MCdBXWLNDyoy7aYpI3DL2i641TU3/ITwewOOmpAOc+hkMwG0JnNY5oDulixcvyrebxnV5eUmPPXZJvrXzQcu5c+dLm3Okj11+rLQ7c/aMHnnkQslbT+u6kXk/GHiuCkmxHqGjsmyAuU6khNwQQlXV4FQXOldWVsF5cIwzcsLueCyUhr17hmfF+ugYteXGzKnrrHvb3KRYp7aPb1X8ca37G/dKUOI1Y5iy91ie4vH8JIoIOT+D4F0FUtEv45ioDyBZ9YGOepfTVp/9YC5o2yLLlkaW61iWaaREwL1f1s6lS5fg3SNlbM8PWZS38KMHD+FdJ3mdS0lN1dfK8pr67Cve4yKMV2Ztt/TpsGcd4wdzSj6cTJFlG7ZJMDZi/6uaWgvWD2wSy5p1e6R97MzuHLAFe/hRuxwcbrBHOWh544139Otfv6of//iX+v6//Vjf+fa/6p//+dsELN/Vd777r/JNyy9++Wv99rXf6v33P8CO3dAdbg/v37tPekd38U32uDX0HpAk9oKRDpnvYHdHe9y07GNLj3gfsbZa1pnXY0QoR1JOWZm1mTJpyjJ/IiWJeoMT8Tg1kIX2DhYCML8DXFYAPlKhKC+zX87PwSUzn74rbexHMJhsa8IdPwVKuQ0l4Hzpgw3qeDe0TrEvHXgYynj6jz8et4wPDv6EkAJ9iqn0CQjeA7v6cTA9hha6AHCZ0ewyHT8d6TEYf+AAmbz95ttFrvcIROmGTDJ7FHrGGvKBhW2d5eU609fRz2Adn8GxHI554LXnj7364MBBiWGCfR5jN0eA65DuMSImFrQsWCNM9qOfecFxyjS0nv92s4/GsHFwiSDfP7KUxeO+zFbGp8yvs7w0S4M0lCKpKJ54/xjoE2/62GNsytxwx4rgqyf/xzB1nTjBvKfDwx0W7qEq3v3xibqXlauEwocyZXWTuV3IanoVKVADTYXhN9TqcfsxGDQYzcEsgMFBWMZB6jeNcgrwlqqcZvkkVdSNOWMAABAASURBVJQ5YGkgbhBZi1WtxVSpDxW5DVUY6EybnKRek3C2aq2fWNTZ86t68olzeu6ZR/TCsxf1xece04vPX9aLz17Wl56+pOcev6BLBDUnVte0yGbXYJyCscdKBCDSLpvl9mii65yEXL2/pav3tnRjc093dw+1Pe50qFqT3NcROGzvUbZ3oOmkU79Z0PJwRcNmqLqrdbQ/0dUbd/TG+1f02utv65C+SrUi18qmgxOcpmqUISBBR1v4PpMC+qcZdCW1srYUuE3nFMX1rckExW6dZ2NvGG+ZDdVOgIIlxXjWqojgNVjLflN5jjBeOxizyUMGrGPx00geXwol+lmXxDPBMT7CSbLie86a09ymhhbaeZF4MeRI9G1ZcFMFNLmcruqxIfZxsuzIe4O2M+EvO/vUfoENt8pZq+DtukWcZp+8rnO70zQNvMmyY7JJsLENvv5S+9WrV7XJScTW1rZ8irfHwvemscNmahzn89oZNX11VauP4xARRqdARCgiJP+UdMafiHCRSh9wTjmrgs4STOAk2aHxewfPd8BnCv8sv7pu1IfOqq6UU5qNS2rHzHjUTaMR/DM+/m5XpGCpdSopWU86IsCsmMttWmRh/W6QaUNfRajHKbNP0r0x3b9/T/5/B0YYoZu3bsofednmxmKXTcpGzh/XySkp5SwJ2sAXdVAwbwWOiboKGZ5YP6GWwHKbgM54unyIY9bRuKOPHW/PO2ADNn05UsHbddYFO+Jj8PbmbjztQKWIwr8JTvIY/PxRwUNOMU2XeTaifXkn8OzQ5QC/KWvOcxon8dTg5vGWOAk3D81n64nrXd6DJ5Zpg0xqnCvryAAZ102tlBMHKluyo+7Td+tEgl4Q12h8pDHzb6FPO+iL8fD4hh7yczvjMU9BRZ5vDtbjiHCx3M665vF9E2jHxMHKAadiRzjbh9ywHpb8EfOO5bamF6krIhTgFBFlrIgkzzmDKLbtiL52ACcEFV47/s6FA5MKfV4gEKvrxiQpIpWxc0o4oj3wrTTGedrlRqVBf9zIOuqpvIF16FZOWTnn0jbnkPk7IhjyOndwY+iQf86zsW1jKnTT9NtpX8Ju2tFeYr3OeVejV3O5Oc0pqaGsoZ91dsJaCYVMl/9Ms/Hbx3GzPkyh0To7pU0PnOu6kaEhDehDHTV/mqamrprtn1QYtwn9LYOIXOyFy6qqwlnck/nu2wPP5wB4H4exRecT+BnqumZPWtTK6gr70hKwKNsogw8d/LEmBxPnL1yQDxsW0ckhTql5Ybmsso8ssD4G2LI+e4nfh6yhhSKjCh73cHSnSikkhUasCfFMoHWKM+F+VVVTPgLGrMcWp3PM7dcOchxpDyc3Ith/D5RzLuNBPOOlkq+g0/R6DRnG2GqPaxpn0LJvTxQRpFPGnxLAHWqbg43ZHj/SIvvwcDiQQtyiH1K/z9zjMueIdZxyZspW4+mItJOSigzMP4N4IrAz6NaUPSkiKPm8H8agOiKgKRVayOrhJyIUEQ8XlbznS5GgowW/Ix2yl3nteb37cOUQW2N5+TtmDboUadbWspfgAfhV7MEdEYUduAZbsoD8LDvztwO1SJmbow4etMzTwbdOFTJqOJxxOsFeec+ZID/3X1ld1RAeppxxZ2lP/RE2wPbHAYrB8+8iyy1uWjY3d3X//rZuXL+jt996nxP11/Wbl1/jNuU3+vFPfqrvf//7+s53vqtvf/Pb+v6/fV8/+9nP9OMf/1jf+96/6rvf/a5++pOf6LVXXtGbr78uf1zo7u1bOmAfbMHHzrd9pxpczL2OddxBc4vOT7ALY/RvSrvWhCJNDNnMxeS9xR673dTtgSl02F4Y5LZAB4jHYxvIlp8HefjnJriocLtUMX5HfgbzcdAWKrsH8LF3cPGcHwdmprxFxzrTVPKUgXP3aUC9aZvDx1Ij6HqkJcaTJpR8BgTlQAleSntwLn3aj+H+gH5GmtNYUioOseXvvfuu3nn7be3gt3Tm61TwJCuhawkd5UUfPdAFfi10Fih5l7XqyBssmwl2b4xMJ9iSljEnvE/IG7wn01T+7gsC0MdBOn7vmNfAO4jyIz9OP4JONPoU6Cg2uKqTiY058Zb+PP+ZKV0e+vF8D71+ZtYziZm9mfmEO+eEod/l+nJDExTbQUtVJS0vL5YNMVcwGUMSSUoY4ZQSRieUcpS0or6uK9VNpcrAhpAxqgkI6uzMBosplfdKTh8A/ZLbHEOif6YM9ODvDFPzJYFPBqoqVJEOFxfYTFZ06tS6zp49pcuPXdRzzz3F7cpzeulLX9Af/dFL+qM//oqef/45XeTE5cSpU2rYYBqcnIa0AhIO6ggFub25pRv37+saUe+1Oxu6i4HxLcpBl3UYlfanoQ1uT+7tH2ln2mmbxbKF7u4SwEyiJ0VfUS1C11ATAhelvnK9oCmBjk8IvbgCgmw8bBi6B/LU8dORGkj4ca5tOwxnOwO0cMqCSTnD88QSokXoeBTn0RrazBXZym0jZaNu5yof98uJTZ92U2SMOJFdfgACvynK3zFqTkm1jTXGv0Iu4mnhk+VSN7Uq6tYw2A4yDCe4PVheXsFZqeX59nBK6KIVgpIV2h3hMNphMV47OP0ttDlvh9u3Iq73dzuc9+ekb9++o3ucJu3hjI9YnB1ze7yI5KTwxDQZphhZwQs7Gm7L6mZTb2QddeMqV4VGO6d2FOAWTTrKEo7K0uwjKzhhJwiYTp08pTNnTsubmY2kHZ673Nrc5ar2xvXr8kmjHfpDAhHPGzHj+zww2YXuA06Hq6pi/qwRjoQ3LddHRHFKWmgxDnO8PI/XnJ39iGANNdrlhOyQTfge83pDPiJvWQZyiZjxwLSJ9qYzZZcFr1FksDhcVMUatBx6vQZ6hvJ4BRdkcerUafnjEpaP8bHTbR47f3A8l9sfYXQtT8OIfom5Le+UcpGz+9lpsKFsmM9G0zdelrHlaz7MoYYnzgeIu30BZGf+bhM8lfngazkpojznXAJCjxspiswT9CfyszQVGTZ1JQRK/bQEyqYhImR87bQ64PVHvIybZWZnw+vE9dYHg+cybnOooQU0GbMtzq+dHLc/wiE5hCfmq3lp23kIv8wzy3iErnoO094plMAjwhQb9OBhCTJ2x9gTnNM9HMltnTt7lrIpZTPw2vDYfWzUwDdc9O5Ymw1rcspG1WEPTGtOpvXoQb+UzJdMy7bYcq9p4zSBp6bhEB5b1zqQcNumadCPwTH0WTs162IRXjbkG7ntiMCmhs8RwYn8QlnXfdtP3ifYjCP4YgfNH/mbr3PQLT+eZ8qGah7X8NW4OCD2GnOZ+W8cnF/mptKOdI9AcmlpUTVzeg8yHzyY+5Z1EIm6RuZNiy2ZMP4Um+YxLMMp/BFP09ToCLyA1in011VNqX+i6C/Fhf/W7zFrNSKgu6cI69sU2qdyUOT5zYddbtB8kLLFSbnLzRfXOd0jWHT9Ec609cIHCrc5Fd9kb7l37275yJ1vJ65du1pOzG/cuKkrV67K69v197Az/gMX/oiW14PX0Bw8h/P3GMe653l8eOPUbTc4zHG6Q0C+Cx6um+F4UPDfweZaDub5Ek52Zi12Vskk+f9R6NAWNlsz5mNQ2rid4WM1/1e9BLz/+NgtTrftzMbGBj7KLKgyX80303Px4qNFX60H1m+DHTnbkaIX2Ntd5OZy3/j1OASyXlnHrHcpJ03Qja5MG7PfyL+U03eCfgdtzLNeWYuDYltTDrlNRMC9TmPa7R0cykGNYY99YI+AYpc9YZegZXd3n3W+I6f+iJftnr9jVf7TUBzbt99+R7/+za/14x/9qAQnPyCA+ed//mf94z/+g77xjW9w+/LtErj88Ac/1M8JZl599VUCn7fkvzR3/fq18gdS9k0n9miCLrc+HGJNdNDWHoPznC6qo9w3Ly73O4ZHwToKFoSpScep84K6efnD+eTyOZT20ox7+tTn8+o+6mApzMA62WHjDC23fp8KyMf75+/DVB+1b8kDtO0+B+Q65pNBLbR0gDHr+GUgKT/OG3gpRHV0nejunVt66603tMENd0SpoMFn/XTq4Jlh3sJ5SuGo1FI3NWDHrJuGqfOsBfvsU2RlDAJbn3IWSScL5LNgLkiV4TsI65j3DwQCkSjXTy39Hgb6Uzcf87NTpvo/+GOju8VVpvlpBnnTzSmxuR/BpLZsWouLQw1Y1FWVxF6oiAAEBO8A7auawKRAPVu8OLVe1DRQR6egb7ispElBmgCnBrkORouyjnzHmCEp+JeYL/GeUijlpFxnZdpE6hRJqnn3bc/KyhLBygmd5ebkwiPn5S/8f+GF5/TFL35BL335RX35K1/WC+QvXb6sE6dPaQnn2YFKwoEztDlrHKFtHJDr9zb14c07unZ3U/cJSra4vdgcTXX3cKR7pPfGU91h0Tvd4hbl/sahmt6KUr2kSAQm00qjSUbNG40nkhdGitCknGwQVuvTHqilTUSUyo6F0rJoWtK54vpLUh21OVdF02CPRPsOZbYhdeo+3ozdzvkJm3eNY2AcxOPylBI5yfU2UgYxRuGrgtPAFqM90cyxqMrp29raGs78gvznKcvNCCdSq6trWueE3uP34KNPu70RHBUnaFLGt5PgDfLmzVu6d/eu7rER37h+Q/7zsP58uTcal1kXjesUmiEJ1UmqwDunVPARFJuHGTk5LbizYMXjU1rjZDxc38PBmdM4H6NhrD4bjOu8SduR8QZnuoacli4SpJhvdjy2cEAcMPl9g8B1i9P4eZk3lg02y9nJ5BEOwAEnkiPtsTnssRkdHOxrhkOjZU6hIwLd6KnGKVjkZBZ0lVOWcanQY88xZXNrMUAew7zYxcloMUJ1U8s0mZYWvlhO1gfzwuMYPJbxX11b1fLKsiKi8H0RR8Rtr3AbNSAodxuPExEynnaALSeFeN+VN9N9cLejVsaFz9mQWHPgbjw3sRV2FlzewvsIOtPYeJEUXL3pR4RyTjKP59BgQxJjWUdn8puWYGyH4MSOfVBnvIqjj/5EBE7kqIwz4NTafXMCl5zkdS9WVzD9EPu0vLyEjeoXPV1CjubFufPnOMBYLQGbeXdwcMDmsYGTsM2p6Vh2dMcEFBka5zg6Nb+tI4m5xOO+pt1trduH4Gb5uL/5Z305xDH5ZJDi9SQQ5McJI33003lNAy0yts7vEZA6mPI81ouOtbiJY+u+ps/vOUF7yuWWzry3PiWcpI514X6z9TOGXwHfU9GBKY7IxIANcN5rS7TP0NzrNfJN5rlzZ+Xg/vyFc7KetOjZGAcnopPHHBOY9giKepws91hX7m8ZHeEI2XE2mA9jeGk8QwHpnZvpwWNCmLcUhpBJo3PnzhV5WS+tM8bJAYr5n3NSSqEG/bceu5/buc74beKQH6Crh9jqiIDmSsZtQNAUwQSiBzy0bDr4TBZ+TKFnoil22+MbXwcSm6zt6xw+eH3bFtnZt73aZT0foDMu38Hx91i7rEv32eYmc59bGtePsOmm33O3qi91AAAQAElEQVT4fco67njZ5vbCcnLeY1hfUpiuuWym4J0LPhHGuVNOGcxnuHcF7xZeGoRMM3n4WlpIEaGqrkgTHfyuMpb5Y9rE43SMLI3HPPBJKZV1YV6NkVlEKOeEjZ0iIY//MJShKSc1ivq/5okI6DB8+vgd/LTczF/z0TT60OjKlSulg7+nuILtq+sGObdSiHVyWOTttqbT8hsRaGf2ziG20frktdbQZ4L9FU+hnL4CnwSf7AxOWD+2TQ7WvL8tYmsW2C8crDT9RrmplbDj9ndSzkq5UkpZYpwJ6258DCMcgV10ynqxT/ACSeo1fa2srLKvDnSEnPYJaNzHe4Ht7O1bt+QAxsGIA5fvfPvb+oe//zt9/W/+Vn8L/M1f/7X+4R/+Xv/sAOY739K//ev39LOf/kSvvfwbvfXG7OblJrq97f0KfXVQgpIoQ1+VEu5WlDzYKknCpRLL3qiTdjNA+skAwg8HLkGZAxeU8qH2DPJ5Px2Vx2C7xRAUzH+OK0ohtei/ZWfd/WyYIO/ppwPr/KN+E3XsVx227dNA0GYdm6XoD3N37C9oPciBl5lyjNeDsofefaB/9dqH+DZ3Ye9EMK7Uyg9jz8blxfkHNUGBgcQ/ZK1jrPbSogXXSTvRBDoM9v2mlLWM0bkF9jHljK4lpZqXh6FKUgXSmYZFeOSLwJwCRtAG3lcvGakzDorQlT4ViJT+SSgIZa5PUjZkMWHI7RPvBVyWQwnINPo8SKU+09+QVGXS9BFU5GdAHYO3LMwdHIQh19VeKIsLQ9UsOBv7ikUnHhsybxILtPGCdn3GYcnUJ8CbelXXqirAaV0pwEPwrANnp0H7BATtA5zmAFEQnJUoz02lCmNRxmKMivYfQZbzNYyrUlLFuBVzVFUG30q9fq2mmeX75SNmfTbfgVZWhzp79oQeu3xRz3K78tKXvygHKy+++EU998KzevzJx/TIo+d14uQa17cLyoxX1UkZmKDQW2xIN27f04fXb+v63fu6v3fIDUqrvUia4OxmnKFmuKghwU5iE0/g30FfC46HGH8HWrmuZKPjzT4iNMVgGYpTx0II+fFvg/MzYFkI9bJuK5gveUwcIS8kyyQzjxjPra3ALs8pye2cN7+s5CMcjIiAPz3GahFHyP9s8F1nA9riKEWELP8VDP0A2hposdPuANW3C+dxKHqcttqJWFtblcc/wEnwfA20R7ACWDx1XRul4gza2bZBtjNlHvjdeB9xyugNvofD0+s1xVk3zkc4fy2L0LiBpIYEQZ7P+jkYLCjlqoztOSOgIpJ6jGEHt4bPQzaOjhY2Qol6pxBNoL1QIFPWqxsN0WWaFUfVqXHbI7gwfjdv3iwfK/PJl/Gx4zkFJ89Z2iJXtze+dtTsfNjJ8e2K+WlcjH8Frg6aThLAPXrhEa0QrCwtLcqneBbshHFa+J5TwsC2OONHmrAZelzzyHM5bz5EBDzqqYdcEjQHfXo4/D1o71NmHvl/dHdAVDdNGct9z5w+o4gop3bGv4UO0+Rbj/ff/6AY1G2uo12emLCzc8UNofu6rEM/GUApBWsus+mPdOfO7fKnalPK8s3X4eGhTK/H9cZaWS/Rgw5IaSafXMqYgJ9QMF4qY9lxcF1ElDGsU6YxIgpPvGam8MjlOSWC/Qm0jdRR1qBzdd3IYD11vxZ8raNuv0QwOMQRaeCH18sA59UBqfEybcbNcjTexj8CGquq6LX5aogAW8B93MZt7aBad60v+zgafjcP/PGlEc6q23XgYT2UH+86SooI3kId7zOQjC+FMh43blwvtAzRYQdcS+BuHfJHp8asYbcz3g6MrQOe0wHtNs5yhd1KyEg2GDRMORc6TKN51XWdcsoEIL4pGZIuFDA/VrBddVMj30oZnW3ga0RijSxhM5oyYh/e5ZyUUtIRQYFvSnaxjXb6jFvLJuqGOWZtPB9oQE+tKlVlnDG8mbDfNLXH7GS99b6SwdU8G0HjbMwDgscDXbt2nUOMm/L3rjYJ1rw2NzidNI1e6z0CJuMTEWUdb6HHd+/e0f3798pHp/Y4tXZgsYFztsMNgnH1xyO3CLIPoSFnaOHmx3h6TOMcEQoKJtho8zqDW6830zHr1IBA3/zyXlnXtVr0cIxj6eDS4+4QyOww16jQOgavCbIdc3t5xKHfqEBV1QQIa9DfU4KfKWWlnOGR30MVOphSKCIpjsH4GD/PZ14Z35xTcWxXV1fo25SxLT9I4EZhJruWPcztZ32nsi2zDluvvJ8vLi0Wu+j5WmxDx0l1hyANE2Ra+qE7ESHrXAbPCOMWmj8pJRlohm7Tk4z7SXH8DraUiceJ62btO/jXsu5beGQ+TchPC4xx5sfYR+PuttZv95tin1xuqOuq9Pcf2nCdg5RzBNs99Ne09DnUMJbWzSl2dQo97u/11CE302Ko0f0+co0IZdaRwLsFUZowfgc3oqQRqehzgz1ZYt+3Hlh/vYYGzNUQbFS5hk+VxFjyOpcfsOA9IpRymtGKXBrwXOLGcJn1p0ja3dktNtF8hnGil7xv2p4WQC9qdEfU7BPI3LxxQ+9w6/LKyy/rJz/+sb71L9+UA5a//PO/0F/9xV/p7/7m6/rnf/hHffeb39K/+yNkPyZw+c3Lettf1v/giu7euq29rR1NWAuB7HFDlSTVjF8BGQOWeM/QIZgx5VD2I5hozNqxH9PB147+hb/QVXCnryizHFzXYg+nfid13tCR79C3lj4zaNUh3wK07f5gmKpjjI8DYyHDDrxn4yFH5132CdD8XbQhj7ZCfVfg4/kWbswAjZB9+5YAotO03I7eunWD/WmEKCkxTwp9rVrSttDC+ODg+ZiKsfxjKZvLifnCYYPoILefYiutry195qnzHfIwdoHOpJSZLynVOMYPQ5MzygPUGeNgqNTrAQ3Qq9U/BjvOPaJs1/VdNwcWV+8YGlJDjzovloZxSsrCaRincVqgUXnvOW2Yr1FTxq7JGxpSgAXUo02PBdAj37cTQ75vOM4PyA9YUKUOQ29H5snHH8dwrpYxFtncG/qKp6oq2Zgt2cFiQXkDHeA4LrCRDjm9dL7HuD0WeQEcpp6BTc1pQ3lDfd00qgrUytCTa6eVMvRXdaO6adQAPXDrgVOf/t4QBoxV8KR9U1VqMCI18qhyKGcpsbKCG6gOEMri96oO1QQZ/V4F7j0tLy9oeXVRq6tLevTRs3rm2Sf1hS88q6/+8Vf05a+8qBcIVp566nGdPM3GMejJ49fI1jQuLC4rVY38Jfu727u6gyG5i4HYwehNoGPx5LqeePYZnSXQWV5f0QCeLLFpoDQ6mo5V1RWKO9YRTnndVOgnRng8VseiYh8C/4SyzxRUSpLiWH+DLMC7DbJ5Y7AhqKqqfNQiYta2ZQFkM4P3iIAvM6e3ZaGIx6fjDjT68LLtOo3YVL3peayO96rKsgyXMbyXH7ssf9xkeXlJ5whKltCFAQa4Ynzj4Q3fG7zHSimJ6ZBdLTtLV69cxam4UT624O+R2Nm3Y3EI7XbkjIcdCRsrb+LezDsWoMeRH3AxToaRHRaCBjuCOWV0c40bspPyxtBHN6yHDpxWV1dLnZ2YGh0xuH+OhBxrmZmJvGkw/8bQvsd1u2nY4HbEp6Zb5cZkQ+ZFBy/dboqMIkLmdYZ28831Gd57DqcmPjR7XOZcaQvf6Srz37rruT2Or+An0AXX2IyOik44QPRJneubulGio/G1TMrYnZgmFdxc7nnMj5XllcKLhYUBzuaANsKwTeWA6Bwb9bQ4WVOdPnVKE/RwC8fs3r27BCu7OEyHtPfo6I95bmNoAO8Og2oedJRHBLqUFfybUm/cWjYRBw45JzV1rYjQHKcWne6QZ4ZfoWDeCf2T/BwRyJgfOSVl5GFa7GwvonOW5Qq2JSKUUyrj2XYsLvkL0Rh9ygX0sAsDAlXzqo9OrqysasGHKvCtZV5QRrfH5Vbrvfff0xaO7Qhn0e2NY0QU583viXn6rAfj6rVgMM2u81owTk5d77YtejFCdvsEJUds6tZLByoHnLIfEViPmGdi/oGHdQ6BIY+uZAN6Q0lR0tCnPWP0zd81GjHH+okTWsS+jlg3B9ga83lpcVFlTPhvPfK81nPTZfzML+NuHrhdr9dgT3uy/elhUxfpPyQwd/umqVWjx6bBcx5Ak51393e7umrkMc1fy3OTGwvfdt7j9nMffKwL5kdrXfGEQAd/zEOvG8EDv9foQcrQrcBGNFpfXy/jet3bPvijOnfu3JF5bKfPY/aRq3GMmPUzjVVdyTo3QY8NticOzLY5XLNe7xAYuJ35HxGKFMXRrdELg8c3z6vK+2QPR/2A4GEs8yihBy63U3xkfnMIZBo9vsfdhzcHHMQcQLeDHp9s7xCEHOGgWVbGs89hwQJ7or9430enmmY2T8N+5voKXju1fpk2y6GHLntu02xemXeun4PxncOsHYaAgoiQx8u5Qr7m6Qn2tyX4Mynl/rjtF77wArdTQ9V1U2CKziAi6uvSzn8m2Lj7ryP6j3AMWUM9cHUbzx8RzOSfUJBEIAv4ZJvneoPxnmATnHe/Kfuhddgwwfb4fcp6aLEJbjsD9j7KZvLwyFLOSYmxB9j0Bj01H62D1odlbJxTvxuGrInZ+xI3Pm2RcQPeN3DWPdc59qvz58/L/y+UxzTHXO7g9Kis0ZGXRoED1m2Hns7H7SHDCp56n4Pkoh+ot4RDWIJr1qfH7OHLmP9Oh8MlrSyvanV1XT4gWls7oRX2I5ct4S8NBkNZH2r0zn360LjIvnr27DmdxUafxDZLwa3ursajidzOcnBbHx4bfJBle+OPzlrfj9BR66r52akrOtBjrRe8EcQBNyX3WFMfvv++Xn/tt/oZgcm//NM39PW/+mv95Z/9uf72L/8a+Ct94+//Qf/2XW5cqH/t5Vf1zptv6TqBy52bt7R9f0OH3PY4eOkIFrtxq86ynrSSD7BIJ9i7MWvAvBljs6xPY8qmyL4FHAhO6WtdeBi8Bxh3g/2AKXpjcJ9Sh360zNVaZ7EpltFngSygh4H2YaAs4IVBpO4vnpmuwjWXzYFyt4GVzhWw3vh9dtfQETi0SGlKnaElbWWfs8UejScj3bx1XRub9zVtx6UOJjEkPAOPrkCHHvGDvnUPIChIx+C8ZJ6YV2P4OTEPaNsCQgfVJYUqRcpKuSatmIt+SsLcicoZJKksqqaq1Gdx2AHpY5R6KPgcbLAMPRZcgbqnHm0bNvQGY/sR1GqqCsgYj0o26LNFUpV3K11VZdV1BTitSZ2vSn1N36pymaECrwrkE2ku9TYoszGqWT/au0/tPuRzSjBlqpxSueb359IXWFQVdTYGnYWIwDNMyTmXdqZxCafCsEg6B7/bwV3C0VhkEQ4Bp64fsDH2F/ryAu2xSJ06cOk5eIFvVa9WhkaDHXvPP4O60FFjOOY4z8orVbR3PsOfDG5VTqoIXHIOpSQ5zVxXUU2+g8di02+Anla5WTl9clWPX76gF559Ql/7zh428AAAEABJREFU6ov6z1/7sv4//++v6b/8yYt6/ulLunj+pE6uLGoR/FZwlE6sr2l1bVm5STqaHOnW3Vu6cv1D3bh9TUfTfT3z/JP6o6++BLyoxx6/oP6w0t7BFpvhHgoURX+86FIkJXA1zjnlWV2EBPBbUigCONa6iFBKqRhjy+MIQ9siFxt0qSttexhNPfRQXdpTyU9g/EY4wyO5XUTAj1zKPYbHlkLepFi68GeohvFsYDxfzpn3Rgds1IvDRcY5KkGInYu7d+/qnXfekb8ctoETY4NjmVT0ceq+4okI6EyzecGZ1QvqnfwcQs8up7FTDJPnNz5eU64zrftsJA6KvPH5i/Zra6s6c+YMjukCN18n5XV18uSJcmNjh8ubbtmgcmLzWIauBR3gYDhY2sRh9bgO0BwUGF9Di46b1gJu8AeA+5gOr7GIYB216F8lByNDnMEJRtp/lcUB0NtvvynjlpCjy51GBDzQ5z9u42YYuQkGazIZF7q9iZtfLZv/BL5NqTPu3rh8ur29vSMHg/4P+l5++RXdvXMXxwTngHazuT9j2plIfr8ShfL4oFJ0ccxG5BO/AU7Z45cvy7bCsm7qptTbhjXYO+vQLhtd4RWjGk/Pb92wvVjHYV3E6UjQad20PnpM88+26NLFS3r0kUf0/PPPy87HSy+9yGHCC3ruuef05S9/WY899pgeu3RJzz37XLFfFy5c0Dk2f+upb69aTugYGttXF72t61qexzgcEjBt4+B20OayCfJymeuMn2GF0033MW2gDw8nOqKfb468Ibv9EZu09bTkCVyOcCCO0GmXTxnT6m76AtlHJEVEAY8X/lUgStkBTrDXke3EwsJQ5qN5mFOWcTGfezgj1t0yboqicwqVNW7cc06MGGX9R4Sapqe6qWnecbOwizO0JeNuMO05JQXjZNZsQ7sD1ltVV+jrPu13St0+ePljlGIURfATZS0n8h5DPHEMifGMo5uaDzV7iYPPZfYFr90BNt889Xpu0BHvnW63xSGBP4Z0jyDaH688Knw8JJg+KrS1rAGPOZtnRrf7N9BnqJCt6yfouFNQA6MO+ht57hPYiJMnT+rs2bM4k2uUrRRYXV2VdW2VQ6Uh9s188NqiM8u7K3x03vN7vXUMPkGuPnDZxW45WNlFxw37OIeFV9hKO8XWidlYHy0sB3vXrl0rPPRfNlxgDZlnbjfFKUuhUqfPeQYE6dYFz2E7PIFm4+4xTOsTTzwJbctlhJxTkZV5bp4YE8vEeH/wwQeFxhMExOaDnfWE/Co2TY9vH6ZBRnPaQa3YOc8TEbLezNZ2V/TQbU1Pj+DL68d54zoHv3vdG0fz24G45eE16xuQM2dOywHG449f1pNPPqkLF86XdW17PsBviJC8rszjPXhvndnG1h2x3rwPvfvuu/I4j158FJ1v1Mcvm9g+AqbLDJnhq8Jjr4E9ZOd1ZtzE+F4rffa/iJDpc5vM2jDfzDPrrXW+xXF0eY+25tU6N+UXuCm/iM16DLt0GRouXbwIPRd0hv3KtK6truks+UcevaD1E+usw6PyZ+QnOLlDfKSl5SUtryxrcWlRgyEHTxw+WSZDbGRJF4cyL/s+REXfc8qyUz9F/ghS9i16yGvAGuv1GmSSsSGpgFg/W9wmvvfuO3r517/WD3/wA/0jQcqf/Y8/1X/7r/+b/vt/+2/6y7/4C339b7+u73zz2/rJj36sV3/zit564w3dQF934fMEW5ciit87gO6mqpTMNGxojU+ZzSf44n1oQkBnsK7YnhU8kYN11flSxv7VsvcaOvDryBvK+3He758FLXO1tJuDx5jlu6Kns3wL6W1572j/++C6rrTpGKtjDZaUfOkPXi37SFkD8zw3J1P24k5tsacOkH3YFpIiJfnpsBOlD+MI/nQFBB6dQAMgpa7MQTrBpnhfHbG3OlgtfHNDBosUZQ17XVpXDSllRSRZHqmPEXwACKZXN6qPhdM5mrQwPAFQJnI6nqA8hqk6BGEgI4GoI7uPAAzQfjOlBVEjZhjDADtShqPRYVHmEQvxARBljQocUTcqMGXeKQx2/wmRqXEZgduIU2Nvqh/BkY5GR8X4b3PN50U+n9993H/KOA10p5xheqDsKCN5M8fGzgbIPKjrSjWLpeSrmsVQKfNeUV6VlLLjtG5q1b1GFekMZvmMQQzGVkbEaQYpojDfQhD5CN4RfgQpEAgn0nGe1Pk5JN4TeuLbFEOOKWNNBUrq1VIvt6oz72nCNXnW+sqCTq8P9dRj5/TlF57Sf/njL+j/9ccv6IvPXNal82d0am1Fy8OehoMGA1FzCjvQ0vICdIiblW39+Kc/0Le+84/a3r2ry09e0OqJJTU9oYSHmkwPVfBSyDzuUHLL0EbV8jC/O+tEhAKkExCRFMF7qDxN3TBWWxxt97N8HAT0+wMl2jVNU9rNf7mbxxHjuq3Ht+PRgJTL67rBeA+o7mSdKZvt3q4O2Fg/vPKhDvb2oW+p3IRcv3Fd/pOuN27d1NVrV8vHn3y6uLm5WXTOp4rGKQL6TBs6abpMo2nzfCllZa8X0/YQ5JTUYz0Z7wj3h2deA4DLEvV9Npm6aXTrpue/Jm/K3viXCAI2Nu7L/0HjPnjv40SZTgciptUOtDcUr5E45ucY3IyvT6NsPI2f+eN1576e8w+F0h6cM3obEcWAnDl9WpGi3FLYaPljX7u7u5pgI4yT5zMu8tP51+dDmYN25t1C2aysV428cRtv88KbvR1W5/dxkG7euiU7QNs4fBEBf5uCm8cybk4/f9bPrgUVBf/cIpDNPjdcztt57hPIe2zLy7bBfPHG6nrrqvPLbMDeaOumLng5ELbTaBqWCQYeefRR2VF6lNRrxTeYVV3LMr3P6X05dYe+u3fvySfvPs02Xw9xZm2XvDl7rCEbuZ2u4XBR/g/8rGOXCGTs9Dz77LM4DefLPMbTumunw/gZ97ke1czboHcDHCOnbmt9NN9LkIItPiQgsX65z6EDF/A4pHz2URqvfWw/DDCvEnoRAffmqfPHYJZaNzx+x6bk9eUyB2ueO+fEXjLVKjwynyJCNcbMHxc0Pv54mXlvXEyL5zLNvV4j67nXwQFrxDZ6kRvRGjudGLPH2nOfFYKHnLMa7IPffVty//69chCxgVNT142sO+YVRoOfrqx9z+l+TnX8YHLIhXxja/6vra3L/zeQ8bVDuUDg1Wde0+u5vD4MHtvrMKUEHjX60TuGRnVTw45gXDG3ii0UDoDndR/DhD0uaGKa3NDjWS4bHJxYf3y7+z6nyr/73evQdVMOhoyP5drrNeC7pGX00w70AkFDg+yNy4R9dB/ema8CC8/VMXdEYl0lRcQx6GOPcfsIPqpKKWMPpvLc/u7SEMc05wpaGxmXMc5miw581OP3c+5z6tTJogO2w14DxrfFbk7ob3k7SDEdlscY3rT4IJ5vHzs5xk9wW+uO19FMxnUJBk4RxM3w6aln21s35bt0XgfWR6/11dVV9sEB5UvshUsleLYTbgfdAYbtkwMFHyqcP3+O9TaDCxwgeG27jXVijXG85hQq8tjmwOAuh17+WJ8PVxx0OD//z2G9xqbIw7Qk9MR9BzjjE+gxlyzzN998E7/mUP5I8hDHvmEd95BvTmmmO/DB+ua5LJ99Dq+sI3MeJuTasA4ycrJNqdG9SXGsJxrjS1lu5l3NuO4/fajO9S3vEaGmbjQLWi4QbD2lL7zwBX3xS1/UY5cvFT3rYS83udU2LWe5TTkLn86cPS0HL/4T1U89/ZSefuYZPf7EE3r8ScDp44/LBzKPPvKozFsH1ufPndc5gm7fnK+yji3zBpxzTiwRW+xOCXw6dIMC2RbbbvTALyd4Qrn3w1vcnLz+u9/pFz/7ub71zW/qr//yr/Q//vt/15//6Z/pb7h9+Ye/+3v5OzA/+eGP9MpvXtb1q9d0Hzt8xIFGh69o5hafFkF4DutQxqYk5ogUivD+3pW1W/iJHM27OUzQ23n+D01beP2xtg/GmOhj5bRrqWuZ8wGgM22BqebplHf3a2k7pe2UG5J52ex9wrgTTaiz/2w92MQHMZi3hV7oTCkr4MP8x1KY5+UaFqUDtCl4TQzMN+IG7ehoLNty28URgcqUcrfP8NG2IRcfirE9xzEE/E1lEA8EjAg87PB7AJeLhhFJEaEEhEiBCOdCfoygbU7LLytKi1J8Eko547fHgCTFqA8gGNM/MwgPW4BpSurF0mE4hZPosQyCEcbp9yHJC9F9pzDbC9+0eIFNmd+jj3DmvJGYOVMrILOkjEKTuk3LQndq52jqiJJ5HTEah47IsuO9Y37nWyJQC/AjYBBPYkgoLumsXQcFBjHCDDrGoDXlAmhopI/5HSX9iEtSlH8qD+PQtytzt0qMaAhSUZYYzT0rxnMA09SdmqrT2upAjz/2qL7ENflX//iP9LWvfU0vvviinnr6GV3gNHdpaQXn3bCsPidZvaZfDPUlTk58KnRy/STjsMGywQ38n0B2UoIXiXmCOa1oVV2zudSqcDIywRnIiXvEY5AgQg8/E2SUU1ZArxeyldub/zonMs4f4SjN24czzJVSkkitT+KZEPAeYowXcRB64JZzRj06Be1SyhhfgmnwvM/17odXrujDD6/oFkGJNzv/+d+pF6/11voBHjWLJSIYo1WHXvuk16kNt8fv49gNgMT4Yv6IAJ0gJ5kXho63jjGtdxOMv3XOeUMGP/c3LBGM1E2jAzZXby52wG/euo3jeqtsRps4UZ7f+jplUXuzcf+IUNmMjTNz+aeDRuu+dddzCx2JCMWsEiUrWFHcKYJS6nnhp3MLmR5DRMiytEPsjWJ9fU2ed4tbGtNSV7VyyqU9TeX3jrEq5N3Br5Z8GZA8g5O1vrYs+242L50imKOuCKIX2NRWcASWtXH/fqHbJ8LzOX1DcuPmDU5zdpThW4/Nr2YDMn4MDA5RDGtmbutZRMhpSsFc4ukKBO+JuoiQcbKN6pAPlQIxtax5ocNG3XplmuzguK03vYjQEOeuOATgcerUqeL0DJGfHZh1Tmp7OKdnzpzVOTZWZiny8ezG1Zu/6fNfprl9+45eeeUVvfbqa/rggw+5Qt8k/UD+0r+/1OzPX7/99tt69bXX9Ktf/ko30dV3331Pv/nNbwhe7soOqY29nS87ZR7fuK6ursryeumll+Q/U2r9Mn1uY/l4g7dumI9+d73L5jI3j0ZFV9lMyiHPQdFB29AjThg9p9ND8tbj7ph/EUkzfocikvjNtFEgeKvQlw5d8BqwIzllvQ1wvoY4sBFRNkXrrXX8xPq6zHPjFxHKKWuK3tuh8ljG3zZhH8c6pZDXz9LSYnGC3U88lpeduKeeeroU+a9KvfnmW7MDiK1tTZhf4OXxjJPz7bQrgYl4KmxYRMg3kLwqgUPDGjXOi8h7zX9UA12w3fF6vX37tiKCccfqQ9cqJ8XGrWXvqNHLGj03PZ53jEOdU5LLGuaxw5Og46O0knWv12sKTU7trKtYMNkAABAASURBVBoH0+62xqWmr9tVFe0Z3++WpfXa83i9+i9rWY/us66qqpbxPnv2jNawrR7TN6IOthqcVo9r3c/Q6rEa6E3gBVmSQgJSmsk5o/8VdEXYRnasnVZ+TKNYQ+aLdfY2t5sey+2n2PlZf/SD4dzW4H5ziAhtYmN80DIYLDCug51NZNiV21U726+//jrraoxMEjN1BHiNUs4K4wqO5u8YHTYvTEOxqzs7sm6dxdn1x758E31ibb3YnHM40P4T2A38PH/+gpaWluUDAOPt0/JD9h87/L798iHChx9+KAeFtzhMuIoj6/VqHbh69Yreeuutso79H45evXq1BCbW0x52ocfNyzyweeqpJ/Xll76sF16Y3Zi+8PwLep6b0+efe76UPcN+/AQO++XHLutR9mXvOT4w8X8ga9twyEGBg63L3PA6UEg5o3uTss+ZpxEJHk00xbep6wa9Zj3Dk0B+3jN6BGcte0WLwCNCbtOgA+63zz5k/jXIv0K3rE9eIy6bsteI9h7Ha6NlTXdIwfY25yS3d1t/AX7AodOTTz2lxx57TOe5LTrD7e9pdO8RboCe4Abp2Ree0wv4IV/84hf1JW6PX/ryl/WlL7+kF196SX5/kbLnuF1+Fr68UNq8RPsv6BkOYZ56+mk98dQTusjBjIPEi5cu6hxBkPX79JlTWj+5ruWVJQ05zBmwTgfs1fYpFrA3xlEKnOWx7ty+q7ewC7/4+c8JUL6jv/zLv9R//f/9V/1v3Lr82Z/+ablx+eY//4t+9O//jq1+lcPMD+W9aGdnu9hF74UBDwUPEmmSOIcOVSkfQ1IyvwzUocj8tEWvp6yHlj1nAk+npC1+m9+dd53TDvl12FhDS1qAspY+D4C+U79zUNiWOsb3O+DyB4ANdb3HndJuXu6yFjm28/Ghw7Lt0I9NDgL3HaSBe0e54FtESKSQDC2SdchVHWVdF7xH0bsJ89tvsb45QPFaGoPjBPBcnaSEPmYOMBJ6lnJWylkB74LyAhFKYwaawwQkJyA76TpNyHtwGztPVFIcQRsfg29BxhjbMdFQ2dQIbo6OYRbozBaF/w65kZvAoCkbw0cw1bSUtZoxywuKMgQ3f5+Qn9BnLgwL6gHAQDPt96GFcQbJjNjl9NxphvCckhKMzJFQ0COZQSNoMIjyDq5Pj+ecOMIkP0UBWubyIqS7UqgAoqCIeeCT20zgY+l73M88moJ7577wMyRmmP2WksSbEMADUFBEeYBjwTUrI7yM0FLKMkQErUKzh7kZuwM/kcYcoCHRrmuD4qQOxc/cqjT9UNPPGJHMTUtPq6sn9OjFy3ru+S+y8B2kPKdz5y9itE9goM/q0qNP6MzJc3r+2S/qq1/5Ez331AtaGqzo9NoZnVw9o2F/qHbcAhNubBgXPAMFnSJTy8ww7VqVJ/g9B7Llh3d6C4KKnHiV+xqq5E234SRrQd6E9YnHOuAiK7lTSNbhwZG8CZWN3vTD8zFGOeWslJP8P2QHAsw507xTRJKNcKLOel7XlXoY7gEOcChKIDY8Dni8eblfMJnHIJENnfXSBhkmy/NGRClPzBMR6rEx2RHwabpTz+GN1+Vu04FjC3gz9Zh2JDzPPrcFrjcv7Ix16JZPgky35zRdR2xSYwLtKTp2eHAI/QfgYL7VcjuIlMdIKWScDTY8U4xTi866zmWKUAI875BTOYMDk3UcRff1xugvynrj6pCnHUm3Nf1VVYvRNQU/zydsRxlXUgddxqNlPuc9Z3dcX2OQmrqRb2U8l/tYBhXlPmF//733y58rNT865mzYPF3ndp6/rusiu4hQjdxylcp6zimpwnHKaZY6P4OkXlOrqrNyYl0w5nQyUsfaqXhnGNay5I2FWnXgLAga9Po6wBFu6Hv69Ck2vEXWxkk5EDCfzh9viraFVV1Dfqe333mbm6/b2qffNZwUOzPvEGzc4pZsk1NFB6G+1TNfLPcErqEkwckWuUxZPx5PPHbKO/joMvO4qhpNMfBHBAgj7K4DlBE64I+z3OMW5vvf/34JYt7nND0iVBwy5Oh5GA4HZubYeayIkOVoOsxbzxPgIB47t7u7e+VjUNY1w3xO42Lcy56A3I0zXRSRZNkUeqBJsu0pNapyVo1sM23c74jbGKbXYGEgy8/6u7e7Lcsih+T10aLX+7t7EvQ38LZDVtZ3y6Zl3kX6rq2uqEbeLXVN3WiNWxh/L2mZmxTz/bXXfqt333lPR4cjRQRtaxzaqowfEYqUlQDUQTSQ5LLEb1Ge1D9ev759OHnyVPnYZYuMdrk5nLI3TMDR+Dc4cz105X9n7b+/JDmuPF/we83cPSIyUmdphUIBBEAABFWz2fJNn9l5u2fF2V/2vH9gz6o/bV4PW7C7Z1pRNLUACUJrFEqgtEotQrjv52uRWSyy2T3v7KxX3jR3cxNX271mkVF9AiHrz3h8oJZ1oNdUWiG5P3Z8TcsrS/jWBRLygQb4GePojw0f/V9KA/pa3n6Xc8L/ZPDNMu1+NyS4st45gLY8FxYYi+BrgeTMddZzrzkRwYnJsMjWcmqwHeuIA+qHnByN0JtcVarrukBEaAotln9T6GhkGltstarqMk5EyJfxEtxxu8zaJGzEc1o/xJWRs+tTyn6lKfyxLlmeop8rPRQi1RQZuq/nPYKIYO5pCeytI4uLS4i/K3prHqytrhW5WLbnCUqfJoh/6eWX5UDYQevLX3hZy0vL5WNu1v2TnPq6XzC3P+509B8GfkwicZ3T9KtXruq1X74mPzuR+/jjj/A7N7THZldE0jL69eKLnyfZf1bPERQbzp49p+fZ/f/qV39PL7zwvPyRzBm8WNp4w8+nmRcvXtTp06e1srJcaGjRm9skNZaDE5m333lb9gufsUFx88YNXaO8jO94j00L/3G4NzDee/fdEkB7Y6hsDuDnzTcnResEj/PogHWiafqwNkhSpkJsSAU+dnAceUzsy7DHKQn4AfHZBDy8LntNStQHYP6b3h66UtdNGccyjQi5zRRZOUnb2dllnTkg4ZlIYj7G2seW/ZHbA/yQ5end9wY9OkUyuEIi73kGfXQee/XH3vteY8B73ici6O4iPPZmzyl45STj/MULeg6+vvzKK3qZzVPDi8j48y+9qJdJVL74xS/rS1/6kpzQfJGE5iVObl5ARi8h+y9+5cu6RPL3rE9oPv+CXiAJepZnfyTt3PlzOn3mjI6hE95MWiZJXwCPAXZnW4BU6B4X2Tux/xQf+stf/kLf+c539M2//it94xv/Rf/lG39e7v3tYt/5zrf0i1d/rnfffltXPrks+/ctZDIhnkySKvjaYD8DeDpHTNHrN6xZtewLU6jM1SGpMevQBPub4sOmlOahn1vui1wsR4AhhSIV6OB7R/sWudhPut8MkD91HUrgvh3t2kPwc1v6EHXRxr7h6J1Lv/ccEUkJ23YM783BCacfLWvSlD5dcZSlFaiEt8PVMpfjCpcTdG08nkLbVFPWqQn9RpycTNG9Lhg3VcpVo6rqAbVSzkAFUKZZmQ/rImUZUitP9G9Dx3ujBC9hDj/d7wKz+gnAA/EDAdS5fRnAv5BMGc+ln2fgth2/WhjQUnaUBSC+4/morjDYTAaO6v3udwHTyvX+qESHkKYweDabCgbubyOscNRuawUxVmAsKEQAnVr6zWCqCf193yEEl0fgsWcw1axEAQp+lCQHHbSUCT04Iz++Dyp+G/wegGQdgegQEUqRlBFaTpTc23GUOt8fQua968Q1YXEYEcjsswN0gJIcjKYakVDwo2lUCownQXvL2BvsMH1y+XL55qMdEroAZxvV1776Vf1f/0//F33u0rPq43TYUtTJ4ye0sris5QXDooSMWubKkTU9NCrzE7TBgh/I5Pe/+zPjZcei3hJojmTcj2jJKOxvd/b4EaGIKK+Kg+Ful90fCpXxkJfrvXCbV6LpiF1hl1VVqQc9Lg110yil7FfsjByUhdtOtmbudDiHx7QhRjAQwjkgQciM4/4jEqEOA3HblM2HqTKlHeHa6ioL3DM6xg57Bc+NgwMcg52+g4atzU2lnDXEeRv/InxujLsYl1t18NmloWP+JyGlUESA+35ZzB3odMjQOLf0K3oOrlN40qHTddOoBpfl5WWCmXl2m5bkZMzz22GPWGyM2y5BtvVezNfibGrGCBDoGLOjrszL3Kbd9LaMbQcb1OWUihzcLiKprht5B8vv6wZ+5yQvspvsRvl0wV/TbJ6UjxAx/wRdshOdgLPnFL9Mh3GzrfpZXIUmcDGf/M71DbvPxqmuK5mmHsFjxb37Txi3Yu4hwZ0DTy9SawQ+BZDRcQLRY8eOFV30uyWCXsttwI5uRLDINIXP6+vr+oSFybun9+8/kAOcu/fvKSLk0wwnIVvYVY2NNdBrPhzxzfegTttEEYB/jkrfAzxG8Ivbo5+I2XMhl8oKeST4fFSafvPj/v375aNwnt80eEfY8jmal67lx89u70DCQa+HN7huj52zbZIUl9Z10+OP2o0IcC1nB5/mp9v62QMGuBiflDK0hdVGxtg+yW3c1uPv7+/LyZVltrS0qD7ycoLqj1xu439smx7LsgtGSOhToEPHkUs5wSC4mOGbiv6eO3tWp9mdNT3XOSG9jC+7xynVGFztS1xvnln2EQGqgT5Wxc943IztzSHfPolDn6TENmCZDYfzcvDUo858cKBoGkyLeWLZDuh3mhOzIQmE+XGP05StzQ1obyGvwwam8ngr2JrHrNFD0zMmkDkguLOOF3vFdoxZR7nAKY3l1qA7QwK7hj4dNue/R7Ms59g4cQDo8cxr02g6fF9VGT/cMr+9pBRhOXSF1l38owPkbRIs02pemj7v7PvZ43iMnJOMoyEi4ctmYLrFNcWGzNOqqmXeNE1d5mtZ91JKMtCslFPs17z3xyQlUyh40mJHNeNWxV+5jcd26b57JAgOek2rTzXEtbOzA11T9Qd9Ti6Paw77repK9mFLy8tKOcsB+wskD0tLy/IJ2oULF2TaDMbTibDt3n/03dQNetcryYzlfAy7X8LWLSvr+SYytB05+b98+RO99957+vDDD8spnE9H3nzzjWLz73DK6Y/WvfHGm/iDT/Tzn/9c77/3fmn7wQcfyJsFTqh8ynb71u3iG6z79h8POdH3jrw/MmsfuOm/hYBfOSU9GWfY1syfiCgfa/S9Tyl8mpRS1kVOEk6SEMyTmFsmsKusGgG/vWZZx1znjyb73nx2bDRPgiCPyZzJcyKoiKQKv2IbNc/rupZ1I8PfEX7ZPPE3yt1iw8Wl/y7Q7Yz/7u6+UiAH8GjR103838bGljY2t7W5tSP/XyoT9HsiaUQAK9pWBPCpajRBXV02/TkN6L+wvKyVtWM6dvyUTmJfp86c1VNPX9Kzzz+nZzlhetYJI6cpL5HIvAi8/MoXSWhIarj/whdfKacwr3zpS/ry731VXyaZ/AqxzJeP4Ctf0ZdIZpzkOMG9yEmU+Xec2GYNH2MdsB9osPshIaLXAAAQAElEQVS6men2Hv7QtPsTGO+SOFrO/rjYN//6r/WNP/9zfeO//Ln++q/+Un/3N39bvhr5h9//gd58/Q1dJ/F8wPqwxRrvMabYTkTgf+qiz7YZ747Z9gwtsjB08A82yXIy2N78bAj/AiJgmku5JjyM6DB7mr0q9zRRUQjqPE4B5NAB7RNQ6tEBtz+KHVviCPftwKcrowWv8Sn8dt2UeNjghGaEvx0TC02hYUK84LKjHUqhlLJSPgR0LfNsiAhGTYoERJLbZb/LlTKQxOt/HwRxwa9/C3hVxnA5AyNlUKn/t/od1es3r1nHwzo/GHg8LLib/ZiR/ya4SVecpv9zrZZ2hVmUfnMEZmKFQ885qUNQ9Dh6VcqjfhMYPsX5ltL3Zv4R+BmwUnkOlwV432KE3jEcYdgG7zK4tPBLScA8K8caFeFONCZjHT0BTi722QHc54TAjtPg0wA7g312VPxsxd/HgPZw7K47oO0BQcCYRXA6DQwhazRO2t5v9Wh7pHsbO/ro6mf6Ljuu3/zbv9GPfvwjPXx0n4W01tkzJ3Tp6fP68isv6s/+9I904expnOK+poyVMIi15SWd58h2FQdiZ1+hdKbR/LPzK4z7rV8RoQiDKCWFHl9HRuHSxnJA4G/c3cCO0uP6/t8D90vIcASfc85l0cw4WXFZJgZu5XZ+7/tEe9cbIkKeV5Te1TyGk1qGvmP+GA9gB208PL7b2en73k7ci0cigLIxRYR88vA0Ds8JiYMe65BpW2I8L7h2+MbDdS4lmEE/4zHhhNLjiWdxpZy5xUS5/7d+UkpKkcqi4kU45cQucV1oHZM4RkRZYMTV4mTqppFp80K/yg6XF/oeddaVR48elV1zL2SGCf2NZyjkcS1f052xmRZ7Mc0VQYpx12/ZVstcCdwiAlym8pVSVp8dK28amI+2g82NTRavTR0gO4/TMq6KRxT9WiXGsO35nfFocZjGwYviAQGeF5DJeCx/tMofDWsIPCpk76DPZdNrQK0rSYVpdSIyHM4r5yzvqprmMf0N5r/HbrH148ePlbkdWFz3buvVq7p2zXCtfMbe9V6UN1l43Keq4fl0qj3sznX76LHrGnhrHpr+/3+DxzWNlpPHjohCq2lzvfEynj5d8XvXRYRvH4P5bZ00b+q6geYsNzG/9/ApDmYd2Pp+D/9yAF2eb8LCZL77fgrdHseDJmwhMUDEDBerhdvklMqibJwtU9cZL+uoP2bksbuiMxl/NdUZdjsbeLePjK0vlmPKufwN1AhfZBrnSQqMj0/cSlJCYmaaTU9DcKEnLuNk+jzmmP4j/G1OSQOSkqCMCGhPcr95EgQn01TJejajn93j/T3422qeAMp2PmRDYYQPv3v3jhy03iM52YVHY/RphD47yHZQ4x1vy8EJo+mOFIXHTVNrbjjQHEmIE4555jUvzXOD53UguL6+Ia9jDnhNpwPedzgd8rjWX89h/nlecY2hz3zm9vGPZW9ZWM7GwePP9H1cbOHMmbMyDj3sxYF6H74YevCxrhvaVPIYfo4IpUJD4Gv7nBKsyMnjqVOnSQjOIrvTOs+OtT9OdorAeWVlWRcvPs1GzSVOH14AnsdPrmmJ5NS+aIgcfdrgpMw6kAlM7Bt64PIyu+enT58qPsvfxuaP5DiJPYDv1iPb2sb6uoTP8N9yPVpf1w4JmE9H/PHJDezzwYP7ZfNtD312e/PGfU2PebF1uEky22y4L8vca9oYOT58+FDuY1t3/Q4JtHm+Q8Jk+cxgB/+yp31sY535Xee1wTrg8S3TDr8F2+BbArKsvzkn8AZzBOPNnx68joiyqRIRszYpYQ+tvC6knEud6fC4hqvs9JtGnxZZBqZJj69gcLGv2HIysCcrnWkSl/V2hA30mdM2YPs9sgP7TuPiOs9l/P08Jbhu20nRxV1O+a2T9t8PWTeuX/9MVz69SkJ2jfIavvIzXb9+cwaf3dA14GNOM19/6229/ubb+ojNnZtsItx98Ejr27vaJcbZPRjrgB3UaZukqBWpVq57avpDzc0vqT83r7o3p5pNgZpEZm5hScdOntJx4NjJ0zpx6ozOXXwKuFjg/MWLevrZZ3WJE5VLJDTPPPs5+bTlxS+8pBc5cTF8gYTma7//+/qTP/kTff0P/0BOWr7whVf0ORLd8yS4J06eKBt4thv7lRShCXywfP2pBn8E2zL337ZdZY14Mnn527/5G/3n//yfyx/q/6//65/rb//ub/W9731Pr/7iVb355pvw6Kq87k2IFXskal4bPYflcBRj2A6O1mIdXYg1gl8KRQDUB5AUMn7i8jPhGncqiYufxeW6o3vUDn/WqWPNNVjeBkyp6MseG5Qdpx9i3AKduBLACF3QDKBuhJ2M8XdjyilrwZS1wfpOw/Lj+MSQU1YB6zExRMoZW0iKxHilpWYzRSjnJMdwqePh3wUQ4EczYiSw+k2g6l/9eD7Dv3rhin/zhV+qYKjZ5Xlnd56SpyMkHt/CXO6P2vy67BiGeWjvgL1j4WsJOjqePdKT7VrepZQVKREQdeXV7Ld4blHGqSYEaoYxAWQRAkel/pq5Aryz8/D7xws2Cudn148QnB3WLrtX+yxeNvgZ7M6UAKe5iyIYSrJBgGOcbQAGL8AeY4QzGTOvHafBeLiuKDDGbed44JL+Viw767t2AHce6vadTd24ta5Pr93Xux9d1y/f/kA//9Wbeu/Dj7SxvSXl0MLiUInztIVho6fOndQf/cFXtba6SN1UC8M+/JwqRYviSGfPntSxYyuyc7NDNG/HLIoRop24OvRlBlTx/Js/cdiq1Fomh9BhKFZw02yFj7ABdIqgB+D2EQEev/ncEMgsLMwXeXmnIqfEwtnTGIPZhx+WRcvYVviKQNL1E2Rk5zBCPh2LxzxBa6Jfg8OeJ1DwIrTFDlBivg78DBA1WyhSEFTMyQnH3NxQCwQsduCL7MA5ueqk8t54zbHTt4fsJ+iJn20/R/KjWVn0jY/xs5OSZjTLF/O6OAI4enQr4+IHjxsRJUBwYuW6qqrV0tdj+tnjRwRBwUoJJkyfE0s7w0S9xzhqZ34JHOq6QdZZvlr4w3Cq4F1EuEp1XckyOiBoq0gIPJfHqph7JsdJ6W+emncGB0RrnCgtcrzfML6HqpuasWpFzMYNRaHNtHrM4pyt9/BvysKQIqmpaw3he4+TEd87IdyFx4sLi+pxnG4eV+AUEXpA0Oo5lhaXipxM+yKBkXfK/Pcay+zGu85B8nA4rwE7tLazh+xuPnr0UL6qCn6iPxVj+rlB34ybaTPvHOyZb9Ylv/PHempwND8s+4wjNkSEuxeI+LWcI47qKcs9Ja0iQhEAepkJ2jyfxzFEBC0kz2lcLGPjYhynZZHgRBehud5tXLrebS0Ld44Iub3tzWUf2mdjs2gwvNvv7OyWgG23+Cj7rF2S+ZGmyGKCDXncSZHNVB7b4xpSioK7QjLeLX7W7fzOMt0vfm9X9+/dK4Gd/w7APOthfz4psA45CXCi7z86tm34nessL/P8xo2bJXhMOZU57H9Ni/2r5+isCJ4QaOGF30e4bS461CLTlFLhge10Bd1cwobruoGv45KIOjD1gruAbh1nh3UeWzc/Dw5GJVna54R6h5MmHV5TeF/8CsHqbOxcxnfyfOHCeTnY9u6+5ztJ8PM8gdMI34nSw9OpFhcX5H4OiiOifPPgPP5oEf21v3HA79IJ9EWCseXlZfljRU+zuzwkYfK4ptFyNFiuLnu9Rj14a9m7jzdPPI/bW4bm5xyJkmlvCJYGbCTAMmyzKomE5zMOx9mwcTLjv3F6zoHfpUvQdFpzzG0WmDfu5znMS8srIgpNLTqwxxo4ht4hSYnHW11d0ZC+9t/PPvuMzhMUnuVE7CybYP7GM5/4mO+PCIKN+x7+xqcW/mjWm2++Jf9Hfz5JeJeEzQmcTznukDD6VOIaAaM/ZrlNMmH9GeCLKwKjPXRvn3XBtEaEGuxZXBEBvbXGXjeQn0vrE68UETIfraPm2wTdt6zNXz+bXyGVseJQ93PKpY8Dfrfx+8Q4Lov/ZqHwO/viSInElwAcv2FdXcBHum3KmabtY9sagRsV5XmC3U3QN6/1ThLc5zRJYt008hwd+t/iu1vagBo6PZLb76OzFT7N+LcIK+WM3xsUPY2IEjRbVj38a4uNuF1EaA6f6341fc2XEQlFi0xTobNhbJXTklu37+nmzTuc4t7WZzdu6fpnt3Tn7gNtbO3q0ca2bty+q/c/+kS/IAb54U9/rp//8lf6iOTm1p17uvvgoR6ub5a2O3sj7bNZS86iLip1+ED/X2wuAxxS3Ui5VlSNoq6U0Ns+9ukTmAHxwBy2NIevn8em512yuXrsxEmdJBkvpzLWM2zyPCdQTmyclPjU5atf/5q+9gd/oK//4R/qD//kT/Uf/+f/pD/9D/9Bv/f7X5MTmpdeelkvcHpz6Zln5VO6VU7ebTsZPk7xi/Y9ltMua9IGCes9Ttb9ET4nLz/9yU/17W99R3//93+vb3zjL/TnPn35xjf03/7+v+nHbBS//8H78kaH/aN9oAWZ0I3gxrzukGeHzFriWccaXl+OYIqc/a5DZqWknXXF4GchK/sZP1sfwr8A1JCqTi39vAnptnvYh8GJUtd5rSo9S7uODtabjvHc50gPfd9S5/4C34iQcc8JO2DtzPCnOix5o4gkGQQmjMmDOt9HYDdVgRRU/Hsgrg7Ey6Rg5rKj7tc/7q3/zihuY0iH7Y5K6kAmgYUJSb4Pyc9gys79WFSxAzCZMUZcrgiJHyAAFc75zqMWoI1LjzEmAJ2iNJ0ZZ6D57CeYJ7MotACLK4KPxCgpK+VKilT+0Kylvhg1DsuOzUrnXbKdwx0EO3YHxc6iHzx4UD66YKX0Nw1tckzsxWtmzKNi+CMWNu/+eIEblaRjKivaAU7DiYnn2GRHxw7Z490jyfAfxV7+9LK8e3b5009L+eH7H+pdjpd9tPzar16T/9Dr1Vd/rp/97Kf66c9+rNdff5337+n1N97TG29+pHfev673P76tDz+9rY+v3dGdR5saQ2/DDt5wYY4dir6+9MWX9Adf/4peefl5sZ6RgISqqlXbjeDRvqSxUppo7diizp0/oZMnj2nQH/DOPGwV4fZJHcYzmdCHhK5DdwKFCUkF+EUzGZKCf64PJVfQzh8lcmJnQ6lRZo/vRaHB6dZNjdJmeTG0oltnWubybpZ5FxGyY7C8MsYQYcPqwDmVfhVOTVwV4yYWKu8Q1k0j1BpZQ1ukEoxtkZi4v9u59ALqIMmL51M4s7W1YyXQP3HihPoEdZFSOXmwLvTYefTCZhz8R41eYL14fHL5E3ZMrmnEzl/dVGUhq8ADdOBxlmmB/Nl4VJoHUxwOJIBfp0ghO4IOflYpw/Np+RiAA/Y+NBRaGK+pG9FB5p3r5liU+yw0GX6MsAXP6dKLlD8T/QgHugm9rvN8Hp/pGb8Vqs9tKKVMQOdxA1yRQao0ZYFO0O1g1L2bdwAAEABJREFUfjqaKEkao88ti6al6nn8fo5A5BSL5vnz53XmzJmSlNt2RgQptgHzyrK2raacC51CK+xnIEQRHpk7hNQWaFUhRwdKxznlMJ9zzrIcfNLiwMtzWoZ9gqxlEhAHZn3k5LJmIWvgl+e0HY+Qh+XmYOghu6Xr7Fbv45wj9PgyD3v0mZadoY5Eb5VAchF5jGU8K/geEUo5q/CvU+H/BPnZ9p30Oqh0Kdq1+KEKGqaM57Jyf0XR0bpulBN8iKS6aTQYDLW0uCx/jMhjLC8vl/kdtJ48eVILCwsq+BF8mt/WkRYdMV/tq1waR3EdvXcb3xsiQkXu8NbjZGg4goTOeSzblwN189R/j+Sd7B0Sl3181oggxTowQR9MTwttkC+PkRg7Ahtkbsuu493RXFSVnT0v5lucopkH/grVKfrTgr+TzVVk52DeC7B3aj3/PrK5x0mF+3nDyLS5/T4nLZ6jhq8VMvb83gjwfC2K7HYp56LHCw5iCLbmANv2AJuNgA/M7YT2tv9jMmzlKMC2HY153thY1/r6o5IUWWfM3y18dQvvbD/mdV3XjzcLPHZOiXVspIfs4t+8eUPuYxqMzzaJzRa2579DacGxP+jJc/nEwbJ2uwk42V6Wl5d0guDqOAmCbclB+1P4ogo/5nkdMJ0+fVr+OJP7e7PiNCcPp6nzWPZZ1hW3fQAu3v323A9Ysyy3uq7kdx5/hZPV8+cvcNLxHDZ7VrZfj7G0tKheDz8gkbxtykmAaTpgTcs5gXtPy8jMtG1ubukua5c/BmTZNuiyy7puis56nbNv3OK0wzbi3Wd/ZNJjPgC/XRLiA2R6n3uXTnS8S20c/S2GD9k8sA74lGpE0G4dKAAfxWW+dehRh84d7O0rIrCbleI7tpnT6+sWsksplwTJ9EvoKrI0/jTX0eVn4y4qfR8RvmUs/CA27rkMCVlHhFzW2HQDr5Jmz2LcKTbihMTvjZdweh5PtHF/g0+1rbMZXT2Hz7SdGxr45zHkizkEmH6PlVKWfZdP1DL6YL2YI+nroD+nxPrd4aum7skQHfbeah/bPbJb9x+wjjvJMn6FVkVpX9c9SvMlVGFbTdOHXwtaXl5lrCDe2WQT6FG5H+CrhnOL6MicGk49UtWUBGNre08PHm7o7r1HWt/c0c7egfbGU01ZNabKun3/gX75+pv63o9/qu98/4f6PkH8T3/5ml530vnxp7pGknOTjYy7jPHQ/dmInUbSFNr2sI8OXmf8n+oskFQL7/x+Ao+mQJuTUlOrGjSlDHQ9s5HVH85rbmlZCyTJq2w+rJ06qVX71JVVrXEqc+bCU3rq0jO6+Mwz+tznX9ArX/4KicvXSVR+v8BXv/Y1feX3vqavf/3r+v3f/7q+zPuXX/6CXnzpRWzneVl+S8vLrPU9BfiqVeG9/ZJtxjZyg5Ml673juB//+Mf61re+rb/527/Rn/+X/6L/8o1v6B//4R/1k5/8hET8LV3ltMwfE9xkjRrDg6bIoym+NiKQ8VgHxKmOhQz2SSPW5BG+6wC/OWLNta1bv6bwzeDk1WshqqJiOjjvDpvZ2tgqOjJBZ33KfcA4B/h626XXg33GO2BcJzA5Vax3tWp8n/W+qioldDKQr+OTqtQ3vO8BjSr0IqVKgexDiRKIrHgSeJdp4zVE0PY7QRiQXwSKMFNXcYWC349//FAGoKbc/3vlYYPSnnt+xGhmiJmWMS4TZ6N1sBERihSqIbhC6TKQwKVATsrp15C4fwyRlIK+4N/Bef/HOxGhcpENijkNEa7r5PmCupxhGuMUw8XxpJxpFoB/KIWCIVg7uPX19RKU2tE9ZHdnc2OjBLeuv4/TPwIHqVdQLAeoH334od57/z15B+hNjvhee+1X+gXHfa/+4hfl2M9Hf7949VX96rXXyhGgM+4PP/xAV65e0U12C+2ADMWxk/zYyU+nE0WEeiyyw/mhlllEvJh453Ft9RiLxqLqZlEH41o7+1njri8188o4k4rAdY6dhqcuXdSf/umfYGAv69lnLmh1eY7g4UA5TeHjFP6M4eSkgGKqXHUkKUtaXlli7EYBzyy7Bofcgk9VZTglgvGRvGiYv3QudTMudnJpcL3LoCZoMYXvNuCcU5G7DcqyX2IX5Pix4+DSKVsu7ihfUZ532RWb7ZAGQcCebCx27GVu2raM68/R24A7zS6XESHriOudOA4JqI3HHIG9YTQe42AanG5PHsuO3+Maz65YtEp9ggfut7m5ye7RTd29c1fWBevKBrri/+8m5Txri37mlBThHl0pfdt13QwxHjI672c7AM8V9PHiUeZJUf5Gomcni2PuAebZAYvO8WPHCr4rOFnzDdLldqbrKXYnJ+jvBrq6x07mrNzDEe0XOdn2LMsWB+W5DcJeTOYBDsrBwZQj3ylOy06vz7y9poHXlRru3d8LqRc6Jwq+9xgG45Cgy+MYTy+uLbbZHc5lwkOzf1ikOt5FhFJOyHfGqwiegQmJrwOsCgftz5M7ufB85f9mYfe0pt7JkPXEsjIe5qEDvRJgExRuEpzsssO1h95YRgUX+G9c3c8+YPcwSDLPWr9TV/jkYMDtIpJ8uX0EuAOWoNt6vCm8HhIoOMDeZS7rp/Wsritoyrp06Wk52HRAuIh+L8wvsmM+TwBHOb+gxYUlOWCcZwc9oS/WR+NSoRuL7LAWGWD3pm9tjUWVnbyaxcA4zfALuXQflx7D742vZel642McXT8lYZpD/1OClpSUkvW1LXbsdl6U9tAb01JOewn89tG530hS0A0pNKW0DjMSOIgLXPhtPGAjLfzGFZJl453xDl04RYDgBdO6tYUtWa+9m+h5yx+iIjvzV/A6gWMwhHkthazvEaEDFk+PaT7N49/mSERyzmrYYd0msfJHZCOSfGLidrZxB7rWA9cfw8+cIrBv0G3zaJfNKH/W3u/Nhyk+7kh/IoJxa2ygoQTqhkB/IuPmoNpJ5MAnE01d7HCDJMf9j5FcX//suu6SbG3iy71O5JzwXTtF5nP4n4sXLxY98SbXJgG//7bJgbw/Tnbnzm199NHHJVFwEvAaa4aTBbexfNZJpLZJgKyrHt+l65eXlxj/hGwfPgW5dOmSzrKTbJqHBGwTaBsTyNxm/M8InrZ3tv23Fbpy5aoesLvtOuO6Q/0UfRnjH03DjRs39Nlnn5VNGL+DLfjMpsj25s1bunPnTlkfb968qXfffU8HJDV9/Jf1wYmX+ZTQO/PAtuePrRlfJyOffPJJ0cFj+LYpfrzCfmb6Oi1zuE/Qt0AkRVgrVMrEvfXjPmuyfbJtyfZmH2X9cLK9hw+wHa4SqKaUGLMnv4sISVH013pg/Tqa188GcUUEweGk0GrcTVOAxwjbcBvbvU82nGyXceljvGwH9pu2uZxS6W9dHKKvjivMV5qqwqbtz+0j3N99nTBn/IDnMg3FRvAx/tsU8830rOEPvH6Y1j4bNO6XsQOXtrEJNjpCDh5rE7ua4K/czu3Np7ruQXuHXvdkfz0iQK3R7xY7rXnXYE9S8G6s+yQZN2/d1v0Hj9hQpjYqDebmtXb8pI4dP6XVYye1tLKmXPWJQ0a6e/+hPrlyTdc4XTkYd1qlzRqwsLSiu4zx+lvv6Ac/+Zm+9b3v67skLT/7xa/Kqcstkt5HW9vyx8LWSVZ298faY23an3Tl71jG+OkJC9b4EHw/JTOYIsouZXXEJqXkvoXnGJgC/qZerarXU40/HeJbF7CTRU5Ul+HhPKeXiyTeq2xMHvcmARuTJ06c1unTZ3Tm7Dl549Kn+P5yBG8U+ITl5Vde0Re//GV99Wu/p69zGvNHf/RH+tKXviy38R/rrzHWEslRVTWyHtiXWw8tyw0SEJ8sf3b9eokXf05M+J3vfFd//Vd/pb/6y7/UX5C4/OVf/aX+4R//QT/+0Y+wp3eL7e1wUmj97bMx53iwRj9ySvJlPWmLvA90gF5aX6wn/visZTvGjq27BZCzS+vtFH7a3x6QjNhHzvwfHGV99piGiFDEITBfzpUcq1TwNVc17xJw+B67iMgSJb8kpQKuC+oCuQTvE2NIIb/Vv32FUoRySspWbEMKRTwBeuL+yXruxTv9xtU9fnryLiKUQe6AhWUf6CyxkOqmYf6EgRAEcV9D8BHYUH8DCm5JKWWlDICzmN/GZOEnnp3NRYQiZqCgxeF9BA8SVTgk5m8RQBkfRhVmI+waZlv4cywebr7JwrK5uc4uwkPdvXeHwPQzFOW6rqNYR3AT5/wAx75BULhLwDPGmMTVQMuQcRxo2DGura3IsEqgcQID8EJ9mp3nMxxH+qsGfZR4BGfZiT5Oxu/dsQvnz+nChfPsrh0vMPvc7wmdOn0Cx3AMB5O0vT3Wzu5UuwfS7ljam0hVb6hnn3tBf/CHfyx/ROCFF57TSRbN+WEP/tFII5KUFkz9g7Q4BunY81C0ONIxJwhLwKK8aDhIdHCR4J55Zhla4c3vCUZhJfYo/xZEhCKivO5wLBMWyTIesvRzg+Ow/OqmUR8HkpGvCJxt0BWLVYcRWS9cGqbuT53buZ8U4DxVhXPyLMZtykI3wSG7fYRrha6FIhJyWGPXcyzLaJ7gMKdEsLigBYJG62iHbkSEbt++ow2Sjy0CKRvuNjtzWzh665uD4Qlz2Nl3krzwOEni9t/8sc4ZNzfoQbNxMb2moa4r+L2iBZznEsHsEg7UvPbYddOwKEy1RdAw2+04UERwKjSRAz/TubOzpy3w8+dm7chKO3ZbzAfzyXPaIbnMObk4hA4dQvLwynR1yKduamXsoUKHXe4zjhvPEdwO0GmFtM/up9uPWAAdHDnBvscumJ1hRn7u6z6/EyAK8YmCoUIJ/ueUlFPSwsIien5Svh6wu2oeOMB2aV4vsZhY/0y3Exb/XzIPCU42kZEDPSc22wRupjUY3fzeI+g2j1xOCbrMe/PbeBosW/MpImRnvU6QeUAQVxaBXiOG0ZPXFF7tEfRMkP+RU/c4/raf3//935e/OvOFF54vu54O3KwzXjAsl00SJ5cG8808c2le2u8M4bEDu+l0rHWC0D3jzr3xd4JtfbFP8W65A2TbpwOyIYmScTQeDfridr4338yviCh8ruum6FjA60jQSzDixcp8Mg6/Tkyc2O5xIrYr97dc3WYC/1AY+NQqMaZ8df71BAT3VrHEDWA+bbAoOyDr6GMfuI9ObWJLHU2G2J3bVOjbFJ7Smyk6Gf8ORbHdBEKowd2bNNYR01w3jaw7Yy+uLN4RIfPG74xv+YY6bKJHu+Xl5fJubjgg4DqQdyrv3b+nDWRtHo85Ee7Q/ZwTtE3xDRVodGVtsr4sLi6glyfQzwU988ylxz4k5VxwMO/M64Be66bH/Nyzz8ofLfSpxxl8+kmCn1OnTrFDPSx+1f7da8EagdKIkz7TKazCuuzxdrB3SFJKmVOdDZKkmvkXdfHi03rqqYtykPrKK1/QK698Uf4619OcqJhHEUH7zZJ0+CNR77Np5tLJj9eta5aD1nsAABAASURBVCQanmNze0ve+FkjMVhhXYoI5oJ+/N8O/LS8Njj9svwd8BoPy8cbBl731pHpTF/2Ch/9zjpp/1Ujy3PnzqtHkHv//n15bXRb28IetjPFh0ek4u97bKSZfq9tT3FqZDuwL/Za3KGfqID+e5fH20bWxnuILRznJMo+eWl5uejR7du34fu8LAfzeVr0LB4Pm5GjH8z3jgkbdMZ1BtuSfY9tMCHflGY8iogigz9gh91y/Bo77qeRb43vdLJhXx6BjTFX3dQktmOSwAclnmip87oy4+0UeW3IfsgydT/rku3NybNtw7TYZsw7n0I5wXFb65PxMshzIbtijtybHtNqHzVi02d3f491pC1xl8cb4eNsf6bZySsrQeGVT+THxDEL84vo+XFVdQ8fMMIX7Gud9dCf+LhK8nH16mds1N3XDhsZkEPfnubZdDl58iwxyyVdvPisVo+dYI0a6fKnVwnGP9SnVz4DrYpT4QX1B/PgMtDWzr4++OgT/eBHP9Hf/+O39I//9B39+Ce/IGG5opu3H5AUbWn/oNW0y/I30jop6UwfcnDJnhrJS8f7jlQFC6Ie5yRRdkCkrMhVgYxeVuhkzfrb41Spz3q2sLysJU4VlwusanVlDbrXZHs9Q5Jy6uRpbP+UThGvOWlxeQo5+xvf/If9/ra5c2wOPvO5z+nlL7yi30MP/vhP/kR//Cd/rD/+4z/WH/3xH+sLL78s67Z9U8Va78RyxDrixMA2uI2t2x8+YC27eeuWrrBh8PHHn5RvbfzhD35YTlq++c1v6i/+4i/0d3/7t/r+97+nN994U59+clkP7t3XmKSkqSotEM8MWUN8Yma/FRHFl1rfbcP2i17T/THbeU7n9+m3ja2PSGCsK10gnt/+ITZkGKuXIkmwFFmnGfCQIh73mOkej64zJN4dAc8e322s0+ZBmo1KI16We/oe/QQdgwmOwIZnKO2O2tN11t43vwmzJiFYMAPPHLPWqAmutqO+hZCQd+O/Qsb5v/wv/zf9f/7f/y/9P/8f/3f9x//dn2l5dVlG2u1n44k+UuKBHz0JKYVS8jspKBUqi8kIYwpREVS4soD47Wc9viwk0cbORx19MeacM/gZkioC3AEBssEL0nECeivUKjsvzoiP4/ROsgNo5XRp8L2dkhMKL7wG91lG6RcW5zXPqYfH8sJpWFpaLAHCHE60bmqZ3ykzP3Mf4VLXjZpew4JUKeWkBN1NU4MnjpFFdIxjadsp+CaZHv+hWW+Asffn1eWGU5SkaWQdO3FKz3/+RR0j2emZLjLvfq9Wr8kswMldhfZKxaxbnjHwbiov1j3mP3furPwxrzmOTnMOHKwDY4EPXXDiY5zelIWmKDbP5ilvfvMnRHXHNB2y6uiby3s7WweR7puhMSK0T/IaESWAWIRPHfKxUTUNNGFAVuqUkkC0OPMaZzOEjx0zNDiclLJsfG7vWT22wQud6/xuB2N00Oj7TtIOi5r/CNF1d9jtfPDwoVzaEXsxtQNxsJ9TKmPbwD1mzsxFXUTIO28OWqd4aY/JsL/zx/1GBPQRoT7ygDWl79qxNVmP5nEuXpxNp+mxjozh7zrJr8c1vcbV44zhhxdN0+Vd6E2SaS9cZTEiYPMia3xgvFkBPqGUs3w5CG9Z+H1vsKOYkGhaPxdJACr4egJdt9Nq0IPjJNQbBNZ+Nk5107CwNLIcRsxlmAUHu+w0jtWim1PGs1z0710QNWsTSvCSR1k+5nsfeQ7hxwQnflRnekz3Ds58ix1nt/MCvo+TNQ5+b32xbHr0z9iU+VNownmbJzmnMofV1UGA+bCP3vlE1/S02FeDbCzzgR09C5j76YnL/SwrJ7g5Jdm2/MfODoL8EY4vvPwF5thl42Cn6HSLHmd4j9jLyZjnqau60Gy890hCTIt56B04Jyhu/9RTF/SFV16WNyxOnjqpk8jBaPTBrwd95oVxs69xouIgyf1d5/5uGxEukMtErkvgm+HFAotTylmm2zJwaZvcZZfWPJ2VewQlM9g3j9Fdz2l6KvC3npqWwynKPOVXqfCqUJ5kntpX7EKnd4B3sEHh0+YXF2Rc+uz+rrGTmcHHPYyjaXDZWlBUppxm/hD8PVap553lbf4f51TE9uANBgd61gXzaI3g37RGBEHyrtYJsMxnn7Y6afRYpr3YCX4kwMv+f4jsHWwfxw6G+JiUsir4ppAccJtXfrauz3RsUT7ls++3rzYPO/zq3v4uQ3d6wA60kwPb6C9/+Zo+/fRTTkg+Qk92lNFTj2WdOgYdpznd8anHxYsXy1fbmjfPPPMsGxir8KAufe7du8uG2Q198MGHnNi/Tfm+7hGoeIfW9O2yWTbFd9R1pYBnHbRV3MMy/PhIXYRcv40tPXz0UFsk+La3nDN82pP1Ulzm5S46YXvYoa311Hyt8RGWkcF8r9AHf2Ohk2rTYfptDxEqumd+J/BwP6krdZ7D9p3guZPkm5y+pJR18uQJpZRkv2reeAz9O5d10j7QfYyvfWCGDsvP+mCa/c647WPrXqt7JEW/PaT1OiX8On0zAa3pSOBhn+yTqK/93tc4nTo+w63ILKtCJ7xp84h148233tLi0pIsO68r/tSF6XMy6J1s07FHcuY1xTrj0htK29iDfZ+TFuuF8fA4HX5jYj8KAa4zv0yf7x3I+hunrN+2+ZwSp7NDkrC5oiPmXURIgPV7gh+1rDzXHonKgFO/OXQ8Qa/bePPDcvUcU9Yxy2nKZkRdNzpJYr28RKKXKuQ2ZTOwxa8dFP/24OEj9PC2rly9Vv4w/uNPrNeflITkPiclXRtaWlrV6dPndP780xqS9KxvbLHh+5B+dygfaEKGsbp2QqfPnId/ayQ0E73/wSf69re/p2/8xTf1zb/5e33r29/X66+/reuc+m14Y0OhlGsl9C7Aq1PGz4QYilJYnqQkReKXIZKs812IUuW9eW5QUEmbQO5u36AbtuXhcJ6NyyWt+lsgSeKX4MEcp19DNlSWOHFZ5Hme+wU2Fb1GHkdvDSeIEX2K4pOXZ559Rv766pdIUL70pS/p63/wdf3pn/5P+tP/6U/1e5y+fO65z+kE/RYZw37Kvj2ByxTbtS3vbO9qH79pPbYP8UfG/LdY/iTO97/3PX37W9/Sf/u7v+Pk5a/0jW+QvPyNk5cflP+HyyeejrFMn+VZN3WJOzK6u7Z2DLye1xwbNrZt6+Iem462Q/2Oy/5DMrc6BfZqSIelgg4GCv90/mV4os6PillF5MTp25ycFCYuPQk2qMeAQFIkudtjYJCg5kkog/OLV3oSMsqdU1KTKvWBpqrkhddBjQ1gOFeLU16YknTixHF98Usv6aUXLunpp07oS198Xv/xP/2J/tP/+T/pmZeeU9XLGo/2WMBHGo/3CEB3UNwDSRN5V98fPZp2Y015NnTs9Kec5ODKu52dQlICgrukKHQdlr43KGSjp5EqHGyVK1H1BOA4UYwxu2k7OI3iTFiUJ+OpOpxEhAM8xuBeh1dEKMGHI57W5kGdlVECK8WsvoYvjSqMyZDgWUTIl53HbOykCMCVvEoI3wphZzQBpylOw/eztqHIgZFNlGpOQ/KupgF0u6jQVBm6DF7EPWbd9OGpaZBCGcffJ0EZKOdM+1YVCxdTQ2NbIB3OvbDY5wh3TovLPc3NZbXtCOc0Lv3cJtPOTpVOShEyvgU/7o5+ghmZhCYdrzv6T3VAsHPAQjEmwfHisre7z6KIIVJn/vUIwDzeKkGL5zHdYpwKnoqrIwD2QmNnaqfaa3rQNy6LqvGxM24JwIO2TKwjp27cLNP77FJsEPQ7KfGuhRdgJwE7LMBjAm7zOiKUUlKES0YqZSqGZb7Z8CMFcq1UN41JlHXLc1sn6SjP5wBqiqMfkUR7vFWS3cFgIIN3LfvcV+jifQKY7V10noXE7xrGtEPxt45NkL8TEy8o/mgfnNSoJKmtPJ8XHONsnFoWtco6CLjMlAUP+NG1iKCAR+hAMZBlhRNeVAd9XrTN+wZ+DhcWsNsebZJSTtwP5EXMfDPvPa+hZVDPaTl23Ns0Wn65LhTq9RrmyErwsuCTWSjUKSPLHkH2Ag5+SAA4RyKwyOlJD4cxG6uT22+SeD0igLrPaYrl5Hfmb6b/cH6oAbtgOWdmkhJj102tFjws8w48UmJuaPM9j6rrSg28PckicoHd2hUC2PMkAsP5eUVEgYRcdXhZFuZJTqm8s34F9x4/gvbcm+9O6FzvoMwf27Se1cjVNEwIMkYklBGJ+WuFVOzAMpsiW+PmAG6D3Xx/LekD9NM8cX8Hq/al1ksHQg5+VsHZQcnFixfldhN0xoGjy3UC8HloMT+PFjuPP8V/GMyjnLOMl/ng0vwaoffWox0WQ5/EGXxK6I9LuZ/l2ZqBndjAmGo6aTVFr8PUwAeqJUpBIzeS/CYogqqkoofUeRf34aP1ohPGM4PLEkGdbSdFyDj73niZrwn+9tGTCTRus5lgvhvXKc9u6/ficvLj98H8S2xuHCOgcFvzZQNbd8A4xmb88cERpxUumQ4/WMvjr9HefRYJFMy7OXSyQ0/bdgKvskajffzIvuqqkX2Gx7MdmDfmo3ls/nkDwwHpDutH8S8E/o8ePdIEORe8sc9er1HRK+hy6WDBiZDx8ZhjdMWnFE44PiMg88er/B8IPsAGPuP0wx/52iUB2dnZJUjcIoncL/7T41tEKQX8heesA1IoIpTgS5EfNNU1/go8cFCSovjOfXiyxSaEk2PvzA8Gc7xuGSdjLzVl0uzq4MMBSdK2zMMxPDUPTL/nnqDr5ruTZr8T469yOuP3ps1zm17z2f1sJwesBxEhfzzzHqewLq0bDfzJqSo6kVOW1+sOvO1TPd4R2E4aeNqj/cLignxy5nHG6HSPYNN4Wn+tK5aNk6fl5SV2yVcl+DGG38arwleCBnUiAN8D9tHxaeHtvbv3OBF9wNi78rimM4GT5eFg8T6nRE6+L7Pr7Y+t+dMTKSW5dPB6AC4O/kxXjQ/ys5NZJyID1rs51gHrwnH00HJ0u8997jmd83/kCF3mVQHoN90NvmWXxPE6+pBA2qe27reLXnRQ0AKRQikn1bR1KWQREejyuMgwox8JHJ1sT/APhoq2E9ZXmirnJPPbvLXPcSDdoDv2ZcbFcjggPvKcTsC22TRaJyl5cO+B7ty6o6ufXtHHH32sjz78SB+8/2G5t05bF510n+JEYm5untO3bX3y8WW9/96HJC234XlHUnBMp0+fpVwDj8ymwAO9y/uf//QNfe9ffqYf/fCXevedj5njlra3DogbM+166EgfmitJSbCqxIemZ4r9tWy+dihp67WQ0jFkq6nabqIWO58CLW0i0Ttn5aoGKiX45Psea9Q8G3iL6M4CPmZhaYHN5gXNzc/LPOqz0TI3nNP8wryW8GmW79LyMs8LcrnG5sNJfxPZ+fN6+uln9Pzzn9cXXyFp+f0/0B/84R/qS1/9il78whfKN4xd4JR0jdOnReZo0Tb8AAAQAElEQVQZYIsZfMbYmnXP9rKzvYO9bMnfMmZdv3Hjs/K12K+/8bp+8pMfy3/r8nd/+1/1jb/4S/0l4D/a//4PfqBfvfGG3n33XTZh72iNDfivfvX3NPM9oYikZJmjI/7o1wQGWpcCHUmPISsiyXWRuC9w+JxnpfXNtljhKxP2m3KW9arH2j43Py/7A+vSmTOnlYQgjqDjvmXSKeDS0LGYd9QbEaRafiKkIxD34joseIzHIBr5KdE5ldS1ZSoePB5K3rVj9epWC3OVlpfntLv9SJ9d/UBXPn4L5fq5rlx5V2cunNAf/U9f1x/96df11FNn1DSMGFOGtuKMNJrsERhtA3uaokhTxpyVKBXK1eFgDlg8HOwqQLT88g0AfvqtZ7c3vbkwkzbyBc6M4/oOfrhmwgJoRzvFcKeFX/SELr+LCEX8GhLCyynLDjRlhGYBhmgj+V1EcB+yYUYkuc6QaVucohDTodFItJVEFyBoC/hBXCGekzLBmfGckLCN2z2N2m2NgVRNWfga9XDKJmO0P5aTqxbZGPUpAQXkMFsNrj3GT0qMHWVo/zaNLfVhbijX0pmzx3Tq1LKqMnalXCWMGfnQxwEEApeDBfPfvGoLr1r8vnmqMpa4WhBwjQM88zYiCA4aRaJs6uIw3XePJKWCL1P0xzxqCJbdXhBU8EculR0HbTLQNI06xo4IaMrgrcM5mY06frOQTkqbMQtRRMCTcZnPi+M+O1rGO8L0S3SW561YrFx67IyD6qDL/RPtXJ9yhg+d9g9wjrwzXZES3aMsaHssHu5bNw3OalFekL1YVXUtX94584JiHcvMFTkVPEc4oQlCMm6bOHwvZObdgQMIntc31jXB2XrXw/0LbxiwYVw7hpqxILbwgWod6VxE0hT5e5E0vW47T3JgR9LHsc6TkGwSAJoe7+RIgdNvlVIUXhkvv/Nn9dcJ+BxsZPSwqmpFhDL464krIhT0dR/L1a8iQuZhhnd9FmX3n0LLvndukKvrh+xQzePgTbN56PZSyDSJa0J7y9x0pZTUoheJedy3w4bMD8MBC+dkPFFEwItOpnMAnRcuPMVO9Io2CRwZlCSfxZBE+BS71nMsQJFS4dM8AeoIvEbI13Ob3y4nyMY4WY7G3/euMy6e9wE7qZ8RVPo/A3Ow16EboC3rtAoZnR/l9sa5qip8Xq0KXpoXOyTJT5EwXbhwAZ1ZkHfLNtY35PH8H755MXKwevXqVT0gkXFQblmYxy7XSVCm4Gj9cVn0DloGBEDWRy9w5lnAMy+mA2jO6Ix93Igk2mNsE1w7CHdpe9yHl+bnmPdFfw6D0ICgKTrVYn+FKJ4FdIDLGWh2IQdXdzw5mXhE0jkiaKuY23z1jqN3Ik1HBCMDc+BtfTbvza+UM71VTipMmz/OZ7/jdw6glgkGzMd1EiDLdwc6drFv0+B2xjNBd9PUmie5dXK6woaB5xnCBy/UTjStX5a7cTG/Hbi3+KMD68P4oCQ0KWWZbxmc3M68NT0jeFRhE0bUvD99+gwL8pqc/DiZND3uZ/lYVo9IXlz6Y34PHjyUnx3sWrbr64+KnnpeJ1n+iNQB+jiB/xPsZYRPcGk9nlA3gp9j/McIHFpsocU2zDvLdnp43yKrlBIst6/vlOCzaYDj+K09ua11w4nwcU7segT+dJHHq+sGO+oXf3YBO+qzOeB602K8PPcufs8JlJOMFt1/QFJ1+9Yt6Nhizrb4ErdNCf7lxLhTEt4xc+9w38rJhXkQEdhEhS1OVMPPHv7CfqpP2SNgb/CrddOobprSzjh6buuFg3rb8gQeOSiaJyiyfDyvabBubLELbz4tEnDOcZowYbPM7cesES4jAlxH4NyV0vLx3wyMWJ+aulFTVTqDz/BcDfjM4bfOnT2Hbg7kk5PVlVV9gWBzFd/iQPXFF1+Ukw/r6ZkzZ4sPMh1OTi5duiTT5bZONNzWGyinTp/SM888w073c3oKf7BE8pzRN9PodcGl6XCSYry9U++5IkLmlWXtdVQ8BwppHbZM3G+bANd65+dFxk05E2MdFHoraHPbuq7gbUYGxBXwyPg6sHR76zBDlh/74hD/bNwIosMn+BtQnbTYFu/cvivv/F8hYfn08qf6hFMWn/z5C4Hu3LkLfw9YP+oCu9v7+uz6LZKZy+U/t7x3975u3rhdPm794N4j3bkD3FrXp5dv6b13Luv1X72r119/V++9+7GuX7uNT1zXNqcOY+yhxQYUiXErJWgy7yIlqhJ4h1psojOUFYLYtawGJqK8FiTJG3flTfAIj2rsoUbeddPIJ+0D/MYQXzLHmjXPGrq4tCRDj2DcPtc2v0iSMUQH54bz8rNPZuxzrJeW+Sl8xPnzF3QBGT/LicpL6M2Xv/JVffVrX9OXvvIV+dkfH37h+Rf0zKVndP78OZ3kVMubl7aLxrg0PWRVydhP2Tzax0/Yh3uT5JNPPtGvfvUr/fSnP9F3vvsd/f0//oP+9r/+nf7pn/5J77//PonOJnJvleBNK2kC31qID+g94lvKWZZ5JhZKQKQMH7NSTkrczyBRlxhLBYLxrEs94tH5hXmtknw7KT116pROAifYJEwWUmulAdyro3wSwEcRcN83hxDB8yGE+FfupYjwr8fgxwQSkUNB4JpYZI2w63NK6qEUfZzLU6eO6bmzK1qt99UfP9TBw6u6d+0d3b32tj67/JrmBwf6/a89q//D//HrJCpf1FOXTqg3F5p2B8BUkSuluqKEAcylLHX+9qk0keqppmmkvcl2UbhIUfCLCJV/Lg9Bv+OKiMPaUERI/MwEXisiZEM9ginBUU6JgKKZQd0UB1k3T5TQTDf66vDqZmVQAlEgZL4dQQXf6oYxPV5dq6rtGAxZKacCGboztLlMOdEmk4z0lOF709TKOZfA1Y5rAp5TDPSAwGIynsKsAJJG4xZnI5SYMVMlX+43ZfEVTSL4BZquN/hxfn5Odpb+zGLNPHbkiRcdht2Ac4IfExYCf3Rpwpwdi1J7CB265nEMvi/AQ0RAU1YFnU1NgiEV/N3PbRxUDNg1iAhFRHmXcp6V8EpcEVGebQCmoSUo66DMjtpjPDG1fAW/prQx7tzKzxGhCbj72XS4/G0IWno817t0e5d1XRPAT0t/L3w2xohQQ713w/qDwaEzGtKuZZdzTw2ObUQQkVPiJGYg26Px93ieZ0xA7Z3rRwQm2yz0DhbNC8vTYvERrN9P4LPpNb8MpillZJqzjIeDDL93vZ0KJKg4TBaZhcUFgrMFeF8DVVmUvGD3wW0AzxscnQNTHy97vhZGjli0Pb/HdqBnXqSc5bEzZUqBLGb6pMMrIqjL6NtU3CLvJC/Cy8sratAb88y4myfmV1M3Uqhcrnfi6DYOLlt0LSKQbicH+mMCMMvZOmd+tjhU0XmCLMfw1/zkUSkl5uwVOZzgBPcETn2DBM94HBBs3ifA96aC6W9ZVOsGG+w12Dzy4v2UcTtwqpvGwxVajCtViK4rcvVYDj7HzO35HxF4b7ET7V2unnnKAuaEzwtTD97WTa2UkxI8axj3CCpswXbopMz4fPrpZTkR9Oe9t0laOuMCH0YEpQbPsw4tDg7Nixabs76klMqC73vXG6xjxrFPgmaaJtiBZVnXTdFDL6QV85tvbu+TAAf3WwRxOyStDvx22ZndtU4S8NsHHLU1zghGjy+YExGKCAka4xCokHlpsB1ubGwWmzBu1iHzagiv/K6qsS3osQ5n/KnfG8ce/PK317iNF3fvxJ87d17ud8CC7Hct+roDnl6cTedjvLgxzhEhz2U7cDLioGARm/A3e929d1dOwDM+9YBNrxD6xvzuZ7nZBhim6IF5gBLIcgkFJ8xzspw97honBkeBovXTgdoOAaF5ug0/HcDucVI1mY5J2EecRuwQVG3LcvVJmsFzei7QpQh0csr7Efcq88/eB88ziAhFRHkuxexOcpWeuHi2DAxP1CoiWMtq2datf9uc5s6XgGqeudvi59ze8ppDTnP4EuPg54SMc07yOlGjRy+++JL+7M/+Q/n8/Re/+CX5I1UDdC/nTGDOjjLBmvs12APiYu4kj5UZo0XHbUcpZw3ZjW6QuXVgSLI6wKcuk4SuEegcJZOW4ZkzZ3SOkwYHzmN8g23B7U6QYA3nhiRUy8XneA6crlJKBGVbJIMP4eWkyM34GJdZG6lGB02v60qJLkzxERm8ckqFH+aT8TtNsDWcH5Y64+LTTeuYPyb0LAmGE5Cnn35aTj6Mr/XNuHnc4jewR+u8k+IH+CTj4HGt725/ib4XASfUNfpocF/rlu3ceHz04Ydls+zs2bM6zc6031tOdTWzpQn2NGYey3fKfSCzEcnsDnKeEC9EIP+60YQ2HbSaTvsCoS+8kvlqXfeYpwgs19ZWsKNGOSUglBiPpiK8+R2A5cBI2+0+fuQhp032a/77iU8vX9bVK1dJSq7r7u072uLEfITvHWHP/mTF6IAYr0sofWhvd0SbB7p+9aY++uATvfPWB/rwgyt6/12fvlzWm298oLff/oAE6AoJzT09Wt/Erna1x0btiDhowkYtSye6hr4FYxJIdocgygLUtxBRTldiqq5AK8UMWpIY66hLmiqj702/KfbvpKMAujBPsjIkKO+js73e7P38/IIW5he1sACQFC4eJjNLy0vlhMWfqDh2/HixozPI8dKlp3XJ+mP43LN64aWX9OIrL+ulV76gl774hfL8ueef10US3LMkLSdOnyxJgD86tUjiPcTOamwsEz+La4psrS/rbGI5Yfzwo4/kL3V6xIbjTDdGRf6BLOumltfmCp1I6FCuGiUgc59yrcSYj4GYLAMpZ+oTkFU1DfY7lP+uxxsdJ0nmrZeGY9jl2rE12UZJUKYspABKacM1dE/eozvgbj108RiCO4NfuAzfADYeJIydo8b05bco1BahhoQ2tyymeDWBrgYQdHJ5qHNLlU7PS2eXs1YHYy3Wu1ro7andu6PRzg3ltKmzTy3qlS8/ra//4Rf04svPcAS1rN6gVt0zNEUZclMpNwkGZMpQR5JS97MOxrtqy4mKcdDs4lbyrxn4t564jp6xHWo7QKypSY2FA6RUqvjld50grdBaftGpKzeHr31PHU+0CxdAN4Nwye3hj8eJCNlRFsgZ+tOvn5m41FPm5PpQoDRHQBXPgge1pKBvBm94Ad9bZFtQ4d4GfkCSUqOk00mn1jBVEZ+C9uDreawPIV+z30d3Nc4wRdLyyrL8B2FNcdrQQjO6y31zrtTiuCfsQHnuKfelBA+XzMZ8HdAWiIjSz3N24DhkEbIjzPBgSpBXM4edE1OwsCyxgExBNeQ2DiaNj8e1Hu7s7MoG1zSNSS54GCe/1xMXU5b3FfTYOYvBW2jvwNHz8VjmeaKL/B6EWagq2Tkbvx7zuI1Pjhw8eS4/u3SgOo9DsEOaX1jQIg7IY7sdHJP7T1kIjGtE8FzJux/i2mQ3f5eFYkTwOcGJOMlsSRqngP+40c6DZoWGKe9NKtbRkQAAEABJREFUn8sjcJ8Jntf883wRoQo+Gifzt4f8C47eySDoMA4ezDyEDaXtEs5ySBCQ6PuQXd0NTms8rud3GSmww0YpZ2X4mHIqJ1ETaGqRo+VvHB8DTDW/HbT1ej34aKeWSKoHWsBRD3DcOWdEEYqYwZjgwgHcFvzYIcg0fq5LvPectKJtUovcPJ8X2NKGhfaARc31HjOnzOLZk4MG02RHO2Jscd29e08jkpgRSdfdu3fLxzauXrmiT698qnUctXlvHSklwZLH97hMTO/ZT0pJtg3TtoSczfMOnMaMa35OkJFpnuEr1SxiXiyMi3XYY7odVmExFBBXABNs4M7d27p1+6a8e183deGZ+WWYGw60srqMfs2X3VrL0vi5n0vbieljKJn/Byz0RzAksByy4ZBZTKxbY2RnWgbshBsq8DRuY3j1ZJJimVg/dwkunDA6qDKPrH+2fffxfI8BeeGQVHgWidKgx1cLX43TI/TMMAAv4zyH/p0/fx5+1copsbM+kXU6p6SMrliOTrSef/45XWInsddrCFp2tU0C58DOY9k2g5l62GpOzAujjR+FXG9m+9m82iVJcMLagY9tfZdxHpFg7lAO2KmPFEWHgnGC3h7TMrCtOBB0kOmExCdlTFl+IkJTfOAAnlrWu+jxQ8ZcX18viYjpHmHnY3TWOuyE3885ZehuoLNSRELHp6DUKbjPGTrEuPiDlPyuLe/N/yNwveVtSCkr0S4i6FXQevyre3z3r28yPI4IpZy1gS3sozum10Gpx/NcxnmdE71bt27LOgeSikgkxQQ36K7vTdsB684j5Gt6a3xRXTc07egzBfdWEQG9lYyv5zh+/AR6PleCmmcIyJaWFmVZue/uzo68YeFEz3Pa1qxDLUI1dJQD5HWM4G7R/UJy8PPY/+F/eoDpcFvP6WeP5ZMR42pbniewdL3nbPFpBQEjATCkfNlveM4KmnZJ1h89fCQn8lP8rxNL66HHtX2Yfp+G3b1zRz7x9AmM/75xA/5N4ZXxM06mz/MaN98/IID3N9p99tln+ujjjwvcunmz6E+Ln3E7z+H7CDCDfuPl3XLbkU9pTpE0mSbjaZlbdoYJNm+dm+CjEIJc2r5Nq9d3t4FcXoXsIyz3Mh/9Mn7D9163VlZWtURg3Sc4zykpGQ8z6BDc7vC2FGCpnJLqqlaP9cjych+v9Y84OXTA7E2ZK/jh29D6kETt4f2H8unLowfr2t7a02h/ohy1mqpP2Wh0MOW0aldXrtzU2yQrr/7sV/rev/xQ3/veD/TDH/6IE4NX9dprb+jd9z7QNU5l7t5bJ2nZ4rRuX2M2a1snPqok1ZBsyJQhJ++zeLZVS4LSkpzMfDW/uZ92bExii1N1ihxAVsu99cIghfok5H18wICyx7o7NzfUPLHO8AjweXOHYP83oN4nyF4n5ubnNcfzkHXSscRwYV7DxXktkRSusdF2kgTUCcmFpy/q0rPP6Fn84fMvfl7PvfCCniGRcd2lZy7pqYsXdeLkCdku7DdXV50UrGiFTUJvoKyurpbNSvtV60mFjdZNoxr5+N5rbspZEZWUKIn1osDRfVZQn7KfE3xINMsyLR7ficlZNg7OXTivM2wi+NlJmN/ND+fVx2aTFcVgZTZMcZ5WwiNoYbTr/z2wsRnctsOZd10nC8IKPEHRR+wEHaDABzhdG8oBx6D+HObu1jaiT1ru1+q32xp0WxqmXa3Ndzq5Vuv4SqXnPnecHZZGqd6V0p4Gc51OnVnQ51+6qGefO6uFxQrR7yn8rVOoQcs8IhNucq3VpVWdOXlWw/6QBDdpgpOgsUTriCwpVJ47ldJFuXlcSX25R72gKSJkgzQ0KFUmEKtxRA0Cq+tGhowwsEZ1tJUvBu3EPxya+cLj4zFSytxn5VIm7n8NmXEqhO3xU0o4bzADB4/BcB75MQR0RPDbcHjveRwc2LE5mDLtdrwey7JlKBaNA63jDI235dUaRwZvkWFVZUXEE3NIfirgwYEcmWStwbDmtYYyLxHE9ppGfcBzjwnIWuQfQS/a81tQoY55BAId8zBdGdelocPBRoSK3tDfShq0TfQMWuZICvjhk4KIUI0MInAatKEJwzIRNx1zjFjo7ZDdpo8zSDnL/Gg9hyTzgoKfWf+IkHkk5mnRe+t0RMjlhAUjJEWE3N+O04EYFVRKlpfv66aWnYZxXFpe1sLCYllUj+Zt4I1l2oJfBx6WjZ+942eeTdFRB3levPaxEwfieyx0M5l18glBTok5Z3i1jCGuFvqn4Oh2ESHPX95R73HH8DLlLDsbOz4Ho5nFwO0Nndsx1gT7MUzxA72mr1MnT8mJldt4oXWQPuEkx3ZMF5KQKQEXrhi2m56EzorLc5q20cG4yMTjeQ7TbzCf3X44NyTRXJbLFCGfzIyQ2xDnDBUsutuyrL2TZz4ckGiY7+5rmq2ndd2oT4CRcyq4NL0GObKgwOMUqcjGMqzqSl44TX9OWea76zdJttY5bfCJyQR99bc3mb6W/pa78TZOfY7lrUsphQIa/TEF6+wCC8QKsjafDEMCaUNGN61/DwnEXBoacC20o/sj/OHS0rIiAj6O0fkJo0q2+4iQcRftPJd5XSGvijEzuLvswM/35rVxHJNUWU45JTX4pAZdczuDae3j8COi8CPRRlwRM322vh0QcDalX0+ez7Sbxxm96UF7w3ju57msA27vAHuHAHGP5MQBmHXW/t20Mnz5QTWwoQ5oBTmlTkqFbikUYcjgVRdIqSq8sLwdIJquAQmr5z7J7prlRycZP4XKAnuBxOX0qdNyAnP+wgWtrq7oYP9A/sYbj2E/lHMqtmv8MzSJy7jJxAKup4rEZ4ze7cqB4LVrVwnG11l3Bkr07yDAa5d56oXU9uGPUnT0r5um6KH5nJFTiz2ZD8bfcvGz5dA0tSp0cW3NAcGSKnxtx7gH6PYE+0voV8uzcYE8Bc+e23166HZKCdrH6PoEeiZKvO8RCNo3BB1yPqKzVcpR2jlxKDgcjUtDfpRSmkHOZmUBz2u9VnkKbhlUmskPOrktfcx/w4Aga3l5CZ2rdUDiUfwEp7ye0zpu+i1Lf1zH+vHOO+/qO9/5DgHiT8vX6d+4eaNsJE3xOY9I1h4+fKA9ksN95Oe5ck6a40TGfO2z7g4JXsxLy3WTzQr7B8/pQNp2vG193NtnjL0CbuPNhgcP7ss6YZyts5bNATovKDyF7iwTmFm3bLvW9Tl8k+VlOiISvmNFTjqP6jJys5zMx0AGsFKJsj2Uobl2gA9/QDBtujznrdu35I9g+m8DHuEXrnz6KQH0FQLt23LC4bo9/H054cOfm3eFPujcZyyvDabVyYY/uvXhhx/I38J27fpVEqFNVLmVcZqCQ0egnFNC/lPwSjKtN27c0P1794mpjhd6BtiV+Wq/Fcbd+gHik9K/Kz5SEGif2/LOujrBR3a0MR9c7+cIKgwIbNpO0IVGy2xcLi0vy/7YYyTkWNW1Us7yc6cnLvrmRD1VESHzv4c9Wd8HyH44nBMzkHBsyrTfuP6Zrl+/rqufXtXlTy7LHw/zlyj4b7O2OY20bKespfaREQFfOk5Kdsvfqnzy8RX94hdv6Pvf/7G++90f6F+++0P98Ps/0auv/kpvvfW+3nnvI125ekMlYdnY0fbOiL5T/AK87GrsIJWPOY3xv1PwnWITE+5JqxWmAWippxpZmEpjnqhB06i07k7RdUWowqf30Ok+8UnP0BuoV6CvumlkPxIRSimVtuZLAfxxjS/omTeLC1qEzwtLi5rn3uUS/m8J/jvgP3HqpM6cO6sLF5/SRRITf0zsORIW/38tL3HqYnjhhc/Lmzq2g+MnTmkGJ7WydgzbmyeOWWLsxbJJ0LDWVvi3lCrwqhTYQXjd5xmEFZSRshQzaJoBMcSiVpbXdOL4SZ0+dUanz5yVN7VPk5icOHFSyyurzEGshM0NoN/jZ8ZIXEySHkPOSTnnxxBh5up/0wXvUQQVodjhWggTlNlCtEJ3kRjH4wEINIB+3ejE0rwG2tVc7KqnbU5Oxjq2nAl6s86fW9K580s6eWqB3aqE0EaKtKeFpawTJ+epC1XVAYY0lf/fjsA4DHVKWl5Y0vlT59QkFtyJdLA3QrlaGaeWuTuQsvocgR5fhzWHJxtd5+fZy4iZsjfg3YeRNWWFkv0aKlmpqnpWJoSXU1ZKSSkn5QIZnKvfABu7oUEpPXaBXoOh9lQzvvsmj2HIScnlIYTLSOh7KFIoRVKdKylUFmoLxRl3RGifRXBK8O3+Y3ZC7eQ7jIWmNOuAVuZNSpXcxrSHByosKL/8VKAjIcwpy45kiSPDEjzg8ErABH/FZQebc6Z9GYWaX/8U9npIw2G1b1sWdu90jgi43CulPMMJ/CMCflRl4fEuno0lM7755SFMu/szIbzOgiBVGNOQnWW/Nz0uI5lfUmK88kyZqOthfDXtK3geEeykOBCYKiJmusOiIUUZu6Kd5/ZpiPsNcDBDFs9lErUBfBgSZHvXLSXwkMpYYjF0P7RIwXwOKrz758XL9G754z8sml6MHPx5MQ36RoQi6HWki5RBfWIMQwfPzLvEXIk6v/M8vm+aWnMEzcaxhzN0fY9gNaWAr23hTw+9iwjY1cl09HnPFKrrRj5pu3//AUHbTgGayeObl+a125kWL1amz+B6gxfK2cJWybJq0GkH4AvsAlWFx+Lq0DXm5s4Liz+f7iDDuroPL7zQWKc8nueEhbQMuS6j56bDOBiGjJvhQZ+gaWWFxRG6vBN0gh3YCnk1PHsxrrHPEfq/5Y8pcTrleZwE+dTAQYDbLS4u6OTJk/LOzvxwHj7VythzDd4wSglGmL995G4d8LiLyL4P747k56DAY7ldRk8nLPxT+8QCbQkU6rrW9va2tkiUOoiznFxXgaPpi5RkPRFXC5HWE/+9gQMnz7NlnSGp81zWl5IYkpDa9uiiiABd8zghz7pARBR9dBvz1LiN6GPczCfPb/roKCFs4+860+9n97E8jIt3dX2iYlwMlp0TeONy1A6yJPxti18gzmGIAGyDM/D4ntdgXHLKyikV/XSANyaZ8zvvSi+zGBsv8+kMC52T+z72lnKCj1vyHyyLa9ELNnqfPVbOSnlmhyklgo1JGdvj0LT8ePwKWQhDGsOLCTKKiPLOeI/xR5alAybzwfK2Xc0vLLhLSTLNQ/NgfX1dW+iW+dngU4zzGps4LpumV+a2zK1LDu6dYOQqqQLsO3q0cem5/FEgwa0O3tV1ozmCEuuY+TtC7iN4Y1nVdaWWoFT45f6gp6ap3Au6kyJmOuAxWvsKhACZahmz9T114grxzy+4n7IuFCDQm0xaTfF9I3hgWzFdR4BKagifjx07Lm9SRQTB8Gh2Emk+0k9wqGXdcZ+Wucwjy4FpCt9c19FGzN8xoPlo2g6gzwG7PwLHsPjgqbyTfvv2bYLGfdazg2IbR+NOjSs4ev14DMjReNu+vN5ZPxzMOnGxbtnPes5VgjoHTd5UtnEAABAASURBVCdIgi2nsvGAzMzrPRKmbQLfjL9ZQN4VvJ5OxsYWmWWlBN9AMOeEbrFmQLPnD6msxV7rjJt9a9002iMJsc/v4L/X3xa8++hJRkeNq3Gy/mwc6pE3OdY5tfKpqXXLdmAeGW+mRY4tM3UK8LAeHD9+TD5pOnf+rC74yz5WVtSg28Z/E39h+mueL7KLvgLd3qUvNM8vKENjSpnxRKw0kW3Eum+fE5GgFz0D74QvnMBby62TCg4uEZ+m6FSFv7VtLC4vyeVgMKdMnwDHDJ0ucQky0F0ZngqGOT6xPD1u8JySlFNSj7VjAf/uDYFie/jdmjm8DvhvNn2q9NFHH+n9996XE7dPfdqCnuxw4tlhF3VTa35+EftZZLweJyytHj3c1DWSkTfffE8/+uHPSZy/r299+3v69nd/oB/86Gd6lUTmDd6998FlfXr1lm7deqBHm9vaJnneO5hol1ObA05bJhDeCkRTrYA2RcIKBR86eRMsgX/OlTKQkvknFdlDfCjp8XvoyUCDjljvTLPvLau6boh/ewAlsqvgV0OiMjc/JB5eZBNlTn3scJ5T+2X0dvXYGgnGqpaRr5MVJy2rbIqsHjtWNnVOsLZdeOpC+b9Znnv+BT0PvPD5l+T7S89+ThcvXtK5c0/p3Pmn9NTFp3We8hgJxtLysubZeJ0jvumxzjqW8N/b1OhvTUzco36e2HuJpGMNn3CcBOT0KfTwwkVduvSsLlx4SmdOn2HtO0HSslI2uG0XPTZE61wrw7+cMiV80f/gFfR/EmC7bDSGcs97RaCESUelBTBgER+Yub1Gg6ZS1gQxjYERzTD8PFXdT4q6VT2o1J/rqaqz6iajYJWGc6HlxQxI/WZXTd6g3NBwsKtBb1ep21RMttSNd1S1Ywknvo+iTkYTdYfOtsOIxNU9Adz+1g9mYoujFjLALYrCZZhog7Pi+P53Asb4uP7xfQXjD8F1BsZ63C5lMQmgcllxUwolJk85qQBtkiFnucx5Vp95zok6njPjVhjD/NwQw+5pkQTCuApiU2T5GrMTbqdtxyslHExH0CdNWZi8YLiN6JBS4paO/PDIvX86Bcbl901dawmjWOOIcJHygCTILaQQaINjki8vqDZK33uciOC2m+kLDq+Dz6aTGo1ZZKY4eTsqj+97vzdk6PRYXuQcpLnNlMT0CNzGwOAsFhOc7FS9pudHaGzl/n4wneZTRCinVPD0vEa6h7HNY+wOLpqmQecG8iLs+5yTnISYVhvpcDinFtyXlpdU4VwcqHv+TQIULzRTglLz0wtAxIwXdVPL+FsGBwTh3hXaYeev0//Y1aLT5pWgyfh5YegTvC2wqHoeyyvDv4b5rQ89+LK4uKCUMpCQhWRc/c4LuL/21KcapudfY2b5GaSOoCMF/YsceQYPv8nM5UXEfLLDhU0M08l8HOJYHUw/fPhIG+wQehc+kIN56MXXu/RlXgaCHJm2CQuiP4JgORmmPAfzHr0/jlN2YOo5F9BFy6SHr3Hpul2SEferqroERl7oI6IEDBWyG+JcjSdIWkXlYMyBhvvcvXuHoHNbCRxr+ru9A3HvtDuoqLADL5QO0LdJOHJKcpBpXTK95kULvh7LfDCfHz58qH0WO8/n96Z5SiAXEeA3UUTIu7AO1ExrB39d2k6G6GdEqK4blQUb3M3nITZvGiJm868QnLitwfiYp6YhAsZKigj5uQJ/811Q7nYNeh+R/Ci/N80G39tGjYdp8SmfdddBl8Eftdlnt9ey9fsWnIteM49+4wpFHMFsHqYudfwqthsRnGBs6M7tO/ByTkd0Ly0vy4GK9fTWzVtlB9U8t34YYd+P2M1POanHOtOg5w5kJtii8bYcWoRgXhyBx4oIWQ4L2ITtv08QZBiwEA+4H2BLDXzxGLaPe/fuznQHXxvI27QOh/Nsrq2yObQqn5K4n9s7UHFweYeg6f79++WLDfbxlcePH5cT4VOnTiHHBfmkrsJ/d9iU+WecUwqZrg67GoCLfYntewA+KSXWpKmqupJ9/gQdiwhl9Nl66Z4177LHpL99p/2OdW0CP8o9vlZHlztw3x3yh9vyE5HkuXKizEmt9RS8OsZ0Ul8xvnXNSYoTJNNb141sJ+7LcIzTAf/6B3QV/EseO2VkUBVw3QFy3CVBcIDcMYgTlw1O/nvIYYjOu49H9DuPbr1z+8eAXzXvvHnhdvYfptsysJ64vHr1iuyrB/DWvvL06dPs6C7I/OyxFli2lrVP1DzPMXaWK+zFcvWYNfe2iRaZeYw+PqeH3kGSXxd/12ds8yJBbClTlHXOtm3fbNuzvA32OR7Lc3ssw4AxXRYAJ5e2d5dVXZV53P4YAegZdqY/97nP6emnL7FrfVxneZ75iL5ySiR5n3Jic6P08QaOx55Hb0279a9GdyICvw5V8NxyGJNs2n828D2B+4SkyvOaH7Sy6T4Gv2/RC4Yo66btwH45IVtParv0vSEilHPWAsnRMnZtPCueXRcRmqCb+9hJx3gVOmbcmqYmFkTfSeirKtCxGdR1qOkl8Jhw8r6hz25e1bvvvaU33nhNn3z8gW7fvql1dMdrdN006veH6gFV3eCHx7p3/5H8ca833nxXP/rRz/U9Tla+/d3vc9LyQ+5/XJKWX772rt5+5xN99MlnunLttu4/3NF2+X/mOrEHrvEUvh0KvsP3TeCT55tyjwHxkxQRkoJ/ml0llprdlt+8N/01ePV6PfXYWLSc+75Hr7ymHcUmTa+BF41SXSnlpASPnOz12ciYm5/X3AJA6VjApyv2bQXYTFteIYEBVgD/zd6F8xd06Zln9DkSlOdfeEEvv/ySvvzlL+sLX3hFr7zyil7k5MUnLU5szpw9q1MkGidPuzynUnI6cvbseZ0nKb70zLP63HPP6ymSm7Pnzquclpw8hU88pqWl5aIXDfTUdc0aVmNruehBTrnc2/bSBOH/j8FUExziBEdnY/UiYEXqUOrCaH5Npp1GBL1jEoMJ0PI8RWgtAXLifUswKvLNIEkhq5AhNxIHH9omwdg+2KH/WHMEgisrS2pQyLl+aHkxaX4wUb/aVq9ZZwFb19LSjhbn99SrtqTJuva37mjn4W3tPLqnu7duapvdA2xLOSWUI+TLTs36YfDzb0PErJ3oIS7sRBEhK05VVY+ZmXNWrrIqIPs+887veTazC/i+AO/83kCbWftcFKyDd1N46kV0Cl+ZUjkngLFLe0qP4Tkw0Owy5fI+c1/moV1DEDVgUe2h5N6l97uGhZrhSUI62Wh2dnblj7a4D1bNotORpEx538rtPHdEuOC5ownAC37U8iunrAoF6+M87YAWyKztZKbgbzB/rBsZvOx4TVsZ7PAXQ/zGuC3MtVFHBOO37JLtqcGReIwW5284GsP3+xzlW3+n6NcRIBzwn5YZOvp44Uk5awCOKSW5n19GhDo7DR6mtHMg6ICTR7ndIgZsx2qHb7rsyL27ZloHLIxHNElRFjfj4UDNC40XnG0SlBG79F5EbITi6kGL8Tff/X4TfWxhQgIXXv8P/3TQMYH3xtGBj/EdsbC08MfvHKT6D7kntj/abm1vaRM8vfCMncSzs/fgwUN5t840ONB02/8eYi18zOikaTN4QTcOXpQtvyG2m1OG91Mc03wJOg8IzM2vCTruxc/zW2cM1v2UotiW4M8EmkyD8bBsbGMpI0v0pcFB9wnUbI8OYhw8ODkZw3svuA4k/Z825uz5O/T9vlznRGA2D34EJ+6FcZ5Ezu08j99tsIPptkI+PRYJ24nfp5SKjll2bptzkvHc3d0r9mN5t/B3gn91WWiCjohQThk+tCXxuHnzBsnZRnk2HYlxRuA9hSctAaAUxXnnlFhM+zKP50nsvLN+9tw5Nh4WNYD2FZKQ4yeOaxnHv7S8JP8NxMLivMwT/4Gwn62/1mfbpCEdjmlcxTUFV9Mwta7A15SzAhnwShGhzHNVV6UUl+lyIOWEZJvd5V10xwnKNgHh7u7u4x30RN8OXnj8iJB1I4IyJH6AAPT4atGlKfoZEYXH7ms+PnhwX/Yt1i8H8+b9p59+qgcPHsi0OKFYXVklWG8JSt6TP0qzj46llKmbsk5N5HEn6NIUaMHJYzyemPkc/FT4syHJn+fK0Gw9QHRKORHEHJSExLprnOqq1gAfu4D++P+4aZoaWU6L/fjjJg5+jaPBH0kx+GM83h1fQNdsIwk5WC62VdMwQfbs/qiC1ymFLBPbUMVc1o1ddCznhIzPyD4qIpQA24dpwkmTSG8pIuSv5o4ITeCn+SiFIoIhy6pHv6S6qlR0gHpx0aK0qQ7rj0rr0lGA1Lct8N5jpoQ+ozP3OWW1rVgXz3Ky5YDXfLR+evyUUhmdX7/zJyLkNhV+5AhyzpDT6cBJyqFO9eG3cTJEClmWbuc5LKuQ8BvVY/CY9gX2cRN03Drg5NX9/LzJyaXvvfv+Hrvv/jjYNhsMTrTmCPLquilj2T+06Kbl5/rz58+XmCTDB/t402l6h8N5+AcSsNibNi22ZLvwWrULDb7nrXLKZW1bJig3zzz+kHXFfE4Z24OQiJDxN0RKMl/8fs76yfo0xK+6n5PVPuubwZtnI3z+O++8U75a9h3Kz27c0CN8mUt/1M702ve8+uqrsv3aN5gO1/vEzv7F/PVcrk85lSDYdmDdrdBFUNMBGxHmiev1xBWRlIlBXIqGls0QnL0Z1kN33D4hu5SSEnxIOauHHzfPbQtL8GRpaVGmy3Ziu8i0mWIb48lIBwd7JHf7itQ+hpQ6NSQnruu6CdNO4FenpglNpgf42XXduHFdH330od5771198MFHnIpc063bd7GXXWXsfnFxVQsLy+r3/OUPSZtbu7p5854+vnxFb7z5jn7681/qn7/9Q/23f/gX/cM/fp+k5VX9+Ke/4qTlHb319sf66OPPdIP2Xj99qjwixj0gvh2hd2Nwt775dIkoSkdXoCeI+ujxN8qIUIbuCh0zWBZPlhU4V8jC5Ry62gfqplbKSYK3Ij6MnBXYVK4rNSQ3R9AnYZ6bn9dwfuExzBV9WpB10r70+PETcrJrf+tNlAskHv6Sh88995yef+Hz+jwnLp///MvyyYvh+Rdf1DMkN+c5JXHyskb/E5ygHPep5Mqa/H/DzKEHlnUFTbaPlHKhMfPsugpcU86gn5SsOP8jUNU4gjIwTHli4IikiFBKTIKi5tygLA3JRa2cqAPMtBE73xMQnE4rnGYtvJFEopJzqypNtb+7qd3tdRb9MQaSNTff09rxea0sVzjVbS0tjPTiCyv6ypdO6MsvL+qLLy7o+WcqXTgz1qC+pY37b+uj97+v99/+vm5c/qXu33hP0/2HSi3KrRHTEcjGWF2MyryKlrJ7ArjlB1L4bbXqoItbfkxbRKhUlMK/TPcM/N4QMLvAEX94Tjkr5SOAH76HD3ZCVrCmaVQZ4G2iX+SkyIxviADfGSgy82cKIFWUAONUQE2/mWwbBdlXvxlocbioBRSybmpLdWF2AAAQAElEQVR1ONt9797fvSslxpMUlBGJd61yYk6FInjX6V9dHY5XIbomJfDzuHZ0dtA1eiG8UETCkYwVjOsBWoICicGi/OZudu93Bi+yThZyVQn0CAb2lXLmviPIaOX+5T11ESHvlk0JNtz3MYAXw9N2Ku8g7uNE7RiWcHpjnIXfua2NoQPHxDhjHHrdNPIi4/9LxI7Rzt7PXjy8AG2zaDlo9737exHYoW6K8xmysHgOv/ciVOM4wvw7nMyLSChkmvYJmtbZxfG9A94DFt9AXhWOxjIBJbNOvo9IOnqeEgR0YhTaplwpUWaAGimS32ATTaHB9R7b/PI4XhxOsHvRMqkXqGtXrxXewipNCF5Mi/EyLyOEzEbUj2Up5ZzAwbzHViwxEDLfOjpPcbou3YfGqtA5Q0oJpzcPPjU7Wdv0F89z6pB/xmn625A2NtblvoZMPwgoc06mY89SoGWOiFBK5h04wIOmbrSELEsiQpC3gJOdQsMSC/ZNNiE+u/GZvEgPCeQtb78bkXz5lGabU1Qn5i001I3HWWJHZw2ezWkfW5giS8s85YSsOqWcFSnJ9cbTAbl5NaGdx85p1m4Dee6jZ5n2HWMX/YXWCUmGdwOn6GgLeCw757qu1Os36O+BeuDhwM/vByzeK0vLWuLE04nxPAvGGsf159iBMp2DXo93yyygAzZbtmQdNS7+XPkegetDTqNufHZTnxGQ+N7B1pUrV8rntf2xDgcXxlNcxtV4JWjgUQ1jLzJvdNLW5rYmJEo1Oun3LZtKQkA9juEH/Tm5XlwT+G5+egd954kkZQdcHPgcoNv7QERS0W+hUfDH/DdIlmsHr1vfAgHM2ri9dT6ljO9vtE6AtY+MIkIDgjF/pNSL5srKsrZ3tnSFXfBPr1zWW2+9qR3ssoX/08lYU2zevA00KqFHHTJB8fBvoRp5DViovWs8YPG2/8q0eQQfzaeWtiknZcC8AjNZLqfZkV5ZXgGvWmVMaNomMfP/43D9+g3dvHFT5v3mxpYiQlWq0KGpenVPDfIOhUb4AeupfY/1KtFuYWFe1m/j16Jj1g3PPUF/RyN8oYUDHRsbG8hoC3QQFnP3kF3pY3xTyPQesHlTVbnMZzqMP5wutNj/m78eO6csQ41P8TgNm1gDkoA5gh1vZgzxbUfgUysHsPaBtr9Tp07rFCc/JwhAvCHi+ha+r5Ao+luGBiTPfp7iJ6bW/1C5bCO/hhkZ/OZdZzIoQxEzyAkbY8wxPLBvtQ7Xda3Ee/OwZq3IORf+uky0j5j1DY/ke8ocqXxxRGnvNtR1+MMea6E/pjhFl+/fu1f+puH6tWvl7x0cpCX6t+A/Bz+efeZpnWdjYI+T2JySnv/c8zrHTrLlZJu1/liX7O+X2Cg4duKYvDlw6vQpra6t4gPxicg/5aSMbGwDuyQt1p0dSicR3rhy4F9OtuDZFD04AvueXU6Ttjhx9leLWw+sp1Nwb0wHeL39ztskJh+Vjzn5ZGg0OmBDaF0uJ9jCFFrskxrjAW0ffPABJypX5KB0mY0Or6mhpB6+yLY9wg8c2XndNLJNemMppYz/mZPXmYhAXklSyNcBdjoB75xzeY+Kyu3n5xdlP+25I4I6+ECbQKcfrT/S5uYGm3078obqTDaNljgJP8Hmi/l8mpOtFXDsY/9VTvS3/k/BaYzeTNVvKnWOKbGVCbCLXzBM0J0OHWoBcU3xZ9tszt7mZPajDz/W62+8pdd++brefvtdXb92Qzs7+9hEg73OaTCYlxOWSA0bph2nLNskOuskIzf16qvv6R/+4Uf65t98W3/3d9/j/of67nd+Rv07evudy7p8+ZY+u35f9+/v6NGjffzUVCwTyCJpOklqWwBeT2HQFNym2O8U/H3fopsFTCJ87YjhCnAvQyR+A5EV3KdUq6n7yGSoubkF7L6vnLCTQ8i5UYGqp8qAL6qqRlWvUQ1U6E8gi5RCKWdl7Kqhvo8Nu+zB85leL8sf3TqJTp/CD57iFOX0IdgfL7I2e+NkSJw5HM5rMDdUD3/S9HplzJwrxgcSczBPSknZ90A6AnRDXCkiFPH/G9C//MA3FeCplIynxJgAg1Ob1HVJagPgB+Vou5b0oNXWdKRHKMrObkdwEprYINsRCI81IPPtBU6doJw3mpIFS/uq65F6g5FOnmz09T+4pP/5P72sP/uTS/qPf/qU/vd/9pT+7I9P6GtfXtAXPt/TxfNTHVvd1/lTodOrE+09+lB7m58pdTsKMOiANg5AbR8aJpJaEc3PQGiGJJOjcuE8USLfRgRCzvLLlnZHdEckRYGscJl4thBwRgnBRK6VCiCgUh490z5n3lWyYlQ4YJcJJYmcZH52zNmF1JUSkw74GllKlcJjVbVy3agyMJeIJ+dRkPm5IYv0RIsEclawKadYdmjm9RYB212c8jalqY2UNIcyqe1Q9kYpQqHffXV0sNHTBJnU7IzPyYuVnfRgMCdfPr62AztgMU6MPcE52vi8OLUMwBAyuG2BxGz8eLfBC5LbH+BcPJ7vQajgEwH99HefiBA/T0BSi5wOCIxcet4xjtlz1vDVvK3gq+vthG04/cFAXlwXcYZ2yi16eIAnGZG4eEF02WsaOUm5evUqTuyaHAQZdy8UZXF59EjTyaTMvcciYtw8r8fyfBkd8E7+xsYmZGQgKVtOAn/AjCiLErsuHfwXdX4/JSgfswAZ3KZGzv3eQA0LSF33VDe9IivTUvGuxb4OWFQ+/Ohj3b/3UGfOnCUZOdDuzp787Toj3gndySnjPOZQqA6cO02heYJ8IoyPuFo5wGm7Ke8m2OaEug4UDm2EOzpj2516BHdTcFyyc4KHEaEJvDji6TqLz53btwjI93WPhNiLeM4JHoQSMjePOnyC7z0n3dGpSrXlhP37nds76XDQk1NSD+fpAMKnJeLyDmUPJ7gJfx2M55RZCEbgPtUei38Nbyx/J2unzxBYsdiZX94RdYBiHPZZWB1sW7WMv0CkrsGjaYpbSDy73npVo0t+73vrtGk9hdNOOauPM/c8jif9zm1TzoJZahgrQ/vCYXK1uraiEtxhdykl9HDAJsK8hgTONfT7D1tv3ZwFvN6Vv0XwuwWNt2/dlr8B6MAnF9Dnky/vBu+SHNy6eRua9+CKygnDOsH9DgH0w4cPZVw6CIwI0OnKs4OcFj0z78ajCT5gjoV5TkN8R4N+HbUfYNfLBObD4QKkZ05hp7Kqmm+bJCibm9vMu1+C53WStoIP/n0f+7d+BRgZpujGlPlAQ1P0pmWQDH9yTgr+eU5RWj4CT9tRBS+ukGzZDkfYc9006EBPE/R2hJ1ahg5s/LHPXQI1JyY5ZWXG7fAHvncS0qtrDUn8jpH4LRNEnjh2TKvo7RS7e3D/PjKS+uiRA7oeOpbRv8XFBdmvmfaGebc4+Xz46GH59qX33nuPXdiZLIyr51taWkaOw8LfHOCQMslQLfvCnCo16KJxfsipwxw8tTwf3L8H3zbVa2qdOHactlkT6EwBSthgR+I+Iuia4g/N9Pvg6v9Hwv0H6JuTCY/rd/P4/QTfzJOcUqFnjgDb+pThsd9FBHP1tLgwz4YfQcfqMR1bOw4c04njJ3WKDQ1/8cBZghDD2tpaqXNSdZx7f7X8MnxzwOgE5YzbEaybT+JKzLuyYj4M1Cu+qlYu/q6TdWGC3KGMlvgUFME64DrLz7w5wH/73vXWP5cRAR8JQq07yLSpG+WUZZwsUydZmTZ9dNb8sB362eMZWvr4VGkJH7WCHi+wJtqfDLC9pqpk3copleTkJkm+7c5jnyYJWyMwbupac9jlceTj/3jQCY3fPcWO8Wn8icEfifH/4yDkdp9Tv/sP7+vRxroeYHsb6E1JMEigvWaMnUCDU4vvE5fnt33mnGX+MQS1v/4xH8yzSFLOqejxaXzOyZMn1GcNy/SDlQT5e0X3bDMeu2N889JjN/CsuG5srgMSg9kHfvD+h6CcdPrUmWL71tWG9aWqalX0SchuAt8Ff6esMTusJ+Zbpl5dgGTgzxPzUqZKTMlGl9cO1gv5Suh0hW9bRL9OaGFhUT3WjYp1MeUsj9ASoE+Kb5hAZkei3cqfarAeH5BopRSyTFdWlnTq9EldOH9OZyhPHFvV4vwc7SfqsQG2wP2S9ZpTmDlsI2DKGLs58jXGt8o1djGHnc4j9wH4Jm2ub+uTjz/Ve++8r7fferecsty6cQefNqLtglZWTuvkiacoz6MHJ9TrrUmxoO2dRNKyqXffuaaf/OStkqh885vf1l/+5T/qv/637+n73/ulfv5zkpa3PyV5vMkGxkPdubup9Y097e6PWBfHgMt9yn2Nxgc6wPbHxGqTSSeD78fwnx82a1Wghe8GOb5Whme50NFOQzk1auoB0Fdd9VRVfeVs6ClSIwVtkb1SUqor1fg6n24M8I2D4UB9/EUPXa+aSj14OODko4+vGrBhYehx7/oGGbpvQ/+m6ckx5hxjGPqMUeNLj/QnpayMndXoVF03rIU9FZ2nLiPbdAgRIV+pomGBuoaAShllyyhLygz070BKWSnPIPs+JeX0m2DFN8iqByM7QyuYyOTcW0m2Wbju3F/X1t5UjzYPtL1nxazhfmhKIJW6TjE54HkfIW2rI6GpwbFm7gHMG85D4KBTf26k3mBbUT3Q8upIz72woN/7/TP6wz++oD/6owv6vd87rZdfWtPq0kSj/ZtgtAm+e0qcnISTEtD67Z+uVHSKCEDqeAYddfyKCJ5CCZp/DX42JGXwy+CZDBV8QgAwW8n3vCv1udKvy1oZWRiqqlG28BBsD8dpRejPDWUFGRAYDOYXuD+CeQ145zaNdzYJXP2HSjULgpWiz7ODHwdfwhFW4B0s6C2Kv0tgMzrAMFgIbnPM2UMJdwkmxjgIO3IIla8I0+o7OADt3YwT8GR25zfmQQ98l1nwvXBZNnMoqZ1NhuYOb9W6b9uVxanc8+y+jHo4ohiTuZhvCg4d7yfg6h2lBQKESLyj8T5BZChAryvK7bk7xn0M9BNj6PDybo4Ti6ap5QQkp4RhNGrgsRcIBwERwc7GfllEvPDfvnOnfETEga4XKicl165fZ4dnU3VdF3g8Bzh5KtNa8c73LQ48IlQhd/PZX5P44P5DjazTnh9jTikzRLAYDMCnh3hanhPdQ33kbgceEbJczCAvlDU404B2cQiCjlpzOI8e/E+Mbb0zL0y3AyknJbOdtr3SZ4WFdjicl68ibxyh74+gSDVE21RkFRFqkV/OCV0bqIYm74L1sb+zZ8+wKzjEWc/J7+km41uh21tbWyQj91gsdxlMjNWygEw1IQmyfpV5IMx9LFuP635+NyLgnCJ7yyciykK8yO7+yvJycYATgptdgvJdEsH7BGoJussCFqmciFhH/JlxJ5mWe5/FO9CfpmmUcpLle/36Ne0f7BfcdHh12Ijn9qJY6IBWf2xsDD45Z/AYaoGgxvxu4Ldxzwk+oa8O/o37KYIZj3OAXVn+CfxbdNIJbRkAHQAAEABJREFUzLyTEsDBnHdUvcvsqR8+fMCu4b789ZmXP7lM4HtFV65cZeftXuG37cFzGVrrOuPZpltWK9tJR90Y3WrB33P2sWXrqcf2e5euH6InA3hhWiJCbmM+G7cEHUfgPlN4bBoikubwMRX+aZ+k3e09Tg/63d5zWh5+Zzvbxa/4fgdfsk3SYj2wrKyPTtbcPyLQl4xedaU8Gs9ziavgJ6i1bQEePyLQoan87UX+uyivLdblAbTmlFSxyPqbxIzT/CGdvsdRlDmKHtD21KmTOnfurE4Q1A1ZQDcJGjfYua2bWv6InHli3uaUlVIwbj0r0YW2nRZ9vkGS6ETbgZNpcmLUIoMG+zeuU+SS6J8BmY5DcJspuhKRCN7Gesimxscff6yKsc+ykbC6ulJspGKcxcVF/FsP/9BHTubVVKngU/Fcqw//O+TdQ6dDoZb7lFKxD79zouA/RvX/lbF2bK3Qexa6/YfRly5d0qVnLunChQucCB3XAjppeVqH9pCx/ybuKvr30Ycflm/aeu2XrxGwvVXu333nXU6p3tZrr/0K+KVef/31Uu+PztgWp9i3sGsnxNaDkyQ6tokFAkbTGZGEKAu+1jOVq/ut51LJrwD809GH+04yjb1eU9pnbHJE4DpG94+tHZP90hy6Oj8/LHxw3SlOefyfJJ4lgVokKDYevaYHb5vCQ9/bL/Tgp/nm+6ID8NPftnWFpPgBiYb56URgm+TCtu45TOcH77+PTl7X+vq6Pv7kY3bPX8V2P2Vj4L7c1vXWV/unzn4UWVu+KWdB1Az037nMsBA0T7GBCeByBk58zHdv0FjvrAeGGa/p9BtDdwpk82SVN8Wm6K43zj5E3k7+fUpoX2WabZvms8G8TzkXe5rin7252cOm6qYu+izwNO+m6IDHMR4pZfS7Ln3sB6f089in8JNL+PSeYxXWC4HXmLWoxo6dTM8RPwyfgB56nnPyFPCh1cTJHcCUrJ81vnlOayQuCwtD9Xs1a1KP52WdZ4165tJFXUD3T3CitbQ4r16DPZHwj0d7moz31bVjxm3F1BrQN7qJ9ne39YhNg08++lC/eu0X+umPf6TXfvGqLO+7t29jpy36tqyTJ0+SuJ/Ejo5pmaR3OFwirhwQK4zx43f01psf6Xvf/5n++Z9/qP/6X7+jv/mbf9Z3/+Wn+tnP3tAbb3yo9967ygbHph6tH2hza6LdvU4Ho9Ckzewxz6CLWqnqKVd9pdxX5AbIUpK66OS9f8Xs3s+/DaJNp06/q9TRFaGIUEoZSMrJkJWRTcouM3KslKsaaB7fW89q67QBBvq5ok3lZ6DGl1VPQKauxMKMKYVUgN/MHcGzQZIL4n/QZrGTQVLgACOMWNIM0fw7y5yTcjoEJspAyrT9bWA8fmSwYYSC+wRUsCtpd3tP127c0s37j7S+O9beQUI4SdNx0ohkpZpKRHVSu6d2sqOORTNFj7nnUMAVLXBk2PQrVb2porcn9TZVzW1rbnFfcwvbWlnb0/LqtuaXNnWSU5Sz5/uaXxhB0waY+BTlAJm1QAaCyYCO4hAO2UIFPzx0YM1d+Qmamu6cEdq/gqzyjuA8PwluVzXKj6E3u68pm76ywQZbYKCKsqbOZeUSx1rVKIdLoPZ7gtmG5MRJir9BwWV/ME8wOQ+PhoVHCwsL8sK4THmcRXDQNOXbEwIZ7rLjep+dvPF4WtTAQYnvVa5QRJQ7yId6OICTtaOVn3yvFn6Ger1G8/NzWiJJOc/ORsVORg3t+wSR4soplbG8+Hth7aizwyr3LAYu7bxc1k2jlLP8nHIGL7eO4pQiZvjQXe4/YcGf4PSOoDOifnkIM0OpdUAy7LYgoT2CqI2N9eJUHVDZkTqAcsCxzzvfu10JVnGaGRwS+IOIDE7iPLzrUs6qoLPX68n9IkKZZ9+X/gS3UwKbkRdSxjrCL7sfhpsiKeWkummAGqe3WJytx2ioW1lelp11hdEncIhI8uVxvAgYfycaLg+YyzTuwvOa9kd4KqQpPEZk2ocPxmWCLSFND/VrgM0di1WChogo/HefCTx2INiA7+LSkp4hwAkPCjjg9QB2Quvr6+UPmv23Le7jBMP8HB2MmH8KtGVM60C40xNgegwRoYiQ+VxVleq6Ikibk+e3jK0TEVHomMlrHzmO5LaimwMjB+5+rptGxsu8qMHdMjE+BTeCmjKWO+nwYtyIkO2iRbdda7l6LOuI9cZ9fW9cYRenCJPS3vX+X7E9h3mdUsh25z8mPM4uvRcy9/Oi7rb3OLk07JFoGecJi7rnscwbbNv6kVKWkw3XW609p8cw+L4Dx44Xhho+NdBbQ2fOWRFh9B+D27ifwfd+Yf08osn3EVH8lt8bRwcMvvd4hojAHY8QTVdoM24pJXlMt98n4fN4TurMh91D2hyo+d6Jn7gigsBgLOuBFyz3b9E7XhW8PWbAvw7lM4+9ieDxjIs3LB492tAWiUWHTnvzomEXr4Jm66b7ekwHQTkZt07m33F2vb/w8suybH2y468m/eyzzzylcsraww9ubGygV/sasDt4/Pixkuxmxr1NQHLt2lVZXgsEuWc5KVjCLt2uB8+tY8bNODZNrT74mDeWRZng8FfOCX2usYGJfO3BH8tsCZsyvS+++KL88THzakiSdeLEcXmu8+fOEQidAJ9VnaTu/PnzOkedEwy/P3HihFzneweVvre+Wf8q9CEiNMY3mD7Tcp3Nlo8/+khvv/2W/DcKH7z/AYHSuwRUMxq32FywTlonpFDGn0Ugs8lYEdarTqazx/qTknncEozv6M6d22Vjx5si+yQ6KeWiL8usCSdOnJSvDD/Nmx7rRaKv6wy+7+FD5+bm8H/DArP72bPv50iuzdOc7RcaeFlhHwPWhYkS+rK2tqry7VXw5jg2Z74uLi7Km2anSFROc8pxDD04SZLqU44TBJfHjx9nR3yFjZZ59Qi2e+Bg/KwzLba1hy91su2PQhm2t7dkPj58+KjoTERog9NCn5Y4wTVPIuA3J3It+mmdcGnfWdeNanyaeRARhZchLu75/Zs/zP2bFSHjZPqPYGlpWSvoYZ8YoA/uS0uLMgzYPOpT53l/c4x//eSxvAb10Vm/9QbJCN/oP7K3Lpl/5ol5nlKGz6nY/6wuI/M70JGINQay3tpnZNrllETDIhvbr23dcw2Qr9di47aE3pv/8ySvDXz3mO7vdr5vsK0jME1DNoeWSUKOH1+TP4o97wSGTYYButTv1erRftBvwKWnuvb8U+3tbGlna4OYcl9z/ZqkZUGnTx3TxQtndPbMcU5Ph1oY9tRvknCh6HUwTnDfqcot9eJZmk72tLX5QNevfUKS8pZ+9auf6cc/+q7eeetXun3rOrRvIJ+u6O3CwqqWl05ode0MNntaw7lVfGTFhtOWPrl8Q7/85bv68Y9f17987+f652/9RH//Dz/Ud77zqn7+6vt6591r+uTKHX1284Hu3d/S9s5I++NWBxNpNAlNphVjJaKuTuX/YHHyYVCLt3wCgvuYqjsEUUKFZtBS2rMeAY+HP3FYloIHfpBveZJvQokiFJZxTugDNTmUDcg8/S4I2gEBHL2PYAxAv+sKV4bSBIdjsFKMMSg7sTFHYSOc2YiA6t+GUXE8s3az+1/3mz373ZiAzAZ6sL+nEYvX6GCvBHEHBCz7HG1tbu4giLu6cX9DG7s4ub3Q1lar6ahSdxDKCCXAJchyNd3ThCPulsBKygRzc2r688os5qpqdTkLLpF5TrR/sK3xdBP72FYS5fSBptN7KM1USwtjFsa76toHUrel0D7JCQLDIXRlwUewh8KmgWgwA4l2ABUhX8F0WXYaM6ifuK9+fc8CUT2GRj4dcYJS1T1V4J5L4tFXVQOH93Uz4F0fGvvqD+c1XFgqMEc5x67D42cStMFwQb3BEF7MqekB/aF6c9TNzVPOE9zOa4Cz2sGxdpxGDZpKHcGQ5bO7vasddjm9UN5nJ7rHgjOBvxPe2zkX+iUoPgT0OeSrk3kl+MRgvJ9SOYUfoePHVnSOXYs+DienpJwS72iJs3Zf2Az/4THPdlItPC8lz0fvjxxaRGiPhMGwtramlLM8LhMqsSBZv9y3Y1CX02mL8c5k6Uldb7D++fvkhyz6mTHcz2VEqAeenndKEO4+ddOoYhFxvyNjcun2lmPT76u2PBnH7SXzArOHbz36RiR1BFtuEwr0ruV3yHz1vFPamb4xdub3Q5zsDIeQT0mcZJTFBVo2CPi3trbhYS50edG3TTJj4UNTN5qCt3eOx9iaebCPnbl0m5wy807g91R+74DcO3lOGPxHfE5szDPTaogIWR6+TzmLRwKAvvwxktOnz/AcekAyuw5ePRa0Bw8e4JxvaYNkz98KlHImCcEpHskSPkhQiaw8po4uBjZPW+SGSsGvVsatQxfMewcjGRkMkZd54bqKIMlB0717dxURZSGuod907VpHCDBbeNYhD+PmINnJyNbmZsHPOkRHGUJSyknBP7c3DlQpMa7lZjCPJvCWKkWYLx20tXL9AUleN52W06shC+4AnegBfeCAwMwy6aDNeI048Xv48KH8fx44obK/vU0g9zhoJxgo8gIJ09OgQ4KGlMCOeW2nE3TGdRGukxJyzbmiTMo5F331/L1eU+pMiyGl2fsI8EcmDiCsQ54vIkrfnvWf+xmPZ2Pq8DINbuvS8xj8bFlFWAZLMs2ex21cb3z39/bleXxvvu9wmmIoMjHvoDVl63RX+Gk9PKDeY0ckk4oskiKC+04TeG0fNbE8oGl3d6ecgt3DZ1k3vUPeQIfnMi5NXRd9l0J9grUVdjaNi/8uxKX7T/BxE8a1bLZ3tvGdTUm6vKvboYdXrl4lEPmg6Lf55nFzSvL1wgsv6DQB75e+/CU5yPV8fu811DTsQK/tNCLUoQcQUcoJchwh7zCNDFQ3jcasb9Zr4+ETC+uLfVyL7aSci475tM2Bd/lPKJ95huTkrM6cOS0nKGsE5XMEaWP8yQ507BFQP3r0UP4GvllSdVclKSEZM/0+LdrDXoxWw/rTgEPGtnrcWxccSCbwjghFhExXTlkGKWQ9iUis/+OyllufW3QrAlrB2fRZ9ubZFkmk57p9+07xmQ5GHQibD7Yx606PNcfgeo+dPBd0297dpqrq0rdpalXIVdjGGF+XaXM0r7g8pzdkBiQx++iSTwQce7jtzs6O1vFRGySgN2/ekE+HriFfw/Vr1/QI+zSepn2CjjEc9CbNkomq0LkHX53Yegzfm75t+O2PYPqkxR/f9Um7faPbTNEv42wajJP1s8KnRUoqlwXADabA79mP7x8D7607BeCvx5uirxN0yDw3mEenOIk4yWngBLz3kKtPFZ0M5pyUmMv9EY0iZvLkhp8o7zI8nIBnzrO2Ea4PXb78id7nZOgEia//n4w11t66rjSDGpsayLIzzJM07MAHb8o4oTGNCX2q8UVMpDF66Y8rTcB9xL2hYizT4ncJHI3z0tKy3D5SyHL0Gq81kUgAABAASURBVIqoi92Iy7q5MD8klumrQQ+qnAo+A+x+aXFBx9h4Pb62LG/AHltZ1gns4szJ47pw9rTOnCIJXRyq8R/VdyPiOMOBBk2UBOXE2iJtVnT29JpOHV/S6tKcFuYqkc8oaawJ8eR0vKPUHUgkKr4fH2xpTP2d29f0wQdv6q03XtUvXuWU5Zc/1/vvfaAb129qe2sH/JMWFpe1uLSqpeU1LS2tQValzZ0DYt8H+uDDa/r5L97R93/4K33nX36hf/r2z/RP//wjfee7P9GPfvqaXnv9Pb3z3mVdvnJLN28/0oNH6PIW/nWE75yAzjRYl5KmXSIaS4x9CDx3gAxQIQU/oQS/DRFJETEDUQLiuVNIQMe9aCPaR9CWsjxHqPyjFJCAiFC5KCL5V3l6/Muvj0DivWaX7yJCEb+GdHjvFtzPXhjhlLhPIBJJs2fuyzP1h50iZveMqOCd22WUfAaVKhSz4vkIXN/rZc2gYhGoUeyemqanOjco2EC5WVCzcEyjGOjB5pRgYqrRblbTDZT2WwWJzHRvh6RlV1MSlTELvpWbWETTyGpTo4kG6mKZhWxObdsDf6CrRNSjCrHN90L96kC9ZkeD/o6aekMpHilpHWXdUbT7UjdGmVp1/OOBH+5YqLoCnXzlBE9804VSJFXQ0NQ9xutBS0NCYagpa1VNrQbnOyB56B9CD+dZAgl26HocRfdJLgYkGf0CC+rNzRdoeNfQpwaagesW5LIhAakPExD3ncFieVdzilL1BvCzr2a4KNUDVdStrK6pBy7jA5KRnQ0N+1knSCLqnAu9XiAfPULxWezNV3GZWju86RR+4BzrqlZQb9YEjjO4CfgacF6a8mYMPyaqcQDDuZ6OH1/VKZzDgCB2hLxShDrGolsZxwtLi8Mybx2kMgu4dIhriozHcrDrz4RPWIiMhx2vHVREKJCB9Qo01DQN+tRXD2doXRQTODg0HR0NPIcXKX9swaX7LSwsgK9bSh77gIDSDtF4NDg7vzR+bgtSfpTx9/ge0/xy6RE8j3nkRoVnhx/t6qByUhaSKclBpxHJv9vVda0+AVNAgx16ygmbqeRrykLhee3gO3RuYWFex9gF3Mb5b5NczvN8kh2/OQJiB94P2cErC4P5yAAd9HaWFXN4Hj+DhiaM6/m6tmOuTEB4AL96Rl8+2UkpsJlWEVH4GRFwURqA58LCop5++mnwWJP/n5CUMyecB7p69Zo2CfwjQjlXyK0tY42RV0SoAoeUMvM08iJmuiYsoCGpO8RxgC24PjNmyll9nueRzZCkZHl5WeYDrQtOiTEd7FuePWzKNE2g28lYB7Y52Sl3hY4xAaCD/xGL4a6TFug2jjRjscTGeU45FXoT/WzHxqkDNz8bJ+uKfRnTQttUsBaAfznLi+kK+Hnx9uf0vWvtj834mSFkXdtH5z2OExIHMPvWMXjj5HMPnA7YoDHd5kGRk8wZyXU5J03QHVFnHFLKpd588dw9dHRpaRGZHENGA83hK5ZZkC3zjCwW2TE2/5bYnXTpZ4P7WxbuP+OtCm1T+Gi5TZCPcTY+Cb64jcuIKLSLy3UGt3c7zzmHPnrMDG8Ezgf468KDvQM5WB2NJvAdcDmaap/3lsuY59ncE8YXNFO2jOD5JEWEjuY33g02bn0wngb7FQeCOwSfxsFBlNu5j+lYIHA6dmyt6M8AXe6wqXV2uufRL7exTnlHfgl+OdBfmF9gF3SXXct78inXATIDiaJTEQkaxtpA5336cI3TlLskyrc5WfEYQ+Yy/Q4arTttOy28Nf2+lwIaW6UUWiSYMt8G6HtdVaV+m11e4+/6U+zy+wRkhYDLdeZ3hwK2+E/7QX8M8Natm/J/+vfuu28T4HyAPV6Vk96HBNr25Xfv3oHPu5pg+01TyzpqPHPK4JAkjMG8n/J+ivwZXgFuvJDtwWVGnilnRYT4xU8q70L8C+5Tkl9N0FXrwwT9sR/1vWEf/m1ubsn1Bn+TmTfBFvAp/ijbPPy+cOEp/MtFmV6fHJ3iZMOJl4PuE5y4+MTDH4c8e/aczl+4oKeeuqALlLa385zSX3jqKZ0+fUpu73GNu/2U9d2nT+Ly3ObfAUlLRGAvc5pjU8i2tLS8JMsuoAVBwBXJdAf9MrLxu2ME5/6o2Llz59kNX9Mc9nacwN1y9PpjyFWmh9CVadGTivXSfqrF1wR8nSI749Hi+wxeoybw3f7MuHWuRwjl/qhkRMvGPB3hO9zfCEYEfJ+Bfcvrr78uy/00enOc06AdkmOP468YXoa+uq6KDVTgGIHMFIVG2+wctms/0WdjpYJe02Lws8e4z2aUy89//vNy8uH27ud1w+tXZMaDd1XdkFSMjV7hZ8YP+f0Umwt0KNHO9DqBt+8bszHesHYH+EwPdXBuOChx0wRemd7Oo0FrYvycwZmS2VRRNtDSp3+vrpWiK+C6OeKN1aUFnVhb0YnVZRKNeRKXBZ09uaanL5zWU+dOcr+q4yvzWl7oq193xH67xBzbGu9t6GDnkSb7G+pVrU6sLejihZO69NQpPXX2uE4eW9D8XNbSQqPFYa25RsoxUu4OGGOvjDGi76MHd/Xp5U84kXxPr/3il/rJT36in/z4x3rn7bdlf7HP2jA3v6C1Yyd0/MRZrR47o8WlU4o8r/X1ia5eeah33r2qX/7qXf3wx6/pn7/zo/KtYf7msH/+9o9IZH6hX/zqPX30yQ1d++ye7tzb0vrGvja3R9renQj3qsmUNQSYTjI6maWuVud4mGi4R/w4AHqOwetGOddKiTaRpAh+gjJRzoAHfnyfleB9GHLifcj/5D4SRShxnxJl4j1lSAr++fevQb++Svsk655zhhodrLEdkOWgYksp5yxDSlmJQXNKlAxJx4iAsI7Ao/1NmE4JunDAOKYpYGd0BHbIVq7HwCnM2DDZx3ANI0rDmEBnwgI21cbWnq7dfqBollQ3KyQoE929ua7x9kR1m9XrpDztlDDi6EgZSyIxUduBR2R1eaAuhlJahNBl5bwAS3pKgib3xeArjreKMsWectpGyTeVY4M2G8raVqJeZModY3YYVUefTnQOlcvPvqkxiCn0O3CuYeZg0NeA3SuDd7Fc9nk2+L436KligagBl1XTKFWNKoKsPo5uMFyQTz9qEovKpyeUNacdTX8OXgyUqVOu1EVW5FoZpcp1T4EQIzdKFeMz1nARR7uwrAGJSY8x+5SD+WV5XM/jRW8IrhuPHkjtWAPwciAXJFpOBtZZuDc51vdnohN0dRC7zwKTc5YdakSgF0mS31CU0vctVROepqKpmiaX57oOnWHhmIOWAeDFlRcyH8PdzF+cdwu4rgCjdIfPNOSnQ46hnFI5RblPAtWiAw5IRuw6jgHrrO+Dlh6jqeHRIf7i6gAr/xBH7NJ6OmRxorqM7yBHh309FpWg6V6aldDNXQk2/M7y97PntMNtLFcIt07klHUAzyZj9BInG2G891XVldx3bm4gL5wNTmFleUUnSTZ66IPHcVBzih3ZmndeZPosGJ5nmXZeQCJC9+7ek08sdliATEeLnkpQniwXpii8EzczMC+Nl3E1rzJO3TQm8BzOD9XHmTtoqaqaHZ6FEni77iSLr//oc0AAZbh//56sF/6jbJ9GNHVdJjAOB5zWVNCXUlDH1MjVNxEhfoCQ36WUVB3KxeX8/LwaAu01kmcHYX6/cJicHOE840EUR9UyrnHtwRf3t24+IkGzPogrIphcRVetB174zXPf87rg4dLPM+nSXlH8msfogUuFHE2T5zc+E3zb7u5uSZZNY582/oN8B1HG1bi77w12pm/dulX+YN2BgvvnlGScBV4eO3j2/BFR+OB7z/FofV0HLFi9fiOB0ghfOUV3LJ9jx4/JfFomyJjpQCIpOU6QdAz7nZMDbeuK9dm7+Q6wrV/eaXdi649oOLk0rg5ehsNhkbHHtB5n6DVuDTroZ/PVOEUEMksFJpMJge4+PnsMO2eccxv3c2la3ddjeDxxtQTnpskJpXV1F33d4ZR22yX8dJBiOUQkeFErZ/ybxPiS+cmtQEGCH8GvQLc8V0RodnWKmN17Lp8KOCFdXl4u9mUeGJ8d5pJCQ2y/xTb2CVAtzxEJrGW3RvK/SvDpj4VZbp/d+EzrlgftOvyMDucQV0TwGNxJm5sbunnzVgnYLl++LCcE1uGmqUvw2j/0d6isXGdeDfC3fXT3CCps0cmtk5DPv/h5ncDmBvhn65d9yACcXd67d08OQr0zf/XqldnHp27fkn3hI05JHOg5Cd5jdz8VPgWyGjFvQzkGRviM+3r48IEsf8t4ikyLbtrfdjq8jm466JRM6W9DqSy/nGx1RVbWVeuAoSv+qNOvr1m7jY11bHhTR7p0l+TJJ2nG9xEbYw+x4y1OWja8BpEAOqlxvdvduXOnBHX+KJ5PID/++BN299lNhu+ffHJZVy5/WmThhPHTTy/LyeP7772vtwkGzTvP6XV6GT+6srKsiACXrcJT83VzgzgAO7BN2MYsx1P45dNnzpD4nJZt3rzqI5s9TiesP17718G7Q8CWZ481eZH198SJ49A4JaYZUY7LmmF++z3TzvgF781/EEHfO4L6CW0n+KFpee8xefEECwMbqeR55tjUTHnm66VfS8cyuM0J1SeffFK6Pvfcc/iJNaWU9PnPv6gvfenLWlldLRuosszpOiEpMD2b8N3llGfr5Bxro+15xNq6wWnT9evX9Mabb5Rg22uWky7bmt8bF89h3hhSzvJ4B2wM1diC3wV4TomX3L7z3IcwxcfZR3TojNvZd0zwtwPWnIxtTMBnG58xYizzLiLg5wQYq8O/wCzVtFtaXNDK8rJWlha1tDgPLGiAL50DVlcWtbaypOWleS0M+xoOai0tDErCcoaE5eK5k3rumfN64bmn9blLZ/XU+VM6c2pVi/M9NVXL6ciWdrcekHjsqId7PrY6rwskKs8+fVYXz5/UyeOLWqbtoJ9oL1X0yWkKxWN5s7udHoDmgcajXWLah7p154Y++vgDvf7W6/o5pyw//8WreveDD3TvwSP0oFN/sKjltVNaOXZG84snlNm4H42THj7a02c37pO0XJb/D5Yf/fiX+u53f8opyw/17e/8XD/44Wv6yc/e0ptvXWaz4oY+vYrPuLlBvEDiwmnLztZIB2z0kxOylgUblB06KsFidcR/EUkpZUUEkMSDvF4dQcpZKRuS3C77PvGMfqVDKG0l+gdtkireez3NyCjlUMY3HQG3OrqCmxQhgxQlr7AO+WOn3//B9/0Rr0kxEO/8TDAeG6OeuBII2Mh+AwhQKqBpatWAHbANyDAYDPQkOOMezPWp62lW+n6gPg54BkMFBv5gc1fXb99X01/ScG5NGw93tf1wRxOOwaqJVJGoZCBIIKR91PyAffuxOvBTnlNJUETQ0yyrqhfUdQ2QFQggqaPslNjxT/RKOlCKXSVtKwdZWoEd2HMA5R3wr39cayhvOt+1YlDmyqrrirJWhidLwV55AAAQAElEQVRHUHF/BLnOvDsC2pF0RO6BTdaEYabgOEtAKqVcK6VGUdVyMlKTfFR1T12iLdMe0GEETKadtnGY93DuN2/f1fXPbuoyu9rvf/Sx3nz7XX33+z8k8/4XffObf6e//Mu/1re+9S39AoN46/Vf6drVyyhQcMpxTHXTaHNzm0V2Qw8frrNLvos+TJVzJTsaplTKGQ52CvM6gnv9+up861+tIjr4EKIrpXTan+/kmHVuMOQd/Whmh2S+dfCwxTkhJD2+eP/4/vCG6bgLOXDMKWlhYV7WRSpl/lo/M/ilnF2llnF/Y0xq/b5GHtzyypOElpaWCk4RoYwRiaui9K4PL5QZz/ceP0VSypnqkJ1qS/DiRc9TSVF+JpyQbLK4up+d9RBHf/zY8bJzeYoF7xTH8LaFIUHikHdTvMPO9rYmOO/54bxsO7ZB93X9Nu8ePMCpsVO6g6Oe4tD3CEIcwHr+lNAn+OHpzcuOAKyUIPXkQmBhRYQiQjklnT59BtoXVSGkuml0AtzMi30Sq3l4u7S0LI8/xpttEKw5cHAw5l1/4zcF34Z+DKecEwvrhLE7QFzdbwGPhz85ZTV1I/NtgI/wnOaHQsopaQhf7ty5K9Pt9+LaR789n/vscb/NTrmDAwcJTngT/Wj2Wz+dZKJ/q/Z/06OJAhroM9ivmV/+zncv+kOSKuveIxbuO3duy1+aMFt4pU2Se+ue9SyjK/MkW8Z7gT6mISd4Be9QQPzgHIvDpPC5Q5cEvub7RU6qTrILuszOuXdoDaucALQgP78wX3TfH+X7/7L2H16WJNl5J/hdM3d/MnSkzqzMkq0lgCFIcGc5sztn96/bETtzzs6cWQ5nuARJkIQiCMkGuoFuVHdXl9YiK7MyK2VkZuiIJ9339/mLqK5qNECx6xk3zN3cxNV2r9l7kSkFC8wEWz1EHyftOE6QvHNsHbx79y72vN1+xMeBrGW7D37Gw/garMcuI0KmybRaB11+Hpagw8Gb6QKN9sf0RdieLW+1/f3e8ggE6toafXTyf3R02OJ5iOxOwTTYnmsCjYgkhlIDH6y/NWU7ycmviODOQKH4+T/qc1GoY/+IrzyAPve3rbnlEbay0JVDZXTdgU7GvpcJZJxwm+drBK3G8QHB3T47/Q4cF/NDAeN7HAMm5UKm2/zosF7lZLxDTgxnyPWYZMh89PsNfJ7nWeZkxjpuvizAvM7yzru/A9HpVDLO1m3b9SN2q+9zIvPxjRvtx2sePHyoQ05PLRfro5OXleUVeZ2e4T+Mr2U7JYgzgjU8r/GpEdHqxKKubnl2sH/gR5kH9mvmd1vxhV/QjS6aNwv4wsuTh0UbplBOSQW6ngGXYibj0IBDjRwbGJfQ1QXtSb532ylxxpiNDdMbEW2iF5G0g7+x7t4hUdzidGqHhMUnx4Z9Amnr9j5yNr9Mt8EnddbjMSeSBvPCfsr8bD8aC241eDwg0dklGbENiMsJ6urqqjpsOkynUwLI3Tbpa/8gyq1buocN3bx5sz1Jc6L06ae3SYTutu287hTo3BEnoUtLy7IsjYN919raGpsKA2V0s2l5yWT8mBfeNIkIZXDyc+K+KsvWJ9ofu951oj4k+d58De4t8xEbGeYrj5/9uI/9jOVlfhhXb2L5DxP45GkHnlr3fX/h0kWdOXdW3vg4y+mUv4NzgUTsDBshSwT6kYLNiGONJyP0co6eTfDH+8QFT1rwiaHt3L7KeJhm89N0j+G/762n9tt+Z9wWejpvaf4M6famgcwAUqurps987bI2rK+tk+gT08E/+zR/NHvC+trtdVvbGbJ+9rgvMzaIrpVZKgIOzKfgPdPctoFvWeh4Lbcb9DtyorJB0rK2OtTqck/LSx0tDagf9khalnXx3LqevnpRX//q83LS8szTl3WFJObsmVUtDzvKMSO4P8D3HnA/1xL9zp/b1NUrJDdPXdIFeLtOQrS+vkRsNQTXArpnUDGSMn46xpo1xyQjxLaHO3r46J5u3PxI77xHcvH2G3qVxOWd997VXXzAdNagm6saLG1qfeOC1oDh0oZS0Rf7J3LScvPmY73z9m39+CfvkrC8or/4/qvAa/r+D97QD/7ydb326ge6/sEnun3znh7cfaJdEp0jNv33dyY63J9pRNIy5rhliv+wPC2Wml81GP8cRJz6c2h4b6DgJ4DP/VhvDVRFkhL6lHjOKXF/CoHMA92WEvM4ZuS1UkhH+Lrr1z/Siy/+SH/5lz/Qyy//TMlK9HmgnU4vI2JDsqB/GcxxzCbMpcFK9ovg3bIpDsCLxZSsfDoda0LwM4EpVroJu80jjvof4Yw+uP6JPvn0IUj1FOpoj+xv79GOmtFUJUF5yXylPz+oYxTxGDQnLeeCZCRFlz595WJJKTlB6UjUNxxrNQ2scBJg7uOsUkxhyAglOwDYQUk7lNvUkazoiHHGjD0F2g6UEnzmV4NyTZgjlLGK2WyCEU9lI5xiHO2fxkWxsCWNpwLcXmSFmUAu0e4EZklHR1M9fnKgBw+foJCPdPOTO2TIH5Ihv9H+Z0B/9Zc/1h//yff0O7/zB/qXv/U7+ue/+a/0T/7JP9P/8r/8Y/2P/+P/rP/2v/sf9d/9d/+T/of/4X/Sf//f/0/6f/y3/0/q/1/6X//Xf6L//f/4Tf1v/+Sf6p//y9/Sv/o3v60//KM/1vvvf3BiuFN2pO4S8I/bnYek0PLSqoqiw87SEbttOxqB/AQi6kYas6Oby0J28oIJYW3S4vq5rjTIo1ZdzyQSyF6vwLiybMAXLpzRYNjluaDTnHZz1bRpUPsG59KgpLz4+Q9z/PxBqkHCupVzZrE+hG/HoBHtiUrDItg6Ryx2RIBd0MYONKztnxvE+jdBBwsWjSMCJY93lh1Lj9knMHbZWC9SZr5apitBZ8347TBUzEkQzIPMHBHRYu1FxWPP500bdHrX2guBE46zLABu60Dcc0ckLZMUHTL/GDtYXl5RxeIYipbHpmOHwNcBij9X78XbC3HrnC2DIpPk9+QFIOckurU4GO8GHpmPBrW1WlzIL+CFAyoZZ569cKyxAJw5c0bePUzQuULQ1gUX83BnZ0f3Wcwd8O4RtHkX2m0iAhl2GDdUIzfTXVUlDjijV5ZpzTsmaOcHE/hJxWc/TnhmLBxOiNY5NTHOXugsiz2CDvP62rWroJmQ8RG6uC/zzQGJcThk99078fYvjN6OO4Ev7XQ8eWYKfqKt8vQ/r6P6cz/B/Slk5JnhrekxDg7Gz8Kby5cvc1Kx3iZOls2dO3ewi5EOCLi9Yz+DB0ejYz3Z2cYnzORgcUwA0fKK8R14eH6P32MzxnR2u13GG8p6ePnKZa2vr+u555/X17/xDa2u2QaLVr6WqfXAnwG/y8nME3bKrRM7e3sEcbsEDSyS+E/rh/XJPtYfuRDXAH12/3MkntZFB2GXLrGAXr2qZ555Rq576qmn5NMVf4/CdT5dWSaYNl7mg+k4BeNtnrv0uG5jmvxs8D3TynZnyJmFKBJq2ODz5m0CNToey7plMM4HJNwGB3hjAtU5toXg0auGPjX+0rokBf/EldA9Q0RIJ7CYK+uQRP6Ahc2Bqnd8U86y7LqcYnTQ6QPbG3Kx3mfeHTK3g8oRPmOPkxCPd6qbDN7+uE4nV0TwuICErdj+HMx1OH1cJEU1vnSKTA5b2Tn5mqPn5lNKoVVOv65de0pPtR9NutLqlANu/3naJ0+esKPJOsDJsDcj9rB/T9shQW7wPVP8xC7rov/ghINOf8fBdDvpsdx9CmG7BUHWlhkbAGUrB9un8TS+blsQBCvU2lVEKCf7uUaLy+XnYVH7y3/Tjk0oAQwjj2s+dOGFyx7BpfWv3x+g54M2UPezYVE3pG6oPu0ysjCPnEhucUo0RZ/nrO/eeIgI2Ratd2Nk5+C3xse5T8laBBasI/VnMMW3J3jt9+7jZ/PG437yySdynfV+g9My42jd6A/6sk4coDtu77k9bi6KVo5e50rzzY4EZjTM73H2sEF/xM7tPZ9PeoyjbazHCccUOsx3n9p1SGTn6ILncZ0TM/fp4w9AHr8/Qd/nQN3Sa/syICpF8Jsfty+guYNO9PAfHici5NIQEZrBt7KsWG+H+Ogucj6UAz3jWtJ3h8TMfmQX/Vr4iloT8HTwb3+/R/J3TELvBMrzea6K+XzP8K1v28HPeU04hF9X8F2m13SZJ8Z5jB3X1llkIa5D7G7KvRP2LsnEHBypbn/cfjqb64hNJ9c7mTP+kAtbGtXw3DJKOdM+8K9z7WO3/pPqD9kY2gffOXw1bcNhv7Wx5dVlkpoesiu0tDzU0tIQ/cxyjGbcDo8OtLe3o8PDPc1IwFLM1Smzlgc9rSz3tTzsyUlMv1u25frasi5dOKtnrl3Wc89e0wvPP60vvfAs8IzObq6ixx1VRQO+E9X1GHnUzF/h01d04cKGLl/e1KXLZ3TlqTM8r/MusxncKOUp69MYvEYyeVUn03+q49E+a94O8eC99pTljTff0Ouvv6k33/B/APkOp4afsNEzkpTUHy4xz1lijlXGGGg2LfE/te7e29XNm484RbmrN9++ycnKy/qzf/9D/cUPfqy/+tHP9JOfvqbX3nhP731wQzdv3yfufKxHj3fgy2E79og42/oxndbgZ2g0J7apPwd21XUdYvkThPhHiAu8hM6KqxFvP4McEqapnNSC3yV6OTGxbomBvK5/wunwT1/6iXxq8tprr7PBtqMZOpMiQhF/CzBdxOKdFPLV8MsKZiUyYg2TpZRksEK3kLJ8xJORQMHiXxSliqJqnWdZFapQjLIs2uei7CjzXpG0xy7UOx9e18PtfRW9IYopHR8caYxhzbYfKR3tcOSzD2wr5nvAoTJJQoe4uBuMX3RZ3EpFDNTpbapOQx0iPE64tHs4aT+jN5nMlRQqc62cj5TSE6V4ANzG734Cv25xv6WCd2VBIpNqKWqonANT0JyC16EaEqU5SckCZppMphoR2B8d1drda/Rga6RPbu+SdHyqH7/4tr7/F6/oT//kRf3b3/9z/Yt/8fskEb+l//c//v/oH//j39T/8j//HyQe/4f+t3/8z/VP/+m/1m/+5u+QlPy+fvd3/lR/9Iff15/96Y/o/1O9+KPX9PJL7+iN1z5AcT/Se+/e0Icf3NaNG3d169YDTlG2OArc0r17j8HhUPvw7vB4REI4B6Ya45RqkoNHjx7o4cN76lalllD2QX+o2aTR/XtP9PDBDgHqIwxmAq1ZCflFhBbybhQR8CPgBaWCf2oVlTVLquEV41fIvVdl5CydO7ei1dVKvS59min8bjQmmXDiYydpx59TUoUOlCwIKbldA38b1SivwU5wwmJthbXT6+A8O50OBtpXTklBn4I5U7ax1xhVLetjhFEyTo08xpjFzk7xCD3rEcB0u135clvPPccg/JwZ5xRssN5lnTupZpfIYzAsulsxR9YyiYad9TpBt/GrWchKdNv4GlLK8HhZR+y2Oeg8IKAaSRWvWAAAEABJREFUQf8MB9tnQWvg5D6JQAPvXG/e+N741tQFHI5Iolm7kM1w7DPwbGx8IFsWBYtSB/sqFGHeUXn6E9w0ot+87e8+ewRlDngdcJ85e0bbnMDdvv2pRgRsDpjs/D3vCL0x781v41iWWcne5iSxFGOPoIMZ4Pdc7QYE+mUeep4Ji4D7l+hYAT/W2K1eGi7rEJ00DU7GPrn5iQ6deMAbl4+2HsvOyryasXExxxtGJM3ZnKi599gzaF+UM/Sjke8TdE+xP4pWb44Zz0FnTdtIIdNjnKwzFTpWIN9EY0iQdckBq0+4HMQ8/9xzSujU0nAo7zp7kd9HZnskUZ67gN81vJ8wn8uqU2lAsNMj6Oqik0tLSzwPlHKWZWMeHbMQZ5696Pf6PfRh2Opulz4e99Hjx3IwdZfTMgeiDkhn7DJ7Lst9QNJhnPwcKYSDkseLCEUEPJip1RlwOkK3jbM/evThhx9qsSN9h4XrZvuxlgNoMU7WY8vW9x7LtrBMkuJk5cqVKzoFPzvZcaJjPMxLBx8t3xM6AeRUML/U6bDID5bksYxvjS2czjNhE8pzWc4G42nw+xm2NWNDxEmeZWbZNfRVWLv4BY2BTCJCEQuwPKf4hBobMS7etX3AzuPt27dlWTxFEmY+FLkgqdtpZblPcPn4Mb4NebR90Pl1drwta8/nMUv0wzqSIimnhCz7cgI/GA4ISoZGCF8yZ4NkJNvLY045LWeFVCH/s2x8mFfLy0vqoBsRwdowwa8+kD+m9AhZW58sywOCPctjn+DLOvtke7vFdYSf2mGjIMDBdI/xO114O8P23dZ+wzgvoWveKbf/sX0ckjxn5LHCRohpyfjuKTrhgNiyM82mzfLJOQnUVONjp5+z24yeJnSsZgdaOPVcOJyoBSpKKQH5M/AcrX9kjhG8nOPTzCDLxHP0+wMeYYwWOhrhcq6IhI70lJjnGH01rUVRyjq3QkJXI3s/93pd2Wbcjq60T8rI0zJ1aUjJ+CTm8U+jCM+3uG+gzbbn0w/bwhanMhN0poAv9kfnOa1cWVmcGFsXrUPWQff2KBGhlDN2XGqT0/ALnD6vra5LkeREd0oAnnl/hL/Zw6/aVjY3N9uE1XyfYcPdbl+4C1mGEcG6vKMRwXyfwLjf78oy9J/FNZ+Xl4fgLzb0+houDdCfjip0qEHH7YO9CWGaLf9N8LG/cjJ+5cpTsr77Ozqu29jYVMZP7ezu6BBdt01VVVcNeM+Q6wS8OySVaxtrWllb0RBf1yGZCuRhZOf4zRmybEA8pSTzK8Mzl2Nw3yFZuXT5kr7Bxorlk+GBdCrbwD5m8nWEbM2jPgmZ7cr88JinYN2e4dfHxE0jNpumzIvolZFxxg4H4JWY12u2/eQWJ4w+CbuHn7z16Se6R7Ky9eSxnsD7Y3RYtC06HTXQUUejVGYtkbisba5xArGuldVVFdTNoW2MjU2Yc3TyR5sChK1vq+ifT8FW8IXLy0us78taxZ5W6bvJyejZMxu6du2Knn/ump5/4Wk9+8wVXb58Dv1YQZbIq5QipvyayuHFykqX05Ql2pzV889cbk9mvkyyc4nkZ3V5SJKUVBViX3ek6WSXE5ptzSY7Gh090e7OfT24f1uf3PhQ73PK8uqrLxH3vaJ333lTH374rh5t3VfNpvDy8kCbJN+bG2e0trauQX9JVTmQimEb/z7YGev2w129f+u+3vzoY73+0Ud66e239Ncvv6wXf/qqfvLSa/rZyyRDb72vm8SSD4gDd54c6/hoptk0kGcGEvcJ/Obo8lQ1G/6KAlqzVYYyqUAPipzY7A8lSbxRQg4S2ostqoVaKTUqWr8yx4c+JkZ+U3/94l/rtdffYB18RLzSEGXQP1fyOAz1t/3EZy+wLZAIhWt4cEnhuUG2Vm0jQqGtfPpCSQcT457uZGQBOz/eSAwSKctBjCh3D0f66OZtzTn56PaWSDik/Se7Onq85RuRrShmJCezfcX8UGlOJsrilhoUMhLDVcp5qFygjNW6Dkeho1kCGu0fjshSj2HwRJGllCbAgXLaVpEeoSR3EcItNfUWdYfgNFUmkZFmmk5HCOdI83qk2XysBmZHCs1Rdi9Ur7z6qv7yhz/S7/3bPybB+D39s9/8Xf1TEo1/TjLyb377j/T7v/fv9e/+4C9INn6oH/7oJ+1JyVtvfaB33vlIH3xwUzc+vkuC8VD37j4mUdhGMXc5zdjXNsdyezsj7aFkB/tTlKaWj+Y4iAIfMLMCTRN4ZDU1RHFqJHiXLdxUyLy1kfvvYs9QZsN4eszYD+gz0Vl2i0cc8zUN/ek3myfdv/8IGuEnCjfCkGc4tbqu5VJcEcm/gcVPuGgk80TwBR1VB2fRqULra33ZSJdXejjcpJRDGeUseB/wb4JjGRHoeuGYzed0ZyBJNfJs6kbtvLOpGp7t5Nwu43wdTNEMZ76EI+gi07HsLN3O9QVtrGYOnD1WSgkZTv2K3YYDjXC0djoRYM/Yc+Z2GweZc2j1cwdnNyCgrHDenu8iR+Tn2JleZ+d7BQe2BAwGQ209fCRG0YBA0sFWwWJbML8X77vsgN+9e0+HBOJjFnHT44RnZ3unxWNC8GFHWUPrnAAEVBRh/raoyuhFeHRhC3XLD/PFtIWCRgYpIpTol+CpTq5QKOWEDme5voYuO3vPaZ01nCaKc/TYvJqzYHgccbm/55qz0FpOiTlsp8G7BjmnlFp8ipw1ZuGvocF1ZVmw6C0RKHYpBzjuIXYzR049lWUlL1QzaDVPPJ/7ufSCNkMOfrYWtLxQYrYwuYqgdCXQQEvE4tlj0UgTFt4J+tTpVDKuHscdI8CYHy/woVCHBNeL0CbBxJIXwRTaYhf3kOB9i93sfUrzxm2qskSuffRsgA5KDngGBKtf+9pXdZYjfeuKGL+kXcAPP8/gpbh6JCArLG6ex8GXkyAHxEMCyzn01/CwrErwnpzwr6aXVBalPF4NjRNomsMTB+1e7M3nETa5kNsUvTrUhADxyEHSwT67YXvyTuk+CZVpeAQ9p88unZjeuHFDhg8++ICduY/lz/vevHmzTWDuoa+fB/d3EN3Ac+u06XEg5t3oAYkZpCPbWk62IkI5JTk4NS8SfJ2hO9MTsP6PsXXz8PDgCP0/JHE/whbHbPpM8Ufzdizz0DTDHnmdCAkWh/xPJ5d5Yz/geSJCNfgZxyOCIv/5YPPvm9/8JjJr2FFdgp+FCvh65szZVpYbBBuex4GP6VkmGDGuBo8tFGcMX83HMTZq3nvsGl/osVewfX8E7ylORi6T0G3gE3JKOmIn+h4B1DanXockIFuPHmqbgG6EvzlkV9njJ/jiv6DXQGDDPFPmicBOU5ID9gm2NEPmNe9ti4dOYODbDJ3xKYpPB9aYr9PpQlepAYmA9escp7bW2WeeZpeXRMlBqwPYAQHicDBUWVUybYn5FcIOzfNFMBnUNfBwDJ6m1c+wVQZxuU/Gzgv89ilEhFxnmze4v6HA9/kk6QA7cjnHHhha9vN0aWVyAG+kaH3yFJu1nj0medsguLadmMfiGsP7iKAPEmGQBp6YBsthAbYZuIjD4DU9IIxxBUQk+TqAf7Zvz/Ho0VarZ/bdTmBP5+nDowp/n3JWBGMADQNGMDeDWHbesLDOVKwHZbXg5RFJ4Qz93safexf4CRs+Xh9sD7ZxhpDt2aV5aPkYb689zz33rM6fPyvLyOBk5bnnn9Xq6qq6JGdX0a2nnrrMLvxlfeUrX9KXv/wlfe2rX2U9XYXvBVgFNnRAjPBE97Bb27S/p+O/wOVk+AY2fePGTQL5h3qIf3tMMn3AOmS9OuBEwf/BsOVwiCwOocN2af31/RHtfG+ZWR9r9NH+0/K8e/euXmeX+xB9/trXvsa625F9gfG2PoCYOvCyLKvWP9luzF+/O8JPuVzwI6P9Us3DDN22vXnN9HNEUF+3Gzkr8MNjWe5H2Ld9tD/++Om9O/rg+nV9+PF1YsYb+uTOp3qAv/Ppdg/f1AUCeY7xoR7b90M2ZD2ewZ9oWGaD0Xwv8N/WU49vH9WgZ1VRsIlbaYk1YgX/sLqypPXVZZ3ZWNXqSl9ry31dPL+hZ65d1PPPXtFzJCDPPnNJz167pKevnteFc+taXepq0MsaAgWJS6GJBt1Mv3XaX9GXX7hK38u0P0v7Za0uZeacKXSsenYIc0bKac7zTLPJIRstT7T18I5uf3JdH7z/tt4jWXnvnbf14Qfv6SZ8uPPpXe082dExp9aRuir7a2ryQFM28Jvc0ZQY75BN+h3ksHc01vbuIfHeE924eUfvvvuxXv7Zm3rxxZf1V3/1Y/3gL/5af/mDF/Wzl17XRx/e0tbWDmtNrZwrpRMoy666bPbaT03wY97YnOC/zMsGudpws30Lkp4TfyJWxpiwcXZHr776in701z/UK5Q3b93U3v6ujrH3Q3AjDEH+UtJ/zsXEnvwU5lZeA4Y6N+CQ5sDM94b2Xa05Sjhz/QlMKQ1zsEmpUFV0FVFw+rCtTz59ADNLTdXRwbjWzh7C8UnK0b7q8ZGaKcKbHSBAnrUPHw5hwQiww+owTl+5XFVnsK5j5olOqYxDn3J85QBkSrDYEAAkaEkoYyIJiThSaIexHms239Js+gTY05yAvjEN01r7xuPgGGfLoopAjlCE6x/f1Es/+5n+6od/rVcx3Pc/eF8fYTh2Dv5Pxe6xs/eInbtdMn07hBFzW4jmzwzcjMcpLxso8L3akt/gZqc4Z2GcGwfaz+Gp+7bP0FDTxmPM4aPramiiSgaGkcerCR5r2rb3vH8MPk8ePyCIrJRzyA7F6vCQYHvr0bYeo+Se13iOCIi8I9GOKylQuIiQ4NbPQSDLD2NHBIthqSKXGuD4vXB6F6LCYU3YtVjIfE5SMSHJGrcK63kcIBu/iADnWsa3pQe8jV/7nvspDqdH8Of3PXaCUkrQkNv24vICSWHSJcYyv9zWkHOWx/TCMiChKMtSQX/P63FSzszd0C3a8cyDqlvJPHj8+LHswKw/Y3jiRMOOvA+NKWf5I1MHLMo+KfFOjx34GFnPkRmckRTyHOajnb91wQnNDLuwfMUVZivlf9QPbScs7sbJ+Hgej021IgIQEEqRxE1Ll3lg/hkP87xGZyJCkkG/9ArknVKWx56jgx7Du41T5p7PpwqG77GgOugbsCg4YVnGoZu3M3TVSV8wvj/aYp4c4YA8xi+d7D+h0mOarzW2scoi1mPLKuhfomeZxSUjkxojcBJgPeyhMyurK+h6Fwd+3MrL+JgHlr/vd9m57tPO+tbiDe1jHK7xDe43SGqYQocslO4zRRcngDcBOujicGnYBhDLBLAD9KsLTuaHT0UeP3ki64WThC0CJZceo4uDHxGAHrDgj+HpMUGi9cPliPsRujZCj1xaztapMY7c8mvlAH5j2nksw5j2CZ02nn42GE+X7lMRXFmO1lvLyLT6ne8tL/c/BfPEgdwTcPdH2xzk+dnt3K/fH3gamT8dAjfbi+fudB1tYAgAABAASURBVKqF3uEPpuDXAhsNnn8MrebfIbayv3/Qnpq5fmbdaqEmUZkzLnaI3sjQSIpQKCkiKaUs02Fbz8i5LS1z6J5hb7Zvy+Asp4S2/wrcLB/rpb+cPmMehtPuzm7rD5xEWjesIwMCkj6y63RKdKWDj+zKMhxSv8pJYL/fk/XqCB3Y4dTD9r5N6cBpn8TQvHawZx41+F3jYn6WVYGfCuzQa1TDfea+OYFaBb6ohl9zbNK+s55DND85F7INF9BnGCFrz2EeW24TdGZvf48Ffg+9PJTl5Pp7bIxYVkechjo5NZ86rIEXL17S1atXtcnmlIOvsipbGk1X1anU6UAzNJpf7ce34EOFzjgxMd9PwXXml3GKCNXQWmOLnsf6NQWvEppMj+20LAvW05loqpyS3M82UiEb42uemX9dbMa+pGJOjwVL5P4uF9CczNWc8I7Xf8eP58056Qi/M0L3ZmxoHiE7y7SP77ae9DnNNi3GzXhYdqdDBjczfPQIu7LPbwGdNo2m2WMZP+uyee+SLrJOWfesT05MTJfHStBuuTwmYbBcbOslfDIPBoOhTLuTGuNxQHLl5MffS/LpoE+7bYv2Iw/uP2Cj8bFsk+ab+e3Ed4SvaO0J33u6rtT4QQMcI6nZl23P4x+SnMyQWeRQURWy/FdWlrXJScH6+ppW11a0zLN5U6Enxj3wgxmbe/DgoQ7xWf6oqJ/Njwo6LFO3K0hmO+ibcTnA1k1jB/3ys9ubR5+Hxms7OFufp/hU643r3Ha4PFQPm0RpCLizjjmRfcTGteEh8cr9B1u6e39L7394Xa+89qZeevV1vf3+h9ra3qV9qeHqurqDFVX9FXV6yyqrAbv0BX4mlFOpfm8g2/Ya7TplJbwMujrReHSkw30C8+NDpWamXhEasPF6ZnWgy+fWdH5jSWdWejq70teF9SVdPruqp86v6SqJy7MXz+iFp87pq09f0be+9LS+xYnLc5fOaoMkZBm32emM1OuMSXqSrlxe1jNPb+r558+RiF7kZOa8Ll3Y1NnNFa0u97TUL2kbxMi1MolOkOj4zxxvP76re3du6M7tjzlp+UDXPyBpefcNvfvWa3rz9Vf15mtv6NaNT7Tj5OJwqpJ4umw66uaBht0VLS+tqT9YVrc7kJONiCzUgbhshp4ck0g8ZAP9un760iv63vd+oD/9sz/Xn/zp99ryJz/5mT766Ab6t6Pj0VRF2dVweU3Lq+vq9YdSLjTjcGKMvSkSm1A1sf2W3n73Pb355tv6kNOc+8Sb/qTPAXH0ERvlI9sVRj7FP8/Qh6T/jIv+J44BdefBhmWYM2ALOFgrV3vvOj+7BOr2ft4uCnM44XY28lBWRAERUk2W99HHt3X9k3uacCKwf1xrd/9Yu7s4YBaUMTuF9ehA9WQfZu6haEBzqLoeATVKl9VET7lcUX/ljIoBzMLpmnFl1WO3ci4HmTXGgFtF8ebAjF3/qaw0arY1Gt0lW/0UA7yvKfMUiQUlZW0/2QN2CW72eX8ITvtkn2SXGMnjx9uyM9nHqRxxtDoxs2F0I9PUgFdN4jNrwXwwz8TLhl8GCrVA+8UPtY2hbumqGctOYMGzeiEDN3QbFocG3tYtj+eyYcv1QM272vV2UkzAiNreecwu6oeMO9Vljmszi18PIz3klOn4aKKdnT2NOXplFpmWmnEizC0QZs6I4Ld/XJ4C6DOX500oZM5JfnPh/Hmc7ob6LAauy/QtcF5u59GibeWx6G/8mItCntNl4NBNt52W6GvnbnpyItkwXUDGYS742cjvHBB5xAqHOef9MQtSSuADXq7bQY866IQXA7d3/xn6YJnlnNqkacRi5gXGsvL8ibkL+OT7CQ70mPdeEBx8eodOIXg20cgBBMGYgxLjXMOTiJDHNyRwMF0ee8bCZzugq2gCyr6j+I/5gU8RIfOywql6Aeyw2Hsgj2Le1tA+gy7rQ0TItFcsNBn+exE0PaFAFA3gSd3L5c/B7ZxgOkE8YqfN+HohK8uCYHxF3oHq97vIeE1e1FZWV8RULb2m0fxfXVu08+7cMbvMYxbRVl6n0zAtP6dP/9Glx8g4wgsXzsunWz0CZp82JGS9kO+GfEq4RMIQjLq/t48zPVbLj2S6pX2CymPs1bxyP8uXpot6ghrT4EXa+mt5ms8OSjI65zmXGdv2Yz2VAjuf49wPZD114OrE1idm/o7BHnMdEhT4nU+yrDeWz3BpWZaFbc3Bux20zEQg0JcA15ySPKfbuTSuHYI5QVhRlFoBD/85UP9nfw6OjNeARd34OsBwez/7vqoqFqSyHc/Prvd7cZmnvwhUKyIWtoXu2zYcdJhvOWGH6LF5k+GJ7bZH0kWHlibL3++mLFS2G9uY+5tOB0oHh/syPyeTiWb4uNrrwqxu+Wg8BH1qf3EDDr4vy1K+CuyxLCsV6IDbOpl0APlo61GbDF66dFmbm2fU7XVlPljWtlfLxPI23Ts7O6rgxxK7q9b1lgbsRsw5gy7vPrut8W77k1Qdoxe27zGJ4hg/YLxNYwI/j2W8Gox85gRegtcZ3s1bv5JTUoMvHuMn3Nb26HE8R+sbaG9Z+Nk2YfmknOhfK2O3EaHxif243omIdcm7ly1+rI8OWs1T83lKomBb6OLvrEfWyQbf4S8j+4vS3r2vygpsG9Y/eFlm1ucZuI5ZK8eUE00Yw3Zh2ZyC8Z+TDGZw65PQOAg/BfP9CidLV69e03n8v/XSddeevqZldq372KnpFjw2bqarxJ94h942Ia4NNgO6JP2Qy1MoIpTgXc5ZBXxwmXOiLvT5KyJou6jhlve5hQaez/CFeyRzj9mg67Ee+eQhM97mmU3llGQ5lOiU5djAIwQlDxYplHhvG0/ZsqxlfYhYzDUmebGcfHrijZhHjx6TLB6pZk7L0WPO0W2vFzknWS7WOycb/jim/wrZ1tZDvf76a3rvvffR3fvAg9aH2F9cvHARmotWRo24wM22N2GTlCfkNZfta04MYLx57WpQD3Sv0JBTW0OFnvehmxct/m5veTbg2QLR1Ai93IdHts0jEhDLxPIfoXOHPNuH2vYnbDY6OXfb5557TisrK+BnfiSZ5gS/DBFJ5vsMXbG9RQS4mYrPA1X+AfEaGtpTV/sZ+Op+ZVkS/C6rS+BbEMNl1jlchLzjvrt/qMfb+8CeDjgV2OH53tZjNrnv6cc/e7X9GNOrb77DScsnur/1RPvEN7UK+NJT1RkoFx3wDY2Op6387UvMpy6+tYff6ANVTmpY0yejI8qxYj5RdsKCG1omedhY6spJy/n1JRKVZV1YW9bFMyt66sKmrl7Y0MW1Rf2VM6t6+uKmnrq0qksXl3T2bA++JXWqiTrlWP3uTEsD6dzmUO2fOL52Qc89fUEvPHdFX3r+qbbuPOOuLXdpG2qIeUdHOxq3sKvR0a4O9x5rd/uhHj+4p3uf3tZH73+g11+GDz98UX/1Fz/USy/+TO+89q7ef+cj3bp1V1sPH2t/74ikZK6kUiX8qMqeOp2+BiQvfaBLAlOUXfhTE/MesQnyBD39qP000J84aQH+9M/+Qt/78x/oJy+9rA+v39ATZHJwNCKmr9H3ibZIyK+TLG09eoJvD5LErpQyyeZEI2JNfwQxeK4j8b7RFD1IXPrbIOekiNDnL6vU6XODMvn+iy1cI7nOINq4XYPDb8vTZ1RZgNuEW9fSlKOnhuRk1pTaPZzr/Y/v6cadbU1jwIBDzcZZ82NJJCzFvFGJgmg+QrkOMNAjMt4x5RwTC9WRNUuFquGqhpsX1JR9jedJqVXunqazBgOdKjh2gh2kR1NVeSr/XylFPuB5G/QecXrykCOzj3X30/c1He1pjkM4IlmqZ4HzOOKY7WM9uP9I49FMTZ1UNwJq7iEIVGX+AVTLRjtjwfMOjp2VDbEt67p91zozHEVbMlANwC4ZYJVqblxXs4DbaGc428UO/Ay6mZ/3nlIK+Tp9ZHpFhBb/pAj408z1iBOU+/fvaGV5SXagakJz+HLACdHWwyfa3dtz43aRatS0etKAa8LxFDjpiNDp5btTaMDb915snTQN+30ts/ivr66qU1ZyvYmKCDWMF0FrkG3cD0Z5LlEl1wFBHZoo88rB4oTEz845ZSQHD6xXdmgjAgUHQ342r1ymnGXnFuA8bfsdIfeJxji+fYLFwWDYvq/BY4pDdBA+Q0aeK9PX4/hdwaIl8Jwxn3FwfwdCntNO/ICk1PhLoYTuIUaJe/e1jLx4qL3gMXPJ76BrysKfU1YkKIyQnwWv58jY4H6mo6qqFmeayAt7WZXqs8g7werB3w7Bx9lz5+SFtiwLzVgMjav7GmCtmFLil58jopWnuFp+M6dLUGprMrR7ngRehgEnIwOC3RSJ+TsKypWVVTkgGSLbgGYp0TdwauZpxb1aXnsRfoxz2oPfnlsKLS5mQ76tnJnfZUTIc7ideScu874D/Z1OVw6yiqJUSuZZKCLJtFv+ffBzIuWFZQmcer0eTneiHZLRQ+SToMXvTId5Fwp8xqRN2s6eOashO+QNsnEy4eDOKC1jG673fYTbT5XhTYCX7diBqvWoBezFwZ/p9c6o7WefnUOPZVnUKEVijJSyErhkxrEuH7Lor7BLubq6yqiNTHfOqW3j9pFiMSd9fG8a3MY6ynAq0M2IaPH3dyBOk6YlghK/m6LXLg2n/dzXNuT5rcN+dpnBSVwRplCIpEEnpy1ERIuHuCIW702X9dQJ64KvfToJGqQOQUSv11dEtHpge3FgfURwf8yGwZhAyMHQiN2zU7C+z4k8ZtjZ7OR7SE2rvGpxaZBPKFodEWVEOrmXuFO0PqxmY+lIDx4+lANCJ6+myzo1wX/vog8zkqUEXkvIt2b8Mf6gf2JH4hpwb3rcb3lpmROGPjQ18GHOplitaOfNyieBcoNszd8Gfa6NI2Pbv0eEEnITl0vLwuD5jQvV6qDX7jdlV9h2W4MPw7T01ty0wGJtPntMt7W8TFuXvhcuXvAwrWycqJiujBwL/ICT9Ql+zwGmaawI9IyH+ejxbDuXL12S/+8RJyxrq6vKKcm02OcMhwM2IIbtn7S2vVtHl0kw1tbW2ZDYaJMN17vO/HIf42efN4HXU/xbjS/bIQmcgEeFTuScoM08jHaebFyBnAtlwO2tI/YDTi5tf1N02OM28HnKmEVRKhLrB/yJCCVwTjxHhNAUxpfaW/FEGwplxo5IGhFo207NjwLbMd5ez8qqkvmRqWvcBzhETw/wW1473NbvXRbMn1IW6EBDBZRAwTTBetKhbND5sTZJsgrrSJFku7S/Nv6mcUKAf8T4xniOfG3X3W4P/zlo8VhaGrZrnnEeYysZHhXgVqNfI/TVeiGFIkKgSlviCMbxWM2JDolrzkvbXT2fy+t8SqnFNeSrwW8s6dLlywTL5/Tss8/pW9/6lr7+9a/rm9/6pr7xzW/ICaz9vD+eura2qlV0ZJVyCf9i2ZiX9n/+8+bPkIBW8NH8s47OSUoMSEHjlVrqAAAQAElEQVQJPE2DN7FqdEJcp+24xb7AH9pMX6vnCkWCx5SQJUVWf7CkpeVV9fvLqkguJpNGewdjNpxH2iHIfrx9QDnS0fFcB5wY7B9M8QM7uv7xHb33wU29887Heuvt68BHeve9G/qY+odb+xqNE+P3VBN/1hHtd3Yn+CDYSH0olwXzVUBHKWXIaeD3TNPxmLh0TNIyVRlSr8wadCutDLtaXx5ofWUol6tLPW0s93XhzKquXjoHnNXTVy7ouauX9Czg8hnKq5fP6eLZNU5VOlrq1yQhE2KmsTrFMfczxg1trnV04eySrl05qxeeuaTnn72kq9yfI3FZHpYq80wNgXIzO5JmxyQvu9p5/FD3bt/ihOV9vffW23qNhOVnP3lJP/nhT/SDP/8r4C/14x/9RK++8rreeft9fXr7rg7gZ0NM2+8v6czmOV26eAUduYD8N7S8tIZPHKokaUm5xC/Weryzr1uf3tWbb7+rH/34p/rjP/ue/uAP/1jf+/5f6mecaH188xb86+vs+YvqIccD/P7e/pFmzJHLjiJXQIndzDSZNvjuKQcHKK+V5D8ENZKqa5yKhHJnoGghY3w2GoOV36UdY1tiTAUO0Qpb4Zg6KG7VqQgIKpUYuNuUboPjSEoIXK2CcNKj42nSw52Rrt9+rP1RUqe7rtmk0ORgrvpophjPlMhoExlkXR+rrseSvQX0gKpmLFSQR2LSVTVcV9Ff1bjJUu6ow0lBwFQ7UZ+i+OguN1Nljs3KPFG3HMn/oWNV7oPrHoIYq8hHZKc7KF9XItGZw8DD/ZE+eO+6Hj3a1RRDmc+jRcF8qsHFpReB+XwObTOCxhmZ4Rxc6xbm8HPxbq7FgjzVjIWzBWgzfoa5jfzEoBPOJaWsnE/BcihlPqcMfcinYe6GMoJf/DQwpMWlxYO5GK9EbrPZWJ/cukH2vMsCNNQx2W5SoX0SsN29Qz1kF9LjNDgIB4ANUVpBP8FjD+0FhCr4rgXQzvV+aGiTqE7UJWS7RjBrB7c0HCqD2ISdx2hoABg3QwM/3O+zMXntuVy4zJFUQ0NVVXJwFRGyDjmpmLKAHbMzfzqG+VPAD48bEUrwjalaPvvkw+8fP3rU8tGBSUSgk4WCduLyuNZN42Nwfy+wDqxqaHOwNQMXz60IJWBGYiOFIgJ518zpe7X3lmFEUkpZ1Coi6JOYnzm5L7GHxNwBlFXVvu9gM17Q1jfWSainWuFkwoGAIuEglnHSffSzowGJivGdM7/7bHrHuNtFpgP1HSCmkC/TUaNHc/Buecwv86dBP5pFA9jsu1CNDrldRt7GS4o2ICmrSp5rSALQZTGdEFQdH4/AZaADkoCth1sk7vuaoscN8jSPRrx3wO4TBI+1gGjn8mwGcbm+ARfPm6Axw6uMDBP4RyxoiAgVZaGUU6sLxj+z+LvPCjt4KwT6PWh3YGbbsc6CuugGr7NSSpoSKI1ZWHzfI4mxTrqPdSsU6EFWA+7Ws9XVNaWcdbrAe54Dko7DwyPsZI9doifa2dlp9dF65XfHnMb4o1fWEc9lHqSc8SGFclGoxCdmfJ5xMw4TApWtrS0FdFp2xgnRyPqrCJlG+4Q5dut6P1uWTcurGv2awz0cOvN+8MEH7f8FYZwMTn6Mj0v3m7HomvY5OhARnHity2NFhDI4uo3fuZ3L02e3Ma4G19kWXBcRbX+3bUCuQI+tox0S5orgOUNnKFocxwSsE8B8cmA2YkNhjB9YwFjtM8HjBN2ZzevWVufgOTedyMNze7zGusmzx2XKdn5MklkCnhWy7rje/PefjT1ALy9euCDXJXjseQr0usK+zONcZuYeq8Pa1O/3sCn8KXRYh0NJKTJ+ea6U0J/gGZqm2Jr5IGZtmNy2F1Irqzm41dQ1TBgR8r1txHxvwH2MvH1vXFxmcOmis5EStAigp/vbMCjnyKzGbhmesVg74I3ndtLtjxQ1tPEcfj90UMv8F0haCusadFi/B/iIVq9o1GNHeAb+U2Th+a17BTo5GPS1gp8+x4nH2uqqKmzdNBsN4whm2BzzM779bQS0ndwf43tbGydJd7m9vSMHrg/xB/7kww5JoYNYvwNdedwaueacFBHtXGVp2yhYb3uqGdf9jZ99zRLB8Aw+jNCPll74MYcGcbntHNuYn/DFz27jeQxz6xDvF/W1GsY2/k8eP9YKPiPBd/+BgiFrk08f+/iEiADHpBIemo8RocWYTavLPLS6tuB7oDs9jdkFts54B35leRWf2KdZTQIwaOnp9TpaxYdb1r5fwVetra1hgxvAOmN0VSKHiKB9owl+6pDT1hF2cvPmzfbjXKc8MQ3iss6hUgr+pUgS4HtFSPI4kn3R3t6u7MNsm6ang2zPsaHlZ+NTlVWLQw/a/a7CNsRlfDrYcoke5ZYXpTqcag3ZDOJ16/PNX+vQI9bTpeUVOdk1L81Xy22Jk92yrJBrF550Wx74Uxsd7A1Nh9a5ajZMG4S1kJE1TlqQsKBjzoa0/QIqo5JN5v5gRcurGxqurEvELGPHY0dTTlH29fjJnp48OWCDdUSQO9fRuNYhMeM+ycrj7UPdf7Ct259u6eatB8Q/D/TxjXv66PqnuvnJQz0kltvmlH1k22CD5JAgesTG+Xhaa8zzGN80BwlDTRkK4pnE70ZzYrYp/myKfc9Joht0NIdUsT4tD3paWxlofXVpUa4skWgs6ezGqi61f6r4gp5/+rK+/OzT+vLzz+grnJZ8+YULeuG583rumbN6+uqmLp1f0tkzffqXJC+hQafRoJe0utTR5vpQF86u6Jmr5/WVF67pq19+RlevnGP8Za2v9NXvFsr+g0+c6E5sq0929OjBI05Y7unu7Xu6ef0TvffO+3r91bdIXt7QT3/8sn7w/R/qLzgR+UvKl156Ve+//5Hu3X2gfWLDug5kuaS19U3grAbo+2C4In/Eq9dfUtXtS5EFy3RwOILnnGiz6f0AeLy9R31DvzN6+tkX9NWvf1PXnn5OKZfa4XTaPD/Ezsd0ThFJ8bdCyEpmhS5woouykEsrbgtFhVEZShVlyT2AMhcV5clzxqG7f6vg7X1Bu0IVSrsYo1TBOCkVkjJGXUAbTio6erw30nUUB7w1n3Q12pdGuzMdPRlpejCRUFwHFg0MK1KH/knzeqKpExcEMkaJ5qmn7tIZdQdrCuZRKvgpMIqaRZAx6hmZWr0AFpWCflUxVVkcK+d9Ar2JNtYzu7FPdMjx+Rxl3Xmyq+sf3YDxD8nWx/QyHwvmD0X7e/EreIoICYigVLRtGyXJEJ8rE/d+/gJkKQyJfgHOXiaCuqRIWcnvBM3wwUZsPojnoD543wI8Twg/Q7uhyJVKeJ9z0sHBnnb2trWxuS7LLJWlxuO5dnb35S94j9i5KaibYLB2RJZjjeE1Ta0IffFqPvfIfUCH2ycarq+va3V1VV2C2qIslHMGh1IJmh1I1nWN3Budlg3UMkRbFwzb4LwiQjMWG8vbTtv4zE/60YSfoJcUQUl7Lx4Ri3v3t956Ps8hrilJDYUGgwH4JAW4tGMyh3H2/CDAT9PiFQEmBsZ2W/f9u4H2Jw3o0o6zwMN058/GLLAtf4RoGUfuXUzj413blJN67OS63jtKyyzSPYILj2q7MR3HBKVzFt8xTnFnZ1te0DyH+VuxyHhRb5lygsfPi+aL1SDY0ksDj+v5pIAvmR2rpRbXwXCoCGan7Qby7LDAzOHVHkGJywkLqrgOORE4IIi3rMzHsiwWss7oMZMYP8xyMT/PdGl/LC/fRCAz3kaKdt4pgUlEUmrlU7d1KRILXl8bGxtaWV5pAyf/RbK2Le2qqpIYp8eCW6K/c4IXBzvm14zApsOia76WVUVwOpJ1oQA/896L6hR9PyA4eLL9hAXeC91xm4SYRidctgufjkzG+A+pxSki1GHx9pwV43dOoMUFnpnuBn01fwPaTM8pWJ9HOGUHMBskpGaLkyzj5Tm9W26eGvbZ0W1sf4xhnCNCKWUdcTLxkFODGfyyrpsO/xnha9eusfN1Vr6/zE6py+985zvyR2/8JVcHKv4Iju3TgYX7GXfTsUIA5/dnzpxp7cT8cVDldg00eS7TY74atwl6mOC/50/gJYV8H4Es0RXriZP6hSxGLe9HBGBj/IzHOGJH2c9zaJghJ8vN8+SE/2PTqUZxIpKCf/o7rojFvGPk4+/6GO/LVy6ri/+JFErwK+Uk45MjydchSWeBrhSsX6bFvK/hs3XK7TxnSv4tme8pJXf7O8G4C102Ty+QJDlRyLmQ/YcD2Rp98IjmrwfyiUgGN/dZwOK39cHvDe7TAri1p3UE/z7pWF1dlfsbNjc29Y2vf0MeN+WsPsmH8bWtGg5Yx0bw3HweoXfWMeM6oJ1PEzeRtzeUGvjt9sfolvXuAJuwfbtum8R85wR2d3e1748FYfuW45gNAPPPvt335t+UoO3o6FARoaoqW5uZIecGOiJCCbpr5pu1cp+3vmxr66F2d3doX7WBb3niS9wupaTFBQcjKVk2oXZ8fe5i6LZu8T4paIfqaoL/96bJFpsDJcG3wXheuHhRpt820MV/2H4trynt/T4ndJHxM30G+Gfj0SBH+5OrTz2Fv1zWVWzuhRe+1NrM1atXkcNm6/895nBpqAI9q/DP7rPMKZ6l7CTC8nzw4D6bPHskJE9av+Q5nfj4o1bWywbk7V8isCnuQeVv/XFb25AbNPA50cd273XF+Htey9Pfb3nw4IH8Rfu333lbH3zwPvCBrl+/rocPLINdmVe7yNl+9v79B20C6j86YHnPkONNkqgbNz5W8O8iPLSvGbC2+mN6BWuc+R0BzuYVydnZc2dlfBpoGGOnNfXG8xTm6MIcXZjhu+f4DjHujDhnSl1gQ1W3q3X0/Mz5CyqqLlaWOPmoSUpmnKqMtM0JwOPtfZKVfe3sHmmXjdej0UwjEpYRMdxoUusI2D8a6/6jnfYjYbfuPtKn93d179GhHm4f6bH/MNGsYHO70qTpaqqut7F1QNKyR79DYqUxsedMWTMVmkVWk0rVifbzIDmaM8dM5E+aGX/7MCV1kH0PnHts4vRYJ1ZYW9fxtRvrqzq7uaYrl86TmFwlWXlaX//yc/r6V0+AxONrX3laX/3y03ru2adIXC7r0oUz2lhbYh3saWnQ0RKnKE5a1la72tzo6fzZZcZb19XLZyjP6NyZNRKloYb9jopUACUnz4nToJn2T/5PvPt37+tDEpK3335PP/3pz/Tn3/u+/viP/0z//t//hX7wgx/qRz96UT/72St66613dfPmJySFu8TdjcoOOKwS662f0dkLl3T56jWd4+RlbfOs+ksrmtSNmijkxPLaM8/p2ee/rJXVjfZAYUxCMps1+GRxZRVFJWwr+PW3QVLOuYUCYzT4WTBap1ec3izK9pFf/Egoo9qrUY0SNkaOUmqobVvQJJg/KWXmAaEMWNkGy2tK1UCHY+nmp4/IcrdUT3rSrEtiEjrcHmm0N1aD5BsUGNtTmxIQbQAAEABJREFUkbvtePNmpJlPVVCnMRnvdF6iwGswZUOd/lBNZNUK2R7mKHuD8gcZfJIQVKA+c8aaqiomSrGv2eyRmuaJmnpfN65/SJb5ul76yc/a4zCfNozZOTk6mtBuLpNXM1bDzQJq1U2thslaaKQIzwS4jCylrKBMqeA2n4DvT4H3tBH8rBnXQCcGSp9BwihyLlWWHaCrsqpUlAbXVe1zhVFUZRdn31XCydbg5QXjwcP7vC+0tLrMLsFUBUazy9Hbk+1dbT16LKaU+TSHT9MZZpYgQg31tU6vOL35XJmoLFjsg5sS/VldXZUdup10p2OcSnAsZAdq52R++d4lw6MmnmcxoOsigrZzjScT5m40JrAxTl78K+jt4rAimBSE3d5jundEwDr6ImvXmXYGUAanHRbYPotMj5MGjxV0qKGTQm4T8Mljnb7z+zmydNm2+U/45XE8f8G85okXbndfWVnFqQw1wEn5IyfGzzSZV14UvANmHM0bL5IRoX2CVC8sI4IMB8peJEYEBTssIA9ZaEbw5oidEs/heT3PfwA+e+1Tv6IsZHk5URqwyOwT0KSUtYYMuyzaHtO7wuaLcTIuLgVjvFhNCfDNR7drpWiZtPZfw1bXGDzlaQm7eR8RSvCcRiQd89Z2nIy4LuMjChY6B4eW9dLSUF7cO8jd839651Mdkhh5TvPL7SfoypgAzHzvoNdLS0ufBWsTAqYZ/sHthvC+3x/I14j2Hs+wRcDf8pZToGOCNI9nu3G7U3qNSx8dcrBhXlm+1seyso4DyNs4WW8MxsX2ZD6dQknAMkZm2+w8u693vccs2uZDh3GcwG5sbsqlA4wLFy5qnSTxueefl+/PnD0jw5UrV9qkbZO2/vLqCy+8oBUWPrd1wOCkw+N7DONk2ky/20QEAXxXxv8pAq0Nkj/zxQGWkxLXnyFwvdR+JOiiPNfq6gp9OviUyizRCBrMN+tFAU1dErayrJBphpSmtV+/c/I1RncddI3ackzfcZsEGqcJwaD5VHszpNUL+lPOgQj8Ibj+XHOk4J8+d0XEyVND4nbU/oUy07J5ZrO1NdM+Rs6eq8BHdUn8LdsJPJ+R8HvuCvwLZDccDtRF5yOipUNcRVlIPJ/Ool96BTSj1yBq/ppvy8jCOmid6TLnqTwG1j/msB5E/N2j2j6tg05wOgQ3Hs/ytsx6jDkAXycQtl/j7yShgW85J7muj5730VfbkdE2fQmbm7OO2rfukBCYP5a/P8pzhaS2hN6IgOSfQ4MfXOjvlEB6Bricsg7OPpNz68eZxHx22xE8H+OnPBecUQ1evp/hmxvWowY/YXwnkzG8a3hfa4cE7Bhf1sNHW2+XlpZ5V7e4uH1EIJfE8ykscBRXxOI+Ito2pjMi5Mv3/himg346t+vK6XdSLhFg95CHTwoq7K97wufznDpcPrGxU75/9Stf0eraWqtX9kWWiXltnrmv7aGGV9avHfyz/cgYO9knofPcx2wymS/2J3N0z/yo0fs56xDsALVoQYqWrx4rIk7oCYl7fe5C3T57ighZj6VQzWBeK4acfi/jB3fhq+e1DRpHb244SdrjBMF4ef4x8jLe+txVIyfjav6ZXrczzm6yw3p669PbrS54Y8N+x/67tC3hvy17b7Y4GbL++r3HME3ub7BM/WyYw7fF+PMW/xp6ZtTV0JJyocA+1/FT50n+V5BBpzuQUqEpge54jE5SHlPuEs88frynra0dTkm29WDrSQuP2c0/GE3bBGKeskbz0O5hrQePj3R360CPdse69+RID3cm2j2WRnWliT8GlivVRUdOTvZJevYAJzsU4rBGx9Navp/MQpM6a9IkTeoFzCnJYtgQT0C0MWdVlOoSE/XxlwPWs36v1KBbknB0tbY80CYJyPmza7r61Pn2uyhf/9rz+u63vqZf+5Vv6le++01965tfaROWi+dJDlb6Gi6VWl3taGO9B3S1vtZh7aZc7ZEALevyxXU9dfmCrrBpc+XSZfk7Tt7U8Efxq3Lhr0twsv1OScZ2d/d0+9aneved94h7X9OLL/5Ef/lXP9L3f/BX+v5f/lA//slP2u+evPTyq3rj7Xf01rvv6YPrH7cf+Xr4mNg5l+r0l7Rx5pzOXrysbn/Yfh/o1dff1E9/9qo+/viWIpWsYRe1urapFeL/quwq1TiIvwm1aisBYGX5m1DjIJoF/EIbK47btyVjiysilIBIoRZCXJgRit60/WuepcT7VIRSmSQcYoMSzKKjo2mpG7ce6c6DA3YzS01HHc2OC433UAIUp2m/kzJXro+U54cq5yNVNYE2GVlBhlyMQ5ksuOyuqLN8Rqm7prn6koY404qTkaRmloXGyYqjJiuhhJmFsFsk9SupKhizONKTret68/Wf6vXXXtWjh9ttv3pekBDV7qZchkrwL1wWUmHIUqZMQMF4FQ6vIlkoy47KolKRS6BQpkELNF7UlSq5Nx42cme7bm8oivLn7enXIRsvGSuUkV2j2bTGScw0mcw0ZtE9drZ/eEwAdwQcEuAesjO1zy7NY3n3ZOvxlpY5dpwjk+5gqFR0dQhf793bZowGWSecYw2vRswbyLGmrsbtqQVxBXD64/uIUFWVSing85Qsf03nz5+VnWMboBEgVkUBDwo16Moc5zwjAZq3jhn9YLCgL4VmvMs4uMSYsnNKaVFHOWRxLxmnAOb0HxOUWgcjAl7ULbiPgyKPL4aeMYfvt9g98/gOLj1Gp9NRYsyUMuPXms3mLdTgN2MBn1NGJHjBIAoVRQU/MkOEIkKJvtzB+yn9ZvJ9W8c7B2sOqPv9nqqyFFWgVStDV0RCt0dtgOag2Qv0ysqKUs7Iap/55jpk9/GQHWa/2ydB8cJmhz8HR+vHHNq9u+/dNvOzxrYqnJ7Hb5Crn41LylkR0fKlgRkN/LS9Gtcu9HvhtYwcuHRwmObBEbvLnuvs2XNaXV2Tv0/i/2zOCZT7G0ajkfY4TfGituDvHB4sYAqOM2Q4h4cRIQhv5xeXExnQaHlSoi+8BL8k41oi0wp7cX0Xx90jsCoreE6iMoNez2eYMbblv89Rq/HYZ5E1H8uiJPEboNsr6nZ7yKuQ+eQd5DH4ZsYpq0ojAiLTtM0p1AG7wDX88vzGywGTUS7KQsE/1xkc4PmjYRVzdMqKBabTjj1mUfccXsSNi+XUCKrgc4NMuEU/Jm3b4EVOmZeS8Z8QvDXsEl4hCHru2WfloPMaO7CXcerPXHtaDnLPnj0r64Zl62DUeHXgjT+akpGt+bFDoPD48WP5T4Lev39fDrw+/fTT9vndd9/Vq6++2v6/HK+99lpb99Zbb8l9DA5WVklEbRPG33pj8L1p8imH2ziAczsnL5ubG22AllKIFVeWR1WV6vS6qjqU6FGBzs/ZvPG7OXrgJOT4eIzOj9j1pIT2Y3h3RCI4opwi39mslttapy2PssBXwMfadlgzF/yzLLhTRNLi8lODitX0ncPXzA7fY316+zZ8W9Y5dm7FFtV4ciwn3mIA22QXXEfohMcw7tZ3z+m5rANi2Br5ndZZ/tn+uYVSKWdV+HXXLexxrimJuu/rec0O9D463+j8ufPq0K4sO0opk5iN5I8bDfBj5l8Dj1zmnFSjhzW+CmLUQLMhQMRQws+W/+tr8n1mfn8RfWV5RZbPnbt3Wvo31jd4X8jyWmKOXq/D/FXLlzH0PnnyWPsEzvt7O7pLkn/vzh3dRVfu3buLTzqSZWvdMo862EqCXwHMkY8/1iLkYbGLupBYyxLjl+2cc+wy87LCdtw3IsSPWn66LfIssEFuqU/wz3iV3Ed73yeZ6iEXv7ceDwZDTgPPaGlpmfcl5RJ23ZFxG3D608V/9fERAzZVDD2SjC620aHeZQX+Brdx6Tq328NvWfZu71OBI5IG3zuA9sbACvbgPvY/TloGzJFTIhCetScmbmvbuXHjBmvqI/n/XXnrrTd18+YNbO2V9jTiIadBtsFdf9yKNSroP0O22yQKDQQ6yVlj06GBj9b9Gr7O4J/vZ7Tzc8qJlrVqEhjY2uoPzJIh5SzrQETIV2L8nBJyKFvwZpP11wlSH776vXWY6WQdxSQUQrogM7O/NjAvj0o5AVmJ8dzHtlJVZStrj2k5ew0wT49Zo+x37Pe8lngd6WL/9lET1ny/P+Qk7uHDB+r1ezqPPS4vL4FGA111W4qrQfcb7K0FeNHyAZ0zH3hEfwvllIFCZ9ihv3D+os4SAPe6/RZPhkD/a9l3TLDDMXPvH+7rye62HnEy/vDJI2LK+7p5+5Zuoff+E8WPt7f1GHkcjibtacyYOGpn95CN2h19em9Ln9y+p7sPHmt7/1DH45pEpGkTkZlKNbmjmSpOTWrtHEy0dzTV0aTRmCTlYFTTjriB93PazvB/NXbeQK2IRsejI9kW69lUEQ1SUFuWxMOdTsHGblcrw3576tEneel1C/W6VfvsP3v89LVL+vKXruk73/6Sfv3vfaOF737ny/r6167puWfP6/LlVRKVQsPBFB9Yc5+0eaYicenqzLllnb9AbHZhVWfPr7Dx1SPBYU6SnJJ4tVNWGrA5YKiKCryS1ISOj0Z6cP8hScv7+vGPf9aervzRH/+p/uRPvqfvf/9H+uEPf9L+ueIXX3yJhOYlvfLq63rt9bf0yiuvk8y8ou9zEvPiiz9l8+ge8iq0PFzVConJ5sYZ6B2yQQkfIoIJfw4KcfnXKUgR8RlwIymkE4jwvdrr9K7haQGw35rEs2h3+r59VOMqhUsqkIksGKWa4zELc6oZyuePZ03qLllto/c+uKv7D441nXRVaEXzo0J79w812T5WJghvRtuK6a6q5lhdhF+xuPXmWZ1JkpOYmmQn+qvqLp1T2TmjJi2rboaMV2oyQnnmp9hkBFAokagUUajfzepVMwKoQ3U7x7pwvgcze9QPeV7S8mBDq2sbWl5b1hJB/vLKUCsrA60sD7TcQg9HuoDBoKdO6yQ7ONgKoCwoyRYroFN1VeWqTUzKosAISxU5K8G/Bl7WOI2JT2zYETgEDg4OZdjhtGOX3QBnunu7B23ysbdzoJ/DPvcAmfDejst9HWBkI4KCvf0d3bz5sYz3EEcxYY6qO2Txnml3b8IO5AwFKluF8ccz6nomYVShRtH+E7/12RXN4jalkGnIlEHVysqy1glu11ZXqc+MN1fDoluwwPNaNfceqLZjglbXmeaT4WQn7SCurmscD315McbRu03BYj3/zHk1mnE/9S4sDtbt3dfjGZyo+J0dgunxsXpJ/6qDg6E9w0rmN/jM4QUPPKYWfG/UUkrIJMv3Edzz3GEhzDmpy6JoPCvk7B3TLs55wOJpWFtf1TI87uJcvGjaiXt+4+uA6BB51iw+3tnzF8vdxgHbIUHzDkGnA2/j7jYttI6uFugq5azMYp8pIwJ+1vC4VlEWlHOAe3TKMjFuiTZz6HWwEBGqqlKDwUCb7L47AJhB+8FJwD8kINjn+HdE4Fgz5zFBpPlqCImEeMpvqRsVzDYAABAASURBVMMpRYIXrod94NCo4SYUcn2DbCMFx8HgLKFB/PJPSBncBiycBbKwDmT0wnWWjYPlVXbrfe8g/ohFcIaMjb95aDk6ITlip9X3HnnoYIwF0LJwkHd0dNAGbpZvHzotJy9c/jL1fYL4PXY0W30CqxrBenzPX6SsDNgOq04llwl+2XEHdLmd8dl+sq0xJy05J5lG88D4uYwIxkjKyCanJNO5BH7L7GQaBgQ8Dq6c8Bh/z+nEZJVg0/gfQ5d3OJ1Qv//++3rn3XfYWPhUP3v5Zd24eRP7valbBOD+DorbWaeciPgvBIlrgp3cunULeSx0wO/NywQuxs/PpqOBbuuA+WHc3cZzMoSMx23m8DgOtByEuZ/bRQR6322TwbIq5URkOseHs+CWVaXh0lB9fF9EaI5+z4AJp1fH+J8jeNYCOtWWBIdHwDG6ZnksApM5No0+o0viMt8phKiARhGhlKgNeM+9+WwdrzqlUna9SJ53Sfb3tLS8rBV0KSOLGl/mHWT7AgZq5RMR0FrKsnabBp0ds74wCvUF42X8V9He+32k3PajmcqyUoqsigSkS6CU0WlYKvufEWNMgKFlvrJKQDJm7ZnqCUHRMfRa7hW86vX6Mi0ZWwYVOeFLnoPnAls2Xl18jWGAHldlpcx7y6lLML+2ttbKwnJNOSlS0g6+497du7r+0Ye68fHHuk/y4aTogJNRfwl8m4DtgNPHfQL1yWTE+rGjm7S7w274+++9S6LCGhvBGlggxz76C+DTup2KQAm5Y2dDbHcZOQ+4d31VwKsQfmemOXqQU1IXX1jBm8S9+VKYJtrlnJEhbfHtxtvP3W5PfcZyez+7rT9i1NDRCfw5TjPOnDkrn+qdZeNkbW1dDvBd+vTH4HfrJGiu29w8g2/b0ArrkH2DeefSMMD+GuYeo48OaO/fuw8+Ieuh8fE7JzE3sTV/7Mk+49HJBsAPf/hDbPE2G0hHJJvHOmIj6Rh7PcCXH6Pbxrch+p+wHiXoJbaTNwIb+Gk/1IEnh8eH8vpxjpOALjT3wKesSlWsSdYDmY8oWELHfX9qQy5r6hveR04S7z22GLssy1YfK8pVNrvsb7yeHbB5c3RwRPzSx2/PNSWeCAaArZqxoZkiIeeOQgnZNchuziblVF53rMe2x1FL3z6nTmPejbXg2xTaj5QS/bBTn5J8cutma3M1g5uH5sV0NlGFns/wD05SmAgZbhI8DxQRAHRQ6vQKbgwU7m+Yok9jkgjHDh30KaespeGyzrB2mdYufEuMkdGrlAI3UauBT/xWTdn6H8bYO9jTva0Hun3vjj6+9Yk+/PiGPvzouj6++YnuEnw/fPQEuY60z+bu3t6hnhA73b3/SDdv3af9XX1y54HuPXyire197RyM2+RkThJSdIZS7moepSbEoHuHU2LYKW0m2tk7kr/n4tOsEZskM5LQYzYKjkjaWt052tcheB3s7+oI+xyNDpHLSAgCiTQqc6hTFfBrYXedKpRjqn4vaThMWlrKWlstdfniip5//qK+/Z3n9A9/41v6R//Vd/UP/uHX9N3vXtXzL6zr0sW+BkuM15mq7M7UH4aWV0qtn+nr/IVlXbiwpmv+4v6Vy7qMXl48f77l7/JwiXi4p66/C4TND3nudnrKudJs2ujhgyf4mNt668339PLLb5Cc/FR/9qffaz8i9gf/7o/127/ze/r93/sDvfHGW+jNDFr6aoi9D/aP9XhrW9uPd7W3u689eJ0stC8ARvqF50ZfvFA0C7g1WgTt0s9NW9+gBL8Idds/+N0ORTu0hSd+fN8+NCglz74P+lN6zBm4sJmoGcdjR02pOxy3fXRvR9tHQV1fInFpxtJk50ijnT3VOPkgS04ELoHyB4tP0lwZSDiIGYZRM2fZ6as3XFMUfeVySSp6OiaZOWYXdUafhvYMDkIzYKKcJhjsREvDQODndOXKCkY4UooJSUytmizb39GfHUtjzvdGh2MZjjm1aMvDSfvs+xFZ54jgaoQTW5RHOiL4PEY5DVbIfXZY9tjJ3WPh2mXh2OX+YHdHB9T7ncsj2h+xoBzTd8Tu9gjax+NjTcYjzQhGZuwYzHCINUFAQ6AZOIyA9tMyQ1mBATcYxzY7aB9f/wij2FeX7Hw+n+DYMsoz1eNHO7pz94Eyykd35KvWUVnuslAZ55f9+NVCJ2b0DUBc3m3qy0nb+vqKeuzkHXvnALwb5GPHZggG9vgOfGqCYTs2VEI1QU1EUoVD8rMDKgeGDQ92xkwA3qU8hsHPbpOg0/ce0/UGOzCP3/DC/5dBhcPsAA0612dxcCAhBQY/xIAqRYRyyp9B4j6lRL2Uc9HitE5g0CFAHw6H7FhclhfITRym6waDYbvbtkuCOIeOoihbXDs4UgePe5yIZJxppNAh8nSd/68Mf/HQC1SPwMM0+r1+yWU6GmRsfpku0+2A3aWF5nncXwr42GgOX4uyVET4tfxl+gF4W8YjnOXx6FgjdCmg0UmKxxrz/ODBAxnacfUfcwWNQqatYj7PmZgzp6QOvMopowf99v2xdRgbFFdVVvCnwNGuoS9L8smQA7Aj9D3Rp24Tq1nLUy+6HrfBH62zA9kjQezjOPv9nnYIzMYEump1pGKunoJ/DsQebT3SYgedCU9+rCPjNkiZtmN7HteZ3gk25bHMHzPN/IwI5ZTAtZTpighZthU6anrNdwchA3RqDf0wfg6M/Ox2E2x1H9kfYsuWtf9vAwf/Ti4+eP8DFssP9TanG3c+vcNJxx21SRD4Wc5MpQioAcRluWd0yPg2CDKBl8d3YBER2PNYpsP1xuM8C06FztNVrnNf9/OzkxwnN27vZ9evOMghuO5Di+9d77EfP34kwwGLqes8jhNK89ELr0Lwp5J50SEYWwTtDTo4b32J2xmMq8sxQXybqOAnHSA6yHNwZ1yst5Dmab4I0GcaIpgMWZsHtjPzpL1HXxzUOPF6gr+zbXYJ8vvoiYOC+w/uI9JG7m55lFXJYnwG2eZ2npRCE9YWN7BOWAd8mumxp+iFn2f42T68qeib8QnrG+vY1UAH6Oweds8E6hPUP3y4pQ301Dztk2CcYwfZSYvBAenq2irThKbohnnWxU6sa9brjvUKmfne9Dq5st74+y0ez4G1A+eHDx6SjFzXvbv35D8GssMacsiaYf42+DjBJn5ctCBsRzDWmxeWqZOBpaWheiQJfj5AP/dYf9zfbVYI8jc3NuQEYA1811rdXiP4X5Hv7QPdxnpgfTf+lkeCwbbzGl81I0D0eMbbsrA9lGXR6onpczLT6/U5MTmrPnJyG+urfaj7ePOnKAp5fIZFv0fKOeHf6lbPa+h0uwXU1M8Bv5u3bT33KZhGj2U5WuDmu//foj1Olp48edIG3n4fkfCLY/qP3ew/DuKXN7Mv2yUh9Nz2K1uPHun+/XtaYVPiLKek5kGCHrk/BEb4hrEaA7+Ql/vypFPepJTgQW6hLPFJPJvGY2zpHpsw9jMPHz5kjTls+eZTlSU2n5aw6xUS9yEyPx3L/XPO8pgFZcd619pMD3n02zmtM5b18vJS285tbQe2IZ+iGB6TyFnu/giq18iVlVW6NYoI8Ewkd7e4l2yT1p1Op2rrQyFfQWlY3IunBcyJXY68VuIPrRcMpw72ceH8BZ0nee2Ar+fNCRoisQQ0zFvjHRrxIA+UcsZf51Yvjkm69tikeri11W72vPvee3r9tdf18iuvqP3PbD+50a59+ySe48mc9aEmQZuTbBzq5ief6u133tfb776v6zc+0d0HW9ojCSSsVORSBZvPEaXGxIpHJIH7h6M22Xn0ZE87JD6HxIpHxxMdj2b4GTF2oynB/nTWoMu+r4ntmJN5J5NaU8rZdC7bsmm0bnbwOx3iiS78M+2dTinfL6DU8tJAly9d0JdeeE6/9ivf0X/5X/59/d/+7/9I/81/83/Sb/yD7+pb3/6ynnnmoi6cX9f6+hIwwL6HxDLrevrpc7w7T98rxMCXdeHCqtZWe1pZAoZ9VUVuY+EMd8ucVWHHPfDo2d/D+wky2n78RHc5nfV/pOsYws93OKl9/933OIV5Vx+w8fY+PH/n7bd1/cOP2ES5r2TC/jbwQmKF08kVEYqUZGUtiqy/rd8v1kcEaKvVCX4rUqCAGSiUrDxApi4xdsTincfooGwVRpYpjznNmHSXdfPRvt6++UAPODWpm46q1JUQ7P7WY+0B9WiqIPgKHG6KuRQzgDLNNZ+PEfaEUFiqegMNlteloqc6V2o/f0hAP54eae5sg4xUJCARIy3gWJ3OVJevLOuZZ8+qrCba2vpUdz5Fae/e1/b9PR0+nrZ/ZWzKcd50hDIdAyfl5LjWAmhDwDQlAJwSmPvvah8f7usQwzAcEay4bkqgNgPm07Eaki0R1IrkKSgTFGQSuQKeFZKSudtYWQGMtsbx19BSYwg1i+ciSYEPLNLCaQdlwKOGto3bzsba33uCo7ihSxfOodSF9sGnyKUePd4hI97CIU+RX1KKBA9nOl1smP5v/oAbjdWA0xyccxHKRhS8NzfXtLG5qtW1FfQnnUDWnMXdAY5380YEwnNwTDkT2JSKlOSrZlHzYuOxZ8YdB23S98i2mUw1zzOSU7d1u4iQ+86h2XXWqSl8iQjwr91VnueYwNiLUPZ8OLUJgcEE3nuOdrcIeY2BKQHKKYyQn+d47rnn2105O9Y5PLWzdtI0Y55tEswtgmAHRp6jBg8HN6a1RK9LHIp13uOYbtO/x4JVo7tTcOiAS82YOWUZWfMeikzK34CgBrLQVQGhQDcS4LGn4LJOMNHpVKrRnyl0WL7m2RILkwNVL0oOhMyPx48ec3x7rBnJ7Yy23rV0UOdAyzSYJ3bx+k+4TFON/DK0dEkgugQ+rjN+nrM2b8DNNPZ4v0wAtEJAbJwdCJovlov51ScILOCfg1fLpYsTXIYO74znlHDuMxz9sbzLOUX/zYsDFhXT8ODhA3aHd026WSrL4vNkePwOTj6jC25kWqfwz/jZ53VJFI2fdcl6NeOdd/kt1y6Ldw/c/N6LrYMM7+Z5TNNgPu7s7JAUHWiHwMcyd/BgnfUcDfwxrkVZyFBSrq6ukqCtyPPmhRFJIRm/fPJsPtbovvnouczTU/C4Ht/P4nI/Cj311FPyx8WcqJifprlC39zeuupx3G5EsurygADVuLu/37mdxzX+fl8iD5eWkesOCcrNo6WlITaM3qHTKec2KDJ/PIZxMs4e5xT87LHHzDsmUfFYhgm7pVPrI/ZtO2uF5wlPICgjksI33Htsy8zgMQ0e1/PaLn3v4NrvXUeXNgnukAyYF/v4YeNUViW+byLboeUjJo4IpZxlXszwW65bQv+uXbuqL33pS3ru2edQnVoPHBCSFBTIyX4oFwW7nkvY1pFaXUHPPbc/8jXF3s3/iGg3rCx36571a4KORQS0Ret7bZfmifm7SmIwwUYdWB0RYN0jwP2UUw/LLbNGWy6ea0CAb7773vPkhE/R56/WbOQFAAAQAElEQVSQ+Kktp5S0uAI/OSfJIgDpVNDUtIGtA1yfotlnWt4RIeNrezUf/AVpz2G9yvDJ/HQCddqmgqcL+zjXbgBtcrJx/vw5Ap/n9ZWvfFXPPfec/Icc3Mcyunz5sjzugE0eB7n2tXskSw56jtjoiwgdc1JhWVhPXWf5tfbOhop36R0kn8ITAiXrwCl4g8rtTdcxgbyfH5CweqwRgZV1x4m2aa3xUZ53hh4uePSf/zvlBD8XvsByaueBDuumebmC7VdlhZ4VKpCl5W1eWoanYJmaz07SzN9z587LfBuyq+3xvKaYNuuIfZT9do2vMD89XlEW2jyzKZeWFa9afTetc2hN6ILrW/3NWWVVqUM85npDWZWKCHnMiJDrck7gnNSOb92n3rx0smxcjtFTr5/W4cT4ptXr5Da+0T7TtKSUpdAXrtPHk/CC19HOd8zafMTpa8MawpKnjfU1PfvMM3rm6We0QrLneDWnpIj4DMQVsXimkieh63VrXwruka83fXfRM/+RjY8/vi7/8YDXXnuFU4FX9LOfvqLXX39LN0hGJsRZyyvrWl5dVypK7RCPfEz9a6+/2X6Uyd+z+PDD67rDqdyI06qi6tJ2U2tnLmhpZUOp7GlOfDudhY6Op9rhhGV/f6wRseOIWPKYOPLY9+OGuho/VWvM84zsp8FeI7IyfDbY15S5JEHotNBBXl3m63LCsbK0oo21Tex5oFAiyRlrOj3QfH6gwTDr6tXz+s53vtYmLv/1f/0P9Q/+wa/pG994RhcvDbHTRr0eG8xL0rmzAxKWs7p27azOn11lzKGeunROVy6e0+b6qtZWhloadNUpwYuYjwCW+RqV6HDP+JSlHLvO4fEeMt9iTb539458YnubUyw/P3q0pUM2vDhsmCOUn4OVeobTdWmnXMOABq39DFhEfW/H7oXCpdu17VHoGvC9oX3n9jh1MJTQnogkPy7eESSiVI3noLIB8IKq6eP+DuxmBKoOBCYp6VhZ+3Wp9+880dsfP9DWzgzcu6onpY63R9p7sK3x3gE5Sa1gzGimChHgk2Q0GjH0BEWgz5yZolK3v67e0gbJSUfTVKpBuSCdAGcuzxngEyQ2jabgPlXksaruVFevrejb376iSxc7YHSoyeEjHWxvaZddqz12C/YJTPe3CURgvsuDnV0tYEftScjutvaBA+Bwb0dTThFmHPXNOVqfT0dqy/Z+rHo2UUMSoZr54W1oLicnZZI6RVIXB2PoVYX63RKoNOBkYkggtdTvoig9LQ/7wIBsd6i15aFWAZfr7Jhsrq3q3JkNDfsdbd2/i+I03Hc1I0C3Upe5wy7clh5t7cC/pGAXAL3SnJ0AWMyz/pbLrrBBljMhOpxV4n7KzkuFA1khO19Wp1O0/WcwvUHHBL8TjUvkUKMXPsWYsHAz8WdzzElMXGdn6zYZpZ+Aa1EUWl5aYsyOSu7bDoyZk3EOcEgM38gLgfXVi0BEYKDwlTbehfRfBFlbW1eFEQ0Zq0uwAkpMX4NnKINXWVaMURFoDbWyskySuoXTGGHkM3nH+Qny30Hu3n07JDiZk6D5s5vGz7SNSb68UO4SoI5Z/Ey7bcYLyOQ0EFG0+Lp9VaGXIDGGDzUMD2zInBVtIE++EnREJAV0GDyXF7ISXAv0w+/m8Lg4wb8iAL/Eor++vtHyy4t+ZvHxgu0gx2Oaz3skSwcE9l4M/X4KDrbHULgJ4HIBDXXGNygV/h1a4MU9zxVOqUMi4Taz6UyWocFtzAfXb2xsoh89uocsI+8Ee+Fy0GB5FYxRQ7T5V0Hb5UuXtbq2qoBuJ08Fcp+QkBwSHDtAg22t7B48eNDKqDb/xNjY0Rg5mMZIIV+2d+uT7xUh65Xp9mI54GSphz0VLALCNxlXt7GeLa+syB8rOH/hvM5zDL62uqo5BnLv7t32Ox4+9TH+nmVGvemICLmv8Y0IhbgoK/QupwzODQvQWI8JpOb4P+vsMQuw9aRpiRJ+bya/m0NLeAT4wijKyNFlRLT31gOD6z2+5zSdDwjcrINDaFuBBs/h9z2CZnH52eA53N4BZZ/kyzS4jdsaaCrzw/UT9MPPtmXXuRyTZGB40FTzqmltyzz1GKdtPL7nOR3DPHIyMkGW3imcEACMGdv+wPVzdHmOHATdTRMSZQT6z63HjAjmazztZxAyz0tZ98bYnWm3rCw78yfRf0KgHxEyrQ7gJsyZU4FO9hXoiXVqn/VlREDkcQwjEikH/y+c/DECBzNj/JHp87hlVSGxRralXfyCxymrqvU7Ld3oRFlVjJ/kgCgiWrlaJm2whnxySi0OayQj5wjkHbSnnHRA0ujTNgfcr7/+unZYc4zTFL6Z98arwP6dSJieTexrnZMb8996YJ3wOBEhfsRvmbfWc/PD70yD8YShsj6cguvNR9uiabbv++STT3Tv3j09ZIfesnS/IwJ+42JaLmAfFy9danXg+eefJwD6+20yYpzmbMSYHgewDqqPCdTNf9uPTxPtny0znxD5ex7+qOE9Ar6KYNm6Y9/1cOuhHrG58pATqkecRuyw7h7igz2O8bHuGOwHWvrga07Wm0CFvgjZvgQ9sXzFZVo8ToJRFfIy76iWnw2+N4/a8uQXTXUKrkrMZb9VgbN57DEthw7j1Q22UZayX0Bz9Yh1ZBVfsrq6xoZhB1suVBSlavTe9mF6DB7fcjC95v0OJ2Wep4e/cn0BHZb3BJ04bT9nDbXM/Gw+NCdj2ofW+BPj4DFQXBmvGe29YeDSyZnfneGExzK9du1pLXF6UuIbK/D3umz9K3KWdSUi5H+ey3qQWa/93mOMsSPL277NeJqP1oFzZ8/Jp4o+vXMf8848acDTyQmsgtVNi5vfdVlXxvjzI3zkHH9pW3N59epV+WOythvLK2XLOtEFjIKSQU3fHN0zeM1pgdjDc9BQQbtOp5L1wfOPSTB2SUAePdrWJzdv65VX39C//7O/0O/+zu/rD/7gj/RTEpfbn97TiHYrqxtaY41tlPWEPtev39TLr77WJi0/fulVvf7G+7p156G2d4/VREdFNVxAOZBSB/rsOypC/FLTedYhycv+wYQNrrH2OYHx9y339g+0TyB/yDptXW39JLJudYR4wvpu3s/xM/YNc2SZc8af9Nr45QwbxhcunJE3jvu9En2e4SOPIH2qpWEpn6Z8+YWn9Cvf+ar+i1/9ur777a/om197Vt/6Bvb769/Wf/2Pfl2//l98R1//yvP6ypee0de/+ryevnqRje7NNnFZGlQa9gylBp1CvSqrSLUIINXMJ9w3QiVUZoFTpYrAtmZDfjYbqa4n4BMSOvQZ6OSygFrlQIgnVa1SSA1tQwljKxjZxKacMKAMFMrJZZbrIjG4IRJ9AIlSStSllBZlUCrasT2fFcZlUG+lrTDeDotm6vZ0pKTj3NFh9HT97p7e+WhL97fGGh0wxqxSOUs6eryrEY5JLDZqJhB5rLo5RMguxyLyAcdSOfeVqiVVgw11SVJU9VRHqcT4ieSlqUM1iprAtdEMxGfK5Uxld6zhylzf/dWr+vu/8byeutLX+nJo2GnUL6SKU4NMUNoC94VqGUos6xQK36dGyEJVm2RkhFdqIciuhk4sTgFHszzoaYUkw5np5uqyzpKlnj+7qUvnz8h/ju40e710/mxbd/HshgwX2Bm5QPJxfmNd51DEcxtrlOs6v7muszyf3VjVGcZaJ2EZYuQ+ufn01k0Ua0V95s2pUMJQDg5GHLc9YmcPfs5DBXXzWWiGYYcW//Q3rkZq6jZRTEmMV6H4I5RyJidIS8Ou/D2dLsZvPje0rZB1hGTjojf8b06gVmOF9Bx+QaMGPXS/OQ7JO43HnIKUVdU6RQfgHYJw69LcMqT9qS55iLIq5edEfYkD9zge3otcWZRKqQCHGUH0mHIijz/CmdqxCnprHKXvnzzZJoh8DDzRA450hwQTAbGdTiUHBOc5agZN/8CrmeyIJziNAxbN3d0d2XEk2gs8xGUa/TxnkUg5y7S5jWmrocPvI0J2lDRXDc9cZtq2kDJDhQqenVy5jyf3GBPbA7ztIlfTPSfI29zcaHH49Pbt1sl5Q8B0mf92dJHowI/nMV0pZ3nM2XxGiQSQRUSS3wWBYgHvpOBfUspZBQtWAX8z9wYvXnP6GpeUkxxAOfg3r/xRg8GgT9B1qCOCGs85HAzV7XZlvvb7PY0IBsdAWRZyEGh5+XmMbLafPNFdkgIveD38hfE8YnfVYwUY+eMkk/EMWU5b3FPK8KlQTkm+GvjrPpDkR3pEW8qKwV1FUNEDF/N2CTmfPXNG58+TlAA5Z04ZH3ICeVt3OMLeIRA1/+gmv0s5SxFKzGXwPNYp83mO/tbM4dksX78v4Zt14JBEy23Xsd+V1RWVVSXz0+/d1++8oOrkct+IWMzJXH7vdhMC7THBlufyHNYHB7YG4xcRLc/93s9u43vPUzGnnz22T10cWD799NP6jd/4DfmvhA0Gg1Y+lqFx62B3HsNzq72aVsdyTi1ers/ww8mOwX08vvG0nptmL7xjFvgxpybjdrGdyfpqnhl388aLbY0dwjpE1MDeBH8zZVAmBf9yZH0Gye+S6CL3293dlf+M+iUS9RUCwQxO1huPXaMLvW6vbSfGWV520lmrYsOiLCt0sqeIpDn+z7p5DX44OHzppZfk7ye88cYbeoI+OtFZXVltfZLHHiOH+wTw1ssbN2+2PD8gyfD3hhps2acC/khRA1GtHqNvq+BmPjnocnDeArv7/sijcTU/IkxtKLMeJ+Tu0u88zpde+JL62FUHn1RgN/7IlXGpeB4uDfHLfbne9EQwDmD7LKtSDl5zysrwZoa/MIgrAh8EjuZTRKjAxmcEQNYZy9G0u3Sdg1jzqP3elP+6jz+ueOeufvKTH+uv//pFkvg7rd2Yvo8++kjvvfceCc4W/vQ+5cP2JN/25NNGj+vTEI9tfM0j29sEHXn22We1RjDfw7914VsF/iX0Wr/c1rKyDbiv8bavm4Oz7yfIxWB8TbvbjPEz5iXKJQflp3o+XFpic20d35HhBHqXkgQPzGvbsUtxpRTIHf+CTHKiDXXGxba8gT33SPa91njcNZJG4zrDNza0C8D+yD6tAy0lvqdBcQOds72P8Hcz5DGBboNpMK4pZdl+nLxZv1fhR0QoMX8o5PmdSJRFxdo2lfnqP/W7wTpwicTx3LlzLW1rnEA4adzc3JSTyqc5iXgG/n6V0y3bi++/+c1v6Bp6/2VODJ9/7vnWB0zZSCgyNGfsDNuY4nNq8CQQwJZqLa5o73v4aOuYZXKAnzvEDvx+1ycW7KZ7HM/vNhGBGJrW3uaMax5jLh62HcvyKtBBQWMHG+1UXWQ2hRdHMk0+jTM9HfhoPqC6Em0jsiKQDUx3WbB+VVWlqqxUnOhOhhbbQQupQO4ldlGAT4APeBEnHuOn9veP9ITY8+OPPyFpeV3f/8GP9Lu//wf6oz/5nl7hJOXh1raq3kDnLlxiA+SsVV7/3QAAEABJREFUqu6y9g6nev/DW/rxT1/TX/3op3qR8s13PtKNT+5pe2+kJnWUq4GKzpIGw3X1iVOXVja1vAosrzMGMWwuZd0YsylyCB+PgDHJ2hSdnp3od4J/VVXJtHgdPIW63cBvBBUqi1C/X2p1ZaC1tYHWVwfa8Me8VnpaHnbY9E7qd5NWliqtr/Y07CbFfKR6eqhep9HqckcXzq3qmWsX9aucwvz6r31bv/H3fwX4VX35+Wu6dvkCsekG8eeqNlaGWgfWlvvqdQs22ZM6nQwOAkfi5aJRVSUhDniNgMKAEidA7dW0v3/xl2tbQMJWEhuGmWPwfQu8c9nWndzbWc4wvhmL8QyFncG4GYGaHYSdmsGG1/ajj8duAaN0gGU8CgL5VAZnGZmzkI4OSEhubxE4P55qNOtpMkrSuFYzwvC2Hul4dwfmjVgcjzVvRkoF7+jdkDQ0akXC0KWUuir6y+ourynKAflLpaapNJ2ExuO5xNEb8SJ19Mq1cjlVrz/T2kZigd7Ur/+9Z/X1r57T1750Vs88taarl9Z19fJZPQVcvXyG+xO4QnnF9eeou8CR2MUTOK8rF8/r8oVzCPCsLpJ0OPFwefH8pi6QiJzdXGsTCScTPkJbZ+d+CUfcKbOc7KBblFoAVBVJWkCjnMR9wzvuA1DNou2yUaJtYOkBTxL10/GRPvn4I3WrjEL21GB8OZVCdLpx85YODo9ZMI7gkeibed8gmkboP6V/Gv8CKJmL7ESGmtOfnKUKJRyNDrS6OkT5V7S6ssRi31FVdbS4mtbhjFgcgooCp2M9qNGJiACPGXOFgncRYEwgYV1ymxHOsN/rM/aqMpN5N3KCkVrHTgMbuimlpIiQAwOP2+l0wKHrVziYJ1piN9n9HQC5X6uT6KHnmOMcvSNhCMYpqxLcS3kH6QLye/rpa7LjNT1TTr486CEOw59732Fny47DQfop/nZ6oOJmvxSM35gdaLerm1p2xHPsZ45C1kADXradGXXTKckjdd1OVx2SzSn25WP0CsfU5dnBvm3OdA0GQ5z3Aac/j9oxzW/XGy/z3Iul4PkvRcqViPfn7wN+JpUVdgM+POBYCuWEfOBXDU5TTgDNbycLFfxeGi7J/9+Ld4MVUhddns1mcoAaEe0CMYHuMTI13/3xqGPrBO9EB8vEsnV71zuoKMtSRS7ka8rCbb54rqIoZXmmlOXuHs/95yj1HH/kZwc0q+xOD4dDma4E7h7Hc5jUiEBf13WJYHZjYwOZV3Jf7+5eJ6h6eLJj7DqPFxHMFR7iC0D1L63/QiMeQqFTme/t7rW7795Rx1xbWqwLEbQCGleG2mtB17zFzbi4MmMLp1BgTx34bxx9HxEEKhNdIjgxXaZ7nWDJcJYdUu88erf+KjuRlo8DH+uyg01/Jtv8t+5EhCKiTcrdzmBcIqLFNyX8LfoUEa39icvz21bMe89rfE/B/T22d9EdiI8JyBzcW67WC4PHd9lgF4rU0uGF12OZ3h4BYMQCr4hgRoPk34YG3+Hdf58kreBPV9dWW73z3F7kPY4TA9uvgycHkRU6VmHzDbS0c/R6unbtmhzomS9lWZ3Qm/Avh9jXFuvPtA3ezHfrlvl1xE7vEUm4bdR0GBfTFtCxSVBoMP7mgZNw67fndNvPALpdp89doWifrDvG1R/7evT4UTv/EXPaP1bYqXHxhkAHv2s5DJxkLg1b39XBV9iW7A+MnwOfGbZiGQZyjAhFRDvP6a+IxbN5Z5s1zxxoGm/r1dLyskbYsr/XZj8wHLLOwn8nZE44nHi47uzZM4wteHegETI3reZzizN4uUwpy7h4btNvG/XpjU9VLl26qFWCcr+f4RMn+IGJ1wDwb+CXbCstnNyBNvsqrHx+bto3iHZReoITaKhM0LiBbRgH4+VExfVUsx7OiRVGrF1z+jYtDREh83EJWlNK6pFoWD/NVxopp6Q+fF9ZXtEK/HEia1vIGb8JbzyI/d7tW7d1jOzKssP4tRRJGT9XIbsuSbSTnMRYxmlCkOp7v7PudDqVzrOBsrq6qmVOOdbgjXGyvntDwSfWg/4AtWwW/hibP3vmrPyRQwf2bmPd9FpqG3BC70TRG1pvvvkWyeS7evW1V1XiV2wzNb5+jh83jea7ZTjCb9svr0Cjk2N/b2mIrllPrHsZ/xQR8kbiDpsG7tthDfN788e+x345JYQlwQPk1KjF2fynqvV3prcgGXTpuTv4OfuTXfxnBr8XvvSCfOqTctYc3ZizNkWE/M9jRHAHyDWUPOnzV0S0jw3vpYQITyFTn3nO6FGCjtBkWmvEBssx8ODhI733/of66c9e1r/7wz/Wv/7t39Uf/sm/Jyl5WTdv3WWoSpeuPK0Ll68RR6zTb67bdx7ojbfea9v8+Kev6vXX39GH12/p3v3H2tsfaTJp2GiTImWZtyW6YH9hflVV1fLI66Lt0GCejEhabBMRoWRIAROlObZRI7MantSzGl2u1Xhd5LkBipzUKUr0t6MlfOoymx1ryPI8m9/XrlzSc09f0XPPPKXnn72iF569qmc4PVkZdjXslW0ScvXSef29X/m2/otf+Za+/uUXSGAu69pTl3SROHedzfZVEpWl5T5JTqmCQLbbrYivu/BzLshTmoGgkbTQZiBqoTfytfjtu8+AqoYgxMYwh4j/ENQoQY1xo03tEIFwI/h9AuLZXGJYtRc37fw4k0XZ0NVQK6c5C0ijhBLOotThvNS9nZne+uih7jwcEzSscGACUTA1gduDe3e0s/0IAUwk+s7qEVPMFQTODV6pJvGY1wVnI6WC05MOjmIw3CCQH2p8jJKNQvNZgbAzzCrAo6BvUiZJKbszpbSv1dVGX/3KGT3//LLOrNfaWJ6RYUpLgwDSCYSW/dx3ne8LLfU7QK89KRngePudQr2qULfM6pJZdKwUOVShRGVuKCVeqeTUpUpSQZlUKzW1AmcWTjBOgfpwveH0ntJtTyFwJA08qpH3nEB6AWPNJsfa3XmsRw/utacoE5R6b/9QExTXf0v87r0HappEUDtTjWybulHNWIgT3oir+QKY1wn8BZfxC+pDd3C8l7IwxoE2zqyp1+sAPQ0GAwX0FsjXzsWOzVAzB5My51R2rnZkCikA64h10EG/SwfuKRm/KY6ilq/MxA40PGbwzjo+ZdHyWFVVIlvJgVDDPA6C9tj9dnsHzRUBiZ1lt9tt8fNYnnOAkYqeE8bpsAj0CbCNz/7+nhI0TKdjHROAPHnySDOOMVOSQFcRwfuMDhWUiWdx+Q3FL/kxLcbFAX7Ohbo4XeNsvHLhMUI1cjZ0wLHPYmM+jFjcE3h0CaAK2p1h0ZmweNmB2Vn5SLhBVDvQOiZwMI89l2mr0acFYr8cr1CAe0jQwi+4YB2oeQzkU8kfsysL+Mr4Hi/lrA5OM2V0mwXVX5IsyqJt7wDTDnQCDh1osxwOOV0asagZT+NWVaX8LhRyuyP46sDJzzkncEnyfJYFTfADFY4uo59zgoYx70MF8y3kXbXvPWYFTh1k51Jc1guKVhf9vkD25y+c19Wnnmp3FffZ4fMX/LzT68TEpzUOIEyjddJ8t56mlGU9Cw/2/wNEhDJjWfaHHN+bxosEYBEBTUkZfppeccXJjWkwb06BVzLdnwcnBU46rNPG/SHJVQfe+2TEuuI+3jX96le/2s7hwNs723c4GTLd1hnTatm4rb9z4cDDffxdAY+/tLTUBsUe13hGgCHg+SIW9+7r+dze+Bn3U5gQWB5Ac6sH6MIIfR63CeuExXmKXCecoE1YpGfYV93aeo2PQ+U8rCIWczSUTWCpgICIUMTPwbj5ozEe34F0WZVygh+R5I86djroS6dUf9DTCpspDqz6/Z5qTsgLHHJZlnI/B9pSoPvDVr88LrO2gbb12HrRAnMbR9NpXqSUVGArBeO4Twc5rJIon2Un2+0P2dzY399vadZ/0tW4O9DoJic1w8Gw1YPAJ2T8axd/Zfl7PuPvYNSl/zKWA9rNjc22/YDgusDv2CcY1wT+EaGIvwlGzzS5rcsZ68sRp9q74H/j5g34eawap2PdnLN2zFiny7JqdazEPvdoZ/uXGFuLy+NELHQ9pUzbpJQTLwNY/ESEut2OfGLgoNn8qrBtj8mrthHTtuXpL8vA9y4Nvv8PgT+yu9CVUat3Ht+64DkadK/IucUv7BGZ0DQa/y996cuybVzBjywtLbf+5Tvf/Y78kcDV1RXZplt7RCZOIFOwsuPT/T0YryEeP0G72/YJECt0pQN9thsH7isrK7L8PP6FCxe1zLMTEm8wTFifjIft0qedHssyd70/Rnfv3l3543NO8AxO2P1Fep9ivfveu/rk1ieyn7vPiZ3fbW8/IUDew/bG2uaEcIRt+uOFH370YatrxktM4o2wknWniz4bD3+n6MrlK9hRv11Hn332OWVoOvUhA+haBW/TZJ61fv74iNPoT9WwLl9lg8S8mxGvnOqX5WW/O0OPCuaKiNYvWJ4Ozq1LrZbwa8YGmePbCyRrV9hk8sZLiyuDeD6Kv/uHMdwgwjeWsMtE1QIaJTXI7RRm80aT6RxWZAX2w6Om6PxoOtPewZEePHysDz68oZ+9/Jr+5E//XL/1r39Xf/hHf6aXXn5dDzhpKTt9bZ69qPMXr2p1/YxmdXCiSJ8PPtYrr7yhn/70Vb322pt66+139dHH13X3/j35/8+qmSjnsl0vB8RT6+sbnIasq0IOTvxGrLNTTrkm4DGZzFkjpU7ZU4f4t2vgflH25bJTdoiHKxW5atv1wKtb9dUpOsSrXS31+lrBt6zaPy5xP+xqc3WpTVS+/fWv6ptf/RIJy2Wd3VzVU5fP65tf+7L+4a//Pf1X/+d/qP/r/+W/0j+i/M63v6GvffXL+s53vqVvffPrunr1Cr52qE63bO065ZyVclbOSSklmBryP/Fb7WWRtzcnvxpZSexsFsDSQFBjQRv8ri0xMt87eJzhrGYolxfbBczk5znJUY3gaoLc2u2BxmOhlB5D8twABk9ewc5/VlXYqVUiOdXxtNDuqNSHnx7q5l129puBjg8bHewdi5hYT1h8p0cHyiwoc3+pmV3laMeqGXp2srBlRerikFc1WDqnqrfJ2IXGMylyqRn4GQ26SeAlzZXTjJcHKqtDFqhGX//app57dkmb63N1yyPl5liZhChDX6J/QFMCgiQioFXcyyV8aWhTA04SZuyCfxHGmlNXz6dqaNv2Ywz3DXjVAs5RRg6IE0guQdrPmI7MO7cJ+uhzYJ6bzw04NuDjtg24fPThe/BaNEXWsD9SoRGKffPWpzoiWJANEhpq2tb0o5VorQgK5vV945KJI3w3R7cadTolvBPoT7WxuqIVFsD19RVVnSTsWAXJmZOMGfR6pEgesFENPSknWWfaOcCJKvltDR5TdCvxwsGjocsOjIOmLkG7+3oHyAZaw8OcswqcfEQoIjNNgE+N/JE1hvvpp3dkh5dT1hy+zKHROJnOdi50yI41Myr14fEAABAASURBVI4TEztpO28Hcnb4T5481tHRIX3nMm+9wCdwLwgMDL5nauaFCH77Hky4E+2lCJ4AL3gt0M+LkJ14B7pqdDAi5MVq4YDWWnxTSm1dVZUak4yYJ94lLXmOCJkv/oz6gRMAAocDAm63E1dRFuhy2fLZdXP4RBcF70wDxed+mhbPY3b1bMsVi6UDUrffJ0HzuCMSW/PLnaqy0jLJv3fv+iR2lkdZlAQUOzjVJzihLvw6bk90PJ4XImagzzJ6UclJgHfRjZP7RkRrtxNoHKGLTnK84FadDo40s0iNFZHUgVc52Z8lGYcMH81702M9mkFjje54XIMXUwcK19gRv3btaa2y63h4eCT/ZZ2HDx6w2bGtfXg2spNH3yJCAYHmu+EUt0ghPy+kqy9crjO4MiIUcQKu+AWICFnHOuyOzdDBh1sPNSVwL0vkhF7GyTwRIV8RoQpZeJG3bgw5DXJb88Zgmq23+20geNwGSg5KLbvt7W05kPb9FP32sxNB24/rPK754UDIi7sXP9eZzhFBits6ePNphOfyGOapeR0RLR0R0dKrX7hsa8bTbd3HeDqgGKFDxsmyd8AxQtZjJykEXRNwdJ3tcop/dJ8Cncopq8Y+7BvGtIvwnIkZQ0yuL14BzSPZN9g2zBfjUKAnfZKQRF/bQlWV2iGRbwMehjkicEoZv8Eka2urrQ6P4IHx8Jwew/N0u71WHiPwPiDRsD3anq1np2BZDdlN3uTUxDbufg5My6LAhifYWaOypcs0nGqOFPzT6fXzarXVIfpJNX7efafwyjhdvnK5xceBmk+kbGMpJ3iA7ZEM7u/ta5tTXvPc4xTgsM6JwWmSkpJx0BeuCCY7reE25awC/Uw5K+WsKf7UX9r3mA34eMyiLOjB7PBvBN8iEr6ybk+v9/Z2uZ+De6MJ9n2I/R3hSy3fOTYwR+8b5CuvLYziH4/rcXwfESSF+9xG6wv7/YHsF1JO1C16nbLrtPQLsGlHdJ1hUcfvoI+Bt9b3nDOnhMMWeNP6qMzYpqvX74Izm6F06+CLlpBrjX957/33NCRhjwi5nf9wx6uvvKZ7d++1Hwt99ZVXdZMkMhSyXlte1vmIaOXI1LwBQ+g+s3mGeGNDm5T2VYZzBN1DTqTn+KQZPErIyeWC5w1r5rT9P1kebm3p/IULiggZL/vHOfxseUuQ7/c+bSuRzxDf4fdVWSlSaM77iNAU/2N/e3w0atcT35dlid8twLWRbcj4Z3QHNqjCH2V45nqvQ2uc4PhPoTvpuXDxIn650+p3RLT9G3TC7Y1TTlleOx8SwzlR90aI/bLpMz5t25SUwM+2KUVLFwPJ9jVBf+yXrC9V2VGkxLrRtDx4+pln5P/bxvbhcdz3i6CTKyhPIMKi4Nk/i3vryi8Dz5VybuebIzeJuWk4I4EwEH227yazmnhqwrpyLP+l1Hfe+1B//eOX9Md/8j397u/9O/3+v/2j9v8SuX7jtg6OJqyVbPwsb7C5u6FObwnaC/nPtD94uEWi8jGnWa/p9TfeJPn5SLeJ1e7df4h/2tWMZKmDPxoOltQnoRgOl9lMWdGgv0Ts0wBSMw/p5D+QFLs6DSASowa8A95m6CnLSh10u0tc1WFdKvGVOQd6nVRSljmpQB4onWr4X8CzleGgjfOW8KlDEpmlYY+N+Z4GvQr7GejSxfM6e2ZdnSprwLsLnKw8//zT+tILz+ncuQ2lGiVtMCQr7UJYEuMqmCgB4nK9QWosf8DlzyEi6LOAlFJ7n4KS/n7OKbWLlIlMKcvvEnURIRor+OfxDfqsTp6uhYBZUVeKeUdFU6ibS5i7rFQOtH1c6MP7c71781APHmU1scYQQ5nZMwKxR59+qtHjHfVqqYLZjRe08T4L0w6CIZhRSPOu6umSIm2ot3JZy5uXlMnqa04qql5oMifpKBiSRAcrQJhTsWmjQX+mbv9Qm2dqPftcX1ef7pJBNhqkiTrwtMsJTclJT2b83HRUqKOcSoSYKaOFIiWeDaEi/yJQnxPtEjwLY8r0C75LjVwRofZd4uYLwMuI8G+gbdp2aTAYUFuMo7bKIyFT2EDQNmNh959AnoyPcTCFShzWFEPCR2l770j3Hz3WMYtukTN9agxt3pbOgtzWIzaLEfndKFIo09bBZ81ORg/lnhB8DFDwcytrOruxon4/K2KuRNsUwXiNPE6Nw7VONCDcgLeCWl65jkaML1dhgFPNwL11jszlwMVzVmWpKfKusbJIoSP0wXjnlBkoNIIOO9mIaB2uuDx2zVh2qDbEkjHaiXjX6SC7MhM8jOUgyo50AVONoAnUNKdvpAR/65Zuj5ciKSJkPHxvWzO+CTxKxje4viHZc9DiAOnMmTPo1RmMv1ROSRm6CmRhvBws2lFEhHLKGg7Q90Y4oyfKuZB34ro4Eo81R3D+05UOniyDzDiwA7mWauniYUYgMWXxMd1uL64K+Xgs02eaEnN5gXV/z79JULXEQlZVFTyeCgIJevstvqbHc3fZFUwplHJq55uziLYfWSKRSTlrsWt6LAe1nstjD1nYl1hwjatlPEUfHRAvLy/LOjBDJ4x3jT6AknKR2/5T8HdAFMxnnFNKKgpopPHq6gr22lVOGZ2uWlzsYP2xHX+v4oUXXpB3j2GhnGz6IwxONP1xBn8nYEqQZxwEr445wQlJuSggOahq5Lm82EUgZ95Z5rzgB0ugDzf8MLp//EybDnzrYAvmlfXFfWjNm8VPQIfrPPeIQM5/TtP3Tircp9fttXLuUbpdH38VEW1n47NEUOTPXl+9elXexfQJien0Z/V/7dd+Td/4xjf0rW99S9dIyJx4GBwE/Oqv/mpb713fr3KK8t3vfldf+cpXkG1PDtQXifi9dmfVu67+2JeTUr/zR3WMq/XFYHydFFkefo5Y4GckI0IRC7Aum79uY10wPQ3r0hFJ8CEJ9RFBqj8eNOZk0mNO0SO39f0Me6vxD3Pa1wopkpoIpVQos05U1mNkVRaVIiUpFm1cFtQ3ijapdUDn078Ojt3+I+XU6nXNuG53SJKR6G88zX8xjts5qD4Exykn0TX225wE4iW2mrFFl+7XQ9YXL13SVfhtXVtCn23PRc46RqcOGd/0mL8jkuAhO6D2Pxn9zrQBcfxHLV81c7i0zzDtHl+QlVOWIeXUyssbAitsDhyAn32Edcj31hU1kk/mLBvT5wSpAN8KvazKSn42PtZr+xzbc87Z034BIkI6gUBnDaJE4TXF33tO+56UM81CHi+lJIHAhCDG+jHFxt12hq8y/wyW5ww5T/FN1gm3a7CdU3B/A1WeSh4zAlwUBMp7+OFa/o6dfYn7mHPzVk9YZ8DFfDP4HcgoIlpI4B5AyknWI+Nh/BXCxx/r3r172mKz4ICkzjIbDIYEWktt4vDtb3+7la/5NcNPmc/W4Vuf3NJ9+m1z6jBhzbGuddhAOXfmnDbWN7SKjHyy/PTVa3rhuRfU63BKx5qLwIlRak3xbft7e61v2vH/d7a7p62Hj8Dlvj4lvjlEvuaV/ZUT3F0San+0yYmBk2+/e0SC4vntuytsYsG7Gt0fwa99eNhwQj1p5WMfnOCH6VjCF0eEIkLWJ9NUoJNeX7oeBwFsP35CslHJ+m298dpgfbG/P8aGvbv/8fWP9fFH12V9eEx7/4GDiFBG5yZsfvrPiqeUkdtcE9Zs4z6CV1JA9xM9Ju6wT7qEDdnurJs1a0DTgJuSfG9dMa/m2KzHjXD9XFPGm6FbfvZ49qHXsEN/xK0qO/K8DfYQkZVzVkSSFBIQvgca8UwpcNZ/4Ipw21DNoNavJpqWv5FcL83AT8EcwbOCdpJPWMbI+YDkb2f/SI+f7OrW7Xt6650P9OJPXtEf/fH39K9/+99y4vIXJDGv6u13PiTefaIpir1EHHX+wmX4/5Q2Ns6oLLsajWacQN3Thx9c13vvfqh33npf77zznt5/7wNd/+hj9Oaednf2mL2QT0uGJC2ra+vYzBmdO3+BpOGcfBo3ZB3xOh7gPiP+nbQ2OwLfqWo1sr10ypKEo68ha1AfPzfoLe4HrP89/MnSgGdgadjXEknKyvJAmxurunzpPBv7T+tb3/iafu1Xv6Nvfu0runTxnHqcniROGKKZKtlJerG1k/oCICgL6xfBylmCUIlzNxTct/1o73du3z7z3g7v82O7fVkWslOOCEUkJQgPIKcsQ0qJMsnON0diJz9xn5XEgtOUyvxzZlax4FRVX6la1jiGuvNornc/3tGj3VAuVzU+hnnzpPnhWNuf3tUMoVdNqGLeImp1csM8tQImi6THScq86Sp1VjRcO6Ph6rpqaDpCIAlarOCGGienZkbfqXIx0mAwVdHZ0/lLlb75zYu6fLGnpe5MpUY0OyYDrIGkIFlJ4J/AP8K0SxSfg1Ci4m8FhX7xcs3PIWjxN+GzPqfG0uCaDLQW/JCSBJ95rTlG3LD4jQnk7925o6tPXWllNSZAi1zoEIexvXtAxn/QOhFxzXHEhpRCDSorjNHQGiU17fDBO/jW8JxS0pSAq2D+M+zQdapM5tzBqFLrLO1MipwUETyPKZmEnxq8GhxSTRDgBasG4QYYs7h1MIoppR3/iESh3+tpSPBcVhXjVkqM1cqNcUYs/ouPODVynccJ6E85yw45UhDo7+g0WJk5AGLuiGjbz1l0E/cNdXMWUJcJmhhaESH5h7KB1hm8MdS0ncLDGdC2Z64OuBnHAXhWBEXerdwkKVldWWmPZU1jA71Vp5IDOPPYZUnQbT3E4+F4pzoieJuBh4OZsqrg2UgTdHabRcrByBh+eO4AMYPtKiLU4hyCpgaYM1wt0aYoi3ax6TCvk4LlpWX4l+Qdr2tXr8kfPzE9R+wke+fKCUfQz+OVVamc0fCUW76X2I3nPiIAq5GbmFfwxTu4rk/wbTAYsCO5JOO/joO0TPwxkx4yzfDJfPBi5b4rqyvyAmiHab74vduX+CDfe2ELhTxHwzyur1hEj1gkK3Azv714+sud165d1RKLr3XGQYeDbScnBwSKB5yU0F3WK/uyiIUuztCFLrrV1jHL6Y9nTCkUQINOGk7fYWoeCpQ+u2vvJ+jCFJ2dM6bbZ3hVYGPu5zoHxqbBPHKQaf6Y7x3oMR3GwXVOZM0T648DpK9//ev69V//dT399OIUyItxhV4cIYMtghR/ifutt95q/66/v9T9/vvvy8/+Txfffvttvfbaa+27F198Ua+88oq8g2n8nOx85zvfkeeLgFbAeEaEUVZEfAaWid+5X8TCbkyH6yNCvo8InV5+7pwk1L6fYTduOyWwMN6Wh8sj5HiM7/DJhpOUloe0mZqX2OXMvGwHDeYwJHS7UVlUai9EEDr9l2iTFZHY4JhjM5P2i+07nCJ486FCX8y3lBP2uMI4c9nOGvwYxqIOPPXpi+m0LhbIz/1m+FDPFcE8IaXEHFSYButxTgvfZt9xQJB7hFxMq2kxRIScIK9vbMjBoPkSEfL41mfzNDNmiR9IKakwT/K2AAAQAElEQVSHPuacsbusGXwz+NlK53H93jo+wg/4ned7zCmvEz6/U0j+vsghfmSRJMzwIWNOIg7k+TyH5+rgoyISlCx+Iui4uJW4jWh/cR8tLgFunn9OUGPcTa/xMP6ig8sa/zbDdxmvGtnV8Bbzka+IUMKedHIV0FvjQ4zPSRVF0CZ9xpsKmZlftgv7PZ949ti5XScJMC3GqawqxNe0ONrmMjZnfvmd5/P4KWctnpMywXhZLfpY7xp8ucfKOaETtSxzj2E6/J0/+/gBgVqKkOlNKct6tLGxSVB2BthUt+rKyQSOQAm23bt3l4RjSw/vPyCovCNvLlh+Dfxp4In5Yl9xjK54LOu77cA+QlzeGDjAZ5luz9fAxC7ysm4aL/vQOUGx9c8+bkCwaB9i/RoMhq2cC2g2P5zQ7HOahqnI43l9QlzMonZDJNPOeuPS+E8JqjvMZT5V+GGPadzdt0+g6o6g09qXcTR/vClo3ozpOwHKqqKZ+XWklDM8SUrJ/G3oNyXYHhNQ35WT99PNlnYeevknIlqZmm4nKRPWP9+3OPKuBgE/RwQxzozxRthvR9dIUuzXTtc4z1nhX1PKDItgWsJd8sh9RCgiKcJlUGmg+GU/vGpghMGv25I6Ab43fxvir/oE2nteNoCAGphx4jIaz3R4ONIOcdejJzu6cfNTvfnmOyQpL7UnLf/m3/ye/sW//Df6N7/9e/ren/9AL7/6RnsaM5rM0SM2gM9eZM2+SNJxCd99oa2TCu1s7+v27bu6eeOWPvropj54/7reffcDfP+7+vDDj3Sb+O/ho8ec8ByrwK5W1ta0hk9aJWYbEqOU+Os5umkZjlnHanDN8M2+oqqqhU7xnFDwAt/YcR2l7ytijG6nJKnpktT0iLUGWl9bUXt68uzTbaLy1S8/TzLTVbIBGGwEc5yEwUr9t4Hf13XTKkQNgg197FxcP8M5z4EZTscLiEvvzrps62nre2deGUW0UqeclbIhUQJpATlTnsJJXVAaEmWC8GTngVFUVUez1NHt7ale//C+bj8cqY5lzcYwoVpSjOZ6xJHXweNtEdWpaBoVBNIZCNUS0ISxgi4UqKh6Gi5tqtdfx0AKIGsyDUG2RFYXmmjxf6OMwHms/kAqOxOdOd/T179xWRdIVnK1qygMR7QdA8zTJPpn5hPP8TdAIf1NOKm0Uejz16LeCv3LQB4I5dcvwGnb9r0SuUTQMilHVlWUKlJ2rR49fCD/qeFer8Ix9TTDwfGjOzjR3b0DjadzwS2gVs3CAWGM49HF1bQQLX+5PfkJyhKZOUi2s19eXtL6+prskB3c1iywDWMFI9FUc55r6xizNDB/4WRSuygn8wNwIGsHJO7tZH087vuGhWRMMmJdsSGNCGwiwsOqKiu5jU4vqh0cZmg37LPDP51MF28hxYueaGPdrTDMAgOzUc5YfGEgOpCUUsj0mg+nkJLU6VTg21UB3T2CiR5OuywKeNYoU7fCTmoX/TUv59iNd5fsvCOSHDTYfnIuZHvyDpg/fuOF0I7d82TGMi+3Caz2dne1x+LixQhsdMiiFSBhp2DI2JkhjKsBCj2v32ESyHgm74x5p+oiR/BddkC80HnnbIIT8uK2u7MrL2Bz7NyLUFmV4DZVTkkDDKGsKlWdSm4/o02BTpmXhwT+Tkw67BwqpAGJyRpObwbNpsFjmx89TgSO2mBppu2dHQKlQ+1QjkiIzp09p/Pnzsn6ExHMO2v9kOnxmDUKOiYQc+JkHA/ZWfQ8/njL+fMX2uTGi6P/f4pbt263n7H2x5K8cFrPJuiLeeYA4IgkfQSIecqqwm1M0cc5HPuP+DEz/45mqJTm0D3HHza0zSkLlshyNA+GS0P5Dy/4y6q2Dw9lPY62leRdRC+u3ol/6qmn2mTEPPTn8E3PRx99xKLzETtm7+i9995rTzucnBwiA9PpINXy2d/fRw/rlraxaee92xk8jsEJzZtvvil/DMXtzc+nSX68sJ/Ov86iZVkanCxZz8uyVD7RN+PveT2n5/F9BNScgN+bPo/dBh4wqMZ+rcetLAjMLCPjf4QeHJOoeKwJiYk3T2yLvnewOIOnNf5CjO1xzd+I8C1VAegzWPA9NMfPWA8P0RfbnnxZLjmpS/BlHAYEddOTZGg2Z/ewmaPjY4L5EQvsUms3lsHJVB6h1c0GOsyHAjv1F4lH8Nny66P/FTxqmKehtX1CSp6P4BU52F+d8rKL3zA/ptigdd19rCvmpZOKETpv/Cv8mvk+x+4YUvaFTkTc3v/p59bDrbbO3xto7/GJXezRPHfpvjlldfBxTkQdYKaclFJqd77n+GadXBHm5QloUfqVZWt5TJFNDW1TcGmQRwdfUlaVIsLNgOBejB1AbiHnfKIzhcwvQwP/LGv7T4aD32P4qi9cEUF/wwJXt5ujB4ckgNtPthkzsc6syzxueGm8Av9nBLw81pLmrDMzA/3MS4NpMe2Wk6DB/LU+5JxUlgV4zHWAzhwe7uOjtrGRG+x8P8JvbfOuwe/3NcfOzY+tR1vyxyB38J+7uzskw9ttwG1flVJmU2xbE/TLvs0+vNUJ+JXhSUTIOJsmg2mwL7Ud+y/e+dn17lcjo4p+rhPXkE0Y65HrzU/TZfu2jfpL4372HKbV/s925nGtazvbOy1dXXyydcI4dbAHt50hV8/ttch+wSc3PRKzb33rm7rCxmZZlq1fsa0etvo81gxenOLlsobXpzhZNmVR6hhbB23Zlhpk74TD9Bhfr30PHjzU6uqqLly4KOPhtqfQWLbI0H2m8PIX37tdoMu28R3kMEVHvSl4lVNm+66ggXUt0SbDdx5PfsKqAlDyLnKSx1HidYR48TcgIqj+u+CLXfR3XJAly78mBrKOHOID94jBtrf3OEV7rBs3PtX773/cfoflr/7qx+33Wf41ictv/avf0e/9/h/qL77/I/3s5Td0/ePbOjqaqt9f0frGea2snuGUZIMN4mVV3b5SUUmpbL/zMhrPdXA0lv8fvI9v3tY7JC8fcBrz4OFj1qm5irKrlfVNnTl7XqtrG+oS16ScoRmmNFLAnIzPq8qOIpISPCuQb05ZKSVsMqtIWUVO6hBD9DqlOmVuE5azmxs6f2ZTy/jcVJalPgMUO9H5C5AZEMgtFAxsyJRZBQhkgqf2XaLOfXNaIHByn0+eA4eQqMtp0S5SkiHlrERdRCgCsiK1ZYSffb8YL9yfugRE+J3buuQ9ONQZx153dWtrpPc+fgRzS4WWNT1KyrOs4yf7ekCSsvtgS/7olz8jlwgwk+YKkhNSNdUE1DOMolZSUQ1IUs4QbK3hhGrN5yVOJ8sBqWJGOaXfBMUhAckj2s00mW1r41ylb37nip55fk2DpYki7UvpSGRGQLQQ4ZLbX/gJ/bJ/kpsb2hv9/Gp8G3advxz8+udAw5OHtp8CUgDK5AorPyckRwQtc4LzI4LbB3c/RUl6KF+F093BRQcZ9VR34eE2x8xjjt8z8mMInJFpDTGoFpcH9R11FA297UAqjGCZxMSOyAGFg2GfGgxwbivUV+ijHVeDo8mpYNyZGnBz34WR1m0dVXKdndGERb+hvRcC4+PF3cbsYNY75l1244eDgfyupp2d7QIrEDv5qXHsdqCRQkVRyk7AC3TPwQF9vAC0NDBxw3MFnnMCG49n2eScTkYy3QvweA36FNA+xxkb3CjljL5UmsLnPfid6GsnPifAzjmTWByib3MZb89ph+oAYnl5hcC+3wbmXhgcoHihctBtZ9vgyRJ21TrZbHyCOSyXpARdmbqUuI+EyOAAiPMbhzNR4v0Si1lZVXJ/z+mxvXCbB08eP5aTCM9hvIac/NhveIf+3Nmz7QI/JlDyEb77eqE7ZPF2ICXo7+HAugQpBT7D81AlywQhgkvD/Eme49btW/LHExr4bDk5ed3YWHczPdx6yCI3J9FYVU4ZORU4uKLF17w2Ppnx10h8Ll2+TOD+jIznMQHt7U9v6653KjlF2Nvbg78zVWUltze9BvPGZUWA5rn9PCUoHKNfUxZXy7xk/IjQf86FeNpu7h0ptXN7LvPFO+YO/C+y8G6w4zscDJHLGN9c6fz583r2uWf17W9/m938NRaYviKCxele+3/v+Iuut2/d0i1gC/q802j+Wyesc9bRlgYW5IhQhYwzeuYyIlo+Wmam3fKpsQXT7zaWt+3VvHDg4vEiopWXx3V7B7jWEZcG89xycznA7iwP36+urrabEe4jroho6fAcBuPjccqy4q3wrTVysr1PZfwOCXQcdB6ROBqsWxNomhCM2PYn3FtOM2ytRn88iOeyn/F9RFB8DrhN6H1DrfXHOBhO/Yf1s2ATwWA6jgkMGtXo4FTeAQ/6jvCZntvy88ltBIMyXvvDfVGULb+7+JEC3bF8HKx6bONqnlvHuvioLnrnNgYHs+abN07Mc+tqwVi2m4ZfrreManxGhTwtH7er8U0ChQk8sfy8wWHajuHZiITEeuC2ptN2sO2NDezBpypO6q0zD9icMo7++JDrIqLddfZcEaGIOCGPkh8Z2hqpBx1nOQleWV1RWZUEQatgSz32X3ZYk+GZm54MAW86rZ9z4G86KvqUZSHjnlJWj34r7Ni6j2VgXYzAo1pojGx65/jhCb507O8o2VahPaXUjiHaOIA2D2xHy2wIWcdW0EXj6LG9GeD6VmfZHBjg26yvrrPOWrbeZbeMzHNBsPnn9wOCKHG5bOXPOycZVMl62Jbopec37/fZ/HJg7/4R8BWfablM8DMjdInuWgFHJ7Fz9NhkRoRMj7is8+vrG/i1QbsONMjbfmWI7/ZH2oyf22bs27Y4x5bpBp8rGQfX+Z310JtNXn8zOm4/b59kfrqd8fC915acEnLo6XSuI+zQNmWZlWWpiCDQ9fextuUEwrbhkxLPbV2NWChIhMto2+eU1SE55gERNfi6iVJOrS543jG66rU9oS+2e28WpZQIsA85TbnT4vOVL39Fv3g1rLfu775T9MA4n7YJbgy2nWDcObYzRTaWt0/VrR/WQZrJc+WcfavGDG7v3Ns3lNASkWSeLSC4/xwE9/9/AYlhBJM0nU/bddZxkPUC9JWLCuiIAxONSCr2OW159GRP9x480o1P7uitdz7UD//6p/qDf/dn+q1/9bv6p//st/RP/vff1G//zr/VX7/4M13nBMXt50rqD1bUGyyr219S2ekpl932eXl1XUtApz/UETZ2///L2p+3SZIk553gK6pm5u5xR+RdedTd3TiIAZoAj392P+0+Mzsz3J1dEhzewyGW4JJcANxGo7uq68qqzMo7Mu4IP+zY36vunpVV3Y2HM7OWIaFmaqqicqmoiKp7JPHfN4+f6Isvv9bnXz7UC5KWBba6gQ36pOXa9RvY5zY0R/HbHfOTB6WcZR9W4Qcr7nNOqtBpYo4O5g1dJPzr5rgpceeoSkpcCCBULitiKY3y6F+DHT31ETgFEHUQ0hcjGFhABpTXa2CSWIChgE3Ag64gjlfI/AAAEABJREFUKEVf+QIPPRDyUBaeDgkXoP9qGEZwwyUExdug7z1IQUIRRNdG30elq67R2bTWoydTffblMWPsqZtvaX5Za5y31aG8k+fPdXl0qOAYMEhQ2sWUMTsp9YimUwfOVpn7sXK9p82du9rcuq22G4GvYsxa5t87I4M6ec2IWChXC022pNFkoXc/2NMf//0P9dGP9uk/I9k5V+RLDTGjHUMxOSICXL8ZtL5Cb9qIKyJQ2BK4lYQ0kamgdglDqRP13wPaDOgMRVHdk0MAyDyoSwg+8T7Tp8lJIzOEQXXI5+jVc+1vb2hkY0rSGTtSs3mrQ44bTy7nmrU9Muk0Z3GY4lAGcEHAm5/Qd/9Az/A97wZ5Ia7rit2wKQH3Jtn8ga4RVE4IYBP20uNUZ9N56W376MuXtRL9C/nqGWfBmJ3H73sN0F83DfhmmkKHF2M7nrppiiMzzrmNH9wVk8PBTQT2TD/TZSpbbNEOs+eocom/RdZZFfKoUkUwO1Kiz5yFpGdM41zDjEUx4MzvDS3BrNu5zkFIZsyIwAnPCpg+O/BFu9DR69eFZi+EXtD39veKPPyuLzSNVNHfCYk/iuFF2Ly5nLKgud1gPUZSRBTI6Is7KPJPKKflu5SzRqNGOSchScbl+Bb+JuyQmWbvtk6RnxevY05j9jnd2iTAnDHOBYsSneSx59hGJEZgvAV6MD/uN6Vdh39wm4jA4W1qG6dVMcaArL1wt7YtwIGRT4vOwetAqaPu4uKy8OpFeMrCbSfmfg0nTCN27nxCZBk0o5p2WQm+FMy50UibG5vyYvsBu/v+u/5z+r8koXGw9Zw5P4UvB2sRoaBfjw316NHJsMuahdY7gMa5QMcdfEQE41TKKZXS71zvthGhumlU0c80mE7z7WDVi32FzjLyTrTDQIvc/LGMgTEdJOwTIPkvhN3AmftPjNpezs/OmUtzZQKGg4MD+QRlm6TdYzpQ/OTTT9gp+5Qds68KPsvtmNMly7RHvtZhZswGukyrVlcEPAN+FxFlzhqnaXbperdvmlqGEfJMOZRZIGrmqROT45Ojsjtsma4/UmK5OWk9wVaMxzZyRsJtWRdZMC/WY4jLMhmPx4zR8CTmcV/AY2foNj6XI2zUvBhnj2237NYap+nwH024IPFdwqVm6HU2W8BTj5hDnm9Xl1NsG7+OTDxQxJL/iCRxL1/BL7tLiqIjyp72EQGujk2pM9lnTEgsTEfLnL527ZrKXKdNRkemabADoe8FGzpuV2Hr29s78DjSCLvd2JjIdesxTK/17Pl+jcTbH1kZM4bltpbZFbvIJ+jV89G70W5bo5sNgmHr1kN6LIPgo0M+vl+DZR68mC/mRb5XJOi2r9IXWk1zM2rKO5+yGC7s29GX+atyVWRQM2YEmIAJfGxtbcJLhZwHjbARgzdOjNc27cB6c3OrnP7dIqn+vd/7Pf30p39U/mKV5+TtW3fkIPAAv3L//gN98MGHuvPOHVkGt27d1r17d+XSpzfvUO9TXH836gE78v5LUO734MG7tLkl/1UqyyXnpDE2VTMPa2y1phzjz0zHhPXEc71lLvs02ryZD8vHSbx5tj3bzybmuCxY80o/84Y5FDkgMo3wPxVzWrx3aV295nRmis+b4wPPzy81JXjz/bJfryv06A0y/yWvKtegCdajTeQn2de16M0bHqNRIydH+/h+245ptq1v4zuRvnrWpGTb5bjHul6g1wmJm31z3TTytRw3ZH/yzjt33+jJ+D1ORLhZ8Rs2+xZ79iaG56+TLydqa3/reTDgH01HRGiOP7SPTzlh17WuMQ/effc9bGDMc1NkNGdNsFydSLzj03d0MEM2tnvLKxSMH/yOUoo7+YKniKzgX8d656qcswoNzH3jNNiWp1czWd6eK147Gmzwgw8+UEJ3tn33i0jEaq18P0Mf59j1grU/QGy/7DFSyqqZpxEhy9N9bcO3bt/S/Xv3iU9IxhCScTV1I9tUYoyIUMR3kFIwTlpBpvzfDylnWcdglxQqlwviUQI2BWNV2HfGJ0fmRQRRX1I3pPI9lI4Yad4OwhUSlxFrtKHpfND51ULHp1O9Oj7Tt88O9dln3+hnP/+V/sN/+kv9y3/9v+r/+j/+P/Tf/vf/N/13wH//j/7v+uf/8l/z7v+jzx9+o2PWowV4+6gkYEiV5oRws64n8g0FNh3I8Qp7fMbG2OdfPdTnX32lr9kMPCYRr7Hra2xe2hfsk1Rv4D9q5lHd1Mg0q4YX3KgayvGo0eakIf5MSkOriri+JzZPUxz8HAO0kjyxckrKOb8BK2b5XCmnpJRTKfOqTDlTB6Rc6iMF4g358u/gKUUo0TcAlwbfRyRJpQVFwj2EsEmZDh4osRIebKByxdtgxUn0lvyrV6UuRlpoU6eXFTuLx/rVr16BY085H0icrkzSiNMUAuvTEy2uzjW0c7XzqWbzS3VqpTyo5zSlQ+nt0HC/ofH4unb376oZ7TJpqONdQlGC9llx6FeK6JSrQVXVajzp1YznunV7rN/9O3f03ge7BGpz6maqm04p97SH5AjK3wxaXbxd3elN25zRgwHN1hhs3VTgReFF6dy77odAm4b3TV1rVK+A51Ht+0qjymWtSTPSJs6+qSqkKV2eHOuMZO7mtT2NaG8HqlTp6PRCL1+flC/Ll4CM4DIiZCciXwN6cwkE4B/r0NU9SWGm7ZgseUDZ3MpO/IDFepOFuoavAeeYbVcpoZ8WJ9Krp871PQFea8e+csx+rpBHh8PNOdG2xYlNWQAuSjnCiRn8PoGv7/vSxkHwAEE9NNiBjeD9koXcTs0ydukA0H0S+CNCFXKikOdKy3h+53vz13YddjRXD86IkOmqm0YYICcC2BvJSChwfiN5Qdja3pYD0212y3LKatDFwf6BOnib4thd+rsy5wQ+FwTxDm6nzFXTupaDxyhTArwqV8i7Vh36GOAr5STbSI/sTG/LidfaSVtDiXFzzvLVI1ePaVk50HeQ4D4XOHjjM+8ppRKgXbLwGmYkAecEi0cEU16MPPZo1MDfNjsoW6qrWmMc0tb2FmLo0ceV5syZc/jxeOf0TZEYPrCdBW0GeXfOuGa0iwiZtWN2eT3eiB03amS6dvf2ykL5DicOPnm4efNG4d1/DtQfYXEga50UWSGLMKIAHTgTMKAn09Cgo60tNjFYxPy8s8s8tyzQZ0QoImS+3UdcbmObd2m/aX56HHZEqEaHZZGnv/VkfbmdEx9/gfQuC/ft27fl50CWprEkmCjRCYkXfieopskJnHfRX718xQ7VC/n06DXJ7NuBltunnGUdRoQqxqcothcRRZ7m0+8NpgUW3tRH0Keqik4jQiPmyh5ydVC9T2l6b92+qZ/85Md6/733yonXhDlqeThgsR5Mk+89V6wzv3O9x4qIoqu37y0zyyZiObbb+71L02awHB1kBg9O5P3eOKfYxOXlBTZyKdulbeKKoGVBgOjgxc9zNjZ67J2uRQ7mPyLxGPIYKbIihfxvQO7yFX4SdSp9xGWdmifjrJARTbTDXHUgGZGw5RlylCxXmsNnJ5+G9ujePHqH2XLc3d2j3zY+ulGHTQlExuvA0BsDLs2vdWncy/nJakTb9ReJXT/G9t3fssv4SIN5s1w8nu9Nh1myzRfemOQRUWgMeHYb82Ka3cb43N80i8s4rUO/95e2PX975o59pX2W54Z9w4MHD+TSiYXLO7fvaJ+E+tr167px47ocWG+wYXBGsmr7MH22EetuRtDocc1Hz0aU5Wz+3cbvPHaLD7xgs8K0DIwfkXR6elb8q+v8J3JfHb5SUG/5mqcyLj51v2x0TfA7Y4Bd4JSVUwKy7EeNtyRazJUBH7BNMjnDj1kGxuO5V+G3bHc5p+LHzjhhOiNYM922uwv8Vov/b6HT9IOm6F8KZebjFP9t/ozf/shyuM5GxHvvvS8nTu8S3L///gey/7+N7N4l6fLph/2QxxqwIScfqK/YWEpZ7crHJHg5x39ecZo3IUlpWLc8/oy5ccUpmX2K6RO0tNCochmT5L6um7GOmDZhLJb7lGfb9i6nXlVdyePbDl2CRga3v2J9NP/Cpmraecy6bnQbn2Y8IZVT9idPnxY52G49cpEF7yS3WMJAYjLwMiIUEYW2iICiAT3PVDHnMuBxI0K+Wta1dkEMFZkTzHN9/fXXpZ3/AMjOzm5JvmJl54Ue7t11ejWV11Hr1Hz1+IeIpABEgx55e6PKcYT937379+W56fWwp21C/hm9RizpMC0J3K5PKSml/P8HMJ4leBiD9eOxCjB0MKYM3A80GJTVDbEEJS2ITRd9UruC5T1taNerpl1FgpHkJObsYqEXh6f6+tFTffKrL/UX/+Wvy/da/u2f/bn+2b/41/pH/9M/1v/lv/sfSFz+R/3pP/vn+k9/+V/08JtvSXpa1T5dacZKrJ0D/M+7nlg5tGA+nxMbvGa9fvHqhR4/eSJ/IuLJs2c6PT9Tyhk/sS9/rM7+YmdnW/aRo1GtMfY0IlGpiL/T0Gl7MtLNG/tKESEbSodDtPH6aMz3a+hRXmcCGLwol3brdy6t2DX42UrtbEhMjgVgnC0TeVnfsRvQy3iM06UdYIcT8jg2RivDZQ9RLilUCBz85vsw2JxpMGBEcKEKQ6nTSOonOjsb9Pnnr/TZF4eadQRIsaWmajSG3x6HdMaO4MXZMQvSXF07g6a5BpIe9K1eQX0FEGCmDY0n+9ravY5ittgV6bWYJ+U0UV1NuO/kSWNHZR5DA++kXHe6c3dXf/jTj/Xeh9d5viTJmTOhFmAflPiN8GWICEWE+EXvUKD0CMofQGkr0WYQb7l762d46/6/5pb2sCtDkS96HoCiS/TVE1BfnJ/q01/8nDa9JgSaIwyybmoMcdATjvX8pS0HzqCCrwpZzKHLTz2lFBGSDFpdgzrsB4QEQ418ApZSaH9/V9sEsdsEipsbG0r0c6AnJdl2Wuyo2AdYjD3nJDsgVK8USSlnzQkwM4kESOV3dp52qEEfO/5qtSD5uea+wbGG+MdYfo5Y3kcEPQSdbXGCoo3fC6lHRBlLlA7GQ4HoBmXGF1cAprPwwcmDHf8eC6YduJMPB9Fe5B2MmibTOGC7DgCe4tS9m3fKzsPR0Wt18GzHesbC7Dq3M37PCdPC0Cqgty4aWB4ZOUTEcq4xdyscvXies9NhnKbdMk0p6ZKFrmf+eQH96OOP5IDDGH1a4QDZi577Wu/WXdu1fk1VFN148QlFSRYmBK9zB4sslg52Pcbh4WtdkGTZTqbUn3Hv9g5+LLfsYAv55ZRl3KbVdPl5Pp9rxmIfkbRLcOggbgP78LsJibQXccu4yO7VK4KYU12sFm/jHxNwW3e2J+vFYOKNLxJUAJbVGFy27QH7z9DiIMe43db89TY0P6zAC515C54b5oRpNm7PHfcfgc9JiGXpHWDT7LYpZ9kOTZc/1ugxfW+dOtFxIPPixQv5fwt3knVKYHRBQG55RESxdXF5bO/CG88heCMAABAASURBVHfOCT/VK6j3nOmxJ7+PCJkuqmW9eYzM+C5d9zZEhMyn31tvzagpzz3ycILkRNm4vIN/9+475S+A+S973b17t+yObxMYXic4TSlpNBqVORERMj7jEJfHNR3Wqe+pkun0vfv5eV26n2XWoL+IAF9feLTcp9iDZXJJMOZTxSnBlRNGlxcEtVN8+4A9208Y/3p84xdSSujcc8T6F5fbUUgeR0LGoaD02tRh61cEN+bd8/WUgNu20jS1nHiPkFPN3BphAzknEpEdufMOtnqdgHSDIH3Cbrxt0LYVKQlm5Dl1RFK/u7urGzduUDUUWYkrAI/lcRbYvxP2W+xC+iTFeI3PNmce1vO4h9/wwPT1T1kXsQPTnRjTuCJCnl/uu7W5VQJv69Pvavhx9wVz133dZkRCtMFc29/bx/dPCn22L5+WOdgzDy5toy5P4MfJ1tHRkZ4SkLx48Vy+9/y3HkyLGMQy7VgDFvZF6M66sk20rDdrnH7nPm43I6E5wye6v+m7ZD50+DR/lNT9lrAogfExNDghmmEDTmJ87wTzksD6DN05eDeNfvb3pyx/J1lOHCzblLNm+KhXr16y+TYtvsTP1tuV/STzwYmE21YkMU50rKsRdlphB5ZXXTea4Actd9PZsZY+efK04HJi9zs/+Yns/z12g92Yxtf4e9NneRmHeTc+21VEKGGzA/oU8hvsiwDLpkWGC2zE9xEhlqhCv+eC7dF0WT5664oIZWg1fca1YN10G/dpSHa2OLXx2PZlnjvBmLY1ioLb/tW0WtbXmfM3SEiNIyM724H9+8OHD9H9a1V1JfPgsSJCf+vFe9uXcQWDReC/WMeM13S6r/n0Wmlal/OzK3qPCN2/f6/I3XFYU9fIDL+InYh3lqf16NI4DD3yjAglwOPZD/TINVLS/t6e7Nt2KV1nwaaUwUn7tIbEcwK9QZT/xyBBR8pLnMljhfFCGfWh71+mtQDveiXU/h309OsjE8OuIakflvcD286GnmRlEPFXqhU5qx0G+b+POGEz8iWngt8+faEvvnyon//iU/35f/zP5cv3/+RP/5n+h3/0P+m/JWnxfzb5r/7N/6L//Bd/qV99/gWb1a81J16pm6Zsvm3j10bMAUH4dDHTK+z7W5KVz7/4Un/zi1/qV599JiexnodN3eiA9tcPdrXLCcukqRB3q/n0XDubY6Wcs/IqSEgoJ0D66+JY1rx55UYGKAggrSAilJIhKYPXGWnOqdRF0BKgqcoV/AaGNxU88zMA5Yd3cvvy8Ou//BrNFOdeDJiOWaEclXIak3BMdHjc6+efPtPDby/JHLfUtZUChzEwKa9OTnT4/Kl6Tk9y6rSgnC+uQNlLkSQrc6hRbiOBbzzZ4+j6uupmh4SkAkJVnjDWSLPpQlcXV9R1jLGgb6vRaND2bqX3PrihP/y7H+rBe/vK1bkifOLSCjEp0TK0/CfKYQgKgPsIl/r+tapLlNZZVVXQYMiq0GF5dt1vAuuD+sykt14M9ereZU5ZCPPNeMFdBYGnJ6/h7Qzj2SDpO1WL/Kak4MdnlxjeiS4vp7QM2Rn3OHDCCfKPAQ5WYEQ8Rfgm1OMYPOlTStCMHFmY7FBu4eiuXdvXNkmKHavHsVNOmQlEoNCTIPfgV7nANfiGXwWvFBGQz7NUSstoxrGznabxOaBdsABXVa2U4VW0R9v+oQv0dy7Q26jcu52xtUw89ze9duSWW8NEdGm7c73blM78smN34LC3tyf/r7lOuJq61ogEr0L+5yyUXpS8GHkhPOU0b8ZCPQVOSUZmBGB2snbAxp3R63oc0PNjqgT1UYBf+vVrQAbf1a77e7EYEzA1dYOQVBy6g0sHy643H2cExa9fH8o0OklxEGi+vdA6iLC8RgQvIxZlL7RepNzX+hHEMLKuCAimBAnWl3E6mLTsM3J3neXjdiGprmp5ITONbmPuWvTtthskeU5KrmMbWwTBkYKF/rKcSJk+B8+nyNNBkz9a4HETdmD7oiBRXWCvLb6AOc1YXmhTTjKeCI9OJQx5bPFsWksCRwBlPXqxLLjc7AeQsN+WdjMCGr+yPBxcrOVpmTpRcXDqJMS82B7crhk1jCpdEWSfIG8v+P7/Vhw8+Yupfu4JOo13YL5YFrYJy84dTZf/dLSDBSe/3l13G9NjujymeSrtQeL7iIDF4Gn5E4H9D8PK1ivZf7TMbQd25snJrOdOiy78fzaYpsl4UuzKtmrc1r+TOY95g0DbvLve45s20xQRKvjeCqQilnRELMslRcvfxhURyjmVP84xZqEzTgcVthvzPmWOGKdL2+cMW3O97bPllHCGTvzZec8h94XNt3iPcs9vhVRAq8vtBmqGN88D9rPQFHyGCYnnBrvWDuq3CORsTzlnZeaowT7B486g54qA9ojTZ39U8go9Gwb8V9008JaL7i/ZbbTM/O4UO5D5xkckbMt+IyL06tVh+a6RbX2Kj5jjw9yvxS9Zr6bBgd2K5GUBA35nf5Nzkm3OQbOTbtt+jy+1Xj2nM/Tbbq1LB+umx+2clDoRPD45LrSe4ps85zzXXrEZ4Hvbh0vXzZCR+ThmXfV7/8eex04YDvElbFL4T80aX0SS7WOMLUUE8m3frCtvdIgdzou9tMzhuY6PT7ChaZGb+29ubhQcDvLH+FX7oG1OQrwh4ATCc8IfFXO97/0xIH9E7Hd/53f03/zBH+gGgbVPBN99991i/5ckPR7bc8s6HKNny8uluFxusS4l9GJZ7u7ukYxuy6ffiJoWUtPUJDVX0DtjjesU8GnZDsxjy+Xly5fs+H8jy8d69Hzy+mS5WX7nBIf2ZedssHhj9+WLl+Wvq9kP2PZTTsy9XkMZLaC7lxNz4zDt1qV1Osc+ZiR1Lt3Usna5Btt4rB9WZVVXmmFbV9hjg32OWSPMl8d2aVuzX3TzSCHTfIxuzUePf7Ie7KdtbwMDeLPFG1IXbBi06DIhN/f9W4F+Lf40J8+nChmufLafc4Z3VgzaGL/l47nuzfRzNrz8/SmP8/7776GXneLvc+nTE9fNlaDZtLmfZdXi0zqgZz6aPyGQiHDBuJ3mxIfeWLzPScpNTuatW16DJykiyfxE0B74bTxBKjTr1+C3tV/XB7SaXo+xBMZJjMlYCVi/D+oGnlUgSZFX4HvD8nmgvoAySUvCxPMKkHGpCw0huf/A82KBzNpebR/qOZGZzlr5L7d+8/ipPvn0M/3FX/1/9f/68/9I0vJv9af/9H/W//Mf/xP9kz/9U/3pn/5T/a//7s/0X372Mw4FPpdPTc6wZcxDI+Z6TcyQUlZPxTm2/hK/9ujRY33+2ef67NNf6eGXn+vbb77SsyeP9fTxN/riV5/q6OULwXPwKymj0JxdVkopA6lAJojNOSkQSKaNFZ1TUk4A9Tll5dKGRY6yzrUKOPDgvgL8XPHO7VKqlMFTgPuUs1LO4Dck5B1Akh3vEvxsGgF9Bx7XwY0nYFPXOIgRMFHdTFSNNpRHW2pjQ8eXjf7my3N98ajVrN3HIW4rL7Ka6ZXS6aG6w8eqLl+rXlwq5ueKDkeojvElqCDYriT/HyycmIwnB9rdvcsY+ziHjOPuoWhEm5rkRBrakOgbaYoDXaiqZrSd6t79Xf3Jn3ysu/c2qbskqZipW1yoJYDuOLJkrqC4RN8AnxQR/qXlFTyrACNwM3AfKrJJ6TtZ5qyceP4euG4FLKIVUANvl77Ppa5SVdWqqwrI3APoN4ZBr18+1xZHbpnjlvl8qgWO5ArDPXx9hRPthW/Tou2VGLtlV0dMBc/MEBf9+V1+zFaicsAx2PnVdaWB9iPa3zzY1wFB/SaLzyaBaaKxnYhx9uCItDRuG3jHzkgFnVLIuAaM3vLowWsH5mCuo85O+hwnqUHsGO4oEu0l+gzQ26qD5o4+PW1pgm0seCt0gV4jlHNoAX3VSj49bcVl/BTqWXxcDtTTXOJXzpmk7UpzFtgMjV6IXrA4uTw5OdURjt2B6AmLrseGNUlBEDFG5hXOtZOvDhm7NP8OQCIQnCuAZR/JVSmSAr5i9XqA2Z4GptXQYlxeUEIBP5VGLEB1UyOPLflUwsFJyyJyRoDk72q8fPlK3ml0UjElEPQiYJl6kXYQY934c9xeEBc48paA0EGZnc4VQdmALD3mBc5pSqBW6EE+/iiToMt6SxBrnnKuVPhDTgOy3F6dou1wXO+AYIJj87gewycKR+zueDE/5gjZO3Wv2ZnpCbac1DYkTDPGm7E4TzFIl168rQfLwXpx2RHYubQODZaz20wvL7VAZ4IOn/gM0Gw6G2ismReD+XJfbC+nzBxBhuwwb25slkDaJ2O72O8WiZRlZLnW9kvQNSbIFrw7oHDSd4hz9l8Ssx34DwOcs8jOCfDcpq6rYgcYlwZoMJgu051T0gh8NfKyTI5ev9b1g2tyAhTo10nVwDgZG3TZQq+4auiIoAXgd1QpgrlA2wF+LwnQXN8jS+vN+rT8nRBY537n4HKgPd2w7Rm+71IdtjUhmHFw4ncOcM23T3acuKzBOIzPcjEtRf7wZjoMxm+wLRgihcRPRhajUaNcZzxEj0iW4EDDsrzCPi9Ihm0LU3Tv+bToW3zzvICfO/TmBdj+I6FLz8lcN0o5MwZzh9J1gwdkzIH54/uIpJ6+HfPwCtvwjr15C2gbsdiKK5JkWx/gxbK/uDwXKiKJPifoPsMPXMr6viJBGWjfYTsMISFE4z1lzkWE/FE6cVnHEaE582pOoGn92d69I/3NN1/rnCTBttDyLhRKQI1tjtj5rhjYsquR2YQAu8ZGRsx1+wdxuX1OWSPsZ4vkyh8v2sNerRPPyYwcQIfNDeXjMBcEEVfIdljJYBO/3MOndemA1LJwH+vdvBhMr+lzuwU02pYcdHuevmbT4xSfZ559KuUAMyKxZo9KUBkRMq4WX5RzkhOPlPy+1ibrgd9NmEeGbZKRHU6pTMf+/kHxZUu69uTnoJ/7u5/bb9DPcySnpJyyGEovnj/XJT6qYW54U8A+ZcH8bz1nUJZ1gbmXYNz665HDAtpe4YOO8eO+75CHabh157b8OXufKj549z354yubJDQj/JfgsWKMOX7yy6++1Geff6aXJHj2hwEtft92g2ybVVXL8qrQoT+vb59mOdt+M7uFqcrFOvuhYz6wToRUoeeM7gbmsWVqHuaFj4Vc9tBoOgczIy7WcN/70fJ1/1D4Be0X+MCFmnqkrc0tpahkP+O2g4lQSJQ9smiLLF7r2fMXmuJzIyVZ1sbdYGO2s56xe+gCuTyvUk6wC0SIH2A5x0yn54b9joQd9MK3dJoxvxesvxEh8+i1wPbNULxv0d85ZSfbqTf7TMO1m9dJHLc1nV8ho0Eev2d0l/ZnbbdgzhpagvCWNwOyt00Ezz3rb68ePzhA987Olu5yYnzjxk3scaKUlu0ikqSQr4hQRHC7Bm7LD0YEdv0ABqoNpUn5teq3KuQSHxOGnGSeCqzuPZ/9nBDCr0Mo028JEk0YeszJAAAQAElEQVQUIRGgSkjDMEQvAYPaFZ/S0CdJpaEGkpK+6Nj1AM9SBheQa2Wgw15PTs71mKTl00+/0F/91V/rz//Df9L/8m//nf7lv/zX+sf/5J/qT//nf6Z//q/+jf4Ndf/pP/+lfvHLT8ufLnb84/W5B0eHP/SG7bOnT/SNv7vC/Pj6yy/17ddf65jNnQFdpWJEKKTDEXd0sHKW0MMAzCDgAYnaAbut7w3lvrTvYcqMADRHr/QbZAKGnnf9UN7L1yCwhQZLzYAwI5ICxaeclTIBC5MwlUlXKfOcufckWpa5TEg7X0PDRB7VteyIG5x0XY+UmzFAOdqUml3Ntadnh1l/89mZnrxiQvBckXA007m2SUbi+Km6k2eq23M1w1TRXmhorxRDq6RQGgiiDfRR2lKzcUObW7egY5eJGcIPq+IkpckbUpc09AS5JCiDLjUM5+qGM9pe6t6DHf30776ve/fBUU/pQzsW06WMgpFW/OasDFSAy5R5h6VFhJCwaFjA8n8bBnQ44LgK+L7I3vJfglYTA1UWNC4NrtfqSjkpoZMCDDdgExXPL54+VseE39/dxoHN1LBA+69GHL6+1NHrhY5PZlqQeaecNSfpgvFCpnEzbLmPAKF/wGcCbEMpMR60NkyerXGj3d0tHEGDPmuNWGTdJoOztMuJVhLmBLXhISilCN8PDOVS1A/UJejBAeFEHWBPcXQTgsnJeKPUK5LqqpavjiTFcuiRV0pZMweKYOuYHJ4TdvqGClursbWWoMxO06Xpcz8GBFWg06wETxmanZA4AHXw6QXOcEkAD2rsoaIL7W3b4FWo0O3xbA89k6hHLnaoHTyIBh7L5RJULo8VpS/9S40UEUqAJdJBqxcY0xgR6tDnHIP1blhKobpuZLpMo4O8Be/cr7RXoOdGJRDY2dU2gfeYBddjdiziXjzMn3cGjUMw5v4Lgiv3dxsvOAsWy55xXddSJujI8G3wRyQagigHSxsEIRsbm2WRcxu3L4ENSciRE5Kz02JbLTz1KCwi5MsnJx1+KKfEvKnQ76LIcsHCliLJMux539IPlnjuSxsHCC18zKFvYZ0PxibllAuYZtPhWpc5hYoBohsHgPY5N67fkP9SnAOSXQIm19tGBG2m3zhmJEsOUp9wxP3ll1+U3XAHKLYPt0kpCdHJ8x3C5Q2LWPNHmRPvIcLvQyFPAOOtkeEU3E50NrBtP0eEjNN6jghl7DAiQDuUer8bM6+cOFjuDij29nb1zt07zL0d+WNEd+/eLQGhd5y9Az0i2LDuNzg5yPjmiMBuKlXYrf9ggeVn/+xdc9PjMcRluzFvpsH918Gi8W0RvLnOtJgOt7F9r9sbn+9xwkpVKnYYEeqRvdsNCMxB/BS9XSGDSxIAg5OWOTY851S2APclkGQxtHoNFXM4I7sBWUZmHqasiKy0upcS1DMWv+1rLMslT0NJOKguNmqZZ/rYzmxLMzZuEjZiflJOyCirbmrmnP1Qq0ydQsX+Ery4XbOSrRO7lFJJqvyOZszLS63HdV2OpEQ/290Y/2t8DbxY77aNMXOzhh7iTw0QHgzm0oH5NvK2Pkyz5W4d8FoGzwGfyJyQPDhQt2xdN2f+5JzlPrYTQ6GZ+bq2i4iAr1zotJ9dIG/bgOe++bEec0oKaJcCrQ0lcTvl1Ni+wwnMJcmx+w7o1u1Nm8dt8XvnJEmXJEkdc9f3FxfnMn6fmi3wMz69OcMvHB6+0jE+4tnzZ7I/8unDcxKQ5zy/YBfWX4h/yvzzf5j4kEDo/PRc63vPpb29PXWMd1kS0Qt5A8GJlHG7dP0ZtNje/F0Uf6/kmOTSp+CtfRo8LvAl442JqqZC741a/LfttaobRWRseMScqWW+jk+OSUTO5atulsmybXILH7u3v6eUs26T9PgPCFwn4N7b31WkoH+W50SPIyp6Qi6Z+TFm7XQprkhSoi23RS+eD8KPmM4WGnvmQkS8aTP4Hbzb1rhl/ZvjH1s1xFO2FZeur5nvUhT6/YyJGa087/zxnSMStxp79Dy3zVmP/gMfth/bZ0qmPYyCfoO64pMXhQ7j8/stEmePN8ZH7Wzvyvz7ZPY6ftYnYvZN779PDHXvrnxSZvzGc0Gi6TXIPkhY2bvvPdDBtQPlnFRBd0JGC9bzTBnIpkVunrMtujP/lmVPP7+zzmAT2bXQ2CGHunx82ZswzagpOFNKSuCJCEUY/JxW9yHpbwOtrmUbustQfi2rJJdr/AncGUiZMSnLPSX1mfsl5EKXNylySsr0zTmUgJyE3xjkPyYlEhNhO2ITfQAEz3ICMkSJ13uUmlJFf/yiEnqixQBQb7vp2gH9I60enLRr6gmxGjafR8hLOj4+0zePnuiTTz7Tz372N/qP//kv9Gf//v+tf0Gi8s/++b/SP/8X/xL4F/qzP/v3+ou/+At9+sknZT08Yy7N8eMDdhjEYcIXbG2M5XgzKUJr8C0P/FCnty8/G76rWz+F/E/8XoJvXBMSt6GIgEOYglHXaH1RLYWQjfzKRipf5cY1fngLXAWUblTbsDqMvIchO+Ke+xaDK8/GEUkp4xAQZq9Kr44v9fPPnurZsXTVbmjWjREqyiB77M7O1HGakuanSt0ZScqJ1J6hoqki9VAZGoYaPkZS3lIzuabJ1nVVzbZakhKfKKQ8KNWtFt2VFvNLFqKplDwBp5gCuPK53nt/T3/8xx/q9u2xtjY7TcYLjZsOGNSAvhiTjQtICfoLZKUI8aPlL/2tV/A2wr+5+d/4s+zl36Ggb+J3k7Ou2OE94hRgazxWpg5h8BM6Jot++fpUF1cLzTHenncDYw/0FfdL0OoKRSxB4Sq3GhQxqGtnImbQwf6OdrY3uc/yf+STMxSkoE1ogXN1r77rXKwgKNfA7erHjtK3HW29kPmoOSIIvLZkW7Ht+L3NxKXB9RUBmPtI1rewj45xF+yIXiihCzuoFjqCe7eP8Nh6c0Us6czIbD3Gm5erG5rI70rJxDe+NTiYLs0G0YY7Sn6XH/eBrHLP22VpJL4zI7QNhSICWjNOBsiVMjyZr0COxuGxHBRYJmfY/cD8MW8hqaor7e/tyQGT/2KOTwcyvHhOOTB4yWLv0otSceT0Wf4MstwK/SByH8hZ0kL/ioVrbNtJmeYh68cBvQPlnJO8mBm8yBwdH8vfwzhkx9Xfs/B4Dh4iUukbCiXuix0wyJwE44LAZUTQ5o9zJPBNCNYqDCqhp4Q8IgU7gQt6qshFb65B5t/8uX1Odsq9cs4EQjP0P0jI1u8zskzg8TjeNbV8zFNElDa2M8vFzvYEHo4BL9yPHj3Sc4IlBzlOFkX7BIAZ1P4tqsCBF2Qo7gu68ivC9bxXedSCoHFBYGYdunQy/ezZcznB88dNRgQ7lq3pdzlh59j31rvl2/Deddbv8n6sbXajr1+7roydTDgNGY1HRZfuU8Gzx4hY6sz0v8QPPPz6ITp6Xnah/ZfFviLoM4/e6fd7f7zHz8+ePZODBuvzlEXIMrCdmDbLe0nDRBl5Ryx5hVVkEEo5LcuUir2YPnHZ7kybZWDdz5GHS9vJJRsAvvdp1JxdXd+73jxYXj3zzcFwS5/ewkb8oVTGr+A/paxISzpC+ADmhtt7PPc3HtM+sIDafuua+YWMzJNtNOeMTnvZNnv62rYGxlmCyhURhR/z7n62k8ePH2NrPWtAXdpAVinXv6qqlsF4TGMFrcZdM69yTrIsBmjqCYqNkyE4VdgsYBttaDdZ2YLn2OHhYQkMrJ8jNgCKXugbAW1VTfCHPcCLcV0Q/FmO1qfbHR0dFX9ouZqHTX9uHLuZAE1TKyIKLz30RITEj35wtQQi9j/HTiqwEdvPCacSpm3ddMaJmGXoZ5+4vMT3zNCp2/jZ438HM2YPc6Tod46ssiI8MLSwBvh2Av+WRQFotewGdGNZDOjq2sGBSiBNY8tUcn+tLt8PRc6myf2s40sSY9u86fc89398+uUXX8oyOiHhM0+2GwfDCTv22Nm6Q8EnJyesnyfFFrZJTFLOxQ4dCEeEPF8sd+vAcnZ/QdNyHo/k5wEZmx7bhvmhmyJMq95cCXtOKStRP8Cv8b15ubpxfY/seuTQAZardW2c9nUue967eUqJMQxBuYSBd+7juei2budxKnxwBuqm0QSZmw8nLDtseO3v78l+686dd/TgwT3d5aTiwYMHunfvHuvPLVkO9uc+jbW9e1w0jLwq1vFNEodGlkVOS/v3fDcNF6wFHt+JzMG1a7Id5pRkWiKSIkK+HCu23sjAp1rOPXx7DPs8t0BURd8dcWXKSabXH9Eds7bkbPta4ooIpWRI6M+QKTPjLcuUEu9/CFHoiAhJBnFhFPz+3g/vI0IRSyi4uE+MF0lFp8nPoXIfKVTapNV4fvfmftUmJAG8UtBe8eZBUuIxKNeQEHng09bAK8hEVPi4AdnyWrQdgmeg55l7ESW6Tcum9XS20MnJGRsHh5y4PNFXX34l/4fAf/7n/0H/+t/8G/27f/dn+qu//Ct98fmX8qckIkLbbFZOxhvoGDvPkbQGM5cTzwaUYEWknBE4dTkpZd8DKSsBuTwn5bSE5DKSUgogKSJWwL1Cb182gAG30nPjCWKwkfi5x+A9UXqc5hJ69XBssOEbWgLFNTh4dZ1xGCKC8bPGLLYjJofrZgjri8ev9bPPX+jZyaBF3tWia9S3oRm7I5evnmt+8lL8ItE8k9pj9SQrGuaKCMU6QdFIUW1qNNnXxuY1pWqsBbQthpkiL6SYY9hTEpQZ9zPez1U1M+XqUnVzqY8+uq6/+8cfkOEnFqSpxs2CSdciw1YpWgUyQc3yFRE8SxGUKXhPqdAPr3XNsuS3f9yHhty+6bG+X5e8fvMTEYowiFKMldRUlTp2xSrqX794oSqSJuz6XZ5dyIm4jc9flPeXq678UTUlqs1BSGTmQXsVgwWnpIgA9NbVY4SJnfErZDZjF3dTt25dI2gaI5MMVJqzUNmuHABEhFoWHGaM3r5sR2/X2Ra8gDhpHawbApIZpyheCLbYTZyz87qgzvZk3BV8JuTb2RmlBGpmoQYCtZ7xZ3JAb1wNu0oR8Id9Bu1p+OZn2UPKzAnjjYg379Y3fud2LTs4mD2yCJkv0+vg3v1sq2LsdZ8flubVOOgsj5ByRoZNgZoAwQuE+bFTzyyGy/tK5tP4PVZFEGJaTtjJLPONhc51WzgGL0iWkceYIvtjgggv4hcEKg7WxGU8b9Poth2ys4xMk3EbqrpShWxzyvKu7+bmRjl+32anbERCYZq8EPt04YIkeMFiYXn4ZMVyyPBmUXTIy7umDk4YXhEhjxfowPS3+AIvMjucYmxtbjHPavSA7dIv5azwv1Ufy8+BiCGlDLookGmXkhe7TsY3JqHyYrpF8GB6bDsTghzv6G2wUzrhRGGBDVkuDsIdZD7lqNq8WF7+bokDYZArIhTgNv6I1T2l3/GSH/MzUKrIy6+WMi4tVr8GyljqmYAzAjyAfdwVgfmEAGDE5PceTwAAEABJREFU3PQYNARXuJCfzZvtomkaduav5KDYPFqfp9jAp59+Wv4Ha/+njr/85SclwHKw5eDLu8nHJ8fy7rT/ZPMZenJwdUIAdsHut3fdz8/P2HmdkUAtip+2XKwPJ8Ae55w+Dnisa9c5gPPut+vdzjTaTiKi9HefiCg8+J1pN5gh24Whww84wFiQoHq8K4JFfwxrhs3O8Vmum/NuzomuA5cZwW3PeuL7KfPfeI3H5XLshKwCyArsSlyWuPVgPFP8x4x+5qMlwE454a921aALn2K4z4LxbI8KOq9/YvlQfjPp7Zda7HXAL/njDY+//VYvSPpsl+7rUyC/W3d3OTA/m6ZG9yMlaMu5UkRiDnTIa1BwP4B7TPC0t7envb19fOgOsF30YvxPn7I5RzJguc+ZZ03dEDROCs4SlEGnaTBttpd9cLjM+JApu5vWuXk3OLGxvP1+s/iMPXmu1E0DvkYOSiMClwzGwRx8HyJCEbb5Xikl2vXQOS1BuW1shq7u3X8g/ynhu5zoOTjcKUHtfpH3DvPcfsqwTYJt2VgHm/iXlDJ22Kqqanlu1PCJaIqsIoK1Zl5OcRLjeg5X+CfbpXF5bnsO2das34godFJAZy5MRCRwV9A8KPEi5wztMxmfFPKzcezsbHNv3gZFRBnftuT3KaeCwzJ8ie6vfEqETfh0xrJukKPr1/PE8zXCuHol6K7xqx5jSX+tSMFaWRewHeita/k8lPHqui40vfX6e7dua9uLWNJr3+bxdjlldenGlpflPcY/+t59Ovxsg+9Z244/3jbGV9oO7DevX79OwnFd/hjeNZKG6zeuy7J2vXW5ic+2/bi/58CAvVsODx9+LftT2++33z7Ww4cPZV/lhNB2bP/hNc99sTQ2ldgcXrRlQ8jv/P0R4zde07rA7jv8RoT1Kvx8R59p0Z91M2Ao5msEb6m0CaUUGljvK+zJ9O7vE/fBW4Xd+F2E22TkaqhWZaZf5j4BLr8PKWXeL2nQ/65rUPygH1T+Wl2iJkFfTtBRxkyM+5sgU7+EiKx4A0kRhmVdol5KcmzX+zsqnfA/KxggiJjP7wxdF8zDTrPpgrInHua9QuYdMRNbdyW2sl+xP3n8zSPWoCc6Onxd9JJSqKqzUodxdV0Hgo7BeoByFWw44Bh837u+V7kvz7TB2ff0MzioKDh4XpftW/dWPLTpDXATgBBeSkkB5JyVcbyGins7Td8vIct1GWdZ4M37XBg2jreh4I1QTvTDkDomf8dJyelFr1999Uq/+vq1zmYjTlLGms4rtdNBi7NLXR0dqz0/4eCDAHxxqn5xIg0kK5pqiI7gexC2yn2lVG9ptHGgje3rStVEM8Zo/fGuyBpkB0ZXNJHoV9WtUp6qqq+U6zP9+McHnKQ80O1bpu+cBPFCVZqRBM2574Ru9FuvkNlTzkk5GUKJMsFvRJR3IS1LnlMK3gNURgT1S1BIPPJLq6tY2Ope5V2mQZZUR9Ll2Tlwpk0cUSLpqFNmMZro9GKmR9++0GuO93pl9YE8kbXLgeeCSKGIJahcg2BWSEijUa1QhxFf4WATjutAPtKum1DVZDngWNrhgP0NyCbRPgkh039Z2IH02KhLRF4WoXWCazv0DpYDo5wrgoo9+oUy9yH602FG4BHwaDvN2BZVEvQyonoU7qDhkiCw4p0/z8wrFspGbr8GHjRAQ0TIgYq4IjwCN/6BZTtK051TLvNtRvDk4Mf26SZ+RzNug+GDcv1DLY/uN0b+TiRMx4QgeYcF2kfdo/FIGfqamkXI84T7nBLyisLDAB89jt/0NiyANYucS9Nk+VpGFxeX8l/XePjVw7Kb4V2pivkzLriTPIZxdARonue+X8qol+8DW6sZv65qjUjmfJJhej3OBsGDHfwuwYUDpEePvmEX9xkLxIyA4bSUvQUf0s1bt4p8LZ9hRbP1OazeozX1yNrSScjYNB6TSL3m1MUfkTB9C5KHHp7dx4GAnzNyAX0JFjr8WIvvc71l4HYRyAuZRUTZMdvb25O/eLtDcOQF1febBGTewXUA8ZJdXZ8OOJBw4GY5mn/TarwRIc9NP0eEAtyWRY1MXe/nkBT8su7MnpMGl36O4IV8RdGt9eB+fueF1LI1jw8fPiw212Ab5sM2ZZ4NPXJynRdsB2IGL+7GY/RTgk/fm+5QyDZu/NavuNzXfBXbRJ6WvdtZdsYdiScQub1xGJf7O2gw+N715tv3Ecv21plldHx8jP7Pypw1Pvf3O4YuPxHL9u5vcGWhCb4sKwez01Xy4I97XV3NNGU+G+ZvJSozEperq2mxGzCyQPbIFD8CY97gyimrwm5zTkopKeDLpWHhzRfWswXBj4NI6yHjPxzEm8cBHCNkn9Grbcn2N8f+5vN5Oblr6Wv5DBBvHn1/SULl90LZXkON++rykseBsZOWcyEUkegVysznCvuleWnjewffGyTLDgLXAbaDPduiF/2HBHjWu7jcvxk12tzYhM9KEaEKHjynvSFhHMXG37mjlBM+eE+3bt/SBj7GfU2z5eTSPJh2415/XNS6mRC4bTA/bJe2zwp5JOSYU1KijAglQ6JcgeWVkt9nWa6J955PVyS/PTGG55f/EtgMnfre9vuSoN73Bm8O2G+9enVIYNNqOr0qMEPflwT+A/7DtJ5wQjMnQPV45sF+aIQ8ytiMaXnZTh1EuzQd5mlM4u9nz4uIpAjrJCSFMvyN4dk6WU0NnbPZaXrGyM3fS7F9eIyeBsuxe82YcwtoyTlrgZ34tNj24ITbfzrXtEaEZvAcEXJ/ChnHjOTNfQYGTSnQZS42JugZYYPLtqGIKHbiPuZ/WsZcSFq+E5f1Yx5Tyor4rp5Xpa/HP2dzIUWS7cq8GGwrtpk9klj79Bs3b+rGzRskIddKEuKTC4NPdTc5YXMf02r+jc+bHpa3k4/PPvtMv/rVr/T555/L919+8QWB6rdlk+Ts7LT4Bq91xuExd1g/fL+mIeekZlRD34a83sxZUz2OE3LT7z+QYL+dUpbnlOWm1WX7clvLx3J1dcuaYD0MPAzFdiwz4S86WZbm9/qNG4y3xZysaBXYdFKN76hZ+3KulVJaQVZGx56rayjP1OXEOyCt5B7yP/H7bShUyFckiaZiMMookKlwf16V53K/rqOMCJovIadUaMkeG7A9ryGnpCrl3wylLe+z+wO0S7RPCkK4QDC2M8p1cuKYDxh47tqBOUluYf9HfGw5e01yPGUbbokjBuw4jAucA/Pdm6ae/9Zdi99NmQFzYmAkkIEE5BRvGEswmVdQ7pPfrdrTL9E+ogyhQrQHM7jO8Pa9n9/AsrXeXCH8fAFoLhOEXzyjpH7glpKf0mbVJyIU8ZvBxmhBODjIOBJCWylt6vyq0idfvNTnj050cllxijJWU22p4d+Ck4EpgU5/ccLBybGG9piRzgloztR2l2qHBaF0ry6yohqrGu9qe++WRpv7BOa15iyaEbVyHiOLSoLutpvR/1JOUCKd8+5EG1vn+jt/cEs//el97WyRvJAE5WAXhlOYOg/KIfoz9G/4SfDrhcWT0lDXlayvSEIWCCiWEJJS6A0Ez5gSv1fvqQAVfQRQVwQ7cO/nUJCEQLgqSkhStL2efv1Iuxvbuk7AVikIQsecHkmvjk+BM52RrEQ10nSBYSqpF3ICtLrAurobKAdG7JnYlUYjeMhSyj2yGev6zX1tbE5wCnOZhwVOeSCgtNGOm3GxhQ56lmDH0Zc6G/uAzK3vFIyPIS0IUrxg+K+NecGqcCRb7OD36EoIoKoq+d59fe/FS1DWMaECKl2XaLcg2DDFdtSTyYZGBO28ZlyPDYCvZzxPQtuc8azxGrf7+tnOz21a8PdMXE/UHpoTc8ltXDIplXNSRUDSNLUmLIJbW1vaP9jXzZu39ODdd3X79m0WhINlIL27KwcF5j3gezmeuZBMk+U2Z0F0oBkRigi1jC2uAbrdvqd0G9MVEYyfVeNwA7rc1jzNWTBNswMJP7tPTsiZvrbJUUl8GvQ5UgPd7r9NAnXz1k15UXGg8ejRYx29fk1AupDHqku7Rr7cZkAWTd2w+8sCkLLmLOCZQKoBd0QI1SBzS2qQdTxiUbY1BXzb+dXot6prTBfHiMNbJlksTtDYEmCa14gAzSDr2HpKoDViy7ssQNevQe9m4WFvb08JHi8JHo3fO3kOkI6Pj9nxPZN1aTmknAvfKedCH79k3B6vxsZMp21pzO6cS+NM0CHAbTx+SqGcE+MVguQrItzEtwXcJgL6sbUeWXmMjHwcnN8iUPAOpe3FsveYEVFotPxu8t4fo/CutJ8ztHbMq2DclJJcmjYnq5atbXOO3UQsxzMBfr/G7T7bzCXr2HURgcyaYjfmyXWGiCiBmNsvx+wKTWt8EUv8vXXEvLBduH+EeQ/mQVVw2j5Mt/ut29q2HdzNZgt25BY656Tv4vxSFyTbU4JU89CVoKPFn3SoZSi6Hwg+OuaA+YnAhpGn5PGSTGfEsqywJ4+ZUtZ6zNPTM3nnrwfH/QcPoM08G2pFhOx/Qir27TEGcBcbpS6CN4BxmTbrzXZlG0noIKekEbYOofJzoJuIKPKy/dpG67oiQNpkM8e70teUc9KzZ8/15Zdfyom/A7se26ebcsoakKugwXL1uE3d4Duu6e69u/J/TPfg3Qel9J9C30KfTlQc7H380cfaXe2eb5J4eDPE9ttAX13Xhb/T09PypW8nvR6nBI7bW8yfjZXf2taEJGrEhkXFPIiUlLE7Q0QguxqbGRW5WVa2R9P4kKT7r//655DdFx9nOqxrJ0meixfW8wrcLyGnc5ID27zBeEBfaETsZUz7L+sCAyh2YjyW/RS/5uTVAbNL75KbP0SmGv27j8f1GMbpZ9PfsQYt5m2h3ziXY6Zie/4ejJO3Lfy2we3NV1/0gr157qIXj+N3Tk7NnwPwY2IQzz/b++XlFaee02J7A/ZWaEj0hziP5z49uBbMU/O5HivRZqDNQB/XG3rGa5lfEVHkUTeNRpxkV6wzbm8wLVpdGb/Sg9s+zjLxn2P2f8Loteedd+7qHZLZ23fuoJ+DkkydkFA84kTw0eNHJBwkHp/9Sr/85BP99d/8XJ+vEg9/VPDw8JX8xwDWerNNeVz7LduPk2KTYNn00Ox1w0mbbcxg3V/ij82b+4xGDTqoleEjIpHUnMu8OIG1fb733nu6/SbZrhQRRl/8s2mwHC0/24J59Tppf1wa8cs665Elt+Xn4OAac++mtja3ZZtGRNiplJFXxrZD/GOMhE2aDoPr/b6uK9VNoxHrltfsEfc1/dbJgsuaeZKrpGWfpJRjCaUulXq389g14/k+R1L6IaSkADx+yqn0y6Vc3fMup6QqZd657odAvd+twO0MefXs8aKMmRVRSUCoUiIGDuK+Uqckm6B9l23V//lsu7LVCOSUQiklcYeN45sRptefEq+xiZNyTjQIWSEDxmCD6Gk0oJACpW5Ydi51tKSkAzfl9/d/GdX3a/7rn3h16UoAABAASURBVN7u+/b9fz2GNy3N14TdD2ffEwK8zcmmdrd2Nao3dH7Z62e/eKRHT090zgnK5SxrOg/NrwadvTzV+esjpXambnamq/PnUlwqVzwPF2p1RYKyUG/BVmNFtclicV2bW9doN9ZsnpRjUxpGWswHqaMaeUW5aXm4lPQaOs704QcH+p2f3BGxOKc1ZyQFc3XtVOrborAfigB9Svzq0biV3BG8OWC0Bbxpy1gy2GMCg3UJuM76lOt47/sC6l2jIYbvgdsF7RLAK2gbdHT0Wmcnx5oQZAU4K5x3pEoXV3O9Pjorf3Y4VyNNCQRns45TgoKl0KxyIY9S+pfvGXOA1+jBT/vFDLkk3bl5Xdev7amuQ+NxrSpjwPA9YIs23gV8z0gYHDz5vqceMmHR+MBt1BRvfnjpnbXzi3NNsIlr1w7AXRWnBtoyOefsvFzwPufMc8WuVEtQsCiOdzye0L7B8aEjOnjhuGLhMP6WXQCDFzDTUtc1eBu1LASekG+D6XRgn6sMX2ONkOMGJwtCeW4v6LbTMn4HBDc5SfBuzfsffKC7LAjeCRrTxw7UeJdO+0gO0MbY+GRjY/WnLufQvoQO+pqmVk5JVVXJtpNSaMnnktfgWX/bhfxMe8aRppSRszQi4DCYVtPkoEXIpiUYtAwc5FzjON/9/P96fM1urv/SihcBy6pnofZHg8yvkwLLrkNmbbvQN998owo5vnP3HXnH13q2nZvuYrPIybKSfzFmigT1g46Pj3V4eKga+fqd62sWBCkKvpyTclXJl8fr4WuD4Ona9Ru6DoxYrGvG3XECDo7j4xN9/vln6LKTPwrlxMQBjGkwjjVYLibFNml+K2zIC90bwF6tX/dzncctfdH7sgx3/1uhtHvrl3HZBrwzal79USuPsb29jW2NhFhoPcBvlnlsmppA50rmwYHY0dFRkZUX6AVJfFM3yikrIaNl0rFdPo63S/K7s7sjfzb8vfffY2G+UXZLHdi+9+578v+d8w6ByogF1+Mbn8FyiAjlnKFlzSiUIvOUkmyLa3Ab1637+V4/uBoWcrfzvHA/v7YMPI7pt1w9vu+t2zmbGmckEhcEsXP4c7sOm5vjN9wGT2EUaklSPJ5tBXKV+BWRRMH70Nv/csrKKZGcHPNOev78BTZ3RLB/wJyvZTw5J9qERgRNGRuyrhN9jNd0+d4TqKlrmZcddoQnzF37BdMWEbIN2jdYHgvote/q8bdbBP7Xr1+XvzDseWddPnz4VTntzMi5YjyXOeVCS0QIBlQu7r2J0LN2eNzrN+xjr8v+x+NYdrYn02lDtNwMDhYte9PpthV0r+lb8ter9EeO58jaODY3tsr4E/zm/v5eOYVpkIf9hHXnsaacenUkxz32gFUUEs2jdepnV1tens+Wy8cffVTk3OJf3GftAnw/JcG4IGA9JUD2nHWi4gDWc9XjzPHtC4Iin1KVsUlcj4+PmdNnJBMXnLhM8Zez1fx4UZ7v3HlHOadSl1KS5Wj6fBOReJdV6uULObt4C3rWJNP+LQF7B5/lS93MzYwPjVi2b/ELC8DdTJdP56acdHjO+aNu55xe+OOlbj6nXUQoIhAP3COgAUVFBHUCQsZhfHXdFBvaItm0bW1sbGoNm6w3rvPGi7iuri5L3xHz1/VbJFQHBwdshN0s8/wGdmKfIsYyLZskqnQjFjji5OMz/c3Pf65f/vIXJMjP5OTBibv5mK3mnEKKSPrhZV9vHdnGDOckl2dnZ8UnvcKHG88FmwxSMJdGSimAVMA2dkpbn5r5PwJ00mN/5j7nyAyRoM8F8uj0Gj/n05S7d+/pww8/KL5RXHVdgbcBXzAdO7XYle3M67pL60mMHeH3cM+8sW0aPL7l4BPGbTbgEm28ps3wOR3rbaSkCBhXKOJtACPPKYVySsrM2Zr5NGJu2Edvctq0lPGGNlnLvRHo+ZIT+BRaXxHcG6iISEopg8ulIXj+dVC5sBjbjQF98iQwKSJk//dbgfETEIBLt8vQnrHlKtfKgEuD79eQUqUq8Z6ytE/QCXjOioHNnzc99th43dndVjNuxH44upvLHx+2XaQ5QWGHcqBRVZ1VozgLZQ2ZBb3C8a0hp6Tfdhk5U6cM8tva/Pb60lNEqsIcgP9jP4EEMgJMOSsDFTCuao2oa+qJXr0e9LNfPtejZ2c6nSbNupGqvKm0yDp5/lonL1+om5+TcBwRpL4i2D5Rqqfq06XauCLd6DQoSTFSPTlgMb+Fwe9L2iC4RdDgC5KUYahgKUGNgB7jmauuLnAYM+3tJf3RH32sP/rDH2tvZ0xiQ7BOwC6ShpAUEd+BwhWMKSZUr24VzHUEdNbfgEP0SycTLgcWtL4AbVmYe97/OnRynRfungm4hsEIoEHUGWL17ODx0eNvIKBHVlkJ+hL2MWMX6fDoVM+ev9IVjqnmlGPKZF0wWXv3hXR97xp4WkJHMjYw1kDZsnAE5fbmRPt7W9rZ2dC163uqmkpKUgsfbbeQk6mUQimSIkKSYZAxQpy+A275cRO3X6xsfZuFPueEXqcyTwucv536iAC1gh9D4v2YZGZCADtjgbu8vGCHdq45C13OBOmMZmflwNkLQ8cCXajw5AcYVh7zbfAC7QXfOyTWT0SoYTHZwBm9w07UBx+8r9u37+ijDz/SvXv3yyLhXU23tfN/QUBkJ/zkybd69uyZ5gQvptU0ePwN6DXulBJjL8Gi6aGnxxYKPwQNHQvmAj2Zb/PT8ww7JvnXAaG6r3nN+IGc2RHBLuxULfFLErURi5uDl32O/P0/u/vZu1dONF6+elmcjWUUkRTozYtwjz1usNillAnuGjnwmpmfutYGi6h16zonZZsssAuS3jl60luXcXhnxrRNHfCA00fEHmt/f59kdCK38a6N54v5tZwcbPkLjzdvsAhzXN9jVw4CLc+Tk2MCl1NZ3naQh4evS5LyjB3qOXaQ0X2ENb0mZNCAPPwUQT2y7qAj5awErwa/czAyUD8nmDItrpOCf6vf7hvSqqKoo/hT6kqpX7/cxfq3vHdJIh6zc7m/v0sAexM7uqWPPvpQNzgNCuiwDA4PXxZ5OBBxgOIvoHqRvUabj3/0sd7lZM6nK1vMj9t3bstfNPVCbGIctNy+dVteUGyTTh7dpoLP68jQ3xfY3d3Vmh6XA7KwTC3zNfUpJVmGfr8Gv3ObpmnKO+vJdRGhiCX42f1q7GNMku6+EYHsh8KT+8yQrcdz2aNT+wHbhRPhU5IV26rngnE5gbGerBdGWI4j7qAvIa8I7kOKiDfg9rZRaop9iMt0v6EJWZi2AYEZ6rpCHllBO6aRIrgDanjI+JmUbSOJNlXhey0vf3/JdjJgLxvMkdv4Bs8D4379+khOSpb2OC9zx8mMcVomhpQZk3EkxtN3l2kK6jpkc0nwd0pAbzl4rtVNXWhw3RU7lxFRklnLc3tnW+LZ428wNwP83ijyfFywDhk85/x8cnJCkPmq4DLOEjAizxEbGtbfBv7UNBqMr8qVpKUe9YPLc9d69cdOP//8C+3t7bO2trRCmkEBpJzk5MdjpZy9kqhnPlqWPXwarCP7vI44x3R2+OoB2VrPtjnLzjbjNp5Lp5wKea7fv/+AgHaiiCDJmqCnzKCDevC6PQ+/9SciZLyW32s29ozT/HjMDM2jUQPuMTit+2p1n0mOZsWvex3I8GN6twmCc0pKgOsyMjNYdpbhBv7R83SbBMh+7xYn1raXu2zwvPPOO9rFN6zBvs/z33zfZN46cHfC680kvzM+y674vlev9OjxY+ztofzxqz//8z8vp3S2tx1s4jan+MZlmizTJX+p8F2xVkQkMRW0+kX59k8oImSeDG5vmxCXx7fsBvTo9XnAj/jZNJvnCOyF9WzgfU6MQZ+IUIMN13VF2YA3SC4vWbNnxY6/+upLOfm6e/cu68JYtl/bSS50Gl+nDvvoiT88P5wsgVY5JwX2Cwn4GqIZbqwT67WpG1kG/iif5e/2nW2LNr7/dVjyvK4PbnJKZYy6rjWCfvNgGLGmer22rBv8ot+P8XsGvzO4voL+BH0pgYcy/wZIOeR2hiXuGhnVRU/2Qxk7S/T/dQgl8KVIJdZyGb5PWRFZiTKtyoikAJZ1Fe2BZMha1q1K+tRVrRGxlnmzP9nd29Uem8a7e3vE0Tvawt63sOW6aZRqO8rkoGMgWGsLdCjqbbBC1mDlCcniItSvSt+vQauLV+UuVjcOnJcwuLtcvwZkUJ61aqvygu6r57JAcz9Q9QZ4JvLXdyC5X0Qo4EchtSs++qFTz0zBphFWo2a8o1QnPXs56Ge/eK6XR51m7SbJSKUqjZQlnbKYnx8+0zA91vT8hWZXL3k3VwavBuQF8wOEDX0lVZuqxtc0mtxQM9pRS32rBB2NRLuA6ATOCjpSv+C0ZKHLi1PeT3VwrdE/+Ic/0e/+3h2xcaucrpRiLg0L0VDhhAUYSIkKH+DocZADIGDwhOh6bjv5vsfxDm+gU+82fmYyCxkMwyCDJ6cXXOuzB2cpaet692mpa9VrEb1axm7p73rvVliudVMV+eaclHOt8/MrPX9xqMNXRxjYphbdhWaLcxK7towXEYyOEFa/feeagTGFYixWP1cYw+bGqPxFr73dLSZRQmehQICmzXRWTMpmVMs0eJIm+sCWjNrldzC8GbvGAaQIdj9PGK5H7gfK4BnhCDJKNf4MLw5UZyRKuao0ILecsgzCoDwn7LjmJCkTdj0jQm4nBozgPmf47eS5YrxjkgEvHg2LsydkRCgxhiemFwN/JOcnv/MT/b0/+RPdIFjeJcCzozN+76A9fvS4LAiPv32s6XwK7cfyf6Am8Gyy22JcZwQZpwRf/jiBd3Aa+HESVEG/eW5q7B1IKQkpQttCTrim8DgjqF+QFNhZW66Wn3np4WdA3wMVEWiF5x4bSwEOwO/N4y4Gu4dzcSLh+54+ptWJyatXhyXQv2Rncz2Gg40BXMaTErIigb1NILwLDvPz4x/9qNC4hxwS9Pqzyf6LUVcETD12YhogRxEh8WNcxukxIqLoyW0yC7jluUBPoqHlUNW1RjjF7HHhJQofvS5JsFrocB/jg7yysHn38/j4mPeXLFxLnbZti/xaRMSEFuZG44hgwZtoLQcHBDfY5d5mJ7JB7xXO2EF8jy1ZPsbh+0iWpRQplhDgEwDOgp3n0Hf/FCFDoVHiNkpQMxo1hb4GZ75FYhERsm35c+Eea05SZXn6rxT5I143b+KjmhoeejmY8V/wso0+ffKMhH1GILahgfn47eNv9ZykrMKOLtgZtx6ePnuqJ0+f6Be/+KUefvW1gn8dsvzkl58UWhwU3b9/XzkTKMJvRDB/axmH6Y6gB6AfXG5vWJCAWjZuv27ifgbXm0fbxZiF2vPP7fzstkte5zIOgxMT243n8ozNEgc6hhm2NGWX2nT3+M4W3SN1CboQvSTTmJVSVkRSREhaQkQoU183jUzPGbu4F+z8ppTkZM627A2NgXlgX5HK6aToAAAQAElEQVSRw4i2nkcCeY3cjck+I8Dp5Mh/JruFjmTcyNp4Z9C3zQJtW/Lc6qDx+fNn8knkFTveKWWlFBI4MmPknEA/KMKllFLSBpsemXcRoYjlHLZexeUv51uP/hiVv/PgEzWX3o32X9n5avVX2fzxs+OT44LLMjWdnksZvzklGfTzAL4CjMFtkYv914z3PrEwHdZTD/+eB6ZtB79xg+DYtuvniCWNEQHty3txBTzWTaMx89bf0/D/IzJC95Hhk/flJ1T4i0hlbMsvIhT0Tck6NO9omPH5KW0sT9Oj1eW+CZmlvMSRc9bXnOK+fn3IBhnrOj71Crvp0NOyS2htixGMFVJEFOCXfJkO25n5d4zlOeS6Ebgsw8HE0NB+AOroFhrB52i0nM9e47wWuL+TOm8Q7O8fcIp0DTiQnw/YeXa5v79XfFBdN8UOjvFbTnKdzK7H9dhriIji116RgLxgI/bLL79gE+ZzffXVw/L9D9efkqS5r+1zxvwx75aLE9BHjx6R9OwWP2MaYYOkalHmXkfMZX6kkEvz+UPghTKytl1YFqbbZUbuEaGE7nzv9x0yX+DHfT9CdrY9t7UP8NgbJGe+d12Drdi2xOV3XgPMc0SUtcjr0tb2pj748P2yiTNG1tl01NhJknrHPPh46w0UhR/7hyCei1jZEb6x0Mtcte5ySrJ/tT3vchpqGtzX6g1kEJGUUtbynjdlsuARaMBvVtiBd9LA+lbsEn/a4ztFbZVr2fbt68ynE6w3wMbFBnPcMjHvFbKr6kqWU2Z+JugyBLKMSIJ8hRgH32S/16OngXtqqO3fQAT0GIj9lu94hspSX0opgXMNkVTwhiRuxSt5rMSvrKSy1nO/LP2ciz/Z2twqa4blFQnZEmemKqke1Wo4SXFytgGPKedKhZFQucBVBogIyuCdAcTJsKyLCPESgAVutQYtLxMTtM8pKUdSov2yyaBEkwLUZSoJA0tdRCjRNgOJ+wDpQEl8ryEkHt+UAgHNFCkUOZRyUvgeELC8Z1zqc1PB8EhjlJlHE6V6A9GPNJrsa5NTi1dHg/7m01d6SrJyOc2yU8ZaJCbF1dGh4uJEiSTl6uyZZpcnij6rGsaUlfo+aSBZUZeltK2NrTsa7+yr3hxJCLuH6CFSEVIT8rdclNtBVT8p/dXPVFUX2t6d6Q9/elcf//hAk40ZLFypay+AS8aYEfQC3Yx7khsSnIFJG90gAdgSowh8DNMPCgzfdRp6V/COOg16+/LTQLtBPW8GlXv6dkDLBC0LTDvXebeEC04erhZTLZjA/pPKdmqTjYlGGJJ3+npwtfB1fjbV06cv0UWvXE/BToIC3R2TLlKClu+oCEaGQOgN6jOQEFlWZZ2lQU5O3rlzkx2zOfR18N4po2sHXHN2/8XliVwxGUXvASMZBnH51wpcME6LvByUm7cZgbl39aqci1OfsZAajMt8j0YjbbJL6EUlpUzvQQnaOya0HfVg5wHeTSaP/0yiHcaYZMX9zOM2x+p2mH5vB+KdKU9C49thZ8DvHHR8/PFHxcl7IbDNeewnT57qq4df6cmTJ3KQckkwUuEIHcj0bQ//leqqVorEztAc2SzgVzJt1uHu7o4c1OwS8PtkAcHJiccUnp2EeBfdu505JfBU2F5VcBp/RxAkrg5d+XlBsGiICPXYkvHzWiknme9r167rOsf/N2/eKrQ8JXD1wub//GxO0uO2Gd1kZChwRETpi0BlnQ3gtNz9/xF89eWX8m7egALPz8/KRwe+fvhQXhyNawb9gwStSWtc4rLO3McyBb3Mp0Ky3HySsn9woJKwMfctR8vFC3pK4IEQ6yznrAVz/fj4uHzcwwvwEfctNuN3xutxDAyJSAdZn01Ta8QCt4W+HZhb1zkl+T9r+xMSTn8503R14DHtpS/zyzgFUi86KWeJPpETVfYlA7IeuA/lxLsQVLqul6+UUnlfMXbD2J5/O+xkPnhwX3dI9N598G7hJSP3UdMUOt95527Rk+Xk+g47zjnBR1+CEX805oP3P+RE4EiPSUp6aEyMc0li6YRkc2NTd965g62RmPHOQZL59xx6+fJQt27dKuN48bfN73NyZfvO8NYzVwy+N/11je2C23U/BL/3uBEBbYMf35R+MA7zYBzW5Yh5OmHemRY/+50DC8NiZbtz/MTyfo5c2mUQhX/rbOPY+2LRMYbKu4765agq8k+RUU3FQ+J5Ca4rdCCHnJKsnRm27o+X2Fb9kQUjNF113fB6AEcq8qmbBt9WKeWsGT6nJyABAXO3Y/xFsT3zZnn6NMq24yDzGSelts2eMZ3E287cbuLvwSGDiGBz6FzWl3Ead6LuQ05hdwiYIkKmWVyWkbConnm2QDYzNigceJdEiyTUzy324bpzng8PX7GZMSdoGOmAUzbX215GJN6mz3reJBGfsBZsU6ac1MKXabUevNlzxQZAA++QobppSgLswNe0ZGKPMTo0Lrdxaf6sW/PocUIE09MrqFbRn+mr6GceEzrwvf26xx5o5f5B/Ry99Dx3yM2+D/aVEtjCEmANzlkeo8dGXTMajZVTUk/7KfoxLZal7WIL3vzs8Qxu39Mv45tte64zmIeaOsvb9e73ph7bnyNz26NpPDi4RqJxTbdu3tQdTjl88lx24zmldLnLJo37T5CP+7TYq+VmH/uMjYNn3ixgnfBHyL755lE5UfdHaF+xMWR9Hr1+rSNObp4/f86a/PQNPMOenj59Wv7899HRkU7wdR0+yvJZ8jVgk32Rg5B9Slk5J/kyHR1zx7h/8YtfiNfa29sriUpdV4qI0hfz4p7XPIvLul4CD6sfzzXbYYccvUaZhjk6y2/ppUZmldc79CJFmUff6SHQZ2K8tmwatcxf29wZG3bGc8bmgdeSiCjzy3On53TkybdPZJ9mGbtuQsLreeuxhL1U+E7TsMZnm/ccN989tmF6/c60iytBm8G+7zpJ9w56s02u+a2wh9FoVGytSlkO9AfWvoFYqof33vOF5xa5dujY4LXepcdkCPisVFsOkRSrfzklmXbbiNeAXdb+g7197VsfrEmbrHmWle16xFrRMGfN4/L7LpVMo2Mg0Ai0cN4XqOG/yowSYqQeQFPcpwilZBClsAnuafemLlTaOv5MYOKVCIFVuZ/Eu1CVazX1CLo3tIHP8DwY4cMsI69Nua5UA1WVlXJWVddKfjBkKl26cVVXqmo3AKqKTrnAd+9qGVnmncuqqWlvqJTBk3NSTklpDSZydc8tdjCUHf8OZ1gAw+mYJN36mXLuRQajs9gGOhngUkPQXUvoV/du01P3NnSExx1GYOPvuXfbXI9VjbZUNduqR7uKtKPE6cejx+f6xS+f6ehETMwtza6yulnWwEGGvzifCGBSf6Wrs5dqr86USBJytEqcLRRjM/KhUdS7Gm/ua4RDy80YWitFVMih0ny60MCCWKcM771GTYaODod+Ag1n2r8e8n/k+Du/946IY5lEoY1xpQZFNblWg2JHTUO/hqzaZa0xz01VqU7IOgJ6JGFPXiRXN+uKt0qJEEA0X4Kk8L+QUkiZFxX4rMeEDQR0ZsoKm0g0qKtcvojpALChrq4ZW1JHAH2CAL/47CtOUQ61sTnSfHaJc5iDNygXigjxS+uLJwXyyECKxKtQDU7zube3rVu3rvOclaskT+TJeARrvbzw2VnPCFwv1ztbeMUB5iloA/fIYf1cIcOcUlnInQw4uPLEcDCV4Gk8GWvGrqXHvrq6KN81mbFILR1yV+jyBLcjs4M6vziHnkGeYJ5oN1lkvOPp4MJOwR+B2SKByYxrB2JnuI1SM7JzvWl/+vQZvDVM1oleHx4Cr6HvDP2O5F1Z238oivMds0ilnJBVyH3t2Iz3gAD8gw8/1O///t/RDg7qFXj8ufiT4xNFhFLOGnCCLfPIDs9ljyMsMpIsLX5LY056xsjA89s0m06F0Gkn2/d4PGZxqEuge5fF1AHr1vYWC+BRWfgiQg2OpmMcI4ygMzdhJKvS98H98ifUQ4Tle8aCcsoJ0AaB8NHxcre2x2FbzqY3pYScN6FxXPo44LEMnIAF73ocvOe4GKupmRfQkVPWBgHcLZKnPeRiPd+7e09bm1tveL7Ebl69fKmTk+MS+JiWbuWDekoaanmFTMNo1GDDLTqr9e677+rjj3+kP/zDP5L/Q8OqqmV7OSeoO4YH43Fgscdi0TBHEaLevgZ4n7cL5VyVfubTEIEcmxHjZRJLvJYXRGixLRjqpkEHN+TvfvhjBf7C+20SE/PvnW5//HJpA8/p38lz9ogg5dXLVwrs3LQcEZS8JngxvS1+9qsvvyrBjXm8JJjsqHNgm3JCosFcm8oJqflxP9uP388Jtvw8Jci9d++evECbL9d5HlRVhbwWZS5ZXx18TJljc4IQ26/B7Q1vy+a33aeUEONQ5kPOWSP07DHE5XcG4zRfHmeGbzD4fgqNvl/CrMjc+rbMTVcpmSeFlgGEXmQilAogB0oZ5Os7K/aT7c8fk/r2ybeFpj/4gz/Qg/sPZFm7TwvftqecEvbba2AcBxZ+Zxt3adk+wKZ8+mScDiLPCLAWyMo7qNvMNeMzzYacE3ZYuWuRR0q53EeEKnxM3TRKKUoAHBEyj8LmIqKYtfl8GzzfynN5K37jOZmDtrkpcnQQ7PFTTsyVOUnLTA76t5lb9gOgXtobOreviJTQfavg3+XlRTmJ83y9wr4iAjk1hU7bheVhH+qNHH+R+YDAfY9Aa4MAKyJUN3WxrbquyximocVGR6wFHqdFvt50mWJbEQFdjMv4fmdZBXKo60YuE3LK0NjwbHy2F/Odc1Yq7WpFqOhuuR6l8vEgcd25cwc/tIEYB2ivqJHs7zy2+5te26R9zQ1Ow69fv6Gb+B/vrFuv9hnvvfcuGzE3dZ0TVgeUpsHjO7k9Oj7Wixcv8KdPmI/PKZ+WjSrbwsnJCRsIh+UUwPNnQDcmICJW9GSZBvPr99a3ebNMbNs9Ciqw8id+b3CbgXcRAd9LMN63gVfIJpX3bt8he+M0Tf/lr/4KWp8V/Zh3v2+amvYhOlBmIEniWZJxRQQlICmk74B68wA5Mh7rz7TlnIq8rR8/T/Dr25wu5qKzVPh3fW/emFu2B/NqGg09deI640TItnx6eiKfFI5GDX78AbHWFvqu0e2kjDNg/QJcGjrbF7FoR/KgFbXG2bHWuRR0F5Bk27du/RfMPG89f/xRStu9wboRdDoesb3Y7k1HjT02dV3Gj4gSHy7wr9afffIlm0UzTrFSZFUJQCYZ/iOSXNZNDQ9N8QnGt038ucfas7+/J8Pe6n53d1fb+JLdnR0Ztrc2oLmib9BX4BpWIKXUK9goTqgPl8LzoJTF+yjl8t7PElNHEVoCshOnIQEkdsrDIPFuEE1K20SHDFL7b8siGMMuV7RVuQ9jkeiRABm5fLkBEPrun6vFc4E3Df1Em5SUgABS5j5nZRxArmpVReCUb+4rFYJ4X9WVsoF7l8v6zHv6QHWdsgAAEABJREFU15T0HeGAmlGjlHMh1s68w3rXsCAwWTBZ5oDLBUlOKdfPNqzV/RxjmhNADzKuBnwjbHCsSJuSCFr6DXYTz/TF58c4AgLr6Z6G7kDR72h6OeiKY3zNLzW7eKHp+bdqZ8+VdKocU/C0GjC6gZMVlSQFpW/schKyA48TKUYahpoxK9KkSkURcrA+ZfxLDelcHbiq5kp37m3ppz/9UPfvbSunS0U/V+KEJvpGuZ8o9bXyAEoNRSMMroRMrE6mKnXU47zCQBu/X4K4hjdQ2ocYIwpUGIwz3SqkFKEEpoAnVgQNyK5Dji0B1ZzFakDOLacrL18+Z651BNgjWgtak6ZXCwK+M337mOA7T1jMBs0XLUlYhww8fpS2KldQF9yFgkAtbEORVGMTIxbYDYLy69cPdPPWDeqyqgzwrqLdgG6dUAx9z87uAjxD4VblYpyQwqDl5QCuhf5IoR67OT8/JfC6YmIiTyaKA4grTiv8HwMm8Btq7DPlJDuKSxZZOws7v6WtViAedPP2LVXYd4292kn6S6sLgoopcrJzcuDhINg7Tv7Slz+i4QDSjuqEwPj582fy55Pdz87UQV6LrLdxwO47JmkouMDJgPI4a8dWNzU8Jl0SFHs3zX815oRFzsmOEzDz6QWrIyGpLDf4qZBzhifzlYL5Cgg5mXbTPZvNlJDRqBlpzGnjJidJ/lORDrjefe89N5WD8C8+/1yff/Z5WZzOOPG4RHbuUyEH02kclr/vfxsE2GpoatB1ROibb76hJrTAXizriICWXHTr06+L83MS3nmRgX2DF44rAp6UszJgX9E0tazLEcGrA7yj4yPs55bc1ou/PyZiXVj2dvotdiRGtaxaFqAWW7csmFJaXxGBnTRKOctJ4c2bN+SP8zhgMZ2PHz+Wd5ozMvZHu3ws7SD9lAXRvFmXDfREROHFeD3GxfmFSqLHYuLxsNpiwz1z18GfIaGrLWzBO6wOYN8hOfSf8zTttiEnG0++/bbYgMfaJCneQmez6ZW+/vqhXr8+JGCb6/LqHLnOlVMS7MrXfD5jvk6RZ1WS3hrdWf+W0+7eLvW1mxXZWS4HJMPmw2MLJG5rGsyr7bdnLnpxNk22P9PiBdu6iAj5Mt8u1/DD53X9D0u3sy0bX0Qwh/tC3wQfYb49tnUcEUXGpsu6WX5Jelrmuu9Ns+tdGtzOvLmvweOsx07gEhARFN/B+r3LAR9ZPlqJLK9IeJ8xnx242D49T3PCK6NP+59LfMiCeRwp0ElbEjf7Ov+FoXt37+qKIMS2ZLsxP9aHebNnM20ZW4hIhfcZwYqDeynwP5W8cbK3t0/wsaPd3T3KLVkHTiQt/x4Ds33RXL/tgkNe83vFr3gSVzCm5XJCkJxzVkB/D09108gnPCN0sHewr4ZNjDH3Hs+Bl2m6wi/MSA4dgHtTyT7Y9mJd9sjuJhs7WwRMtpWErGw7V8jR760bhse/t0Wnm8yT65zYTghQx4zj+ea+9oOW0Yjx3UahMl/Nu/FaD2P8aI2f9ly0HTtQ8zuPv8+J3zabR++gA7/zZtJtTgXv379XPkbl7yyYJ9ua3+0R7LmdNwfWycc7nFK6zqeLY2gz/3vMoZ61JiJKkmO+Dw9fyx+Bfcjp8Lfs5D/ndMPzzXyf40fXvC9YXy0D22bPvLL+LQvhIVy3fre+9/t1O8vY7w2WodvYJguwtrid9RkRsswjEJh8uTT4/m1Y1q3bur/Hi0j4hr5sUj3jRMd2fOfOO0VXfj+gX6NOKSvnpIR+vca7X0Qo4vvgEY3bpef5HsG0dWe53r9/X++SwPtk+u/9vb+nH//4x+XZOnT7JWDh2DkEICYsgvs1nxv4RLexPBSDjlkX/MX+o+PX2iXJbuoGGrP20a3XSrcFCQU4kbll5/XcZcHPG8ejlq1ptqzNs9/73nTZVrxe+PTF/wGhxzQcsUZb3/aZh2woel5dsOE5m10hz1YJudimN0kebK+WRWbeGbfn9NtwxfwqPEFmxVrqfqY/5UDeYiNgRPK4gT/YBLbk7yd6Dhlu3Lyu23du6sG77+juvRu6cWuP95vM42BTQAWY4mpGfg78jJDRIP+l1UQQ+h2IOimXZKaXglhPrfqhVTcsKA0tUvQ7QIah8FkRe5lWhbjQGSWsqDz7Hkj+knVLhthjvBZCR4BgI7fwDR31Lg1uW9qwkLu+3LPId4AXeyvL93Mc9owdjRmBmmFO4GOnamE6WVis+3vyYchWtp24y5a6BScU824hJx8tztAHFEhAcFXAQX4B2YwGWAYwyL6IYUAwfQHjMixwFC0whbfpvNN01rELJBbtDL4NlLCv+bzRV1+d6LPPTnV2uqHob0rtrvrFWGdHl1qwwMTiQour55qdP1E3fa0YpiQpLUT06uGjJ5lQ1IpmS6ONPY0muxpIUPq+QuFbKHKithuUq0Hz9oL7C1X1QoNczqi/0r37O/o//Z//G/3kRze1u12h74VaZNnOWnWzhToWuQ55zpHxgnvrpSe4ctAOEUpgixVAWJHQdyXsMkFTSEsI6F8BFTmSKk8QJkRNMNtUlUY49nFda1RDC3g9Rh4GnTC5usVMNW0Ci0qpklBUOx/09cMnmk4H7WwfqG8H2RbsoDp0O9BXb67gbgl+HykUEUqUPfryIvfhB++rZmzfD9RVGHUN0Iz6Wikn+TLeJfD0tpXz2LW9ioPBlh28eRI76DXOO+xAj0iG14ubaYyUZFv1rp9xSsFkbzQejdVj6w4mnMw857i8xZYvsQ0HPnVdK+csz4seXu18BKE9PBvfmIWyJ2FwcOp6zxnLZsyi5vennCQsmItT5k0pr6byF5N9GjAmyDVucTlI9N+Sf3X4qvyJz5fskNtxecwBHQ3MGQf63r1ZkJiZng66LVPzN2CrAzT1tAMdPndQz7Pp32PB3ifg8OL90ccfo8MdApET+aMDz5+/IOh9zbxpIT+ULCds8dWrV/TvNSZIWNIg3jG3oCUiaCsg5GugzqX7ppQJnq/KOy/Udth1U7No7KqqK2SZZFqNcwRuL/w5JyVweqydnW0S5AnPSUabkb1x+6NsZz6ZIaiyjjrmh3mz7jJ2LQU84F9mc1mW9kdGkOAnIiliSatWV6TAwe8Uuu4/eJck/ET+iIO/OGo72trelm3K9Dv4sC04ePnRj35cZGIdW95GV0pkPSD7GbLzmObPYzjoMp9e3Hwy5iDoGruto1GjHts/I0k7OTnlvpcDJve1HIzHibADHu8OWtcdtt40NYvOvuwnHACNsPMNdqa7Ygv4IeRlWm17rjeuS5I+27k/LuYF1jK1bW2S/Ny8cQMWBnlcj28b9ccRjcP3DsKcvJ2SnL1DMuX+I+zWfY3H+P1sXRhHxFLOQ5FHmbTgX/64zncuI6LI94rgdd3vkoDecjNu0278bh+B9wOfAwPz5dONUuIrZwTLM3Q+LeWszHG/8xwuMkEunh89unG5xhcR2Bi0UpqeNYiqBt2YJ9vfOfP301/9qiR+7z54oFsE4HQp/oDFAr112NuFLtCjk1nvtJqnRyS5Z5yY5JTwM6Mi3zmn9ubP3xcxr5bvHJ/vTYaEPYrLwfPu7i6neR/rH/7Df6Cf/OTHst1tbGzqgo0L683zOEGEcQUEvwHqQFF+ovzm15sbFRqsL9uQ5WP6IiXWsUair4MnIWfj3sI2RsjBNuGNJXHZhqyThignIpRTlmm3nJ0UdNjnDD9nua2TR+tSXBX+3Xx4DAeXtiO3n3DSW9cVc3FbG4xZN40sQyfwLhtszXa3R6B5cO2gyMKJin2oZeW+psMy8zzzuJaV68f0nTEfLSfr5BRd2o/43vK33eyB9w4nKZ7rlq/fHXEa+eLF85KEeKPI/sZ/St2+wafkDkS9Dlh+FwSiEQk7GLC9maxTy7ZjTfC4A3bn0v7K9Qa3iQjaz5GMyjzwmmtZGmrWnAE9+KX1NUZGGR/neTJivfJ4mXm+Bte7LiLcBXBp4PatH782iFcRoYiQcbi/x+NRmwT+lkmNTuy//Wy9WT7Dihe3K/1yUk5JCYhY4vO9ISLKWn6LxHB7e7P42d/7vd/T7//+78v+xH+kwbr5xS9/oT//9/9eX3zxZcFj3dbwr7/lsjy9Vk+xtY612nhsSwwpz8MB2d28dRNeNtXhY+1nvRbEGic3XrM6fIN10VIOrJ+2W+O2jtZ6yJZ7JPm97es2/FxjY6duGvhrkGGS28/nC9n2bFe2i2MSJtub7cSbaP7DMrYb+9ML5rHHrpgTG/juicFJuvWcMr6lg48LHb0+0inrnWOROb7OfOWc5FjJ+rDNWFYjaBmNao2w99G40cZGo929bd2+fV33H9zR/ftreEd3791mg+8a+thmw31En6y6NiTscA0SbC8hB/4hIcuxNrcmS9ic0DbgfQB6iZOVSL0SbTEF6gZJrncpi/UtCPkUhiA1qUpZTa7lwLROVXmubNjU55SUkyHLynjDcFWXegujR2l26j2BmVaXhzT40QYBNb5V8Dv4HZQmaYAkLwrfwWCSC3QYeovhGBbgNrQei749ONYwMADxsQaQDolFCoA7CboFD4Pfg6snwwsUl6A9VWMNnHq0faNc7ZC0bOirh1dMgEudHI81vdhS1R9IJC9XJCkVBq7ZqborArLZEaRfSjFXSi1lp0K/iSAhGTSS8kS53gQ4pUkTnjeUMvXONnMv0a/XTIOuNMSlIl2oqi85Ak764z95j+C00cZ4LuasNieJhGWs3a1NbRDobuKgi8ESuI0JPAqwSDRMWIMNsqkq1VUGEnoDkEmKUAQgiVwFGJQkZYVyJNkOSsl9HVkN8qsN9NmoatUhNfRoL2c6I1iqmqwRjnDGwi9VyKRispzr8aNDVdUGWKPAYt4ymVrkrTdXcBe8TQbGS4znwLpj8TL9tkUv8v6+Q1UZ91B20SNCifYddhERxdF7UjoYMR0dDl/gNATtUs7KKUMbPxiknZQXFzsouiOfGlorNXWjUCplzf0IudZ1rYZJLRraQRl3h5Py4mU8+yxaLQFwQ7szAjO3q7hvSTTG6MZzaHNzS04y3L84BpzDjKTTNFyRhFwRFHqHcYxevXO0u7OrO7dvlwXWPNqu/NG0U+Q9pZ/xiMtjeAe3Rw4ZPVdVveRToUihhJ2Lq2PeeF72OGM76UHonPcddFshdV0pRcg4vGO1iRO0k/z666/l7yE48D7lxMdj26nOCJSc+DjZQpxFqMbvoMSO2WVKCdSMk5NcN4Jnhi8OOlKobmqN4dc7b6bzjITCOD788EP9zk9+IstA8OGgbGC+V+g/4wlTzkrZYPxC9/OC0zwFY9oWPX6FDkybg7Tt7S158XP/GQuVwbTDMjT2Mn77MHFFhDL4TYuhaWqSgY3yUa6f/O7vqMM2P/uC0yN2y+lZvrPmxcQLie1kD3twUNhhI8/dBtlnaDf91oN1LsbYJIj0vefwLU4JH9x/wOJwX17QKmi3jqfQOtC/rhsWkg3ZnnrGN09ODLo4UlkAABAASURBVNYJo78XYPuYEWB5DlhHBtM1IDsHcPYX7m+5Ntjz7t6uKmzGtHju+GNaptvz79WrQ404QRuPN3R8fEJSesTGzRd6/PhbzdgkMa8RIV+W0TG7gg5QHj16JOMwr1vseBunA8NdgmiDx3FQYR37tCWhL/d3vcH3xmnZmf8Wf2u9GCwrl+bRpYNh6yki4AP7BVdEyDjd35sLxulA331myHKKfBYE/i1J+4L5OcNnlTYEDAv8k3nv2MywzDSEyr9IigiCl17CgNc0iovH5Q4/88g4B3Q1Z37aD1jWNwlQNth8UKjQmJH3rZu39Ec//SNZHt5J9YnngoBCHgObMf6UM2Nh2/DPMAw78DqWAJ+WraHGTm7fvlOSUOvEvBwT7Dx9+kTeof/kk1+WDRUnuTs72/J88zy0/i07yzEi8G8jWW4RqzFKKWy9Q99zmSaDdeByhhwd9Flept8nJEn4YeQ4IXDa39nDh9baxY/544H2aTW+yWO475x2Fc+eDxN8gG3CNPm9wXR5nIhQyshCYsNrSlB3VWgV9Z43mwTIE+TbIAf3yynJvibhXzy/XScJPtrib7bZSBjhh5pRU+bTARsxHtdB3xwd7O8f4Eu68s54rTuXhguSi6dPn8p077OJ4zlou7dPNMzhyfLx/Qxbm2NftokZsrI9zsHfYicL7K/HXy95tF5T8TcRUfScUl49J5lPcblfxPJ9RMh+LuDRIIVSoq2kiISvGhcwn3VdQW9Gf3jHAZPCYC3XNegHV4Rk0OqKCNbGCpk3KvEF6+GItd64PaZ5Mm++N5+v2KgyX5azZeb6jP5q9GP9u98EfbvOQ2wSw2xv7zBmktvc59TKSfbR0evyp4v/+uc/01/+5V/o53/919jzY7188ZIYbVZ8vseyHnyqYhpa5orHhkXkaF6XYF79zvFCBR0e22387NIbPl5Dbaumu8q1UsrwPCo0+dk69zoOociyZ/xFGSNFVoe/8GaI/U2Pr/UYI+Qk5D3BNn0y56Q2I4clfQNokoJ/Hl+ljHKqOsOG/IkTz6spmyiXbGQ4RvHGxzF+2Dx7LXbicnx0zNycQUsLDR3Qc98xR6YyT9609F/99Md7j0ii7ZMcY5gG82O7HzEPTKM/Ou8103PKfsUJ4cG1feKP67p9+xaJyz19+OH7+uCDD0gY39X9+3epv8n7A7ndzu6WtnY2tbE10WRzrBGJT1UnRNCrHzrt8G5newOZZuECieGuSLgv8anQ302Zc3NZdhHYODKko1Ik+Uo+MemsXIK6AQdbJE9JU4nGA/W9HSeTyzv1NoZS8ux+DtiGImkED8aIkBWcWZTrNdS16gZgwtRAxXNFsFGANi7dPkF9GFCmwNNDaQmqKDl4MDlLkKgJORcYaGfoXVLfB+/eQGgwn2+ewUgG5zqPVdWNqnqsXE1Uj3bUjK/r8mqiT375Up/8zStdnY80Pas1TvtKfa3p6bnS/JK84lztxbG68yNpccmoc8htGasrdHX+SFcGLycpDacoVbMtpbH6aKTcwMMgOUkBgoRJaUHdVIop/S/U9a91506jv/t339WDB9tqqqmiP9dieqb51YUG9GFdGfqhh+FBcAqAVisIoQcAuQR16uGdfj3OcQ0Fj/WLLhmUBCW+D5LyEOLAR3UkjdHbuKo1QW5j9PaMY2pn/ZskTaMGfqtGs2mny4tWX37xGLpqjUcbso2AqpiWywKDf4d/AQHtSRFB21Zu2DCWedqcbBD03ID8Xon3YxaYAZ5r7GjOhB4GlX4RIek3Q1Af0F/eBypj8fACMyWYcP9dAih3n7KYDFTY2drO5zgJy9fysq2LvpFCKWcW/h5HcKJDJn8NrXXT6Da7a7s7O/Ii7UUvsXB4d96717Y3Bycea91+TALjxXKbAPp3f/d35YXc4w/w5wDUAeYhTr84FxIZL3gD9Hnxm5MkeIHvCFg9RoduW+5No53OqBnJ8yoCoukjrogotHfou6duZ3dH19kV/5iTkg8/+qgEOnZqDx9+XQICy8iJVId/6LATFKPBdoRfsE8YoFO+wHvK7s2cxRcD1pQFeoGMB8aw454hR8u6x/bM+whZOZB1kDqCzh7cI2SRcipydZLUexz651xBc/IoOPFF2Z32guKkzmOMsAeD8dbYpMsZsikdEIZl9A2B8zEJlh0wKFl4Gu2gJ+/CWh/Ww3cwUs6ZNrWWeJtybxs3Dz7FaC0P6DNu83hMgO5Azc8e13h3sCkH7Y/ZHZ8TnBR5EyCZ52vs7n7w0YeFBi8MLYucE14nnAmbaZCP6WmQzRw5ekHy9wCcMPrjFCfwcsHOmu3BMnA/j+GxU07lzzrbHpysfPPoGzYMXheeKuTjHcmMjy16wd49vtuaN/PbMLZ3gD///HOZr4uLSxa+FkD26NH8Jmi0flx6fNvb3t6ebK/m13I27x7P937nnW3viN4m8baO3nvvPRa794sMHvi0gWDe7Q3mwzpwGYEXQGkea/1sej1HTYvpMD6P4bGKbjwXSEJa5oOfDTOSkRl2aT5n8D3Hd1huftcyH4xzWfb4oEHGbRoq/Ix1l6DDvOJuyju/hzKNkNcM/XozxfJegNfz9RHJvT9+OcF/9cwXL7hO2Lyz70DXsprhf8yvocOmzGOxIfg1rwM2JsYt9wz8k5/8jn6XJNm24T8N6zm0sTHRmKTAfW0Tp2ySHBPM9My1Fpyvj46KX7l27XpJGDYJCkcEUNazyzHzbrk21wr/Y7wIcyb1zO/eNEBARPBbqqsaP5zeBIq2D/+/F34ZTH77jJRC2ySoV5xyiTrLx+895kcffYwtJpnf7a1tLeXeygm1+1qXbhcR+KM9+Ttvto/f//2/o48+/kjvvvugBErW9w4JkHVuv2u+PLesl4Z5g7hkPVu2rrNfe0Xibf0/4+Tb9mk9+Ivl/ujt8/Jxq+c6Ql6Hh6/L9z8859bgOWif/POf/7W8MWD5O0A2/x3+6+rq8o1dmNcE/RFIZK1LypyT6rqRaTI0DTKnjfXU20ZSIlhrgQ4gJsCOUYlogswyZRR5WWZryDmXd1Koxd7Ns7ga7NJg+UxICqhi3KVP87gePyLJuA1CT5aTYfksma5LNs/WNnV6do5Mp2qhKwId48/cfoz9mY458+CMk0D7SCk0IpnpsR/PG9HetBmX69z+EvswHe+//54mBPP+j0YfPnyILVzIa2YHP3v7e9re2Zb/f5BcpRKAmy7r8SHr1FN0uYMv76BJ5bLmvwPEjszrAu43wjbs5+wP5sxVz9cXL1/I4Ll67/591VUDJuwdNIV2yohQUGt+I+J7/jCUCLgXBXr02BOsRoqiF+vgnXfuyP6vzJ2UVS5wRCQFkNC7BHbqBATPocCeVNZDz5UFa+sVJ8ieU57nlvMh9nxIfLBOWmy73jgwX6hT9gFzdOL10nPriFMW27DXEdv1i+cv9fLFK03ZbBZxXgCOGZq60QjdOY7ZRscT7Keqs8YkHjs7W8Rj1/Xue/f03vvv6r33HujjH32kDz/6gOcHJZm5/+493b33jm7fvqnr1/e1ySnKwf62blw/YE7vqG6yen/8q7eNA/iZDh88ZX2JnAhFezlR65hXiXcyFMEW4falgTuU3VsMrLyjUXFYGIIVbbBRGKw0dKh12WJY3mH1x7nW4KywAE7T7958XwTC/FGu0m7dj9JfIl2wOM+AObtb80VbiH67NL7vnjEQFiUv6N/BnD7r+pnm7RXAgttelnK+uNJsMaXNlJK2BArKY+4rff3wUE8eneriNOn0dada2+qnGNRc5BOduukV715rdnGEEZGkJBxUupJySBkDj5FytaFmtKU82lSqJxrSCMVUGkh21FMOlajEFAMYNCDjQa22tyttbXf68ON9/f1/8B7Krun3krbnCn+2j4nVsuC2LgFPMt/7P260Phw89iu9iSsilFIqE6bOWU1dq6kAylFdl8SjriplqCBncu5UIAZRA7hkpvvjZS2L+4KxF9M5icgFDgO+eReR2E3sNJ/3ZMiDTo4vdfjqWBN2ihOTtadNzkm+uFUBHkDtuaGBNp6YVMHrUGh1+6rKunnrtjbZ1aeJDKGQ7TNHpuyVUlYF/V7cDB5PGoyKcYYC5WH1y/LxxF0HAzsE6k2ZlE1xPLbtjHyqutaoOPqRfF9TtwZI0IwJZXkvVs4jIuSAwM71mKD1GTtu1oM/ArFBIDAncL5iIXOQ4jq/c8Am+vlPPHqRfInDMdgJnbNrN0e/3h2f42jMkXkbEJ5pD4UyAbx5XkNEaErg4/bmo+96+Be0TrUAl53OfZywF3Of0njR8ELtjyY4yfAui/vpt1wRjBp+WX75pkDncbC5zZKsNqVO0FdoxWfQjZ3JTTkhcFI0Rh7+bK6dq+Wg1fXpp5/qF7/4ZQmyR6MGpzhSxmY9WkXpfmuw45xgF07y/A6xlCTGqk8pYYdLnkfNqBx/98yvmxzn7+7tYjNJEcaqcu/2Bilknfre41Z1JduHF0L/+VUH4M84GTFfIRVbTTkrGM90pQg9/Oor4Gudk0SMWXj9f65sEhjWTVN4qbCjFr9mPZl2B5q2hxY5+XP91ofH+vLLL0qgdEzQ5MXcfRb0s39zad05OS1jk6gxtCxL0wFpnO5cFV78fx38/u//vqsIrp5rwM+bxwnBs+3kioXPuN4jaXBAY9yusx3Yrly6XUSoYp5ZNubfCP3O7X3vvg68reOIYHG6Ltu3FzkHJsYxRu+GEfTeIil599135fL999/XRyTJLq9duyYnqQ48jNf4zZfHWpfGZR4iljRZvhNkbdoMot7tW9aXJSzkoMQyN2+2c69DLeuR8Rgs/461Z82bx7ItmeeWetuD6SkAftub5SZu3Me6jGD+4SNtL969HKFzByfvvvcufn27fG/rhGTe7S0Hz2PfeyzrseB+61cojB7asWX8jG3lRz/6EbK9JvPsvg6yv/76G563kOHHunPndplnI4IM0+dg/AUBuMed4YMsH4/t/ubJsjR/EaEUy3nhcfXW5XEsO/8/KT38+o9OGL+b+ARljm9xsmvfat9nnW2SpHg+7O/uKaekK4LdI3bHnQAQCxGUjhWr8e7du6sbN27KO7i2CdtNxTyp8cum2x91W54KfaLPfvUrffrJJ/Ic8XfXPuH+0Tff6OtvvtY3JIaPHj+S/ZlPgZ2MPFvxbhs8PHwlB3cO2AyeVxf42Sm+3M+OebxZMEdOnmdz/K5htiovmNMvXjzX69eHhdbt7S3Z31sOfxtYfrY/25d1YnCd+wz4JZcR1rX9tWEoc9nrnG3U0OEfJDRDu4hl6b4Vc3JCEOmEz/JzG9tTg+15/o5JIK6xKRIBfi2vAR32JLHGucTd4yv6Mqb7upVlv8kplefhNknABvPLY9kgp6wxxyTC1s1z/OHRykdZxraHAZ7GJMIj5rvHaFhLvQNvME22uzHvLEfbrr/HeHZ+hizP5fHsH8z7nLnkRH+KfuBYOSfWt5nW41rvm/hWJ+Bruk13bGXtAAAQAElEQVT7GlKKwpPHvHH9hu5xSuNkZ2BiW6/+Yz/GdX5+oSM2G1NKeo+Eye3DtqlYo1qWXoSRY8d61xJvuvQLxMk4nUyzbci9PLeNx+B5+87dd2S+LMPMmpHAU4AxI0IRIY8fEeKBnyjAL0khXx7epcFjl/GKj2vlRMTJ4Qmxh/Xh9fVktZlle1vgP6wL691zwMnJ4csTPfrmub7+yqeur/T8+TFyuNDF+UIsNfDTq64za/e4JBaZJJEglDhvqradK5KUspjLI+0d7OGXDtDflg6u7enO3dt674N39cGH7+n2nVu6Rt31G9fwT9xf32f+bGoD+6pYYxd9q/liVj5Obr+ccpJtJ2UMp0BVo/xKipANcECBA1JPCM8CrXhfMRFSzooUSkAEJRARCq0u+kRKWkJQvg3UB8D7lEMppyXwHNwXICB1vYmum0YNwUXdNAjpfwvUtAdKP0oEUDdVEXDTJDUcP9VAVYUyfKQCSUMAqVaqtnR5VenLr470+NEZitjU+VlSN2+kOeVVx2kGSc3lGUH6a00vX6nrzhRxRd8eqCXwKGpFnqgebatqtqnapH6MeGsNpDxE5dwH8paCmuA4TL0/MjZVSpeq63PdezDS3/+HH+rDjw5KXXKCQlLV2diwIActnUsWWjsaP7fdApyD1pf1WO7RzUBwMuDoGFWJX2/ADXhPFbT4QcsSNAE4cakiqY4AJNtp4sXJyRFB4VzjyUgtk3Y83tB01ur4+FxPn73S0IfKKQqTKKUsugvi4JZCb4/GMy8jggS5K2/GBDEg0M0bBzrA+AccaoLgRJuAloFVbjBt3OeclVIq4HeSces3XkG7atXewX+PTPY4tp/gyCcrJ9yvxmqhuyU4SbHEvR6jqipl4Oz0THMWZztJ70o7gXGfnCsdEGhFhLygV8yznd1dubzAGS7QmR25A94jdja8yHkR7NCNocF2PYbHsxPypB2g07hd53EGpOi2PXJfg2nw4mr2R6NG3n26RVDuE5If//hHuv/gPoHMBslkq+cvXshHxa9Iio6OjnH6p3LwNgy9uxfQ965QIIeI+F6tH5qmlhcR0z1m4SlNaFbDt2U6Rq6mx/clKDg/Z860Oic4sHznq4VoTiDgAH3KAljXjeqmUYUsUbNSzhphE2to8A2hkDCCFrlZRpaH5eL+lrsDMsujyBucRcfoeXAf5ow/Yud3a5hCh4MQ0+EFRuC3s3/86JFcPifY8U55i01sb2/rHU7N7gAODC7g6dvVn/68uDzXQMKWU0IunIAiEC+8Tgz39vZwzlvMi7E81jn9Xh0esjg80yHlCQGs673gmA4nIT24IEWG4FeE7dE2H4X/8l6hiECuvXxZbgs2dnx6dElwaNl7bL9zENbBQ8qJhWihr79+KNuB9X/JzqblYd3lnGVZuYwIAuVZaZ/gy/Xm23wZnOB4Hhi/xzLtDo6N022dvHjnzkGjA0vr2Qul+TW4vfnwzrQXdNPqgMYfE3PA6jqP26I3l27rsQwd+je9Ht+lefe8cb11ZRmapxmbK7YN631K0OP6Djl0zKF1e+M1vS1zf4rNWI8T/NoYu7bv8XgFsKGIUGbNsq24X0ZeLj0fbXfGs02gbnkwXWU/UttvEIw5aOjxM+KFaW4JeEIqOnQ/ra7B85Fx7Csst7pplHJmvi7nbKCLOyQllsne3i76UrE542uRlXmwn3PpeWb79by7wA/NWUdMb13Vq9Gk4J9+cEUEfmOzzD9u8fUt83Jpf+bZPNhurOsWXZi3C3bc7Y8afMC1gwMVP/TBB/rRjz7WT378E1mn1nFH+1P8qG3eNvirX30m76Y/efKtviHpsJ342UnWa3yl54j7mJ8rbNXzx3O9xz+iEvzxnDVpUebBHD+7wD9HCqWcii9OyMv9XdrmVPgd5OeBeRZaXSAbgIhApoMiQvbJrjsmCLQ9b3EKdINT6J5+q16/sYgI+qv0j/D9EqflZpwRAb1dee9nQ4OenfRvEsRtEoRvsNk3xgbt/1yuoapqcId6bMl0VNij+1bYme0q51RwT0hiluteVs65jJVps8EmzzaJlmELW23sV6FnwO5sP5aR5Wx5+951BvvbNR7TNAGPmfe7on+SuQQer4N+777mY4eTrxHJs/tbD94sWNrlrNAJM5pjl2t7sn0veJ6jy5a5Oid5NF/2pcZnXNdYazPrRESI6WQyQBPFV1kmhovLC3zs85KgRix1WSE7z8kFuKecsNof2WZ3SMga5D/hhDJhLwXh6pf9RM4J+dVF5qbHssJUyvPAje0xI2MMxz/y/Z3bd+TTwE30aPote/MWEcX2EuNErO+j0B/xVilRZ3irzn2AlLKMi7fy2JbVJRtPp6fn+ImTsna94sTF65c//uU5M2fjfzrtWPM7XZzP2cS71NHrM70kaXny+AWbbI/1+edfAp+zPnyjFy9ekpi/LvjsP63PDn2kFEo5VOWkTGBo+6vqTOxeqxnVJCybq+TkoCQwN29d5yRlj83rsWx71uEG9r21vUPdlnqhN06hlJJSlZLWkFNWxIp5hRIQ8jXwyyBFhFKkFYQC4iIoV0ADft5uAxbeUSmFVEDYEOjQY1He4PfgURhvVk6Vcq5UMXmaumaHv9Gorr8Hrh/VrgcwpDGTyjs4EwzfpWHUjDWi3jCpR9qsJtqqyNqaTU2aDU1YdDYwlq2tHYS4y67TjrZ2tjRmAsXmnl6cDfrZl0f6+lWv11cbOptvkbhsSv2W+nbQbHqq2dWh5lcv1F0dcbJyqWFxrr6/UPijW5Hhb8T9DrwcqKoPNORtzVSri0pKFe8QhgjIOfLKJCcGcdKj4Uq5utTG1oIsdE9//Ccf6v339qi7gKe56mpGgCNKqWkqTQjcxgSko3HmOatCdlWqlnpKWcnAhKkM3OdIvKOeMqAzGVJSlGeXIUUotLwGnH/iNgMVpzxVP5PLs5PXOvL/F9PwFpinTnN4uZheyv8nyuXFoCo2VaWRjMMQKw/iifzGBrAHUJc3dlYzTqgq6MnR69pmrdv7W9qY1NDT43TmlFKGvxgsYzC6v2GFxHi1eo7w+2Hp/OhpGhYEHzNOgeYsXnZOI2yoxsYGOo2QZU7wQ9uMvIyyx/n73RpoJjuqBQHAgGzw5fIie45TPuWY2wu1P/qQseOOkzkHA17UHIi9ZqfGCcGMYLylf0tg4nZ2jMZr6AiYBha9iNB4PJb1WWgJKPBglIl3AZkphRIlhqmqzui/UU25w9H4Jovbrdu3RNNyKuEvcj765pGOoOGY3cyO8R1MISG69yVx8biCJ9OxhEGBQBNIlpAYjwF5DvGP0gHagkXEOt1kkavqGvtKhRbTbd4sD/Pr8aYEhxEEDPDpxaMlSJGC9vRLIQeYxjVi/vpL+/54zIP7D+QTkDEL7TLxmKvgg9ackhxkBTiWNKuMb11GhFLO2M1C7ucd/l0COXFVdaWKBZ1bmQ7Bp/tMSKgCOk7PTotDnpK4+FQXpJrgTHNVK9eVxrRrVrZjHVWMU/HOi5bxONje29vTAQmw7ctjXJCQPH/2XMfHRzo6fK3nnLRdOlgkeLbsc0ryR4Y2WPA9B6qUtb4iQon3OaeSvCG+4tDt1COSyS92qSGU8QGwwzx8BjzVwcE1OSjcwCZyWsqjx64r+F+wQL9id3nQIF8ZPlzOsVHrwXT72TRZfg7KnJA4aXBQY14dlLiNv4viIPLrr7+W770o2vY9J1zv5xckxy4d5L0iQXYQ6mcnL54frnOwYDANHj8i5PF8Amj9mC6D35l+07yJblJKRZeRsloE1AEt872c0sPnjDl/hf1dodMZMp/OFprCp+eyF/Y5dux7S6JChgk8pYws69B2lqAlIpQYSwpFBLJHesizRp5NU2lg/nr317v//ij1CDsZ41u8iTSqSeg5TfXJt5/prSShu4VsO13faijzvFeus0bsRjugOz491oxAigmpBRtRA9r38xG29Nlnn+pvfvFzXZIctwQO4jIO3wf3hg45LOC1qZsSHHTMuwXy6BnLvBjMo/lLUJRTUoa3nKAOYzJPOSUtwOG2G+NJmbPG68THPN7hxPve3bsEI9eLvqyzBt5HzGUHR6enp+UkyafG1rcT/5cvX8ilAyeXZ8w728sMHTXMJ49rObns8Fm+98acfUlO0IYP8DuEBr3QnLLMQ07co4+IKDZhW7GvyjmpBY/5FzYPa+r5NawgIkCFdMHbAzwUHUdEKREncr7E55+UzQbPLdug+bQNGizH0WhM10FjfLjrqqqS547n0IMH78oJuIPh++zs7+3tl3YHJHOeZ2NkO8JeKvhPKcv3DC9fyXwxRyNCPTZnPgymv2KMiET9wNhSom9EaAQNnjcbBN1j7k1rBQ7js5wNTgqcMJiXtXyMM9Ougo4R9IzgyX1rxnG9ISI0YO8JugxSYBdN4aepa8qJ3Ne4aIrPTUUOKSd12GqkUANuuslzxPGbfecYXy90onIN8vclrl+/hsw3SxLupPYQv3WM/W/i1xJ4ejZ6e2TicTxPBuaI54Dt85KNmunVTCllZdbmHpojsJGcmXcLgvRTAvQX0JeJCXegeQyMlHKW7cO2knIoGCdYg4diOz2/DZ087gBO26hluPQjA+2zEvK6zinO+iQlg9MyaeqRvN6ZJoPpiUT7lOhnCIkfXDrjhExHz3ztkYvpL7B6FhejiY78JPnqmONz5njxdfi9i4tLkrRz4IITi1OdEq8cn5zqkOT/9etj1qUTnbMeXSGn2VVH8tLq+OhKhy/P9fL5qV69PNPrVxd6+YJ5/PSQ8pCNtdc6ZmPNa/w5mwYez/RBNnT0bJSOtEsMt7O3gd8Zy/aTq1qWST2ibnNPG9v72tw90GRrX6ONXc27pMTlXyuIVZmU0xICyaAH61m+UoQyEz4j7OXiXsmGWu5r7oGK998DFOGJsAaPqdVloTPE8ikowC8Dt/5JChkydTmgqUAoU+/nCjqryHKZKXNa3nssL/KmzWWTa40SELWa3KgGKqCuGwxwLE+EEYvAmCB4ws7oxv5N5e0bej2r9TckKd8eDmqHA5Ra4ZwbRRmrV9+faT4lSbk4VH91rHZ2QpB3qn5wEJ0kNcyvsSJvqar3VI93lcbbaqMGXyjA41aJSZX6hVI3U99dadGeqxvOmFrHSulE9+5v6o9++oHu3duG3oU2J/Ql1RlYyIpsLOMqq8ohbhXy5d9LCGoiym/fLWGgjRVAyY/sh3umgA1rwPi/g15i0g0s9Hh1yUd7/ZQ0q+XAZ0pW/RJjmmsLAzxfXKnPA/S3Oj290LMnx5rPkkbNRCngFLwMwcAqhccV1Gh1efGwI2kJ2uucNOGUqxqmev/BLR3sbSmnkI+OE3r2bnjQ13T2EF/ofqv0UEbbm3Ye7GCZx1QFeCqdk0ws5q38US077q1t8Ockk9nTcM5OzQCVKSV0KETQvwHT2YOzrhoJGqYspBnBzwh4Nkh6zWvDgjwjCTph8p+yk/EaB+DF2QuvHWZFbUXjAAAAEABJREFU+wonGQyY4Mv9c07K1LsuItThaBVi/IGxO9V1VZz0iGS0bipeDbQPjcaNAhxVlXXz1g35ozK32VU1D178Hz9+JH/kzH/t6fT0RHaeg3cp4AH04AlFAOIaAP+s3iECPyn4/QbcFiiV1NshV1WtKxaARP0mMqjsI6AnA55fXoj9l8Wsr8IX/SYsQG7b1E2hqaprdlf2devWLTmYPrh2oB3mYw1uL5g1768RaG8SvA8QZj4cUM4ImFw6iLPtWOcuTa/Zcd8pu+H+2M0hpxQNAdP+3r4a8EGG7MQjAue5oQlJB7fIu0f+PaOIxWuunLK2oWWfZMNJU1MW1FBCZ+bVfJmeuq5K2wN29fYJNuq6Ydq0OiMw82JwToLyGhr85ccZNPkkDQWrRl5r8PimvYa+nLAJIBB2Ab/kHvUw9nLhTNBmm4xIquhjnhecnkSEyjsC0zIuSenHH31ceBzgzOPlnFShowX27mfzMoI38+rg0icY/piSAyvXbSB7t7lkIXIisQwSvEgtwcnGy5cvSxA6Ry+2d5c5Z/lyX987ILJO/N6lwTg9R47ZoTbe1yTSpvuMRfSEBdB6spwtlzFBlvH42WAdRyx1aBmknOFQavFbBsvDHwmeebEudE11eWW40hXllMB/TgIzJ0GZU3p+p5QVkawek45/RbfgTUITjFUqUYRvI4J2bMigqwoY7EPwC95wMV8dgYI/7pdTws4msg0vkHmAZMGYnQM17j033HfA+zPzWQ86pSppxCm1ZXLEqfU5J4/+n9WfPHuizz7/FScOX+CHD+WNh4X9c0g5B9jAUvAOUOzHQQ6gyhvo7rCLDrqCtyknZNXSSMrYQ0RI9qcFegLHsfx/PBlMmufODrueW5tb+PemwC6be2Nsxz58gn48D61LJ5/PXzzHJp6yi/2ifBTr6dMn8jywbGb4TfuqQovHhR737UgiPI+tyKW/zGUd8TvXBdQGbZ2wONnr4YWq7/2khP6ocYI6UNJc7t/Dl23R4CEtF78ekEtE+BZwDwO3qx+/Tykj36wp+rWN1nWl2+yQR4QiouCXQhP82/3797VJ4nybk9Y9Nivct6pq+tsONkognKDR65ptuMZfNPinlII2lXzvOZdzKvc18zsleBrQJbT63rZq2bm/59Uc+7Yd2a6ccHTMgSvmq9sYn/sI+nxvfJV9T91ohO7G6G28So4a6PB7lxU2YUkYR8+aGhHyZVwRy3u3Mw6hHLcxzU64bt7090iHstnjPjlXjNXoXU70b7OB1sCTP3rlvpbvgvnncawT26XXD7cxf1dsXl6S3F8wB2w7x8cnuiDoNl6Puwakg61AFzKSgdumbpDhqDSxjMy3ffQOdptTVeIW+wn7G9O/sTGR/bzportSzqAamJMtHDLXkUkGPLbpHqjtWbNNu3nwGO2iU0a+CZ5zXekaCdat27eLTYSShOwistIbSIpgNPTvgofSxqXlPygYxVDYWN47jlvV01gRqeDLqaI0ZPm+Ig5OkVjves2Yc5es1+fI7oxYyMmFYxV/qsIbqEdHJyQtp/iUS52dzHR+NtfF+UKX550uLztNgaurVuckM8fHp/Lmw7PnL5jjz/XkCfP82Qsd4cdPz091eHzI/SHyXSiQYYaOqh5x30ip1hA12/TQWW9oc+eaxiQsiYMEbCuUEIQh56Tse5xhegO8zyvwO0MIpntZREwTOZN0aXhTp+/E6DqDPxJEd4GOccCRRAnuVZnD97F8Hyrlm/Z+F2JclfocKvceM+EtE+N9B7zDIJOhX99zQ7s3tJJ1vWnPveuHmEsxxSAHhDTWvj8nR1b36tW5Pvv0GYI/B9lEV9OFcjXWeLIhL0Tt/FKzy9eaXrziNOU1ScqphsWlQgto7KRg7JD+f6z9CZccOXamCb8XMDP3CI+VQTLJXJmZtao2SaWl1T2tT3NO//M+PX2+6ZFKUpVqyZ3J5L7FHr7YMs8LCycjszJLmjlj9OuAwYCLu+HiAjAPJgy5mcw0276mXM+gZqp+QEEGVXAQ3HdqOUlpWQC0/TkTxgkNz+XfpLz/vX394s/f1e03Z9Q9R2+tIlplhFGlDC04vdQoF6i4r8hX1MtKOZMHnBpSKmUp55LmnJTJV5l2DKKqrlVfQlMGdaNJU6vBYU0mdclbfsEu3tI7dkzuWzjh6aRh8A4sSlY6OjxhB/Ur9UwEBg/89SBWuaJ8D3wX4JaPErRFREk3mJStm9u3bmhvbwcaxajsZafbFyeZKHArEj4DkiEp386v+4sY63RM1nZKGV2sn50SMLrMgbB3g1sCuxVBTHc52YUCfFCIPeGd+Dgv5ZQUNlCee2KsamRW1WrqpsjOOO1IexxWe9mvn1FdKYr00K91CH5Qur6DTPPlNj1ycz3LI6ckpxX4XcfOLyKU7fhS1oRdLQf1169fRzZzmYdzJiQHf0/ZrXZ+SRBkHAaYKHqxDGBO/+GLPgXENxpEJIlCBxN2fJ6I9/f3lHKWnXsFnZl8Ql5LJs8pk2CFndVNUybx3d0d+fUzH4O//fY7LFL2sLVaZzjO5wSph0eH8s6q36t1+y0WCg6WreOOIMsBkQNcP1syuS3hdUE/psUT9oKdI8MFE5vf2bd89llomC5PehEh5yMCuXTFgUeEauRtuh08mI/NzZlq6Db9lt0xiz3/MNE4DLaZqsbhYisLFh+Hh6b7hRxc+/1g76hfcPRuHerKZT6sF/dV0979Wi8RAS2dIhDuN+q7rxq5RgTqHEabwmZ6xoXKhCXGYi+PacjRF59/Ud7bt437dcOcMrzUquDHrzKYJ+vNi1unOzs7cmBlPt2X+bOMPXl7kWdwufkxf35uOzOZESH3Y5la/ubJ5RkbcD4ifFvoNr3uoxT8iS/jtz3YDqzntbwabMh4PSZMzwYLTOsqYuzDZW5rcB2D25sX0/4a5kzaCxajKxbLS9Il90u12FehD3zGaPgTZH7tkfXcEmQfEUR5cWyb9ULPNtvgKw2m3TS6zDwl+hH+YEREb3wsI58W2Ff5VS///uL+V/fLmDg5OdUKWzfPE8aV8RR6RwTf+l3GCz7bDyON9jNgO7aJCDqk/6api33klGR6Cg3YlvlZsrByH36FdIsFimmzTO3vHj9+TIDyoIxd17W+LOMzApmcsgb8qm3CY9CBdaHBXwolaMk5aQTqQkdE4vRvH/+/V+zRC5+acSkuyxcjIvfdH1BIZolBYN2P8hF+yRsH3Wv96j9+Ofi3zkBb/K3HueW1x6aH+1iW+aMlkDuX782/FwgRUfyLA98lOnP5HosW92zb8B8sWeG7MuPE+rScLXf7Vdur59AV/s3j7BTf6NQ4vAg2vmXptyvysz491lJCf3RgnM57TKaUi3/1GHU/vk/I3jodoUcuLfa/KPy5D+vMfRe+4SMiEP0AP33xUR2LoDWY5iX8HR+fsLv+XIfYv+n385SSTIM3Zty3N0HsiwMleb5zO/fnce3fJW1vbRf8tiX3b55X4DYeQ0ZWOadCp+0hkTcM2KppbbE3+zbjmXG6v8vp+e7ubpljPF/u7u4VX2X5exG8wLaP2Uyyr1nLwr+/saxMd4L+AMRl/K4T5Ncf25vLHBOY5iX4zE9Cvrb5Ff7Ef7LdfqBmjHlsDf5aI0AOxhekQsYujgi535wzuv12SDkr5W9CouwSEqmBOsYT0LPGr3JF+ba8TO8ROnvJpmqBl4dFh8858fem1EvmZP9+5wQ5HR2dMtbPkb99ZQ/KLEXWCns4PZuzyDnVo8dHuv/wpR5x6vKA9Akx9eHxUscseE7PW06wBy2WwUZRR9lC5/NOqzYppczXNyBHsAj4OiSYyTloIJEtkNPAPUCAny7zmbzLK9JvQjZeBbilCiRVDtIxn/wMqICcEnUSIXvI94ZMudMqqL/OS0oFBrBCB/lA0QVwRowcBUaagODe5UNZLPTUHNu4XCwVgvKUGNhVq2yoO9VNwnB3tDXj5OS418cfPWAVeKb5ahB+QD1HUDlV0CoCwjNdnD/XgpOUdn6obnmioT2nn6XCr3uxPuRGiYCiYZGyMTsA/47ajoC+LFBqDSjVyFKGr3pQrnvlplPVLIFzTTbmevvdTf30Z+8wuCaqcqvNjQq0XXEUQx+wjEQGEDhAGUQ5j0md8aC5Ci5bA+LRwD9a0EAKaQRkHSkpGTJpjpLPiQCbnbo8tOpXcx29eKaBwH57a0cLFnDDkOSj1CesqM9wpB7IKxxvP/TrLsbeoI3PmJdUEZw5wEjg7zgdqpvMJJmQVZb/VneNAQxDJxiVB35VZegM6RUGsuuPEZMPapAg6xbaM00H9OV8UkfwMCeQfMkAzDnLO4ArJgAHDg27SZZXSiE/05UrIpRyLt328NT3g8xjyqnQ1WNz5tvOVtQ1DaNzC/n42s63Z+HiiTaXNsvS3v0VfMYJRNBPSqBIpT87UHHlnMvJgn8DsYvDbaHZMNDGu5L+wejd8hdRmCDh0fWt6wFFD9DqvCwzZMQHjP+xT6yrvcqMBebdeD0heiLzfd002GilnLIsZ+98zba3mRgbdFprwnNPCtc59vbu4ocffqit7S2lhF5wbi9evpTtx39lx7s6K07VTtk1848pZ+ziu/2cnW/bQdd1GpD5AG89bQtwb1ma55FKKeWMLIPA4Qx76LTF5JdzBZ1ZA7Kzvjram/5QaDJpqLMlT5S7BBKmzQsNT2CH0HfGItDjw/qcEhxax2cseP3cgZpPEk6xf9uYca9hgLarcu+hOyOnClpsE5aDx4EDSduj6dHVi8aDdUmZZd6Dj2z5DODCbJQiwdOgBYHoC05OPLEY/H807OxsqyxKNqb4kn3dvHGz7OQal3kwPtPqRYh58CtZ60DTCxTzFxFFj4UOaHEbcVkOXti8++67MngH2Ysdy8jycx9eTPtkxvqfMM5o9ic/7sP4Dc6PE/84ZlyW0avxO295uQ/zERFFBpafwe383LBg99t6WcMFfsA26vIlDn4M+hZycNhbpoXCGL/BO+bK7Xd+UU0RrjkwiZ/KC22/L2++LQv7Atuo6c/4MgdYvke9BWdEyM969OvylBMn08ecQjxWuU+pLPAz84q4BuqR/Luflg2TAZ4sM+tri8DNp2Rvv/22rBe/Fuqg0TaS6MP9O2jxOLT+e/Tt1AFKkRlBmGV6xiLEfs/jz3L0GN1krFoXxuH+ZpszeZFRiARPSRFRBF8KRRgSaSqP6rrSm7ff1Pvvf6AZuLzjbfkVnASftodS8Tu+HCiaHtNhnmxv19nIcWD8xhs3tX3pc76j+bcWW3a2p4jAn03KIsTjhFt53OacGHdLWWYPHz5E92fyGDpFPpaDZeX2lqHbWVaGhKxdbjv15oqD8SNO4D32ztntXnkORceuV6PzioVah79KKeOrJthKAuzLBq37MS7bsPG6j0M2Tc7wo7b7c/yXafSG3zn4z/BVTpcsAFxf37gSDOaclKAzIjyDlH7c14D/XIObRQRz4bLw7T9Xb9ymf0UBsWIAABAASURBVFFwt0Vm9pH2pxvotYIf09SDx3aCAWgJv6bPNJkP92u+nQ7YjsfDBB/tZ8ZtOnLOyikXulJOxX+/wYm8fZLnT+su54zvIvZiDKygx37XJz22i+sH14sO17Ly3GVZeIyMus341jCLxbeYjvV4LYV8+d5ABfXQ6fbmo2XcGZ/b2BZtg8aZUqLVlQ+yE11EhCJGebuOwbR7vL8CeCll4MgpwfsaMvlLWNfJCdoNcZk6P0LBQT3LqOTRh+OxlEdZWm/nbK7ZZm1Dz58/49TkKXP0cz17+pLNkmMdsSn98uWxTk7OsPkLHZ9csEA50+lZz8Z+1snpoKPjlU64Pz3v9ZKTmacvzvTi8AI417MXp3ry9BC8h3p5eKZU5VCVBbED0JMPVXV+BblKStQpkJIyDFaUlTo0rIGmrtRUl0DbpiLvsm+C69K2Ia1LvaSa+xqcNYGnoaIvilTA+RD5EI8B0iTH8KIJ9JrmgXuAoZJYaKSSDlqnXnh4GAXPBJSUARAOcr1oKIuHViIPe0opkx/UdnMtcbrYh/Z2r2tr47qOjwZ99OkTvTjqCXAqXZxVNJtC11QJQx84SekuXqpnodJfvFA3P5K8SPHrXvQzsAAaFFLaUDPd0wScqdqFqg16bzQEfadQYBBVIrAz/yxUlOYY+QnPj2hzoTsf7uov/uo97V0PNRtLrfpjrbozTl4W6gnqVwSkLYsFH3mvYcWE6/yqBLKtWlbxBg+cAgTLHty9+WBAeVB5EI3Qq0dmA47xKlQatJGkROB4+PSpjgnYNicbEouTIXgaSWc4vS/vfqlEHhQydPSFkMkPYKA6/Y39SHYUk0ntQq0IIAbqNpMKqbV6682b5cdW02mlre2pus6Lv0GrdlH46eyo6cd9gYAuwA9uMnLi8oxsW+Rjnl1oR9zz0IFbi0zqplZVV9hlxeJvs6Dp4NuEul5gJGGEfFXgMr6efiFQHe1bcLeXaVDoMvflek4H2iZw+MjaE2ZLfVEvZVssdsszt+uZeN1mQGAddXxEPiWQ293bQw5vloWUImgKQL+d/4MHD+RgPpCBde3g3XovuCijsqy/Hpw0KbypXFDFp2T5igAnaflQPlD5KrjcfYhyg+Ua2K3Ll9jZ2dkpTuYJC/he3mEdn4U8AU1YlOyyoDJvTTNRXdfy6UROqbzu4cWVX5mwMz8j0O+R/Vo2bmMcy8Wy7Mp9df8+zu6IQGABGYMikiKiQIKenLJSSsopyTgMplEK7PKcI+sTWQfeTevhpUVv1pH7sJ4nBO9TduNzHh20aTnnBMayMF5Pqt6Vm0wYu9A5x14duJv+JZOewbKHuMK7F5B108gTpftLl7Qaf85JCTrF5fHhcbBB35aPy82z+4V0RQqlnOTL49nylx9IpZ+GPrD8EgC0TIhLdGJbcJl58O+QPPn6xNN1bdsL6HWA7nFw9+5dmY+zs7MSYLlf1zMtdAE7lnXIuAw556LHCfbpXUFP5J583c6TvneFHQS7retbvj6l+fGPfyw/N17jcP11Hddzme9dbj5dZv343qmfObWt+LnrRwS+YNx8MN60linjqWUcub5T17cM1jBnEbdggeIAyeBy11nhRw1u5/4t5oiQ7SMiJPwlAtHQIZPBFH0d7COsn7qqZfDOY0To1q03tDHdILgdbcfPrPOcsYNIxWatl0TdcKfYp/PGl1OScQZd2abs602b6TVvJiNRZ8KCeZRBpmYoIuRy69I26IWSFyVekNy6fUseB9bdNpsIDtJ2d3Zl8P3W1pY2GA+RomzurGwvZ+cEJk8JSg4VEvxVahjP3m22LbjMdmUarDOD6Z9tzcrvU7zYoJlM+1Xo8Kfmw9Bhv9aFF0Gz2ab8aozx+LdoPgU07ly9Hp+Fd+wx4N+4TW+uqhK87+M7za9tdJsFme3QdmqICHXYiNsYfwaHwfemzWU9ujZEJOWclOjD5UJR5tf0evw47wV5BV2mz/1ERLFLLwQc4LmeU9uaU/ezZG72Ysb6sS7Nd0oZG6mhfwo0wER13VA2Ql0zN4aQYQf9fUnd7hTfadw+2TzmFMNjeZ1//vy5Dg8P5ftnz57TpgfvFLwVUANV4S0jgwYfbX5q9Op7cVk/llWPz0vw5fINfNXVepaL66Sc8e8bCv75D8G4T5+cnBPonrE4Gk8rjoovNo4pNlvaIVvPBT719U79wJyVKIsIhtsg69d697hxv6YlIuQxlFIu8plir9aD7dq466Yu5Q3+sZk0l/ka3ifY9oZsT96Ius6G2cbGZpGnX/1c4gO8ydRiH7Zty8L+23NpjW3lxNzN+BwuwbT01BWXy3zveiv8MFWQbdaSuQYuiGeu6/qNG9qczRQJKeUkgnJFJFpzT5pSUlymzn8dslKqCmT4NniMGXJKyi5DB2M8mZWdh+a6qouea/IVdur6KejPvZKmlJFllp836N4y89xt/VjeGTxSwnbEPNOyILEveK77Dx7riy++0ieffKHPPvtS9+8/5vTkBXDInH2sp8+O9fJoruOTpU5OR3D+OYuR54enOj5bcHrS68mzIz189ELIIpRTwKDFNSjngKhUoKpSuU8ZUpKBOpyUiNMGhgTDspfTIMROlxBoIGFM8V1AvVK/PAcfWMZ78rRdtzO+dV5eTBRgIcGgELv2RD8KcCTaJHC8en3MeQM0BmF/uJ1aDU4BpwPte0DQYhioN2glG9zQQw1BcUvQu+oWCH+lxbxlEbJJwHpdhyehL+4d6/AosYDZ0GresDiZqEmNMjhjeSaxOGnPnqllsdL5JIXFjvGLRUqPrAc1UsxUT65hmG8o1TvqhlodhtHFoJbJbtU6bckvEPxCkeeq6wtNZ3Nt7az0o5/e1C/+8l1t7rZK1blyvVKklaROdIE+A0jKEUBSUgBOyUWSrx4+PXiGYZAuYUB25Z4KkaifAacgTTmUbRMYdM5ZNWWZSb9GJ918rhdPnimxOJltbhHYLJBPJ0+eDwgkvQMy4h3kgNt5ei3dCtoKuID+S6Fx4hgGaNzcnEjocHtrQx+8/44YUwoWe4pW/bDipOZCnhxaBj0P+AT1CyegIjVvLgF/x+Qn+qO0tHG+w5ksCFDOz88wq44dtW1W+3P6yWWX2djsSDvjB0cPbSmCvgdFkELjwOTlHf7FfAHeFYumVpECndVq6qbkIUbBvxpH6f/zxE7TE68nI8szp8zTKEG9neDe7p7eYRfaf0Lxe9//PrRsKgUYUiLAPis/fParHv5rXKapqrEheBlMz9AX+id1TZsEXmEHoUwfOSWVgtDr6zIfcZm5fGI5OWt99fA4Ql/sxXIrMqfChImsI5jwpCgjR+bmwQuAbFtpajkg2ebEwk6+YZLokaNfe/H/u/EFQfFnn30uB/cXLAK8yB4kzQhK/JsTB0k5pTIen7Fz8/vf/V4PHzykp1DGIBwEVNhlsr0CQV3L3/LSFZ6Sy7kPBTZ6UeQ4Y3IwreKKCPqcaYsAZlLXWrDoOGXBdXxyrHPocr0dAjjzZWfdYv/mwX/K1LR70hU4IkItujCP5tX13bd3qP0X1dynf6MyZWJPKcsTa0Soo40XI2fYou3C7TaRQYY385ipGxr/pZRk/twme1zmzOgZ6LctNTL3OWUZxyi/XMqrqpZ/nNyjT2M6JZi5IFjo4GXUnzDVQT368WTkfhBN+dgOLBsHeV5c+Ee+3gU0jwYHvZaL5eQF82effVZ4cmP3Y54uCE4sVwcPxpWh03n3Y6jQZ0SUseP7CKgEnDevlrlT02K8EVH6MO6I0Lq9U9Nk/K5rftZtnRpMx5Jg28GDU8veY915lxmnwfXWfUaEck5ApZwYSxiq8XfY/4DMuJWv4GtAxl5E+DTG/fv++PgIPanopWFcBDha2q7YLR7pTarqSqIfQ0pgAql9qYE7OXDIiZnP+NGb8Xb4NoOR55Q0YYxZfx4H1okDNdvB3t6+vKN8nVMELxYsp3P0/9X9r8rJjF8hs+6srwFk1tEemwrWqeVyxniwDiOi2G0SPhDfaBpSJGE8wnj49PImw4rA2/Zew5PHh20sIrTDAiije8vFdPeXfktcEaGIUEq2aenhw0f6ghNh059pk1OWfWjNGHWfKSXsvittdHmlnFRh61MWzt5MaJGxXxf1YvQZQfoTNtX8RxwcsFt/uCz6g36Frl6vnwXPR4iIwqZ5M/09ejAt4vKCwHo0zxFJOeciC+PvGN9OTVdElCB5f/9amXOu7e9zUntDE4L0UeZ7+KJNWV8bBNs5V8wrK3zSXMfHx/jKlzpkoeEFjgP/E3zUBSfKtlXb9pIN1h57TLYf6EopKSJkOg0BbRQrIpTz+CxRhwKN7Zf4W8OqjC/jsiwCfBGvZeQyPxOX21eM37puQIOMkIv1asjIwWDcXqSMPqdTh+34VPyMDREvFhvauo5pNC5MEHo6WX8gRacVc2oNNIUX49zAj9r3+M8I28feun1bXnh7vjFNJycnsp1YJ+5ji3loNtuSY5WUkzzmDw9fcgrwstja2ek53IRSysQxS3Q9yPRatvanHk+mhWHJM6l8WbFAkQepde3NTacLfAy1Cq/e8OiRi9OUa+2i9+ssimbb2zItCR2knEGfFAIiybQHaUQoglLylJbyUt9tClw+I58TNaiXI5d6mXwFP/Ydlu0EOdtHWN5eoGT6tLyd5kxb2kdc9sezbL0CrpNyVgXtddUopwaaKkmVQlmZMkUt/4Ww4+NzbPSMjdNnunfvEYuWe/ro4y8KfPLpPX11/6kePXlRFiMPWJA8fPxc9x8+1d0vqfv5faXyJlCoXBY2kiaPWyJQHgjg4UkZYnMOJUMi5dm4IBjELTAoKDOUV73AV171omydrl/3yhKdDmLEAp3EgA0c63jfcw8wqIbLssF5HBeRo8QCQywCRPAVWK37zmmgf3CCF/JK3mlw73oF7yWukgffOjUOQ7ISlJTCAq5pmZVSVoWCSBQplOtaVT1T127q4f25PvodO0cvQsvzRlqx+6ApCxTq9Su180NOT47VLU40PzvSipOVvlshzU5DJPXhPqbg3VI93cMh7So1GywtQi2GvUIsq1XQbgB6+uzkRVWuegYkMF1qe2+lH/7kpn744zd07UaterJkAJ9osTrGiZ3DYitfyTwY6FchIXn19NEid+/YeOAY5uxKL4A5C401eDLyMw/eJZOnA3A7DoOdSu8dAQ88JkgBFwQ6J0cn2prt0EfIOI+YjP361L17X0J7jS1lk1XoGNDjCAP8QRl0Wd/cqMoJfUAvuq9QaAImk0q3bt1kV2/bD8DT0+1Cycdr6kv9jkmogzcefucnIhAF8vUCqFACOmq/ePFSKSV2fKbciYlgWerZ2eacIavHWS1kp1NVNbpZwuNcHfZlWQ3Qn7AVP2uapuCoGNCWm+U1Zcd0wmR5641bcnBqnDs4pQEamropC5P9/T19+OEH8k7fW2+/qXffeUd7+7s6xHk6sPniLoP7D39gx+IE2qCbPt3voNf58JOKjvwJAAAQAElEQVRSQBm4LVP3IfMNfRGp6CEiJH9II0LmPSIUEbp6FfwFH1+X/dkGpFBEwH9LqtLe/O3s7JTgw5O3bck79Z58d1lwpZx0enpWdu9OsZcFCwAv0jzRenfRgZLlucEk7QXa9vZOwXtGUORXIbwDbVlusgu7j2Pf3NwovPSMa7cbcPwjvXBsWvWNCxYUY5mDLL86scJmdnZ3NCUI2EIfddOg64HFy3nR72QyJYDYkQNy0+R+/OrZp598ylH0E7XY2yXKgngotHTYcC4LnSm8zOGzmTTyj6R9ovDhhx/KC68q5yI/21RpfPll2XlBZF5mm7Py4+QGulJKjK1eRf50WjcN9ojDoJ1tcMWY9Ime7c4T6RZysk54PLYhM2ATllcL356wHaR6UvfrWNvI2/T6uXXjtPQJT04dIPqVrZ/85CdyALC3t6f33nsP+WwXm/TCx3J10Of2T548kWkxfvflvOmx7l3P7b3Ycd8OMNy3J0/3ZRlAriKi2IBlYbAcjMt1PYYiotTRNy7jcF2D+3Vb82PZ2UcYnHc/HbJwvgB+oaSUuXwNLuvRtbtJkeW+K4LuQCfuy37V+N3PQCWDyyICnQ3yWOho/+zZM3zLovxYtsdeqSpvbJgO18Fsme76wnNECHWJ71ewvne7kqdOVWXk/BpMwxkBn+vU+KDd3d1iv5vYkuXRQodfu7ENe5faf774gtNuL8YPjw6x66fsft7X3S/ulvTw8KjQz8BQ3TQE1pPCv/G/ghC23OkcPMcEhA4KnVrX1ldE0oKNIC8C/WyD8eZy67GuK6WUQQUSvl99uA1FsV3blun06ZsD9LqptbW9Bd9VeU3RGx/2NR5TyTIhoE8pmA9X8l9S8+/X/IdCvLFhPi07jxnjighNpyNPpsW6tj4sx8wYXadVXcuBpfVIE8QxFFI7bKVnjNTl+UqWvfmaTJpCn/PGP6GPCXOAU/Nr2Twof075S4K0R/J4OT460rq+9XaOHg8PD3V+cabzswt5LnZfKSV0UCG3VMB0GmzrBuddJyIKjd/1ZXv0q1bn5w7Khd+qCt6IP9XOzwL+BQxyW9tujz2778IrfCbk32FrBsvwKg0d86bbXbBhYZ9uu3vx8qW8eD5g8eyNGduH8dmGm7pRU9fltMMLTj+zfAz2Hf7PM/1/nXjh7Xl1it9erlaMpU7uw4tu/5nze199pc8+/Uy/Y5Pr98yln7Mx9tklfHnvHou/I+x0YcYUEcgiKyQt8a22lUSZ+9xmEwvm1ROj2ArW4OcR2B19m2/rodgTMZI33gxu43KfloNaO4xP+8EaHtdlEaGIEcj4A1zeu1H46+uwLnIa4t9le9NkXRQIKYWwmYC3hL4TsVmlGh+Sc1ImTaSlLhVLGqJNaLwcc0dpn1IGxxpqBfc8UYqklLMc7wo6FKFISQKffeKcuPEli+xHT1iM3LuvTz6/y6LlM/3+95/oDx99pi+/eqTHT56LFipXEW6gE+6cJzFOJRCOkCAkqWKnboKDmjS1DA1pw/3XYFLjwF7DhDqTutakBpyn/gYDdw1TDHnKDuwG4Pw6dZnvnU6oPwFvSWnfIMQqQxMCcWrI0JozZTlUkW+qSq5XoM5FATXtmppywAsQQ06Z+rVSTFj/AdEoR1ZGwOZvNtuA74yBohjt6Oxkoo9+/1yfAIuzmpOSWt08NOFfk8RCZaFhdarlxXGB+cWpFixSWhYvVs6gWj2nKAOLmsgz1Ru7mmwQiCGbnvai/4gN5D8FaqkPxoEXKZ1S7lVPVmo2z7R70OqXf/2BfvlX39PWVq9czZWqJQHLBQ59oY4B0eM0145hkDAYvkLgyWqQe4PDNExIJ9wXQA8VulJIPYuINXiweWAZp9McoWmutVk3mtHW/R0xke2xQ7e9vVcc+fxigXM4l/+kpB2+QGo6aAotzo0Ah+XJwGAP9cg7KVh8rlgYGe8Gwb0Dtf29Xd28eV12gKsVPCLTBt0OtIkk+F6pY7LQH11jP9JQZNniNBtsyrIZkFFKqbSzI4NtuT9qqgSJtLHD2yZ4m+GUPBEajx0nyFQ3tSCeLPaBzUwmjTbY0anIG+/m5qZ2CNrtVP0nBl33+Oi4lG0SMLiud35u3brFce91rRi8LQtaL0j+5V//mUH7O3300R9U/vRyVSGXUESgGyiE9sKDoxp94wph00k1ukwIx3x6N9fycRvTllMuuCJC/0+uSEkTdG49GE8CzxbBvWWyhP6I4MRnQ54kNmcz9FnpHs7/D7//gx49fkTAcFp0ZdtK4HK9iNCK4HCHxcImpwYOIhyUePI8Pj5BC1KDbZof95PSKIMOXdqp90UWvQYmyTWURlcY82KxZ2JUqOgtkIsnVh+z337zTXmR0mI/SFae6G6ys7WJ/tyHJ/KvmNweP3ks10k5FR0I2UeA8Eo/EcGCc0cOpqzfGr3NZlvsIH2m++DYYNHy1f17OsJJm5ec85XWY9ZByrWDa9rb29PW9hbdmKpBwT/nTLftdYBvl1ku9ldb2KhxWg/eUZ0TFOYqlwD11m1sjMnfCy3T5UDqkODH4EXS9RvX5YnfOFJKpU/T1uBzvUDzxOznPjU5hvbf/va3stz9J4fdxnZl6j0hmz7T5KDAk68XNH5uflZM3g423YcXmn7uRbnL3XZNv3G5f9dz3jJx3aKbmzflMeOx5Tp+fhUiQm5n2g3GKS7T6z6+CbYNg8tNh8H5Dntp2eVt8acOLmwLoBHosYNOlq03+txHysgMfSA4V6FOqMOHttiox4w3fIzHi4EJtry/v4dNN0CtCTZhnVlGLTZo/2Ekg7/+BESEzFvFOC+Arfk+k+acNcMenDoY9sLAi8fHjx7JabEN6uSUywLkhHFm2jyeTOdaVgsW2LaxXWzRdlAzf5rOq2RZXgv8dcbWAjmsZeW2trOK8syiwTgjgkDwuJwi2R628a22R9fhEXIzZjgvH764nXM67U2Ku198Ucbm+dk5Y2O/bOYcHBzI9mW/4dT2mUwDduYFkeWqkKbIeINNDfsF/y7D91PmFvMSMfof5+u6Kf6tRqamOYMLEmSd2P5Na4P/84LdeffvDZh9Nk3Wi+1b7OJfu3ZQ5oIGXS8JcM/YnDljs8V/WOP09ISYYgnaKKk3X7xJ5rFoPlNKZSxm9Gh9NnWDvDZgI4pPN00r5G15ttjnEr/r/BrMxxro5Ds/rm/8Tg0zfO8e8+zGxmYZPy77zsblwUiP6TU9Z2dnGhce88JXy7gxHREooNQfv3zrfs2fdbWFf/TcZ///g+9/vyw6vVjx5sZbb7/Fxt2Hev+D95n/b8o/MvfYtx/wYqbBP1luv/m33+h//h//h/75X/5Fv/v977GxIz199rQs/rwA8obUIZt99puOK0xRRIjPCCNpr76DnPnyuPVY4VY+7THdN/A/9nl+7vI1jNaqIruIwBUMJe96a8gpF79pOVm+VEPXm7JvmzFfJgoiQuIjrjEZv7lVecTtN9PxgWsAV54rjfe6LEsptG6bcshj1mPPUDNOCzR1mSMb4hnDZFKrqkDEwYPnH3kQyVfAXwWOSonxnXKWkuuFgn4S4NQ+siNOsz90Gjmpch+Mo3Lqkiq1xLo9QXBVTZBb9mHG2JVC/ihizETEmNclGUHGAFE9JxkW6gh01bcI+zV0ONer4IDAk5/BbQYmdEFtDEmB5MLf9JeADEQk5chKQBhSVqSkCGoaEq0QQoJBQ3lGnZQRkFMYzZWFCdQNg3kyAk6iBqq65r5WrivlCnA7wHhEP6LPEZhssLYlRxoBzo1NFhF5UwcHb+EoDji2OiLoekEALq5GsK2+TZoknEgv9YszDnzOWMC81OrsWAM7BYmJCvI1oOQOOQ7RFxqa6UyT6a6qvKUa2icYyQSaKiX+BYqSWPUgg5WG/oJg9UjDcKbZdqef/uId/eDHb5IPyF/hhDMTXk/+Qn13Dsypu5LUKgDFkv5bDfyjUBSqXMF3hFCNIkKBLFLOpIaklJMUfGAgRWIhFqqoXHVS3Q2yII6ePdb56VEZbAsEAgWaU//+85e6++iJznBWPXiGHPKJ2zD0okclcZEXkCOQQS5lPY63N+5e8NHLDsF/Y3/KoKnrTICwkhcyxiMN2GEn217PQsdlBpcPPItwT4PCtEODJ87BwYS7xibt4D0x2D522dFI1HcQ4Z3uHe7tLL37ff3GDeQ70S6T9TYLj00c+TZHxq7nCWlvb197PLt167a+970PdYOA0I40hfTwwUNoNB8znXGC4Fd5FpxaPSHofVwC9xP5f0J+/vyZ7nJacsRuZg8vZ0xqKyZbj5+MXQh6C0BjSdf3TnV5DSp9ddic6yT0WdneU+YWiVCX78vKJNQfXAa4LiWv2g/oxYuJnmewIXcbEUo5q6pq0iSQYnvTwvsBgbVxPIOP58+eE/ws5KtuatqiX8ZgC12ekFCNHFjUjNWck3w68bvf/k5uB1JkXWMPtbPotkPnbXl1sC22gWFAk3EMpCOwSLnM99A9WMfwFgqlSPK49+Q7JVjpke2cAP6csZnhZZPJwbpyoGG5nTLZPn36RIeHh1oRYEQYi4ot+t476u7TejH/ISnlrBr+ZixsjPMpO+Ytdu96npB+9atf6X/8j/8hB4KuUzcNlNEwpIgo4HbkdEb/i8VCtq8JjtxlpmuNzzg3N2djEDRpVNHvkqBFXLsEGbcJkvwDY9tjhe7nF3MdsYnw4sWLIl8vujwOvHj8za9/o1tvvFGCP/fv+gmbAZXcn+sdsbv7m9/8ptDv8WI+/+f//J8lIDFdruP0FNueY9d+fvfuXRmPFxIO6MyTf6j/2WefFV4ta9NhGhxAWP4OMD3eXN9gPMbhPi1D43dft1jUOyB1kNggR9MdESa54HbG7fzsKj+m0Tyt0yW69etThq8tUtBbhx8z2F47bNbtWua8QaHGOqG/Cp232OPgDrkfbJAlf/k1kqQWXB7HPlk2/7v4Ff/Ow3TnlMr4cX5gkX3ZUkZlvAWwa5cbIpISTiWnJLdJ9FvjG2wntm2f1llu1vnz58/L2KmYVzwmlgSzrXmDZi9arBPXtS4sd/syy93QYFfe2PBvlKxTw1qWXsgYUk4S/dsevRFjXZsO13N9g/Mp53Ki4b4jEAof5y1XQ1/4plCwDcMRoSCfwV/XVfFHptf9TDmBMd6MXXt8OvWixXPEtWvXaBfy4sT8JmRUICOrlBknFbLeKDKhC0WEbCOm2TAjSJ/hCzxurl3b1+03b8tjybJ57713CZQ/kF9vvHPnfcbLjfLMdeq6AZfkceJXmwf8j/lbLhf4hKrMXxtsXmXoiEiq8J01Y7bBdifs+E+nk1J2ykLG48G7/val5mfKQmoTn7KzswuuRubXbSr4b5q6tBv7Wsqp5Wno8X/D2m5Cry5YlmGKH5QC9zXgp+fl9GzJeNhkIedmCdmtnxvPiAIL5+Eav/tYQ4tNtdjWAO/50h7No/E4XUPTTNmk29UM/+XXhex7/dsi+yeP8Qmxx6PCXwAAEABJREFUmsfKJrrwhorn4Gss+Mx/yhkZHxN/3WOevMsG6Ofyn9L3nGpZ1sgkp1T8tMdSGRt1o5STImKERApwg7GZw1APT86JKyKKTPx6Zs652Ief28YGZLrNwr8s/ulLV661HMyn21lGCVqcN0QEi5xTLZnPI0IZGZlPcR2w0Lbv28T2XNdjv0BIfF6BfBVaGSRUCAJ/MxElf1lGjOkYy+WG8Zkbfh2oVvAmZJFzktOIKGXhqvRjfs1XzRjcQl9b2OEMsL022G+NX6kiqbGcgAng/CQlVeD1Sy51SA14p9TdpM0GfDe0qVPWiKNWpixoM9B7R7+pQ9DuPKiYeOCHzg+CJZARf0rmAMZtcAOCGJynbFgDhjiA7BXgxI1zKOU9LXq3AFQMwEruCDoNxOgayPNAg51T6Vga6HgNvfOi7GtgKixyl8M5tEpOE/0k0IXY+BLskQ44oitATPPqGf1xSxvjk0aepB58vcADDEDbhRarXnNguQo1kx1wTzkm/FJffPFYJydLLZbg6GrENVWTajWcduT2nPXAsfrTl+qPT5UWK+UE/mEpsNHfSgMnBami/tQnKdck5JHaudQutSKg6JlMAllqaJGLA72VUgyqWRk09YW2djr9+V+9rx/99F3t7c/khUxVzaFxrrpe0t8KyRhaRET7BAS4wDFIKvoAf2cgYPOEY7vwfU/ZAKWDxn8gIiehEmVsplHWlMIpeDZSKFZzPX/8QLOtDVWcPB11S71sV7rA8D558Egv2PUaMM6osyILWXWqaF9je9yqxrAnda0K3BmwTSyXrXKu1badJjhxByQH16+Jx0xAF2qZ9FVo7I1QKwK0JRNCyymENMgQfNMNWd9zQ2LHTo76LYB8oKHFsXrSs1PZ2NhUosyTt4/ZHTw9J9j0br8d6dZsi52cmzJeT4qe0CroX6IvT1D+S1off/IJjvM+cE8nJ6foo5YnU+88f/b55zphF9r1j4+PdHFxLv//Gvvsqvp1pw6+AsJnOGiPpVQl9dYPNNpZDOZtgBFDT2ogGXyv8QqISyBxGhQVgCfzxS34esZGpwie8HGA5vYRUcpLP+B0/Rq9NEyEnmAPmCh293bKq0fe4fKEsLk5K/i8Y/X5F1+UicO/z3BAATpsYsbCeqEOPS6LjpbqGIgXLA7OmJCtt5RzkYP7zVUu8oc4CdoihSJCGYdmWmpoqagTkeRrQB49MjCIvGHg3uKgmcxDVWNtwdCybFPS5tZMO2WRuaGGIMGvRD158kRf3b+vR6TedZNCVR77sE56nEqPj6ugNXjmvGXm8pQzYzPky8HN48ePFRHFvrwQbWkXEZoxAZmHiCh0RYxtEv24vMYfBPyaDdvfYxawKyY0g3nwoniDgGULG3SbJaeJbueA0oGUdxq9G2cbP2Nx++D+g/KnX71g9OS/lm1CBhl5mnfr9ssv77EBc6BdAmcvFKxrj4mcM7rqykLEC4MVtDiQ81j827/9Wzlwu3PnjhzsmG/z574tE+O2TL2Y8ALf9u72xmu4RjDpsRUR+tGPfnSphy299957pc9CI/0bp7h8cuMyB90eR7Yf82re3SdV5OeWR0SUvGnwM5eZF+urQxemxfwYvDAxLJcrLRnDK8aZx8OSe9PZYTNtgU7lnrFo/ozLkHIqfQV6G+iXYSOUr8R9TplsFNvNuVLwb4GPWiyWhd/ia3LGzioNjIlEey8K/B88DvhgHL8G2x0wYNCRkuqqUsMCyTIPSTmSNgg2N7CLDt78uowX3jU271ODU/yPZeYAK9OX/VgCj9vvcGpZM75r1yWA3sTnQKL8+qXHptMefm3z1p1l7j4WyGYODzXB5I3L07clsjN+47acLHvIw6b2tLu3q01sv4MHL/7ta09Ojsv4yDkJtgvY7j1+UwqllOTLcqOZFpzmfPTxR/JfFGug2TSdsiAOKtlmfcppH2v7NG+WxybBlNMJdDZNrSly297eKguGm+yEOzC8xYbSB+zQ+xVGn+b5tyH267Yb+yzz4oX9J598qk/x658APtm+y0bS79mt96bKvXtf6ssvv2Tn/lim6ZCNDY+h/f39ciLg3xPaji27Ab1aNubZJ8eWrxQadTCV+7WcD9kUMB3vvvsOPnSLMdFqMmnkk3zXNY66aWQ8I95BGf0aIoLy15BTUsr51XPXsXyNp0aWxpWxz/Pzs7JY2d3dLXRbZuK6au+mf4UfN7hcoh/jBwYU1eLnW48hQNAxwTZn+Cv7W6eWS1038Fmr2D/tGviYsvA0Hzdu3tCHbPC9cfMNbW9vy28dfPbp5/r440/0ycefyqfrc07VdvHfxmm6jW+MWVTmIuMRl8cLJCj4J6CHvp65wfdpfKCIKGMs5yQ/F1fKWaZ7Al1NU8t2c5NNHNOzwgfO2YRZ96HLy/gMPWPVRQm+PCa80HHqdjmlYvO2ZduJ5QRJRbfbbHbeZuPFfSikATsJMgGyEQbiJuDKPbWo0RdIxHUG2BEFwCA/54t2elU04lK5nPfm3RpySsrpNXiMGfwcgkAHTgjOdNLgMybIZ4pNbjC+NhlbM2Db+iZem1G2UTfarBrNqpp4MavupLrtCyTsZGAhkHPg/7IiQpFCNfJOI3VBgnICKP0y1Zd0pMNy7iGGD7SNdSWnie8kpSwbQMqZbKVq0hSoIayeTMoz0JUmrmdIeaybclbOVanjckXwCeoCCEgFoCuyBvJr6CNpoO5Q0kR4Guq5H1UUGpQK9KTfhPLssu4g1w31V9Kv5xPPMpA0QEPKWcfsah4fL7jf1PlFpU8/faHHj1p1q13ks6O28zvsmZ7FCn6hfkVgqqW0PNXZ0RPNT59r6OdMKF2pE2JREw6G91lJXkdJW/BP+6iZ8LdwWBsSNYNvZi/6WWnBwqUjKElppaZZaf8g65d//aG+94PrunY9q6qX4OkYUBmoNUHZTTORJzQ7ouzADiMArQbwfhv4wbeVYx0SxsBHjGQxqhQsQqqhU7AgOTs5ZIEhbTMR1UyWZ8uVLlhk3H/8VI+fv1CPzuyQjTsiNDDxXZKiHmfWM7mKzjOFHhRBfQ/sCcYOqQTFe3qPXazJpFbhI6ScEk3QHERRndY99+5hUPIz+vFuWkpZAd6ck+wUVgwO51OEEvW8MPOE7AnbDpRiJuk5k82ZjplI/WPNTz/7VJ99+qn86op/E+KJ0s7S9w5IX7x8Qf1T5D5BB5U2mewrBqYn+RcvnrNz/aw4/4oAIyIKHREhT6KepOy0JowhinBiyxIsVTiBpqkVERKfAhovWNbAVwE4H0svv12X7LqZaJhTKry6vp1rzwBPKSsildaJ535m2NycEbBeQ97vyRO3YZfTocw4WKHTU4JfT8KeuP3/izjYME4Hdt65XTGBebf4jDHjHd1IUV79suw96Xfofg2jjxkwKetNf3SF+Bd/VPy64EqzkoVp8+I+RdsB7lLOjIFpWSDM2AHbgxdPwicEOJ9/8bn8eynvANfI2nIxneZhzkTofIUec8r65uV+KvTpNJc+JuwUt+B7iQ1kTXDWEeiY4K8mEHA9XV4RoXIP0T3BKaTKOCr8oidrBycDk+kEX9pMGibzDQVy9L0DMD+/fnBDNzjZm6Ev47g4v8DOnuuB/zO8ly+LvfmVlhRJvqxby91591eAGwf/v/71r+VFzJzJN4LxiW353m1M+4qJ2WD5OPUz69/jxTI4ODiQ04iQ+bLu/+Vf/kWus8ZhusX1KePI8B6LEQcZa/zeOf6CRa7x257czqnxOX+KvozDZffu3ZODUuN3QOfnrmdomgb/WRd5OjA0XXRb6HLq9u7DY26Bju0jFpyozYEFgbD9jtM5zxYE3vZbrxcpq9FW0UWkNOIkLwO8D99iq9ardZhzUkTo8OhQXqD5d0DW96CeMb8aAb9pm+uwCful9fgwf0adbWfYkmXmtg6Cza83N2wb/t2Xf5MxR48vOTFbsCDaJFDf29tlDEzoX0VPNbZuHAKpXzm0zfivSTkg9Bhe02A8hwTLHjMRqbSdTCeyX5LHVsra2t4qvsgnw6Z5ir0bEvy6rGb8zAjATJ9PZFr875Q5wjqwbI0Xc5OQTdCHymUbLBlw9zLeUBQfa3s9RIa2RS9yjcd6Eu190m2ZeNPHmyheRI9/ongXXzsD11AWO8Zh3h4yVrzo+Oyzz/XRRx8xr39Sdui9uDbY97uuN79c3/OU7cd9m+ZRFg2EhlzmZwsWb27r/BQfYLu1TdkWrYucM/Jr8Eebskwq5mWX2U4NzntTzPbtOWbAV0dEaWNdWxcebwcs8v0XzrxAMx7r022n+AwHui4zPrdxmWkxeMw6NdR1wzipin9pGDfWTY9/bogbdji12d7eKTTa/ozf5SMPVaEn2e4RhO3BfdrOPI86v8MiYobtdSzw54ylHn9m+kyTab7O4ta/y3vrrbdZjOzIf8Dgoz98pP/z//9/6r//9/+uf/zHfyobXtaxx7j1LC77NMvm5OREKSUFNNjHeTFg/C6r6koT+EkpY6U0uvx2rkeehoikRHv76Ya6Lks5j2WXMvRCyX+0xvSaf/9xGtPTlXjF2P404N4ZJkOxu/VYThHl3iTZz/TIxfUaYh37BcvOtHXI7Sp2mqkAhSUNiU8BOrmSDuSBANxJSalLZT48Iy+VdGw31oMqyq7mxzpuoz+6xnqJh4gQmQWQlFNSU1WaNLW8aDHMODWbIU/D5nSiYos8n+IXXLdBV02dVedEW+S/wAnO2dVf4HyX5G2UrR1igUE9u/nYnIYekgEBw0AgU0AMRDk+VUu9FacLq1WHc+2ZnPvyp9SW3PNIdtaDRDrIaY+gBqCnrKfEZYbxPtQjnp4CP+tLHcqGTHn6VhiUwPIaeu77uLx3egVc7ucDZX+Uv1LmOn3QZykjhY6O3hscTa43NV9UTH43OBJN+vW/PtdX98Tu7yayqLXqksy3l6wxMJF1p2pXRywsnunk8IGG5YmqRA/gDv8/KP0WVfeV0g01mzeVJjsK+qgn28r1Bj1X8JctQHRB0oqFT8di5QIdnSjSiW69Welv/u5d3flwhpPp1XECMzB4ckoK+BAyGfqsHjmO8hI4B1kPdE5KN0EZIGAAKPnWz0BpZgCXya2p1Nio2OEHu1pOAi5OjnSdo/EJzu38bC5PsocvT/Tg/mOCnwVStD5BkoJnrYK+IpI6FigtNGsYlHNSqjLZXhUT8YpgN1ExUf4mOwy33rgp73gvFhecXs2ZsE7AfVZw0EgD/wR4Qhv6HidaK6Wklj7sZEP+Bw18Rvwr1fTjgGpBcOK2ExyFjzF72rvMDrFnbLi9y5yOzr1ShtZIQdcDOumxhZEmOzEH71740BV0TNQwSO1IYbO08wSScyr9m6cTFkMOIBP0dsgjpwQ5A9z0IvMtQNG3fOKPyga1OLsOHiJCVVVhK9gsC8wL9GZ+dpiI/NsJv8JQwdMJzr9Bj+bXvDggPTw8xP7n5S+oeQLOudIKuVpG1qHrRoQiArtvy6tK7tOLgXGmQpIAABAASURBVBV+JqQiJ/dn4IaS/w8/GKhpaOHVgcQwWG7SNosSH6Hv7O7KNuHXr75gx9MnC6fn52UROmF8N0xSEaEGvgccUUTI+Cwj289VSiOi6M3tqpzlydgBkf+fFNue9SdwuM2AwvmgR9+9BsvO2rU+XMd0OzX00L5OZyxAPKacegLzZLlNwGfaHDz59z0PHz2UgzYHD37m/m1HtrnGfGGj5mGJz3efEVH0xJc6ywtbN24HL65jmmyf7mO09bro07r0fYd92gb+8Ic/MAZPSyCxYhHj+u7HtLuO7ciy9w/s3dZlc4JnLzCc9wmM7ctBnCXjU0j3b5vyveuYD+eN23g9Xk2f+3Fdpy5fg59ldOI2rmt6nUaEi+R6brPCtziAd18ObkzXnJO9BQsV413gDxbQ6pM/68o23hJcj23YRGD8tMjB+u5RsOVaOvjGl7st455yL+Iv6MMbF15ImKe+TBqSqXNd8VXykpyK+8scWdtnU2zagYxp9u8aru1fk3n2ia0XbWecWgf+IyLkOseMZ/Nr32YdW6ZeiNjveYHmxa3vW8azaRKX6xinaV+hW+9uC4IsB8vQ8cMhi5fnL17iXzr88aqklv8Wu99+FdYLknHz5hg76xhbDQuEuexTPWaMvycgHrB3MUJyTkU/fEHB5YdxbTvI+KWqrmQfecrpq/EbhwN/nyCaxqecgHrj4QU0+UT0/oP7egA8fvxIfqXQp0mnLHSPj0+w5/Niu5aB6THvHT5SMJmQnfkwTQO6jRh9gb5xDYxxHlOK9skYh3G5rfW8t7evN5izbjF3+QfdHrveXLBNenwZt/u6Cpa/yzP+1WPDY8gbEW5jvH6WUi4+fMqcYv6N17IwTtuj7dc2b3/g+drt1pAvxwZEq0KmGxvTkvq5570Wf3B4+LLIxn1eu3Yg25r9yIoxE2HfV2l8dq38PsQ8+YTE/dkfWl8LFiWmwzRdv36g99hg/P4PflDq98jNi7B//ud/1q9+9U/6VzYzvmLT4TGnz7ZX09w0dTEDy3SF/RmcN26nvu+g1fmqroo/9ji1fEyr+03QislK6FSXVwRjaNJowz6fdMYiynTbf9sf/RAa/XsYn6i53PifPn0qvxlh/97jKy9RfXuCHZhw03EVShltrZ8Be7cd99i+eViDafbi076yqmpFxCtQSBGhlC6h5JPGcZ6k8pzE6WWduEyTHwOJ+yip6w00GWQb/1YgVg9wUUlO/wjAI0OpM8h4g3ziK3NTpSzbQkW80RBjWZ8N8m6mtSZNrQ3KRqg0RX/TOmsCJNE4UpLTIRh4EsHjJSBc+8sOA+oNA+WXwCNkjANRguCkFFkBEXzRPuE4wNUbRD0DeeOmoX970eLMlxjUqltpRb7FGYwwqL1UXIvinG/p27CiLadCaqHBdFHMvB/gD/oMdcOY9grcW5SyXonUsL6PK88u8xHUGWF41dZtrkJoQFY1Qq2aiTKLhkibBKIzRRxw3DjoN795zvHuOc6uwelOccI1vVfycdtyzgJleSSxUFmcPtHy7DmLlHOBQGKxF8OEdBMJbavZvK5645qGalt9TOl3Ao+11CcglFlgNGmiQADt/ELL+TErTnDppa4ddPrpz27rrXf2OCIbtFidQctc/r9CymS6XLCAbClr1fctePtLGETGH2B0sGRK2etU3Buoq0EdA8qvRLQ4qrZdqAfqGFSp19P79zTF+U1qy0H0SRv08/zZoZ4+eaGhD/qnTKEBvYIOOY15B5QUK1JQJkVIGdYFXpiG19DBwb7eu/OOJpNKIMCpjmlOSYl2FApsoHUfgyJCDhzsJD1IbM8VDtngfETQV1JvO2Ri9mSwsbGp6XSqDB81AyhFclfg6ZFnK8vT9S2Dgpvdspa2FfXtsOu6Ut00ckDuPuzwpdAZx+eesNy+w/arqi4O9c233ioT9oKgaGNzQykl+JuQRunXu3Huz7wZ1nKDSfmKCLAbfDeC64xAi2Es61YtfHY4jEp2upNJU3j0BPr2229pa3urlNspv8Fx9i67Z+OPal9A30IXBPLWvWkf6LHC6biPnLI22DGNCGy/VcpWWijQhyca71B6csuUW14RoUL7QGIbGMnjZp25THnunPsoUBqJnkORslJKighJoYgRXNbUTZGrJ8tbt27r+9/7HjuVM3mCucvuvIOWMwIUB4qnnPDQUk5fMiF7AWM5KFRwlH7xSxGhBFCsgGbMHd0MRS7n6NX8e3Hn3x05+IkI7GWQA1uz4SDNQQuNChcR4S7K6xqeHBvsxa9vTfAxlq8n9gtOQybsNs1YnOzs7pRJfW9vDxSD3Ifp9Q83bbO275DKHyFwnzNOMbdmW8WOBvyFg2HjtWzcj+UUUGAwX9Zlzlm2T/NS17UiAoxSD/++dwDiguPjYz18+FAOJDyZ//KXv5Tt3gtYt3fddRvn/Sexfcq4LnPfluuC4P+zzz5jx/rT0pfHkPG7H4PrGNwuIkod0+ky43BA5oWP+7b8XOb2ru/U4LyhQa7ma13Hz4zHwYzHqWnxOHOg7vycwGrBeLRcSzmLOtPX4id65BmRytixzFLOSikrIkAbRb/WOTev8pgMzyXrwuPfMr//1X0WDgvt7e+BK6my36gbVfiFCh+VgYSNS+AFQce8aYQOXMzLAvnNobFiHF6/fqP4pQvG6AUbDqbVbXNKigjwV5oRhO0TLE8IaN3WIC7LIcODoUfXFMFPKmDcDbJr8BX+K1MeN9tsZDTgcB+CLvcTEeqHHvIGFiB1OX325owXSy5PmdgA2bmvGSfL7mcO/et769D5HtmCUk7dJtOuriv8aS3T4hMj+6XNzZlu4aO8wPPrbA+wx3v3vuTk8oVsn15krtDZOePbOjXuhCwMxp9yhk1raUA2ufBqfiKCfNB/pxX+0u0ydZ1aXj3yiQjYHgpYJ+eM/wV6WD+LSFpfKzZl/vCH35dTxBo9pRSyTYFCEVH6MO+mq/BHnXXqxYbx+5kDcZ+kWHdeqFj/WFPxt+7LbUznlFMp+wiD65pu9+f5o2PO6VhcO21JI0LGLQV4eqCTyBsXikQGvXzZx3hsW+e2vXfeeUf7LIYdRJuOSEkRUXxAhc1OCfq9WPT/d/TDH/5A9sE7zCUL9P0p4/3/+l//S7/73e84rfpD8SEXLNZPT87k2LBHOU4LIP85mwNzZGv+1/I1TRHWgYr/rWuPmUr2mRACT+Eqyikro7uIy/uc2FCtoXNS5rk9xoJ/P/T+nff1gx/+UD7Fef/9O9hvQyx3prtsYNl3Gb68e1dHh4dlY840WkYppdLP+DVYZJdZ8vBh2Xu8G9zGaSmjVkmxdduYFMUOzKM3SWwzM/y3NwN28fvuJyJULkx2zJGhx3Wxy0bwd6kJVlKqucTA3Vjmdr75D8DYbqDd8J21Xcd0BLVcKfxFHwwQDYyXAT4Lv5SVenyZpwr51YwHQ3WZ1jnUAMnd0U4GZElTqSDh5nUaPAewU3wLBtxjRFdh0KobKBsIWgUM1F/DeD8uLnoWF9ShUw8B0MlpR69lMYJj6whCRxjIST1MrGFY5xEA3aksViB8ZaBgBXFLClclP7x6TtFlXiXthlBvHAbngY5FQikreZ6T+v7rINr38NrBYyjSVIotjH9fubquZ8+lTz451v2vVjo5qbVabrB7XKlbwqUXA+25+sWh0vKlzp5/pbMXD0G4EAKXlKCm1hBT9eDsJ9ekZlcr7tuh5jkwVApOZhKnIBXLgIo2aQB3N1e7PALPMQPvXLdvb+jv/u4nev/9GwzCTr0uFLEEWg1aqe9XGkwPRtMx2fU4qeKwCK47oEdg3auyjmC2LzBQv8Ar2+jAA5gGFiuDdxFxIl40LU5PdMzO1c72rjam2zp8eYrDmCCTXo8ePiOwusBB97THGKDKTisiQf+klFkaEVIQATZVUl0hjoYFQrfQxmYNX1lvv31LO7tbopJa6DUkGuXIBI+IAzp7aPaCpzVf2EfKBbMihXhcIELqeO5n4vK9HbEdekXHdVUR4DWaECT6WYeDH/pBNcGbaOtx4rIETge7Hf3Quyqee4I0b34WEXK/FbthBrd3nysWeN6582tjd3GAdnpV1SCrFbqyfEIuq6ElIqBw/EQEkhsAKSKUUlINrcaduB+gw3zb0ZlG01QT9DiY8+sfe3u78sTuv4gyTjZ72uEofkLQ8fz5C3mX0bvYz18w2XOi49/JnLJbWXAyafhddi9OO2xIl2RZ3qJvKcZ/IXXIa8kEfcxOpScav2bhejXyoVKhv0V/lqnKZZ4BPh36G/ALfmY8rufU7TJynBGgOEipmZwagvsNFpUGTzqeaO68d0d7e3s6J1jzgsQB9SmLElBrygRaIQ8vME1E3dRyP+bLqYNj24X1Z3pzzvJ7+25jKzKpsKcU3AGCqBW7e8cE7pbdksDI7SxP9zWBPkMErQwY4MQ0FDlEsWEHrev+rE+3vX79OkHYLfk1iA0CDy9EvBPt1LB+FadDhj12afszHeZjY3NKELEP7rYEd9ucttg+zLMXMAHNEXwDkKMFi+wemVtGPhUxD8ZlmbeMEd97kWnZWJe2JdPoH84bTPu6rvFEBDbcy7JzEOMdYO9cu43vFwQrxmmZ2dbcR0SU+h4TxufnpsHyMLituPzMNLit000Cb0/oxus67nOAqYhQXTfQMSgiGEu1TL+fg6aUWXYLfNccehaG5YJFw7zYTflLaARIpiHCskos7rMyY00KPolvwM/ISUlyOoR8DeWLcYodV7RxYB8Rcp/HjAkHZnM2mhxwHrDAmLAQyNk4BkWEPJYrbA/jlO10m1NA/x8gbn/KaUhKWeabqvLJpsfu8clpod9jbAO5RETZ+b7mU21Oha3fQwIt24BtPeWksd+sIj98XSbItBzTpV8RV5En9/7/TOwjJ9i08UOoOvxA73lgELchycA3fbsf0zv6xxbfv9Q5C2/UQ7/4OsZNRMj9ZcY1WZlZ9+3xvLu7pxs3bhI8vlVgtjWTdXXCWPuSBYmD9qOjMXC0DVlOxjVlw8Qyzzkr0hgA2p5cp9CKrdMRttEDA9Azt4/5CXIq/EYoIpRSxo5qGZ8hIQePNeOybTgfMdbzswr5iav1uET3tivL/Bm+NSLg54Z2d3eVoW1qeZN2+ErLyPhcbjymwXo0uI8lvtR+zL91sd036KBn3J9fXBT6S57FUg9vtguP1z18oH27wXJJeeQFMkr/5sd697hwano8ZlzXPqdp4Js2LT7AC7Fj5H7EidmCMWNa3d5zybVr1wpfe3v7yCuVzSD7hX/8x39kA/fX5S9SfvHFXfk/YVzgawymsysxxyj3FnmllEsskLEFKWQ7sZ/t4dPPTKOfRUTRiflM6KPIClrdwG1a5HnOYn0Onc2kKePE/tR/ac0Lp5///Of64P332SDaZOPwvPzHo35l7De/+Tc2m7+U5wzz6jG6gnfPR15kpJzLuNQ3L2y/9E25syTcDkBfgC9Mk/vxASZ+mee+JX5aMmcskMvXRK5ZAAAQAElEQVTYT19igExfO2wGmEfrw3wG9WG90JCQj+8xb3J6BaWcSn72GkIRgNYw1k+U/SkIiRavIUn0fQV4av3kSMopVBkfaQIiQhHAZZ6mhe8gM+KJ0qbm+SQnXYUkENJaI6QrqfOGTNkVEEEiwfxQAMPx/bdBee66Uo+mbFgtGRtMixP7Lljh5FYEVisMqwDGunoFg/wfGBboBrWXsCKlCYF4sICQFgRPhhaj97OWhy11rsKqE+1HKPlCm3GOZTQR41s9k8xg/kh7ePJ9SZWxtQocWasVaTvRfF7ri7vH7Agc6vGjTsdH0vmZmc8lYA74TgTYVXeutDrR4vS55kdPx5OUoZXgYIiQ6g1VGwfKG/vqNNGqo69ooKJW8iIFOhKnKV5dUhvcnfoW58RpSdJCWxzEvPvugf7zf/m53vMiZaMH8zm0nmnFImkJ9GpxtEl1VamuL6GqVX8XEESVZ04LVKpoV8A4qqwJ9xtNpVkNHoR36B+UN1OlVKldDRqgWdB/795DPX3yUj06kUICOgQ+DOQicSeNX+IaNP6Vrk50oQG6U/SaTLLeeONAe/vbaiaVOuylhvYU4GMyoKH6vqcPAMR2KnZeETznYbzuYLyjvMMBtdhfxim2TJjPn7Pi5GlK6I/nNXzaebqtJ4WI4On4MW66UYbIFY7G92cEwnbUu3u7yL5D9taxFClGCFJJrmv6ycoO3niaumF3Z1Z48CD3JGAeIsLVCkSEMs6rBC8Ut9A/J7jypLXCybnNgAw82VTQnuHL+GcELA6Y95n0e+R+yqLDqeucEtg4uH758kV5//rlS//fMKGIkBRyknKSbcYOP4O3hlbT38K3FEwstSwH8zVIlIRyzjLfPr0Ql52t6c0pWQDosFFynmduU8CCIOOESqW98Zr2DQKPCCki5H/i2iL4vnnzDd1hJ+z6wXUCoHNONh/JPzA/IRB0fyr1hVw7gqSFliwO67rWhADBAbFC6KrVk6dPik15MnNAaPoXyPbo8KjsnvneJxCmpULnOSclcC+YYF6woDsk+DPODN+2Q6fuf4WOEnxusDAxDzmlIpsBmx1gdNJMCFp25J3H95k4b92+JfdxenbKxsd9/MsXhScvPmxnlrvxu63KNRR74ht/NGcz4DET71mZmF3PE61pcxDkwCXlpEhRIJNP5G03ruf6xh8RagiCjN4yMt3+cbxtw4uYU+zcqQMB02E7Ms0559LO/URE2Y305G/w2LI8I0KelN2P760LXV5uv0Uw7va2lwkL55SSihwZn25jGn1vmzfNzru5660XLOt2Gfv38zV9xu165jcikJu0Qn+mw7uwXiwu0fmC4GbJgmVB3jx6N/7s7Bz5Lop/QW34pZAGwAZkAtZpKXMBhkximn2KZTrsFyzXuq5K30+fPC1jp/CEPzNdlveCsezJfxv73tneVk65yMCNHLh4sWKavJCyLE1Fzgk72mVR2iihU/fTMdY9Dqw347WuavvMlOS+TLLHg+1qh42KjP4gmfaJrkw/ALMRwfjp0dtCp5xM5JTwx5NSxmM3AVWQDqIqQJ4HQb2UMriEXdSl3PIYy/pSPmFRcPPmTRYhb8u/qfDuvP2X5WW6HZj7xM5/fOMlPuqUcWHal9hD3w/0KVlW1p31/Dan0tdvXC+02cdFqSH6Gkr/EUkBpEJbKJw3IDNqKSJKC/ffe/4u9XKRl22uaWq5n4hQos1Iw1D6i3CZZdfjS/qCyzb06NHD8hqkA18KywaC/zjED37wgxLcN9i59WW+rCNDhOkI8Hb0l+XLuLxI8KI/50SQvUFxaHIZiFu2xhERpf8aP5dSKgvQCp9VoXuPEY9Vp6nQ38NHUkfM5YWIba+Db/MaEcxJG/KcdhM/exM9+YTdC2uPJde5d++e/vCHP+jjjz/SF5xSjwvHI3zQeTmVNc2WpXlyf9IAzVKP/7N9mmb7JkNEFF1KISnBd1X6N+0+cXB7b/DYPiKSfJ8TtDN2grSB3wMWTP5ti2X7n/72P+lv/uZv9Pbb78jz1uPHT/Qv//qv+tU//6q8suXTXc99HTFAxby2whc4NYkjlVJEyFcEqcE3V2BdrxRh8+azv0xf5bFT50sdf/Hcfbos54RP6WS/4xjEsnKVBp2aFs/1rmP+Ev1HRKHJNh9CBrGGsTw0XldT59dg3kIxVvqPfMNgqc2X+3wNIdNjyJGV0h9DRJIu6Y0IhUTsKmLaQQlCvhWshK/DSl+/X17eu3yFUwJwBnYIBVCineKKVb3B+QKXdRaUF8DJutz5+WIlp6/A91dgzkTgVyGuwpJVxFUoi5R2IOgbcNYD+DomjBX5TrAsIaQOQxiBAdC/Bvy0iNuEHZcFje8Zj2q7kPN+1vd2Bkk9i4EBEAsSkEpDHgGRykqoaiaBieoJ6WSinPf08GGrLz4/5og5S/0MZ7ih6GsUEUoM9jws1aSVhvaM48IHOj99or491pDOgTkhuIjjN1VNthXVDBoq9QT3EZVyAk8k+Xcjg4ZRyeKC9p5FQLcYxGpEVV7ow+9f1//vf/8LvffBdehbSelCkeZSLOB9zm7pBeB0XgbEArkv0NOYLni2QN+kTM4eMMurKXlPAnOnqzn1oHu1gKdWA2k3P9fR82cF78aUFRPyWiw6XaDno6MTPXzwSB0LSFjgMyD3HhjIS0OEBGdw4kS+PIAzJyl9vwLnBfxJu3sznM1tHO5UDviS29EoImRMQz/IzqFMGpQbz3fB6PCSmrpBXxgL/a8IXhOObmNzQw0TZ4Wusx17Xaki/Rqugn+gFX0PpNAwJYju+16eGCcEeHYuIIfB4TWAJGhFopbg1RNOmbgo6DBQt3fgwS3yauV75wuEFBEFxDXAdZCmFMpVxUQ1waFvslu8DWwRsOyUYPc6u7Q5ZSaNi9Kn+/NE4iDTf4HLAaxtwOO1R4YR4CNYMc+ZNKVceBKXJ5IeHs2XHSxFhZ6EjfYDcoTVlLFX8j38rPALA/UnjBWXJ3AJol3fqduvwfKo61oNQcAmJyVedOwSOAUVl9ip285mW5ws3NCbb75dTn88SfoH1t758sRtHKMcO2juFBGybBr03LAYyDkXO3e9KYuGlJJMY0Rg00tkONWKCcs8Nuhwm4DZfz3HOI3fgZ4nVreLCK3why5zffNkni0X87HDbqmDSeNBLHI/rmsaZvC3tb2lvf09+LlZ9Ga9PHzwUN4hdmr9mL+xPRj46E9c5sl6dBB67eAavEyw20rbO9vyIsM8RIRMZwRSxW4iRvs1zbpyRUS58yLAk7gD2P/23/6bHED61a7//J//swx+LdB8GSwT0+Cg3nmDn7/99ttlN98/YN5FJubHAY4XIi5z3nR7UWJbNC7bosF5y9btTMPe3l5ZfFmGlrGJdD3LybL1eHLezw2BXV6yUuRhOVSMlXTJu3G7vftfMnetGJP2DUv0usIf2O6Mz7DgVKXIifEuxp779hi8zEoWmUHj5ezAOLCNTFgQH1w7gPbN8tCvfT56/EhevPj/RNqabRVd1dBmv+Hx4raWpenfQYeWl+l10G4f0WKnEVH4shwtD+vLdHZMbEt89TkniZaDZR4x6nrklRN2CN5mEWQ9edE5wJdtxPVFXfP1NZOjzM+PWfz7pNjtCjPf8bXm3323bSfL/Dqng9408Qmu9W3dm1efKHmzxAtZb2r4tzWmx7Ss8CHmO6dc/PWEcVzXlSwrB83+7dyf/dmfFRt/eXgoPz+4foAfaYoftM5rfIr1XuHHDTlXRd7rMvNi3iKlwrr1f86Jj+XZIeeUszJgOiLMmeAn0UetDj/n+i1pRJTyAb27XFwDcjUPL9n88anDX/3VX8l2PAbIz2Wbt+3axlyXJuUDKtV1XeaAJbZpGlvs0xsiBtu6FxWu7HoRgX/vcM1YJf273Pg6bMG0u735sa4Nx5yKGIzT8tlm197yfO+99+TTBuvIp9+W8+HhS3mh+OWX97T+jw6tqyXjxGDana55TtCy7tP9RoTJQbZRwGUpRZGV61kP4rpqby637Zi3nBNPVXy0YxajSymXDb4f/uCH+mtk+vd///f667/5a2KEt8srr7/+za/1ryxIPmIBdf+rr+Q/HOFNRLe3nw4wuj/fW/4e+457emI2y81AlW//oNPxuTG8rrK+c2pAGQyjkrus5PygGjtEsVoxRhmV2HWFLKBo6LQiLlvia+wHLJeMreaURrlRJcF8RJT6EVHKI3iu8YoICYgIEkDAOk+q/8BFC7dSREjlE4r4LqBKjCAuqkncG0pe62vkXUgkIT/zHQSvVyG9ruJqawiaAMNV4JkrGzfl+gaA37KnEpRcPhsKRVmBsBICTalSzrUykBDydwKGFoCU6G0EYhoCWBXAXnACg1p24DsDQVTpX1Gerwh8VyxonLYMRsPKKfVagCztR1wlTxw1poNtBAhAQMDTa5AXJ6qgKWtQUg+f/SAWOT1BzACIhZIDv0Zf3D3SJ58808kJ9HczaZgqcXqQaJMhNnE2ou5CF6cvdHL4UGenj9W1R3AwZ6E158QhKaeZptMdVc22+mjU95XCOKISFbW+ApxIXer54Pg7jHzoz1VVF3qfxcnf/Kcf65339rQxG8SBhppJqK6TMoPCztmQc5LTAtnOOssDIuOE16nzVyHlrLjEk8GVwZEDgTCoGhYTQ7vUs0ePZCe8uTGTdXJ4eMKkvINze4qDOBI+XD0LwB4e+mHQAGMGWBFZRQTpQJ0OeYR6HPL5+Yn6fkl+qfffe0u3bh5oWldqABSmwcoU7STZL9txDGDm9js/CdpbZOdTgIStuiLkyE7Xk28Ff66zubGJ7Gr6H1zlFZhM8eX2dVXJfXryms02ZadinBFRqHDLNbxCQKauGxYRe9hwr5s3bxidWvgFGbJbIasiFWpGgaEf1PHcdUKhpqqxlw0C9V3w7BZnvcdRe9PUyHzG/YHseL+6/5X8PrEnfQfZnpzm7BJ7suqQQc75NV5onjQTucw8pJSVAfO0Md0ovE1YbDRARf/m2xsXwyh4oQE5AG5RdA+9KSWdcmIzYcHnABP0cpmDpN6DnBbrj//6zhZBuxchDYsD0yf4dFDj3+t8//vf0+7ebgnqzthJ9Y/D/aP3caL2DjeLceoHsOJU1RsepivnJNPjSdTltu8BZbueZWp+fG+9d9B9sH9NXlhMoKGHL7dN8OF65tv4BCMRIV+m0xN93TRyEOmFT0amPbjMY8aWpsjLrxl4Z88BlSd/B6w2EP9g9PPPP5P/WpyDs/VpSaTQisDEOAymUd92QUYo5I/7PT8/l3fOTYdp0+VlXOa3jA0M0gvpDh04ALC83Yf5dD9LAg83Mw6XexHoHVIHRv/0T/8kB8neOfW97dHtzZ8D5V0WId5ptSxOOW1xYOPUsjVug3G7jXFbrq7rYPXOnTuMhZuyfP76r/9ae3t7unXrVoGIkNs44DSOEZ+UUi4w3g8EMatymub7ycR+dFBEMIb7Ml5MX8bnDRY+hJgG8+vgW6iuQwAAEABJREFUxLyswbbifobLOpaVTxtcH/OhNU/48Lh8QlFSldT50BI7PMX+Tcsppw+2pW0CwQzN5ncxX2iJji23um4YyztlLAe6j4gyjqcspE2Lg3gHukv8vcsmjNO6rhQRcuDlsZ1td+h0wG4b7PFtdo93drZVN03ZuXc71/HJjP2MbSWnpJqxnMBj3hL3AwwaQtIabM+uY9pMh+Wk77giQiln7ezulDHhRcnu7p52uXc7L779WxWfrtmW/JuVFQtCcdE13/4Mioiic/NSVZXWtFXoz2PJC+Altmp7dx2fLDng94LPfJ4hc9tATVvfr6HKqeBymtOYN+85pdLnhPHaNLXMu+3t2v5+WeyYD5902id5A8X4LSdTa/lYz85H0BJG/Mwyc3rKWPBrvQ6azXOHL08psMlJ6cd9RtDOCErbvthsRChDr+mzbzV4o8h9reDdPsPytH/zgsW+6ILFlRdEps9ydf/TaSPT/TYbBm/evl3+I0T/VsRjzmNsxsac63pD4i6nIZ9/hk/65JPyWzFvaL14/kJn+N0lerpg4Wt7u7i4wIwGFV/CXMKgGOWKvFMa5Qr5+uYVYb6nZVFpmzTklIscIoI5JMgH8xJxAHbkhbRPbn78wx/pz/7sx/qHf/gHTkf+Wj/k/vvf/37ZdPKf8f/nX/mH9/9c/NMRp9+eGzzXGGx3NQu+Cnz2g5bXBb7SMrQNhVR4IeEzXAGy3/ZBR+ZX0BtBayAiFJd1x3TgfgSwj3nGJopFTlKVUinrWQR37Uo9gKcq+s45USepYv5w3q+/6/Kim5JzOsJQ7r/tKwJK+NCRXoHGqxTT1GGcYSwdv0szKvCR82Pp+O2yMXf5DY4iC25tawgSdoeSUFQ+3ImAVnFZcUzd0HHOCImrML1OraieoL8AAYWRfxPoSa+BbOnAiC/B1BroWgZzE0kiPxCIOg1l7kZIkZVThRFyT7AqIJQU8RpMgwfkK0CpDFfC/F4deQPkqh8GdWQ6p9DltOW+5V5WPsYonIAhSCNCV/+JyzhG6FXkQXv3P3CqMrBAYL2rIbL6EKcdg1aR1OepVG8Bm1I10flFZoHyQr/97RMC8aSz04pBkzVoqsE/iO/Nq1SnjhXyoeacogzzQ5Y/K22lrOSTkFWlSXMNh/6mNqY3oGxD+DAWQoN6eOnSqAVFDw+9EtTE0KrvF+qHhVbtqaI60Z3v7erv//c/14ffv0WDlZYXHQugXj0rPdinLfjItziazsDCwoO3ZZA4XbFjZbAMRAPYhhZ/h9xzx51l4b/M1sPhAPTQEaTz4yNV4N5jIvJ7yycnZ+qxgcOjo/Ljs+OTuaq8pZynlIMI/O6jo40USjmDRepYdLQM1unGBP228DpowpOb29v66QcfaHdjKp9OdZywuG2g76A9VTT0EnM0MKgHz+ACff2y/Q+0WVnAtGsL76vL+pId2ZSgOlJQ1sry+DqGUIL2iokdNMi+1S67/cXRUW7cpmsofUOQCbsCnlwWLBLEVYPj7OyciXiCnuA1ZRiQEv+GblAgv43JhqasNjc5nTrgGNt9efHkP+Xr4G6TyQU2yrG6g44XL57rPgsTB5Av2f1qCZbn9OfUDi8CvhBSD30RoQrHbZ6L84ZO82QZ5YytU6ct8hnlYFmY/sSzuq6UU1ZEKJGKa6CxZbe5uVnKPRF4EphtzrDnVh0TmYOtiknMi54USUE7y2HJSUlElJ36O3feZzfsHSbwDcbTme7d+wq4x2L3sZ5yWregrgO3Fh0ncK3g8fziQhl5NuxYD+CcU2fBjlSHngf4ELQN8D3QppSR76Gngf8VgeKCnatdAinzaIgIRQp1tEUN6GfFAmkOD9ZTKoFfztgseHNK8mX867bXDg70wfsf6BYBwYSgx/bhV3s++vhj+YfiDiy8KPZfWkLskDeog48OmgZwRqjIrNgxFVxWhOWOLiEilDJ6gifvyJ+dnxV7tQ6mjBOaKSLUEKxHhMyn9Sku90NS+kzQb7rNj3XjgK9GLqb5kJ1p/0nW9WLDNmZazJNPVbz4tO9Y13eQ5DrGYbCN+jUxL878CobvHew5yJwSgL/Hrq37Nw7jdZ8O4pw6sLOMXG5bMl73s7e7rz0W5CllTqBsWx2sIDAUb5uyHPt+kO0qJew0VzJfuyygvDgIRfERIo1IyKDntHaJvFeyHNy3+7O8bGe+H21uJcsN05GUFLQ1SCHZSJwiZ987kG5YSLRsoC1YjKyWLRtSC/C3Ctqt0PPLFy/KQsTB4nt37sDLhmxDDpDrOrPAP9FLv950ekI7n/JNJDzxgE3aRy59go3N0DvUaByPCnmR6KAuw3eixRs3b+oOct6D/6ZqWBgt5QBtfjEvqZDbhIVMzVjqWFh53Jhm25752EBPTh1UuW7Qxyb2NaVNZoxY5hldeJy/ceOm/JcXXd9j3fbzkhMEB9MObOeWBfPMAp/kRZ95sXydVlXWUGw/0EUry6KHP8u8ha4qZ71DkG0/GPBlWlzHtNZVrRVB+wmnA/t7e5rhg4QN2F+eIT/DPvyLRgNzzi7z1BRfMcN/fv97H+q9d97RFptMhrffepP8jLl4oh//6Ed66823mJ8bvXHzDeaEXnfuvKdf/PznMt+bnJ6broExaEjIJqekKpODyCV8zgnqX6LHTz76iFOIT7Vi7kVsWswv4HMlP3c9z2XWK81Eaxlfxlam+I8a3UwYxxUy6PBpLfbj54HuqkvZ77IA9rzwLovT99+7o7ffekvvvvO2bt64oQP/JqmpNWA7J8zJ97+6p7tsjnwBeL54/vSJDqHRCz3TkCBiUtdqgJySxfaKHtOSU1KGNj9vsINku0fetpneOkNfA/c5JcZhpR1O7LzYaOpG1kupBw8dYBy7O7t66/ab8l/Sssx//OMf6UeckHhReMDG0Tm+7cnjx/rs08/05d17yPFz/fpff13u7939Ui+fvyybMy3jbcTd47PbAu6ja3t0N8D/gG5qYQYyyRV6yinER6UQ+6OSBg9yZNWTmp9hXU6tq5+IUE5J6RICxD1zZhLYSEV85M1cQ0+8NRDbdMxLCy+Q5ufM8b0qlJiAKtOaNh3jOmi3gz0KGlr03fct9Pb0I2gdFPiBArSDBEUEPX79M9JM2QBc+dAE4lww0E4FTK9RBJmSSqU84Mc0GEr+1f0w4ljLxSnPBuh1bGF6O2ju2MT2fYccPZcafI8mdPXiZIUiIzHwJGHUGWNfQ0LAEQFRa0jkr4LLr96jFLhJQLitwflLcHmKrDUEeSmZT/XtIBsRvIxMKqBohEKev4ABhscKCOMyP+Z4cjkh9NRrGRArFGsY810JHFcotgCDxWlLnc6Ag+pwKMX4aG8chsF5BhUfDZyiDMJhQtuAXLxQGKos1VOlZkuTzV1tbO0DN6W4pocPlrp79wSHMyOQqbRYZPV9AyRjUJ0HJS8mFi80P3kinR9y36keQsTa9Dch6NkhKLumqt6W0kRDVOrpeyigcgVCQ4qlbdgA2rmWLFCWnMrk+rwsTv7Lf/1L/fjPfqAyGdO2h19PCB3yqNF5Baz1XuWkdX5MK/oJxD4AZEl6km4NPPL9QMroUg89gRH6Tw6fE8xsMpklbGG2taPDo1OeJy2YnM/OFuo6cMNTB4IBuiKCMjpAQg4gxD3dqMOZ2JFVeI0BHmsKZ9D8wdtv6WB7S9uzqXISNrTSgOGjNmpITn3fw29rPdPRAH3l4eVXj63kKsv9tTiLDU4HpEBfC9oP9N0qQb8XAcMQqmpo1tXL9Io6oYF/Hfg88TqYcjvBw9C7zrfDMAwlUHnx4iW2ggNFJzll+U+GNlUjO/EJgc0eAdjBtQMmlgN5x85H7nt7e/IklJHFyclxccj+/ww8KV8wCfr1D58eeNFj3kowAI89fW4wEW8waZtvt2+YVBzsmWbfh2VNPaQICyHJMMjPnXWdlBE6dZY4WOPukLMdT9DWuGD9kqdRL0t2fI+ODuV2uwQH7nOLiarKWRMm3dlsxmnPNXb3DuQg9saN67I8Hbx/+eWXMvj/KzllN9QL3V5Sj749lt2veXXQ6rIGu/P9kuCnqmslaOrQv3kXDAzYgeuZ/5RS0XVDPevKQXOHvVimpm8Tujr0OsDrCnwtOqqQl585IPefOt1ElpbJnIWNF0fu89btW7pz5w48HciT+EvGw9MnT+SA2yc+DtZOTk5kmucELk4dXJku92XaLEfLqUE++dJOTW9EwAUAX6UcGWJ+RV6lLcHo3t6erOclgZqDKeOynM2LcTSTRimSXL6JPUSEzIP7jwA3IC7za/686+p2XkhYVy4zjV6ErOXivt3eu81+TcT8e2fTO7OGQhNBnOkwXQtsx2PFix4vPvwuu4PXI4Im43Xe8jINptvyNX73Z2jxDbYHy860mP4b129ogxPPlDO+ZqkVC04H365v+quqVsC385at62bkZftAxcUW3M98vsAPLAucn8/LODXNtvcVMjU+01TmLjcUMlNIpIbxLkmX9yllZWjyIsd50+G+ezYfemzTZYfYiOubR+tub2+n6NQnnwvGz4pgtsM2h6GT1eOgPtkGjBeaIL7o1LaQqGD5eoFKVr62trZ04/p1Au6tsgiz3c1ZzJunFtveYePHgazbOjidErTXyMv3HXbveivkGSBrmUd97z5DwVw1Jfi9iX86AP9MOSXZvm3z3o0/OT5BlnOt6MeyXcKPIahnGzQeP4sIFmczeWxtsplhe6vQj3mynExnjwzcf05Zfg3Sger21kx7+JUFY9B8HLCBs0CHTd1A1w2BFr+6r5/82Z8VeOONG/r7//pf9dOf/KS0+9lPfwrt17SCLv/HjW+9+SYymsNH6N133y6/9ThkcVXlJP9/ZM5fY4w9fvSYestyEmE6vUBIKRXfZD2mFOBIShAQkgb8pPvwKYRPvAZ8mOm9xunMDvPZBjJ33zMCUvOwgS+zfCwH453AjxdCnhu20ecB84IXVF7c+/TSvvMdFiM+ffR4c78O6E9ZrD1+9Eiff/65fCryCZsjX979Qs+ePWHj51Te0LBsA0GX8Ya+W+TcQx9kI79Qvhw3CV50eTnAHZjjbB8DdRPlFfZYsYgyv6BTg7+sKRuoF6IHxov5si36JMeLwl/84hf6T3/7t/qrX/6SxcgP0MVBkdkJdD968FB3Oc25xzzgU9yH9x/o+bPnOkIfz54+1fHRsR49eKSW2KKpJ9jihmy37ntFWcf46vEVuH0NjDfT4WdiErEPFPT0+Pgefs1Hj44GQDQIwGnH4imnJPNV7stzz+saL3C4HA2bQ5KeTeiFBnAuFxeER52aHOrbBfZzJjJsNmZtcaJ1sLett269oZsH+8Qzm6XN8yePdXpySKwY2t2ZYaNbOtjbYZGYsadANqKfnnSQT1UKFKYGfddl//ztzwYFbUegRoh7cQ0An1f35F/VG6hzFcQ9FSV41XiVW0dGI4wxAnFOt5L/ku+SRZrnaPuRBf6rQwcGNp079SjNE7sF32NYzh65l2gAABAASURBVK/TFuO0s1jhEL8d6OBbn1FOR0uejbDSEofkI+4xXXK/lHF6MHT0U4SGwfOBqcIR6X/0M1ARYJT4R9XYj1IKIGFIKDInlQu0EaGIEBotKa1EzKmS8m0R9hhjkcGloFqMqyVvsHws4JYgeUGgt4CvBXzOnbLIalvvSGyAe5ugo5IXKF9+eY5T3obfDRSS1DJA3UdwBpQTq+B+jrG+0PnJQw2Ll1JcYHxLaVhi661SlTXBSdcbW0r1RIoM/opxlaA4S8qKPin5ZKaTlsi+TDo4Zk8C5u2DD+7oH/7hf9NPfvoDTaZZA5NbQiwRUscgS9xknMcrSFn51X2iP11eNFDQ72UKgqHcQy41BsAf1+hWF3rx7BE2ttImjrbDvmbs6OzhTB/jUO7jKC8IymQcNPTYViTo6dVzk1LmURJf0DugsgRNFR0NBLPIWT2B7DXdvn1Ds9kGz6S+b2mPENAhKEVJaWt99kWHPMfmB57zsHyCPv28w/koAl0tCg6XHR4dorcWmSF3uE7IaYC20vDK10DeQFL6OyOANi4HGJ5IcpVKuZu6fQFXpj8n5Z6HE05qPO4iQhMCUgd5dVPDW9YEBx8RJeD3AHZQ4R+M+i9tzZmQzzh5OYJeBxWelE2/TDP8JcaDFKI5MMrRgYr7EFdEqKrGfrj9o0/E2BYSCZb6IqMBGTpASDkrWVf0UTMh1eChW+js4Fn0p9Im50qZuvYBDlqmBKmetLxQceC7z47ebGumCTLwwuLs7FQvmHz8SoHhkGN68x0R4LUNTJRTQuc9OmK8SNjBTJ7IE+WuW0GPNNbXN64UqdiUfZBtI6ckj3E7Sgezy8VKp+jROrTsTbtt2Kn10qAXUNM3/o0g2+U+QXiLwMA7lJssWCwf/38Mzzjluf/ggbzj54DRCyr3s8D+B8aF6bXMis5C6KJSRMi20OJ//Nz4c8qlPIJKl/wM+BPzatoiorS1DPzY7VcEk7YPy/k2pzcpp1LHga2fR0TxGcbh/q0TB0JepFkvbjdjgZZzLryKawG/rktWrmeeHQz5RMR5B5au73peYFh/9+/flwML33uh+QXBhhckXoR4cXHEgsT1fb/Cnxq/y52mlArf7s80m1anhg75WJau64WO8czxfW5nuv1j8gkBn9va9tyHn0UE/LQuZjGzIfMcEcWe7AsWBKk+hVqSeuffAd6FA3n86xKZLkndv3ENDAyDka1TUPm2wNfzCfvti+1OJo1yTthsBS1L9L0qJyTPOfX0omLANnz6PNKBjQ/iKl+kUjDmcspFf+JK6bWcuC0f29oLdsL9zP3ZNhJtevx+XVeqGSO+t97rui5j6JiFhG18PX5WzHF+bl1P8Esu93Pf2+avsRCwP3H5HF9k2azQoeXlsX5E8LhCXqY82w8wp6VCa8IWa21vbcu2eevWbdneNlhcmpbula8OJXgd24R8We7uw/Zk3U/wjxW+x+NumyB/wD81bOx4gfUSP5Lg2a/UPX78qATLb755W6bL9jKgv1NOVfzsDD9qnJ999qlecKIVkWR5eGPEvLj8AcFyypkA+Zk8V7n82bNnBJYzeUHQIKNRrkmmUxppjghN0PkW/JpWP5tQNyJk2x3taUAmFTpdFDr93Jtj3qyxnC3vHRZhTr0BcPONN4rMIiVsaAWtx8XPeKHv/wjV4+zLe/fkV+j8/8G8wLYc8B8xV4x6amk3jgP7INPQMVcOyG+J7feMrxG6YrdmJcN7WYCQmk/rylDZliiLCKMqvA/I1iCuKT7fG29r2svJHovlBt0tOeH2QsP0+k8ROzXdD/Cb/hPST4gZXqDHp0+eyn7Duu+IHb0ZNDBOtvBRB+Cy/hvs2DRGIHf6t5wLDdxTAiVXPpQlA/JLQE5ZGfussNNSi/alLWlVwRcxRs8CwyccPgUJTjYMotwwkPbEhh2Bd0e9lg3jINZznTpLOaTNSSUvSN5847pu3TjQzvYGMdxKF2dHOj16odPjF1penCnRbrPJ2t+daX9nS5tNpV3SbeKdhnxKICtEShFX877/Ouj1Y/1HrlKdr7hsGP/BRgFNKZJM2whJOSFT7MI2MkHXTd0U266qWrmqlHIuELTtsRxD6lFqj5PqMUYHqev+7USc75n4+lJnwNC+DfpvLfdE2WPcr9uu663TK7hQuvuybKMIInz7/xIG2ZAMBR8LFucpVU9Abh5b+DWs8z5eauHR0EFLR34N5sHHUZ15cXtSP2tJDS5/BbRrO8ypd+A8VcQ2sKMXLwf94fdPxNgi6GWR0ma1rN6LbDC+iA6DbRU9i5iL51qcPWWRcgj/7NrECroBRJIY2M3OvpqNbXisUGGmThphSApOdxIQLFJWTJ5zBvti0Woxb9kZ8bFxrzduXddf/dUv9LOf/Zl2d3doOxA4gh+ZeLC/hlYOXq7e99gCDa58GKiCsK/B68ehHr66MtCeszszI1jrwHFCwHfCBODfBb18eSzv9q+8q0FTHmswPpTXo4uBspSyIpJzct54HFC2OKackuo66f3332WnbVNTBn3O9IyDGOhfwACekoLZPNjWWxxu92riE5d7EvhDCFciobpanIwDVcui6zqlnLXJLvMwEqqS6lsu0PXYQ4DIMuzIFzJKVR6W9OtfptN1HWh50sj05bJdJiIfdTvQaqHhmJ0kO2dPnIeHh0ywhzokPSOY79FjIBNjruoa2TRKl/fu3/icrgg2LjhdcT+ua1pXBBPm0XVc9m3gti5P6GeAp5Syb9WxsEspVOForLceOvyAak6w4QFZtmXCdV8Vjn/CIsST6/e+9yG7jh8QIG4iz14XBIDmxwHCC06UnHfwYboikGgkRVjHgxbYuJ2bJ/AMTneWeG4+qCTrOqWkGroG6HXf+pYrIkqpNRMx5pfIKOck25rx2bGaPwexpj3lLNPUIGf/ZsC8eNLdYJxaTubjCL08fvyY3clnyilpQeBmXtyZe7ENO5hbEOw7Lwrdh+WDIbpagQF7s34Mrmc+vLHk/g1uN1Z0K7jgExFK9LlERtZzRIx0eOJFHubJeHLKSjkVHUXEqyA951x0ZtpKPe5dZlmbT7/v74DS4IDAz8yzA0Hbp0+8vCixvTr/gkDPQZzBMjhiMWLdmv6UUpGl+4kY7SgCYUjys2+C61kO5qHF9gwus5wslxbfcMp4sB80/5aP6StBI/pyn67j+k7pRn5u3Vp/EVH8n+3a43HOYse2dn5+wUm4YY4tL+WyFScIxtGjI9u+dW9869T5EUIRI5jujL26/hJfbWjho8dGrWMqMq6PZJlJoZ5ntsNXz/X6AqOogvx6pZyKHgc7L72+guzjx09kGzaP7v+E01bvPm9zWvLzn/9CP/jB9/XBBx/qL/7yL+Xd7Pffv6Ofcpowm23RrmK+2GWMbsj639nZ0Y0bN0qZ/dMWO/gtMrdOTzgNNDjYnmPvhR/6tz8yWM4JfQdEIw5FkAOsE5/2LlnESKFC4+lpCbYt54iAjrr4mFc4Iknwantzf7dYfHsR6TEXEQWHx5ODei8wT+DZ+hX43cbQMRf89re/La9Y2tYdDJ8xR5mfhw8fFT1EhOwP3J4spyibiogSYFmHtnG3Pafdva++Kj7M/Zpf+56Eb6Q6OhpoJ2Q4LbK0HD2WttiU8Rgy+D8y3Nvb097ePvLdK31YZwGODv+/Qj7emPKpizemPLY8zrz48ILEPwA3Dw/Z/HO5ZfGSsXd+fl7Gs8oVfA+AijwH4hnTbxDy9AP3FRHQOpH5MNQsZs3XK/mnpMIQ9YxtwOidmmefzO/t7sl+0a/gvf/++/IGhv3FwcE1+Kp1AU1e1JkH02l6TfsDNjJ8YuoFif2J5Wu7sP0XgN4OezONpqch4BWXFyq2Ay/onV+3iQi53mh3VPyWj2k365aMH/veEArf8sijqifO6sUokxcnQUyYAKdaL1KGlcTJwOBXYEhZz+j6/q4OgHfeuq03b93UjWu7qnNocX5a4qOjF090/PIZG9SHOj18qfnZsTKxy97Ohm7fuKZrnJjMphO5L5xBabu7u42vbpRzgsIBGg0ir1dXOU0hBnb6qvD/QcYYR+7/440CCoLqiFwRAUCfU+w3YS8RlJHaV+Wci17qqh7HdjOmLk85I2OcZFxCcuqGiQdrYDJLOelPQXzzOW0yYIOomQhHoOOSX6eV/LzKGQFnJfoL+oZ2GNIfQYI5P08JWoCIpChlUVKXR4SuXhau721WA47fwUpXHH1bBqp3lRzwldTGTlDl+zWsfF+g58Sjk+/9utgSh7akvqHl+YrBsgJ/AYLeFYuP5SqY4LLabkOL+VSPHq/0u98906NHK8q21LUbkLaJwU2U+lDC8ahdqLs4xjifqps/k/pTKRaK6EmTlBqpmamebis3G0xEWVIt+XcxLEqi5OmzjA8WMN2EwbSpHLsEWY1Ojhac6CxYpNzU3/3df9Jf/MWfXx55h0a5rKhPNwrGQC/GnWBNjEwAaeJ86JQ83VLH3yppSN+SJkk1tGcWYYfP4QmZOZg8ObvQEdCp1gkLlRcEoZ7EWnTjicjyt+OxI/Jxn/UW4E/gsx6bulHGXi4IFkxwztKbb97Q/t4WA7YWPhSeeyX67rulWnYx7GgE/QPM9AQSxtOju5Kn3JNMiqSU3IuUQZqxYR7RYsCRXpTj+20mYk/YkAK6Xj16pwLtMv20Grgv9GKLDU6zMjGDZFv3ODDeum408TPGQ0Sos+7pqK5r5ZTA2aljwWb+PKl40rccPHl418sTk4MmB7stMo0IRYRAUWDkISBxAJdpHGS6hqJMKRg3bicu4zde01XRv2kZn7n9CBFR8PuZ+aCZAjqdDnTqttbfkgWOeXe9okdo83N6V4pAN1PtMvG+cfkjZx/tO5icTje0yc7XIcG8FyUn7Nx6t9j8O6gwbiHkkS8VObsP9x8R4E7It1aNXCMSmwCMF0UpD+7Nj+mwjuULmodLWXjsexIL+Bkod1+D7YN8UNe26PZ+jcO8m1fT4b+EdXBwIO/+7e3vy3bttieXi0efljh48G9JHLSfErRlbMp92GYwCfhYac7CxH0bp+Xkcdhhl2O9Qf0lnbBpERQYkAWkKVKMEKQK2X5LGfduZxk5dX3j8/3R8VHBcQsdmB8Hm7a7iFCD/Hr4Nn2mx4HcLotj87kPjw5CHUBNp1NFBDuuK/zJucyfAz0HGOtAw0GHgwo/Mz735X7WqWURETJd4nK585Z1xFjue9O8BuPxc5fTBPm1l+0tzUGBDo23Ysy5jtu1+GovVE5OTqFzjh9sVeow11leHc+tt44xGBGyPLwRYHo6fHmLT1ou0dPlAmVF/hzfdXZ6rjN8lwNqw4JFoPF4seLUbU0D4jSpryAiZNmuweOlZRMkIgo/lpEU2HIt0+Td5JZxtHkZwLqdy3V5GX8EdHNKYBs0T6bfqfXk+pZLg7/xOPd4t15b+DrkNHIAj+t40+XOnff13nvvaspuvhcWEaE5fFvvtg2/NmW78cLEp2qgwfwgAAAQAElEQVTGb1qM8wT7NjiwX+vczyyDiCgyzzkJhYlbIOTLcrJee+x8SeBtmznEDyx8qkhZorLb+Vlm/NgWd9lYu3HjOifnB7I9mjf349MPB7POK+iLDpboy+XWi3Vqndmfmt+ecfbxxx9jx608jiNGuWdsw3ZwjVN+pzX2FBGyz/Z9ws5STnL7BePX/Tmdz+flVUKfkJ5jG+7P88Xu3p7296/JsnOwfvv2m8j5PZkX68oLRPcJufixDN6+6N6+zzJ9ycnXc05fLRf7R/sVw7Pnz8v/2+FxZ3jBvf3PBXSskKXl32MgA3NS0TM85JSL7I3bdFdVTX8d0CulBIRyzjKfDTaVUoamStaD3Y711WKPlqd16Xq7u7vag0fz4xOpO++9p/fu3JEXJbduvfGKzwT+jrb2hS9YMPk06jk0mycvRMzr/FKetuW6Zj6EFreDaJkP82SICGi1Dpjf4NE25PnndL2gRQZe0Ls/P3P7DK6ckpw3RATJCOIaroB9sMexT1DdvvTJgsFBUcd4FbYz4DuW83MZutVC/uNEQfnmpNHu9qy8pnX7jRt64+aBtjc3iEkGreYXOmEBcoYfXrCBsuCEZMWGnMszAna9vZ1Zab8Hjl3G/RZtN5CFcffIbyi+SozTRjmhM3lYmXoy/rziKymUJINfEeIuDJfPefDq43IeiUdAvCp3BvHKtrIGbtxhAfe6Lh9Tt/gmuNaVMhBalz3zbI9tgqj0GRFjCk/WlTfpoD5o+Rps0D2OYQ2lUx67i+8EOuyB9XMQlo/vS0YgeAVjyfhNDR5F8JWAUuj0j6GHmcHgfmhmptBnSdzMRYbSDQURoYgREqmN/DWM5YEgIpEHBuqMPICFvChLOSlSBkidB0Qb8WwNbqdwh5BCOgCsT9RzotFzktK2DRPPppaLmR7cn3OS8lQvXwzY96a6VaOe05ToQsGEETgVrc7VcopyfvKA7FMQL5SqUOlXmU5qRTVV3WxSPoE2HAx9DT00Ro3BTiCtUV1tK2mm87Osp48v9Pmnj/Vvv/lU//h//Yt+9atf6eGD+wQkFY5zT7ONTcZdB52t+p4Bz8TcQ8/gvIF75z3Y7ZxeQ1ccaUtdQ3Fe1G0voWcwicVBxcD2TsExA7NuGi0R0MWq1wJhneOQvFPiV2AUDkzcfwvettDSEvTaUQSS8McTuvM23hWTj20gxaCtranevH2zDOxJk+EtifUFYhsYTx34OlJ0OwA0cmKg0HcyToRLXhJ0pJR4RF0e8GHiWWiJfnpssEcmDU4os8AQl+8Hxkx3KYcIWvgTCX1k5LoyaqWMC6LtQMeZfIPTsYM3VMZFuV8Hmp/PtXLAA385uX1L+6HwkFNi56nR1mxLt3ysz06mFMrgM46IKHJzH9aJZdfh0Gzb4ooIeVPA/LnfsV4LrwKLXl1U0ytQUB7UGegnkYcc+IhI9NUp5bGsRd/nLBo9USN1TTem2iOwvXH9hq6z27q3v1cCigQPCwKQ50y6fuXn4cMHsuyWnFi4reXsIMf3S/RvvIX+kQxFhHrkbWVVVU2QfFFAgjfkGJGUU1aPrsy7aOcTMPM6UBYpwUd+xY/pmTNJuB/X6ZlkXGdKIJ5zhr9cdlFFv7fffFN+fenatWtMEFNFCl2wC+hJ1rt/jzgtOTw6vLSVXnStiJD58CIzIikiZLo6aBmQ4w472N5JbbAH8+Vn4ooI5ZRVwVPFswwtGaN2WURooL1lYPpdLq6IkMtCoZTpi9T59YQbAb1Mkg7sHBhNOcWyLdsW9tGPX0tzsOZgyjxusSB3QGuaHEA4uHv58mU5iTHPzhusL9cxjU3TFBt1gGGIgFZsOyIK39avQVwpJQLElSx32ypFJp/g/0wRUQIlPzMdfnXMdLqPG9iT6TNthm3odJ26qeXnTd2Utsbv+wE5u0/b1/yChQq2alkzwt1locv9uy/Xt8zdFrKLHTkgM9jHLRibF4xRgwNeB+VO5wTzPq1Z+Qe56MZtDaWDK18RoRG3R4ngXeVeXO7bPFqW3KolCLLMnd8hEJxtzgpfTQkex/FnH+l6A32ah5xSwec+MraT6C8iFCC5f/8B8qnK7r0D94FxZL1+9NFH8v2jR4/LK3gvX7zk/hS7P5SDzFucTFwjYLdcxOU2zwkuTZv5t/4HmPVz99sjb99T9WufjvKIUETICzPrpPd4o5bbVNi3bcYy2N3dY37aL2Ad24ZTyoX/nZ3dUm4bTjlryu5yRLAB+FBnp2cawDnBtl1+dHSslwT5OVel3zMCQy9YLSvL2ekGviohN+vQfmCJLxLXVRp75Gue3MZ1DL7f4MT0Gv5gPXY8fm6+cZMT/R1t459tl5vUmbIRY95STvDeyrzPCaQdVBuO8BuW6YMHD8of/vBi3yciLnvEacgh86cXcK5rf2W/s8Q/mv4Oe7ZsDQHdKWdigJp5sJZ1krlP8BdpPRaTMvKwvF1uuhrGrdOUshL1Ukql7RQ/uL29U+T9BnzdZoH19ltvlVO2N7EL/wB/f29P1oX9SaYvy8jjxKcYptd0v8RvmBfDSxahpr/HZhJ605XLY9Jy7bEVp34UfLmu713ftLmflHOR5Tk+2Pqgmko5tKechcL1teuyL+P7o2fQouJ9GJfk3Zfr5ZSwp15Lxrdjmp4xOWBfOUkT7HWXRcRNToRu37ypm9evaXe2KS9SgnrLi3Ods2n17PEjvXjyWM8eP9TLZ084LXkuh3XX9/d0wOnIPqchB3u7crq3vaUdFiXTulIF8T41CfrDSTkCFN2WNJBPhp8MISlcSuVXH1PuG6cjhEL+fA0kbkMRl6CgIBQRpHyckI8USsghSKOkSU5TjOV+ZvBzffMaFYpoyViur55zT54ivi8/Y5EgAJDoJch8F/AIYnLKRekZhf8peEUg6GSgZyv5u0BcUSpq/IbZkgmppOK6zPsRd3xCYz7Ii3zI/0ZBhV7TmsgnRSSZrhGyRvorUiBlno1QYWgZSJn7ijZOgcjOjxCX90FZlDx1yadMWtq6npSrQQnLCvAMkdR58ZA2lNKW7n91pE8+fozzz1osas3Pg8VBzSkK9LDQqOwElxj1yROdHD/FJi+khNZCUiSgAmolJqgJC4tItfo+WAIkRWSqVAoWKl1b68njC/3u3+7pH//Xx/r9b+/rqy9f6tHDIxZKT/Xg4WN5UtnDsbz97ju6yU5HpICmuez0sAxwhRJlhiCNCL1KgzwgjWlEyJe/XwEZLx6QALUGJo4T2QF6Mj0+OVPHAmW+WOkhQd1LHJZSUkKOEaGgv44jHKfGa4ignEwAeAy+kQsOxROc9XfnDnzcOMApV0KoOK6lBiZgUKkHl53mUGySx7Rbf5cs2K5+Aop7AvsIckDH4sPy8g8IKyZ9H107oAwauX/jNm+JzqaeiKhjmjK20fc9tKyUwFPVNcFbzQKzkbh3uwhjkVxPXC39OtCaMjE07GZ6svYz0x4R8FcrJWSVMmmmxXd8jPZrwA0fS02FaecGjXQmyAn0U3FffQtCbJo+exaffuhgwXLwpGHZZPj0wsc077Mo8Stpti3vrpnnnJJWLPD8e5kHBEkPHj5iDJzq+OS42GGPnhw0G49l4onbqfsylU7XsL7v4aFjErBsOmTWkfck1bHDZfoMoo4/Eozr8io2MAhRKqcs0xcpIctEoDPVBLnnlGT+fMqzw+R8g8knpyQvJvYIFJcsrJ8+fcJC/1F5F9q20UFDREgC6APjk6+Us4zHgUTOo5yd946sgwL3XTeNUs60DGXSRF+6vCwb88jDsQT0kfzFLQnfGvAbTguvlEWEUqSCy/jMi9MAiX9Iaj3s7+1ri8nQr1z4da3dvT1ZXxNszvQdHR3JQZJ/TOtAybu0h4xT87qAf9NofRu38xH0eUm3bdXyMN1+5tT3xm1wuxmnZk7Xzy0L285sc1PXrh/o/Q/e189+/nM52PNvk37y058S8G3LY8ILKC9SHBy6/1zVjIumvHrjQMl87BAczjZnhactFjB+h991bSMODs2jaSo2Isn35stlrtfgY52mlHmqMj49Nlt8gdvbT9pOTwmIz87OZHC5eTX/boRIikoGbgyIn/tBA/a+rue8+6ZK6aO0udRnoEPL20F3UzfaJYgxz01TF/sUlVuCF+/Yu71x+fQxoQfTltNob/SolJNe+LcHjLk32NzY2tomcH/JIuRIn3/+hf7wh4/K/Wy2pU2CLO+I+6SkwTZt93Vd0f4Fi4BHevr06Thu8W0RoUQ/+nevuLTHijTRJmsyadDpjvawRdvD7u6eTNs+Jw6+t31EJJlnnxi/ZKFxzAmrbdPytq7sf9x/hQ1Ypk88LvEvlptxmP45waVl47zrHRM0elG5hV1UzDleFHjRtWJh4nqW94JNFPukqf15Xct529zNm2/IcnnzzbfKImTCePECxM8Tsqipa7qWy0Xxccbrk0sH5gaPvQdsEFqGp+z4j3CiY/g6xZbO2eQxrwvGmPnp8Llrm2tZiAzIvAPsF0a+q2ILFXOOT+mr2vLNRcbZZdCTU1KPT7KsBtIpPq6C74RtbxBH7DH2d3a2tYv8nd9DH+bxDeIC8+txuVfq7GqXEyyfINdNw7zW6hTb9wbjSxYgj5880Vf378s/Yv/q/lfFf7j8nEDd86mQT8rQBj0RIV+my+m/B4k22TQbwBE5gW7E4bFl+PdwiNEXbGj6zYuS972B8eh7y3vFxqBlZD1aTh5rU3Q8w1YsBy9Gbl3f1y0WJW+wINlHbht1xWKFOAz7OcJG/cP2h+j4ETJ49uSR+tVCTZXYQN3SDdrtbs9YjGzJpyQb04ZnWVUOwVIBWFU2XUR2wfjW0EKyoSMcBFweYr6uGUMTZcsDeYZC+hqMd+Xbj/SnL0KyUsGyjLjSgALLBNOxmF4DtXkEpWMRjk0QKuNZw0gOuIwPCBeQUlG+IsLJCN/IppRC3w0ZoQGXRm6F/buAk6hypZyyMkL7U5BSVqT0CtJlXhHyP778GYFnfv5dEAEfAS5SNxiFdvntRFJ6xWsifwmZ1JAS9EJ3lRXQ5SY9Rmul9LT1fOH8CFaGXb7B+UsIqY8OWAFOe3U07FlAVNUGupvg1JM+++Q5JxrPdXostauJBr+KxWlL7rIqTlOqYYVxzjlhOdXp0TOt5qdQIA1KpDW4a6XcaDLdUqoaOdBXVFq10unpnIDpVJ999ogJ577u3zulj5lu3/qBfvKTv9Vf/fJ/09/8zX/VX/7yb8rk/5Of/kS/+MWf68///C/03nt35Ml/iB786RIyfQDoNGEHKZNHRpn0KqR0Wd8pMD5LyjkphTSpk1bLObDAqe+qRS5HLFKOcW5+zeYFu0NHTJyWrw08ItT1rSLiFcA8MhyKU2xwup5sOoLSRB8djvuAXaxbN29og920lvI5u1PeAYskhSTrsyOIHKzXvi+4XFbueX7109E+5awELz2jckD6HY7Ck4PHQEX/5RnlEQk+M80HpZyhu1PQzs6tp43rdvS3YrfLkRWR6QAAEABJREFUNNd1owhTJBagHe1U2jWUzwjOckpKkeT6K4J6T7R28mWiOzwq5Z6c/c6xywuCb36FoOzb4ZulG0xQ64k8FEUuV9EN3CACmV/zwW2huyG4qKtaDRPVTQL4a+ywHly/Lv+lKAc4Kxy9X416ws7R06fPygS8woH3yF9Axp7KjjO6e8zOrWlIKUP3UHCm7PwltXGZ0nmhxyk4jCvnUAKss8XiggX2Eh205kSBLD3p5JTkK+XEs77YUESQ7yCl50RqpoZJyLqdXqY5Z4k63oU1bZ6EHag7OJoTPPg952Jf1BECKnQ5BXTl8uNE/94x9CTnIKepayaWaenTuL0jafutmOhyygoPGni2zS2xAcvyCkoF/0Y/m4pdO3ChqORTwGsIkqCI1JN6UzcybtdxIONXF/YIOK4fXNeEQNx9+tWLBw8e6u7duwW8a3tMIHdKENUxbhyANeg6ImR+LFcHUR5nTg2m1bT4mS4v37udg0EHn/4LQ/6Ng0+iHARn5GzwouPHP/4xC5MPyu6sF4V3WKTYpg6hw//PjWV+RrDj11tMm+3RbQfGWYe/mDD2twiwG2yzZ8xNN6Zl0WJ7PDjYZ0E2IyDeLuN1QE8rxuSCExHXNbnm0+WWkXHV4EnZ+kDOWKb1bV/jdubVPPt1mVMCS49Jy8LPOoJK47O80QItB2DUyYDv83P36b567i0j13fe7S3fZDnnpIjQkmDX5d6hnrF4yPhj822wvhP1MpBSLrpx2lsm6C2lJOvfOnB/1qufvfXWm7px42b563IOTm3n1osXdhNOH8yPTx9sEw6o77OxYBp6y5UAd8I4yTmb7NHWyBk/ybd+IkJjmyTzMfqMa7qBz7iJ376G/95AX/abSIq57FSW7Tm74wbLbMUkZxpOmCv8ipBpBG3pv7PPToFv6mUavRg4ZEHt5yrSV5Gl73NOJbhLyGYD/3fr1m359xFvvfW2fvCDH+rOnffkkwKf2vmvz13nFNj2v8WizjQO6CwiZFvwa1UOzP2bD//+xGAZ+/c9ft3LPvDs7Fym2fYirgjaohvz4tNd67/j3lBkGCq0CrojQhk5V1Ut67BB7pbRlIXTFD0U4ITGi6QpqXVd41vt+yKibIa5jueWGbv9WwTa1rF17/FneOONW5yQsPu/u1tOQmxjMzYQJox303RyclIWr485CbAP/OKLL4gxPpN/wO6FluehU/yE7d/1e8aW+bB8PE7mLBCdml/zav24jrgiYJb0T36oY12lnJWyIcn8CX0jqD/Z9LsfjiMT45EpSFQ0OvtJ69qLkevY5i6bAtdYVNx5747sL7d9upGZJ1l0XGCHzx491Fd3v9Dnn3ysB1/e1dGLZ5pfnGraVCxCdnSTzZa33ryt29i4T0z2t7e0t7NdnhP8wUKvzCa0+w71CvVK1jt54dPE4sRpsMma1PEMYO5LEco5Mbaxi7pWCjigLC5TkdfldSV7WfL1ZLhy67zB+hmB8UR/RWeM/c5+5RX0KvrGdstz6rmtYziFVPrlK3TlX4zlFCuCG6mkEfG1lBv/9MEdfB28S1o6gxgTaEMr9xid7/8UuG4BBFxS2nxXKp6tYXB9QOsrnIlSgi+g2lijRwCelEyP0xbBrME7WgY7MQ+CjknCdUob+uoBMy1wRwolQ6RXitXllRBURRDuYKVuahxZVaDCCFzmtMJZjFCpwhlkJgynVSmvlGgfnOENGRfTVBoY6HORVjOdnoV++9sHDPAj9d2uhs4/et9QpFpKvVJKanKFcpaaHz7W+eEjVuAnkE0wm7Iib0ixq1wd0PcBHexr6PfZwdtg52KpTz451t0vTlWl6/rwg5/rL//yv+hnP/ulvve9H+mdd97X9Ru3mZRu6dbtd/X2Ox/ozvsf6kc//jP93X/+L/rge9+j/0p+HWXODpIdip2qncucgH+Oo1kwofv5kmBzyQTvOpZ3y+TRth3BX0cQ3b4GAtXe5bQ9OTyU/+78xBPg+UJ9qtQ1te5xivLoyVO1HTyidTYbVGF/wUDQlavHGBzUppQ1mTSX9aWWIJdmcgBkhzvFiVfWC7LM1HW+QX/FBpBkRLi6evrowemb8myQ7FQ7bGfg2Qra/cyD3/WW3J+dnWrADuu6kSeCuq4UEXL7EOrAzjr4NQ6/n24cltHS8iKwdSBoZ+62u+zybm3O5InAE9V6Ijg8OmRynhe8G550sJ+kUMY5R4T4QAPE0pfzBoX0CnT1GhQRBVzaw1dEOFtwmBcHXivoW7CIdN6PO5yjn8GRevQQAQU0mzIpmib/JZa9/b0S8O2Tzpj8HIT7tS0HBic47zMWoJa/8UUKVegAFNjGCic+p/9e3v31ruc2k78DyZo6Gd1FhCIA2ilMxSAlyAZ6KyUEXX2Rk3cchyIL9ACtfu1lhW2alwr9tAQvVGex3iqlpCmTuwP8BrnaNsBaJn/37TJPzptM0N71cyDsHUH/HsB/Ftjlfr/akzwUyQ46IpQThEEDTOnqZX86Z+y4X7d58803GX/XVFWZCe+AMflOgX12jZu6UcpJtreIAGeWg7kpgZtZFldOudQxT3Psaa3PlMzXVE7dPoM/51xwOD9Fb+7fJww+AfTC13L9wpPr55/r2fNn+KZxM8RBjOs3l/IxTroueluyYPK95RYRssxcNyJg3RJxzdfg+sbnhYnx+UnE2M52NGFR4cVIyhm/s5BxPXv+XP/2b7/VP//qV/LC0EHgv/7rr8s499h6jL/whoZp2NreZuGxXfRnXXTo2nDBQsapbbrDP9imJvgFnwZsEmTUdYWsRjoiRtojkgKoqrrQ4fopU2YbhPC2G9gI6rTklM6ytx9c4A/93v8ptu7xvsBv2u6sl+Ja8BW2TaFAS8d+Yg2en4agNKSgj0jSBD0N1G3xhR2QKE8pyT5jDm7zW3aw66bI23XF5XnPPmSgU/eXUi62CfZSL4GjYlx5vH388ScF3/vvvy8H4D/5yU+YH75XxtMRvmeFL3j27Jm+unePwPSFjglQLU/jzTkXfHRZPhGhiCh591HXdbl33v1FjLJN8JFTLs8cZNtXN82ETbuLcopjf/HixUs9fPhQ7tvj7uLiQpn+LLu66Ctpgg4z82NEFFzO9/Dc4nMjslzf0KJzb4zYF2Xqu6zH93mIbnMq+tZbb+mnP/1ZGXuWwc9+9lP5NxSm6xYLlogor4622JNxma7f//53+vLLe3pEoO6/5GU7te7tf1zHdt7AvxcLKWcJHOJy3y30jXNBi52v0A1eDOVYX1LIdeq6gb8ptrdR0qaZymNkkznCaQ3uCmiY+yaMm4iQr9KWMo8d/17Jr5bt7e/rgODYGyIeXzc4NbsJeDFyjc2k3d09TfGD1tOyzGvnnJC91OPHT+T/Y8p//evTT1iEwO9T5uZDNsf8Z7Zdt0W2bmf9Oo0Ydexyv362xEes8L/efHTZUOQ+wKXwbaFISRFh0gs4dxVK4eVXKXddMra/EcaHFBVb9Djp0NPAWAsDD5Kr0C9GTbzcFRBBfhD4J8ZXZtzVObQxqdigmhKXbJXfjfjP/N5Cbtd8UjTbUIPdDoz3c+b9xw8f6PNPP9JnH/9edz/7mIXJZzo5fKYq99qZTXTj2rbeefOG3rp5oDcOdrW/PdX2RqVpJTV5YOO5xZRXaogNBZ1Dv1JAi0EsPkyfYWDu7bsV2ZZqpr2H/l6JNgkDTvAQ8FalrAx4TNguhJwG0QUpaMn9+x/Xp0WpPgjBuYnbA/83bf/5LklupHmirwHuHnH0Sa1KsYrNJnt71O7Mfe7eZ/7s++V+mTs700O2YrG0yKzKrEotj1YR4WJ/LyIi82SxSPb27niGBeBwwGAwMxjMAI+TKbIS+N1HRp9LntR5Q0pJTr2+FOCZmw/+AuM8LTf/qi/wBwQswAQhjDCQ56NymWYDHXogfxao5/YgVsrpzwODi0VfS9QDzHefZWDgEkSUOqVuUlFs8svjI6ei3jJVcPMawFTypHwGOukQ6rxucEdh+R5EK5Wq4T6CfPJDmZ4FSQx7KGVkSAcF3/6g54t8kCYNkeUFqCXy7euQtXPCODuMTTQbyqNtHRwkfXdnT8+f9jhqYxynkQIjWo2yKhYRDmIUkxPl6YHODp9x2vKEE5VTKdeKeks5X4KMi8rpKgvzTRyHi3r0sNO33xzq8UNpe/Ov9Ju//v/oo4/+nS5fuqFcNTrDaEwxkv2Q1PeZxb6C/FrjlXVdvHRF77ND4NMUv2dfYShb6qYUCnjiVAoJCN/nrEjZtxoEKcMAr+apNK8nMxqwkg/GNfQ6Ptgrk87/0WBNkJLZDTzE2L08ONArFkbvjtqYZeqOjYZnzMXXuC2PHgfUBjCgo0LHZoyrqmrwDrp+9bquX7uBUV/DaFTq2h7edMrQ24waRYSCMWV4La6Cj74yeOxI9uRtVI1/itFmVFIIp2SGnE5ZWCayUff7xnZi7ew1LLLWK+dXOAHxO7l1UxfHzcfhFfLc2tzS9vY2shqV9iPapJRkB/gVjsDe7p78N/Xd1zo7LMZto2Njf8aRv/+jtB7djYiyaNoZiYCwPwMRi+cgjQhFhJaXaepwfiy7g8MDgtsj2Qk2jwZ4kHFuzXQ7PAl+mdYN08Xu2wUWvgs403Z2jcO7Z95d9SI2wWG2UzEhGO3RiY5Ab4azY176tSiXm1cjZO++VuFXRBQ+OChzPw4AMvKynCJ5HppuADpchqWGtF6WTaKtx2LwM4PHmFJW3TRWSMZNCbTULOwpZ+5DFePzgm/IzkPH+tpakdGYgNBjcEBiB2R/fx+5NRrjOFoGhweHBYflOaKPFj7mlOb9QY+4IqLUIVvSxHOP2w7fAc6eHcP1jQ15x9qvk3z62Wc4Pj+yUz5ViiTXjwjGOahHHgwWVIPM74jQCP0ZcMqss35sujJjXgZdpnUEbSPqWZe2ttA/HJL1tfXyqsoBMv+BXVCfXDkAigjVzCH3M8OxGOCXU/dnWsxflzlv3BBTaHHa0I/5GBEyHa5n8DOD+X6ToCzDe+++fv3112zO3C2OqAPYDfhwgx3Gjnn93/7u7/Td998Vng0M7NtvvyWAPZZ3tq0vN3Eqr167qu2LF+QxRU46OTuVHfcOB6VnYZ+ys+n8CkHdBIfeu/B+vruzgy2Ylr/CFUkajRpl2lsHV5B5U48gN2SbwfALPzzWEQ5xSjRgsliGDk4cmDjoPCM4mcCvCSccdlTd1xR7NKOsxXZ5fvfIaQBhz/w1DDA5EvoBpJyUUqWMjQC9ImXs8txeZfIR0EM7P/OYTgiCjNM0my7LzCmEy8/9rKcv5yPoA3Bw5v4NGbtX1XUJCL777jsZfNKwA28sl2c43g6yHCCcYHequlKFXiz1KiKUcy7zISXTnsq9y3xvWZtnzhsqxuVnLltnA0KM3eURUWRh2t2fTxx29/YY+6zofESScTGUMq4GPTaeAZ3w3DRvA/5VzN1UUniYE+1bDfDL43dfmTLjEFf22KEnIpjLIzkQ+ff/7u416JUAABAASURBVN/J+vfgwX3t4YDbjn3yySf67LNPZd374osv9MXnX+gpu+Q9+hkRGkBoftR1owCvZRoRauCr7ylCx87KehERSjmrpl/Ps/HKqlJKcvtV8pbjeLzKerUKTTjDjLNhPtVVA98b5UKz82xu0lsGT93UxdaYP+ubG+V1yMvszvuPj1xhblxw8IGN9m+WvB610O05sru3q+cEGt5Aun//vr755lvZBjgY+eHeD3Iwtw8P/PucM+x3h+223jFcZegI+u/R5Za13OuP112DN4Ns2633HbZQHjNjTKTyBYIemRQgP8fpbz+UQpYUsHjG7Vsf1zTPS3vwuA+DyyJoTbuOAMJ6zp0iQklSCnBiEwYgqFNR0OSkFfi3QeBxgQDkCqeqNwgmbsG3WzeuEWBsq+I0Y8IJyMtnjwlCvtM3X3+pO7e/0ReffaKXL56CdKrxKOni9preJRh559YV3by6rWuXNnVxa1Vro4zLN6jRTKNoSxrtqaKfKFGGluLLTRQESxmaIFcD+Z4xtO0UHZ6qI+0JUHrsmXgWOEFB6rzID/DB4xqjD8HYmrpRDVhOAwiHIZhpknn0BriHL8MfwaB+mAOP+JhxJK4o58FFnioUiroBqOBfPJ7n+aZb0b2Cfyqg/1uX5fgWAg9mqQg9yjhgEJz+T4ElbqdAt4CetABC6P8CWFB9oRMOlpGQhpk3Z3hPe0+0jonTLzg8L+tUUj9/Czq11G1ZXAxu57TAotxlS/CCsMw77aGdj0Ul53uUqeeuh7YBgQ2pUUWAUdcXWCSkT/7wo14873A6V3RyOkahmCDVpqpqzETJRYmH2SmO/SsdHb6UujMG1yqxaIqAp6rXVeXNguvjP9zT0Umjq9f+Su+++yttblxgEV5VZuFtcAhXccJsIG0QR6MVjcBRg6PmeapqRc66fPWq/hd2krbZEfei7lcqWia4DdbUi27hATzCSA0LfjK01x8XvSkPxiNGLSL/QXihOuEY+IiF6DIGNPGkZUeyY9r2KesFTvpLdtBaDKP7s3yautbbF3ho52cRAZ9qFroZVQbyWX696+aN67pwYUtN08hGvMdAT3Cc/e59os0AfjtDxrEEgTMl6EWXvJA0LBIpJSE6dYw50c64Bp4fsZNydHQM7kodulNhJFzXC6d3/Z4/f86u465esSO9y1j3cHCd33m1oz3fs1DsATbodhjtqBq/8diB949453BadhcHFGoFByojn9C//Cqcgu6UMzrdFkg5K1IUOD09USa/guOdGGuA2rvLmxhul21vb2OIR3LfV9EL77z5uU/KTL+digknAxGhiJBxmG9jdvYGFMEynBKctEVXmAHUkS8IM9+9uNlBPYafxzhet3FGHQy476quwJdh/wCPWw20zTgjbtcjTz+3DK2bS7CwtjY3tAmMV0bKOc3nIDIaMcYKXbKjZDl26IBxra2u6erVa8yVDdVNw87tCxahFzqCniN0NcMvg3XgDB0Sl08c7uPQjKi/wQmYx2z6WmxGgs4EL6n21sf88GSom0but2HunbE7bJrW1lZLWQ/PivMBnW48oGueo3ZmCu6USwBjuk5OkB38cLC4giPuuW39cUBpeizDy5evyLundsAc9LziVOL7u9/rm2+/YYf0ATZjX/sH+7p85bLMF49vQNdMv2ksfaPbpuVPgeudMg47uHbKI+KPqhqfabPu+6HpWVnos/tdPvPmyG9+8xtoWSm7+b/48EO99/77RS6WtetZP9yf4Yg5eISM7LT7/jycoZemx3Ib4OvAuKYEEbYDS/Bz0zYhiPE4TIt55748N6ecCPv5GkG5g1bLZyi4WFvQKW9kTNCJM5y5KZsZzp+cnpU5e0b/vm+xHYMGua3B7c2DiEA/M1CpQo5MINRjIAlS5sogZcojQtapHjwdOtsylzxXnK5DV5E7zqO4aEL7JDvDgQ7SVL5KnvsefTI/XJ7Ra/PuASckP/xwT3bMpwRWEYn+B9aGsVIKbF9fUtNu/kZE+T9Sesbv+uahcbof8yoi5Gfmo+UVETKdflXq17/+a13BjqSU0eOJ/OqYA7q6rgia17RadKIyqgI0VUTQf4JPc165LUXyFYrybFmGaOi7U0ZnV5nXY04HrMM188k0mc6IYGwjmX/37/+ob29/W2y1X5d1QOIxmW6B+8piXvjeOCJSaWc+FPvARsMJut8x78/j95z2ulU3TQnkTIPtj3W+gu9FjuiWedrUDWNfVYDb9LtuRp7GMcZm+X6VdXtra1uXCDyuwr/Lfu2IDQfrpXGmnGVd8ytvTx4/luW5BAci/lPJfgXt5ctXjHWHzagT+S2EARm6zx696MkbrJ9zEHogriC1De6xwz1LeFfuefD2B74GJUsg+/bn9YOB8nPAvOyBwcA8GbDtnn89qcug4k19iK1S0qiuVeckNFUV/TZ1ltf9Vfi1Yp4j/8rPQ6Xe2qghcNjUdeT53q2bev/dW3rn5nXduHal/EDduI4O93T/3l199snH+v0//I5g5A+6+923ev7kkUSwsLaCX3Vxq9T35qRtpn2kTeSwzsZWgi5IUfYXtGf6TlC+BAcRA3MYBRWPyhx1mxbd8RywTln3euY4bFBEKKWsjGydRoQGywl/yXXm0DE/2yIT67b1ajxeQefGAoHRSHJvOnf5/jyce0R2Lhn6ot1QYKDUn59pQ9HyqWvM83xT/pbcoGSgzABKibHwJYlCcS2S87cuMiQel0/wNCIWTKnkRbGq8pvU+f+nwRMRnBmF+iMoz6CDZzYQfwpSzkoZZS0KEooAJNKknADwL9umSPI1oOivAaFb8AZR/hpgKkiUjCOnkiZwu70fGV7j4GYw0L4HnydcT54P6Hgyz5SmUkXZGD1dQ7nW9PDRsT77/DGOa63Dg1VgpMlZzfNKKTeqqhoyBvVE4Kcnezo9fCFxqqLBgUpHPen4tGcn7ImePDvR1oV39c4Hv+FE5JpqJnKCf9QSSBSMIxhPJHhUJe6zyn3OSiljgDrt7e/hIIz17nvvypNvSlDi3cIJk9SpnZjJ9KycJHhyiWvw2A2M8zVPyPOIAIu+4IlPmTJpHdKLZ0+UeGjje3x8oiEqRTXCWTrRsxc7OixlWYImmgiVh2d6DTTlU0pVMb6enYUAYY2s7TTeYDfkvXfeKUZr4FlOCRxD4UfPAu82HanpN8xwLryj3GOkB+juCMgSbTJ8oSO5rse+XIxtSIpBgTfeOXJQYv3xTpLrthgi746ZQuMxXcYbEYUGy8VgOkY4qg1y8gKjEPLs3wC0uE4HPprKqXltmgwuo4kYnG/fAvdtfK5vUKlsw8MdeMWCYNq4Q5boEs9NoxfGK34v/dJFbeJ8e4d/a2uzBIFe9O5z3O9d1oaFwO29C2n+2XG0w2PH2WPJOcmyyClroK8Ow2seFSJD6ikzTyMlGaxn5r935ra2t2WHsGXcpruGR6ZzhjF3+wjGwRgSfTT+geEC6lEtpRBKp0Rq++VgZzwayQt5h1xNiwMoL/orqyvUlRxs3eM04f6PP84Xbxw10+7x29nroMN6kujX456X9cVRK//rM3yyDO1EppToO+n8NUCrwWXGa/35h7//e4Khl/Lf+3/+4gX9HstOrfXq+ORYUwI7MRTzxLxy2xb6R81I1pmIUFM3OExt0QvryRaL5Q3/VR0WYo/3iMDP/ynb3bt35dc19giOTYfH7sAsIuRg8xWOi9+xHiHTnLO70qGdL4Ig9x8BIaVUiog3QN7jdd9LMH795HKdzz//vIzRdJmXxuvUuhKROFE+kIOcWzdvsVFzopRz0YFdaJ7ACzuCZwQS3jCZMu+sC25v2XTo1jztCi+W5T+lpS9y6Is++pnlEDEfj9sYcspq4IO4WvhNqFBoaXByDJGsewKH5DHYJngMlp3xnSC7IwKnE04fShm09+i6F+cC4HXfBrKie3ANpU/3a5zLZ+ab16xIib48AwDG4JMaB2V+7le9nFp21gfjMy9AavSvoWV3NudU7M8c/1BsZ2I8Hfzz2N1ujJPXNDVB1gl99qVOi61MIE4py2P0xoT1w/UzcrI+WqcM1gPf3+TEzL/p2GYuO4hOKWkNR/t9As6NjXVl1veIQOcnyKyX8USE9NqYDfRv6IuOz+DjlABzhuxhAfWWn5BxN8yL9fU1bW1ty/PA/5fIBx98UDYfHCD5meuJK2LeT4s9sV56fhhnSlF01DJ0XzveLKOO650RhM6gwfIBRaHXpxO2Lw32xeAgJOXMeDpO3FvoR3uM2A1IB1LX2SCwdGqbsc6pku3MBfh0/fp12fl97913OTG8RUAyt8Hmp2k4Ihh/+vQZgd1jTh+f6umzZwSWj+T/9+Tp06d68eK59tgMOyM4XoJ1ZQLfOsZh3kYkVGNQDz2W3xJ8b70wjZD5+uMyj9m2rdRljfS9y8/XNUcjQhEhvsS3Xl8uKyVu8TYEPDffDTknZdZw222Dy0zzEqyXNfwV88npCvO0xo8Z17XWxiOtsyk1RnfX2bDZ2tjQ5e1t+XWtm9ev6TIbrlsb6Mf6mqpQ+Z3I3Tvf6g///E/6x9/9Vp9+/Hvd/uYr7bx8gV3N2gDXRTa6rl7all/3urK9qa31FfqolVOSlAUriqw9f+zfBGOErYpICgGkApxPEWUYPQ6N18EO2+JAzHyMCGXmQ103zM85VFWtnLIy5YZE3v10ZS3q1DEnO2TaA9YNP6vhg2mqmQsVeUGDoGQOWlxBugSy5bnTN3BeQm9K/0yOBkOZt2ScIp8y2MIUyhhf6aak9E0aEYpYgBYp98XemWfkI8Ib26CGqz1IvRtsBnQwz4P24jXDIPwxtDgsfwJgmBePGQxs/wLMqNv+KVjS8KeeL8o7BNbRj9Me6byBTi2G189KH9SzMjDUwrtl3vfzvPnAI/j5+h58pnEGfkNrHAiAmnyLa85Y37gNBW99QDW/D/AuoGOVmrZJp5Mkxbr6YUN37+7qiy+e6cXLzK7mWAeHNYt0heNY83yEmqGskdWxW3e4+1KTo0PxUDrrdHbU69H9V/r66/ss6Jf0/od/oyvX3lHFyYhSyBO+KDfyXfLB4+jgzRte9fKzA5ySnd0daDuTd7r8V3QaFuYphtl8qpu6LKQ1E6kBIiWCmsH2Agi5joE5CN2MeZHx62oJXpZ3Jyk7PTxSi9FsUqbfXlNoOTg60QmBwh6L+8udfaWq0ZAqTeG9ebsEcaG3fIOfziJCOScN6Eu4I3Xs2K3q2rXLunhxU6NxLUWvGU5nC64WGdp49+xyDNBUAN44II8I+fLi4ckeMb933zkljAe4JB2zUPi43HL3D3jrumLsvRJ1XLecfpydEmhO6HfGM5UFa6Ctac1VhuasExxA/yeVa+zAGIKJmjHAnqQVaU5Jps+7Xe5rFYc6glohkUiC55rzwf0ugSIFsnd/LvO8TjmrqmtF+OkgP18u2ill2em2g+EFd56u6BA988Ln3VW/xnWK09XB51xV4ElyoHKfHVjz0w6QwUb55jCuAAAQAElEQVTXPTj48F8Tcmqemw40xY8KZPpsmqbk/TXCqPrVrh65OOArPIBPtkt2ioSsk6LQbXpb6DBP7BxaP90uQOQg0Q7QlStX0IN1XSVY3STA2gLsvF/yj8JxKKwPz8q71g90hM6tsntLc3lO2N5ZLk5Nd0TIYza95pO4t4Nox2aPgN488zPzty48DqrMQa+vwLmbaW9vn9OLhzjju/JO+BmOz4n5ij0zT1JKhQaPzTzwiYhpGLEAb21ucZpQK+VUAq51HJ0LFy/ITp/HNtDIr5/5R+6mzSd5x4xtgAbTF+iE6UvuA533WN1mZ2dHtvWe836ec1aFjK0Hvqf5n/0Yj+vbEXVbVzbNTg1+7vuXL1/KsrWub21tlTFYTnbI7Bi/xDmYYhfc5s7t2/qBoNFy9RjOcLomk6kSY0DjlZBBzjg00OqySFF47rbnIWJeHhHMOTSINKUkg8fWYQ9MW0SS9cj6a130M5f7ufVAPF9ZWWWeNIpg3qGPfm5okZ111PT5daXljqjzk7Mpc79DpkMB17c8aI5KkwNXZgzmkcHz3rSVelTKOSmnTJ9SaH4FOff3audVKbB+j9Ff2+qIoB8cY570tB/QiQCM1/hNa0TI/G6Yc+PxStnBr5hrq5w6nHKq6v9jwzYwGHPHPEvQ0KMvxmVejJg/DjSNz3R0Cx5a/v6dUZHpe+/JQYqf24ZYHz//4gvsfau6buZjh66zIteJjKPFPhsnpJcPZCohV+tWZYct56KXTVOzDtWMYYQOjbXUJ/d769YtfcjJ2/XrN3SDk/R33rklnzpsbbHpMR6DLxXcHWuO598RtnxC4OsNlh0CEtMD28omgPt25QY7tUpwtQp/bDMdUGxhT7xzbj5YVzIyMo9H1HW56zjY8PrgIM33W+j8BnPWp66mafvCBZ257709ud9XzI8f2CT5Ft3/7rvvdP/+fRl8KrLDHPWGw8HhAfbqiPqn6tA70ycziox1hoTbeAMuYEB+FhESnwKU9QavgaR+rvPX6zJ0lHKvIcOiLsJTAcrLp+AF8SKNCAVyU6B56I3UK9IASIlUrNED4HV5GDpQdGhCp96vxC+hb+miU7htDPN21EUFyitaTZ2ZF+I0JWt9daTN9VX5h+eXLmzp8qULunb5oq5euVT+/5GODdWnjx7omy8+19/9t/+//sd/+6/64pM/cGLynQ72dkSMA44x7dc1D0hoywbdZU5M5r9DGdNnpSZHCW6SBF1AhERurrMBvYyU8VoXUkrYqMRT1xFXiGG4gqzrZV3EtxY4rNueU3XdqMpVadcxF6wTPmUvwDoxLGRCQl/wE6yek4J7fub2mXnsOep83TQyfpUr+A54PJwDtzQEGM6Dy87DwPMFuHMwlQ++rAAXnQdcPKRG/QEcBeZ57kqzP/UVCpWPE/gSEcJvHNSD0WAFNPNsKFqMTotxapkE3tWc4TwWgKlmwBLsELhOR72O+h2MdbT9GnA4+j8BZqoHBrfFOOQrIhQRCIkUJY8I+fLznso9CvAaPGEMlA2MYY5vAJ0hCh5FUoHXjPQzWAVC0Gl+BQUIiII5Dm6XzykT+CnhM8Crntuh4E42ShVKoFDf+dlQ0PnbzWhQxlXueeK060PtkJWadQ1pTbm5qFm3oe/uHrDLeaSd3TG7Vxs6PllhMU84ubUS9URQM8GJP9rd0/HugdRlqR9p7+WZfvvfP2VH5VDXr3+oG7c+UDVaVcJRqkYj2iaMeaOcs4YIQaoiQqFBKkDCJ+D1iAWrYZL4tR0/8/vel3H0PJZEGwNVCw/m8m/LZOtABfvVDwFI1qWuH+CTFN0C2oH8IKEfA7p0xGJwnaPqjY1NnUxmmlLveNLq+as97R4cEay0pawfcNgGcC1AhWbohx5xpSSNmoo+p8CMcbXcJ127clHXr11iAcvKbJk0BGym385kciPaLj8Dma7rCLZ6cipjsu5bF8yXCmctaOMy13N965tJGNA/4/Mc8TwwgrquoWWQ27r+2tqq1ljg3H9H/a7r530N1GZcrr/NDk9EMLwBXWoVEfCvV46kFZwIUW+g3QRDRSu5T6qQHXg0lP5Mr4HCNx8quW5Pv+5nk0VyjV0kL5Zb29sEcRfLSYkbTAiA7fT84Fc+Hj/WEYHkvM2mzIOW+W0b4Hr7OOalDfQYPwQXmswP95UiyeWJ/kOhxUflGjzMgaJQTsgHEJdth3lIE9n59lh6xmyc5iNVNFiv4EXQuoMe92W93cR5t3Pi4MROUVDZY7R+XUGHNznlOCEg3MGps8PkhX6EAfcfVPjFBx/IaYcOOPDwLr3owwvEDLsWEfQmVLeTcbv8gGD+EOfmwoWLuoweZ3SkQe4D/bbgSTnLOuP7HpoFhpytp1JOFQwQejYoIhX+r7OTOsaBauq58+bAxHbOC5fLzRf3vYIjepUTLp9cud+6quXx3PnuDgHjMwKgvRIUe5qYt5abO/PYxOX6Pbpg3pZng2Tn1OPZRjcabIbL3WdEwAYq0C4iFBHk5p+IkOVrPNaH09NTOYhd4o5401ZcFy9eLI7iBjub1inXcx/rOGwODCybFtvghdunki18d2r555RkPargqcdleE0J5PEpdJoWA9397CcimCc9fO/KWEx/Nk5qD8XGqwRqDqzdfyjAK9oMzEn3krAtI/jVSNi6Dt3ska3b9vDU+iuqtf4/ngimzk4n8smPf5ReghXKptO24EO9Cu7B7dAX30SEBESQgmgANwUUBX1WyuhPSkH7vuihZTrBwb/APLZehMJoZJ2xTHuvu8wRLa75eBN3UXAwCNaGmrm2VtrM2Ig6wwbMWOMFDf7xfgehLfR5HvTQY36tYsvch/u0/BrmkWVpsMPv18bsULvc82ob+ix/z8EBfOOVMXQOjGEGLSp6ZNrmkLkPuk8FpOA+LYKoWral3mSwg//OO+/Kv+VyQOLA6OrVa3JfnifWxe+++14G/37kBaeUJ5xuTQgITgnCJoxzwqaVeehxmdZVNoCsn2tsGHlsDmpsQ3y/hg1fge6UMrzrJOhaYS6uob/u0yc2V69eLTru1HPTPOrQ40P/vpIAw6elDjgceDtgc95B+y4BSvmtG/Ws8/apPAaDuCwP0+tNhKVdFf336I711H2YrxHm29uQUlJGxyPmMnebATmipvq5y3gKLB4iLtRkKPMvAtyL8tfJoiwoKMB9QkdTypQwb9DBgblV5SAwzYpEsZ0CApRg41DkqzqgUcDwGlIe0PmBNkkNz2vW8CWsrDQEJCva5kTkMicbVy9u6+LWhrYJUqiqk4M9Pfjhrr767BNOSP5BX3z6sb6/842ePX6gs+NDgoyhtL9GEHPz6uXyu5PLBDbXLl8AzybBykgro0qjnOTfo1RZrMMSRoCN0E4Dp5E9c6LHXpn3RV7MnZa51sMwr/G2W+UZ8vfccd7lBWg7UM9gPC11LGvL+Mz6yeamZe7nVKNjFf5n5FhVNTypmLeNrH91uR8pQvAuqcJG2L6mlDTCn6tyzVyTXCGQi+V+HnoxrAW4/Kf3pX8/WMBgu0RhueWLLK35YA8FDADqpQIudh1SyS0X3wN5oBSf+/J4fUsTaruuyrhN+wKC5/PHzkUE5QClHrAhIrjjUzqgI7JG5Zw7GFDGMgH6Xp4MFtSfgoEJZrBQCxq+IsBvEKmBvBlLUohNkUiBlFXoQRABpOyy8xDleam/qCvwmWyP0BwYXt9IPJL4cj9vA3S4QB4lQJuIKIpgo5bBbaWpcFBSSkUZjHeADx7XQH2avv70dNzRT0+7XrWUxqqabR0dJ3351aNymrKzG9yPCVJG2t3rdXI4KA1j9bPQ/qtd7TzbVbc/0+nLiX64/Uw/fP+MuTPSu+/9Uisb6yL+UeQk80TQZP4EyqkI6DgP3C4+GXo2tzZlZ66qK41GYxaudfmvm2xubeBQd5qycHkytUyw3hpI20HBmAdgzhuPd6C8dEXGNihR16cnQVpR3/CQnSIb47oeacKCPqOumEwtCr6zf6TnL3cI3AbMmPEa3Icrgfzcp0eHMmONoG7n04pWiU4vbG/o1q1rusApyirHtV4U67phEmeQCYBuaBkARFKclg6DwxNZXz0O54PnESHzR1wzeODBQo0mOByr7KrZCU4poe8DRrWSeRQRsvGwo0kz5ZwlynTuOmOR9G7lHguU+4wIdgXHLMZrGuMo+rcwxuUFdZ+je9PvRc+09fDS6RIYEGSZqkGWzym78hTAi6DvpC0cdOuo6biwfaH040W3ZwE5xXHvSL1Y51xh+FZZFGp5TN7x3t3ZJWg+ZXy9WUXayXQNolf0HLLpJ1E/0+XAM57bWKMn1KCcZ5EYftDiT30GmbfG+fTpM3g70QZOezNqjEI55dLe/fqVBWOxjnrX1s76Kk5TVde6fuOG7LhcZ/d0G8doxsJR/t+VR4+LA+3gwnK5fPmK7Nh8+IsPdeudd2RHxw6UHakBnaIzPoEMq5K6PwbHZ5AXgBFOmRcm/+DUDobl5QWjobyn/Qw9meEARYSsexEeu0FzfPDD/OVO62sbWo6hRw7Gsba6JtMZisLbKwRBps2vQNkptGPzAycM7t/8iAjk0hfQ4lrqhnFEzJ+fEkiYPvdhulzVJuqIgOsxQalfyzF+64J57bqu81OIiFLkMVgnM/rtdIMAxP1a18xr5yOwW+ivbcvf/u3f6gYyusx43Jd55h/n2lkcc0pkx9Zl5q15WOYFPCidLb4i3LfBBQP6ATj7F8C0GiJCESHnTXfE/J5v9Js5ZIaIi3LTP4e+yD7lrBELf900RS5+1jMXDR0BS4sNsTxOmH8nOMJnp2fsdk/KO/+2L14TSoqO0FPBqZ+94q3SiDf3prvGRtfou/s9Y5PArzNtbm5ojc2HOU2dauoYSc8c7enPIIVyTkAutioz3+0cObDw8zF2J/HczlIPH4xLXM53zGmy+vWvf11OR7w2WIYRUcbhuhFBv3XZ+X/69KkcOFgvDA6srcMjeGf9GDG3rYemM+csQ82YxmzIrK6uaJWgYA1Yxw5Yd95//z1056Y8VxwEGId/d/H48SP51NCvMd6+/S0nlA8I2p/o+fNn8riWTuEEe235ZMbsfm1f3dcKgYftx4ixm4YIj0fYsVmZTykl+fkVNga8mfHhhx/JJzM+vVwjmHHgbP19+uypHj6a0/Ijc9N/bvgFpyJ+Hc7zyzwtzip20brSkZrng2VD3qn5u4RhkXFq3i5u/2wSEX/2uVhfhQ68Af3shegXMmV6UT/ggSLpbXBfAUqDpODeH+pFhFLK6EKlnJPmut5TZQDEM3H15dmUU9OB0xGhp0sI9uCTfRY8gES3K6zhWxtrurS1WX4HsrWGfoxrBSctjx/d1/e3v9EnH/+T/vkff6svP/9EP977Ti+ePdZscqqmSvL/VXJxe0v+P0yuXb4k/zj+Evcb6ysEI7XGTcVpTKWmTuIjmsh+RMavcL4uAVKiPEEz6xx2uiOwiAhlfD8PqkWGZ2wYeLNnrpPLIAAAEABJREFUjzXdG1i+n7EhO5d7i59h6PAxOvKd3KZjXnXYjZKCowN6BGBRmW/OiyulDN8SdCXuQtZl1xXchYyyfgbM8vxK8M46vrKyQptMX61a7BNo9RrAUj4D3wAfo3ob5o9oAyWloR9Tkw+PyqcU82UdLQA9JcUuOrWOF6B/p56PTpdQ6iB7etDgNucgedK+BhZUV3CvpTJEGImdlzkjO/neCHnkan8E0Ckz1PX+ErQI+DV4QQfstBZAaacFppoi4BYBmoY5tOpo21G2hJb7+bO50FueGTqE3VkBUCjTY9rhnz/m9ILWQX7WUddtWuMycD+vz2g9MI+WrPlhg3SCY1d224wf5ntBneEQeXE1rgHD4/a9Ge62BQYN7BoMONEcpmgQCpfHUoy1tz/Vne+f6tXOoNOTNWja5hQltPtqpnG1pa21yzqmzoO7T/X84YGePjjQ3//dZ9rfmWllvKWLGFBGr3oVnDUoM2kO5k5IivJP1npyvle5Br6hgnqbnGbcvHWTI9LLZfGqmHh+N/1v/uY3OFEr7C5OyyTofWQC3TIEzX/2M3/A/C69qXQzqEXH0EIN8PbFs2eqWez9OhriIgiSJtNeDlCevdhh93EieebpzbUUQ8R8kvpJZpyu1nM8PACz2RnFrbYIrDY2VsF5qmN2Tqbo04AsEpVNzpwm1IAby6iFiJ4OkNC8ECzLT4uMxbMRi2qkpJPjY4LHXU2RdySPFSQFIU2dUuTyiKD/qSKScjLNS4xScjtwOoixManrWjP4Y93xjuuM+dChVy4fwad5/yMn6uBfj371jKdgdPdkPB+8K7OGo+J2DYuuF/i6aVgsaqDROkGsHdW9vX0dckpS+mHsNqgHOJLuIKUk63ZPHx1j7+gvFyci8RgOuT8A8mUau0Udj7Npao3pt64bifG3ZS615or+9BUK+GHaXd/0WffW2aFUzHkaEdpiUXnn1jvavrAtO0e//OVHspPgeks4ONjX119/o9///vfyn1N1ENhCn50jOxnvvPtuOTHZYxHxD2O/+vLL8nuQq9euFVyraw4OqjJO08swC+3L1Hz1omRd2QeHx/oOQU4DjzvGupSh72t2uDyewYwysgIDc7tTShn+H+Bc/VACsgTPjdeBlWEED8ecqly+clnvsFscEXqEA3T33l0dHB7A967spHXIJiKU4o1+ub8iO+zeAPUpJ2Rfq6orRYQ65D3DrrqtQfDYDpTHZmcsggJJCZoigtz8ExGKiHITEa+f55xle3GZwMOLose+xYmMx2Ac4jLt3tl+B159+OGHsoz9GwD/QNly//H+fTmYPD4+kW1+j+4raAhE8EX2X/uJCEVEode0GkyX0yVEhM5f87soemB+Diyi3CizpTpiPtZNI98PyLbwGjk4OPHc9dpgME+nzOkptqfMM+p0jMs8d5vz/b2Vn3f+dpHLoLFHpsY5A68dcL9q6U2Eq5wg2JFfxamv0Ds7R6atwo6nnOXU8rB8HYxHBEE7dpZ1zHqaXQcbxHDg/5ShWePnJESE/GqS8V/lpMD0W56eQx6H6TE47z7dt59HRNkI8EaC9dD/J8itW++itzWyyPKcXVtbL/dBV0v9W2HDwa9drhKom2bz8ujomHn6Qrdv39YXX3xZUvfhH4H7dUYHt97IOTo6LPRnAhHPnxFysk5ewGY4gJ7zoSn8sA5EJPpv5Gf+/1j8+0vblV//+jdy6pNZ63KHDfHvxdznjz/eL7bFmwQOSl48f86acFLst7lmvOaFwfwI5pHLckpyiqlTSAX0F66IUMQc/kLVv/A4fub5vMw0F+B2EF98nA5ucS7v+wFaBspEvQFwqsD2UBbBfBEXecuyaVaUc4O9G9SVDcRBKWVZ3xwg1uicWMMG5sUKgeIauruEddawK1cv6ebN67qKDfSJSWYOvnzyWLe//kKff/J7/eHjf9btb7/SE05HDg92NRCwNEQUG6vjchrik5FLnI5cZMPSsEFAsurfLFZZOUkVgqirBD1JVQ5xK4Ygj8KbnjgqBWeP7Hvo7/sZMp7wXMrQbttuXS/AZoR/8zNb+ARpIesAqXWgZ5w/hYH1tZQxrpJSx3UxLCoQJEBHueeXX/ee++sTnRFwT2ctflOPhZf8inXP+OlONbTVVVV0ep0A3ycpUagG3/nP4F48MwEmPt8FF8Wk3FEmw6JNoY2HTt8Cnpd7WpEtH1pzxzftyzPS+Riht4zX6YD4SRnfAPSUu65TAzwMJUa0BL11DQqeVUx07xKknBFgUsTPDvVcy4ExDXQ8B3f4U3DnyzIqv2lbcAf3c+B23h+3EaE5ndCQ3gYGwrPF5OdZyvN8OB/kAYFDXAPgzwD7LB7nBe5grIbkNjnLKTx9U6s0DKXIKDOAMXednMijDM67fs+XBWGlMpRxwnyniIK9gWEOeO9dSDOFulSpXt3Ws51TffHtI73c73U2HauqLun0JOuI+63Vq7oAHO1M9c1nd/XDnSe6/8MLzdpKuVnXxvYF+VBm2p+Bb9CQJBsSchJ9DL5ZpKZlsDKwQyGoSWJnuApdxgH88L13tDautLICTY10851reuf9dxQ5cLZnGJoe2UYR2wBPDD3te4lvBkTqD4/UQ4PL6ZYiKGFCBg0ysPv8herI2trYpmHFiVHLpOt0Ou20u3+ol7u7TLqOZyrNUwR9gpWPuNzTAB4rdk50xHg6DImzhksYpXcxbtsYulUWqVGVkR2taB+A4MewBPAVxwHHzfi4ff0ZNNAucR+FHj9POctpz3hGOCtevCt0oKX/pm5eP3Peu6gCh5/TO3jmH+tLpABnK+MZwNUXPenhcUsLKfF8RqDS88y/CYkIGg+lfk9dlVoUuZjEi4IXZfe1hqNtyNDqxdepnZpHnCZ4B96OvF8bqOqafpKMOiLkUxMv+PNXU07l19d6+je9ObueOxtKfZE1jSlncMzl07LYuE1HCklym5zg1zD4Vm4TQUM+g+knnZclThtWZIekg4/iCh6MkN0FdNs/SF9bWS3PHUyv4sRMzqbFCNs++a9UffHFF2X31ruW5luCf65nG/buu++VnVCPzWM84wRL0GFnzY5zB70e59UrV5SRZceYp/DecpFpXwJ0dQQiQVoja/PSTgu3hbYVdq0sA9sBLyqddcptPVZXUjCva1D22iNI3CModBC1hp5ev3ZdOWUFdNvZdxBmp9DjMY1+b77HwbXee3z+Qb3pnjnYwHF1ucHdODUE/aWUlJGRwfcup7jsuNcELQ3jMIl37tyW7zcIYivKjSdCMohUi8v3BvPLdAzMvTN2D9cZw7/5N/9GHr/54OoRoQhsB/z26z//+I//qP/yX/6LPv74Y8a/V55ZX/yudcUcVaDVJoY0fGMk3EeEc4qI1/B6XCmX8Vnvfwp5Me66rhnbHJZ1/Mz5zBqXclKCT4Y5BPPefSX56plvlqnHmnPSiHmf8lyve3SlyAF9mRKMnE3OZKf6hJMUOxXWA8OMoML1DJZjwWfkPwdxvtA3If+DFTyIAnaQ3LdPERwcmf/WZ8/7dYJ7zy8Hgp4fq+jlmh1AnH7rtOlJjDeCeYtuZsbSMe969CjQP99bB3isnJM8/8YrY4KEl9iEWdFfz60NTs3cxm3Nyx5dSODtmE+PHj2UT5J2dl7pSzYCHEAcHu7TdtDa6oqMm65Ya1ZUAgj0p8iJ+WdcTVMroG13d6fYpQmnRd4ALHxkDg4wYwq/3ZcdMgc7a9g92weP33RHhPwMNGUcfn750uWywfHrv/5rWV99gurX0VLKOj46KoHynTt3oPkr+f8+uX37DnblgTwO2w7PQ/Nvzv+ujMc8g1hsd8c6OeXUbAKfpuVZTklhiHAVZPcv+8Rb1QbRvJSYJyXz+muY5+DHPPOTb9Y5GWSMgPMG7gfAnwKLZi4bnKfDoTwImX5FuBSYUxDJ2SjFA1nr24A/YbnklGRZWo5JwaSWMvxtsOd+bXmDwHQT3fH/KXXr5k1d5VT7yqWLunzxIqck2xo3Fb7PsR4/fqi739/RF599qk9//8/67puv9JLTqmM2oiYnh1rn5NU/kL+E7+L1/ua1K7py8YIubK1rbW2kVQKSFU5bnK4TuKxyGmPcDbamrjO2OCklqQQk9ofQ38EnOswD67X1a8p8nhSYlPXa89sbeA4KBupHBJuttTzHVplfHmMCqdt7jW1ZA8p8x054vnYL3F5j2jLnevSkh3MAMuzAiVapK3lpRv1DAqAlHDMPJtiaWUt97BLEy/IxPd7wrJg/5n1dN7p48RJz65JyZi4FA1XSoCj/BnH56zzwVABd89C5NyBauap+ei0ru9wVFjBA28CzOfRljIPHVtawxX2p0xefxvV7ng/wyZA8kPOQcpYZex4CC2JIpPPyUEkj6U2Z80k5GTJCr1DOOXixTxm858AOw7Lf7MUhaLeEgoN70kRZcr+LNEgjQuE0JcUCFFmi7DwMZnKBOYOpwCcASSQCrxLZ1xA052aBMyI0ZxaYYDgfiYbcyYplx8PKN2HhnRsrVIpKyIPnQzFUNpw9AjB0nDwMGIVeYhoMavk3Bc4IUfpRrX68qmFlQ98/faXPv3+o57tn6mNNOW/rxdMT7T6d6PrmB2q6Nd358nt98fm32juY6uC008FkBkw0BV+XWgKDXi1eeMf4e/FvGKA8GI80Jer2YnbG8efp6ZHa2amq6FT1U9XDVO9evahf3LrKglRrvNorVZ0+/OUvtIkBmLQznRC5T3CITklPTycEUjMM8axM3DLx6KtMLPqfhjTLkgMxCGBRb5QHKWadTnf2NDs41mpQ1teanA7gCp2d9ZwiHWjn1a5SVDLvenhnXQClQKmeiZkxdsFdj7JbHwVvze8RvGyaXAzcu+y83LhwAZ712hiNORLu4WemVUh8S4lmoYG8Zd3ZWHiCCJ0hJVEEzxlTRMj9tNTx5HF9L1SrLLTrGNsR+O1ch/VKXAMAZn/3bp+SAvC9wY7dKUbHi66du43NTSnE+M9ULtrUOFVBoXFm5knPxM3MI6fMdpmejKGteOa6Gxh8v3pgZ2Jre1sjFoPT01Pt7uyU1x38rvPuDic/01YTnPsJMuxwJNZwZvwfL2YM28nJidxmoH8DnKAfeIAeFboWYxJ0iSulrAx4uBnanA94EFEoV0RSRMjy83PzLhJlgI++U85KjCHl9HrOHOEkHB4c6sMPfoED8W/l14IuXLyodXaDGnhSoGo0MLfufX+PBeyeXj5/KXrhtG9DDc7jyDBa0eVLV5RShTO8rzP01Tw37hk67LnrwMZ/htO7u94pXSXwMZ3iigi+3/4URxoabL96Fo69vT0Zx3iFvjhByLnSFNxmU1XVjKmX+djiUKWUCjKnpimlDHtDpufli5fl1Mry8w+M3bX/c7j77Nbu7e+x2K4pwvQMjCeBl9nN+C37nJOCf/4YIkLjlbE2ORVtRg198EGepqEQwJd16IygwjpgnbY92Hn1SnYi3333HTV1Bd09fQW1aY/uDXQCEbQAABAASURBVF64ix4MPDMdUjOaB7gttuG7775jZ/vbomvG7f4iQjln8MxpNn7L1/pvGhp4WSP/uqohPdSjj1N2IcWV0CPzzu3XVrGFKaHTI60hIzs5/tOrt27e0o3r1+Wdbp/M/PKXvyy79s4bXO5df/P0Gqdkvvc82WZ+rKP3F7AP29i2zc0NFnMcG3Zct7Y2OYHdJqBd0QonWavjFVXwOEOP6TPdGZrN+4j5uOyweMxnzKmzyQRZnun4+Ag4xlmdqkP+nR0VdMZj6pHdEhANo5Uigq/08yCeAUF/PQ08byPgF3LpgSfsLE8JgG5xCu6/7rXBXHFw+9FHH+oKdrCC3h4a9vd2tYfODuy21nVV1unMLnKPvTs5PVFF2SUcxfffe6+cIIzRo4q2u3s7BAnMobMTZN/JOtNhC1dx+uz0D7QfoWs3rl/TGoFQzol58VI/3LunCc7dOmXGc4Z9cX4Vu7mKczmGv6Omhr+ZeTPVEQHMAfTtYrNevXhBULDDGjXVhH4nrFni8tzewl5uA9bxS8hwbW1NFfphPaqqqsjtCnP/o198qN/8+tfyf0b5b/6Xv9Wv/uqvCMzXsQWn5ZWse5xI3iEwdxBi/f3hhx9le7DPnLMttJ5ajzv0skV+HWM2eO533aysfXYKXZbQD8PAPPH4rTNCbD280WLeyIbhL0DwvDjMLHjOz9sIVMMCyKMDfoa2UMa920hK3L0NSQk9WUKIp+hQAFLI1wAug7gfwOOxeHzu12nKkmWbkanH59S60zB3RyNkh364bot+2Q4MjNftxJgt221OU69duaZbN27o/Vvv6V1OwS9sbWudDacGx7nDJ7Gs/f9EfXf7W335xef68vPPdfubr/Uj8nlKkHKwv8scmmhUZ/k0xX9d671bNwhGtjkt2dDG6gj5SzmknLBNjMOvlmNQIKOV9b3FrkynZ+jZRNPZhEDyDPlN8TG6os9T5q11dULqOex0VgKBGXV6CZwDMhnmOd+RE1yTxHwemIc9emKfZCg8pTwk8760KV+CloHqA35ipw7/xW/T2Eeawr8T6DuenOj47FTHU8NEp5R38L7Fjnbodg/PVI00pAyeUNfO8Skl5VwpIst4z7AHQyRtX7iky1euIsMxBEkhX2gPQzJJvjMMHhF0k/iWhDrUHpaAHmmZl3i+AMoHQAOYh3MPqMudlkUl7xtngHNZ7haf0r8J65VqFOxtqOQJ/ifB9atab7Xx/QKqulKGgRlG5pRlSMlMS6ooq6qsOVRy3SWeBrxLWJYtUy8CKScFjLagU8GXlRGEoapqVfRZldR5w4IOyhN9noecs1LOyjmRAhjnlDP5OeSSp5y0pn0GTEMB+sgZ3CkrUijlrGw85CvXYxxV3ahapJm65vdSQoMQKEIsDjyTtyMwaANFZVYNtMurm1K9ph8f7+jx80MdHkkpbWKgV/T44aGO96SNlasYa+nh45cocK8TDhkOzmaaRhCYJPUhUQQM6um4XxBgmkY40Qn+iTq54ovnUyaqnRNP4G52poaxXNxe1+pardFKllKvlfUV/fpvfq3V9TUZvyeGIjGaJKNnboJJTBYx0XsmR6sZk3XG2KY8adVTr8dWkMMY1bQcKWnv6Qs1fdIW444Bx27SseM21e7uoZ49ZXxHJwrzi4VBpIaeYMWyaDEcAUMHOg9wyYOS6AfASIhJfRlH4z2M4gpyalKmxoCBa0ipyIfmfEcB5+eBZys7Epk2A4bW+AcGaaepBeeMfjvwNzj/dlZP2CUNeOZyY3JdO7lVXWH8WnShAr9Kn8aZqCsuy8FzwmV1g87mqvRboWMpZaWUFBHq4aN30MnK/UKKckrFAW1wwr1bfYVdfzthIxZ8OyY2Tj/+8IP8SoKdQb8Lvc9Ovenv4ZcYrNMe3D0G0ry0czNwb/rdDyQqoDXoKxjY/FlPcSj8zRcf+VkPnywTp6IwQ39EKCIkfwpEob9inrgPp1Vds0hMKe9VeMC9yz32KTujhV54HREEHmvawom0bJ49fap7d+/q6dNnEh1cxABfvHCR05RNjdDxmzdu6t//h/9VH334EYtAr2fPnukOu6AnOEd2bhyklFeJcCanyPMSwU9dN4XXJ8jzPb8GRlkDPR6/zl0pZ5kXpi0ilLm3Y+r/2NHpKo6Sx5/SXO5aXCmhf/DBzywfb254LMZT049l+A4Ltx2tE+g8ODyUU4N34e1M+5RljgdEfFJOatBDtzfflpCxeTlnxt4xDdpCQYqkEc5gi4NlXR0WeuD2rms9MuzhwNrZdn8rK/MFrcURE0rjerCbHArkbysjaTOqdfHSBfn1QS/s1h/3Yf3y+Awu++m9y0xcXdXYhk6eDyvjMXLelIPSAgQf/mtIN25cx9G+KgcaH374C71z65ZuMrevLnT/OvVWVlZkHli/vNNt8NxxPw4iPQcsI88JOx/mrelc5gf02PenOOrjUaMLnNytERg5oLmIPvhUy85/3dRF7mP6SwGfmUMeh+2H+evxWq9sH7wjf3x0jEN8hj2YIY+5TDra9NiyAsiisBIkEaFAVioQLlHwTwWkjJ2oq0Yp5SL7Ct5V6E8PDv8gfJeTZ+v/+++/r3fRY3H51c0Z88kBU41dWiM4SJEKzzv0YYycE+ugu7AzeQNe9jjZq9RzG4/DvMw5aYDQEXpkfZjh8NX0nWl7ykbIKXzz842NdfmH49anZlTLr/Vtb28RiO9j23eUU1KHLXXdggdHym2PDg+oc8AGyQlr3lQTApsJjlowhhq7sUKg6MDEdJnHEaE1gtU1ZHSd4NPj/SsC1H/zt39bfj95kZ30GfP71asd+c+I+xTnDx//QV9/9ZX8qqRPePyKoZ8fHx8jm1mxAf3CDkaEIqKMuSewdJ8+7euwSWJNgyw+Pc+xiyHSodxHhGCvaMxnXsZT7sl70fqXgBaX6zLHSnuKApjnB73OIxM6L0/e/nKNJSye+PZ1NhQRSq8BzIzTwVGKeX4ZgLTIukLOdZ2pL675uAfmjPVizEmFX6u+THB7lYDYr2ddxiZcRgabbAT4zYn93X39ePdeCT4+/+QTff7JpyX/LfJ4wHr17PFj7XHadowe9Gx4jNGtCwShxnHtyiXdunkduKGL29taXRkRhNZqoKnJUQKTQG5h+p1ClwrgDXHv/MAzy3EOvXrKvc74JNo6brl63lpnDJa364grAoaQlk/i20BSPgO8QgY9c3AgXUJ5phDForhAjyx97/nfYgNm6NIxc+fAm3InxzpmDp0wH87Q2zN8pQnzZGI6wTNDqdrIalPWkCop1SUdKOcGuST6CM1xd+TFXDrT4eGJZmxKdtgbgWdOC0SLa5GQE6TNwTfhr7fBVQvwbOGOqaRUG4wXmBf8pALPg2cF4COf5Z2c91cET98CKc1gwHmwQFoM1p8EmFXqnE9L/Q6mdOph+IBSDBogaf6hTwX/fLdkjA15h9NpXN15XD/NIzzXHSxRNwbJQNojsM7PAOMo9P607fl7hN0CMwQ//VmYaIoBn8OU/BSBTjFYrc7T1zHWbkG38fm+5b6DDp8eLMH0GSBXiZkeS4AZEXDjHMyfJzlNKF5Tr4ogWt9++0BPnx2qG9Zw4sZ68OhQH392T/cesQOukR6+2NEeO8ItuA4x5Ecc+x2fIYcBpVWFBFBW+D6XBJOEyendDTuRA8Y1mGAVxka096ScEIWfAUfwiUMMpbTC+JkIBA4T9OQ6ztO7771PeWLC9cYAn2Zlx98LvRf+GW3NC4+9p78OfZjnXX8oC2pTQxvy8+Kzt/NSZ+wyrrCIjZqKRQl+Y+tXWHA86Z4+e05fgwpe2mScLtNvvvbWiWAQCm5D5l1EkndBUkpaYWdvA8N448Y1Xb16WXWdNGoyi94xOHsm7wC8nVrXTHNE0Gcr40k5KZBfXdfgqORF12M8xqB47lSMp67q4pyJy/1P0CXvpLhNh35QDI6knLKCf77vGY912Xm/TuV+VnAIXHaKwbIT5bwdVi/MOVdKKRUofdaNrrNb6WPyXTuVtJmxc//999/L/wFfypkdzwNkNKXHKO1a5sTA/NTiigh0a1oc4Qm7Rh7/sJhfEVEMXgaPFhccm+d4FhHkDYKPA/jneQpFh29AvubPjDsYg8c+Y8HrmE8V+CscajsIrukx2hnc3NwqvF7FAYkIORj57rvvOVl75WrKOCyuZxmfYNgr7v0j7L/5m78pr4z4R9/32L21Y5rpw/rpMTZNI/c/wQ64jft33n/m1q9aVXXWFgvgJrt+ns+Wo+k2uOMKXC3z3fMqIuTxmG+m32V2ilxmXtvWqDCD74giC+vGjHliJ/fqtav6q1/+lfxql+v+8OMPJZDybzHsEJpelztgMC0VOjDCOcwpa4Mdcr/S434iErpZy3q4BNtiB0ERwVxYKTw548TOY1468tbPDO8ZRWkbEWXH339hyKcNVV1rhqPg+mMCB8tGi2upC25rHZ9gf04J7swvj89gPpt+05jhm2VpmV1gx/vSpUvMy6s4spd1g0DDTuwtgg4/c950blPPf/74/Q8+KDK5evWKRqMGmzMpOmtn/BnBp38k/c0333B6c1v+C0lPnjzR8+fPC5iPnk+mpUNuhogopzymcW9vjwX8sMjGc8564nL/qemD/QOdYVs9Px3cWHYe/ggZrK+ty3OzbmqZL6bXuM/DFDm7b+M1OD/nB3YavpovpmsJSx2LCCUgAu6GykWWNF73JcrdbyRsO3a2Yy712ETrsU/c9rAJngPPsaHWTfdlGr0GuK7ngQOJDRzAGc6Lx9hjk9bYhHKw7Of+S36WvejcAYZlW/rk3vI+wnZbhxy4NaMGHk4KT6w7m2wOOWBNkThJeVVOlM7QEa8VpsdycWqenHGSZ750yEdcESH3Y53bhD6n5o3l4nHYHppG/wj/b37zN7r1zi25nnXfJ5G3b9/W119/rW+/+Vbfcap39+73Mi/8OxW/KntEMHIGLe5zwibFDFtkaLHVpsFrVw8vxYU5lO2Tx9kga4PzFTa/wuZUpHVdIa+kDhl0yCIiFIl1I0LmXQH9a6+g+RL+Eg5boL8EvcTG6BLWCE5XmdtVTvhvrHl4Dg02gVtRUBx/1xkxxjU2wJzf2liTf9tx9coFXWdt9StVt1hnr12+xAZgpdOTI+2+fK5HD37UnW+/1tdffiEHIfe+u8NG6329YH6+Yn4eMPcm1O3hvzjRG2EjNjlpM75r2IcrbDpdQv7brOPrrAMJXT/lFM320LoorgAgmY3MQeHMApxfgqv8KbBedayLtq8B/hoZVwvwGhNmBJ3Yxnesna7PgieDbaDvS0q/TnvSnvpzGNTSxjDFH5oR9M+YYy26tQTHDKiMhmBtR5cqNtgqNh45PVBwP8CTTkltH5pReYqPNuuks1kPtJpwMwVmbY9v08qbb/5t6R4bkjvYAJ8GPnz8SM85obf91yAFfVmvC+3cDxS+BTycP6PUzxdQxlzyLn8D83IegEd/7oIvfKjBtz+eHwpLSLbHAAAQAElEQVT+UbT4xOs0lHJKyukNJPI2KH8KItHIdZYQSfO6oYgQX5JIobUMEIJL6gHrzUUNxQJXLHH9XBqhBKgAOiFfwW2o0LpsE9CxzP9MGjyHJKiZ44Ac83Rxo7dS2C56kEqf5EiD9q8hUQa4f5c5TSnDxwXkXAxa5UlOPgN+PgfozEn5NVA3V9xnpQRE1ni0zs7AtnZ3TvXNt/f1/PmJlDZRxrHuPtjT57cf6OGrQ50J5wEDOYG+AwKVz776VidEFodHMxSZIQ2JMTJFCXE99mN28V4REJyeHhN4TDXh+DByyJNRudYExT+adjownLZE8r0ixnqxs89Jzim4J7qKI3Hp6jWCE4GjVaQsT+LMGHuYagPfMtntuNtQ90xGgyd3STHgNv5YE9kgznDkd14804hx2Eg66DtlLMcnE3nCPWRH5fj4hGDBO48zpZyUU2YhnCrnikGKKxinRyjoTarrWqOmkTACHQveOyxev/71L3E0jpViANdEwlCojMLt+kV7JA+9LTTOcCwUohwAD1nZ4fMYxNWykDFc5ZyR0y56NbCjs6qW/rxgeRzmR4dRSuiKEQ3gDhClnKEjlFNWBa0ZPambRjU8uLC9LdNvR24NoxwROmPx7jFyxmWnYYUFJdHWtPiv2JzgFFa0PSJg8qLv+ebdfDu3KSWtjMewoi88C3GBk+/yYcRqoGGbfu1U+K9FjVdWyrOIUESQh0dOyIX4F+JbXKHymFyGnhlyT5EU3A/wjOT1xzQZPFY7zTknpZRUV+gw7YJWdvjsiNhp958SHeMEOrh48vhJee2opZ7lGfDTdf2HCk45aXj3vff0v/3H/03mmXdJbZBfvnypVy9fFcfTbcwrRiH/CWHn7WC6f+fPCMxGLAgffvSh7Bh7ntwlyPMPXzvkrJ9clrHlaRyCAV4oa/hvXHssuNaTX370EQ7Thnr44HF3rECjUSOfSly7dl0fvP+BLl+6LAeUj5881oOHD8opz1yeJzJtqyurUvBhvL7f39tnPAcaI3/z8cbNG/pP//H/JacryMy6UTe1luBxXyMA+t//3/+7/v2/+/fy+C6x6KOsMi/FZflbT3p006n1yI6lx2CH3LvVGxuMA/onzNUyL2j3+mP6zAPaTwn4ZjgapsP02GG8xq62T/asX5at2/m5ZWUw7hFy9vjct+u++867ep/d/2vYGc+HEXNjn1MBO9oOOp5xamZ+WTeecpLmAGUPvi9PSjw2zxnz3eMyft9HRAlKHNScoDeu1yLfFr0yRAQOZodoB2XmqPnXM38toxnBxAybUPo5OJSdc8/HnHJxyNfW1hhaFHm7T4Pbt9gDt7MT7vnpH3CfskNaeEXfHbbGfffoied4j1Ex3SBTBMzVHFzGIxdDX1/odLspMhngvcfYoMOu0CErv654hgNuWcdCfyY44m7TU3/KWCxvByWeR6bD5dZly/0Vu9gOACzza1evykGjX6U6wrF3gLNGEOPfbVhuL1684HRzXb/44Bfo90YJHC0T/97Ic8m0Oyg4w46Zvoi5TXNb88HgvPXD+mBw3vrgcqfWpZs3b8qv7H3EqahtxAYBunnqv5716OEjffXlV/IfvXAg8uL5C71k/vu5+W8aDIUfEJFzQsaGSsafWUsyMs8uT0kJiDDvqczHvDFflyAQVdjtXNpkZdon+Ox6PTrjfKI9n4UEQVJyTv9ngy3deejpeViA8x15p3NoZxOWw678sHodO7KBLq+zUXaFk5APP3hP73By6f8P5J1b1wlKtnXRf3xmfUVNFWrZST063GMNfKEfONH+6qsv9P2db3X/3vd6cP8HPX30UC+fP9X+LgEqwezMOoDO01QNvFsbNXLwcWlrS9vYma2N9ZJeXAQla8z9xNrX0q7FtkSSmroqNi5lbgZ4aSDxJ5CLpeZUJT8wVgGD/tRVVTVrxxp+15i5JeaW59cCkKV9l67Mz6E89xw1eD4anF+CezHgUeBdDOpRgB6C/BsSwxR7YHCQ0uGX9UCnxCZ0QG1WyrX8R4Oq0YpyM17AiqJqCFCktgsRl+Cr9Tpmfh/iJx0en+qYjafj4wn27VR7+4fyOnJ0dMJ6cVQ2BjzfHdRN2MDsTaDpwg4Uup1S2APDEsRFPc+ZAf6/gQEe/DzQgmfmOg0Zje//70JaolqmBSEMRaKKCEVaQER55C/Io/vltwl6A+dzrkvFeZFvLM0CvgHo1FhcISLm/f2plOrUUJTULWgJrmEJlFNCd3wvyuD7YsFwmSsE7dMcFv2IuwKRSALgs3gWEYpYAHwoRscpdYsj5jRlpbcgafksIimorwAHqfMp8bzUT5JiLlDoxW9Wpk6OhLEQOGrV9ape7RzrxwfPtX/Sq41VHUyyHrw41ndPdvXieKqjTjpk9+sFSvnxp1/ryfMDds9bFHPKItqRnrKLfqwznLDJ7EwzYDo90Sm7FocHB+xG77BjeipPEgcnz3dP9O3dJ/qvv/1Yf//xF/ri2+8JUA60d3CqfY4Jc93oEse39XjEROnUmXDGk+uRKiZRyplhMTbKUq7mJyajRg1gxzsx/mCMKYWooqGd6nj/lbB02t7cAEdNMHSivcNjHZ7NNGE2nrGDaYenY3JnGkWE7Bz4vsXYicsTK0jpWQMLdN/CGO5RMRz0kW7cvKKtzTX0o4OWrLadECAJPvcKSoNxDKQC7JzNMIZ2Tjvw9ygS87bo0oydihbcmbEZJjhlJwQILeVuv3Qqexr00GscEaaKXpBzRTBgnbUzD3kEPThE1HV/pxjhdRZdOxsRoQSP6qZBD2qTJVHv8PAQeR5qAk+8+L7EES+7gqX8QHYgeugdEZSEQs5PcUacanFVyMg0WB4VjnUHnfvstrjOmAUq0XdE0L/pFgYbOTPmSEkRUXBKIcErcW8eW641uNZZYCoMvuUyYTynhTczgs2ZTnDMTjnl8bOesXTIya9D2Wne2t6Wf2OyTTrBkdrH4fRrFw8ePNRTdsinZ9NyYuBXOQ4OjghYDsDZaoqc/P8LHOI0+pUo/8eRjx49Qu8P1WNYK2hqcUAhloWtlsc2YS54zM538MonXsfMB++Wv2BXz3/NbJf+7VAFY/YY3f48ZHgYEYVHzmf6cb1THN8enB4H4lbT1HL+FqePN67fxNG7KF8Hhwfao48D5GY5nrHYeNxFj8Fr+ky/bYnZbCfOdLuf7S2chIsX0ect8DcLMVgekvs+g++u//7773FCcU1+heXOnTvyqYx5kXGsrGODEUNMKLBD3MGvSIFO9jwZ9PzFc+i9IP95WKoV3B5roYmCnHLRDZqX+k4TZSklme8ZHpke51fQqzUcn+vXr8uv4Ri8++0TEzueWzgodko9RvPev1uwXL+7852c9+9wnrLr+gLH0/p+wmaLxyIu92F9NphvM/Tdz9y/ddyBkJ1tP3Mdw/r6usbjFeZWg16MSur7jY1NAo4NNhvWirPtsjFzqWK+exzGYbnYcT/AfjodMUfX1tbBN57LA0Z03YCtbTXDITBMSb17OXcajmWb4bG63LS23Qz+DgsQ8mBg4IlAOoDvTPcc/HzwU4ln1lGXh+bl1iHrlfni19FCyBSdNO3Hx8c6xZmxXfJzlxkScvdGhsfoUw0HgdYj450x9y/hrA7g75mznpdk4c+6rly+IsvWQZ8DRs/vuY064CR7ip2aMBa3FLyYoi+tpthM9+2+3NapZXbC3DEvLDPPGW8W+E8Zf0Sw78DV5Z4rT5891d3v78onxT/c+0H379+XgyTTbSfMuCMYdYj+uqLPPfbGfPFYe3gheGKgmuYQpHP75jkQkWQ9XoLrwl3KAt3OQKWIRX0Q8JHrVtg+g/Nuc76O+23hpWFOx1B408FTlxmcdz2nrmNwvzkndKum31rOR4T4kM/KzOeUEjpcFXB9y21gnD2nEj1O9qBeOUk1desmI7ORtrbWdcWvYAHXr13We2zkffThL/ThL97TLU5DLmxusHGY1GFjj/b39Aq+O+B4QtDhAOQ+AckD/59ZnPo+BPyfIe69fKFj5sXx4b5Oyo/Yj9QRxGQsxCo+wPIH7Zs+JbmwLZ+4OD9qKq048GBQA/PXpyrH2MhT7HLHfUY/sxgzDn1OmWCqYjyVbIsyc9N20akiFzmEkgZkbp628LcjDwmy3s/wl2Yz6+EMnWzlvKFlnWhZC1tk1JF2bsc87g20tz03CDoEHc4bFPQFODV0FE7AX4B573QKzomB8pnxDugmeDro7QV3UqUeaMnPiGhmBCLdkC01dZS5zqxPOpnMtLt/rJc7Bzo8mXLfzn2kaa8zNpYNs3ZQx+Z08WygKznoqRtVQEb+9p1axmqe9Iyrh96SkierAuRd5jqd9UjWKsl1B9YJ1zEPljCc48dA3R4YNP9HVuK504GHcxhU8MPngYJISQmICAmImKepR3lfA5VbMxCmzoApiun7HgLBWxBklKOyQpA6n3PS25C5B2CEmfEaWKzyTyDlXHBayUxgoIQRAX1vAwV8ohBOpqShIJWcGLiTnDGAw/mUklLQhyFlZdP9U8CgpJyp57pziAiENGhg3B57AXgzV9pOVtx+IUAzdyAPjwvD5+U9eUOn1u3AYyEvoefeUPBZUewEU69HcY2rZ0IE42gaR/RZ9x8/18PHr3Q8TQQq0qvTgeCkI20JUAYdc7R3gAP37d37+uePv8ZJHdg9OsJo77IQTsqCZOew7WdKeVBKvSJ6DZwi2Ck6pe3JpC39/Je/+wf9f/9//4f+6//4vf7+95/p86+/09MXezx7pifPXmgfxyCzU7d14YIadnJ7iUkkJsRAGho0BykpwhBKpJZFBM9gVMdi7AVphn6Nm6zpyaFePHusCnnZifEEPmMy77EDcIKz+hjHpMEJaOqGxaZTxBxnC98GeCkuyyE0/1cmH+0zMq+qSmKs62tjXbm6TY2W3T47EgljHcipVUuQJCadoN54DB2ymGEYnfbQPJyXMfJJ4Da4xx4aTlhcvau/iuH1fY2xTYk+6lotdE4IKLx4T3CO7fB4nCknjQj0vBsprn0cVi/y1osx5Z6DXuzLeJinM3ZxqaaIUA0vvLi7Xg/tLfpT01fOmVEIngfpIN+7vdsl6FmOzfc947L8K2g1Lpd5N9WOSUT4Vq4vhdy2K7rakc+iqDyb14Jz0GB+WdZ+TS3RHvQsqk2pbzyWhWkcsWO+vb0lO6b+qyfu28/cr52+Axa2XXhhZ6RFjlOMsp07g4M486VDPgERloudE7/S4R94m7/FAXLnkiKC+dqWNBi/QiVYt22zbVoGaz4Sd7DnoKGHlwxOESGPgyYqF/dOfW9+OO/2pt0yN38KT3HA/GzpjF9lB7pFl3Z297Szs6c9UvdnfZhR17wxTsnfyA1j3sJrj61uanlB2cRx9s7yBgGs9cO8cQDx6tVLOb+zu0Ngf6hTAsIJwY55amf7gEXerz89efqEXbVdedzGGylUY/siQiknuetBYrGeKcGniCi/mXj16pXs4G9ubQqFnALo6wAAEABJREFUkukyf50PcESEckoamAMVtnWLet5t3yLg+OCDD+QAxMGId9t/9atfyTwxfnEZz/Pnz8qfTnZQ6V13O5sPHzxg9/WBXhAsWra7O7uM6wR6TnF6J8UGGIf5YHoiQr43RETROetYxDxvB/c//sf/WHbfL3GCZHl5/vlVMzvCm5tb2t6+oDEBS1OPZB3N2A3XM4wJUFbYUTb/PcdH2L+IgI6+8GuGrNz3+tqGxux8RiSedeqwy3Z8pqypXkcnrKlnyOaMAHICePwzbOAM3fDzDl237e+xNbBTcxUOlX/0p3JZSlKC9+7TEJTbNkQkZJFlvgzgOGLHuoO2S5cvyfUMDXbUadA+ImTZ+971rYd+7nR3b1d+Tc58fIRD2kPQrVs3C29t6/zql8uW+ulXSr3JcYada7F3AwpSYVfEZf01ToPtkXGar56rptX5zc1NOYh00Gpd8cmbddh9mQ6DA22DdaToBTS6L/PYa2uRGToYAUf4QAKfoWxkeP712Cj3Zfl6zAbzzOC8wfkC5s8fQYJfWe4n5azSjfsB5lIJGYdBXJYRCR8qKMoz92/I0FkVH6kq+lbXb1K3H6C1x+a7D+uBed1h8wZu+KAbPXLuCQDPNEOvVK5QREKPx+X09jIbieajX3F+550bev+Dd/XhRx/or3/1S330i/d18/o1XbywpZVxw9zudHJ8oFcvmI8P7uvBj/f0493v5B+s3+VE5Ifv73B/V0980os+vGTTaPfVCx0ig2PstV/T7jnNy9BdJ8nByNb6mi5ub+kq+nf18kVdIr/FBpbflFgZNVpbHctpBZ9rQ04EHqGEJ8EEKmlisDmkOiVVPK+cpizbLtubIN+j6+2sw7a1xT6deY6xzppfiecJnkAWetAVaJmP1pmW+Wb9M5Q5yP0ALnEN2GCSn/24v/MghRJ0pZwVKWGvpfIHhODHKeB5P8MWID5Ght1QEiuSWvrogBbl6ZS5TyLG0NmsL0HJkOpyf8JG7cHxmZwenU51xKnJMekZlafgnXaDGL7IaoikSJWqulEiMMnZaaUEHzI2LeWsAXr7YSCVPNwlUFTuz6euNUjo2wDtQ0mtg2T8eQPUEWMpCQ1ch0QG0Z9h8HMgkHWGnpSSDDkn5ZTIB+B0Cdx7ssyhZlC16qZWgxFrRk1JKyaOBSwuD2oJhYABghmdhWXB/jlYtns77eW2PdpjJTG0GLefQrcos7Fdgut0KNQS5vetOgyywU5Gj1EdwP3zMKg3/TwvKaw0MwenlDNcRQSMyz9hmpkXPEvKRdgIj3oUKGB8hJ/NIcH0nJKcnodwvfPl8aZOzkkV55/YL2XSqk46PjnWIxZy/yWHam1NR2jjcR867qQTnKkT+HPCQvdq70C/+/uP9U//9JmePH6pFwQWr17tlwkzMCa6LMZoY32V3eg1eQEYsfiKB3vsSn/17R39H3/3O/3un/6g+09e6MGTV3q+c6idgxO9BPejZ8/1FIfl4PRYeWUkO+O1ecDMa+G7J/kUWlpoMnROKfezzrLiHvYUvmXaVfRbJfhHm112XqZnJxitVdU4sJ54BxxZHhOg2KnzqwiIBoM8VTAWtw10D/EpBA4eRoQiQgNyt/zdhw1Z8HxldaTr169A80ijUaWUhfxbQQL0UIOPwEFVPoN6FocWuqxDor83z3jMx+VeYFvGNYHGA4x0zVwZ+/3RXCHDSh18gRyaW7Mk65l36z2/NjjOdmpnx93OWGSOj4+1x05Vt+jXrezETAlMAkI3MfBVU6thbq7T3qcdGyzsW1vbjCMV/J7LHorlTcdyHnJff4zTz0y/F+0NdpLtnLmdg4OXnMh4FzLiTUvnEv23yLJDhjknRbhUJXXOBt+47XR7XGP0yo6IaXV65fJl+Ufst27e1K2btwq9EQHNvY6PjsqJh19/2WPBK+w2UyQNC1naUTlj0VlfW5fH7DGYniN41kKTU5eZFpq9/gwFD5RxQhbkTT/TT1evXJF/v5MYl+WS0Ufz2I7O68bnM9CaDNSPSHJf5uEMnhiHfwd0mTHaAXdAYn6uEay6P+vGLuNyeoaOt5YvNLvfiFCAz32bPpRbBuM2Tf5tyq//+teyo+G56jFbTmc4uHbSOnRsdXVVpoHhkYZ8WQ/ttNppdJsQ/+jLtty0W99ylRURrv4a3KfbuU5ElNfOTIt/vL+9vV3kZZ667RgZ+3TlytVreu+99+W/nvXRR7/UBx/8ouSt4wYjN83WLTuXP/zwQ/mdiE917i12wP2qloMh78R7bA663O+MAM5jc1/Wo3X01bxwoOG8x+4+7ODanrmeee9xuF+D55DnqueX5WF8PbbDvHDdlJNyyiibmLPda3DbmvmWcy58igiN2ZRxvysEM4J1M+atwXWNy/ru+patHXP3NyUAmWCfzddiI2njMtNlmPnZwmnqrBvW+QJwej4ZFBFFthF0Kl/L1HnJY+lpU/SXOjP67NBN831M0OTf+HheRoSclvHOm5Zv02t74JsB3phXDgpQ9PIboRY753E5ULXd95pkeTp4PGbTyjzobYyNYAERAc1JHW179DQlz5s5j80rB7KWo+XpYNF0WU7WAfdtXXFw7dSv9lkvIgJ8beFHRMj20/NSyyukFh52zC+RtxPbIEPL0X1GCgV0FMhJaQGxSJf3iToFgjpLoCyC9gsQ6WBY9v1HqevK1QqYf29DpSpn+fJ861lzenjfwSvfGzwOl0uhlJNGbFxZ382vKw5AmHu3sKnvvvOOyh+MuHqFQA9be/GCtvwq1uaaRqx3w9CykbGvVy+f6emTR5yq3td9Tj/uEYTcu/cd8/EOwcg3+vZrv6L1TXnmk5KX+B17O6904v9bZnKins28Af6OmqwxfB03FUFGrW0Cjwtbm1rCZQIf/0blwua6NtfxN7CFaw5ICIbcpmHhRxvUs1nZs3FaIZc6B/wwJHl9z/DWdQZkOWOOWD878tZxp7a9M/S8Rc/Nq4iQ+Ws9MmTWYXG5vuee195S3zgA87VnzvTwnBWCmn/5M1C3L22wE8irAzy3T1mbTrDJhgk2y31ajgWo07P+KIcCGQ4hdXzN8OEMLWnLvcsMvZJOTid6tYu8AP+XC36Nq+DGTgwRiqqS09eQKAN3SlmZZ5ErRSRRtYC/IkLzVH90DZRgbZjufNvmAC6TaAOU/LDIkw6Azl/n7sFQnizTcrP4ctkAsh5bMedjryJL5GgfwnJq8XecWr4pp6ycs6oCSRWDK8AAKyClpIiQLyvBgHAK0Eu5J2VUfIY/DVo8I+3PAXTOozKQu4uIoK95fxHOnwfKLYQFpML8N8/L/eJZRAhEoqs/TRN0m370zdWgw9VNUcj/BI4An8KoQhFzIMPHedeXuCngloOi5LWsK+5RtohQxBtIzuvNfcQ87/ICaUAO7H4ToCRAWTrAQLzCCe6RSdRj9Wmkjh3QHiejzywCg+Qo/d69B/qv//V/6Pbtuzom6rZzf4YD7UljwXvMFfWbUYPhGqvBoVZkjgx39fs/fKqHT57phCPQSScdc6qyf3QmR+0zFPCYibfHrpzhhGPbBgdlzEJtnN6VsCPdMvFnQIcR60razRUQI2KFdN0ICbVSpGD3Z6JRndkdPdYhzvkKDsDqyppm3SBOLZmoMwK00/JnH1sWug4YmPA5QgmQFR0oQtTighelH26t25HEOCvdvHmdxfYCnO8ZOxOYcp8k+bmsAQudcFtDz0LhMfTWeXCd//j5EiJCPYr04sVLJXi7RhAZEXLfpjkitLxsuLx7Wtd1eX3GaQ/+CTstdsCXOCFFZR5Sz209oV0WAS4gVUnZsqew4yRMlJn/lnNEyP300BQwmhZG8RqMq6fPFpmMkaENt1+bsYPoACMFjHldW3J9G+KKAMx9mifzx8Y8B5d5UXA94/ZvSK7fuM5O3qa8mN64cVPbF3Bwocl1igPErv7+3r6O0KlDdvpbyxbZuf2S99wq5VzEax0br6zIv4vwQpMYmxi/aXHeY3V+Dm5pu9NrXod7FokBXZmxyPpP+dppk8kHu3XJ2WGBb45j8Q0/y3P3R5H5kVLWmEDazoIdLcOKAwXqnnKaZqfq0aNHMk9fvnwFCaalK3OBKtz3KnYUfAW3OzdACwRTqlK3ZR7VTS3LaQVZmT7vVttZs35Y19ZxDvw8Qd/Kyiq63pT2weBc3zgihVzfvPXc55GcL92V2nzBosy43EbmQ0jWS+uGZXsF58fj9V+I+s1vfqNf//rX+tWv/kq/4KTEv4NxkJDox0HRHidg5oHhu+++K78N+Oqrr2SH0/hcx0Fniw66v4yMoaDQ5LGswkvju3XrFgHPB/L/VeE+/crPX//1X5fXi9zGdHncxhERkG0+D4V3Hp/L/YcSfMLmYMB1DX52eHgo89E0eJwzFkbr8RKsgwbzz3Wsf+ZXxTzwvA2YaDxuZ9zOj7GnflbGgv1osYEtMvRi67k5xdFyXevvEqYELDPKZ4tFuqO+cRlMPyMyOkUkRYEo92++QgHfSz1kmCJkGkbQ0jPfDplb5uf29nb5Ywl+Zh68aT/P9dgE26Yptsj9Tlk39pif77//Pio5lNeBCz9wkvzMQaT5FhGF34U/c1TlG6rkfjz+Dj7kXLEpNl7YgxtyID9iDk1w7qwTPkHz71YcwDpA2UOHpqw5xmF6nJp2z3PjDNEva0EZt5ZX4PT2BcTzjI203husL8Yh6M05FdqMqwBlLv8pRKKXBfiZ6zo1DG6jv3QFFebgTbOiR+h8SZF34UtKsh779VXLyJsnfiXUfHfg/wHzq8D7H8hBiOtscJLquW+omTstOmTZ+QT8FZtMTwhC7t27qzucfty+/a1uf/u1vvnmS3315ef67NNPyo/W7969o0ecljhg2Xn1XCecoHSziSrGu9LU2DegqbTGZqRfv97GzmxyKrK5vqot1riSbqxpi02DLcr9/40tYYV1qwaPcWVzgDUqkJV/A1pVifFWgmzkNNOAvnsdHnjeeQ4C9lX8alcHr4TNzvA6wSdQSdgm64NCsjwyPqvBz6fwdMY6Yv56vvl1Xa8vnud+Zn739NOj6/M8E0b/1y63b5nbHdCi1xP69EnJHKbl1fdgcAl9TzkrQV9UWZGTBE96YMayVAA/Z8YcPZ3M5N+UnJxNS7p/dKLd/SMdHJ7g/5zplFMh90NVBfjqplGGx7mGjwVqmQfzPhgPa535Q27xWY5zmZqNzg+wk9Q8XdR8K5k/onJQDAxAQUzq/BJ4+i/9DPDea6hlCPriq5iPLXrQWXbw1PxtSTlBg0BGXQTmhgumW8BTjGbHvelJKVTBbE/4SEmeuAqILPDzpLlz0y9Rj/aibqLtecjGWQBG50oVzK9wvH8KNeU15UuoEIqN1RLK/eJ5heAq6meUIpG+BvpJOSvltyEn+gaSIZICGoN0gHhYAwP1GpZ8mjuAaJkHKeRHWhg+nOMnvOt/FlzZjUL+R64oiXEajEdKSgmlyyuq63VuG+3vHer46ECbGzIaYEQAABAASURBVKsajSqtjxqt51pr0L1RNRpJ6ianevLogT7//Av98MMDHRJgHBycaXfnRC9fnOrl82O9AA72Z2pnmX4zdU715Vdf67vvv1eLIUlNkLbAoFMWI/91sFMM4BSyz7g/YdEwTJgE/bhW11Q67VvqzggsWnD2XseBYOHq2dHqSmpd8vhaFPE1YIBySDZeJ4wtMEZbG5tl7Kd0uHs0Kf/Py/NXB5KyApkMKDGYMXCdlGYa6JuHb38sByBiAFcPDweCkw29/9516k1LUBQEJRGCDzP16D7VeSY5HZBMj/A7JolpFv1GULnUEDgzOGvSBB1JESHvaGsQpzSrjLdTyqnUTjyzTMvkY7x2zHr6syMWKSQg0Dmaar6L0Cqjuwbj6OBJCx0+XZnRfoZBPGbX0kbXO5kHB4eFxzW6bucfUhnDUMYUEYI4PlHuk+/pKC36O3Tgyw6ZgyPTFBGMJ8vX4MGQSZGUE7oCP1zk/sEqGxm3sYOW83ys6yxc3tjwu+9XLl+Rfy/hOWpn5vTkFB5xCvfkKeOcyc6Hx9AxRwwD+IO+7Oi0lPUIwmNy+5wzRvpUEwz1xsYWjs6qUqqKDMzbnFJ5/aeFTx5jTlmmreNeEDvA75SCdmM5ePL/E2OnIEM3Q6Zux9B6cIYiQilnZexRJrXdo1A5JdqvFNhit3ALh8/jdf92uO1k+c85P2DRd3DiskSbAfkNjKVtW8Y9XehGpo8kuVcvmIs6FLz+mD/+LcCD+w9KoODXNCvs3gCf7HD+gpMKj887zj5htM02gLL0YV2wLAyWoWmYyy5KH65rsF6e55X1MuWs4J/beVyHOPM+IfIPlP3bAMvWvNnFifSrZj4BsWP5zTffshv7PY7RHXnX+xUnrgaPxbRGgBVwHysEmxFRZLi1tcXOL/oCT72r7j42OCX0a4DrOECu+6tf/Uous0PrOeRg2ql1y6nHUgbGl/vymMjK9Q4ODvRXf/WrIvsW++Eyzx23M1+sYyll7HyPLqD5vTT1POP02k5fsePIyDy1cw5rNGI3ew3HrGbdMV+ty7SUZWN8riO+TIfpMXj+tsxhO09nBAAGl82gqV3aRZ535N3OYPq0uCLMv8UNuMVk9zyBNPQzK1nfeLy6uqIKezBaBAAep+W3vbmliCj1MjI2jHB2Gsbg/IzNqY45Qy+0zzrCPuwQYB8eHsn6bGfP4Dnv+RMRct5jMphPGlQu88IZ07HJfPGJ5dbWduGPx/QSR9rz5MGDB+WkzjKxnnjMblPGwryJiKLPfubgyeUFcirlVFHQ0RISPDAE892kuK/eDKJC5KSMg5xIlxA5FAkECwjaZdvfnCkU+oBO0InLA9wFJ4PMKSlible9Rphvg/uhFRiFEVbiuflrO7GJPl9k/Nc4ab11/bpucfJx6/oN3WQj5ybpjevX5GeXLl6UA4J1NhtGzHfjmZ6d6oQ56NOMl8+essY/1GPszP0f7ur7O7f17Tdfyf9nyL3bt3X/++/04Pu7esQJyZMff9TOk8c6ZB5OOW0WPl0DfSuMb62utc6Jxha6so3d9v8tcoFTl+3NdTn42FhbITgZyz+Y30TPDeXti7VVykflNa5xVamBn7CQsQ5zYF1N8CfBi8CfEDDYxpV1uhdsg29oB2Us6OQDisTc6wrPbG/NM9u6bDnNGxQ5mMeeJzPmxzI/ZUyee6ecYEwIdj2vj9gkmhBoT/FXPLcwmfRBP8iDDiWy/mL6QOkA7oH+e4AUWfdAB7gdSwfra68JuM6wCW0vubyjcTck0GRFql9Drkaq2UROFZzOQKqpg5/UJ0270NlkIOiY6ogN5EPg4OhUh8fngPszApYe/EOAX0CEgnzKWeZPNs/PQ6YLNrYjIA7+q0CnAd738L2DX60DP8bgtGdQ1tV5OhQeUNkfICQBg8gDWoDvyZfP+TwF1KYSeCgHGe3I8CHDbclQazBWlS83WEIiwxBVUvKMU4xXpMkELmHoBxjfy/cdRsoLV0lxFjqgXZR5J8B1Bg8SsFHyfQGUsj8Hnrg9JJpQRkDSF/ylLm2NY57vKP8zcA6n8Q8ozwDe18C9yw0DdUs5Y9VbwE2cAx4GIMoinANgSigpOQXowh+gYESBPZEG0jn05hkwFGCE6AekCBLkVFxgZR7yjcLxXXAbvxXNzkNG6RKTMCLm/QzgKXUrJY1VV6tq6jUKA+gxGGNtrjbaYkd1PVVa60NbTIZ1jMW4Em1ajnEf6w9/+AxH4Qd98/VdPXjwikXgUE+fHunJ4yM95P7p010myVRPn7/k9OQTnWAEEyc2s+5M0/ZM5VgSuvzXJzzhPdFbaHPEP8W4HGMYZp4kGLKhqeU/oddapiGV8RSFS4qUlXJWGCgLcM4hlBhxS8CTSU9ZDG2E19g9HY1WOLlpOc2RTrtKr/ZPtXdwjI4gB/fBpIvUKtKUlh28hjDNr3AfAS8RwgCdA0fIvSYsjFnv3LqilVGlgfaQoTEGumIRsA4P6LgQGj3AZz6g7JFr35EBtceUFriDe8go9MyY9BOcjSmLu3+AOmpGyji3A7gyYyaRdcz9eOH1PJov9sdSSuhSr0z9uqkZy6CeBiflx+SdzLOOcSRkaxwTDLAN7z4Ol18bOsHpL8aa8bhdRBR8rpsyuHF8PKaIUE5ZviKCbhN6VeHU4zBTJ6eknLN6BmVHQ1zWURJQhSoWM/fthcDPU87FOXC+h29ra+sa4ehcvHQJno7BO9EezqvH6fQ+i6kDONPYFWPZYmgrmR85pUKLuCKSImVlwHODInbZOnl+mTaPF/boMsHPAF+ML8S/lJTh0ToLrdtUyJSiMp6BBgOcjQj5Ny/eifd7+TP016cx4QYlkE3Qk2XHa4RjZ3lkxjnyPMNJXsfBKM4y9y4/ZRG08+6d3+cvXnAKeCpfflbTf9PUqptKY3YgE3ozgj913SgjF6mXCk0SQ9ZPL9PcMz7T3cIvByH77Gavra6V0wOfSq3hNJinB/sHYBpU0eeUMXXovGVlvlfwxDvVfmbZzVikTqA74FkDLSkl9KWDx6ZHyinLfW+wQ+tToQ9+8YGu4TgZZ13X2tre4lTzRD4V+fzzz/UFGyH+60k+KTEfTM+MRdw4jNvgYMSpx+hn1pkMX+3IX8ZZu46z5tMsg+9Ns9sf41B5J/3u3bv64osvymnUw4cPsWl35LG4jnEZr9tEhLNF5tYV99GxZvmZ17JVHL5NHPQWfbfDLWys69U459vbF8pfVbMDvTJeVSCUnrmf01yvGmRnPMZpHno8pt/yWMHBMw6Xm66mbkog5ROvhNwH6TVNpscnnXam5jAhEGpx8ufQQm+xs9iUDrn3zEfUFwznP/NxRoQiQh6H6xhcy3OlK+36MkdNq/VhRuBjXfYYKhzUMXpc5MzYTWdH3y73WKqUWLNAzdx2EHFSTjkPFYt/ZRMBfP5dmDcN3G/KyUkZq2Xj+euA0gGnX+80/04I+CzDe/fuld8eWa9NWwSYAbfzmA0t+A3OJ+gx8hbZ2S41yCOnvKCGJyFF8CXJ/eTMsyU+IQEe9aQ9887zqgyOOe+UagLRORjKHHC/PUw1LwM5RiQN8NV8GtCNRJl8gdv0uV/r2MWLF+TX1vzXz27ecAByQ/5/ZW4QhFy/dlWXLl6SA8UNbNV41AiG6Qy+7O/slHX74YMfdY8g4/a33+gr9P7zTz7Rp3/4gz775GN98+UXuk9Q8uzxQ73y61f+DdrhvmZnJ+XH6ME6sMJasgHeC6yjl7FZl9nwu8h8vri2rovYDJdd3FjXBfKbKytycLK5SjCCzRs3leqclHOoqbJWWR/HTS2ffHi4cEAZvtXc4Cqo3MNX3ICSH9DZllMYByVuE9gwUeZ8DW7rV0pJ5nmAwzalqitzcQ4hsM353yH/GRujDlxtC05OT3Q2OQMmmpT0VJ5vhgk+hOef5W6cBq8H1ndDVTfKda2g73nnocimI9AIAQNACr2t+8VO2lZNsWWnrLln0DFD9+z/RMpK2Iw5NOQbcBk3aWqkwL9IibRWP1QENmJzrScImWrvYEI6w9cyTLGlE52cMB7mu9+AmTHfmIa0S5CZlFKlqmrU1CONxyvAiDWlpiwrI4DSTZIG6B6GlvQN9OhC282wLxPgTNPpGXZmKo/PMKDbQ2nX024A9Pri0Zv71zfMI38MlhLlA+CKA/OBIhPCLbjA5O8Ciz54SBWX9IyvV8ddAZ7bx+mdljLxLJBHKNkgLsETr3eHMiqAvKOtKQJagoVWJi6MdOrJ67QA9XsI7ZnESxjodPA9zzqedc4DLned5b3T8+Bnvfv4fxLot+BdpAM0ebwDdDk/wJw5MHbzwM+dFgieBjl/nM5hEOUsdAPFb0HwnA/Fc2Ql4y8Kz1d0EThKsvgyDUiZdtTlGeTiQNCIfnKu2L1Y0dVL27q4va7NtZHWOMVYBzYwJus4Q2urYxS64dRkT599+rl++9u/1yd/+FR3bn+vBz8+JFB5weLwRN/fvad7934kWHmoo6Mjxid6Exd9lTuyLvEt2UVCScg0BbOjYqGw47bFDqgNgB0Z1yvAV0TI9UQrf0qqxcXz2hM9QgxQZ8eHOtzfZc3oMYwrMg8Qf/nR2KvdQ/344yMm1+CqAI1BGJEl2hf5Ia8Bur0wuk8voh1GxTK3QRvQxVUM8dWrl8sEH2G0XLeua/lyPesDKHxboEc3PC8GcEcEXSUgxJfOXxHmSScvuN7tNT/GozFGJKun3xkGLudcHPEe5vlHpp5LdngrnMjRqAFlQFelCnpsGFsMu/tN8NltPOIe4ozHNPXQ5HuF5PGa9yUfoYE+KBZZHoZcv2Ih6BmPaKc/c7kfP44I2tMWXLYDChU8pqeG5qAgs4h5DHZCPGaP0z/M3sOZfv7iOU7lSxaTidynx2K8op3+0kXfop5pcTvfJmR9wGnR7u5OcSavXr2mgfGUcWHVRwtdTDmxUThVRGiA94V2+LaxsSYHJqNRrZcvCSgIyP0edw2/bbBFHcvOkFNSor0Xt3Fx5NY0ZgH3YujThOcEJA5OvHAO8NN9100jbzqIa0qgMGUHDwLk0xrjMF2gpMjBQBkZNZ1KIa7yRcrHON2/deOUIHQX5+XipYvltUA/8+mE/7SqdcHBygYOyCoOuB3CEXROsNkOFs4Yo/8k6zV4FRFy/cTYjLduao1X5rbCtG1zeuGgxPje/+B9+bUtO1WXL10ujoD/YtJTTr8OkcFzZOtTG7f32MRV5h764L57dMZ02rkwPe6zgT/WFfdjfbly5YrsyDlAiQjtEdA6ePKJi8dnPjvosW1y+Zdfflnml/FGhCIsX3qF/+7POu455efuy3R5vJZvyll+Nc59p0jKKRddML/8up/l54DPsvL43XZgDBsEND4tcju/TmN7gZpw6toyl3EUmFMZ3J4H5ilswBk5RVfGWiOozcwTl3muen3znHZgYj0yb8wr5ydlg2OKE2EHYqYWfS72i7Qn4PSYjOdfCuaHcdhpm+dbPXuMwbs9AAAQAElEQVT6VObFNkFmwIOI0FI2LXbSPPPYN3Fql3pQxsb4IuA1c824lmAdt1xHnCS5re3dCg6v+WR+ma++r6u6nL440LRcPe4WJ9BjMi7LzfdOjc99epzn8xHhIkWEIoX8zBDkCyj01sUtn7eKPL/nINYYQHrditGRHxYg5DtVV2jslXNSlZICOfgVpAzi8agpa9QF1r0bV6/qJkH2rZvzQOQqQfclTkEubG+zNo8l9OiYDaV9TqqfI4Mf735fXrH6jMDj808/IQj5XN989SWnIF/LP0p/wMnH86dPtEf9yemx+nYq95kjNEKf/PrVGvN23cB6tmHgVGMT2CLo2N5a1/bmRgH/KH1zY11b2L5Nnq2zwTEe1fgHlWpwNXVVxpZTKvYuxTzNcCIjd+t7Zvx0LaH4AVhultfAuCJCOSVqS8E89Fi90TfAK9gkz4m5ftQyniWknGmgsjniOeCNPc+B05MzzW38no6OT+TAo0fvAroy9FbY6so0F6hVNeAFqqaS/Y8BfcBN0tsQYg9XHfT1Es4vQAXvO/YKDQbwO+3IO0hYwpR54eCkdeUMr+oGXEkdCF1knD5R6Qq+UDdIU76OT2dssE7l35Kcnk4JSk7LqckZJyMOdEQ/QZ+GlLJCSYKXQZnvK8Za1yP41yjlXKDCthbIqfAyQfkAnzuCqI5AxOvcefDcn7EOGVzec5oysB6Kdoae/ABPsKDy5bTcU+7nhvk9g3KFAufzLiitNBC0vgG3PAeMC/ao17AAa8YfwyCXGafIOR9KEaGIN1DBLC+yGSakDGOSISmhhAYqy4a2w3DaAHZMYivrjNSMmB/Dzg3tz+cxvtTtuh5dnkPBh7L358Bl5+//Z+U9ySyoJf6OydAhIJd5rDmlogzmiSHDk/PgsortA6c5J0UKiU8Bvgb9K6/XOCQHap1nAfiqVGuFBcEG5+LWmi5tb+rShU0M0Ko2N4D1VW3YEK2tQXfFgjcri/pXX31NkPIHffrZZ/r000/Ln2j0Luhvf/tbffXVN4pIC0LnFJdpi/IGpQYSzbyI4vhEBKcQK2URtpHzwm5j7EW+8BH+WbGdnzF5Zt7dcMougcvnPUigUTJ/gYbJ1+TEMfaBJuwmbXHUXNdVcYyOcdBOzlo9efJCpydT9CYA+GKtj1xwCOU37lAoI6MEcvfd4eRncLusRe+8YP7igw+KgRbTpeU5VZkIMobiPJrugosHTn3fYwicj3AP+tkrIsl9uN/V1VVFhAb0yS1SivJsCh8KPnjkusZpZ6jC8LreYCqYBykl+gj1yCDlzJzrpBBpT41gF6WRL7czeP6lnHE4xuqYm8ZJU+pKOWXo6GW6zIuAFv2ZK6ck15li3Iwrp6QZAVZTNZxCrcrO5cbmpuzMGOyImO4zdOPuvbvyn4f1/6Pg8dWMq+DAuOecWPhb9fAyc/9nSPBQGUdbUo/PY4mQKmTpcQQ0eWff/JtwtO8+Tjh1sgPkubi3vy87th3ydb8XLmzro48+1Ee//JBFb0Lg9Eoen+VvJ9t01iw+iU4snw4ZZPhpPk4Z14uXr8orS0fs6vu5+62qWhXjs4x8HwwoIhQRStBnmXiBdTpi88DjnrK7aLvovNC/OTAjQm9dxteyONpJndD/1PxvmkKzHVo/d0BqR9C6duHCBd28eVNbONR2Ms7YYexob3pdfx0npW5q5uxIdiA9NuP2uH1q4SDBr1W98+47Bc+IU0AHBd+xk+v/W8LOrf8S2JS57N8SGbdlbjyRQjnlMm5xVSyuHr/BDnAD3e7T+D/88EO9++67cmASEZzoPtUPP/zA5sOPBRz0md6WuRoRBafxmOc+jXN+xhzyc7p6/XydYMABckZmLndq2RkiQh7n7s5uGfsqjpyf37p5S27jAOQYuTr4evFy/jsy63QzauR65rPHYZ5PCDqXqR0Aj9U2xc/Nd9c3j8x/91n6hz/mVV/mfFdOF+2ke5wGy3eCvCa2r/B3Pr6ZWuaxZWRed+TNA5UZ7RH+CQhqMFkKDuytHUzT0yBP2MCcOCxz2HR1zA2P24HsmDXFJ1i3bt0qstkgSLlMAOl6OSXmbC+B27J+DSD0c+uK5TICh/Xw+o3rckDcIPeHjx7q4cMHZQ2KCPXQFhEyfR5Px7gMy7zxmKfmsXlpHmpxRYT8/DXkVOQTYcL0sxdPTHZ5VvLnpho+FU61lEwT4LQAPG7qipNUAF1uqko1erVKQHCJeeaA5Bq8uXL5km5cv6qrBCR2/r2GnZ4c6eH9+yUA+fTjj/WP//AP+sff/Y619+MSiPj/CPFvPo586jE5lZ1L2dYwhprxjBv3mZWhAa6LIlV81TlUs2O+Mqrl4MRgP2ANu+JAZWMRpKxwbzrq4pMEbeeQwJ9CXL0sAzHeAfvTo5MJ/NaTumKcQINNs+xyQAG22vKBHNqiW3xbNpbXQGFOSZZTAr/TETK3PRo3Y3hWKadECxV5W9dsj45Y3w/ZEPVfNfT/17F/eKAjTug8F2x3q1xrvLIq2zK/Iry5sYVPs6Gq4kQCXrnODL2Zob+2rZ4nU+5b7lvSjrEZeuhDaxmlRDyhLqSW9bglgHA6wwd1ADKddZpOW02YLzP8rET/UaCS8814RT4tcbtT5qjhBJt8WvKzEoT4L2sdnU10fDblfkowMtHO7n75ofsh/stk1hccVT2C/2Jt69VDi3lp8NhGoxWN6WvExmZNvcwamVOSeWtosectdtHBxhR7cYLNOoGXZ5wsTaFnZtvBOjErMNUMW9US3PacpAyL4GRA3oPMlUHWgSKct74oh29yHb8u5kny1nPfLOrwzEGJ37RZpsv8/B4s6IXdtKGkAeYlWC8QyACUGerUuFXuqChDmmHslzB1vjCglRnRI+wBYQ/ULOA8wO18bKaTjiNiwcSknAxZVlZDShkhA5SnnMgnUZn2YARXwb9Ie1KDy6hAN9T5V32XsdHyfAquc/hNOrfuRsNCUdx3jwB7TwLG3haFhxdWXPMGMF/eglKnQ/G74jz2BRf90gEfqbA7pNepJPj1GrR4FkkBJPjkNGJRLl8LTJSlYniSmizZOF3kFOXyRSbw2lhrK015/WuNUxSrgQ3OCkbVRqMoOPT7vd/b394uQcrXX36l299+yynKXe2ze1lXWTmlYrCZPSoAH4IxJSZzIhWTZIAf2bRAb5EV5XXTaBWjUtWNegzAoMA4Zox8o5qyusb45Qpe92/BxJMLo96y0xtMpNMjHMv9Ha2Nam2trZRJdsIORIciHxKcvNw9UDsICHXKEoZEQUp/ESHTExGKCIlPj5Ar+h2PxtDVE5g0eu+99+Sj9zE7zU1V4bQ1hU7zSMh+QAfki35AIetHy7jPy9aP30DIclth93Cgv+fsrlfw0v1H4llOGNcKtQ8l8xcQ9U5OTmQnuoF3EaGgblPDP2gIqZw89NASwVgpo6jQOcXodCwcxlWMOrTVGO8yjzFSLp9gsOQZwBh66o7HY8gBK7KKCEWE0cn45ayBEtPfYgN65F3XdaGb4pJuXdiSHRA7Mps4ME7dl42jf4NgR8fOVIbfNpKmrYU20zWFLvPPOHPOMk3MSKM+B/GGFOiz0fawW+iJSK/reWz3CIT2dndlp9cP7CAGmRlG2a/vrKE77isiWAw62TFe55TBf+LXfF/DSbXz5x36Ch1YGa/gvK4qknVJ8pxRhA4IdOwYH7OA9hDjPjL0d8wLG3/L0eOt4D8iJaCesNjNlFNWhg9Hh4fyadkGDnRjfYOnTVMrgwNy5T7Mc+MJLf+pXO7jjIXIsq6gcUB2nmObW5vFybTD/eP9HxXojV9bs17babZMGvTIbXJKekVw9eL5C8Y0Qo61qrrSKuN3oGkH4Co7wO+//z50T+X/oNKvbH38h49L8GDarDs9g7Mc/eeMfXIzJXi1jqRIMu8ta8tlbW1Ndvrt4Bqv+e6AxEGQ6XEA8gMBiTdJ/MN12yPrjU9L/Nxjdj9LcP9mhp+Z/1P0yPpg2W4SJPsUxsHVv/23/1bmgfnqZ25n8L1xddjph48eyfL372isx0wNCbvSMP/8uyTX9etypkk83NrcRp5n2MZ9HI4TNkdOdYxTYHlYdzx3PZ6IKGM2T92n56Jp9lww3SMcjkAOpr9Db+xUmVfWQwcqczhjvhtwLLCvLfPGdXtk3jIXO8B5VNCqYvQLiEW6SBhPRBRNEqn7cd/WwbW1dRmvd6jNuwsXLmKbK9mhzOiq56x1LKdUxv0AR9u6VNU1jtNYtm8rjGVEsDOqG3nO1M1cl71hcfnyFVkX9jk9tYwf3H9YbG5VNditkVLK8BvGQmoHH3oPhrw/zrvM+Tm43uAhvIaEnjOkxX2QBjhJ5WvgC8BpIqNlqfOG8JdhUSWRL8B9MtDCaaaDhrm5Omq0xUbf5Yvbunblom5cu6Kb167p2uWLWl9bUcKm7r96odtffaV//Pvf6h9++3f657//nb745A/yn+V9/OBH7e++VM+GRAku6CzhJC4hWOvErrfBeSyiauo0OTSus1YJNNZWR6yBq9peX4WWVW2urbIxWLP2hyqcR7fJKGrGmUwG8Au8fTshmRYYoDMzpionZcD62CDPChvgeeI8KPBd8F/QsRZb6/li6Jgz4krhtlk5zVO3K7qAzRyvLPSCta9BJwQfO/R3hn2wTTg+Omb+7Gl//0A+cfX8OaLMOp+QZ93UKrjY0BuDb4R+FTvJnEyJUaH/U2y654o3omb4MC3QoT9lTkA84hND1MDXEKiYIZHSvtMgBysGu+Utdsz+wwy8s24o/+HhGXNtQmBCnGIuKuqRAp1VIiBKWUPgt4TTrJ68y4Xf0SnhgzBXaHtyNiuBydHphJOTiU6nPK1GqserUm5EFR3jxzioGRSqGeeINdljHpNm/IWQ1EOXAzDb1pJCr22v5eK/rumgxDw8xXc4KcHJGXZ7AmA3sI0zwPxxffPI+ER/EaGIcPaPICI0/8cjz58FhEwpEBIVJO5LRO/nMjcNPHe579E/t0kpxEeJ8qC85EsfEgnlKlBO3BgfgwY1eJw3wAM/C9KUctJ56HGIegxHiH9gTmAk5ztFkAPIKFKaQ6R5rxFvp+IeiAhFLEAhAWFYli1SnbtM478U4AGDo/EAlA/YQwLtW0BJqWrrPjhHB15M5tDjxPQqSmHF9yQFWiZaAecXYKGfh5b656GHqbBQBthIOogilXJopFuVe2bSIIsPYgcxhlDAy1ASObkehfKV4HVFYJKBxC5KylLNAMcotQ3pGjtX4yar4dnqSrMwbmONmPwVbWucm4a8uAKwUbDR8dgbDMEagYWPpC9evKB1jHKmvheqgbH1KHzHzoDTLQzkBkakJ0Lf39nRAQ6ijdABx9dH7Iis4wCur67LuK3Ddd0wBHqEEcbXYfA6cHbwsiM/YDwZkkY5KWNwhWEdpqc6OdpVe3aMcV7RQNsJBsQ/0vd/ZPRy70D+C2PORz1WM1or/IwIVdDN8JAlxoFxVyy6HqNlyDwpNmzwqAAAEABJREFUdFmfVxnDjavX1EOH7z2hq5yVU4JehEGfWgK3RV2Yiz2C6ylvMeQ9eeO2nApw3zG2eZ7K0LOOU7qFExURsmEdQGTjbjoTfbn9DEPutKlrRYTOCCysTy7L0AT3ZEMVga6AvKf/uqrl9jRQzZjNI/O0SrnQP0Bfzdi9UCQQZMp7aMsplXaWz5IGG7Ke+pAm9+nhug87YZl2K+zM2QF877335R3njc0NgVJPnj7VQ3ZH/X+POO/FxzTknASpcxlEwulf09Jxi4h5H3QSEfI/y2sJFCmCUoMLnQI5VaWc4ZOmgsN6l1KWd3zN0wl6auc1MW6Po2GRadBtA93pW4Jy/5W1AwKGU4y7neInTx7jcJ6UILGqa41YNPwKoMe+R2ByiF6nlMoCWteN3I9xT1kgR+B2WQfvPG7nNzY2NQKHoUcfrHcjdsVcx/SNCFBGPPf8Gq+siMGoyA7Z9GVwkkJcIfebkb/l4tRz1n3bsWygxeO3U+8Ay78R+OTTT/T5F5/L45q1M/nyOIzXeumdf9PvE6+rV67KAYTv7Yx/+dWX+t1vf6dvvv1Gu2xUWDcu4rxeZmfYumF8M8Zs/p6yG+g/rJBSVjZ9dORXezY2NrS9vV3Azr7xu1878P59ypMnT8pJifsznogo7RP8NbhPp25j6NHziGAa9oooTJEvj98O9TL4MY2mzf0Yr/HYKXfZHmOxXbKOe6fWPPviyy/MUn3IadoMO2Y5P3v2XJZpj8zch3XZAfcu9u309EwDttpB3hl20M9NX8roIfWN26+kuS877OsEAZZzRDBvu+LYb29vyfpiPewZFwjL/DCNdtSKw8Hp3ynOjWlvsXc9ztPgBnRouVuHDM5T9PoTEfBHoBzglRsEupMpQz7Mm4adbEpkvrhtg96Kq8X2mU7rrfs8ZU4cHOzrBKfn8aPHMg8SsjGNpj0iWFdWtIreOkhxal3yn59+jw0f379kY+bBg0faw0bP8PYiEj0lxsraCq9SytBRU6YylxL4TVfOpjfKGCxD9+mxt+jxFOd07hTRLAwe4xsYvNCy2ECeSj2k624Dw2f8hpySckpKMgKZWSWfI8t2v8611lgTNlfXdGlrW9c5HXEwcv3KZV3YXJdfqTra39W9O9/q09//s37/D7/TH37/j/ry80/L70H2d15q5g02HLQKWkYsaqsj42w0qlMJPChSnUMVUVBmMQoCiYrUdd8C6ruNT1JWmmoejLgN62MFZFxig9tHzzzvpnKQo0WaocH9GBo6dRrwBObqzTVwOyCXDh3tKR7gTCgilCIBIV+Wge2H8xlfI7PWeE21vDwHztg8cUD/6tVLApB9WX/sC3hD5wQ7YR2zDQIx8q40Go9kZ3xlZVzSBntY17UsI/c40KHxut3UpxNlTpyWNdHzk8egCoVlmYJ2QADkXRakTFV1yMCj6tCNGXNpgq5P8OUMraSeNn0kDSkDlSI3ytjpemVNFQEFqqspEcUpmTNOVsjKf8W0HUIOaqbMTQcgR8zXcjpCH35m6IakTpk+slrqGwb0rE9ZqR6pQc8MVd2oYh2v6kq27SOC/tplrF+WQQ/tcz4Q7DA3T4AJ9ucM/+AMvng9gRlKOQFZ2Wkifw5ydrkh8TxTLwGkKTNmUj8nn2gT8C7lpEQ+Zykv73NSMiQpKAtS/57IqX+Qn9DJpJ4RD3OIAZ1Nqt0mpOBZRb7Oocwz101OAQchA/NgwBcUMLAODvDSfpl9F6+rKeWslBdgYiMtCAkliLXgU4ZI8mkBmXpvIDGYPwbXzTkVHCnNU98bgoHqz10M7M89/qNnQQMgYEeUh/Pvkl188ViJfj0eK7onQo+D7NSGv2fh8H1JqTBwP6AkVpRSVu7nE3vwc8Dlbt/CWMM838p5g53Cnnq2D4K2kh2EcTAM6jHaS1wdAvIC6HfG7UxYOTucn55+O/C/Bmg23oH6AzswhsSUGNW1xk2tUZXVVJVGNfejRisYhRFpw33NBKibBmNRq2JiNJSvYpTtLNU89+6nHYuLdjTYpV0ZjVCqkI+hpyzUOy9f6oyJUsHHLMk8CsaQIsn411ZX2V1aU2aSeQKd0kYeNHWdBmkFbYacsyyPCsFYcTO8NiSYdby/p92dF9pYX9EKC6KNxc7+EbsSrZ6+eKVXe4fyroaPY+mesTQyz0CviMDodmSZMPQRmt+7vxHOYflBfkq6gvM1amp4UamCZxSJprQTpA4q/IfXbu+2hr7IY5CNtOUyr8y3ZUrSQ8zAOLzIesdyfW1Nlpsd1QE++Lnx9sjUeuG8ZW4HYcw466oufVfQ7WcR9A54wbZhd7sIpjztjZcuoTmgv1INX93G/TTI0nULn1PW5OxMA7Q5EHPesnG9TBvPTffvtsbnNmsEVt5dt/N/7dp12Sls4JXf4feu/decuu3u7nC6cIAO9/RdF1m6/RIyY3D+PF7f/18B67l1ybQaIlKRy4zFJiJwpk70hCDDzqr1dp1THddznzbkKVnHkuCiMvR47vu059WrV8WRt3No2Y/Q84ROH3NKYof2lMXV82HJc/M6pVRkafyW/xSHfdl+c2tL7r+um1LnhPbzcdIzdA7ohHEm8g7W/Dqk67uOZRsplFPS6yukwf/QmYiQaV/H8b1+4zoB1bEsL8uzbuB7pHK/hzPuUxLvWBqn23hca6tr2mQuO+BwoJlyIgjZlZ3Q58+f6QzdsMxd1/M4pywHIMZnh/OYEwPTvrW5Jf95YdNvR3xlPC5z07y3HfFf2PrP//k/y5f/8pODpycEJY8fPy7Oi2n2s4hQRDj7Fpjfq9gP88V2qMFOuULOueiY86bTzvA29mmX4GE5Tj8znZaT9db1UkplXngeuNxpz3w+wX7duX276JFptm4/ePBQ/n2EZa/F5fnZM2fctsX+tl44mXeIZFFjLqOeMteZ4DzYMfPDMQ6Yx2I98TMp4NVqccoSsh5AYmhxnGwrLAPTZX0qPzrHCfEcnRJAWc9sdwZo8XxoF3Tojy6MEDpj1qaUF2PvGOes6E9dV0V33I9pnhLQmzbTaZ5ZN6wjlnXOSa5f1w1pDa5aG2w+ZWRhPdlkk8KnZB6f5eA/gGFZH6ErHpdBf+KKiPIkpaSIeT4iSj4iyjNz1uARLQpIfGcgWz7OM0vgZbldfEVEwWX8S7A+NOiTabdtHNUNQcdYG2zMXUCvr1y8qOuc/rz/zru6ee2qxtjPIzYofvj+O3368e/1zwQkn3z8z/ruzjd68fypjg/3NTk91sD664BjVGeNqiQ+rJesOzhfCccsCBYyMvHzdZ+IrIwIhEYEeQ0w0nhUq64CSKyfuUCdU3HuQCliFVVZqnOoWgCPlR2wLGDu7PVyP8nO4qLvRL/m4WugPCiLCKWcleC/4F2HPs3lNWhZNyLot9IInnkzr64rTbATp8wd24Z91mcHI55zE4IU65EBBAVvhmjz2vPANtT5uqqLXEDtalAihX7+cnlintheG1LOyjkpIgq4FaSbfNZ61mrWZfdvmDGeCfPGr/uWP+zj+RlSvwQl9cAA+DQkUi3lWh3BxNmk1enZVFPwObBQZJ416kmn4D3072P8538PjrCRJ3LwMnPdXiJRyxz1vWlwUBP4QTUbBKPxCnN/VSP8j1w1jCGr2BcG0dPG89u2zD6MbcDp6UlZ2zxXDV7Lpoypw36ZcSnlwueUklKEwgwBIkIRPwVRlgq4fs7kU9B+Uc/5AE/B5VRK5MPlr8Fl8zbJZehiJs0pyak3y+cg1YMUbCwk/NMKemvWPrHJMACJ+ZIISErq/NCqYkAVNGcFOhxCrcs+Q8Abl6Wcs/4UpORnSU5TJjVQliDsL0HO1D9fr9wbX1aFY1RjBJqmVsMk+CmMFmVO/xw0tDce48s5K9FH0GfI1/zbuQIwzsbdSpxgiNsVMA7AuBqiWE+mAizAI8C7g55khlKOM+PU93aebeDXWFjtjHph9a75OqcQ83QdQ7QiL+DNYkxOTe8byIUfFRPY9FRVU+SRPA7ojAgmYl924O1gdlZUFpeWo+MWoXekXTtVQtDjutHY/WAgmgWM6lojxjdyOWndsOgAYybNiPEOKJD7Mu0ej3fIL3GM7VcnLl+4yNHyBsZ8pAwdU3YMTjmeneCAOcLNQyijWB3O2hllU+iqkC1V1dswoKSCLi2uAaXzzsiUBXgJPUpsZQzoCNokUr/25f8gquNEZfvClvbo83TWa4fA5OR0pucvdjAkrSKyWnY5UiQNTHRP8oiQ/9GVrBORovTuMWZ4Ip6btosXtvUuC9JA/y30m7Ylrc57HIYBekyzcWuOihENiuBmcAsWSUpKJ6Q9YzAf7KCN0J9VHETztYHnA0T5mR0N562Lvvexre+tMwUt9YzP+YikROaUXRPT4zYe11x2Q+HzBH7ayfEra37mo2DTEREq7dCBMxYS4zQOKC87xh638VQ8N412Du2sfPD++/rFB7/QFju/pnV3b1ff372rO3e+kx1XL1YSesl4M/JucbTcn85d7sfccb8DPJnfv6kA697ckPP9ErgtnwhT6lKnYEMWfMu4Ar7s40SIOv4PAj3/GsZR5Sw77lfY/VzFUYwIOW/+//jDD3r+/Lm8OFjfDS0Ljx1TO1pH6Nn+3r4yeuK5aJmYfz7BMl63c38n7DKPke2YoNK8s40wwZaB2+ScfFvAojRvLCO/jva//of/oFXsRQvPxEPTZTo8ptJg8eU2PrmICByXhpPNdfl1rJfsVpqnlvGAzpd66K91NDN2BxCmx6lPvPxXuNzu8OhQ9+7dK4GJdz3drm4arWGrrAN0o5b5esLiWFd1Cfj39w/Qk2mxPdbTd999T//pP/0nvff+e+V3SHZqTb954d+nmFfmjR0Xg8ttK02XISK0vCLe5M2zhL0zf/4D/PGpiOeCwQHQEqybpsO888Lt3VrnPTd9kuRgyHxe9uFnhojAQRjL4zKfjePO7Tv6x3/6p/IfhHrhn9muEogs21o2A/pm58FzwLzx3HtD9euaVB1kHAbrgGmwbKyHdK0eG+P8KvpSNw0qxNxB9gNgnKbH7TymE+b56yCFeT2FLuuBcfeWNzT2zKc3vf80N6fQuOdP5n0Zj+eOaZuybhiHZdTiTJjPlqN1fskv82mF+WO5Wdd6eLGKLdsiGB/haJ1g7/2HJqyPDoo9jlDMu/wz32/oelMpIhTxNrx5+i/PRYBDIeuSwbTnlOXL/XpMHuvFCxd0nVNEb8St4UAiPD199ERffPqpfvvf/w747/rsD7/X3Tu39erFM02Y7yNswjqnyavjWg35OjMvScdNpREOfE10wkcV5QWSCCzS/J7gIENbQ4Wa+g31mzqrBpplnmdVdn1h73tE1QE9o1kA/A/1PBsU4DOw6pV7p+KZSh2eS6WOsM8/BVYMzVinO+xPSqn4JhkeJYWW0GMTJ+ih1zCfkO/u7OgMu9By2i/6qapcbGxdZzmfMi2hyZ5lzsG4cDuhxTpnuzSlvzN0+Yw16IxA3gs/usIAABAASURBVGAaLJM56K1r4M7QouvWfevkjPx8DvSatxkQW1/mlstdd8qYTgikpmxgDZGUq1pDgmsB1QbyA3LocYsL9Em4FZq2g2aAg5RuSOqHwO618unIHjbw1e6e/H+SHB6f6IQAZoBTqW5UMw+qZoV+GqWqUkpZkZJq/KrV1XVV9QgJRAlcMsFKRGIDqwf3TOd54r8Sdkzw5/l4Cp/PGEPLGDxHzQdIV0QogTvnpGTg3uX6F1xU/aNa5qGgrjwAUShKVq9T93weeBKMnGoJPibknIE6JY0iaUy7EdCA8/8k7c+eJDuyNE/sO6r3XjPfwmNBRGBfErkgM7uqs6q6Z8ihkEPhCx9GpB8pQgr/1ZF5aU5Xd1VlIpGJHUgEEAjEHuG7uy33Kn+fXjMPjwCQy/R1+0z3o0ePHj26mZm32DUkryn5pqTb3YDnLXR/p2u1PWm0BXY2Wl3anGh3c4q7ATbBli5tbYMdNvMbSgki56BCIojMFTmt3IyLgFNqlPEbKRG3BnHxIlZpI42kFOSPRBOMkPAVFKEggxcxrOLs/jkUlxdiLhTAFTTDoEcScPgchDM8mh9nXzIIFyi0FcF+w0a2J36clFB+tsVenDxDqYOihj1ggMtVoFCmtfCEYrBo8MTpgVMVjQFb6Dz7DQ8q1+d0w2mZgd/QgW3XqWnbc3hC8CKmgkliC2yvsMViZ4Pryez2Id8JZScePAyYlj6zAWnxn9OzH0SiH5CHFxEddQ0sTuYMjAHeg3Z1pO9A2ydM1y5fZqNySVtMsIXJ8fT4VHNuR05Y0B2yoLN7hkEzZhghty+nJMub7hA9VJ0Efw11+uSthccOXkXK4E6mC9F/JUk5pKODp3pw/y4Ls00MyFLHXPkeYBxmkfX48ERPDw7JmdigLGSeGto0h3ciZd30ADRyyjIG+B7o71onfeFN5Juvv6aBfnJbE3XKioHrvnDf+aTeURnaKZIioqKHDl56E6Z5uZzrct2eyJeke1L3x04us8gPiC/Rq0I77Q64pusyA3x5UeJJ3gvenNtqxBr3CbR7+iU3rdymHn3M9Kn10/xFJJkvt935x9PWog7D2NOHLtO2neCam61ttdBx3g4D6jjz4E2JF7LvvPMTGd6cbGxs6t69+5wYfqnPWMj5hNkf+ejaTlsYj45+M60Zk80phtWLHFh188+RaLPjzOdAezO6PSZauqQQhwDHKL8T5f63LINwwHVCyG5HkDHCMVLXtaQUnXDbMWfiu/vdXT158lQ+Dd9g0+3T3Q0mDt9gzdCZTXT4DD6d1+Nnh5Ngj9GnlPEC95SFlvvE1AfLDP10nc7j/vEmc+L2Uu8G+u/x5kWa67LsvZj0jcyjR4+5jTil73q5zYLLiND4BJNe0cOHD/UVmyTX61sU07EtsWxti9z2Mb/kfjLvGbnNmNz9Ma7//J//sx4+eFjryPC5RDcM8zHhpjRSyL+49fobr8uLfNP090Xu3b8n0xj7qci0raenjFmXHeuMunFyv55hB9z2tkXWtMGuZfLd3TvaZ7z71sEbG+fzx7fMk9vkWxn39RI5muaScWA6LyIilFJSRNDkooExYJmZhnj8nRV/id5t8C2ev/zvvrOcXZ9vUHyT4gnddPx9ErfPMvJGxbymlNEVFgjolcMeM3hrvYm6HXd4cFDth/vd8vACy1/uXMNxhm21efRHRkxDP/K4nXMWcR4Xbo/ryakhdyibn7aT9abtOjlNGttvXubYLrfB+nSK/GfY0Tn6XYGNcl+aD/Ngnjx2a3lhXT0PnsPhgo4MStgK97V1zHX01X5k9HOJrp7J/XOKHT86OlrpxxKZtUrwahvdwa910Dp/aecS8dLjx0/03Xd32NgdVBqWq/PDhmzfBGPW+kTf2s/QhSFSyzNEBC0HuNY/fNgxv4t41fyBk4DdIDYBu+E43igqQxf9VFZYQOecsHWN2rbRhJuLDcaGx65/PObK5Uv0wbRuPL7501fyz/i+/2//po/+8IG++uILPWWMLpH9kjHXpmAhNR03INDsGIsbk07bbNy2sQUbk1Yt8fUTABivTP4GZHhqeJtQf9skWa/6YY44etgdQFHdYFDGrtuRyJYIqz4FGQC3B3lar4ig/IBjkOZ40onkvVSQSGn78TmLQ9Wtb0TKrKhpMn0Z47hDx07ZgJ1cgHXOdJucZNvnjfU2t+obtLttW1m+hniW2CAfNp4hM98A1A0FcQObcvNtbqhdCr9CEVHLR8rUTyqJhfl4PR2UqsewSrz1N1OfF//Or0iSklmrGAp6jjgwH4RDgmYznSozvgoCtbR7SpSgrZE0sPnoC/WCHv8ArQhsXGrE9Fw3HwesafZYWxywxjn1eoMD0Bkwfyl38qZE1NP3RXPi54zbQh3ZY43x0oKUXcdAn0gBHymSllQwQ9a2mba7FWenHLTO6iGiZej14+CKSoxyomwDrWY1b9sf0Eoi/QdAbbxCFJcf8yXyrd3qd6BmIF9NC60fVFcpQklSTkmub0J7Ovqgaxp1TaPppNUmY2qLcbCFf7tr2HDkip1pw2aj082rl/TqS1f02s1revOVl/TWqzf09ms39fYrN/TOGy/rZ2+/rp+984Z++hbuW6/pXdx3Xn9Fr964quuXt3V1e4MNykSXLrFBiQhFrJFEACQFDAbCSQg+Na0aA0afuZm4rAzTzpNTll0jU6aCMtlIjZLTgfNlwjXd+YhzmuPtGtVf6zbNvwBouc6EO9IlPzQjsqRA01fAn4ir9F0vsF/kpbFkTSrkUZBfoYggbgXhVkAO1/kG3MEdXcgGGGMqAwMODIyYnkG6ZIL25CBoFUM8kIoI1T/cFEmRQFhhxCAqQvcxs/jJPhhOuwhKlxKSMVAWt2XwRDhOyimpQR5WsAz9TBublIjPysg1u+0GcUF6SqEGd5ISu+FQB72ONmVJE/p3m82QT51uXr+pm1yF72xtKZFmI37CYPYmZZ9ThoecTj958lhzTugSNHMmV4GQRtQWEi4GMvLkZv9AfQIJVD6oc+AK8Phon0XTRv050IWkp0z+j5k4TqH9gJONOQM+KZRrW5o6KS8wBHJ1xFONgryGeFIid0jmy3iJk7TXX7qpjWiUye9XSoFceVF4oCOGgT61H34X1LeAB2LIwIv4Qk+VWuGgoCgvuU02OD0LtY3NTRaN19QxoMUTEfQxnhWPkNVivpQ3Q4Y/ppTcftIhryWLioFMNl4Oh0JLtxE61p2e9CWG0nHWQYdNpyDLJfpnnVywUHeegbwTTgy9iH3vvV/q3Xd/qrfeekevvfa6Ooz6CZuNTz/9XO+///t60zCjnBcol3Z25QXjgCwWLJYG5OKJyPIU/GR0KiJ08VlQN4KQRTO3zErRQDsGaJgngjVN8GkEdFy+urTd/oH8vlkrNCwoMDDpeRPt8BR5TrpW28jXG89LbDyuXb2iJmV5In3p2jXdvHGDTfUWebaUiT9gcf2EBdaMm8CIpByNIlwjfQJfvYFsC+5AnWfomtuwib4PyO6tN9+Ubw02NjZZoB2xQJtVnbMcptOJ7BqZsafahqAZ9gQL4aX29w9V6XBDNWUiXaPQNveV+y4Ucv0z6u7hpcV+muYJJ2teoB+zkHC/d23HZnFL3mC+xG3RT9hg+h8Rbm5t1o/yPGQj85STT0+EbvsWYzgzTsyX+9C0zYs3Gq+xUd/gdNhxS+yW5e409/GCCdjjzGUePXqkDz74QP65YfO55496HB7Iv9hmntzP5rVBfyNCE26bI6Iuftc0esYEQpHzRYS91W+Pb7c+/vjj+p0gt8u8f/nll/LPC9+9e7f+QMPe3l79tS9vRO7du1d/jdCLJ9+iWZ6uO6OPckMhajm1TaeIkHl020S1gV3whm1ApxoWbBsbEzXw7bRnKFCh/7xwXJWpmxeN1Ekh/Xl/hobpeLzXutuWib2FZIDEornThDHYwpP5jMj0txgbhXE9cJK7xAXIyTpoDiwzy99jqkcPjaXT5Qd9wbnIC5ZIkZJQK6HKpFI3Ycvc7Tc961xEyGH3jcPWQYc30E3Lf4uxtXvpki7v7srj7hGbcG8i5+jEEt0sEA8lWQgMF1y4Jc565Di7i9lCczDDlsyBmVqJk5KhFnnllBSS1ov1oDCsEQ6Z50wgRWK8AvLmjAsSyCkpgbZtZDT0ZdtmtV2uh1svvXRVN25e19bmlIOMR/rDB7/Xv/3Lf5V/zvfud7d1sP9UCxbX3kd0lB3RsBDr1BL2piFTfw6pQWca15VzTRvzJvo3qc2JdAlHbZvkspGKKII/qWsbJRIjQkFkBG6FaOfYe0hPou3utxqDx/1ijPGF/irYnB53qBg3rMWlgM7XDl6YD/TFgA3tgXXJKPajOz32uccu+1MYlmdrPTWahnYEfAwqjI0B9NyyLZj7ar9j/+3aPlknzVtCJplyKeU6G7o+fxkdCiq1jaYHydWLZtFmrfIWdL6vh5AL5hVe3DioovppyHw5aMYcZ3eO/vsL7svatoDHgFaDjCf0+VTBPFZoxwA/fc7qlagnqyhXmnOuTM7mPTZpqTP08oiNyMHhsY45qDrzhoS5eMZh84J6BoVEm1oO9DL2NmE/C/RKjbfeZVoU6uFviTznVUZz1j/GDPesbj5ss485UDs5OSJ8QvyM+X6hJXX11DVQfqA9MAnlUEQoR1I6B+EECGfS0o8gUohCtTxvvJIUQEklpCIe3niNATzuvyBPTgkZtqqfwmkn2p5u6fqVa3qbOe+1l1/V66+8oreYJ955/XX99M3X9R4bjF//5E398qdv6BfgvZ+/oV///E393S9/ot/8+qf6x7//uf7p73+h//Dvf6V//Luf6zf/7mf69Xvv6u/AL3/6tt5m0/LS7qa2OuqNuWI40URzXeqk3Wmoi5kCJJ/YPAdOG32C45MVTxDe8Tl9DJ/RqTMtUVIbSBu6HgUe0LhBUkgVqk9U//PvWsWNruoT9V2kBBAPcqvC/GvcgZzOR7H6KtAo9EYhVOkF7wbxESGBoDMyyisl+XHeqh94bGgHBvESpTkHyrpcA8O8XKH3QCe+r+hld0mc0TsO2SyZ8OfIa+5BjhIvgOMst4tYkrfSw3X9PQz1pQhHOLSSwUi7zsPwCpsqRDjd7QjFqHi4iTamlJVpZ05Jot3yAw0JWpTrzSP89ABC9fN/GboZgmkFKCpRNqPELbQmDNRtFjs+id7Z3NbWdJMd9YY2pmBzg0lhi03FphoMsttX4Fx+oAcZNdBoMR52c8oKA9oSPFJ3Qe7YdXmjcloH9LGuv3RNhcgZtB5z2nfv8VPdZQFmw9LYaKB8/liLB5sXVoqgRgOnGHBB/SkFA3+MH+gXL2J/9vbbtLso6PiUSYeeahZkRH3uizWW7ltkNdBHtW3QVH1G+o53MIKyRdpnMeWT/Akn+m3TKiKUItNHzq/qT7Td+rTH4jkjG+edsECguFJKGI1OwZ/btmBh0NNnHQu/nDKGboGhW1a9g335STnJ5X06v8NdJgh/AAAQAElEQVTGYmtrW5fZiL109ZpeffU1+bbk9dff4HRil7IL7cGjP57z6aef6YsvvqyLw5yzTL+hn6xjh2xC/SVj05/DQyBHRCOas0IonHgBnvBadCXBT06J9KCI213Q6fWojRrvd8shp1z7x221TmYqiIiqMzkHi4xN+dfDWvjyhiCob0l/2EZ9/fXXunz5sl555WVduXKZMonFxz440FNuS56yWHe+nrFr+gm6EaGIBBXzBhC6+7qn0TklJeAxaXtnmfsL9v6FNi/SPDlHhLwo7rqu9oEXYQPjqkH3JdMOXXxc5unTJzXKi3Hb1wl92bHZcptcX0Qo54yOqC5Une4NyM0bN+X+COg26NLVq1flW6Pf/PvfyDcOJ2wu/atL/id45x/hgg/zUpB8Y5ltTDmxO5X5t/66Pt9SvMWG6Q10YpONWEBfPJZRoS3VRc/tWhYzNk6Wub/X8uqrr8rjzjDP6zT3vfMPyNH1bnDabBk5TwMfrtfpEVFl7LRNFsNOnzPJmz+XdRtd3jIQz7vvvqv33ntPzm/Z2TUdf3/Etyemu4bcDvozIimAqEuBWGmL6hNIxZIpigi5XNNkmfc1MrxGkjLxucGj1RO4PwL3sWVrXTOPbkdKWRmY18Kqq6X/GpAiK/grkLOsndf6aRn4tNWYs4hczxl1w4i+L22HsAM9oItoB+0yjRVwJNpU6YoHv+vBd/4yLy7ltlqHU0rY7m1dv35D129crzbcmf2rZ97s+uM+C3gpK0MzmAcWVz38BBlbZGXR+hbdsD7O2ZAUIg0Gvasjp+T8ESFe2MDRPfdLNT4k0pJySmqg7b4xMnI0r5kx0iHDKWNng8OBFv8GdvMKtu7atau6emVXTQ49evRAf/zgff3rf/tnffrxh7p751vt7z9hgXqK/ZupcBCWoqhtMrrcaoMxMmU8G5O2Vdc0IIOGTUhWk9yXgZ0S/BmBC1IoZ/g1UlIi7DZFkgJ/ghfH5epSjjiFLjzuLYLV8RtYyc7yw0sirwillBUpjQiI8BLEvA7r6Z8l4875c87w1KjqFf3l8dsz73n8LlmP2O2JXzDm5hwqzoD17YwNm/vvhBvWEw5Gzki3TTR9uKKqqDxkZN60nRr6wG5GXo5LyCyou8AbUzMbBMl6apgvt6cngPqyaRjkzcDcmwYW7DPsc09bSsrCK29I5qwJnH/g1sMf3SpK6HyWUqPInSK11JHJH+qH0LKMYC+iGTQPj061f3iC7VvIH+VaQm/GPHbKQZXXut6YLKisQD8CuqC6yf6k5VCgK1GRrIst7UykDY5Hfp4f5thFwzZwNjutH4k74TDpFLvs8WD59oyVQv+oIEWDVvhlBDyHxr9kN0LpAmoK4Qh8fwEi/XsQ9o46Cq7qE7yHEn8ZeL3V4raR2BwkteQL5DQwhtskbU5aNTCaypL0vmISgzbSoO1OujTJ2pm22mqk1LO5mJ8qLWfK+KdR1DDOnHcTWjvkfYcblf/497/W//RP/17/p3/4tf7p372rd1+7oivdUs3iqZrlvqZxDEfPNUaCL0UE7oiCIAeEWoHiW6HnKOwCxt0ZczY0M19J47qzn+EUhTgDdBbpz+IdN6KWc8dCb76cozxz9SjK3wQrCB3vwbZGzyC0AS3i4Y0XOlE0Z6OwQDGNOe7AQpMcCv5SCqVEd+WkzOCyMfTk/mfBQKzpKzfjVrSNqks45axgcgvo2k05j/RzU5XdCm84f8JIpkx+5zXoB3RKxiCJsbdCec6t7SP9okuTlKCR8lhf1zSatK0mHcD1BsF9exGQWL1MSSzagWRSVhRFWMmp23rA5GQam2xK/NGvTRYhmxub2mJB7NO3cVEx0pGfUO2DJX2zcD9QfgF6GjZUuk4nI4Ne6EBLXyw54XjMlfuV3R3lRN2Us84UhVLTaf/gCH3BeJA/5VTluW6PVk/BRYVr3aJcpKREfdSmpKKbN29qd/eSIgV1JGgk3OzkioG2Wpd69KzqpV3g+OK0FVxvjz7ZTaaVs84YEzb0Du9e3tWECdT1CD7GfOYAvUT/iWLSnFF/Uxe9KRJGnTQWBR5nLX02YSJIKclGr6deL9I3kP8Gsvcit2HCCMr1jIc5NBN8+CNmL998WV7sdUy8PoX3afSf/vRl/SKeP7d//959nZ6eKaXMBL2hyWRCF/Ta399nw3JY+XCfRUTlccbYtz3Qn3mc3+MxIwf7z7AB1ospC4Ccsiw/oRNrEg6bb7crpSTz6oXT9vY2fIVMy3AZy8IbU6cZDbpteUaQj7658+23un2b09GDA2Xqb9uuVuN+dL4asGJUz/NvQd0us0CG5sdhf/nX8jxmc3yNm5lf/frXVZ7WCS9CD9jA+cctzLdR+VyRte7BllA1FkSLujnwR2refucdvcXm2B9dcpnM2HdbLJ+2a+V/yujvXjTYEve/aXoz8Xd//3f61a9/qTffepM+O5X/78znn3+uh/7HkywsOvrYi/2g78/QP48xl/V3ULx59y94eRE34VTQ+dz3H/7xQ32JPjx4cF9uU0SsuP++Y16Pj4/ljbf1yrxZppZZRCBvpjF0031kXpxm9x3aa/4d7zjXY9fl3H+maz2xzlk//VEu8+005xOPN6He2EVE1VGXMZzPZcny3/eCLi9dREpZ5tl8OP4vVVCwX26b5xjrhvvabkKv1uM05ST3t/tIIUWEPJ5qOfTuxAtDFjYud8a4se65jSNYZNluYkedf6g2R3/TQ3V1PJ1wauz+c/uuXLnMocWOGvTQ+uw+uHfvrvyxRPd3ylm2Sa6o1PVAQaXBahxFhBJtNC3booT+WXcjoraPNylUx4EchzeCCBAR8h9RwgsCr1GqP1N3zg30s3JKKtj7QM4N/gn67luel69f1w2ww+HZE8bC559+og9+91t9+P7v9O3Xt3R8sFc/zttAtoW3rmuxMWDSokuNJiyuKohvkUGTk0Zk3KbC7aeoQn4CF4Q08rx2g/CLEE+AogG+Rwx1TioYiBGIZiXXMZ28Nc35Bsr16mm37dIcHfG4XnCrsGARaSyxe7adPROqx4I/YuwDlX1uOOfMIY6roOzSusMY9WZmoI6l/S6/AowqN7TZQB72O19xQiQJDKIfcL2RKJFV8A/ArjEInTZKCJY04Na4IrFHl+OWQ9GSwALYH9RXoDtjU3F8MtMMPad5cpx/FCc1HbckG2omxlSROzYP0gy5HDEnHZ2c6fgIHJ5in051jHt8smCzsNRyWRTRqKdiy8FzAR2gru20hc5MuNXM1B/oVNCeoC0J2I0IJTo+oxMpJWj0mjO/1rFJvfYvCJuuNytL881apUfWPbKuY7SOU7dEsib4PVY++QkpIqgnqfIgIipUn4hQxF+G+VujFvyhtyKazhuyyMg+oUdGIHeErmyh066zg309untHB48faGDDMeH0eqMNTbPUsjlpotcEnjZCmkJuii5tKLRBnRvIy/H2T9DrnZYxhp4l5HRz95J+897P9R9+/Sv9469+of/rP/07/af/x3/U/+c//d/1//5P/7P+l//bv9f/+N7L+uWrG0rQuvCiJipYR3jgWDEHCJ+jKvGAgvUaUDAPimGVXgi7zIsYYPDFOIcHGjSQ5vIFQQ2gpyP/JsDPgKDNh2FaFdAu8OV66A1eRQlhum2OK6i9zttKyPkN2jCsUHBHDCqm9QIGwoYHeq3bbTGIdxuWuMaCAbSAzzkKa3egnqHmKysZ4q7iRjqrsFAkMFQQB89wIof7c/8qnq7DBshws9AXGWtljUi0f4T9OSW1GSNkMDBzyhI0tHqilta4STEhwpaB6U0wWjuctvrEaqSR1TCJBG3wALWYLeswQcrajeAdeNC7rgrqjggNK1Cb/AzIC/2v/PkzwT2D4+qlbcKp3t4dslAclPTdvQfyP0OyzHrk27HoggUMCBIqQrZ2iyLCZOV+D/HHjn7OxniB4b7E5ufVV19Ry6QUEWqQQ0ohstX84hnQA9Mf0M2Beqoft5BWSDPdnjQbP/tFYcvJk8QjJkuHI0IJ5JQUEZYmfNKL6IgXP87vBUNBLya0YzLp5DifDIonIjCyfW2T25lTovwAuMTG7y+J+8vgr7/2qt588y29zlXsNW5NnNcLjG/v3JE/FnPIov3R40fyxuQpNwsnLIQy/dAx0fcYU/8PES8SvTgqFiZ1D7TNvPS02by2bUtbEik//nIe53U5Y8Kmx4tjb1IyumI5IoRzAhGhoB0RyIZ6XdccI7/AoDVsvLzx3eKUfcpNnWls73gx1dTy9+/fk28Ovvzyixo2HdfZIUcv6kyrbTo53uOOjuVVKnirZc7fqLvQJzklpZzldG8cfvnee/rlr34lbxq8ST6pi7t57RPLac6Bh3VqQFZun3UjIkayBKyjA3QH6N+/f1/eZHqDaTl4zBCtn/7sp/rNb36jV7hOt7xM15sI35D85h9+o3/8p3+sJ9un1P31ra/lj6udsQnxZm2LSXZne0eeFN1/M+Jdn/mPCNU8/kI8ejVHpmcsfPe4PbMe3Lp1q9Ja0AakMvL8I+9Otz7d+e6OLFfz5E3bCXrkxXjDOKrtp0Hmf+13/0zZoHtD5nKGq1inu7z57dBD53O6/d5YWxYRocPDw7qpPkCH3a8u7wW22+O6HDbsr5KnjKrHsS+CTnkhynUuWFys4fFsPWqaRpkxEhGKeAYppAqdP5n2F2xCxEqPbcvw55TJSRxptoHuD8P+CNNB1UgzD26P2+U+8mGAMadv3GbztuT0227PeF1Cf0Dnzhn4MQ9VRIR4kSOqHUlpdC3PR48eMYbu6O7de3rCbaP7w/UW7FHPuDcvC+avAR4hoMzYaBiXDbLxOLbuLElPOZPWKJSqzoknLgAvaVKkpHXb7VrOdmNMre8FHXLYdeWcoJew041s63YZ/1d2d3V197L8PUmPodtf3dIH7/9WH/3hD7r99Vc62HuiBafZGQanbaPNrtHWpNXWxkRbW9OKTdyNzYmmjIuWvkMkihC8xXMISQak6KiVXxefIB1QmJfWWOdwWyy7wTbgAhw/gpkdlRz9jDLaXv3Iu7qkmSg1yFAkRYR4qygKWAsN9NcSvRgoL9IjQgUatj9rmJ78kEYjFW40SMg4clayHHDD4ZRkOmSq9FmisSkoWrLmmrOQfYbCATMgA+td1ofSksVIr1BFJA1agZuKfggtwbzmh16RzrhFmaPPzl+o1/9KYIhGFZR13hMOLU/OFjo+Xaj6WVQfspk54Jbk8PhUs7Ol5rMl/d5zINTT9gTrnYY+6qbl6OiYzcVMAzLJDXoKX5YL1cNpKEVWTlmpgnTcJTzNsZnHxyfVBtkOnXKz5LgFOr9cwba80LcVyJ9lBvQ0wvIN1ToiAlfPPSkS+ZIiYoxfOWPgr3uP+AuFVsluq+E12/Z0QzsbW7q0uQ1w8V/e2tYu88km8snDUqcHT3T45IFmx3sazo40zI5V5icqizPF8kzd0KsrvSboXgcmGlTjKNuAzOWD0XOj9NYr/gzTzAAAEABJREFUN/QPv3pPr/h/900bbl4aNjenitOHyqcPdHNjqf/hvVf1//p//o/6//4v/xO3MAh0uQaGqL8AL/wH0owqdFRUfhBEyMJMSilJouW85HQ6RisUlMDQxQfJeICYZqXfDyjPUCe7fuir/2K88xV4eBFWiqogLGLs98Tco0jm32WsLPb3DNaavmrXgDArCNvtqX8EJxTEjX7zM2hZ6Q3w9gyVNvxUl854tjkpslEYaOuAfDzASiAbA+UUbgC7g4IuNMTgFX5cZAUrlUaP/HpkucaSetYY05AZ6YPrMiIIBXQuwHHnGPspETYyrhfiHQvNFiVco4Yx4i0bkBENJxYrYOBbA+Pl/A1uTqG0QtDUBN1E/9o6BW10vpyom3iHnR6BD6z9A+WGkLBlspswCC4XCGPJqf7s+EhP7n+na7vbahL1UfbBo8e6dftbPT081uPDIwzjgMoVBelFRVDjHR9yI0A8lcAPYnVQKbI6FqyZuqYsnP1PG73hyoH80JegL2BJfsYyY6gQb5IFozrgH6wHRFQXfmFCGXl6cbHEaJn+CYtJL1pee/VVTih3FREVOZknaiDMO0ZzrjkbpoY+8Qlkzo286Ezka5oWY7tUS9rGxkb9AvTLLGLf+ck7+vnPfiZ/sf3mjZfl72GYx4csgO+z0Lh79zs2InfqxuTp06d1cTdnvBzuH8ibwB1uJ37x85/Lt1+e4N2OJe23a54iQinlym/P2IgI+fH4tZTt/x6cB5iPAdm4nBT00ULrE3ovPE2jQYecXpyPcWm/eDyuvUh1W/0dngl9tLW1qSm3L5Cu7bh/754es9F6/PihPFkcHO7VycMc+udw6R5usM7AqeZzJiQ6ssmtMu0Z8K/5L/YD910EpYHjzAuhOh4b+vTNN9+U+f7oo4/qr5mZR/PlPjGc5r4PuV9Dbv+CyXNRF5Y9/beg/xqrpva4mfriiy8qL75V2L18uX6XxBuOu3fvyvrvDab/8aD/qWDXdvV7H39g4eV/pHif/k0p1c3KdDpRoPfm55gJYMZEOiBP87bFIYLzOe2ECdWn4fe4LXPb6BJZT2fIZsbNi8t4M5SRj3giQhHPQFR91XahQ94AWa+vXL5S5d6xsXCGiFCChmUiHsvOaZap+fEGzxtMkip95zMsh1/84hdsrt/UT37yE7n/T7lJcPwuC9GF6+RQwXRSsoylzCLK7bTrONfj+iICEzTU9Jax06NbEfRJ7WehEzMWMYw3ZGVZpJxq3ybompdNbiXNozdernuDm2G7V65cZexd101uJHd3L8vtWd9gTiZTaExApzp+0W3TNT+F/pjBu8eV6wj6y2nO5/ocZxSs1sA4c1vP2EA+B2zh2Zl5XqBLS5mWIcoU2mU/jsV6joioMo7AVaziR9djL2NjXN68+WDiBP05YaPp+kd6A2VCCX5dx1hShFNFwf7llBRgoPKgjopIattOKWWtn4iaogjyK8m2NuGvIdJySvKCyfKaoku2SRNcBpLq9yQk2UZfv3ZV/ingV1++qV3s1yGb7I//+Ed99MEH9Ve3HnLr08/P1EJvY9JqZ3ujYotNyIZvSbqGeuClLGn6iGBxJWbiYEX5HJIEi4rA5S0i8IeeewpkgNx+5BTh9IsQfVXAUFHQhWcoFFtD1c+bamnoJOilnJXppwYblPGnnBUpKYJcvCov1O1yRsE/YPxKrceMSSlnuaxpGCnnGme/kU0bBDprkFkVKYuMKtTXU18FJJdgwYRdP0LF2xkbghNO3EcsdMzhyIw5kiSdsVs5qZuKufy/Qxzv8D4bhUPmRqcPQT3Y5mg6RTtRaiasBbjtUKJX1sgq5CvR1I3NbDloDgbRFvJ30021k816mzKbD8w3BYg8vZaemynbcmC1wUK84wYmkCnLO+xEQZZJBUH2yGzJ+LN/SeIc273ARiyZy+2fYyvnNdyrJx89hsjJjcxNoKxc+yE3vkh2OClU9T2Nbs5ZGXmvkVKSERGKCK2fiKhh3vWDWKfjrsus3QhKgHW4ug5XCLn0OuCw17f/5nFzcxP7+4Z+xkHZf/wP/6T/8T/+R/3m736pm9d29NLuhl6+vK2blzd1Hf+VzVbbTdEklop+psJGpV+csq44VRrmFWV5yibmWOpPdXL4hPHa6pc/f0svX7/E+FxQ7ljTZiFIcutyquH4nnR8X+norprjO9odHiMzOi5WSClXIVVBRlJaCS073gI9dxtlFLqCjm7bVi3hquzkEwIY+4XB55brwhMiOUbamTouIhH+AQRxL8LGrNZL3a53RJbjMzw8B3jL8JlxG+e/gLZtNKJVw2R2ES4TkRQVI88/RKPpKLuGaXedGtBOOrWdMalugz+TnnKjgMcKt830cRUh4S84o+SKBssviECxBQJ5xbosCm6DEo6rfujSxjAy/nMk6AbkQ0m4QAwmT4YDk4w3hJ7ECwO0hh0HPAENQy/DaSEJFihdViAMfyN7oZwSC/9G3vxYHzra6v5IxBsiY0j1VoZi8uMpsCdyAAILTgdnTM6F+idNq46ye48eqMuSJ5ycEwvOhfYOjnRwfKZvuUU5YvFlg1Egaln4RMRtkwlCk2gFcg0Ea+TI9HnLQuVUS3b3r3GDsskixPVN2lY5hUICfheiKrwFYRzkVjwBAMutOAzEExHyQj9R3vIUFXsB6I+l+JTScT3G0u5AeYqsXkU9BnGBQfTHiLww8+LHhnHKonxAFtPpRC+//LLeePON+qMBTvevPz16+FDGA24RvLh9/PAR8vFCZi7T83WzeezcrpRr2nQ6lcOu5zGbvWM2gebJ+cxQBG0Fo9/vQgfcU1FlYTmLto0p33+n9JiPNq5p2j1hQjrkFHxAzy5fvkzBUEaXzY9v49ymDdp7+fJu7Z+UkvzknFhMz+tC+JhTrBMWUd5oebJwv3vx7T6x7vhk34bW/LnOxu1mHFgfFixyLVPndZph+s5rN3gzcFbt1djnyP+3v/udPv3kkyrTnk1coQ3mK2IsEeiXc9NkDUzOKWcWqhOJeG8aEm05of0FXfGYcJvPWLQeHR8rIuqp8OUrl/XmG2/q7bffIbwtbyo/+fQTffTxR2zuHtSPh50x+Z8xPpbw4P6z3/3cM2H6M//ub8OLTvfrEROQ413vgO5ZZpaD/Y4zWhaTk45FAe10WOvHTbsI4gPdbtpGczbT3mTdY6P4T//0T/JCPafMmDojV6ltiojqrmnusZicsNl033vB/yqbdm/E/DFLbwg22Hx7U+Cx4n5y27ypWoc9DiAuy9JtcFtMu8OuumxLX0cEdrypH1UstMc64fnM48vlLHd/j8kbnzfeeENvvfUWk/Kb9Xs83hi9++5Pavg1biJv3ryhl195WebzypUr8vi7evWKdna25Zudy5d3dY1bSm+6XsWGvMGtpfvPdH0L5vhd8mxyGtlgk91H5iEiahuydQTe26atYfPp9ridbr/bN0dH3NYFiyTfmrhvl9iKJeHlyjXdnr51OdRL68f+AYU0zXXc2l3z4TxOH5DV2u+w8zlsV6IfNT4RgccQC8AFWDInhFralwE9jw3sZZ13/0WMeSkk4XcoNP4lh0O1vP2G546QVJh3WuRziVu/69euaQ3/WEuhrXe5Ef7owz/q808/1TdffSV/FNgbmS6HNpCp54pp12raNZq0SS3xTRb2piDrQgU98xBgho0oMoRfvrqvKDp/Al+F3/C/8FrHFsu6yhELifAsxwriBtpjvzTmJlnirWBHhvP0gahnZd2nHseWo7/HYL91Yknfu8/HcoMG0xHkgM1yzkkRSSkBZOyU6jid6iNCQVrEys3kRziBvAO/iB/I20OsHozSriXwR7HmyH7OxuCEzfKMHcggl+2U2VgoYRfYvZxyMHPI3Lx/dKJ6s3FypiNuOXzDse/vgrChKbll85GR+BqNhJ2er8q7Zwr0Smq1xik3LPtHpzKdY2gen851xMb9ELvq9cA+B5YDtzMKaIFE2QmbltYf38qdHN8w1hz2r3F1HCpkwl4vLJDpnPlhAWynz7Cz/tizXcf12NsBGZRSLB4Q8oOoqj9SKCVkgRtGTZBEtohQIi4n+qMiFIQjcNcg7Lz6gSfC+VSTQzp3q0d/47MiUCgWEYoIzWnb/tGBHj1+rNt3vuV26kTWs0uXdvTGqy/r//I//KP+5//zf9B/+Pv39O9/+TPw03P8HeFf/fKnqnjvXf383bf16ivX9dK1S9rd2dAGtyRdK21vNvr7v/u5Xn/1mjYmQXxoijvpCpuUgY3OGTcwJ2xUjrRRDrQ97Gurf6pkRv42LDRjcrIBcsedgw5eMkm6s8uqI5HBD74GBqTzXkTvsiuDa5o+zfGJ4DET+A/hlEnaA9Y44wTwjLDjKjh58+R9DhY0pyxiTx1/7j/RKX4r4xpOPyHPyRk7PnAKXS8w3daxzTP9IH3KrMvWdAbM6Qqm5zSj+qE7R35zBsL8osvi1IPEE6onoQWyWCATy2iBAi2Qr9PmtdxCF90X42frPCz2LUtPbB5YtTPQTN9yJBQz5YxNAHYxDpkJpqKGHZ/U5KScRqRkhU6SQhefME1H0O+uy/wbC9pQqKdmpwjZVOyuQZl12AbR6RGhlJJME8srVu7szmkvMm6bpLPTYxaAfV2s7u0fcTvwWE+e7Mt9hO1QwGPPZGBkJiWqwuibuurjOmywyaYWo9yAnUtbLD5uaDJpFeESUsKNCGelvEsVeA/xDlulwomWqyGFIkJL+io3TU1fwodL7h+M/Pn/UVxmweLFYMuodTvlh3KmMeeE5oAFfBCX4SvCPill5J+zjo4OaeuT+r8s/NEcfyzDH8fY29uv8jhBn8+gMerLQtaLJToUCnnMRYp66g55mTenGZ7gHHcR5nvdNy+6F/P9Rb8JORNuBPJBj/fh14vKra1NeSH32quv1dul3d1L6lgo90yC5rcwebtNBweHGm3ASW2nx5LT3MdL2pdyluXpMeH8M065Xn3tNU3Z7KSU5XZTPadlw3lf0pEyit/M34+goFSu77s73+mOjTenzGt5Oa3A4wAPPf1ewZjrudZ23Ck2x33a0df+QYZrV6+ysL2iLU5+pyzGvXGYsln82U9/WhfKHQsrL8g//uRjGf5YlDcpXqTOsRXebByxmTyB7injwTKxnXGaFy1uS8qpttH20GORrq9hp9vO9/DqprquDW4KuraT8zTorG1Fob0RoR99EGSDrQgKeXP7dO+p/IV56/ZkOlFEUN/zpdd03Rbz7IX+z7j5293drRnd13t7e3J7rdfe0NuuHxwcyN9FcRnzVTOv3hI2om1bmW/73S7T8QbIMt1AvjfZ0F+7dk3+2eV62/jzn+vdd9+tm3xvPJy2s7NTadheWT7HbIBdr8eV+aib/wcPVMcaE/gh43MP/T2mH2acGi/olzMWMy7nsXtK3yywv+ZFCplH82K+MmPa/OacZZ4NxzlPy0IpGJ8Rll+R+8t03Ifmy/z11jHmzp4+XKJn63TnHe0ePUIAABAASURBVLA1rvMiCro5wppBx2l8qGL0/IX3iPizOcxzWuXp4cuHMx5Otqk+cJhON2r5iGd07HPQsJF32K7qpmBQbpBZl7EDDTdUG/UHL2689JIuYxuWjOvbX9/S+7/7N/32X/+VA4OPtff0iQptb5Gtf1582k41Zbx1zBXsS8QUIEYEPTEohSpyEnNaKOPJRK5ReXIDKvQXnyCHUbMzbgoyKNzGmJ+LGOBvSd8tOQybL2ZaoDNL91+/oJ8X6nF70nv61XKswD9AL6LWINldeUVdNl7V0fNPMC5ybnSuZ+hahAuiV2QdmKO96fAc4YXpHJ5m8OPxdsZm+Ix11EnFKQvVEafEL9iULNk8GAvs8xI6C2y5y9T89QvnMznvGZsXr4POuDlx3oEJJKHfnW850Inp1ra2d3Y51NhRywYiNROVlDWnDruC/xn+o+NTNjjHFYesA08YZ3PWFD30nG8Qi2vy9UMocquGvq+bD+aQFjTYtoisFI1SapRT1lCEzJeaQctzhedU45S5c0a7Z7S12ltcj6ul66t9QUHkFxF+r4gI8VKgQwlUPcpJ+XsIpZRqXoVUMSqN3I8/hCDfiFBEkM/A+cGXeQNRyPsMP0T3YlzJUmIDMeCeLGd6cnKg+08f66MvPtMfPvtEt+58g26e6cr2VNuMyS2wu9Hp8tZE1y5t6vrVS7rx0hVdv35NL11/SVfBlRsv6aWXOdh5/TW9/s7beudnP9HbP3tLP/3123rtnZc115mO5vvq01J5IytPk5aOPTvWcn6q0s+VykJNLJTLGf5zIzbQeYBBMRB3DnrU/rJyB6cbjA7HDwi66PnH8oyI5yNXIXRLhTSXMVbRo+MiICKUMszTqTkl5fR9uMPXyM7bjIOyxW1XE5defODZUa53jec6TGX8I19N523Ab+Cw2yc3HocHCL0IslOehBdejq95aVv1I78ChpVMCzQLMi+4RK36oddAHhsruwPpA4kDcS+i5iHdrq8pa17CNR/uSNdtk2ChQjwF3wjaRYL9KniIJ7m+xlDBD+BPBqGLr5qH5OqSQPdpDYLPSBJJNp2DAmu/Vv6U6Wv6MCJUMICMEA1MTE8e3tcWV/SebHqM+VMWCfcfPdEhxvDh4yf1Yz9L4l2f21/orcBomO7ABOF4h6nGUdwgNCzWp8qewZDRO2+/qa3NKTJfUmWPQAbyjdy5yQNvlqNjqs4TFjm0foIixEWEnNdJKWV1k65ung45ybbfp8desFZDyGZCPKbr/BQ3EUUkXGljY8qG7Ewtxt1pMxZE+7Tb3205ZQPszfO4gJlVo2s6ETACTdkFCRnkJms9YUUEC/VeczbEXugesdBaWs4us4LbaDhod42LYfv/VqSUtL21JZ8qTzi9Mk/W0RkLugWw3CwXY29vj0XhYzZlRxXmtWeicJkpi/oJJ/GbnEyL9gV057TBaQ1j379KtkU9kRPtnKknLdHujrSUM2wH+Otf5qtHtxaerIDHgGVtmP8B/bGO9fBnHezJW9DyKX3vDalhvibwPWXh/DqbJy/Q33jjdXmRPNC55vnrW1/rznd39PjRo9pmbzxchwS/dEKinQUbsKDvZkywg+sFXhjOGSNBvilytXwy7SykwYb8RAT6tMEG6SoLgw35VuA3v/mNXoMX0+xXYwQSOoe+/xR47WnnggWW9e+QzaO/ZJ9y0u6lS3K/RMR5Qee3ftkmR0TdYHux782WNyy+gVmHj1mEOM664MWD22RdMI1zgiuP29d1ndzP/r8svtG4fv26bt68Wdvkdt28caO2cws9cf6evvPY8a+cuc47397Rt7e/rRv+NR/ekDzGnnicmRf/ep3dw8MDPUUnXfZwtUnxRyP80agDDiAOST8k3psU53H5fednk+XvBPmwzXKzfiT60fzYNay3lo/HuXXZ7TWc3zpgOcwZHw4bA/K3u6QPLCvbAMt4oA+tjy77DAiMPuP9wsv9Y1yI+jNe0/qx5Ko3kHI7rPNC4Zx/5GOgGIrL+/jCv1pEOV8F4epSzm5mg7K1tYGeXtFVbhRzSrp79zt9/NGH+t1v/1V//OAD+usOBxZHyujTpGu1wcbYHwubtK3alnUAZSCjFAJlBftHuFwmsbrQ4CXXXfE9WTkJvnlF5VF1eGj9EF8YZ4VyxW4/1AM091FF7ZNeZTVv2y3rvKRZfoblNRAe3UFjnqKIUKI9FZFkNwhLIT8RoYiwt7pOP0de5Q9mTWcBnt5d3wIdWlLfEr76FVx3b97IJ+qInJVylvAv+8Kh1jCCcXTGAv6M+WiGLZob6OeStqeU1XYdmGILpppubGlja0dbO5e0fWlXO7uX1W1scnsS6mHGG5gzyh+zwfHNyB7z5B7j6JCDglPTXyw1A2fzJRuYnjJFBX5S26mxrWNsTzY3NWHj02Ffc9My143ITacUWTSPTeFSMzZMtpset7PV4fO88g1dMg203ShIMyKqPHGqm/DwIsUv5yi1j4ROOD7npGSkUPoB1Bu6KBp1qMjlXoTT1iCDIsJOxTNfDV54e0br+3mepb1Yl8MDvC85GFjAV99IfZZOy1IP9p/qq+++1QeffKTPPv9Mt7/5WvtsXHrWKzEslNCbJkkdb5Ou0ZS5uGMctsx3k42JNne2tXkJ4G7gXrt5TW/+5A3laaqbEXYeyq00lJkODp8w3z3Q/t4TDh/3dXp6xJrnCP8TnR3vK0lu1ojAX5UyNUp5RMY1EotGuxm3sRHAreGUlRBkBKVBSklhRMhPQQhjpxeWjOW8U1MKRYR44xVyuQytxvU1WROUvOsmarvuOTiuQyBtNUYtBqlVV/2NmspThpaRlDPuCoFr3jO8V5e8KWc5PlHfRYzpWZl4+80bTIqmSApFAIEgBBLh55ASPADop5xXfsLEWzYUFWOTwpIoW5KJ2IjYpRocAaQlP1XNBuLx8NLzCMKBbEOmeTHNZdeyd7z9CxXNMKT+LXEbJhslx5e+YFgH1bAHKyjAYRtLOm5kgPLUZPYuIJQI5ZRqfzT0R0XT0vYApJKWaGcEDeNFdhnBW2h8zD/NpAYRKyXyNoHcMIinT/e4/kvaoe8DvmzYjrkqfsrV8b29PR1gMGcsDGt52jfnpKrnZCols03rWdjZWEWEanuRWOG0S7HEeJ3opZd2dPPGrjY3sjZAMHALAxGbJT8F5orJYIS9GPACbYFxG6BbF67E9/h51c2CP0IzwMcS3pcskL3I8ZVxyllBmwYmiPXCwvStY5k0x3kRpRDGfUPWwYjQDOMwZxE60PaIoDuKiisjH4KSHCfRKt4UilgBAUREjXcdXiCReE7XNHt4cannEFJQ1nlpNgEJEWj91Lh14KJLQtUX4lyf+e+6tm7UppzYX+VE+/KVK9AOkLjlWdaPBZ0yYRyw2F0gK9dj14Ac+QJqgJdApPpG2YUiaBv9FBFy3jmngV7cnnCS7duZDqPpdjjNbkTI5RvGtt1aKEIQ0vnzYpiOz/RNi82YQK9tG61tjSi67hPHT1ksedFs/yY3RA57w7CDoX777bf07k9+Ii+iZ5zW+YcLbt++XW8JHj16jFE+lDeeVAdZ+pxNyCk3JTN02/0WjjVvZjSE3esqHw3jzXU08BWBHEYC5ApsYNLW9pa8SDfPG/SB+8eL5ocPHrKBm8s2zvqaaWNEuJYfhfOYjnNZdpb17W9vV7636snotvxY5y0XjxGXsS4Y3pj4puSbb75hA/qobsR8amuejIiA5zy2C3m3tM3lTMNt3OXWxR+d8gbE8G2M4c3JNjdTEVHbZLk94XTd4+7Bwwf116ju3r1b/4eKb0f8fR+nO82y2NvHhuzv1z44YaPk8rPTM3nz57Hqzc2S8Sdk28GTGIeWmeOc5tuwHnvg8eT2nKHPdcx6kUU/1jj63B/LtMzE4zZNsGdt1zLHteqY6zxWIsY+9LhclxvdmerpLvX02BvLd0D3e+ye7YbRM5YdD5tmlVrGV0RUj2VpRIQi1hB+Yx0eXa0e98vynO5Q7RtFpRB1DOqpv2DrIuAbS7MkPMf+LgBZxFCjTyX/nK9NSsoUxS4P3DQ2ObC5E+3Qd9euXtHN65zEYh8sh3365MsvP683Jf545a1bX+kpfUqt8qZkE132mMw5KWMTTBtyStWfqC8pR8LNuFn4lPkLGxjxxAoYhyovJo8Bz4BdLfTviEJXA9pknXZbB2Q+EB5WMvE4KJRDGLwgRkRBHmO+XqaJaJQSHGSQQlGRcEfoPDymrcMNuta0HeOhBbjtBHei3HQjcovbKuWGxiTqX0G4yhrCSBJuWSFSq0z+SI2MQl7UqW4AzjjwO0HvT7A7x9wq+Obi4PBIe2y0z9Blt6XQ8YgHmknmbTLdYK7arNhgw7C1vcMNyY42t7Y1YdPQdK0GyszYUHvT4Y9nHbEB8TjwODvDvs3RaW+aFoteS5gpkgIeU060r1Fdt0Gn6Wg3di7lTN0N9CdqiU85W+pKyLHgsw4u0L/Z4kxn8xOdcEJ/wpxwcnZCeEYdS7l/ivtNaBTu2h9BhAEda3Qi4iJySuj0iJyyckq6mP6iPyJofSj5Hf8Pp6s+NafzOC+oZSwMUiNIDQkHFOgZwg1Vmlq5ZKjhH3BDIpfIb7doYA3k/+2UkHOw4RiS2KiETrjJuM/4+/1nt/RfP/hCv//stm7de6K946VO52I9MqjnRk0LqVkkTdjhbKjVVp5oG5u2QZ9MuqyWvppsbNNHl9QvsqJPamlPz0b0KfPGt598rHt/+pMWB8fqokWWnVIzVbdxRam9pJRhbI1kf8qOHIE/MkQN+0FKSUakUG0pjnjKqoMHNPccxI2LNhrDoB8qBnKHIkIJGmtEhMSroBSVlngIB5ERQd6kDB8546bsWBXqKpVmUY+xWLK48WQxYBzEk2v+PJZrcBFW40mvokVoI5rWbkd4jTHcTbo6abRdh0I2apq2IleXMAOoARl6I6iDOlPOShnQvgy/relTprrwkPEbifi8Rgdtg3Czwjp/m1u1lDEa/Gs+RrdRrvVTH20M6jNSSgpgFw+KWOrpxxw5zcAC2fXuHzYmPQahJzxUYFBJt/G1TJ9hQMaDPCk/g/M6DreWxb9y3YcMe3qTdxTSnoH6Vl4pQlLwx7sjJQ0hZ6sgqMRbQ1rjPsZoHrGIu7Z9SRPau8EpzDIyG5Ml15L72segztz/TB4ecN5AzFmsQkIRGGtopFqn6xjQHfO8UEpFJRZMkklvvnFDW1uNpuz0cyaewUtGXvhpF+wrIsly8kKkpy7LR9B12yzP6pJ3QAeDvE63vHyCWv+hHX3iE9+OQZzRkYiQ/6oeU8b5/Xlj/+8h93dEUF9PHgkvb6IP+mpgLeOUsrLpQFchCSYdP1TXwSL7zSutliASEehxg25PqhvhguTFKSCgFQr6u4dcUSIs5wkhqxHioWu0BsHVyzGjt/KBLi3ZpDkmo58dC/idS5fYXCyZNE65vj+s8ES1xwLRGxXL1zrs/HKdFC7UZB31bYs/PjBGVxEZAAAQAElEQVRfLpABcqDPF5ywFWS3oL89/iOFHjx8qAknbB4bbrf7Zkl/RYQiLNNS3ZSyiAFUsnoFroFT2+++Nk8Nete7b0FiJdSzAXa9Xdciy04T6vOtjjclW2xOrly5XDcjb775pl599ZW6UfCk7wW6v7/x2Wef1Y81PX78eFwI04ZZnaznWtZ2LeT2uG7rx5JFkfvRskiRNEGHvGD3x6uatpHzWO8XTPbWuYhQyllXLl/R5cuXV4vvE+pa1gW763/EbU1IikiyvckpSzVC+p4rHtIiQiknuc6UkvKqTM5J11+6Lm8YvFlIKdV2WG7icTvWcPvsdx4j56yIkPPaP2Vhs8Ut2EsvvYTsXpV/pth444035I3nFRaxbr/Hi3VnH92xHP0ROf+IgH9E4eHDR/XG5ogFljcGc2/yWWRVGaE/LmseLFfz43BOSUk0EnsREVWmOZIa+OuYB4yc0kpWo9ukrBbdyLhRJBcP3tyuSCG7hfHofvGmZbbasFiv3I8RY55MHS12fsK8ExEcnCzqZsubH+vFjE2PyyzQc9+e9Nht82/XvLsNhsMFXdIPPK7D/DyfZG7j+ahVqMC3MTCO7bo8FqD2a2EcuJTTBnTT8SK/NND6gXZLbZugNCgjmK7LjJNGOSNj5OJxc2lnW8a1q5c5JLpWdXp/76k+++xTffDB+/qcE9wHD+5ziHECvaA8Y23Squ1GOvSQgjrtChtBgLplh37ElZQwalGSwqsv/CrkHKSBPjbGMV3GcJ0PbVf6aqN8SLLEfhk9OjMwLgfLgrYPBnK2XEzTCOqza2eo9LE+zoefLlVEkoDdSAmvZQHo+2QdYu6vawL8DkfKNX8JWmgoBOvwKtH9WlZ+JUWjpp2oY9x02KHUtOSL8zwzFv6nq83HwdExJ9eAReH+/pEO/H1O4o6OTnXMPHvKbYbzzrGrPXwjXgU8D7TD/qbtZLtjO77JGJ0yF2+xKbG/JU20y3POEns7xxZ5c33Epn9v/0DGIXVV+shzaZoSRRJ60dCvHZjQlk7dxJgQpr/xT5g7WuD6M/IK9CiSNNAHPXN1jw76duTk5LjesNn1psT/l2SxnKsvCw3wVMg7UKYgIbmz3Ch48CsII2Y9QygRSLQpp6Qmj8gJfldwekj6c1gnvphHPI7DGbMQ4DX6HQkuhkd/OU8fwxrDBHiNfml0C+6LcBvPQTpjk0aq5NBgsFHpwRIZ780H3X58qg+++Fb//HvGJBuWOw+eav94rtOzheYnS8WZlGbgDM2c98q95HVbi9y6lKWhEftCLUhfnvXqOVSeYa+P7t3TwZ1v9ZSb7Ed37uvJgyd6CO0neyc6huZimDJ26ZyyBso4XPA7XjxBUwPXL9pq5wJIqS/eXBYaODU9IpToxASTKScZQTgQQnIc/gQcVyjuunsU1u5FGhEjnVzLZLlMSiGXC7uBfwXTsZE076ZRXTqjukRU2pJjeF+9KLvyVcdtdH4HnBQB/ZzkupTsGsS5bsMZDQq6XHEbMGJeJBiOM08GLNS6i98J2HX8GjXvipYdsuFAeCVXfOus1XV7BtIst546KzCo1SW8BD2DsseaLeGr0g9IRoy9GlK4DRGKWMHh70FK6/QXXMevERHn+SDIK4Dkt4iEa9kbbom+/8QqauWa396TArwfHuyrZeB0LMZySvLJyxlG9/GTPT18+ESnXOHSTCU2ja5rRnigXJNzJRoR4qVAqBk65yC5cLX58svXtXtpW5M2czqdFWkgZw/suqdAYRDCegRUcM1fh1GOoG26+IQy9Sb4JFtdFB4eHUJLajG2jm87DG/TStDqax/1eL0wWdbFyQLj3rEoigilDD+R9Jce16VY5cJ1eKDWgA/riGoiCfrhxym0UnUcJdpItgE9xXn+5YwXYlzPhaDW1bjezMakaRomh8JkeMhV+1zesB35Kp+TuWNOU7zwGpDthPY67+bGhuyKtq9RadEO96lPtjM0Ax6db4BHhycbGDVkdcyE+PTpU126tAudVpb3wDiptGDWCzyK0Ed/hUzJOGPjMKBL1sXZ6iRdPAn+JmwUUoZOFO3u7rCgfkXvvvuT6mba3nNS7IXzl19+qQ8//LCe4p+xSLV+5JTqqfgJG2yfjnvc1oGNfE2z5sm58h8KtW2rbU4md3cvyfqTU1bPxDyD3tLjhAFgnTQG5LmYLzjtmpGn1xkn+AZkqGJQpFAtQ76E33JMtMP16Ece2zOXQSRqGGcdOlzbn5K8UZjSb6+//hqLzZeUiIuI5yhFBDLPtR3WbbfH7npD4o2HNzhvv/22vBm5ceOGHHeJTa3zWk/2mdwsT39HxJsRf2/Frvvbp7LOY12PGNuXc6a9BUiuRzzO4z4t6ESPjQyEYvr1xzJYBJmnDU6GJ9ZH7I39OyzCXL6m0U63e8Mu+b2ZmqJ7G5zqb21ucXq8ySn/Rl1wN5S3bNeIiNofltfR8ZHcdz022/IyrxMWmHbdh2Z6Qf8u2JQssAdeMHtDbt4XNW5Z+7AnT0873DeG7X2hX2lqfUVEdf/SW0SIV81m13CAIVN5jki1/4oVwAkrRISY1kWXoxehBr3POZE3Rn8N259EVmXs7yay2ticIKeOQ5eFnjx6qM+9Mfn9+/qYcXL7m9uybSjYxrZtOETaoP86tYz7hj5FZaWQKmQO3ccDIivV1lgHLAfDm4oBOnZ7FvUD/T7gVn91B/WOM9Zh+sT9Yrl6LLnJrkU0oGhVcTWU9gsObC8T/CRFZEXKSrlVxsYb9o9oiG9Ix02j6/xFSVQPgqUzKNKC8TyinPsH8qW2YwE/lb/snRrkV6QzNhSeA0/YhB8dn2pv/1BPGSt7bEBG/4GesEnYJ3x0cqYz7Jhp97ShRJKQaYZW00HXaKdqmokc7rBxJeBJZEP+HWOj7Sa1bUGn99hGb2iOsTGHHAjscxu+T/3W7xPXhX3yfLxEpgN5C7oZEVSZz5Ho0OS4RHxKyms3J+GVJSzKDdjTJVjAvzchx8yrFYwlf5/EcbPVZn5gXLjvgtKQloGXFwLjXSQExNMK9ueUqHtEwj8ilMgTQQGtHrwXg6vYv82BRuXhQilHreMS8UEgIvDxsmvYe46iuklHQS+6yeGVVsZFtwiKK9Q89pcVDfzFcH1ZzXRHQ7ehJ2xIPv/mHrcpn+h//93Hev/Tr/Xl3T3dOzjVd3sHenRwosOTuWanS82PFxq4aYkTNitsYLR/IqELA+jZEC/RDSYjbbRZVy/vVPs+3dxVNJs6XYaeHJzp9t3H+vLWd0pWlnPAbAHDBTisFx74p7lVXVYpobHFIcsu8RZhf9ROdceexyVEDoGhKtog190zCO06zvWNGNDFotGPi1L3GJg1pEBp0whoppTxOy7kZ2CkO+/gcqa/hsNgWdEz6JdasJP3Tt9YMKF78qqnVgyABUZ/PSnMWQA4r8Oj32WXdYJYkrZkMDjNeWrYcUwq/meWXnysMWOxM+M0rwL/2dqP67rP00kb89DxTEZzpxN3TsdheJyTtqAe47xe1w164Lge2VmWqv2SFCnwAmQX4TCyJC7h/zGE08mfVsiJMhGq4bB/RDjeIC4o4/DohlTDsdIfFEFS6NnjmEKE3XVsRFKbGybIpbyo7TDO4wJzqH3nE5/b337HCfGpFn1RRCMpWOQvKTMo4MVh+YF2wEPOCeObQcIYMREgy92dLb32yk1tsuCYdA1pIXmqYOEZCS/jYok+WE+dUtDhpqGuCPJmJTJFkALchipz9IwYZSboHh085to8U+bK1atMMBMt0RmUHB6yvOBL8OY495n73ouzlLMW1kv6uaDXsAEzP/4qJF3EQIFEe3t4QSyq0I89Ief3uMnwSaOYuAcyB3j2qvSJcjuNZyn2FRYRrbY2N7Wzs6Od7e3aVuvn3t6eHrMQ8eJscFskpZSUc2bxMWWBvyvX27atLNucSFthLd9M3iBuge6nlNV0bdWnBL/m3e3coO6DwwNdvXYVuhMNtD2oq+C6/aZNN9V4ov/sK1Of8xfk2MBXTkkpZ21wcrhJPZvclty4/pK8MH/llZfl75W0GN8DNtRffvmF3n//fX388cdsoh+wUV3Q3QV+kRG0Jkz8CXpyDEJ1HW4DQbm9TjO8Gdm5tINMt9R1HfyGDjH09+7fq7dFlm2lCo+mQQaaGbIe7bNI8fcjXNfW9pZevvkytznbVeZum+tx2boQQ0dd9sdgXjK6bNlZv82rw76luP/ggbxZ2GcR5PKm5350HQ4b5s003AYv6q8yDiwv67n9vunxZsRydf5jNprejPjW6c6dO/J3RbwZsR55M+J2u42uy3TdT6ZtNyIY/33t42BcDYxX2+acsjzWJiywLFff9rhOu96AeJNi3qYbU02wBabr8m6ny5m+y5qOebT8rF+IXq7XbXaebtJx0AHorxpuR/+EPnc+lzk9OWWuPpP5ch9ESoqI2sfmxWF/QX7B+PfGxHav2nQWo54nFtgEt3/Jwq/HlvTYp+Xa5tOXhTajVpVmRJjdH4WTDWmdz24oQgqp6m1PHebb/Fe5EO80IyHjbOSEfI1QSqItjdouK0hr2JhsbTHO0eVtTt89lz198lhffvG5fs84Gb9j8q16Trynk1ZT5L+5Oa1u27WjzkInPEAqBvgC2OnCybjba/5sA3p/gRoZ9JYJsPsMRT1zxVDTCxskY0BXcOlIyz2hJ5lxnmhEBA0BXsgXhfQjcFpRUomsnOG3MTrlpqtxA+WeQ5EGDGhvDEWwrH4VN6zoKCG73CigV4gbnBcsK6QZurB/eCz//P7dew9k3Of28OFTbO3TfTYpByweT8jXy+XbyYY6bzAmm9XN6GVuJ2q8IWFj0jm921RuJorUStTpcpm2RMro6lIn6O3x8YmOwCF1P3U9e/s6ZHPiuGPSz1irWGeHoSgiqcXeNdAY0SjTppyTUpVvKIVBbXbhtOo5erBExxesb+Zsfk6ZP09PT2T3hA3JIQdcds+Im7Mp6dFP6wAkFJ63QZJpAtyA7jmcFqL+OEdOSTmBWAG/x3cQlkLPP4Xg81jXK+oxxrD017vQo5ox/+hJKapsIkKh8bEL+6tNRflBl4Hxg/Fop7x5qYDP6qLzz+KDdKRWsgbavaSfFmmiM7W68/hIv/30lv7z7z7S/+/9T/RbblQ+vHVbn397V7cfPNbDR/vaf3yos70zDfsLCQQ3IiihBjYyPf01BwN9tTFpdP36Vb3x1tt69xe/0rvv/Z3e/OkvdeO1t7V79WXlblspo/TPYKXJavKIjJsSjCIY/Rh04aGRvBhwAwN+qJPjEsNp9BcNBIsEh4fqkhd3QIldtkDuHERY2Qppzm+F7aFnLFHEGme6LL7tJ5tKJCUE6sHQth2Drq0Dw+GGBUxDWspZbpsUevFx3RCp0VQv7Dv+UERcUJIxrEjEJwkZRUXGm4jOCuqoSFlkkhSSEbhhVVgNEyqs9fw5V+NDltFz8R16EQFlAN0A7rPq4jdf4wCLWqpQWaFRNsxDNupcRwAAEABJREFUlfsgG/PBcrSxtix/EGM/Wc5rLF0GGjV8ocxIq4duX/Wg1gVt1+e+HMwD3NT24NcPoaYXmetcZZjkCXmfRZ8nrYx8J0z04RwldP/eI8bAoU5OF0JF6N8J9iE4nSbM9XZP/Ybzr+VhGohOlleTg8VE0ivcomxtTdRwR9nQdeJmpWgJi33lyGVUIO2Q+cZ1e1NyZgIXXgXZuK1m0ek2qnsY8S1OWF9+5VX0sqv8mYz7yfpZaIvl5ZMg67njDJONiHFs0X+lwESN5I14czTG8B5SYNQKjBqWe0RS1PiknJLMj8tEBPEhPxGBXyB4kzwpuA05u2ysyoiJfUAe1CMenFCwCOnkzxtveNHOwmNC36SU5TZ4MvNEcsyEsmBT4YVGTc9J5m3JgirlXPnyTYL72d9VqBMcaeOmfwk/czlvRFQb5bJe2DnOrmmfMFF5EZdooxfme9yieLFJEUWE3B/ur+z6AJE0QrQtVXeJTpueddoR7he73vDYhnRMsltsuHxyfp1NiT++5VP+l195RT75P+UmxB9L+eAPf9Ann3yiExbYjkNgVJVqPfUQgsnWfHgDN2WxEIEs6NcBuH73b9N6YdfKm4q2adkQbcht9i3IkydP6sd/nM8ytmvowpNyQo+hAc8TFnrdpJO/RO+Njuu1DFrqSMiqYDzHDcdQtSb0A3/ILzMorI9OtZ4uWDjbdX8dsmG6zan3n/70pRwWj2m31D+dsijd3a2bN39sy9gl7E2BYV6sbwdMXt6AeEP3pz/9Sfbvsal1/AmLE/eL85qmXdO327EJsE453nGWhfXI7fUYcJp5sBwtV29cjV1u2K5cvqLLly/LmyK3zzQsK9ONCLquVD2uGwUWSvXjYl40cbDl2485fvfJAt12nWdMvjWek2z3Ze0f5Gs+zJt5jQiZvnlxnHjcNirjVbANrcxvh+wiQk5bUI91x6j6zsLU9Tne6T02bsAOW0d65sdaN3GWheOootJ22P7nQB2iz1WfohpEE1jh1Bjrku1uKNDBXgXbFqQ7n4EKkW8APTkAt88Zm9qAgg1tsEc725vyr3G9xKHBDhvloV/owb17+vijj/TZp5+NX37nNjUxFjy+drk1c76u7ZQpHzL9Qea/UFN1LVfGjNt3EWUVb3fAVlaXuAHUco4DDg+0pcZVmoL/oL4s67n7yEgpy4hIkht87gb8SAN2uweDovoHGLTfcYtB8sHZjP46Y7zM2IUs1uiLeEETuqmRXI/XZO1EDRvoIRKtTnL+U/TpiIX/YxZ6d+/d19eMtVtf39btO3f18MlTHXFr4tuTk7O55tCPyJWGb0Dqr1txM2d/aloV0pa0+2y24CZliV0dFLlRS52TjS1NmaOmm9u4gLA3NB0bl6LQKfT9874HbE6ewssjxqe/1O629W447Ui5VYJebjo19J/H3xpd16qBh67FdZ4IJWBB2iZ6HM3Z3Bj+qLPt5wy7enaOMzb1p9X+haSE8uWc65xgt8JxIOA3yGPadtdwfYm0RFqN463GuQy8RApVRIhs+t5zIdpZnL527TcuhsleybzoOp/EOwm8qudZuUL4GZxuJCgZbpPOk/Ggz/EXkChwnsd+UOPsuixuGJDzBsg2pUdBC3JRM1Fpp5qp0QNuOf741bf6bx99pj+yQfnjrW/0MeFPufX46vZ9dPKR7j/c1x6bk8P9Y51w03J6eKbTozMd+6emj8+0nC/F0BXVquoNDd9E767fuKnX33xTv/x3v1ayMXgRcaFzLBDBsKnYb9i/ho1uHdzUMqCcZV0jGSsdu0AI1YiIavNCP/RADToj7TF9DBYGPYD+AP0KBle/MsaFTBGhlLNSyoqUhEeK4JUqCEhC9AjexqqYzqr8AK0BGmN8bS0tHvMuWbA4XevH+QAZasbqNc01qEMXAQ+VF/OEUYjUKOWsZD7Jty6PecAQUafjgEpAf0QELogIRTwP8VQaa9d8DBS1C0zH6VYAt3Gg3X1t74BMBxX8VRZkKsj3xzFocLrzvYCB8Bpl5bd7Tos6i8FkObg+g3wC5UewztdTZsEi1YtO+32D4jRP3l4UHHBdbYN5ejKTNylHuMsh1HE6pGiq0V4uB/XsWuZMDpY7QqxtiQizQLDIE2lO0tUrl/TyzWtqm4REewbOnLxL/AP5VDHQFm90XXjOosT89OhJkQWu+iT6O9d+ZvjTRhvdMyaYfU6z/dn4UyYa03A+y8D8uZ3zxYz6ekgXJoJTzVjI7mzvKDe5bvZ6ZOEFIRmk4EUbxOOaTccwG4n4yhN113ECzx4XKVGI/C0LU+fN8Ng0jSJCtgMR8Ov+oa9DjvM7bkqkj/Jye1PKappWG5sb2mbB7sXmLos9bwbcNwsWb3v7e3q691T+6I0/3uZbyTNPPPSD2279mHSdMjy4PUEd7lNPUq7DcbrwuI0RoYE2OV/KSREhtzOnTPYityHnpn6ELFKST/XHE/qrlZLzmrbHQKaMYTk4rzM4zfVUl3pyGutI1OONiTcj/nUo4xU2Jddeulbr/eqrr/Sv//Ivev/3v9ftb7+tGxPXkXKW25hylidYLxoTNGG8TrATNnLeMDT0gXl33y1YBGf6+9LOJXXIx675eepFCAs4y3z38q7807m/+uWv6sLaNA2Fzp8gkHKqt1L+55VerPt7Gl98/oWsh8440M92I4VyzjIPESGKfg8RQXTI/WaZmWfxuK+tYy5f+56FWETUzYj1wfL3DwP4S+2Gb0taFifuQ9+O+FbEX2D392EcPmZTZ9rOY9egGrlO999aho6PCA3oqxERtQ2ONy+G/ZvccpkPy9IbI7teALutzuMxfMamwhsP133ERto3Tl4YOc3tNX37Z9y0mg9vVuyKx+k5ZUWE7Pf4HBhvtgfOY1ehypvrdBuCCH9sbMKC0DJzW1Ni7EGvuuheRGjCxm7K5lL4fRo9O5vpjDFk13piWcwZT6ZZXCfl7Jrf/nyT0rMAXVY59dgpp1GNSs1rbZfJKzQ+VKU6SaOMjkvoRpMT6QUMmrQteqJanneJmatwe2HX5SKGGif1ClY5HbZm25sTbk02acsZG83vbn+jzz75uN6cPH70iIOaWZXPBu01OuqofNCmShdehd/yLfS3MRBn2Q7o8LotNY54wTtM/FWviIBPQG681T9Qh2G6EaGU6V/sSvY4rYtvwoHNUcjfb2MNhxRCQ0laFhEXYtqp6Elcgp45vQRyRFcEjYCeUqNiOmAwrUFaMOfNOVQ7Y/Pg72vssfF/xG3IfU6oH7Mh2Ce8z63FIXPIuBnp1VsG0GjY2PhXrcbNxZY2tnbqL2d50+G6Bnjo4U8py5uVKXPLpd0r2mGTvoO7ic2ZcGCSm462SHPG8in6dQa8KTk+Rf9YWM6A22Q6uWlVoCfqD8qZh5bNUNdtqG6M0PGmtZ1vlFJSfUpBh4IupQfx2+YvsXvjpuQUW3lWMWP+m6HzRs8cXpkif9CGgJCRkNsYDtlviGeME6kj5HLSedhlxWN3nVfQJeqvekWEIp5BCo1PKDmesGOeQwqFIZE6QjwRY3xymv3hyCK8eHB5z8RlIjL+hJsiKdm/RhE3HxegeCG8SqORyUAeiTL0AvkKuUmXYf8aqvEODdRXcqe+mWiOezw0urt/oj98fUcfgk9u39UXd+7rs6/v6vOvv9OXt+7qK/y3v72vu3cf6OFD1gJP9rW3d6iDg2Odcpg8my01R7cWwLasxz7Zvh1ig4/PTpU8oJ/HoGEoK+CnEWN4qAsBEzgHg7hnMA0s9B03OLyC/d8DBqbGrV3yFvwjivVHf/EpUoG/QlnT8sTohl2EDbkXexexpOG9y9AeKNT2BQJ/hlAQrp3+ghtBWjKSIhn4yTP6Hf4zIJ9pVtqVBmVNg3gF/gsY84WS4xJpz+H7dTh/Iq8R0IugjJFWrv1riIe2FyAwulLte8uTfhhA+VG4f9AHy/AFuB8uopgeec5pOew6GRRwcf5OVzqoGuHAD6EmjtlsREzbE/M2p/Tu+8K0sMBYLhZFX/7pa66YT6CHrGwskYnTbBQzE4uNnykVeBvqhFqgPhBVRJdQbqnJpNXNG9e1vbOpnDEAIUWdcMlLGyKC+IwIi4JC1vs5mxTrH1nlJyIoU33VpRj1EMZjQ+sFu+V19eo1TsU3ScBEFIlSFapPaAHdIxZr68VUol8FbTgZ6Tkf5eysUajDPPUel+i8wzll9WxszKN1xgagxuesjgVwzg0T3CA/KVl2oZSTcs6gUcNiOaS6yPGC78qVy7rEYmNnZ5sN3VVdJuy8MxZO+2xK/AXlQ07CvVCjWKWVUob1gF7WycmxvDhF4Fo/5sf8mU/z7/ALTavlnd/9l+Gt5qG9jjMioubx4tIC8sLUMrx//wGL9EtMlh1Vluq6vBfW/lLlul7ryPbWtq6sTtPbrqun2FevXpVvSN7iVOe111/XjZs3aVPmBPMbvf+791lkfSkv/PfZfLpfW3TNrutI8FT5ROfM4xqOd717nD5euXJF1mf3hTcrPs03WhZpx0fHlbZlsrm1KcctMOZuX8vC4JVXX1E38WKC/kNgSEAK1cf15pRp+y78vyzTrAm8BZkiAt/4CoeNC3FjyvPvpumYSIHO9Mrohjc+5me6MdXLL9+s8KbV/4TR3yPx5mDCRswLfn8E7NatW/Kvl1lmvhUxTDfTpxEh65jDa7g+y8YwHcPytR1wngi4By7vPvfHtS5zO+N+czgiWADPdbB/UD8i5tudWje3bdaBChZHpum6/hog6jFb4FwEQcTIKyrG4DM/kboIy9FIKcnQ6omI6vN7ZnxGIG82HObV9mbGRsnjbY4uWA5zwvZbp6wrdfyjcz1lehZ2PbZgDbfTcqsVXHg7b9M6zpXjp2pVnvXsiQhs4KDe9Fe0hRJ0HOx0PiHPLjxUe3r58iXs3ERns1MWKt/p/fd/q99/8L5uffUnNsp7LFDmct+1jBv3scunSJCDI49vA9p+EYlTRhA/gBqHW9tEEYefceqIH4ap1LxmlQI0SREBHADnL7fVuYFJUbvXEuPHvwc2IYV5VMxEsUKSNwEL5j3MsLwByYzVjhuIlkW7F/++XZCwywzbGX14xG3E4dGJvAF4un8of0TrO25Jnj490AGbkTNuLdxWpmcJ2TTQa9sJtmyNKeOmxRZMtcNB0TYbjY5NAmLREiYKZSYbG9rZvaxrL93Q5SvXmON26Z8NBfrlGxp/LGufAz//f7F9NkEH5sffH+Fg7YxNQtUv01IoUj5HSo0qP2xEJtQ5YZM5nW5qysGAw03bwXOgK32d02bQ8mGN7eXh4QFz9pFs52ZsRpbIwvPG2JfF+90RErWuUFauRBy8SEoRI1bjKMNfylkeU9alZ3C+NOZdlQnpnM7o11/5hCKi5vW7vWuQICNS4PwAUqrxiQJGhPOMcRH4tcLK7zxrOIWcaiKBPIL2tqC5CKe/EM7QW6NZ+U1nHTe6phtqktSy6FqjYR2Uk5R4S9AN9GappJebZCcAABAASURBVAM20vfQ2c++/Y6Nym19gd7eevxUXzx8pI+53fvjN3f0EZuXz9m8fHn3ke4/Odbe4UJ7+zPt751xu3KixcmRlmfH6ucnKotTRsaCzclcqcEoPI8WZWu+j3aMyzkrpaQwJMQoDBVgMNrwGVauCuKqyygpjCwvLAa7hAdQziEetE4G3j/3ChIreCP7mobr7TGUNtDGAkV/EXMGmjHDXXBdbvhkfsRSdj0B2H0epHGS4FOzc3BCfO5/Me1CeL1JqjytFokuN9YDXeKcZ0xfwMMY5zzPwfW9ANNwWcPl13gxbLlYTkju/OU+zCwuPCl8v/+tAy9i7P+Leddl1+552kpXzsPWMfQmp1x1J6VAbwzhgvg+yEJaVIgngF898nr6+EldqHmR3LHwSanFwM30mN25/yfKKQZwwc580k01YfHmhZF56ZlMvSCtFg9dK0wnwjX8hXhvRDp49ymr/6meywYDtLABryeIESx0ZvAkWXYRIQFvlBYscFBHgo4TD65pO5KQXykzIaGjc/L2uC11eSHn+t0fQaMzeRgWWsJrz2QwY9HvvF50mdTAosO01ijU4b5dAwaYtNoRTAxt05KVkvCZgGBrygRiup4ISJT7w2NTpEciA25DOfPX0nfmLeWsLW5KXuLG4KVrL6mFdmF837t/X/5Yz3d37+rJ06fy2MqUiUgakBvsKSf6HZoDY9+0NjY21ZBHoi49e9y3bmtty7Poc19EYGtoMQJKOVV/RChihMstkZvb17K4n7PBs354IpwwcbpPp0zSPq1bkEap2ib3Qdt16oBPq82/F7f+fyVeZL/JxsS3JadMoLe+uqUPuCX56KOP6kdSDg8P5XEIM7VNTaatwDS8IXZ7GniJiPN2wLBSzjihk9NTjPQexQfiUt3w/epXv6quf/VNEnIcah22XWfwcMymNegny/CrP32llJI89q2HriTEH/VZVyyThw8e6qMPP2JCoB46pKzgvH8L1uWCulOkuuDwTdil3Uvybc57770n/9LWDa7ovan2rcg333yjW2xIPvvss+p6Q2a+zLP7aN1Xbot5dTgilJGP8xgRofXjPMaEcb+zs6MrV67o+vXr9bbG9Nabj8dPntSN3VNu8A7YLB+zKTYNt+EibdM3HBfxrB7n/fMoHraW9DNQPiLGsN0ViJARQZpBIGLl/0GX7Kt44bbYCetVjz2wnbHuepzN2ZR4HC+Yy+bMdw7btS547Dm/Zb1kTDiux+2xO0ZhLOrCw5AiRJt4f+4VhOAhAo9fdonyyzxN2k5r+HuCwqYO/QL7kDnE2NaEGxPzdfcui5c//lH/8i//Tbe5PTnmhHS+nNd+ntCXxhS3Zayk5LHhGkaYK/Pnvit4eDFeSFt57BBavZzbXrsXgB2vdt+u9d/tB6Yp3JpG/LlrEivYbi2w2V5Aey454ebC8u+xf8XySI28ASgKDQ4zNgYlKfKzeMJL+m/O2uCUW4jj4zPG4wE6+gS7uQf2Kx6xsPPmwJ8KWHIV4zpmzGXzec8NunhClk/TtJp4Q8Ac5zGztbnFhuOSJtg512NbteQWpiWP545r2OxLu5dluwTbGoo7MyvlVk07kXl1nd4M+Xbm6PiUDeVCcza3C66CvOFSJDXY7Q6aPpSYctNyEY5v4CuzcE2ZtiOPJfPVHFs7Y04+45bSG2vflCyh63jL1eGeed3zkfsXziipCyiSOxnHaUkiLZCoIaUI5ZSUQE4rl/qzkbJSJm4NwjkIa43AZ2jsev3lJyKoX8KRn4iQAxGhRP0RSXhXCEUCAZwmXPzJIOz8OaVz/iNc1oAWefIa5HHeRHotS7w3Fh3xXc7qaFeL+z04fo11emrUAttu5/empqXPOuLa87wJmqEpVyzTNGhSUShX1DCGcg6lnJS6Ts3Glgb08Cy1eoId+uTePf3rl1/o3ziA+OLpE909mevO0Zm+enygL+8+1hffPtTXdx7r/v1D7T051VN0/tG9b7X38DsdPr6n4/1HOjt8otnJnpIVo2JluPoLRqxfxa2NXY+yOc4LLCtWXQg7P/EcBDAYQ4okCfcCqm55QKzgsFC24nDNZ/0LdNDldP6QxdlWIL2mhII6IrISQs0MiKZBSK3RqsXAGR2Cs9HrMHodi9S2a9Vg6HOT1TSNMgNzREOYNNOhbINbadp/ARl/hctWtMrVdfm/AfDcrHhooGmY3zWaFlqO7+BpDcItbTSatoPfEQ63TjPg+6K/Ia6B1prHlLPcN8FwtFsQbo/BNGwYnrl9XXgs6ddn6LW8oAvWB8P6cNH1ZGj0LEyd9gy9+qFgFKmUioN+D41/uviQ7M4OuyhUkMb4UIu/GcL/30cOF/StQG+b6+klbRiQaWCYF1jRe/ce6OnePqdaAwvOiSYY0wUTuTSoaTML6FNqpgJooHDVnyJBt5UEStbGZFMvXbuuSyyAWmQYMOI2DbQrYRAigpOghVyeNxlOPw9D3oZ2oK0DfNY2UZP10fD3EryAEnHbLPoz/DfoUuUD+gO8LTHYS/qgx5B70eWPUDn/AL0C7K9AltWFll2q1JIyCwyFx6fHaQ890w9oz5ksltB2/IyFTcf4MJ/Wk554TxYBLS/iLTsvPv3TsS9du6Ydbhf8meBvv70jL3r9kZy6QKIulzH/bveSSbhHX8yLkFUEqZZxZERVdMKtwCmTfE6JZMY1/FlGJGqo/qKckjbZSLWWi6QQqdC0/N0Wt69F54OUNVx/y7g23053WywrL+rvwLNP9iboSY/8GsaR25xTlvuka1v0pdXm1pb8MaTX33hDl1n8Wla3WGD/y7/8iz5kgXXr61vygrfS1viYZ/NlOilndGNex1ADTcdbFhGhTJrrbHAnk05axaWcWWTf0O6lS3r46KH8efwHDx7QYL+K3Fceo+Jx273o8xfdrXNPmQDqzwwjJ5IhiTSgGzG6c/r43v17+qYuCo9lebiPDMs8UriYHC5eqBEZCuVIsmzooTpx280pybxvsxjyTcm7P3lX7/3iF/rJ2+/o7TffUte0LD5vy/+zwhsn/9PDGRuqBC85ZXXIw2ibRhGuBeCap5DkeMvbedumJX9X+8abnatXrsobzCuXr8jtnWDfC7pyzGbt8ePHdbPoj4o5vNbxjFytE+6DtWu6VKXgz3K1/q5R+8mJjN/ArcCP9/xVbVOV0XkUlEb/mDb6L75XOkQ4veKi3/QvoOb1mAYBZSOlrIwdSilhRwc2q8uqEzMO2tzWGSeYllv95AALabtLbMCAvbLeGD12smehuWSMu509ttLaBSu8Cv0/4Pq1YgbnRV6T+QnxPqIgf9uJHjtll67kpmQqH2Jcv/5S/XEMx3/x2ef6PTeNX/3pTzrgxBwSctlM/3ToRGugEw3zYk4J+lRu4wEK0ArVL9X0oA9G/ksN67mnEFoDL691iJZScv1uCvY/c0cfBXi5jKViN+WsDJ9Gwk3YGTFGlNDllPE2Ei6mhbmnyOK1nVkg9xn20QcRj5881YMHj+rtyH0ODZ4wT/nGZObNh/ub8mNTffhiTgIuEpAiQk3T1gMV2wnfhnpOsLvDbckEu5bNI/CmwWPkyrWr8u2l+fCGZY6epMjq0Y0ZG4ZDbkmePt2rm6QD/DNuaZboSI+dXcK37RrTpoK/hv5pQcd82jH2bIMmzB32u/+sm+Lp0YUFNseHMzPG/hm3lCccDpyenco2uadu260B3YwISvBC0dwLBftjCHcEkh8FgjAKXBTZlkQEfglnhSDAC0fgWbzkcIX8jDR86Pgc0Ajrk5Go29/RSNR7DvQ8XUBGKJl6EuWyQV676/z25yI1VJxBQ9/a38BCvbUgzu2osH8NGM/PIdX2pli5zkd6k5PaBHDr5iJltawhWtyGeG9cKvDnlJTTCtBpIqvmIa5Zh6ub1KA7lQ5uU2kTB82WsNHgjmiUiW8iw1FoQGbL0mteljql/2fQO4HPB8zxn3x3V//86af61z99rc8fPtHdo6UenEh3ni7ZrBzri9tH+ubeTA/3Bu0dFB0cJ50ch44OBx0f9qzLEK4gZmFlGAiIa/VEhCKMpJSSckrnbk5pFc7EvQDopJxleinlVXpSUGYUdtLaDREfhJ0GAr+I80C/CCkk0kuEDOEqUJGSEFAAdJgCVnAPrBEFPS8aiB9oJ45wVP0o3GBgSWysz404A8fxPWnPgQHbg2VFryUdUYHBt9Ffo2dwewBexJI4w2nLWq6X6yhmJoKmAa2fELr9DASczbyPfNMeIta8DfBfSKy0at5CG0ul3xPf0w6XK6KOVV2B/yLoAdX+SKGUV30RxCLvAGmNnOhTI+NmDKbRVDdn4pqk1GSl3Kxc+4kjLdWyhJNBXFohcOFrXX9EyI/fowSbktBkSOrwN/BNbvWcDNm4Tti1TzY2VZgwlm0nYcAfPXrClfEx/dPLfeCFjEmenh5pOu3UtvBGRKkSHqAo5eS4KYNhE/9UOzuX5c/Mv/Lyy/ImZaDPbXDnixmLg0Wl6/6usrV8QWGQDuiO67TrMj3lah76S9S0XrhbD3wSZxobnD54crE+OM+MRcdAv9lfcAdoe4PiU3rzkpGf6Qp5hJLqg9/hNQZ0YkndQbqrbpGLac2YlHz6VyQF/eFfEjviJNOThyKUkc0G8vTtwRuvv44MbhDNKT+G5t7d+3pw/wGn/Qd1ojE990Vi/Jkn12m+CryklGVEJAYlLyoMQT+yxEbTfLb0mT9+k4i3XBL1J/hFeZVz1g6boZ+885O6GHXZkGQdyYlc5G2ZLK0fP4SBtmf6tEktN14LDG+r45MTtU0nt9kfgWiYZANabddpd/ey3nrrLf3i57/QyzdvygvrzzCqf/jgA32K+/DRI7m/Us5qqDcDu8bab1q1rxnrEUGrJG9i3Mdu25SbG99A7bAhtf8UmRb61nn83ZIl5ZzXG0AvsnvCr776qm7cuFHlESmU4Nd1XmJB8tbbb8nf19jGP2Ujt8Nm3fK0XC2/zDi03/l9UtYxPgz5oT/sRAQyaRXQHqr+FvhOShHyROSfep4gH9PwRtqbhDdee10/+9nP9O477+qn777LKfkl+Z8efv755/r0k091jwnJG/Ce217TUVnJgUWLabboovuxaxp1TaMmEjw0igjllJVxu7bVZNJpg3ZtbW5yYDBl0jqWfxjgATd29zmhe/zosXwzdoYcB2xwpm862mgZRSD/kCxfjx/zn3KS84j4yhN2uBSY07PHSU5LRCUyBsBb3xMeL1zkMi7G2LSfqmp6kO6X3QryhEFkddd+hykUEYpYwXHncFyqfcC7DPOZkdVkwx/jabA/g5Ys9LwR8aJzjs2Yswju0XvHG70PCbCT3iBYBgV+hwuwfjmcUlBzYb7oq8ubRYADw7wnBX9SRAiJKkhNScqU67pWDTajabO6SatLu9vyd7I2NjcYLyf6mo39f/sv/6xPP/6Ek9In2O1lvW1xGY8B92/bQiNlSMMDOt/TLz39OWBLqYp4XgUQML+FMeMsA5bIAAAQAElEQVSQ+8K82HW4Yi1o/fBToGFZDnbDJRyDSzn7MF2kEKb4QD+fgzANVuSsRD8kNieFOa4EfINoOuJb+kU6Y5F/wK3qHpsP3+Y/eMiGBPth/zG6OmMDWfsH+oXeNY3CGKh+wgl6KSUlZJLBlD73JsQ3IJcv78rjYcI8lnOC1yLfSMw4dBrgse06+RCmYey7jdYPY4keePNxdHgk2xpvSg7293V6fKIFumN7KXo2UmIstiPol47x1Jkm6JpWmTZHIHVsRZUjfdRzW7ZgbJ+dncg/7HJwsK+9vT3mYOifHGnGxmRJuuF8C27NlvTvknL+lIrLD9AZWODaLdU/aHAdcqsGUaVQtwpqxy0V9jstkiT6M8jkcMIde9G9OiAnEIbDPWHrOqDOoJ50EdSZQVqDPE7P5HG80UDBH3tqyJPVy3FGQ3wGDX1rZMZbi+42EnmCtUwCoQZmA2UL3HQOsf5QzddGUpuyMo3JSsoprQ6JnK6a1qKLFU2WNxXedOREXsq4+SOCshdBOgkZ+g30DfvXsC12XNc0mtDfk7ZVps9TapTzBL2YjsDfofNdQ762kX9tb4K97qbk71oN8DSHj7MUOqZ9h9C4h559zO3JP3/ylf7bJ7f1+6+e6Mv7C93Zb3V3r9Odx42+fZR171Ho8X6j09kW8+eO0oIBY4OAHJUgWjAAww+gxiN48aScYRjAoA3n88gKGh8Iy0h2EUjAaFohHK4gNoBegONegBzWOh+Uanm7xK3SYM1zhp3qDiiIFw0VK+O3HJayIXdaIb2s2lQLrd78j/5W3ucc57WcDIpSh30FlbRL1gA/9HK88UNpxP2ZJNHkSr/UPikMXEDlA3w/j4G0ofJUxhLVP5ZX9bvNPwomN6eJx32WUbJMP6dMf2bknEIJRIR4/SB04amyYlCb5gDvPVhifLyAX2OofdLX/ujxO1+hDOzLFUQkpYpQFrBfqkb1wb37LHBaefHFoY9mfouGiXHG1eEDJoozNUwkHSc+LYPGBnTAKA6eAIEwPIEMbeTcrpxa6jIapZR08/rNehLoRV8kKg3JCx2jbTs5T6E8giWR/sfvdg0rOQ60Y3A/gbE9qmPGZXpkcVJPfp9oQCZecJrenInGG5SIpICqw+4DbyC8QPaXjV1/g/EgmbIDjnPivPiCJUcN1HXGSZb9Dcakm3QK+nGAX9+O7HBq/xqLzp/+lNPw1Ud0dna25Xb4JyO/Y8HpE+qeBZHHTVm3p9Jf1712XYsRiqANQELC5KU6CUGYH8N0GgyX292ga05zW69wQu7FthcuW1ubmjA5Oo2iioAuVAIk/Dg//KI+54kIFk4TpZQ1ZwHndljW169fl2+FfvGL9/Szn/+cTcB1LdG/r766Jf/y1iNO5J8+fVp1KNAF95krioiRh7VLZIA5/XZ2eooqFE2nG/WUs+N0kaQal7GT21vbtS2mNZ95o7uEr+Qs6OyJHrOIOWMDOfWifHtLW1tb8HVD73A74Qnd48CLkQZa/siZF6V7nH467AXMr379K7326mvygsb9bPm5XE+7Ovq87Vr5STmpgnYl4L7IOatDp12mcz7k53jX6Q3SG6+/ofVtiTfuAzTXH9n59JNPdO/e3bqp88aqoG+mt0RfliySc0q0eyK3y/TcfvEM6JFv+KyHviHx7cj1l17S9es36k1JwIMXPPcZ53f98cEnj+WbN9cdEch1qDrq+iC36hf7vo9QjJErZwz88PvFLPav8VzuUZkr1WChsU5b57U7Jqo643uNlYix74cgHsfjjLloJx4HFRFy/7RdV+2I5Wf5+obM+me7Yf3xfL5GXQDSD4X+GmyX4Lsg9wr8EVHpDvQZHoZYqeBtrLO++y0YgkW2AQU6HnvuYzqhxjc5sZmcyCf7vvW0Ln/80cfcOH6o+2wmz1ikWk+rDqAPUijiAiSF/NDp8AVRXvCC3/oywukrON5Mkp2M68iVSwzEhorQ6Kq6hVoG6rVrjH7SiC9KUCQ//sEg32Aa+DnvWX3Uqa+3I8VtiIR/0Am21R9tvceN53d379Wf+t1jc3JwdKQzxrntinW8R+5z1lruG/vNbOGNVkrQCsag+9eb0C1sxaVLu9plQ7LDLb5twXQ6Udt1srqZTs/8MiFuC1u9wSa+nbSQCTZJg/zdmJ4+nXNIYP6OmGt88HEGr9aVAZ0QT6LfmpyVU1YCGXtsW9VRj/vKbk0nT4vdySkhDck25eTkmA3JgQ798cmjQ51yADSfnXF4NWdcLrRgUzKfn1W36qF1EJ4G5OD1VURQp5FwnyGoI72AnJJypm7KRAQ8AFzrYQQ0KkT8CKlUv13xjPqDpKveODZqDueqoHxZg5KOE64RQd0pK4MmNapzFnFwoFCqEO9rON7+iFBKhEKKCGAXymFXpBWluABJGa4oooQ/KZQjKVF2BH7i7M/ncfEs3WnSszB5nsuXAnpBeqItazgcNZzIH4HfdErI9SeJMkkJPjJpqbpJTQL22zWYv7u2YaMykXWym0zkW8aCvJYpaQFmyO8E2geDdPvgSB9y4Plfv7il/+0PH+t//5R59/6Rvn660DdPe33zcK4He0VP9sN1e2BKS3a1vupeorxWwBfhgbYkj12n2a1hx12Ad+yjci7q6eV8hssE7oHx4/jLeRbP0Zix4JhX1Pqo3zx5UKKGQg6KCGWUOjO4bBzP4UFIXE4IHkSE/pbnYm4bnoFB57qXLHrX8ujNz1/AOu/aXZdx2P7qQtO0XUcdZCiwXxrffpzt8nySlS/RVssio0zNCxjjGllGVkLXt5ar+ajAwJiH5yn/cMgijQgFdbrelDN9kbU2dnaNbD7aRtXFn1KWoRSVsJth1IlijBrjkXlh1jjmROja7hVOHoLJu9MC3Z2hb4/qLcqR3D9nTBILFqcLG2sWkQnaC25C3JYiRgtGwkSDExYbjEx6Ax9N2+ry5cva3d3VJgvlXNuQlFOqemeeXc4IBT1S2PEvMMgjvHjwBB7OAKLmkUzHbe+Z6E8w6gMG2wtmLzIjgnY0TERtRYNMzPeE63tPLu6HCYPfNAzIamCDU9ti4wsEJ45fIyKQaWKyPCXvIF/9z1gIt00rf2m4IEtPgD4hdx3rxeYBE4/Ha+UVXdZ/x2P+BvisiyT0yPrtCfcXv/iFvKCOSHR5rm03D67X3+2QQmN7kQn9Yf3UhYemKSKew4VkJFHkjcPAZO72Oc0bTn9x219098njLU55P/r4Y33+2Wd69OhhlVGQMdCDoK/Tij5RP/qyjDyZu5z7a8ZCYECul9j8+aeHb7AhMj23zXJ1v5vu0rIAbdfp7Xfe0S9/+Utu73Yw9NOqe74h8c/tNm1T2+jJ0Yt5f4TGMvI/M2xykm8vPvzjh7rz3R1s7pwFwoAujhugru0U/C1YHFl/LMM1IqIuNiZs4q3jjndfbXICbp18+eWbepdbkp/85B1FhPzRvi+++EJffPGl7ty5I2/ivIk95iQ2ISvr5Jx6TEMXHsuxo40RUWOdd5sN2M2bN+Tv9vhmsGfsHnGb95CFntvx6PEjecPTo3sFWTboa8p5XIAxF/TkNzHTSilX/mwrHFdBgFfVgcJ7jVu9RYx8rIJ/o+OyhhjehXoFooI3SaM/JHySqIuXHRBA8luE/c+wjjt3RZpU3yPwr9C2LeOkU0Le1mvbmTmLQc/dxhlj27pR+5sNovVxiazOD0+wEQM2J2T+h9qGjFwH9JAkwsR/T16q9XVdqwZddPm5PzZLgd1LOxzm3EBfd+XF6ge//0C/++3v5I9znZ6eyAtdb87Nt/XCoOrxVUbnb3unN6nXdPCtODWhMOOQwuVdSE71cXhEQYaF+KFCQgyeAaARuCNKJCllKVbAH8inL8FtRc9N7Jn29g/qRzH9vbsHDx/o6d5TWXcXHIAVU8tJKYUiQvUp9b3KNiLUYNdt1yyTzHrEfm9EPNfsXr7MAceW2kmnlLMGdH/JOmDBOFjgzhlfue3kn/2t7bAsqNPrhDl5Ttkk+Mb96f7+yBO6UXWBsqFQSon6G+biESlnBbymIHWFAZqmJ57MxsRlXL/1amb9Yk49Zax6U+Ibkhl19syvAzZe8EIxXm60pTGc+2sa820QAysy3Uz9DXUYuW20hvXMcUYmT0pZOadaJtGGHPjB6Ibs5hX/AXG8fgcaATtULY0huAwVMhXCPwZBXykr6KPA/lTkTkotZIxG4j5EgRtZ3rhaf0oKDaFzeEO2BosV6qVG0sOAQjLwU0xJlteAW4Bqu1IkZfg0Gtx0AYGf4pKJaXwCp4K4BHJKyqZhd4WIoMgzKOSXzh90YPSXGh+yO+B/5qYaV5TJ2EK3y83q5qXTFB2dYPNb+jbnrJSRT5s1TLNOu6T93OtuOdGfzvb0IfPuf/n8a/2vv/tU/+tvP9J/+egr/fazu/ro6ydKS5TayugBrzAbKBXMOfxDgBdZQX4MZiYUzqbq4A17oK0ValghrVG9vK3Sa7z96/S167g11nFS9RWtHjywj+hQECzQALxxGRjoa7fg9yB0+1alXnDg5YWYGnQ09Qc1BhEVkZQSHbBGTgr8z+Dw95HIcxHr/I6zv7oofgRllaSgNreNluFg7P5MP5HHL60ecq7yMyG57chkuIBiP4u4gTTLxFXlnNSgdDkl5TRCPLXuH3NJdPm1bAv0THMNy99YEn8OJsaexfoS9Bg4p8OlbDzs9jR7qSKfGEFeBGXFn3atjjipuuSPzEw2WJSRUpIiGj16/FTf3P5O+3sHmp8tqpEPBQb7UJmB0lNnob00Y/UakA/QknAv36d68N28cZ1T7GssGDFG5J+z0fEE0TNmlkwUBUUzBtIKMqy804ahYpDgm7f6qn1Au1sMXcvgbRm4nji8yHPa9vbOmI9GelE9O5uzeBzYRBzStr66Zyx8L7HobZqslLLcTwP11oKrN1iiLRA5D0OdyJZ6fXvgGxMv0P3l79dee5UT6+vyZuDzz7+oX2J+xO3BESduLu6FoxfEkcLBvwzqsTyM59pe46UBd43T07N68u4Nk7/o7F+vunr1Wv34kDcuXqw39NU+E60X9J4EbatM+yIi4pyvCPwgImo/d8jZmy//JPBbb71VN5t3OdH14vqbr7/WF59/Xm8uvLCqOiHVDab9k26iDgM70GcFkPScXB12B0SEEuMjYqybTNTdaAe93Aam5e+TuI65F9bQMk37I6Iu4FyXv89zwqnkq/SJefZ3XfwF81M21d6YOM4LGHpT2+iKF++u15uF+hPO0PbiYUAXTd/1CpbszlmkZGTpvswpK0VSBp78p2x4vTgla725ePutt/XrX/87+Yv6r732miz/L9iUfPvtbT14cL9+zOqUhad11/UU6nNZ982A3mfqcZ12vQCzJjrNsrzEZt8033j9dXlBNp/N68fUvNC7d/8+dR3INsA8us12I0xdjIVlHQcRURdYmfGTU1KkUIR0YagRWAVd+QoF3TNqIvlD3/+raX/2jTIhRfAmHtPGnb3/wAAAEABJREFU8csxcEOaQ1Kc/4knVsDh5RDOcy/HXQTFSSdmfBEMRYxwv7W0PyUmfPSpHibR/3MWjmss6PMFNsqyX59gW7b1kIA+G5CHFPIzEM7Z3BdiDNkE6uJTqMd64r5NyNx6s7t7Sf5umhfYD9GN3//+9/XWZB+7bB1rUpbHsNOnHLJMGE+ODxOmfuuy+82uYb97jiSGETHwVSp6wgY2upBjzGDPCNOrqJQhE+MyD3kNK/R23TrccW4Jrd2B+BFJPfT9vZFj7JP/t8fh0bH8xfE95pKn4IBDsePjU81mc5EVvnh3tdCNlCRc3iRBX35IjKREmseAN2wbG5vckG7XH3jwR7e2sROZcbNkDpwzx9gNyicWfE3bqmk7Zfo7E55yW6KU5Y+KeUNyjH04xF7bPcF/hh4s6KugjwQvpmUuMvSbtqk3pXZTTiRTC3ncJwR4hbOKRtWxtoDWjDnH9veYG6FT6M/QMccv2fQWxnu50Bf1EwmE3XIDQhopIqNRWqJWRSAPA5mkH0FciB/9oaBMhN0RaeU3TYNYr/+r7kYhRLUJfhJu0DLzVHmEl+r/ATddjHNZwm3OMqo+w1emXtdnrHmSov5p9UQQDikn2ppCkaWAEZqgnHSOZuW3a+SQKohvKJspy0tGjlCiliTxrh99IkIRoVSRRhdaychJgRsx5onAleT3EVLSCrQ/2x+FuKLMqMoXPtKWkU1NJ495Mzzeu6bRBJ31JmXadNpoWk3R3QnxDfpcmtCcgrNGOm1DByE9Xgy6f7rUrcdn+uDWU/3zh1/rf/uXT5WsuCkSOlk0oNhV4ajwx15OH1gUGdgOypETBeCdRvpdCgQwCidkN8Juwp9BUjg9Z6WUqz8ioctwCZ01zRB/8QzISjVtIKtBhHkxzMsIqR+CyUy0pcjGpsbjITsUkyKok/rcZvMR8JAchxvwZZjnhP8iHB+UC62fUFwoE+Q3iCRDVNAcDQwUxKp+QL5E4KgQh1cK8oEi3AsI12Oe7KIWwjVMP+GPCFUe/5ybyGPUPG43deCXIT8FPp6BAOpWnADIK+C8F+BUStR833PpHMdRWHUyo9GWvSfFng3BD8ILfdJ8MjSil11vRpYYv3r6h3u8ONPB2YnoWq7aF+qZeBnrWjJJLE5m6pqp2nZDio50scgsevL4QHt7R8Q1yqlVylktgyPop6Zt0JHeLVRESG5RYXMCCoCCUurV5KIb168yCe8q56hlCvx0lKeRKqWnfwfccu6WIqVIlM2SAsoaYZ2l832j6H9Q5JPPYya/PSbz05MzeJtok4lrQG7esFn3wnQY1F7MRwTt2WfRPFHTtNzizOAJQ8ACcxwDgyJCLu8FSUM5u0tk7PSOxcGbb75R+co5a3tnu/6/jjvffVc3KJ585sjTCxi7/h8mLnv16lUmq0EvPhFR64uIMYmG0/TRzzvBKhfXTXD1co4R3mzdvv0tbcn15sDfa/j7v/97+XsXbsOAnD9nYewbHfMxIDvHLZjAzzjF8wKhZ5J0n2ba6go8+Tts9zq3Fj79Nz3r3re3b3MD8K2+45bBbZ1Mpwp0oUfeEWMbxnedt8u8u+xAHhpTb5ntJvK7rOVoOQ801nk69Msbie3tLbmOx2z2vJEw/7uXL8uLc38Mpu06mccOPTL9MxYB3gD4NueE2whvKBxn2k73BsTjyLS9ybTf8XVz67r7Af1pFSkqjwWNi6A1iNrysF5N2HARU3V4wcLDi9ccSd7wesP6xmtvyL/A5Q2SePyF8y+4KfHH3h5wq+GNimWeUq7ycXstH8cJwhmdykxCOWX6tFFOSdONjboB9mZ4Z+cSohvqhtAbxPssaJ/u7ckfdaybfWTsxTWss/ibVT2GfUWEMrTdjrZrq9+yTylEIvkKbWYcUl485skQhCyHCmRU40yQPBEBj1lt1zwDfeF6TNt0yVZfoWd/mToTZUckRYQKesn8rZxypdng2p9zUkXKo1vD9mfZPoT4Mz8g4TeCGsN++qXmgb4IiycqgrIjMjLJ0IwghfZZj90nS+zpknFhrPXEaR4r1hnH1Y0GdsE6sMSNCFWeU75AP1FzURIPY5GG8hqEwLUx6eTbr2vXrsofP/3000/0u9/9rt6quX5Er6ANgu6AfPx9GPftAvsiwoJMYMwD17yYhwpO+c1j8VwCBvp0sI21CwpxI+hV5EazNYIwlQ4G8T11MCSYc0M9c20FdfVOcxh/gb+B1g24C/J7U3LK7fsRtvjAdvngSPvA/4PErj8q5U3BjFspu85PMWqkDiobCCTLLyfiCs0sND/Qr67+hLjHmb/DdfnyVe1wwNAxHjPjxf2sYhqFeWuJLi9lnXKadT7oZ5++L+mDM24pjk5OdcwBQd08sTE5ZcMw8rRk7uy1hJceXpbLojmLvt5yox9gRpGSAv4SboZubnK1Gw26b53u0QXrhG+W/aV6b3hsv2zLFqS5j3r0y/nW/SAVjRBVhHJKysg0p6z1WFi7jktBHmAeIkJ+Su1EfJDyWEJ4MhxvqNZBXvI5fBEi7iLIpQQprw/sZoXvONSgOw2yyMgxD0u16NUkek3TsEKvSSzVgQkHlRPm/2ketAGhVgs1w1y5nykt5/jJhxJ3VDalkgntsD/DS0I+mToa0lv4aODdv3pVXfKyHtcaLtOmUAealNQa9EsHHM5JIgmZin7KatqsTJ+J+iJC6yci5D9Vl1hc+6WoLzms8SGGYBlBlD81ghWr9Yx1BfUBeMgGkewn1ORgnZWfB3oz6dp6W9Kiyzml2vfmvSM8aVptoue7rM2ugN1mQ5eaqS5Pt7S7ta3tjS1syaba6aaCtU+ZbqjnIGNG2fsn0jd7S6WGyd2NNjMpUYGZ+rNolFKmERk30TBAuRSJRgPFKi4rOZ686RxJEeQH5FIE7ys/AUljelAuIisuosYlJVzDeeymTBwIBInY6wCds4A9w9h4sK0H1nJltG1AR9gYMKAdj1I5vcffrwbi8qKL4bQhLSi4BweMrl4h0YZzyF09DifzoqA98Ft5zVnJckD4KeM3CEekSmOQGJNFPUpuYzdgTY3eBuc59CwY+7rQqMYC3v8Wd4DWQDsGjJjbYlA1r5D/8Dx7lWde+1LOylVfmu+7batMuvNFQIl2J/rEcUZDmhERzjICP7ZZWrn2R3Z/ZqWcZb1MbVa7MdWlq5e1c/kSC54bnDxd1qWtLS1Z2D199ERXL7+krt0UXaYTNixnZ7329g714P5jzbhBybmVP7bSsTD0lbxSkvvEeuJ+ztQZGJRSNydL7B0DA+OVOC24efOqXnn1hjY2JxLGxvIyRv9A3oF+o/foNwLkkZuj4E9+zuNHYQ5V9pSx/MEpE879+w+YnObaYJBm2m0+3e8pZTVNC5WA5VzJz5iQvPj2qeR8PqsfgzENt8N60LaNMjTM31i+0ZSB37YdNwiXNedk1ZPOt99+qwWL/a3NTeh6Qh1qOfNnWgsWsacnJ0oR65bozz2FRMtlDddP1PkLMtAxrRFO8MT39dff6P3339eHH/5R/uleu48fP5J/uvje3bvo+VD5SvTZgLyW6PvG5oa8ONrY2CCtkb9sO8XvX9167dVX9fIrr9Q2/elPf9Itbkr8UakzdEUw4Y2hJ2Av9r1ZGOgP0y4S/eh3yZO6J2iPedfhz3hbpi7ToUNr2Fa4vTucgF67dg0d29Qcue1x6+O22f44PeWsfRbjUzZF//AP/6CrV66oYbxEsJhBP7xo7BmXJ+iCb1Ja0q5ym+TFn0K8Ajn09N+urrIoPGODZr7cl9YD8+N6vBHxzYP1wGHDm3zrzAl9addffH/t1df0KjL69a9/JX/H5e3V7ZL7278g9sknH8v/eNL94HaM9OAD+aUUigg12AHzaT4mTCriIZpxslFpv/POO/LHt3zS/+TJY8Yity+Pn8gbnSMWVjPaYD0baL9CijTKojDG3CfmnU6UH8eZd2+c3SdOcx77e2yz6fToheNrfmjykss7bmBxYtd0iHQWRQTADtAHsYL1IOeknIg3yJNAUMKu57hM3pyi5mno17bJSuQtLEqsW+ZD6NS67rKuG4YGgzTPI1rHU26dJxRKrg+khN/AHxHy4/cgTwTvTktZkUa5+TDCfb1gfBtrmZgf2/xRx5ZVj6zfS+TlfAtsgNMVgWgKC6FWTU40oRcxKl7IofPuR38s8/r1a3Vzsr21SV/u6Q9/+ICx+6H8cdEEjQhKGZQOG3TaXAzG7kDb6V5OuAPQosFV0itOB05fg6AiGI94SpXVAC8jKAkZyp2/E0NW3olRXah7A8EUKkWWkFPBLZFIx47iX5J4RttPuak+Y63gTcg+tyN2j7ghWbAWcJ6efMvlgE2QaAKu/YDx6jywx1hAZozZQiAi1HadPC4uX77CmL2sbW69Nze35EORru0U5gd+l66DSYtiyqwLPH69kZ9ir4N+XdJHc69lsCln9OsZ9n6GO2eTtESWS3iAPdokISzV9tHGiKzEvOFxOd3Yqvbf3wvo4MtjNqO3ESHL2ocDx4xHfyzMGxJ/X2jOHOP4nvrdJglmzSRucV8IkaakqHWNbkqhTDilpJwBbgI5Ja3dnBJpuYYT9UeEIkLjQx3Qp5OpDr/rA4U4HKLtc07SiCMTgYIeFbwj6u0ImatLngztbeaFq9zcXueg7aUrl3Xj8o6u72zoylarnS5puxUo2mC+79iENP0ZG5AzdQNuf8qG5ESaHeOeasJGZcMbF/Rywrho+7nyYqa8nKll07NB/GaTtJmTJiE15AnsU6avqEZGU/kiDe6zQb4MGmCZZHhO1S+Nbqku0bhxjoiQ/FohkTnTr7lp1OAaCT5SSs6mZw+yggeEJoS3Siu4RTWO/pUBz1WO+IP8HjnBGolq6OdQxpOpO8OHa6hgvLOf4xYr5HBDWkf9XSRNiJnYRc832k5b3VQ7bEx2Nre1VXV0W93GjrrNS8qbu1qSPgNpyQD5P4IF5UYsmJTXmD/nn2EAZgyuCk5PPHkvGHBGT8f1DICBUV9QKhmSaJNCfgpvK6EhIMc5rcYQ8OCdoRyVNnWY5oAwcw5NOOHZ2JhgOJpzZATTMJl4YrWb6ciLcPw6bP9zoKw7P+WslLMCoY+IylnlydzCF87qNcYOdLR57VfGaFENzFw+eZxhCCwTT1guapopkhL0Ddf5HB/w/Czc0ra/FqMcPMmsy5t+FbQrXnH85xz3kfvLhuvH0DPZppyUDRQ4oO0yPbpiGRheVFgmniQNtzef90ujiGCjsQQLDeiEv+g3R1dOWdDsscjb33uqY66bnz59op6J5fHDhyIj5TL1dsrtVGfE77FBefx4T0eHx8gz14nX7bPOzP2ZWWhaDyyPBTo5oDsQknCDgZgZadNJw6KT08KXr+na1cvKKcm8L+jD0VwOkATwSUH8f81r1AvnTzkoUDiFxAji8+JzY7qhnDPtEXX1jKc5ujKr36VYwKcXmtbvtm2F8lGqKEFnhxuRbRbKEUFbOxYi46ODtykAABAASURBVKl6SrmWn8Pzra9v6eGDh6pyZBG9i+He3tmBTCF/r0Lbl8gFErIu7h8c1O8ZeGFORf/9r6C9K7iu+fyM25t9PXx4v/J0585tFj37xB3o4OhAHtvrhZcrn06nTPzT+v0K3yptskn19yP8f2t8U9Ihkz10xF/M9UL/ED2ZsTGxfXN5w/3tCXmBzbC8qhzhCc7kcejeEf1pPbU/0eceo3Y7Jnj7rQMTbq78PRZvikzTdXjhfUZ9puU8LmM3ItDJmZzPHzXzx6c2aIvpm6cI91mrYMx4oWBavoVxfZn+a7u2bia9WXBbH3D7cJsbIfMSEXI9BZ5r3dBwf20wMbv8JW4uXnn1Ffn7Km+yEXmNDZxPv715cPsLfX737j15M+dNyR7ja4Zd8rgdsM1COxI8ZHTS40UKRUSts2eB5LgNDhB8O/Szn/1cvo1ZYtcfscn87s4d+eNbT588lWVumpUOtCJCf81TZcSbN16Wn9s0oR86TubaruNgokPfG2VsSMRFmgXOKci72/AMgn9JNeuFdBYXLh4RSoynnBPjMCkhz5QkolVpUC4ianwmn3lq20zYeUW+sd5Cf1iPahnsSQECFCWPKm3XYfkl6vBivLCgKfRHXTiEoBkVEUGZ0PqxLyKgMcK0F4zvOf1md8ZC1uPGemQ9tl2uLv3S9wvG+rJiyZy04ER4gV2x7uecq57ZLjf4C7Lr2k4Bf1P0yTp5lYVe2zb6Glvy23/7N3196xa2aTzIcB8hRrP//2fuv78kS648P/B7zd577qEjtc7SGoWCVg3R6G40Gq2mZ4YzsyR3SO7w8PCn/SfJs+xuiEZBo2Rmpc5IEVq5eG8/X3P3yMhCFRqY4Z6zL9/XTV+7du2auGbukQX6Pc9M8lRxlCsUxd8huw45uH45Q0zinVjKlUoIHUXbA9ggCRrMiLLqjvkY0kbUlK4I5tKxdrih3Njc1tqDR3r8eJP5ZqfEDYZjsVQrUoZEVsQEmro5VaqqGl2zvjXlJtsGxRwHPHMYHwsLi+U2cnV1lQO0E1o9eQJjfR5jpZYf8z3AsDhg3jmgnyZzm+t0ipQilNC5ijVeIQ3ok0m+wzIPuuyIhoxh0oeYcqZICqCEC9/JyPCdkzJuVcMv9NyX5JD72Gu3b2l3uSUytra3ONTbpY6DyZrLGt5aD9FVyz4SNcHPpEPNaydYVUpBHQk3Kac0cdmcJ+IN54kI8j4N/Vc9HaVmwMtbNs/WjSkC95NgefoQ5itf+oo+9+Zn9fnPvKyvv/Wyvv3F1/VnX3tL3/rSG/rqmy/rq2+9om987lV94/Ov6Wv4v/Dqc3rjuYt66dJpPX9+VVdPLercUk+n5yuQdKIvLVWt5jBaehgqPYyUarCvONhROtzHwBmrhw4XQwbjpaHfGvSxLmiVkG+A4qLPYf65Upy4Qm4dHx2ulCxH+enkfogI4oFCAgwXdLc7OrgeTfdbLePdfd45g6FPfiKgAw++TanQnYq51G5OQd9OgJeaRPXwYFqAIiVceDb/vwNrkNSiQ+MsdcBEEvXVKZWvfi0yhy/XPa0Cu/MYJTbke+xlKpB4inL9UW4khJaoK0CS+BQPPMMijJQ2BB5jmkCKBTWDF7+Jv1VHR5KLl4J8Tl7K0hDNQOSMPn1MSCQlEAV8iAoLrTGbLHdSi1IUULCljpaCLXFjuw4bhEvc1O8OneRt6fSn4bQOWlREa1yb0R3zO+zUKWhORNDJyIsOCQPZSfAsiSTg7qUcdDt4MLUW/jrCXljGKNkRmDzG8DsuE9VYJb3E/SH+lkXJIC80TR8O5Kd7qgWOeRpBMCIKr27D7+gKk6EnxJzdTvKlCRLtrZzGJJlTKnLwxs6bM29q+mxsqrqS830crscGoxSF7wELcK/pKSJEx8jXqUHbD5loBxgv3qA3bBq7yOLASweDkW6z8bp3/wFy6jACRqoo38dq7xRKuWJCbqE9lus2WRU5tBITR7/fqGuHErcqZ06dKL9FmZtrKEkZrtpFngk6MUo1e+Bu5v0dtyv0yT91hxjwXoTcv1sYAy19u4ihIZhp4NUE3E81C02LPmRk6Q3s1ta2fGLvvBWLpjcGO8hhd3dHmXY1zo9sKuRuiPr2OZ2/wW2FFyTDYd8s3L93v2xKPF686fdpKlVpzMLuuq3zI/zm5WnQGjKWPLhPpz0dcp5JzJO2mye3OzMZtui7N0nbLJaHGI/Ov7q6wkK/Wk4gr1y+rFXCLfJZWV4pP9x+9dVX9LnPvaVVjKwRE/L9e/f0wYcfsOl4rK3t7WKUWQ5zbKysR87j3/a4r92me/fv0/8j+fcpgv+IyTi033LuU855venvo1cVMvUGcIFJcxGjznl2MYBsEBmTOg+KIWLDoWHidb2HbBZd3zJl3F4bGbucWNrvdk7kIne5PFZcpzf0Tnv2mWfl/nP/Or9/k/LDH/5Q1z68VgzHUMhyc33mx22tq1p+IkIeE/NsoDrka+PObT3JzYxlaPr+it3777+vDz54H7k9YqOy724p48F8OGC3oo8mqCDtPgw2YyuykfPCCy/iXix8Wg7+atj6+no5UT+gLxN8mEYZz+iv+YwU0Dn+Bi05Hn7iD3uhMSmXSp9Zpm6z2z5kLFpXrbfuO+c3SjH03m34Y2AtcHmzyJSlhBFi/hMRKUmwMkVX3Ex609RaXJxHV5flP2Bw9uxp5osZzuhM+S3bGeLwnzmtkxx2LC4ucLLdK3D5jIwTdZS5xOsAMN+uL/ExAfWLBwYTIFo5JeFFLkM2tYeyjg7ZBFs+1vkxY8a647WiZaNU/KyPLfODNzAjxnaRIxtijy+3NaDochZfR3V10xQ+z9KO/YO9cmvyz//0T7pz+5aG6HfteSZnddQV5D+CC6N78vgivrz4rXvF//EPF5zGOU8Lj8wyiMGEpglTx/GO7RBCceF54g9l+An4cRsOOBj1H3LY2OTQgxuSHQyU8ud+WR9GrKNmr21DQxaNIUaKXcezRMrxXTfRiB63hIuLS1pcmGBlZVUnT53WCu78/IL6zBfzi4sYJD10JrPmtDpkzTqgL2yMGFVdTfItzMuHK/3p+gfr9N9InpO3WAdmBx0HGDID+mUMM2P0YbIySc5fQN8LRMqKqZtpd0qZruto07DMg+UveO0faJc1Ypu5cf9gX4f02wg96BBeouwEoYgnIFoffyJm6Ym8qehfygk2HC/i9Huf+L2pf1hiwHPJOXU/lSad6zn/5q1bunHjJmvaSCeXFnTmxIJOLfV1cqHRhdUFPX/xlF5/9oI+j1Hy9Tdf0Xe/9gV9/9tf0z98/zv6D3/7Pf37H3xX/+Fv/lz//d//pf6Hf/N9/ZvvfVs/+M7X9Zff/Ir+/Btf0ne+8nl99bNv6LMvP69Xrl7S5dMntNrUWkhSjzHXR4+NHq5R49boXg1/FR2QcRP7icBvbfN4oQOZCjpuI7riOo2BoILopi5OGIRxg0kh0WkpZ9kNwhFR+gSHjOTjc/YeydGVTSNb9KyDv84u/JT6cIN0A4cXOrx4pq8Dn46WisaAYSYaI7fRGlrBlG9V5tizzKGzdnuMERso86yX/ZVlpYkwIA4TxU9xqEif4jpbi0CNbuYS2QLe0h6VJxSRFJGVqDxZcLgZ4U2QiE+KMKKUePpjyhOR+Og+yYN0zKDy6RDRMp0JXdOa0DAP5q1tW5oDKNkRaRr+LqfdCOcN0qWWjvDkPWYScBlPal7sZmE57xRdcaVuUtwskBxPofBDG1POSjkXHj1hGt5seDJv6pqJrJmcxjCZukxEQC8U/vSHXQO/kwpKKpF2zYQb42AB7SG++ySQFxEgCU3R4XalVPlAeY6FStTxjydpMAP942kTPzmgUfyuCDinYDpKv9M/yCLlTJT5JOe0iIslhSImcF9ZHt5sWV7Wsaaq1KtqTghGyvRrTdmeOtWc/uXRnva3H2qulzS/OCex0A+ofx/dfMxGfu3hQ+0NxhpFT22eV9Nb0sEB4RFEIuE/kPvd9VJMkJUo26EPFZuPHoN8hdu4S6dWmNQa9esxfTpiQfFmrlVQwG2gRSoKZSKUt7+D1450D0oSiWrlGyEvDCMmgSGTV0dPeCHzouH4Xn+Ohe9U0Y9IE3m1hV7o8GCgQxatR48eacDCVyGTjEzrppE3xJab9daLodkYsAg5/2QTMpINkBGLcOvvBcD5Lov1xsZmWSznuWZ1PYFMMhNGXTdKkdns75Q6J/LpaMMEzuu41m2kMvt17JnUOVRLOyMmfYsjb4bGjOGUk+QIys7N95WrJG+iF1i8/Wd0vemsm0rnzp1ho70kb45efvkl+a9dnTt7Frqd3nnnXb39s5/JP3zfZdOfU5aN1IhQb3pDYf4q9KduGqpDhsjNi75PEp3nJCfCFeMx50x7o8idjOphlMyzuV9dXZXT5Ae6CEBe9A64KTEd94Pb5Hp6GJU2RFJKRWY7GDAu5vrRNvn/U/nlr34l/2Uu34SZlutKyDwiyBoEAxkNlFNis3u68BERquoKA2KvGCZbGHL+XcoBBoB5M9zPCjGn1PJfDnvmmWflP9nrP91rA8//v0uCjm9f/NseGyZ379wpvwEZIhPLG6Eq5QQfwtsqwUNKmXDAalf6x1+fe+GF5/X888/LsvOG5/79e/LvVB6jl5vczJmXEeOnRW9b+jdBJ2fowF+LvrTEd1CFqD8LgjwV/RARmuSd1OnyHWWc3/ynnGR5eXM9xjBtSRNPRChiAqd7THbUE6TllOR5t2a8FCPQ+STllGko+gyNKiWmDlBl2tnTPJvHRW7oVlgkT5xY0anTJ4sOXrp4Xs9evaKXXnxBr736qj7zxht64/XX5f+w8uWXX9Yr4OWXXtQLzz8n6/HVK5dlnEdnT6BLy0uLWsHY9m3pGQyZ0xgsp06fkvvJt2M2cFaWl7VE3XM9xjX85JDEOsWnkEpBgl+3Z6Knc+qh36K91kUbKdZL94MNYsNrJl1hEsBt7phPx9xGDgssT4/ZjnpaxqzDdVOpAf1eo1V43t/b00//5V+K/vqPPgiCORL8qCBJbKhiCsEzvdbBsR3gqZBY3kkg8Kn0Rcj/pkGcSbooG9C3XmTrBvNS0G5Rxpjk4jMnjal8gD74Nxl7HMYYO8xvnuM87w24VR9jhJhmzlk+9MnQkwI+QzllVehHwxju9+aZc5bpp1WdwKA3/DWtOfcJ6IP5xUXWmwXVzBNB/dbTMZtO71F8azNC/wWfFXOP56Q55pJ5blkaDJ0xO7UD+Blwo9LRZx1yNGY02nGLaDslyifan+DNyNl8BvFSor3B2kEnSuhvoYPbYnD6N5oj02e98DxleH2xToyQUaFPvR47Hf3dUX9EwC60k5Ggnwgbk/iIiSueAInwBOSNCSKCMhMk4jKAAvzGESJIlxTS7+DjeRN5Sxw5k6QZiNYEoRSa+CXhfRpEtLTPc9LNWzf1Abd9H966q7WtfY1zj76bLzewPUnV8FD94b7mOJCshwdazNKpfq3CgMGrAAAQAElEQVRzi42unFzQs6cX9OKFFb18aVVvPX9BX3z5qr7w8jN684Ur+tyrz+ubX/28/vxb39Bffudb+ru//DP9PfjrP/2Wvvf1r+ibn/usPvfic3r14jldXp7XaXRieSzN7Y/U2xtpgSuGxVSXG4WcknybmuC7Qg8q+tRfFcvcapX+dp8H+pFA1amrJFWhwO0SqkD6mH2F19hQp0w7qpxUV7nAfs91NQkVa25F2boijbFgXc3oWhiUsV7DjCZPN3GgOfFQNzx2nwLnCT5SSqrrCtRPUBHOhOGhhgcmDA1iBJiPcFuNFGmsDNCjRGAKFCrCZEOTf8TrCcgsI4JUg8rNQESUePsnyMpUnlLWBAk3KdKkHOOBMdVOMdaYjhgzoI0RA8wofuJGBoNqBBxnMSXqjQjNns5Cc0KJwOPVqfgnH04vIMluCwO8ZRIoRQl4gI9RBk/MpU7qdbhzGmjJ6LJD+DAvn4Yx/I/ZgD0FyoxnMF3gegzXMSZslHDxt8hkJhf7n6D1xAI/ooeMKC6KSdvcrjHpY9pxBMuWMNG0V5PHsgPM/ypwLDKDhH2fDmcArh5HE3TQ7UpfdqUeJEWGFr/DnRV45sd1O93OGZxnlre4lIVgoec8GR2qlFUnRiCy8UmCTx18+tAwmVRcr64/uE3+fTbaPdUsplE3XLyGhtB6zInUvQePNUo97R60itQnb2YTaD7lqoqsO/ISou0dEnV7xkxeVfkB23xOOrO6pDMr8+ozKfSaTpkJomUiMIFAEuYLh2CnDmFP2uI6xiq0ka/b3lGD+8Y6lj1GQIeMRuOh/JWkPidxfYwUSsKnP6FOIV5OxEasR6122YwfYqisrq5ycruoiChop/V6Q+KNik/OnG/EQjhGD9xEI8LjMZfmOr6uGpmXhk3OSRbkF154Qa+++hq3NKcZ11kVCzdVlHa0sz7Etb+DoFGI0bbZW7Oh8OapqioFkSUPnprJqmJCJEoVbbcx1ZDXP6T2/0vi39cMOXnss0FcYhOw5A3dynLZDJu/+9x8eJP/zjvv6M6d2/Li469xFdnCi8dZSgm+k2rqtt/GyJCTSPt7TU8rKyvlT3lajl60T506JfO6srqqGl58K7PAhgJ25TE1G/MdbXZ+y9fuAhuV05R98cUXZczNz6n0LWPd5fpsXvxXesTjMjYs79y+XYwXy8MgSRZQhGvT9AnZ+BmzUbSh7nTz774KAp6D66pGfsiWOdV91+v36K9TbKLPyn8Z7czZ0zJvbpe/0lH+ahm3JXcwSh6srcnGk9vQoheWyRwGnelYh0UdEdQEmqbmtmRZ/grXuXPn5Xze8Pn/JvGP3R88WNPGxkYxnnyb4TYZKIssL49h8QQwbeux6CfD/g7dd98Z1qdRmT/HjM+hHI6IopsJNyJKv5rPoI8jEcZNOZU8OWUVEE4pyfW7TsurIs1GxxwbxIY+drjPXOF+tiGytLikVfr/xOqKVpYXkeUJ2nxRzz77jK4+c1VXMTRs6F2+dAnD8ZQW6OucE+NxRNt3yw3U3Tu3dPPGR9xwfajyW55f2xj9tfx/xbz33ru69sEH8lejbt78SLe5fbh3947uY9ytrz9m7G/p4HAfY2GA9DvVjBHzdgJd9Zg4gyGzsrykOcaF+c8pKZEzR2KeajTPnGHdFbIdoX/uWxsqHv8DDioG3NY63jJtmSecr0WfPV6sAypPJ+dzX2Tq9zhdWFyQx4tP9t9++21d5/ZuZ2uHOuuJ/gUFqdP9GPATLChBx87getgz6QikUWLyxsShmAo0eehmRURBC682PEbohceUaG+kjJNFhkJ2j7lwG+PJ2LFRgoFiHR1wezIbNy4LqcJOB48pMjKuMcB66qP7S9zMrqysamV5FeNkibVkQXPcjNi4qBnHuapLnbO6R12nQ+apEWPUs3QraYg8XUeuKjXomec+pZCNlkPmn21uMLaQnXm0AXXAzb/nvwmPY3QJSiakoK6kRDuzkbPcFxk3Qc9rTUsfjzhYGHFINzIfBUMNHUdfDwmP8dtYGbMf8Vjo4Bk2BfmCKB5Nn04RUy+O/Z+OKHmtf7CjTMaUCOFStLwJ/xEUIvX3Aoo6yj8tG0G5ApH2cUzSIkIRIH0SkGFQM+kDZOH/r+b9G7f083c+1K/e/UB37j+U/0BNS9/U9GPGMNH+jvoo73yWFtm8L2YOZtp99ds9jJc9LeCuVGOd7ElnFxpdPrGk15+7oq++9Ya+8cW39NXPv8lNykt64/ln9aXXX9W3v/B5/cXXvqIffOtP9Nff/qb+9jvf1t9961v6s899UV956TW9fPaCzs8vqj+WEv2WuBG2MVIzcfVAzfxoZDQ9s99JIiMb+A6DpQVj9iAj9g4j+niILoxpB6JAt7OqnJTEQ1wL3Rad6MiHoqljL1XgNNBRT1v0t1U79T+lM5DxmyCec+jTkUjLpU9a9M3z/5D9xwh9LbpIG8cFA42ZlwxqlJos9UKpScpNoO+hmnqSmZox0iGQjhHWQZjXIbUwP6QDRzTQGx1X5LinQRXkm8Qd948oP2JS6OQn+IiIwnykpFSQaZD9mbBBOkIgk4L8ggs7EaEg3pTMszvCsL/AQjXI73ZMTq1dcgK3qXW6O2EGGul45zDtiJDMUzY/ydHw7/Y8gfMXkGpecJ56mfvgYMK1042nMhwLRIQigiqpL2fkcAzTBcIT0xNUKF2lnHIpFxHyEwplyle2go/caV4mS6cFsosI/f/ysXw7ZOt+OQIboHGJa/Vpbuk/8lmZURbGTytvOq1vCZ4jghbCOcIMHL8+ZSgufbiLEbL58AFCH2uRDe1ko9hphC5vcq1/++5dHXDi7YEyJi4hE286x9RZsfC03ChABnKmDqadWJMvpUDmWSdPrOrC+fNawIAYMcD8Vys6BjmVwhuMUbroBYSKHI50raNJLXDOTjTFOQm3Mm3D5bwh9aZRVB/UmSIVg8RpFDh6MzxFwBNuBSy7XQwWbyD29nblsTqGrwLk7vRuWppiiogpiAzA22CYZHTnzJmzZaN98eJFLS8vM0lUU+OtPRoHHe3S72g4NfBC6ui1zk3klyXqiQgV/USvM3xX6Kk3vz6ddn+J53BwoIjQgIn0JDcbNhy8edjb35N/P/Puu+/q+vVrukd/7rEhITOsIF/KdpY77XW8F+lDbhda4lze7bOs7PdYGjNZHrJ52Vhf1yGbm7NnzhQDJVF3Tkk2PJzfi9outyBFppQpMkW2iTx0IBvYS3rrrbdk48qbQ+ur489wWv7cs9xg4DrsOvbh1+Wtg6W8eQZ+IxCQDIdoEvL1/85+/dp17ezuQKKTZTfHTZPLusVVXZWNlDfWK2yqz507J3/l6sqVK2rYeO+g977V+Oj6R+X3Jf46l3XEOi/qM7/uI6qSaZq+w9YXc7HIht16cPXqM1pdXaVIMIb2tb6+oQcPHnBjch//Y3kj6Px/KNzKCD4NCtFFNLgrbfT4N9yX1g+vEZ5PRsicrKJUgXm2gWGeq8Q8Z6BP9RGIy0muwkgUTDnKptqGxYmVVW4sTuns6dO6dPGCrl6+rEuXLujC+XM6d+4sY/2ErDND9HCb2yr//zg3b93Qe++/p1/88uf62c/e1r9wk/DjH/9Q//zP/6Qf/eif5d9j/IwN/M9//jP96te/JO87RVdv3rihGxgtN2/ekGn4r7Xdx8hewzDxXzJbW7uvB+A+YRvcNlweYPQ94ubXv6MyHj16WH6XZX4y7bLhsuJ5DqM0EuJD760PfcJVldWxFg85ET5kA1DWbXTXZa2HQ9Zy62HLPDgBYxv5Ot4IhJWRozGPke4xs76xLv/xinfffYf5BQOKE9wh+4H2qbnAPfS7mEwL/qSPSbYP5xPeUIjG8KljsH6Mue2GXUVkkhLz4lj+TaI3/JubW8hml0ObffTzUN7wj2hvi0zE43ZEBD7JsnF73K5FH34sLxfdtgHmcTTP7a0NestSlGmpfMwaMbJ8oGn5DNAJY8RGz8tEMBfUdaO6qZXKaXBoTDmvL4fk3Wfd2WXsb29vl8OUHeZqz08TaUizb3WUsNk0zC00SMUXZSsT9hHn8TGiD01jBP0R/gkGGrEJL5tA4m3AdOiBKGMU+qahUEppgjx1SzhEk4l3uhTowaciSI8QxRTkE2FNn4hQREi8TyPkvJ+KCB09eB0spIs/FJEUBSE5EceCKY6kIxdPIj2lkBFJSiBAi74esnavozPXb9zWb9/7QO8zP95/tKGDkdTmnkZ0qmXcod9G4Cb6OtH/Gbkmwj2MyDzsVOOu9Od19ex5XT55RpdWTuqli1f15nMv6jPPvaDXrjynly5d1XPnLuoCaVdOndXLF67ojWee09feeF1//qUv6K//5Ov6iy9+Xl97+QW9fhYavUYn0LklDI/5aDXHQWgvxmowSmoMlAajpAf6GCx92jNH/85Jmqe9C7nSPGO3wZ9JS/R/wqCxWjZ8GDiqkE9Nnoo5MePmY27CX0B8gITw7KpIGBlRX8tgHDO+Phnjoz0DRRXIPTD4KCnL/ylAowVj+GyB5yWvzQWMOYcpLnnS8KJQoNlDLK8JdDTWrtFBsINJY1qSAmTk0+9kIDj8cTiVEpS1L0qD+YxJaBokEMXrugroLDdqQleK4EQZtNBpZ2n4zU9HpxkK6hFPEYz98OJ3JljyexKZDdxwAbIXJ5yfD+pw2DxMBMhEXtpOOuVby2QG4p3vCeCCulrQgbbkJ+7jLuU6QG2KiGOQCEl8Pg2VJ4LUkCL8IQlFiogSjgjheQLxEBcKPH/8a7nS4qOCiPFpfSHCeSZARgyelsE1wVgtiucB/4eB8u5TZCLLDbc9QqduGteZJvETvjq1nHw8vH+HU4GR5lik64YbFOjssQk9wHp/vLGpBw8eqsfg9+LixrQYJUMmq5Sy6BaiLB/ABCVkhciUPMJobV1XWuUk8wIGyplTp8uJ0ciTleAAXiYEEAR5J3KAJ/gr/W4Xvjt0hexqnZ98iT5rSXP8mAnQp50e8BsbG669bJKdx2WeoFNEKDMR2SjZwyDJOUGz1ZDFKbPxJ5mFuJogZ2UQEQr5mXzaJ2Lc7o4PG0ZDFjrLxzkePXrMBnRN3qA7feTTS3iltfpDH9M7hKcREztViOqKPOumKbyllDih7Jd2Wib7+7ss4BtIpi2/PWnRoQcYnTdu3JR/O3OTjZ43ayN4Ccom5Edmuc2J9hVZI+M5DMhMm2tOySfyZSGhTp/8p5w1YuLzZmGMayNkBH/O7/K+5bDrdG8qBsjENKy7zj+DyzhtDC8VBu6jR4+0jrGzuroqb34M82Uj2waT86ecFREYRAfTCbzT73vMywMMgV1OXSMC3e3J/5dERMj/+pzqemNlo+Tqlau6eOEiOjCUefHvQD766CP5L7V5c+1bJvNQNvToclVl+iKjG0mCntsRKeRNm79mdJlbgnMYPL2mx6bvQFtbm5z034f2Y3TisPAfARfAul/6Vx97gvCnYZZEukm4P3NOgTKbugAAEABJREFUyvBlueWprEimi5GTKzAo59fxKSXZiHFbCijjcjP06POV1RV0aUWrJwDjd2VlWSfoozOnT+kshsgq6QvchLgNmxsbun/vLjK7WX7L9Nvf/roYIj/+8Y/0k5/8WD/+8Y9xf4Rh8hP98le/0PsYK76VsuFxl1upx48flluQnd1t7bMhLePZ4xoj4eBgTwMM5iF+zxv2HxA+ONhHvvvawwDfwxDd29tho70rj0cbk+uPJ+PQfBmPGA8b3LZsbm6UPCNOTvOxDUXTVNwG9FQxD7i/R+jvkHnKRsrQfsbjxEgZMA5GZd6wfnt9s267jGVrGXr8NGy8H3Db9rO3fyb/Tsn1tsxfln1CX+T1ln7pGHcTdIgSuNdK/KTv8Oqph+jfCTvOyiB08hhCWSmYo1vJenrArcOmD6S2trXDbcke4RFzvRSKRF7mxpRzkUGDDvQYJ/Nz81pcWCxY4EZoYX5Bnic8hgzniYgiD8tgxLge0XfGmLa1IBL6WVfKVQ3tmhNq/NQl5DBCJgPmkUPWmwL6+QDDZAujZId+LV+vQv5jz6EIw/3TY2w18GYZ1w1zIsj0W9AO8VgcLevGwH1m0M4BhylD6nBfjpm/Wui1o1Yj6p5gqDF8u48Ez6IfjM6uCYZEM0HA9hTwnzJ+2jfr1+Q4MqZPgeeKNKMF7TiCRHSBPvY4/mNRTwWpSjY4zG/JWz6kQsz+I4RKXup03qfAfi/Ec+TiP5YvIhQpqYukw+FYaxgm127e1Yfg+t01PdjaxwzIJU9Gh3JKnOInzdU9LYDFupExX/UwTpJiMFaP/UJ1ONb+g3Xt3n+s0fqO0t5Qi12lpdRoperrZDOvC8sndXHppC4sreKu6DJz0bMnV/TahXN68/Il/embb+p7n3tL33n9dX3luWf18rkzOr8yr5Wm0gLtmcPQ6HVD9dqBevR9j37uFxce2Mv00JV+hPp0TI/21SFGTqeEvtFi/K0SdCbhVqEO6AnimF88hJ/IVooIoPJ00FQBwe4TQD1ibhB1OK/10fpp3fw4RrShZfyanGnancCEBc/QjwglOiOnVCIiQoWb4hBX4kPlH2kR+BCEIpV8EcWR3RLtsCScAtMOaIinRZCtBxbuhHkxMXRPAHdjBG6mx+Th1WysdSiDQCiRvy0D07Rcb0A/4MeQqJlXtNF1dBApbkeEeIrbOZkA9VOB85hWO6sboZmPwkNLnhJuS71j+B9Pw5/sjpkoJhjRAZ5YJxhpzGQygzutgDxPNkGuo6Oej8PxT2DGO7eAJrXwUuhAu9QHvTE4ivPkSNhtdDm5/UYJPP1hmhNZua4xWVtALPn5FIFPxKSMk2BoSvIojrBj/1VQx4y+uy8Id8i6ZQE4Au1w28YMUPcXNUpsZg92NtVxaphRwIQupJw1oC8PRp02tnd1++4dpZyVkpFUsdgMMFDEM+GTTrY8y+Dq0KBgvmyVk/VfnKjWWvXmhlPxlaVlqpzKBtkXPqxj0PJreu6TDt7dnhImPSKRHBKu/S7nfC1pY+h4Q/Ho4SM2gQP5pG9hYUnmt0UOijAp+QS+he4GRtfW1g4b4kWtsPlqWOx6LHLOX3uhI78si5wUuPZ34qF6Po/eDt1/zEZoc3OTzdGeNnC9MfKmdIysc5FZKnVLLhxFN81vRDryWzfMlyGeEf3j00NjwCbJY0YU9yJsmgFPCdlW8DrPSa1l26MN/n3HOpuw2VeI/P+geLHPbAac12VdbiqSIqeGdjutwlhY4GTUdJzHTHdk9NgyjQELvTe13pxYVm6fN/QbbE6XKOew+2CbW5N9NpmmYdm7TaZjOOw2eWzduXO7fM3MPPkW5hQn8hGhR5x++5bHMnW+lLO84UMsGiHTiFBEOHgE19Gi5z6ZNh8pJ5luS/+YRiAr03Bf++tWs5sNx1n2mxgRNkj8hwLu3rlbDCa32TwnZJ2hZ5kLXbNcygkrCrGwMK9lFssz3CL5Bs1yiQg21IcY9Wtlw/4QnbShNaQfzWcpjw6aefNp948B5Gm/QCglt9PIpb0VR3wVhkqC55SkROZgXHbIwfUKvxEsgIGfZOUEHTy8aupKC+iT5XSORf7cubM6fea0VlaXNT/XF4OaE/etYox8+OEH3Hb8Sm+//S8YHz/G/al+xi3Ir375i/KfeN746Lru3rqlh9x4bG9uaJ/T73JKzSlqR1+ZD9dd5aQKvj3uBJ8tuj8mj+U1wBAZsal0nPmlSWQZS+hBB1rm7Ja8TnffJNpk2p3lC60gTAGNyOOxscONzjrGkI2VTW42rKdjDBWXqXKWD2j6HMTY7zIDb2rZMPsAw/yModNSr/V8RH9a16xfzjfiMCdFKrrqr8K5z9/j1vLatQ+1t7OHnDPcdMr0j8dcBNzBY8cYm4C1ghx+xdPJ6YEPSbFul/iOIPmP/AQFnYQMU8rKOdPnlUJIgjIj5kWPW9/U7WCs7zCX7+3tMw8OJXLl5PwT/anrhnm6V+YEz5/9/pzmME7mMEINzwseL+Y/IhB3V+gcIKND+mnodZL2yPpkPppaNbLscehR4Q/inOZWHiJH/38ku+jEHnOFjcxD6HiuG2HgeNyav1BSTpUq5rle01Ov34fHpsjY7VUkiXYYlmFLv4/QiSFrk7+idoBh4oOOQ/gzn06zbnTTcewy9neUc1nDsrXUg4+Pw1U5zm6BVBzHGeIJYuz/NCAecpDx2Bv4fwf09ZO4rpR5EtZTYfE4rUTi/31vRCilNEGeug4HspwRIU/xavYQ4rXY2g7diootf9bOoNPdxzt656N7+uX7t3Tt3mNtHbYaRS3lviLPo0/L6veW1OQF9QnP5R43G5X66GczbDVc39LunQcFmx/d1sMPbmjzxl3t3n2g4aNNxc6BlpS1kiqt5EYnqkYr6O0SjV3qpNNVrauLy3qdm5ivPf+SvvvGZ/Vnn/2cvvXGm/ryiy/qzUuX9crps3qGW+3z6NAqOjrPWtYMRqoYszXzTS9U/qzx7NYEsYgpiVo7Bfuj1nME+YIDZFE+jtB5cB6hQ0AduiSjI01PnohQMhJuzspU8rvI8tyT6A8Xtz567fd4eArMn2PGtuci6zCiUNB/ybQp6/IFEaGQ+evgqVUL1a4w2dGOlhQpIpTSE4YiQpN/NGDyypVM0OJvWT6OAWbMiAfXZAGe0BUd3FJXC6Mdm0mjxW0RDmxAR9Mn8AdMlldUzhsKGsOnREjm4zigWwQDLfFEhFJOyqUdWQk3pYTAJ4iAUiRF2P0kOC1JIk2JT+D89ts9BuGfIUgXuVWeKJ8f/+jg0W02OhSnhfcOAfCWBtudgD7B05Jn5Elwmu+IXsRRTR15OvJO0kKJNGOSI1QepxsIb+ogZ+ogPH3VUUdL/4yZNMcsbC0ZPwlP6iqU/+APl5uhFKIPA7he8yDXZx5moF1jBtwYnTKniUKZAuPBntYfrjEYx+r1+qp6c4rc0z5XsTZQ7t9f00M2jn0WK/Pf1DWkW04wD6AAJfrAfBSBQ8/Xkh111XUlC9Vt93fVz7GRO33ylLyAm78jmVqkoCWyhVZLWZeHMiTdICAppQy5IE7HXCZMkg/ZyHhR2uZ0MOeqnGhnFrYI9B+6dCI8d2xWxniTvGhHxNHvMxwuGw36qUNuEdQDIE1l9ksiHIFffuCORC/MI/rXrmMrZGPXcW53SkExeIDmjG6E48Q+a3zEk/Obhsd4yUe5uqll46mGphf5pteox0bx5KlTWlleUQ+jxHA5nxrf4TT6/fc/kL/ilFJiceirNo2mkRd585VzluE6zF9EsDGtQVOMO5gtfDmv021Q2HWZvjcI1HnAZsIbCxsjjzHQfHvg/CNkF3jMT0Sooy8RkaVfQJJySgU7GDKH0PEthsuveSNL3DYnp749Mh8tMkvQsU5ERGlDytlknkKLPo8ZZzml0rduW4sOhaLIyDd4l69c1tWrV3Xx4kXZoLOcfcvk2yV/HWwDQ2ufzdusrRFBHSG323ADPI5zylrBqD118qT8n8eZd8vaGyHL4i594L+K5tsbj33xON103d4y9mhXRKDPSU8/nYj+VEwUv5OmYyxR/Dhc1nnqKqsiIaegjqANyAV/yE+nIM16Mc/mcWl5CXms0JYTOnHyBOPhhFYwSDJy3ud24uGDNd3G0Pjgw/f1zju/LV/TevvtnxaDxF/Jeve9d3WXAwwb5r7JGLFRFe3LEapyUlNV6qO/3vg36GIFXViRUZFeEc4plXBIR213esP80aNMDxpNVammXU1Vy3RKfF0V+k1VqS60pnSQT6L+7Dho18bUb77GzIGHbFrN7wF9PsAIOeRGZoTRYbl4rsopacwGxnOK+3bIpmbMJqVFx8dsWEbAejdiLbG+lzZTpkqZm75DffjBB7pz+w431COS2slYhPeiR9AZQ8d6bV3tmJ8LkFsJs7Y7n3g6/F1XPIIQeOLvGF+WWYpUxkZOlaRgjmuZmw/l3wjs7x/qkI262+H6mrqnCj4SfNpteg1jpM9hzZxscC9wQ9LHOOkRXyHXCOZX+DO/Qzb+I/p3BO+j6Zxn152XyNswN3h+qiib6ZuosiInjRiLB8h43zJHzr5h3cE48dwywFjpoK8ITf7RAuo0DzaQ+sw5PdakumnQ4yw//gqY52obIDMcMv+7Hw7ppxLH3DKeynkMv4bb3yJMy3jmCkETZbKKgIMUSvRjzon6JkjZcROQhXzicadIIXk4PoE0iZM+2aVYKSM9SXfcxyAe52OIT/LBJDOqRf07YVhWRBQoKHjsJVpPEPiDduWClLJSnoI2p0jQdx5JoSeP/RAJ8hvKtaLqy1/r2h0lPdge6IO76/rZux/p7d++r/dv3NONe490Z22DQ7sD0RXqRpW6QRbKoIZ6FlKtHgeg1f5Aee9Q1e6h6p2B6t2B0s6h5BsZblQGGCn73K4ccmMz3thWt42xT/45jJsF9rsnotIC4/QkhtPl/rxeWD6hNzBWvvjMc/rmK6/qO595U3/65mdxP6uvvPCCXj93Xs+urOoMOrVaN1qk/ZPbk6QmSSlaJY1pvl0QUqbt3icxEkhrS1qU/tCk3yXipES+RNsKkGcQW0D8JAfa1gH03fr3cXSMk5a0DtodfnIqp6Rye8+e5shl/JY5sNeT9waul6qkyYdcroNGUqnYYTYrOOUNPgv8gZ/XvuQP+4sLlwwME0qzOCZVh2cIp1NJy+LrSWDERDg2GGweiAcM9gGD3oaEmZlBijIBeeIP/C1WX0djW2DXk1xm4qjrSjm7dtcIP7yuUuWhJG1LCMd5AjfCcSURqhO3eAI/CAfIo09BRJBx+hb/sfA0+tOd3593xro7t2XSHrNZsWt0hLvS6VPqZHZvdcgWb2nyxCWWalrixyi+y4QCGWVZ4SJCs4csxRh13kKHCLsmVnJN807oUorwJJ0Y8roPjkDy5CVt4imfQd2B718DWcrrfBQp/icfoYiQeAtEX1sWwLw6LqEfLQvzYwyUIQtZH6VvOGlILAjYJ8rZ4IQAABAASURBVNpn4vfNwIfXrsn6MGJhgoqauuZUdAcSyA1iHfqFQw1P3szgT9QfJPhrQj4p96nsKpvrJIZ767xT5jqZrCMKWnh0H3TI62nJlGQJuiRRZpI6ps8d53HRwHuvtKNWhZ6XNEXh37XVTaMx7fAJnk9ufSvgBcyU7Fa0LTEheGxp9lCfy0KmxLjuwhsejzXLxWXdZrtGy9h13S7nvO5zyzBnpkD4bRnLrr+mvnmMv1OnTrJRPKlzZ89plRsnb369gT+NYbfICdDS0lKZkLxwN2wCdtjM32dj/9H1jzBKHumAlSAxVjNyd/sjQp4r3EM5I/FpWkSoZVzs7+/LC7rb2dF/3nw4PjkfGw6Rz/1s+ZhPn8buYkS4XKYObx72oLHB5r5B3kM2B5Zdh0zcVvdDTklufwH0vOkxfcvLtyS3b98uXwu6eeumvJEy3SLgP+LDE3ekUIbniv5G3WTezp07p2efebYYJTZM5pCxDSDflnjzuLG+rs3NLWRwSJFOEXGElLISNCMCN3EK2Ct9srK8LP/GyPpsOfivb926eVNux5ANnHhK+3H/kBfyH8vWEf5kzPJGwCe5Pv5a7AoPiU6Rktxn1oOmbtRD5+cwbr35PoGBdRL9OnnihPybktXVFTnefWZD1waWN9i/+Pkv9C8/+ZdyM/LLX/xSvhHwHyqYGCN7sr5QnXJKytnIuFkeDxn9KGCtsWterOcNfFhX7FZ1rZr+qnGbuuHEfo6bGsAtjm8G5zCgjD6u+9PoNXVpSx99c9j9MMeG2saWw/4qX4/5q3E9dYMxA+zWdfG7LvOSE/MPAvNNiW9XrIs2mtvxqLRhcWGRuaOWx/GAdbaA8TVkrmwZuyEpRYhmy/Q8Tkak7bHxvsnt0fsYbr5xaeDDck0pRM8UmXkD7RuXDjod85zTZ4AlsnWgZMft3KUEeDuCaKpfQnLZMeVH7AsG/stT6J8Nkp3dfe1ya+N6xqQJCjlV9EvFuJjTHBu5+fkFjJIFLS0saYFxYT2xbDw+M42iKo2Zv1rmhSNQ8Zh5w/V6TaybBnp9lT6iPyr6MqWsEXk8r3hu2GSO8kGGx8oh8hsx787mo4yOOH8gm4hQRIgP3gD22k1KKU37YSDTMTzXHR4cMGcc6KC4GGLMP5ar++xoDJqmoAOEPyIgzIsbEURN6LuOI+TfjYtw3o9DR0/EJK1EIDxC+iSI2ONwHoftPg3HSsezT9KJiilIjAhFAEkhTVA83cQviWQQwP7Q8cchw4kRgQM0BWHhF8+MWqfEAXrWOJKGXdZAWcNodKi6GCo/e/em/j9v/0Y//tWH+u21u3rvxppu3dvUg42BtnfH2tlk3tg/UBqOFehsYKAkY2+g6mCkHoZHfyRN0KnHXqw/lnojqcatMGrE7UeLrneU79ifZMr4Ny29NuS884NWK+S/UM/phZVTevP8JX3l+Rf1jZdf03c+8xkMlrf0lede0lsXrur55ZM6mxqdVNIqRs4KNOap03/KODEYEzpvBH5v0Y9AvI4gnq7Auo1nklQ8eCnbMY5wFIFsQ+L9HYiHZDmfSYdzmKzjAZQcM4VTDREOuA9NHnqIvnEojRlsLdQigsGfCzzoniCZJoNrxEZhwInMUKUMA38MOjaHZrxwRANKZiQQ5g4wbmVanjRqBr8nAOfxRmFAB7VMTonB5NMKw+lNU6vH5sV/CaPpeQEATaWG8skEoWsapTGuCzje9cxQsdB7YrUbATe00YN+xGQ3YgI33I4R7T+C44+Hj/xjuazhqi3voHLI+hP83/ea5gShiAnwqECTJ5BBpn12x8jc/VDAYmEeywRMexEtfLecRo01Im00ajU28DtPyyTcgZaMHfk7N44q3D77x2w+3a8RoZyyUkoyHxETviKmruRoMA1P44ngfTou4r8irGNl8OvYQ8+iCq16VYjGaWP9scx3w+lC3fTVRcVi04GxvBHe40S1zyZnTN/20LOMLIcs3p112XKQW/+kgkSbA6ScVeXEJmheF89fYBN+Qj5pHPk0jtOPEXrVWoYzQKu1bB02ObvA8nTwOCblxIZ7TDSDk/oGLFReNBcXF4vcE3wK3qzPFRuVEfz7FG6dDaoXumU2bD0W2IYF1+isF5zste7DqcyT3ZQUEQVUVt5EnALxof8dPJKsEe0ZUccI1/K0vlRs1FLOyHcEJieqvgk5f+F8+bOzV68+o1defVX+i1bPvfC8zp8/zwZiXv3p5iynxOJ8oI2NzfLVoffee1/319bkm4xcJfU5aTTMf93Ubi78BayFvKGCNeU84Z8ERNkhs1ZuV814cLmqqsk7hv+RcnJ/LZSbqBFtOcB49cbAcsu0w/1jPTB8c5BTkjcgHhOBP4HOFQG7RTb4nVZRn+PuYVz99re/lX/jlDEILSOnke2Pequ6Yn5rFBHqsTk9xQ3Ts88gz1dekX8XEhG6f+8+J/13C+7fv4dhsln6wXOZpdShc25XjX5MhNfJsl9ZWdVJbv1OYjyeYENv/m3cXL9+Xffu3ZO/K+/+dZkOHfNr5t1eu//3Ak5pS6E5c0tg8uEobxwt+4o+Sjkrp4xMGi0sLOjUiZPyb8FO0o4eY9z9ZQPLf13ql7/8hX76Lz/VD//5n/SP/9c/6m381z78UI8ePWSzu8PaNSq64TFhWVlvXMcR6FP33VOg/pLuNOTaY3x5nM1gnaubhr6rZZ11eGa8FL/TZqC8+6YAPbXOuq6M3uSclHKW25rtMtaKO4ufhVOSy9uIqaFhWY0Zo0PmIed3n+1iYGxvbSmR1z+cd7x13XPKIZuhAfB4cD+HJMshpVAQ0TEPPnxwX/4Nk+VU0+7B4EBVZoPNPDdkQ+X6OtYQb3gojtp4JBTf5DSWYBBkWS5pR35qIPrYS43kHbIP2N3dkw1LG9t73Ah5XvV4d/tsvNe5RjaVcgDk1Z+bL+PaOuD2uT/dLo/xyR8HoK+ZAxWhgPeqoX+YH+eYixYWFjS/MM/YmHzdqkK2nuPKj9qpe3dnW/4z3tu7O9rl8MK3Jv4dyQFGhOXWMq9DVRk+MmVdPqdMVSHx0miZnxEb2AH9MpH7YTFCPP+UWxcMnSFzvOl5PnL/eRyPmYNN3/1oREQhiaMI/FOkmZuCfp4gp4QfRCJvkhT6b30iQhG/H2Tg/f15IkIJ/gJ+A3fiT3JYPGGUNBEHiEhH4ZDzWxeMiPiU+iQSjhARkkIRgQPknkHnlNQGSJU69Eq5pxaMUqODaPRov9Ovr6/p7Xc+0m8/WtP7Nx/pV+/d1s9/fV3vfXBHt2/e0+baI+1xMLS7vqUDbkXG2/sKGy3c9lWHI9koMZpWajglzYybRHw+HGPYtJqjLv+WZY65fo59Sg9dEukjjPKAxsI4dKLNWh5Kixg98xhAy5S9QN5XTp3VF68+p++89qa+/fJn9K2X3tDXn39Fr52+qKsLqzpLW04yTua6KL9ByQyk3EkV7a5ot/ctTWTZTTkps/amTN6UiqxCod95iIoIJfLkTJmclUHKWSlP4PAMFXHFT/5EuaB+8SRoQ4qO6KYHHQeykT5iDjDKX/hi3Fj3XS7VCChbOBQcMemMQcumxgPMrgcL9JVpQE6hnDrszFa91GqeTeFCr9LifF+rKws6d25Vly6f1pUrZ3T1Krh8TlcuX9CFSxd15uIFzXNyF0zSYtJr5ue0uLKsHu5kk92yiWwxLEfaYyLY3tnVwBtHGuZJ3JNUzokTpFqedD1Be5Gocq2IJDfIvHqhdRuM0h4UpKNjEmUz9RZaMxdequNgwq/qRjPU+OuqUU18RkYJBAJ3fVJIBsIJ3KdRUohVeSZpmoZDKj67OnocKoBeoj1uq2G+E3UmZB/ARdG3sjFDNDI/pV3wZh4z8mjgt2ka2a2IN72gYKGTs3LKchzrEXI7YkERIT4kRflXI5uUc1EmG0CTzK5VH3uCPIBSegr6g55ZSWe23+4Mk3AnL4YFMO2vXxWQKZSUI2uut4DCj7T5+BEbkQF9llUhAz7E4YSkzGJzoJucFDe0ywtgU1danOtpyJW922ZDwTpUxEAJGkV0q5RCuYywsRYW53Tx4nl5s7fCqW2PTVKOBBeh2dMhg5aA+0lsGkWgY7LwmCJaln2Qp4S7jmo6ddNFLyLK5nrtwZoyi5837HZreO1YcHNOyilNxwbjhTHiRW4JQ6bP4uuv/YxY5Hz6J+pw+QRNPfVQe0iONsQzKpucET4p+NfBl2VhVzwpBQcUI3XwsLq6qhUMokuXLsn/94P/s76LjG+PR/+Vp0ePH8tf1RLElxnj3nisrT3QrTt32BDfl78eYdByVVVNj1KBkjxeR8w95sUL+wGLeEt9VVNLoXIaahdlINwpImTdTynJcP2Liwtq2IhY/8WzyUbN/0+KNwaChihj3fHcNuS02KfP1m16oLQt0c7t7a3yG4xDbnj32KS0bNpUuOyg2KnXNEo5y5Nwgp55HsN3RNCeqvAEMV6o0q8tsuxwiaA8L2HzG3j9ZmjlVMl/Fvi5Z5/TC88/r2cwThbYSPm2Z3NzA7nd1XVuAO/eviPfOpmW63bZMj+lpBq9dpzbvry0LP+u5NLFi/IN1gIbMhsiH3zwAbTuCXVURf66qZXRM8vFrXOfWx4tcneYFui/5nHbZjBP9ne0W9A9kiV+y8UQaUmhGlkYlq3bs8BNxMrykk6cWNUibYgUOqBf/NW2j65f029/82v99Kf/Iv+Y/Wdv/1Tvv/eO7ty6pXXmgQH643o9dAdsBvc5nLDbUS9dpZxT6UPXVVBVqqtcUOEauao0g/OYp5q4OldyeIYM3zklJQiHREs+AaQ5PTlfIhdh8VjGHe23HIrczR+QJw7RC6RZPvgcUsmHPplOr9dw+t/ndqwP3/QlfDje88D6xiN10KnrSo4bYaQP2TA7reg98wQZ5PGQ4CXn0Nbmpm5zE3iArLyB2eQwYYhBY1a8gRhhpFieTkspw32SUCaqmbiiXcR2uJ1deLcr6BNkOuzUMid6nTYvOxhTO6z1+2zuDtnEDb05IT0j335vTvPzixgiy8Wd58akD6qqwTDvGKMjDE42Ohy6dQolymTmk0iVAn9V9dTjZqoHnarulTgOljWCpxYMaMsuBskW9W9t78h87O7taRdjyX+i3boyRmalvdBrkHXD3NLngMtuRFBrWIQyPffLGF5GtMFtO0T/vPkyrX3oHqK3lnvLfNIisJY+nKGb+mFLCFIQFuQ1eSb1lE9kHUYkdG0K9Ckn/BlQiFdwBQRKKVz7PwVBPJCQIm4pb5dwaZyZOoYJbfKSftxf+CZu5kJCfqLTpP6ZS57j5RIZrYOTuGleiTLdEQrNYCE1Mcp3cgwlYLYll9EJXcQvg3gVkK+4oaCiqCiZh+piKKWxqiap7tVCfBqzBo4xJqSGoj2tbx3oA4yRD++s6fqDx3r/wUP98uYtvXfnnj7CQLnzaF1rHBCurT8k7yNt725od3+dDfem2sGONNyjikPlbqQa1noYAg2IgecBAAAQAElEQVR75oZxVoMqQlkqWOzPy9/K8HznMeuD1D32JSPGaIbvHnNOLzI3MJ0y47HisO10nfXMyqLeunJJX3vxBX3n9Vf1Jy+/qC9fvaovXLyk11ZO6rk8r/PjSicHnZYPW83b2AE9jKHMLU6gq/KgAB17fxSZ5bUTki0goI49f5ekFnccYw3boYbdDCMNuKQYoL+G/9T2yHJkPSyHiozlDhR66FAH1EkRoYZ1dHJrPKeadegItNV5Wnii6aHyL5IyE04ConBmgk4pqcpZTV0p4yaEWkerhSZ0FsE8f+msXn3hqt58/WV99atf0F/+5Xf0b//d9/Uf/sPf6D/+x7/Tf/qP/4D/3+rf/Yd/r7/9t/9WX/rG1/XcKy/r8vPP6iwbmtUzp7Ry+qRWT5/S/MqS5thcZBjlhkrWtZQzrLBxYSIZASuQJ8sDTjUGDPYW4ZrHBiOrqfuqKitapUhZHe1hrpAFNkBYQ4TfiidB2q0GCsIFoYgQH1OQifJSIioRlxTQDMchk+La74lCUdLJoChxBN0BM0gKsiQ+EulJs3+B7wnC+RXWB5FVUlf+2Z3B8QGNSEE6sZSRQuhGmUcoQCQv8R2d60jnTBS06/AMtEg5slJpV4ZMAuTihSR+lSciyJOUU1KkIAnipSJ97Akq/hjI/bFMJVjaChm7UH1aDpSJCEXMIAX1HUeSKANCpAWLVOhgb6gqMkbKQAMM3CqHUq50yODYYUDvMKAPWDA++OBDDXBzTmq5YbDhUWdYR4hUqTETQsUACdpKLG9Ln7SqmsxiVzGokpZXF3TxwlnCjXq9hjydhh7sHnyaPMVLG1mHZAS60qGDQVxO6Gcr6h+rJaMHbUf9Y/TU8AZih43xFhtlKtfS0uKEKHIoCxwTQsM4Mb8Rwa3Enryht9GU4d00I4pwaM94WvaJM0mKIjt/jliEzYMXVcM0IpArPGXkVLORjUhshObkk/gXX3xJ/rpRSonT6Ufle/0/+vGP5c2vvyZk48r/KeGHnF779yS+JfFp5JCJa0hdY+TQKeT+GdM/OVeya77tr6hP9HCqkBN8WCbCdVghpDAZG4iUQMeG9VA2RFz+zTfflH9b4Xq82XBf20hrmAztH2LQmV6LDIM+TgAiqnLS6TOni6wr5ruqpm5qaujfRJrYoXWlIyWXCYnUDqNqrI4+zCkpp6SI0NhtRHat+3PqeiNCohLpEcGE3DBfVehPr/xu4vnnntVzzz6rC+fPsSFb1AB9fcSC6N+D3Lj+kR5i4Llv3Femm1PFQU1fdc5awRhxG724+TclpnPl8pXSX5tsON0v17kt2WOT1HBLVTU1ete6RYIh2qESLgdFtNGuZWm4bSo59HuejrQnCEKlyDSqtJmIjrFl/e3o/1TykIH6fPBQI7s+svZ/UHjyxKrO+8ftJ09okQOsusoaMN/71sgGyT//0z/q//w//w/9E+6vMVBu37nNpnJbLfQFvczYbyiTE2OcPmiBeWro1zkOJBYw/OY5VLO/3++pT5zdpqrQgyewEWLdP46cknIkxBZK+hjo14hQxB+HBM2YIrksshL6qXZEcwBtcj94jihA32RIoiYl+Gkq+KbNnrtyzqqqpJyTDvwXxAb7gqysg2NkNEYeE10aQqBTom7nH2KwP+BgZA+jodc0cr5QaHXlhHLK0KzVVA31MTboOnkAsnPpcA2GcmHLboGkcdfJetTShjE4xEA65LR0H/3ewRA4ZG5uyZyg39SN5svNyJKWl1a0xIGmjZKq7qlifa85Pa6oPyKrIW6uv4COL6jfn1dNOBIn4kpSAOgpJXUKxminQ/YPBxhAu9N6N22U0M4d9hK7GCkD+GKoKueKsdlT0RGMG8vTfZJzkuVs+Xsv4nE4ZoMxYN4/9H+IyKm3fy/j3wPt0659aA4xiidG3UCeEzoMkw4ZCK6MDteQnwjJSKEACUSEZk/I/8xDFD5yZPQw4ycsyVmTRBjgiZkfTyqISVrx6ym/yyqkAniyFxIlGCVsKT6NCU0d0fE65TbN4HTTDU0er3v2F7cTtNE7AgkEM1GUehz/cZCZtBldkdcxztVNqMh7vQLBNXKJlGUk+jIMxkaqa+WmVtPPSs1ISodK1Zj5N1jTQzkl1SB36PYwqKaWUk+7g7E+vLemX9+6rfcePNCNnS19xK3Jh2uPdePhYz3c29Xa9roebD/Qo+01PVi/w5p4W48f3tbWxpp2Nh9rb2ddg4NdDk73GdYDaA9xGXvoQ1jpGI/+/diAfUmChwX0fmF1RTUHMqnPXJ3FPnakQ9I79K0adeqzltb7u5ob7Gn+cE+rGA0X2KO8wtz55Weu6FsvvKDvc7vyvWdf11dOXdXr86f0XL2g86p1Ypy1iCE2zy2Nb1KajFyiUqWEMRVAk+5UJ4a32iSNo9WYS4kWo67NrVr8Y9wxVzPjHCqA9zbiqIdSCiXCRtBXAhH4EgiIdmK+6AD0mANa0E3nC6ou80Ya0VBvGJxoeFIaMoGEpFWEdOHiOV195qJeefk5ffazr+rLX/6cvvUnX9G3vvllfftbX9Y3v/FFfeHzr+szrz2vF569oMsXuII/s6LzZ0+wiTmjS1cu6rkXX9BnPvc5/cVf/UD/w3/+n/U//Zf/Vf/df/8/6Ht/9df64le+qpff+IyuPPu8zrOonrlwQSfPnuN25YR6nJ4kJq0OhTtggomcNUMXWWMa3BpMkK2ihLsIdW58SkooZkX5corC6XKDIZOrWgl6KUifIqChp6DfeZAlcTEBdeCRijuNk139zvMk1r5QRNBp1J2SMu15CsQloJAKSme1kw5kYmtRZp9uuo/ckeKJiEKnSlk5QZPOzwVJifAR8rFwJEW4XCplEv4IVzpTGCsN0PRxGsm8oiCQ5MC/AifrY0+J88cfio+V/3jQZHzS1qt7DPpWA07+tjcea8xGtN+r1e/1YDV0yMAetaEHjx7rHpu9uq7la3svQJl+8OC3axm3TBxI4lhVHXKSqjqIHqmugtNpjOvlRfyZOvrqsaCLmqwnhqaP+2kCKTNZ2j9g4bLrcFDGWR3u6N+RN7ds4BztU5TV1VXNc4pMxYoI2XiJCBdRSiHzfMCie4BR1mPz2cBHqZ8sxdX0cRlDJEyjZo5lMDfXZ6HvK6eEvnWKCDk+w7Pr943J2bNndPnyJQyifa1zcuQNo29H+izkS4tLTPSNrJ/eCO+x+LstAY+Oc5tzyrLczWev1y91OL1FzyOCcKJ8y4aCkU2YaCXKd+IfgZgxPHWdZnqOr+jDDXh67733VNG3lmfN+E8pTXNPHWeeeo8caHuD4oOPTJlZP3SMOYTxJNvUd8Bm2e0JhXroV0N9gt9pMtzSW9B03e4Pt9duIo/jXGaBPj1bfl/yjK5euSr3s3Xv0cNH8o/eb968obW1NT3mNmqfTdSQDZQXsDn6eBFZ99jMW7fd/pRClv8zV59BL0/L/PuviN346KPST3Aj2GGzelgWuSFzqevqHDljeuo6yvGGy02j/wCnI0+n4NOv3RkGjEXX57aXOD6sW3PMyUtLS7R9hRuSE1peXJTHUUJOYzbSHpOP1x/rxo0b+sUvfqGf//znskFyjZskf63LOt+xuCcqjAjm1VDOSVWV5b6vUiob3pOrJ3Tu7FmM65PIiTqQnfvDsqubWnYb3IwOue6IUESID/1RT/dH5X4qM7UdC/+BhJwNPF1WsO2xm5VysMiPZd0ZI6cFDLOI0C6bc8t20sdSSlHG9J07d+WvWEFB3hOMOeRqWDOtL4pENHMDbmcoQTsmui67QVgaeQ5jo2F3jDJ5PbZ/nznPRskA3Rt6z0FaZtzMo8uLKytaXF6RN2bz6MPc4qJq9DzXjRJ5KuY0IxG223juYF4y3UPoDZgzR9TZwUd2H1Y1vGb5UHIf42FrZ0ePuQna4DZ1h3lpi/ZvYLj71qalXN006mMYZfRmhJwGjDUPGNNqqN/6kWlzRFADowLex7RhSJssR4/LIXsmz3ct7SfZmSYoEtKxpzvyR0APugm3ICUlEMBuSk6XSAZTv3CBpk8E4dA0ZkKboIjWJz+TPB9PK2WOIid5TOPTcJR16gnxLwgAl8FHjI6gEhkzR7PH0TMgsFm0Al8gu4mrSbgLNs6hRAgfnwJdQSkbYylhAIDIQ6WKQ8teq9wjvhqoywcap33lplVvIak3HxL5nHduPmHsVkLFmIOyUpbGzP8HHBLssvl/jCFwff2BfnP/jn55/67eefRIH25u6aOtbd3a2tFddOoBRukGa/H64b4e7m1guDzSg80Herz5iAOmO9p6/FADDJxgPuyGhxoPD9SNDhXMdRm9S9QlDgla1vKati+xJi95bZ2bk/8oT86JNsFbXSkqxl+0GrcDjUcH0migHoq3gDCXI8k4T7nX2E9/g5uVb735GX35lZf02Wev6OrKos70ap1jbJ/PfS3ujzS3P9Qqxtky0p3HKplrJcSkzByQGCOpQ9bECXTEtVPY35EeTpfoHyDRJzEB/OSUmJfzx5CUclZKRhLZCjR9ICdEIMZ8rZrJeQYP0hoBnDt/HmPky/rOd76pb/zJl/WlL39Wb731ml5/40U9+/xFTv0WJK7JDg43NR5ua4Q7olOGu1xvIbDQSKmS6l6F4SANUa75FRaKS1d09fkX9fpn39KXv/En+nOMlL/5u3/Q937w1/rWn/6ZvvS1P9Hnv/QVDJov6LmXXtLp8xe0cvKUVk+fNkX5h01tZPk66YBJ4pDN3BABYRNrLKmlpR2QG88khgTK18YOUJw9Ov6AE5tBmUzGainrgyoLIrqg9PSlo6c+J828T7kRgUDjqbjfG0DiXhA8gY1QSE/6XjhmGHGa7wnOaYUv2uT8oaAJSd6AVbSnnOpVtTIbqYgobRgxoQ5R7FHBUCPCpjfEncFxQ5R4SJ4hdbVswjsGYEdbYU2QUsr5CRIKRCSvQn6efAYxfxAoHEHOj+MPLe98Hy9L2NxMYM47VSzEOUmJzuxoo08thkwSc71a85yO9ljQBqNW23sHLFqhax/dQidaDdEf1hNlZiX3S+tJgnZ7MXdYxx7LKzEh1HWS61peXtBVNusr3Px1yLKu8iQ38vTi5sDE26mlEtO0rCNCKZIiAt3qCsQTQZgCPp3r6JecsrzJd9kFNhbewKaUIN3JtHJOSikX2kP62f0dirLZgtyTF7oRThGpIMRTPnCfvKaVoD/0Yo9+dPDi1Lm5OU4ra+WcdP/+mn75y1/q3XffKRtf6/CARfoRk/UDTpc2NjbkTb55zlVVDJaaBb7xBoANR828Ingxv4ecBpV8tGHMOIwUSjmrQ+/dvoCXTHhMH0WEHG6Ri449s7zOFxFq4dllPVZGtMO8lXYQX4qFFP5H3gh8oJSh/5z/7t278o+nB4wR82a+RuiE3EumASiiFh5b+lQEcpr0pUjT9DE/i/RZr9dTEGe98oa8QhaLbL4uXrqk5znheunFF+Xfl7ifr3NL8u677+nDD68h5/syRX7vHQAAEABJREFU7xGT/s6M+8XFJS1xU2L9cF9bhyzXs2y8X3vtNdmA3NhYL1+tu85tySN/xYm+aeE1payEfC2bMXNPS3tb+DeKfODxk97fl/ZJ+T8tzm03LaOPHiwiA+u0Dd/5eRZfdKxGNi5v2e+wobx586Z+9atf6ac//WkxToqxhbF2uH/AnDdWQvZVSsroiOnXuF7DbMAtQX+FDe/K8rLmGftVygrkEOIfU0aiImKUIx0hOQ2aJP3/3RvmyB/mD4R5LXDCJ6OoI20teWmnZe/+bpFDyziyDnS41m3r+A4bLB82jBmLCX3bZ2PPHkQdMvZXoux20GmVZHR2SzjKujuGDeefgDmKenwr6vgWnl0+GP81Y6JiPqianmr6xjd6Nf7cNArSuxQYOZ2G6OeAsWd6Hf3X5STBSxup1NdRnwgH/d4iiwHzhH8vsr69o8fMQz5AWccoeYwhssPN4RidF3yUeQke+v15JeaoEfUcME6O5iPietyqZWSQU5LnEoMpQGPmFM9dNkj81S2PUa+rju9MH6F3QM4sP8GHgXP0htkAoWR+qCPlrGzgzwmdxJ9wnyDT1ET+pCA+kmlMoP+KJ0Kl/oh4yk3QdZ2ljmmawx+H02dxERMaKcNfzkop6Xi6wwURpJGX9BKeuhEhaYKIEC/5iEkgJFgCoawJEr4k/ws+SReITpkT/apu1WNn3V8YY3yMVM2N1FtoNb8kLZ+sdOJsj/3kss5eOqEzF1e1uNpTMy9V/RaMi395ta8z51a1empR/cVGiRuXYS3tcVuwyX73PkbFO8ytP79/T2/fuaOf38ZYWXuk6493dGtjX/e2h1rjNm3tcFdrB5t6tLeu9e3H2th4pG0MlN2HD7VH+b3NdR3ubWnEDefoYEfDvW213MZkdHEe/VmgdfNdaA63F5XmGR8rq8vwvKyFEyuaP7mi3uqSmqUFZW6Dc1ORMzAoWtCpYhxX4yH+PfXh++xyX69cPqevvPaS/vRLn9V3Pv+GPnflkl5ZXNVzvllps04MOq1yq7LchhbbpHn8PfwVfFRdUo3s66jVyz31qp4a3Do3quEvkwcRwYNEd4hFsqBlfI0Zx15fDY+fGbyOjRlTTne+ydjR5OkmThpzAnEcHQ1z5vKjw1/8Ug/W7jEwDzXGUhth7bVYeRUnyL1erYX5npYX53X6xKJW8PfYwMXgQMGGKTGzRCSpqtRbWFS9sKQGVCzcHY0b0ai2btQ1fdUsvuevPqvXPvd5fesv/kLf/f4P9IN/8w/6M4yXb9ho+cY39bmvfE1f/uY39cqbn9Xl557XxWeeQ9Euceqyoo46PIm2KatF8cegRdM7Bozrr5mQeiyCTd2TN/hVrlV5AgIRIfSB/UUH8DKxzuYYy8hCK2HNHvLLIOwM+GMK4ap0UdJxNzrC1ONNhQdnpt4KnqsKPopbKZsn+0lznohQREAHnmDAC4c7soBObZmQBa8ZGXsBrqqseoqKdhuzsN2qSogiH+GojhRK03rG3rygTK1hxQItdbTU37GYISFNAE+awmn4P+mdikcKqUCTx9V9Epw6yzpzHff70alFHoLnxMioc2jAoD/Y3ZYYoA3hHv3fRaX9w5H8f6Pc5Qbl4eMNKdU6xHCJhPyrSh44Gdl5II2h19H+zu0DLbQiWvXnajbsocWFvp555rKWl+Y5eanpivGRbJ7w2xEn0nChFRFqcb0Jc0JFX4cFw+CWXdLHpDuPePzdZf9p5Are/HuCpmkU9LcXRlhSSkkV/Nrd4iRna2tD3gC6PyNCTz0Og6NY/Jpi1ka7E9qdLLNerykn2ylnbbPwWy4ZXlz3IbcIhxgZM7is+bD8nMd+y3OXE0vTdNldNgp2zWPEhJMIux2sJOWcLJYjti2HoI2uzwkpGEdyfkA5y8r1Z/grhch4ByPjgIMI89OVyIn8rcOm4eKUtlMgIlt0PFFPf66P0Toq84DzuLjp2JVzU6dd12e+WvrKBp3dlLMcJz/wYd5SyvJGfHV1VcvLy3rm6lW9xKHL+XPnkOd2+UrcO+++q5u3bskG3mMWrt3dHVR5jJ6wyCDrEydOaHFxAaod8slaPbGqs2fP6crVKxg3ZzTgsOWdd97FsPlQH2HkeKM5YJHzfJHNU6jQgyWlFIqwDCE3fR1vTINTJ4oMpNDvfYqAu9/JlYgJikaEckqMlQV4PSV/fe0st3AnuJl3m3roc4fsvdnb3trU7du39JtfT35T8rO3f6Zr1z7UA26R1pHLzs52uf1xfpqhKid5XNTIyFjk5N1/WGAB4yQT13JYMTnoGatj89iCISeXI89x9Fvn+WwK6wAs+52iI+qT0SEsRjNa8ymfTi90SS/+T3dFegC7guKRq+kTEiIsSJI8OgpCsgwmafBJWhyD6bSljR35QpaP8+8z/lrW76auVYOJfiR5nlnf2GCN79RwYhup0qH3BZAesY4rssbMUW1BJ4+llrSWOicIjJYohsOYuDFtMkb4O/o/UZfpNnPzmmetn2MP0GM9znWjLkJeu0fIbGSizIkV807V9FT1egrKjskzpj7Tdr4DDhl3OK228eEb8XWMkC2M2j3PR4yHQ9IPcMcUCvQ9pazAjQjkkZUJp5yVUlJEkp/SJstMtA8+Bowhy2sXusYem8d95HfIQad/jD8k3YcFHXmlmfQlik+AN5X6QhFTKKh/6ndcmvhxRBBMwiFpgsA1dEQz8B5/HY5promracjucXTEG7M4+6egv1g6Sx0hlQ2mXfnp+PgYSl6i7TpfAXmK63jwO+80MRDQ05DohgkQQkIYAacBgYhQhAFxynECSb5OgTGiGCpVI3RkrP5iaOlErZNnerr0zIqef/mM3vjcsxx2v6o//8HX9Hf//rv6D//jX+t//J//Qf/5f/3v9J//y3/U/+M//1v9u//4A33925/XucsrqubGSv2BmrmW4bOvqsKwwUBZZm/bX5xTnkNXa8ZBnTTqV9pA42+zx/iAw7kPHq3r+vqWPtrc1c3tPd3e39MdblzWhvtaG+7p4cGuNgb7esTtyRr5796/r3uP1vSQA6VN4vxbkzHzU8eeY4xeDdHtEbfmLbrmv/DFoiR5n4KuWeYK0XbWlqVFLa4saxksLi9xgLVYvu67whg7QdoSe/KFfi22LKo53q/Yw/s/ezzRq/Ts2VP67LNX9fWXXta3Xn1NX+bS4JUzZ3WZvfpZxt6JlLQsaZExMT8ca475YA4eesNWeYCs2Eslu4OREum+acmdVIwU3BShiKQyxjzWgOflqqp13E1VnuQhP9W5l6foiptySgzYpzHZxGfdu3tHH7z/gXwaMUBYHpgtgjShKmflyBIT/pjT6vZwT8EEUcFsPYY5QJvEzZFGqVaLcTDMtQaUsT8jiGp+UdX8gjJuXlhSmltUnlvSwqkzWjp9Tpeef0mf++rX9O3v/5W+/t0/w/91vf75L+rlN9/S+Wee0cqZs1o+c0bLp05r4cRJ9eiUmskvc0onJrYRvbnPVdrW/q62UZqxeWVjPwYthlhHh3vB8WQ+5NR4WCa1FgVVmYQZtxKCQ95SF5KCfwmExKcR8cQvkUY4wu4UJQ4/bsmPa7otdRsTv2Q/uoCrUr/50vQ57ndUKKAyAU30uBV7Z6lVQVn0HGCR1hRBxgxS6jSBFGFKYY+k0BiZeKB4c2W0MPQEHbxN0BFfeDLz4sF1+OOQOqjGE7g+IGI+CRGhoweaU0GUqA5aEzgYhAwVSmJxC9pZEYvtrCGDe2dzQwdsahxfN7W6VLGAJvnGbXvvUPcePlZL3AEDrsWArJue3GZvqq0fbosXLbsRoUjiGSvj9vsNhkCtkyeXde7saVQtAfJEJzPEp8oTAUedWvgbMW68cA4ZHykYN2Rs0QFK4SO3CxUdkxKVlUMDDK/trS15w22+qqpSCx1y01fjCeiLiJBPI3Z391RVtXzrYbftOpl/kR4UMuxPDh/D/PwcN01gfp521NR3KP8Vmy2MnsecWm9vbxfjzV81Opxu/nu9vpqmgSov9STmEUOizYRb2jzTJRslLXxm5gxvuN944w3k11ckOIoodfb7PaWUVZGncV8wWQ+ZQIZMgB1ySjkrkBukqSJK3kz+lFLhbQx9izAikFGLEVmRJ6k8FOpItz8UEnmEY3ijtrAwj9yq0m4bZXU9KZvgr6oyMhR9EsoJetByxCFz3ZDFxG2LiCKLmv4J8mRc//hvmUXjmWef0SuvvIJBcbW08yEL1LVr15hb7+oRsvVvRPbotyG3NoKhOTZxNuDcn67DOuM6FpjXrly5UgwcoVW+zbrGBv7OnduyYeP8Ab+e41rLCz4sG9MsOkAZhxN5IpJmD6zL+HjYccYs/rhreh11WA6aup5P7Xf/zdGXNfNvU1daWJjTIrzPsdlsGIe1+xFeRshuZ3tLd+/eLj90/8mPf6S3f/ovGCi/0o2Prmtj47Gs+4cH++j5iKpaVTlpbr6vefR0CdmueGFmzrf+WvbmK8F0pg7Dk2LOoV6vRt8aue2T9CSnZ+g5jiJFBnYtWx/QDDFmjDHrQjuF/WMOKopL3Ce5I/pxWHTjEL18AsePuN0tLnlctmU9ahnPXUFL1aDoaYeEOoX/wVQQCubzhJuYYzyXk5lU59HEDSkJhEQRVSkppv/EWBRPSsFyMIavAbpY0TcLyHascvjA3J/rRkPG3Q43zWPmooPDoQ6Yrw7YiAzHHWmtfFNxyLgcwLvHHNHudtkgsSrYnUEwUjNP1PR9QhfM7YC2tgFviXFF+pBCI8ZUq1DkTCtFPWPqGemQ9bjcimA8PVxflzd3Dx891paNBm7SzMeItpmG+RA0MnQr2tHUPdVVXQ4ky36G+ISEOuob08ax+cdtkfeI/cAAfdxnbrOBv41e+qDAXwHz+HOa88CmrGMqD/yGFDNICv4lIgqm/pwSfVHJh1EV7cvonPvGyCWvpfJxiNITmFZIR2F97AlSUkhPEMQIzFz7pwhcYN15AuIk8oNOZS+RpKNwSBO/dOSKBzUs4cSnUfK5/CxM2yJCvL8DhTSLn/Ad8A8IFFokRhBGTyrm0sq6w+43KqmZz+rNJ80vVxxQr+rVN6/oW3/2ef3b//Q9/Y//r7/X//O//L3+4T/5kPuL+uI3Xtbl55d19vK8Tl/s6cT5mluUWqtnG4ySRT3/2jn9yXe/oO//7bf16ltX1SwNlfuHzDHBGkodC5kx0mhpeU6rq8s6dfqkTpw6qTn8HQbLoKm0yb7jNvr4/uN1vfPwkX5x775+9eCBru9u6SaGyX3mkXvsQR8y5tfYl9zDqLnN3uQ+a+pdblFucaNyB6yxFtjg9h+H8m+Zdrd2tL2+qT3cw13mQIzuYIz661aIgnHcyrfJ1k3rcEJ2NXLy+jW/0C+HWidOrrJHWeUQdUGL8z0ts86vguWm0RJ78TNzfV1anteLZ0/qrWev6CuvvqyvvvYq/mf0/KlTuoyhc5YxdLKVVjBOTijJhssS89AcA65hHqiYGyq7pCTUrHQAABAASURBVFdgZqCQRdYxj5cu8BlEdiiO47w/MLoSR9ZgbgL4pJJXPB36yKhzgQIG74hN0ZiBmxlMKWVOte7qJz/6qd59x4bKpjbWt7W29lh3767p0cN17SM8C2rEhNHuD7imGkpcFWmY2DQlNoRRDJQxAhlG1oBGDmBkCG01c6owTHy7kjFUEotzYFyk/pxYVTBY5uS0ueVVnb54SS++/oa+zG3Kn3z3z/SDv/t7/f2///f6wd//vf7iBz/Q1771Tb36mc/IXwu7cOWqTmC4zHGqtswJ5ApKtcgJZlU16jf9MnGNmZTcTqSglBIblFru4JyrEk6Riyv4FRJj7CFKTZ8gJikiEbb/OBz3SSAP+V0m0/aKejJI+BPyILVMfpN+aNUxcbaezEGJo59kUGMKMfHmI+SUFHD3BFKUvDOuu5LOh1+JvB0T+4T+SC393VFfgo8Ej9mAZk5JOSV5Yj2OXHSDOsmv/5onKPQxRIQiQon6csrKyKby5GRQ33F/SXMcSIkyIXqJNtLmTNvm2SAND/a0x+nEPMbEArplA2X3wAtuqxb6N+/ckxfelpIj9L5iIB4ymVj/A5oqT8dnGULwhhcTRz6JwAoK/DlJL774nE6cWFJVJ4UjnO0TYEpj6rFrYnZhl5xxhIhQpk3WSyOlxGZiqIdMYA2L/MLiolLKcolJ/9EW+m081RFPVDknraLzLu94TwLiiQgF9BLI1FFZrqCua+qsZPoNE9eI209PehP9zNSXFBGoXqemqRkjDf6W4dnTIvzkKitleCIP1Ry9KU3irU+JOnvw768zrSyvsKF+LNfvTW1D/REhug0+Eg6SQTBOd30u22mSPp62VYQT9M173TQEo+jwmLnL5bzRiEiKoJxMetKHDAppEqWIAEmmk+BvSLvd9xm6Ds/gAhO55gnP8OBbE/NtQ9Dtct4OnjNyWGbO8V/OevXVV+W/cOYf/Zof/z7G/ej/zNFG3w6L2i4YsJmt6opFcLmcgHmcpZRZIOe1uroi/6W0K57P6FPfIvhrT3fu3NEWNw424Ki2tKGq6uK6HYfcbrXohHnXU0/QZkNTN/THPtYr68eYDZ7lMivfUV+FPq0wz7qfTzPnLi0tqiZuxGa+Y77pkN0hN+y+LXr//ff185//TD/76dt65513WGdu06YtuQ9RMCUIu//n5+e1urJS/qz3MkbJHGPbBw7mvKVO11toF/odpaQo/4Q8QnQzOtVC0jrbyLImoDE3CebL+j7DAcbQHifldgfMBcaQjUU5vKINxUVPijsNFxr4Z67lYn4EP6K9R5iGze8ImjbQRtByez3/HoEyHfMETKujcyf+TiE/HcqMLjsPaY5xfKKRvA6CruR1ODnRhIi1NxOZQEvfjanbhrH/6p4NlAMOIDc5kHjAafD65pZ2Wc8PMU4GbDoM+/fYwA8YY/52woj6bRiM4PU4xg530gi0cJI9vpnLE+t/xVjtiLMRdACdQ9bgQD8USQdswDaof81/GKLccK9rg02cDRTnG5J/SP4hmzTX3bpBKSnCMz5ioY2m3UUooBcRxAQyPA7RHV1BOYxj3XN/tejRCP8IuUz6cawx9RT5005eFXJQnL2/Gw4l6i2ArwRCIT/+nCCICaIMnN95O2JmwPuHvIVU+TjK7dDvgAhe6tfH0E3CNDLp6cf5n46ZhBxvTEKf/HmUbg+bUnqBjJ1KZZo8TrLPOmk4/JRciahYX6qmVtVUavNIXTPShefO6M//+lv6X/73/6T/7f/9n/Wf/7d/p+//wzf1xW++qlcwNF54/YKeffmsLj13Qosnk7YP72t957Y2d+9q5/CBRrGt3B+qnhurv9Tpygtn9JVvvsXh9wvqLyaN2l1FGnLIFZrrVepXWXPo6XxVax59XsA4WTmxpHq+UZqvNe5n7aRW9zmkv47R8et7d/WT6zf0K/YY72K43GCev2XjBCP4Pnq8xnxxn/D93X3d397RPQ4h765v6J6NcNyHYIdbFI81rx1eK7YwVrYebeiQGxqsd9VdwEsPvmpVEZOlDTfVWamulXq16rm++kvzGHNLWlhaYn1Z4rZlBYNlSQvcYM73Gi30spb6lVa4Zjm50NNpjJtnMVi+8PKL+sZnXtfXuPH/8nPP6fVz53SR/EuMkQX4X2L/s5xCS2BOWTXjPjHoA8OF7j7qZnpcfmBXgj8xRiInpZyVc0UwlfhJusQgKnEJmSdknrwozzCk4o6KyCbPaxGhAVc59+4+1ju//VDvvfMRhsljPV7f5VZlT48f7+jxgy09vPdIj+4RT771uxt6ePux7oE7t9d18w64+1D3mPi2EPphKxQkaxxZw0jF3yHQqBtF0yg1PSWMlApjpebkrWETZPQQsMjjr3PNc3K2fPqUTl+4oOc5nfz8V76s7/z5n+sv/+Zv9Kff+56+8e1vlx/fP/fiS1pkYc9sjho6ywKqaPT8wjybyhNaZjGtm4ZJrJMXi9Ztj9J6mt+V+IigGHA00ia2pDn4x8ITXsviMmCBKmARHKK0lnlALFGXkVNSpgOrlJWNSPRbqPxjInH+0mcsMrMFDmbpMxiEOzzk1VPQsccKdJQfekEZw3UXpFKTxp60GVDWi2FxR5q5lteYthwj+9/oNe9i49BSx7DAA3RWt6/TDW/KhrTbrmVQFhIWGLEBiCnYrWpk2XKzV9G2eQZjrzcvLku0z4n8Plb/3QeP5FM5pVTqdN9kZD1mALohEWHnCA520O+oK5PUNBW3Do3OnDmhCxfO4e+rrpKcL6jTfTDBEYmpZ5JaAsHnpEAp13F+6PprxkOm/91O/+DcNxfeCNsg6LNBC/qno99a5N+gvz3GjMPOu82inlOSoJ1TxpDoy37NnlJfKGIG6ZANrSdBY5vJdHd3VwdMoK73gE2J+ag8YST0EFRVrRG6scZJ0SabmTK5mCfqmPQiLYc/grp48aL8l7XOnzvPxqAtvyvw5tS0zbv/EIDpneTExu14iTF7msMF3yLAoVLOJgaPh3TruIyHgHBL/e5/b/A75FBVFZvPuuQ5S/kF5o4Ichrk9xviH+GIJ25Hnw44qTWtRLwMhTRzJbntY/rduphyVkqBsdbI/WTMYwD7Zujy5cvFKLnAvHRweKiNzU3duHlT/k3IPa71HS7yZJ5tkY/LZvje39uTx3FdN5qH70uXL+k1TrJML2f/9ue+/P9S+P8s2WMO7ZinXN6bqQHzxwxui/XE/Jg2rE9emuM+KiCmuEwC5TTrX3ERvkscwXU4biKDipuJvqyXp0+fKV/jmuOErkOP67oqY6LHouY2bLEIv/vuu/rhP/9QP/rRj9CDX+rmjZvlpq5FtuLJyLbH3D/HeLUcFjBOTNt+pwmZeQ5omYs6+jwURR9yykr4y8hCAekeZWg103EknjEbTt/+HaLX/kpT+WtLyNKyN6zvntM8dFNKauiLhrFlOg4fR5BuzOJyJOWUC+qMHk5RV7WeoCr+YviTNyLgWGwsYJh2uW1GHPM7bHTEeazPYF1spzJLmboZm+ZbH3siXMcUIerrlJLEK8timz4p7Uae1qtHjzcxEvcwTg61yy3Kno0Uxobn4RHjTfA9wPVXNfcPBhzwcOBD+iEnqAMbM6QN2KDYcBnSrAF6ekg8tSrVTQEjuMzBWzu72mSu2mK+2Ub/D5jTR/QpxVVuYGgQxdGkkFKojaSO9nQpKeBDRkziiJikRdDIUFdaalcqNPgY0f8jDJwZxszzY/idwfIck6clr+UtqExcTZ9QhDENKpTMSySVJ6Sck0p/pKwMAr6DfHQyWTodudA2/eOAtD4NCTqfhghqCEgXNwoNhcNGiOgJZP8Ev0OLTI4zvylJTxDH/E/Hx+/hKZU056d8SJA/gnh8AziJC+KDmNmLjPCWNGjMM/4zuh0RbLAXdPWlK/rWD/5E/93/8m/0p3/7DV18+ZQWziYN6g3ttvd0GI81qnZVLbRaOtPTuSureuG1y/rMF17S6um+Dsbo9+4D9HZDw/G2Rt0uuraHu6cTp+f1la9/Tm+89ZKyl8yMpkYrVhTNR9Kispa7Ssu4SyGt9kIrC5UWFhstnFhQ/+SiYqWv4VKtvabW41HStfU9/eLWff30xj398PpN/XztkT5gzrmDkt9nM7/mvfX+oe4z1u5iqNzd3Na9KW6sPdS123d05/4D9tmb2t3a1WBnX4ek766ta49LgoNHmxphsHTsZ6ILKWeN0cERGLKujDBWWuYwH/zX7J+rhQVF3VMQF3WNv1JgnOT5rHouqdcPzfeSTiz0dG5lTucWe3rt/Fl9+dln9Ccvv6SvvvS83rp6SS+cXtVZjLLF9kB9Dnr6yKSnClklZbowQFFx+lKh4p1EsTKw3nrMDRl/A9bBEXOPw17POnK23EiNmdtGjE3nST7FnKFjgvBCn2loB6Ehk4+6pI7jio2NXX3w3nW9/dNf6L33P9I64cNBaP9grO3NPW0T3t7Y1xbGy9r9dQyZh7p9b003EfC71z/Sb959X79+D+Beu3Vbj7m62of+CMEW0JKxgTK0KKT9I1o1ZHK2G7lWnyun5ZMntbi6qnlOYueWltWwOUhF4I3mSD97/qJe4vTyi1/5ir73Vz/Q3/79P+jvwJ997y/1Jxguz7zwgnqU6ehEGy5LKys6ff68Ll69ipKeVgUtn9AcIrhDhDSywEJqE3KAL7xCjgDm4M198K+BnE+yQMDyzblSLsiC7CTdGUEHXfdF68mSPnHYdVKUvFGQKJTgKSGviJDDOAqpQDyB7zhMo4D4nJKqbGTllECGRiooZSBmPq0PE0MpkecYMvkpJ/Lp0x7a8klJQaSBc/Q6qxU0UihlaBvQTwl/cZMSbs5JmTQjpUz1If8r7SpEoILyCyXf9nc8Hz9Uv9doEX3pzS1o2CVtMSGwburGrbvaY4IYszAN0EVvahE9+m5Coo+jgE/Wlq5A9IfQiUxkTp3m+rVeZuDarc0X8giYCROChODOoLRQddmlWzUbkFSg8gQphWZSC+8t9WTopZw1YBP6iFuUfq/HlfOCMpNPRyHrhY1ED2hXFxEasNA7bYX2mrY3vh0VOm8HzRad9oTgicEYsrkwDtlQG5n6aiavtmvho5XzOL9oR0P9NZNvRyvsVvgvX7mi82zIXcbtI5v8tLQhRZLjd5h8/b+sewN4+vSp0n82etK0P+fm+rIh49sCL0iOt1Hz2muvl/Km4VuhJSbZXq8vuZ301yFyMb8RUXg1nw6fZI4oeZtGiFRuu2XhgMOG/CA0931beCUWOrxOeQLytMgvpQzfVYnP+PtspJeR8TPMG2985o3yNa7Tp0+Xv4Z089YtXb92rcD/r4QNPxsmNigmvFAXlMwvzKnPhnxhYVFXrlzWc889i7729OjRo2KU3GKudPmI0OHhQAMM7xF96HLmqaqyZoAkN26jkqfQpp/cV5M6nUooiiRIsUsY36d9lhzopd0Zck7q9Rp47mueDcQStyRLPkRCZwIBp5RKuvOvb2yFZs9bAAAQAElEQVTo2vVrevvtt/WTn/xE/n3J7du3tUm8T+8HHNRYRxr6ybo9hxxM03DYc0+HzlpvAto5ZTXU09TUjx70MdYdrtBZ1+s8IR4GQEs567MNYOufb5+G6ExHX1pevaZX5Ox+LICe619YXOCkcVnLrAvLHGDNc1BmzOHO0d4+mMMIK4Dfuf6cXG4OfZhhHr/579GuGcxzU1VyeB59d95eXasmzvzPkGlLTol5OApKe9xH6GE3HZNerz3u3W9ut8HkpAL5QQB2DBMAno8COom4jC5ZP8bMexFZdvf3B+jOWIhHYz6G3JzsM5fsMy/scUhxwFizf8gmv1WIPRabvPYII8qMiCyu/QZhXol1bkC59Y0tbWAU7UIP8uqoe0iGIXy4TjFfZGRSITf7h/Sh65ukhYRcAthV0JoZaJMUEugKpJlLEF67Mo+NGDczjF0n4XFBW2TQIWOXnECf8rgemazEJyzIT+B3PxjBGkZQESHxqjwdn78fzj6p+1/L16ls8p+0EtrSrKpCx4ECPhyBo6PHgWOYep1tlsVR5sXux+E8rr/om+eHT4Q0yaPJAxHeElfqIRARhGOSzqd9RlIosU4PmeuGw0NdunxOP/jb7+m//O//k779/W9o3Bzo19d/rl9d+5luPr6mrfFjjXuHGveHGlaHGmaQjAON4lB9DImLV87q4uUzzFuh3f1H2sZQGY53NAC7h+saaU8rp+b14mvP6uxF1qgG/eqGGg8P1CDnOXiah6f5LmsBfc6sGfOsh3PcpkQdasmv+UrBpj4tzatlr3FQ9bSlpDXG0YcYFr9Yu6d/uv6h/vH6B/rNwzXdwEC/z7gy7rEPuc+BwH1ucf1VsEcHe1rf39Oj3W092His+xwG3r97X+sYLnvcpgwwTEY7ezrEcNl7vKWtxxscKh7Ia+I+86rHq8eVx2p4TqkaNcxhC8xr8yurWjixrP7KoprFOdXzffXmG83N93TqxJJOek5nbV/pNTrFXHaC8qcJX2Kef5NDuG+8+pq+wcXA119+SW8Rvky805fpPFquHvujuhthrIzox5Ey0s0aK8VYOVp531SQpQQiSUVXkLN4UAslxlDOScmT9REQvJXSi98ELdk7pZzlCXTMAH7INdNP3/6FfvQvv9BvP/hIDzd3tDP96swBxyZ7g04bbABvPVrTh/c/0o2HH+mjOzd1/dYdThPv6Cbuhx9+pF/95rfgHb3z7nv66MYtFuR17XLlxZzEgttIKcmnJQrcCI3GLRjLkxVznxRZFYtMrz+PcJc0v7jMJvSElk+cwtA4i9FxUZefeVbPPP+CLl55RmcvXNJlhPqF73xL3/37v9M3/+qv9Mxrr2nu9GmUutI6k+Y+AqqWFtQ/uaL+iRVVdB6rmPaxEneGh3LHD1jkWjZ1HfwYYoJFLBK7s1AUsbVEHEF+iHcaEEi0KbkDEh2QMlGlhxTEGQryg1YdC4aBD8F40TVcSaackVKi4wPg6gmI0QwiPiIUkRRTJJfH6POJXpUqzXgK8xBSRJQ+d79XXkSnyLgF6EREKCRFxBGS+ZkhqE9SSEegSfImoSwGyEnA/icQz/EST/s75OwyE4g50ulJkiHCYhCEhLx2Nzf0eO2+9re2VcHT4tIqC2rGqBZseBO4rT10lVKq2PQkZFJVtcaUbd2vmjzR4VJvoo7AFQpY56T5XqMqOp05vaznn7mkmkmrcln0gxJUAh+0vEM+KkCXqZkehcRYLflbNh1mOiLIEmXDEhEU72hip2w5E/KtxojFtNfvM8nOKaWstuvgFTq45C5hy3HAxO6NTwg9gr7jnLcA3q1DT2MMvaSmadicLcnGwhUMj1UOArx56zERp0x9lPVGe4jx7k1zgs/LnPbnlFQMGeLHtMm8WK866vYm8YAbmvJ1JibjhfkF5NJhP441IFxVDRvdBf32t7/VBx9+qA8/vK5r167LXz1x3Vfh443PfEZf5cDh8qUrpUzL2IuIwnOE29gVv/lJOes+fb67t4uk2wIEKT9kVcpZIwzYQzb7HXJzXCCnXGXllBQBFNQzLMWCMERkvcjIfHlpRc9y5f0qhyCvvPqKTnHz47bdvHED3j8sRsX9e/e06Y2Yb6LY4FnWAQM5V3L/zbOxNXxr9By0bIydP39Oe5zu+69X+S95TW5L9jBKDtg8jXVwcIg7kmlZb8y/ZT5i4zdDS/+06J/bNQGV0kYETls6moEio6+osVhrpRQSAuhwCuScgDIdtDwOfGMxQu9MNyLkzfjq8oqWFhaLsdyzbhC/SL867pATwnffeVc//OGP9I//+I/6+c9/rve4ObmN0fb40WPtcXJumjXzyML8vCyHfq/P4jivuq4FK4XXwFfmJGjbbUirWSSdp6or5TTpJ/M1hj8bvDNdO0DffLPm+IiQ8/dYK/pzfcZOHyOhp6bXTFx03m1wuCFPBV8pJ1E98pISelFAXCCviJBIDCD8EaGk45CIElr5NJBpSIIEgCfo1bSjgDpr6pkhk5Zz1gxuPz3HWO80YnyVMcYmYMy6NBgNZEx617k6lfr94fpANkJKuEmhnLKiDR1yC7KJ0bC+vsWciJ5hNVhvnDORJ0dCGaQx8UNOdIZcQTP04ENCPYSq4TdPHfNqO8VYQ3RywFxwwEZpfXNTaw8flb+sZQPH5QK6QftSrhTUwweyTtCirg7arQiHwvlCPEQSk1LIcOoMLfJokUVx7QcjxvcQuRwyDxZdYJ4ZE299OI4WZjr6xdC/8pgNA4koRygdIclzXXY7NHs6kUxg4tof4dJE8UYE6U+D6H/1DXIUwPPM4AzkMoNlYj/ZeLtPAFF/wOs6nG3m2n8cT+JD5R/tET7xzMKJsP05JdX0dY18yl6CPi8u4QhygEQexzV1o37d12I9r6V6jhP5UK9X69t/+lX91d98S1efO60tDIsPbryn2w9vaW3rga7du6mPHtzV/d0t7TAetscDbQ4OtIvuDZENyi7PbT0OM84wV5/gtmOB2wLpQIeHG4ydLSkdyLcpe4N19eazrjx3RcqtchOqqlC/qbUAFsF8XSsy+1P4i6qvqplXqmop8WbyN4m4rGauVn95Tv2TS8rU2Z3o64DblU3or6WhfvXwrv7l9nX97N4tvbv+SNf3t3WHG4UHktbU6hHG0Xq3r4eDba3truvBzrrW97a0xoHrXW7j7/p25cZtPbhzX5uP19nj7Gh3Y1t7GEIDDJchxk67c6DYPlDaH6rilD8YvEPGStfLSt7nrq5oYXVVC6xp84v455dp67zm6IO5Zk5Lc0uam5sve4KVhSWdXljRuf6irvSW9MaJ8/rquef03edf1t989nV99+Xn9cVLp/Xy6rzON51O5LEWdKj+eE/94a76oz31xvuqQcYfM7SHiG5IN41VpRZ0BTnGjLOxkhcKowyynCdq1SEl3ghUnsEgx6bM5JBVoUSZDnqEFfeL37yrH/7k57p28w6C29LG7gAhGod6wKnp/a3Heri7oY2dbW1v72qbK6ptLD+fpDx4+JiNxEPd5ZblBkbLb7lZMd5770O9jwGzRvqmb1kOhxoxkVgJUlWphakxq6t/U6BcCYYUbLRT3VPdmwN9VV5oDMLLqyd1+epzeun1z+ilNz6jU5evaP7USZ3wV0+++hX92Q/+Wt/7+7/Xd//6r/Xml7+sUxcvqGLh7FDEYSSNqXORE9kep7cZJe+CKYCN14gJuGWGbuGtM5AZjlp16gK5zaCZn3IuW0Ac8c47RmG86AyZVD2pG/aPoS3ypirTzEq5BvCSM32Uk6hFLXwYnmBHLArjKUYs2J6I7RrFzyJjd4JWJT/53L0pJZmu/RCGs1DwabqlbW4YiQ6ze4D5bpKNPMdfp9toa+GjAPoznlr83lh2bhe0TKA4yM007BwBzyzt4+7xvKZhOM+URdjr1FJHIrJCfodsEv1jXJ9YVlWjSD4PqVmQW+3sHurO7fsK+ll0GuLUHAZvi3EypH87E3WFBjypDUVxOzEXqd+HVjtUXYWuXjqvJkmJdp7g5LVKSeFyBQF5Qrwubjm533yiXkAZ/yUP893BxORrKPulHR1t6dTpgI3u3u6eFjitqNFNx0WCIPRb2opT+mXIYry1uVX6cwU+UqArpBc6pgV9MvLCCfEIjLyVrAOu/5DNnfM2Hj/oW0ceb/4GTPgFlovjcPf29uSveZ3CyA+3N0JjJkHzauOj1E2dLm/+/NUax3tDWkPbOud6Xcch7RMS8+Z1n03uHSbghs1vr9eXjaH33n+fA44bhT4kJSWlyLgqcsrQE/V39Nna/TWtMvEm5GO960qbnTXk9rrOinEVKREmnmg+JdyIQBZZng+HHEbQVEUkNtLz3HBc1VVuTM6eOVvqtBFx/fp1fchtyc2bt7S2tib/CN5t9EbXSNCzW9FnOWX5duD8+fN68cUXdeHCeXpW5c8KX+eW+cZHH8m/U9nn5GyEfD1WLTv7rSfmRdPHbfokTBrEZ+letGTqEiNF+VT5tB84LiIUMYH5tXxSCuWU0PGeer1GNiYWuV1wvyXSGjb2CwsLWkXHGhboh7T9p9yS/J//x/+hH/3whxicv9G9e3e5Ldksc01F2/sY1zZw5jHQPB77Ux0LqcgzwYPpWr8d501LHx1w3Y5L9EORCf2yi+7564z7GHVDFvYO4Zhv95vh/L7xWFpcKrqwwsmh+8E0IkydSqevyxrWb49DG7fbOzvaYe5wPQ4b1nfXd+DDLGDX8PfEDf92ZZ8T0AN4OmQcHceAzfKQTfOQceS+NMbM+S0bZ1k/4V/AfBSlmPJGxyhyUkZfE25KSXYd77weswbdPCvxlOuWMvswb3WyfJOCf54TxInrQDtsZvY5YBwz55kGLJTyEeSLhD+A+6ejjzrGH2CMtcfgtWrEoCxg/I+mGHBQs89BgA3vA1zHe66i6IQWlXXMuxL8wFVndCrNxylu0N6qrmTkIoOQ2bLcRmP2BvT9kBNqy/M4hsSPkK/hNbbw29EGYLmVRpUapIgn0O95ytxPekRQBtgPLFei8B1/Zy2wezz+9/nJG6R/GkiaSKd4ph9d6dtisNC2aeTU6XBnwPsHvK7a2Y679h/HjAfrlUjgxXE9lCTAi0fESYnPiFBEyHI6QiJM3xZ9nvpzqtRUlfq4c6nWAreT58+d1tVnz2v1VF+9heAc/oAD8Q1t7W/qEfvLO4/v68PbN3Xt7m09ZJ8p5qq2ztplrG1xSHWAbgzAkDmjQ0eX2ZifOrWi1ZUFsib0cIBBva/R+EBDUPUS9V3VuQvn1PQqjVnfgz1aMEaDdToxTqQspT7aU9GuSilnZaNKygb154a4fq0EYq5RWp5XtzKndqWv4VJfBxgJGxrpDkbHB+sP9et7t/WTjz4E1/Rrblo+pG239za1Dk87bNx3wTb6voNebzHHrDM/PeIm+vH6Jod5m9p4TF4OgDa8b+YSYcd4uK69B+vaf7SpXdJ3Nja144Mzyu6wxlg2XWRV7Iv67Hvm0UatQwAAEABJREFU5jBG5pe0tLisZQwWz53eb8wxzy+wJ17mEGq1N69TGGfnm0VdnVvWM3MLeo4bmM+cO6lvvPicvvOZV/X9L31B33rjVb156YKeXV3S2X6lU1laVaslblYWaLfRw62Rb20XIG0k2wIME8IRI2xHTuYOgL+T6lOnlk6YDOBOn/REhALFMoZMtvc5Hfnpr97TT397Tb+5cU+3N/d1f2eg6/fWde3WQz18vKud7X3tcp3lrztscZq9y6S4g7GygbX3EMGtPXis++DOvYe6zobxgxt39M6HN8EtvXf9jj68cV93EfwGgvVfYQoW+4rFLaoGhQ0NYXUshkvKsuFSEJUsfOVauemrmVvUEsbKpavP6MVXXtdzL76iZ557UWfOXyg3LmfPX9Rrn3lT3/nuX+j7f/13+ovv/0Bf+urXdf7CZdVsknybM0A245BGDKhxDg2jnUCdhgh/BJw+Q0veAgTZGrPw1O2gY7pRJdis5EnYyLTPca3pUqc3ywVMuEOHwSH+AYvbEIzIJybvaCoZWJ0yMhP7ERj4+Qi5DCoFA55BWwYwg9j9PkNLfMtKMmZgGiPqHIPiljS4Y0LsqBvxQypUJpucVMFLRV3HkXOlnFLJE4EA9OmP16wjfHo2Ukwn4OBjgG8R6/qt03voXj9nzTU1BkiPXuq0xwbjcDDSrTt3MVaG0JK8qNXkUeBHHt4Ytiy2kDI50dySzx9eaN2Mubk+m9e+Tp86pbNnT+PvqamTEAFk3Osd7gQdsuxK7cgONyGrzGSGWGQ6rsR1JiIm42uo0jdMrvtsyLa2NplUe+qzwROVR9BumPKYFTyLcEvfeMMgwnPkM72nGJcfEnntE2WcxxuvLSavR0xyd+7e1Q1uBPzX+zro+yTSfW+/i7nthxgUkZMerz9mch/DU19p0mhuR9oiywY9TinJfZBzxWLQFuSc5fZFhLwhnWPjal4sa7fXZRxfkc91m5f333tPG0zIzjdDZ3l2KjQKPyQM2Aia1z0WJ1iXYLibdqCvkceMl7pu2HAvKKekFhqu13IzxhgGpiWeGv69sX3m2Wd19ZmrMt87zEGWz4fc9lzDMHnw8KEOrEtsSIfoTE5JdocYiqZnHfSG/Dw3JC9zJX750iXq7PSAK/u7d+/Jty3+4fz29pYGlHFZu6Zp122ICEUYmrohydDveRDMtN3O5NxBVHGJsAFfQJ7iUlHCj0YpkElxCWfqXWD+6zW1avpwZWlJpziwmZvraWtrQ7/+9a+4Kfm/9OOf/Lj8ruTWrZva3NzkdPIQtZtU2Os16MccOg7o6wajw7K1PN3XEVFaY51wXEU9djt4GqD7loXl7ltE66nD7uOIKH3i/KbXg26D4TSD9cf9bcN4jwV5wCbZ+mQMprK2QWxahuuLgBeQjiHCcUl+nG/M3FuArgzxP8G4jIURcSPmyvExjNA7xx2H5/QRhzmjkn9EWQMax/KOGc+uNyKezJ34JwLT73k6OZuCLCBSTL1RIgbciOyz7vtAzLOUSuaOtE5BvzsXgScvfUGHqoOfyeHTZCyPmWtbNm2t3SkcN2beHDt+6o6L22LgTOD8Hfktc+NJRU98EeZEal0n6Aq6yfhirA3QDcvQ899xWR/lN88mh9vRpg7/DHj/qNfyiAhFAB0D4X+d0KzWY24ZjIRxPS8VMiHZ/WOQyOy+TSkUqGiEaXRTOoH7BInEkg834lh8CiXKGlH8k7Q09X+iS/lkSNQheRznnHBDkUKzMgopnsKMNzF2oyAll0v4E+WSgvIRUsqhs+dOaWVlWWM2spE6nT5zQktL88wv+7JBylTF/nJPD+4/0K2btzlwvMf8s8OaM6JMMKe2+MdgWJDVaK5a0nxvmf3Asnr1gqo0J3WNxqOsjY0d/fqd38ob+L3DffaXrQ65mTnEOBjiDnFRSCV01wj0uo6sftWol+spquI2zGMz9Otmkod89i8vLGllaVl9Nv5dnbXLXnJtsKcPNh/p1w/v6GcYXT/n4P839x7pg/VtfcR++cb+oW5h9N8L6QECWmN+uce6c5db6TubG1wSPNbDR+taxzDZwDDZBBv2rz3WFthd29D+2qYOwPD+Jn7CXDQM9w7UQSsUqjh0reZ7qhb7YE71wpyaxfkC+yv81dK8ZugtLmgRA+YkRs35FS4Dlk7p+ZXTeuvcVX37hTf0gze+pL9648v61vOv682TF3W1XtS5rtbJcdLKSFoadVrkZnYezIEec2GNnCsMmVRQBn3L8KWPBDyY3eu4JZK4AH49kRhCOBGBkzTukjb2Bly1PdLP3v9IP3v3mn597ZZurK3r3oMtXcfAuPHRTd3lRPTh2gM9evBQG+sbGCw72sSi87X/Q66oHnM99YCr5rsPHunO/Ue6/3BDdxDqdQyW9z+6rfev39AH4Bq0rnNaeXftoTbpGC4GlDFWMkZIQgkm6ClQhDYqmpDVoUBdqtSCqPqaQ5gLy6taQqAnzpzXuYtXdPHKszpz7pJOnb2gM8SdPHVGL73yGgbLn+vPv/dX+vZ3vqs3P/85neHmpb+8pA6jYpxC4yT5zxnPMGbCGatj+9nJhkpLeku+NkQcsDvFGKGWeGQ9Nijnsva303DZqFMeMUu4huNG9NEIigVTv8sZI8p+HGPymKZh/2i2COI63FJ3B5zeHuVt1UKrTPiOm+nKcbejEbwua93oGLgt6Kb5W7vA4Q5aTrdLkcn73/oZCFghoY98SAp5wiv1wIcXr/3dHR3u7zIhNVpeWtQkK+Vy1hYD/969B4qUmcAGZfFzefGMRiN54WvdXngX4MXp2MRJOZKgghs6eWJFr7IBnWdwZ3SAXboCeQZ9JFyjw1/kQbgD424MrRZ0pZ6UQt5o5SqrgreqqjRiIfYiPGRi2uNmwae0PoXvs9Hr4NH84KilrWEPtXqT7U1ZhkbTNFJMUjR9HHJ+8+Io94dhv3k4ZNLzZtBtP8QQcfzT6GhJp2z+mNjee/89zYymTJ1z83MK/pn/SEkD2mBjZQYfhnTI1G21jHu0xTIfMTmZd9fr33N8xI2Cf8thY8N1eQP6NB8xCdI+05NdBGIZ+XZjjxNwt3OSafJpfXC95jHljNxaWQ7OZ5j/EydWWRRXdJ6bjtXV1WKA+Fbm7r17smFh2v5LXN4sD9jodsjeNBvmIW++7bpv5jlxOnP2rC4wZzR1w0nXum7duqX7XNHf58bBBqBpWPbGiM2q227/hNtwkwom4SefNPVJYOp7Um4aMXWsjgWEiwtzccxvHTYyRBcwape5pXuCBS2wiC6CpYV5tYyJWzdv6Odvv41h8o/FMPngg/f16OGDYpS6HxuMmR56Z7jdiXHi+qgSXZfst5xTzrJb1bUsN/tH6JN1bhtDcJuDhT0Mc8Nx7VRnfHNjzMFrVVeKCOiik6Q7j2E67pshumeZGi26YRnN0DIvtcS19J/jxBOK8ilozhDmn7Db5nFpPo3EOLXr8Wo4PEFV2pVyVszAOFDAJ9RLna4XeO4dwfcMY+Zj8z6axo1nYeQyQvZuh0FRKJlXnE993dGGmG0mmTp4kIK+GmlinISC9on4ruQi/5Gr331cMWjhr7XcgNvjMeCwYT+infYJVJ0HOK6kU4X9kDnG2CdV1cnj9RBD6pBDABumxsyo7OChg1AHoY/D1DraQVV8TqqZ+Z32xyCcGfmoeAjYnYGgXwftTmqa+J7EOTypfaIBHevHEzi1GCl4XOaT0YlChYXgcwIJr8yaAi+eCX3BBvmRC52giHgC4Sc5Pg4iyKYJH93UlYj+RLBUaZJ/moeMR+GP+90DxJl/TR/nTRApY4q9VM6hRKSzwbwULXNC1qnTJ1Q3Sbv7O6wj+1peXtCFi+cwUhbU0v/qQqGkna09DJQ73Ny+rxvXb+nx4y3t77KeD8YaTjEatBoctBoeUsOoUp3mtbp0RivLp9kftJS7q1//5n3dYZ73uPQhMCu0RmyU/dUoGyhj9I2KYa9T6gRCNlCaVKlJNTSrKbKaqArqkpaJn6CXay0ydy0vLGpxeVnzy4tK3EKk1XmlU/M6WKi1EdLd/YE+4AD/1+xPfnn3vn56+7Z+8/ixrjEn3qIR99k/rHFJcO9gT/e4PVrj8P/R5hbrzCZ7bLsTbLKv3n68zS3Ktg4f72j4aEcjMHy0pR322DsYNbvk8ddzfQN8yJw5Qrbev0adVXED1GCo9DBO7Fb4jbQ4pwq+vX7Psf+er3paxT1Vzelib0HPz5/Qy8tn9MbJC/r8hWf0tedf1Z++9pa+8cpn9Lkrz+nFE2d0eX5Jp1OjBYyTOea4OdbAHqiZ94zkhXUCBMtCIZ62TCadPAG4M4SiW3m84TAziyxgCwjXmOcKvbe4rFGu9IgN1Af31/QORsRdW28bu3pw56HuYlDcuXFNd8H92x/pEddZm4/uaxdrcX9nXfucHu5SdguDY4NblfWNTT021tdRtMd6+NgGy8RwuXFnrXyl7H2Mlfc+vKH3r93UNQyYO/cfagdDaSwWB66gAmFVDRulqo+hULOhyorcAw3hSk5PbCh6bCL8u5VTZ89jnJzXydPndObCJV159kU99/zLunTlGV155nk9/+Kr+uznv6Sv/+m39Sd/9m29yTXW+SuX1LBo20hpE4LLSV3OOkTQ20yoe2zuBnS0f+i/T6cfgCEW9wj5crgET506inXBtBKdPNGPkfWYQTDCJZvGpI/J1RZXKgZNEEhJAVRAeaLGahlMLUbjGEzcYojQ2UM2fwOuBw1veMfwNXYdlGuhP6aykePIO7YLDy2wDkwmf5HrCSg2eaFh/egoP8nXEexUdKikkY1G8koRigRiwnuC9wLCdt2eIxAXIJHfacl+UOJwHbZfISnKBy4vXutpXdUK6veGd5ubh81Ha1wZZ4yUSj02T27zPjcoAwR6k8F/wOlqS/7Dg4EqyjZ1T6HEKc1YQ04bRwyaoN6qqhBCRxtNoWMjkmQem6bW5SsXMIDmJXE0EGPiW1V1IIsBBshQHXLloyy6LfSMMa7gGYoS7YiUoM+LwNzGnBLtIEy/HKJPDzDw3RH9Hrot0+7gsYVmq64LeB2yoT7U9jYTEUZNg46PBkNoBLlDOWXhIW8HX1QCsZyT6rqS25BSLvEpJWV0eYze2H+8bwWBGjk4zjcFGxsbGlLHEqfrLW10TWPGgKln2uQ/Q+5wiqR+r6+D/X1FwLvHAu0fUDalrGxQ5zwnMiklPeQ2x+0IJVVVDSr4bOCzUSafeAKaQ9oZkQsPY2ianm9tRvBAQ0uZiHBuBXQHGBV7u3vyyfuJEycwLk/KP94/c/q0bFDMzc2TL5DjAZP9evnq1qNHj2SaLmu4nW6/+7RlnAR8NJzgLzIfnjt3Xs8/9zwHHWd0yObKX7l7yE2zDRsbODtsvE3DxqfpGBGhnCcyzwlZ0L6E7ktTvkmPsF9HT4TDxiSq+ODFPBl0pDwGTCanpAoeM2U6ZGSd6NjwVtDvIdt5+mWZudDuHO1Y5XTvzMg9pkEAABAASURBVMlTusC8uLywoD306Tq3Rm//9Kf68Y9+XH7wfpcF020x/6WvqaOuazV1w8lkT310z7SsKxXtqWiX3US+BB85JRS70xg+hvSJ9du6cYCBLJ5MGdMzGsas3Qq9c3xEaW0pX/qh6+hqc0EUOu24ljiRL2FIVHVtLymS451eckOGkiXeYYOqyRvHIJnfgN9cVzKtGTJ0M/KboFKCvwCaImXipgjaU5CyOvhqjVJZYuaWJvOu5HoiAj5bedyMGIOWMQzJaSln3NDk6eR/E7+c5RhmedzmVsrIOyUdsKnZR8YD6JY1ICSlkAtGBE7gl0T244iIkhYRJKrIu0PfzJt575D3DM7gXKGY5GNecFuse11ZK+CnuEi8uK068himdwR0tWUc2yixjpQxQxyNhrJgL4obVPhxJFIS8Ql+J5BSSBHxu1AoHUN05JGYNzV5pm1z4Ekb4d2MTEFLoSDQAVzqSR8HKUnSU/EOl/hQSRPpn4aQihER1GG/JJyngTxJLrwXep3YSJMP1/GJ3AXMB4UPqeQtac7jdPjm1Sc9cSyy+J/KGJQO8cEbk/aQniT8oVKfw9SdC4gjp9OD3U5M186O9XM4PNDiQl+RW8bCUIfDPXVpVAyUl15+Uf7z49ubuzIOD1vm507rbMDv3n2sG9fu6M6tNQ7CD1kXhG7VqH9fTeaAsptjXg7t7bVa4ybhnd98pHfeuaGPbjzQY24rehzGNGy8c1OzlxtqiI57b+XD57b0NW1BP7KhpAz/RhWhmjbVkVUVJNykhvHe5KbcoMzVjXrMDV57Ksax57SGA7o+B6fzHHLOnVxV30bZqVV1y4varbMejAa6jRFy82BHv11/qLfv3dLP1+7ovS0OvEYHesjs8RBj5RF8PmKPd/9gX3dYY+5xQOcf3K+x1vn/XXm4taONzR1tre9oB4NlH1l1Wwcaru9qwGXC4YMN3E0NMFyG3CSNNvc02t7XmH21b4sa5rF5ZLOwvCQbKtFrpB4H/8C/a+kwJKPJyqBiXmzgfY62LrMOnJlb0pUTp/Ty+Yt68/Jz+gJ766+9/Lq+8eob+sqLr+izl54pBsv53rxWkecCRmWPvRi3+0xvHnwotScHA22QB6H7IkVSlbNqV8gi0dQNc281AQxXhBsW9AaDpWZxbuta+0w0e2z4drFqd7FkH2O0PLh7W2t3b+kheLR2WxsP72ln/YH2Nx9rb2dLm5ub8jX+ARv7QybPXQS8x6K4t7ej/b1dBLuthyjPAyzKtUcb3M48xtJd00e37urajVvgjj68cVsfXr+pG7fvkXdLewcjNuyhhLGSMFQCJRHoVMl+37D4BqhFyZRqzb4GdvL0BV28/Aw3K5cnBgu3Kpew+Py1sOdeeUnPvfqy3vzi5/S1b39L3/6LP9MXv/YVPfvSi1o5c1qZTutYCLoIDb2pZBE4sAus6DY8BizIxpDNmeGFYojMRijYiHwTQ6FF7RhYdFYn0Y5WY5TQ6WPytXTOmH4b2wUj4kYO26Uvx7jjaXj8FO2xTH9S5wj/GLqd2uhkngXvRuCmnJWnsA7MkEmLlFQQIfMHi5M3Jo4/SVKkmCDCUW4QLnXB09EiNPVb944A/x1oaUvrdPuB01vaRRRq2qklvSMMUSRFHWaGcEQoYoIRV7Wb6Np4cKAqxMapkSJj0B5ojLvOwL2HgevNs/9zLhJVN41SzmUcjOivlgrbUn8njwkvmi19NZFJRZx04sSyrly9wK3HAe0cieFB+RF8mM8RvI4I03OUM70iOPMqKSfkGciSekp7iO/wu64g3Xld5zanJObRm+EeRkqiXFtk4ExiQ9NST6cBm35v7nNiAsEaHnPVOMLQsmtak9x8Ii/TmKFzG0HFxNJjo9pj4xpROCDzkzcjmxb+RmweIkLbnOCM8c9xMlQ3NSddS/JvYDra4XgbYx7bppRTVvDPp9vm02P/EOPLZS9fvqzPvfWWNjY2tLuzq4rNX0RSN21jVVE2hFGGfOHBfLs9kVJpu+syl7nw36iq3TcUILKua62srOoctxq+HTnDeF1ZWZENooZJtIXXEX29w43bHgcm5st8eGPktkJC5jmnpJSzTNX1zDP/LXJIs8T8t4RbUbf7aH19QzPDxHT8F1YQtywTPng7eB7LMhTUkuUSCa8pi2fm4v2UN3l8UcZ6klIqepQhkSlKkpCcxIbO8rchYLeG94X+nJbhd2VpGcO9LxsmSxgiJ5DHaRYSxzMl6N6dO/rtr3+jX/78FwUfvPeeHj54wAJ/KBsc/bpRg1xzSkrA46FG8V1HVdxKDmf8TjOaqi55x2X+G2mIzAcc3ljGEaGadH/tz/rnPmuaWnYzfFsM7iP3s9EWveiKLFv0scS5vYwxz3tPMJbnQ3IKUQsGeJMiQgHfgbDSEZLsjyCtgHyJuEjKVfUUml6jpt+bok9arURbU8oyZJ6rLOUkEWe0QZegCKXdtH3EeDvEHcC3zAP5U5WUKRuUC+qGUYXTCGeQHKfpA63ig67kjxl09HREtQwUz/t7rK/7GCkj1pOxiKWjO5eLUDeFcEthyslwoLj+MBwhIf4iez54u0kkn84RFAz8JKiMX/qnOwI9gX9Muz2mRsxXIw4ahnanGOM63WUgADV9DEH4D8Gs3Cyvpk/gxifTCCk5JTRx7QcU4DM0EU9H0G2eAOmx0e+AnkBSSAU+cbffdO0/AqmpC+oRsPtpEDk/AR1xhj5WHiZdVxB/HI7LpGXiMxTp/qcMmEnecArQ70DHH+jEsXDx8+E6SKIsgfIZR585Jbl+H57M6vY8FeiiNIbaBMPRIXNzn7GfSBlqf7CrQ9Cfr3Xp4gU988wzOrF6ArpZ41GgIpVQawyWfd25vaZbN+7qo2u3dPOju7p/9xHz1hY32A/00fV7+uD92/rFL97Tv/zkN/r1r6/p3t1NymZlTv8TY7zL8MvaMWJN8Hg9DlKUkbf7LLvfgN3jqLqkit6cGCp5YqSkCpf5ELdCBmI8w7zs1v1GmXkkmE/SXE8xPydxYxEri0onltXiDjFYNpvQbYySD/e39N72Ojcqa+C+rrGHvjvY1xoGymPG9QYS+//y9t9dkiTZlSd4n4iqmTn3oEkrizOgqlAgDVSDdIPUAD3djd4h2zt75p/dr7k7u00LBVKcJM/I4MQ5J8ZU93dFzdw9IgkSmHNWQ68+oU+ePKFPxN1jE8PmGXufDbDFvnoHQ2Wb/cMelwAH3JicYIQMD041McV/ioFytr2vIfvr4c6BRvuHOid8SPrR8Zkm7OmnzNkN81Vk2nBQKyNrDzl7K4vqLS/IhkvVJ7wmnjQ95rAF5vNFdLqUKy1R9+vsKV5buaav3HhJ37j9qr7zuS/o97/6Df3el7+m3/3SV/Rbn/uivrx+U59bWFXyhH4VuvJ4IW0Rhjai8Ru1OCxct0BMNJ1OOLmdyH/JqF9nLS72tYSQqytLWuhVyihLnJaOvOCzgTnY29XW5oaePHqkRw8f0mmeYfHucj23p8OdZzrd39KIG5Xp2ZHGpygIjE+OdA72Wex3uFHZ3t3XNkbK3iFGC9bdwfGpDqA7ewd6+GQDQ+Wx3r1zV+9/eL/8SNhjrsd2UfDR6TknR43Yo6mJSi2KagutmZQrhkVSIxCZOADNvb7WbtzU7Vdf0yuvfY6blVcwWl7VK2+8ri99/Wv6+rd/A0Plt/U7f/g9/e4ff0+//yd/qN/+F78r/3nUz33+Dd1kI7S0sqKqV6ui40UFXzrlNKSJWo3R7ZhSp7gN38I0xBcDhw7sQeFwgzEg5zNa0ogBVIC7+KEy6BQBUs5KOSvnSonO0aHGbVQMRGjKikiUHt1CI9HGRhTasPo0pc1b4q+AcC8a7g9kEdUx+UQ4PkgVTjH7RIQiLpGuuCMuwyNecCf7U8mrkCJiBl08hKCKoCK8yDph1jphw3vITVyPNqjQR59Ti5b6l1sUNvBPuNYdsUBOpw19ulUuukvwbNEFrUVbTctiOirloRbSTUs5NTyDduz3Kn3hC2+o10e/ZM3I6jw5JwX/WngYMEQw+KJ5HHhbyuneuWtOu9DZl0K9mPvHggb9vlZXV9Xr9TR/IgJnKCXaFAZDJpQJY3BpeVmRhASiOCJ4cXWvs3Qxnb98Q+ZRs/HsUw7F6h97RpyA23hawEDxpt//l8m169dZXHqqq0oVk7314HjLbYMkIpW4M4yBEyZP1803GguLi/KPP9mg0ZXHcrhPul5DNlnZbQRv08pu0JKoQc+uluuwxK3A6tqqXnnlVb322uvyX90yf7M94arcRsghN2z79I895ifPM0OMpSnGltNEhMzHfstn/oF+XSfX038a+ZVXXqEtVkqfOYXn7u6eHj9+oqdPn2rChD5iozWh75S84oGnroIgGoavG6YD1cD/ca9rNge56N986Un0J+rtMgoI8VtgNsTllOTfh7Fhcm19vfwM9DK6XlpY0jLGyfLispYXljCwx3r04KHe+vWv5f+35Cc//rH8V8pOODBqGB91yrK+jWz9X0GF2+FGjqREPe2uKLthQzqin9hQO0fHw9FQwb8+fdhwf6tYzFKVJN7upBjhA5SKWDeNyu5PUkSJKOPHdTb/qQ0T2m4CpqxP0wtKPngEMmXkzzkpUnQI6BUkhweyp48iIihYEkQ8NoBc1hz+PTbXb8icc079XEf3Y9f3nD5rDNHBBNkskeBnHsll0X/t9uHVBD17/g/CI8LJKO3yDVSBmCUg+BYQhvNj31CwuRvLfd78ndRrCsFohSzhXgS9+hJ24UWGC/cVh5OEmRAfV8I/yVnKpR+4rQyPKcMGqqnHieF5c1rabiqn68aDSzA+ifsnhTuPcTX+eT/iy9WYI4rDQeHPJcRDEF/eC8cLbrx+C1M7DNLiD/hG8fLFLxAKlRe3PuV5MZpcXWo7QMAkgi8o/Yk+HAapCJWRiOMlxG/4IzkARATOGSSF9AkIJQnEJZyX1BFdWNht4OdVpBBeJVM71D2ESuEv4C29MBgZoNfLzKtLHBZmjRhPZ2cnOh+esO8cs55k5vLr+sIXv6RXX/2cclRsoOkrk2D+ajn0HmqHTfadD+7r7Tff1c9/9mv96Ec/1w//5h/0wx/+g37y418Sfoc5epf0oSovKKc+8vU4yJDaSEpes/o9tSmpiSj7r6bIiMiS7DRsqAQd+6MIDL8OwWBLpEnQTM5ADwlkkCRVoEe8UdPZe8yBPYyW3lJf9XJf1UpP9dpA9fqiKtAs9XRctdqajvTgaF93Drb1Nof+70Lvsn9+OD3Xo+ZcD9uhHjcjbbRjbTZjbY2H2hyeaoN1apN99bPDXRlbB3vaPdzXnv9rBvbax+AU4+ScvfOIW5fh/pFGRyc62T/QMftv/zhYy2a6F0lLzN9L7JW9lqwsLWoRWPbUZ5/dT2r7IfWzMu1Z1Vm9nLSQkhZT1kpkXa96enVpFYPllr7z2hv6/S9+VX/01d/Qv/7qbyqlnJVyhwzV1Qe+Dcoqk75O0QNcAAAQAElEQVQnFSZNVgPllOS0OUOTaIRGWY0SnarPEfViP2t5UGudxl2ray2aL5PNOVdOhyhge2sTI+WhHj68jzV7T4/v39UBtyonGCknuxs63tnQKYo+PdzRKddYJ2wgTjByjtjEHLOZOT451wGn3nvFGjxGscfaQZE7KHX34FA7GDH+HZX7j54UI+XdD+5gsNzT3YeP9HRrWwco+vh0qOG40YQOY2Mlci3TNmUoSo1EjbLYgopkanPWgEX8+ku3dfvVV3Xz5Ze1zgnswvqabr32qr6IwfKN3/q2/sW//Jf643/1J/rjP/lX+oPvfU/f+e5v6Rvf/Ka++JUv6yXSrd+8rtVr61pYXlKFxZzREaNDQpc+N5gbG6YeDFO1yKECzR6Gr1rawBBU4UboEPgDXgW4U1UpG3lG7TZSVgIRSQFoZlGU2MeAtqC0PQHTGRr3gTmcwZjJ9HGkfTEwQhGXSB6cIIwr4RFOM8NH4iwvcYSnWToFBeHmK0Hn/Fyhln7HjKYhN3EHGCiJugQVHSwsKLEZsoEyVdbWzi7Xu3tapI2HbOxbNn6ZNnfaljq3bHwaMGVj4QW0ygkduSWkKoUS5RIg/y6KT3dyChbWiZyuQYZyWiQedGa9GMJNyPMvYd5sOc70RTTI4tP5iCRft9aMr6sMLIbjTC2n67K0uKiUsiIlKVAWry6ezkOxaIVAC0aaKTKfs4l0eS1lEvOpr8sSrDrjaaABBuCYjVjdq7W2tl78NnYyOl1Cx5bH/1+J01X0xxq4rsfMEf6F+BEn6jmn58ps0H8pp0gaGrHxzykpu28D81lYGGhtdU23bt3Wa6++JhsP65yyuUzXaY9Djoccjnxw5458SOI/CnDAnOHfVxkhr+e6oCIJHaSclYGFsB5SzlrmwME/WmBDan19XQvcRDjf4eGhjH0MnaOjQ7ocI9e6dGYAO0XA2bD/OcTMB5m9Dpk5nyNkh48KxFOK8IcGtP4sZ0PfbUGDvhxV93ocHC0Xvaxh1K4sLzM/L2qRNlpcWJT7R5DQP8b29ltv6Sc/+rF+/KMf6W1uTra5LfHJdgu/UNCfs6znCn1bNzmho5SU0xxZKRIIIHKoGPLm4dubljVkxEbd7ZvIU2HcZ/RqWOfMPHJZoj4RIVgpQipGiYU0mA1tvMgPkRFBmpD55ZSVzS+ZVrgTsNvo/JGSpJBmiAhFXMLhKYX8uM/MYePDBqh/PNA4oa+6zQ9Yn+Y45Ob/mLXqmLgTbv47eloMg5OzUzZYQ9kIoUB57PqgxLDR3OvXmjDu3McnzDNuT5pFTstHlsjVL1D3XHV3IR//pfl0ej7UCSepE8ZzG8xfcGwLVEYUzo6+wCIixFtCC43i7D64I0L+J2gX+OnflujGMszbmHwJRBQuCuKFuxA+dkYEQR0Ieu6N6MIj/ilUF/wiZvkEnQFCAqlQXT4RUTwRoYirKMHPfQJfRMzSCToHYboETkWE/EREcUdcpSphfAuNuBrXuT3mIuEGKSfZnVJSwh/R0c4dkjoEJCKUjEQaaJimkOknIRHv8lLM887o3G+aCAMBnDYCfyAXZeNUBGUoJNOOqHvcOwB7yeWVBS0uDzRhHvOYEOO+5XZgMh1qxK2Aw5Y4gHrtldf0OhvbQX+Jm92xzk9H3L6faY+N9Pb2njae7TDXP9XdDx/qyZNNblL2ORQ/Z17KqqsF1fWiUqo1HE4LTs9GGo4mlNtQIqUi45R6GE10UpZxV8RsZ1NTQK+AZDFDaqUMEnvN3Ij9cpBWVD2UU5IPb2pJPcZDvwA35dW9UO4lJSBQfoRqUKleXVC1tqS0vqxYX9J4ZaCjOvRkfKa7x/t6h4P+N9lHv324rfdO9nTn7EB3uXF5ODzWs/G5nnFwsomh8gxj78nJvp4e7eope+1N9to7B/vaYw3bZw99DPx/rpz5JoX99TmGyjmGyqnXS4yXE/bbZ7gn7Mtbr8XM7VlSv65Y7/vqLw2UF3qKBWo3yHIdXJ9elTXIWQuRtGigl0UOiVeVdCP35N9f+Y3rL+u7L72hVLMxmKMsPGTOVVKGdv4Kd6WKzVyua9wdKuer++phOfXrnurIqlBu1U5VM7kuRqN1lHl9sdYaC+QKC5oF6tFA7dlQ51R6b2NTj+/d0/0P3tfDDz/Uo3sf6snDe3rm31PZeqrd7Q3tYqzs721hqBxoeHyiEcoYAm8o/PPPR9zMHHK9dQjdxQLcZBO6bSWzaOwTvoX/8bMN3X/8WO/f+bDgzt27unv/QQl7urmlPQwdT9xjJs0GhU1R1IROOQlhoISG1GfIwjElbsQVxvmo5QYka3Hlum7dfkUvY8Ffv/myFpbWtH7zJX35m7+p3/vjP9Yf/tlf6I//9M/1J3/25/qDP/wjffd3f09f/81v6fUvfBEj5zXS3tQSG4Y+m+XMRi6hU6WkKXr0IjJlVUFdKoOCcBskBVK3kCHTBEw9gE3pII3zAJyCqPjh58XObi/+hhfdcbkxmLIXaOVJpIBy0gw50Q9SVp6DTpVnqKARKAhZPvI62JhFtNBWDeU0yAMwEqboeoqQRnOF2j2HZZxyAt2lbdn0NWB6CXg08Cr1oo4UIxfbEm64Pj302qsq+f+uOWUTOT4/04AB5HBRh1FUOhhNtXN4xs3cieoekxyDbQQSk4T7OUTmZ95ewRv4RwSTTEs4ZmWI8YGucqhPeV/g9myA8SkaIEdihpMiMjrO8kNyGeY1E9vBsr9zzL4k6nSHwzko0+04ZIM3xHioqUdV1XJ7ifgJujJNKQsR2cCPZN21xCXGn+NauRj4RVKAzi81FqQNtYSJwAkMfPJrPeAlF3nUIUxJG1dBWK/qaXQ+0hjdrSyvopNaNXPGSy+9pBvcRC4vr+iMDVIgn28feswLljnTPr5VWWCzbGPBcBk95paULGcokSfhdp+Qy0LPDf1ePINBj5O2ZflHtl59DaPk1Vdw35L/c0ehM9+K+C9uvfvuO1zxP5L9IxuhVKyljdyeUigisWg1st96Don+0NMKY9S3Qbdvv1RuGhZZFC3bCfPQfeaRe/fua4uDD98EtfRHq1I8GZnNy3IH7R8KQg3IR972IrZLYf9V6Ln4YvBSUKKxEhkSn0RdXVZdV/Kmd3F5WasYVDZKrO/V1RUtoeMFDJMe+iNr+bFa3/S8iWHyD3//9/p78O5778qG3NhGInUY0JdTTvSlqSJCFW1asT5EhLryQzkleaGtGAMMissx6rmTNp9wAppTaAFePdq9rDl1hQiNxhP6DDd9U9rThkeGB02hNhhfnjeANHe3YuCJrgflpe4B36D8qLIyPKt+Tz2XA61ZozxGKvpYXcZKVeqA6hT8E4/noDGngSM2JUP67znynnIQ5vb1jx13OGHTc6JjbpH8o5NHR7iPj3V2dq5zNv5nBbgZl749mTAf07UkZEs5K+WszBi0fHWvV+QMywwGzP8VOhX6dJhpSqQHxRBMlRLpLiqtuPgnXOpUItltRMKZC5o2aTRuMU7GZdM1Za5tSS9n0vNPCUbn1m/Bc9GUaRmQ0cEl7QWPllIBjJlBirvj35L0Y0A6xzeMlYR+qpyUDdwJWoA75qBM3o/l5f5iXp+GuUyXVMhotNBWF3mv1N3lXQWiyDCPjqrkDQk6R+hqHqcNSR2679ynklD/yDOXrUs250Drypj7S6xlpz0cZp0apQg+4cQlER8SEFSK18xtWnRg/4xHJ3tL1MdBhAOnN6TidzF4i9tUPKYdL8ltVaDZQ6TjStkEhYKvuUiWcZGT+Jox3OBpGNep7knMDRNuo0fMF43nC+aGpcWBvsia+8bnXteNa9d1dnrOWD3T2clY0zG82lpVXmTjvKzlxetaX3tJq2u31O8vq22zxox9j2MfOBwfn+noaAhGOj9rmMeY9xhDzHxlLzi1LAqxn9a0aVUo/bkVD3Gel4rbH4O0IlwK+WmhLf4Wr9E4EH+kJCPRWJk0Ae8W5Aj1mBsGzGNZWVWq1cs99SrQ6yszl/SXlrW4tq7B+rpadHYS0h76eXx0oHu7W3qfPfRbXAC8ufNUbx9t673zA70/OdHdyZkegyejMz3DuCm/bM/hygbz2pbBXLeFIbKzd6B99utH7J/OiD/n5uUEY+Zkb4fLhG0ds/ad7+5phBFjYyUmDXJm9ZFtod/XoD8oBstgALWfuXlA3Bz9Xk3bZPXQAdcE6tMHB+h0CT2kSKjsCjKTfFVX8oSeoQl/zlkpAxgIhZFfotFSyqqrngY9CkZZi1XN1U3GMpKWcnBz0mqlCl1f6Osmi/r1/oJWcq0+io8RPYfFIFi4xpw2bT97qod3P9Q9Fsd7H76vex9+oAf3MVoe39WzJw/k32M53NzRASfdh3u7OkFZp5yKnxhc/Z2cn+gMy/AE9z7K28Ko2eHaav/kUEdnxzpEscbW7q4ePnmqe48e6YMP7+mDu/d05/593cX/hNPC0hicgh2dnemcDfxEoYa6T6PVORvASVsp95YLGtXK9SI6WNQKxspLLzFAXn5VSzdvaenGLd16/XP6/Fe/pi9//Rv69nd/u9yufO+P/li/+wd/oO/+3u/pN779HX3pK1/Ty5z03n7pZV2/dUtr169rkQ1RzaIFYzXonBZicIihOEMk3EEzhIS7BaYK+wOSCloleRC0NDav2vJPYlSKVMq5S9f52xJud8vmtAM5LtxNt3GzH2bmCaePvHChFFhdxFwNgR/hDoE89wa+F4F0iiDU9SurguuTROAFQoFbEukighoD0mdQUb86Z9UpM7RDYzYTJ9zgrXJ7ZQkzg2VEmh3fpk0qPX66q6OTodqoWdTHsEzyZs98UpCDeiccKSVNmSQJQV0NpCGtJCbMXi9zmvOqXmZT3qt7Gg3HqphQqlRJVDxokICSkRd9wLNtCDDsNkhIMr4ly4x27d0Qb+PEmyZvNio2XhVjStR8TH8lGkGEPEkpMtfXU9qtlY2DmjFaMV6FbkigNjqera5S0bfgRt5Ab56E5fSkgas0owG9ihoZbFgm0h5i8E+QZXFxiUlqoMWFJfkXx1//3BtaXFpWD70vsXl2uqqyjGNZp759sfHQtqGKuWSFzfUitz8L3lRzM1LXtbLbs660Wm5JbkFX1N1mrGEEXZcnQxtV/hO+b7/9jt55+135zwIfMl806LhP2ebtOst1iET71Eopq0Y3KVeqKMfpfFuyylj0n5D2n9ZdX1tlM3ou/7K7+e8wFx0xidtoSvSLCZvSzp0Kr0zdpK6NVZ4o349+Ommcdo6rLTJ3U4SMgI2RoUa05DdgbB1ZX8vcUl2/dk03bt7AwGJhXmaOWl7SIovDkJP8jafPuCF5S3//d39X/hrXL3/xCz3mEMd9q/RHeHmMI33pPxm9u93qXk899GN/lTJ6S+xlG7nvt/R/35JMMUqaZqKGw6qWTWivV9MPamWEtx+iSNJ0lkboKKiL6HmOb5zP7gtM1cZUCsopUPeQKRKMCmAA48hJKWdlxkVKlVIk0gL6aJStkwAAEABJREFUVErZLS6mMMbFRGPm8yHj0/3uFGPzhAOwI4M2PaQPn7AuDVmjnGaEQTthIxNKypGVU1JElhSMY6mVYRmSKvRjA2mwuCD330LZOCyi/wHzeqb/ppwVOYnsmqIj69meCHjAjOYsfGW5qYPLTDP5nU6ECVnm7iDOdQ3BV/CFMbYI81jDujjBQBlxIkwO+jfsxVCQSKPyRPlefOyNUEQHh+MsfiXqG66ruUj4ZJ9hN1FyWvsNu43WdZyDdnXcPKwhfA6HfwSeMK/AVZ9DpUBkuRKvq24RBxDbos/QQg1BO1jGq+hkoGrkdb3sD+RO9D/TKOHqipegAS5paPaUhsSNGEGKQPACBYGGOheFR3R+8dj5UcRF1RK5CkLypl88OHFLhSKfZXaGBCNezeEwo4SnuAh3vIL8gOAL3Xyc22UmyrAeklTSOn9C907fuR3eqrhLWimkknaepgQQ1r1JgX6kKK/HcDBO8sJA45w0ZF6YMGYbOm9FeI+5KOeQ55Ephxy3meu++Y1v6hZ7r+vXburaOnPf4jUOZdaZ96CDa8xdq5L6GCXS+ZBxwWH54eGxDhjvPvQ+OT7FqMmajLLU9lVVi2oZ51MlTanIBNkmrSizZTwZDbSRxzCzlIgSQxaEWtK2lIa49Bwx5rqwhj7ROBxdNVS1SSppRfoCdBCUWYEs/0uqoP3cVz/1cFcFSVKv6rH5X1CPtda/B95nXewz71esVcF8c15n7U5Hejo80R1uV97iVuWXh1v6xfG23jra0Yfsjx+xd37GYdQ28/EO+5odDlu22SttMyduoZdNblI22Tf7T+rvYZQcsa8+8e+OH+1pyEXAiFuUs519nbAe+sfCfBA84oCnZb7MzEtVSurVfS0w9y0ip7HAuj7AsOxzw9LngLHXq1XXSTXt3AOLVdYSSHrxCQLmwHn1bdVFBAWmGXJKyghRsyAMWPwXsJaWmYz9s2irKGh1ZVlLLIoLxC/UlRYRZI2wa2srWuhVKLpVj062iCIT5u4pxsVOMVbu6P6d93TvffDBe3ry4J42Hz/SzpPH2tvgZmVzQ/ubmzrkhuSETefZ0aGGWHaTIR1sdK4pp8w+LT/F2Njf2dEeCvbJrDviPkrfp1MeocQ96KOnm9yoPNa7H9zVm+/f0Qf3H+khYc9omH3SnHDCPolaUfUVqRIfRWTVGGY59/BmJcIrGsHxDT20aaWpQmJBGLBZuP3KK/riV75ajJLvcbvyR//qX+tf/emf6V/92Z/p9//lv9Rv/c7v6Ovf/Ka+8KUv6dXXXtdLL7/C5uKWrnEi4PwJPuY5ZtWZeoWNVORoIySXA22hTuMB4AHTeOInbQOm3jxAW4MB4iHBiGGeapXIx1jhC6d2BqnzS89R/TOeKMMvFIFrLhN0vkBd0pZFuZXlNVrkvAQFB+BFRL6Xb8Qs4jKouOZ1qlJWj/Y5Pz3VxtOnCnRQpWAzS3sqU14oaMenGMCb2/uq2MiPORppQ0oZ7ZC2QRY5QMHkZuNFuELeHLbUxRO20a9r3bx5XS+//JI8JrxptxytG+ZFwSXKbsAUNKXuUgslgtfJS7E4eEt4xTjyBnAPI/2YU44+463PuAvSV7mSy3OeICBSkvuKN2B2RwT+KXzMjQzUwN/WGXA49NJtH4HmQz5cn/K6XVvZMBiykTvCGPjVr36lX/7yl/Lp/I7HKJOd2zQiqapqebJaZRJdZGwky0m/NjVq5onBYCBjAeNkmXnEeXosSDduWLcvy/r1jcmNGzfgl1lgDlV+dIvb2MccNuxzTX3G2J1gNKBS5ZQVERd6DknWSQ/dma/L7VPm+tqabIzcvHmzULfhAfWxkXOP297dvT15E39Rl2y+SR//lFKIMoV86tsqEHSOT0tqbilCEaFEvSpkcNsPkH8JfRbDDup6ud4ppVLvI+bCD+/c0c9/9nP94Ac/0E9/+lP5TzkfUr9IIaen95W0rp/7QkV/6zN/Wzfm77YRT4qkzAKSKdtpJyxso9FIIw6cEEsOt+5qxoNhXbstzrlhGGPAwII3AC8kgg9OoQOTls8l5lqZUyJnyS0vPgl/hOOlhvE4YSPjceIyfZhg6rLPyu3IqUytD48h9xO36ZhFuqG/eDi4finlUo+cqCv1nPsTfsO6sU4WWWz9oybuy9b9Csb3EmGOq3s9uf7VTA89qPU8h+MiEF6XT6k3QlivLXVpqVxEVqSqQEpSmYuguB1XVT0l4qVgjDMW2Rycsvk6xcBiulPTBDFZEnlaCPnDIDTw+p1Tuz8C8jTI1IIgj/UTEcKpQnAK8OqzPTAsCee0eD7Tx2V8ZiAc7wt857lfCL7ijQjxghAfvwV4CnWc3ZewKxRSBxxO8xwc44AZDWhEkCHsukSUIEXEc8DDS5gM0qh7IvCHFNH1f4+JolWHicd0DntJF+EAia+KE8cFlRSf+o94Ekc4lcoTfOlZ9K4gp64AP+kEQpKhK8+l3645JMsfjLO619OYMXl8cqazs4nGo9CYG8HxuNGYW4LJZKjx6JR554R5+YgDwSN99auf12/+xtf0lS9/QS+/8pKW2I8GDJ1neD7W6cmIG5YRt8cjbkrOdXh4qiNwfHyu09NRiT8/Yy47n8C7KWPH42fKeDHGrOVjxsGIPdWITf24aTQCY/wTwhvqakwptIQR7nXYe7IJ47kYOOigQRuwLHVtqHrnx0E40bydO5yIsAACnR8X4SE/bvcOiqRU1fIeZrC0rIXlFS2CAYd9FQbCiPxHzNMbB/u6y4H820+e6d2NbX3IDch9bkCeUO8NbkB2GmmbNXmH+myh/yenJ7rPnuPBzq6egmc7e+X/Ltze5lB3/4gLg2OdHBzrmNuWgw0uENhHjfaO1ByedX8JDN2mUaOqRT7m1ZQr5GQ+Yz5MrPe5X6nq90CtjD+qpOByI7l6H8ULIdYCiAillJQTyEZWZuLOV9w1zPts8GysGH0KXUIxq5wmrS4vcpK7oGWsptXlBd28vqZrq0taYKEb5NAieZfpkIv4A4t4eHykw+2tYpjcfe8dffju2yo/Dnb3jh5z2+LfXdl4+EDbGC37G890wkbolI3JkIV4wmZ0xK2JDZcT/CfwOuFE7IRNy/HJOSfl59pFodso1PSAAXDA9d4OYY/ZqH748KneuXNPv37vA71376HuP93Sxu5B2Qidcso2ZOI33PEUiTcXZBTu07Mem4Wy+aHuFfqwMbSDbAfIMuT2aED4q5/7nH7z29/Wn3//+/r+X/6V/uL7/4P+7C++r9//3vf0LcK/8tWv6o0vfEGfe+PzDLRXtc7tytLysgZs2vrkL2CDWsM/Ulf+nKacldFjZoPhxbHq9bqF0n6QEumD9jQYvDGHRBdWN0NAXnxJVoJMr6IEfuynLQOwMKUPZeTywt6hVuXBdAE6KTJXyGfklGQ5EzSCzIWJZt8ZdbA++XG0jYNgMPdzjeE60vHBgQa0U4ZnH71MGYjHXAsPmfg2GHxtVGJ8MuGNVPd7qnp1qQNzEDcnbSnfhgA7/eI2TfBa4KYwOGFrmJC+8Mbnyo/XLNJOIzZl3iR9VMqWrC0TYFtoy+TVMvnh4Z2FUXLLJNE6rtAWNp6kx/L/92F9DuhrFzpCDqclm3DSjq0mbB5PMGbIWN4pE47RIOeEjZw3Qs5P4iJLhLVmlOSf4dPK/IycE3NCVTBmw7e5uVVO5p8wRr3Bf8h4fYqRuMnk6D+/O2TD6AK8YbOx5Q1ev98vuveP2FjGlno7/mVuGT/HmFlbW2exOtODhw91l3ngIXSTw4o9xpeNMW+k3H/qXk81fSnoP2jTxRRdmJ8UcptZd8uMqXVOnWzs+EehEuktu+X0bckuBxw+XTtHVvMTj/tMS5vARhHWlUHE/59e17G7MWtkffnHt1wP19siuF9bZ0FdvAl/66239Z/+03/Sf/1v/1XvvfeejpgPM2PRiAjavSlw3Svm4ZrxYZpylnk43IhIpW9O6FPe2HtOndCfRPUr8lgW0yDdlHE1Yq475TZ6yO22F2gvPClni9iBcSkDn/OEzF/uinz8wlgfByFXq4gWB61LH7FMQwzk7sezTtiAnMjynbAWWAcH9I9Dxr7HgvvJmIXafVZ+gjJmwOUQuX9Yn0amH1Xoxf1lgTE9GCx0RjY3bO4zvmlbw71kw5D+6/TWV06JscBcTJ0r4HDzm8P6d2HUYq4Ge2mLVm7jKfVqmBMahSKyImWlVEm4JXQ1Q4MO2VfIvwB/XnRwzhgas4mbgkZOa7jLtqQthc1oEGtApAjeUPdYqrmrVcME2DRtic/M05FCKdJz0Gd82tYJy8eOz4wiGTIihOYIdGxdfzyCZAmYzjHPOvd/lOrKU4or/ihfKcq/5Pon6j9DBOFzkCLh/ohM6CuCdMRHCqWclBPy4Y4Zik4JS/ifA/nm/gh4gJTIGx2EP6ILj+joRZjTzaHuiQh18V3+gM+87KDsT0aS0zl9h1AF75q+WUWSkaGWrYByEoiYlxeaOWVHhP0hCbCBLVQq81rkhPFwrBM2uKMhhvcwYYQEmIKRRhxGT6ZnGOUnUpwzJlsOlhb1yqs39JWvfUE3b11TYqN7enYi33YfHp4wL5yDoY6PwCFu6OnpRMPzRqPzqUbcqo65XZlgBE0ZVBP2BZMZHUNtkNhAmajVRAJQOvTY8x1jZOi5kfluxLzYphANzGF1y54ChNQwZ03p+nM01BuvynCEn91CJ61IfAUtcZfv83EqkaFA7zX7Kc9Pi+wTl3xjsbSspUUAXV5a0eLCkhYGi0q9BR1iGT09Ger9zV398sFT/fLRU727tasPObi/fzrUk/FEz7i52qGAfeqyz37BP3Gyxx76gDbZZ8+8yx56f/9QhxgqZxh646MznbNXPnq6rYPHmzrbPNBw70TD/ROd7B3qjDYYMve63sG8yiKt6NVKffaDg57yoFaAdlCJnpkkKjVHOKiAygoQF9HRhIBGlLAkuxOd0sgzanekpIhMPIikPhP78tJA6yuLurG2rOtrK7iXtcLV3XUm9Vdu39TLnIReX0GJda1eSAs5axHhl8i7hJvdmE5YYHy78uTeXflHwT58+23defutgg/feVsP73ygLTYrh1ubGDYoh03LOddPLRtEZmmu7UZ0vnONx0M6NiD8zKdMGC1HGB0Hvlkh/R6L2C5l7aH0fazKTQyWew8e6r0PPtR7d+7rPkrfwILcJn7v4FRHWN3DSWjcJjprRWfsMFGlMfd301RrYWVNK+u3tLC8LneMSdQ6HU514Iamgzjv0toNvfz65/W9P/5Tff+v/p3+8n/860L/5E//Qr/3B3+kb33ndxl0v6nX3viSrt14Sctr19VfWlVFZ5vCb4rOJ8oaK1GusOqlIaOggI51jvucQXTO6doYKtIaLW1UQL5WQVcMCXoVXbhEZNmg8MHdXgCXo0hw+baEtAzcAha2hsFrTNkYT5FnwkD+KKYXm10bfy15WvLOy6MrKuiHEaEo/SxdFjh3WSYstLAAABAASURBVJgrbt9yeNLsM3B99Xh2dCz7E/pY5BasTrQTxxoN+rt7/zHtOdSkzeVHI1LVU4URmHJVFmif2iTK9cbGp60RqMATEXVyN23bseo6tLa+rFu3r6vCnbIFakjYFq2Kb1yAYOpoXg31nOusIaxUoS3fWfVbdNMop0oRSePRpPj7yDdgw2S5zLeZtsjaksdtKbr+REP6ujes1qU3jt6oTJlsJ7RBQ7kuhaYiT3sFwu2YDm7HzhUdufI1z0S71HUtb9IGnLpbnoxSvBlLKctPSklVlRX8m6A3b2C90R4jxzkGwBmbWZezgtHw8isv6/Of/7y+/vWv6ytf+Yoy+e7evatf/eqXunPnQ+1iTHrRcT7ncTniadBdV69G3uS5EoG+6rpXrpqX4X3r9i299tprBfNf1j/m8MDGTvm9kvv32cQfy7wUok1rub+Zr9HQ3tYXxb3wktgZHNr6c4l5zMfSCCVk5EvuACrKtysRF3iNnJLqqlK/1+N29Zquc8O6tr6uFU7IrLNVbpsGxI1ZIP1HAP7ub3+o/8//8X/I9OGDBxh25/SZKfyj0DFGpMejb2B65BvQl/q9vuzu1T35cX3d7w33o9Oz09KfnM/t2cdAzsgEU7lNz7m9HjLHTrgpaTwHIDi9Xy3UKqGHyWmvwuFyPekvKWelBCIp+CdHAruNoifirP+Gvuux6HpYNhvtpxgklvGUvuT+dIq87iNTd3r0Z1ndl3JdyX0m0a9SzsrAunUfrupaA+plw2N1bU02PlbR8cLCggYLAy0sQokXj+epBt4N/c4ySUkpslKqADSSYoYEzbPwUJIiKUgbheJOWa67/a2C/idRRcEaNQTpM0iSshoU6ml8zFx6xqbq7Hwo/yL8GYdnZxgp06aV+U8YZ1MEs9fAKY8JjxlTGMtPRCgiJF7D6UoadU/nbhUplNFVhBPq+YcgXmf/DAjSGIJ+NoiH/R031/rskF7g7zKN58Ot1QtQtxxJGZrIHUF6kFIoQXkJFUAfRYEtHkMicIbQ1ce+Aj5d/ihJncYul2MEAV0dgzoaggJ99HG6RPAcgdthcyRE+ggovNTLcaSf5zV1flfH+Z/Lh6RphpLGHwArGbB57iVKxjzQ7o9gVn4Jxx3kgJQs7mv+P6N+/KMf686Hd7WzvaN99ltHx6fywdUpB4rzg7+WuZiRouBw0PDcd8YcsMXNwN7Wng78f36cjtU2lbBndHI84ZZkovPTqc7PGo2Gwd4waTpm3zZJ4mJGTF2CLYAzk5fHn8dTwwBieWWPJwyN1EGBvwWSx9nUCkyp+Ifstc7Z5Hu/NSbvZNowR7ayfwIjvCp8GcstfFqUWWA3mmhngEjEBX2yQxS/CMMBiYJEuTl385rnsR5zeh94LluwwcLat7a2rmvXb2jt5k0N1teVVlc0WVzUOem2qfjdwwP9/NED/cPdD/Sj+x/ql08f6wP2xI/PzvWEfcQzjIst5pxdJogd0m+OhtrghuUZh14b3MY/3d7WJkaO2+v04EQjGyS7hzriZuXw2Y4O2E8fcfNyxn57zN5b6KdqQ8XAtezMvblXy6DPJYlKG3FBXdlEkKl4oHyt94LAA4ry+DhfSllGBFRZmUk4U1hd1aqzC2+g4uS60vLiQOsrS7q+tqp1FtRVJv1rnDzdYiF4mVuClznNNL1FvOOWWPxWWDhXOZlaYfFcBRU9ZsSp8BEdd+vRY91//32984tf6t1f/0p3OC18+MEHesqCvPvsqU53d3WOgk9R/AlKPD050hkKPQX+sZ9zFrLTE3f8EzqugRuDZR8j5dnTTT19tqGNjQ3oZjFOPmAT+84HD/X+vSd6H/fdR8/0GAt0c+8Yg2Okk1Gr82nSqK00iZ6mqadxW2uiSm1vUYOV6xosX1NvaV31wpqqhVWl/rLaakFNGuh8Eop6UWs3XtZrn/+KvvHt39X3/uTP9Gd/+e/0Fxgtf/znf6nv/v4f6ivf/I5eev0LWiXd6vVbWsLAGfiXkweLanJfk6jU0A5T6CTVsqFkjBQaN8ECl2jODo2SGsK9dWki1EZSS5jaJBGOR21LeCsVd0fsLCCScEcS8TGvF/CWaE88XYaPSfSPBYUTBNIAZBSIhEwEF76FsQtpJPpHy6ahpdAcSbVCYkOemCS2nz7TkIluhUG53F9Qv+rLE8bx2VgbXE0+Y3CdY7CMqfv5qFGvv6SqNyB7A9uGCW3EJDYuRm5O6IkyGq56p9MRG5ceaUZaWl7Q66+/zGa9r1xJ/X5WZhxYRCRBs4FEHcQzRV5vBBvkKxsKNhUtYZbfkDOSTuRqKE9wGHE63TDDLTDxLC4uKSIz+TWlKcyn5KPNxGO3Ty1qBn4oJHQ3ZpKZkr+hnDGTxJTJxukaZOjKa2XqMIk8wkdQ58dz5a3rSt7sOe4cQ8Mwz4R+qgrtl+zlQ66OWnbBN6Mgb4yvM2l+8Ytf0je/+U199WtflX/cajgcyTcvb731pt5njPtGwxtRJFHOiTKzRmyyS3lMnFVVEU4Y7gYd2r9AO69wzf3S7Zf05a98WS7j1q1bqpkI9/b2yo+GPXn8WLueJ5DdvKuckUyawqNFH26bKUaU65cdh/7stq46iHbv4OZpi96pJzTgFNCLJtTzT+DNKctlVtTJ7gT/TL+tKKumTl5kenVPy0vLWl9fRzfruJfkDfPS0mKpc0XeYxaIdzms+eEPfqB/+Lu/1Ycc2vjWIODl/DXtlFIS7NFdVfL3e31FCuRvVOpJnV3vhn5huJ6W3dR5Oz418lYO1oiN8Zi+OKYdnL+RVKoLT4HIlGeUcoPYEN1IRYiwGzggkhJ9oaaeVV1Tp4okif7cxbdOoy5/Q5vYQD9lgTvl9vscGUa0ueE/rW35W5cC/4iufPN0f0g5K+WsutdjbPfVo/493DY6bLyucGi2xlq0yJqUkDkVHqGwGxR+CmmGmNEiHzK2TdBvxOamFWJKV+NFHVNFSBbq1ZR5JpSLP6WaOtdS5A6EN8RMYTJhnBo4qVUSextuS6by/zfmnwjw4dohc9opxsmQsdzO8zHGnQeG5JMU8RFEBMGhUtcUwsMbBbryJOJSpBJObKGKKwlwBgEGqZTMt4Rp5g58vK1KqpIGVwbFPUvvfM9hHj+j5nIVqfAzz49HkpRmeS8oZV2UQdyFDLidpvNfyUf6iCA2JGgHSXiNiyD8EaEIIGB6BV2ZSRk9JmlmeIRSSPYbmXwfQYg8ktPBTheQOh7WAbAuriKk5+Ltz0rwSkowSQrNEeQvkAgTMXME/ucREvGhcD1SkhTyExGKmEFQ83QEiIjCp5RBeMllCkI8UL6ln9o5Zj3yTe8ZBwyj8Uge6z6QOj45UQljvDt9BLmBD0xstPgghdqpZWztbO5rd+tIJ0cT7e+e6WD/HPdU56etOEdhHc9qJkbNWKwKmmmUsdlMJabCCxR/w7gGU+rWUJsCyvZ811CxKbuoaduwv2rYL7T4AiSMlRBDmDCBVlMmiwnwvmPEvsRje8qgbpg7Wpjh1LRpLtBS0cS8kFgnjMwcknEXMJdl5s0OWYiD/E0B2ZSJ97xXgDvlrMyaUg8GWrx+TT3225lLg+nyos65uTjuZZ0MejrCvYXkd9kz//rZM/388RP9mr3wu7s7+vD4UI+GZ3o6GZVftH/G3mfXNy0cTG2zr95kv/2MvfnG5haXBXsaYaBMMFSmzFGTg2Od7+zrkL31wdMNne3uq2H+9u+sBEryvgAVKFVZacSichVeZEZMcG7kCXRKCzUoqgDFN8aMiRmVcGbA1hpUKKWkiCSJTuNSxEOeoHX9J14zzVXRBSuCezlpoVdpqVdrsV9rBQNkdXFB17DyroMbLBS3WChuo8Rb19ZlI8Y//pXg1ZM0QNE1vBId2bck5yhtF0X6x8DuvPuWPnjr1+XHwu69/64e3Hlfj+/d0caj+9rbfKbT/R02qQcanR5pfHYEPdT0nGvCyZAeNKRzDzUdnWtM2OgMhWKRn4LDk1PtouhNrrWebe/p8bNt3X+yoffvPdD7dx/oPXD34RM9Y6O7zxWYN7pt7mEo1J2BwMn8+UQa0RGnUamteopqoNRbUGKzHPVA9cKy6sUV5cGSgvCGhauBx+LaNb306hv60le/qX/xL/9Yf/FX/1b/7n/6X/Xv/i//s/7sr/6N/uCP/0Tf/M539fkvf03Xbr2kJdJnrvPamkUv1/K15LnbE72JDjrGPQIeKFPaaEoj8qJRFaBitfT2lrZs7QGmrfhHQm9YDKcu4UGCF166BhsMB84jTa/CcZ8RpRDKJnnnbMsAxlteRJI3kwV4CkWA0k+pp/+SV8uCfU4b7mHlV0wwFX11kdsH4R4SV/cGevj4qSbMEKNxoyEnIHa36CClUIueGvpfw2CcQj1OgtKD8gb04aB/9+nTaid6/bVXdPvWDXI2mjKARR6n9eggC2/7HNoZ74q2ybTRBHla+JKIctEy7pY07YxO6Pdn52easHHuD/ryKUmivZoS36ql7i3pp667xzA0p1x0NmUMO21N38iU5TKEpCqP5SqO8mnh11BXp4U9YfB+PglhUkRcIKXExBhqKX/CkZQ3juYR0aVZX78m3458jdsRGyRf/vKXdZ1xfsZhwQcf3NHPfvZz/fKXv9K9+/fK4YANCRsmnm80e1yvU9IHftfFeks5q6WufSZfbzJfeum2vvSlL+kNbmIGHIQM2cBtbDzThx9+KP+I2D4Giuc8LwawUSB3RJR62G+01P9FOJwWUUv9Pg6O69L4a2W1QhszCHoJ8Yw5mTrHOHJfzSlh0PYLep4bkdv6eun27WKU9Hs9LS0uasBJflVnnbBg+/du/uYHf6P/8l/+i376k5+Uv1ZmXSKgcsryj2BQLbytrEO3v/uN+zDFq67qUl5VMypyUjJSUqSQhW01e+wtYTigCQhEBIT083w5KxJ+w2HAfuHXLL1mT5gV8aIgyzah308N+iiqJzTo44xFjNVTDJKjoxM2Ggfy75Ccs7CN2ahMGQPOK55EGdl1Roack4wKd6KgqsrUs6dF1pklDJAlDsjm8PhxH3ca54lAsDk0ey4UMfM/R0iPtF1Qi66liKSMbqtcIUelSEkT6mX9G66r2+mIA7EjbnZPmJuG3IZ4DR5i9NltOpqt03YPcRdwg2r/OZu3kecpxjsvs3NywcC0g+dxCufNBQk5ckrKKSllAFV5ZnWIUCLsI8hJwb+Gfi8eu/GqQFceNmtCkqu47P8tyVsStxe0pKOxg9DivshbAj79QyZeeOljoY887SxklsuEEJNPAtGFtz+oRh9FlzPkf+Ir+WPfHJplCs2eK/4Sxoe3JHOKWXTxl3ACC+UzjyNIeJ/DR8JIME+P09HPpXfYVSTUE6S4hPBdYOYmNmZhJb0uHoKL27SUiy/IFdDLF18bhKoYUHzL2wVIph4fI8bAOXNjn73hq6+9pDfeYE29fZ0b4yX5Vwg8rsIHv9PM8sraxt6Ks0INz6baeLqnZ+Bgd6joYmNmAAAQAElEQVTTo0Ynx62Gw4RREiBpOgYT58maTHDDgyWStbrFD9gDeKyOGa+mxtTGBINsClhm6KXu1WLVjysQ4R2wZTRlrExIPCW0ZUxFzrhITyTBMq8R891wMi6HbWPmshfhslvGB2+ZV4pbXRkQRZISYzPlDO0QEdJVyOndWAaeFIo6q17oa7C6rIVrK6pWl5RXF5XWALTh8Gvc6+uQ5JvnQ90/OtT7HOS9tbmhnz95pF9uPtGd8yM9nJ7pSXOuZ5MzbTUj7bH/OQT743M9PeAQcGdT9zae6P6zJ9rY2dIBfLx38eHW2eGxDrntOtrY0tHOns6PjjRlrm/QSZrSInNM7GYj0pjSKPPw6XSCEqc0XDOD3TM4fUGjojQ02FyBwzxXBRW0gWKI9AHszkRUKTRg4Vioay33ex3YcK2yAF/j+unG+rpurq3JNy5rLCorbD5WFxdkLJHeeRd7dfmRsZrCWoyM8dmJzo4PtPn0kT549229//avdPedX+v+27/WXdwfvvMr7Ty5j6GyoeHRjsbHexoV7M7onsYnBxgvB8V4GdmIYTM45DrrlIY65NTuAGtw++BQGxgqj55tYaxs4t7V060d3cPa/ODefX2A4fLhg8d6ijW5T54zOt9ESS0LVtR9JQyS1B8o9xYKEhvkMxabUxYfpwvia4yM/uKyKgwWp60WFtUr/gWtrF/X5774ZX3zW9/R7/z+9/Sn3/++/s1f/7X+6t//tf719/8H/e7v/4G+8Zvf1s1XXtYiOhysLKtHp+ux6emhx6qulNB9ypUiJYlXQUc2BL0CnB95mWMYbKQj/UcizQi0VyDcH4U+89OS0huRhv5jtAz+lv5GcPdGlAHqiauuatXUr1eb9lT3eurXPSXSnLLJEZNMFrIzS/QINx+C9OzZpg6x8gnm1OZc50yQKWcleLXUtqFMo8XgmLA5yInKE2Z+gYCDXs1tYdISOn4Nvduf6eg5JZdGgZCLlwzFPaf2dG7EtAfY/1F4XPoWcMhRUJ8yF7iZTJTRUomSGr1EJFkPgYwjNnJGzrnooEuDOHbokx/zzPSPczbQTmX/pWwOof4Q629a5o2JGmRIKWswWNDq6qr8/5K88cbni7HwrW99Sy+//DI2cq3NjU29+eZbGCQ/k//q1sOHD3TITafr5jJGTFRT5iMp4MmMrsvHZfgQRSRcYl7wInb9+nW99vrr+gaGzxuf/wKJg7Y8kG9I/CNOjx491DbGKZOV6rqWF4IJY7Kl/QLd5ZRkfvonPogwyzZXpilwh6DPlFV47rZ/DsKcN1dVkSe7bXKS++8SdfJfKFtdXVNNfCLccPopq/DBwb7eeecd/ef/3P1uyTvvvqN9bn3dGi2d1209QXctZSEJc3hTdOh6LzJ/+val3+urx7hwmA08G0jWaQF6cd+3EejF5Ix5b0QYTStRSEJXkbNSTkrMIZnxkZHzKq0clivijS5t0BedX7MnIik7DeF02SLjhMVpyEa9GCTclJ9yOHSKcXJ2es7p6VlZyN0vWjJ0dZuyNk1p1lYRoYw8/jHDQb9HHzT6GHULxTDp6j5QzeKcKNPIjM8EEEWBvhgVgk2B5k9rBxX3pCfoVZQwx8/heLigLOtyzJzuOo2Y1085ET7mlLEA4/KABfmIU8oTws6Ya84Zp3MMcQ/ZpI04LByzOZqW8dXSlkZDnU0pcy5sqQDriwxqQngLgvCgnSIlpZwVINn9AiJCETOgm3yRLst90nla9NPQv1rqppAiokCh7qFPU3PcVtjHwPEGfJ5L5zDjxXA4XX0pTkG6DsINFJ/yTzxX5AiRFpga+DqeV8IcDohSJIfjiVDER2GdRIQKRZ/WsdH5SY8e7Y/o3MJvBDQRlpLzXiLC7kRZMyToJ4G0EfD9JCgkEM9Bzz+flHcWnqCuixEBJ1DC4Gka0YVFdFQzGoFfwDTmRdpxBe3c7Xj3LLcTbsghY2Jja7McROzt7Ghn+6mOjjc1PD9knI/pOvT9cVuMkdOjqY4PRjo+NMY62DvT2299iJFyoLPT0HjUxyABozwzTgIjBIzBJDQ1YDk1uHmZ2jgxBRPcYzCndo8ZhxPGwLQAORgLdntcTO1mPbFhMiWeqkg5qUEP4+lEQ8b0lHm5IZ1BUom4oI2VonPjVyTcHUjKjemE9Wo8g92X6OaHS7/Xtctf0J8yXzTyv5Zx05bxxVoaU4nQyK1SHaoGWfVipWoJLPaU2U9UrBOZW/t6ZU1pZVVj9p5HdaVN9l/32A+/xRr0483H+tHmff14465+tftED4dH2mqH2k+NDitpO41Fq2lbQx3mqZ4c7+v+9oaebG9p23/givl9yl7aNyzjgyOd7x1qnz3YAfvolHJWypfwxBU5oZskJRBATHRouSwGXhCuAs01NIIxRWijQeOG06MB3tYcZmhkw0QssCJ9wIt1QZlUNlR6LCz9qtKgrrXIwjm/VVlZ7Gt1qY+RsqRb11d1c31F11eWtL60oFUswMU6q6bcfkgDGrlGpoRF2rJ5mw5PNcFgOaCzbz56oEfcpnz49lt6+xc/1bu//JnucNNy77239ejDD7TBBmlv46mOucY63d/VkM3SiIEyYhEZsZiMzkYaDScalYVmxIA50wGnXsdnQx2fj7R/dCr/4v0zlGs82drW/afP9OGTZ7rz6BF4rCec4O5wcnvEgnTKps+d3V1FtEOuexqwMVlYXlGPzpDRwRTNDVmcxtSpiaxEGqO3uESaJSXSLNB5BivkcRh4+fXX9NVvfFO/8wd/oD/58z/Tv/l3/17/9j/8B4yW7+s3v/vbevnzn9PC9TUFnXBaJXGQoDGdlwMIGVM6cYMu2+Qu3OJTgfy0jqBP2A1aMH8/zU1TX/KYZ/hMtOPqr/tUAf3OC6TxIouLvshkMGWjM2FT5QFbTvLpE964HR0ecuW7qx669A3KIgPRC7BPMM9oY/9oX1D5CRsLn3AGVc45KehbDYPasriPTykjiJtSxjkbqECuKlVaYmNeEfHlL35Rt25eV9B2rdMWYZ17DgfYLZFcKdEWyGiZ7RZPqS9Jiv4KbZigjVY2Gs7OTuXMCwsLbMb6uJ2oi28YY+bVIpfTKFR+rKdHn4EJk/QY0shlqzy0NQVdltn5rdO67pG2ZQPZFurkljHTb725XaTf3bp1U/7djt/4jW/qt3/7t/Xtb/2mvva1r2OQvCTL6duRv//7vyt/Qeq9997FWNhiLA3VMOEP2ZxNoVMm7+50/LzIZb/brKEOEUFYksvrUQcbJf79gPktyUsvvURHbeVfmv/wDjem3Khu+hfyae+UM3mDCX5CvcF4TNmjMnlbPyEV/VM5XnSI/7O9TtsB8eSRgYbI2oXhIMzfq+jiGHKsScHmLxdDYZHDg1UMunUOZZY53c8pF1msZ58o+cbnnbff1n/7r/9V//k//X/185/9VBvUccg8lxP9EwECWvd6hV/RU13Lf6yh/J4Kc8SAg4k04+v5esihS/klcua6M26k7B9heBsN/VY8EaGUO/4oWMLvGshPEE6ZLjdd0KyUs4JywmGRyBIq8QpYAHWP27zrx2ccCJzIshxxm1D+MMHZOfPtiE3FpPQR86qqmnFblwOHuWHVq3ucqA5KPReZN5cWF/H3GQ8DqNGjz2TKD/rvtLS/2ygxno2IUAKRkAsqnohQMN9GhDSHovwjAJoUkSQltQraSfAW/amV6zShL3udOMfIdv1Oqcsxa8jh4RGbruOCY/8hF3Q+oi86j/XtsTCHwyaMhwntMGUsTz02Qwrr1frNSSlnAghEBhy6eAji7UJxBK5IibxJKToa1DciLrLYERGKeB7pIl04iTxerD/PEyVg/nGHnrv/EUoRFyk6rhfez+xwPkP+fBIKt5bvFTgtIX7tNEQrPg/Bljy8ji9g7StVJKwkFw/uIKUK9AmPE4GL2PYidZSwlm+HgPElJJfnNB8ByR2mF57nwvDwXqZ4ztMFd0GzL40SEUW2ILoAP87yBjGGPcHnk0DUldepOu+lq/MLfnrh8b5jSpmp6onlV9ub+6zVxzrcO9H+zoGODk51cjDUyeEYOtbB9lDbz0619fRM+1tjbT451pu/uqvNp4fMHYzNpkKHgJuWBuZTjBr/4vsU46RsQzFOOiqZTm2UgEIxTOZ0jNt7sEnTaIJ7wvgegwnrEslF0CWoF8Flp+CfULGxYFC8xJhtI6kJypthAs8x49wYspcYsW8xxuz7XM6UeO83Go9/9GVa+PNxnDFhfzFm7+CfCLigzCtjeHle8Zh1vpb+pQIYlZeONPNX7L8zSAVJuWauZb3oLy9rwEHZgHWpXl1Xi9Ey4oD9hHlhFx08PDrXe9tHeoeD+J+xz/3Zkyf6xeYzvbW7rcfIsIncW8j6jD3yzrjRAW1wMGp0NGy0e3yOobKvXYyVnd097YLjw2OdsAakjLJeBIHqUEmREN3DpauSq9KE/XOIRmk18eSJEqcFUybqRlYGMpFf5YkIJYmma+kwbTFUMumDCrYGbisxp6R+qjSggy6AAf5BL2lxMWtluYeRsqhb15Z1+/qyXuJa6uVrq7q9tqIby4u6sbKk62zw1xcGWqJuSynL6CPIIFfypnHKSaD/B8wDjIiNR0/0+O59jJa7uvvue/rgrbf14P072nz4UAdcOfl/0hzuH2rMojJCaacMkrPDc41PJ5oMp2wQxzrhVO+QhWeP25QDlHqANXh4fKa9wxNt7B1wxbWvR1yL3aXxHnA19vDpQz18dF+PHz/UMxrxKdjCIDrACDpjozGhozYhJTpJ3e9pkVuP5bVV9Vl43WGUs2hfeVC01DFYsDOdyAbLApbuyrXruv3qa7r16iu6/tJtrd+8peucWL/+hS/oN77zW/rDP/3X+v5/+Gv95X/8n/SH/+b7+sbv/65uf+nzajECJxh6oyQNMfamdL4WnLNZmdC+KWeJ/pBypYC2TNYNejWmlpkR2oDpDHZ7ATPUtnIPsruhnZ2+Q6N5+o7aPyXsCpye8hvQIpfR9a229LEW3lfRlcOXIks4PbAtIAwpGvqaN2I2KFoG7wLXxz10WNFXJiPKZeDsbO3qlIGTIpRTUkXdM7qGJZwkgsunVTCJYtI5oKXN2qygYdJUqsm3xsD+xle/otXlBbXIn9RIBSQonJAM+RvqaEyZZCyz03T1naqlzvZ3cHoR1qqLbziRGRb/9evXde3aepF1SlkNNzwteVMKSiI9bTRh8svUpaoqeXOXaUv7U8rI1WqCPkac2Jo6r90t8jm9+TjcVSUx+XvyRtoGSflRrW98Q/4rW94A73OSf//+fb39zrv6xS9+Xm5J/PsjZxhTE2RokcvU/IcYJt4Uj+lndo84YYoIF1H6gfXiiXMRI3IZffpHt1599VV945vf0Le//W3dvn1bB4y9HW5GfEvybGOjGCj7nO5MqLONR5qGuk2KntyWLXVy+V0pnT6npB0xmbo8p3caowjykQ8p2DlYTGMeHQFH3hZejdsSKuqaZ9Bo1QAAEABJREFUUlJG19Zjje57uVbFbNij311bW5d/fMv/38oai8ACxq3bpiLNGN3sciV+98M7+uEPf6C/+ZsfFOPu/r17OmauscxO28cgMTV/lxURcjlui7rXU6bNg746pX1d7zH1NJ0yFqbue64AeURfEZTa0WekQO6Uc6EhyRvbUkYEyaL4XZ7D8UnMC6EkiXhoiUtZwo/KaYMpbdoW3lPmiTE7ELf3GZv0Mwx8b+SLbOjOcln/EfBCjowcLtv17FEn/96SjRH3CRtfyxh0C8yRA8az25hsmsPll0IlBbwsl3l3be3aug8Y4QSkyarqngYY/b3+QJl2ipTlua/AblBXfcpIGnNodXY61Am35L7psTHiX+Q9xn/IOrDLqeDOzr4O/JduMFSGGC2d/tGFi2cupWBEDDX0F49ft63h6An9aEI7TYnzJsZUs7ZKOanLHiqPCX1TIifuIF0kUSeAv4Rf+EuA/EQEdQHqkKlfSklG0ZUbELTM+Uhd2LiIFpmMiwAHmiGwGBfAn+A9RyklpIgomIebRnRhESH7LxAS1QGEOy4kXuH8VHR5RD4glf2HD0cLZvKGpE8ECs5zKCkXhByWpJJPn/i0xM/RKKJRukCLH5A3kMN4Xo8NMW0Jsh7941eZIMPupNBzeFERxGv+mIHLgCbCjEyFOxrK4XqFEjwS7jkCHmThq1lclLQlnv6RE/kKCE8GfnhEhCKAJH87SC4vOcRxIeG8RJK875jmzEHtupYWbhKwoNP9VjsYIHsbY01OB5oOF4oxcv/Onn7903v66d++q5/+zXv68X9/Xz//u7u6996Ozk8zBkfi9mSis/NT9mrHmrKBb+i/LI/EtUBimQRR4PCWecmYQicXaDRi/BnjEtaoGCuMS/bbmjZJ07ZDwx5galDTlspRnLWulvq21Nd7uwkKvQqH0azwaIEKdJE/1MncaIqAU8pskKVBDohamJYxSUGmTdvKtAB3w/js4HDq6zCZ+iMFhXPZwXoUqqNi793TgLWnb1QVB11ZdZ2ZDzOHPX324UtaWlzR0tIqcSuKWFQTfY1TraO2p+3o6e75RD9jvvvh42f6h4dP9YvH23p/50QPj6faGibtDCttnyZtHDbaOB1pczLUxuRc26Mz7XKZsM+tysHBgdLUC9QVTHBPqLUxtjKo3JQKebGY4p8Q5zyFOhy08j8qLKmxv4XaPQP6U0vj4JWivCao3+62uMVDlCJC7viZAZKFe45olNj1VYzMnFvVoJ9DC72s5X6tdYyTW+ss9Nev6eUbbNBvXMOIuSb/iNgKC1YNn2DRCxq3UivntXHUDMcanZ7q3ArBgHj28BGd+31uVn6t9998sxgrjz68q2cP7mvz0WNtP93QHobNwc4uVv0e141nmsDT9balesbic8aidArPE3AM9thI7B4dahuFb+3vlx8D22Az9YSN1GPwCJ6PuNJ6srmpp9y4+NZlE4PmAKPn3BsJZFevrwEnq6vXb2j1+k2t37ipwfKKRAeaorMpaar+gmpOsROLd9S1ahbXxZVVrd64oVsvv4LR8jp4reDaKy/rxuuv6+u//V398V9+X3/9f/uP+r//P/6f+ot//+/0G9yw3HztdXFMqVM2k0PavGECslEkFq0JA6GhvAY6GU80sYxgzAZzXOhYplP0TXdQ9wQ5ALJGRNkwZSahz4SUlWdIUCO/kLfCb+ScFJF09WnxtCEZgoryLdv21pYa2s4D2fx76K3KNROVtM+G4tmTDakRKs7yiYTzVeg1UUYjuJoXq0RLopSCPllrws3ahA1+j83ooO4pGD9f+9KX9QqGYq9KSAJD0ptxw3iyniZMmgVFX/A1b1K2KK8lv6Hnwlq1Jc5ppSl18F+gGmLcLi0vqT/oI2qodbuRTshp4j7qDeqQW7tMv/GPEKEKeaPUIIt5UqzquqLOFXwta6tAn22Ro9Xa2qpshPivan3lK9TrlVe5kRmUv6j17nvv6Ve/+rX8F7aecILiW4zD2an8fOPZIkhKWZDu9oI6p5SY+AZMfItK6LGTp0WuKf1ooj7j9+WXX9br9NfPv/F5ffGLX5A33puMnYccJGwwbnZ2tjmRPtIpY2Y0HCL7lHkkFOoe0xZ9uPwI+9RpFHcEuiKZ4wpwW8DWFMwpztnrkHbGu52FXRJzTzR1zkl1lWXqNnKJNf1nAUNrFT3eunWL27WbWuBwwWlq9G60SOabEt8w/eQnP9GP/uFH+slPfqz7GCWHzB+B8ir4TtFdyxjMyF9XNTrsy7do5udNugj35t84RyfuH9Zt1+cYt/SbKe3ufmHZrtbEbuuiqqqif7dBj3aoah9OhMIVFE9IwT9/NX8iiqtB31PWk1I+fe4UA8Q4oY2OOPDxTYndhtNMqI8zRiT0VstGl8vto58VDNPVtbXy44JrzIOL3JD06ec9DnBqdJpzViJfV3KriACpIKUMDfGRFIowElWm3VsIsA4m6NJrXet4xm8LvwnyNy3pU6WK8ZwoqyV+hGF1Qn182mfDY49DrKPjE25/TuW/NGQcc7Pu+vpH48bMo90a2rhrzRCSZoBnUJ7rkFJFn3F5tSrKS7R15KTIqaBh/hgy19qoF9nNVxF+O0gdjY5SQ3UPFaVvMSnhxU28QERQXlaP+a9X95j2O4jHbej+MqWveK6clv7CvEB2oq+8DjCuBH1GJyJYjALLOvc7+9x9SaOkCyINiEqA6/UJCDaDHd+WpB/FPO4j2R3QduyZ5ovaTOdw+QVOcxUS5TyPizJou7gK9jWOk8MY10GZHRp4GC204yUeV2WOhJ/pUon2iwhFdLC/g5RSKK7A/hRBHinBoLhxXFDcOSXiSJNmIH1Ipf6m7ryt1wP6QjvrFw1jt8FvtOz4He90Tv8RENDVUZLdhutNxTz3tfi936jqvsacsGtSqR3Xaod9DY8r7W2c6+n9fb31i/v60d+8qQ/efsIh8642HhwSN8KQOdfwJOuMzfCU25EWvTbthL3pBJEaVN2K4nBTEIXFDLpC7SYbaUpStw6QphIHw62mTasJc8MYmE4wFqbToAxApRp4FeCmtJKXkokXaDo/xTegxKPjZgayuni1JW9coUKetuSfem5F39PpFDmmrHcNMsGXdiEVedoOLQK/8LYugLASZTeOuQ4SZc6RkSfN+0ASfcLIqlhrer2BFgbLrNmr0BXVvWWpXtKkXtAInNB2+7nSFrzvcWD/DvtZ/4L9z9hfv72xpTu7B7q3f6KHR2d6wDx5//xYT0an2hifa2c81B57mQP20imz4HwSPDnWda0ei0CPxalXFoS+aqhR9ZhAgSftBJ8ok2iWoN0ICJm2VLQN1AZKI0HRg1rCS61zKHkSBoWy2LTJp0JJbrSp04GgskXtNEID7M6UVVN2v1+jrL6WMVTW1pd1bX1NL738EritWy+xEbh9Q7dvXtfN9VWtskEYkGfQq9Srk9guqZ1OGIB0P+74zrHgDvf3tLXxjM0WtyrvvaN3335b77/7tp5x87Gz8UT725s65vrqhHSnB3s62dvlunFP0+GZ2KVeoBmda2Lr/fhIZxgoXph3OFHb4Jry6d6Rnuwc6iGn9Q83d/Rwc1cPNrd1jwY07hP2YHtXz/YPtIfRc8zm91zSOJIaNg6+MVlcXeeGZU2p6nd/0eX0XNM2adwEgykp1QPab1GLy2taXiUtdBHL99r1W3r5ldd1/cZtLS1f08LSWvnF+q9+41v6oz/7vv79//If9W//1/+oP/xzblh+67e1dvtljWm0E26ffILXqqWZk/p1fYEeOu31MjrNqtFrRdsktxv5gvSMLgbSBIxVNuTzjTmLtzdOH4fxLM7U+Lg0DitxDNYpE4YX1bals7hMSW2IfiTNQxomUG/ST0+OMTDP1XCqXOVKNTqsWaCn6M6nno+fPJNPQVPkMimYT69fK9NP5/3PejBniqCr820oBbjevarSIpura/S51znxX15ekII+NluUUg4GNuWiwxpYBhJI6KvDnLOuPPBXg99U8oJgXY4Y1OecQrfUe3V1RZXHEKlErQnqXDi8wThns5ppm4XFRaWUNMTvE2xvEj3hjW100jYLCwNd51bG/PyjU4b/A0Pn8eby8ePHjI87evDggfbo/wfcWBzTz63/Bh2Yj2GelqMIUT6d7BkZI4Ju0WrC+HNah3nzuYyh9cYbn9NXv/pVvYIRlGmfU4x9/7jWhx9+WH4J/IDxtLe3V4wSl+G6T+gDDZN3RMi8gvrpMz6dVJ8tcZDM81GhduOgSBWkoOwkiNxPDM9P1me5BeKG9/q1a1qbbbR9C+D2Ojo+1nvvv6e//dsf6r//4L9jmPyD3v/gfW1jfJ2wqXfdxJMzvKlXv9+Tf89iYXEg83bbDpnY3b6G23N+eOAx0tD+FWPUfa1DVdo/wSuAqY2BAX22GDkccDh8ij6d1/oxncLH7nAFqbDHxRyOnzCexhjpNkpPWHzcV9x25yw4Dh/S34wxhxlut4hQxVjp9Xqaw/JVHhOgJs7lOW0B8qSclXKmd6voeOLFmvApsJ4M/3iEMRo3HDC4j7XMPYY0oX+2SlJkRhPzKe5U1Up1n6C6C6dQb0BOkfcQ42Nn70DbzMebHFBtcJBkusvNnW/QR4yZMeVMpo18CDCdQO1GHusEVvB0eaE2PgbqwkScESlBABR1y316jil9fDodM24a0kgkUWYuSTME7RIRuvq04h8d1j+DLtwsdnyLVPBpC3/3F7eJMXdPmH89rkrZXnPRGxmvsv4Yt/n+nwByFhlLQfCxf44S9jFFfkxQRMj/PhIVElEfRSJ8jnka+yk7QKJsU8tGaykprkBC7R2E+0WE5PwJPs7bwWFGS5zUydQqsIAizf2mhDnfHMS7zTsE6aO0v/tAzknJqEIJZPpEBS2wGzCVXsSlLCWXZYSkApeHE3dcoAsrdSdtxWFb5TV+TuusinXRyC6fNJ2uGjnPBagDASrloM8uXLOnQQ9th1ZQcYg11Ih5QxwIjE4m7LmGuv/+U/3iR2/r0Qcb7KkmypOBluo1DqtXFE3GqJmQb6wx+6W2DXgjDHsiFY6Bn1LhXxzI4P7duS+/jm6Jawgq47e1z3mD8SJ5GJQx4fHNOJ+wfk0LppqW8XmFem4irDFwN2QuZcKTIijh+bcrWyqid0XqIsyKo1FSzspVJc+RnivtTpnGJO4iLXnN48JPMXabRaH4/8kvPCNCOWXKrtTHLhhw4+81e4H1wv5er1aPtanPfJ4GtU77oZ16qiftmR6Mj/TO0aZ+ufeYG5YH+vHWPf1i94nePz3UPfbOT5jXNtDRBrrcZH1IUzwfh8aKN4SijOCDYKWNE+6L0ZgUdMgCOmjQYYsbZQWgJmpJy55PRlEYvNrgA1pIGSGFBwqGFj95WuIb0JJmrlCcIgiEEo6cEorKqig3g+QBmEKm9FZl+C0s9rS6tqxrayu6eW1dL2GovHr7pvz/saywCVvoo1DnU0OWqRIb2ITbCBQ1xGA5wAqzMrQAABAASURBVBjZePxQD+68p7vlL4T9Unf9eyt3P9DTB9ywYLj4L4Q9fXBPm08eYck/08HWJgNqR/79lQmbq8n5mc4wNA5PzrWL5biDobJ9cKzt/WNtgQ1O4bbsB093DvSAW5U7Dx/rzsMnusctyz02zHcfPdGjjU3tH53qlEE7VVabe1pavab167cKFpZXlaoeNcge1xqyWJ5yU3Q6nGC40J5Rq99bxJhb1/raTd3ASLl1+1W98voXdOPl17S4fkM9eCxzU/O1b39Hf/Uf/lp//b/8r/rL//F/1Ne++Q2MvpdUo7MGY66lQ9m4M4SuTFtOK4LFTAVTCmyAW7AtbZbcPknqaJpR2qyE2/884rlwp3s+fs4nIkq/iDAVTwC/0Q1wvJYiFKJ4jdh4+K8fpQQ/Zu2MzmoMulz32TBL+wdH5U9Lnw1HasO9oVHVq5SZGBq0Wxb7gGO4eo28GayZqHsM0IaFvT/oKSN7yxh79eXbbEhXJPJ1IB/6aT3GQJmrCGrK5CXN/XZ4MitQe/nPeQsvwkjsDeAexnJL+BK3aN5o5kwt4ekyyFiYtuZPed5ENdC6qlXXPfV6PfX7Ay2xeb7Bjdsrr7win/D7R6lucFs3YdO5w63hs2cbGCQPMRAeY5TsY9ycyxsab0bHbNIa+NtgshwR6B15hujPGx4qf/G2yOxNqiftzDzhye1lDhS++tWvyXDZEcGJ9JG2GEcb3Ja4/CNuIl2WFwHzmNDnbJyal8PtdnhEKNGuETSO/mnPPMeLdM6lhKPXub+jrUpRRFLrUrZ/n+TmzRt6DQPr9u1bunZtvei3z+Rt2Rp0cICR9cGdD/T3f//3+sF/+2/FKHnv3Xf17OkTHWNAu91gqcWFhZLXenL+ATzcZp73rIshc4v7sw0A98MJ/c96sFCBHnJKOENTFlOn79AU0SOixCVoS59wvrbESBV9ve71VPfq4s6e41NIvE7zERAwGg11enYqG1U2WC+MX8ZBQ38Qj+vvdq/rWgMMIi9wpq5TXVdynNMkZIoI2Xjv+uoVOXKS5ZjS5xp0OYV3g8JaAlsRl7JUgDsSMR0ax7OoeEwXkLYFDeETTkJPz0fa96038/EuODg81iGngEcYWw4/ZsM0YjwwszEC4QnvyJWCsi6RFA633lMgpyEpoKKHtPLQLiBQmoXRPJrSBmP4j2jDEWPKY2eEwddhpAlxCb41uss5qd/vK+Gfw2F68QnKQwMXX8p34W5rJ23R4YTy3Hc8nu1ukMPxhtOU7MXxWT6ta0TCjlLjC79luARJzLjMo609wPTTQJL/sy/6QCAZbpILSA7i0xbqZOIp8ltGWjwKLuOd102c6IMF1Ide4ZVZbCtkt8OD8Ch53dPID795Xm/mDTmMdEU/uO2fo8jCx3muItPNMwW53TOCFLepcREnxpSU8CeHJ9wgjJAIor7IVORrqfEVIEdXXivLaDSs/U0Zz1MVavcVqPCZ1ZP6xAyCXgC+FFTeEo/+TLG/lHG39POA+idcvJHJNj5OpOO9IWDdOUUeblZO/cvx++canU7VcmPSrxcUTVKvGiipojgqLdDSEh73LUHwbenzhsdBiIdwvrO3leeU1nMKae32eGBIOPkMSEueZsanzK3IXNZWGyNgChoGtdM0ZDY8vs0AtmijxXmJrnCkgW9LApc7hX+DHGV+gzaET+E1xwS9d3HwgUEDyA7fWT1J73lxDryzuMt4l2WQ9fmXxA5/EeSkL4QyHcrzUN3ryfO34b2H56Qe81INYmmgdm1BcX1Z+eaqxqsLOuy32sBguXu2r19tPdXf372nH92/p58+fKA3Nzd07+hIT9ifpYis+AiS1PVIKKJYX4nGMCW8LSDcYUCJ9BfIUsbPgJFR4sk7o44L0obTYFBEJj1+l0f/URvwNZyeNE6bSVMZVSUvUj02VT0WsV6vUq/OoFKfBbSPv4+/hm/NqUEP9PtJC/1aS/0KzChW3cpCT+sri7q5vqKXr6/p1VvXoeu6sbqkVTaWA8SqMVR6DKKeWhn2t+cHOtt7psONR9p5fFcP3n1T997+tZ5iuGw/vK/9p491MMPhxlMdbW7qmNuW050dnXPaOzw8kgdby8IzOZ9oxGI4tPGA0XKIkbKzva8tbk62OaXzaZ2xxQ3L02dbevhkQw8fb+jRk009gj55vKnNrT3tc1W2f3Ci4XCqlPtsNpdUVQvoCrDhrhmwmXCp4rYg1DShKQPZg7nOAy0trmll9bpW1m5o9fot3XjpVQyVV3X7tde0zE1UrmrdfvmWfv8Pfkf/2//2P+t//9//r/q3f/Xn+uZXv6hl9BjNWA1Xcy00oy/Urpq2c1v4xChxY3CJlqaOGQQ15v45TYTPEUph99W4ubujUuijzzzsedr52pLcA32PDaI3AZEq9fpLyv1FN4/aqHRImzxDvwcYgxMmiUnTaMqArXqVEn3Wk5tlG3FqnXPIJ1/i3qptx1KaoOeh2maonBpuItZ0+6XrWqHPsZdRQ9/yhAZLNbRHM02kDbXw9yRmaljGC9ow9RBPoiK/umrgRa7ppBgLo9FInhy8kR1gcFRVRbyTBx/4F12FbNCM2Ei+/MrL8i+Yf/GLX5QNhCUMFBKWeBsEDx481EMmDf/1q/39ffk0fDwecUI1xDAZUeaQDZPLHsqTsWU1NSKi6KnoCllHZZM1UkRgHC/Jv7vyhS9+SV+kbN/OeJx7Q7u1tYXxs6fNzS1ZhhM2hkN0PGTCGnOqYt6d7hr1e30tsMHt9XqlrJr6ujwKUXmsr+LoPhHoAQTtl5hjkt1XQE9TzP4V/SK3FxgvOlOP2RlcT5eTIskKdhrnGyDP+tq6bt+6pbWV1fJngVdWluWwRYyMnNA9tyF37tzRT37yE/3gBz/Q3//d3+mtt94qf2nsjJP6QOZe3dMiJ1NL3Pa6LWvGYLacrgYytfSFKRvKMXPHhDafIFdEKKUMUoHlCc0e4sL1CpW4lJ0mFAFIkkwBzlLtwBFBf0GWtm2oIoUSJjlG9NmGPjDSOTeq5+XHt05L3zjmBs3tNGGhbhgzZhYRXZnIlnOW+9gqt0em7quZARERijDSjHZ5nD7TppFC4m2RZ0rdfYs7ZWFmRKh1XKI+6CgZda1EHqWsNhhXZGxmEGX5AKJGtxU6dryNgXP6po2QPd9WcytygIFi/zE30mfo2Dcp2C7wy1LKCvgYouwmWjX+B/WhRSdPSDnk+JSSDPlBjVRBMLqA/ZeAF3pzf+r6OZsuR1p+15tT4SljfcrGx2gIM9uaOkdEKcdjPuesOUrZLpe0E8bPhPHbkL+lHM1BGYgvUU5E+Cukfh6EJxJ1cMoZ4E2wnoN4HA65+sJCEfCfIc0oISTji58EvJ07IoSHNy6gF59ZOUmBvIHaU0Hxkz9FknUQMeMxS+f4TJhlSEEaclfozahpX1OjJixXuejThnIB/joH6xxILlOU2XYQ1EhStxaSpqRNpM8FlXmSL7EbD0AXUYV/QDv261p9+nGHjHuGGgp6LrtKrO8dKvLBnrJaeFBm0hUaM7epQVwWdQmAOwk+gUxJvcrIV9yJuI+iykkVaStuUDIVrADVEWIpUxeDmUOum+v1HEKygVMgofGWA+EOGT8jVkbCXQdfDmF9g3K4s6dj9kfT87EyhkqaZgySsaZDGp+1U5PEHiQ0GYn1KBSqkWVAnRaQq085rINNiKlMdHXiKQCPx4DH0ZjxP2FsmHqNGTO3eq4poC29DndoyM8YhUmJa8QQauRx2MKvMRhn9jekaRhfvIIFmJVPgONcNsmFF54qFFtGXR7KmPHp+NoPXF0yeA70/DdhDrT8dk9JPyXO+Qul/BY0FOI0nlMaJrGydkIbCmvIcwn4O4y5wfNDAfnNo8iPyuYvYiBzS3CHRFtVdIKafuv5p64qeW5fXFjUMnPtEvvQfmRVKavPWj1gLewtDJR7tSa50iEMNzlAf3B0ove4pf7F4yf6xdOnSkXIIhRKvqCtuvCpplSgAKEnKGNi+hE0mpC3wxT3RzGFz4T8U/JOcV9iShlTrtwBcYW/05U00xI3V2BL2CU8cU9Fs9LZmoIycdKnc6Z7gl4V6mcxwEEdGtSpA+EDBthSr0J5tVYW+1rDyrvBDcvta2vFaLnGRnJ1caDrbC5WF/paYPT12HzG8FQ6x8gYHqs5OdTk+EDDvR3tP3ui3UcP9Nj/58q7b+vJhx9oE4tw7+kjHW080xGnwEfb2zra3QG7Oj081JiFveV2o6bREhPllEV9yOmc/+OxY25X9rhF2d7c08bGlp5yg/Lk8TM9xkh59OiZ7t1/xEn2Y92//1iPHj0lfkub23va48Tv6PhcwzHt2Sblik4Aemy++4Ml1dycpOjRvkH5Uw2LkTRls9HQBlJvYVkr125q7QaGyu3beu2Nz+m1z72qG9fXtba6qPXVgd549Zb+8Pe/q7/40z/Sd7/9G7p1Y12DXkbPWTZQGm5VxlzXjdBVMx1RFht2FtWWdm0ZLC2LudutrGh0cV1A3UNn1dxSpWW7wH/ON8g0B07ezhcKz5oMvslkzEnvKX2WyFwrcp+iK43oWidnYz3d3Nb27iH9ECmRa8LE5byZAUgOjVjsE7w8CQhDrG3pl5pIAaXuvV6iBhP1MZS/8pUv6Nr1VTbyYwb3VA1pSSgpk6YShUu4EIv49h+HLtM0TExTxo83hxWyraysqJORSbHtZA8mkQQiArnHOi0b/yGbzLOiAxstp6cnuI91SP884rZin1sZ/0Ul11s8U9rR7h6TTGZimVKmDQ+ilFKAhNyijlMMmDG0UY9JaB1D9xWMoTfe+Lxef/11+VZmMBjoyCclT57If/q3+3n+HYyT3RJ+zq2Ay1J5Ar6tXM8OTXFTlVJmUHZEyG1hhFxnKg598XVcB77k4as57Ji7r9IUoZySqpyVQUsjWTaX5Xqsou/1tTUMkkUW9QrUcnjNhD3GgNjlgOLOBx/oxz/6sX74wx+Wm5I333xTT6m7deDN3QKnTUuLi/BY0hIT+KDfU05JOdApc5/n5Mv5r5XzJOS3DJapgHkq5awuPOS44p6lS4k485zRiJAM8UBbiOtmisJ5i6vQlv7m8eIbkfOzM7mvuY1stDpszAJvGWFR9NRH/sUl12e5GCXLy0sYpstsbir4iWJDGVkry5xyceeclPLMjZwpZyVoBHJKapg/usXYa0PLTNLKU0VZAXAwDDSlbQy7g7yJNqjRbd1fUKSKsd7qjIOhfW5G9rgl3WdRPAC+IfGPsA4xAsbMyxP4mEfhraCsJKVMeRmaFMhmJMtf3KmEK4I0Uqe5QOrL12GwLfUv1FElkHTIrwLndaAjjYAlPAlqyIQKyriyvt0H57Shj3g8XoXjp4xZo7QNPARaKmY4T2uG8A2KMiClvIiAphlwExExozC56FeEJeu5IFTckZQTMJ3Bc09GfyU+EQfszinJtMMs/3NhV+M/6s6JsDDIa1kKLDeyztxFVqd7ESVflzenjpZrV9opAAAQAElEQVS0JV/HL0qamTvBM0mQghy6oJnwDkH/D9FTiGvkNdHpCiRV8DbsTzDKODIZTfGSPkBCf9AkaIeE2/GFztxkJS3xIcqS6CVitujABBH02qCt4oK2szTNLI3ztSp8Q4UiSuHpMPP3vgqRNUcxPDJpLQNAPcgYupCLMPNw/pIWo+UqDcsVKmU5jf1kUUFLOMj0z3PWJ/+OMLMgxsdUEw5DJhgoDXubftVnz7GgxB6narMyCG5NGoyQZhrMjayn+M/PJhqC6QSmypJLwUl39yBjHDZq2bs2rGNtg5ux0FB2a5DI481o0WGL/wLEw6x74WcH0YXnc+5ZnBTy03lDFMNcRnIy8Ra3WTq+gMBSLoFFFlMiShiM8JY8lqfBT3LN4TQF1KcxSv2aMmdMcRsT9prGlHpfxQS/Md+fe84wD5dzFaUwykUtVMIOIxQRSgadwWtlr6q0UPe0yN6qD3IkpRRKOatiX9Bjj10vLystrakZLGvEHH2Usp6xZt45PHA6GpfE+QUkeliaTbwpZ9kd0CDsnwXzu8ifFBUgLOb8HPccHJ8tYMGlfEmZUVOlJCMn/CgkgxRCORLNL7wztNC2hFOkepQ5qGsN6kqDnJ/DIgpbZWNwfXVFt9hQ3VxflX8MbH1lSaso0obKOobMSq9ST41iPNSAFqp83Xl6rPPDfR3tbGmXG5RnD+7p8d0PdA9j5b03f6X7772jp/fvavvxA+09ewQea5dbGGNv47FO9jY1OT1QTIeq6H2ZPa5GdCoG5NnBqQ4xVg5AobsHbOIO5D/JtsVNywY3Lg8fPZGNljsf3tfd+w/0BIPGf+746ORMp8ORzsui26q1YlikI2VlaIosKdQwsM85rTg+P9cppwluF5/eLg9qrS33dW2lp8W60WI11VI90VI10edeuaE/+aPv6U//1R/pi2+8zslLcIJxrpoJqMqUxcJonVc5RHGat4+pxegQijCSJCOgov+Tfz7iSsg/9dPlb+FhXM0dEWwgM+UK46nRAQPhnAHh/8iyRdBU9zFQGvQw0sb2DkbKps7RoTOMGcAN7VOx6Un0vbZp5A2TyzCklqJaBTSoTq9fCZaqqpCNvNu3b7Bx7REWqhm4KnUmIe3Q4m5L7laeYMzvEp482wu9lHDkMG2QoWXGmzL5nDOJj9koejPYZ1Mm6hphaVqcAZAQnRCkEXUuRgF13NjYwEjY4RT8RP5DD+ZhvojjDORDxuKxt8UV5UeWcq6Y+KYquoAvEdwSLevmzZuyQfL666/Jv+Duv7TUpWmK8bPJNa7LPkT3h9wqHh4ecmtzUja9njhddkv9qLBZfizQBmU3YCob9xPapp3J8FwGKhsRzwX9UzyewM035Uyb1eXGxr8/4t8jWV1e0erKKnVewRDrqUIfVVVpjOF6yO3cvXt39Ytf/EL//b//QD/COPH/W/L48WNuhnZ0dsphB4L0MdQGnCaZus16zE+ZsoiS9eDyTS1DB5VwhxXQ7oWir5Z+0Lo/OLPhel9ACl19QhFJifg5dRsVOIz+7XoUwxWDpFBkHmI4jrh9m2Lci/LqnNTv1RrQ3xaph2+RaubXKmU2CpJl4oODl/aJCKUUjImq6LOmvjXp3ZcM6zBT/5Qz6VJBRCjEQ9eDhaiqbITYiOAwkNlYHB+1QLijQJE0ZV6bsDk553TuCCPkcIaj41Mdc0N6jqHiH020QYLa5mKqzJOUaNqaAgG7VR6k8Us9IiUFOhBukigIdxLL2cr/xPcSJY6QEtPaN8tg52eAs7QwN9w3xox3j2W7DbsnHKQY9k+njUqfoK0iQtYtRH5ccigkB4CIwBmSYvbPLiP04hPU17wK0EFOSTllAEUfKSWlnC+Q7U5ZGWqkhBsUmnHn1MWVfHYn8ibllJQ+AbnkT6TJpDGSIiUhvCJCKZICOVNJl5VyVs5O3yGRNqck00S6iCj5+PB2boKEB/CyttnfIRxAVJA/lFMCmTmAMnAXniRMkubIoeI2zcnpE3kz+ToaEYUfBKp/FO5VH5s2fVze9oKfQjLioj6O6yCeOU8L27m7uIv0ZI4IRYCL9LjtN6xLw+4XUcKlKDLO8uDmVYpQUoeWPjxiP2Ik9138qWH/0a+1NOix8c0cipKfg76WPRidXAz8MueEubTEwSuXObmvfn+gFJmRJ3nsGPa04gnCIMVdaMsc08HpynpcwknH2AtnhHdEKCKImb92x2XYc3HzNPCwEz6FjT92O2yG4p0LYx5ziJLn4aS94sQ3ex1oBsCyfyqY9MrccJU6n/2mMzTov/WkW3h38l/wRf72OVzKgSbYDybZOFmoabOqp9qGSsq0hft8xZ68p0E1UA1y1ZfqBYyVRQ17fQzQmQAXhdlfClNpIIfLfgTjteuicR33TwJyw578cITZpfv56nU+0nSlkZ6Qy8REzDPPGJKOQF6nawolE7Rxc87QyCcLOah/CpRUcf2XUVyaoXMP6qxFTv5WFhe0srCAAZO0hH+NG5Ub6yt66fo12Xi5gdFybXlBS5yQD5LUY6D3OEHvp0a5GWt6doLBcoDBsl0MFv9+ymNuVR68/54efPCOHn/4np7dv6ONh3f05N57enrvfW0+uqudpw91uLWl070jjY/P1GD9txznt0MWGegUQ2OE0XJC3O7OvrbYXG5yM+P/V2UT95Nnm9yyPNP9h48KHjx6rGfcwDzb3NLmzq58WnjiQQ+fKSt7ywLeoJkpWgombyVON00N9DrE8BpyU1THBOOkVU8jVZMz1c2IThV66dZ1/eY3v67v/f7v6bd/6zf18s3r6DZUWR91UoIGs0bA63JykzzeVJ7giwJl4GZSaQUl1G/rzz8C90Ea+7lU7i7PBVzxuOwqpzKRsbOVN5LD4VATD0pmzWDD5D9CMKLwIScN1ql/QbZFxgknq+btTWhGRxM2xYG8UyZP9zl64EVJVZ1xN+r3KtW+wVuouT14RddvrCvRB51fFiaSFJUEf4qEDV8KKfW6oF0NiSFd5/bXaYyGyaNFftfDm32yaW1tVX36bqQg6UwyyrPLm8BICSNlqBEbHJ+EO2/b0s+cWeSZwfmrKivBx+X4VCUl5x1Tr5pT8SXduHFTr776ml577VVdv35DS0vLZcPewuuc/uYf0/LvW2zSD3d3d3V83N3SeBMVEeo2Uhga6LMtMoge08HfS2k0k0oOVkOdp2zATC0XobzubZDZ67wz5z+L9Ho9DQYD6rQk/2hSATcmNkxsqFjPvvmw3IezG6F33n5HP/v5z8p/QPnrX/9ad+9+iAG4rRH9LKhBf9BXH559NvW9ulZOqdRnygI8QQfWR6kT+msBWYo+SgUYU3N/6Q9RQvnYhwd98sX/Ce/VyJnbfcLlzDe758jpdhtxWOGwMcas+8cEw8v9zNkq+r9lH1CXGqOM7kHfbUo/ySmXOuWUoHZnwju39bnA3Nqre8rwiAhFhHJyfCrpUia9kaDEiadV8A2+geHRakw/mdDvfdo3wlg6o5+dIXcBhscRc+QJBzRHxpENkjOM4KGGzH1jTmHbMteUVUEK05CUZHfgN3WZrUS9xCyGg7dV4G7VtID+5/YySnshTwOsyw4q7VbSFhcM/plvkK+DJcBD+W4Ln/42yEFIeefuiFDEHOiVOkVESRMRCrvKR8VdnHx4RXQJjAjcMXND5n5JCbfngYIM/6ug3TLtl1OmXauCxNqS8KfIKsAdM3cgWwKFJnjhtr/A/o9BJn9KSdnlZNOkhD8i4B+KMCS+hEcHwswzSOe0KSdFOIWee2LmQ8Wl7WefEup2LY7SnrO2IEPRx5wqlKWCBHXvKptsGCYQIDkNclSRZHciXYBZj4G0wAFQSFCe19Au0GGAuYBeSGznhqW6hU2XD2Vd8eAkLbzMpzUt8ZdhJZyxJXq5Cn0hDg6a5yt57XOahpgZnG8O85mhlEdeVE5aXuQv9cJp2V1/68GoIpeqTJmDRqfnOuEQ6/zkWL0U8l7s9o119mpZTTNEzIkIhkVLngBSQvs1G+JEv3ObeY322LBYiOASIUhEHXhnbge3/hS/Hc4rEpgaEUE5hmM/HfFp0UR2JZEIN98XXmI/NvxqMtIUSalHofM4ZzTwm0A+7u1yu/2MjofTObyjncv1dqxTUXlHzUA8urF+rsLpndb9nCamJUJVyvI64Xnf7ZIxHHNKypFV+V9UiugpOCCOhUU1ILnQORo6UUPrTVkk3ZCGF8oJmzTTBtqwQSsTIovoJZ2o4bTccCcwJmzYDLsb0nYTKSWUzURLp2r1XJjDn8MUnk4PLfK8QJHT8l2infGcUStN7uZGoMwroIOhF6UU8gSVsmko8BuZzVhdV2ywKlW9LC/APpH2j3EsLy+ySVnSOpu/69yy+Hbl2sqS/ONh11eWMWr6WnAerg568O2h4Yx133DyeL6/h/HxDKPkgZ48uKvH9z7UozsfYKDc1dP79+Rbl03/OeOHD7XFKev202fa29zU0d6eTo+PdMrg9I/leDM55gTTm4gjNnre8G1uY4Bg2GztbGOIbGtnf19bGCRP2RAa/pPGz+C1SfzW3q62OLnew4g6mo40pN0nyDkN9MBGo6prVYlFRVkxlTIIFvWEQYP9JbqBItfKOWsyPle/TvrSF9/Q7/3Od/WH3/sX+uY3viL/yNeAW4MKnbb0hSmZSqcN0Qn5zNsmPD0lSQ6z2926FXuHDpLcJ1va+yoc1qhF8pYvaUhnlzGbIkvclNiGvtCwafAGtvRjFnOCKJGKTYY6P9rT+ekRdZbqXlJ2+7MpzeihQc6tnT09frqps/OJFLWaJpGXvlHVxCb6MaW2oqR5HaDUq8oV6ciC4dpMx6rQx+3bN3X79i31zJt+7VxOVH52HQ76lAeuZeIVyglgarSuMOW7nj4NPuBGwqfdg4UlLS4uKSFHLuU1xRAQaXmVkLFFEQ36yKmrj2kmvRAqIqirUwZps6qqZkz0tbK6hlGyrBqe169fxyC5qQGnU/YLuXwDc8RGfW93n035TvcfLx2fcDsy0pjFRvCuq54iotMdevBcINooJEX5ZzpH6OOeRKDrYB0GeWraLaUk2KKnVq6X5x5RR8e7DPdDh9ktykvw8Ea7qirqiDyeg6wP+vYCm2gbIzeo43r58a0lLaPPxcFCqbvL8eZ9hwMCGyDvv/uu3vz1r/Tmm7/WB3fe10PG8e7unkZs7j0xDzgR6tU9ZXhbVzVzTMqWQIjSaNpOSvtMmS+nyDCdN2xILf+olNxPXMGgninnwsvtm3JWSgChrJOIUKZOrld2HH7xuKtA1PGgvuhmzPi08VE2+NyU+Me15rCuQv4nmW9OjA/4WfY5KvSeq0T5oYhQTkk5J1V1RX/pqc9YqusanVXKpE3ES1FelQc3fvc0w/2YpiEmFDkp6HeRK7WkmdA+I+S1QXI+HDMmhzo5G+oUnHF7eGZ6Nip+z49nHOYMmbv8OyStkhTAtEAXT+BK8I8If63qAgoVjUMXajtKu+C5cFs/DZD+0QAAEABJREFUDWvfFAOpwHM9/dl9r6X9WvTbujJkZxpQyUtZ/9hrKZwm/EEIWgoXTHDjmL2OjSJvQm7DPtM6ZRkV9a3Qd4U/g4go6buvilvzJ4Rf5cGJu71AIiAixKtIbt+sTGAEaULiBTFDmtEgAqh7iqvF/RxaakQAerJuvKGxvqPorL1sg/Yyn/kEJaQIJWQxtd9IgWzgOZpIJynNESL3HKEIQBoIbsJx8M7cLdSQFLwgkVazJyJEcUoRKvFpRiGJsExgh4TLKMlwS0lGXLgDf/e2kCvA6bgL4EgzQEr+7iOV9pA0DzfVc0+g06tACubslhytaUHXTem+YhFVoYQLOI3alvAXgLedxZsKfhcg3HkNSi7li/SaPSV65qY7dS7iW481xnsznmh4cqoRY3vErefJ4YkmHED0md9W2Y8tL/ZVV84wkn+czoejCaEb9jYt627Docp4eCb/WOqUw7ggzuOpoCXfrK+Vel0VrJPkuW/gC+oW4S+e2RtQghQRoFXhHQRevO0F55Yw+0qxdhNQ5gnLYhAGAxndfE+CmWLMkiL0kYckXVZz7mJbJzTMyBSQrMhxSYukhHVUpCm55xTPZVqanZQN+rsAfsv4sSDOv583RXb/J+DGxN2t4tNjVPRrsThIuMW+S3VWwp2hXreqnJQihzpIUXo9NCSBCD6aPRdS4uClbHXAY83MUKpJEDKJrZu6E3TBLi7RhigafwLzcOH+JLSyKFchnogur+CnloA5isdxicA8A+4wQhReENTXEFRBMqLthq0c7sW0ZmHt9Sr0WKvfr1XcnEovLPS0uNDXKsbJdW5WboBra8tax0hZW+aklYGzujTQEnkWGUjlloWryMziOjk/1enBPsbHM25NHhaDxf8x5NajR/gfcbNyD2PlvraePtbO5jPtbm9qDwNkD+Nif3eHE/89HWOsnA9POQ08ZzE+1QGnC3sYQNvEz40VGyTPNjb1eOOZ7H6K++HjJ7r78IHugA+ePNbdZ0/0cGtDT+G9Q/59DJfT0zN5o5vapJiE0qTVhIlhcjpUJqzh1uV0OJU3Ni2LsdhY+RfjVrlR+sqXP68/+pf/Qv/id35Ln//caxrUGZWWrQEqDiYn8YQUhntIlpToS0bgdg/Ci2v+hoLkAUgzyxcp4Q/xAeoevPMu0JKuA7xwdwn4koYQ3hZZGiVOXyanhzrc3VIzGaliPPRp295CX5kNJQet6Hqoh4+eaWtrX6FazJmKVBX02ZhbVxGZXheez6Gwp6gpGxcKYd6bir0BgVMtLQ70uddf1bXr66zDGEgeKBc5SEK+T39DH/nXko/xx7yhpmk0ZKN2iJHiA4IVNtYrnPbnjK6DdDC37ixbW8pVx6/oE51CM5vBHpvKwWBRS0tLWltd19r6uq5fu6Fbt25rDZ6D/oKWFpdUVT3Z6Dg4ONTW5ra2tra1v7ev45lB0mDUhlIp2PJFyrjRE3LWOSunVMpPkZRwFxrkuALEJo2eQ3I86XNyfsn+DO9AD2LmD1I7xrQgnD9KOpchHuuqoTEjQjYebJAsLi4W48uGyRzLS8taRg8LGCZVleWbhR1uK+/dvadfY5D8+Mc/1k/A22+/pcePHlL/PY1ZFFMK5otafXTZpy/1mEvqqqaP0Xcov7VC6DFtQVtawxN96TP0i5a62EhpSnzjHGD2IrMKEgFUTtHpD52mnJUySOiUNAkEbkF9+DTygu8DDm4cXJchtw7GCEPKZUbAyyCP8+aUkHkG5rJejzpArYucKaPEZ4z7Sp4jK8Z8xSKUcyilGeBHdRgLrdwvrZ8xm4UJBxduB8dJISkpItOErfwfodmwsEFyjpFxNhzphL7dGSMjDfGfA9Ox+TAOaHrGZ6BL80HPKRWec76RsiKSosDurJwSyIoIBakNiGAiBCkye7PU0l4dpoTRHgjdFjTF7zSiX7ekU8mMQHZDOi9y4W7JU/h/3IfCI0JR9JagSXyBLpAj2IgB0lSWnTbIkUqRfFVRx5wSdZqBuDQHXKIN6gngE7p8wqGEJRAEe+0uSK0SAQmeYT7QzDgIAkt8zOKdRqFU0H0Dd0QIIj/Fae8MDvskwLZkSyS4AAxcl5y6ulVXqN1GTklVzpewf4Y6Ezdz5zRzz9NWWa5Xdt+9cMNn5q6YF3NBF1b6OGmrWXyGJvgb2eE5s+eqkKMGpvkKpSzKz9TQSKVeoRQqgI0KIkENwhMI0fZSIqGRTTP5HFcQCmgHu2cIKIFphix4FjgcIEcE1MCtKyAUX0j+lvhkl6epDhK0i8dV4uQ+ZlBGUOYFFFf+6fKJ5532NozpiecIDrWa0VQxJRTYSDnc3tcua41/3HRxscch2YpuXF/VGvuuHu0Q7LUS+xKv6VMOIRsOEFrWdxHOKETeMhAZM13fhTNyaYaAzkGY6wwySAVdGF/S+dsq6KxEQe0XD2F8/UaExEuhVktBJHSYQnGBpOSwCNKGYhbufK1aXTwhRcQFUsDnil/zJ0QaScRfIhSZ9CAVZKV8iUiZ9GgnVB6aTwWifMIsx8cDNZKDVE5ZgFclL/nYQsqGySVaNZly6iT1stSvZBr9rMRe2wZKzfjp046pYYPZYTbJMnm6IBfwUVCajI/GOCSIiqBgmYOB4B1xNHjOg/9TXic1PiXJZRQFF7lmtOTr3EF4h0TyAC+8zwU5I7gSdsWpiFCuKtV1pR5GygAszDBgE2L3CsbJtfntCnR9dUXlP4tcWtRCv6Ytkvp0vl5IiZPSlo3MkFuQY25Jdp9tYqw86m5XHnygpw/u6OmjD/X04Yd69vietv27K9tPtYdBsf3sMQN0U0cYFeenJ2yux2CiCZuMEYv4Hie3W9yePHn2jE3TE92//1D37j/QXejd+4/0/t0Heuv9D/Xrd97Xz998R78Ab777gd754J4+IO7eg8ecAD+RN50Hewc62D8ov7h8bFnZfB6DIRubxicU1GN+ijihPv261re+9Zv6re98R1/4/OfZ1N5Sos6tdw/oMBSS3B5G4OYlXCUM9+xtZ/2IFhHdklC7IIR7kTccERGKCCIM+hwupyx5Zg4Tgom0qyW9hEjF32JI7O9scYW8p5YT0P6Adhr0leqsCUzGbLI3t/b0bGNXzJkaYZwxbFg4atVVHx6JfEjbyPsTqYxMsUkdMx9O5c2++0WPflMzMP0nh1979SVuUbJCTLxABQ0itkDqvsV58UGUzu3ImafogFDvg5qyOWo1wQi2gbJ/cMCGsa/1a+tKOatica3rnirkqKpac9gI8Y8wGTZm1m2MXL9RDJGV5RUtY3QvLCyqpl0Tej6h7c9p+8OjY+3t7sr/F4n9U/oBFVJEyP8Q6zO98ZlSfXyiiLgoq0UJExrIekgpIW+F7mvZ7VR1Gbs19a7KxsH1cZ1taNkwWcfw8o2Qf3/GOlih3oN+X4Uvm3r/KODDBw/LX9z6+c9+pp/99Kd668239IibkgMOHFx2RRmGPu1x+5X4C0fxzT/0pFJmSxu3tKnr0zB2nDpSSNRZF0/nj7ikEUGSoC82pS/YEBgzL5h6zJ6dn8l/AvjEt7rcmEwnE1lH1k+f+rrO/fmPn+G3nmr6TQf0Rz/I9KGU6b+pg8JjOdFv43mE+7LDDeIYG02BxLAC9Fe6PRfzmhAwob7GEH3bIDni5PSQ/nbAjZzdZ9TjnP49JsO0sUYol7YOlx8UVuBwysXbKpCnBSiMTQRflSTEmXbqDMLCUbK+52gY5A0bGtMW9yUatfQ1g1LKS0DJP/PgbgE+SEOdWmSdSVHCP/aDCBGhQCi3h5FTUsovoIRlJXSf7I4khboHGsGHgHgRTkfY7IUEeYDTz0GogL2mOP0WJMtFhGkQYs1SQz2HomMqXTTekqoDEsr5MvmNClrBr8Buw/45tdsIqaSx27jiz0nKIRDMxVH4lzJIly/g+BlK+ujSU05JUyjxjiPPc2XN/E7n8ExheZYuE5dzmpUryhZ8DfiTJsE3pUR4Ik1SylnZmIWVuCDc6QzhRlsln/1zpFAqID51CGhEKALgLrz+KdT5/hlIV/OIsiMpZpDjJIW6B+/M0ZGLLxExy/MiFXFKcIBGROdlrqAUGcEYEuNeHCq1YMiNyhEHY2NuUnusZ8scLi2ydi/0Ky32aw5HK3HUocQYNqLQBn+j4NAnGMM2sGlW+dalIOm5/paRx21v5CRl/GSmOq1scOjiwT/r8w4Kf56D458LuPBcjSlu5v3Cas5kRlEJeUIRoYQcRhSa1NEuLjR/Ll1k6gIL71LKzA+54sX3qa+zPzfei6Bm8Dy6uc5fh5MDUWjKK6kdpyJ3JPp1BqYzZPxeR9kjN5rS2J5EDVjpn/tY+JZPy4RsXubb0glah4F/Lt9/ej5r4x/P1VpdV+WyLue4kj0iaN8QH/FVQok1k03FIm0l1lVVNpt1lVTQqzUY9MoNy/Ligrw5XWOzc219TTc5Ob/pX77n5mWVuOXBQIte/COr5ZRwxO3F+cmhjg82tPXsvh7ee1f37rxd8ODDd/F/oMcYLhuP7xP/pBgp+7vb3ADs6OToQGNORSecOiSpbFD8n6MdHh5ra3tXm5xw7+zua2//WPsHx9reO9TG9oGebOzoHjcEb72HwYKR8ou339PPfvmmfvSTn+nRoyea/xiZf2zHm9PTk5OywfEv+fradHh2qiEbnTGnssbB/r7O2fysY6D99m9/V9/51rf0xhtvlI1uTlkRSXGBUAQQCLlF5CZp6TcNE1KHptTF/alhEzylf83R4G6dgfo+9xLmcMc7bcnnvAabWJcULtOZKGsyOtPx/g7lDJn/xqp6lVJVeRrDdMjynxvd3NzV8dEZaZJOuU1KUSnnngIKi07upuMsBXG5oKoy/aLS8sKCsqTFQV+vvnRLa6uLiiADJXjCbJlAPXYs96cCLVE9yqMH42hAiwAtdErdJmzgvBHd2dnhNH9fCV0vLy9rsDDQAlhEDm/IL8DtwNrqGreBK8Qvqt/rKadEPRud0Z8OME53trfpQ9v0oc0S5j5wzKbRhonHQ06JugQyuf4dqOqnvhFR8vDhjU9N+1kig3rmnJSYtK2Llv6Tc4W/k62qK+q3IOtijbE4N0b8f5XYSOtzG2bq+Mz4HnI6f4CR5x/Vevvtt/VTDJIf/ehHevutt/TwwQMdcmsZEer16mL0uNbW/xSDN+KyPjSL/mmP8wK/8IkI6hCKCEmGLh56ADpvS1u5r7vtC9jgj9jMu/1OGZs2SNxmDvNYiJRUUccKY6NHe9sw6WGMFIrfYQWz+LruaY65ThVJRotMrRK9cg76QQm7Sudxc5olRkMLsEu4CZ7IBskJ4+rohLF4ei7flJwzJ9pYmbBGTcjRgDZCouygTNMCylN5Wr4tshhuESjJu83ELI4GaRkvE9pprivPmVPGjeeKORrStDZMTEseeJkyK5gzBZU34B8R4sUf4FNei/AJ0aHuX4KRx2yijYycklLKl8j2dwjiIpEv8JMPV+GOU3MopLk7Io2hcooAABAASURBVFT+QXGokLgaP3dHiZOfksiOOWLugLpCBk60XvRiIwW49e13akRUAZ8MUk7KCUAraAWtZ7SirpXdpKtykO4SxQ9D/yhPklR6E3NoobRLMmivdBWEBXCY6Rz2P5feaWYom9eZ22nmeUxFuGH3HOY1dwd9JGa6aENqAaJevugz5H/ia4SoqiII+zgoJFC+Hxd/JUw8EaGIT4BC+qS4zxquUNDfLqCkCId9Bshpiggiy/NACRGOvwrBvUNWiMVZEwySFkOlh1Ey6C2oZQI5Zj/jG5XT4yNl+sMShkovS70qukNh+lcfZPql6BvBWluME0kUe9nHQrgvUSWpDgk28BVoSd8q4GNg7XRu+ITbnPAy11APgogLk+fQ0j+m3ofM0DC3zf3tbD/TImPD+jXPGAEfwCuyvwDPSyKs5TPP8QIlUwvMs6GMeXlT5rcCZHC40xS8kP3Se1lWSQfPT6INcQY5LrO/4CLJCyH2RtFboo+l55mLhQ52KMfhssKB3XOgBYKtiBmuxBPBSwMyueSUaOikBLVSXayFMZ+P8CCC90owMjgDvLvA4vnoh0xI8UJ44J8Dp3k8B8KcaQZYIHN5Z6lctiNJ98Jrrg6a00zFMr27o0meVDt/S93p1EkMkIqbk55WMEZ8k2Lj5DabI+Ola2syvelblqVFrS0MtNyrtVhJfSbBqhkrxueanh3r7GBHuxuP9eTeB7r33tsFj+68q8d33yfsjnaePSzxO9yy7HK7crizrVM2lhMWe3FFmumAwYCYcOowxMA4xxAaEX6OUXHORszuRkHSCcbHqXb39vXk8RPcJ9wYjDQmrTc4JyfH8smrNz4n8PEm7fDoUMfcrJxwk+NT2j63ShFRfhTGA+6VV17RH/3hH+qbX/9muU3JVaZZL3Vc2qAotXy6xkCWRN+5ipyzUgaE55xkJGjELJ+uPqGIUEpZ2WCjWhlVpQqERLyYbEJeHG2KHGGg+DZqjE6cpmbDWvUXFGzOJlwtP326qSegqgZqmyT2M+ilIX9NOXBgonTvCUkemClSKcsdy3qocyoTXB96++Z13bp+TXUKJdpaXEeLyUIo4/kxIpmfeAq12gz889fpjYZxe7G5ahq5vTY3NuRbjoBLAh1/csKDovC2GmKEDNnMul23t7b0+MkTPXr8WLu7O/LvIpxzWzKh77TwN4uIkCe1CRu8qUFZLreBYTsDjCnko2/MgsKMLtyd42pYCUHGi/ket+WvaMs6ZyVksF6dx+45TZHhbJ8UERqw6Tb6hQ50ff1a6YPXr13XOjcmNtbcP8zDMo/RwzGGx2NuRX7xs5/rb//mh/rbH/5QP+PGxEbJEF341mVhYVE+mBBPop1r+lZOCRYNzdio9eKCLmSQJsBneSOiyJ1SKKWkTF0rYGp/hOMl192svah4Yz2mM1r2OUb0YR8gnHJQMKZObh9UWHjWvZ7842o2UBcwVvsckvQJqzFGckolTU6plD0vt5SNTETKaJXotQEEEuLMENArUOQSz9CQbz2G46nO2WCcno90yk1voWfnOkJO/y7JOfPMEONqSLoxOmzY4bXwSFVPmQ1JoOdIWXOgLJQREm/3CZyB07UF7kBIYCkbNiUN46yAm9LJZKwxN74dxhzUTdXSl6+CinX7DQm+l3C4yocypFlcKEUoAsiQIqAvwP3lEl18l8/ppUT9cs7KKeNOHeDhNEZEYh6JAvs7XqGLf6RVeYJvXIQndJnwdXkCWdMnIxFH+Rmk1LlLvuR8Ip9h9xxzv+kMScgIoLDo3LRHxp9D1C9UIWsFzzmtSVjjLyBRZTe0nsH+ap7fvAA9Tok2zrRHgcNmINtluYR5g3oViTCKUAH50wxX01x1O93cnyizQytvVhFLlwiFJKr3HOyJIGYOSUGZ4uloi+vFlzAGOy9dru36YyvydSjZ8ZvC+SL849z6mAcVwJeIGQ9cFzzs/iwoPK4mhFcpf0avRnVuYuc6MKXEsPbo25rB/gvQd22UCCVUxEfTqmGu0GSqirwD5q5+XUusoWNuiEccmtrdo7MNOJjqg15VqVf6l5Ql8rVyW5abEyrgflUnyXSOmgafu01hh5StEkZQ1+atIgRm1I0gqbQl4Sr+VlefiFBCjlTGVlbKWZl5rYKmnJWIixKXFNGB6suPObXooGEtvgBzVudGJ5TntCWdM8hCdAh4Zfi7rA5Znd80KaekIE1EiLfklkIq0OyZ+zuKKG4S4jq/StoX3UINSMSL6zO+8EAIdJHERxEWLhQRMDBmPFvhn78twlAKL3ooA8W0i+3iuijcRJQvAa5El+bK14GgpaN9LBxnkMV8ILwwM1/C8eDi6yBI91ruoA5dXdyQTtoBLji6MNzkbvBTPJvJrq4EdWz8DcEnCnTliejCkqnDYWCelKiaTtavaxb/nvoeEL0KmtSnZxfkxAAJ9Zk1l/q1rnNyfWttVTdXlwtura3oJYyW68tLWlvsY6xUWiRPn8FQtWPl6VAxOVM7PMH42MEoeaRnDz/EQHlPj7hdefThO3py/z3C7mjj4QPtPn2mk709jTEkWjZWLRuChoE7tXECPTnF8GFjMCSuocMnOqgREXL9Us5l0d7b29XJ2Yn24LVdTuX3dMAtif37GDKHXLMWA8U/inF4oJ2dXU2ZOKZsan3rcnCwL59Ufv3rX9N3v/tdvfrKq/LGyHrzBsugKVQejy4c9l+C9sLj9AbR9MOuzUrfIa4B8zjHU4XSdhHxHE0K6iaegAYGRK1eXWs6Hurs+FCnyN+va/UxThYWVzRYXFaTMn0kcWJ+qqdPtzQaNYrU0xh6fEx7IHNd9+k+TEv0h2AsTdhkjdDrFNqgiyC8RR82Tvp11g3a/fOvv6YVDNNMzobN0oTNkivGXCkKVFc3yhJ1kPiKp9OFyIPn+ddjAT247QStkNsy2Eh5isFR2guj1e2zvb2j7a1tsKMD2u8EA9MbWbPIOamm/8ICNq3cPm6/CfVoMHQn3NCZJuppTG2kgJaJkgwqspkRddYcZmY31PJFkGz2RkRpi5SSjKCmIfF9Ho7r9WibXp/JNFNM2+UjZZL4BuFGkg0PGyH+/ZG11VWtc0O0tLhU+uH5ySn9c0J+dUAu62nj2TPZKPk//l//b/3gv/13/fqXv9TjR4+KgZ5TQic1CxqSUYeKxc59pIa6Ppat8vhno+/+VMIiIZ9BHuooQzx4+fLaYYioUEpxQc2v+B1mBHygFri0B/ouG2yMj6FBX/M4HuEuoI3EU9OX6x7zEQaax5x/l2ZpcVEDDkN6hNt4s7yZsZ6QL6KTgazdO/O7OQ2JPq5EsyZN0BsHmWqRrQFT4ugehEum0zY0JdMYjw0R34wcHB1zG3mmM+YiGySnGMfn3JLQkmz3uvRT8gW6VMpqKL+Br2kbtHJUiJApM6C8xHdyJ0UQJhXazQVTtdxOSg3yTmn7kcaM84LJiK7a6OoTev4fHBVB2IsQYWT0OL2Aw0iXUyrrQE6JvtjBfSXnLLdpVWVVuOsZ5m7H55TpX0muT5LUIXA9/14NsTtRtvNQvApIHhG4o5Tpch3vdHVKRT73VctQyqcPux93qFUzxtxv3C9M64ow0lj2usrUK+ALKMPj/xIiXMSLeTWoJ6hADjlfbXcKQVQlXdKk4idK3vh50+jfaSxpkkrc8254JJXwnCiPVk40RMkHrSivZ5CpnqFXZRWQoUdYv8Zv4O4hUIdEmkvUpP3HYVk6ZMp8HgkZAXwqkHNWBXJK6MgIZcIT+QhCd/iLTqWQZmhnVKKquAPM4tqOOnwOx6KCsjf7WCqV/OUTkiiPj4pTeo6Kx+GQ59+PDdRzeZ1kDppnFheFqjwIb8pcykC0S450iheRiHBYQlb/kZ5gneFkXZlwI6atGtZZBji3HcH+KqmHXheY+3op089CPRQ8qDOHxbUc3qfda/Rep5Dh9L25G2q3USepwl9fgftPr8pyntK/KKuiXStoTkmZtAneOBVJiogLJAKMoDUNKUr1Qzyk42t1zUCc4y+gLpzE1t4cnsXmbsHjwi0SvoC5ui9pS/mX6ErgS4JuDu242d3BcZfQjP//j70/fbPkRtJ7wdcAPyciciFZ1dVdrb7SaOaOZj7O/fM1jz5cTWvtbulquva9uJNJMsncYz3HMb/X4H6On1gykyyW1HrmevrrZjAYDAYDHA64R0Sijp29/Ga620GDs9en5TEX2Mm676U4mK9F0V6nKAqgbAD7FhEmirAc3GprYQN9dxAVK6nT2CyUC6CQIkL+p/nAeS9+/GAeeShmoKAZkeyyWfFbUmKWtmzf+JbFZ/V5GBF5/MYoPuWEiYKbZNQiBrr6zYDAv4OyLtIRuL9e6Z2To/wLYA+P1/rRuw/04x++px//RYf/Qtg7LCiOmUhXPGwLm5UyXkpXZ9qcvdDlq2d6+eSxnn71SF9++pEeffhHff7B73b47P3f6tmXn+rs6WNdPPtGVy+f6ur0RZbdXLzkkykblRfP5N9refb1lzp/9VwbHuQbFjt+g/70GXlffS1Tbziev3ih58iesbB9+vSJnnqzAn1ifPNEjx8/1udfPNIXX3ypF3xyff78hR6xWXrBm+kT3jz/v/63/03/6l/9KxZJJ3KfV272rd98sEjPN70OIZEUCxVCqEyambBMW8Wbk5FJa2STNbofE/RGKgalDMjipAtcQ6JwvcdiLXir6rfnjQWVF+BrFnWVxfCGryVefJ2fX+nDDz/hC8MjHR/fYyIadHJ8os3lVlsW765lZFyOvKn1eHa7/HZ2RfuCTE+s946PcsI8OVrrX/zN3+jHP/oLJrrKZDuClk639H+6iSf+RhC0OLLYpJ9iBFnA1CY7xQVFBPddKOPuSRXfRuKWb+B5C78Bbst2O2p0TBfwPbj0LXntDzygVq5ZXV6mTPOAJ2Yg2SMUTkcooijolFKKSoUPKHwg2wHrW/zbsDhHrPVq0FCrHGfDmxf/2NaP/+qvdO/eiY6I8WoYaG9Ro082uQEcVWpk2075Gvjxxx/qP/7H/6h//a//tf7Nv/k3+vkvfq6v+Ip0yYLf9nIBz/3putIWvpUIbGqC+VDEjO53wffbEGXWo1zymsruKZyWB0MAf7fyBsT3o7+KnPGCwb/gfkmbHJNGH9p2qcQDOC4ev/fYjNwHpid8LRk8zmtJ842rMRLXkUrMJ4IxYyDLccHDvzGuI4qCdnFRi1ATcQWKQQwXXfBG8xVfQ16+POW+By9e6Rl4wYsLb0gu+SoytqKxBXAdgY0lCukO2S66OkDgMcCPAuzPTEPYaU2+b6/YnI28DPD4bTjWmFtEfBr5GOB0KyE+g8sEmqQCP8NprNryNYg0QCEiFDFBSl4cEZMMSkul4EweqsWB3CmThNuVgkyZ65iTpkTJZIZXo8lzcRUJlwq3syNlXAJHwnkWQyMiJfMV0Z3nrFMYAzNqKcyDMaHzhQAW7BoRlAIlpIhIPfdZNQ9KQioC9E+Mja5iRDKfjowQAxLRAAAQAElEQVS7kft9RqNPDbk/0Qv0C+3IspRPmyWw1eR+qxJzrVRDCbKy/gpTqfcApZC3RNxIe6E6FGlw+R2KhmpUDdiYUYtlRYW8Ar9DnWQ1pjzoLt98XKu37NIl9UIRb0JB5/UoUdQRUGNO3yzX9ZBTf0zlZtrzKE88Ot/tON+QJl+hqCgiJLl3uCvmZwv9uOX+HOnTbfJNM/W8tEXuvIZ+R5PgA7k3KkVSBaYeEx0jt8WWPpFWtbJBLlrh/4ATq1q0Hmo+d4+gRqbhr9MVsus4OVrz/D/i2Q9YIxw7DY6YW4/yWbHSMPBsGkyNQZUXLkapVaXuUeENERPR9gT3t+cqt32G09wZzpGPiFDETThviUbi7dHk+rbEdgnHPoF/XqcZthnE0zD/JiiUvtv+mJzrGqnPaEic32Fd3OYMFS9I3gT/laINE4YxMknY2cbgMMa5McjzTSoTyuYG/Cl9w9urDZtcwAJjqXPFwtRvAzusd8lb6gtgekk5yqfNrUYmJ9eZHUbAHBjtDqeW2GXcyRC3fTywd5tiRCgixEU3j2V9nc8bBMXgAUEfaqgBCoO2aAW/4iZZJ6TjobCjHxL31kP+1a/7LGLvH6/14HiV+BFfVv7ZX/5If81i9i/fe1c/fHhP79w70v3jgXKhFYuv8eKMLyvnKixYYkPsXj3Vq28+1+NP/6jP/vgrffTbX+jj3/1S3qx89dEf9PSLj/XiySM9+xo8fqTn0NOnbELY5Pj3Wz778H09evSZ/Pbdv2z/+OvHfEF4nj/K5d898F8Re+nNhzcrbDyeg2dsWvyW3huULx59oc8++1Rf8Fb6a8p+9dWXev+DD/TRhx9i9xFv6db6v/3f/1f94Ic/1Mjk5Mj5pvAY0OKw3EnWNJqRaV9CdEkomHDKULnxB1BUCHqE83TrQbdonthQU6gxL2wlxtYr2nPGF6eBty9bRb4NVhl0NQaTZuj07FKffvq5Tl+dUc9Av65UouRb9oDmPcC9UGrI07D9aLSPRqIb+cD02z2PgR++9478FeVoVeU0Q0LWjwhox8GQdDAMWpXEF4P0/rTgOkT73EbA/Wp/mimb3Yw9lTQw28jSpC07gJwza70tdZk9aBpt0wKRiZRLIkU8Q+7DPZwOVfp4AI7Ter3Sg4cP9d4PfqAfvPeDRP51Me6dUouiAIwNxNYo4d5oevrsiX73u9+xKfkP+tf/73+tv/3b/49+/Ztfsqn+Ur5f/YAp7rsiVey47IqHTdoMiVOYShQS5p2IiPQ5IkjeBU15ymOOreczY8u4STDXeZF9xb2cX0N4UXDJ4v8SesXi2xu0xpiyv/ZxxbzhzdgRm+kjHpLemBhHPDyd9lvwwW0gJq7YvbGl/Eh/Gk7P91ZSlLqMmDEOtsz1Wxb6W54BV2wyLlg4XuDHJTi/uGQz8op54ZVecU+8enWeX0f8+yPelHhTf+kNPPePgi8f6huQFkEt2BeAb6YTlFQcXUekd8AfBrMcr5HPN/Zpg08bfDKf8WNsZz7xHLmnO8+Cxea0P6hWS8j5YCm7iy/EskTRDgwGy2brEaEIQ1CDFjLxIBLFJpnlS8z6UAUZyiPMvgmM15I+hJY0kBv2zWMl0IkImSpCxkTMJvSGg1JKUDAiFGEIapgPFXUaYSomICEDUVTxoZJfEHdEz0tZqEqqlEuQU5HXHQ31dKdF1i3Mq0Vdn7Q6qEaG5aY7kL/jQ+iECnUcoqjgw4ya+VLVHqlvnSmvhCizR0QoYgmRnrGUzzwWiU/EnL6DUlHMuK4rl5nrMCU965qmvuUGeU7v5FMamUDEPh1xjV+WWfKzHjKF69hD04EKcQqVWuV5aag8R5mfKsj0gqZsRT4w77nYqJStpYiIsRHh3mJeyHXXRItEHmiiz5oGdFe18JytnS9VK2wMlpmSHkDKoINlwGljGCq+VjY6VbUGNkKVNhpDLaQ7aimqpGu13szfTQv6RmBLBCZIRxRZVmvBVtWArTLJQ6G3PWg6M3zeeq+laZK6qVSlUucc/9UUd2g1LF+t0if7sGF+3bCWdz3dBlK7dw2NtHUM65VKbLBVQalVhbaJ9jd8sM4SpTI4Xo9KxwyqtXZgrGAsgA0vUWdbBf1ryEG4y8dWqSq1qgJ3gGlHSXmpUNeB0xFFMbWd8efnEwF3MxBysuzKtB/aex4OZa49L/X2nYVQStvdsq9OKw+neHDCZ3nbAVkxsoPTqhakLaWJiIAGMacN+O54GbUU1VI00LZaOl9p48DgX62qjGHl/NBgOVhxM6zBCToPWHy9e/9Y796/x4Lsvt576I3Kse6zWfHPWVYWnNvLC13wZnhkwzJenUsb44KvIs/05PEXevTJR/rg97/Tb3/+M/3mH3+iD3/1a33BxuEpG4kLFm+Xz5/q6vkznUG/4U3yI/DFk2d6/OJcX7280levNvr6fNSTC+nrs42+Ob3QNyzan5xe6cVl03kMOmNKQE0vN9I3ry700aPH+vzxU336xVf6w4cf6Ze//o1+8rOf66OPP9bXT56CJ2wEtvLPwpda2Qg0jcQ7F090s9c2o9RlTsNDSFsGWDyNIBcnUC9IGuU5J01rw147g7RhvcuLjdo2dHF+oa+//EoXp2cSto6P7tEv9xgujOn1CX5Kn35OHL94rKGuGBKNtzErbVggVfpJGBy5aRkC5I35C9RbFpx4SW1N1hnQu7o416pKf/3XP9J7797TvRPs1+biN9BYcDUWiY1FpfAkgdMNvpkiX1IqWpwN3pAiAkgKyUiCTBzmIQenZUscZF5PUAXrLx4WwjQJ+ZgoRjiRz7JJ7uQkTXa6RIQKYz8iVEslzoN8j6xXK+K5zi8jJyfHxOxE69WAbJUyby788GrEw3JTb7D/8Pvf66c//an+4e//Xn/3n/+z/r//7f/I/zjxBeN8ZJJ1HcfHxzpmQV9r4b6NjlKovyiCtIJ/IvREnZjTuZy0wzz9QIJMZbmI2OmmHH+UmPSnMiaNi7FlrPmlzRXjyC9svBE5P7/Mje+8MbFewSe3cUW7V2zS1uDoaE0M1lqtBw3Ih6Fq8ORPDF3G94Pb6TdfuTFxnfjYHwiB93toJxf3F22NwqzSdMmYPmcz4i8kr07P9er0UqcG9/6Z/bwauTdCKhUMirqCGoMaslG9DoTEKRKuX0F8yVOETymEP032u2OEN5ayJv/opGN0xcZtw0bJsfP97zKYwAj6ed+MaqbEv+c1VwFMb4ELz9Adh/Pxsg/2pqTqh7MMp0yvA8fImsr4hjmwM0rREdAg8p02/CVLgjZ928M+uAwRMdkjM27aS7G1zNjH65jz7PuM1HWG8FF5BHmGE3SviXamSM1FkqJQGa/GUOt0zw9aMZZzvEO73HkdFb1aiiply4wSKjNC3I8SWSAmOD3zb6AifwZGIhirQPBGwIe6LALd65CEdA/ySVi4QMDPkHr+nD6kEaRRiAX0LY5AN01QPnt9J4DhRKw3Icujy7nXdSFnWDjBY811NNJJ1Ue+r74P8/nOfblNbOX5z9gwH9+FredIYGobmHb0VbkWUOmPWopyPFBfMfCr4F8w5xUKeHwZub6qRUOpqqYTakFm3hQ4L2EeFIAp5sZxB/uS7ZwGN1UqIt4a4ogIUYA7xhECVLLlmb8lPhvgeMlH6sGgrjcBtZvnzUIN5xudZIyukxhvDF4AbYypT7amrGXsE+pyLEqpsh8ueyvEgTLnrm3uvw0vuwzzbpvLojmdzBq4iVv06iSaCfKcRPLTKVYLGVPcUy68iQnygU6YguwoGrij5gE9yUOCIQvfJnSnkGU5d4gZpWUPpEJHlBIEIRRQRSgh6A7Kglnf1ELbH7NDRwICpgeTdWQdwEleKCLERbYfpcCG8l/4qrSNos8EkhunNSNCJYENLUEu8oiZSqIeIwb0QCt0BsHOzvAkvB40gPXxoBM2Hg/vneTPTa4ZB8c1dG9V80fBvFl5wCLtwf0TvfPgnvw2/of+ugJ+8M47Ol6v5J/j3fJ16uLsVMbm6kKNN4rZGL/VfHaqF4++0qPfv6+PfvWb3Kx88tvf6tEffq+vPv5IXsC9/9En+vnvP9J/++1H+vtff6h/+N3n+slHj/Wrz5/q/a9f6qOnp/r4ySt9DP3wm5f64PELffrsXB8/O9MXbGg+e3qmL5+f66OvvtHvP/lc7/P14SM2Qx9//ki/oM6PPvlEj795Iv9S/kv8vOQmuLTP3AiX4Ap/t4yZLZ3mX5o1P5ImSf9wMv7M7xEIlWPVk5LHXrZXhwdaO0HQZ6t6Qt+vNbLQevLN13r17LmGrfhCRfxPHkqxEi9qFcORnr+kzZ9+qqhFW27gAXrkPjta81b/Pgu1jboT0paFXVQpqHCg/8TYtP7xEf08SN6c/OVfvUefjzqmzwt6BeUlEGGOhUu2tSnvHXGQJmNimoKGZpsJhsf7jKUOyuhJEVjlFIdZBHA3z4gga4LipsIk2efgB/VnndPEERGKCKIMbep9I6VMoTzSV/rVRUqJXJisienJvWM9fOeh/H+SeFNyxLi+x7g3VdsKVdVScqPiRfgpX7++efy1fv2rX+m//sN/YVPyD/rJP/6jfs9Xk88/+4wvX6dUGTria8Px0fFEj3S0WmOrpNtHbFRW67UqCyCltq8TAgrSX9ppKo7AB8RwmECefZR0q5E+36OnPU+JfLqMGpQ6OVmnblNEyU3HGj/WtDnB+DoCx7yoOGJD5U1KZQ4htMqg2hhwOhxIiRQXnwgJL0texk8gByJ4zXLyGerkWc6GpEmXPEDOedlxykb69PxML7g3n5+9yv+H5OJiq8urpks29BveHmxbaEOZUQUbVS2MAh12EO1p5Cuo2LECBdRaVGoVrNwGZwsr47jR1eaSejqu+Cp8xbyQP3LGpmSkMW5iEMNgjo+kacJmRC2S2gFormz/boSW/0hQ/vCMsAayAAf2nRZFIsGU3v3Ahe4neebFAeXKaWbGSJpeiA3lOwp8ia3848KF3ACuMqn5t0AE2qBNTiRNY02IE8s45RyC3YwVlc06S5oNI29PAzvXIWQdtlUxYHhcZh0h2tVBVvLOr6WoUqDiYw0hD2A6Y043McKEao4diilIlCgqppTPumh3hHa+6M4DJS1xqEi0aHEwMoPbFj3GvCZ9hh4yogjj+WAHLWSUtnxSdMa3Rpaf7Jg3SIpqkjSYBjfPPSRJtZxbRs8r+Jd5KZXMj9w7I60akc2w3RmzzHSWmTp9gMn2OFEITW1AWD6E/RKxa4nsRQk+T0IbEYoAMrIjyQ7RsQrmivDgiNB8FPgBVPQr1OkSRYV08iVyTJXMU/K1hoYqDQN52CukDcuX8FiimOTLDoftyaGgSdagCbe9aWSeMho0QWAcvyUoSoxCwucdSoVdIOqUb73rkDSLYGKCbhyB5E0oCvyYIaHvBoIGMi230W1jBDB+cJ5+bncDhbm9sJT2iV3bBo14CTrDyUa6SfQhl+tnLAVoOW3gFmcj6CMvl7eJlsYQOQAAEABJREFUMReQ25SN3ATpCJ2RjlBWVJQwP0PXjzljps43b6rZgu46IkIRIS6KEqqldNSqOgNZgNQJdCX5rXvD51CokGdEhG4cjiBw227kvVZgWzP2ihsW4R2O40jsGuECTKa4oiiSfaluSy1acycd8/b4aDXoaDCqzB97AceC5QTcY9FinLC4OoF/wMbGuH9yzJvmYw20z5uVcxYZp69e6PL0lcZzvq7wVlRXl2osRM6fP9fzx1/pq88+1ed83fBfMvoQ+j74/cef6Y+ffak/gN9//IV+9/Ej0l/pw0dP9OEXTxOfff1KT8+a2J+ApucXTS/A6SZ0vi26GIvO2AA8e3GmJ89e6OWrM13wxjjoo8E+v/uO3nnvPZ3cvy8vwMqwYuoMzW8Q3H+lVpUKSiVOpiVpTOkgZhEhGbr9IDefrRluhlkoGCeDahmQN128OtVLvuxsWQit8eHB/YdarY51drnJBdrLs3N99sUXfAH6RIX+KbXq+OSE+2GjyoLRmxKj0asCIR9UBF+YCCs+DvQpxSi30l//+C90wuZkzS604HfgzwEmWVrpZvaTATZdT2OiaIxR10cmFibFcCljTps6vcROaSl8M08xzp2eecOCwC/TjtvqxNOFOCJUCcgwDFqB9Wql+3wp9FcNx8pfOB48uJ//YeI9Yn3EOPfi3fevfxTxpz/9if7rf/0v+g///t/rP/OV5Oc//Zk+/PADPX36ROcssB2bWouGXR01+cJ94ZgbeCQDV2SYZ0CkzLxlEaESZfIVG9mPFX1aTPxzDmROcX07MIrbDo3I3IT9qPg2Y0X73b7Vaq1hMFZZZ6ke7yV9sB+hkE8tDlvPJPHFJXk6HrmQxIvI9JYEL8m4t6QtD54RmL48u8gN+LMXp9BzvSJ9frnVZtvQK/gOoipmFHhiGEnhkYv4CDrrlCmv1KpSjaKgTJkQNMGxGonbhk3IhhcT5luO6ZHhPMrpkWdNAjlCmkgj8AjmNWfXoYrUMX0d5MzU1MT28u7/LiCdOlDdfmT27VndRCq4/BIUYEKKbI/lIwJTA3Yqk2Sn47wl0NudLeuy/ozMog63xYt309uQPnjgTLp36kx+pP7EW9dpw/W5bkYMvtifQ1jXsK71Zt60Q1lOi2PWtf6MRbYooPnwuOp86+R7utpaW1a0s2uPdgmYplS7Ltb3dzTi3txX10DNu1skIhQxYar6mjq6WKJQytE5oLP8TuqyBr220yE9+Za2dvJJhzyqyStZnaLIidhlIfisYr89X9DzpH1XjGjPZdDiRH8SeMhSgmJcg3KCTkAxK2/MHwdg3mkTRvKWaGNj7mlqU76p56KGo0u4jNOmRqNcAnuWY2HyOr34Thc38daCgdQNhxycKUcyU9jv5ZztQe2T20aIdSt0eFj/UEKKftWNwrbaVPQtjohQMGAqD5mhDjw4l6iZrjywrZNmI69vuEzZDvAMunKSvpa4sYyTHDxjPrw2+cZ6w1trw4WDhkdw5WGYfrP46YuglVbr/tD3ANqyafAbWPMuN8N1zPx3pmmk4AmIomFYgTVYqRJHP6iDuAoN5RFcjZI0osi+r1isrFjIr9ZrNigrsNYxto6QH62cXsmblmPy76F3n7esD45P9ODePf2Axf8P3nmg+ydHqbNmIe0Hx8ibSf9JvrPTl+xTzuQNzMsXz/Ts6dfyl4Rvvn6sr3kj/c3jx/rqyy/1+Wef5/8B8eH7H+gPf/hYv/vjZ/r9hD+8/5n+uMCHHz3S469f6Km/1Lw8V/5YyNlGKisd33ug9ck93X/4jv7qn/2Nfvijv1ArRRe8NfXXEm9ajk6O2aycaKBtog+39HG+QWUBkwuZqZ/d15vtFYsoQN7WkwJjiDWXDIKo4LIEycXZyG+qRaqBmHrO2MBVlnMr+mUAx2z46tGxtvRFK5XF2yu9/9FHEj4bV/hyie9X+BEYubg6Z1xuMdZ28NgqtMNFhqFQLNh8Fv3N3/xY7733MPXJlnUiQhETVLARTK4h/+NCup8BCQQReSXFGWB3Un8sIPhd3ndksB8RiohvYYB68aMQm0qgK/PEajVo7bHLeD06PpY3ISdsPu4xLmbqjd8Jed50H6FXSuj09FT+v0l+8pN/zN8h+fu//zv97Gc/1R//+Ad9/uhzPfNfjaMf7NxqVbVarfgaQV3rlQbStmHXg7B6oWbqjUjKwqXwNeN0kzo7y9AWOZHqIw+xUVseYsbIpNT8gNrZsNKM2abTgQmAA47JwNxkX1fEpJSapce80vWoB3ol54tBKjhvnbCe7+RAE0ojmkJUL/YU8iZkxgbhFfPcOS8Fzs6v9PL0Qv7LWi9enukF9+dzU14evDy9lDclF3wl2fBiYWwDtteKOAIrBXVHCZXqMWxUFWQlZcjxy+kgHUWU6e5GjBL3VOP+9EN+5D6b79st98+WPjMs52agS8aE+SWC8rYjvMLgnWdEUPe3AP5yKn3mE0iEFAh2yDQyqNu3RETI6YjodZaiOU6xtAFfwrodsOhrBzOHsm4vy5DBqRI6hEJFyIhHMC79xYXbLGWRMsnyIP7OC+sgr9DbUOijBHEut2AecaYuX7CbvG2CAmY/q+wXCOEDkDqd0vYbFlkjYwLle9+Svs7jM4Nir7tMX9fNtKbjFltTTifX89Mrsu6iZB2c1rPAdIbT1+1aNuN1ebPOW1IHfIaLeA6i73wvbbdbbXkubgzzzFMjeb4PW+o1dTpCR+YOwBjY64wpb7sy19OH5a03YneG0zfAXOT8WT6m7UatjTlr5Fm+5Qvqhi+oV+BSl/YdbJkzRso27Df61yCJf3DIYDRHvxAPIyLke7OWospzJ+fZYZXPhT7fvoZfvyZv9Zq8uRz1DNRZS1WJooh4K+jbHh5KyzLRExbvgMzroT8ZmN7ZfFt+qht1Zf0wBzam/MxLPjJO9F9nIqAUeu05WfRgMhojw4NljzG/Ssh62JNC3/l4i6Kp4gt1RYSCAVBrUSlGaORG3PrBx8D2zXl1yUA3+Gow/1y3dSg6DZ7S3fVA79zNq5VvSu+WEAvOnG9ttsesx2nLymEkhr7ZMmZpxe0IuGug3ohQLUUrFjLrusrNyZob4MjgZjlaDTqC99eW46M1b+WPEv4LVSdHKzYnx3r34QP9kMXww/sn+b+t3mcT4B8Re3DvWG3cgC3zPwsDO8SkMWb8LpUbAv+sN7i4uMhfiH32/JW+fvJKj4Hpl4+f69PPv9annz3u+PyxHn35jb54/ESPv3muJ09fyG9oT1kcXW2aKguxe/fZND18qBgGbamz0b6xhDbUfUG/+ZdxN0xKjmGQl4uiWhQGepYlApmBjjgy1i4En6f5BSKF0yWV3e6N+OKbOHvxXKcvX6ixaDohlvfY5LVS8yvKxWbUi9Nzvf/hx/rm2XOVgcVbxX/68pwvUSsmJ4+vjeNJOxoQdZjiooxSmyooRXrnnYf6Z3/9VyzWq2qEArcS8EogkCUiQkqup9SPOWFqpNbU2Bu8izgPOhG4nU0Xn2H5rZjLXac75Z6RawfqD2DPk05xKLTrPl/K8qvIgwdsou/rAdQyb06OGZfuV25iNiSv9Nlnn7EJ+Zn+PV9I/vf//d/K/zfJL37+8/xK8uzpU2158BaCWXD+HmXv8/VlvRrUH0bEtRaVzA9ZBzW9zZF6eaEF+D62LQ/QrTbcFxu+PF7xxt+bZi8ARuabNsNtRn9fx2RkL0jOkWroFcaW7+t88cNYqtwPxjCsaENH4Z6PYCkYXgJeh+WO8CRHh+GIrw1fOy4Zt96YnJ5fyl9GXvEl8OziSudXW7Dha+aoLU8IRqZUVoq6lmJFS7AtNimtkq4qdUIpqmVGwBv7dAllrLfcBz1OVyw6LnTluAHfI8YVc4rjmfEjFkSa05FRHsF1CZJ3nC4zY1aZS0rmtDgiQhFLkBlCpn5MPCopM+0ZN68RobDYF8ApRBMadALR9AbB+TSyyy1LSJZHhCKKpJAPksoy3FDJI3TOHthGJgScJhn3gn634vymaWSosgzs/IgMMD/FNZTUIe8WGjdke9uFdhh1ogGdYfnM7yg+um2OxSFoEHk8jCQ2QDtg71CvaU4f2kHMOcfjgJKICHHegTnPdEZBd4mYrEN25ywznYV7/2bJIV3mmz/M/TapZa27cjSyGNynSeF3ecm4TiMT38vF81mjnw4o93WmX0NH8gx7k26WIOYA3yNCJOTDtq03ozF2O8ihcPPEh6185uKHx0cjbXiOMbbM01vWXwnWF9sZKdvm88TPlO1mwfOMSdk16rWl5aYb8pKydtn4GUHaefYV73CJ6+SL/bkbeD3puc13AWvdJgqo09qUpCzrRJh1kIPKW58USxuE85Yy9MUt0rtE3YbLcNdDbHtEeUb6h/A6tf8Fvf3pQUAqmzgXoGFZEEpWnhHBWAnJp4EurZHmgaGbR0QoogNGgcoeoeDBOEPkIlEE17ugfgQkMelJoYiQmHq731p6riAns6HO3w1WBuho0JYMKEql8rBNVNVaVXyjUC4iFHEIBRl3nRjMmE75JYpEeeUx5VC+ICsl5H9l5qFWs6/yjUiMA/CCjxaGVqXoCN+OWdCcrFa6x+L4/vFa94+O9IA3/u/w5v/dhyz+eDP9ALz74L7eY0PwHrJ3H9zTHvfh7+sh+v4Cs8bWyfGRzK8GFkilygdNIZ79UcN6Rxt82dB3Y1Q2GFWsdXS5bXwJGVn0jHrOW9rnry6Svji7zA3KGZvEc27cC27+py9f6Uu+0nzBF5pvWGi+PDvDxhZb1EbbwvUSA9c70n73l2Mx0k8zGpONZUKGcxT06RKti5Dv85Gh5LKWGR4h+YCm/4PFVGER+uLpN/r6q0ca+cJ0cjTwdv9Eq6N7+OVNypbFXNPpxUafPnqMv0EcpIGYDSyKxVFZZHrxdclm2Ju8hs0R2/49oO32kvE+ajUUDeui46Oqf/l//Rf68V/9iD54qDXxHolNzZGgPFpIBlc1Yj4ykY7EkKalVgQKqSlFRCLHkELlAFKXzzTwRQdHczypI8cpYfQkHWgsgRO4whRDn4QaNqWSOo3amla16IhYrOg/y92WCl9Lod0r8tZZb6B9cnwibwDnv8LlDfCXX3ypX/zsZ/pP/+k/6d/97b/Tf/wP/0E/+clP9AFf7r5mrJy+OtWGh8CKWA2M/wG7lftqtVqp0H7hvxycqS2ZhhdHBLUa8IX6Y6IF2vmigtwIaML6ABXazYntRsLjp1FXpyOR6HlZN/qBT9X+DYPs24yBtLFyjEDBf1kfar6UkOOffMUfbJRapeKlX9CcYNyNYhhQZ5ePKto0qd+XnfoeO2MMvmQz8urVmbw5ubjc9LIMqFGRtkbKNqAyKCqbk7JSAUE6ZVEk0NCny2le66D2UkOlFrKD1IhPbES8AeEr4sUF9zP06mqmF/TbJQuADdjKY3jkvmv0jWOoa0dEKOJtIPSuQVJIezT4N0HKcUlrtES4nDTJhM2WcIuNQstxU3SbTMxGMpAAABAASURBVGc4fQOynSbCpqroZVy+ITdSFqqlqAYQcmTmhxLIopfBKS/KEWW6qOtFBOmgfGigX3wvroeiVaJCJ1So8y3HmRUGYGWQpB7dgYb9fo+vhsp8tUTBftGAgdWEgToqThqWV+S1YjtpqE50oOIdv4puB5nLO891DTh5J6yb+VWeh1crnlvrWzBUlSoRXgUP0iiCglgiFLGE85bpzhcKd/R0xIJqwU9yQWdEkI8TMWGW6y2OCMpOcLmYyiRFbplR4Av2Z2RdyCLQ/D4g7Ex17wh2I5AbCBnSjG7mxQXvVPO8uYOYhxrzQWP+gC7l8CNozBGmI3PvyCZ5xGrnG5wAlMmpgdSzPhPkaMocY9psh/ItQZmkLjdj1IjOHk4foped9VvOY5esafJFi1+28FzyH81J8ALLG5SGT+1GXd1GtoG8JSWHaPUzy9G6nupxdUytn3kkKJ4asDtq/V0aZnyND7YzYqS323EB7lvKOW8P5Clj1uP50d4IvLDOiP4Ewiuj2Q51jAZ8ysxTxLxR9hWjkSVM0ZjPKdmzHLZZgALsHA3mSgR3nB6oM1BpBGpk0LjjTI3ZjnAwgOkBKB/SLkfXj/QFjaTXM6c02cJOhxT8S3U3TpJv3lqZrSQG3UZXlzxoDQ84YD/diW3SR62fIQUTVZZn8quJQV6AFOxFCfV/dC4NvcKWbbiuoQ5M0MyWIg+7WYdjY7AAnWNkfSPQYWXAQ7Tln8p1yRriQRIaorAwrPn3vdcVih9Hq0FH0BPoyXqtEyZs4z6bj/snR3oAZv4hb50fsml5h82L+ft+E82GxW+kj9H3j+D4Z/+N9fGJBuxFHWSoVMUAD1QGGWMUFvShMapG8rcqbF5GNi7bXCi9Or/gS8Spnr18qecTXp6esok506vzc53xpeaSG9ztLqVo8GJ0tVKpdQ/sVtID+bUgL6GI0P5oRNwp0w4Lst9hUuKYEm9mRwWbiNI2WvHgesEm5dk3j7W5vNC777yjh+/9UKMqi7vQKYu8LfyHH3+qL795oigr+YbymxnHSbjgvtt6YmS8y6C+kYg0NisRlK5CfKWLyzP9xQ/ezR/DOz5aq0ahb+2zbKYjQoHcbRzc3jpoRaxrKV1Jtx+BeAas4sY/IQFtj0I9A7Z7PZXFRsVRLQ6UM9V62ZAK/pUSSsB7HG/pOxHbgX6xrVKK1vTf/Xv3+Gr0jv7ih/3PA9dS9OSbb/S73/5O/+W//Ff97b/7W/n3SH71q1/p448+zh8xfPnipS4ZE41+qrXbWQ8rrRnPXojUUrsP1C0OjxnCTfUN3w0LJc9TIXW/pU7J7rIgHyDt1ylf+8NysrOuQOzqopiRgvaLIyJUSlEtgL6q9JXbX80P3O/cjxlf8+Q5v2TZsMsd+DQSu5FU0kwHD28x/pq8ESl1rUIMRhza8FLgjC8j/vO+p9xXnV7qnC8kl7w1uGLXwok16oiiBhRVRvJCBpRyGgRtQQsN7LcE6qRLqeooKqRHxri/sF6xKZmx4cujZaYj99QOjP0RNO4HQz6aL98TcBlXfabBKblLp3BxuZ5/2/iw+qzn9kZE2iOSSUtIiOS05MYAG0qePIk8ESsjoBM0pcmtGBhKUS0l84O8BBdONBpyMTcEse+opaR+xYECaiFdi2yHJPq9TOelwXWE0kYNQfdYUe6Ie+l4h0HJH610fB3W4XniMiuMsy/QCoOrIaDlAAOZK8vBYKA3JIpMK7zhPNynbUpw40rMtgli2WM7dhljR7eg5dw6ktXAqJEJuTFfLIGBPINrbu7wv9cbKviyA/J6gEI80SGGES4tDurhHm0JkpwRoYgJlI+Y+IkWUyFD12eWxcdxXkhPz/ztNTpaJ9HrdNkZMTMTdXqG7fuZtMGeYbt+KWC6Ay/D/BLqOwG76RsxEO1Stk9SpqHXzvTLOkE8q1FVB1BBYW5MWlXgSxlUqvkJ8NVlSlXQadxl3GFNnh/9Y92mbm/HiAsG+YyD0WDM9DxKcl5zbZF05oyF+A62DoPWrIUOwHN8DbxWWvHMu6Mo/hMqMufaZorznK3DvrvvifWGrzLut5E5t1lGXoaagnPblhQDVNDtOAYu6xd7h9iy3t2y/BllHSNtcruZYvpOP9+c5zs3e51Wdpo2uWRZU+C+oykySEJboozZSDvW4Uws3XrOBg/KuNPRdh7ktWe6F6ESRYWBVqeBWWplXEdCf9LxNl7cXkEjMu4836TuVG8cjrwoZ5F+zNeIeaDlBEMbllYcsxwUxHK24QHgH2tw2vmpH1Lh5vKALSUYFCNvEzfQrcL/kDm/Eo+B2HgRY91aC7kCqSWnDtBClaYXibwZDX7kIdSAeJCFeFaAgG9aY/+ELy0n3ETGPVPS90+O9IBNiX8EzHQHNi7mvbi8T/6De8c6uXeko+OVVuuqAdQaClB4EBUqK/hdSFsWtC0Ki6AoubjyoumcRf45bx7OL891xibggrcP59COy5Sds+jx5OM3FGd8XTk9O9UVeo5vLoBYBHd+QyyvwCZvNL310dAcE3gno3I7Bg/Hjf16+Vxnr56z0DvT+vhY7/zgB7nZ2hBzv5V+/OSZnj5/oS2dvKH/L2mTaKf7rdBmYcdoQR35oKWqMJoak0yh0+4R8/XRSn/1lz9iMXBEH1UFGZhEUXgDcNNjbMuDzGNqy0Tlje5InRGhiD2y0J948ebiwhtE+sd14O3tFgMxvlln6wmUzfcG34TzHr9rJu4j7p979+6zIfmh/uqvfqyHfME7Z7Px+z/8gQ3JP+jf/tt/q7/7u7/Tf/tv/4d+/etf5/+T4/9jx/1Ks1QZR3k/MNHnpL8+0gp+MOqgWhwvHOHEm8MT3xy3BJFMim87imxZwPUt0wc8/ccOhlhLUQD1BShcKj4aA+O+cm/VWlUqKCX1hZ44TIJEBNcFGjKRRsWhY3JWBxsPhgm8R6ThEQoYfxe8PPFG5NXpuV68PNUrvlae8ZUyce6Nr++JUQwZzBKjGFTKWiVWYFAEMhmF/ADLs5GYMLXbbXfcRuZ897fhPvdXwiu+0lwxVvznf0cWPIbn1GwM8bZ1x6koZDgd8DvQnlhCIvduFElpj5iV0J6nVAERkbKIUISBFMVCf+yBnHRMsHzmd5SyBWQ6inxEUC5RVMqSd/o6yC+WQaNMvoTKonwppIvzrGfade1PoUzSzLccXcoWUBNFtRQNoJZQlwn7QDHRzqOuIvjsj0auQZp7IOhTJk4G3XYC8xVzCw8n3QryXMb1+cVYDfW68WFIlPSp+1VUqDxRAn8B6fR3SpcpPXDvrFeDjta8fMj7u6pI+DrBY0Tap6U93+DBUItWwwpUrZgfjIF7cYCf/amlqgQQvmGhSHBLREoDaQdXfOx+Frl8Aru+3wt1FvpK144gbUBEcRNoqJSSqPhRWeAOtHmVdKXB7b4G69Ras0zEbFEHRwRyY5JGhKIUfC3K9ts+qMBz8w7UveOv571F2vZqKRLjyPNDgtRtJ93DlNDkuSM3Sn5eGDwzPN/v4We54TlsDz/z/HzxvNMYg7ZHK4lpUVCh04dwigyfsG3pI/dB+vomeq2MTRm7svjh9ngjmOA5aP+2TLyG8zCR7d6VeU2dKFrdxCHd8YdlM8tuJGha1yN1Gx8RjB3AGHJ/Ddwfewyq3BvzmIxwJGf7tqbv/bBV49CwJe6hLnVq9wXF0bBgdqur3H61iQwWISHOFKFkMspB4uYFouvQ4mhsCAx3XqODF1m3s9i7PWMpzZoRmEJee17TIenJJwIG2C+/1fCGxYPN6dlPt31pmhLZbssCzpOCbZUo8qQVzjBog200HgYOl3WCG9s6ziacdEOTFwCN+LjO0asTymFWM2zPKJI6gqyAnyH4BegIljTojAnzlS8EqxpM4B3roeiYiep4vZIXzP5qcsKGZQcWmicsNE+gx2xmjBPTk7WOWWD3jcqggQfMsKoq2DaC9kWENENBM52utDO04Wa+Ao7xFW9azRsb88D5joNDII4SRRExoWiXdj3ANxnZaC7PuXSXNeIhvFD0dL82kk2OTaF/VjU0EKOn33yl50++pl+2unefTdmD+9pS7ooO9F/1atT5uz/8kbfao4Rv9t2/xH1yny9MTO4YVdbl+uDUBfKxItYP7t3jwS7Q9Df/jMX7g3s6OiKO1C/eNLtsRCjHSlT19pGm3lqKIgKVloDTdWhxOK8n0U9/TLtkeY2IrKfRRlhVJrW5rGUu6nSJXr91+ibknu6zEbl//77eeffdxH2+yq0ZN9Z5+vSpfsMGxL/U/nd/95/zK4l/bOvDDz/UN3xBef78uTzej9iAuJ2JWlRqVWVcVVNQUlZUS1GUSOiWw63bA66fxApleLcjQXJ/xp69lWuKScU0ImQfCn6Ugk+1I+B7fIp6gZAPSkP6PdDgOpznkWc5NKBkbJkXecbJXz6uWPSfshE5PTvXGZu7V/D+K3iWXbAp3rCRkSoWZ1CvQJCeEOFNyaAC7aiKQEdBuflc8o1xjyOMg57bsn+8EZlxyaZkM70wWM6VFGQ/04DSuq12BOmOuebQ4eG0b9HXgiKplzSwqZsgjhHkJZwPLy30SAfpGZJQ3UMc5Ans5aHOL2nn0VZwMSDJi6vTYUrBiCD+pKCciiDNWKmlqjJ2Inoew0khiSSXPOW0OArCoaBvUKaWogIGUMlzfglkhvV3iLRRMm3ecB811ZCGWndYwb8J1q8lsmyR+OrbEmGeC65oCesgVoLONaU48RCIRDDWPAd0jIoINhqrBYYFv5TPPGNc3D/cO41naEs6qsEL250q54CAGJBrZ8u0864jM7CZtpg8PB/m8wnbaTQV3nxxORdpPGsa9oy0M/FO34ALUOdt1iPsqWi5dkdXb7g64Vbb5FluP74rKD8SX9fXuPTo7dy4lYkIhccnY7aYki4MhlKKdgj4lEORB8g8ZJSWZiofvdaUO3kXrAZo9T4u9vl1yLZRaLKZbUR/SqadkRjs+ou85jKzjHTq2gRwMpHCmxdUDoRBKiJU8n4fmCcqTY8d9BZH1ofh7leT15jXkTo3xle8hfU3q1B1WjZ9s/ZeoxQ33ChF5qXJIRPkESHODi2OELLQ8l/JVL/uyoT1JkhoKO9jxMnPdNfpRMk8vY4ezSH9Zr7b5MrZLYbwIyaYn2vjDYwSyiOQJ3A4qaUMLtc5sjloCzgtbmKmP3wbJ9jHgI/JkngoN3gh6wiIAelnEx5JEcHkHkm5KqQuT05cA1vKg5aQF4kI5BOUVCagAfPkl04VUEmlhoZSQdGKvjaGEqro+Zcpq/iqgvykrnSP3fUDFokPjo/18ORE79y/r/cePtADviadHK20Tlvibf8qv7bc95cmFttH64FPnYNWq0FH00bmCPnacmQDlRXqDMluASJJrL2w8VcR/wjPhi8mjvmWRc8Vb/D9Fv/8/EJXvGVxqaANos1NHGkoSIYKshJFpRRFCYlzRpgvkmYEXcMDstFmD4WuhxBFrqgRi1rEhyDNCnmQAAAQAElEQVRdnJ/qydOvdXVxRtyCeIUG2nbJyvEcn56/OtNXXz9B57mOjk4w1SupxRPJIPt0xZtub3aDXDXyJzjdY7XCoa3+4kcP9aO/vKcHD0MP3hm0PqK+kArlIrgabh+Lh4AWEBGUVWJ/3/Q0zRO5JHRAI0KcykIotekrjwcbVagDnYIG4307XqHfaLvo26rsz6M1dAXW8ubkIePj4TsP9N577+rdd95VSHrBl6XPP/9cf/zD7/XLX/5CP/3JP+rnP/+p/jD9nyRnr15xO41aDTWxZqwcEds1dDUMKvTjDhGKgtEw6P1o6n2HgFPB5QDW24MSsr7piNi0oX8TtBlTSznquzOCTFIRod4HIfsYQTpRcMUIiVPIpGnToWCz0XTFZmIGewtdbpo8nq4YU5ds1i/ZjBgXZJ4x9v3L7P5rW6/yC6I3KNPXEexsx9CYoA7sKwr1VqocoEZVREfmZcPJUkg7vqdjkjXuyTaOvFAH0C0+5ddK7snt5hL51YQNdW/UvJFmnAQGDboNS20HPCICWG9AQq6ehguJq+Q5aIZ/9CYiFDEDndChjsRwpQ6eD17UGrxPYIGMXusI6Az5mBMzxd9dEG7jU4+CsYdfbmBWSlleNB/d7yZTt2WmRaEIgGIAHJdggr6KCOV9TNBg4UMVnpP2xgTJeVGkHGtkluRJh/Mi9axTkRsldbq8koG4x0bChrIOz8e+zwbm5lp9vynzCsr5uxm0P5Lv8lpDhssZlTpCHNiPCHycgOj6GRZwQQ29nohAoI6IUFBZQkVhXmFFeqYxxvYgQbe1BVAjiSIyTeGNqTQixojLtO0oj+sEY7YxZrGq/RGwgHEKw7kwOs+R0DYDuy0rRZWz84syaZ860ccLNfRTfUeZiVKdy04m/I7Xg1hpOgJqYNxVgEZZTeh8r1PkdQS5eyAjrQOg2g4x4t8OzA8j88ISbhtFpAM7Ib0mHeSF+3oHS4RUVA7mk7o5U9bcN7Q/GB8FRFDGUEjQBmBoMjNRMyjW6Bmcg0hCzyCNEpmc7oa7YD31I9uIkZlauuSdvhXYGD0WqBqX5OoTom5w20k1iPE7nYTlzBQZhJ8UbcMIphld5CDn7MMA4ZK3/oggKSVpqpJH74BSV6ZNF6DorXa7fPZjSXu7MI+VzlPt/qSPIgjGJEk9jDmWIw400KlUaimqBUSRO7y4oEHjYzIQyYcgEpeIUERICplERJblKiRvRAkd6IjDzs24NRpuarbEytfhDGRY9XVGkE7QvojafYQvIEDSQNuA0M1UbVuGZDFNk+EwO226A0G1W3vQSfS+A2xgTF0Xwsl8r6JIBNRplzUNyZLErJPU/SKlPK5du1RCLD8MFbAYM5996TbaeVBALaElcoNCmeo8sMLAGnrEJuCIBeIRG5Xj1Tp/4d5/svghG5QH/qrCIvKIReUxOsfrlY7WQ359OVqtdEzeCW/MT/iqcnJ8zNeYY5kes6BNoHu0WmltUH41rNg0DcSE1vrudeh9M7MxHNkAeKOyYcG25eHSb7LGzdUIGyD+zbrQcZ4wrZf8VqNtgO01WFfLgzYLYBFp4wHXJD45NxDYvzh/pVcvn6mxODtye2mX/wLZFQvDV+eXYn2pDz7+hK9BTcOwVimD7G+tVYb5jV+Du31RFCoSGFlgiptxTczcL8fHK/0v//yHbFAG4hZq4zntZEBRQi5LqdvOQJjAbYHkJ1mmUxbUCGinfExKfawgIO1Ybmmz41bQW2dbj3TMBvTk3rGO6dNj+v+IdG5IHj7UfTav/qtbpRadnZ7q80eP9P4H7+s3v/mN/Kd/f/azn+WPbX34wQf6gjz/R4q2X0vIv6vjL3WuZ6hVa8aU5V7c1VpU0IkIcUqhfkBpjpslOippc6aVFrCsqd99plYx3YP4Imy3Yi5HZbaBXYe/mV9AyCPcl9YDpK2DSp5N4e7toBs39PcV4+ASXDFOr7bSFXLj4nKbv5flDYl/98q/2H5+caUzNrfm/f8FbRgrnLTZdTk+VVGoP30oKXedCRxOqsIDzH40xlMTiUSzIeoW90530Hldx/fHlk1JwvcgY2I7U+6lNDAZCmrNxjLvuD/CriEzFbRDRCIAlGpC6rw00QZdQkJwANdzWG6pbx71toB0zQSZO38m3j4vZdfTzrNsB8lGM9xuYAIR1P4pj4bKBMqlz1w46YkQqjuU3fi+JsdObraov8IHEJeIUGQZBLGH7+E59o63s1BTwBjmi0KFBCI4ge6jmN8S7k+PBVMxMDVSO4tr8j0vGB4Xjbk1Ybl5CVuSsH0AXTvIDwXCGXia9SHiNGvAKsLehiICJbEZHuW6Ddc9U/MJ7qXGvZWue0xjxP1Bac2gMUhpc4OQaFTGaCeRAon7RWYNpAi4OjGDJP0pKnG8bRfJ4rSek6Ydtp/1uC7Q7ZOXvCn6kC7Xzlfbvgu6fizKK+2icCDTG+yGIgz0okMciJAroVuOrIp6ZipR+Nsg400ZbMztX9KYDDfmKcdQZM6qiEhZomuHe13KfC5eLxwqUN/Cx4hQeKwVxtuSmgdS6G2P9A2f7avH58j9kZR7xNRy20o9mJnC3nEyeiYllzVG7CeyberdPevMVnZxdSw6lO1YtsX8XdDB0Sh7F3yrzf5s8alj1JY2b3lOHGKWT/cy9+wIvDbK50w+b5y3zfKYoH2NOQsHAtirmC6mhpNLBHr0KaKYALEMKKE/2xHYj4jvZr/1Yg5mo+VJ3dkEFUJP9/w/+/U7uq9sO1fKOwRLiATizEyqfiAmy5KQ/3XpFAgSAfzAqqWyQSh8LSiqJRLeuAwYSIpsKIWvB0VHq5VO1sd6cHzCpuUE/ki5SWGjcbRy3kr32IjcZwH7AJjucaz7x8dZ5h6L3HtHXfeExXnCm5qjY/nnhf3rGp6BQsJ3XTss3YvcosDHQjtK0mBQX0MpKjPCk5G0NGwb8kGbBSKCOFRVied+0wUL7+dff6Wr85e0b6X79060or1XfijGoPOLjT777JG+efJMta6lqLpi1RlQ6yGQJymGm4J/ki0Xxl2IeUwVn9bYKzT6h++9p3f4EjE6I1yyQ3kgyPKZyIslydx5CUXsQUKx0HXbPaF4Ahx4i3pMH3jD4T/z683HOw/fwZ93dd9/DnrajJycHGugz69YtD755ok++eQT/ZYNya9+/Wv98he/0K9++Su9//77+oyvJ988+Ubn52dyeyobEJcbVoOSkq61qJaiCHtlLJxL1h4amfjWF7erg3Bzs+94LJmHvOakf2RQNqn5ItFfCn9zLCxXAOkGRsGDLbojDwrmX9oteZhsxpYb2aTMQbn5YHPrr4OGNyEdVzK94GvFVW7MRR2OS6hQZ6JUFcdsRoSiSBHQEEcDoxpjqPGmeJweFqY78EAYxw2LP2A6Y3ulxobEIBMbW4AtvGhAjNFDUNXB6bolu1FKyIgIcQIosgjTpkifRbui58VMRZr8MN1DpGegqixvG6BEyHU5LqYRoSiGoCCCeooiXoeuU9AxohSZ7uF8bKrTYpvwKaFMp1yRI+bsPNfkuUh56RLzEaHlMacs3vOBHyHLxBFGE3NTh7sk186M7yCRmPMV/JNKCSjASETIh+ck3/uG+Yg40IkI6u0xiHDcnEYHecSeiiOWIK9cQwQaICIUYVCA0/UukQuWHK+jttwzNAmtSAQ+yFBPS/hkIIsIdDwymxrlxsSokXvNaXVDqfP2F4JIPG11hqsxMvgHebZqfdP/E3/WCDjME0b6dY9Rzf2NzNn2oZk3nLiGXZ7zgbtzltnmNfUbSesuhREeg6GICQVqOK1gCOEV9bhca4zT1/BLu/9U+YhQREeBHqAwb8zw/VnQm4FuwJcZpPfztu/pUCniCO5u/dM4ImjAAgr8Ip0Udndavku8LcPA6KNPjIn9QLEsMdmZ1KbU90dmu6ZYdbOyXW6Lgey1Z+r4chNhQxiMNODrjBTsLnGg18UB8TiolGesaIlK5owBfkBnFUVrL2JX69xs3Fsf6d7qSP7KkhsVFtn32GjcY5Nyj43HASw7WqFbdTyA1YxBLn80rHmDvtbKiy8pfxzBD90dkPnEDUWE2YS5EP+QBf5FLPmiOJCRRyOjj37KTx1iLrhwmoQiNw2UVjDhbS8u9Or5U50++wb5qAcs1Ouw0hUrUP8eyjlvuV+cnuuTTx+psEG5YnMiDZLt1JVK8f8hERq9UmXhavuCytXzIPXNucKeB+e9k3t6+OChVsOgWopNSNhJuIy+3UE4FEGNE24rXfl6cUR/3b9/T++++47efecdNiT38wvHar2ivHRJDPw7Il9++aU+/vhjvpD8Nr+M/OY3v4b/TfIfffShnj59wobkPL8grWnT/Xv3dMTG1HV4U2JaSyUmRsF2waUAf87TgTb2dfgh4dRMzR9i9inoJkD82oRRRd6QdJDnNJDMgxZyV/vLGh9LGCeNTccVX0guoJc6PWM8Jc7lH986PTvX+dUGvZGvcFttPOYwMGKnyQe+ULeiKCJUEgVqkC6BXNeOxnAaWaBtoR0jC7/GRmTGyEZkJL2E89ihiEIdws5uY+Iq7JFh/i6Qz42Lm+mXqdR9jOhU00FSZOn2AzvUn3kh5ZvrtNtEKEjHDgpJwYXTNCJMgOmMSSWWNHY6hTIHEHk3INELKTUtIc2geMq5KCKA+hEQQyHECYVkXrsDgcBOCO80+RZF9LSviA5Oy5bITPSD8qUnFBGST2hEKCLkeaeWkvOMeYUk5Fy0O1ImxEE7I6lVQoIvIBJcLEiEOFIJbqaTCDKd5E2c78EDjIw54DGYz2tZtyPMc18ImjxU145uy2PfwBZGmnXyYuZtgHKgtwRJTNktOMlN0+5Af8f/n8x/jwjM/dyYL2eMjJuUX3dg6h7nMbHtct2f8xSzK2uhsdN6M+NhYi2PiYhgbExQSKQFsQuG/mc6iIN9XmJ2P2hUREgTIgIWMCFGQGdcTyMvIGLWWc4jNheSDKno2sH8fyCJg5SymGVL6E88AquGcNiICJUowNKQODUdQSKCK4BVR2g+bgvknBdMxqUWmSbC5Qw0XDBHqpkJdM6BCLUbacteB0z5ppjhmyMi5A4yggaQ1PKwrvV2Mmzs+AOmZwSywI7tGRWDtFIFuflaeiydV4hrTYTMJyjbZYUF+B6DCsvsGSH/tZYVtr1RWbPo9sbCuM9XlftHJ3xdONY9Ni0nbGDyqwiL22M2LcfrQSe8NT+BHkOXOHH+sNbxhCMWtV7YzvAXlVoKflW8KXhKS0OKyIv8rPLkNPqNcMIPpRnbXKA5b/6MODKZ7UD/jvmWues77o0JLkDj7XWAwkKxkt6cnerVsycaLy/4enQkbyQiBhadlzq72upyK74YfKXzi20ioipipXEbWq+OVdD1BsX25W6bYOJ0LQWdYFNwJP+I3IN791VZyPf7sYnW6s6DWJRSVGtNlFJVSM9wucbF6YhuyVfH+Jj+eocN0cOHD/NH8fwVZWTjdX56pm++/lqfYnWkywAAEABJREFUfvKpPvrgQ/3hD7/X7377W76O/DK/kvzmV7/Uxx98oCfoXPgLCbEP4llL0YoN6FCLhtVA21ca8KvQgjCoPwpcSG53f9rbuxlL+cxDU3mmC12Lvivw1/U3xoThcdHoa+Gn8rCTIPrXEj44s/EoIESIEt6AbCjjzeoliUvGgn8cK3G5kTev5xeXekk8X4FTNianpK8YWxvq9VviDX7s6y3UDIgTDCcbHq5ufkQoIsSFM0CyCikhlDyGTY2WX0823AMdrZlO98S4penGRs38DDYjDbAzx+iI3VGF9A4MyLk+U9djD83jNfoUc0KHhzcXlniMONvY6TvjbdCuK1kww3mt12+WWPS69rIg9yaEdEZoeThlH2dUMmsUFfrAMkjnYTjTTr+guDsbXIdjYL1SQkbyXEhiRyBEeG+Y6LKm4jZN2MfdtsUxU1jOtMklIrIuccAmHxFQ2lGKKvdmHQYV7lddO/DG1aRP8hidgV6vrV9J3noG0iVw/WbbUIgIRdyEhCxhrkMcqHJ9zYlCBGUXKObLLCuKAEQUiRIhRcQO4vC9dAiENMKyDAxJilBGYF82ovN6q+P1MVya6PVS89QPzrNshtNvj0DVgOACJy3DNsnbTmvOcH5EaPcP3jLlwzgwsgQ5Ng75U06a7CEImmyOKZdZSUpK5pgQeeRbgfQcF9PMsRwnyMIOjFuAq2IcGBGh8LhIGlb4Vuh2qZ95vYERbJlXTRuO2o8bwOMRUIq67GBH6k1y590KKuREy62bsde0ZJ8yZ4lh/hZgjDNjs6N4dShwOdsQsW9y28Zs45bnoTHmy8n8EspDMinPxe0CG+R+/vmZaX7D2qHTsdtjTeb+dCS4ZSV3xQxxzLwpyZygcpKkxHWa0bHSt4Abr2sF25Se65zNRYRqqYroOYHHpRQlwrSSb1rkI+R/4iqOAIuTit3xu4AvsvYsjUTPOvbpAMhd/nXY23kTZ98M682UuonD1FRnJJzeY6+LO+RThhMm2zznOm1EhMoMlYxVrRUKkFeDeNYy5UELca0ThqTYwHr+XDSTUIWvlBug3qgcsak4YaF7j68nx+uVjr3pMOBPFjjmLf29ozUL8AmZd6R7lPPGxvTEP2KUOELvSMfkrbHlLwr+UbMijqm9vR9Ic8YCBZ9LLSq1dtCmwFeD8PahZxsTHMfONsZ6R0Xf7fPmRLzd3pyd6eLVc12cvmSzJL5yPNDRyYlYheuF/7QrO5TnL8706adfENsVXxy26K11cb7VMBypxKArFqy+UbsfLW/GwO8ca0xgoZDYEP3g3ffyK403KoU4+56zGrkmOzQ438guHxFyvw4sNgY2COaN4raTZ52BOK6HgQ3EoCP66z5fgow1/eJNnH+p/Su+kHz44Qf6za9/lRsR/2/tv/7Vr+TfIXn0+SP5/yMZWVwPpWqoJbEizmswUJf9dYDDgWbi8u8uiLa5ae4vzYedz8DDOB/iItZJoJcUnUbGjkcPkZuTQO0tzkAnFLEAEkxhGYYzeR4oPZ60AIHrHMmzjDlVl0yyl4yFS29C4C8Q+pfbnT6nb73xeOVfaj+/5MvIJZvXCwBlQ7KhjVvunVEhRRUDE8qSMyKpHDtiWmpVrQNJaKaLaikKIA771OwnsXWfdWw0km5sSBqP7RHqB4f565B/fnIJR2CR7ovoppn694GWwNspOHZG8tgMhMXgUkBEUD40HwXGqRwT1Ge+KPinLK83HEF+1gOluK83YYXMtO8SLshHEHOXxy0l5eq6jUyjWCYEeRFcJ1jnOip5HRK9J5KKEknddliRctUALkzo9QKIs2NQEM3IOC/SXR7YFnYWYNDnhstUyjzNRzRZkFXBlLAVCVYRofwXkv2LCEXsoTsONNKHgm6iFMoXhWlE56F6w5Gu2T3jmm4EtURRzTFfb9DiukqooLeDKDNBtxwRoVJCtVSogT7pCCjltDsCjt5gfBDSnEsazAzfPzt4wZT33Mh9RkMoiSpl2q3gBrEGeP051/W21O7PurZs3tRyU6ffDnhIM3obzB8ksk0j89UMNBQRB5CKFBPMJ0LSbdCfdLhN9sHAU/wzB+g7uT77QX8H1GO/zP0doYgO5eHSyeTF7adb1bh09P7MzO/pQu1pCct2OPnlxR65ffalA00Yrsxmjdl8gmUJSlMINvObr8Qh05Zndko1Iuy2SR/w3RVEOoDL2sYCmOek/PLK/dB2II+x0g6A/XGPeRzZnwS6nFl3UnEfum4w0paR+lOPOhhhpKgcc2Q3VCF/trNhuWPfwJHaW9Yb5PYTh4lcIxERighxSYRC8xGLgagonEZ0GpFqtpHMwcV5oYIOp5ZQz1JSve3hWpY4LNfcFmCpSe8w2k0HOO7Od15EKCLERZKpZKKUaTrmepxkcGCw7ex0m07PGLn5DNeTD8M029Kkb+QboK6Czg5U0zcmlIEnS0aB72jyg7pwKxV8qcgrCjMKvVtBIb+C9VB0NFRQtIauaslF7oDcC94VDysvdle1L6RXXlAjc5599ahubhOL5OaRTJ19MBML6nE77WBEKGIBGhR3YdJTFMoYQZuUP2ZWqKNQXyHGF6ev9Oybr7W5PGPjtNY9FviNifGKm+rV+ZXO2Kh88vFnKmXQBQtW1q8aKd+tBW8WttpsNxqGSj2hzWajdFnUFYx5FpmbzZX++sc/1l/84AdasaHIRQlKpqixoHM/NFiATwJtioEpGdRfVInZDNsZiKM3ems2fP7ldPObqys9e/pUjz7/TB+8/77841q//OUv9fvf/U4fffyxntBW/+L75dUlX4JGFXy075U+qyUyXZCVEO0BkmATetNhRXQamAsk7/SdsMZtuLNAZkSEOJPfXRBEWA5K6TEjRiUYqfSZ+y2/bjDOLsEFsbrMzcmGjcpGV2xSZuTGBZ0rNi35Jgh6xVuhK8ugtiPsRqkqdQGnJ9SJlqQl+68wTir6iVLk/vVY3zIet7YLvEHp/CbHl9Mj42g7btAfae5hvCKUsdjTdpDuA7JpSSmiPdrEQ1l9ph207zpdzgVMUxfG85BlMxApIhYQ/B6KPY+adgfyXZ6FmW7yX9qyvMN+kklBTnED7dDTysNFnWc6w+Wtk1C3EwgjS5CGZh5xgJV5kRlFKtwUB4iiUgzuc+ZBJWyjyfXK9iWKhy+KCHkslslOhS5Rsg5hU7wIsa7goTUU5LkWMTfYbrevawf1UmcXmjcXvuwR19JzDnLnRITCsomaN1LkyxsQEYqIO7UiIvMjoIpsisnrEGRGhCBK4ouIRs6Ro3z/tJExQtr30+swcp9lPvMBJTQfKVuU3+lNshF9o+vPsTU1urQ3ZubfTCOCVgBoofMjOh8BfXPxrhEQAzKfS492MoRjtn1UYww12jXndXrNSBf+d7/SdAWDvSMU3CMR0NfgbieDLAOyOAlF3iVvRSmeehOVYHwmiiKCezqUftpXUAJZ9qc4XBpy2xldmIQLxbA32SyRPMsQfO0j9TWWuqG7rp7LgswJtubuvxtokOkx8ibg3MGwpyQiX6lP3KOJrmL/jXKYtMhwge8bTT2oEv3BA7iASBQHuBTyI1FIVxYLtfSH8oYHsRsfmrwlIL6BtiwAtizyvNAz9X8SltTy6QYjApQ6PB0S29uygvTD3rY6yGFycR53plyf4dJJfbmBRvYSJO84bbflDT8yUQJ8dL1uVcs2NTndsWVR2NFYcDTK9QcNdXkQZcPgoeF41ZILXy8gD+E4FxViWdDbNepaO5wsEjdQx3K4JB+iaBM9Ir9RTRl1O10nannakGQatG+7udSWBa7pyOK7sUBv2yuJNgVvegsPapfnuapKoQEfh1I1sDBLWooqGYizfo8h1LAfqlLSgJLpq5w/Zr0bbRkbxobx4zFyF7b4NGMDbz0Rb28KittG3xRwefZKz59+rfOzU62OBt1/+EBR8D4GnbFBOWWD8vjxN3ry5Lm2W/oSrFZr+FFi9oio2rDI3eJPoVzg8RKVfH+BEnH5wXvv6v7JMf1mDRQPzqaMP1mVOK24V7zh8EbE8GZkhtNrvpAU4njFItv/R8uzZ8/kP//r/xTx57/4ufyXtn73u9/q0Ref69nzJ2ycrnID5nKrdZXrqF4sU4/5EoV2hzCZiAhxgpA4tTxI03S1pWziu7yJ0JJvDWPKPCCW34UDxRuJiBAn8gDXTleMqEGX2DIvjKAZdN3InMDpj1sJb0QumWMu2aQY3qhs6WuGnUYaNcp1MTqjyuNjiVIGYlY7KryBLAhmiVBEUagQD3oYv7yg2oEKxh2azG+5j0w7ttqyMfEGpTF+DQae/jRQ/Prp+Qfgrjrsd+y0IgJ5yGMuaFfElIaW0nlYdIROKJCVgM4oxKCQnkBSUQRCBdl1BLKoXV/wCsnYyTMPEXmp5/QM7BYQoJA/o058QIM8Q2HDkiBmvdGil5iWm4p1iElBv5aiWjtKrfAdpVb0AhdDEYbyCF+5RETm14IeuhV4Hqy2NWBvBunhBqosqwU9fChGiHr6fROkIxBocTiJz10S6AqYHgKhfASXiCAZ4pKIUmD3aRKc8VbQdzwi7rav2BsNEkZBv9RKPwzys7Eylw2Ztux2WM9zaJ30ShRFYG1Cod2G8623hO1bHtH19x71vtjdj7vY7zXu4hpzgeFnxwzf5x2NOXS2fYeF2NUqpqgdhDyRxXrC7XJ7KnOTaSk1c3Eh6T+Fi2Mxjo35jjmPZ3Y+53ne+9n9Orjct/V/juybqO1ax7Sj98voOZtn/sa47iMy96d13ia+WMy+tv44lU27fg4w549UvOzfG7zz34isRb6i+u3PO0o49oZ9d5u3PEMNp+e4mS5Rbre1VLnOu4Rlpm+C9WZwg9ADdmZkYI10Wt8ctHzQNoLbyDcszwagExGqpciTjHygY1KQ1Wny2FEmnspNlWnyY5pUJN94OjwQzTZKqSrolxIqlbpKURiBUj9lE04WLkuQlMFTCh3a6knnGvwgo/V0+KiRdhoN2mjLDOfbTkQo7VN/SYRCSmBAqUc1SUk5jxHLInirHKgM2iV1HHMSY9Hruqx7GxrGR/wZZ7+wTZIrNWUlwgcqTr4l74ez2GAY5oMCQdoQ9RV01/TJejXoyFhDj1Y6OT7KBfDReqUjZOtV1YqH76oWDRSqYCAONYEsyi4mtRRV+muoyGud9IsKZQr6OKbMGwYNE1bQ1bCijtvR9VYaVivV9ZBoJdSKJGyWUuQYEiJdXpzryTdfKZgQjo/XWrOJEBuAS4UurkZdXm71xz9+IP841xWTkb9WeMIs2Dum3R73/qtNjTgX2kHIFI1qJNoIqMQxeHj/nt5hA1TxYWRDhzcqxNbpoVYVM/gW2DUPS7c2xsFGFxcXfM051Su++Dx/8VyfffapPvjwA/32t7/p/x/Jz36qX/zyF/r4k4/lX3zf0hbbqNw7A2j4sGUc0SRiOWhNXCwv+EgWVxzmetsZs9AMONDMdJe43Y0LJyapEaan4W2DtMjJ4J0y2wkAABAASURBVDhtPuny4qikVubacoflHQp77U1kUf+ldigNa2AE/kX2K+ajS9p7zgbunA3kpdPgAlwSm7PLS/kva51fXObvlPjryIbNy4b5aYvOFl8hss2gvkK/ZiwZd46b+8uotaoUj1UjFCHSoSiSvc17D5seIyMP3Sv88VeuDRt8o+GLIXTE+GkGFY+kG7Thh249GtKmeR7KiMW4k1l+J2hV6h9Qil47g/RNUCflZjkqnLPMVHK73SPFY3sG7aq0ZUZ+wZXQXYLyTd01SJ5TRQGdYbnVTNNAMv0yy/0Q73lIprik4bwxLZMiQn4BE7FV4Gdku8iDpi7+Ov61FNUKfF/Sr57HVipaUWotaYCu6PAV9oZr8H+eW2isYb7WJsyp2lYUlR0CWdmhoFStMwO7ZeJjprOf4iA+XPFEC7QF3+WaDqsbwm7Sa3LLrsMqlpm+DtZ5HbJsy+v+4vRbwP3he8r3x8j9veWe8lx8E1ttWCztscn01mW450ZgWzsQy7TJfZc66G2Y6zeTDS+6LO/6dnt29pAPhXx+G1TmkBmlVEUURUSiG9N0zCN0ogzypplnxLbbwNzLvTe3zS9ptvnipeWU0w1TF0xcA8nXnGhTvxKoUTfXGydaeKiEr04rD3MdMeXKbWZsV2JQeWbtwJy745fyiZeIAfVzu8rItGVBPAxBF4DtJ3mo6bXQ7Ufet7XwLK2q9J+fBYb5WooKiCiiSXrbI1ymUhZ7BVpBpI3v4OhuniMw5t/WiVnPjn8LFHyv7qcJhX5s6v8c/c71a5nr2FOcRNmKHeTY6RmZh+yNp+1YyXQGaccPIkX+0+JYaO2kI6PIyJsdaVLLmBx2NxJ8M5D3/JHBN1szpSUQThiMTGeGgDKZJMBBBxeoERESZxZw27PdWDCPHFXtVJAlb/k1OPi1VpmS1cugnOlCFQsIOwkegG0G/lFrukGjOpUU/oedCLjQmw+MODZLxUabjJ3MdrCnAsNJFfKcIssy7QuGNMH+Tjy3vQKfZ/hh3qE05/YaFVs2b1QuxWliULFVQ/LifPfgxrEKCiCb0FAv8XAcnE5Knu3kDT9U6ioZo+YFm8dEouGbDrBPiYOKuTo+o5q2GN+ArU0NRQW7tQ4s/kddsUjdsEm5OOcrCvJ7D+7rCr16fE9bdjSvTi/05Zdf62ozslG4xKrYv6x0dLyCrjUMa+XCk4fZik2b6zQK3rkdXpysqPO9dx/qRz98T6tadHb6UpvLM3CuLQ9C67t9l5cX+SNaX375hT759BN9+OH7+cvsv/nNr3ID8rOf/kS/5AvJ++//UV988UiPH3+lV69easuDerWqOjpa62i90sD4rKWqUlc1D0opeBSEmBFCDGGUR8Y/ud2FLlREj2EolCWdBhGh+WgwRt7PjBvz2VnID07qcBt7nrWM2Y5ph6VUpx3kEgXLewhvWObtZNyIiAaNUeSl5oZxckn7ztiYvLq80ks2A6dsDE5JnxLrU/rpggXIFYuUEfsiLgrsg05DpkE9kY649aXHslRV9AqI2Gu4bY2FQGMTP+YXj41G+C38FV8cL68uGCP+sbqNtnx1dJ8bI/3W8LW5LHTuk4iQq46A6uYREcIFWYebCOqWNAWL8ZDw/G5ECL0lgnSHpoNbRQHvdlYKFBK+9xk9yKmH6AdKmW5CFhPE0XBpVKX9Bj2jgf6vtM8blAENo1BiRoW3BbLgfN0jzOKDlrDsDWjOp3CnXIt2JtyeWov8nxeWjJlHThPqCi4JSQUmkjqvw21YN2kFBsK+apGblSEpcvRXINtIjEoZVScUNkMdStu2v4NCZQfydzxyOruUUGUeqfhdAK7Jd0f2Q0hOF2myAQ2JIhOCfEB+BLQUhREhMuQDzuboOyn4h4ZmOE1TMl9vcQQ6d6KRuTxJN8bH24Khtysd+JmY2hFBKiFFzHynhfZ2kCYwZKPECYMk9XVwBCkDMp0HPuJI83278N1qoW/3z2UMZmVuf4LhRAJJ2ibsiJnWyO884kMefbTt0U1QluzUF77NiMBPxlXQyzINpxfQXUeQcR2IXnN2F+zhrER5C2ekXz2vx3TEXzJpaAO0mkzStM7n65Ba18ynbG9Bi+r0XQ63xH4lcCap/QTJI+s+v511pg5KpNVO047LuiFvQDYGHasfYG71gfDNievj4C3SQmc2PNeacch2IIHSoYSkebQhoJmkKGMecnDeJjtQeE3ietkmh6b7124pZ9kS11Ts+DWRk70EHUb+yCQwcncu0ZCRSxO7ZjbXBSc4r1HWGKGG+Sn7FkIJ6rAO3K35VJZyPyC8EFyzGEys1vLCdBgG3UCtqsacZ74WlWmCzAc8zl+nWRHyXufUxilt/9rUftORB//oNJgHwW3lrtu0nf40wn52ojWa3JeGbXRq+YwGM4G4ur7RCz0WYqZeKI/jlbzw6rhiQcaijIWY8xq6zf6CTvHCcTdsD2qbVKLukutySpmeQtB53XG4IFkjdRhb4jJjA2+Z4bbVUmhm0zlfJl4+fSae/zo6Wml9fMzmpGnD26arq6avv3mmrx5/k66dnZ9rTd/bs8omp9K3F7yR9++aRNCTUx2wGujrozVLtO0lod7qr3/8I73zzn2+2pzq0Ref6ZNPPtL7H/xR3nCY/vGPf9SHH32oT/lC8ujzz9mEfKGvv/5aZ2dn2hJDN3zrdjlWBu30mU3GIdfpNI2CNKuLijudg/daqsMjDe9FDXYH8nb8JHeAGn7NGOEN6wkv2jWI6cpT1k0QR3RHg9nbw2JMGuJDB2iJzQjdhq4QXrLxOGcTcsam5BxcsBm5RL5FZ0PMroDpFhrhe7Aq6P+IwDXGAdT+kdD+CPmf09u0tZXHjtFIj4zn5LFp2tPW2dJfUDZCs6wxLgzHyAgbbVyIkdPKfiG9OK0TEeJMqWlEJH/zYmPSXbm683C5PRx5jxmrJ2/mGlzHDtEz7VYulmlHp0pful5T5juP9trubWCbKMsLOjMO0pS3jpF20XP+jJ1cSjuOaZdRP2VnvSzLijs3X8zFtYYqtNQC7fC96x9JZWQoGEPsY/rvsGHHdve2bFuiOHVKvZ1OW94hjdJUrtPrabKX+eH0ErYzCxsZEywyKJuEHJkBnE7tkGmcSzpJzc+wiGyTNJHMd71M7uFWb+4y/V1tfqtybpULzNT8NZAVf1JL3SjbNO3gaWbB9wKG9sJO7HimQc3YCd/E2L1FW20tFuk3Ff/2+VRIAzz3Gy3nR6KTdJzm0AadMapxjyWojNJcX3cGmTfR7mrTdVVKtzuA+MZp3btM31D+HgSubwduynYnptuL9rUl8GEuDysx181oco7+LMdseUkP/MJH5lNnX8f36c/SNnbd+FsbvdQzj+7bnHRGMVg8lFJVa72x8K8sDAfkwUJD6CpuMUyVzTfJwU3hB8NCl/zrOkK20IDFULavyQ9eL0SueCPrN6CmGxZCWcblDEpM6kmWeY08YxpWU8qSbwnaW0sQlwqKai0qpCMCHzGbNd9ic9dXLfVysIaSp+hEnWcojy5HKVOadDp1na57YJG+4utBxyo3bCve5HcMWq8NFv5Ha3lxv15D10fyX/Q6Pj6afkTsKP8krzd/pRT1GCnr0756vfkI2efK+BiGSnyGCeYnrKA5hgZVhS5OT/XsGRsQNgFryvivj40sLi+vtvIXlNXqRH98/0MWxeKLxXn+vxelYsM/KjWsWZxUFqRMsvR/RCH6bXITGZu3dx6e6N69I73z8L7+8i9/IKrW+flLXVye6mpzAa54w34lb3I8njzGHIMV9h2rUokHJjHPcGoKSYUYRYQi9pBCu2PR1xlLp5fAy5Tv6D4124ilvVkI9aQDkekOCBrwaWrMvNJOSBNtcoyKxjhE/sjWlJc6fMFij5hxZz+QlA9Z2vAwcxqSf1Xr+ctXev7iVC9fnhHXS2K54eHn2qiT+DTIVDXCUPheAY6hEZFi3XZ4fmhsLkaDCr3B8djodJT5kY1KY7w05pqGY+bdh6PllHP5lp13Ww1vIwtFBIoGxKcDvIRl3xk2JOpYAlmOl1kW5F/HnHeNaq8nHyEV/C8lFAzlCGkJxEIsxEoeZkcl5C1hnT0YIdaT1GWRtKpxTxuCapIp+apOC+1yGftQcKiWknPoCjpQ8WCKPH9si5qr0Sg7YgDqX9r33GnMd03y2M2NCxRNSqFs5lY47w2wnQQGTCHzGRHiVK9PSp5GJe0XZNbpIMEZXVHTgV5EpDwiBMMJ1f8/HN9DO90nO/yZYvYGs7eNoDcU4Q7po9aMy8/65peY5W9H55JiDBUF91AtJe+ryvpgWPXn8Mr8DMsM0rVWeS4uEfI//RkPe3qX+bvyLPdzJHFX4e9RnvVh7400el/epkdxuvhazjV963xr5LMMu9cptXVvJovX6qKEypS1J5YuQJluY5btNGeBqYWmS1g2FUXsB64n5aR2NLPJ2DnZGGjao8EvkGq6eYRtoddYDIw84Ece/H57vE26ZSE4Y3pa3DTRnaSClosDvMRmA6zuOHua7CzZvKggDykirlPdKGa+aZbNFJlojegbzhupY8PC9mpCX2TuF5sb/Dacv0FnpE1pDxtp8uDS7edDh3peR21niy3HxTGyH9IcE9pB+RtX6sy6yVPClfc6ZzkqNKvLrDPLzVt7Ced5IbalXZstbTb1j7Ak3bDgnrHd8d7YjeSPLNxdbiQ+jb4WGFncGTiwr8YPgH3qtZz9cVnHotGvXkRusb8B5l2XYzbXMUSRf/xswxeQ0+fPdfbyRS5k7vMF5WjFxqMMLICvdM6beX9F+fLxE+Vf+WLVfLVpbCy2TMBVx/7zxATuijf3OcHCN8YFc62ijFqtPVE33b9/pP/n/+N/1b/453+tk5M1rvpHS6RSQiVAKUmDuyYK6Vpk2rA3GrSDQilDRREhLntIu16F3fHuTafvQuZj37YN17crfEehLHOQd1OS2bho2nP7iJY6bSpUE4zaW8CTYERv41gzNvIrCe1/xResl6fnevnqTC+8Ibm40MbjxhUQP0W32SircOUBCVcpKfgneVEa6Mn5ICKUR/Q7Jvm8OM0mhLHk8TRO49ZjfuTeG9uWcAH4Rn8365kSy0zTOltIUwd8l7zNdfJsoYpF25/skeqcZWCh+K3YwMrtBdqBOBQHaSd62VmvyS9y+khsZBuQm8UQSrPYNIE63TC/8NtR7oQ9j06RdIiW6UA+o0x6c3pHkdNxWXel7yslTbnlZFpRrNgpt4AspBiwk45ZClraImNxth0fgRJnKpmSY7IEosVJ2dk+dXS9oHjsdbBpfxFyzvqL7D2bnEu6nzoVZTq0OJy3SP7PwU5OT2Th80KyYAnnNDSJ2UL7T2dtz3h7S9ae4VLmTW9gypjILvt6epdxB2P9lnMEswbU/Aw/XxD5tgDOJ0wI5vw3U+sbTX1+HHmh1FivGVtt+cLteTqfxczjW4O3TZabd5lexx3O/yliN/xblN+r7zkXJxwmyptHf+Y/W0OhAAAQAElEQVRjOWa/S1WUb/vBjoXDtiB4/Wn1WzFZJc/x2AFrM88AInXLSZnC6NAeGMtSo8SDs0MZX/yfaIMeAmW9Hthz49N2Ewa01LdtZ6tpL0bj+mm96+g62IQJG2YiFuCEIIGJCHK76WSuXzI7DvQjAi2m6MnnRjwafK9JiukfEcN1X7G/yBcHSbkMF1JSYUFkRBQecZEIhZR1aXcg2eftKkRqPUhXJKNX4IrTRGaTn1Rx8C/LsHBLX1wOvi3Boq2BkYnBtLF4Sl23bqqKitJMXoIUdhpxGbEzot9IZx6X9AEdnCC1P4OnpGNQoqoW4jC/CTEPakUGLSAixCmuQMSkg17BYJPzFFJEXmB8BmnJlwjzMfFJRArHBSiPv9lO/M8ebMjzNGM4YdpY7ADi0/gCVtHfnF/o6eOvdcznjXfu+RfaH+rKi2MWyi/PL3UF/fTLr7QV7Vwdiz0LC2NqoU5CmhPw+dkZt95WAzHYYtcLtWEIrYYi/yz6UEe9++59/cv/y/+ihw9OiNdIDLBhP7AzDLxl4o2Svdwi84bHmDdUEbQWNPx13xjZp5RdUizaBIBznh0kdevp/AS5zeCS6T3t9ZB3x+l8tDM3KeVvyHC9ubeCd9xGqbkx2RLXcQGarQ0PrgsC7B/V8o9s+a+pvTw716uzC13wVeuSh5txxdjejLQRu4G9AoLYm48oUoKKI1TgCzSCtKS84qfjZl+FN2LsmzZoIz2yAen3wZj9OrIR2QEfnNeBtv1oUjc5M0IAvsOZ/k3lzPcXNy3tp5gqsltNU/D2F9sjOsQkbiAiiA0wnUEdIalkjrh2OJ5dFtxPQb5kWUii6C0IZB3WMyKmtEL1NpDvFwmZlzx69GWd4LwZVYUXDnsc6gR5MyYd6isSpYyABu1Q/igXVZHbVEMa4AYEFRTSnPt+JTaajpRPPEWSs6ww93lO6OAeZ4x2vuZcUTBKz9Kd/RoU7n+Mwbp85UW/LlGqKmXKFIMIlzBEyQ5ZliAdRrNoD0mID4ADet1xXX9Ov67MbXlzuR1NP0MR3wHqZUQs4gBdHgFVpBs9undcfeOm1p92ucM6oX1DTvOQmnTwpS1B6X7jW6njIL+LUoViSfPiBGXTqnnDzUN/R5DZFmo4QEamnWs4btdh+duheR5NNI1JmUfTfqM66uLqrom8FIzGLUD0J55UKarvyGq5pPBu2sjn3NW85HfCPzPz54nGTae5RWRkjhsKGgHbgX7qPeYrWuQzWMzscSBDfP2c8ksucrzQSVQNA2DRNU94BU+CwjNg5QXiDKd75Z3bX5soqkJBT6iJWlRqRRaZl7P79OYnKPjdEQrK+5IUvtHAvhjYytRpITMCxQiuS9hR5BTNawT5yGrpPlf7DY+UfK4hBfkFWS3oBMh0yDJNx8hCxDv+GV48jixW5rR/ROfq6kqXwNQY8bNN5RWhgJ+hTHG1gsFgcPzn/B2FCXQNcUxhRpVC2I8IuU2JUlUTBVoUQakFxEHSV6DMLwiKyxAXj5kKrbXQducbtgGV6QKkRdmIvex6OmKfV0qkTUj3nY2Q42dsWXB6YT7H0nQzxTbzJ37Lm+zUTf1pPNAvhAGb2gP24Ix9KtD3/4fizYkx8hXlxdOnuuINveXH62MF983q+J5esUE5Z9H8yedf6OmL09ykbMbQhtW0x8OJv7gcHct9v+ULkscmUZerW60qm5kL2jzKvH+85F/+y3+uv/jhu4zjDWWu2NxstKVNXvxmG1wQxnZmpOcR4mTIM1Hgf2tQ62XmfGE8zOy3odjBMCc2sQ2jHIo7G2+wu8jO8Y697rvk9BabG+J1tRmJx0i7wSJt+eW0KTm9uNIZ8Ablig3JxmME+00hRQVDRxkUpU4okvmAJkKyPgig6bBPI/a2jCXTjq06HXnrx0OUjcgWpMybFCbrETQC4vJJZ75Nhm8jgXBCqsGbLpGuBRkTIkIREwRF2fc6nCK4LsFNVPIeLSqlIyY6p6/TWrqe5bUU1dJxkK5lZ6+Qb9QoqTsQ42qQzgVy6fJaQgUkrQX+JmopaaOWiQYUeINRS9FwG6Lu5ejWOQ3vcoPTM1x+5k0zPdl1esYkr9iosg8hRtIOVdF59CrxrqWolg77WKOqOgYJ23e6qGCvFCio8LUUNjhFjbG/ZawbnsdyXDEGLTcYSirU6fK1wFHnmOPP49LwmOxo2PIYdBlNR1A2zFNOEzJtWYJBBLUsKJhwgnuUpHZA502ni+V47CbfpP72+WkY9e9CFflPXDt04/A9u28nznPu0uZvlPgOAtt5S1htWUP6h8BdArlxWt95M24o7Noe2Z+znmm2kwLdBjVZOMFjyezIhaElA1avR7fRy97NU+XBmfUjScplZE7Ne4HKGvdHt4f75Cnbo+/hIB5pa6K2/bY4qH0udCD8syfme83ef/+VNfp7ZO0BWEuNPBP9XFzC/XNjMOBIY1DdgPvRIL+foYhQATXnyqriBfEeGxYCHXOlrjAHAhVEYEChb3VQRhNc0sjyyELTP/OJzHnDZSozl01KEcpz5SQfPgqTfTV4q+RNFwgeAlLIh6/XMWXRUg96wslDYWvwdnvjzoAnh3zyMNJIOz6p4wcEN43TRnYSOqWEaq063AjaJ9505aZwpcH5wHpGaH90vl8tNUfzYEMRQCBIXjsj5Vx3OuZRIu1bxxulrdvFIm/DItmL5Q2Dzv3ugZf52T7ayiCipCgKwmzCupeXbK7AxraAY+HxYl0JXZ+JUMQERWb5EvARXA9ADmnHLiIkdIxMF/dp3cXz4GdUM56O7Up1xzt9iEqsxWHTEaGIBbTgJ3lBVtAvzMYJx4O2nr14If+oV0Vv7d//OL6vwteSy610zkL58dfP9CmbFL+5F2OPcEoRWq3XOmaDUkrRJRudkbFTV1XjuGHYbIVYJydseIp07/6x/urHf5kQb+k3WzYo6G8Za0Zj0mZA+qRs76uGf0aoH+7vJZTaPe/WK8p9omu8Q2ioGyP8iHqDtqRkcJrvcjL2chtwPTMl5+DEOZdcYsTvLTEegdu2IWBX3Hf++nHJ2Ly6GrUhrpuko5w2NuRtt42JE3eE4SiKUhUBCGYcwLIqkS+FBCI67b40+mE8wBY/xmuwzBjdF1Oe/7hC6tEn3Rb+YDp50wlUKT4C3YTQn5A68KbBHDJD9hU7Mpy/w0JgFr2IkMdYrUWVMZ8odc8jG0B9E4rLDKqmM95Uhs16TZ2iXKTDZ13FtqrKLr+qkncTAzo14byhVK3QM2zHqKR3KJV6qlYTtX6H66+y/j6NjLKZNp2xK8t8gaxOONAr2ALLWNh2RXco3W7NeDvmoFgfufMSVbUgt/6Eik5NnnqHqlXyUOYwz28rYmW4nv7isNIedFNvSc2vKG9qnY5aisoMjwmQ94QpKFE0p0uEZt2IYJjNkERa/4OO2YuI+B/kwT+xah0HwPn9O4bRiKC7O2CUcxg1meYsZeaNmBUoeON8Xd515a7rcdnXUVV1qIzTimv28br+P7E07vNo4/lM5O7g/4l5fNOdUMa6lqrKvFOZm3pfMNcsePdRBMraH82jh3abHAAVizMw8EQHtvHsbTzLt/L6tGSFhUoTRZ6s5kpcT5RIxyINcNkx8Hk2dVEjtQRJzsbD24sl020+zLfpBFlSVkBpTk2HRZ1d2jLfpalqpevo2VzR5XQgvOAZWSzkogE/ROFdeygfEYrYo2jPR5h3PEKOR3FaUoTlIR8RQbz2iAjlP6gMceDLyOh0+03H9IdOsGyCdaNQ14SItCJfBY+Vm6cXfoHYUF5IHJ4uOsM5gV7AuC2lhCKCthmu27TLIjotMy09LYWWh23UWnLAllKxVVSmMoFuRF4pAg2J5B7SIS8JFc2H+dhJCGJmRF49nrJPM5YjA3qU4zvDeY2xlrFGp7HgdZkluqU0d3jJDF9m9Gz/fLr/ZOj814Iq4sYm5cnjxxKLaLpSJ/ceaAxu2KMHutyERlV9+NFnevz1UznfMarEaWRBXWtlE3LCgnuTm5RairzAjxLKG5NgeUEy8kb+6upS5+enKhWdJm3ZnIyM57ZrGxsEKmgM+hnKA+UdNT8jhdMliHJMPMQqkP3ZyO9wI/JHh6jHvu6AshfcQp71e2wiy3xklnf0ayMvQbVJSdNFSnDZstmgeWxAtsRxs3tpcpWb6S1pQMy36DYqjqgqBbCQK7UqiGVEkYhlmCev06KwXEFTWnomeGGjU/zDpmNreL4ybThj6rRh3rKOJqe3O51R3qjYbEIcYXDhTNlMETf5H/XueKcNBJxzfJZUEZwzBL8EcoGQainyGKq0v9aS6UJMco4nDkmdfi0ol2VDWbbM6aIsH4e0Oo1OwUfn1yltWpHVgp2kOizvMkukTkmfa3k9HcifUUvRUOqEJd9llbwEfnU968ywTuer8yckT7lZv0ZVLXufin0FBX2jQnew3iJdSqgUyqY+PLQiq1GIB2n1Lyg5tnyfJ7bqL41MNwyWplLQpWxIeZtZ3zqN+8J0pFwDpgz2LCMflBHIcqSTcuGUgWhHzWfCGQZjNWXf8ZImFmWvpxdZnUUhgotTJsbMm/53w1zx91nht7B5i6pFxs6jOU47wV3MQam7lN5SvpyVbuNfZ+bb+2FrI/PzFpi25jotvcPWnG2Vu/BaHebhXR13GeDW4r6wL2jfrWQdYO0ZXR8H3qIOHdyIbm9Hm+TzI1fz0WbmLSn6MdnSjqof0cmIn2OuOUamlDGfe06PfvZZTj5mNE40S01lk7/lclu2h3IpzIdGMNEtUWqoINsB7VKkQObA2mApVTMqC4Jai4ZbUEvJibyIA89dtgeyMakaYjoOwhFCADhhC3VFwNChJoZlJYoi8yQKHSAi0hYaUGU2xTvNaygiVACnpJBA7ECKjBr4PKN0vtsMypaEdexLcX6ptPE6CjKAnZDkt+70WjaxUF8t0fNdljcBAzFcIm3jSzFE+ZAigrpDIe3g/hCHZba7BEswslvCvHX8Ow4VO73+uNZndUqbGiV9HNzGbEdQv4BpR8X/1bDSih10ggWi21GLPVH6WUQZEKQSuOQxcIPHrwikoIRkX3FesEIEKOgOXSAXy9wY+/ah7RMIcJrIdvwAn8HdRTuUebuyUk+zWI0dkFHtrOO2VOqvkrxZ2fL14+LsVEe0d00sBmJRVke62Ba9ugxdjUd6dbbVV58/1ub0UnzX0YBeBYXaEjTW7dtc8WWEjUtQXyWezfno1TLo/OxCL1+8UmPh3qjbE0BOCjkxsGjJzRifbfDNbTUa2yNPmm6r04fAyLUzss2iVsO1zNDB0ajDSB+miYiirk1b8sboNY3myTd1fqOdIw0dsUYzcuNxwZc3/1jWBW2/4Cve5eWGzdpGlp2zGdlSXlnYRgHlKZ5n4GkhXWpRrXWHEoW+LeRaI+T7TsTJcQjseQyMLOIa8Ebwis2fv2Jd0Zcb17kZWQw2MKqxwNvp2wYPRhnYsT1jjnFjIzmCxnjscsqLogDCiQAAEABJREFUGOIjzvgEoYiQ+gltyqTT0a6lSc7ytNPQjYSmYzcuMVJL0O4JpahmHEhLKgZxLApVUhX9MiFSr6gkjaS2lUCnhlSThlJW9mn/nsWMFTrGnLau+WXZYr+K7Uw24LusUEdNDIx33yNGxae7METVjGq+UD6BrV098NX1hYYyUdLDhDrJZjpkOdsp6Hda7APyQvuMKKFiRFEphtPQOT8kLYBYpcYelLUsAlnCZY1QFRSsiMGqrPCBlx3wNZBjs0wIj78cj9xNpow5j4UiUTXjhPFSgOdQ/4io8yiq+TAfaHYIrpfBHRUuISEL9fZRd7azyHP7MEAXWNWiGQP8QFtn1BLYAMgyBtippWgoNVGhNfb2S7nGkxcRCuSaDoaxFPGd0dSPRnwEfL8ewjlo+STOnL6dJ5CHoN0J7vlb86gp7S0oXYdq2lVvFI7RLhn0JG3XDBXFzM8UmdR7tkHN7/TRiQUyjzoiQSppsB6ZENDr+nr9gbreCmHb1+H2hESeIE3EZYfoU6wzkFlFvoCRgI1+0jDeW+J6f2AHY2QpYT5xXa+nhb0GTG8HDlB+ZM73pmjLvbaE5cau/4jrrea6Ga63n4QAxzmp69byKW8ZF4bNgavKvKksftqfBIYa6QNlZMrAYCX5ZeFu48Ae2RlzdE0bmaZbbGx4Nm4yHs09Qg7l3ZAlCgn6LfvP/DVE7PPdD4aoixPS0ma5NWSBZwlyJ4opEi7UNHpBNIMH/fgaNBrhmtI3LMw0IhSkZ8CSbuqTVKgyqQ1DVTVqn7giJyqXUD9sA4OWF/JqrRpY3CXM116uoGPU6OmIEKcKVvYIVYRDKUyeh7CcrK4PU0vIk7HrK/CcPU/Sdb4q0m6N6HmUL/hRQS9reSj1rGsU0hMK6QBF4irNNBPaHwF7Ew01Q3uKEidpy/agupSZdoRqKSoz8DvQWKIguwF0LIsIzTTCpUSOdkfsOKXcaWNun/nwwAHmu1Ij1XL8bRlzW/8exgJbZB7kfcy1NBwYLCVoS6XPjAG+KCJk+yFB70JMeQ0KuBdCkh/+FZtrxtj5y1f68tEjHa/XGlYsKNZHarHS5XbQy/NRp2ejPv34kS5enWtVBsoGd3ITTwd5U+cf2bC/HrOYJ0/4V8kOBc5Xynz++ed69PkXbFTOafuoNv/jTs72ks6COjxmvUPpbalAOAM2T3xM2i9OJbhw7mskjjJKkSZ4M9IsU6Se50lP7BfThuT8gi9CbAjOp43JBV+i/GNwV0x6W5Rbc7mgYmxiQxMs0fWjuZWzEM+YPB3PNtGR+Ween7YeK+OGzcdW3pyM1DvnjdRtNGizDwmimpQ6FpTZkwzqpLpcLGYr1b3ESXvv+uks9FDi1HQ4DyGp1vXhKMJV9Lk4kCNIPQYELHrIyLHM6UJsI0KFhBegBqwqMo9L08yTVHh8FPxLECtTzGJTE7CN3O2wfLYVkmyjhlSzvOTeqJYDU8uXyP9gEd1Z5rpm2HfzMzXfIfyIRMlrUI8hqKjbPKBtEaEIeAFoXaDA30CRaqgPS+eTLiHtcD0dIq/bRj15x7NESb4gNCJCnApJSR24TOjOY84+pKGgREfAhwpX11epc4cSzAl7+Dbz5mMPUQrENUhdLikidtB0BNTYj8eGxBC6UqEiP+N28LN4wgAdmP+SmgerxJDzmue21Qp+CfI9zw1Jq0wr/M4+9pZ8qcQdH+wMU4IMPFMewfVbIxTYC+JZJgy52aoa8GNGLVW1LmRLfqE363dasDFjUXbWz5d3A8+gCZZPMtflOkupKlFpbojLIRQH/5RHcOWOiglotAUE/11gq/qzHbY+wX7bRyezPjMdjbQBkVV20PKwxh7M0jmU9xInLb0b1ujzOaWYB2d+vqULPkYU+qXIfVTLAO3I/ipFEd3n2TMswfq6wKEK+dIsMk0/tNC/wasft6gElgyPne5TxV/DUuVzpc/vDf42zDo6cMPhQIInTVQBIhG0udSiROkyNOTNy4wtz90N67HXYcuzNp/P6DZXNmqqn/4ibVmJCEXsgcrtZ0jFjgWO+UYClRus1qrXY1CUOKgjAhsRKgt5Ie2GQ9ThMlIJTekGnaGUZ55mvqmWhrxBlRhQmFFDyFrm9wfjqJIP7yUln+5YyisjdbZRCjZC2OnoelMZ9PxwL1le2J4Qop2iTMh27KNtWnf3IGcxFfgyo9tY2LXNpj64JAXpRMAbSHTt2McwFLHHNbVvlYzAjvb4NoUjKLeAy0YcyiLCYkXEASwMLqFQybxCTItuHXelKkoIVXm0e7E5srgc2VD3G2Krcb4hUAojuN4F5wOfY2CRfuZKX0j+ca8tb+Cfff21Ls/PNKyq1scr1XXViN7Z5YVOwaOvv9HXz55rix+ItbnaZvk1mxk/yD0p+mE+rFbCKuYDCqIowKtXpzo9PVPA+x4k8/aTm5rCt+e9QcrwYlS5NPXqEI00rmvERiNOTs+wLNGksYX8dcR0A3PJBHTJF4krJqoL2nzpDQmbk0s2Bs7f4i9qlFNC2A5usqi0Gyq7QZ23nZ682shElhjV3KdgS12jNyIzvCGh78eUj7k5GZ3mnhtB2sGPmY473rVin3Ry0Jb6I921lzvPbhaYGU73B4IU+LcDNtz/hTgVGmdU2nyIoipAX+cXCMZyBZ1HDm/9gUpMa1LxNUGqRdAApqSprOuZ32MoSp25rMvtsPCHqlScLmLuapRpchmXt767yNQyI9Oh1HF61kudghwMtmeUQM8onZJXLAOmxTrAfC3W28Oym5CKbVRoIkiHgrIFhPNuQ+pKhTxuaIX/h8Uc6aMYlaQb6LymO2RHie+OR/vPdwamXwey3+LcWQhzUwH4EP+glgSXiLCEpjHOuadawvweI+O6MZ5nap6i00l527gOghxBXlrvtERRWH4LCnO5ItJmqP+DZPq7XiKwcwDqP0iHin1JmfP+nJh9KZLrE0eAb3WG+j8KBfg+TvtygO/D6P9cNprd5cIQ1+jnBfD6wc+X6/A9YPW7YBu+P16Pu0q/hTz9bPg5gu0E860/q3Leegs7r1HpbWBKYC5w+/N5Cj+CxlwwVxGMxlqKaq1vRKkl77WCfkSIorp+lOsC1K6LdmmaKxtJWweKREivOXbZU6EkvhiySUWEQv3oHekA86bTC4tpYSAoauJ5I1Mv0i1rGaQRdgs2GreXam2TevmQxHAFXvizdOSB2IAy3xsFyxM8cAoPpzCoy3yZqDcVQ0i5waA3dnJ0U29Hm4rzJ7jeAYcHIp0IkT/ehOu5DZMd++Q6A53IMDUFecnnJYWLy63CRf63YyMmeyYz7jDh7IJ+RCiiY1aNmbmDRrxOo2WpiEi7mVBAADKY3RkpJxnqHPmw3GGkYUjKmC6SEN6A6KcOMTa86fB/umYjrW0hW/kryqtnz+Qf9RoYIAObk9XRoLIq2lLmnEX6BTfwJ198pRdsMsTi1De3W5Jv3tiURARjdqPjoyP1I5I0yp2dneuLR18wnqU1G5oIBlLmHl5yAhFWOQ9z3pzaF3G9gZVOpU4bdLSPCzT4BHnO99ePi81Wl2xELq426vxmSm/zL3F5MyL8j1JVeLlhGrUqhkFJS6FK6gz70Iivz4Y/E2gkJ7EgDZPzhO99YuyvH1vqH3mQeNLcwXkp2+bEvUV/5B5yWfnADgY5sUkejKW0Ksl0wRe8sDeHkCJCRbeD7mfYtJuQVClXS4FOwEqNwiYgkHXYbg2xOSBdIvOGLCfmIdJFu7xakIVUSktkuZCqRLkmz1+WmeacF0ImvurFZENQZMWIyb7zhLynq30ozn89cp6zXgg7C+B7wYbtdFrI7yjFdF9PRa8AU6PgvOkSlh2i11Wou8P2CvGAUr5g70AfPVxSIvkmeYOyw/X0SL5lE3ZjQq894rW5/2My3WbXbN8iQkHCgCTv++OK+/iKlwrGFS9i7sIlX0av0Nvw4qHfd1v1xdx4jfoeHOX7b4brObyniO0cV9+bOJR++QI4kVACNWfPSOEdl1nHdXX/8IF73fyW9cWtYM64VX6X/neR44Pnoy11NfgRRxtzvv08xL5hqDBF0fidyLyxE/wZmDnqC9M4MvuIQ4uMPycbithDCv35jsYodFwbtcz1NKq7DkR5Wp7MrRfnvg63FnproS2jPLuJx6REqEy+J7gOsKtjMutKLDNS5Lgls79JpyQB3csYP5l2nnnTBWzOYFpeSM1SYUTQuJtwdiK4JuywHYKyQNcdwJxk/ckjs16CGDwzlJBUUOL5mjTmtCnmiylP/Fz8Q/2gNQYKD1M682hsJEbsjAoWIxW/rDvnmzcGKqs4lzZq8MBueNDLBGUKdvrDvKniu8uYzjLbSz3rku90gjqTIrP+0j+q4UVd675RrpcnTRt2ds3T4AJ2dWJrzg/zeFqA4+R0UGYPcTTwp500n7mH/oWZJyPT2WpEpAcR0AklWBDAlwkR+7yYC97imvMifJUi4iaEDOAQVwzgk4jDjPTLMjBpEuPowJ79CQKawMcItBIS5A6EVIjuAipCBjgJOeNC2vJV4PT5M1UWNsdsTtbHaw1HKzUW396cjOu1Hj19qs+++FIb3uwPw4pxGfK/9WpQwYFLbNRK7PDRbYlSNfKwekq5L7/8SlcsEFBTRadWyqBXDoA1KwSOcSYLf5MiJD9PZ+KFY+o699BuZI7kb/GDdT6+t9xoXPmryC24ZEFznth2vZHYtMAWd4NjXgZFXanY/0SV22CPInzFK/qv8bDe+9LUqN/IBzj5I/fXiM4SXkxkmnxKMDKWV5HuoAZa5OvtYGQpAl84rWFWCkUYcKE8AotBy0R9thykCzkzKnxF1307oypU+FclVfhKZUxBzAdTGlkBzktKneY7JN//NRobDnWUUC2Cb7I8gR8VWJeop9zU6cwPqQqEsmyWL2KjUtiIGAHVhCXfZbP+UJQ619OWW5aoriOoZwIBqelzwWfA+PWGa0bmhYSaissCb7iCIJku0WUSJg4QRcp5MMvAQzNN3FwmuEdvg5BnP1pvh7Hb2qXbLWnqiDch6LtDRAS2gEI+Ano7JFQBuTARUIXKtwXllmVspSALcTSJJmIxEvLBPSZwcB8y1jllMMSSmrfOyD26ZZLwfdixYXNyHVvmNDYH6PmFwnjtHr4tbdu4Z4/29WWK3qLyzIeO1H8byELbFjpm/ZmO6cMWXw/xtv718rQJO73dh3ZeJxvZmMzlt5Sf+bE7jd/zyVyGzD7T6lm4o71luyQqSNB3wHqZRZ7ZzN7bHIldo/67MJJ3HZiwpYR51/NdgLN7G3BpA7o8c1R6rIalvnQgQmAe8mc8fZ9UJpa70P34kxz4kwsHd27e3/hZcMiw0eBiQG45yUFXdyCCfAX/tECoMOkmyI8gfwHBZx8y/nJcaDpIMOI8bSyAcJ+tgI8I2feIIA2vNxyxyI8IceJggDKhyxTSa5FuqR8474HZi7SpWKhIyZtWUgOBMCqVFgkJYCb1YsAbjx2w3fkt5YwoefEAABAASURBVLfojTz0R6ogzSQrFhIBCgjrGviwLzMyQe8xP8j9UO/1Nuw2ZZr6C+Vn/P/Y+7NdSZIgTRP7RdX8RGRm1cx0N8DnJjAgCN4RQ4AgQN7wigABPgDBqyF6mZ6uXmpq6cqMPeIsvpnZfL+oqbu5nyVOZGahe2ba0z8XUVFR0cXU1FTdIyIznmMR2zbHFPmBzWmXaT7TuQ4ehs439hlKsEEIHvgrQjzE53xY16LMq6VoIJGg11JUSZuCfAT5pVPLcr2arLVepEv3u5DxpE9EKAIUyrf1hNgnab0REYoIfEPh+BW7pYlyyhOviODz/HbqKRgyBf/J/hBBqkPxiCWtIPXU2/bv4StJWdxmhN8z8dhzK5gHvq482TRwvW8/f9J83CvELyFvN9q8faOJfu6YBw88AD5v9/rrv/97+ReRm80Nv5hM8gNhw68HA9fCf0nbD7MjG3zXI2LOzN13797p85fPHFAONqmUulzzit7GMSIUcaaV14UtYslXe80W+WEl/CEKnJjo5DjN7VDCTx/5qwhte0r6UHLAh32HzETZKQqx2CrTXqVO2jrXfFLhblH2R4zPDH4on2T2fdZE/+dpxmUh9UkXtiyLDenyS08I/vQ78yMU6+ye7pL6z9krT/eDkrZ0Cr70TDkfMRIida9Zpm++LXu6EqcQ5wIKOt95TYYqPplOGRqIX6EkXhuMsj7bnHdBkXp6UNdbGa85joeL3Ie+5lX7XdF8hJ/k/Ot0r8Nt6NBFGS638rLjFBTMdISqWfqV+pIu2E4xQsJ8QqQ7ti8TSCm5H1lg1cl7c23LGTcpfblmlswqtPbJpJLiMl8uj4d9n0e83DDEE2/nmOuskw0lwh94IHr/zrIbyV/edl/UJ0UvYb8Ts/L6FUp0Ar1BJhU2XXR7JjWrciEqxka0a0bACqVTQmUBk3wPvgz3KmOao849O72E/cjPsZ/FK0uRRKYdE++IUMRjSinYcVDw0YgIRZxJH/xSXtlte4qIXp6wq/dTvs/Zgjql0MWLPtKzU//cxU736+kuu92REreN6+H4pqBf+oQiQiUpXDuPUQjjs5B7ka18ubEr0vaDHxS/KEGnsv9c9wv7f0m8fgQYQ27CnEMvFfLQe6zzXuUAOl9DHOe1WERqBVAkzwctL+uvAqc252KZe01ilpiLF1KS05jxRY0VevVr1eLvlAnyI0IRK7Ct37EkcFn8FgOi2YQdxCsHj4XO30DwjfQ0HTWjd0ho9ubGecY/PQNXTX4Y++Fl5rwofKtjH3B51+WBrCVUSNjvBPXGCsdiC6aG5LRxOr/tC8llRT2Wxm3AfPL1rzS2X0DbgwdqcKPSBGKIYjMSlvqx5NvP0DPBwyXwJWuG9fsqPRNnnf1Y7wUsofuj0izGF4WqIvigcETQPleNHd8++W0M5xt8KIi2ejtzlfyeGvFyAecatzG5CEjb0mh5kfF8gmD2npET+I94uW9uhq+PZg7E9Hd7f6u7u886TnsOJ4Nuftqo8ivKWKQvD1vd7g569+GTPn1qh42JOeFrUGrRmzdvOAgc5H/Ja7ff5UNjZL7udjv97d/+nT59/KwIHib86hAR4g0hP3wa5JVGRMvX1YsmMvRuOdeIhOtumwMx00z2htEJTXSW8wZtmvKXkCOnjsNh1JFfTY5kHEmvGbFh0hxV4V9JDDoJWhHU26DLaszIDnVPZkkz2OlDzHma02/EYDxmIxVZdtwPUYaK2jvc/zN5D69sDFzz65/k2acwfrUUxpQLtuRFtDilRNprlOULgops1Fpl1v/61FBang+eT0J+LUW1nMky2LvcnPSlTnxbHmnaNUApoeER5JfGZpFZjnYOmaZtyEpfTJFYi0KB5CqpoKwhecpzPtUuaZ1kwbgmIohzxhvaKrFOSoVSzbeoSWwh9BX4VNpXljgufy4X+Br7Wz5NRBBlPiFeARdv7gOx1iY5iWayz9j/ZYL4RsinaVZdvZY6vHBf1Hvldkou/mtfyub1wHYteQhQ8rKMfTBevS99WuZiY/xkmpFP2wP5Z0CY05u4eR2ekfTv5HqlzOTl/Y+8ysqk87zGifzsiscMnE6H/pFV89HTz0jHM+fsYIgatl3m2fI06ec+P53drDQn+0fbU5LuGZnu9mZcPgOJI2/1+Nax5tvZp3LOgPRbSfLb+GBbdGupEsS6659Q2IHx7JiTVgaHP/LO9j0OMFO5x8xNbRILCd440xA+/8vbI7Aei7XuvEseDbVvkDWX7plyGZOJP/HDMSNCsYrZW+9ngMg7o7XbqgSqC7F30QW2U+RkI71+R4SiRD5ULJPAlmh5zcpvpGNJakZ5Cszk2bdk+VCtoaEWDUM9/+shfCu9qVUhv9j9cAtlGZKuv1gSh+d0tquWUFKLhkVHyGW8sD+FDyKOk9CWlJIKBRP0vGm5i7J8l9Sb6RB1S9bncZT/RSF/G298cPIGbM5VgGWADdpsjqNmmLxJc5kTkyY2dFPaJ82LHMnvOF7XLa/TtvnPwqY8lTvSnAUOgSOHuPThMOjysx/uaq+Z/rFsaKbNfii4LTP5s9tNnm3zIifiu3zH9hbldZ/R3VB4M4Y60TQ98VrPJ2c7bfk0zs05TfZM9JlrPFOZIYlVTdBfBl/bhzu9f/erbm4KczGg6Gb5FeV2u9PDYdId8u//46/69u1WpVaNHh/GREyeuqkcbkZV5mBEMO6TPnz8pL/5m79JvfpwIoksPnhTJnWFIq4padPychVi3ll6rGfq9dh70+/reWROHTgQ7ZGNI4eRkfbM2cbJnQ6O3TFIyQa5ZqA/g6LUhA9qK4mEnE0wTMTz3JzmPHhMKaeTPmZ6ndf0GbtJf7cdZjpj9L1XRI5FRFx6ko4IFVOKyolI/xJaZGReLUW1lNSbbyXdGOh3LYX0GfvUck7X8rI+ZH6V5UC8M63ckPlNrzSulpK+TY9T3V6/zpT0ybJh3e09xyjEqKW0MVCoAMMhwicnXZLzToTUfQpOtgdlLZPF9pReyesU2kTtesRirxxpTOZTLus6SawnPYgBTp/aIfbptIq56z3pCQmPS/Tca34qI7iVXkcsdV9GcdCXuPSmssXwRJnA9hTceXSecuRbN/azvKDn43rKty4xlKKXWr/ShvGPyHW8P6rH0kKvCyPPlEfwzJpg9nrBHkCsGafnEM+l6YpH5a9iXvs7PRNzzfdiOP+pci+NRbyUueTllaQtE2vldOrXyNrK/ge7+56C6z8zHpOf4Xy5Nhn7kzll2bbmXuqs0ZQZ7YdP1uU4rrtPhuVa2PRqVh1r6izvudqcnx+FmbONtIV2zLRnJv3Y61Gxf3zDf1aNcGMgBxT5ZO/J5LpFBOMN/RlAuq+xEdjXPBnnH9fo1rNzoBJrHSZerlWY/bb5JMOasdWgr51Jyj7AO1VPNusiZXntLr8YCJGvRy/qcIEs2DIjQlFCBWrlIVV4hLHZq+h1qPJBpaYc+Gb6Jv/isf/y8c1mo4hQuH/IUgoP9Sr71iyPji0i1F9nrVt+VM7URh/yE50byguF456gvkJfSi3qhNPYeVPhLMtSnF8VtbXT6VoKfTCh4jKlIM/UUpb8ohL2QWIr1fKcrpm2Daw/BeVqKcSLE+6DWCjO0NYSWVfgmw2XZ4A/Wv9zU1LrqZ2hIHP19hgtSecktD0iVCAiFFEUsU7b1lHmkY203lBIZ2a1l+ULOKsXQnfT5p7mmiomBcws8vPxoC/v32vDBvwNC+hfcKD4y+FGN6oad7P2cLcb9Tfv3+njw72OQ9GOh+dYJs1lln9xEXJz84ZfLUYOCLPe/fZe7/nVZdjcqNQNNXJImKXsCh2MCEWBWJG5baxHHiZmouE0SyRlyQ8hyDk50tYjD2L/OnLgEOUDygGnVs7XrkhcyzpsNHDwv6ZiM1EqNePLpoyGyvsBoU9TaJpI+gBNA07TZbRtykPLjF1gOeOc0Ob0taTPCMkf6DIiiUKE/KTHUjjjTJBjrw7DRBvnxH/0kqFT2ijXJF0NyX/cKbAVyltWMgvOhe4VhQrpKFIp6BDoSYg8iexFRkpcFtnTlg3HNvapIRXZLj7RQ6QXQrTLBNJILhMRyAKWVxClZH5kGdQrP8cIRTTSV1JISZFSkq01tnea7yynPd7Geie4Zgwl+aHKZ2Wg/OtPLeW0jtRC3grnX1I0ZDnLQA9VGjRQ5oLFVmlUXXTnWzdFQQvE5wI+QdwCXVo/EwppRVC+rHD6KYSPWrlYpOdS0tLO9FiRjdrmZPimiZH0mom081s5+4tXl6ivfM/4XYPJb4LxFhWBfdReGIPrFBGybMY/4zMI8iPg/sw7IhQRKrSz1qILbCs18+VXCN0E/qYgG5Vn0msoxFwTQVCJOAGF+uur6DEigjaF8rWI1PnwfWNQtc6y/iQYC/dErW5HyfY4HdgS8iNCtRQNS38tvWdKiW0tK/so4zW/ss432fpXiGEiQhEh+Y2MCEW8EuEnXsuUC9RLWkaOAeuI1/HgHrLElTf5fgOJ/2RvtzmbtbQg20vftOB8214ky6YnGpJnZ8Z03zppIPvZd3fs8jlH8hnPfM76eevn/Yr8ctn2Fc9F+jPttErrbjs2z2DMNLY9/NG9UVjSeUJFt8x8lxBbgW5Dt4n5qGvEGBsL+xQ+8gJZGgpEhCJAEBLqFXGZ7kHEFA2wpA0jA+kTvwd8ss6Ga/I3BNYXsg/4+93rETHMjGFO3R/2aESECje3b8RORCiiIb/QXbZjUwcvRU8wtF29ls4y3kgat/UM/STTdn/jPrFrcx+FnOnj7M2x9WRUSyPJ80RLljGYLO2H9Jj525wG2zxs6ctEfVI6P2OObCobI9+6X+O/Q3Fc7PlLyTJX6EJ2221odY78MjBy9VrOqb/ptXwwtjIkcxzRI9D8RoZCZUVEyK8oXpwr124lySsnbA/yOxJZMC9IJ18VhaoijPVQBBQIqW10Kcf4HO7udceB4i9j0D8Z3ugvOVT8og2HlI12e+nr9qC/+/wFPunOh5OB269K5SYUw6Q5PB6h3e6o++1e//Dre93ePXBgIW+utHejKBQIibfEZ5gICSm/UCfu4SPX8XA4au//+eFhJMao/XHWgYMCWULlTDCLZrMtioU212Ym86xCtEKbXB86Y0oDpEBfk/VS6dzKum6mpGYOJiOVjBx6Rtc5ko8t81J32sz4Pkb0QfOcZ45cN2aqpq6IUEQoXwirNJd2EkM4Ldgu56/S7kKl+e2PX9JDDoTWfQgpHDRrpiUuS+L0QOU+sHA0bCNCzLLgcg3J9Tl+QSklSIcQi7RuhK3JGmJWSUWdkP2zfSF16ViVjOK4idKvpyvXoqQ9VFMW8gt6kcuWELqwraBS20sU6in0tSbVG5TS9AFZC3kVLBcqddTSytXivNCAT61BrIX0iayzStQfGvDd1KqEzc6GMs+z+HX/J2UhVicWvZW7GQbdDE3fUPZmGLQZnC4cbiptWSDPmy6zGfDhft1wEO9U0hWfE6UrIbWoAAAQAElEQVSqGr58qKYMyrRtHfpVVxQGmmFWpIxFFsYmGkWLDPI8JycVvrS4RNgoUxaiMK+ep7iukEo5E9jW6bPe2hERxOwoXyWKqvvP2FhGRNr/yEdErOp5jb7UFlIs/+kUQxevtgLMLB0TjGDZOD1fWFNm1gSnJxY/Y92sg9m+xvlm7dP1iEA1iB98RwTdeQLiBBTyi6yR4B0RingJO83ywum1SSFepOkzq+1JTwtjMQHvq9zmaWP6ESMlpc9vjASPCEVEFvD4/Ahe310HpRVWspI5ddtaXTNixiZAklEgK5Tkqo3+E7/cJB4VHnZZL7TnBA0sr2FVxjEuoe/ke5yeg+zvvk8xZ9HOOK09tYQ6Bb0s7Y300qlfIWH5c9D1i+A0S1mB2qtsWIBODJVGsijRuPoE2WhKE4dPwfw0zPg+iJ5I+S2ahO8ZrV++sut0111R6nN+OtaiNOH8Nc36nU8XeOwSbl1IUUqjLpJ0WYjAQavXVXKVk2pEKFjkZUkML/KO1W/idHrmo/vkYopPH4EWK7AINVSIH4EsoaCOju2uK7EPeQWfEiEKKvjP6YjQ068Zs2tdg+nR+/n8zGEunPpi3QvRKsZFnvM7fnjkQXPKy45ZM5tWPzQsZ/LXnOxUmvZ5ksu4cNZBvW0s/Ukeaee5+xEhj0WOFfdDrdwDplTuB7DNujclUNAjiigmefiYv/kwoMLf/uN/ZBMUKhzmbkpho7TRG34VcXU7Nuwfvt7pr//uV326fVBwiDmwaR8dpAw6TkUP/MoyadBn/P4Gv91h4vBQQcKVMNxZ7MhHhsUPF4aEB7Gwm0CP/GVkIsP4IHrkJxPOjBwIp5bnMYKJehGUDeAwkmnra0RMaV7Fc8zOxHXo+kifpxViPDq5BnBN1pFDosZImtZaQ216nom8hmPZz/KSiZiTiixn5IqQBqgl2Kg+Bfk1lg1vUW6+i5gHZ1y+ERocJ8Qm3ISYKs1GjAF4i2kg12dwT1+X25BIcNqAbZVJZfk9HOsRtch1mkrsRlGtjWGRteCXhCp+9k9SL8RobOjMkLT0UJFD1TBYdqoqPmvSL+Of67WN4qIKrs38IuK6PWaWmKUJh0lf79Sf9J3S1/dkx/UWPmoNDYuslqG8HpjzOhXGv1MLeaWolkbrg/XABhRyvAsK9sXf9kL6RVyffULUH2C5ZrHZr2P/F4hwmVDg03Ebuv6cbOPZxjn03Ms5f4Tn4n7ffmp3hCJMUSnXYHcod8My50wq5w/WJT8Tzv09Z/3npMWf1RgH6hDTz42ZdboxaWYNf4qJ9Xoi7wLGboI+dn2YeSQR+Y++ezTHsT5znXWi5DUP0h39b+w109/vELgYxLNvhyAz3ay/gH1CgTfvF/zyNvuRfMI993YYV+k5xTOcxZyJmBsIJmM+eEuwiBdtuPk3tabuxXlgglQjqQJfOKoxI8/44XGNJzRF1XG6HcvcHGCTd0pb94OHdsk3A9npb/kUtMUD5Cyrz3Gu+9LDi9VEXb4Rj2yKE3Z0hxUjdm/A7GscIRQWiogTaVg+7OcyGW885r/EdCTmkv06Qadmdy5yBBiOmQ3jxGZzTBwv4dvylMQ/rnWnF3p/7Oe+emi/3wga4PpPfL/E7/XweBm37bTpXcbd42i7F1Jfq1M+c9a685rPKPfP/zb/fr/n14g9vyLAbqf9FTt+1thh62ytb3fa8uvF1pL0yWZf7DvL3UGH/UGncebauk3u98ePH/Xp00dFLdq8udHNzZAHlKJCW47aj0XvP3/Tf/yHj+KHEh1jw8GkSuWG6zqk7fbhqP/xr/6D/urf/zW/vIzyAWaM0BjKA0YeTibr0uEw4nM84V9MjvmLxYzvJIZHom5FYY5WBfpsIuSXF4EZPSF3Nk5zvefm0uYcgTzG1/Sxn/zA4x6aDffubNBFnFxbSKeODLDu+s/Momo1OzrlHum5MZ1wWyB+4Hem2f0PT5TMm+RfRox/BSmsK7WI9SxAysMBa53lUG2DRdr2HPbNPHxPEn2o0pAyNBA3cdq65UK1LPhYGvKzXegbyBjYUkc6Tup1Ff9CD7Uy5C/+TrueOhRVgies57UUfDtxMQbZF/I3+JsBOZBOad1kfMrbDhmXNmddKzmgN4ooJh8U2vWcpLz+L0ius17C5Z1v+TsJyplHbXHcE7NiNb+E/mK7stwsMc8S+38P+9qnSz33Iq79XoNjmdf4PvJx/aGIkHhr9YoIRfwRVsF+VKX7fl7N+UUJa6KfC+C1vjPynBuPI+vVRK8owOez1Xh8Oi/5PRvgHycj4jy+DPafVkkQKcR/xM97dagaNp1BA7+SfY+KT61VhRs6WAcigogEXt59xC0X0+8Qswi7QHwSEU/J3xH6f/VFZnq4huT/Qt+9F0X+MxfeXExHTd5omeNB42F/YlrpM/mFTp8ILZMJKYnkJV5VcgF44oHEJkLPQhNdtsPCNKNfI15eZ/LhsRTBlG/c1ZiRz2PniFBEqHDjJbXKN2OnlEK+Cfl13Y6ezjz6S2356XI9hqXTBLLbd9uUMdwBvFNPyQfvWnnwn6gqtaqWBessQNVyYUAOfPvfKaUQ5XtvBtTd7eC+Ukmt3rh6DGxBzb7xwWUh5T4s2McPmRPY04Z0WW+ARx48libzlmvvQ8CEn20Mrt0voSrbQ6HSryPXNAIL6bigyGnhq/7K2DzcuCdm5uWc0g888AYdm9s0cb/kYWhJj9wTTkeIA8Gkv/u7v9PIw7JgqL4OULy4b95K9a1+ffdV/+Fv/kE+iMy64YCyYbv0RmX4RVF+0e3dqL/+29/I5yDEKcEHlCmIDUfaceCEsmeMDvwysjsc9MDBqbOn3pHx4oyiaS70rKhw3RtVwTyIaPZZy/ZrFpeKD7zzPc+Zni2pb4bsN3V2OVo3S1764p/l84N4uWHjvk85Uxs6PRUEWJ6ZKUV++j6WgT24uI1JwU2fnGyz3KtKuuBbyHe643IsdnJ+xTgwluljPzgdYCjf9XV+6pQrlHM+++8Wi7RtxrYmZ9knyxD7Wva8bAv5TifUbd9uT33Jb21Xxk3fELpknxO0L/9fH3xrlDLEODXcrkK++546eW6v6eUdN3W3A9yOTOO7LtNsc6sbv563lkGZBteVPohr8moezY1J53lypf9I3LUvdQSUK2xb86jN+D/blkd5s4LxYSiQWui2uRnEy+NjkTTvwLshNIgfQGplpN8txYsqL8pjUrum+l1Spxd9Z1z0KqRsB3M35xcfhYlca1EyVOSZQl4pVQXpcuc69Dtfz7WVcK7gj0CI175dzYVvb9bK6OX3mszGt9nbuj6yZnv9PnKYO/K8SFjL2xepo7q0jzn6+UZ+1yf0tt4zukvsrMeNNJn48Y8+t4h6Lkz8nCZny6KFIowWia4gwdviR5BUFgipP05o/R+hX/F2R1/h9l0XxzGiDbp4xUXq6YR91jzt9edYXc86kpdB29aUtzeDks2VxP7GbCrfAPMtMPlO35De8FQ7wYKxiaqEhSG/cWNxGLjKpiJxUdtMTIpcxGekLhCbvRPcQCGRH0nX+iRay9ap5kdV6rRJPqu9AvESeHMHX9x0tGGiTbkhsw7eqBHo0Zvbnnto+SQOCQLiRvUtJnnYU8cs9CZWdmzOd32WJuPgaH1a8rs+skntZBnaZ3nmceyZ/pyhccTub7xRbeuQZDBDq/9Ik1Si9qJZdMelXY5uY/A4zciJjfKcTBx+G7Pb6XbQOZeaSHvh86I30SeXa5GvPh1+zVW2k8HHCfu6btoh14d0bNc3YxfphHZQLN8RoYiO0BuKJgMlgs8F+ZUTkJ7Qjy2/uLgvt3d3/KLhfy445LrclAO/am33o+63k77dHfX3v37S3/3Hj/yiMmgqbxXDX0gcUO53RV9uD/r4+R6/nR72R35VOWjLQWTLFwU+mPhQsuVXHP89lR2/oBzpD0PHgSQ47IRGDjUTS+7MfWjyrqO/NFGJ9Vma7MfJZ0LnTXpu4OSHmB9cp1/deCgdwf1znsfReEyNh+ISRzQT5oVArshN9GkzjS9jmevEIyn5THX2l+haUos0FCXWjdMblBuUCzicDTXY2M/yJtsbcoMbNsEMlg3bhxLEbmyKlOselW9sJ9ZQRH6DKik/P4ptH9djUi8tPiHwbzqhWjnmY4tzZWecXN5+mZ8xZsoDuuO6T22MlOPFuVTDQNvJHAyFHWOgDmPdZTATR9QP5JUFZq98SLFfx/49v8lJhTV9TZB+tLFfXffX5gVlnsMxWt6syPkyIX8Mj/8lM30hHv0PyL6Gcp5xyZW+jHXqr5ZBuTWFeMH1QUa3Wy8KApfAVsAyIQ97LUW1vJ4SRSXLr2O9rNdSLuq4jEH7iBlB259B33lRDI/5RLtuM9ftZUoNlRKS30W0MVS5CcxgyRyvUKzXqoIspShMhItJrHlcUuUrhC3OBOkkFPEU4jVLIV5IB0r9nLTpeZYyjxwof/WOCEU8DT3Sie6jIIKRMD1Cfjl7RYj/cI7oUnrqWjBozS416fusSArli+I6E+hnSPA+pyNeq58rCGoxiKffZAbzIihywrYfgciEoK1qSKK4aO7vxuM2c637VUfV86/u9ZR8vtRrc7IvOFsi3LQUL33Y19inS+tr/rDu7hLE8TskxRRrbXQ+lJkTdMIp+ULabtsa28D/JG7zHfkBZpTY0IRhEeA5qk2puln+suHNZqObzdD+kiJyAB9y1myGyoP0Ei8wnjidiGDClEeUtEslJN4iKcuCUkqoFL0S+5rmHxGnOCGlbtkWOkaOvs658Z2UNu/yDPackLg8JeOUP59iOq5Jf12/ml/BOyIUEbJOpTpBzBlEexozWcZtazg/N8u0MSX+M/4nbKeID0JmJl8wn3y45dIHid15nTnTbg4BEMVthApua6HFtRTVUmgXDnbLMrPokUoU5fUm32UDl87jMZnJXVhi9HZ0OTMXvZHODTS63Xq8jO/EEiLjd53IL71dzDfQUzAqmhmfWgfd3d3q69ev+vnnn5Obmxv99Msv9PFGh2PlEFH1DxxQ/sW/+nf5R72+3u714fOd/vbvP+hf/5u/1v/3//ff66/+3d9wUHnQ/W6fPCB9KNnzrZcPIz6EzFE0R5UM95wM+uSDB8z8gjKr+PZMxmlGzrIcGRfja+1xGvlVyNLY7vFLVva8zjq/PGzy4J5Ni+acmWtrlFLetCazpCdgUEsJPY0u7LUW1RpQOByEainyRmWDfWM9CQ3Eu4Ay5zRlMt9yTRCvly1XMXpaGi5idf8uyypG6FznWb/ZFL74qdogN0NRo7IOlubv+Aub7A92+jd03W132qBXKGCZULZEcPWZAYytDxghXnm92vh7rR7wGcq5XVmW9A9JYtQV2Y51Gr28SFGJM9V6CcULuI5SQynxK4XyP8gbnkVvbzZ8QQfob4ZBN0PVm9q4QTqdEn0zlNN12uD3KrJcpdwK22AYBq73mQ1rxwApT3lVA771hxh07f97xueyTORYyMVItQAAEABJREFUB2P9LBG5vkzLOrOWnnaedbjIFMdBiQjSC0JeUaKsLEKXRBmtXhelyHOZSrlaimopq7llT8kRi/1KqEAtFT9TkI/JccA/ct0SL3rC+in66TV/Rv8+7JVYS+cOX/Y0fVIvKwYpdP2fsFxB9fYq5KSkbe7zU9RCf6LoIg9b9mktKz5PYZ9KLZYd+6HHM5RVfsHnu9D+COpI6Gvo2VfPwjU3szl2PBBns1yHCfnDUP5Uhj3PSf89sSgz59xYri3XNZ+dXLenO9YzLM3TXr/L6nBrfiBIH+sfKPJjrut2off6LDvlL375WRewqfoFm/kL9Auwp+/Pv+gX+Pmnn/TzWzZhb9/oJ3jLRswUN5MLpLxQ7SLFkhY3qO2PoYUTBQ2bq8LNV3xjrRaPpyZ61KLCTRBBCeBTEZFkeWz1lZRTuVAp4HRR0502oZYOqZBfQuIN80JPPy3F67zQkVi9WxwRZ4GJbZt/WfC32f5jQwmLW66Vs5a9Hgq+Z9tl2lny+GNe+9jeIRLrIw687eMbqkEV2FIno/tnmsTMNXZsSy8SE78UjGs40I4cckdvrIFKloAWs2bmw0R/nG/pvlINmW6RzmMhobshIs/lnsZlI0ID88YP+kZlgzCcGMogLivxdIHL6ne+gkiVzYXn3I5fNz5/+qzD/iBvOLzBmBinUm+YO2+oYaMtv6T883/xr/V//3/8P/Xf/V/+b/pv/w//J/3v/9v/o/7P/93/Vf+v//f/R//hb/6eX04mDjOCSSNjnYcJ7o15rooYYAPIMkjh77oLXYhHuOyaaZoZd4aRe20aZzmdhxIW5hGmZCaO8sWop8wP2pHy2Q97z4pT/ow2k56Rz7/d6loK41OVD7gaqh02hk0vGipw09XS5HAhsZG/qVUb5IBfZ4Ofaf5Fm8yzNJHpky2KBvyH9Al0Y1ssfuj2eRb74fMoRiyxxMPV6+IoBp+xmUjPzMkJkD5QFKVvpQ0FLE9EqD4FfgV7CRHHzPKrfSkyawhxKBpO3Gx8T9SLWAPlz7GlrPPCFhf+6UuF6bdIx7gcO8oseWu/l/SMQb1Pyh6L/Kyf61BfQf5TxYzMYBb/tF3owTid2VDHNU+2Cb+zvRDjzGUbg/ErXNuSshbkQkE+Ce0LZsmroS0ReP8ZnOotKrTjRXzfeU49wTBU+sxco4++VoW2ramkz+MXjF+jUn/H+fYrEtYzPmg/Ao+qQpzCHAbS3FaKXPsmbjtgU+rnzuhnVDJq5BnVnrWjUvJsyucS67coG5KKx4F++FrlesS639b5QY9kP2he+zxhrzyzgvjXYDq/2y0tsQ7nM5d2Zfto52iyH0f60XAfjn7+voDz04+yjyTlbBudh25pus36Nc7LmPinTtlrn4u09wD0I/tDv+RrxXyICEUsKCRD+jRvCteVMavMu37Yr4yr068l56Xn5qaq668t+7Qfc8BtIGZNBtkvIrL5+i+vHxqBMnFDXsAkn7GZPvEnJlrCRLNv3gj4TdzgE5Nr9uRiYnmTwZ2jWpg4OWmqfNG9ScwJxE264eINzluxWemZV4IYwUJwJiIU8QTilTftrFa/0zPNmElPgGRloqi+R6GoiS5RnKY5tEUNErxV+CgOOONM3/lcvdNI+rEMrH5bXkOjtbalHyFclzdMtTCuJWhHpJ8XqYaWF859W+k2LXiD0sam5zdp2wl8069LIkYyU5eRGMZFX6ej2dk4e+H2Ar0pAxu5QUOp8vWsyFrK0u4gBrGkRQYPanA+favAWznus/DhI/uE5O325nzznDsxamI+zszFibkq5qXHZcY2GebzcX9UZ2Ie58PGfdX5FVapox2+nGjYbnx9HDetS1nbTWEueK4fj4ecG/f3d9o+POi/+otf9M/+2T/hIP9Wb97caLPZaBiQNz9pt5/013/zD/qX/8O/0z//l/9W/+Nf/U+Z/vTljkNJ0I3QNIXmicMHcoKZcVYbHZpRFFEVq7ScD3P2Q5SfgYfx1MiDCPq1nLAZ953nsCgOM4gXqSWgLTMHGDm95ColPidJEd5tPrXWhtPk0xvaOycFYyciFCR8/WsU5gQwJ2pBRpA2QkollLJiL9DKxMpOvsB5K0qIDUsklTpyw1OCWNcUfDrNf1jKuk7T0o73mIovYYmrS4o0FGnAISHIZkN8jAN6xV6rVCjcsN6gGzJkkW9bKIoglL6ULYF+zTLmJcRr5lI1iiLHq0jK8cPBstSiuqKUQvxOoK+gzgqFshdgq9iM7ZZDKfo+FZ+qWlp9tZTU1+1JveATzkN2nyfkYL/FvtZroS2U9xzua4k86aEwr4ukhKEKbGa9Aa7YW3q++MdhsuxEWcqUhXYPzKyRU+K4trnuLq0nXCuqbp8zWgcLl1Wvxv4UjwtC3/9P+KyZda5zFpMHnnuTz9jNHfo/XzBRfJbbUAha0C5gzXLeY4Rnh1z7zaQXfB1CWvl0fV5swT3ouVKYWxB1ubctobCBzHlSVUv3a/rgNPOkwgCWhbYHkfNZSF8Zas2snc/iZ5HBRydmibERXw7JNuJ4Lhj3p0jMv0iC/pY11N3yRb+CNhu32xIq+jXuBxTsz1NV6iWVdC2VOmDRS60qtlnWgv4d7ANRip4mFNFAkRR68oUZt3MuQyjGLcd9kRPjfEpjmxjjTDPGz8mJPJfrPOf3evsoxzr7k/bz8slOXRrpYvavy8vc35NikHowy++EsIv5jtufm+0KO09EZtowwbQQSKhMwGLQS1RFwgQjLc+SdSCCz4VthyVkfsEXmyAiMIGCZJNCb5OL7Y4nEZMpb1Q2mFxdsrDbxt0/c3GN0EN+Meipz47SiJnYEtVeEsLe/EQcM1PHefJMmM4QlngBaszK10QbTTYJSwQ+gKqIpiNSdztNS4v6gXGotcgUdNPzn5IubxhV8VQjLjFwrFmWOMhakMOgktSM7fiNUKlQKAexUJEd9kMscLpgIK4X5YRCXpSpgYcwsRiLqpDTplpPn0qMASwbpRT6XRTkh0QX5kQMIFWQh43BLpIqhmJ8DW2jn663IjHLPv5dIGVIaXMeSisnhST/GdocM+rwuOVmQVIvW0O0sVGyvFRC6nExEYN0KG2OQXMckrYTiHcYPrIuJLOULs1Y23vy3KJ+1+3DycP9vf6b/+a/1v/un/1T/dP/+i/1X/3yVn/5yxvdbHzgmDSOReP0Bn7SMPxT3bz5J4rhrQpEuaE9Nxxo3upm81OyqTe0baA9BbIBan9qCn2iDeBp3tqNjabNy9ztB5JpYr7Txmlhbs70g/K8MfPZ3n1MohCLN5UqRX4Q3GW5brJccJn2Z/fn03hXjI3SNgmlasMDrobT6KRvhk3+0ZqbYdDNUGHAt8pzYVOKOo4zOB4tqVKrY5G2MzIqIQhlvpTS88Bpx3nDFyVvqP+mUBd1+wuUzg15G/I2tVC/qRoyjSTwYGpgexmKi2ZD5ByvLkNZy4ospAsyoBSpWNaiAjXzJLq5MCv/bklMGGEZa1+7mQkwGV94rkUQK7FuiNvSFA2gbM5tS9IMFLFLo1bVrL8sknTp2IaePpakS1Eh/jW12N6opclyISvl1tjH6UK9tbH4V9dXsD1Bi+k8yjnfvh3Szq+ntH0uKQqdCPQoKlHB8hJyhQXQGLcKxeVnsT6uEPoargFDpI7HPsu57OLnjanvIVwRBMybEMk1woCX3+v0TGnAz2Ufo5YvIU341gXL51j8pKUMcjYz5Wa5HW7780i+x9xPj801vjdtK0Ryt9zXC7DHa6E5jmOyDOkWa6btHS262vUhVWlhLUWVa1wLEtqzrrLOrMC+Saq8Dmw8h0pt5YQkVjF5cJAq86ZR0asGfAeXr6WVHypygM2Jm7rRzWajNxvINW/QzbDRZhiajyXcYDsz6GYzKBnwG6q8Ng3UM9DGIevFZkm6JgUf+mof2lSRpiAbtLkYfJy/4Hi1YjfUU2rTsw7rJVShXMFtpDUKKSkz8gnUX+R1lQkyM7c95xJfXGypL7I/gyMiw7eiLYY/e3nLNfmg45mohbB0XQt+XpoJu7G+Lp/6kud8kzbKd+k6shx+lm5yoZUNMQtXhFQu+tB6EojmH/p9UtQYIvQFJaTnuPbt6ef8/wx7r6NLx0zdgwb0vdCTRkRl0zTz0+aInNg4zVzHGbdQqCrID27GKPYPKSOd5Ux6JtlAkZezNq3kF/lB+VKqKhuBgZts2Ay6pGqzecwNfidufKNulpvVckOZQRvsjQ15tnWGlk+MDQtCLgIDeTDQBrel0ib3KyLk/+i0gtEqtNNlBspVfMN+UUQm71D1zcoN7Lw6FFX0giysxo0iy8hY9i+q5A/u4w3teoHBebT5xtzU1gfbbmh78nz5oIkqbGYgDJubYCPT8Sayku7EzDXf7zXudxfM/NpQJW1K0QA1Qp2CfqYoIkAQfPBGiFcECu9SQk+R2XyURJQXfsp60j+KUpZAFsa8aKiNikwKdiiki2X6hmpp9loqeqfZ1n5l8Xf5yjVsc2TIeTQw/k4P2J1Xa5X1G67FzZsbrssm0x6fYYmj6ahf/+Hv+RXlnhhVf/kXP/GgH7Xb3un+/la3t7d6eNhpv5t0OBTuszf0jYPI21+0efNWdSDu8IY2v1HRoHnkyo3cS1xSz80kde7P5dDhxdCLZOaxYApmNq7GeocSuLRPLS+GnnEP0fwTIWFTSxckmaUG7VxBwdPYOX+hYvemxOOR0ulSNJQKTW4YRzNYUi7bR1+0kDHIG7IcZWrRzVC1gRv0zYpTeijaUCb9kNbt33GsWgptqGD5BMStpc0R+2/QB9o3YB9qcE1+EJehbDXEQRBDonmyTngV+2ReqCADbDtB2rYLGNOLtH1Cec26HRPXL9LWdFFnkfvheuRXxin4BFg2SiDLCvtdIPxdxnKhrOSiF8o8ptCuNbGkuyzZzkobLqmsCx18iE0LuDGYz3yDmt9eIj2XQsLXPqW1U0XukwniFvcNmTrSaec1Kr6VNnQK+oJ9IdtFjOYf+Bsh19gGBZa2RoRCWsjtFGvDIqW06+LV8ugk1kXn3r5Ic0dfpBe3k/mJqARbvWnRRZmLBO1rrkHAZyEE3cyaLC+geCEHF8Yn0JQxvfc0hL1o/imtx6/A5DInnD4xE7ujrEO8sgzSbSiMv2XInyYoY9BD6IAPb/RI2jXm+ud1rxpKVeUGNgNzoBbSmVdaVApnPcgggvvj9XniV5OJ+TmCf90f+cX/kpG911GnPwJ1kU8ez2OXm/xlmNdJ1nctL6pXKdGg3tS7XNmj613aZ0Ut9IF0hQI1CvdRXFCwNyTUEyUu0+c8Z3CJEd4fCnnOa2VsS/iIwEG8fJEZPO7u02e/qPaICEU0+v2b7V76YFvN9rsPj3H+I4iXMZC8aTRvDhteU2iEgmYVQ2ZxYibB/Tjj05g0c21mbDLYXY4oogjMZyjqEP8oLGPneo0Pdc/euzTQefZbY9s/Fr6Ojt3ryzHgozBItXCtSqiMXDwzYZi4yamCUQIAABAASURBVGKzUWzYFN3A5kbBRkmVDRI341yq5gBuwXlBc6GexxRmYSRFWnyzTBRi0CzqUyXPlBCzH3CtUvAbehQuIpQTE+5mxnWW7ZW8M8IWjSgK4odjm67TfqETSCcW2xxFFKJtRRO6mYPGOJ/+FzOwEWVsBjaQN2/f6s1PP+vNzz/r7c+/APKXX/TTLz8lb5Fv+cb85ucb3fxkBm3eDhreFsUwg2jD/ALTE3m2mcflcswGZdyyCeoc9Ja63/KN/U/JW/38F28aTv+MjvwFaf4C+fPbjRo3+oU2//z2Rm/YhOdfsJ2PCh1Vy6jCgafUSZGMyJG2HjVXM2oqTc7kuy1Be8pQZCLlgN4I5lUZFh0ZQyVW0VyAa5eyhGRIUzl6OXNhCzU/5le9JO2O8QQRoVjsEZST5F8Y/Pcx/MuD9YkHgdcask7vcRzbg8SLEQQ+tFoeLy9MXz5/1L//q3+jf/nP/7n+9b/6V/q36P/23/yV/vrf/Xv93d/8LQeYX+X/b8qXL1/ywHL/cJ//zxb/ud2JeK7IdRwORw4xB/nv9uTDiYfWtDAi/Rfcmzxo4mA0zVwPTRRvMtCfg55yXWe53eXKLw+xMWd/hhAPZWnDOF3AOJ/S1jtrv7QV3Sw2y2s2XO+BsceV+pRsuLYbDA1xOCnMx43ebga9ZV6+vUG/oNk9Z99savq8eTNQZoFyGx/0h6phKBo2gNyssH1D/mYYZAb0xqCBuTrUYbEPGvB5kQ0+G9dVKVPxr6qneC09LOmNpX07pO3bGCj3mGFD/OFMYQy/R+ATERJX3USg8xYvqwhZGtkOrDasi4IAS2OdTN7dzzLaB2Gi4UDG9gvIvkjHkjpLLRa5fEi6xoYoiqgqxeOw0WZzkwzDBhvPKhrvW8n3LqouIME7bZPE7F8za2LuT9T5FC6X+S5nP8sr2t0nzcSwf8rUZzmN+39Wb5qmCH/+8Wa5fxcQ1v0XMqO7HtYDfQ/7wWwo6JiynixjS8y5s/jYL1nseX3RfS3TF7/+zjR5KTGm7OkLyZynvX4mqRYFlFqVz6zS8hw/IY7rzFiFBPmBb/U9e7PRAGvd6ddQKVduBhXiGNddaEeYoCLq6WMaEaig0v4jvwKlVbGYQaGKX7W8oKjlW+JzkXeZdoxOxc+6pSnENhGhiIUSEsykZ8ukKPULm9THUCF1TtdV51dEKCIIawqycImqakC5ZCBtKvIxRaVAref1nrG+2Wx0k2sL1441t5LfGFhvYNjohmvz5uZGN2/eNKzDhvI0TcF/Wr2c7ugqT/8bfOV15WNmwfaexnugMnIxzDGKDgzKYY5FStaP2EZsRwZwVJGZkWcqHuWCwF+J7S1/Jv5EDB8mR54WB75B2PNtwJ7N1+540P6w1+5wkPXdca/9cXfigH447NikbXVEHvG1bDbb9zosMfb7A7GAtOPtiblP/UjsIzGRrhP7Drk/jnJbjgzKkcFxX6elf+MU+E+0a2zsj8iDttTRyTrox4HNqv9J1r0lm8bD6Dbs8d/jv1vYpsz20Kfdi+ype0ebO3v0TrPtKW9aHPsvjHsd2age2ageOVgckRNXbrSEecEb2Y5YCjZsihpFTdbc3L19s9FbfimwvGFxvHlTtblpDMiB9PC2qnAQGWPkgDLJhxNx0GQoFSUUgykq1BFsCJ9D3PiqRcJvtiwhVhmpFCnaQ0C2dbA5nYsbPn54XOpFzfZYZkzKWEYUBXoQt1JvqVUVSq0qpaZea1EtawZV8ofFPrgsh2Zv7EtM2t3fcTD5F/rn////Xv/Dv/qX+g8cTP7+b88Hk48fP+jd+/f68PGjPn/+rM8cVPyvf7VfVx7k/1nkgbl2ZI5O4+wzj3zzzvnt2chhpJFpX1OusWDmmk8wc019Xa8J7Bf4YMU9GVDIO2G7ZhXwoauGRFefJ5SXyn5c7tQtG/OSntXSStl9bXuzqTofOgYNRSefGoEe2lQgY0NDUncaBlinN85f/Ab0gfxKJajqX37kN0pcr5Qxy5JLqIJ+RqQ7gR74vY4S1/6ivBQlniawd57zWdu77yILc/NEFNoJ2GJFSXvoh14vuM8/FOi1zq5whZ8lcvpx+cAei5npy/3BrOchMy3Y1rLtFczkMxNl5wXcyaMsbiz7Sig4XTESMMHbeeMi039Vdi4U7GCnGjVI5PUimWoo4gfRD/oHdel1L1wVEZcosrA/A/27XJcnrcRhKI0e8Top5vsMZymdpgMxWtyQeDdQLuxLuscgOT+R7zpmrteMn/Pnxe8smTfkux2NoqhFXgwtyzBkG5p/a6P1nBdqaZ6KGllTvdewHHMuTWkbsY/sQV7iaB9weevGMQ1VKPsv6tK8+s8GZjl1BZO8c/o7Ut02iy+a18ykGyyRWuMYTrNMpp1HnTppd0zqE/iZYnnCLcM+G+trrmy+vzyGs9ynMyQpxWcAb4uI4LKEIpqsXMdaCs+QwiW6pNQiUy3xKddU8rFFh5hBPIWEKttLrSrkm4hQkB9R0iECIQkhv9x+2ejECXJtQwhS5SOCRPdBjQhF/DgUIkrA/5LeHimg2X5OJVtmwQk2Qdtx0vbY2CF3o7TH57BwZMYcuevGuXBjmWAzHBon9I7z0CfkpKI5fPMOCr7lUt0gIeUNuu1O36hgKwW9YK+NkvKNyvBGYSryxA3lbyT8yZSZS6W+Itc7qSIXompWgYr/cCYGYgD1lDXUVaAulM1b1Zu3tOOtTrbhRkFbRJt7HzHIurFdZci6nJ6t08e6eaOBeNdsbn5SZ6Cu4Q3pE2+1Qb8xb3/WDZThbcZ5k38syL5v08cxhjdvZaxvrDse8YcT5C+6fermJ5p6cyLqhq5ssu1l6PY3LZ9xqtmHG234pW1zc0M7buR63vz0k8zN259kNm/fytzQhs2bN/gYbJl+mz7269inEq9uNqoDrKV1KKDKdYTCg8Hp9EWvUOrAXKovU8hfCGSUwj1dmEMlZUQITSHBLPEWc3+Nb6BKWTPQlk0U3VBukDibTeLnFd19+axP737Tp/fv9JVfVO7v7rTf7Th8bPXwYB6QsN1qZ8g7cHg+cuj1ryITDy0v5oRc3n4cNcTsNnNKblSkdWM7DVDw5ChFMjSRYQvVkAbY1KJk2cjfIG9w6mw2teXjN5C3oaDLoeoG25tN1YkBHW7Atpt1XurD4ou8AduQb82bjd6+sW3QTZYf8D2TPvg57oY2JDRiA/Z3/k83xGDevDWbQW77QL6x30DcgXS9hn5UYna4nCqndGG8OhX9MUPGHTQMjc1moO6GbbVSBp+aDE/GKFycwrxJaf2KWmjDd3hUthYVylwTEcyJuMyLkjYp5Jfn2yOccQWhFBEXKMQ7hHkBXRDYk1DLC7U+I0uHdqAHlNraH9kH8ilUUm/2rouXb03x4XtlDVkvvn078yhTx3fQSCBv/Iw3jUe+DFjj/Lz72J016bvMdxyE5Jgz7Z9p70x7LSf0zpw+c/PDLkX+J/Sm8YlTeQnh88NQE2NEs7WGEVdC/QUc2fKCEiomGPvFJyRa8KNQivdMA17LVWMl2qEitco9jp1l7OMFKV60X6YQhFgMszItvyjsvBPYMJ3bQGxRn/LKozktTfMME1b7U+BU3jo2PCdocUi7/6QppZGyZ6ar9HyRntj4jxxQWn0zdc5t30/IiXgNEtm3oqhV/T6ppaiWRonQmWarJchvoJ502wv+lmcoEwvEHCo6shbLKq95/oVioP5aSCdFpVaV1Ksu7EEe1II06AXqigF7pxJjgFoKcc5tLrTzxuuv11ryisSlnemrThBSTyE7F24QZCmhklKLbyhqqNTS4BlS1tSK3bT8oHDpvsgK+SzgGVHrgK8ponELkvU5gqsYqYs2CPV8n0iZb59XIHyCGMVtWQjkc4g84e9yrR7X9x2knIMTcs62ija+HoqJEbe4gmCLpXy+u1fnE/qn+wfSptlvtzvd88tBsjvonvTddq+7hx1sdXe/0+3DHiwX0rbTXfrskXvKHeCoh+1BD7ujtpx8todRW04+++PErwUzv2QYpdxh33Ey2sJujx84vaOM02ZL3tZ+lPdhan+k/AE4aB1OOJ50dN6x6Qf0vcu5PHEfaMsDbXqgf03STtJb+r0lf5cclZJyrudUH7FcF19yiyzaHrJ+HJFTsGhxMAq2rGXg2m+4IJWLWp5lnHue/UAwmyFjTdY1EGfQRPyR9Ez8CT/rI+WP2F0/PxDluO720o5x2YNlZ53eHyfa39p8nIqOjtMhfRiDvs3EU+IxPPBEP7BoUpSFVJq5KQo3YRk2KpsbpbSOLcDpJrlBM30l61WaxSbSj3gZZ6NKunJAefvzz/rpl581vHmj081VuOlhhom2PIfbmTcVN8EMfs9WkpD/K8FiQ5xaimqpF2Qe+faTyzAGMU2a+KXOF3/AeFOKNpK8oS88VMzML2szG56ZKzkhzUzeCcoxipS6fruSNW79JB8+godd+0VAosoTdJ/8xValmsRZshgNNbSppUFDU2fh3SzcOB/7Dem3HADebDa6uRny8LAZaitH+Rv0m02VeWM5NJ83XL/H1Cz/hjj+o1rOP8V2HOq6SZpfq2+TZRx/Q30bOuMD0s1gn6qbYZDzXLe5oV7ndTa0aSBmpWxFDsg1acdmabtlQt9dbrPZ0O+bBvpQB8axXjDQBlMzz/krCr4w0O5quFC1FNVSuF5FactyVY5taqmZV0pRLFh/jlrKyb/71NJstRTVUi7zI1SuiIicM1JIC4FsMDO5SSbm+sRcH5m//nP0CQvAuGaclPaUI7rpNuuNI782j8dRE36uQ6dXoHWol1TOfj5oQtuULTpZisDX72Cs0COi2Zz5DBTPnJT4MxiKQjnGqTKvKtczkMH1MkLaZw5x966Z866dsDuW5YRlInrKxe68xGlDfqYXSREZbmcVbLjoj+I4hSglQiWKKnPKGzvPr06lX7bXUtKn1RmUWkFDg46HtNjFq6WE5fWova6KElrPQgmqV8NjbQ1jWEdevK8Cn9q2ODEOAkdw6UYOu07149rysRPuZM/6Wgl/5rVlMk6s32PeD7ZQppfvZZ1G9+HkHAs/bFkPMeaOfeXoL0Ah13QB5acFl+x6l75hgvvWCEkVNCArQxKQsvY5YYe17Ym066EwQVbvpQxDlUbLUDCvIufehrmWcG9tTnht7dzoDV8wPeLNDfY32gw8/4lRayEe5JymBq5puI3cmTPXwuNZQip8lFIWGQrSESGtwUYDsdGbtR0397GTY0n8HHeu+bTGdvruoU1oC6uaOi7jay9iqkg61eM6V3AppowzEXF+mswnby2pb+r0djEOOS9ZW0c4stYeWWvzT/qgX8tcz12G8i7X2qGcLu7TLI9wBzvGo/1hoszk9ki0ovu8Toq4j3GcRvn100clH5Hw24cmf32PhH94/0H/8P69fn0H6L9he4ffu0+f9e7TF/32GQmWnV/51vg3+PUL+ch35L/vfPqq9/CB8h8+ftF78wFSl7DHAAAQAElEQVQb/Pb+q357/0Xv3n/Dfqv3n+6Sd0jzKzL5cqtfP99S953efcHnM3y51wf0D1/v9BE+feWAhfz89VbmU5dfvqnpd/qC7evtrb7e3i3c6xt65yvfdpsvyC/f7mQ+fv6iDx8/wxe9//BZ7z580rv3n2j3J717R/o9vPuCjXz6856+fPjwDf87ffh0q4+f7vXx80Py6fNW13y27ctWliecNj3vy4M+kf70davPyGu+fN2psdeXb3v6ttNX5Jdv2M3tTp/v9vqUcpfy0+1en+8P+gifHg76hPx8f8R21JcH2I76+jDqG4e522TSHfIe+z3yAfmwPfJrwEH3HFgfOKQ+WOavBFvssH1APpB/f+Lb7Vd9+fql8e0L4/9Nd/d3cKvb+9uTtG7uHu45bO047N6r6/vDnkPT4QzpA4eF59gveZbGfkdsZhwPnDGOmriJZzZhueBxE57lKOt8sEiGvL75kOA/EvRmqHpTi/zHoQplK79e3LAg/bQp+ummaqghP6i0LD2W4pZ+Gi2vGbkiV33SDkVs1t9sx4BSC3W7fnBdA7KWolMeei0lDxY3tGVD4zeLHKwbpxcG+4JllegXdBnSwEJbFzY8ON7w0LkZqswG2XG6sxl8mBh42MAGVn6b1G2zT9Vms8RCbtK35aUf6Rv7U+9Qg7adcXtNLYWxOWPbEOd0LUWFMbqmMg61FGIWFUso2c9CvApdVq4/qHBZ4wmEDViEw0+oJyiUTSI/VSwhjApTI16N67hAQf2R5S/sT7RD2OwzI93iTqZtg3A8KFEZmyrLpKBfg0/mxaCSefTP45hgy/yiiCIpuOemRh50RvngcmYiba7tpHn4juOsiQemNyYzt0Yj5D69iFx30Uz9M/0jDF+0zDoSazwxyfrEQ9j50zxz9xIa/1lIl13IQwnl3JaRNWNETygzLkzYE+JNK7ymmMzDZ6Zff4yZJarRGhy0svU36HfDtoZ9ZtpL1Zr54mkNSxk2YjEArX3oODZ/dOzzM0wZc87r85Tu8XnK3m2Z77EjjvUk01KOKfa1b+Zju5T4cnG6bcrys5xOnTTdybRtCbaUp1jE4ILTTSXYjxQ6gKVxe46L/Yh9POG6KE+e5+oJp08+k87+P6b3/lsemTe5EWUzuucbygNyB1ueZ2aH3P8JtA3uxJeWC9TRbCM2cBqO1OU2jbRrZOAYVt80J3zPeu6xm2eAGOAj2A//ucOaMBFrxt78KI5tJn/CNjOGliO23Z69gP8EAnkj49vH5EDa12TNgfvP1y9Bv8gjZtpp/94cj+w7zAF5DXbns4fYJT3d5J4vJhNupP2pHcwJBsPzj2bKc4edBUNhO0OB0W1/xKnMrFYWSVunhR5nDOwizsLE3T/xDHuKGfvMOtwRa7SCtQI5l5CZiGMc/0jbPDYjdbJUtLZjm8xV++yfsMq6fz9K+Y3NdsKB4Z0PHMjfDAeKPHCwAf8VfvNmHF/7JGzU33/5KvPu61dd81u3cSCwz/vP32Q+kP6I/mHhIweND+bTt2UDf5eHkg+f79V5z+HjPZvy90gfSBr3xLvjkHTHQeVWv338Bl/1GwedXz980a/LoeG3C/mRfA4S2N71/tCn94Y+v/9IHvLdgu3vnAcfGJuEfn+g3x/dD/P5K+38xoHjmz64TxxCWn9u9f7jrd65XRxQ2uHrGwcX+IAd27vn4FBznfdb93Xee8ov0vbfUieupWMj3yPNB+SHj4wpbbk48JH2oe83Dn0JY/v+64MS9HfwGwc/8yvXJ6Fvv6b/LWNNfY5hsm2MPYezHO93HznQMtZ5oP2g3xbpQ+5vHHR/e/9O7z6Y98j3jNMHvf/0gev/kXH8xOHrM3zh8AXMo88cYPz3M8zHL5/S792HD5T9kP5fb7/p9u6WA83dGaev4eBzC3kA4qDjv5T+wKHpHh52W37Z22q7bTw4/56DFP73K+44rGaaXxtPOr7+Z4UPLI6H/U5HfmU87B7EroqN3MyBQHrLJrtyz89egriJhWT3KB9uxM3L/b96s0g/sjnbdksplvwSQR2hUkLVnNLeEC422xd8EKmh5kt7mi6lvWAPEa9hW0NsaRrpn3WQ7pK22M/15yGgFg1QS1FFrg8AtWDLtlgC+fbpZDkqKelH/pXs8esSA9HaxphGIg/rGYmxaqi/AmXBgtTFO7IEJvpH13Tk4XjkAdShGmdy2SJxmrWZB4aAK4yhPTyWNJmZ7vKUP2vkgTXByMPV+jHrGtPudJZb+edDwHGeADddwBPlIs30eU2a0PTDbddFPM3ByATGQBaoiVQZjzVllbZ+TUiBzXD13CYfRnrfT5KNwfF75Lh5vBh3Gs4+gzZzd9BXkqd+XOszLZ/oz5zQJcGsk78fqjx/xaVR12fy55l2U5ZiDAf1uJwhbwL2S3nA8UPcGzMzEqRzxCHzcE5JemRTlnbrhvRo+YeY5Lgj43NMRh34yfuwR+6OOuwPgEz9qCN5I/VO4Lon6k59SdtmbJuIN9meSFwivtBh7MYztiVH8jvk28atxD2lJNPYmfZ6isynvMfHOns9JbSvSSntxLiW53gzsZ9n5PocwfKSmdiPOVK3OSwyr2O/nkzAIxMlbT1/LbufJXWmn/UfYMS343YcHadDpw8M8JHDidmj72C7woeUFyHGOj9jMLjdtnd+cpRjmz3x99g6B/SEdvigtGO+7Xd77bZ7bR92FzwsX2Ju73n2WrfkC87tih1l9vlcPTBvD8xXz9mjRs/bw6SROdmv3YE6t/g+7Ha6hweey1u+tLQ0W9Jddt3pNVvau+WgsyPWvvdtNQZ9LC7lpB3XYU/frzlStl+nAz5HFpcj17Hj60mStYZ7iPWEpTvPYjmXPJ8MDt3/QjpvwWvVSGxztMQ+ijlMTG6RjHmSrFeEzDqPKEf8jQ8fSbZ5bvfOkndMv/lRnIt2Epcpn3FdF7evWCpeJP3pNEOjZIlRPvLNuflgeb9v36Dz7bm/QU/4Nt3frH/i2/BPmb/XB+QHvoH/cLdDh9utPjzB+29bvf/2oHcLqbMJzjTf/r/PfPts5XgfMyZt4Jv9D3zT/wHf99/u9YFfQ8xHZMIvJZ/4deRjpu/0kbR5z68TuQn3hhz93cd7Nr73esdh5z0HHG+637PxfkfZd/x68o5fYt5xqPiNX3R++/hVv3FISml94f0if8PnHYeRj7TnI/35ePugT3dbfmnY8SvDDrmXx+gzN9JnxuoEN9knxukTvh9zjB70gRjvafu7bMedLuW93rvfHp8VHxa9yQe5DZ8Yp8+M4Uf8PyX3bOw9Hvc5Jp88LhwyPnCw+MjBwnxAfiBt8vDkAxT9fsc4vKc9HyjzHiw/OM04Of2eQ8q7r98YS8aJcfgN/18Xab1xm4fFHFfG9jfKNL5h/0bZzq3e0Yb3jOlHxuEzY/mFsfnMGKV+96AvLFJfGbsTjOsXg98nruFXfI37+Il2fnachS9cny9LTMf9SpnON/S0rWNbJ7brch2fqfsTfKQdH27vtebjKX2n9/Sx847D6m/+NZAx+fztll+C7nTPAWfHQjmxeFY2Nf7p2n9Hwt/4Bw+yfKrPR3Im4I5kIVHCapLvWT7AeBNe2bR78+6DgKmlyJv0QmZlz3SCvR+uuWUsCmTkLx2bCBn/6tHKS5adVh5//OoCoVXQCxvJm01VMvArRq0cumqWr+SbYCEM9wn8jRa7RFG92isQQTIk/Htvvfn2N2gTi9/EwtchVI5C5pGwn2mwIZlgBsrkYkbaC+CBtBfQA/EuwOmIreMHxJojD5QT+PpbrgT7nkXaD2A/4B/4dszs2BnteWhZ7rDtneaXtz04fclRLn+CB+qO+YDgm0aJZ2v+Hb89bd+zSpsdndlD+hzFAwIsDSs+TWqLeOqzRsqNxPRG9IA8EPRA4T1YGuuJ+7Tmyse+a/bdF78dbPOPxR45zJs9coGNxwNz3dyj33PQv2ezcWe4v/xHgc9sdcf9ldgP/2ybNwOwg63/eG3+kdsDdXRc5yXph++OjfeOtvmPr+7p/844fWLmm0+JfUeyO8w64LP3eDHWdJMxDcZSYqokDKsmTiJOMy3I5zpgPLgMZQ/EYBqI5iZHx/E1uuJwDPJXHAp1LxyL9mPRYWGf6dBu/OPwo7YeaNMDbX3Yj3qg8/dwxwbtjrG9S/2gOzZi94ej7unMPZPrwZIBuafTD7Clv50H64tth77Hbwdb47LX8K3xQ4e8LexWuJzLf4/9YeT6HeHQyGt+kDeS7pexbqybLf16eAr67bw1O/zOHLVlPBpj6g+keyzPT7d3zzjt6bfn0L73CZvzdrS3lW+xdpTfd7LMqCyX+nTWKbd/jvSlHNdz38GW9SE9lgnlW3uPSsn6tKVdCe3cLr69nPtwwNY5cl1POrFSt+zge7ziYr3lhrlIU/cBdozxlrm3O3HQnuuYeGyI6bbsae8l9LnnEWefNNsOfQuWth/sR6ysi8PJ1ocirveO+b6zdBsg8xdpfU8Zl1/jWAfG68B8b8+OmTUAeCblQQDpjXnTJ4387NhA5wvIceHIM9HjceQ+SHjmH9DX7Kljn3WNsjwzaUefdksfdzxvEp41+2WcDlnuyBoyNnz9mB++jnmduG5HxvmaA7YcE8ZlaxijLbbUUx7V8pHE2IHrOk6zRpPP4ElHrrdxf/ZuC33bL9g/Ie38hsvMlGv4+TWxTs2sraZ/OWJZvpFhbpG3LKx3hsXxDu7hlkX4K4v8l92kS0bSoz6zCn56OOrT/VMc2LwfyDN7feQA8pHN+kc21idp/Rp8PrEB/YT8nGzVNpwP+srGc403nN8o//XuoG+Gdny7H/XtftK3h0lfF/ntYdTtdlL/I0rf+Obolotwx8LducV2t+Le+vaoe7jdEp/D2lcOZ1/YzH7K9m3bISX1B32ibdf2zzyc7f+FQ8vTHJR/hIp2f0kO+sqYPsU37GseuDb3+1m3jP/dbsw/ctXlPb5rtvRzy3XcwQOk39Kv3rcvbMi/sHH4athYfKWfX2n3VzYQt0xej9ctN/UtN7O5Y8LerrjjprgldoJ+R513pN3G+5STLB+YS/dLnttxSzu+wS3j+w2+ckD+Zjzm4OvyzRLu8LuHO+ZSgt8dfOO6mFtk46A7Yt31MlzL+9SxUz77TDr75z4S4yvpfo0+Y0uwpVylv2BLGJOvxPVc+krMr4zTV19vDjFfv93pK4e7Ww4rW8ZyZMxuhkG//PRGP799Ix9UNpwK8heBEqo12PAXqBqqKaoDFGxDVf5xpg2HgxOLjRjV5ZPFH30wHCwqbE5EHlIqh4RaikqJEzVIm4Ls4BcShxQp+K8AJj3FxAI0sjiNLKb+OT4XdxbTPQvfjofEnnmzJy8fBLYtbBnDxj4Xw1wcbVs2uw/Iezaxd3CPfgcpmZuWax6o556H0gNYJoz9PdxBSpfv+fzaleV7Gun4d8hbYnXuafvDilt+bbvlF7Jbfnn7hjS3tpFOaf3Ejvtyp9uMf6z+aQAAEABJREFUuUja8I32fKMP19wyz7INlp6/Kfey7Za5dce9efvwoNv7B90lWyQQ6568hNj3TlOPy625xdax3WNk+RLNf69b5vcd43LH9blLudc9srHjIEEaH9d953Zbpz7XcZ/6kp/6jrLQdfuhPxDP5HVx+sRBD9x312Rcxslj840vH/qz4RvPhIR14hvcJof2jEj/Pf3Z6X6p9572ut2Od8c43/LcuTPod15T0NO2pG2zn8s9rNq4ZT3wGnuCtW57DWvhdg35D5B+2B/gnvXzhNfKq/X97pVpr7f3Ls/6c8c957l8z2YnsQ1ueQ5+2x/0jY3jLXxd+Ma1SCj3zZBu98RBt6TvSee1wv8W7JvSuuFba6df4g6/75F1UJevTXK6Vly/PufXkvl/B7fYLBvcL9w3dybXkj3Xfg2x+lzIug7cc2avO6e5f+9Mthdf9Afugy1p84DPA7Z75Anmhe8Dt/nOscl/OLFXK3NY5JJmTXp4jiyLH3U+dFwf+r2xDuvxTDvXuF/vB67bei3bsq71g9QOvz1zYYfPjr4lqR+1J30B9v2KA3PqwPr+CPYHB2+YyTt6UwtsNXXMzf2koze3bOCP0P/IVcvnywA2wE2fdcB/j88e/z2b+fUhd8dGvW3gRzbzRzbpxGWzm5to/A88lw48n1JS9giHtE+Lr/07c9t8085Wfs42Nv9R5/4dtc8+L5KxO8BxsVk2Rr5gopzrNKd2HHWg3Qfatmds9pTzszH7QRxfC5P2Ja/rB5ezzdKgHxnjzog+UldK9OnErIkBndjjJx4jOJB/wP9Anw1JWZo9tj1jtSc/IXOf7Z20d9vX0I69n/m03305YTvzYL9iRwzjWEfWugnGK46sg8UX6wIatE4f6EBPH2jMGgc3edGWvD1yzW5JuzEnsNnub1Oewnnpy+Dv6NzOnVnKOM/xbUu52Pfpd2SCjgsrnYHZEmO7+KR0OWyO45gm43XbItOG735J289luj3T5P9+6XbCKobH5MV47sfKf7+Mk9vYOObk2dm+kH12OdgvOH/f42Czz5YJ5m+JH5hk21y8DsoFmAXwITnogYUpId/ftjVGucwD45Qw5pZbS2I9pLRPZ8J/1JZJuWXSNz+nzdTsTNDMt0xa3uNY2HkI7yD9HdM4TbkH5AMbgBNOp502WOL7QBseLBdae9wOtxe/xd59ej29Ld2/px/cZxb7B8Pifg9e4MXN7l9S/uKXn/WL/6L/27d6Cz/5LwLCzZuNNjeDBh9EONAMHE6GGip5aLA07RAR2KJwdDCcGiKcZ1p+rUWVPNZ5ftCYxa3Ndzpafp1AksGbPDU7DwHemW4y8I0sN9JurwO58LEmjC9wJO/g/tPnnCeeL95c8vBsD+X9xUP53g9vaBuJbW6+v3Ho/8aB+evdvfKwx0HvC3yFLz783d7J8oulwe8LfGPT/o2NiblFv2Wj/o3Ylt5o35E2uRll45l154ZnL282bT/l4+v0U6QPcS/yrtNL+fRd9O7/jbae/+4bh1n64LT/vttX+v2NX99a+z0eWzbWD3Av53/hAJz9vqOc4xj6+hW+eWOW7HTHBumeMX+OO/Ju8bH8fRx0xzW+49reM8/vfY8v9/8WueWhtmMuJMyf3TXk28/rxB1ryT3z5C7jHGX71mvTdZnrtGPgd898u2V9ulv6dMu1yA1zT7O5s8397XPhlsPGN8asjfeDvjFvbuEb1+o2x5CxT/mgy3S3PyOJ4TgJsXz9T3i8Ga+7hXtkjh39vuNwYz3HgHG9X8g0Y3P/uznqnth3rsNYTw58YbQibUfZ7/7JuohDebfxOl7ayLtzDKTTqTv9B3A9CTEfPL8Mc8tzxs+NXc6vSTvmgWlz7jJt2yOYR9vnINYeDh02dXtDXXvq9lpvHphz7uf9cp3umWsP6Lnmkec27niuuJ3mgWfIPe2/x+ce33vma8pMcx1eKz1nOqsyrtvxHphjD8Q39+Q/wLXsNttNT9/5uj/hf2/7S2SZPfPsCspsube3jNsOPK477lenc/zIszyBz/a0FzmyDpxx+a3LXrHjOnltcWxvqn2YaYhfp+e22ebaZR6+9jOn64vtrI8cHKZLuIZHfI4ZgzzauOda7rGbg9NwoF2eH5Y93jHLTRqniYPOyGEFSZzjBVMeio48oG0fKbMm/2QBD2qyeRb7eQwCbIQRUxNmmHRkTh84yB15gB9Oh6GRMVhzJH3El/bgP/KUb386YdZE+iW8D2iM/NpsJqRBpz7nHTj9HNA7btOR9AWM1RE8dgf89+R3Dtb5NeoA5chkuGZksM3Rkg2uA3VGgr6GU2Pwd9mRSjunPGxP6XmBM29iEM2IfA1rX+tAJ4+GgT9e8DieB+ap9tiWeRnncTnn/wju38nf45N9/eNxTzGJl3U49gVMTK7nHrI/jEf64Z9lr327vcvMP3KTNbJszh/azlzxdfac6Ry4ge1zZjrf+M7jzjpwhx0sT4j48wqnG6ztlHeekAGWLY/qM30kXsf+tpushzzLnn+SS91HZMdtcr6ly1yzdyz8M9/ylBaHw5kH5pzSfnsWnD1jd2CsDizYRx5ME+laijaVw0ipHCSgcqAYLCGl00U+hIhFpKEXX/5jUSdY0cZkYkFi3LjeR9qSoI9dR671zMeWkut0hAODeWAg27cgR+15AL/EkfGYVWh14fAT8oK5P5UfKX/JjnhbNiFbxsfseHBZ5q8raT/K+Q/o3gD4oZoPTR7Ed2bZCN5y2DB3PKTveIj7wbej7Xs/UDiMWs+DLIfULXU+IB8y5lEpsbmerev/Hm7rysfls822P8XJ98hcncWwPoJhxzZzvQSW8/KQJc0DKctYAj+gau8HkXWucz6oGeOt4R5/YL59F/zuFx6Q9t9S7vuMbB5GPVCXyY0XY3e/cGfJuN4mh/zG/ZYxWZObIb5lv2dc7qnTPFhS9g6b89f+L+lb7qc9D+0d49HZM8dtNw8MnGOfcB1uDxurWw4v3/hW/ZZDzZ3nEvIW2wnm0klf261f+O51S/m17x33+n1yOB0GPCc797Sj625bphkD6ycYi5N+nfcD6S33QUKZfn2zbtIPy3XcIu3zgO9D2rkv1rK3t9uctm5p0LddWv+DPCyxdly/hHVln3A/TJBzn/Vl4nlg5pXsuu0rWK7zHjtyzzzH4ZTH84V6qJ5nEvWNpOHgNjBWO9rn/u6yn6Msd9i91h24mVucVm5P2nlbgpkHxniL7zbLHrmfvs8O3zUu6zaY1g63AYi9S47a0UaTvpRPv26ztK1D2n5rPA/W6Sf1J8qlH/YHw732APdgmTbsbkvXmzyoSeYd+de6/dfsGL/sG76uz/6P8u0Dvibpz3XYcw06B/SXaM8/nqH4+bmGyL+DMbHemLFL5tt4Rbv+M3NnAkuz1mcOJ55TyHFhUtpoZkrXl/WSb5nzys8zru+e9XXPmPp5eYIvmXf+fwkyJnuu6w4sH8F6f+QwM7JO/i5cdg1xjjBy74wpJ9o/0e/xgnXeSHkfqPbsrde4XaaMLOxr/Ec11sxUdH2iOm2AeBhYP52+VumZRqadLYrlSF5CenyKnm+55B/Z2jRmHW2nMyOkjo/lCdJPxT1iN5kXMxPLTIuc5bzOSB1dP0nbwOWzLuKt9ZMf9u/qbjt+Ln/CbTLX9h9I84udxpCOxDGOfTyN3STrzTbLkvmf8kh7Rvshu8+4rtf2heZLeerwvxCRuOwaxumY0BYeHGedBwg37vFZCte3Ezrgl+RDhcWdBnM/qtHyjxl/iWs/yhzhYH3BNzb3cJZzXqf5XMUdr9IZwzbqQD8+wYF2OeaBPNdzJH0wjgXsh7PuJmflzcuqc2DhOLDpOCJ9MBg5AJqZsZ4ZP3ENGnySnn0POg9pfebesl9j4hePGSa+yRjbgoDfkft6zwJ0SEY2xEewNJMONHbvtrBwH2APB9KW1+zI86Z9x2L4Wrb0rW/WswwDtF/qdL3XHMg7UM8+oX205Ug/WZM1cl1HHgIXcP0PsMdnP87yN2hmS7mEeFt44Ntbfzv4wMbxgc2o/wiO++L2tXYdzw9w2nyyvdBXl7dfl9bN3uXp5+4a+rRz3inmIQ9bLt/JfHw8ZvkAp733bIzvOHjdswm+ZzN8740uPn4IX8ADKDcRXHP33eOwYxz2zIOdx+bEpB32HePisemkzfaEsUy5+L5Gpx7X+0A/H+i7N9n39PXO7aUfdy/Bw9X+W8puaf/D0pc8tHCPtLI7fql5iT35wDhlnY5plrFyXLNjruxo644+uT7LHWPR2Wb9oyxta+PT0k2f1KXzjfttuSPmjvI7+tH0Kcd6S/wHbJ1t6sfTwa6lzwe9B/pvm8t11vH+kO6+m5wPrX19PC7i2sdknxY/9Hafzdxrs/YeS8exBKc7O9I75/0JnGNOp3rTxrqYkrq8CUy927p0nvVrWKP3XjuusX0h13F0prMMl5FN1gw82xyXvh3gCAwN9lkHnLrNa1eLMedYuX19TKybXL+u2/aDaarkueI2Af1padpJ25uOnfa6PR2PV2ubn29m5jl1pj2vRLsbB7eJeLZ38hoTt0v3x/PjgsyftGWAHpj3vs99f9753oSc5+SlJL/Le/LWPCz38Vp235RLDNex5f55eJJRWy7kjkHZU1fnQPpA+TMzXyxOj3D+fim3cxzWt/zyLJ8pB3nd9jNgR1vXuNw1njO+FiPjY1q6XacD8+mSKefVnna6/oztuhmjHbjehDV2a1hznfYzZMtBxezYA2yTA2vSccXI3LmCfcbxipH0j/BSeecd2O88gjoOK/bLgaU8OnwwaMxHNjzeHBlm/crQNkUz+WdI2DFxvtPkIvik7MSGy7RN7cyG+TEHNrqdI7o7cqRsY6KM6eXQ6Uz62TeZNRadYcPuTTt7x9yMj24Dtkwjne6beevmiM/RsRy747Rxustr3enXQHzXk+PgNqxZtf3UxnX+Sr/Od3qNx2Gdtp71uv7lgGFb4j8CBFOEPF4v4jau2vHIlzhjxnGs0BTlMaqarglsCyNyJH+ci45z6DgFi6caozJt+8i38wl+KUnbnixl2mI6yzf8/jirk2li8eW5zsza4dNpCzj1uw0v0PyIzQLey7qerOM4EXOUF5YDuhejhAXxyCJ3YME7sJj6MJGQHlngRmzmyKLiX1pGNgu+T4/Y05+F54if00fHYSPnQ0+m8XE5LwBHFoIj83LkPqJ5bPS5R9BZA9EZSxS3Mx9Y6Hva+BRuuxfU9GN9eJWkj/sVR/QjdZwgDslsR0oOIBPzZeb6z8iJ63kmNM1XLPk5X/gFaiqDJuTIr1InHMfg2+ZIaKSeZG5zii7rSOyU09zmGYPVrmvzudbbWIhyJpBnMnavo0vqcvzLONRFx3P8xznnaM+373FqMcfeNkvITQ3tXG+wLjYJ5O1G5nIyaedN84lJW+aYH+Bb5kxn/eBv/hPlfow9c3RP3f5F5yTp957f+w7P4Dz348CczDIuD27/KSONCW4AAAizSURBVO08x3kR+ku5vdtw6ve5/e7zNTvmo8fN43lqH3W4LWub22dOPvTlaFjnjgbdeUeudWLbmiXfPuY0Ptne3u6ZzeCZbJvbt7C3L21zO34vB9p3hnmd7WpzLNtNvqV9LH1PnPQlz/0dl3vpaMm9dQTbnLbe5Yg9039AnmJQ15E2+Lpk/7k/PSa7fq257rtlrK7l9hn7td/uOGm9XlnvtgMxvAYeqK+tXxKmtibRtom2zcg4rV3LuHLN3OacU4z3kXlxWptYp7xezXWjP0LGyHqrZsa6sdYLz9tL7DPh2xlpe163RY5X7TziO644Ol/0cUVel7xXmcddMm+z76QP9N9z3+Pha2d95+u2Iu1ZRrJfp9vXMq+fy3IhrDte5p/G/DKG22EfP7vaNZzbodL1cV19bRuT8lozHx5J6vLz8YA8uIzLQj4PSHvOOH/NjufzjoV9j+zkvCLd8tr+oOVNbQ6yRu94vjda/mGpk2bJUJ3GOR5d24lrOKU9NHqvxp7N+9xEvjbEWzb/++moHXuJNXueC2sO7Cf27EM6B54lB/YVifU12HPPgcz8Ll1+qWfPL+br+qzvqWO35Kcczwcpms/M+Ud8M1aaGCgzU09K0rY/h31+lGdjUafzMh56Suq3PNmX9BQzl1Cy3djHPKc7709naaPrfA7Xuc5zeo3z1ukLfYk/LbL7Wn4Pl3naJxiz0GU+aRayiUXsTNFkG4vdlFTS4JvqGhbd6QKXNaE5fV0Oug+HmukEfunTpBfgkXacmIObW1dgW/kcZ+k5RudN5Ceh4xRi/ZD9nWeOmcciOHUmfOaFRefmHrmJR8sFH0RGglmakUXYMmGh9xcA/kVy4uCRNspbZhx0y+MirY+U9yHlRLZn0jFla4/bSpW0Tc+SPiP5Hfr3vTLrfJfvdaZkkI4/wtJelz2gG8ckhM5E2zRwfSfD9ZyumEnP5F0zMV/mufClSryC1/r1WEVux3Wds9tyolzWe7JHlnX5EZvlczh/5L7ueD6u4TnJdZeaLc6bgGmWx/PPxNfptVzX63LdZv21uH+9nGXrZ++vdGCinKDPR+4N+51szseeNkvST83RU759Ovhm/Qz+OR51ztxjzDey2zzlGo7r9Ez7iHE8Qdo2yh1PYDvlzzr7/l7d8RreuK3749iZdt3UmXpK+jIB9ixjif3aP9uM3eWc90c4xci63N6lv6R9bd0OrwE57h4z2pd2S9Ntk8uueTzf3W7HM27zOM6awf+SkHVj/WnEr9dAnSy96uue22bcPstHuB+Mlev7EUbKdJjCopnJxLwyYi17jpm8F+G5PMOEXyfTti24/IRu+wWUcd6aUwzmve1Ou4zlNSM+P8Qc8vV2/93vifKWjuHY8xPtmfGZKXdikjyGr4XHroz92efL19vYdiZ0iu+6ruugwZ5PZ1obPG8yBmUeXT+eTerQr0f5V7bZvrZZLrjvov9rplm09cw0z4zHmok+kqbNnvsjjRyZyCmtg/cfE4F6/sTg5J/ywJbyqg7bJvI6I/7+EnXEZvJeIO4B/lEPKB5n2qaUIU2vxGXs28t1yXW+iNHtXWa+qMcsdTlvHSv1no90/hrnd2zPmD0W/j3Pduf/KRDXfU6oyzFP9ZD+nt79szyxetuuy3W/br9Od/tz8ln/rJObMg8fjH9K0twME/qcFOZBx3no3EATzE8wUXZe2buf5Rr7OD2vFszJ+qqsfdY432UuCU3z6xjtR/vaQkiZrmN3nmmxdHnzT9zoiZQ357IY+NDRmbhZ13S7JcN88bZtXiyEkvWJdOokqEqPFhwyT3Z01gBNGEb8rT8HzcqHYPrhO030+4/AWE2/g/GijMfxZZ7sD+0fafvIYHWmld5t/9nIbG/rZ7ZpSaf+A+2eXM5zlTFsc7do4j75zw7u3x9uk8usoV+eK2ekkXvjBGNwZA54g9PJPOy9DENLmXjMyqf7jjmuvY5eRtxboUfXacbvJah4XeZ4lV7n/W4965+zbTkvMr20q9e3tlnvdmTeL912LckfbfszcCzTY1lf4Wt3GgP7LHm2Pzduzrtun20d57l/uVkcxUEFiGvbS+SGFb+L9qzadLIvPtk+5/8Arv8iDmVtM7bPzE0j5v9rmfF9mcqzpXyHeJzP/ei4boel6brln4Xjrulxbev6SXqzTn9PafTA9j18OLCPpel6UN7pS0JibTnBNTnpa/uVHvg57pNQT9q7vGqzsIs1qBPWHQ97JFhIy/YVWKVVWvjY1nFazLFLMEyij40575FZPnhosee9g95lt4v4Jiga1GucTj/Czlf8ox5QaMPpTb1uxyn9kuI+OD/LoHRJf0id393eZeYH+Qbht2P1fMtus7S/bddkHh+22wc13z1WJqjD+X8KjrUmK3j9h9tg72xfj2PDFfazT5rtl8rrP1z+sTeBeHucrvN7XTOZMwWfAnPOC/uu0VWZlm4VzRx4yLZJjilelhfgY7+nUC/8B+S8lJ2lpQ2tbTrZW7rnz9gTzHNHLsuNzV2Zh41nJG6ves8velEpbTi7rNPoblTmo79Cuq4/BIXprn4Eb6Tsb/l76GUt23gz/qd2LNeBAWr567xrHV/7/Qineq5jvZxmjc8x6v1127r+e6TL6xXX9z+tj3i9bh7q1Bctr15uSZ7yu73Lnt8lGyzuAY9Pp43vrDzkY+wSNa/Ja6SvX4sj4vw+XE/Goal/mmQ+/nC7XP91ucWWbex5i+2H4/fya3kdy2mz+GS9TpvF5jGy3Vh/RPd7Qbpsbqrw8QL/3AbKfs6zT+/vem1Jm9v2FMTO/FdK12V/yzW2mW7Ts3N+mfvMc734st9LDs5/PXO2x1tN7rHUm7T9z0BLzLV0XKe7tK7s91W7n7I9ES9sw9fSOF7Klc3pp3iyXsc7oeUVyGegHtl/1vK69PPhRs7X+oWP/RN08tun0Bpav/Bz/tr0tP6MF+Xt73n4aIEko5dK6f7Y35D33Pt/BgAA///ZhqW0AAAABklEQVQDAI9hoW3OUvxZAAAAAElFTkSuQmC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0"/>
            <a:ext cx="7388352" cy="98755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41176" y="1324947"/>
            <a:ext cx="912533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«В мире есть только две истины: буква и цифра. Всё остальное- их толкование»</a:t>
            </a:r>
          </a:p>
          <a:p>
            <a:pPr algn="r"/>
            <a:r>
              <a:rPr lang="ru-RU" sz="4800" dirty="0" smtClean="0"/>
              <a:t>                                                                                              В. Ключевский.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118A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1168" y="5477256"/>
            <a:ext cx="16212312" cy="13258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62500" lnSpcReduction="20000"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4500" dirty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Домашнее задание  · Базовый уровень: Напишите мини-сочинение-рассуждение на тему «</a:t>
            </a:r>
            <a:r>
              <a:rPr lang="en-US" sz="4500" dirty="0" err="1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Почему</a:t>
            </a:r>
            <a:r>
              <a:rPr lang="en-US" sz="4500" dirty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4500" dirty="0" err="1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финансовая</a:t>
            </a:r>
            <a:r>
              <a:rPr lang="ru-RU" sz="45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грамотность важна для выпускника?», используя аргументы из расчетов на уроке</a:t>
            </a:r>
            <a:endParaRPr lang="en-US" sz="4500" dirty="0"/>
          </a:p>
        </p:txBody>
      </p:sp>
      <p:pic>
        <p:nvPicPr>
          <p:cNvPr id="12" name="Image 3" descr="data:image/png;base64,iVBORw0KGgoAAAANSUhEUgAAB4AAAAIwCAYAAABnUHYUAAAQAElEQVR4Aez997euyZXfh3131XvOzaGBEfmrzYkUyRGH5JCUOBJJmzIlm0uWlrxsctleFq2wLNmSLC0zDYfDyZGTIwah0QAaqRE6IXQDjQ4IHQHMYEgnLc0/QKD75nvS+5Q+313P857npBsa9za6wa5b32fv2lW1a9eu8IQ659zyq791b7td/Mpvvav98m+8o/3ir/5e+7lf+p32Uz//G+3Hf+ZX2z/5iX/W/vGP/UL74X/68+0f/ejPQX+O9M+3H/nxX2w/+pO/1H7sZ36l/cTP/lr7yZ//9fYzv/hb7Wd/6bfbz//y77Zf+JW3tX/2a29vv/Tr70i9pk5bv/Nd7mf+2W+1n/6F32w/9Qu/ke395M/9evtxdFnnP/2pX862f8Rt/9jPtx8G/xje7dqmH/0p2v7p3vZPUz/bRt/PAvNz/Ow/++12Y/xW2p620O+0g77/2E//cnM7bs/t2gf/8Ed/tv2DH/mZ9vd/5Kfb3//HAPoP/8nPpk/+yU/8Yvuxn/qV5vo/Q5s//yu/mz745d94Z/u13763/cbvvqf95u+9t/3W29/Xfucd97fffecH2u/d+6H29nd/uL3jPQ+0d773I+1d7/3oCk4bc9m97/tou/d9H2v33t/xbui77/94M+7Nuh9p73zPR9o77nvgAN527wfbb77tve3Xfufdh+JXf/veA/Pm13773e3Xf+e+9htvuw+739t+553va2971/3t9979Adr5ELY+0O5930favfcfgfc9kGXe+d4PU/7D9PNDiXe+58MtZZaDe9/7QOp49/s/2u77wMfaez7w8Y4PQsF7P/hgS3zowXb/hx9q9z/wcOL90A888Ej74IgPfeTRNuHD8BMeeODRtgfkPfCRR1rHw0k/8tFH2tF4tH30Y8Yn2kc+Bj7e8QB0Pz6C7CMPfrJ9dMJD8A99qn1shU/DP7bCxx9+vK3wyOPtQeNR6KOPtQdvC4+3hz5hfAZ6MzyObmNs45HH2scf+fQuHv50+9jDn2ofxeaPYv8DH3+0fRj/fPAjD7cPfPjBdv+HPtbe94GPtve+/yPtPfc/0O67/8Pt3e/7cLv3vR9s77qPufHu97d3vPv+9vZ772/vMEb+7e96X/u9d763/e477mu/8/Z3t9/5PfD2+9rb3vGe9nvvem+WfSd1rec+9L0H/W7n/g99vL3foO0PPPAg4/1Q++BHRjzwULPMdhnv//DH2/s++LH2XubRe9//sfYe4/6PYucu7iP9bs9b5uG77vtQe+e7P0jbH2hvf9f7se/9Sd/+rg/CfwDb3t9+12v27e/F3ve034G+7R3va2+/9wPt3vd8CP0fxTZswjf2kX31kQc/kf77OH59iLF8+JOfbcYj0Ec+9UR79NPG59onHnuyffLxp9qnPvN0+/Rnn26fMkh/8nHL7yw+hV7jgG5s+BT4tEGZxx5/uj2OPbt4pn3ms+CJz7fPJr4AfQPjc59vj9MP4zHoflj+OGU+87kvtEPxJH1/8ovts99KPPXF9sRTX9rF019qn3v62fa5ZyY81558Bnz+dQjs+pyBvU9gt/vxWfrzLfUnY/mZxOdzbjz2xDPtMeb8p70eWQuf+sxTrFHA+tizflgzn3jsc7meH/kUa/wT3ncfH/fWx9mHDcs+0x4m7+FPfqYd2AM+/bn2CQM9e3TP9oBH2S8eZC/xXuy9xftM7sXshfd7L/7gR9t72Svvu/8B9qQPtnfe9372s/vbtN++7Z3vaW9j33X6HezF3qPf/b4PtfvYY+99j8t/IOu95/0PNO+f1v8x7gG+n9het//oZCN9PtzOp9qn8ZV9dhgew59HrivWlP3vefAE89pzOeev5wnwPPksc+QzlHucsXE7qzGZxmai+8do5sfD7PaeuKvr6dyHP824G49hc84F2nxslH0a+in6+ampPXjL9sN6V3PD+z7j/wj4BPyn8OXj1HuCPeZzzLsn6fOTrIennn6uPUV/n/788+2ZL7zQvvDFl9oXv/Tl9qURz440089+uX0RfMl47ivtWfClGb74/FfazTAv7/q3hq+2Z5//anvuhd9vL7z4B4nnX/iD9tzzv9+s7wtfeqk98/kXmvvk/n32iS80097PZ5v7+Az9+/wXX2hf/BJ49kXqvYTOL6PzK+35F8CLX20vvPT7dwB/kPa98OLXoF9rL0InvAR/Y/xBe4n+vfTi70O/2r6CPV/76h+2r33la+3L9P2Lz/5+e/LzX22feuqr7WOf/Wq779EX26996IvtR9/xmfbf/Ooj7e/+7Mfa3/nJj7a/89Mfb//nn/1o+7s/90D7T3/+A+0//9n3tP/sp97Z/rMf/932f//p32v/4Jfvaz/9ux9qv37fx9vb3/9wu+/Dj7QPfuyTPAc+1j756c9y732qPfnUF9rTn3+WOfEcc+L5ld++iO9WwJdf+OLzWeaZL+wt9yXKfem5l9qzI8xnPdcBn6feBNd1W08986X25NNfbG47AW+Z81xmKv/N0mdoe8LTX3q+HYankB+KZyn/7Avt6ecA9JkJLv+FZ7kffrF99qnPt8c/9zR705PtU48/0T712BPt049/jmecJ9vnnvx8+vUL+MA+eW6ce8+/+NW2ArLnnv8y8/vL7fnnvtyeM559qT03x+jXyb93jWLHszN4DO3/pxmrzzFHPvvE0zlfHv/Mk9m/zz7xdO8j+S7n8kfaNtN7ZJlX089R7+TDAxT/vjD6233zWHh+ea65Tx6jJxgnw7zn5FM8Nzg/5yLr4vP757vtvFm75B+w5TZltnfylefPl1hn9vGrhetbz0on+lb+YP098eQzPHs/3cf4s0+1zzzxFHvrM7lGPQfsB7dtuzyX7df5Pvril/+gGSvZi7N5bp6xcL3b8ssLrIkXWA+JF9uzL4AXX2hfSjwPNZ6DGs9Cj8azLz7bjOegB/DCs9wfnm3PQ28fz1EPPP98e/4AXkBmvAjteOH5l9oL9OdF+vaC8eJX2tyX9qGRfrTfjKN8h57nEi9i/wT0v/jl9uJLX2lf/vJX21e+8vsJ8y+5LZdnT3uWfexLX3yuJb70XHP6Ofa45597sc1tfBFdrncQX+Xe5fvXLl7kfvYi9r4Ann/hq221zzl9Oxj767nmeet7ufeYCZ63E5zneelyOb9ZZ663mmfoet64nfZfg7L20Yvc919i3bzEfd/UafvM9rtP873qiXGfmqj3L+9VLmNfuO/us+u/+NIftJe+/LX20lf++V58mfSX/5C5sYsXXvoa82/CHzQ/b3V8Df4Pb4rnXvjnzL1/Af4/7bkX/3+ssf+hfemlP2pffPGP2jMv/FF78rk/ap999o/a41/6o/apL/6P7ZFn/of24JP///aRJ/6/7UOP/4v2/k//YXvvJ/6gvfuRr7Z3P/yVFe59mPQjv9/e/egftHsf/Rr4w/auR/85+BeJex/9f5PXcR/8fY/88/aeh7/W3vvwH7T3Pfz77f6Hvgq+0t7/0EvgxfaBh55vH3z4ufahR55vD3zihfaxT73YHvz0S+2hx15qjzz+UvvEZ7/cPvnEl9unP/dSe+ypl9pnnnmpPfGFl9rnvvjl9hTPwU+DZ7g/78fnkRlfIP/1gM/z7PB5npONZ6DPfPHF9vQN8UJ7mveBp47E8+1JnqkNl3kanzyDTwzzT33+xfbkMy/wPNRhfo4nnnqe7xnP8r3ji+2xz36hffozn2+fevyZ9onHnm6PfupJ3lk/x/vrE+2hRz/bHjQe+Uz7+Pjd8mMPPbb6lmn+4w8/1vyu+uD47dLfwD728Kf5lvjJ5ndXfx97gG+pCb4rPsD30l082lLufOdB/S7a33Ufav6+tx/v55tgfhv098FDcD+y+/N74EfbfXynfNd7PpDvxb/Ld8ff/J13tl/9jbe1X/zl32w/8wu/2n7ip3+x/eiP/2z74X/yk+3v/6N/2v67v/fD7f/x3/699l/8V/9t+7/8p/9l+z/8H/9u+9/+x3+7/Xt/6z9q/8u/+bfaX/93/9ftr/2Nf7/9O3/9b7a/8lf/RvvLP/TX2w/+m3+1/bm/+EPtB37w3xrxV0j/lfbnkf35v/RD7S/8pX878QN/4d9q3/8Df6n9mT/7Fw/g+3/gL7cf+At/BV1/rf3QX/2b7d/99/7D9h/8R3+n/e//zt9t/6f/5P/W/ov/8r9v/8///kfaP/zhn24/9hO/1H6e84Zf5ZzhN/he/7a3v7/dyxnAe9//YLv/gw/zrRS/f/yx9tAjn2uPfvLp9sgnnoZ/kvEDD32ufezBJ3bx0BPIP8f4fY6xNp6E7uLhR59sjzxyNB4lL/Hwk+3ROdz2I0+0Rw/FZ5F/tj3y6GduE4+3h/lW/tAj9I359eBDn24P8r364zM8+OCn2oMPfro99CBl7APoww9S76GOh6ATHjTPnH7o4c+gdy8eYr5PeBB+wscpP+Fj8B/Dno/eAlz2o6wTr5fXEh/FFx/+6CeZE4/w/f7j7d2cu7yD79hv43v2b/7uu9sv/erb2s/8/K+1H/vJX2w//KM/0/5f/+Cftv/mv/tH7b/6r/9e+7/+5/91+9/97f+k/a3/8G+3v/m/+Y/b/+J/9R+0f/uv//vt3/yhv9F+8C//Neb0v9P+PHPb8/77/9xfbn/q3/jB9n1/+s+17/mT/0b73n/9z2b6z/zAX2x/+s/+YPtT3/8X2p/8M38+87/3T/1Alvluyn33931/+647BOua8D3f+/3tIP4MMvB9f7p9zxzf+6fadxvf86+37wLf+d1/sn3nd31f+xMzOG1813d+Xzsc39u+67uM74EexHd/1/e07yXf+B7o93z397bvhn4X8hW+83vad37nd7c/McP/HP5/9ie+q90IRbcZmpoyQqaqUUIillJUIhQBSiDrICk4TWHOT7Kb0rG91pqGNmg5DGrLpYaleShpy53fQT5lzQuaRtOI2UYHOkUwxoiQ+xEBvSGKIihD/yJCcjSFgdUULIoIRUT6xL5Z1IUWi4UqtC7WtFgb0/itlqpS8R+IUrIetWXI11AG1DmVsMDppFzGIrLMkJD0aE7ylbQcKBARiggVENH5iJEKWpyHTTEHcsoUZEF+RE9HhKiiVRgdPA4bQ5Bet+f7UDhjD5zv2hbOqfk38a32AKOLCb4CouaDTTpIewpYfnBujPOZAn3OTGmo55BBXgE9P/bMydRHnkDokMCUIZLhOQTYHwbmX/OeALxXDANyw3IKEynvGNnW1HbSwK4ZLEuwLsuIGKnTkWVDETOI4DSEDIXpeMUS1oCvIO1pGrAz7R3TLJi+Vrg6urp1TFilSygC6A4CfahTol908xAS9YiSgn8iBHgzvumBNz1wqAdYLMFKgSghp8RVWl1CRwY/27BdeKs4CG8abHJZJvmmxv7X2Zb7zTDw3ISChnzIPXNQ0mkvgnpfShnPWYPLYk3ayiUwMpE8GaQdR87kNQHdpFsN0Bw2JgN13+kaSfIohEgHQJXbjuhCKdVgdErIjwAAEABJREFUiDAZaYV9nUgjRBii80kQs21fbNcc6ePJ1/bzxCdFK5Vd3uVMSaLYTVq56RsAmGq7jW68BdgN6Wl4xxgvnlPwEHlOdRqKAJJCSoi0Xo+BfuW64h1laezsaHvb2NbW1pY2jc1N7Wxvy/mN9RcRdKdDIfEUolqr6qJqwfvC2lp/Z1jze8OINWRr5ilTKRs8l6Q7cHQDXrNLFsHS8wo05lSCPEzMokddnG94zs7LxCwRGBqkJ4g+GBEB6Zie3yJ6OuIOUaFnjgN6Z4YF/BR7p+hWX1sD/rGvJnhto0oRsQues0jICEmGHPAjipjCKIUnWppAAu1XmNc+TsZApzEfGH/D6cmgiFCpVZ47hmLVOx0Z0Jl5E83Ea3OxR22/x8u+NzWSH03IHkz9IBERdGsXirKbntcZ+TcMwRkeAvc/MY1vCnd7EbARsdtn9olSRh+MeWTCzSI6rNN+TUxZyJ2m6UnyJr3LHpj72u73HmWwgzEUXCnAFdF4pdDIrWQwxCw41qGEyyW8hc3TnaegI6AetWFc8Lbh2lNd8zS5R0fOs6N8mIWPynz9yd0/99U0gf3un2F5ArNjwnxdIiSyFCPBRXCUdAxf8BskFUMZE9SbGUEGcSq0N28schskVbk8zyfd/ky41Q4asHxwaizjdLbvPIpbhwFLKXKcIC/9sKKWM+dcyLA8Szsxgu7jKhKhpFwiOp+3Z3IcIyybgcwCIkKuaKI3w8wDOSAMR/e/x88SBB4UCHLGw3I/O+xiJnc+9x6XmYPKxNS2S2mZmuN15CiCipTRKHSKHjN4EwYuIlRWKCKhHFMFVEpiFohy+2FRynQrIZVQPBKlFpVSVHnWXvAdf8Gzd8dCa/Dra+taX1+HX9cx6LFjx3Ts2HEdN44fzzzXc/1aaupKfaXQjQm9LRoUnLj0VRCSbHxCUqYlOS3JY7LcWfKOsZ3vF/mOsbmhzY0NXbt2XVevXU1cu34t09evX9fGxibvIZtZZ4f3E7+HLJc7vI8M2uGdxViO3wjUraC52Acp9Gb4dvVAKZHztNaq6jk/Iuf7MeY5c/w4c/uEceKETpwE0JMnT+rM6dOJ09BTpE8id9ljx49pbX1da9bFWdiC9VRr4V23qNQqMacb95Il76ue136HneafCBGhgPpieidgdYZ1We9BkEN0mT3Alnk6iyAzneB88wd1kuMMysN9S2IZcPTtoOXLct7u0+CIUESoFiYIg+dJUk0L6ShsbM4vopDgoCIEuP3YuEO4fR/6DmxYO2xW3rgS8EtPGIMb0TDZSR3zHdhNOvV4Q+Omg1GKgp2G7TU1mJDlMIx5lf453zQiFBF0KJJGmKITfRUdlUm+tjbeJJj4XgDHWQS+QfiGYayt8XGHctZXCnVZeGFY10ThaYBo/R3SLt3Pk0UMiWsCNuAjuKbOomwj2+ttFuQdRbVU1boXpVZ1+4r8YadQPgJ9BrodNYY2+jj9bb/nmCBlzrUDsBxQt7ks9M14lz1wO+pDYog7FEpe0AkIIoI5gYw54TlSK3OE+VKLqeG5U1VLWaGUynyaUHZ51xtRxvIFvREhmiRCRYB4GfN0SWT+eO54nrEH+OFlh4eipfeKnW0eani4Qd6Ye76huB7VFdZbaDsAtNaiOUqtpAE3rOo1SnoBaqKoUKdE0PeiiACmyJMnrd3QRvsG7Eh4vxqxTNmSB7BlPtBlWZf3OppUBAwI8c/6oX0d0p7tuAOIsP3oFwj5qj0BmbLtSRpOAlPD8vDlTbzpgTc9cMADofwXUpRQxLjeAt5pw3yIkBfo3si2MO53fqY5DE1+rvPzkpE8lQbg5yTvjUte8gZgmmCv7PvlMvfKHechWxrDDvvSDtvmoPA/28heE4mQbK+kGP/pmw1xOwoavsA09vW+Zw70HZnvAysZafre8/fy8+31Zq1Sk+LjlRtIcqYrIKEd+9lo+9pPGXYNBvu+/Z2wr0fs+H418jlO3BeWlPX9wdjVibW0y/UNERt+MeyD7P/KNzY/FAEEQooIMN7Tcn3AIyugz7lxzUiUC92ZgDNTFZRRZkahtvOMKpL5dZ47560gNFBzmzHbYu1scvC7sbml6/4Yw4eXq1ev6srly7p65Yr8IWZne0uBLypV17gsSgiiymWdl+MTvDOcOL6uE7wznPTHJL90m/LS3V+oj8vvEn6H8DMJDsn5P+S8Wea6XfJ+tGMwt5aeW+Q5PxeO9gb3OOWMl2mm50U8BiuI5opyTCLgQwWaYG/IZ6Myk015r5ZaFwhQ9mPSidz5EX3ORGCXOpSBcaRTfR4OGvyRi7FqrMnMDq6uA3ob6ClV2RdkmkAxR1QxN5gDMGi2yxJIMrrMtwKYgx1N7qf3De8ry3H8PfaWi75mv0phvtUVLIsg80aGe37cKP/V5Nnom9RrzF3vI4b7YDqBDlO7K7H1QQcjoo8dfSy1whvkRFFEiIu46o0W3MvGzBvYOzy+ua5zHjOnGRvn2S/uV0Qo6K/HtdSa41xqVabtF+dTMMAUB+swEPS2mM6zNGILknxTF5S73dvFN9XmG65yjmaf3uOYD4x7Y8/yGLc9PGU9Ts4zRn5YUc+PQQN1hgmsqdwTDqGpmzEi0jJDju9ul7fhU53OY+Ncj20DiFbR5XtZRORlGvb1HNNGbB1Aw5crOG1gfJaBymtuRIEa4bU4rctJBo1gdRDtD4+Avdesz2BUMm2ayklByXIrrxqooDnr2sWQ84U082pIMJfop98jBlNkDQyAUpiKFhtiYB8KsQfZ7OpyBoWJ5NFGyyco2UW7UA/pCi72l/evWopKgBIqhvNGWqE1792VPY8yUdBnRyqDfUijyfuym+PUvxpojIv9kGAM53Rg3JwekPf7y1KDn5dIpwxq+e74j/MBedab6o/UspwDHma713SW53wDk8gNxkog+vgydqUwhnUXNce2iEJEl78JtJuvm4Qgv+RcKsydmvAztr/X+3nbz9794OukfOB18hQUnDp1Sqc49Dpz5rTOnj2rc+fOJT116rSOHz+Rz+rrHJ6trfVDMB8I+2DYqLO1H2ELMAL/cFUpkYgoihUCdzZt831zc3NTmxz6XueQ9wrvFpd4x7h48aJeeeVlff3rX9c3vvF1vfzyN3Thwsvggi5duqjLlLl27RqHwRvU3czD423eR7a2NkhvcDi8leOdY+JBKVLa4THAnoiQDL0Zvt08EBE55z0vp3m/zrvnNPd9qHvmzJmc257j58+f1z33vEVvectb9Na3vlV/7I/9Mf3xP/7H9cf+tX9N3/Ed30HePX0tnDmr06yR49OB8PoxrQOvB7dVmVtLnmPn7yrT/GO2KQNMKCRsvFOIQJ/iiH80JY15pjO4HggRZlTwRoRzQkf/o95ditn0DXSX5hv17YDNiLi6Z0ZE35zLtEkutOCw06jQyoFJIc+IGF0AxRvE0O2E6UY18IAw3XwG34yYLD4U9seyTE83H/eLsp48baSu15B7L3PbgRUFe6KEKptvgo8u02/rekIeAH3KcitaVWpRGftp6vwFenwg3hfPsdz4vXiOMdmP8VHH8q670nZJpJ4oCkNYF+Kq3cANsyfMzDFKV4NDHnE1UD1779W63fcVersivdsHxjP7UbEPlA7bWWtVqTXlpRYV95+6oejt0P7umMF5DPD9gI2HoSE3sjJ1pzHK9Gt9cRfoi4ybtp2FKTVSE1LfPtEdmgE2xD98EzGnRcE66g/jVZ4PtTAvask5UotpUankJYpqGUGZUmtPw9dSKNexmmelqlgOgnYStmN0NNOHhyFmPIzXufcEP5ju5IfPpXb4GNtvKgMfRQfKgnGShXX4EqGIvSikp3ZLtU22w4DHlgIiEXLfI6hfgOkIlNJeSwysg/7BZsCO5Qw7ydtmP1TvYsiHMNfJfuUasmxAH+Blqb0K7K3T8MS06Ew1C7tpuiN6lhCJCFIh2JD/wUlwejO86YE3PXCIB/oqUa4beGhhr8h9Y6TeTzIdxcVAoCcUXH3J1cge53vlCuwJfq5JOM9p6ACyDOnOs1+w/6TMebnqWfvwPb/zzmdzIZf9lCvZbh2EwnaWae8LdXuRR0gJSbB5SaoDIcVcgoKHYVUh4PZjFEF6tENsINR2r4DdGclbyeDdrxVcoGt5dVfaXOlC99TOJEMEu+tT59vP3sd393fv+zt5f9oZD2ic5zIJDuyS+rkWuD4asdeN7xK412HExoy2GOCQIeci8xBqfxg2PDwXmD8RzC1T5lkEUmgxRR5BeoSgCVe+k4iuDLNzdmA11FevhQn703yI0YSiZQvtLJs2twdtbO3oGgfAl69d16XLV3SJjzNXOAT2T+PvbG9KvMMUWliUprWixCLMNx1bX+gkB7+nT56QcfLkcZ08cTwPg/0Osb62JsPvGVGrAh/Zevs04flyCJznchPcV8+rYSzrZ40Jk8z5rrcHqcC1YRiPiFDEXiAg7pVF3H4aJcQb16MAcbcMCQWm9YsZ4WnAPGzsg0vW1tLvj/ADaMhdKqiQ+xrPnBW/1lLldEQ42woS2XPquF7OCHgyKEMOEeZbErNpbGkeT/roZ0rDYzogN9yTiKIopT93jzQiFLYaJcTuL9L7eUR3IdIKcY9i7JGB0H627Tkn6Zf7l6BPZEsYHlzcJ6OU0DRuEeQYyCLMi5IdeiMG+uy+2xd9Hi/lbyAeY/vJXZr6bx9U5nGpVUlLUUSogIgQCTlMrs/66OfmxXRGCp+yLNTTmef0NwFalrGaZLehy/WM26jyxi5qt+Moj0OC++fgPQua6XGMDuNdzvMk4f1uP7xP7Ae6ez12NvjD9N6yzJ6f7Bv5nD/IkiJb6YKfZGbfUKA/q37A29/ztHn3zfM2IhSsQ6/NUqt8D69QpyPIG9EXCF5AH1dXzzXJqIw8UuYGUyOZsRj8jePNc63UTTUNKDVs/8B8GzwfmC/NvCn5zmuWmz9MOXK0ERt2D1CDNiynHgJqIeNbRn+SMt/o/gieiWJECalymVDgS/F9LHbltfOFvAoiiop9qhj/CapsNiAGJOOcT8Hr9GI7J7wqE9P3uKAZHpdd9DGe7ilLDYzzBN9jfK/xM8Ukm9OG3gGYQqz8oHlk0FrOhcb4dyAZbSFjt87YSYaPMQsFY2l4PD2+pk4bpRTmAOuJteT1VGtRKdHHHhpBfdNSFBHiAiSZFcEUeUQoKFOoX/kGvrbgWZvv9v6Gf4Jn8hN+Dj95UqfAyZMc+nKo5d929KGYMR3+njt/TufPnefw66zOcCh8moNgHxKfpN5x6+BQ2AdrPjNZ5C+ZVOwtigiMmWJo+leQR5AaIdaEfb9cbnNgu83B7SYHutd07dpVXbl6WT7ovXDhlTwIfvnll8eD4K9n+oIPgy++QpkLunLlkq5fv0pd/3bwRlL/JvEOh8vGcthR411lYKyUa3SyzTR8eeMgzQ18qhVkfyqUIUleMunLKgVDUUQwXL9tY3aSPkIjQiVKX1fMUZ9d5TrgENdzeeDgmr8AABAASURBVJr3Z8cD4fMcBr/lLW/lIPg79FYOf9/CgfBbOBi+5y336Pw953X23FmdOX0mf1DC9b0Wcj2xHtbX1mmnz/9gPGhaU2BrmNjXkN6ZVu+MltvtNh6Mo+uU5k34VSBVojgiVNgka63y5rW2tpA3yrW1NT5MrMvUcucbLhsRHlbdfgiq+AYB4JR2i+cepwHpgQeSfChhk3LfMg2/ovCWG64ZEYqIPrnpg220vQs2/DwE5pC306rFKh8+86um8pVyFdmUto41JvIxH/aOPzWxfmxd69xA1tbXtOBmsmAhuXwpNX24SwObJIUtBO4XaKPtAzdi34AH+roCed6YG+X2yFyGvGbAN/LxlPYE2nFbEaEIIBBSLSx4+my76mhjrV1WLTdfsH1GSymKEqne7TRsTbjdhD/8GeTaHiPlpEfKgGb9wy6pOS/kekUBIomDcSp2MOdWJL22r4E/lBAhwCERcUzIbBJJvx0voYiDKMg8/qUWFeZByblRVSsowBRYXktRRVZqVakAvprOkPmFvEpZ5HVCQZYoijIibI993efRwFwamHv+MOKP6n6A2dnmASkfZnb45soDLS/Bjfk3AK+LnHfU2zOfUq91AwHS7mcU87QdHQU7fIMM5CVRlLLSadg00FiHA3YZts3Y8QE1H7OWeUC95MPxTseYXjrf/ETzkGCgDwMffAD9WN4UjcPlOVyvpwc+VNueuS9a+qF5i023YPoY6Qk+IKpwiRKKCPIMyJvxjeKBN+38FnjAqyQics1E9L0j6bhPzPeMkuVcppcX6W4y65JVyRLVtGZzv0OQlP1syH2GcqbIcz3Dm1oHGlG3q9t71562sSeAbXBeBDUMywxs7+WrOh33uZBi+hcixJTaQ2VdCjkeBrcbQf4hmWFZuCoX7QZ6a6+I7vLQRISxDCGFvKt3+IrgyBjovzXQBlrcxh7QwJS2MeazpO0xcv9fsneDcd/fGff3pdNgYD/3nryifvHOemhjfFPv2E7qxo7Xb0xD08zB/fc8pA+ei0ZmBNYz3qUE8ynU517ZpYEMCESE7l7AVk8YPqr4w8rRwAKXkW2Zw0e5RQMHwFtD0+bOoOscAF+9vqnL165x+HtV/sn8axwAb29vqTHWBT1rVVqvofUiDoCbFjFAQ8fXFzp14pjOnDqh06dOghN5AHz82DrvV36PWOCvqoiSbmy2HdMy2tedIW/sV6a5OM+A7XOJmjm/BuW8uwHfyEu4PnwfU+u3sruMW2wmJjMoT6SL9A/f+Eoi/dEYn97XZfa5z8Ve0Xta5Rmzjs+cpRZFrLSiySrQZh/0KhZM3LeUur82wP0Z5n20rSPclYhQGRGF/gE6KffSOuhd7xN1Jp+tqMgCdydmy1019nWmX3ufBvbO3XlqmW2OCBXWQdCPMqFWJU9eRCgi5NCv5t6gYEzc78Hrz2Af6d8EBoaoj16Obamq+KD6W0OBt1/wQUR0X0Cz9KjPOlfANZk3UgiDbklyd/QSaEtgB9sh224DuiH6ItS/UmEam8HrGl9N6f3UvmlcEvvKDdx/D8BzaAL5qY82ku6rbxmT7Pb8PurIeuap3eZARjLnl/U7L9MK/sExTwOiGXXy9QTbvAL9GfCn+zLAmxrZf4yOCPX1WVQLYI16n6rQiKCbIS4dwi0eS5RbR44pMkS+rpByyqwE3yyDrmwP+92XIZ9Bl2rQRt8G6BI05snURzdpO0Sd/fY5z3LrNHWvjH7Y2xQcKinRKDqQbmBIPuVsDH5WKrjGqEWq+KoE/kNQwQJfLqrTRYV0GIEKyo1EsEreYrgIp0iMcW9qFL6eiQ02bs9GSudIMUxQxsvjMsfAO8j0XSl5xtz3GI/5wP3GsgHZLvbqyTFGr2iBxvZESiLlSn62yRzKeTTpYw+a9FJkj6o2anKXI0IRoDDe0FoK66nK66ijqCA7gLB8t14EvEIyBcWgXq0FXQu+1y+0xnf7tfV1+eDr2PgXePqhFc/kPJ/7EMuHWavDsPzt37Py4a8PxM6f5/CLg7FzxtlzOnv2jE7nIdgpnTx5grOBY1qsLVQ5Ryi0G4E9IkCImmyLiL53TLSQBqJQY/0sOajd4t1ia5ND3OvXOQi+wuHuZfWD4Jfzt4C//o3d3wj++tf/pb7x8td1gUPiy5cv6eq1KxwEX8sD4M3N6xwob3CwvAm25O+oS75DDqz7gTHqYzuNiN5YAX/JThsxJSMCiaEDIcLyQG6Icvr2DSw8j3FjTcJmPyOCuceaYG0seKb0eVauB/81Kg6DTwCvA8/r8+fPyQe+93Dge8899+RvAL+VQ+E8CCZ9jvxzHAT7ByXyByNOn9apk6fyz0gfO34s11uuh1pVaE/7vJ2zzobdIXgf8nxufWeaXS2d4NyJH+nY/mTPRKdNa9Lr0q59ELrLIRRxOMq0yd4qdWcSuCetDuXg1BykymZZ5YkxHQL7AHhC9SFpliujQalhzyV9ie50EgnTqUCYGTtidkJo9i9GKaOQdqJj8M1lovA5qUk36mVEpyeY4X7UUlWxcz9K7fJSS/bZdCqzYNNecKg79dULY45J7nJTHddPsHlHFEVEggudCEBsTJtE02Cb2XSb4X6wMIcRjbQxpU2ndKeN+TjIcsMy3EwDUoz/IMoQUtie0vtpewt80lq7b8j3g1dge7HdJdgYQhFAIUGtv2Fz2m07zZti60AfjAZtyBp5BkZSjQ5z1RRQZzaJ9Toxgl7BuTyEGAo5JvJCWrcaghohjW3AdR5mFOmoQBGyfJ1A8tssTj0zlS92yoiIkOdCBBQUz4fS54/nTqnwBrJqWqtKqaqlrFDgjVq6rNROa5ajbAWss2rqvJGWUtAFomBWSLQvgueT55gfVJc8sO7w4JKHrKak/TA7rYXB82+ac8mjgIg2rj1abQQSEBGKQ/rYbav0ycCmybaRRhRFBIsandkOc5eY8570wHqwTYbXhW1c8iDuB273YYU8BF7mIbD75/J7wcpgndkHHQNNIEN/S+zyA+02yiY1DyZXYOUqRkTaHpbAk1DwTwm9Gd6wHvAExHiTm4Fib8ZX6YGg3oi+fCLvmYVEKeb73hARighxEdeEMnjNJtPXMvdNr/kG3Y+B9WxZUtb7ABrr2ogIRQlNbdayb5+qs7R5sNrX4Avlw7CeBHZjfwR6QRocypDElxVgKEOUywWXCK4zlInPPIrFXiAmWijB7EIE5i9eYvtKJvdZpxEkn5RiGVEhK0hqLhRxEAjJDCAJsoIcZu2YHX1sP+8B4+ExGBirFaZ93S/T3I+8j3u/d7nm8aKO6QA1cjyROz/T7ky2hx20fbCDyF8n0WMwpK3ch+hPSx4p/UnTsTMiFMFcAqs5gEwhRfgyUr1WAfvwcePDY8J8wp52HhSzGrY1BTkFdDqQ5kw/D4A3tpe6vrnFh5gNXbl6TVevXtfW9jaVB54TQmu1aH1RdGwBX5SHv5UPOWul6fii6sSxNQ59j3EQfFwnedE+tr6mNV6+Fzz/lHEdivY6RAhFAPKcX0pVMR9FZCSaCKsxUH8vGNOD52jOxyXPF3uRc9D5E8Y603iyMaH4YHR73ywmrTQpHD0lb0qDEobr2M6B+TeM9rs/ls0REYoSss/q6GPzEcg1BozI/kCzz6Zj1uuBZH8wZGB9ZV+xzzK6kP3K/jAnvI/nnBjzXWaAzz5RP/t4CJ3yybrrMcYWbJvHK/szjZ9tdT4dc18iitw3v5uaRoQiZqBsgDditN0Tcly4eKz2+8N+CvEvRl8wh2vpfPdR9O7jO5edw+PqdBYg3+k9yIxv4oLNB2ojC9rqEJY3YDohVJBMCPgJcmi+zLA/Pct6Y7Lca+hTjgt+8nhPY0KSbc35AO6w/vV65FB4YD9wegX2wmaQN5e5jQ707qvjtjEH4rwOEuzJSNFzGE8OBvS44g8r24v0q/MDlvXLVYI6aarXa8Dm9KP3J/gBTOmGzLxNTx/Qn2KMa3P/fuVy6UszVMDTPQl/cKgREl30jgKdtrl5joAhMfTnBXjLex8HbMNC+nuz9v2ExGQhojw7MlAFMM+cFzz7hOUxMNRtBR/+4i7hLp6bpO67gA/lwS8ZtfS0KSxlXE6yvpBDwAMrAkTS2gM5NF/eKAgMDU19kUK3HNxPkGPM2JkOjMPS7yTM18Hws+BEzfPe4m9S+S3KcuB6E27WNs0x9kSYqc5A2wPtDsypAX1GvgvRlr99JUZ5o1zCc4TGIkIRwbwoe1BLYW7UPbKCzAjTKCpMEvNokCIjxEwowuhlSqmpy9/vF5xjLNYWWlvjOXxtXev+Ba/1Y5r+r98TJ3hO50DXB2E+ED7Fwdbp8Tcjz507r/P+k9DgzJmz8m9Mnib/xMmTWudwuVp3WWBXwZiQBPCTCHASNk2ICAX2l1K04D1hsVZVa1FBhnc1tKWWfOvc3tnifWMzD3R9uOuD4IsXX9GFi6/o5Vde1iuvfEP+zWD/qWjjYh4EX+Q95YquXb+mjfEQeHNzU/03grfyT05bd2Pc9EYOgfFzkMx4mCwz+iXINwTtkm+/q8fWGBjjxprznHKfg/lVSmGueb4Bv4sCv5N6Dud64ADX8//0+FvxnufnmPPnz5/XWzj8fYv/VDT0nvP3qB8En2MtnNWZ8YcivCa8dk6cOCkfMHuteY4X2o4IRRiSbblTKGGdHeYnRCCT5GuH+b3QWCap+VKU+wrUvoogDfxekry6pn7VGGKkrx257QNgb8wDk8E3fpsZ7khwBaXGalIsmBCJtb5RJs8mVXkZidLLN+qKwGODUu+4wa942sk9vlGIGBEqCU++olLqqr2KXiNweJTQqFpTaEzitBuaOsmglEpYzwwV3ihVBV27mKfh3d6YX+F9U/AC8ERdW1/Pn17IxWB+bY0NepG2llpVC21g46Q7SAfp/TbbTvvG4OlK9nneFNNPbO7cpH2jNgb47jc+2Ix8lw+H+rbh25a+sBe6M5LjEhgSwXWGydZaqsynzSFKSprKlaKgHxFkqAcPndsZaGv+gbPbOtpGnstoojwEwKLAtSHEUEgzvdofMjsoAgRcNrG/oLcxgGq36XYSFAvgaGrI9S1IBElDUN1ymKuIW6y1W26Xu8Wqd61Y9sPmTJCZ3lxy4yUiFNFRoKWEPF/2wjJQWQesh1KgCWSUj/A8sqyqVGiiqrJ/5D7CnmJaK7LEWCZ1FIWUEKGPcWMNTBjnXK6hkc+1MKjlvGtedn2CUD8j/dCIrjtIhgqyUqCF9sGuPax1bK3jHrgrr+Pad/leL6JI6NEUmJc2wHZ7jTTbNtnKw/CSB/AdYLrClH8Duuobkz1599UgLeBm6fRkxYraNHqLiXmVQhLCJHJwzTks+zaBO6ngX+9PdHLr19uucOuq70jJadhQ5ll/UzBPxJzxfPEcfU2AbdleUs9QjCaa2wsXeK3BABMPbRVf2Z8rHx0oFGIZAdO9kELzYD3N+oD7PPHeH24XrmubVs897J+lVBm1FiVKhVYtMg3yyp8uAAAQAElEQVRPuuxBoXxHRIymQnsc04cTF0/QxzBIRMDtg6Y808Pg8jO5bhDQvic3nBovqCEVigDey6N03ukVhMygjEKHhfkYtdyzkbBWJn4+TvkM572c/Xrind/G8fX4eIobyvbQRZ6foRp1etnpfiUC+VMlUrcUb1TIDR+GG9W5QV6q4tImv9CXlqAPyG26vRoRiuiAcVSgN3y13JT03YqjKTYH2KesNj5CmkvkQbBlpAKKIa4zQAfsS2DjEiFnvnn4ex3m2taOrm1u66oPgTf4ELO1xYeZZT4/eI2t1dAac88Hvmtl0Brt+DeBjyE/vlb7AfCxdQ5/13V8fU3rPP9UytOkDJrvMROBbBfFzyWg1KowBb1wt5+OEulPjgeU+eWx8VwbGK8EMs85I585ZmnPxwT1vU/TdfR13dZzN2DtWEpzXN3u1KGJTkZgSUyypGRQ3jZN/TI/h4u5TomQ/RUBnQHnugiaIeji2nkz30pg42TbZMa8XzY1yCjsb7UUVfbzWgpVIoFn5HH0GCelwt76LoGCfdHSw7Cv2O0l6Uu4xkhT/2jPYMr8s422z8XoADESpYQ85wMa0WUhgnnI6yreok22P4LrhLETzH7ZB5Mvksc/EZG+8Py1L2opMi2jT7I65bL85EvTUYZSlpi9niXv/MWqV4BZtetm6VVuqF3OVqiCBTEHCbpIH6XgnxwongvR1GkQ4GbR+o8Ela1jPxDfWqRfWdB0ZlfKbnpxqwcLWdVBqRQRHYKCHkMO4YSZObAnxx+FXlOD93qeV7z+5/Dc2pOmfNbzfDGmtCn6UduHYV+arENjlj+sLLJDK7yehXSGqPQZ9ifFR5P/0m/Y7zKQPirTuE2UjIjg2qPL9nrmuuzVXXd13ri+yxm7pbJ99wcMniMj3ZUP9Jl1i9yy3ZpHcz6QFQe9VJQRzL8gnWBBBs9d+eN0pqWxf0lsX9y3GoAn4f2sQhfAdALJLF/xo/nAjBWwUSNohrbJtGv3A/EbIrpjGNoJV/ocYYpwTxw7SN+J9Js0EQZ3eOwGDbO56m+1Tk/Pe6b+K0UT/G25v7vwvRmFA7CuPU3eINGbdruAOeV5M0CH0Yal34/4zrUzwu37EDjbJc/lGuVdz81EhCJGMOgRIw8tpd//wjTMhyxzOqIogrLUkUL7gyURoQKihCIA1PWrn6F4rl4YfOPPb/9r6zyfA777++Dq+PHjmg6ET58+Jf+241kOws6Nvx2caQ6CT586Lf9/wsd4zl+nrnUt/A2xYh/tRdBuiPZ3IdJGRKhig88fpjqlhhAr/4QGO/LAmcDOcosDXN4/NvxDqFd0+fJFXbp0QRc5CL5w4WW9nAfB39A3Xv6GXuEQ+BL5V69c5iD4qvr/E3xd+RvBW5va5h2m/zbwkvkzJMT6FW0ZMVKFbhxyIsyLHBDMM/+V41fuu9NuuYknva7cpCmDu1uaSVVABJYZ5MDl+iiFtcU8rMDf5z2HPZdPHD+hkxwEnzlzRueY+z4E9p+B9m8Fn58Ogc+dz7yzZ89Bz8q/Ne+yZ86czt8K9jqyrrW1dVW+q5dS1UGbtBsRinitUF5VW5Pfkh5qs7pehabQub6aJlkurVXim2M4AB4PEnOj3dHOTsf2zra2twHUsuVyJz9aLCnnjdgb8MAGPDUfEYroKHSulGBTKqoMVGVCTHBeRJFD46Y/eMNnQ7detzPB6QG58xs3F24TrqKgrnWUUlVrUQG1mt9FKcijKLAhIiSixhAkIriCLEfZWgu6akeBgoLsAChb5qiUHeEJb3jSr60ttLZYkw+sauYXlQrGuhFFYR5aTA3zgV0yVsZ2hv4P+Hqwr8DqpjiOlX22DZ9jlnQnf0JnZ3ukHsNx/Kyjpa5c3qK5RG/VV4Adlkd0PmIv1So99mNlP32MquwTZRRaBY/hMI53ji39sC0DfXNem6UHyrWEbewqUh2XCJSCQHlE9Lbc/ohgzIsRtiVLUVIJL5w2tQcdQMt2Bva4PsMigsIjNAXSsBGhQG9ESIaghslEzc8hOUdTmGeZd+ZEO0+KKOuf6KqyBVNipCuRmVuHS0rBP19vDmUIrhNg5zGHCh+aTljlhyKMAjXMhwoyIwqy0mURe2nOpVJVawGm+1CqCvVLFHTv1lWoB2zBKngYJoD55nE3Dx08/sy9xppIObKkrjHxM4pYmAhCaTftFmxPG0q3ccGDm38gxDeqCd4baq30YaFaqkoFpWiqF+hQWLsfn7A1Y9vzUN4fftmv2YN3WM9e96ZL1vzOzpK9excpo9xy3ENzrdHPgX66z4N59919wxe95SOuEZgW4qJ5oGrWxNQVtfXzMm8Ynu5l/+Z0Mp7+r1iYPUVIRPiyLwMRElTCEGH0LYMOhsaITYA9WGC/xIOMjJ1SAwM/IdcK6Tmd8uZ0np88jVrlXmDRqGu3Li0iG6a5mnzbY8OAbNKJia9J9JC6oWBQDfN0ifvIIK+tJevMa29+r7ONLiPXCa7Mm4hQRAeMhUkUsBoDTnLdAZ2D163hdY1PnF6Sdjs77Al+DthhP1jCW+5ntWXuA8v+/MY+4X1koC5uY7minGYwgSZDBaYUqPeoRN+jai0y8mW3sod5/6IsZgol2ed8XkOd9Rpk0N2GTwynAPmiJccJARPBdYRWVFJIB2GhtJJrb4jMQBYjTKxzosiDMhFcQfYXGhESiAhIBwyx8xFQ+yZKlxWKKzQPHifD/vXYDPMxY5wGXsSNHBvSzeOAgohQhFFUygTStBdRRJbdrAHHNuoNIOs6bZ8CYpZB3auPKAlqHwbEtx0xbxz/QQ1fNAQdpGnLCt23iKCPMyjIAsjNwslUdyHYDKM7z1xH4+PjJGMG97mc11GKbW00rGEcXWONNW1y6LvhA9+NLV25vqlLV6/r0rUNXSO9xfrLMXRhxj7aUjHsKJbbKsM2h7+DTqwVnZn+7PPxdZ06tgbWdWJ9TcfWqvzBk2khmld+xNRuiAg5IyIguyikjYiQ59fEK5QhIiY2076kiY2+wgzY6jln2uAbsoQLHgXKCGQ5qPkjcZSOQ+SYdIi0iwJCV7g6OqXdflHRZsj251wcNCCwfSJEhCKMAjXMj3A+eF1GbN5j19gn98twnotERB/7cX8JaERoT6DunvQskbqcD3ClJ8bhoE7mQ287Yk9aNNLU4/ZAjhX7XlLSqdvlgOezEXFw3ER+6swK37pL2oAttiD5ZEIBnYPkKlqusc4knHzCVjSJ5DIuFhGwgLGtpajUKq/3aawjIsvq9RKyMxJWjXNJSXN4Z3kRoYgRyL3vJSheFDLIhVOGyOvRF+e7/tEljs7Jukdnr3Iws/cFSdszWAimSJ+0goWhgHQE/ASE+2NIvWpAI8fZYz0hSpcrpAmRjA6Gbqy8xgf2R+/1fk70M+UO96ylwXNkPk+Oa3BgkFyujWnXPQwHG0NC3d7k6BmnZ6CE5M6ph4gjLe8FvsXX3u9BK19MPoFalvmjjQGNCLoH4GEUUEPIYQ+JmXuIfBKRT5xSe+mUMdG9ubupMZ+BYSiUNjMXTJnIpAeI0Qu0zBuUz/3ZT+RWZmJVR/bFBaQswrrw5+1gMU7wb/pW0oWD31qkvYhVms8s+SxUmecJ2ivwiZBgRXXQEhgvo7cHG0cDVd2+G5TpBY7W8WryD7SLelnRaIfJKjkmRqKsSyKpgn8aA/52ZFDbDAPj5/VrTO8jXvNL3i2d3uE9MpHnAP7+3zHkOwzj7jEf9TE5xrZuk9gu5kC3q+u0/vk7a99zljxbzzH0/waCPjSe5dxqBH3eB83SxXwJ+VthzpHkd+tY5vIKOY4XZWhpIyz2cu0RfbUUVe6xhr/xrXE4tcZh8DoHVesc5BrTfwN54sQJ+bca/duN/k3Hsz4Ezj+De07nofnncs/fo7PnzsplXP7YsWMcKK/J3xT7fu6mscb9NhiLZjo7fPUcT7CGpjVl6nID7xo7vGtsbW1og4Pga9d8EHyZQ+ALusCh73QI/LIPgV95JQ+CL168wEHxJV3hMHj3IHiDw+BNzoiMbcZmR55Hbrfgl4hQREjEPdAU3Ac7cz/IZ07hbpg7GydzhEGTWXqdhMmepLiEoevvdvA20XLT1w6HtIgDUwqVsc+Y8FpIVNVSVUpfG14Px5nHJ0+eynl9lkNeH/DmQfD58zp3z3mdZ/6fM5j7zvPhsHGe9XCOQ+Oz/iGJ0xwGnzqp+bqofIuKKIrxn+dNY/4M7An70ZAl7FMD+7MefTGV6QjzE5wXERJxBXmmd4i8CDJBRJDcCwTEEBeiKawIsBoRMBNgiU5RBs5Xw/3yPsvKITl2AG4ewwlfAKboKEzy4o1+8IbPw50f8rzh58GvN/0JHCBuc5jovI4lC37JjR/kBmST9hvULYgwVRoiWDkwQO7MwA3EG/0OHyv94XLe7g5tuy3nu5wHzlUjQp5YpRaVWpUHLdA6w2LiS6VMUTUtRd74o4Qi0EH9OqKUqlrJn6EWZHtQlDLKJM08ZE67PZ5GfAPwRp02Oc3kLOSXUpSgXVrP9idqmxKjXQoR8gLtEXcx7o0NFr/7Qdw3ZsYjxwTqg96E5fuwzDT1PL6Mc/oShfY/JJuLvPa2pmvKsFd7MOUKcfQ+uW/h/jltmC+KSR6pSVPIdhl327EHGDMYmUdfuak5PY37VD8CfYb9ZcCXBG1iR6wgIU74gmr2hpZ+bLTRrB/abehyMomex8Zu/a5nbJdEZBuky4iUwetwaMw33Q/XSJnMBY06hqiikDpIRETyMp1DyOfpW+SV5STTW4JCe4N91IH3dn2Lo3t63Byp1GuGIkLFPgvmCIgYZUnn4yfKjlCokF9Yb4laVSpwOooiug4ptApzdsyPCEXsAoMxEPsdE1iN7TnnoG1Eppknfc70Mm4nYtRV6MshqLWwN9UVKg+G3h+qbSevJqpMC/Uj+1KUwfZg4NwG79NL1q/3w76mdzjwBaz//MGPab9kvWc+e6r3zw7WP30YvFdDm2+E6HdcIRueXaLzESGiFDo8YOtKBzyRcv0K88aI9I2oiDgU7kSE80T+foQcQof/Q0w8PO+1lNrGFTw8MzCrWQvkzmTzMU1+zIaMZSk8rpFpnpoO7Kst59igOU35IeVdZ46BMt6Tp7rmO5oG6ya/rWhTy7RNsj2dIp1MTnPv1iVWimkRm7qdA89FQ65Nr0Ov1x3Wop+xMh97MXpVk8mhKKGIYJ8TFIg0EDKF+yRCo1pT6mAfMF1C84WdNT/tAdvbW7yU8UI2PSfQtm3I9rM89s3Hx/ag3e1kc+H9rKoWaAWlqlRAusJXeO9ltRQFdiu6gR4v22T0MWnYi2KGJQeDdlLeE2RIMf6DEKdUp0Jv5w67SgodCIEwgivwM1XExAe+BdhcUuZ+OT3CsjEPoijqCFHPCOguosBTMCJElEKEvECJY5+zv/i8+36pIceEvdgyxqA7KFJ3BBR/r55d7WfD7dCeeiNMhqYhfWm24c2xMTk4jRypU7cNVM16jdZs5AAAEABJREFUcWT1WynjypgJwSaY5nuOaWLoXSeXbisiQJH9ukJYFpS4u5EuH9IANvsN3DmY0MzPMfNvkz8n4vMmPkg1+YB3Y2OTg9+NPPS9eGVDFzgA9kHwxtYOZaQI+kr/GnOgcU9mYlB5S4UPM+scOp9crzp36jg4qVMnjunk+hqHv4v8c9DrzIdK3ZD6BwJJ5vOap9GxSodmwXXmQE9EKGIGy4y5bKbiRmw4c1bPSSnSU14HIuCint7Hk7zDMRQB0BrA0cNn6olnewwb4/yIyPKFdVaK94aigI8IkUHsVLOARGTI1NC3KtjGsW33KUE6KQ6PCEUYY7/CfSsK+hlh+S6oJgrrloLXMQVpwm6EuwPR9kxqJv2mIwbWS9/73CoFXR4UkP3JPkkhrSDn6XUWsMkW2U5T2zjHJE86ls1yXPq4Nk9j/I4f8E1EUD1UGNta+jj7Pl1qRUYesggo0LcoBO3uRbednbPvY6skDGUtdye9brMe4uRNybcMItM5hMRp3SygZyri8isgz3bItAxy+5Ex8Ti5IuroSl6dnCHS0t2rxvREnWN+H4K0x9HUNeA97rlvMf5JGe+UOT1DRFZyLZQ49rTGYJsNr7P+XLnkORbwDLkD/Dzr98kVzW9KS/nd1HX2wD5gvVqfx3FsYkXSIy5jyUTN70NEKAKkPERCDnCKb8k/t3443Kfcn+i3afqDvpl3nmsFl8jxCUUAeEQikYhAdijIVviio0KQH8H1AKQIyydqfi/IYZ6qwwS7PXYThtnzm8fTclPLB/cXpIy6jmhXJMOVtpVAQFIJPMJCs9gu8AHV6uAXuWW1iPeQDj6niu1sRGhRQ7UUYApQVEunEBmItIIkP40YIsQKgfwIUPmInKPr3ImcebvmQyutcloWAKivGkNE7JM4Y7xX7BnPQTlmvId47Xqt5yGr13O+o/Ccyjul17rhb/MHv8cPDL91M47o7i2tpo+Tt45Uga6cY0O3jfmUNvJ87PdXY8f22eakS9nmfLfi3dtzDzWKwAcjFHKUuEaEIoJ5URTMmzLui8kzWYJ0BPnkRYRE1BRQ7C5mGzCd9syIkHXUylxkgtbxO99ibU0++JqwvrYuHwQfP34sD7D8f52eOXNGZzkE9oHveQ7C3vrWt+qt3/FW+f9I9YGY8/1bwyc59Jr+T9S6qCppr309MAaDhoYv8FeOI3TAH0pgOE8JUaQCAoj3i5bld9jbt7XJQfD16/03gi9dvpQHwa/kn4V+Wa9wCPzyy1DS/nPRly75EPhK/kbw1WtX8/8Jvn79OgfBG/KfhvY8yTFz29096caANyBaCdRDW/mT8R/5nnOnr7YgFNEhhV6Pga0vLbN1E27FzizLcJveSvmblcFNiogOJo/neEQIgVaB8TJPs7I8IpTlWAvBHEWIOFRZF2vM/2nuez77Bxw8v/M34VkDPuSd4LXgw9977nmL7snD4fOa8rxezvgg+ORJHT9xnDW1rum7erYZ4YUBpvk0qDEf/a49mNpmQC5lHOGyA9obLJtAjlmWkisA6iBDcfITpWUZzro9UIuYlaFhJtDgvkAcW9pMc5nwZR8oH5EXakO5akzfiJZcsGwa3mANb/gJDhS2/DFxa0vbhnlk28C/+u8Pjn1D9gPgUi0373QTfrKDADI73W34RuPN2puU+Z3ZA+UOH0Z2Rv25kWxt0+Z2blBZjg3fDnCXI0KFCVlL7QPPhuhNtzLJjAWHrhX0g1jKjHLn7cVClXKTrNSaeq07bw5M4ORL2ZUnT7k6ycxXTToqtpTqdFEttdeLgv+NkASImoJ5EMHFeSDAlJ0Ul7rvw3gjtN+38M9Wjgl+Gv1muQ+Bl76B4y/72n4fxjFoUOuxztZQamYFpw/CD0t70SsEJCJU7KMoSlroIyjIApSCvBpVBT7CtZQhW/KENph7w36wUAfsHSw3z01/IM3EyvoRoYhdkECeWpO6n6hWp8xDJ1yZIinLUlzm0XmUoTT1egYimAAHY2jvv4MlRkmMFGJ2P1BDjiaiPcGF9wh0eDndfjhE9W0owTNE3NV3pD08Hsw0F/vdZI/mYD6EIooiTDsKvBHaFxBEBGUFoDLgRQjgSBvdkOlqYSgi5LmX6zmYiyASPS8i5IDFY1fgsDnXCvMt54rnIOh8z3cdIyJUUGGd2Q7z/FDqPWHKq2XcG6pKraoJZMgjQpEK6YftMGwH7Q/A+7PhPTH3aB7Sve7zB0Hyh3S2tcX+bGyzR2yzN+yQXlLO5V3X+6/35OyP9oeQHIOLHCZq/jWEm92Pu968G7xZIy6zH65jmekbF8xs1sCNrvLUAKGIXSiUwUsw5xRz1vNrL9DLPJ7L+hqbPZxxf+v3rKVyrpPOucq8d70GTf3owVAWCM1mo6boh8982jf1Jo6UzLsXaVK2bcn9qYNnIe69O362AV5zhtddysZ7s/u1pE7amQ4MroGhBmSMe1JuLPsm2mz5A3he117726xxr/etzS1exjYTW/4zTch3sMP+tC8igv0qFOG7unoIZbp4f2IvKnXck3iWqTwf+UCyw89LVaUClzWiZF0uxFSkHtJYhsCtzoDYfZ4wZH8sVA4pSojRYUXB5SiQtYqUCfGPfkXs0mnfD2yNCBUD3n0N07TffTBCIi0VrRABfxBBWwJB2QhShqYQnXHfmKsDzy+eux4DP/eaGg05KmSbAlv87JjPrvjdLzSG7w221f1wmQh0A674dgD2Hf416a1y3ZMg/eqj2zkMt6KR7jOmLedqww8NQYft7hroiiKio4QKvBGBrIDQSqbXIgSNTG/gsIJv9MI0Ae+0z1lXoNwAdtiftrZ3tMEavHp9U5evbujSlWu6eG1DV69va2ObvUE0UKpKBe4j+v1nDv3bLgv4tdK0XqUTazX/3POpYwv5T0CvL4rWaqiS74+koQFNjDP2aBWc7onOtcxNn3exlG0GBCjwbVHOL+bfnNZSVLHRmOQRRRG9nsYQ0ITl5GdZ8yknhwib0XYk81pcmGssjt2WukPYZGDII3aeEhGR/bLttdTsd6klfRNBHmVSF5Wo7dStIw4vett6DlcjDJebMFY22k4gAuYrIhSF/qwQKjFiJSPfMqehAY2g3iFAoVbQvkD5zNsnvlnS/jDch6RUMPWcMbxv+h7qD76NdUY2zXT73Jc99o62U4BIGRd+HSOwbQ6SGS2jA8nnhTF1333vSPj+gcxlIkL2Q6l9/i6gZeYHjcE+7exrdXUvjMPbcw7bHplYRl8iodxqu1ysU8D9w3Mjwa7mekhlmuWojnis11Lu/KPgelPexJtaV1IyzadO8/tAMqPLJvNqLq68B05oj+1B6jCIEEFOCca9KEbqMb8duF4E9SPcVdzblHOLNeb11rEjP2f6OTbB82RSv1P6+dJ0hMv1Osuuh/H0+m0imIfM4ySfy1Y8NkXEKpnMvqScfq2RjaY1By/0ESdqgNqPXq+GZS4cEVqNj9eowTq1LCIUEdofIiLlXKXIKEQJkdZthRtX8HgYtt/j5j547zVt7DcpZ6bQvWw1aV4ymZeWaWvJZJroVo+Cn2eYvqp0qsLUIh1EIAstyFjgL6OWQtqyUK0jqI+YNRFAK4SEHQ3056Y+29VDzxSZHVKymgUXSaGZuwXas2rIKu5POyNlXIhpkmUrtL5dMkSOoDH19mLwezXvqEtTwzzYAV67pqv1zbreZo137Mh5ngs5DzzOgCZXbcCsTLkxk7VWRZxyXc+dxl7vNhp7kGE+wfuy7//zPcZ9yDzqZF3bMyG120vJcIEn2mlMNQVzxailMH+qfF5Qed8tpEsUikWvw7XH7seBddDm7ZEZFI0IBTqzfq2qiYXWFuNB8Pq61tbXtb5+LA+tjvkg+PhxneQg6/Sp0/Jh2Fn/ZmT+FuQ5+RDsLW+5h8Pge+DPcVB8Rj40PkGd9WPraW+hPbcZQduMdvfhADGwl/cEX3NWcEPzD1lQVKa+WTbxTsK4b+9saYuD4I2N6/mnni9fvqwLFy7oZf8GMAfAPgS+cKH/n8EXLl7gkPhi/kawy129epU6V7WxcY3vDtfzQHmL747bfI/0fPL45NjYTwYG2FqD5KGRITxUfkeFcUe13RFlDNGhem7J1FxEVJ8o7J2IbvswTLoPay7Le5xhIoL5FvJc9drwuvC3Dc9h/ybvNP/9G74+5D1//rzOr3AuD379AxJnz3X+HGvE/BkOjX2I7N+oP3nihPI35Vlfa4uFSi0qxXDbRVwVkVc55JrAcNOcm0w4UxYOESnpXDNeUwAJSV8N2FSyy6OKUl1u3tmvDtGrQUKx4rvmnpyuN2tnrD0VP5L6+8Oq04NvCGBn9pDnzX9rdRPYltP+6NgPG8ebgjdnNuyBjTE3SBw4kPYGvSRvwg66zedGzsbjDcI3m+2l9e6MurfVD5jR7Q+mwLqaN170ptvpXR/golqqaoVW0w5v5p5ki7U1NkpjAe2oY7lF0sJEqQDKBJk2/ohQRFGMG2xJSpkyA20WUEuX1VJUS0eBdoQmGmGdQCFHOTCKzX2awDRy/+Yy+3Py4w6+2PFNmc21j0P3m2X2ZZbDxw3fTzrczI2BETcusDfX5q8QithFGXn7sZbui1qKSq3qfoAPI1Y66XrOP4+xYdtNV/D8oU9T2v3arczSQMGQ867lT4SlH5hbOzmHl8ylJS8wIPUM+XCeOqi30oM5zb5H5ryJR0Q8xD+U1y3iQO399TDCIsgNorUYLjLSvFvA37yyK+3FHUrROv5hDNA38bAI7EEICcsh+2KIaSAFdAanEwopoQy7OsyBjLQxjddEJ2vIjwiF5x6Y1nynJdep52NEaNXMpCOp5wmY5hWyIdfUkHPVc0RTQEeUkGGdBb7TolultXh9VNVKnSiKRKQD3Zbb9p5p5PxmH1gCr/udkXpP3t0TvC8YO31PZb9Ysm8sKbtkHVhfo290Jj0264qCf1P6NadBiwbkQLTcOJDxpuCb9gDrJSfCjWgWoCXGICIUERJRhCHXB3ss+3TOT/bfnGs535B7LzaYgzsj/IKQPIcm/slR80mntCnwc0Yi61sXcDuJIX/7YMnaHEgPfkaA95pptpf+mHZg6J2O1s868nqa7r1eX0Y/zB6UeV5zYLLT+W200y40dk0jRZx8O8lpyj3qyfT3wL3Nz0he59u8wG3yArbJi9iGNjY3eRHbzrXvcbAtWRG9wf4UKA8LuIT5UlRL5YPKghfWxepZafUcxUN1TVRV71GlaNpbC3yJUIQhheYBq4lpODTHBdt3Kf4Z07nZZUHqW4kB2yOVM+8w2ktkw9SJCEXshe1LO21rCRXye9o8fSFNDYW0B5myUAdDin1xXaAimRi7TGOL7YAhNuUcZZ6KEOJfCdVSVEpVqQW+qtaqkrKigEZQToQAxPQCl+5HBPYNfjSXGMuZn7G01iVd5usIE2fNcIholntjtpvSsr+N9dHtdHpA1uvSJUXECsV8IQ0KfAmt8mBI6C4FHGn/reBmZpmR8pIAABAASURBVLIYEGC3P6b4mQu7/BvB9MYSxrPlHuS9a2NrS9eub+jK1escAF8DGxz+bnH4O1CGiqWq5EemKo9riVBFvFaCdRda56D3ODi2VnWCk2BTiNaKVLGvv6wNfLvBvnRyU/+Y2ZTB9iWzZzWNkn0kSBsm2BERigh53tm2iJ5OfpqDk0xjntPOA4U+RIS0gm4pUOOWyt2okF1xGDzZ7Jme15wESBBEBKZ21FpyzeUeN669oD9Tm9TA+1Pq1qnrKSg/g39wAMk3H23/qMXteI0N9Mto3FucFRGKCJVC/0CpVTmeUVIe0fMjoM6fQNp1IpDfIlCokBQRK8BYoBsF25752G7e/ZjQ753c7/08AbJvFA6Ddgpwf2xroU+ZtgyYp9jrLtr2NAob0z+Z2HfZn4dj7BP7Y4LTiFERifSBx48xLrWqliL7IKwa3zLx2RSoMfGW32lkY5PSeWLO93wsWa0pb1u7aLm/TWnbnX1d3Ud6N7Jygzez6hMCq4e4RcPJ1zWw1V1IyBYbSk5HhCB3BeZKzn2P9w0QJZgPzAnKBJjmi+URIVSmCeySuJwrPvV6m+abqZ9fd3im973OP1i8Mz7Lmy55Pl96jQKPF0oYHHdORwZalbLtgOyiIIvYTYcIpLnuxv3p3ZzXlsNPU1/d7wPAGnvBfejj1NdmLX0s3FcjwiUoTDQ3gWSPCIiSL2NZsywWZLSwu2CE42eAnUVKjuO8t9QkzzHn+dRjbXjcu8xzgjoUdB958JHh7is1+krmrC3btxfRzecaEcxHKSKSsmWxZymxqNKixl4U0kYtyEfgw1oKdQDlYVUoU4rQK4LtAfYNNgaSBBc/N0EOuM8yir0hIz1lEBrPpSaNaTlh0MD7sdfnakz9Pprg/sqadl6u43FNe437e5JlCa9v8lzOcyLngL3EBHC7CXgaxdO077wENiCZX0lmjktZ3ilX6q/0jiVMLHObK7DHuD9+r53605izhucqaqiWFkHn0aO7i4iiYLKURM151PmS8gjKEnc1YC1qmxuYwWknXS4iVHIOhvK5clG1WFvwfA84j1gzb8rBcB4GHzsm/yZjHoSdPqXTp85wGHw2D77u8f+POsKHYmfPnlH+RvDJE/JvUx7jINj6FrVkmxGhCCB8iZNtV3JpHIYjc1ohUUw97M4Nn7tschB8ncPcq1f9p6Ev6eKlCxz4cvjrA2AOhS9ceJnD4ZeRXdClyxd1GVyh7FUOgq9fu5a/FbzBQfLm5gbfH7byG4W/jXjsbIHnR9rQG5ew5TBkWR0e7tgzNA3Pmxdp3SjsOu1GpV5d3o06fDON30zdm+n+ZvLtrwOQIoL5WlkXa/JBsP9/X/9W8JnTZ+SD4LPn+vw/yyFvpqHnJtl4EHweepbD4DNnvCZO6xRrxwfK1nWMNWW9a6yzBeuvcnMpZVzTrM1QKAN+60uDdc3a8LXPTXO78Jx1KutQrqd76m5eAzsjG+BKJKkVdGthf7X96RJhUVdmZzQetL1YvWi92Se4QewkdrTDjWBnvBEkRZ5luMG43kB9b8q74AZD3kqfeTZw19kZqT9SOj3HQLmBF9nBG7spep1uUI+BHVHCG19RLVXVg1zhoZWPLAkP/hyZV+XD4UrZUopKCQVQRDrB1wiuRCny30QjSIPddl2/qusxP0ekvJZRRr2IXp8rXWjclL35DunTJX5NP+Bb+zUx+wC++mA+5i9H39kn3UeNecmMlgMtjG3RAWJYeAim8qa3AdShXhFBH0O+iQY+jOjpUk3pN/4utapOKOaRjz6JCInoG1WCsR2A++ab+8C4e97s0uWeQ94pb2Cu+JDADyz+zeitrU35t6E6v8XH8S1t83HOLy1LfGo/WycOkwMmmDAmLH8WQdoCHUDyzp0KQQOj53D2CgEHJm9mF7lEIDSoqxkied1ayAdZik4U9vUW3e9bsylUcs4URYS4EAMkq/2BoWBwkNIAM52h44owx8eU0YMgp0wIPYH+Pteq59+0D7A3lFIzn4skCgvV1svca8w5z40O9i7W29LweiNvas8NuWZEqIyAKAr9SdAGtNwU83JVpRaVsY512TxMc+80sBd6bdwq8sAYm11+h/3FsGxwP1Nj1ywHd8b0dYDJqjm922b5oXLe3py/222/UfSz4lgojnAsNu/RS+7/fnFY/QCCf/MczPfeo/hN9umEDyw3NjnA3AAjJW8LbLJvH15/O/d153nf9/3Stvi5o3l+Y9+0Vk29XrH6rri66++qO++WdpFtr+yh3MizBEnsjX0Z+gqIe3N7apqbw2xt+4XdP6hnf9hvS9a78xPsG6a2LUHD1mFtEcF+A2pV5ZDXz0Z+YU3KS2rStUU+M5mv7J+1FNVaFKCUUEyIkAxBQQCNwd7ImUPDacPog+RtD3KIo4utas0So2w/GStO4pAi4gbAbturkBI6MrjEkZmZEYroKCON6OkIU9pKGqKgI9gnk/M0BvOAVL/S+7mf4D2XJif1nnfPUmUVXZdmFQEHIqACUCLlzEvJw8LpToU0EQMHmL3rcEjT3Y7bjQjaByU0zaGCzIiCHJ6o/EKHPt2lEOg18DSco70KzWcs8/jXh8AgD35NsSfvF2QvWVtee5ubW3z82BgPf6/q8pVruraxpc2dgQ9ytFD8k8lrCtaZ7+vuc41Qpa8LsFaL1jnpPba+yN/6PeZ01Xj460PfpXj47aDN6QOmVgFj4PsVRuELMDVgD4kRB/MiQhG7cLXIC9eZPPtBupSS5V3k1hG9DvVhbr3aISVzD8En7QAYO/bIxlz0fJwmYERvu+B3215KVWVcSilynyLikFZencjjMcer07KvFvZNFqZu+uj93fdjU8umGu7THO5nrUWFvhb0JMyD7PtEyYsIhubWQeGp2b0UPXsFPbWyk/FJ3hR4rNyPpZ+7gZ9ZG310reASETQFsNX9iDBvMH7mAcVetzHmlu2zdZ438Y15nf7AB6b2RQJfWdU0bvbFBBzkrNcOaSyjmPvmwWabvGOJnbNjfwlX2wtquH+gAa/dxnOd8EHyyLrcmhoXQEwzSGVDpm9i1wM4JyJY+8koIjrKSEkjUEIBlYQMt+LyhusHLf0eDHYM1qbTnpMJ5mkfE9eQXDciFCJMFNZxJbN8Bs9fz+ekM7nLr4DcOl4vcG8TzEnvXfZBYjQwIvA5e24t3GeMmumIUESIi6YQMaYnOmWsKPnmVyQUpA2I9ia0J9hGC/bDcmNg0dj+gXXm96iBtWY0KFm5cOkic0HKciSyn668T6ntCYzZCykCSUAVigj8IS2qEVosOmq1fEKRn498yLVAPsdUjtsAuqQoIHQg5M5j+YRVCRs+YSV8wzIeC4+hx8t8grH0GK7GMw99Wcd8Mx0M1rG/oy7zPX5Hfo/22l6Oa9vr2/A92HoSWWfIOeA2PCFMJzitacJM3mSupNx0zLPnXa6LGtIuCfEv9gIR1ZuyffaZwf2CthEDc7RZ0QgTFDpOFtyAui0p2AdrKUlLhEqxPOS2NQu2cgUa2m3XhZwTigiVKCrFqCq1Mtcrc3xNaxxM7WKd5/515Z+HPna8/0Ywh1mnfRiWB1/jbz5y4HV+/O3gsxx6nTnDodfJk5p+I9j6FosF7ZRsO9RD2oYXTCf0HFFuFw0/+vlxh3ng7yn+huCDXP+p58uXL+vSpYsc+r6i6c9DX+BA+CIHwpZfJu/ylUu6cuVy/nloHwRvXL8u19/k246/Sfgb0dLfJEZ/Ndskj/5BIM5oTx6GzPwmL+kfXxinlSPQGYGQuJJlGoEp+W/Gb9YD+BIVdmdhfVXWhb83+dDWB7gnTp6Qf6v3NPP7LPPfOMdB7znmv3njnA+Dx98SPgdNUObMmbMcBJ/W6dOndfLESU2HwQvW2yK/YVXVUuU1GYEdRM8+z0Wmo1ksOyx6FloO7dGJuwvbZihkU6WQZojkdYshKHc4SqlsUCAYjIhQRFAYX7ijXqzjRusNNpE3kKV2WMxL3wjm4IaSN5NRtgOdY1WezXpAb7N+A++veKdHDGxKlg9j2vwEqkiYWrC7FPoAqge3MsCggkWCj5d8tFwYbJAVlFoUBURBB0pEoL/0OtW6DSRWr7xQJBKhiI7dzT1U0FVKhR6COpeVrC+C2xjoX/qEm+1OYlv+mGR+e8d8h9M+4HTZAd81fOe61mGk0eiMCO3a1X0SEdob3NEJzvH0vxW4rGRtxsRYPd2n76FSjZKLrGa/iwqZRi1VtRZgCkrJvIhQRCgDJC1hvKd55P76xuS+51yyn7a35cNco9+strS1vaXpsKDTTdJ74ZvaNuX6zWg5Pky0pPZjAkMG2h9waksgGKO9holjak661B8FJfOAmGy/yGESzanlN8T8rTgL2opkxsv+9Ch+Q5BQFAwNaEgQBf/g8mra4T720cgxYnyOol7DrhMRrAXAPKz7UGpVYf5RRBmsnrF23ZVe9i7POWPHex3zbnoI7mVcWt3OgBrei1BaoDXR53gpnYZpFCU1T5mIUJlQ4EtljRRVqOtFRG8DG3u7Q87XXB/eb23bPtjO6YG/sV8M7Be9btPAntMS2hvQb0ESXwz7JKlz7jKi6z+quZV8LNdL34HrndZ3B0y6yypenXoPAGisvYE5Na2LvE/lgS97LQ/7G/uxscGLwIjrG3lI4v835vq161qBl4WUQa8By6/5p0mzDAcp8Nfg+0tF17WJ3s3NDQ6MO/wDP9u+L7BOd1i7vmd4rttW27wCc7olXp0bDtRi/kQpiohEYQ07XVjnEzJdigp5xeUK5Q34A/oQxAjIodH5meH6HhPWt8fDL+1+VljyEteQkTW+NDfZD70M9z2e4ewP64gI7CrsN4B90c9HdXxW8gvlwg/PPDOZt7zWolKrCvbXKPR5P4QMaDfYDqeYOmyaLW1y+3MgHEdlKu0aEyw7CrMyUxFEEYEdB6Egs19oz/yrB00oIkD3QSnmQ8WyAk3YX6BUFVDLyEehnnpIu+2XATeYNg04y2O2iz5uA+M65P7dsiyXrmO8YgFcjJDM+YJJJpKvCInmEiLEiiPxKuLYBWp2u3L+0Yc+xu4XWcS0g0sELeIfiCLgY5VJ2vwIyN2PTW6eyTk21ZI2DnvF8a3ReA5r8I1Z4+c8eqQdxsHP6xsc/vo3fy9fva4rV6/l4e/Va+yH20vtDHx+LAtFXVOYRlVEAImpoEWR/FFzDebYovbDXw6CeV/VGm1W2oy25Bx8iRk7AEq7wo69SJPz0hTQCbC3GhkvgT5m9HTkp+qTxohQYHyJoA9FESEu4qqbBZdJ+HKzwrecb1vxxmiv7R+4R80hp9NvUkSk3SXXY1WtdUwXuU/SHTVOdzRgu/U1Lu5nc79APu/Rv5ThB7IVEYnisQLuZy300f2dw7JXiYjeRtDgjYAhWkGzgK3ui+fdYN77G/fvvFeN1OOYZagWEag5As4Hb4QYGGlARId0WPBYuu/Gknu2acJ+AvZZgsqetznO9g9pR/vMMH9XsepdteAgAAAQAElEQVTI2MoqbWZEEi5EGbOibHMqpA1nOZ3b24DQ/WRONOa2+9pIe84LmdMdLgdciQ5bh1NOrvgUvF4vttK4e/YFTp8geM8Xea6w7gN47kzUfKnsE6Wu9sUI11YGj0HOQ8bAY9FM8btEGZdDX+oKdDhtaDeEWcuOQHF9yricIcrtAXnf8sg89NzLbsPbJ3M4zzZGhNyfUkdfQu2bBHnZL/WQfe3srV1dwYslqavYmhGWWTTCUlk2wmnuml4ioLGcjEH+gTYjx5c15z2Z4c3uuH8UhG/ymA9kGCjg5js2dCPitskPDCkhVS4LowbPQFLyTiemNJT8ajAvXCeR6cC3Suy6sin/xK0I9k0aJ/EUBiba1A02hT0kxiGy11p0tHV7LXE5jw2jkuOSPM8EOUYew+neAV0Ogwa+G+X7sdNgh/fFnfyGxPOq359HTPdgf0/KOuhcUt7yLuMpeJz7gk5W2R673dQ22demc2RZCvRqzhHjE4oAjHMxalGJ0mWWj7But+e6e2E9HZmfBTUGGsu06SjaR2g52ypuGwRtm4/IHEqbSqEpTG3t9jCb6Be5YKSOUK1lRIVW+b3ah7ZzrB87pmPHj8kHV/6NyDwI4zDrDAe+/eDLh8Fn87eDz3Lgdda/EcxBmX972HWOUX99fF8vpSoigGbBfd+PMTvcB48nyHFechaxrS1/z9m4rmvXrsoHvD7wvcDB78WLF9T/HPSF/C3hSxcv6vLlS7rCYXH+RjDlr1+/xrefa/mNxofA+X2GbzQ5f9g72uSn0YSJ2MKJF3bx8kPSUsPsSLO++cNAuZvEVE2ZFcVf2V6/kPNmvLseCAXro/K9yfCaWF8/puPHjusEB7ir+Z8Hwed0Ninzn7nv34i/h8PfCU7nwTCHwy53mnXh+ieOn2A9HdO6/zy01wYv1pX37FKryrjGsaJ3MzrxStiDlHuOTfmvIc22uRC1H7dhRk5t6u+nxQejFWdMsFOMiFAEt82QiJqCF22CBTxwc/FBxA4vajvjTWOHG8mO02CJzNjNW+ZPELpedzBaUR60QFOCyCE3dZjVjYx2kl9RLJgKUSkicjBLLaorVHgOfxcjGPhF8shL5cYSysC4pm4+tDT6lPyom1ZWZop25OBqgCYVURSg8MASEYo4AuS7jEERtGSj3IgHLX3zxU97foOKTXI63DTNA0vftNmYfWNDgWhJ1rVCtuH+Vy2Y4HVERLj4iJbVaZ2tc/dKoveziw7nKUTtUc+MoD60719IgT0VP9daVUpRqQZ8raqMQzUt8KYjSoQigEIOHouBPnuO+abheTT5yTeUzbw5bXCT6XDa8E2rHwJzMDz7DTLLDNfdwsd5Q+Kg3fPVH1DcXsKNJ7ADeya3WNSnhj2xC8tFuRDrhYTLC97ovG4rHF2HnLAqKONh7o2PUCmhiKIIU0Mi4ahVoMs5NgxAp0xT+GFElzEmlHMdVCnQa92l1twLal2oMg9rKeSBMCgdgIgqvNo0sM94Pkxzbsn6zDniPW1ch40yHTRItLERYZJ7S4T5Eeh2DC6Is0xShUx9iTA/Abtse8rgoVTNONnYYLw28kGeNTKwdxnTHoZ3pJCMiJGRFBHyP2UIrgaEiEpf0wfNV/plCov8NqPVHobbVDMvjjk9eZjem8l6zVd3te5XV/PbrtbAJFlyz/LeaXgv9Z67ubE57sPXlQ/+PshNbJBGxgHu9UzDj9SHvcb1POC9qmscnlzjxeFqpq/JP31q3riObIND3w0OfU2v81JyfXWg3Pf/De4HmxzG2C7fK2znkGtjyDXtNbNaH/Qj5/Y3MUIsJRX2ktxTfL9lf/Hz1O79l/2Ge92Udp7vff7BNNdxXeu4bROoFBHZdtfhCTree9gHWOCZV0vfO9xv+8J+2d7elvc1yyJCwT4Twb2ZsrbJtuZzUval9v0y98+qtLtUFerki3nSUMQECU7i6qhDQvqchez2OwaeSZB6PAAJalFgtemYR3RkHPMhaKEWzFgWs7oZMIEsc3yhHbfttlyHrNuPKAy0J0Ls+UUR9mMo0i/wo98qNP0KTR6a46bIdm2L5+ly/Lji8TF2fL8BO+Mz9RJq5J5PH+isY+roF/QRR7UpcneTucHFVZwd84oW3CKyDS69H03uy7C6P/bx9f0oQoqIQzDJTfUtCk2RLbe82l4zU8rpPPiNooE+LCm9zXhd39zWleubunxtQ5fZvy5dvZr89a1t7biCD37ruoL1xEUKtxLyvyKphuQPn+vMmfVaNGEtxJxqfPtY0jTguUOTT9nTcDJyTkhyHjQ07SJI0YDktgwdHiKyZM9EjzUM0Bw/2kjK/DNt40yLCNSOKEUkFFJCztPhYV7G5Q4vdWvS/K47FbXRyWPhaPuScbHNEx3w3cC+SHaW9CUiVLC/sG8nhY+wlbot89z8UdCdDqN9VptrjQ7159SB6TAwPfp8cC8iovePfmX/aqVf0SEppDsD2pHDRM0fAre3Es/Kpu/oxzTvpne9Jc/c7hujmtVcPyIUAehTRFGQMwfJN3y0P9yJHF+vQdbfEngON9IJ/OVyE1xe+MV0JaOM04ZlpncTHodCA6Hxn+2ZIRgvOa3IUlx6xLiUmIKSGFTY60pbqrB2y7AD3VEM24olIJ08tGT+Ulke/0y00v+ygsjfhfePoHW3FezRBURTWlZMqZf57Hm7Oho6jGEfRaYuC2iHZU1BH2LUlfrb1EYjb4REu/AS1K1qFhr8zUCRffHWaoSCMYnotNSq/s1oemZdyM8slefXSl6pVbmPUL6MgEi+hLhXBfmAcrUU1QJqQVYoEuIiCaoezK2AjohQUCcC6iJQGeZfp7Cfxfh6rXpdDsw/U6dtcvqJPqX/TEEE/ZvB5W4PbtW4hVoxKwPvWhN4eGB2S33fbdBBA/fITDNvO23uXpajm8lTBGo5INEo25xJqZzjE0UW5hMDQwlW66PzJQbmiUZEp5U0D0ULUItloYK/qlF6Hm5EJnRKiowKN+62Rir4vRChgR6ppo42Uu2h2h/afsFdTNNW+hQfdnp0WxSlp4yFy47zb4AOjEvCz0LmGauUs1/6/cH3Vt9XlrxT+DB3yT3G78w7pPPe67R5qPMmDK5v/QZ51pk2YmLagh1MkLTJFAZCzignwbD0NFaPPJWJUUKFwU3UAl9VakeuoeSRkyfmg1YBfdkQ6uin7em6XWA3z0US/eLMGZgNROuNCJW0I0jSXhSo+RBMhxxIy7McftUMDDGbMIUJyiTQU0bdtRbVRdUa++vuIfCi/zYwB7l5CMbhlQ93fZDl32qcHwSfv+e8zt9zTx6KnTlzVqdPn+HQ7ISOcXi2tr4u61zw7lHKQkG7EYGRBvZi13w4yMjoIi6BFxkmPMgYL5kD29tbeYjr7zdX/X7DIe+lS5c0HQJf8IHwpQv9QBjqQ+L8jWD/aWi+51zj2831PAzeyF/K8rd3zzOPUzZ8yIVbstSNwRxsFmSOfX2Y94csSh4ep7yG8oMY26Bdt39DoL4dAcS3HGkKS265+LdRQfd8tzsRoVJC/vbkuXuMOewfajhx8mT+RvCZ06f7n4f2IfC5c/KfgD7PAbB/K77T8zqf6fP5AxLnKOM/H32aeqdOnlr9RvA6B8xra+usD55vKs86rMNS+vrWLQWP+i0VPLTQN1f7UJU3FeLaI8uUwOm1VG6+gA02H/pITx/7nBdRFMGAESdN7ogX8MCGmy9t3iy4OfgmsuTGYHiRG+Z9k0lQrhlesSgL8Q/dQRvFtPQ0WQpfRrAdjdxIyIzwRYoIBfU8kLWUsS8MMJtrZZP1pFp4sOErfXO5COqECGjGFvdjYLNu9Cf7xU3T1ECc5UT54GLI1DpK9w2sjkIhIyJcJUGL8s254YclLzH2j/3k3ybwYW/HjiZ/DdjHjkxdvI6eUkIdBdpRS1GtE6rc5910UamBfaFxi4PCodf9sz03Q/dBVjtwcV20zeSRbUV0WkuVUQp2jKjTeDDnKpjnBf2LoK7Y+LFxsJ9mc8p+8k3EH/vz8CE//G9yk9qUfxNsdcg7O/zd5sDXv0W9Yz3M0+7z/ls16QPaMZ11QpigsCAvvYeMQA6FMscZ2CgHU9JZaS9tyA4CfRRr+2BNvB2mu7OtFEwXt0G9Kfktppg+84JWvG47hEqOeVFE7ELmtSfYJ+kcLgzZbh4ZQSrBJSIUESrhOQctph0x58mPCImYEAHFjfU/ME86BpkueRjqa5J5Q36j3DBST4pUYV2osC6zc1hmZLlkRi5JKGIOfIFPimUFuQFfgNW7Pbefa4++r2ZFkEuZiFDve+/z3vWFjPyIoE1JoTGgjT4RuzqYbCMpRdyOYd9nkvLJQ9HhuYwYCdWzDvJ91PnfDLL5V6MA+/ZUc9rYI5wlnGdMIvOHgXyL04dm9oP8uxL3t3NkOhRxEIqjrWLUmF6NOT/kYaHv6d4/p8PejfEQNg9ifQibh7HXdw96Oez1Q38HB7u8AJj3y8PVK1d0ZQ8uj2n/hGnPW5W5fEWXedlIXLk88r3MlStXddUvGLyQXAVXwLURVy3nxcOHxLax3yO28t7g+4b7s+Q+4Bdhr+uWMxZ/2CeH+ooMIiX2xVBEqJYqP1/42cn33cVijQdMYwFdcC9eS1SeR1ym+jmEe16UEAr2QRLihKbArM915H2ow+uSVdYLUN7ru9ai1F2qXD/7RVUGkx6SgueafFDAKKXIiKQ1+Xz2w1bbW32fRl8tRYG9EdQCVCdGtpPJZPOCXITOw8wiBsxSGEIKi9y3TMCnhEvGQ8pbdAAWyLfNhPsrhy6G63p7E/C0131HAWIvn8xYljIU9jXzXH4O8hy7Do39NQ14/IlDCr4q0GrfMdbVwKcLw7xRetmIkEPjXuL5mM87PPP4XuMPNU4nsGEwaLxb66trAqswYKeYuftkmjL30d1iu9y+IkcnaSjtss2g+RkaOtCfhr1Z0WpBRCgCFAAtIAKeQv0Kc8dioOlGIPvQ2NRrhSKKlKhqsdBSVTtD1eZO6OrWoEsb27p4bVMXOAC+CK5sbGljZymy+NxZqFOpDxhrFfSVqgJqKaq1yPvBMfaD4+tVxzn1PVab1jiFoKhCY2gThcGnQvNqXqrtlqNY1uFCTLlpMuQ5Ol0isKHMxWgRKpsa47YHjJ/HEKIM1I0odCUUASyEmtwQLmMcUSiQ3wo0FjKhSo8NAhrzLtcJz23L5cD9i+c07/P0yXORHlJQighAHxiD6RkpInQgWHQE2lT+sPxRESaN3J0lfTwa/Ru4P9NP5kTK3Ax2RYRW/8wb5EWEdIcREagMZYBPOr9YNiIismw4H95knHhK+5lkzWPF+HkcEVIkep0cq5GXqbNCsh5Db5BgWyfsM3maL5MvBvzh/d8wb2QZ5OkbU3TgBa5jRJb1SZpmOfPgjsTJ9pFGhIq0Qh35EP/IC/YKo4VzAGkpJJBnNaar2vSOsZcPeXc2pe3ralvXpE3jKvRKom2aOm1cU2xdBxsq4GdhWgAAEABJREFU25vQLQUfrDu2pa1t0sYOdKnY4fAJlJ2mMgi0jiU8CPaQskTG/lGZiwV7gvc+7WxL6G9bm+JBEl29nUJbMtLeDbmMdrak5ZZ8WF34vlPQVdBbRxTGqLJmd0F7yNj2ZUQL7QZ84kXCYVnfv5zezb0xhx7GQEcgIjTtf4X1VXkm8bOfUXlOMVY8ec63bAVkrpeoRaVU0GklL9AZgQ0i0L9GP2y9gUS2KyLk+1FQ1tRIuV7fIfvgPgGvywm55mw6/YoI1YI/oAUaEQoJ+KpXFVzzMFiZ5aZ7gHDPdKJ1295WtPlpQrv2D2JqjiqoDNfAPH9gHvc0Zel/zsuR+gceCnPVqNDKIpuw8LONsWhaW0hrVVoUqdZY0VrMB/MoZL6QTlQpKBcBBZgPY8ua+l9nEcFpSMaWRfolBVyoaAVwtxupme8W0bSHirTmwWmwv9zN0isV1E1/rgT7GPs5y0xy+u/xYK/q77ODBvasYU/asv1YyveVjuk5Cep61F+CZp7J0ECON7JhD9BJXsMmQ9DJKvvFZmId3ckrItNdzMt7WCJCkeNdVEpRLaAWLWqV95NEgU8UlaA8kAeZxlaasYOY7XGh/YwTOzZLhV2JeglZE+h6C+1PbUSxjHzaIypiTKuHro1rxpUlqRZRL+RraKyL/dY/9m3BgvDB19r6mkzXOaTK3wjmQNe/DemD4JOnTukUB70+8D175hwHYuc5AAbwp3zQNcJ//nY6CF7wLaLir1BR8E8gfYNRnWIr86fzmoWmgbE1PBf8zWSL+9wm39r9p539jSV/I/jyJQ6CL+bh7wUfBF+8mGkfEPu7zVW+yVzlW8w1DoCvb1yT687/EucO91br93z1HGrTmGBQS7sssbG40mQClsJOpfdSMoh7ZWN5uf+6UYgbZd5Wnm3YU4E5k2maMAvJpC8Tb7ofPT+wXIcjpHnGvuQ8S9KtB+s5qvSUZ3q7UFqkHuykFYIcUFgbrItFXVv9QITXwKlTp3WG+d//BPpZ5j5r4Nx5nePg19g9AEaG/CyHwOfyz6af1Zmzp+XD4NOnWUOnTuafWj9+4riOcSC88LNOZX0wKDkHPfdG5GYBH91aiTIrXrcR9lQiQbSuDvSgV3MZoinaPRO/h7rOTHBkuVmZ/ay3NUWEip2eqHyUWIA1LdiUunNq5keEgjJUgIZMBbGTvIDzBsTDrj+u9p8i4gbhmwjwjcZl7OABhxLlEBGKALYE3d2OUImC3CBPHXK5fchy1DVNMHEqH1QWIKk/YI58dR5wGxEhyRA7CxGDcsPhcch2TrC9Hb0cV7laBHUdgeAjYIiaIUXYtpJpbCfbGnh535E/8uUmyEY4+OY6brqN7cvtUkOTHttdixdHUfZtjXEC5hP0rVbnAdr1jdM3kzXK9HHEn8gxg5gtoJ5pgz00h+w2ItWozNCjh/pOwqGmX2EkfBFcJvtrqXkjL9BSbWNP12K+qNSqAj8hsDUiNIXGDcFzyzejFaaD3Z0drWSH8D409hy0zcImR1k3WLVDU7Y+bdduCMUq4X4q08ioKxARvQoirUKQdRR0ZJ5CY3BLBkn0KwE/xjFnTL3WBCOJOhLOuH2bIkLh8Q/mQsAbNAIniNQvmkLAJLjEOFdcP6IogPcDp/t8ChXKWFbQmyiR87GO8w6xUCUHz4MVPL9Zl16PK7CnNSPlw2od5PxCCVGpzMwIEzmMDY3EEpmXQqYryOmO3odKH/BNKZr6FWE+5H7VUlRLBZ2WCj9D7gFjfuqLrpurMjCp6OqqL9n/lMHRz75vNw2sw+SZ9WRLoVVw+sZw7qr4q2Ks4XaxpyHsJWJ2dOCH/fnqOXKWSzl9GDIvnBM66p/uUjiqvT1yOhCBhLkepSgRpLHWZrUcw9mVCdA8vsxt35e22F+vb2xw2HpVlzmE9Z/4uczB7JU8xL2afxroOge+1/1bvdBrHPb6MNa/tevf6L169Rp1AS8BV3gZuMSB7qWLl+QXhAkXL41pXiYuXbq8J88/TWpc5MXCLxgX8v+euUgZ41L/k0PWiQ7/SaJXyL/wygVd8MvIBb+MoJv2bLfbv459/m3lLV5mtvmotzMeENgX9krBN7k2alFJf4UsiwiNLtM8BMIoIZetrDWvsbW1Na2vr4NjwHSNl7pFYuHnEcrVUnOdet2WrG8dIIo1riA4rzffu3zv83OVf0Bs2/YzNn55EqHWojVe9o7xwuj2vU8tOYhyvkfXdtZSeZleJEqhf9iRNNsvcogITX1Y48F44WcnygXlyXKRFax3SjBtciZN6UiGKzHZvAS9CXEhdipCv3t6RZNAi/dQ2586uZhnUyLTZfZjElsOP0bXmSDmc/LoXpUyk6AXbsNl5rDMsMx0DmS2x+vEFLX0h4Yp09MoJhYcVkrkONf0fcX3AL92366lryv+raXIcyG6JlyAAo0BPZohRrHMGE47H+paCcsNZDeK8yJW0TGX3qh2z8ODdHv3Hti4VzR8Yf84j850U60WMMUVEfQ3FPQ7ESERdUeCFYF0BAqPovsbxGZqdanrwAXGlrKQYk3SgqlUtbkMDn+XunRtSxeubOjlK9f1ytXrurSxqWv+s89iRjOmA3WX8Jw1aBismTGmv36v8hpdZ584tr6mE8fWdOr4uk5Bffgb/s03vhiWELUB1Ey6CL5ICvJpRYY8AWfYL6OoHCJCpVZV5p/XvdOoozqdpe85ZiPN+7t5VwRZFttdr2BYlELbmZH10bBLEc9jtjEX7OMzP7jeAoJWd7GrKG0fBt6nRvAu5b3P+2bL+ZjmZYWIUHEfoqjTkJBFQNVDRCAKEkdgElPiQHTeAeEdEHg8JrivoPctvU9f3B/GpRiB/VLo7oeglYjoDU3UqZF3TkQoAszkZhmVTrg2+jbQJ2+vJEUFFdehP0nNB30LyXkmeiMF7Le5K7vHtGV9BPEGPrAfmv3AtxTTTCN3uazreiMyTcZUJvVQ1mnEuSuY3km4zRWwI+R/ysPLQkPhdMpJMV4qVYqRF5T8NAw7BSKoAfj0ooF39yWHrNvXr2r76mXtXLkAfUXbV16GN31lRi9o5+pFcFnLa8YVDRtX1PjQPBh8dF6CHZ75ljyfDpsbGja31LZ2OKhlZ/ZBMIe9kRgUpMX+LWwIngsLY1CgwXNW29rQDjq3r1/R9rUr2kHvsHFdS2TDxlXo1cxfbl5Vx3UN9KNt0R71g2exbIfJXQ32pJpo+K2pDlK1LxjA0L7AQRozQ6uTp3Se9gXX2gu7NOzrw0BmBLmMi587VhjvDxXq50DfK5If035uSXDvWksseO5cqI7Ptb4/BOtV1o2FdCetTUr/cl6akhcGZUutqpT3Gp/qkfW6jI3ezPsw75flTtvwiJD9YKRPIuS+dejVBVToABCgm6tkuoLktJyBTBPksO8JYRyP3jdmGnVali/KenTKfRuYt0tg2p8PRGFnSlQBLVHwUaUqw8rckJgmfMgPHVsLHT9WEieOVR1br1rz//tbpFpDixKqE2ifqZHpUqXiNA8ykRAhraWlISE2D9toCMmEoKSoKzPGlDa9CabiNyqWZdpYYqQpG0W3TDwGBraParJq6kLufbLh++wfaVPDY9HYp4YRfuZJnnuH+aXl8EM+Dw08hx5Eo0xjL7JHsx30T/7r1KY4F5CXZSeadZtyPrjYftAZ4n6pm9FqTOhkkIgIxrmoFGgpClBGVCZBrVWVZ9fqd9KkC8pSPkIyRHBjiZZttLQzBWTuRsS9a1PWSE2EOqEvImQbAnsiQrYlAtkEhWReDmN7Hj+UTPqR0g5XBM0+9hhSnJpUDRXqW+/UvwX76BoLZs9B8Pq6jh8/oRPHT+rUSR9kncmDYB/6njl9lsMtDsPOdJzmgOz0qTPyb076t4itq6KzlKoAUrasATv6eU1TzhGPI7KGnXKgGDFtp0uUHzSdVfi7iQ+C/c2nHwJf1EW+t1zwt5cRFy9e0CW+5/ib0VX/QD7wt6GNzeuasMn9OA+DuUfuLLdpY8mY4Sva93wasGnAJiPNwq9kzaItPBwufxQ0+uBwqjsSDpiK1rQ0gtY7tOJII/dciOh8xIy6XOwpbcltIzXM9d6E15hvehgibNRtQmPAQX18GG8Yz7sVeBZqjLvTEUWV+btgTfhPnPsHIXwQ7N+KP3PmjM6dPdfBYe/58/cokfx5veUt94C3JO655y265557VjhHGR8mnzh5Qta7trauUrhzYYu/s3muD55/pDE1jY4IRXSsxipz+iUgR4EsaU9mKGIGOYQvHeS1WbILd6+TTSjRCrp52F+iRAkZ7nxlg/VDn5EPeWyyi7WFViBdS1GphTapF5H62khz0bLJdccNajiwjQPpwWSoZZqVpgsqIkIYskK4DVBpx4NfalUhvUItqsgm+KBz4mupY96sjGUjSikK9zmgtC1xIYpg+9wH29hG2wf60xLkejIAOkFkCBzHNDslGhwRescE1BjLwaGvT6plbnT+8Jw3aF4welv4a2yn60IPDzuKUMHeSn89Lh4Lb+r+eJRjxPhM/MI3RsrZl0Edo5aiUotqKSqG9YGxy2lfdgF7dYNADzLXdAUqNuCqphMy3S9ZRwpF7KJgWylVpVbVCcytaRwnWgv5pdsdEVYjh2yHeeWxGUzt21uA7cYQTUiVXCICEQ/FuNzdsf9h8Y1mIeA7Mo+UNKU7dbqNMqHT/EFYO23J9DCMeahswC99jbKHRcuNw/LuviyNo5nDKOJXEVMTfivjmJda5L3A8JwuEbg1xEXhf2M6gnJG1guV0pH14CMoHWOZ5EkjT52mpc+xAk8xUaRDUojgSwonb3smjWDCtFy3g/p8HJg3PQ+GyrPIek5ViCI1B9xudBNCHiApgsCmbmfJtZJ7gNcKqLWmbA/1HjCiryP2b9LmS6kq1Sgqpcj+iQiaAupzMW12n5ymuw1+MFhn3qcGrzP626n76f5SlzJO3RyU9d6QoJHXKNIVpVs1BfpM3Cub8jQTU6jHlMHuoU6EL7rLIdC/QtBiSIxdREAA8yRmEMF99vglcvy493C/GXgZNPygs8OHqfyz+lvb2uLjWP52Lw/mGxz6+gH/Gge3Vzm49YGvf6LTyN+05aOa5YYPVjuu6AoP+v4NXpfLFwAObv0ycGH2gvAKvJGy8bA2eeQXwQXX4fD2Ai8RF00TFzQ/3HX5zHPZSxd10ZRyFznsvcRh8OXVQfJFXkQug0t5WGx780Xk+oY2ObDZ3NzUNn3f4aNf3o/tG+Z3rgN8mDGkGP9BtCeEEIUiQqt1ytqqrDWvucp6M29Ma87lIkJSKAIopERfG15DAzYkcrwGebwGXuSnMTPvNdgYVxGss7LO/Uzgl2Sno3id19wjvG+srS20xoO0eZep1fkjbAdmBHZ4HpVpLiFHPRGrmFBEG9mB9NAYSEGvGmgkzTUCfoL1j7ySuswEtzJhlE3JA9SC/WWQ4b8cQ+9LtwL86HUyTGWdZq+zzD7eA5dZ5Q3qeX5rccuKtH4AABAASURBVLvGaE9IfQxKHwNeZDw+9r/pmseDfXwNuWXVcwWUUmRE7bSM6YlaZ6T/Cq4rNOKGbjwkukGgtuboRS3p3FFXeirc1PtvnyTwR1LnjkBVGLSSlAvmCyLECTlxVEOvRu6mNWk/gmaZ/cotNNRrBy+F6tjhgWxzKV3bGnTl+o4u+gD46iYHwZu6srGt69uDtqk6lKpWFhqoO7TAR8DaPI6Mr8faY7++vqbj4NixhU6sL/I3gH0AXDgAxqlqzOGcj55r3pdAM49//Zs2IQcazHvpRJGR30WWeV50Ss4q9rrOG0GdNgONpwqXK4yN515EKALQj7Am+Kncilo+wmUiuAKuo/Ro4jK3gklDuFvYnG3jF++HHdznSLeh0QfgcnCY0e2HiQiVEpnmotAYkCtTo8TkMGj02xEUccZsOrlv7mI9Cfrb6NvSfYO679bs8dkD98Nw5i7uKmc37W8gZdhhagg+y9CZnG8kko79QoxEFAvGpyhK3wNNOyLzIqDkhSRDb5CQttr2Q+yd+8H3+YH1b9k0xhEh+6AEdAI+EPwedaRjFER0LgJ6qxjr3pRYH4XQnIeY3pMK4+g0YjXng6ZQU99DzZNg8Xhdtk55rvHzzHK5o+X2Vh6k7uRB6yVtXwUcAvsgeOcKh79XLyj5pBfhLyWWVzgA5tlzAEsOaJc8ny59SMtzXuNZduA5b9jcVjN43mtA2/0gWHnoy8bOs3A/qB1UsKnw7BXYJD5O85AoHpCpvwGuq3H4O1g/dMnh8g6HwDscPu9Alz4U5kP3sHVdw/Ym2NJAe3nw7MPnnW1Zb7CfF9ZwPxBuftXHj5E09zY7sTsLru0iM51GlDHyuvdiGX7vRAzBHoQFjI1GRCBhLnlueR+p3KdqKeNzS1U+L/KsYroYnyE7Xet5lHe9jpCDLfT8nZDzmPlheZZwmwaFI5AArpps0ustYHsfDuYutk39mujUP7LoQuwFwhgBufNx8t1Ks1tzYqKd95q0/ydwGxm7ZAnL0cUSrsf8Yd26zEDfB/ajgcQA36AuPZUyLdSrMBVmUZr8G7/VFKzVQTzuisecjjUlZUpRTloUyfVqCfb9gO8gKSOY86ExwLttiWfNbj1Xj4n7MGEsC3G9ORCJwdGtBNe7Wbl5mTl/s3pH5k9dmCgFPcem+WXeGNg7GjA1/P7a99FBy5V82Xn2s4H9JvPHvAZtjGnzeOJBmpHoQMHhpRTGwQgF6QhoiNAww8D3Y93BFF22wVjpW+mddQQN8xg0aCj1w81ood0S2FA7KntMx0JJS1EtRcWgnhRyWLXm9g33zULTFbTinDXB9YUeawpT9M5pcTqKIpAmJIV2gxWNmicWbyHhalsmIMlK1I0IRQmVUlVqVfX7IFhjn11bX9f6+jGtrx2TD3T9f5r6IPjkiVMcBp+Rfxv4jA+BOQDu/BmdOnNapzkIPnUK/uRpnThxkkOu46ljbeGDriq3FVGlCEmgea3bJzM7Rxubxxe7c2w9ztwX/UPoW9zbNrm3Xudee5X7ruFvL5f4HnOB7zgXDX+XIZ3fgrhHXwL5jYjvSteuX82/Gre5tSn/dTkfLOczAPdctzWwxxg03eecsI8EkTS8069TYNZNI1635xM3KjyVu1GZW8nzUFvXrZR1mams6X4439gvv1laNsIVDRYIsY8lzO64eg728RUKI4L5WlS5WaytrWttfV3Hjh8HJ/IHHU6eOsl8P60zp8GZMzp77qzOJc7p/PnzOn/PeQ5+57hH58+dV/5fwdRxfR8EHz9xgnVyjPW2rsXammopbh5DsEeENBCKPSIH0yABBxHB8leJlvUmHTQJ69iCqwGZIq7qrOUTLDFvehsoucGW0h2cm0+l8wuwpsVijZt2h/kEjlkwEKVWBfUSEWOTOArrGo4i5vZBkrw2OikUMUGC65hkbIIBaimq6K9sgp1Wzanb76jY6LzFnvxVWfSUal0dhbT1R4QijNKp4IEcMNz2D9AhN7tBS26e3pjyANe85SMam5TLG57JpiuQN/ima7Bp+ga9NOVjc5cPGthcjWnIwzaAwJ6IULE/8MMaPl/jCWrdWGdMwLrBePinhRbI7ZPsYwh1jQskRwEWWZRQoC8R8Ih7iQHSMJ869Bsm03soZd2vPbKxLDV7eco49jQi2jZvwIouEWmXtt2vjqpC//yTT4sF/aKfC/q0gFY+aHvRJ18pV4oien2I4FInDJFUF+qwQO6qzFQsIiTQxM0P1na6j4b7OU83uT9cHKlj4nKWm0dFdtH8SubE7cIPt9jSWxs1IfNGMEeqRZ501XJPvTGvdNoxEfI8LqWO67pk2ntNYf4aAe1wXi9fi/mqYhrmQwGNMJUgwLxR1PX1cgV9Wa84Dai3mw7sMKoK5VDiqD5Gvjat9grvC6xxp3N+eI2sxieUFcMUVgRYKS9ycJaTnYYisKUYFRuqvBbWfBME6wmvmTUt1jrWvIaQr5Gu8KtDKNZPLdZTFOgM+hERinDaLYO0FepoHjT3Z9q/6Jf3MPfNe1ZS73HsYY0+ur8QO+RIuIxndYevNBaAOKbg7k5M/WNbd6eFu6s1xL8csxn1OHpcGcfCeknAU5QtjPsLY+d7jg8486B3e1tbwH8Rwdji4dsP8T4U9SHvlctXdPnSFQ5MLyt/05f01Xxov6qrHAT7N3uv8vBues0UmX8K9LJ/2pND18vgkn8jlwf/Cxde0cuvvKJvfP0b+pf/8l8mzL/88je0i5fhJ7wil3/lFdLUe8VAh/W8wkHxlE7qtPNcBvhl4wJtph3YexkbjHwhQZ4UWfYxX1auyn2+zse763zE8285b3IgvM2Huh0+DO4w1w3P8ZzTHtoYL0nN3yZyAuZKQeVIvcaMXGeMl58vaHsaM9tgfgXG02vS6ygYZKaDIuBmqLXkfrDOHrDGc0HuCetrWiO9IJ3wvTX3hKpSqsLzKEIiWrf7vYLXt220/aYiUC5cGNaxV7VkFyI/5VyKUcjzXDXGdEFmRJAX1AC6QXD2fuRmY9vwqnl7lslPhLO9NwL7l/25u58xBtNYkJc+oP9JJzljtCfNmPR005BtiZ4boUK/Sq3j3l3lsVhfLOSxyPHhZcbPb5le72NUyfc+v1is5Tguctx4IbF8Gj+emUqtKqUogNxiSCZ6jQJdxccDaGr4quGnhtCYTAgMMhRcgf0RAV9GwCtc2gN4GJx3O0CZ1XSlt1CR8ln2IG0qTKdC3yrvACXPADY2luwb27rCwW+CQ+CrnApf5+R3pxUNZaHG2DDgzEaeK7miQO5m4eL78RrjeGx9TccZe9P1xULrrMd1xnPBWJaQmvcADiS87r0H7MAbTjfmGyXoGx1Nfw8kzZswFm4z0dMUlMdkwuB57HpkpGxKT3TMwwzsDoVtmiGoR4aV91bG8hZPmMpEBEVDXHSnAtr2qFr1AfvbfA5SMMS/0YYI80URRow6QjFyJuYpJkNySq8uzKoyMumnOX01Shv989j5425jDrTR794D9kN0YGZCb5/yr6bdO1Fn1XdssN3DNE7uE7IBarnbyr6wFmopLKOqTLs/h8D9dJ03PHCQ++8x9vgO+MR8yuhcoe/ph9EntZTuF1PngYjAHSOQR3TedSNCJQ7if2LvTRTjxpUl7QigSl57vzPv/3jz39PdlixZaxX5f5EgS6XNdq+nz8ylGcxEAkgkEguXlGSbMpIsFZQDWciziF3HGaTZCMb8Qs5OBJ89KNIjUC59qnHO3AUCc76F7G60I1i6u7nUPkHUy/MK/O4I/u4I9O4PONP+4kyR7YqGDz7q7mLFOfkX2vOMlwCtCMTq5loDV9Jt+BtlM59vbzXzvCee9wwaH54b+24rmiDtnRrB2ra7laEmENyASedPU0/YOxHwnW4uCAh/OmCiD5FNyStcaiIoXP2jn3s+nE/om2lnxgdiLcRTxkdF8WNOMydCB5IIRurpdR3BlUZTSq3ph3RoiixlAGNuW/YRmEM157IWQe5dG+5VBwq/XRBZ5zky5dFG48yBrOlj0L+06xSgnZS1XW1ykSP/hyP2F9KX4Lh/i+3pR5B1F4g+PsBS7t9J0gce2VirGs+sGEN3Kj0r1pvwqlSyWdpTeL+fNdHfIPsSVbR2rVGl0KSilroFZnVk93zSgMkd+YbCG5hOgQ5fQGmDb1BOOQ0VMCQWxihoUhGvtH5yAnlkgw+X3CD8EQ6ie+1HuQ/YlHgODwo9SjxX/iXZg6plVy4D5ef0l+RM34plLDIGQb7H7DMmvJPsg/DsKVNAegrgq9xu4jl2zxgGk7Iflz70xgbbdU/pvWsTsLZrvfNs2jv3Gze5WRmQmTqxLYgdBfbO0Dyjpt3kDYx5RBXVQV+KrpeoLFj2MWizDfTW1bHpGK13tdZkbCp4qVt6y0KahNIe18NcRlglPnsxuQCVyoS2+EfCNsl7Hi45CyQY3R9pdfQ9fk67JSFRfmEci1YFNFmlu9Gf1lv19/BdnHfA7fakgl8nr14pgeD836bvCfSugd/3BLO+SQCMYHB+M/L7BL/At99+R4DsG4Jl7+o3iV+dvNZJdG232uYdk/cVN/wY4/FVzQvmUdlWttIHjCcLH9IDZOs43/EtKd+Tbm5uK5j7iftuvrXkB/I/8H0mOM0P8n881dnHDzoLDz4SFM73pXxLurq61A336ASCg+jcc2+cuC/OK9I+7XLCxR6AQTOCJyh//mddvJgb+hhL1h8n+OuPK/mzNaS3j3UusuOAx8ozR1vr2jBvt+xPW+irk1fM69d6+/aN3h2Cwd8oa+Gbb95XoPdBQPi775QgcfAdfPBtrZlvK3D8DWvoLcHgrLPeu8Sarzkm5hyzL3w4ybLvob/yoJ0H6v0ghVUjvbopdEg+f222H3QiG2lzU2NDSOc7m/8GR2+g4UvWunobZVBAfRox4GR7wJhxZbfAT8w6TrIenrRbFY+o3YZenN5XrO2GNtqNPBS0vqSTF3TqB4tt0TfsazK6bcu20j+3wdtHVIu5y6aSDSg30j03tmAH3bEx7fkYE/k9JmVDPIByFSzmxpsbYerWTZpNtcos+uMf06ZtebG5xf7e1Rbae6+b8cH3NRYb1XiQ1zpl7epX9MXmta20GzvGhJUsqS1lbasEWo8MUrCmH9PkZVzxEVkjNfhcK4d+xYb79FIQcjjTLG2bxm2rtQX0t7Wm1nv1tx5A4NP/A1pXj6x1OWUDN9mWOPWZI/bFNzUejEN8FGQMZ9KRF7jhTPQjiN9Cg/DRsS6stf9rk0mvvI+MMcKHsMpcLpzFU+QrzuMWKG7wx8+/RUNM/TpY9Q/H2HCgMT86491r3Jta6wDqFSkXHkrZRh0bvtBkw+sesLJJHyH7QaFFD3VCg95qvuUhrLeN+qFt4zfAkGReZE3nAXuq9Z6H64F1/U3Lg966NqjMSf06jT0kZS6B4DyAjelPa01Bb00dP2Ttjz2ZfWA7sIUGm9B1j+hNrXfZ9AlddvSqDqY45szLvjWX30GFAAAQAElEQVTDs4chjK1ZF+lP7A/NuohsyjqhL/d0pv6KCR3w6IhPvgrrnSJ14Muwv/jCkFUL6zpOYpWF/0+AYyQXzmy1pObhPfy4CJBx0rGMw8SelnHMeO744JZA8A3BzmuCn9dX17qEJhiah/FPCeh+OleCup94mI/8mrK3fCxLvdCryyvyLwgQnysP+/mTzmcEWfOgf5qf+gShCdr++ivBXPDLL78q+JXgbuQHLGVT94wXg+C0fpP3lJeFsyc4Xcsf0TPKR/4RG+5tOdPQecaLx5kiP//4Ef4jNp+D0I86J2BdLyJLX6/wxfXN8hOpd7f1whzfLR5W+RzX3jNJ/AYwJjVYCx1jM7GO9tVWni8yRkHGK8g9/MEarHGWbINlbTfrsIe1rg3PQ9kj8oCcPSF8aKWzP/DS19kbWvaI0uOhS651PLPW70HvWfdkYPpiuMZBLRgPoEdHKFbkwdiW2Yda2QnfmhqIzDb1nzvXtkKfyz+WYWNZR1n8c58ijXrOsTTISz+CrI0D6N+8gjJTgA9WOrOG7jEr8pQvSlnOMobu0S/L9K31Xvt1bwuNzxmXhv/7klfPOaQ3vIxveJnZwG/Dg234YLvRtrC8sCPr6Om90Q5tGVTr5hpADmfSx5CSGtdwz0GfPfAo/ced8Ul8RufnQmT3VW2LcwE8zim/ICSlgMt9hWe5tLbi2QJ/irBawK4Zg2Y1ZlKjM13zHuyaiFEQO5h0fXmny0+3ugCfCP5eXu90czcpvx28d68A8ARV6UEbPmr52Am23Xx46Xp1sgEnev3qpOgrAsFbxrszxhvGtbVO+zM+zr5wj5n5GGTOTejNfXiGzvh+YhymJb/KwK/popQZ5dC3vJ+kXMmSR/nwtS4krAf4w22s0wbf4K37Y75nn3KUt49LPyySnBX6TLmHtZ5Pxe6HECqt5tjuhSeN/a2FDpkdqr/kKN8Y1Y+BKGflh/kCUq7AGE2g7gfLWEWeMXkMi3/0TSuO20DHcfIv4R+3mzbBYYxW+5GlT+s8jC3m0qg/+tRVlLRbxrLRJd+Dsgb/kWf6hOH39jOa+OPgo5WnTPxhW6Hlj8UXxSM36aDyk16QtE0LwB4U5+kYSJ+m9YUjtqXIQid2q33gSXvCRvvwYIKf2J+mGUlhx5660zxBC3fS/lr720+Qj9pfnenu8nTg0wfdnv8KPujuHPDx+I6PyLuA57wdH5B34ZHvgvNT7RbchV6cEgQ+Ax+VPw89EVQ+4Opc0+UFAdtLHQLEBGUFTHDXPPeNAPGNJgLGE8+DMzSY+FA9EfjdX33SPnquPmq+fATkJSOv2oSmbHBHcHhHEPju7lo72toRUM7z5TTta7+f8deMX3EfHmZOcB1njdRg/7zrU03LPLEtt4GaZ8yx1rv6M2i9K2VM+VKI/enDBF2RdHrjFLBV5UNB5uMqD6//lONR/8ps+mNbWY9B+mMybCv/YP/kM159CfdNzWbpkRwlSWANSdGFmmor1VKQx4nKy/jtmZMTe3ZQ45jCutfUUNRJd9QWmAc9oM8PKDJOlQwmtEEbChplW7MalLOsQx00V0F1OEbLh+TCREofKT5jyyL8AqHwF0r8u7Lj4iDtLz2jc3PtETUONR7sGUcB3tpDso8g2wfhq9zEuyW7ccYRpRODezyOxru2y/e9NdUa5zm0856xWZF3l1rnfVm7TTlKT7WBLbR32MvC5zmTvDmg3ZTN0Bz6EwWFsiBWiItylMSSbdDkFuqysfme2kPOlXKSLBV0fNAiJw5EOMcE6JdPoyhIezbcEZ6T2UbpCtg60/BArmk8FsQXAxTCN8M2eKo77bqpMRatN8YDZBy2eQ/c8g4B8u7w+hWBrzcEvt4S+HoPvgHvK9iboPC333xHEOw7JQBcIMj1noDxu3fv9ObNW70Gr+q/jDpRxrkzxja+xgzJZVJMi72xuwTiijC2Zx7lu2DiIflecUMQON+K8g3lE9+R6gfwuVePbzqnyg/un+a7TX3nOdPH8zOdn3/kXepC+fZ0RSD4+vpa19xrb7kH59448dww1bydaHlFPLkC8eMT+x6L/rQ0binXQGurXGhkhT+tof8XFHm4LOvmCP5C15MfNNZH9qrM3bw/nyQQzHx+Q/B2/Knod7UWvv32G9bAt/cg6Pv9998pPyDxw/rbwT9+T/o7/fDD+O3g9wkCv2WNvH6tE97P00baC+y0DjjL1EoX9ydf0gDgLMVpZ0UJ/vilrYt7ZtEExwvdzeqtK5tQ6x2+KQ44AGNsM4iWuGZJ6isP2zL6j1F6086z2KhzU2qtq7XY4cWeNR1ZR2eTvcKSAtVhWJO2zY2kqaV9eBspEHmqA69wk5y4cdWNlKDvjqDvjo/ne/g9N7Z7THVzHeX28MEqg8+NED0zm9iMj6Oe1mifa4sNTf3Z/vZn5A2bm2yjJoCgcwpo42ADdua3u8pe5OnHTH9qfKjbgG3lHxeUcFpCxEUS/BNoPaLlecyZPHzoWkt+ltKGacQUsi0bNFefa3zjk9z0uCnFPxvSG8Y/CzHzoGgf/miLH23rc0f8EJ/Ub3jho/Dx0+FPTyy+mhirIDe30IHqXalP74uhufC5EVSai2XlFAecFJseQByVs1BXERJfcVZrlFsp7D/8dOzL5YEPEHxF2ja+uUfrjfnRxhpgzM18MbSFLmVlceZiISrUxZKAx0Vrnm3kVuly6NDfeldvIHRBo/0gbVrjyJqel3lTe0LWe+0Pk/IwnDkUeQVxmFcpX29WqZ5hDJVF0/LCr6RkrSntNWjrXUXhe2vqpHutD/bG4rs66da7Wg+abAM0GnDOrNEZO7IW9nse2stW9ileGGJjbC6a/W7No08pn3WQujP7Tfp8jCn7S0De9CzGC0jVTfuUCZ+ycQNJ3BIOI//ic20lNPiLm/tz1WPwGMNZ0zLvpozdOkaLLL6da6znKpd7Q/a67Hm3fNBK0DcP3cHl5Scl0HtFYPeSh/Dwl/BXBIevKXtL8He3u6t7293dXT2sfySYGpzxgP/h9IPWQO8I8H5YHvY/6JQH/g8gNGVT5ynOdCzLS0EFZhOcXcGLwoMyS/uRnS189Cfoe/rhVKcfPpRNp9X2CAIn/ywvH9j78GXktALE+c3l/Hmi/Inr+CJB8vS91i9+xZ21liwzpoAT5nedM8pq/Bi7Pc8UO9baLmsO5IVqRa3FZWxn1k3WCQtFMcG2zN7X3FRgT8j+0FtTb12dPeDwEs++UD/Iwj008tabWgNupcPQhi7bqJ/Zu4Kp6ES7K9L+ARoHVfQ8sI+MBtyMjSNt02ZkC6QhF8eM8hUkj04m/lHqeZYy2Drj2+igI/fFqi2SUK6U4EpxXmerWOpM1fZU66X2tqQf7WnRe4yhyIrvhk97+T3PJ+XvPtLxedAa6Ybfj9CRjeebjTbbzRLsDd2On/jenvDSD06SBgkUM56p11rDe5KWfunBYYnzGFWMC6eegyjPqc8duAWfTZoX38Qf5cfhjKpqW3aAfbGx+KTvIadoBuFzSJm/DqPlGBKkF8z/Mowg8NSYC018p9ft1aQrgr+fLu706eK2gsCXVzuCv7N2lJu1kdpWhz/9XCbPQkP9FsymWyebrleMb/7s85vXJ3rDB5wggeCTjC3jmvXaeldzk7DDtmyThrZWfPy930/Yxn2bfan2Eeb9tKLGZWJ8Jk0M1ryWWSmyyKsesspHFr3xh6Vqx7SX+dVoP3zkZChHyoYWkl/MuFS5wT57rXzqlK5QSpUM+pvP2E0f0p/YRLJU2Ea91VhbjX6U/YvMtqRAf+kRXz5pIM0GZDybj/zxWf1KHxnz4ulk6qZfj1Gq6/JYy1+YXtvDr2GPsbYae8v29CP2B/CRZexE2jbjxRxnvDL/3Sz7KRDK+s8+yn76poCulH8WGl/A1tnIz9zNOK80/IpjWfig6qRegBa7WoP7E0/Ga9g81x4zsffvwQ4kYHSM2mfyIZfnmHmBlgDwvL+pAPDu+kw7AsC7y1PdXnyowO8tgd/bjwSBCfDegrszeHBX/Afd8Sx3GxAIHmU/aJQLPVUCxhUMJiB8x8fmu4sz3REYvk364qP2BIEnnnen6yuCweM3g2cCswLTzZX25BXy27vwu6sh21FvR9B39+lsCTB/1AR/j6QH9peUSVnoHfSW4PDN9SfdEES+qUDwDYFgQCB4wiczezge5UaER4eD4ddx+3PH8Vj9MZ/WxjcNMz0H1vn2mGa+2RYFVUfmBcianqFB5nP0U0opFx22lXmadMn1H3YsfUv/Cov5tpX+FeBt00WrjoUU/6dc4tXfoOio/dSclWed1A8FDDrdYj0z5SiQfk3s0eP9MvNxZijJYI1TIhUBzzjoZctWbwK+Rz/i8UPlh4JmMf7i2Shw8ZZ0DHGsadjPnLEp2aEglZIsO4s5uiQzWEXhgzX9z6T0qnw/ZzzAnvfFPAPme01Rng1qnKD55pRxC01+5HP2laCeDZdxzGBHMV22LTOIjUHqPKfm/WXL99ctz6Th79EZ384cp7xNzaFrQvdoa1/fCcIHsWPFTHsTuJ87VEcFpw4Dr99xLH34bTW/olIMqz5aZsLa0C9C1ZX1qgcHviIdFwxgA0z8MpBMYIlmgBc0fN6U98kCY5JxOcl7Ie8Nr169Iph7Hwh+/+4bfUOg931+Ixj67bcEt777Qd999z1BsO/0TQWGvyVY/E4Jlr1+/UavTl4rQbSMc+PdMnOBxvXgiLmsqfQClmGEw/6M75iDe+X7UL6Z3NxcKwHd84vxw/ZnfCc65VvMhw+/8k3og864b58hO/t4Vt9+zpe/zpbvUdfcZ1N/BIF37Ec8WTC/Jk2aPSv/Htj1dyVMl2mr+g49PiMLjmX/w3/GA0xwTgpYrqsOVJ89GP3MOZA1k0qNfaszZzN3N9utThIIJnCbuZ0fdsg6eM86+IagbpCAcH7r93uCwAn4/vTTT/rpxx/1Y/DDj8qfjE5+yr5jDSWY/AZ9JwkE964OWvYD7IwNBfg/77TimxWS69RykIIbV5g/dLYs3qA6kUVWwMkss5xjyismcLHse5BAJslSYVx0OCJPIvSono0gJ9S2anNtTe5NDdp613oTqg2Pwe29leNDW8oAu8m2uKqt/EIRkydZx4dlH4Oah7TIUx0HX+RmWjfavXZ8pN2D3VHgcJePtcgi3y/livKSk5tfbsDj5os/mbBRTnMyk6f1PvrDTXbt42PalzKtN2zDbjkqxoMA+jJuK9JubKwNmI/0ocG+7NvzIXevsoWHh9yEH25Wx6ljvpp7+YI5BvcF0s/71Dp3IiHnOBmRqjsosA0LQgPGNn1v0PQ9/MCmboLb+GxB5knyqizlreePjGn6H5/kxpKbVHBHcKOAzybGLb6JT2vsshZ4YIqs7F9V0wjPymN5rDKo6cVyknrp9JIB5VwSXyC/YUy+oOnfk+245XfCUubEEbLWe2taxzzUpG1T1Et5iDz+efC5IuBEoKeHbbWgQdGXuXePAYOHEgAAEABJREFUrt76aJMy9qIj67DmyVhje/aBHdiv6w66BnH27CeZgzWfWIeZkzoc6OOsZFHL9mJPU+9ttN2gBqGgt6bemtpjUNeODnG41t5Udk61D+wXG3fsZ/sVyA62Zi2AmfkfOwdQw1QsHq1ZE+EnfDDTn6K0MT+DCT0F8g6UelPSC0ofq4om0P7Xnn9HG1/sAcOiL+FISfxTSYyf8WfGcMf8KjCGFeC92yk/0HJ3e6fb4OZWN9c3uuYj1xUP1muAN/9P76dPS+C3Ar3XumEvTJ38pm/2yTvSNwSAL6mXn+jMn08+JxB7dvaRB/gzgrynBFkJtNZv9/6iX37Jn3b+FXke8Hmwp9x5PdifE2BOW+DTJcGT0GNE9giXpBfkz01/ot7AJ5Utny6Khg/KtouLepnIi8WvSwD4V2zLS8cH0qe8dJzWS8hp2RjZAGnkZ+QnoJyXlgt8k3bjs1t8mDUyMcdxvTJmGTZxOAnobz5RNDP/M4bBLs8SjOG+xnPsJWkvyFhPlOU8asZK07Zl1v4xshf03vUAvNQf0q2P/cKNutSHNvY826Uzds1Zk8yxmT7Hhgk+iJwHELETAM6qYkx5Aej0QTdlSFNYIdQuuvIsfVQzy6ujOCgFHuA52ShALUzKFVT9yFM+kKwcPtCkqEB74SjDOdKj/lT9n3j5BIsP5vgA3TOIralpW/F30FsbPs+zSZ5Zob3GoVUZL36wsaMw5K1De6+69RJDvXoWhNazDkHDDdjy4r/mP3nuKX3Ww4NOcUa6QnggfOhzWPNQJ1F2QHWgCn/gJXwTX8QPA9PwYwpQ0rbsBdVn+odv2iIjU7I4lgpwL59fU+bl2p/LyTNc8tPCjG18yiTZGNqBaTZ76Mz+OenqcqdPS/D306cbXV3dkTfxXM2H0wr+bjQ76Jrp3Iym5DC02nbp1abpFUyCvwn45s8/v3615cPLlhfWrTa8uHbWaOtdLb4CmTvhe2sHmW20o5w5WGMwzap1yRydQfHkrXRmrCbSIy/jNDNWAwd58gPU5rRpY20zvNtoEz75z4I8kxFo4Ul+9kzZFZ8teJyJ7uiPKD4uxPYFdI5sF+K7PCuGOn2gru1U1UKKf/kS7S/nfk1ONDzGV9dLn2pMJz6qTpoYyxlZ6qdPD7B2aKUp9DfCHn4tx4YPlvar/9hdczB0Bfnpj22qLVjmnZvVjuXhJVkq6G88yn7a+1pK0d93VgMz+8eoblu2hx/iF3h7yLykn/iIfCpxWlwG9OceZSYqM3bBhMUTH2f30H0oH2mTnhjnqeYsKd4lRBBYBDk15zeA72SedUwAeL77pPn2QvubsyUIDP10SrD2AzjVjqDtroK3yKE7grlr+o50AVnRJZ0yFfRFfgvuEvQFt6D4KneuO54j9/XbvJ9o/7ICwRMfr/cJ+hLovTvCLWVvL6kD9gRy9/WbvQkkf9SEbF7xiXRAwHcCe7CjbHB3fa7b6wvdJgAcEAS+ub3R7e6W5/Zb5Qct8w42se5n/DXjP4k7CU7nzPY2IO7DCyC//WR6VKXQx6iM9UImc8q27COQ7SPAYhBzt8Z80Bk+xsbuKps5C2wr8xaFily5ItN/xJHepKv3fVz7mb6se7Jt2QMwnP6TezfsGErDA9Ydlg3Rg2vaDoaQkoOp6zK3JmqSweNEhox7zaw9iWnBDE0/6TW1KMiVmvRLjKXUrYEGLbjkzbqX44+GgFOdS0/a0qqHJImhW7/xSK0VX1eVhmn568r+2aVeaDsdoKmFwOUklRP/T+wJK/bFs9seU/aKNX9iv50rb2IsJ8aUkUMHoxylRWY4VCtusPOMabXWGJuuzvvLhvePY3TSeSbNc2pvXW5NcvqCbtb6TPvju/deeV8+AFsmkLxh3yjP7UJ1oMNysSqaGaFh46I39aJ/qjT1qRzbj0GNcR4LwyMtkktA3ZzVQDERPga5EZGPeWjAPhjbsp8HGZxrngQncR3QckRpgH4kc/pDG6EMElyEICfFoqOlPXydsWm9q/zPWGzyTsh7Q94LXyXold9+JJj75u1bvX33ngDve70ngJVA1rffflvB3+++/U4JbiX9DUGxd+++UQW43rxRAsEn6DjZnijvn522qk23WDOATWVk7F54WGV8gszLPd8Rd3zLuOHbUb6fjO8z53ybOavvRvkGU99i+N6SAPAB3KfP+b50wX328uqS71HXBJRvtec5YVruhTNzbPHcsOd/rv/RHmBqY79fAOIHZyYco8+Em9nb5tCACRk9tpX5mj1ru93ybv2KOf1Kb16/1TvWxLv689Dv9M0378E3tQ4SAP7xxx/0408jAJzg7/fff6/vj/Hdd6ydb2stZW3lBy62rJHWe7Vnu1a5/tAx+kbv0LLyx6xVjUBCaVIKoy8dqfBymbZnsQ7sWGiTKkAR53KzmBbg3+xNL2s5yjkyfUirfcsGbGK5aQTNTW5WBizovSlo2dhwbG1AfBDJYHbShdaX8uhyoHHAh7EdQltFxgVRxM8hBewUCDeQW0tuMhM+mHLTKv9M+GbPw/meh/QduIPfgYVSpj7CQ4cv91U+/MSGNQeot41t6Wenr13pW4GNfPMc8EWn7y1+o358O+yaDvp3fDjesdkGd3z8HzQfp3ihIKi5yupmzEaaDXqmb8OmaJyxyWhfzrB5kPwKLLfppeJKZhhQCxO2Jk9opnbkg39ypV0r/yQbCnpbfNWGvzq+2AT4pfzGB9ETsN1sype9NWVu2aO+jg+azgPIsX9uCXAEFfjAV/sE6PBNfJSXsIxfcFgT9GkCw38zawLQP0SiRXGRbahl/fHjoQ46QFvx4kD0r7Lw/6/AsgF7R2+dddRIN/YFK3vKAPmycgYel1z10pEyNtfCoq+FdnR39QbfgZtsi4tyzAz+XPvkxEPQ/oDMm8+CeTZlX6D+/XhKaJa4jiYs089WaAcb3LABtAUpY1O2QG2D6ADhor/aWuwcdu20Z+8Y/P1+lXTNd+yqvhUdWlCvgmhAR0fKMDfnpT9z0seg3bny4qMVM74Kv9CUxycpF3szs6uFNBVU4k+6/B59v6fOV5hrfPk5KA4/0jPHzwH+WvezdU+7u7vloflG9eBNwDe/yZqH6YuLc50nEAuKEijNA/b19TUforhPsA9Gx577Q/a9mXGYuPclkHzDx7A8wJ8RzP2w/CnnETT9QBA1wd7gg8Zv3Z7ygP9RFUBNGwRw8//r3vAikCDqXQLStFU/gIOtT+mdbtmH744w0sPGu9QF0bciv6F8Qz/Sl0vai63ntP3x49HLBsHdU3BvN/Yu6dg95L9WH85Oz3hRGf76xIvIJwLP0Zv/Izj3ivgp62PG/wzDuAeET+JonJ5nl9GjfOrnXj7GMOtvpx3+z5rMGCSv1mzKPtZtiRNY9kCDtmate0LRzp7B/bKv4Hmq82Jf6daVfaS1VnVs9MhZevRJrE1sZc2WDUfrdy6e1clJaWpw5YTRY9iWscmGFsQBz3U96Z6qezC0uIjh0M+VNEwVgOVMCvLwpG6UpHyxD3PLrIicC8CUg4zkkzNjs/ZzZi1UGsXRv5oSHY2+rf5rrauXn3kWKUq6rb5tsi0/aMlCBChjkLK9qbeunvo80/QaryWNrPXBt77SptaajB02+lb98Csb+qzPkvEs0GPJ+Wco4Ko6oog5MS9zYPhlqvkS/6fZAcsOsM8A+1qlkaHI4LedaTg1agRqCCJ5jJT4WhDbpWieYANpQjDJhC8G9qTv9mY/3esTwd6LyxtdEPi9uLzW5dWtrm+yXmNP/A/cJfq42pQ+EvPVSbdew7zedr052er1yQaEbnXCS+oWeY03Y9raRq139axRxn8DH9znNznjbdOUxQVfjBaZnowD9sCMcXmBP57P8NNSnsoKUK200dxUY1btSWlLRwetH6UW1kiDJflnkNG7RdORblrCXPpIH9JfElXItloLVvvhDY/MTi2NI4rhUvclkP3XnUemPG6kTFvGJfeBfd5Lsu6QpWyjH1n3K2yUBclM5ZeQ/OC5/Mj/IGzL6AggdVZT2D0zTutcO/a3PUq7jbm99im0ZMkHo1Sp/Fsvsb/mFn34Wpo6wQND6UOlV1qJhxdmM+t5yNLf+CCIHzLmobZl34OETJVC5OGhkL/kfNAvfFJjSUuRs2WqIHqCIHnlM54lW8DzTSvcLf+37o1MAFQEQmeCoiKoOoOJYGmCq1PxF9oThJ2uLjQRqD3g8pOmBXvoAZTZFy60o94dz77P4fbio4K7T+cEgc+r7J7yo+6nSt8SxE2ZAz6d6S6B48iXenfI8pvACUgH+T+K98gmyuxpYwfdJQAM7uhP/gT07c0n7iuX4Apc6hYf3N5e813plmfAOyUIPJ7Fc2+NL6fam+cpfLG4FQfj95zhjhHZ51BzhVljO9eHRaPooeRhKmOOJGOb9bziOB0+wEhmgmgDsL4zlzOPA1XbGocH+adfD31iLwufvoeW+fSn+kc/s07Dh1r591f0zF+v9KhoDe8hHWaAYRXdYsh4/qHQtJ/5FgwQznXvYQ4uT0fMQNqe6NmkxnfC1ma1ZvUAdR3AjsBv/LKkV1loQBY69BDzSIuDalxzrtxKI3seD0qkgeeL/bnStdGVflY7hTir0+My3Em/w8wZiIUfaTEu04KMR7Bf0qt8YtwA+8NUY7UnPT/BZ80i0zbjmWelxlg2td7V6x1kU3QDv8mzKWidvEaZdSCxO/vTxD6f99c938J37PUFvk/nvTay5FUZbF37GnfEFeaCCRrHU/vnpU7qBXSQouWsQVd2pNh70JFryRee9DgR5vwMREG6FYJlKM0ZA1/AENMLGHulWuq69ETfAPbATEH6BcLPrLeiyDENC6QoaOhr5e/4HN/H/ws29R7B+8TJiU5evyLo9Vr57ce3BLzevnund4X3FcB6n9+CJBj8zTff6j0B4PcEiIOUefP2TdV7Xb/t+EpbglybzbbmQetdpn2Zfuj+wEyGIX2heyTm9IM+ZKzzreSO7zw3fEM6DgTnG1R+0P5jAsDg9OyDzj6e8u3oDHqmj0sQ+IrvOfnFhfyAVL5FZS7Vt3mCweWj8k68dG/P/3Xc2j1oPP9b8Ff6Inb8Xv1/pC5TbMw3Gs8ecAxEGuvENWc3vENvmb8nrItXzOnX+eGIN2+Z4wSEWROZ99+wHr799jsl4Jtg8HdL4Df8Tz/+pODHn37SDz/+qO+/+17f1p9Rf6+slVevXrNGtko7rXfabjL/9Phg7A5TdeWPyyyy0ZesoyMclyvdRhJA6gwfJAFddKU9V/noMpnPg+fxvWph5SUzmzeLNy+dwVw3kyzuCQXRDFlO24t6IzE8aFY2KRv+gIZsyNuSnzIDXa13dW4oK+qDBwPXQW42rScftK5RH92tyW6SrOeOMUnS8c8jdecqHC5l01ewbmKLL/KRdsI/2dQOIHiy4yY30jsVzY0O2bjJTUc3aXSmHZqxLdtK//vSt/Qzk+h59Cpr+qwcDEPGJshmmK8P6JwAABAASURBVHbHRsuLw/LhPOngbkmvdLV3yrjSR3osRyew4eo0sq8D1b54Yu4oc2BG8tmrkWKHbdlBK9o6c6h3dWhfHkK2zJlt5sh2oy2LfKS38BvFn711NTcU0kt8v44zI1EbSPy3wz+3a1CCwEJ8tmcMQ/PbdHfIbkFuQKF3lM2fj05eysT3mRcz/pxoY2ksDWb9VfKeGcnnr+mr6CsQvHS4wnBG9hDiWCWqErl+PVRHNIjafx1Kub5wmPwVsI/PZKnmgyEg+whj68a8gHbmRWtdLekFybObHBzJMidM/ZLL1VRduZh08nprzLX+AK03Vd3VDmquc2lm7PPgEzqxrqbsG+t+cdgn2A/YG8ZesmdvCKaai2OOLAvEEk2A0V7aXBHbbKu3ph57oJEl326SqCwOVHHCjBPzqp0p83S1C1t29YC+V2zKXlJ2Uyb9iE1Gn831WUS3c3mINHyE6JowIP6J/qJpIz4CM5jw2UrDT8jmlIkRq66HrfytKeOHatBcHwPRZ89Decs+wjIHZcn2UySf8W1Bb4e5p8MRx5hxVd17sh9lj7oh2Hp1dakEL895kE4gtB62CYh+PD9TgsFX15dVZ1Vl077MvoUufF/z4m5XgeQEP1Pn7OxM9Weef/mFwO8HnfLgHr3nBJXrz/YQhE37dzzwZ5+8Y28Nsl/uWQPZKws8Y+yZg9k3M86PMebBpCnjz7ypDtLVmbkQQBDBMWeiJzp3mcu1b98pbd7mNyqyb+OLBIYTxM3/83tGEPuMAO8ptgdn+GT8+egzXj4+au1P+hv/XVx8wl8XJT+lXnyQ/iZ4Hj/npSRrJ7ZO2DoHq1Mf0eSlTPqbOqvNx75J3kS/C4zDSNNX9EYdw6QBxopTwFxKlnkCemuqe2TujUHv7BWbAzbcP5NfIK+1ztxCS5TQyERbaXcdhxk/T7EJe8KnHwUGgmEZ18HU/EFFLJJtcZGf/NM4Uqc4+je0VOr+ghxbqq0DJffA3+cjPbRd/NEl7R+SVlkjDtuyQSMhK6c4VrPQXnNwWtojq06qqLE2W2tQ0I+AL3vSrY88ytkWp1y17y8l42JbplyzGQd0LXo7enpDD2NUNHxrsgPqUN4+ppLMiUxfdzxbChWosWxjD1SBhn/LF/AZr+In1mLSgblY9j1agwftSEYByfrNR8Yl+FzFGcVzCnxOP3kJUqQYXcB+M86NHrWiOzJ3KLnlA+jNHcHfmztdEPA9J/h7TvD30+WtLq9vdX27475JQcZDaqJpDSeRor+bZp2w1l5vG4Hfjd6ebIsmAPwK+XbTtKHMuHdbNmgZ/40a+b1vlOfYzWbQnnlwhNa7WmvqDZq6FjqaWnhJJDWOwWFpJUNrTWU9xwFIqaKqAGMYm6slhYoDylUlKiacKq0vHCn5GFr0faEqY7KUwM7YzWDhYrikA/pQexV8StpW66180ltTC5C5IQ+Vl3/6xx70rvqYMUrfJvbfmf13XvrY0o+lX8U/6Uk0DGQPewB0vJCDa5PzRNlXC0zJAvYpIF0a02ZAmkY4sShpEFFQ/aBOjVf6FpC2jaoBGP1t0DhW+0fqD1zpR2rbDimsujOuM/M4FOdwVg5d9cDqC6jtWt9kyOIgvVLBI/nt50v1In8G1d6hlaQCpixlF8uX3FnsrDJztxM4Cjbhef5ruzuJZ7Q9Qd0dgdSpfnP2IwFdQPBXBINNULjdXRMoDm6ht/IuuCtaf5eftHjedOFG5plv4EY8vIJrzXx8XjHxjDqD/IbvxDPynoDvHUHaBHVvobc8L98S4A1/R3oNDoe/RX7H8/MN9Cb0/FQ35x90HfAB+/rsV12f/QJ+1S0fs+8od3dxqvzG8Q1lbwkEVwCYfu13V9rtrnW3v9ZufwNueR6/1Qj83mnCR1PNianmQ+ZGLZcZ167Au5Edkve7JYVePmu0GKtnS0TZkmH0p5hJBxAG+X7tDpuO0mXvSGN0Fc/FtszcXdd4eBsZ0IoUfAaOLGVC/82o/mJDngdXRIaI08reddy3Q3/Tib+sD1EujtABy4e0w1fbHrJ1fKGZO4cpwzNP0gXuNxPPPtP6jgadl7EV61cUqnXNmh6BX/Gc4kLv5t47sGlS0htkQW8W5wGWFNMGrPEvsnBQ3R+GdZVQXS1Bj2GtemRpIIykkXFEYcWxZEthfh9Sq6prHGs6TQ7J0ZVM2zJ+saFUhFDAYJy4FmasocytKWOB76fC/rAvJJ0xCZ3YK2bGJXQiMDbDzyiaF4rCOquVXACnaD6nWNR1ZlwP8wFpMlPOMDbXFQxiKzS11mQnLxVQQ7sTNo/32x372RH41pR33bz35p194p19ol8zdYJq29HjoVNWTh0O0sXjn9DM4YWGBMmJrtBDfyiHZSSRLm1VGeys9mPDgqQfYqmDcXCo4Xrw61zmxap7GJml+EShsAvFAMZvVvWb7yETiD/ii2Ok/Tn2YGvqDKgO2/g8aKwtwLN/X94T6jce86eg85vACQKHJ0D1+tUbvUJ2kv8zmPSbN6/19s0bvSXY+44A8cC7ChK/f/de7wmM5bcc6/8Ipnx+2/Fke8J39S1rnHcT2rQz7k0SfdR6zJh6j6n8O9PniXvbXvlFtFu+n+e7SQK7FxcX9YsC+T51lu8xpx/4BvOBby2nhXPuv2uZ8T3mk66vr3TLc0O+8eR71545NeGriTFhcDBkXjBSJB6da/7voE6dR+oeJY+98SjrDyX/Ir1fZxNz7qWC9m+3bK2x0md1JxNE/THWsrZlPwP2JQfHedmjQGPebogTBVvm8wlB4dfM7ze1Ft6yHt7p/ftvdB8M/lH1J6EJ/P7ww4/64Xvwww8K//33y59TJxj87i3B4NdvWWOv1XlXb2nLY21kWk61Dia+FQDupYfv7CWfWR+AtU6S9cO8ZZqR/AreuCOAUEcavG3ZA6rDdX1JZ9tnI8awKQsJK0JnaG2S1Bp0GBZNtqsBaVCSKuD4RscbCccJz6Kr9641yFs06Q2y7YZNZqMNThxIWTa53tQC9EVvkHZsaz2GjTNOA8tmfeAOfUDyHJ/yx/Lyw1QD80AvZeKbKb4BU8rhtz04PCxFdoS1PoatpuIrKz5q9CeIP1bEH8coeetKOduyGIfF3rSfsduxCWYzzIf2O16siq+P4ePmm82ysMjK1tjI7KRLaJNsNNfJRU+PyuZiu8pClkKGZvatIPnoTIkSHZhKffZiLf9oyG6yjc+YB/ii936YQ5knWxZ1bn4DG9XN6mRb8yhlD3PFOuiBY0jmWpTxX/wTv8V/Ce4mfcvLZH4z+JoXyAQRjpG8lEmdPOzM+HOOPzMvcOoM4tjhFa6ceunALhW40M97ngoRRRD6DER52yGqC/xvoXbq/sUQ+vWZw8nzUsqC0XOH7WUOMA8yJ2r9WC6KLLRDwQNZ5M8idYEtNcsHnUNHa8s8y94EOvOuoce2xKk6nGEGxwM89pk8lGSNDhBkZZ/NXMn6W+lU82WquYgSNBrVgDYaMO2lzcAtcmxzk+Eja72rtU66QZPv0sGFEzuilLmY+TinLfaqapv5mr1jgk68QITOmb8pT82cjTYc2GoN/R1AO+21Bm+Q/BWUE9YLamShOhzDFkypvs4wwz+zQueyYyo+tgSRpdyMTQMHZf8Wxnr535cMqprxywvQC3LbasC2cpQ/Mo7lL7zCmE2MX/ah7EnZoy4vE7Q8r9/4rZ+kPL/QBR/ZPn36pASGb9jPUj56M441ViifGJPI84B9fXWtEfi94GH8o84Iftb/qfth/LZvHto/oTeB1bR5y4N95tXxKkDl07O6YflBjkkvsGRbsan27WbFxqAz74LwgcmzxTH88NA3zKXy0bS8fNwp/69MfJCXigPowwUB7I8fz/WRAHcFhaFnBIo/fvyIDz/S/zN94OUkv/2cPyv94cOpzikfXVd8TLy5ua2Xm3qZo805wJfzMm8xEI77NrLM66y7Ksv9OPyOfaFeCqmX/Okwvvd9oGrUDN/QadvFSx6nsxab4p9+eH4az1L36a48W/TlhbGCS+wfvTUZX0ZRjV8aA+VPBNWP0AKp4zz4dA4phAJ6ePhh8mkq9Y+ko020oYqz9orMy5LTAl5cruGOgJ6Ur8wjffKwINcDYBpy2zJ9H7xkjWOlSYUPireVOZm5N9DV8WWvedke5SVtdN5Dy4EaKRdgN7mB0AOos/LktUa6oQ/Y8CsE/wzEYfBHTtuygXyvJj4GDApnxii4z05R2/Jie3yUvsVnduSWlj4c1foTWS+6QoMl+QLJfAnGj7aaz5kDfPvULffJa4K/lwn+EvA9v7zROUHg/CbwJXtd8nYUnPhwKtEW/Yuu8A1+08xzaNfrk653r7Z6//pE715v9ebVRq95ljjZNNZiU+9NjfKcsi3jn9Y78s14fqVsr3Rkj9CWdOos6M24OHoGbUkbfoHFwRiOPWq1WDL/2lqmNdlIFpDQgyNyWYIGtmWNw7ZsMJLjShqhHkCS9ZUH9lZJKCdzTzwnzPXsfr83SG5Ww/ZefsGvLf2AuqmbvAXVLl0PDfQPOjBL6WD2u6nuBzPJCVSO0r8VmSuiT6v5qUPB2gJTOqi81WmhEaw0/COUjkeyr0naeBLYgx7XiR3RO5DupU+RjlK2lb6s/Qq1kTnjFwr0dwK7aJ/rn3MuumyXvnGFZRxq/i7jXOONjBx6K9lW+cWD2lYDNukC/pGlgv7QYftIS/jP4HhcLNkGDUaCGVBkM9dZjZ21MysPwd89AVw+4k7Xl9rxEXhHoHTiY+9UvzV7qvnyo3T9SZ3g72Z/q+10p80Mph10X+g8924Cnn03kfMNpPMc1UP5BtJ5tgrfQit9p3Z3h867oq0Cxrea+KA8VRD6QrsEaMEtttwFPDPvCUwHd9AdCL1LGWy9BTfgFvtvLk4r0Hv38VTBjvQO+d0K6uwIbO9vPmm6uyIIcMMedstyJdg77/AQqODNHvkE9nhsAnMWDBAHPNcn5yJeyJPsY4GTYLxCBliLtFL8oiBlnHlYqJxxIZ0itY6Zs0UjC0ivc7nko4ZsF2pNsx/fz99Wch/PJVH2EbTUt8n7m7F0oUj1iX7WGk1fwSpLATcrfTyG6a/Fgd1c/8Izraxokhtuc4GL4CSuGeaMNpOOk5HMSZ+YfGN+kaZbvC+J+Tk/wDzNaJilKKGCoXRPAY8oPK9wj+2GHqNpQ4FNhwb4CCJIwQRULKH3GB5pQ48geFnSA4qg0qHigHKVzL9cJZGf1GOs8lBZWkFxHSDpkAWzyu+FkhBahnJCFlZ1LOmSwduWHRyNj0zR4dfMp/g3QzLj36RrvrGv7dnX9jyTHoIHFJrY/+bCrJQbPHsGeTNAMecsmmScLDMW9mhbJi2TP86UD6JnRcZ8Qk/kTBhKW/bzkKwcc9k9MXcm5tFeec/NN4UDqh+7ku/TLyZctbe0U22hI9pctmLvI7sl80/KxeLgwhnXPQRZ8woYmjjkp53fDdbCqHtQRytfPjEBN874ZlbB4jIzAAAQAElEQVSNJeOZ9/74oejiixpjjD32/4xPqgU6aluNRWQ3tTbQWYTb7VZbvnsnsHXAqxO94t3jFcHgyF4lTdDr9evX9VuQ+dPPAwl+vScA9p5AMJRA8DsCwW/fvqPcGyVQdkIQudrg+0IHjefsRvu2lX86HFibzq42I4+/apy5X2cu3HL/veY7VH1j+nSh/FB9vlV9zA/kEwxOQPjs9LR+yeA0314+jMDw+cU536U+VSA437Hu+Eafb/Z75tW0rIW0hQUMTl1pPScGsd9gqH43lGMe1Wep1D2iR13Wn30YhV8Div2pZ7WZMX4GacimxG/BqJTrZ4FW6VivRNJAysUOH7BH+BGEXBwGy2lbtpU5G3S+3WxqzZwocztzPD/08M3794cg8PcEfIMfCPjmN4J/IBCc3wau3wr+8Sd9n/zvv68/J5318ub1m9K1ISbVWR+2lYNpoqznzM2J/WNgGrJa98zVrHkKQvQYNa/Ie56mDWv8ww+6h+DTfuo91jnPtUTUpjJgqptI+JmFNBbThCGLYdFQKHUSHXOTioZf0NiYyrktG1NXwwm9N3Wc3Y8/ZLBhbdhEagAYhA0O2ya94qhsK10NXQZQN5q16iiy2EgPZ4DR9Izcchh52B35lzDVwEya0JFaaJDzb+mbTaqQnIBSlJ3ir9QNJV3tJPtziB50N+h9/+jboa+PeMrZlgLRvbSTNhm7usne7ZSNMJvrnpee3FAm8grHN5ojWU1I0qjCZTiLE9XVRJo5RuSBbfINayikTnNdAavwUAjnMUMOEk6EXz5TDtCkbBdasxrjH5+t82nDXMncqZvT9kQ1pzKPtnxEW0E65Vtf/Tr0cY0zNeOHPQ8k8V9uKrfcWG75sH9zc6MVCXRcXV3pipfGGz783/EhMOVTb2IsMu6ZCzP8hFOTDsTBTOH6taeXgiuV7jkdHX5BflTkM6w/k/fvynrRpox/jKIArJx5UFjG06FWa6FNvT1Fa73khzngNuZS0dRdgfxQP3W6UrchM20WbB2o4VcwIqQeXEko82BmjmWeTKGsyTzoRTYzXyqffcri4OJUik6SggZ27CIHO8qWpMlr2JR0rYukgUxF1jPT8KjtiY+mPJRX23uVHdiStmmaCvenG21FPz5rvav3pt5Cuxr8Aa2pPQbt25axSzZKA8hyzjRWfa5+T9gxg1CAbQmQD9tW+Vx9YKFSc1HyH0kYkNgddwSqSySAPnKtM+LFbxmb+CJ7zI6H3Ow32efv+JhVP5xyfbw/XemSh+kELk8J2J6ffyTge6XbuxteOPaonlXjyjhmzGxe45kgd9w7Esj8RN3zBEMJfuZPIuf/8/3l5/y/vr/Wb/5GdlZ6z3kIv6x9MX9BIeOFctnW0NuKt/2HKJWFBtlcn4OQH0HrMcMcIT6cmefx4R4fxn/Z29f9PP/Pb3yW4G76+9//+pf++7//W//618/6pf7/4FOd8jJyVoHhswoI5zeHU+d8DQRzX7jmXnHHi82e+8jEs0C1i38HnWoOz8z5qTDVnM8eMGFbyhclbyY96iz9gNyf9HnxRdZ7b1l/vfzeW1Pv/R55xuK5axMawOfFbS2TsQrMOkVrNZFZeI+ISMWXy8oLO2xDXnZO1a8lOxV+N6L3QWV8V3qhnLTDDoABKfcEqUghssN9BiZvwHbNHqnJtrjI/BO8bcW/dlN81FtXnjM2PEdseFYd2Bx83XpX66Ns6lBdshSEVD/08DCZNldLkCNYjTFZYbvyxAFbfKgcwTNA9GedB3/Gt49x1KnYYwyyuYLY7vQB3o6syQ38TsNmdI+q7Fkw8xMMOWJO5mZsyxt6aAHxcqbuwmq2JTcoUNN+tnaTdMvlhn3xE8+B51fX+pjf/L2+1RX77h33qJSb6Z8CRwdqJDXQkW1Zb6+2neDvCYFf8Gqrt2D9E9An5J/0XnOq96bWuhz/UDe0wR/Dq9xW5E/KuCnzdYVJ6wBLfgjbiB6jyWnXQ04BPXssDrQpd1TAR3zVTT6IOHmPEflXYdGRZmtk2Vvr/Sb7bO1BM8250PFpb4svZDWJa5D8JhsqyVqOGQqe7Cc118n7u89qd657w5R7AX2NbbE3434MO9LFQOqFoyuqjTKJYJGHfYKXBKXkpczPy59Upf37+9mMaZRAtmqxLXvg0DfSDXCOvBQ2l78LS1M0rjSpYYh+C029oOpIEMsaBx6oMZrwQ3yTcZ6Yx0HGOqVsy6zf8gPz2baKhwqQK1k6QH/ikX2zgM7jNo74sOSO85DI+mrILEwUVyXV6TAfmdRYr41grAn+8gVX0+Wl9gRZd3zU3RMgnQiwTpcXEoHhRvC3EfztBIs7H403BEcb6KCxJgIvtOHHhv96gKyDQ5q6HTQw6JQPXuqUjT2mDdVvEV9rvr3SdDOwv7mEB7zr77FnIiAduodOSadcymPnfHut6hO8edY26Zl6c8peRQcofdeayJ9p09rJjWfyxs3G0ATVHH5WBcaMG3POuQysoko5qYDUQuC+eEZd5lhBWY+jStIizQLljJyS+JUE4pFOmRWZu8GYv5NWnlpDIdcyCztrXYcCM5drHjfTz4CC62mYx0D07z4PfWbOZI0eI+Y2+lV9TN9WIEsenfw3mZ/WVwwTGMVlOBklxnbtV1GmHstGGlNR4SlSY5/adKe6kr72ZgWbbp5fgvYMHbJOmc4mEOCa5QexNHRJasw5Q+8x657XgdcXj9RKoYe0Urk8QpJr6fArIluxykJXWWjSx1hloThMFRmqfqUvA+lI6lQ+ecK5NR7wsEkqecWXbNbE/X9izuUHqw/viaQjy7qrcaPCzGANzOgZQBknbdOobTn3EgagBeFLZgmq5cgaju60t+M9Od8aCvDJm2nL4h917FAqGiDLdUXKFVb787y822tX2EEBOvOeXGBvngrsI9U/+oAPorbsjc1BtWnZFheZf+O0njuiJT49RmRlG32ZaesAfDiB+QVM1ZdZU+otwNk0O4OvOFMMxFLbsgPqhUIk0uIo3asfFhqb0n7lzYdmqSqzFluhqfWuzjv+ZrPRlnfU7clW+c3fBLZevxkB3zdv3iq/+fu2/j/UdwR8v6ng1XuCXglgvSXgG7oi8sjGbwS/0SuCxydLIDjt5Hk7Y2RssE0H1nOxk3HE7GFz8bMm/F7jzrNAvpfcEAi+5p56yb3/nG9W+bZyyveW/LW5X375ub49nRIEjuwM+UeCxPkB/pSvb/HUv+O9bEfcI3N3ir9odKa9NFx0NSuy341FCeO4cP9DFg9k5L8WejBPFgWPSHQ9Eum4XvIDceFUVB4gjhJCH53W8s+sl6A19daVubzdnhC8PdFrgrhvXr/Vu1oL71kf39b/Ffw9gd7xG8E/1G8Bj4DwDxUEDv/ddwSCv/2WNfVeWWdZK9sT4lGsxc66bLSjan/ZkbjnTqxrpuoi0EKZYBGuWMSQ33w6NaIu9AW0iQV5jLkaxhYqch3Vih/s8TUNOJ3C+w2HujWlo6139QM2R3znYQGwScXpx+g4qSPvG+qC0lP60GkQHmo2G5pUQcPCLPIgqTKfS/oBQUQOzEg/5ifNDMLYNCZNlFMBxZZsF0bfrLbagFyy6sA3aKWdSj28UGQUNaUHDgUMR2YImbL9LBAqsK3jI21O2J5Nr8ALVm2sueGCfJivDyXcXI8fIKrsNCl0qs1yostoo99c4deupL172I4ZZYId/gUwPvbIqwquKjL/co7U77g6dSzbYxwYi96a1nlWc2m70Xa7HWDhhT9hEZ5sT0qWMq23Q31jKwoVTKyD3ERuuZnkhnLLx/wEecMHCQrf8JE/9JYyeUiaqTMvY5D6Qfk1/i/f4lH8qv9bDtORAPJVZ8p+CTL/0GZQJwxnCYtaDLlkcRgCENiDNsawtfsx/SreXyj/mXyTZy9tQxuwR9p+mcqYz1wYay7zYlKtS+ZJZHkuyR5FKVVZPT1Mxtpe0YYEe1rabVb6bqhtUVRZydF5AHN1Zs5OodiSNgO2MMrmtGyrBYtPe4uvumrdGD4oGfwTSv0GqG8JXQtUKeWoZrlMQeyIPfFB6BPMmpDNKUf5bE4zBt/bG43/OYjtmJ9hAfSi+oT9sNU30pywlISZ6fvY08cL1NiH7gi+3urm+roCvPkpyiC/jXvx6ZMuCOReXn5S9qkZvwrfZ15k79tyf91wb7Wt7F/X6PhEnQQz85utv34Ywd5ffvlF//r5X/r58AB+qo8Ehz+hdwQ67xS7MoZCV2+ZC8yRok2GPofcR5tNlXtUupEOmFte6VKOwnTBvwOSqDZg2VaOGb9m3e0I8MRHN7xAXPGhLn9m6PTsVL/S95/pe4LAP/+cIPAvvIR8UPLyW8JnBMjvg8EflZeWT+XzS10TLLohaJSg+o4X3roHM4aZwwXGYwZTIWOcey9Y5nfGe8I+TkzNpIA8OU1f4u9W975N78qYdsY1SLrnWQr5em+8p6nT1OLjAJ9YXlqgPc7D/CxmyToiWK3YGMzYXTQGUzd5qQZbNVZaia+8DFWlCVWrhtDIoFXgIZ2RIfliC+lpIZeUDi14eGHxSdZLcPAb6yY+jZ+zjlbE363HnwM2eoCGNtEBHR/kVtJ1HZcn/LFgFPn7r/EnYCPSzPwt/5K+p5i0OLy6S39ty/Yyt/CH2QcKyPGr/rTDaHoMRE9ODFwDGY8HQvf1Z/iAqcz9eNbt3V43tztd3tzq4upGZ+wNH/lAcbG70fW00x0f6+dOYx0dDZo2kOVj5ob0CfL82ee3J1u9fX1SAeDQBIBfI3u13dRvB29Zr9veNdZrUytfNdkuyOKw7KdokbUjeUt90lAbGlRtydJDJC9I2UdokQfUsC3bOj7mSnBdxeQXC6Vw5SZt8Q+ZkdhcvwTKPXdS84E4czF7d917Mi+B0G27/NfoT+tdhtrUPgIp1bHKKpEL/Ql5gllM+SfSv0IQC9JW1lfdJ5iMM/eIOUIaTH+qb/SrKH1IfwKyx7mUja4yfEmPzL/vWjbTdugTsA7LPsyxzdANVJ/omz3SZKggDmRc/74z7QGnxdDfgbKdekNFaQo7gG/qnsncnRjniXEOMrdTwOIfdd2gi09a0kegSIr+ITxfeR2d5C58yGM8MsAUb8Cz1chr0AR+B+YRcOUDrXg2Eu/Q09UVAeBP2l8Anp32PFfuCQjPPI+KAHH95i7fMxq+afjLgcYxe9ZEgzShGZ+I9hxgI1nEX5JCWmlLlWfkcOjJPj3KTTJjIPb0ebrTTLB5Zo+fCOROBHf3B1xrwqaJwO5EAHciYDwTxJ0JYszUFTYaxM6GPgMerjXd3mniG8LMt4KZZ0FFTgDbol0McMOeNqs1bAtPXwZPOrzJh3IqkBvUA1oOGyaAaKXhj0Cf9Riah6gojiL/yVp9JJuSpg9Fw4PikWXuooXnnboeGrct+wjJIR3yn4CDT+jjdITIY79trXtX0aSBbdFxHR9IjpN/E884pyXGiqFmzEnD17gxZ9OPezB8coqFoVYsBgO8qwAAEABJREFUtuwFzNPWrd6bNjzobIp2nl9Ihy/cp3tr6qlD/baiWZxquj98YB/OnYP438H8Babg+dETdHPiY66MReSFJPF+jUfuCzXf9uM9u/hJWWcT4zalXpWZ2VZmVZ3IAIppB2VcJcu22opGmnFxYchtK0d0TOje8+0yz1c79utgz96V78jJpyV5/Uc9m9Qxkke69HGpOovtWT/RvUNf6Wf/3BdGH/fs9xNtp9xE31IXFWroC+y0JVoYUB2u6+PL2nvcee8OhOWeFIYhee+3tBdEfozIAvwyL5gqf9KgpeXQTFR/DrbZL4JGvzo8lLFozbItLsox08Z08Nu8tDVpLltm2qNdzpS1jZ5g0dWb+qZrm+/fvG+c8P07QeA3b14rf/o5wang7SEI/J6g1fgT0O/qT0IPPsHfd+/Cv1fomzdvCGy9IUD2Wq9PXlewLN/XO98abGP6gA4HdpaNuYQfNAOy9m/H+OeXCPJd6+b6pr5n5VtKvqmc8S3mw/I9Kt+lPnz4UH+J7ZQgcPLO+R41AsF8d7m+0g3PDrc8X+yYtzWX8N/MmAlf0jrNpv2Dcf/D/BM8wLyJGSHHiOxlmKwA8lvPVAOcYsJymnXYWD+AdZPvOpnTWTMnr17pzevXesc6yVr4luBugrw/fP+Dvv/he32fgHB+Izh/Irrwg3784Qd9RyA4Zb/5hnVD3aybrL/ojP7WWPdutK06MiszPx9Spiu5kWX+wn7VmfLBWviYX2WPabtvahQf16XYg8QiC2FRsQtJeNK2nA6xibXW1HpT7/2L2FAmqLJsWEVTt/VlUBa9pd+SAKc+c8Tccib2zYVJU22aE358inUTz8aaculTdFRTaZc+9dhUtm6UAexla1Ojr7ZlP4/kNzfyg5TBcIu0Vf9STzmcC/bNOtiDpOyAfu4cNRlB+ooCzWx6E5tegpADUz1AZENckZv54JM3Kf1OvfJX+YqWOdOubdkrSnKUfsYH+Mtey0Opkmsgk/gzz7TDGLTeH8y1DeOz2W6VhXyPzUjnprjZ8NBKndZ1P0bDuOGX+weS43Q9nODn+GntRtw0M2kiS9ncfArc2JKeGI/kiXoUW6v9E+hvtwF/qwYRXxWvzx9VhrJrnYUaanN1kwvhgUDJQ9e8UNLJKzxtsnKrXsouYF74EVrmZmPO0maNe/igI8tccFdbkfQDUCb1AuoYatNygN52nI7sC8icGMj6mzSz7mquHCaJ7zuauVPyzDTEZFmWqg3son1jU9kQfrVFlCmojtHeoqP0sW8stApwSQ0d1Rlp3R9PBPdZT7kUDtYcVkv6AoYt9Ju9KvvVRP/LB+St6UEn9ifWI+toCiifurF81fqfRjMCeKI8Xzx9Tp8OoJ/ziiWv+p4f5OHlKQ/LedC94UNaAriXny51cT7+jM4ngrn57dboyr0qP4X2+vWrelhPujGn46/oOP94rnqo5iH7FwK9CXom4Pnrr7/oF5CfwDx9/Bu/tB/bzBwxc60x73rLHGzqramVzC9Sk/8AbnJkhoJmNB+jjXRD9ltgj3pcY6ns2BT7AO1Y0oRv49e84GavDuLXBNPPzs4I+v6qXwgAxy+/EBT+5ReC4/jqtF5AzpSg+cA5/LkSQL7A/wm+X/GBM+MTfTsCzXtebPeM6bTM84zPVOnM77lsmZOXWYFdKigpLH16xv74vvWunvtZYauM8Uh3bXgx69wLe8q0royNbZStgP29J/ZVH0LTj3VdMrHnWB05fHpQ5Pe2Q721ftoLatzQf0zLX2mX8s+flteMYuqySoraVs2xBgUdv9WzRPm2a/iSZ4f4FLTOXGpHcJOp96ghrcd9i3C2OCWrjoUU/0+44F6GblbmaHz+GGQqtlcfYGzLthr+MGjwNrK2yMLrjx5GQQB58cxsOUYKkq5q0CS1fOSEagFTmG/2k25Zq9cEfj8R+D3/dKWPBCbOCf6eExS44qP/nfbaE9UYAWC80CSiCGp80O9d2m6kEfzd1G/81p9+fnOit6+3ev3qRK9PNjph7mwp3HvDXx6If6yyRscHsiRtj7zQI7Twq7+htiXAtajWA1nkwZoXahvRERYdiIdcXjUUrVQySYU3+TbXFchVMq7IFOgrji+Uy/w7vLfkAw8Dlrkp3bfdeseXTTYycYQuIFWnuVr8W+VQkdaLxzpnXizwp2XM7KHpU90nwtcilMyYtCMkLZsMoEfHUufvs3q0P9PuiuzF2ZvnjNGRPPkpHatt04WB6lvSZNoWGXp82JYR/h5Q7fedafOPgFZtH+yuMcEfB99wv894B/GVUnbFMt62VWscalspo7/qQP1QXZYescl4jJEtmX+qw7NFPLPAFqkCkdo+SY3nRt3uJJ5Zp8srgr+Xmgj+TjwvTTy/7oGu8pu0t1W2EQxozJ+Ov9bdOlahThN+CPbQPa3P0BmqY8yWjtML7wNNjZkNfC/xXD3zvj4R2N2zzyfwu0vw9+ZK+wr6XmtPYHgmf97dUR5gHzdHeCnzPagAMPaGunSim35nbI2ckrLZn5rVeqCiLj5p7gcdMPa9QeF78sKbNP20LdviwmlZXzjSRYpA6unoQGeV3VmTwZiTM90YSPoYKRNEFvoEtEHlXAvGMmO3DQd0jCrxD79kvED6mfVZezLzMXxksd6mb+kjaAHpUNuq/ur+sIfMht6L/2KO0ebMwA9yP7aZk+lHUfoVXoptYFk7cHLmqq30q7em3rvyHLzZdhV64z0j6NqGrzKUaxJTV1QX1WWpwKTTekQ2+Jm8ebC5hsX3sTvJ/yuQ/tARRoBlQgdJx+e1nrgPhK88+KneFXnOZA/JO2nmXJDvuaEzZao8zwjzgukgw8NDPe3QYDkRAc42g9Hc1BijBm83GRpZqCmT4tE5MSfSdrBjrwtN+3PsTiEKp/6qq7dFb+bHikVmoxjM2Bq9E/3a5RkOvTv2x93CR3/ayXNeARvmgDZVKrAXPeHTswH6Npivvs7oq1qhC2ocwsePx0BWeZHBz0UnfMto0Z/ShRyvf7H9Mp1L/D38hs8M8JMLlr0AbbFxpo0JzPFDtb20Cz/R7lwYhamqxuWguzfWa95XN8p38ASgTngHeZWAMN+EXr8mkLvQBIODBHqDBLxC39ZvQb5V+OAtAeHI3rx9owS2omvLS8+Gd2R7sR2KRcsZexcwb8reUMWHk8Z8mHj32umOeXB7d8sjAoFggrkXny74rvJR+RZzxjeXD6e/1veq0/W3gflGc/7xTIdA8NWl8t983fCMsbu747a+Y5wmgCfjp8Wi/yH/EA8wTxxToCFP8JL8ScHfJ0jbFv9ox1mHAeuwgQ1zervd1nfTsU7e6C3B3AR1v/vuO/1AEPjHJfj7E8Hf4iv9k3766Sf9+OMPFSCuYHD+n2DWTa0X1lvWYdZL2rFp/wvmM3vZXur62ZLHJcIHn62wZLJnZGNdYTaR8BiGcSpIsjjqAuUMC5wMythwcWCAA/t6E3iGtt7ZmMDmCA2+NzXquqErtHTCQ9NM4PumkyT16Eyvs9gLk9ZNMvQBsoGCOcgGewAKONd2Gm3Hpt6b+mJvfVjNx1VkDTsLbvLKQ3trKjm0t8HblHE0Y/NCaKq2w2yM7FQ10JgOSw4nmRR+elr8iy5LaztpX8iiK/3KzfRwc+Vmu6YPN3RkEzfjgbnarLoYQOrQqG3UmnQAWU7EJV/bL2r6ChyI8lWICrBc/9QzKoOMkW3ZVtnQunrAPMtC23Jz2rCYB90o/IZAcM94UqZ1bG6A+uIoH9S8mJk/zKHcfA8+yaBkmMhDngeV+PgY8XMe4nJzK11VlzovDSZt/uNPDwtDgkodmEo9vCx5IY8hBOYSd68gqRWr7JiueQeqR4el4/LP86YMaEFT1kurcWfskbVu5s/LsKm3oFHevk+jWI7sEVrrYy4uNG3ao16mA1ODdSfmGfOJBGell0uKFOoypp4kczrXBfCOyLJXNMWe5pEmQ0kf2pclrRicOKoJjJhpMHM3e2aoljRZ4TCPEiSSN0AJKiMib/BcV41LHSQUiM5gzhpbUfvvUEARdGTdzcoamqrMSD+oU1pp4p9yru4Mfc4muofJOIHM0Un6OR8Qn0z44QD2lx0fpvIni+9u75TA7vXNta6vrwr58zcJVl4SbAzqwZeHaNP+hj0vDxrbk606PC2WL29vb3XFh7b85GSCvyOwmd9w/bUCnh9+/aAPBH0/fvxYQeXoL73YgaGyrdZYL73VvG7wNaeaK4+rfhOspXyoRILTohkQGkiy9FtQ9VOhGMt22d1bl1dbnaEY/s+4jHk8Ky+it/g7Qdy8XOQ3fk/zApKfQP1wqtOVIsvLyUdeQgY+8jISnOsTLy/xXf60dvx3x4tN3RcY0xpf6MxYz8yDA8qI2HQPvXTYit83vStjXYDvPJdE1sOv97c2+kwFuf49o9SRmVyoF1TKdRVXazmYx5wYOXw3pQ+s0aLhg+rLyKdgUkvl30dQWToOvkLwlEc38szTQtVAljPG27JNKoDkfFBeSk5zU8NnvUPjR5Bnvvi1IYvfWyMvMBSdTk2P+pDBHLcPXz7TowMhJ7lDHv6QGKJxfTFjZP+ZV0YNE+baLw4+ZnwPPLlpr/pJv23LtlrWFWjw9iKDyhpH+MH9wWsUrjhWVU5CEHoMRIvN4QYSVhjYUzQfeO/4GHVDkOLy+pb1e62PBCWCC/bcSz7+X2unO0/aN2Z0B1AT8Qg66W03wd+uNyebwjuCvu9ebSsQ/Ab6etv1ijW57U29eXwgjQ6pXJQeaTkwCe5YItkekIq2pFvD7wADGrw9ylBALx5LmZrH8KnXW8OmptKJLPXRJLlOPT4QI+Kak/LH9VJHyMjSb4GocwDa44MCazR7y8SemXGaln0zZd2MzU39uP/iQJdtiixANE5L4wwp6N98VB/p28QaS//WdRazzLhkfFbYlg2SGcCH/FMQ2yfGa6Y/4YNKIzvYiM02fXgOh0LPMJSn8/pN0O8/TFXbNPcyGvmPYd+XR0WdNcb4oHyBb6aAeTyB+IpGOEe91psa425b0W0POQVk/V1HLP7Ktiia4K+LqgLAjSBSm7wEgWeZvXXmw+yeZ889AeB9BX4/aeI5aX95KR5oZZ5N+91enQBIxz8J/lYwFb8ph9lz8QVqaw9OAHgmjXZyyYx35oWKjXXli1Ik+SFzLgDfK5gS0L3VzB4/3d1oX0Hg60HhI6s/E005F/Yy9cxHbOe+gr5qFTtplf7PQGqs56Q7TbVmHf4/1E1nvzJjbLlJLeDe4YByDYRvbrIpB9wGb7tklhSItL50YJeewVy2cyUv6xSOYvPD+37yGIvM1yqT9ArkkU1rerEjdjl9wLYGKr3Qpcg/njCk5YuszfR9Rfob420ra/SAJW3T20D3B5L7BNzjNKK/+KQ3OddxYl7OM+PMHJ7q+9/EmKeAZTUJ2E0GmYPZj3pv6szb7YLeuwaQw2/Ir/ndPJ5rZMUNllRrJHMtoJmQFcnXcqScscxN3aQAABAASURBVLHoIqtyK/+PobF6BUaFhXzxXPo+06nMo1o3y1jMoayndZ7lu2JhlbEnpsxEuanGLWN2jxnZjO/YITFjaYh2SBydlhmfBuymZtJBC20yMhteLjXRFxv2vPvv+Fa8x4Z814w8BWzLds2D1rv6hm+rzI+8KxVPECVzpvWu1hplgahJH6Jjj87oD8IHO2RB+Mgn+p+y6QpNoWO0KaMogDx3HrLCBI8L4avofYwJ+WPMi2/j/5n8QvqwYpHRs5hZeNxc2VsXjKEjDbhZ8UvQG+PROr5ssgOLIpIctWMvWtqp9ovP+DObVvsy7MphGR3R29JGb+jt6qWfMWJctvkefoRXr17pdf707Zu3BHbfEux6twR93xZN8CsB4PcEst69e1v5CWi9fvNGqRt9G8bfTtsDseQBVvuwnQ5xIoCfsD/zKuO95zlhd7dTvpfku8kVQd3L/Gnoi3Plr6+dEvz98OFXAsEL+AaTby/nfK86P/+oBI2veJ644Z3tjiBw5lL04yVM4UqTMP9z/ps9YNoPlPkCH/oEkf9VSONHCJv2bav1rtZarZfM6cztfEs9YY1kzueHI7799ht99923+uGH78EP4Pv67d+ffvqRAHCQIPCPSyD4O+U3glPv3dt3ev3mNWvmRNvtiaK/ddpzo3lr/NPvP1hPLKz7+qS/NOVb713HSOdbb2o4IbCbXMA8HGRDNaDwFsRyNptCV29NvT+D3CBA50Nlo0zQ3dQa9T3Qig6dsg7HYLmSr0Dm3yG7Nspc6DM+mDTBjE17Ip3FD2rTnsg7ArKUDWY2o+iIVhv9QWvqvddgVRCRjS4Dt6L35APKtUKnP129IaNea52bbZObZYMoz6hgH4Zp5iYneM66eWBlmRAaJC9VAnMJxMX2oY17W7psHqHox9hQd/WTNXsCA8EOumKk98rNNh+9swnPGFHAJ6F6dNgu/bbJ8YG3j3khl2TOyGEM9FceaQfkgbW3pgY6vu+tqzPXMm5ZyAWCv9v1Jhg+40mZ1vsYJ2xFVa6yY7kZDwYsvsEv8Vd8eMsLa34DL3964ub6RgnQ5OaV/HpwoewMlkE99B5tOgC164vzgVLykA//n3qmD/802xlOfG/GGWQ9tiaDzBvbsi0uQBLsCoepPMQGpO0wYOFty17R1GvuNbXe1Vc00q0jg3YQG1JHksU0Yy/I3AnG+mOCIK/zqFzKVoXKECyS5Bud0IbeVu2krX5of7PY0XpXo5w96omD6c1Ww44DMzFvp7Jlr6J5+K/0pOwTU+XP5M3KHJ/Zb2bqPQV9ogtkKXm1x6JnBhN1Dog+Ck2AglQ6GERy1kTZ1MkH0mCifvSNgpT9h5xmJAToMss+Vx2OpOaSLlf6mj5UauWPaPbkBH6vCPDmTy/n4TaB2/NzHoZ54E2Q9pyH3isekve8pPXe9JqHlFev8oDxqsY8jWefv2Z/OqdeHqAT9P05v9n6y88Knz/9nCDn+cdzRX9+kzXBy+xv0RsfZ3107tt1n2Hv7Jk/jbnW6LFFj7noDxypHkTFSvFVkr8b6Fmn96CW/RTRnzGwrUaf8gKbddLoW+baDR8uP11c6Byfn52dKn+OKH8m+pdfx0vIKS8hwdnZWf20asblY/nyXJd86Lxi/KIj94w9L7gTc31eUeM94WJmxzj1tUfsa72rt4xDV+tdvTcQ2lnfbelvNNLvkBdBvskE1vLPEi6pCyy0To0jHoMr+2fW56yZNVnrNDL6d+BJ00FGkw5yDU/NcZbiwX7+Sl301Hp5hk7IBCh138Lhw+/QXH0ZLEWxN+UPwKpUlmUb34HW1UFrTWYu2FCTryNY9wf1UYduRDCcwxYYsqoBWk3m4IcQ/iCCGSdVSs+BlqaR91dfy8eMZVEMCI1/Q4exiwXxBf2HyPZT4LOl5DPEi2ylS/JZkjLHOC4U+X06fx5UJSrnkrHSCHkurszwZHEmd6KvdzwX3/LB4IpnusvslazZ/Abw+eW1LgkK3zCfdxSemAMCpm+9m/khbZp0Av962/T2ZKN3C96edL15tUW2JTC80cm2a0O5Tl1O2eKYVaQ4LjkjOAAmBRfYlms+tqLN1gHIe2tqwHp0MI6RRF7lKVPljqibdYCtg2F64cgD66Msan2x2qMqh2Tq3idGqvYUxidjFMx5Dpgl26Pfsb8vfUZmUw/YrjK2VceBVuqfcaEfMaT6yPhM9C3pLPxY3dK3I9iuPlUZ+KL/oMtMHwqMV+i0pNOfMpN0qD36YbvG0Lbo2D307zuwRCuEXcWH/lakC6kDzTCXP/BL5nCeKYLwGftqJ2VBxtw2Ih98Y1sIOKEK9BccsTJqVxoe0FwkM+0Ggq7w7KNUcu/RmMt93iv/d+8mQVMCq/P1pfJ//O4vz7XL//3Lh93d1SdN11cS+26CxMZHCZx6phX0K1DjtsPePTfN8LP6Qtc0eVgyH4HamuM35Rg5KCERfoLdF4yNAvO007S/A7cEfm80Ye9EQHjeExjGfgSU39H6RCt76H4JAkffTBrK/HZAKxRWYz/NeLbeteEbQz/ZalMf/bZyA+5ywDNGUTf5ASyTll0apZVKiiyQilVl5eli1vGxpkKDNa94LpiLqWFCqI8gczXzcsW6jit9nL/wgkZvmRCbWvphNXiHD8RBmus//6Q/8cHEXFzXafjIYnz61ejTAfQrvI0HghT6B4BR1QNUoi7IGWueadKnibU6F5InNeZc+rOi96bNpivf0EI7fGdOd+R9obhD6bolBcwm3QP2pZMmR/mnBQ7yKjOX3rHStfAvU33umD+XueQdGid9zJOsfiFLf8UFFmKZvADy4pmmZ+bXBEKDzK0gcy3v/AN8Z2H+RT4xThPjc8BBPspEB+rWZfhi25iKjS40EmbQzFjbVmtBU2NMW2P9kratHNFf35J5d92BPd+CIosfMld66zU3Mj+2fE/dJLDIfpc9L+ktz729N/W26EU3E7DsnTC8+l1693yL3hV2pIP4YqK/aY8ZG3Pk/MO2ovAlfOay5oc+LkaztM9o5CRR+j9DY+eKmfF4WB5PlB6MQIch9+eSIj8cZivIpcG4GTZ+aWr4Z/VnxsFGljJAABW4DS/QxpT5EDvwzQRNekY2k4c1MgaYq80VUKvqJk+LvNprXRmnzWa7/LbjKwLA+W3H4O2D4O+7BH8JYIW+fz8CxG8JGK9/3nbLuG8Yd9tpoaBHR+yLiUGyksawGoup+sKcph97xj9zLt9M8h0qv9mbb1MJAucvseW7Vf5C3Yf6Yfz80sKH+vaSbzTr96sbgsC7u1vu6XtlzNKO0vBwZJr/nYiC31n1H1LN/xA7/nwz1p5BM0zBVzZCDdm5qmjWYOtdrXdtthtlfp+cvNKr16/15i1r4/17vf/mmwrufvf99/o+v/X7ww/64ccfCz/++BMB4J+KT6D4++/vA8H5TfoEk1/xvTZ6O/dU2zQ8VqgeH2SlK59DVVnLMc+ztlK+5J+5tNYbnXwENiMjNxtUe4CmunE0qF2OsgffoY0NpTerkVegXO9NvXc+fgyE793qrY1yzYMudWxr/BP0HsrBm4GhAU/gcDnTzYF0euKBfooD2Bhn6IF/Lr3IUm5gHYC0MGBbTt+grXX13rVhwDqb3SY3N2hkj+HWZerZlumjDZUlqDhicWwrZPNj45uhZUftVhTKSXnbasD4LAjf3HRvzwab7tGxsVG29U6Zpmoz9UE2wbSRG2+COfvdxE0X5KcBl5s7bqPYrPngH/yCwZHrcNCX4kOfwnLlFoHlHOnlmvRLSBGGuob4QZkkyFyIlP5IStq2bFd/0/9gu91oy/hsucFttyc6KYpskeeG1Qn+9t7UW1fHXxsQ2ldZa4qvxYFH8Ak3qR0PK3w0zP/1mBvUHS+wu90dfuRmQ95c4ziNsvg1acV5AXrs2Kqy1w4/IOvff8SGx8CqiCB1Hvgwz6FKHV2Oy/ypnUQx51FLCxvhC8DfArYZV9AsM8Y2tCDBPQAJkaVVLhLFm7LwDdhNBg1dmTutM29A+N57za2efSN862qUC+xSwoqfK5CSB6Fam8yh8Jk7Wa8FsQ6rJIsR/vhEiwros63Y1Jppt6nmNG122i4e2npssGxLnNGcOVrtsBdNAes/NsSePXtDHszCD5uY3ynDnB51Zqo/DzJQP/ImykfnjO4CaTKVI6aULbFnRTLo7kRbMz4JJupM1E9Wocpy4TzUr4wXLuhLmyHBc6Vekj8pS5u2adbikrMgjvgFIrIHRJkA5XgjJuAauOrPxMPqxB4C2EN27C83BB+vLq/0KX/imaDiOciD8OXlJ11fXytlZvyyYV6dnLC/1QPFRrbRs68/iZPyHz+e6ddfPyh/4vlf//pv/etf/6rg7ynBy3MCmymTQGV03tzconfPXJxiusy/zNPOPpl2emPeuMlOzkAVfHChg8zTsYHDHzbzR3zqJC/0OeAXRc9X4TkFz8ks5Yz9BXEYkVkzrNkG+uhf2s6LSH4LO2ORwHj+3HaCvXn5iE9/rUAwLyEfTnWW354+G78FfHHxSZ8IAF8SoI9fbxnLjFf0zfQHT8imzbQHzFptpG1sscgDkmCFqJD81qyOfZ31W+ORcYHvDbsX2MN+a/2nB8fjhEtg2c+BTOSSOQNIeC0HYzSDiXk4sT4L8Fmnc+gBo9fp91LzZZJCBdqDop51wmjAzGACoSuiiGJVBtdSsM7lklz0YHOVoUBRLqgZdZYi6aZttfgxNCg+/sS/Do0uPTpQVnqXPiZJOgYMNnKqVCJSePJHMnnhwGJQfUiGv6d6upQkeuRnkZx7DE5fcQx/ShO2xccrjiwcWizaBfjHthpz0oYC23LS4jA4Oh8m11ToEbzyjZrHGHKr0fYxkHMilMYFwqdCZAkCBHKTWpcNlUX3lPm555ktz243fCy4JOj76fJS5+Ajgd+PVzcEf/e6mxJweIXO19Tc0HpTJxixma1X6Hu72ej9dqNvTrZ6D755tYXfVOD3zclGJ9uubbc2+KQ3qbUZHTO6AgmmYEsaF0mVWK5rCkq+bdkLWrvnVxkUoSyO8BAt1NgQNOiKZA2YYitSaeYCLHEWxkVaKV4ePAVe4qss+UX16BgNSwu1DWvGZ1bmYs2/w54SWYpajXKtd/bBrtZa1bH9lEqyVBD5Wg56lSmwpFRrS88cqZuCofewvvxPlHke0ReUDeyNax/T30DYafpUfYQPtWkRaD3YG4pdaSX+fZfYXWCsQtOn0MJqFvbbox/pU2CTJt+GAtg/9/ytOlN+RSwJH/oMHFnyH+EgT37AGE08q074Jvf+ouFBslPesprv5/HqGy26LQ70sDBg/qpzVtrJOg5NKyVZbBC00jLrBVCArUxB3ae4a8h7pDtkd2rTjby71HxDkPfyo/afTrW7+KA76C3pu6tz7W4via1eayYAO/PdRvRxRsPYIRsa2XvnXnTShuyumf1YE8+4yMU+nLITvpuwa6LuhI591hXv3RM658IO1wHdaZ49eeKLAAAQAElEQVRvpelWM4Hdh7jVRBA4som88BN2KdCePk8y/eue1On0pkkbzwVjoRt3zQOkfZfmDX7iHmCezRvP5hs+HvbtG7X2WtYbNb0Fr9S8BR002QuaJXzORZKzZUgHqs8c82fyXsjCZ/MChVIs6Sn8NGkKwgfwyQtSVtiEpRDLNn0YsEfa4oDn+uxZ+c/mSJ/L019wpE8P+py+BvQ7zTX6kfvNY5j92nbZawoeg+ST8zj/mH9S8FnB52qMvOMZED79YjYObSUgRZ8iP6Bm2CymX6H1pv4EXRtkm27yrA3zm67LllSYVUf4YtZLBM9jniNPuZWGD6JrRdJfi1VP6DNYjV3pMBzlj8omPyDnwUkxzhKFrkVWWhnLZbV+0Dy/DNR6Yl7tC3xLZK/aE/R6AvIn9rL5CEnfY+hjNGkxrUAOZ6w7JGqpzvMon5LJzXy2LdtqDGRrXRn3opVuam5ys9JG6g9FleTCaSv5Va935gfgeTjfXDfbLd9fT8BWfdNVet2qPWqiatgTfzzs+47vFyDfQeIX/JMyaX/Y7tJhlLwEsg6n5eLXXTR9yXSn9WIxhBPN+AcG2cpPmrl3V7vkrXRa+eQBrViqRfcD0DpZ6IXBFgM5V+PfFcPXDb939/Jjx59Jt5QFklUHymJL2cEcKRuxYc48KVoFKO0DMo5Bb029da3YLN8PTmqstsqfdU5Q901+IxgkyHtAAl8gvxEcvKvfBiYYtsjecH97zX1ui66O7b0tfcJ2e7VF2KTyRSQHPyFS/Ir9iUvUeNO3Pd/Bbvm+fn11Xd9TLs7P6zvLGd+uTpffBj4lEFxAlm8z5+cf65cZ8t+jXfE+d8O3l/xG8Kpzpp1Du7iK27i+BlUndt4zlXp8MYLfCqo8f0ZRclYa/mtAeVyux1irkq0Vq+yvoLi3vLXSStBQ0hlv2OfPGiNKHdNDSeThF1I6wwfVq2Quvcv9peSRvYAUfSbLtmr9ZR4HnfkM3Ww2yhw/ISD8+s2b+kGJNRj8fYLBFQhOMPgHgsA/EgReAsEEiX8g73vKfPPtNwSQ39cPXCSofMIzYvbL6G60YWMUpzhivm3ZT4FQsupIuWJ+w4U9oclp8BFiROsdB4DQgDIlDz1K9zYc0xvU7aCvdWst33li7r2x8bRFljzLhj6AkEmy9ATKkW4GKw9lkkw86O/rRsG2nk2EzXAseNLkz4XnN/TkZRJRsjYmNNaJWUWTT/Xi3Sy70Y/OJs1E2Gy1KWwq3VuXybet/NNC/UBGMyic2eAmbK6bHxvdsB8byYs9NhpAa02td/UFrXfSkTX1NpCNPJMoP1WQSZmfMHhdG/JrZVNO3oaJ21oXWqsveQDZ7Xd88N9xw52UdDbf9HfCh0nvCfxM2BlZYYrtVGcI5iwu2IenSQLsti0byNJCrfEPwcKN9MOrHhwP8tAjYEdKsdAFDV8EG/yz5YFju9nUTzbFJ69enRQfP/WWseqMVwMdH4bvLOoN2GrLeA5sFJ919DW3uklkXOKH8hN+CZ2Ya5YUMHqKv/Y8vIxx5QGPh5jIZnya+ikZOwvRu9qPhujIzajK4eO8XK/8SquM/oIDO4QNj+GS6cExZEb2FD4ub4qQ9gFJP8R9nh9mkPKh3jOcKfDotC3Or0DKrRDlG5ec5vIQ1vinUjyyw0fakNlWaGvQ1mo+Zc4cwFzsAfPoIIMf448WZ03N3A+nmjv5UFTzZ51D7BFj/kzKHJqZFzUX9PxhWcIm19xqMnYdt5v1EfTW1cizrBxYoMztAnN1Zl5PNJa2j5F9Yap8apE/F442BoxDtOjCZhIpg4CTVpJOGapDuHr4zw06YHjb4pQsjjy+z4o9B13YkLyszfQj1DYii4s+e8SH1fjMtRL3xSs55Ov1PvMhZxqyueJHwWs5YuOE/1Au0ZeyjTK2tBYr3bQ1sY/ssw+Du7tb5YE3gdjrCkwQlPh0oY881AaXBH8TSEx/s6flz4q8e/euHiS2vHjh2qp/cXGhUwKS+WnJNfD73//93/o//+f/qwBw8lLmgiBl/qx0fgMu41rmYWSrucH86IwHsJOjrzjoUIoGS2nT4WfhUSCqV7ASEKIDxw3/cKVT8efXAQ1UpwpzbfCo4kQPmpHU9XChYU5hImXIpSKnchihG/0HSe/Zx294GbkkqPuxguq/EFT/Rb/8/It+/eVn5beDzyqgfs7LyoU+8fKRoHFwRZ0KAqMja7jRaGcPyH1mw7gd7jO0VXOFfC2wrRY55XP/2nB/uscyRuTbWSPiWPsK+5WnKWfxrwWjz2nTbjJ56+mkaYdzFcVpSp8yjwe457FnxV8jnT1gUnjxsbSsq5vcvYrnOUouYzkxKBn/lSKWYhgIT7YygKFJF68cFCCRukkNpAS6kY+0UGXZVkv/ofZI29AWf0DDA1kc1I8auJxpt9SVrC4RFw6PSdR7mFPZQ91gv/pqapnST4CgTIRSROEpdny+wKc/L4COkTPqodfinyU3qcVfYNCRbrZs68mBzHblQRY60iRUkKEorgKhTbZBO5IbfkWT+SfKyJIeUJMkv3W5bSRoxinzMD8dfnN9pazLrNOPF+c6/QguPukjAeBPNzvdTtTtr9W379T7G+XDfdOmngM7A/ma58tvX5/ouzev9D347s1W377a6j2y9682es07z7abepKZ9ywS6s4yc38AuQcQDsaGtZ4cyJ/IInhGXrWRHyj8GJOG7sBy6oLQALZkFNUBEQYpEMCbuQBRJesykwTwtmVb4qzFKClJfeawrdgW2FVRWasz98QgY8XGoeS01vBlYyx6wbbsF6CHhx8mK5V2DnamC4+QQsf1rPwT1y/BevZAf+Rpd/RtpmvT6G8mJpm2yx+mrwXSyrHkU3iMwJpO3r8T2JG+FODX/Tl2xqx4okA/bNf4Vb/W/oUity37t0NfOGx0UsZfAuUo8sdP9KxtZbjjj4l7YeZxnq9CM/7VEGXptNw8YKsB2yq5xhE9K4bkL7pWs7mgf7FhhhaUlU8eVMCz1UFjzFvNyMzjPfvbHUvqRtpdabr6qNvzX8Evuv0I4G/A3eWp7m7ONd9dU3anOUFWnpXjlxmdwURwd2KvLcxbzQR8Z4K/gdiXg5kysxo7qxOi1W6etZsm7XiOHrjlu0YCu4CA9FS/0XuLrjvNBIGTXjFs2IsMELoAzXRGzXt1T+w74puBdcK+ftLwgbGgzfICTNKeQPAe+cT+r5ONOveDzetX6q9eq528oexb9L1Vb2/V2mvZJ2ADOnKgJqljhzWXP2BDkc4HDG4u38PTHllrqmjSgbkEkDpXPtTinwG0MnOZF62hx8C3Y4xoL+WAG3Wp3xbYSTc565p82bm+DPJtU+wpEL5c78/OWftJH/dgmvBBZLTjIDamT6CtWGXkl62kn6XJX/FSmVW+lnuWxpLjjJFmajDezBWy1pHBdNbF0ockkhFQhgwmFCfpNev+eYT5jC29WZ35u+mdeRqQblJDHiTfthqQJRa+6ghfTC5JBMd80gPzqIghpOe1TGgl1lwESQewX3Gamp8FNhs9EL0EVYFRyLY4BxBhMNfYE0jW0TFEjMe9LGtmqjk11f1+Yq/b8111z30hc23HO2Gwhwb1/YfyM+WCiUEamNgPBpImkfPQ0Ey5kbBib/iIIk/7a3vhI4upthnDtoxraFfvTX3TteG9dEswr1DvnF1uTeuR+qWHRjirzUbdDUHF1DmhbnQE281WG3Qm37YcJVSKLcdI//PtK9848pd5dnd32t3l+/Qe39EidVK1ED3PQJFRIG0EsCqa6od1nURGEkqBkQ8f/QvmtewyDnONCWsq8om6FFd4ynMyFghIH2Tw5R/KHmQpmNlB0WoTy6w2rvi2u6lBmwftDdq7hsyyLXHSOueMWoBdE3OpvkWHZ25NaRseo6pu1vGW95UN49BbVxBZbxvuZ9yjoFvyMm6hiRckbhC8evVKiSW8efNabwgKv+E+9hb69u075c/hfv/d9/oBhH7z/hu9ffuG8q90sj1R9G1ot7em9MkYX6AflgQZ0HLEP/hmxvY9/TieD7vbXf2lzfU3ghPsPf31g/JD+MGHX39d/ouuX+vPRP/64Re+gZ3qgqBx6mQuxUfRvSL+WVr+ApkVe6tQmNxvH4Nxvd+FZ4r+NrxcF1Vp/eAsDHiBty3bVHgeluX1X5UTqeehHHSh5jDj8pgm+3NI+fIvdQ8UH6Gy5m7qFh/mGCl/nF74iOelfnSn7oFSptJQiuR6BB/xL7NVn0aKUmylsBK+mpiTO/bo7E21/6K29V5zPOsj32G/+eYbff/ddwR9E/j9UT/+9JN++q+f9L/+1//S//7f/7vwX/A/If+OQPC3lE2d9beC86emO+vFrBcaHSdtq1mBoSZvwJhlSWPmiKOeBRAdKM4YPluvuP4ov9mW/QwasjTUm0ZjgzbkrbGYj4ETIrOps4BiaivfVG1Uuvkgp7TIkqWvhg7H6FAm1pwNOhte0YlNcdJcacpkQI8Rhxyn4RGhdS4bYMaJUbaRWVwKtmFBaOHYD13DB002ZWQJGAwqFSsGgDZjcybRhJ15CCjUb+Nyo2OS1c0aOjPpYp+pZxSkjQfA9z3g5pqNNpvuq5NXepXg74LwkY3NuKtTNjpQqWqfjXZXwabpPgiMXcl7gtievNBCtJjLCtiXzqXIQuiNvoxZdTyuU0IukUMOetKvgc54dG50TR3/5KEkN7wtiyuIrzZ1w9two9oWtkmTvwmo09tSv6EDtIzrMWg47ec+gCsysBK+yZgFeZA7AP8OPi+8GeMxR8XgRgcEbaIflh3AQ0mkCBiOsDjCFuqCIOcxn/RvRCmWQh5DLxyPy63px8Ujf6L4uUJV8HEG6cifA1kPzxR6KPlsiuLGMFNouLpJMJwhR6AEQtvIXkCz8oBTyFypudNr7vXMpQOaWu8ac7SVvhp7hm9ireeBZ7fbKQG52wQD8wBMes9HjewJKVNziwk3U5FqXPXkMJJC2Uyb2FR2MLdzgwnGPN+o9V62W6YWJ0pLd2jaYV9Nu0HafgBan6sMU7R4KPWELBh5pS25lZkUCRripElMlG0ZHx5g0joGZUnnGp21d9LGxHqbsC+y0psCIDWruCvB5Zmz7BzysINbrhGsWETPkbRZwI7qbzqG7ZkHveHXNnxvG3M8VKC37C379+ODFWOcwG9+WzRB2Y8VSLzQ1eWV8hOMeXid6WfmTcbt5OSEB4+NOi/pqNbEC8Cof6VzHnhPT0+V4O+KekD+kD+Vc0r+R11dXdXD9PjLBZNm5l6Mi//Txj267Ka0IS3260sHHYwfQNXLBvkcUFP50D9+ps1oCX2IpJLD5BvkyXXtV40kuUsNxLHPDkPtdbyWsYoP83JRLyIE208/nB5eRn7lxeSMMTgnqHRxfkEA/1znBJkuCeAnsH/Hup7i86jGv5kvrTf2i6bQ1jp8V16aM97BdrthzLeFzXIPN/PLblJslFVHmV+XSh5fRg/Jq3NNGfqTcgAAEABJREFUhVKqqltRxVWFkYDXgKFZp7RpJ6E6omHGP5lH6dc9uNcxNycwM38jF1+gZspWxScXDFtkKXLQS2IClWZeDSoh4lLnkCLgRI6enAvyDl51ljSk+pOLbZk+tcWXzVaNhxmLAvnI7FBRxRLXnHr2WPJTIGzRMIYbUHTJ1B4w/AHJ+xKOy3+GF3kPYD17xGfx4vBRXcuHxcVZqUVdow/T5GZ8RApqS7YPkKUgRC8eyX0G6FEqizldSJnBG/lj3Je1RP548eGFiGTMDiaEWWpMQWUO7Xmuzn6a3/7ND798urzQxacLnYML9ttPt3e65vv/LkEHv5LbGzW/UfdWnaDEFrxqG73hXvp+e1JB329ebfQNe3L9Ceht1+vetG1SY1Y25ruZ+4GgA1iG07MOIHoM/Y4DjQxhXfEECmzZC5jbLbBkcXDJR9/6cMvePHjkx2eVkVAB5kKVp08iT4+OUe5emHRSKw3/tZgpGFQzKHBsB713tQ7gbZcZpuwByEg+e6bMcUbSRoMRPg/LBhqgGJy+CHGkRtz0AMgz0GPMZ2UvXPlk2VaNEX0Lta31iC+qbASZLKH/bmBH1lPZdcRXH1fb6IOdfdRq8IWlf+lj0ve91F9z0K6+hD+jZXyw9r18wqZT73yhYAbJT1O2Mcn4BN/gDzv8kJHBaXHR33XQmgI2kPsmsWkOKie57KtLboOybYi4J1sCd9d5z1Tf0b07TQn+3lxod3mm3UUCwL/q7vwD/AftkU3XCf5eaSYIq3mH9tTPDB+tz+yykzfo6+ycoaCCwFvKbu5BGbkrmJljBaEDU3mi1cxeOxHAnWhjmm9Zbzea9sG10vZMQHgC83RHGtsJRM8BfRH1DAadZO/BxHhNqkBwgsELGpaqnEHjG8DG75Ou9mqr/ubVAAHgxveYnt8A3rxRa+/Q8xa8UW8npDeg00aTDEQnwHyAlOkljpn25qJcjs/YkGqrLLy5PAPbsh9irRY6pzEQ+hjJp7LMvG0Lwge1nht6U8jO9R+P9K/2MdbnHkwBcyfyGG9baz8PFJltWRxQrn/TmRaD0dy8sqEB4uO5wRAyb5gxCDmZRBQ4nKOCmU8lYv6kK61LvRu0gfymL+nGuHLiC6nKWRLgVI7YQkulLW3dIy08RercY9WySo5qw2JaLbGXqckfUAyJYS8ibZjLl0CROjEgNMVDjzEcLDYqaSmW7MydecIbzKUZTPATNPNrz/fWfMt5AJ5J9yBlgpn5lzlZ+xjK58JMEwPVGPZkHNLey5jZ94IJGuwXOjEvghmdqW3ZZmwDxp1J0HtX33RtCOiG9tYr37bEqfWg30kaoc21NbUedOZPsFHnWXmb76vbrRIQ7uhtlKM0dtCb8s9ctpVf8MWeb147aLCHll+wdgZp2rk8gwfy2FZjRMGiCDiHijDIc65s6IqSk8g5YWMoiMEzumZsHpS88FUG6yqPygs9lKv0TB9nVKCIs2wt6nhPNn4L8E380zr+g++9DV+2rka+nfVEu5knzKsENstH8dMBE22VUbJNPXO/sTbozPeEDeOxYVwyvg+A7IS8E95ngtfQNwSBK/j75g0B3rfgnd69fasEfBPAyv9z+i3BrwSEvyUI/P7de8q8VQLIJ9sTbTOHaLdhvz36Kll10P8ajwPFP+VP7Get1DMUNP3b8R09305urm90xbtafonhnG9l+dZyeppg8C/68AsB4ICA8AeCwGdnp0qZIH+VLd/Y6ofx+Y4TnZlXD9ovo567zKvFz2V+Nu/ZCkfCxRNHkiO2Nr2j9Few0Yeb9RKUAugpMsM8BqLyybgk9ZsQdV+q8KUyLBfWSeb4ANc6SxjlKVCUS5StqM6lZwF5OZMX+hKq6CjE7KPXR9fKU+3AmSvZl7Puo8q2Wu/KOtq+Oqm4W/5E9NusjayH777V9wR6v//hB4LBIyD8408L/TH0x8r/7vvvlHWUIHLqvmK9bbdb9c1GZv1rOdLltB0bBibcsdq6FDoi6dEx5KNMWPaSVg2kkQdwU7PV2mM09XaPLOjeWpW1JNuyJLuuUCkXy1BOiJZj2cJIPTCRdM5j2XN8yoiBmhRHzGyE2WiLz+aBp+YnoE5UQZ6elg3orwGOIR3fmL6N/umrD1MygCxnNculhgq7ptgYwM/ZwEE2oz2b0l3AB+JsdMGOG2EeHNLbqGvY2eLzFUzAvoIba26wJ2zamUQnTMqT7Ym2J1sNCr/lJszEio7oiy1pe0e7+2y0sQXMsa+Aj0lPAfnl49h9hOh5FkufD3mkD/xXMg89+bBSjfEqwi8pe4zKos3I0t9aqPT/BJ+8io9OXql8BH+y3aj8uPq1mTlwj9Tvram3gaRb61WGVaj4p+zBL/FR0kF8uuOmHP/W2PKBMR8gk95zQ9vj09QvW7nYZs7RriRLIikJjn7o0UFTY1okL2BFPCryP8nPeQC3Cgdb/LPUasxZ9z6Gx3ikXMlJVznLXkH51tSAQWjrnbnyCJH1pZybUKAcE+tsPMTtlHmRdX/LPLkjCHwHzU9B7mqu7Mc8Yy3W+lwmQPaV6HkMI7AtY2/Drt4bN6uuLet/k/nOftHLpq7We5WTtcwptKJ/tDNpps2JffYBsDtzXimX+Qctnnk45KhCxhkxiu/PNGMas7kGx7wph0xHKBZxzuieYk+tq335LA+Kc+xJAWCb6kBWTv3JB95R2sv6rZcW7IldNFu+zF7TOj6NABNW95T/yu6daj+42+n29lYjoHhRP7WYn2bM/817dX1d450HgTfLw/e7d2+Vvb0xnmk7v5WaB9uzs7MKQP788y/6179+1s+//Kzxf9WeagSUP9Wfjr5lPu3Z62NHxiXmtd6Yq00Nna3miuEtOxAHlOufe8Yj0Rj6RxAdfz8y1nfcp/MbvhV050UjAff8pvX/93/+j0J/zZ8p4sXkA8H3DxUUPlPKps7Nza3y3wjUvGW92NZYixvW6EYnJ9txz+ZetT1gSx5rtTXGRr/pqPmKm2P3MWgaPeSSx2qtE8HhrJHHtjRok3oJ1ECLZvaIYCLilueKganm8cyEm1ijaSQ8VZ491zyKV/5KK7FcUiYmjza5ojflDnIyi0c4kzeFjs7K0UE/WtCs3vAnaKRt+IW2ZtkrxBFeQyZLBa4r+4Ra9mcQ/Y/xufKHvNEmSfT/Bl45nMsR8F18cwCjEx5fQUY5GrL4Z8nY22zVfc5W8Ra5+gsOFB80r/xj+kKzFMuY73l+zjrdQbPvJb1j/83em/3106crAsCX+sRee83eeJsfxKTN2V0yc0FN6WPeCTat64R75uuTjd5w/3y97dBgq9cnXUmfbJp6czTgyL3mui9Mmpd1MePUzyJ+16ODOiWBfr4uTVZB0b6G3S32NDVskj0yaENfPFhAT8pQv2TJO0aEazp8kHToZ5D+kF0l4XESqXHallvsbvgz6Oq9049WBVzX33Z5UMeWUx2qZ2A5uYVwQSW+8pLywVr8MG7Zi2pOjHWXfNvVr7b01z6qGb9oOY75RfSbyJ9VGDum9CEID9K/jF+N5dKObZl5t47j2r+iJm/BUvw3E//mGn9NhfQ9e00Bn+R9fc8ec/ARspQJbMu2sp+03hZ+yEjI+vuPdcwOFCP4dFy7ROIpK4ZllGK8zX42sFcnaNoJpDq/1Xt9RfD3XHcXZ7oFoQkG7y8vNF1fauadRvs7AjY7QCvoil60Qgin4ptZoV1y12wCwEBtI4PWtuqbLckB8S4j9mSDUPUmUTW/jcsK48PdXnvsC3YEeAfutMPeKfcEEDqRN1NOhYmNNIhVgTigsZV+z4ynWMf5NkuGZmFvo1E+dDe+KXSe1Tfv3mnzlkAvfHvzWu0keKW+CV6r9+BEPf1pGzV32dguRyU6i2RJDZBM81ry9dKR6sGj/IiegxZ9dnJ1OOjtsIFGM2+DyqRca029NYW23gdFbntog1bZf/pl7RvjuQfTgrWvtkff1r6GIrMtBfr3HRmfp61j1yKka4xfVgBTeSTIuc8nIfMvJyWUHwLLb7LTRbVudRDa2L8LlloD9LsBzqoj6zNHMr8Gn1HxT8hKF8qO+PMYeI6BiCSLNPMme0PoxD6RORVMvAutc2v9VpDvPYXMOcpOjNEMn7qwtBbFaB6E9P1pW/Y9SNxnZtSrTuoGkyba3+f7UcB+l+ffStc96v4ZNUrsJjPQrXUFxbsNWdG1XcmWdIxKpPEhbpTvvbEtd222GyWocXJyonx/3Wy36uzZvaEbRXN8QP/LT3wTHb7Za8LG4cNJM3su3dNnD5p3CkAZHcWXMxfOSH8nUBYFgBO18eusMgfB0D/TFkCY9ASd6E/42F047mPqUQZl2IT+8p1kG7C34russ4Z/euusx67WkQetUcZVdaaN+CfPGzu+6+wY3z0IX2PMmMeHsQPtaouuDfeqLffOzYLeu3oDoSDyGiuCUa9Agrn5BpXAb/4f4G++eU8Q+B14O/D+PUGsb/Xdd98pvwWZgPA77oH57cgT6kdfb9hPG5ZVB92OXZ8H3YyvFmRepG95p7tdv5tdXCjfv/Kd5ddff+G71y/69Zdf9IFvLvkm8/PPPyv4laBwvoV9urzUDe97+bYaH02sj3WsGEQaLOvKysXSIajJh9GfoYlr/VaMBp/TuzQbEkN+C1LnBaxqXsguc1Lmxfx/V8a/26i0/wKy17XelD1te3KiV69fKX8+/d037/QtgeBvv/te3xEM/uF7gsEEf/Obwf/1X/+ln4KfftIPP/6gbxMI/vab+vPQ796/U9ZO9szGumH6s99MyvrO/A/2y96Y9fN7hoT9xbKfggytG391zE0HijExKOidum0ARTkBaQ9IUHEYwNe1+HC/HYclgjfm2kxn1uuMY+aiJYt8wVzl1rzUfqZN7MFc2aaPC5Y+tfQ7PJRs/dZjbTF2TNg0s1nPbPr36VmHzZtN+44NPJvaLR+Hb65vND4S32kd6HVlYvJia1PvvZANNtjycpRJc8DJlhvutoLA22z2bPybpY4dTbMmbEobh0mViRWwMca+CbsL9CF0Jj1TJ/1Y8cQ3dH6ujfJJzl8sSJ9A+gY4x9gyb+Or8hEPH/c3t9f45kSbxW+bPJTgn8zvL8Ole/VBxnj1z8TcCz/Fh4zrunAzxvnwn9++O/Z3bmxM4vINroMajHP0YfCPr/HxKP8452E62lYozMPsz6dS/hifK/2gXBJfKHxUxD5KxMjj5OfU/IE8Vztcadt2rSv7Pu1a/8fyJpv8yBc00kHKhq5I2qZs0EKpq9BAHLMyT+asq2W+5AUhD2z7zBke3mq+7O6U+XIHTTpzqcqxDjNvZtZi6SmNXI5Ow3tpc+xnTa332jOyHp6gdRlbqULNmRUMYluQdhakzTntJ4396cNMmQOoWTYtssxtNKHz6LRoJpcBV2q9Ju8exVkcaEFn1lb2rD375p69ardgYr1RorZKTKD8X3emnTl9xwehacn0oZlrATPK1rleZPKDH/XgSuAwe/sVDzh2iD4AABAASURBVKKfeHj9ePaxHmBPCeLWTyoiv+PhNj7Lg3rtVTxUhDbGJ21l78hvsOW3UE8JPubhNg+5P//8L/1C8PcDD7tnp6e6uDiv4PLt7Q1ziBcqxgwTOV1zveaEm9ySbsjgvUIc9IXr/5yPPMCmmzm4Y/7d4NsE8M/PP1YAP4HfX3gB+de/GAsC8h94EckLSsYptP5U9DnjwjjnJ1LvCDzVOmaupJXGvSrjvuE+lXt2UPcl7t+dtZt8MYL6ymNmIczonpe5Oi10Lhm59IWZWucTlVa1BFEOk7K5FjJPBo842ZmyIDoH4qNjpM2J9ZLGwgepiCkhVTdMyRFyiqYiOiB5kVOYc7QzZHQkGWBNT0d8ZGlXGjabeR5fGn83GknaJi/pBi1+UIUHg6LBenAk+SwQ/v/s/YliJDeSrI2aAZlcapHU6p5z/vd/uDvTLal2FrfMiPuZIyKZZJG1aOlljkBYuMPhAByOJSIDTHIplqIDskom6K+AKPProXsBj5GOD/HMwVfwSNdoGNsyPmkOzT4xaHwnZAXmGaqHaLgA8hvisPDzFaSVFdFc+VkTL/YnDhz2uxtl780vzFyxt37k+fri8lof8v+lLm90mT/7vEOf0w579I/X+pwl7MBe2zbzHG2dnW50fnYC3eoU/uR0qxPodrtR5/C3NSsvUyfW2MReO3E/+npM3CcmzSnHWEzHWGSVF577XZ4T0kZkmduBEhiPjEuwzm8pdokwg6cjRZfMoT/SRhZIIy1C0itIfhKTN4RVJskwK8gqS+hj7A4fIKYNHxD7B4as8nMJjupK8otA3x71OMor/yiVohPoV4a1P9W/9JN9b2JerOlUa1ujf8y51pQxsy3b4jKgJRzLjvkl+59C6McE1j6svCI7MgDrMd+Fhq3Vr/QvPCBDBX05GJXH8LXlKf67xnVcU+nqh9CsxT3rspA1Ghz5pXxA3/PMdcebbtyBRKr9daDuX1dw7PdsfZosTVQSXvCw7Orp8QLm79DYc4C7V2d/7eyvnWcgc/g7fXyvPc+cuwM+aHfxkcPfK7EByzwvNdYB2ynlU7uoP1hfmzbSA3KXW1frgM/ljeefxuf0gY1MOmgLDW/0OHGQOnV0a2rA0o5e7bTXjgPeHXtyPj8FE3wwM1YzfZszXoXYRp+J4aQGMdOcenESqoMXB9QN9BP55Fzt7Ln6s5fgBXgunz+TTs9B8k/UeKbr2Nuxs6dfQetUT/326nLaImJHPDNA+rdG6tcxHtaXvAey6n7ZQQb5rTXdQ2TAxnZQ9aP67x4zzrV3Me57kLUbRB7bbasBP+hv0jZ91V0w7NcC1X9eHIPHemIGMYbpG4SElR8uRDhL9sy4ChiELrDULJmLbfTgDXQX0sx9oKDP4a7sfwRXnZvLjyx6IjyOLH8iLbqkM6cyjz7Bcl9Y95mJDWQtRxWjzqecEVeSZ1v2fUiklZC9KTSIwQwzJG3U/Whpf887pX3eLSVd/F5jH5x5Vp7LDprQgBl76j+MPbwGBA3skR5XEQyIkMyZda/o7HH1mZb9e8Oz8pY9cAOyD7Y+9hSbvXWxOXbP3CfKj9hadPHx8BdtoBv+GPSAPtB3hFXHkZ+TTo6wTVyK6OvC2lTKYwZt0FL2DRKpN5hi71E6spn2J2QF8mf4YFrLloxaka+W4FKJi/GHW9OKBv8QMuOeuurQnLHEV/WOMGMM9txv98j25M/YMtNO+t0Y08aY9N51APekDciYZKzymeYk7504wD09O6sDqRwC52Cr8PyZ8udrnz17rhcc9r7kEPjFy5ccBL/kEAsgyyFwyuQw65R6Mu5pz44VqoBJw58wse9JpJ/o5HNP+pT3aTkvyTuU/FJ9vgjxjvcqb3jv9Rqs72HqyxC8j3nF4XAOifO+7f37D/q4/EW21JH3q3mnFj9lbGbaKjvKwt92+bP0t3sg0+MYkvmRFKHgi+rzITpGJRTy+RjFz2s8nbuWtWyznpq27HP54uXpyZnOeQZc18dLDni/5yD4x7/8qL/85S/6aw6DOQD+8ce/6kf4HBD/QH6+Vf+StfTs2TPeM5wqXwjJummt0YYq1PxkTWdvGTx7EuuDyHoqlXuXyI8Frbem3j5FGgmy8YQWehMFQF/QMATI1EkeG4pt2SbtoraL50LMFgr5jXF0dDrcrNaF+qkTZt2TrTeEUMCWe2SJD/Y2/JF+95Y+0T8HUXUu3wY8PuydFTsnNvspA5bN5YjfcyPO5rO73Skvg6/5MHV1faUgfwI0smx4KU+VZX0Mafg8k6JupL0rm3Zt3txYtwdstd2eaMuE7MiS33pX+pmytqlqVupOG7EjdH+4cewPL6XShyC61S/6UBSjQqloRIZ6Plg5RH/E1bb8mYqP82wf+hx/bfkgdrKCm1x8FPlms1X8Ej+Frn4afPwWNGWO2KMFuquM64w/JsY2mEPxS/h8wDiMMTfl3GzyMjIIv1t8Hd1gpp7781OfDWVGmVKXT3RLmksUg8967UHxlEPfCwRN1GfCqutHdEzhA/ypgu2h4U/z/hAJ7dCkbB/Q4FfYyBuANmCHZ28wc2Dh7cgGqESyVNDDkJmCLAQwPZR1k7US1JIp+TTkzKF9Ht7YHzJX8osDt7c3HOTtCnvmUuZLMLOvDFATFVMNDX0ajWG2VfO6dW3YCzbsC4XOS2zSrffKt5skj6mYOguxbar5PuY8PPM1czbpAukJzNg/L2Wmog+tom5ssS3b1ZQ+G9ChitQ5Uffqmx3+2QfLOop8ij9wKOqfrfF3ycQsy1QVDP+n/dixZ4yyxvMnvevw4epK44H1or6ZmwfSV8s3RHP4e8lLtJRrvSkPENuTk7r5Z3ziolsOj8c31y70/t37OnD85edXymFj8DMHjq84cKzfdKz/8XtV3zSOz9b7RWNc3ayBJhsewBAHn6QErz/Dox6wlHtAa00Je+bf9fUNHyo+cuj+ocblp3/8pH/89A+9fvNadfj75q1qvPkg8ur1qzr0/8AY5fC47vOMbcaexa/U23sb9yJoo53GmDX7m0aF2Uh1XLP+WJOZl3PRyLK0s0IAMf14Er7LKTZ2rCiLSipEB8XMOZql/UlT2lwQedJpPcrRCR/5SMe21aCVjvqTP4BO1neyqaDIkk49c9Z/5LRZPBRDqmhsjB/Ln62p1oMbtluudChYZQ4fSFbCuIb7T0Y8GJ/gpniOIUBCYgYIlM7alr0iPoq/SOMnGyoAFSFjkPoKkS2wTe5XxlJNTSu+styiNmPPDF+gHzXXOaS45b55fXOl7J0fPn7Uew4l3ufPiHEIfHlzqxsOf/c59XCXvVHmB69WZA4O8mc/eS9S3/A9P90qB8Dn5yd8MNuyN2+03Xb1TVNr1syL1FpjzL8p7c8z7rjza3z7JaTcxP3ti6D+0oXO6Kde03fbso092AS1k9ZXB9Qpf6eedFIrlayEpFckHYy0NaiglmTZQJKlgpYQmwuszzlAbrv8nz3PrcmmVKCjcJw+5o9U7rGLDjWpQNq27MdBhgr6dSHzj4EnLmPP+EzMieor45VabY8xoo/VV9L2Yo++IVDmt9j6tS3F9szJmb4UTz9C6aSqv0tFDsWmUNuYdh/J/lrYFhU8CnLI8uPQHxvS74eIbx4iOsaUdR43sybZJ1pA32yX/Vzk6P1aUA9Ff1XM2HGmyU4nhWYbZNbWmIaOSsNNsBPDvSePA2COVRt7a7u9li855L3g8JcXsLv377SD3n74oD0vWSfeZczsv+b5vDF3GvOmDoCpjYqoj3ZpdMID8wLhJzXWPp9JzOeT1vlcvgF8Zs8haiHy7UZ+CORiTxab9tzb4RB4z96806Q963CsxfTlCNg2kzdj34xhMzap0LCU0amvFYcGDbtB7hftBBvO1E6eqXMAvDl/oQ589kyuw99T6TQ6W/Q23CtA72p9o9a6uMhutBFAZvDvFm01xqMAn/ncQgPktqVA//6hxndmhBnvvJtZ12zksd62qm/0q/q7UuT20s+F2vfT5YOnZPrnhEwfeqcC/WSiEknBVx8Xk9NHusa4Cngg07FbbkuaKQmLPzS6Jsk6DrR2EMAQo4CU9o/1jvlF6Vj0b86nPzhx9GnxY90HmUMzzy0TsnUe5YDqGPlMlz0nvp/YX6IXnhHRqPCo87aICKww4eFg/QSiljxVwIyiuaRs6J7Dvx177453SQfUe4ldvUeq9yfkTdOeLk58Vps006c745xqngB5aWhBCIbK+SFhwzGBzERrvamDvKfO+4y8kw7CB8nrrSlzT+ZZGues/orPgvitKH4PfYjYPePj0AlnzCuo664/dMVA5if0yzAqAaTiod7YkTagqyw2zbEB+YQfZ+hjmChzbKNKDytrstEMDRJlu9Dc1PBPUL7qvdJoUpTZRPmqk7GsOQfN2Ab7Zfwnxrh00E05e6mTunpho4zFZtOhWz7fBCfcvk50xgFuDnLPzs90dn6uHE4Fz48OgvMN4RwKP18Of5MunoOsHASfcpC8PdkyDzZq7jLtx46YM+OraQHu0wD9Qpa8Yx9O+C579776uNMt707yDuUj71Pe8+yRX7Q//FuuX14pfw3v1atX9c3g0LyHWX8R/4LPgnknl3d0qWfH2ki909JuTZ0Y+Sf+eA8w1x9rZIgtk3ngYWzLfgLRFXkHGv4plBKXXxGZvHdzc5S3razTTe+8H9gov/xw/uxcWQvfcQj83fff17flv//hew5+/6K/cgj8N/BjwGFwDoe/RycHwS9evKi1VuuHNbjlGThrNOvVdm0YE+vh3l7y6KRlLR3Z2lwbs/UoNR0AdvKb7IFGOhjpkceeJBs+UKgEq09CNf6J9ElB9sF7qPITNyg6kg4HJSPNblGbxLJoMyBa8+IMKkILZ9Fc8dA1OoyxOWhsTEtfW9IDcnS+BmllBc2VDdgMncrGCbNmDR5KH/IbWNlwsvHkW375jZTC9TWHBdfKxjYOgfn4gn76RhdkHJ9J1ltXz+adTZsPFTU5+BDUC+Qhb70peq2Fgt5VPNRO52LLrNWOPCiEL3DTGHRSNt2abGXHpPI5fSuboMPVse5rfPXH6aRHVXv6BmzLXoAP1r7HV1v8tNluuOENZIFt+bCZvPg1usPXlF/nRFW+XOh3/BC/rH4ofvUbN5TyJ3QPMs67HPbnG53QSucGTV78nLLBqGtp4wmCRUuOF/oUsUzWMUh+VUyZtXDxXyoVpWM81F/zHsrXdPJX/g+ipkOPYp0jD+ky7m2VN0q7yQ5dIOhiL1OiuKyEmUWRdAHpKoM9xJS0uR7VO8Z/VubCnof4de7UQ0rmzfLws2Pu1LxBJ7rBzPqcaLDqSPuF0Zwhjq2sg5rXfewHnX0i8723rlZoUDRjU2AKUi7Xqpe9dmJPS3uPgvaTP6MXfUxgQ0zpgapusF+8Rjeo5ql3pn/p8y4+4OFvFx9wCBfZHbI/gTj8iy18q4LFDRT/xFfxU1tNW8ZrXx+uMlY3OWDgcPCaw9/Lyyua5xn1AAAQAElEQVRdcvBw8eGiDoDzsJoDwB39MD7OnnNah74nPDhstWFMRM3pUx5SP1x80PgNxvd6++5t/dnnX37Jn7j5pfh3yC7Q+UgbuW9kb4mvbKu1YWdRY29Bsq36saTitYzTXENG6s/4iQfM/bQxPhv143soazD36hzk53/UZKzyYeOXX36pP0P0Sx3Qv6qD4Ndv3nAI/Eb5rdWMa+ZF5kg+iOSZQAmHMQmzCkK/jIxe1t0BjObKizU0QD1PrI+1RS2MV4YiXiDmS2AbcgfJUgEraGtmnwiyH0zLfhA6sY4z2WZ0RAgNYB+NMTWqK6psNEtACpryA1n7ab8UcpGO7Mw6cK0Jy6y94r3wgjrqFiJxlbgO6D8+4JU4iykAF58xDlMoc2TtXPpsczV7Bf5pxSe9IP7wqj1oxmdw968P1O5nPppKTcGjmVi55qXmxzDK0TvNPIftdjeHw9932XvBB/bIy+tb3exnTXnR7y63jVrroKlxWNC116ZPOt1YZ6edw9+tzk+38Fudnmx0wkFD9ujeLBuXUmauuT7rjob/RkyzpozJCu4PealYz9/hGavj/Jl09RgjbKsBG4MAV/3WQDX3qniYvpd5SDxo+WEhbI7dA9PRmFIBuulDYFtGlFh0Sds+yAWf/M/ByYzeAtsUexpRR6HIt1xGfxg/+jdNU41jxm2Vpy7bY47V/sNcI21jiySLcMQn/Tmg/VVxjhY2MTGZqKTCR/YloFe2Zy7CZ58ISkY69FBn6ortQCB2F4VP1kNgxUPRIV1lDykp6RX6UniivS8V++r89Bt/zKzTGXq8FsNHFr+UvcsY98Y4dxCKfbZlW1yIg8JU+pupHgnYeG9cHlNBljEIcvg71SqcuTJFuK5cUk597G8u7NXYG9t0q/n6o6aPHPbm4PfDOw5/ATSy6epSuuGAmM+6Zt+qA2DqpbcKaL5SMylcqYl9OHyg7MO8z2h9q8bn8YENYsBndgd59grdNLnQZfbkylvSgqpbcwvoCafP+UWdIO3XV5FjTFCCXNZEqLGuIQRzw6WD2hu5n8jbczXg03EA3Orw97nG4e+Z5pNTzdsT8UCvln5gc+tdrTVxkbnvwFA/ttWVy3zEk8RJuQIyKrFSRL8pph4qYGwzX5cUghENsZtiazPUlrG7GboCHcGH/Ftj7SM0azR7cmiQvsd2c6m+pY8r6JtNTkD+GpEUG/ollOI/85KBXJC+BUxcHeykL61ZNa6dce3wQcmEXEJFZorag4ct2ZiZqVx3AR0FdQnzOdwV+0/gag9kzlSPobn3Zc5MPOetNPt98exxmVf5/JbP7KGRH/IpTxwu/ELny4M437bsp9Ae5B1Xyn5HY2m/bMk7kiPs4HexF7oPeH+yA3s+w6ZMgfIz/czciR8GjttY+XgHEEviXK36wfYGzGRqQct8a+q82wg27N8rkm6tq0XHTSmPCSpbeI4vf2LPSE+L/CHFSgrNhdixGvVVbk+BT+Fj0ahv1E9buf/T1n2b5rLtMO7ozNOMG+9jLZO6JuoIDVC8Z2w1z8X4pHwT/yywycC8supQx+qTfb3T32ecGdsxvvuyLW1XW5TN+KTe3hkX7k19GZMt96vtdqvtyYlOjnDGQVQOg3ModTgMXg6C69CXA98cDh8OgznEyuFX8lLmlPIb6u19o0576ZdEP6oTo+thP8Ghf/gRf6YP9bmI/uUbwfmSRd6nXeQg+APvyN6+Vd6zvHn9mvdjwSvoq/H+BdmbegfzVu8/fFAOj/NX9fLeLO/tdjyz1Hxj7NJO+Wo1SJ8Pq9pT9POl/x/PzXx+iINLmCPhFxL2aaBEVNWFVvGfoWQ9HVP4Qe4yuEVqXk4sW+YlgporqNtWa11ZT9vticaaeVbfmM/B7nfffa8f6s9C/0X5VnAOglfUN4Lrm8I/ovODovvixcs6RD6sIdZpZ/009oJYmHbvQ08G1rzxzdMgk3iXTwHl4S9ozXQMOGjKxo6mZBHqAr2L+KceW++W9l3el7i7Dk1sXDg4C5IKa0MND0guzsf7qRByV44ypZDWyUj+Q2CyncvIgIOx7CPQZ3tNk00kyTUx8kGrozRT7dPuxEZ14CudfkyqzYWNqzZn6I6b8I5DwBwOZjMbBwdXurq+0jUfopKObupKS0HDADcrE6DQm3oDTIreWslt8oG9UOS9NWXi9NaLttboK/7BvnqAwZ4cOKW9Y2SznbgRT/h8Wvu1Usoe26bfHPz1NeDvLyrTf9v08w7pd9Db4g8W1IYbU256oUE/8iWulqwKaTL9ncoXY0zDZ1yDXd1wd7plTG9vx58gvOWwqtLcXNZxLlnkIGOcdMrueRCb62FnZm6nyTQcDN6GJ2o1SL8+VDW/vvgoWZXUZaT/aVd/kwdK2xj3FTA121wDBt+ghV/Q2shDjQrvR5YDAmYJkZW18CRGBmnJHuUbNPOwtT7WY29yA0pJxn+ZY7UWM6/WvQK6T7qw01ifE/vkAubPfLw+qW+NhrGNDU2Nthptt96r/V60Fd96H/lu6FJoiVjFvORKG1NAO/lTttOyP8xlc/LT5/RjoIqbawCZ8UcA+/m46AtKrao2s0/RXtbLjnV2hzzkAuyag9qUP1/9V+fSvm3ZVm/DR24jHZt2jEnWcA4C80Cag9s8lH78+LG+IXrx8UL5PyR5SM3DpiUerrfKTT0Pyec8PJ/wsN2oG9PrIDnlc1g8HmTHYe96sJjDxTdvXiv50bvhXpGH1+xFM761rdS1wouttqsPslQYF/2/FNJ1/Yp+4zrFn1kn+Y3m0N56yUSI77PP5yA438bOb53+/PPPylhl3JLO/6kJTTq/sfqOF6iZGxnDzIvcCzKf99wHUt/M+sp4fglZZVkf0atpz/LDpEOsvMo4iJ5kXL7J1Y/qRBpf2JZ9h1ZzTCXjqoTYM9eesOxN4ZmfEzjkL/xI5/oA1ZdcBkqdy5KiV/Qu6QXxxajBwhg5P9iZsbOb6rl1oQ25XRroimDweEx7qTv0W7GWe7zmP1aKd5Y9Gw4fxfcTm8yUuQXIlOi2bdkL2kKTDt+aJFfU7xCoSalOj4bhXawdY7tcD6qHwnnZdR8Thwl5lr3hHpFv+ebPPb/98FFvwNsPl7q4utFN/ucvL/Xlrs763bSmDX3kvFcbzzrps85InHP4++x0o/Ozgfwf4NPtRtu8xOqWLQK24tOa5/g0vhw81o+siD6D6IFaF5MOawX7049gvb8nr0B7AlRP+8IOD9APSwpEcHEujssjcdRAVanuHh5Rvpd/XOa+LnUSDzIUkyzATyvob/y06pWVcegDrHLbsj3UVzpSWqRL6gFBN/lfg5SMXqgoV/QLl7VfGZeJPh3A/p3+RZ4qbCv7zzGc8UJ+r62k9e2h7KDYMV0HrOxY8iAPIiWIx8Lo1zilP4xX+hCsfQufIsFxufjONt0ZWPNS3zFW+VdT6qTSr1b/QxTjByoe/Zh4Dl3WbHwEyifooCJjbwO9ca9ZnqNrrEnbVvpiQ/UbQpz/CbCJKg/i2HNIHGeEjy6ZRLbX3J4ACWIOfc1eNrBX41nbHPp6fyvzGVY3V9pfvOfQ983Auze65fB3lwPhq4+ab69UuvOec9blO77Ywk5NwzQj13HykkPz1mwOWYHciTlk3UJXJA3Yqw1a7xrrCBq+N7UefqXhAft0I8+L343L72AN3tgUQIiWJTcZSE0FbBKY20banMgc/DYOfn32QjodKP7sueYg3wA+OZO2pxIv0903ar3L2MFFdqNegxFxOf4Y4xEeV1VGSRAkvUK6K3ef1+OB8jqAGpeKDvN1Sadwai5gX2tWaw0Yk0Nb0fTBthTo3z9U11mfuYfmc3Ro9rGs49X66lP1dfSz0beSQVedX0PxkuKnovrW8LDUmg4NqI9nnepfKMw6lLBkSqVFH2wr/RnjOfrYW9OmN/UWuMYZFio1q6gtsYCVFctlicwhuFzTzgpEGg3qiZDKkrXS8P+eSJ+yZkIzT3IvDA2maWbvZ//PnCrseadLOs9rQclmbr0zenNRFjcdhef6dLSGv9GAsZN2EshZe0vaNuk7NAbLdulxqRg7Z/bvKbbwHJJ5v6Lmf+wM8v4IGlnyS58yKTtXP7GZSUWsfsww98HMWGQokKjmJcwxF5urSRY1cypzrTHvNoUte2NwAj3Zbnmu3qhnn4y+qI66yyb6UDZyH6o0Nj5K0SemJLiLmIA1OmBw+nzABgWlRQ2ZDJkUpFcfHNswH9uEEUnP+LB0Vxr5inv6E+7D19RNr+u6Xqz8iDVp0MqHzQvN2JOvAiWr7mnMOyZd5u3EPMh76YxvMOHDGdmMrgi25UN9Hf9nDMb41DuOzZZb2FZ5N749OdHJ6clyoHWmZ8s3gnPAm0PfZxwG511WkD9/+4ID4Px56OfQ58/vvtGYA7Ht9kT5BYDWu9yasAJrno7D/fERHLbH/vg/n4/yviTv3vL+JL9Qn0PdvBfLO5i3b9/oDQe+r1+/Uv4CW96/jPcxr5T3atHJL+1/vLxQ3tvkzCXnMDuedYa/8CdjNeMzHIuTFxsxY+FqVlQyF2xjMNEjcY9HtBb4k/6TPGDa+ZVwylGcmXkYYIY0kpCZsR0USfgAtnQpa8rZZj115vlWJ8z3k9Mzna9/Gvrlyzrc/aEOgn+sbwOPQ+C/Kf8nOPjrX/+m/LnoH//yF33/fQ6Dv1PWVH7JIr9MkTXZGuuHdjK7MKGm3sqXLbofmjDsaaiCbREBlE2mFZpaW9CbatEid2D0nKKmDNTgszEKK4ZiOXOwdIIUvZlZdFPRmbU3l5zr/X7dr2ap4T6xrIqLnU5CR4HmymnUPNPeyLHaUX8P/CorSk3GF1aFlB2b0l4zm0b4iZvXOKzZLYeCt7rh0O/25rb+hEEOBPccYkxszNHPZp38m+trXV9d6+bmpvSyGaX+aqj6Ydl3IFFZdUl/ABFxdBg37GxMlg0b7oYPRtl8g0660Rfeeyn1x99lMw8GO7DnYKNo9Wev2BjMjM38yI2t2v+1l+rP/cImeYdwUq4r9KXAeM7HQH/1S+udxbkZN7ctN7nc4KAnIItrs93UAm6tKzdd29U2VZQf9vgnvrll/Go8GdOM13r4U9/8u7pS0tfQa8YzN6lbDoYz7kHG+jbzobDj4IcHyj2zvGxOS5JNuwtISbIScn0Ki0rU7mMp4IcKRm3FwzyyFNmaf0yRY5qeDigThd7vibVKU+/XADWN4EFyzURYkXQpkV/Rso9Q+xzrKGuFteSkZSUWtAYqJK6p0CQDtheSxcm2qg7qadTZeupmnsHbRm/EaVlnWXP77CWsx/3y4J75F+yQ7ZiLeRiK3sS6rHLMoexrA9SXakGqt102NNovO5a03WTQQWvwYMx9eHQkV3WputZ/9oXFxlpno5OqgCpRazEpKYpTuHQpF1uZ7celdC8Md1FIlHatQ1EhVdRvOe7S93wzGp/EF9m7qs4oqIpx/Q0xJtOexY8l2wOyEuLntJs9IGs/uf4PlQAAEABJREFUh7/Zuy8vP+p9fhvx3Tu9fftW+f8jV+zpxq8n7DOnZ6fKTfz05JT956T2mfgke8H19ZUuOTjOQ2zK5oE1f+r5H//4h4IcIObBdT1MzgNwymqxLeO2wjbiYIwfScx2wcqPuOr/rWAtfYYp7mtp5hOzlbnFdVSCQ23LdjLBXPMycyH7fg53M45v+BCSw+C//+PvjOFPyv+miezdu/c1N/IhJHMkNL80cM1cybzKuKatdZ5lrB8iejXnWfdZSNFfl40IWadT1mnAmkMkYa6bVbBJB1LkQUSh96C74GSgZMMV1vm1podu2R9/0e5qwxw7FtzlYzV6OHAUPL46ibqEWXA/vfbXtuxAavRvrAPDY1/LHgtNPnm2S1fW/UBlMeUT2xASh4noxNdfi1Fu9PFhvb8pfTDgfhfWFC1iL1cMOLSD72fmyiG99oVCuES2VT+hID60kVjIH4eeCBT5pEypkkEsti5JHIBBnqRCeJB+5iEVHdsy4zdTM13RxPMStz/WnXjGnpRv+L67uOTQ9wJ8LLy9uNIHDn8vbyfdThw4cADceK7bgC3z4sTWaZPOT7qen2704nxbeH5+oudnJ3p2tlUOgE+2jZdX5j4kUUzGjhWYo18b5hTMGEEzLlN4OldrJnzk4BBtbAAYYd9R29IBYUnrGHoQquUHspoyD2THeuHvULbGxsfAuKU/M30J0p/Qki36oyEPK7Hdhj+CFr7oUJYf0CUpoXuARrizlPRx/jGvtUbdccf54fVIWPpQPlj6OPo31eeplLA9xspNvQ00qG3Z1hoOXGRfwKq70qoDW2i02FzS79BC8oq5f4kOuwPFwpEXPVDjQ38yXunblP2CdMlRo0CuogOKDTZXYC9UI5T+Wt8j9FDPUP/s1b5f92PKaDwm/qLss+VWu5f+xx8Z46JrHi3YljOuoPWu1kH4wOQdAfVfHcunWVef4NMqa2wf6LG6S9EcHJlhDzIOpi/mPm1og9Y3d3kvoTr0vdZ8fan91QftLt7plkPfm3evoK91+/4Nsrfaf3yviQNg7a7leTfAi2iBfPOWFREOawTYg5k5k7tmN9CltjnA7MsDTUbH6BRa0guO+HxGyZoasBr78uBb8SaN+2U6O6jgzYUYgtByJQy1KEe7DZvct5qBNifS9kzm8Fc5/D1/KQOdfyedvQQvpNPn0sm5eFOu0k+5vpHcJAWG3kXcL9wNlpEiUeMLFZmDX/XxGbLIhY36Qhiq1MtYzoXwn4LGGatoSw077/zW1HpXpW3yLNviIq7/VtAjYcaHwcS6PXw2XmRRtz361prshYd6SYvwsJ8oIv1CpI7Sg6Z8+NCvh2WaCCBH8UgyH/OMHXHMCzGWC2ifnlUfe2varOjwoDco66IH6HYAK4hSO7NtodJh3UgaefeplpCypbCkHyWPVfBHyB5tPELWQDkrTkv6GMiWOZK5k32+6EE21bu/iX2xPnfxTqZ45ti03COn4ifN0Cqbtqj20Er6SsKGCeCHzwxZgNyGZ0AcmJFMuiDZ5AG4hYertNQY18b+2aAixIbVpj02TsteMKVP2HiXN9G3GUxKGS6JqQF8XTRqFj/YQgwHpEaiu6ljV2dP2fKO9QSc5l3I6anyTiSyeie92aj19JfK8FtsiY1zbD+yN7IVc/WJzwzp0yjGNdG53EMktrHL4jIgDTbyTyBVphJmfAKwY05bKxjjpHNnC8VslNFb87E99s9Lufg+tpdu8kpv+D0yGklVBaykLpUJDdtas1prBZtcoghUUcWSbCafPNtVruxBYaKtqWyYGGfsI43plEYvusFSd2tdvQcbbTbbwsn2pN5b5RA3eLYeAj9/rhcc8ubA9zsOt/K/TF9y8FsyaPjvvvuOQ6/v6hArh8QpX2NOG21tM+0HWPQwrn0IDdLZ8if9SZ+yHvNuJO9erq8u64sXeZ/y/v27egf3Zj0EXujrfBuYA+L8Vb33vKeLbt691EEw71/yLi7/gm/P+/2p1vlEk6vPoPgzYzXjw0LSGB3bHqIGMvmFSqH5Z/xDPJB748MBeCz9hcZZEWhYYj7eg5AVRAjfSHmAdVccZYpGiqz1xvrptc/lIPiUw+Ac5L54+aLWRA54f/jhR+UbwD/++FcOfv+6HAT/10L/Rt7flAPjly+/V36hIofJqSdr07QhAtNrrGuYscfMpJlvY2tUQ+fz0WQDi590YkE7bDpdrbG5JE1eCwV29CmbciGhLoZFA2UAiDCJcMkLkjxCFlQKzOxK4deFdaSSmmW7UBtda3JsOIabUBhyD12uQ2aNgBnVRpzFIs4mMteNhAw0bKu1viB9hu+D9g7fukybaUeEmXpib+pZUZvSekiRQ77lQDd/9nmfQwseJCbapig1EGFSJgcKtxwUZjO7pVxkqR+Nz8ZYXr7Df6VIXw0adrbW1LC5Y/uGm+yWA84g6cBGkUIpXxsem95+N/GCbeLl2n78plvZi6xsnpX+zqvPaHzG/rVpqno80o5t3PYAi7Z9J0eJuKYl6+sD5pQpocKulYZPLTb+iC+C+CPYbjmQATyYbOumt6mbYMN3tmWbojwaU9+eG8+Om8MtY5qDnytuGnnpn/85d3l5qSDpkicPjPHc1aF+5kDKB7nRZJzDZ6z3+H6i/qn8TJNKu6HpRRAeILYt+wFEmuxDNFx0Sp4E6QfRyYuOyQggFeERy/YjKA2RI5vrJ9AiD/39IFPXuIT5MpRAoZBgcSEzuOZIRGyTkCUDVVO/zXVByxqCH5S50wBzyB46FE6s+qqWupSoLmmrmNKgTNWfOqzMrxWmXtsiWwkpV2CdTcyJ/JJI/UYkb70zB2utIp+WtTmjNzM/B+gVdhCpznewlCZEgIX3AY0Mt6SHbbGnHaeT71Ew9aY7RRHdRat+3KBBUmsuvcHGqeb2xA2K0rF3zT6i5IxU2mzYA3oLHWvwru+T5vgg9RTS75SmrVHD1139UM2iacmqkNombM8YZJ1mvWbd3lxds96vwMd68Lz48EF5oAwuOQy+ubmOQcpDbx5+z8/O67fCMuaxO791mEO/PICuB8c5IHz16rV+/vkX/fTTz3VwGD6HwtG75f4wY0vsSz29tcNelbTje9Bq7CwbKBBX3Q/JC8jx/Zz/nSk6SXf1LYgjZubWlHlWyPxCSiVjjTDP8TUS5uLMfXNf+3zuAR8+XOjtm7f6Jf+b5peftf5Z6Df5EPLmdf15olevXkFf6e3bd7q4+KCr6ysOtHbceyflWSFzbc+zxD7rHmQPCGoPyFpiIc4gMTYM0FGY2D3kpLG3nptqbjRlfhRKbrUH1LbyI6gsrUhyzDNXHXYoPjiidgpk6s+s8+mAzPkJmyf8GdseA6V0P6Quq6q0oC6s9tppG7T0qSu29XbHp89ulImMSmxTSUXdhYzp44h06IX7Vqy9+dZyX9AnmzjM+uRKTmJhVnw8LfN2Yt9IerXqrqhVbrFkfuLDUJsr0OegB+EJXdsoAqjtB1VirNfs8AtaaOShlsWhASzd0Z4D4B3PqcHV9a3eXXzUa/bf1+8voKy7j1f6gLwOf/fSxOGvW+ZH56Vo1wnPfyfdOt20w+Hvy2fbOgB+drbh8Hejs9MNH96aNug1zwq4Awnz1TKnYGxLid+EKKsC3RGDVHwuD9Noyq3R3iOwZQdNXIFAOGjJ4S1CXaBrfJhe5fdMWYSxKBh5M2wQmzOXpqznAGHSBdK11pFNoGTQKrPUWiRmHOykDx5QKD0pnQeXFHkgqmTkpkxQguNL2j5OP+RtJF5K31GEUuXpEOh+banpX5D+BdXHRavGi3JZR415Mujom220gpBQ66t/4hcg6rBNBcSVwn4SySst6Cd5i2C1u/qFnyoNnVhkc/aLRa8I9diWSdgeFH6NqSNj/AlWhYWW3sKHfCkdHdFe0ccu5NnY8414sk76H5vmUHAYX/g5cxsaM8zFtmp82U+KtrFO7WW8hRY6XGX7AD0I9tN5seOB+l0ytjzEXe7gyE9/KhFmQX7Xho1Rpk85+B10L+fwlwPd/E/f3eUFB73vdfPhrW7ev9aOA+Bd6MVbTRz+ztcXmm8upf2tzAFwo1IDEjQ3sVYCcQjsAfwiMOeAlP1YwPgutGD2eOeA2JodNOppwjsSaS6qYK4BZI1rMmoDdJR9O/nmXrLKWJIyF9tUCUT9Hmi03TnAbZsTBebwt52ey/k/vxwA++ylfP6d/OyllINgZHUAjM6M7sz7g0Pfqk5LRDqjBCzSAPdmBBMYHMwhpgCJeaFhU0kKwo8KSDCuWpA58hCZt8E9OWOdMa86qMvUa1sNfzTGorUxf0MNb8cvaKGjfzPY1nFY+5m9a8Vc+xi+QtE2XbCqb/ArTT8PvKxDQEcBgiMpqQfRLsFBhzLFQ6v8V1GqiJ6qJImjmHkA0osClzHsMKilhClnM3YB45b+9NbUWVv5Ash2oTkQTl6LnqU0uUKkB6h3WTfKRCl5ZFKt60rDUtAeCVPQ5voUkv8HQ18KdIGIVq4rqofpJZhV8wbnFs3cCUhnHk28a6l3ANC8g5iXvPtrjPrQpzLauR9tCxcAKOtNR2nbJMdaa/CBHZklWbaVYBu+OKjFRW6GuMY6453xtY0hRGyZcx+HZq+YobE3/Yv9U/oCVnlo9Mp+dKlBnwbqTv0LrEd+nL40xZYgc7CwvG89yaFi3rdut+PdK/LVdqrDhPnzwMDYOrOfFY2ty5Aag00lhchIJ5qLbXKwjasNb/iiVoMGZt245OTJBxdg0cEmmINcS0ATblwxD5VZE76fsC3+PsZc8kkT9k/Mo+jM6I1KMZqYOqiwYtZrb/FnV/y5tFJ5udjJaxq2WzYQ989kUtF0aGcqu9LWcXOooEkZyqWttBFsuE9vlzE6OTnV6emZTs/OdJZDYJD3WjnorcNfDoHzbcUXL57Xge9LDn9/+OEHDrDA998rOtHPX8A7OT2tcd9ses3btGWP9l2WCOtVIa7A6Du+uHFJPyb8l3W54z3Jze218ued867sw4f3esch71sOfN/U+5bxruU171zyDiZ/Mvrtmzc6Pgi+4h3+dd7B8H7/ljOY3fLOZaaNGR8ewPjNoMYrBj6CY9FBb5j95/UP8cDxzHmatxpz63Eoc1Dm52F+ZJZSlrVmWy6K3kIlSwtcdOT1ttGW58Kso5Ptqc54Vnz2bKyR71gj4yD4B+X/AddB8N/+pr/+jUPgv4LwP/6t8qL33cvvOAh+rjPeJZ+yhjbUO/bNLlWblorWjONiLNaXwlKoOiXZLmQzzMI8htmE7NEx25IAsSi7SDaVQIQsAES1dgfPlUyuay55pFbZYFNjIRfbsgcOG1NvathRacMfYPU2dG2orIQ59YNhSzblYGLzHRgvU/dlSxY4DI7DmBQGph5XvRLVAqvBlKyRa8n8ZBOvF7XcUNdNKenwVa9GiK7NtRBfwlN+ZpMpW5aDwNg9SvyKK3UL2NSNjQ1/9dbwT1dt6kych5uvnG7jm7Jjr5pNrbEAABAASURBVHrRzAZYNi19Sl8mNr4Jf8a+T/G4rVT9eMYj0m/RfaT4Z0W5JaZ+uzGGTVk8Gx4+xuJcHka2W20C5Mnr3KQaPkzF6W/8ksPbfOsvN4zL3DSurpQDnT2Hw/XSHrrPYX/8F6z+Y2z3IA+Q5Uv4zJFRZq97Zcibc9PB15m7mZd3szLW/A6IM35tNU+WfTLj17b0SLm08TW4X3QuR0YGF2ceI2KqtC37CIy9mS9urNUFWU8lQ0+yWDlE6qT+DFfGKsh8QUT+ElElyrZq/6K+1NUbdacN5LaVn5RL+Yk5ENytQ+YJa3RaMLMe13lyaDuFwWLR4Mhc9RAIg2lHsp1L0QZvbCmKPa1ZSTvU8AtQThzQIo/OMdBVoCXg6/lgA3tv+GDJvk9Sp5T24587WCKqQnpHL1IHgBuRdsIUKb3PXKouUyXAVhsadeorW6FZn9fXebC81nX+xy981nz+vPMHDh3evn2rNzxk5v+L5OBvZjyyr5zywHx+fsYN+5nOn51re7IV1dcBYcqn7Pt8GxS85UE0h4H55u/PP/9c3xbNbyu+f/+2DgbT/o4H3JgWn/Q+9q7OB/sVrXc15K012mlR/Sz82dw/M1cPMAWylAur7EBxom38PZA5N1MgcyYfIPILP/kFoIz1L69+0d//5+/67//+b/3973/ngP8nDvj/oZ856H9F3hvmQD6wRDfzI+VSz8T6z3xutJOxbb0rPMmyiebKHHO1XbZEr+YF967eM1cac4NyzI3sOz6idpM/waiH6mSbmu9HGxmwXfmu8lajXtuSAlWIP9KHif1qZm3MRVm7GD4/gepYbVLl0apnvTh104Zt2guaemtqHbSuFv4YRo6uAFHWGqibuKb+cyhGEz+1F58izLWAr/OcMe4bk+ZlHqGi8gOOsF28FGrFd0Im63cPn6+SDvHSMd8a03qAUAWQY0mugTCMKcOzu7TjAPjq6kYXl1ccAF/qbb4B/PFS7y+R3ex0Sf4NL0736lLbyKAzP3qztpbOunW+7Xp+Ak67nkHPocEpCmSpY5O1F87TPO+ZkRM0iDUDpi79qpDy9wumKttqK7C3gd67gtZ7jVFrTQbRwyUaoDRRthrUNuwK9ElL1udCqTyiEJ/fiWd8gEsQ3q3f+AQwx7LOB/aME7LoUbh6C78URnIX0+4xvmDmXcEDR7+I315uqWAte0TDLrlFYv9df/EB0qTTn+SRPIxN611mfFbITgSO2h2SfASoo6tPkHFtZNomb0HaeZg+lkmy9AmUwHikD/ODPTlZwaHcY/WnjWDJi3788AloI3mfQ2yIHwsoPkyvcrL+2IitaXv1x7SmoeGZ9eXHjEHWYOu91mVvbYw9vkgeRKUYB4pQAui3Rtq9X+Shd2PRHUo3KsUcXSIDbGcamItyLqpGG+Ze0fiMWoe/vPicecad8u3fy4/Kn3necdi7+/iuvvG7v3yv+fqjdHvFJnxD+Z3atKO7Oc4cmDnundjHJ/ofsA1rjg/cpNblgM/X5gWz2JcRaFbTbEBNWMeQG8x3yBxdsUcOzwajmc/Juc8FNW7IQymIA6iJDlOTqsNWhSK52LKDpuYuY0sLsKvxss4nZ/LpM/BcPgPnL+TzlzIHv64/Bf1cOjmXNsGJ1AHl1Rp1NVE5sQHDNwAV42UsGiyp+5EsmZ8hNcSHlGbKIoGEHWD8as4e0czVVRZ+Yl8uf6BD8YqpNXN1oGGyQegCDHFDK1T/nsGrWfSr+ruMffpc6SXftuw7NNPHo/SiJln3QpLBPeFnEse64b8Fn6m2xjmX6tPS16QLGG1bjbFqram3gRz2Br018lrJk9+ih2EQZbUFzEY566Qg+GPMI01jFFPp6mvC/DVK/1wdTMJ9h6Vwx89sJTPy+5iYT1O9v5vIn8gHyO6Ng76mC/Fc9Iz/Qu+D4VMgWWuoNBciIss2VEUHa1kCrvHd9F7vdns+82V/zQBrhPRzbAHYz14/Bez3e/bOoPbOkk2qPPi1j2PHGfXkai5pvyg8BiQuMLbcwQ7f1EId2moedmwNYnNo2YystS6jl7pFYDS4PhIzjiVGA1sZGCJC5miulbVcUhfNS1xsK/PfzSQtLkQfoam1FcgXPRv+CBS4V7ZVXhNaBcwoe2acPjNfMo9C49PwQdKhQfg5ugzUSqkgEfePHtlW69gGeu9qZSctWrLrUtQevCA6hPiJqmhjKkyay65Fjt5oBYaCNu1U/Y3x6qAxt7o2241OeDd+wuH96empzni/dX6e91vP9CzfCM43fzkIzsHWMXL4e4wcFD979kynp2e8FzvRhjnbepftA2BkjVC24Zukii8GDtnM+M+h9CfvS3a8J7u5veFd3ZXyzd71z0PXO7bXr5T3MMFr+NccDL/hvUvygnfv3yn6ef9yzTv9W56D6t189gAw0UbWR9pbTcCrsNiSQT9GROQkDhZfkwj/EIj/jP8UD6wzKvQhYkBkoZ/Cdu1jZlbaXI8geD0IJm3xQ95Yq6wj5njOlHIgnPWTLwXllyKyNr77/nt9/x2AjsPg8e3gv/7tr/pb/jT0X/+qH/7yo/7yQ/489Pd6yWFw1tH5+blS15Z1WfsCa1e0OyC1JydoTVYR1ukIuxS0LQFTWW1u8oMfPQhM7lRTdYYnkUVJmhQmcB0iZfHAFuWCxloVbdCmgKvdJtsq5/WmBnrAxlS0d/UHaB0Z+a1RV9MINIYptIMNuZKohZzFvCAvybJ55DdJVhqdOZvLUoZqqj5ztY1tKrTWitJJJczUfx+q/EaZ1qyHcEt56oOKECsha3VyJX7lhcJODbSddmJr0HtT32zYeEF8BlraN+2A2J/+B8MfkyYeGJKeuYEkP1g3wzl+ot8ZT2r4j4hmLOKTTt+zKIMsog0LaVu+2S7+wUeV3tR8i59wJ/6YFd/kBlF++aTXY8bkOuObKWC+zWBa/BW6r4ewPS80d/ewzyEyN535yN/lXyokMisPU+R+y4xfhjzCsKF/4jEPZKWtuJ9vW/aKpsZcOYa9rFlLqEmC0RrWOjNKGaNB19xSjTpoFK751NJG6gzIIJZeFUr5AaZQKkQ60pkEkVWLJSpuTBPSmXfHmFAmUgy95MOlwjSnNIg9tpV10RqUfjZbsbG1LjuyB2jkI2/HaOgEyGx4WRVofGLuTzWnJ+yMEdhSmeMSzQFTClBPa61s6NjQWa+xzyZvFBnXVLX0p8i4jLyvuK5+in1jXWdN3ur25paHyev6zcL1twsvLi6U3zAM3r9/D/9BNzfX2Cvl4TgPt89fPFdo9hRMZb/Y64aXa3kozTd+c2ich888hL569Vrj8PcXDn/zjdC3+vjxgjava4+Z2DPShdZb7UHxwYrWWvmmXmoUj19o0CnwJ/5gD1hm1G3WLfPUtvIzZ+4x10OY5Mphbg52X716pZ9+/qkOfX/6Rw6A/678ieiff/6lxv8V8yC/sfqeDyL5EJJD5LyAyNxU6q7xHeMtWffCkrStzJPczza8yMw8GXPEsi1VrAvsoDCqLJIKRFhfBoUlcxWTrJi0bdlWo+9pw04aXxS17gIewR+Zx48h/RtgN8o6PkJ8SNGqqmrkYvFj2mnDF2m7t8Fnb0g61Md2VQ0PL7Hroew/M43LDs7LM8OE0yb22pm9Y4aSWR2z8R1+iW8KSVuyDUKBrD8ifFprrB5gJGhy8MNWeApwZQnNmqo/5CDIM9Mt+/LHy2sOf6/07uO13nLw++7qVh9u9hz+Sjdz095dahu5dWV/3NjKn34+o//PNubwty0HvxudnXSdbptOurVpWg5/J9oO9oMuvowtM/YcwCSdVxzLn+CpjI7oEAxnW7aVuVvoXb23gQYFbQV6tkUBcdUnIXkltOwBaVD7aRqdT6GjQC/xf4w/9H3p48Q9vT4/1eeEvfJScVr8Fd30uYoe1fafwpbdh35mPiAhHfvhQphfvhu7dZyglvC8KpQfmCeVeOISfTFGn4Ptas82andoSzo0sO/ybAvlAY0Q28f+kHENhryu6NumiKut1HeYf/SrePJDbetzYfT7SGPx3ZGkvFL2JA+kTPBPmzdpE4MgNDnXfpP2C8xtsoQziC6k361njYL4Ax/YHjr6fEDroLDyD2kpUN8qr7Tup4YMr8VoEnBcP40pxe28zkDbJPXJHNrO0HlQDlTN503xfDrzHDtfXWu6vOTA9yMHwBfaXXzQ/upC+5uPmjj4nffXglETB7/ei0okDnxnMNFAsOd0eaLR2ajSj9ldYi8WPnMAb55PWDQiQ4oOHZgosC9I8zRzwBtM0i6grR3gc7GgcxAezEHS6Jl9R8B136McduSAixppRxWs5cdNLWhdDRiob2VecrezMxk0XnK38+dqHAA3DoLb6XM5B8Mnz+QtOpsTylImfWpdbm2BJYNmWQlcSduWfQeRj0AFGSqJfBFIcR0R99AF/MF417wMJevAJ02/D+mVZ3WRJdwqUaFtmTaDhq0Nvqix2+QBAevfO8Qf6Wvdj+lr7jdBZKLDsd82XRloK99G2obSRS+ACOVCZCv/WSqpdPXHBEabrnClP1PWQ5CO0xzm19RpMIVmGWQ8Q4PwrQm9WSsda4EK7sWlUoUeI0qkvdCQYx3WFpMSKTrHciQjRj64f/01ttwh82Rmj6h9Bv/OK5hLM8i8CuborHn0cYZPX+KSFfqKWRBd2cqPlkBy4T4ljggFYjhQkqKR2RYRmLFt6hykbdhTO+8re+8ls9FRAv1OxPaZOZR33vlsGYTPM/WUPq9In9GLLhOQIaYwfZdT1xMgzygcUG1bgqqIZS9gMnpBc1NrXb2FtqEvSwUphGK6B2FSgFljjMYaKVtjJ3l30YeysojWWtdgkNW6oX0HyYdiU+tdDWUjtyN/gMix20beAFSmPo2AuzFp1rBxPDtO+HVa/bzQGX9HNlNgLn6m3NBPT0078dN6aN46dtFuA2lytPbpFfeUN6gNynWpe8KGtDMQeZDyKSE5P0t/TBtpp7emzK28H897rZPtCYdPJzo7PVUOog6HwMtB8Prt4BxUvXzxUt8th8M58Hrx8sX4cgT319OTU6W+vLPo9Cvt2VgQaISyCt8kFX5F0kGlyZ/wZ96dj7+oeqsrDnFzqJv3L/nCxdu3b/X69esD8sv3rzgMfoUs3wxOfv4118XFRw6Qr3TNs9AtnzV3u1seOXaaeF8/006QcYFlnOAwgBhTvhkpF3xzwf/gAsb2Y5CsyJArkMyPpCR+J1ifC5/JTftL0cHe172fWhSLGPMtLsrazRoKMscz1/OloMz9rJ3nz54r74yzNnIQ/MMPP+gvf/lL4a8c/q6HwD/++GP9uegfOQz+AZ3ovnj+ot41n7GWNtutUn9vTWb9Nn02fDrtMPezJSoTJdvpl1yCXLKBDLAcls2G+lkhxJHmWrEE6KbYCioytbXU263VUdUZNoV7tPXRyWM5N79OuvVeZZub3Khxha0KmFSUy8QmOLFhBPXygg8QOdDLBrLf78bLdz6fvJa6AAAQAElEQVRYTLzUmNGb2TyH1bNsM6iGSo6zHd6K3Qcga9V+uy9vd+nuRl+aUqa3Qe1Rl71QQR+Fvhysu5KOT0YbvTX11tXxV1A3FnwYOxrtipA+l2/wQR4SJvyQ9IqZcQzGzS2eAfER8uyKM3V8a/w1Zb61jczP2FegsG21hi94cMrCzCLabjd1U9qyoE74MJjFdc4CCw1OuelFnvyU6YsfDxRf9t5UvqRTM/NnwjeF8AvmyBZ+j593yxzc8YG8sM5D9Gb8SsR8KsxC0oNAP8RoBy6qP8NXeSDzFsW4FRLf2U0GGb/sJfeBBr62PbQHgScudcB9OVKu6m/ME9DbaNO2Dj8rHwrIIJq6wYjwRzHtZ5KAMV/SN8BeV/O95OhDawqhT0TwaazmmtWwK+g1x7GVDNuyF6DjY6xyi1AX6BJprOzCntAJO0IRLwoPiZW6q23WVNZa7VXYErntKkAPl3VRya+7VKMzD+eTsv/vWGu7251uAl6EXV3d1APkTb75y4Ng/rTM8eFvHizzYNjoe/aCfNP3BQe/eeB99uxcG+y9vr6qA+I8gF7wIi2HxsG7d2/1+s1y8Lv8ieDXPIhGfsnLtxz+4ZryceuNujYDvdee3XpXQ15ojAk2WJYK0kr0Z/jDPBBvx8+ZgrbZ65vMOGSvsCuXJcckS2S+5xvBlx8vlf9B84qxzrd/86e+8/+ef843v3/JLwC81ps3b+v/SV9+/KhrPsDkA0juDSKk2rRRlCZCYwNZRCvptN8yJ3rmRUOepTFjy6T13r3S3Jdm7i3TgvAoEmM0Ra2qc7TpwdOIbUmBDsG2iCDUathgp33rc2HORP+MQtWZfBiLn9DFzw3q1mTaafDpu6GVdpMsFcZFjwV6+pj4q2T/Nkp0In6cmGczYzmH8lwxl2/JZLPHbRo+shqJhm/MJeMUuW28ZHHRHxIwo94XVuUkoHUtYTjmKDxXrB1XkZ7ow54P3hP9Cc1fYMne/OHDpd59+Kh3F5d6z+Hvxc2kS84HbtS181ZT20ptI7eu3po2ts421out9fJkoxfg/KTrjPTp4fCXF6WaWDBUxPPuPPGhHzoF835ZP1D4GXumh8D301cgvbMkY5dtZQx67yrwHBraei95dJLf0LMpFWgJ8EhqyMyVZGWE3ge5lu7LviZtygygrcdC5tiEf7JHFeCn+Ac/zEAgo/tY2X93WeyemX8TCD2GkMV+c6nxYSyL4uTah6A4T4XortBdSNljRLfSlLVN8mlkPhzDflqXiuQ0S4eImM4MZO6mP2vfohCd1GlbNe8yB1cc9c8e+akysEnD+DGQh/gQD+3jj7T/WRxK/YFM7KD6YQf3yKTjG5D1jafiGtkeiB/wSW/cXyOD2haZqgBPqthHL8lfkDKlm3SUQ1esaWh0AlhieXChkCVjIQg+jRY/FONcts5rO1tc5x6xWWi7Zb/jOXe+ujo6/P2g2w/g4wcOgC85872SpnH4a+fwd1L9eWUOfWcOgifjO/br/Yom7Zs1xz/4q3E4ERjq3ijbMNSaPCtzEHM0cdmDaT/z/gU5n4lnPguLZ3PB8xZWM7bOfE4Okg7M/cGUacB0xdRh7iIYTBsTmDUOvmbJRLv21tY6NNio172C+wUHwO2Ug93z4Jl8fg6g9aegoXX4i2xDfj9V4z7TuN80U88CUX8QogTaFLAt45MWn6wwsmOgaMoEkIpYLRYtcX4czNU5yNwNjngK4ImqgbqolfbtJtO+4GFkG0jWCCsdqX/fa61Z+jqtSN+B6E9gG2Kt/m5LGqEsAmmu9+JT8ntKS6J0F/73J+tYT6yLSRnfrBOk1ZRt2RlHq7UVEuJCY7HX+mR9ySJkDgSwzAgmFEzSAWzJQo9xlHeoI/mrPPxT+Bqdp8r+sfJMkcydiX1iyvNJAB8flxyFObKieDyUOTZDD5atjoYSFR+XizTC4B2x6oKSReACKxtGAbIn4mO5KWZbtikVqPjM8c47h7wf2Wy22rDPRmbmho0eMUOcPhRIpO91CMzeuqd/E/toITz9r/yiiw/S/28Z1rQpaSEagQpSD4nI3cZ9NLauWG22rQZsy76DBC+CQaqjL9Un6p0zjlByhJqOQ9RLdlSXERQs2ZZjD7DhQat7BOuseKuR9wk6fWjkRQfYKSvJOoSYFBvj0/J1npPjZzDSE+uczxakZ3w+U2BFKjH127TTO2Pb1aENWyJL/tdjjOVE/Zn/c9pbfIaIbYH8VIZfQ2xr9Unaa320veFzSt5/591X3ofnvfj5s2cK8uWH5xwE511YDrVevnyh/FnoSpf8pV5wKJxDr+jmEOzs7FTbkxOl3rRj024QI0CZUwaSWOJBFjmIvyb6E+QcZ3d7q7xLy3uUfPnigueZ/KW1N2/e1CHwL69e1S/fv371S6Xf8E4uX86Izof3H3RxcVH/5i3l8x5mx3PInjVCUwriqSDmOBdxxeaQSi6X+uWrhf9/neCh4YLyEymo4zDoyJAGW1JZ+l2gXxmq/WFQ1RDWtuwBGKLF5QDbcq1XqO6CbWVuB539ebPdqNbQ6cn4JQrWT9bK+g36HPLm0PfHOgT+q/7rv/6r8Lf8eWhkyctB8ffff896esFB8LmyDrMmt9sTNVazHgfi3xx9r4axGGkNJosjmaFZlHM2mGAI2K6T+wBUZ7PBgd66+rLRfBNto1wLLYz6bCs/1WLsw4Is3Ng1Nou96sCNDxtFWei7BblBTtmsa1OeqmSt/lRmqVF3x9a68TKo4Qc21YfY4tb0GFrHvt5Lb5TpaugWbKkgCfYTlEBfDkdlnTLUGVt6b+qtD2BDHhjSh9a77PHxaWbM4p/4YNykxg2qZMtGO3Rmbl6TclOp8Y5VjDWuxlUzPovgEdDOQ2mVQfgJNcI/JBqfA2zprdXNNYsyyM0oOOHANwtrxTkfDs/O7hZbdHo9fDHm0F7zAB5fph/DX7Om8mfopOG3CdlA/LvPnFvnYNG99nk4C5Y5OGUeUo/Kv/Pw7eKbkEB/hm/0wOJHSmW8mAqsAQE/iqx5O3noCArCFdFx8HGCzZFkGlhB0nbNP7dBm5uyPoPGfGy9q9c6bVrzmi2jp1DB636o6rnUWsw8eQQ1j5BnHt0ZttZjGFfNttUa8Gi/9WFPw6bWkAVLnr2UGSW5SnWx7gJtVtvsH3PmMunYgLl3OtEHVCfboKmn3QWtdTXatclLqbUwlBjJWBfFPX2ZaXvCjuz5OVjItzXzsHfFgW8OYoMrXorVwyMPgznI/cghXvRyaBwbTk62ygPwQB5gezWYB88LDn3zMJmD3bdv3+jt27cc8L1RftuwfvuwDv1eKQ+d+c3DtBVbJNPfpuwr677c02f2ldZH39N2zQd8IPRDAv0Z/skeMO0BnG832b6H1jtj2ZG12uszdy6YS+/ev9fbfBDJh5Cff9FPHALnMPgX6OvXb/Tu/Tt9YP5kDmZO3t7e8IzC/Xf5AEKj96KPUhb3bxZC5neQD/W73EMoW5QXqLvca0qWe8yO+0yw11SHN9kP8+JUojtKGNRhCw/TEdoufTv065GyskSxexAypLJ9h3UvCm1t2ROP8hmDVvpVUuSEkeD0vypkjAB72AwmMLOfTjwbhJI89NbGC+0BkLWgLXL4f4aLmJkHu8Z9J0n6kReV2bVDA/iZTkw894wP87vlw/yNLj9eszYu6/B3/ebvx8m6VtetN8rh79y2YuHJmSP0cduts970jMPelydNL06bzuFPNk3bLm14Ydo0ycx/cfA7F/aaSc/cI6YAflp8PM0zeZOSN8fn5M9fA/qkJRg67GtqvWMuYJ/v8C122woVtKBHQuUhT2WQEZNYMSTSmv42akdfFQZrDcro0ZfyC/2eGKcBfIJc+DKEbYiy4wrzaSwl8h+hSD/V/yMl2JA5l3aLrulQ+lgy2k9+nGDjC8YpY2jDg8hllNaYsvApE8BWLJWDPqnwyVlp+AXkVpUHio5t2UfAjnacLr4NnaUeLWtqXvoyYZsC8h2kTOp5Cku+HW0KHMfIHsOxzlN8bFhQPoYPXW17qthvki9tpJ0V8Ud8Ezqxpg/t06/0OOOctdkb6zUyaOQ4+b4p5N0XPJ66V5YylV5VSRcbWqjU3eWgbDnSR3VMntUkdd5CdvbIPkkbJmIP6GNnLjQ+a+rmRvPVjSaed/eXl5ouPo5v/15ecPh7Ke2u5emGum6pc8++NBXEXj0vmDxpYh8N9l2aQA6A1brMs6vbRg4PYERF5eLyN+OxD7BvN1OWw9zjQ17xzFJpnlnCF+DNM43RbekH/WkB9aRiswdRkwbmNAcsO2hQgC1tQdnGi22fnKrx+d4c/rZ8A/jsubx881f5s8/bM2lzKvcTuQUbNdNHIKVuS9C1RdlEIzK0ya2pPYBb8iQU7kME+jOHBOFX0Od17obGj4f5u+pQZq1ztEE7aYv27dhiyXeA0797SF9XTPigsPR3td023bLaStPfYEmTqeNgEsEqD/8lUOQPiXQl01ds15qZz6OvNHWUQTdEd4DlBqwyPb/okINf3QuH2YN05WEPcZU9pFGIbKG0UUYlGeMC1v6QRe8YpfT7XtI+MNAKWghbafi7OGzJNfaFDvfxrAkz8Rw3B/FvEL7kIx9WM5cDqJgkVyIGpM0VSGieFHIYrUACb5LAksi3i9GnIRbel6btO8lx/qgjVdnwidDsKZ33j5veFdpDmSSR26U0qktVC2rt5NmNvTTvGivNnprPjMWvvgkFE06IXQEOor5UBPmKGE2KU2z4eBSZNeav455Cs9Ua6QDebvIByEsGFcFgZoQLS700QqQd5MlOXiiIegCrotS1MBqsoQPxW+wILV/Gn4+hdbWCoZQtu9njqdC2DgGj4res6Wnx5cS8m9Y9LLIFc8lGf1Kmlhr1Njd1bGh9tGlb+Tm08RkGN6QacFdv6v4E2FCypS5Dbcte0Jpa7+rcK/Oe/GT5otQJB7iHbwRzmJU/cRu8qENfDoFfvtQL8JL0S+gLDoGTzhcnnnGfzZesTqljS72t97v2aD8x9tegJrEgshXJCx9/Zi7nnfqOeZ1vBOe9S96v5YsbH3j3kvdyb/L+5fVrDn/fgEHf8O4l7+mC6OS93AXPQimbQ+A970321DkzbmkPZ2JJWrVE1FGINIgolEcwFRBUWowDfGYpU2NUR8Yxj0pp/K+6ZB7RobirwIUoIS9IC4n094Z+r1D1xLowoQfQj/CR30OEIGu4odNYR71vtN1sVWvn7IyD4OVPqj9nvbA+crj741/+ohz2Bjn8DfLN4PyJ6GB8I/gv+u677/WStfXs+TPqOVcTjT2KT2YVs+6epUkge6z8oULJHgqZsKmSEkxiJjWCad1E4OcnkDIWP9RjmwqJRR2pbGs4qw3aujobQ+9toUu6QQPyGnTDTbD3VptUC8XRbtYhxNBKYGtttHvtWdh5+V643Sm0XjxFDvYs+ql0J/oYjEpsq17UswluthtlQwzCZ4MsO2i/ofcQRt5byy7xggAAEABJREFUW/qyUW7ceeEfm2NvLA7K1N/jQmVWfiQbGt+A3rAh6PgRtN4rH+8oN6JspIdDYPyw58NYENnEw8MMJnwzM+ZTxjp8UWoIXSFC2l1B8l8fY6Oqv7bV8EPrww81rtyMOunWe43z9uSkDnxyCHzOB8RTDoczbtEZ2NR4pmzqEuHOJ8wbfDOVnyZNxQ86w8/Ig8hzwLRn3mUe7vD3wI55ylxFNzpZV7l50MSf8Td7YMyD1Z+2JeJD2JZ9B1kKEGmERYAwMocmg+2CyJZHO0fXtBedzJUC82zMo2UOJp39bAXp0qPy7CeCymkgNQWjleKy7jKnQg+YVOs5c4iHmMyhAJOoJGWlVKl7gQYSyUibblaDt5vMj+BFGDzMGh0mF0BMqkAzWRNT2cb8x7bYW3nUZfETGsCnrd46+yN7JOux1hvp1iyhIwhV0gWu1EVU6iMF/UxEYc9+dnt7q5vr6/rGbx70Li8/Kvj48UIX4D0PjEHStxzE2VZ+Y/H8/Iy94Iyb95Y1z/EBH5yur690wcHd+xzgffhQ3+Z8+/ZdPWD+km/7Fn7Rq19e6RUPn3nQzMHyzc117Qed8c3eseGhIHxQ492aihpK+06nF5D8TCfJ8gLIPy+m0bQW+luQOv6VYJIwszKf7mO16UH+0lUzNztrdlPY8FywUZ4JMoapbre7VebaB+ZKPoj89I9/6O9//x/9z//8T/2P4FccDGdu5E+GZz7lFw8yt/JN4pm1u7b+kM5UPmVdo5O5vePlbj4A5RccMnfzQegp3LIOdtxrptzPaxFRW7pHnaOdSsimk4BYvO2i0h0dPNclzx559hNUCeay4BG9hk/reRBqs/eAIbNsgJwIn2osEfW/MjAu6RdjNDPW63iv++mMfMxVyfajyDw0zrLJF8HgV8YUfQyPVTdmUHLgKMRVMzbMslYkN5i57NlT8+fz8+e8Lq+u9ZHD3/ccULz/eKUPlzf6eL3X5c7jzz5zADy1jebWJbeqjybUJG3o68mmcejbdcYB8Nm21599Pt2YPKEzc5axVx3+8tw1cwDMhlzPvzMHv3P5Gb9DBz9pws9IaGf6FItedO+DElVOkk20GnSMR9P9+dz0dcGfUTNt6FdDBMyr8tKoS0uY04/CpIn9ZsVcfZfWctb9MFeZOz/MZD8GxBK6Rf8Jl9iQ9mb6smLt0/rMFNtjiqW7caOjtiMeiM0guitGxriW5rH+ED96tdF+Arbl1gZs3TncsKCByGUlpH+rPZm76avItw0BqQs+c3FFb5mTALmNTir6HVH2UF/Z9pAe+bBsJf93iamXiqrt8EeIXzL2U81hrCKv2qbv5ROojR/wi6kDx+X6ByN2SGnPsAEbzkiLkIwIjlF2a+ikjKQGOmjk9cJenXu99xzq3l5LN5ea86ee8yefF+yuPmomz+yH5kDVtEHXhQuoyQpT+7eb5oBWZnfNULEfu29lnmXVN3LA/qyGFc2SUtuyD2DPXD6fJGwKZtqcsxfzrDQHxe8080zDB2GZe4NZqwPUln4CGqdmLWERVOqOty3HBjqT+0XuG1PbatqcSBz+6vy5HOTwl7TzreDtqUx+6ydq6NobBc1dLX2VaSV9giSSnEHYZNkkiCoKc0QtS6S5aoWOQ0xf0nN8xWenqSh7L7R4aOUd0Zq7lLOpFZj+2pYNGghNPviPiPQtfZoY9wLpte9lP2l76Vco/W2hx0DR4Kn4ubynypT8MEap4VtQpZV5W8iFftRYkhV6lInkLtItuek+lBBjnsKSv24kSX4NUt3X6P2BOpap3XWFOUSHq0uYuz0lcwVX4j5k+DVzpebNMn/mZc+ZUUpeaJByqA/yDf02lgWCLhE2EmBVsMMElTy0gQkLj60kYsfEOg8dGPpPXU2DuUf1fOZkr613COy9nf028tbQCNK+Ry20RJtcaS/9z2fGQvzD/lr3wvALkp7xGYUS4yIq+tRBVT3immJoVCRNS5QLA0ebc5A+Vk0pBbDPtuygLTR8QHrpg006FTsXhpg6qj7qTIqGiKMdmCEaqodrilr8GFHqCy3WIimnLVC+c1No+bLDH6EX39WgvTVVGmqnHlMjcSHDEOwqn86airKP36PI8fMU30DTL7onY4ud+rsyzo02dKiXNr4pzuWW2JP6J9qZYkMoiKyQOm3ZAw2adgs9dmy05b3cCWcgJyenOuUd+VkOswIOgp/lfwQHHE7VwW8d/nLABa00B105CM5h8Tnv1E/yTp36Wu+HNh0bADMHm2M3XI0zwiUioStckcfu6gvv90L3PDPk/cZ13vNdXdX/+817txzyvnn7Rq8Ph8E5CB54s3wjOO/y8u4v72vyWbTWR9YGTdHg0vp9UlkRYXjx0CSDpOlBhpPicBFUKsx9JJUy/+vBnPpf38ejDtpmbjcd1hD7dc4Ng1PW0BnvlmvdZI18952+/+F7/fCXH8Bf6jA4B8A5CD7gr39VZH/58cf6f8LfffdSzTT4KBDSviBHYKpFQJm7iOyTiTly7SgfI3N5TOYsvmBiIT4EolFBtTxYwxfcBkfdhm/AbHB3QOuQDm81ejkwnNl7aGcD3iiHqZ1NpDVkbjK6IsxsbrUpsDmMl6O3Gi9Fr3XNi/ig0rzsv73JN292yqJPmdwA06c5fklnLNmmvU57wUZjEE90wkYYJD1uxhu13rX2p+wiHRuD1pJnWQnjGu53Rao1F2BbDbhs2FQfenj81VurPBFmbkITG97Ey+Hhhz03LRBZbhhgLuxVtKZNXRQXjYuqX7SsCrSrb8ChXBVmri206k4jwSoLJT0sGLrhI34cI9c2JlktfY8fFmygucFtuCmFZkxz8BuED7abbfmv/ClXo5igGd/NMER8xvpY5s2QkSY/8+oY9bIJ38bXAzvty/dQ5uw4eJ+WulVtcR2RptP8AUP6O17TQKoLvY+kRo5p/vfFXb2i7m+BlWBKfRnRXIH2Mh/sp3j2FK8YOhn/FU5eQx5UHanbXAJIRcs2a62xf2xAH1ge4jtzbsPcGmCN1tykTajtKstVMImSXPMh8y3IXlVgfY5fKtgr8ycv1gvIj+foKKyj4NQoGwpqbaRt0Ei7DbltoUS0SoY8+3cLLbCftMVuaDN61l3IElxktkc9jj589DvlWYe1P620dfWGPHqHMuhbS3kYARxR6421F5o1VQ+D7O03N2Pvz55/dXXJgyGHthz45sHwPTSHb9cc6t6gmzXaaC/7+br2O7bYZm1PukLv4uKiDnvXA7y3PFjm2775M7/BL7/8wsPma+VbwfmTNDlovuU+M3NPsq3Unzp7p1+ty8b+gg4hrhqJcOwha/+SrIyUgYEIOJfAd7IkfxW+uhBtlW7ofyoODq0OHLuP06KSrZfK40IsUWiBi5vVGc/OXOnQ1i2bOcPB0g3PGx8vL5Rv/L7m0PeX/IJA/lfwzz/rMF9ev9G7t2+VDyyXHH7dMF/G/WBi3mX8s2qxNZG5kHm6rvVdffC54fmGZxs+/NzcXNUzzi3zOfPutg59d8qaSLnMw5k6ZvaFpINKI9NRcPHjWiwXupQrfdMCH9HwX8JaTuyHBk2N9fYUjF9t00bQxFXiqgR8wXKHgyHGQyS+GKMaHMoelYj8a1BtoUisar6FHjX3JJuhWMdkYt9Yx2oOTyYzosriGtl4BT+10AXx5+o7GVXkXH9VTPGnCh7nlQ8WwcoXxYCJt+TT3BTMxVszmXnmzLzMLy9cX9/qggPgt+zR+b+/765udMHh7/XUtNNGk0+kdqLWco8EvWkbcOh7etJ1drrR2dlGp6dbnZ4MnGy7NuiwHNUYKVpl6Gh48aM0SciRFA1PMpH0iMm7jxnbAVqPXasOisblLmo5c9zW8RjZ1u8XUtfn8LmW1t6hc/Q2b8y1ib5Oyh4RzBk01BLvzKddEkSpLrofUuZzuK/9SSo+xgjcip2p56FGZA/B2NxTW/MRpg8T6RW1tngWD01e2qJHMmMWNOhh3Ci/Rqwpm9YyKbfmSalBvylUDXbVZGp6CET3YuxZbQl/nGlb9kD1J31aUH1c8mwLRaJl6QD9h4X0P74IMs4Z28zfYJWNLtHLpc+HMSZtW44CNOQTMH8oWf75JO8LguNy4ZlEVU/4RtkDEFTztSbTIzKXSBZlrOgm26RW+1Of2N80ceg73XCIeiXtP3Ko+kH7m3faXb3V7dUb3d681e72PfIrzRwQz3zu1H6mJhEsmdrBrK553hQ0b6n+hEejU6Snaj5D7VTqwVYzh8Fz7xJziwyx1aM/gwnsNGy6lutPTV+TvtEMP2NrIOjATjPPTjP9CEhI8AOzPGMelbvQSBvM2D6AWHOzpt7ARjs+X92Cm+2Jbk/ONZ290Hz+Ugryzd+Tc7Ut/UGn86Kut6buFVbjhxao3xJXEdIGREnOXuRQ24gewSoPDUorxa2EXD2Lfoi+JrLzMc/mhyA7uUW4pG3bsq2G3Q1qk5ZkqSDSBT0SyFv1/tn0EWuECzQd95nn1PjgoBt7F/yq/h4q+lYG7xCluuhbgquMJezWg4C0xEXJi8oxRAYx5IAx/vHUE6iJRGXElIVQ1gsEfQL+VC7CsT1/KE9bFbEjRjqzIX0pIZfjeUEeK0SZGzPPcTP7Q/b3eveRXyyZ9qp9H/m8lBN0xeq5aioXGrRhApo6jiavInlEFa+74LBcTIbtpAppd5pmzQFtT8zlYM/zRp57gwk7B0UPHWKVTTW2ZVvN7EBZ2z20q7PHbrYbbXl3FGygm3XvIq9FjzIUFjUoIbaIymkFzyEJD2qtPbBvIj2Vrfv63Ljj3lCfR7F1xp+ZfxSFUBsMkQolTFXas7kGUqWVEIdD7SUPOvYqCfY+5CEMDShLS5g/Z6SLzjQ6pydQBImkShGqQxh1j/rCi8viGrm50Iq24g8yW5GvMDqtRxa94KislWqVABsygG25r2ZOlj/xXdkdORiGYvPQ5gpPtD3G3BlvEPooTLtAKwSnQ6AqmsBLMFzxEVfa/dSGUcSQRttuadPqran3zmcokDlWB8Bb5d3Yihzo5s88P8/hb8CBVv4fcA5+V6zpHAK/QCf6KZdD5JOTE3Xqbq2r0UdL1YdQJWBvyAq6Qp+YehGQl3T5lvm6D5ireedxw3uP66srXX78qLyzy7u+vIN5y2HwG97ZvebwN3+JLd8IfvPmrfI+MP++LbofeV9zxbu+vDO8yfsV6swaWNvJmknzx7jvU6wi4vCyNdZiapKf4HN5KbNUcNzUn/yv8EDNJ+a2HmKtK/KV/z0oDRK1ojXLzO/Wm4INc/7kZMt7i1Odcxj8/NlzvXzxksPd5TD4hx/u/kfw3/5Wfxr6v/4r9G/Kt4L/ykFwkyw9AdtKo/eyazbVzFQmHpdHI0UpNuquay7RpGhN9DzPMzuL/4SiOFMAXVHLCrvJNmhjoS+87Upn8Q8kfQdXOcrgwPTHLXxjY2pq4Q0Nkg+luuplbqo3vEi94QVsFnP+zOfl5Udd8YL1ipdMA8/s7lcAABAASURBVFe81L/m5ekNN7qdxk1uYpFifPolvBS6IG33TdeWjXB7clIbYTax8/Nz5UQ/m1nyeu8q27AvAx203mRspMq7B1wStMT126MpYn3Fj60G0nbrXZsGoB06gF2SsrnlZXJwuGGxoU48rMw8EKzAORI3MopUdF0fXNIeosrLZcUiW5PHlKxP4lO+OcgZF634pDS1Y4eAbch9xCcdP2RsgoxbjR/jutludSwrOWPeGENcUd8ezy8WxFe56ZRvYgc2hHCbxay5fLrnoSlzcb9nfnEj2YMpsgDfJj++L1nykE34N8j6oiJqXaJDrfVHcIn6xrCWf5Rasg1C70MmPS5hfmdU5b+yzm8oG/ulutqWfR8IyByyzJHWrIGm3royB4Leu4LWugq9UTRIWYnrgOFTB/mdMhse3IPMt+3Jlr1kow17yoa8UX+nvlZwg8a+lA8taISaaDPTg/2KdZp5mPm4O/7rBjy8ZL4lb8yn6M6aUrZ2SWGjpKrXqvbSZosNS9rYULJQq/boSqNDnxq6PbYHSz+qL/CRJ795rQsavjDq662XHzvlD+VS9iHIr7p6U8q0Ftow3fRn0rqOdqyz7Psf2evzp2DyQHfFwcLN9Y2ueCB8x6Hv69ev9OrVL/Unei+5H8RH2+1G2cufPWMvPztT50WQNOrOA2XKpq43PCz+wiFv/pxvDoHD//3vf69vdob+8ssr5WEz95vb3Y0SylbsTx+TZgOFxBeS7Uqy5JV9YJ/1zz4Qm5IOsg8EpShRJjB09F8EA8m/8Yf6jmrQvbDUjb02PBjZhvweoJp/SczdZKbXNH7cDZLD3zMcSB5cFNP1mfWTMQqyd2d8Is9Yb5g7mU+5h9jMIcb0lmeRzIl84zffDM/8+fv/MG/++3+UefMTh8KvXuUXB94p3wa+ur5WyuxZwzPrO0s263bmBhTkvrzf7ce9iA87ec7Jt9yvKRc+ZbMfHOYPtsfm2BlZENv3rJddzbeJ+Uc/0VsjpsteOz6kSdpe5HdUsvQVsC17IL5a0VtT8R3KWmmhZj6WbhtV4/OMSXyRfgyIcN9uBI/GlFuqIP9+mUrlEqUvINmx41BXlVuq/AI/yqL7RFzHKH2b2BRmxn7iWSF8MCNL27hl+LFZDd8ZNIS9tSGHt0aY02gwkr/7NV0WjYXWo//KI5wQMP3FVGWPdmHaz9ohGPcq5jDz7+rmRh8ur/Tu45XeQt/f3OrjXnX4O/dTuZ+pbU7UOWTIujrheezs9ETPzk/04vkpONfz5890xv59kv83te3a9q5NMy/zhSUzL9eBBC+1GjyJGyjpGcZQi4sc8gCNegLb5AdaQsoGQh4kLxjj0NAP3EgHpEtR/6oQW4+x2hFZ+BmXTIXMt3XuJWc1nd7RBa4I7CO6KoVmvoG11oi+GZRPmdQRhD9GZE/hWC986VFf1sIBWVslo79RCo76k3UV1Ngl7wGqTmQrhf3mGFtwds3Dot9SA7ZPBeynL6mL5F0NR31JH9KXT4AOg6kV9tF4Psbr02A/KHOkYpN3nIb3grRpG2Jx0e8S4gAwfJG5PHNfm+6h/JxBS7M0apvmB2B0gJbwoL4UrRzKFc3lSKfqj+whor8gRJZsA6lZYodQl9WRhbckWC4SmxeQFCGXyMMWSLTW1XpThRyA7G84S73k0PdC880HTTfvOfx9reuLn3V9+Ytur99I0yU18YyK7vjW7aRxe7HmuWmaO9jAb9ktT6T5VA1s5jNt/Ey9c3Bae/OpZvZm8dyDEZrdQCwra7jkhdFO5oDX+2tpn0PnKymHv/Mt+cEOOjCz64t7XjBnXsMPmnrw/gxghY00JJEMHHmaBVOhaYdPdth1y+f6HP7uT59p4uB3Pv+e7ryUOADW9kzenqhxb2mtq7spYxA0PGSgA3QIS7MaWS7qGkUj+gKsoQNtlNFRcDqTvoDjebzyoqQSbBGB1ZZ7i20huIMkJEpYafjgkH5Y5p+RjgEPUP2r8Z5U453+H+nEXtuyXf1tUNtCcAdJSJSw0vC/B5yaH7b3lWk7pY0ZdxiclX60Bm3MBPQasC2irC+FZRYaGuXQzJ8DTB3fABq10Q+WkoL+02AR6AvXEcPPmtmYDkjfMjcKzBVovePgs8z6HmAq/ZQ7AhWmNkjFasqs8IJlL6jco4sl52fNh5KUxkUJyU8yNJixKZimmWfeSXsegoMdn+eCG55vb/ncFiSdz2FT9jnsHhuaZFtZ153Dgjzz5nPlpneFbjfbuy8g8Rx8wrukYMs+Ft3WO2VddegoVH2ZZwvGdJk1s+4Um7E3/EQ6dt1iZ96d3PAePc/r6QNqqNIvntsn+hV9BLTVuCd07EvbjfYBfbBNXqCFhrekQJ8E1I9yMmLYR6Nz2Ua72Bb74t8C8wGNctuglEF/VDzaSJ2VTjKJZtkAP7gQ3kKYKDUpjG25dBtJgG58aCMvRC18qCRXVIwp27AjdsdPU+wnTaZKL7rUUQmlBBf6Uhx5aSfojOVjaL2rN3xc9qUshUI+weIP2iZSfdIokRj+gj+KqcWpN/UHzL8OMq82fO4KtqRPTk85vDpXDnRfPH+uHPh+/913+u777/UdtHho5C85+C1Kes1LOgfHee+W9yWNfqS/aVvll2HU6sfMsSEZV3qx9IVe0Jdy3VJuYo5kT8h7+rwTyXnPxYeLejeXbwTn37S9fv26vszxug6DXxdff7nvl9d6+/Zt/XW/jx8v6swo7xRvWK+7zHnqjk3CUWl2YlzH+E7KWGMNpuSKnVGAPBlHJ8gO8xB0j5w/4+/jAYYrQ3YPWuZL5S3879IaQ5kZsGJizkzs7/uaP/sxT9BJ+9nPT3g+zToYa+lFrZ8fvv9B+fPP+Rbw//k//0f/9//834H/C/3//j8125R/BO1OlkVlWyuFlawlxIIVQ5R8l4KHYOV5kRNNZrYy+TOvH6LyUipFqyKYI2o3uWB5pWqU8AG2ZT/AUX9s8h6mI1vqi41x9rh53ej6+qoW8Dj4var0dV6SciAw6HUdANcNeXfLS9cFy416n4eKGjQWNx2mdWWTyo24NsEtB8EM3smCLTfmLZtkaAa2Nk020ZSxTT+JGJnJMDMpSD0eUbXyI64PYQlpqnsMZCV7Aboo2Za9oDX1PtBaV29NjTwlYBvdrJ0n43z4MJK8gPyMc1APD5EFa/nwK0pmUguSDrSkH6WoJy7txJYgomMs2THjWHzH0wSxWrgTDq7k2GG7xrIzPisyXjV+jGfd6BjLjO2GA6IaT3TjM1Nz7Jqz+a/gYSg3gj20kJeczKPchAaYWzXHdtojr4N2dKeU58GvKHMitOpFljEIxoDo9wumqsdAv8h5NDp5TlYuvy/uajOtfAuEvgj+KkQLRY1ChjyAybJke0HWxgLWSW9dWfudeRBsNqRB5yVD0r2j247B+irdDQe9AL0Ne8TARp10J7/1rta7OuV762pt1OFQN7l52KNakcz7mZczIHMnc4Y9ag927Fe7onvt4TPP9qT3mWcBujOoOaYRbFGrZYO0R1tttaHHjlUePugHOzv5vZFeUX04Sjf0kTXqTB+amwzfbIVvjfzAq5w0/MO8kR5lbOxZkHWRdbTPWuPw+5YPLNnXc2D7kcPdi4sL5Tf7cigbXFx8qIPgiZuxu5W1Pn6b8USnfJBKuvem1Jt7SA7VLi4+6t2793rz5g0PiTk8Hvj551+UA+Ac3L3hYPhD1X1Z95AJH0tWa1an/0FrjXTqjv2S6IOOQu0nXCbGNGv+QJEdp0nGPEqyCxJhKpqrnSvMr40pv0Kpa0UqXPljGvn/Aqw3s+OuHfOsuPTy4BrSrD7NjHMgBiV5jfFuzKt+NOZx48xevmc93nDQlQ8V79+9Uz6IvMq3gn/+WT/94yfwd/380896jezwjeCrq3o+2XHf2OeeQXt3LzfyTFJvQmNaWZR2CqTGJJkxDTCncm/KnD7GRH2xf8b+6IcGVeHhEkccEgcm/RWdC/08LNvM/ZWOddB6Y200td7V2qC9wRseGF/alohaQsykN/RuXGPzkvVZcrdMwgWPqafOUWM0nkI0khf67RglHm+dPDo4M1cyJhmbwpKOHI0qalurf2z4AH8pNIgWNOT3QpZIsNYXHwTysIqPCIzLyC0+cmyYeFF/ANN1nwNg9uqb7NWsh/yyw0fm+fuPl3q/HP5e3M66oZKdOXxoZ3I7lfuJet07Nzo52Sjf+j0/3apwtiW9ZQ/fsqd39Lo2WYf4hMi9RndAYDtmI4PCN2CHb7KhDdpCnwbZQzf61oFvlbZMHZnXNrwkiwDP9V8Ua7Tut31vQGeeKaYB9oWJe+Q0z2W3bdljXY4+4Z+SWaO/d2nbUqDfIdA+G1hVNOe6pr+BruVmyjyK1AuwGrMtZ9zoqw0vk3M/rvWVXdRZ9L7KN6VSX/BYoc/JJ/b0mXEKMk7p21iJkm1lXFbYHrL0LVjSCGU9EsjXgnv5kT2ifk+EzpNlyFvrvVfm90gwFvFX/FBY/BPfTPET+WOsLDdgsNx7bH9qAfpVT3Lgq+xC007ETwK90oE+pZMm11ZDG4pdVgOVVxeJ5B1EQJk4xDRSfC7w4l4xcdC6v73S7vqDbi/f6gbcXr7RzcfXurl8XbLd9TtNuwtp4iB2f8vh7B6eutmfZ/bdadmzZw6BZ41DYOsE287UdY7kXJ19uW3OpO2J1Nmn+Swzt67ZjYqIi/35xGJNMoe9bbpR4+DXMwfPwMikW5Rz+LuH7tHbF9VMhw6YdJcmGxtpCJnRDyIb+hkztLVnjCds2vNZfuLgd372XPOz7zSffafp7CUHwC+kk3M5B8D9REa3BayPbtNX6sXLpq1AVK8KritZEnolRmRZAn4SyR3IlaJSdC01EpZIiRCOrsFV3asPSI+cMJYNsNUNCj/25cHbUNRQUmA9HiL/Z+NxS4a01ir9zRgGNeZk2aYbTeljgw+cvsPbyQPooaTA+k3hycLWr/lJdZQ72AmfekhXP4rSt9BGXmDKkEZNTHDdzYbMiCOU3lG6JumaphjRoxK4ROteUp8JqB50/1n8wZyZntCPxMyHpEILE9OC/Ox1Ae835npWQV77PLT0qjAlh/dyTTcUv6YdqG2SQYOCRR5yD15TBwYBNizXcDRZdk3YNE8z718msK9fdsxB78Cu3g/kM9gtz8BB+D19mLB9olzmve2yJ/O9966g9a7WB5Lum64NB3FbsOG5eFvY8Py7Rd7VW1fWSHOjLsMDAS/AdoNDHB0YfShbsB+/7vjcGhuD1c6Z/EL6Sjk8XdVQtUx7abORKNqa0o8Dj9yyEscFXg/DkKVeqte8+CW+CSban/gcMZFJVGQBTOKClD6qN1UuwASpWaEPIY8ykRdP2tFdQYZtEcGgo4RkLSFNg9i0IkbNy2wsPSqwLXuBTOEBw9tW+W313wPa2+JXqAuUogzXlAYClrgekKRGwLzBlE0LuxBTplHX2n5vTZ25d0DNuTHXTjkIDvJFuHGAxWErbFdIAAAQAElEQVQwB775xm8OeV9+91Lhc/D7EPlG8HMOj5+B82fP+Px2uszfTbVnxxJhjR4N6cOKrO8oVZpJUXOEebLn3eD6XvCSz5cX9U7wQu/ev6uD3nwL+NWr1/Uu75dXv+jV61fK4fDbt+84MP6gDxwCf/z4sd4b3tzc6DbvYlive96nzjX/J2UeTvfmKJZgw7AF/om45qOa6XEPa3+eKPqn+Js8YLQfAtE/IzLIMwNce1jmSEB6HV/bNde3261OeFZdD4LzyxFZO999/52+//57/fCXvxT++uP4c9CsT8v+FGSwcbhgN2URDxpdbgYK1SeBqshBbFDRtTXEVvpQkpWODEQRLAgZRS17ILbY8FoQ3tgAFTIdhRKVzEgXQHwkGzzZRzHlglJDPteiv+VGe8OB77Wub654iXpd6RteOt2yiG9uSBe9qbxrDoVzaBBcc2h8Tfr29oYyO+3ymx+8fK2bXy340VPTj94bN9uNtmyI6wBmELcnWwUb5J0PFZ3Ns7GJBhn4+TAJ9GRIn9LGp8ALzdJQ+IRa1qMhZpNh8nMz7q2pN7A8SOQwq7emRr2OXi7o2laTwuUyoF8XyoTU+xR+XbW/qZRt2VbGprfOi8M+xpOx27AoM4bbPFyxODO2+c2njHXkIkyZb9wQ8oCUm0PNF+bMbYH5ww1jfdCLzp65VJQyKTsvcyp0Yl5M1PcQNV+y6FiMeYgIMo8iwoQ/46/wgB+WKYF1+GFO2KTaQOZH610967nWTGeujAeVjjzrJ3MiaH3ohV/Rq8xGI73kR6/Bt6begq7Wu3oPP9DgG3lZs8KemM004GGBBw/myp6H9AIPJFNhXx88sl8N7EgHyNHN3JqpYM68ywTKorSo2mrUX23RXm9Ng+8H2nvHtoHWV4pe/wzWetzklYe6mTTwAlkPg5HZXNFP/20LEVN/VvqRh7Ad6yi/nXfNnn7F3n11dT32ffiLDx94mHtTD3X5rb6rqyulijxw/uWHH/TDD9/rOx5Q8/CaNS3CbrfTDXt/fmswh8dv31KeB8N8SzN4xQFdHhB//vmnemiMTu4n8b3t8k/GeLs9Hute8pZ+0G8lZAxCH8GcvBWMcR4wZ8Yrfa4D72Uch3xmFBlE2n6kqm8TUQ2V4V+KHfMk//fHdPgbe8l0VHCvmGVbjXHuvbHe78ZehKzJa5498u3z98zPV69f6x8//UP//d//o//ff/+3/v6Pv+snDoUzx969e6v8YsElh2OZk/lFosyzmblBIzWnNuwrmWtb7lVB5l5nbbbWaG3EmbmTQ+Qb2s06yb2p5hJzK4ONuewn4Vb9QXNNnj36lPQxEGPGyLOfpg1f2MYnrWwe9vWRbk2td/UGjV6ALrVJstYwRodr+l64s3fV+Y+mdC1rb6ZvNTbs5fkt5vAz47f2zbaIIDSQGgLbyCSLUBfo7x0fqbfMXuQzrfO+nG5EMGA3WV2aGnu2td/NPFdPPJfvdHl5ywfsG727uIZe6+IK2c2sG97g7zmEUMoGjRqYHxtwstnojLl+drLVOTjbbnSy7dpsm/pmQbcaZYjlm2bLRnZAI3+Bsa+R15K+oyYdZB2Z/CB8g2+mTF/178okz8lfEL5Au7L+hWEebceGFUjCQoizJuZY9pa6v3BPnbM3MBeF4elXT39Zp613tZa+B9bwUSjwHRRev1MoO8S8+nqk5eo1ZecVJZzZ6wZgZGS27/rkJjN+NjlEHQfqSTL1rkj6D8FRWw/rn/M5gfHK/hCkf+lLbIrJDdszLgX4dbxsy7a46PcI1PR4NbRxnGebJn1P937qXta3J/BV+j4zZ+OLgYk5PSv7Z1AyWRnb+Kf1vtxzmmTkugulmzofQ9QWedhCyi+oNJeHdWR8EB9FS4lrOagKUlHMqr3Us2ZQB0GhHKZmFeTtjMPPHJjykl4Th6gc5ur2mnPdj9pdfNDNh3e6fvemsLt4p/3lhab8H2AOiPfR47OpmEep1ho/M42WL0nPapqzd3uDTVu1tsVnJ9AFmxM56Fu5bdDpgDLGeFOfJarRam/aEvY6iO2FGZVpwXynS8suiLwBzeQTSx6atEaY0cIT2kFvwc5d+9jG4W979lKbF99r+/yl+tkz9ZMz+eRU3sb+jVrvA81qZbepQQvC30EJ5oIeVyl0hb4uVHGZn+g7F9mDVoLLvRR5lQ4NmmXQDvtwq/ImbZN3BKr694+M4/F6mZZ0DLeX/hz199BP+tvW/IWmzL8XYn8sggosdq52NzN2zWoBeQ0Q0VRBCebyGFgf5BDnBZCjmCJHycGyvhWM1L/nNd3BMnY+lvyksa9D2asyT6ZQ9vrs6+GnzBfS0Rd8QZWiljXijRFlW0YcCC40EHJJT4bUuFY/KDblXgxiY9lTz+175XPejnd9+ayVb8/mHWD40MgP4Fkr7zCiP6dfVDyDmHK8vmt+tKbemloHrRftvWsDOs/FG9B5PxVaiBy06Lsp/as+aAmWXD8iGBBpu/yXMSjM3ENn+rMrlN3YXD5HN7ZGf15tx+9UqazRhq29NfUGelfSkbsZFWDa+1yk/Tn1gbQXzEubU9pjzOPzOf5HPoHKRz/VDp67D/UM0YEhe60ZNjG2mMuCaEZcqBskeVhdEdbOhVxIZLRC4l6pIa6G0xZ5RJSIJs8SddiGPAJ81ApN8dvjiE/78G9b9VKXRKWJIOk7ICBPT4eyh+yio1zK2FYLlnZ6a1rn3na7rcOr07MznZ2f17eCn3Ogm8PdFy9e8o7tO32XPw+9fAP4JXwQ2feLLIfDz5+/0Dl1nHJv3lBn5nT6bTeJtvWZUK5l/O+pkM4cyBzZ8YyU9/O3nAHlPeBHDoLfcwj8hvd7Ofj9mXcuv/z8i9b3e2/evKkD4vfv3iv/nuuCQ+CPl5ccBPN+kfcotZZZ33vWe9rIGsj8q+HmssoyL8bof3q9Z+ufiX9PD3xh3v1qo8eEZaaMGmyr9aZN3mcw/3MQfHZ2riDvp7OeXr54oZesl++/+16N9cdFD2C5AQ+0I96OTI+uI7IkuaIImaqZ0CsymVlL5GQ6B7H+GJXFxakFuDYLuy0UuSUF+kKIzoKQ0g4TkFgIHPEo4aXy2JqFmA/G68FI8dy0Kl0vz7lBQ5POQr7h8OCaA4Mgm8MAC52D4BsO8nYFboAs+LwgmXLzqaGj1fSxdeUmXIPHxpUNccvNuG7CC+29K4Pm1qQ4PJBkaYGhC8iz4TN+jyF5j4EaRrS+HCxTdx5AW2+1mTdsK9kqT9rYG4rMpkwa+HLlT2pk1jyZaYkmPoH+4GBbGZdGHzNOhWXcagwzpqQzrifhQeQdWesde/ORVDwoTTwk7bXjZpMHuporPJxkHWVeBpk7E4spN6UCN5DQPMRMmVcgdKLclAecpKHJnzPn4sAVf7Bf/jdWz0jLT3TsoTxpo21zZW5kfmSNtNZV6E0dvjMHjpG5sdl0Hcvu+EbZgcy5h2hpx00HefgAubE7GPOJBLHmBXOlZMyPMUe4Zo4F5GUejT1wYm7umad7reUyJ6lmRCq3rQbcoC12DtobfPUXCt8b1F+B1IOeQ4FN31J/IPOjzwerdGb6VuuCfXxX2Kk+jLAn52CrfrvvwwUPa+/0/v178AG8Vw6Bs59nLTZs3vLS5/TkhBvrWf3G4WazVeTxUe4DOfjNbwnmNwTf8BD4isPfHPbWtzR/+okHxF84VB5/Jubi4wcOi3nhxgut1luN94Y9Ybvd1I08fMa9tV5tNNq3myQ6pbvAMB0S4QdmxmlWxmdm/ce+IH3f7/YKkk6+qK9qrIv+DL/FA5SNG4+BSEzXkC8iegOmDGDMe+9qLTDlzbhONXcz3+qDCB8y8kEkc23Ms3/Ut4HzgSQHwW9zEPz+Awdml8pcz7zPnLCt1rs2zOGac8y9DejIGu3aVsKctcPzTg6B96yXHfen4llHmUN5Dpp5GZu5VEA/czBl72PUd1/2dMq2WtZ8a2q91/pobdDekAGDhp7t4S9ZiQfoLqy3vVBh413O/wYuvWIUcHzGJHtdxpgNoDqHV2R7oA3aoHl+M9RGFk3nEoz6fi8/5RBixueHWmkn7xFn2p1lckBk8AKRhRo+70/m3Idup+Xwd6/Lq70+cAD8/uJGHz7ecvi71xWHv7d7sz66pJaS2lB422adNOmUQ97zk65np1s9OzvlZcHAGenTk61O2HfX5+7Wmhq2HcO2bOTJAwalV9QKH9mdDrJ+p98a5VuTofF7C+/kI4eOcpRJPrCRy0pUhbmu/16XWdM659gj8pww88w5I7OtRj86a7e1Xuu39wZtyBegY1t2IOgd7iXIfzKtB+Ex3QcqtS6w8VGKbnma/PQj/QtdUWXQsbG5Lf1YqOmvbXKfiNRZ5UOfUPmt4theWNoonkpD172hKM8Fa5+SF6tt4+Yj0C/7KE09XgD55piyh0LUe+AfMp/Li+4j+ak7SPZXAx+l7+UHChXFLxnz1UeIK7ZlbLPGO+3blskJIGyVM0N7BxIlS161AVP1p82AdkoH+SFS58qnTOVHN0JoyB3SsjVDgj373LTwSed3YIqWDLvYC+UJ/Rx1Anhz5KnpWvPuUroF1yAHvR8+aP/2nXaF99p/+Cg2WHQot5skPndqP8s0YDX8UI1IcDQgIVP6YvIaYA8QhwszCOWhQ+bgt5F27zI6AqFBys7UEkAUOuCFt0TUUUj+Iek1tdI1J+mJonsZHbzCk4s00fbkrn3baN9PNG1ONZ+cSxwA9/MX2nIIvH32QpvTM/XtidbnpN66WgetqbmJShWz7LrqkxAxGiG2RbxTsTQ/gJK+07jH2WQeS0g/kJC7SJJ3DOy1LWOzl3mtSluhBf1nhIzo8bqqNRPTl/40aKO/oV5o8cht01WLi7gW9DCgI5D8h1n/rDTNq2yAsbEE2EZ0H7IIXIgsTqFC+rEYr63yKK/8Eb0nvpdYlB6Tpd4vYSn+RxD2yKzp4/kQvvbz5LHnrunQOekgeQE2rdbDPoj0l1jCOBZUsi4lvX8hvwRUmLZqXqaNYGlz4llpynMTn6XyueyAW95PgPq8xWeu0HoniG70Z8oVUg/Ysx8nf2DS8b3LNvMg+xM08/8BOvtXgXdOm6Bvan/LHlcgXflruaqPukLboHL1VHR1MGs6fcXWPBfueO+wO+pLbJ2xfS4dRi2FA2pIcaqXbWXN1h5FW1nHNn3BllDbUiDoAdLKRipCUdrJGFR7fJ6otml/9dUcGbYmf0I3NPoB1rE5U9GT0aNJ8r0AchTpGPebI8E9fR1S+iRQ8hNZBNUOfXf5xWrHtOTx0wP5ohOfDv3oPAI3OVj0S5c6G7AtawnwCycd8Yd8SeEL5Kd8oS1tLnMv82y73eqEd2vrQXAdXD1/rhccXL3g0Df05UsOseBfBhxm5eD3e2jSL8irQ+Bn5/V+LnWlzs6czvwdc8eygT4N5WfGfc1JOuOeeZBfbs18zfy9vb2pL4nUO8McBPP+5e3bt8o7mLzze817v9A3POsUoQAAEABJREFUyCLPu8C8U7y4+KB8Gzi/vJ8vm9xwEJz6Um/mW80z2ieWCaP9YsfcWwWhiGMb5M/4L/KA0y5zKaRwzJdAKp3luqZ0HKJwKJfEceYX+JoHd7PAtJNn0N6axnrasJ5YU6cnOjs/07Pnz+pfXT1/8VyshWUBokwiAmClgqRtS1S4EH05YAgGZbFkAg86KxN75UMzyR+ry2tbRS3RsG1IIIJrEczcYoJKIP1cxJzPZT+ZR0ujXVn2MSRSXOqq2JCbRxbxLYe8WdDXV1fKIcD11SWbxBXgIJiFnvwgusc38/KJJTMO2aQ2bILZtIryMnaz3dRgZkCTvyLjZKfggG25LXBokw0F0c2Yfg52dLEDKkNz0RLKkcPri0S2VT+hIG2Uba2rFZpsgE2NfLu0JagIVSVjCYsbR6r45fKpZMmAJO8YiGQuAeTTuLT5aca3S9LuY6XStm3ZAy3jGXCDq8P9GsttjWXGNzen0/z5C254W8a4o2fz4ZbFM/EgUuum/EOLTotWfsQVFU08uOTGsedlfG5OUz243D34zeRHNlVdQz7D3x9F/Rm+xQNGOWAM4L46Gv0VsMp6KDA/judJ5sABPLRk3ox0U29N0bVZUwWJ6fIIaImMqv+I2sgbCA00go0MeeoOnLppq6ijw4xhwk2ZT/Xhg7nEh41KM+fGHJvY1oceqhLlbMs2fW0H27NHmLqrHdr014A6Ss/p96jThsr6UsCi2lvKRmze8wEk34LMPnx9faOba/ZmkP0638R9lz+t++at3oL38PmtvfzWX+w95cVPHkjPODjImGTfDuKH7Ok5JL7IwyCHx2/fvuGQ91V9wzff+s03NH/66R/65eef9Or1K73jQO7y8iOHGbflt9SXPeDkhP1h25VfDDne79O+bdkr6Hl4yIj0FMfHnoGMx0DsW7HnQ+aeD2A79owd/MR4Rt+jkj+vv7sH4lnXuI2qPchXXm2rfqCtN7XWQWhjXkvZ9zOfxzeCr+oXFn7+5Rf94+//0D/+8Q/9PYCvPw39+jX575Q5fc2cT7nMi9Tfe9eW544x5zZKumVt0i5RTFLVGqo9YKLdvXaZQ7tbVT2ZS6yv2JM6Z/SYkSl2r6epy7bsgXuZDxL20LGt3po2ratjZ3Dsh0a+bUmB/uXhX2EAS798PcHE94Py3FDGWPYC/GiHzxyyyndNg1pSUM8cehBSV/BA/NXJ47LMDNqJpF52L3WEFwbMC8IHzolGnls4dNhxAHxzs+f5eq+PHP5eXNyOw9/L/Tib2DXOJDaavZHd1Zu14VDkBJxurbP18Pf8VM8XPIOe8xx2xnPY6cmGdbDRpuZZU+v9UzRk+LEV7XKoBy2evN6bGrRgww+4ZOFHvlvq6hq03enZsgMpL3FZgPr3C4wjRuX+kTUf5CVf5l9kduw3faKPvanjyw5tjTTovZE3dFClvyo0Eq258lr4J2BTVkuAXzilEkv6HJRwXCbpY7COsqDSj1pLpMMXFj3b2NjU20CDFpDbrvb1rwzYvPah7CadMTrGOlbJj65iN1ipTT+O8Lt05zfUZwywjXmGux9tZAts+PvZj6fwyZwcaPofP2S8C9zD4qvIA9vV7r0xRoYwNSj1FKgr9RRfOePiQepaeYte2op+2qjMXKjXNlU7qYHoh4NWY+EXpL7aJlHf85J5AuMwmDXK3le/fONJ8wLlyNM5AAXzTtPuanyz9/qj5qsLzR9BDoB5lt3xcnP/gfTllcyBxGaSWMFqbNgGTQ07G5Z4ANmM7Qgld5l1obaROEQwYHPV3CPvah208E0k0A0/QAJ7TR1S+jfDKqhLMchD+cyMLDr6JDyUzqWZEtIebTpDLbNNCmDL3E+k7Zl08kwG7ey5gg7d5DB4e6rOZ/mO7b11zAatKXuVqMcy9T4RyTL5qEm5WIS6QB+P8yr+vNqixXjTnyXxCbEtN+veHCZtt5LblgqSYAvSZ2ok818dWQ9ZP/ew2GS7xsXL+NiWDUjbUIBACc7lMUQH+ZP55P2z4mpDTLKsxMB1MWnDBZk1gSqUvqX71I+kI7uDPgk+khzzEd+1l9Tn8S26n6/pXm7mAgII2ylrgT0882LdYw985CtQjjygEJMd25BRza+K5ZXV0VVDSYpLtWULbYdOPNdO+1n5XD4+T+34PHXLewEOfw+f0+H5fFW/ZEu52Jl6qsLlMmSTdpTJ57G83wiSTt0T5dI322qs92b2q9AW2pX9oPemnj2NPbrz7mlgo9BN9rsV6LQq16pco067yfmxcpXqWgklTNXPiX7uVO8fsLO+FMX7mN3aNzo1YefMO6XYSjIkxQu2dd/upf3YkvabhYrWQIo01xJaJIhQrWFmXwM0NBcm2pv4nIsMe/NsFHsKlY+cEktcK/l2aubXJ6Wwi/iJuASWiz52sWwvfln90XUYHx/LIr9Db8lLmvLFr+nI+jIXoK2r3QN6btUurctSQdhRPFQPQ2RHcMof2qS+zCnQQX4B94R3Ead8Hsu3eZ+dnyvfXsyfh/7/s/cmio3jSNbuOYAk27lUVS9z5/1f7p/uriV3rxJ5vxMgZdnpzMqsZbp6umkeBhAAAoFAAAQJSV6/EfyCzd+xGfyyvtGYzd8g3wgOffnipZI3Zc7zjWCe7yJ3PNd1Nep2oGj8WFni9DfOMOYCousZP4k/ZEzVOMv7j9s79niudXl5pXzTNxu9b9j4ffX6lV7zziWbwK95n5h/y/WWtVTSk+/Dh0tds6bKh/gzTqflXVzqKKyVQuMxM6o+APxfeqZ5v7Tsf8o9tADdIsW3JSVsW/Y9xEF04RE5PUkgpwzPXA2F5PrliHMwKY3ZKddRNLIyX9aYYjztdmfKftP52bmCRt16CMttgUWagTigXD93Hh2KQDkvk3jd4KBzTeootqTdyzHBAQ9S8TVsmThnNXAJE6WtDEzO4tcl3BqvI8A17AUhcD57Jg8aVh7bNfnlprfFcMEmN0UmpxjzCG6SNZGg2kw7JwbwgZei2TC4u2Nj4famNhiyyVAbw4kzWdyyUXz8GY/15oeN1gbYVuSm/jxopO6EM4FtN2wQcCPORJY8Wg4bJeq07Hs0wsnnNnhxiMQbfHvw7HtKYXmRiYXrLHtziY0G45jhmNeEbK6FJptJPRNssxo8BXp0lD8gseiJ9MSTFUoqoaQFBD93msTU8xRI+jXng9rR60H8CcG2q91l68Vv0ofptw0+FcSvcoMbm0rn2nHDCy8LrtZoDPVMvFQ/4CO5QaxI/BRZQI20g8LPDWqm7D0mzSxojuMR5Vdf13+O/3ULWFad5SNjnJSftKbe+sDiMz20dSXdrcn4RbNlA1mfPJL0CCZ/IWWbFZm9NbUOUsdCe9HwgAdE2RqL8Z3Ft+Jn8c+izF+PafxPOSzZHki9a/iLKe1WyiNnoRD97IGuTFua8P2Mi4yRPBTVXMwG2M3NNYu2SzbF3ikLttevXxd9z0uvy8vL+qakbW6a57WYzKemMla3211VvefhZci7YUMisj7o3ft3yrcts/DLT8L8/e9/q424H3/4Qa9ZEOYne6+urnjAu9XEPcO2ak7gXrJlXi/bw7OtFtA/NuGW9jeZ/iAqm7geHtVc+ib9FNs/hYl+WueLfKM58SoXQz0U95/Yr7YAfWTRV6rDtlyhk0uMfxJ9Kkgx2S5/MP3fFp+wV2mzJtYe+UZuPoSQDxfkQwbxv++//x7/+zv4h/JBhJ9+/Akff11+enV1WT6esRGfsa2OD27wxd67Rj3iiJKznD8TxVfiuymXOu9Y12Qc7Fn7RI/yqfhhQN6UEGU/hj552JY9ED0KvZVOjfa3jIdgyUPmnJ+U938nYU5XPWhOzDzG+v19XmGutjfZY6fWsJHLjxq2y1rQUJsMnHpwUE+VX+mDxC+OpPSqcMIF6pqRXQ+zi6QZHWYZ7oIlDgPfntmgmLS/PeCvd8y1d7q63uvy+gAGvb6bdbs3m7+dIlskbWln04b21Td/N00X267nu62ene/07AwaEL7Ip2MJ73absfkb/yd/+Rl6tMdoVqW1xr16IPHeEnbxEn8AN/RJWkCYvEnvral3sNAGNXltjKTHx7wwVrpE/4kkflfjnfvKvALfsy3bSntG+3q1s7VevIYN7ZHHTeRdAa/i0KQnX5DwI7TEW6MsecVBnIhMsM4lrifoMU9l/PgSC0+0I0gbT1G5kWnqbkd0Ndpmm+oAmWxzlcZV90f4K+65v20I3dOGQsL0TfrpFNVfpI25gurRyUZbYFv2IyQL+Kee6PRU/X6C+RTvcbajfbBD+vrUPgmvtrH90B70uw1vERg5FURO0ccX8kpWHcmzIOXKt1ijFl34Ve8SrjwUDA0/tJDLwk9wZubLxm9Qm8DEZ142D3BvIK5s/AZs/orNYLPtOU+3OtyyJr1+r8PVO02X78GHwvwByovKmZeb7eZOGzYrtrO1dVMP1GgVgGcgYgNNIk3kUcYF6wm3jbLxK96lhBbMfG3yQpPXCbdOsIuLIjJtky0JhAYJF6RK15cca87QWePbv9gFeRM4oMPB6LjZybsLmc1eswEswtpeSGwKe7tT22zVaU9vXa2D1tQoj0Ch4aLIfWhhFHFyWLItS8BAHAa/wTk/YQ9E25YNmtG1jXDiHmEYGpBk1YGoon/0S/SsscMcF5oxEp1NQ2yuS//YI2xDgYDJuILgxyd5wkye0H86UGSoZNQHGoDkvFfP98FPh2K5T6d+OiXCg6dyRObPYS2XfGv4V9CIKTADMmfGB+rehj9kTj+EgpUXmrk9aaegNHPJekUfZHFlQEV4QqFBwl+DRSbyUl/VT3jm+b/04Nkt71EOvE/Y17u+Q23k7nmeyjNW0pJ3rjLUiwrxAdvHsSyOIWvSIZurbEzd5ktHvG/ORusB2Uc7ICfOYltm/DfmBDfmsEJnbmsgdMVGnTXxhrlugDjh1rsaZUZZE7YkC7EyMhuwrXHMDMuJtfykbGSnXXvaekgb0Tf65X3K2oai2Ge0mQYPIXW1rJKN/NCBBu8hnHTqt5O/yabkCWDQ33Qv19RTfYNtZu7FE3WXDvhNwjPxeUkLTSl9zVFNyAVwPixqaZz6+FgTnCwnyRESSLYVG9hpY2yQ+H148ClPPvtjet+HKXsPYz/74/z2PU+WRDxIMFSfOJJeqPzSGm7Eo0NvTb0B/GqT9xC8J9/udtqxeXvGJm7evWUzOJu62dytDeAXL/TyZfAS+lLZGM7/PS0eacmTbwSn3DkbyWfI2iE38jv1tN7UqNP20EdPH7H0jJ/gxJyzJnwh/nHAh/f4757xlXchGXP5d1vZ4M07xfz62vEnod/k/SJ4+0b1jWDeFb7PN4J5H3jD+8jsCWVsRDaVcKbWr/a0jxqAqshCDuLW8EeZ/jUYfzAtjT4B5Nee+N9nHfDn5NO3cU8hZNVohjHmKsu2em/abLba7nZgq8wQIqVgk6klCLW08kNJklRMffqgOrwrFWYCnZk4B+755YWLAK3FEvQAABAASURBVEeeiYCSz8UrD1phknFbmsF1lX1KSan6lsl5ZF/rm6guIP5YFyb4GSB1FMk1csOD2sZYXVsmirNl13wXo2138HbabDfacEPsvTN5BE05ShfqGhPDVDfxsRl8xwv/gdu7W91xYy56t688ufnVzZm6IydYJ8Xa/N1uVJsDmRQXdGhrxlICVg4TGich2mCHNtmhVjPhlKk4YVkqqA4Tti0FOFTaUzZCL06CYWo5yFchq/4oY1utjQk11CYMT8Baj8iY6ZuB2GrC7pn0Jmw3B1SWugOSyEvVFKck10+fP5f+6ZJPp0TeEegUHaNTeFGqwvAf0EVU5UmYtsfusUcQn6lFFP23w6fy6aTc2OoGx00u/rbbnuFfWyU/4pUFYG4wecl+Wx8euCu/2deNZ/hQwodaTB104KY0xXCpP4oArI0RuSJwKhsTZfwky5OgzJP8zzItfzb990msOu8vX1kJBcf5s+XI9rN5vtRsxlI21wWNcXn0k96Yf1r1f2uMU9Ls+7x2wqhS1AROTvr3gT8SX7s5ulFEtpHd1XqnnmCj8klezGxqXtvAb+qtkQeEpoxblbXzkh7/QXbGRPzzsHxQYfjWMu+SHl2UI2oCiz/K27+ArmVDgxMZqWIgrbwHHq+JB6wsrm7YqLpm0/eKBVc2eNdv62aB9tOPP7Ix9kbh3dzwQowypt35gMb6qcIsPLOA7L0hc2Iz4qZ+Uvc9L8nevXurt2/fssn7WpGXb2F+/49/1MZbNn+zGEydd8z/M/erhuzM6bvtVpuA+aD1YV/MFuOO5nC1P7YV7AdnWpw5KcwZARPjf2Kcj36Zak6o+0wtVPfH+aN4mTdqzqDfKJfyhQj7DGYc63P4TNH/Y0lYAZtXo1ZKxOD0nMu2sfGKWRO+kH46Uvos8bL/iawhx8JthDsAy03AyrxhG59R9Ws2gesBBH989eon/fDDj8pG8Pf/+L42gX/E11+9eoW/v9WH9x+WT6Hi8/gAUoZs5NmuMBdO6ulBl5mP4mszuu7xnfokLPelcd+hbejNSZYZoFY5p5BxDz067FGX/ZA2GrzCTlorORJhEKriW9KCEP1fPu7tem/nSRP+NdEnMXr8R2UPrtinAduyATa1sWNz+U6D2pY49Tsc6f6xCYHeXoFf1PwBpd7KQ90zSgRT6GxeFuHT3Fvu7g66Zb18dbPXh3zzF1xe3+mS+NXtgc3fWexNINGUNO2SNrQrm7/nG+sZgee7jZ6fb/X8bKMLwucLzra91te59216U9BbY4PDyDlFU4PfDF1gqE0e6rIt+wtA3gYckD/hwD4tqzpGP84VHpfT8OD871z9sBrU4FTmgAknnOJ70GSyjR2wUevqvats1hIPkvYLULb6gnJRIECHkF+Cahdtie0fY5Vne/hG2pU29tG2Bt8eemIEWY8O0sIJf4UW3spXEhL5CjwoEt1TNjRY+mZibigUb1K1LflAytuW/TTI8ovP2PMXF/49C2IHjKAgPly+vNoIGn6qtx/ZBKYBxsr1HpFH3jCSvuKYDwanjnFxpAyYsw4ITV8FCReSByxnbDkXn1DohPqAImzrzsx/xMl7HyKycGc2e7XA80Ge9+BO3l/rcP1Oh8u3OlwFCS+4utTMmlnc3zvz8IZqN2psAHflz+KPedrw9ABdMmiA5woFrHFZ7GrebBUa3txID8hrqMnntkFU+K1kzG60AISSr+IJUzcZ9OkDZY+Jj8OLhWwdAuqcqHva7CQ2fNv5cwU+u5B35+KNmRS9ydN6V19oY/zblgJBtRwET2ssLrxkcS5BlUmKc6GNehKV+IlLfCGlUlfCQQlZ8keybdlWdG1uciPsYITtpOvThz+d9M9OSXtrTmO81hjOmECpqFztpH9atc8yYRsKyCLn8gX40nyfFvVrJDxddmmCipKF8xPVl2eQ9hSF/bPnpyX/bNFPZogun0z8+YQUPwUOX36Qvg/KF6bjejjzenD0k0pn/ENX/sz8O6dsARVCF7mpSsSJksBoGwzCBOBzhUl0OY/xBABZqnj5J3UWpb6JSbvqJzze/0bn4IDuoZPm5EFAdCvxrJ/T6RZj16CZqCVZZONd4VzP+vmfwbds/t7wrjm4Y/7OBtX6jFZ1o1uVxInaIie05onW1JmPO3PdBnTmu878PdC1STj81pV8bk221SKnNTXCNnFgu9K4lp3Spgk7zCA0OhWW95kJh3+K5J2PtlAdNhJB6dsbejTq7yC0EU94ReLtmGYTTlmoZA3FZuwO6I+qG4Omr8b7rdEn6YdTVLlRmuuIYdZyldBi1oUYZyVUfL2k7jX8iJKEimhnhUpQcaxyQona8Fe0k/DK+wKa+0JLvxWshHvDRk/A8Jx6AmTra44lv1NmCQtqW0NuK1r141/xsyB7MTvel9d7cjZys6GbTeDntcnLxm/RF7UJ/DLfDgb5X6f17u6bkZ7867v2vMeLzPJt2pP6qn5b0aeg0Z81sPAFosuJ4RMH8ckJf1l9Il+quOUdX94xjncwb/Tm9WveC75S3rkEr18l/lr1jeB37+pbw1ess26ur3XLu8e8y4//rbJT/4zjBIsCX0RQj3zoStnRkkfhRMnxn/N3tkB86ldXEb/8GSHUQ66RiUB8csIJQsO0zZzY1Jdx1Wzj5ycQ4QcQMXHAt0R2mT+tRxzoEVLZAC63Vk4eE16Lha6ybCSaQV+UMPIJJsvHeMxBbsQOzEzek+pGyo3lwMNKbiQZTLnx3XIDvOVmeMvgvN3fac/LzuSNrhE7cXOZeOkfgwkFMhl0bnqZJHZsAp9fnKsmj7MzXhZtycIDSdU/a6asNHRXtaVJxCM7csmmEZ6OOka3Ay9PD6XHQTM6J484bGQxKfXW6kabCTCdFrRm1WRFHgXCzhngVJLyK4RR7MgBoY9AMUqh+8nktZYNjVQyFEneyKt4RSRLwOgSNGhT/URj6+qdeICutsmn4xHZE3VOtLfanvavdqjw4diHyTeTd6YtQZShmUdZJdhLFMq5RHRMCu/noKcO6hxtpsaTcPRIX03wVhSP+ErDX8Ope+2zzsAL0p/bWkBtym6ttdHPbATtuMnt8LEdPrct7LDnlnxdolUzvpabzNi4ia0OLPqGX2WhErsGpbs4ogAkJy2JCcGMH86VhWuSPsIx70cpCOR8yA7DaAfXgvpJqI6kifTfDhFWUi0l/LVwCvjniybbyIUJGQwf2W4xWvgr9JmDKktkY4zUAsxNCfeFNvi2yQNCA2IKXSHSQFUTHySw+t5K448TflNx0m1XPfG71ruyCIpPFpjzem/4XFfrXb11tbbEoa0TDgW2laOajT3KKtGhQCwJQTIBR08nYNlfg5RRlZGhzSo92KzebDfq0IY+4qi2Vv2jB+LkE3NI7gH5lF02eLNZ+4ZF2Ss2x3788Qf9yIbYmzdvdXN9o4mykZcFYub74Oz8TLGNnYesWXs2Ua9ZrGXjNxu7r376CRk/scn2g7LJ9ve//11BNoHzSb8rNpzzABb7mwZE18hLHUHNBQ07u8lpG21JHpFXJ4ctDRDQ/VEmRu9wUsch9z4epu7YMEm9d3kQZGF5XbjRzU1wq2to2hH9ViRtT9lxb5zo1ZIe0YUJW66oKpP8FCr3w0v1CIU4cY6Haf9aMRqMHWYwcR8bmBU607h54c1YL/5X8fQJ64s8mKc/CqxF7liTBPmVkBt8auCG96139SC/yox90vehZbzUgxoVxh2SFox0ocuMjFtdXV3XA8brN2/0408/KhvB+Wnof7AZ/MMP+D68V6+zGfxGGRtZI+W+vOeenLbYZg5gzPfOPLGpcdDw1fipOCyrLf6asM11gZaDqIK6VCAJpXwCR9ijbGMM2D7KXeWH2iMPRDJnICWo8AqSYP8sRi79Sx7xrfTPjA8GE/P7tPodvrE2yq0p9xZDbd/blLBtGVurLPVxf+hXH5HJ7gQvraIvXqnZkxKel+2KmbSVM5v5NUAfmqI7xswdc+3dfmKD96Dr272u2PT9cHWrd/j120t8+5p5DP4tefbsAM+0HSliz1c72na+abX5+2LX9OKs68WuEx843zbturUhX0cPL7bMmHXkoEsHrdDUmtUqbNmPIOLByj8Nr7xQ+FpgU+ZJiMNgnKiCSjMY8f/1KzoOlRed0q3pxfgcypXfYbtVQdtys1pfbNZCc28DDkj3p6GqTCeHCQPK6BHgwvIDECH/LzvTtPjQU1gl2lY7aVNLHNhDj6p/CduDZy9UItm53EPjgCsS9amj0kkMfQzY46Q/0ob0xZHSN7kHrUh/pX0pUHIW3dIO26jwCGQ0eHyW/I+YcNEh9QdrPY+zfWl8rTfU6Pa4XPEfM78ijrZ4slB15p45HQGjpNge9qC/7Y/DJHK65gWf5IGpI3RyREai0I/SsduMNoUKo9dJPMVOUbqnb48gf5hkMqDoYCCLh0SxoJAmNn1Zhxiqw62muyvIpaab97X5u798o7sPbxR6uHwH/1JmndIp0xnvDRiIudaAaZxNZAPG9dyotRfsLreNWt/KbJx6u1PbAZ5te3B+oX52rgbf5Gkb0hZ08gfh2xsJOTNAkAY6vCbbsgTmBQnreBhuzsEwZCAbyBNlJzc2f7vGxu9WWjZ++8UL9WcvtQm9eI7e93oaPdpmo9abWlt0QFbVg/h5BbU9OOGbTIHIX1QmSwCp8zRcjM9eMrZmchz9hX5OWNXxJHDGJ6NnIfUeMXRvS5ys/1JntZv2rnNZ2YJ4GmFb1W5DV5z0le1ke4jwnsBHOZ/Io5/lUVUEJR9BqSLSF1GdHNXqY3yIM1IMb6CuuZxwXDk+dRWpnwDVWZJtWfoIOj1i+8c4Tf+twug0/DueDqhz7fvQ+MM9DhrheaFjfs+zbb1DY5GZ9Jn5c2JOm8EYOvNK0DoVjniuyTOnTvIWTc7Ek5OsI12a4E2r/FNKXXMBaeThyq0mBQlBiCDJi62hsX3zyVwzxq3gqw5zDSCcSNGEbgfepeY5vp7/13ffvAdIPO8OJ+bzUz3SDNuIHch8UWOIcZNwb029rehqvRMHoSdoPBs28tnIEYB2eJvK02S7tBQVVjAx7BB9o9eBdw/Re8+6v3joGbpf2nPguXToTkFOu6khP3V06mgtccMLmnoPOrSr9X6kjXxpn00+IEUvcdAJ6DOvSN+lv7DplHCQNOKVJxTeXHkmuo/ytA1BdVYs+YmlbyA/f0YV4NKJq0XIQE8cqQFrFuGSMyBnNQtap6XEbUM/habYpZedEh72GvGEw2vqjXBrlTf5beSJA8r1eKLGUIz23zOLOywEfwYY7UE+JzOybFcdHX3yvqz2Ys7OdA4unj1TvpCRn4YurP8n+GQjeGz+fnO/KfziubJhnI3gbCDnyx31/o11SeT31o62EUc0jX4TfTylj0PRNzzIaAPXxOOTh/hogA9nnN0x3vI+7ZLN3Xds9Na7wlev6gsi+SW2fFEkvxT45vUbveH9Y75AMn4h8FL5sso+vo5cc50jAAAQAElEQVS8+lZw1R//4nmaOjHYqiGx8FaU1vdpKBr9ngQlT+UcwzwLjzBi/nN+kQVWn8WB9BjHNH3tUSWr0Ahx5dSTcLFPMldw9GN8YolajCmDDjLAFtiWHegRPeWZxJyWtRw4WCqpeMKpqygBaPiIVcB9TI1AayYOoI24m4sfalunByKIIutTzgo/zj0xAR8HIQNwD2oQ1s3vrj5ZkcF4w0v+fMoiG8G52WQhsG6cZWEQWWlPQ49Mbp3NhR0bc/mmZjaBd5ksiPfW0cvMXUzrUS8xN9rRxgTJpNXcaWeDZ6jJgWTypo4gk0pQ4dHQymO78rtRNnKgCdsWCaNOJqOZSWGiXOhM+9FEOVZq8UcZe1CiSS4kz0xZhHESI8x1VRBa2Y4XE3oAIq1ZLW1uTR17dHTdYK/Q3ppsMgUaR+oLYu8Dk1v6KBszoemLQyY7MPpkLN5m2jmlbfOslI1ipSeih1SNehRGoPsjdX8hHpW8l0GILsPLUvM9MBoRUmK3kCXfKR9WnbYVXwpim9a6OrbqvUmlt8qOHV7d5PCxMzZ/c6PLDWp3tlN8MDep1rpEGarV8TAhgBoEOI8Bwg/OWG5A2HTCtpETzqNsRMNFEKepr0A7OEk7PUmxVPxQ1QWGlOApbIvzt4c86oL6K1EFnav1s7qJPOLAJuUQFUyEwHomumLlfYbayFzQoIHt8oc1bJOn6oYSvudLsAeok1M1Riog/HMFjOroUHicblYDvTdljivgf6HxsxWJ93rh0Ue+vll8l3jyt1ZybEsoY1DUXOHZhjNAgDNh1ZHQl6AyL5c1f6Pe3qJD9OElkdPc0b45vh0wl+wPzP1ssl1fX7HB9V7v3r1lsfVar9j0qgXYm9fwPygbX7Z1xtirheXzF8rCMpu/nTZnHso8lXzZNM1mWT7BFxnff/+D/v6P/Mxu8I/aZMumcn5KOvkzfzm2Zm7M+C7bbjfa7naFjh3THtvV7703Jb9t2Q8hWTns0IBY+rYIY5bwxH1hn7bzEBWd6z64LEZzD4xOoTc312yoXCk/WXP54VIfLj8oG8E3bAzf8dIvm5UTmzAzMoO0oyjyQ3G2GgZY/SMaRvioNc5EVpCYIGSk/UtdS/NF44SHzWf8bcZOsX2QcHwm4cPaD+mD25tlAx7KWiTrkWs2s2L3tR8STh+kn+7YxM99cWKunha7l+y8eS0Ij5hlG0itNXX8qbcmycq99A7/v6qHkPd6/fq14ps/fP+9vq9vqEO//4eyGfyKh5N8ajX+fYeu8SFaJ9tHueNBvqs3QD3x5XyAoT6IQdz4uVurMrahOh4+hkYg7agQ+YpysU0Z2oD8VmhqJe9eppQ8AwmLMr8MVVr/ascchbnEfhM+l3XrxIuSILwgWUxfNGyz0tixAG+lyRcgLhNogr8cRgRQoSQq4fgQOwTKZu+KY1xJDShL5hng6jpwqY3f+ubvgQfiva5u7vSBDd/34N3lrd6zERxebf6SnzNC1Kl/y+Vs22uzN5u+L3ab+ubvs93gXZCWzeFtM/mrVlTiIbrGGBS9LMm2GuCU1z8idmKCE1g5cq1n50QeoxIfMouVy0P2Z2JzptzPpP+2STRRtmXEmquh45wVv8t8FMzYbFXMZpwyXvsydt3G+I2/2ZY9IFl6EvplxyLXqT9hRf7XiZrJnrHzFEiq07biD9WetI24oa56afuRWvV3jJ+kjZSProosUSr0CWjhhT4JlftzmfHeECjzw2l70m9rX0XG0J0604ZgqcOGBxD5+TPy1xyEEyw7EgiF/LoTHWwruurRAVfF/0S6Pnega+kXGuDDq53WYrYRD7BL+nuFPXgmo7X80c9tgb3w1rTHlHz2yIMIibCeOKLPKbvi6Fr9B008baCX6WxyjsgxbFjGE/JhFtE+ZdOX+4SmO82si6e7Gx2uL7W/esfm73vN12z8fnjNBnDwhrT30u2VGvk31NdBY9PXrAm1nzTvqfBALRNYNn+tTnOCjVrfyput2mYHBVs2eVnzZgN4c36uzbIB3HifUiBfI39PPmjrGwnYG7l1IUgz4VC5S7JyjGtCA/Y9x+SxuS4QdF4whbauGT21PVc7f67Ns2+0eQ4uXqpnE/iczeCzZ2q7c7XomWchyrSW8Tzkyqm3Lgk8BGzbsldQTo08fgKwvvA89n3Wndz45lD6R3TJKsL2sd7S96hzG/w20tf8/wp0bd5MW3PfCa17EPHob482re1tiR/bPdIqXy4ryJOguTwGrI/OykMZ28OOX0JFXiTZUEu2vwL65IEY5OgEyJXwMIPQz8OyFMSwj6GT43FFJ0lr8LR48ZY+qfBvcUkFOHhIieZS/V+U+Yg5Lve3+EOeWw+JnyAbKUGln/Bnxk/m1CGXK+cap7oxn0Z/+JlrU+dHQMZ0gsh8GJ+UePioWzJj+Yh17I9946utN/XetWGeCTq0MweGFzSPsZty0S2ygoSDhANUob5JeXa84x34KW4rvq8Psq/2SHtSPnJty7Ya4+ZT6EnvTS0gX28Jd0XH3ggD2+pu2vSu7WYL3ZBOGrzeuhqwm2zuUigcXQ+8tz/wvHzg/XBo3l88wPI8PNN/pbNEedAMtVqLvIEGr1FH7416O/X3or0lDqCNPAahqhGj+wNDpo4Z3YZfzWXTPFOXb3EfLLrmKzrhOnOBC/2M00QiaUXKyAvPQucBnRyw4XuBREh2rro/FhERNy+2iI6lL3XdU1SoTPdF70PItEp22r/Cram1xVb0XS+c8tpix67mVuW56KljVTNpCQdlFxhrOHRF0hImWagWIttq6BQ9toyH3W6nvBfPnky+oBHUOzs2hV9kI5h3d/kWcOHFy9oAfvHypb55OTaD62eh2Sh+Rt5sJEdO5OXdXEd+6mrUudavJUCvYkyupSCXnIVZsf0h/rD47/CRQ42/W96l5N3OOzaB37LR+4Z3MK95//jqp1cq8N4lG8F5/xKaPHkPk3c22Qi+4/1N7ZNkTLB+m473+hlzlQJFiQkFvxym7FNAwtrmBP+Dn7NAHMSY7ClQdvElm/THoFROcj08rXs2YXGEGO7TIENO5/J52JZtNX3FwZxSTpa5pJwsvrOWJ5wJZ0RnIV421wdo8JrGhDHCdvKEd0qNmAB3TqXEQj4LlEr9GYC5WYyb3W291M+L1BXXvNhew9kEzk9jZHAmf8pl0TAxmSJOKFuTTiaDTDy5GZ8iE8WIb2syrHYxSSV/ax3eZtzEmTztpvuDdhGJvqeA9eC0LRdnrmsup/mj575e8nMjhx6YfJKefKsuERDeY6RseGlnSc8FhBc7hx85qT9IWOgjefwRTh0F2txbqxu9G+luasTthIE4CHMt/0ndWXTE3qc/j10TXCZP7F83VeiUGy906IXdUC7hyFqx1LBGP6KG8yUg25MnZhl86qYBuP6RM/h1hbekP9avkh9dYg7bZafeG77SC5ss9LgBbVks5Sa3YxP4bEHCu+1OuUltSN+wmdSTv42yHT8Lr/Wu1rtsFlXiiGohoegY/QrpZG4ksTFsYmQg3/FMFGD1kYYRKx+8Y57PBiigx1gLPOZ/UZzCn8pHEmdSIV91PiyT2OfwSPQX2+JRuSeiVetysS3b5Aognzyt/IlrTjoK/8y59tpTVMthNcZpa10dfwlaX8MbeMxf+NeGlyMb6Ba/jN+tNLwO/x4p2+TI9Co7FA1rXoA66aGgFJaKWPok1ScObB8/zpicmCOCipM9NPNLFk+1Ufv2bW36vmGzN8jG7Ts2gi/Z8Ey+jKksBrMwfPHyhV6yaHz+/JmyMEw7Sx6Lr9w7slmXn3LOAu1NvlX544/1M89//9vfi/7004+qjV/uNdHJtDm23TJmU892tx1jOLbDVmm6uNAcNF9PGGGu0ROKaYkxtqsA/ZtBCSc6Jhgam8Cqc55H3jn5Qeih7hfcN3iYyr3vls3e3Atv6hvC17qqb6KyQclmZdIyT2dOjuyZOTl+VuERwOEWwRG+AE7V/+SlEuvyZPK/BJMusrnQT7Zl+15tmhY7HfCZ/Wrjsum1suF7QzibrPGnI9gMDq9wdaX4WHwt8eS5rYeAfT1QxK9i/2OFqRqYcdYKGWdNDZ1sEsg40W+5x95QT2S/eftGP/70Ez47vq2ebwbnp8pf83AS306dGRv1IFP+csCt5mpn7jPx4zw0BbuzM8W/w++tH+u1Xfmpvs755JqgPdJNxHblta3W0L03ddAa8oi7Jb2pQQM78QUahyFfC4r8S51lQy7p/2DK3MfaLzTxIA2ysVXQoMCgBbEb1MZSAZmrDDIJ/qpzFcGsNOTk4bJC4YCKJ9cSJs70JKHHDMSR1Ik5ZE+b7vC7G8bPFfNSbfxe3Sibvwlf8lB9nc1hNiT2Vc5qyNh0a7dp9RPPz3dd+bnnAcLEawN423WxbTrbdO3Iv23WBjTKB7ZL1ggr6j2EzB986QHVJ460KVNl4RN5/ohsugG1Snvo/Rl/ib9lHR+a/kqqjV2a1VtT6yAUGChpsn73gypsLl9ZUVqZdj2FVZRtNdpSWMJpm21xyrQ9aNDm5P1KUKbKQ6v8R7TJ+vljbQsTNidjjY5Mu6qfCAu5gW1VPY2+Imwb9gkkWZ8/Utdpjsfx07Q/TBgbRM/YpJA5FN5qH9Nqxya9q2fdG7qg+p4021JBUoLNSt8FI4/VTnh+FG4e+YsmvEKKuCNYXOn0KL1hhEIenmE+wCymWDUmHrY5FTReIGp/p+n2WvvrD7q9fKc7sL96y8YvyDeAwf7qPXmuJDaK23xAxoROyENWm6XAs+VJKpowuewmt40a69tQt61E3MQxpsw6WIWN5h6glTtCQGtFZw+q1pHVq7wWOerE3WU30ixbX33MFJooPyF/4vlG2zO1swv12gB+oc3FgsQvnml7fqHN2Zk2vHiOP7hRN+VtKuf8pAKkWdY4LVNGv/LA9GNMI2fm+T3rzBnfPVLCJMlcbMu2Gvq20ICwDb8BqP51jqOm1V7amfGa+88aTwZzOW3v6CuXHWyTKo2rxvEUb6R8+rqU+XSGJ1IeVvpEhs+xTguXB5A5FPLkueZf6ZOZjszk+hocC34m8DntPlPs80lRkt4rwjyEC5CfmgjEB+IPc+ZykOfV+EaeXybmvGOctOIvZSiNjOUMj2B4hZM47DphMSVzTyU28UwV3Ms+aIp81q4rLzSYyDuTFj0pejxty4zF3pv6pivvCHbMM7uzXW1ynUETD7/3jTrzn+0qj0jNXAooxll8l41M2Ep9E/XuWUvn+e+WZ/3bPNfzPJlnyjs2gw+kTZlLIiANT0nq4CT0iZNEpx5oQ//W0D/oTa119QBdO9hsovdG2822MOK98jXKpoaZ+qNndMlzZz74HN0SHrrv2bAG6LrPczXIBnHyB/XuHv1nYGS2Fj1WdEWP2HfQ6NPVOmjBmo8WuUWdQpkCeZE5r/phy+gZv9qjyyF6FCaVDemPCWB4TvxkKV8CcymhBKxYT+IaeKUmFpsGaQf6BTvStgAAEABJREFU2JY90EIlWesx6pjQawYTvj4QfUYaQ4Uz4bhu6D1WKac0sqlGp0gkcZ0k2pYN9DEE/1TmR2HsgoEGO+ER+uzVttKvnX6LD2VMZGycnZ8rG7l5h/ecTd3n+aZvaEA47/W++eYbZUO4vhXMZnB42Sx+/uy5snn8jPv8+cWFzjL2tltFfupJfTbtW6A67u1HCKNy0obhI7PSFxnz8c/j+58ad7f1bi3vHd+xGZz3h9n0ffXqp/GtYDaCX4GfiIe+evWa95Zv6wsq17wTyq/EZQzH9+JrwTx6tq6xZ+Jog5ZxtM9hyQL5+Ey5j7n/4fwSC/iXFPq4TMR8CT4u+SQHd9b9TPdkloWJL+Db+BaulXBcreiS/hFBy5wgk9UAE6wH3KzmJhd1UZs0JuxQGx6QrBzUGvJ5RB8m3QyIvJTYMyHnBnLLzS03uSAvNG948XrFQFpfqoZ3fXOt0NxsDkzoM3LmNJgabSsTQIuubei4eTT5ZALa7nbaMGnUhEF672254YwbjSmvrz3SJspM6DPVxD6NPljiaWf0rRtkbZweFN0pItuFtOMjUP7Ioy/HGStTYQoHVpW3XbQt1F7jTW2xR9Hwm0e/WnL+wlshpqTYFKTu3Kyje02Q9Wmvg/bYPry1raFz2s2Nd47OwVI+MgLEPnl64a50if5yQr0pfGKhRD+JL81nu+zYy2c6PrPRhkVebj7rzS3+teKMh9Ag8e02Pkd+/C4Lqw2Lqw0LrXoJ35uEbKE3Z4wvLuOEEdsVqvMnblj0P0pzJd/9CSsijuUqQvmRI9a1PCL/ftc0PPgNWn4q5jT8c6IrL5d09Zo3fZZu/SRISJ6UsY3/BU29dXX8JnTMcZ057RQbbbcbeMFDfvyu47c9ftyQhZwGba3LoW5Qywaych6hLz2SLx46kPkhqHmD+W/PPLIPXeb+zPHZyBqLrGWB9eNPyqLq7bv3SnrKbxk/WRh+9923tUDMAvL84py2bmXmtMyzdzws5b5x+eGD3r1/p/xUy5D7qr5N+ePyM9Kvs3lGnlsWe2lf7BL5QYUZoxmrQcdWNrZIsxakX0bwPjTij69Jxw4hJNVYrnBdJOTa2Bw02mDQWlPrgDQyKHNq7pexQebdsl3ul2y23HBPXO+LN2xk5/55R5uSJ2XW+jIVoEV51FKz/r0Oyx5Iu2OXsicPYbHVHZtUsV/WHfG3LOITzmZ7FvMJF591ySm9ur5S8majNojvJW9kpS8iO/VM3BNrchY6RIFQ9GlBg0ef1/gLJT36xZ9v0Sv1ZXy8fs1GMOMi3wD+/ocflI3gfKs9Pp66k6/qTf8zthCj3rriw7vlflT+zdzQesfHQGuyXUj+IL6iXI6OYtiuPPY9bZR9iJHWKg9FHp2w4Rj8m5zYr8YctsxYnLJGWpD+LX/AKG5W7Fj9b8Z97Ao/vAbVYjLE6Lc4UOuBmDUeXde6kiH8fAs44ceYmEny4LxnLq/1++1eVzd3bPre1E8+v7u+qfAH5qnr5GFtOHkWzRO3HzGV8wBvPTuzXpxbz88bG8B9wQZ+Z2O463zbx+bvxtpuGmsugH16s2wL7xUhEVSoOFZKcJzzIJ+9nuSZadsaNYUCCGdCp4D1Bzof+getYM4pn2O9XhTfo2kSxrJdc0NnHuitV7ie9WT+9L97WF9cZ/ULDc34eQwth201YENbk8EapyrJddXxSPwXoKRQzjYiH0I+Sv90gHaMeZa+Ipy2rW0q/lLSto760xYH8GzLBvrjHka1APL1Z2wS4Ler/06Jg9jHttysHh9esdkc4w07NZMnkGRJdq56eIQHkvIRwv8CIBiZKQ05nolb40/QYMQssRm7YmaTFtDOxpjttK8zX5p7+MwGwOH6ko3fD2z6vtfth2z8vtX+ctC76/fa7690mG81ew8mgCcx11aFEsTIV9FcRXtC7a7WFjApm7Cxowobqa2bvk3ZhEVDBZPYrAiQM6sVT+7yUv6ebuTIJU22pEBffMyUmSkzeaOp75TNX++eKd/+bWz8drC5eK4NL4TzLeUta5ztbqst65vtpmnDPaM16uREjFSXRPTwgOWkWbJd0K886EIkMK5zpS+zhp9hxo9DA5LGudTZWlNbwiZsm/5Z9bGkL4NNvt8C+nVH2ri2u8K0PzRSTVvSxsfttUlZkYxfC8pqxdeW/U3zz79c2qr/I+pV4iN+tXdNe4qSP2WDNfk0vPJ+O/pQUiyRkZC+D2oOZ67LWDiwATvxDJbwxDgpWmnz8q5rZqofIMBcU6vm+wrwqfCDyA4NUud9JkLkW2Xnuaqeo1kXHZhj827zQDibNaHBRP6jvNivWVkfZYz23plbNswzW+14n3y2O1Pe9Q3sirdjgdvZJE7elEPEonvakjYMDcdVx4NqafekvHfd844kz6V5/rzlPnDHWjq8od9EMynNeSz8uYAl5w9FbOYZ5pfWu3pvILQr7z2OYA7dbUdbttstaV2NMraVY176KrocwTr/gM7BHrtG13VT7W5/p+ifZ4VsjB3Im/6Y0+CyjOXYmDpaHzpFl947+m3UW+hA66FNjfxpi03ZKOVcQGyC3Mg/6kb/PgxPZec57QAz+QOMypk+ipD0k7SKVQ4ituWqG+oThBcsvJHdKgElX1Vn9DrFjL8X0GMCM2uAolVm6BLdBlTWGtrp646oUrpRjHDpBeWEoYrq0ZF6TvEo+Wejbumnpk6fbfCjXcYL9+nzbASziZufdy48e6a8z3vx/IWy4fvym5d6weZv3vclHrzMFz7gZdM4G8HZSM6Gct5tbHc7bTcb/BRfoa5W7bRso2NAK+qsC32MHbFv2Rn7pz/iH+scUL6Lz+b9Tz7cf7oR/Jp3h6/zrWCQ9y8//vhjvVtMOO8as2Fc72Ou2K/ifWT8PuOh5FPX6Mfokb6NHidAW1KOfZwwqXD/c/47W6B9qvG40NGZR5grjr06GTH8hyu8xzIyLAasdaC2ZrXWTkDcS9zkK6gGFkECkiwFIfrSI54NomcGX254GSAZeHkpf8MLpLzMzMvterHJi9fEgwyoKYuGTJZpF3JSd+nN4O+9qbeu1ntNCLmBrRNPbtL1c73ctLfbnTqTRidf0FpPM760Bcd8WJc+4Io+acucCZyBnskl8cJyA6owaXNh1oM88Nb0osiLfY6zQQWO1SrK2pYNWhuUcAua1eAFJmyT5wTKgd3mxzLDBySdtGl+pGfigD5IOyb6YIquaXco8ZlwdF+ByOPphLjYdSm9wyIAgcf115zR/deUX8vaRqV7xJZBx182LO7iV6fYcRM6RXxtYHdcFFZ+fC6bx711ZXGY+qLzHNvRH3PsB60z4RXFyMJlpm8Y1olTOGUTC0ghjWvKLOk0g3aQ0eDf7aw252Ll75/R/KrXD2seffaQ91FszbRQpwV05uqDvTe13tW/EBvyxW+DtUxrTTaSrYVa408ioK89RllTDKB35oHMZfXQxcNB5vfM3zdsXmaz7MOH9/VTz1lU/cjm1rqYyv9AffPmtfI/OVL+7Oy8fhbmu+++Uz4h+Oz5sxpTVMQLsL1yv7i8vKr/oZqfZYm8fDIvi7L1f3gk/IpFWzbT8v9Wo4to5GazLVm73VY1Plmobhijrce+A7ZlAwUppeXwQj8mDMET5ryMy7ASDrVsq9EHBVMXYYPWuqp+0hO3rRwT8+rEvFv3Sh6yYsv6hQw2f3OfzGI19JaFZ9qXeZmKmRqWOukTImNmiEjkhkT2b4Y/pKA0fNaw31Tfzo3tgjxc55vU+enx0Cz6g9jwDjve8uCdcAE71wM5NGuRIH58eXmpq6tLhX4gHHp1dVW/bJI68mAxcX/P3B7zYPbqey/35gajNavirZHF6Drh23dgv+h7W3W8efOmfgb6f/7nf/T//t//0z/+8Q/9xENI/jdN6o0/pO8z5hCk1vtYB8W/8etOvLeuZg8dnFynmHGZWRMOHH3JRj4BH9Ha8NWV2iNN/zkeWCD2m7ivZ31bILxmsLHhAjeP/ljsaqhtKcB1I0e/40EVJT10ptrMEbVDAbd40JwJpz0HXtzl5c4NY+OaufyS9fkHHnjfMQe/gb4l/p6xc8Wcf0uhQ9rRrcaL+e3WOj9rten74qLpJfjmYqMXZ13PdpvCxXaji21n87dpS7lNa+rYKGjIarKaxFXHw4T8gAPj5050m5kNC/g7jn9fwkuQ+gQ4Qx5gyfGHIaMJk7I5n/Gffko4c0+UtI3+Vs8cwBq29a7Wm1obfB0PDINdjtHfMeDIjl7QhB8DhUkpj6R75uO8lDGxojJwsU1bmtzSpkFtJAKuWmXpD3aUtem8otENfaOrbTVgW6ZNNvQU+uMetpU2HKGfP2yT3ZWxbIFNpoB75+rHM2Hbij3ixxvuaSsSDxq2CpLHthA6oM8cp/nWcLITtq1Vlk34Z4HvkefYdx5xeykraEAj2yQZNNrZuD8EZn7ljbmmm2vtWUfc5cOKH97p5t1b3b5fvgnM5u/h7orxcKvZBymC2qy5IMkRrgeHUye6tNYV9LZR6xuZuLGZi24EUzPx2X1s/pr1CGVnaDApG7+m3qCRv8mUjczWO+ETucTnlH2kieDpZ47UP/ettDmXz56rnT9Xv3hZ2GQDmPjm7EKb3bn6dqu+6dp0qzcJ9dFDkq0nj/BJsqw6ibsC+vKDPmNSejL/SJo0s2bPPJU5ODRYC6Q+2+jadPQVFLdJKdrQiLAlWJ+Fkke/4ZEKf404DDDjz9VuxuxMfBXn5o/bS322ZVt1rLQiX3BZ8qf0ii8o9cfK8kQbjm0hLeEnFSbtKf4x/2l6wsA+pj5V9Nfx5hRnLgpNv4P0f+byGV+YGBOZz2f8Y660MU7W9PAEfyCyFiy8iE1a6IrTeHJX65Y2Vh7KTql7eRd7YG2a56Q9z9F7NiSDAzTP1kHpQpnIlSzb+CzjtHX1vlHuOXlfUO/8znY6453yGZtbFV/eBSY9+ZK/N8q6lRxxpI0riJ6cM3P6pGmx0R59s9a+Y609NlDH8+C02E5p3EnpzwdHO4weLe2hLa135syufmzT5vgeJPpveT/SydNbV2tNtgupp/SPTZd3ErHbvuy5r+fW6FzPzTwL5Dn67u5Wg95Veuw9Ub7kxNYWNjYY9fTW1DvYdGhHz03Rjj6thddKp0Y+u8m2cswYZcY+sdFYBx8U3ao+7Fnho87Ymrwz9XNSkrUmNo2MRAhKiI1oE7C5FkZ99hqHkq6TIzKGXEIIH2Hqo28nkHjohA0+Quk04X7BfXkYKFjnSU0/E1x1bOi4hheqE5rwz0j66mTbSv8EnX7LeIhfZZycsRF8zkbwBXieTeAXz2sj+PmyEVwbvy9e1Bc+siGc+IpsGNdGMGVrTydjb7vTptYBw09cfjHarBzpg3TqAqKauEzYOii/WPxjz/yQ8XbHuIsP37AW+/DhkveV7/Tm9Ru9fvW6vg2c95b5NcFXP/1U8VdsEL95+1bv3r9XvoiS90r1TgY5kVk+SH+n7+/64bsAABAASURBVOlVNImHBVHwY4yUcf049T+cfwcLtE82EuddnWhKGEeej6AUfsNJ4ImTgVkDHmozSGqwNFhmwAInDGrSgFacfMkLJMInSFxfcKRoJoOgtzGB266SM23Ii7K7/a1ub28ANDeN3EB40XRHuAYRgzQTZvKjgoyOzU29NTV3td6UySbYbsYNbcdNOTfo84tznZ2f6YybdnhbbnCZlDr57KFHKfMzl+QMki16zOuEHvszwEs/6BwwzI/50kby1I1pWXCMvPRkZKwgX8kNpXz6MfWZBp+ipc1B78c2p92tNzXsYjfZlAAEosYDIP5BfI2EnzqPtxofU2CRkpNMpWN0pk0zdPghbVnTVlptgI+YVdSRolvCEFL/mKcb9uz9gY3jM0H8J8iNbbvb1YbSdrfTdrc9LqY23JiSp7OYafRN5KU/0u7c1GOZ2G+159GO2LT4odhS2HmqMN2ATetKXyRYZckzKHZc+IQ+c66Z7mlCKVA6IfjzNDkfIuWfKhNdk3Okj9jXhFM2pZ6SHTkjfbmWYS0TDSD/xDMaBEOF+xDxRD4FktPeIlwqG4PEjOnWH/niV8bb4oO2tf4R0BH6ysPkX0EwfTSVr47F954Hg7taVN2xYXtdm7XZzFo3al+zcMqn57JxdsdiKT7eW2eePhs//cKm77NnFzo/O1c+QJExkXzZ9HzPC7J8EzIbvNk8Xr8h+cMP3ys/07LKTt6UiU0jO+Nxy7w/6Lbk9t7VsE3Sm5tcoGHYSUdIgqVPHAxBUrDAR0658kaCbbXGvAIyH6S+xpzdFn50CVrrsj0gXrpRQexz4EVh7odjgXqjaxapN8vmZNq55/6SPhjzAXUzlnOm/UKOxcGFk8D/3TPtH4v7fT14xjax2fU1NmOzKt/ijW+EFyQ9vrrHX4MK45OhK4pf39AdMuK3l2yA5dOil2wCJ36N7JK3v6t6Jx4602/RZ/SDRi+sfeum6nviSUme5J0ZR9E/ekVuxknGTb4NnA3g4Ht8PbykXaFH6t0z5mZ8xTZykd27WoM2y7aeOsiulOGSs7LYrvyjbMrfwx5plVHSvzvNyF5tOOc+zfpvCujDGDTptumHE7jJ6RfDW4DBlSP5Q393eK2BeYLwg3oT98zD8lSbi/GrvMi5YU1+zRi6vLrROzYq3uL3b6D5BvAl4+WGdu9TttM+1j2bbdOOjd5z8Oy86wWbv4XzpmfhgYtdX775S95uUUSbJm0sES0wA67KPqSWOAv60uOkoSfBB6UjUyU1ocfQH+iY6SOA3ceHTg6aCZfG+JUZ9z1zAOitqQXhFySI/tePtdLQp7AqxKDKvPQYgp8sttWADV3bJdEmy+KAz/WPfS5tiZK2j+0x7bEt+wT64x7+NarFBiB+m02C4ceTag7FlyWkY4f4bny5Ly+uN/HpoPXya9uyrRzjmtCvg+2SaQ969LclrmaRgdMFuRW1R9y24BT6bAVNUuc+Ud/+PcxqvNsw64X59lqH6yvtLz8oG8A3bPzesgl8B/Zs/k63l5qnW0rvVZu/fdbY/J3ZtJ2FeNIkS1VfI9RSPzrFds1dLr8iBZ6xnbGdeqNAR1ZDzgI15GXWDUZ4Ci+wJUfWBhIQjizQmPNNHUK+njwoi15PJc3wZ/Tx9kw+f6bGZm9/NjZ/+8Vztfy/XzZ/GxsvbbtTZx3felMzNgxUEhCNLU6uBE9O6s9pU5sHfx5kXEdZRNWS+UESGZ6Kp8SYoyb6hxi+HN8dvPsStuVm9G2yCQfYyg5vgCBp+qLDycWFU78VFAUi9yuRVhZoe9o9QSPCshptbMi1iRG2oaeQyKVxwB+BL7s62VJmReL/YvioDUtbVn7oY1QTk68CDy/J+5BzH7N9b+t79oOQiZlcLipCn4Y+OvB/eOn++MDMPDcVJsYTaSTEP4JKT5z8Wmh8iIzhPMSSnnyFNRV+xUNXHrTkc++YQJ6j8uw2cKjnshHeH8PZpEm+iTX7hKyUL10wQmtW78wzrQ9f7p14V94hbHiXvOO934rtdsc7wJ122602203la63JBspxb4OaY8YlCSBpmUOm2rzMJvCeNfWq66l+D4pR8snTj7lWS1taK7362o6+0Ya5NPpuNlt15vAOr2jr6uQbbbBsKwcmwuyLnrxzGPZb7InOeW69yzt8npdDKw4/3wZOew55TqVvys4Ii61tl3zb6LnoiC65z7e+6gFF/+izwrbqQEjJw99mZGdf4QDdc39NfYMelPXFgfcoU/V17F0FcTvoYtgh0ff6uC3h0BVLelX+8SW6hEvzsNWMZEAV4U8wp1VPdIy+QfFJSx5IilOuyC+/YB9T+hREv+hE3Z/N96kMtrX2UXwo9+u8L98xXs6WjeD6NjAbutnYfZ4N4fpp6BfHbwO/fPlS6wbwi6Q9e67kDc4pd5Z9HeRFZmTn3V781k4fSUIHLcdoy3KFzNi/7B2KP5RP4Ct7fDNjLz57w/u1D7xrXH9d8DXvLPPOJb9WmPeMwatXP+n161dsEr9WNoLfv2MjmOfivLe54d3c3eM9rPR3dS5KLLr9h/zHAqcWaNLpcB3huEvAbMJkJQnHHRNFJhZScKrEk16ULDltyw4kriKoopJsQoFCT+I+DScy4mTT1xy25UzYnQk9kzk3mA03m0wGNSkwsZubUibDPTeSmpzrJWxu1HfKJzL2iTMwZwZO6kai7KZGuci24YDmVjeryE4dwW67044HhrOzs9pYyE8RnNekcaYN+kROZP4c/EQGrK7oFET/Cf0yodAT5LYaOtmjZN2IaEcmgztuhGnntNyAjpTy89Kn97M+5XMu0CKPqAIRtw05hSquLzkoS2ZOyjdA3NjRNvo32fBk5aj2xseiZ2gQRWnHMS28IHkKpCSOUYYUy7a4cJ5QEdavO6iiBIQ+hUr81OVx9egYFkTiYltuTQ301o5+Fh+On+Xms9tu8bWdEt5sWACyiEoZ25ICHY/Sj8uEbSb6PHTGXms48SDjOMDRlLSZvCOOXSMNGdUFdYGHvKQHYSXLClJVvKXMwzCpT/Ip/ZhPwbBIqXOEuXKS9KAO1CH+RMLjjJ+KI4ATGVT1WAxlwiLl689fXPDLqkpvD5iet7jkLJqLiT0JSyp/0f0Bz7Zqflt9j3kzvndE6/hm0KADZjynzFOwEapff1i+FxKbgvjtgfm65m1ebN3e3uiSTYJs2P700yvlE3SvXr1iQ/hdPYBttzu9fPmN/vKXP+uv4Ntvv9MFi7sN9wnbmphfsii7iRwWVu/XbxEjY90Q+/vf/64gP5P7mkXahw+X9WGijIOMx7Ozc2XuP2Ox2LFd68NWFcamdpOoK6gWEbbWP3F4+CA+Jxwyck+RRNjkyzg6BayUCQG2ZVstfQMM0j9FW6u5Y7vdKAvZtL/3pqQVlGPGHoC5Ig9duZdkUyYLzWwA3tVi80Ce8cCdqudcKGrwf/fE8ZbGpV+mss9eeYCO/8U+BV6wXtcm7fiw2bDXvh6447Mrcn+uD2zhx4c8EHDvjj/f4c933L9XmZEVZLG/ouph4T/64w7ZkT9Vn0S3+MqAGNOu/m34Qfo6MO045IGE9VDqzINsaOTm2+w//fST8n+t/+f//Y/+9re/1U9D13jiweOajbk8vKT9qSv3i3T/8E0EPz7LbHgIGZJ/1cso0bi01tRbV2hgu/z3sZhPx6uCTyf/4pTHch/Hf7Hgry9I1ViQaYE+rg3/qcJcShYWw2ZtoEEbHOyYcb/alERMjxT6oQp9xYXqvyL3fdaUCyRLC2ZoNhJCRWBivbHHD2/v9roB1zd3zOV3+oCfvb+8ZRP4Zvnp572u8dn9LDYRLNPGzaaxHuo6Z4P32flGzy82esEm8POzpmfhsfn7bLth83ezfPO3aUO53iRONFFBHAYPTup5EP/aSMqDVe5K78V8zLlP+z1Cv6S+WRPz3BH4zgRsq+FnQWfsDjS5NcXn7CY59a0Qx2mY6P/KSQfoIWoOog2hM2lFuf/PR5AfVW2r4StutCkgXm2CkqwK649+jLZES9QulW3LaZehJ0ie/4uY09f0c/x2oo8n5s8D99zcf+PXIk2WGrboramzbuu9qRF2c/FJku2Cfo8jsoX8U4QHBE+hlh5SGPAt/qBtQZfUaTPbrdqE0uZs/orN3+n6Ugc2f/eX79gAfqt9Nn5Z6+6vPyjfDDbrkKZJPZudbVZ945dwfra/EFsBqtKAoSuaYi+bYlwSjg1bb9iQtPDFhfJlc2hiZC2uloNaRwoJpqxbl9sGdIlwkE3cSU2HwF1TQHhC0hzYmsG04OCmFVPbSfWzz9+oPftWrb79+0L9HLD5a97liGdr946MJiFDloJZq+aDElXxSJ9B4oGTmUDNL+R4QCkw0ycF0uoeTj+t1JQ7PWfSZu6RRQlPAXPyGkdcZbctO2hyC7UaPlywRaJODzin0Y/CP5f+UYGvYUSfr8ifNh7bS/sTjn4F2tqQZ1umvTb0FCf1+CT8zwtWa6j+ayjZf82JPb62+O9uq1QQvT4FJcPHWsdqGStzxhDjYAoNGEszvlElyFTBuhTnyy5fmD/1zKkb5F5Sz1KEcz/JM12epybuM/eYdJjyjBYcNJM2o7OoL60csGKKZi3Uar1ps+lgU9gyL+X9QrA727H23bEZvNVmS3rvasyPtlUHsmdsUuGTi+WKpf4JnffM+XnezHPsnmfQ3Bdn9Itdo19l/tLLEC3bar1rE915R9mhnXgQXmjvTY3xmrTxHmKjTp7wjBFsK0faMHQ9KO8jomM+MB19o/cd7yNu2QTO8/LtuiHMc0TloT0HMNHOOfYAkmUPVF1uyrzRW6P+oKt10Lp6a0qegluVi0mHTlyRN0c2qD5nXXHgGWX4BPoSH3VPmJL8enjYQw970Kqn6hxx+54+LHl//7nnD6dPLYXjPYO86DkF4aFr6Rz/S2FL5m859WWHl2wrJYquOgWsnz1RueyJbqEP85/IfpjwUcw2VVuxX6fv4k873pXXnsx53std1Lu5/MTzugmczd7CCzaDg2z+hgbPX+j5QteN4HP2dzLmtlvGHO8NVz9OnY36dXpUe6oXYvxC+R/jKr4RXwnNe5T47A2bwPnCwAfWYtncfff2rd68eV3fCM63gl/xTrPA+8hXvJvJ5vCbN294v3m/EXx9nfdNvAvC3+ODw+9OlfqXDf+bKG7aeQqiIr6MkRofv2GY5f1w0NPrsRLqLocN47RS+KjEVbJHyLYsyfYCiamS8CxLgq1GINTiz/CguYrDhkHcAeHxAoGYSVzO0pFBNTNpPYWomaxeZfSmfKonE0GQG+dmyw2GG5E4JibCPTe+PRN0BmJuehMT4wR/ph6y1GlXSyosIR39uNIebgykNSbr3ps6k07q2DLpFNgEKJr4bls36t3Kq8ljo+iVcg0ZgZCdOnRyRJcgk/ectqPjOnnP6Bm7cGc5vqRJW+4x1SeRMtlMVW4eE1EZizD1+AhTPRCwZPse4jiJS6QBPXGU1PtKAtZdAAAQAElEQVTLMYdNmSOaWgfV7sFPxmpP2hQMBvqqnkGVA/5RdcJr/rS/QGJVDU328CpeecPBWhX+DE22RygZJzxKn8QeBkfekSPhUyRnxU2zQMWL1kVa7cNgMbYJGrTjL/GT0PjM8LNxE+r4c29dzZ3iPoKAcsRGEz49gD8Qnk8w4RcTcU4FMz5WvjahIwLmshfhUhx65NHGpMXWSYO/nqTA/fg60sNf5AzGb3ItFXL5BUiRB0qY2IolqMdx+Ou5Jn1EYXAeiz4Oq1L06QN/qCyPC67xlKywZXymuUGb4jONuFeY9OAYJx/xBmxLwOLPCVpVztDHaMbPwk/5e4h8n4UsfQYm7TGUg46J/034ZI1l/C3hzG/1EMAm2Q2bYPlm5CUvtd6/f6e3b98U8mm6bJYlX8bMixfP9ac/fac///nP+u5Pf1LiW+4HE/6fBVh+UiUbX9lAjow3LL5evfpJP/70A5tf/wDfs6n8g16xAKtvQ7LZfOD+ETV779oyz2d+DzaEW+ujVbENmWjKvdMT4Rxx0sbpQSiVNJq6xO/J4DF+kmFhrzxRT2tNvQcdfTbcc7bKArg2pfOBJBaw9w+OZ+TZKrbp6B80ytu8OEP+jM1z38j9MTa8w9ax0w2LzONm8M2tslmZPFMmj+hkLsiQElAdiGM+GM1NuJh/iEt0XLEohEHnAL+Yg4QDwtOCw7JmONoEH8zP8eQB9I4H0DseSO+wV+x2YMGfckPWhBsvgJ+0AxtfE34UeggNsoBfNoGHvBvd5AGBjeXL/CR0cHmp+H18PLhmw/mOelPnhH6pk8qqF9IdjYvdlvFrOc1Ne+jnmb7LuEqZPJCkjz+8/6A3jKU8bPzw/Q8K6kMVPIi8ef1a73hAuSTP9dV1fQgi9cZuEfsAdHj4Qfi2ZQMima/icw+QNEDy8XRCyAl9jHKspN8HKvZbXxgVPyMSBcnxWL+n4mTjHPkJfPZktNOyXPEb+is+k34qpO9IFZXQtVqRvl5t62bZFhfleLpW0vUzSHIEfAqP0lNPoMh1k9TBRnKQMC/XJR3ItOeFye3dAR8/6Op6z8bvXrXx+/6u6IebWdd76/ZgkZVSUiRumnXO+ufF2VYvL87ATi/Pd2wA7/Scl2MX51td7LbaMc9velNvLdoo4yI+P2PPFcOe2DljfYE4UI/8BNazGGsEmjj5CXEmAqnTVdfxWrsDrhSRsob0ySM5nkIKhB/6NVjLrPRLyp7Yo2xFnLnC0Z8+NWitq2HXAcJusskRaKFOXXVJ4CsRm34GiDVj4BSjw2Zqnz+qq+Yh+it0zvip8IRL0DbCBCgzy7Zwr0EJNOKcxFUQ9a71/LZUHPNnQBLtfapOWkDK/XXkSX5p6G7oKVY+lJKx4SjzufofplnSsRyRhH8vUJFO9Rv1qNhUvdB7/WKJyk8/T/jtxD13wo8P3B/HPHogmfycDQGNS+tNRTEYZ8msC+lk1gPA4zwm/+owAtY6Q6lMEV5hLnNBUlEyy/wx3pZrg98t/HbWhv7c0O7OeqLd3cg3V5ov32tiw3e6fKPDh+A1m8FvNbP5a9YwjbXIhue+DfboyOxQXhLx/D0PIJMqSNE4LFV8oWSSxFgiX8aW5gNRNjuw93y4E2/vJdY2RqcVjTz5eeqmbOXOpbspX0C4TfvoE7cmMdfMZnvaXRP3kXlzrnlzoamfgx3YaCLPgTzZIM7PPAfTZqvDZqf99lz73XNN5y/lZ9+x+ftn9Wd/0hZsLr7R5vz5APk6+c3GhXsf9baNZuqdIxu9Zloa/xqUiBLScg0lFdY6pQwa3qyJvxnGBGb6aC46M/UEyKJcCYKfh/IZn50qHyXx45nwRFqQrJSQ0EnNMnZq0IaerbWK24NvW4+PcD6Fx3l/q3jqK1lP6FP8R5dqI5eZNg8sGShf7Q0N0t5Q0IBtecn6ESFNAQmVJ+GnQPqaL8F/GoaSVF8B6GfOZDkigc/kXZOebPtS9nHaWiaUtOQKEv160LHD2VVjfglnBAWMCETe56l4/IB8CZc/MD5CxbgILZC+nIhJecQ8cSYleCLpI1byZcytz1f5wk3uJ4Wqm/EJFfqJMS4UKB1D4c8Zu+ia8rkHzYTn8Cu/hCl16re2Kx5e0HvTZhN0nt032m020K22ocE2ccCctSFvYzyknCWtSLw1a4D5IbqhR7UBGp3WdiWcNnwS6D2DB+nHuMZBG5z6elNHr856vfU+wsyvG+bmDboPwCecfK11RUe7yce/ITL2jW5D5wO3lGAPDe6UdxJ5Fr5jU/j45S7uOwdQZWLzRRSi5ejnptaCfqIb4UWfjs4j3eQDKSgO2hsblFzucxP30Cn1EI6OMw8soUlPPsxNobQoBGqQ+j9CdLmHS7em0BVDH3hGBlDp5GN3lO9Fv6oU760TbngFcRTzhBKsEzmrvIrn4iPHRE3MR+pjTIROMVLur8c0qtbxyOiP6oYDjmlG2lMQ/BPQ/hZgp/RV+dOWsQHO2Hc5vzhXNnKfXVxAn/P+70X9LPT6zd+XbPbmm8DBi5cvSCdPNoSfP9Ozi+BC+cJIfinwjGfMvFfLu74t8rfl0+kr9LQ4sHFsjp/FV9OqFfGBGf7EWvSwfiAEf7njfdENa7Ag7yLrfea7d3r37q3estH7hncur1+/Uj6Yn3eQr3k3Gd4b0t6RL19GyXugG94T5f1cvgWfOab8rsY1BqXPo56xXCDshbK/+enPSFzTQp/CZ4oq+U/To/5vhRL+uILTyj4bxrbp708Bu/+i4qVUSkax3x5ZdwtffIhV2aVNDo0OICpA6rQtewEcew1bGYhEZY0jNChGBQb/8dW2bDPBNibhVtS2JA70GgNn0oFJ9RR7JttM+nl5mReRcfwZp5el3HAySDNgn+er/QzmxCM2eQKkj66jjgmDTEVnQbL+HmlLpmEOJ6bIX0LKYRu9u2ry2Wy04YZ8tjs7TjT5ffnocIEONZmcn/OSfqfkz2RuW5w6HigwL4gyaAThGt4kNnen+vby8ZNO2GHkV+U7MMnENqGjnUP7Id+jn5Q6lzCV24SLJ4nwEfryAw0r88PahChXna3Tt72PdhMWRyaqYM4iabG47aMPWKd/ooH3GG2m1tglSFIoiMxC+hWfmJA/FWWxdkJLBuUwXK5PIu0Jol7lR/5HlETYuZ5giKuyHuFcK04gdAXR0dJm2h5gq9zUVmC3DuIzmyye+lYdX2u9kx+4yYFSETdVBJeOtDW2Ld+ODVByghav0ibN0PAKpHOWnat85JTMYtE2aHiVSb/oiIYlMoHHICGsVfAIc+UkSR+hGPqFB0I5I8K27IeAgVwXLEPvz8Rsy34CeoL3IN+9nE+FkBApTyOykgJt8Q98YMNiZMPCureu8NYXAafh3lvNU63d57FHTYj7lCqDb1UWyG9DEWRbxt/dWlHZ5VwT/pi5PHP6njl/YgwfeHl0y0ZXNrxqkbRs+r5mgfSGTdsshrIxlsW/zQYBc2wWdd999yc2gP+kb7/9lgXgM+UeEPm3tzf1KbqU/+mnH1lgBT/ppx9/YsP3x/pfqPkp3B9//IGN5bfK4mzPIt922XDD2NuwCAzdbjfwNmruNCFjb+ZeNTCx05H6VtCUMYZEUxdopt2Ej5TwGHtjbhs5YZ6cpFSsLfpkUXp+flaL1dxvXrKY/fabb2j3N/rmm5d6zkK3NoRZFCfvNnNI2gA6/mP6IAJn5obSlXvKgfZmQXnHA9UNi9QrNiDzScUPbLpfXV6xcXPNw9cd88dc7Y4uNm3hnEsYWtLgGYj5onjh/1NhmfoXNQlxotsUcN88pN1gIhwcWKzva6F+y4bnja6urpRPbMYPb/GhIJ9IPuCfM3572lepJ5WlLmrBBLNW207IP1DPgXKHExr+jJwD/MitzXcW96kzm7Px87dv84DwTh8+fGAz+KoQ/8zDxISs1EFlqVrpk95c4fBm2hldnItm3tVOmujnQ8qBQ+qlv7PB++7te8bDK33/j3/o738Hf/u7/gHNpnDGTfS5ub5R6ozsp2B8u7up0Lo6vtbwtaC3ptCGgYyGxkFOERWdy2OQb2WN9DB+L0iox0VSKguw2+jnuVh1Cf8LkCxr2c9TUumr8gV8JTaeQpexFFtHrwFXP7cGXVEJihCyzgROz6HFKSc56Co9hmjcHFDkcVriOjnmNZy8FbbcOn2cuXEjuSPfmih4YF6/Y268wfeubu7Y8L3R23fXevP2Rq+hbz/sx8avt5rbVm4btMBfLG1p4wUP49+8eKbvXlzo2+cXesFG8HM2f5+z+ftst9UZc/K2N3VKifE0U98U/2YsH0CNaeghvBNk7EzTXDbD/FBhQyGFipUWrmmnlCxL5uRKbuVI9pXS5pEWxoBhDFj2z2OU+jVXU/gpwD6eo10TNhuYMV8aYnRsA62pGVTfdrWirdIkSw+gzxyR+ymkWNJCPwFsphMkWDlR4Rimz8acNxOaNDF+ZpC2hc7pN1JUZayUM/7VgG2JU1DbIfrdDv9cW59On2nLU8AjS9+G3oWG/k3woPBs65ceVTL6VmCREnm/NVZ5SxVHknrX+itMSij9OC/9OWOX9PXE/Wyq8b1XzZ/MoUkr+8Qercmg2dgmcmLn+Ao5kDUDQswDg2+y1JnAk4CJrBL2BdQmvzz+CFcIKjgKtSQwN4sppMKCb/FndJfUAuzRA/Td0Ma2v5WuLzVdvtP+PZu+71/rsGC+eiPfvFfbXyt5dwjeImU7N20IN94xNMa/sSG1iuoUykUVtqQF49vBY1zFvgc2fO9Yp9/dXmt/e6U9a5cDm9AT4fn2VkFtAqOj2fw1GyZs7er4U8vIpTvU+phfzNzi3iUwqbPRy71g90xmM1dnL2ojeO47ZeN3Is/MurZ+xvnsTNpdaD57pvn8hfz8W/WXfwJ/1eab/9LmBfT5d9o++1a7Z99oe/FcG54Z2nantsEam528pS7C4rlqjmw3+sC03YqHzBJ+AaAPz5F6ep3ol/jShE1nMFV8onxQkobM8Ln/1PwEncHIO6souaquqNEsg9ZaURdNuKmZtMeogl9+8Zdn/eKcR5no9rlCsUjSY6s5Nglou+1q27F9aTM8e/Bty7a46PEB98iqMPlCn8Tn0pDyuAysnznToq+FVPVwQR3ZXgDfT0CS6y90QJ88klPkfgIePD0+qD8skkOkJa7TI7wgPPoMB0/oBNhg5S8UDj1LlmMczhJO+Tmpia+UcHgDGT+AeWRiXJWvJF/EgVE+gQEkM2C5cg7Oz18jM2vGvG+9Y8Mma8eJe8rMHBmkOtvKWHT8EbRmNcMrUFl0XvIfy6Jv9LOkIPl781JOxQs/EAeiKq21pg3Ie4dd1rqse88KZ/XB7x3z1ob5qiFrLdMJ90a5TVfKddJ7a+pkaACjcGLHRcfRrqF3dDzFjN5B7L1ixGfmKGSkrRiFW4lsy72p9a7NZqMNukXnYLvbocu2sGG9Xuno15lvO3S7IY0yHRp9W+8yOiO01Km6CYG3ZQAAEABJREFUuY/kWaLW8azn1z665V5zy3NsbQSzBtiDykO/TdGPpllCntWQ2XtTR/6Gejepv3h98OD3Rhg0EJspR+Rgr8iNT4Rm3q7+TRrADOhKZclfsOrPVuxuN7k9ROtNjXpCe+/q2GDYBvst4din9eRDWgOWFOjkqGphjvNBwoxuR6AkUdJHRkOGLK9ECvNTkPX0AX8ts+YpnXC1KkB6US7hB0twpHBdyxclsejg2022Ffs1bNhbG/2FjbbxM9YAeeeVPZe8/xobvC/0Ij/9DF7yTuzlN9+M+IvnevlypOX9WW0aP7vQBTi/OOfd4QUbwhfKO7az8zONbwQP/2y9K/U3owsqxq50Oo2kQTEsIAldScTWSZsYQxO+W8An867nLj57c62867n8cMn7yXd6+/at6pvAr17Vl1CyCRy8yQYwae/YKM6XXrIRnHdA2QS+Xeao1R+pnorRrRk9obJ+r8NG9idgfzpNSfuUUqRRUp/No192lNxfVvRYil5Orz4ETE66ev40kFB5nqAlDP7vcbK2n1QTFZPXPZ3hDaBx1RvjFJYOsE0f3IOIAksQrknXeqxN0/iA6LFF9/waKPAHFcdcVU94bHjR7cCLmzjyvibwPS/WT8CEf+AFUtIPNZimKm9ZDV0yKDNx7rjRnDEZ7HZndbPJhNozyS8DN/lRQ3MW29Q3gZLJwJx4SVX6kBad7sH41jhsUx+TzzIBbTMB7bZ1M84nR4LUf4Yeu+2udMgEFd06OvTWZDdJ1ukRS6l4p3xsFGXFMTIQWE6ycS4RybZcsp2IGnXEJrYJe6RLIiTbBIDMH0HpSPVrDuSaet26UndPe8v2Gx3b37Fd0Lo6aB3am3rxWpVrljgLyoGPhATMpfQdfX/qz/TdYenHfYX3GvSg9ZNu6df42Ey5ksPlsUlP41nQfAoUVaURGGVOHhLDg8mpIJ6z0hGmT2lcypOV09VOE2qN9mOP1mOTBSxShg8TbwMNmv41+U3pIJWlnpjq6LeLH0/Q0f65xv1M/B5oRcG1XOQEQwZ2xuAjPCt5klZA3685o+PHWCQYGizES5s+pmT4hacp50Uu5CR25BbbpHzN+bX5H8uu8rl8CilQ40qym9LnjX4/hRkwK1rHh5JuKHDSbNlGgCSIvuRIvt8KqRRZhg41EhpK4FX4FVd8MovpLI6u87Og79/XgiiLn9evXxF+w+bXpbJJiccyn3Tm3F1tgmbRF2TBtmPezVxjm/vHgY28uyqXxdOrVz8pP/X8/fdscP39b/r7P/6m77//vjaEU0822W5YlO25z1BcjXHWmb8iLw9ZvffiNexrW6I9MwP5fnzMtEUnyMASjBMQFOXEYUcGgSWe0Iok2ZZtpe7osOOedn7O4vTZcxaw37Dh+21teOcnr//8lz/XT1/n289//nM2wr/Tt999y4L3hZ49f152OuelV+5Pu+227Nd62tNkfATNlTkh8+We++8dD1T5xms2P1dkA/CGhev6YHwg38R8et9+mlpN5vJLJom18b8jLc1mWove05z7w4E58YBf7ZV23fFC85Y23rAJHhqEdwfvkDVItfmgGRlc0LQk0trQCVnBQVPmTeqYC8RrzTLogXvUVHHyosNMnqxpDsjeU8ctOqT+bEBfsRGfDzvENz98eM9GcPABn/7ABvWlbvHXOx4CJuRhffxFavagzWpB4rKOB7pH/5kxd+C+mQfn9PEHNpnfvn7LRvCPjIsf6oMR33//g3784Se9ec34I/063wbOt8LxjwPjJDIiK7agGtmmzqZOvb01dDmFlT89cTjmCz/0FOFh3dxh077fHqkgFYYOGBKMuohQ/wjP6P/lWMt8iuKFSOa6+ErGUubAovBi09TesGWLXVf0MWbdLNsSpzhm8PSZDANzZR5hPQrP+sojYqpIAo1QL8yCssEwTdYe/7rFT27wl6vrO9VPPn+4ZRP4Tu+v9rq8mnR9N+tu4oW/t1LfyqBvttoxT52ztn5+ttULNnuD52cbBRdnXefbjXabpi322GCLbCyUn2C7eZo0U3d8NNijQ/x8z/gaGGP+wFjMGAgm8k+MiSllwUQ4vl2gp1THiZWWoLFjoIVa63EfGpzT+Gl4pI5r+MGIff01ZYOfKzkr7at2L22dmBeUNtiyF6gRDkaciCRLD6DVVfWpI6aK+KdA6aVY5SL8JVRCRd0fMzqMcumviTbN+MFK51S89KFt9W61dt8uWCVvpapjyBv6/ZZhhGfCewqLjo/rnGnLTBseA0l12pYZAwUTLmhp0wydifxSaDkoX/r9b1Kqtkr/GttVv5Zj9Hlskn6esFHuowln/Fem2AG7pK97b/Q7fU48aSk3wFxB2RmkbNk+tq66RltTt+kvxAl1gIG+CuJIeUidriuXNQBlOanaaG1oUZlhUouPEO9YJvFiB+zFzqvEGuDAOmHPmnn//q32797URvB89Va6fi/fflBnk3jDmNjOqo3fTkXtIGTMMvOcaW9BMxXkhGo5jC7hg5nNl5nN3Jl1yzTvNbEJfNjf6cCaZbq70eH2ho3gG+i1JsITm8Phz6SLvJrQOWsVbB2pqSE1zbRvPra3sfnbwVZzvvm7YWN3wwbv9lzankmb3CM20A2bwmDLpjBr49oAvnhRG8DtxZ/Unv8ZhH6ndsGmcH4Gmk3ijpy2OVNHTjaAzTsct63UkNWRC1VrUvSxVLTaLo75CEwGl+jJmdS0a66UXMMZNNekMVEVCY2fBvG7IxA8B5G71G8blRqqLBT9Gn7c4NsuviUFykG1/gqUuin3G+OoDzo+Fo16VW3aOuU+jH+Gxh4pV6CcbbktbTdhoBWPhZ7ETThI3pUm/BHIV+cq83O0Mn7mkop+CcoSn5D7WXkkrvp+orjIojXPJ2hlofxKCarKSApPX3CkP0+zJR6fT/8WaOPMuE//Fk24MGuCBit/hGeGSDAxXkI/xml9CUfXIOEgOlA4wS8D424K8MXomUJDBiFshwYEwjkFrDrDS4BctCfl056J+W6OPHhTwtDwaRyZKUN9Q0fC2Cj64+2Md9f9qvemvAPYMk8FO9bFO9bFwRmbwaHhJ8+GvI2x0prVG/c7sNl0RUbQ4Dfakbqjw8Ci76LX4E1kwe7oE90MjV4pGodIOFSZZDSOaD9Clm30b2q9qVN/3l9s0Huz22q322m726l4SWPO7dBO+za9K+jQoLWGLMlCCyqIbpkns249MGfsl2fmvBfKc/AtzxmhxSf9QHpsPnGPowlIseym1qxmaG/Ut9Gm9QHqTf3ZGA7tS7w39JBLiZn+mtOfAeFpocWnEqyp40ERTCHbctVp6n0E+DbyQ6mnPYFK9yhnI0vWcmo9ME8FQ48gUHrRt/HrCq86klYFTi5IjdhHMHGTK1CFvVwTGxCHF0BIz1VQA9VhrgGkTpNiQoA2idiAOOBxzVkhLpwjB3ltDztiq94a/t0Vf9riY/GvM/aA8r4r7wWDZ8+fHb+k9/LFS70AL7Mx/Agv2CjOpnA2gwt5Z3Z+ptoIxmd324225atdjf7qAFUUaDm80JBhYjwCP4ntJ8Z/7nHxyzyHxlfzDifvVa4uL9kIfq/3797VN4Jfv37NhvCrgYTZCK5vCr99o3fkec/7oGwej83gm3p/FZmpY158EoeNGr8b0tbHWCt7zH8cX/OtNOlruGiM+lsCoR/VAe9Lz+pL+pGJEbMSW8OMp+J9ThDZk+1JKFr9Pmh7Xnw8hbwUqYclJobobVv2QGsN5wZuR55NWjIW1tZURA6JMWgdro5xYBDnLLvE8YMxAU31Yn7otNeeFzL5Zm8Gwj32OPND7NMOJvMDk/rMZB55D0DdUaT1VhNBTQIM3gz+/K57JoZM5nZuZbMyaaf9daPI/xIIeJDZo09egk8ZqBlE1DVhoxlajVnqEXIadorMTDx1s1gmhn5Ci997TVC9dbk1imIxTtUxAraLb0NrUoFi/9QR9FVGKDJ662q9KzQ3q9Dkc/itychotgIbWeJYqBNcAPlNT6pQa1aPbgG2iO2rP5iUdzyobbc7bZioC5sNeUHrlGulL4bQiugqjqI41Iz90+/po/jCHn8YFF/iRfjdugCgH/f4zCF0yZM+T9lg9OVwVcQ/PKsyyZ/4E420BHFBVh3RDfU4CaFr6qiRQpgz0aow9R9RuSmOTIEWtIZN+kDDNrEj9unQ9PERbjqGKWMZQTkHTR0TFYfGf9P+FcVLWuoPfQz8fQIpF0w1BiYVpUzO1PSrUaoaMQQ4Cfxhz6j3GKuyj/mP42u+r6YI4pTtByDCufLwAw/YZgw1uS1psnLqD3BkLMRv7n3vXilGjPbM71dsML1991av2fTNN3K/Z7P2xx9/rAXPxJycuTYLuyzevvnmW32TT/WxaNuxOMOFtWe855Nx2dAK1kXVaxZQ+WmVH374Xn/729/0P//zP0UjP5u/WUTlISK69d6UejbMXUFn3AUtY8yWPSBZnz8+lz7SbMt+Gq330mO73Sn3sSxM8w3fb9nYzabv//f//X/67/8O/vuEJjyQ9L/85a9sErMZ/O23bBqz8H35QvnE4wUbyWfYLHNz3T+oq/WGLkxRGHLi3lf3R+6L62Zkvg2czcjLyyvFttkg3pOe+TfzAiXvzUFnI+Y+/k8JxavQKrrgeOnbAE5izMekM6/tc5/A9/b4TtYgt2z2BnfQrE1yD4nvxSbzOidSLrKCyJvwzdghSDiL/NhkJt9EmQl7BjN0xjBHLGnhJ73ARtQBfe54aVq2v77W5fJwkIX/u7fvGB9vlE+MfuAhYPjunvZM1X+NsR9/PUX6OGuR1jJPWE5/RA/0qTqh+fDF1dUVct/VJ1B/+OHHsQn8j39U/M2btzUOP2QjGJ1iowP31uiuRz5cD9du6q0pddpVY2r9LJLrKXy20K9JTGVVHifBK9KX9yDhmE74dzjLD7D9FP8B8ZmAzqS2GdsZDBu23tV6w9Q+Qhbqxo+jP+Ffe0beV8iYS4EUSEHAxu/Mxi8uzFw86e72oJubO11e3erD5bXefwD42IfrG12xVrs9zDrMZluBsm74S1fmpHNebD3jwfvZxZkuCGez92zbFeygu81GG2zRW1PTcszQEyQYW+7x0QPjKcgYP6xxxn3imcPi+xWuZ4A7dN8rfTIxPquPEBZKDcvpovX+i7REBmcN3cfC+TSS7xSfzvl1KacyE35YOu2ayu8mnsemauvqc6o+TRnLDsRhwJk5o9qbywCsJHwSc8ZVspLjtz+RXgqkgoTTlommTLRpgoaXtFGzbbX4zAlsL+0cVL/7ca/P01U9TI/fPcRoFwO/iqM++gsM/e17qt/seKjTbyb2ZwXd17uGYou17Sme+PDlw9Lnk2TRz1bvDfRaR/Xei4d5lONhubXs8BeuZEmNwYPa4Occ/IS+Fv6ZAiMd+fNEM4KZ9+yzGvHOPaIzlzXmKbHhOl9f6XD5QfsP78Bb1QYw4UN+Cvr6UmIDtrHxWuUYhw2Jjfl2zPSbHNQAABAASURBVFuztMxvJC1awUskSpCpbAVFAbj4HTP1XNgztthBZjNY853mwy17uzcDd+h0c6nDDXpB9zfE0WNiQ3hmTSN0N20YOMi5WdAuMR+ZsdzQpFOxGaNyU77xO7eN3LfyZqd869e8RxDhqWfTdiuxMdzOztXz7d5nz7VhIzg/99zPn6ln0/fsQj15Nlu1zUatd+R1tdZU9UCJyIbvJtlyc9GEC1gA9biqsF6VwyNvSPI+oEvuZLtH7IwEBA7fnWh+MGPX6b4EgmwrOtoLRddV7/CrvhLsuv4rXWb6/HA4aNyTD8p7nQmbZGxKlg1or20d20zYOjnIfxL71wxWg4ZP3DeAePHvOX/0UPVb+gMkPIA/M3elr4OJcHy++pr+nxj7iZ9iDp98jAbGQ10zWBgXhJENc5giYUJlJvwCh1FQcX36wLJPJyLDthowfhd69DuNo/RkDTk+MDiNcRtdo0swsg1dacecORZaPr6sOfNMmfhE2+dHZUt3LraV+jtzVW9NvQHCG7Dl/eku4Bn+jPeqBcIbeEkvnSUhpmSEV3Ioa4erYc/ou9Q/Ez4FOeqs3JRxsyJ3gHB4HnOlOFK2bENbJ2TBkklvoLemvEuJ3tFxu9uyEXzGWn8Hf8Navi8gzPxc+rZOmwE6t97UqF/Umb6b0bnq4t5R7ymwa57V7/IOGNzybDHW88wp9FVsHUyUw4OUA1GIM3KbeqeeDeB+0gvoQ3y8B9qi41bZZG+tlz0pWP2ryKN/o0t0goldxREtJSsHVypzxQzjY5C88ClOMrdorRDlbMtuskOD4kqyclSbsPkMdILEp9KPHNA5ID18OJVVpWpdIuqTqJqoXytUnAf5i0O6kwZVaFBhjaPCJryg4kR/g9O2emvDl/Cj+Ns54+Oc9115h5Z3X895X/gyyOYv7w+/5d1Y/mXcd999t7xPfK4Xz5/Xe7Jnzy5UPyl9caF8O/iMPaUd8na8k8v469QRH+n4T8M/OZUjLQulNwfJFbsXicEJVx8wVuKX8dtb3jfd3tzUt4I/vH+vd2/zHvS1fnr1Sj/99EqvwGveY74m/gqE5t3lO/Lm/dAVa8Eb1li3+H8+7HzHmMgcOzo5Nf8H/24WaHMmqCcw4YDxQzM4ba6gtVaTmz3iJOU84inj+YQ5l0ymFWjCDzFpLmefWOTt6zf8b3kYuGOiLsRpeTCI4+55qVyTeeInyISewZIJP459j5mbMBMYp211Ju7d2U7nDNZ846kGbW6ODNaegcpEmkZlYoy8PQ8jqTPyg/XmHPkTOkfvaovuDyPA5hqbFXpNPL21B7S1rgYvN0EzO9gWRXV6GEaBNJuQmxRK/pTt0blHbleLLOK9N9VNknArXhtplLGRIUvQwDYE6Pc6hmxHfNXV5OgEOvplgtxsuIFuBzb0w6nutod+KxVxZBmsJ10bd1186P6mnhd3t/GdTJ7gLj5FfE84Gzrp31OkP+P76U/hp6v8r6WlD+Uj5xRTxtpyk51O09F+XgChamJL+lp3tRcbNOBmrf3aW1PsWMB2oa33kU5a5SvaFbuXHC1H6iAYHavt8efwFqAIqdymEieEVsUatK7E5xpf00nb5moEBX7NWYqa3lahrtYf44gegBN9xpXAP+es6l02sgW1inKxrQbcoPEBN9KSbhEoWIbqn3swYGb8Zx2Lmd+z4MkG1/X1ta7YVHzHxlYWNtnw/f777+vbulnwZHGTcpk3MqePT+m9UGgWdFnkzfjvLYuf5H3//p2yWZWyWTyt8komm8k//fQTG2iv2eh6q+S/Y76IcTKuOuNrw1wVJL6OLS92lbClMl64ZAyEfBVGebpMtp9A+q/VeM8cmbblm80XF8/YwH1R3/r985/+pL/85S/6r//6K/gv/fWv9/iv//ov/X/gv//7v5UN4P8iz1/ZBP7zn/6s7779DhnfKD+Lk09EXjx7pro3cq9MPdkkXNuMYjRSjPupNkPuuE/f3tyy8XulbBJmsXnNYvUm8yz2S/8ceBhLP9AVWIYOryuU86tM9FtmRpnMe/sshsF+2eQNvcet4ov3uFOtQ3hwrI1c5syp5vSp5kKlXbQpbZ1IW9s+6IGXWRNrnElr2Rm/pyDnrAl95p/FNGRgz8jMPe46G2ZsnMX22YivB4R37/Thw+XoD9Ju6J+sY1KHsaFtxX/jR1kTDd/eKLT1rupj0Rr0qXbQltxL87NE+RTqGx42Mnb+wVjMT6Rn/CSecfXu3VtdsSl9w0bwHTZNW2kgIj3AXOQV6GHDpy6Df/cT18GDht2ztkx/xf4JxzfKPhgqfRfEjqGnsMmQjPRd5CX4v4ul/qp0CaNIufph1uHuoH02f2/3qm/+svn7Dl99h898wFevbq90y6bBXnvNnvDTSb3N2nbrYtv1jDnp+cW5nufB+3ynzE95AbNhDblhju68pGmt42tNWqrXEwfm0czYnUBokPDApAmfn3gJF2SsxY8LxZ+PElOFqyLDCyA/c6aLVqjKajm+rPyS+Tcno820nc5KeIaWnU5rQsXoHtZqhcpTkVkzkRV4MnGuJ7yRFh4Sqgz0Nz+H4FHX0GlKP6PHSpO2VmsbP2vAslea8D30Bzui/0NMZWssi6bRW7JD20ITXpE0/aEOVEVPfQR97qCb6dLKEVuk7SM++nwu/50Yy2RUYGVu6NzjMk+M+aLDa9TbJFnjWMs/RakFUWs9I//veDWVobsBNbPfyoYv4cQbG675P7p93muTzdz9rRobqmKDd2Kjd3/5Tne8BLwFd+8/aM9aemK9INZsZg3TGRMd8Wl5WkAQH+I6GhfWwGoW6o0OQeZmUT+7tEp4TphN3xmIufsed2S71Xy41rQHd5eashHMPH9Azz04sBE83ZDGOn3mOV0nMOFsajfexTTm4x7MB3oqmOQozzOO6VP1ncTmb/73b4Fw251rw0veLevkLZu+W979bM7PyBbslPtG571QfCL306AhtLFGabYaNRUI28SB4dlcHyP8IPwjlYhKSn5xDGqHBkoK0Dgw/4TfTrnPQOdQMHyZRHLZVum26OiFhmdH5j1EXNb9UXEY/0x6r82DUFoXpO3rO7aVzvhkkAJRXVxsQxaQYFswdDzW+GN6zPCfwNdaAAt/XAT7hr/iNEP6s+L03xTEl0H6eI2nj4Osr46U+elwmHjeOdyDcklfx8QqN3UguuauEZ4VWuknuiV+5BNZw6EBrDorjMCixRkX26qxxngraqvmid5xO9LEAU8Wp2Xfg4gsybas9ZhVNqCte+a3Pc9LeWbaEz/UM95UbU+e+P6qT8rblu1RP/qsemQey30ta+KsjXesi7e7Xa2TM9clLXmSP7RAedtaj6qH9qfe6ifs/phWH5Cn9AolT8Ips8pZaeSRZfQPgXntHeq0TTtatWODHfOuYbPdoG+whW612QQb9b4hHHSV3uTvbQm3hhxTJaDC1FE6cr84YM/9Yt+yMe8l8p4p73cST3oQ/5u4J6YdURHV0Ms63g96u68XXTr3jc0GvUDR0id6NEnoIR3bTCixiIUuJ1k4RySBp5DUlZ/wY5AWPTUupMLgejxjC2yOIpxYhXDaNzDBW0Ha0vaRRsGH2h5FjkDqucd9SKWKNf6IaT1MIGo6aQTsCiV2D0uwC/oFR7SuYgQ4K/jggvDcJzt9tcnYADuQ/aC8M8yXKfL+MF8g+YYN4G/ZCE54pXlHlk3i5AvyriwbyBesK7KhfMbaYsdG8Nk65lIP/pH6Gj6ahqGCzN8DvRJJ36yUe/8E4pfx0Tv2vvJO9Ir3Knk3+Z71XN6L5p1LkPejeae54vXrV3rz+o3e5l0Q67+UyTuiG9ZZd3k3x1xTcyl1psr/4N/LAsxQpsUL8EjbsgONSQ9n7Y0JD2QCNNQ2ZaRx1RcfGYhBJsF1cgmNg2fCHZjqhXJett7xgHLLwj8TdCFxnDZpTyF5MkjyyatM+h8BJzda99a13Wy12+50lkHKy6TtbqvcKNcJvNqalqHwxE1tHYCRX+BmcuBmks3mCbkzg5RZlJMCxNPGFDf12VwLTfZjjDQ5uZ9A+IDisn1EayOcyaS3pX96aFenfZ0bU+uEQYPfWjuWtUdZP1Hd78Giuvu6qSDxxiU6FXrXZrmJrvbv8JLH9rEsReuEBTU4OWNzMIO1v+IPhcc+w43/FlQatDb0MxGmT+nrlB99uvblST0Jwh5krv6e6PsHWGU8QWdurpWXtOiaeFH0jsxgjU/w1jAVJekIi79mNYxRNqR/W++K3VbElivyUr9j4zUtZUwZUT6y13rSNKqFldDw4hHSOCpSl4qveefYYGnbsU1ZONxnrfz/Jy6WvPwJ+3Hqn3MctXhYvSXnD8VqHqOfixK3SQmSLnGVxkX/xINxRO3xmwNjMHN7NrQueVH1/t17ZbP2FQuZbC5lkyn48cef4L9RFjMTfhc/z1yexVsWYvlkXjZGO/PgjJNG5iWbC/lWZBZJP/44fsL2H//4u/7+9+AfykZW0t6zULq6utYt95tT2dlczuJuV4u6jTKWahzFnqYBZUjaUj5flzC/AhaiQOg9WrNST+rrnTm+0JU2R5fo9fz5s/p04nfffafxM89/1p/YCF4xfvb5T8VL+l//+tfaHP4vNoP/yibwX/76F/3pz3/Wdyx2s9DNN6hfvHiuyL3gxVkWxlnQbre7qjd6tNaUI/adGP/pu9yzs7hM/4XesAl8W/fwvSYewvJwNZN3pk9Okakisp7E78ikt0qvfBgom9W30Zf7RTZLb0MDNk4TTtty7z9w3087Cvhe2pGZkiYtmpo+HMGJef6AT68oG8QOBWpfyg8ZKRO/eQhy1XycPANVG3pP9WIgOgV5OMgmfDZd84CQsRGfv/zwgY3gDwoN7442ZdGf2myr9a566OYBJbQTT9/21pR7hDWOqpv2pK7Y6gPjKZ8w/fGHH+rb8n/7n/9RNoJ/IP7q1evx0EGeax5Wcq+NDSJjlRdqWw3YxmYWF3HVVx+UV/DVBf+YBWKnGVvHf8rPcK7woq1tbNaUPgp6G2HbmABIGtf4if55Rz6ivtae8CRlbX7IBy3YAL692evm+o45/FYfMtezAfwef/mAv9zkg51sIsxs+rYu2qra/D3fdl2cb/Xs4kzPn50XLljD77Yb1u8b/Djz8katd5mCtiWsoU8cSU1y0TUPts58VIRL7D5BC4zXCcxAZKpyuaQeaJGFRu4qclDL/hKM3L/11QgMIE+fTDtp13T0u/Wl0Mg+yo7r4CxXysUWQWz1GBO2mpnzB50fzWUfxyNnkfyrCF1GXREx6hj1TzVvziQGSQ1aszKWArspccmy76E/2BH9H2I6tleK3lxL/yY78XvoD30Y7U5B9AvO2CK+Q9eSe6afZ+wxFU3fwyw79N5Yw3TAfLE8E7V2aiP9wY4aYItOc23+uuaeub71a8ZWZ+M1G6ONDeDGBupx8/fD+9r8vXv/ruie+XVifhVr28Y8vGFsbmapy8gS5ovNYAz9jC6GAAAQAElEQVQjwhApFu4jrjoe2ZAuTJIntKGcDyNMXMzdJl5gI9iFO3m6laYbkq81sxE8HzeBr7S/GjhAp+srst0U5mxms2bJhrC5LzSe1bMRbNZVZh1l6hLtF0rOblq/EZz/ATy++Xuhno3fi+faXVyoNn/PzkliLbvbarPdqm+6Wg+a4gsDtBiZcBBNWAFNVA7CSXOTPcJ+4EMLb0kjE4XCgyj0aSQ1fjxlDmbzZ6Jva04OpU+Sljy21YCps2jCAfHwbOTrqWPwTdI/E1QvoaM4ogfk/qSd1f6ywYE1AyCctgeVP2WBbZmSdq4V4KLBkz5J9Z/jV1ugLL7YvcKRmPiCIy98kL47xUQ/V5y+Tbj6nDGdZ5OseQ/4f54ZDjxvHcI/QeVdy4cin8leQcmEF1Zw1CN6hbHgmI+8CadswOxXcipMWlHKFB9qWzU/LDTjreKMvc4c8nNovY/y5E9Z5aCeskHayPyWZ6x8sDdI24c9DvW8N2Ov6Lvqk+JCl8ha9ShKPX15pssctyW8Y64r5B0GCL/1oY99tFSJzCV1VF2p8xFKJ3jR78C95BC9oz+o/iEttMojrKRzGdUgmRNDcxIovmlGK7Te6v1K9N+yto+eu92WNf5Wee/Rea+TtA3z9rA3a/7WsWtX712tW5hXFuLBxH1uWvSJvmVf7iWxb56b83wa3iHtQP/kif/Nx3kXIZzRvbemhn6t9apr0xcaXYLoFh7pjby20QNAETFOmswdc4R/9yuVcYeOJWb87CEmTWWbWfG/eW0vvDl5KQf5hIYWDVOaFYhoMbQelj0gK6dOD9uynwK54JNI4Beci8Kj1bk+lFHtWvLYo/7eWvlVfCzv+LKh+/zZM2UTOO/CXr78Rt+8fFnv2PJ+LBvBL9kUDpLnxXPelZE/5YK8k4uc+gIF42y725Xvxmd7fKM3mtckqw7U0BpWDvSL5gUu0XnCf+OX8dM71m95J3XDRu7l5Qe9Y4M372JevX5d3wT+6ccfoT8p72Fe8e70Nfy8R3339q3y5YC8F8qXNCIjPh/ZqSNV/wf/PhZoHCr0pt7aCEPjpA0aCO+0HSJjmxUEv/jEh5l/uMaxQygZh5sz4ayTDeEJxCHLyWuC3iuTc4F4PhmVcCbup3DIYoGHgjj0irnqnLmPUzH1ulmtN222mxqUm824qWy4Qa5IeqP94jiWR88DN4d9kJsdN4voGV4tWhigx7ypKmACRYQeGG414Er1+SPZtNq/qIne91X0bL0rfdbrBtRpX6+4aaud/As06Odr/B1ST3U4CZfuiWPrLGCOCG/Fqg7xh0Gv0aKx/URfV7/TR7VAwR/SR/GZfNor4fKb6r89C6q99uRJH6bcgUVnaBZZJQt5kVsV1AU/ok/Dm/GH5F0RGfHd0LzoDI5xfGPNN1Eu5Sd4oR9hkY/D5qxac0GVMYYSoele+tImRD83aNkzvoA9yx+WxUh9og5+FisNXutdydtbk92QaMBJJTNjcC6KA6+UpFUZuOgRxkDiZCMZ2xCI3dbycB7kHSX+c/0tLLD0GKIsc72/EMMXtMA2wQVtoQuPhJT8AwBPwXcyRvMzJVdXl/W/Ll6zcMk3cn/44Uf9wKLm9ZvXbBhcl69t2Yy83+w9145FVnw+c3h8O406THtlkVPfWmRj9/XrN/oROdmoyk89Z/O3/o8pvDekZZPslsVVnHbDXBqZ2VjOgi7hfEgodUS+7VRxgoyERFea8OfwKN9RXAKma07RPopHj+gT/Z6x+Hz+/EUtUPOTNVm0PmdRGv5HgJ8FbfLVhvGf/qy//PkvtXH83Z++UzaBk5aF7ssXL2sRHFmxdRa1u91ZfXjqeK/JHCJn1tKBe2/NtWz6xo63vLjLpuTg7UmfeKEzKXMn3a2aJ6oktuD8nLV+j7TUv+c+fsMmbxbT12wA31zf6CYU3tgQvqs1yJ57Ss3tmbdL52g0lE5bEruHCc6asEfKBJnvJ+b+YIbOJ/NspMwRQqDICUXQo3MkztGBzJE3VT177Zf72qB3iv5XvFDNzzLnp4Dy4YYPvAS+4SXwHX0TvWb0SAW2lftvb63WDvGvI+DZ6eOMDEC9M3Y4UF9slm8E58MTP7D5mw3hjNlXyzfp83BSdWLT/d2ee+5BKVt1crGpF1pn5Fbg/vLJEOW0wGumxNfwvyClZzXHBth2WrHEk5YmpYnppyDzULCGbSxRSM4/AtBHAOUP+ebvftJdvvnL5u81m78Dt/pwdaP3l9e6xC9vmDvu8OeJYu5S21jbTdMZuDjbLN/+PdPzi3M2gs91frZjPtposwG9qbeuxprGtmzfG+EkGGaiJl9L/o/Q1Bpwk0MLJrzAUDliuJ7SEa6ER5ePU8JZ8Sjz7xFFZ4HU+JT4mfkkPlf+x5wQmny2KWZxyTmgHPBCAC6K3455YWJuO0XkJH5KEw4okdIPEFmDD/tXn7QK33uq/oimaap+rv6lv1kfJW6bdt4jef/ZGHbBMrRnrv7hPvqAkkAfRk/Uh7iQ8Clg1hl5j1EJf4DLqu+XqjKnIbQ9JOHR3xP33wm/ZJMSQbbp667Os88pHva3OEzfCwx/sJsMWvlG0h6CnPolx9pbKy0ZiVTg8WVW7r4rGv0emI3PFswH9YkN1rtrzTcfNF29V372+e4DG79gf/leB9bUExurM/d9c9/u3F86Y3X99q+rynk4WIVPLyO1OGvQ5I3NoTMQmI+bv7F5cEDvYA8daPMtWW+lww2bwACdJzZ5J9YHB15oHtBxD0KnfCuYe8IEf2ZjO+AGIvMuyKztxX0imLFBtJno44m+yk8/a3Mm7y7Us/l7/lwb6Ob8Qpvzc5J26jwvbHZbtU1X60FT5nobauv+T4QHaO59WOOwyfkJVGayGYzTsleknhWu5LRhpk8m+maij0Pjz6k3GSz+1vIN/0wYGr0b4cBktLkGhB+csBX+PxlRo/Ra9SBSbWcAT0Han/V2KIgNgrIDZWzLlAm0hInWufLC/yQq538uv9YCp7a2jbkXRHDiofSnFqx9nL4s0Lfx8cfI+9Q8S9Y7vE/kSZmZtJKD/JWudRWl/tQJuT/Ju6aFuaaHBqdpx/STMvbSRsZdxtt6/wit+8qGdeiCztxSPOaXBzRlgT1kVT3Usfp+nsvyDHd83818HV7avNK0PflP9TWCbGvV66gT9df6mA3g7W6n7TbYQrfKO0GbkoEeHei02jU09R2B7UvHuzvlQ9630DvenYxn/bv6Fc/qQ/JF75Q/lT4zmBE/WMPw+I+AC2lDb8xx0b0vNt1uSucttNqz2HmDnYOyMWV662oFZAlY46DC6DJx3zjwrnfPs/8e2war3gkflnfCB+agkT/riGg8xLhkmjrQj3p6h5aeXUOPzUI76w3SmiXK6HjQYM5jdA2EF6zxr6RVS10oWNRYedzSaTquQhsIHPuQ8Jz7TLD0U9ob3sx9aE46EiBckYPY0zNVqNrluqoOc7XiTgEREYP4AWzLXoB9HBCHKbjkHefPXctcKBh6ROKABo/ilXDf9rQtNkj7KgP1ujV1/Gm72+ksYJ2Qd17B8+fPlJ+GfsEm8Es2g7Pxm/djK17AP24E834t79yyEXyBjPOzM55Rz+r95A65W8Zg3sd3/KVAvTYtDqIMNKR0X/XG+tE1fRPEL+On8dlr3lddsbb78OE970zf1xdj8p7zNe9Oa/O3fg76tV6zEZxN4uDt23e1EXzFu6Eb1lUHxkHkpo6q+z+XfwsLtExWhcUZj5Nq4q3LHo75tdbwSYH4cDkzvArjzGMqYUDWJMPkyuRTN30m3D3OWJ/KOb2ZLDeXbN4N5z/wsvNjZFKPI6+IQ09MbqEBKsj8NQZdp329NyboTNKAm0gHwx4bNdJaa2puKUYT0JdJJRt70XHPjSMDZ4++qbf0px1TtWnkrTqJV5NLyq+4LH3RoNGrt6bemlrv0BWJN+JNNi1dUdXmZrDohULRLZjSptJ70vSIZqJMngeo9gw5iCnJjy8Og84uKvMXxgriq16haQO02rVQe8mzFoE6WPgqKghcwnp0RN/Rrvm+Tdzw00enbax+w+dW/kz7g+QJjZxCNXSuay4zNkieFXt8IcgGViblUxqfTVr8dmLhMVNHykXuShM+RdWB/Wqc0D8VDJN2Jl+CizZwJOcPO9jGXwE+0XrX8O91MbIh3rWNjyctdgfJ05olyqaeyC/bUe9EOxMPxFE0mQg/dVJkjJOTcqXnR2UeMx7HkV6sKk0kZzES+PdCmv0I9Na9DRIBFn+W6MaPEIbpY9taqUxe5SAQ8rsidQRLJSftmfGVPOhljGTD8CrfBmOzNguV+ikTNmezmZRPr93wkij+msXWn//8JzYt/1I/e5wFV8enI31ifEVW8maB8+HDB719/64WRq9e/aRsUmUDeHyT+MdaGOVnodf/lWrUzCLt7OxcF2wyfLz5S4ZUBI7NiOMT/9qzxtMThaKDbdlWzfW9LTRjeiD36qHnmc55sRUbPK/F53P0vqgFZ9K324z/rbYsPIMsQrMovbi40IvnL2rT+LvvvqtvB/+JzeA/Ydd8c/g7eN9+962++fYbnW4on7Oo3WXThcXsBtm5Zzb0Q9sa+5lT99wTM+/dsZlzG/DS8S4gvF8eribmwil9T3/N0E/ZQr/hkTqCiTqDzMmlI351w0L6hpeN+fbsDS8cb1kYZx1yQN/knVlH3Kuy9nzN0MWe8YFTpExw4L4zU9+8tpF8KTAkcOXEcHKYIPQUmethH9MTLkROYaI48yR1TGVT4oRT7x3rpmzQ5oMN2aTNTwGFvmdMXGbxT3tvWWcduAdG18i1rd6aMp5WtN7L/xppNunE87DUepdtHvb3iry3b98qYzYfssgHNrIZnLGbsZwN6EseVK6pM98g3nPPTJ2xmT51VPto2+N06lxZsdUa/k3pUsfvJv+RssMNaCttjl0KhGf6MmnJHl3sNu7x9JEXtFD0tS0n4z8Fln0PeVViZg02a884uLk76Pp2r+v83182gC+vbvGbW11dAsI3pCVf2utmtU1T1itn2fzddTZ/t3p2vtPz87OiF8xDZ7ttbQBv8cX4a+tNKWujALCNKtbHh9Woo7eOr2dtFCTc1XqHtyDpwSmPOlprsofccVUdp+FicCleXYhwLsUI/e+cJ1ULpTl9D3Fg8IzDWvfF3/A7uMc8aWueg+y1zU7yCWbmoOkzSPrAxDwYzMynoQMpm/SIvKeJ/TLQICbONGPmEkxLuxJeZaY91Tb68p5app0N37C9Zv2nUppQ9Uf3tGNabBga3j24H6XpslbVU/YBYpcnkAoqH4ESAf3y876+Ly/z63Lety/aDp8ZdogvTTXnxD6pxbbSv73G8IZwBw0bBdE9UB1khZ/4PVZfsO959hoW+fVVRzSuAhick3Ez+i38QMqzujhGjADnzMbpBLKhOikbv50x1Nj8bWyGen+r6faSjd53bP6+1d2HgWwEH64/kHbFhuutnG8Js05oVNyRpCQOWgAAEABJREFU2kDVRhwtiGFL/GOEiT51stl7z54Jpgwkp3OZqwVmY9ZCX3QsWt8EZiN4Bvk28OFWQh+xoav9jea7Gx3YDK6NYDZ/iyZeuKENt+QBKQNmNr0n2jIxtidsgXV0cNfUttL2TO38mTqbv/3iOfRC/exCbXcOztS5bzTWxG3T5d6EQxSccY/2trlqYIYG4oByLf5KbfIuEDRYsiXLEUsSyff5bY/+x+ZpxwFbpS0zbVr9OQLIptKtNbXAyFhoxQnbFsL1xz8so2QAOZ4TPhgbPAC82KEynRZY2lqshCvDV1y+sMwvlv8Vqvxhs2L7n9Pt/2fvT9gbyY2sbfgcgKRUW3d7m///375nxm63u7s27WTmd59AJkWppKrqxR7P9TqVJwNrIBAILAmQVOnncaLndBt+IH0jbXrazrH3U/+pO3GPUfHhlX4CYjvhGd6PxSl/0uJIfIDzeFe+xIPwCU7Dyr2kTn2N9do8lz7X4gaZX7abjTafQ+9qHZA3/VbkW1gzDszMW8xdvI/tA96R8p5U4F0u79RxHwg/EJ99k5KV+kfG8DEP24pM4e+lnNa7ctgb2ba8t28Z+yJrR9bWO2L4COVCF6WnhYZ/UHqnvEOAHHnHvOPd/jbg/T4fOr7hfXr94Hc+9Ftykp4KhvMJZka9BRQW/iLESUEdbCvrzt6bOjJG9oGxn7FJHcBKq0741zq11snX1Fr4FFflokqaMl+A6DE6za+AheadPzjw3n9Ax2mH9SA78iGmBCvbg28P/6be2tLukW21ga1636iDRrxNRo0rzuLFI/Kk3kcQUGWFstaLu3SHH/UMBk8+w9+It0LlDt/ScpWFCz5z+IIJ3LuxPdppWrCGz+gp7sgAC316jdDUacUxjRcXdI2z45GK8LCNe4FMRN1S3HriQv7IsmLGf4pPw6lX0lCv1CNt/0l6imnIkXbq2Fr6Ruzp7OyM/bXsBb7QuseW/cfsieUAuA6Dl0PhhCUueMWhcR0Cv3xZ+bPnFl45XN7x3rrbxU622ExspJed25ZtJFnvodfUZ8g74Uz7TUobxTZjt+l72VfJN3svLj+ObwS/f8ee51vlSzNvOfx9mwPhHAZDE5a9mvzC4uXFpbJPmv6avhqbD+9gTrtjcJS4CvSLaKR/jF/E4JnEpxp6Jsl/gr9CA623rhWbxb3S3hpGabkY5QlinAtsy34E4QcqZNgRj5gAlNug7gSBmU45DlT32rMReZdv3TCR3GUCgd6yCRvjXpHJJoNx8j2F6th08mG8mC38sV+KpDCetmWbejW54U4deysdNNy9NbXoobdjWEs6W3XBZi03ch/Y1EqHGZhU/qX8iYG1gAyVBz+9d+iDsOEurl94WCaFebaGXEzYGZw2THTBdvkGc+9dQdLYpD4B2SluUg1+kTkb9ExwGTyi0yA6zsQd3KL/O/R/x4Rei4472qdwp+TZk3einjMDhFIXCnDAo1FuJu3IEfRm9L2ildu27Eegbg4ehy9+MmiFJZw+QRtuaVDjDy/KtklXbsLiPoFy0aYhAzPVAXgSPFO3YNjQCIw/dpb6xxazaDjFHXYcHd5gu3elQ3THQmnYyEHJk7wF9Bcang9BW6VQhOAum7mPjxcZieBGqPvbOG2rAdsy9W4dnUM7NAuj3juTThYlXY3woNLZspYr9aZ9U88Zel92yp1U4ciOssgQKQKcuZMX2Wfs/ZgP/7iTP4mCJQ+ELEQTl+BTEEdtK66Cy1+u/8880iaPgUIe1Z8U3KoWjOMhhs/EWvcX7nEThINY/S7Qcln2sL3WrMB2mhPx09YzfWHi8OiOBci18u3E4B0Llxwg/fCPH5QDpBweZXEzk2u3O6tvpOZw8rvv/lCHv6849NztdrLN+HtQ0ubQN988fP/unerQt/5P6ff1E7U5+P2ZhVAWQEl3w5yTvimu9IW1f6wLtM7iPWGJs02qQIvpY5AxXkKfvol/OuIYmj5SniSFP3fVJX1yvOxs6K9bZTE6/FtlAZn/+5u6D7zk0PecNDvSdkXeFZE7uh9oFdd6I91GWZBmkfr6zWvlZ21y8Jv/H/znP/+lfiI6/x/4D+i5FrqvX9cCeF3IRue73Q4+W3huaN+GUqSMZ9HnPi9PzBmZV24ZC2tMRNc3OWhlfkl45pKaRxljJvR41IWi4xX6XS7YK2Xl5e4WOa6urpUPG8ReMlZfc+hbbugdL9upRwpurVG3Dppsg4TSWDCMvEm3IvUe2OvAHJvyUAi2gvWSHocwYzCzkTtDw0uCq3I5j0egSOJHYOKNz3gDyHLDC8YzY/K9LHulHtFzDlxTt7wg5PA3fWNF+sAlh8GZ8zOPhaFtxf56o+69V91LD7g36Q9thNmmDpRN3VLvlFF9mJeM/AzRD//4h/LT6ulz+eBFvhmcF5F8mCOyxCYiYzYTqtyUB0+4Ft/YROozYx8zZSSNlnjbOC0eyoUr5GmQttL9Egqnz/E8xv0SnmtaeJ/eaLDqG/tIfave1LfqTcKUZVtpk+Z7Wm2CzmzCAtJWPUP/1TAFIkOVHyoCqNjEOmDPJv0NY8E1B7yX4ILD3wsOfD9c3OrDxY0u8d/tZ7pKk4zNUaferA3YbZpenG059N2BQV+cMXaxibXbdu02m8IWGtts5A3Cx5EhsPIcD9w6XpZ9ioa/qdavyGFQbnj21tSx+xWNfCvgILxy8c3TuC1V4EI1rgRJhOnkwpvwQMQZhOp3uBweg/Hgitu2bCeGUUMqe6s+NmGCNBoxtknTFF22ZuiAHR0lzvqaCzNekoVvMLwJT58eUJU7I03C8eFf0hVJvudQCU4ecIFJ7G7wHv7VvSa8r9Nax9QrsOzg1C3CPoX+hVfkn6qNUp+008BE/0rcEGUuOe/1l7SnIE94fIKkIQ69leJnOIDB8/NPH6NdZaO6X00l69PLeornaboh9n0dhk6mY5LR1k2d+avsuTe19rB9j4llnNYoM/Q5qNLwlGRpRTl5DAYEL26N66hWhD66R9RQPYFE0RNogwpfA6gP4ygLC5kD38YhaoFDUOfbtHeX4/D38r1uL97q7vIdeK/91Ucdri85OL2pfByPqnOA24AXVMHHEmdqMlfJxwfpVFhDqFM5Qxuu0IFKluxUwtimsDWzLlFkBy7cwW6vHFx3DjyDRnhLvYA53GVDSDOH2gN3il91YHwr58CYdCLvjB4OuPeUwRTC4W+XNjs5h70c/hoo7sK5NmfBmdp2JzO3qDdhDANpM2qvgDqsdbGUEGReKSGzCbPE84jkD/S5y0qSIKlG38V20dN0xIEmQQB0mDQuEZtaa4jbisZ9BMzs8B1Inn8akCkyr0DQX16UyYK8PI/3yq9o9LCUkwS20dlAwx3Yw29DSWQPSkJ8n79tjwSP6Qg9PivVmuYY+hkHaSvPZ5L86ih4K8yPiONXc3s+46L3aofnU0klDzJAbeNdoPsLCz4ZVcZ4VmGUUbYeGtDehxW8N9aBITRhWQNXWuI/oUuahM/0//A+lo5MRzdlJG4OXZA8Qd5bguxz5l0kKHf27FImZUxLnsofppa4C7HF9MPeRr/MHPMcki5IfOgKk1dc4V8yUW5kOiDDHuSbwHmPK/BuWjISfsheLvKVnpAxcgapq6i/bUW+3pqqTOa/3nCDDe7sJ2zZR14Rf9IFrfcH44ydGtOGKQf5FjlVckYG5IlcJSP7nitNWN6597wPR96JOQEWyhU54y6KpZQbT2hKs001FiBzb8iOXJEzKLnZ+zljX+iMcT0fTj87P1f8O8K32x31zt7EfV1sS9ziKn1jNxNzT2Tbs6+9px6hkTmIP+2QNElvMkenaTu7oV/QN7UPkvJ2KTdAr5FxoCNH15rHNqVzU9HwnEuGWdHNtOg2feCAzlL+PjQ6pr0TP5PmCPKiOpjBM/cRln0CWbnrgY5V18zwPWuCR/hOtM206GKijGPbLuVOkbfSrHkGJbi4jQflVEGD5hmv81hh4crDQkTxHDDhBBgfLj24InMKgnJXlY+U8Mg7I/OM+xQJT/8ILVDXI99ikIeqxOGSFBlObC12dkabnuUw+MV57YONfbdXtR/5hv2z05+Irv2y5VvBSZc9tvMXLxT7DH1x/oL9OgA9Pz8re93wPlv9jrJTfnRd8tIecc/IPVProtRxwj8lDhzAsNlbpd/d3Fwp+yvZi8leS/ZU37In83Y5CH737q0SFvq2wt/WYfGHD+8rX/bo0m/32FxkqDLF+pPyGQE0APnMPSMjxkVStPrY/Zl8X4yKfkjk3wmweXCHfaC1gAex/9c8ayWepq0GMmpbtDGQlTt0hdFDIBElS4XGs+A13UIXHrZlA2lQhwZe/Na4MGk6bQaafQZeJrdMvjG8+DMAxxDvOIiMYd8Rn0ExRhnEyOAwWOW52hqG+iA8soAkWWHd/7Vm9UYdTtGH3ydhJp1tjJqbsiJDNnkPDJCH/cQ7zsA+fjpPwqcMmOkAIs8jVAh8CD7etmX76Fec+LnV3JRBYsPkkkEp2GTg2HQ15LWbXLDqL25cKSK6WgeKbLxHl7ccVt4xWWcj9ppN+Wzg1sZ4vqWD/5a4YI/+kyefEAnSBofUj7abqFt4pwxRVuQ0emrorbuVzJF7AKkIN+GBSGwTdorEP0biRboVS35Di2+zUt6K3tvQU03MmZwHapMwG4Wg915pQlvKSxkrxDUqRBPFkkDqiV1NNfBOHF4ddMBmD0zOwR53dJNv/0ZnQey3wolLmkxE0VtspoD+ZjCdYMZeos8MnjPlxR0gEb7xLNGQJ2kSssJGRwsa9IjmB/pJfVPvoNzUPzSwrfWaT+SKjJHjiEXOiDEEK6kqa8JK9mOa8qHLRONekuIia56EV1g98JzcCVpxEvwf56/QwH3TLpkJyP17YeFKo9LWtCuGEHs5BuOPHaUPZPzJuHNxcVmLkZ9ZnPz008/66aef9NOPP+nt23f6eHHBATEbRfTVcxZLrznsfXNcWL3UOQuyLLBtKzyvGLc+fPhA3rfw+bG+7fsPDpLzjd/xc88/cCD8c31CLmNd+qYQNv0gfIK+jBkJS39o9J3UYSA1GfVKvvieQ9I/FzfCUboGUAtBMXLIcjfqFBk2m622u63yYpEF6AsWoPn/JG+y6Mz/IUEfWWQmbsO4Zlu2q7+LK3IEOAlzjcd2U+rWSb+D9zkvTS/RbRaxOfD985/+pBz+5jA4/zP4uz98p/ws9JuU9frVWLxmQctLV8rdMR9tMg/RTtGXhXaoVM03jH0ZC3PIekP7RO9p9yDhsYPMLWm/aRkvyA2Hk/uhak4ivsZJZu68UKWsGw54c+CZ/4WSBXJ9+nGZ53JQmjE8siD+0BF16plfW5PbKC9xWIGmZXxM+hWxqZSzZ35c9Y6JUSWESMbyDD7R04omyzbt8xCEKljjSaJ7zLhB8ZxVV81PmZsOigyRJYiuo//jiwH9JH0lLwj5VvAFfe2GOT/yTyUn3CgodhL01hT7qnZGH7YlSQhQiFP6rXcAABAASURBVC86CI+L6tPvlW///uOHf+jv3/9d6X/f/+1vSl/MBzzy/2pS/vrz0MkbfRUUdaFh5IgsCSPo+XuRJTKUPKcpl7jToK9xF68vJPyaNE+yOJGpWo16po6xp3XODU1cyrCttMFTsE2Vgbhw8/xfuW1kAPJ98RO2eGAtfMsaKQfAl6w3L65v9ZHD34+XN4zv1wq9vTuwlMHC3bH/sWEzxr6us22vA+DX51u9OtvqxW5TYTs277fN2vagK+l7a+RviBBYwqVcUSRug3ifhKUSn4dt3Pdo+OHMwUkrNDelLWzKIc4mrUDoArglRPan4Tq9LJm/PAOSh8gm9HcAjHS8TvitYbG7oGwPO0y4PcpuzQrs1HPFGjbSkFSfu+7j/blktD/R1U4z7jgGjWyfAyMFGdf7NA/vYozPMzY4V73Cc6SzLdtKGx7rR13thKeeoao0BBXlkYABWf+qq0RnfE8dTjE9MVfakSv4VLr7vGgMVYTvCkJK5/dpSFBlEoNzTfccvS8tZX8lIusnkBKk5Sp3seMRzwrhLyThaZvfuxMT2GnPxvgQalWbO+6m0fY6ucJXskMH7EEJlWSVV/dX/A9BGgXiOaBcJEKVcZVSj+6E4IluRY65INKsmHHPHD5Omtnom9mkZrEr4zaHvzkYzU8o51u++8sPurt4pz2Hv3sOgg85/M1PQt9ecWh6qxy0Hg+AaV8DVcGTzGmnKVJ5BHEnvqhGMOFUQ+PCk1AOQrXQhJRbIgSZ2TR0+Jes+dZvcIfsoXt1HbShf25I16GRr3Goaw50C9S14Q7KjztUUMEzuphIcwB71lt7yso3gOftTtqdy2cvJWAOf42/sV7trHU77w1m7YsB6Ag3hPaAhPwnmHEHkhr1RVXEW8YtXMG8UHHN4PT+xE8AoqL62OukiXEqmFOnAF3MIDy8jEux1bLd1lSUdWmoF39ogQayke3XIoV+DVIB0lEVnr/wTibyDxId4Ir/EcLVvq9Lb6PuqWcz7pO4FjfxNumT8RGM33a1Ek7ZuFcQ4GD1L5REhArirwYJub8+vf21aSPHY3xt3pN0+sqLtsBAa+z5JAcyJwyu93VNAKAlyTbadIbHtNj2Y/ogjr47nSDvjdkrS56i9IWsJY94kiclU56Rwc4TR27CiHkg01r2gTKzL5f3oyDvSNkPvWWfOe9BQdJMrGEjS/LBqHQSnlRescUVvWGToLem3h4iffUB0n9tnYbZyB1EZuqYuqf8yHHL2jnvp5EzB8IJOzDuld6SlrqsMkbOQFy2EXOg+sjqb1brrd7ptry/5x0+dMO4WGvp3lUUf6MuqaOWK+8ma7kpJ5iQOeUH0Wnky7t0yYs+Q8d7/p7xLuv9xUaYY8i6coZGs8Thyo24JX/DYVuRpfemfNhzi2yRebceznGYlj2hM8b3hGXfJNhstlWX1jr5g6aVn7hS/hQbQ48T4++BPYuSP/Rurz3vLwdsYGbNReOTg9squWyrN8A7cWRJebvtTnFvkC/ofYOeuzq0RZdukmCgcKOuVJlnNIF5zewtT1XmPuUviEwH2jiYkCM6fwwYwFGy/QhNRsbmJbyFisuAO+Uf6z9V+6ScA/Y1cKiw+zafFF3MMxTlDTngs94L2/JSZsbqlL+iEWZb+RNPHS9CLBF1hHJFPioHWZ4JXJDy4ySSG4XOpIEQFv+cNkVvUyhpBSIv0ZRxUlgCEke6iiczsWUnrXd12jJtGuywt9jZC/bAHnwrmP24fJEiB8Df5FvB7Je9ef1a2bd8mbQnqENg1iKh2X87251ps92qU9awkZQeoYLUCYEiX8B6ach4Eo7cU2yXNssZxN3tTX0ZZuz3fNB7DnfXQ99x8Mte688/6ccf/8E+6Q/gR9UXY9695738o66uLutfoY2zH/psdIiNpNxRKvJEtCfwfMwTiX9B0FEjpwbyW9ynZZ/yIfxYFu7/+3dq8ynaCHJ1BJ6DoggbXyDosfa4CRuduckMZA0OMdagt6bemloHoQ/Q1VpAnAN4FV9LtiwN4G4n+fDSX2fedybtY9hMJLcYdjaTx4SCYWL4MUotV7ljgWCuoUDwtoysOPT4siXbC5qS7ihDb9Spq/cFrast8tlOxiqhBhfkODBJHOgoDwZu/FSCtPrkQkTCxhOH4BhSWN22ZVs8ADdu23ifgyRzU99WaMoVvUS26O2WxcTtsul9pGz+3tzcVqfPJm7c+aZU0ucgc0xAe9pixUGjnndFwzt6SDlVXwaqlGtb9oLIY6FDDyRcy5X0weINMY8C6UZdPPKFzwlsq+yx2imT7UYPFgcM2GcgA/fubFeHKRnIM+Bmgt5Uvg7vhqwB/CxmkdE2qVOQ+hWWdk6dD9jlHhxo51q4QisN9jAWFQcmz4lJ/YDuBpI+GHkm3mUB6Wcm9sqDHibc8adcJDm5I9i9N/EFgoqSd0hNwPE29bKaQWtVz9hxT72Z2KKDU3203kUG5ZrgNyFbyUrdDtQ9clU4cfM6KeBOu1fZuLnpG7OStkAAPnQarrgqYdwD5b1/jMD/jz79NfUuXX1NwpGmktdj+O+fKe23Am7wplU1p51B2UwWryyg1zFmjCV3urm+0cXHC717+/b+oJaDonxT8GcOgbNombG59Nk3HHR+9913yuFkPj232+7KflNO+lvGpmv4ffjwUW9//rn4/fDDOHD6+9+/1/o/fn+Cb771G96RJ2NXeNiu8T19YEX6Reu9ytFyUSVc1HA4cD9/h+/zsaJrGYTeQ1ypc/QWoE7SGNlajWV5qcliMz8vkwVmfnrmDQvM+BN+zgF5+nD6tbgiQ/gEcQdUVW4pG0B7a+qtKy9Tu91WZyxIwys833zzRt9+963yk9B/+tOf9ec/D9SB8Lff1c9Cv8zP3LCoPSff+dm56tOM0C28OvqTXGNf2uiWOSfzduaUml9os9BrDmTz7dO7+pDRvsbIIfN0tKXogsFEv+ZKvdPWt/C/Zo67vLzSRf5fCri4vGChe6Ub5r3Mb1VuFeRPigqfOWMy7T8z5iXtU1jjZuyXChSfx9xO/afuSvzocRof9+dRmqLYSVNkZLzOS1vqlpeCW+b8G/R9zUH81dVVfdrzIwe/OYgN8lPoV9dXuiNddDZTV9tKW6ZvZE7d8KIbf29NsTXb0EilulLvPfPhLeu0y8vLevH4iReNHPz+lQPgv33/fR0G//DDD8rPRNdLx/u8dFwo/6v7ljVe5powa8W7yZQVP+JQt9EHIxueBDOnUG8jA7CtpLehASn8K0CWr7p/NW9kQ+oqI3WZsK0Jmwmiw4RVJOlSn1UXrXf03ZQw27JBEkJD/plY5T2W8ciR+AINlXpk42yPDd4yD1zRrhf0s49XN/pwda33l9eK+/p6r/3BkrukBqzUddObzs+29VPPrzj8zcHv+a5z+Nu069bGEkRdIj2Amr5raGSA4JsB5sEzriDhSqIVFaAKqucaDvUCnVxrmMkRd2QNbKsR1iQosESQIPrc9Wm8v5jnc/x+SVxsLEhbjXyUjdC2sbG4G/RT2AlLmibj/jLCK0j60MeQKFK5Ik8w0R9mxrAZOi394p7OmgifsbMgLRzEnfCp0ifNdJIu3FXlpCzbkgbiLFcekuJXXaslSYlaoX/RRfUY4lKPgdRvjk4SUTIMiWzLSzu0trpNCssOBBWXwf1NFOGnYTPlJT50IHr9bQg/UY6OV5WLLyU/RHxEnNwJeYw1OmoYGLION7FksK3Whp32HhoYOVbo0eXyk63o84+R7un4JW4ha5qjN8wRcrUqnOh79Q0tr3kGXeOgJM5hqml/5wB0f6epfjL5SnsOee847L3h0PeWw9+7HATj39981OH2UvP+RiSWOXA1m4cFz/hnipmhEMbIOCJifHEXXR/HiDVAybF4UkOwHIjiGtlnQeeBkp+D5sgPGrK0lSJTC+JnE7MB5yB43kupK9QJW5CwmcPv6XDHevGW+YM5hD5Pah1o80PbSNszmbWoOfwVh7+hHX9no7XxDmHWMWIuNelFn0FIicesT6+1PqisIsu/JFzDErEECTalm/gDPbgSstprxqeBA/Jn3JrRUyVH326SbTXkM2gtNnyP3obbUDtS6Xe8hpx6UJOEpYiFrrIm6BeB+ic9+VPfx5gIT7Ttqr9t9Tbquuog+rDv40ko6ysu8jyZ6rnwJxP/fzxwaZ+04oO2w4bnBbHlB2AdmHeR4IA7qPi46dfxD9Afao8JGl6MCRNz/QNUGPHIsZafFlmsMs6BxOM6pokfjHIOOrAu3fOukned+0PVgyLjRNlFST8h34y/gH8tJ/ZmW7a12mXrXa139RXsrx3dravSJX0Qm15o3q922622oJMXporckfGOtXMdniJv/FlXl3zI9BxN3idBfy756xHZhUxD/t4bewFd4z1vU+7eWtWlQVtDfuS1jXifopEmY9FKYx8Tuiv9Uoe8fxZwp05ph8g/056oVQ8uArjRASNQyapRJuPgWkZDnh6gr17YqKPv6HC37vdud2O/F3/Co+fO/JC87bQe4qLAqWwN20LuyHdvH3dKPfaxV+xzQvcz6WXywSe8Whu66j0U/THH5H056CVfP+rSjYzkozmoI5qCV/idYkIvKSc6jCzZ7zq6S4Yn8iFO3Qv7RjmtIQ9w62rxu8kFy3YlzwNumpb6p6wqs+q7p+4HjbrvdUjZJRs5SD9knqoetFbd4RdY1rgNGagAPXeZiHuYXATc37GFU10lJv6hyDxLjiET8lUcIoU+RqVWlWAbxwKRnriVBwxlWw2dbWjH9I8d9pR9rxzs5gsY2TNbkUPf7M9lny6IO3HZW0ues7OzssnwKNDnQ8/gGbpiQ3invEbZNrJFpoB6CP1TOwTNc+DeXqZqqzv2vLLndpP9HvZisuf6/v27+oJM9ll//Mf4ksyPP/7IvulPHAC/Je5n5ZcTs596eflx2R+70diX2StlRC9ChhnoX3xFC78HPit26VpKOfo/fz1fi4wCSi09HrJdfj26CFWgPHFwlzOPuG3LHqiwxW2PMPshVa6EaYS31tV61/3gvdVmu1kGy6RJBmli0K1BmEOFDE7xlzFasnno4ZUQ2xXHUz5Gz+lGR99wWLbp5KEN2tRbUztFf+i3LQkwKEWOdI4aHBkg9/sDAyVAZqK1XqROjiNULj1xWbYr3Fr/yvvVj4bstit9dBWdZQGRxUQ25fcsKO6WyTgLoKM7YbxgZtM46UbcXkkfHqHhESQ+dE+eoql36szgEJ0UIsEQA9dw2NCAkMc3MdR4CSWNbdnPI/Vc0XtTx5Yy0WfCXwfTXQbdYLtTwre7hTLIJm3ytNZp71HOUjp2Isa6uWyvFoSZEJfFQdp6fXGLfmcmw+SzH/FYdJE04REdPgD8EpdJd13czQzw05JvXiiCwB5rwo+jZAsdIHw4IvCjuDViUNvUsxV6a0r9V6QPdvTXCHegsFvqT7tGzmDGPUAc8pSMKTVu8kRWnITMOAG6uU9TCQgPDSKxi153AAAQAElEQVR7EPfvCMMrgPxfur9KE7+4XrTBv0gJE7YbW844cctB0HrgVIdOV5f68PGDfn77s/Lt3B/+/nf9g8Ogn376UR8+vFcWLLZ1dn6mbziEzOHvt99+oxw2bpkTUovwDc+Li0vlW5xZ1PzMIVMWMvWNQ3jmwCk/P/sjfN+9e1+HXdccOiZv7DD2HTvvPfMMi3Xo6ANdrQNk0HLFjukF2OuXWya8l2zPkLXh/MmYdpqBWEXGyLRjrMqnDbPQ/Pbbb+vbuDkQjz/hZ4xr0U3vDRYuOdNHTzHkcvFs9OssZt0oJW7QW1fm3Bzehl8+mRj+337zrfL/lusA+C85BP6L8s3gtEsWt69fv6JtXik/c/PixUu9fPlCWeTudlt19GgZ1c01F+6ZG24zrzBX3GZxSnvcBBwM3XA4m5fDfeZ20kX2Gl9QfmQvzddDv+iaGXf2vOSH900Wwhx8XnEInF+6SJmZ8ybG3zDtrSkL/JK7xJ7ux33Gu8j0GDN5Z+x9xUS6mTLnyK3lgpfRw4qEDndcCyxS6MmLKD0bqUdXdFSgpyDX2hcP6HTM53d1wHuLvq+jD14MPnIYnj754cMHDscvlr5ypfTdA7pLXWwr9hLb6dhN6532bQWbuFMg0oQO9qwvovP00bdv31Y/T3/P4W++Ffx3DoPz09Dpt/nwxnvKz6Fxyt0zzx7Lhd+4qRh6ncBRx3EnEhpiHoGQp4D/3/KOvGDGXlKfKW1V7qn6b2ROPWyrBdE39tlWEGZbFheU5+9zF8PnWdECzOl0aZJ86o7NzUpdMv4faMOyAfr7Bfb2AXt7d31Vh78fOAi+ut3r7jBT3ya7U08gq7vpjPH4FePeK+aBF4wlOfzd1bd+RfxAQxJGO5U06G8GEzosGt2uIMWzt5+N+WLEadZy55G2eARTpzB7FKz4E/4vxaqT6GkBDVAiRB4badH/amc+ca9hoQlvzfoS7JHGDt/nIeK1XIiISLGLWWnPibFkQtbHmEnIfZJ2xj0teSbc8Q8srCE+4qRIwu7vwROrwsCfchNzn/if4VrKTTmjjqnDWp9RoG1UtqJVO9jxtwpf28VO2AoRt+I0zJIC1XVf55SLFIs89+FfH0bKI89yPPuwEJVYnwDnMzeSHdt3lIGQpA0Piz8cttFLdDN0YltPXyPcDg2eTvW7hFYZQ+KV35B89YVGhgA3Ss8YdwRj3Myh6GF/qz1r67vrS91y2HsNbq4+qHDzQXc5FL67Yt11o2m+Y6Tca/ZBMnbEqWXpjyJyZltAZzpeRMQdWcuZ0iNz6D1EnhlITUcUM/xQJy40IAXFKmizFAxOHApz+GsOhBUsMoqweUHCZ+IGqEfcrLsm9DCxPpni1qzZzAjeSH0rbXby9lyNw9/GIXDR7RlhhG+2cuugSc2STV6ghxcxWpGYciN7UQJCIQ9uoh/4Tz00JTYrgKy047SMawf2i6aMbyQe+S0jl1tTC3VokPBQQJhtNWBbv+xKKc+gWCXuCxyTLqhkX5G+0p08UMYEanxL3Vc3NKnC2rZsqzfqu8BQ21rrbVskkvkTbotrpTiPN2FH938cv10DtFO1XWja7wSne2Kx66wDE7ZiYl24InHZ8zrGpS8vvMJ/WvrItIQNmv5zAmqTtBA9a4mRkwRz+FB+yk2ZQ45Jgy806UD5T2ilxV/lQGF1vGOLgW1M0GrYaIE1e9HVH1ph/T4NYZ2xaH3Pz7v+ZrtVJ5240kdKFuSO7Cl/qrFjyDohS8LXNEdKHatuxB/T4J7R55z8YC6ei8aQPXsCrfcqu/dWtHX8bbgT1jp+0Ahb4RN3J65z8NlbK12E+0RZ0XfetfMeXuCdYOwdH5ijqAuyTCVb2jVjJKA18aGF8cQh8yjwQGQ9RmSKDNscBAe7rXZnO0WvO9xbdLtlH2kTGftGvTXawvAZkFMuQFdTZGJsPjDHHHiXzbtMaPnRb95xKk3SkZ5cZLfu9dEVWXrKQZbhbuodtC67ySZ9QL2Od5QWDzQ1n+E9BSVLdHVY7DV0Hm50nHQrmGTCoeCWMpoatLXQFQkHhEvWelGUZtoidcvcdKCue3BK4078RLmFSh9ZZkWG6KJYwtblWLl/maIOrZA/TY9a7gPxcJe/aAmPNx7cIfiOd/yRbwXCLnH+pKg1TfIkXckU/ZWNb+ocYcfe29n5ef0qXg6Dc8ibfbMc+OYLGt+wX5d9svUQOHHZsxt7ZLvBY7cb9rnwSlz24ILtbqeMDZ0yY1e2S95VptBVzshY7tjjgths9TfWivlw/8XFhfKLb+/evavD3p/yi4s//4z7be3J/sw+zdu375T49+8/1P7q5eWFrnlvz5c30ofD89j+lFNlousS7D+P/zMaWLo9BpUbw4I8FD4BhKtAFP4yOAZmzTP2xmBEw8cAJugBxD3XoDAGgoTXQIGhTBkklji4SU1ydahWRh5D39YgTYfY7rTdgRqwt8qAnnj7fvBaB7PeCOsAqs9elv1MAsJtEz/42PfutvBu8D+iN/XWVZNmaw+YzujhQcDigaMo4BH09OURbOPgViGPEf41zzk6R9+Rp9zxB0wkUxZaGdTjD3BPoQvSwQ+k2zP5ZeM4G/a3bM7nMDgDQCbvDAYrbpnQb2/vFP+ezeZMjgfKTvtX+egktnNaj9TGtmyLRwFX0dWvTy5SnKRf09mmLQBt0YLe1TPpgthN7CfYYE+FJbzSMEG31tXIZ8Nf91fJHrtd9QKNbrJoLX2ho3QH2zI9Kjx6b9qkfNA6fN1ErHJFB+GZvINPFkAD4Rm9JS6YKSv0CHRY+oQRTubYcMPjcDeOk7sSnPgfORt1LfSmhrsjZ2TeoIvoq0BYwhMfhAW9ellwzIosE20cOWd0VEi5oCQLxTGjoNR5jY+fINjhIh7H73+XOvIA3L9/Af/heK8BFFy3ZbuCZ+wiY0fGhRy0XXHwm28Yvnv3tj5tlsPfv//wdwU5pM0hVKP/ZHH0+s1rDjm/0Tcc/L569ZLF0bZsdMaeMr5ccWj1/v175dA3B0g5UMo3feP+MQsaEJ4/Q9+x0Lmk7D0L+AjWWq+5Zss4cI+NOuNBx95b7zWOJG1AkZDY6ZcNNfKR+KvuqMl21av1rpRdfQ45IldeVrIAzGJwXVRmIZkD4NBXr17VQeuWebK1plwZT8aHcPa8VB2UcSMyBYlfQbHVTg1Ha5ZbK6xzWfhtthul/JSTn7NJuX/4wx+O3wT+0x//pPgT/ob2evXyJYe/L2shfH7+ovKmDuGTujXKYcAqmfbMNWnHWw6Bs6iMfeRbuDc31xw63irzTdqrxkLG1xlbmmmIaoF6rDX5Mk1ysipja/im3ODAvJbxKHJF77uzHfo8045F+Ja6Rwcp80D50eOKyFSbAevYDPOkmxj/VsR/Lxn69YBMaFCOuPEscU7Y6n5EFb+cDAsgz93ZYT2NK/myTjvUei31Hnq4VfR/c3utHNJecTB+yUL/w4f3+vDxPQfBH3XJy8IVfeeWNPvDXeUvKZAneouOgt6YQ3qTbZl2tqEgYkyUf6C9c9j84eNHvaU/5qXjh/w0+w8/KB/U+OHv49vACU9//fjho66vrmstkbxpw/CiAAVWrvRJLAr+CLZMJ4QlCow0cRxdeP597tQpdjJshvbBnuJPRRK3SmpbLfoNGCdWd/VZcRHP8zfdKS/Qb1DVhOBp64l6rEjb5WfrLq9v9AH7esdhxVvs6T0HwZesJW85/J3c5bbRpu+0Bbu+1Tkb9Dn0fbnbKvRs21n/N22b6vCXbX41DgfMuKCAtewMpuqrhxpjpsgR29C4Ur/HGDG/5emROcSW/RRIYlUcT0l4PoH+NRf6iI2VbqKfYAkbAli2sbfQVrTF7p6B3eQv4GH+wbsxRpxi8EiZlmQhQgHRNK603HCdPkf8rNCJ8XfGFtbxeiZwBaNEZRt8w9/lJwl05I97pMeS4TN/FnB8WiT4/R53ZJqx45m6BRNMU2AgdOOB0mPa6RRWdGsnTcJDvx46XqOso/dTxy8ICa8VT+ku8g12iD0c9XQ9n3zQYPMR9zxtD904dR+w17CVnnJ0eUhS9J/1SCmB8qCwhci28qflGaonr+gPO4hdsnaZWDvtb644/L3U9QXz5eUH5swPurn5qFsOf2/3V9ofbjTNe0bmg+Yc/DJmTqwP5hXCtigrnCleM7IEcQu3TGTRcsRTmIlYIUbiuEVY4CNtNEp8C+aFEl+umdS0X45djVyug18OqHGLA95TzPiD1GWaqQuYCKs01CUi1jjD2rmxZ9TOztV2L2QOfg3tOQTenclbwNyi1jUzl44DY1e9lct5IPYg98+SVUiu3+Gaq09PGXuZsx6PV1UAqrOt1poMinp1E27LDdhSoN9yUTk9Rvg9Dlv8XmjlWdOFfj2KA4+sv6OH0/X0jE2Ek2010Nvow6UD3LapssWDe6EK1bgSH9dCiZGdZwL/g99LAzRf2fFcdjxpbces+SbW+0HcQeIKS/hUdn84vqMmbq75e/SN2EAB3nOATcRPgXROSsb/0L3UKuGL8wFZw6Hk/iSKUgdfYlJO5FmR8uMODUgiDErPXbblRC4UIttly61BG/bcg67WQfyg4+6MX3kXDeLfENaIs108ZmjkCyJTUO7UK4iuQMKPfQqdpw3KH3fis04O4k6+VSnwbwFl9tbVKf8TtHvZe2vHNJHzE8DLXmSXlPeDjHd5t887eLDf3yn+PXNa5IzsU+a4jC/IlnYOWWncn0OyuVmRJbJvGe937PXsdrxfbHfKnsQW/2az1QZ9R+eNPc/WerWRjbyyxoVlIEtkOqCvyLdHh/vsbxf2OoQSljRpC0WA6BMWbZGj9XaUJ+X1pbzeCCfOUNuyF1Q+V57mNsLFPAXv6OZQslA27ReZTjHegdIfI3sEUYnEEw7hT5mU14BTZ8qyCYe20EJSj2xz1R9eJ3025aWclcYduaKD0ORJGyHuYFKOwfPrnpaQI7CsX3KlxkhLiXk+n3NGwPTnCRokdfI+zlFhpClKpG1FT9Ffb03po7Gj7W6nHASfv3hRe2DZD3v96nX9/PObN2+UPbtvOAyug2D82VfLvt45h8c79pzOFuzgE5R/cW93sd3FXntXyj5qBdnSN4KSEf+RYh9pk/T9nNukv93e3nKYe13f7M0H8/Oh+3zj9x37su84/A3exs0+Tf1k9Pt3+rAcBOfwOL/SdnNzU3sze/ZUYwOxx9InZes/1/8ZDTRhzMKSbIcg+KDGNW4v4cNHr6oOPTNZp9FH4x90WAbvI61BkQGKgfEYVu5DbcSWscDMNsYMMOoONmy8bhiYM0BXJ8Dwz1jMB+dsKp/TWc7Oz7TdbZU0wSaDOANqb122xUOfu9I5AornTrevKh2z2C4WdihopsM3td7UW1MLesPdVWG4W8KATXrQyGMPt20drxPnMWxxjKj1aZlw11M847J+yRUdn7bRRJslLHUPqHzuYhl/QEE6FXdi8A+PPe0Z1CBCpy96d8cgB+9ysQAAEABJREFUsAehJzhO6LGLg/ZpdyaPicFhLb8KzSOFLUjtgggQeookPYIIbj0JeNlW2qO3tNGC3tW/iCbTbnI4q67oJDJP6GFiMM1AGlpIGIj1JEsm6t76MiFstWGRkcVH2eemq/Wm1hrsrfyNAmYVz+goiJ4opxbP0IqDjvKwVdzzgpRbPHgYfPFOoggKbDzckacjc++9ZCt/b6MOhHX61pB/U/prxNlkFKVXe06asatVPxNhQXRWiIURxo0L+XEk/X0cjBITRccJ4iQloXh+7V0iGj2rUE/r/+RV+kD2+QRLpf7N6jMWqIcsThkv8gGRsdi4Ug6Wcvj7lgVGvu3300//UNwfPnyoxcieMaW1xsLpXPlG6RsOFPMJupcvX9SCvdEvZ/ragXQ5GMrPk/z8c75B/A8OkL4H4yA5B8AJz+Fwfu7kikOk25tb5pyDbGPDTRv6YuaNzC+h8cfGQ1unH5BOy4W54sIahwP38/f8FWlG7rTocNmufpdFZGSJTJnjsjAMskiMHl6/flMLyDf1f0W+QUevlXTJk74rrugwC7wV8WfceE4uyxLl20YGEAos/qC9dWX8OmO+jSyvX3Mo/823dej7xz/9Sfkp6D/WIfAfOaz/Vq9ps6R78eKlItsRmb/hkbp15ulGWzJ6aGLc2MdOmC8i8+3tjW44KMriMnazfhN4HQNn2n9Gx6W9euirLpMqoFoiO75ZtqlzUy9b2CHvGbb3QucvzpWfsY5eY4/imik3Nj0x7j4A43XiZpiOMY+xkLTxz5UvT6nKFhcOLz6Klz18JqpuHNzlfPxYw8nyOOppfzbpTlGj6bDjUYcD885eefkeuucwGP1fcUiXl4IPHAKnD334+KE+AZqFf+KqXWivHIKLuqYpO4/WG/q0etEmE2Z71BEqdHRAXykrfFLGu2UsqA9vcBicXwGo/rt8aCNlXyLPKHOPvUyFVb+qa+i4npRxSstdaf69HiVXZAWxmwk9pk3WetFK8ioyurMtN/Rrq0F770VtS4F+21XywErBM6ySJlijT+eiozv1oY8coOmzwT7jNS+cF9dXer8e/t5c6yIfFkz/V5faRq5xYaNt3+psu9M5a6cX2w0U5Fu/YINN9UZy7LpzSFA/H4ruxGHAzLppxRQZQOkVWSYQ2QM9uipseZCMWDzcS3fB//W3n03qRbV+NsU/JSIVClbmuGNjpQ/cocGMrmJz6aNGRNuyV7Sju7VWdvfLaXglrz+f3/dl2cmzQkcZ7DVspcwktNeMHaTdg+GmRoTN1FN1uZ6SBQvdX0kXH0xo9KR/HmtZoSM9LjLHDfmVd+RZERYR+VMZKGkpxk4dQPUH9NpBtU1Xg9rELWikseNv1PsxEh4kPPQUkcR5/GaM+gz5h3tUZLjv2ce/+hAZeY++1VE06e71M+aEtDslLHlceoguAvvT+kmp2wp8KbDC9C+4KJdbKTOQFWKbsi3z1Mkz/qysi1blD1J98/VW+9tr3V5fcPD7UdccAN9ef1QOf+/qm7/XdOk7rHovNfI0Do9zCBwQehy3LZVbT11EHoOHFHPJFjdAt+UvBg1GjTIHDVPPccODeD+A4GIgLuSqw9wJ/4QfWRnfFUTWAPdMmgIH2pOoE36KZ81hbTZNfcs7KvtFG9abm7OX2rBf1HE3Dn8dbM+kzVZqG+XwV+6SLYl6SEI8zaHgwU3gSEXo4sb1K+8Z/cysY4KJfbMJ91RhsekwtS1TMa99tzXV/B/qxC0YifP8DaBCT+Z+Lvxx4q9Nt+RLcmw4dZ1rfJ5G/VkLpA/PxCWlPeqY/rsiOrBHuEkUKH7cKk8cCwgvV2hQnv88fi8NjGacy26zhkjbZb230riD7GMl7BR5d8j7VOKDiqPd57IHeCJk8T+lxOOt/hn6CWh/bum5tk74Att6YEv0s+b7MCqltU4lW9ZHIGEzckQ2LVe5E4aDu0KTptIueabYNmkSlgTmkfJWu269q9zIsIZ3wmpPgnVw0c1GCWu9K7JHxpSXso44KSdruonyo98C7155/wrSJhW2xCdtARmLF/Lltq2U1Vsr+XprJUPk6K0pexYduYoi1xreG+lA64181M1QwytQxtpZka3k4Nwg7wiFuz3vo8FBdaCIfNNSp5KLCs9YwJfASK66KK8hR++t5I4et8wRtS+LXreFjYqmHuwFtN7VW1PawbYUaOU4a8JGo8Nhw3vkPYA7EPeed+qMZzPNwzwWfZJXsmwPvsjS4B+ZNsxZG8os/VVYyu5K/AN05CHeho+4ogd4l26qXffao8cDeyklW4VNyHIAoVPJMyP7jP7gULftUU94Z+86sJvcKMeBZI0r+WbKnGmPYOJ9674syqkyD5rSZtn/CyXNnDKTL6iyEb7o4Pu5Z8ou8ECcoyyf5gnPT0O/JiQ5Z2SL3KEo6slsSZeIlQqBbEMGemtKO8aWdrud1oPg7F9mTyz7eN/m/wNzAFw0bvCGPbXE5ZvDtV/GeiU0+c/OzrQDoUH45sMLseOgY7OmXNtCkAEttkqdImuQuqWtVpqzm9vbO2WfLftt11eXuri4VD6c/+79+9qXfcveTH6h8d3Pb/Xu7Tu95xC49oPYr026/Epb9nFueJe/5f0++0hrGSknukzZiPOf+99YA+nq2I7lEpIntxafHl/VonnMGgPhnsO/4E632dC5u8Uf9235s9l3mzCMLe4jMlgxQGCjlGDZDHAZ5Bh8W+/qGRS3DMy7bXWAfCMsnSgb0IVXr+ubRucvXiidIp0uedrSGQzXuo+O+Ibc1T0ouAz0ZHBKiiRPX1IcBNiWDQQs2QZNvQPKaic07qA35O8LqEePuzVZXKsIOB/fNikKkh23uKA8f+09o+P6pg/6r85JfcOrwb8he9BDka836tQ7detqvQ9KmD1kmBm0j5MeE/UtPG9p82ObEpZJPP7EVblLfE1OTBB7UHIgV+k/wtAWIYWUFZTnKx+kt106s5+gqQNoK1I33L1RX1Dh5GvtJG+KJizNlQmhZGXiq4Etsp9gJLXCJ7rc0Oaxx2C33en0gwpbBuxe5fdKPyZcK9coY6qFT3SUBVoWSAUm0pR9BDqr9NDk/SpQjJU/8ZTyGD4dL9tDrtaKRtZMap3N2Uw4BdwJb72pkd62ckWeCXkiY+xuwtbmQiwHTRLHjRXhxzGjzzmUkNzpl3hxJi0cIRWG8//KHZEfY5X9cfhj/5ruSTpU/CAq+R8E/K95Isk90v45yMtPjWSRkIOe93WY9K4WFvnW7w8//L2+AZz4iJ3x/Y9//EP9rPCbN28Y219wGHdeC/OGLYb7gUVlxpdbFhvh/f7DO+UgOd8eDP72Nw6B83OyP/5D+dRavm0YWUy/XvvkjoVZ+mXsuGwY3qHDv1Hr9MvFniNX7LFsMAIk4DOILX8m+pOopB/8JduKHJEvusiCMIgu8qnBfMP2u+++rUPWb755o8RlkRi5o5/ImLpGPxl/b25uFD3FnbCJgp6sAnZlnfyhK9taL9ulk06f3+52yqI0P8P9Bhm+YyGbb//+8Q9/qIPgP/zhj/ru2+/qEPgFh6jrwjfz9qvXr0rmuF+cn9ecnfrCXiU748SeNUFkvuEQ8oZF5Q11iDvzyIG41C+YSVtgpMgNgy/fVMnULbpKubGB3Rn1WRbXJS9ridAX0DPCkybpbV5Yoz/KTfkrZuaA6PXUT7JMF1+W5zemQKTBIY36FEbsM8+RYUbYiTF4Ym6JjUTPd6zV0ndz2PshC/3qt+/17t07feDFIGGJu7q+LvtKm03oBRNSZLINtTKvDeCnj9mDlj5Fi6O7rB0ulm/x51u/Ofz9+w8/KAfA/1j+H01+EjplZwy5Im1+sjr/ZuLAOiLyU5gKkqzlol5Vw1BQDRK6RP9vk1W2CZlm9BBMofhL1hKQ2nAreltBuG10a4LvoX/pZUqjPwhau+WWixJMxdImqdeEXTFcsykx6xpHfub54upWH+t//l7r6uaOuInuS/7YRwBPw2bTrbPdRues/c+3XfWN3zZrawDt5OocBrQFxv6M/gTWtVJ0OhM+o9NTRL+ICQdsUPdXhfEYaRM3k4YAnvep4iIMOeIawL+k8Qh45pl0iVqpqO2n0G+8hvzI/qjep+GjfSYOHsZmTXSVMLIca2Jb9qf49eKFV3Kbx9OwrbaM0TVOuCHDWId+6u9KWNJL2CPCT2n/I2aaOtDxgr1sk28tX3WRFZq0vw9iPfeA9Vffi1yQ+/aijyDg6h98XfWwm3prih566+o97vu4xD/EGveQSta4LNSDM/QhCPwd7tj+PVKnUZ/o/Z491b33POFa45N/YpwZiJ6C8Jqpx0P57fhbhUtx8/RD6FddMIGfHkBffyU7eRFPygN/iLiwarWiUtym4usHXur/47ImEvP1xFrpcH2p6epCe3DHYfD+9kpT/c/fPePzAT7T4FE9HP0sdOhfy0XhpFo8mhFkxoNGNeiaeqSbk5Y0JKk7fkSk3+GdVyStkMEFXEU9D7+lcFmQTJNGKXFTsgdN2PjGMi4yTUFSusl9q77dqXPAm4Pf7dkLbc9fasfh75bN1Py/38JmV2nFWnY9/J1dmqV+MIRf7rXEEoqA+OMODVR5iFjuClvcn5CwXVGR1AklrTZb7/iMWbHlIEkaY6Ab9aIcp37xxx0axA20Ipl+MVapV/qYwXPha7olHs2tIYMm/MtAC9jJpIk5eqL+BdyrDkpl1K9FD6cgzLacwqAKcKdEGOL6z/0lDUTHpa8vJfxMfPIXH2w5tNpvbUfW5g/8hNcag/eMrNuHzc9KmpnxO/mDtF/4fqbYinrQ9mn/BcdwUpUb+vhOuG010HvXZtmP2zAm5DAlYb3R90DkCSLbRD2DOXXBrUdX5J6x39TpFFXf/V6HFeim6g+P5EEMtWbA3N2bYs8JT7m2tUHGvIfmfTTY5b0UmSN3613WuFa5IsMc3ui15MUdeSJH1saRY48M++WgMGFBZAqS9gjyliwpAllaa0POUMruyBFElpWu7ta7Wgde8vTQrt5Cjf6b7Iy9wg5mHXhH2KOj8Q7Ku8E+iN4OxAcTKpkLPPQlIPp9Go3LKRt50saRM4huN9tt7TPFHcTfsYdG/Vrrashpu+QtTuh2Bquexp74QYfotLBX6RtbmUiXtGmTdaiEEzyjB4COOmi9q2+6Wu/qvQFo62qgd/wt7oaf3G5DFpc0SjtPKQsdHlgT7AN0GXov04H3rYOSbibtjK2iTUSiheFj8UcdW7NaoxynjAERLhGv04vcZJ3gM1W/3ledqzzs63DERPg0yqVR5ugjlLw00CnDz7hNnGUvwPfgDr8HAb/eE/1M4bcgdlaifonlKlt0BzrtGFs6253pjP2uc9Yir16+0jfffqPvvvvuiOzrfYv/Ww6CX7PvmX29Fy/Z+0we9tt24Iw+H3oPeFbYVjlPCNL/eku7PdLRUo85lHZPu6S/F6rdsAvonva6ZS15fXV1/Gno7MkUfv5Z+ULN+FnotyQmkdsAABAASURBVLW3+p7D4A/sB328+Kjs4WY/Nvt1t5wJpR+v5UR/X1Ldf+L/mRrwF5nT5aU1WWituRkatFwJi7NoPeIbwK5o47k6eBo9jX/LoV8MIT/7FsSdsHzq4C6DEwY3DHAiL0hZ8DVSNKTprSvIpLzdbGuz+Oxsx4EAHYPN2WwiB+lQL1+8rPDzdIjtTpvtRp2BtHc6A7w8xKxy0rEnBqzqDAg+H928dOAn0Uhdmej2UPq1Ck1QM3AD+LbW1Onkva+0L34o5W9AZxJJHdI5G+lhoMcXRaiQQoi0LfsUwh+YhySI1gsRV2fR+KlH6lgDWTp8QOfOJJWwpIssHdmzuIiMbl2tN7WSuav3rkyOoW5NtgHD9TJ4h0/41YIBHVZ5C03YAAMLdnAHYhMHJqTYx9ru+XTXjGwz8gZH3SOgF0CevZNmjTx1r2FHGtnxtFBTF+pTbqht6mU98BNefuK0XEOt2Dh1jKwDI9J25W/k662X7nrfKO2+ZQGx3W60ywJjs9V2CR96b+qtKfmaofCxrXFRYvQS/Sw6x0svWcKTKAGhK9asq/9JuiQKCVSPhykjAyi5Il9HNtDBkJs6Uq9yt65GGrtJ5OGBkcw05VTjwRzZVyDv0FviB6aEPYjXkn/Er+lhWHUn9ISS9qk7VVpBfJyQuo/uOIIKffRIeEBwkTyeAvF1r3HlefoxK4mejvutofNjBhWQx4rHCeJPXOjXIukB7VVtAZ2XvnD0Y6vp4zk8yqfCLi8v6luD+cTYexYL796+q0OkHOash0gZG2I25yx23rx5zaLoDxxwfsN4zuYNC6cxBrHNj43csbC4uro88vz555/q8DeHRevPPifs7du3LGA+6vrqWhl3hO6rLzI3bMGGvhi+QWecC1rrMjZsW1aZYKoFqHMsjvoSSszz91xpnomHTeKDpLAt22r0ndYG7ciyWxZ7mdvesBgcB77f6ZtvvgXfKB98ygIx8WfMd1vqEh4pOrwzLk/oaqIt0vcO9UJwWPripDnhJE7aQOtlHAtsy4tM4R23TZiFzGJe6NpudzqnffLhq8iTRe0fWMTmIPgPHOLXYvb1aw7xX4IXyicbc+j7gkPhF8zfWeDWfL3bwm8DXyv6jXyZI+5YiObg94ZDxhziB2NxeaO7mk/ueKnYV72m1Q5pJ5h85q5GoCxRZq8xOXYXeV69ipysI14C5Ev4jraIfmMnVF/R15R1S5Ay0WXpedHnqbvqQjiZdLyoojX+INwmKoDgE7Cdp1TP4bYeXuWnKqmuSZf7STzM9qyvxlRknalT6jD0f1efDI3eLy+vlAPfHMDm27jpu0HC0h+vr0ebJN+E7Qlhht00uS0wkgJx2VbiBZ3QYQ5zr2nn8HvLIXNeOEafzs9CAw6E8yGPn3/6SYl/z6F0Do2TJ7aQcmfkjz4WtcSJ6vFVeGqof68LuSLzTP0n3EH5cSN1yWqeltXQk43rBIpbkjWu0OcwUnzmeZrxM8kSZUoMBJWaAhd1bepH8XQP+qa0P8y63s/6eDvp/fVBb68Oen+152XxoLvrWfOd5IPFyKsN9dlarI+k3UYc/jbGl64XZ11nnP5uu0gzg0l95jBj3qtNexnMvE8M3OnAptEB/1hjHjQz/k1B9BzgrrUpNLY3Ya+HBWkDRkiOlOcCTVE2NFOpmb4xJxQ6QSd4HZAja+CJCq+IP5hYbxeIE3kUZlqueaHhuzpPKGo48f0y58o6tEC5vNkg8YwI94j8wZE7+o+dtebqmw2/bdmggdCCCLuHHl0keRD/2C+d8vq8+yhLa8iUtKGnSNiAuObUlbZMvYL4Ca47crSqR1PvTXZwnzeJyI6OGLlxJO/nQCqylIbJc6/XT/OQ7NfcsIarJupzynOwitySHRo0tRYMtx0aJM2ATi6iyasnobru80pxB7isf8qFutFhWFNjPKlv9IszgSdIPDHohid5piNG/4ufmIqXRj0NPYW4DJ67k/kpPJf+ufCUERA/BBGCFHLgqDUKhwNLkCOSpWOvHUdnM2bDWLGhF28YSzpj3oYxbnO4U7u7lm+uZA58ffVRM2tucRDs21vi9uqMUxtsiCFVBarWUWyT1GYzcluGWoJqUR56jhOgYJ5k4klkPVWC3vsQrTyVCt46uRJW3OJYw0/dCVv9UAcLfy9U0Dlwo6iGFqwDkh/wTw2t9J20PZd2r9XOX2tz/ka7F691zr7QOZuuOw6Ft6TprcuBu+YVahK8B8RlpSwtYXHPHmETYRPugqTZgLBQvJrz+AKii5pn0NNEWxZoowl/4mAn26Cp0f6thbaj307cgGR9+YpUz+FLub+Gf3is6VJO/F9G6jpjl8FU9U/fJT96CDfbso0OqPtRByPMfkj1hcufif8kDt7PJf8k7XMJ/53D0e/o008IiforbkkT7+NUCSuQJuN0MKf9jpiZsyaVPRO2xt1Tcp/mpYA5PYcwnHVHz6eowK98wP2YMu6g6rSE2i67sq3WuzrYbDbabrbasE833Nk/3qqRRlwRba1neNn3PEz8eifNWu8D67/sPRRwx39AH7H16CJpg5HXyl/Ks+MaocLdW1PJxHv+2W6nvPMXcCc88ps0kSv8ij8Cxz0zvsxxU26VCY0MBWTaM4es8u3xl4wndGLtOpMnPMK/ICGWlXEpZfd1P3PR4RYauTbRKxhpulpv6q2pgd6bOvkS1tw0ajwrskeG/OLXHe//t8xhhbjzzg8OyJz1deqQ9FRPp1faO2GROaj2IIA7VpYBW26UiBwNdPa7I2/k3mID27KBLfaATeDeUp+kab2rNeAm2xJ3+AdTjWPT8i3bgw7oMHodB9n78k/ocaI9gshSgiiX1eBn+LbIU+hqlNUps4CMrXfF3XpX6yuaGulhoFype/hPFJDyDpRXsqCzOnNBruE/aI889zqcaVoQDVEvRZ5mGd5B+Y0fxB3YVqhyUTBFqsqlzCo7ZWE/D969KHOKrkgcvR2Rco8Iw8dIWYRBqsyULTzjJuL3v1fZwpnqhXwdkM22Gkh7BRlXtum/nF+dL/tf2b97zX5n9vi++fZbfcv+Xh0El/sbfcPe36vsn716xV7oC52zP5r9s9C1/2d/asceXH0gZLc92ofTbpQvrshedUH36ctpo5XGHRuITazIXkz22a44BL7gYPdDPvxfPwP9lr0X8PbncRDMgfBb9lnzJZvs72ZfaBwEX+j6+krXNzf3Xw5I2Wlz2nhY2ePnfW9A5P/cn9UARh/b/0X4LMOKbPUsa6Ex0liA9qrgelCubdlWjPsIjC1G3josLE00dg55M3DXBu7NdW0k5hA44RkYY3RJFwMs46Ss0PvyPMqBZwbfMUAzKG93SkfaYuw7JsD8RGM6xD1eVGd5kQ3cZXM8srlZEwPToQakvdZBaSZsdIZpDID4FSHyFhKq5bKQR1Xv8DpFg3dvTSVn7xz6BRvopjpkJ6zQuhrpGvqTpYIkG88Kqfy2H1LyOVjDRTwQV7rSqaiRf0KfqWN0nQ4dOjPwkly2S47eIjNyMun13iqsJSzyMultmPyCjjvhtkVmbldxc8qgrROcSby1UT9xRaY1fs9G2yGTwQmq7ck70R5lC6RJ+oCGgMNz95ABIbhxP5eMcNuVxobiX2+8Mh7bsgF1Lt1C0zZtoWsYKVApNaK+Qz4y008MCVL3Tt2DLHp69Ac2TNqx2w0LncQFCVvj4+9tsZE29N/boEOGJvMXmWxcRxCO+9Nw0pAesX7hTd0e56CuXsJsK3UsLPKlDqOuQ/7Wu0rmlrSWbUkBqsNaordgwgYn+thcoFzKiTthK+bYReKTNu4VS9hM+Fz5xAUPng/uKjaPAS9ynKYZYSYIcOO4v49+k9Piwe3nQV3XWOF+HvoXXUMnqGh0JWw1rbAWfvTGAbjXqM9QUuWGaXQ/ha7tsvZh/HsWmhnzsyB4y0IhC4TQHMr+vC4YOOD5+PGCQzw2p7CbjNVjEcSi55tvlIO4LHDSVxr2ZFtTeLOxf3FxoZ9++ln55vDfvv+r/va3v+n7779X/odoHRBRxgcOhzL3HJYxRTK2acbiMdalT/bW8A+bjS3bTRSj6Cn1G8icEKDP1LfqT4pnKRFweO6esN/INC32K1mt9ZJjwxg85rPzmr9evnyl16/fKAvCfKM237D99tvo5jWHqS+VtBvG5d6bck3oZ4b/jJy24evi23qHNtnGFuZ6ETkdi5OP7lnxNla8QqbPWz1j2HYDv1YVr7z7A+2RuqIXMvfe6qU0H8T6Bhn/+Mc/1je489PQ37KY/eabN9TltXLguzvbley73ZYF7VmFpa3j31CWbVE0sk41R9eBP4vJ8UGCDxz8f9DlxaWywMwiNe2c+W3CBuel/giq5zCjn6QlgVJeyn758oXevHkNIucr9Pui2iBxq1x902RscWbrsdYQ0TdImw6eyLu067TQhAcTZc7oybZsS9yBx0MVxIN7uDUuQ1ZIcenBlZB7mBSfh0jxJDxCdXKlDkHk39Ped7x4R9/jpWB8qOPjx4/VHvkJ9rhzSJw0+Qmgmbawrd5aoeEW14wuaNySpBFXIM5GCOJiX+GRD4j8wKHv3/76V/3PX/9Hoce+TviP//iRceCn+jDJJWNCfSN4z7qOctcyUg5Fovk8Afxjtbj+1+/IgTiay4Zm+tNUbiXwVDr0YltedQWNu7CmM/FAn4E90tjWk+lEOHBAGhvXMxDhBTUpR7dzp7tZdI0CZ6KiGXTg4PeGg9/L673eXtzqx/fgw63eX9zxYkjWfeNwgjEZPl3WhjV3b7N2HPa+eLHRSxB6vmsVdraxtsTn8NfMM97fagb5/5fT/obybphTbqHBnQ6kyQHsYVl3Tthx3Hv8e9x77GV/pHsOq4MDbTErzRA7KiDq2ocnKjZRwYnxZs/hyx0bU3fIcLsg7oxHCb8lLthTzkQ7K5YI4/kI2vzoxiK4Keqr7iR9DmFwfyBBXQgYZSLBsTwCuQ1yp3/2zBXMKWNe6Wq9qcXeDKXNuRUk/QrYrc4jfSrsGInjMQ+CnrhNWQFlI0Nrq9uKe5XLbrKtcVFXCp9po4FVQ6o0yZM6rvXrffC2XfF2qOqCzWID0dlTmMtOpuNYf5pmJu8pJtJOFUaq4v/5x5p3IvnqHjkQEVkFIuuoe/Rhx29JFk5J91THK/oYntRvuD59jvz34fd+3wf+Jlf4nOIxs8iZet+HD3nXsNAZnQYTdMVcOp5HYjKnDAh36mBb3Phyp4xSL3m+TJPjOdjwVUB7MJb5iIStECk0LktkkWSFWlJQjyUg/rTrFhvdgQ3hHFlqwxiS8a8ztm2mO3XGILO/Ml18UMDiSI3D3357oxwQb+kLW0n5YM0udMGGAWKDChr+FUYA488dFUaPBcpEsw+eaAx/Ug7XGj9C7p8UQQKe3AkN32Q0ZekxkGkNZyrgMNoaVyhoXQKTm/bkPYDJXXOnZhz+zttX8tlrbV58q7NX3+rFq2/04uVrnbGW3rJJ6paajnVhFjBLAAAQAElEQVQw3VbTbB0AvQyRRpzgeQ+JaEX0SuPFD50WzKRf0ygX4SGnmPEcgQKi04n54MD7SfY+ginhlJR0gqcz3hWaxjhsNeS38WMLlnV6hecpTuMeulPCU3iY6tRnW9xHnMbFfRpnm6Cn+H8aNmObU+bSAH1EJ9UZ4WGb8gB1brhH3a24LY04wm3Lkuw8oeJa3Ljub8JsVzr7ISVQJmWBOJwP7jXcxhU8iP2/5ZnLzrDjZ8VOTx7xabFKRp6iPCoMf/GBps0+xYFmhA9tmnSJn3EPG3/EG57HO7oFtmXavWBLwLash9cqC4XBFB/yrO55onz8oSl/LTs8bCu8e2vqDfSu7GVttpuxt8xBzXaXfeaNWmd8odjUI7xwynaFd+LKHvFbXJSX8pM2fTp73Xk/vb29U9aAWXsmDklJPG67cg5Pnni55WbF5iNX32yUNUshsoEd2O52rIu3FddbK7nCO2VUfZEn7iD+FXPaYgVr4cgV+YI73vNCs4bNB/kPrI9Tl6MOF54UdpRvu+nobVOy5H15i2yrfBvckTt1iL4eI3Eb9N43nTo3icqnrMgQvV1f3yjvnPkg//X1tXKolPfDu+j0bq/InvSpt0xmATzHOqeejLNJMzHeJBzLKHshJamtRr7oOjJGls1mW/UJHdjgJ4zwyJk6tNYl8omreKKXCcyxO8qMXPm3Z5HzdjnEjm6jz/FOcio7EiFz2Fn8uan1pt57YYNuYge1jxx3dFrYaINtNPaXW9ofqJgwx0WuAJkm6l31L7n2il0G0fE+7Z/wBVWX5FsgS8WyGWo1aHNDZ2BxG2qPeBuqcRUv9HFf/kGrHHNkQrZ5BemGO3lRRsgTMGHW8meVS+tVZbvCfttzZfgL6ePy4wdpmyBtmL4RdNos9OzsnDXKy9ofyz7Zt999N/6tGntof6x/qfaH+tLHmxwEv3yp8+Vcq8674uZQeOxTZbwKtkpZgW0JrDp/QNF7/DPtHky8zx5YU6bf5x027613y/tr+lv6YP5t33v2brOP+/PPP3EIPPCWfd53AYfEic+BcNJeXX7UFWvR7M0cpj2rm4nhkbalbDqgCnGvIOQ/95c0QJt+KcmT8ckXPBlZgW10wAxGn4KWy10J67G0Y9qOluW+zzMRGOMKDgwwGWSOAw6b+PsYGpsiNQBBk+awDtIxSAaHVZaU1TDiGHTvTZ1BMYNeYbthYN5pu9t+gh0D5DGcdOl8nfxuQwlIO2SuZ0pZKhQnSbj1AHiSN6hBED73tKnBu/yhPQM3YS3oSxzuxBFmG95OSdAix4crxOW3PXyhX0ASjtTVreqx6jDtEXcFwjnpCkamAJkaMHVyUcJ7gOwNUJ9G+Irem4Y+e01Aa1t0JqeajBjcGunDTwg2056ntjDa+8DkPY0J4dj2tAq2M4MYGy1C6+jhZcFxQL/DBbsjv3Kvekb+dnRbNqA8B7gTl4mwt3avC/TUqXuHZrLetI3i7q0f08Tdie+tqTfQg64Kq3DStoHeFt74e+KSlrDh7mq4Wx/UthBSv/5C92g7z094wDphtuVmjXKbWm/IHXRogLv1Cm+RjbQG4grfskP698RkfwS2MZ/6417DoNOCpAkmbCP2EZSN4C/6SHZTZqEeeB7fhHuF4iAB5N7pOJXH4tKTl5fQ0K9AbRaQ7hO6sAmJ3Yf+NoTLQJ6PeSVsxeO4MU6ssdDScULjXiktSvhE373jpeGWDacs0C84nMsB7IcP7zmceau3b9/W/4y4uGAxcHXFxv8t/Z6tG3SQl4WXLGpevXqtIL/isFs2amzLNuPDXHkuLy/h904//vgP/f3v3+uvdTDEAfD3f1N+Svod5aSMyBB5Yl8N24sd9t7VN1vVOMWCuccPEhfYKetUC6NusbFTpOafxymPp90UVfVqrSNPZ/7aaHe248DxHB28qoXgaw5+v+Eg/FsOU7+tA9RvWAS+qbhXr1gEsujb8fLXGWtaawu/pgbPhAWbpb5b5r6+1DUSRS9T9cFl7I2bdjytZ7mrP0nOX4RWan6vl/hIQqhkm7qkHmcc2rCYffNG3y0L2T/96Y/1s9Dxp05Z5L5aPtGYOsQGsoANxoe5zpSwDXOJW0qZyl7SplmIpn0vry55KRyI/5oN0Nhf0mRNcWB9MbGgTT1nxo9w0elllczRy5a1Q+RYyw89Q7cJC8p/dqYKY03R0Hejvm4uHpkDMmcm3E5Yq3CcyhVaEHEE2KEDBHE7ocIBFrc0vFJRfcW15nyKVnYiKFpPohKcPujnNO58tIv7NsjL7PXyUj4O5S90cfFR6Xs5BP748UKXl1dKmrRHNg/Cx7Z6a4rOW+9qfaD3JrcOmko4yjywZkxbX9Ln8z9mchj8408/6Ye//13fg78vH/j4ibCMLx8+fNBHDoHzkpJ8d7xwZ72ZsmMDY35YrAD+qZ3+F6+UH51M2OaEPJFxph8m/LFYzS5d9dbU20CD2icNqnERMhyfeybRl/C5/MQlu8Sz/qcj7SaQCY1d8tQj9dnvJ93eHZSfeP5weau3H2/048WN3l7udXk9c1BL/qlzoLHRpm21a4wf2MTZtuvl2UavXmzBTq/Ot4wpW70g7GzXdc7h8I7idp60xUY3nDr3fBeMTWSjzyC6rTZHt6v71J+wFaV/0oVC4Cg4SqlO2iMUn4IJ/kG+9btnjAkO0CN4t4l7z6FM6BG842RcygcjDqubfPtsrjF/ZkMoOgtm1j8UppQd+hQqzsQ8g4oneg4XPEXjBkc3eW3LtmJjxqZiV502aK2rF20Vb1vSQOkoPBdEL5+CEOL1mSssfxks+xTCrwfXkI0aUvZwJ3rkaUv9HtJOPZvWMHukhRTvlYbL55CyqPEnSRK+IvGrzcX9SeIlYE0/Y2sznqnsgQot8dIq46c0cUTH1PX8FV4BUgzyfNKTmOjixPurneHzFFaGVLnkD0VCgkd7xp2w6GRF9UXGzamQdLMGb9OmA1L0pOVKGjjNK+L/FMSSnkT0l+HG+6W7CiaRnwMRlQaKTOG+8rYtG8jKvQKfGo8cQeQbux2baKxrGuNLPvyiuxvlm7/z1YUmNttmDoED42+319owHm1QWsbJrcRYO9ApvONv0MCh+EMhVXxoQFRpIe7RMOVSjYvINnw814SUN5zoVbjwE4sLP964V5xmX8NIyMGvkGGNdYLAoEwxjPZijLYmN82sgbXZydsX8tlLNQ5/ty+/044D4LNXb3T24hVrt3PVerht1Mljo1HoHAgehZTXJIUGqjLjn2mbYCJuwh2Uv9xJp7oeVa/CTh+x2wl9BFmbHGjLYbsTqh25bcstaFrHpeYmg0Z4YKhMGnDK/8vuUcaX0z2VwgQGkAd3wk7xIPJZT3QRjPofeM87lA6wEhU36taCRt1BufEbdyHuExwLIuzo/iWO5AueyvNc+FNp/53DsL2jeDGF+B8hwTQENy1BXNooYSuIoF9g88TFjucaeyfa7wTEVTi02jcUhAc5FXXahi5AKHtxh6aNQ4NTd/xJC9a75AtvEHnuscjDmBlZgsgyZNAoG97pY703ddY7KzbsEWzwF8W93W612W604Z00YZ2wpG2969QWYVq60XJFtioTGUIjW8IKSYPM5X5AoyEiEdQQ22otaEcZSzZkGnJttUWekgt5WqO/kCd5T9vq03Lm0WaUXbLRjgfeu4J91qi4i7JGzaFQgfCMW1UP0oe/PWRrvQ/5Iss2unoE4jed8Re66q516oS8vQ1a45yQnFtcketQ6+Q73hdulXfPvNvli2TlrgMq4pjnjvIhd+pKdjhZiBdnRB2Kpb6JH6goJVGLjt3UWnu+HtRru+yr9D7SpQ6Uorpos/CNfobsB+UdIbhDxrwP3yHzHftl0e0BWYNa/2MjyRs+kdk2ssDZTbGx1rvaUmbvHVsc+o0tbla7JLwhv22qZOWascjwPcpEu2XeSbn7pfzIElQ4ckwgeZK/sPAL79Y7+kndm1rrar2pt07YgoRFBvRpDxmi/BmepRPmvJR94L2n+mSFI+WDdsGP3EuDIcLirzR4j3FxP0KK/M2wDFvzNPQX3clwhGWfAL20vuhpoenDZ9lfAi/YC33NQW+++ftN9v2W/b/8i7Xys6/2BuTfqGXfNN8GDs45RD4nf/jsdjuF5+l40CkrNoQwx6rMpctZEzTtUqBNYgOxhbyrBrHVO2z2hj22q3wRg7Xlx+WD//WLjhz6/vzzzzr+LDT7sB/ev6s93/xKW9JeXF4oPymdX/K7ZZ84fSE2UGWm/ZEh8sROjgL+x/EZDZi4XwqyfOFu2Zx4EstAkbhhHHuFxn/IAB0wURySjgEmDZsGDVJmaMLKuEhzR9rkv2MgXBH/gfDigSFODBTJE6PAPsIGGBu2Gh2pNzpSgHH3p8BElMF6l4lyxyQZxE14Bs1WA5QeXsbbRBlSPei8ShgwDpvngkxWkWPAeux3ayVno5w1zl7zN9nW81dmEoY/Ko7rQTKLP/I6fNtaxgk/MpCNIRKHJdsnWNJZn14P0vkkj8pdOmaiKbrdcOC+045Bp5BBZ8Euel4wBqEWBvcDDe2/B2nntPFK09YDM00+gEP/W5dTMDppC9KeKyosuo/dLfaUuhYIu1/oNPXW1HpT8lY+Wy1hrav3BfhrUYe/eMDzE5o4FlAVjjs2vLpb78WzZNbvd2FBg9niCLH4Sx1MvQJk79hF5D/WBzkTFn9ryEY6kS/teT/hHJT2rzZnEphX1Pgxa8I/sfl1RPlPF/VJM8PyFPQZLH/cSOuUyiNlh2i5ym1CB3Bwm0gfKZ7/1RvpU43Cv1YQSs59xKl+T9xINjPQ7Bn7b25uOAC6VD799fYtiwEWBO/evWcR8AG810cOhbJgn2nDLWNHPr2WQ8AcCOaA882b13UAutl2YVo6LIvljA1ZhHxkwZHDnnzTNwe/wf/8z/hWYP5faA6IcliUuSS6ar2r+gb9qOMO0icT1mOboGG3xi5tJ8u/BCmvtY5snUXaRjsOu/Pt5xfnL/QqCz8WfTko/cMfvqtPAX7HIWp0lEVhFnxBdHe/0Nuo9a4Ottsd/E6xPfo3263ao/pO1c+W/rSMx4fMu49QL3yEzbR1IJkbaL1MCECPKWNT7Xum1xzyph5//vOfNfAn/eUvw53/8fyGhewWuSL72dmuvnWb+gXRSeq5Y04ZbdaqsMicdUIWkTnsu+Sg8ZJDwrhXrN8MzqdvYz/JMzGOYLnwmIWY6KJXG2wybp2gYxcpb4NckS1zWWQ4Oz9T5Dnj4P0MmbY7dLukeeDebrShLXpvVUbH3dB75n/blG1k4D4SHNyEcJv4Ijyevv108D8xFK0t7Z62n+m/GbPTJ9Ofr6+vFb1f0g4XF5f084/V39MfcyibuDsOY9NmM3yiiw36jm63S99sras3g+isKfOkbXRh5Uobppzw+4lxJf/jO4fAOQz+8R//qG8B5wXkHS8e7/O/aBgrLpcPmqTs5J+w9TlAhjlMVxr3vxgpP7qIF2mS1QAAEABJREFUTCtKtshxKhdu24o+emvq6Cu22bGp3ppWm0o25/GVSPlfmfTZZCuPI0XWqhN0oq/tDzMbNoc6/P3Ioe/7j1d69+FKHy5udXW91+1+Fs2hzgHypnUOfwF2cU7fesma8uWLM716ca5Xr871+iU0bvAy/ZA0WdPvthvWoOTbrmA8xb2Fz6Y39aD05LIlG4qdRW8rTLzd5CDuQlfCeUitK3T2ODCYJOSedUgdA8bFOyqyP2LWnvBj/NE9oY89G1gDGZvuOBy/433n9m6v0D0H5gf4TOgQtqxrKEzOg5l2pcJdQUVX/Y+Q0+dM/iDpQwHRsOaZe/CzrdS19a5G3Qu2GrBDW4Xb1rgel/jYP1L9s55DjFUW6nYsnvqVO48Vku1C1Wupn506WfdhXb0nbCDxj9Fa0g/Y4SlBHkBfuKL70z4Sd0AtyDlkjj+YYgdlO9N9O8JglJnyn4Y8WIXHAP6ylNB/J0TQUzwv26hH2ncg+kIVmmoumupXQiZ0FQ62ZT9uRxMVkJOM85oPHcc9V9g9bxKj8zx/b4w2RgoYxw3hjmQrMDO1NYxA03Yz8gb5YIvZExGHvzPr45lNuenmSofrCx2uPoD32l++1wFM1x8lDoA97dWonx8jZSCCdf+ncuep5y8TZTJCxh13gG8JHz6elIn43EO3w0s4IbnJ8egu5oQNOlJGA0HThHyH2Yyv0h56QFPHw9/dudrZC23OX2n74rV2r77R+as3yjd/d6ytN8wZnfkic2gh4x0wtuLWZI8yKZzbi3iEcRNQd+QR/tBPkHCQ+CROfOgp0AJ2NSt2e2C9PWF/K+YoJ4mRw7YaMj0Fm0ICCioiaaX64vWUVI8zJc2XsOb52nRr+nua+o66H5hLARNewoTm7dRR1Mta2ya6KHf0YqstsEnjtF9g/ef6JRqY0XY0/hAYaYU/yQk7rVYPDU5seLTnRHb4JnyNZ/xK3AwdULVt2nTAGnSM23HbrjT2oAlLm9v4sQEiEZpyUgaYQNZO6VeFHFSeYulvM+mGLKmFhh3Br7Wu1gHu3hY58HewY+zIu18OWfL+t93teHff8v64Yd2QPEacexzlRNa4G/zsES+uyBBEjsgdWuv/RWfxB0mzohrEohwNmXuj7KYN8hU2rIWX99G8I2Svo6XcQFHVva4GzxFGVBwPkLIP6G4P7gp3umWfPsj+yvGgNfIG6DTaNMxMeSm3t458QSs9lUzI11mbd2TtyF1pWlPy2E2VrzfyAcJbsxp+m/GYAtKu+6yVC8jEe2XeQfOOd3N9o2veRW/AXebFzJPS4NV78Qk/maoSPrNeiO7nskmYr3Ug3iRK2t66osch+0ZFkf1IqU/eYaP/njJag3P4n+p6UvQ5Mb6V/NFndHl7x/tAsFfC7zHRf0A1eLET1ZfzhyPvLXZTo6wC5XZ0Gpn6iWytdxn9yS4mVA+OQ66JOpdM6OjA3l3a+RQH3kkqnkxzUBwEKytt1Wy11tV6R79dqf+GubXe6XfbR32jyc2SRhtO6P1AXzxFdDMjUzClvBWkncuNTkOP/lkP0lEz/TMuW9waD/2ul+HWaMO+6DA0+lvHmpfsnb1+/ap+kS6Hwdkj/QN7gX/44x819gS/1Rv2C7NnOPbKzpSxKePUGe/PdRjMOBV+wXYz2mWLjbSObVCxyBD9TvThGjuhEzYR/1zuibkZ0F6xjxoL6HM37PXecoibPZ/sy2af9y17L9n3fQvNt3/fsQ+TvZjsB2cvKPT9h/e1P3TFfl326MLjjr4QW0h5kYWe+M9qTTT+n/tLGmgZ5J/CHQ2f8DTYY9wymGVgjpHsMZY0aBkRnTYFplHTieyYHJ2ZwIkOv8fY9gxAZVgZGHmpyScDwudA+J6B6ECaA8ZYxgG/0HCxDUsrncgMMBkYn0LvTesAGePf1QC102YZNBudsGAt/KzwsRm4ljJsywaUY0NBA25JGzQVj/AybuLCo0CYQeK9pLfDQ4IptyUFOrlKY3SEmckAUP/oM5gZBKO76IEE3KRd9JKwxAVkLH62ZZ9C5deDCx5wsq3IeYSXukT+jpuBIxNNBqoCutwx2GTACa2BhklxvGh1NfKl7jbliws5pyD1WezkAE29Bj0o7gHqTdrUKXUZEsLjczflPIg+9ccdPEjwZY+ThHy21QLq1Furia8zmEYfT6NXmgc6IL/t0v/ghTu8AnTbA3h+ni+LzqRJWvKt/MPPtmCu3/tadR/6mLdtOXK4KbK01tV6q7r33gclvtK0pAUeXGhexZ5PMS32PcVG4obOAePFFD+ZYhNBbGkmfK5wFk3ECcwLMOkabCL3UqQURyCVU8vl+CwZKND/wkW5kfVzJX8p/nN5f0scvZHFwHhR3zNWZ7y/ZU7ITz1fs/i+urrmAPhjHf68/fntybd+L+qn/9O/U376SsaL/OTuq1cv69DvxYvzOqjsjMmogAXxvhbHWSR8YNHw888/1bd+v//+b/rr3/6q7//+vfK/QX/mMCiLi48Xo4wJO7FdNpdyMsbHBoebfrPYY8MeW2yRtNz6V162FbkyfkYPqXsOPHPAm4VePumXRd4f/vAH5ZD0j7Xgy0/AfFvf/n3x4kUdRGasTb2qLvAMjT9877E7LsazSG+9a9R71Dj9JDpL21Sbpl2fxF192Guf+ZgXmRk9Jy/dTOkrbSk/MvTejvrf7c5o35fKAXYtYDnUTn3ys9ChCcsiN/VPvYLVHd2sc8qOhWzqFr1FfnFF7jteBG9ZiN7kk4kc+F2ysAxy6BibTNwdL4N76nRgPZE8AdllGzT00aDDbRt/0KhDq3babDccMm3LPiNTFtiR8wHYYFz9+XmeMw6pdtQ97dA5UO7ovWPbDd1QmChNdZkncEIsnuIy1BKynMK2LK7Qp0Csn4AIUy7n8WtB76exZ7Zg0+7RYRCd3rGAj57TBumvl5cXNQ7kxSA/AXTBYWy+GZxPjiZd1nszYzZV0JgTmh7YT2vq6Kn3Du20RyuhD6wTbnjxyE89Z0z46ccfVQfB3/9d+ZnoHzgIzjeE3/IC8uHDB6XcsgU2BPLzQ5FzD4/wiexj7phriqgC/kWPjN8zuiwZ6Eeh1Z9SPuGJjzMwumhg1UVo6730ZjeZNuVWcJoveX8LwutLCP+kkSesgnlBgHbdU4db6nVD37y8udPHyxvl8PcDh78XF9e6ubrVnoPPmXEkBxOtzdo0MU51nZ9t9eJ8x5hxrlcvXxRenp8TBvIJZ/rU2YYxrW+VtXz00at/ZWzfKGPc8Pdyx7/pTf0EDX1Gr4Xe5Nbl0NJrl/DLTePAdxz6Dnejnr2Qg4fD1JgPrf0EDhJVwi0dUMp+Em7CoVRT+4SR5pbIWzy3JBg4MM8B/HcBifekCfLOg1crJlr5wKHHVJAmeKJmfYqZsDnLIJGEZop7cdE2BFR4hTg+yXYh/dB2Agq4oHpwhUXs9x6qshL+IGGV8lzcw5S/3Zc6pqzQYHAcVbEabd5aqKlnW/yPaX8mPOlGPrvJILxC7YQ/hkTws1CuUn7kfIiJRp3pQxONegQGMPEOnPBkDeylTOpkD7dk1QXvuRoDR7VBaMX8jg+LYn81JCvXyiNuEbb6T2mqMhBdqa74p0VPM7oa9a0ojbamndrabpYdjPg8kx9rwTl4Jn+QsKGt8STBL7w/ny+xwcrUtI/xIB4ySuWW1EAHoUnDCbdmbGCaD5oD1jIza+/9zaXuLj/q9uN73V58KPfh6qOmmwtpfyUdbmX05CrH8D8FBVCwQ04gUt1DD65T2UfEacjirkNg9EqZCYkraRm2QhZQKnc8SRN6iqQNMuZNyDihkclNQY295d5oZi5wHfy+1ObFS+1evtaOjdMz6HlownIozPqxbTZqzBWNyab1poZ9dHh3+tDQs6vmqxyrr6gJBdw4ljseAAs9yKhYEY9H94zRzfTvCTphs0fgT1wlh1kDRragLdRucnNBhoJQaXFD9ZuvGQ4B5KvuX5L2lCEWQZ1H/VkzZHwDqw6oEbXh6dQZUNcGbCv0qJPohjDbIsOAJBu//nP9Ig3QHgws3KNtqmUJS5s8AHb72D/acWLNAZInaYLFPex94Yv9pw8MHkNC27QZ7XzSnnbCnkAj7CRd5AyvKmNZ2x++QCfik+cUkcSGN2jAlNHbMkb0XmvNHWPIGWvToriz/twQF3tsq60mz5LftiqO9WSobeVPXDP6iRwPZCWs1nzIl/DoNf5VztSRBiI3d3iBlBverXd1xrfxjrwpeTe8byast1GPpLNN5vWO9nDTTjzrTkgBWar8vDeDOvDlPa/eoUITtiCyBkm/yphSbGvoEdl6Yw0ORZYhY9eQj7DITngjTWsdnT1GW8IYV5F1Yj6bmAtzSBl5bjl7GLhln+lWcWdfYM9eRckUmyOf0b6cp6uu9aCy3DhjnyFQiJKEtK2ZshuyB111GNw3yA624KjzbYWlDr23yuNigsziovy0Y+TJeUbeQ/fM4ftFhznzuMOdOkWXQQ5Fj+0NL8SRDdeSyWq4W2vqrVFeV+8d+aBLu29LvshFGDJ3wpPezcVHXKn7kItxODoNFvuLLKuNRu4pdSCPgyqzqbfwDk51Mdw9ZSJT702ttfsyab8Z+0odPwHhoyzGkqXdIt8pSo7iQVstMrHUyI1kv++duiL478t05Ub72R7tCO2tqaOv9I8tZygZZ86XfaUcBr9580b1DeBvvlHtpy00h8CvcxDMeufVy5d6yf5g9qKS94x35+NB8Nmufp49/IOU1XqnelVLDHXos/SbdohuQwNsotoFug+w1VvWn9nPyV7b1dWlLtiDzb7LOPR9r/fv3uvtu7d6y35MHf5yIPyOsBwMf2BPKHsz1+wZh0fGl9hCyji2tf5z/W9ooGWT7Slcs/mWT9dcs6EW9ylubm4YfG/YzLitjeK1McuYqIVtGQMPWsfoGITk2NyspEnD5xslGdALOQhmAynGloEo/IKki4EkTyis6zbMbJ6fQLKbMlH21tVrwN7SETZKJ8sE3pGnBqhGOuRK2gafFbYr/8PwJhdfylzyeaHhdQq3JX/iPfLZ5CtoXB5kfdbAnAGQzjdDU9/U/QFYNGcySVgWCqGPQR8ulra1yiTcevIyUT6mq/Qdf0cvoBc6g9RGY1N8p7NsyK0HwCyKEt6ZaPqiUxgqV+oTt+00+rHN06YrInvcE5PQxAAf/0Td087B/WQYjg9hG/Ygwas7NP5gcXtxh3wNbHIAnsW/0Yap27Aj9FD29JAmrrDowLZMYUHqULrAP27LBvA98iZflbHQdbDumVApr+KW9LE5m/yDWT3N0/bgC8X7u9+ndZjXqdeqMhtl9tbUe9CxJxA3Ya3hPqKRXnWlfSeMdaLdZ2x+egzCE/Y4bvjnsqfwmLGXwWNG1ffAU1JaD/+q8JPHaSxJT2L+hU7TRZ4prvRO/DPRv2MwheReEMbRb9og4/Qth2o50Mkk/vHjRU3+FxcflQVAJvh8AiwLgQsWBZngk85ua6QAABAASURBVH/DuLDbbXXG4dgLDnxfsFA5h24Ja9gGO1WaafeVf+ag8PvhHz/or3/9H/33//x3/R/QHALnW3/56ZEsPG55IYlcKSN8Mq4XNix+WUiN/rPBHju22GQbJPW/HraV8THynTFuRgevWLhlcfftt9/pu3zCj4PfHP4G3y3u7777Vt9++83xADiLw9Qr9Q1sV906Y0b0/BAbJW3imlP/IFuC2Bl9LmNuXkTyk0rReQ7Lcqj/AJn7OWi9Y9GXxVrm5eh8pl+mY7mN8iPLKXpvNc+mrq847H/9+o1Sxz9SrxwA56ehU89vv/1W0cErdBGdnHHYkzxZvJ6ziI07SL2ju9TPZkOw7OXAuuOO9cf18k3Uy/r54djGFYfCWa+kXllX7FlTpL5H2RF+Rgeqq3pXuVCnbOyEevXWVC9+jL0pOzJlQf6aRXeBhXlkf/3mtWox/uq1qh4cYJ1j65F5E1skf2+9+Mri9hE4pDxSJhSSJ6jQouKyyfMZVEIn4T1ILvFIMC2u3wR0NdPm85HmRW1SdJqX7pubW13Xh0Gulra40Ac2p8cnPz8oPwN0xctC0qWfz8z1kcc2IoLW1HpX7LS3VnabNVrDbZGScmN711c39UGTfAgkh8D5Oejvv/++DoRzMDw+GPK2fi7+Iy8bF5eXumLdGjuI/R54gclYM+oxYwUw/xfcsbCUOWG3K0qOlE3dEh+ncNtW6t3RRwH7id926QptaL1O861hv5YeeX2BwUg3CwsAB+bgAwedk+5o0xv0e8VY8ZEXvA8fL7GBK324uMI27uirkzAhNZn6WZ0+ttlYZ7uuczbYXr481+uMFbzMvmKOyAHw+XbHmn2rHQe/m6yDsIcGDEKD3jr8OvyaenTWevkbNHGdsNZ7xbXWiGty62odd+/yCsIIFAGa3UA/YnKnro26dh3mBkydB+4maT/hLsQtsUQfYYeES+xJgRkdLThAC+gtdI9/Bf49DPbYyoF1TTBBp6N/UtzP44CeJ8XexHWkuB/fs/jD5qpNoSOeMBzzUmbKmWm4ueKT8lNUFHnu76QZvk/jRvjv+ZyRbzoWNPpJW9o61LRn702NsLiDuAdc4cM90jznvs+H/bSvQZO9YsgVMWceKyJ33NOJvg9stky094rEB6K9ZOQF9uAHUa5jfDz/BKzlSJbuIf0iN6mTXeP6PM+R5v6JXaK30gn9Y0JfiQuPB+1FgG01xpdAJ/LZKXyF6qog0iRUocOhX37F5j8FUsPqcbiUclNUgKhqUqFD8zPNOU+dsesDmDj8ndg4nhlfD3fXustcysHvDXPs3cU7Ha4+cPj7UUSoHW7U5706tpIyZBgegYNAJxCq0AW28YLy65PrvgZxJRoaIeOkrCLrI+GAFCOk2OZRFvw49UizPGfKn5FlRhsTNDiEtqaZeUDMCY3D337+UlvWXGevvtEZ68vzV2+Uw98d88eWDdS+22kc/na13mQHllF2gfJs/JYgwAUZfx4STxc0EkAWvywBAy3XvNBTMmOvwZQ2ZH6c0qeXMAbokRTeDbg1tSDuFY0ScAvYHumX51PlLVG/koTj1yDsn0uXuCDxofeg2su8dVDGtyD6iH6SyqkraNTTtqKL0gnuUNuoAYgLN8/j7aPrP46v08C9xh60FI1UfmjsM20zY7OhE2Hlxp92e4ykCSq87H2sQZIneYPEz8TN8IoEtqtN0+atmTZ/ApWGvgFtwJKC8EhZsaOs6/Muu2dPoCjj5CeUOTVpk2fNOy2yKFd4B62p9z6w2fAeC3iP22232oBOWOukIV07woqNRr4Ks6lLO8LNNfBVudQ9MqyyxD0h24oH4SXfpIk8yRvU4Ak7mzICZCh5kWtzgiFnV8lDmlC7Mqqu1Q0ltILS9ikrMuV966hD9Jr36BXRc977Eh/drzKXfHCyraGPoYOSrzflna5k7L30e+oeaRLeiAORmTyt9aqD7ZikIlvKS9n7Oi/IuwWIO2CPqsJx71l4J/2Qa8ZukAs+3Lq/mKFnfOi4CoDGS2LZTW2Ro2+6Sl50XB8C2GAPuBN29C/1ar3JahLPpeE1s16JLDngPeqWfYnsTRz1irwH1jYH+tgqgxDWkpy/uFdgUw3ZDFrv6GyDfB173dY705Z5MvsWW+QMjZyddK112ZaEPoV0qW/JNh91G/0emK9CI/OMHZKUHJKXcltvlAkov3fKb12t3ITFH+C3U1bKEfxn3o1Ox/+4p5oPhv1PmiirUDLhh6b86G+OrAsUWp1BX31FEtuyPw8SfDXPX51wlQEd9ehqQdop7ZV9r+yJvWQ984r9sTfLflMOgb9hT/ANB8EVBn1NXNIk7Qv2n5LvnHfo9SB4x1ooX6oI321slrLSF9NeNrpYKlH6xfYmdJt2P9KEMUbFHvaMrau95jD4ZvkSRvZ8P3z8oOwBv3v7rvZgyv3+XR0Gv8uBMO51X+aaPYLsB4VX+Kb9q3zKLttfZPoP+ddooF1ls+xZXNXG3lNprtlgy2RwqMGLDo2xVEOmc1rqrWmzTJwx9NYYKNzoYwxANHYaP4PgERjYAex54TmsPHFPDEhllOHPoJABQClDj69787GtBnpbBiWMv2P8PZtJ0Gw4NuJCDT1Fwlojf0NWUOlW/yK/j9SyT5B0xDWofRKOm4TKRWjIPdDFTL2mGgBnrXVdaQbkdJIDuohe0hFPcUBniU/+6D+MXTI0RXbbCVI98wgSAjWhtpU62/hMnUFzV2tdvcMDfXX0t82EsmOSCc52yrd+W+9ya5JpU41WmWibtARBSrhtIqgX9UydDsuAEhr/ipn6BxPp5gVp6/Aquobp4QX3RwGWH4b8Il/lRWbb6KCpN0A9O8jgGcRdSBxopLUtewCHjtcid9WDQAdLOttK3t6aWu8qnkfa1FtTW2D7AVv9i6/IHzwotmSKXMjpBYu8rTf1YPUv1FDbsIFb3TPNuwLroZ+vNhE64w/iDuIemHVqKxP2E9zbDrzQPQX9+9+oY34CIuxfJ3wKWzFKjS7TTzNhX15e6eOHjxzEvGOSH4ct49D3Y80RmdCTvveus7MdOAdnOssihDFjC7LISXyaf6a97va3lffjhw96++6t/vHjP/Tf//3f+n//7//pr//zP8pPPb9lAZFFRhYdM+3ZW9M24xFzSxY24XkEZbfW1ZpRHbD+Vy/bVf8cHObQsw5D//hH/enPf6qfRv7LX/4L+l/685/+XD//nG8E12IuizgOjGvxhv622502jL/jMKTTrzp1bLL9JFprFd976EhDJ+Omz9CfMn/kcDdz+HO44WAvh8K3ebHiRTB5DszL1QfptxTMPXjblAPStxu00w5pmxzm5vA0i9fvvvuD8k3gv/zlL/rTn/6k7zj8zkI29X25Ll45/E2eM+p+xqHwbnemuHfoYEObN9o1DRoZYpe39WngGw6Dbzhsui5bOtYnh9gsUm85mIptJn2w5j3khStz0bK+mLFHFCSZG6Sshv5Sj3zK8g2bjVlwv8lBcB3+vlH5cb9O3KvXevnylV68OOdg64yXsZ2St9FGygXP8A48Hgl9BOMH5LEXSlo/ARI+e/vZmF8Z4TT4jHpmxtypXtxiD3nhjn6DG/SdMSIf4si48OHDe8aK98rLwcXFGCPyoYOs97KmCUfbin5aw356L7vOWiP2Y8LENdprr5RxxQF/+P389mfl56D/+te/6v8xXuSn4b///u/68ccf9fNPPzE+vaufHrpkXRt7KBtm/RReM2NIAd5fdSOjVnxVhpEo9aty6G9VLrT8iY4MoSBtlfr31kb9Fz2UXig38SRjVZVl1FxtsHgGSeTvgE/mH3hWHRZaH9jBDiZKnTiYOIC7aa9bNlyu6YcX17f6eHmt9xz8foBeX9+Nb/5OUuPwNPXpzYxjpm90ne02esEB8Cv6S/Di/IywnXabjTK+52eiO/VvwDZNANCRDWWMcYOCdoLwL3+3iq5xvakFrSl2ZUOD1qUFM3Q2xydgchsHv2psXHTtkb++iYZ/knWYg8RZOQSOf0/Y3WTdobTCJO1P3PnGcIG1PsOo7g7zCSYdvxG8x03cnvFpj80UZZxa6aHch+qDcWccq/U/aWNnKzAxjQshcMy0W1xFkSFrqDXtYzqTeWY8nJKu6KSp+M/QGRvUgrhXPAzDt6TBlYKR4fO3iX4aTjB6RyzSDH4znqAKoW5JY9qt0ea2ZdydNg9trWkg4SsSZsI/xcizpkt87OXeb3/JPXjbyXufVssVuYOh0+iW9qx56IB+cdP2I+5A9aJfMqJDqixY4rnXAa7y/zMfKfO34rF8T/FLGjv60kk9Z3QyacYW17qShPik89J+0XfaaMWIs+/paP+RLm47acWVNJDf8aapBjdDAkjuOB+jkfgI7Lgx8lBh6rsfYN6aWSfvr6/qW7+3F+91e/le+6sLDn8v5X0Ofm85+OXw15MMj1GGca9I6SssoZcj5PFn1YU4C41rRQXBOf64g9UNZV5I2+AiDXHxh98ChkYCP70rPWlmJGDopObWhGz36JrZsxFr37Y9U8+3e1+8Ur75e/b6G52/4RD41Rv8r7Qlbj38VfL0LtHGDNlQbqcUQHlGSohEuVqu8ufxGfg0jnwzOL3jT78Oqv+mHx8x+nKlh1EDrnHJijs2GdgU8iTQMFH637rQ3/NFp+Zr7KzUf2DClO9RcxXzCDXRqKKhC6ILAm2XPmzCpREvLvw8/3P/Fg14ZD62FhNKtRPBD+gSPoXSXqFlz3EvyHhceUiTOFqdtuaJfyZN4jAEmprSEgbBQ8+TIoZtudq8qdFPP0HiWtKYDJbtouEZ3pEpB2ZjDXTQPusi9kLzzcog/jXuSImPrMFRRklwlm1Zkm3kCZArMjCO9NbUWyM8c4YrjX2SJnHAoCFz+nEgLjSCyDyjE5Cyj/LEj25Sl4RnHZe4HBZOzHcrZtZgM+m44chN2TZytDbkiow5qIRmf3LDGjro+HtriixBb/fu+COvbRjSMjAfZcyKPKtuo8c9egtKr6z379370nvSTpGR+lBZoSBuF5o75Xf1BhiX1/e7Hnfk60290Ctda129taO7lVvLNcN+jCdzyovMlJl9iZxF5B203vdub+p98YDcE/Ez6YoBdUWqcq6PRBUSEAeUZIvskQP0ph5ZS69d+UD6wAZ3sC3aW9I1ZG/kb+IhNMsduQGyTKzzDsFir0OXvCtF1mWumGl7MnK7WNih92j4W3OV05Et+0Ib5sjsse3YKzk74z3q7Kx+xSz+7EMESdeph23lQiL0yZN6R0fR1aFkOCi2OOwQfRNfHZdMzaN+rTVk8wCyOOFg2BRxFUYG7jltRZ1i28Geuh9Y1xx4ETqU+3B8n5nQTWwpmCn3CATAi7ww/KX3Ut9fmu2flh557KG7Bg3SLkHefdNWZ7TfC/YBg1c5DM6+E/tMbzj0zX5aAXf2oF5zUHw8CF7y1D4a+2nhExsIwndTNrxR+mHrXbbFQ7mOui47TbsD3Gsb7WnWehwyAAAQAElEQVSvPXaa/bRb3vmrv3Gge3lxqYuPF/WFoOz95NvA7969V/Zu37KvG//79x8qPr/emC8T3dBH7zKW0P6xs2PZEeQ/+JdpoGVT7SEuNQ58r3R5hZtNtzU+g2uQhr+9uVU2AA905AwcK9KQkT4DxJiMujLwZMDsTFIdo2u9JYnmxbhiVEEM6w7DKhrjwNj2GF0GzPBnqMowQD5c5E3+exDGCDEz2AgqUwTGbVtrB0u5cbdGWGtyYNxHNLWEFRK+pFn9yUdaO3GWHWihVit/wk4hyXr2mpF1RepYWAbhDJB7dJCJd+BOd9nQXpBPZCX+QCeKHpS6oyHEoB4ueXS8fCLGcCedjbu50toLjZ86t9a1ttlKM4D03uHfNBje632m/MgfWaiW1st2ORM280iaCVruUNpy9SdsxTGM3GtYKN6nb8oZJT0X/bnYzNPUhaxJZVs2KD0Mu2iLuzf8BqELbNKSl0wyNOvdyFo0fupJCdKSzjZOQH6DlXe5+z1v0xY26QKFShB91UWe+3SRBN9CcD1zJ0GgKsbSp1Qn10kC22rBSX0adelBhXU1qEEWEiKtuKKa6CrtXWCxMAWLPVX/T5+InQQJB3NQ6Wg3mMxgIqxAePwF+gTFfPlOXb6c6v9OimrGPIKHYkf1wWlo6So6RHeZlPeMvRnnM/7nECff7Hv39p1+Xn7yOZ/quuagMPkyvmeRkQXLSxYsLznU27GIyaKjtV7FZFyYaL+05y1jWA5o8g3iHzn4zbf6/vbX/1EOc3Kwk8PgfJLsmvkn8wwtXIvwsaB5uLgdY1LDnHyEXEU+8UjEKZ5I8igo9XuM0yS2ZQ80bLv3rsgUWV+zcMu3Xv/4xz/pz3/+Mwe+f9F/cfD7X//1XwoSlvg3bGZFdznsba3TT7o6dMydeckYi7Zec+im4imyLJsmU7DKFFkly25qrcm2ck1p1+if+SKHYvXtXw7urq+v6wA1n84b7pvy1zxPO6Wtat5ZDoKnLNLhM1Eot8I9RQQpJ0i5pQNeSFKvNxyU/oFD3z//+S/6M4fAqXMWsW9YxGbxGsRuknbgXC84HMpCNna146UmttTRrd1SBHWe6sUh9hEZI29+mjyI3aQuCUtcXhBjz/fYs345KAeStRBlno1dTtQrzG1rrcMLFtWRrxbatOdrDntfvX6ltG3k/+abNwqN/1XiWJAnT+TebLeKzOFlR1OZBeiP3MpVQVaiViT4a0CuZ5KFeZDo0F8L8lvi1nrFtqKj4MCYfGD9t0d3WbNF3+nTGRc+fBgL/vfv39dBcMIuLy90XYfydzqQJ7zC17Zsl56yZoyueru33UhPgrL1lHXBC8fPb9/WN4DHB0b+f/rv//kfff+3vyk/Df3TcggcGS4uLpTxK3YQGQ/YfsotKG0BMOLVT9D9jUz3HlyP/QQ9dUfe4octjT4y16ZKwjDaqsear+ZCbLovL2bpM6l/wlPnpEu+ILyCmTkuZSTun4JiPiPnCQiLr9qdcSQHmDecaF7e7vWRw96PV7fKwe/Hyxtd3dxxoHnQTLr01M5j06xNNwe85qC3KT///JID4JcvzvQCer7bEte1RRebtL2sBszpQdG4A9qAO66C6mnZA22htrW6H9ImuXG3onKX2oqNZvwTxykH6J6yb6nDDQeytwfpdrLupsbBbmDdqWkfcEAcWofEuA8BPPZz57AY4D6AibShSbsnzb74C77S3cGFW+j+MGu/9K0D/euAzR6O9KBD+Ve6P/FPSvvM2LPAoMLAQe4lLOFJ95DPNPhgW4mbqPd8dIfvDMsJzJQxF53hl3QDxInwFXOKjT8U4I8IT8MVbMhTkIjQuFLmPVa+xJOxYTd2U2sGTXbcgWWfQo/8p3HPuOFpPxP3ZHjKf5g+cokrqkjfmB/odyq9Zt01Z9xA/0Ov6BA9U9PKOeMm5Kh/vLjX2E8pmX7h7V+Y/vdLjhoXZkOG1HXoYKKO0ZqWdotuR7umzaPXwL+qjfQrrsjyBfg+fhw4zipKgxk02t6noM0b6yqDNt/J0420v2ZguNJ0c6H81PMdh793lx80XV9qvr2SD7eMKHt1M6pwipyf1zfllh7zGGqkR44qMtwMB5JoRdIkLf5Z2A+yxb5wVr7TsLRH4hJG8mN80g5UDM4whXzFnRwMq5qoyUz7TcgyuWli/J0Yl6e+lTZnMge87fyVNi/eaPvqG205AM7//c1hcH4Ouu/O5e2OtFuZOUStaW7I4YB6lSwzz3u4akDQg3uE3qcaeVf/mjT+1X2k6C7z80RbPsRBpTvik9a2jHxlu44dDxh5E24n1UDKCYbv3+T5iRhD4FRvreeMbU81hk2aFn3MSUBe27JP0R75LQIKuIrqmavin4n7XPCvzfc5nv8Wceg4eg4wumcsfEi62lXSFtJeyb9S3Ks91yFf2pGwShtKusxVNSbEnbAA9uH9AAlfQLSif9uyg7T/c0i8RULVRfrQVYbU8Sjjui7i3eLB2ib+YInPHLvaZNHIRd3CM/wid8qwTbH3wKMV9givPtxH/23Vp7uKEt+AbeUKz/D/BCl3QWSJnoM6gCM8YRO6nehPcyGcwlEKZ9tKOY2xsvWm3vuCjfIuce/vah2UjE0NusbFHV5arjn6AJGj9Iju8t4V1D40+wB5l4o/yLvcgb2i9f05+aPHhR0E7s2jTMptvQ8ZN9DNBvdA5A16x19xnXeGTj78fchsN9k+AjFrfIk81+xF5b3/8vJKN7xn3nBGcYuse9bO0d+9TJYUiCv6BONmsI81a8SSxLYaMvfW1FtXL9mGbiPrPfpR3603FdxkIFkwpvhZEwLH/g7IFLmiv+xBFCXsgI1OrAEm2n4+6b22ZZu2hmd0Cd8G7ZEJXWX/bcsh8G631ZZ5MHS3O+MQ+Exn7MPttoSzF1Pypg7ks8MzkgHkSrvN2FjKjhwF5Ih/IpxUGpeLkL3oiZhy/pDLtlRQXXPxn3jHCNZ3lwPvOQfCBmLzKTP6mavcGdYBLGgfnuM+dY8QUZpsDyxh/zJSdUMo6C8uc5UZ2lrsppcdpZ2y33VGm+Vbvdkbe8W+avaY8i3g7J0V2D+Lf91/qj0q0r148VLZg8r+WbCLDcBru9thH9gC/S5l9N6Vcm3LEZ46jLaaNWXcKaxzeNppGu2VMeFur7u7W/rajXKoe3l5WR+8z4f0a9/n3bva+8k+bv51X8I+sB90ui+TPcjwOMBvos3T7lU+sqBR2v/e6gj6z/07a6DdMUDeceiahrhhAL25SmNe16bZuiGcuBw2ppGqcTCSDAgZtDIhhKbzpvEY5arF1nRpQdvqrWuL0WVw2u52GPlWjYFLXOn0+UTANRvRMaRs2MWdATzyFW/KJGnYacI9gDEyMOXbCMG0DJwjbkYUTIhbmLZBQw63piDuZjrc4k+YG6kCQ4MTd4vfpC8QDz8bit+2Kn4NC5V4ios0uLy4cMq28keQbEvcq77SCTKR7pkIsrGdzenoIJvYn4DOl/g9E8eK6PJeD5OqMXimDFEWRUl54BawDfkU0U0GiKDXIOHKN6HvyJgyZjapVnfKPSBHwvdTBoY7Bop9tVWaIPrJQNN6V1HKFRdchQAqqnElPU1c7Re9VBkExG1btgePtB1ue4RZXKsbSkIlzLbse+BRQc9f9n16G/ejslrzvQytwY40SadxGWJbhp7ew2/ZDwE7mUdzwk/5WeIuKJdxWiKdIHp8JTxh0AfRKJUeUf0HVQ6zICxJg6MzjgIP7pGBFKduvPe841oAsS37/8/en6hHjhxZ2vAxcyCCZG6SSt36Z+7/xv6ZbpVqy5U7I4DvPeZAMMhkblVSST2PkDgwX83Nzc0XuBORoWpj9HKgtHtryTiQR3E9bWi5KMNtPGNjM0LOnnxwT6ZMDpNR/klThc2anI4wp10xLenMo8ev6SigKrSUd0RC0X0L6Z7/yc+59x/0ZD30BlfVkuZRRNIWDaQi2PSwzhhz+lhzo0sOXi/Oz+VD3/fv39VXdf5LLk/uFxfn8tzgcT8zWGRudMaCw4uTZxyQeeGxYYwfh1GRKbfHHQeJ/llWj+1eKJjXLz//Ih/8/vWv39eXfN9//ze9ffOmfjr2hoNJ83demli+El4NO/Ji19RwWFCXiFCE4ZRPIQg0IA9uh614EFEe627POGe9+BBxj44sk+G4iGAuG+TFmuc2L7a9WPPizIecf/IXv999pz//+bv68tVfvzrMcV60Oa3zOO+Avlwfj70h/sE7qFtmU3O92wAdqryWiXxLu63zHm1omYg4uuPgnuknltt1MHbUxTr2C4jrd8t84jm35hncrm/FszhzvOfoahcWfnvG+o69PF9Nq51RXMlfcqcSOS279eOF6IsXz/WHV69kHfyJQ3HrwV9Hl+0sh6c+bLVebEcnJ6c6OTnhwGhbdrbZjNCx6wCdmP+MgVhOy+Z1w/X1VV+/sJ5wmOvjuXSVd0Jfdt9RxxteFCsP9uY/djAf83Md3B62Y7ePYTks05l/shY7f+HFNwf3L1++qp/sdj0MH+Y/r7gXdUjs+jjvwPongjZD3om2ooMqItCR0XXl+rTsblSpx9Byka1cUSnKefQI3FExfj6Glpgv0ugpdHwhu/Vj+bseJ1ln1uWd15LA+rZOr64udXl+0V8KOBA+x33Jy7njbhgPnH6PDZpfBIW5HKh1kK1h6x3Wm23IcCqX7TKueOHwy8Tr12/qMPhvHAD7J6J/+flnvXnzWvV/0VDu+/rr03Ndkv6Gdra8LnPFnrYwZqjDLIaQw9TlrbB/DS/3E4+aYawjeNXcAy2ehLm9naX4wb/qSVu7XivS4cDpDPMz/b3xuFz7qQp9fdYt4+E1Y8CVD385+H3Poe/7y2v5K+Cb2giamWVDkaEGhpRG/+zz2OjHg05PRuYLY6PT7ag6/B2Hw+GvD4CNtG6AaUQqHkCK+AQkEaWIOMLD/IJXAf7KQclBQwwbzVAf/t5Ooau7icPt2zrYdv3OeTe64HDb4bcsre9mDm0BRzDiCEb7GDSlMXbKeD0B8xS8NW4Vw0nBYXsNlcd0F40D5bYcKAs9T6yf99Ad8+ce05nQ6QLG8fkIZWezDlfgCh4h/uHgxkWg76N0q3f22E3jzrZRu6F2d7ByIM+9e+6yVPl2d5BK5iPyGrPjzct8DcIn+6HcFB1HkCwjT0nH4atby0VZaGGGgeFA5zNsI5mhTttCPY6GIjqkUL9CEYHzaURExUfc08Td+Qe878MjPuXWRzwilrR6eFEdqw+1uX4P42DyKAAv7cGzp7/PDA8i7D+gBznt1wDxlmQB/T1BcY9ut++MDU3YzhoV0duzt7HdqSBshdtIFptHRCjiy5BCehL6ygudY5NomqfbD38AfNIE5wk+U6fUR8AHv0VZh8QCsZ6aWWdpd6s62PXh7+0Fh70ftLt4V5iuzjVfX2i+uVSSbph3GimLYVUeY1tKCUS9FRR7oHarguQwHV8kdBik9I1804IZ+Wfq3sp3LQAAEABJREFUMVOGqXP1mi0+8jisUG4/jAo5PCrk8LCjw8VKQQnJeCnGwoDanZrboJn1sBg355Exc3smHwDn6TPFyXPFFgrsb9tTJZvdMW4UztMGifWD3z1U+rDUE0XNlDYB01mi5CjgJNTPjoB8Gs6pB+nhRJ+bDezVNnuPvSaHA/mi0mnQUGm0xY4zlIGbuDDvorKroH/YFV/J2ek+hXsWvZrYB47ZdrTqA79TRYQiDOpK/WOtc4U5/CFEuPM9iSUuiPxWmK/zkPWjew03/VaYmfOY/t6Y0XG3TUrGbbsTFN/hLtkWvVXgUTytRvIZe2WdQXjZMOvzyXA7EraWMdNvsPp69kdxe/ggPQzvw0q4nrP0jxwRgfNzsJ2E0v0jcS/p024QBmHiMvuSj3JL9oV6bf8A1MfvHUbVDf+ErVZe+ARAKD+pYpfXvB3guAMoNyJIilzIUWt49rTrfYV3PVMjW2M4anogK7LN1ukK/JNhP/JYXh+EVT0ctq6drGzSWZYVEZYhVONHS7VMDQOgXJf/GJYzSfMApA3CIkK+SheU4/Iti3VVYI7y+5Nxx7uezwVMb3Gv+wWVzjKjU+efoa7rDD/zTsrIDFmOET2N9U6/4aByo812U3TLeL7dbvEbG42M7a5HQ7/3ciMr98Qcutvd6fb2hsOo634Yxf7VFfC75h3vmj67sCw0KO0liXyF/tDx5SgRnpYzUqXXdBvibllyN+YYyzMgT8eg7l8o+mwgM5UZigjVhQ4sx553qD3vStZjyc5ehPcf/H56w8H1HWcyjp9odzc5DOBjXkZTtlTLhbamdoRVjnEc0JsxasN+3MaHwGAgvKF3f1xQ+TKVICynFjkR1u01046dzppw32Pxu22pE8nlKkaE6p/pAamIcBKqMss8y6ZoN/c/20unk0ovtn/0c1+Wx6NjzJrXcpey3T9nuw1KiogqMyLwSX6u0GeuNY3pg2QUUPzXQMqxv7CEkQS5LNvHIGJJ9QRBxojAzhbQFtUutOlIe7nd3H4np6fyvpj3k7xftu4xvXz5Uq+A99Xsdrg/UPCBsX+9zv3I2Lg/YQfuc27/tQy3fbamoNwIr4joJa7fg/aelvbfH9pox5rV53/V/+ljtl33tyv2eC4vLtjHvay9H+/1vnv7lj2ZN3rN/q5/pe0N9C1hPhj2Ho73Zmz/7g9lD5Q9l+1bq8ijf1+/TgO25E+DLg/bauy5Pvt3A+wYfO5o0I47eYPYjWJjJ7VWQ3EH9SDlOLsrvtprxt7nMhgc1flapjzgbDajtqMH+S2D06hsrQYF87llECwjYlP25mjz1hNL32SeYDcXXJ4x21AsPwPCdIRDeHEvoRQRSgNZAmTan6oOkJ1GeLBaEQr8ngDuqcNWOB1urZDCRR0hkA2Bfevh5USEIA/PsnDrr+rA4Ged7jwQ3u3lDuY2MPWBb8ct4bdsvtI+TH6eRA5gMvbEbB7mGRQQq4yUlysIowYy4rieInWGWk1ug1pWCuow06Z77fZ32nshwACwN3Cblu3YbRBuv9tIXAH/drQoabR7ZlPAO0FEkOr4Rj/ortpxbWOiqz6P09oPIkJBmrrtBuZtuJyIkGkGdIGgKyKOwmESEXLaA5DTvL4F4TwLn4iVvyjS7lTnLREgQuQrDg87juCIBbDq6e1/nITIR8E9BSqlEbG1mV7Rg+6fDus4DjOfx1gzO/w+7eIiMCIUEdSN+rn+x2ipBtLAJqpvOZ703OTT4boXd1L1C/dvbGFiYjjYBf4Z/4StTEfxE+H2z4TNxD3AWoFDSd2B1FrRQ554hsPqYcf/CAS1eigoISFF1AOTmLRnrKlDFRbNHz6c6+1bT9avmbTf6t3bd3LYxXKA4rRk1jgwlm9PalFy9uxZ/V+oXnBsWGR4EZq064z+7xjXPcF/eP++Dnh/+eUX/fjTT/rbD3+Tv/btBzc/sDh4XYv34k/jh+0DHuZjOym6+FtriogF+oYrSPsYBH3mti1Zpj1j2h49zWVPPYNlcl03vLD4kM+LM/+88Z///Gf95S9/qa9810PfP3EY7LhapHGA6MPExotEUE9D8jibMI6OOVT/XM9satR5aGPRbE2ZIRFXwKYRi7acC3Ryh5S7y9vDXZcO/O439JNajFOvHS8ke+q48/iN24typ/Xc67A71gWeo20nd8wxhsNX7Jm3XJZKrFBE6P4KZWu83G3LTnxQ6sNf6+SPR3rxoaq/orU9WT8nJ1tZr17Amhp2G5vFzqwXce2pg2WyfI/h8FpHUD+n21E/h11f39RhsX/GxjZ6zbrjlrqhHfSc8gLc7WtquNwTDqX9Bw+1GK8vgZ/VF8BuV+PVq5cyNdZFue3ilHzuMy1b6SYiOs2U7WhF4I8I2eYjljQrlRTyFSLIjicRhEZEpYH8OgqPxzfdcrEpxmRsp+yDdt+h+z26tV5ND7rlMN569eHvhV8KgP2GX9B9ELyzvZF/hp/tJyJKHw17se4N697UYdZTRDAnzHJev3D4RcLjys8c/vor4J9//kW/cDD8lpeMFU5zfn6uamOvb2lny7mnbNdjogO5fNdRXAF8P/aXMh3xCE5X+alH8Vqp+R6ljYheP9q5ZaplR0TAOiQZ9GDy6fe8qgK9wCgZAs8Klb7vaOsbDn8vGQv81e97Dn/fXVzLuLzZieUqxwY9T1KfhtMYeWw3qZPtUIe+pxwCn2wGbcGGdebYUj70NVqgjwUJ7Qj6QyiiA4c+hYieJiTF4Z+E07ciQhKAt6JJaXDgAN0r5a9+L6njOWPDu/Nrvf1wpTfnl3p7fqX3HHSfX9/KXz5fc0BcXwczjt4fCGc/xIWPD5L3MXCwMXCwMWjOjea2kYDdFadW8fvDYTB+54WnbbL6BBqdGc21XBGL4yjMIQ5PHl1fqcSuHviDMOIjQhEhx0WExK0nrm5+MzGGqt/jqfthHNJVkk4d1zGRx3D4Sp1wRbE6etyHl1jIZeoE1a8q2rzK4WAQWusZkWotla53IRQRkgx9dEWEIj6FfBRn/z0yP5XP4S4q/ACdUky5I6L44rm/ozsjAtlDkS7HbuoS+IE+uqwDB1ofbhu7fztc1O+JLnEUsc3YMbNmnMr+Xbdez0TfHQ0doZdMWU+5hEcEeiVMYRYHEKyIeAI9ScRTcT1MCn3+6rI5zeykK6pfzuSeiZqLBmEdE401Kdj8ZMNFBeZNGRzq6u5aweHvfHep6eaD7i7e6vb8rXaX76WbC8XtlfLuRm26Y8SYNOasAR20JvQSiqTIkCL8kHA8gvQwTBJJZwkJjcV1CLOfSG7X8d5HgDNStqqsWElRxx6D2AqPwLVAQiO4Z2SeoRPCT5mMkYyVvFvEuFVsTpQc8LaTZ2qnz8EL5XIALMJzc1pptNkoyKNG3q4MKcNFLEDy6Ah0Frgr2kkOSAUy6BhCxkfoDHW4sFJ0N8tz/uQ5/xg2aoqtxBGIBKhjUnhmKrMpilI2YRGh8gf0MSQk0d/pCvgYkOJq96cRpIng+QREnI6uqjJ1nujDMx7D0WRVRFDnPKA13AY6cL0jQiTihuorriU9GfQtKO7kjQiyPQQB3PFN/MhQ6SN6vogg6PeBfKFnEwyRTjwXYfItav0fUInuH4dw8pcb2/Waw2tiY8JvVNySxnzvOTzheipoybvyKR6EVdLg+QQqqPSIjWAfLZP5vR0w0M/bIyRpIkIBS5exlmfqehh+3/V7wwrXc8+61nEzcw+m23WIfHbPUPMqljwcBjncEaEELbt8lmv0AduCendBzgG/5V1lFHkiAgJ0f63jiN+76x18fT9Z+5NbFZmWVpaC23wyFJEy/wJlNsp0uZbHsNvyrXI4XctUy65X+40I8wr5cv1tE5al62rPdLWrdy+/P90u71F2+0DIej2kQ/bun9T1i9SlwEBnlMt4PTJu+1xgs9nyfnCiLXtKWw6rTvyH38DuDQfD42ajkfo00jfyJTKHGJ/h5/ZzObe3Ow6Cb+Xzg2vOEfyud31zU2GOtwzWb9UJHaouuITgJIl6G50EzkCfHZGplgsa1PpFjoZMpdeVLmFtWHXa4JHwSvlCA5gTz+pb6NI64n3jtg6wb+QzEP+x/S37Ztan7UDYpfPCRIlwiRzZkAEdJO6WKfvtzgzkbB3IMhiWjcPEkfOXcdwwXY7q7lHDciDcWoOHkYoEEfJlXU2Ub93tWafswB6ZDduE451OCjlLhGkooS3v5Yq459lNeC6b6HwnuZ52H8N2Z0zY/kR7GS7vKYh4TEGi3Iio8i2D4bAVoS9c5P04RXHuwTi5u3t9UvbqfIpW+no8FbuEUW6grxXVlrSJbctjyAb7X/uE91l9wOvDXu8zvXr1SsZLUw6DHeY476N5n+qUfuS8vS9taf+NzNMwf7e9UWVajkVJT+l5wm49hu4ZM/fYws7Afqv/Mxa4z/ljn/oa/+Ky/hswfwX8lr0YH/6+fv1aht3rQXA/BL447M3086sdNjGVjVTbomOr0Fg09m/ytRqYadAnkCfLYLthcLAhZIYCpm54N3TvfL0R3OgTLy7u9D1upl2OsORz52Z9XXwiQmVUyUAAWqZsaB7IbXxFh1GNwTIj5WvP4HLLBtMtm3QeDG1Qht13hK0DuWV0essbEYrocNgBq7WEejzlJ+lcVu9o0cMJiwhl3iOiu+MoLAmLWPJIssR4ca0Fmd6jXBiudWa592w875cNT+vQmBncXBeDlcdBpzAtt9N4cLRe9tXpPGlMst883fGsqwOYODx5uBM5r/nObhQYRoQikzoD0wXHbeT4B/UMJtnKDxfqYn4TdrDnINjl7zwAUCfTtW5OI4V8+ZkZOi7D7tawhWw9nIEuM5WU5fTiKt1BD/dStuvtek2r3hiQXN6KSk/alY+KZ0Ci87f/GJJCUkQoJEXEATgc8FmQmmQ8j/JFdH/VZ3FH9LCgnhG402yDRyr4p191xa/K9blM1qPjv52zc6yAA86I6O2bK6WNqX+63Vt3t+y0+mSgC0PLRTsupld9YXab097TEfq45DFqVl8gTJV2oq9UOuhMeterx88Vb7/721LSp8lSj4iglQySBviXvUNhHS46j8CvKGmpOXWftGccumWyvvNYwVjr8fXi8kLv379jcuaA9scf9ROHtP4i14cm/hUI67DRbl5IPK+Dr+cc5p3Jfi/gG31Yazm0m3XvP1wxb/PwZP/93/6m//t//i/4P/r+r9/rp59/khcHPgxyWreZ2zsilIldwNNzg3lnNuaOBE0RcYC+eMWSYqWL9yPydHwuenT5mVnlmq5oyOjF2dnZaR38+VDT/9etf+L5P/7jP+vLX4e9evlKz5+/qANzL8Q8/5lHyP/EU09ejk3qm61V3VsOGpgzN7wwbYHnUMtAEtp2lvVeYyTzaFFsf08fcLht3u14bPczCne4w2i24lFhaziB9rvvmN8ddnN7c6sCLy017yx2tNvtZV6WJQLJgStl4jpYzs2ykH327EzWyZ/+9Ef5wNw6quBwkTkAABAASURBVIUrh+Ne4NqurKcNdbTbC1mjHwz7RXFbC9mBlxvzLV0GtUBey3mLXXvNYPszvWXtYNmNHfOVX678x1TXVzf9LxXff8D+35e77JE+0mUPeczOhv5pf5dluNwN66YTXla3ywLbsllG1+3Zs2d1MPyc+hj+q8wz6nyKnbg+bv/WUhHhYtB7l936Kw/6r4ijRyiOfF9wrhPoSr+Q/KuizetBQlsGYFy2fVnvO/RmHVvf1xyiWZeXjC0eA/yrAitdD4RNnWaHvbruhouICNlm0jpfkK2pZaot1NqYeTn1Wse/WuDxyl8Br39U4kNhjzvGO15AfAhsfHjf2/maA/89tmDZZ+zGsO7dR+y2zZdf/YoIRXTgUEG0m+H89DXnMT+j+BBmXqU68jpP1ct1WBDUKcLrLPMiJbxg+fvdFNlLLkeVizgqOXFEhCZeIO5o22sOei+v7vSBw9/34MPlrS6u7+Qvgm93k+72s/a0Sa//TjHv4TNpbKHt2LTdNG1Y749DaiCspcQNZoUkiuqQVH6eAVaf6gqeQegxhP8e4orCwhe379kPUs4rXK+J8xVOry853P3AePDeh9oc+L49v9DbC+bFiysOf6+o83XB8a6/D8EL5PPBsPVwcXOnS3R0dbvXNTxv0MnNbta1Kbrph8bSHeXvOADezakVe9zWM+LQ++eC2+WgE1fI8kMjQhGpxHZa6zRwd4Sq7fDnMbC31R+ER5gHSIBbhvp15CRgBr5NO2yiKyxj2TgBH9NJ00RdjuIe+x/nWePdl2ZsaSbvRD+aDnyEqFF1l7rsa7067WGO0+9+xRdKDEUEaaJoRm87t2GjfQzPLaat9bggTUSQx7f1b2qsYbTAIdhhhuP/tbFWieYtQWfaeqp2ts24F0hOExHQrovEbksvpZMkPJRlv/qGK74hrZNauStWvyl6f8DKaRyOvZvQg0mBa1bgdtKgjgKmwXt0MO+xmy7t7jRzuDvdXGq6eq87Dn5vz98U3V+813x9qSA+OfxtjKlNkxKeyWYL6hEFyNfqDgeE/FRdRIR9Ub7lEQ4RUQcoDlFyuOw3KnitF55DGO6vuh9lgPlsUMAU1AQom8SGdYwbNfamhpMzDafPNJ49l3/yeTx7oQE0Y3um2JxIg/+wZtCUTXPCB1uYzTcQCnSJZzwgADpjUio/0VDfuLiFLDq65kf+o6hymveM8c4el2y3uFf7dbhZRoTKZpHNNEwj1TJlfyFSUQiFfs/Lpf1WrPLOiwOtoAfX37ZP9alTKKhf1ZV2aq0pc8WiBxJGON09Foa/K4nfWNpvzf/bikf3ZmD9Q90GHwE7nUHZKemK2s845L0UY8J9CHccmG3jpDc/QWH/dTdpbRnON5mHeTnsCCs/6844ZhwRisBGmtF49x00DoOGcZTfoR5jnTvdz2Jh5LJnynW9/I6ywu8cq7tT5p217ot8CwtM2bU4+Mph/gVkFEj3ads2aGAYmixPyWqZHdYGtQUJzUY/MMhbTHlMi6yWb8f7Sb2jlFy0r+XyGIY4+JCLDHUHIgD4pPVlClrremuUcZAHWexvmSqKnKYlK3GlX2hDvpZZfClOXo8d63CVz3s3ltPvYd6jv2OPwH9wfWfZkdu6nZjrJre/ZUde1AVfKeGfrakhwzgO1aY+8PW7/3az4X1ho83YMW5M3e6DLGsjn/ObVzGDr9nv2e+wziyT5blhv8LwO6ll6/JMmN3UswUZYWKCq27UDC0NmyVubqeJlMs0Wku1tOyWZ0SmBuwG6M4yGg13ZlJWym0DG+GRL+vEurFMJS+6s5w3PrjmEPsWal3u2Wd3uom1g/OF+AejCPjCO8u9hkEzlEajTPQ0WL+06WYzsm/ivRMDfVqnRul4LP077UCeTHgr0NMs69Tyua2tQ8u0433QMrl/qS7KDVHHoGzKJX+DT6Ns0153eFpW+ApYw84/YxuT7f6AvcpPQ8zU2fGG6286Ez6BmfQHN35xBRBlFOz+rYBX8XyKD2W6b6Ckp2K/OczlRMQDHdqG1j65cVttt1q/CH7OPtNz7zEtvzrnPTQfBq94SbjjvR/lvSnvrXmfylj72DiOchlGw0aqrWi7iJD/iWv6qH2mson90r930G4Xd7rBbv1H/n2v50Le47m4OK+9NR/2+lfZ/N//vWcfxvCejPH+w3vSntdHGTe2e/bs3I8ntzEyrDoufdv/b3xZA3N8Mk2uxmBj2m4ZDMaNhnGQO3/LpaNiBB4BZwxg74G1BvI9QZ9pBsp0Z/cAYhoRfUBYqA3MxjZgeDa+jkEtW01oNqoyJgzgmk2666vr+usAD+L+0tUHou708gXPiFBERy40IqR+K8KOKBpBvXJ1f5quckeQRqG6yq3Vhw5U8vLENucDPDAZlnFCb1PpbGJA2wNTQIfxgcfM4HZgYkYPAM/KPy28TVfMvDfu6q+bSldMHKa3tRl/K0++kzsOAxSZO1fLD6pdMvUkbT08gjqT161sZ2fg5yzXzbxdL7eV7cJ1ObQLGRIdZ9HOr/SZixvaPDFQVkvClnQRlGlUMZRM+XZ2RavKdXk7dLdnQuwUneK3PDPpj1F5/Si29VBEfBZEcod4iOeXQaKIUMTTSNdvQYTTmDVUIV/9adcRXPW10kfB3+w0c8rUIzhYPILHR3DaKijq+fAR6tFRwX4+jdCDf+E2BoseDjpphBkPwsmZICjCgNS96MTtO9Fn3N7GbBs/wlT9xTY6qdskdOl/M3EF2wn6hfAs7l9+WJYVX079T0oR6F2F3t8CDws4STM6msCeRZvHCf+VpA9e/HMdH84/6B0HJP7LrF/89dwvr/UW/wUHN05Ldnm83rLwODt7xkHmc52dnckHWRsWJO7L1S7oecei33k8bl+wee6J3Xz91e/3f/2r/uu//ks+CPb/8/uBQzeP7XvmFQsdEQraPrEH8xxYONZcBG0NW8mmCNIssFz/aCSyeH7qC+cNi+d7WB/WgXXhhZe/av3uuz/X//XrQ+DvvvuT/NXvcx/8cvh3crKt/O3wQhAS95cQJIgIZUu11uTF4JaDUZe/Rf9um0ROka63w8TijHGR9vALvcNWCD4RAQmSRy00I6L8Ed2vJ6+5bMjte8tcU2B+vuWg9RZ6x7xTc3ONxXTW4tH52hlhd5ff8lp2H4i+fPFS1tsf//gHvXr1B714+WKxr2fyItU627IZaLf1bGqdG+Zh+zPGcYONjspsLk4Tdb+znMi2yneLrA4z/LLqlxkvNPti9YO8OP3AovScgx/br+u4c32A9YeSSl+JrlumGotl12UcRtlGLI9lPTk5rf5heb3wfv7sedXJXzg/Z7H+rGzhhDybas+ILJldxuwxalFfELoC5+F2mMSz7sC1oHRMzANKnP2kIoZn6B9xeSydpqnsbo++bCfW8y36ty491ng8qUNgxoXStX+iGXgMuuGw+I722TN+TLSddSHLbaDrbK101VaK7u0O4iKC9p5qjWi+r3/5RT//9FP9EYup4S+Df/n5Z3ks8oGw29nluo0tb8HjI5iojPuNx0u7LcvSJF11lFdaJJ3DK37J5zzz6nb8gp5RSvLafgrUJRb51/jitXp+R+p6uLiiIVTvB/MGM+SETe4Yo29uJ11e73TOoW/h4rYOf6/9NSwHnLdud9puMuad5O9hY6chZ22G0GZMDoGz6NiCcAmijElBOcGhRhS1FHOFweToDtwG5KPb4SseR84V0J9rCSGqpTse14wT/onndxz0vvtwKePtORS85yD4w+UVdb7R4XD4wnEcDBP3DrwnnfO8g77H/+HyWoZ5ntch+Y1Wtw+MLzkkvuGA+IYD4mt058Nh05tVh+ja9jezzkEd6EEFPyMCfQHsprVkzGvVLxJ/RxCfyoQeYD9w3grDXbSniUhFxBegukhGOoH5AK2XD1gMC11hcz3LiqjLTF+Y6BszbtuI6UzYQ0yaKx5K2t7/cB+lM9OIY3l7fSJ6mBT617q6PIinjlBvq6TtjAYdCsMyrjXGhsy2pHP+h4gIeD2EFPJFlDrsX6EK07/o1dt81kR/nGh324xFjQjkztJDREDtv6cRKSmkgh5dDn8U9M3e1YafzvhxCWv6Yzoj3RGw5aCeVFZMmIWZMWi6vdTeh7+XPvj9RXcXb7S7fMfh77l0eyX/PHRjbE36R8BjRqQJncwLBDUikApELFTBPxLjtwsiQ0GYH3giQhGPkfdhTlqg1LADuvRzezscJnV3p/rE1VPSypQpI1N0AAVrqcbadmQNtTl7pu2zF9oUnmuEjqylBg6Gc3sqkdZ5RN45Q6ULRUll/gZeFR6GLmEmUdH1DEmWxZDKyVNSRej4Qv2MU7Nm2tH2umJ2hMuqLIFoiYhN2bIDWbPhN0XmpKyIUETof+rlKnegj1K6H4ZrFFW3zEAP6CA7mvWxuJO4SMLRQUTo39dv0AANUZo3fQzGVdup1xamK/as2yoM6gO+NdzU9lywTcPvWyWzLM7f5/GZIW9iyNtDAfxmZHK84TSG3c7nsmwNEYENZdmP7aYxR47GOPIO1bHhPXhjP3SADu5jBnnNx3B9vCdUlHJN/X7nd46VHnSxxB/LZ7lkmWFm+VbgVfAoUF4alN0WWBbLXHKNg0b2M4YDPO/38SDCHBgTKcOyWVa3y0OZZkQA1R6kLWpJEGC94RMRSvepB6CcRzK1NmgwBigY0d242bBGt14HNcKykQ8+ls4luY0sX8nF+9rOe7FQ7zkXeI+7W/YD/B7o+Epr+0KvM/OXeVBN+Qq0t8pqvYzD2MtHjnHc1J7JxucT9m8slzEw/APkG0i/1qG1pN5htnLbuVzvS9wxv94i1/rev2cfbL+usyf0iDDcla8/0LEr68CiPRS14ghFGCmX13Khpccmt/dQcq3ydeq0SdpM6zMWHgE/0R9mMMl76Dt/UYmsN7w7G7fQO8KsS9fHck/ocC7ZLJxZxIFfxL07Y5WtIWvD9sbS7ab0uFG1t9t8wWBdInszaHePy+bu8lyuZbA+d7T5xFrEdjDbBo2QEII75HyN/MYAL8PupP4RxB9BIXLDhfq4Tg/g+XUNJ5VW9yPq8APgrfXCDXsX0UOO/Gv4SkVcJYKuYaZrWNFPPNZW+ET0twdbBmB9rbD+rEe32Za+cOIPD05PdcperPeavLf0ggNfH/rWAfDLlzL1l8EON54T73TPODh2nn72t5X5jZtN2cOw2gDtFxmopQOVo+K1nXgnc9vQn22z3S73sl3cYrtX11d1kHu1nN9dcYbX94Au5T2gD+z7vDfYb/Me8du3b/T2zVv2nd/VPtwF79hO7/05990944vL8Jg4U+7BRr5ds//OsWgg3fj3G6qn8pcsWzZbN2z0j5uNBjqujS5bYgRSiAtLXw3B3ZaQj24POklHN2xApoYHBfOyu2XKA2Vj0PSAP9QANFRYBIt4CrEx3e3uZCPwJuL1zTUHnnfyALljMrHh2RA8LkSEzDezQYH9ICJK7gioYYMmJKS8pvWIAAAQAElEQVR6RoQiFkj3boeJcD19xSF47RCdTjZOOsXM5NKNldkFPr7VH7q/yIMHlfL8+Ha4B94JfveYa6Kw3x3CcAfpA/NOK90zQO/R0YQeS0ewD8qvtmmpaocnaEN/bieSW60QSxHQFTiJgS2Dgd3GjJt0DsSb6C6TMoB5GeWPHtYa7ZNGKiLkuIgod+jhZdlnJjvXd6I+64LI7b/W1YsOu6u+6GpGjg54IRbP+9vlKBQRspwR3R2xUIWEW1+6nOZLeJIH/J8MfxSI3NyPAr/BSzEh/xPPh3BAj9GTV8WF9FT1CBVREJ7c5fkCLT4Z1c5u649Q9tBto+wzcIMowLwYiItxgSfmV/Y22S4eYab9y1boh1PZwUR/mVlYTZrWtKSZiZ/xz5UG+zVT8/4fDdfDo7IpoG4Ti7Q9Y4H7hxe/tyzMPZ56gvZBl7/A9YHIzz404YDkDQe/nnj39DWrYhiHOuj1POGFhr949HjdmBuSPiwuiqn2cJ5bFquevN+9e1sHMP6/ff/Kwe/fvv++/G+Y6D98eK9LNtVvbm/qZXCmPUKhbKkGz7a+HDE3tNYIS2WmIki1QL/DFRFy+Z4HN8yHnhu9aPIX0F5M+dDXC6z1K1Z/9fuf//kfdQC8ftHqhZYPMcfNpniprt42dlIjfRHIEYEOjJbFZ9yM9WI0wNcLQrfJgN4yG2zpJzTKZBtHt7aIiFCiQ6ORpnRs3YI+Dze1TIUR0AhJhvrFYDTB023sxVi9BPBS4rmnXk5wl42tCzXKNYuIUERHa6mEv9Fo24GF5mazLfvyotS6/MMrHwS/YuH6sr6gtf5OT0/qMNjrE+tyy/rkMbwYdtgGvTTqFBGakMHyWkbb5T1uah1xR18wHF59Apu8vOwLVC9SDfcFx7luHitKdmzf9t8yqU+TyxvHoRbPG9pju91oi4yWyfbig27X48XzFzL8M9fVl1jAb0nvvK2lUJT6hbIVOO8R9ocUUQ8cvu2WZEJ4RCgCyFf48QAfhzyI/lWe4smDYqvseybdxt0Gxh0v4F7D+Utd/2HI+fm5fAh7zktAuc8/6OLyQn5huOUFYs+YNTM+m19EFO+EZmul77ZQv/hXW+DP1uSxxO3lvzD1rxj8lXHnr9//VfVz8z/8UAfDb9+9k2WwPIbT97+0vpXlNNzeXm9YdsN8C/QBAbdQwW7szH1jTWf37PAFroMREdiLbSarDon9RITqepS2wv5BD5/RuVTj6SJ6jOuwZ6PE7XF1datLcHFxp/PzW33g8NeHwTd3szjHZH6V9nNv85kCQpNaTmw2SNtNgCxsxqbNkBrBkEGaWbmkD+bgIJ/1G+UW1wx8hx/A9CkQ9dm78/FzJvtE2jva7QpbO+fA9v35hd69v9Ab8I5D4PfLYe57DoUvOPC+uL7VxdWNPlxd6T2HvD7sffvhQm8/nFeet4v7Lf4Ox3W8I+4dPN+aUo7zv6fMD4UrnV9c65yD4nNeki8Iu7y+kTd+duh+Yv52OyAufUDYTyhb02r/ppndn9hTYk+QSovzIU3yggB5QKrcJC66hEcEeR/C8REPwyLsF2mBpJBE0IIoqlBdM21aoF/PB+yxnT1j9SfAOqT61VH/iAhFdLjOEQH/FTg/eVP6gY8t4ZMJf2PEyntGzs4qYpEPGhGEB3rPaseBeXsYBq0YR7tbxVvnUk8f8SVKytByHRzlJ2vRf7XHXO0x0f73cJieqLN1ERGKCEmhiNDxFRGEaUHo73/NsDQg6433cUke/zzGmKoiSYTtex1WwPapsFj8amaem9jj2LG3sWP+uz1/p7vz17q7eK39xVsOfz/IP/9cPw+9v1M//HXhoZn6TpHag5mCZvxVHNE4FREd9OkAaX8uYXaDkqfSp5JxpAN3ZM9LGm7hXfwkfnDP+FZISAVMVVdEkacfjjRjyg3GtBzYc2LdNHpdxOHvybMXOmHN5EPg8YwD4NNnav7ylz2qGDcSa8g5G3pIzZQ6U8psGq4VD9wEyaSKIuhACYw4DgiHgEquiJAvk3s4zDB/xhLW1x6bVthuCRWZmdOy+nZrTdmaWjZlOiyhQRIji/LQP/rqdXCZ34pvlWxeMgQ0qmoRQZ1dV9fdwB+dRjhNRyXWv69fqwFr3vD66UA9vrLOsY3W3pndzKn7I9Q6F7/TeO1qdFt+JAlt9Sjks17LUHwocwbmv8qwZ390v7wrWhbL4DQFZKZDH3hHdPuIspmm1rAd9yngOXP03jHzp+kGtzFuNhoJawbpIjoP91zXz7KsKJmov+U4hmVyXKVDpqrLQq3jg4CPHUtZ3stqmcjbZW6JO5uytSUM6jD8CU3ymVX4AWbmCZdtGVa57J8Yd2bLYSWhZG7EYeQhDAc5JfOICEW4zFTxdxmgZVb5A+UOXmsA6876MqzTAT1WmCk6dNpGevMJcVGWZZjcrtYdbbk7hvcDjCWs9mgrHes9aOWjfrPhesAyIhTI5jIyW7WfZdhsRt4deKemTTcLxs1GbmfHbbYb+X17jXPYMIxVZwUzErJaf5av9io83xZ2tV/uuAl7nJBl1R/ifHyjaFgt4aFII5UHme2mTdFTe7CmaxrwN+arBs3WyGM4fSJiFGybtn/rxjL5nOOO9+Zbg321O95VHOZ6ON7nH0472x4OOoSf5Qp4gyh3KCPUXC4wNSzTQNtWm4+DBmD3iO4c3vsOfFw/8otrRgEus/qGdeayCSNK1EIRPGPJk00N2HYG6m2eHYSXHKRz2srjfIY5daDu7vAz/DBwkH5xiQK5o8BDvizjg3Z0ehARjlals/sIgRwRoYhQXaYLlpAKPn5UOGlMjeO4v5vb/I1EVwusT7eNdWmb9z7TqQ+CwRkHu8+ePz98cOA9tT/+4Q/yf0dm9ysOhf3RxQvSPCNt7U9xgHxycnroQ+5zZQsjNoF92L4jAt2oUHZKm7u/WNe2P9vEfup927ZpG71lf+0Wu/U+7w3rW+/teL/l8uqy9l8+sPfzngNg7z+/fv1Gr9+8kd1v2YP2vrTjvU+z7sG5L3jfcc+a2WOiy37Qzvr39S0aSDf0hgHeRuQBdMvC+oTF9ykbrt7od7jT2NAaHbYMIW0IQPHpsoiKJZ3zFCIZDAx3/lSFtdRwPDAgiw3bZUUwcEu8J028J+3kg2AbQFEP3kwuezZIbAyTN0mYiEiuoNyEb7ampMPEiggliAhxy48I3FohafVDFVJBH18emAwbH/3AhOF3RtYZ9wSgDmFCsSsietkZilUe00iKIKye+viiEBu5O1fHTBmTJgq1/xBHOfYb8zIge4FVkxp6gY0oQhGUtcC6MVqmrO+WUJDNtKkuZ1xANvI79J5HRCidB8RSt9W/0kZ4S+pZae/TJ+ER3b8w1ucuqlx6rYmHRcV+gQeaA1hY7A3qbB3N6KVjrrwrf4qlyBAP7ijw4LabYEmhR5czrUG4Hf8liHRrlt+fWjpKNXmEUBDBbfkeIYK4fjvBRyBKzm4aOL4VXhS77TNTD9AadkhYu0dL3EeIcGmqq8wSo5iw9wdwm9P+1e7QilvCqj940YJ/chz5K11RuceCYv8/+NFt3fWrvsAY6UXjLYvIG/8UDpvLPuT6wEb1OyZaT7hvmHzfv3uvczanPWEnevYicLvZ1uHcCfNB/+nabR06eryIYHxGby7D47LzeaL2pP3mzWv9+ONP8k+xGj/++KP8c6ye7K84ZPNC1v23lA2fXNrYhzmea0xbNmVLZaYiaPcj/H6N43KTOWrQOG5KF140+eD3DyyqfMj73Xff1U8Y+4vf9aeMvdDyX9qdsiBb50/bvW3W49KEzc7oTr6Cx1eA6gtFcIeyNfpKx8gCrXQ2WsYROQfkbbLeMkM130TXY6LT5rzOw8tI5cPdhlGlc+biyhMhX/1p1wIqMNF31hcPu2f3owKLP2xt78UZmAg71JHsEaHMVQ5oS+qQJat1ZF35YP3lyxcc/r6S9Ws9Wtc+MD1hgeo1yXZ7Wu1wwjrFcL6+iD3lkPik7NP8XM+kPESWZdl7XkCu1Vbv7jgEpk/UiylziecQx3mB6kWnF6Bv6R/vOCw8vziX/0+TOxazE+1mvZi3Eeg4C426DOh/PKCvqbY6Rfb6f4OfnekM2Iaesei27K7DxpuerH3clq3aIGlnfQyF1ivsDvGMAg/fIAgMoW5geg+F/iGX2UZEtWdrqUyjld/uCMYK7KHGodub+lLXY9D5xYWMDxwGe2zw2GHdexy59csu9rTaECwkHhFR/Ntix9ZXue0H2dgQpo1ubm7qgPktbeiXi59/+lk/MQ55LPIXwX7Z8EGwyz2nfMtzxQGc89kWyl6Q2dT2s6LsHf6Wq0Aa24TjHecwFhvcWJ7TqV+rjtwfMxtVcUiP85PUJv9wcNbay3iiQAfNFgu4Tjv6zB0vcX5xu2TcPj+/ob1uwU5XVzsOKWfd7UP108XBJjwQfaHIMNMPhO03nZ2M2m6aNkNqMwLo2KSWs7AMMB0gJoUeprri6ClSqa4eSlIn7zjEVYLlMUNX4MR2eJItxBCsO+zrivnwnLq9r0PdC72/uOSQ95rD3ltdEHfFnHnFOHHN+4ZxdbOruPcc2voQ+B353tdh8aXe436H+y2Hve/AWw6T33Lo+5a5tuNCb8p/oXemS/ybJf4ded6T/xwZLi8vdc1L8y1lux3qhddCU8+kfzXs3OjuVFHCw6CeEYuOqLCdHyMUEeRb0DqPzEbY6j6mPX3EZ+iTcVJIIkpF0f68wv3DcB8q7OW55Rgz883sNEBcxQdGnYYiVhB5uCmh0rvt10CHrW5MpqLqcR/4d3JV0dRxZYeI5YxAVgFo0k6tWb9Njbm40Z59Pm7o33BcKqKnjwjCjY/DI5xGXHEAQeTVAfqGy/J/C76B9YOkvYxZE3bdMfVxk2p0+QP5Xd+oukdYH4bDQ09fDjeejv31oZ+xFaIO4+pSwEz7E1xPSxO4Cq40tj7XnsVek9cezFV315e6vTrXLYe+d+dvjg5/zxW7a+X+Rm3a1QFwmgf8pNCk1F5NE7qxnyB13Ul2RPTS8aw3lDDCeZY7ItSwxYYNJrRQ43jAokMy1XLN0BU4D7fD8FgZIXIsfn3qCkWEMpvSa9DNRiPru+3pmTYcAK8YOfgd/NXv5kQBNG4k+szcmubs884cpqE56NviwW23nfKFv376OY5lior2M9Y0S0h5kU0rVCkIpmXR/1w2O2G7CwjDeIkPRYSypVo2tQYyux932h2psH7FFaQ3Af/YO34l+1+Xj2qVHiKoO3WtervudhMW0IhQRCCXAfn3/XfRgC18nTNNvZabGHMMr2e9lijK+s7U4U7jtMZjIdw6xuPwz/ktg/uD+Rnm73LmRY5a0yzlW4YVa5qZeb/4l32o7CQilEa23q/oT4PBO9OwvP8Ofo96BM+rjffcbE22w4ilNvTZVR6Xa72sctU+o2W1jKZHqDzOC6qO8pjTgVMLd4lyIkJRdk/ZLr+FWmbBsmQjHL/rdUgf6i2sAQAAEABJREFUIbsLgi/llDyWBVjWifFnJpzRyAmcqlB6x7XecJL5lAzwrTJdXkMGyrb+xtLdwHp9eXdFV9bZAejTerW/kSdbk/mZt8uzHNW+yOZ9Hb8/fQTWzz688f79jnW323tadDq7LoaZSYgb1U6JnC5vYG4YkWHcbHh/6DJu8G/sZ4/K79n+w3DD7i3nGFsOhcdxI9evZEXYkpMy3cYdO/md9M5rbOZh69gyOV1BpV2h4CPgXG5YyhDPiFC2VANpubPhbhqwzYY+G/PVALU8RnN4a3LabKahiJBkzJqwf8tiPa0yWneWteD3Y3Tq+Im1hNPO6ND2GPDorHDhyEh1HaRsZ5GhtsjXKNvIbCrgz9bUWqrlPRJ3R0jwd1OVjrBBlylfRAVxWfwTfinzyTS/QVV/dNBKFz2slR4GNcrMzC4n+SPMKcxVEaH+D28INyBMAC8kDpAvZLJ8q1zhsM+g4nlwV6qVlufo8XF4KByPHDLs/gchIqrtrCOjpXXbZFsah7H2vbyXdHpyor4fdiYfBHv/zHjFfqX300xfvnqpFxwEv3jxQutB8DP2pZzPPLbsR3nv1/3H/W6Af9kxbRRBGyklhepC0d0OJtn+bIfHsH3aXv1fxnlvxXs7l7zfnvPO+4HDX++vvX37rg5+37x+3SkHwf7vvLw3855DYu/PXLBX5LzmUe/Ea5+lP1d5bnOjhPr342s0gB2FsqUGOuW4GdlY3cob/Wcsvk/YvLYhbDzIjhsmh02lG+i8ifFFhLQagfq1PiNCTlPAHWF/KJZ8phVnvzs7aNlUaK3ytpbdn00RLO5pXBuTB8Mdg3UZFRuyNqwyCCYfG2IE5YA04NVAZsp+84lwvP2pCLtD4pbdwsGtr7mQx+V1dOPvE8V95ohQBMhQZqM+2YFMDWRLFYiPCPWLHtUdPHE/Lsd+jN7lCndEKBWK6MDB3d2zJzCnXSYGhRQRHyGPwrqbdPJF+SZHiAh5QvGAYLtxPQzbhWF3ou8IykkD6XBXmMNXLGEIg9p6Oa5Td+nJa6K+XqQVaG/bg92euO22XRh275dFht2O9yBhfX3EGDlKho8ifntA/HYWv52DFfoYC1fL9xiYzBL7OeJcn4v/fFyIf4HtG9hDy+z9Ihv0CIxLtjFPco24tD25vYo91o09zNi329bUsHtaFk+mPWxmQbVikg+Cy26WvJWOPGV/5ml8nSJKkn/GIz5TqOth+/cYadwyTnrivGajyX999f7De3my/fnnn2V4EvYXwREhH7I9e/5Mz18817Nnz9jAP2VeONF6SDWMgxqLNrZa0ONe/nLOm9WepN9y2PITB7/f//V7/fd//3d9deev8N4ywTuN5dhzAI961VpjThm1ZX7Z1oJ9q4FFfaPND2MFdtKrGUUiOi3PVz56lq/J507ykKnzBjaXrWmzGXXKQbh18vLlK/3xj3+qg9/+1e9/6s//8R+E/VEvWVidMnduqEtmk6iD6+s2mRmHCwRwi4EPfP0dJA34QWQ+phGpYUCPXrSBdQG3Qa8DumzI0FqWvgfazWGFcSDfQzTqmZkquVAHN+6Ht8s3pFBdEOvJaScqtWPc3dX8zMsV7ok6i7QRoUDWlimXcQyX64XmCQel1q8Xpi9Lx3/UH2rh+rLbIno9pQ1Oi57WQtfpV5yycWgeG14KB3Rivi1TEVgrAtr2umx3/QtgXqL2yFptI9UY4f5yweHL619eyz9b7sPCN/4DCRar9za8l/NI1MkIyrCdUJbr1VgjuT4DNrChHTbbjbYnW52wOLeMZ2fIviy4y7/Ux/FO7z4Q8ELkGoVWSlF68goRxUNfur4mzZd4PB0fEbLcrneHbWukjw9q2FWgn1mTPB/7IN3jxrV/Jghdn59/qP9/+R3jxwcW/LXYJ9zpJl5urWtMS+tFUdRXWimNIaGpiFCCQHcRbvO5j1GMfxcc4vvQ928//FBj03//13/Jv0rgA2H/ZPTbd2/lL75vrq91x6Fnlcv8MAOvHyz3CvsnhxsIZnfJKEth0GKE85Q1XkCmlimvnawLh5Ec0eeC3f8IrOWY94O9bwIcZ1hivId7wrVH+NvdpIvbnT5c3nC4eaMPFzc6P7/V1fWuDn93HP7Oc5K6KbPJ8/TAGLMZm7bgdDvq+bMTPX/OHLIdtCFubEk6oQehm1mJTQS6orVkOVZqdwfBtK2fBmKZAFIGKVYQch+HZ7ln24GB3/HT4p7w3LKBckl7n3MA/OHqUudX17q8vtU1db6+2x/+3967KbQDprd76Wa3l78c9lfB51c35LsFN/JPRH9AVx98OMwB77vCud5x0Pvu/WWn7y709t253oDX7z7o9Vtg+u69Xr97R/h7vX3/QT5I9pfBl/C/5hB6fcehGvSnvIdtKkNJvSJMpYg4griobOnQVMSprginE/6V2m3Y/xkkcV8Ll+G0Yb4ShWm9ZmQ6hucP9yP3p465xmSHOQ+sdJxf8BQ8xIUJVT9y2onGNT0Os5tkD26H9XTzIe/qf5Dw7+Ap2eETEYpYkfSbjsYY2egbme5LSRpD0CBNR8Sar/uz9NrDJFOe0aFfeVkn35p1zfMt+aznifFzrnX3hP6NWVRxseWuF9cx07qwP4jv+Jayfq+0sRTkcTaxS4NRitAZcFtRrq/rvd9pYp7Z3Vzp7vpCt5fvdXv+Vj4A3l2803x9rvnmUrq7Uf3087zj/HJSMF4qJpjZ8kPr+CZi5oIOF7HdbYG666On9R0RigDY06rrQOfpsAN6VrzdsTyjeM/4ZgVPl1nUdcW/3v4a2phIz1CqCUYTZcxt1DycKLdnGk6eaXP2XPWTz9CR9dzAgXCOGwXrORas8qGv6CPz0NQPfykRXjOFrhK4zNmPA4g8uBfHE0GOgRXkPreTFfxwDFEzdZtpR9uvMePHgEWUEgYN+Qr06cxkrG6AdRDhNf9HoqtQBIDn193xdckOqb41/SHjb3S43I6IkOufrnch8TcFOonoaSRT/fv6NRo4sjvb4DFWe6z1K+ON16zr+tXvPKvb4eu8a/v9NWJ8Ko/5zczFE5iRwZigVSZ0xx7eHe9ffiez+xjr/ozzrPwjQrad3seSPtXUBvpVW4B7HAfeOcYO3r1G3sEOIH4w6Jcts3gpGD/QY8mFTC7P8rn8VUcPKGkct6ZfdWd9r3I+RYPAiJD7f1bZdt8jIhBlAfFO43pGhHy5bUsudGZ5evnLuoWRhyp0EQ4O51qwhsErIhTmHymX0dCF920HxtcBXQ3H+rPf4daZgb90aTf5srXiERFVUMlY+tnXe96OOa7al3W2D3/9C3Tr/r3paocT73gT4+lcoE7Ux7ObFMW/tay2HlxuyTBoMN2M2vJu7UOvE/YOTni/fogt8duyBdtJwgeWsJ55L5zk8ksuf1BW2Mm6NazfGb0dQ3WVVeOaD1LCEL+KdUQoW0NeaBqpAf/AfGU018FuwprtFnfLpjwgFREF87Uc1s8eXbqf3HHwdcf77C1rh3Lbj373vJP4DyetR0NcsCk+EZ1fmmbINhjRaWZSdqplR/c7fVZ4ttYp8rVyL37yc6MD9GCVSApJAf+Al2FenYbsdn63oW1owK7GcdD4QB/tIznS/OAcMI+AT6TMM0wj1N3Qxa8ISYa4Ol3Eo3/g4kZo4o7vnk6P8mm94BkVF2vIEX0q7Cj67+lc5Iilrm7HbE3Het1ut3IfcJ84Oztj3+w5798v5K9+X7I3WYfAr17pFftr9q8Hwc85DF730ZzPPAzz2zKObliDjbTZgL1mS6VlAWv16CqlX/cX221mqmUjeq6+Zlu94V3be2gfzs/1gT3o9+ypee/5HXsvxhsOfl8fHQLb74Pgt+wL+RfdPqx7Q7yrX/uPo6sf3FWfdT+psi0Ipf6/cf9jbQv7SQWNNNAJx3HUpoznlI1ub1A+0xkHAGdsVJ6wQbllA9PxTnePoXdgBrIhsxq8JTwj1P/RDHavcChuCpYNhNi6K21GhTm8tYYbtFQQTjbNTCx9AtypJpLdrTx41wSzLCImJhIbQYTkfBEh7g743IcFCSRBjOAR6lcwQKyogQJ/j+GJcZXXdMEDwyNMBhk7v1kRIWqhhEYk1CDs4CZ2cTdT9NfS8cC0/Ilu8ZsHvF2G6ykul5OkSeKMVjQpJ1T/8AfphM9Z3Tmdv0N1FS/LDew2Kl1lmEkzO7ciouD28WCwGQZtbDeFjTZMyLYN25PTtGzI3VTyZZfJMhbww/jTN2U9jrRcM3ZQWGW1/8hdizMvkrCFvalBmmlJ43rPC+OARkTVKXB/7q54P5z+cwm/EGcWX0hyH43MR03wsElIVbyQhwroMRz3KZin40w/gqSK06evHt+fn071VIzzdASlRGATAqbYg+2k2Wbo/7UohTaPLaDhTtJFktN1Xti7LWcWjtXu0LleNmatdHLYCtsB8RVmN4eRvf/2zae59E1eKwXGdtlZReEv+ns+KHMdi4qKuq9AB9ZX6YQwy+k61+E2C8JaJLJx7C8a/ZdTF+cX+uAJl8NY/18Lnlzt9xe5Xliazynj/zPGe/9VmOGDqi0LbC9gG/X2Rv1cetvX2Gu+/ksuT9I++P3b939T/dzz377vP7X65i2HKhd1SGy5LH0it9tybdcaRxg/TKucTIURIR0hAr98mX4dIpxOnY0k+wwdLhSMOyIUQbmgdJpNDZvzWLZl8bMupp4/fy4voPyTz9/9+Tv5i19/+fun776r8GfEbznMHqhP52e+T0AOo2Con0/CotWuVtDvjSVVyYrfN/I2+oXH22EYGX832tKGXrgZW16IPG+7HgNjtevk9AcQNpBvMB0HjV7kIfuafmgpt8VS8j1x2faVjIhHn5qB+9IE3dOv1rF3wl6qX5E+nI+2TQPZi9oNLMMWW7PcXoC+ePFcL1iUepFqnb/Ab/0bjl8PgZ1+ddteu/uENcwJujgpnbi+LhsR6rY8lsuw27DbNuqfiLql31z6UMgHMRzMvGUB2vFO7+g//mMHfy16y8tXH3esCFcuZH2tcLn9hQ/dYkdeP7k9Tupl9VQntI//4O6EA+FTFuvGlvbbkNb6cP5stEHEQW6XZI+DIkIRHQpCcfP8ipvETvtNgC3ZeD59wysQImnLzKZW/WfQgH3Zngy7W2vKlgxXc38x4MX7xn+YcnmhCw5pfRj8gZeDDxwKn+O/5CD4hsW+13oTc/rMWG4BIkPpMpNSTV12SIm/ZaplRxInbPCOF+ZreH3gkO2XX37WTz/9qL8xTv34w9/K/cvPv8ht7PKvSHdzfcNBsF8udsi5X+B5wpvvtMI6V8C72w5pcM8G0eJy0ZGhWGWBuu4RQezvdCOLS/P8sZbIlhfamuXxPDTJrWHQKNrTf+84/eWMV+e3s95eT3p9uQd3en+x44B00s3NpP0d3DgMDdI2dDFSpxNeDs82g57Rj5+fnfDieaYXzCfPeH84JWxD/IA+kqxBYeG2NHAzipRMpsZM2Ar777G6HNvdsOOewXa3nw0AABAASURBVLFf1Awg294g1i034d7RRjfY3RV2d0E/v7i60hUHrfW17+2drpk/bz2GoZkpGnxafWW3F3RO3c0NpG6nKKAO3aCLm92sm7uJ/Hvd+BD5Bl5Xd/AGl3e6XHABPfdheuGKQ/VLfWB+fseL8Rvo6/NLvT6/0ZvrO53D+AqebhPLL+vPdmQaEmoXRKYEQQMs4aFPXk7/EEG+T0EVx0OqxgucXwAyBhBCRYR05I4IGOr+wrt6eiuqtz62MdNeMz6MVXOlIwWUpxx+T7tvTe92dr/s8eb3MdYyP475XC7KcTSlP5XP5TscsbViLaeqjewRgToeIiIe6FR1Bc+HiIhDOuneHdHdDvt2qC7La9l/HYrFVz1czsQ4M9O+E31xKjdKDbJXPRL9GFE0orsjQhEhCXDrd7nWgkwf4Qmvv85tVLBRp0bdGp02XbUCD8LEYe483Wne32jeXWq6fa/99YKrD5puLjTfXks7Dn9JF4w+YhQysL5ueZTtA1WrAKdKJTjCDh1flFneldpjNwiROhTRkdBCBt2WMPps4CYBN37iI0yFv0NchOAPXFK5JZEMHlBLW5PPTA1m7XHf5aRbxpG7HLQbTjSNz6XxpWL7SnFi+kIxnoFTsFWyHgrWp2ophmDJCoWbzPsAqY8Rc4WoruBJHoSZFYQf4zi388ykXUC2CB7kUYG0RM206wG077yCOJgrSZthW22IuoB1UCZuhx8QpAyJ5zHikX+Nc3jIV3/a9Xms6UwDrrEkNzUW71eSUsVn05rnPSJCsdYVG3L9c6WEOy7CaQB843eGFPzz82PoX/SKx3LZFgkr07MbeMI52Cf+ibFmnQf3uPfshdUeKu6KW+gMdT7YHW6XZxwC0Fj5aTctiCBkQUQo7hNXh5ndPxjjq3dZnmNQpt+3LMcOubwHUWDttWc/13I6zvLPpH0gH2UJRAQkZNtqjT6GjTX62/rONfi9Foygu0c5zmmytcoHBxnichlrmUUp91hvB5kId3zJhdvUclr/htsEdoc7cEWEIu7hcSKQ9xgNmQ4gLluX0fUjM1xQK+XtvTZFZ25PuyfrmXDLX2AwKhnQd1HndNnQWFD8CDONYMzC7XJaNjXKNQbW6+PIHi/j74Z9AWOEjpsNewWjSq+kzdaU5JcBf4pHDbQ6Mk28s+19eIm8u6J3uvPePS8Q3b9jL2nX369IP2MvAjOyU1t5TI8IWbbMQLYETd6bcPkj8o3ItNmM2vgd4xgP5Ex4hEJwhfc873nXAZaLd4E7g/f5W94T76CG7dCy76nDtMrG/GUmEWEiiAK5IvAX1MOC8loiayoz1dDlgKwbYDpCC2WbTQPxbUhlA6RPeJmRyWx9UL7l8XtwARmLIvdKHW8bnbEPQ9iF2yIkhf/BrFP8dgPbocsqUG7LVMsGUpkdzX2q4QZtQWZTOD7gGOIKRYSKTyQ0FWm/KX6nbanWmhp1dX9sVfdBwzAWGnHZmjKPkcUH5twhHgr/C55BnN1A+IkUoZCgkevuDzoBTV5unFZJuUnY08sXeUwIMQnoMRxWoJw1vPz1CJ4rcK6FrBRehPYyD2EOWfN8A6V8gXDdF/0mum3orPbM0eUINputTtiLrD0m3r+9Z/bi+QsVXrzUC/bWXtUh8CsVrbCXcrx/ce8ZZ3+np2c63Z7KPNZ9qc1I34e/y2qWAVlcE6Hg2bDNGVVPHhU2aV/9jL7O+/Ut793eO75kz+fy4kKG95G97/P+/bvah/H+tA+DV7zhYPgdezfvfQjMO7K/Ir7iQNm8bukLtn2X4X5acLkrEBBJeP7jbregrIvHEDEOe7Jo4hz/STiT06zU7m8B+T6TPLM1NTqjO+I4jjWAbhlAT05P5K/AXvlTcQzFP81oA7IhbNig3IJT0pxhWKe1mbnVBoMbN3Rk+NgYbe2r0r3stnvuXU8Rlgrh3EAYiw2nogjOhkwrMkWQZga/iUFwYiDe1ySCIWFQfWDug/iE3wuKmXQzfOHO7VIlFxfiX9jtR6e49PCyhPdQ8cEPnRe+c8kyM7YCZK80xLu+KzxH2G3+BR7cSEBpOLjLHTyDoETA1lIDA+JmGOTO5QnOtCY29DoSnuhDvlwtyg7yO8xo2VSw7jJxd5i3EZVv1ky+FZP16b8c8oKr6jUxEe868M9VL1GK6kpcLbPkHBkE3OZlC2xkn2EPp9AtdrDBBmxPxmB5QEQoIsRDki1C/VrK6J77JykVEUeQQl93FUse0wLX44CVBbytN+umQL0iQhEhHg8QQZik8D/cEbgWCKrPXBGhSgONwK3PXwc5kd3NTItV1+huW1XHysUcn8Ia/xR1+qfCD2Eu7OB5wkG8bTzYkbtHsFb7AmBFCj1ATSLJgqFhswBbaTmoQW3/ht2ZTUkbecESCYfIhQ9McVkrk20bva3tblr6JNxxk/swdt3d86EPd/+k2fHWNvWbj+gMT4JchAv7fUCBcVwSthPUM6FGy1RDJy3RA2FURp4EffB7s06wTK4X4EMd/L6pQ9kff/hBv/z8sy7YbPYL18i4csY4/pJx/tWrV/UF6zMfRrkvbzcax0Fm78W6+d6wWe6fw/3ARPzuLTw5TPHPPP/X//2/+j//5/9fX9f5MPgDh2dOb9253Ty2jeOm5onNMGpso5oXltQhgpoZcl1SbuOHcLzjTFXykPyLVEdXJHkNMnJXXkdHhJLw1lKG5dxsRhY9W3nOe8HCyF+hHv/c83ff/Vn/+R//oTr8/dOfWEC9lHU4Uq+IONhJRFBOfoxcw4jXPfTgigc+ka7u4hnI3EretvaTYaCtrN8Nsp+U7M/OnpVcNW/Xy9BAvlREyP8S2jI1kndD25zUvH5K3mc6wSZGxvKWrdLq+MI23T8m+oXn4B1z74552XOw27v6E31uz4vInjiHkfTAISKQw0hoUo8GBg3ob0OZW2zPMnf9v5Dt0m1g+EDYi1fHee7ZbDYaxxG72tSB7xmHqWfU2wfFLzg0PmMRO1C/zKSs+zLtj2Aeoi4lL7K6P+yQt8tMMyL0NQeB79590M8/v9YP9B3b+g8//CgvTL1odfyOOXRiXFFdQcZySPB3OY3ym9sJalkafWrcIK/nzEXe9Q/tTOtQGB24fq5btixeiMqoNJutourjOiX+UP8n4dDnrghShioZ5NsoGciup8DgqVpPoL+ZcTQiaNNGu4y0y5YDedvVaVHbmdttQA+2QefdYz/+v2IuOPR9z0tAfwH4pfT8gfHLY47HNtubFZzIYr20zKVdQ0mZib+1xCYGbZbxy37H2WarHF4c3nGo/wvjYLXp99/rpx8ZFxnLfAj8nheNcw6h/YXyjrWR8xgzmwaWNRRVFkQTNmK731Nvj7/eMJoJi3Aay9a0roGytcoX4iKe5+9zz/fFYPGLx4Ezc/bMfvqMSmfZhne7icPLvS5udnoPXl/t9DMHlm/O7/ThahKq0+4uNO3IwuEvuyhKbN8HwKe05/OTrV49P9OfmEu++8NLPedF8ux0y4vkVlvimyuPfoS+ZtafM3lNhc0UsHCxuY80uCbZzePBPRODxPXsbvvuk3RfEC/tGId2lLfHZ3pHmde3t/LB7wcO+s+Zzy7p41eE3dLWxjWbkLfki2GjHE815ag9Jw87Dn6nHCTCYzgh7kQxbAtz21S6ibSzBs1BOvLMHBhPHBQzRMiAtW7vZiAwla6veYG9Zs62HP6i+M35tV5f3OrdFe1wt9ftfkYjKC5SEQFmpWZFYVrojAJW4PzkvaZZqQRLHpJCehpE+AZO0NPjseMJRIYiOjKTLN3Ns7srPhXERRAaeRQe5eZRt/AW5Msyi1rPBdGu5YJWPzR1DMlworMZmwZ4DvGL2330HvCsPKSdvoyeb81zTGdE8jpylRWmOCmSp+9emYhQRBCwAid3T9fz4P3CHcUjotMsnXY3QcTpq6C6sKQqth4V8q0P6+Rr8riOTmtM01TtY7cUSgRPbME24/qYRvl7vaTQegXuCJ6xhnwbjQhxfyWc9gkoRegRRAigkoOBLfkwuJ9XYhvUV4xzYTCAznsf8l4odhfK/Tn0UnELGAuCTfJgrEqsOIygfjDqX9DCCzunYB2g5SKd67X4FrK2q6mxBEOc1nqPDEUcg7qVP+U2iTiOe9q9pkvSGhFORyHIOlHnHfPnHbihPjcx6y6b9o0D4M1zzdtXmjcvpRH3cKo94+rkcXbcKMdRyT5VskHOhEVu7AY+E6PyjG+FwmWBooEXIINwPYT6hQz0XpmnlsvaicVdWZHdXtvoTHvOtOEENRxW0WSKQE9ptEVfqXAYTLpeut9hUvR/zneEQ3iPPTwrHD7ciiDvF0GOozRkkhS6v47d96GfdoUiHmNNTTjOCOghjfVAfdFHWAfQjKbqz3YDh5NDIs/vD+mzZepf64oIWd4IqLgYWzAb2f5sj0UJm0D5y0bpI7zT7FlneX1aINzr0wl6AHkqH9R84P7x7XJdNDQiEOUe9/2csASOV0hQQbRcB3mXciznxJiwymE596y/drwH1Ec9yD1X/F4T4+C8yGw6w4PKV9et/reUYftqmWqss73m9ruW0Zb3roExpPtbpWlJWsKyZbfNkhmh4e8yVtlMrTej9Ihsa1jVwemRz/HOV7ItMmnlCY0IBWWuyAgZLVN+Bx/HQSNjnd0D1PUoJPKSJoC4ZvTh95ICa8f6IGqRaUKWifFpRnfWOcnrDj8pr+Sxm8iZtB1TqdFpIqJ00VqT994sy4hcG/YGjK0p7652b6DjZlMyW16nT2SMiComIuRrhvuMzNad29hYDy277DvWxjteJXZa23dG/gmYGm7siJD1FZThcoySkzYcQMnqtkb2Q/g4aCCuEe6wbCkh1uy6V5vtq2zLcXt7oxtecPzed3NzrWtwx3uB4/bYZW9fspM/YJMZapmFxO2wiBD3EUhDmSMybMZB44b3fnTY9TjiB4QPxNs2nc5uy9nIl0lBEn2ANkJe62fVo+Xq2PFOBnjB8JfVtos9fX9a0ruuAY8CwoX8TzwXEOZycqEtE50Nch9q2dRl6f5sTa0NasjbcGc2GREhLYgMpYE/ArdR/lzCTVMtEz/5W6oB17+j4W9KwtJpImEdHdJC8SvskUzVL8xari/Nq5l+MC2w22Hyg0TcwizJ1HlE8fAzJOR9AN2HBe4oebKnU4UcngRK+B6AwrirOFP5Yu/c5NfD5abCsqCj3ieaMhu6o62GUcMC99Mth8Fb9pRO2Q97xv6Y9zX99e8fXv1Bf/jDH/WHP/5R3md7yaHwC/aCn3NY/Jx0Pgh+dvpMpydn8oHy1vtz2PAwYAONsig70VdEoE96OjY3GYxHe9DP5GYRC0JOFtYE7WA7vru7VfW1q0td8T7ug9333v9hb/kXDn1/+eUXHcMfG/nLYX+E4T1s/3JlHQK7n3r+oA/0cve9z1BOtfmvV/RX5wxSfgQCuKl3PAE9EfZUOoc57a+ApJCeRLrhChkYDp0wgRuVxi2jwWBO6oD7OxQLAAAQAElEQVT3VFs2drYMXOvm3QZD6NhoM/ZJYCyDG5Qt1Q2y841oiogHkDCDuWxGPAsRoUSW1hrGO8i0MdAM46ARmcro8Df4G5lJ+g6RV3XB1AZmBAEGREWjSH/2Uh2F2XYbOcrq7A60/ay0DyykXgx8rgkKP4lm4HRhhmQ2jYgqr4JwRdgfeA0RAgg7rke2poE6Vn3HVvXejANhQ7nHYSy9DKQx7C+MozxRD+RvC4pvoB/KCPXLchrupLMniaWTTtDZ9Vpgt+tTcFbrBprwatlKhkY5nvRH2n/DoODB4QRq92bclMyNdsvW03d5FknQFzcc+72w757PPCNCEQ9BgIwIwiU75Sv8MMycwlxv16vqvtRztQIncVLD+Y7hMCMiFHYc4bH/KOrgdBrjEPC1DmTGlBAR6cp9T3F1Lmb8GMQ4CFLy2n2MT4WvaRz/aaypfgVl0uu5QhFPwbaKrWSqpamRynKnmhcetiX7WyqNhKZ5pQKh6Y2lr2pr908vAEyNY3f5+6JqInwGRR1upaPgzgt25ScA/naa/CMR1CSC54IM6og7QUQPd/mzZcUu5rJlFrLsLnsy9Fdznhx9QPWBwxNPmIYPbR13x0sDXBi3Ryb2Uz1/9lye9J/Vwe+pNvRhjy2NslxfL9hv2CS/vLzQeybn16+ZlDk8+emnnzg4+bHw448/csD8s94xcV9w6HzLYtqTv2VuyVgOaqxgPBgYw4o/7Zi0X4TbDlBeKKjaUyD4V9+0pPVkuEILH4pTRCiRY0CucfQYOsrz3Bm6sE7+8Ic/6Lvvvquvff3Fr93fffcn/ZFFkxdRTuf0zp9VF3EttoIrIqqMiCeoQiK8Q1z4ed7f9htrSChwRoQiDOsMZFAHbITyW2sa0K/bcMsB2Alz+OkpB2/QLfO3sdmMGsZBA3VuzCP3GJhDNtrS/pvNiHuQx2+j1y0kbvlyFa1P+o3tbzYljKCaMuyfbJccXvhlZCZichrC5tVuCTMrg+pQh1BrqRG53BaW1fp9/vx5LU7dFq9e/aH+SMFt48Wp6+Y6Om2Bep5xqOqFrvP6MLUoOnC6cdzIvBt6SvQlrgmZLKNhm7VYEa5ocE611y2LS/eb9+8/cCD5hsPgX/TTTz/LC9T6i0QWrtc3t/JPytZLovOG2+Ue1qHLHGxjpd8Net5qy8L8hIPgE+Tz4e+ZD8ywvdNnLLgJ6y/aWw20V3NbIXetrcyfciJCESFxy1R26AuX0/wafI7tXAtu69JwG09ubyuTbNa19b7djtpgl1tQNrYZNVA3x8+k9curx46rqwv5a1yPN+85jPUXwReMPz4IvmGD3H/16bQztpTY/9CybKfhvgdhmUrQWsrjmWs9sRnhNvVLhH/++UfGLh8E//C3v8n46acf6yfyPZb5INht7/TetHDevTcDDF42vG7as3YqYEcTqA5AQW6nlg25BmVrykxFOAKgk9/7ZsVdRbr0jlkVhg5pPO5Jdxw4Xl7f6t3ltV5zEPnL5U5vbmad30oEs1mSmveNPfMm/xsiNQJ//fsMu36BLb+g/73Efp9hx2cc/m5H2tx9uqVSXNOefrXTfnenHQcdE9R6rQ0f4ooik9t2wiawLEbtucCMjXpxV7gIA1SGEBjPCyDcq48hSJy5cpC61xX99JxD3w/MUecXl7q8umaj55aD2DvdMH/esSY29qxVlIPURs05ah+DfAi8r8PdkbCNfOhr+ND3gGiajaopteUAeC40TehtmhI9J5tdweG0Ie32s+6wmzvs6Ibyr/ahaw6bb8DtPGgPvwkdK1MRoaBuwcFHaMb9EER95p4/Gdd5Cn5PQ77WRE6FOyIU8TEI5O7hOBT0SQUMgge3oA6LwENcRKj7qZ/9CypdEAcUzr8AIuo+O8zuldoNHG6ITK4xpoLNkAOP3WRd/FgNAfOCaXroX8O/nvYyeC78xUWhPIUsVQ0eERY4VETr5XQu3367Tb8FQeJYeEa5pS/ThzJ8Of3TPFUXajyqdwU9ePT4GfufFsyk73WNCEUwPmDj6fbHbX9EwMOA/N1v8/1WPBbC+dewqF7fqGijP5sm7lhApTXTx6f9nfb7G027K013F+C9dPdBgVt3V9AbDoR3avNe4X4e6OgItm1Dy2UJrKZChYXs7k7ylmOl9tg9K+z0A4R9zgQi8IUUEfdIt033p9sHmB7gtGsY7ixIjo8MWTEMgxz4UiPmgYk5Yd6eKk5eKE9egT8oT18qts+l8Rk4lYatZo+/pJ9BHX6LuWO6Y+y8YwzdaUJH0zzRpWe53ykgvk2RQS74gCBmBU7feHtObBEuxcPhR5hpv5kyXM5Eu84F0k89UVJOy1TLBkxTGccI/IFohor6+RiO/RTu0+orriDNp0BU3Y4vx698hKh2wQ98kOM640YfaaCLyKz4sFuVWoJBSPpnQP8TL+zQYpe94i47PKa4JwP79HvIZJtd3VCvVe/tlz5DWPEwJe1MXuNQhh3VOqpntZPb7AjCbfsPaNC2maEwIpQg0u1OmN1AvlzOSu1eMEEtn+G1/e3tne7Arddl7Fk4bM/60DI77WyZ6bMz+cyuQBkuN1vrfdH0a4Gszit4MDExFNDH4W15PoLHcfQ2sV476NVpwbE8gVCfBOVEEAusJ/eVdiRrvQezbm5+7zNFPqezfC5jjwx+Z+10rz0HIHaXrJYLXU3AOjMs54zMzkvlkEyidNWFUXFLyGJYD0l52dBjG2S5vF9gmTYj63nW+uNmoxG34bgBOU1bS1nObgewdBsZ6GaizSzLnnenOqzkPWrH+r+/C+xUX+Lazxw5ETdRx6oP+apNEJjbTCkjlGkk8gHK77pqGiw3/gFZLFPJhrsl6UDiTmiEShXWyYSubGPeH+u45Z2+w3KVnMhUOrZ+kWk2qJvgw62HNBQBDjI2jZbJGAeNm1F+BzYG/APhB/ntbl3Wlln1tKBVHm1oWfeWxW1+BMvfcSdT625e1rUhqSMUAfQQSVihyqPM1tBrQ5e0f8kzHNwDcd7Ps27d3omsNedlKOETEYoE0aGFRuB3uBGUAc0qz2VllddWe2tNmUbCM2HRgUMr4Ka6MF7Mq0zE9Z3wuO4PMbNeQIvEucmkkEAAHV32G3L4YaHlEGD5gQA+SSEZ+E1jdS9+rRfyVZnQeeWJew2Tw74FLmeBy7TuIwJ9oSv02dBdG2ivwij30S1ndtvtVt4H856Yv/T13pr30ryX6S+BX716JdOXPgh++VIvOAj2PptxdnwQDJ+N99KKP/ZBmWlEypfbYC47neQ2sNuNM89UmrvcFc+4hR27f92yz+YD3Qveyy/OL+oXK9+zf/327Vu9Af4vvPxhgOEwx71nT+7Dh3Nd8D5/6X246ysOlG/k/rtjjHHZtgWX77JXuHzL+fdBwOYzoF1I8MTtPGuw3U9hjf+V9CmWS1hWO8D3MSVIQuigQT0geXByY29o9HGzqUHLE0EfBJoqjQcIA8NzeIOuHbm1VCt/U8JTFkAfXw62IVdaeJXRUuYJh8/GFmoDfgDkcToPRNkSpuYCqXutWXn64ziakNUgZg/kZZzkWSnxNhRCPGrgnAs2KhuU6VT5eBMgDypzDkWEAleBBzc+bjM6BkGO6wgl+TJDLbu+RgZCTwoeaK1v13OzGbXdug22tIOx0RYdbAh3/DCMGuiUpUPzAWHAOyJKrhlZS37TQu+kXsw4jkpy97pScfkKHgXzwBERtCVA5y2zyhzGkUltU4ON3UYNQq2RNgsin7isBvOmeHU3gU/cjrNMThcRxSMp70GdHA4iehmOP0YEAovSYFK8GHjWhdNuN2nPIsP6mI8lIU9EKCIk7hUR9uh/xPVrJe35+vPvX9FYVGn6BNBv0I4r3I4tm9raF7Bt23fHWHbXFvsqm1DQirQk/bL6J209ewEEpkP7z0xKYEkzk2Yi3rbR6VQ8eHBjgXXPvU9YIfhN/hGwRoQOknGg6k7dWku1bArCKp7y90xutYDmxWjPAtATng9G+uR5zkHte3mS9M89+4s2/8yG/1owI+Q/4vEvPDxncvfk/5wDNm/We2EwjoOcZkInfom8u7vV9fW1+uHvew6/fq7/2/f7v/61/x+aP/wgf0nnMq7YWPcL2x7ZUBwyJ2i6nw+WdnSdqE+DZjbKS6ocBR6oNcDf73a7zrT1CkaCYh4Rai0ZrwYwMp5uZB14sWO9eDH0HYe//tLX8AGwvwR2uPW3ZW7KTH35cn0eg1wEIUKvsvAQ1O9jdw/5/PNh+sygXo2+MVa9LKcPGE9Pz+SF34n/qGt7UvUdGbPb2g7kc95stFv1t6H+SMBpPJZnNvmiJ9C8D5+rb9UtJlpO97mJvnUYbxlrvTDbYbOGx94JWzOcZq4+Krmsgblsw9zmQ96XLEat95evXuiVF6kL3E5uL6fZMi9uSb+lXU45iDrhMNhxL1nMOs9z7N31d7zr5DKqPpQ5IaPLtt+ICMkQ1SDecnqB6oWmF6A///xz9QV/Cex+5j+uKPunP5pPlC5TnYYyU401zcD45bLHzagB3Zu6jpb1jPaxvM+qPz6rtnLYCXU5Xdts3NCfBkSLgkLcoYjQ115fn/Ipjm7Zx+g6mulj09KWbts7dHHLBo6pwyOi7HJkjPF6bm2j7XbzwBalYE6edOsXgqtLfeAA2D//Y9Rh8IcPteD3YbB5J3ytV6+TWmtq2fqYIiki8KN7wprjgNeY1oFf6M27DoEZx/761//Wf//3f9X45gNhHwz71wze8fJxcXHeXyxcn9ubks35bRceJ12/B5sVCtq8yWVmS9wAWWTo979c316qeyrrVQ4WtPZi7HuH/e84iPQXsOeXN3r7/kJv3l3qPYfA1zd7DiiDTfeZTfdZwb+WoQFssOkt7XlKv3vGYe9zbNU4oU0dPtreW2oASd1DXLYTv/RhH3e0sV/+9owHE2F7xoeJjZg9KJ0e6KQZ25qRdS65xRNeyz3Du4BslnAqf2rOpilTd9Tt6uZO/rnn97xcGueXV3UgfIMMtcnIvLVjY8d8FOQ1BH0K4XWGcRzf/VV25QlNVHjGPYG5+DXkfoyVB+ExqA0btXELoIyBkfT3bBL5FTBUwMNUXJ3OD8IIfvLuaZ+MqsCZ56cgyiSa2ykg5V/dFK8VYUdInQQEWO4gCBoRiuiovkj7JAhgeoxI0q0gDxnNpEAMXp6Rct4Iu4Gk9aknrlVmTEllTzi+ld5r474A83gq/D4FUoWEmAUtF8UjBzlLMKy76BL5O5AujwX7tYWRt7LeC+46VdDysN/66X16Yv09UeeePiLQR6i3u92J21SEq641v3k8REX/jo+grGPglf1anuIK3GA28DK21tjF+DbtbjjwvdJ0c6H99Tn4oOn6g+bbC3Ap7W5FAgVjZGiSR4aIWQacDn1uxmNAnrgfxoRT1MOO47hjt+OO4DbBC6FsKXFEhCI70jTsdt/r1O0XYb/bryk8ZhUIYz0ZrF2MZF3m/993PHum8dkLbZ69BC80rjnT4wAAEABJREFUnj6X/x/gxsHwsDlRDqOUpQF5Hel5dsc84XnX1IcGe+uUQ2CMqXSDyAoe4Sf6PwTar87LtZ7xz6QzIJ+8bXcuu+yWuaHoMg85U0QqqaPRFuoxLZPwQIqg7obsDrIYkH/a/fcsPxRxj7SbegfI1lQ6wF1+xxn/tHr/zy3Y491q33YXFhu0bZYfQ60xhvAKM13gcIcZTmv6ETxGMeY43nhSW7Sfw4OHQeOr2pzwlUZ0u3fbB21varRMtUzdp4MD+XjCrd8RoYgoj/u39x2u2Hsw9RrNa/1drdF2mrxOtLzU0fIWnNN6MAURUfxcfgGbbJkaoAPr1jYM6u5OG/5s3W6DdGSW9W4Uf8pa+7/Hoj0yFAi333qudOJCDp5fdceSyjQiZFlbS1kev9eM4yjL2ZCvIV/LrDQRwfA2q2SyLMhhvVimnf3o6o7D81veWW5Z+3qdvavxkrlXonqUCA8coqLcM1VdQIjDIwISVV5LynX5yGH9jeNweG8bLeMxSJNOD6zLiJC4xWUdTbTdHlm87jfctvUuwFrctGT2+4HH+zWd3wWol/MiKJy44RsZclktU9aTddbcvpa1kLLeHD4QPoy0N/I5TYXhtzvC88OMPve8f+7qANWyGLeWy/Ks4JB6dywbcs20hnxZpoIEAfEALS2P0TQgj3W34f3J1O9LJRPyddpKdtfPiOhtXjqkvW13e8reGbR13xNEdtzWq2X0u5Rtc8ImQ0IWoBCsHiGUBEY4zm7L2GG9rjq0jI25eSgMykRG6pTZ80SkAiR8MsUFP56K/ggcBeLjkC7U+TTq6zKbsjXcK1IJs8jKqfUpXOKiarTbzLgwQcHRXF39A12ZzjXOkeELd60L7h89NfKqynPpenAFvoomPlYEgbj1EaqrlbVUEfqtlwsKRaxIBbpqmYv+BrXVnuijm+2WM6OtTlmHnfqPtMEz1mIvXryQ98r8NXB9Gcwe20v23Rz+/NkzPXt2pjODtN5H877Uln3ELba7GTfYcu9X3odxO0lRFbXOVzv1GVO1A/1/tgZQgG3ZaTx29b52o+ubDh/qnp+fy3s//vrX+23+8OL16zfyPpzD3r59o7fv3pHmvc45CPY+3PX1DYfAt9WH3Q+qfNsAhlLlCdHAv8aNnv5hgqBg6/kJ5IMyIxTR8SAcT0SUIbnjGwPG1JbOma2p5QK7QbbFnyl32mz2Z6Wzn1L09EUMHbyR3mUM4ygPihsbmI0WeKPU2OLebHq8ZXKeCPLH05w/Cj3oBUcZBQYB9SBpA11RxkL4Sh2+uk1Lr2Ze5UbXYflD4u6Pcujpy3GAWyV/KNCBO7B11RLdoY/GRGGdWB8rXH9jXPTgjrcO1C1Tzm8+5ltY60FHsOwzdKIjTgyKE3GeKNwJJ8LQxkNxQ7DgIQO3pIhQGlXWQzkth9GQ3XIYESH/4+FbdYXKDdHnLrIqIhRVVq+beRotV38c6ux0EaQvqC7Xuerq+lL3GhSYOD2BGjU4oQcsotKvjygHzzUCnhW0PCKI4168/yLEAn0KFtFxpg9Roa7Pw+C/i+/AtgqRTL6MUERUu2Z2G/OiqfcFJpwRLAuRZltr3RbIVSbsScbtfozJbYyNz7YD3FO5WTTgdzrbyOwwd27a3Dy60x4groXg+gfdsdQ5qX/KlZkXWd1PDW+E+MXokoNXT5Lv379nEnzLxPhWb9++4xD4HQcl53VwMZF3QE8nJ6fyAdPzZ89rQvck7vG1eYOGfkRBtYByf/Ci95oXsAsmVfP2pPvDjz/WAYl/CvcnDsH8V1kfOJDx4bMnWqslEu3DK1uTFx7GwJxxGA8IT8fTrhGkBVSSogOoO9Xd+jteEaGIbh/DYTwdmGM28nxydvaMBdBL/fGPf6yfd/7LX/6iv/zlP8v9pz99VweP/qu5ExZOHoMb9YiIXymh891jdR2Yme8auLod6TDTLyAilLSD29Wyuo1dR+Ps7FSnp6fanmw54N1Q/1FuG7eJ9RMib+VPuY7WlannINPMBu97tMUfkeqXrcC9ZqHYnucV29SOl9KdX5ygD/27euly2Ezfo3jKTg3Y7Ja53vKeLQvVZyxGa1HKga4Pdd0mZ7TdKQeobhunN+x2vufPn6mn9yL2mXpa6r/tdW+0Y2upzFRESDLWp+qaqYNlu+Vl2n3C/c2LUi9CjbccEr57914O9wL0jnRO73FD8IsI+Dfq0+T1SmEcVG0zbupFeoM8Xe5THX+57ENg+w3XacN6qGG/EaGIkOoORRjl1VNXrIE4SCpBH0C/+qqMHmMm5lVjzwuY69/betcX4rzIO64SU3BD7wP1sA6OMTBWuC2czjxuefm+4iDY49A5Y8379+9qbPNXwVeMfd48cDrzdjvBWseICAV9wTwNl5ttaWtM1BsjftHwGOefG/LBrw+A//b93/TDD3+rg/63tK/HOcvg8dY2YLlcv7VcTIRhGoYUHhFlvy4nsavEL0P/nMu9EeHEyQKYNHOowFN7hPbXp7f0xyts9uL6TucX1xy6X0GvdM1h8O52r5n2nNmAiXmnzD11k4YhtN00xpKtnp2dgFP61kn5T7Yjtj0wriTpWtGW7mMhCaCmmX4+YS8zMjwA87CWMFW6ethJFQ41we/NEMMbN1nHJVNADUHVNEXj4Dp0TR0urm/rQPvDea/bFf4b6nxzt9cd9fd6kGIl5ItARn37haTIhZjWb0HIIM2wm+FbQL4Z2QxBpYEEA1VuSuQdB8YDv/sM6A+UvabjEoFSxUOmqQmeU7mthw4Rpk9e8ckYfTafvngF+Q0IaaPDBFe/H3hU6QiyqiNC7iMR0LIT20oq0FVHU6CbOPiXOPTisFzCRX7h7lTqlEJk6NPX/KkoR3SsNkpj0VY8MZY17J46/CGveFC0Pcd4mBaWDwO+2Wfe35LJ6UOWMcL010EKqdB1hRYWHeEiyPpxX19hv7giQhGhGiPT7sQdIlASVL5ggNXDCc/n3ET/0+7e92Ylkib90mNP4iacRp0ZO2c2jee7mzronTgAnm7OOQA+13TzAQrurhhn76hmr2O4/iGefhj65otclSfMJXCi64hQRIiHeKouHNzlN+1hgR+QlrvaJXG4rxXN6GELjaL0S/dJw+8UBuNZjFslh7rD9pmGk+fywe/Jsxc6YW22ZVNxw5p0c3qi8XSrDRhZ87VxlOdPwVdctplaY9S8sa/3lIn39xlM1i90PswnqLHy+OE2wD/hngKHgbvUzIP2OTbWmVYrED5TlnlO8O0ghnByI1Yol7Gqpe22I+xGTxHowlRcUJ7/1Jta6wHwWKxvQTF4UItQxD1WfSRh5YZGhEgknvr39es0MGNzB2CLdrsvHChh9hcWt+32ON7uCiO+6MrTfrtZd1W4/cB9AmvvArsNcUXQigtwSbgjcAG3eURotf9qf/cFUGHQbE3ZmlqmGjRbdzttBHmBuNzXdrwnem1/x/rfa+0Vd6zZHLfzmu24z1t+6kH2wx3RefYxK+VyjJaNNSll8/7hd982DDI12rFMmXIduy4YOuBvHc8uCx1ZTo9BRq0fCZuB0xzy6MtXOMkia0So5KXsbE0tUw35Gu6DfLhbJunISXpGMYqbGRNn3qP3D7CzHpl7fBi8K51Nsoy2Bz2+qN8hCDfcqX50UF7L7PJk08DYbnkGZBsZq/1eamr/AZYTWOcRoYC5IXhbR9aZ3912tONdybnj4OZOt+tB6xH1Bww70ljX1rvrYD6wVEQokM3ltERGyrRsze2LfJanmSKnZTQ240amjutoZR8RzBcwdRklG2W67DvbIQdT93Z4qzts0XI73R7dWraDXPCJQC54RUAfABkXObM1ufy+J8B70wDGscIc7ndk00Y618+ICLgu9mh74/1sYg7c845tHa2wTAXi3d7WeWV0dvN4AhFR+syM0ofLM1pDZmRoYLAb3TbT1kh3r7uInj8iFcB8ItYwCecjrHEhp81MaEfnn2qU2VrK/SKQK+I+jxTy1Z+S6zgzb5seY8bmDNX87hzHcO572NXZ2hXdeZy83CFHIIpkByg3wTglHg/9enhVp0UaU2R6GPlrfL3giEBPoQj0hS6tt5atdGg7KjvjzGiz2dTHQCfsCXtP8Bn7as+fP9cL4+WL2gv1l8H+qeiiHBC/YM/N6c7YizPWPSnvW203W/axbLdNHhsa7WUZ5Kt0P9FdJ9rHmHF34OAmzHYMbK/ub+5n3mfx3ow/YPLe2jv2uN+yF+M9N+P169cy3kDfvXvL/vc79i4+1L638zm/+dzRd90n9vRl9+uZcsoWkMviFexeQUA1C/T/1TuPKxbHHjEAoogazKCOighFhDJtVK1o0BFzQbkdv4LwCNIH6UFkKpYwhVTQo4vwlu1o4GNS9qC9DIg22C1Ga9oH7lGN+MZE1BggLNs9R5qP+97/tMtJqoo8bBA2jONBw26HOe5gODaeAztzCKoT4uEbGkVDv/GCgfWWLVV6aU1DwXppqo48bjSC3uGaMo1E1x0WJCzGWr+FVr0Wt+t2qCMDp/0iY1TGwIXPHhC6v4KYgsNBZpczW1MD2aCEOXxF2AZgEUFOA/d6RxC2ehYa0IhQREeaLjxdhtF5N2Vrsr4ietoIKPl9u5Vcr7nq58GGF0gWHZ4w90VZNNGuaxszIjEkO5dzP+QTBEXEQaaIT7tJ+k+7EQsZ9QSQV3oiXKpACUIaGET8/Shci6+pfsUVEcoEtHP1A/r+6LGh6KAR6n6QiS1kkjarPLfiXLY+afbC3W5o7wOTJrtp+xnY7bSdTt0GYMBUxUztG5fzi4twnn/XG+4U0hlHIL8Yi5FiQrY9C8z7v/BjkcykdnV5qQ/vP9Sh7y/+aeZffsH9Wu84JLm4uNItC1Shtw3jpifu+osuJnFP3tvtSeksgjKok8d7T5J+6fKBridQH3r4r6z8ldzPP/8kH474/xH+mXLevXsnp7lFDi/kE527XXo7tBrHm9uKdjHN1uQ0SRu6n1quTykPkYgK8NvviFjKzZLJc4fhRYsXP6dsPHnh8+rVy/q5579w8Pu//tf/0v/+3/+bA+C/VJjjzlggbTZj8eo2gn3QVKhOv/lyVUGIf8gbcURhjo8YHN9wR5BrgfXvxZ/t4IQD7FM23EzrEBjbcFxL2mdJr6IJCXnR3TJrTG/Mtf2FpKHLFQPuQa05fUoKbFh1WTczY677Wh9nd8vL6a4OBW1vhl9ObXd225ZmMkYEugbYTQP3bXbCQdOZ+sHuc7140WH7/tQh8BkH3rZ55zGc1jgl3HZgvZQOKCexT3FZBogQxQRKYy990XL68NGHvm/evK1FqA8PjbcsUL1Yvb25rbq671ohEaGIVCagHJdXGAe5bptxwwJ6oy0HwW4by2aZz9ggfeYFtw+4sdUtm6NO77EuwjxD8n1wB16w+CO6WytVSCAO0G+6PGZZV7PHUZQ1QWe3OWPWBNzu/mOVW8Yiw23tsH29lEoRgf006j4u2EA3pZOGvc3wdKAVCCsAABAASURBVB4v5n0A+57xzmPPe14GPD5dMAZeXV0z1qFvxkiXKa4IavgYtK3137JR5nAoByFk+zN//2rCTz/9pB9+/EF/++GHoj//9LM8Br55+0Yu023vMdJ24PJsGQnvyFRSpstYEREyf/2TLx/6zhxNGFNM2uPesWlwg87q61gOe304+oF54wL3DYfBdxyc7neMc6yRRPrICfud1Nqs7aZx2LvR82cn9EX647NTPcM+T7DfLePkhg2CoaEP68TA5hPaMtXQvzE4DP1wS0JPur8e+u7DVekcy7wVyyELYZMSCY2mPeHGbpZu7iZd3tzpAwfb7zn8/XB5rYurW7nON9TvjvrbFsUpbUTI7RcRcAz9mosi5XOGPdk7Ank6JuSalJqN2bRRxLCgKWKoP8rZbugD44iNNjXrKB2XEvl5kJ+6y0iZ38RBsnn2OH3hQjDy6gAdXY478v6eToqOCAV1tJ2ssJ20TDV0cIzEn0vaCOcDegwRAkJc9YAuN3nUYyGBKySe9xDXGobzwT3ju4fHKAK478PwLHfIRRlLwBeIeXwhyWeiI+7Lw/mVZYds95nQb0REzxPhckP3l+sx17zpMXLFqquIQLbQWmZEym45XP1i6Ce/ljW6ean8a/gxJaZn+ic+Z4Xcx/fRNIm+OSMVc+Hsn7Q8fP17yaEvB7/XxgdNVxz+4t7fXEnTrqRHM4IVd0CBvv1CjRKPiIA8DSK4Q3WRDg/OUPCsG0dEKKIjG23UQlnAja0EYUZmyjRMsymMNirHjXJzorY903j2XNtnL3Xy7JW2z1/ifgHOdDj8ZW26YX2zYQ4ZmUMa7w6Z8A3KlxRS/Q2TjWBmbWGb2kP7emIvv8M4rGMWSxFNPGgCKG0zoWL8Xo9OBBbIPxkYE7dm4mf85uvwPesUU2MmD4NvyWG5jJYp04BGhBKE3RmVTvj1T74iQiXHMRVh34hw+tDhsjMi1OuLHiIe6EL45QvF0hXs+je+VQOL7mZT7NJ0svsxHGcch9uW8T+ZnnDzKpBvwrZt4wccx+N+SuxwIG2cICK00sD+3Sceo7WmzyJbtx+5n071/rRj7bkeCNweHcA5rOKIr34/77XWxf3XbgLgpDLDiJDlMla5GuW1RaZsTR5vvCY1bfYnNg2cJyR3fR4zbCdN6MTwOFFADlPrz+U7rmQg3zfdQUmAJ3JH6aO1vNcbY6LfGy1jtlbx1ru4kEwzbW4ZCpap1rfsb9ptcAiyA3sD/0zbl5zHHZS62WvAViULjohQ6QKdJGiUb31ZnhG5Npu+bvX7qf0OL/Ae57TOYyjgAz/fLtuyegy3XHfI5QObW/aVDuAguA6FHQfc7gddL7KGmZkvcrkMo2VT83tIYdDo/cJxrPe+DfNLyXsks2Vt1KllyvwOsqEjy2UZVplujuXD7fiSC526PkIui1SM7EA2LYgInAbtSlmtQdGfyx+8H4DbOuz+UUUJs64b8iV5CvAx6y7nLJdrPe7rIHivnSnwByPuI5UOuYJMXwICcsc9qszo9oYMLRc3NCJEQu4A5YTavSKVpIkISU+AcG6iiMMREaQnj8ukrGyNclvvA9lptlRk3CNwhxRRD/HUp66Hcfh8H0HwiAiIYS5Bvzd1j5j7OIA3FPXksdxByIJwUDzyO+xj0CTwNN/O/+MU3xpCuSFFBOh6bK2p28+gZluiH4zjpvqC95tOOAj2vqD3nLw39px9Yu8Xv+Tgt2h9Efyi9tueP3uu+iqYfanT0zP2AU51wtrNe1ObzRaetlmj0WZZMiBNdQnb4MwYVfCcQ+W5tV4TYXv6kMf3tb95r8W/BuGD4A/s+7zjsHc9APaemw+B/TGSw7z/dtgburjQulfj/bg7xhGPMeY/06ctyyLUWnxRtwINUu7/Vx/5ZMUwGAUxtIiVcwxCJeIjSABCIT0F4uTL1ElwR4QiFghKGMTPAwKXO3QrQx0Y9Bo4pnYPGFTryKZkgAgGgQQRAYd+I/7i6KT3XjoYLcuTtsXBs8cSQobVIOaDcS7hxE0Ogx7n6nnvn+EKRfc7XXf1Z4lWcY45Ro9/6hnwSzJG9A7suiZ1bqWfpurEdOSGP1tTZiqSXHEExYF1leo6fAnUtevrPq/gc+yznyAIoUt5udCIUMTnIV+kIaEO0OeviM7T5RhBfV1nw/WusCVNwCqCJ3C93cmPbfnYPTEQFBh0PDB4YWFaYcQ5Lew+e4fis/H/vEjL9RhI46CS2Y5jqEL1D7hcitmaGnZ/LWhGddAXAmRTM7D7tizuDosk+oTdDrdtGJWZwh7awqTe1ydN9ImJiWemvSfs323e6cQoQa6667H4ccMPj59/VzDqIBflIo9lsi3uWMT7S7W7u1sOOm5qUvMh09u37+rwyRPgu6MDWcvfWsoTsg+/arLmIMmHSt5cGdBZZMjpvDg0b0+21xykfDg/11sOsczzpx9/rEOQ7/3/Y/7wN3my9eRaB7+8jFk267YlbVJtwfiM/j02JWGNsKK4TSOC5Kn4hMaiYqLHLqR7ft0zIuRyLYdtYhwHFieb0kvphgWMv/j1zzv/53/0r33//Of/qENfh798+UpnHPx6cTNSr4gsnU1lJ+wm/R0NIBQS8ob8DyfUz0JIIk5fvCrhIZWzRARZQ0l7dx2MD3RwWLChm2xNHlcjnEeVjwd3qLVUz7+pQ4rN6IXeVuNmo3EcNfJyNWBXmbQv+a0a2xddq3RmW/kYu/6Sv7vTzi92wGmsX+elYO6Qr4hAhlayuz36IvU5C9KX4IWecxD8bLFxt63R67bRhk3FEy9wOUT1F8MvWNQaL/0TN+AZbey+4Xo0dOA6iGtC+IMs+C2T4TC/CLof+P+q9UHwWw4HvQB1v3H/8ReqPpz04tV1c56aV6lO0hYuo2XTwMtxYRzk8jcj8qLTDThhUX1qubFTy3eG/Cccsrlu3iB1vog46EiyW4Lo8RVrgB3HeCrxmvZrKEOhdVJg7HQ9jdnjF/3E7ekDXOvr1j+fzLhhndh9x4Lc8S7G+uj2Nch198vJiE4SHVlvTnfLIfL19XX94YnHv/f1RfB7uQ0u/H8E31zXQe7Epq3tLyIUsUJH7lDpHv62W5dj/0x73/Iyb95v1zHw6DDYB8HvGHMdbzmc1i/W4nK/adhOY5wwzez9ICKI/Re566vUSXs2y+r/nL3bqb78vbnVh8srvTu/rMPR21v6JaennA9r5gC413FCf3v58HczBi98Awe+W714fsrL4KnOzk50erKVD4A3pdfGmJPC1MkX0FDLJtvsOI7aYt+9nUc1+kDLVMusPC06zQwZAY0IwUhSp7MpmCPlQ5dOOXixX2358nfWxc2Out3onENtfwV8eX2ra+zohjreUbf9fmZ86jyDvKGQCvp1F9lnMJWuhWyyKWpGfjSoLnfC22iUbZqUSJ0p3/rZDINGxtLR9pSpRt4gLgLGhpi7lXKdO+w3YPvNNzy/Is8nU30u73wf+XX5Q65ehGkoq87opmgPi3hIpZAeQEfXGkeQnZDjOyLIGQSBxR1rSEgEqV9RbvsZImgz2pS6rW6nwYoehouQSrPSnoqcdnwBZCT/FxJ9JjqIOwbeT9yuU8Rx2o/dEUH9n0ZW30ytNCIpKQA1RUEz88CKCuQREYoIOU8fJ9f8hCvUL+ttVp9LZnT7MSiBpF1XFHVwH4d/nZusH92d733+jxIQYFkNp3L/M+iXSk1gJkW9U3ieu73S/uZS0y244fAXzLcXi/9S8901TPZCLRIsox6h33I5d4SfnYud9t3DLlFSp/JVziBMIPxQRCiqnaFh5BJGuwVI/A2YMsYLqhyktlGMJ2o+/D19rvHshTZnL4uOZ8+hZxpZz9SXv6x1xu1GG+YQ03EzamAe8ZqgtaZs7TA/ZC5lhtAZdsE6w3OUsWfut83cY9a+1iUztrRieuTG7/d/Jrw9vMxjPSCZCDOvGQPjFhXXWn7LRQ5oRChBRCrqnyT8+idf8Xcu3/xcrQhcIOR/UgT0EyBS/75+hQYwuBpDTBf4naTb4qwZWz24Ye+0WtKV23MIfjoJwaR3GvyHPIvbPCf3Efzlhj7gbf8CGMGFm7Z2uwbOovgjovqA+4H7SMusPtsyla1pDcvWCAemK5xmQawUfpbVa3+/K9ywNr++vqlfNbvFbfigwO9Xe/ZInG5CJ66D8x0gLgQN8Q+eK3/LY7RM1qUNpNrQ5eqHJd3dMkt2p40IyRBaXXQyo7vZ5dYYMtU77cS4MRPWMbslPgvYCc4HiDIiAmIk+gKrrhZqGY3MJuuclFJ0uY51UDpBlj3v1z6o9F6PdWedlu4cV/M0VuM6qfOAHN0whnkYlmvVySJLGwY13MM4yut70wLhHsMtp9Nka2qZCiOi83eZwHJaRsvkdr1b2tiyGvaXzMynlcb6Bs5nrLYZETL/pIyWjfKaXP4wtpLN8n0KlrlZRuD8EQnbmfli0iqT5bg9vMfeqvzIarpDHtthAb1Oto1eSwX0gAhFrKBtM5UtNWB/1teI3iyj3U/BMqbzANiIFkNOnrSjy5ywv5LB8tDuJRd9ZCqZmO8sF81Nxkd34DcgMg1FPETZ2qMwUpAhjoCTOyIe5k/8j7GmEXHG6l9okn6ta2voKbPatKXpggpv8jtDgbg0IhUB3xBUXDh43t+rEhzeEVr+hVPVQwRJ/dGfDv4cSEWxPYvTfeTXw8tiALoB4Th4/rbbhYYiQon+IlLWh/XXstEfBmxtWPrDRhvex09qn+xE3jM+Yy/N+2LPOQh+4S+CX7zUC/bKXpiyf/b8+fP6NUn/d3g+ND47O5X3qLxn5f0p8xvHDWWMath0a7RDyRHq17zY66ypbHbCPxdWv9dz7ufu8+5vV+z9XHCo6/0X70N7j8Z7boXXr1X0zZui3g/3F8P+g/1z8lxdXeqa/H3viT7LGOL+Uf0BpXNTtvsP0v091A+bf+U7UfUj+XrD9GePOkygaOfYbU2Vf5pkBc41qOw1MejMDCzOXXxWRZoaS0RE9I5aBmHDWIwzU6012WC8EeKBbxyYUBgM7U/i7wGPxW/jhqWCf+JCXESkhji4cbth8SPnDBxQ8hM5I6/rsGIm3gZoWnAaDLRmb3i7jCjqR6jK9QMvSV0QLgjPMPwwXeq/lrvyI4p7SSTTqGc94JsgkjCQLdWBjlpTOsyoNKkI0gXsfJcwyAGtMqlX0cXv+s7U3WHWR4czgpK1HtLKT1yru2iI4o5gP1BIRPAsaveKB2F6+ooIkj8F6p6fwHEes8VvssJ1dG2KHuo/Y6/TQ3iyXLFMls5jPhHIZMe3IL4l8d8nbSjkW7/hgkOxeEx/A8vfnDWQKILnMWz72ESjX3isGEZPaIOGcdTAuNHYWE7iC+H+QX9AkpnO53a9h+1gLluY6SfT0i+mspXJqSvjjKvfuBwHL/tNnkQZHTFPUYIP96N4y+XJyV/83nmzmsWmJ6+rqyt5AvTk58nu9etfOAD+pb749dfAezY/BsZKT8LJO8pQAAAQAElEQVSemH3I5Qnbk7Un5xH9oEHqOWuPfdfBDJv/Pvitv67iQOWXX37WDz/8IP/M8/fff3/4yWcffngy9UuYJ2aLbL0OjEONMovaDRxeWNpKplQ2wD/6jgiK67AMDXlG7GHjBQ6bTNbD2dkz+SDw1atX+g8Ofv/yl/+f/vMvfyn3n/70p/r5kzMO3WohM25kHoH9WPYZ2+j2MTFkzqI4Bx9oeb75ETKDCKh8dVrPCisXEdAZU1xAQN0R4ewHSKHHV0QoItSyVd8YqdcGbNGLD0g3puNIXFNDZ9ZdJOMteYqm8w0sGI2Rg19AeuvWGLCtVvlCvmzDM/PmXP3Ja4NJts8ddreibHx5OdmZAtulwyfyOa9ht/tiRCDf0BertGVfoD7Xcy9SwXMvSmlbt7H7wGa7keWyfK6f/+9ZL1Td9u4XPgD+AzZgt3k5n9P1eqR6TVybh5jp+5bRL6Xul5ccPrpvvOVwsPrlm74Yff/uHYeT5/IXqnd3t9R/XzYjOFu/2bJ07bWN4XLdf1d5Lf+WDVHXxbIZPgQ2dZjjnTbXdkLggHdE6DdfsDCbiBA3MH0IAilmriHQOqFyZZxz9RH6x9KGe9r1jgW3/wrTC/AbDmpvaiPnWtbhHpuo/HBr2TQynmzKtjYytW6SsR7mjF17Xrjv5DHr4vxc1rEX+9a/x0a3x611vaxF55IOxor+j8oEvCJC1lvj5WQzUg72b11GRP0xgvn4RcPtWV8EMyZ6XPT///yWw2HHOY3rZftM8rXWZFlN/RIaEaqL/moxMJtSkd2Fivz6h9l8feqPU9IsMnYcet4xV1zd7evr2POraw5/r/SeA+BLDkgdb1nTLNCjQGpP3ebCdtN4SRwZQ7d6dgZONzrdjhzqDtqOTSN6aJlKcc1C7wBdrPoeN2P14c1mq3Gkjw5N2QzykC8M0keEIj4G3Lg5bAk2ZwqNAxcjkTK1m0PXu1kX13f6cHFbOL+81eX1Tje3kzj7FSbHwYBoj4RXoxwDN3lhRjiCWwnf0lABPy1A7hnIYYBgOwtOgfQKxseEf1JOAwPpUK22LXSSoU2qMEIH3tgaaYN0lRch791z8SU7PPUk9NnLOT+doGJnHcpAjHu3VG4tF+fe5bdsDnJeo7ujx+GJT4Bgq4d0oYhQfgakUEggPgHHLTiWX8tF2OKCBDi+u5/iBXOpP/T0BSPuB3Hl96PD45vxIM0THpoX20MFzmZFP5HmqaCS86mIT4Q5vaGlXhGhiG9Bkj4V9D/363t0Hms9PDZODDr2iysz1JHQzsP+iJBkUHcBMnR9zejjc3Baw2lMvx3koMT72+VSPOUSQzt0N477JI9cyO3oguWYyLiX9jtpd6v57krT8c8+X19oAvubK+JuNDsNY2xQEJzQAs/Sx3ExDjv2P3RX0Q+DsJ4APXCNn2FzD4ciak9y/ySNXH5RgqERQdBj9PaLMG1SgDQGqY2KYaMcT9VOnmk4faE6/H22HACfPtN4ekr4iQbWOMPJpmjbbNQ2I9lH5TAU2tA0gIbf66Nhea9rmTU+hKgDuptYb0zo0X8A5neUTif18GM634cxBq/xe7/7s1bZgXLbD0/bA0UoIpQZiqTcBXZHEA4i0IPjQxJ+/UtfFvLXCOh8ScagiiEeBVxF9Ymr4h/H/TN0RJlPyvJYtn+mH1u2zfmdZ17sz/4nwdjqdDVYPSWz63uEtb2c9Gl+E6zoH8jgflHlW4bCXHEP8pmRcVSG+0TSFw5zQuv9pSW0NbVMNcKa3Q9AeMWRhvD/j70/UXAcN7Z20RUAKeVY1XZ7/O+57/9e59/b7rEq50kScb8VIJXKrKzurnbbe7hmcjEwBgKBkQhJWXBH9DnMsniv7b29zyAMvzsscJyNmx63TpugDousCC7R8MEjJEWELKfhcjootwDKrsw3fa7p/lKrepqSNCKUl8tglnU5bgeXu/8QiecisGOOSbmYT/q8tGP+MSZoh/MvSL48XEJEZHlL2RU5jD4fVvQIkNVhpSKb0wNx5exuJnbTfpbBerLOFv1ZZ8t8NyFnykBa6yvd1G8CtLxrmYBdvymnJCiXtqqldHlqld/hxnFU6nAcNCxu5nDP4ykv6a3/iFDA0eW5rJSTOdiyvkYaYTNuq5Qbd1L0bN1nf0Ve2CkiZP6FckpFTwVAUybk2Mto2YDlTbAGLfLWWlL/5rfI5vIs15PfaTH8PnFGt4Fm2EydxvVImdDroT7NC+EUdkQooqMU5DOQsbpNkdGyWk7TQ1TSlFpTtkL9IooU4vKD1kIHXv8sw5Z+Z3m27Ec63fV+h1yuk/VODtqW7PPTLgPRTJJ1RKiXFYoISYY+c4UiIuNMIkJRQLwNEvsGb8cX8pZKW9Safazgtg6MUqtKrRmeesNdSlUppHe+KPAt4uFb/eo1zjHSA6SQElouB0iIDCLBQxJu/ZLL6WaE00fmzGfY/zZoOlphke+n6dscXoeGnutgnXRU9LT0qez344r38rV8tnTM+ZrPmXwO6rOx8/MznXPGdo4x2DjDCHzOeZvP3AyfqR0fn8jfInZ+w+dTK8aSee/HvNuCNpFC7NoYFtSPCk/0RfdDKu7gDPfYcf813G89xh45C1/OwX0G43Mfn/9ccCbjX6v0ec1H3EkxBjvcZ0TX1zd5du4vbTxgCH6ax6nPwD0nt7n8hiwpANL94/eL3vWPs/sNOZTGxqFXtnPNDmInjohQRIeDDKftL/c0GAF+Oqw30jYnYzdSKnPhvSjT1CAcrvLAdMfrB0Ejna53vHFcyeGfQ2Xj705bS1GpVeaTQFapCKHpODQfendxli9BuVnfmVpmT46W1Z1roelmIWksgM4nX/AyMYKHi1o2N7UgRxSKdQyR3Evy5xBp73YkgjXkcIe3sJ1faOGZ9THfNxDhdCAHkLgC3oDwiFDJcDZMlOG6eEFymxj2J6ib65s6yE4/LWNOyzWRv9ffAjsU6sbHSTE8fRPGrS4BJBKOx9XdErEHIDIICYnnKxCXdXe7vkK2eUXXc3j6C/4DRETy1ELVr4BEhALq2/VKUOvJ7YA+9nrBvdfNHJdp9/qAg3kZlB3W98KYqNd3uNR4HTr7Pxc+R39CnJ5yBex8GR9a/nD4JjrAr7sP63zozv7661j+g7moC/VOJjizgtDA4XETparQHrUUVfrIsIBN1ABqKRnvNIU2cz6RV1zLPNYYC+73E7S5H9D+zci29xihs+edD3qPqXMnEx6vbqKDoM9iiZ8pDPcTV6NM90mP31zsMDD5/1/2bxpeYPT9mLjAwORvGXoxgw3z6Mjifczh/AkH86c6PT2RF/D1+oh5dVQEcwMF5bd+2bw+PNzL35yzQdnfXPRPPC+GX9Pvvv9eHz986D97yqJpg7T7AIy4o6OUTuHd9YuucUeEiFBe1Md1SqBb0+STkW8/yK3Mbz5Kn5bL+Rd4DLvujosIRUT2AW86Vmw+bMQ1ls3MORuX3/3uK/3pT3+Uf+75D3/4w/4bvzYIO94bmdW4lg+aIlw/1wlQ11Jr8i+lKoiTepl64yKGWH0CffYKCfl5SMINwqAc93NDuK275n6KXuk06ldIAaSZdLf210t/YRxU1lPrKfVzdKyj4yN543a0XtOXVvSZQaUu9Q0V+EcURQlFdH+ZaQRhCgm4PRqy7TAyee1xPzb8U8A7XkIWOG7Hy0muxYy1iTwT/cPY7XZynEEwXEOlFFXk8f7AbWtZbdA9OzvVOzao7969nz+leJ793vVYY2Ry2vV6lXVa3N0YfMIYOdU5ec/pF8YZm9zT+RvBTjuOA+VWRbhuyst1cx2te8vqevSN6V0afL0hXTagHlu3tzf56cMnXhRdHzPJeqB/01KLDLsN129c9X2R5U9wSOr2cT8+Oz3TAhuEXc9hGFM3pVaVUrsbfUU8y+1yPwHRIf6CGBAlVBLIVAp8DPjhLhXKS2k1cBfCIkgvqVKm/UZEmKPVQ1dljqQB22G7Yn2zzjyfJPwSv9lqB7U+YYcMJQ8RVuNKa8ax6Yi+PAYafcUHAQ/398xNN/m/X6xz6/qGjf793X3q233OfcvpEUgRyDWjUMeIeJa7Uk/XAVqAuCyjXxbM93B+zLnxu+/kn9133CNzo+Uu8CulpOw44cDtujPnTjleWUegixvlkODLbve9zAffT+hPsEJlGDybthh/t3get5Menna6ud/o8vZRV7f38rdk/dPIG9qnIWdgZKzs+2qZMOo2jPHS8VFlfRnACowYfgfCi1hm0WVTUNcE8qVBAz4EES5FRIdmGg4TVyiio5ROIw4oKRQ8CNMeRQpQBqmMatCdih6p3y2G3ivq9PH6Xh+v7nV58yjX8/5xhwG4ia6GLtL0Co8KS/iQV7aMKOQrkgZOA/Kzt9MZTmj6jIBXEBzoM9BHaUgKrfgrJusBOmLgXSPGUaJhAJ6AadM645oG0ta2VUzGTgEf8wt0XdRcgxkB7Yil7CbSg+k1moL+EI3wz0BcYSzxh27CEF9KHni4hTwkkXkuNPPjiZTnc09lHlTwLH+QdkaBdhSZhjRzM/0pBOkcb/oMwc8IzVf6cZtCJMcET5Bhndq5QD9zWRWGaB/TxuNzcJpDdiRFlS3hOOc7jH/ptmwvQ5598ezEFWH/AgK4zdtwOXj3dyZFA3qFiFBEqJSOiKKIkGRovtwZZickIhSke54jaUfyR4RjFRFA4qm3L/N7hvXT5e1hnoN/CRpjr2Vm54MDxP4Fb5dNaOYR8j2DZk0GmZc1rnF+IPY02m7kb/VO/pavv+1rA/DDjbb3V9oYuHf5jeBHiTw5fkPZr2U9SAppRjzTIOwAGaH5Ip9eYAmf6RuE3iUPOlND8D5E2GOe4gojFBHikei/QID0tGt3V7UY1JiTNaxVVseqq1PVozOVxDlugAF4YM85sOccjtckXZNuVBmrWEgSUelT7h/FtKhAF9Ra9/6IQJxQXtmW0/OYcSBhC3EdW7YTaaAT89YE3dEGO9ptu9+f7mjGnRyXzQ77gizefywyRClZbsnyu5tkIlBfejlfAlnjNWCWcb+CSs7Zn3ZFhCIMwpLa/UvhOhpzepl2PjIvSSG9Cb26nC6DyKd/IbJcyjP9LZF1UfCnXwS9vuhkOYeYEre4J/zugwncS3hSpxOdJSmPvC0DcB3pn0tfreXl+FnCIw7a03mM5LM8PGKUpdjl0rLs17Lgd46Iueyk8Ha5lLGUVwtyeOyCWotq0qpSa3cPVTZ4jeMoY1jeNcyPAqwHj1Pv7Z84xH88gP02ynnfvmUsO53HOpMBOec7oPASCPFnapkOUAtylUWeQRUZ9nKUqkK8x7wRAQ9YLrflM1z2jn30FlhWvx8+YLywvCkn74KmG+R3vN9ntvP7j/Vr3lmOy1pgHeGupnWQzydqylZlWjO8qlQQRRFB1Wk12sZG6dQJZbgcI2VETz7ztHuLrJmGMKdvUNfFOkzAx7K9QFbcvUJZnuWuBf0hg+VZ2tL6S8zhjquFGOzkfwAAEABJREFUdCDnUajrKy6Xvd1ueVdhDp7ltXyG5dtm2EbWm9H9u56eeXwCjTm9S6WUK4J2mstwOakvdLfIt+J9e71a7d81V7x3jqtV74PI7DyuWwQ6leRxubMcnKM9bZ70lHSWiXDXIWVAZ9O8xkzzvmOvP/jEDITkjg7krKUyHooGyq4HcqYO8S+01KJSZoRpSDLU2x49LO27o33tnjiXmdDRRFwzkLEPcPqKfC2aszsU8RIuLyiLYMmPkPQWCIwIRTzDOvwcIpwOVtFBRsXyl3H4ZmoegQyWpaauur5qNTWsi2dEIa9CSqAbcbmaWfd0ENBvitCC4nwBHwIiQgVEwAfwlC/TT0AASfZ87LBfhCd4vPSbk+E2APSZ9nNA9pZ9ir3Mm9T1Mk+jFxwRcp2stwXW2dKfPOeO9P0V52Y+X/N5k8+QT044T+ac7Yyzp3MMv+/m87I8M+P8zGdwPjfzt4eP2NetOUM84tx5vV7luZv55nzl9ikVGYoigII/5eX+6DGSlH7Zact9WI59xpXHv8e8507PqXk+fnura38ZIH8e+lJ7QzAGYJ/DXWAQ9vmQjcU2GhvPhuDH/TyyY+83LeOiDwjkOtQh3k9ux9NepP/0+Uni/zYBZcrOY+GfZYqgMQ6g2e0UEXOcaLRwSIc74I4JZcdisUwwDms04EugnrnMiJA73Goc6RxrreksKzrKuBoJr0x8rzE8h2XnqcqNuDsQvGKm0iIYZTF4psSkCVmMlIeBYrcnwkVey25/grTMnHp9mXPAP1xWCVXkMEotCocp9Hwd6NXOBA/XH5ksR07CyEK/yWxUQ0bhUUpRgX8poTACumDvZxIzPzMIkTeUf9HDXactHdo0Qb28KLmO9ncdoBvzAPJFGSaufyMMiXH6maFaohfqUIqT8jETR4I5iEBc+DVjqc/iX2hEUa31TZQ6h5dOS+20zrTUqiB/RCj0fNkdEYoI8ejQfLl+6N96sD76JmK7n2z8QtjjJg4L0RP6s05QiGR2EiQS8hV+fIpwCsqPwHUIwj9N/ZmQEKkDQEPqDu0vB6UHBzfO/sTx62+a/fBF1N1sYfYbcF9Y/WMUQSJC3ABaisqM3jc8bwzMKVA2TaXUfXzpmSg/GDDc+/7Qcr7IMcpYnYDbvdFXmpXgdEnJkxRFwcVOkwVwXZxv0ojQ8tfzwh3eE/3M/dGLXBpovbixsNnY+3H+mdmLywsMH9dp5HD6Sv/3HHpy0g1apsccrDhsTANWQYaW9dqxiPqbeF4A/ako/89Lf+v3m2++1d/+/rf8xu/yTTcvmjYwWxb3+1IC/VXwrOeIUF7QiFDEjAzkQZ3aaxD803cQHep/EiwlhZYr4tCtjInoMlW/GA0j68oq15WjoyMdsSHx5uTdu3f66qvfyUbfv/zlL/I3f/s3fjEcnr3DaHiqo/Uxm/6VrNOIpZxQlJJhFf4LCmERevMKhXx32P2MCNw9QnpBRadyHPQwnC6GCmmCBpiL8EzulwZxvf8ocyh567NXX/exApAiaM/qF+4RXWFgPEZPxpF1drh5Y+y4zqVW2C/yIQsF75+WyWNkxpT9eIuxZaMnXnbdhzbQxeDnPu40RiMPFVcfc1POwYfzseOs6z2Qw/IMbmf2Dpb3lE2pP5n4/v27/Ab3GX63+fHxcfaD1fIyR11KqarwGNl/OK/Hiz/B6M2s+8j5+Ts5v3F8fJL5h8xXrLXUQUHPhfYnQM11p76W2ZtSf5veY8cbT+Py8orxepM/Xex4150sghF3yO2w7GdKLXJZI3WzfN4TWfY1G3KPZ9fH8lo2y2t6gsHaBm2nW1En5zMP17EgoxFBOaG3L4dnfCj/5jzOX+nv5jWY7zAyNkYMfivoKuUspcqotShfVue81g8s3XRvoGnf1sxH7htPHI64f9htPbZpQhbJfMeR/kn7rQzkGOizEZHz2dPTo5aXABt/vck3bm9uM9z63lBG1zmDJaSIAAW5i6IEAb6DsKC8mvXyy0oosi96vrxlHnZbfvf9dzlH+tcRvmXO/PHHH3UxfxDHZflDDt5juV8naGjTpY+km77SxyF6IF6GfvlFLRh5+gSf4+P0TBXsYxrjcdLTZkrj7+3jRtf3D7q+fcBA+qj7p62eOCTYspe3nGJcomWMv9J6LBh7K3PkqNOTlU6PR/yD1quS8SUm2ZDxjAm7wiQLGX6Iy4KABl/znxCqZd0JXNKQLEJKaL68EZmdSTKSRKUqCsaGqJhGi552oTuMvJd3jxh+7/Th8k4XGIGvb59097Drxl/S7KZCaeSNgXKqRH6pqCP08k/49cuvMG/BP6QAMrS/AmtpUP+SEu9U8Q/obqSONvSuYqc1/hVY6AoD/Ip4pyvkq6CQL3lBS5bW5hoEtMMlu1aBYRsbMu2hLk2qm4d1DxFXQJ32EM5vHOa132mTOt8BEANf6+U0ZVk9bexlKoT+HMJp0F0xpH3eyPCiDEfPOWc67LMQMQBZXpdpXh2SKCcCX9gZ9gLTlyg5t/UwUupLLqva6TtFoFTWIaXP2PtG+GE+jxfDYZ+iy0ZVPomKcJyol37y6vL9ZJJ9ZIR5Gmi3mBr7aC28SKZCfAftV4pqLYSRLwoZnC+gvjsNwp1PCkV02P0S2l9LWfuAn3AsaTu10o0lg91vw6GuVJDUyKbike3BnN44PGq8c7fdRtP2UTv/7DOG3snGX4zAO9zbu2vt7sHDraanB7Xdk/whmwGdlLmeEXB/ARfosIXa/RIRgZ4O43H7DvoVmCMdgsSE4cr6ENcpTwYrK5JE2GswhSgvymlAhkgI9czTcLeoShRoHRXjWgUDcFmfqgMj8BocncrfCi7sN+t6rbpeqayYi0fnYzYrAR9khLfoB0I3EUUBCu5EBPNAQXfQOSygEcikBUqX5suhmkPcZhPz8LIPmZYzLNa+LfB+YaJN3d7iighFhLJsl2PYDyKQDZlxSvnQr7tazxaQBTjzjiDkV6BnCcSaIWgCmfWFgFlQ15x3oRELLyn05Zfz/CuREqbMUkT8EyDB9Bch9PKam55OzwhkYnK/NNwHTd1fk9In002apW/uKSyploK+6H5aa1WizBS/984V+gzGEH3Z6UuEAncENAFDhR/PclHuUr5lMxb/QjODs4GIkHnuecM/y0paVWpVLchgmhg08K7ld5jVuMr3eLuNYRw1kCYowOX6LMPvC08YUY0N1H5jm3v+LXveXb4nTAdyP8vZqF0AKQKKHCkrdJGxlkW2kmXXoWqJW6jzRISWy/wtn+cRw/L43cAfJvWHRe1OeRejIXLbgOj3FKd3/uQFT/PO8Ua9aykqtWrfdujJ+lj86Sas+0uvEzzM76fgc2HPdzZCW9aUA/0t1DI5/vC9JvsiOnU997rtQme5bu9ayl7WEbmyDaEp52E9nA4s+nR/trzJe+7vi9syWBa3vdvYMqbMm63s3/L+4vglvfkYFs0tFBEpX0TsZXN/G5Z325X73KgVa9KK/pYyz7Qie6mV/EW+Go9Fd4s8W/Rm2O+4RY48T2aNmdgjTF530J3lWgCrfiNXRJexlDq3d+mU8q3HAWpUZPF7aqab9Zf9BbcU8mX+E+9ZXt9c9i5lmPqYmHXrNIbTd0TmRgx1hNyeCyLwFwO57J4RQb5DkCYWEO5+nH7cEa/Szv4sUCFJ+SRYEZEoUGPhUQrhBRmgBWp9vEBBf4Q7bgEslNcr/Wf9CQtHkigissyIUIF/RC/HNPAXwtMNFYgois9ADlfn1/PZLSlMgUDo+XLHSp8drAeagXyW8xATYW/hOc2UuZnAk2N/hCJAcZ2eUd2f5r7lfr9iLPjMyWdLx5wn+8sGp6cn8lmZ4fOnNASfned52SnnUD6LOj4+VofPXgF7vDW8ckytRo3jIM+jtfayw/pJRBeP56H8WT/6atJ5b+Yx7nHvefSBsyN/6P+WM5rFEOwzmb0hGAPwBWfmF5zT+FzO50NO5/R3d3f7cyLz2jCPmPc0l4d6D/TX2+OlLmdfJiT+LUp9/rvdpbmCM6zsTwR0B3Gg6YISClAimBDc4Tst7kjR/eblycZKPMSWFyP7HW8dwUKl1JyEPYkZFX8UOkUUmUZQ3i+AQr6VV7YBA4ZCuNWY/LJMqDtQ+nE7TCQwzTDctHRvTXgkLz/g7fpGCRUDeTyRlYKcRphKEAVpxZU84XdIJyZ9o4cxKK17JmPrxMgOh1yT81kQqBSK6CiUXYvLChXcEQ5XXrgU6eqPeOFDF/BrLs+Lj6llWSgyuGzHd9lIT9kTsrBKwNDKMHDCx89PES+CeH175VdKdJjK7o5QhCHhUEhvQpkmtPwdpgpJRINI6I0rCDNIgItmnqvkOk/owou2sd9QYKzICWG7US7m88TjtAl05LyGYByRj+T92z/gbaYzsfNtkMByvB35y0PRDZx+efr/wpT01l46AgcNcTg2Bzbr41jljduwLG4YNLz4lFoZR0UR0fNTZ7dl89iY4TExMQ6Mlu3NuHVquz0WnAeacRnux6dwCZ+Acj2HRDiG/kgfXDa3fpG5Z2Gygfbq6lIXF5e6BP62mRctG0tcpuvkBfoUw68/mWXD0CkL9MnJsbx4R4Q8t2z8CUW/ZNCn/RJye3sjL4Q2Xnz77Tf6z7/9TX/723/qm79/I//U8wULpj8l5bQ7NtSeJz0fW95SS87ZtdYXtJSSuoyIpDy6IgLyGgShOp6/5HZmJbuIgEa221K+N8KGNxXD0DcXKzYZrv8Ko5kNfP50mg17v/tdN/7+8Y9/TCOwjb/v37/PzYt/usS6HNgAmbfrS2HaXxa4Bd4guAMPd4Cfut+Ofzv0JR+38cSc7XnJc5E3Ok+0odsk4+inzcAIIPfDl9l/1oc6sy6F9aSUqsEvOmzUrAfDujPsXhM+Eu8xVUkbiuTfPBZArvn0Ffc3I9d7/JbdL5ZP7n/0w43nU+bSif7uvGZiumMd8gvTbt4nbMm7bMYc73TKMoMnQPhSijwGxtWK/r6WjdenbEK9Mf3qq6/ktrXfdXBfGOgfBdlL1reo1EofHuTwNS983rSeMn7Oz88y78IjjayMMfOotejwigi8Bi2AHnbUzS/zNkp6o+mx5G+PfvjwI+P4I4bg6zQEe2x5nG95YWzMMRGhWOQqlq102ZivBvqkdb+mP68x1Ls+R2zI3WdPkPeUOltG0yM236vVqGEcyF9V4BUBbyA0pzeuIMyAyEkiQrW4/KrKHLqUP65G9LySdZWb+XHFZp6ykM9pai3K+Zf8mi/z9X7gGT0iw9GX6z6hA+th4wMRNvOPD4/54RbPc9an2VXaKnXAy4TbybAeXG4gtNP5YOXGcxtzpue3Zb68v7+Tjbhb+tbSl8K6jqIIci9wGPUuRqUuBmkssfu3+/AtLxkXzI/+Wehvvvlmbwz+5u9/1/c//EAbX+ZPDXmsuj6Wa1/mXA6FmiXTKquXdfArAYPkszw8RWUY/JIuEdCm0MT8td013T9u5W/7Xt086BJc33vZsdsAABAASURBVD3oEaPwzmlIO01N07TFOLGRpg1tOtHmRTb8np2udXa6SkPw0dGg1VhE06gwB1GCxHwUBvOR7wK/mAHhbqSB5N1kUdP5+vGJn3xzmF0NWW142FEnpg49bSfdMTfe3D9Sp/vENYbg2/sthu2J+kkbDL+7VpAUQ0MAVQkqpO8IuIaU/sCN8wvvIH2QM4Fsgd86KCijUDIvXnDH8Nt2GhJbDdpqTGy00kZjewIb4p80TE+qNhJNjxoa6TAMDxhqEvAcgA1IhbDAfQiXSzDSNKCEFX6YJt00gulBw8iXZTf27iZ4tITTOs8nmHk9hz/neQ7rPD7vd56OQmlFQmcgolOJ0IYbhMSw3SOkjDNvcT3Xv5dpuY2M75Gk14x4pkHYC4QoXpJpx6G7IMRrRCzpSBn6matlPOpzEyUy4ODR4zxmfg4HmWan56Cen9rbMYf/o8SszJuuByvLBcGDyw4QCuZQo5SiUkGpiggVdAZJtw6uCOcR4QXY/XmQSpLj9Ysv2JP2Wd94Xty9TtbTM3qCnodQbrsBiduyl2E8N9aYCePvhPF3errT9HinhvG35TeBMfri3hHeSIOVWAXGFX1YLxGBT9Tmc4g34zRfSIPmEQ1/c8robrx5Mx1lfHpePNqBz27jIGh2OnRp6wazRhkJ5GYkqkXpKINURpXhSHV1oroG/hawDcEYf0viWGV9pMKeIsYqNnJqpWiC10R5BuyV0HxFpya5zyB9gFqKaukoprWoQB0X9LECTI0Cfxlm1dBPo6cuoB0nFpPlPWzCn/UVCUkfEWR9hnllGQ4nnkg/fx16EYpXue03LELSV/H/Wu9/vQT/SH3/W0nvPgNe1OegH7rf5VkgfdD9MLHEQ71AZJfBnRRGESH3R/fLBbUU1VpV5z36wDvQsxGpasj9PXROU6GlVuX4iaKIUMDbZVgmz3UpC++lnU7sFXcAalkMZHZasikiOpDDPD+By3Cc05kCy5AyjoNG3jnXK79zrHXE3n8NHDYgo+tqeXa8P2x4d3j+du2TNn7fZD+4MYjbksbw2LZsHZaQmlE2QgpJlXpDhkM5aymqpapS5jOG9Bf06rBSa+Y1x2wbdLDjXdByGXZbzi1hdlsO6y/lJ61lc7yxZQ3JNISbF4IpAulKkeWKiCzL7lKragGmMwbadGnvOocttFTSFvjAQ1yWwbK4/A068juO37uWdzC/pz76nQx9uh5+l3fabdZjm+3uOsCq3wExb8qICAW0lqKl/AF9DbSpqWUsFXlAqVDSuU5Oa2pEwAOWy+12s8z9rGAn6ynl4VzhWb6dtrMOHe+0lpGWTjYR8FzgMnHXgoyWDbh/rZBxRb9b0d/c/9KNP/sl+k35Z5kjIvkuslm+Lfrpcm1lumNdsRw7v1vhnhg/jfek5vEyI9s6OfGAZ0Qo+2Mgm8uqRaVWue+Pw6gRWa0rt3dB/lKcviighoL1TcbBGkdZlm9CDpedcwyK4fYS4ywK8kn5kKARuA8QEYqgHKjjF4TeuhwK5rShkGY3Dkn499DBdRj+0p0+eERE6icKesFtWkulr+FHTzXhcYq/FIX1EkXal9f1Yh0cos26sX5QV9cLhUaECjy893BZ3R2K+GmQJdNIIYEAch7ZBUJcIYKAaeDvt8t3v+iydHn3bsv5OZBxn+7A3bn2p0uJiF6n0nXkfmS9uX8b4zjwjr/Kc59uCD7m3d9G4BPoqXzmdMZ52fn5OWdm7/T+3TvZ7X9BeHJyqmPOzY6OZoPw0RHnCEfJa2R8mb/7cq2UjRwRkfUXV4QfwPciP/Oh6zQxbnJcM8ZM/aF7z1uPjw/yr8LZqHt7c5NnbTb6piH4w4f8NUuf3VxgDPbPQl9yTnR1faXrm2v5i073D/d6fHqQefUxu8sPELW5XJdtcf43oLgyhpXZQedyV7eys4b2p0O0yh7u+EZxh6k0nAcZ7lpwA6fdobD9hMdkZ/9EmGFlytfc2IU8RkSQdYEUUkK/+HIOT3ZkYDbjxjHfeFzXxmBZZHCdM4z6Zi7SzKlfEHONCOWgj17HUouCUb1HhCIWKC/zdhkuLz/9M9d/4iUxw7MTszjMC9WWA293Zi/GptZZs2zIFWHec5lR4G8EVAr+9PoKKUjXZQ6FXEPaE36WJ19yLA9tM7EQGS7PtCHXRDrTBnWXIPtP3uZv9EQInA7TQ2RgytJdfoaomgJnRCTF+etu8i8ZI0KaEfHsFhc+ntx7h3ITY51Y71s2QTZSPGGseGLj6E2FN0YO3zLhbLO9ptx4dH1RR+4Qf2G+fkD/J99Ugfd7HYLqZY2oqoz0/Hd7ILflDMZmmeeVUgYN84bNtOamibBaVQvjmf4RQUZuV8x93vA48ZhoHic5bzTWYWNyMuGBoom8/QDWh4lh90+BNPty6FPuazYa3N/fpwHBxotLFqrL/PYgCxSGDS9u7o8RwSI6ykaQUwxANv7YyGm/N6rjOKhSP6TNzecDC6MXuBsWusvLS334+EE//viDvvv+W32DAdjGi2+/+1Y2Ut2wcHrT73Ksg9QlvMzPustFO3VY0Wsvpxb0uADZIkIRkbWnmugJdeE7dIvoxU9U3van49UjIhQRcpumHMhjOUZvIkBSb4ipt+u/Wq11xGbDhnBvRr766nf6/e+/1tdf/wHDr+nX+goDoeO8SekvlavUmcugNEmh/YVg3FmPfdg/zeGS0Bdzr/XvOWk/H/ES9vT0mJsSx3U05q9GdyQfeXD8KslQr4JxM3isjAP9a8UL91Hq0bpcY3jMF6FxtW/31FV0PTWvGzlWJuSZ1MfNThn+Km5iPFlUC9pwdPQ8dk/waeTpoF5O+BlYBm8i3QdWq1GW9QSDqNvWRn+PjRM2occYTNfrlUbq5r7jfIlast0dtuIFL/OT/nTm8f79u76hxX+McXXNC6HTlrm/R4QinmExG/XzepHjDoOhP8Thn6IxvAH1GLxm42ljoseavxXtdnbeiJDX7c4fd0W+uU0GZF/R31fUw3IYlsn1O52/8WwDsMNdl4G0HrOlVhXkDdo3JL2GKDMiICGnyzE2l7mU58OXLAsdHB+f5NxjA7TD/GJg3VsvRi0uz/wkhSR4K6mUXw/U80XPzf7i+nsj73nHG/nHBzbzwP3dumz0iYL8I3Xay3JynO1tfVTqONFnvHn3C8D19bVycw+9u73bf8rTujavRr9bpIgIRcxQp26DWmr2jQrvoGzLumOf5jbz/PwjLxXffved/v63v+k//vM/9TeovyFsg7/LtxyuR8p/UN5SbvZswi2LwWDxwP/FcH7ns1wveC4e0+QvdNzYs4QeN002il7fPOoqjb9PGEh3+X9zo1Qpiib+GvtU+ZumsdNYW/7c89npWmcna1781jo+GrVeFQ01xI3W2h7Ky/507B8xu3JfMbt/jjhPNMFbebV0BaoKMcy05fFIm9w9bjBqP8g/ZX11c69rjNq3Dxs9YNh+2gZzZpGNv02DFIMiKrRIWhC4QRg4uS0n5Bff5FTkX6GbhwoMShMlNNwTwPCLobe2jaqeEgN00CNSgelBw+4Bg++dyvZWsbmVDIxHDaNRbO9VbRDO/BsNsYXHFv6A9gogxkA7gGjLoA8oMUm5ii20pT+sYMLjFXraRo1aplv8pgFf05/Hy7J+Pn2jvEmCfy+D/JYP2G9ZE5bVYQfQHGZqBH4a4oXsPYygAMtt9x44uIUUh4hwYCgiJIVMIkwN2ptxE2/C8SHJ4NmJni8HLHgOfXY1nJ+it/FzeKN9X8M6MBxu+gxYWjcmvxqNLvUMr9kTY9FlIUovCt4RoYhQqUWF+aUW68phRVJICb1xhchGHtPPo5TPx0W8HSeFlNAbl+MOg7uOs04ZPNcZ/bmuE+uSqXiP1rSVdo+M2QdNGIBbfvP3FiMweLiDAg6YGofVYoxGKQp/U7YO1HOQ4nXZ+k2v5O4yDuES7Dc19m7XmwDGF88XNxrA76eBk7uRr6moeV4tg1yvMq5V18fg5ACnKhiDy3gEXSnY07RaNZXQhIAT5U0yX2PfjShBz0NZ/SK5SoQCPZZEVanuZ0V1piXDi0p0RAncoUNdu6YTDex2XNBLdoyTBskBvJb8JfBH6eEh4dA/epnNZ3n8ZORnc/02EdR1qd9/pRi/TWX+e3E51Kd729L/sj8yt5gay551iXdauc++UZ2IUGRfpX9ClzFQa2VcAN7f/c6UX7oZRtXE0OOWNHO+iJhLYDxSnue7/Rkl52Het+98jrh377ScmywyzwxkTh43izymUUKdFkXgNmYZ/C7h/b7fZda8z/vd7Ahjgt0OswGs1CoyynJZljRQLud20CfwmO/NT9rg3nLWsgNO35iDqRJq7HXrY15cAUvkmXVg+RbUUmY9dTrM/iXelMzMYHCDuctZ0Ba/KWjLeul2BrtZh1v2s9vZnbp0WoCgyCbYW75nlFpnmV5St7H1twftbJ1W2t+ICAsp9y/LuPXZ56yrR84ZHjD8+l3n8eFRj7hTj9ahQdotcu5mXTq/65cyWlZxwZ8SUl7Pv7XMOkNey2ZZDMtSCdsD+dy2GUe4dVrgBcfUq8twWS5zt+gp5dnKZ7Vu5w2ybeewHTLuWJ+d3vkM80iYKbwjIvthKV2HLtt6W/G+6b5mav+4WnGGMGovH7K6LqXWOT9rIPV3WTvKTyCjx4zPmDM823rifWynCbkszyH2cokLuXIsmwb6m3VYK27KtJwVapQyy0A668uIcAvA5xfcL1K+8LyR2fHw5qZ9leCpDJaS6vXlyLdjXqf8Gb8ZPSPgGVnnolICFNUCZr1UU/wFBPERIXHPjxwDqX+PR9rGbTTh9rjIcNqTu/c9SRGhAiKKAp7u2xGhiLdBBPdznELcIZIn/LDb1IjocZqv57m+IcMvBAJnSjIvdaCidC0C4GL3zB7i8kLWzyFqtQ4HuY+57684V/XZ0hFngZ6HffZzwlnZGWdjZ2fn+ct7PnPzL/Gd4z+bz6R8lnbCObXTOs8Rc7n5rBhLw2pM/nWoWX5ElyVioZqvLnfznE3bJMXt8bNjfO12m5zffV70yHm3jbm3nJn7zNvnbz538/nbx4uPsvtiTy90eXGpa4zBN5x9+8zGc94TZ08b5sBcTzyOKWOa+0ZDt11/lmkW75AEHtB+AiKOVP9ld8l/TJ8KbCzYjYlo6pTKuYLo+Fm4fWOEIgCdPhhUpdJowBN4cQPSYRRkMyCNjtbR1RURiggaGkRRgc8hIohXSNIXIT7J45AZ8DSz3nh9c+IOs0zGrqvhNG8jCA6ZTRSogYdbirxldyH8ZV3E5dpPmqxng8neC7rLX9AXqU0aarp7qx2Llzt2h/O7ozXKiRmCGsFDn1yEqsuDizu173bNDowO6MxbFsUttMsxqVPiSNOQleTI3eYJ45MiCIAxtxI8rAQIEa/uNvsXKkXEJ9BvfAX8DMgvvHtd3U+siy366YaXjbyJfOKl3XTDZOB2chq35YSiGnAhIf4CF/Xj+e8AlJajAAAQAElEQVT7v1IDtENEqBilzzW1VHmzNjBXecFZEKVIpJMvuqnbs2NiTpzUGBMTE6KxhJOsDyvmuH43ZZx5/AJMzAVeXLxg3d8/6PbmlkXoWv5k0sXFhbxYXWCs9SLmn4L2tyHdzbwYe/E8ZUG10dew24uy66NALBI2xjACMa63+akoL4Lf++dLv/l7Giy+gX6P8eLHH36QF8XrqyvdYXx2n7f4EaHK3O7yls2u3QmHg0W31l9EuGj5St3Y8ZshmM/mNqRcy9A3JCuMEKtZzqoetpY3GadsSt6/f4/R92v9+c9/0p/+9CeMv3/AEPx7NirvMWKcyno0r1qH5B8RNGVDbdQAHeJBmXnrt78oYylgTyklAH6330S/8zwzMU8bO+akHW7DcQ0ZTTu63A4jGCbmD/mC20UHreh1zH1pGIc0BFtPC1brtVbrVaL3i6paiqKESgUBcAcwH6PSZk47DiPjb1Ahzlp1PQzL63SHiCiyPwKJgN64HBwRqrUk3JbuA+vVKg2DNlR6E2pjsKn7hD+R6Lo4nQ9APB/0/BUexiDzcRr3I29aPcac//z8LD/x6HDHO12lbqUURYR8RUS6SxCmYPzt9MAL9A3j+/LyKse1DYQe3/4Eor+xesfh8BMv3qkL5hla0qwUETIf8zcq/XSwDnnptPzrZUO+PtIxm2rL5f/BYromzDJ6kz2uRlXymEcglxTSAsoQV0RkvVd+4QXmfQSPIwzn5mfd5c/9nL9Lg7jdiXfn6beenG69HhmHVXXWS6GtuRURgILydg1nME/1l/Odlj5uQ/CTP4DFBtybec9/PpDwi73nTVjJ7ea6ZX19KES/dP+yvjwenH/5MM0NG/vU82wIfuIAw7p2uj5e+lhx3kDYCMsK7C5F1ttSnyDMqT0f+1cabMz3N3/z28AYgP3T0N98+62+//77bOtrynYdPNe7vKz+wcO8DCYdRr2+DAycRX7TPVvkX5Rt3hN9arud9Pi0wxC+0/XNk65vH+X/i/vwNGFELVJUBX0khqJSpYLlchia1ivp+Lim4ffsdC1/C/h4/ubvUEOVdIVDe4495NnzGdpfQYyxD5gdlm12/jw5SNzg18jh/dfTZqe7xyfd3N3r6uZOl4yzq9tb/I96oL4b/+Qzb2I7FVFBqQwKYHdoEAEgXqG3A4H79rD75wEfBCuUV1tRRU6XUGmnCqdBk2rbEr7R0J4ARl89aEzcaZjuFNsbxdO19Hitdn+l3f2FNncd2zv7r9UwCGtzr8BYXOBTpo0CNF6CJ+jEOtEwRjX2GAkMww2IsSZT5IgDaHabHsJpFn+6Y0IFE7Uy2kztPkTbp3HeoN4x8/+lVPSnIJ9ApHvmj1vw0j68IcMBiHe+zENTEMndxOMFnEZcQZq3EYowBDVCviJi74+w+8shhZ6v7oaV3sKSju6jt9E0MbYNj/9G+07sGUwbGaYXcWgNVRAMWxw8/5HbfFxGm8ucKHdBI7LXJ6hXMJeAKCrF/oXabeitK8MiHB+Zz3nfQkRPE9HTRTz7Iw7dQpa3sKQ5jHPY4l/c1lmj5zVN1G+a692gC1jsFYxBbR8kxuiUBuAb+aefN/fX2j7eScQX+nBBtlIHxTBKdaXmSTc8R4V+uyvkP/HUfAX0BZAj/aYG8Xnb7Qjy4pTHJD1Iz8A53400CScs1KEOquOaah2BYw2rY9XFELw6UWFfEau1RN1t/G0llMZftDuBBl+mUFw4Xt0WyXgODkqXIqDwKZS/B/rcuwkPUAiLIK365bJycHUvfASIJ43z1lpUWRMrtMxh5hPmU0gnLsJ5/qZ3BLxnSKH/sgsZlrL/C6VYRPjfSZlP3Acb1JhMPZ/O1GGHcFoj++4rjWQbzW1mdwJ/RCgiVBgDtdCna1WpVfUtEF9qldNGhMgoX5bBc7z3zlvOKE2Nrc/E/F66ULsN1wE0YHnNYwFcYRv7MlzWglqQj73oMGPkfWRlrNfyO82a97sV7gRux/t9oCCrdeJ94Zby/WHPDe9Ve7Dv977d4TtkteyT90jo2fI5ryFfCBjiD56LXC+o9QNSf5YXlNp1tk9H3jCvGcmbsqzDjp2SvgibeA+alPKljFt1OQknndsg2Zk3cFkRIde9lNrbc6Hob/Q7PLobwYB7dBiwviryBnJbRvO1LNady/P7yhO6Mza8i21Sd5s0shy6t/QD69p5rEvzMC/DOtVylVAEoLwCXPYCy+K2tn9x27+g1Nr7CfkiQjBiGUKb1gd9y2UuclsOw/Jbzi063FpG4HCnTTjvAcQFZ8oJWSd7Ga0rdDeuRvl9M/uh/eOK99xR1ueQftxQ18GICDhKHssuL+Wjr6UM9E2HTezPdolJzfU4lAe3jOQiqhwq8LRcCXRSa1EBtVbVAUALOiqFtIU4UEtRLY4rclwQl4BXaP4L4dKLiyD8/Ynj8zd8ZCiUREHaDj/x/MvviFAU1zdUqqnrDwirBX+GFdKEFEAAXTf2cm6TibbY0VbdRrTL8eiwlmnERd8jj7NGhCIMQT8HxwPr3mkVJBQXFHcAzeHd7ajwA/yjN7L6BhN9rdehzV2LwFfsI0IFOUtBT0aF1iqPxUof6319xTy84oxtDY45Sz2Rz4dOTk6hZzrH8Ht+fq5zzsvOof6G8NnpGelOdcK5tc/gfG5zdHQMn3WOK89PI/OTx3+tgToOISmkPdgZuh5TttekibZye3lsbRnvHvf+FYMHjLj+0pSNus+GYAzAHz/KZ3D+wtPHjx8wCBPGWbvP3n0OfsOZze3dLWcl9/LZzWae/8zbZUzZD6xDIC78PPuNnNaq0QPefjreeDv2nx9a3Bmm7Ogo0IpcQNiEu4HJigYCFtabcmUHKXSSGdlBZrc7zIygE0WEPBAjQgWE40hvmvHF8YA4hX7VFc4YZDUWYvcedkiuUzbefvKd5Po36ttoQDelAYuXN9lTvKCOOCJC3FKIixyBZuwGDi/UyQhoBIHozqOtWZ9GdtYJw9JWWw5qdqAbFTfqixbhGBuzs3nRsnwHMsv8KPnwRoIMNU0H5ZaCvAZup83y4bVL7PqmAr6Lf0KunPB2kxoThawTA4bNNGFOHa5ZoIQIP4XrGV1GpIketvfDSwcXWQ98h85/kdsCgIiiiEi4ZFd/4mHduI18IN3baNs/Yba0D/qb0Kf71mT9kBku8LEjJG79D7totWylt+j/sKp0cWmDiNB+PDAmKhuiNP6wuau1KhFFEU6svGhOhkADE2N1UnM70ycm0McDYdYUimovKAFw6E8cb9zuK34RScMvRom+OF3p8vKCheljGg5sLLrlIPvx8THHamE+Wa1GrY/WHMgfzzjSEYYfh7sOgRwTffKJBevBn4LCoOuft7i4+IhB4jv9HaOvv61mY8WzgeKahe5O3uh7LirowLy8ECfQ0cDGNje6uB1XapX1mfM49UNrMnDu76z/HGj3IZzIflPDbsPut4BIiogs0+V7MzIi02p++TM1jo9P8uecv/rqvb7++mv5p57//Oc/z8Zff+v3vU7ZnFhn5pF1gK/yQgLfBn4I2uwzF97f+Db3t1g6nN5E52usFdJEIodB0GVEyO0j4qfsj/RB0jltB3nla85j55diKaeUHBeDN320+ziucqO2XneaL0Lo331vGAeNwDq12zT9Y83w7h7kDWSC/hPwj4hs11qLep4ROpJnpKxOHR4ROrzsNaRQhFFUak15K9R5BvqHZT3xJxRpcxtwjXPc3qx2Y+UqyxpJWyvykbfOstg/DJZjlZtU81n+74k3tScnp4y9Y/kQYqTulbzloE7iciu0bKsdL85P+UGMGxuorhjrF5e6BNdX17phw+lNqj9p7Q9g7BjDbt/muYZeGBEqQR0LtBaMnwN66hiRfbW0CYci+el45gRT93PTNeHjapRlhJUU0h7qV0H2zmutNXPMkQ2/J8c6tf5OT9nMs6F/907v33e8e/8+P0jR6buM3+uV/Nkv6DcDqPQh8w/XAQG4KTS1Q1duYGIvxp6EPYjr3rFFZxtZJzbk3t/fYUh/YJ56ZA3eaMKQFREa0P1Sf9fRfpfV0Lv3UDkPPtwzx93rDh7Gw735PCUflzVZz6R3HgRTROxR7C4h8/SaYR0WwkS7bGknz8+epy8uLphjv5cNwMYyx/pFI+fyuzs5rfd4WSb7rIkx3AAKgBsckcHuXwLLiubI19BFh8Ok0OHlMJf3hDH07n6ja4y/N7dPWoy/m6moxSDR/4M+HPSDqKE6hlar0PHJqDMMv2enK50er2Tj73osGp2mNAX732CeskrgpNB8tZn+DHEy47PJrJMXkb0E59mg/3vWx1uMv9eso1eslzYC39w+6P5xQ/s2bbAs7FrtdYxRUQzqG1V41JDYwCPhVl7PZaT3Cx4BjyB9hRZemEqTavonjL873FsN+Q3eJ8zPj4kRA/DQHlQxAAvj7/Rwpen+Qlvj9kKbm496Ao97EIYxePtwq93TnabNnXYYnabdkyb2pjuMTLuF2o1RuGF4btohyYRkE7QdYPGbvoTbVrSvYXeCNrf/c3Aaxy1UaFkzj5+mTb0/NWQ7lKMp9jzaHAe1HAdwXmGk7rT1PCHZfwjNYfrZi4RO/CJdKEIgmBN+GhGR6SKeqfIKnoaIF5fdnwPReTeen4fH+S+Hcorh+QZPglLXpqRwkd35ydPlTTl3TpqYxwxy7NNRbeoXoKSuIooigngDkncQlo6kju4IAoOwn0cpTtN52/0aEY6P5Ce9pBEv/dpfDt97nh2ej0Cb620dNO/BWLuax9n2UW1zL39II4EReGfj7/2Npqd71LORf7K91qLKnFvqSqqjVAa1qJQT4FfcZAvqFmQ1IP3Gwy2i1C/7DkFo6gD6xr1EOcczDyfsHcPPRCZkBaAOQZ0KBt66OtJi/B3yZ6BPVDAEl/FYMa7V2BdMrCO7Iu0Yx0byEmqiCKZPdILjZ29LF4g3A1kiQqXgj6JI4CcswmG4i8NDy5UuxxFealFNVFVkHCp09hfHm6/hzOQx+acihfunlvA287luLt54O9G/Q38LDbjfe1JuObcwn840/XZTyN49+wn67P26vewP8Ueb5h6PflyzX7tvH4DwUqt6Py/KtBFZjsv3HG/s2Ht5f73jwN1uU++H0+04sLh389owIbfheiZDHubssiJiX2apVbV4DFb5/eEQY+731/lOtlqtkq6hdg+8Cy28XMbEnGwZN5ttvkt4771ZDJnI7bhFZtfJcB2b53Nk7bNQSMgWUZS6QC6XUQvyAbtLLSq1quCvpaTsdpdKmEFYiVBEJC9xuSzrIin6aeDQ73Drb+szYM6IJ/TpsI5G9egxKaP2fKOECmWUWrW0rd9ZrBef34zox+69Pp3OsoEIZBM1hqfLyDZzmcByGNbfFr2lG2r3S+zkuMw716fBD0nNWAgqlxIRCsq0jlJO3hEHz7OWL91Db3fLZ7+pMeeJID+QIS6XYbjMA3kty9LeltN91DjUpfWeMjo/rHxHCKtt5gAAEABJREFUwD/LQo+lyvO/9WgdWn/jaiX3N8M6NexeIb/T1JS1yvVze5iny7BeDevHshmLLA7r7p2yH1geQEM7ewdyuc4RIfMtpdLO9DfKs3zWYUWPFf8zrEunG1QqlHrVUlRKwMoQV8yAvLop6lXIs3fJZar54fTGc6p/tcuCBOKAoJ4I47qWUtAV9X+hg4IeiyICIUPup26nhPsS88dufk93u6V9JMP7+HN65yTzfNv3KTKER0RkWRFQgZBw8vAd6bYflxJBuIFPRISWP33RhbTUzdLiok9l/RxCECHwwoEfx3xTDuVZZ0Yt6Al4HLhfDeOg3ueZhznr2Z8XHR/rhPMinwPtvzRxdq5zcJY44yzhjDMlDMGcnz3/gtxRzuMeQyO8+/xUVd1HjZAiokNcASxv1mViiFCLbJd5/mG+3PL+u+Ec/Gn+EoHPj244Z7v22Rvn7B85E/+IIfiCc5sL3InLj/KXMq6uL3R9faX80gBnRvecoz9ynu4z8g3rh+eQHLuU6fnD0vxSPGvaLqbFX5rxN05X3An6RIMCqUh2cFNe1Cdebia7DZTsdKi4i2Dl0xil0ilqVaFjBCgVN3AHKXV2M3nbn5PS7C6FuCiK+a8z9TP8+JX4fF7HWPZ2WCfX6wDWheE+9bpJnD8ixA1MQzj05kWUw522WCd0XqfN8lOPE5P7jFmerRd4sN0vqBs2K9uEw5bO5onIi4RhWWGXonZKZ+oOF+8iVXixKpQfgVDcXYZJjUltOqj7s7vtZev8m17TZC6Y2ZF8Z7f9Cxw0x9m5BP93pJYvIlRrAYPcjyNCEUBcVivttPWmItvHbbPRE5PAU04uG9ppk5ueCb02bxzpRM4NC3XKEw83DP9n36jjX1OBf0YpIUWESikvkBsn5ivPUaVW0hRJJKYdG2OqY/rFRmAPSufRT1yNfuLF5Pb2JhcaGwi68fcDBuAfdcGidM/C4w13QwYviGuMODZa2SBzdLyWF2GH15SZzQs83U+9UN1yEG4e/jlSGyP+73/8h/7v//v/6j+gNgLb+OsFz59yshyN+SCYK3KBZ55OvtBqwL+WolKrUnfoMAL9GNTRfeI1CM57CU/PwcMHO/Z+Lt5xLxGKiF4+srjOltHwpsF6sVHuvQ2/f/A3fv+i//N//j/6f/6f/6/++pe/yj//fH7+Tk7n9o4I+bJuXfeG7hrjvKFrt5/jvgzmd4jD3EstD+kS77DF/Uyb+94MwbbWIr9YjLxguM4Oa7RZn7tJDRvLPs11yGrot7mCwgrlD7xYuGxjNa60oj+u1tDVms2b6SrpmrAjbwqJX4MVL0vjuGJ+rTMGdR4j6deykfIQxxgeD/0r8hfafKnN3HTptTsCCaOoQJ1uQS1F1td6fUS7n8ibUveRBd6QOuyYTWuXc0y5aq3qPMxXiogMtxwnGESd/92792kIPT/3ZvYE/sdaoQfXy/ndh7xR7ON3Sh4RHI7Spg63EdIfzPBPFOeG8/Kq/1zxzbXuMGbZ6Ol03mS6XQ1FlyUiZPlqqapukzpoHEaNqxUyrKCjXB+3wRG6tMxHriNGYcsXASN9epmnD1Lym8RHx1knb+ZPTtEdRvPzd2fy/3d5j+H3Ge8y7B1G4XfvzjEIn8vprFfnPab89RrZxlEuu9aSskeEImIWIjtv7jWm7NO8ALOWuu5bNvLewHsuvMOAend3i37u0pjrT3dunp4yXylFHtersetghS7sj/C82HJ9tj6d5wHjr38eyO5HjIebp01+8M7lTZ4HGDypb0nBX7/tCgcootehFPRPubXQruTxJ049j3/37bf5U9D+OWj/yoL9P3z/PfP6B11eXuqWejzyMrEY+l0WGtBy2f0pGOP0ncOn01Ms9XdvMxxLKGI2Ue8Zu6b+/3ExiF7f3OsKXN896v5hh4GU9KI+9KFaBpUoqiXQZdF6rDrB4Pvu7Ejvzk90erLW8dGoFeFDLaRtWYLQmXhn6LTBsBEO4W6vZG4ZJkIXhPaJ04E/qfZXzwMnouyeoBPt6no9bna6eXjQJcbfy5s76nanG9eNujpuMwnJ0AX1alEl2kqmhooaC5GhLDOUF2GmQVjgeIlGKGiCfg5N2DJAo4SJdADja/FPP+dPNmMA8s8+N4y/GH278fdeI+66w0D0eK3p7hJcaXd7hfH3EuPvpR6vLnR3+aNuP/6ou4sPur/6QNgH7MUX2pBuwsDUHu/UNg8SMG1PDxidHtR4CY7tk2rbYXCeoIaN0TNow6KdiumC1ByyL9SG1dndteq4Rv0WLPpo8mW9mWrf2m/5eljXlzovstNi3S1BO5TXM9f05oMM+zKaYp+kqcE4Qbr2AsThf5btMDYjfvIREZTzJRDpFzjf4tZvcjWLL+qUlFolzceb/D3nkIr+z5Nkzr+AkDnc/Ih8kwOpyGA+huftRr9pcxix5HI9gyHXEVEU4TAl1YvL4W9DCukziAjFnq/db6Mwp0UscXCLBTh0eB3W99B9mMZux3U06r1bDgn9jsh74Q5D75Y5fsu4MzzfPzI2fSgVChXm2lpHFebd8H5jpg0ZJ0mTqWE36CXJLbyHfQuCNAn6O9lEEdwt0dOoX5moicnpGVL3kjoS+CXCGj6oNNPD2IKMz9gVZg/Wwy11mdiLNNbfYN9Vjk9U2AMU9hNlfaxgP1jGtWJcSdRZUagPEs79pgm3EZ3i/MwdKZPmpz65Yg5ZqBTR3RGR7oiZiisAN0EqPCrr2zAOGo3lHYi6FcIjoucnPQ4//2HEP8zhfxmD/z+rjvu9B0JjHEwz8v3uwG2/418jJ+tfqi/mByd1f4sIuu8bYCxHvAp3JguJPC4/zyDZq1smuyfv1/GnActnZQuYD72vXpDxTjfzsexmaxrRyyyUX0tVZdwNFbrAfmMc5XeJEer3Fb/rrJhXEsw7K+B486GCsG6yfFtk8pc4/B6wB/LZ7XnZ8V7HErN8rmvLhkEBIQV/nh/MO0qRaakVWlVL6cBf30CmnesYYU7McUs5s06WsvfU8Y5jfVl0aPpaj5ZT8xUBb2A5LYd1YT0mRX/Wm+H5LXVMWKnP8ltOkd/sXMcI78aEDidl37Q8M3w27TPqPTC0W48OP5TT8i3tbL4LIkIpZ+oOGZBjkdN0kW+gre12fWrpeg6o80aEUl7rSprbG1mR0TIssIxu/5SPvrCE9/5LeuefAZu8O+uAfaGNi2ot9L0KWBtWI+9CgP5mfa7GlcZVx2occ+0YhlEpN7JGhHw15HL7ufyksz+Ni5Q/cYYzEZbp7AfWHxVz9g7zAlFCtQyUge58FkBbDiDLZH0dKH/A31Hld+JKeClVBZkK+SNC4tYb12eC30ipzuJLMuhfd0WEIoqyzxS3Y1Wlr9VSVCqY9RApEiN+1rn7e2N/5/aYmOM66Cu0j8Oa28ppmSOyf0OTxYsH/PA7PvnziAhFhHgkQgEVFxS3oyCKiD3K3k0yhR+/CC43xcLB/ZwHT7PsezB2SPgsrZOGXG6xnmbUgu6MuV/1vr/WEXPwEed+R5wz+Ru+x8enGINP5bOgc87Jzs/PZZxxlmQ4/BQj8CkGY58V+RvB+7k8x9GogXHkuavUqlK6LAGNCJkqQuL22LDcvT4TZ/UYgrO9pvyS5RP2mkf24j738fmLDbs28Pobv5ectV8kPuri40WevV/Yz1mN420wdnqfPzn/I2dGPjPv68Y2y3K58oUsqNWuhN2vgYpRdLPIOJfYTP4vfZSJju0ObOEnOoGR7uzU7uRN7uQ5MbEA7Smd3+mclxooIuQOUktRPegYfdIZdEhrNmRRuBGBUFj4Ic1PzVccULtf4yAaZ48NeET3Wa/UoyH3MtFmXahnyg4lYd5OaodzmgouvP0oCOjAIdpsxqGLoLwXHulxcjJGBDxmZF2DaAPiG2ezAmfYPdEmXc5JDT0v/lykWLQmDMW77ZQHmpP9pG8GPBrwbdZSKCJUalW2DTQnfwZtBUOlrQgrtariLqWQznlK5uMhIyIkdUTMFH8Y+Lkl3PIVPAiICEV0KBwGuK2jht6b5TVF2L0b/16v5CG7PgE89mnI+9KdkZ9/9ML38fba07KsULj+AzpAH6XWrgvCIjKVLOfyEwPe3HjD6APcPZhgHO42cbs5vXN+IqP5GZ/Ib4leIdN1Lr/m+YrbvkTzcpzpl6Lr42Uui/lL4AZ1OvnxBXirzJcSfIFvLjcYjwXGJWhz2rmyeapsjCptX6vDQkFcRMDcgKDBiX7qtp2YWyZOoOnKNLG12TxlOBEIBU+S028YleRxeo/hLS8cXkDuMfLcYOzxAuN/UH/hn6H4+DF//vn25ia/6TaxgFkWL4rHx8cspBzCY4w5wr1ereV5tSA7hTAfbPPbZTb8Xl5dYWz4Mb+N5m+h2RBhI/C3GCb8c88XFx/lsu/v7+WFrDHPuP9X1525YQTmbWQYZZTqMYFe0EdE9Pq5jkbweAtWAFFv3uiEmxQtgRJJ1mZIFKFSAhTVWqAhy2hUZMk5DDlXbBS8ebBB6ve//73+8PUf9Kc//lF//NMf9SfwB4zB7zBYebNhPQ5siEspWq4uA6XjcOlL+C+nsU8aOA9hJdnfE1BPl0GHcf+xzqd0O3zq6yzt7bVqh9Frwu12haVqKaq1ZHuvvCHiUKqig0JYIa6gJ5elvKgF5aTzt3ogRESogMocOaD3ARlGYP2vMfh2uk4DpN2D5SSd5TQsY5f1uS7DMPKSNGaecbXCbfSwgbyHMI9ae96IoojYQ1x4078fz7WiM2OA/4hBdCWPIfeVszM2ou/eYag8Z0ydZbg3rascUyP5BpVSEhGdVuaGcVzBa43BehmLfXPrvmW+xxx0dj4rVdJH6S/OEc+yumkmxpt/guwew5XHqz+VaCPwBZtOj90rxu8ths40UGLg9EvrREZu11QRIctX5zoOtMOIvlfocJ2b8COt54245Vk7DDh+XK3yJdXuNW5v2i33CYbtY+YVG3uNU+aZs9NTLZ/iND1ls35COm/UjVPcTnPOht4/Bf0enb5PQ/A7vf/qvd7h9ob/FD7mfUQ/cZlu11qK8nKlDDyRCAXUfd9o6GrHPsdrq43pG/Th+fMR3SVlM27qcK/Pzmz+q9FtRV3pY9ZVowzz2WDs9Sbec98dc/Djw6P8YuDNvOH5eccey200zeOTCQqJGKfdgVsK5Lf+XVaplWKDOXinBw79r6+v9fHDh5x/v/vue32H8ffb777Td+DHH3+QP3V6c32TRmzL7pcTy/aMSa63ZTaE7Dq4GOEpSZfIT6V/Qoo0HIjDeNxbEj6yV/Q3Ya/vHmQD6UeMpJe39/I3gZ8wnnqaEZugAlyLgXwjWEfoiDXxdD3qnHY+Pz3S6fGacTRqRfhQQ5X+zU1pFCSu+XAR14vb4jvFC+DhpmqNuQ+QyOvjJ6ANdpowTXZsKWOL/4k58p491x3tf4tB/2bG3cNGD09bPbE2u/7TIgmdiirhY0zizrLV4NtE1dWocyNWUHEFgbWBKaoAABAASURBVCRjTQ8gDKNGm+lLd5AxyJdY8mEsVfjbtltFbFTiKVHjUQMYjfKkFVhjDF5ro3V70noiHuNtxYCk+ztNdzfasB94ur7Sw9WlHnkpNX3CGPx0eSFje/lRuyvjAnqp6fpSjb1Fu72RyB8PtwqMT/F4r2LAu1BGJB4VW+MJCnYb+aekY0JuUDAYJ9B5AXEA4Rbt04ESJhRnoAMUKiUNAkNNM2iEdgARHsCzQWlCv6FoC0q6hV+twO81QhJhoMHjBYLkYFpAsmkBYckSSjZ9iqafuhCf6M9mfhEXEeJ+FYZXweMQeD97hxYeEXYHKV+DIIWItuMNuE6HQD/2yo8FPRtDEYfDIHkzRjLQYc/w3NRo/5wr2Q+3fRpnWmQxPUSP81ORT5labiM9DkjoJy+njwhxk870U0ghzYgIRcwQNOHYhmuB8uq9VYQbjjN9hg4u17ulHna5BngN2TzttGHufUo0bXahzVS1a4N2MWoCrQxSFO4FVcG+QaxZYv8juxOV7l9AiK4usihCYnBALRtgvokwJZg27fI30crq7mmm7VMKL/MLYpCEIkK1AQnaGJMiTMQGKJKqJuC6bDRoE4Oeyqgn5N6wz9iwD9qxXkxnx5pMT47UjldqR6NiBahbYf0sFBpwRGzEbECukpYr7CA44+3eI2PwLRTni3sJ77Q/SWBeEN/hcu04REgRIctWa1VF953aXTPcMhtSJtZbFzGO/SKYD0WbdJhJd+Xz0Gv3l0AwdnrTLwalZ17ov+9/nga6jhsjlzIa1MAp0xmTKfthU6Mx52a80wHzCIXk9gamwruHlqsPhH0S0rx2l1dh5uE0pkinxS3S5cBN1sQg4zTPhS1lnXJO3HHusexv+3oxKSnpm5H51dlFyPwjQhEz5vnCY9PwvntkHhnGUSPwO06Cd5oVfsdX4p02yCsul2MZcn5GHlPDsm3Z8ztux77SZ3h7UAfna9SppZyttxH8IpAN3hGhAsLuGaVWLXOHz10XeSyTw1/IpWcNht1zOakfys89sd+BDOS2bH7XMV3SNPpCypd5YeLbMkEtl8uszGcph2VDN+nHXSqyInep0Ayvfa5z2IyIyLZwfzMmysmyZ7qbZduivy0ybvFPnL1nGurQDNLS85CIe+YXAV/KsIzWScqJDG7TcbXSyqA9k+IeV6tsb9fDKJU10/nNB8CZOwA6pTyXb9n8bncIv3Mtcjo+dWmZkdN1O5TXbA3LV6xD4L6XWNH/kMnvtSNu9z1jXCGnwbv5gIyuV+a3rGAWUC7LMiZ1H6P8pR2nvX+iMlPvd9Qp8/II8YdgUUK1VLYMgyqyWS8dDuvo4WOmGQbatxaVUhRRJPMQVwDlw46Ee7uLfI05MmVymy7IgIx8fpjjIVyE/aafIjIoHwGPLwVZPr07E6qpiOhw3UFBb7V0XRRooI+ISBauk+vT22PSxBjrsPsZ2VeI6+loKpSVeiNzUjMizOPGJJnzcDEh/0l7d3S3A0KRnrBMtHFEKOIAkkL6LHqMXlxO/xyQgllgi5bSzo4kRMxJnSsUyGEdGZU+vcxrOQ7GIcflijO0I86eTo59Vn18cH50jvH3LHGGMfj0jLMzg7OhE2CD8RHnT8fky7MijMj+92PrtcfRCO9BLq/UokAO1DDLhoZR6mTQBhNjxmh2M5Y8T+5ybt8qx/t2k2feD5z7PHBmYGPwNe/K/iKGz938AX2fw+0Nwbxj55nc5ZV8ruOz+bu7O/kM6fHpIc+OfIa+ge+WuS/nEsrNvoBGu5DoGfms1CWcEGL97Cn+K55lQtBFWSkYQu6p44ArtKNirtwenuDzkz5bBsWOejVFhEqtqkwunnw8ga9yAnTjASb16ngasDDQSjDoAN1KhxdspJA6cDjgp+CEJBNXRKjzDl4kmrwAudE3HBpunja5EWnUyXUUV0RkesvlBSiCfCFBJAU8pIKHWx4MjSazvgzzsJ+I/d1wvYbIHBHwKXTgqgH9uLyUs4Tsdlip6AO9RIQyj0yVl8tpdOiXG4GdtixY7tyup+NpPiR0ajk3COoXGnIBXcuHwv3bPUd56H3Ci9oxh3pHvLStPdDG1X6gVeSppZC/AihyRYQiQjwUyB448Sgv3BFBPYPolxBX6gXdW3cL2jxYJw6ZOljoSAubzsNlIEMkQuLWfCU/3IeUjkjIp7f10tvPT2kioBloK1PDt1BGLVVui1prtkut1Bt3RGQy55mQNScVxsTO48ADf0ZuMDJsm33Nm4o2l+NWMczJL+SHdUnmn324hp+NfDMic7igN2Ml3u0zxvQTZMzLh6sfEYoIIgzIfKfP4b8A+7Sy68uQ7OcyfzMC00If6yjz+GShybnKmyn6QTHoB1EUCfSHgpv7Lv25AeFPSNrXCt7cdMnGPMRYpY94objD6OBvif3ww4+yMdY/D/rhw49psL3AMGuDkPuX+6HH5MnJibxgvrcx5d25TjDMOHwckZO+KQrZMQ88+H8gclD8EcODDQ1///s3+s///E/9DaTh98cf5YXsjsXribSeOzwOEFAeX7WU7PNezD1feA4/3LhGuGbaX65yel4GZ9DycJrm/o8DsgQn7eGTrD8j1yLmOIe7qGK9Uz/Xc2T+sjy1IOMcbtlWzFfWzzsMT3/845/017/+FfwFw++f9DXGYBuf1sxtzhsRqOoz0BKOaAE+uR1ofBIxB4QiAnckDfpJQdZC3yKQu8n1mrC2uK22bEhS/7Sb5+4etpHXKH+L8JH22ZGGjCqVOidqtk+tlTlqYJ4eeTliXaUfOMzrqRTSjBRHv9VFA7qDwz4i5HoNrGPjOKQsw2A5vHZ0DB4/pUgpi3IudP2znyF/KRUevV6l1qxX9jvyOW8pJePF1ftNZDkj7e34ASN0gX8EApHGd/LHUWpJfrWar+WrKrWSf0RfKx2xyTxlDC1GSxs29xtONq4r9iwDdXP+iEK+IXXtch3mOGMcR4xhR7mOnrKBPcMI6v5md/JjbU3jK/wqL2VSyH28MW8wg8hjz+P8afOU3wi9wmh4gXHnR8bph48fZL83p7nRxMi1ZV1ptEHQp6zHoJ4FjOh+Na60Yv12X/dafuI6Yqy1HA4bxlGW3Wm9qbaM787f6auvvtLvfv+7HCt/+Pprff2Hr/XV+/fyeEp4zvGnNqnbGXX0xt56cLkVHY2015pyXY71aIPvV/D0BzE8/n4P79///it9Rdg7Nv0eqy5/hTzF7Ue3cv9vjPuIUC0VFLkvB/qiulaVIkKZHiour6s5VtjE25BrY+o1c58/VONwkmSbHbkNwAr9mHejM21Ztz0Pe569w8j+6L0hhsTHp0c280/5cuA2MR+v59a7283tZTntNp+gEPeD1EcpCtoFQeVwp/ULxjWG/A8/ftAPP/zQjcHffqtvvvk2DcEf/GEf4m38dx0eMWhbLsMfLtsyN3hecFlu91QECvnUTQyFokpiAxRNUbRDkgeMD9f3j/pwdasfLq4SH69v5bD73L/DzRm97XIbsJZV6EDdVtTnaKw6WQ06Ox7T+HtEW6/HQQNtX0vJtqqlyG1TJEp8hg4v5IuMRVYkdJ0mxsFEWbmnpdwt892GOm/p54fYYITcsefaatIWI8eWOfSJtfSWMXFF+11jJLUR+OFxk4bfRw6dNi00RZXKoIiiiEhpXNVG+RPlWbc7ys8I9Xi9otGiGz+gQeZuoBRhDcOI6QKnC3L3skK+Jh5bCeNvBIZVaMHoa4z1SevhCQP7k47rVkdlq2Pij7TRum10pK1WGGILL5gT6/WOF9Snq2s90V9sDN5h2N3S3zf2YwjeYADesnfYfPxRjz9+n3j6+IN2hE83VwobgUG7u9YOf+L2Ws3fGL6/VXu4U8Mo3CjP3xxmIVLskBndF0OTKj2qQAttYIqGeT+aaNCdGvps6LJDIhlACw03aGhGoNEO6TadIShaQ6cxQ1Aj4B+SDb9YblsLNdx7qNCSBuEiHTDvBr+Gd4IuaLhfgL7dAFl0CLI9e/GQTRHxCXomfcF1yMPZ7Bd8O/Tqosh93LM7VJA5Am0BuxdELHHiMu8OKfR8HbqXUEZDQ8UzltDXtBFPKvTv9E3T1NFyDLOHywSZaM4aQiTcppFUCi1hOrxCCv787NCvujpvZw0eC3C+uEMRhnUIfRG3eJrco7qvQQzIfAc0IhTR0ai7MTEGDK/pW9aYrecywpiCtW1FU1kpxhNpPGIkjdoQ5l8n2LWwauEnlVpVvV9gz1pWRyor8rDGqjKXGaWQKBQlxFIpeyMa/iaCZthNGKPDjHtd8IeIJ45JrIDYw+HwU9n/VVw1hGlXjPvIuS4NwshakFut0geqtoxL1+Mpajf+cvi3Y+/RWOuN3fkpBuBjTSdr7dhbtfUojczJrB+RwgsRGxBjHWi5HGZIwZ+fLyGuAL5NX+N1uJKLlos2y0LTTznoas8hQoEyCwquBZ3McFhEUUSIh2+9dRHbWXe2P+2GQej5T3bDP6KH6dWVocTpCxHm4zymX4jM+4V5/p38CzXgtjEU/EkRUKCDK7sT/dZzzTM89x4kkvNJEaYL6LMK5RXJJZ0/3TFJRxbYqCNUGBMes6UUVeaigj9BAtOIyLQ5kBlP4mrQibWiMQ9OIPdczIs75sdd0l2+GzrOaVwvsj3f1Nee4BERcvkRoWKUolKrBubHBeM4asWcab9lNGw0GEhnueULni7HZaYM3m8eyLLbTf1clX2m5/Idcvt9Y3I+3M57CBZFhfkik2lEKCJSxlpK6qoy31mmleUbV7KcKdOcLiJ6ulnOiJD14XL3Mnp/bFnBBniPnHF72bd7Xbpuzp+w3IaEXOpyUY51Y5RaVUuX0zI5zLLanRT9OqyWQv5IJll/dCH4ar4c5nJTZuSzbBP7A4cv6H2ODNQvIlIWt8sesyxDrbKubFRdsxauMQaZ+n3asHtcdT36HdRymkcgY6ehEKUhn2WyLNaX3+f8fvX4+Njf86Cb+f1v6z5JnSy/ke2Ov+tQigiZd+qFdvQ7tTEO9Dn82abW1dzWlikxxzneyDDXE1heyylfyJqEx15fDEO8VCSfbz5CoRJFlq2WosHlw3tElqW8itvl1lpkFNIZEbRpCfLDhfrxFEQS/U8UO8uEy74XsIwZ7jSHYMyTsN9h4sdL2CcKCr31R56ME7Ffjsykz1/hqD3/UFD/iCLrY0H3E6dw6qxRr2Kjy09yv34B5jj720Ld73HbnyAzN3nRGI697pK7Hy4nFIHbDxDiD9mK3Xv09oogLlEkKA89X6EMc7idkiD5cJAdnerTi/7GTfj8TJIPwpY70JVRsi+5v7l/VcZBdT8bh5yDffZy6nOj87M8v/YZts/IzjhP8lnSHjYCc8Z9wr7R50j5BQP8PqPyedHx0bHyzIi95bha0b8H1VLos4V60U/Rp8+QPGYTjFmPeSN173ZwGsK73uVGyDN5G22fOPe55+zF5+LX1zdKI/DFhT7yPn1hfLzQR3BhN/AXNa6ur5TyA19+AAAQAElEQVTnR/f3unu41/3jfX7w32dIPjvyXOL+QEEujHZv9Bkwy2I5DHcs02eQA3UjLnme3TD5p9xlKdjCWmEJFkArtE+AOzmsu+n4KNGT6QsQ1oyUWtkoEbGnOajsp9HCCBrO/pBIpAg7dHCFPv0TYa+xpBJXgPlGDtery71Vn/g7TbmR1XHTnK7RCk4PmZXess6u0+RNwLLAZr4dcUbXRaNBX/CZRXhNIkKpByZmb0j65DxkZx4ZMDlwGDzL5BxBfbgtk2V2HfawPGwGdi/aaZLbqCGj82i54BFozmVXyh4ZpCML0oqBtPLCCo5w50I7rrQeR61IM1gmDq1LrXK+WqqK/WVQsbsURZizIYUOLjxBCNE8Cc8O3dAbOkPnqXvknNBtH7DW54KJNjAa1ciM8GgJAmDW72YCLxI/jxL7Hf4mzI8IpwHZ3s/eZG2evN+mmwIlKuD+up+A5Qs+mb/L2OviTew2+5kPbjcc6HtiMba5qdhl3Rt1Tnl7CWYmhfQMJPAGfYF8EWbyK5A5X/CHyeLHmfHQT27SfBpH4CcJXwY4xc8h60q2n0v3Or7ncyiZf8s7WYYi+oJS6NdDLfJmaWQMGH0sVJVaGQukI00pztOhcBfs/cL94XC8bthcerN554WCg9xrDnEvWFzS6PvjDxh9P/Rv/N7eyoa/xsZhZAN3zIb3lEXw+PhEJyfHOgX+yWdvfC1bRMjzzpa54IHFy8aPCwwKNh75p539k6OJ777TDxiU+jfOruW0nkcafTgiVEqhTq4XGIast+eiWggHji+kiwhXM6HDK7rH/eUt9Fg/e6zLTZ+9dhwgIpAHoOfCHFMrMuCuzDuuszEyP9kIdYJxywaqr373OwxYv9cf/vBH/fGPf5C//fv1179Pg5M3G35ZcJ5CXZTSW+DXkDJKvg7j7H8Nxx+EuR7A9WqsBaYTdGJucz8w7DZ2ngsO4HkiX0bYgDw9bfr8QfxEH2jAL9KoRKl/5I8SWlBwP+unyPVzWARpQoLot7uo4CtmEUEZkeVW2migz46jN34jm7+RF9wVMB3k+OxTpKtlkfWZ1lKTz8s6hJ6vRlkCzhPQkGQoL7qyJubWHevhLnU/ZXhEKKKjQGst2b9zrWPdy80mRk33ExtuTfumkw0n42/FutgxZr6BOppHKZajZL0c5jQel8mPMWseCfroKTghbLUyj5ryNASeZjm9z9qylj/NBkjPE/6pmSuMwflJxPnThw67w9D18PiQL647xn2jzuKKEiq1yPsKj5GBMTKOq94Ocx3WUMu45hD2FOP3OzbhNtYaX2GctRH494yb3zOe3n/1Xv6wieOsFxvKT9nIu37mMXqeoLxaCjowKm1ds7wj6/XkSC7j9OxEzu9x+u7duc7fvZPLtaH4xPPZ+og8XU7r0S+x4qKpFFLqKiKy/9dStSAUaqm/nbboYYPunhhDnmeXDfgT8+6WQ4gJHUVEtl91+8HH+a0/fwPb8+E9er1nfs78s36dNw9/4J+U8ewymeXVr5YkAm4LCCl2l6KIkMfxAwcM/nSp5/vvv/9O32AA9odxvv/u2/zwj+dlf9LUbe05/J41YmPZqVPK4PI9J0BdF/cdVhtK6uUr8BkZEmouF/ibr09YHu4xil7d3evi5jaNwBfXd7q5f9IDfW7rfjgziBYKD5tdg04aCT8aB53Qb06ORh2NVeuhaKzoEpQQ7SJSkR4+IYliZZoPOxYQECBvEkVEJo4oz1RKmyGs0BtuHJOhhn/CYDJhEp20oR0ewT0G4Dva6oZ2u6Z+N/4kL7q2UfuJOuyozxRVoowWlCepPxscgXmDJuFf0FNoThnQIEG0mA2SUuDnpSn93a10UxNS2x2ZZuGowAwfW+JAPKKzR1XoWJ60qhuty0b5DWDC1hiA1xiAj6jpUdtqjQF49E82bx4V9G9R38Za36hzo5/YCDxhxN3xMrq7utD2+qO2Vx+1ufxRNgRvP37A/SHDtswj2+tL3JfakO4JbK4v8meln26vZPgnpDcYiDcY1TcYhTeMiy2G4Q0vt1uwQ462fVRDpgnZmjFtGItbqrsTDSXrBA1Q3/5EY7gL9S6KHBdFgnaEREeKCNKESKWKywamDEHv8QLkJZUwQDVoW6jd5GsGvJpEmy5jAXdI0xuAtRaQpd+kg40S+mddLsS8TQ27X8PhnyIiFLGgHLifw8qi0326JS4o5BB4f/bu2pT6mPH8M01NE/Pqjjlpx5rrsI6FWaRcUqeIoQU6uJwHtmZNqMuB/IP3Uo7pT7EKIg0p+PNzQUu/5aIH6fUVDuAREYp4RgbjZ0pRy05VJOafiAGykoa1yvpEw9GZyupUgRFYZU0xIyigq6EFPGslPeHDoKkYlS5vhFRCUYoENQJnBKMB2KBboI6KENEOR4x4BQnZX0EivREq+ReMRc2GXxESM4rCMdRLgYxgV0Ztqd+OOk1HJ2rsFXR+pvYOsAfYnR5pd7zWxDoysaY01mGVUARQyFe0rvfua6kMnqkXxx+ip+lPzfn1ybXELxGLv9E+M+jHjX7coPtUyFUN2qAWNDFDs6wQdbe4Fp44D28Ljt+xPwvSvk5D1s/fTkysyZfAMpNNX5JnSet8/8a/SAMoPSIUc78rfYArIroAjBO6THfvn4QQbq+TPecNFQISBTfAK1+eM0xzoL05ynqs0yeKVJCp1qIFA+O4Mk5KhlXiAxQQKW9EaLlyL4eME2PNa4b33rlvZ5/rvfqG/Y39ht+FfI629frC+JwM8i68kiu8IyLLKSlX1cB8mRh51xqH9Fu+ajnnOPuD9DEz8xqU/F3WAXwuuWOPbKTbMrAP3yXd5frnfM6P9j/RYPK3fJS1l69WDbNs+Q6V7lEV2WopqgWQptSqQL7kS71djsvN9xBkTL1Avf6mm/ccu52mIV/KRL7MD59Pbss1w7IlalGpVRUMICnymSaQsdSqgowRSAf2/F0WYGLlbnJbW5bUm+VEJvsT7Bcc7jqlnLNwcFREdFCGyym1yrrJNqX8FxTZRsPhUMfZb1oLdQHZzvB0EdaLy9xZV2Dpf+5ve3AGY/fW7Yzci5zON3EeM7mOMIuI1EO1fIZlmJFhZUCP9L+6oNcj60L6Ye6PPW2R5SwRovLaX5Rl/bhM072u9wnecMAjImR+yZuyOrUcFZmqSgXoJvUb1lPoueyQuLVcFMqdffst6mSIafJZmF3weA1REMEmb8Ax4jL9UpDtJ+/Oz08hFDckZpSZhqyfWPRkSsIIp1O/UEi2C/PZ0rcWmv2FPt/oMw0FNTSYsPsFmH3hw7PzDJNQQIInxSkC1wy3U0SoU2QtxIFCWESIxJJC6ZQUUkLzFfYRGRGEvAWCfSMTNy4/kdyEOhBwcEfqqJQKrarQoRZ5/C1z24ozqDVGWxtvfZ59jCHXZ2GnnImdnp7plH2iz9wOcX52rsV/ytmc0x/7rCiNw0c64vxqhG+d+3GUQB/0Y8ouIGpQy5AvJN/PR5PbItuKUKj92U7MRzvm+S3rkM9/HjDm+pzNH8o3rq6u5LOZS87sTfd+3qcvLj/KxuDb2xvZeGzc877sM6g8w+GMYstcs2M+cVnuH81y0AcWdSKNRU10Nfv5Ghn9T3n4LCOV1BDKQu6Y+LaJbX6ayG6HO74h/ES6NmOyn46+5LEid1TWC5XzTHM6p0fnWc6+s39xddyor/EpE5e7Q/7drPgdjbuzG2RjQO1f3NuM32Vdu9y4qdPEIdOOumxJn5uRbMyN7N+Zv+MXpH/SRCUbOnGjvoSUHbXQUemw7rwDRlYvWCsO2EzHcZ6kiwdTUSVd0JUn+LnMzbI4pTyWcYHL7e4p5Z5SzyGufEDznjsVYR4olUWoD1TKtQzGeqVxwbjSkIsa8lRA+mo616FEKCLEA+j5movJANzWh+tg2VrKt0NPyGudWb9G1mnbdWs3enX6BH1oAs3IUQPTZP7rH7CaOXVeyRvZ3P7Ztsjmspd0cjVLyG0YAd0DGYIeTUKn31GXDfJ7E/HEIe4GQ3DvO9us80RbGi6PnIKNyL6Hw16Al/kX/l/hcQ3fQrJy4el440Gc870R878viLq6UhEht3EpVQN9ffQYZQyMYGB8Jt1v6vomr9RC+3FUxNjf0W88Vt32NuY+cChtw8Itxl1/Q82fIloMtP5G2IcPH/PTRl5wdvQdl+FF7ysMML/DKGN6ziJpI+aK8Vkp231n53JYsFyGDQZXV5dpTPjmm2/y/05+8+03+g5jw/c/fK+PHAJfs4h5cbJc7qeuY2U8uz4574yjxgXUtdaqiLBK/inw3Gj2EaHi+YTy6lxuzjn4B+SzHM8Y0lhkI5SNSr///e/0pz/9Wf/n//xV/+evf9Wf//JnjMB/kI1ZZ2winG61WmugDUv5ufosdV2oftnFAHFdPKZ3bCS2rCWbzVYbtw3ztfV9CIcv80O6SffAob6NUE+8AG+ZO9y+EaGKzCXoW7iVYlGY3rp6uJOJR0RA4q2Ev0GYy3oNqTA3llJUabdx7O20Wo3ZXuv1mk0bGzfoij480M5OW+Y83V3gUT4rX0QwyXJ7/qTvW0cLJsZdc7jnb8aQ59tNrtV9PZlYSyxxRGQZltEYsr+v8pOFZ4yx9+/f6/2793LfMhzmsdj70YrxsaJ+A6jwMbrMpdYMc71GeLq+3rR63L7D6Hl2fib7j9j8jiM86NdS9P0G8vqleGL9aMB18dh+ou94vPoTiB8+fGAMf9TFxWXi+uo6N5vuM+5DW/RhHs4PW2TrcgX6jSjKecxyHR31byqz+T7D+Ov6+pu+psbezdzz/v07dPGufwuYtGdZh+NsxxW8RtrYOqQI0TKSV1OUbHephTIHxt2gNe19TLmuv/X5/vyd3qPnbhB+l8bgc3g77oh0lbzmkXWR2NgHui0aKG9Ab0Ytrl8oIiQB9Ob0iewDu/wgjfV3fXOdn9LcoE9x1frcVjaWN+T2QYDTeo6+x5DolwCn9x7RbTHB8xBkoVTK5UmVWdenhMsXMkWECjK6rIKbzVjK4xeH77//Qd96bsYI/N1338trwPfffy/P0/4liI8fP+qGteKRvYMPwdy+hmXMds623in7i9A6+wPL8AzWIYWYithLNT087nR796Trm0ddXj/qBvfdw0b+2ecd40ak9RxjOYukNEMwXoI6r4bQCXvBs+Mj6For9F9C5EBrxIsx15Lipw2U0BtXKAKQOdCL0fXDWGIuqKCAYG2LUoXyRKMr0j9IpWNSURq1kfuRefLhcaP7xyfdscbe0G43+ZPWj/LY2aKAXaM2Qa0MxbNcTYjaEs+Bz/FEPwf/nGufzbkaxs9GjonSWqJitq6aMBDvMJlsNWDYHTHsrjDyGmvokZ501IDd0GP8Dl+1jUawwsBqjFBjmJ4UmwdNGGQnXjZ3GGp3GG13t5fa3Vxqi1HX2Fx/0OP1j3q8/EEPF9/r/uI73X/8Tg+X3xP2o54uicdQ/Djj6Qo/eMIw/ERe4xH6mGEf9HTznYLxgwAAEABJREFUUVuX8XCjCbTHG8l4ulVs71UwClfkHajz0HbUdcGkASP4gB4GBs9Anx2DMPxjuhvxHZXwSlghnV9Mgz6VbvxWtXu3/aYkQ9fcpAn6Iq1qT+p9cZs6ranRyNRgZJCQ9D9xt8O4F57DiH+Km+HyJt8eHjKNMH1G8fiirz/TIrsPEREZFvGcL8JuzTz14kK1jBM0R/Wf3R47kzwn7piPTCfGZM5/mdv8Olx2RHdLtMSej3k8gxKyHNO3oX/+hWy97KWoDEBqzWjQprxmQtXUEc96rUVRqwrrZGH/WdfHqjb8Hp9pOD7XcPJOI6jH7xSEBXHTsNY2VmDUrozQIbFL4+pAGIhBE3GNeXECjbnSmExrld0djJBA1/SHVnAD4Y4IifstODjDecQLFEUQkpizB2HwDMoN5uYYRsW4VjGOjjVwaDeenkHPVHEXDu7K+khsBqWRuRxELclXvvYdS8yfoglQLjcu3FKoX4FrgXDrkysIOQTet27zpsyWfbb34+x8hEeESikqtaoW6IwoIaL06UWmTwMzJPL578e/NfDLNeA+ExGKud9lX6TvmZpL5CMU0AUKuxwQOIHzElbAwsc0EYU0RjgD8BzMMMtu7MdbIBm8zM9yVI8NMAyDDL8LjOOIuyZq9bip6jQoz4AHt9eIibV6Yo/ptWPDPvfx8VGPDw+6n3/J5+H+Xg/4Dcfl/ne/zkwMVcsohfoVEYoIvSXfyFyTmGW1vMaIv1IH5wlRfyPnhEk2+lm2Pdjj7gxk2LKv9Dv61u9t7EFdj4k4o0Fdv5QOXrCUeUeEitsEuExjYC9dkSFlQXfjDPsdn+ktH3nkC37m7XIW7JBnx3lDyoMs9jvNAmczIkIRYWfC8h2miYiuuyi9zSjXMgwLZX5f5KqlKGUjT0Qo1C/zpGHYpXX/8pyQ23ItMpq6PX0GYoPLDrlTb4vuSL/wNA+73wRlWw7L6HdDt+eiw4UuMjtdtjOym6dltQ53tGHKgwz5rkVfNH0y5X3R7q11bCDf0i+c1/pzfc3PvLOMWV/WXa0ldflMq1JWp6Hdax2Ucbgtp+WvxBVkND/ztZwux+VZj3Z/omAnPIQz0SoRoYii5Adf8zZKLaql9PCkpIM6bURI3Dq88HMfhvyvcmfdqLcpRB2x1491Vj1Wq+czt1nNuIiiiFDIc0dTbx/mDvcTg3ki223eY2RfoW+7DfeY4+yHDTeNx22OMmczdxkJyiuhiAVuw2DclpftOcfrzWvJayp4fQqFni9kQeQuOh0v3aagy9iTUqQC2Qr9qJSKPID+7f5eU2/d73G55jzB5zzHPlM4PdEZ+8RTzt58/nPOOdM7zt+W86Fz/Kf+ZjB7SJ8fnWIEPjk50TH7SfMxvxz789y54mxtxXmTqcuNCKrDPhh5W645tI/pjLbX/xxOu3lO2GCzeeIs1kZcnwc9G4EvZGPv1bUNwhf6ePExz+V8ZuOzHae7vbvVHWcRPvPPbwSzjpnPhnPeHfOI+0TriuzKW56zrq3slvIeanhJ9M+hxR281KqgARUhcTdezt2pc+GzYmZMKG3CPaHEnYH7MM3WCzthmcaUNBMVtr/Z7TAD/o2KyheVN3G5SX/NA7kRe5+zuYwsj1Iov4GUwzTr0HLQOsxxC7pIcEImkmoirRvOC8VnwUKym7Ycuu1ovwkWLbEXBgfiKSK0Hyi1qPrbFOMgd+QF7tBeECqTTqlVpQLaJaJk3vBAi6JiWqBR4C7knGbsNGW9J2ShEhnrR3cHzuBhFOevRZUynjHI5XfUjCtOR3kpAxkj3aEIIEP9GdpfXQM8LYtBv5iyTXbKtmGC3FlvbGB2r8FA2bEoW99OM2XeXdZLbpSsSj725f0iB/Iu6RoyLbyQEmfjQN7YQSkL+Syv40RrirwRIY+RUosWRBRFhHgkjwn5dsi7ow5b6rc1df3spk67ma95d7iEX1EX/YsuqpbSHdB/Ucn/+mKoo0BEKNzHs9/T1qWqgFprjodD6kVuKJX4Iudtbn/a2wf2jxxO56eJ7u50d3unG4wRXjw+zgvHxeUFB/PX8gIhLi9cXuDepZHkqzS+2ADlBdMLW6kc8jCGvHH2S5IXHC88HzHw2pDw7Xff6u/f/B38DSPDt2lcuMRodJsGhQd5HAX1GphbPL77nNPH+5hhlbFfs46FdIpAqt/udj86hGC/jKdK3SyTUYp1XlIO+y2nF/xjNg3eJPinZf/whz/oj3/8IwbgP+lPf/xTuv3NRccfs1FYr9c5r9Za9Gk1KFgvYd+vrSlNnnOGx7wNj36B8Iur8cBL7QObAMN+x7n9lrkt5zlvDnJu2NJGU4oRESq0gYFTn17W5Kehrsfb6T9N+/mQ5EK0KeTF7bDX6AkiImWutOU4DhpXI2d+xkrrdceKMMe5XQ2nLaVkvgi3lXnrzcsz5cR67Dl2YhxMuD3eGnP5hN/6t17TAP+01bLpcrhf3sw0IuTyXK7HrmXx2PIY81izodN96OzsPA3BZ2xOHX7MptOfPHTacVwOO4bso7XUTqm36+R4p1tj0Dwin8d0x3FuXo84DLUenLaQN8J1pnZ0JNfDsMzuK3fMHf5JGv/fkaury/ywiH/C/er6GsMem00OS/b9irXGea0fwTPEX/ahmmMhv5mLPKdsvM+p17m/jQvee9MNXTbf7zH+2n3GBvyMDbjHk/WzZkyt1mO2q2W3/irzRqk1dRqUJZc7o5SCXoZMv6b9zePk9Dg/3Wkdv8M47rLeYxC2/5SNvnU8Zh8ZZd4J+NdS4dVRalEaLUuhuFBe6I471+Ada61f3q0Xz7/G/QOHSo8PGAefcp/mPOZTa00eO+Zs69tz8RPztvN6/nYfcp8ydtav+xpoLsxMoBP9cKL/LWERoYJsRh3oI4BC8mDJZdze3OaLgw2/f//73+UP7fyAEdiG/ouDT5ne3t7onvb34ZgNwpZlg5zeQ1iWHUa2ad5HN9TQKNeYWohk2ht/bx9ZZx4xhG90fz9p89REFThsR04ZTRENmaVKG441NA6RY/f4aE2fXWP4X8sG86KQqHNzfdnLmLruDkt4r6TlIi23s3TYQxxyBvoJytLeXaQMq4oyJAQVL5KmLTB+gN1U9LRp1G2r2/snDNoP4JGXrgfq9qgnDm6220muHyVlHaWQEnq+2rPzLdcSbYo6ZcPh/hukyD0tiJDDnUYiNXoMDKChLUbfrSptVBFmRF8rsAZH+I8N9oknvDccJzY6xsBrQ/AaI+oaQ/AKQ+8IHTAM70HcQLo6PWJwvccQfCdhgJ0errUFm/srbe8vtXu4AND7j9rcgdsP2Gp/7MAo/HSIqx+1uf5Bm6sftMVtbKAb/J+AfI7f3XzQ7vajprsLtbvLhB6uVB5vVZCnbu9Svrp9UMU4XHcPGqYHjYlH3I+4n5IOuydV6lqpV0Ffgf6qdqqaZBToC6C7QhrD+jV1HlMjZh49bKLl2zPou3EI2ix7R+u9wG6C6Dcij9Fmurjtf4b+gYuuc5A7ZP8C6aW/h4c0hy90CY94josIhlIo4vMo9N8FEa/TibyfQvOF+uS5znCQaUul4QvNeSMpvj0VF0Xx7LfzdZfgZxdcYO7wjh5OEJEN/HPuvUxh/vmwA7mf3Rmg2e8xjtNzZg+XzCMiUu+lFBXm/DoeacC4W45OVY7PVE/eaTh9r/H8K9UzgLuefqU4eS8dv0u09bna6lTTeKo2nIBjaQDjsRqYhiNN1VhrV0FZaWdUaB1xYyhm3tyBqVQZjTVuj1LUFkSRFhCWbtMEFaSPzBUjHX7S9rzd7Tm8DEV1GMCoYX2k1fGpVidnWp+cam33+lgj4cO4Uq2DihFFwZ/yOmxX2t/9yOEOBmH3bw7KoVM15pFcu2b+QX2z7ah/LUWLOwiPlDfmlCYIZ5Kw+y1k5M8/YuZr8nNIOcyShM73JSAbuaQvyXOYVplb/77+uRqwliNCxXA/ZPzWUlShz32SMUS8gNObarmybzf5PaDNbmbSjCU5SUOlRNIIUx1cgftThPjLtJF5LcszBg28Bxg5FyCn40qppC3gOW+oX5bL8nn8eV/7ZKOb993Qvvd+lPffGU6Y0yzvzX6X27GPcl7z6Rx5Wr5ZzlIK+hoSA3OO31dsZBt4d0vKnOUwoyKv04v8HsWLXOa/wPvtLJd3ALu3bLC3vLP7nGcHTbCfc5zTWa4EYvl2vQv8A7lcVikV2SxjRXcD++0BOupQf7UUdAeQz/nMJ3lS92Xf/XzWuMsziJQpZdwqZcJteV7oiz6xTLPmaURELyu6XKWaIhvU7Wo9GYt8pdaeHhlDBxe8rcOU025gnVgWy7a042Zu0w262yLjoXzWeeaHbfJ6gxJEc4Wsl9Ql7el2XWBZF1TLaiBrARHh7KkCl2X5UjZk2cvHmYz72+J3/Jb3SuvSebKPULdFzlBo377wD5fzBlx+LUW1APdL5EqdMn5MLXOpXbcRoeVyOfMmaQl6gy7amqPIHhHqcoUiCu6igHYsYaYSzxniCuHxDY2kIX1C9T/qWvSz0F4jP4WeIgICygHQVTFor1LRn2mpKtAI0hmzDugONFEDvH/m3qIp+8q00B7eiGskbvRAiJ/kYYZGrAyb+ZkED0M8gkcEz4QUgduyRsENcKdc0IhwAknQGUtQzP7DuMXtuCXdPpm4kA0JuXEgNPcSCM1ciggVyrYMHVV7ndWiWqt6Hx+1Yj+Y50Gc1frc58znUZx7v8tzqPM8+/b5kM+Fzs5POTM6VTcGn+SXKfI8jXOsPJfLc6mVhtHzfVEpoAblFQXyRIT6hXYR3HOnMdEOC5rdzKtur5wP8ks8T5zNP8jnR3f3t5yf3OT//+3fAr7WDWdwV1fX/Uzu8hJ6SfwVII6zm7vZEOyz3wfmO69lW+a6yTLMoPHRad6IiHz55DHfaDuTzN5/CinjOM7KqyitKkoVrSmL1WZBrRhjmain7NRNkxVnzMqboE7zDBYmL4yH4fCcyA95UbkQf9EhifK/7I7oeSGKwK2Qb/my38ANUcJuIJKJR0So0GFKLeihKMIRjcHZNFl+Gi+/XcTi4IN+Y8ui4DAvEDsOcnbU1Tpp1MyHRiqSEVCjQJ/RyxkoLxcuOvDoT1vNNN21yhuYFW20Wq20tFVS4gp5I8JNlTJazgTKtRwZgSwiSbqTItN8R4QKgtVSZF61QGn/Wis6MOwvigigBE/h0+vLYcYS3twvDHSXMlk3uK2jnXVlfb4Jb17oN+h2540WaTwo/VOZE/1mom4eGDTMUtQvp+Rd8jfc2U7QKeXcpQ5d1s6yEuaJgujkHxEqs35KqbgBeiqERVBzIC7znciUcH3hs+OwtGOr5O86uYzElOU6H9nzhtus40j/f+kDEVLfCGGah52E4f1feUdqPvZ1iwgFbex2fhP0Acc7Q6N/un29cfSLzD0GmjsO8W849PfPe15fXbFw3GAMvuHQ+k5O5/Hnb8l5EXzHIrgYRI4weI7jKudmp3H/t3jBi68AABAASURBVGHjDp42AH38+DH/p+Q3336LEcGGhI7vMAT/8MP3usTAfP9wJ89P7luW3fPGinlkvV5ptRo1Gsw3lQ10rR7rrisI4Ar9RnC/Qa0y0q2cjRSeb0tVzQ1wpwVdV3TqzbBl9SLvBd+bga8x/P7lr3/VX/7yF4y/f85v/P7u97/PDcPp6ZnWbAZcR+ePiJwiXPcFFGsRRNQLKBzzK+B8HuuMb68Bhtv0yZ9qxuDkzUNuADACuz8sL7VOZ/R5xrPQlAqxXFRfBb0ESLlchufwF/gVsv6CLEGBluEZhIQUEcD0LbyKQ+5ai0b6lPvYeu2+tmCdbbTOdlrJbVxp61Loe7VQRuita2k/a6oxn07MqwudGHMT/i1rxSY3bhvG1RPYYBB6ov/3OddpzDsiVFwecNnjWBkLK+Q60tLXzjB8ns1G4PPzMzagZ8SdqBsoV3Ifs+xGrWVeKyt8a7odbqxYt11X8zXcj83bfdVuG2WdrpRK3cXV9muB5XWdvHF0P7q9vWWTeQUuZ1xh2PNm8xbj1z0HJo/y/LBj3Zy8rqCnUCBPST1bjiMMwMcnJ/Km+3ypH4bY8/NznVHPczbirvfZ6WlutI+OjtHLeq5vTT6Wd0BnA/NGuj12a1EthfqHlisi8BdV2rfysjuSfr1aw/dY1oHL9Fxn9M3+WRrdLZt1Zd2M4yjnLzN/uw37C+XVUrKMCJeL7jD+7Ly2ogPPe1te6q2/+5yD+5xrA++WeHGl/MiFM9dlj93Hp0c2/Q+Jx4dHOb/5dL67bB+3TU4uZMx+iK4d1pgLhCwFDLWmvlyHNXOu5zKX5zReE2zwtfHXRuDvf/hBP+Y3vT/I4R8+/KgLjME2/LvdvY48MKdYFrex954pj9sZA1ljbmgKpPGcF/T9SXcYSK9vHnR99ch6s8E/8UIj5C+kq6oqIGRZK1lHHutV1dF6pJ+vdHzUcbRaaTUMGqhPBPzn8eb6Go2xl5S6cy9qUV65WUhXf0QnzHZILaRWUvsVRSr1AINUx44yaAqMG63ocTNh/N3o+pa63dxjAL6nbk96nI2/iJMyRJYdFBipGRxfdDdSm0WihCgag0ogh7SLgEaGObyDHEFNQGhS0Q79No30jZGarqBrsDcA280+2IZf4wgjqLHePWpl2PhrYOwdFrRHDRn2hNH0UYV0sblX29xph/F1erjR9HiD/1ba3CTa05V2D5cdGGy3GG43Nx+J/qgthtzE9Yd0b25+1AYj7yYNwj92gzD+7WIQvvxeT4kftLkExNkYPGFktjF4B91hhJ7uryVkCYzBBdnCeLpLg3VsbjES38vh/v/GBfnL9lFB/Ts2tNdWJdAfuqypy67Pgs4Kel1o2J0gnrFvvfewCR6A9JFo+JvoYUmD9qB51UlLZ/iJM6ndexC4d7907Pm8DP6FvlDEWygq9LeIt+IC3pH5pJD20Hw9h0WEIl6i8y2fhEe8TBfxtn8uZE8iAlmRNzrPgj/CefXJRTBhAd66G2O2MTe1pK21PXUjeV4xfcZLHj3+ZdiX+CJC/U+KwPUJJIUkhwsHt3zNlGDlelRLrld1WKli+CxHJ6rHZxpO32k8e6/V+Vcaz38HvtJw9jvwFe7faXz3tYbz34PfqZ58pXr0TsU/Fb0+VRgr6OpEMZ5IIwbhAYPwsFara011pV1ZaVtG6KAda+1Uq3alEmcUTaUjDcGE6zWiKEijQoUWxOwmTo6zfwFpCnUtrAtlGDWwrq+OT7rh9+RMa+q8Yu8wro41oIvCPJ6g3Aj4GtafG86w22CoHXod9Jth5m3+07yGeS22P6hfLW67DvsL/kI9I7q8PF+KEjB8GfLse5U4IhTxGZArgjj9AoQUEUBffIVzOC/U7i8BWSRn0L+v31wD7oAzske5jWb0PlhUalUtRRW6hC19NCIUESmW+/PEBij3hrkP3slnsT47aKyDLsZJIyLzRHRa5n6Ol3B9AuXV00aEnN5yWB6jlErYoAqtlb3iUFX3slbijAIt8C7ioVCfzZ/l3WrHft177YTPWdnTbTg839g9x9lo6Po53wLvQVkwZKbmm0DOWkrKUZmnBjAavFMMMxxuDMhaS1EhT4RzIxvKamApw2XuYVnQr+W0PKZb3j93vFcs6X3+5/wJ9cucIyLLKVG6bJRt2QZ0ZjkWWK5nHRYVywdE/uR5IJvLTIMlusp3BPT2BDab/h7suL3xkv7h/KkvLReSwbeUQLaCXEWlVmhHyoTuUk7CF7rIZGq5xGXehvmbGjt0lbDeXmFD227nMKdxXRa4XT8L6o/UFBvIHCnrOLer29dtnXIit/W4wLJGKXJecVk+l+eyLUe2JzKZWrZnbLWlHobTOs8eHlvw+tkbHQuUWlNet3HK6DGzhC0UGVNW0iffhVLv9H/mwQ6Kzkskk8mSNOvqxyEU6ixNDeE3naFwgJ9SPvG/RR2s/xkXKulb/lfiZhVQRkQoIlQOEOUgjDaplbEBLSCiKBI9jdTfCKx396tGv5gM7zcInGbacOf4sDS4G2ka1GEZ1B/duwgd4gohmvKBAx9ubtwFBLJ4Xuk0VMozIkid0JsXUero6QqeiO6G7GVJMZHPtHe0Q3ZOL0UJZdmB327TKKoFuH8zJleM1fX6SMfsE30WdsaZm8+Ezs7POQc6A+ec69r9jLOzM86OTog7m+POdHJ6ojyXG1l/alGhvOoygOetSlglLAJZxMW+zWOkzTr3/DLlnLjj/WMCXjMBc7nng6d5Tn3gPPeWMzifydzc3GAQvgM3sv+Csxr/uufFxSX+K11jGL65udbyjWB/YesRPp5LPHfsy0aJliX1aPlmKJDz1e1u8CroN/EWH0wtGFKJVRXllVIVMXdoGtwd2ZuJBVbaHijT8Xs/Ct27ORzfu53OcdBG5bNX/aPVQFncEo+IYPAWlVpVSlGlDqWadhT7C+5aVRcUuwmDDp6I6Zw5KbMgV9IU0kegB+SdGMBuQHcMww2aC8Vuox0dZseBzuT6AdcvoX5FhAJe5teBP4DDKuVT9n5BYHAMewwaVyuNAy9apCmkpznoqA1McgduBLispWzT7icGue3OTka6Lk1/UnzqyTxLqbMbmYiIeEWtYBA9608+XV5DV5bDaHN72539hD6xYzH9HLY7D8AZubGa3Rx4mpeo008K8FYkeTyIGnSfvwekHid4u013c3kNGTPtorNZHwV6iIhQBKBd3L4d+AkjIiWhFShyynJc59xEuBwDPaRe6DOmKR65LBrkC+7oaWfSPb/d0wehC7cvl23J+T+EosNQyLfRmzIU5VOIy33Hc4GNfDbW3N3dcujeF4fLy0tdXHyQ/8+jFwvHO70XJy9cp7NBxoYPL4Tr9ZpDk0ERzDn0vcY42tE3n9jM2xBgHpcYd3/ESOBv/P7Hf/xf/cd//AdG4G/SeOB4y+G+7P7kcR8R8CygamSOHz23MM9V5jejuF6kiQjKVb+ik3/0mX1l5pVu6tR5OjDk8eK5pzK3DcxxXousg5OTUxb6d/rqq9/p66+/zm/5/uXPf5bhb//+7ndfEX+mYwzlKw6gRurlukTAE7gsj7sJ/U2MLY+rLDf89OMtOO4tOO1h+OJ3GylfsnNc+0WGl4cn4DZ49KeaMdykOzcATxhnNnLbOL3nl4ruLXetRaW8hstxTQ7LXtyfC1/iP0ffzhcK+VZeuPceux24ULs/D6eKCLk+lf41sI66bcbVqFViBTXsX9Efx4THg+sfYQ56+2IdmWhI681tOtG2zWG07471txv9un49HhdY3xNpnNaMIwJdV2Q0Brlsy+n+5753zGHmsiH1pxLPz9+x8Tylrx1jIFvnejzM42ehruuCUswXkGZkrK1Yv48xvnqMn2F4NU/jjM3uCeP/6AiepHO+CNffbWQweqmf5fdG9P7+Tv5G8NXVlS4vrzAEX+G/1s2tN6S3GMLuMVw+YrTc5Frj/u/xNcB7xRg5PjrSCXWzEdjyHCLDkdFpjkhnPVh266XW0nVF/7TfexHHjSO6cx3BMFJf2ruQptCnI0IRM/DXUjWQfrVesWG3HMe5eT+34Rk9vH/3Tl999RV4n5t7f+LzGL24z9RaVEAtRbVU1QovUEpRgbdCXNR2bmO3c5v7ianbfuexCZ6YR63LJ8am+8fWazDz64512NjOaR7Y8N8/3OtxMQJvtuzx+j5kok0SlGfehsthkU9RrHPD8tVSqDd9nD4wjqMquoqInAfygzwYfv0LDv5GsH8W2vTHH20I/qiPvFj4G9/Xfpm4vUtD/70/TEId0giM3CnHPKc2St816eFpS5940A0G4JvbJ/LtxHkQ8hdErIoGSIsYsvqGWrQaK+2y0snJWqfgBAPwCnkH65mERVJ4vLnO7I2yznaDBrq/wb/R99xvm/IPeSbaYkJnEMx5jfgpsYPfZJCmIU8LSilVAi0xqJUBA8YIr6rNTrr3z1rfP+rm9h4j8D0vYQ96eNxoszVfcQWc4CMjEIQg7jYD8vM32WCS6bzv8Yc5J8K6O5ApkElymOFwIaEwRgYo2qpq0oB7hK5nHKGAI/RwhL6OeVc4Mnh3OJo2Wu+euuEXY++IMXSADqb+1i9G34rbyDDcA+H2F9zFhmCMqA1jqrYYV8lbMRaX6QEj8b1id4fx9UbtCTxeqz1cqWGobTbUJvDfGZeabhdc4D7AzYW2GIo3aQzGOGzjL34blKdb4mxYvsawfPVBNjBvCdvdXcgG4eayHq7lbyrbODxRvqnDp/sbwgEG4rZ9kFwf9FEx6BrFNPW5o0W3sr+g16TEdUo4YZV0PW4i7UQTOk93F3RfaIeORnwjXnuIiybm+fJ2WNC2hxD+l6l+C18v6ZnT4l9oj2EopsPUSA+1sPtThCLeQiH8y1CYKEopWlDrs7s4PBZ+gUgLcMruQ2r3IZpoGmDalPMBc4Ln00+B5pvz5sMO8pk06KcgNeGO/wVATzIOkkYEQUFIKPLpcg08y+0I3CRVWA8VvTDHF9bbuj5WPTrVYJycy4bgjq80nBkYfzH8roz3X2t1/rVGDMP15B35zl/hDP+ZShqET6TxRG080jSAumI+WmsH3TFfGhP76alUTQFMkW06QKO9nlG1uCeHk04zGrQFvT/KPk2Dn1gXgjK8ng3U1QbgFXVcHZ9q5FBvwPhbx5XKAEgXzgMPpSbFtegRSgfgJmy5X9JZxS8DZx+5D1z2GXPQAaF30B140rcm5t/etySqplJoM+QrexTCo0NQfe5yWW/hc+nfCI83wt4KynT5yFi7vgSiok5v+qXIfFnqvx//DA0sPegF77m9IqL3z1pVamXYVZXsr/RZ4iJCISU82U307x39e5r3szv2szvejXbscyfvF4l3GgaDIuIXQ1wk9/MgDzIgS53leqZDyjkMndba0wVpy+E6AsOIEAzly2NyYiKYLD9y+tzDZ2U2YHqvnvv2fI/2fm+rHXW0cfv/x95/KMiNHFm48IlMANWenNFI+7//o91dSWOFsmQvAAAQAElEQVRo2psywP+dSKC6utnkmJXuavcqiYOI9JGRtjKqmkt657cuXRalUmykrmopKU+1PMByGf3ML+GlPus2wiUonct1Ha7PWGTyZwXLltR6RscZZ7lS1ztNtMVwuxbZEEypi4iUr+zlq+q6Ksvjc7dlTCBXLXWf1nllh66ybOqzDKkfPtc8zXcOj3x2eTSPztbcSVhWyz8im9sk8icoKxTSIk9UVdcJLEfjmw5THvRmGRdYfsNyRVCOPLoA5VtvCWR03Yt+LK/lSYruMnymHruZB91Zb29hIi7bQF2WOyIgkTpKmZHRunQf912PXttYzDjaZXnLnEc4l+U69zJaFuD7/ZRz0R9hO2C5nfZQVpex72PKfOuJQE4BqI11lqPp91nn7uvDMKcheRbn8l3P0m8Z+MUrUxHKfgfLA//8hNnllbQFZB1+OcxwMDCbwTBfUOL/tR+3Hj1YSMaj9eYQRich5miU+wOfH/tkPw2NCHOKAo1nuD9KLSplRhTFkoYcfoRr1VE3zMR6NvHZb2LcepyN9huO28NSIZMfhwkmQWF+or1Mgkoi5LeS8ooI+FCxLAWZwmhhESGpwawxe5W8WtySxjQcFmpuofgWFhHxWUbI/glyhZSFQmUXeA3rK2S9Vc6Efd/L90GLIdj3Ub4jOz07y/u2M+hyP3TOHZH9xilG35OTYy1wPvOmvksbhj7vFKvX0lpValWtRWG9RGjvaMCUGBkW7qdn6rm9877JuuV7xbb/POmR+5eH+3vuHW7z7s13cYfIe7mb67ybu765ke9ubjEcPzw8yOuyy/FaN3osUPdh906IZm0ewrI63PSfAT6nDFz+AJQ2cGAf+k7LgunF3orzQiXxIQCBxxzAOz6ojRrtNxjIo0GjxkOQ1ocRb+RG26x38iRIxettF4Em3o76IjSsLYfO1JtQLVXenCx/V9tgyMHmNg6DzD+jU6aj3R1Y2l4ZoKVUlepBWxQRGt0eBsQO+M9/eHPwr468GZjfcQDYsTk43mkNoReLFxGyHiNc1lsgvhRV6u3ZvFK+A2oZLUuoyeFBZBms14k6Up+miREdM6CRN8PpIx4tvJeZkBTIUqgzQEG+KKGIt0GEQr/uqDXr8TjYy0XlE+NiMkW+FoeMGfaK+nIR/VqHe6DX7TwZrdPR5Ri/Ls7bKWhIhF/P0RSnJu9o9eS8THk9rowMkSJC1pP1tqDWomIdHmAJiyA9EM7l5Rx43T77OZRl27LPkCHry4rJ+WsPdThJ7F9m/rnIuqQk+dL/LUebIlsXz+2iO9yHE33kfvT49Obghd0L/B2GGH/zxxuC/7+ASy7wDf9a9xpDsL8J5Pw2rngje/fuvS7eXbDZnaVxaWBt8jjyOPDc3vgwv37iAv9Bd7e3chmfZ4PBzz//LP967K9//at++rEZf+/YaJwvItqaxvrh9aTWyvishD2jhRVFxAw3kwaa/EbEr6Q7LG3hI6LV57VmRqlFlqcfetk45c3+/ft3GH6/T8Pvf/zH/0/tV79/IewHvUNvp6ensr6cr1DOoSj79YFJbX0bOakPE/1mPlpK78KJ5t2/qUNgyrVsYrkHjI8d65j3hT38AYJ1zH07Zfop9dD1fbajG/rsn1KqgvZEzPVmRVO+HbRAOozXb3KtXjRB/bz3ecJlxd4L4/oM2N/yOG/CLzLMQpZSZNRaaVs377s+a7yE9zqncdqIeUxSzOsn5Wf/SJriTah+knV6COvec9Ow/r1H58HrQP8W0fUZuf8ha1dLyuj52YzAZ/JYvLg4T+o5mwbb1VH2meX2vmxU9u1uPnBWyqm0uZaqCnW6gUtSH1BtWLbx9x3z3tTln5yczvO/jQHrQApFGFy80la3wx/w/QUSfwPxJg+ZN+2geX3TDpqsEXccTn1IdXu9TglXSlHXd8i80gqjqn9d64P3sFoR1vrCc68fBvXDkGk72tIhu/MaEcjCuHR73N79GaXvMn3f9am7PtecqlJb35NLRaGCDJm3VtJ1Wa8P6zY4n3Kgtx7evXsnz/t3GIMvzs90yhw/whg9MEc69OsySi2qpSpphZaigmxaHLoy6zAHN4SihCbGjtfHZb32mv2Eode6fV7Pt3IaG4gfHh5lI7D1+cRFivVvvRpbxpLHl8ddG4+MRVds5PwyI0WECjJWZLVu3JYBHft86rw26F6xN3z88EE//fSTvK77T0Lb//HjR/kXwZeXV9nPt7d38q+HLfcj+8IaQ/DW5yKvN6w//m9ZNsjlMm9Ie4PR+J4PLE9pvLZ8IUVpMkWk3rpatOqrjla9To56nZ0c6fz0WMdpAC6qIYxuyuUi20ldE2eVifVtTH6c59+kERlGdDzt6STzE/oYnRZKIrkfdnP+HRbrkTy7hESwtqyzO0XS7VS0GUOP20n361G3DxvdYNS+uXvCCLzWPf6nzUixwYmpIGhDkL9BcrVE8MyDA+7LJ+agRp0S6QlrHKVIfNhANOqxz+kM4UhDXNGoihHS6DHQDmA1bWUcQY+JOzZ1uI2/GDpXGIB7jL89vNFBjUp8tYETGqCQLxIb+mObqPgLZVbSVfOUW0BHWBe7JgvhlTLDhtU0FGNk3Sx4kGw0XkOf7qRH4xYrO3i81WRgIJ4S19phHN7eXGII/qztLfT2Sruk5i/lPy39dP1Ba4zECQzEG+P2s2woNmwUtnF4i3F4wQ7j84iBeMIILMuyeVJg0C7IW9DNgoqu3JY9pa31AG57+rWR9dFhFC7opqCDYsoYLAyGPehJuo3+a88ESeQLD8/CHlIxtoRzGOR/9GEaz/V7LP46IkIRfxyFdbSUqsp61nmPmGF/KWUuW1Aj9GuO7pDXh6/Ba8NhnGee85guOIx/zS9pviWHpUQlyBwv8NU8COC1wStOIpT5CoVEqSrsgaXrVfpBhbNCxSBaVydKY/DxmToMpTYE92cYgf2L4IvvNVxgAAY9xuB68l71+N2MC5Vj491MzV8ojs6lFRhONQ1nGil/7E/UcKw0DNtADHbdUfp3daUR7MpiLB40lkG70oPGj/BjYeaAbUCjytTY2U/8VHtNdZC6lWI4UqV9w/G5BtrWY+yuw4m4WKL9Ryqki9qhoCLJ2qJHrD8AJzvrcuFRJan0Akr3xmxzEOW0PqcE+zPtyxdJGGPSCDOyBkzsTxO8U5VSVAuooIQKfWhA9Eec5c98eyZ9/379K2rgj3byP7Qt3xgoyBcRiggVj1GjVnWgAocZESE7D3/PJY/tHePc59Mtd0s+q5rab7Q5QMqcA5HlR/w6dR0kgzyndf21MneQp87ouip/RqjM+0XWjEP+MiNMSe90Rqk12xgRKQ/SMWcnWd4td6obPj/7/L3AYY7bzeffcZ7Tbrv1QCEyIihvrquWJqdl8lm86zslZb22DAtvWUt9lgdBeJBo1ukOnRqWwXo1fO+blLj2WWKU9bxgIm8CnfMonWUzkMt6qcV1VlXqrilTRY/44Ss6raWkjtr6FHL7DLd5x8HZ8mz4TGAdPfH5wJ9ZXmAxBKNPy+8xMiKM89M6NReKEkp5LAcoFRkKMJ1hfVmPFb+pYd75jJCazubyXU8CPYzoyPVvoU1mDPr0797QOsu36M606W6kzAWTXN40joRNe7jeiGjyF2RGd0s/9/4caTAurd+K7LU0nUaEQjjLaxlByogsmwXIuAb2W27DaRpGWU4j9elyDoCAFD4/VBQR4gFQyzDLUgsyV2Ta+0uOh4gyZ24kxzjlo+UW8NU3KZ0OwnH315MflBMH/FfZw3Jf81/N9OsRWXe+fj3tyxSheBmQzbb+GSXwCIk+zLdk+B1q0gKe3xQUEZQXkmmSgA0V/IV+qqCUgh+YGvRVREg8FE3V1EadOV6hh+PjdRiJeVp6GD8UgXA86cHXChYu5GryBROBvxjIYhnMm+5BnNMsEH6ghL7hnE4iWwJOi0uxUiZzB6FuZ4YvYSIv5SBL6gs91VrldcTzsh8GrbiP8n2Pf4zgu5+zs1P5zu38/Iz7tzNdcA93dnaeYScnJ1qwpDvDYHw636WtVi5v0DD06ljnq+c89bW6A1naVEDTqHXKuet+GbmHGJn7z/yOPWgEM+V+xWur79lubOAFd9y733H3b3/e/XOfY0Ow73XsvyXNLXdzy92N1+QN64jXjaUu15fqCkkvEHuv/gmu+GLNndDxgcUdMfRW2kBnDKm8oe/Vo8DOG1AtiogUY2LDHWdljSjsW9ixObmxC1raCcW3ThBFRoSCAVtARKgUD2IofEhO8gJFUiEkIvx+CfLWUlUrGzzyD8OK9hzJg8v/B1+jhDHoWvt6dd4oZjhf1m9ZKJmqkHWSN3n/8sIbQIJO9Caw3ey05ZKtXTRvSbeTDwHMgcxnGpbWsu5RFGEg/xxWqM/1Vgaq5emRvet62W84roHSyCMwUbj1OdEXaJQxdDgR0S9ekiBH44WbpuDNM7UcxJAPv+Ib/xz/bVDViwSLn2rm+qkvA0NCdtnZfwCzbs9uOyrHC5vvloNC8qZMwOTnMef2u5gsz2UuyMDnV0SoAOuxlqqmR9Pa9Lv0PbTUQnHIKDST45z+pD43wvVFhJymI+3SR+bbHKlZXlnqIG0oJIPG8ciLvg9fhsdJUsp3uw+RfYryePSlC0pcQGxo9pt+Cf03HcV/UQJNE5VK7aX/7S7cjlhaEYoIlcI6BCQuL+gIjz0fAm0UuOOSPb/l4wUeXGOU8cJ/eXWpq8vP8gbgTeHx4V47LnEra6iNHv5Tq+/eXegdho6z07NclzyOooTc/94csvz7Owy/d2n4tVHg73/7m/76X39N/Pj3v8thruOe8jcc/J03kLXWKo9Hl2mYd1hEkRQexrKjeVpg/wKHJW/mVxAKkgbvgLbHc8Rj3LShhUeESq3qcl3rtOi2FsKYS16XL9jk/f/8tl/9/qC//OUv+o//aP/P7/v373PTtw4H1u5KWRFuk+epMdE2Zhj9BOMA8QK8CQ5F8svLvpcIUryGU4dfe3hejqy3I3OWYtV03ul5L+1U6etaiyKWvAEvleLxFEkr8vfDwD4L9johjjw8etuFXJDjC+MlAr8Mt3Fi/Ew0/Rk6cBGhiMi6I5psEYQVCdIgKaRXCLX4IALI0BcuQ/1a9E+KiJDb7A+IHocejw2DOva2BnRH/1sftVo/RdZpBDRcoNvWoAPXxpZ7QIoIlbLkbWPc/bPj7LFlD3nylylmI579jhNuyWNaOS90yNH3HX3Sc2ZYqRltzzh8vpPH3/v330Hf5SHUcR6HvfuOPJX+NFxWmeVZxkRPfE+6fhgod9DR8XGO5XbQPYM/BSfErdBLl22JcNsn+nRkLzR2Wq83+U3C+/sH+VDp9eX6+irXmjxs3t7ogfVgaePkMZr9odSR5Wtt7JUXHrTZYYbDay2ZjtRJI4oKenV4pX17Psd3TVmXdg39oOTp1wFkn5NnyWedRIRKFDnM9Tv9ivPZ8fGRTtDJ2cmpzjnIn52fKw/+fAjwQX/gcKUmSwAAEABJREFUQN+hw1qQr4QiQvITUpOppiwu1+ULN+3n6ETSIMRjaMqzmdfxdmbbaMeZYstFkv3GmrU0wSXKw8OD7jGk+puc1vUdh32HeX3ecP4bqcOHJ4/FEV1vOaMYjtsx7ry3T4S79kB269htHhgHppbdstxTj9dy/wLYfxraf9r/l59/lo3A/tKP41z/8mFikeOJS50NY8LyPjK+7+j7Gz5sXLMf3SLrIwZun1lHzjFCCwW9JSwLfTOg02HVYQCuiZPjQWenK/qC8T9U1rQQWVCcwCS3ZaLNbqvpM0bGKfHUMxI/mTL3fL4ZaT+2UfJOlEE5fjiDjqSzfjac9dacoZ84Qz+Ax/VO90/bxO3jRtf3T/p0daePl7e6vLnXtX/ZjOH3gTRrDMPjyHzH3CkQiYLMQCElNDv7Z/ZNQjyPyBMiP7xLDoQPd7KUMe2dkbJuHFdJUzE4dtoqjb8YIQettdKTjqYnHU/rxAn0CKPlEQbZFWNuwDhrNKOvDZcbFc4KgdEyku7w7xQY3Qsw3SONmsRTb42Rlo9IPWbawFiaoIwCmkF5i2F0p46ysz7SFBtaDYyuBcNwbB4U0IIhtjzdKx7vJQzD04ONw2A2FE/3t7JBeIMBeI2Rdz3/8te//l3ffNQTRuDHq1+04Onqg9IoTPiG9Bv/+em7S23vjSvt7m9mUC4G511iNkJTv6g31ncSRmLLWJC3IrdRMBSHf+2cv3xe08aNutiqQy8dui5up0G7KzqsjM1KfxYJfYX8T7wPMdGxE2Fvw8M4JOL1L+AiQhELBP+PByVSrusoud6WUqGHKHN8SFqgdIiWNIMbpyXMNKKlTzLHT96z6CNr2ry9pl4zJvpvHL3eGJNG1pFvYSLzApdn2D9XBWn1w/CYh7z5HMRNJFgAa9kjQlEMdMHaGl2v0vcK9rfC5VY9OlI9OlE9PgXnMy5UTt41nGL4fYVyQhjxNWH+faatJ9+pnn6n7ux7AE3+O9Wz94lCOftyMSAH0ApDcX+iqcdAXE801mMMv0eJbRlk7KANvbbRa2MwkzasLpvoyDNo6o5o04kqxt4Ow29/cq7u5Ewd/orxt2J0rtRRoaVfSYV8Cu0O+qntG6Mm+lGEuz/ehtTCGx1JbzjfOPcr6udpnTEelgU/zulH5r332R10KS/7KpbxTJ+Zj1AEUFCmoT1n3wLhSKbXkIJ/ai4gBuQPP+SPCMqMLMJvIz3/r73mGpFD/0cwt0j/6PZkuejI9LdAJApeIfF+CeEynPKKUeaxytpSCzy0mIIwSBPhHGTkaeOc9XFeL3c+j+3nA3Nvnj8tnecXmfJxGc9wkRGH/lBEqJRGI5ClFM70RlVhb6jI1nVVtesIN6pKrfAznL5UdcQvcNpCeKi5Ze5ufabmLO3PND5XbzjzroHnc5N9mtcIrwEtb0TIZZV6UF+1HIA6XVdnP3xHGqNCE8hQS8n8EUgDXLLrGr2mIM8u9ThpTDpCD/kd/oOwAz0jKIoeIVNCOGpQRDS4XviUHd7yWI+GwyJIR3gEFJA9d0mFFJEv2VlW62fRmY0O/sxiaqz57OLPJyk/48PpDYQTpSgiVGptcH2glvKy/2bdWZeWcw/SlUpeU+CxqQNnXXrttiHY8hnZr8i0UH8Oc787zWsZJ/cBOnV49sO+P0a53NYOZRtqKTnG+mHgM/2glSmfJfPzF3zP/uzxZ9lLRWaDPNYBHaSsg7GXYw75PO5Sf9wnmLe81uOOs/wOObJuZBMuIlKGiBCMvnCERwRRr1Hkvt7Dab7I7J4CKNN1QloK6uZp/DfeMcc1GsjQAgKyAJYHHw/MF4/rYRQz/r7y3gv1RdZ9gIt+CxbI4fLrm6Co1/HO5LCUjHgEtYR4lWOH8dNoGy/LmCEZiV89lBMRigjxSkQEbAGNZj9V91nQb4R5XQTF6UqIhKKnwPwmKD0pEGGpJ0s4qckyEjMp+xWhLOu0n6POmRnMJELzv5AiQiUsS0NEZFjES0ogz2GY3nThUL/ITwYl9G1n6Yx9KvJHBFlDhbmVyHlWVUunyjrsOdj3A/NzpdXqSEdHx/K9z3I/ds590Bn3QqbGu3fvdGFwh35+fpY/FnD6k9PTzGfeZbgsz/kX8xwZIooQCR1b/5NGxsTotRw9j8lPxNEP1r/DmNue31vmue18nvuG14IH7lx8H7P8+Ov66pr7uEtdXV7NMA+wC6RtAAPxLXc0zuf8uYZ4b6YeqpNd9qFlxBNA8tvQP9SVghZqKaqlyJtgx4cWK8udMdAhDb2GvlfnBZ9N3R0YEeJBezxI7QHqwZuYFThaoRy4R7CjgT58J4WfuLxwnom8jHYp/PCCsUwRobACoFZGBH4BwprfHfg1hCxjZWAtbVkNy8A64qLrSCs+kA2EDf2goevUkzYPBDkwS+aPCKVDxpE2ebPZcVm4Y0PwYGht2Sl5wr1p7aDGSNtFnglk+7KgwrsowghFUnjBL6DOKKGUH11746/Q9Fu2WlSR1WEVPiJkx3A1UUQoyB8RUhRgCoSbuKqaZ6aJRVsu6NwPCZL90WeuZc5+4KNeGWphAS0R80Jl+owQ40mTxhwzs27nyWe9+rBg7OY+sJ4tN7OVjLSKvkqectrjEhtXGOO1WH+1jXX0aT16XPc9Y2Do8wLb/kpcRFCmkGXShLJcl0sK5K+lldP3LU9PfucznNdwfUG6KORwWSBcwAzLPXrSM1bGLH+irjEvqFu/TK1e0oy0y+kN1DOXcEgOSja74DDJ7+Ut74zDrK3o5R1oQwn9L3bZilgaEK09+7Yzb+ijrRd/Ltu9aN/f3+uaS/bLy0sWeYARJg0x15e6wRB8e3erRy5P/QvhUgtrzkqnJye6YCOzkfOczezk5Firo0EeMxGR/e5Nxb86u8myr/IXYP5V2N/++jf9F8bf//qv/5INwb/8/Av13GiDPB47ESXLcVkd60WjHeO5y/DicUgdYvB4DDGy9C0X0XQQJPoWRCRJ1SgeSRGhkEAoAkjyOyJSFu8lg9ddg0P4irXYujhHN99//6f81a//zPMPP/xZP/zwJ3333Xfyhn98fJztaW0pyrkVettFKGKB4CWF9o4opd9MouAnQfIHVIRnQll1zE+BKftqx1o/Mi68H3m+933PhwxjUNtvVviHhOMS3mtod/Kk7/G7r0qtcrsManrjYW3L0GmRJn3tNSn71GvE0r+T9mFOExGKWFCoK4BpIXyhxBcpZiikPWbGQcnqpXsODySgbqIRQYpQMPbcLuvIbe1od9d32Zc91OENnRqtqqWqBHn3cFGhxRFM0TGjqKI/l129NxbylpJxTj+yfvqQ5bll6v266UuZxrIlaiunzn3i8gbG5xEXt/6Wocfgd9+91/v373M8+kDqg6bH74p0Pe1y3oosZS7LZXTMR4dVwjxWSqlyv6/4IOoxfXp6gkH5VKccXo+PT7RiPgxDz1ypKrSjlJCdZfZ42zLuNhgp/YHeB0//WWivFzesO1ccPu33+uR1KtvMZYmNgDvWL+d3WQUFRhRFRIMaFdT1JCRFtPAgbZO9qMnUaK0VOelLdNb3UHTQz/A8N586oF8yf5CPMl2//Zk/y+i1QofWtXVydnKKIfIMvZyDszzUO76njs76LCHrxbLUWlKfeX6lrFpaHSEc+2oOSFg5YAYzhnnMXsv8befSnbacKRIYIb2uWnfWoXXpL/v40H57c5tfyrm/v2N9f8w81qkvKnbzOSXLcFmz3+fGkbkZEQpk8xjp0ZHb6jZVZHYZT4+PrOnX+f8B2xDs/xvY9MP8S2D/JYnP3m/4AGGDsPefO/Yh7xc2IN9i8L32GPAvwuHz17/sD1vLYT1YB0aEKjpz//iXv8eMw6NVzx7V6eio0/HMD6nnZ12GJ3QiX6wvI0CTtI03k563eeab27NArpvw7IfMGrJz0Ejcls8Da8b043qbf776/mmju8e1ru8edHlzh+H3Rj99vNLPn64xBN9jEF7r/nGrJ4y/u7FQbKU4EJ0UppWujj08zppP33bhaL+CvFLBGwaCelXL9gchQQw0SNUg0o6qMWIq2QmziQYbf9PY+5QG4KPZCHyEwfcY2Ai8wghs42+PgTYNstAKCobKwvm38BkpoIE+Y+Hxi3iRznB4SeMzdSOgZYg5PkhT4I1KfqOD7kF81rvDaGps1+oST6oYWIsNwTYIYwguGF4LRuHqMGhgkJ3855vvrrW9vQKf0yC8u4e/u5QNvDb0LkZfG4STxzjs8O1sBN7dkQ8j8CbzXKlR5wcO86+O768xFF+ngbj96ehb2Sgt5NLmXkQqtveKHcbr3SMGc9qDjquNv9Bi429ii3F4VH0eMSqsIxFFQQ8KmihFSfFPb6DFBWmA/qcdMvgBNAJhzED+wU9EKNBVeQMRxB3gdZqIOR4BYWVIDhOu0YjY8zBfPN6PWGAynOmoBS1sIvzrcN6XIDmPcwRywOYTvFMM6OHjsIhQeFgElMgAyxNZBm/icq0pJDRY18W+F12v6AfJxtDhSBqOFasTCYNpYnUqYZzV0ZmEobbY2Hv6Xs3o+w5q/r06h9nQi/G3g/YYfxv+pP78e/Vn3ympf1UMOlDPyAdcVjl+1345PJxLw2li6k8w6B439FBk3HUr+dfCuzpoV4z+2ThcV7IBOZC/Iq+Nvz0yV9pQaJeIV7dSkDe6AdqLl1jmwQRG+m6k2xqyX5iPwk3QZ5BkHwZPhzstQeR3quT82oMk8MTBOK33XH+O3nkvTmzyrsZ7ToRU6NBSQqWUmS+KMB+KAJL8Ttj/Co59DZIQlDn2efVHXSjLkJ15YNYw+xoO/6eAiiJCEf9HYCW5LdD4BwMl8cRvAokU1J8v5NErhEIiLCIUjFGjFsanUatqgYeWCm/Y/woRIcloc2jkvLtgx7mr8c9zxvPG0AsXijiE9v6S8yfUKPKUolobSvKzbMjXgTqjVIcX5WcDPjuY7uPIF2puQl5j5zPsjA2GOP9aNMOIb20YZeq0LBCZOSKQq8yoKrWoS1RoRc5nlFqJB9S9l8Nh+AuICNFoRa5RTZdoDUbpGs97XnuswxcglfebDINPGZe0+DMOmg91RYTa+mSZFhTVUmR5jIhQBOmWsFneiNDirBOvf9bZ+ukpvzzsL436s43DHOfPLk5n3XnNdN6IyLIjGi2m1BOglqJFR3tKH+555DC/9KllraUoy3DhIIDb7HqzHzn/+3PThnXa8L2Z5TMcnmN1Ga+ch53PWGQ+pKljdEsV2QbXb1kGPnMNw6CVwWfsFeiHQT3hhtMYlbaUWkVmumnSlnFnGayzZx0+Kf18vrIxPccjsqcuXbchUUR8CX3FWcehL9NneLRwHTjqYMQxIglDmXj341EKKSEcPI+9FIW/PY0PPVN4vUK0tN96U3XKcEhbekJ4Gv/y7TrjdV2zX0klkSiCVL8HCvLlo3QoxTqygG1coCLCRg4kHuseNxO80yRSXrikWYJakdHGr2UpoYiX/mJ/medpFMaQ9QEAABAASURBVNKCHPNQ4mLPF5FbESFezxB+NZdV8+JB7PkNQewcj6a0gsQE8vbTinNdlI8nSigi5LHfgH8OiyAchP0GvBR62wUxrxCkBM4Wc6ygOnABH4QlSBgBNyPliVlOaPrRXWXO1a5XP/TKecr89F2Q79gM37edn5/p4uJd3r+9xwD8Dpznf9F2nvdEp9ylnXKP1nAi3yvnPQtlrVZtrmc9FV25T2g/ogrR0C0cym3jxGOgYfQeQ/jIZ+9cq1gPFur16fHxSff3D7q7uwd33OHcyD/GSHsAdzWX3NkYnz9f6vOnz/r8+ZPsv+aO/y7vkR5YS57yR6Q77ugmj0fqQxqlYBYu9E9xJSKU/0xBKaHceOBrqbJRtHOngMELZdfvN+1Slk5UOgueyrLCUNYzP7I57+bD927P71CkF0xfwGVaFvbWC0ImIQeAiwh4kLJB7TcPQiLFa1iupYPrfrNqbema/BXqAZfo9mncpkL5Ea1kk4gQjzJubrPsmH/uJ2Ok0xbkAMJvygxuc1WUQZ4A7QlClNCBcz2OScprqbMiZymtLaUW1Zl3m6ov6mrdy1dKSb4WaBhZYtZimdxPDfQLOh/pr8mAz/hM+cdeWRNyi5aZT4o/At8LFEVxmOkrOG+0o9aITCNjaecDApPDG7EN7XlI4CDoCWhkOBtwjik6xO0QjmKkfCldBHWilwClFsZ3VceGb9RaVRwehSyh4rQztHd0evKRaSJCzlcZT4bLMVpYlWkpVcXlggAu1yCr7Cyr+yDBnPCBw+1I0C8jY2lM2vprQifT3EaWKBfBGNtz8ARZTAP2jz7xRzP+L8sXCrUHaoZJu+jXY89jy4fmJxZ6Uy/4Dw8PLPp3umUR9//TmBfy19e5AfiQ6Pw+VHrj8kb1HUbM9+/f6Rwjp3/pNrDJ1VIU4TqVa6MPlC73hgv8z5ef9cvPP+uvGHz/n//nP7X8qWf/IszfMHI6zwPXU0rkOPO463vWtXk821+XMV2Knh0Dg+fZ/we5JjqZI9sR8Uw93mstyGXURgsUOSryDWzGJ2zWFxcX+u777/JPO//lz3+R/9Tzf/zHf2D4/UHv33+X+vKfhfaBwO0p5G8IlYP6YIUQPLMM0jNPZESouVA0hnfj/N5jCuJjjoPyMBxyTo3MOc/DHR9EPDe3XpPmNSf3LdJW9G1Z/SvlIwyHNuh5DCxwWxxuOJ3bQmVZvqn7800Q2cJJajmA1z3Dclgmx1vW1rVtPXDYAoqQ1dAQ8IdQ+nlLCtk5nelrtNjXob/ip7AooQJqKerQk/vT6H2uAOYN67DUolKrCmkPkXHly/DiMNLX6nyljbfFn2W8IfUcFBEv6qnF+et+X7B8A/K5z9yfZ2fneQBtc/p9jlH3rw+r7tOOtLkvU39JeSxvVURRof0RoYiS5Tv9isOpyz7B6Hl+dsYB95zD7Llc1zCsMl2tVUEesooRwHoxyh+S1+unNEQ2Q/ANB8+rPFz6sHnJwTMPmRgDH1mvHrkA8Bqz9ZhlP5m8jzBgPF4mqMd2hjG2pldwnU5H5TwBpIh4gVKKaikpr/ux6/r8cD2gj545bz2632spzN3S8kpyvq7UzOc0Ax/KV7Q7/zz0yQm6ONP5fKhf5s+AzoahzzyFvJ5/lpnistxCHRWdVfZl8+GIV3B6t3kP9OGzqOf2As+vNcZ2/9mfRwy09w/3ur27VRqDrVf/P8Ho1Tp1OS7T1WR91mHqGe3CO95yRoQsm3XRoZsO3RgVKgX9umVvuc8vFnm99xeAfvrpR/3080/69PETHyA+5xeDbAzODxq3t/Kvfq9u6PvrK93e32BIfcBAyiUFhr3NAox7W85Qoq9rqXK/HHkdPhp0erLSyfEqjcBdF+JIqVqUKMhrRATShZTvyLcWx+CglS56CYFOpIHkE8RN8hpqHY15psGPHQBWu0nEsQ/iX7O+3mMAvry914fLa4y/l0k/Xd1jFH56YfwdMecZE1RC4ERQ4yHwvngmfG+BYJ5YpCZJoKti0H+RcVJEUVBP8A6J96RCfMW42oNBWw0YHweMwAOGXxt/jRW8MaThd60e42SPEdZGX8OGWjEGw8Comzw0/Q4z0u/6RuoE+FM+ZExZkSMIC+2Qa1QgT8FvVPI/Y4cxFHC2rjM6aIIx0iFXYuYrtGJErYyhsn1SYCAOjMGG1o/S04PkPxmduNH0eCP/WefdwzX2WYAxd337Weubz3q6/QQ+K/2EPRHmXxA/XX/S0zXxN5d6mpFpHH97qTVlbDAIbzAyb2be/O7hRuP6FtxpwiA8baAYrCcbqpG1oO+KITxBuyrtrOiikxg1k6oN5wU+JI9zIyLQnyHoIV6FheMm0jSIftD/kEOU/5GaUZUaLMHXsIjW4iNeUaIjgnKeIS08XOhNx3DX25gI/zZcICnoMd4UMhEA4f3qeSVXRCgiSBTyPy3vkGABTAlNiQI1qsReNBldrykxQFeJsV/ln2meMMLG0akCg3A5Olc9uVA9facOVAzDHain72W+YtAt9hvHhM1pHFbgE8TZ7zIyD/7qMk2PKZsy6hGUugp1BobcGE60QPANNg4fS5YP42+mSzlPJRt+O+QvvUbAqsLqU7XlLL0zUMqEvgyUg76Fazr/+nxxb5DMzwFrb0RQokDwAqKUTOMyzZtOGtl7vY9vthsu2NbacFm/Yx0juYI1vNA/pRRFBBCInP8R+GWIt5pz+a/RYv5p7yYBxQf49/OP0wD9+48r7J9YEv3Os68gIhQR8pitpajUqgo6YLrg0J9pa8l8ZJXdcv46POv6nmMJZwbt107zzvMSoTLPnVKQY0aE+SZj4wvyGZVzelXtOmhHGH7LzCGzQn32fQu1FJVaFREJ4VJGFml/qXLHXdmOzzI+e/ucnrCfcM99p6Uh5OKhjENZS23yuH7LVVmXk3f4IZChlqJayvPaQFkRTaawHmYeIVHX1NY3ZHT9XjJSBvymi99x9hvmDfOZORM1mSMi67Xsh/K5j1Nns6yOl91cj8tymYZ1YV0t1HzqDF1ZZ+YN69RpjIm103ldZMTcVmgBgS6MWooOZTJvuazPlG3ub3/2c1ipVaUC8jl/RCvXdVhrIx8E8gs79J/l8mfV1/AavuXeZUQ+57POIyiHMlM288IPFVS4mGEdWQ5/5rJMxsDnr4HPm/7caVh+p4sgF7q0Hmyj2CKTjbyWK+EvVYM1n7/93wU9Jb/WFp1avwssZ+qRshDj1x/q5UHyUETRXk+0LyKkBZSXw8Sv5JNh+LykOnDknn1wLkemDpqpwwr8Avsd/QdgKX41G1VZhNdw8K/m/VqCV5ktB+phOjDC8LgvJs7+2S+MoeXzKAly7vJK1hRlPteS5UaKmoHhdygiVEBkX8GX2M+JUqoK/bZHLSozgnSFfAsiKEtvO8Qmwu8GWvJCNCJ5ArSHomRf8E4+CIcJ/H7UXvNbf8C5pCCfAfnGQ7XUE0oammm8pMK/gIS1FPn+rO969f2gFXdB7X7sRDbsnmMEttH3nLv0C4M7ZP84w7hIg/B5pvN92gn3Rw3H8v3canWEcXlFuf1+L6p16SfkoH4euf8nBk6OE+iUY2bKM6XXg2V+7zhPes57nfL9kO/lfUfkvxqXPxrAPuA7GtsHfB93xZ3c5eWVLpNe6hKjsH+0ccsdzv39vZ64Y3JZO9abVvfIeKTfeRDqH/6ULDHyvX/ZGxHKQcqAtYK8oHuB7IcBBQ5NgWyaHZt4ocMiouVH0CkVNqXgCz+mAkftuNxx4w6xLPqmbrSx5KM4hoYUEXvA8KQ/KbGSQgJhBFwUxSGQ0XImKCvpQZjbGBGKeEYpoVIqKDmprQOjsrFVBk0QHxGyC4XJC6CG5v8yqoX/pneolKJSS8pQSm204p/5Ci2lKKLIzvVOLBGpO+oOhTTLKVzGkSh1zKZrOtqffBtwmYa0f+wJqgOzTGE9wZcoLJZFkX7i44DfhxFuPqAymIrI5jHhibfNCbdRbsZstrkZYwj2pEmjMBPHY8vp3S6DgfiiGYEvImSdvYWgfssaKTPpSBvhXMiily4iFBFyObVWlUobne8LOE1DUH5Ey8dbdpbTMhs+dLTD2K4tOFxYOdztH+mjHXAa51ngMtzOxf+aOi7T/Pv1SgOx93u+WE8T+h3RuRd2jy//CswGlHuMKF7gHzAC+Js7ucDf3uU3fm7zT68+5AHQ48Yb1hmb03uMvjZk2gh8juHIRo2OQ6fH18ia6Do8dh8eHtOo8PnzZ3348AHj7y/6+49/13/+J8ZfjMC+/P+MUfgeo8Oa8e68EaHCOPO4M7wW5/pUGYeEO64hGKNK6B/uQuLR7CJCEZFyue5aaq5XNfeKjn1j0Gq1kjfldxfv9Kfv/yQbfm309Z979i9//eef379/j+HnNNMuh3L9iosX8Ye+Q35JFApYQ8npeXIzEAIQMj+TGBLy3Bs5NO5Ygzb+lSAXSxsulXzB5H50nDNku2nvwF7pceCDh2HebR840PT9oEo/RXBRyPrmykcqWebtSD0Lb5rjknTmDa8FHptr1894sEwtD+v3QTlOa1iuhhBVJmsaEfRVSArBHiBk9zJMxC/hkXzGK6Q99G1HhohQRFsnrYPcT9lT+77LQ5nHsFE5W2Q8eiqlqpQlT0ndlQyr8PaDJR5anccoxM/+LDPDiiKQAUm/1E3Z11PItwf5nH+Fwez4+IixeZ5GYB86DR9GPaY9v48Y3/0wyOl9kK2WobZyI0xDpZjWTNOzHgyMCZd7enaaBmWX58Pu8g3GYS6vIofLEM79vWO/8zh4fHzS3d19riE+bHqt+MRacslB8/r6hjXqlvi7NCwuhmDn2+WH6R1jewRQzmfjfvyMDDvD439K3uO0AQHeeFq7imoprW3Zr31+q7Of+7cyN0otsw6eaS1Fbp915rRus+eMvzBjXZxx8D/DQG7+9PSEA73hA30vr7nChRGhWoq8bnQeQ/AiTF9xHgMJ2j0y77y2mlq3PpNaR57f1lfuBRzSfcD3WmydP7AvWKcbLgGcbqQcLx97HM7bmbcoBblqKU1POQYG1sc+9eL5/UA9N3yA+Pz5k/xL4J9/+km/fPhFHzECf/z0OY3BHz99yl8MfyJNGoRvr/WAMW6L0WvCEDnFVg1rjbGWyg69hIau0xFj6pixasNvw6DVUImXCgsgokED1f1GKORHbzrGjwDtH9HPCPU5ZpdUGqfQdpQ2jL/H9Va3D0+6urnXh8/X+ggu4W8f1hi2d1rvhMG4aIpOitog/FQ+JaRJB+6FZwknkDYuvkYJawylqIGgAipyUpMqoQVZi0SNIMMnjKmjevgeg2vDBiPwWoOewKN6UwzAw7Qm3Zr0W8rapoE2NFLalO8RmcZo8k/UZbTYoE2AuqdMDR9gTjNBBaYXYUs5mt0EnZzqCyzaM03QFre5TMLQbEwqzA0+wCnB+SgM+quwHwbGbGEc1uZB04zx6V4jhtjx6U5bDMPb+xtt7q+B6Q2G4UbR3yYyAAAQAElEQVRtxH3CwPuEMXj9BS6VYRiBbSg2bERewtbk29ogTLnbhyttbXAGG7C1YRgZIo3VT4rNWoGMsYNizDYtNgjTZ9XAbNWBSk/UpDv6aUwUzmoLAt1E6w36b9rr0toONOw487Bff0hIV+ktLJnejovMI4WUWN76H3aWR4oIYPol9MI5XRASpA/x4gnlvywjVExbiCKISQh+jxe8Xjm6iT2LnpieI3KdJ2Ki/8x7HTI1Dnn7nS3Bi4cc9CwytDn2XCY1EMe7JaJOGOqAIXAE+A+Ti3LAaETBaMqIKws6Td0gDUfgRAWDbOdf2h6fq0tcNGojrv1HF6pQI6Bxci6dXiQCI28hXYGatxG4O32vQ/TE9Rn2TpW8hTKMLOv4TAWEgQxhHPBanWoa/Avio/ZL4fz7B0U2/K7HKdfyDeeTHeuGdWt9WBORugihSjiH0Bupr70XnR3wsF88zhwSj146lzVqdJ3UnfcFPqtzRt7id7jTFzY3I9C/5FKCN6Bc3vqWI4m+BimUzuQ3IOb0EXCvkOW8eJGG9K/fIsxwuKko5wsI53DIv5//xRqgDyPo6Xn81lLkcVwLtFbVGd1Cu24OI540EZGNn9jPPBd8z9HQ5szEPHS46SHahMysObQkyqGsiFBEUSSeectkOLwW111nOQ5pp0XOWkvy/sxULTPoOBPv/bSnuBzqa/uCOIbs8r7Fd4E+dx8iz+5eA8AE9vKTP1yOAe8ya3HdRlWTZ9EZsiJHpW6j1KpS63M7yOf8S3kRIRk6cOizrXCzBK/8i46XtZHVi72EHKTbl0KZESHXVZHHOul6dGd+0RFyRVC/3nCER8xxlOs6/fnCOvKaaL2Z33GOy3D05TFgOK1lc7tcQkTAhrIP5vbX4v4tz3pBFuvLuuwtn2FZ53DHuS0vkOUKN+Xa7T3Dcvmua8PnqvUC1nF/Dtvt13J0Ra4wsgy4AvBrJmYTxBcDefd6RK4eDMiYssLXUhQRCV6Z1XqwPlyv5fJds2H5nmwEfiWf43boc4echvO6jNRllviNV9YtqkYGgXiWJwK/cHsKPz/WRII+dj3Jz3Em9ptSpJ+FnanLfYVwVL7MfBVOseCrib4SYZlmcb+S4h8TnPV4ZlGZ++IZE6pi7SPc/eNziilep26TtmXeC+K2psdMIhQRbU7MfVUK/uo5UVTKt0A60ka0MnjL0Cv3QoQXnlcJv/AGIUGZEJ4AzZOcfc9w0Gs8x/5zOLfli5Kj6Yz1ouuqOubmwP3YarXS8fGxfM9mnJ6e6pT7oIs0AF/kfZz58/OLvEN7visiHWmdx/dpx9zfuaxhGLhvMXp5Ta2+l6KvIkIRocV5PIycZ6dlz4R6T/G8fsZWXpdynXpa6+npKe/a/MOMW+7sb7jHubm51vV1wxVG4M/czy3wnd0NaZz+AfvCI3c/Lss/8nIdHpdtMC5S/WNoiQjlv4W63BBhgDAP3lqqKp1RUZAVtaDv503Ii2bGF0UEULqcRLysvHE3sbAbIxv3CL8Dpvi5SMiNh8XSG9KOS4WRTWgiL7OTiZjFiZJF8QAOJuJbVKQ7RMguxL9X+VCCIhzuFCD5UKW92W7a1zMIjRw0XRsw3uCsHyNKqMyIsB6K7A/CIg7K1u9zQXKX5zpqLWp1VlX0XfBHOIVmXfpAZGwYjFvtMJBaj/vBQ1qXZQjec29WMWqe5HTTPNCfde9U+l3OEkUEVYRKQQ8BrAfzrxDEvQDpbBwLaEQrg7fsLJPb4wnhTXi73WY7PfGMPAhyQHCc0xhO73xftCJcIpjrSDlfyBYs6EVBWEJfdxGhiFBB5i/LaW3P8DBvVNkfURQR4uVHdpYz+4FFxrJ7XiRlPmQ4dAJL2JT9NWX/tXa6BJf0BtzZbwT/OwgNoLYJvfpbsVsObmsMa16EH3y5b7Agm7/zr79ubnV9dZOL+S2G3zsWeKf1ePPa6I3JRqHvv/teNmR64/G60bFe5pylOvffDuOLvz3o/FdXl2n4tdHXv/Y1/v73v+snLv0/fvoo/yr4ESOx6yiMmb6yBlFeD+qyTtXKOCpqYyvgqeif/lhxVLIQxtg4j0lCkSHktcpyetP1BuxvbVk3P/zwg/7ylz+Dv+Sffbb/3buL/PaWDT89a67zRoT+oY7yskRTg8K5d5fDFhCUfm8+NIn5NWr0+PAexbpqo+96PvRvGCu5/mAQXtYekTEisu0d+0Wf/VQV4RpQFvGtXPOktocw19EwZX0554k7DNuxPxrblGXDh2BjC93K42NkP/UHqLZ2TMjeIJzXqIiY5SCAOr1uEIQnXiAiMl3Eb6EiLdBvcxRJepdbVAtg7Lqva47lg3MFe28LrzqkpVQObQ11zuuwQlkLanG5htO1Mp3W8RGxF9TtR8V7vxTKNT+KIkJ2ESHPO+f3XPYvvP0LXRtqfeg0zPtA6nCP9X5oc9R5SqkqtaggU0RRBOXB11ppV8dBtAeDBg66HvvHHHRPMXKenp5x4D0Fx3K44z2WXI4U9K1ynLjfPQZ98PQ65cPk1dWVjEvWlivgw+ft7W0agh/u7/OXw2s+vC6HzJ3HFWPH46fBY37K8qd5Tr/Uk9501pjla2jt6+hXz4OO/uyYC/7QnTzhtVSV2nRTSkEfVdXpPG/AwEH9KPVxiuH9LA/3+0O+9XN8otQ3aZ2vlqJYEOVNGd8KzHFAO9tcc9tHeT9I5Fzb5hyznv3B32u+v7Xp9dvGYH9BqH2D8ynTuZzsoMPKUKDryfAIub1GrVU+2y16qbQ/IrIc9+c1ffnZxt4PHzAAf8xvkH7iA4T/r2DvGaafPn+kb2+0HTF21VG1n9QNM46ETSEYQx0YdHJ0pBN/oDpa6Tgx6GjVYxiu6D9USyAbqJF8LUUlgCmIFwhFAPLw1uLCTL6UzXW7J9bQKc82k7y27dC3jcAb9sInzm53GHlv7h7S+HvJPnt5fSv7H592GBSk7VQ0RVWpA+gV7IO8NCmoIyhzqbTAuPKGmEwJWp7FG5Ow4ukt5ySViEqSSvmVMgowX9IvjLhSR3xPup52GQNGRf8/wH0afB+If8Do+6iOfjEqRuA6bah2Rykjso8aQ4ldhIwRmiDFFLQZOhI2JV9IS1sJm1TIHwCaceZBpqVQKKIR38LMi3w6cKRKX1LasqgkKTFlBkSijUbQj0HfBf5gTNs4GhhRA0Nw7J6kzaMmG4LX95rAOGNaYyDGKDul3/yDRv9XGY83siHX2Nxf5p+C3t5dZtjm7gojMGEYhzdgDRaD8ZP5u89a333KXxWnH6Ow4/MXwxiGdxifG+60e7zL+kbTWQ4hZ2yfVJG90i8J+rDAJ8wb05Y+m4E/aG+R+3BCo2BRYGo7tfX2i3RBDn0DESG9EZ/BDp+jm1//Eu5Zllk4y7nHoYiOtz8UETABLXvkOsNYjj0c/3sgRSzpF17pJsZqgrHr9dnYMZZHxrH5pPA7sPBT8pPGzHNAKWs0DsNJ29KPMv0SE6Nj1Mh7QqLMDzOyruwM2jxGxSg8G4L7I8XqRAVUDLD16FRpCD46h16oP75QZyMw/jQCY/CVDcCmJ+fSTAu0nL5TPcMAbJg/gT9d8E7+lXFH3roH6ZNf6IUqZdogrGOMv0cnGnuMv90KA3APaq7PNgBvd5PW21HrzY7P6Dv5s471PKEvmk3/+D2D9pubUifPbxYbB3+BCPqW0Aio+RkEoXPyU8fos0yCutm7ve+4vEC/hb2rsFeVUlVKAUs5lBANFAnzrWdOqJfU+SIcJmLiVyFcRPD+ynMQdcC+SOzwLALGFEK9egki3gyXXqaT3vTr3+5fTgMRocjx6zG8jGX4Cg9qKaqlML7x78e6/UURQEGbOBcw/0bWwB3zZMzz/8haN+7nkuesQeL5IV8+vLKMFhwRiggV5laE+bmu0mgtJeWplm1B16lLvlOpNePt92cDn4X7rudz0QzSVlBqzXosk+V+C27LHrQtPwuzHkzwzkfjsow2/4uSUm6pyFCLau1UCxSU6rCqjrBnuYhHllpKlhOSFgiHSqmCtQgehocQ1iXeyVuGxKt4IlmmnvM52oiIlLEWZEKeDr0M3I/0Mzpk6YGp9VtItyAiFNHye7xodq7fuvO6bF1tOYNvGQM77jfsHw/HgvXmfJQT0cqLgFKPy1zqKrXK9S+wTIucHbK6b5c4U/sN8y4jy3K51JWyWR6wRaYNMLV8STO8re9ug9O7TQbZv3xm/UdE6rJUZLXOLBewLlNGh4FKf1uupHM7hXP5rssyGP48aPgzoe/zfC9k/4Z7Id9JW17r0/B+TxEKv74FZORRRCiYTyVMS/PHQglzuPGqLI+z/Vii3WytjKt85pTOC+u8YfoGFCJa+WqMXriwz68Fkjn9HtcEJQdjPnnYf/BjmYzUAa+lmlQL57VxpG7G9wgmgzD3sfVHDNI4xwKXFF+2M0hGaEToeRy7n4pKBaWqvELgX1Dm8RUlRBFS6AvXgkJfi/8iw1cCwuH5MjMDf+j1P+IC/A89ESHrpdYy3/V5Hxi04o7sGCPuMXdCJxh2T4GNvcb52Xn+BT3fxS1w+PM92omOuS9qOOIuZCXfL3nu9z17Uc77qoiiiEgoHSMhBwxzCDoyZkbGyo49xfM6kevThvPuRmsMwL6Le5ztBnlPdHuXP9C4ub7R1fVV3uFcca/zEtfyX3O7xc7gPI9Pj/K6l/sX9aYof+DlrG+hZFmRb8nUjRbOdIEHJQO01somWFVRkhdtbzaH8ELZYbEvZVEg5WShbfJM88Qy3fEBwY3y5VrSWZEjm85h2Jh55sMIk3cp0dSICBUQEYoI8ZIEfYUMyXhioRGhiAYYP5J8GLKsUsn2FgZeGxRu54qLyNVqHjBdL+uhohOn/SaiSJStP+JCQkxQlHXUolZnxW8U4iKhdAzUHJzzxoheJwbqtPQ+aQI8P7SXOMcbo3nym29gwKN3SuX9nOurnAsHEYF8BSzU/AHCfNCW8hKlqtDGiKJCH5hGhCJCdpbJm70nnDdf/xnM3Gy5PPRFdgvb5sXpwjutJ2u2ze3LgvxqCPGP8mulburMemdq3gj8cjqgQ0c+eyMCEooI5D6A/VEIB5RR4EshHdhT0kQQFhJPAjHZf9A6TPaf+xBkOxZKnNuUIMy6+Rr0f9F9rU0M6d82WF2AE0sj64zXHY8VH9y+WLzvWbxvbjD8XuuSRfsGw68v/Ncc8tw/HiNeG7wZXVxcsAld6BQDjo02Xjs8ftw3Ow7ZTxhdfKl/izHGi78NvP4znzb4/v1vf5epf/H1mQt+p7Hh12PcMgbjxuV1fad+XoM61lyP3QjGGONICiXRf9MF+V2QAfv1h3FqhTMeD9O4zR0H65UNDCcn8q8bLy7e6TsM4/6V759++JP+9Kcf9P2fvpd/KW3j2Wp1lGuu21NKlRsSYUEk8/qaW9LIaUOLNyJe5Nh7CeZ5GcdQ8KX3PhB/4yfGB2COef55jPhg73HiftljvWXzf157nNb5c57P/EmdawAAEABJREFUFXsMOLxhp0bHZ4oOx1x/W5jH1uh6CZ8YowsctsRZHmPL2MpfJnst5DDisJa+NSQi0EuD5ZL7bA8R9xotbcQzJQXpnv0Rz7zj9FtcOJFfsS+rUE4pZd4LKrQqP3DzISzHe47xLsMr6/Qy5s0/o6iUCkyfUTN9dzCuStZrKawZVAubHFTE6QsXEYpSs37L40Ojf+nrQ6jHrQ+ZxvnZGUbKUw6Zx/J60DP+jZQ38x/KVebyKrJV9X0H+sSwGrKMLJ91xF8i8XriL1CsmCPDwPmDdkVEyjrRiJGz05Z+93h88sHT/y8Ja8zN9XUzBPvPzfgXwV6/MK6l4ZI0/qXper1m7G7kMbPjzDAyBkePO4Oypxx70/OeRBieNoRSAr+aLE2BAQn6oqEiq2HdvURVzb6tKrWqlgItSZdwp19x9jo+OlbTwyk6PsMQfKaz8zPW2dMMt66crkfnlbIiLIN+m6P7aR2zgTdt81o7oYMFiy6sH+t4OXc8PNxjdL3TPfuDjcB3GNYfHh70xMHda4TPKhM6nCgz9TVLQ3Vw1MU7ItTOBYW2V7m9C2opEnKsN2vqudXV5ef85e/nT58xBH/WL7980M8//6IPHz/oM3E39zd6wsg2aiPVnUo3qq4m9StpdVJ0fNKjr5VO+fB0ij6POc+uGEsDfdDXolpDEOQgO3wpAV8UpSQtRNYFDpvh+FCoPQEJeKDFTTS/wbq0Xna0a0QvO/Sz3mx1b+Pv7T0fjminDb/w948bPWFI2GL4tWFkKr1UBkXtkWcAvaJUNcNoUBlneGqf4AzI/mlru0NfgyQtEub5cWmFpJUg07JQh00hh9XkJf9atmOO9BgFjQHjoQ3A/fSI8fcBPKqD7zAKd8TZyFhsUMQUZInRjMaIPXbZhqBdAH5UkY29I/w086bOYzpleEs7Uc4kkX5B4Fsep1l4kUvpluY75SHcRscZhb6KPYQxdAJKaSptr7SngMCQKhuBt4/S5kkTxlUtcDgI/xKXMBteC+kKRlj5zzc/3WryL3cfruX/79fYwe/8616Mue0XxFcYhq+B6WUafh8xBD/eftKj6c3npM0IfIVx+Jqib55xd0PYzey/1fbhTuPTnSbmjeW1TDZiR/5KeKOgPYZ2WzlMGH+NSDoq6HNrOqwbK+pA83rDxRthh0F0X3pNX0PuMQrgMad/NfdaXvu/LmNrRUQoYgbrSbyFKM9plrSvaGGtinA5r9NagvALMP7pJ687C7w2N36U16Kd16VEO4PtWJ+8J+5hP/EZDr/kHZkDXtuMtubvNBH2jKn5yTstMjBWdki1myRGFwbU0DYqxtROO84+I2d8dYMmDK0ajhWrU5a/U/lXwUY9PlN3cp4oxxeK43MJTIRpAeEOCxuBT96pgHpqw+87VfPGMX6ofx3cn72X0WEk7s7eaQ8bg10G5cfqTNOAAXg41tgdaWQ9HgOZVbIN/gXwmvPoE+eRNdjAb4H3z9RP6gV90P58ow9YJdCHH4e/CHDgAvezQhGhMo8NKdCv5PLzsxzz0zyqJaqosE/UWlVr45/HSytHlBWSjHzj1zeco1/gIG1EK+Ug6E02Yk5n8hbeyBURingJCT8wFXFfQLN7K+7Xwuas/3Lk3wI1DdB/wdpXS2FsVxVogrFeaiWM8FKfwzM+0h/BuAnNbmLuTPI653nTMDGnxgz3miUmaNKcVPnKvBRzMOQCPpiXjUbMfNZrWUDKVZGtqtSqWl6GdV2njnN8P/QHF/S9eoeDUqsoHWkskXghC2uIZUt4XcZA6DU675fxtzXBbQFzWnIqIlIG66yWsuftN2ppYbWrSrmov0M28xU5aikKI6ARCuEQB8XxoD975/osG4Epr5OYN004jdOCJTwbiD8iZFlKrco6Z2oZjAF5/LmnHwb1A8Dv8I50ptbbks/liPJk5zpB6+uRvt8lttbdwXrteMtuWDbndzsTlBURKgZ6qAV9GdRdrSuQsqVMvSyTZTG1bAsq6RxulFpbeynTdQnnur2vuk+33lO45/Bn3T0Ic3jbY3aM2RFRpwTZtZSj2VneWkrqc5HBtB+GHHPDnvbqe3SKfKVWinGr6UKPqbnOZxk22vBZ2p+n18hnbEhjeBxajyP6tgitFHNfAW3nyfoiIqlljtL4iKKIxktQibea84BqHG90wEDyG4LgBCVjajznDbwLWmGRJAhPxnSGw6heCySH6F/KNYna+03B0JPH1Tifycwn0I+7KflMM6vtVSEvSrZnRqCLppfIeVHps6+hEJegP9tZZu5XlyHxNkKCc5lJZdfCzP134ZIoXi+QHv2Pu4hQKYV5Wlh/q7q+y/npe7DjoyPuyU70fC90qjOMwM34e8Yd0fmMM8LPuPswPYWeZD7fGfmOfrVaZZnLOtVTR62dIiIhhRaX4yLHBzMKz+h1gDuz3F+8bvI50fM91wCvBU9r7oOe9PD4oHvu227v7nSDLcHwjzKubRDmTs5G4Wvu6q6vrtPO4Pi7u3s9cZ/k9cXrh8fjIsfvpwxk5G4jufHl7UKeG/tFPFEFpRSU48UyL2lZGM1baV3Xs1h26tgs3WlOG0Em6kNXuRi7ERMfAKw4wwv6ftFGkW6o/Qv8bU6nm5ZJ6kZQ3iJblFCEIejbaBGOC15KRxaCIyGFFreEl1LlTaln40qwIfRD2xz6odPhplpLldMbtTBYgSez/WH5lsJ/lT7LcZjUoRFFhXJrLfLmWdmMqnWPfMOwmgfwgO47OS6oF4VrXHQNnRisozvCOtQ8FPBPB3D8iK5Np8zTBrrLgiPXVx4LqVBEqFB3A3pB3lKKaikqFRTCzBuB/wAxh9VMV2S/UQg3Fa61YdTIhbfHyJYJZ7rhwsYTxRevPggcYscmvCPdSPsng/ZaBUF54sVjItfTUGVZaynIHRkXTgsiFk77cIdEhAohEbz3CEUQPusjKK+Ni6KFxhwWmSck0gviIT4hp/thpB8SyO42GNkO/Kb2G1P220hXGVmCmjNvztQw/78Nv0HuwySH/NeaSppFrzsW7w0GXS/cT09PeswF+z6/tXM1/8mGT58+6erqkoX8TiPjqe87+VtI79691/fff5+4OD+XNxVX6TJN3Y82ztlo7AU+jb6//Jx/5tm/9v3P//rP/H9+f/zpR336/Em3d7ccJDfyOPB4rLWqzmtuznnmfZ3X2MhxIyl4PHb0Wx0ZnOkFvpLX5b5Kjuq+TEy6wli3jN5UvTFfnF9g4G36+QGjr3/pa+Ov9fXu3TudnZ6hr2N5Y2fg5iVcjmXGfs5R2ldKledLRCiiIeKAIkmE/SJe6SLigDbe5bdVL6Py5ZhnTFzoAlec8DwCrDUTl9sjl8Hb3VobLrA3XGCvMcw0bGS6wb9h099w+Pf6M3EJJeau3JacqztNLov1aNpuZNDRCnixfvmCuV020/fOyxiboNNCyTsCiYtnhI7gRSsclkap9ZPWwGvg6Ppog5M8I9APIJxsv//JC+4l2zQzjcbs+xZxGhfBVZ2eIUWESmFNBLUW1VLUMb4bOviXqMwH74Ed88BIP+mr8xJXQaGMBfYvcFhESiLRL97TWguUjqAM55X+5eUszlvnedgPfe65iyH45OSUg+UZMD3lgHnMuD7KD+Qd5yLXXwrjuJa5rVU15az4jRZeKb8nfce+7jnkteTYX6BgnuQ3GU9PKPdYq9WQ9XfooNBWlJiieq0ZaYTXnicOnzZKXnGo9BdK/CeDP2E8vMQQ7LD8IgsH0jRaYjR2eufz2BnZS6YZe55yXb6Hz15ne8bVh6IR3i0iIhQRtBHUIrfZ64PlXujSz6U+66HQplKf0/foY+D8ZX2coI8T9G2csd76wG/qtfjo+EhOW8ivP+oQfWLejjOsh5H5NOb5dMxLkjVz3N/wvMfoe8dB3V/WSXC4t/8BfXov8YeB1Cm6QxGKWSZ7J14JK5QYr3GW27pxG4aljxkTrt/lf2Z/+MQ+9Cn78Sr/EoWN/DfXV7r13sTesX560IjxTRgbuzJq6KWjVcHw2+v89DhxcrLS8RFjuK/qatA/UjA5o4i1NuBjpkWWKQIKTBOs8xEhKdQIVGFvg54d6vRUSzCkktJ0md9i/Xhcb+Vf+l6iu8/+QMSYvHvcykYR1UFRewAt0NJpCqNCSwP1puEzqB/+ueZDznEpCYGm40wn+d/L+R7sA0TzeJ0qrLeFsZAUvmqH0XcLNhh21xh41+1PPk9rrcYnDaDRRw0YfXv83bjO9JU+CYyGQXmiLFE71eR7suxT4P06JmLldF+FcIf58e7TmjciQ+S6DActNGMCsQDhYb8rBeYZIoRMQCqaMISbh9KWmnrZEQ5oow3ChfYW9s3GW2cjetglCj1cQWdkurVi9yht7xm/nLFsEMY4OyZuND7NeMRA7F8NYyzOXwjfXGp9cwUutbm90iZ500ttiduALcbhze0laT4T/0nra+MjPCDOvzgeH680UUes71Q2d6rIUYzdgyooxvZBBSN24RxQ2Zcr+3Flj660t5qnXwuo1g06KTMCaoiBb5qIUbHHBD+hcR6U7DH5GnQKkU5zCIIOnsOYSYEU34bc799EKxyRGvO190TEGwiChRymsafauww7XFf2PDHM54iFFsU+7m2+eE0ynG6h+/xLOZF157pLX6SOoWNi1Ejfea3dsdbv+EzQsNWOvm7gkpx+znj2BN9fOP2CibAsm8UtKeUmncNH/CNxjUrmd0sYku3oix0zaKQNo6psWPUXX3IN7FYqGF3L6lj+NXB/dCajOzpXd3xO2JkKYQmMtMU4OlWjxDsNRtz6Ch3GXRt6+3OMv6A7/079xXcy7c7ey6jQODlnIznVRP3TcCRD7Msja/JomRXZnnE3oa9RO4wI281WCc68W+D90HREhxN6SN3Q7mmGzMCLslAL02WUdeV0ml324Kt+naNIP2lE14bLL6Tr2eP6vkPUnvNHB6oC/Ua4JNAeioCRAft7nz+Ubd/Y31AbabMOaCrp91CKz7zQfz//NzXAWHYX11JyfBdoQ1WpLayWopIgLGlRxAw5d1ON586Otc90zDnKHMw5NeX88lz03Gyp/XbeZ0SEooAIFbDwEYRRb4BaCnIaFVrVVdB16hKN75PvlJT52xldS19qUXEZwFSUnXWFnmdHyjzKbTnE6LbRALdDOLKQnTdl8IZXlu1yS231+XNLypgyLDKxniCj40otcrsyc1Do/LgOo61hY9Of41w/1HEJS00YCcwR8/bjoiNCpVYV2u66O9bgFUYMfxZNYBjx56QV1OH+3NSTxrp1eudrunJpSpcyoC/vZ9bVFh3tWK+TslanzggbSTMZmUtyCREht93lLtT1ZH3oxzSB7uritzzAfiPjlzho6/Ne1rnLMly2cK7fdxz+fNXu6p64r3vUI/d2a+C7th37tWVto4FMh4+XTvsDuYHldvnWkXWVOjxeadHh0dFKiy6dppaiiMh+st5czw7deF9L8Nlwwz2Q5TN8H2Ts2EYT02wAABAASURBVA+d1mOhVR8mXwd1RETWFfFMs+/Ksz9mnoSUFRKPDt1+XE3IDPBbbo+1N/Wzz7soah/wf5ZBJakO62Wa17zkOQ+aOhLN0f72bioOVB2EvXoyKBRhtLESYf5rmNPQjx6LJYoKfESIQngiwcuPJPt5R4P+lVwOGQR7IZP9C15E/IpnyROKMKyXmvtFz1oyDKuco8fHJ7Ix1/dBp6eneQeXhuCzs/wxlu+HjDP8S7yp0xvOv1odacUaOgyD+t5g7en6rGvpE8UsbraRmcOgmTw+WA9HxswI9Rz3WmDknSxrgdeAp0evUQ96fLjHfnCvu9tb+T7nxn8a2sAIfM0dju0LV/DGDQZh3989Pj0q1w/WmIk6Zyl+B5kFfpWjvPJ/1et2N4Q8OGspqqW2zZrLqReLt/0zFsVFhHgUwlkWGjGl4naa3Kh5g9nlor3jAN+wI27nOLBQK3kSGylLGaXxTHLZMG8+jnO9EbxBRCiYXJkpQknVXAR+haIUpexJK+3s94OiZ9Ma+hV+wvYbFQcCBqT1UDmg7PNGKCKy8Im30cSekth/CAfar4k8h1C0f4FcUVXQfeUAYAO85WkY1DNgO1DRv9Mo6w5q5qHgrBXdC57hS+DyOKBhIn6ib6xnI/XOh2HzRvpJkzlddCKU/6gvIrm9v40XZK7Ijj5rKbLsCXRlfe1BGus+gjLoozJD9lNhAPlF/RMYZzl3jJudxwp0gzFlY0PMIQjLjZn4HcjDDBc2E/m9sDddTFl0oa5aQrUU9FxkeUqFNwK/pIhIND0qXfjtcKj5hP17UAblurxwOS4fWjIstKekLyAUeuFor+V1m5Oy2Jh3nySlLQ6fSDeCKf3ucYC/tXEpccJLeDYA/v816vqpz037PUj5nFepFV9GvQXZua0LWJRl4M/05A7DIgD3vcfCFsPv08OjHnJxvmOBvmOBvtEtF9LX86Jsent7oycu9id03zH3/f9TnrOpeHO5uLjIbxn5oFgL137of025a8ahDQVe7C8xvPjXWj///LN+/PFH/e1vf9Pf/v432fD7y8df5Hj/Mm/N4XEkf0Soel0BnuMdc7tjzuR4pI5aKuO0qkR1qyTeicO14y1e33IxR0KpPyIUYRRog8LUYQ2lFBlej3xoPsVAY73YwPvdd9/ph+//pD//8Of8/37/8uc/p9//L/LZ2an8La4Vm25HW6iAcclDf/FOb4QUJZLXCxf4GiJMRZrYQ+ki3y5rokyPePMOdBaKRXdK2O8jfVjv7DfiUnfCKDtxcT9xiT9pLcVGxf+PZjeKrkiUOinKRJxwUOpxGfL64nJYb0Q54sI4sXnUuL6XuGQWl9jiMlsPV9L9tcSFth5vibunqkcFF82Vy/OK8blQXnBRXrhkD/Y/5ZxwiyblGkBdXpt3rIMTbci2IVEcgkkQmY/ApMib7OSpYO4bmOSyWoKpkTfeTvM1ZPI3IoMwo/AqJVRrVS1FHuv+AGja95X9rcsPhF1XVZkHtZKGtB2ooGdOdoRV0OGvpaiazij4I0LNuc2AuTzRZzwEu10GLE9E0N9lj4glr9KVUtVRpw+OJyfHzP9TnZ9fgHNdQNvh8jgPlv0wqJK2lk6l1j0cVmpVFKNAiwpydl2vfmBPz0PusY6Oj2VDsMu0ofMYA6jDBg6tWQb5yYxckRhZ97znPT48yWvKNWvZpb/Iwhr0+fPnXGsuP1/pksPmNUY3Gy0fWQPXrFlbPqjuvOc3pSiCMoG9X4Da9g/JBEiqoB/3qCG3yaj0W9d3tK1HL4NWy4frpKv0D/DD0GtIAyh66Ht16K5HJ15jkidsQD8r2u/DfB7uvZ6w9hxhBB4IT71UdBoIpdnRva2/6Xs3JoMJ3M8HeOYJ74zxi5TMD96k97o8MmZy3+Bc4fX9iQP68oWhu/s7DvY3iTuMsff3D3riUmLLZYrn5o68rj+ro3DzhsudmLcEWYWpL7fV675ROdOJGF9uPNw/6t6/kL2+0931LUvHTeLx5lZrPlhsMUhvMUxPDw8q7CUD5Z6gh9NV1flJp7PTquPjotVQmFNBXWI5mSg9QJGiJI2kIbswAaYNoQjgfhY0pIhoEBQQouYC4pUnxLBMYCPQltdmO+rhaa1bxt41uOGD0v1m59VWU+kU3aCovaLAAzHOg/lBgJ5B+WHQDMjhlrcXIyalSwpPOlIThBEuO4Mw6DRncBm2Ak+51u4I3apog+HyCaPvowY9ajU9zLjH0Hun1QimOx2ND+BJR6z7K9b/nr2kY/0uwPsCWsh6RX1Gwcc2ojoGBlWBkKhRTQi42Z+ceTU3NZJv88DNWyD8Ik/S5IWDYRzzwLusINoSQKcCDyXPtGAiGbyQpaUO+6wai04kCVxYwroEjLdAb0Yh3KWzBMjoEC6hCT2OtHVUJW2NXeq3oONgzwv2XY2PEroMkHR3r8Agq+2tDBtq4/GeffNBYp5NHvPMuenuRtPttUYMwbubzxox9o5XnzRefgC/aPf5Z20vf9bu+mdtwXjzs8ZbcPML+cDdB+nhk+LpkvkDZlo3l+o21+AG3IMH9ZsnsAZP6rZrwBih3yv7faXvK33vfncbC+0s7OHBfh5QQRPs6QKBDiINwpOEnl5jIs5hE3HP4LMw4RMYCWcIKUEvjZIaAhpovCSEpkVfG5P5FwhyBbkNNWpxJPoqgCzCS0gt3RvvFiNcAD+mQUolxLwNSYYWZw/h2oOIDPs1GmQJ8eJpFAY/TwnFAQprSLE/QuloI8oRwxVMiZHF6muYSMiT6RoVPKCwvZ/80wICzT+XR795L1jiZ9oKcf2UhUwj+QyWSvpQGpHX66LYC4OzQcUY2x0dqxtOEn1/zJp+rK47Vu1PEoW4Ah+mq1OFgaE4js8VJ2eK03OV03d7VPNn36mcfa+CMbjhfcY7vVYnChuiqT961mf29KihAiJ1qhxRgfxuzzS3c4R6/9tCDfMj7R7xN0zsDQbtnNtNNEVMdM0CwUsKSehCuNYXxDsPZU2sPxO8B2mpBV30GpDT54ZaK9lihqBAodfOIS7+NfRGWi3OmZKn4eZnvC5j8WfSVFJyX7zm7N+qMfM4XSZKJoNevZAnQ0x/J75aZhb479d/RwMMBKv3EK+LO4z7Gr/PQ3kCEaFaijzWC7ShqtQuw2qBP0BEURRgKtfCHGOY5Jz05wAmoefTZGowt9IPFW4mcEFuEAfI9SAEUfCKkIopsFy1IifrRwd8Xq9Qf3Zr/qqFVubtgs55ZhRouCwXHJqd14JxXkvgWRNaW3ba8fm4rTvjvK60LEtWmj0HhKIUFbDUa/k61t2ezyJd38u07ztknPVaq2ohT4RkoJjU01I/uks57PcaBc34JR0rW9aPH+EWHyxtICzTCpeJpEIdi3wpzzDwmWmVsBFztVrJGKADcR1yuy3Ok/KRPyiOCrLDs3xkWmS0nlJffB7cWm8LSDMB70uGizBcVkRQ9AwCXZfhel2/dWbauZ8TnRxndNYfMppme+Ct81qaTiOCEuV+zX70Zyobgn3fu+ZzTgKDywZskdmyj+jc7co2OvesR8u9DyfMUdanP3NZvp5+ts5Sj7MhPXWJHvthUE//W+aIJpPLGtGJ9bTls95CUxbLg+62nAf9udHp9vW74l8DdUTEs15n3vJGOQwXaYAW54FyALcTMJrmseW4Je1L6tPiYchr/2GceUQyUeS7vVw61aXqkyd473cA/sMn4w4Dfi/vAsjjog3Y+UEqHiFdAD9vIfWSGeGg7lMXia+1AQ+PUJ4fLS4W5pA6cA8YK+gNRIR4QOR8dn+W7NNC2DLuBU86hQSc3vQZ2jvEfiHbPuILJiiJwABwJocgyI/ydRhhXt9ySwLTBYfpD8LckAM4JlMSFllx+uYXIYR7LSmlsma0ddfz0PN0hQHXRmDjhLuxs9MznZ6dcyd3zn3cBTA14M8uMvyMu3vfHZ1wZ2QcY0h2OZ7nhsvte+Y6a0FlrSqF/gARkTLl0c0Kx5ch8B4znt9ee3bsnTvmfFujNvnjnCfuimxDaPdFd3k3l8Zg7uduMPgatxiE77A1+P7olnDDvO0TtiV4TdmxnkzeQxiQE8hB+aLnEQb/y7gWtqQtyP3NJ+iECN5AICJykJaFoozKot0WzV5eOL1gmy5o8UU1SuYlK5OJKcXCPKIgK2tBbirzRfbIB+fRvBXIgrqD7mi0w5yeQuSGLA10uQqCaLTDzWeYgwjnUfp5RQS8ISgo5gOGZ45zRCBz0MYoVQW4nTkg2AA8UI4YdAMbwYpBMhDW920zK7UoKFNBmTKESCifjqLl8PgtJ36TBaTIuAzGw+OEewRlRcpTVC0PG2TH5VjXWfcN1n/1QY/4WqtKKYowMrcUWUW+YNMfDjSyQiR031j3bKJbA91v0X1+k3ezZfPd5iZsOSNChbZargLvslyMsVQS4TTIjDyWr0Nub7Cv0SF3lmVZEpTQCpJdBKUvQGnu+4lN1+PBG+sWOXeMFRuBfTG7wfi2YfN9xlrm/c0Mt2VH20baOVGGy6I2ap1EFQnLYv35QNIjc7csAgqhUd5KF/nmZYVM0C+eUMQzrCeXHaWoBDigAR+ERSG9ES7ssFD6h3qmnPw+xALLD8aDMPNGprOuwH7OmM9iKSt5l3+IjPTrbVgm4+3Yb4S6Dkeb/h44z6/jUKQJHeW4QC8T49m5HW+Ivljid4yXBy7Kb1h0bzD2egG+urrUFcaSTx8/6tOnj/L/wfjA5aLHWK1FNlqes3ksRl9vOp7/lfHtenxw3voSm/F3e3sn/3lO/1lnG3p//PEnjL5/118x/vrPPfv/+bVBxpuAx6zHcPab+wU5XWbHGjOs2IiGXqVWWf5SqjyXcq4TVkslOFsnyfSPQjjy+jEYg6XOdTEHSoWvRaUUeawW6jU8p/1NyYuLd/rTDz/Iv/RtsPH3B4y/f87/7/cvf/mLbBQ+Z3M+Zv3saVvNMqs8z2qdy45Ajva4r+jO5sl3yNELHBQRJgd49rf8zBMXAnwNWklfo6gWAF+c0/OHfWfHRe5u/aTd+lE7DLaTL6OntUrdaYXh5OR80MX7E128O+WQcawjDE75QYE9YBg69awTXQkuS6mTy+Bp+6SJsTBR3rh+0O7pVjuMvePDJRfPn7S5/pBYQ9c3n7S7u9L0dIdBgAtlLoY7LoZrGdlDJxWMzeGTh2U1PL5pk3ARQXzIOvRaZUrQXlfL/G/rnBSy8xrQqN8NLSZ5s0Z6JJenvX/SC+fIryDIFCT+Fgo6q6U8t4Fx4XZ47TWS79Ev+4THSm9qXRtz2q5zfN3rwOkqcbU4rFJ2SSmsMgMP6kAH1uU+QIqITOvyjEJ+R4/sF1v2lC3rhtcXh/f9oCMuYX2YvLg4z/H93fffy1+AODs/18npWcY7XUX+iowV2Uut1PEMzyfXManV7TTO0w+DBi5b88zBIfWMueN5dsoadMzh1XEus9QqlxHkp0XaMTa8nviD8QMGklsMhFde1z591oclpp+NAAAQAElEQVQPH8EHffz4iTXuM2vUpW6I91q4xiDn9nneiLIimowRITuHPwP1OXABSSJCQV+WUlQqmGl1PwHP+RXr2RFG85PTEw7jp4lzdGX4iyEnZ8wt4o5PT7XCIOz2uW0KPopO1DkB1vWIgm4GHVPWKXo+QyfuB/uP+ODuukqtinC+iXPLKPebMWWfj6y0FLbIP1OSK+CD9wJYQqiX5JM7yj6oz6V55uBw/8he4sP6FYZ1/0r3ir3klkP8A/vHE4Zg94XTu6yIJpP9CyzXSJltrkqBHnvOd0eMr7PTc50en6oyFnecwx4xBD/e3On+6lZP0O3dg7b084Y9Z01fGiPydIzXo5BO+6rTVWH/KjoapKGT6A5RhezcJlcdGPtkAfXSRYb5PSOCvPClKMKAJywiJMADCfkfARoplyHJ+XHSdjtpw/nrcb3RPePtHt080iaCNTE31PtPnwL4ifbKiEIxRpWoM9EqITxmSFT4JpakGU+v20DQIGWYE8BMCfqZNFNMmlh/ZcOk9wA9qU6P6sGQBuA7raZbrdL42+hiAD5m3zjCmDmwp3QY+woIjZJBuWL8BQo3yhiqRBV0FNQfC4UXyDBo4/1uEPkXhJD8IF/mmdQc1ElJ4ifDFr/IMxmEmrqfJuoyb6pJ+CSRJsyb4rXcdCrhCD4bt+U2aWJcKLuH6a++hnr6awAdgw0v8aRBD4X9bYGNwEbnL1mVrbowNtCN+lirs+71qIruC8bh6i9Isb/2jBuP8Y4xVB6Jf3xQebiXbAi+YY/FCLy7+oDR9xfws7aff4L+qN3VzxiHf9bm6kf8f9fmElz9XdvrH7W7+Unj3c+a7n/BGPxB8fgRfFZ5ulRd36hb34EHVeZ8x75eQAVl8yDzgWG4sO8X5Kv0f0U/dW6rGAcT40IGfGAMDgy4Hn7ty2STzLexOeklHYlbMMFPGc8oVY5VCa0COmpMPtI/KdRQoA30ECmYTwJpEA6qKiBEIhDwIidwn0+mM6QWLjl340OKiD1ghA9Q5j68pRH+hJqj6MZEI/+tt8ug/GCsReCZEYy/yl7Qsf927MOm9pdSEYV0AggyGSkAfocl/9teZJ0T0iN4vKaO48SaNyb2dx5YdB0+cQcywU+k2cP56Dz/MnhL+NrrJGPca6XXyDV5yKIxqqbaS3Wl0q3U1SNwrFqP8R83Ch/dsdQfSUnhB2Aj7tGJxH4ijMHT0akm0+NzTScX0sk7xZnxXhVjcD17r4K/nJyrnJyqHB+rYFgoQ6/ad6pdp47NpIcOfcfeAqD2d7WquA9mXXp/27ERbGfs3B6Ds5XDU0f4nc76mxiM2SfWC/ysYD3HjfCjRsrLMCcmUSklZeqQqxqWg7CI0JfOYb8F0pvZ9dohLLK6RPn1NWS2lpYJh6/xnq149CIv5T2nkV7G4aUOy/YWWj79Qddk+oOZ/53tDQ3QVS30sLNayPP7MO4bfMS+tBd5HVpLUSnMv6QzzzyohNVi/4xoNKAh/mWZbRQu65LnY4I1aZwxTzXmX6vaI0XkNyJcDpxpMR+5DuCdKX5kqLWwVlV1XQFeRwAyet2opvPcTR5/xd8B+wvlGi6zjXFWC4Sa9msB68Lst+wOH4kzzBsO3/udVs1FhEpBNsP1LmCN897RcXfRdT2f9zv5c0bfd+pAykVe2bk8w3Vyh7qc83PNc9geE+uXtWe0llipy3pmGVNWp+eMNaF/pwzqSBmRrUMur7c9chmDPzfOfAd1fMpGeyKcc66HMl48r+T1Z8ENnyHWwNT3pxs+/+7ASJsmw3koxKVG+C3ag+6R1+0ohLn+lMuycK4vpY1L97ORewjtqAYylgOI/BSfz14nlO39YtGp5TQsl8PMb5HNaZzHcliPI/uM5TYcl31v+cFo3VJLqVWLvCv0eMRnSd/xJOBX7H0OH2hLLQXxglyiCvfjqB179m7Wj2Uxb1gm+1335D6kTjJl3l99oYOIyLoiTFu91m0UzeGSQsqDm167iR2EUTPXaR8Sk4gwYl7yElXwkpTlhV76JYUkBxoKRYSk4J9md1Duwr6qZx98EO6wuYCvkDeCl0xz27K4g2QRyFUAtHwFoSKitHeU6XHTMNJNaMzjY64DH0nbG+a/8TS5gk6MMG85oAXswySiEvqWQ+bXbX+dPByQLzMgeb+eEQqJCkOv/0kEqbnIITOrA/20UO0ThCLegAhLtJQh4ZO0pBVu4d+kRQW9tPWh5t7hdaXvB9kmd8wd2cnpsU65O1pwxp3Z+flF/jDj4uJC77intt/hvjdyuszH2fYEHHHfsuJ+euDerR8G9R1grnfzvlOpXwgefiGun+AV9s8KGVlndl4H0i61ke8Nff+zfnrUYgR+fOD+xn/x7O4WY/Ct7rkn8h2cDcS+S7rFEHx5+Zl7uo+Ja2wUvl9acz/tNdh1TPOYbCOxDYAJGRqWcUvsPqzxBXl/8xOkTBx0SIGvpdABRV7A92Aj6gwvoqCy2Ftx2WHkiXBJi6AWELCYuzGjD/5gl8DQyIdnh3vR3KFI816wjckNZ7RPNCxHIrxm144ueFzVAjonAs9XEEs8VEbwJm1EKGUvVRX0tMcL/zLouhwYfW4YlTinjQjx6C3nlh+ISpJoyAjzeP3g54FzWEMo5sFfkalmnR11GpXBmTR1XmVZa6F/gGV6jXB4FEUJRYR4yY7hkZv31psnm5g3rQ0GDF9ybjgEbPkwuiM8+4J+GtnImv6d27DUhnmQRQfFFxXqKhX6JirxgLhaSANqMSUv+QIU5OShLMLCkjZ44x4ZQzsmneWaGBsj42KETnPYzu1hPO08jvbYZVsn8ibI01ayVq7HUUQoF5ykoReOZjpL9id85k0qOSVZtIdCEQuWdhXCgNsZLayYN0jr9hoKKSG7JttExW7fAss/HrQj/dn+Nr8m8+SxjJMIm4W2uC51D/TaeMd8A073e5CFfqO8WZ42lp7TuQ+ew7KQr74CJQWxAbXejMDvoq2PHWNgWYgfHx5ZdO/Bbf5i6+b6RtcssDb42hjshfbp8YncE0aGXscY+s7YVGygME5toCBsGHpFhFz2Zr2WF27/Eszl2IDsX/za0Gvj799//Lt++vnnZnz5/In6rnXPZeV6u9HIJWGUUENRrVVeR73OVNbTBGGlVNIUmRbGSQACFPM/BP6VJ2R9vMA+B3E8imetC/9EYsO8iHOdFVk61r4jDsTeNL2xfv/9d/rhT3/SD/6lrw3B3/8g/5+/33/3nWwQO8VgZQO610/nL5S1ICIo+hkWycOVqs2CSJAMqldp44Xfab5ES+MyfQAfWQN26N3jYcv6lmBj3YHt+lFbG2u5xB25yBeX0QVDQO1GDavQ6qjq6LjX6nglj4sj6AqryrDq5bYN1g1zo7D2BJfA2j5qwpg8Uub4dC///4bj/bV295dcNH/W9vYTML3EiHOlCSNx/r+E1F+4KK5cFPty3DIULosLZbt9qbsSjAXaNtMKdZx7MEgn5rqY+8YEdbisBBCy81wzbXDexkmOz/Syczpj4U2f0dJqzvOSLoFfTUMETyYrCLAHY7uWolqKfL6oBT4vCipzA1jP7Hv+4OszhmllrnjeZPpKelBAREhGDii3gxGNDkb2rynpqNHrJ7xjlY48MiRnJarlNtO41L3rHvpBxxwczzBCnmPMvOCQmXj3TuccOtNgy+HUB8u+7+W9utSqUhsq+3hFdqPAl1rlOVLhsz3kWfmDJ/PNBk7PuTy8Ut/Z6ZlOKHvgsBpBj3GBPLldYJyxY69+srGNQ+YNRsmrq2t9+viZtYjDJQbhjx8/6vLyUje3t/Ih9AmDivf+cdZJiH+ULUOhZwfPo9QHofARvIoUEYoSEjAt9EOl/9zGvu/ktdNfbjliHX3GsdqcOpK/VOI2D/2g1AG6KKWq5Djo5DL6YdCAXpznmPXFOrH+jRPWa5cxkKbv+8xXIhBMe3HheJ57fB9BMh2CVO1xWsO+Sbn/oqMt64nPSNbxA4ZYf6nHer5G18YtevU3ONfsEdZpFo0stZSUS/AehxNlOd41hCLj3Ha3YRhWGuqgGuiAPh7XW5aWJ23vHrW+vdcaQ/Aa4++GOv1r4A11bvhwsTOe7rA5PWja3TP9Hyl5Q7eMqkVQ6gnkAAJBrBJ6diEF0Izk8aR3fgX++ZHMGJmQMTlJNE1brBdb9uH1ZqdHDMAP6OOBc6UNG1sVjRXDBvNgoq9t/DWETAumoKxE0ZTUfsE/w9UaU+jZ5Vo4KWIEpgvGfRpC4FumNKix5ivTW7KNKkbILvGgQfcapnuMv/c6mu6gd1D8GIaPxif8Gw2MiY4zZ+4DufbuFF6PE5PoCFms/AUwwtoAbAT80qAgxzMQ72sPxQVxYTpD0AThfuy1f3L5lGuagBdGwAmaID7pgT8m4VuAxwUZ7lTaJoN2uX2F8IIwlVdNKiWlEHoXI+6YX5AqpG/Y0fMAfdfElvSbRBdQDPBVa/I9qWIE7jAAd7u1evbWHh0PfNDuGU8946hjPNko27HXVvba+nir+ngDrlUfrsClyv1nxf0n6f6DprsP2oFx/hXw7uZnGdvrn7TBELy9/UnGDoPw7u4XjezV491njMPX5L3WaEMzGJlj4/2tpsc7wBx7Yq4hg/f9yfs/e/mUeGQOPjIXnlDZGmylaSPRRmEkFu2foKwsmhh7z9hpH4bekocKTMRMpqQf4T2ixyDGoNfGRCGmQWg7QZ/LID790NhDjWMshAR/gAn+ACwhjOOY04QEFzOEe+YDn4h5hhbXopBR/y0sxbVKQhEHYK0NUF4gZH9ESGoIaATvFyA2GoiGkUT8Cyg0oZeGic8EI9gB05E+H+l7wJyZ2JedLngFeZZGt/CJtBNr5U4b1sonPnM/gifWS9NHxvua/XwzipHCjIpeUVa0Y6UaDfYvEHHqVhoNjMH+883jcKxxONG4gq6ge/+pRozB4wpj8NGFJozCSpxJGIqD9DEcKdiLivdU1uraV/bnhr528jksKbz3rgqt1ftLKILRYiiWJs8UP3rgmf2Mg1Bzpga+jEdn3it36GaHHoyRs/aIThUh11U5F1b2EqMU6gYRQXToW44kpNFXoW+6lI4Uk7KW7Fi8f+ShAJ4sZ6HPxUzJLuGWOQO++XKeP4JvFvrvyD+ogX3f/cH8h9lc1qE/eQ8K0MZ+VaNtHpQKrVW1NBRoKYQBr48RRRGRkJiXYi4ydCbml+eYqedfUsKYjrnueeKaJ3k+lCCKAXAhBeeBiJBpgW+g3gpKUTU9QK2hMod3ns/A64n5zp8jas34oKyI0OIQtbEzY5LyItzI2jt63YDaALjjLrOtH6MmwhKkC4UKZZZakauq1dvJn9u6Oay+oB3pOpVaE4HcWa+kkfK8Vm2p15+p9uC8kvWnDN4nADKkjORJWfBbdpex+EfOWk7jcJEuqONQ1sqanPKyPudajN80w5CvlqISRRHkfA3KSrkp13WkjpB7Lz/7kOW333Fb5LM+UzbyLo9lYOah8wAAEABJREFU24dRBzUpXG+p6AnAV8sCSq1yP+/xyl8L8oKI2MscrggZ3f6sx3KAlAt9Wtcb9JtI/5Z9eCu3KfWHDjMfZaSsM3V5Ljoimpzoznrrh0EDnzNXMzXfD4QBf7Z0W6xTBGQaTBopzzJYV4sMNtrYb73t2K+WuvR7HHJFhKsBpg3u/yjmJd5+6dm5R+2bUja/XbfpAhHjFIcIPA3kh+GhbM2ImUrJ8EIsCapvOEpy1YklGapKv2mKkYmIfZMS6ISHIFPrQ/K8fkJIFIoAqZ8Cb+B32IwyxxHpDNq7fXVoCt56ctUWuFFSZjj0jzxBJiMJjJ9ZJohSHhH4Aq5wgV65JbzRlNH6IVULmRnI/nldPBEOelHlPoDIjLAmMtABr3AYbn4ByRbWjTuAg5Xlmvs6gjwR7j/WBGgplXnKusw87fs2H1cDd0jcxR1zJ9buyU51hhH4DCOw7+KMC/gEd3M2Bp9zZ3fGXdoJd0i+Szs+Pub+6SgxrIZc/yvrUi1F4bEiy7hIbN7Q3lnvE5/JvN54ru/4nOq13vPf68H66QlbwaPubQDmnsY/0LjxD9HA9fW1/OOBq6urmV4mvcQY7Lgb7nfu+bxpQ/ET99Uuz2vw6DXNFbu/zZsC99RrlL2kX2NetofmRkNAX4COQClWjhfKjk3am40XxaR0TNf1+aHAcbU4vcsQ5Qm5JubSKCtqZFHcgwYsC+XIJcouD/o7WZljpuPTz76xlPPF4+F+EBgHfLIOMNKjJowOnA8+xNNWB0aEIgDy11KzPX3fJe1os8NKKaQxgiyh4J0v8slQhji0wd5EKCJa2OGbJvAchmS6tpFaj8CDMtExEap8QKnpr+l/yXfEE+4+cZpFbuqOCPmfx4sN8R6wy2D1ANvw4TPpsqkeHgR8QHCfZH+8EHfvofgs33W8hUICH6w6ZKsg22HK2OlAKVU58UpIETwztLimqYiQN+JCOoOECilh8UZe+3GF3B53EweHifE27uExaeTwZHw23rohJP28ZN7UeZM6AeUTkVFJD14pB/JFhCIaCtRyRil6lhu+HoA4kin2ZVmekSpNAfK7HS+AHBOH8xE60q4dGLOPWj4y+6FE8vP+5z/0z3MDfld1zvabgJICXdUc24x1xo95948PX758t4HWl/FXGHuvLi/TCHt7eycvqjcsvLcsxvcPD/LY75kf79gg/vT99zL2hkwMCwMHP4/XiJAXdl/uO68X7cvPGFYwqPz400/5i18bfn88MP46zf39ndYYHneMQSvDcnZdp55D+zCwXkI9Dxy+wG0rtM9jJgKNGIwKOBfx34BLAJQXAZ1Lmhg7ls+wPkwdZhks5zGGGxvDv/vuvfyL3z//+S/6s42/GIH/jAHYxt/377/LP8GxQl/ONxf9u4hFWuCMEc8yyu1Pr18vERG5BlqvtRbZeQ54LDxxUfyIgf+OvvafwL3HaPPw+KgHNmZvzl7rdmzaE/PGM2SaL3PMc9upUkOrvld+K5S2HfWDjvCvGDMDcT3pqw2327UKF7/5Jysx7MbTjQSmh0sukT9jDDYuNd5fymEjl9TjwzWXyKRb35L3QXX3pI4L7w55+mmnvghDUKjnQ/BAfT1t60uoY2yEG4nMSkwSfeg2eG2YWCcm/E7y+0A5vy/DF6lTri9C54CvFO88EaFC2xK0s5Yqz7vKHO+6Dn7Z92rra4cbS1ypKpQREVqcdZBgfbROrJsFPmfkYQpduf93zM8JXUYEcpQ9Ilp5E/o0ohCPfG1eHOvs/Cy/9PDdd9/pe9aP7777XhesJcccLAc+SHaMlZoXo7QBWZ1vRfjAWDLvtpVaVUGppi1dJW1lP/QXL3xgff/+vd5TxwWGZhtAS62yiwhFFJVSObw2EKQtl8c2Ut5x8Ly8utTHjx/kL6kYH375oM+fPunq8or18FY2BHsu+EtfI+2UAl1SZhRFIhR6dp4bCxxqngFo9jkdQvBkmF9Riiptcpv7vlM/9BpWg6yHAX1YJ6ujlVZcOPeOAz26y3h01WivjjCnPTk9zvXmPWuSv3RyzsH/9PRE1tdqNWS6io5KLa4eTIoIoBmhX3MTCdznrX14vO+DNoZ22mKY8tr+sDe2X+VfkrDObVj32uL8Pe1u8iMXfESre18+OjfvGiJCHvdOn7qgvV2pCsbwBsP+I3XdY/w1HtjPHtnH7vgAcfP5UpefPurzh1909fkj/XqpBwxVGz44TJwHCuX2Xc2yC+WVuV+l0LfcItdCX6d1boomGA5mojxElc9eG49BzpOPlvtpwz641dZtLU5bpaho08aqdgZ3XgIlynjGpHSss22M2W80X3vTQ47HMLb4Mw+lP/snSn1GCxdhShd8iCugYqCrGOq6CcMjGGzknR61AgMGSdMe2o/Ejxt1rB+VdaPMCMrwWpzI+rN4pXiT9vQgSq8d2tmne51vH0em5BdK2S4z0xP28nFKh4STJOzD5mfyNpbyHEufpb5m6tJKhKKECoiAB55priFIl5SakqZ/RNeH2H3hL5i5FhT2v0O+ot+KrjvoM3bqSNex/yb4/Ngn6Bf3IX1XNnea2I/bXnytHftu4v5Km9uPerr+oKerQ/yix6tfCPtF/msd+Zc7bj5iJP6g9U3DBv8WA7G/2LVjf9/eX1KucQW90vjIvr65ldb3ig3YPqjs7rH5PijgjYKxuLDfV2Ss7PmVsVQYU4U1JeBl0AYlbDzeSegncnw1Pcr8ghz7I2mmF2BmyIMpqZp7mUL0Ugs/fMeh54APp3YB0K+lOUj+G9gs7DekeyMJAgSjKCL2kRHP/D4QJiIUsUDwxuI3LYQdUvNfgkSy87o+stA1jPJ5wmeIPFNwhzEyTlFRKjfIEBFkBQp8PMyJkfE8sjY7n/frLRfYaz53PxqcTx84tz48rjmrrrUmbrdDV1FUolMpvSLRQTupdHtq3vCfkfYXbMT5Q7WXMXGmeIF+kA4Q3aCCv6FXJX1lD6pdB18TnfcR0Ncq720NffI+zxymLZU8parUhlqQH0SEImagjoiZhxKB6iZZP1vOwtbPLukWPe8yzvtXpV2uO+uk/AoiWjkU6WJM/uGIN0ukb5AsO/w3UxfkfKZfw6/Ffy3fv8P/v6YBj8uIogClVO3BvCjMuUS0+Vcy3nxVEBbESy6BEczalOubqdc46Agc9gLEpV8S0052EQH/dZT5vGBaSlFJv2lRRU6vLT73G53XHuZ4rcSVQtpyULYaL5zrNAF+PGMm1l+vH143tqynPotv/EXwXEd3cnt8Rps8V8lfQHX9M2pXVSpwvcQVqOMP4TwRra1ZLzra8TnS67iRdVK313Rj8ftzlu+SnHaBZZ3InzJBLZ/DDJ+l7c92tYqy7SnTLJc/FyVYp3NNZM1u/pp6ddoIZHX+A7jM9FLnvm72Jddp2ba0Zy/rQfgEb3kP89tvOV2OQooIuV7D48vUOiNCi3/RZ6nIiez+7NNBHZ7pHQ6iVLJloRQ/yfJZtkXPa+55ntgz/Zl3w52146f9+KSXl/YJB2+5Le8CSlYtRZW6XL91N6DDFZ89ffezOjrSis+pA/6+Zy8kndvi/O4jy7JhbG2Qw/3sMWe9TdYTVSK8378fEWQ19IK67igOB1CFZkfLaB9K8kT26E6ajKMyFcwS8IKqFeOyErx4hAxanP0KRTRIIe3RyvU7i80XPp5kedETv/5Gfuv1NTy2iGr5XSacZmcpLEbw8tmgoJMIfFEUB3B4jqsMc3xIPFoc5aaMe4qPtcSyoMh8lqS/m1KmC6BEk4Ps0USIg6CZzfbO+eagPVniTF1gUr8WHOhnn+kPMxbuEEtBh2Fv8Uu6P0ApLiIUYRS5X2upB3O0U98PzMsj+b7NRl3/eOucO7kz7oOMi4tz+c7sve/P3r3XxcU7tbuiMzm9jcCmRxiSB+6euo4zL3tOqSXrLVk3sr/qAyQiUKQRLgA9gN5H1pyROb/jvOq/ouB1wGvTw+OD/IOx29sb2f5wie3gI7aDDx8+6NPnT7KtwEZf/4jA9BIj8Cfu6PyXQ+2/5x7PhmCX5XVlnMdkE4s3dfNOOQ5fpYkmBf+0uFD6ImAk+NgDxgF67Zw0gnSUGIXOmDui1iof+DsWbcN8RYEdG2h1XKkK8mS5c6GeTMaI0OOssJEPTTsjPxCNyg9SKHKc4fRt4rzVzLngt0gQaED8xCxI2PMa0UIjQsVwOxkIlXaUWlXwB3Ac0dJcltJF+gJ+AaxEwtDyT1936OJ1y4LUEaGIUNZJ3bUULfKYvo2iUqtqgYKIkHhcvvXpzXHHxu7N04eRPWXjzEOSB6/BhuYBnGEcZJzW+RrGPEQhNiNfLx11ub5nEJAyhKKESi2y3D6o9Gyyw9BrgJp3mONqqfJhoFbaYeT4mnn7E5RTqkoiFBHiJd5qjhGDgG2cWV7AeJvACHJMEU8qkvsNFr+VNfMQ9lPHualE5OMXYeR8sc668hkpDtJEhCKMgqzQAg1gXZgusJ+4gJKBkgP4oS4qcW1uy+Q5gVBTLgIjsgGHuU2G4xZKPhL4oSCXAPlf/Sw6WfqCNqEej2kvjv7F7/3dvWyk9ULrX+jaAGJ662/UcIH+yEHRY7jQJz7UnWLo9Sbxjk3C1H6HlxJ54eCDnQ+Xd+R1OV6Yf2Hh9q98f/rxRy1/5tlh+wWbtM6z4xLc6i6l5JjvOsb6fIjsGNP+oFEZy6V6HBe6PdpcRzY8cmsX6B/sIkufC3V9sE3OLjfWIw693hwvMGjZuGWjb8P8i18MXu+IOzs/1wnGl9XqSG5TRFDSf++JWMowDTVvo+YP4ZosdymVdFxRMv69l7jf/MHrkUP5A0bf+6fHvEx7XG/TGPHEnFkzT/wnSUduwyeRV5UZUyiyJI2orEO98pcOlN9RcR0nVfap6sva9aOUvwa60cSl8nR/LUELxt14vCLuigvoy4SePiednggHE/GGHm8UXFJXLox7LoYHLoV7LrUHLnUHxuDKBuAaGkxBD1+56Q/kZxGWoF4TDtEm/EQ7eGYC9+oJiUeLo2171sxhnP3/dIQiCuMfMF/cn5V5Yfg8YVTOFvYb3TJ/OGuUWhTkkShDz25iLIyskwnOF+2cwQUA/TeiN68DC+x3+ohQoSwjInToDuMtw8Bc9uGz/SL1Io3Bni9eQxzuObTCINn3nlN9GjxXfJB0uPP2877nsoyOtiStNeeSjaMu5+zsTOfMM9MFnptHHFxXlG9dlFIVwRimv90W7+ttTXyQv3noQ6bXpw8cPH/BCOwDqP2XGA998Lyf16wta5bz79sa6NZQSJQfAdXsqMtcI6zF9hzCaUFEkBWg1zq3rWct7IdBAzoYOHwfsd4cHa8w4q60QkfPGFiPOtCjvxnEHx8f6eTkWP5yytn5aaNnJxl2TDkr9NL3HXqsWfehWH+EZyjltLJeDIn2gGXvsf6WLxj50L7sN+4D6zMkue1GqVUFXRDEOiPKRXeugICIkul6xvfQddnu1r+FqT5qsxF/0H0AABAASURBVFnrkfXMhnvXecuHA/ftp0+fMfR/lP8SxS8//Zy8vwDlNP4izJYzn6sI16FQxAzWmIgQAbJzXy6wX0QlffE6DGz8kmekRTvWyC3nx0eMvw8Pj1pDd8w/olQosFCWcxmwhMy5WfN0CDL4SzloR0lZ91iqk5d5Z044fzLza6JMNdDoZpQcyTJS/3YGPGuDZSmT8teqFX/P2tBjSBwwyPUY4EwT8D2GOa/NHYbHoinL1xtumsMs98y+IIHvayBq/3yRxo0nlqbTFj1D+qosjC41h1QusHl44+fd4s3PQF9LWJPf4U4Y1AEYK8GY8fgtURTRwhRO88+A6wc5LnZUMIKFmp+xxMcOUcYG+tJ/nWParpX/PQMfxHcPd9o+3mrjL0jcXWt9O8M82NxdaX33SZu7j1CMvne/QH/B/wE0ur3/qN2Ch0/wgPTj/SeND5+lh0sF+3tgDA72+vAeb9706UYF1PWtqv/M9PZeHYbhjr2/2z3mF8EKZ4sFlt8ojL0AhbNBw45xPIPxGDYQx5Z2b5t+0IPQyTRjhDZM2jGAxoSSTz+5RoCmGdkwPB5uryHyKVPMKdNPYsIcYu7X4KESpP+STsg//Ua4lonXJIZgwnK1Mgn2Y4+pYR60tEH6GYzleAHGNGtzvIE23ol3IQqXSpW0ZIIYLYR3i4sIRcTeD5MJPa+8h3hfMHZ83s6/VIORYsN59YnPKPlZ5uE+f0Hg9XPL+u3zi8soyJvz7xV1O1p40Vu0lqpvgn2pvkYhD2EdqIdgb0o/1HENnSpntDKj+jwDWlwrJ/PM5RTrBkSgI0NQ1p+mk512tHnLecR0x/6BiuU+cBkd5bou80ZEKCKsHmiS3/ly3m8jFBJ1RAQk4JUu9Pv/ZcZvvcKR+TLzb/xbA9/WgMckKSJCEfE8/w/50taFWopqKcylOd2cJoSD593WKebi8+dKVi0+M40Oe4Exz6+Zh5ezRwQy6A04PFqE7JDBcoBcK1g3fNb1ub3nc4HRQVtckef5sq5FtHJ4S/lSc5aN86d/RLTlDOp7AMMX8rmOuA2G0xmHPCVExAu9BLIZWa/j8Js/lMX+CO8Dk7x27cH65bts3wNtWce2loe71M0M+1Mm0iVNWaxPAL/o3uUtvPcNQ3bU6boNy1NZiw1/djCsS6+9GTfLHYGyDPLD0c/5sBtDrQ/g+hKWCzlSNvMg2zPTlIn0lsdgIGQ5FC25DhAR8jpvGUud94BZlgyDX+RLOqex7PaX6jzPfW+ZXdcih3WY+mTf9N7pO+sderb8E+PAaSekMl3kM28sftkhZ0TkvHG9rt/jb/Bn1AWMRYcZ1nMtlWYiETqwPB5nKQv1b60jdJf16L/pkCsisq6IZ2q9RjS/oogEeuGQy3tmth8dLO1tYS9S7j0BF/I/5TtkFzMPDfyGQ6Axg9CvPK02vy2CZfgWUlbk9jpzCOvRcVlGex3UF5ZGEdAF5YBfwmZaiPM5IuI5jeKgOJePwFknlJmRIps6KnGY/Dfyc1FvpI6X1b9KkflehTWvY1IreBttISnpHxWTsv6FnpDoJhAK91spqsy7ut8reu6FVmp/GvpYpyfcBXGn73uy83Pu5Lij9p2c4fvqc4zCeZfGfdop92q+qzvl/tr3Sf5Lcr43WuZ813fqqKd6DSq1yRCSQAQvM0LXe6XTB4xdj5uRtWfH/Pe+4zXJ90C+t7EdwfdEtiVcXl7KxuBLqO9wri+vdHV9nT9Yu/aP12be6f3DAv9ozfaLNZ8PvO55zXE9rs8DdC+GZQJFCBmBoH6gESH/E5R4CD54KzYB7/AvERkU4l9IEaEoRV7Aq5XDxmNFGe4YI/k8pFfVUkkfZJQEkZ0VhYLcgJGLF2PC7417x2E/Nx384ww30Nn+MOZ6I2B49nIcFug4+01JEySKCBUQgS8kgqT20jed0zqBqWH+W7A+DuIjQhGvUErTObSi91Lx16pSD1DgC/kABTA6xaFkyg9TOz5oeuB4k1pzkbg+OIhsibOu3QemOzYwI9P7g2mm3So3V+La4BvpljboD0R/wQY+mpGihAJdlhwPFZlzk+16dbmxdnnZ2fdc+LLhepM1FgPx0A9acVE8zHGVfDXHVyuv1CqXWSoU/USE0lmvb4EJivAyPIFIksm9atKi5DOMlydWS0fyloA3ofu4TP7my1JEhCIOQN9EFIXpDG9IeyB/iTm9oEAJSwZcL/KPC+xnDrnvJsKyPQtF0kX2WXr973ShVIFoBW3zZUiOTcbl0+OT7hbDL4ZeX8B7Ib28YjEFuYD617gcEsnOhjHolE0iNwUbftkM/O2hY4wQHovWny9dfHnuvDcsxF6kbTyx4ffH2fBr469/Vffp06f8Fo8Xdy/0njeup9SqHON9T519jm/767KpEF9LYU6EIhpgnFWR73/gizHSSmPcmqGCCOouVf6Q0ObaIG+E1o03SX9z6vvv/6Q///Bn+Ze/f/nLX+Rf/H6Xv/i90Ak69KY50L6OuVhoi4v+o4iIP5o187nfDP8S3n2wZR9Zb7Z6Wm8a4NesXRvGz5bbzpHbzUm+yjcqM8W0aMwwZCHe87BAuT+V+BA3Md6m9ZN2XCZvfYl8e6nNzWdtoePtZ013XADfX7YL4PW1YmNg9IUv22sV+9c30tO1Ji6FlbhRzEbgbvskGxoGKhyKMD5LA4bf1Yy+FlVEs1FjYm9cMC48/TwC6yFBq/ykgg5eVnUo5Ed44CCR4CU44uJt6J/nIkKlGLSTtpZS8FdVzxXgcdZx3mj+LsNLqaQpIqteO+vAuhlZH9vZYqcdY8Brx4Ide9+OsGmcyD5RTmR5pVaVCpBBQhdi7Zl1C6tCuGXxntTmzQmGyHOMtRfQMzUj7ZFWGCyHee8yv8BhnneGy6nUZZjvaWPfed0YyH/EvDzJMr1m+RfHhueo63B5zqeUcWK5N0b2/VFbxqz3ex8+b25u5bXqw4df9MsvM+BtDL66upL/pLENi8saZt25yJj7w+2NKIqYdeGBhT6o0I++6kiTuqUPpFAtpa2LbmPf0b6B9h2B4wbW4TQI+1fB6K4f+kzfdVVd37GOdjPttToa0POxTs9O0c8puj9Lenp6LJdh3TbdtL7T7OYmzL5vkMlxfh1CqrWoIn+hLRNzz5cPPqB777Fh3Xo2TeP6w4N8OeCS3Lcd7XC+ghCBPhxuXRtWpOe24yr7RE8dA2cew3md1l/Ke2INcp/es6/d3N4o96cPH/ILSX/961/197/9XT9jCLYc3r8e75GB/W9kPFheukRUrzL3Z0S46C/gVuutKKc35hyeOpbf1B98vO5aPo+nDWdND5VCQbEgC57wTZTwFaRxibiFupAZk+kb4fQyZbrICVsVIF2u6Iy9qp0qxrJiwEfGhSxXldSRpiPOht8eQ9uAEXj4/7P3HgpyG0m29olMoKodjczM7Ps/2n93pJFEsr0rA/zfiQSqqptNJ7N7Z++COIhIHxlpkVFoYnRbYPxdjCstk67VkbYQ12WRLO+UZ0yWB64dj/PgjgP+JdbhMxwe1GYP4dKLV+BrQKbbAhh2HlLzxuy/55Eajeyf2ReJ5maOCEX2laKAPuk3QaQ/dDuDl2DZjC25G4PEurjH5Ed7aIdBgfGz4C7QbHMM+oFRdWRtHVb3Gh7uEuPjncbH2wb/kAvj8Hh/o+H+Wv6yd33/Xpv7d+C9tvCGjb+bu3fago2NwLfwGH+3yb9XGoFZ/2dDsODHO/YFh/Se/QAG4pKG4Ft1a4ARuG4fVSbEdiWj0AeDPhisUYV6FPploY/WiZrPulLfACRCR1uN1H3WifmGAX9QRg1FAIra2d5oYCyZ7mG9fwrSyD8/ZzjmzL9Eg/yf+ourpWr+OL/lZgJDdBnup0byk1yRlAzTc8x4dOH0MDVKCdVEgX4ZpTpOVSlGIc9QREMbD/jhLkYpxGthETNtNfU8OWrAQVsMWw2JQVvm5jX7y0cOeDx3+i8Z+euBh8cHeX3xHsV7GXLLvGc5CmVFCR1S838YlTqAWit5V5kmSsVdVEtDSVqbu+K3A36krS+gkCYx60a0GG06sID4bMF1tT629Pst+/hRknXsvLx+ei007I4IRQQxBNXvuEjLrRfgbCOCskMRL0Mh/S5kIu2vw3wIs3Mf+L/cN2mAtvqm+P8TIlPniFAEoD4R0HmcMQZLrSoVHPrBByjEzfEIHxGkZnrimXMV43JkvzMmHTWy3x0m3tRjdtyFi/LF1fKA+eh2SERkvIhQrcwZpUIPUZTjHHk9zjvehSq8UUpVQU7LrFAK6vlhRKYmz6B2PrSV59MEc+uGd7ztISZDXZtnSON6GeRDrkq9uBzgYiJCEdHKRhafm1RoLWXnl3LhjghJzGlCPHQzMMdvKM/vAfO565pzCctm/71clmOU67KDZTKQy/VLf9xEIncpImRd1FJkmTqfxxi8O3QTKnSWbaYklCymuMg78zNN5yiXNVCOYfksp3Vo5Ls0Yd7rW55MS7p9dm4RZfYRsZOvFnSVOguF+Rn4lVpVS6HdO/m9x8j62B/5rWvLLi6XablyrZj0at0mWEM3tLfDR9YTxx3ZD5imnK4jSAknmmHkGxGyLkutKYd1aTn8HtkvFpzjAXTr9zG/lzqs1EruYv3e8L7dsEUm62xERyMyaL4oL2WY3d9CkS0iFPEUKW9pfgQqoemay4PO9U1hcXBPkT5PKE4KKcHDLAQ33BQYAY+nnxCpPeQry5keJgkerX+NGtDPjBF92X/EbwfLPiOFd64NLvY5hEdEKKyTQ0RpfkEYKIQVaERzR0Az2+A5Zkl+UnRzI3O6HQKP59ffZMn99fGfx3Ri47n//ytu6h4RNC0oIc8Dng9yfuA8xeN0yVnRkT8MwKDbPgzgLIizfX/1e2YKfH72GiPw6+RfyWE+7zZOMB6fnJzkGdTRUTs/WpJnv1jkXODySqnMD0VSaL4Qa2Y92TO86SV0Gs8pxkCf9lywYU6w8dZ7e9sWbNT1edEFZ28XFxe6uLzIvyLnszj7+9zGfAIbhN3+uM1pnYfXkYF1xWUYFJzlz9RSpmB7UXFOjonooB767OUEIEgQwROUwmQOKkqpTIKGG8TUC46NwEa6HV5qKi8i9kXNimLAW1EjyhqolBfwnNzT7UVxoF7fOur2xSQ3FRuuQ3q88IgDP+QM4vpWPkJKqm+64mvToItPZRwERIQiIjt/FHQfJd0RzT9ipoWOwI3uvFC74/mXCN5s+HDXMJ/+vGA1vc+d1ulGDWxanNbtsGUx3RBvzsO8O/SMIdtubO3jJjoAvmSodiEfAnM3ObP/1KJK33A/8SD2wppYLjQbfNPNIGy0Vy7Gfceg7OV0lc1BbnQyn6pSQTGKrKeIVnwT5EC42fuAOlTaJfBUL6dr/tQGhqe9CLMjXekm4tPb2UywDEG+EflUBDSQb8Y0qRW3K7zl9gtvwBPZN3kHOLwpmz4z0laj2wB+mDBC7ZcUSWkc3yS2zJD/tttPLkFwAAAQAElEQVR1eAmfFygi5H9W9MD84L74+Oivoe7lCdF/XuHq6lJX+ff1r+UvsG5vb+QD6EcffHOIUGrJDdzJMQYDjJee7I8wNrg/lVolyhgYMx4fzvOaSdeTrw/ybSSx0cRfWNkAbGqDsCfq29tbeWL3eIgI+mVVR/9ceKPYL7K/Zv9koaqUYxTaOSIo8gCSQkroKy9a0637BFNDv5ADsX3TN5yg0Lc6ZFowtqyHY/TiX075z6rawGRj748//qAfgKn90ujEAuv4Tud6zXV5ocBv9oqwBpwsZNZIV/j5MtzH3SfcdoPHAvXjeM1VZB6TNoyNzXbU1v6ccI5RpNJg3sCDzPHTBP+/eejKZ6ojfWfAeDxgyBhWD9rY+Mth8er2So/XFxiAL7S1AfjuUv4SWBzwBobduuFgd7hVHe4attAJZXMjEstG4PH+SvLXQatbVQ6oOw5/ew57+xi0CMmG4EUNLWvRAlQk5Q1XDdSUPjtSx9GUOrr9TRztSwj5H7ECTPfMmr6EKdpfSEIRRqGZZtRcJypGMY8f99t5r1GIa2EiwuQjtP4xz5Wjsp+gqy2HAbkGsjEzv2VecVxnEBFyviVKylJKJI0IzdeOgymltLnl5Fi5wXw9G4FPpw3lknBjAV3Im9UZHkeG5yGj61jXEp3mujrc49Mb1raJfa1Xr850enqGAfQkjZ2LRU/8LuWUgm4wgoH6buUX4wcOkj1fffDXoh/eazYE+89C+8/RnJ9fyD948XzWNpgrXmq3pB/IZyTHkKsfAVWDyzHwUl4wkcz+McKOjMuBTjkyKu3GSxGhUqs61m/Xzz8mOWYDf3xyhM6OWp3YBzi81qLKXJXtDvWLd9dXLfpeS4zAxxiLT9D96dlJGoD9AmD3kg1800tVoY305Ionrk85EJv6aweqoHEab3OakUhb+tEDh/f3d3eyDq1Lrx+Gea8puU6wn3J8p0UFTQ/IFgp7JQK+EGiZa6lyvb3PiVIy3OW7z3qt8hrn9e/SLxHn5/rwfmrbX3/Vb7/+ll8D++XCcRx3hfHYv0odGQPOLCJMpJnq42tus49D0Auero/nVx8Iua89crhlXRgb/9qGOBGhQzuQDd14T7dL+AycMBx1jjPx9neDTMgoBNH7ZRT8C21TMLgEk3nRRtWU/ljmMMIruugwrPUY1noMbsYCusDwu7DhF95+PeGO57yfyi9yQzbyonhueJ6fuy36c5BJ6mjnTwau0w5kuwt7xhM105ru4MjpIHLS+YH7c2EWxFFdMJqMCEVp8JyogE9IISX0l1yznFDaULSdkrLumbJG6gm2sjvwq4R3oJKmut1ZUwvtaMNqYAw2CrSsMbwa5jcPCtbtcXWt8fFCw+OFhocLbR/Ok46m9+fa3H3ACIxhGMPvgAF4uP2ghP88NO4t1H8qeka6b8+1JZ4x2CCMEVjsE+LxRsHaH/6T0et7xfpBQh4hz5gUN3JZ9kr/S7g+8AX6EoI6UxF0YX1s1b4EhhbmcnTT3MzG9IExIeLgFlSNwr54t1C3xwTSO1XC/EsgzwAZZ0edvfOYqfmvg/vcnBfdUAmysb8Byz3nBTvflg3efdlzq+fTQr82/zm0eEWOU1mzEqxbnpO73JO0tbrUKseNCGQqwLSBYrknmZgnPGcaSp52YU4a2IP43fyROfrh4VE2BnuOt58PfDzne/9CRiouowS0PEHg96fA+U+wjiJaPZy354AoU7lQ+0U8rW9z2+9jWI8RIYlegUqsh4H6u36HGNCNuGopuQbmOoiOrf85jwjnI01E33aRtt2CfAThk/n6AQJ3+kHN/zHoo2uf30dB/+vxlRqIOR7tNbP/z1Hqbj1EhCIaCjTBWPLYOYTHsjH7mY8IkXg3WzNMmapGeUyOjNUx98Bj8zPPWB0n6LNXkG1oV1Z4fmh+EY3OYaXUfKfxO8CMyvgv1CFKSGL+ECsB+zfPi4bnD+9BPWca+Y5no6DBHj3dm7WS4ucfVG54t9/A2895GK4LWSsiEjy4Qy67FstVmZM6lQo1WA/yvQRqWSt+RqlVJGx64p0z5aMsy3aILbI5LEF9vJe2HNa3MeJn7PwmnZOx8rKcpSjlo0yvTYZl6XAnRbaUaYoXEYgW4iEJKi7akCfZtrbdlTnJnvL5TAS3ZfF7s2mCtI5PYm73GHJyGZQXEYqYUJr+am3yFsKNyrud5bTcOyC7w4y5X2bOLgtYNy7b+nMbZttn+25l/3HSE7VJmZzWwNH6NnlkW0ORVgjJjZw7mTpZJr+bH8LvnnY7LCJkOVIG2tH9aN9+g5ocQytPf/CirAjke4aCO9dlKBVQQgcX9XO9Uw+WZOdm/BxEe4kNPBN+KA7+TQH2CXjuJPsHPge3y0ygC9plYB6xbvZAOvzdHi9hbrN9ji7oKcKyGOghItT0gm9pfERRwEfgF/DQAiLsDol7ejRW6MeKS53ZYTce3PZK4H14O4vnUOZPLAckCXsl/IjYuyPgCzDNuFKoXS62cchh5tDDbsN+M+z+nwKUEBHZpoF+PCfUUhmfNc/Zl4slZ2tHOsaA6z/xfMpZ9enZqV6dnemVjb6vfG4GOJ/zOZr/r2D7v8Lf53bJ55+QPmtna2knOCZP8uWcvO871qOqUpm3kCMilNdEkk+904+zn9NGScecAzx3es73nt5nIz6P8YcXNuz6bO7CZzjAZ0b+iM3U/v5i2G5TnyXdYHPwD0Sdj+eaeaxk+dMD9UzcIUG4JmvsOlQQbkA+fZPOga6v4yZwlBmloBij0hhMmNNLkSfHBG7TWlGe4xYoaSMCDXFPShpZ5DwZeFGxsjyhbjkwM29/Y64sSZzQYu3G4CRm+h0+gtomXN6EdB9GesKHXZLjKvgHK31E9cnLaQL5gONkPmYadnXAaZkN2N393J0BVDgiFPElUCwJcnKdFmrr0B3Fnc90i//I5Eu0ne5mfsRnpCzD+nZbpCGYBd/t4PQbDCJbFroMo81G8hqnNJneeYB2Uxtu54/oogKKQh2MiBzMhT7h/uFF1YfBCQ5/d9S80S/UdxyQ058qfWkP+h6bh2rM/oU+lmUUUVpCflJmRMACtWvmdt6zRwvOJ9VDsdSOuvCE943DlcwYcu4vQtPlbCNCEc+BjJYVPUQUlQM+grgCIT+BDi4kQYTUPe3g9hpYQAeEbX4OB5Yx/ZrM9jHXcJCdWfJz9ITd3wLScn8iaVZAWQHYJzQdSENixNTTy5Et8Sj3W/fhh4cHDL+3urm5lSdIT5Tz5HmNEfj29i6Nsu6rQd49xpFjjL2nTOinLAY2/i6Y0Au6HdCb43kynSdk52nDbztMf9f+D81ffknajCXnaSyxHB4TiE2bFfpmp75fYORZql/QVzFQuF+X0imCNqa8CCSaIGhC3365TG+IPsKc53Oq2BUSJZiva8q6XB6lEcmLn7/6/eGH7/Xjjz8mfvih/clnG4UdfoyReEG9OsaZx6x+1xUfpYoIRRzCUYJHpD8Md7yIwf2dNhwSaIU7xD/yK3UeS6E2ppS0FvsDx6G3+jA/mMOMQj7FPHTEGDtyEDtwKDtgnN083mnjPyF5f6313ZVWt5daY8DdYMAd8B85yB3AuLlTGR9V/P9Kgi42GB7WqgGE//ZBQZyBw98th8AD6UegFYfBHATX7aM6DqttcMivgTm4XFRpUUZ18IUD3oLBIjgwHIG2G3ntNO9xLw6+TRPUb6Q+Yw4sxhGUp2R/APNNd3wqNnr/VBBq/lTQZ/0jQhFBm5Udaq3Zdz2uzBfaMiL0/IrY+7nuzzHQvh67hvkZjue8IiLLjviYOtzVddyR/md3RMlxb6PsGZtIj5dXbD4953jc2MDZMx/MWCx64i/AcsKC8Wg/Y6E2xqpcP/P+0YXnLcN5njGPGVkOm1uX6zjOt+mlKqIgWrip5Xo+cqhs4+TV1bXOzy9lY/C79+8wBr9PQ+GHDx/aLxGZQ++YQx8wGq8x5m28B0NfdB3yIj90ogkRuBXTP4qDU0LtIpHXowE9JdJNNsQJ5Cu1ZHt6jrbB1r/iPMaYa315run7mrroObyYYX3MsJ/rfIQhuP2452RnBPaXwMcYlY8wEPd9J5cVzH0RoWAcWYqGJuqnn9naBI8aGEvW5Yb9z4BOIkLFfRDY7QMIH9zb4Ht9fZ1/5qf9v8sXur65kf8kvdcw5+H+U6b0zsM8kiGSy1O7Qsha1NUKOlDRV8GPQwd06rwecj28S8Pz1dWVzjHy+wdL/rGS4b9U8f7de13wcuEvwR3f/1+W5bUMNIlM9YkrZn9k3fH4jcwfA4k36GHFHPS4WunBRnD6zSNGDOvCZRBNqW7SBPENpigF6QJ9UhNCJqOeAyY0f+vCIBzjFcohrt0NQeaWKeR/Yt5Vci4vQbjn88p8WTCYVQy6nYFBsAP+4neBezmstBweQaML3EbPGtARr7PBzbIifwF64bJEFPdCyFMvy/XUp7kiyeFT1OXL0LOr5TB57gqzdGDndjhuC5x+E2+3g9JPoskVJVTCaP0OFv+Q/6k5lFR/1tVk2Y1Ry2KkbPSDqX/oBRqsjYH/jEIao9J3Cv5eN6v7AutmTWxUaV+jbNcqtHfZ3gsrL7iV/H/6rm8VrM1en8fHKw33l7IRd7i7xBB8oeEWYNTd2sh7c65N4j30g9bXxntt/P8Hw28JG4g3sHdw+oF0/uHYyD5iZF9hiL3AyH5C7A/Gx1tpdaeCcbhjX9DTRztkNDU6u8cV+wVgagiefUdNUD+o+37Qh4O6zzoq6CNSP4MCngEpoefk7X4BDgvS6BCkcbrmp09eQcgeI2Xqd0HTFaQO+IBCPns7jiH6a8Tcj01fAjEjFLGnPlzNObpU5l/Pw7yHdn2u2d6LdH4ndRgoiVBhTShln0dEyNfHc639wYgGmRO9tjzHlvl163dw+uxuz6FQxH8/imUo3yJHQQ0BqC9zqdeI/RnDwF5lkP1EmPVXvfax/ld0XEqlzgXdBjQyD4pP+uc+Wt5/bp7/m9t/lwYYWrsZ679Lhv/SchkUEZFjJGKixeMGMJ7KzE+0FvxfgtNacMai560ZA3uhEXicjhnWxuzAnrSFMbZJZ71D8iarp/LgEREZ5tgtn9HDHr/IMV5rUUVez7GmMyKKIpzW8QHl5vzoOZK9+TaxbYZeeM+n3isneKfxD2oav5J5I90YZ512IB/Lk8JQTgTyzJhkmmWpzE293+04G0mafFsb/H5SyywrtWR+H8CG+dz7Y8OyGS53roPLd7wRHY/od5hBWvsP+CfF7XBxWRsRkXu1WpreLKN19xQ1dVpLUTlAwKNUhGyt5nwTlDG4fFPOji3jBv2kvJuB+XqrNHjilzIR13pzWs0XcjnviDgoEzkos5YyyTO53d4TLH/CccAs705WWdxRli/loq2zHTECp24tEzIP9A/HGanDiO7GSUbLaWSN048Mp7sgay1Ntnz/op07t61BW/v9dGEe/1qKXD9xOe+Bcp6AvO3vshLE+0M3skUEdy/bkQAAEABJREFURR6gNL5M/gTqCZAhy4bu6wvXbn3NRdZSSIn22PERLcDPFhQzmebekeJnDBppE+vkcxCyNtDO4rIbInJ2cZ9GaNZDBHIcYOdfiAMiCE9anKtwCh+Jp6bLxSI59UBZ+KXMuFKq5oWvphQhJbenYTcZm0bw/AKKw4vjFclp5YuCuF3mRPBMDjrd6fRjgskUlCTdrkm69o/Jf++hXan6S64g18+B4E/dJIsIRQB0VEpVqZVzoi4/CvC4zLMkDMHHxycYc0/lc//5vMzG39ev3mimbzAIv3n9Vsbr1/jbIMyZmuOfnpzl+fgR50jO0+dUngsq5dVSVIwoCmggS0Q8kToimpxQB7jfeF7wfO956pHzEp8V3WDU9dmNbRkznrg5u7nw18LA/o5ve4XtFs7Hc5/zdf5uyuLC/F42U/Nhh4J/ZmY683Y/A0IHwQ3T034GuUSEIkLFKDUncS80PYdtvSfGT8BxjDqlqaUoJLkCXlTylzws0msOlFY+SIKugb/827JwbpnUx2kSH3Nk0qGZcOcJhaw0TxoR5MydBUDTyWNurCAgSNAQuHDk3fgwb40aGWqfPczp0N95p1u7q8VpTotrztmNKTMTIZ6uh+ufoH6u4yEGJsuB+MNUb+cREeJ+Aqn5+YU1rFew66REdr2te6PSiR0WERLpUJp8WZac2+wAaBd1jlP7sNhP8lke14EopCYPbvMzRjKhahp4jJZ7mENmGooAJWQ5LI8Hl1+mLV/f9TJfpxc/x9lhShdBeoXmy1yxXwlZB2XiZWpIcpxEukMRM+iHOx4/vXTRcu1+FhgS94uw50EYRegjKBQR6MG0yWHZS8FdmGgCP3giSaGDK7VsTWcbNT2Pk85HjfSb0fonhqCNjBlOEE4qM+VmbsTH/cB0ij6Ffg0hh0xEaliloBY2RNUUEogGPCZOvpzM5VrGxts3/MgN5iq/+H3A8HunKw7WPUn6QNvwF7o2zOYhNxOkD7jdN71Z88R9enKKUeAVYDK3EXO5lPuR43gCbkaRqzwg/3B+nsaQ+QD9p59/lg/R7bZR+IZDfOfvecp6tYSFurjvVjaC7rcz3G/Tv9QsL4LY/goV3biOTm+0OltngBoTzPPl22GG0ziG+Rkif0qg30eW5zoeojLeD+fl5XIhG0jOMFh99933ssH3xx//Nhl/f9D333+n1yyONjgt0VnHeJzziwiK+z3QdEVSssl8LJuxzz+DqaZrJ+J8DPeXkXnF7Ti4M4uLDJ1PR1ssWH+OMAwtqWetHkOEc6gZoFB8ZVEMGiINERysBfNagpeI4JBVxuZBPgzeYtjdciC75nB2A7Y+EN7cSxwWFw5hax68rtVj7O1iq8pBdOXQucNo29dRi25UXwb8NwriO8+RPAfy3GIE3nCovAXD47WEEbhgJC4YISqG4DRYYLzoyW9Bfv4quIMvlCEOrwcOrreblbxubqf1sdGNGt3uKfUcDtaR0SoRykBvAhHR+g40ItT+Carpss/ETiRM/TDMH4AscL0QgO/X3BGhiEAmQBtW+rDbdkbtquwXURQRyos2dR1HqHHgnf3JYQP9xWGG+Vyj8DNvP8P9K/PjQVYarDfgsIjIcrupfMtQJ/m8AT1i8+lN5yvGlumx5x1eGivyF8/npcp16PsuD5H7fpE/GlkQxwbNnr7bE+Y4lTS1lIy/ZBw6rxPmNBt/PT6/++6tjDdvXudm92QyoPbk4bQuLyb9uB6b9Ta/LvK8d311w7x3uZvzPI9+eI8hmA3nNYZix3nAwLhmP+Z023yZFlcoVCQQcO5Hztu6MZ2WEUg0NdrTQMck+uiOCFV0aZmX6OAIo+3x8ZL56VjHJ8eye8E47hedur6qs066oi7TdBjRey0Z68ds1E9PT/Tq9ZmsjxmvXrW5f7noabeiiND+GnFLhUlhRkRI3OKy2K7XgOymedhBPxg8lggcieOo1jOsNswjK/arz78Gzl9wYqCddepDp4F8IgKZKnXpoAU5qnZ7F8IsU6W+fU89af8F+vHeyH4RQb8cZYOuy/Nfv7i8aO3566+/6OefftI///Of+gnqv1zhtfLy6jLXUa993lO7Hq6XQYNpvsKMKwelGGQKlWr5inwN6MNfUDywR7+7u9c1LzHXd7e6u7/TI/UfqFtb0YhNPky3msE0tuMDHb4IhIknkGwULMzfO3+E5JYlCrV/hTXW7iqpknclfmWu7JhDO4xhxoL52lgyxx4xHy+B6Yzl+JjG4B6jWYfRrFKXSn0DyiRCn6Zm5G2dzbA/viYTcE1x7AFLOoSa74CxYgG3HdRAIAP08TX7P6M4g1QCIV/taa4B5aNHsWYIXeyBvxvEYc/gHCxTTGMiSlFEAImnnl9hD8JNRIxEeuoLFzI8K7slsL85KGt8ypzy435SB79UbIm4VbDuinYWbSbazAho4FdI0/rBoEqdOwO//EqYOJV1tI5rFfrDDhhcy/CgmmvxI8bhBwyxxr3K6h6j8J3CBlrWcBttlQbcK41ex20cvr3QcHeuNAzb6Ht30cLw39x80Pr6nVZX4PI3PV5MuPpNKxuLMRRvyUMYhoP9RrAvCMoJ9gwFg3Rlj9DZKMwepDfYhyyQdeF+675NP1+yFzF69FGpV2Uv4Tp21Nf1Th2g02KgC+vI8BgL/BL4xwGUbTXIfpr8Mw3+kRhoi89hJNyA7G53lG+BEzr+ITUveYwZiILDcQD9MiJU6MOJcF82WpgI+xwiguCGAl+j5vrjd9MEe03PxZX31IaqUowCfRkRkXkWZKq1qlbimZJXBwruiNB8RYT8z3PNwHgwncMI2LFZb1yO+0dAFoogh0hOcfgv1FymGScmN3R2T1TQJxC9ZGp+18FrxJY9xZY10+uqefuJKyJUatNNTVpV0FfEXI4Eqy9fQZSXINm3Pc0dAl87pxj63+vfSwNMAu5mA3Rg3R5Yt2dkP8P9KZrxnO4A7qvG1yrBZSfIIyel5wlnf9PnYS+43RW/FZkNAyQiFLFHgfc4mlFLYf6pCe+rjTnM1Gs/GbTs/HTFoNZHw6ABHc/8mPwgU89Hz6tI8WS3lyciyM2AcNvZEBmvlEC2WcaSc0DK5UhiPhFTPYW4fLfpQNu2dt8i1yAbU3N+4b3eB+8JDL3efyfYq3q/vl6v2EevtTMcTvk4X4qQKC+iyWSd1FJyz+75uu973kEW8rtL7s9x26+DJnJO71RqlS/nOcs1y5uyMw/ObteBaslxR8sygzhZH9PJL+M4Y8MyIpt1VEtBd7Qt5btdLavXrN7uA5RaVIhbnBZQqJ6USTkuc8P5Qupvp8tJX7PbMoGUHVksl1wJ+ADOP8txWUatrVzzBu5ZTuvvIyDzTnbiZl7I67xdVsqILG5Pv98kpvb1md3W72zUJeWb5Mp2RTZTkRG3/P4VyGPUgm4oy2tQ6g8ZktK2/WKho6OjNBKdnJwk7/avpThHWYcN07sAvjl85rJx/6HbdT+A9RtRFBFqfCQf4sKPp/CQr5TDzFfDuYR2/0JP+HThJ64k+wc+3C6QerudZgzsZWaM8CPhjGYiS7O4cPMNzUyh4oJ3pGeICPmfeDZodxEk8YiIvX5oq9bepCqAsAhTSSHtYPl1cOHmPvAwGyLpEyjwBwHjMIgaAhqwICQRGBGQhrLjJTy57S8uKM+P7hSGfkaA1Whdjtap5+MZBHCjYuLBjDOYqKfkpJ7ukLj19PrY52n4p1zR8nKd4Ox6CuF7iE+Fan+FFBFAeaX8IUUJlVqYm2vOyQvOTNoYPdXZ6ZlecSb3CgOvv/zNr4Bt9OXs7PUbjL/mMQD7TPzs7CzP044Z18cYko85w/P/N7xcLPPMLuepWtv8SnmFfhQRipkGvKHQRxd69zzvudRzlc/YbND12dA19g2fFc02DtsdzjmPs63jEprAzmFDsOM6jdM7r4F8BQrtmWU+L9puZDoQCR/u9MgAHDNtnuSDH9rlnRlezZc4EUVZWSrsynuCNNrk2MkL3+EE7gP5Gc2/Uz8p0APQMo901PZr0A0H2hv54NEKMtYs2oYr6oneChyZzHed2J2dytutgysC+Q+QcuO27IXOYmoIPyPU/kmFXPYIDpZiCgvCDEGF34x44tb+Im9USBUZePad5LSsroPr4jq5bh+BBTUXXqjjOG6myzyc2R4UI+vS7ZEdlMWqArdJWzj7NiimTuz2ilLkdBHBxLDPa8chOEXRr8bcUHkRNdxO7nAjbUaUXXQqeZCPQ8ZMO07tk+H72Ar+Fcq2HJbbqKVOA6vKbsPhUUIibkLwmq5WTHPgHVEUxM00AR+hCMN8A8u6nG8h3p5Wpf6Iaz8StTw/9wyJW/MVuIydO5Q+enLFUz+XByKC8kEpCiOQEvl2fBCGXxgKaQdxNT0P1jNtMtBoowGfFMUntR+gUbKdSOWQlt5P6xI6BbZo+HGn7zc9ZhHnRLgjQhGAeinmgEZTFuR3Hze2bDi9ifMkZ+Orjb+eCD98OMdwcZFoE+FNfgHluM6pX/TyF2H+/31P54mcjZrnnYjIlwIfUjtfT7QfPnyQjR829PqLqV9+/TUNvzb+2t+/vrm7u5PnIevQ7VGnuSvH18wfUMcJtxP1DBVJgZ7RKop0HoaVi7P5i8vtAvniTR0EIgLSkGlw48EdKvCW0WPfsE6W6MALmTerp6en8kJo49Hf/vaj/va3v4H21e/bt834e3JyimHlSE7v8fASwnWkLCmkr4amK+Q8LaepETHno7ysp11fRj92vwRHLiVUasm5o8dg4oX/CMNQ31f8QhFoGxQfXvIyIPqXMKCKlwbzgbtMqByaBoYBGRwC+8vekYPXAQh34aA1jQoctPZlq0UdtMTQa2Nvh7G3K6MQAeOvGgjvietD2MLhcnBoa2Ovjb5bDnqNAao85L1XwfjseNUHtxxQdxxk9+S5qFIHatZjK1GPAZkH6rHdrGWjjg0zuVZ6zTzwc3iLO2ic1k6hU9EDQ1x+oP+IyP5ToBH2lPw0GxEquNItwRkBBYRF7KlD9AcuslJEqJRygKq5jbs8dK20bSGe0caYpsvpIp7LY7e0DyMyOhhy3tmiP/Ye9Id5Hd5utqh4q+1u/R3lNcJ91uOiIoPliQgyEvmG5r53gjHy1BtIsGQj2vPS6HS1FuIV1VoBlAbt4J2f48ywu9SqoP4RQdyqjjycl8fxPIbfvHmrN7mBfa0zNrj2d/gi1/mF+q5X3y/l/CKC+gzsrTbyxtHz6jkby/fv3snzn+c7z4cX+OXcenOjOwx8nlvX602mRVWSIv9JRYJjZLWuJHqTHfjRrdIP9eLrOwiEOhy0cTzgNwqxqF9BzsoepZfreILx1zg+OeLleonfgrAOYzlgcHV9VUNzL5a9jjAcO82rVxiB377R2+/e6A309ZtXuaH3nNCTttIGEUG5hhSScIIA8Ao9v5q8owYqNLCuDh5DBhELbWTYb0Nf8UGSdeaNvXXsP+NjWKc3T/6Lgi1qcv1DEUXOo+ZmbiEAABAASURBVBT40viYqNtu0ffUfwnQA7zbtdI/KF4e7/f3D7kOugy3odeyn3/+KQ3AP//8s9IITDtfXJzLLw9uV69p2cepx8BcMkKzntSPhnHWwPKAKApcDvc888Dhyu39va4x/F7f3egGeucfDDB+HIeoZDEmYbrKtExhKugvQc2dXyQdCX+Kgn+D1CjhZFQMcg2DR5DSkhX26KbVlDIq6StzveH5s2P+XWDo85e/S+b3BVgyvx9hPDtiTj+Ct/8R/gvmXaNj7i10+CC/AgKeSuVN9o0ixwjSbbpnDlwZI93tYamF5OKCDxMe3PY0wWe6cfmmg0aEImZIcPIVfuBK4seuODPG7Gn+BaBTxyBrOZuIUHkCKSKAXrzCvlM4ROm23zfDspEoda3MJ8yj05gNk6a0axjmgVgfnwBDp0ABQbxCnI46Gv1E0xCaBtKNKu1tdLjzR1de3+kHXeJRPbTHr6ePdPSVjvW5Yny1MbbmV7q3qhiEC4ZaIzDa6sEGYYAxd2RtNwYMxDYAr67e6/HinR4w/j6c/6r7i1/0cP6bHi/faU3Y9vpcW4zFA2m3t5eNxz1/Mey8I43DNxikbxvYm1imjr1FR5/uMAgX5I3No4I9R2GPULI/b1XQiceFYb6gv0YHwsZEWOcT3NGDNIG78fs4Bb9Df/OHcHzlNeZz/3Av+XPwNGfn6VKC/gOYt0qpqiBKkdxBFdIT6LNXEDecD2lNK3kV1v46wfPzczhs9qvM00YpbV43tbvD33F65vMFB8o+YDKd5/aMV6pMLaDn1YE5yDCfQP8zheUeP4LT/jVAMyFFxA4waldAAPMxAsG3m+HMvmDUwBozsN4M0BG00CC5dVRVqXdFP6VU6m//hhbva54h+f4EHIjYioiP4DD97/XvowE6leeAHAfm6VcjGNjTDKbsyeY9/Et0INzx0hBH/NFwPhOsiMzfzGfgOA5OOWDsNmCf3Ds/8n8S8NxB36Rz6lsREdpd8BEhz33Gbl0vHmcNtUA91oDnpAot1eMO/wg5jXyFH3tY/JHBPXpOYgyPeDxBhrECZIWJmVRZHXGRNXwkFEUwO0Q0/wjTQhCyWM5DEKbQ/rLbLlPK4maeGeR2dbvP73VPKO/JK95t1uxn/UPqOWzLPtZ9wvVhwnKuiYhQIGtBDuvJc7fRMYebGp7TjZ7zV7sXvHNYr4bTiTzmfOe+5rKew2EDOp39sx7INcvmMOczIwXkEYGMyOeyDMtpWCbDMhnmjVqabgNq2cgiq+x857KTMk6sH7/fGOats5nf8r5sPTuu085wnhHIBNyXEpRVapXlK7Uy3yODKTqzTJavt97Qa+qW9bFfLHhH7BOOU4lbapXldlmWx+80frc1/P5l+vD4yPkdBuvVWlvrj/GdMkKdznCdm5yCNFkjJoqstRS5/Rq6lMHvkyecpZ3yrp/v3Lznd8hMBvLl/jfmGOBJWS7zsM0mJTvq78cso2mZ5DVvONcDaqcRfiQsIeMTHgmR1Lw50z0IlkhEVkn92PEwEQQSIWKimq6WfTroxlSXvNNvJLZ2MJdJ8UnKIyLoGwAaWS8pIpT/Al6Cf4rm0gsXCfD1MyIUAcizQEsJFVMQUWR30oAHEcQ19Owa7ebBnYqz0yCuDPiYIDM8IiGeEwJKXJcfEQqXV4oiqd1AYAorxbzDQ8JfL17oGP+9vnHbkULCEzax+wZ2HeyfmPLOMkMRfxxyfVREZi/gU/6RcQOiz15jzvHDtP44akTI84rnCO+nF4xLj88TzuL8F/POsAu8whD8GoNv4vXr/ODpDL8zztDOTs/yy+FTj23SOJ3PlY6PjziHWuYZTM+85Pm95jtAzfIigiqGxH2o0ojIcMsUpciX55yBOWGes3xe5DOZm9tb2dbh8yLbJ3wWZ8OvaeL8PG0f55zR2X2N0fgO+8Tj44P8oya6iFx+Ni5yJD9TcSWPdEnTHU/iRPrpiZ+4eG/284m/47o6xRUEEQwaKlhL0UcLTtfLDdKjMCuusxu+YxJ3XCvHCAXljEwWg7bbIQ9lfcBlWFmmhvnDxWaeWJNmD08VkFe7I0LccgOkvMjo8pIPhxXCTYEm4O/wiMmd/hJOpU8ycKb6zJUDkHCoG36G5Xc9XB83ng1Thhcxu+3vBTbBwuW4mzzw38qbg8yHbOc7IpR1om65UFm3wDq2zg3zPjzP8Eo7laqIVgee8jWiv8z7QN7UKx12ZKDZCLxFjpSHDdSWhd+dOdM4g0Tk04/Mj7QtDzof+dt/hmNGhLJtkL1MqKWolgYfvLe2kEJKyFc6eATY+YbsjAj0AUxBROOjTDSKCnxFB3OZphGEizzENenAIlvy7FWNUdaXcIcRE5I1NbtHSBEHfQu3nlxP0zg4IlSQa05XcEcJRTyHhI/2F3mxGXcbpa6Rzfws545aUocdgMrY12TKzpWcYDL5fg1BilQTGe6jk8ehfxDiOlrfol6WbcMGc8Um7eHhnsPsO/lPZ/pA++LyYvcnNc85wL7EfX9/x/ywZU6pOjpa6vTkFAPImV55AmeC96R9xMTfsyFzGd48r9gI3nNobeOvJ9kLJlEbP3xY/su//qV//fIv/YYB+D1GYf8Sx/EeSbNFLsSV86lsOHMMsQAkncaXx1Mthaq0PhVRSEItuaV86PAa7UD/JsbsNn0JziEiFPEyrD+PQcP5FeJZ1n6xyEXL/zeCF73vvvsOY+/f9B//8R+Jv//jH7h/1Pfff98WwbNT9HnEItfnhtd1Jitn+RE+5f804vPa7EMjWl1aGSEq5zuh+UJHrtsM92ujuZVxSamY/4VUamGDXql3p+Wi06Iv6muoC6lwkCnmrmH9KEOblQJDacGvDltVDoErhoLKgW9Ca1V/QVY26kCNLXPSHh3GXRt8axkJJ3+avZRQRYZKmQ1SCx+U6ck/OKAVB8nj5lYbDoy3DzcaOUS2YbjgXzm8LRw8V+J2Lp9D2o6DbB9gU52sT9aJMkLSgPxeL/wi+7h61AMbgkcMMo/03xUvtxlGPbfE8/w90KeHw7mCeb3pdFSbBEY0qmcI0WQAqpAS+ssul+XMsyQedkeEIvYopaigb9Naq4zOYxI+qXnQMw809MwZXcJpPCdt0YX1Y13lCyN6e3h4zK9lbVB3uMeV9aOQIooiIlGSNjchkuxfkKNjDC3kXw6e8oLo+WjJfGSZLKPLjiCupCA/u+0/h5uvpSjExaMcxHGY4xk989AJc5+/CH7z5rVesan1OD9jDvSvF5fLo6muVREczY/iQGSbX2rml6MYedtceCkbDm0EtjHY/OXF5c5YaAPjirl5y56MIZlCRUTmyTMpWWfXsZ4a6ErEdPwMMw/yxtO6NzKRPUMqtSBvZfz2Wi4Bc/sxhl1vvg3P9YtFn3EqcY1SA303WCfLo4VO2KyfsoF/zab+DQbyN2/f6jX6OWN+czv09IdKenF5HLT2HRDFEllaUScjoEAhX1kv72UMjx/XY8Ic7rwM96kHxt+sZ2/W/aeYbRROsNn3euQ9n8fkmPkpS3K/MiJCEUWFvmDdVP9g4KA/d7gjQtb0wNj2Gnfn/yLhkvZ8/yF/3JTrG2vbTz/9nAZh/7jJXwR7bfX/KbOmXTccgmU/p30t+9zOEc47Ui+W0Xs+701zrDDH3E9wHdaUP6ALkSYUyCSF3YnG+z2C3NI/KZuEb6Wua4PyCowMQXlMwTyFkdkYVdFnZd6snj89j4KeeX3BvLrEkLfEMGYcYTBbJvbGPhsDKwbEguxBd4hWEs/GwbSbMDPuNYcy2e/TmBI9y8pOw+kcw9jnadchHOsZ5uAn3rMnlIpYztFrILrJvPGjuRRFCgqPCEWZENCQNEPTZffENhIZpfF/9NnkTNnoGy1j/MzPYB2U4XocYvabKWEBCpipefeLQv0btvSXPSr9xQbRRjf0oQlpJN7IPwro4DsMqh3rabddqcPIWulLlT5V0zB8r7I27hQYZv0nnf0DL3/Za2xuL7ROnGt9c64NmOkmvxD+oM31B62v32s9fSm8wjicsBsjsY3Ia6jjb/1/DJNuc3uexuIteW/vrjRgJBYGaq3uNSKPEg8S+4sRuUUdCFCw52nYws/YwB/C/nabDjTySNMAdB3Zh8wLP3GNOwTcri3n9tv5JfMNj0CmF6Iz/ne+Lnp2mDeQipSZFlE/phkunh9D0xVJgzgNhbFRoqpyhlGr6YxOxX7M0bN/xxpt9Af0kF+wR7fbP9Rc9AuZeh0rtYgCNTIH+T1uYI82sO6YT7/Jf8fb/QziGtG71fA1IHrejpvM73pES3WQCWJpQP4mawuOCEUYbX2zvlzvhqpSaoZLjhP6864QxZJdgP8778Mu/ddK6Eb6r8SfWRvkpmPxnMbIQB9r8F6mYaNGt9pyhvYR2PvP4QNjK+E8JzB0Mm8eTGMeSV+Qn3RfiJHBljmZv+jxyZ5Nx48I5fzlPeVz1Ko6oTisFsZhQ0TkuIEkVQidcFOZNq6te3SEDkbWV+tshCeG2Yxst4GDOxTRkPKYF25CnGwGTkXgH00Oy1cs2wHsd4hSS6ZBNMoes1/4DGjDWeWGfuC9+XOsVisl2LN7j+tz1y3x3SdmmU1HdwqEajJPMiHLXH6bvzp1fcd7TAftEznH9z1+vRwnIoSQe/mQy7Jtodknsz9uebdvSD/31/QfNEItj6wotSsism0jgqzhkatMSPlYl1z2EyBnh1z2cxzHjxIiA+VF/i7He3vrYkAGw3Ju4C1zgv2//RL4W9+O77RG5mW5kCci5HLm8sw/Ry1VXa3anVsfyL7TJX5OJy6XYR25XfP9hPd4v1/d8Z7lszz/NzwP+DnM7ytu6/Wka8s5w3q1Tt13gnwjAlU0uKxSi2oBtaZsPbaMHjksa0HmQlhEZBqS0/3pMdYh7ZV6QzdZlv0cAWryhzCVl2VTfrEbGoEc0HSbBwi2L8plu6IJHtyue3bx5C3+JP8cd0pNzmTFM5SUp/bXLvHeS6GIr0UbvxGmM5zW2QWPl4D3J+/D+FL43yxLwQVfTEtRMcUd0fwjGiWJ2tXq1tSBbnbKIjQ9HQ4/3QElCxnTwz4fwxHxFZTbnMyLhHEgU5OvSNrF0nxlyfmg3ZDL0iWHH7fZOep/Of1Y2q8T4XPprO5WqazdLsOIYB6kLRmjntc69tULzt+OfC7EednZ6RlnZa90xnnZ2WQzeMVZUcIGYXj7+wzJ52u2LzR6ouPjE86mjuQ5s9aiiEiIy3OQ4TFk+hz2J5oUSI3wnms8F3j+9Hzk+enu7hb7x63yjAgDr89pLjnPucBeYeSXwecfdI4tJN0TNV/0ueupjj4X86vCqINE5eULyo3SQ1FQ/IRKA1Qmx8pBVTYE/HPas/gY9nf8UirZFtCU5EndC40naytqpuYd5oVmVqSp4cVqr+ywhHKG5iICNlQmGlEOeIdJBH0ShOYtrgAf3U783NONjd/cIVJuDttcBy9Yax/Sc3C/NtYrbRJr+QDaX1w4nhcmC9XdAAAQAElEQVRWU+vCh3H+ElfPXqosdLHua5EXpNSpdX64yNMWbo/qF1W3D/oupIlCbbglHvQV63BkI2dKS6Q63Vm3lpsDQ2+SVshtumGjlDKxyI3UNSOTB3OQk0KYighzXg7HpecXpSoiFMhieQ5hv0S4X4SI2KDgH6zUaEANXGHKI6hXRKgcIKYy6lR3l2U/xxXxEmpXqwZP6sVNXagSTNYDuqsTfPMjHdEzImxmJ4SZYTZ5Ag9v+4OMzyMiZJmj0D9BUvwsY0QoIsRDkf+UVxZLm430i51cyXvDiNaJ0GQ0P6PVp8l74Jc5+mE/x5lgr0/CBRCPzEjVuoG9drpBjuSJk5RY9Av3n9XjSv4zks3we6lLT3iX5zrHIPvBE975uWyY9S9eNmzcFhycnGHoePP2jfy11+s3TOi4j0+OOURZKIKjPPJ2/3SaKyZT/7LGE6gPwNPY8e6dbPAw3r97r3OMy94sepPo8WZduW90jBmPJW/0ZthtVI8hUEqV20sK7a9DXhliH6O52jPdbk9x2bEDjP0TUkR8BDzQdtNnRKjUmvU/OjrCEHKsMxa41xhBbOT1177/wOhrA7DpD9//oLcYR87Q28mJF7alXKfi/kZe+iNXnraRQRyCzmA3XjQ//YP2N4Mbh2/Q/Kz7j0B7jgbZOEliyg8NKNBEodyuhvo+tFwALKbLKvUYbwuHt+P0f/v6YFTwlcPQin8e7GIgKBhfqx4xGIOyYh7dgAG9jKrdiH4HRR0BpVPOaMtyVzUyn0aiJ2xC6RRGrYpaQADScnCq2GjAEDxs7zX4/wYGPqQNDpGDQ9pqOTBaVBswQOVwupLOBmf/OegF5S4ovyvIwSG3Xy7WvFx4PVlh1FkxN/tFJ9eW9Vo28qwZNx47m3xZ26qtQ5ukTj/kXNH0b95NY7iERCA/DEQG7O++nf5TeCnTlGNsIYX+OaOtY506v4j1Pe3ey5uzzuveJ1DdHi6c/KyDprOVvAHzS+MDhi0b0lfo0fpynIF+5zlhi+7Mu286i1JCzm+PgrukHDZYnpycyr88PGF8HR0dp2HYsjm+6xCkN22opK1qfFEUEOgcEC11HtHcEUHckvmdTGV4HOcmlg2sN682mjaDZ0/cmvkyRLK9PS+6bzx63r2709XVdTMCv3+fhkMbgT1XevPpzajnUM+L1tXhWo8KnaXyCiXf/Pyc3LvGo28Ro4VkinSNXrOSk4KK1lpkHS36TstlL+vxiM27v/I1lssF9XabV8Zmq5fTFY8H2rxfLEi3zD8j/Yq5zf/fy1vmQBvITzECWy9ePzrGbUTI14iMM5rU9o3UuUJyNM8vWQPH9VihT7gvGExcmi+vvd6XbhmP1rMNrV5XrEcbgq+urtD3VTOwc0DhH2us2fNtD/rWnNdMs3weFd1U1xFYfuvJfhFIh1zur24nv0hcXV3qnLXz19/8ly1+1j//+U/wn/oFg/B71j7/uMoyed1133d/2DBXHMphnbh+G/Z4lnGV88pj/kDikXHi+nk+cZzUDe1o/YUbGaA6jC4w3KkjU+IgLVWz43MYiNOwi58Z4515SC3/gAbGPB1gxIC3xb2RDbo9c+liMv4eM7e2L38ftIRf4r9gDegxhtU0/A7ILK6SpYzkbuAh2KeQr/DjMxjV0kHlyxRkXaCUcuCrFldKqq+8LMIM5+e8002rwI+sEXtMZWa4RNeRGHdRICDdIWmG3KI87IZ88XY8MBsydvSLCacIyNsaYJLT9fkkpjSQkXQj8ZJSvvNwDlkPwgnm6XtMrymKqHJzj3KSj+AfF8yog1QSo8oWMA8Uf137BGvirBU2srLHGDDCbh/vtX2805C4hRo3GjHUjv5K+O5Cg4FBd3PzHiPw+2YATqPvb1pd7rG++i3DNoRtbAhO+k7ra6OlHTEE+09Ji/z1cCP5B2YTRuho4zR7DRuEAwN2MA5mlNwHrajDSpWxUdinpJ/9GUfBOEk9M98IHI7NkC8UaUJbtDA77PcJfMKb5K3jEd7yJR/4j/0JtT/BQUsGFCIjeX3mcjrjpSif8megBGtzSVSVMqPAT6hFlfVlnqM9T/vdwTTRd7lH6NmzeC0y+kWvDrfDS60p0cDaaIym9DXzxpj8qAH9D8kPyY+4n4Bcxp3CcHzu/qKyPpf45TDEoYsgAUyTy/FCEYGuau5Lcj1DHx36qtS7oSg8J4XjKuPzlBTSF9FitOfz+Pq2a07+bam+HNv5Ug/Pjc/x5cT/rjE+NaC+tT6H+bhvDVMfGxgDEw72Zu3dBv/JL/dm8Fv2Zxtg+jxO66vOGyCeS0y/mYf+W96MJz1DRKjkXFae0apSjeYfESSdoNDhxfDGia5grCfPSaZ7EMw8RDCMtQkhi4gQdzoiIimP6W7xIkKFucAy1lI0n216Pu175lH2wo3vZer50/A84jTishyD59Cpvf0ut+F9eM1+1/A+9hHjr7GCep9rf/ePAaGdnk7GPdWRPIW4JWVr+nF5e3TICZDNsvT9gneWhp45vuLvtBFkQl4uw33QfXGGz3jnvpphU58doAnXZeJHqGU0EJIcZfEUEeiuyWddzPLNOuy6Xh2yzMhwdOy4hte5iCajuNwiWTblWSbD8qYurU/gM2vrdw5zHSyXYdkiQnPdSxTFXF6EzM9w+cZe1qZP68/orEf3T9KH2uUyZnncjjb8+p3+EH7XyXbmXSbbeLPmnXgDOBOhXpbXdXRemWtE6jEilHJTnuX6FCL28cWVOqMPuY2znShjR/HPcqBE/cN3hMtGp9CUFRphvwkuAbcUUsLSzdusqW8ji2V6CuLYnzEsX05uuoPzcXrHa5iDXFxEKMKwbIewHyiAvlAyjvkJggLtoD94Ben3CPIN2jPmsuFLwReUQ1kU8j09RA3ztjrYfrHuuO6HINgqIabIxwjxL6TJ+ZRKIigxc4ErgucBZL4QwzQhLuLkk0feFMxt2WgyfHBww/ypt7P8EtCC8oVK/8VXSMx68vxSS1HH2eyCOXiJIfj4+Dj/fPspZ3I+JzvljMjnZvkhhQ3ABmdoZwZhjuO/Knp2esZZ3ilG4GPOl5jLya9j/iy1KucCt4dCvhPy9VxD9pvh/jLvSzac0a7kdccfwRk+c7u+udbV9ZV8DneBsfccO8iFbSPAdhH/1222Z3z48F5lzvazFCE/G/4VgVRR+kQ+DosIFFIBTYDyvah0LDIVmB7CE/mi77WnHXwnN1gplWJ4haQXezHxIuMDKk/aPsw2vNB4wp8n7XmSTUo6LzhuAlM9uyICGSPLiJhpwf056NOX83Ao1OQQ82TqhcWybjkwsNzD4EUHeDEHGw4BtzO8mJqHbglLwG84jEseP+c3srEZXVcXSNnu9KUWdFjb4k7n73i58uao73r8OBCmLSp+huNmmnC9QyjAtw4vuiqTHJ2VMl2228GbpjUHlw0btbYgziRP6n3KxOlHFr6B2XI0PDtNYYeE0ik7FPSb8ikE4SFxa3elww+Q4aGICQVKXnOetRTVUuR62y8iVACxSKNEPkK7K+uCjkfqNtdhSJ76HtYLv9HxXD8nMsiH7KcsY08FD3aFHDABHxGKOEAxj9yTXzEt9gti+7aWmXItAzoekMNIeeDHA/8Rt8eEqUV0yuTxN80wZ5loMcg57/T65IO45JHpoc4rYXkMZBgMdLahL3vCe+Qg+fbuVjcYaW3k9QR3zmRnI8R7JjbTS4yznhA9brq+kw/ybfj9/rvv8s+gepJeLhfq6NMW0j+euLdh4/KyGTY48H7322/yV77+Csqw4fcDBg+X54Pwx4dHuW+jdPpGVc8YWTA3LZjoTfsF+fceP51qrRnHfdTxFSjE7QF56XawCN9DsPjOfuLCyXO6cXBrBxhuET/c5vRfGxVdfqlFFVn7xUJHLG7Wzes3r/UW3fzw4w/6+9//Jht8jb///e/5//6+nQy/Nkr1C+pF+lIqZXu+RYO0HY7fedMHPpHSVXDQSB+wro3Nbj5jDvH8Qt/Ybgd5nhzgZ4zIxE3y5/mPavlyIMtBdxpKMZb2GGp7Tms7+MLB5YhhdfCXMP4yBuqvbUt+wcNBJ4eghUPQOjxw8HmvMj6oBgbgsqFPDWCUDcDRUTzGVxt+R6yvI/1tYH4du15jt5QqKMC0LnD3oFPUCmLCKE6PFRilFWtmikeNGILHza3yYBbZfCjb5OEwmQPXagPwDOrjOtkYXGu0ucv9QSFfHl9bryuMrw1Y85K78jztFx6MmnbbP7HeaE0c81uvNdY/urfOrW96gnY6N+MiDAqKicJ+093SOfHn8OksI0KF+tZaaZeq3Dss+vzhQ89YbegJ6xinRRFFjm/aEPLlOm6p7xodrNDLCj2lLqDWh19kTVuclR44GPDL4wo92k+KLGPJvHN8dMTG8EhHUGPJRnO5tPs4N5s2zvoL1BM2nUeTIdhy11JTNstXa4GvyFyTloI7iiICwNvN2Ld/4G/qNJ7z/GWsDaUnJ83g7PJmw/MxxlPL4vJKrSI3tavlPTAvu27+QvX8/AID8Ht5bvztt3fJe9N5yTxq46UNmamD1FHbtwzuF2QYESJz5QVLL6dvZw+iD43wDZPP5LYrU/BoKaiaiutZiyrzUr/otFwu0O1Sx/4q+ORIR67T0YI279X1FZ2VRCmNdqRbMK8taYNj5kTrxZv8N8yLr1+/0r4tjkjfq5SiJnuTQXmZD0U8R5PZ42NkfkqKDkydLHhE8LQf4e5Dj/Qdr0fWn9caG4GvMQR7g39ze6O7+3uMqg9aM049dgfSjcyRstWKrJxdWETrJeF61qxzpU0r81CtRYUwS+f+6TJd1iUvC/7Bkw2//pPQ//rXz/r111/Ar7TvbxiJz5sxmvXycfUoy7v1XMAcsoHusc25Yk3bP7Bm5w9M8vBkqwHD6V7ukbZFCb7RgR1UQQ1jUsvISgNv95fh+M6u0bGx0zPzxSsoa5/nwBw+qHo9YP60AXjJ/H6EMctf/R4xvx/ZDRagx7jVsSev6LyMzjhIWTRE5kAVIhFI/BSS20afu8KBmSkM1G1KblmXXRj+9sPt/AzBt/afwhz+VaCYvN0Oz9JSdjOQ2l/Kckqj7jt2G8JPLl9ISZodj/uzN2mcs+F4z6n9XsZhTPMz5tize6bNf3R5Bs4MMZ8YNdjPPNS345rGXBk7zDvAieFbmJ9BaEw+QV9qCOIWY2CsQdliYCQdwZY4MwYVxk4Ma8lGYMbIuFlJYGS/YQga7EeMwrofq1vF45Vk3F9qvD/XcAcwCOdXvncflNTum3NtMRJvMfhuMf5ur98rKcbgrXH9QTYAx8OVAgOwMd5fk+eV0uCMQXhITPsNDMH+4VnZPrAt+RgVOQv7E4eLsTIyTkbG+8B4G+mPBr1Ee8DiP7sD/pMgj32Y0PfLIAv5Ch6HwNmGCIz9IYoIzf/s/iqMxHqGwOvjO8h79g0YA3J44xVRFBNKoa9Uo8rrmeH1qfadOtAvetaxhRbsGbxmdX1bjyxObanjEAAAEABJREFU7oHRkekWnXuOTcB7zm0YdnvljMfa4bYxRtImUOAIUkzk0wtweUbG+RMfWT7z6sA+o/UJKSJU0Etl7fJZT2UP3VAJK4Bw4kRMgk5EX0EzCRFNX4II08H1UpzZz9FcZCYx82fBGTovF/AC/op22Bfj3P+rMZfucmf+99DD9OYN9yr3bvhdfx/Ycw7sSwbomHRgXHh8mCbY+890C3+I9KfPtr47Zh4ePnbjSMEpLen/tEdE5Nhs47PIY9S8EeGxaYQiDEEbNF00ASoalTpkzFtnDY4wEtao9amQIuIFiMv+IkwqlFtLk8Vzp99l+gVzJlguljl3Ls0zhy5n4F4wl/ocp5Yms+dEy3XY1n7n857WP4D0u533zd7brtgLr9mPb3g/dpq5vbMu9KWpIilgRCDjBMqyzoyO+c3ld8zzltuw7CkXsjk89ap2zfK5PMvoc2/TQ/jsdc0e3Gdce34z7du3qfeU0VkiV0Sgw5DL2QG5aily+Z5/G6oq702JDK8tzZQ+IpQX1PmnjOjBsllHKZPl4n3aOvV7w5b3h4zH+DJ1/ZzWunRuwfvKTibkmflaimZ+prUUWX+HSN1aVsttChw/wrsKpU7WvK/bGOx2ffBXwAZ+djesMLys5fd/69N1sd4tr2W1nCiQOxLO//NAb5QfEVIU+YIzyS7vPK2HGXbP2PWpjP07HxQWESlrxAF1dnYn5RGGH1DuWYYx5z3PmxNyDJun1Rjc3Ey4e54RnWLbf+RhECH9yFYIoqCdP4mgrSNUiDMjIpxMCv3ll4uIkCJCIS7TRFEgU0QoInJ8R4RwyFfWmxb1GYD7itcWw+1qHWQ4aiKKSKWDhz57ETkiFAHUIPMhcTekOxTxVEa8Jdlfu4smgbcgkD/p/urcohXY4vv5HC38r3pGhHZjlbnBc1vX9fI+O8+FOBuy7cBGYBt8k2L0PXt1ll8Jv4L3uVGep8FnXM7wToDTH3He5/XG+XmOr5X2oExuGZrqr91F/bNBoPZzeNBT8BsYd1vWGs9BXodsBL6/v5PtHrecEfn87erqUhfYRi4wBNsu8uH8Pec3H8C5ivP7PCLliQiiGZBvvDMV6U2Nl5JHhLhByAt3KTUbodIAHRP1DE/eXgz9ArRgMewXCw5zF0zyPehUOdQqpU0OVlcOMhaSjYGiUllQT9jmt/jPE7fjJlBsDsaZ6tmFoBFFkUDuacCX9Me9oxIswE+hl67Zd6ZP4lD+YLBgplymNPgIZDBLNL51hpHjizH9Rg2E50sf9ZvraGo9bCfjifPM9C4UQVPvtcgLvPVY0X1S9J96h7od6sGLVyF+KSEjIqilIa4ATOnI7wnO+vbmY83myB3VC6w7bS76HHZsLBMHIE2mUSQjsW/4rDcUz9EgZ7ct5MntEiNCUWj/lKmoloJstBU0Ivbxkw3klezdQNyYQPwCasF9gCA8nHcmkBTiCgjAjyc8XhYQWQeDxdD12sOH4IMG6mvdpD/tNRAv60eamdKcZDbdAZ3RSsHj4J7CEIPQUAQQMEXmCPRgfkcJU+wyGJFhTBkGmVr2cSdL88NJo1A5mH2Ys3D7QHf+RMM536QQQQ2z5wHdhzsfg/Isj0H7j2DDxvCRQ+S7u/v8kwe3N7d5CH3Fofglk1wzOFwx+d1qxUZ8IG2poUW/wAhwpNPTE52dnskTtf/kZ1eLUIc8Ltwn7zEoO69zJkp/7WSDxi+//qp//fKLbPz1n8Y8//BBVxid7zl89+ZvQK6IkMeF56Wu75mPAPOS+a7WDKtQoxA3Iig39rXHvXd8mptTzFQwqTeSmNoN227yjAi1sUA95z5M2xfq3Xe9vAh5QWrG3zfyn3u28ddf/droa/yIMdj+NoA47mLRU5+qQj4R0crKTpoS0L6NTgG/kzgP4zD5yHgZ2uY8XxjWGD728Neqbkf/AtZt0jCSZkyZ5r46i9okH1HZSCEDnXUDv1HFwGpEGn8fObu808hB64iB1V//xvpBPviM1b3kL2IwDI8cxo6bG41bDkeHO/J6IM+VIsgTY7K//lXFK42/RSPzaIJ5dKwYgetSo1EWEm7hr9JJpSpoq6ihKCPOUVEHlbJV0Vr++kYctI7I0XCPbI+K7YrD5HUDhoxiIzCHf9WUNQJbdM7xHWtlRZZKeZWyShQhdOrL+rM+N6yV7udrjJ1r6x236Tx3r3FvPHezzjiNMevaVLPCk+oPXxGyiC9Cn7gigvihWooKqLUyRjvQa5HjtVPqAn+HRwTxNV3uPwP96Dl4aWZ+cR3HnDPHjOP5fIMuNujFRuJHjHiG5xfrcyCuMy6lqus7NpXLhOeOxKJPuZbLxYER2L8iPEl32zwuMk6l3ZxPrYV6VTVqHqRfoR7w1LmUIE5za7pKKeq6nvIXOsY4enp6Khs5d5tX5stjNrtL5jLL1rmv0Geczs3psfb4uJLn4cvLK70/+BPCnjvbrww/5C8RvRG9Y359YP5esQewfqyrgUWB29nR79xbRvhRvpJzIA77mE2KW7GPaz+7aDbqGOjBKNStoqcOw+8S3R0z/x8nPT5e6ghD8IK276hPZVxW2j7nanTa4d+zZljX1kn+vy9v3uSfhJ51czLrBZ1YH4bLt1yWRfMVUvpLSXFSPxHFtWvUFc86uILpNWZfso7cb/w18B2G1tvb2+nP/NzkD59sqLX/fECxtl5ZI72fHVmX3DedN1m2m8Iti+vaUNAVQAelFonwLekfaSMbl295gfCa+uHD+zT8/owR+OeffpINwr/9+lv+SMp/IeMWuR7o55Y15wn3fZDjgLEwME4G5Bmon+tZ6HelVpVqFAV9U1wUz7Pd5oPIps1nRLwR9veAZPONDJkvhrgwyLUQVvBnimVeHVRyrtzI/7/rAiPv0fCghsekS9yLYaUeY13H/FqpX2Sr+lmYYavGcK576SlGexz460vXSIQXQBaIL+cZ4XB9fBHH4YmPQ5/5OI9R/kfnlJznDHybH95TnhGh4nZzNWc4HmlSLrXLuTbur3q6hE/h4zL3slHTlHVPB6I73LnBujYmB+oL+AbNnBNM/KFf4G8UaB0CYy/jbMePqtlLtqrZ10w39D3TIftfoV8VjKaFd4REuteq9LsOo2sPOvYddX2rsrpWwQgcGG/1cCndX7yAc42zcRhD8JD4oAHD73ADNW4vNNxeEu9Swx3AqNz+FPWVtvD556gpY2tD8OONxL7Ie6DcD9kgjMF3x+MuwMZq2YjNWBmoy0B9B8bLyHgTOlBqedSewuZ96HfAZzpHsN8hNf8x4mOvj3wc58+CM3deph/j0yGOS098og1F4Y4DFJVSVWqV920d65RhvtSa8azXAR3l2uo5l/3GcIAtvDE4bIq3TZ79De6BtpnDBtyZH1LNvN0J/Cyv5X4Kt0uDnx+HPfXZuXaRzZAzZQ/ImmXhFSFFhDznVOp6iFJKhklEAkRTQlLz+TJ1DKcxfRl64Xo594jmH5T+Z4LsUgbUgfb3I2Z2Z+D/qIdr9mdWiPxizm+UmykCD+7CWhYR+DUoHC8fZhrokyPc6PEyw/sbw+6ZmgeO1/ov/dnpSA/5H3tHRI5P63KPgp+xD4to4zUiFBF6fu10hr6e8o5JC3Cbc9KGkMuLiMwvAioA9dxQapXnSL+/9OzXe/b2Pe9XC95r8gc0Nv6aN+Dt3y/md6yqQj7icrGeB7e0c4I9rt9/V7wXG4/sgdMIzDvRGj/v370XH9wX5rqQz5PbeYOIoA7oCVlLrU1eqOW13Ilpvjfv+hhRiiIiJwPryvIlKDPndctqOZHH+/NHZEsZMWbawJmAt6zer8+yzu8N5Jz5px4pq9SqUivyzehkeWZU3iUq4aVWZRpkiwiFuKDWYcpp+ZDN5wg7IKfPcTacJ2zgU3fTD8tTLtI4rUFuigiAzqBZFvKlPqClTuVDLU++29H2KSd67BeLfO91W/s90O+31rXjOi8ylvW45X3I8rk9jabDR2VbYxS2/qzPNTr0+bZ1Po/7aEKSVch9yPk+Ry1FtRSVCkyzLpFpeHBPvLjmPmSKLiyfdTFjbjNi/v6b8iNamRGfoM49eCCHF6K5/EbpijSyZ7zmhiMezxQPliSOkD74Qe3ZfMnUdyj/faJ86zKCGBMURYpoEFR/9eUyZkgRod2/mNz2K6GIPQhRXlQfLWn0/oZ2bLTpIXWWumhu2EzypUcQgaIoTwnhEX4coIXjC8OzRTT/EVqQ/siVbbrPIKs8OwPmk2gxD5/E/m+5I6KNW2hlfHru8DyxZI3wxxsnGHTnL4JP8uzsTK8w+J75K+AZdk94dfZKZxiJfcbmr4Od9th/HhqD8GLRy3NUzgOUF4GCuFvzoY0A7gxJNV34oeeBPfvWcyl2tDVnQDknPdzLxmB/JHd9fSXbNS4uL2RDsO0bNgYbjJwprz+ZINoux5k3NXYBLzARIW4QKp4QqyfGqlqr3AAdk3fXoSwDvu87Dvn6RAffwrqMX4vTlszLA8sLiheWF4ECvcgMKHTMQTnIaRJ22x+IKwweEZF5++C8PB/sQST5MQESwcPeXwHriSmAeWJkIUIWy8CEgVCkDkUAyizoJ6ARuAVCPMFEyYAkY/7ad8NitmVhbRQjpF/InS8dSL7Io5SSuuutX8MHorWqemH3Amq3KagG7kp4KVWFtGFZDMpXSoIE5G9j9GZa2L3Ir70hobN64VylcWElH5hvkdHtgNDu7vI1wrlNBuqf7UN+LdxacoyncNERRcVylKIAxbwc8jRu8wpFxNP44fR7OI+E4yl0eKUL/4hQREjcljllRb9Doul76w2Nge637nOJQT5MH+xHXG8iBuqafc91B5quIPNEaOaS6vmV4VJEPAV6SF0U9EIdIxyu3TWiW5edstPfR/CUR9Znfq4rXkgJB+M0tHre+4zNub0At11PkH6kdy7IMIIBXRzC/cYH3tcYYK9vbjgMvwamNxghgA+i2ZRFBAf9J82g+cMPevP2jfxrHE/cniN6+m2ghw269+bNB+g+TPdh9/nFhd5j5LXxwl///oLx1/gNQ7B/PWPjrzd/1on7uydt57fwXES+5ivjoZaibhozBXnmvkNjaL5iZj5BUyUvhH3SP3WP2qcIls+ylNr6setsOUqp6hcLHbOAWS/+Mxb+uvd7dGXjr/EDfDP8vkWXp7Luaq0pzUg5lMIQdEFGek/uxn/t00fmDWpnzrR/SGoY04+MuUd57sr5gpeYFQZ+t8OKjbf/FLip5xjLNjB23D4jfWgGGZDXiNgD1Bg5aDUGFQ5aY/q6pmwf5a9XKgbf8CEnh53xeKeKwbcDBYNvPNzKfyLRX8YM08HoNg9GrzUQf+BgdMAoO2CclQ21kxE4rL5KzXbAo0wgMJ7wRUG8qEUFWrDaJq3CjdzkWTEwl/FB2txp5DB4WN8k5bRW4oA4OCwuibWK2gFzsRE4BtbL0KLrtOyrlgvTXnMfrqWk/mU9ek6aNxbo3JuLVc7XG21WYA28prnmt28AABAASURBVDC3H85nI2M34b4yg7b1CKcR9F9+hRQRKtSt0o8r61bvMQs69GC/OczUiAi6Df2OecJ12+a8PaRfBHmBWopa2pr5u85bdOH1bc36tkE3TjugD1Njk/ltZD/rIoK8Sk3ZSpTMpyKjx9zJyfx17is14+MrDJmnGDCPaMN+V3atRaXUdFfSFuQq1X6F/Bot9isoQqLsMQFLmkJei8zzjE2q54M3b97q1evXOW+esoE9Ya5YLo/kX31L5IHMmuA6PTDvem70V6P+oYz/hHBS5k0bgz13XlxeynFuMWY6/oqxu2G997gdPFbpH75RMPeYrLgaN0oUKy4XCzm4iUGwu9mcqBApIuQ5eMFcd3JyrFPqcIpR23B9TvA7OlpqSbj7Qte3fWPqqRZ00qVh3Jv2ppM38jz5lvXEP4ixv//7AOfhPlTQbxMRYVIQU+WFKDqEMiJyE29E8JH6pw7Mk2KADh579JUNWKOrxzTM3ukWw6y/AE56c62b22vd3t3o7v6WTf+DVu531ivpBvIVZbi4Vn7QTyLb3P3E6GrNdq2lpN63mZZxDV2zT7u7v8tfi3od/M9//lP/+Z//lI3Bv/zyK0bg9/LLxS1rr/902oPnCGTNfo/8rqG4Cmvhom997ISXHuveL1HHvEwdLXr1hBdebgryFgxDO2AwKokh5+1CXWYwOlHj+EkU5+P8jIl3GuvDCPwMl1kpwwZfG3T7ca2eeXMxPGrJ/LoYH2Xe1GEdxriOeb0yl+5kQy6qyR0NI4TbLgiy6ykk5BaXI/4RuCYz9vk0ve/du8JTzgP/2Y3uMw3Ucc3PsKBRJLqHAholVECE1GBGEsQ5N2n8bC594TqMNfMz/TipQ2bIRSb00TXHeUqDcWXJPor+zMOp5ozNG45iapgfiYBN12xqMZl8jPlEHUn9CGLYberyLYf5cB/M/jmyRg9gVCUialZHW1TW6o61voc2bNWzlre+ulLxj73YZ9jwamOs2J80sEfx/mWFodYUjI/X2u1Xbi+0vT1v8NfB1/AYhTeGvw7GILxN+k72W+NeE39zc8l245ItxpUG8tTjrWwIDvY7NvhW9h07IFfFCFzwK/BJLS97rML4CozCxWA8efwV64Fx6D1KsV4M2ivwj6SjNf4M1u4hUB4xBJKjgSL5/dNG+ZAvPyeMz9x2fhFO+zTSzifzOwjbuecYjaY3rClVzPl3hNljyiMHmmTidSbnbebMboL9CKWXMWrRl/cW7T1ykNcAfKe8cbMXsZ/j7DGq8aNaum1zpyxDph3gZzT56Mn4NX7MODih9hcPgER+NkJF0zE/nrudhyjXdIAO5GXNOL7jBvNOZe2qrFeAurveRkSkbvR/yxX/twjyZ8gxt8GfkddfmYflfAkflxkR9KWGWgt8yX5V2QvVyZ1rXCn0q1DIF086eJbAI8cCY8njZctea4bPGT2W7D8wFg/HBx3aGf0PBUrJmoUiInVa0J8RUWR6CPs1hJ5fhzp7wvNOKiYTmoEkTheKmNHaSgpuQ9IUVktR7TreB/boO/adPbD/RP0eYCz8TgBm6v19pW8U5yckQAC375b3O+91vU/2+8wjRuAH8Mj7kN0Oc18Y6SepHdLNlGzyRlKF/5G39VMLshouD+T+nLmut5yGZZ2BO+Wqc92RjbJcpvtjvjsgo2V5ZF9uufzudX9/L+/XDcv8yL59zXvDmv2+0zl96j0lFNKBSb6CbEYtTc7OdCfnXr+Wu9Sa7R7EiaCWQNNlnczyrTlHcNnWl3VqJM87yCyP9T1Yf4bzsCIDhjyzXSjDciXwq6XJl2XD29+6cvv63XqGf+hrLDHEHPl9BOp2d5tHFAqQXK7lsIypS7cx+nRbW5+mPofaclbiOs36s3hCli9hjhcRcl0sawJ3BKEzJKaQMeWx/lyOZcu2sl4AEYj1B2/KiwjEfgZni7+JMXoswhyWn37I8cSPcTvmXMiaDp8yQ0fiUSNykUKSs94jmi7wSJ1MNCIynhRSQvvLXnvXfwHXCkQkGX6kD46IwFkUJbIephEhcbvrNj1Re3RgPYypH3ytF4/h9EdfpvodF+W4OJdnGhGKOIAO+PQvKsgaBZnDCBFFL1+tBkhPd0Nmy3iIXaJ9PMfdv1umK9v9WYz0a6G7TP5khnplxQ7pp4uICIX1gV5KrfI6Ms8h/kDC5xmnNgCfnikp52VnwOd1rzEEJ9681ps3b/TmdcNreJ+vOY4Nws7Dc1DOO32ncDuExA3aE2ZSCxqzrtEUXHpbrwP9x2dpnn88T3le3308YHsJdhP/tdRLbBwXGIPPLz6o6IuXiyASBbbS7T4EYd94O7WTmBoznxQP7lYpe5ij/hEhK6XUQgNUdSgpwSLeGdOCuJho+s2LoxsuInPzY6Qunjg9oe/AIrnjOejdAscxHN9w2gPIWUaELFfEnjoAl0wNgiAhXxFQozn8fAbXXgoaV3k19173kpNHFJUDRIQiQhLgFpdTUtVpgDKRMLHs6sjh3LDdD1zn7+ThPNGx9VzohKaVzYcPfjv0aXgjYpjPRb5UlVIUAUThFDxQ1uAyPJFNm2O7rVfLsOGQfIPON9u18s9msgFIt/0P4g+kH50XFTE/wLstBtymiamukN2NFEgS6AhMslnGHZA1+aTEgQYorjOIYv2GInmHg8lPISU0XbgjEYoIVEnroYOUDTkH6jDQn1x3vxzkRgZ3+qEju42M57iHID0ZTgU9IxSlGcm8FB6KaChJaaNodWvuFkakTIzY9JfWV1L+Sd/mn+gcGe3XxGv9iITczgGJW8DUi5tfFuBH+GGYaYgIhb1IQW6yLrZs/uaJzBtWHzJfXV/p8upC/vXKuf+sAROZDcIOt27dT/11lg/sbcD8/vvv03BydGzjRc0ynLeNyZ4gb5kYPSH6K6ff3v2WXzrZ2Gujxbv373WOMfiCCdMGZxufvflzeuvOfT/HAHOOqReGWqtKnRBFEdTKyLp95kE0IrcIycMepsNvnN3wMvJhpiEixJ2QzIfcxy2T5fPiYmPFKUaQ129e6e13b/Ud+rGx1/j++x/0PW7r7Q0L1CmLmuP3zLXOR+QprtbutBJt/JR3u78ApzGedAM7yAP/djc3zf8sA/oiC9tIX3B/8Fyx4mXFbWd40+15w3LIlS8hgYjAWWCNUJHyYBU7qjr4noJ6Dhh78u6YgwoG38JhZrm/VsOV6t21OtwLjLpLjMALDL/d/Y0CP/kLGQ5Dt2Awbq8khz3eK9aPKjYo+7AT43LHQW6PAB3oa6gzcJhWeCN55O4SRR1zzYxaqtyvZ6SbvGrZUicOgcc75dfHGIG3HPhuVtcaNjfgViMHsJzWSsOD/MVwYNyoGC96jBeLOmiJQo66quNFp2P68VHXa1F7daVDZxQySCPz8cYvh+h9zUvPhpfE9eNGaxuAV1tt1lttJwzMF22eGNpcQB9B1fDkk7zbWVwj7SMQ9FGjJK+DiybETwn9jqulD9IDhYRHREAAeo6ARpH7tlFrTb5jnau1k6lh3mFdV9KvR0+Gx5PDS+alvFoVh5y/3CcjXEZkGBpAD4RZn6x9nq+sK/s7RpOhyePy+n6hxXKRRshTxuwZm8lXr1/pNThlbB4zpy0WvWptaSxHKSXdlquhInPFzyjUr1L/knBcI6LI1PEXHHrYOOr8X02b2FcYhc+A/fyS7HgVXRklCnWLPDT2XH1//4BB8laXl1cYBz/o3ft3+u3dO/3627v8Qvjy8kLXV9fyD248Zz/yIu3xO7Aeep3fzQghReRD7QoFTISfME/uA78Mxw0tICKof6dsr3y5X6Y+j4+PZeOt62q6xBBsXfaLqj7buaqa9hUDca9jwk8xGHuz/urVGW3wGgP5Kzb8J/LasjxaqO87lVpUaIMoIV8j88serh2gk4xAHhhgZB4a53jws7/Tu9IO88be+l2hLxtk7zC43rAWej20AdawTv2V9T0GWx/0rHKsbrRlTzVmeSK7UERDgdZKPRNl6iNVpRgl4w2s8y73ngMjl/Hhw3va8zf5L2P8+usvSf1nv88/nNPml/llstdJt+uWfi6uylhaLpY6PTnVa/rRG/pxgv71+hQ/+varE8KXnU6Pik4WhblIOupG5qeR+WhkPhrUYQSzYahgJApQ2DvFE2yY4wBrBZVm3tqISTARzMMJ0gU6NghQYEwL5sQYV+ow9C6ZJ0+GO51g+D3Wg5ZaaQH6smKu3ajEVoEcqI6acYfkP4/MU84z5SP/Iua3DA7844CLdEf6jCoTDdaIJyC98yRYJFBeTpSMH3YY5l/GiPdIPg0D3CAUpBH5DzH7mbYyR4oEZO96JhA0SqhMsJ94RBBJf+xqOfgZ8j8e3CEeDTq88J+cyeVDu6h2Jnhwf9afKgm17yFlfE3XCE2Q0QiGZ7Bfhs/xkqJtMh0T6Ny6Zp0e6DdjbNToCLWmQ+NU4kjagM8+gG8hPapWwwidMIW1lCMp6I+s5XR26gGPMTXcnzGwCuOq2IMIg+uIAXZkjzOs7jViJB7Yzwz+oRpG3MGG4Ycr5Ve/GHmHu/cabt6B3zRcg6tfG8UI3P7EtI3HE+4uNLIXGv1/EicuNd4D8hMI8q6PV+rXN1qwN1lA+/Wteso26uZOdXsPHlSHRxVkDvZjDRtFjtst/oMKc2RhHkukvkbqj16ST+3hFoCncXjuebtnNN/d0ymk7A0Svp9DSFOMSFp4HiJwJxgX3IrAFRKMkmh/WXoRnlRuUfeJQ4y0tkHK0emgxBeIKCqlwXxEKGKG/YPw5pZCvpzTwP7Ma8HHoK+i34H5fkw6aiDugNuw34juDUsIK/M7SgHjJO1TSuyUnQh5W5aG9ObBTQipyGzMsocsG8/dHRHUB02H6wal7jHzhEW0PJPoa6+WRjLVV1+tjJfTHPrS3fTN+Gop/jfiUw20XvTU79C1D48IRcygL9GPai2aUUpVBaalFBkBJclBhnN/neg0TjxWEux9nlDCR/o3Q0qWxMjMyDRgDoHzyT2HPfH8CxxzOV9PR3nW2kO4G8QVEejOmHQYRQGszxkRoYgZenJZXw1tDjGf+hv2blSKw8nmPFwGvGZIEeFHUrdjLUUde96O/brfZRLsUWvXyXy/e7/r5fchGwpN7e84pdbMS1wjcDtveZ/ze0y+G7PvXvkdeYLD8nyPd5xGt8xvnuOGNoeSh0UsPFIv5F8NyzPLBS21KuU2dZiBrB1hjp9pqRvCZb6Hcq2Rz+/ulsvvBQneJfye8Gh55x91E8918N7d76bWueuIiAoexlyOqcutlgMktWwGbusyw3GbOv4MstrdLsPvN9aTdZiyIoffOyyvqc99HJ7w2OKdZmDvPzKuqGzmFRGKCPmdNMuh3FKrXPYM68/t6PZc8m695H3X/IxlviMeydTxXIdApykj5VovlsE6sj4tm5H6pL1XnGNnHOSy/sTldo0IuM/cc7gpsPy1FLnsiNCcR0Qo1C63i+X6FGa9tNi/8+nygEBKVbbuAAAQAElEQVSWC32SUxOizWnmzXlQgibX1MdxWx/GyBo/MpCT4j+CvayUQhkR8bTOuCMCMQ6hF6+wrx/fjFD8rrSkQjaRGg4SyeUz7MyHImIPwQPf4rIOmhraepJ6QkdJW0CqKFnHB5+7g0BDFBDGXHby+M7upEWlECsBH8A8NAL/hNNIJJevlMMPt/cBkB7X4XOanp0o/JiRnWV2/Ok0EPQ5lH76xBX4A26iSdT5EBGR/dFzSy2VOaVTzxznOcJzxfER50mcKfm/UDvjXMN4BT2dcMa5h8/vZvgMyThzOGcgR6Rdcsa0ZE5ynl1X5TkgAoF8G8qHDi981LyTS2WPzD2eTzfMV56bHpnnH6aPB3x2dMPZkW0mPocr+sLlNs7O6Xhus0PgNxUL9/Lt6A6ZqXnDec49euZNZ7jjG83teu1ziAhFuJMCFOWFvF/06hcLAGVRXOD2pN6U2dFgdYedYhHE+XuhNLz45MSev+LZaMMis2XRdphlIXresyQRliPwA8gj3A32imQVMx+KUhQBnUFQu6OR+Tk5iTbFV6M5KNUux3kCO1oQIxDVMgg90QLL7nomCExKw46E4bRyE6FQoVB38qA+EfaxH3quRV48O3RrXZt6cazovxJWiuMqr4F8N7mAW4ebPBweszzLNGqAH4jjQ9/tZuCsbouuiUeajZEL6VruvHa7Mzs9lULOQQMT4+j00IG8zDtszMqkCE8egauUku1vmfeoavJXlVpUXAfq7PonP7kjQlGKgnz2d+MC3x0Cvxkp16gtdGBAzsgNIBsX18mwDgbcDh+pj+sykqaB/NIPOt2uozE5dyQoNw5lMY9nmRCB/PARxDLKIW1hsn/m6C09pezkGNRkwy/lgR6EtTYYdUidDVFor3FqlZlKIS6XZSBHAZGgDQJZCLZuPHH5QPvq+lLnGHs/cPjsP1/wAcPsO4y1/kLXX+pecxDuP7/ifvnm7Wu9/e47vX37NvGKw+bjo6Nse1GeN2f+xd7d3b18iH5xcSF/2fTTP3/SP//zJ/30z3/qp59/zoNtl3N9fS0furs9SimqpaHUSt9hXmERqPDuHw6fEUEtDeryyfsgPCIQL8QjERGwAS8Jkg9TQ75gfD9BKGKG4yjd7u/+dZENOG/Ri7/w/cff/6H/+Md/6D/+4x9qf+r5R/3ww/fo7DsM5q91hM6czvURl/snjQnHk4a1HhO7vu1Z8ROYvekJZskh8xH5GNat6R4S559Eo894bHg+BrnxZn7wZtsvLquHR4yP60xW6tQezE/VwJDpse2FtOcFadF1WtaiI9pvSV9bhNQjz84AzIHoeHel7fUHba8+SFfnqhh1lxh9bfxdYhzuMQRXjMJxc6Eth6EbsPXXM/6zibfXEnHL+kE9h649B5c9xoZeQyunSAuMrQuMSn1fNGNhHr9uptSjx913nfquTyw6+Noz/9LfJtrVUI8Bt69r6EqdHqXhVtv1ldYPF1pxCLvh8HXLgevAgevIoe/IAXAagzkQLhwQ+yuinoPpJXkd9R1G4IVOeAE6Zh1ddB3lFfkgeqQeA/pfYwD2WPCXv9v1gO5HAF0B1sqN53LWy2wQTRcNPrfvyJw90uYjVOjeMSptUqlz11UV2iaChiGgEfOHIODJfRj2Kb4lcH4RkeOBB8WPiIlwkxwR1JXyO+rd9z0vgAtwJBsKTzD8nZyc5JfwjZo/ybCONnIJHh8DcyMZKyLkulT6nfMyXMeIIl9j6mBUrgVs0gbGkELoepahyvEL/dRrrvcxR2wwT21AYz57/fpNGiA9ni2fw11eRCgiVGqVy1xidFvSnn2/kOWsyON45he0sanLiWC+n2QSl+Ms+gX1O9EZG1f/GMTzhunZ6ZmOjk84GFmqOj/KqujMyPz6jhykRzad/tHMh/PzNBj+9tuv8tfB/hLYc/nl1WUzAjMPO+4Go93gfuEmUSiiwTqwPIEuIoqC3CNC3MDU0J4XbiBfIUU8r1tFNwsdsdk+oV1PT491giH99OSI9j1O/+VRT/0qOiukd4ty4hSSdbVY9mk4fvX6TG8wxJ/lBp6+wHy5JM/Foif/Tl0lbSEtdcp5knbeUkdjYDyNiYE+2EBMGSPxxZzheru8UkqTAf+BudB6WjEOb+9udcXaZKPs5eVlGl8vMa5fTXr1V9Y22qZumTOd1nMq6lD4H0wEHCiJgsyVPr9EDydJO9o2SshDZKB/bKnDg9uVct2ONgL/9BPr5k9eM3/KNfM9a7TluL29Yf+2UURRv1ig42O9efNa37P+fAe+f/1W3795ox/eNvzIuv2371/rx7ev9P3rE705W+r1aaez46ITJutllToq0Fk3BrqYjbtMekpQz5F5atissH0Zj9BHjeuVRvwcJ5wOXaoMCgxzgcFMGJ4qxt8eLDH6njCXnsWDTstax2Wjo7rRgrgdaWoZVZAliiQjoHmPChQVyFaBDcBzMGITFgcQvGE/8gvJ8+wMGwG9AJomJEUAKangn0D7a9yx5kAWvqcj7hnCOCm7qZfpU0guk+6nQh9okAprRaFiEUE4+VLn7CBm9Xsv5yXykxS+8yFfcKKoZ4i9m0gRoeYhCTYhLvhd0MzjjfgZBa9GkR01ZPVdHfsTLW8bcGz4NU3gS3SZH8wTeR/OmkJGqV+MsgNr6ziD/jOA0UDvo+ORXgg4ArMG2dlrwtj6hUZFYoAaY/rbr/UZyf2ykm8HTCvxKzJU+nfBqLoD7jQQjyuF9wH5de69ysZf8noPc6ERI/B4+04jRuDx5lcNCdz+E9IYezfe/1yfa8M+aXP1XqsZl++SX3sPRfj29kLD3YX8Z6mbEfgKw+8luFK3vlZlb1LZVxX2JsHeZIcNY5bxmuOWscvLoTzWg7FbGLuFuhXmI4ahChqJCD8npI8iTBsKsZ6jqv0LwpxaCgle0Fnb5kXeRkQoJBATROyY+Jdoi6u8HK5dXHOj2vUStV+CB9UU1SWy8zhA4OUckavk+KSGpaiyJnfspUyNxlcFYSK+nlwUkJnTb2FHCvsYgwb2NYbDLIzpHoPM83DQy3hSZnNQXMZt1OWPWY7XmIH90Eg7O0LQjq6HUUpVoR4h/gWAOjdYReAGUujrrhbPSWboM2nnOKaOF8ETR0QoYg8cDoDs/SL2vL50xZci/G/4xxrIXjR5m38JU/BEaBK4oJ0ETEv2rUIfqxUeJKW/FYMEHkPmI8KJxDNHj/t+lujxQ9/1vt5wP34O92v7icvpIdKUX1I9uw7DzD8L/tOczvurQIkWPMHjSZp9WITDcCuULI+IQMd2G+g4563m1/RaiOsw7S5UavWCUSPz0IiH96KmsEpKbPMaSQsfERK3nl32igjN7egyaymq7HMrc2bHe4xRJ9rzDrRk7+p3hWMf0PMuteh7OY7hdM4jIiRgWTx/GXmOjGHVxswV55k2YG62a5ayjTbsow33g5H+Il+kjwjVMsvTyfl7/s6ykGkuy9TIcGTv+y7fOUzt5zBxOW+Xs2VfPP/Y2H4uN2XE3+E+Z53huPYzHMfxXS/3b7KU6ymuiFCpFRmRE9ksY49urLsEYbOf/fspTilVxXU0iFNxR6A/Kd+Hra81eluBR2DqM4fH/KtvK1mXKSv7/Iw71cHjzXJGhCL7FXosgDIsxxPYz+j6fDfpkHsOt6wLt7nbGuqwWgpL0ajUIXuQYe6HtF3qyzIYtLNlc9vvdEe9rLMSIYMOm3k9p5Zdz68pTYlCFgZ1wy8CehiXzu/0+3Exkv0eOA5j/ym8y6OEj/JCFLmvPAGeI+t59iV0Zv0Ndqc/uRCZu+UVoq4h95GISD7ic1QfX44v0nwzyCrTipTfjkwkJSEbGX6EpPA/PNwH3J6uXyLmdlW7UMS400vbW9k9zH7WLnFa5K94hhQRCR6+JdnNE3/LE8XuQv+cQH8vjMtScSffwkX80HRNDGJNHrSjZeO9Jl+kXqKEO9aU4C8iCMatFxCBJwgCvwwR6wABH26rWSczX+X5zvOGz+hOTk7lc7k8Fzo74/ys4ZTzQ68hJ9DT0/354QlnUP761zaKI58h+cwOeA7ynBToP7LcUMQEhYXhOdHZf4on3OIaGWMDGGmkLeeznpt8HvTwcK+7u7tEId4X7qm3kUlOJDMlldsYIsQweYoDT9blDDOdcmvufLbH3p8uQhk8p+4yc8ybRM14zjsRigB04IKiaq0sSLUt0NOk7oaZkZP5FMfxI4IcyZfyBk9MLMyeuBNM6NvpwM6LYU7+xLMyx2kBSFkyBx5kFeGHUibBCndEQCZopnOcyY38muMJPyNanCDMspZ60PHwI7pjHUDCod1l4YydB4zzJFIAAQdnfeZ6QeUrpDn/xgSkyJ2xoOdSatNzhZoH9iu1ZhxSW6l0lzaB0ZBql/NpkCK9Xf7AomqD38Y69yIKzQ1T0k0aiFtbbNkkbHlRBBga3Gbj1MFHZOcmT/cXfXQFPhGhkvKXRgN6gIhQxARNNN1FEHDo95RXaLoaY93aw7V0WvMoBUIIN8z+TjcPkgYZBSERoYgGnF93B9EOIRzcSaARoYgDZD+yDkIF3gjTKY64kIp2tOToFQU3PU/8PA6StrYmCpFHDY3JtH6kk/wiQoX+UkEprWxxOV+3pzfJjxxw+/Dak9Q1h81XV1e7L34vLy50fXMt/5LFE5rzrmzel2zYXtlYgXHERt8TNuz+cy6LRS9P0EEZ7l939/d5WO6D6t9++y2Nvz//61/61y+/pKHCf/75kjJuKNeGYm8yLVulb+cmdppXumlD60naYbVQF+AxEhEKyvuqm4ieF+UU8CbyRR7mU//p9gPVJiGib+JEhFxm6pLyZ2qZLJsXEi88XpBsxPnhhx/0449/S6PvP/7xd9kYbD+H+ddJXpyWy4Wc1nm5ONd/RnMjBw2aftn2I80wt7/5Q2QKHs2PiPDcpOfJvauhM23IuXjQwKK1ZU7OucDzAoeBa/rGev2oNfyW+Xmg/IigT3mMVimKhB5i7scoERbjQaiPwrGfVJlvghcIrFQaH+813N9qi2F3y8HmgEF35PAyOLzs7q+04IByiXF4MaF/vFF9uJa/Eg7CZZBWGH+DvMrqgcPUR8pYqeOwteMQ1oeyHYtlF5IParsaMioe1Ty0q0XJ2w1v9wy3ZUOnrvDCVaqIosrhcg1/mfaoEveK4V7j9k4DBt+Bw9Uth6zb1Y22dm/ulF8DY6AWB7/BwW9gBK4Yqity9sycPfpZkHefcFmUg19Bh8HB8kjckfYY0fnIqXe44yZotkE8pKA5ExKpxIUHz2x32nykbceRtjVvmu6pbyBDZuL4EyKkQ+jZdRj2Eu/EEWQioyVuXHuOyBERKnSSQr1rrTLc//t8se4xBi7AMo1iuUlbHqnRJf69HNdpanUbtvSVfLqu8aVU8i+iGNQwakB/W/ToP3u1WrVDAbsH9BFhWciHNJU8aqkpj2VZLnvKPcZAd5obS89z/oXhyekpxtrjlM/jvefFtpK21EK5/7QCXwAAEABJREFUFfmMDtpxUNA3EKfF6zJ/x48IZDRIV6v6bkH9ljo+Opk2ta90yhx7yib3GCPwEViiiz43rEtepvssI0qR67JijHoe9xx+zpzqH/C8f/8hvwy+OL+QjcA5l9/e6eH+QSte8teM89QF/UJcIf6lXEVBG0WU9JVCSohr5qExIcPgCZ3viFAhj4peOubvnrVhsVxoieHWODqmrsAHPkdH+KNvt6HTGC1dRSe9jjEan7CRf/XqTK/SKP9a/lM/r9j0H2NMXpJ+0Xeq2QdCYbHp3yNtPDL/JDWPsZAeQb+YBtAUx+OgkCZCmiGukf5q/VhPK+ZCb+bv772Zv02DunV9fX0Ff63b21t5Db1nzXtEv978O92WedP5kJ3IXoFwtRTVUmjzLuvXT+tcpR8YBSEoWgPt4jXxAUOwvzi+uLzQu/fv0/j7L9bRX375VflFMO19wzr98PjA/m2tiNCCPP2ic3p0rFfo7g26ekt/+g4dfo9B/fvXp/r+9cmEY719tdTbsyOMwUcYg5d6fbLUK/T+ivY6pZ3OTGm/E3C86LTsq/wjn4XnUAy1FV1WdNyh4x7hKzSYjwVGDPBMiAptVJhHO+hCax1hGPPXv6f+AhgsMQj3GIQrYQWMzJUDaQfy24FyRtyirEJYMcWvSMyHQRlghG8cT/PGKNSiIG6CidPzbCQdHWECvLhihhl4UmoHtYugNC7OlLzHxMCzQejBaPHod5Qn5nclHZUywSctoVKVfaPQP+ynkDKupKw2FC7vZH/3I8g6xEO+IuDTETwNQfcQVwDfpkFo4Ejw4MYlfD9GaxspqfQkjnyFH61KIyxaalrDn6VPueyZJ6zxaBmdpU4184MG+tbHGBxDI/UbPy4ZH/sOTygzKiqf/ebw2d1oofyEBuq1VaWvlh3WavyeVhuG6e91YP/gr3AxAqdRln1DXV2pri7Z61wkysOl4hFAx4cr9kyX2t5faHN7IRt6t+ybzBvpxvC7BaNBHN19kG7fAyiG5BHIYfeX8tfDerjRyF5rzC+UHzSyxxs2Dxqg5oVBWLwPMpkomD+DeUggGGsJ6pytNXVIVKHPg8ZDwwFk0BYRAVsU0aiiSIJPwIV5qIRPNIzQQ6SvuAII11OIaw4ZMz+7Gp66XZvmL8czhBvKnbnMVPhHhIrHKogo8lg1Gh/Kf1OciJDweQpx2R9ycFuddtKjGes8R+RKmAcOBHhNT3PPQdBBeeNIOUThzsw8dw7siQbadaBNR9p0HAmNkvNOZQIqICl+YdDDRT0iyEshE8MlfS1a/CD6DNjP3ofxzH86MtLrJaSgJHspzH4EZTrT/8W3amDW4Leki2wS94UI80brd9nnvP8puE1BqVXVAKVWFcIyA4p06d4TjPTh7McTzbND9vv2M3bhpPEdPAzIv9ntGh/iqfj7OjUuwjRQ1yEK7oIeY4cI+01xFJqvLImHpwbPDyNzxo63PyNndPzRKfbpmLjsQWiS9kCWiFDQfkYtRbUA2rQzeD/ogPfBfb9gT7zQkjMm/wWkdq60UIYRx/FqKZr7gvuADZIb1isbA73n9rvNI+83K4yadm8JS8x9BNoEk0pEohbyRJbsb+YN3C6nlrKTN8Nrp5qoqqWmLFFKUpGfVZI6Q2FJKc990X1zS9+0LJbXe3vz6Yf/kDp2au2uiNBOxlpkfVXkMqyLQ/Top+c9qGPvv+PxqwZpOt6PnL4gq7hG5LLuLEPKw/ugZbLOEtafgb9163jb6ZxoljnbGxkjYien86+lyDK67FlGu833ls9YLLQEC7f1BPP9YiHHq+i4lJAv69FtPVhmZPD7vGVcIZup5d7Szg63Bj8H5/ciqENQXsL8jFJo1kjw2Cd1++KybM+ReiHsm2/ydBrLb7rLZ+chhQ4ux59gGQb6UMPAlq3B7WzdOZxNwC6x8zHsERGK+DSk0CcvB30znMA5mn4rnM54ms4uZR0ECVBUaM8G80bzjwgiqV3otqmQPVZjUHvzTJ3hx43fofZa0sMnOVImPuQdCsn0GQruJk8cyAYflo1+VkztDpIbEk+RTK10ZITzjYQ5zz6nc5hpS2POsUz/bAQZvgQp+CcL/hEkhZSQr9lxSKWImGCdGKFaSs4N/aLPdeKIM7HjI5/TneS52Snnc6dnNgzjxgBsI7CNvulPWLpnOoX7fO34+FjHaRReqO96VebKypwZxTJokmOm9juAQvPl/jKwpx48TzGne27yWvTA2UyZI/1uOrXhvrh9TlPQ3sPcSxHt/ychJ3qU5EXFE7bhyX3BBG70/UJWYqlVjhvRBLKSclJCSQPGRS9CNvx6ETqEF5nBLyqMvpG4mc5d3m7XIfMLRTTA2DeBF7T5R0QuThGNFmhEUcTT8FIi5c36IHPKXuh4U1yF2jVRHyQ1D574RUSWU4jv+pZaVSogj4jQgNzZMajLTF0nV8l5E0UvXREh52d5jFm+XNDpqKUW1UI5URSlaFe+eSPC2TOBjRpYIKzXDQeTa7DFOLNlQd1M8EKaiyv+m92f2MAIPMk8QC3zSCcfyWukTi/2PX3+skRGxgo/AxlBSBGhoC2Mw7rYTaAIVV6UbRohNQQUkDbTxYE+Jj6sD+sqKbpKSprMwPmE/pSLbDJLU4VSHuQKl4csxdRyVMsQigjNV1aLR+p2p2/abvYzTd0P2aY8uN0KI9S5wHNHhNqY7FQozyFuP7e3N8d3GANs8M2/VX91mUaCi4sL+aD58vIyD7YfOXyOCB1xAOw/h+o/WWy8fftGNmLav9IHKVnuV97kug/d391h/L3Qrxh+f/7pJ/1//+f/6D//+Z/ywfX79+8Iu8xDc+dvmSJmWXt5DvHckXTRJnrzrov7fq0161NIE4HeDFfua0GSr42KGndRrcNaily+65zyzBtZNrAnLCz+/wb8p51//PFH/fi3v4FGf8DtPwH9GqO5FyO/2FQ2uO4P0tcKhJYRiOannc0bOrjsbpg9iZ7TS3Pvy7G/v5jfbMdst3UuVhutmQdWjHv3j0dv/lcbeY52/IhQRJCV0coZ3T8BE4uCubqAykFoAqNnYAQdOHDc3F1qdXUO3muN0ddftmxuLzncvNJIuDD6xuoOg+69/P8Cl809vA28DyocThrhA0ofWmL8FcZf4Q4MX4WNf6XcDsVUamuUpMJwK5UQNFRhCvLXInU11JXmV2dKWAE1CnGLitsalBDXlr3UJmlg1GjYKLTSOHB4irwDht+Bg91tGoFvNG5uJBD4F5CUw9/AKFzHxzw0rhxadxgEECfl6WpR9i/3cfOUXwmsBf8JBdoQCoSLkGaIeosLVcjzh8eWx+SW9t2gp5zbeWnasu46DlH/8tuySaGIkBSKCJWUu0CfwnVv61qnjo3YYtpLNLpUHgww1hZpCF3kJtBzQ/VYikLeaIDOOtd9yxrX6rySjXiPHAx4U7ZFH45jPdauyuWa2m0EedVayL+XN4c2PL55/Vpv37zRmzdvd18FL5CvFHpbKpOCFZmXZXLYgvmhA5WX8O4ADre7UE6QRqmTIvstqJs3pf4hySmGO+MEQ7DnlxM2rUdsVPt+kfOk45daSR7yPspj1sbIC+Zvfzl6/uFc/ksO5xiBL5jbL6+u8kc9/qr1gU2p51/3C+vD+xNxRSCR4TYyzIeyjIjYU8HPeOZPbIkwcRHEGCzqkHOx6GnDRQNryvHxEv0udYSxcblcZP0r8WrX4ve0jdMcE37Gxv7N61d6+90bfff9W6jb4RVG+hPy8AZ+qSV5Wre1FhVkF+NhYK8yYCzMuQp+nEEYs5gcZ8z2g0XmiJbW6Q37Otxjybp6RG829Nrge3Nzq+vra4BeTa1f6M3NTRqEPY/6RzVO63ycXynkTx1LrSqlopdOHX3EfcWyu009BirhtRaSjdrQXx8eHrKc9zYC//KL/EXwv/71s3799Ve9e/eedr6gbW/1wJq9ZawzAaiig0XX6YQ+c3ZyrAQG4dfo8vWrU73BCPz29SmG4DP98Aa8faUfjO9e68fvXoHX+lvyr/Wj/YnzHenenh3r9emRzjC+ny17nS46HS8q6HTUVx3Vor5IFWNRDMyTnp/R97KGFl2IKFpgOPb/tVpojyCchUYDdAPWrCkb/Dfsc9a0TUJMpxg0toppBha0YSDMo28kTGDUdMVEk9jXsGOm5oVkDXZRhAmYErsDm30OYnx8k2/GM6V3YRkbDfQw7jDKfq3EUUEb0SVUkpakkXk8y91+eI2AKvr5ZUxpMuIhnx5f88jSPh3xK/PMaGRl+hKyPi8F4Ecy9IUI8Dyf3uhWH4HewJq693+a5LnL2YZGRGhwuzx1izBxjc8w4D+CPS20ccNWhzToqYU5KNgblR3W7AEmsFeqiUcV/2Bsfa+R/ZBWt9BbDeyRjO3DtYwBapjf3uN3f6MNdHN3odX1e62uftP6pmFz815rDMIbsMUYvH24IL9LjRiZx8craXWtWN0o2LdofYfbuJ0oPH7BHmwH9i9lu1LFqG0U5I7EIyoHGLmbe6UgDhVIGll/6wrQZnR3RQR6kqxvZRsMMhVj3u2CgzCeI3h+v+R3EGdOn17P4oZzpewMg48IyZAv86YGvMkMOw01iSE6RBZDeFC5KNNYNk/eEaEIMLuheHBH5hEBla9GmSVwZI5S89K3XKgwoyfl0dawUZ5jvR7ZbUSEipHyFtaMojLxAY0SigACUEH1b3JN2vu0tPFx0H7+/zjsv87Hkv9V+FItPlXul9LN4U/T0/WmAPtPLMRdKSLkPub+VktR9Z6HPZ/3Pz37lm6G/Q3iBGndb42BzEf2Cqbu0zuwX5r5DCcOyf5N76d6+7gSL4dHhLgnmA9ZzxFFpqXUiRZFAMa5FBJArUzBo5ruRlm/1vfIfiwpRSbVC5cTv+Btr4jQ3N6FtpxR3bbA7d2zF17yXuUzEr/r+GD+iH29jYML/PvFQo7nNBHMw5Tntl6z511zZvEIVuyBvfdO8L7rMO/d05BJ39jSH1J+0lIViXwiQsVALuddC3pCplnGmdZSWj8lrGZf7fJdzPt3w2mppZynpvxdRoJy/a7l/bnlsVzm0493VcskX8gRQS4G5YVhHuxkxM96sL5Mu65v7xLI1TFuPH4S6NPvF5ar1LqT3Xm6KJdp/Rkph/U4w7oDK2BZ/S7TsJHl9nuJ07luzst1jkBuZHP+tRSVui+zg2+y9VogV79Y8I694H1wKbf3MYaYU95x/a5rt+Uutcp57eXcaut3BGRyOz/yXvQ4tbff7a1Xy5Ty/I4H0lMNnrFHtv3sJs8Aebt9wW58wFvOGRnnax9OS1ynhdB1RnZE5p4jkG/v5/hZfo7NQa674T4+8A412N8gN4rYJ3zChTJT6viECn/9+1yWNiLkMRIlFFGUbZf9sEx9vzS/KCKqdhed2Bq3jhrliWMA1jGutjXdJfgME1L4HwUE5RTLUlyeQUj672kh3HLWMskGDYO0Eft4CnFZEgv7AtzGxHh6Ey89TA+RnnwGnzMAABAASURBVH/9wxuqT6FV6DMyhKg+MN3rppaqyhxn9IuFvE7Y0HvGGfzp6RnG4DOdcM7h87LTA7+zV/6I4CzDT/Ns7VSvoK9evZLhNEuvNf20xhTKdBvQPhHIIBASrCL94JOG/G/uIO4vA3O9z863zOuel4oilNdM0/Hv/YgIqhUqtWaDeHI3vPAkZZI3dUNV4riTRxSJdMqLzoyiRrD1wvwc+FuJqUx4x5sHJDOkFJKcF2hs4Iz0wyv5iNhRmGdhdjZ5ArlqocGR0wt7Ar5U/OZGzqgtP5GvgvQHfh60pVYV50OaYhCP21ERudV3rk/WLSdpug6TNBG4GaRMOjDCtyHLCZWKLLVOE1mjXcfCz2DoQCW8Ep4LLbRSfkwQQpAz2VqGMRcKL6QbOujWYNFvi/taXkTtb7qlTQYW3JSVNkg3BoQn7aA/dlE9iUf4IWptQU2Z0HzD4uknCxz6GtHVOAU4TYL6lSiqpemltR9u68EbNaj1Uit+pcptlaDMCCmCh/6Cy9mCiFABUUyLykwDHn+7I0KhqaoT9WRi0HDc1Jq+YfdLcEqCM6UpsdksDXKbeRP38PCo+/u7NL7a+Ouvw5qB4Dy/Fjv/8EGXF5cZvqHdrS9vwD05zn/u2V9feaPmMV5Kocgx+8sDG7Hrm2sOoj/kF74+mP7ll3/pZw6pf/nXv+SvgC8xQtxyaO5Nmzfj7kNBHp4f3H97Jl5vaPtFn5vq3n2bdqsTHDciFBHioT/3Ik8ZztU01IoJe7TehkepNWXzC4kXHi8wb9++xSjxvfyF7w9/w+j7d4y/GH2/95/Ixmj0GuORDTrHLEpO1zEvllrIPyRuffXlgTE+6QcDY2EHGt06nfsGETPnlsosL0wUOAKaVxvG84qxvNoMWqXxd9Aa9xr3BuOwj+NE+5RStZOXbFzGQNoRiLlhBPJBPweDAoFBVBxgjo/XGHkvtb091yYPIqEYfn1oOTzcanAcjMScamrkYDGBcXQcVxo5SCSCEtu1ArQyNho3a7DSwEvAyLwVVMYoyF7QR0EPhRYzrbRZRccVuU0L7qeQSkhUEwSQHK8WJV+IH+hrFB65kVG6gsNehFNwoCvkHYZ7xLsDN9purgGHq1CBsrlSSXqrsr1RGTB2j/eqGJBr2airgzoMI11f8+tO93+Ph4oQtRTmtFBFqAKq/aBRQogGGtXuGuFmCC2Mmttr63keXQ1uN2J93T3nH0R/CXh/4bacUijCKEn/f/beREFuG8nWPgGQzNqrJHnruff93+v+s3jTrtozk/y/EyCzskqSLbvt7ukZ0zyMQGALBBaCCGW5pP7mG0opaqjQij0q86wDbS3wIcDh4ZH8Fwe8Jg1s/GyjlicoU/NFe2nflnY2bOQN2IIN48Vy28DwXIlw/qDepkMtFXs3uB6vd56/Xgf953U9nz3vLfd61eGALnOeUsoub9d3tKOjDR20T/Sd+VZ25b1Ua6XeuW74SlkuM+s9OMS5ecSG9Ri0jattcIB8hSPc6XrWyCyDNrgtbt8ta/Hl1aXef3if/7DnTf5Z/zf55/3tHH7//gPOwktd8y64xaHpP+u/ZQ47v0ISZRkRBL4EIp3nhxGFUJHMwwlEhBa7uM967OL2ebO9wjnpvvWvgpMeDHkokHOAdG5bj50c5w26HcFnOILPz09xxJ/K4eMTbHRyjK0O5XTOW3EiR44x5kLek9y+B4yEZ8xz2bMFVRUROxTKMCKC9JNG1pct88iHS/5VsP/3BlfY2r/Ctb3fpxP4Pe/QS961N/LhxHp9L+cZ2bssdbjMRJ3HSzePC9rqNttOpqXYlpP8PnZZ1/6T1O/f8b5+Jf8i2M7fn1++1Evgd/kHnP9Oc393I/8Dv8AZ1rFeDNjyYOh1iH2PcKgfp0P4SKfY7vT0WGfgHP78+FDnRwc6PzZWOj8Cx4Mujlc6OxoS51CHn50e6vkOR3rmvOCMss9w7p9R1+lq0Mmq1zH0CBwybw/6lYZuUK2DChAYS69NotMmOq0TFb4hw4U4sC3IoBvoNqq2UTQmQiP9NdFXI5gUMp8wP0Mzzfg9fqSMiXE7Jsibce6xB+hzVxBhQB7f0xyctPyXpTmtUaSgjwO9DZlGUHNouaYHdhHtqEv/RTgv5YkS9df1B1vAlneR+3SfX+Jaz2e/W8RISDI/nKPBz1GFPUVh/xM4gyccsBOO4O2METqybzK2UMsbf6UtDt37m7dsvd7gO37VcP2S8Cutbxo2hDfwWzDevtZ0+0q6e6uY4T8jHffvZRRoWX9QUhzFdQGyyj6m4UqmZbxUGNOVInFNc6/hb8AtuFNhv1PcNpzBRVtVYBozNW84LI2M2BELgTAmUcgjIJEe2dKSx9jNYotJ7ekAoWw/n8DzZJcAhtsJM6v5JXny+VgkMw2SA8qJKArmtdfvqPAzCrJY5nggn3kFRUSIWwrlNZmZ+RR84YPtb6b0u872MW3vrS3vrzHfY5ZFhAIdrFOpVaWC1K8owiBegHSQLPPxIwj+Gkjy6cyO+ARc3ifEf7Bomsvz2rqPWfxoVC2yfwxdNPvH1PZQy6/V+2vxLulTaSwzHL+PUA6rkJgCCh45Dhl/tbAn6qq6GZW9UfXYXED8UpJL9lg2Rgb+yN7f2LL/N7Us45Bn2iXjvzoNGmBAPMcbMrD3cIKGiMDeC4pK2jugjY+AByFlOnHZXiwWFM37C9vajgnbkjBJMi7p/sNxT7Ef73qMUlRLaTrQt+5j73u7vuc7eJC/EQa+c/ytsyBljjc8Lsjvon0WkU4v+t00HZR86605I1jbKQz8neNzJ38jeT/tdB4jzpvttE4LKDfHI3qVWlXqjAIlrpaiDlmPHtbJ+pn26ORxW0vBjkDzhT08Fg3Xu9MPHc17vCZ12G0A/sfbhvWz3SmQOxKl1p3tKnzWSd0VNBvyPdEDhzO+8U67j0BPa+jyXU/qRt2LjZKik+2Wtlxv8nva8tSXtNY97UgbXZYRPCJCJVFSV9drm9WuqlT0B9bVNrPtbEN/2x7yfXvg70L63nKncV6XJS7r6jrdh2t0S72gqRP6uB3Zn6T9zTeKR4TCGU1naKYRxCxwmgW03fPFuu2oZWBJ8kvUeXY6O0+CHBkBffpGQg1LE6RhhpKdJ/lSh4WSDynzNFN+4tEK8vMpZMFeDgefYi/6n8w+1ixQPoKnUSLHYTDWc04TjkRRMSUNydWuNCa2xGTY0Izt+ZgSR2JS8nx8B8EEjyw2aSjil1EyvpCuoelp/Vo4ouUnATX80m2tFizpHF74ffo5+X6afzYfqUBE0PQG26aWIq8JXhtyDeZsoa0fKx0eHuro6Igzs+MdfE50grPXOD09kc88TNMpjPyY8yOnOT4+0iHnHyvKy7WHNdT1GIVzlCihsqcLbNOrSDAAmzJuPGYmznu8LholJOJDISkidtC/+BXR2lKgdV7Q20uoKjuHF5AXeL/UHa61qNB5EbFr+TQbbN/JuOUw3y8/H0xuWNS94G8tY/Nhg/pF6nyemFmQy5uRJZvPiPlB2PKE+RlCAKuIUKBXLUW1VNW5LR2b0FKRJSxf+EZLadTpaymyHSKKIihPYKazFqg75UfYyIHrOA+QaeEJTyDls00g5CE344rSVErI+pRS0bFT2hYbN5t3quhbq+Mq6apqqSoFvRKUgD7imih45DBztD0X++IE2uyw0WZ+qSZd0qCrNwnO5zKm5QVDmX/vnWWh15Q6jbOdoPS7x8F+/2OmtgrTnojA7rRxbnc1LVWVw/R9e9RZHtgwEVJEJPSPuEJZV0RAC4CmLugeYOYjQstFtzcLw+zsg41GkPZ/Qm0URGk7/4r7no1vO6i+zl/1+oD63bu3evv2Lc7aNxwkv06k85fDY/86zP3tRfXo+JhD9jOd48Q0vHj6wD7Qc8MhuNN5U+3y33MobSfv999/n79O+v6//lP+hdLPP/+k129e56+XrnE43PswnP6l8aql5Pj1QrvyZm9edF13rhWM61IrfRskb4DRn3HZ5A2uR60aC8QVgNvzyOvYanUgvzDsCPIve7/69ht9++23+jodv1/jCP5K/qX0GXY75mXjF5Lbt7SrVNpE21slFPyZu1U/V76Xxv3bwIhgInguGp43U85pyxcwInLsLEdhIXy78hx+5PzF6Wvn74ZI/8oqSlXtenWg0g8Vnd3vEwdzE/23D+H8TdhJu77ReHcl/0JlvPmg8fqd/CcK/ecKR5y/0+0HCedv3HMwuLlT5K9HcPBqTQvvJcLi8NNOVU1r4oEpyANDDg+DNYjFScIRzNcIzuCN8HaQFs2JK+hXMFAFpoUZVPyrE1MQBuFIKLvBtmZYy3jMY38EoWgJJbgpUbBFxEaBboHjmsZq5GB0xNk7Gev30gZwYFqggSzyV8EckuIEdp5C/q5O2Dn44K354dsPK/WrXjXX8lBl49FQkIUK4WX4uA0oo3ZNSSKCNEUer0aQYKLNXi9GxoepCOuzVxDTQFHJR4QiFghe8xUznQnBiCC+YZYSFmiyiKIApS46LnJTqdAJpVba3SV6PrI9545yc3asAxxYAzbqGJellPZ+VMiX2zbS/x7fXp8atgyXjbbLOwza5E3mtdR5I4K60Snrro0vVXbwev4esx56DTw9tePxJDeXbW4Pso6VfNYnYi4H3SyrvIesa6bxfCKcMtK3PqadpSoiZhTVwru9H+R6XYfrPj4+0cnxKfUeIT8AK/VDn3W7/Ep5rt/tub9f4+C9wQn8Idd5/yl+Owz9C1I7Ct+x1vvXq1fXN/mrUX9I22Yj68nE2MiRFJr1MSOu0OP/CuGPob12RETmkyL/K/RtrQWdq4bs10EHq1Vu2t1Gb9z98T8MtmmnWouiFHV9pb09fb9ic3+Qjt9T1lY7g70Om7pvjtj822a2de7dyFuoM0Jcbhn7CbeRMeKx8hgjYwlnA+33/IgIlVIeIcIFBemmHFN2yt7c3KTD1/a0E/gDjnf/rw3sGL7hnXdze6O7+zuWqvscg66TAhQRyv+gJaiH/vNY63r6dADQiiO7WH90mtB7y3vXdfoXyB9w5Lsv7fz9+eef8x9ZuX/fvnmjDziib3AWr3Hwj+QJO1mK1LOmDH2nA8o/WA3yr4OPmU/562Do8UGPs7bDaQsOjJr88arqdNXplPjzo5UuTg704uxIX12c6JvnZ/rm2Tn8qb7CMe9fE3+Fk97814RNn9NXF8yf86NjnRwd6ejwWIcHx1odHKkHZThUDAciAFaaupVGsK2DxkQP7bWtxtBo6aBVYzFYB7DThC3TCVyEXJoCyKDPiBMWn8BCzU/IE6IM4ib6ooXJ43BCeU08H4HyRf4HuK4FHm/wvGcmpyOvTGcE+np8RQ1lHxN2UftplnxLneJa+IXup3/Ek1YWzPWZ1V/XH2yBpRdMl6IXfqGWL3yj7ufdu3vuH8tKjKqxVaeNKnuKwl5owhHMJkry3mpzqwlqODxl+BrZtcb1lSactNv7t9rcvdW3trD9AAAQAElEQVT69g1JXmtz8zrpGufv+uqlNgb89vpnjXYEGziDR9LbGTzdvpUS7xS3AMdy3EEXh7D3M8b2Unb8lvEKeqWwAzhxJSETe5xpvJGmW3CnYJ9U2OcVaOAIDvZyxeuSAR+sbwnvq4ASnkNPIU026fykYCUyPDHM2xpus4rL1DM5o+cw5PO3O4LY6QkIPtxZKA+nNRxDUJ7DoM3noihFpRbVWhOlVsILSsY7TZAnggJmRIQsU4QeoLysVzKfeEzseS1uFLsRzv0Qe54J+06EjYig2KJi/UqdKTLCEdCQuOeHnlwhknwhflvaJxX9qcHP2fFz8j9VmUeFW4M/Go8q+Ezgc3V+JvlnxfvlfDbRQ0RI3PmICAVzoYBaC3OmAzXRMXeqUSyvKlAj1NYDj+uR8W34+9TjfkHGzXs+kYYs/wPuxc5LUxxe+E/TiBA3MC1JbUOjrUOzjEQRIRLksmn7fQTbU832kF++P2HziJDrdN37cB+7rzv2v97H9/2g1QD4TjgAK5yDK2g/DPJ3j/Naz1QgIon7fcuat+UMMx2E6QheswdvsEPT34COz+8e2uI8tqBLiAiKjBxjtbTxZr1KLSrElVpVu07Wb0CPnaMa3Ry2XpU0hbxOT2HytYxL1+m6rYO/vYx7dLzjvO4erA3C1t1p3JbUDzsGBUUERcZOF9eTNkMn192xT+74znwk28VVWW79DOcN5RtSqZ/ttg9saB0M65OYZW6DdVuQOmJL21G+0JOiFbaDgU1qqWlX2yUiVGrN+d2jXz/0Glb0NXZc+tn2tJ0r8aVWWV/nFZfrc93WzdThHKfE/V03ekVgFYOCIuAXOvOaaSDfv12/w6YJzlxEv1n2JbDtGnh/M/vMfz5fWA2FE1ifxjj0x2FXppl9/O4q/qEZU2Ns4zETUZRjEVqA+SihCJBaRT6Xh7stewHGfZnvlpmna5ZkX0azaD8+jYhIPQr6eIzXylpjEF50LHMaBVU+BQMF1XKowaZ6DzRbgazRL1y1qeS/1x0RijCwTSmqxaiqrAsd5xpeK/yOODg41OHhkY44c8hzJfOcO/iM6JTzu1POIxp/kmf5zfl7nOdKx5xR5DnUoc/YBg1DL69NrsMo2SdCD8O6PKYKh21hrO8OweoFkfJC+aR/4IP6/sDSfntRrj8iFNFQC51Sa+sUFu18Ic3Ui7iNaBTSRURW6MmVJsNg+RLiIN8LujEuLyNk5hN+yYBlQuaoz5J4UKZLjYidTpHieAiHZr5AjYACdCoV/aHVtNbcZHQcnFX4mjLik9ZsY0VeSL9M0oiQ/+OhvIInMhmwbuvIS2G0/qZ8mI2me5hmmW1hnqFEzuUOigrVgh7o1exbZz27pNXy0qlW0hT0JG2ZkYuewubGbJNsw3SwYl/be8uB4RZH8D78gjW29MVIugndUy/3F8pxy0V+EfT4yrw8Jsra4uzdUL/rsgPTGyNjY32I24JxqZuJ5ZIiQm7T0r5Si0qlzXsotarQ/gjSGigaEYLoH3652kQoIpSLejFFb1P0tK5GRGh3YR/byKDjst/MP4U7dqSP7jh0vr6+xvF7JR9K+9D/7du3OATe6t279/pw+QFc6urykgPq+6xmxWbWC+bpyalOWSiPT050yMLphdWbRpe9YfN3n2VfyQ7l5RD6p59+kH/1+9NPP+ZhtJ3KjvchuDe17jdX4iYVHqVWeT3w5m6Bx3K1HOQLmnQYydn+Adiz9VIb9ZdSZf1WB6t0vtix++L5Cxy+3+hbnL/ffPON/GefnyM7vzjXKYffx6cn+WJZ4Sx2G6MWRQkAjVCZ+zgi9NFlmUFEI0/TMFkY++73kTXD9AEjQ8OYoBRAOj+NSd7kB+MmtGYOrXH63jOv1gbzaoNsyxgr2d6BF9+gfgB8iFXWk9SF+ImxZQjKqaOM8C9//SteHLsjDt50/uLsbQ5fnL53HxT+U4P31yocWhacv8V5Rhy8HAr6cDA4FOSUE1XXDXlQuOZsz07WrQprYuFQsPiwEF2DtQiPisR4TCxh9ArD6UnnfPsHi0EZKI01xhmLZSbqXWSmE/GG7Q8mouc7sGv44DJhHe9J60POWwUHnz78FAekstMXR3CsL9UcwB9kGaewtOdWnR3AZVTfSR3OnqHvtFr1WuWmoyAL1vAGumDHF48lVFJeVsxwYJL7qdKHXdfLH4GVueTwMp8c75S/BKcxpFCEARd6dCF+FHYgFCZ7mMMk5lZE7FDgS3kIt0whEoinImI3Tzoa701Yb7v0Hpu9esal4bhSiqTQMg+8R/C7yvBa2OQjw6U5g/0Re4+T9J4PbR8GtHRt3lCtIiLrhogAdq85H+yM9ebQm0cj18jjEzabB+jTtTzSrIecVbUU1Vroy5ppms6d6tw/Xler+4gP9lpqllFqJU+nnjQD7fWBh+tuOKa+Q1lmDJ6jRt+rss8qKO32rpkXt/41MOv7G9Z9OwfTUfjqpV69fq03OIG9Pl9dXeWvVW/v7jgg2TCVthqZN6PXFnFRXkRkW/JhXg5/BipkegDJCXOHFBHyOCzFNqnNJvTpIR/8xzj4bdv8F5gHA3EdtgjyKGkp5AXub88Rpz/HwXhxcZb/SCmdwF53jw51wFqddsEelXnl+oyIEL3D7J3oI/f3HixlfRtZN5xGJI0IRTzAOhDMMkZstGGv4jF0h6PV77mr60v519eX2NS/xPX79xYn8C1OYveF38nr9T023uRYdD9RetZRKNg6ejz0PX0/dOqsP2PB9SrQatbP49X1uvz3vMtfv36TvwL++eef9Orlz7zjX+n9uze6xBl9g073OKHHjdepUbWEuloYW0UD82pFXau+5p9wPsHup4e9TsApzt6GTmeEz09Wen522HB6pGcn8MA0cXpM3AmO4VN9TZ988+xC3754pu9ePNd3Xz2Hf66v/f/Gf/5CfldePP9K58++0unFCx2fP9PBybmG4zPVwxOV1ZFicQoPK039AVhp7A2cwt2M0qs5gOtMeUNgxzFMHzBhPGMkbhJykJR0lptPuh922pDIKvGY9JnLaeaoiXQin3D6ynLDcaYLihT0gVEiVKIoSihCygd00sP1iCduF2PeQOA0T4FYyng/9qG/rj/SAjYtawezk1LdC5AML3RfZn7BHM9YWf4seLA3qXYAe19gJ7DucQTfK+Z/GOdfBSsdwncS+60d2E8J+bS9kTbXmthvTDhpJ5y24/07jXdviX4jO4M316/YfoCkL9mqGK+gr/Azv9Z080bpBCaPyGvnr3AALwjKbPigoI7YsLfZwgPtcKnc/2xxBm+vFdYL/QKHdrCvK4kNe6AZuY/aqiQdGbZbMGKgsVFsImyjtOuY8uTD/GLPqaUlTcxpA97p3EXJT2T9nbezLvioCCZvRCjCKFLO55Dndc7vgP9FOE8rNSJEQfqtF68G+X0y8f6aCIy8v0feUYbDCyKC4otKeUCEZYBKI0IkaNDnLtLoS7Dk/y1plzx/Pl36c5/++bX+M2pwC39vvX9P3s/V+aRMhsfDsAtFNBRoLUWVPVBlL9Qbfa9+Rme5QZqIaJUx9j3WR+jyHWA6MRcSpHpSO5J/oTub+fe0wAXEzsYRwXJVgCmwLQ3koYfLNdquT6lTpAzGFPL4phwq28lc5iMQHxGP6i+1tj6HLn0+0OfDauC7x1jl91g/DOqQ5/hA51poBwggrnFeA31m5e+hNU5Vf++Z37Af3nBm4DhTj5GRMWKwkGqnI2V5HO6vl7UUeW/ucZh6ocOALonVatatV+rGmK2lKMIl8jaa63jkBEavO76//Nfx/J3gbzHDMlM7h6239/3O536QQhENqRu2WmjtqjxfFljXDlmjfFegb/L+5nS+WiirUGQ0SO0bEPu4PtvH2PJNaViXtOUSdroFtM/zzPMv7WgdKc99EhGKAiLk+NYOyXGl1uxz69X3XdpwwJb+xl1xjmZq+zreqKQvtqu4PNfnepcykf4xd6CvS4JiJO4QD+5I8Miw9i7rsGDkfTyi3xI2tV12yYnzNsVzZxeXMiTcIjLJLgP1Jg8NUX0o7Rczxb62i/cdxTKgkBJyaTx2t0vmW5hw41q8eapFqsyWRVDGjupf5ULp1oJUuOkfKmUGgmanItswIsQthR4ujNG6ozFLH03uV9aXiUju7NIdJTepebbbxSV4uPxPwXVGhCJCBUSg00xbeC9O8HsQvG/5itaH7bmvhSMbLDVa6B/9/L310bBsZAizYCPsU9p6X0th7WBd6/rcG6xYi71e+FzJZ0pH89mSz4xO8te+J/g3TtLhe8qZUZ7lnTh8kuf2TnOczuMjztoONPDeGQaX7ToqdRlFpUQiYqFCt6ZfRBCwlScV/UkX344PJbsuz1pT4yHmEfcLUY/S/fZAzI03tXEa8iXEYu1F2y9zUyMXcOS5WJWSeV2nJ5QXzMTeS8UvaL+M/IJOnrjkWfid1vmcP5HGD1FoIgJeexfhiFABEQ80IshCuKI7sI7WtaHS8d0eqrwBLaUyCEgfJfOGuPLhKTgp/B/lIs3by+3kxQOnS77QaceWg8Rt0m0eDJofcWLs2rdrYxaRehds5gP+jpd5Pw/8Hr7j5Wl9HzYBVZVNiNNW7F0LuoIAQreJVcvIutBhsa11MDapWzuwdNi/1Hb6BbnyyVe2lBI/T0Wsby3XZCYtQjGT3OYNDinXmfAmLUH93mygX44BdLZ1EyFFREMJeUGvpdBPoND2RFEQFzGnC/3zL3SIiKZ3NP0W3UstKrRhAclSX5trYo635sPBcKft3B/uQ/eRN2dXV9c4fj/gpH0n//8f3759x8HwG73FGfDhwwcO/W/lQ2Tb0+PliAXPv1x98fy5znFkelE84GC+ZzwFtW+w/d3dPfludHl5leX410c//PCDDP/Z55d5+Pya+t7p8upSdxyMbxk/ZM/21FrlujwezSdop+eRebc3ItImCuf6o9AKs60eSmyyh/ADFxGpr3X1i8S2OT0708XFRTp7v8bp+93fvtO3332nr7/+mgPtZ/lr6ROcQQeHhzpg4zpwcF3ZdMuXKwbuI7crGIuFOj7SYJZZHuGnM38MlzOyhkzggU4a5zomqOdGkhwvk5+JkTyeY/kRxLri/h9JyF5GESH3xYoX3qEx9Fr1Vcv/07HgpA07bn3g6D/ffH+r6e6GA8ZrbW8vtbl+r/urt1r7l78374njIPD+Cqfvtcr6DsqB5natwtrmw77KAV7hJVbqpJjBiaeiCF1GKCBNkOYxmlw4g6dxo4nyJlP0a3RL80eJA0UiG0+79/mJcILDwilBHqhAC49pL/GkoLwjn+hKmphROJys1JPtyUPbDU2grRx2Fg5jY3OlSGfwpYRDOEG4jDc4gO+w7RpsNJRRQ5VWOKyMvgvWMKl2k0qVmCY7RNpH7ZoaST1D2C3IV7MfK/PN8LxKRMjXRH83ZEgEzTxBUJYSWq5YmIUulT+lLd7VRYSCYESIew8Oz1CQQvk0FxHiTjS9M3vkCQAAEABJREFUy25d75hTPe+5Yd7krZhrHTYrxXkwjB4ut9GhiDDJ+eF1bL3e5Nrn9e8eR7DXyy3r25Jeaukdnhgn4rIdXafXRG8qj9kwnp6e6gQ4fHBwKG8SSy1pzwmjJsgbdJjX9lLq3DedOt7JdR+1qlRAmpaWNsNXPtI74Da7rQesyQfUlc5gqPmD5QO5Hyi3VylNhzXv0lvWbDt537H+v37zRnYEN7zO98GbN+/yHwR5Tb++vmHNvscRvGYfMmpkUcg2TLZHQyik2Z4wkgjvISJaKIiBl4oiYgdFkyNKPTva7A324eGBjo4OcsNtB+6K9afvbadKupDTy1dIlTwrnJX+SwzuAzt/jdOzExnewB/ZEUyZLmdwORV7UkhEuJQdWFoan/010ndjtlvZ7xP1BhAwfYDnm/crW95vG/Ymaxy7dxzi3ODstfP3ivef/3HVFc5gvwuvCVtuZ/D9/Z18iDKSz/stlxURKkYJdaXKdkkw3j1WLCv0ay0Fe9C/rEs+xLrBuWtH/hucwK9evsQR/LNe4Qh+7Xfx61d6N/8Fjpv5F8ET6+/EWhm0r7CG1RDrT+AMDh2uOh1j9/yzzQe9jrHxiXE46Pz4QM9w/F7g6D0/OdQZ4dOjlU6OBpk6/gL58/NjPb840dfPTpW/Dn5xoW++eqZvvn7Bu/KFvvL78utv9Mz45jtdfP2tzr76TqcvvtXR8691eP5Cw9mFBhzCPeiOz1WPTlUOwcGxYnUs4SDW6lAT2A4H2nQrresAegAtnTZGQI2Z36rTlvA2qsZw6xsmhSZsP8k9wePp/TBI5hhSRmPh9DEoz9GkCfpzQYF3H5YaMgIaRQrkCidWu2ClfMxPPb5a1GPZ09CXpHma57eEl0aT54uqWtI/peT/n3W7gW6RKcA4bTTAW5xjyTyAd5yBl1eRe51ROSrZV5hWZKaFvY6Ytw1ryf94Dphquif7Gpjeq2T4TmzKJP8vOeY/JT3ef9B4+x7xO21vcArj7G30LQ7gN8jeaLx5DaC3b3fO4GnhST+RL8OWAd29lewgxlksMCXY++EoVuKDhEO6sA8q6FHZE1Ucwg23qjiGEyO890z+5TP6uw1G2FlMu4O9VcNWoRmsYaFRXstMxRouZJppMDMxv61OHiUQkX7m1a4lTQs9eWbk9ES4F2TeRoQiGmAEp4h8CoYb3uHPQEEyHhEwmi+zC2bRL5H2np5o+ucgRRRFVJVSVWeUUhThivTX9U+zwDy+/ld1g9v8Kex1AvaICMZrUWXPV9kv9977A1PDeyPHeRwX0jKY5cvzIb9r52/c/M5lPzsSdtwCJoyT/2sC+6TiM3XzM/yFj4jAXDO8DgDbcLFlEI4g/hPl2X62nekCJ3OPmibIm3R+xEz3iWURoaxrrm/Rwf3qPjc69vB950P4XgP9vxoGGQN0GJq8jYWS4yUiJG7r4z5PxyX77TXO1sT83ed9eIK4Ld+ATjsyTrJNaldEKGIGOpZa23g0ZUy6Xo9FI/Xhm3Q1w7o63m2xXSMiC3X5HpOu0/r428HO350TmO+Im9tbpYzvivv7+/ZdNuvJKp/lRMRON5dv1FJ2+nWzjpVvSPPW5QFV5q1brS1PIW9EZNnL/BmZM/5O2WAff+sssE52Tlv/xYaZlvTTYkO/i7M07fSMaOXbBobHkbgiQu77WmrqZdvZngcHKx0cHGixqanlPbavtC9KUUh+tSdg/9gbvSJCEYCSI/bowlsO8qbNbtdkO5iH7uzi8EcYtaS1zTNvFvS5B/WHmj7Ub5u532opjP2qWkyLbBfHRQRpSS8pNNuJiYEacl188Er01yNk5JL4MSUrgt95fzKzhQt+Z7mZbSnDNAV7D7dc2X6lPQICirBZ6MFOofwv9NHVTMLMg7HdJvaaI3abHM6R53oB90eZv0SQdfoB8g5FGPRnAPo1gPuaCC0giSSnU17B0yo0oC+6PX0KWQOJ/4TbOqDS7yg5c+7lexp+iHJMRChtEiHbxeuB3xe7tYN1+JBzsqOjIzWn7vFMT2QfRwMyHMOOPz19kDt8dHSsI58lzetP3w+5Nrke1xfhfkGHuf5SzCMjHBHyxRAz+QTmBFroJ5I8FbUipYVqvjKcPc6DAcnMnmP2yCz3gLXU9JMg8pNy8lM6sZ+6PcQYUpmg8aJd1suGKrWq1k5+4Rh+WRrmDRvUHemSs24vmtQ3mvLi8cvSL6GtHaeWGcgtyzQOg2UhXdrv+l3mRyAC9dQ6LFB1H+7AShxA71I6VQPeei4otapW0paicMcDCvpUVQqktop13XIw65fmPS/2u9s7GebXHCIuL9LlJesNwpgOjjFLiAgV6iu1yHbzS9B2fISubYgs6+C75RAx+T7zFZdhRJGsHf1mu6edsaP1NKYdj/Ze7MRFYyJCEQsELymkX4Kj9eRynZPLXfqatrrNT7H5RF/nGpbloTw0IhTxyyDZP/FGNz1B6itFIDcYQ0vf1NLG1hKOCLWLvmhNziCmk/vKjg1vGH3o7D8D6V/9Gm/fvuWQv+H9+3e68mEwY83lHuKw9J/RtHPTMH/MYnnAwtn3nQrjw5sSj0+Xm4fNHCr710b+M8/+s892ANsZ7LqcxpvZDWN8pF+lyDnSMQZ7Nu4DjtEB2u1t3rR3RSxt3BMma/lvw0TdDS7Aeb0+mRqLjGOiyfIxbWip7eJNph0JtsmLF8/11Vdfga9l3niOo9wO84vzC5wOZ/lS8SZ16HqVWhX0Y1C/b5dJFSxJ7rcp65kYvJYpSLXACfcQ4bgHQc4VOntkTi5zZoJ3/5gajhuxe8qcFmQ+ZBNwnOeSMZJXCrm9vfun6/i46nBCVg1dUV9DHYeUlQO3inO14PiNza0mnLojDt711VvdvX+l6zc/6cOrHxNX8DfvXuruw2ttcARP/uXv+kZle6ey4YCSD5jCxqmT1Ln8vqgbOvWrTt2qB4y5oagiD+KZAug3zVCj6BRAHI4uiDIJc6nRSYtcHBDu+L30O5njE+QxdRrThGUNjBKJPgvkRoEaFT0qdXegB6YdZXSxVs1f8ND28VoFp6+M2Qkc2w+K7ZXSEcyBJ64L9di5J2+WUyfWadoNLTiHwyBeBvazLqJuBWqBiFBEUUSgpZT9T38z6BQtCU85qBH5tIwLNy9j/AiFx21QTtKwcIcseSeaFDM/E9KF/J947iMi5CsiFNHgsBFBmLo8BhOu2zIhN+CLwUDoaqee+TWA1TDoYFjJ69TQD+r7HnQakC/IzRryUqrC5YoW0O6Rcb/FcbfmMMAfsaZbv1+QP9hlwk4Pa0JEqKCD6/HacMiG8HC3sXzYNPovJji+1jLbepTL3rBvcb1UL18RwdpaVUulXKNAC+GiQt4G5MlX5KCjfbRnhcP38PBIh4fHbE6Pdcgm9ZCw1x+3uWKnEoXWzu2lbn+o39zc6sOHSxy/b/UKZ+FPP/6sH3/8UaZev9/iJL66utbN9W3uSfw+2W4n7DDRFkO7K4L+CSkiHkExy8xIIlr7VwQJLIBGhKKECqheb2ib+/OIDffJyVH+K83j40P6tVfag3QRIfkGlXDXV/q8xw4Hmf7i4jz/Qc7z589k/uT4OA8P3G+llDYB6ASyY/+QZYUyuSl2yvhp3oO0veWWto8S8105s0gzU+exbGQ+joydkXx2yt7d3crvwQ8f3vPefaf3/rU1uHz/XpeXl7rGKWxHsNNteA/bEYyRs37r5TKpUJWx0dHn1r0f+rSDw6U41USWURvWUzuUb26u6dv3evv6NQ7gn/XSf4njxx/gf9KbVz/r3dvX+YvgaxzRd6Rtfx56zRKyldcwzJ9rvdevvoYGsOpCB6zDh32nB1QdDZ2OV31zEK8GnRwaPbTX8WGX9OQICo6Pevpm0NExDn7/S1w+tI78jybOnunw/JmOcfqef/M3Pfvu/+o5ePa3/5v8xXf/R+ff/JtOv/6bTnEQn8wO4oMLO4ifqzu5UDk603Rwou3BkbY4hTfDYXMGdyutqzFoU0FpWEfPitxpLTBVbadCrzZoZ/3QcpljBhEjxsok9/cCBakMSDqP9yPgI4oENdxfbfwW5Xij/0wDKpK1/p7UKMQ3ZYfCnFyMks1HyvYflj6GQ/sp/n7+cyV+Tr5f4y+mcbP3E/8T+dQzjf1YCcsjQtwfoaWMRpZn0KgZMVMmmgyPp+xn3vPB6BMI+MKaEqxLTGrWm63EmpIy5JU0JdOMMg32AIbYkwkHaTqBcQaHHaXITAt8QVa29yree9m5mpT9CA7YgiM2cMj6L7Po7r0mnLXT7Rttr8HVK20+vNQa3H/4WetL+EtkYE347v1PZAHvwIef2Oe9JN/rPbza8SNOY+WfkvafkX6noJ6gPuEobmj/mwwqUdhJjF4FBDouwGMtI9A/xnvMuFZxOw3aGUmxGXYRtjICu/lezC8u95IBm7d5Q/mYkE2wCwS/B9Ls978IRIQJiWIHRMhiDxKBz0BScJMpWAcgBCTLZOUXuBFqV2RkEHiKSd67+D00MXYmxpJBQkWEvN7UWtXNMF9KZTxFxvMUjB5fQfDXQJJfvJ3/FxP8Ffk/1AIMu7llHgNfijmLnB6eQiJCEZFjuNSqug/2R0u41Mp4LplWXB7/U+7LRnkvt2V/tp33+TlPHOd54u8hwzxgIpH7X/PGTL9B8SAt8J0IRWGPEtFsbQoikEsKcWGftOsTaptZTop27/KEIhpg9CmEpMSczjpEhIpRgv4uqqWqdlU9/d2xH+1nDEMvox86dY7LMRCKaJAvdB2Bzza9X/b3nr/7Fji89g9N+B7cLOOD9M6amMuKaGVGNFpKaXaizgr6vtdg8A26mjGsVug37ND3Q67BzuuyPQ49Jrfs49cGOlgv/znoO58Pz/D3m/W0/s5jW7sMg8YqKGyB9vVDr1pK1lmxj5HvAPi0F3TR22G3oxbaFYViXCJvImzhOo20ITayLtbR540+G7Tujp+YR8qL95EpeaeZmkSErHPWY91AUJ9rMqhUxpKmp59t0xV2PJy/uXc2XTW7Wu9SqzK//uQL/bMeqEBEQEI8lNfcXvePYZssmLzeJLCN0wGPS8NpJ2yXFLnnE5bPIildLp+qTGYE9GMU5ottt9CIOY0a1e5yrzQ9XH+C/QaSX30ueu2K+lLGVVL64+SusZWY0R/FP0795dGtNJqtHZJpQS12+VUqKTRf6EofjftgrzVmn/KOSUoaZO7LcUlHf3L/ouquIsEDlagyFLEH+jXiIez+JUgaCanM+xGRIYW4bIKsGOYjSvyfdWflkTqgjr4c5AmRPpT/kZFbEYRC0gIz5k01X6QpBuvAsr71rMX90Gt1sOKs7DBxhG/jmDOhY84ijpMe59n9x/zRLD+S89hPsmINWq0e1py2hrV10nMuIhRRlH1TzIdKENZnrkAeEQror9704ZJmP715Y4l7Sj8X54Xmadpd2INlF3jCELenyuNI4jyVs2zzBimsQ6GdpRblC4iXTufOAQMvSneUF3lSgyIAABAASURBVHF3XCkYlDx5kz8XJlMml18+3sTlZo5DzRFZgheSZckjmwzyeBG1Lg3WrCHLttXRKSIU1FlKqAS8QVwE4VKQFdVaVWpVLd1HKKWqOB2IKKQPSQ2RtNXJsoA6ExvRUd5k+AWaL/o7DluXl/zdff4rL8f58NUv+y2OtO3cVq8gIa7Uraqik+2Y6Hp1C7Crbbog5bxIu7R7RzqjqkPnUtEZGiU0q6umMSTvUERRhKmhmW8yAvro8gD5BCYpi36ImrAJIvrKfeT2JVzgQyLSjHKfjiys7mPzkxdXwqYJyhhT5jJnuJwQKkaCh+D0z7rCFfvxBBGhCEAfFGihP2oprX9rTVoK1DIQoJSgNGPSyHi/v1/r5uZG7z980FscvgvslP3AQbQPpB1/z4HzxIeQ59rR4WH+cvXi4iL/jOYRC+KKRc7jphSOn+gDb+y8yfvAwfW7d2/lX4/51752+tr5+yMHzYvz4PLySneMYY9XlJPL6Ni0d4xLb9yHoWcj3Ksf2AQzFiOsvzTSdxNtcJ5fh/N8KZTDKcR/1BVRFGG+qGDPiDmclYYKbe7Qy4v9GYfUz54919dff61vvvkWfAP/FQ7gFzgWnuns9Cz/BdExL5JDHEG2W9d3WQY1KMcztZuXIhWxbKSdCea0uMJxnwSRe3fmxU7Oa35i7JsfPeYpa1zKhTpuQj6RPql55KOpZS7XdqC9lfa6v903q4H+6av6Gto5BDhUqxNOAh8m+vANB7DurrW9+aD7yze6efdKV69/0oeXP+jDqx90CX/99qXuLl9rg5N4usPJSZ48iKSMih4ddsnyeQxDp+HAGDQc9uoPwKpTXVV1syO49qGKM6J0Yi7Ao18xirD3tJM5TU35pMAZKw5NjeAAzeFPY8y0gYOVU0WJtKZBfiM7Tu3yoWKWhf7mC2mNdKDAp/OEfH0d1ccW3ONquFOdOHSdcAKPVwr/f/Jw/nK6KiPsBOaws2LbjoPMzrYmr8uyYzmdv4QFJm0YV8YWakyoB9CnaUiQPs53xnqjpPluHDVi9wn4PZkfnMhNU85Y8lhxGcEjIlRARCjCkET7xBVg4ZNFQBLSKaEnYceJK4II6KfuiFAthb4E8IVCnDpB8yIi42op6mpVzzzreccNrCMNK9aVQZ6Dj8DGz/E96TvWoVpb+ZqvEVv5HbvA9jC/xTnc6DbtNmI32yciUo9unjM988UOy2PWTf8C1f945vzsPB2RB6wJrjMi5GtkzfW6uMXuXu80hSIAbUq9oAVEqdiiweESpaUjrcO1dnNbD+R1yo7fYza1R4fHhI90wEdy3w/qOqPHXp0KeVyO23HHXuOStfwt74iXL1/hAP5J33//g3744Ue9/Pml3rx+q/fvL3WJI/j29k5+r2zYg4zYaspx4tYsCKHcI4SCsJQEnQUi3AaDOEkR8QDBS/kstWTfHtBvR6yrJ6fHucYe5i95V/TvQLtoTwn5mjSRT6peR1YDG/VD3menusAJ/Oz5hZ7N77UTnI62y8CY8fippaiWokI5pUioo9B8eX10O7O/tsr+ov9Hw/KMn+bEjXgt8JyYHEe6DQc5d7e38i9+ry4/pOP1kvfyB3DpdzEyO2Jvrq9lR/B6+UUwY2Miv//KCk2T+6yj74au14o+XTHe+65XrTV1bzozt9ErHc/UeUkd796+0etXr/T65c/0qfv1p+TfvHrZfhH8/p1uri+VTmAOvqZ0oowse6PsbDI65jvLL45gJfIfpbCe9sXh0AqbH/RVh6seQIeqgyFwGBsi3pg0dFLP2t0ZpK+0oTI36uGRusNTDScXOvafgsbJe/71v+ni2//THMDQc+CwncFnOIlPv/qbjl98oyOcxgfPvtZw/lz1FEfwybkKiKNzBU5hUa5wDE+rY43Dkcb+UGM9kP+fwtvS80YDUeVfAk8qmNo9GK0zeZozCo8HBDZXIhDGbuCE2mUKkEcUBWkKvOG0pgWblVpUkEeRAhuLi6VACfNgd1MciQiG2n/J8mh3QCIfZhYgaDeCP/amWPTQI+gLr1/MO31hIf+AZNZTaVTJvNmIaDxPcx9DD1c01qT17ySyz5jkdUIxSumonJBPWkZgQTax7mgBewHLXE7uM9hbmCa0VbBfEHN3QcAX8lZogvg6o8dR3PufPkz36nAGJ/zrW5ytFcdrXX9QwTmru7dqjmD2b3YE4/zd4PjdXrXwmrCdwvfpBP4xHcH371+ylQHEOf4Br7S9fp3ljbcut0F372Sn8IRjeMIZPN2+l+4+aLr/IDaVivV1Qug2bW7wc19r8l+cQV+he7BXCtrh9huizcIehXUwdsC2mrCzlH3R2MZL2DzgAZ0ThBfAIpds84QEDyQtaQKObClofKggMIKJHTm/i5I6HKR6BIkgsPyBVzRes96NWnEwx7V8czpkzqMnF68h+V0kR5LBetTaqRodFJRa1dYh1qMocpqIUMSnQLzTPMKn0n0s0+Prr9DfYYEg7wLYf4k7IhhTAqa/BUuehYY8vxLMr1KqSq2q0ArtFrDPL7WStmSdUuRcGL2vmrHs6XyemHLWjCnBjpLJw2xj6uVT/+2vEC0UF0xyoYgvBdl2916egu1AARFNTqG7lAtjC03YCwO3FQveYcudptH2DASfAmJl2XM92b8zHyWIautTqUUVlFrV0cdd36kfevWm7OtNu76SpqGge8JlwYfcpZPc5xucrHnGen/P9819/i/Q7s0j37J33/L9l+OC8ZLtoV1uY4Jy9u+IQEdAHZ1163sNxjC07zSov0kPOFdb8W22WjV5xxpcSR8RWZzrcZ1bvgEMf0Ps9ESvRT/r7Th/x7fvyGZf509kae3hkiNCaQfqcn3Wsc51W4feugLTxBxXsXEtpbWNMlzLxDegdTQ26HnPt6S/J+/Rz7pa79HzSNjawG7OZ7stFHGWaT1cn3UygrqIcDQkEta78s5KPdFrlTZc8R0IhoYB+y7lOH1EZBl/6oM6IiJ1jJgpFbqNCdqdbYZO2MP2eoQ92TSPsXFOO5nulSUFdygidjQiVH4BEcRjz0xjWkIBFJIiFPLldZF+QmFuBDzbnXMZ9lcpmX7z7XKz4MzJemtq4QwTtLL0CUjbIp/IHXREi0/7YcNWxpRtpclakAxZFhuEgpAUESrYKGKhZQ4zB9TSZLF6ciGc6M8pqXUY9dCXI8NgQhXkbnSmyaBDiSelPQ5SLeooImagk/lZz4giJQIaigAKeN9h7rNAi7znh/7wKygxwQO99EUgz3KTbWFlnvwmO1kyD3bF0HK6iFAU7GTUosr64fXB64TXD58tHXD+cIjvw2dnpnbwPsbx7Pxt9Ch/YHHI+dphnq+5HMNlumzDa1hDUQQ6gIIOqYv+qIuxlKPGlDID/D33XMxvL4KB/NszScVGMfwywjjNYFVe4DteQsuLyXIbb6kjJ5cXyhltMd3m4dwW54df6injpZSUdAvNvOjroZKDBD5t2B5UEXSYgClQOKCISPgQLiLQvcg6fRqVOKMoaFcpTt/yK8RF7Rh7zBfoNOvd9N9wuOp/fWZH24aNRwKZNyIb2mNskdvxvbRzYsHJtkRQb6iWolqNCq3yy7X6BY6dO2iCiWBakTV0qrxUu52c8C6ulZNlZBrKhGaYNIX6CnVHRGueWEZoX5rWFNvS4o+e1tnypCSeZnjBHOkzx0VQ5icgZBRI1klO6zxT2nPMTV1uiDgIGIFtlWlc5lwHBC25A/zTbyvxMUL8Rztt27RxcT+4X7rdRteLjjeYXdfT1wVbTGxg7+RD/Tcc/PoQ/+XLl3oL71/rWn7LwbBt0tGHXvDOzs918eyZzjkgP8XRaUfw0A/ULqVdsY/Hmg+nXYYPk1/+/LN++vEnHAZ2FvwA/Umux3960mmWenwQbduLzqq1yHUuqLUyXosiWjsjQr/t+vL0DEOKjqyrlKo2zrvUpzKGFzjOc9Y62jbn2Ma/7vUvfr/B+WsHsOHw8xez8/fsrDkmeJF02Q8127WsFVTs5mOB5B4/UMxjEdLk0cjnnpmWR84VxrNtu2XN2/ChYuTawDqxBY5rmHKeTKwT05J3pqFgLPVtE+0NNR8kq4Fwb3Qc9hf58L9D+45DtYaNOpyPHQ7csr6RD+mm2w8acQKPOHm3HOBtCa+v3hH1VvfQzfUHbW8vNd2T3n/+mUPJXlLP2tGXSj9U9KiqQ6eOuk0LfBkY16teXWJQnw5hwsR1M+pQ1S3o4fFKdKZdUQWlFkUVfRJA4qQ0kQd6HLo/0FGNXyi9Qrw7DwvKNEJzGlMgCRGYVLDRPqhSFVnF1hXbVWxWOXSt0x1OYOMWeoOj5UaBM1j+RfD6UrG9VuFgs+Ngs+PAtiNvKRzwGgHlwDiQyQfE2ad2TG55j2y04d2wwdnrD8OGjdb3azV+LcftMI8Zz1HHL3T3j40oa3+8iLY06DMX9so0n4n+pLhZT1hQy+Vi4DMGgyddwjMtpsQVxk8pNedz3/eMoSE/tIeBsWIgS75HDuww61j3aq16QGFcGEGpkueM55I/Zm9ZK/2nt8z7o9t2WuaWbRMRigjKKnK5A3Ue8GF/hBP25OQ0/yHNBeuqnZC5tiJfMce62mU+hoZcjiGFcq2PQnlVJdtWFEmraqnIQBRFzGkLaZHX2tq+Yg4fsA65fjuij9isGl7LLF+tDtI+1rWSz/Vv2V/4H+pcXV3p7Zu3+pn3xQ8/LI7gH/Qza/0b5HZY+lfDzQbMiOynfEhqdmj6h0yRKILnPuSwhEiS+ScoYTGYFMw9mqqCzHuVgbXg8OggHepnZ6e5KT86OtTK9qRP01610A810fcdbe11cLgi7SHO4JN0Aj/nXfeMdd1lnOCsP6C/PC4iovUF6+rEvCKADgIxQ1wT42Ob8DhIsMfwmBnJ43wjRp0So0bLiJ+gTuNx5fnocXV9fSX/WWi/K41r7H+DE/jazvaba9lp7EMV72WsC5VjV/qbsev+6xnbPTYxdbh6rSuFNCL5mOvB/f1tOpVvKPsSZ/M7+vENzuBXL3/i/f194g2O4EucwLdXl7q/vcYRfKMta7SdJ9W2L2KdDlG88NvK/8DF61phrpvWUMp70rLsqkeA6ZXoBZ0eUCexBVUlTaHA0lcF7aCjpGEFDhQ4asvhiQqO24oD1+hw6PbgACfvMc7ek+ff6ATHb1KcwCfg+KtvZRxBD198q8OZHpkn/er8K/U4mAtlBg7hGI5R7ggcSt2BVAaNpdcYVf418HYKjRh9VEhRFMijVBUQaeeiCAAfEQr4SdhegWUAYad7AGlKqDh9NV/gTQ2JbKCVoOWKhXlCLTceiZ1XWYw+uj5K/FGKLxHsSmlVubFfku2L0uzK/qLU/6xEi5YL/SU9bCQQMzIpPKOjGe4p75E2y2Ik9ahYaI7EFsfI0gNIk3FjpmcjAd0qcBYH8sK6E9RXZr4gr+xDCvuKCnJ/gTO4std4AHsTnKvV/xDNexEcr4FTONibsJmT7i814ZwdcdZIgLavAAAQAElEQVSO6ST+oAl+Yt833rzT+uqN1pfgw2utwcb/+C/xSpt0HL/WiCPYvwaebt/KsBM4KCvsDE48OIEnnNETdU/3V9QLcAgLnabNrQSmzZ2mzb20BexJCdD+DSYeoSP2mLCX4Bs0X+4Ws0tPLtSyhgliQLgdb8BS3gTMfYxMkw99No0eXXPiR7IlMM3MQufgJ8jHpYQiHqNEYf0u8hrUUPd45FFank+U/8uimKMXOgf/In+KBZ5a+Wn4T6n0Dyt00fb3FPiQ1zNiAcO8jVver7VW1a59R3bsLdreqMrjPYh3CRP7M+/HvLfKPZy/lxew/xuJn6BO9xQi7vdo/q+TxxZ6rG0EMpA2NAURyB4ny1D2CTZ6arcMO4XjoJluppC8XeKCJnBIKtQVwfpUQmFEyLrUWlTd36BjY+m+NrwnNtz/FfmSprD32oEyxOW+3nKG4jNXOy/vcf7e3d5p/5tvvTg1+WbO8bI3Niji0R0Rqe+uHnRbxmM/DGxzV3yzNPjXq/0wKHX1mK1dtkuUIa60ke0FrKfH7AYdrM8aPZu+TddFX8f7vM72pgiKitQn3HbKNY1A5nCpqqXI36PV9e+hh7deCXjb1ch2RaFc5eV6rJfrTMo8ShvtUc8lzxundZuSd27aZRJBvwKXXctDn1ZsZ9kjILOuhvWx7vt9nzL0LbWqUGa4gv8mmOYz6rQTY8j0KSbkzT5YarbPL6tPC2lndkjSImHDBRFFEbGD9wCE1OCSw49/MiZ2qahAk3n+yk3aX0mX4wzbmbZ5Q5651HDL92wibDNHJYkgxYKyx6dMJA8ekiB6dFEHernOKft54vt/kvmUEcemVKgFQQ6Tcrc84x4V9lGgVRdCDTBT+tn92RA53gsJEmpp6H0hUujhourUY6FNBZTgRrmHhH8ot6/B7yz4SRFPgp8sNNNggMACETxBrUVeJ7y2rVZDrseHhwc64nzuiDOhhPnDo5T5LM04OTnJ86cTzvYcNo6OjjPNEekPcSSvOIPzOaDLr6xBRqGfIkKlAKiEMvLlgGH+70F23N9TwD8479JmaFB1RGmDtxTZYLUUdRivvcA7lVob5vTiysnDCDZ9WEQ5nMsXD4dvLKQPcsKkddjpH6GNfkpc7tRIcl0LFO0/wp5sgX6fgjv6MUIOt7QhUQpqMPnaAjDyQT5ZTz7Urds+2ksUvTlAzJcr7drfsG7ZCGyQZTrSTBTMLV8RkfXWWlRALbXZtVbs2qnOmyLbuPKy7PuubULYMPddD08Y2i0g3nxPWvdJZwpKqbI9aFauG7Rqbtv4hBKDck3HT/GkZ9GcsAMZs6yg0AieURRMnEQ43CB4cVGa0obYcbHTBueFN0INW5lukW1tr9lWQh+yU0yY/IPguoxfri5T+JFtjNSxFPoSVPqw1Jr9WWpVqZV4zj/YxHoTeHV5Jf86Nx21L3/Wq1ev9f79hzwI9sbR7e7p56PjIw7Fz/NQ3H++2L9Y8yLWD0OWt8FW3mT6sDqdA+/epZP3h/n/8/vjjz/g+P1xdhC8UXMQXOfGeb2+n23uAxip6V7V5Xjy+OvauFH8siH+8Fjqw6ZRsBuo2K5jHLdNZMe47/NlcHJyLNvEjt7vvvtO/v/7fvPNN/L/s/AFjl/Hnc+/7vNLIJ0IQ5/t/MNV9vpEoVOOV0Y7dGSuGJaNjOc1HyjGwzgfNTIfHP8xRoYALwzmGqbQwNw+4CV4gP7+FdeqKxpqKH/lhaOxcFBYOFhbUOGrDwy3dyocxhUOBMv6KvngYK4irzgwC2mmPJy70+hflrFeTczBCX2F/oWxnOuPP3qAul5BX0zoM5kSnhin0Q8qOAcqOnarlboDY1CPvt3QqVv1qqagwhdo6auiLwraEngtgrpUQlPBkEZgR5CngmnfKUciKWSbBHFPkWlTLtI4vaGHaxJJQgVacB4EKFRomHc1kQ5cDmhjTRn3Ct2T/k4x3UoctiawYQE+gPUvcyoHtO4DEkjzgbA40A1gOtGPHgOG+z//AZHHgz8Qd1hrbUcwuGduJuA9ZlJO+vslvOM3OJHaWJkYc9x6dIVDNNbEfDOcaJQ+eREfEYqIT0Z/Vuj0+5gTuhSjEFfoX6OrVT1jxhiSDuq6HhnjpDMqYdNONcPQOofJWwpWZd7Yjl5Lvfb5H76Yt5P0HnvaZn6PjKQz0jboVEtRx9gdhoE15ACn41FuFv2PSJoT+ELn/scixyfyRtHpKnWG+I82KK/GR5S2vlOm2xUz3ectW2B5KVVddVt76l/p4Ikj2HVadrA6yEOIDvvUwmSgbn8kuV3+qxAfeFe8fv1aP+H4/fEnHIU//6RXL18p/3HPu/e6xkl5d3e7W99H5rJtkOorFBGw0Sh8qGgHh78A4opoZUQ0WtDV/ep31EluxI/lddrhQzbvw0Dbc19TsF2Aoo5w33dpj3zfnZ/luu712zi/uNApm/mDPSew5ivioV7XHYwNR3nEu81j9v9WjynrCvJpH0wc52HRdXb5H195jt7f3en29kbN6Xslv2OvcMIadghf4bT1+LtffhHMujkx1zGmrE9l7OR4Zxz3jPHO4xhZLYV4dKde7xc3OZ9vs57LD+/07u1rvcbJ/5J+/fnHH2X6+vUrvXvnd/g7XaPDHXptWavl+lJrKYIyDT1cBJFrDyGbKYqEGmBSqaIvoGVSVEMIQngiNNWiEZ1H9N/2g7bQDWN4XXp4HLLdIA0HibI6Und0ouHkTKvTCx3kn41+rqPzFzq6+ErHOISPcPYe4fg1jqHHX32n4xff6Qgc2gl88bVWZy/Unz5Xd/xM3dEFOFM9OFPgFFZ/pKk71LautC3oEwP6zUCndBCXTmN02kaFoj9r/AhomRQ0fEZAE6UgLirQUs0H4SCspFHEFWD/nvYDv5FveV1i8OCe88+cyVOQIhQ8/7p/lwUCm3+E/ZKI9wbgI5DGZp+RqcwjZvvQUhM2r135RCLL7kpKrqTI53sicoFm3jTgg8I85Aql7yjzvPAtmmCdKd7zGeNGhf1eYS9Xch/CXoW9nXAQ2/magA/2eYn7W023V2xjLjXeXGoyrqHXHwiDq3car95qC8brt2qO4NfS7RvwFryTncETTuCG95rujA9QwF7TjuARZ/DI3tOY1jca17fsMe80eZ/JujXx7SLaI9qlaVJC7QqIAUGez195TFjtF5JQGDcJ2hOG9PDc5n8vPHed1zSyxIen5YgkRyqkhHZXRChYiCOgoJgHpczrkCnrVyEuoiiA4B9hV9qXMvGlCf9K95cF/nALRISW8V1rlfdGHXujfVjuNBFFvrzvbfu3UTvK2uF9k+O8j0s5a4j5ydQZoSb/mxAREmj2C9jIME996poQpr2WvTA2y/BC96nTgv17Vy51Uhl37FDKzEPNt36t6jqjg/bq+z0wDpym7tFSa5ZnnUbeEyPnZ1v63t9B/s5LeO8MLFuw4RzD6XzWuIyJfb2Tn3W2rRZ4PPbUn3oNgwb022HoNSDr+w7dO1lX54sIRRbYHqkr9rQO1sc6+rv01t8SNzd8T9zmr5gdn/ph43z3UU6WAHV5EZHlRtqvqNSSdVrHtBF6LvOmR89+GJo9La9VFTuXUhVRFDGXpeB9Sq9T52hgS9vJc8m6WGZd3AZSZdp9Sm6+HUKllNSlup4Zln0WtWSeQj6jlqJaGgIa4ZL1T73cztZuvg9tG/ow15Ud3WoZS5mWvdl8f6S3W7PAkY+bR0y73RuJ5RERigjx4I49pIjwTOUrJG79w65o1QUV7sGsWozaZfs17peeiw0nn02kjclnHttnvoVmoD1sGrUHAtcc8n9CFhF6oGaDoCEpNF87RtnXrClZP3W1MDqYp2P3wyS2pM0HFCcJYYJzqY9IVpEPRUTCY/4ByJjTEfO8JI3CJfAwb5Y6TB6AXg4gTw766dozwin/ByBkm7U1psu1zY5bnwMdchbkH8HludLRofwjA/PHxyec6Z1w5nQi/5jDOOEcaoH9AIbTuhyX1/eDvI62emrWWcTlvgh6JswDWWD6vwARoXjUziUUaSAv2qVWpdFYwP1SWpAvJ+LceRFFvpbJ9HRB9ctny0t9J+eFtPATi0Lm81RjxrWBzwCHfzT4rSvqReRDghi7IOHHfKgwAR9QCFdQFGFIZKEKapwXiBG66JUvytRtZF2Y0xA/Aafz4aHbtN1staE9WzYjG/glv9NNtMGgEuoKFeq1vUqpqgYv8erDQqgHp9F3bJaGnk1Ioz0D1y/+IV/+yDqjy8Hc8fKv1e0ywhZMXa3fokej24dNNW1qsvFBRpus52NYa/oBI0Xa0XUYVaUA+t5tKMRFhLidQa672cZ22WiDXdb5S7iNvFHa5zezvVyvuMLIgmD+1DtS31ZVfFlNmIJRkDZ2vqDdclb6OO3JGNjQzjs2gD4wfv/+vd6+fSsf4L9+80Zv4O2Y9SHySJ6K/bwweZHywnV2dqqT+Ve/B6tV9m9EYM9J3rh5Y/kOx69/BWbH73/953/qP8H3P3yfDgLX43g7Be5xII28ZCNCEQ0eKw0PY8fhUopIpH/G5X4fOeSaGH+u3/PD68rAmPefgbBj4Ouvv9G3336nv/3t38Df9N2338q//H3x/Lns0Dk9OZUdCgc4WeyIrMwJtykiJG79YRcDgLIm+s4Ycx7RN9AJ/R32OucxsMaxt+ZjxWuC2+e4kf5wuoaJeTo+gg8BKzr3jCvDv+4qGlXy8G8t/6oiNrd6BA7bCojZ6WsncLe9UY8Tc+CQcNBGqzJqVSetutBQi/oaqtRRqEsYKMJGKpKqpiigaoTmoTpjY1sqB/BFW8bryDrFG1oxrFQYowVajdVA2OhVV73KAVh1KkPlEL+A4PAeFGPSWAyWi5iECo+Q6ixyEa+Pr7DIj33MaYMCExNPnAGRqJzZzlAhBXW7DI08t4TXwE5g7Ivtynijkr+0uVLa1k7g8Za+uCf3hrRb8pE3DOv4gEn8x3iYGBdb3nle49br7bz2rfOj8B7n5R3OpPu7+13YsgVrxk/j7zJ+zVjasI6OlDm5fMPjEBpo0u5ALz0BMhs09HAR3g864nMgKVEh00hOWqh8OcJ0DxmPvNSiWivDpU8MQy+j7x3u5Hed46vff6Qz7/XI1IiILDXnFG23DR6wZzdsY3nahzV4Yp6JvIWxW2uh7o56B3mtPTw80gnrhdcNw//Q5vTsjM3ksQ69fqBbMPZF1ZgX60rFZQGXVSjTiJnWUuSw00SETDOMPArhUlVpm9u8Wh3I9Xu990b2kA3tARvcFfPH8WkP8hXK8WgaaYedk3e3t7r88AGn7+t0/nr9t0P455c/8255k/+g6Ob6JseJ1x6POesurslzgPIigiYBUyAQKlIiHIT/9B0RH0cgczt7+tR2dTvcJjuBj0+O5Tb2K9aAEpQdolkqNdIWq9Wglv6IvjjR+cWFnl08k9f6C3hv5m2bgYOOrmecMD5cFyUp5CsU8QAFMgw2TZNG5offreYn5qD5+XGSUgAAEABJREFUETuaTsQnCJuOpJ2A360b9iH3jCO/u+3ovbm5Tue63+OXl1ezQ/gqZf4VuufmhjG5JV+WQ9kRQfuKOvc36+TAWErM+qOctjhFPOdvKf/q8lLveZ+/ffNaxps3r+jfn/Wz/zFX/tnvn3EEv6XOK93i5M860dHzYaQN3Dk+Rb0RGMEQFyzdLhY8TbmOTpp4BzSed47XLMIsZsgdJ43000gnjbVoU6q2pYN2uouie7AmvMUZPHaDpv5AwhEcw6GMsjpkvT+S/2x0f3Sm4fhM/ckzDefP1OMQ7i5eqIP20B7n8Or8Kx1cfKOj5981PPsW+q0OkR2cfaUBh/CQDuFz1YMzyj5VrE5EwbJDeKwrdBu0njrdTxWg41i0HkMbME6FVb3Q/qpCW0qFgqB9QTsjMNBMHS7mE1KzpbhIw/MPuV2U4cJcN8hgPix8jFA8FvwV+nILBAvBJ1NbvmBO8NTM5LXIyBRmHuEh/8Ixe/TACz6A6QLC9LdUkFdQKLphyn6OFvaEneQpm1KnDpymRVtyblX3ecu8J0y6Vtgp7DAO4tgS3t6rLHRzr8peorDfKOw3CnvFipO23l8r7MC9fa/p5g1O4tc4gl8lxpvXGpElrt8qncM30MQ7jaZ35Ms/DX2pyQ5gyhr9vx+h3G3iVpv1nUbqn+wE9h6ftdZroNdeTRPtnJqR1C5bonG/87krICibMmz3gHJHk8D9/juCUoxcK+BNHTbm8mHVQDxMRKMFWkrRgloe+CYjHbIIKCoG+Ov+ywL/8hbweN6Dx7r3Rwsq7+Xa1TYvSOf2en3wfm1kvdiBfb1579cSrB9OZ95pzTvv/yZEsEoA2zQi5DUmIlh/ZujjixWXpZe31mzb5YxzZ9vFrgvdFUGZ8DEDkrfDZiKC+gt1e12L3Adn37p/95D93rGn38OSLvUXJaIkGvKqGBPe73qv7f3vDuyDza95r/nbb8te3G34tbEQEegZCq+1oJYif3d17NX7YVA/DHwrrsCQfG85cBrrudha8+U6Uz/Gp/9xp/WxXnfodcc5oHEPtY5uw4Z0zkMntBICXcyZGugTEW0+wNdSsGVV3bPXIxsuujGHOmD9jCguoyrbKV6zc3/aPq4/gcx6eO5gcidif5KJk1pmBKKIUDHQx+X/FgR5EuSPCPew/lGX9Tce1ed2pyAk9JEvZLZD2oUPq5FvR4cbMI3TPAG5kfjZENFolmneQVJ8dKc8SAYESBvRqKALIhbZRyX8AwTUTS2xB8khzRcz9CPDzlFPiHMZFrcsU87rETt77ozzWuS13OPR6TS3HWI24YfLaTI4mByT0IggugDTkHwjS0bLNVH8RN1T0uxbdEiaillO2nkspNwzIeOQf+lNvZ5/EUXFKKGIfYgwUPghohrkCxl1ZpU80GgefAQcnYDnniNS8j/hEWmrwnrX3g9eewfWY58XrfLs7DDPlY6OjzmvO0r+GP70FCcwZ3g+yzs7P9Mp/Cl+lBMcwo43fB51eHAg/5UHl+n13PCISdu5EyQbP/LZeP2vvZo9lLYoBILOqbzIl4XfvF9EfjGVWlUKdiOdDLUrJxCTadxhlCf8lkPxZdLvKGmm3WSc2gT1RPhooIdcR0Toi/+LMk9EaDFCJfX1Z3abRqkr9VGxrMeYL4Cx8SxQlmWa1HHMRaTpvlVzdm7mtm1weG7lQ0W30xuszOf2AfkKKSLQwboUBnxVxyGhB2TvF33fqe96LRNg6L0pYUPSI0PeEe+07oOlPyJCvlzXiI4fwzovmGb9G822kcd5G2yTNDxFutxQ/ofNlvpqKal/IIsoiog5LXlpp+vPvuaANDc+HHzmJoiNW26UoGucpY7bckDQ7O06Q+GSsjyYP+l2HUvR+/wi+yxFxWYj227MPncbvOnzn+S089WO3zdv33A4/1qvOdy1U9YH+Lc3t/KBfmCvgYXNi5IXqjMcv+nE9J8sQF4ZA0KpLZtFbyBvbm50eXXFYfC7/IWvnb/+f/z+8OOP8q/C/IuwrIODah9eWx+bz+Ojz7HCuEnasdntGW8dqCqlKqIoIoAU+vsu51/wRSUxTpotnTrQqZPt4oX66PgI5+5ZOnq/++47fffdtziBvyX8Tf6/fs8vLvJf/nhxP8hfnA20raqWknM93JoQz3zoj7ys88iaMDJnRujEWmFquM/cx/f3G9YBQB9a5jinm+Y2j9AEZUzknwhP0DA4LBNzghM0TT5EM+5vNXJwN3KAN66vNXHIto8gzr9U7XFSDjgwV7HWQd3qsJ901IeOVlXHqw7aacVY6PlYqMzdQt9TdVsPYGiOtpNAaI3R7jmYTAq/Ju0G+9ohPLHmizUruk7RV5kWyizmB8KmYOqKhON5KqGpCEfDBEwlOyQWENLEfwoqN10QVGzZr4J03NRCnwsERRkFWvB1VMWIrjgMRJucIusMO3KNjaR78t2T9k5lNG44SL2WHcF2rJeNw3cKDlsDF4M4gG2wE7iB6aRCWyNCFKasgz71O2LDWug1cIf7te45nPXacc/hrB1Djb/XU7om3Zo1c+MPXd6fE31lyOailoeberPihT7ELJxjGm9uH03ankEpkWx7Jvvo8Tn5kigooTJO/K7q+z7fZ/0w5By3zHB8rQWbFVXSGou8lEpRIbfT82eZRwtvW9gmaz62G12zvm60pLNtIiLLdlkud0CPAzaC/heE/sc2htdgw+ux43rmRyEft5YrgtaAWkquLwUawNRY+KSkc37LS4msv9K2Yei1Wq10cGAcyuuc67PM616PbtbRaY0gL7UyN8ccD3ZGLu+WVy9fyv+/959/+kn+f7+/xZFoR+U1jsV24LBh/dlm3jHXGHHFDqEiRVFEGL8dalchf61FHTZzO+wEPmbtNvwvN1cr93dH33fqWB+Mii2c3m1dsbF3X5ydncvO3/OLc+Um3hv44xMdHR5phc2cvlAPiqpds94E4JoYXQgy5VhJdvPDEwQ4TKTHkudijpF5bd5AN6y3G/Yj98zJO+bi7e2d/N71+9yw7Y33OOIvcdxadotj3u9nj708gMp5KVmfWoq6WtV3vfq+U7+0vQTxk0bqu6eem5srXV1+0OX794l33je8eqmXL3/Sy59/pG9f6g17CDuKs172Almn1wEWa1qmR1fQ/BRMDH9iHWbtdEgxalrA+jUZjiuTvDZv0W0Dtui+RvcEY+Q+qtZgU3qNYKqDpm6lbe0bukFTv5IWp/DqWHF4rHJ0pjg5B43qCN44vlB39kKr8691iPP3GEfw8YvvdAKSxxF8SJydwSunw5ncOw956yFlDSdS718HH6DPoDHQQx2rcYU3ioS+C4I2KDCEodAuSLJS5jB8BNmA/pDraUEOh2sHVBBSRHwSCimhv67fZwHGvZ5iv6QncUHYyCQzn31gnvlknjhCc6nmEHCb83biMUIPYXg6czIYeBPrboMLLTIvJybeEqOwVhX2DBlrajC6y54TuGijwj4kKXxMa8JrHMVGi+tYY4weOjzCWsP2Tj37mYrjNnDk6taO3Tcar19pvAL+s9DXb9I5PEL9S2E7grfw25u32v/fi2zvLrW9vdQGmmBvurm/Yft6C+7l/53FmOvVNt9HPDDqBDAgt03vdsPmvc+n4Dc8wnYMMnhuQf64OwuluMc0IhQR4qHgPxjJFFkEkkRR0PdGKUWl1BnwFSALr0NOKy6oQr711/WXBf5HWIAxHREqOdYZ8+wvKvAe0DBfiudFUUQkxNW+kUclZV18RNn/OOw93QKyPLqD0FMg+h9zR9A6UGxXaEQoaJ0h88YcThk8K68S2G8Co/etpgvYD6cce6ddM49zwOQdipnK5SdkFsQM+hidKn1sWL9ai2rtVLuOb4GGfuYr6Uqtiv11ULwiZh1GdPKeffnmu+eb757vYcP7b8sdP5EudSYf2T99R9OxQAs6Gq7f47DvexlDPyQ1vwO6WvdaipwnIrJ81zdiO9dvPayPYd28Vzfu7+61RmfLff7ptLax8y6WdWkJyjV1HY+AfbL+WQ/ruyB1RO5vjoKNTSvfHM4fUSTKzLrQMyn2WSgf2Nx8A4jLcggCG99cwvq4jIhQ2u0zNCIU2GeHILwHl5HQP/+KpyrQdrd7sUtaxLI2W56m3oVp3kOTKJRb+9glhFnkmYBHRCjonwZ4GeIprgBK3tw+9PTyIDKeyn8hvFeeshJxLUJYpXARmGq+sMxvqYs2CkSE/F8rZNLIOeeWtWfDnPV82MJ7Htn+7oc0Ozk0I8RFGSJsPoLnDI/JiMgYSFIeSj7E5YdhxSeK/wyo1PUvIKElORc8FAwK+8XbtYRCqVOBc/96TpgmLAMZByWtnxDfUj7RT1yomxwUJRYB9PfeWVPWEJ8owrLPAmNyKyKAxBOYSkImLhPLlzCi33RHhLxmGcua3HWDBs4NV6sVZ2cH8rnZIb4SnzX5zM6O3tOT0/QHnHFulDg7k+UnyI+PT+R09in4TGr/zI2VUX9dv2QBOsTRjUR2jjtmgV80xhJ2x0UO9pCvnEh+6czwBG8Tf8tBLRs75CljEUiah5UMeQZ8TjYe3Iz9ncDFNlipL4CTeEBGFBUC+a8y4K2hQeGUZ275WEcyV9f0tz4A3UYwGXyUL3GWGXb2ehHzYrbhg3ubmNvJ4pbpszGSaxO6RIRKAbXIL+yubxuQfKGb9wHiwGbJPOg4TPQmqpRCvkIRWZLySp1HTdh0HyPhBDokJfwoHp0W3SiCovwMBRzqyZADPMxHhCIWNB2CtL6xkiiOxX0EtD0X+S2HAFv6e6MN/byxXTgQ8KGpDwfWHLxucY5Made9urWU6pL/+8C22rodtMGbOjt+r66u9YGD3Lfv3nJ4+3L355jfvnkjH9x6w8qo0kAfevE6Oz3Ts+fPwHP54Pvk5DgXObfSm8hbDqB94Pwuy/s5y/v++//KX/z+13/9p37C+WsnQB4M4xy+5WDYuozYsDCePH7saFhxwO6FcxhWbGgHdfOm0OOHLqQ629uAxdzcML/9/l35yGRdKxvbYehzcT8+OUkHgH8N5l/5Nufvd/rmm2/11YtmKztrjo+OMv3Ai6HvetVSFaWgeIAn99y8J9JfD5LPpT3AnHsRYOfJ84h1YIQ2TIz5MZ1QdgKvGecbxkk6HOY0HjsGCTmPHxUc6uENUIw4IDdrKZ29Nxo5TPOhWuLmvTbAh26jf7Fx+0EjmAzSCcT9lXqclgNOzIMy6qibdDwEKDo56HR6OOj0eMWLcNDBqmMsFGEyNjcjzl7mJfWvt2vd78Fht+Eevfz/5DFvbNB5yyQfye2zyylYNxlzE8gpazMVbGQKJpBy0isvDJt8oxM2nDQSQ4k7vsVRCvJf40ni8nySaHZGqzao2tAeFVcrE82Rj2CrkoesHJ5yoFqxY8GeZbxRbK8Vm8tEga842et0z2HrJlF8EAsqbejKpL4LdTXEsFYOSUoX10jbPC68Ftzj0L3f8FEIXYP7/Ji9T0ffvcP5segwfYnF2FQAABAASURBVAJ/t/uA9IHqRiNr+WIbuoLSf/2OXRK3XWg1PYFlD9DfcWVdPCJClYHW8VHqNWlg/Wt0wEZdxtVSknpNegwKoF8nGmjAav8amYNb7OD18v6J/Ta8T/w+dj6yZ7aIolKrXL/XRG8Ej9NZeayTY3DKRpGw47q+U0RkvomKJ7iIorCuHeVAC+PdYdNaFllLU6rDoZJy01CtVS7Xa9Y+XJ/R9wPxfYM/5oHzuF63Y8P75vbuFofhFU7Bt/me+f6HH/T999/nPwzy/17g3dv3vIcu03l55zHDu3VjW2Anl+F2SMEdijDQVyEZhPX0WmTQiFBEA0ymHFnXJsY1UpVa0rbeoPt95n/YdMZG/JQ13e+8AWdw31dhNoZu06Rgn4F2Hx0d5gb+/Pxcfh96/TfOz890TN/4T2X3XU/eEJm5yc9NIFWJKIr8jygLs9NDQt+E4JFNwIdJG2yZaxrjZm3g+PW8XDP31snfyYc2tzh5/W69ub7G7peyA/4dznZTv9ftJHYaH/LkwQ7l+r3AkEldK43tas13+1F+tBxpdbBSR98SJTtG7nEE+89PX19f5Z98vmQf8Q5H8Euc/D/Qt9//13/x/v8h+/st8kv/WWjGwYb3i9vjpiX0qctGWuD4iaQTjDHOdLaZTUTsiC1H0yl4NyworG5FU+kkYDqqakOazVSgdsB2OGR7LQ7idAr3K0394YwD6IE0HKocHKs7Ptfq7DlO4K918uJbnX39t8TpN/+mU/iTr/6mY+SHz7/RwbOvtbr4SgMO4Y489fhCcQQOzzWtTjTidN72x9pS17Y7wDG90qYOstN6E522iYp+NXnr31BpT9VEmxO0ezIYN0nNA30CscimkOB36Z0X0SRRLo/5RgSHFIabSHjGoyCfBTke7sxFsFFnIyCqVl6xSBaa0r8ev2CBjyyFaVMGtV2TJ392MZROy6dpypwuO28W74gjjJ1gZizbRxPvJEuFiCPLtaAhImclMVtUM79FjUZLzs5RjW7FiFdH+p4x0QFT/29E+pSN6knfec/CPqbgDI78R4WXOHI/yHvNzfU7ba/fJ8brD1DCV281Ih+Rjzfv5P3olv1owwdt2I+ub69YN2/Yx9xw4H2HAxiwf1mzpm7uN9qyPuY7I98bE/oDWrS794KoTTv1CHpy2W6L6HP8Em/qNA0T5X4OIu7LoE9dVMBNGTxZCyJCEV8Al0U6k8eYHge/KPR78nxRwf/LEkVr71/mbHZ49LRRfjts0YhQKUWlFtVS5D1S11VoB6oKsjBIJy7vqQyvHd6/JVhDHLZ8Yg868S41WFTI0W5rp4B3OdAME/zzbyprFf/pVUVQF0ibQSNaOCIU8QACilkb28m2MPV3qe3o7yWfay30kY1tW95HzpP2pSDuLC9i4aRkFYowykwj+7OUqkof1woFrc/pb/bC3g9bXuhzw31fsoxWDgXJ/Zz68Q7xe8TvFO/ZE+zhvad3vPV2uwz90rUrP+S6XK916tGnH3oNnC0Z/l40ur6X40xTX+tKGeJyXSM2Sjty5mNd/D2wRi9/my7/qNTfCdbXZ57+/kh9GcfOn7alvKA8t9cI1zGjljZXbCfXv4/UC72tW9936tHV8U7rdkUExYXErflyndbZVOhumjqYn9N8RIj7SLYn2Cu+SV1v4/45z1/R9yOl0HcnwxjcNk0iH0/L+6jBu9y/yDibq4oIRSwo8BIhiafvpMmEtKON03KlTqkpU9N0ifg8dWkt1ly0kkONiguewmBcngHL/Lcsq3PwC+GiIkJRQgVEhHx57Pls1P/w2vPEvoANZxUb5s+W84rRa3rW6dQNzunsESFuYLpAc9h2RKawQBExQ1wBfHOqQ0N4zt0K5zBnSjkPssmWkdbyBakPcsRfcof4L5Tt9jx0+5NGUZkRERIIBTRvyTx1zWo0zgHATVh5kSNT/haqzKG8Wr4JiZEiHk0qpI8hLsdBMm6mqTs8lGfeThXBc8GSHpETTH48whyxk4UiQraV1zCvZV7TvB7bp3FwcCifKR0eHnGmfaxjzu3s6D05PsHxe5o4PT3LM6VTzvUWR/DxsdMek+dILqPof9uFUXdN3ud3wsbsOoiB3yQ8A3BHhKIwgHmJl1pVapU7KTvLchBBGkAvOgdg6aAsT64R6hfliHNwM092vwgfMMqbkJZm0sSkdB6yyaCkLG95BMwvQYqH/6LIuocpIKAQsthLIyELtQtKnCyBBm0T+cLQnC9CofnCcG7jlgVsy2K2ZbOy4aDOC122j5f9SHtoFRmmzBc8I3hSZoHajqXWtKk3TB78O3CQnrYmPgp5yEtBaRLXm7aiDttvV6dtbF1MgTdIGUe6kUV2nKnzuoy2ukxZ7GcfoawZdWX4gehBjyx30khbR8qfduFRW9sGPTaG9cJG3gxtZju19JIoMPzYQX/QFY/LcdBIqdvd4HY1hCJCPABNZBBa31s7aa9vdMnB7Xsf2nIw/Pr1Gxlv377V+w/vde3/fx/jvLI5O8RpeXLG4nR6LP+ZTC9GBwcH6jjYdo12rt1ysHvFAe8H8r5990YvX73Ujz/9qP/6/j/1H//5n9D/yl9++ZfFdjjfUP6aQ2v3t/Xr2GC7vL4f2AQOLHIrcKDVakW4a2OqFifVctGchZXcTAaAD58WWEar9WmoRUtqJgp5XBbG5oKIFieokeGi1KUfBvnPfR7jJLDD4PziXM+fv9BXX32VeAF99qz9qefj41MdsvAPOLO7fsj8folGhCLisXqSIk/ooIqP/8u4J3LKaBLnMSbWm0ltjmwZt4DxOoKtx6oBv2H8ehOT1DLG+8bjHTuOMfEU14QOEyvGpI5QDyppKmkr+Qt9GPfXmjhQyz+9d/OGQ7dX2ly+1DrxszZXr+VfY0w3bxV378B7lbv3ja4vVfJPP681xFZDmbSq0kEfOhgKY6Dq4LAHHefvVf1BqOIgjmEUnmNNHYdzda0RbHF+jtOdxu29xs2tJigM5W9UGMsFnYMDxKBlDaJtIABcAbCqPFBBHK/jKJ1UGGgVFNaEShkOB2GXkZ0Hn5RypxktrLwojpKVaA/N1wQ1INg7DNhMA9/KGKXYUOpWQnfBhccAMC04MQp8oZhCvxSc3IUD0oITOMZrafwgbbD1+r06nMFD4koDNh9wEvfYq0usae9GHU74rogx2hAYwv/PTSIR0LqKszsmjTGq/bdlnG3FUyM29vq8WcYW42PNh6Tnuv+KwB1OqXucRh5zW9Lkeok9J+yXoIUPdyTbnkqTiGsJw37hTQ7up4mbKCh3hufQAqQsAyqEK2vO8nE9MHcH5r3R9z3rktHJTmKnqaWolpL5iilwnNMOpHe+hp61s6ZKfqdtsJNh57htYmwZa4tN6Fp5bQrKq6yT/shfrQ5yM+j1xzg9PdXx6bGO2CgeHB6kbpW1u9Qq6xIRWZ+J22UaEXKZpQRpQm5rLQVaE6VWlVqT94d6tiPbv5LXZcPrWv4rxaNjHbKp9XthxTrX99gFXV23sOd2M8qHCHYWvn/3Xq9fveZ98LN++OFHnITg5x/1M47D169fK52UvEtuPV4YPxvet6PtQTlSYW0LwNCWmA22DggCwWMBQcFzy3RB0NYIp1NeEaFi0M4u+2ilA9Zqv+Nsy2zbwZHSkUt8JZ3Tk0WVieL+PORdeILdL3ACP3/2TC9ePOdd8FzPLi7kf9V5zPvzgPeYx0CXfVJku5SAUlArb+FnKvQCRPup3UVTJ+bMaDCHtoydLWv3BpoHNzgtPMfsBDa9471sZ+/N1RWO4A/yX/T48B5nO+9p/4L3Bgex03ieupyROWzjWqdaQj3tXdHnCdrfg4qsME5s/a3/4U3WcZ1O4Pfv3+ntm9d65f/384/0K47+n9gH5K+9377Nf1SW/Yqe1tf679dZaDC946J5DwoEMFWTpTUeZIW1ozA2Knap8EbK4C3PdZr1MQwWsVCRwMS6mYAfwUTcFFWKTiV61TKArqH2Kh3oBxXGdqW/C07xSp93J6fq+GDrz841nD/TcPFCw/OvwDdaPf8WfKfVi+80gP75d6rGs2+li280nX+j8fRrbY2TFxqPn2t7/Ezj0bm2h2fgVNuDE412FA/HmoZDpVO6O9BUVxpjAD1rb9U2GibG1FRoR6KT6KsoncoOFb6qRoUWRYBSSAdME4EdDEkQo5HJ7B6ehkneEsJovvYF5qnHJdDPEymm3Qw25y5uUnO/DEnkf3o791PZf5uwm7+vjMMLUr4EnlBs5egJami2X1Lz8vUkj0WfgefELop5Qhc8mHoXMTMu9kkCVt9Htcohp5sxZZhUs77WeSRuStDPMZFlwQjfEOwpxB5QSSdFmcTmi/gpeYcTzs9eR+xzNG40sf5NrEMje9EJh61A3G3YX96zz7wDtwocvP4HhxPO3oT/YSJ71g3h9d0Hre8uwbXu+Ta6u1vr/n6b/yBywxrrtTbN5IcerumBlZus/cuRxr5sxxPB3YIw3NkBpq4jKbHJO2AeZD+Y/hLm9L+UZI4LqKHgaQiaEM9QRKiUTyPC8VKIKx+u1yCcejY+o3Zhy34Nzv/nAJX/nIK/uNRfa/sfHE9xtv/nkGqTJrsnA8r+fJpen7yc6pMRj4RO9UlQr6cxq8Qn63ycJ/bS7PPak38hv9T7e6ikfHsxkIpRimo1qrpuBu/bWkKF+IiQL+/jxXpl6m/yiT2WYX5kHzcZc/xkmh0y7Z6oKqWx4BY6x+a68UW8Pn9RrNKSenRZ/c+C9PEJaJbpC6+IkEDBlmHARwQi4DCwLREoJEX4qd1l1SfWSdtwy3fCFlsm4NO2tifxaX/byRlM52IizDREBOVrhvmY17+lj/1NA7wHZh/fzfCeeGCP3A+9evaJllfGQamFskK+rKP12aDXhvfVhv2699zGHXthO1ftcHXY7RhJ5zY5r0tIpH6RZUY8UNvHtivYqpbCWOxknXLPjl6m1s+wvJv1r6VmWeIasdH46HxzI+/P1+i25r3q74lFT8tz346ObtM0plFFYdyzXlLy1s16LfqZL7Wmjmmn2Ybme/PoZr6SptQi5w9xuQp0nOjfifoM62yxLDdIlvwebfEWAGzG87O363kE0i/hJdPT8CL/02k2hFpSgUjbBkEYGeYjQv5PUO1fQQBwK/jPNxJuF2rAek7s4PDn4eI/RsjlplxSLOuU6aNyXd8Cr15e5xwWASj96D4kYMEj+F2BQHJVlLurS5J5WS4uqPkGynQY8e+5nTVc0FwBpcljb/I4ZG3x+N/O8ybnba7tozzfH9qw1BwwQWkgpIh8mEm+BWPmP6ZESArlhZ2a5Xiafwpsbh0WoJDvRyrNJWWJC59lz48gxvAcLMVrGTAtSGcUlI5C2NQgLyFywvhOg/FAv5iBaujSZDDo9AneiZx/DxSvRMqcBwaSZcB6fDRIIX0GzqD5WviZMqbmCGVmPVxzCj2VKy/Xlsz8cDgUsYB1rFT2CjXXvYEzBJ+dNRzogPME+1jdpa/FAAAQAElEQVR81uSzIp89GUecqZk2nMhh4wSfQ5lr+l9DgpZGRDMqvO/PYddZJNjnCSp4GIWyaqFjalWpAL6Wx+FSSEk6srSbAewJ5UlvbJcXOS9zv9B9sJ2Uj8YtL0dvREZeVvmiyrwUA20D9qlmxD26qdvauv4ZoaKIAOhpWkyBKYh4iA/CPnzOlymbkj4xyLSDr0Y6ZTtVBmdOcAWH+KM2c7vcHv+LL4e3yAxvEibaNC0TNJvhEIC3fRwVgbalKA/GebFXNsgVO9fS9I0IifrIhTkmjfNi6o3PFtvZUemNRrMnm5HZxo5zGusxstiOLMTOO5F/wrbcVD9RZltXCMiX5RYmtYC6I0IRDSnikfE8XBZBbuJ5Zl7qsoNjO9tig57WLzdvHDqYtz6ZN0TZM0RAf+8VQlUplFfAROQzw67TcCB4+HA5GL+mZaa2kw9f01GL49e/wrXD9xWH7q9ev9JbDm99WOx2eTysDlY6PTvFofkCfJX86mCQy91gAzt2Plxe6h0Hym843LVz1/9/R/+Jzx85/P2v779/9Mvf19TxgXrv7u5kO1kvfzitVoNWPiBns9oxVrxJNQbChnnLS6kqpdC6AL494ExnBPJ9zOJPE/IyOJxcPMI2qkU5TtHBtBC2PCJIAkhTa5X18UJ97gP/589lZ286fr/5Wt98+62++vprnZ+ds2AfyfpXynM5VKeJuTMC04/QVEp1Q7/0XybhQRp0K+K/AFAkYvhq8lhdb7RmXN5j78T9nTyfLVuzsd/c3cv0Hvk9aX1AF31VMFeDdsbc/gLtka2GTgN0KKGO+VaYk5yYafKf0bt+q82HV1q//0n3xrsfdffmB929/TFl/vN8zQH8XnX9QR0owL8ALutbFZy1ZVyr01Z9GdXVSV03qe8kvgnU4/QdDor6w6rhCBxX+KLuqKgeFpXVpNKPEs5S4fxUlrehvFH4khP4a9SFsNKEdaEhFdpSsGFEyLRCq6QaUlLzoGDPCoK+C1OMHHSoNzWsNJQ3kepjOA2R2kHLtaTV4yhvQkJqH/wjNWzBRsIudCpVkc91QzIpnVYWpG5bzkzX4E4FB29sLzVt3kn3bxV3b1VxwHf377H/lXqcwP14ix+dg1L/msaY1rwPRuwf6oaiDuN1Q9UKJ/zqaNDA/O9WnSrjpIDa1eQ7jBsl0FXyOjN6bfb6yMejf4l4dfUh/5+gzeF0J6+Za5x7Ho8bvy/RfTJol9IiD0+6RAn5coKGNBMR3C0eQfIkg00ZLLdDkCd3piUqqUIRDcVUId/iigjVWjUwEO3IO8TB6l9FHuIEsmNwYJ3ymtBV7FKqIgr263AarnR0dKiTk2NwopPjE9lRaxzhFHS+KCVtJlGfBD/J68OWj4oN9tuCZpdJXt+NQp5+6LVi43h0fJTr8tnFhZ6zFhnnF+c6OT2R/5LCQLqOPooScr9MjF2XQVW7OyJU0bvSxtp16mb0XS/D4eq2AbfTeq9WB5R/RPuOdX5+0ZydZ2fZxkPs4zRO6/JqLXLL3Bb39y2H7Jc4JN+8fZvO3//4z//Qv/9//67/+I//0H/yzvgh/zz0G94rH+S/UuE8qE0ZtlFoyzixbUaEI3OBG9sobUeihzuThyIeUEpRqaBUKCAcUZwZTIoIVeJ6bHAwHMh/ytl9lRQH92pYYZ+a6VwpvSKXt+JdaZv7178vnr/Q1199Lb8TXrx4oQv65gzbHNP/Hj8D48hjpRTqVbvonqy31irLI6yzxFMRoRKF+CLHmbdc8zVhD++J2ny6Z27dae013es+dMMc3LBW37Pm+91vJ+27N2/1Fvt/4N19c3Odhz3unwmbLuPD9RQrhmULOngcDX2n1WrQsOqxQ5e6bdkL3OME9v8b2H8S2vuKd5T9hve99wHf//A9/exfAv+sN2/epIP/iv6/pt5b8vkwCePTtpDbn22bZBHLIAy3WOPCGIWMFMgK7W6+oom1bpxhfsYkVeeBOr+SVkndHvKf+WiLQ3gEMlj5S1TVOtDGQZX+qv2gAtT1GpkH29JpE0VrFd1D72uvDeNlPDxWnJyrnj9X718Af/WdDr7+G/g/Wn39fzSA/uv/qx2++r+qL/6W6L76m7oX36o++0b14muVs69UTp+rnDxTPb5QPTpXOTyVhiON3YG2ZeCt0IMKikZ0maJK6BagoFN1G/pB/YJuUIe8ow2daderMtYLYdVC3hn0d0RI7dbMShgxEhJRCXJAQxEhKR7+c3gHUu3zpBIX3aMpJmVwpk1GTfEZCLk880wfg6h2k7cx/z2eTR2eaQN0MoWoNVzaoxGhYEw9YA7LNEgK4EW6hmbbCMvFZbqAYN4OJ5OPmCbmkWTp0/4MpCHxFNf0CJmWejJ+fhAkTQboFSiC6Qm0FxZJXLnJ0nsRo2Qwiicj2PcQnhJbJIb3Q2DaShqVusBVCvK+LkG4p4JhKhrGYI8zqt+s1W3u1N3fqNxfS/cfNBo4frdgk87fK7ayxg30nvVzo+1m8hIv0RelFBmKUF4mYLFOyngg4rl3zwks34ewlO/HmOujb1yx12HDfJY4l9XyPAoQ3cK7OtCTWw4Tmbf5BI/IGD8fQ7NceRFHIRGfpk7iWlO/WWfzKXOkwZwmu347Pl1nxO+XS6F/1uV+3DORzfSHoI0FWmWjPwXidrvdn8C0JzNvpI325IRjhqAP0C9eQazxWf2WiKc6Pw1TTrtdmkHoaZrfEl7q/TtorjuMw4I6XhNqLbw6A0DhO/ZwlcgFhbQkVZvznuMTe3GQe60RfquR7yWfLXlPOyEf+b6e9tFy77T+DV1BzuW2oRb+U7Rp2WLM/wJokz6BCPKAiCD6E2iFP3pGhEistBN8RBB8jML6G8BpFj4itFxu2cQEs/1GbLlPJ+zpOE84rI4NJ1jnaLldjDGHkjgcEehRct2vpajSr/4Wyv6FX8Irzq7yEN/fg/vfPuRJXSnHhbpG62F9vF831uzJfR52c3vLt86NbqEO2xm8XfQmf7Z9Li/LhI8IoaB2F+GISH2t58B3qb8RrZt1dHhgL9vP6NjLO53Ls14jdvNefMO3QrPfqC3fnz6L9V8A8/fFPd8S93y3t189bjLe+dwW7V/ogXZK/eBdR7Zh5h1O+9mO7D+th+HvLtvXcJrML8+cSSP9az2nZV6w/5+w0YN8om+d+IES4sby1AujpTx96bXkI31EkD3EgxuqP/mivQxUbreHNmR1Qd0C0HkMRMDvQyJ+DyLecPoy89q/lrIXGeGA/wSohgjfpElrN2q5QTUS73wtl9uwl86pl6j9dK2FD08aTbKH1FYFgbJ8zZfrISIiHy2qsZpF0JD/4yHL5pxfRFx7qp/672UJ837wJuCdOZEowXjccm4zQiewG5dO/gQh/gv5qYgAkh8R5hcUhfsrWrgkFVcAbuq1nUxyhqBw6oHA9TeedOiPyM+E0yqLCEiDkvPzAdq7nKoUnoFOoBgFHiRPOCJUQATpJErURxcqUj1PFOL+KH4nIInbtoQDZgEFcGeCRl0Q2LUXPvM+onxfEPYIIxOlkT9vP4AtM8c7TZZlmeGKWw6e5CY8fdQ6hCl7oCNrUxsPvOMZD84c2KmUqo7v7aSsfV6X+37gXOVAy3p9cHAo/6DikHeKz5/sBD49OeX88Ewn0OLC/sInLDAhA/RljgH6jx5DpuDxGJGdwYudQVz9IjJKVS1NVqA5oKERzksR8z3Rue7gBC9Jvyjd2Yadk6aG+UzDAJjAblFAwYdBNqs4ly21uvwM+AWwRBEqhvUEDKQ6o+t6GX7BDwyorp/DlsNb7viOQecBaCx5Td1eSk67Wc+RDYFf7N4Q2BmcbbSMtk+0xRNFvrB3s3Nj/MwwcRExLwqlUeuOLNtCIttg5IVuG3kDvOEw0XVlneZnZN1pZ0+mhEZ0GNGlYdK42HSmbshEHaa28MIntRwlImgxOpVaVEtDOAwiiAuJZPLlfNbXbR+z7m1ugKzrOjdG92qbo2VjNMppnU9ZyFLYQvX7L4oIyrSuEaGC7gsiinxZ1+244TBjrVsOg6+vb/Thwwe98eHs2zd6zWGsD2SNdzh/bzmM5X2mgQNeOxZ8aH2OM+Hs4kz+5e+KjW6pFTuP2U4f4F5eXXKg+44y38iO5JevXuUvufxrLv/qJx3L1HWJA8ib2w2bx4n+rjUYqx0Hk/0eupTVWlVKhW8w7zYV+kQK+aKLlch+9Ij7cvDaFiZLKItreScKTHDcZInjIkK1K+rYLLv9XozPcIpfPLuQD/fT+YvD107fr756kbKLiwt5wT7AQdP3K1XmZ0SRKIsHQxENXBdjKMdHezchF0Ahd4Ih+D1EhCKAFig5+XJ5BmV6zfF8GZkb+9Tzyh8cHq8Jzy02++ZH+iRqUWWdKKwPFadRIVzop0KdFbQDtkkd5VbmYuFgLdZ3HKhda7p5jyP4TcP1G403rxuuX2s7/wJYN28UN29V7mYn8OZaFSdk3d6mA7jiAK7TRpXDv65sVY06qsOxy1m1jH4V6u0IPqjqcf52oB6GKvI6TOq6UdV5yqi+TBqqNGD6vgZhUbZYhxpoUtoveJaQHCapFlTsWYCpsfCFMWfkISo8vSk6LmHeWMKiXCLkss02TBbNgGcjGzNaPgYE5YrDzwTH+9KG9MjRR6IUjw8QM2iqCn1YOBwtOHGL/0TidKuYrrDtB8Xmg8r6vSoHn939peyEr+sr1c2NCgj6IdIBfE/7NyoUWLFZ7Ys6jNgNnbpVQ7+qjU95VWWs1Ao1SlHYmHJLJvkjds2c90ftDevPzc0NjuBreS24Z02yc89jdGsnMGPKY9ZzkOx5B8/PgShbAsQeLDWCRyCHfOaOWR6kipCfOzwOhQoJCm3raOvQ91qxFq6GVdLm1PMGbqVhgM7wL0MPvZGb4fXAYTuPnd/v41oqZRdRvHtcI/N3gx2MNTYx7pmjprYlo0WFPBVbO7/LcZknxzhiWaufPb+QnZAXrEEnp6c6oO6u7yifBqpdrquUwjyp6miPy6rV4YZC3ALLS6lz2g7akcdr9tDazhrXNqnHOsap7fWx/WvGYx2webWNOq8n6FsoF0U0MoY3tM1jwP94yO8Nvy9+xPFrh6Hhf0Tk98db3lUfPlzK/9iojZVRZKchkfaCaTTMecwB84WHGypT4iDJIosoKsQXeNMIIrltW1IqIlRLp7QvfXy4OtTRodtnHMk2td0dX6vLKqq0r+96eSx47T/F9v4HQs/oB/8q2I55/0L45OSEsg61Yoz02KXVLwX/NX0oqzQssgi4RGGsxCNEECfajFEm780YO1vGiw9o1t6TcMB0jxPY/Br+jgOmm+tr5uCVLi8/NGBfO28td5+sSb9lbR8pL41N2dQgqlKhvR4z1r3vOz5k0KnQF6w9W94na8/1m1vKv5bLdB3v6EP/WWj37w84g42ff/5Jb16/zl8kex/htcB7gwb2T7RhYi64c3fLYHYQ7WXNKyAIF3RjqWftm1RIX9CjLLJRXsujBAAAEABJREFUKpkmWAcFgmY0TDiIjHHyfobVPApv/Up1VaGGYso4KLx4Kn1bmPeCbkvVBqzBfaLTGvm6G3ACH2q7wkGLo3Y6OtV0fC7hwNUZjtzzr1QvcO4+/1bd8+9Unv9Nxc7f5/+m+uxv4Dt1z4jDAdzhAO5I3529UIcTuJ4+Uz2+UDk8U6XsujpWwREcw6GiB91K1k3oGkDoYr0LeplaVgrrQKkqYRT5P7lTaftUi1QrgDL+lAiiQ8tlznC4vfskh4NnSDwb5MuClDhgWEDZKWO8EKQLsbfj6BY4uoqAn78C8s7F6LNU//2uB7VjVhsaUnYBj4iAD0mhiAc4jACC3RSSQXxS8/tIuR4uG/kh9ISznR+LgrICUZgGTN5ONyEBKZtEwHfiIUAk9U97GOEb6GOipxlMRrKNCiZxeIIz++R9jnn2fyLcnL+s98gav2WUjBLPmFHIXynT8OjqiGULKLaM6reTBg7ketalfnOfTuC6Zr+zvlaw9xH7T7Hvmdh/jmDiW6ntPVxSRbfCNKiqxbQooBHQoEIZVOZ7j12CFu0Dda32E2DHCRDpehvL1yKM174dCLd12KW39ObI9onyMgbzko7bIUxE2JxS6+DpJoR8tac5Id9HRCjic9B8oS+K7D8fKzUn++PJv1CJc0f8WRq7+E8CITfd87hLFhn6xAxIu5e4p7TFPnk69xPRftBl7Id/M0/5LuMphPw3l/XHZXDtuf7AFIotpqwNBdRSVGtR11XogqKCvHguyRcNYp8ygZFv6a33bIkN30sbbViHtuy9Gkb2y4Dwfid6vu3CnuCf7WTq2sW57s9gSWbbepH+TLImpsHJmH4MSzL6Uw9s8GkxuYgrga2gEaGIGbPt0obmDeJsTyNiTgf1OjmxXk6zbW3f0fyMKePcWKwHz3OnjrO3QEBiV3/W4TpBLejHPqlj776Pgf38ghXfhsnPtJK2ltLKo2Tf1mNL32/od+9579mbG/5O9l7YvOH9tMeH2zGR3u1z/s+CRkSEbCvX2/bpvQZ0WaGjdUsKbx37vlfn9gDn0XxZvxH7uF7Xb1gXf0OY+gcDa/bo/s5wGxy/IezzYue1ns3KUkiJnR1n/VxfqfVhnthOC1KOrbFbZqYwl5s6uS+xxWSKjtNTiMsyiPUwMayHqah/hxT8yoP0zpswb5AlIhSme4D9u+9sD6XQ5Jy5sFmPdvUFbEMpQV/DF2zl+AVCtmAnExKpPcS1X8PCmxJFzQF5CkSfv0nMvYv3GvlQVxM73nLDElQjyZRoc3FC7NXNFBY9HuSfCjdZlkfhSS3agXJSzoNaXN8u6teYHEPWhYTwTQ+5FEVEomD/iFC7qAtmYlwmcoySn7zcjpkB4Q7xX0iF/BEP/ecyvQ5GiYc4eKdpCEWEpAVoRtXUhLV4Utn0FMTkXEi5yACWm2K4l9COPpUF9ZUiFetSrC+Y+XB4Abql/tDYlQaDjtZh0W2fX2QLdRw50JNM6Jxh6BI/2cbYd4QmWEe9VnmNdDjjH6Wf8j06jZMSn4pDNj7BRHgHbLjwKEbIz9SyMai6E858Sz+nwX4Rgf1st6pajE61dnnW5LV4GFZa5Y8rDjhnOpidwEc6OjqecSSfLxX9df0hFvAAjXCHGFU1XzxPaHFcQ4RztKpb5zKgGCRt4LBRYyBu+ej0y90vRcMOGQ9Ob+hMRwbtfl7zrcSnz4e6Wkwo0NXwy9O6ehPSBs6gfhg0gFUOopUWatnQD+r6fjfQnOcpXFb1xpX2RkQO6mwHh7Ub2rWBuj1LO3Ii5Yhv2uXTAx8ZVhFmAclllChS+UhGvjINk9J22dpurocP9i1wfYblaUMST49sNyp1IP/EYrDAZT2kczPQAb3IrolHg2uXCu0spbIJ6lTZfNgGRvU4KJX4osDmIl2o/Sd4556od2RjvkXnLbbxAbU3bf5zKev7tTZsiBZbUbGCTM66Q0oQftHd2oBpd6kjIvWr6NqxiBjmI3gN0k7Xf3t7pyv/qef8M8+v00nrg/VXL1/pNQewecB+eYlD5g5tgkXnUGenZ3p28VzPnj/X+fmZVixItRaRAIf3Jv+U580NB7wcJPv/J+hDfDuRs9zXL/X6zSu9xen7Hqeyf+njTa1thFo5vzzuBsbowFgdhjYmbfNSqgpjr5RQRENWqk9df4cs5rwLJThiL48b62m7GR4n1sW6HeLoOD091bNnF/nLrq9x+i7wL72M589f6Oz8XD7kT+cHm+6+77LNETG3icp8Mx4f9SWy+BVIT1NIqTNjb8MYtM6G2+CNuONcjebLYcft0jB+c1ySqKLfwPqwQt/BYB0YuoLTtAiiwuFc8GFacNKGgbNQmztpfSvd33Cgdg29VtyDPGC7UcnDtpuUb24+yNjeXml7d62JfGV7rw6HZeCwdJnC+RvUUzj8a5hU+LhFNZU6iSEOQnUIdTgh+1WnPmlNOgydjBV0NVT4qhXt6GuhDSG3sTK23KelSBHBQxJEXCbMHIITB2YNhXFhOI4sWrCkE52YPAlcHJmVkBYipyEZ1PfkBzCdMo3zI+CeRMUPyEyjhD2U/NTSTyJZwAM+1nkqL3QN1kcltmTZkM5Y4wi5Vdleq2wugZ3Bl4r1pYQzODZXyOgvDkPdJ2WkX3A493hWVjU0MAAGvP+9ncGJqn7A9gZjxXwH7Vg/K+hqR391iqgK/rNuXifv13fyr4HT0YQj2GulP36NLev9lvV/ZEyOXstpi/MZtusChxfEwvwO+qm8+7J9/nHxoRJFtVa5vX3fazUM8vpwwBqx4BDHq38d7PBqtWIsDpluGPpH72CHu64qIuR2e24aaxxphm3k9fMWZ7nlOQw8hqm/kC/t3Xda+ReoOBfPzy9Yt58lLi4udHJ6Qt0r+SO/lqJSDXSvwH3V9epBpaxCfESgi/auUHF9hXygtbuqtb2T279gYE0/oN3HbFa9Bhp2Dg/YZ0nTU6fh/CGGHwcf136PXF3xzninn39+pR9//Cn/NHT+eWicwi95V719806XpLE9bIMoVSUquhbgkmak/pYBISM8QT2cFhCUkEcEBLh9My+uCMsK7a7YrcN+gw7o26PjY+x5Kv+i+whnd/uF9aBaC7kmTZ53IfJUDYyLQ/K0d8ZzffXiq3xvXJzTJ/ST86ddup52lKaH65V2fMHeEaGQHuAwcJxRi/Ukv9o10UhjO78PvA+xzRru5DFl5JjCUXt1eaUP79/rHfsD/2nuS5zB11fXOU+dxwc8Lstj0+Val0L97j/3o/t1oK1Gl2Mo6J5RdiCvcUB7bt/d3Wb5P/34g/793/9d/+///T/o/0c//yjvQd7hIHb93kt4LDj9mvE/8l6bWA8wbDaOVwHrmdIW4rIuTTax1k3EAdKHgR2K00wifSTEWinCI44hYws1SEoVQUJASpIQFmWKEIiiKFWldgSKpgg1p1bRiP0bqkbiG3p4Y9C2G+AHTd1KcXCk7vhUw8k5eKYVjt0VDt6D8xda+U9HG/DD2Vcazp4D5DPf40SuRxfqQD280ML3Dh+dK1ZgOJMGnM7diaaKE7oDFYd0WWkTve6j01ogKrTK/9RnjQN8I3RHPpFGpZcRpqQXaacSmrDEpDQJT2gApPkMYsA0h+kI0ljGuysWbCU79pawfJGGPM5n7kHiUv8+uKx/aSwG2WvEU5HDxpJkn19kdNPCfoYuuSZ62EkeKF2DbLLwI/x6uR9laQLGSRsfLfhxLzNesmLX+wk4v+M/gRylrMFJ2UeGRvSf4UnOvoKXrHJNYY0gqaYpSFMUjPVSe/X9Sv2wUtcP6pizhTldaiXeaQz0jhmQP+KespnMAhTyGvsRrCuJUg6P0piNTMge84htF0ctisEv7CP6kdyNEu00AmqIKz6LcBSxf93/RAvM/eiu+BihX/tPpDB+KZ3jlfMkpDl9o/rk5VT6Rb30qBSn/zyCtE/h/P88yJfbZ5gHnguFR6IU+RuoZ6/rfVLH+lFrkVGgEUW+PJ/H+fzIe3ujOdVwAnN25PA2v4u2Ws4nnMd5jb3qHfxj8KcU+mWqRdDPIUWE0o4zjQgFNi1GrdpR+DrDsoiWTgqWRa+nkxb7btkPew9r2IZGrpa0d1lGxUURWkCw3SFxKyK06FGL+7PSz2DpZ2jPXrgfhvyHoP5mWPHtZ/T5PulUaqUw9BO1U/HEeu4zVp/XuL+9773jW+/29jb34OYXfPTjEvJTzGfviFDqS50ehwN6WZcV3yVJ0c2yIemKd5/ffz3jtCoo1TbyuEvKuzN1xI7WccE955z3fMM57L2+22C4Tc5HMVK4NOUVEQQfkP0829J96blimK+lqvVrEZmExeZ+TY6+HXewHV3fDqQm8bIMOZQIngtg1crVZy+n3UWiu9NHhGzXCCiwbEFE7JJ/EUMf7nSe+af5skTKjQhlvaVosVsJ8wZx8Wksuj0ul4G/E+zzTRhJLP9ytDyZUXJg0aeEwghpkSuC+wEEuB3WJy9r4V53nxq2mWnKPpnjiTBE+eKKmcL+yp11zn3i+mAzRwRl0J6SwPbFCC0FO63XmQUTc2dib7fMpSxX7YoIsgHKimjlxFxe9m3yRTuZw9XpDPJFtIL8tIKAm9CU5pkIJFhnkmbljgM5OxBwi2KCxz4oBImf+yAFdRaQOs0612J99hFK/YknB+WEeCgv1weaPsm0boTdqQQ/zTpb5rQjNpx4X062JxjhR78feVd6fbcPZqEbzg62lu/DaVm/7JPJdPAjcDjLcnmJh3VlxH6j66LuRrGbZcA6GeOsp/l9iAYvNlhoRCiiobgfa1VlnavQvus5NxrU1uYDzhQPGw4f0wPO2Io+dwURVEAt+hQcrb+uPQvEbCbTUClF7gzD/D6CuAT2jWjptVweEPNAGD1YGFhjHmiP8gDzgPNgawNtai8u0k1znhw4jHTGfT5Nl6IXGjCGJ18ts557m44VL/iBj9c2gFY5kAZk3pR4A/ClqJS5tD9i2ax4UmzldiTmiZL6ozGqPdxWPjERA8PdZvhDkuRm+f/P3n8oSI4b27rwCoBklu9qN9LZv7nv/1bXHI3GtO/ylUnebwXIrCw30zMyW9IeNhcj4AKBgCESUZmduWy/p8Dkm2wn0ryiJUmpFG430ZNGEhqsJ2Hs6vBEvEEmVJhaScplmFBEqBZsSZvTPt7AMRHNVw40Fzt4HEQJxoqhvFIa9dgGI3qmXVhwvIn3T6as4Y0Ni5HTFzR9UsRvf4QU8z8tF+2xTMM6eDPmTeMlThYfqn769Dkdvx8+4PR9/z6/rfvp8yfZOXvDIW2hXf5Wmp0F/j8Lj09OOOQ+kg/vPXZcjdthmRezTP8/jZ8+fswDXDuT371/p3fvfib8MQ97Xa83sdZH6Gt7dtjV8hYMQy/H3bMx/eH84qLr/JwB+QfcMcs0XaqOCNVa2sE/i68dGScvTvQKh/jbt9/pT3/6k/703Xd68/ZNxp2enuoEm/kvc/bYXPf9QLs6lVJBUUQktMrvtwUAABAASURBVL08chiODtN3Jt8GymGUibHmtcTjyv3i8XYzb8RvODj3of3a6w/5cpzPdXh8eAxOzCfXjlqpX+Xl0zH+V2AvUbVi7A+1aKjSUCaOhzcqOGzx3sqO32l9pWl9qQknr2FHcODgE4j1jWJ9q8BhbAje/zfbyAeF9c0VIq61gZ+YH6PXEeuKI1gc2CV8yBeSTAsEFJSNEvJY7dArgWOyQ8+ur3qMTk4rNbIvXS6Qgxj6QjMmqNHCYj3Q9poaFxCwlBM8MUmCZyEhwpwIme5gJ55EZ9DuFRmY68m6zT9EZnr2wYjILm6P+y24KzRhyjW4BueK8UzagPVX+ukMRzBxazuHL/MbwR3O/R4MOPpXHKSuOLQfsGND0YDNE33Hh0awO6/ha+1VE8wBxlapVRGBipPyXeg+Z2xOBmPR67TH5Ui81wt/eNzM787WhoAYQo7yylA+Mnjv8WQ09WdhaMSTOe7J+MUA5T2eqsch88Xr2cB71vC71+vm/sG+/EcgXg8c57QOe+W7lTIdB8udKfbq+l6lYKPCAKXiiTk+8l6xDWwPz3HD/Ii9gvRQyGOvUKZiX6NHntdU1++fGz4+PpHX86PjY9l5eU8X8lqXbi5bS0WHoggk70B5zXElyGNU1SzXzdThjvnWs+cY8r1hB6fXQ6+dh3Z44jzN+tmfuN3WO6IoInLQrnlHXl1dy98Y/fjxE++S9/rp55/lbwL/9PNP8n8t4D8w8h8b+dvA61w7GP0cTEpFEvaLqoJMI1SQDRT5T4QbgvpmkCIQBuUa5YlOlmGb1OynXv0w0LaV3Aa37SD7dy/jbHPbsVAuxMWjlMrc6Mm/z7v0UP5DKn8D+PT0BfyLfF8c0y+2keV5jNguFbuWgt6W9QSQrohIPJXP6R4/xsj8yjmFbX044z9Q897ghrW34Vr+w4KrPGy6yp+gu7g41/nZGf3QqJ3BN/5GMB+e/M6xXIUUESq1yGO3H4a0z9BDGVduR5Q231324uISeWf6/PkL+5D3OPl/lr8N7G96G+5j7x22/csew/q6j3PM047JYNxPovv8gN67ibNuiVxLyTdTFh4HMjsjhiBPy5oxMtdG5Luuxxg1Oh+yLDuFCAOYwQYysr/cZw9AfClVwRgq2KXWHnthI+bAwD4h1wf/IcHhkfYOjhMDztzE4akG0BPuD1+qOwCmiVfqDo3Xqoev1R28UQVl/42090rT3kuNq1NthhOt+2Pd9kfgUOtuX7fgpu7ppq50C9ZGsMrHoDGx0gSdcAYbY3SEO420ZQwc3jR9SmBD6MjeYOQ9PcZIvhlqVFDx/ngeo0RZIcdockOTA0GkYf4RxEU6z6fu51Oeyv0vGvdEIwI7RKrbnsk+fEwtwjmMFhIlfwlTpqtZXncUlntXDsF/4dtj0mNvrTFAWWtTNvAToFUev7wnxqnXqJUUe4qyr1IPVPtD5uaButWB+tU+dI+4QYX3MxmkUshvGYzPgGKrSVCPX3g4h7DjlCDAPYFvuad5TUKK15oE7eBdPyWcvoQnjV6viB9nTNS/RZYltFDSkIoSiy4oTwglpYDnhpEvB6WM0D/z+qOuPyzw72yBYM4YEEWEvHcsrBelFlXQaGUJKYklLoK1hGk55VwdmdeAz8L39iD+TATGBOnsU0bgMp7aFG3TW/8hFzbBiNpFBNbdQYFP2MagloKda6LAGxFFvmwn226xqflmv3Fec9taaSOmLV1oBtXMHIQAtwLWdcdcT6k1663QzmCf58+D/TDk+dGwpb2Gvpc/o3l/7PweJykQmQyD7H/rubtH9y/2eH9+g1M4wd7d6d4fb/gM5PxuD41BilKcddR8RYSsr21S0c11W4e+Rz/08WcX65UUR3A/DHIe500daae40o4YyHW5Tu/NrYNhfa7Ry2dPPovKtEU3PsdPHq/I2N7oFBGKAMi3bkYtRaXWe6ilqJaiUsjr/IsQDEbPpc0sf/T8WOpCz4l3pHVOUGZL4Zc7tgwcslFoiblHSZXTTO+BMhFB0gy1KyALYJ+/radTodl/0NQT6mjDcqiAOx6gtHCBPoR1WuLMA8u6B8fNCOedeYRKod9/UZY7RTykoo6IgDyDrDXymY8dOzhMl3vJuwPpu3HOs8BSHoKKfZMlZgq73AGzizkI8dKQxI/MwiMikNFQcmwyRuc4Epx16VIoI9W63kNm2T6QRDGes4wI+FluQIvDQR0l5HUj4BMOF8ZAiMsPY1G5WYdqsdkDHYhBMd+UIx83TLubiMY/eDopxL/UB0r9YV2gnsPmUz90KsQFSBpSzP+UlysEKMeTmAf6Od5gHnvNSTC/k7KeLGeEyxmZ16QNZxRee0w3D9+jvyHsc45tPZQz73rGXGP4POE44DqWvKnPohfUe3MapdZ+91tDLVXFqC1cCrQW1riqytrndbfveFewDg8r1mjDa7XDBmv0irhi4c8hSHgOJP1xP7KArSUFJBiwEQEfKnSOO8XUqMUdVVRqlcNB2JDYyMmT7uEgHvMFlYMnB8yIA5U4eA+qBB/ipgUM9olB77mJuGfviMj6rZtf1kbPy33IAcKgMQXeiDjN8MDyBsVlfhmdnM+oHPQndTtpo/Wyzm6PB78P8x2erLcT9StXznQ/DPIGsFyTe8iEFkNb5Tw7UcqLCNJ4yslpfWyXutieTMJpi0mj09ARoszLM2/LoH22iW3Y9516NkY9k7ADFbsuNnCfGxFFESH/44FUJCJ4ol7bw7bxQuQDV//sbvI4wdYsUE5PkHeiTOrAw7IM2GduUkNUF4oIM9Q7NYcK48l13ODM9WbxIr9RdaavX77K3675+PGD3uOgtaP246eP8s9A+/9WtJ5up7/x658yfv36jV6cnuqIw3qPpYjQmsNjHxbb8etyTd5H5L3nkP5dHtD/zEH9zz/hAMa5/OnTJw57z/Nbwm6n7dUPvVZeuPZWuSlO+2Jj27frOjkPVUluETaxXe6DJNL8/HuCqhA3pT2tQ6lVHf1t/fztrkPs8OLFC52evpS/4fvdd2/15z//CfxZb3EAv8Yh7HTn2+NA1+U8jsp2DUH8fGddE4EFsL/1tk1sU48jb7RvcPZeX9/IHxIS84cEb8jX8wbcc8B2dV0RQVsFIm1uXZf2rnr6iLG/R/v3mPerGloVKX8+mcPd6m/n2gG8vpYdv7LjF6fhdHuhyXw6fq/TSVwY6xXnb+WFaRTGZzD20xF8y8Ecem8MdBzJO5E3wbGcD4SDQ7UGyStriIsHZlWgU8AU9Cu18NJ8jG6Odz8YQZkCAhm2hWWb/jJc59JZ96nFRIQiHkLELSBNIPMQJzmkCMfBxx2aHtq5lvocZd70CWyTpl+cHc2GGxXRP9OlynieiM2F/O3fBnj6seDYr4lr9fR1jxN4oP/9RwA9Nu+6UI/jfWCMGH3XqWfc9KyVXTeo6wfCAL4Sl6hVlXwdZXpoz1jzuKu1UylVwT+3zuPba9KGNcd05L1y3zbhbMKEag/N19YQhMnTbnjumYdoAbHcDkH+hjsiFBEqdWlfl+ub1wJ/+9N0xXt4AG6z215pb4miqEWlVt3ZpFNHuIJSSEuEpAVYgkVk5J02YhfbqnV6KKLB7zhxWcZqNejw8ED+Y56XOB1PWdf9RyyHrGnWqx8GOZ/rCuZTZH1FGQ7TJjMikNjuEP8IR4QKZRqqIopcru879cOQa72d0Af7Bzo6PtKLkxOlIxpH8N7+Xtqo9X/lUISx0g+Ur5po183Nrex09B8Yffz4kXfMe/3048/5jeAff/gx3zeOPz871w2HDht/KNiIy7ph16iKMI2MkxqNCEUAhZSwPRuUVyiyXFFBRilVpcCb0ieVsWqn/cDYXfEusw33aYvhsDfrXV8V2EX0E5JVKGubDDj89vb2dUj7T05eyN8Cdn+8fPky/4DI7xA7yvd4h9guhXojrM8dUkUeEcHz7o4IRTzGksOqeFyMjJsNa7DfDQ032O+WJRmwDq9Zh295l1xdXvH+PtOXz5/1iXe5+8H94T/+WrOOW477yfJLlByzHte2y5DvefrfYwC4HX5PeU9i+A/SLOvs61d9wsnvfYN/Dvr777/X99//tX0jmD1E++Oxa/S7kXVd3mVZNw3y2G/Q0xfLweTJsdA5V8bBRzR7wZKr7aHcNu/XPKb8Cy4JxtfdH/JttPZYo36Xi0AGjJ8RIdFnDxH0f6mMI6N0CvJElKSF8VT7nrVypR6H04DjqVsdyqh7R6qrY9U94wT+RN3+C/WL8/folbp0ADdaD98Qfqt6+J3KwVvF/mvJjuDVqabViabhWONwhEP4CHqgkbo2Rr+nEWdwAmfYiFNs1OIINu01RQeYm+g+MbYn6FgY3Qksyrt6ipE8CzZSABy/k+kvgg7SE1cgXzyMgD4Jyj0RH/FMfrL/q99BexNuwz1lM1YkgwB68iKlxT8w6za+pT7zdCEwj+/WAw637FsZRLWYf83n5PFop29da8QBPMaoEeWnHLdVY+mlGBRbx+8Rc+5Ew55xDD3M+dizZhfWs9J1EvN4itBIB0xhy9gIgLq0c5HkxESI9J20p9hlDbPJW24/mVNEtLTn+FFegxPOy9qePO/Pp8vt1I6SQTsa1LiA0j6eWq4MLoE/6B8W+MdZ4D9IsicSzYEwsbhDESHvg4xaq7YoNeNrLdCQZOTSIc9h73US3nMwvzfQzbz/ynjixvkMiVVC/6MubBoRigCs62VGxb7eP5vWWjKd5THt2Wy6aeevnEs0e46yLZ1m2PotP5yXYowaQR2GwiEJXlwZgi87dVfqNzqo9TD6vuczDuDz2DAM+dnHe+W+61W7qloq/V+Q2O4p+3VKvbx39n7UZztXnO0krq7aeQ97U5//2AG7ZlzYAeE2zGo3YcsTPSMC1UEpqrVT13eybn0/68RnmmHRD+o0619pi9u4iDJ1Pbabx6NhHbxPT6CXw96zJ/jMYf3sKHE5wzKMCPSZUaCup0RRUutpoGvToaqWqlIBeWkMncRNh1nmgpGwdRuZGyN82hObOt3xpgkrAGIHsEq5enw538PYjEOXiKDYHQhoCz24rNMCkhZd3G/JL2lQkhFzJzdihy87/G48PIW479ItZxcRoWKUZuuIu7wRjdfvvMLlkGHyEE6LiHu6RcxhZ4ZP4gd4yiaLjZjUbYdlO+3AZSjabstbIOpxLGFuOMIB4XbY7C7kSBED5XYuLVSK/CdHhLiisdHsWYsp47SExG2dUm/2ZyPwmJyW8YnuTmcka7kooojIPopYaFEgLyJaGnzOk3BdjrtLV8i37i5q8J2YMB2wHq474dqJS4s6EyVThh+hiBAPPX1FJkWYhsqiV7E+6BbQLVqeiEa1c6EGtaMDzLTFiK4No+3FPPY65zXHX660/8n8Zn43Nn6jdZ4frrVmXdxFnity1pGUNOd3usMuYyTvNOcznTG6btdjOsNxY+radJzQsaG1w83bXc+yv7BLLaWtZdCy2KsWFVBLUa1VXnv9jug19fuHAAAQAElEQVR4T3S8Qzo+h3S5ZrNuE0cxxGNInnMHJKcwSZj7JWSmPx5bC4QiAOEI6A7cIUaplU6qqqWozIiY8yoo6YkEclAslMEwDxgPOL8IPYg9gBOkjUzGhAcQ/ER5Rj43Zef5aOFUpYi4B+th3XKAMEg8aJaXt+MqcU6vpekc0Ij7MiLmMGm1kG9pp1++3qSAUquoWBP6jei88WTw5GAz5fDoePRGYyayvvmiasTG1p61YN9asHGd42bdMqMUWi4bBjhoYlBz1o8enpgNo0bsOqKzMUEndE0bU9byUjSPUqiXdtpmtmE/TzjbMYE9Si2zXkXBLIwIcSOJGx0sd5rrc3+vvQFiMVkvwAHmRca6LBD6Ujq1N30aCHdCiPpC/ud2WJY3iT5gvbi4bIe3/knHT5/zm77+f34/fPgoH5rnt6c44N3QdwOLygEOgpMXJ/IB9AmH9D6E3t/fV6W/bbNF7vX1VX47yOUt5z2HtO/evcvD+Px2Fg5gf7vYPyGZ3yq+uaZJk0qtucn0xrKnvoZOtmUlrWBvI4LjEprXzEAPYj/bcCKCW8wk5PEkD4G/+bZMA4kpN5BYapXnjg/zfRB/cHCkUxy/r169lr/p6597/g6nbzp+37wm7VRHHOj7m9MrNvduT0QoYgYy7+5JcRfQ/YC+/Zqkkfm2HFRf86Hgmr65urrM/vHP697e3shjzWMvxxcNHYEbWtCtMoa72quD9n3b/O+h/x6b/j3WihV9v6JfVijcAzv/eo6+Kk7aSAfwlYSDcHECa32pIFw2V+n8rZtbOW8DTkf0LXYeU16sFyJsBPNQ8NNmo8k0+xx+MkZsQmOZEXYIK0aFD9sATYBXopTQU4jqOeo0kW9KaJaVcszfw6hM38YRpC6ej25MgjyBaBAUsBrIaCE/5zykOdRAnERMg+5dE6EFsLu6OPgcliKm5Anw+J6oc60y3ajiAK66bHS8UDFwBFec+ZW+zP8jj/7sEtfq6PMOJ3DHgX6HTfD9qi9i/IR67NwT0efc6dSzXnZdp465bvSML8+pnvDAGPPass+a4znjOeb4zN9V+rEoomk/MRZGxofhoXu/Pc5j3I991H/bZPJa7i62ad/GIOGJjI6N1DkiVIDXALfH7RqYT15jzTvOhwKlVNoZErfzl1IIV1Xs5zzOewfsaFtiG6fXUhQRsj2Wja/XAttKXBGBLORBEZ95LdN2Pjo+zvXq1atXSf3NU/eF9SsVuQr+iYtxEkJOKAJZxTRUZopoRbS4iPvUeayn6+yHQe5v121HuOvaPziQcXBwmN9GdpzTbadKO2upKdvD3v3uNc7vNDsD/c5pzsIf9MNff0hH4bt37/X581edn1/qmnXQf2jFkFG70E20KyxzF0UKoJAeICIUAbJcaTx5SynKTXzyVTXXzV7DYAxa0Vav/wNh912tVeEyiZDLd/Sh0/Y4ZPHPR/ude3p6ms5f98nr169lZ7D7xTaxDWstWTa2tke3eAxxRTyOj2hxOS8YNBOwXT1m/G6wfX1Q4/eF3/M32ND29jskHbUXF7oEFzMcZ6eoy/p9YnlULbc1+48+tN5uZ29bGMx7h90Wj1n3k+WdnZ+zT/mqL1+/6DP7lPcfPuS3gv2T3z/88EPyH4jzH5xdXl7IelnHfK+xj3IbptzDjcwH7xcmq3IfRJEyNx+O9ntsYRWV7BvbN0ifeA2N6Wh2HVe8Ty+o03C9V1fXcrt92Gabee80WZBrC8obKgr/g4+AN6gjjKiKYhRKhFAbnalWoYl8YjwV3sfRrxTdnqLfn3Gg6A6kHgyHKjiouv1Tdf4mMKiGHcIHr9T5W8BHb9UdfQf/nerBG5WD1ziCX0l7pxLlYv8F4RP4Y004lqe9Q+iRJpzOk+ugrqnuaywr3vaDNtFrBJvo4I0KxYGGziPYRJBuCHqHKUS73FQ6gPcFIQJ+v+6CNN3H/RBCKIWJJOp5HpKcdYHuriVqobKcu+Tk7tfZNHVcJv53Pazwg7oX1UPxIOVxcJvDDQEZnqn5X4OtEPSN81l6UspveZiMg/7++2+X8HTdVnRiPI5gw1g2HBZhWsVYVhmYV/tMu0PV4Vj96ljN+ftCw/6JeuZFN+yRtiJPr2B+inmsKLL5J2wjLjualXyrE+mO3YGcXc9dy/q5lcH6xM3agDwYbnhSM0itRLjMb0ETcKeBrW6kYmbCD6fPFOIow7HKjPrj+sMCf1jgGyzA9GHGxBYw3ISZUIU1xKilyLTUqgpKabTC1wJfWnpAlyq912l7t5GP0Bvl+SGbXcdN0IlNxcRnpok1Yinz70N/p6bYNKLZNiJUDGxWQC3NhqUQDyJYnbGN7TNhJ+/hvI9dMHL+YFsucB5W3lw+tVwh+lLtQp5ARCiIKVDXa9RSsl8r/dkZXZefh/t+UD8MfG5Y0Gvoe9K6bf4IpIFp1tX6pBP49jY/41zh/F3gvbT37N6z3pLuvbzPAl3GsAxUe3RHhKKEUld060GHHtZlSP2aXua9d++cTjvcHpeJoLy4Zh09FhOc7Xh/bl0WWCfHbdizr0m3vVO37Zjl5YaoMCzXWHTDjqVWlVpAVS33aSEcoJA/whKyx+izqYE6XFd+Vpl522QyP+vu2g2qz7tJgbW8BQR/6XaZBaJM8jO9V26nThRE2aan+dRrTnd4CwuwLFAeICLkuIig2icgKcTldLgA2kKS45+C/vYrLALZruMhnBYRRN+BgIyQZPiRVMvlXpqBnWyfXZtt+SU71LmdD5abUAoMi5ayfnERDoj8uA+HHJ30jhFFE0sp04bI+AjTBYU4eEXLwn6RXkctnrRjynV75lGRQTHnM3GZEOIAtMTc38wD+Ig5LnnHgQCEfV4REZJ24QoaqLppQpDat/rA+FbqQSanOYJsROWTtLt7kS7qiQQc9XIrIlJfz88FgW5bkB5RJLmk2kUV275knV740XbyvDXwXfgsIdcSryms3S28znNv/yF7rjesOZv1rcwn8MO4TOalTPrhKJ90Die/jeMzBPxEncZoaps8ROqGpUx30jBwa5PbudvuhSfea1gtta1txX03oxbVSrzX3qfQdypCQLgKqInR2Ix18Dejlf/Nxf4zC2CMiMDMDYUOyk5ZKB1TCx0FSi0qdGxx/tkaDAmNDIqRgbOL5WW58UCekY5g+NH5Gfh+aZlfJoAn4SwWwizh6TsC3WAioCVkPSq61FpzAJWCXk77RhTnK6FaihYZjXYZtrwgndUAlZggD9o2ZpiWeyJsZ4CeuNDXdc2wXCPr4rC08qE7edpRSlVBn4iiiJC4tXNRGzX5SeSdaTIw2Z7o5InfJjc6p31H9KdM6plZ2wPZEaFaWvtz80M/d0w489V86lZknR4iKBfYJxYlLX/RYb1hgdrIuiQIeyyMTnc+oPmKmT4kLQt60+KRdnlz5Z9e8U9i+v/59TdrPn/+oo+fPurDxw/p9PXh+efPnzhwPecg81o0T/526wkOXx86G0fHR1pxOO02RkTq6A2mD2vt0DUs+yOO5Hc4ft/9/C4Pac1/wBn8ifq+nn2V9fCmz3a3LTr60ptIw7Lrvf4MdIkHTaRtNHIZ9xN9NWX4QbZ7QXf6c1gyPqwn5rpD4i61yBthH777G3LHxyccyJ/qDY7et2/f6O3bt3pjvHmjVy9f6uTkhZxvGFZyu0qpwmzy1fR1O8QYa5CohNsk0R66u8h/F9hyjl3kub89bry59s9qXl9f8aHAuJbHgD8I3PDS85gw/NJLykvM64vluE/czjygZ9PvfumHIT+UrPpOfS3qGVu9Nvl/83Y4bu3ILeMNzl3GDg5C3V5oQRAuOH7reE3+W3Vaq7psUB7a+FFFDQFN+GAYTIQnHL6jX8BgWkCc40W60CdBfjtv7yDZ5g/BFJQRpaUrr4nnLnYPo807babUI4MSWe9O/Vr6MNOkpW6mPHzMWOJDv/+yPvdqX7R4lu7W9bjmSUHJkn1CH6Uj+Ia+AtO13H/ux+L/A9h9enuZPwVdCXeEO/q42zjfjfqJfo61evrY/0fwgK36MskYMMTQFQ1d1cB4Sgwd46tnzdnLOZN/NLH9FmqvjjW11qpSPIdCtumErlPOfa/TBjGsA80iundNxHNv59qWv5drJzDt8IrdwGOevL+S464MihdQS8k1oaNdRqVttRSVWmW+mI+iiJD/lRJynNOcf2A+ei0eWFsGeMPz1WmlVlFIo9d+5rX3EOYxlyKQFpZbZlugvJR17q328hu4XuvtcLTz0c7GA/phoJ5KfyGA3LFFRBBVZP0iYqaW73jNV0i+SY8IRRTVUpV/XNL1HHiAnoMPsKKe/b19uU6PgeOjYx0eHfHead8I7hkvbmPl/VpqVUTgmJtY425w8p6no/Bn3j0//PCj/vr9D/orjuCffnqnD+8/6suXr7q4uNTtza026wn7iCsUrDwRpjtAR39AUqa5PUXmRe47iCsU8TRc3oc7PX3c9z3je6AdqwbaORDXYdNKOwr9GxGqtch58x2DM9z2f5HvYDuCX+Z75fT0NPvpgHSPgWaPmmVLKSopS7Nepkbw4KaOiCBPmdNjSxVql4cEE2Ri/IystX6f+H3tg6TLS/8R0YVMr+30vLnJb+Be4xi+wAl8fj6nEfY7yGXHnKMWKkVE1m09K+22fQbGrx39bkstlek7sQe6pU+v5W8aX9Fnlu1fKvF/J+Gfgfa3vP/61/Zt4HfsLfxz4F/PznSODpc+AKN+v+usw9p7KOaB50BbB9CFW8sFPzE5IDyXSG11FZfLrnlvWuY179Q8YLu8Sqdz1ked/rUUx19Td6t31Jr9+mYzcRgLsMMGu7KVm99YNniRgrkIFjoqRBGtRyUdp0J+EFVTdOQ3eqkMUh001RXYg99XDIeqOKvq6kR1z3ihsneqsv9SFWdwl98Ifq0uncHQo1eqOIgL8fXgVAW+gkLeckBZ4hxf4audw8gUDrGpP9TYH2isoMMhjFN4gx6bsifT/Mlohw30HAM9ZyjQPeF2AN4wKK8G7DF7h4MOaZh41U7MRAFTQ1iJeIEJfpoyT2yp456BvvGaxBqZDzOPQMo3Cvobs8WD8g/DD5KfCgbW8r2bFgQWwLbbjfo1kNPlIPfujHPZe7G/N4C0lAV9UsRz8TuZn8nShtckO2dHBtgGjBEamYMbdqf+gwYmjwrjuw5H6lZH6hn3DfCrQ3XDPtNvxVBmLFfGcGHcgqkEchkqqGH5EO5pB7C/cO+q7LVqycqwbkIzwvKSuetSZwDcOWZdNnnRTkCknxDCJGR6xjQ5d4Lm8DMEM81ZremCZzL/Ef2HBf6wwDdYgHnkm8kVESqsQ4W1xKi1qNaqrjM69oad8pyJNaeWqur8pcxzUqwRE/vascF7HsP7OPYe3sMYE/zEGkBmCvz33vHPrB5bRYQiAhtDsVt5AuIa2aTl3jf3v2ttFscA9tywp5tmG07YcRfLkhrIWAArKpWvjKPOAKXW7Ns60w7qvXx+XhgGlM+RAwAAEABJREFUDcZqpnxW6IHzLPmtu2W6/pE+3qCb9+nee+Y+lb35NftS70cdviXsNMN72TX5Xc7lDV4ODIndd0ugdkOpVdbNsB59f6fXgF4DuvYDcfDOU0uR9YsIIUS+JtsU21lPw3oY/qNJ62fqsLHoZ0dM6rjY2YKQGRGIBXM9riuBnrVUlVrv2bY4rsw6WcYsb1wo9kve1JjjbZel/kx3WRA7gBXK6Fsvl3X+hS7lXNcW6GA+65x5h6eFp9DSU5aTWGzyjbSQz3oYLi8/drCwVPX8bRnPp/5qylJHRCjiASgduyDdOkdEy6uQzMsX1vC9gKi0104/3oVHhvqUIFubsuRLhvKOk4J/kiw/xJUP6OP7+ZS7vE/nCYsHpg0EKATP0/edzk3fiXUnxwT6NlX9NEIuGxGQXZS7cAmVhOMAfMRCJYW48gGdb0RTM+sCt+tcgLGshzHNcRh0LvQ0seTMu02OuUpo6o0u6FN2EPARIeutRxeaoZ91GFlbJtsGOjJHjAk+46yf41jvvO4Ya84E1vOaviZ+DW84bWTNb+XHfI9axkR5w/ENG86dNpoo6/hfhvUcMY9hHqW5sShW3G0UdtAD0PYI4ua+KoU1LIApqLXkOuf3QoKzpuq9wbz+UUyKQIDUKDyMb0fo2StIAXP2zL/wpPzn38+03TbYNp5ARGCb+yjE1bkD/DLs5peiDzxrdlBVofOcz7I8wNqgGhlUo+zw2/hFyQnQmgHmQbkFA3EkbeSEaDR12PDg90AHIwOfKAbc9ASoMQdfCMW543egyJM0aEMtRbWUbE+tRZV2L5vVOg/EiIIeysnU2kE7UXAEE7qipTwTTCf0NxUXZlREqJSqitya8tgA52a4325IWn1zntSlUqZQFigkZPCQBC+umcC1em07dLE+1m/rBLZuS9qurcl7X8/I+lI/+tcbuK63niD1rqqz7u7/Dv0zvFDyFPSOEoowrBZWwBZe3CZ0mOBtK4dtKym4g2eDtpfDwtY+FL/WBQe2PhS9OD/PA/Kzs3N9+fpVnz9/xvH7Sf4GjR22X758yUNdd9QKJ++JD51PX+a3fn0I7QNaj9+RxfH29qYdznIA7INgO36/fPksO3rb/9X34/Zbv+/fv6Oej/r69Uz+1oztG+gaEXJ73e42lkIlAHbIMLy43G73izFhB9F4TGE178HxwhpPgvE+TRzMjMIuCyb4hon0iCLrglaiCklxp09p/TdwaG872DHh/6fxLU7f7777U3P84vT1Tz37cP7o+Fh7+/u5ga/0bS1FEUZICv75qbzczIjIuiDSNvUuX2hWCT3d6MkKExclFEG7iPdG+WbuFx9I+8Dc/eL+8eZ6w/iVQqWW/NA4MrbX84G2032475+x9NoTEvmqUvdaVVL/oLTaISsvy1jfSv4G9/WlpqsLbS7Ptbn4qs3lF41XZ6Sdq6zPcRpe4vS9Uq9rDWWtvW7Sfq/EqpOGGX2V+i6Y06EKLVUKHIZuOb0kVgzWxTUfxG7BWuPs/HWaIXIo6GDT7ECMArUj2PGmlmfQHGQLm4PiegzycxAogEWJQBa8w3dY4qDIzjp36yN/SMq6zC/IvGpXZhB5Qu0fvH7Phb4UmzwWvhWpB+W4KZp38NxFIU+hTRUncAftYsOR6Jr+W0NvVXEEFxy9Jb8NfK7s4/WFugxfEAY4/0uiOYjL+kplvKEs5S2Xfhqw+4p+3oPZW3Xa31vp4ADHH/Nmf39P/hbkMPTqe9ZQ1slASbd1yn5nNLAGj2DDWLy9vZWRf9XH+9Lxoh0RsR27+oWLbrrr4kmNl+gfQL3c8H5qe21DMFST8ZG5/BTcA5CpzIggzwIGYwDPscpc60ClvR3vkQ7quFqLIorKTr5abZcO+9hGoJvBXqMW8ssWAKyZI7DtorR6iVXGYSOybW+nD3yIPzo8ynXfTmD/pH1+8/T0VO2PWXpVdGy6LPKaiIjQ/fjQ9sKu5ls7IvNFhFrbKzJbW1y/3z92Ru/hCDYODg51fHKsYxzB+wcH87paFHJLmP28kzb0u8fAFc63i/NL3m9feB+9z5+E/stfvtf3OIPtCP748bPOcFL6UGR9u9HIOogYTX4/oOMEFJH6lVLld5FUJIUEJvLJkK8lDj1cjnTNiIWG+63K/bnqV9pf7TPOD8GB9hnve3t7c3uqCv3jYlSvWkr27Yo54D/E2iefvxHvbwafvjjR6zevlf3y8lTHx0fMH8vp1fWWU5B1H4HsiBC3livC4TsUwg1SSGBSW4Jt45Hl/lp+r1xcnOde4Zr1/5Z3jt8jt8xB2/QSB6z/yMvfyj3HIZvvn+ubeX6u5T848jvG41FcQTuLQd22kdvoceY+7/ue/fCGuq50xv7h/OyrzpBp/tOnT3r308/6q38W+i9/0Y/LN4LTGfyR/v+cew7re+VDsPnwy7qOXjeYE/fngFss2qztNWlifIzovp73O5fygZq/6bu+XcuyjNb2G/S8ZI91oTP2Wl/ZZ50zzs5xXp+zB7u8vNYl+6UrbGFc39zKf4h1mx9EJ20YhyPjypjCjt4ZKqzCBU1mTKakyeiI52VaBkVZSThbp1gpv51LeCz7mroD2Vk74cjScCwjcGaV/VNVnLzdwSv1R681gGpn8AHxOIA7+P6Y+OM3Gk7eJhzucBQ3vMzydhZbTuAcnnA6TzifJ+qZqK+BOnvjSNEdqlTjAHqgivM4UfbQnzbwlompY/2tirFIYwDJ6zMhLDHRam3RqfFFI/32PISVnkJQ/uHd4tqzlXmYYyc8Tawbz2An29/ELqrQQsuJ2EY4+BhzcpB/FwQf5/2XjImm1XY9ddBxD7Ebb/4ZUIw7m79Q58yhRcSGgbUpoXUUUJk7rDnMJzF/VPcVPeOUsdzh9K2g9PtSP8xg7vEenjrmYa2aStFE/yRcSSIbQv1TQstYDcKGJnJNmYY6gtFyRWRMBpMlGBHMgyAbMD8jIiRDu9e0G1BWNceQm+yhcJhyjWbAj0eICHHP8THTP8gfFvg2C3jEMNxzLV/o7nj8Nin/mbnSNor8J555M9lKovCerKADpjM605bmPWqEy2t7eX81sc/xXmfis79pw8SeZuK9NQLThnuLw1bKP5hBZ9cQPB6CKJvB5O8L6oygNhARiggV1u1dRBQplJft6H3iOH/G8DlK40c1fko7bm3LvtJldlfeWZREXYbDEQEb2q231Jp97H1wgv1vz7umHwZeOYMGh+FNnV7n/JYRgTy1XrQuy+ehW854vD9NcGbjMx5/Traj2Hmc16AR2+kYyDHEIyLu6eg6O+r13rwBvazTjH5AV/TsQKk1y0YgSL6wFbXYPhvGpnXyudM1n9m8r76a/6DSYcf7XMp5vMf254ZxZ79liRGhiIacK0s/1jYvapkpeljvUps+hfiIsEIJ65NAp906lrikO3VnOEu2x1aSZX4LWjGhvPJCtu1v5LhxmITneJLo6ExVypjrjECTB4gIsjwNErhDeT2Rj8RMeu4xl1Tmo/zfQi0rIhDRAHNPrsMRsY2LCKIKMDUKaXlruWYLEfS4w2TJ3XsQaLfzGne5WqilWj5cPAUiuTXDRBlQXqgJbbEZnWw+5HBEiFsevxGxpRmpkAwTcTEucuyNtMf8TEm5fyMngkKAe5ZZZhqKEipGFEUQTiy8uGIGxDemyHq3dWIl6va6YUzMG6d7/D6E43fTLZklAAEWbIQiSSjiGaBrpK5FCskgq+5ftglireO2AuKcyfqbEp/65Bq94T24YQ1fz9hkeGSdzzaRZwSWkGWWsshxHCRvRJNCvYTMQ569nZ5lYRbaSrqIIx0LdXBup2hoREBmaKZLHOHsy0L/VmAKyEWKVETGlGc6I1qEn7+Ibb65XMra5X+x9L93YrbdTdht7wPeeUKhgsGfgl86flka7WXZqefDop2ACb+QLFMMAw/cGR6Ai3PXL+kEzmBvOJJnQ2eHT+Zj8plOUCP5WU4OXHjH3QNx1Eitz99BUkQo4jGKJ2RhsDnNvOmMZofKRqZTblJKTRnWpek+Tzo2JuM82VI3TzYWFedL9ahfct1ltm+V7WiZCWxnW3Z9qyfjvCk2alGl3lqKCnwxNWYdLVfz5emW045KUw/s6M1J0826jhxCjrlIrHE23LXBC8bIemcJUkTI9dRK2+njps993RyXOne92niA7ublMMHlLSeiSMgUV7PJlHVN2GlEVwJ0IXFO9xJE3GSgv9txywGjD1/9jdyvX7+k0/frl6+yo9fO38+fP8F/lg9ULy4v8pDTHyT2ccD4p55fvXyl05cvdXR8JB/Ih0LeTHqTds7h5pkPY3EkW76/Tfz+/QcO23/goP37pP4pzvat4i8cGp8j/waVJ7l9HZtDt79ze+mXiKAVyw3P7VC2x+2d29TCTnkC01wIPXUPahfdNGU8wcmmw81HmQkQo2ZzywhFhAqwrj19tVoN2scpdXh4oPy/Ml+ecgD/Rt99913CB/GvXr1Mp8nh4WHay30dJbRciFMhYDg2IlRARGR9EVCFHl07Uajtnt5C5Hec+9ubZG+Yfdh9SX9ecvBs3nFOm7BjKcEc6uS2uozTrjkY9+bb1B8MJuZgRKiWknDeRYVpYrwxB7S+kW6uNF1f4uy9wOl7pvXFF92efwZftLn6Il2fKXAC1vFKfVzPzt+NDnrpAKfffl+0bwr24Fczhr7yQaewdhT0pOZCC31iwMHZxHoxzQ7AifZMxOke5rzOv6CMCmTcQRnGFFtKU6lLM6aMf+TERd69uHsy78r4hGPJR/dI2VsQ02iUkZdJ4bDh6N+Bif74TcWmJTcM9xJalLE+1r3Q1hqj6uL8hfb5bd5bnPk34Ep1cyk7gQvO32pHf1KcvzfnCqCbC8bIjNtLhZ3A+e3gW1WcwPlN4CoNrNerocPhO+gAJ5cdwX0/ME6rPP9KLYqwkeht+n6c14KRsTAyFr0me3x7LBsewxvej4ttQiElRFdMT8N9Q/Lj22UlV7+F7i6nGoWoouCfQMh8gkJlBxHk2YXuriihwkAstdL2jvEPWCe7+f1QKxIpW5wHdNitklbJX72OEs44ws4TEbSVO5vshxQRCdtmYp5rvkhlbSYAE+jRU+8Bjlb/EdDrV6/05vXr/Bni01PeB0dHrIX78xrXq5A/wnILvHVc4LgFynp38xIjKVAweEaWdTs61lv3/8BBwtAPWc8+76Tj42NZH6+vDg+ku/1uq6jfDfB08PjweLjC2fbly5nev7MT+AcchX/VD3/9UT///C6/Dfw5fxb6QldXN7q5WWuNM3g7bngnRCztgNKjMogXmECjQv+GCds9BCncoYhQLTX7dLVaaR/Htu3bsC87eN0e95/bU2xTUFyO/uwM+tf94ry2xSveN2/fvpYd9C95H9lBfnBwmPbq+041yxRokeUZiBPKcEdCXBHBUxkOhUoImM4ggptlbco9kA9mrnxgg/PXvOdcwnHgEmfnOU5a7zP8h2bnOEMviPN/P3CFIwJn/xAAABAASURBVNZ53T/eR3kcKq9JHo+1VGyxpyPG2AmwM7hjjI/jRj4UcnnjEiez6/D+wvuMH3D+fo8j+Ad/I/inn+jjn/MP27zHsTM6ncDoYBmuPw/BcFinDswDaqcfJ1qfyuTDunksec9zQ1vd5ivGlGX4UMplIyLzOt8GR+4NMp3H9Z2j4xkO4C0In5/bQQwurtgTXeny4jrHn8fgNWPQuGEcrlm/UIs3W4Aia9ZQMjziBDamqWqKTopeEw4rY4xBt1OvWw04tFZgX5tyoE01DrXpDzX2R5pw0mp1otg/VcURXHH62im8wHH94WvZ6TucvNaAI7jHSWxHcY9zuDt6o57wgopjeClrmQtf9l6o4hyuKyh11uFIlforzuDa4Vyr+4xRgBO4oLsR6hlvVTEy95hrJTHlHyPQYlXMXmOCTiqaLTPBPwGyZR7n2wUiRKeDx3dkYj6QTq7pCTwu9g+KiRyXgfQIP2F27iA1gqex5SWC9yEp9O9yWVPD+u5S87tw+i8j3OpHxghNxDG8tCnSxnwU+E4jY9DzaGJcMnAVjNOCE7gwbwrO36kbNBXPt04T792RdXYqRSMwnUrIYNDJVRsRk6giQXLSFtfi7+JaEe1cEbRgRkFHI6irvSeKko+WpySlMNSVBPkjQi3eeaQI0x0gK2IOy1QSYR5arlgYmTO2EX8w/4Ms8Ht7PstNzxsq059P/h+V0mzhZyg8f5mfy1wvpcqo0ARrT6NFpl4bPNeNsNWwee5j+Ky8nCd6r/IQzrOAN51L/vPgteYJRNACEBGK+Ptit3FBICKwa7mHWorCcAbsKK4JO/r8wfbbbDYa/Rk0MWpi77FgXHiXAb4tZgEN4o4GEl1PoS6jFvRwv4LO6Dr1YOj75gQeGu0dBtV5DPJUw+WDdxByrY/1NNbo6/+a5JZzQe9Tva+1E9h7cbfHcP65qZS+f0eEclwhP0DWS/2LHtZvF47vul6lVrldWRYZESFfE5/jrZf1uOEMyjr5D0q9v77ic8I1cbcGe+r2mX7D5w/bfLY1QiKi2fA5ip5ZN9T61oJtC/rs6oSc5Xbb0wb0n+2RgM849E1KeNu/8C7j8sHjW0C27b3Is4wtZpkP0xhgWvKkgIdtzshnHg/zOkzWCGusZkNJDj2EnruWsqQ/LPN7woi5dz8lwxky3nWDiFDELgphqYSSRpgRF5Tnkzf2vovPT4JbO9vemebiyIoI5D4AGYhRIhwIkQ2YhiPgIQr+CUADahCCU0Q0oHgEPLTMFKLQwws90Xs7RnZ4j5NsAEVcLiIUAQpIyhwwDShxOT/gw/xOvMMRrQyi7t3UTjVYZ1svyVue1B2ejO2VQlzjJ82rkwvNEHGSHxGh5TIbEfRnKCKAdvggbGjnmpIPPzN/zHl2KO2MCInb9htZ03Oes443v8+4Xdcn0ib0nmYqLoq56BaFuF+Dy5BtLrMbIhaVsVjaCJaI33kjNlxDyE+5ieZKGl3IpyHJQ7MiKNHP3sh5Js2lfw0u6jym/+HYNZStDiKCDrhDTjJePpUXj9Hxot6FX9ylVjlfRCunaHZzN43jxKAc2wuQwyG/ODcL5cU0PoFl0E4IcE8saFL/huesV5KtroG6CwQvDziGG5OJyZP6sQFZGzh+/UK/49fy4Vlr0yadrd4cTLTZuiMEYcI2AQobXcAHb9vPdrMT0fyC6jRgO9+hZNlSTUMRIclQXpiIaqbESGCa7bnBxiM6L7o5bIyzbtaPUrQ1xfCYZNGFRaaUolqqaldlHeusU6nEbdFleqlVpZY7FPhEIK8B4bJurnvRaW0HCPZs+o1a5yHkjXzg6gPICw4g8zCSQ9ivOGs/4fT98OG9/K3cz58/c/h4pZG2erPmbxa9xOHrb30tjl9/O6nWKsu/ur7SxcV5Ooy/4FD+9OlzHrL65zb9rd+/cgjrg9ifOID98OEjzuWv5Ldj+SbtartY1tJPHYfU5h1XKu2PMrdVosVaLrojy6etpyX2t9AgM0ABno2fnw4boka/NAMatjt91fWDhtWe7Gw4OjzSyckL2QHyOh0ib/Lg3YfvtteLFy90SB7nXa1W6tgYl1otrcF1W3dDvqKNGYcTU2ujkx7C6Q/jHMYwbZxusn/WjAPDG2pv9P0yE7WLi6zZz+5HH357s52bbA7svfleM8a39kW1ZoOqUndgu5BWQUFgGdcKO4Jvr7U4gyc7hK/PNV6dabQTcH2pOl5znHurVV1r1Y1gwuknrfqGoQutcAIPiaphqOr7qq4rqqSVrFByUwK+5NwiGEC+JkUesD1FR5FNmB9MoihwPinKLp2IAB4EiVGtg0x3QR7qkpH5CCcl+3xbl5mFOB2SecwbhK1UxsE/eTvfc2gF6ILGpJzn8j4Rvy04yWo8xqSCzDuMhDeJqo0qroWa3+a9VtlcKcYLxQanL/C3geP2XAVUnP/+FnDg/C3APwMeOIBLlrUTeK0uRvV10kC/DvR5v10rC/0TqZ/7IeaWNjLPFdrR1sNRI5s3j/378LuEuUHaxBrHBKNVlnYfTaafE/VNMAtg83btD5EJOw+n7wTvsaQFcJypYX4HLZUnaRGhiFAtlTnQJSrzsNZOphFFpTTUUohbUOHrNi0ixK3lwmrJRkRSQYJHhJ8SRHfXRDiybq9n/jnmE9a4V+l0fJvfPD05Ocm10enDMDBn+6y7rSMj5m4ymq4V3QoyjZC49egKRRSVUslbU94wrNIh2OpYacV6fIBj+ujoWMbhwaH8TeF+WW9pRCgYD5O81nltu8DZ9gVnr///WH8D2D8J/f1fvpepf7HC76rPn7/Ijkuvmx4qQgbbFuSIwRJSFGKKxCwQnEHrpOTJIsB4bG3H0jPvAeelIshnFOQYlf60zv6W+2pvL9u4v7+X9nSc02otKixYJQJ7FPYQFZt0YJDtsb+/L/9x1ovTF+mcf8176RT++OiINXRQZS5V6imlKEqoBIA3jQjtXhGBhhJE5oqkBQGf4OGypQR5aC/zyo7Q/IMw9hfnwHsN//cOl5dXac9LnJ7+AzP/kZi/tetfIfEhz4Z3lfcdnpfey/hw0kJjqQtq3W2LQ/rbWK0GKpWuccJa5tcvX3J/4Xo/ffok70P8k9B2Atsp/PHDB/YgX2RH8QX7FvevdbvicMnwQVN+k9e6sM972HcOez3xIdQNh2Zuq8MeV/7jS3pZtm3XdfRNp1KLaqmKaK0Y2SP6XZzv2usbXWCTi4tLndkm7MvOZvibwl/PLuRfSPny9UxfcJ6fke+SMrfs5zbIGcWYBm3MFeZWAHpoMirDrEoBjV6juhk9qzUgbhMDzq0Fq8bXlcZuL7FJui8Nh4rVEThW2TtR7DVaVycZLvsvFPsnKgcvVKCR9AVxL1QPTmUncsWZ3OEMrjiPjeT989N7pyo4gctwIuEAVn+oCefahBO4Odv2FN0+zYCiWyQGBforKu0r8pU2mOASzdZitE6BXe4BG0WQkTvz3qekEvEL91wU45LpCQGOIuWfc6MM95N17cZv+S3zqIjVfgrbjC76ayCzZUD+SbcVeqqqJd7UeCrPM3FkX+bVyDgZc+x0Gksv/6S6KuOwP1AZ9lX6falbaSqkM8+cdyyMtxmNZ0QVhBrIY+BKBLW9JoIToacg0vRNl0UXHltQMiLkcEQoAsiQINwBbYgIRTQUdL9XJuP1y1f8cvIfqf+5FsiuZ+gm/Q3NzPyUcxHzT8Fp/65w034rvrmtNtacmempUkJRStICX0tV7jtqVQXei5iWKDnPXXTy/oH9zch+LfcufNZv/Jh7ZMct4ZHN70h+731ys2UB/42If0Td7M3viw3lvwjlmlhK2tJ27LBpLZVwUWDvCNZ4OnvEThMfEEw32NY2NBw2nDbNeSbqm9hEUEzLFTALhMzkoa6/9W+R+er6gfvVsCO463r584Ex9H3u9ft+UMc+NPNDS61ZPiIU1OXPydbP++5b9rvey3r/u+DGjlbine69eGsDWqM7xfNu7UhWEZEo0FKLKnUaHfqkXsOQeg0D+i26kadU9KJMRAgBDWqX5bve1JMxutDl88EGezrdcF42wAzRSUhKCJnJm85I/eBLKWmPpLWoFoA+1foYhCNCgSpGyoZ3PYbrtA3Nt35ttpl28iTv8K/AsjMvtk15C6V9D2UzbGijBVIfZHtb1104gbDJN4P8bmtEtHabPgER96xMp/098bCiB7LjYfoSJl9EoKpRBCM4EQXgIqPgGxVhzdduX6S95/hvJxYWigACIUVEAg6q+1c4yIM8monMAIKKCHncRhRFBGhUCj2+GBc0YDuOWLu349TjaqeAS0eEIgxkFlNDKvDlUXxkXoUUEcBUUqiNSYxFFfDWwYCl/q0uJE4Oe1zDk91D/xfR8tAgqrh/Uym30MOwrqZSRvJsVFwtSyjCKNgSlMKcr/J8zzWdOW++EE8RdJo46xnBRv5sn/MdvZNOm0yfrJwzh5BdfiOC/OGCQCLgO6mZUMDrd1zWakJvY7zT3fZGZkSIs/qpNYDIpXOI4MbQxMkX9ZNf5N/C0fdB/sUI9xP+8aF/hxow3mzGR9pGBHYFDLhSaxuIvID80vYLM9H17SVOfC2dSqmtDGUt0H3nyZ0vRgZnUl6UfkEmT1wO2IXSty7jsnR2kn/ko42ONtYWPVIvH2LZUQk2BhsNH6R5E5KYf5bEh6+OX9MmT0K/8Ce3ZWmHK8AWxTacUUtR7apsx114M7KF7V1s85I2LfClBHzI/8SFWD/TTLaZ7dzawIKAPqkT1LYe2Ui3tNZW59/FMkUiXN+MWlRLUXkC8UTcNl+0MpYVEejIIuuNp4FtNui0wabr27V80OgNnQ86zzmM9SHpQn3A/enTx/wpZv8fenYGe9NXsIOdvP5GkZ2/xgkH/YeH+7nJjJhwKq9luZblcv5mzycOXD/gSP753U/68ccfEj9B379/L9d1eXmR3/i1rSKC/qkpLzew9Ef2Ve1U6btSi6xHKUUiLw/9Pa5AiAHhDuU/5EfAPQEyScTXUtQzF22XdDYcH8sOcX8Lzj/5/ObtG+XPb3Lg/uLFqY6Pj+TD+NVqJc/jbBN2VUgJ3V0ewm18mJtgwTy+lzE0D0IKkdZy5JOeJ+7udmqOQ8ZAjsv8IDLmhzrHR4Rqrdi2yGUdl/Pt9lbue/fpLQfbjieDIiLzRoRCUkQ8CY69VBh7Qb3B3A2cwJOdwGscwcbtlcabS004/YQDuIxXqtONen+DtHA8XY1JdL+6LtTj+O36Aq3qejBU1QV9p0Jc1KIgb2W8JAiXGipVKkWKBQHPmPW4bXD4Dsp0ws5vvrR+sH34aEfCHEYGns0WTp74hdIbzt+g+SJ95h6T3TTzM6h/V4aDDZPVfBZLmWiZ9WzGTJ9IfwhxTVmsyZoI+16oLeFexqEgU4xFbosTroUw6EvhCJZuiLrStKG/1xfS5gKn8IUqfLUTGFoSlyqMhbpmLOAEruO1Ko7gTmv1BuOiB3SrSqtINrOkQpW7AAAQAElEQVTnRFI/aHDQ2REhbmImTYxDY8NYNPzhNt8hyzsmKWu487mJlBLz7R4cl2kPH4s9HsY/DjtnIlraLq85rqV829Ptc1srAzzXyq5Tx9g3XzFSMOCNUoqeQsTzlUbEtkxg7KV8RMhhm8drQtpektO9ru3jqDxmLfQvQ/gXD05PT/XixQnr37H8rVyvl9Yvgq6zEMrCqsR9HSNCQdpTN0mKCLnOUipt7nJNHThEqHN4z9+ePTyk3iMd4ez0Gr2HbgPOYutZa00Z1t/t8Ljweuc/hvIfPfkbwN//9a/5SxX+WegffvhR735+p08fP+scp5zzegx5rTT1XiDHi0IRIcnQ9nJf5xCCmfIDj8clcDgTnJUyLjsjIrKNtpd1XuHcdBv83wbs4whe+V3CO8htKaUoouRa3tG2nnFQawuvaLPbf0I/+N1tvMAJbLtYTs8BjOuopbbyXZe00O8RoYgG+YInQgrpHuY2BJE16+9kPcRl+/g9coFT07i8vMw/Kru+voJe6xJn6wV7Ae8dDOexw/j65pr9wW0Dc9T7PfeX4f7a8C7DfNTTac/9fXCofajbMjGX3TfXHFq5rwzX++XzZ71j//HTzz/Tn+DdO3k/8vHjp3QEe+9yfnYu63CJg3VxAl9fN13cFtftMWM9TDfsXV2X4yf6FhMoAkvMKIV+KFWlFhX4AKU6DODJnEPHstasUf7J52veua7zCkf2JbBj2H+sd8bY857t7Ou5ztDz3DriBHY574VH6jesm4Xm60hSSIDnFAogFRkT1BhVNUZRozOPbiNjIONJm6Jqoh2qg6LbU+n2Z3oAf6DAEZZYHUh7OG5Xh0mFs3jaO4I/Vuy/UMH5W2fnb4cD2KiHb1WO3kjET6SP+6cyNqsX2gzHWoPN6hj+RCN0tEzoZIpDehoONKHPiEN4UwatcQjfbsEbJIxeG+IeYiJton2ivx5BgZ0MyDfcXtIWtOwTC13j/iFPq2ZY+ELNJxyxQIqAN7RzOfwAU4bJQ3Y9AK2R40y/BeJa8sHKZQ1Xob/39c3y3KhvyRysag0j42NknIyMH0OMsWCslX5PFcdvhZZ+pWDDOpXCPAmcxEZRKwsfoWlBGkEiKF9JUYscBG0xyIObt4VaSns+SP7loGVTSURQ5zeghAqIuJ+XwloQ4uLBLYPQH/f/dAv8jqGZJpvL/SeOo7lp2czf8vh95WzBEFNXEUUBSimqpcr7sW7e25l3vPfdESFf03xeNLJ3Mjbsr7ynMR05zzLv+AXOP/GyM/6xLzlr989F2p62bWu1iUBEKCKUtivYtVZVYLsa5p0WdEBEyJfts9jPNjTubDhpZM82YfuJ+hKs8lm/C89ISciLiFY/tBjo4PpqKSoVXdy/oAfWp+979cOgIQHvMHD/O936GkF5VzXS99Zvw37be2b/8aP3oYZ/yeeW/bT3uv5yTuYjv3V2OVPLeIRFT2gtpY1DdLBuTS/r12uY46xbqVVul8dnLbRtRkRrv3xhJNcJYas73YOTicCSvzwywxmRiVG5o2Guq9UfqUctsw7kjWj5yKzlmnbsYFv482DqRrzDyS/9+y0UwY/KIOtRnGXRSlrPMwvxEKo1HXOMPKGvfsvl8s4PRbCehP61r0A9A4L60aCQaFNE6Jf+6XdcQZldUIGoJmMjQv4nqAQX4sqHWlQoHMMj4DKO8N0dsA1Oiwhxy4+ISMpDy7XMj5F1ZmSdMTxekxKeiM9xtRSAIsXiQDQw/iNmHupxFVEUcRcHKyIkEQe0c6UOjNCsx2N2QdY9eqo6FdpGsp9t5rrkjqBkn4gLEkBQ7wKhUPIhszwkwbcHDOluRymhUgvruFHzPKnr+kZrzbRCXuWFZtbZ2LZhZA0fU/fMElJE/HaUh2WQI+IknpIfDiFav+VCTXTDmqwfa84qDK/dE+GIUClF5VHHUCrjdP+K+8EWQkhjHj7dUc/BeZ1m+p+LtNez9nnc7ogQtwqPWgqDss7o2iHn0OcL3S/Pvu/aIPXLPgdqVVDGUt13zeHDwTaHSu5wHxAldZjOHw1453WZfxrodtc5MsbW1G+d1nZQsunYMECNNbwdlt5sNKzbQeDtTdLlZ0k2lPPBoNviAT16QUtQCQ2KCJVaVLBLKRXaUGtVLfdRKmGjFNLKnLfINi3F/QIfyv6BMKMmJv6EM23UOtuxhsfebJbbX8htSB/BxATcBUVZ7nyTIF+h9k8BfQSpEGcdvCHaoljHUMy0FPiYoUBsO06I5CXb9NqHrRfnHGKfc/h6md/A8aFn+5nEn/Tzzz/JTttznMMTdvRPSb7A2fvy5alOOTQ+tiPzgEOPGtlWbwS9Oby+vkLWBXLP9PXrF33+8inlWN6PP/4of+P33buf9Qmn8NnZGX2IUwgNK/bOxdabv9ykDozvXp3HNmml0MYA0IBS5O9/Lzaz/RLUR1zWbR1mRETW7WepVcNq0L6/YYWDwTay8/dPf/6zvvvuT3r75q1evXqtFy9O0/GxWu3l/HV7S6kK/jH8NflFYjAYGCH51PJkCGceHhMYgelEv0xbnlLko4iLNWRA1KD5ustAblF0jpci0GSGuDxuPf885zxePK8UyvnQeZ0BtRRyRtYysYY8hGiPy43MzQnnr8CEA1gzYkPf4+ATjj4j/A1RUHACB06/giM4tFYpG8DxdKX+PlRB6aBDga+qQ7dFZ74nzo4PU1B68jFOS0LIkmiqokyNhsMBvwP3fxAP5SZN7YpJnJxLrdVSjNryS9wjSpaMM/0GbOtwXuoz2S2PXtoChvsuTOadcCz8HA155qaeJe89OqnJmHbK7fIFzYpGOw7ApELYY8JCKJJtGRX0Y9gBDCZdaRovdc8BjFO4ptN3cf5eqjIWKuOg4UadncDTrbqJMcHYL0AexJOokxEN7/lArdQnFRSPEg6SbZLH4mY+zFhv3yvrXA8zTJzfI86XcpCbhR89nDBlnY+SiHAq5N79KK6p1fLM/KM8LfUbniGaqkJba63qmJtGhVYOoh1XayH9aUQE5ePZeiJiLltnWlQLPPHc2AH7Y3txuQ0Rocr861nL93BQ5q9FvHqpN6yFxsuXL3HGHmrFWtixwS6lZv0RoSgl64goapft3Ljnn5SLUKH9llVqValVlbYP1gEH6d7+gQ5wBB8cHCrBeu36+35Ql3aqKqUownKqfF3jUDv7eoZj8IN+/PEn+Ruj/jawfz74R/9yxfsP+vL5C++6C96hOAZx1nnNzLGDVRCFPEv6FmC5dm8zB9wWCIsI1VJS32EY5G+8rnBmr/ZWGgbeldt2BPUW1bRBhQ/G/yiF1He97By10/cF7/FXr17p7VveUS9f6ejwSJbVI2uRb9rsUxQR2r3uh3ZTGh8RqcNiV5TIOei5do0j9Yo9iJ2x/gZw/uTz7BC+Yg+Rh04cMjndjtiv7BXsjPX7yO8mY5N7rU3KzHePbZ5joKSNVthon3423A5xbZjj3jO6fu8/cr+D8/eHH35IJ/8PP/7A3ucde5YP+vT5E3uYrzpnn2Q9rK91c1nr4XZ4z2k9vGYkvCZhmNqVtHU/DOr7ATt08jWSnvl4Xy58jpfZVpUx2+ZtZTwaRZ4Tkvtwktvtel3/DePNzvHLtONV/uGd/7DP6dbplvfshneu7V4lPtztgDASkQqTT4cKgUYnFdZ05nVII2v4BEb4CfsmAonF6KXao+MqUcpKKnuacIQJZ6xW+5pwxk84gac9nLNJcQLvn8gO4IKjtxy8gn8N3qocvlEA4RCewHj0WqMp+TY4hDd7p9rsn2o62MULwi+kA4Bjedo70oQzeOwPtKl7WsdKtzEA0/kbzei5uYchncL+1iYNUURRPEIo4j6k0K9d89L4a9l+f7p1Qo8woomJCEXcocCX4rDbFSqEIxxu0O+4WK6+vVTsZN3yZmaY7GT5x7EPK3oYfrrmSZ4XlRWm0+hvzUeviTElxld0+0yBPXWDAT+sFB1zg/2mjFLIGxqx95hyGj9R1USciDPuNHGK5muXl+6H5izPEQQu+U13IdcLgjFeSihKUYEPaMbBl1JVHDaCPIagu3DcDEHv8JxS//j4P2r4wwL/8hYINPw1kOVvv6NNSc9x5qfnc0O0uR3Me+Z3iyuKOZ/fWdN2r7LJMx7vKRp8luV9l2HemNhmLHRZafSfcQU2pCUQnvfviNBiO9Naiyprv/fMiXkPXrCxFNiINRzj2rbG6DNC9oLeRy6894dOmzKf7Qq0XLMuBAOI+iMCMoN6XJfRuW4+E6Qe0B4kz2eigX3pAPVntIxzmvODYnnIdv3WxX1+yz7Se8sb9uRbcAbb4tofZ3pvPdEWiv7iHYGus56V+pb9rvWzPv780eiAM3hQ6tffnXG7jNsXEcp3FjQCmRJ2YAybnyFf5k1/EfF8qssbi85Q62BYj7QX6SnAlH4zb/slsMlI3MInXcK/Ril7L/9TYcftApkYgjsSW/2smxX7W4CMiCY34gFFbgRxpk+AqH+92/ouELrPvKALIkLmIwJyB4V+8WrJft7BnFKOiwYsEAgpIhTFYAwzxiLCkYlkRVjPXZGpEcGcgN+hESE5lWXZK0mOJ8aLP0t6fpvaJ5Q88Z7DmUd3V0pATkQooulXrGuGY1tnxJyeNCTf8Mlo90IZ72Y9VkHTa14bOTeeePdMxHvBNNkt+Zi3rBZLdVQZitiBGi+ouGLBbp6lTdBSqqrXpRkd63muUaXKaaUURQRAELd1d1NgFfMj4CJ4LrCtvhVLmR0q+AVIlXlTQ7/hsk3d117T7bPZ4GcbsbXllVo5I8DaI3DGXbgjlnrCDApFBOXu4OiGuw6hS1vUs8/dvM9m+rdOCGtvW0GTh37LHeKfy4Fi1HlzQUd188s7X+Lzy7zrenmg5oufQeoyEZFVLX25dL4HgPlx5xAt+9255zJm/+7YdndOm5w3beFhk8lgTL12D+lxHvlAy4O1OYJvdMvBl78B7E1Jfovrdj0f4iPD7fGmChmW63Z77C7VFtulBBM5VEuBglpUQUlUeFBArSq1qpai4nBS8zOiKAL7crsO15f2pB1r9M62bHXZ5EHlyOKWdmaOuYz1syWs3y40Xxa9QFo4aNbbaBAfEfcW4ZJtRL8CSBOX6/KE96Ghv2njA1D/lODXr1/zoPPzl8/yt54cXg5bSy3yAaodvj7I97e3HF5xqF5JG2mfD0TtKG7yvugLcj7h4DU+fPjAAfp72elrh7LjXKcPU0deNhGRG7zc8PUdG74+0cF3tcP2VRG00KAtErx+8fqmRNv6qYxB5D1QZxjUX6BGrTV19ibatrBNTk5O9PL0VP5pTR+of/fddzg8XuuUQ/ZjHMP7B/tarYYsZxkRQU3z7bHATMhxYMUMJ5k6bUYjRMLkGMqxxIcuFvAR3v1LKpJceBcTVpMKdQacqTfOpYSUY7jIV5ZHjmWNKRPZzCPHl1o4yO410O9utzfrpbpvlOM6x7rn3g48B0Y+OIx8UGDSSvDBDmXfEAAAEABJREFUvDDKeIvv9FZlXKtqrYKzt+Dgi3QI4xxcX2jEITjhAJxw+Ck2isrxWZ1UOqn2oWLgBC59JQwGxovHzUwrL+5ioHsYtDeMkKIAU8NxDs8UonB8YiJjQ3AIrryyp+BGbG1+oeQjRk+C7Blv+q1AHjo0ea2MgyH/E09jmqn5xxBXUK/b44ymj4GMEMlQ570HcU3At6mhzKu8LL0djE7qKFmJxZg8m94jHKD/FGvK3SimK3CpwOmb3/SFVvq7gzZcqTIOEiM8Y6ADJXGrytjxuBFj1NY3qJjbnPWbFHRiMQJdgsZ5zuTYHud3xZpDjfWWv7VjaMbIuoQw9P6We8pME1Uk8wuPlpMM5F34bylHiW+4QxFGUWVedvMH+o7x73nguFKrSimPEBG/ID8e5beMQI6h7TXJ60REpB5eX7Ju6lzh6LVz0Wuhnb8vX57KfyhzfHysg4MDrVhTvG9p8pocy2qggsVYsL98u26poEMtNe1QkrJu9Svlt0MPD3V4cES9h+Ag4/ZwonpNs81qZQ1B54gijwMfdvgboJ9x9L5/9z7/gOlHnME//vCj7AT2Twl/+PAx35/+yeBrDki8X9nqrlAE2FU8dgMPeRrLWN3GUnbLw0SESimq6Gh9vQ4P/bBdlx1XaYPzRBSZJgJ+Lus8K5zG7hP3g7+h7V+qeImT3uHsl8MDOc8wv7Ms03VGhCIa9OxFH27TyAufz2BFoG22jfeedmJ673B9fYUD/Sq/AZzf+L26Tmem9yneJ3gv4p+DNnVel3O/2M7uo8nrAHLN+8Osw6go7ylW9O0BTmD3cYfNsG72q+vfMN+vcUR7v/Ph40ccvz/j6Pcfqf3IfuVdcwKzj/FPUnu/5P61ftbJunn/uejguid0iAjZTu4T15lgfA99L/dDKJQX+ZLysE4iPoI+ct+WTl3XAyjl+qV/oR1hp5VSKVIkFcXOPyIUERK35qtADUrIMO/khCs3soDXcqcWlj945Dhp6/zl/ef1yo6sCV2nQFrpJJxhKoMCqO5pwdTtaRz2t9jgEB5XB4RxAK/at4Bj76Vi/6XK/iso2HstwU8HOH6P3qTzd8L5O+EETuAElnH0SiI+jih/eKrw/0ls4AQu+yeKvWNpwBHcH2rs95WOYBy+67rSGh0bNd+wQfeReZMOYGwbpdCeGRG0MRQReng9EfUwy7eFGTu29bdl3smFStz3IiIcYzg60BsaUvhfiCsfimiUCMWDf44zrNNTcJrxVNrDuCWf6R2oMSSrkNA/6bJyouLEUqfDC/8UdbrnRNXIDBqF8xeI8VQYSx1jvDK2Kw7ggvO3MEejq4rK+Oka/EcT7II0xjKvovFUN4F2u545ZLZF8pzj4HZvxxq7cU/xnrPZXMukfs2ICNiGAl9KyKgzDVPHgwjakVSC7CBahP64/rDAv4QF/vWVYMp43v4aRL6/T2MCUYCJGxGIbIgIeb6XUlTrjFKJK4mIIl/e13h/0z7jj3xu2swY2UuZ36UjnwOMpXWWIFHVI+jf7gr5n3gqr2hPGhfYqmDHgv3qAvablT1FhTq+FNs1RPYsZ7smOEPzOVoDtuPz5wRs82ne207z/mBiZ5aF84EsUwRGwM8o0FaX6yty/Z0/Dz4E7ynvkY0BPveWs77e/1jR7EXr4nMd9sve7zan7438rWDvw2/8Cz187vG+3Ptq62q1ngX6RaAv9ogIWd9amp7+HNh1fe7dh2FQPzTen3Osp2nndmBTt6vUoijIoHyAMvOlFJUgHkSE3Bae+t0XMiJCgVwj5cMvNIK0Ga5rtx7b0N1muxij+/LXgM09Bpz/Pu4+Q2U8FVn+LojKO3hG8DTg/+H3Uo/pQ/zDK/9tFWAVGVkKXSNC7tdEwBskBtDMm72PTL0f9auhUGQentwLq4wNniDrgzpkHshQSAk9cy3poZb9Ps24LMkqMo+/0WdirDEj461hYk1vmEhbxlgW4xEGj4igDsAc8PyLgAeecxGNj4AqlLeJQSCA5msZt7vzYyKAeh7ovEuckRhnJJ5IIhwwYPMONZFQMyaSqH4L+ZrjzSYcBiH+hWTdl/mctNZcO83XUpJvZ1qNd3wpoYhdlAfh3bRd3vl+C+7KUoHCDfBjgcPfAgw78r7ZcA7vtdzUfVxoQ66n28UJYU54CKLzdr1bZg40stsxu3zm/uPxN1gg6HYPunwB8gEzKS9uvxTz5dh36nl5ZjwvSb9Ms1MZyFFKq5kBkH3KhN/4pW4k3zYeLdM/7slURvjOuEh9xrahZGDagWps4O1ASqcvjiNvLvLADWdvo7f4kzjAv71VCzc+HcU4YN22XNBY3NzeXElcLYjAklEUEfLAN6I0PsJpgHBgs1raZLcdH6LUKveHD7sRJi9OrmukTh9Erm1bg7Y47IlnnSbSJxbXMds+oRpKwcMgYuZzsUPkzh0L/yAvEiiXd+YIzf9oS6EdBqxsQx+iXvonGM8vOLQ+02cOOP3Th3bQ+tswTreOAwcZJzg137x5nY7MI5yYHlcRkXWMtMkLiDeA/vaOncd28DZZ7zlA/ZkD1Z8S79+/U3P8fuWg95IXzCbtNrDB8wGpqcdvx9i1jUuxXY2iiNgi7ZO1/z0e2PkXxYSomDtASX0jzIc65tY+jotj7OMD81cvX2KjN/ruT39KvHn7Vi+JOz55of2Dwzycr9s2hXy1LqTnzDhCLX7pRUeTyiiYn0RMhmNMwcg4Gj2OmL+TQXgpnyJ3HhGhUgu610StlRdaB98RX5Gq7JecN4xZy+OISoVD30q5vdWg/f09HYB9nAcrNuacbVForcnfNLq51Ob6Ysa5xutzTVdnmqBlfaXib3Pi1Cs48SrO3jrhyMPx25WNujKqgiA84QTekPfm5kI3yLxdX+t2c6MNTr9p2ihiVJQpUarE5xXVPkBV1xd1A3SgXX0lrtA2gQDQIspPPKakEaFgfkRAd0Ci74QeXa0/hMXcHzkm6YuFttTpUam7iF9Ku8v1mNstt8uTM54HzZKcjr7W+WmIa5Fp+hAkb8sLcXfp5lqMD0iNIKfRaiIzyfSZ+y02En2cYAy0b3lf49C9SniMFMZIHS8JAxzFHeOln67VgZrO4EsVaCG+MFbKuCa8xqG8UWH8R2KSNaFrFREKavXtvvF7ZWSurHc2QH5n+JtySYkfWdsm8T6kJRPIlmyFOAbQ5+5/t5+QxZOzhZzfcbtwnBVpOe6ejm+hFPE3PkJLm73edKxThvcEub7mnK+q0FKYGzMilsbJKsrXEuOkINb5a70rU6jI772IonABnhGhiFApxAGnVyaoy1Xq7FjfDw720/n7+s0b+ZcSXr481dHxkfZWe6qVXsMYXoMM21ch3YNsMR7P3q1Aof4I8y2jZfsboYesx/6DncPDIzV6kI7g/X3/gc6eevZQdK1G1tWIUCDHEvytUb8b/V8afPjwIZ2//kbwX/7yvfzt0Q84gc/OzuVvil5f32jNYUnq78LBI0IRQEHg73NHBDZjraOf+77XwPt08LpMuGLv4j4qVR3hfhgybxAXEbJ9Osoc7B/QHyfZF//rz/9L//Vf/6U/ffcnveDdtaJPFrkd+81aW/9HhH79oiMx5OS5ZApcpulkOZHzZbMZ2Zes0+HrfcTl5UXa8NLfBr68ynjvMXzodI2z1j/NfZbfBj5nL3GlNk4YE8gfmdfLXnCk/4SeHXboh0G5z8AR22OLiKJaCvZayeGRcjeWzb7IeyD/Sol/reTnn37W+w/v9fHT5/yZZeuUjmDrhpPaB2Du53WuGaObp0p9K/ZOe4ynA5zoh8D8irq7vsv0jnnQoUeCPjBF1WzLiD08bkLR+o187tdD9huH7MEODw/beGUe7fMu3gOOPz451gFprsf57bg331Nnoc+xEPrRJ1idxVJiPZ7g7RxKJE8M73ueanGUcjgaHaHGhLIjmLDjGOwdSic7TqeCY8yoUIN2TqZ10NQNUrfS5G8G9/vQA6k/UAyHAIfwcKwCwo7h1YnK/oyDUxUcvnF4qsDBGzh9C87fahy/UsExXHAUl6PXCmBaHMaBHDiWtX+qcfUifzJ63R/ptjvUTT0A+/dwW/dlrOtKG7DGIbyhLQ2D/H+9bqLTmKhQIIM1S4bHMwbinug73/dAYJrTnP4kJuzsfPegnYsMGVpoBlpfIXsErsMj0dRAVMsEk+E5RHDmKDRzuyRiiTfdRct1T1aLeva55LXWxrMZfzHBOvxiht+R+JxMxxvu10JfA/d19BrFWAjA+JiAGM+B87es9hnHK4nxPjIn2I0wZopq14MOc4c7V2EDGLO2O+wcQz64jG8socZMSCHAzVhz1LaPiPqm24UkF7uPIM4oKszpmFHItPBRnN4g4rfQH9d/pAWitWqC/BaQvd0uD1y2RfzPeLq9zyEt8N9uE2uXmvAwH/L+oJSqWjt5v9D1verOfk9CabF8zXss75c27FO89zL8eclhx9+BXQT5KUXJ5bacBUvc35v+PeXZPrvyCKP+7vIXEeKeYX4G62UpRZX9YMPCtz2g0yIC4dhJAFs1220462ho4VEjad4TTny2ncw7PyXTtojgVgJ5EXAgIhQR9G1J1FJSF+81t0A3894D90NP3/fq2C9W9pzWzwhxIYcntUrWyX2e+14+43hv7j96NfX5os9u8yzEBb4BEdQAAv0M11nLna4DYzH3s+zh+2FQPwDiOgM9a2l5l3Kl1myvww017RDR6vkGlX41S0STZX0XtLqKCmnmIyLrtTA4KZQXIwjz0N985nBfEtAuHLeL7Ps5b8bTCwwBiiADJuNmSmTW4UdWhw7mjW295N3N57T/ybCdIkIRD4BRIkIk6G+/0vqIadRPAs/e1CrxWKqHdVC/9cpyCPGYjAhFNEihds1jyOMLeG4/hYm0HGetUD4tISLaeIdGFEUJRTSUmUYQVkimW4iLOJ55YxA0SZbJkPccgJBCuiOXoWtKwt2NqFDId0JPXJnMIzMsVC1EMCIUQRuSwhegyAzBGhOktXW8k9fMBtZL1qCO92atzH3WnlqKaqkqpSgi5H+aqflEzGmO/12QFPpdV/YjZyNew4017/GRsNCjlsIZKtbNDl863eEduCNcswWZ3kf21Bz1kN8Nz1n+g8i2ddgqF9htxNxI4h1lZMxO2HG7yPSnHnRS9juPYBB5kNVSVD3wFrBxa4OTgeqBmQO0qpYi548IxSIbHUb6eYPDp2GUvxXhl3geRJHW2mLtdFdO84UsLZijniIuPfHisiyqZBMxyRtG17nOuke5vgSDcfRGB3onyxrzoZc467vAh/kJZHhDkod/bErchiaXjRQDPPPQFss1JuSkLksFiA+F8jZJhAptiwLFdrUU3dm58T5czM2SbU96+/AciAnxyKniulJf2pTtQ1fTNn9sGeV1xxGkOM/7t+MAKiliYbIKmjKptWuEJw4jOzxy+LrGGX57cyt/c8Xf0vW3XT59/sKh5kd9/PhBH8BHDrQd702cEH1P3ioAABAASURBVO2DxRfz/xN4enoqfyNotVrJ4wfpslxv9nwg6v8H0WX9fwV/QM67d+9m5+/P0HfU8VE+NHdey3efR4Q6NprD0Mubu/zQwbittWQdxTYnT0QoouG+MX5LKMi8C4I29sR4wk6zwWYyQcGcRSKPuCgepajretkOBzgRbJdXr3GO4+x9m47f7/T2O0DYaUcc1vqnNodhpRwjpSoCQVqg+ZrDqZOjHDY1zC9wGN3IN6K3+8DjyNRjiWhnmEE+cxmZD4cSEU1ewdY1UWlXTbsjljyTiFZfQwPMXl+1P3Q4f1fa2x80rKroOvKseVncqOCsjdtzxc2ZdPlZuvigOP+gcvZeBb67/KTu9rP6zbn66UIDTr0+btTHLVirwwFc66hSJwmMOILXrBW32ugWZ+EabIxYa4yNJhDkCfK6TKkUA103qfbwnWgPGEIsfyCQLdF9ytO3kLIL/Ciw2INbEQHuwnBaLjRTw9QoAXMNnhELiCHN5eDIyzNImyGo2kPPXplHT+fy6aHTH0LPXVbmt+KhrKX8Er+EF3rXPqaUjJGs7TCa9sv5yJPUvJE5yLUh4ZZuuWljCadwxdFbcO7WhJ29Fypr41x1DW7PVA3z+X8IO8+VyuIUxikc0y324wiWNbfEyFiVKmO5q1X9MIBeXnNKVxRFCttVi067FP2WeGQJ3i1STpRJ7ZrpvbiW8vg5590mLGHTBss3dM9eLtDSMz4kr0wLHGdeeYVKgBKqpcib095ra6nMiy5RzddOFXvUUlSLUaFVhXKF8hFBHWowDxzfUKjDiMwfURQRWq6IUMHepVZZHonymuUWlFq12tvTyfGJXrw81enLVzo9fanjkxN5XfVBRClFsjjkRESri7gWnwnKdD8c1P2LIooI6i5Q9Czmq2rX0e+97Aw09nF+us6tU21/P9d3j40Om3Xkr6WmjImBvWYvccO71D9Z/PXLV71//0H+NvAPf/0RJ7C/OfqzPuAIzp+FPrtIB+Wa/ci4oUcnQ/MVQugd5Is4E0HRnWeG8jGHI0IRM0pRgFJL9unQDxoY2yuctv7vGlarFu57j/WGru/mPi5pGx/8uMze3r7sRDzlXf/61Wv5G8H+aegX9Mnx0XE6yvexjWVV7FKwZ6XeWivyCnrMOoWpFJJgGcG0WR6dU4YLkaUU1VqyfoeJYjqN8h7NtvK+4ubmOm3nPYNxZYcrzlnTy4tL2RHvPrhZvnUwO2Bzn8U+r70PJ2qWbKNaCnXW7Pt+YP5jh87vcvNQWoAOUzrtLf8TDt/33su8f6+ff36X+xj/EdvHj5/Yy3zVl7OvOITPdHZ+ji6X6bC+ur7SGj3EFbSvY+x0yO76IfulHwY57DFYsWHFdh20I5/5EtZCaadaQk5z/6wo5/7cx9F7gNP38OCA/jiQ9xeJwyMdJQ61z7waqM/lEn2nSh1TkcYyaWPwrh15f47wY1JsH6PWBu/c9bTWLViPt0rQpjV71o2BbUf2zsaG8cywpoRAaET/zQzzo3CaUfEEjagKo3T0R69g7WmYeewU2EHQBG0IHGtl2Fdidai6OlbdA+kYfqHYP5X2gJ28B68kHL7Kn45+K+2Dgz8pjhrK0Z9V4BOH3+FIJp28+S3j/Vfyz0qv915oPbzQLbhJnOhmAN2xbroj3dRDresB2Ne6rLBXDzraDqLTKJzBtHECwg5KWuWwsbWJsNVziJY2kb6AEaFJd1cQCoIlqVMmjby/sm/p0w386P4m02h5M52gk+USB0ECEQ+eBB/dLdcc7UCWNyM0IN7sr8DJotKdovrlq5VoecwbDpk+hyXddPLjGVA+jQElx4ReU1LaQ9SYCGxaNDJ2J7lv6WPR50bsM48ONHaA8TkBrVYS6+407GnDGN5UypSe8j026pHesccJtreTKvOnMndMC3yBJ5PuXyiRegVJBroRbnkIO3kJm38CbmLLf//pPlCWvV8oIhRxH8pxHGQP+Z8itjycFuiP67/JAu6Bf2DVFv8b8dy4e0pLD6ccRCQu1Tic8cT9O96p+9KYpyiNcjTk224yp8xfyJ3p5HMWk6fgtPuYCIYijKIy75Eqa1fbO/TqWMtqraq1zPmCMqxFrFkjn4cmMLIn2LAv9v7AZxEO34F3E2vcRH5uyrpOyD/wtoa/jEmsoN+EOzUnUUDtgk9mqSUDDx5BdtsMYNcCatqxYssGx0WQD4jcmi/barFfs+moZteNWnhDeGS/akxQwFvCT4sJ5FhkQygiVECgg+s0rIs/C3c9fbyAvu7he/aMHXsxw/lKrTk2XD7ERUdaP+uSv5p1yz4ReC9u2BlseB/v/bzzUkouG+GnQ/cREYoIWU/rV2pV6getsy7WdUC/YRjUmybgCTu+R2+jcxmQckpVlEjZ+jtfEchFZkQ0vU2xcYACH0H6DIUeXR5F7uukpC6UDuWmN7Fzpps6HUoCnG/STYBFL5Drm+PMw7Z7KetKiEniOPi/921dnpSJbk/G/5ZI6/wUkLFt02468cudem0fZmag18xpSx0HXNZxps/B6U/hYX7rt4DpSrJDEGp1eYgSaleLC6JCmnXRb7oopztEhCIWWFDwMFjP4ZrZRo0wbdyZNxhrc5zHHyy5798RoSia5Rd4wjGjQEFZwjuUAgq1K2k+Wthaua6GOx3gyMAT83HDK2UgFhqghfXUFVLmW6hCEQ1eLyIaH2Wmc7hAay0qzO3K2tJ1rJsGa07jO96Vnfze9HrlPM6bn+kpGxL1SIKJCHGDkOX+FkTMZRXSFrp3tZT2dAKWok/dj8DvafuE/FkepJ+P9/cEnFfILw54AHjh3oJecJyRcbz4LdjwoEgwqluH8CR/xm0p4onm+R9932/iXWjLzfawHdMQc/i+rbCq4zPDgwfxLvsQzhUR2wHqAeiB6Bdiz4uy4yXqsONLrQoGcgSDxBBTDbkjA+P29kb5Er++lvk1g2TDBo4seUeEsizl2wAPbQcwcRGkA+1ebjzyGR40c5Lr2fhQyd/q9QGewQZiwyDMdlEWKQrkWV/r3XWVCVZlvqK/644IcnKj3+SBja4j1JuO5ghmY8Lhq8NrnKCtzo3Mr6l/4/y02fWOlmEdEec7xD/kR5gWRUCLUVRLVWWTnMCuTbdOqRvhin419e3kTYzbYZkj7XOdrtu8zSKFlJifGQxFzNB8OawW57aXWrOvI0pmsN3cdh+iWrbpLTb1N2YuOTj9/Plz+ybLx4/6lN/4fZc/ZfnTjz9yiP1OXznQ9LffhqHXyclxHgC3Q+CXHDYeKscPdbptrnCNXX0Ae3Z2rk8cir7noPQjsk1//vnnPBT3wakPUe38vbq6pt9HRUTK8phcsXEzrbWolF20dkbcUQW1JvyA/5tuZCDbItJu9IttNnpNM884mKATA3Y0nx0V6N2n4+D45IVevnolf8v3z3/+s/7rv/5X4s9//l/5fym+wJlxyKH5wIFQN8+9Uqo8DiJCEUaBLiCMMn42EOAmG3kEQoVAYKMIPrqg0+hxy5huY8kKhir94xcOycwzeVLTAlNYExJy/NF3I211poiS5dy/dhQlZQwPfae9odfh3qCj/ZWODlY6gB+GTqUKgWtN62u1/7f3EsccDrrrr7Lzd/zyTuOXnzR9/VHl7GfV6w/qb7+oH8806FKrcqO9eqtVt+GFucGuOOpw3hYQnRR9UQxGB09l3MLZKw43p9jQphFsFBxYB3HVIL0YZUS/SZbFFFWHrK4L2ig5L6dwQvnExEEpDLKWmCdoEAdaPkbERDhLmDr2CSCXbHOuu/RIOTx8E+CmDU4nwgSYMzLhLgMpv3S7xILdfNbifjjQ6nlITcoE3YXjCZP4WKVJiyUWrlFsRV1jprq/WtjPJb84Hg2Oz0Nr6rtV0Q1H6NfghiNX+OlKZXMp/3GBbhlbN1+k688zvhD/FZyr4AiONfmADP9BwuZa2tyIQUqXj6oltGI87x8e6Pj4SMc4tvyt00PCq70V46RTxRlca8gojKlI/UZ0GyX4O8ytwB4+7JpIdUyDaDUxjAEq1iOIy2nkck5C3OTn6Ts55qnnpuWZJjK/c+yA+lFOCbUrMh9SuEVCiUJ7jAoFpaozOtpbi/x+8rzv+wEnVa+eed85jTylFAXlxRUR9E/o7p9EVD4KeStlgvwKtyo1z/oK70HH+x17470F8KGBuPqhT6fjS5zAb9++0XffvdWr16908uKF9g720aVHRlFBbkWO6yi1Eg657oiZqlHN10JIVkRBRpXL1lpke0SECjL7vpcdawfUdZBOtSOcaoe8745wRB9of38fm6xSD9skUTvkdYooeRhziTPyE87CH378Sf/3//2/9X/9n/+X/vKXv6Qz2O/Bz5++4By8kr89vFkzD9y3kiIClBnhCOXleBhieHIT5pl3RMh676KWoloAdunpuxXvnP39vdT/8PAw6R7hgXdt6k8/deRLnrZEUBO3gOU6bYUz44T54ff/n3m/uV9O6aPDo0NZlj/kuHyP/YahV2d51J/2ZZ5FhGKmtRRsTjhmOEya63L+Sr92IPk5zbr4fWwn8CV7l/OzM519PdM5ew3vN/xHbI5f9qneh1xdXeW+1eUiqIs6IrCvGI/YfASwqui5whb7OLz3aGet5CFvtgfbeHyMvBv9887eE/mP4/xt4O//+r3+8v33+usPf9W79+/yj9qc5j3Pp0+f5J8H//Lla+tr3svWw/C4N5V1oX2mCvQjXEpVQ0m9bIe+7zSkXQdZT49P67k3rNR3faatWK88Xo+PjnRyfCzv1zyGh35ATgcqVbAS0GbX7faMrDkja9rIO9LUzkJThze8M8ey0TrWusXpezPe6IZ3+7Vxe60r4L64YT/pPeUt+4e19x/skdbgln30GputqW+NkROsP2uD/fgGL/Ho/bWKFAA6zRgJJxT5JuCtnnR0eumkMii6PUUP8luWhyp7x5qGY226I2166HCicXWqae8VeKMJ5+94AD14q3L0v9Sd/H80vPz/au/1/6GDtwv+/9p//f/T6uV/qXvxJ5Xjt9Lha404kV12s/9am73Xul29BC90S33t28M4gLt9bSqOvmIM2K1H56oxqiYgEJ5bQPRxAEVRazP9QlvHpxBOK1rSJvIsUF53oYK0IC7oV7LJe5kNERvMa6QDGN50Ksi1bOC8Skpmbikf+Yx86t4VERKICEhIMqQkZomfJBmQvDMabpeKAmSVoFs4g3YvIpwJcCsifgM05zU1XNb0IULSHabk1S6iJ+o0RmJG0kb6cmQ3MmpFHw/aTPR5HND/h4zBI8X+saY9O4L3NDJHJ9aWqWc8MHbH2mss8HQC0yW3Akw1trGjCvOmMF+YkvAibUoj8sSWKELdxEqm6CRDvtyXM4VMIpzI4pS9oyRnmGSzz8KiDZEx4kHdenw5B1kl5zX0x/XfaYGI2HYF7N+NV9Cq3wEX2S27q9NufPLPVEG0Mt3C/t0gbVXfMk+0Ydcuz/Eu76LyZeY5kP5ckuNJtigkMkLzAAAQAElEQVQTEGr1md6h8J4opahWo8qfC3JfxHpmahTSCnkiQv7HEsbHk0kj65mx4X2fZxNJx9wjO+y0hon84wxU+Xvf6KVnQWVh8Hg2z/20JRuluCfQ7oigGkNQ1lySmi3gdf8KghFBPtu1oZQqo9YCNZxukDnvabbpRhvvtzgr9fncJs8t11qobTth+4n9F0blRhH2BIGMUEiuV1ymMwr9l6iVvq5yvyYI+/Ngzz6zZy+coO974PRKelDWMicam/3J3m8D1tYR6v2h/0jznD27/8uWa/blTnN+ly2zDoFKD2/HZR7qcF2lVpVaVUuRwwn0so4DOg3s370/3t/fV9vP76nnHdz07bNMlEBdQGUBfGOh9l50ADjeUD6I+C232+P8puhZoLbt0o6IUMQTcJldYE/bKEH8lsL7dpjOTb2TJzLiCblzHJWSY74tG7a1myc3wZRl+nfHrEPEA/2oKII4098Ism9vq/8ItNEZHP8Qjl8QZvzYgVlHPwK63rPjowxSK+vnYzjGunhFaFTtysDU7J+8oyNlBayrhSgi5PEUEQr9fa6IuJNZQhEzFPKdD2xp7SCoDgczAo+7h3SrvkTx2MouKbfI88+8P1dHEDZKKKKhzBQiiTigFkj7UDvDnudcv3UgwrdQLu/2CMIxFw34x7djQ/yzDtQR0FIIl6pSqyKKIsOR7bDOTi9BniANVM4qukSnvu/kdcjU6DqvOR3vzapaSsJlF0jIAe2GD2JSdiji22BZ5NzJjwxlzPaprSxbZsr3SK7R8y/neo32O8X+otGfy3l3TLO1xVV8sGI4oxdvFx5Z3JfOdydMLugXj2EBM1yle8cCPTjuYA7p/8m3mwgYqzbBo5aStGPmtNSjPN8ckcJ4uLKdQhHB4JWCAegXUakejFUdL06/0Cu0ZlxRpkcwXoDaNdKf7vMFHijtpzG96RjlMZCNW+pdykMRxB3iwd2oHlxoTHFGR46fCXnIpE5bwyIoKA9y61ZLYRJV+YWfm1EOVMyn/rSh1ELeIh6awhKQh6wNB3Br4PHrcZyHVziZF/7Wh9A3tzi4bzmYpV1sXjzGjdF6oeSkfKT2iJZ4RARVhaIEehVV6q+1oh+THrt6ERjYmPTDwMIwYPMekEaeWiplS5aNCKU8ySSRHNGmTk7qFMcBbqJCEYEcgA5lC+RGkS/PTW8Ub2hfOn8vL3XGZuzLly8cWn5KJ7B/0vATh5aO90HniM08Pvb392TnyAmHv/45QTtIVnt7Kujujf0tC8gNdvQ3cr58/apPnz6m8/jnd/6p55/h3+vDhw/6gCP48+dPOj8/090GcLR62KymTWwr11lrQX4oaEuEaJ8R0AcQ4QTp+i1XzJlNIyVsn1SYvGlBj5lGEEs4ImZ9e9kO/snQF6enOCley/+/75/8rd/vvpMdwa9ev9aLFy9waPiQfCUfihfLMJATgUxqV6IogvAChZTQfC3hIBYE0UteaAERRHKTwsBnrDJeJ6/BUCZYxrUx7CfpzNcJtEV/VK7fRFOBbPtS6tzWKq8TxsCLbtUVHLWhvopxR7mJ+YJjbbO+0ub2UtPtBU64C+nmq6bLT5ouPmrC6Tt9/UlhwOv8vcrlRxzBX3AUn6kbL9RP1+r9DeC6Yf5M8rd3SydFIiTqDSqNvkgdh1yFJuVp2STVUVEnBeHCiVoA0wbHk+408tQZ7aB0ogJjbNS20jNXEG9AfHt9MbW9TJew6X2gK5moxdnktGRSFg9uka68HDAy0B4ZjMwRxCyA3d5B5FPYZnjEWJsJmRMp3wKy3btdxhG7FJ4PmgiljW2MEaME+rndWJmw0+g7OD8bRLFpxgjdqGgNbhNV1/ecwHW8VNlcKOzovT1TMNYincF2Ap9Jt+dqTuIL+Q8SJsbmCCYcGNPmVnYCi2P1UoKxXfmQOGhYDczpVdK2FlXGf5kRcl6XeR6TWpOgyWi+3F5jTiZ2ydGon0Ru7yVs2uDShpivSVN+S7PUINwgbKe8Ip/zw1lhHedx4o1sLbRtQW18vlPned8z1/uu1wBMK+8sl7MMqtvWg9i8LTeILTClBPYqCqjCmqElum94r2w4CFpzaGHccohxixNpzft2zX7SbeuoN9dWO7NYP/1/0Pqbp8YJa23+pC3voNp1UjS52TzqiQhFUG+Iiwc3zHw7EIoIlVKUbYFGLHEh190ht8dxtsrDhD3t7x+k0/To6DgdwfscLuxR/8A7vcM21iOi0DWT1jh0/U68urpOB6X/EOqnn97p++//Cr7X93/9q37MP7B6LzsI/d50/tF7jFE0Bvj2ZMlGOWCEhJ4J3b9IIToeA9uXWrNN1nWFI9jYw9HpwxG3Y5927AG3tR96VWwflFtqiIi0U9d3soxDHMgn86+A2Bn8+tUrvXz5Ui9OT9p7bm+lDhlpX+SURFELF9VC3xCHWPSVFCINknGhiKC+RoO4AiIIC9PwLvN+7Ja92jX2veIgKb/1i0P44uJc5r2/OM9v4F5k2Hmur69zTzcy9oQMv/N2Ecj2WCi16We+K5V1oVPvvRvoGBOFOIZwOpXPqO8T+6V3797nz367T+0U/vkdjmD2QP6vL76efdU5+c4v0cWwnpdXWX7DHLAONJg7FKWo1CqPpY76BoPx5X5xH+2zD8v/ZgG6z7hs/93CoKHv0t49dBh6+qjXajVoRdmevXGx3AgVhfKiAa7X88xDLB2+vCs3vBtHU96jG+itbnXFWnnNmmnn7y1r5u10q/W4Tnje+hsdDdfyN50v3R/G9ZWuvCe8vtEl9Ir5fcU+8dr7b9q9YaxnV6DAhGZiZVcwf+AdntB1jJC/OTwSv9nhx6iaSgd6sNJUQXegqcf5BjaJI5zAJ+CF1qsX2qxOwUvwRqMdwfvfSQd/Uhz+WeUIHP9Z9cWf1Z2Y/gkenHwnO4ADJ7Ah6HT8naYjO4XfyI7hwDEcBy8VB6eK1Ym0OoYeKYZDRb/f0O0p6iBZZ3QfaU/CbYWfwAg/0ubJCNZKx82Y5rSRtAUTHdkQcCADEzlE7kbt/B1DspN/E5M2RdgTQCfqGIGpIXgEzTeFuKV8yFfs8A43BGRGknzMcZCd2ynKOszdIaMUMt1ip1yyIXEn9OS1pD6kzuw40wXTwjxDnX9By2KbT9SeFCVH9wvjdYxeo0CsNNY9TfVIZThR8RjYO5JYY8cBB3Hfy9/+XbN+bJjfG48Bl5sYx2MoQGFObr/5y9ywIziIiwkdDOoXmJ4COk0hrvArOSmPv8NtoSHEN1lmFiiIWwCbYeXTsfrj+hexgHvjXwRPjp2mWzBy/tOhuf2TqYLx8fsRLo8c098LISPUroXKcZb7JIpKKarVqNCqrutzfzSwxnn/0bHGVda4Qj7Lyn0G+y3vu7zfaXSDo3KjNXt97+WMcdwQN2pk7ZvIr/+Wa6LWb4UUd4uzNK+8MPMdM90hFr0TXNiIQFZJ2G61Fuxcd1AyLSIoYri2SSN2GtlE2X4bPkttZnumLW1P4HTns00n3icTehoIEkJlaRGhiIYCLfRdLdahzH3cqaN/3bem/eA+77Lf+w7emNNdFmHUIvSb5Po3fK67BT4j9Nnj1fW1vGe8ZV94y77Qn/s2tEPPXejkpIj7Orque2Dc5d4Zal17xmKHrt2sWyW+1IJdbU9kNaF+PgZ1uR2Jx6nfFoOMCOp5ArZzBGlIih24viVMdNrRNPFw/NCfGT8/QiFZpkH/RQRBsMs7Tu1KcZZhZBQx5oHHSkb9Mx7olNWY/hZkoQcPdNcunOyw6a8gSN8Fwb/5fticXYFYW9nBZgwCM9nNBr9oZXbhH1LSfvc9y0LZCOYHtJRQGAFVyLe4PC4aMoCpmePYd5rX7ftp5Nm5ESXx4IYEYB5Sh+tKkBBB/cSZLnBaBPkFkureRfWEJ3SxOWdKZNoSm5LoWxTX05flShGmrf5SqmqBzzjHP4WSZQr6FvSutaqhg3byGuT1qHIW0jmtkA5KQS6I2JUprgC+ob7vpUfWFRGCeQKOamkRofxn+hycYzeNsJbL8bQpaFNEzLGTig9SDC/i24Wbl046gVnAR4yeYDCMfjnNYbqEzvFzlpWd4u4xlrhfo78l76/J+p+aHgqaHhEqRmUgemDyovTL0shBS1zxAF1A3giXZILRpxsOcPxC9xhIcIDrl7xf9m0BoK/It+XFRXlLiAhF3IEAie0mVg5HCSZQlXXxYXRl0uQEQq/KZPKkyjT0Nr9gicsy5M02RFGo6e0xuWGjdMtB1C2O0GVD4oNEj2mPbW9OjOuba91wyOj2rSmzmcf5hrZ7s+LRbCA674hQuC6o6621yLp6U9z3g4Zh0AqYGrmJGtg8JQY2U0af7Q7aL+QYJlLo4RXEGSIDN8mRCPGPiIgdWjhYoz/c3vZ/6V3i/D3Xl69f9OnzZ/kQ8/37D/oAfHDqftvjQPgFh7yvX7/Sa5yYPuA9Pj7WPoca7gvnWdPv1xz0+eD1K45ff+vl3c8/57dhvv/+ew5Ff5C/7WRHsNPOyGMbb7AnyqqgV0TT03yt2Cz7rcWJNOf7xyFSdD5dF4gIBXqVWrMvqinjzG32+KocqPZseN2HB4cHevHiBY7fV/kTz3b8/snfjMIB/ObtmzwUt8NgjwNbl43ggIapMdIXfmGyTLIuMjbRglqzuY3yJG/EQ6qWJyQZursisB16WjfXZb0jqI9KNjl2R+ryiAXowDPD1mV33rpfSW5KzUxhPHpO9cy9jj7CB6vKh58ybSQ7fW8u8K991fryS9Lx+qumm3Pp+kyb8y9an31MjOeftJn5zdkH+E+6vfis26uv2lyda7q9ksYbBc7kytFaLZOoTq6/wBhul2kQbv0UqjVUDPSMhBQRwHRqFFllRn5wQ3+FRGXS/D6aZg7CfT9EhDK/nrioS06EWqSgGZYU/keYWwuSUWStzuGa9GvXN2X6NSFOXwQ1umix2OC3UeQFyBt55o1sGeGM5+E44BiDmG2OJey4+3WPitg0CIojOBK3KjgmGm5UpmvF6HFzqWlzrhFH8Ijjd4RO6zPG1Lmm9QXx0FtT8uHQmPKbwLeUXYtPqVvYHpWO6grziTFWd1EqddMQK2vFmcfZEIfleJcWUZ5dUPJwZ+q3PXZyW9xzhX4p7VGZHZn30kI0UzwVESoJ2ux2G7WqAzXXu473Uy+vK44rpIsr1wrbAD5mSOY0X42PKArgyJF9ob/1esP79Rrn0A1Y8z72IcAthwR2Kt3koQB9jk6ucx9n68mLU719+1b+5qnXWTuC7Yjs+HAvBV3Y1rdCPdYvSijC9TrVvJ68qEKkymVqLdCqCMrRRodd/zD02sOpmd+u9LfEeQ+67v39A+L3tVoN2KqTZbW1dEQfxgBrr23kPYTfq/7lC/+/wP/7//nf+n+A6Y8//SS/g+24vGFPsmGt9h7Df5DjsjavIR5IbIPqyZY8HRlq/wrtMTrWcL+79ni/7/sbzjhzD2nT4cFhvtud5jbbjhFxJxQ2kGUZGfaRRAAAEABJREFUlXHhfN4P+P9qdn/8+c9/yj9+evXqpdxfllFrs2OhbvMeO5WyJfsG0SEkNmh7PTdeWwbbJG1he3gsecwwXryvuLy4ZF9zps+fPusz+5qv7G9s9/PzC9nJ7jwec7c4Ib2Hy77ic8sEzNv2+VkG2RGR471nfA1927vt4Tzf512+Yiy4fdbIfXuGk/fD+/fse35IeM/jXzj5/OWLXL/rNnXYff2VfdA1h2Br97XrZk8Zpagy17p5b7Girj3GvevzuDtwP9FHyTuefZj1ybHXdWp2xd5WyrAZaQcDhntKO8PM1BkA9hfvwQnaMMnOQjsOJ1Yxz8OLq0vZqXvNfF3jAPb8XdJtrzV7OeezXf2N63P6wPa+uGzlTM9wehsXOIavfOhHn22YG2ggYedQSAn2qYQng/A0hbsaTZrmbsWkIoGJOZp8qQS7O9Re0a0ATlfoZOCcG+tKY7cv4ZjVcCytjjTtwHGBAzf2T1T3T1UPTtXh2O2OXqk/fqP+5I26k7fqcALXxHeqOINLOom/U8EpHEevoeDwlYrhMDT2cUD3R7rFSX1b9nSLw/BWK+igWw1a40jclF6bGORvho4znUqnKTr6hN2Q22vYLjvQDj8tdiNOeUU+R4jTRLxpsyORhH2LawJP3k4wSHQJiDsjCb2TdBuRIWe+jwwthU134DQXM30Ix/9tcEWWsFDzxlM1OU/DlEZx6wLbhxwesW1D0ahKX9EvAvSbuj0xWFQYW3XvSN3+oerqgPCeoh8k5vWG+Z3lPXYTllswXQAxDScFcyKmHWp+Ik1cUBSBee62PKchD7Jkf46S5RfF0VxnuY+nhGWOVmeyfzz+sMAzFvDweSbpj+jfaYHpb5h6rWjkaufH3ZwnLiSHDTjtXhGhUoI9R1HXder7nvOt1YyeuJpppRTylfYOZy1b9ljeN2zYN/jM0Pv+BRmXTsuJ/fOoXBh5/nPu3zc6MQXq7Zbd5Ul6cGOG2R60jqwOw2WuiMBehu1nlLRjrXe0YPcEeUUftbITMqe02Yj9NuwnN+wtzTeMpI+Z7v2zkeVcueWIC5riTGeUUtAHVOsC6OuOd1nHHqtjn+p+7wf3/UDfz2AsdORzWctzXe5376vX6OS+9p75hn3gFXtgfyvY+/Jbwhv25Zgkm+WyCXRBu/s3cUtaRKiAiEbNu+57IC0iFLQnAroL/XOvoLqI0FYX62RESIBnUvN6eJEY8r+7hICNCEWAAkxnECkjosUnr/ly38Pa3pC8zS9gwHBPCR6Z/sfjsQXicdS3x9jY7MKw8vykaMZB/xtutyUYQ547Hp95BkA4IuR/PNqygW6ps3VlHHmOb8EeduJz+TjHL9RZKZYiIkIFRNzRCNYZ5sG27kKaw3WJb+GIkECIf6YhwWI/cVHLXO8E9bhtBG1JIsPzt2UtdVJvwEeEIgyJZ8Kc8iImpG2+zF921uuqUqtqAdDidszIuEJekDZGMpJk4zY127NFu5JdKKP16HIeKUyM1CcI3wcRIkaFumvq1vG+Bj1g3a5dldfvXNsdLiXzT/Rr8aGFF24v4IYXc79oFniRH3kBjQyAiQJ3nUCD3BPZTfB6eD0Vt+RxmuGw6UM4/hvwR5a0QETQoVJE5CT0QGioqnUHdH7nMAPA6RFFoozyYkL54ArkGOBAx9TIsUC8X/qTx4H7fUGWlUJSBM92yxdsxrmupkenah2AB6MHZZeDtFdPXIafo84HKpuVwkSQdacSj0nrNTJG12xAPYZvcfLeGGxAfBh9w6bEuOZg2mPduOVg9pZDxlvauaHcho2MYVlTtg3heTM2aUhEtLZQbylVFTumvujU2tAmW8ZlG2pOuoq+tdQsiwhFyoykkfyDB5HcGWlKr8hzz3qt2Uylztmua11dXskHpD58/MwBqb+R+87/hx0OW/P+1q/b16HDAQfD6dh89Uqnpy91cnKiPQ4ce/R3HZbrjdv5+RkHrl9nR/InffjwPh2+/hbMTz/9KDuDP378INfpQ1Af7k+MiVJKtre1v6rUopqAp78iaA3gmW3XP/tyn7pO6wAKqLWmzsMwaP/gIG3y6uVLvXnjnyj9k3wI7m//2ll+enoqH477sNb5S6lICzEteCeNwFYkar7DlEe4tTEHzH8TnF+Zs5TAljX1tG0Li7kTRtbiHBfYfoJ3H8D6fdN0ob1TQu0yz1rtOEiuExXZCQ6MC0dgMa45sMKBhiOtri9VcfgWHLm6+ISz95NuvnzQNbj5+kG3Z580Xn7VhKNYYLq6wFl8rtvLc4IXuuGw+Ob6SjdX17pl3m1wCPldInQNNCq2v1FKGyfYszM/I6KkjhGhCECZvOGl0N1lPohpuIv/NY55/ShLEBN3skLJizojIvXJlzu6RQTRRcTOIAwXpEmNN1Vekc/nH05/Dg9LWW9An7UU+Mbce6IeWug3Iwt4gBhWSb6ersMpv4rU0+X94d+Y+YA3GHfSBjHrHdzC3zKObxLjdKVxvNS0uQDnCeEYlsOMU+H8FWM2Njdt/PIuKDmWRxUmaGHMVU5VKlIbLapTkf8FT9HoICzyyNRxpmBynDytQlNSHtxbHkMv/EOKWHL+s286DZ0iQhGgGLSUeVVqZa5V5R4g31Fde+/yAb+SVsgTEfcUdpvohJ04x0zIFoiE15Q1788bv0/BOt+pG/psBBut5/fWmviR/hCX61uthvwGrt9Fy7rrtfYF76ZD1uPVaiW/W8NtQK+IVl9EESxSQuLWoysUscB5QwUZJeMcLs0Oy4FHP+Rhx54dqDjivMYfpGNuXyucdh35SqnIKCnX7XU7/M70O/ArTsmPHz/qR96P/ibwX7//q3764Ue9f/c+nZZnZ+c43C5l+3iPMeVCrSevINagIiX09EVTSI5EKUt7Og305R528x91uT2G7TjwjutJq/Sz9wO1VLW1rMmIEnJcx7hwfr/r/Adib9+8lWEnsPvpgH6xk9LynLfyPqq1KAqIkAS4Tf5f9t5EsY0jydY+EVkFcBElarXd89/7/q91Z7q9SLK1LySBqv87UVUgSFGyJLvdPTNK1amI3CMjV2QQkL7UjcyzkX0U/VhP/mM0n9XeY2R8Y4Pj69ecTSb4nPJm/kaw489I47QeY87r/tky1rxHWoykfZmTjAt1mzvkd1uMbtZPRMh5zzhnvaNe/6KK/7sLfxv4px9/1M/+pvdvv8l9/hKjdP0E3ts3em15gMeE+9r7XUTI9Vnn1r/rsX4N63GN4dlhjrvUZ1O2VJI3FkWWXkpB8kK0rEYhHHGmUxj+ygf1Y96gHDRb83Fb592NtszZST8jsVKiH8tRYByUPA1ZCI+k9FE1l902f2603v1HDoZ5lzciiygtIhQRsCH/8xriONdXYE02HenriSIdYSP59+HGhoQupIhQIIvlNMxHNgWXl0HfqVspFvRrCQTI/lBG649kY15/cKL+8LZsEG6Hd1WG3eP7ij3o1gMVMAiPt/wN4QUPZf9w/EjD8QNtD+9pc3Cqi9UdnfcnOu9sFD7WBsPwFthAvW0HGtpaQ67YXlZCGNDRoI6uTI2R7IJxBaOiwkdNcaYjRkqHk5nY1EQDPkg10ZBdVFiYhTMxH/CBJ3gZ1i1eLX88R7C9ouY9Oha/e+0SLeGmC3apRCHad85m7If9c/mpFSOCjGhnQmhYdI0CBsIHdLrF6LuNjrhO29Zr7Bg73YG69aE6f0YyXcEzlprHF2nEuFOVHfSTrrixfLw9lgUFjO4KvXwFuSdoDLpiBqHaQTjCeU9B8MitTyAUTg2uUmfRLk44xxuwn/lUagoyvURUqfGZZXxL9k0D3zRwswa8Uiwx+0vCPr/Ef4rWXKx5as5YUptfsISZTmERqQDeW1trWuBzQNf1Mhw2xacinY+li3WuzluzkXLD+cLnsAlb2Qjos4HTLPAeT05X/m+IUISxiBYL89kUlZDWPWpElZfoy7r7AC2ViT6pMwGJyYt2yGo9GYveLil6Rd+Lf+SsWxA7zVR5leGyAq5A2REh1+H6FrSuyei6Tkad/1adVpypip9pR3xjXGQ2BfIinlynz8ruX/e3PxP5HF7wZ0HGgs/BTmtZCrrqSjaCIoLoS1hO1/MBnI76I0i75JspBWgH/XUu5qoiQgFvaOZ3lHA/FWdmgQP20jq9ERGQUOlhx2eFhTRRwmHsmaDZOXxmF1J94LEBdvwS+W9D3bJrwrgt+7gW/ad6XQ8FWorrIFhyoG52FVWva/EOM64FT974VJFTkj/0dvmAdtU4ymA8MYagEYS79hDO64bXnInKY2TBvKaM9flsIGo/DVn3HoqUeEWEouqY6soIglOZMdUfhBv2J+EV7zQzBAWaHTVairlufLNsQ8nkRISZzKA4ck9lRECpK4sGKRbAfvDElG9OG4k/kNUy7oMw35/sQLqc46N451sgRYSkCdN78QnnEMje45AJoYg9ULbLD+oyconD7/ob63Pfd+pXPev3dK+1Xq3lO6G6b+BuqO9Xaqz5ld+L9oYLug2XARsu6G7CdjNwcTDslD+U8hks7hJWEm9QRCI+HsL4SCSFcPZDvvj52nxfXNH/mAwRKHwGnCJCmUabDnJs3t7AFzQGSrZUyyRdVnrh3JfGwIGixsQ8LrzBTxjk/ne80+2m3VSpgn+ibgWF+YFP5Gitk+teBmcNUC4lVwzG1aqvAeuwvocvdOoZyJ3R9eSdUHJnU0Ts4Gosy8BiMHAo2ngcY3BaDiO+yPOB5IILvTIIn5/JF1jnGIYddoEx2N9g2jAPpjZuNdD+gcsphrOLL1DjXKcm6nYhS2tNNyPVMuWJFhGSDH22s26rXbTJ33A+R25fLr7GSPvq1StN3z55XheRvqC0cfbxk8cy70vLAUPIIRfat7lQv3f3Xn3r19+y8uXumoXAIm3QlfXwlgvMV1xkv3jxXM+fP6PM3yjnaf0feE+fPpFho7LjXnMR6zwuP1gL3PaePlutey7Su6nfWGAa4yvRUQTtNj675X88Ya0gyOZ1yTo03KemLj2z1ZhaMwatIxsd9g2/3333SI8ePiqdnd65I6fpGauNvnabvPpN5TEfGHfLOHEzI0IRExSu7evhJlCUXG/NH+aR+STQbRmpeyBR8YxX06u1MYocj4BTnDUzlliJbEl4kE+MlXGL0W1zpgQNg1q3fac8f63B3+h99avePX+st7/9ovcvnmrz5oXGszfKi/fqMLw10gt+gyH44j3GDgzAZ2/f6Qx+wntdMP/8zUDPUfdL8MnWG2jLppapiTcNRYR4SYKOutER49jCjQk+Gni9QJd0U2LCkcNyFSzjgmiKSMUHCEWEePFEQV/l4oZcl3JXrF9VF0mLv0odpRvCPxW2JK80jA2Pc0r9ymeWN6ALNFDWHgLj7w4YgWPBhSI3ioACYQTW+E42+jIgJQzCQVhh8DeGzxXjRjb8FsYtRt5Bydhvo4oG1SYIwiZxgjxGShh7NbaZ4tceHKdA7g9B0boxSv8GLgLRQiGCy6cAABAASURBVGnqcbtQ1rDO8JmAdbuf0QhrmUoQmpxptZGxwEoiryGTP0gXigh5DfI+4j3Ue67/6GhaG0f2UeAzBPux0zhuu7e3ui7X729D3vcf3nz3nfyt4DIEs+4eHR6xn/TUNcmVSZ1GJHVL+IQIO+gG53iJlJUHWvmhRLg84SY5Ovlbwf4msPdIw/xkRF0hRyfryGlFefMjnxm8L7988VL+A6yffvq5/g/ZH3/8WY9/eSJ/c9T78Tuvh+zhTj+iA5eBFJCQ3fSGQ64dj/dTT4RThiJCbotls4zW6Wq90hoDo+VfsMag7TjvJU7n9Arx1EuLc/wxRnD/4dP9B/erTx48fFi/gGG92BC85gzhdF4bI8hfmRkdPMV+ycvZKYOpqQkjdGT8DPK48XnDOn6LDt+8eas3GNULnIXecnZxnP+ArQzBvnjiLFcXTxQWEYqYoJAG9rsCe6cItx7cDutl5bnAmcB8xxkmMuUx7f578vhx/Z/P//j73/XTTz/R10/07Plz+Tz0FkPxK85k/jbwa6hlsdyWwWqIiBo7rqfresaS0VVYy0bfpaLGJTRCocWhTD+WlbZMoQTATGnGOS2UALKWPyIUEUoQMfHSRCNM53rghRuBx4L71H17FYd1/lmhG6chqTy/rZczztClewzw9jvc8QopwvUYYvVQ5fG4Nyb9++w0odYE5oTz72NLuwfazUOxY42J4i1wpJRGY+kGrGdjZwMeaL3UbHBdqwyvbY1h71CBEThWx4r1LWX9rO9t6eBUo3F4quHg7ox7Gg4faDzCEHz8UDb6TvhOY/kfSiffKTAQy/6j+xoxJg8Hd7Sl3GF1onF1CxxppM6ho37LM0OJfNlJGB7HQPbwSew6WFvlsMauaUpbMViKsACpkKCxwPomLAzzBSmCEEO4APNDEHGSgwzRS65xR9Hx4heu0u9RpyMJucx9CJLuPdRQBUyU917cP4ulFuocaaExoKfRPLoeCugV3Q8FDMD0ycg4ie5AjXWyWx+pPzguvvVrumylpP+SM3hESpStcpOWii1tTJyofuY+SW5ORqjLX/A7hZF6qgMmIsQDFuqo8GsOm/gK+MJX5ZwKF4UBza5iZv4b+aaBbxpYNDDCjEyPAvynHqf9VPzXxEXENFVDn0FjL00o0+fupo691ej7Tj3ngMYa2OZzi3D1uYCNefB+zXnfZ9wNZ7AtBsANd0ymE6b9ftjb652XIv7NnkCeQBcB/boHdXBeYV80M+8LEVFlRoZyRstUa4k/Ky4rjXmVq+zkt54G67dgPdoIPGEofXI+Is7pjLnyKmN5hZkqP+a6pnpba8gwwX+s2HW9OvrZff0hukqbyE0hbqDqTIcMW/p+Y/gMbtD39vscvMhkagSyhEJCnn1EhIKyXX5GEoU/PgH9N3CWfxFzn1/CoBEh9/0+Iq61O/f8kkL6EOQRbomD3T1eXwoMKlNBd5H/DgxC88ySxIdtIybAP+PZlWv9gQhCruOmikmmklSTI0/gvwqiAvwLn4io8RWMoZpX0IgoSWU3jwVWkXlYwHmQEO75ukOtMaw/Fb5QJ3QhojxAuQkiYqozmMdJXfgjCIOv+V3z3H6vQ5fxQXxESIaCf2Kd4aGakc/vhte8Zd0ZkYUlkkSxB9grj+OuBHzCE9Q5IzTxpshTslm+fYTlN5paNiVozf5UREoK/umzXDiVX9QlEOKfKeW43wo5lZ17tLGGd7VP97VHr7jHsNHXtouj4yP5LstfdDs4PFDP+u70GeHCRRUoV9KWRdwb9j62bOJbFvUFVrxhnc8jhZzTEyaUKZn5PdCb1WvX6e/l+xZ/kwas+wL631F4D5KWycAEDBJ3vOFLYMftI8I5GQt0rieVN26PCf8VnzfyD8YAi8F0QUMfkueKXJQVEXL5rs/YDVAG4O5gYR50hg+Y8yDuinbquIjbR0u3I5UNwHtCRKQsOUsWQ3Ksy6aSFcOW6YYx7G+rns/fDLZR+IzLWF9gmZaBmDhfYtXYr/HO4sZ8GGijdaHZBTVF8N7BcoTSsuwjkCkJr3Tw+jJndQ7Ub9nPkdUXbf5pwhf+tu+z3zDKPtWTx0/knyd8+uuvGIRfyO0J6vSkv3PnFAPmZPg9vTt9g9UXwdal2+O2+psbLtffpvEFpi86n3Op+evTp1xeP66yn1FXXWpizNugl5E5S5OEGuS63A+tpTyeGn3WWquxlugiIiTAW4b+QseIRFLGMnWajwhZJo+7NRfjXhBvndzW6ekd3bt/X/627yMMvw9t+L13X3cwQNy6dUvWmfO5pOoTXtaf/QbFageFzCv0h5317P43IkLW6zQnelnPmU0RU0WINI17b46MV8slnOV0OaZWhtORkGgsYRjJxmHDor/RuDnXgOF3wIg7nL3VePZa8rd/373E7vZSw9sJW+j47rXi/J0a6bvhQh3lNJfD/BnO32tz9l7nXAj7Mt4X4e/fvpf5s/o28JkuMATXN4KZm0LWQCg3IyKqPRFQTaAJf8Lj3t/HXGTMtIg9VxGzDBFwhVTEwn+EivAZguqTLog1IJXW/AKH7cPyL37zIzkWaOYvKR0su6W0z6VLPuf9czBSzDXE4mcMcrXNACTNdsaGtgAMwTb+ysZfYdw1MPhm4R2G2/fgDMPugnMlYzEYU8l4TOZBsnY2wzxojLMsiLyA6sPgZiZE31KziiZqAOUPpk3IzlKLMNMFwpmHXH3I4nDjasSljySUpoL+WY7xKsADiUKyLmdre+tJx4EQ8IHf60rLVLamgEZMeUo8GoP6NDJnUdAURMCAbr3H+o+UvKf4rDCg94G40XH0yYaLgDL+sn9s4bd1ObTlvOl+l7x3+K8Uvd6e3r3LvnW/jI7+g6XbJydlgOo4HyRrXs4yRaRgkSMuYRbf1SdIZ6jolN95Q0kbG23t2Lf6fqXVaq31eoLXfe+jNoaZrjEKeO9oXH45HwNDbqfb7n3xnAsP/zzuixcv2Def6ueffy5D4S/zt4G9r77GcPmeddDpR/SjULmZSFODZIe6TX4XzmJIlGIGRES1zZc5a9rkbwTXz0MfHdZ+5ja6LW632+/2+BxVtKUaZy7HO50Nwbdv35G/EWzD/P3792pv9P5pnTR0F0Hd+hp3rZVVjMPYtSDWkWE9+yx6wR5zxt7y9t1bvXr9qn6JxOeW169fy2cYn2Vqz/EexD5zQZ94XC7jrcYu5Qa6iogSGG/RlqmOObACbrfHQmNseLwI5z7zTyf7jPTU56MnT+RfRvH/D2wjv/vdctgY/B4Z60xZY31T49ztoBhFRMG8x5DDLdeE6cxp3nG1PHqcLIkJDPMVNqp4h40OVPkpvpiIKTYqlCD87iu3a7Xq5f7NbNIcX3JQlnARUeOn0X5/WFzxYXLlPyiouXFQY8hhHj8RMc8D2sn8FrJFUCso3UGFc/leEwpeH4A/W7hvPYcWeK1YsLX+KHOKm3RT6VmDnHcLHSh/iNQQbUanMTsNCwKDcK6kbg0OFBhkoz+WjDLSYqjFIDyat/F2fVvjAYbhw1Pp6J50fH/Gg4nWT0M/UnfnO/ADgN7Gf/JAbf6J6Dw6VRzeURycSBic1WEI7g5lA+PYMExjoB4TuVqnETlH89Ah3Qa3xYAXoG2j22YejDMElRLNzhgnGtWfQfh1EORnCTZ/BR5El4hlLJBm4T8seklPoivPtEM4toKpk2eXvcL+gtdIjQV0OOzGCbpFdwO626LXrfXu/miMj/5AuTpSo8/aAXR9CE9Yv1bSb9H1CtLjEYxuduNesHljLwg2kEsfwUj4KOsvePOYfAQRoYgQrwmCl91Cr/P2S86ir3QueR9/qLCvlOFbtm8a+G+jAU+WLxB2mvue/1fxBUXckNRCLLgevYSbOs40mNYTMkOZqdaMTt7zfXYwba1VeBIvXO3x3pPZ22uf3nrP3spnpw1n/g37uXF9P3da56WI//GP194JgV6NVKA/6/ASS/jUB5qddWQMezoe0PUWDHzWGjh7OX7EX3TOt08CTyFC4b6NkOtt6f5tapz9/XnM/Vvoe/Wc8avP4TtgvlXfN1l2BovsXG/Jw5nNn/d8/t5cTOdCn98tn9N9DBHItA/ki7gWZj8FEKqqF39R/TdyyBx74hbvsGtI++kXUyMiZFrthd+nEYEXSEV56VNuNz4YMz6z7/CpTMTFNeD95zxVES/aVW25Tq/XSju8du4H238d+/HXeWq7EmT/dVxJgGeJh718lsCFysxl9M3cdUmv+2/O9Xmhrj8UETV+Ik1TpoVwnHDUWc/8+ZvPAJ6zRo2X0rHjAGtQhS3UceSlkN1DsaJSP1O9kUrqjqA+qO8cIh12DYFspEkQQdrZLxzVMFSpH6bq97rHeud1xxjxT7AwC8j4JU+QeIFCiCC/Isx/AkkcyMLcJvIkUOirXEQoaL/X6EVXEQ6b4PDWkn24FTrWb6/Pq9VK6/WBfHflu5rC0ZF8F7Rar+Q7gHRCL/KNxbyERKlWojfoadPeyD/F5kXcG7fhD+VOY4yk56mGIY6EYLri3AFXAr55/gINRITcFxMJWJCpBO7rpc9NDV8MOdzxC5hlPEw0JvjAJa773WPC1OOjwMQbC6OGeeKRSSHqo/IIU+qFtszdAHWdhZ4DpcEBo/zXaSN+RoO2nAZ5Y7wWSO8DS8tUpOsC1F2jjtc0PgeNtGHLYXTrQygHEh9Mzs8vVMbfs3Odc1k44UK+MPSY33JYdRtrnJO/ymJBHEFI1BKK+H2QiCfIAPShq3KZRC7XvPXoei2DZfJloi8VX716qWfPnsnf8PW3fZ88eaz6xu/TX/Xq5UvkvtCqX+kOl7U2ZvpbrA8ePNQdDJxHR8eyfgfa4bb7otRl+tL01atX8qXmixfP6xstrsMXnC7f/w+eL1othyX3erFm8XBZHQtNM1oq0b/REr4BaERIPMLRFbz/mU9QFQhpqRYWPgotmzrGj/XjBfEEo8Kd09MyNDzA4Pvdo+8wODzS9HOX93Ry+7aOWCxXXJ4ned0v7pOBeTB6vFeDgrIZdzFDQeW6dE5jXIZ8wJHDuXbYJfB4oK/q0My4xauIUGPcT4fzRnuaslnXQZw/LDKCSOjx434eSs4pzPI7fJzn6IjBdthcYPQ91xaj7waD7ubsnTbv34DX2rx5qe2b5xrevZDev1b6276ksdG3Decqwy+66CivYXAzAv/IwX9gfm25eN8wvzbMrYuzM11g9Dg3zBO2Yb7ZCLxljg1uH21lWikkEEDlot4fUWIF16tS3fy6Fu8CF9ycYQ6dEkWYSiYTAj4qIBRF9Ze6a+35VN2I96noT8V9btb9dOYnWEZD1pBudEH8FQxSLLBRcEYZgm0QvlBiBG46UxtnDFDGYo42/hr44dt4QRrjvGgy1htjMz1ONRA2cv07Up5BtaPBa5yln6mKSmPNKZUjVdHpxdzSFOL3Pqb4vTdF8+wCip8GlD6uJH3EVe6Km7j9mj/Gk5zEU5XBOpKgFbwu+kO/fbb5AAAQAElEQVS913Sv74bXmJapALKj2Got831gXRmYr9aLo6wC8wPhW/RsSvJJb6TzurnZbuqbsl7Pys+8r7Mk68UuD3pumbXunt491QN/I/jRI/mbwXfunOqY9XjZe9pu3UsleXYI/CAKNLgEXF6hiEs4T0TTrt1c7pv3vjbRvgxddXA+vlVyee9YYwRzvPMjMu2UQjga7bb7v5p4+fJV/YGWvw3sb4v+jBHYxkL/isZL9nHvv96Ht6x9Azoiq4RswlmX9psOVMBTdThMqpqkHVW5KQ4WpvJRZpDGMlpWy2zZ/Y1qUxu31wdr+YNA9fdyjmqNfaVTm/UXEWqEOf1t9sz79+5Xv9gw7z65deuWXJ4/TDid64sMRRi66sJeBDQpXPKOWlBR9bqMT8oUCQbGmP+Qz0bgd2/f6vWr13X2eYVObXw1fK55//6dzthrztlnzs/P6pxnfXvMjYxhF5/IaDoyZuUw/K2lrA+3Z80HqL7n/Nn3sv5W+FumfLHlP4jz2ejJ48dl6PfPQ7tvX3GWelXG6LdyH1sGY5LjnM9SG3m/G2jHQB+5f69jpMMXiMk1aWF6a3YRKGPhZ/p7xO3tGeOHBwfyXwa7PR4bSZtcmuu0fkpPnq/oxWGiLqfp0YO/Ie9z0dHxsdz3x5wr/YcbjTHi9ng8e50I8S8n1Id8yuAhFClpissdab8xoAuvCQssg2H/hvXB/BUg28bwGuK89N1AyQNFD0VD26I29KXGaKCTAmSvWNBWEgiMfwGV0a1JBjAExupAiTEw18dqB7dmnCgPb6s7vqMeY+8Ko29/+6FWoL9j+kArwjvj+K7a0Snp72AIvq1YnxSEcZFEEmWP/bFGG4f7Qw0daAfatkMAzQNt2lqbvMQAb4yx1qiVTAfoFpgO6mm70UE7djujwae2AUovQbg0xB7kXpugeV/2/wstwgsOW3hdc0FBPLvQfX4XWKXs+f4M1hXdDIYYFTgukXpBK35Qo+1N20RH0WvIlfwT3WN/oKBPgv7Og2Ol6epQ2R1IHWOFuYNHBY8pahjRJ6SeYN4GNUT5Rt5g8sBP7Sdk4hemfDe99jJeiXb4hHDd6D4CzriSTiJIUmhxk3/xfZxe5nCaqz6HXMVH4q8m+ub7poFvGvh30ABrFEuUirAGmZZnls1rxFWEIiZkplprhY7zYqHv8BuOy0rrory/e183tj7jso/Xfu49e8aWPXxLuD8TDJw1nHZkP5/kQTgX9FX4I3kvK6TZl54/yFnP3l2nXUBCo4rgPSOh2azDpswJEfjRec4gieysW2Pg/DSgrwUj/nHxU6HPlU4H62w3Igh1PUsdLac6W2tqCQ/tjLm/V5wBDZ8FTWsMEO/0EZQGXKdlct8aG/p5Qz/bSO04Y+pjKv/IQ0kSZZlGhEK6Atk50PRr4WGy4GvL+CP53K4ZMnVZ0OKh/uxd2OM9TnZhDv8IXFTB8cXc8GJg1HiBeqwYVsen+iYCpV9DBGE3FH9z6A0JPwj6nZzIWzJeoyW7y3I4tPzmr8Hh10Hyq89H2nQ10Ye+35H8wwy7EFYHhPLcmMBKUX7oLs2fw0SEpnFkmvATgvnusSe7qtsyXQeR6HOS8Wrc4PXHn8Uc702GpH6sk4ig6H3kzj/JggzZ5HUoIhVB2gQLNb+AMJdrLHJ47A7L2occ9jtuotYhsiLT/tv5Fyzh5Q+JB8SEEC4m/mPvkCKikNClHUlbzBfgI0K/51C9BQZw6NLpI6LKjtin2gtDZ/RftlRrreC1ebXqtebz/uHBoXxP4y8BHB4eyJ//1+u10i+jY2F3xqSQiJBdLQ4o1Yv41os4G7cv7LdezM0T5kV9p3iEtdIhNT/RN42gJAeUB/7b85dpYOrFqbqIuBws9HE2BgmbegMeKJfoZd7jwJD8kXaU+9h9a2rUGGBs+PC28KMnnkF/j/R3SKJaeUJEBDwQYCJ4rF1B1+SDxmVYKrOBVEQUXE4ie7PsrSs5i89W6TzZIoJKeSBkkmTGwxCJkMsLQoEDZ8nNWPblki+9jI0NVwbje+PxTfxA2oGFze2nCO2ciwZVJa+IUMQ1aPFLEROv2UWEBeNifFOXios8lsOXh6+41Cyj7Gz0ffLkiZ6U0fcXPXn6BGPwbxhuX9XlZmTUBL9z547u3b+n+/fu6fbJbXluW2cu2xfTb9++qf+X8PnzF3rFZaV/stDGXl9g/vzzz/Il9dNfn2IIflbx77hI3WI0jwjVoW/Va9WvtFqtyu+x0uiPbLlrX0QIz9RK1rBaDFDcpD/6YYr57HcVQerK7zHHGBsNRyj4lzXGkrGR2VRohOFvmTVOLLsvsX1xab2cnt7VfX/r97tH+uGHH/Td999zsf1Qd05P5Qv/9fqAfD1lpSJmCAoEQvwLsNCQOe7OYoYmR7uZCqgAYc3bA4LYdP4MJTKmeYm8pKONI/A8k8MBBWikzR6HInOjnW03Z1Itk3JCTircQF02rBQYw+7/aa5iiGFs20C75WLc39a9eP9WF+/e6Pzda52/faXz1y908fo5BuAXGt+9Up6/Vbc50wrD2lqD1sjPtZmWb/4msiayddTbIUAzMJ4lMgThAuNm0Ei9QxmHkcEUA3EZgZlvDh+R022sSUFZVMMbffC+6XEMVcjjgte1JBU7h8HHzH4BoRm71FM9O8nk4iJCPLs0NzMh8egm53Cj4pCxGrxQ6eaydxm0cw5y4j0aiina5AsQQWIeZzZZYP8ODtx5PsW4LUv8XqYK3vNXu53OEQMMNKCxhZ+Q2igZf4nBty3YMwQnxuAc3quwfa9mOGx7piicE7fx1a96LrP7lLoUWhpmCEe9vOuB5RFDm/V5W/B89FgbGM8DEVtfbEAdpmWA0Ba3zGr0vG7peQkiFYWQw4PwCKcUbqGwn/OQnGdKSVt2/BTy0bfTZeS8VjTV+uH9v2/qobWms657TTeyNS3rkteTgfZ6L9h6X6w9cVREqJHO6Xsug2xMbi2nfMF8Yd+0rpx3Wn8udekyPd+tv4F03oe3rAEUqb5fyWv1KeuxDcEPHz3Ug4cPdHr3LoanE/afNfV2ABnRZaZpU5tpJpVrxqhrLhQBBKCZqUAvpo1zhTG1Z6U1+4ANXt4Tbt06qbqPMQbfunWL/fao5Oi6XhGt6hgYGx4X/iMy/7+1/mOqx4+fyIbgH3/8ST+BnzEGP33qX+x4hZHwPXv/tsaZxFkLWZ1/w55r6vIGxpZ1BBHFswKjVxmkdx6ggiTaE3J7praF2zbDfdP3vWz0XWP8rQ8FfDDwvuhzQk87rAOPZdc3eGyDkNQytWJs3Lp1rDucMe7evafqF/rkwYP7ust+ap1UOdTRsTdFBOLQoKAA5kWVRz+PQLSigokiGW8/I+mloO8uIVE1SGWEQjjye5xsNhecfd7LBl+fZV6+fCn/QorPOGfv0CvG3y1ptuw7W8bsBmyHzTSXxy3NZE+irBHFjhQrZCxCJa4rW6q1dgXZWsmwZZz6V2Rev3nDOexZnZt+5vxkPOGc9sy/mkKcZfM48B/avcNg/fbtO/kP+vwHta7XVZpeAZ2MSET5rGTJjJLsyitKEgeFzPLWpVt8Ew0SRES1pWOuexz0poWpjRGMJ+p227Yef2BDOzelvy36koLOSPTStaYqhzGx5gOm+725zzNcEwmhkQqQ5HF61+k8Hhstm7Il5YXs3P4rnyUZd14vjA1ynCODv2Fv6vOx/whggWUsmcnjMrb0qenGflQ3RjLaJoxjotekSoO6iRdnFSkUpIuA0gZBJdJkKrJTsC4E8yO6laJbSxhsRwMjoQ5uK47uqB3dVbPR95bpqTr47vieVif3MRA/0BoDceH2I/VlIL5fadrxqfLgVHFwRyQCtwv+FvKI0XhYnWjb3wLH2nYYjNstjW2mcaQhDjXoAAPvWtvZQDxAt7HShTrQdEG7jQ1t2ihIC0wl0bMaYtSQE8ZgXlyHUBRhJOeB5y3yTxAudMWrf7ULJJ5Bv4602xh8AohGe41OI8b/sU39GfRlrG+p6OpIQf9Gdyh1xLeVlL3GJA/5Rxrr8qqVY715wXjiaigeH1TIYYzMH8O8Yd4wX8muvmL2hpkJQZ1B8IQoX+7ecLSzkjssSAj129gPn3iHSuavQ7OrIoo39zFUgum1NHjyfXv/L9bAt6bvacDzYoZn0V7MP52NqpeX1yVjrtHhhdnP4sQzr0cfJA/WiUtkhjJTrTX5TNnY91vr1Aqt4pI0ESE77+3DMGpgP56wrTPYlj192re38j4/+DOF07B/j9ARqgXzmjqtlghYqyrr7BK/TyvOaVz7V2ASm4xBuyFXnpvCriT4hCeIWwBbT1CHkcoAmbJejb7v1HW9TBu6tc4jonJZD9bPJUaN9K8BM6dZyBy3eGdaJVEezyQDdbuObPQhsAw7+JzY9+pm+OxovihxlY78EVVq9YCrsS/nMPv34R5CMpoCh+wlt6kTLXn2qfl9ON3Xoupx7dS9k/ZrC5vyua3FzTKWH76oI/Z5/A6PiEn3prP+Igjb5+1fMIdXPxFm3RoR5JlBgQrK3z0O33lmhvYvLfeYuQnVH3Nyk6VM0wUON+w3vYKb6r2S4CMeCourLfgg4U52YhYedhpLMA67Lj/B00Pbq8udaAczU/Tujfw7fidPXAbtcxVcr13K/WgHVqxf10HCqfbpjff3n+tlfMp/pbQpYUSw3oCcEKZzWARpeGRnkWZMs2XU5X3EiIqNQQPr+8gaXHHmQfHomhQuqeCixYun6o8IvAuktByZe2FZ6ZJ0tT4GcRl78UG5BqSenbAlGy8eJECecR+WC3kts1HjofJLwT+/F2I+gtDPAZkiprSWtyXyG4Ttz9mQSKly5s2YLrC/QD4ZmmLCFD8P0aHJG4qI0lMEvEIq8Maf6CtbY+3u2EtWWq3XOsAI7Puf9OWPA3ov7CzkHfBibmGDjC4HXak+UHOB4r9+98XLBt4fzDe1iW8qfmDT3nJJaDqSaQfd5OgUgufugvv2/NkasG73yww8EVEDxYOiZXKAa2r0ufv9OhqDJlt6CEjzm9kkT+xC9TeHOagPcB4jQ00q+nbu/10+4UoACREmML4iYpLHFH8iU0IjpnCPQWPKQFimLFc3HzqLIr/DsjVlNjUDvmXiT7IaAZ2gnUNOFgWPV6MOo1x4TXTgkAp8KJ3H9ECb3P5d9t9jQnOdUEW1M2hb0raIUIQvKKQtF1x1qYUhzN9WeffuLYbdF6pvmHCZ+ASj75PHv2D8fVLfKnqGQdgXnv5mCUVovVpzMX1Lp3dO5Z9pNPWFddd3crv87ZO3XD6+wqD83D/v/OuvVY6/SfwrF9GL8ffnX36R/w/DFxiH3755q/OLc3nRjAjV2KC8ifbqar3o1TiYNvSdiY4BjZIUsvP4M8z/YVRBLtdgn3cdDjNcODJGhCxHy1RDLsvYr1byGmd9nGAQ90X1PQy/vrx+8PChHj58VLh3775u+1u/h8cYuNfyBxtRHiVCeLuNW+VmyAAAEABJREFUjCmXb0SkJMsSGG1lgXhpDlG54B3ht1RkYrXvwpePSxuIMLusm6FQy5Trc5jnl8em+4QowkPZkjRtoq2p4c8kZyAS47XyMIa3rNcFr9ebc20uzmTj7wYD/8XZO5lu5m//bjEEj+9fS/iTuG7zHuPvRgdcAB5ySXiQ0jpGDMCDkvlSoK4uU6ts6jNlvkWqgLAJyF7jaSSPx/yEC2TZFLyGjKwf3oxDk6PYYsZ6f/w1xU/vq6mWsIVejf0yH2UsAs0Zw+1y5xpz2HWypImAuwKRG8TNEC7Q8wSJrDMCugfBS/WuNHDT4/AvheS+Soki4hIUHIEf6JoL/JcYybOAiHqI9TgnRgtGzW5hTIEHSWyJm4E/YoNMYDxnzJ2rYfjtjH1DMAbfZJzm5h2G3vcKjL8LEgOwtueEX6hx3d3RuD4DQ7Dwj5RNvQy6AMwa6p7eDvWa7zk0MIeG2iu28pnHa6oNOf6jmgsMTQ7beFzPe0UNk3qFrLII0wlVwfwK6IRQwP/es0tTjCUkBzzF61OgucSHmJJKPC1TjbnaWDO81tW6zj5aH+hZ2xu84zKTPCCsnbHOeW6nDVhb1hLrJFtqzaHy8PCwqA2FRs/lhcuISIn8A3N7ix4nDHXpM+mWfRbdeb/xPrhlPxS661qTyzzF4Pjg/gM9Yq1+xJp9z3/c5LW6vhG85lDbq+M8kMia2ZTQoFdDOFTEQ3H4PAYNwRvIFDHxEaGIVIRpU2P/sPwr9tb1+hA5juoPg47L+HuiE4zB/hUJGz0t44p9xnl86I8IKhbjZKu3796xl7+sX+14/PixbAT+8R8/FrX/t2fPMVq+1vuzszIEW7fWyXUM6MMYoTy0ZxmjwaidgfwCQftLB9CwX5M8Firp+6ldK7nPbLyz/N4j7e/p94wpPUuPsxQiQg3d9v0KXRyyV55w1jjVffql9lB/U/v+Pd2+c4Lh3uNgRZ90shxJcWSXoZlXuRHvhGoNcSJRGhnknREpvAA/aXjkFo+ej4yVc3T3DmPrmzev9eb1a72F9xnqjL3r/By9cq7yZxYbg6d5ulHthRiDR8Zk1Y0WzY+cZYtayZIsf2uuP4rPbMrW1EBIlLOVf3L6xYsXZQSevu39c/G/Pn2q55zVnj9/phcvXurlq9fV1zYav39/VnvelvXCIlR1I5LQphHPiDx+CtRz5XHFMyJgpmeXJNBOzD7TKH+IVsjjs2WqZVPNe8Z5hxGs5j9tShQdpLcMNQaZ41uwzPct89T79ICehHN6f3b0uOh3890liFIA8kWEGuPK8f1qVfO17zt5fhstm9L1hspFhCJCvKr5Hveud8EGGTacZzasJQX4iz1siL9ArxfQDfrcDPTTDLyciWOHkfUAtWtyQZUTpOAJ6g8NyDJE0xidRvQ10s6hrbRJ0DC8+hu8q1sSxlqtbysO7ygPMeqCDgOwjb3r2w91gAH48M4jHZw+1GQIfqCVv0F864G6W/fUMBhfAfmTsgIDs43BgobLX50o+9vgllQG4WMN7QjZDjUkQKYBA3AhkBEj8Ab5/Q1gt8N0S5u26HybkjFAR5qsZOTNML+Pite+tqyiQFMJTC+hf6oLSv88jEgmYDpG0pepEV0M7kv6r4y/q0Mlxl8jDo7pR4ABWP2h1K2lZqw0Zk/+xgkiNSg1zuUKF+PI5DUYaOYJ80MI6YjCM/Hol/iJd7g5IndPKALgjxkJTcImJDUbQboEoQpPwmif53dESAqZRIQyzRvCxQ4REx8RpP0QUkifg2lg6Jv7poGv0cCnRtnXlPfvlme/fX+VbOFlxajVh1rN77BjWIDgvR4BPNcTXvNLLBUgCpmsOaBrnVprhY5zeNd18B3rTlY6hcr5TOFzw1Vs+RywqXPUdK7Y4t/W54xKh1ysmJx3kbPackldXsURvk9JXPV93SsWcefs+Gl0xCUVKSIu/RGfyZPPeVUueF8iIhQx6dN6nfTJGWnWZ8f5yWGOS9ZzKaqZqKeo+27gIFk6IdDUEaYTSOFwXXWBNyJ2e0gkMthvuoC+7YDrN7UsRt/32gH5HOY0k4yUQ/7yOy98hGsTkkuaeeEuexQZ8V9/IkJ//J8oQ1ec63VAUXRjfX0RnPkaYt9fchMA5T098E5TMP8nQpRluOyi+CMCdkIuvCWBN9lhbv80VphN+Be+dDInDFPnnVH+OSxi53PIBMIiYpJhCtm9Ay4ipriFElZPSDz6pEPGkm2fkmHpT9OPYRpp+7FknJ8r9SKXCkReoaQqP1SGZC9vfdSRICJIN0PQOXGYEmcihxNgb0GzI4woLWGzV79HK8FcxD6JCEVMmM6NXq+NKSxiogpyGZBF31a5dWg6wWOGEDwj69BgyoetEcryTDbr2gVoKo6yJ057bqlEigyVTNCotQO54LPA2sKaMvGkIywiFBHiJQmqybl6pMLj+pERYepNhGU0LKPDSKS9rFrcVGxoqo+6cx+X4REOD03yTuERoQZqTTQFEaEkbQRUpDfgdQMcq8XRBMS+bE6FkyJUWQUVzm0Zqw8GDdBxzhQR7MtZa/ZqtdL6YK1cFvCVF3MCF3+Hvzb2bIqgZAqpDdkfqrl08TccfKkyYcNl14TpQzoVc0FQlaPwSWLtHO2YgiiTkUG4RYZ8e/5CDUT1a2SqBie0Mal2Bzg2dPsvkSKDytFvHlTTZRl9R19vDcbGwMXLdJAb6FrinNaZQor5n3AeAy7Dw4MkpGVIVCCRjDfLFEzsNB/IWJQSMpQt1bKpNaOri8Z+1asG9XqlFfBl03QgcdqUJ1w6L2iJH0RQXkgQUfv0IMxguC1cMLk925l6/NOiKR2Ck4x8n37cpEpBPQKTHHP9yOI468E6s1HBhlp/k+XZs9/kb+I+KQPwE/36269cIj6Xf9pwZFL3fVcX0g+5EP/uu+/q2zinp6c6vnUs6yEi6lDtC9B3XEL7UvTly1d6xoWzDb9PMCr7svKnn37ksvKXuqB+ySXlW4zPlsNtDQSO4I2cib5K9khFELYHAmhGgN95nIR8v5Pqg+glW0QoLEc2WR7zERyEyeG+sMzuL+s8Ce9Zww4PDuRL+tO7d/Xo0UNZV48efV9GX19eO/zWyYl8Ae70jTFVZZOf2ih5esxHhKa26kZH7C48xD/SR1yjDgceRwP9uPHFJYb2umBlzHkiWPaWyfjOqZ2UIWMecwONdVtHqNuqVKVrLcnT1PjQ0ODToJxQiKzTBytf5p5f6MIX4/7/eqGjgYEsthfyz+V24wZD2xaj71ZrrrtWXHet+US5pph1SitojzwdtBm0uuFvkWx2C2KPJwwZSKq6KNvSetrqMT+wlxTFv2XtoCpS6g+60gplLBTWjwUw/SpcK+uryviSTH+gvj/UzkXGvUL22CW2qEW8EcReDydI1bMu7DqEmzLMs1mKoRAeECAYh1m4YGxuMAJfTNA5/gvG7ZkCI7BRRuAthmBjgA7vKc7xkxE4Gd+NshrlNsZ1AtcTTBJjJHyENxjWynkOjcxXGyi9Br969Uo2+jx//ryo/f6G39n79zrHIDzhos5FnquivKQwHthRg/cU9kx9hbP2KOSzc1Z6V1wM2UxBRMgyuX1GS+Zpa+pYP/xBv+cM0LGG9h0f9M1DnW7kYO9fyvAfIF2wdg34vdd6DbUx8RDD7PGtW7Xu+idivQb35M9I2j1qy5y3Ie4Cw1zp6ewcnaGrC86QrIc+Qw7oZmR9iwhZhiOMy7fv3C6Do9dw/2qDvxXsP9pZr9cKyhbOeQb6aSAvYrGcjgBt4XecRxldQcr4ENQVikknlJet1XpqXXS03fuD63J7Dg+P2H9vyfXfvn2neLfde29mk531ZLit1tXr12/0nPHy+PETDMA/6j//8+/6+9//rp9/fsz++0z+6eBz1ubBglMAIs+yq/TmcLfL7VioeYPk155qSbUlAt5IKH2cMxr93PddnReWvjNds2eu588Cy2eARpucT6W8UOK3LvyN4NPTO5w/7uu7R9+BR7rHXus91z8X3NHvC1yXx0HLLLmEs+zWUTWUsoMwusDvzwB9S56BueTPIRfsY++Zf2/fvsHQ+kovX74s2DDsc5XjfB7y2HWfbNhzau9B0ZbDFQ4eO/PYc1hEIGsqZplbQ/ZsytYYG508NiKC/hnkue86n3Bm+8ePP+r//ed/6j//67/0yy+P9ey33/QSI/ErzmCGfwb8FQbht5zN/IcPw1znQN8brtvQn+pCiayeh+n2gEY7OsaB+3nqp16mDs8MBRDOmvY5uPTmM8QMz1XDsrrMlk0RIfHIDt2a2BuZqjTU2eZx0Yqfdckcc93X4TSWWZEuih6fRqHrHOmvDWtGfRuYtci69Dez3c/ny/ri9dhrC5bgrc8etQhIEVFw2Tu5LI8vtJGvQRNEdlI2yTzG8gBqK41ga0NrO9CAkXDoDiQbDVfHivom6Yl0cKLAcJuHtxWHdwo2Dtsw3J3cU39yHzzQCkPw6vZEe8KaDcK37iqP7gHT051R2d8WzjVl9WBFuT119BiDQQD1x8hhHGrsD+Ghi4yJEZP22AA6BDugkdAFkRp3CPiwoiYIv6474q8H/Zv4R+QVMK02yW1rtIm+RA/qVorlZ58x+CZG4HDfGf2RRH+6j0f6u4y/1psapwPrwe1eoHJLaHk+8Ro/EXdjlMcpEUFbwtR+w7zDig9BphCYiJh5iCZeRVWuouEWCvvt+aaBbxr4H6QBz3o3J1hwFr52Tvya4e3ZrNMVj+dzqNN77ch5T68zRNep63r1vWG+U2tNTrO39Dgr8IkCsH/7zFVnC/bxzYwt1Oe6CQPHQ6dFuFlwfJRx8+NU1c6bo/8NQt0bN8GihSKuQpr96Lq1RJ+TThu6bfgjQuVo+EjnDQbnSd/JDlCHXUEl/vDlUiJCQT0ZM4Vv6TpTLUHV2bSc36qvVyv1qwn+/LNewXsM1HiYxwD5MlJVrsueq1/kooPnkI+QIPwPwZkp4/qDrhyE6uaRNY2cz/Vfl9v5XF5hLrv4j7wsVQGdOEnxZsDCL5SgehZ/RCjiQxDIczU86bsw9tIvfVGF8rLs7g+Pn5FxU5Q2OKwwp6k2E27qPATXE7yXMiNiJwPB07MXFhEigT5wDv8g8PMDSh5kK+ps8JZzB4d9BpBOn4tK+BllfpDEFcyBEaGIBXOgAmZCROx82nEh/S6vjzjnlSICMC8zlAX4ljXX7Y9wPJAxzw2U6/W3VMusMT/FqEiF8zl2rLV91DKOFlrxlEHqy6f8Y3WTC3FtEfWummFnGko8tZawprQZ/hzerslNBtkt9Zm6ghFmLPmo1DzE4RMqh183AHlCiogZEswOEQ5P8VZEvUvWSMLwl8yRMo2MHS2+/OQhXcQlVcjqKJTcs74tcgUS/SVPRCgilMhUaCjQyutYrH05syzoKy/gwOFO48RkRUejvKkMdemyrQvO3aUAH7J9ubflYsWwMWZKO2rcU7gFdwMMfXP/Eg3EXKupkfuDgsHRMsdhjHgAABAASURBVOV+X+D+b8lABoygOTc9yQSqie0NAwOO+305eJiOhI8sBIxbHsaB387jcMZEjQ/inWYCaYgnGdUEcJ3QBJYx8BvIUTJ5/HKB1fcrrTiErFdrGSsbgVccRLtejfhGuh32/NmagrIKMdVBqzQiw7jIh6yWc4RWuIWrwcuLZ6eMG5nLBBFT+RFRKT0/Sl/Ml3Mur969fcsl4UuMvb/JPxH59OlT/Ybh9/nzZ1xovpEvzN1mX9Levn2by/D7GDIf6sHDB7pz5478++6tdXJ/OO3Z+zO9fftOb9680UsMFs+ePeOi+VfKflrfJvY3fx8/fkwdLv81l/DnsjxCvGwpH/Jaa2rZFBGFEtztL0gh/S405w3535ReX+giQmlkKvcQQZlAdtDMkNez1Xot/3TnbfTib4zZUP799z/o+x9+KEOwf/759PRUt45v1XhptFPIpy907l0DKW7OaZlARBDvKyLJY8nwWnnO5aSNA/6/qG0E9oU0Cac2IlOSLyIUMcORe2NTzJ0gjGhFZuVrmXJ7dmt3S+KcShpJP7B2D1zgDnzI0rBRjFsl4TaGdSn1pF/t0LRCjh4s1Ppt2WQkdIdo1A8ilZlqxLU0TfwhtyUV/Bupc0QYjHy0RdRtuUwJ1L+7Q/KdiPv8LvBPY/65pX+9mDFlNfkABMSHiCCMntc+xqth9k3x09sXFx4PnjXBGOH6lnE6UsIABTbi1tjFAIwhOEeMvBh8BWJ4q4Cmjb+jDcDvpOEMnBMOxgtFbBiTG4UmiPKMCMalwRoXCNGaxy+1M1Z91rEhyT/r+vr1a/kbh+bfsnYb/mMbx3te2yjl9dTrvLHwplv2Sq8BI2WO+oizQqhfxkeSLMGVFI/VfB00kBgVcTp94ELBPM0dmhrnQWM6D/ayse+ANXXNHuvLHhfhdnif2bKORIS83ngPPsSAeIwR2D/h7F9e8Dq8JqzjPOk6nHdkL92y71mfLsNGOV8CWSemPjuY2i90lC1Lhlsnt1Tr+aOH9Y1g894LXceqX7HOJMUHWdAq+YRcEaEgdHmIEQmuYokkrWZEBGyIF09QdlNrrS64rA8bfG9h6D5BJtOjo+P6dmzpiH3YabM18jaqG+U2enzYSPj06a/66aefMAD/o4zBv/zys/yNUf8hwTR2tlraPzD2p3EynY3crEtUa6p8fcRFhLz2RoTqH9QfQpL+tow9Z6R+Nfcx/eR2GTbgup0r+tzjwGmFG5GHItBHli6c1n1w995d+Zc1lr3VYScnJ5NOGDsuw2PE5bjuAgXxSPXSV7hFJ2Ptq55znn9vMLZbl9a1UXMVw7D17/32AkO7+2PDGByA2zRaqcx500XnKFYKTfpDX9Zja1ltbx3jgXniNiVx7gn33WvOWk85u/34j3/Qvzbw/6zHGIWf0uc+g01/OPJCzzEIO+3bN29lmc8xWHo+bFkbRs6elsNAJMaqPtPFXrqr/E7FBJvPDNph0I6WshHYfWR0fSe3y2GNMZyZqIF5hVyek0NR69xgvZQUEcpGOsqVSIvgI1iEJ1oRoaCslllzyWW7Dtf5KXR9X/I05lWSN8LlgKB0xuPAOWa7vdDWv26yOWOucZa9OJO/He5vaJ9haD97/w7/e12cnemCc9eWM/fA2sXAkR1FqqXlSnTRaEunTAM+m4I4QRcE/ISUSFdovaJbgbXUrxUYGLXCANsfYYw90mCKcViHGG4P75Zxtx3fU/NPQmME7jECd/AOywonzvR4SpvOYxzcVRROoXcKWt+WbHCubyJjEHY9BgZNGRiGR39bGQztUENguAajgSF7jLUusZLC6KFAnWikUIKkkMAI9E91Uz1fV4XzMjbIbDkLkVKwFtNvYhxFt1auDtSM9ZGyP6S/DAz5xBEho4y/wecqJTpLjaa0fQzGeLgOqOzwmPxpCGpRQdSlkATlgcQ1OGoJM29c9ztsgr65bxr4poH/ZRoYvVixfnlXnjAFwM9nn/KT4vPopL7MUGYWWmucCTvQz+jUsdY6fEoTtW4J57PNQL3TWWJgGx7kzwTGwB3FQgc+K1xi5EjmdgDK+N/0ZEw6zpbqOHsamU2J7iNC4pn0iS4501p/CwbOSNY3yqNr0aFudhThYhQRVa7LXhCuB9jvO6A6H/ZTP69Wq+n+db3mc9qB1vh9nmucj50+KS+S0qEUroIu3V/em5bD1S/UPGPROvoikM+yL1j0W5S45aHlC3tJ9+u+DP0qzuVHhOqf6UeQDqcPI0hpUFuA3TM3ZKcDzz3rxXQB/mHGfjudVS7ToMClXNMFBH/B41w3JKf8CjVdUAG8JiH0kZwk+PTj7L+HT5cwxbr+65hirr9JNbchkDqC9w4SbAFOUkgF/UluKi8iFDGvLYyNmq/7lLiIoM5Q8J5eLCPeJxZlOdx+qFeXAnE1jhg3RRkzRUlX8dAqxengK67SUMj8zNXiCxUv01lW5JpkbWqtKXMfpCFDRIgsWhxVuUrXBkWKOYBqayhPMjg1ETwk9OOAGaEqMuwNXflHBI8i5lDTGV67IwjPQE5kK/3CB7zDoUFcBGlClLHAHn3EheIjMZ8bnDgZDQV6Qfei/QFYxDsuibzhOF0gqCsY2VS8MfvCwsaMDR+m6wID48Lk5xJr2YjY0J12IM9obaPWEv7y5SK/4S/QQEQp/YOaHOxN3uPhOtzvO3jwkjiCcgz60306zn3rfvbBoyiTvy6/l/7fuzjyJa/TGFvCjWV8jHOZFjIY5hG8GXcee2kemGaGWjY1xm/PON2NXcZrb8wHlK7vVH7COqeD7tKSpsPfOFQt7bYehGOJYGEYZbmGRSYvDMR99kP6pT0j435ATxvmhS8i/W2y92fvMdS+lS8En/76q5788rgMtL4s9OWlLwdH8viQdXJyuwy/vmj15fet4+M6eFkHAzq84FKrynWZ795iOH5V31BbvvX7+JdfKPupfv31twq3cfiMtJbHsiV6dVmNQ/tyyLNuI+KyubTHnl2ImY/CEU69Bwe5vH3sRX+SpQ8cHxGyrO4vy9fRp2sOn0cYHm5x6WyD+P1798pA7m8m/fD99xh/v5f5+8vPPR8fTbpj7ESkZLn0pW5Wxk3ZHIW8Reib6UPNRv4Z/Qsue31ZfMZl5HsM9TbW2wjs8FpDGR8jc8fFRoQiJsA4iFEEoWCKr/FpCkOgSJKyThp96DFu3bgvKyyJy1AzKNO0I6xvMRl+4VcttWYurNHpquu0Ym4YfbdiDq3kD3SZTZGdcoemhh5b7tFMNft3SGUkYanMnGlUmMMjAtlD//YOZY8zdjq30MhPA7QgxL/Q/zjnJoXbdiP0yVDHXsEYEjl2YEw7RLvwXQx2UK5eiU90nxowAm+VGG0TA27aoKsz0mDsHW3sfacY3gAMwVt4fzvYxuDZCDwO59JwIZHXCFMMwhFbwmaYx/iazBUjIuR+3zIvtz7jcN4hcY3jgbBpLr+Xqfc/kd7xjrPBwcYIw3kpSIbLg3Gyq5iUcBmGHJeeq1wldVDVZ99NcIKbQFo/5I3MmpcJb3TM577r5HXVBtwDjINHrJnHx7d0cHigRvxIkRv0sKxbkaGOPMaKfdX5bCD0N3j9zVmX5X3M8a6PqlHDKOvI54SiXitZ/wZT9DrQ364nIuR1ou87HR0e6fT0VN9990j+w55Hjx7p9O6ppj+CagpJEVEytkx5vQmoZufyFsxBnyRLeS4nW1O2Vu1crdY6WB9g5DzQcenmWNaR23yAvtZ1EeJ1ssn1eVx43fcfCzx//rz+GMv/b+yPP/6IIfgn/cL+7H3f+7LTeS8Y0ME0ThCRNk3jZSy9EVLU8QscdhNC/CN/BJR+si6NiJDb5f5cIa/lnnBIuw418evdXum0EZQxI7OVLty3Hht3796T+8Pf0v7uu+/k/5bCOukZDxEh90O2JE9Tv1pR7hq+k2XRlzqUGhGKyMrpMeQ/pPJeamOvDb8+Qxmv/Y3bt2/1DkOgz1yTfi/k8bu10ZUzFkOtyll0WWOPOkQdCYIxZJp7tLXGvtixLzY5zuuDy/ZPPbsvHz/+BWO/+/cf1b+/zd8GtkweA07z4vkLzmqvdc75beCsPMkz9bFlKaE+9UI2y2iiICEwHxGKMAi74YmIkjkT2VvWfHE/eRzso+96+qiX426C57PRMqkvZWddWnbDehyYzwxWR5EmlKRt6M5w3p553TNGrmORo1/16kjjtF6bWmbJ3qjOf7y2/JKDRtbvcaMBg/D52Tu9rZ8Gf6k3GOZfv3yhVy+f6+WL53r98qXevX2HUfhMW85jA2uOJyna0gSVm9rhtf8ScgrXX4hqS7ambE2RncTZS63X0NYTurW23YG2/SE4AsfaYpwdMNaOGIN1hBH36FRhYOyNo7vwBmGzP4/hHT/HJXQxCIeNwoen0sEdiTJlQ3DhFmEnCsJ26G9L/YnG7hjZjjQkCONQQxxqzANph7VUhuAO2imiQY2Ehv55LhShAm99naMAZzSJlL8FrOqvXtmt6J61OozzRsNQH/AJFf00ffN3pcF9GLPxV6lBoQHBxkiN8DJcvv5sR6E8oi4jtPePuiPwF+gH4jQjwuGpmNMs4TdRkuqb+6aBbxr4poGv0YD3xeks6tyhTCOhTa1xHuo6zgsrrdeAc17P3u7wiOAYMO7O/Fv23YEz7j58/vEfQDpuwWX8SH7hRvC/40Fligh0a/0usJ4nZGbFkwTdjKXbRW8+j5r3OawgHJ33e9oLkkWEgrJd/oKWU/0tUz6LuV9X9O96tVZhDQUr/C1TLWfZJIX+PZzliIiSJ2aRrujD+vkazGV9QOa6KhxeRnn+pNdSHo2JCIq/CgJ4CJv7wn0ZESJwB3zwkooRU5txhA487zyGTAv785X4GlNQclw+c9kRFLaHCPxzqohQRMy+S7ILgQn5n3hfQriIq+HCT7AU0oQoIofvQx93u/53Wz4A+RwGufmJKbiIXx/CIVOiq+/Q/A85I+BvAEmuZvon+ahaycvjY0Kw5iBTzjSYywgTEm/tnHVn9YwaxcGYseOHUAI9PgY++42G/aYL8FdKqNPto8JdA8XsePtnRIQiQolsEalsMxJaaEriMlIRoXKUVTKWxy98hE3lm1+wCzHjhB/ARV6HFJrCTANvqP4RuJNlkSmRCz5m+SKidB9ROTS9VVR2IUWE6l+Yl/Doj7istrtQkAhk+MO1F/bGBl6UjburD959LfiTAQAlI7iQwJ02zBu4N+0NC4QvrrZcDG4328u/6iLc6XYDwSOlBNBV58ZdDfnm+7M0QD9/vKigN4klTQQ846El/Wy0pmxNbUa2pgjSzCBXPR4LBSa4L1QMbx5bLtiMgcutfTjOY2IXRrry+zKOMqosjxNRV9XAa6lzpsEk8rjNliVftlbjtF/1Mlb9Ska/Wu38PrT4UusSXeVpGL4ym5IyA4h6S4ZaoIY6XLFElET6DIeIpL0c5C7Lc+IMo6svgZdvqfinmZ8+nb6Z6597fsnl1Pv37zk9k6dWAAAQAElEQVTIjfIc9IWyv01z9+6pTk9Pdfv27bqcdZzF2DDXzjAmvnnzlovEV3L++qbJ/JPPLtv41ZePlP0O47AvKbfMSZrmIlh8UpnA+jOY/14DshFGeERUuisvggIdfRwiVtecU6vCQyqqm8rWpbOM1t2wNy4iQpbPfekPGTaGWzf3bfh98KAuob/nAvr7H74v/j6G3zt37uj41i0dHB5qxaVma+7rnKu3NPoq5zFx005RMrM2Ws8b1kL/dP4Fl7zn/tlT+ssGofPzs7r4vTi/0HnhXOdcSG5sZCJvtbkUoElO2s2DR+Vch+s3rQBeEVFzwe3raKd1tGI+rJkD1tXBwUqH65UOKqzTum9ad1lYQXv6vEc3K9DzYa7vOvTVqaes1nrGSQcagJImSZMNv5FNLWYwbnJGc3hLNdJ0XVMH3xWfjHHCs03t039PF4i9D9lD2P+4x+36GHaN/liCG8J3xt4gdzCNAjppLUxYPk0njBh+Z2iA36hhvG26UBvPlRiBEwNwzt8ADqiGd5pwBj3TaCPwCE962RBMXpXxd0NtoAy/W/hBEaMiBVKZwOMVNMb7hEaaqG9rXjBnl3krXCrkOTnN/Y0cb9jvfXH03J5R85c8l884s6YGXmThfeWxTioggtr0SehznctyW0HHvJ/WjpVsCPQf2Pi/GTC1vyfeB+wt+7rbxWbnh31r0MCaFdTpMpzWe1gZgll77T/gksBlO76hU+s33ALyucV1DkA/1iGKpCQpghTA6V3G7dt36lun/oUH/1GUjY+32RuPjo+1pnyvL07rspN8RkTodx0yuE7XXXAGC2UKXILLaplqrGX9alX1HR4eYQg+Zo8BR8fs0UcV7nZmYgSmjC1nHI8D7+/e/20Q9C9xTEbgH2WDsP9gy3v4W/Zp7+v+iVsbN0snyFYyfYIi4tXHAu8hFKoHXUSG3IdZbWGN7/uS+eBgXX3ufrOurU9jRVv72geaIgKoXNI+7y/+Wei7d+9Of3yFgd4/1V0/C11/OHAo68Jzx58j3PdGy1QVFPpiFxGV1QPPevE4tBHYe+z7d+9lY7oNwYb5+sYt4Wfeg9lva5/l/OR+cX6jhEC/HgM7UE+CQFbTJU1EqDF+3Y4O3bWkLRIGyG0ZF/2Tz/6DOxv33bem/pno6Tz2q3579pueP3+OYfLVZJD0t1NLni1Vjzu4fQXKvumJmwI/GeYcAPndnpat2tHmtvT9Sv0K0KZ+1cN39J0B35su6OW2O19kihILCC7LazWapyX2EmZuEiwilC139bqMfbhcw2NmhTwFy9L36ll7Op9V+qbVKtX3ob4LzhUSRSqFY10aOG9dcNZ6j/H/7Zs3Zfh9/eIFRuAXesNZ+M3rV/UHmOect53O3wz3GJowsLaPe7B/YG0bNPL5hMYoIgqeQ4omGqQxMRq2yYC4hW7Atq21aQeFi3aoQn+kTX+MMfhEw/q2hoM7GoEOT3WJO4oj++9qMfi2+mnoe0pow0DcbAwG7ZC0IA9vKw4m5OEJ6QD+pOyknlhhFMYQHN0t5D1CXuMQ/lAjxmBhCFasNaGH9rSRtrHbkkhS6J/nbir7prBPS8BSS1vYgy1rhCJSQb9kt1Lr12qrg0Ji+A347A6kbi0CNdJf7sMxOm3p0wIjaqD9I3TUVO5YIgRvA/KHH0rk8bhaiqqS/QIBpvBQRBRr8jWozN9e3zTwTQPfNPCFGqgl6oY80zoUygy11tTVHt3PtIO2Cs9srF8JVFC5UT571RmXc7/Puz6TeR8e2McXusQ77bROXkoz1V+F/Y97uW1SKCOVeQ3RKlzEC1ca4eA1lh63WnTmz2QOK905nrSfeoLIApV/UCf920BPHxc4l612WKnvOzk+kDWCUhZQZj3UT4fThSVtBf3lrxtksm4sUVFkvJGi15vC3Z7KS0MWCvtlj2VyjuvUYTdhToeGq/d/jybpI0IRHweRsvxuj+G21hjivth39tNcHHbjyvELnH5fzAjqISBij8ITVE/Ue++1FydH2r8HB1Xq62H4HWdUPJnN34Qp/oY3/X1DKEGlDeiHj8unKiKiCGLoJpBAwesK8FxNG4q4CgIU5KuXGcP+Px0u+BIRIc/dq/M+WHsIjwUSrEI3OFRmdU7w2j4wNEz3IdWaRKJl/BDL2ONNfpgq2OzCV8Du5ZpDESGPa6+NrWWtO8m6k8m6WJQ0CeZ0ESEySTLV5OZKqJmq8CATAsNP0YKrOEcRBOF99XGxosyIUAQQCEKA7L8Gy5vIlYSbjwiS5ZQBHg+8pODBH2FGOCjvP/qkLyK90S6dsCuQijJT2Zo6w4t837Ooe2FfYQzo2cw7FJ1qmYrgAxEfiIdhkBeKWiQweGx8kWFDRvFsRFx+Oc5pBtJboVbsfr2h2Hm/MX+9Bkr79OdCPQ5ahpJ+9iA1bZnK1mQ+4AvkWbrO/bpM6GE5vHnz2IFxwlhY4ryhFEhb45ENdsDYZ0zlDJ6LWpxlq+p4BZXGEgFNZG3I1nFJuV6ttfY3cbjMXK9XWuHvOaR8AMa203eMc4/3lk0RqYip5GktoFUwI+N2GbOEXJGL6q89zm9MwQPtOudCyt88ePnqpXz568vAX375uS5+nz59Il8Kb5k3q9VKJye36hs0vtw27mDA9OV7INsWXfrycrlMfvvmNYbfF1WmLxd9qfzL41/qWyeu4zmXjDY6bym7oZ+eNruOjoOaD3AOy2xK2pyZauiikS6TMPwRoYgQL0lQ2S3U/Eew5JnpZ+S4oaBRA7q38Xw7bND5qIiQ+2q16usbYdbNw0f+Rtj3+uGHv+mHvwHod999r3v379el/Gq9Yg3rpjUro8qImKl+x43EG5Arz01hcwKP3S3rn/vIOOdy1xf678/ey7hgLDjeMG9U/HvigdO7jwfmxcgGFJSbJbdkXotDN65r9NiEJ6loFu1srNONcd/LF/pHR4fyN9VucRl/jCH8CLo+PFK/PpK/CRH9gYKLyujWim5VSOZRa71MszEWWpImlBlFo4Vk2L8Af6Sk4EmuzOCTsK5vWjHeDI+/nr4r9L06wiPIoMV9QrFu4BV8Rh4X9zEs2f9qut/cP1r3n1kWstxUXIVZh8R//KlUV6I/DLmMrrgbyqxwkhUlPhjXBRt+ZwQ0MAAnRtwJ5woMu1E/+/xGWr4FPL5VwAuDcBTeE2ecYUS24fiCobop5LhRaluo8tmHGuO6a6kDxqmNmCe3jnXMXErGq+erjQf+FhlWH8pgvCO3yOcwQ6z7UW2gWp+FMBZ7Xm9Zw70njKRVjefK6NfvovTiVMhg8lWwUM6Ibqf6ERLeZSftbTZusg+saLf3CmONYfUQI+7xsXVwLH8D1sa8iNBIXq9lNm7WT69ieHH7vK/u8jjfHvytXRsYvR44XWsNUVjt0Jn1Y4iyW+uUyUIiS6d6O63lqbX/4SP97Ycf9B+s+9+xD5xgCO6QO8iTrSkbSBAplxMRlBES71I9Td9RwuylQZMstGukj8aiyCaCgc+yBCkj1XX9vMYe69atE53cBie3ZD1N7evUkIFqqxrhPAZslHyGEdB7tf/vWP+/wDYGP5n/e4aXL1/JhkzvBdbtdD5CBipe5KEoRC2JzRZfceXj5T+ycPQCgoI2RkTJHmEaapm1p3b0ed+vtF6vaNMB9EAHhwc6ZK9wP645T7m/3B7X4z4WLltTh87XjJFj9hcb5P0N7f/4j//QI4zBd09P0ccR+9FK7gOyaJj1OmnUIddhoa+HfehHI1WWy9uyX1q3Pmt5LPrc8+btG/mnod9wTnqDIfAdBkHHnWMItsF4y7loy3x0e1BgVeCa7TcqLIS+QpGMdXrR9ThNWG/sXyva3q9WnDF69auVrB8XdMZe7j/I++WXX+pnof3/A//jH3/X418e69mzZ5zbXta5z2e/1xgkLZflr/Kv9bPL+33EJ5NE9b0UYQR0QhLgfrHcE1KNNcDz22jMwUYfXwVpWlKGPuqsI9RVXWze+pxAFgIiXL/L2AM6TeC6pvHYl15XjEvD48/69h+SeA0yXTNe1+jd4avqj67ytJZUNOiC85fXpTeMgdecv1+8eFbGd38j2IZ6/5GA/0Dgnf9A4Pyifq3F/TBhq43XbsbIpv4/4enzLMOXskNC1sgmRQe/oNeYE7ZQYwOdsNImV9rmGhxo6DC+YhDW6lixvqU8ME6gJ/hP1DDgNoy73dEddRiEewy/Rofh17SHmjeavxFMmgby4K7y8J4aYRPgHbY+VayMO1J3W2PDCN1uaWjHGvIYmaAYgweMwUMgHwbhIWgL7RsMYeRW0xALUmMYzA36c9yHJkdXL8NgRx2zhCvwBT5TWD8ReIwpkiD8vD98HD5hdFry1Dd16ZMh6Y+2oms433aHyu5IDV1nf6w0JSy6taKtpdZL2WmkXS7nEkmVtI2yHYaHJ8D0jBP5wvdl/imjy4dzYQbsB09cz/NBin9JgKX6UvxLBP0XV2od/YtF+Des3oP9G2qD1J+ph6WrXebCf0i/dEx6id4vZZe/qqkXq6QmEJmZai017eMrrVa9+r4jrBWS+KjUnOI47/g8OYE9lrPcdndXOGjAP8WZd3rhRk3LYsAv2GOXoH1K9H/nx+2NCNoNUlBxBAnoBBjZ1Tlr/ixlvZUfHV9Sp/p9BEkiQkFfub9auk+bGp8V3K9d1+b+pW+rf/uKc1rniQhKmJ6qG3acUWdrZML7L30sjwWwfDuZLNcMh4/osihhpvvp7K/4vTRL/FK2y7/UhH17mHUUEQoHQ0200PL8SS/KjAiKDqUp/VnU/AwiazVa2jDQZo+hAufgorT1CiXNyD2kdaHZRUz1BHVEwMuYI/8MUmX+GQX9gTKCvMihm1BRlcDcF8G5XGZo+Tdnh/yzn6CCiGBdyR2qD6sfUxExY+YV8qMrziN/Wqc9JgqMKkIYVrwZLzB+KnRmiie2KK8rJd7sCSEOMA1lS/aWVCJrZlMGfAPlh+KPnNKSyY/KTeJOYiDb6PFtatS4Hogjkf0TwV856zXJoCovIhZGwb/pgSPc8kRMfCBTBDw0oUYEfjLsv3XFBb5PgejfebI6w59g3Zhd4qhqLUQBoVprqoW+79i4e3V8yO76Xn23QslN1YCMKmGkvAl03yA27FG1gbOJL3TYjoQPwHREgcC5rVAo5KN97jiSfHt+RwNTb1xNdFPY1RSTb0lnGhGKSCX921pAzadaTkhoVppQRCrC6UMwunSjBsbFwASa4L6/ATVGtoyXBQP8nI78DNOpyCo+qGKCQjyhiFAiQzZka00d47XjgNJ7rO6wUt8v6NV3/ZyuqbXpUJrkz4wqj7fEaHTdI69xj1/aMtKuinP8DMfVeGcB8cXiGReNvlx6+fKlnr94Xhd/z377Tf6//2wIfkX42fuzqvPg4FD1bVYMlzb8+ueefcnty9fWWs2XMhaen8nfEnrL5aYvD23k/c0/I83lsS8bH2MAtjH4BfW94dLTeRBPkSnrYMU8Xtso3q9kuGu64gAAEABJREFUPTUOcZlNRsuEgkhkAvgjQss/walc8P4URMrYwb4PIVz8DtwLJKGkhg5W67UOj44wkt/W6d27uv/ggR48eKgHGALM+/8ivHP3lPiTSucxkK0pgnrAso7ASgQtpV/yTmGoXESIR7wnP1HTByFGBErl8cggjojilvCxxrAvH+sbv4yDCy4XfZnoMUKqeW4MXDBuABePXFSe2Uj8/p3OuDy+wO9vpgyMJQHLEME7VPJANLmpbrfFYRGhlk09c2BFH6/RmcfW+uhY6+MT9aAd31Fwqbg9uKPt+o4269va9LcKWy7IRozCYoxE3ytWnbJvan2Ku0t46usNFvoVFFT4SmqrULdgHerrWzqpjvw7MN5aozxothCNkWWfAHvjQz0fhN8Udj2R03w+xqUPi04SOff1Un/X70FyE34vI313cxJLcR2knAbgJGgpEn1+jLrsj6HyUB6Pk0AqxKVd8iNhE6YKR0dJbif6WsJ8nWlodksZInfMMG/YXzS0c1WcyzMD6hu5UGGgDZDAdIINtxdKnSMG66iNwDb8jq+VGH9zfAV9pRhekf2lYvsKvAZvlNv3atszteFcDQNyN1xAtzMG6KAOZawYp4erXscYwG5hBF3jDy4kRoxH4/ZCW89TjJ5nrMfvvd4yf20AHj1n2b+CtoykHzAkDM4DP/JBarvZaIt/O0AJGwpDrfO7fUU4t730wwt5IkI8BYXjZ0CuPNfi7K30JLJMC49XxZMgYCJCyT6YLdVAX+tIX0Zf/wzz0fGRDjEM2vji9bW1Ri4JwTXQ5tFgXCbldMSt2G8ODg7Ic6gj1m4bR49Zi4rHf3hwKK9RTuf0LZuc1812mZR8+VBmRqpDJhuATk5u1X+P4J8fNvyLDycnJ3J9lm0yYKUiU87XWqdG/2VrSsLCiJAM2ZVmYAjjPYJFhinEAdXUYiJSjTJdl+WxsfQIQ/eCQ9p5wJhZrQ/kNE4bEfT7Vu/enWEAfK3ffv1Nv2AU9P8P/ONP8x+FPXlaZwUbp95hmLIheFPjZVt5l/FhIfZ5ilbJCRMRitiD4HeQSse033rIbGroxHq1nCvG+3q9os/X6HKtNWN/hb9frdRxvmroMMhLcR7dqGhURFQZTus+WL4R/Ii9+cH9BypD8C32IMpxP0eELEODGhlSSgrGjnBRoNyi0uTXBy4qRiWDdeExaF1dsN/aqGpDsH8K2melVxharVOfi4x3797VN3YvPIc9P5mDFEQdI8Rgjyt5RldQcH1BCsvbMmlzyu1ZoZdV31c/0yTyD7q4uJDPaT6j+czn/47jl19+1hPOav7Dv99++1XGs+fPZdlssLZM/jnrC9aWjdcH1gq3yW0bJ21rbrImZ2migpb3FL7/Djz7wFs5JjrFhBLBWza1ZJ40t63RNmheh9OkknDniQjZ+X0daA69EQtTqpxY9APjZz+D/SVXTGVTfmupNo9Nz+eu8xhco+e1um5ddMV5ZbVijoE164n/8G3NucdrSr/q1PpG2qZsTXYj6/KAXi8uzmVde37VGKC//IcBBeabx9GGcbG92HJG29CfC7ba2iC8GVnzWDOqbaYYQ8ekvabUBT8aA3EzhiE1ECaRTp0CA2u0laKtwYGiMw6V/aGivqlqeqRcH6mtD9Wtj9UdnKgZh7cx9N5RYCgOznFl3F3fJez+hKMHyqOH8A/VDr9Td/ydetCOv1c7ekT4A2l1T+pPNfR3NGAUNrbdxG/bZBzeNgzDeYSR+BAj8YG2scYIvNKYK8J6+A40QNsUYtZoiJF0A3TCGINGwhYw0WWMQnkhFQ8tIzJlqPSTUvFSkdANzoFO57otR4eMvbboc+gOpe6WgrNtdCfo9zZj4EQtb0GPFXkgFC1FU0Rqcsgz0oJxVFi2whQjQoQbwfJM/JRSFR/SjVQ4xzE84EbSFMby8OLZ8U4XpAgCAypFCFcv6L/2maTgzaMvFGXJYvq/BVbR/6S2uj362gZVZg/0Yj58fW25f1E+V2OhTW+C467jpnRL2PW0i9/xXnqsqS9BrS6ss0s5plGdZe4qKtnnFl5ZScxjuezdlbsXNoWrasxMzg9NfWd06vtefdertSbHRQTpDCE2O4E/OwymxqCBu8GBM9m2KH7iprPQUOcHlugSxdVTkAr6iKtEN8d9IqoyIGbRP/t1c7kxV7PQ2TsT54kIRYR48QS6vESkw8UZY9Cku402nHW21iNwmO9l0TC6m1tOFn0EczVyuUZS/oSU+zDbRFvSp/At7Q9FzNCeqw6jTihv6icOfteZeP/UBxl25e3zBMaCOdx+hCb08rGMls3UMG+YvxFzW5a4y5I0tZUAx0GuPFX3HGI+FOWb3rCWcR8OAleea/FX4vC4rIhQgohQxMRn9VfiN6bwiIlqcbRrXMAc9Rz8AJyZnGbXUMpw9uAVEZRfDC8e+yH7T+x7PuA/HftB8hsDXMY+LhO5T/ZxGTNxy1xZ6NSb+zlu4F0V2Wlqtf3jdCTeEHRBKCQteczYr3rpd1xMyYJkX4rKOWUK+AjejI+WwbhhfEAjoAXiQhLgKaobHMOGKYPmRiLxTGNk8vMuVRJcaXiVfzeGyPL7j2sPRQQymib7SyqR22hpvl3zOyzJs0CzQyLk5I0oXj/hEM4yj+w9RRc/QsLO+S4JYggpJuAJuQ5C4AUizC9hexQ5Ixa/02jPxR4/sSH/E+99OOzTKAOwPuYsHIJYcUZjUW+tU+s6PkD3Mya+d1hrasBpI4JSpw9Ci6K8SPgbE1tvQIVBW2/mBgodDLTo9Giczh8h9AAlXXnmNE53Q+yVpP/bPRH0w4wI+E8opPS5p9vrScPDi0Hp/s02TZrMVEvQmrIBFoWknoxUJjkM/BHwRhVKr1HPYFzbQJbxseGiZVOXLhfabC60xe8D4Eh6yynLssDlRirSde7DdaZaS02XRR6rjXG7hxrPjTSMa/Nug+GyKDMjFAkiqzbhXP/IBjcgy7Yu5Tay3IPH74wt49tyn2OgveBC8QzDrg28T399ygXvL+Bn/Qrvb3+8ePlC/r+AGe1ac7l6585tPXr4UP7mqvEAw+bt27e1Xq+VyOW66rIKQ6IvLl+/elU/Z2ej8gsuD21MfvL0iR5j/H3y+Ils/PVFomVCfJ6x2uKyOuatD+IrLnP71Qo99dTRQCqiaerHLL95lEH+uAa8IixCig9pKJzgkwinuZY3gtBIxQzXb3R8gDjEiHDL3zA6vVu6+uH7H/Tdo+90/949nd65g9H3tg4Oj9T3K4lyqm8Yb6MhlhYWbIgUklGEdDz26rpbwoPYINKAsD5RFmW6OJftgJGIwhweQWrGiw24HgsXXEb7wjFJl4wt90M6jZORzv27ZVw5/RkGpHf+ptJyOc0l5cC488oaEfRPKAJogqCTLEIwwBMRch2eBw3ddXzwah5LXCDmwbHa4Yni8I7Go7sajIM7088Rrk607bjs64809msF46OtevWHvVaHHTTVHYS4rxT3lsQLPtQfpFYHTesjo9Oa9EblOehIk2p9Kjs0wOP7z7oItOD6UleanjMt/ELn4D0S8PvA+5GHMqr/PqSEfCTPDcFVGS8ed80lCOCxPyIUcQM+KM41G1OE14urcJdPIb+vSurTRxBSRL0kxbV/mpzFMPAFmJ6rAZfhjh0px1TQAJpcSK4qocKZl0IRocmNkFE13uF8MRzcVBjSQPhWqS10A72YgRE3MOaCxAA8ASOwDcGzEVgXLzVevACmr6WLN4rN29kQTP5xo2YjMB+Sc9xS7aBkPHTI0GfqoO9kQ3ABfkWYWPPP373VmxfP9duTJ3r+6696hxF4YA9gE0Nc5KWMWiMok0/kGil/a+MO8/oCw7GxgffeN1DewFz3PrmsLZpdMG/SSis9WVfXYO+cFuXAOWDCLsscOsWP+BZIU5rJ77fsyB4RapnqafMBa8jhwaFswD22oRPj5po1Yu1weBtBe9aaVGjZvymCPaZpxbp8yBrub1OXIZm1+vj4lvzzwf4p/2MbgyljvV6ptSa33zrZcA4Y2WODMjOaAlkCZVjGzCYbWG+zf/qPf/yNUxuCT09PZVla15G+KcnTKNMyrFZr9V0vx7V0HGVGSCDEv0hFQAWgAiFc0cA7QQrZuXsFX3V0Tf1qpUPa4b3qDnLdvn1Ht9nL3dYVbfP+a7SWGunrM8bAixcv9Av79j/+/g/9/b/+Xt8Y/Qlj8BMMwY7zf/NgQ5XPF1vGiGH9aHYRocxUxITEHxGK2Q+nCN4zpJAdqRURcl7DMjX0ZLgfjY5+71e9VvTx+mClNecVY7XuFRnasG9dcG4rzAa0gTFuHd9lr/7b337Q//2//1f/5//8H33/3fdy3xzS9yvK7NBX7U/QjnpdnuzYE/WRBS3kf04EjUtk0BrkiZjCBsq4QB7//7+v3ryWz1wvnr/Qi2fP9fzZMz3n3PQCv89S3m/P6o+uLqpPXLrrt45rPqLzkb5qmYydTl2jLpGCMKdp1Nshf2spw/3b9z1jvqv0XsvOzt6XDI+fPNY/fvwHffxf8jeC/S1wnwv934A8e/5ML1+90Os3r+Tz23vyvD9/L/8cuC/wXBfNp+arDy0mOBAoWLccF37NmHjPF4/VS4xyeTswxwigHCnRYcumDjTa5X66Cf6vItxupw9yRvBeoKT+AH5MJ7h+d+2H8iA+gQMJFpkIIXMoIpRp3XbotxM+imhq2avr1sy5NePzQP7DjwP/ccrRoY5vHdU38j3e7t+/p/sP7hcePHwg/3HC0fGRVsxVl4sm5Ho9rzaM5cLFRmUIhtZ/43G+0dnZhc7en3N2P9M7qP3nhJ9fDNpgDN7WHzlLDAsx/KAB7A8+L6jgOGM7EFbtDQ1j0xBN/vlh+WCVK9m4OoZpD290qp8p7teK1SE4IinntO5Igw20GGvV3yH8LrinXN8HD5UHD9WOH6m/9Z1WJ3/T+s7/p6O7/0fHYH3yg9rRQ8XhfXBPcXBfWt+TVqdyWTuK8XTEkFr1JOfD5joPkGctNWOS020Y6KutxA49atAIHaAgRtWZD2rjsPkarEnimOAwVDJ56GUFkYU5QRGnMEjmZyTQB0pZf01b9LhhXAzINbRDjZxn1W6jq9tK2pGNsy+6ijgUCpKiA+R1OaLccaRmY5Ds5x0zIDyTzylESmOUncNNP4a9eOpyHuMy9RI/0d07zC2Qyqt/vZskCuT5Cugr8tBwcpHzX9/2L5UgAsn/p4AeoDW795fxEmqYXiHpBtwQdFOyf1mYK3Yb9qFyns0j0SO+LwDrjW5A7YG1/nxBWZV+rh5Sz6zQQLLyX3sFfgMyLXcfrW6s5dppFzhPRChiD7MMBClDIJQwLVNda+zXwDSbWuYUT+KMrHKEq7ajk4FNtM5fbJgDZ0rzY4WNMj+QZjSoc6IfNoHi6hmdBlxP4fAKrlQfe0XJFvHnUsnl8Y7rIEB2CzV/iYhQRCjRa2aqoc8JSZj1SCvR05azuT8z+POlz8L2T3rcypgoZoIAABAASURBVJ81R/Ra7Zcob4LKjbw/DqpWDQYUV3qnrhEIFxH0aaplzrIgq0T5QWrk0qUb3Xd7uIz587gI6gcuMQIeJgAC8cQlkDcCv+kM65YEPIQT52zGdbkXv+extWZ6E5yu8vv1OwjHU6dpwfweEMopJhBuxulMr8RVAC/SRARRQf9A5zYGNAlvLWt+tpz7Deq4CNIamvrObSh47ADPwxpHcz8OjAPHk3z3hLm5jIgoGSKgDl9g/4IlbKEhRf0znaAvcZRLdl1F0KDqLZVD/uqz8iwv4pfwhS5RpkvYdeo4gypcZ1WfoTCCiB0oH289nIuddkFEKCLES7z3qD7DReUJUn4RnJg8+4+DIhgTLZQlfyjCkGAEt0c1u4AakOVBRzz4WHFoNm/0z0OgeY8Z2Irn9ZVPCNFAlKwe05lN2XJaj6DZGvwM+zNJn1Lo0iGfF6tJLj67INgkHyH7PInw1rAxXQpYZBCFRrjgCYFf+E1DCbuAkEil46AxQ/i1cwE3IRSS4z6AJKI+hdTvOOcXBUeEIgOhcqcwG9Va17GJ9+q44Oj6lTou0yo8O6WVqZCAFTLw8gIxcLmw3aJIsOVCz/yWSxUb+HZgMSklaxkUUPgPHsr8IOxbwBUNTD1wJeirPVVWBOMA0L/u4wUtkz5vwPQGRCpIE1DPKc8Ud9+EZTIxLuj7gQPeMi48NjaMDxvGBuLGGc4v3CSTFBEKxmgh4AuX4Rk3yIQ8yaLQMhnXl3BYEmZ5l3zmKVWGcB6fA2N5QJ4BeRdsuTSyke89l4hv37ytb3P44tbG3l8xCpi+5JLX3z4535wLMbVer7gYPpEvpx48eFiXU6end+pCfL1eq2OeUSUXSxsund7XpdPbt2/0EuPxs2e/yReGLtv0t2e/cqH5TK9evpS/HexvNFg211NtgIkIJbpyG5sXQSObGtRhEamIAKZ7kMP2gF8FvwmHv/52zOdgP9+k81byuO3r1aou9GxoODm5rTunp/K3on2B9+i77/Tou0fyzzzfuXOKzk7kb5Studx33qAtwu2PM9ZqQvaegK9Nl5G5T0mIGuRoUnzwVDhZPBaMgfEwzhjmceHx6ziKUkQoQShUj3lY817hRhKNHJoG4EveunzcXOgCo1Dh/Lz4LevmyJxwXT5Ku4iUZATUgFDsCKSI0NLf4T5uvWJ1oFgfSQcn0tEdxTGXfcf3NR7d03B4qi0G4GHF5V7H5V7HpZ7HYN+UPfNk/mZvW4caBt92mFwuhvJw8veEdetUXwh1Tt+HslMhUjAz3GZYt9+wDkwvUZE3vMa9sH1+LxjW+vFaUZS6LssddVPYfvzEU8gfesYbchMWon59mSPP8mGrMk6DGjEpr3hCYXnzVOIbaVTNcWOcKm5635xiJMUoKr0GvIt+PYcWHupynL6oX4AhSTkqCEcQb+35Xcfih6fMy/4aSDcQOUC3e9gwBy7AOXg34w30tRoGYCOHV8rhNQbfS2jzRnHxFrwj/KyQGGYTI3AUNqgdaKsOOfoMrZkLxxjAbmHgO2T9dlh6H2CO2ug7srbbaExSGSU7a4IMzj41f2sODxoJG8i7HTas8cx3yrigfu97/nDu9cDrQgF9ChcRilgg+An6iCNppZFCdvbPrL07BO3beYoZeY+V1HmSyduy1dq84ty3Zn+yMffw4FBr1txVvypjymrVq2OtccZpLXQ7Rw8D9BFyGV6fpzJWWqPDNWWtKWOBy+q7Xkl9ckFTdnmoD7x4HEp8qFGX0VP/IQbkO3fuyHtpfeuUPfX0zmkZq12my4tI5GjK1mRZHJbpsAkRoYgZdGBEkD4VpImYw/eoFNU24RBTESnL0/U9bVvrgHFyfOu49ifvY96jDglzm3tkbg2jDhk3rO3v3r5jb3+pX3/9TY8xBtsA/OOPP+nnn3+Rf9HjOYbL16/fcA7AIIhh0/odrQzq3n8QDy9yaUJAQ7ShqH2CM+BDSjJEhALZF5ROrKOuyf1lrFZLmw5o14SeMLc3ImTndbxkok3ZUgfMFbfbf6BVe/eDB9U/NsYtfXPAPu/yG+k79OzxY0SEpn+CXoVwUQhFXIXHamQQS9ewL2/2zmb+4zl/09a/yOKzkjHxr/T69Wu95Xw1GYLPMP6dayCv5+LIXPUAdKkuOiIUUw3QUUlggfAELUNuS8/+acNppvUvbSnPhuBXr17Jf7T3+PFj/fTTj/rxp3/opx9/rD8SfMp50WfH1xiB/Y1gn+feYwi+YgSuuv0K6jcWfp+aXxALs6M1dOgnt2vqMzw89qM5ypVoSo2PhPkQtCmDeCjxPIrlHx4eafbrmnM1DjL9KIgoGZ2QcgQiXFeTlBOiKUBmp9Z6NdaNDvTMP4/N9XqlNWPQhmHPuyMMw4c2EB+u6w9E1o5n/LmfWkslQgcl3/SMjKWBNXyzGVivJ1zAX9S3g+0fCR85qw1gW9g4zsZhsL0YGU9gENtBaMBoOdrwW0j8DUNpdwkMwUPg31HznWwYHmwgbmsN3aGEAVgYZ9WfaOxvS/0dleF2dVda31Ws74H7GHcfclZ7SHLjkbpjw/wDtUPjofLgAXBa4x78XXAK7ijXxm3F6pZydVyI/kjRHVAn6FZS14MONORMYee8hhE/HYuSbewdZmreWPRe+ZR4DRLRL4IQcO1x4ALqDGDddGt0cYCsR1J/C5wgJ7I3qI2/SXgciASS0GnVBYto9A5VDWDcQRqJvPZQrUMNkVLlCCz+07Ty+AV4yBnkMlIRUX4pFDXeTfHFBP0bOUTSXw03/6+u81t9uuxnlLEbovpC54zk52CtywKl/058iS/tRBYuWB8cDlvPTbzDroNslOMV4J+DqT6/S6xPvyyCBfooPsweEvLrCoRzjUFoBO+QEpoZyky1NJq837ZmusDhqXQ+seKO7BXGMLI3DhpMOYcNha0G7ksGPj9NlHinBWS98rhZRgXCOMk+qrkV+a96BRXvAy8PKuN90+O0U3hEoNOYdZnQBpKwVMSUzme7YURf6GrL+aV0Zn4BRuKBz6AD/hGdonldAvZ3nxEVTqh8VBv0sZHIYGqYd/9HkMBl0gkjGIApXUN23vinM6gT/RPg+kEEcoCIKF0FVUXExO/RReaIKY4ECtJ+6qEV6ITmkGjhYafH7TO3R53GQcY+b7+o13CdEQELKuLqK+x1vIqz7wNUDGkEIgIyg/5y/7ifPCf9+cu0ZVPLlMMNpyFTlWs5q99qPjL/ZjpCjeVzU6WrHNMrIIbLiQjIBIIvH8IvPTMXUIcbsJ//OKPk9z70CbfIPNFpbC9vj023W8yVCqMf7R/tL5ALKsILHglUvNsjdjzpPpDBYQYRbicIJI+otyIW6njwySeI/VLMWSDTc5k/NP+zDAsIm59KHn7Xy8xNQGM0j3dNjtE6sn6g5ifclO9LwixAKMLw2I1aD3Meyy1TrU3IbHNcymM7wnkMTW6RizE97TtITt+OBvvRuMSb0g7IlG9+RwRczLLMVCkCeGY/aSJSEfZD0zRkN73NXSIUeAzIFX7f7/ibkRGOcOKbQf9MEfUpjLSkjwglijMal1ZdXWz06vnA1/vDNuiA4xqbutOFhaOwEUVNyhtkw4jhS5kNl14bLkQ2XIg6zMY+w2mt2Jo8aLR4fdo5TeHTyb7F/iENhNylEaGIuBwPHhfu88Ykykb4HghrSXiln/LBauc8PuY+9jgZdxPNG8qW8bIBUA4nu7FBGve1y5jKolx9CMcbH8SQKYLQDCXyLWiJnK2pgWxQ/C1TQTqD+V2LVgiC3B6zm3kMn2Os8yWdLxh9oejLPV/a/vrrU714/pzLxVdy/EA7PF98Uf3w4SP98MMP+lv9n7WP5LA1l+ERUW22EbcMylwM+2cMfXH5HCPyr1wQPnn6VP4/fv0zgobr86WiLwnJXm1wOwq0wTShiH7tcWuuBe28jgtFBCELYHePw3aea0xUvogg3IDc8ETELp3ls5zWjy/sjo6PdXL7ju7dv6eHDx/K3+z6DsOvYf+9e/dLZ/5m1eHhkdYYEbwGZTaF2xoh8VyBPtfRwXPSD4pwAINh9CYwY0u/bjlIb+Zvi2wZF16/ur5DrpXWB2v18BFkZrzPRX+ckMbr4NbrI5f9FxiHzs/PuFS8qLGx9UGeNKI8t7UAXwUuoi+UwFHUi06StTu7lZp1dXCs/uhEq+M7hQ6jcK5vSVwoDu1AWy7SttGpkFySsebTCO7Mei4Ee7WDGeuO8kIkL3BfKbIp2ijljBjlCz7eKoRw5oQf9qsfyv+KvFX9V+T7a7MsbVuoa9/n7f9r8aHebpZnSjfHTZ4PBP1IsEcqaee8jI6xEtoPGEfiilyEBzS0Jb0va00x1o4TcrxQ04VSZ9D3hRzfMxwx9m7BhfFW2kA3bxUzsvwOe6ckXW7JM5yR74wyLrRqg44OOp3cOtDx4Yq53anvGsbPTkcYFo4OD3XEXF/3K3WR1B/ipgIMGtm3/KFo8NrAmYgYtYi6C9tyBtrUXN9geLrAkMCeR7qa5+RzXnm+S4ogD4DT5zt0V4lNr6MiPv0KiUcRoQQtk3b3tB8drFfq+17THwE2JXGhkJ3XMMPtMwbWSbfDaRrrdAY6MjJ3e5bPli7PcJnZmoI0I+13WdahW+A4f1B1PUYj3SH6v3f3rryv1jdOv/9Bd+/ek42QHTI6ncuwDKIdmSHLkkkdmQr8EUEU4dAkLFsqTUEYQbodgpGoKk57jqxy2q5DR+zphxie/I1g71Xe12wIPjg40Jo4w211He5v7/nPOTP8/PPP+q//+i/9v//3/4raWOi938ZBfzvU5wPr1HpZYBFQk8kO5Q9762Wm2hcR8j/5HbyvIAh1WFS/dH0no1/1JbPlPzo6lr/JvZ7bscKQ1nWdrK+wHinBcgnXWpP75vTuqbx//8ff/qbvvv9Od+/dlQ3ka/I6TWsp19H3K7VsigiVc4cvqABejpoREao6AzrDY6vCRB+hhC3zyTqz7nyessHXZ6aXL17KOn3ub9++fFl/vPf2zVudvT+Tz3Ues9WOoE6e4t3r+CNCVQ91hBESQRWWmcqWaq2pY41wu1a00+PWA8b9/Iw6q5//k37+r//U3//xd4zAv+jX334rmSzfmzev9e4d8pydsS5stJNHqrpULhSmVM5j7kMs+lvoBynYj9HTwNo0suYMYKzzzRQ+EncdbofDXHcgwVJ3VNmhxV/eK6+YfabXMUddIftpmG/a9y+8M4QiQmndg2Acmo+ZF26ZM33fyXPQ49K0+ob56jHcM44XuL8WZDbKT0keU6IvRm3Rl+et1+8LzmrnhY3Ozy8KF1B/O97xG85tW39LmD5AnVafR1JR1C3HbVzeIMoNDRiJB+oqhA2qTUPRiVd2Egev7NbK/kCtP4ROCBtn+2NpwQqjJxhXxzJkQ+7BHbWjuyS5q+7oVN2xAX884/BuxTtNxZO2I64dnnIGvK1c31asTxSUFZSbIDC4RtV5pBF5ho6zJPJN58kV8vdCVdI3AAAQAElEQVQakNvG7TFoj8CuTYE+aBth4w72G3NcpTVvONxYykAfXa+gvqTuRAcN2qDZoRdkybZWxEqRPd1IesqjUj+yC79uBJ1W4U4xIxbqCMtj+mkspSypQtM/mVJe+aCZKYjs17+hi3+lTFbiN6gG7b9SD//KMfBvUvf+PNjn98X7WPjUgWKOfxz6GvfxCj9a2ldkubGspZxp7bpMEhHKQsprW6tzUaee9bpjv/Ue6/BCeO2jJMY2pw+N7IkjZxGfSbbeQ9kst3xm2s7U4TYkLhhHMup/tkOVMjJDExa9pqzbxpmztVmPQpditM06HPgcVvqzDsGGs/ECh1t/kwqtx+ugoN3zIRPUZbki4BJZspU8Cb8gYt4rqWSqi142T3G72vDj/ac+EchIDREhAd667iKixm1EkOTTIIF+z7l9om0f0CWsCkAfRXkRzvvzn/h0UkcbH6TatS8ZT1l9No2hpo652kC2VnERoaAAt8GS1rxjLnoe1pycefv9ed20+pk89Ti/4TFhOqPivvRF3i/N8rH0bo/75lMYPYcKtJx2XvoHuZ1D/bEFPGnGAunoQ5cNxyS8VrsVaSzBlbBeU0jFhSKug+gAf/GDGMhCpTA8mkTgzSN8Afzoo462+UEnVobJBLQDw5ucJOD9xx4kCdXcTQSNDAXjbR9ejzyujWwe20YqIqVAOsSosW256MvBoM+H8iOpebDrZw5kRO2Gj3AUQ1FREO96ImBDEUDAlDojzFM3YVrcGAiyhyV8P80u7PcZl/7xVDSYNlAhSajTdZjgkywcCkzoTnFsMrV5ewMvvsmLRrambKkkfcS02I9oxqhJgtK8MHiz2XLxaWq/40bHzXD6S0xi6VOOOj4V/YfirAhAc6yKP1TUf9fMoVA9KCEiqn/dxxn0tUF/Zzp8QWo34Yg377QRlOOCNLkadvRd9TWHvaHAIso48Ibiv7wffGjBP+zABCRPlbAUt09d/r5/j3f1EaGIkOUpZKrljLbIPaXxnLBslsVjdWtjH4emc4xybzHQ+qLu2W/P5AtaG36fPnmqpxh/6yKPS0Vf9gnny6Y7Nmreu6cH9W2YB/KlqC+o+75n4Rh1dnaut2/fymXamPzixfP6/wD9fwX6/5Fz+abPnj2rS0JfZPr/CfTlk2Vsramrudhp4jv8Ex8RSPF5j5MaTm1qoDB7C+Uv7sPXftw+v58yFLM3FIyNRPdeS9brtY6OjnRyciJf5vtnnr///vu6OH706GHp7e7pXeJvcQF9qPV6pa7vlC3pS5cVc7mQGlgzhfyZj3U9ME7rA0kdojHesJZt4AfGaNAeXyr6gny6YFzL7UvCQ/FRUSqGF0+NB5e1pUyXW6AO+6c5MUyHDuqzPC7UTfZKyeyo/Et4BPqhbsvgsVayoTvLt8aAvvL/LYcBuEGDS7OxHWhnCOaScdvW+Fcau5UC5GqlturV0H30qehD0QkMEoayMQeNuSUAGkgDytolu0lKc5cI2AWw/2aPJV7wbybaXyOOJzIIBfUF7wWCn2CGJPrQWXMfhgZBBoShcXMax/kM5LIZRfayHDvtKNfl00VhFGUYI9QYlBrgt4phoxwwCA/n0DOAYbcMvG9n4+9r5QXY7OOVcmMQNrxVG9+BM66lLzDubrVizB8drnXr1rRW3WK98jp+sFpr1To1z7dxkidpQEMaZqACfrQRwD8Zuhm49Gd+DPKUlef01hccNd9ZT+Z9pub73hwndbVdCglYD6awReaX/lRHJRGhYA3xGpatqYG+7zGAr2RqNLed8EzShiVACe6x5fA8t8Pr0gTa732ctC63tVQjf/OZkrXF61VmqhAkokjnWw7heKvZjnf9B4cHcl/4Z14fPnwg/+HQg4cPay/x/juV1xQRV5D4F0Rcj0vVGYFwp4m4Gm8ZaGKR6TXFWya3xXKt2dcOka3+SID9zXuccXjoPWxd+osIeb33Xu4zgA3B/kOvn376ST/WN0R/qT/88h98+Wzw5s0b+Wzh9MsYcX7DOmIDmMRxF0wc7wDzs2PNxE4f0sRb/mxN1pnbMO0Za1VbMPzamH1y60Q17mmb432RF+Qf6O9JJiqnXS7jYE3fHB/r9PS09nH/txf379/Xnfrlk1s6ZB9as6/0c7+3TEWExZmgyYWimIBeAWkjCLkGktE9Y+nWf6R1zhnr/bv3dc56jYH15SsMv69e1TewX718pdfzt2+tW6fdMA8XnY4uifFa+i0peAWYnwg8IDKmMUMbPAasF+vAfMTczxgHl35+/PiX6uMff/wH9B/1zW+f8d5gjH7LGfPdu3fV1z4fTv29qbVjkUs4aua9PPYZi/9zKH211z638Xfh9HtF07Q935/Bzm0wAaM78yPFuu6IUITHTarGL/pfqIJldiQzCIcztr3ONK9Z2dTwu49+F6RzmZTEFGNEsKYNjAn3RYH1u6jDFxA/wntObGwkxqD/zr8YRN++5bxf3/TG7/G2618+84ycMV3PBASfmHoHDWqZchssc7NcewjalayjwSV7dCsZaisZY7dWrA/VHR6rHZxMOLylPIQHeYiB9+i22tEddUen0BmHM8UYnId3lAenEzAW58Fd+LsKqMC4voux+VRDd1vb7pY27aiwTYzCua4/MhyiZ5futBVGXHUaAkBHMFSYw2fETB238Kagfj679bRxTfMOgOkM9qhGXLZOkQ0k+gvAeKg3rxH4gU4x9nw5yM6M+Mx8c0UBTV6ZMY3ZSEUEWGjom/umgW8a+KaBf3sN1Lr1cSkjQt47G+twoTX5bNQ6aNfJNFtWmkzWP4Xs2D7Za/1ZAbCP1v7KPlt3cvbDD+yXFU7igfOn12Ln/fwFuVL/W71Q1yyP9WBIl2HsX7RVOIdFBHGT7np02bHvd9DWGuGOC3Q45RnRj/W15Wx7FVtZpyPl8lDyFz7h9KGAGGYiYtefCR/0a/WteSBDuOsV2r+A6H/mM8kaCir5AMgXEYqYgfwR8Del/UgYmYmRQjjy8p6GJe2rcWq6wJEGfpOPwuUYTrBQ+AhquQ7Cdw9xpChZPqAERIQiJmRrytbUMneovsMfpJFCdjVePA9neAwtGJibW+C5Wen221VluISrmEq9Gnbpm2OXvNAK8QtehsojE3O6yVW6qxHuiytA1kVm08H+uY0Dc8htdPt8d+P2mbqtC6a4LXc7W43kG8mzlL/UbPkWWN4PwoksUXlFBElmBCkNSD3mjfL8M16XhU+c34aQSZpe+gxnDbAOVUo+P1mnBdb2ooRNs6NSfP3Lsk0IhPsA1iXIDGWkPK53IDxiymFREEsjrwKfyUb6cSg6anC4ecP8PjS3M4QEBgxcANlRRxFeEcFbMonY55cw/WGXX1LCJAI5ZmHgVNJJkCiFtURxXiD4cNXYbLzhTBs6mznh2VotHBG70kqRA5NhwTJZFrqE71MrfLRiNSsU+lc/ly2g5r324Ptf84T4R9sjQrAqwgQKA09EEHYVSVzLrHGwm2CERZBOocV5WRiZbdXPTKahMGjwWJkvxmuMLAc9wqdF1TmnUoLyCqGF+ySVZTCQJ1uqgKyJ3yUw5OQJvqVO/7GC/5rff93vy8G3XM7ZQGuj7C+//KJffgZc5D399Vc99/8v9/q1zrjUEc5GwOni877u33+gu3dPMWKeyOGZyWXeti743nAh+eLFC/I/r58JXIzKviB8/PgJhuVfMQg/LwOxLwV9WTSyGLkMH/Rq/jEP93mH2R+BUpDla5/KTRkRofpnegOulx9B6mugAJKFEj13HP77flW68GXynTt3uLC/V9/8/eFvP+hv/sbQd9+V3hx3fHykAy7UOy523O6IkN1IZ3msmBY8lhwxI6h0wRz05YSh5rIHxuZ2GZMYZTcGh+mBceJCW7a61F8j5xqj0Bpja08bszUhhm5yQWBEKCIVYRqCkd3IWK+xz0Fqoht5PJofiDOcZpHN/gEZ7fecchkRIeursVZ7THR8QLBMq9WBVlz+rQ5uqa1OlKtjqT/C4Ht5UbfNfrqwyxXhvUbKEOPs0viLYrqBcJBb2fg7xsCF3qAxiJOlgBYvHDzv6aGdE/Pv+WZcsWmx8SAzPO9/Tzn/SVJFhIKyDYjwSvZcQ4VLMl2A0jQ5a+1m8LG0krg4pzc1KnB+OadZjyKnUSUYIYZ2NCXZ8Nu4Us5xo0vY+HuBEfdczd/qHd7L3/Jt27fKzRuAobcMvi8xBr/EMAy2rxTb1+CNAiOwhncaNm+Zd+/VUdHx8YFOT2/r9N4dndw+0eHhgVarXi2TepFjBEjW4e+ZLz1rQkMxI+vG5nyjCwxA24utAqNwRpISTWAM9ocKz2sbq2pdYW3xWjMwzz2fVS4UYdhzSaVQuZkU/094ufigXa019X1Pu1cT1iv11gHtdVzQLilkN7AeuR1b1sntbh0bNLhdxDlNRChdrkHZHajLDOpwedma7JzfuvGaJ/JETHU4zukO6IvTU3/j9JH+42//oR9++Jvu3bunIwyQls9n1MxGVvTurM4f5kPBnhQB3UGkw49MEaEEEfj3QFezRDA6WR9qfErkEW5OR96e9XbNfuA938bf6VvBxzLv8BXGT6NjXSWjzs/Pyyjp84WNwP/4hw2DP8tnDRuGF0OwDUg+jzi9dVL6RA4eirFkkL0HiZAt9kKEXziHRfERpqHWEjRZX5a/+rqnr9drHWPIvs2499g/Rq+HGLMdn7TV47TkWPoWYSIoj7atDw7q1ztsnPc3gh9ioC9DMPv+IWWu0IPLsR4a/R0Ruu5CcT2IEML8kP56H3p+kaB2IY8d/1rKmY1w797pDYb0N6/fyH9MZ2PwS4zA9u/0isHYc9H5RsZptYv2mHc7C5S8CET1ighZBtdbQCfWS6GlsjWQZIn6Zu/rV6/lfv7HP37Uf/7nf+nvf/97GftfvnyJXLNxGiO1ZXVfnzE2fPbbMpd28lCaRL0FXXVx1fv7Po9l7cZ0tdFtvgJK8fAy9tpP6J/0zELPZKRdv19wKNF1a+g42x6fauUPRYQW53bRyvJm5py+qdX61XHEMQ8Ytx6TxjIus7VKr0jyU2aE6h9Ue4gIuWzh3Ff+lrD78C3j7vXrV3rF54Q3xts3KkPw2fua+8uY86XS6Hm06J5yds9ctssP5L8OZacFI/zYeg1gbCupW0v9oWJ9NOMYCjgHpmEj8MFtpamNvQYG4TQ9PFXDCDzhntohOFpwn7j75Ls/GYPXpxr7EwzBt6jb58ojje1QI0bgwedJjMAjRl1/I7igpmFBzPxCCd/C22BsOkRHOT1tBLSp9QfyL9w0zrTFdyuab3QK+j8iBQNi6vZRO0eIDA/loruYfWYvw17w9dDr/r2kE1sVhCJm5EQTf+bER8xUM138MxXh+ua+aeC/gwbiv4OQ/xwZf3ct+LOrvVLhFc9Ha2K3/2jcH43wHsvWNRXDOOBRRCi8zgHvXY212WdM762G/Q5fEBGV3+VM5Y3yvdzAfYtR93N8rjI/eq+cz2new4miiQAAEABJREFUb0cv6JX7v9dranKgq0u5HTbpgO2Lrp14Wmhmbmdap63JejQavBERlMVnTPINs36mz2NbzqDGRnWe5LPZyJ0iNVxW/EUc8pCeanjPz1x35HTGWvo1l/A52T5x/h2qffuxX8ZHTG2PmOmXZVc4/ZJ3obTF7fksLHn2qcs0aFu103QPjio4zAzUxLA8O7hMAhc/rCJCAbMPvJ/9VD6XAdxH2ZqyAdrc8mofRkTVtbRhYP4ZW8bRggG+woir+em2GHsSRcSlDz4iFAEuQycupOCfcBETFwFdQHhFh4roSxwyjddQ6wxhpiPzwtRt8bncdLmvWdr6Ker0hnXAhyum2DRXSkTLbwZqciNok4gPzf+CVDNmIqL0V7iqg0oRBza+vFoGDGpl1UIHMNar9TKwNlk3hFLuX/GEMo2U18nWEr9Bm2hcEAehr3hKZiRD3rEwaETe0eOCsT0U9uPJ4BaahGQluawJYa8ioACGJ2QXEcVHhGB0xTnsSsDne/Jzk1LtlPSmyojkQa6QF79MKyvVshVs0Nlt5vOisaSJIA9w4SMKnBQ21F8deZHw5NlstmxEE5b4hY4o2KjBQn7r1WUV5nKL/5NfsZTnOozF/7+YhkJCF7wh8SHkMCdJeZzURGIypRFLWMr+ICxCOL9GTxl5fIyeWAb97jHgxdZ0qIPfoIkfNDIJyUR+JunCuKjfQdXJKyIUEcpALqhwI3UaHpPGhov4Cy7e3r97Wxezv/72a/1/fY9/eVyXdfb7Is8XsS5ijeHv+Natuuy8c+dUt2/fVl36Hh3Wt2g8Jyz/OYYAf4vXl3svuXx8/nwy/j59SvlPnuwufH/99alecwn4/v07+fJvZPy7jK7r6xK+ny/JG3Ou5l/rZN5wuoigVX/s2ZWwY76+vIgouX0B7m/8+sLe34yui+Hvv9P34NGj7/Tg/n35/xG8xSXzAZfH/WpFuzr6ykIA9GBdeE0wRsaLCJuGwZUVQiJ5QV/rGJuU7X4bhunAvGG9MrbQAmPT42VByUOlEaGI+HjFxEVEtSuScWjgJ1M1ZaTekTG5Wyc5VG0Yk9u6BN7WXHD8DujBco7MDeeNCEXNM2hQD+U3xkjXr9VzCdhz6dcfnqg7OFFgBB77Iy7tDrXtDjD+rrXlgm1o8wVi9hoZZ2NLaHCxh15y0BDjJXKUjb8TJCxdIkSeobx49vsm8P+Jz59c3J8o2X+vohgnO4GtU4OAmcBNz86/Yxy+9O9CHXYVS/KijO+iV5MwZq4FVCKXeQmGnYfXjBE6YoQd1MYtdFNo/mnoEQOwgRG47YzA75R7huDYYPi9eKX6BjAG4NxOBuAkfYzTt4BX3aiD/5+9N1FsHEeytc8BJNnOfa/qnv++/2vN9FZ7VVbuaUvk/50gKclO51Zb99xbTB5GIAAEAoGFEGApN51D3w040Waz0nrVZaw1427CqI6tK8bJZr1Sb00aqMtuLPuKH8VUNWpgjAYZpxmv4QfG+o4xviDhIGnQoqlpfIlGVkiC3wtzAbaVd8tqRd1596zBZr3RZr3GH2s2IIJVpbGbbIvazvVlrmCeTH2CqU44Q5ZtNeap1ppa7+ro79AVelNW5Baa6C+Z//IuDI0e20r8innthHdF3iv5qeEcMuawMd86zXsmB5b1LkFna10t+YDd5D0si6vkgrecuNhVsoQX6J0L80SykttWI1/HrvVmU+//lJ9D0yDvwNANcUsd45PUK3/o9RNrghz65vD3q6++Vr4R/NXXX9e6IwfBP//8jIPCF/VHZOesUarPXPVv3Csug7r3DG0SwVEC7LWN/cY3aYemThsU6Odr2iS2nuRA++RUqUu+4XvKwfvJyUbpC73Fl0KHJHOD1qw1+ZP25s1bunf3Hu/3R3ry+En9wVcO6e/cuasbrJE26IkvUqZNZu7o0Qcuk2AP8tiEAsq14YkfGaMZY3lXp+/kW5evWVPlwDdrsJc5DH75YjoY5pDu+FAuB8fxbX34Z5wPIO2ESjrkZcNSGsVJlLt4Vly28WVjfKy0Zl5IHZPm4mJbbZj2/Pqrr+oQOAfBae/vv/9eT5/+pOfPn5HmufLHh+kXaev0kfT9sqMMkeS6pTD6pVes/lT80jI+ko96JMX4ifWwLTtoNd4y5o6xwt+d/hedtY6q9dOO/j9GVHns9NvoOCA60k57MBYyr6dvrnqr9gwf3Zmv9ulWK61I21tT673Gkm2pMHWZtFvaL/0qbZk2rQPifDMYvD1/qwvs3LK+TL9L+swt6cfRMIUJIeQ1ognm9QIoZ3DThK4d/M7QtmLNtpHWJ+BU2pxBQejmBuGbE05uadzcggfw3rA2PLkjB6d3OeTlIPgsuK/6BnC+CVyHwQ/Vb4IbILJT4k/uyps7lIOu1Q2NqzOpn2rYHwRvNGiNjasDlnAoh8Q7E7fQ8GAA6ht5dapeB8Bn0BOwUVsB5ly1LrWG34EuX2l5XxbFrbosI5SEBR74urLM4mSgBZbRV1HXPUg+iy2aRjI3jG3Ma7I9QaGaLofUI8weJN3zfzJ/euA/ygPprsf4jzLutzMmc+/12pgjmA0yJ9TcwHyRtMdY8h3LfhMexVPpKZnAh24SpswPJfk1cQfdFLQoysRF33DNcTwJu1mN+TnovWu1ClbqvD97b/s4kioX7uSdPWjkM1LeiYWsdzkEng6Dd8r7Pe/VYOSluLTF5JXYcwy0Wor+6yDi9IdcS0GhVmyRForlMZl+Baf4Nhio24LIk76RseHPXr7Ej9Dep/eLuJZ8Cx3w43IYvNDIBnTH12T5TW6jxbZsgH0GsTU0IPr9dwy5iven/s1jjMY9Yv8vABVXdKBKIn+as0C90hbvQFOLRj7MaRBdf6NP2muHhY/sGPr0i9ylzbbsCa13tQ7Sbkewid+rZqRh60CfyhjMnn0QPrJjPuHUbZ/1Ogbd74gtcauuxAPbk2ymrsjPe6QtZo9DpnrEvgmZb5BRrxGkPRb7w6dee8z7Nlvogqzv9yB/0iZfdE360b2YiyG4sEb6ItrXJ0zV0dQXWFBxwcwcgd/gxoiyIPSyukkyPS/HvD+U1IU8Su+clnDVnAqXP/hMXbTmHiIrbeic/nchln0E+nbmowY9YImna5QNWI1ZabsBWwfaNBixPxiQjdSJm9RTWsNJeQaSKFPzFUlhltmEAE9VOvii+uVX+9Ss1GtKOlk/8R94ZhJvzeqtga7OJLFg+TDceq/JI461qVagyZkZBPvBwYHGNh94GTwZJAuG2cF7im3JV50FPX/ef7wHLP7RjjzhBCYuTy1yIw/vhqipQTOoeoO/BiaeHMpFE+8XOjWY0geyyCvspj8ciCxg4A2ADMn6ycA0ef5XmUZrZPCmP2bDLxsyb9+8Vf1kWw5/OYTNJt13337HAfC39c2Np2zQZkMufXPNpnIOeh9wcPnkybKxeZ9NzRssbFcydU66/JxfNh3rWwBs7OXbJ9nk++GHH9D5HfhW33076U95zyk331pJXtulK5uwp/l/J9mITbkZa8u4a72pt/ic2pHedlVv/7gS3MuPGDuJgiPhR1jbst+Phk2xcbNZ189H1ibwo4dsAD/RF198qS+//EvhCYe/9+/f120OzqdvBrGp07rQrFzVN3g5hIpH+sdEM6fsZ7AkBRYZtVwmEJA9ifewTZIAMusc6AsD/Wu39LnMSwEbctlEHvjgMRIfVDrk08byW52/BRzwZz5LfDTblh1I1nSFIpKZQ9M/bKsB27InPmFx8SqhmmN9wEkfXZCy34fFN2Tkjm9G9Aqgnw2yxkbgqg6Bb6pzENw5CDZUJzc1rG9qF7Bpt2XDbseG3a6xWedNbdRlA25w0wRDJ1AC7jXYu1fvv8b3R8lz3ELn4LXkQ3quzfB/gfBT/PLbVzOlTojPj5DT2HeKO4pfekSlG2ndkdQjFHLlHq+Er0tkxunSw9LbFpsmftD0HaKdmnIQfMFh8DkHw4AD3Q7a8Fp9eKU2cNDLga9yALx9pqKE61vA28S9It0brXwBdlq3obDyoO7drH/L4e4Wq3cyst5Grbq17o00iJkrTP0zlnvG9YjlzCv5cJQxuoBBSmLiqNs0pnfaZs4h/1AYNDAvkWJOiqLKcd3D2HKd/NfJbKsxH+edE+T9E+SdtNmcaLPZ1AFXX3UFjXnfbmVv6hn7h8yb1HHkvQ3Rctmx2WotwHcdHTNyuNt6x4tS5tUc4OVdmm/MlT78MqLMNuWudXZ6Q3fv3lXeJ/lFiS94ryzfOM3Ba+zsmQNbk0FzU2zdw8gLku092hFvL/ImyVouzICdw0mD/o7tK9YI6/VmOgg+O2NtcFN1KA2/wW8r4nttfk31zHs/3xTMzwJ/y5rgX//6SvlGcOjXOQj+/jv9+ONPykHwq1fTzwXnHRT/xCcLxvI3Jl2603dG2mVC+hQBUpiagNg9Y/JNV+sBfoKm7XPof8I6JIfY8Wl+6rrqMdehtyb7WJe0Iu8ZB705kM8ffuWA/gvWSw9ZC9y9e6f8cYbOrBOyIdha8sesyV45/BFgD/dY0XnYlj0DHQ1eJiXzT/yxG7b0owvFx1nDvXz1sg5/843g5y+eKwfCOXCtg+DXb3inn5N+y/jLX3PgLRo5/Q3vTW5Dde4pPMLC0b93GbdQBErfSj/IeAlO0uaMk+iJDT9x2Puvf/1L//M//62//e1v+uqrf+mbb75lTTj9AsyzZz8rh9VJm/VpDo9rLcJcEh0aU8FGNb2H4PS/5UobzbaOn2F3stnUeUb8bNNPW1PmoA3z0nq1ltGdMbHDX6G0kEpY+WBJACvbl9Dps50+nfG5hgbFM17Tjgs2hBdEljGSeWu1XtW8uKG9T7DlhHV7+MTHVnFlPZexm/74Zv42cMI7PhcP9KGxxjAW0+8G5rqBcJB2H+lfY+TQAVq8Ru0K0iBroE7ByJw3dtZxfa2hEH7G6kTDisPZ1ZnqDwHXNwiD9U3Ct6QcBHOY6xMOdU/uqQU55D19oM6B7+rsoVY3Hml/CHzjgVpAXDu7J58C8godygFz9K5uVhm7fqbpZ6JPtav15kzhty38ySQnPJB2YF06kr+xfm0cXjcOsdv6VI06BKJubivJHRhPgFF1wWm/fphlFcHjShCJyHvAfrCTMH7G3Yhol0q5PCwZ6HDZLhFPFQi3xli1ZPNQoCqoOPQXRXTpRn4p/EcE/h1l/hH1+rOM39wDph9fxW9eyHsUTuORscig/D359xR/EGe8BAfJJS62XRL8JgEKpN5MRjWH1KR1VS9JrpVfTfeLwt7nsg/8XniVIUmS8ZpW5sGg13u2a7UKVuq97ePcLGftRh3ivz2WdyHv9F0+K4HpYHjQwPtwrPhRwxGd8k4GuUie78Kycus3vFLn69TZFndBsnJVc9JgI/WI/SOCwvzuH6BjYaTZcQyZbKvxXonvgvC2xV0QV+koXfiI/NEz+W5Q1kaJJ9mVe9J/RfjJQZPStlqAfQbh7UlmW9aViyIxk6FPX2AAABAASURBVLpJNF/RKZyIQ9rksy0bHMTCdWAk34zjuF/A+0qehG1P5R7Ta9JdEU1BKhNfF2iHtOWALO2xILKg5MRR8ynv8ixBPRbJb0aNJtv7+qUv9XYYkwnv21He+7psZc06gDrHYUxO/WtH/9rVHmbqN6bO1Ili/tg7ddqXOPkuZlQ7wOwp9g10vCEUeeq1jyO88BU/13EbmnOsK1jqv6QtGh3oHiljhA6M8xFUvy378Cl+zfMQdEnyFPWQK+Y3eMQPjBM0jbFrBo2KhCdhBlLx1z6SfR8RPRMqT/JSqZBI0XaUEpaIAcQHI/WfQMrSWQ8S/b63bWU+Sp8OervSz521epwdxLZR1YZpN/r5xI9U9xjiShjCva8JdSV45bZsI7PMU/NTv8HVPkfHJSNjaFAKJrNox2o/l4F5Agxvzeqtga586O15mYPVjN6aWu+Kcw1vTVfKm5w3v4zmAbRjAGXQZJM0NBNJpSM+dMSuS5jUfd4zRgDM13UoZYkoRiLpe6H/V68rTklQ+MziHzTt3XtTp+07myer9Uq1gRKezYjIG/1hQvKInKqLoVMDKpPDwMQwMNB2Wehx2LYDWzZHQqcFH6mZSKt/Vm7zvAyj2ebpJtsSd/pQ+lM26qIvmy6v2Ux9/uyZsvH6Yx3Mfl+bcOFz6JtNwjcc8iVf+no2P2/fvqW7bDg/fPhADzkEzjdaztjY7dQxZWRjJ5t3z9AbHaX7Rw5969u+X9dmXzZ1v/3uWzZ1f9Sz5z/rNQfP2+0F421UNmF768p4Wq/W5cM1Pgwi6/i3MQYb9TIVs8Qmh+oy4YnZcxX80AM1l6JtXwpfDaSODMlZbLXe1al7sMLezeZUN2/e1r17D/TgwUM9evQYPKlvAT169Kh8dv8eB7+37+jG2Q1tNifUca3Uy61JKR/YhgUtaEq/cfjI5UpnL1Rc8JGD6GnE2ZEJiZRwb5Oe9J3MM9lYzTcwcvj/+vVr2uG18scA+X/c0k/EZXKn7AlGkmYaeSkE01wWn4h0Rn/qUWhdCdtTnpTZSBM9vTW13qvO1aa0b5/DvXW5WXY0jjUuRl4+u4yBGZkrJ1B+5kmwKwwaoSPjIyCzJMvoNn5uHJasbtzW6uZdcE/9xj21s7vS6Z36JsjAJl0257Y60XbcaDeu2VxcadAK2qETRkHdNIAR/aPFVQ/ox++kNA/uOfHCTTRxQq/21wgXQPhwyPM/7x5pKxp5FG3wUYyVkiw00cRXhVL9SyDArTgktBJdeSxxRUn0OTSqyFL65f0/wV3FEltyS5VEuZbAEcUGVwKTwHCWLsn0idfc5vvUCY8136UbGAea90XLN4E56GnAwznxb8Eb8JqD3+CV6pu+u5dFxcFvDoDHi2caz59pmDFevJAuXko5EC4kX/K/Rc+5mi6Uw+BVZ0SA3gY17+QcPjsyadVEmlGNFnZQNo6kAZZwA4DR4cr7Zcc6KPPOxcWFLi7OZ1zwQWpbfeSQ+pgzuo7Dvw9fcxZzyIp5KgceJ5uNQlfM93kvZs7qxPfeak5rzF+BHfuMUfEE/RxfEKjbMjRQceJKyLbyDmytKxDhzG35WdzXr94wR7/R27f453zLHDzIlLXBnhyw5r3yhEPG/KFR6PH7ObZ2dPbYST0qzHurtabja7HByJtN8UFTbLJN0gWw820ZzrID0rauzuZWz0ER8+7m5EQnp2c64313doPDYHADJHxycorPVtXGb6hXDoJ/+PHHOhDMIeE/OSj8igPhfDs43xTNeuL58+d6lW8PsjbJuiH+KfCeSF+Km41FuQfeBcMsH+Z11YBsLNncJgMpR8n8awH1SN0LvWmFvzabNe/qjU6oy+npqXK4e3p2SnhT8b0lp6oe4kq7pG8sbZM1U97/X37xRF9++SUH9o91/8ED3WY9lT9yW69X+CG+w4omYYJa8wRLRsaAhilDodyRBxLtY1V67G0tehp5gOl7OCTvy/Pz8/oWdXyXg9+s73IInD/Oy3/N8TMHry9evtCbt28Ydzvlii5jR3hqV/XL+36MD9Fb/EwZ7klyCZ5t6fS13mOPOGDe0Y9f17oza8G///0f+vvf/8ah/z9o92/0ww8/ctj/VM+f55vKr5R1atYn6ffbLe8X2ss6/BMvYGOgFxlh4abAyP+jbtqj7ClqLE7IPD4Gksx3stqWbbX4N2MahO/QTn9Nn11lDJbfe6WzLTJJgs6wLXtCg76rY1X9O+vvNeM5WEGDy/yqxkf6+wnzUcbJScY+/Hqz0WY9I3xwsmEO3Sj2pkzbmAWUa6SfTd0obUj3msK06Z4nYiBASjhNKw6yD7LqABi/jPhhwB9bNd5cnuCurVfaNtZ3nXUeyK/ADKszDn9vgJvS+ha4XfDmtnxyF7BWPAnuTwe8Z/dZPz7U6uajwvrWI61vg1uPtbkNZnoCXRc4MOaQOLrGk9sqcDg8UcKUM4JhHf4OZdzlUPme+s2UA87uqJ3eVF+fqXEA7GC1UesbmUNgHvjBIP4L4izhDe0vJMUvNIlxIb7FizDHYzm+HWqOHHjPTPGHzDjaTbJV/0KDNs07jTgvPFR1uZ6XHpS5hLOeiT17LBG/B40DrgNlXWMl0k+/jUc+PfVRSs986DFm8Z/k3+CB43YIf2QCI+IoJLptOtRBdDyWfmv+UMofyy0u8Cf08dT5d7OOueaq7tgUlNw8Z9iW/fsh767AThmirBlMj83SBEMBgd6beu9aBbyfpvf0CllTI64xX9rwlrgL6V1M0hD6WOZMMM5z80IPc3Xm64HkAb2UtGQkLC7y8zzcCZOG3pv7ID/miEdH2vMY0Xmc6l3ewiXviktinr4cP5dR9WDvc6oXZVPP8MdlD8RXOuIG1qEo47biu856Z5XPZfg2YXFVXtLu5nwVrvLio4BE840YX1EuzCFdwiSIuyAfu00C29RvRrXpzB/JSTa7Ef00wMhn+T0qjBwZBu2TjotdJZkepCL1xC/PSrcEFkrZGKUPwZ7sbNAF9iSz36VLmtBFrzVdC51C0zMuLNAe77TrUreZZg1S9ahw2omc8JOmDzyxc7HlA6kuRcXWAnlty7RZxmlvjMXe1VsrWeQ28WBREJNG2qlAvbK3umAgPE4JluTvUL8jieAD0qOyk/KDIK1t1b9QkPTpM7GtgH1pi/g74dh7lUYWLGkSH1Q+6rjUN5/DI8/nzWNZ5Dv2b7fsz1Y8ZQ7lMyyB5xmzsLOIisHWspuAxcWDWwR/ASqnctGLGHeUSLkD88cxljqGZtwlLSlheZKejIw1+DynyIgIFYl6xT7nEThBh1Nd6BiOQfkjfohsRH6kpZJ//DHbggXH3Pv1YAt+zXhtLTz9u12Bm0gyFz1rxbbYN9DWI/ZOIG6WQyYLjuNmDQeS8hIKNYyrHJ7wv/5un6xibrgyOvyVjKOOP0gtkYaZYLteNnnB1Iu8Xjp5iXd1Xjx9njB6mxwr0ienuEYKjRODGiAMiF02P6EZHDtoBk/iC0fh5N0DXZ9zL+XHlmtxVVlsfh+upv1/MYxDcY/MIGozeqO9e1MvTH1hlf5wZSOmJR3Iy0RCUUF1VfsyKaTtcwhXfYJD4PSLAgNwyCBjuNkWRb+DY5ts9I+qDb0LNtffvn2jN6/f1AbqzxzS/shm6/Lzi/m55x9++F6R52cDBzZM079P2fDM/4V3995d5Rstd+/c1R0OMPOzxSebtXIl7Vs2ZLOp+NPTpxzu/qDv0fXd9/km8Tds7H2tbPZ9883X+o7D358oN98OTp7UJz7prSnlrfBXNk+Lb/iR8dWLwrtR34bHqJe4qBs3YXhEtiee4PFtI59xLA9vvz8u8Qcs6SKxJpt7bZBtNhudscF9+/ZtDn4f6IsnX+jLL77UYzbk8xOdDx8+0v06+L2tGzduKBtknXrZTQYCFv9Cg0Y9r6AjT5kuedIG4rLICizbasE8B4W3kWsCb7LqCzlsOT9/q7dv3iibq9kUDvLzfOknI4tlcXX0pA+v12tlE7D32Guhjh6Y10y8TxBRw66l3Vrv6o06ULaAbXmW9VBQ7cv4iN7VeqXVmjyrpt6bGnndyGPKmOfMHQuIAexqTmRBSP8cMx4IR5Z5NHQgXPLkw7zBXWNbSRzO1ybajTta3bwH2Fi7wSYbh8DZmFM24PpN5RB45w0bhUBr6Eo7r9hYDDq0UfcOrNEYqFBJ4Quqq1hjwJSkovcRMFO8Sn7g58S6cpUYXSVeaAX+cx74O/3r8zCZb/EPJ9jHVEgXHMuv8KSyxPMzkbLIZVv2AQ3+KuxDvA0vEGrKLGrZM2QJ2NAZJlyymYbXp1xeEk1tnmDQEDdEDZ833gdNO7Vxq56fgh5yYBvk8JZD3GGifXipPrzgEPiFvHuu8eKA4fw5B8ETxuJfEP8SvJK2r2V0drbQe9tq1XdgVB0AU+Y4XDDnDNowdtdgRZ0P9kmNOsefiDWNaRdtDeplfO+Yl7YcDl2A0AkZz9WfSIcaTSBgi1u/7zVO6i3KsjIvrdhsX62ZC9crwr2wyvuqMMkyX3bm9o7MNnlFJXMfFswD7ZZ3/IJlvsr7n9TK/NezkYGebKjvWAO84f2a9+X5+QUH5PjpYqtdDsQwM+Wdcsh69+595aDx0aMnevjwcb2L7t65p5s3b+qU9/h6s2EeX2sVvczBdqM4a5SVW2WvIRMa4cAt4abYZcPTqiqYfJYT3xp0hpO2q1PG5K+NTig//0/xzVu3lffkzdu3y64z3oebzQllNtp+V++jrEG+/+EH1g3fKj8THHzz9Te1dsiaJQeWL16+rF8uOedg84K1TXwUf8aHqQ8upusMHGAcMDJWkiYon/OeG1lvFUalkYBhjD1Wb01Vh9VKmzU42eDHE+VbwHmPx6cnyKY2b8IN5BMgP4Elb+qeOj/g0PeLOgT+QqEPHz7Q3fpGcNYEG0VPfNwbusjfHD2t9LVmBbZ16SLopn2a3q3S0aNjgkiTsRQ/pQ8t7/ys13Kgnj/Yi0/D5xvBb9+8rT4WP9E5VNfeP4TQ5yiFrXji6N2wo4bZx7u8m0GS2N77MXUU1zn9OGV+8803HP7+s34WOof+CS+H/Yl/9ux5HQa/evVab9+eVx9Z7Eobo4o71kxQ2QVPmfpPvGLXESZ2ste+SpcKeGKK1EO2aWertwY6fc8lW/WuWq9lrDNXZaz3NsU3N7W5H12mTW6JC1rp68wRyZv2uhbornIWulprzTiJbBrzhInbBNhycnKiM+ao/OHjzRs3WQefKX8cEt0dm5stKiDJKlbL5Zm5QgmO6XGsscbwYAA7MhfIdc7YfssYfwPe7qQLEl54peDca+hJoX79pb5xe6ZhdVPDGqxuaSzcltZ3pM0dDm7vSicTfHpPrQ6CH2h18yF4pDUHwsEmh8CFJ9rcDh5rzSFxv/lA/cb9Ayr/vTrsddahoN/I2vQB6R+SF5237mt9dk/95JZavgVch8AnaquNzPvIbSUaFU+YGgcQ7mlWH4V7COWeJBJp8MOrLdWzAAAQAElEQVREme7GAE8ymMZjMHYrrMTPSF6TH6S/FNzU2gTbez4yESa16qIcJuRZEeVFuMjgk24Bwd/9Xso6pr+6UJTZptofx9Wy7DmPoOBq/J/hP94DU0uYPntUdvXZiNKHJ6Rf11ghbqLIj8fSr+SPSv/DWNuyj1BjfApnrm5t4u13acb+VdjvprM/V9Ymmxo05V/B1TL/qHDv0/zXsGePyI5QaQj3VdOKzwYraC/atVqv6t25qnBT0vbe1aPPTS1+knX5mvoYE/9lMSG6G12Szkjk9f1xqPjEwSTHtYgeIt653ye/nNCyr0fSLTpiw8B7euB9M7CnUwe88x5O4goVN9S3KrOO3c37QDvSJV9Go2211lR+i+9Aa1augcKSbmRtGgzQgTJH5BOSavJXdF3GEhf66UjJLTYB23Jrsz8Waok7paYNimouebEr4YWfadJ+FOQ73KaYT4BJU4h9V3CdBl9Ok7ralgDPd6mkkuvook6pS+qedhho5xEUJa546DBjSZc8eyzqqlxTRjALkc3cJxGTyrbsGbRZ+lTrXUUThu+taapvIy2ZuGP/hEFl91yPve3UQQtIv7+XskIXoSXXv1BNF/FhXI96hrsW78SSdy/DiePS9xcbZzpCC9i5p/ApJPltywYRAFTRYad5aKr7qLRdffZjbGZ87pbzLfYwEl7Gd9IFI2MxfkkxAWqn25CUBeDqtj373ZMdhO2P8LKW6117Bw2UHzsmjBpn3wwYM4QPpoxCRH3RVmHofKeEQJTlIDY1Yyv9hL5ip59YEiDviKJLqDIoO3Lm7EMhJH5PmNSX7TlKGlbvvbAh9gXYaGzb921sDW+TRsFBCaZR3oi/xqIjfhsRvg8kKssPGsJZtmE8UXh74o3043dSXY/28cyfk+Low9Kc7WqxDefFWQs6H35XTA4F+LyIWu/qbekE0UDT0joDA21BBsUeGSzBMniWdHM4eS45fLbtQ2QqlRQ4mufHb1Ls88D/eX/YAxb/4ltgT7xttbl/9EYfoB9Mi7uubKp0wr1N/aKRjuRaLoYXY4cnAyztnck0B8Fb+kUm0/SVgQmj0ifjFZgIu8kOJw30oWz85Wf+ssH39Occ0P6oH9hgzUZbDmm/57D2x59+YqPtuXI42FuvzZpsWub/GczPFd+9e0+3bt3W2dmZsmlDMYpdOTR88eKlnnGgHN35lk705ecc8/+91cHvt9/qhx9/qMPlfEM4m5C7YRsVNT4yZvo8ZlJ2700dH7XemURdsPJP71x+R/LbCmzLPqC1pmOsV2s2hG/qLv559Oixcvj7xZfZ4P1S+SbWIw5/c3B+89YtDn5P1UlvN9mTTsmaroVOocPTpLBU6YvI8z9C2l+GA8a+jt/SRkFsHehL52yUZ2M37fWGDd60QTZU8zOjibtgQzb9JO2fPjbSb1Cn3hqb32ut12tlAxEzKOj4ZkJD2ALSttYrT+tQ2jQ29JmGP0bkPen2mH3bLRtUMdNYGOnzBeqSPl1gY2+iu6MPBxwmsdjYBtRhR/qtpR0+3+H7cX0qsZnmG3fVC/fU2Hhrp3fUTm7L+QYIm4BjYzOQg+DduNYwcvirA0Z3qdCgDVsb1NAQq7XwE5oJA3sK2xOVrI9f+LYSLbQC7318KFXiPoRF6YfSVBxmZ/9wQVUDWdFFyW9Fo/eDumLRBxN8IHLJG/o+fCD7Pur9ed8xHwH3PucvZigyeswSa8KA+3dgW2jjOQfCQBwEj2/UNMEOfU0cdORgN+CA2MHuFQfDYDtBMzVUu9fS+Bacs6F8gT7grVphBx3U2yj2L4C1Yjh0dp4b8N7GpbbjwlxDUyvJNmjABES5oyY9gk7Qb3aNaDoGweM7URW23KyM7cxZ0/t8xbtwPWPFHLma+Y4/Ommbpgsl46jMVTvmrOU9nnl2O6/t9jLmLFyGT62pnBV618p7prVJ36SHeY6NkMxzWRMmbs0cnUPJHE7evXu3/g/a6Y+Qnuje/XvK4UtnLh4pYBc7KMt2lWU3UUOJsCWZsgo2oqZWdOLt0AmklNSAwXwv8eiIXVM9qMN6wzvwRKdnN5RD6bwTb/FezCFwDklX2N96x0+j3nDYl2+B5sA3/13EV19/xUHhv+r/CP7uu+/0U/0s9M/1c8HnF+fasXlEtcqA+GNCgrHL1MEJQIuI5hCvBsriQyB+yB8Oxa/JFz22SWu13pU1W2zbbNaT/Rxmn55Sj8KpzhI+OdFms6H9V+qtVV7bUm4QPyQ+a6pHjx7qy7880X/911/117/+RY8eP+RQ/JZOTzdar1eU2ZT0blZDR2vQdtBpW9x76NJltUp/oDbpparrlnVk/PU2f1Dw5o3egP2B8PMXrNF+VtZxWc/t12q8S7OGSL+RJdsyZdiNgHAXMVMXV/xHaKI4GbFscVmtdXX8GbTWKk3s+PnnZ/Vfjvzzn//Q3//+d9r4qwpnjfr06VPWls+Vby3n28BZw2StssWmcYf2QYp687SbbLgZU4z+Qy5jx/tA1LW3qc+7EVRvFiY+IIjQaRP8ahD/HmCFt5M2PrqKyEVZoSbtMaa+mPwLersio01bR9a7Wu+0cZtAurR158Ww4NL6L2lJ00BstqfybUtaIK7wkEs3bV9i6NQD6znQ584vtnrJGvdVQD9/QzgHwec7TYfAY9P5jIuxI+NQmDXeBWu9HWu+gbXfyIHwrt3QAB2hY7+hYOg3oTeRg/VNjfnWLlDAIbEKd+XNPdUh8ek9tdP7rDUfaH3roeqbwvm28J1HWgfwG7C+TRzxdUicb/7uD4vvqZ3dVju5qbY+AydyWwsGrDS2LhkUNTyQ8AXANVfHIqJ9HMkqUWQMRu5RI/6b1tlEJUEibdnXoanR51oLnZB2bMjsKT0Zo4UyUcQNQzmIwicA+0ff/qML/Jzyfo1xyfsnpN/CB0r/r9FDLz2ijI+BhcM0RpATrnde0WktcQhfjf+0MEVfuqNvEdiW/e9BM2OcsicK3y6jZz6fcTwnhD+O++V805R3oXnXXMaK8n9z8P5a7bFS3mGTHZfLPsiaUuer6O0gT9o1OteseQubtYou4TXlBKRJ2t6beqO8PZrSDrYl7j00XekzWc9O2Cnr/YE1coXpq0P2U6BJ9z5kBLyLSf9v8zyMhyFrcGwqG/lsMvC5aI/EzeF8ZpqwpU6p1wFjxiWjNbbZPrQBvO167wyUMQakLb7S18tIv9fVKNs29lhuwJchwspFe5SRs00j4asYrpHF+mNE1R6G+wQkSdkR5hrExMn29+hDnNu23Oib4BL1JLehoMpKBnC1jgkPafPUFZrwOyDfO7eRFCzvWcueAKOC3n+ZqD3mfA3amVcK1Cs0c0DmmdY6KltByUhDDPStMcD2qsdCUx/0T20c5goox7Zs0IImAtpfkYMG4lubNKDShO4TStb7rxE7hgXYljOGsnORzfTYTtuyrZTd8EGBsD3JlYt80T2is/RBozvjdai55zBWIwuWdMlXcw3+iyrzQDXP6U5YOn7q41fp4oFdVRdoygmq/pkHsHFIW+0xaki6xEXGWBwD1Ly/QMu+jPhpGi/IGziOl6kqWimnyoKOlHXgp7ix5NfzmPR+cz4pxrFCmAXgsbGB2Fxt25pCe5uoE5fE+GHANxOy3qFNq20HXIytxL1r93UGUaYAOhuwXX3LRha5cjmPaxD5ZTBSrkn3O4mwsUx0ns2KowpMEpkYOrSveIGHgiWuKJltVwcY0vkW8NLLgAjy4svAKcqLr/ikCw+Sb+9k/foLa6iJCvrz+jwPxHnvyWGbvrGgKRuJvRZ0K1Uf6dPgahlkpLVNGwSaLwZUJgbaPn1gS9tn46va/9qBNtbklT60ZaMvG2XZ4Hvx4gWbaM/0009POfidDn9/4NA3h7JPkT1/9pyNwNcahlHZpLxx86bu3LmjHPzev/9Ad+/eU33j92RDfVpttr55+0bZIKxD5ac/TXq//0HfszmbDdps2n733bfKIfNT4l++fKHz87eVl0qWnjVjZFn0Tv7o5ZcsbFt8MWN2xr+FZJylYDeXbXnpr1mYb9YbnWxOFF/dvXdXjx890pdfcPD75Zd6/PiJHhLON37u3L2jbHafskm85gCyoUdczKM1h+cgjaAWGv5aeJHCcMeHJQm/D6g43FaTafwoCsrhQtrr1atX1c5vz9/QFufKT2imn6S/pH8VpY/t2FwNP9DvxGVb6aMQMXFdAcEUgh22SQeY8zIPLliv1wrf0/fBChTfmow/GrAtewFyeATK5TwoYwzqpTi/bMIzDmJn4WgOjf3bYasLXk7bcacLDdqiZ9dWGlYbKZtpp7eUg99+elerGesTDobXd9RWt6Rs/JmDYJ1qGE/ABguCNZpWBbvLbvi7yTYQCP0wVJfr+bkPmvSdLCX7ZepK1yf1v2v0p9wFuia+lP/qx1LCVRrFyFLu5yJZac0i732g+1PjjsqnG5BryhsxgXKNJ1GCnwA+sO5ThT8CBYwL0DyC3JzOkiMnIoNsoB39cifT8/fg0Fa+kKENeWdk9OXAGOrhjcyBb+PgN4e/jYPhIIfAIwfFYw6CdS4HPldrF2Art616G3jHjVoxNHofKRvLYgdOsC37XTTG/oRG/kb+Dg0aepuWa1yYP4R+qLTUoSnvq8xjE1bUOXNcMPGJb71R54bFZnEsMNamxTYHtxcXzL/bwgXv6m3m3SPkvWN8s1qvtOG9e8phY2j02tE36yLvLiDvyFqBKDaSVjo7O1XePQ8fPeCA8ZEePHio/JJH5Mt7qJE4NrbesTP1ElTKwxLEcmsTdWhT8niRiXgDvf+yiSd9A7G96sNB6cnJCTbeKOQdenZ2Bn+mk5NTbTZrtWZ8c1G/VpLDyB858M0fleXbwF999ZW++fYbfcdaI39w9uLFS95rb3WxvQCTT/OBc7EKE2Cxw6lDqIXphbR0PnjtwTsvskSa9I3MvTfal3bgnR/b1th3Mtch9TjF16enZzrF9sjrfddXsilH0ph3FG0DW3pyQH/v7r1ql/pjsSdf6OHDh7qLLAfiaes17Z5yWzd5eqFjRycc39hGv44wW23tL9vEz2ih2IIdA+/E9JkL+mD++CvIQWzWB1kLPuXQNX59xsHsy5f4lrVe0uadOlAXKboCcRnkTvljzajhKClCCLJJIMxRbO+9V32yJrBNO29rLfnjjz/WwW/+aLDa+Bva+PvvFHuePX+uF6xjY8/Ll1nHvFEOsreMpckmod/obwWLf+hWIOv/tivVCpZ6pYbvAEHS2BY3fvEV4Csi7MQHqnQ2fPpLsPChoIGM/9bIu4cPehM/o3XS9E4cdE67z2tkSYd8klFmhS0RZ0N15ULkeomOYgYsKD0O2T7MWi/94vXrV8ofvWbdm5/QP8/cQF85Z56cMOh8Nx6wHXVB+GIQn1Gs3dhYMXbWfCveotD5DwBHrTVwSDyCwScaGuisDzko3hVuaMch8bC+pYF15LC5q/HkrnR2Tz3fFOagdxVw2Lu6OajRoQAAEABJREFU/UCrmc/h8OoW4Tr4fSDfuEce8rEu9clteXNDZv5RX2tsQYcCfCV8KDepqFW8rRGWALfxVQArwevylXV0JCOPwFDALdszaK924O05TJnFk64tMnhuGTXHNzOBAvGccBz7J//beSCN+Mswtcufefd+YGwUHwqW/pu11pi1QhD5jPe34Yd8+v5cibEt+xciY/ZD+IjexvguzOmKX2RHtF+Z59+X7tfJuw75fcRnLjpCh/8tUfU8LrvV+r+VvL3fjk+J760+86zw34oPTmsQmr3CCZ2yGlho+DaXeU2fSFtbUiB6Lv1yoI8OWfOxPxKafeX034G13Ej8dSAnua+76celG3pd9EdlSz5GEmWnnKHsIzzTHbQQe8HuGInbh3f1eSrr0h3v9trLYu8qdRxZ504lWTbArpHyprIGDUvdi2LFlJhUv89t1Fr8s2T7CAlPkLGDd2PsXFCfS6jzAMYgdTjCkk7ICvqdLmwuzQutwNHjSG5btquP2hNtGQue+m3We/aUxp6pJCv1B9Ql9UqdU/+l3nuadEkz06o34aLI6kavriD634krwfWPpG/oWOwN33rGYVfrEzLv9Ua9kk7k4BZ0Mmfq07G76kL7FSUy9St74fWBK+pso1EFwQclWfhQcR1TeCOa0oaZsO/mlBsbrkPZRfJKS7pFT9U/dT3C4hubVAHp02aFub5Vf+QjY21gXJYPMh8FrMeXcOhI/Ji0FA7BitzoDikc8yX44AM1jKj0qYD2QOkAYstIWVXmbOcw2zcSTlz5gbRFJy2HsmLGJVhuR3D6RCtZ1sUm7MR7UREG6+qe7BpTPmVPdowqOyl/vITUA+ztQUHxi97PobFhQp6y1YCP2re1rtapCzTypBGJR8oc8N8yT+9ox8zTkV22Nyljo+aLzAtHWa1ZttVaU/Q3T2GEuWVphotOIb1ztXckv5PANpoDyNEdSRlPRVrv6g2nhR6h9a7WkRNnW/aEsRp9p6HocPRSO37Bwc/xeYHH8XtHH9nxuayXDNiCQSroz+s38wB+zQTQaPOgM5B675qwmmjrh37RaBHyXC5/ZA4Cx+1fA44+cYVe5K/d37ytDbVnz59x6MvhLBtr3+dw9vvvOaj9QdloC3L4m021LJyy2MxB5d27d/Xg/v06/L13/55yEJyfPMyiNDZtWWi9efO6NuOyMfv06c+l81s2ZPMTftm4m35O+gc9ZSMx+vOtjfz0Q/ywWq215kDwhMPTbGhv2Ehdsejt+CT+saf6H08ZKfffgYzHTGwDE7NldezcnJwo3/i5detm+egRB737b/3W4e9j5Pjt9u36xlU2hbNh3Kmf07aarmXsJrTUdaGRfQrKVdg10SnHwMtixwJ5S79Iu2bj9vz8gg3yN3rLRm42wy7Ot7Xpuq3F8kDf2kOZV7a08ZZ+dH5+riA6Ki26p1KOn1iNPP5p1K/1Xn06bbqpdt7Uhv6aQ998yIkfks62ZPKKl9lE4Cx7wtIXbAshN1SHa/HfntJG4QfGSL4Nlnbb4oML6nKeg2A2Bi94aZ2j4sJd28ZBMBt3Wt+U2WDrbNKtT+9pzUbd+vSuVmzceXVb8k0N4hCYA+CxMB8Ae63m1YTW5dbUUv/AVuugNUUepD4FW/XPguqzrr2byJXNvWN8tjJ0XL1LP3aVrqv0auI/KrzYcW15ZTExob8A0U2foAde0UHwQ3flS4K5TMLce7clJuHQ4JhPOLhOFvllsIm715ochOk/I7JhQcKFOSdjKpvkNimA2L42kHcyCC0ZfMJB4/B25a06h7qrgEPePrzVioPgDnIoLA6Cx/E1cwWog+A3eC7fCgbkMQfJk66dVn0E0nQILJkxETRbNRYMdcbLhN66emuFjJHeZj7plGsUhVE2NExEvwkWfVfppyhf6oDtzHmZ7w7oKh557w2/uxTu5yfmpWWOylouc1bolrlqN2PgwxEVrryZN1ccCG7Wa202a63gbWtkrhsyt+0u6id7M1dvOQxOOZ2y824942A13zq9d+8uh8APdI93++38URLvr9Mbp1pvNloxN/fYid+t/MNc9LuINbWbZQdTfWwLgeoKPzH1vPpItG019HfsCuKfWgecnPA+PVMORbP+CM7ObuiEw9TVai2TJ++0/DJFDv9+/PEHZZ3xt7/9Tf/4xz+V9UZ+xeTpz0/1nAPCfEv0zdu3+GNb6+j4QlytmfKNyZchq66UEbDKoq+lPyAmLuUHvTe13tVXK23Wm/LbBt+dYH/e8Tm0PTk9VQ6CY3vaqeNXm3aiz1Ybp7340BSbjD0nrIHu3L6jrCH++te/6q//9Vc9+eKJ7rIGi74VZbXWFLper1g3reA7aOq9KTpsyz5AXPYUhq24Rln2JLMdsQb6V/rbxcU5vrqo93z+WDCHwC+ev6g/GMxPMP/87Oda671+/Zr1w1vWDReVd/IQurjDL4jy1C/h8CK+KA+WCQpgZVuttblOq+J3rFtevXpZ68m069//9vf61vf3rFufspbMevNn6MLH1rfV1he0ddYwU6m2S799oAj0//blo+rD45sSzGyCtnETaJoo4QZsKzSwiQ8k0hxjljfTlkGDXgfSkca0/YL0A7cuI4tSWwo9YA6Ka/9+kzKyGuHG+Jp43nms1oaaD98qB8F18Ls9L/5taNa0+cMH8HYB6+OJ3+kta+M3F1Bwvh3qUJhuqYvB2oIdGIamYeyUmoPYjcYcAoMdB8IXPtO2nemi3dS25xD4tnasJceTHObeq28F+xR6tgD52R35xj31m/fVgG/clUk/bu5o2NxS/o/ioZ9o6ClvRXmUrwmjm0YcFgiq+BD/ChhEZhtyBDnRPBdZkw1Peht6hLRNOwrbTa2Rv4UC4hpQQZ90jRY2vx+fpOTPRO/xwDQHvifyT/Fne2D2p6GBoKUj9IDq/jxsMxQ+F/qsPDUml/H3QWrG+UfQiD/oYGwzpgnbk9w+1OVD5dpT+inNwoe+D1M5U/pP5Y91Jc9xeOEj/z0Q/Qe99nE4/KfgOP8856KHxpeEn8VFuAE3wtBL/unkfwdWI+1lkK4F0SGhRsy2rL0GZR06jkPx4l058Vn1Hvqy6OMjwZFHgXBkE1BV4dBfhugcjvZrEh5ZGxedbaswsoHwwFo1yGemfE7a5fPTNdiyn7V8qSF89hwnnVP9RnSNS52u0EPdflmdPjUXLVLtkTaZgATGlxTgfHw8lr20FX4YsXcI4AcwBoSTksYk9SUF/5aAbermS2XblpHYlqufpl829dbUekfW1OAdmDQB6Zc79Uy9U/89lrqn/guWDB+hJn4BrER5+shV6UkXGxdbQ3ubbG+9q3VA2EaWtEAg7XNsd9puj9hO2Ut82pHg5Rsd+/JnvhIgtPJPPMEcZyM7hrg+FK64JmO3Pecly3LH/vL/4vMlYkkbKvIhN1DCH0QSMR7RFz9kTG9rz2On8JGlzcfq+yk9SB60c4f7bKBijK/BVJdRA/oH5qAB2RTHDHCJT/hdIJGwwzyuBXVvQSMWNHjbag149jO8bamgujCR5h81YtOIbSO2CHCHFCrh8iDDPq5kCIr+0oflZMWmFjSr8Zms9abeO2hqvau1JrtSYtOo8mHNzwOfwWnDeV4eaN8xiFkYWvXRdNlGx8QTNTE8DRJhGxIggCcgWVyeCNzVu10V/LvCNkYGOCrOKuC43hpO7IXWulqfYM/poZOvxnJsnBcn5kBm/9LjBVcvPxybl1sQxxauqTAqr5FeIyKhES+A/fP+LT2AY23LDCrbakH6Q2HqBz19Yo9GmiabPLJUoF/wmk+/2DLILtjozWHvBZsYx8iG2IuXL/VzDmY59P32u2/1bb5JkZ9h/uEH/cxG6YuXL2ozL/1mvV7r7MaZ8m2he2wS32Hz8c6dO8q3hbIpmw3OTl9NX7xg8yQbdM/YFPzppx/rIDnfJM7/25YNu3xzI3wOl/PN4Ndv3tTmYibZ1pqycb2ujcw1G3/r2kjN5mb09zbXlzorFzND7CsQXijsH3rbZsy22njPQfgtDnbv3rvHZvpD5Seev+TQ94svvpi+9fvwoe7hv3yLJ35b4dvW+6W2dNrSktCrUF2+MgdclrwvlMzBHB99KMxckf6Qn3bOhm4O64Nz2u6cvrKl3+zqhcvCMi+a9CkKxd01mScuaUoHedKfggs2itP3ptLIQL68DNMrKVaBacO0c9pzRb1T/zU+WLORH1nrXWWmcpGTQsfYUJjCiUmaQgWkpZbec6qLHFjBs/SMGqKHF2j6avgsKLbjVsEFB8DnxJ+T9hzzLzjuuuAQd8fG3dhvSOtbamy4rTYcAoMVm3Z9dUfut8XunAY29gaxCTeyCQfIIJPfjc1rd7W57q1bBUMjg/bWtMTblrj1a65fkZ+q69oNuLInLfr5mLP+TqQslrL5chXKlfjQX4L35X2f/KiMtMECzekTXpIgirlL8DjqmF/i30+ztX0F9KGRTvQOSvGIqqFgDaTaygbaItupDoAJi3DkDb7DN19oxSHuhHOtxzeFVQ6D4Z3D390bDRz+DvCh4/CGtcpbOsy5RF4HHCy3NoizrxlWb6AzBhj/vXX10GO0pt7afow0eNvKP/FUXakXRRX/73pMNiylY6Iaj96aem9aUenpfbYifKhnI86eajMy/4zMURMGDYRrvqo13byArgX1jrhBqbFt9ZYy0EkZKas1K64ZmNOmOfuCw7nzet/uOBSO3KTpq5VOTje6dfuW7t6/q/yXDg8e3i96h4Pgs/0hMDa3puSxLW7lATdRBA0s8eED2/qUK8kmWI1yWuvlr/V6pc1ykMoB6g3WIll35OD6hMPVNfY30g/46YL3Vw79fv755/plkXwL+KtvvtZXX3+tr1njfPvdd/qRdUnWHq84sMw7L++y3W6gn85tNxlB1Sxx1yMy4WnK4J5GM3G2Zbva2IY2q/deSDuvebfF9vyBV+jJyUYn2HySb2tvTmqNkz+ss13lp513rN2C8Iir7llr5RC4fkHkyRM9evxIOahPm52dnaJnpV7tPpXdy4apP8Q3BxjfTjaLyzZPVR16T/pGfCNMXanlQD+Lfy54t8dXQd71r9+83v8BYb4F/PzZ8zoEfvXqdf0h2RvWBbWWIH/qUX1a0QlwYDy9RxjipnssPyR9wraxpWlVdVvBmw+RQ5WdX6v5lrVr1pNB1rD5Bvh3HAb/9OOP+pmD4LRz/iigDqfP3yrr03yzOWug9BdRx9zioiRRgCRLl6Df9KL66EulPwUk/cNv6j/dwv3ARxB8EFmoJHNPCcNMEBdynkf3qEMyz7xr7DTGb29dx2g9fZF0jKkkPuQVlwF3yCVQRsTIGFHoHlSU91wD4QMxJ470zZE1376Pb/NHDhd6C50Oe7d6ezHhHBq85SD49dsLvXr9Vq/eXCj8m+VA+HzHIfKg8+0oPoazWUWJHAIPWmvHOnDL4e/Wp7xJT3QuDoBZL25ZV16wftyubmm3uq3dGmwCwqw3d+ubyBAxDA8AABAASURBVMDmlsaT2xpP7wLocRp07Pqpdm2jwSsNolx3DQVrwAPBiE9GnBgwyLXArEdtEwShM+wm43vbCm2GBm2izWkf0pQsfORHNPIZsnLrU66RtJ+S7s80v9YDIwr+RL0D6iXwC31Bf+XGl3ladPkJGSfHIKK1jI+PwWrkO+Dd9HbSTPLeO+kbZU4yOzZ8LkT+6/C5ej6cXkcXZl4qUyZyAezvcadMHX/o+k0LuWy8nfChAJswd9WTRwUJh2p6VOKFnSgJkOaZsG01YE+09UMf6PC9d12PhvxdNPLs0Rr9yHIT5piHpgs2PnONEUQVDmW8xJfBEod4Gk/F/ILHqKyPpvVf+AUDn3VGMNHE7zF/Vhry+WiPnfJeD7KW3vFC3oIde1vTnuhWW/hgl72uOV90Rs+Y9QEYwBiDqF/IgusqNpIm91wB3IB/PpThOiWR4V8XXO0w8UTAcCNDL8EqCxr7gth9CZQd+Rj/wMeuyjnzZP3PuaeKUbepzq36YvpjU29NS9jw9pTGhs41OK5n8dSxKO1alHSX6Bwfn1wC6TBCC+y5DOgi03suI9+D9DVOsbe3pozJpQ6hqUfFky55yIoZ9KDYhc2X2pFw2Z64NCA06S8BPXv74BedCkNYwLIUeoSEC5ouUhC0YlvsXNB76gCoSwMOokfzhV3c1SXLVsRFsbUoMUWTiLjcFv+iI0Bfb02Zi+xJTjRjiPFO/eOPHev13fzZOJ/X69yL8TnQv0mISpRT3sQT5PYMyOEmGebMyQhwJ4D3pzZA34jeZdyM6NwjGedw8lzGoYiUW6EwM6iWbCu+tZsM9nyzTNgOXdJMPE8FOromk7EYhidWweQZAr1sF0JuoaVuF6e64It+8sNRIZWdtFe1WVfrC5B1gDxpgsk+acBvA36ttlvaMW2LLG0YHy80PMmrJpqfmi+H8rD45yYbqgmQxF6Ldq30M4Qm7VVcsY0UucvbYXSdQaUjRhdIQuO3QlNvAGeu1l3Z2FrBd9Bmp/bWZNKKK04acOAIMjDyMtvyMtsuzoXPoLnuENjkdx7Qui8FSvLn49/kgbTvhKZGe6fte2/qvc8I39SQNeIdVPvRoHS9gZGT/pDNunM2vXLQd4w3bHw+f/6s/s/dbIp+9a+vlIPZbJxl4/TVy1fasVjKRmU2g7/8y5f6r//6L/3ly78om5C32Sg+ZdMxG5qxaWQAb+lrbynr+YvnyuZbfnoxm3H51m90//Of/1SQ/6cvPyv9/PnzOmBmxq06rdfzJu+8KbrmQDAbqNGfDdJQVR1pFOqXfCN0rMmaKQae2usYpPzd79a61uuNzs5u6Nat27p3774eP3qsL/HVX/76V/3lL39RDn+zYXufQ+F8K/js7KzypN0yfgvYzy1Rx8hrcyU8UC5fngZp5kgnEKdgCn3kObIxtdP527fKQf1LDvpfvHyp16/f1P/tnI3RkfmkfMvkVuXsH6Ni65a+kZ/SPN+eKxvDafccJGdjeOAlfdnSgzm2ZVuN/tp7V2fjPvNb2nlF+7feiVddKT9lHbCj7B3NPmhc7Itdlsw/odd2ArBQHa7ooioKXUCAe9BA3w0yT26xfcvcWZR+tS2Iw2E20zj6GtlgExttXt9QP7mlzibcigPhBjWbd/k/gXds8u200Y5Nv5FNP5HHba0JbGB36tiCJhwhjJ0pYR/DMRmMpFkwwC9YZJKsSxcx5Jta4XP4KEn6q/oi3+NKWXv5JzKl/0Npo/8qPpT+o3GUGH2/2CMfKgDdFR36MSThkib8ghF3jwQmpNWDj7ceWT5wlzbqnc3UBTIC8oz5wB7gkxFcLov+xZiIDWbruNGTJwzq8CvvlG8CrzkUXi08h7qdQ2APb9kneC1xADzuXis4HAK/kUgjtr4NcqjcGrpW0nptrVegWxvopsINWdC16o13RFNj3misfZquu4zwGAT39/vk+wQzM0KvAtGvvat44/5gqsdq1feHWr2vqGNX700k0nJNbZPQZFPC4WpOZJ4K3c+FaUeTNuBFEuL4Cp2toZeoHfPbOQekFzVvX2jHOzsypZ2Zl3Ioefv2bT148ID3/GM9efIF9JHyDdS8szYcwq7Wa/W2wswmz/8g3HOIPmZbDZhyC/C6dPlS6LpAstiWHX91dezbrxFOTnnfnil/bHXKgXDsSjzJVfP7rDAbPflG6HfffV/fCP773/+ufCv4X199Vd8gXb65+ur1q1qLnHO4s1v8ig/ja8ncE2zLNmHVZS3/FO+XbHogb1Zrk929bF8rdm5Y32yWQ+BQfLrerLXiXdhbV9RH2cgYHHn/xAbbjIW1cuidP7x7+PChvvzyC/1X1hdfflntlbWauFpv5aupf63Q2wuRt9awqVFGYKjJcbgT33snjSvOdvlzoN9c0G/OOdS94HBsS7/ZsnmWd35+vSV+fMZ67vnzFxwCP1fWE69qTfG6/Jr0Q/xZGKheajVhRBbvTX2bZ8SzSYlLH58wyshjo23Zpv/u6rD56U8/1be8/+dvf9N///d/61+sNb//4QflG99Zz6YPvMC+2PqKtW/WKTnM21GH3dHBv201t9JtW4crfHCQ/HJurKyp9qdAeKsy/OrHYv9CjxVelU02HlIkfIzEJBz6KThOO/Fxr218LRCK3xkzPoaRFZxEeIL+qAkQZJLQMUESyVRhzddU1uLDKeeo0LxT1oy5FWMi2dLXdqxrd/SJLfNA5o70+fyqQH7pZgrvOODd6nX9etJrvXjxUi/4rPTi1Su9ePWaA+E3ev32XDkkPs9h8HbQxU6st806szPL9lpLXoyrvEm1ZX24zXqxnSgHuNt+om3flPzCG01ARvzQTjW0M42sP8d+pgG6S/o2pY+unVZzOY2yrBFfjGoTDV/ANalwsPg6Pg5PfPp/YPzSkIWfYJl0rdJYoXZkEy6H026WiNd114gwOBC46R7JNnEfeX5quo+oeSd6tusd+f8WQfzyIeh/ewU/ryEyro/xebk/nto23Rw0YMEHhlp5VwV5py5I+BiLvPdW7+0D7XM49ENx/aicBj+Va0822H8sVS7zWACb+7gN9vxRXxzDH78Qkymyz0ZlnB/p65eRsqfIy/LpHfFbyeYSUp9iozfMQuENHx/B5t6zMzMThba5DVtr1Sda76zpsrZbkPCM3vgscRnVp1pX3yN6AvJEV5B34XrRt1JH1lub+hPlLzbAlk2W3qHKlYjQTwZ+iJ9A2mbCQHPQIw5RrENRmDRZE4fOGFgnL1jyJjySbigMGtgv2oGBdey21q4X7FsF59Dgog6Dd6wFB/JQOHnGwkh4TBmh1Rexg5vieb57j6TBbJ7RckAJ3k3+Hkk0SOVr/Gl74ltk4QNJFhclYswARup4jIFw9vMG6l08aeLISTtZf8n9O+VJVWzLvozqd+mHyMMXEp5hW2SS+Ze76kY99zR8gC/G0Ougo3aKEsI+BmXYnmMSYR4fvitF8gTYalu9NdW4ytgCrff9OkrEJ0/spkVpJp6xGVTbQQ/2Y+9cDxLq2iv6FiwJKMDKP/HU9VfyYGcLsC/2rmYavkBcb9QFOEgeT+oWGxeba9zlMzUonrE0UpfJ7rHsSFm9NeYagK6E3Sx7AbqTLyBvdGffoj6ro3egf5du4pbycY9MtuXe82Mk+JYBWc8lHEombkwjBobnxGfsJwwQ5EYJseSZRYQPN+IpQKHGij329UFyhW9LuFlT/fFF+EVulSYeYXS4KG02IoSeUfaFX1BpyZ+85mHzdJMNlZVbn3W5spBdYWzCwdKGoR376TctPLCtXHgNzzMn05Zpx8xPace0Z9rxgIF6HL8HkjMaJpiCo3KiFkF97GofS4Ca0nOVYnHJQ98BSpM+jj8A4ZIwrbDwM52qMqIzsGyrBQ3aG5NE0NXnTcIVL+b6sEq449TeulprlU+mVMoY6KQDAyAODcqpvNDygXbHS2/HQBmJL5CeW5euCIJLwj8D/y4P2K4+4fQJN6W9W+/0jc4Cj4Uam8a9ENkcnz4BxJW+sKPds9mVTa8XHPQ949D36dOn+pENsx++/6G+IZOD2u9/+L5kL168qAWRKfOUA967d+/W/zv35MkTPX78WPfu39PNW7d0yqbrir5IMbVwevv2jV6SN5tt0Ztv2+TbvkEOf7/77lvlG7/ZiHvFZkkOHwcm7eRvnfqwqbxerbWG9oRTL+pRdYbaTtJ09aIjzwMYTem3ESA/vqdcB0nCwUFyzFm2lTLtJpsNFPTmhaL5IsikpIprrWPvhk3ZM2VT9h6Huw9r4/xR+erJ4yf6YvZbNtRv376jGzdvKBvAncV2m+sV/QeIwTxDlrCBR901dUwP7S/ibZPsMtpelpTxz6D8EUjmggs2ceP/N7RZvsUThH978VYXbH4NTMyyZBuIK46NjlGJ44l8BERhT2Rpy+3ugg3ZLZJRibRd/Tf1DDrt2ltT0fDBUdhOeRP0vgvVFFCx8Vk1xiJbaMVKaLoEzZehgYgNHFp5LSoIeOkwb1IZDrB2GjNn4pORggfSDo2NPPrnsDqRTm5I9X8E35XPwMkdeX1T4+oGG3Rn2rFxt2ODbgBjX0sNeAVdaWzA6Gps0IGhWQP9bgwSTlmScliXskcP8NhjfAwvDYkFuVOB0M+ASXsNaAYifsUdBVf0JrhoLD6P92FJeJX6F9SxdKSgYv6tDwv796aMtO4oHhP0/quy5BG8L1nijvGedJQYK4iNNaDaaqKjGvKGSQ0OkLiPVisIOgBSMRZ6QP+btrF3pN8SdwHequ3eqA0A6mD7RuIwWPDigLgwnkscBtsX6vTndd9p07Y6ARvD0783YJ1vCdPua8bGujetGBex0FiJOE/ZhBgzkqUZ4RY+1MhtngU0FE1YXAYfuscPRb4nbspDMcRHfwBbdki21ahLZw7Mwd+EtVarYKXesbGp0tne01Z5mnprMkgpy/y7Y30XZO038G7N/GhL0RU0fIjTlbiL+jbbOYcZ5/W+Tx5LZdOGA8kcNOb/n81768GDh7rPey3vtzt37+pW3v/1B0xrufWyrQ4IeqOsjo6gEQfsQ3zxyGRKyj3R1GF5r06U2Q6GO4kKsb216F9pvQ7WvEc3OmEdcootWY+cnJwQtyl05mebeRUlbzmQecnaJ+ue7777rg4Ka13yzddKOGuhfIP1RQ4s37zhwDI+2WqLP7OGih8zaGJtdBbUJOqjurA3lIpQHFxSQmTZ1mL3ind+EPs3G+xnrRNfb7A7tqcOm5PYv1brU16yK20mS432W627TlmX3bp9Sw/uP5jWGV+wNnvyWPfzs90c3p+dnpVvVvSlTv9qbjJ5kz+wCdvonW7bio32QbaEbcu2JCt+SD/Z8W5MP8sBcPDm7Vvl27UvX71U/vjvGQetWeflp7Zrrcd6I+lH5owRB3Gji1rt/YX/4OPjgg7XlHakz46VR9hiu+xtravBp41iQ8rMz0Dnm8D5o8Z8G/h7Dv6z7sy6NIfT+cPG1xzUveEAL+ugrHfzMvhAAAAQAElEQVSm+gxzGTFEFDPV2XbxtiV9DsSV9JD5juZgCob7FEx+4km2JT3sB+5DqeEWLBkSDh96jMgugxa/LKjQkieB8KHHWGwcy1tTzDiRNG4m7YT2VLKb3Jpan2j4Ba2ZOCDiFEp6CU5clmxd+pfwDCLEq0tHpWskjkyymzpzxGZzopNgvdGG8PR+IQWfpc26z/R1Tm81wgcD8+o0Bra6YL2bP4B8S/9O/3tT6+k3es0cEiR8wUFyxsgWPTt0Vn8WF3ZknSfsGBVPZ64yERMdqe8eY9c4rnnbBqwZ84eFHPSOXpGeuKR1dATkV2QLkKF2JGUgyspdfiCPTSQ2uOHfUMK2ZS9oasQV3NVbA6HBqvjGOOytqZEnc02oJS3QlSvyK6J9cLJxH/z1TBR+Lij1QzYS/YfdLi9+pDgTfwyCl++rDrgc+39zKO+b37N+tmUf0DIOjmD7MH6O5Eu63vsH45d0l2l0Wr0z5prJf4C92CLsuool7jqatNfJI0vcZ0KSpQlhJNkzo0+90m8/Ne1xuuRbcCw/8L93v0hJ15dhmcgJhrcUvwTSxOpwEasFjTQL8p7q9J2+6tUPwrfe1fr16I2+kv6yx5Sut5mSL3wPLZ299LbW5dYuw4TfgWUHkiXZlsXFA1bHEDJi5pt24p4DLHMIcCtAmKSXgCLbsg+Y3jmxaZE1Rea2hD1rmtQPvIez5su7PHTHOn+bP/yCRpZ2y3ualy531p1HIO8UHwMjn3ROsvCLjPgoOcZSKazZ34tplyh59wlEXTVfVv2ruk/1nSNmQtlwyb0H5Q8zSgYfW6nYZA3h8GT79PtDeRL36Zo+nrLqatqTmh/1wxZ5wqGgwlBrulLXcKEF7Eq9C1nLzeHU/Tg+4eQrPejTEWwTnFGJLAQTdP1FCu2x5Mfu3hrjq6tBveBIBeZhCu0Jk/YbsXlYUJ+jhn181Yl0R9nfZVP2Ii2D8lgEEy3JnC587Ip9vTW13tVbK7Te1OCPYSfHpGexp+hiM3QHUoeMt9ACdiddctroALZlX8GUIANM8Ufl3a/Fdyqd8/idDhLjnxnV0/FlKOWhJFzIhOi+hPQIokKCOW6yEz0lg5Y8gaAC+4eLs1yUB4xt2R/H0pcn2sgDWvJBl/wiDNB85cYuzOF56B/Udq72lbQfDjrReRxhhF8gbNmDtLYJzoi9oIOWvtLTZ4gjzFMm/XRjKcYNx20595OpjQeFjtXnp7Qj6anilH3WZGigPQ13gOarzfRa4mulk/BDcZUCi47TTEZicJwPKs3xg0rQQiXBbyrgnIazesNZvdVg660pA64nzIt5xSZSNpDWmxUbXSutCPfWyU/p3Ck3DlsGRAZD+C0HOwuWgRinJ25YXmplDY/YBvnz/g/wAG06LWaaWmvqvWnVuzrtnrafsK5+sI4scaTpwLYGNh7yzd8czj796anyjdx//ivfxP1H/SRiNkDz7Ykc/J6fvxXTnrIZmYPfR48essH4SI8ePlR+svhmDi/Xa3X6afSnr+Wbn6/Y+Mvm248//ahv2FT9xz//rr///W/6xz8o46uvkH2jHzlwfvv2Nf1UbE6udVI/f7gufs1G5Yq+3bG9VR27GrbbnqhyMcBCPogPp7Gmf5pphSjDhito9nFXbLHZTGEsDExIEOUamYhIKjcz/tb1LaR79+4rh71ffvmlnnzxJT57zKH5Iz14+ED32JStTfObt3TKRm9vPWoY+kNcXXy1rxu8kY2qFxwFjoCEyI9uqjgu84ktG7Sm+O2ArtYj68RTB8b3lgVu2uo1m58vOYDPxmx+8jmyfKNnt9uq5oNMxNSxUb9eOloVXnGkSToTl43qYM1GdtJhhmQpsF3t1ltT6718uaZvFjhcmPosm0fEtd5le6mRlsu2GuW01qANHaD14htxKUrUK20TjNg8oRyEHyUl0QzbZVPyxt+ld5GRsCn/rOxLBg3fG18wgDgE3haqXSRtSX/hrou2Vr6B4ZPb6jfuaXPrQWF184Ha2R1pPR0CDxz+7gJvNJBnhJdXGtExuGnAjh06B2wYoBNv4qmGRbzgB7AD2OIdVoRHpvSGgDRIxxmoIYbAdTc6RZlSMdI11Lbs90DvkS/ppaS4BC1x0Hdj0aeAGL8fxCjZ3w8Tfx30O197r8uU9D77KrJahfRJmLQzIFryKXFXkGDkSxrb4gahAAWeAZGWwFWa8itj+gt9jIQj4ZF+KKg1/cuhbx8ZE5jagkEqyjhrhR3hHeNlKw0XMmgc6rbhHPlbtRwAAxdeqw5/OQAet68ZS8EbjTkM5hBYIr3OteIgOFibQ2EFW/Vxp5UGbXrTyXqtzCG9NU2XZexujKNjakd+QCO9A9ImnZ24Jl8KTxoPzxE2gPyC204ZQcoJDa4qsmJb3n0b5tHMpycnG51sNvU+T1yhT+k6c2Wt/eIH0u99gZnTN9QulG9o5kCi5vSBtqG93azO/FtAh0yT4dekecvhXd4B59sLzjl2GuY5tbWuzcmJcth7f/9++4umXwB5rDt37igHlssvc6x4h685RJmwVsnR0Xyof+tdLe0Q4B9xMc0KEzXCjPSrgXftUDaM2ML8hqwSYHSjHsnf0NvRFcQfZxwC3+RQ+haHnzdv39LZjTNt8GHrnRIs23xAHOtg98WLl/qJtUj+KO0ff/+H/pn/H/jrb5RfPvnp6VMOMF/q1es3HGhyEPzmXHlvxp4x9mnSZc8U7bge28OMqYbyIGlRkX6BPeVprSl2xz+xfUN75//xvcGhbn7Wun4dJPbTxj1rIpA8jmIQO2xrTfwpeW5R3wcczn/JuuP//J//o/xKy71795QD/PggZcWyEZ+WK7HJtnJFV6jtapeUE9lAG4TaB3niAtnUd8CfO3yzpc8wMUjKu/ENB18vXrzQU/yYb94+f/4MP76qPll+xDFj6nAVcSI63nenD6UeVT72C9hNvQEO7XoAH5vzjc2sdfNHiP/611f6J/ju2++w6WflgD9/CBk7J7xV/hBiy2ej/GHcjg2E3W7UEF9hk21ZrSCetiXop8CVTvuLqotqF4rfx3yMwRCSJM+CUoLs8k2JjqQeetdU5BF+FOiYk8Jxp/wAlrzcpdv2TAWd+GO7iCYi+QJxjVQfnjvpjCRpgpZx3fEzAbemdgQ78oAcxIvwAcgEuEPkPRPtWsIpcqyoemCHiWpaM2ednpzq5tlN3b5xS7du3NTNkxs66cy/lLOSOUq1mqR690ENYn+jrN5iayQj42Cnmk/5DJW+VXMI46Hm4ostY2WnHWvwHZ/HbCv9OTDl2NPoptvNfS9h9JbRXeYNqGBcMfZWGngvDxwKD9Ax1pFfoYG7cjAcCOsTP6JhTBpLSSJ4N0uFJlMP24rMJmz4K2itM6d3dcZa5q7M9yveKQXm2cRnnNqWPYPiMDjuCncJJhRA6h55jhEE8L/JHaUoisrPBdn+M24Mtz35VL5sE0Ejux4S2WaQgoC90A/FLWn+M6h+xZX3wdXstktkW41+/2thGx9/XJc9pbM/gTIufR2sKsu2Ei9Lnw4Sc+vqVbI8gquRV8PvDihXtlm+JC/ZEpioPQltyz7CFF1PpJKlCTCkm3jps6hykb8yhX8XduLflf+WEvu4jPCAW5GHXi3sSFZJCF9PrbR/o480W5l30497a+rtejTm796uievIlvmb+EVXgzdozZd0Rj7BStwCu8nGrquQpSswYYtrpN9ww+3vY3n4oKGzN+ws9HoPrbC5B6uuZZ1c7yLe6evlvVS0q3VA3snuplDbc5kjr6gJA+veIS9hxShkM80LrEzlkTklmGSkOZKVPFkrX1LMRbyPlAnJcBXHGRIn2cbuCbYrbE9UgoKikUlzaKYls5YrdgZUfLZ0ifk4jTV7UPerOSoOeem/GvmR8KW86EhyG7tnwMn2JaRvpJ9OII52tqEg+QvRBaK/6hz+GlQcGWhVntNtiO1LZdpHYeKn2xP5wLNSLHlnO9MXe6NPRg6loEsa4seRD275fDXGZvroCNJPQ0sWeZC+C72k4DiQMhYs8jn93rbIlzTQxb8LtY2J2NsmakPJY5A79iw0fNmNXaEDdk+fsXba5rMW4cgSt9QleYPos01ZR6gI50m/HZQ8A3u0u4C96W1hpyojssKgqYxBsWcBgdJzeJiyCFFmmIkYwXwXW49Z8AGSZKUgaQhMd9Qi8ESJ577EJ2AnfkH83NR70zQve5oD9mmk5CnIOlz0dNp1qeuI/9Ong6necEmCF+HqyeOQfc8ZrRP2IumDrIm1LXtCo0/H/qB16kG/aQX4OY2y4V72Dhro62O1204DNOEJWFpprtAy3JSqfZkw3A0gpwxxwfGUWj0/8jDxV4Go7qvyKYw3y5ArFIMXh0+vgyvxR3kmPcLoCQ3D3aygt6beQO/av+zgpxdeV2jnZdeRBbaVa6D8cR5kNSjY6MhmR/2kFXzJiJ8GUBw+YG4cTG7yEsBsbIbnWXzoAlL9ef/uHqAtcxdM/wD0iwbcmhpt3ZrV88E8fYAFUSaLdK2Bts2kmG94PmMzLj+7nAPfb775VtOm2E/KQWDaf83C6SYbIDn4zTdJgmwk3rlzWzdunikblev1Sn3VsEFKP8q3Pp79/LN++OH7OuTNt2q++upf9Q2bb775BvkPykbgi5fPlcPG2NOYBNbYmU3u9WajFRuZK2zOpkLvXb31qU6e6qZcS4cLTfgDyFwSfCCJTGRQDHxup7zW1LGhNWyAb8CulEki28pYy8ZqfBXf3L9/rw7IH9c3fZ9Mh78PHtW3ce7cuatbOfjdfyNnpdIZbVWXUc4/9BaFVzBqGmvLuCOY9gwpJB6mkS/6FthoKRDJPTLx17cV0g8Y79PP2p1rewHml2XNEaQV+QpzQXl5DJmMAcYocW6utknSSTbKTXK3Wm/qMxrt2QsrrWnfYGrnFWl6oXmyVVwjKH0TQ1FLXKgqrKOrbEvdqFfqV4BPEjfygEbbNTfsbeqhCc+wSSNwRJvyz2z0BYKydYb/jV7jgxGk/7I/rB15d+66aCtt+4mG1ZnG9S2Jg+B2elerG3e0PoOe3ZbZUMxP9Q1eq6DQbNKtlU26AdsmfULvDPzAPqGoomA10qEnMD/n8NdbZDswqF6eevdKPswkDZ71FSzJkSfNtVjSXEeT7zr5J8pwu64tc6831l8FWfCD/qMvbN7X4WOGzmlTJ/KUT+YsBN9xTwSRz0neJYn8GMg1kqawKEw4PBgZAwJtAQkbZjbGQROxoYyDNsMcIgZt3DJeLmacq3Ow23MYzOFuByYciMPgEX7cvdUAP+GtSkZ43L5S4eKNTJrGYXKPbg1YRPmxwVLDWZ1xY+ojbMofOQU7Bs3AAB2g4Xd8yMiYzTxIVmpo2UGbafggiixx651rnCULnYMfJFFk2YH2FA5eXJEHImzVXNW6sqmxWnF4ulkr75hgvV5pxftyxXu3d1pmnsN67wpa6zIyFOGKoT78ZH7PLzzU4S4HvDkUvmDOLWGYAQAAEABJREFUv9gy73MonJoU4jvaMH66WH7el3Txnbg6ZWw2J7z/b9aBbw4aHz9+oif1s9CPecc9KPkZByjrDe/yvqIufY/eqBPvgbzvV+sV9gaJb5gbGGpKyj1iP6ChRuwq7PnEB670timjoS9Y1TvmhMPqEw5E8zPVZ2c3FJxwMLyJXfi0NXowE2rqWeuWZ8/0/Q8/6GvWKV999ZX+9dXX+pqD4O+/+67+WC3fXs23+OLDHBLGJyPvAik2xPYJzKzKhcmwsZ8QgfgX8wnkdh7Asl22t47t+CZtu+YdmfVVDoJzmH1GPVKfNT5bkab3LjejDv3opiA1wlkznaR9btygHW4rPwv9hHVIkP+m4/79+8oB8Y2zM603a3V0tRa7Jxs6epew5qv8Thmhs6hstlU06cWV+NRxoRln+TZt/JVD1qwrX3DY/vLlqzoEjt9H/E8lYv5loO+DN4U3T3ZbR/8ioz6xKWPAxkfYXmvTN6+Vn6X+gTb+hvXut6C+DfzDj3r69Gf9/PMzDvtf1Po3//XF+flFHQanHqigL2JiKhjDrCq1npRhW/YMQa+COERarkUNGhEllHY8Dr2fJwP3lGdKRfC9ty/FJHQ9jHnXQcgn6JrLJcvjwKly6OhabD0S0ejUGPOviStfWTagT9uhtDXtilDHIEaWLoP0eh9EfyADrzEsgBcmACEP0qfWzFkn643OOAi+cXKmG6zVb8AnfMrYOl2ttWGcrGKbuJgD0uejKcUi4e00aMc8uuV9s2VdnT+mOWcePWdOTXjHRkbypF+pym5Kf5UxDozCthGNBXjNPHKJeUsdyWoGa8c6CEZeB8BJD6KH8TCSduSwuFBh4koPOknDClLlD6OOMEUqELzFv1AgYB/CTv1pk+6m1rriuw4NmhOe0woa1aUUpu5LgZLsH0uU95LflPmd1P6mNn6ysusqE9n7sFccJx9jH/EfzWTMXDUwsk/FcV7bsk3fTf+dYE8y+5fT1n47XfZsh6DXoeIliCz9MpDZtuwZ8qRIn3ot/WhKv4RGZpGAWYZ7kiY8IaLIpjz1pNiiPBIzpQuHoO5jvgSf/ijdH87/qX3o16b7dKPnlLE9mIPXEfOZcUlCM+oAw78HLfJG/LtoKGg9/diMD+DwnwbT/4PkDz2A8hKHbhv+EiQM4UYuTVsYaa5Aly+bNKChK2vlY6x5N7+D9Uor1tMFPjd13u/5XNV7V+9X69TV2oKpHIoShnEn3KCBdXxNfSJ9OqDn8mKPjNA0CqhHhSMnI0HkMMd3qUzMsfAqf4gvu5RMln0NmtUWOb7yEUrerLoWm6ADiJ0pJXS/6EVeaT/l8TlpP0XfnCY2hV1oeCo+E8Me0KjrVdhTfGU4ekRfUHVFHn6pe/iSU6fIJtCqhBc5BXNPuu1jijLCRGoPvXsZ0R6kt619W9lqwEYGlMs8yrDJjsmmUQN7MAN2jaxHi4ZfZPBlL1nfey/630mQAhESH87xbfgjahNTIN18L3al3PCXKL0/sj1i84zYH3nqsFtk6JyrjCuXslw8T2VFi0qKmP3A+jpr7B1r7wJ73btgDtf+MGvzgXQjPgrw5lxKSlogdFMCdbOncW8v4YlWCkuKXMVIoWFnGnZBRLp0paxLgn2g8swP2+KeYaV/27FpRkt8+NAJSgZZAlMpY/lopD9kTyzY1d5Y5HwS4PN44kik/TVl3weLiQydxR8/KG8EiwitaZYKRmxbjp2gtzbvb/VpHu7MxSDxzaSzNBWBlrRR+gJ0artBsb0+m5ecNNDYPs51SH3HSUE9USnbe8DIkhr4xbd/cc5fljHl2VY5CQf21tTbhNa7Ohs6edGteeFtQGi9IOE78Y1i46Q4LtgyCLJJk82YBVs+pNZgwaFx9o40AwMl6ZMXFdNNJxrDQavDQCsc2Z/493iANhgYJBB1BlNPm7dsEIx1QHuRnyZ780YvX77Uz2x6/cjmV34i76cff9Sz58+VbwY3N+UwM5uHf/nrX/T//X//pb/85S9sJj5Qvo2yYQPVpMmEOaYsarpjEnlZP6n4k77//jv961//qm/81v+tB58y8pN7Lyk3G9EZvCZfo+9mMZY+21mcrdJ/sTl9tkOD1qzYZKht5Z8+4XKlmZ7FfsbDdvlvsSM22JZttdaJ61AXzbee8n8k3r//QI8ePVY2W3P4++TxYw6CHymb5Nl4rcPfW7fqW1K9N3348jXRsyyDjAYuQqqFimjjo9a7GvoNbyMkwUj6jOOLbTY1L+gLF0ygOx3GtGW76pN26L0X33pX6125tswDmStCUSejP+ka7UYROucFe5FvNDABuzVFz/pkozUb8TUPMQcVJX3aOXNVo72jJ/onoAnlsbfA68OebINUkshj944+lzplc3ebcuvlvqsDjx3hpOnYvnwgSFsuiG2JCxq2NpRzy1UCD8zgyW1kgaDBCB3T9QuxJRikOqwdiN25a+eVdm2toZ1K61O1k1uqQ+Ab97Q6vS1tbij/v9sFh8Bbb7TTibYO1vDk04q2adoNBoIflXE94I8c/Aq6wJT93juRC96baI5Iupn9owke/UCR74td5KFXsaiLfOF/K7roDP0YUuZxmoR/A1zbVinnM3WzcXCcY6T/BpGNxwNiVH0oT7GFfXgkh7hGMJAGsP1t+qeLDqIXg636yIGwtqTZEQ628FuJQ90BjBwEDxzyTjjX9uIt76M3OufgZnv+Rjs20LMeyVrD6B9Zk2yZk2DVGMMOsGa3G3TBXJBDuouak7Yqyrpmv8YhvsZT3l/MNxgvOzULF5iwZEm2Qagk68o1Er4OiD9wo1K2Z7SZWjCSoMC27KbemtarlU6YR3MQmEPBDe/g1Wqt3puEAzIHGS4+aMh678p7tbcuI0/980dfr169VH6W98WL57zvn9U6IN9Oy/quoap3q4VB5wWHw8mTA7wtfsw7G7Ga22QPh6m3eJ/l3ZZD4PzaxV/++ld98cWXHATfVw4ZY2Ppoy6hrXd16rLebLRZb7SC762r4lqTHVgkl2TVFfcWwwOee2JiTEFK+iB6em9qvavzbonf1pRzyoHnjZs3dfPmrTq83uDLlG3KTPOnz6SeL1jD/MBaKAfA//znP+sXS/7+z3/oq6+/Un42OGukl69ec4D5Wkm/nd8zttXQZVv5N2JXIcYC7jRTSXnAI+HW0WWTs1k96E2xL+/LDe/QtP2CyFbUrVNHm5FABcb0Y967KRMD0NG1oY43bpzp3r17Stv89b/SNk9Yozyq9rlz+7ZyuBw97ajMlNspf0Rv3q+hunItMtvUO5h83sg3+XSc3leM0XyIj54cqOYncLMGfME6MPyO+Oh6B+UkfcLld9JEYlstaNg1Q1xZF+T//c2v3uTXaP72t78r//fzN99+y7r1e/3040/KQXBszKH1OevlfJM+9h9snJpP6K+y5PonnhP07nWlrd9NEAmJuKvqH6A0SxL/wbhqUIpfZAsfGizyY7rIj2l44CMsbGTX+DNi3E6MZZvUtIUYA0eA1fUgfeWB6vhawqEmq+k7TZk/M0fl4PfG2Q3dunET3NAZc8kJ81f+2KKZ8mmQvJeGfF7OOKQB01eIgRvmcQAlfpJLdvqllXHWUGKjSNcjXtQ7cY3XINCC+KBJpBuB9tdlnYmr9zrx4wwIdo7oG7F1hI/lExS7ZhVhNfMiYOWfJGh0VGhWagRGPoHAH3Sn+D+oqP/Fxfzv8lLGzII4feF/CZ17tWwr4y7jzw7fSmbTYz8RyX8d7I/rUC7zuAKyIlza5yol6je936d/kX9GYcnCPMgkgosJHPHVTswqoVM8ehOPDO5wl2zKfkhHNOoqaVEeSfdLcFByVem/N7yvC2ZwU0Oen36nC00qknOavxXhR1QkSfrb9XCpSP8276fQRsLAjbFyhAafdV9o4kILzjsOhO5hVVwLnWBTFmjAtlSYiObL4p+VZyGfQaKn916fRbImzrt6vVnrHayRgQ1Yrda1ru6dQ+FaQ68UHb035H3mJ7ris0nQSdsb9WiTvJO2VdiKqfRYTdfk/4mfn4toaqDqgdW3j6Jn9grZZ0R+zBM8ulO+bXw6wW6yFz40dr8HSQfIQBXoN9iYMTpmnRIsYf2HXdhVPoTG3r111MVOm1jpS2mj3q7UnfjEVZ3hNV+2VTIdrng95YSmnIHyao3HZ5aJ4rMkRx6S/LYhV0CkQd3EF33PI+lsK7a/g8iBPbWx5muxb2TtOdk1aGnD2Dxi35jPhqFAwZz3WkIZJV9oBeYHMtvybIMdHlS065nyqlxC4YOUGTsXusgSDhIX2Ui/G7B1KDpMe9Ts8SSceFTWbVv2AkQGjK5qEeo36Znyb9m7uMi+d8AeUMJb9n+26M3nunw+HarM5A4YDqiLTRDK0b4/HdrEJbMtN2D6mUNBwkGFJSvX9Ax3DEytYNWNAHfcgQFL6RU96YgKdGpGEcpphZQPwh/Z0khke8oioyyfE6gjfWUEQ0B/3uGPHftmA34f8UXswAgli3kEEF26TAjdOsKx1eGjZ+QRkHqfNDa7YW9v6szhq/UyH3fCTS1xAbpTTPJGx4h9A/YNsTnA5qn9aOuSD/gv9QvIRdk8pzu6rkGbYv/3POMQi39XKpPGDnpr6rzc8vKqDTA+rG7y8gOdl1rH4XFwahynDjh1x2DIwMhG4X6TdD9YdtOhCmmSbt9R4lwQHYVJIcMwzJ/4d3iAbq9hHghpp7RpDlzzDZds+uYbEE+fPlV+8vCnpz8p/IsXL2ozk5HDpuFGdZj54IEeP3nMZu4XyubuPTYR8xOCK/pQa110PQ4Rt2yEvtHzZ8/ZHP2hvvGbg9/gq+XbMxwGP6W8bKhdZAOfQSuuRh9N/4y+ovTJbLh0aJB4t6WPNxUvkzOAzPfl0CSMLBDpHWZGiOYr/IJZdC1Jvx4YH0FNiKRaMbY2jKn44/btO7WZ+ujRI3z1BHzBAfAX+Oyx7uPDu/fulj9v3MzG0Wlteqd+dkPT5901oZJloVoqMFOGIrFS1VmqfpDxumXcph9MuKh2G+kjthXfpy7T5vIZ7Y+NmxOt1hu5dbRYJOVQEn0UPIyEFYhxDqUeIxjUOO5pCi/ytb5Wx0crdK03G/Stlbmn4bvWG7qBjSaKqDs9F1CJkZfSgpQSJJw2GOg/qccFc9MF/Smb8EFt1PKiH8nf5r61pq+uVyz41yvKvwLmwTVInwt677JbWWKetuVQEMZ5hJ8xQrGWITMqdo3DWDzFCxZ/4Rt1DV6pft65n8irM7XNTXAb3NK4usEB8Q1d6FTnPiu6g9+NGw59OQQeyIu/ozP1GvGLQDRbIxYB4o3vPWJ/0Ybc2l/jnvsosyQN/RxEcdKH/hpEx3X4ZTqjacl5zC+yX0s/VefVdAkHh/LTWhNM2x3kfwzn37WY9FNpOhReqGt07Ch3AKHBVkO+iQqG4aL4bKrvGO9MX+KcjTGBNvr7iJdGKNMyHxAG0g4aR1Rxh2RBuFsWhtAcXBbIkLGaOasQkXUAABAASURBVHFBwsE4x6Hi6LZsS9wKVRhJxetXXNEzwTbqrNZmOofthFVxJq61rsxn+QbrKQevma83mVeZ33pfqXfGfaWToquArAGX3Mq15UNQfnkj7+McBofPPLrjA0D5AUcyk+HPsfyauTZ5El/zj0ZFX+9dKf/k5FSxKe+3rBHyHnyy/P+zDx/q9p3bOj075b3H/E+eFfN/3jk152b+BT1oXa014KqzBFUuqKEBpO5R2DdjFmB2cdPD6IkudFaZq/LdZO9J2RObYndkq/Wq6oRapb45EM+3fbM+ys9Af/311/ULJqE5OMw3SLOmef78Oeuf1/PPGaf/ph+Ly3vrCWArmuuuR4VjLyGipydM3ckpu+zvral8hX/S9puTjU441F1QthMXv9nWdEXfKDep0e7Jn/TLL5Pkv6B4/OihHj1+rPB3792pP+o79Km14o9JJxqtmAN8CVN8E1IpT1utgAxqmwYSfWjqR+lbQQ5g68M47+8dA3vxwyjRsw4g+KtuSpftQuxym+waKSVtnPVw/guS/CrN16xVv/l6+nWarIvzh4pZ077ikDrp8nPoyZP5KPNExsGI4YXFypS18HtqYcAMcRHm+eH7qieuC09++rCe49jUespzVdtxqk/jU4eA1DOBqzvfQpoYnok7wj4O/xPLPVuSNIT2N2Gbx16gcqEuXcRzl2ihFeBRYR7REQh+D+Jzl4jHPn4RShHZhk5IP+/MIRlrJ4y/DevZiW5qTlkx/64Ygyvmtd5bzcOteaaNMRj0mbaDvNJG3imrEb+U5+Kj4xj2FG9foZKQ7KHEK5d5XAfE3Lw+pUTTHtUSPOjSzE30kz1Pv0FIUNNlsoCUARYZwok9fprAMQj+mjs2fAp+TRl/5l088CmePqShx5DxdwynH9FPD+VQ3HH4nfj32FLpVOOrd0Ob8l7IOLOlzwJj3DZ5rkHFoS/0QxB5JZ4HaH+lDvvAH8CkvAXCpvD67Cu5mDVonfmZ+SMYCIe+g6zdFyxpEl74//folUmYbo9X8dv75HiIdiINTxyf5xFm+ZHkU1m6N/3AajBuUsZJgXBk76CRNpjjvfChe0zvutKDrNJAW4u8qbemVevqfUJ9TsjnG96v+YOrDk1c612tBU2tt3363vsH+bynp/f1inQrTeEODc/at97l4Zf4Az/pbmrYaFu2JS2gFXB1mklHFyKahDhk4dOGCw2P+FffZcZsR5t9abvsbMxzvTfqehkNWWtNBs2WbdVFBWIfpPrdxM/2R7hHpf63Pcqu95WeugDbWuqXugYJB8Wb+BlRZR5XgajuKo+6Z80/QPNZZqi9iXyJBv+wf5C4atNZp+3yq23BcEPFNYcRaA8drqQK0i6xs/Wu3ppa7xPIb5usgWTRVAFGxoZ3wNw7sG84YPdxXNlKvuvu6Iy8KA9TSiHlEgGRjeQYyOtGVjQPeMxiDBBI+UWQLHzCQcIgNg6xFX/m89bk56HOn0bkwVxbyiejJ9gwgGeVRQlUb9QQnejKZ80d+8P5HJcvOF7w+TN/2LtlYylxAz4aSTtCyUgRaCCMdm5T1oRqj7QFsGmTZjWooQmHNuxYIPggRLLqQnXR+bEUU+Vj/VjABOKTdEFyXwJKjU6bJ2gttCk22AuNbAEKLZl/eYqrysSA0PghGOjXAz4b8EXkkz1YwU2W/e2ZCz1GiSMIEzoj2QPN5duWy874Meiq+b51tR5E1uQGbHFrurBotnmkTwyxNft8oUcY4cclXTKGhzpAmW10Wk3/V12WclO5dNa87LJ5FGxyIFKbhnm59XKy3URy+vyoOHIZJBkg+bmq0GCbwcOGTTrItCmbie94oSZ67EjXPaKwf95/sAcYYSODIu2Vg7F82+fnZ8+Uzcx8syU/effdd98r/x9avumQDa5slqd/5Ns8+bZqbeKyQfj40WPlW8A5EM4GYWchlgZe9CfvUw53v/nma/3tb3/Tf//3f+t//ud/lAPg/Kz005+f1jeMYsfApGJbvTcWW53N47XWGzZRLi24ulrr8jLg6Zk2vbNuy34Xsi5dFSSdAHfFWdM/hSK0DTtD118jk0WNByaW7dzvI+u9YftGN2/erIPfJxyS59s1+YZ08OWXX3AA/Fjx4927dytdfLdeb9Rb16Fu15f7yVK/mzKbOjT/NI5jN2O2NlvPzzngP1e+3Z2X3kD/wBXqTLIb2uAsP3F3gwPq4OyGTghv1ifEryiEQ12UDnkZuEmNsF1HOjvku2FUqNzUV2twohV5V2yUrQsbrTbUnXY25aX+4kWV8uXMFwB7xiMM+H4Kj1WXgYk8SJ/OXHR+fsGm+1vq9FbZrH/z+o3yzfakadi3WW8Un+ebGhvKXq/XtVl3iW4m2Yq4zJGtdyVvYHRQccmWZNkO0eVrZM5kymNAjNibskd8VLaTcJA55mrauWvrFVhr1zYa+om0viFvbssnt5Wfid716RD4gsPf7XiCPzfUe43+FehAKWXWOkJHXEcJo9Qop3H4i/fhGzDxQqrDRbpD4MPcZyTdK0q/SyD0Olw2JikP+CXlHXJ/DpeSfkuk7M/VlzyXUa2Vxzt9LLovp/29QnYMQDs0XPChNiPlZ9wjqgbS72QDLRjkmRd0wagt/X1L/wfMCSKVTC9nHAmMQPTyYJRIK9KOYCjsyJOxGIw1bxA3zsj4RDaNV2TwtZ7J/M77KXmCxIsRh/q6zbNgY00gwWpKU1Yc8SKONA79HHjOxxhmfrQtySqiUCubFZv1RicnJzo5PVG+CXwS/mRD3Ap0Zf6aYPigqTO3rdcr5sCVbPNhaqvzC94HvBcyp+44/D2HjyxrO6Xullx2SIKPbEQemHDiekf3qlV8p4zMt3fu3avDxS++/LL+GCrrh7t37ih/LBVbV3lHkLYxxwa9NdWiH1lvXZEtEAXZFCbzT5oeunzhfm5kWEY7c8NPt201Y2OfsGLzaMV7aMM74Yz3XGw64513woH6Bj+u1iu13mVbA/0o/1dnDoJ/+OHH+inof371r1rb5NvBOQjON4Kz/skf0GUt9PbteR0gx1fiitVYNXkthmHoPow0nTfisAXy5LbJWWhlS2sNH62q3Zf3WnwdPj7dbNa0cWyf8okrfbiA4kY7pv3PqOed/MHagwd68vgR65QnesQa78HD+7o7HwSf1WH9aupLvaG3gxUIfReNNPZc7kxTXmtNptz4YsSXS72pkAJcoXpXCM6SjqHf7opa2dymLwDsim3iyh9GPmNtnLXqt999qxzsZ5389KeflLVr4vKHEq9fvaq1Rv44dpe5grXVNLcMNGFqhrJqSOjx7SkQYvHPks1Dgf6wq0zDzXH1VVTcJ1uC3bkXUA/b4i5ETfEwvgKC071ETKFLzykqz4gXGv4IR+JUqQqObIFguAU10GKQuBwYUaMvTLATDoRcXAbL7ZLZoVb6Te+dsbFiLt3sx+M0Dk/5XHCCfF1YMc+t1xMfmjGaeSdYbzZzmhXjqhVa60U7+q/HlK73VnY0xpZt7Gsg9AAEkqWrIDmyRKiu+C/tP/AYGKMDdAx4T44BCfYy+Orplb0esqF1W/lXSo8ekR2DREexn85S9KcnnlP+kjxz1v/HyX+e50yLVFcrRlr4hTIUGBM+IGPkGnQSTuPHcpvGDSL0EfbnQlM+FPgKCFZc6IfgFh0TZB0ueMxRIPhDxO/Bpb2DY91TeCofA7jLjuup9nHKRV7u5T1T80nmlEvIe/NDYKa5lP63DH+o3H9X3K+oXxwdf8f14IjVvl3YZ9Evgbhoc9uyj5B+ex2WNHR622rAdHJ7ydtkL/xEkyZjssBniZ41Ouvwdd6fAWvbeneueWfCR75iDT99ZuBdiP6s8QO3lHlZ1hjnQd+/V1eq/OhYU07veQdHNr2rq6yUU+/uFe/pVaVP/ugJ7Nh+qIu46K61Fsx6dwLC3+VOCy84FIBJl3wbe3tv6lXv0GP0WQ6d/dOgDqKo1H6gT87xRf43PKiTsbNBL4H6Jmy7fMdD18GarqtzWfYKgnxmzh+dT2sm2iadIVmiF2obtWDhQ48AKxLo6mVbaZfemlo/aiv41rsSV/2edNbl67KtmddoT9Z0Q4B9x/F03MocWTFXHqU7D8C9jy0+ZS9oxiZTldBW1J7C4sIzFMUz5RMmwFDBLsLH/MC+TB3+Is/6c2BtOiLLZ6/ikZMxGihDgDIkqDQ9NF2kS50Kc/7oyJ5HHQJvL/i8fqGceUU+4JtKS74owNIy62pZ5fe0SaGr9abemlrghgkLYteM8kO0BmiebgIwzOFVLqEqMOW/g8WKJDoAtaJAbsohYFsN2AvFlrbEYSNyJxyYOFm5qnzKHPH1gK+G4/0wwmN8g51JW4jZxbzvYdlA3idYstDiaOJJVPYAlDSkLf/Fh72r9wa6WgeRAbvJJlMgrrIXPUXTxwcN2Dlg77CnyCp+Shf/LnagqfQ1VAlOdZG4KCYeXE6WyK9iSvif8ZxqI0HNo4CjbFeHaL3Xi+zw8lvP4a7Wu4yDxTVSxwEHZkLLwMiBSw2WiwuFzyZIwhkwC5J+pOOM5N07ODz6/rz/eA9ksOZbO9m4yiZWNiq///4HBT/+9KMiy4bljo3fNQud27dv6eGjZUPwUR363uXwMj/3nA3GTv9ILdK+aetsdGbTM3q/+eab2hTNz+kF+ZZMNtKeP39Wh3OZbJPPbuos7ias4KeFVfpjR3+j/9mWDVJYKAj7Yfja6EvSBMCxOoLX5jsI5xQQy2q9sxhc6+zsTLdv364D3idPvlAOfYMcAj9+/ATfPVK+CZXD9GwMbdjsSR1t14wyjQ/mE/2Ky9PMFC3HiO60z3a7U8ZocM5hab7B8vbtGzb9L0gyykYBxadd8kLNAib5LKuzMN6sN8qG+Em+3cXhQmeRLDVt2fjMYfiQyVVc6DHt1nrXisPeEw6Ogw351myorzcnJV+t1+U/10vHZIz9owbmiIF5Y0HsCSqWuPDBjk3X/JzrlgPt1Of8/C19663evnlb9RzRgenKYqjHltRhs6n2Sjh96xi90RdB612JT53z16Vpp2BJS/UUvbp0xf4FY0ylXcfy68C8GVMG3mrBzo2jrc5h+QoarLXzicbVqbS5KW9yCHxL0yHwzfoG8IVOpgPgcYN/1qCjv2FB+k/K1WQSxhnOajzBGHT4SSoug8++k+mz8PES8JIwTO+7En8dDulj0CG05/DBnt8zSRtEsGgN/1sjuj9V55J2ocl3zLvc44gvIWmCS8LfNxCfBmXRrysqPbYGCD14ogMKg9TpOpBqP+5Jyvjpq8whp+r5GfW+lhvjAflY9jU0mzEyMjcx5zHv7QAqJONN0tlW/QudQaRyZbzuwdy25xnHBz5jO6mxjdImbn4augD23XuJ/DRqW/YCzTzjGllj7mzUPfPTer3RCfPbCXPsGQd2Z7yT8lO/Ca+Za1d5zzK3tdbUKp/VW1Pybk42OmV+PoEmHbWrdd2bvB84BM5cO+LARr6OjtKHzo5AdEVvAAAQAElEQVTOyALNlz3Z2ltT4tebDe/HU+Xdl3fgo0cP65cwsra4y8FwDlzXmzU2NVE5kRu+q1NObImO8Ae7m2yrATupgYXsABFOs2Ayc/DSRqOWy7bsoFFWU8qJH/JuvnHzpm7cvKH4Lj485f214Z2V9wGZpn7FOye+ef7ieR0QZn3zr3/9s9Y84XN4mPVOvjn6PN8IfvMGf26xZbKBkrVc8WtsnRDPkwbDJ44n/JK2qIUZLnT8v8G/pxziXsUJ/eDkZFPvu9Sv9/hNXOinMKovWWrINyfrqu8dDuUf3L+vfBv48ePH9V9V3L13t9ouvjipPzA4pa9slHLX9IHrEF/23tXSB4Bt2RMk4wfaJPWKKSVHGtpIQ7y44pcCthJUxEmOR/RbXEZJIeUWmmzL2Jty3759q2c/P6v2TXt+/8MPyk9BP/35Z9W3gV+8UL4N/Ob19LPf9Ud19IuMlf08QR1jM0VxWxSgXPbMQxL+dyH1PAatgimTxdOT4CfcUzXyBNyXslwNJzKyPVLSgkReBQm5FVyNOgrvNSzp9j5GwF1JoSzDtOgKn3zaXyQg0p6o4CfoymXZEyRrau+x+nvGwynzb+a1IONmw1jcMIdsGKub9TR2NuHBScUhW6+VjezMM72vlPHT+zQ/2embn4aWMVS2qS5YGe59IKriNT/jj5Exd+gXA/Ub94i80pZitO6pNKuAINcHrkQv+ECyT4ma7D303KvhRUfkC/8n/RwPLJ4L/Q/A0m+KWrbVggZt03hpn03RQx4bapVOWGj4z4A05ZGEmktQrhy4hX4AybdEF58H4F7EpXcf+F2Z4/Y+FBRbjBWfApLV4ByP5pRoqnBkQd6TH0PSLfhY2t84ftmLWGjmwN8dS11/ASULN21XNw9CtehaKP4Jm3b4bJgcM2yLe0b4BUc045JENjJ4e6HL+4xwZMdY0s2yjGebdMjDX0XWwQXWnB20/nnzQPJ08kzr5GkPcr0+0HXezYWVwmd9GyRP288b2Gd8o3qE+Tch7X0oGrcRsOwJsfdTYeq2T0t+lKiQ/iOGdSioEo9o9TXCJPnPvuc62ZNvlvrac/gD9Lhi78wFA7Mb+wUjGPaHZrPsql9SRpRBy7cztR2pjmULb1uxtTf6ee/qDQp6a8Unzp7SNMYMrOqCOW6rye6B5gJl86gB+yb5iLxSV9brHkYYQC7dkRUor7F2TR/qralo7A3mcGSBnRyTmiqVB/elaSrhaa09qCgbqyOog2H8PGI7vbKUlDoeVv6Jp4iiTkWgpE36ILpytpV97OwVBcUPW02f5w7pJ4NiCYrmm2JkU46nOqY+74L4agtopbXINEG5CIegGtPwfZkLXcpewkc0xpCYO1whKoJooxilDNuQy2gla3JDTlv0Ftu7LttNnF1646cgvoq/d9ftjaUt6PNJVyAn1eGJGTq6DI9ennUvaYoulUkaWTbAxlaIja36eG+xNWh7m9PvS2Ee6Fn0lS2Eh9m+1GGMnUHJDz5O1qDZFAxXSkJJCNEknbh9HMGFh/3PuK2yFQKV8rAt+wpaU/5yKi+0YM1BSRA+8tYnJ0t0BHwwBBy+5OAl2LHpkUOl8MfIwMmgGjKxkKcaQfOFDTrGLL6OxK/Xyf+flOFHZoRPrnqSD3TyLe2Vg/p8K/IZh7A//vhTbWxlkzLfbMg3Gi4uzqtJshGcTb9sAP7lL1/qS5BvrmYDN5sZnf4x0qYXHP7XNy3fvNarV69qUyzfIv7Xv75S/p+8IJuh33//vaZvxLzUOZvJyZtJptOvViyyjvtab029N7UA3j701Rjno5of80fid9gl3UKToPijjlXhRMywLc/8UTIhVsOu2JwNnDM2h29x8Hv37j0OeR/Wt2dy6Bs8efJEjzhAv3//nu7cua38f2HJU2MKHZZrJq9xQUMVncsMSbkHmANDqcYewoEEkJpYYbm951FFFxmntLR9xmAOSuP7fHupwIZ02i6bnPmjgNQph515WceOjOO3b8/rQPWCfoGyqveGRfDpvNmcw4YVG9Ci5PSx2MOkSfv1WiQn/ozNrSV9fTONDa8soOO/3rrcHC9gP7knw1E3lv084IlC/8SQxoTBZONF9afUKzZe0B9j93a3JZGU+Wu9Wiv9tc8baqln6mibci9DkSBvQWtK2t4berp671raLflb0h6hSQoMNXLIZHIxYVmwUL+RuJFdxwE6feexa6euwStworGfyusbgEPg9W1pxUFwv0ncGenA/E3gXQ6CtUFGPh1ABgldGlcUCohTWdb0zuV3JB8UjMR+DkguqhryO2AxPtSyj3C1tIpD6CAPaN2fU5tPSVtKeXxC2mMzyEFj1fO6R7SVHGacUWERmJhrn4ciDty1CT8g/LycR6mv04m53LPVjHG40VCyDSB9ZaCtBvrrwJgY6cej1qRaSz7Zo/UTrTc3OIC6qRUHwH11Irc18V2jW4EOkSmLA+AB7JRvAKtZjXFtqG3tqeHdyGItV+aXseZO8vLurLVMUcYx8pGF5IRxbjronDla9ggzy389cdloW406VF18mKdqjlqt8ctGJxzmni3fZuUgOHNw3j2Ze5MueXunzq0pc/gZc3p+veIWh5/he2vKnJ61XTDS8RqyvK9PmNPPOOBIuvDR2XrHNu0vG1uxsSPvvCNWrBk2HEae3TjjXXh3elfmgJH34z0OgVP2hgOS3ppkKWW13tV6V+mAloz4hRr9dpNt5V9lhAu1uOoBzU3zcMNNTxhuyz6gbOT9lDpNvrupmzdv6QY+yUFOfLpebbTq67JJch3qvnjxSj/99FTffvOdvqqfhf76nZ+GzkFi1kh5V6UvxbfClKH60cirDihdyTxDAfG4HYYbPukLlcKyTZduyjtuM9t9gg9jf9r7LO1OP4hss95oRRuUL/GhzXoB5bEjbWu74nPAe+v2Ld1/cL/WLo+fzH/4xyHwnbt3lD9yu0181oLTATmHwfSdlJdygw22LFivN+qUmzbDYlkSRWm6EpLyNDZ12njFezppdXxR98k7szBhbI/deOYgnLk9ORS0F01MlQh7oMaKJG+9K77aUIeEsz7KYW9+GecH1rFZL//4w496+vRprXfzKzr5NvhL1r9ZT6V981kobZz5o4CtNLAoQrlsh1yLQ8yBuzbhtcJyDEXhLcqMfz6EyXfkqU4VimQi12r/kHDKNj2ndPCpQoAAiyhlelJK3Yh/t5vSP0P3bOTSQJVzkVXgg4/4OOMosOdxxDjM+Ltx84ZC85kqYyPYMH9mLsl6uMYN46fk9Lkao63X/NLpi611NcZGY667DrZlXwdMnuVwn3STnHQGS/PQXjgy9RuP5qmBvmVbzW1ftubL8sz9wSTFvgdUgb73B9vzZ3HXeoAeRVu8+7w28XVC2pi7ellRHrZlz9iPk6Zp3Ey096ZO3HXIuLKTX7IkWE0jYOk5H6Ik/ZwbVSPjp4AnPiVr2fQpCf8XpUkPeNdcnFM+SSxY/DTTirqSiVSIf+fnXH612TH/O5Zc1Yw7ivn8RzyCebUW4EF3npXNJHEIuRFwV/iYfkqRS3rS2mbcfCYYj/Y1eWa5LBFdEJdteEvcWi5427Jd76PWM867so7svavN4dBLaE0tSD5ob435oReyz5P3cLBer1gXr2dMfGeNmrjo762XHrvJ/BOwxFPTRX+J/5e+E37yNS00x00Jrz6JX0RJt/C/kFJN2X4HDV+XH1pTK540RRNu6m3CIQ31nPXEFOcRYGN1B2jWByM04X19k2ZG8gRz8D+DzHWyPfmIetszfx2N1chDAueROs8YWC8NA21IeJiRL9RkL3Zg/yAyxIy/ZNRUJvpsy9IBV8PS5TjsrLbpvdqq+Csyu9XYsKNZhysGgPTNtNMYm8EY2WxjbL30GWaf+4quvfwyY1uOPbGhN/VCZ3wCPhf2q3bbBwVh6UQhwSECt8VGUPZBy2ZsX8KkoEpkJlOexyACKSn2+aZ2mnSM074Hh8mHQ85dyarNppz1vPqI6bbVjsZP6m7CBTc14tMebpYNNEHwslRgghiPEHsX20q+2E2aKW6qS/ggddXRFbWllzJsy76MrON7w7bWaZdGG9GXaJdGeELD7obG7BlMZcUXAz7K59z8N2rp2/H9MUbaY5zHAJljbchlHNtyFLPUk9LIR2iulO2ypcXe3rA16FAQWeKhtkVFdbiiA2DPZPtImx6w2DmWb6dc7bIChCi1rWq8akCRxDpck5WLkolGFhxSfZT7zOQf1RcTAxKOcWcqCZ87YtvU48iRNH5ncOYlV0gYNBzbkpaMo9IZRpw41F9IpCMEWzZJp0OY3bTxSnigo6RjjEwqe59gg9ETpNPCvv8m7ZLvKn1/pv/7YlL3Xf3VxZhxsR8IdpsrixzOtmzDqdonm1gvnj/X05+fKj/3/MP3+SbDj3r288/1DYb8xGPaYLNe6+YtNv84sMy3dB49fKh7bPzdZBNjs1kzyCgHtWnLi+258s2H5xwm//DD97Xh+fe//03/8z//rb/97X/0j3/8U/nWRL5VnPLTN2K/ZLU+9bVD31qhuxcSZ1v2FUiyDtfET89FShbtgdDKPxjuAyekOlyTyyqcNEH6eEtfB4kou+mDtsvGNX7Khk2+CZ1vRD+4/4CD38fKoe8XT76oze1sat/hYDgbx6ds8GRDcUW+3rvsppSj5UL3VMYiMIxlWzwmSBqZvJYFRHiyIU0a9GGr1SRlXIoxOSg/63yeb/q+eVv/J2E2oPN/O77l8Pc1h/bZsNxtd7Jd9Up7pG6hxsaRCXzHYepuu1WQF+LIGE4paxbB8cEN6lbgQOD/Z+9P+CPHjWxv+BwwF0m19d72zO/e9/t/q3lsj91LdddepSWTfP8nQKZSKqm6erHdPXcgHkYgAAQCARAkgczU2clWp4WNTljsP2FBa7NZsUA9gKbV0DS0JqqjLaNGdE/MDwxSTWlMIPMnEGrdDC55blgTtmVcpT1pY64LkRr/pg0b6o/P15s1dWd8tSRn9ruuK/Udg9Q6kE2AjJShTgxu2B1Ef2gwtN6eoTUlfhMumW1hlpZQaolk2E0kBCP9tp8G7dj02k9r7dnsmoZTef1QbftEw8knRSc2gveNTWCD+lnoE+2he201aoPp15DW1AJqI3ggDTuoL8cB5MhhJy3cb4HoAtnNq4p+oU5UpHhMu41FrjC6L6BgKUiWCSzHhDzxYEQYOpG9QPzmQULV89MUtb1omJ9AtPXM1+fITF2OKOWhsS3jcKIHiV4fJEwB8p5GJKkzCRt41ndNheRu6K6AHb5LHlkl5NSRc8TH6DJj5SyN0cRiZvw9Nmkk00g9ezfGczBA1xoZ11M7kYczwLUwPNZq3TEga22rVljLXolMEtfSpNTXqMWSqYDr021QGzps0knKNR6MzKsj99U9c9HI/BaZCFPAKXNe5EH4Au3goGvi/YDM1KjCco4MUBcmwfwWh9WaZV/PObaVEGJbjbYOtHXF4sV6vVHm6WzWsKqdQgAAEABJREFU1kYE83XiG+bm1Wqt5Gut6wq/ynMf96n1ZqPNFoTO2EKzkZGNvwfzpujh3sb9IHqoXj1Msg16LGfbWq0G7NnwnPFAn3z6qb5iE/jPf/6z/vT1n7hvfsaG6wPFtjY0ylpSkLNpl2U3Newdhla2d0peZM1QSxwS51CqVKBEpqVfYKqfQkWwbKCUt1obsHONnac6O3ugh2wCP3z4qL4Fm3afnJxi45b6VxJlMi4uLy+5x57r1cvX+vHHH/Xdd2wG/+Mbnou+UX4N5bvvvtMPbBw+e/ZCr169Vj5clQ9l7a72yr3LbmppAwhv9FpWQqycMkYZcByMOeQlZByTIaztKh//bui/9PEJfX1yeqIDiEe+Ij39PLSmJcR3wzDQ7hXt3urB2QM26h/rU55t8iG2r778Svklk/B53nny5BN9wsZ9aL41HL9kfEX/SZ4B2Hw+Y7P/lPozbmJX6hq5b4+0JW0dhqXNvd7Ye3Z2hm83MmM8V1XalnLprlyXhURKSH+SoWTQWVTEdeZkuNtAfPMgD762LRtQd8M3diPbVJv82eBN/31Hv/7www/Vl4nnG8HP2PxPn+bXc/Lz0fk1pDwv1bMaHRb7FL0zUHrnQTJy6jekjjAfg+6H+DVjKfPYjue6Hc9twZ7nrD1z220kf2zDxKoNLUV7HId2pmTvn2JXpKHJS+kQyiw6Oy0hickLiFb3kU+Mg/eA3EsesueocYC8yvVTxFwHIXPmkERnxKqZLVLx7uCK14l4yXukzlIkgQihC4jec9hWxsvA9RN6jKENdU1lTtsyn/Zr40SnXB+np2fQM53Bb7cn5FuXHtviUE6hduK/AOplRHmUSbL0E0jWnoszEQ6KwCtdWD0BJ9lNtjsEnUGKBN+7yVL496D/UeHQSsZgxu4NfFRLKVgO+3fRjzLyozP1UXL3uZTcbmYJOR0ceT/vGkvX6RV3j9sm1VLoL0IV1XsBlfopzIWoduauSXmC+Sv0WgqHHyK7C6TqRp26I8SmO8T/LtEH68Ux5pmm2iRBfBNJZ05JSlCpJYM70KTMmGV5bvmtYVPnkXUi3JRYJOuuYBJ+Mah3aYuNFgttgaH3Iem30fOKwBDjnMM5dSzC0AInxme/ocLXXNSz3n0mD/mvx23PZVv2HUiydXfanfktSwX9nEAh2zrcf4fl+fLD1LZsygWt8Vw/aMW9fMU7TTDAD6Vr6Gl5RwpKjixlQANDdADbcny0gGedaT9p5P1yXNbDeRaeytcjZ3zKG2+Phw8iD8Iv0C8OmEQ7BbCNiL3QI5lmGc/Apj1p072gvALNgbbOHO2BIx6r8+RA7HBEFhwEvxeGtthz+38mjR/sXlayljDGB/R9+r2eh+n/acHS/8mzFAhFjxbcji9yaGoJGnyB/kqfBcd9NrSmyILks1MqijvSF2UbdmQOiH1lN/FFnjw9t1Slc4qeQB8OPavV3NTawDXUADTX0IxhuZaIF4/NrWDZTQY9Hj4ySwoYXcd2wsfXIz6P7WN8HT8jT1wJ2GwbeyxTR8HwM6KWmD4cTPIC2BQCqJBtuVnNt9BmObSRZhO3yA/k+U89xOEzMJ1uYWZIO2jPGIow7RmL9jkicaJz3q5mORumMJ9sy76FlnhT+XmYKf5pByQdRTmoqNc3znPaTFlHK5/HTvog/ILkp7dSuojhjiGZv5yvURPJXFfxIlgyti52Zby0YdASP1C7+kA3Ak6NPpTFnmAsO/EvNPEgsnZcjjplu+PgkNbjyHted5IzlYQEnaXiRD4C0XIfPqL4/VliQpAc3SjRAFVdnGzLdjlyaK3fBLkgs1hUWK80EB/K2T2vCN1hDAAWGUZQCw0sPtQiCPEdKFkGBfwITZkbQM8vOZbm/JKyf7Qy8VcWlQKGq2QO+otDCenSkUE84t/4O9+IfPfuLRu9L2tRMhuyT7//vvh8C/j84lz55Eb6c8OiXRbxPmHD97PPP6ufMs43PrJgkQsqV+yOhaT8zG50vn79qv5/8Pfff6f//u+/16bvf/1XNn//Uj+DmG/9vmLTOQujtlncWF2D8ZM6VywGhw5D09AGmYvatmwgp0nvI2lAhevkRKWU6bAtDnGFFizxQNahO4Mrf8rAwVucaHYfYXZTHga32y2LNqe1GJwF0GyUf/XVl8q3fb/++mt9Cf/Jkye1cLxloXi92Wigva1hSZQLvbovmFRL1FUoy1vFJ/fF3jH9S0eXVchE3tKNfgoz+asm5D0LgOn/+L82St+9Y4H6nbLpe35xUTRpGUumoPF9G4bqo/WyQMwDcHSLUNf17orF6p0mHmCbre16Vb54/OihgocPzlg4PlU2G7IBvNmstI7OZg2gAWd1JDcwdETnxA0jDxwYLTEpp5W2lbytNSgbOTR2TLsZ1+OMPr53ygJnZLaVhe3eP2c6wfcb+urQljbIdqrQlPrxoW4H6pmQH4PMWNUzerZnSJtAaKENZadtmawdlu2SD6QP5E970o/ZdKQ5PO4btMJ+atqNg3bZCGYTePSJtHqgtnms4eSTQts+lutbwQ80sQE2shmcfB1bTdk4djaB15qyAXzY/G2SGjILowq2YTv02wS0GHDgR2nhZ6qfHxwd2KlbKLk4I7ebbKN8AaysiAwbQPpBpEzrMfwRpmbSMB238kRYupD/FJUsG+inkbwdqpASStkFJT06YTjHQXDMd6EPJBxeUUNXI1I8qZ1ax9Tij3wCdufta6qEo7g9pwkaWEJUEHxBdwXP/uYSxPiR2Ej+YAfdo2RP4R3W9W/Er6W2lduZPDzUsHrE9f1E6+2nWrMJbMa+GOv2SlqgQRPjYUJHrjO1gSNYFbUbecX1NmlkDijUfLJnXtsrm8BjLkzsU6CEaWYjCA+O54ikEi+S7CA5IfNh9b85ekRsUmYciYtFLPs63f4QX0UyVXWGs2012jsw76zXa22YCzM3nrAJmM2HE+73G+5NSRuY501emzpa04pnvOTNBkWeCYKa0ymb8vkli2zURU/ydR1NpqxtHYc+l9Lb+HsCSWvkS93Rm18W+errr/T1n75mM/grNhw/VeTZxLSja/YmbGxM2bQpNi9obVAbmtwsG+rQoPMSvCTEspSuOqDHEJJCz2rp//guftjkm3wnZ3pw9pB7/uNCvhV8gmyzOdF6vdFqWKthQ4ZB7rn5NZVsCj79/imbv9/pm2++1Te1GfwP4t+yefjD/O82znV5ecXYG2MAFmCvZpSxsRbgAo4ytVMsheGgzydsHgtEZDcN9Gf6ZEP/pn/SZ8c0fNJWq7WGYVCjP46xov/Xm43Svw/Z6M/zzOeff07/fMkm8Jf6DD799ikb+MEnbARnE/jhw4dK36VckHESmvpWc12SZbvGWGxcbzI2N9yvT3hmOtMZ9W23G8X/vZMmSEc5QEuo1i+Rm9Q9at3112TfBvmwSUKeonRkxmpE3S+mj/bKvzfJT3r/+OMz5VvAwbIJnG8Jv2Zj/935ubIJXM8lvOtM6IpKc7Ite0biQLKug2UHTb3e0MQDkXYTso4CPqKukfksz0bH2PEsmPiYZ64DRoZLH3dRQlHiAvFr6ILohU+mgmXPqOtt5i3kM0QgzrmOWSNKwgUlrlOyLSjBB05Y8l7qwe4bKWhcbJxpGXcjzxyZ023K6BiMBQeWfR+6Dtt1Ha1WA7SRP01d/Dup4aek1Xhfb7RhTtkyH+e6DLaM96Qt16IIaRcDHy6HOd0Nqibt9tHzJq2wJCOuOCfb2HkEbHRQctoA38I3xuCBhifNQZSaU5OIF+r6sfKHUD0YsgD2f+oxD+ulpaHVVOQHvgS3T2Q4iML/lojin6Mv+X8d6hq9USUSBnPmwYAJ5mYFOMeMmAhtK/P+h2CTO6AMnOw6K2dx1hxXAnzFZyoj/ACSxJVLpqMGOLx+qqh6FdEQ6BBofVcZCaoqHn4BsrrOb9M53fLMvU9Mms35XwiqfN+Qn5BgoTBxRpOZU+6EyZm00APIz/zi90De92T35f05cqvGH3b0ezDxA8/8t/DUXfluUbd78i/lPkQdO+9qV2RB0hckHizxY7rIsSV+VOIgNLA4d+ijAwP0cB0zpA88I7rzXNrXPJFkQjvlFhuImZpt4+PiBHsnSqhfGCyKu5A+cvrE9N29cLdn6RuMGlrT0JraMGgYoC00aBUfEud+3zeKkTfkoC1wo34gAv6JPybefyaez/KMFjohnyI7ojiN6eDIj8TQkOIHJP7L4SpKE7Gv2Jsnkm2T5ps+SbvwRSMtMPECcTLrrkDP0xzaksS0caaHhiArPvLfGWyrxg4Ub+g9lFyySQEHn8C7dZmsCvHARFvT5yP0GCVHFlq+gK9C88k2ahbMwjuITR76pMYffNElfpuSbmS2JcBZS6g+SwQ7JtZCYldkB5o0kDILogPRBw/bSp0HuxhLde3wrjmAFQgdkBdNPDzvsiUbmho2B0NbeJfMthIwGRfiba6pXGP7/VjvxeEnrru0gQxK7kaZNgxcyx2xpepBd2gbBrVh0NCaYrebZQMqsqEW8Y7OdN420ftxGFPRF8z5W/EShSWlPGdrDrQJrvoB2g9iHJke0u60K3RpIxdeknrWW+eopVrZVm+Xim+2YkfBi4/vpiZdsnrAPsZK/PxTmMhXNsa6MhgNczuizei8Bmk5kk5+akmzDjBpvW9mG9NfoA2D2tCR9IwZuyV3B+1MWSK4Da3YEZtGbAv6uOG9LcKAXBKFuoNaDYqhNUVxUJWQbjvZZBHqBOVAnDP4HR5pPGbFx4Gw3rbs3r5cDHk5DTYsCm1YTAwfDFycdvJaCTWxcaGNIAsOOxZA8nNoBTaEd0FkAXzyJG98XIiSIOrQG/Z/cewByxXtPVXsfKIbGaaT9vj1/PxCWYzKtxOyCPk9m77ZkH369Ac9f/68fq45fZGxu2UhIgt1D88e1LdyHj16pEf5ueL6JsZatmsSnZhU81PBb968ZgHzqf7+j3/ob3/9Kxu/f1G++ZtN4O+++05ZIHvz5g0Lmxdszu3LOjOWMlZW6xULpsG6FgDbMCjjK3b0a6jJtvJXBX/hyT9V7j33mTqvC004c3e1U8ZtxnTsW2/WOjk9qQXOLHZm4TOLol98yaLoV1/1hdHPPlO+Efzg4YNaPN1QJjeWlL/W/tOcyRJADoexMHoGrrmgtUHBgA8bc1Ey5lrazYt9ufb23ACPsWNsXFxcsUB5Sd/sasMj1+COjf0d5VI+rmlD02a9URanTrYscnMzpluwQB1EWrNS98l6rQf45SHjJfR0u9E2/TxYK0tDmwCUF2m2Z7JFA4hLaujh6DqJ+wZM+zpi12V9w+otY/cNG9lvlYX21prWmw0Lamuw0RY+4znYwGeOys9jDjyoJ29zU+qTrE7T2kAfEShDrthcoO6uE3kDKLSt3OByDcavXDjVxvhpte5j3jY3MG466GKYaZzcoQZt2rMBPLJ5O7K5NbatpuFEWp3J64danXyi9dmnRYeTJ2rZDB7YDF273lQAABAASURBVPapxsKJRm3BZgYbwV5x62wFqvwXHbSxaoJyxMNBiT7yRLH7c76XeFuAf6kw/oWUntDEEyEVf9ANdUZC8aTD9YN4Z37m+ZeWSzV3lL0WwTFuOCuo7DCIwiJLRLKt5Q9GN4NvRpfYLJ7JIv1pmgLBIefHMfFzkHG/m5quwG5aQVfaMe73Xitjf2Lsa2Dcrx5oWIPNIw35MATXQVudisFP7w1H6GN84jqa8EM2gj00mfkyNHVeMc+dX1zqsn4q/kp74iP3tRoXtuyO+1qSfIXjDCjusjDCHhJhOf/Kw3eWtyP3wVbblS82FHPrZFtug1prWq1W3H/X2jJHn7CZm825U+bubAZHtt6smfcBdMv8ueXZIPm2bBZvyd83kTelI7qGAb1u17ZoCYsDFrrIO7XNPaGhZ6XoPD090yM2D5/kw2fcQ7OheMr9JHXEoZn/c09e2hB5kPqHoWnAjqENncI3ZDbtDtSpoAusOWAeB5GcA9ijw5TJPWOI32rT5kSx9Qx7swF+xjNT+JOTU9qylc1czrNv7qWXjLM3b97WzwTnF1e++fZb5V9iBPkXGd99932lXVxcMA73YAR7jbVBNyrtPSA2YR5HDbDQCcckHdLzjpNGBsEUQfKD1tqhz3M/DNLXJ/RlaPo1svV6rYF75DA0NcrYxpcNDLRrzXjZ6oRxkg3eJ0+e6LPPPi2Ez7NQ6CdsAgeJP3zwUKljvdlU+fWGezNjKePpGhvynCobzI/o+/zs9Bl9vt1u1IZBCWln6FGTqv2J01TaTTRMZbp98m3BrXjSj3Er+Y5o/J3nkBcvXurHZ8/0nGfpbPzmV27yazovXr6oTeJzNoHzfJIP15WR6EpbUh62H/i4M7/iHKU4Iy6I7mtc60zadeyYY6RU+ZsyPIrJSejo5eFzgKRXCVxnW25BgwIHxA0UVM4qkqJBJNQcQo4ih5MP3D0MCjjuSfxniRerFnp3PbZlm8QAcuOIrMO2Gj7LdbbA7n4Tofsb5saRVt+Nu/PfKHyIxAKpn3VHsC37GN0u22pBa2oDgErWISymHQQLc5SnREt8oSX845/Sflpxu1W342T5wDEr+UCOn5/0z9B5lxW5ojuYjjjgGZh9PuLyP/CREydHacFBtmVbjTFld97+hbQJXZLMUTpCpYpLIUJ8L0S596AE/HhX2rGsCibvLVD0hoR490t8cQuLX44KkCMOO5L8e1nf186fMCvl3Kx2H+gYJ22m4d0y11yX6TI0kS98g/72aIruA4wNwz1oyEHsNLYUTHlj4y9F6ZFcFD1HtMEvuCv9WJZ8x3Y1WwGEHkRvZ1TEuqa6J9wat/WsWe9O/Vn1Os6IzfW+jGXKlUbqKPqRp569nz+qCPXcuK6W+j9ChdX/6DkVzBnHuDUN0NaGehYehqbWho6haQg/DEXDL2jIh4H0wlD5beoIUhcUwnXdfbW834QGaQeJ1WxcCaVxS3sSSxT6y45eOHpvIragsSfDuFBn7I0vMn5aa7TnLjQlj+1qGoXriLq0506QY0mH/f0dnk0KvY20cm5r/JK2v+ebpAezmqWt5QveE9PXBTpiIl5y8oZCro9D3U6tB3npI7ZQ2EqPLbZ1bNfQGuO0Xfcd6Tb6Zgha0HFAc2xbwDtmbCscZTO8zXkB8bsOclCFsevajqE1rbiG8j5/G2veu1frlYIhfEDeIaBc+Zs67WjmisHO+DPvXXv2mMb5XXrPOnjkvNgIAzgsU35oTdG11NvrWyt0nXpTX7DUZ8a4LekY1zFVWNIqwmmJX1PbaACWbN+EdIjD5JBEnluITIeQa/cY8QWJ6T7Ihw4nERu0QCWJVGFtq7WgQQe1IQjfYTddh27DyDgZGc+F3CPgpxklgx/JQ3dRFCM550jNCxKXzJ+uA1lr7FGwU5KQGdJiZ9Ba71PsTN8OranGSTPUIousHqIjduTeFZpxknET7NgraWV0KiN/Ctl1JtYPoyqixikDykYyQ6SJQDRn8Ds+aGNdHKHzjcbNiuPKiThzxSJRvzD6ok6/aIZytn3c7gy+SWM6mYtwcWYWRLKhls2ROPcA8iTvta/pUQ60aHah/jd0D+BmZZylX4JIJy6kfHNpz2J2vp379t27+nbJj/kZwu+/07dsyn7/9KkSzzdysziVCTL9esLCZRb1suEbmm9vnD040ykLhJkARQfs2Bi8urpk0+289D5F1z/Y/P3rX/6iv/z1L/rb3/6mb775Rj/8+IOi/4KFz1xQsXMYcvENWrG4WMg4YkIdoIU21BhL3mbLBrJ+Vkj2YC6ECqlOEN0RkhdYrkTbnbOgnDhnYsg3o0Nz4zlh8TK+yeJmFjk///wLfZmNX5Cfyf58XrTO5nlfxNwq/htoZ2MCEqEurbq2anAj+ZkHdrY24EtuiPEhPm1Dk+1CbN0xaaWvslG/57oKcm2lP0bqHpmMd+NOV/srjRgUS0ZuktnsztjJ4mau0YkxNaB7wzWfBeJc+0MblD46xtCs1dC0xZbTddMJO77bQdqw6Zttx0GjBupcaa9rsL3pUSvyUETZtvE9rsBExf60KwvlGbvn5xeKnSM2xrbT09NaSD5hzNaiNgvIa+yuuSp+GgbFdtvlJwkqwnSMJYLs+KBMouYU1i5OtgvtiLbW1OPMXBie/ohWipJXpAlqsUWQDGBkyh1nOik+nyZrYkOMXV9JA4gX13hxJbWthpOHWp0+0XCWbwQ/UTt5Iq3B6hFFHmr0GWAzOJvAtZG20oieyQO9bwl79U8J6FYQ5VCORKdEj5B4cCT6J7KpCb9O7wNncCT9n1j9b6Q6rowv03W2Zb8PWRx1CtOhOfwOmzlh7cim737cajc+1G56yAzxSGN7JIFpeCitABu/Xp9JmzN5cwq2mtYbxjrXRMa0mT0CQYPiLUGDKTJJmet2zHNXtfF7qX39kgGbbfPYsK0h88RqpcZ1LOK6N0x3pyBmpImBdXe6sKtSOl2quE0ry9Ep6cdIUuLHNPyHkBrTriDtXDM/bmpDczvPnac6qXn0RNno3W5P2JjdaMtcusSzIZxyq9W6fFVz3XGlP8VjROw+oLl8XTbh8y332DyD1AeruJ8+YaPxARuCGzYPk8f4z1KVGYZ2RIeZH8qugX5srfONOhxQqW3ZAUoEhRCF613GUGDuRciRfqQ7D12Z3K017ulrxQ/xySnPTrnXnz14oNDce+KfIfWb8YjCK8bZ+btzvXz1SvnZ4PwUdJ6dFnzHs1k2EfPN0nxo7h3Pbnl+yjhd7t1lRIwRARrbDrJDPFJAnRP32xGQuw7biu31/MX4jj9j65Y+Dg0iW69X87PF4rtW/sy9f814Sf+cnp3q0aOH+uTJJ/VN7fRRkOeiBXlOin9W1GVTN4hP1oyb1JNnqX6vPtWDB2foe6SUffTwEWPwpGxobuqBNnXm6BwZDT84IUmJh/4a+IOFzUhpjfsoPj6/OK8PWNbG78uXCn0BzcZwnoHrX22wsZ9+3PEcNo4jYwsbKTuB9yvy+6KPlETfRH9PpXcS7ga+BVWcsyRLM5K3is2+DB/kioi+u1GpWoLRZVsNuBEzfQev22FCALp+UUp/oOCfaevt/DR89vFPK1ry9pwV4xS/3YWe675z7OjoXWKF3gmRhhobSj+2mdqJNzXmv2OQndz9IIsWSJaCEkhhj+FELEKdoDcPJ/2m6A8R86+ykg7+VeX/vYV/jvWZvWOtbeYMxpUBY8utx23L/khQxr47rywOy+6QJcHrlwTKpY134Zeou7dMKjhOTDw4llU7EIRC/i3HL6jbtu78i/wY9Gnu/wX4jIsFJTPjZYaNxp8BDDi4i2Ky7y5/ox7G5vG8d+BjwyHN12P5Hp323XXZt+QiXpBsH+ltFbdJBzdsjC23YKds0P0lq4JhbAvCAeVckSPq4nUjZBgWuAlN8/PGOE7qGKEdSxrZ6pknZWDy0HBDX49UamdvnXtKP99Kej9Ktqnur+8n/VJJfGBzrj62GmOx8fw38Hw/DPi0DchCQeJHGBoyMJB3NeS5eujPtchaEL0zNIcJh92FOI6k7sIw1U5amzYHVR6m6Meekv82Uha9nVDtkm5pttW2HPsDW20BcYPEbfLM0BKwe2nbCB8s8dA0ruiS/49APRtJW+Of6tf44AjxiW2SZ8xF0tbyLr4onveD+CTo64D0A2nxS2Eu14k7ue8811d9cWTLYl/ZhHyhlW8uY1u+S+9sC1bVuIjtsSs0qCKcUjYQeg5Afnwk3baqXuxY7Bpa6++buWZ4d8z7423kemoD190CyjhAnx3NImBl/HnAHlPHumpIVHKlTNWLnlWQ+njHXd5187674n11HflqKLuS37ZsRw1IywPYG0dkwQ3h+xH0WJagC2zisuwZcqXbFkdBlg7QdehdlHppP61dzrA5rjPewd1QmQgVVH0LJdKar+c7N8Ufbeg0/rSroJZQlmBUjW/oyD1jPPQJ/QE/FbCUdDoJO+Hn86KnaKnmxJF46YZJbgYkXD9sd7tat2to0GG4IWvI7CgK1AP1d1tG7bFpQVsWYSZudGlIb8CeBcS9dmyM9U0i4SapoTTKWxvkuRJbhDpB/2BHnDKbbLucOODMIRdEXRi5sa00wA/I20C73WRb+RPh2mc4loWQXW1QXdW39/J/smqBpBZld4qvg2xmphzVH/ct2v73sM0i5Aqs1Rhj8Uh8lg2xd1lofPmqNnrzM89ZXPz+u+/1Axu2+ZZCNobjbzqnvuWTb65kMe/J4ycK8g2MLMxt1pua8KI74z19lgWtZeM3G75//etfFfz9739XFjazAPbu7bvqQ0xUJs4slGYi3WzWCs2EOvAw1NqA7UGT7VSjfi72Z516OVPelLNsd5pzWNWJWD9sI+mIxHaIEHJ0PqKGbwfGc76dlEXoxyxG5//effnFl/VTz3/609f605/+VJvA+SnER48e1SLwhsXqlEt5O/qyoTcxty3QLwpdk+RmtaGpYV9eAERAMw/fk0aur/TvFZv1V3VNXVV/ZDJLP45cUGPyQzOBwh6OLFJmg/Xdu7fK4ma+IZdyuQ5N5Y1Ta+71trl+6NAGNaNt3Em7S7UxuGLTd5fv8hVW0w45MvKspr1WxAO2cDR4FEvl6hf6BO0HJio2Z+xlbF/Rpv1+hx9VNmQ8ZUH6hE3fUxCaeOQZZxl/wzDIrQHLFuAkydxgUt8EDcIXrqvXjZDCR4JEbcvuqL6gnqE1pc7Mh7EjNiRtyo0P26/okyvaMcJPbEZN9BeNVPhQpdEFKjtsBDdMi4dWmtpa07CV2AjT5oG8fay2zUbwp9BP5dVj0rMJfKq9T7TXRnuvNJpFa6MHe9F870Fr7k37cIKPkq/5xZ0LPcr0T2TnHsWP04dA3/8TjfjNVcerFn/0oW01YPf4wpOsP0qYpqZRW01+CJ5o9GdS+1QaPpVXjOfNJ2qbJ/L6IeP9TFqdalxtwUp7rrO9KQ+mgIZPAf4QVMgckG/k2ssmXJ9DrjQLxnFHAAAQAElEQVTyJ5vDas0aWlNds8wVDb6jp8v66IBKFarEVOf3Tuiz3fNBpc7fpJF1iGA751sg+gsP27S7yW5KW1c8y224P2cOLbAJnA/UBH1OPVFosOHetl6vKBebpHG+vvSRoZdK5nDW9Z/Q2bRar3V6eqZsBuaXNb7+6uu6137yySd6cPZAw2qlXN175s2Rh3RLsq/bMdCHN9Gqb1sb1KpvLRsIQCktwQfWdci8QUVa5uOlN5OnUW6gnvhhvdno2Gd5nup+O1V8NeBb24qtGX95hsoGYZ6XshGcbwLnGSoIn19pyXNaNoMv2GDMva/eO8qYa/sSjR8W9PhiLlIMThsWkCLMAMYfTSvsWuHL9HvsDLbbddkcPvKkJ1/4k5ONTk5PdAYesAGcTfp8YPDxk8f1P5s/+fST6rMzNuvX9GF8PXHd7Xk/Sht2+1Fph3BgGwalH7f47qx0PdJjnq0ePX7cn5/Wm+or/Q5DfJi2DbShufH+t2Pj95Wev3ihbPBn4/c1G/355Z1Xr18r/X3Ohn5+DvqKe//IuJ24ZgSKpo0o5dCCiH4uomuPj5fnNcmyb6MhI+WGXHPImPkwxvFWeuJcg+MtTMQn+n5KGxmYDMUMv7meI1IJR/H/MWz8vjTGC/Pr6K/xFSbQ5dd93wx/HzAzmUV6AN+CmjubMvbb0DS01p8/yKOC5mCoRREQ2lE6EC7URq5AsqG3IOt/wx/MA6bTFsByEDv0q2RfxzN3toyhIzi8M0dd57N/gm9H6eGDnyrzC9KFXn0g/JrL8wNq706y5KM/WP07QtnwM315p50WTXAH+mpsZBzgcwfIbNLvgH6D4I/U4W7hzTM2fWTx30W2tIEG/Aa25FkANdzjOd84Iqp7P0xRUotykVCKJwIeByptppUe/n3056RrOVkRoaXK36KlOTl+W/igzrKtxpjsc9egPAcW2oD8FoZW6f05eqV1bSatlefj1XrFM/iq0ltrpde2EmjV3MaR9wZiR23FE8lCehFOOJVzBGQL9ysx68OX1Mz5UOORXsvEbMuxHaQNzcYH7YBKQ2aTDwhEex8LaMfgen+s58Ue7+1ILv1hgt3bZ/tgs22VPxaKjxwQt40rOjSHGz7BH2Oen6H9WRrfkC95ID/7MCUCKuVwofoLe0KHdt1nsdm2yNShOwL9Vj0009h1wFF2tCgoUXQW8/4peWwr/ok9hWHg2mhcI1DeU3MNDSUjfou2YagxZ6Njhm4FTD1IbPIdtxn+tu5sCOcdtSj6Y5ttdARcE+UAohxho/82SCJjnX/yFK0L4jQ3q2CohciyO2AEdwCMenAnnGPLci1V3+RKxlAOUn/6KE3ziWopkEiHbdU9Gr9VX0GHoWlog1praq33R0sbyNvtcywof8SeZXzffnfscsY7DeAgPxYXI4JV6vpJRrIclEB/zotElW4be2IToB/bsNhGvF3DjjbAoQSqRSH1i30LLsQYOnFRhu5Y1MjL/MXlRX0L7eryqhYC8vKdsrZDZgPC9ni4PyToAI5u+sykRY12Djg0F+eaizQ3ttAVi0ttGORm2e7lOE+Ujf/2LILs2ATOtwzjx6DikYF9QJ7kO0yAlF36BFX/M45yTZ1+Vnts1wVomweEscbgWzbtXr1+pRfPn7P5+4OePv1e34MsND5DlrTz8/PaIEwfnZ6c6sGDB4dvXjxmIS8LelnA27Aw1+i7+D9lshj54sVzdD5VNnuXxcp8g+X775/qBYtfWejKAmfKiJAxET3b7bYWFRMPBsZGxkz0267xAYFS6FccnstGV9iFSkuKergdXTIi95zXNnmt1hqLu6d69PChsgCdb/h++RWbv/lfhV9/XRu/WaROWhZEs/CbayDlNAeGLRwTE4M3479mlJpZEP+So2xTWYpW5njOLMSNWfzjmlk+UHHFJuMVC447Nhr3bLqObDaO1EtuClumbWWnrQSjMWyuwypX1+CuxsvYGyHb5ZM2DEofLmgD8ujeXWm6OtfEvKjL0Hcar4JzjZdQoN0FEyobwWwAD9qrwLxqQGP0fphqA3vHnDvSztaGeoDOuNrO314Kn7EW39cYG44frJuM0gBSxzFfgtgOOp8znRVyG7TftuwPoZWPco2tNxvFnsa1FFW5NnaXl+yRX2jEv5wk+mUCov01PmhjmTKZIpbZJBNeklbEV2xdsfnltXZtq3E40bR+IG8eq518qgFkM9jDIzaBH2hsbJh5o9Er0DSpQ7LuDR9IurfMkhC3ld1dkGi4A0X3wh/Lw/86oPhIQdUxj9mIw8a3gYjkGghwSJL/WKCpDD/ZnbF9k/9DtaZJ3oKHUmPzd/hcWn2utgabz9Q2n4LHEmN8Wp1qv9qw8bvSFXPAjnYHezeNjOtgkunSBWJ2ATy77TIvgh3X2ch1RlE1rkkOSoghwWggX82R5Ml1OuY61F3BSnnJOoSwJSwG8UJh7z2SR6pigucgpsRvwjdksn6zYLv7AX9mnlpv1tpwv858ms3eAnPsaT5cg3xDevIN5DeGTPhywm8T15R+Vkhpier7iY4waK3VfJm5PD/9/OjR49pcrF/Z4L77KZuMeWZZsZBCr/HsQ7+ph4ay5jbfl0KDoeINe4dhUEN/a6HUD28bGTyUQ9LMS3Cp4RoiTDMgsk3ZoexdrdfabjbanmyVZ4DDt4HZLN1utmWDLOwd60OPFxcXesemYDYL84ss+eWUfKAuyPNVPrQX+cuXr/SWfHmuyq9z9HE59vHKSM+xoDxR/RArVXlESN8cgxTsNmjYPhywXq8Uv2+3tAP0cbCue+1msz6kRb5JetoLzb+G2DI+UtZ23atjb9oYmg9ejIwRDBLJGlrqXSn1ZHylP/Ps9PDBQzaXz7SNv3iXkKzfZ3D5bmAcDUOjWZMueN558/qNXr58Ub9+k29xv37zun4GOn2c5+fIaiOYZ7L0Y/qEwhz0V/WbfkWYGFsBY4N5q9ThvtaMrdewEeLXkAUiLkLKLCBaxxLvFN1c7+nL2J55dE+/pi0du/T9jBE6YtN41D7auQzW0v7PPKWu6F9o+H81rPj4X13r/fVZZRBGWT7wIn4bpB6JDG818gVuTZln7Sa7p0HgRTDQzEsiWmlhboO0g0j/G/44HrjnmjruT3jbcjsG4yZjBwxtUGvE3eY8nTaT/+eCQWTP5cLfxpJWVLKTd6Hhb4IMYoC/D5lC+mC4xzO9DMU78xHnJW9ocFyEuBdbfJRwH3+U5XfPpg1HsC37FmTlKEiyietXhHRav8GJmxWKJu5S74MEkpGTN/e/G5hLQJINEqXF/gFPsb2D1t5rv+3yvdtMl/hMJeTq4eCreAbVic8pSODiU7jU9x6Sf06DVB9Qgr7iTFpkN4D4Fx2m1H0g6fromWyr0faax1rTMNyFAXnHimfaFc/YwZr3hYpHBgbeTYY2yHaHrATcAsEjMPHZMeIAxPgDLgw5c3SXUKacEsmvQCnLiTqiJvUEpRsbZ3vbTN2ail8o8sQbcdvVKpce9KGn2sMzZJ4pC8hGUHJoNS75/6hIm9N2kGem+CEwcduyZ9A+g3h6afsxXXwSf0QeigcpwbH4aaGIbhzUQUUKbGoBtoma8Ut/xZZbqD6b89gWmfVeoL5je2NT4gd6VAANPbbouofapiof7GpcE8FQ10fT0NpR2sxTJvbavawdqtLDWUuwI7/GUia0oTd9EhoMbdZddC4jz6rSymCOhlQ0p5uovqprJZk+hOheIGryNW7YTVriSQ21BJujqAiIOedgDsCc2DDlnTCgz6p/kCfHTyHqu3Ipet+H6Y+gkd59lr5qQ9MAWhtIb6qxT2EbjRwKsCG2jfM7Za7/qeaCSZFNs73JsyC2aw5RJU5RNYs6oY2o7vzROf08NGy5gdm+G7ImV9zYDgwWA0aU12IimyvZGHv3Nv+LErBIkwWP2jhhobEaQ95uCCZy6A8fJvw/0TmAjopP0gENZw3cxNabjdabTS0UrTcbFpZWDIIBJzayAdqfMgsOiwdshOxAfBeEv4k9iwn7qpsTWv6HHAysDIvg57YoF8eOjb38f7l84zffNnj27Jmeshmb/zH37bffKd8kefbjMxalXrLY+LYWHuO/PIA8zM/3sZj66aef1sZmvm3ziE3ObP5uWegdhqF8nk3dLER+880/6pu+//Vf/6X/AtkAzqLlczaWcx1kvNuuvm7N1e95yMmiYGgQnRkrjXwcko5bHj7QLw8pHsx669rrFd3SWZmQhQYzO5cTtMpKNYbjq3y794svvtDXbPr+6es/6auvvtYXX3ypyOO7+C1tTRuV8rn2wXiYxERYtMLmuBWNqGO2CT2J38yWNCQcY65BsGfDImMhC61XzEtXLDBm4TXf3o1sx8ZprrXMXbn2ojP9sNqsFWSyE37KNbxiYT0YGteuBzFdKv3VKNRkeKk1aTBbiWDwCD+yNQllu6WN59LunaaL19qdv9TV6+e6ePmjLl481eWrH7R/81y6eKW2e6MVeVfTuQZoGy/U2BBu0cENoQHjv8bNk2pElRpaY3F4wyLxqR4+ONODszOdsuC+4aF6vRoU3w+t22jKCR0TENtDQteCSku6EiZOAYSjOMPUUbHillNPyhngM9uyZ6RubGwH2jS0pjYA8qT+ZZO+fwuoL46WjfRjrukptGyV0AoaDNAABdB4ezc2XYGd1hp9Iq0faGATeHXyiQbg7RNNq8faDw/YLDvTlU+hgM22lNmn3NxrY+mMp5uEpyfOdyOeA5PJkbyhdyAickQHpB+zrCLHfAnmU+md+RtkKRB6CykT30ZcZaa4WeneciNGFC1BxKRXvn66Geuy3+W52kgjoWZUCBrYiRmTTRTI0kGmNJjTRx746jonevQhLDlvFEJ4s8yEjqnGVGOcDh2Mtz1jb88Y3DMe94zNqX7m+Ym8fqJ8gGHYfqKM5dVJZA/EoKZsxnp0WPtJzBQdsOldTbS7gBVjQEI+DJPNmR3PFxMDwXZdjxBloNTcyXx5xQbOxfm5skHz9s0b5bnu6vJSI3Or0COCaYvN2USKl2wiwLLuDVX+A+lzweSw64zkmtrXvKgnMf2mwbKt1gYNw0r54EruZdvNRids7J2cnCobfrmHr1YrtaEpIf6cuL+NMxKP/D6YhADSjzlC1WqcGnPlsBq0GoKmAZp6s5n6Cc8p+Sbw13/6E/fdL5Rf2og9tunGXMUBXWpUA7vJ0Tc0tWFQ9A6hhS5rldYqn5tlw9so4AgFHET6kfYd0EV1tq2hNUX/erUuX2VTM8i3gbd1j9poaE09WPnLuBqZ7y8ZZ9kgPP5llWwEf/PtN/WBu+fPntemYjaMM5ZzT8+GW8r2VnetOWeoLTZG/8IvFA8lW/ms85NsK7anb4P4NUj/51lwyyZv4mvus8k3tEaZpka5Bh8bLtjQThueP3+uPC/mWfTly5d6+/ZdfTCWrGrp23X8s9XJPK7OuI+fnT1QfJWN89QVG6Lbtg5hsjxHHI64Qm9ABIOj0jIevQAAEABJREFUYzrifyuWKmKam/FBU4Mi0iVzyCs27LPh+zbvhW/e1gZw/idw/BLkG8GZY/Jslj5Mv9AZ6aqQA/QzA1MbOuiJMHApHptsy34fkqUZJEvwtmUHei/EzqjuSD08uzB2+/PMqP1upJ/3yocUdsy1C/Y8e2aO6OX6iJOs3y7c7uDEp9mPxzQ8aTFk9s/9NpDv3sQPpd1b6DdJ+KVeS7kgRoQG4e9DT8+5w7bs+ZpvjPfiIwsih2qB4PTTwT+d5YM5jsq/1yMR3IMUCz6o+1cm3lO1Ps4x+reFfo336+TDfK5j8nEdLefFaNPIAxg3Wfgb2qDCAL2F3D9c40lKOf3sgLctyup3ETDlXjuMlTbnOyEhvoYIljhUIUxehIMS0O6inEjj6HlnJqQLku9DoPzhqFJVLNz7mEib1Oj3gCeviv8aGj2FSar3fWg7wKwJaIY1cM9PmiVsMHUbrh/xHQqIUBj7pPGIX2SIcuQesIiOaLm24hOq3oeylsA9b7oDvChQJXUmD0hbRD2/xjc3yk6ivdNvAuGf7rlJ1zws8sTDLWzyNdoRpE1BI8OAwweu21VrGjwoNBga8SOYPFb+KISe8h00+vscM8vLFE6Vdov2zJjWZxsYXNv5u87Jjtb7D5N0FxDnsC37JhAkSa7z8ckiKwh9H43EzHHBwNxXPwM9rBSad4U86655pwq9fkdpSn47+q7rimtoOAetZox1/zHmqsHIKuviOyIzC/cbHCijntTSEZVdlv6QJdsFThydbw3a0h6rJR3etsQhQtqQdcnCflTWxQ7IdZZGB+T9Ix+2xVE+iB8K+CLUTpqVDDZUPcQ35WHaXzw0fgofGoSvPBQJhdQRLcco4XwqOfXYpsqO2JExFwwt/XUNE7d7vlnFNcEmBiRDIKMCMfGyY6bhA1JkTj8FskipS4JYZRfxUMeO5pLbMxUhvJb4TN1k0Ob80iK3GvnTThuZbgXsjmSxmYYx6vu5fE36cVpSkv+3hUsd5inIyTakA4YjPNkil6UD1RzoDww92FzzBdcXtMYNraIpc96ZoEOommM/QZLRShEJGjR83uDB0DJ+Bg1D09AAc1+b+Ua/kEu2U7RcGDvHsm1U7hFj1pQSZw7o8rRnBmmYX+XQgA7r+A8BacmrO4ORttmmg31tUObgVdYoMj9DhwH7ydeGpjbirTHGsLmbDZZser1+/Ub9/z29qAWaN2/fKPKk18t9rDS1AbtOwtIjzLIID+mzLHHkPPPotwqMBxyDthsMEaq8TiBOlvuOSsUXS3qK2q6LamhtdiI3OBbCukPDB4PaMIN8tmmdKvTOn3iGGpWNqiwexIehBTY6d/g9Pk16DRBsSLnYs0CL7D5KbckL+f0c+EHAjj+MXQGEI+1LmzPuwtMsmjhxkxxVC9vnF8q3ep/9+GN90zcbvv0bv0/17NmPNSbfnb/THv81LsotG7v5320PHz7Q40ePlA3fB/CRbVnka8NQ+uPzLDY+ZzEv3+7NRm8WJP/yl7/UJvDf//6PWpjMAl82n6Mfc5ULZsXDzJpFviDxxsUzANuKDRCa6xmC6lbwrfh90SVfaMeUiwWkjwucpgAVkFyNgMdqIhzwU0dFrPozFzv2xv7T/Azlkyf6/PMv9AUbvl9+9ZW++PJL4p/r008+Vd/4faDNZsu4X9P+FTUZcMSO6IW9PpJ2hO4M6YhO8BNZUrTmnDRACLDLgMz0kfq1wgPTjgW2LLrleslCcn62+eLivPo846Yw7ck/Az6tFiqHYdCKvlpt1hq2a622W23AdnOi7fqEh9Q1D/eWmfdQKO2vZNCC8UoDm7Yd2cR9p4FNXXZ5NZ0/1/7dM+1f/6Ddq++1f/mddmAPP715quntU+ndU/niR7Wr5+h5qdXEhvD0VtkU7jp38DsNXPcrfLDG4G0bdIq9Z5uNTsHJZqXNyloxtvtL5EiuSebG0bGH72hsF5UsL4ak40F1TNAAUgc89RVbJ+JQuqXmuNaaWuorhO8wcTxFzhzxcC+XWAcy6p1AHnD3tKv6DrqnH+PiXq0ltxnW5MQDicYBeJhposXTwFhYaWIjbfJW03CiafVAWj/UtH2s6eQT8Kn22890uflcl6tPdTk80aUf6nI60xXY6QTPbLT3GgzKz+qO1NkhTVR3DSJqkgYSbqNpil2ULQpPxl9wmDK3gSj6JugxiEa85FYiBczTTSjyZITazvkAEQyERAQX9cxByS9kRfSRIXZW1jB3oRLvOFFfslNfTyQ+84YGOqLhg8hNRxUl/SAroy1FFn5mE70N24gs1dmcGxi4hgacCej3if6fkE7knYy4wNgWARlnDsYteUbyjozlvQfGVsbXRjufaNfOtB8egSfarz7RtH4MHkmbMxm0zSn0RF5v5dVGHtYS177c0N0Y84ZyTBMG8MDIyFvOI9f3mGussGfa2tXGRGQpPgzW0Kxmy63TXM+WsLjrE2XFPBmaGk0ih4r2EzwSk0rcsgQMQhckfjdUgaIKJHJZhDrJNtCMY15z6DJ5jkLiCsjPOyhPVbqG1VoDg4Zh0Jq5NthuNjrhHreBrvNcN6zI0yjngiwCvqMfVIZ0PuIgsqLkyhE+SPaF0pGyfegXY8fQWtmRZ5M8s3z62Wf6+uuvlH+7kG8Ef8I9OM8ubciYmJQ+nqp+y+lbykdPgwbFD4PaANr7wACORllgi0jBDi8JokOYYn7FSkwe2+hu5bfyGZuc2dQ8ZQM9dLs9UeRrnpEGXjBijwg7Nswu2EDNN0TzzJWN4Pw09Df/+EZ59spG8PdP80z3rP7fbN4xLq8ulc23acTXGBBrwqf9t1GG4peJm0w9D0B7HiqnUbYV/7ShqV6AsC/9vl6vtALreRwMXIcDfrO7v/MMmv9r/OrVa543n/WN3+fPeCd6odf5EMX5uXY8e0rWwJiJnoyhE/xydnpam75n+RAXfNIG6rdpDAbnTIdmWBQqTlOFLpJ1b6g8S2pKBUv8mN4nv50n+W4iscoFgytkW601xbd5/soGb/po4dOv2RQOXr9+fXhH3OXeT/+lL3KNVEOVgGItSHxBZOFDF1CKNt/WgUmyDTKWjxFZdByjy8hO/sgTP4aQJx6qCgwnTGbUMVdOaQNjKu0v7KfyxYQsdgVViJOxFSJzClScfn7ohedyUboAf5R0id+k02Hw3JT3UrMspPKFuY0ojyz0GDcMOk6Y+eP08MGcdAdJalBm1KnXGdnPRamfjKcN2+GKfeDMYGgzrKZrnjLI7ZlKaAK+BUm2Zc0hHX+MatOc9nNJKeXE0b1ytwKSq/5juuSMbOF/S4qb1SvFsuP2wmfsBTfGWvmBvEWlXlb6WVQ/Heyf0+LFnrto6kLOUSaHRgQco6FFLIjlBgygzRlHHSZuIy/0vProkEoXpFD36v1+nfPWpNXz5/xz4SqQ892IVNXqnH8+lBAljBXUiAdvIHVKGypN6nGp6NIJlUaeJQ7NU3jlib45Htn7MNXRLznzXumC1VBXYH4fjtCY14MBOox7tcIO2uFxp6DL98gXjPBH4L23HQN9Po6H3/HGEcAnzdxbAkHr/oJdE8/qIwidtFPHXoKXQkeGxtRR+UkaTRyKmALwMIwPcz8zdrQ7ELmpp4HQGyB/0oUvFviIF/f6m8Am2qS7gC4dwfBVVyg6K178iJ9vIfYf41Y+VXl8AhX5gol244BjZxRvHDPglmAFXZB4gfEyBFzDgxv3iKbQoK510hpphpqJMUClRB8odaLzQCuBau88kjEJoSNFQn8pFj3H5SPrwFyYpEGODsMvafHLTUhJuwuiIIdsH9CatWBoA3xTPvS65hl5xbP3KnQYVGlu5ddG+cC2rsNi5zUN15E58S6oPN3zXGu6lzM5j6s8ZOy6bygjHwftVEFEbIsDQJtpS6eR6TgwHqJxhGaNP7SeJYmHrzEKf1zkX83711aYRgO3piDXSKhtHSh12MRDAYO9XFw07Qfxxb04LhP+LqCfDuGY6yFuw4O8x5QtBxutyIKSk4eCOkBHIbYlOtPFxtge8aHMbR1HcRs7kjl0QWyBb4VcD1Z4m7yBCEUTx7fhHRoMalxjdtICyqOvbKHY4WCYhw+J3bE5fDmf9hStE1LiGavJfw3k15Eb3HXKNXedAZsSMacA0o9EOnKOvTRBRWXZx0CsxDvVjUCdsReMzLvTMZClrZBqWZ2Yp1OcUj26MBHeibleiz6RbPwLjI/bAQNzWQODusxFbcvukFUTU+zr1/uobu817bZiUA7QDZSWKcoosSRUyvWn0pm+rLxEc/Q0K2Oo29PKnqE1bAQDmPlWlLzXi/a7+qT3m7dv9fzF8/qWZTbdfmTD7cWLl3rz7q3OLy+4r++rXmGNTZVuag3aGqLAkgJshBy1p2xd4iIs/G1K0scfKYzmDNyOo6KMgC67Ph+l3mAxVbYPSCLF0Uw7EgGmjauh1UJYFnzW603xWeTZ1GLSdbwNA35ppU+EiQeWEWSD5OpqV99azc9EB9nkKsqCWdKTr5xcBkzKwImsbiDoWAZMp1GOE8ibOLF/64ELZSwwZ5uz8UHGhxUJzZq0Y3Pv8vIKH+x4dtwrbcuiX74Bkm8rZfM3P++c/xv3t7/9dy0WZvHwJeMw32Da7a7U0HlyeqJsVn722af66ks2M9nQzMZvFuJWLESm53b49IKNwzdvXrOY96O+/fYbRe9f/vL/6b/+6//TX/7y14rnpwlfvXrZF7EoM/EQaZt6mgb6cssG4in1bTZr4rRJKrtVI4TIRx04AS/ogxAh+SAc9GydJ+qhi/EfNSKsMYGAgxRknJNnZCJcQDakFE87aMOGxe6HbJBnkfnP//EfCvJ/fvON3yw6P3j4SCcsWm7WG9o4yI4dHbYrbofS/lDBfwAibcGSMzbVAiEvCOHTjzi5ssXupO1YXM0i7BWLwfn/cll4fMf8c8FictptWwkTjR+5Hva8mNV1Q59Fnmob1+mWBeqzBw+1PTvVlk3vs7OHOjt5oO1qq8YNYbzaa4/O3bt32p2/1Xj5TtPlW+nqnbR7K7Px66tXyF9o//aZrtj4vXr9vXZs+O5fPdX4+qnExq/f/lB0/+pbXb34hnzfanz3vdruOZu9r8FbNnzfgQu1fbBTw+6Bvtq0ppPVGpvW2gyDVk0a2OzJC81EuyY2pEMFL17QAtPOoM3U5E9ceSlENoEaKOWMeLkYxkJGSIdwkrmGmge11jFQ/7BaaRUK2tDU4mvuRCN173m52tM3oRN1XM9pY13Te14Gc73l2g52XOd7+khGDw//rTAQbVTva2CLbI4GVgWxcTuyAbyfVtqNg64EHU6VDWCdfSY9+FJ6+JXGs6+0O/lKV8NnutRjNoAf1Abw1XSqHZvHozca21oj7dxTR70fW8SFPwJDFwzwDYReQywcYKyuAwquIx/mpuQN7shWaZEn/RqWEV4Ds4lzIEpvFjhxIOTAvy5Y9ozWKQLJOeoUJlElIBHZw/4sTFTMgZ/iv9DFNJ4AABAASURBVJvosdKMzmNKVIkf02M+afTDseIkHwN/9VzL2WhcwNg5ii3SharSkmfBIDGm7JVUIM4YEZiMHY2WWKJYtTNM2r2frD02snajHeNixzjdtRONw5nG1SPwROOG8bn9Qj75TN4+ljYPpO2ppvVW0yrjccX4Y5zRZ2qDDJqtgpQqC8o1plEjtAC/n3bacR1OWGVsbM29XMrDD0PTehiUOXy72erkBHDfOmMOfPDgjM2pU51smd9bO5SzLdsVt6GkOcrhJUtqMvECfMWhPW7ZM9SpoAFi2V0GUQ+GGDlE5hRIx+mR4GKJNi7ocUQfcaS8lPMCVbCtRjsa7csct16vtF5v8NW6g3l4vV6zObjWgA+TZ2i0XYR0PvO1QgNs69ot1AKTKZD6WQR6iXm+5solP5nb0NDf1NC9ob6HD8/qFzf+g3vy//3//V/9n//7f4h/rg39J/KPpQMPoNg2olug3x24KTqN3qC1gXhH4jeAHhRxGDtBxbu3EVwf1dZEXXkbuuOjDWMom9QP5n+18eDhQ52y6Rl/Js+Ir4K6B3BfuLq60hs2T589e8Yz2LfKc91fefYK8sG7PO/l114uzi+4l+yokPbmKD2jxvgAfsKeiethgtY1Ab8nbcczW+4/QeQokOMTkD63u29iW8MvWYwahoF+WCmLUwP3JlnKNzvfvHmrbEz//e9/19///g/l2fDFyzwbYhv3P9sayL/erLXebLTl2TDPnHl2OsMfeSZ9iD+iNx7d70f0ct1iY+zMO1funapApak4bQUMkxQhZZYnDVQSJ5p9Z7rI06EPBkzXfbhdkK7uefFhyuxo+wXvgHlXiZ8v6dNsCOenvPPN4HdsjF9eXlZbp5qjZlOxW7LsGUowpwWa00J1COnjDpHeZlgNw2wTP4YIBrePyDpsU/YadsaEZWiHlbD4eKrOEC/iVv5E6DRnkHYBAyUH94bQDhGMA26BfCroAwGFFKtsCy1bkENphoL3FfT07jOspyE3eMpm/rohu5HnfY2R2K76IEUjk7pMFczZWtJDJes4JBbEhIO8m4uP7rB1tiv2HvLfYmyLo6RwKiAo2mO3zvS3lnEUeisn9pg+LNwqeTNnVfkTJ9pEDlRWk48pqmWjcQYRFWQo7tDNkLKLhBwLey/9mDz3Fr43Ie0Jun2xaUGKFE/FuE93gkyV5+dQ9JH9Jw/bsm8ihZZxHr5b3bm7z7HujhTPspla/KUuaD88Z5jJogaxk2EW/yJSuuLza1Q7jLYAcp0CV/kR/oIj6mzLvgNCFtybJubIO6AerBgWJB6KrZGZOPB8f0G93CQj4zKF6XmrzckPeslruT2S7xbIFxWWUdOwrV/3cGoMzkbxRpGh6KTGc0XjGaJv2u6J72Tudd5fybx3h1f4GZ1f8uznvInD885rnncEDQw16wxmzU/QwuVOqjg0/IwJ2Z5nhD359tSfda79nvspawadXmpkPWCcrnAJZXknr/kR2yfawOsBckmjQSjeYh6lEPGRtgTYyL05awc3MamR9wB0mnwq7GjjXtzYCxN+mLCzgJ2h+bdPwcTaXOJT5LdBGQXxD0gezXSaqfD3NfYybSxgT/UR1AFyzbZN1BM9HTts3GuKPnRNPB+Kdk0BLmFIMCZU6Bu/ZpXBeRM80BoXjI2FNsp1mHJGRUcLx2C1I6+YGHrqJxQQcSclMinvAQEHmgSWzLoz0Js0hXPaAm5mSlmhA2CPbXF0NFVg6AuHAkmWFhzy6f2QbO9LuwRLaNeITTMyBjHDKI7OPHfnWW0YWr2T5nk4WLPGtF6t5+fuQUNragdQmsIcUk7WUUB5YpGB1L8AQ1Rtw+cizDnhbh/HKeHvxiTaVJjTjzuyVE7ChOLKzJrDLNtqwO48AlnXYWTs5lrtlDroxxqb0Otc/2JuttW27J+BO8y0U16l59gPpn/tpDmJHape4zQxho6Aj+KfBRPxQnwEprlcKOy9BzWVHbYPNDZlrMWe4kkryrtgyYnbFgU6NIe5XgzFXmRUzjGPNuLzQUkV0GFb9gzS7ff5NgxyG2r8Oz4KbFGwANdpM6IGrEZ6bM31NcxlE7fJIwKU83x0v3a74SOd29LtR5Z4kNYUZVzCZ1wm+71AQfIE3Sm3c3Z7jPiGScSXo6e52mSb9kk52eFpbws1MinygnrA1LlZR21gvl/GTdYBJuakCVlHGYypR/m7qqMzeZYYNvT6jH2CNdRFbXhsi99b+EKr9C7DdmS2RYF4E1vx62xPt23USCPGkpVZnNQhyh2AjKMknEolcVU69nJQgeaCUFVKay57kr/4xI9h7G1JlTRykWXx5fXr1/Vp/LzQ5+U+my6XbMRkQ2bPTTUL+iMOpUjViSuhWBUBZErVUJXeYkg5pkR/62NC4QKsqRtBJuwg8SDpoQXyf9RBITqInqvc1QraNbSmgQt3xQLiqm5k/Wa2Jr5mQW9VN7hV5clgsI07XDVP6Iv/4u8dD0NZGItvw9fDH7LyM75OnmCib8YMktAqj9eh0QW3mFc2/t5ONL3ansnKzYo/GtSS0q58yzPj7DUbtPl/uz/8+KO+/e67WiT87vvv69sXr169Vr6RseNBz5TdbNY6ZaPy4cMHevz4kZ7U//h9rDMWuLMY14aGdp6xWaB6+/aNnj9/pu+//075v75/r0W9vxf/3Xff6ocfnpL+vBYnLy7ysM1DJ6Vbm/uYvlytBh5WBhaLs1g4qGED1pOL8VG9CvvBw6T+DEStrvNP8B23a+1jSqRLTYVyeMPGQVnk3LKInJ9rzE9L5mexv/ziS+XnJr/++k/68suvaqH5ySefKBvDyXeyPdGKMdw8oM9gOcID9LvqswR/J0QaMCAThwtT8s+ySbSFMbzbjco1kLknfRyan/++ypxD/10FvFRcXl4p/U8pOf5HZfiJh7Sxros9GkVaU2uDVlyXGzY+Nmx8rFmgXa02GtqK2pvMC5KTnYVZcb2JcdV4WWjjJS86Fwyct5ouXmv/7oWu3j7X1ZsfdfXuR+3e/qjxzTNN757L5881gNXFCw0Xz9XOnykbwePb77V/8632b7/T/t1TjRfIL1+x8ftOw3jBZvAVG8HBXivm0bWkta01/TfAZ9vRbOSaFxzXCw6GFh1VMsp0ijw87TcQWKgYkxMIReXhmOC6HCbp+D/xmkfC9wxKfE+de/zSsdee+WiPrwpH8uQ1uhptGPB7fDwMg9IHboPsRmW+iYaM/AilJamYJpsyeEOFFZpXeGOt3bRhQ/dEu9UD7ddstG0/1XjyuabTL7VnA3g8+YKNt081rT7RODwEZ9q3U5ANt7VG9I7YMjbBC73qlPonVQskkTgNUiBo4mCSyZ88Acnk/PmHKXIbiKg75xuYbsTmSOo+Kg9r59Rk+30I2RFgcxRyosis9+eSGAemu4BvJt+jcJEf0/ALlmKJX/PG2EBFRXDBFXfxgtdPBJNngehTsXnr9DG04vAT8ol8wjnVDNMeMNLW/txDH5Awkm8k/94rxtdaYzaAGZf1jd/NJ9LmC2n7GfhUOnkkbc40rU80DRtN8zjclw70iQpEPVNOwcR1zlXJtT0yB4zMS0U1CikgD2c3a1g1DUMgtcQLiTflnrXm3rVmHtyu19pu1joB2/VGa+5nA3kb7Uy51prC24wl+E4tCZBHgeCBZyTNkyXiCp3Shql+KvWKuXvHnL1nfh3z3IL/OPSh8F566YvODhH/UPm70mL2+7BsV3uH1pRN3twnC6sVvlkDKD5bES//kq81SxyqgDEHg6cSJ2lBZeE0kWeCMqHmXLAt+wjozTNjnmeePHnCPflL/flPf1a+Dfz5F58rG4kb7l9uDTWTMhZLJzpQpMCe9aHLoBXmvmz0bc3H0DYoepqXNPfy5BcsEYhBON0IvhGTMmbin+3JVvm268MHD5XN4LRju9lqzThr1NeoP0VH7tFX3MvrWY93jDyTfffd9/XhvjyX/eMf3/CM9r2yQfzq1av6ieVLNhN33GtSdqJ8tX32aXwbvUF4xOWfxBeYlgQVd52FSHaPTIzb3NcuLi709t1b5Tnz+fPn9cyZDxwGz3h2fLnYw7guWyQZnw2Mj/RNnjm3Jyc6oZ/ygYvNZs31t9bS9inXMvanDYWpelDOH6yPsIzzyHRXwOa7xB8vM1nvAuI6MCb2JUvss9WA4fcsZsdXO54FhGxoTaF5d4l8wSX9nDzxFVdv5SG7JEtBRcJrDgsfaiU5JkycJnwXHXbkQSM9VNBrwCmBbDfkN+MpF0RHo38631roAlV5GZoTsJ0zfqAcXF0/0OTo/eWYqAq4LzInPXwJf8kphY9gRaNszyDumxBhwmfdmJHYTUz4csK4ouFvQbnHHMpT/MZBZQqOhZYdqChnSZYKOoRIlgjZKzWya/gOmUqmBNxg6N0w+T4WUq//Oj8SSZYO0EeFlBC+vA+Y3PUk4zG69MY5yUv1h3LkCB/AvnekzG28l+k3FMSOTD0TE9Nd4KGF2irXPRTxLzhS5y8oJtuF67I+YrGTdpTNB0pyshzBmv+i64iHVZBU/VPCkX3vjbFUSPp78kWW9F+C3pqc70bXaciCMoF46EGW+ILMJUHi0CnzS2GiyMj9OvNT7IbSDzWuKr2nJdeUOGUFDZa5S8xdQeKhN0DeKWUCVFOZBG+eRV1UfbOT+EB84N58AHr7RiNP6Dx/N56/Pe1k3ocdHloy+NADeE5pM8z9j0UN3cSux1nH0LzhW5RN3745vNPE+3UwomcPP3Kf3bPZumfTd8/axFi40FibwleasGXCtgn7096J9tB02orD41baJtLIiP0j2B8g6jiAZ3Ue3Kn/SqEF6k26l3y0V9hzDfImD2WnmaZc7E98inxG5Aum6ENe8YVP+QI+iuwG9kqdZQc2mDbfBO2in3xA4iM+ALR9CvDDxCCY6FvBBw1fFXhHaYUJ39yGxLBkrKhoyiVuLv7+JEB6ePMsUTDPCEm1Kkx1JocKIiSF6URGUfGRwXAIoXpIwY9A2kK7YhcNpmjKQCIr6KBymUcrB3VXgxaqJUwy5Y5xrXci0/tYTKAY6deH0WS7/JHnpTwLD60p71sD7yNB+GAYVhoaPixQknI2VEILcIeQFYRA15bBUn31MLTHcr4facf9qTdT0EsjJ9DlKRsQw3/pRzjFtMZzZNrqtrSl04qTwXKy0l3Mb4zLfHB15Joa0R39y1itTH+EE22600zkNm0FttWAbdkA39jQQJJ13Y/lgyNfjPgoiJ+C+Ck4zocz0XDHgX7NsC2TxbbsjoxHx5YZsTGywnwtk1MU6FAPvedzDrqsbMDu0EgLxE1yANGix0YywzZiqzVo62OlITugLXLyeE4nX+zOOCtbibc2qEEjt63jEFsSDw0WG0MPSIZCcgCOSpuvpkq68zRfG+SrPoFe9+ZSIPZ0lGmdlULrFKajpxvpDJMNoW1Ve40Pwscv8GRUD7MdzO8j8/rIPWLPnD4G4WscTeppUPrmYC9t5egpiUUPAAAQAElEQVSWw5CEShjOtw+qlu1Cgwa2sS2IbYB+KFtDA+zs+ZoSojl1pP4ay9g2YffUhbhvml1PTo4yjILUqmMQyQEiFfQaVWYui3mzfT1fbDmgWW3FQlcGz44HjizO5FP6FxfnpWNgos4iz8BCR0OTza0BQ2PsnokrGGlAHB5ZQAv04eBKjn3F/KtOTNa/qqq0+0iBbcVvA4upq/XRgiG+ir/iu9D4rw1D5V18KEI6P77LQM3DXvx/H8rPR4Mkfi6gZx4t4WR331bk33TCTTV2GMYMhd7LFn/N3OQHxS/xSXwmQr5R8OrlSzZif6hvWvyDDdq//uUv+sff/6Hnz57pXb6dydh0a9psNiw2PlA2M5+w6ZtvWjx6/LgWHrPolr5In0z4Kv+3LGP5xx9+UBYY803fv6A33/799ttvq77+U8/vdMlDeW4wLTbSV7Fxvd5Q3xZstFqt1YZBute/vZ36zYI/oMmYAWTyWPFLkHbH7ti6Zjxu8FW+kfP48ZP6aef8n8H/+I//1H/853/qq6/zf36/UP7/4GP8mEXm09MznbCImXIrxnD0qerQbxIOHrLxZZPQvWMOucji65s3yv+Qyze/37x5rfy8dzaB63ogT66TiYHFIbuptaFgD5IaMGPNysSbB8oV/ZX+2643ClbDWuavvnlPX+94QRvzksFLQ2O0rpgb1h61Yqtx2F9ounzD5u0LNn6f6eLlU12+/EG718+1P39J2iv56g2buO+0yobu/lzD7p0aMl291nTxSvu3L3T5+kedU/bi1Q8aL16S/lYDeVfTBfVcajVdapiueLnYgT3WBSM0mIqKtzlmXAkbO4R8UoIPpzAd0yG1x4/P01EkfK7P+DS+zfwdZJ7Z45cdL2hXLL5f0jeX0PDxWfUH12L4fGglZaIj/bHhPrLZbmoMnZycQk+5drZcOyvZrpvvnptx5r2Ygkgk6Gawjv+k9I5pfWhL72jP5uzeK41tI63O5M0jrU6fgE/B52psDHvzCWmPNQ0PyHemvU/AFm+yAcfG8lRYUTXjB32i1g4Rune6vztvpAHkRs6KJ0uYyfVOFfbj4Tuzlso6zVbAp7+WzLZlN9mh10AgWboLEetfGlLjMVJ54sc0/P0w7V5SF37RsMh/Ce06onxU77R4F5BANzLe+pgbmV/yLd+rqelqBPk2utfaect4OmFsnSpjTOuHNQ69faR28ljtNBRsGZ+rU3m1lpmzBKbAjbEo8ayqidMIpuU5iofWzo/K/Bjk3pTrTIQ2DFqtV1qvVspcNwxNrQ1qAwgtrIhfw6QtaEPDlo7WKGsQOoRarVm2DhDeuAHSNIeJtGuo7M23AN++fafM65f5tiBzych133WkYPxOKSbzifv0VLTLeh7Sku2fiVR3pL+1pmEAeZYDa+aya2zK38MwaGhNLc6h3VUc24u9pa/SPuI0Hdo/4vem1JmN1M8+/0z/8R//of/zf/6PvuZeneedpE2SxhonLCCkbvrCttyAj9HoP2yNvQuwvxU/yFB7yZ+8Mz/robDeg6SJOvfcj4PYgUjxS+b9fPguzxGPHj5Svg2cb5yf5gNYPIesGKu2k73sT/l82C4fNv3xx2f1Yb88o+XZLPS7776rTdhsBCdfroEx1wj1c2BHVHV9ktXc1NuWtgC13i1kjs1KmFzlJvTsucZiQzak3+YXj549Z/OZ589v8yHBb9iUzvPhj7UhfH5+zjruFWuQ+7I9qgLb9NeK+9xWW56bttut4odhWEnY1OtNj+nukKTgztS5bdis27iRP/k+hBuZPyqSqy+Is2iiXGOColST54I8D0yM24zHbPznQ4Mk8Qx9qfxSS/yVaz++HRkroo228YhRMh/IOnck64I6T9VvGeNBMluoAFb6WbISyBYzwxaSR5WW9PdxSF+SyGtbdkBJi5CTZ5nVSDuMLzel/oo744x8shJ8RIuP2SUzyUcoOaJfcNiWfY3WrMC2uDrxRZTTezgmPsw1c4yS0XehdyHPZsdylH7wSLUdxi7dC5k0KUS3gyO1OPsDUJr30yBbxlvI3TA6wN2JP1M6Ye9PFLmrqjtkucRva5oiSN5jRAYigrx33Cd/L+MvFpRVv7j0v7qgbdkLBD9DyH4Kh3KmEEfiXG+2ZVtSoD9euN2Fc7xaA+87kEYmPQhfSD4uNjPXlBzKBMTj9FQIXyBz5hQuPI6pMNUclLkdLM8z3JO5ybK5yX2W+8bEe6iCPDuyySne1UlE9w4dwV4VT/o9mHhX7dhr2gH0KiC/oZ5pgxaoY4Af2GgcqHPFxusAQldsvoYfivLuzjpBYyO2he4u1Xno7kK6eidfvgWhM0p2zjoA2IGrjqHohVaUW11daOB9O1hdXWogHlmrPOelV/mVMuITGMFE3cJGYbOwP74V/g2K53lH+Dhx0TbRbmWzledyUcdEHQLRNaJ7xM6pkPoAtpo6gkMbq91XMjqMLs/pgop2RN8BJbuSyBv4VjyyA9B74JO/4pdVdko9GQ/Ahb2qz2jTQPsG2twYj4XwwIxJ45NqN/kEP0GDER3BHpr11/AHJA/lR/IHef8aiU/oC0Q9jGRGtpgF3J8RmBvyXGDP8aTUhaE5TIzdCX4BLOkc5JQohp5Owwep533oELjTK/aELsLwQY/DYfNtHb1MpD098djRy/x2567TtK0j/snz0zA0FdoADRKHtkbewBJHED/Ylj0DPzuoONksCZRXaSstmnsnEn0gJP1jETU9L1UQ6TxMHZjSKYbEtoZ9rdGmgPeuvKcnnjQbY8kdnwcjY3fPNRk6ojyygCx/+MM2HpFsKGjA7rzdKYmyboa0v4BvphnxT/wUjPgrcgY/fd3L3tbRpTfPyWNb9jViU++bxvVndZ50+s4NOuelkO4M6TMSlhFRdkcGRubeyEmuw5wL0TnzEFS70Otm/FN3+JbrY+YNtWNjR+INWRsGDa0VEo/ctgSqbuyITQdH6a6QnMGSdswvsvcpqtMFmUigXHkIUheEzHfpsEzKAWGIHx8RYbo6rAZj2pe2dQxq+KW1pDUpBeo0KdfPyHjZ8yyxZ17fcf8/gPiecVNr0NAx8zn9U8aLUObmNNEW4nFYGhIkmjqwRYADSSq28icEtrELuGmxrbXwTWW/e5qVQD0cqaj8hR0ZzyM0KBn1hpZ9c96UXBA9x+jySJK5x26fkxqZbWyMbdC8qOeF/Q2bMIfNNjJsWATLwsZJFjfmRRwRcvGlTD7lHRoHl2Nxat0o6YBxNj4NuN8clP3RjrTryOY4tOGroTUNuRBZ6MpkX7jFJ721oTueMikb30wMxBGfLT7c4ccdD6u7efAu8tDkCzJYptgy48ik3wc72xUbY2+/6EaF7mlbxk2+7ZkNv+dZfHv6vb795tuOfCv36Q96+eql8pPQ8W8WmzIOH5w9qG/EPHr0GPqoNn5PGZ9ZYIwvMzZTXxap8m3iLCT+NxvKf/vb3/S3v/2VjeBvWOh7qnzLIwt/yRe/0h0aWu/D1LVm43CdRXaugdUq3+ZgMb1Z/h14N7aWGYsx+Drxhn0rFq+zEb7dntTPMT558kRffPlFLSL/+c9/rkXlfPP3i8+/UNIePXzIhjobv+TfzNd4a002yvsR1b8tsDdjIOP78uJy3ii4VMZEZFdXO0WevumbjCMTe6ZBDJKZlnnEn2Jj+mWj7eZEJ2y0nJ6cwZ9qszrRmg3fVVtp4K+xutKoc+K62nMTyJja8TKxzwsTsHiR4GVPvGxMF281nr/W+O6Vdm9eavfquWrj9+1LTRdveKHjpY0Xk0a5gTIDZQdTXjuZl7D+cnOhvEjtz99q9/YVeKn9u5fS5Su13Ru1/Ts2fs+x7FxNwYWaL9V0Seuu8DUvtmwP5dPQCIT5Cg0yxieYif4Z3TRRapwxzfHIOkz64jNdhwnZlCg0JL7hxtN9f1n9cT5v/NYcT3t3+G2Z2+uaZs5a5qBoyZgZMvbWG2URPIvh2y38Zq2BedCMKcxObQUnQhsqEr4z/WzIAWUogluUqCln2twavUx/D5szDWzADSef6sYmcHuk0Q/AmSafoesUnICtNG2gK1kNiLCX6c8CfWuNsqYO/NQmaVkgCR9Y6jIlVCwMZYr84hNV8XzAmXox9KDHtuwOGA6T5qLunDrVDar/B8NNP0z4Y8QLwU6sXoArTeaac+J74iwSaeIvvT7Q+yuNXnN1b3TVtroaTnTVHmg/MKbWjzWtn8igbaGbJ2qbR2rMRWY+9WYtM/bb0NQY/4Ft2VaCRR30be5XuW/t66F15B4J4Kf5GsuzVDBRyOgZWtMwrDQMA4C2Af0LVmqkOWgrCXgYpMRnhA8i72iKbQdYxCc1j7L3oFMRDyauiwm+Y8JX10hbrphbM8dm7thxr0+7Ih+ZY0aec4LIgvAjiy2dThrJg0uOhzut/uce6Y6O7ocBfx2e3+i/3FNX0P48sMLn3de2JQ4R0jeQw2FbNjhI7mcmGsxBhgm/N20YN/kmbf1ax1dfKv+iIZvA+bDW6emp2sC4zNhIoVRsyflLfcdoSI/ih/5F3gq9vZHbnbdvlrGP4q3J6l3TbZ5kWykfn615Vjo9OeW57KEePnioPKtlg/DkZKsV/kue5LX7uN9zP849Pu8c+eZtvvn7/fdP9c233+qbb9iEhSb+4vkLvX3zlvvSJWuDbMTyXDwxjhh4kmKRZWxrbSU7aJIsLlzGE2QUARn3vd1uLD1v0PfixSs949nz6fc/6Nvvvtd31PctG8D56ec8k755/Ya8F7q6pE7qm6iwDQObvmttt1ud0Bdbnj3DbzYbpY1pH5XVvD2mzEQsgPxhjlv2GsNtx6PKPJR+y9BLfz989Kh+gSd85rB8cC/P1Rc8P+RDYsmvlJ2Bqo86lvHV6VLEjDXsKF3CxyLEWHoGgpj4kn5MFRMKcMshS0qZAE5SJJwhi8y27CbnevFMGWsmbpvM+pcFapM4VbVF61R+mOb5IHRkDh2Jh0501Hsg/T3Zkm9OG5c4FE+rA1IH9RbNKfxPw7PhobcRLR+ESf1YkDVVhfzTkY6gktumIapjTi7++JT8+pcZqf/ng23ZC7iGD/wiu5u243ya80D7QfwP6FljcyHz5YJjGXy/1knkfheeuzVN7nEzHxyQdOLzBERW8mT+yH3vAObmPMtWHL7SybeHjzzg+W/iWSD3j2DK/R1ko3LivVMFnkPJY967FQqKJk75wwZf+DlNVe5KU97r2aQNzTt+gU3IaQHpI++4S3xkA3MC2r1T4KJveV14x+btW/nqrfJvoqaib+BBPvh9+Rr+tQRtl2/YvH2r1dUb6JuiK+Qr8g0BawHD1SvSXqkhD1/04rXWhTdQcP5GK7BmLWGADlBfvJNZp8hGcDaaJ+yLzaKNZk3CbFpKI30GuA+EV/opvqEfFJ/xjJ42jmz0jujas7ZR6x7UXZS6xsgKaS9tZEO72j1TQYUPAqNHYKHx24Iue1u+jGyqTet3it0TZSY2mIMxlLTQVLK6qwAAEABJREFUBRMb1CN9EUy1SX2h8T16qT35dmDP5vkYwI9XV9TBux3jIOPGtN+03/EJmPDRmPeYNmpc4FF7EPle+SOefEd8l06M/kCaakGAC6cuLIlpgxMHcQ41TiYPBGEdIgomWYBIyhSIt8ShlXaLqsLEeQH1H8UOUhgOSs/p9P+Ne35S4oNZnly9NSj7Jx2mtTZn0Nw0tEFtgA6DBtCO+AG+tabAUOPEoIVS3kZP8U22y+J+LvafcIo371aLC+vyqlSMsI1N3fbYfxfSJjJRDq+jIH0zMjaD8CTQJffXWXX9UU74I221rYU2ePs6vsiR6DjEA/EHLsIl+Co+4p6Rd5AC8bwLVp7jgnfxc33Hddkm2pF+Sr/EtvA3YPrzKO9BPYZd24h9id8Acws2Lv2avIey6KNyDpfIdvG2FRvcUifje6aRBSUvGfmPaMlTNjJgk67jcKP244Sf4O8u16U593aXkqXtzC+wiHo6gxl+OQxzDcyUluiBWQSdGrlttXYNG/8kDjXUdlVTY4HK8w4Tv9e6NWNmBDVmivZ+mZgDkyeYKMOB5SKkTajD/MjgkB0fVqo7QEscii2NhGtbu53pn7KzkYd0BbNKqmF8UwuVdTsmjXlWOor3PBP5iqOkVTqiBxBTD9ccGrtoOZNkm2KBirZ8Cj+ftM//uMpiDOm1wHHGAkeQRacscLSBhScG87Jo8+b16/p25vn5uS4uL5QFvz0Pbt3he6UDYioWz07V/4yQTqElaVsAW45MB9ekgZ8GkAWhYGDxKwuKAwuwWUxMWhsGVV6cbTsqykcj/s1D8J6Hlh2+PMa+FlN5/EieGZn8UrgGTZjfEWJTxsCeB/K045KHsgsWhrJIlPH247Mf2Yxl47cW3r7Vd99/p+/ZCM5CYH6OL75YrzdsZJ7qwYMzFhbZ/H30sGgWFjMus/jWGuOSPslC3fn5RY3JfLM3m7/Z9M23fv/6VzZ/v/lHfev3FRvLGefZcIy7Bvoi/ZRFrOjbbLYswm4Kq/WKhb1Bw8BF7Eb23lcwv5NjmRCEjYPWm41OT+Orh/rkkyf64osvtGz8hmYh+UtkT0h7wCLtCdf4er2hjSu11qpNaMwlWyiB3MlvdB6Z2OL7jIWLi3NlPtkxRkw9Qxu4DiZlvCTPjs3gzCcIJTfZpLOQaw0auJ42qxOdnjAmHjzRo4ef6Oz0IRvAW628UssmMXWJRd/paq+J62einpEXgWDiRSjg7UHOSyAvQlds9F69eaFd4bn2b59ryuYtL0L1aVzKrNgOWvNCsOZBfcPLwrpNWkMHNktaXsDQJV5axMuMLnnRoex4/lLj+QuJl76256VwfNc3gSc2fxWw+esr+bARNSqTd/oCpo7MNZN4LTAIBSP8iF8K+GRUw1X4CCrkgk7k0w3oKESX2HTa4/M9fXFVi94XXKfxf67dkRvmGD9yjVVBW7YlDkHdmoYhSJ8MWnHNbBiHwYpNgRX9NHCNDW1QHvzNDVDuxXUjTMRuAxEtyvkmXOMzc0zMmtSktuF4qHbCRtw2m8CfEP9EykZdeyj5ATiTFJzI0xZswICrG/IJs/ZQNgPpXwEfkDSqIDU5A8MXJlEOTEYXVCJu/epAw3r7pmpr3BCthfg9oKbUAxvyvzjyQPx0HaWT4kCQPk3fKtdau1LoBF/gZZ9uVK6rqa6nlfb5H9LDifarM/BA0/qRtHksbz5VPmjQTj7rtDaBGWdrxtdqo4lxPzVGCp1jm57qEME2Z9GvE9feqD3X2D7z0jI/1YMpNpPPpaOyy7Ya8YKbnD9om2GuMXtQUXiBiblQIHRKHERu7PMwwCZ/U2vR3WFL1igzr92GkAUTdPKk8QjxHVb3Zz/G71jt2FcbM+cGaes4P7+MzCvB9TifyieJ4x39K0Nvs2lzfAGGpgH/5NmgY63QNfNbkLTWBsm6ERINbgjvibTW8HsjddLiB2FI6jlhc/HJ4yf66uuv9J//+Z/685//pM8//4z73YmG1Ful5hMV2qboNdoh3uuwSWudX+pt6GmzzLYyjtySD36WD+2oDP4YWuI93SavZsCv8E3sPj075bntTGehPGPkuWqdewHPwgM6UqdNOZC+zn3m7dt3yof2siH7zTff6u///Xflw3t5jvuRjdpX+Rnmd3leuNIV9/KRMcQQk6p+bDLA9sQZdvhz7NdVFpsZZzuurdzXXr16o3zr+Ds2ffOz03//+z/0zT/+oWz+Pn36g148f6m3b9/qimePXsckS/i8abPeKM+d/ZvOD5X3o7RrGJpsM3YZtRhV5cq+iRmHwrkoIH+4gzbZlulzGzo3wDa+WLP5+1iffPJJ+SRNzPP32zdvdME74RXvL+UH/EF24SB9TMh4oAj9h+/CUMim7kJDjSMB8XVHRTiRRVqSF1oCfURIC66zVXEUmjGV66Lhg4IZZ8C2bEsc+peHXunEuJ4Y7PvcP2aM3EemGnsj4/EuxK93ySOb00rvpD5/T+jpWJppW7aX6D+dWh/5h02VM/QOoEYF/UaBOnQLNhYACRrA2/AzItf/hn+JB+xrv/vomrWP5ffxzDVc+3ZPlzEZuBj4P/BhbL8Bpj7uXtWyG3Ly5eARTwUilZ55GaQMkwOT8FjIXKTMPYW9psxFzE8T88kIQoOx0plvuCePuZfnXsGa1widoAV4zXynPKsT9xEiv47vZfQpdVJ2yqZuNjp5H5+y2cvG4b5wySt/cKHd5Tmv6ufaQ/esRezZXB0LbzWyHtA3QV9runhD/HXHOfT8lfKh7j3v9UVZIwg/vnuhvOubjdThADZ5Lxa8lCmjGeGddQHK6d1zGT3BwDrENV6pvQXvXknvXoNXmtignWIf6wsj2LOROtJOsT5h4YcCfcLTh6ufRvpvlNgcnsgz4ZsRX6TsiJ5sAAcjeoM9toeOS7vnNo+0owMfJE/hjSbyTWx6B8rG8AHv2BR/C6DUMwWk9Y1kZNg+Bvh+og/Gwjt1Sr+kXawtJ76HdiCnzI5+uiq81RV6d+fvdMUG+RWyHfr20ZU2su44MR5Mu83YMOPRvLuwQKSpcV9ruIXrnOUi4gxw4iPpwZ41nb1GvHmMSXt05N6Y9x9Ka8THEwiPhrqOcmLqUID6onW90CdLPh3KTPQPIC15mictMHwgLrzoClJHMJE/9DYmBEm7AeqasLvA9TeGh1a80lKKgr/o+PiypiHGIUE9T/FcNbRBA+8Fw9CKtrbEZ0o8siB5Q1tratHjJgPhGBvtlsxfzvonB9w21zC3fyaYIRsrjhB7h9Y0tKbwC8jIcKCnUDYF9MkYCvr4mKv4H0BsfEI7bChowO68PdM5PX6xrVAcxDHVdTZyDWdNeM9cX4i/4EfoFMRv+riAdtT7Jugf21x/AD795EYeeBsqApRzP1Jf+h1a/XdEqx9jE4h9BdJ7QclSB/rCi2Bb9ozUe+DncZN4bAmKtxr5GnxsPYZtoUy/JvSmTTUUY/qCEhwp7m2nmyIjEyUqS5WP7J65SjJ/OQPrJ4Nt2aABzz5pfQ5okS2YNXW7RsX30zznhR/n96WMpYonLTZiMObDwXBOixIPrWj0mhM2YEiYTlRCztA5zdhnW71PoMbeAyzHVkN1HSYq6+O42zzmuSmy2AeNHUWui3TOEscBqhBJMZzSnuN452sDOAselyz677iQhIosQK03G61Z8IjxMerq8lLJl821H374gc20H+ublInn28P5+a/azLm6UvRkI7M3hIqxmLN+TUj54Nfo+M3K0p4Mhu7Ca62JNzo0PhtyQ2PBq2/+DhpWILIjtGFQ8top2fXE1yMTRgZmTXD0Sac7dcqCamTkSb6g/IJNKdu1/D7O6f/YfHV5pfNszrLI9+b1GxbZXjB+MoZ+UDaCX754qcgvGINpT2sDG7BbFhDP2Px9UDQ/NZfFt+vFxKF8lzbvWKy74KEvY/Hbb79Rfkow3/o9/jnB169eYwMPiYzP1JHZqbWmgYXwLOJdY6UVfdWwYWit6mhQ+7qP9DsJdtPAGNpwrcY3+anI+ubQl1/oq6++rm/+fvnll7UR/Nlnn+nJk8f184z5ps52u6myx22LLycmnPgmE01vJqOLI+P9gJ7wi879xjDVhLxnEh65oU+pE/fGliy2pbr0Ua6BkbRJ5oactq5ZeDzRdnuqE7A9OdV2e6YTaOIbNl5SvrETYcpl85fJSAWuF9OA1kaZB3vzMiReEMWL057N2itesC5eP9fl6xfa8QKWlyzzsrLanWtFntV0pRUbvCvsZVuITea9Bl4UViB04EVhQO/A68KA7obuxouneFkZeYHa86IXTJcv5d1rtfGt2sRGcG0Az5vAbC6b8oHQK3R2SLinTpNEK9KSmTIGpgKyUHJORxC87gj5QEnm68uLy1rsznWa/k9Wu2pTxWFty7bSP0OjH9rA2FmBoWR2kwvkU/IFS76B62kFBg11XTXZPoJu8KowcV4AS4vl0I6JSIF+Fph4e8sGl1an0vqhps0jiU06sfmr1SN5eCSxCZxvAE8mj040aYuyDU7coG2At8TLlvC7qw9GCf/jVeWlsU2CBp5peCARRyahx0KxfsuQPggOOm3ZN3FI+7cy/rfWflz53ZbQgdU5UPpYXKsT/TyFEs/L/EjBUabXczWvoRuNbauRcTVlXG0ZR9vH8vZTDWz8Bm37icw484pxtzrTOGy0556y5zqZGrroq9iGajSH64iYW3bNgyNz0zgyJyLIXNj7e1Kut2Bgjm9Dk+3eguQDPRJ9i/akd4yyRvIfQLZ9rhXkQm43NWw0aNjZkDXUNK6BtL7TSc2j0CR7jwZ40qURfqL6EYROqpcdpKvVSuvNWqHRj7c10b7M9cEIH0w80F7TSYkr2tIu9Pw7DlxAOwVMu7t/0ob4v2NV7Urb1utl/rOsoxAlR9G0qUfjiXCdxufRGV12S0L5IL5KJPXmvp5/4fAF9/A/ff0nBflQ1+PHj7XZbpU8yYvbJIywLfsmUo/tytugdpNBynYkLbhub0v6jJt5yTMMzPu0vQ1KeRHGuS9zT8l9BAvKT9vtCc9uD5QN0yDPKFvsXq/X6OjlbdPuiWfbHc9n58pGb9+g/Y6N2W/qV1vy7dwff/xR2SDOB1bfvT3XBe8jee5LfSNjpsCwHLmOMs6udqN2V3vlHvfmzTu9fPlaL9jcffbjc/3w9Ed9/91TfZdv/H7/VD/++EzPn79Q6X7HM+LlrmxqtHG93miz2fKMcQI6PT3NM8iWNqwqX+rM+O2YSsYZz/S+hjk6fMT/zln8GgtjsW3Zrj7fzM+b+SBmkH81kj7dsdB6zjN8cJX+IZ7xPKtRhRuRkvQTrppIuwlVnXavW4SePpaP+7VFQS4AipIqWQK+hkXIKRBy3Qgp13WiDVWJi1y2ZQO50/BAlhYYZoEquM6/9nSvFuyL7nG+3kbm0oz/IL7fszmSsR/5yHUQ9LYxGmlYj3ffHcuv+VE9T/KPmtCRtC4jTr14CRNmQ+BuHpEvuAaGoOEAABAASURBVJnyq2Nxyk8hlSRP6B34QNIduX+lKJUFt9XcJbud5//R+DJyFsplXcMt8Y91iW3ZHSljdx5ykNuL7CeorDqSH8ZAv/dwj7OM3YWk30LkJNO6SWaeeA90BHdpsvR0mJ4XxnkeZF6YmIvEu3HoFBpZgHxaaHjAJKOg8rKWNQVsSop3ZjGHifuGw880/AHjldoBO7k29q5po3yLrMpfamITkF1e3cS5RjYX9xdvtb94U9jB79hA7Hitfb2zv4J2jGz6HsBG7Z5N293b59q9u8YV8T0Yke3fPtP+zU3siF+9+kFXL7/X5cvvdHGES2RXL77X7vmCp9q9CH7QvuiP2r9CH+sT45uXbEC/0ojtaUcwsU5Bo+iXvYy/mbyLOn1Hnwqq+D6+Lt9c4JtzTaxxTOgp1Cbua6nirzXhgyDrF2n7njWSIL+QttAJv0yUy1pJ4eqtXHh3gwqZ8Lneo+8UWX0buNKxCTqxJsOOrkKn9CHx5IlMiedD9llfKVxJUNMuZxwVLksWufYX8Fcy6RljE2NkYgyNrOfswcjazr7oXrdp8oy8J46s6QQTdMK/xxDvQxNQfAwMGtdGgYur04l3CnWQnjwFdFV/Ud63wbXVgMFCUSs6eYZnSs2wvN6hGV5gCiZN9H2BFGLX50U+U4r8/IM6qKWXQw/KezTyoKfceTaNsDkHzfVc2YaBZ+rW0aAzGvR+pOwMt2gVpw69H8pMbPtY+r6G2xK8WvqghyR3Lm0LFxrc0w4jT7YAVdVnIwYG6TsEScK3Se3sH/aMHwTKQ9C0I3wQeWAbcg0iuAD/4pP4Y2QeKzCX7QPiC809JWmhyUvBu/1GHdEb2NSFIfYRpU9sqy0gfhiDGWfIU7bAwK+eme1LvVU/dqUPgyUeWvYlrzAN1IE+27AAahvVt4ANBjdtGrTYdUhrRhY0tVkPynQcYu9tHKcf+GSqSJhjlPDWifRq10zDz4gPRua6qUA6PrtuvdHTgblSZ/V+SEKXmkxunEGj0OKDa3rLL80S+ZY6GU0MjZFbIqh9CGj66wbIhamcyVvnpbgOAbWSFdUHiLjEGSC0TT80LfaGlp1GZvIWdAhUSX1UNfuuj5mp23p4JxvJMxXISVlL6FlgE9dxuB3vaS2buufn58qLI9rQNaHDGljIG4aGaKpFlOTLBtuPLMQ8ffpUT59+r2wEP3/+XC+zgff2rS54+b9ig23Pg1suyOOBjqJDl0/qIfTjcJ2LJt/Qc53SddY5wmJ+i9M9Oo78WdWls+astvEhF18u1rqpDaqNYHyaBb/iWSTudOCGB8jrgLJRM0UfiA/jyyAv+Qew6RnZfhmw5F3KpPxvgfL1kd7EGSDXqmNr4VrUOTzCEfsu2fzN/wXMhwRevnql5y9eKN/yDZ7Pi24ZN7E9vjk9PVU2MrNZ+fjxIzaAH+r09Ezbky2bf5taWLR5VOJCuMIHGbuv37xhge8l4/Gp8m3f//qv/2Lh8B+M0ad6wdhMnvgtdciSbbUBn4PVetCaxdxgIL6gMWHYrrycJFn3hw+l3V/q41Oi37I7Wms1ZmJzNj+zuPr48RNlk/fL+tnIP+s//vxnNoG/1GeffqpHLBg/ePhAybte98X5tNM2JvRerevzuK/pv6Qg4nor7galYB3x6U0wQiiUcRtkDCwYmWiTN+M8bfDi46JNbQh6vyQPJlCHq91tGLTC9iwqB5vNCf225bpaaWiDmswLzyRzPYgXUPGQHxhqXggHHvDXbLAGKx74PfKisXunPS87O15sLtn0veTFasfL3Xj+RuYlZMULQzZ81zz0hw7cvAYe0gc80fJQ3qRQzBbmqajFxvCkVfJQrrF5nBeXMZ+WPX9JfS81sgms3St5Tz3jGzU2gtt0fvhWsKdLNV5QGja36OAFpFHvAkY/rcU1Oaac8HlJTOQYkQfGmiC8NObaYY7OdXdZC7VXdP8o28o1GLTW1DFooHHDMndB16u11tBV5CD5KErd/aD7i7FdOo7LD22oemwfURUvi5AG3cJBnuSKwIQ22tUx4vH8XO84sLm7OtXEZpzYlPPqscQGneBrEzgbwe2BpsZmHZvBo7eqcho0Krqs0VDsmzAoEFQJk+SCoUCExCH9mHrOqcd+9fm2Hmyy3dWGBD2GH/Qe5qQ7yW3V15mi9JcgGkz7DRNAfuVRNuYUHOn6WO3JF/Sixj8BfYuVjPbq55E+3xcG7b3SzmvoFnqifcbI8FDKhwmy8bt5Ip98wubvJ/VN8+HkidqGdMZaxt3YNhrbqvRONYaaxNwmeNkSh+ZQ1winiTllKsocG4qV6UlTZuDaWnFvCs11o+hIHua4Pqfu1OmeNbNgp/z8cu51O+bAPflGEBqED7jYUTVh2sSoD+KFkfkHTzDfDNi0AqED5QfqbMwZoYb35D7+R+iItVAha23QNptlbPytNxsNq4F68DllRuzpGJl/grT3mnYf6DcNVJum3tI5VfzutEo6nGyrtaahgQHQniHPbcx/qwL3Hvqo0cdkpa2SdStQHS2dhUSKm2RbA2WDlBdhxMcj/g5iX2tN2+2mnoey8Zufg87/Bs4veTx58kQnbKa2YVCFqc7obWWzfYtiY/S1mSbdtlobjpAyPe7WdICRg6HavtIqcz9oHiSbASBuuSNjb1fvChl/SCvfCWPh4cNHejz/246zswfKc8iGcZJfh2jUg5Lqpx2bthcXl2zEvlGeDfN+kW/m5hvB33zzXW3a/vBD36x9xYbumzdvdf7uQhfnV9RL3RdXbCJf6h2ybBK/mTd+f/jhRz1lo/f773/gmXAGsh/Y+M3z4ZvX0XOOjqtqR+xp+GWz3tQ3mR88eKA8g56cnLAZnGfQtdpA26XD9ZfrK2M4DYlLpHjAdb4+WdfhmL+Wfhz3a8p+XA3zcKrMtmVbjb5K35/ih7OzM23W6+rjPLPHN2l/nicueQ+84LmiNoFZoKnxzLhOevQGOg4M9lETruPMvJN8SbZ7vXankanyJe8CJJRPGQhZDIS9HZyLF2LU6Dgkfy/XdaGpkskq2zIxiDqjG8ERGtEBjgTBzzzijCM4/B0qIsZKfDQxf06MuxHsD/P+ch+Ir0fmkeN2/Tp+7HXirOgZi+Ip6A0ziXOQF2kZmxP8Tx3+qQy/Tfovr+a3qf/3oOXX+KCug182wj+q6RPXdQ2eZRBBIwsYbej46fHUbSTrfNyOdzFe4EhTbMu+GzK5gYuB/50c8QKuKVfFZTeAjeWvJcNM88xWBYibAu8h8oB5I3kXLGWKMn8biPm5Y+IZsIMJSVPmeTDxnJd039A1qvFc2UhrvIsXeC9vvF833o/zQelhpsWzuTcUzrU6UN6P2fjLL3ENbAYGDVq4PFdbkDxzmdqQrM1J3rPZ6FziQlYbm7zz7wsvtH8L2NTdgxF+9/b5exu4+zfI2NjdBa+faXcDPxL/QdngvXz5lA1ewMbtJZu6FzMu2dw9f/6t3j77Ru9+vI1/IOs4/+EfuriBb3T5w7e6fPa9rl6kjh+1w5ZdbGcDdrx6o4k2O2sG8W98HWhk9HY0+i19IPJkQ3Viw3tinWO6eKVs4oo1ELH2IegEPQBfxB/ZdB7fvFBQfqD+0MRFfqHnQzDp7+GSNZCSv1ZPu6aN9ZJ8k7qRHvjyNX38BnQ6sD6zZtN7xcbvmrGzZix1XGrNhm+NG/IkX7t8R7m3HWxAN+RivAQTafn2cfGMp2Vz2fiTxRrWaC5vQNQVmPo6dqRfAWh8nzEe3xedx33is/9beO379RA+cvqp90/yHyHyGYY6165Fn6pC4tdz44TsfeSeHfR8nLnOEy+gL/NFgeu1ZMfp8ArQ/N5RcurLAQ8hS84dpRM5wvcOmnCQhWcKlm01NzWeu9swaABtGCo+tKahNfjkWUDct5B3G/RY/U/wkvWhEGs/mP5TGX5C/0E3ttiWbbVqS6s2Da0d4kqIz8ChL5hzDzzp4ek2uD/ogT/ThjxHjkvb5qYYaltefGL4GTgug5fhyMi65Z/Dsy/3n+xjTeiN/gNFb+osv1E/0TsPI7VNVbeAPbbVgMM30kMTBxTotinkffu6HSO3yY6Kx0YQuxbQOOWaNnoCiGzfDepfxlGuG5txlLyRF08cPva2yIOuMOdr4MvUey34DTh83Ns0Km09RvULc15PT11kDjmA9sI7yAl6+7AtDnFWb1vaarU2zNcUlLljOILxxZKXgkpIzbFjxJ6RvYkC83aNy+ob7Cet57nuVy0+i4IoMqcyqBhFvw0PbBMF0PRTIbYscJPd0yG6HZa6Y2Px2BX7Fkw1b98uJVmS7Rm6I3TjW72w87Iemp/tSiUN42qBn0Ue2yyMXLIo81rZwHvFJl42g/Mzuq/njbdsDL95/VrZUIiOXJDRc6gVh6W6yCYaEBwaUA5eHH0fRVMpWOiNyCLk+kZex0Qf3cZycS70Vjpafu5BVdR5pI+2jWlrYUzCrLJ3RAZgfJuBmYXdFQsoaxaZ1kXXtamStAJ9YLvKx1dZVItvs6iSvrq8vOj+pu92tem+rwkmPk4h23PnW+LQPSH5C9WS60yRZTJNXxbSNi6SyGJPdLZmpT2tDUXtVDRhx6R8EOD8/FyvGS8vnj9XPjjww9OnCp49f4b8NYt177RjE1eEFQvdD1gczE/KLd9azSLnQzYuT0/7wlsbmmymSPx7Ud/4fcGC3lN9880/lG/8Bt98842ycJiFvbdv39XYjf1UUTZm02rFQm7H6qbP0Z82Kc1IAXwyZXzSdjpTom5OkpLhGCIkDvmZB025MVZvFnfZnHYXWtPANblh8TTfiO4b5U8Un+XnIb/4/AvlJ57Lf19+qU8+/Uz5P22nbKqvNxu1YVBDRxuabMsSyLlaR2sX2kd2bOsSvRfsuRyZ4t/9bq8CN+GM1fzkd37u++3bt8rmf34aMHPG1eWVGmXXmzULiButacuK8Z/+aG2oBcX1ZqN8wyntXG/Is94g32hgAdq2mPOUMbjnJXLPRuYOnTuuh/wvmJEHc4F6GWKjd2ATda0d24NXWuUnl/dvpavXGs9f6urNM95ZftD5K16oeJlSXhJ5gWy8VAzoWGDqaQE3h4aXBlbpBktDkxrMcAPSqkkrS2vyrnjYH3jpavtz5ZOyqXd3/lyX737U1fmP2l+84OXtlVptBPOSsn+n5BXUlPF4SdpOeXEYGIsNLDS8iascQp+FQugSxpTk5gKdjCWTJtKXm9yUcpLswNAOEeDUGCfDMOgYbRjUhgEZ4xCaa2loTcnbkZJGQz8W3c3kCSqvqy5OOY4wMS5EnAbgX3kkMoOXnxvjkM0m3UB6pWk/DaKXtWvZiDtlE/iBvHmkgY27tmHTLlg/kdgUntjYG4cHGocz7X2iMd/0rM2/FbUNhcmDJnXdkyyBTkUgjg1GRoTzFNIR+zv3K86W4kBBCyoXTOlcWAyreNj7cGTRe1miZkR6G4wSpD91LDbdpI6dvq/sPQkYkjZBFNwsHWuucTOtx6LRpKJIAAAQAElEQVT1NnpKP3cfGHf1fhzpzz3bnntxZU4r7cDVtNYluJq22vmU8fNA+9VDjfngAGMm3/ht20/VTsD2CWPqsbR+xPg60zSc9rHT1tCVJgeD1Aa5rSArDcMAmhrj38YWGjpx/Y0AVmnhzc60zLXbhpTrWMrarobtmWcv2Cw7Z7PlnPtsfciKufYVz2HBBfLaDGbeOvwaC/exiTlMLDwYNBYszNwUNOa7YCD/Qgfu9wNliu4n5qVJwyjmIquNprcbGPDoIHPtNdq+Zq7eMGdno6gZn9PAHbbmw1rBHv174sE40nLSQ4P4ZCLeoTvChOw+kHTjWPLh2bDvpXUB1XXm1tnEC/jb9FtrgzLfpV1Bntk2m7VCg8iGoUkWIe3iWZZZZAJYgIxjToNTb2MMCyzbavS57cpuW0MbCmvu+flZ5dznaxP4P/9Df/7Tn/TZ55+zMXmigXGiOdhWt7ehL3CnbtSReOgsa+E70lduwyFPIy2yBSZudBzi4YemgTJtGNQG0FrVbTPGBWgah+xBK+7xpyen9Y3gbB6esom4yb1/tVajXPoh96Y9zxH1/MA9/d3bc+Xd4unTH5Sfa/7b3/6uv/71v/Xf//13nvm+Y1P3Bz179qI+5PfyxSvoKz0n/iObu9nszc88f/uP7/T3v39T+Pbb7ynzY5XJBvJbNoizWXzBdbRjrOMVrVabevbYsnF9cnKmPGed5gOIxNfrDbauJLn6KH1oWxxaQtorTnbkRgy4T0R2DWSkfPi4L8998g9r+zmpqWFojbb2/qQ5tNE11qvv2Pzdzh8+SN9l/G+45httHpkv0n95/g/Nu0noskEenxW49pN3DKWCiXIZA8d22q567dCekjxVHiZlJ+bQ0OqQyoKyojdPPopSVCkzUueCpTxViUoBBxHbRK37grX83ZfjfrlJug1E9x80LfbGV6Ejc3kQH3TQijSuNJAZmugCUpl3OJO0yG5TipCHWYt+ic4ROuKnqeik0MgnCk74fsGYOPlwrCb4jHVD077oLJrTbZBofJjjTpBe8tCfQOm5lcfEA4hEX+r3EDCILoiLCr+tSSi/Q2FJ6ySF/BxUAU4p8wtK68OBMZV7JGOFkYk/Eu9I/BrRgtcwIt14F4SQI6SDItyFVDguh8RAZLbh7oKQA6Hjd3PQ/OlwzXUfLefyU3x4DLwZefKE+qgh4Qvo7BQmZbmGJ5Bnxvwk87i70j7rSwuIR3aNnXq+nSae7YR9DT08+WlA8coT792TDu+sPHPm+TIYeOZcsaG2PuBC69rUe6ds3BV4Jx/YrAwam4KBsknJ+/oUZFMym5RvnrM5eY396xfas0G7f807dvBmpiV7pv2rH7R7DUJ5/9/D75OP+BW4rM3a73TxPPhW59BzNm8vniX+nS5fBN9Dv9cF/AX5L7LRS76L4Nm3erds9LKZ+7bwd2Xj95y04N1Mw5+j9/z5N7oIXsyU+i7Jc0naJTqvZnqRusA7ZOcvadf5axm/tWWtgPtCow+9oPpkr8Yzv1jbyIfeL/HbJe28SttfPdMVenYvftSODeZOZz7yGXtogTLjjD10//IHFdAXvwYj/IhPO37UiN9H+mBizeU9sKFeslDADrn07pmKvn0uvQOLfKZmo35gPKzZ0F0zRo7pKrIZKzb7V+RL3gYNHH+x+e13b+XztxLjK/BMw+vinRI3uhcIXao879Q3jS8k1oviU+PXAmPZXCMZ3413q053vDt1mDFfSFquhYDrpoWyVtWCmR/oxwXVl/Tj9fU/KjwnLu2R9y/A9W6ut5rv4ElQ4keX/ftsLnvGyZ669vN72W06ce/v9STzAlTBpg44CLMM132eA4IJvpcZSQOZ40Fsi3yiLQIT+QIyoWbCXtVzZ54rm5tas/q7h5W4HTqDtKQn79DIaxAakM+mrEXIKYCtY+Lc7dWt+hc7rilcslPi9oH6EtnG7kCy3g+RHTDnbaGxcwHxyASt6ma74ptgsTM8lt9v1PvV//aSI9tuK499t2WHeJVj3DLepqDitCZ0zmQbF5i+/v+z9yYMctxIluYzwD0ik4dIqSSVVNWz8///1M50V5cOnsm843DHfs/cPTIymaSOUnX39owTz81guAxnALCMIHDbuE+RuW0CfwThmh63U4418vIe1WeMcR7H/vyyLvdB2Z4XlDflcPQmXwqWEZISyCJCESGPsaV862J/grCIKU5IMjQ/1s/lj4zzkTl0x6MHOrcF6OOwBGmdTuQUQH6W/D9HC7GPw91WyFJH+LKEkV+Af6az/iN1cp1H6jihybI2t4PryiD+hBrWcAJqK5vBXvmZmIhQFBBHKNKhjwjLugdrQoRy7aAdwvKYZKH5QdeWfTRq0tUUfVP3ibbkR6bhSBxkTrOMJXizmRuZRiqsfIekiEgU6H2dQulHr9QvSsYLPXyaGu1m3RplLbRZpyO9HbakdB8svBSKCN1/Jj8l0g2Z6UAhLNRETKW40CGV/GHgy0Qbcm64YNxgcFw+LLZcMvri0YYdX0JuvUnEIGMFx1S40VhTg1lZY0yFF7nDHqKhB0AnVwiC3vjzja4zzQZ3LY+RYQhwH4dbSIQMMH0AClpiPAh53Et8HWHSFT3dKUdwnSetRXOGlratpeSFYt93ebHSc0G2YLpMrKpc/Dm+eJy/FzVfpu7ZYPiCZYEvWCwzdX+NlO/4JEsXCol+naDHHyqPO4SZdx4jdTR1PQ48MkeMCNUSTC7yF7VEvucCzwZqj5fzi3Mu296nQdaG3zdv36Qh+JJLao8VoqsyznyZZOPv8y+e6+XLL/UnLja/tPHy2bP52yK+eCs5lmww9lg7Pz/X69evudj7u/79b3/jYvBv8D/M+V9h+N3k2EWtbHOX02H4dRt3fcdFn1GhtHNlQTCoC1VSblIYJy3H6jQ+G8oGmUWEIoriI1j+2yA5Pu/M03zID15FxIyiWgDtZN39jRp/m9fGcX/j198MSoPv11/rT1//SV999Sd9+eWXcvgztx/Gc6crpZKfc5fIWYH+Il8dykEaDhMPLeABQBvYfQRipCPOmPN8zLb22Nsz/93/7iOvCx4HV5dXaQS+vLyQZSPj0wuex3lPX/SM/cpFcKV/3De+TJwuYE+04pK4X61yjrgOA/0wsGHeMc48FnasRzuMv6Y+qIqwYANtVGi1EdgHI4ypWHw1bs6153Cx5SCyAbcc+jY+nHAoKMNGlQ18MdjQl91W3uAHNMi3sLkolM8woelCpYZqoqjrCjyUNu2I0Bu0Z8+GvI89B+CdAqPuuL3Q/vZMOxuAr9/Bv9e4OVPbnSv2VwoM1LHn8OG/RvWhzrocHxY4xEVupMdp048+h3VIzEEDmccrZOo6GLf5sm4Pedkd6FtBByrDoADlw5BQcT1qlY0eFWr/HapqKRlnkkWuARFBHqF7z+yNMAOgEUE8YkEVpqAA2iqgAcWHY4BNNYBfnBMQSXdoqhoxQO2RTeg1YNC1cU4Y8mL1hcqxERg+MO4FYcIIrMWIFx0tC5KSp/Mlz4ZSzYpa31TDOsgSTU+byEe6zuLfQVxUUEIEbyB4zc/Uty7TmPp8DpJtDUdRF/E9OqWyyNwxpryaLAsiPIaiiHgUCD+RJpDbLdT8Q7hMgHsY8pjfORmfDXNeoNEoxtiKhkSdx0unPYbgvXooxt9ywrjBqOtx4TFy8lJx8qXSAJz0hTxu5J+D7p7K48vjbCy98lvkHjcgjcClSsyRiKooIUVkq7rv/Dnq+WhehydUiFdKSRphP3zQ3siCsIggm5AU8mFny9rnvdmt/3sFjMDXNzf533R4T7bzXswHetZaf3Z7jQiN8kWCL+oa69vIumaaFxisfcFaE8gNkb6wzyiss4V8KmuGjb91DCVox8qcKwbzpFDv4romrHMoIii2aSCPHWXtyPNjI/Aot8Ux7reL5oeOhGuQh0B8zx2HK1udN+nuRUr5JHT8JSwWBmo+NP+jLhH0B31RWQ879mb+3FqtVlqtp88ny2pd6k4GONflGDQIjhlGoUudiaZCvqVURUzpC/5a4SlXIfnbsv5DLn+2+6eg/+L/F9hG4K++0pOnT9XxGRqkyei8CvyCiFCQb8kxVJTygNJXyZcipy0RWvwlCEd+8Jsn3Pkk0k8ct0VlL1V79RhPjYLfcRh69C11ZY+ABupXK/ZzJxitn+j0yVPwROvZsFpLlcjfcFxJjPFBHtsX5xd6ixH4p59+Zo/3o/6OIdjG4L///UcMwz+nMfjnn18l/elH4hg/EI/wv0N//OFnvfr5jd5iGD77cK7L/MbvRrvtoHHwGAjV0sl9ucYwfYrh9xRj9Qm89bPcfV3QMSKy/9x34okoCuC2w4ujvrzvhlfgewhEn3NWKcMfprM/A/55L+oXESqlqNSqiFBI8vhwe/iPDv2N6H61kuOIpyNez3woteKTBtaLPfvACUP63V7H8yBbiTlAY+LGTLe8ggKdd0QowlhCJjo1z/ReJB5rzt9rq+mEKfT4PRXZGJfjAVPcJb+pPN6icFzoj36c42P4bDmot+jpthzZi3ofNzK3XCcpFDFBn3wcLuJ9Gjp6pnwpGFljQLv8kYYes8xG+93BYQvo0EzBS8HLcyMi4B8HATjCHOcRkMVnXcSUlkzuxQv7CNMC+/+rwMot+AN1mqoaVPk+EFDKJEt+iqhfw5NK+ZAG92uSHMUhdejIf8crPLYMScQxDvnr4yfDECflFRGKOAJhi4uFuUeREp9EMvDpn/KQcSj+KVkr8/0477kVxU4n0bi7yHnoSTyjzdTyhQ/LmNPynIY2g7Oujbo+Tw/bHQbgrQb2ggn2cCO8kf6ZH0nTWJP4QEWFUYX1wp8GE0ZV9PF/oeQzecEIVthr1hkde89uv8H4u5kMvxjdCsa2wpncxrpye6Ew0vD7Qf7Wqb99urfh0sAwaUNmwryBAXLnb+Lmt3DfaHugGG0xnm4Jc/ju4o0SB/9b+SeaN2nUfaUNRtYNhtek5sF2Tr89f02+M2beaSc5+dogDLYzNlCXaUPznnsH04eYDKZvNV6+UaMODSNqI27D0DrC2+C6x+C6oT63BnEG2kncFQTtGdx5JDAkBm0u+jP4PA7uDUSY/z/d/c2Vtpdn2rqdDPLek8+OfPf4nf+Af7Ac/2DA22+MtPnoOxPgeDu3nes2Y29Ke+zQbw81BuhAvH3itSb6Rk5vjJRnmB+ynm+nMNphoI8W7OGNgfgNw7+uz5XAoC37oYEsbs/lcVM2F7qDZefTWHKbYQTWLXctGIHTEJz+ax0Mvxh7J544jEnhN8bNlRppGkbie4ZgG4MNxnKeqfIstVMwR7JvGPcBmFA6puaDO56gfwpzqNJXlb4z7Raes5sSTV4ClmUs11DW0fQz5wKU0hTI/Ot0haWCrZwg8hMRB95+w3umkXHifdtDWN7QRV4nEqRo4NjNfgdTvCY0CAGLMKkTISNE5NmQNeqUNHmHCf3QMYoKykfx/jrg7+iyN8wzSkzxjUb8PwAAEABJREFULPsIruscHuE8J4gS9JkHVbRgifbQv8jJVpldaH4OzOR3hAfIGMgiQmH9oNZ9qWtMKfPtFjm0D0oceELNf6Qo8n+mc5nW6dEy0M9yxznoZdkMyw2PqWXMmbcs4cQLaJOIUGEMuG1KrZzR6GtoqVXZVpoe65OfWx7DwHkaHsumGYYOWYYpycwfdMR/z4V7IJT/oigC7hhlkhXL4BeaOlkGSHSXJQq6POsy8jk7HumYPOtzUutGmOM2zxEQ5LIAlmzjPiahYqGUHRGyTjk/Cjw6xgLCBCICEuI1QTwu3yQxaQD7mxxVZf7ztiO/7Geo6+T2Nn0IEnxcxkESCvgEL9RWRCTKQsvkD/qqICvF/rmPFh46tUfRFH4Xx+mkkPWY9F3Ohk3uF4+fYzoua9dcLwhVywo7CzmriFDEDEkFPsexaVg3UCZdUn7gQ2E+oICk5O33hOO2Gyn44M9xM+l9kBE+pZreEVOeETEJFCqr3hdYa61PwHotX3RYAR/ebby5uLhI440vG52xKxIkpLrKCcbgFU9EUPmpwfZsBocDBtnv/AbijlwkjjTgvQZlUrQDqASKuyxI5rnQqSVcMgU+5uagmTwW4/OyLOjzUf6IUFpKESG3c3Fns6DVGR0XKQsWWalVGc9xQURJNdxGblO3rS9X3UeGjfSmlu3d5jk4aBXqR6mK4D1DkVlNL8Ibi449EZELbi1VxZh1iBKKCPoFR5+NTgNsXHJ5t5tbXWDg9U88+8LN3/w13p+91zkXeTdsuDwGfGF0ygWbjZn+qecvXnwh/0ygL5dOT0+05lJ1xSVTpVzxuI63XHJ/OP+Qht+ffvqJy8AfEv52iI3BZ2dnury61AYdHB8NVWsBVV1ndMlX8izIy1yXiFBQRr7glbDAoN3mNrFPypj6R5+IUMSnUA5hroPL8iXbmvnpb0R/+fJlGsm//fZbff/9d/K3gb6B/xOXwV/4556fPqH91tS5UylVHmcRQTYGZHb3fRYiwZnLcqk6LmvvcXGA+5txZSOE40aQCOc57W98bDYbLm5vuWDdsYByycr423KQvLy60sXFua6ur+Rx4vHiNBFBvxRVxn6CC+RaK7IJpVaVWjTVw5pRGFp5/Nsn1pNgI1nLqA7UGFUx6QjD77i70cCGfX/zQRsOFhsOEFvo/vq98ueeNpfSjk0/m/biAxQQfGMjP4KBuowYLxr1DepdKLdI8tgpNVQYV7WvqtAOmuOs+kK8oAt1KpL1KRzIStuyX98oRg4UGHo1XKptz9GPQy1Uu0sF8kp4N96qon8BwaGhcEBwHjUPBEP+NW+hzq73AtEOQke3i+flHsPL3hexuRYPcn+NHDCa44Xm9i3UpYLCmDMCGukvxWEPECHhxGMSeCJCOkASXs2PWQfN3olYSCTLDyDEPESmwQHG/B3azGZieFOjJN/CrVE0kHiAH1Q1aKUhf+L5VMLQG/1zTfhCZfWFYo1//Uyxekb4icYKCmkwCg7R0bpVYwCV7PVRoUb+iyYLRQEd8/b/IQjn4pdh3nBJBiM/Sb4ccMDHkkPQPcbxjkGOGW5ZMvly2cdIIa9j2cIjvucW+UIdaN70j4Fze4glZ9eD6aCcC3j2o7TDcLnHaLlrnfatZ5VYM0ZO6XsMut1ziXGh9UvZ6GuU9QvGygvGjfGFlMbfJxJjpdU1dDWBtSuY9ypVLYoaY2Zwmawb+ccqnoczhqTTuji1eagUEEWlzPA4Q/kGpjktorICkycMI1GKYDwS7s9e7wMa66zTL/uHvqvqa1E1QmhEGuZ+42Jiz+XFnkuNEbTtjbS7VbDeBevlyAXReMPaxLoZyCvrjy8ietL6p6E7akctWYMas6xBp7xFeF4Kst4QBf0KCHmN91q/Yx19+IdqDmukM8bR9Rsz/khdGnXT0fPAexTyaXZKk4326UgPQgK/AUlHM2c9IuIeLfRZrVXZ3j2079T3Peho85p96Qxcj5Z1pH4WJKzT5CfblJga9iTlFRFZZikly1mxJ/Ke6es//Unff/+9/se//A/5W8Ev2D+tCYsI+YmITBdhWtDFNFTwO68gvyizDGpZIgrpHP8BLHca0kdM6cKy5Ke4tasybKyuBZ62KVEVEQyHIj8Vmevgb9b6D9SeP3uuZ0+f3TcGd72cTgrGQpPnz2az1fXVLXvISwy579Pw+zcMwf/6r/+m//2//lX/7//7v/W//tf/1r/+69/073/7u37A+GtjsL8JfJZG30vS33Dft9Fuu9eexcBjo3ad1uvTySh9+jTpGqN0169kXUupMiKKAlinCeJxO0hUTw+fqWcfSn+NPx5Esv9TeBD1H/RGBO0O6KNSXN+gbgDeY9x/aPCC/aX77YS9e53juQ3NR4Qajep9xuA1jrXPa5PXpcb497p1APE0P5F0ekuhiKII0wmWGYhkFF4RS5jmZ2SsjGqsIV47DJfZjsox29DDYQvsn0CPeUrOuSkW5lN0iWz6EEuah3L7l7CP6aHIh9FQvIHxSPfB5+h5jYwIlRKKWCCeAB+7iDiK98u8FMoHnWghWN7o0tClJbXf7W6Yn8CEJ+7sSHvPP4vvkbmYe7L/6/lv2ALLYGjTyPJ4fKyWjAeCNCEeoZFj3uP+MQTz4Z6cjBCxvmnOS1JIvx8kJk89glCQbyjiMeh3POQjQAXKo3kSlrm26X08Lw8889LrxQLWjwZGnweRJWW9Hlm3HwV7unHBUZwG30gfrAdBWSzCOoD4AiUNWzsV9pFG5Yxd2YNWztmF/WWwBw32msIAF2mYu5D8s8LARr4Rw56NvuPVmYZLMNM9RskdRss7vMN4+xZAMT5uMNROeKXbs5/TmDt90/ZVGm53GBETGCVtEN5iuDScXxpmrylrgctc+JszWafGncIITCecK39OGWO1MDzKP1u8u2Jffa0CLdwz1P2NjlHwTyDOHnD+L9wL1OFKRre/Ukdao9gozn1FkLfLGWifAaP4iGz0Hp42Ddo2aO+gXzWjQd2nw3ajYXvLvceV9uzvB9KPM9q12/wODSPqgvHQ/h80YmBN4zvG3z0Yrt7LdI+R2v2xd5tmn7zRznct9MMWbOa23WJA32S/0Afwe+LsSXMP7g8M8FuwyX77Saa373/ShJ+n/kzD/GvCZuC/Jc8NdHf2Rnv0GGysvjpTuz5TUNegbwrtVTDmJjDkBryM5K9kf2Vc5vjEsF45E1VoN3AnAw3a0Gemyfh7K/M+P4nz0x2Qk0c7YKNGeEv/zDP+2wLORuG5opE1CkArKAHPXUgJqTL3761ppagSUKAEaUEuAnzgNhhmPW8dwiIiPby1PCH+IY94nDqep7ah6YWI3O0Ml3UsJ3RxLn/ZJ4g14sA7AmkmP3uHA08K886TOGHMepWZHmTobVmJaa9q6rYwooQiispMI+y/g3THE6TloeiZpWLW4U5wJJ/ZmQTUEHmKvtIvPRQYEYowpCjoD6x3LdZ58kcQrulJbdAl24v11mtu8osMKmOK/p/+Tn3R4kDRzfqO6D6ah9q/IHVHbhqkS7j+c3vUUuRzhs8hlXOHUWpVcRzi05j0lkje5PxHnwPIb6Qcn0dMl7LuUaclnsk9pAJIoDgZLst9FBFTuegUAQ+1/Dg8IhRxH1nurM+ez9oEn58+I41eo5Hd01PUZ4ZEXgm4B/lGEGYdTGfINGUFNnIelPJxvAhkhqYndXR7ZMf5Ncl/1zuk4J94Gr3jbF0j06WchVpOtE+4QP44IkIRRpn6JKhvgaeuBUT6gzDLTae4izzC/gkyLx6q3Vir3BfGMn7MG40+HHPv9Mi6NVXuXnUipvx5o0dMQLeC/HjNyjFUrLt1BYRHkAro6GmUYR0WOjJ2UsdZp0XHDKcepvcUIq8I8oUWH+SfnJ7K38A8ha64wAoCdtstFyZXacy7xQjiTDzp+q6XqeNYFhFaJiXJlMqk4WGn/f5jDHzIjfNAt6JTQy7GiZH0o9o4ijo6uxkePnMV6JxZ+P9vQru5DV2JHAhzx7ttE1xMdSxwXvR6+J5+6QzLZnjAOP1Ae+5ZSHZgQ7/ZAGds4S033Obur6kl3ZZuSMM5mC6YwlCPfi7q+qquK6olcuBGhBxjZGDt6cvdbqcNG8ub6xv5G54fPnzQ+/fv9Pbd2/w2rv2XGIRvbm5l4yDrABekPRd+p3r2/JlssPzixQvo85St11y8lZpluF47NkY3N+R9cUG+7/Xq1as0+v7www/6+eef8yeg379/j2HxUjYQ73d7xtCQ6Qs6Vy4lO1Bps1KLEsizGsS670KBYAHsA+eQB6Lf5Z3ymXSYeGcTESoFHdHPtNaiWqs65pznqb994W8A+RvSX3/ztfzNX/9/gN9++2ctxl//RF+/WmU+EaGskH7941GwxG4kt99jZqLuedG+TV5w/MHlsEN8Ju2esehxt2XN2DM+RmSO47Hn/txiCN5ymbtlbPonSi1rLKjOIyIUUSTogghkmp40CgY8Rl6xMZYpCFCADcC1DIzTHUpuNXKg2nMI295+0ObqnW45bGwvXmt/9VYjB7c8oPkA5kMTaIy1EfivnvfWD113jO/dbqDOoxqbCgkF6KOgX4J+KUbfq3BhXJLCM1+jdopSVCIUYYwKNvSBycko2qq0jRoHvnF7oWFzjr36XIERuCCrGIB7UH3oGDcq6JfwN5oTe9JT1zQs7xUYhg3hF3Oz8aEwcuD23B9Yjwf6ZaSdsz/oTDRSsX6JgF9QFClDd6j5CGKH0F+/+qGIj+OSh4VBTmSpCfhCyftlmXgiwl64x1zMwok2mTZkC+grfKOBwW+MTiOG3WajXYfxrgfrp4rV84RWz9T6pxoxEg8FY6C/CYrheB82BvcYCDtQNKLTBMFLjc3+BAqaXbMqM/+HEOe3YM7QtaT02ffHkSnf4/xc8LH/t/D/SNrfUs7n47o/RsbHfgzdGX9XzMIT8IR+9U85v5BWX4KvGA9g/aVijRHY3wLuXyj8hwOMjShPFHWtKL1YmKFVUZkvNXL+qIQUoabQyFrheef1Y8taYphf5mNjLnpNFE8hXQT5QAvpDUEd7jXWGD2fmdcjsDwiUKFSZBGlQsXnRCf/v7CnJ2utV51WHUC/vkiVsVpZIwrrQ7CWNC41Ri49Ri7d/A2CkYuk4fZc/r/Pdr7M8R/JsGaO1+/VkIs1SvtL1qFrcKPw2sT6VdpWVVzusSYFF09izW/ULSKEkx/rv+NzeZvr6V7TWjTMdJTbynVq1G0krekEPjn4/Ph1Y71J1DGh/6gnVEoBoa5WLfu0ns8Bo9ZCGI0vakA92gx8SGaH2lJoaSs98kQQXiLzCsrr+cyxEfhPX38t/5/Af/3rX/XtN9/qBfso7xN6+r0QL4J0CZH/zDufmPQqhE3x8M+8/Z/EnM46BLxIsyCK8yefUnNc1txzdckHsog49HNEkfeyJ5w3nj57Jv/yi/c2Nix6/7JerzO8zOkk0tJOHjfeO3g/+f7dO736+ZV+/OFH/e3f/2CtZy0AABAASURBVF1/+7d/19///e/68ccf2SO+xkj8TmdnH3RxfpHfir+93crzz+NL6FL4fE4dTk5lw6ZhfdYYf/tVr1IrxRblQ9lM6mTvXnHHfsQ5wb1e/ijGf7TAGv0auG2sm+OK8Wq+Yzz5jOi9+ssvv9Rz+iz7iDYKxlmJItMI2oQ0Pmu4rwbWgpF1i1nsbO6DqDqCk0aEIiYU5wsiJn9EiEBcfAQC5Mfzy/3bWEcaehjuBdMFI+vymGsMWs1xIE4OXGuDMgQC0e9y5PGptMgJzeH0GM3iiJPUL5TD0RWjGnpP+2546ui6zc2iiFDJOejEhu49BGeciPgFKsI/AblEgEIjmNp0zHk9temIjnO7uoauIGl+lXPcBdKvSuJI1Mbk/+Kf2gJ0TPwDBTjtATC4JbdkPzEmPRAjAgLmsR0Hqkm+hH9EJQXuCPaLB1GyEw34+EgqpJ/DXYog5n04XcjP9DZ3h8dkd6Efc0H+R9KQaIJERCgCzMH0kjwnl7k5zmvdyLphNNZir82N82DzedCAH7g3SgOhqddsZBnvkM7z+g7jLDdt5MkC4EVBpvaP5OFvD+85S49p9NpIGM0M/4GhqTD6ciiXMPg29p4N49x4cyYbG5sNjokzDL7vZSNeGhcxOKahMfen72TZDuPh3Td/32J0fIt8og7b5pn/rbYYA7c2LJ6/Jg5gf5tGXvIauA+Y8E579rwDe97Re16MhQ1jYbNxmnsEUyONhdsr6nStoB6B8dVGwWLjYGKjGLcq/qNtUDlpVA06BidKGXeyPeHso4O0saVfb1XEuZ97gg5U9tld5rlRYDQM7i3kPTxG5QEdRviGAVi0veF+WDBmP+8w/m61515mQN/R8P6fumWdyCfI5w43EnFkGfFMDyBNtgG0cX6Q2wja6MsRw/JIuyXoQ/+R/XBNP8L7bJGw0dignQeozxgT3mmg/d3HE6Uv6ac92F26z95of/lm6j/3JUbljQ2+aVB+rVvo7XvTV/DGa22JsyPunnHifMcrj7FzNcZb87ijn9ti7E7ZOWPyQv5DhEL9KnUvtEGlfSptXDDgBu3S8DfkjXHQNjcyhNx9YtqIZwPxQ3g+jPTfOGy4n9rQVdvEyJnMaNzZNOZh0gO/V/Yln6kRIRX2W7WogDCfshCDBohYAK+OHq8N0iSMgALegqiwoJRCfo8g85dj6qOHT/pJNmU+lWuJoxvmE45AbO8ZDrHwJ58R5HXLmNYu1hriIjyKQTyUDXSJ4J2QIia+mJaQ96LHdYmgrQgrhC18xJQm4o5KIYGIEE5SaHrQE12smzHJPvV2PR1m+hCWPwIKc0kFuugdhb7AHxGKCPHS4Zl1yXbyOjz7rdsCt9sh/n8mg27WZdFrPNI39SfcYRkHPY9bDG+6iFC2h9tkRq01z5W10E7wbrcI4mUKxr7zZeR4v5xl2jDGGjgA+y13uQeQzrz1SOC/58g7+wAaEXJfxTKu8JtPHdAngPljWEY0iZfLcfnWw/rkfp7P28Hgs9Ryw3ESrotBfaiZpsd1jZkNsp0Ao7CUciJCETOsE/ouc8P6lDKFlSUOlAROPcO9YXah5n8tnLfE26+kC698PKeojet1BCQZ+tteQfRQxB0OdSpFUUIlprCJIrO/WM74IU6Bd7yIEBkB8cDT5iPnLPfDiJ6JeU/VFnmO6Wm9asQ5gLQfjSVnqZCLKbwOYyQWPayb+dAhrDj+AuUTvN0rLstjZYHHkvllXI3zeHK8ht6mJL1z1sFG3wlPdMJliA/7jrHnQ2gzX1w6YeUSYLVaqV+vcvJFhKJY2TL5UbTRKFZg5KJxz0bEBh5fuuzTELyX85ywO+KRczm4t6HF8Ujnhg6UiHzByIzpfxNQscdqFBGKiGzPZZHLi0UuFDvgiz1T95H7w4MkIhhnTW53d3y249xvGzZ7xtQHtDML4ODFkEHb5sFKYh2eMJdDS2ZrpW+zj0MRQWAj+ihf6Lofd2zwb26udY7R9+27N2mQ9f/Ha8PsOwzA5+fnuiZ8T59GhHwpesLl9NOnT/TF8+dp9P3ii+fyt1pPTk7k+hFNTWNe1l1fX+nD2ZleY/T98acfMfz+Xf/OZd8PP/ydS75XaRC+vLyS6zhQhheQiDi0n9vJxl/T6g8KwjQ/oZCd/lOeRjsuGDXQL27Pgb5xv0RELgDW2+3y/PkzvZx/GttG32+//TaNv/75Z/8/gF9++VLPn3+R315ZrfpMq+Vxdy78r6T3k9z3OYvG4mZdPeYSjKWRBWb0/KcuHh8O3zOvB9YRLz6FseS6nD45lcdBLVWFejq/kfRuA8f1YcVtQAO5OwHlEw5DqS55FKcrcbqSOFSJw1XEHn5HlK2EsbRxOBr2V9pzaEvjLweQDQeN/fU7jTfv1DAIa3Ou2F1hzLgFG7JhM77daHfATlsMFvvdyFo1aLdvjHuyt0UJ3cUFcnARH7R39CsF8zP9tVOUjrpVdKxqUUQN0A8XI0PO2CkCcMCLkcMDhpW2PUf1c5kGetfZCNxxUKgYgQv1Kj4A4i8+VGJwMS0YdIyACrlshIFvzIdsS/qjMd8pXcErIhQRKqVMqPTDQxTLioI4EZoeKoFLPkUZkFzKfvvLae/DPvFasjY1Hs+biBmwUGs3kHxAOtDmIxAIjSoaguN29BrLWmM9VcMQ3FZPleifSRj51GEIrs/yZ4AHDMADBuA9aZw2jchRyIv8UMqG3xGDk0tplGJ/W1RBg3+KozyX5Vr9U/L/b5apuyPC/VVYJYyqPX062MBPP7fuC7X+pWL1J5X11yqrr5MPG4PXLxkbDveYeCrVJwrGDhEk5oci1IIGK1IAZd+MGr3pYh3P9Y9N/Y41ZLfZymvhNB9Huq/JT4lQIXEpnotBlhOayJs1rzFvjRF6h4EyyEOS09Va1LHmeE1d9z0G4JVOVr1WlhephlTYjxXWhWB9KKwhNbGT1xVfYOy5ALk5f6drLk+u3/2smw8/coHyozZnP+n2w4zzV9r4Mo01dNieiVs2xXil2m65yNqocknVxaCuC/UY/zrWlIiQ9fdn25Y9yY49nvk97WLkmu91KuvHyHadwejPkpRNdfXnAWL96oe++NVx/4CIEaHIPizz3qOjHSa4fwphLmaqh+tp32EY4GngEy7uy3PMkF/XdbKx//kXX+Re4K//8i+yMdhGYRtScx9QGQARigj5iTAFdkYJFWSlhMKIiR78lh0gHeLEFM/+EmXKf5aVgr8WlVqzLQpjoYKC3LXcMzf29Pne41GhFeeJZ8+e64sXL8ELPWNfaGPs2vtBzhu1doqgPDGWyMDjZsN8us4/OLzUhw/n+oCh139oeI6x9/LyOv+bCe8JlzFno7H/y5GBcRWlarVay4Zml/sUY6b5k9MTWZeu7w66R4TkcjU/nvAJ/OjC+/8XLlWdqiKq80k0799Yv/bs2XyO2LN3EBNvTR+9ePlS/ta5/9DQfbSibyLcJ4xnZQmZtTnv/5zHQD97/ovHxUMedRGhiF9GyThljrvQh+mmedXQ+xjeY465poxUCZ0JJ+ZBn/Te+Q7cFMe1eoBcYx7Ish0sc3JT4HjHuBfH8T4BkqKoHRhl/Qf0H+iT/BxJhZe6T20hhY4fmksR8Qgc/7ciyDrkf7yyWWhFdENMndzWI/PL9CM4/DMgCJe5JeXlTD8J6xDBG6Qun4z53ykgBwQV+geox2E27m/Ng2J/lXuQb5AIBJ0UE8vbzj5TQB9GhCKOMfHTfJ/4iAdUQeJ/gnO2vwSKbVm+I+J51C1hE/XbeDTqZ4V382KZV14LjOb5BsyPuXazTrBGJG//AstYNwb2XWNir5E1fgJ7rJRBWa+9tox8BrQE+0zyEOnF5zYXFXqIRlhjf9n4PB8wWA2+w/NeL8/Rt9rdXmt3c6U9hsEBg9v++kIDhrbBlH3n3oZBDLv5R4cX72Vq2GC38zd8MdDuMADaeGeDro2+UxjGQYyFA+f6EZje4R2GxPeyUbHdnEHPMPjdYURmebtlHwvyDxwxBGpzLm0vwKVie63A4HegGPTCxl2fxRNb7g0mVPbVCepf4AvnbyO0V9HA3ng40Dr7KyfJcuAH4owqvsfgXkBxK2EINoI7gsLeuiZ27LcB+/eCwRBrrpQG9ls1qChf2W+DGv1tjHP/DPT3gIF4tPGRuCPGSkNZz1sV5MV3C0eo8JWyKncNfWKvnjrdxw7ZjjPAVh1G6r5tZEN1x33FgVrWbpBP6Lnz6AzuaWJ3qanNaffNhWJ7qbKDIq/ci1So/aYdfFLkhX5yH2bfM0Y8PgbGwwgGxtMWg/8txuGb9z/rBmr+9v0rmU5G4bfK8XX+Hgo4/+wT7zVcYLC+PNN49YFxw5hg3AYQY9jG7uDeyONipO2MhhF4nNEwGDfGTaN922wYbhv6Z3tL99zK7T/Q1ntgumBPn+yIs2G+bMgj6e0Nd5vXMr8ljz1zy3urXAckeSsq1sUEfrHANKjlBzrLEH/snNaJoF5rvUf/CITNUWRW5KfppeVJ+eKBZtlJvXah58JnWmR8DlnHB9nMEQlnb9NY17Ke8LnJcKbkk2koMCIUEeIl3jMNRQTzyOAMUqCcO1ynCO937DcctsBpzJt+DCk0KwaFW/RI3295fSYhOgtEBCSU+lpv+6ERyPXgoV2co9toNP8Ist0eJPsP81o5CrN+htehh3re0w/9iT65Ax+T3++5DQrU7ZPwGZP2qaag1Jp9HzGlswpZNp9hI+PJ5Y+sh95Hm9rvcMO6JHVZTmj6GbiIiMj+giiIa90iInXwudg6Bvot8ohQxAyF/LhM65FAx9SNtTspulrPBk3QLlaNGeKk5BBACfFE4D8GMh374a2LEVEUQfwCTGeUmUqh3/NkqvlFVuQSipihIMsZJvioEk1PjWDcFswwpL/XhSgKmDKn8Uz1oa7FsgkF3v0TCw3HNabwiImSkWJWxbodY+kv98/I3igp/XeIkzy1oV5UMHPJvPwif4EQ/0KCBQHQoaCr9bFuRvKWTeERUOQRIT85Hng1j3GPm3tgP5i6DRoJd5wJJJAhlX61kg/zhi+VSqno2+QKOU7Fn5eL67XWYMUlY/VEK0W1FJUZVsaH0/yAmgesNx3+0PLFXxqD+QCzf5+bkb1M7wGDUV6Ukt75SSEl9N/0OaqfOxREhCIi27Zy+VW56HN791D3T1L6wLzDSqnZB+LxIuF+yzblsnVHe+7YjG9n7LiMzosd2n8ZtDkg3NEJMknnwQHQIxhsimkgu2+zT8l7w+bm8vIyjbBv3rzWq59/xgD8Uxpr/ZPPDttyCPBCVhgjay6R/IcGT58+k7+98gQjsC/eTn3xxhjsuCR0OQOHkFs2PhcXF7IR+edXP+nHn37A+PuDbFx+9epnvX37Vr7wu76+lscW2qkyJg23izFdOoZqYYxWkPWgIvqv9TQWiIFJaxoRch36fiUbS58+fZrf6vE3fr+Zv/H7zTffyP6vvvwqw55xgXn6xH+8wQXmqs/NclEXAAAQAElEQVT0ubiRl9tF+dCX2b+mKXj0dQilmbxBW/ymD+G+Gq07c9X659hgsXHGLr/S5v7wE3oUeK8bpyenefG6Plmr7zt07ZRxSOT6j140gcgXEe6o1JSNwupATRqAL4BDlDiUSDuNHMx2bMS3HCK2HOi2HDRNdxh8hw2beQ4NZT5EFAzEZc8hz4cQDnYjB7w9G/CBuTIwb/a7QXvqcx+NY1uoRVUwN4M5WbqVouul2qkZpUqMuRZFMCAAPRGuC/r6kIe+gb6FQ13olipdc4C70MgBtAEfiAqHjIpulTpVH8QO2Kpw+CscNH0wMw0O3wUEB/Hg8JnIdqE8So8IFQO9aq3KuQFNmeUPUYJumyBB9YknkBsQ186A/VXOyQ6AQYVMByuKtIOGIgzxBHjo6Ast8qaIUZFtO0i0d45h+mFUod86DdFrX1ba17WGeqKhM55o7DEE2wiMAVgdPMbhESPxgMHPaYZw2kL6qhF9Roo0FqNvw68/+GkP85vLMDEy+MCkT1Re/+0eGsJT/5cg4n1U92wfxghjoDFnh9LT72uNGHPln3vuX8rG3lhhAO4n469WX6VReOy/YHw8Jy7jgfgtTtViLTGGGtc1zY3NGJNGNQ0amHcDn117sOPz1Z+9e68j8F4bR9ZJr3EMH0UJFebiAVFUZsj5kqOosNfXkfUwwVqUn9mmc17iqczjnv3Ams9Qf8au+x7jL3OcMir5FNaEgm7BehFc5vjbv0ZhzZMvKjZXeSG3uzpj2XmrNPKev9b2/Gdtzifj783Zj7p6/0PiBkPw1hdyN+/l9UpcxsRwozLeqjD3OtqkloJmuAaoT4nQUtcI+sN1ow4Dn3t7Lh9NRy6uXE+3UWOzan4kzsI30ujRp9FULgg4TsIR8ZsAiyDEU8L8HaZ4jmPcyX8LF9QSRFGUUK0FVNCp4zPB/jK3iesxQTwu24D9lHPwgiVOUBYlllq15rP0xYsv5D8K+/4vf9H3332vr776St47rNhHVOJEEB+Ix+QOyItUEESEcJ8B4eU+XCfXNxGFtCEySxrUt9SlHaoCPoK+Z0zmfGAcD4xNhVT4HF1j8H3CficNsuwRn4AT9gv9apXtGKWivfuvaWRODKT3HNuyp91gEDbMez84jalRjuO4gW4d6TvKWZHfCWV5z+TyzPerlRxWCa+1qlRQigoQOkshJTQ/9s/sf3HioXNP9c/o67jer4/MO689rr/75QXGee87v2bv+eLlS/nbwG4vZ5Vzl3m8TCyPbbf7nnUww5jL9JoWHdycDyGeiFDEr0WZ4no8xsw/SEuWqZLrYTTXCVg/w+EPcTz/G+P0Ltwtcx9TXGRBrI+AHLEsN/0UHD7DewinMqboaICn0X7WP9d+629MhYsqgwBOEX4d4DAJmR0wHxGK+L1Y2jlzIh9TPXjQmXZr6PdrQXScK0pWEDw4GBxMDh1C7ru47/3v73NjUMv/1HpbBwM9HnWPhTWlyn4x7gTMZnJ4+81HBOx9lEdkEcRROMlvRCP+QyB66OasH8Y89j9MotTHCR9ChycyzuQNiAH5zc5zymvzwGef1wOvrwvsd9gBuW6MmtbzQSNr9Mheq7EfNR2T7mXaCJswqpG310o+ZDlCjWCqvT+5czIyt3NhPVCnGeR7oYF7oT3n5x3n6C0Gq+3Nrbbc0WyuLrCbnWtz8UFbjGsJG+kw+G4xum0x9Bq7i7cY495qh/Futxj1oAOwgW/BQFpjZM+a3970r3kdocEH5/3CXUDdXaly5k/jIXvVjnN/jywB3w1X6pNeqx8AdwId+9mOc3dJbDhvAwyaFUxGzS3GTGOH8XOvLo2jO3Xe/4IKSuxVOBeUGJQwP6PSN4Vzg+kCxw3SBfcCKlsZEZz1De4JCvIKXJZpYS9fuBOwUVrcXaQxmHsB8bkr9tLNoJwGRvPcDzSD8AYCY3FQnyBNIZ9KfpVzQuWc0BnwHegXoBunJ62gK+qxon49+hjWqSN9hwG4gt7Ab7oyjwHY/DEm+a0qbV1p/wnXWmjnfjBG+gSsQN/gDXiHF/q1cNdT6OcEZ5mAj+2FxP2Px8F4faaR8bIH/kMCjzEbh3ceY4y93RG2yb/V9gPI8LeyUXhgnC7jbbz+wHnpQsPtJecf40ojZTaMwcboMxXGXxnw2TfQNArTTwPnrgX7gxF4qwF+jxHY2BFvB5/gDnW323LPaeyU9+j03Y4+3DNvvZf2PnpkNTGm2arDR6f9R8sPsSYXExFLqoJ/gomA+wSkkA7Qg8dhD0SLl/Mgi4gyqbX6KGpDai0n2lhXFnjf09jrp59Yh3VH82NdyTgiFGFopqFSDO/hTY2JjzAtnCkqKCrlmN7xpRRFOM8Jysd6zm0Li6oHlcw7inWdY+AlkvW+B8Sfcy6T8GL6QIeIEErdwYXOcLmfgv6jH+tEnQ+1Z8+afYl80dEN53CrtlDLDPsnMCbmNJY7rkErsKYGfef+m1DLRN1vRkTI/zQ/5KQcS+jSwPgQLoe4S7nCfwDye468BSJCx9T8od9KTDoSJ6xb3OmXfocjjwiShfKhTLeP22pkzfZn+8gcT10JG5kLI3o7TmNdd50ynSL/JT/nFxESiAjIDMrDg8MvTRS9IvCjTwT0AEkhnnxBf73LFPOL7BQRH2POznVo1O0ODph64VfPoyDNARMTEYcyC3Ur6WdOlyN5yu78QVsUZEZEaKESccRjPT2uTemLRh+MMzVvjCljT+Q48C3pnNbVgrWLo1dEKCKyvNS12I+u6BOFceMwaARxDmGOM0E8FKOR18j4OIb3fwN7utHIMFqceC31biqFTCOckVBCPFOEiNAao52/nfkcI5MP/WsMwD74e4IZ5utsuPNA3bEB9KB1Rq64P5z2bDQfQ36QEZaXpUd0z4BvKHrUVuj0f5ij7d2GJrUUuZ0fwoZgo6P93RcRRQodnoHBN3iTkEb3PRsINg9sJLbeoNNPbn+3tQeI29uDJxc8BvjsmH+MBfrCfbvPvKZ8NmxKLi8u0xD78/x/8f740496jSHYhtnbmxu5zwOF/E0gjxuPH48lG39PT0/zjw58cV25bHM9PWj36Hp9fZNG5Z8x9P77v/9df/vb3/T3v/9dNvy+f/deF5R7Q/4eax5jrrvbxhd7Rr/qVGmTWoo8eRRBmzwYTb5tQSo5TP/JT8h1KKXSJr1OuPS0UffFixf68ssv89s9/plnw5e8Nv46zBe8J1xkrvqejUzNPFzfQr1LCWRFESE/zPfs2qUVFuqwX8KhqY4iRsQh74H56r6wsaMx5qyD++GEPnaf2+h7sj5hLVlTN8Aa4n7vul5d7wvymrrWUlTRG6JCWYHSx/CBqXBhnIcUDkQVdBwsuqRbVQwQ4+ZC26t32mKg2F6/1/b2vfa3Z9pvz9U4/NWMv1Pl4FI4tAWHn8bGe2CzbcPvyLwYWIs83j0e29DE8BefxYznIWF/k+tfVWoPukQwjpXKV7VA20RoDKaRoaY0GKpJMUocoozggBXowikCHa81bC41+PDiQwwH1eBQWsYb6neDkeWGpKa38BsApU7FoB0qKBzQKnlXyjigSF0N9V3Rqq9aZ7sXFdqbrtRDIFZIoCXEk3GsO3wDon+aAZ/+KcEcAyHO8gV4P+0eDLKMSH64iaVwnCKQ4FL40WspaaKBbo7ilm4KjYCjuFsGcFTHkDeUlcZ6ooaBTxh/o3tBQ4H6XK080xhP1DD8jRx7h0SHrENWoc6zqOVoLXTyESjLZX8arkSQ9tMxHNJ4LYDFkS7bwBQvzuGQ2cVccuD/HAhO91gcB1hu+o/Amt2HfTRU1tv8QzxWmuNMcnPMIVLfvZ2bNBJhoObH/TtwHZOIlYY40YBBf6SPW/eFtHqhAGX1pSoo/QsJg284zHEYDyNpVNYiogiUopNUKT2ghuAlf27uWSD2HMr9+bXD6LvDKLXFKOV1sbHRCnQr9FuJoopB0EbBrlaZ1q6q1FCUENEk59p4A8+xRC461Jq8cs5BRzZ0zruUIht/T1ljT1brKc8IFY9/9BKXPsFnd3Cpk9RrHpcT+9ur6VsZt5cauTgZN9dq+bNmVxpvLrRn/fSFyeb8jW7OXunq7U+6fIsh+M0Puvb/xfXhFbbfN2rEi81ZXrJV0hfW0zDYaxTKXlXp2ZMTffnimb54/kSn6z7XoYimEf3cZhP26R9dN3RvfJYkj998Q0araAIknRvJTKOZZrj9PsIUZ0mbWVl0wJIPMe7YQ+hvYcKdSPu7P2stcv929HmFL/SV83JdGvX7WA+HfgxqRo3u3lQ2IxXKsWFz1a/kPcM3X38t/xz0999/z97hq/xjK+8RXW5Iiggt/8SD128JxnktiCDW50A9IorCgHf+peKHj3Ba+KTwloFi1KoK3B72u3+3zJXb2xt5v1hLZQ+0lveH3t+4Tk+ePNWafU4tRSJPXhDyhS9lopqfRoMaI/PF1Ci1ysZef2t1yu8J+Z1qPe9DrEe2LGmzXTPfolLrhFKyvLmIIxIzv9DZm+QxWQY88nLcYzjK4jf/x8DD+nNwKRGhEtSdOlfq737wfvP7777TXxhT/sWZ58+f0Ucr4oW899uzZ/LZwGc9t3djXHteZxgGh6UvxOM5L0YybDqKo20FApj+EpZ4ppE6RMDnOJj6KQL/DPE0+rWxhkx6+JOCVggCjvSwb0HGJ42Dk4chBe9J84WffNN7kR3TKWTJ9RGaOvhlzOFmQeaDDmO25Zjt7PYdveYTNSJoL2OqsxT6+EGWjhfhESEcMP08ChEfIiLm9mZ8wAfjJML56OiJO55KNFot25C6wE5NgvyYd7j9GRfGFIIzNwHPXb6/gXNRvyH6f9Gox7Uw/58Eis1u/IjOfXRoPSJkh5lauFDzEzxKDvAYQnzs99iLCEUskEJ+nNevhY7SKJ8pj2SPXnN+7Ec8QF2bo8B/gHVpMelAEcEZJ6D5GUP7ePf/MUT8BqA0ts8wx5DXMc6ng9dcMHBfYozIRvZ4zest5/GWYK0jvtNnmeTX2G85bpvjNtIlb7/3hwZnUe/bCufSeg+cmwnvCL8HDH0Fo1ZgABOGMCy9mn4K+FwDxrL91Xvtzt5q9/61tmfGG6hh/rV2H+BtbPvwDuPwO9kgt8Xgtrs40+6Ss/vVB/aizutc4/VFYoA2fxuTPWxQZrCfLRjZjlE50/eci1fou+a834MVZ+MExstVDFrQl4nvkU0Y1Qegn/oQfFNvHnScNnwK6GZ5lzJx2jBa0kpHlwXEj4T7dcFIH38GrPtOUzTM8QYV8rC/Qiv9aBT6rdCHwVjggk9BvwdhwedEsAcSCPuhpYkzgfIEk3mgd2VMTPyoDn178ja1/p35I1R0qty/FPIrjIssm/KDc0/st5Q9odgPCnv/wnhx3I50B1CnbgHynrymsH0a0rtxpwWV9JXziv2V/Cr5JuA7+jV5witjsDNsbIb2pHM/ryln5fwdhzFaGCeNMePzzY5xtcMovL2Yxtz0beB3shH4j6CIawAAEABJREFUlnF68/aVbt690i3jduMxyvj02DQcxwZlG4Pb7YU85oN7m+AcVQzGZGE+JDgTVcZmpewcn1CP19jeKjD0aoHPTOhd0bdmW4/014Sg/zxP95yp8g8rbm+15Q50y755x12s1wOHi3RBvwb9VpI2xg84yOEXeUglWGckscyCAMe8/SE/fmccPDGnhz1yDd4rJ9SRiQMnljwlzVBeOMeC4BziFXdiGYqzZyGEI2zo3qAC3g+ZN0ilLMovlIsIRYSEm16hiJAUiggVKhuFvctDVMsq4aaFuKaObzohYspDCuWDaknv1Y6aoeOkvSN8ClPKz74pTyAiIPdRFpkzgDdJULZLdDuZuo2OkXGIHxHJ/rNfBx0Yu6N1ewgrgMz6GhkfmWn6CTvWP/k53HEMvFP70KeHvuXcUvDXQt9VYEqdQx65TdbFaNZrAevmaOC3PMty+S7gFxAREogIyB2ynyj7WC/f+fhclbTr8ixsfyGe45OBQjwum8/ukbE/olMi9RuUvGWOsyDHoUgbwFT5RBz54VPoF3wEYTNcdoTHPrICUo5fITv9joeUctqIUARwvgvsBxmBjqQadHmbMWpE8Cm4b6Y5pukJCQdihgSj6UFGORF3tCRP3coikxCBxU+Y2+IQbv8URqQsGpVlxrosSH3dZ+4b4PPvwOdw9pf7kTo5LpV00uyxIBfdvWQ+eIXLR6kIfIbHB/p4nHwUFrr3uIzm8tBh5LN6wqgBf+qzjKM5TukYiPfQ9+qN1Uq+eDl9woUJlyU21kRMpQXK+GKrx5Bg1FIkghrVaq4ohbniezakewq0UWXPZnWH8fF2s8n/q3Vzu9EWfovMF6UOd7yBTYXTTBNyGvDOM1vN+cuPS1okE7U0MfUOMSe5vQssNJ/x/gu9UifazYPjwFu/bO9QRMid78XCyAWEhc79Zr/7ousrl79VpXrRC/mfW8kdb2PvzpsHNgtbsHG7g53b3mADuWcjmZcMDGKnc5uPDBLLdoQ5vQ27l1dXspH37bu3ev36VeLt2zf6cHama8L29F8UadX3afCz0dcXb/6pwmdcHj19Oo8nLr4jQh4nHgPX19fKfMnrJxuV//7D9I3i16/lbxSfzz8nbT0GJpb1E7Ws1LenLLdF1/XTosp4LAb5RwSxgqgBhfgd4skXdHGL3/QxLPHuU/eXdfkIR9EiQhFGUepl3RKVudbRTidyu7idXr58weXty/yW7zfffKs/c/n2HZdvNgD7Ms7/D9vTp9OlqOsbEQz07DFoOsqiAyw3POgTyscxHcvUSCFZaMZdfYiVY3KiHkd7+nbLONp4DAH3W85bz3fKaJQXtaijP9YYI9asG2vWEfePL6I71hr3VyUe1VelTKInZUmRN60TRvhRlY3sshnuWMxWbPrXbPJPMIiuhyutdhdabT+owwBRrt8JK4XGyzcart5wUAS379R2H1TGKxXSFfJTFEVUBbkLtFbUWoCmsbmuIVF6EKeUqgpKKQQ4jiGMsKEgTTEcF2q/yMv5N8oQaVolnYHhNYBcYVdUIYFGeaYBPx3Uvd5tNQy3GvYYg/cceIH259LwAVwoxss7tGvqdaPaZuhWXWwoZgvdQffoP0CNEb6pKw0KzwG3RNMEEUfwQEIb5PRnACqOf5TpMdpB0qZYCKb6TLEI/sgFkiA3yOxiphDaUBkWvCcooMDyiInnjZh3KB/rOCEU5BEqMsRbPA5DPOmIvyEfyWuMwmjo1TAQCkNvlOeK+lKlfjkBY3CtL5A9k8pTKU7BCWlWgHQN5LVAx9iBx6/Wicg0QEzAR3FKaBK1QKMZMhVxoSaPI+RgKdLNL8l++UFu3sRe+AOLvz0CKo00iKmPYEno1zyP5vwLCZ3GUUwX2D/BEoUmj98pMEPbQTzSGq1veEQOyAZqwOjWPrq84tnFWttyAp5oW59qgyF/T1+Oq6/V1t8m4uRrGeWEvl6/UFk9U+1P6fcV86BnBFVQmFsBDeaL5HkSgUIM8ub1Dgze3/DZ6D9+2e9G5iybVz6bRtYqf641dKsY/7r8XOpUS1VEJHjJtfLnxsjCk2nYK43k673PQL47G5H5nB4wKo/7kfHdmOuBjuWArnTqXQY0DWvkz4CUyEdclIhLhcbFSSO/xkVI47Jm4NJhj8F3x2XFDrrf3LBO3khcmkXiVmzO1LhgGK8vuYj7oJ0v5fyX8RiDN+9+0nbG/uwntQ8/K1h368079ZtzcKmOS5B+uNGJ9nrWSV+cdHp+0uvJutPpqmrNetjVplKamvuUvYb3G0a2ids5QZtm+5iOVK1JxJ3Q1OBbxjN/DKI5asLyxY9ACz9RvDjLJ5Ad+S5hpCUUH+8p/GOeoCNHDysR9BN9U/nc6xgDXVdVa1UpRRHEAFLokw/FuW400P0inWBW0qlrLRjlenn/8NVX/qOxr/XtN9/IBuGXL17oKXv4FZ/DJcsjUzIMyjUsS1gnI6xbYbxPiNn/kJaUk4NpqSqktcyIEpl+SmMeEF6pe53bI/CLZ2DM7xmbxkidIkId7WV9TzD8nj45xZB9Kv9B2Qn7idWqz/COvEpxuaFaC6gp79l79KuVupk6zVP2nE+fPcOw/ATD7wltRThlFOtAeW7jqVU0tTPELvwCSYkH+8BlCDLTYyBS5D9zjyMQG5A/wB30d5bWNUHG9s+kILM3wSsiVIpR5P5we1Ta1W3m/6LFP/n83bz/9E+L+79rWa9PVGrROM8700Mfsj80b3gdy8akT5WPNUwmX0H5ooUm6MHjwM9BipjCI0IFRISigKAuYRoSzhM511bWw6mfW4qJMoVLMm+wwGp6POdZa5gnmYY6fEQdZhDmMrKu+Kf0s4+wj9NNMUIhOx0/xHdeTjPCN3T2vjvbk3lieUZ3UhTG4cXD+56bRUEBESH3cQS+X4HyiTiL/Jh6ricox/LjchDp1z5ubdfNcBPab7rg4P+1Gf53iBeuRPPrvxCsz0PobtpIdHscQfl42xRwiYfjy/Jjmf3OwbLkhU+/+XFZjyW6k7sej8WwzGGNcg1B7yCeiEgZLK4x2Q3WC6+JzFnPYSMIjRbEDXNJzRUGdiFuYABL5D5tL7F+inmuAx2QDWrIDMtzH8ddmkDj3kZ8di5oTrf4SZNyaLAnFXvSBkbKHSm3sS8TxiZxLpa/CTqjcPasnK+7BZyz+/0V+znv6S5U2d/V2w8qN++1nLnF3q9dvFI7/1njh580nv0IfgB/B6bGjxJhYq+o89fE5Xx+8VYNI5wwxunmXC0Nu1fSzZUa0O21xN5U7IG9H132p4U97ISdKnXuQKUN74G69bTzKpp6Gj2Bv4Pv6D8+wthDB+fkkqil4AelQg3v10HcocAbNapK/ptp4JsR8j/8DqecQG5JSFqgfBgzSafXFEa6Rp6cJcvYMa8WVPjCeaSy/y9CI/WtqB9DPeeCuhtUOCME55FwfzMGAxSw0EK/d9S/SKpgoRUdKzoWtDMq1DC/gCakfN1hPOI9vh+gLH63AXqG6UMgLymr+S5oVah7IL+PSrkTHL4gKKNIpBUpm2pIFX/SEH0eB3TIO84QlXlQmR/B3VUaYTn/FM4pYcAH8P9JrZtLtWvGI+NyvPyg8eKD2oLLM4kxO15yt3T5VmIMK3n88A1Zw6+rd9LVe4Vx/V7l5kwVdLfnd+cjzl49BuEe43SPAbhnXHeMY6NCK/O10IcFGoxxzwH/nPSwudVIHdoMcScn0qYhnnUhDM58SeFFWqc/wPklRtrWaNBGKzV6XyqhCUgK4yNBSAnxjhnKOHkmDskehpEInNHEwghmF1ADYpeh7HEE8vNdI+IR70iyiTbGbHM4dKQdvB/y+tXwN8tJYedsg4IDBSLgQorgpVBESJpQDuGhCKOgNqBihfkfC41JFshKyqoK60KE02h+0JpKoAY6ozI87wOf+hH4kDrObwFFTrqiR4TLvw8CdYCmnBclrNJSvvAE+hDlH3LxK1Mv5ZpaH1PD/KNZWDfgOKhKNLfvBDxWHzL5M85RXOtUaJtS6LeFmp/hfkQsx8uynRYm82FcjfhH1ocR3vvtlCNLOsejcBoXzZAjuuecb4JCIkIRIV640KJXLehWqyrnzoR50CGvhbBEZBpec32l1I0yJzrKOt4DYZOe6JapQk4fCuVjXZKZXpYaQm6aMA+sa0RRREwoUIWEPyH4hH7V49gifiaX4GZkAC9cCqXUnKrQzI/0MQFZR6jbIflcL6gzjuSfcVMhESGaWKJAWL8l3gkEOEXEBOo9rRXulyCd2wSIJwDOxRrWHLXUGD/N6xJ0NOBHg8+c0WBsOXwkcgMCOHK676Y8JReDOoqIGegCX6ybAR/hMPRKan6CU7sM6zHMZY+Ub3h8p2yWFxt5fdHyhEsi4ynGpWfPnsv0lAsYX8ZEhJxoyweNDXDi6RnIaeDhUqbruYTkwsWXNp6Eez5wdmxOfanji8w9m5Jt/qX/ra6uLnVxeQm90vXNNcbgGz7XNsr4xBvY0Oz50HJZW4yTe/LxAXhqYAqm1XByAyZy6CA/dlMEJG7OGcgYWpnOjfMonMLxHgNh/0xnLTN/l20G6vpZ54OuloOIUKlVFfjCa5Vt3+fFlnn3WeWC1YPFefhCec/Gx21q492WDcQtuOGC9+b2VrdssNMYzCbSbT0ygJsHL4Nmz6ZyR9/dXN/o/OJCb9680Y8//gh+0KtXr/T+7L2urq/yp0lKLVqvVzl2nn/xXC9szHz5pXwpacPm8+fPuYTzBVyvUiqL2ZBl++ei3759mz/z/G//9m8yfvzxhyzrgjJtsN6j/4g+EUWuX9f5InBqA8siQhHBglsUZUKBFk+WUlSCcMqMgKpICukexGMZ5FH3cVj2Gf2Eo5kb9RkTbRJkLhGhQOdaK3pX+qyDdhh+e/qrpz1O9fLlS/kn9hb4m77G999/p7/+5S/6y/d/0ddff6MvvniR8TvmXq1FEZHlelK7bUb6bJonaIbz1DCxIg1PqoXHsgQvXOYTtBFBU36eh6CRn/P0HwF4TnqcXGHkd5+cY5A373nrdKVWLR9sUUJkigsV8q3F7V/YZEpibKWubEDHGY1+FYdSUV6Aiq4+rFQUrvaDjvCeQ91aG6UBeHeu7vaMDfZbjRw8Bw6X4+VrBUYIgcYBNbZsutslBpJbrbqGLq4tOkRVcBFdaMeOudP1KxXGU0FWDfje6Nf0EYB2tVctpOPQlZ89oxTwPoigrlXX9AR5V4k1sZB3WZFuxZHNwABQKmHBFQAHGIm4RoSmdgr5r2+Dw3kagDFwDxiw99v3GsC4O1Pbf5CGc2m8UAyXKhi3qw3AulWlbTqoUWOnvgzqQI2BUnYSh/xmIxDrMxkh4+CI8oUKRdKm5GlvIsuViiNe9IfS30SgXIWZU46vfBOEsxxy58IsL5yor30TLFg483cIhURc3EwD7zFSrOlBjvaxgEQhHl6wUkHDkOgytCygalQHVuAE/zNFeaHafam+/0or0K++VNe/RF4X+hQAABAASURBVPaFSufwUwnjYtOaNCvSdGoNcFgX1AgfYBX8kyIbgXIFJo80hUimEUkczdDyIDZrYshx5WfyafHP6ScvYbgDPzGi6I+h+cn0JDqmmQ7ZHOUxksMAhT+ms/BBodQeCWFka/5+EcgfLcRCEmRk866GUzcNFDwwDgfEO8J39PmW9t/Sn1sMwLs41Q7j764+l42/A32pk28VT/6i+hScfqfu9GvV069UbQDun9K/pyp1pSidSlSGSyhYqzwvKutZV/HT6401y59F/kzcYKDd3G7Zv+y4a9vL6zCqkUdlDPV8Fq61PgHskXqvBZW5j87eEA58rjqfCVN6r7E79lhJ+Uy+Ya29vrySf0rPf+Xt9aZDv3W30glr0pp1qy9V0dCSgsc9bTkA1tPm9ZtLAF8SNi4HRi4ZRoy7AzAdMQKP21sNXLAN22suFG4l4hTSeGb083pb/fNwyOvuWrG5ULs60/7Da23f/qjb1/+u21d/0wa6e/d3NeS+6Oi2l1xMXWnFZeKaNWfFJeMK8/xJHfVkVUCnJxiDT2mbk3Wvriu0GQ2Da2oaafdGfe4wqtHuA3uAgb3hwPo14m+u53Fcj7I5HVndc87LI8g45h2JJCZHoA1nX4bxwukxzNE+IhGhiAmVfu/p/54+W2Gc7PtOlpVCvYkjhZbHZVANtazXiLroYuEDuA4LHD+IVshrRTk2+v7lL9/rf/yPf9G//PWv7B3+hHH4KWOyoxgi8naJLr/Wgi4AXWopKkZYLyMUAXSEDMNvmnHNG05bNaWvCsKiWD7B8lqqOn++gonaX1VLyXru6ds9fTxyOAnK7KjLk9NTPX/+haY95Evq8Yw90Fo9n6cd46Y6r65jvZ7m2+npEz3lDOO9pvegT587/pOci/2qV+2sW7jJ5PbjRWvgaF/7vd9x+Qn6ICMS/JizjkLPxzCF6Vc8QZyHQPQbXPboIYtQqSWhsFD5FNrYdXeYEEeECv3jfuhov96gvVfrlfzHmv6jw//nf/5P/T//43/kHxO4PVerNWlKzs+B9cX5FPIZmI9bLiM3nCl8ZhuZm4gzrseBeFJH6KcczZ9dMdFfij3lEhHCAdOQdYmYePkhM/fpBNaQQ2e2TOP4bgOSSJFODMSMNaVp8J9Ak0bnT4zMGT+O9L/kjmIl6/xJ47zwj4y5HHvMgZH1zWjICNKiY5jRpx+Hu04T8EVRhGl8lAgxYbqDJMd6DG6viLjXzh5XpVZVkHxh7B2VF+RmQPRJiMcVBNkaMzVv0MS4FBLxY0cI4foILi/DgrA/EB9r8EdIUlMyOqZ4D87yg+c/nmF8+jOGZnSzHiHEkFCgkWEm/Xhw9hIyuckfiogcQx5PRki6gznRYQA3+47C9at45fN4my15flRIpplehzjOYgFBQelhyguHDw8jz/PU9ywGC4MKIUZEKAJoQiF6ZFsOCow8Yu1s7LlG9n1j7tO2GvkcHH3vNWPkHmz5hSqx7hbWhViAP4jPBlRB/Abf+AzlQk2N+5yk+JvjsWcWe1hpQIs92KGDsZ1+5ni4gd5gVL1Wwehb9heq+0uV7bnEeXrEuDVgvN1x1t68+0E37PtuX/2bbl79q25fA9NX/1s3P/8v3f78v7UB+9f/xr7wR5WLn8FrFYzF9eqtuusz9Rh9u9tL9ew/OxvC2Jv2NoSNnF1pm57PkY56drkXHdWjf09br0Ja06Zr0/Q3+TTmsAVp+CVs8ffUtiO+wVaes3LIY29CgQelQmeUTjXuo0PWHWSOR5qAqsy9GwqvfYIeoIkLZKH58YAya7pACvbxNnBWzjJ17DmD9Bh8K7Rq+leS9pS5Bif4VmNRtxvZm+/UNsB9TrsVxlihvUrSRh6GOCGJVKHgM6VQdEc+netN2YE/RhH2AEuYwxOkR1aodzXIox6D/Ox33qaVEssCjLyuYyFdmWUVrYziPGbe/gWF9ijI70COjktb1xKqtG0NzTTU2S9BAbR/gBw3VHSdGHTC/cgp9ySn0CcLmCMnzMsVZ58eQ225veJuiTuXmwsVjLjl+oMaht7h/I12Z6/yD2I3737UhnPRFuo/kN2d/az9h1caOBeNxLOhOM9HnKN6A8PzanejFeN+xb1Mx9gv8MFaEMxlQWXK/M35DQ1QmONBmCHiG43zYuMud2QPljz7sUZYAn5MfiuvDyK91xExxxpjpUHFHMsNmOhgQBPKKLwSJVTMF1NNvP2AblCxvBRFEYHKtAppQiRRPkHulMG4XPZYYpze8VOYlnD085o6mrIWNDAmBqIwWOc8IygDFBBhXoLMsN+wbKHmF1gWWacI+AKghcoEKPiNWosCv3hQz+/EovuvoSP1EC1Awl/tUEURMelXrMOkX8Qsg4buHlpw8kxKUhy7KLcxUusI+f3OZS34RC4u3+UkiGM/RKmj0+JZeOHHmy2S8Zp1hbPuMzIf+GNK5ztZgthJnWc8aJ+IoAhwJEeQ8f1y2infUdO4Gpkag/Iuh3HWjKVsJ/gMwmEuDxoRFAMot5ifaTEFtRSZD++bjcUPjSAdIJt0k35NjTV74kf4R2A93ZKuVEjBP/HYK8JgJ0feESEdISLwTpj0nfiIh1Qiov7Rh2xFzglec3bUEWWznq7rJzAgH4HbgsGdVSMlNfebrMiD9wMX+AEOZnLwix6CiQj6BIT7Buq+AKWYD6Iw9wQ9guCtg2F9mueZYf3ACD8yhryG7dmDJW8Z/dFAKm/N4dMPb9lUBcoKSkCviFCgRwQ6GMU6Tqhloh5PRgRxgeZnRI/mMq3HjGGmpRYS16rKRcqKyyn/9fcJF3P++a8TLl9sBF7lBWanWhy3qOcSZbXuuVRZyWn6vpMvETryKRTsDtyzsd3zQZNGRz6UbvlwssHRdAO/4QPLF6hbNreOs8PIaH7DpaTj3NzcauNvCRO+50NwoPFciexiNxYNZR5W2fj5NjeB4IlxSxqEW7aw9n6EKbOPxCn4XFhG+AdeVgocioDBa3Wpg7mZJBsUFMp/JVRqUe3m9nc/gH41XYj1XOh09FUQjxxygduzgdiwIdjQB7cYgLf0w9K+I4PC7exLaPfPNUbfy8sLnX04k7/x++b1axlv37zV2dkHjPiX7E+2ossZBz0Xcydc0D3lwu5Z0mfPoFzA+Q8LPKasi3isg3/G+fz8Qmfv3+k1+f7888/yN38N+9+/f0/+V7Ie1sm6kVSFujgfo9aKv4BQII+APoJU0HIyiDiKo7DkDkftq4dh+vhxakvJ0kQRkUjPvRcjlT61aNK/p73Wcrv4Ys0/9fz111/LRt/FCGxqmY3Dz7MNT3O+LXWOCGfHWjHl3cg/wahBkm/3OYxdxrX/OMy8Fyh/w9tzb8GO+eY+2nGY2GLkMNwPCebjlvDxcEHVclw1FphGSVMTRrbD8mFc0LUImQPRU8QlkZzG1JvPQGbDQyWPyiG1LtRyNk2F9aRitCj+qR0Oo7p6xwb8tUY22OOHnzWev5L/IrnHaLrCMNqPVxwK2VyXW627ndZ903pVtWYtW61OtFqfwD/RyYnhtj3VigvOHqz6FRfMa3n+9PBd36tjfSxRJerh9U0squwSJBtcDO9FORQpisS4FPFZFBXMzdJ3Kn2dwHwNoxSyAuQHoxJKBKewwAAsjCbjcM0e/Rx80IghuO3O1KATfy5xONdwJSOIW8cbDoy3qtqCjWpAY0++OxXyDAzoGreasIcOsiw47CRo66DdE/CiHxLuM+Tmpz4+fitD3LXimUJgYpLDHVwgw2WND8JkLE1GEXEfiCMmGQE48xJvReR7puIJ4DY1YpIHIjS0fgtGBTWrM3xFsFaLJ1I8V5SXKt0Ldf2X4CVj4CX0Bd35HPkzBYZF1VOpOM1aktFT2Y627KAVFOQB7BZqHtgbvEBDDwNpuuY3QSYEKaH5Ib65hrDBtNkP+2nXpswyPrEWCosLcnoMBP0DzmUcJ09/IAEeGxQq04RlBsEZD3rnCJg9Dsv4+JMSNFJ/Rm/24V5Vu+i0jZU2cYLx94kGDPbj6qXayVdqGHvj9M+KE7D+VrH+Wlp/JfVfSN1TZX+SVuQRzJQEbcdUVDDPg/WncRnQOCiPYGAt2mPAHXYD5/JRA3FyulC5Uoo65n/PmtF3vYxaO9VSFRGMDbsmr3178t2xlk7AkMyhPnnWWO+dGp/H1qEoqGFRJX1lfUmQX17cpL7kO4qMaSkcPhVeBVHhksNrqyhL6C4uGnwZMPhCgAvHgqxy+K+sAYU4lTViTaFrEq9o3RVhHfG89lYu6rz+Fi7uyvV7iQvBxro7ciE4vv9Je+iey5Dh4o1sKPZFSd1dqccQvGo71uNBK/RZM03WfdHJqrLmdurZr3SVAtG5sdaM6DGw39vTzkt7TJ9NG010qx1ttGN/6bg0pqh8OgaXHaAheBNwcGQ9RUVyxzseSSF3MiJkWoSwlhPD3APg/YyLCBU6opQCLeq6Ko+LDgN+x9iojJMpLBTh+psqH0bI40WikttoQVZoUlBBylqqTvhs857B3+D885+/1Xd//rPMv/jiC9mgWgtluX5OR35BygjeBrygCQU5foxAHpFvCb1DBQkIZFEV5F+QLzj4XV/D4bWoel748xHqOOJp6NSYTIZVLMRdrfrcKz19+oTP6xM+t9eMm1VivV4hO9Xpk8nw6zhPMQA/Ie4pxmD/cWvHXKy0fZ3LRkv01eGJhcuyafm5fDhU8HuJ8DENcnoMH8c8lsTsWejs/R2E7hMqaHkadfDcMcwv2jseQXM0yrUAXzA+s31psxcvXih/dYbx4jHjPaj3ps+ePc82d/s52Z41y/PQZXj/aOr1KmU5J0dFRIIicKSicOuD51c60nwU0zLjOCDwBGVBFH6JopPevUhDUNCbEMJjAnWPmPnQJLNfPPgFSInnY+d2pUpMPzgi8Yb3lE2OkqBEcJ0XZC7ENSUUwnuOM7LW38fARdR0yeNciYw6oYgJMIgCfOyIgtBhAE9EED3uZHB37k4eCslxFZ//R5wywzEnvshz1YgS8tyPIBSQGW7iIx6hhNolxBNgdmFhzJ5HyNyccrSHOITpj33YGvyxGTJa7mX4UX3/WTW5V+qv81gVg9hBgwdUUPGYN5R+cxM+fjtGEOsxOOwO4vG8neaAC/4tIPEnXBzkn8qPCAQ53kdAEBGM8RBEISVyAaAvD/OdfaESSvWZ6lAyZX8jjJzynpK9lQ2+zevmAtbXkXualtixbdvL4fYH+6JgrUjK/sh5sFAo4IOwwr40ABtTBfmZTgafHWUPKGLDCaDsMcu+RZVrjRijxu2lRoxb+5sz+b8A2bO/27OX2wHTBPs9G7X2nLn37Pd2Zz9h4PpJI/52/rMEygVncRt8L1+pXr3R6vqtVpzZV7dnWm8+aLU512p7oRV7w9X+Rj1GNhvAjJ79aE9detqoA6Y99e3gOz6XexqxN2Vv2tPWCfwZlrJRHbQjXlLidGA67TX20IBWYIlSgQY9N6HATShRCWM9Mz2GLK/v7LLEAAAQAElEQVTEA/5D30cx5SZi3WHilA/9v9CAWYA4Mj/KGDsMtr0qNDCYBuUGYTacEqoOvkNm4++KLu32DYP9qEL/B21REshogwoKMK1CZuC38TdYyAp61qxtKJoeheMWxzWIX+6hkDrQpkyIgr+ozrSk77F3JcQ4DnvEb+NvoqJbRxqDeLRBST2kElIRCKlCD6A+nYHMtIfvqXtP+/Sca1bciRzgc492WkNPZqx9ZuG81GOY7bmX7rc36jAG98yVnvHrb/MWfxv++kzBecjf9tXle7UL3029VWP+JK7eSol3ynDi6PJMujpTu/ow40L+taUJV8zDGzXuaRtnQrEeFCDma4CCTpX5WwzmeBBmudBT3JE1g7QCUx6bKS/S5jrC/BLzTMypBG3R4BeI+dZArme0FwsHbd9obU0I6IxJgJ8OKDVU6Ayvie6QSD6Ufr8M3T3sfiiCPY7LeACvoakH8kZ/pW4LD2UYW63MzNlOcFn3IdnPO8QTcjwppAdY5BGhAiKKosAXaICFxiI7ysMsClkt5UPNGup9BAQZb6LEIPav4YlmR9kuKiIUqQ80JsjUcWYcckWp5E3p0wal0edY/yChzE/lEIFeDwMte4ApSkwE3ayr9TO9B4fNOIQ/9E+5KHN7UE7B771pAj4ipnhzmixrzs9t5PE/8Nk9gvQvYcS33zocgOyem/MOhAn7jbnPrIv7L3VBlpSzaS1VtRSVEirENyJCOPmxji7T5Y/oM2HURFtS692YL443jS+nPAKZxew1PYYLigjIgqIocacLfARhAlBB9YtPY8R/IlJIzibkf5oeYjtFgjq2T4GxPMwYqW/We+6rj+odZG3cEThRqiQUwCn8DyYCLuu51B0aE7JfMow4jjdDUDLS8rifJv1HNXSyfh5HI/raEGzbSYNv6D1SP6NBJzzU3mWJIkytRyjHS/E4meGxk5j8Ff4QB91wInsyRiuXSdmpC2s+ewY2gwgIzUKcsONSxhdVpycnesLFgC9Unj55Cv8EI98pFy4nefnSr3outLjA44LFl1tB44iHYuQC9hiQNhhxr6+vdQNs2PWFnr9R6EuDgQ1uGpm4zLNR0kbB66trXV1eyd8utN9Gpy0fcHviuuEYHziaGAeD2pSWPK+plmjwf44LqhoRTNKiWsvcHysuVVf0UZ8XN6vVSr4AI5rc7m7PWwy/bltforo/aEUGyUj4XhuMw5f0wfmHD3r75o1+/uln/fjDj/rxpx/zW7nn5+faYNR3fjlOuGj7gstFXyA9f/48v4HhMXN66nHSp14eD+57jwGnf/fujV69+lk/kO/f//536A969fqVzs7OdHl5Kfe94zudJ4bHVkQcxmg5ngDmo6gw/iKIIxFPUuiR51HhHO9zYXOUByQiFFGoYz2glKqIyJie3MNsLHU9SinqmV9uG7fVV199JRt6//Snr5P60s3wzz37my9rLnOD/PW7n2le8M7psmRjv9vW88p94jlquN03zEdf5m0YI/ZfMXevr2/o8y1jRNSz0wq9VhhLRT33rB9bjCE7Dp4jC15TSNRThJm2KBrhG4W3gxajQhMqtGKAMO2hCTbhPegwWHbDRt3uRsL4O5yfaZf/p9Abbd+/1db82TsNl+cKb87ZFK8p47STTjEyGGsWxPWqsnatZaP7k2dP5XXtybMnOvVFsSk4MZ6cqj9dq1uvVFcrlVWnQn9FV6gTFSDv5kWUug6sb3vaaoAfkTmUaioiFLUkCvQOlbxqtl+t5Eu7RBDXCRNNS5skzY35Tg0DSttzSAcDh/TE5krj7pKN/aW0v1JgAA6M3mW8llHbDQfFW3XaqNc2aQetHHIKxuUwaNvmiwg+CCgEDThNcgpEJXHWU0OSPYSgoVli5kfCWsJvGNyBCzy/2ZGIvEU5x4hAjixmCH9EZBTeE4WJCIKA7qDliZmBpo7EbcRrKtSxaoxOLXqwkopxInWnsE9V18/VAdMCLavniv4Z4c/VMAaPGIMHjI5DrDlOdqBnBHegaqB/p3JCDRUMCM7chLuQyU/gkQv4T4DouEO+nleNz78DCEkZOXzsnKelpp+D4/xjcO73crDSx4LZ73gGH+hTaMwBk483LUV7jjH110h/GUOhvQttT/vv6Id9OZ2Nv19IJy8Vp1+pggJf/W3f1TP674minogOBr3w0FohMSYSFO3iDdGm/hzacRDfc9gech8ycG4eCCKiRKpQoFth3a+1U9d1qkYtBIamOk1xZS8SO28CBw7jztf7IO+X0rDJfodi5fXV69X65CQ/z2upTpZ7K6dF6Sk7ItM6yTv7GqGeslesWV0pglVxZVijRtZqr/kuy2MlalXtehWgUhSlqodf971WXVUXEi3O+rKTLyAKlw8da0Zlna1c3HnN9f/NtudSY3P2RjfvftTN259Yl19pf8mFx+25Chd9/dE3gXvPkhi0Kk3rGjqhnL6vKkFLod/ARdaONvAfp/mzyb9SMmEjfw4ZN+wrHWcgPtWnXUjM++Bobstdx2NQwiGKGaJB/F5ADLNI/ygXqBYRNG9JeK/sMbKgMmYKbV+iKILIkoJ/4jnWfeEZeJOSVPBYhldObvSMP48d7y++++7Pmv5v4O9kg956vSZnMY4GDYy/HEsMpkDqtJBPO0eSX4DIAQ8RBOCjEyNmSp0CuG4TDZmfUFVrAVD6v3ocGsQX6UcqM/C5NDAWXEe3Wb9aMQ860GvN3tI/D+19pvdR3n/aUOnP9dPTU63Zn6z9GU47BDq5Sw35CVHbjyHkDj4AHR7lD8J/FrMostBfV47r5/nt/f2W9crtt6QcaUvPF4fTvFl/v2opeZ57+fKl/Isz//N//k8Z32IEdpuuGCtd32U/iQby+uf9ofeGW/Y+uZawJub6BXWZESFcQiHGGZ9Ex23pguXHGh9DsvRTcBbGw3CPD8tNRd4TfxcrIhRxBMaDx0RBVkooAY+7i6fQ8hxruPBT2FSv5nWVQu8osey3LsdYZKbAYzzBGuZ+cR/dYdRIvo14QpeCcqUUeR5FBBI9+hB0Tx73fJLD7/AwlHBU12eeKcX0drQpr1CUkPXzGmYa+CNCSpcv2HgcxIsgDDh9xMRHzHROBdGjTzwqnYSfC5ti/K73LzTT78rTY/dx/M7sHkv2O9uDrriXWxx1RhAS9s+RIv2yJCGeRQb7n+Ye6hDMzaW9F97U8Sw3b7rA/mAfFdSqUtfCGE8aUvL4C/LQqMZ6O/LZ+ii8TiZ27CN3auwrG3EnY+5esnGG/ZX9DjPVcTjxA3+Qh1HwG5V9WYfRqocanfdqGIMqZ+cKTT9n6ep92/Zaur3QeHOu4foDONPAHm4P/P+cbvz/oL5/ret3P7Gn+0mbD6+0O3+jHcatPRgM4o5XZ2qkD+/zNheq7PU6zqmr4UZr7/lAnt85a/ags26c63vQHTCoctatrHdJab86o0AnNBXCk2dNLAZhkTLC6EvLwnLgPki/44BCeBiEaabBSHwMBGdItMDwdR+i74PJj9QcsOSX4TKNEI8zyELI6EA15xWUyTpP2eLBhz/fUzhJAvlUN+qNv1Knssjg3QYfgXKW+jt98ilT5mvd9IsPheFEGZ+MSrjzJ+tPRrkf4NgTIusMb5o4iok/rClUhvlDcMN3H+7vA9DX7XWHkfE2qohxdwyPwdlfzAP/4UFlPk4Y1MF3zM0J3KtgdK1HKMy18NziLkrG7ZXazaXGmwsNV+faX5xp/+Gd9ufvtf1gvNWWO6zN+zdJt4TtiOO4NgbHLfc5GJ49h7vdtfoZ5hP7G3XA4WW34aw1ITBY2xgsZC3B3R3UZzih/7Se7BWsU/IeG+o1q8EPrC3+A5Rl7WqsMyNyh4v5JtpzGi9tavdo0oxgIHotTHgtxB8lCAfimQkcjnS6D3ZUZM+bcrz3aQdKifAjZafM6cgLRz6EHd6hiDtYj4ggNJBDtFDzE1rmKTnaBMcJFTwR8GXinZf3Nne0kGYKg7HT/ed+3awlRc31c9j92J/2HcW1PjOKaZl0iAhZAd56+Lh+brdx2WeihGUGyjyM/g/7DzqgU0Sg1hHIPWL2m1fITjxZS+sGn3rBH6hlM5Z4S9jB73CngZIrbyki6Mei7Lf5fJl83LXbElc8bpM7jMo2Y+wPtF1bQBkZh/h2Wb6Zz2ApIwIORAR6AfrP+tSCPmDia563SoVatugqjyBAgVk++iz6eX4mFtmsY7YR6ewoWYb5Cfd9k4w3ukXEpJ/LRocwRRYRigLiDvqlJ3X5OFJYdC+flFhKJU2oqOf5EVgZ1LAxjAn6x7aVuX/GXMOIQXlzBhJZ4kx0/FCsxCsiIEVTnSQ8QqKIyPpH4KO+JTGPo3JMHc9+4kURCRXiQfXsI9asNvfJQkf8tgkZjXo0/FPcB7qTzeRCEYZUrAe8x8lD1FLVecyA5W6p1Eqakul5yU0zlUXbUXZxxMoFVCViFFekZJnB2wX0XASeYOg54cLlCUZgX7g8efIkLw26rleJouCfM82K8QE5DUQul+iQcUbzJgzley4TrORIw9j46EuEDZd5t/mN31tNF343aQD0N4ZtGN5xmbH3hxIN5XQuK8HAoJ3RtMHNXZ6CO396ifHf1oXEeJgR2R+1lryE7umffrWSL8L6fsXg6FTp50KCRvu7v/YcHgz3g78RbMP7xcWFzs7e683b1/JPPr95+0bv8Vt+w4ZkoI+dz5pLtqdPn+mLL57Lxl/j6bNnOTZWXL51XL65V3Zc5l5fX+n8/IPevXur1xh6f/zxR4y+f9ePP/6Q3/x98+Y14edc8F5rR38v48bpo0TWq0ArdTO1LCKotyGopJAmHBgpBfonPiHUAKYTrF8p01yqpdAXVT3zaM1l2snJqZ49f6aXX345G3y/1TffTMZfX9Za7ou3Z7TjKXOuZ74U6q3f8XjsL8iZf5RHYyUYWDjd777MS0PvzY2ugXl/A//m9lbTHwpstcXYObDYkiz7IqJKwRa7gZFeYlPe4IU8CmGgFW+xpR1jbcs6cMtGcgvctz6AFOSVTfaC3FxzKOw5xPrQWLdXCg6oIwfN/cVb7dkobzH2bt+faffhnE30pYaLS41XN2yyN4rtwAZdWqHDSV3rtD8FT7Tq17T/SjakrJ+stX4CD1ZgjX8FTp4S99mp1s9O1OPvTleqJ51i1Qlripg8Ui0aMVoM6L1jDmz3bpetdlBvmBt1pCWUdQvJ3VZ4VdrCa15l7t3j8UeERAodntnfEBgjL9a9Bkbm6ui5sd1o5KAxctAYOXC3xKWEQTj2FyrDhepwSVtcq8cg3DVou1UPOt1i0OGQgAFYib0a7d3oh0a9+FjgCCQN9O0QNeko+hE9BzCi62jVUNOr7ALXewKBuRpDicP7cUde9wLmuCYRoQigIEooYoHglQ+i5A80pb/8igjqi9YeyERvQIHmRRrp6hGLV+urmLTC0kD/nyjWT8AzldUXisQLafVCDYydf2b4iXb1RFuwKysZ+1hpkNHxyVdpIJna/gAAEABJREFUkUJJFAQXSBZQKsW3CQ4mXInlbSFogdR5LJhkCA/1adTJyJSN4v6LuPlsOJ0R0SmoywRR7wCmOnpm5QOaoEaMxxadWqyZg8aJ0vhen2gAY/dUrccoj4F+pI/a2t/+/VKT4fe56upUlc/DWqtKKYqgXHBU6KOs23Nk7nmtNMxblpFJX6LI+TnfWqoq+SdKTXlkxOVFfWAjIst32jrH72Za+cys6Nmvep1gyDphr7XCANzxOaBaxMjV4HkKxDgyIkZF8oMijJGyGwgw6VeK9QHs9QKM+PetaDuGNiMUfqdOY+kV/Uq171Wq4xdFCfKVfKnEYJNcNut0Y082sPbtuaDYcdGx5yLQF4Q7f0vk4rWGizfgrdr1mXR7zvp8peLLCl8Ksub02mlVBq3rCJU6+jqooXjcxm5rw587C/b0xY7PoX1CGhlLTU51ByEji8+4dhcGy7TRAgnBXegfwAV5hCImFNqylKJK23ZdZZmpB96yUqoK4RFBGoHgpXvPpCsjAcbttGDR3ek7xtF6vdLpk1P2Z1/If1D23Xff6/vvv2ff8Sc9Z39R0cFpRvcn9Xa6QD+3pOVTobQH/ULnKyEeVJLBy03d0FVHiCAQZF7Ob+GjEC0A1HUELtOolTYpVaUCy50GUDp93LRnr+KxUAjrGZunzI1nz57LP1f8nP3U02dP9cR/zMVcWa1WcpzKOK+liBKn6pAZjgo84mKK4pBmfsbRwHDQbwP661E4GwowkelDZMDvejEqUJla4iLzFitDky8wBuar2zCiaE0bPWMMvHz5JWPja/ag3+ibb7+VvzHu/+/Xe3m3p9uy1KqI4J5wr+1s9HU+Puft2Nt7v3h9fS3vIwfmJVHlfkrgwf2KusSDOA/9D4IPXiqa/ETv3uYMpe4RAWUszOOxLP5Adg+Ot8BpH4dCRw/leC4yh8Rcyj6A/5iOyrlKj4yOz1qW+zqo/ePYNJqf4bguJCIUqaNpSLj5peOHaHgdGDJvIDi4yR/4F8D+DjelDj36j0JSbjqDiLi4K8nsA0SEIkIK3MxH2CNZlpAgyPR/8PNHVN95/CYwvmny7A7SmdIRMjUIkiyXIDDiMTFgdYiEB1koYP4jnPWecPeZ1ih9gjWwPPc1zNfkk4581E1xgrkaKWtEb8gJY2cfljPXZTj8iDbOgSNGliGxZ93cJVLG+XfwZxnr5JgYmPMD2cxgjW7H4Jxpv5AZAZ2wU8HAWzDoGhXeBtY1+6p12+R/v7HCENvvrzAaXaq3cfbmgwqIqzMZ/gZifhPx8kyjcfGe/do77c8n7D681cbnbYxSWwxWO8L3pN1ffdAeg9Z4e6G2uZLY/wkDc2AIs04dOnTaq2OPWDhXuq1Ee7G6ZRs22kuPwfuMx+QPZY5nWL5Q8wseky1hC/1cnCXM9CGc3jLT34icBnNa8wYNgmNcWW6QZ0DDlJBsJ/wMPHztCJrGscMy7hQWtHOmWajDDeKk/JhfZL+FOr3xqTRL2EI/Fe9z8n8k7efyPQ57rIzHZIc0o0Sbhsczc73wGV2h1ZT5XkFJYFRljoq7GnFX0zC6+r/a8U8zj7fXGjknNRuEry402iB8+UE2+O6YX1vm2Y45Z+zP3miAHy7eyT81rav3qtfg5h0U3L5XMW7OoB9UmN9lc6nCnVnhXqhwzirMSSOYl4Y4q7VZJ6GX0NF/YOL1JcHaNKJ78xcavEZBB/wD/DDTDKeeAt67iPbx+hmmCcnjOlHMx50/8Evpl/mMBGOPHjwM51wnoGSLwzfvmUbafGTtHNBvj8474F+lSQo/pL4j6+ookpBxKOIxEIQjiLdd8JoQcUfv7RVLkFdR7m05WxzTCIdNWcASTwmF5idkudvMeztjDvh9hMyClBFBvhNgFMjSUXmXsWDaY47ZLm7DRT43Uib5h17ocZzeeiSQR4QiJsDIiLBf9x53t/UxXXAvwuxZwkyX+KZzcJLgneAVESog6LMJoaRxRDU/bjfYqX1oL/vBOO/PPe7dlhlOvI8ccT+SIQhgFxEKmIhQRGjRy2MpDvo9GGPEyzBTTY/rbh2sy0fwHDHQxXEy7pQs3+H33cs+2XsMuSyQ+h1oQRwHwCihX3qYv49ECWRk7fecTSjwfc45p6zT3B8+c+Z6QH0990eo0VifPSay7rxwmW3EVILfCV5BqRG8D5Aijv3mqTv9434qBX/C/QQfDjMNJwTigee9lGva6I8RvayfYX2tvzFSH4cv8DpB8iPn/MCsl3WYdLEOM2pRvYeqWpCVqgKNID05ogZN01RWGKVWq56LqI6IlSCKJXSkEa2Io5datPKlC5crNv4+efpUJxiyfIEVEcoK5aI7KCvEh4PTk5OCRnI8X8j4MmFNeV3fUfjI5+NO+S2PzUa3aWy61fTX5VttkG3mn5/dY3zyQp95s/A77wnZpC4m9fbLEj4tkJkzLP0/ABH3BmzBX7lgPG539/WaS8GVQX86jieOf+LXBtoPHz7o/fu3evf+nd5i9LWh1sbfi4tz+uM2+6zWqjV9+JTLtufPn+vlyxd6+eJlGoCf4fdPDLqfI0IDhxf34xWbHf+ks7/h+wMGX3/j1/gRI7B/+vntuzc6dxm3txoZO+LxuCkMWKOWotoByrY/Qf6luM5Etgu//jMwjTHPFZceEbJ+FV0rl7D9aqXpsvJZXsR++eVLLmC/1p+//XNexn7//Xdcvn3LJdxXUxvm3DpRR/84j4h/TsUai43n045NoC/xtlzkeb7d3G4wAt+CG93cbOj3rbyx8nxjWWCMFUlFI56RPHBMt4q8Uu9OCuZ2VI3ovadpdqwjGzZl11wcXrPp3LABHdlEi0UwQEkM6uj3Ou4wXG5V2LgGm1n/ZfLu8p02/mvktz/r5u0rbRgru7MPbI4v2RhfS+gYtzvFZk+6QdgSZAPwabfWKUafE6M/lcek17l+3albV9CpX/cTPem1wuh78uw0DcCrpyfqMA5XjMBl1amsiqKvwkIh7CQaYuRCeqctddlub7XFILtjcz2wSW7UQ7RIGCHaJFRrQItqAbXK/VpqTVlBVkpImtHgDPyzxNmJBhcTSs1lUFajjcbdtRrG33FHW+zO4c81QmN3ockQfEV7XqkbrmnfG3UYgCtGX6NACwf1AOKg3oD7ZaQ/RlEc5Q9RqOuEEd5o9GtDMVSkhkrkGxnJcA6BOIQxYu4xZHTy0gJF/hNvLQVI+ELiLZ6ISA6S1K/kw4HgMy7CkT6OYLGLwyquVqkJfdXAyNrZuh6j8ArD4qli9VRaPYN+AV6CLxPC2Dj2z7TvTrWva4y/IFbaRU/bdcyDjuoUsJTfUHsEQ6IwliJh3ZpfMxw/NElMC8pNaAzChtKNwAlNDQaXdIRBMufzxxO32WN4WNJUA1HPx1EIKRKrCS+ca0kl4eyoXDQFUOAvtGHpNBb6o5zIxt/Rht8EfYPxN9b0zZq+AUpgpF+/oN+eqrAelFIV4czIDze1WYPTPbmOniWOqcURkXEr87fWknO5Y52v9jNmKrJSisJzOkhhQDTTmSgi5HTr9Vr+fDjBoGWa+yuMvidPnmp9+kT9yVrdaqVCGSpFI3lZF/fvmKPD+ls6KjSNKTkW6y6DQW4/61PRr+czpV+tWfdOyZM2LH0agG9ZqG/2oTQAR5WK4ToU2Kolfa343R+sEY39XuOCc2QtGlnXBy4BBy4Dx5tzNS4qhsu32mMA3mEI3p2/gX+nEQNxY10P1q2yv2Wt3rIm7dShdxejupA62s2opaiWgv5FvGaYr1Ix+KwhvDF6RnnkhASdIFrGfv2XfOh6RYQK+lf6xePgPqosd3jQHhHUBaejhylO9zIKYHI8HKjIu0zpA0oZq9VKzzGSfvPNN/I3gY1vvv1GNgC6XI8R8QRlleOy3NfI7zvKROBRxxIE94hD14hAjxnFtEimRg1lWegWwPUsparUSd9aqyrjvZoS7vp5j+J9iBRaMYY9T55Rp/x/fp89yzm0pp4e4908Dyv5FdIrH+ttrT02UjC9AmJA7B7W6aHfcX4VYsrU748RcnDEQjX776h+5xMRcp2NzFQhP6654fZerVdpOP/662/0/V++11//8pfcj3715Z8YJ1/IbXvy5DTb2f0QEbIBecM+x+e0kbXF+Y+sA/ZfsHc3toQ3ZKXUXNsq/Vdo/+I+N0Iiq4SYoXe4k0/hRNQf8ZAPzjlFhAIdShRZp4jJH8g+Ccf5JDTV4zBHaF3PQdfL9AhMVKrK+EPmNhuhjTYcaSu3ZfKLn7ARkJtCUoT1DWUbWhdJ4X8Btf8ISIR3RkCP4Ho6UP8BT0xlhO7+TZK7913IAw4dU2L6CMjyLpP/YziPhv88BO1MVygi7oDs4ELC8eKNsyd4GXIa8cSEUMB8yv1z5B+XOLXltGtoaASYc/YzUXH42UPFAdO+KuZzq5irjXPeHfaIBjXOZqP3RNCBc/WErQYMMBPg5/Ax90/s4LjP8vxv5J00892rcXeiY5Bn2E960wIteV7epSG4wxBs9NCevVWP8bfjXNhtzlX9x3c3Z5yX36phVGrsx8aLtxrPAQamMfFeaQS+PJvpB+gHtSv8GHzH63ONNvqCdnsp3V5JGJpid6MYbtFhw35uN4G6dKCyrysxKM84Xhfp3pbrZTP323FIO3467SEOZRzzWf4sW+Smj2GJ+xh1fMtNfwPCaQDTQffR0i8GKU4OUzKWG1LK5KfpniHY5ZMnA1b34fYxiP/J8Luwxjg/pHeen8Oj+d3ldcjn98TjDHBIv+iw5GO/9Uz6D5b3a/JY4pguoHz3Y+FzuxqsA0nNP0BhHgdztLEONM5I/ilmLrsV7JGKsbmZ5hDG4HZ9Ic+v4eJMuw/vtWeO7pibuw9vtOPuy9h/eKV2/lrBeSouX0ucrcQcbpdvmKdvOXOdyd/CF+ernJecx4I7omDtKSB/HnqmjXurcYb51I/7vxFdR1P0HrmzG8BCB9Yf+4/hNapRTwYf3Uaf0AaijTxGc8wyjk0jgjUgFN6DFDGe4cPUiPTzkgQP0sUd3xgDjfX5gLFpjz7+Y8SN7QTcWZralmCZ4fPCHgPxSB85nfIhzzATInuYYxr477uIyHgRpoaO6hHynsyIYI9GHO8r7S/wiBQlFHEMHT20F/VS4kj8W1nnT5qIu3IoVIFMyExc/2O4TQ6gXUfgcMf9RxFByYC3XH5EQD4NAhW6/7hlhE73pX+cLyKyH6f+mvsuiiIiwUvLY13cNhNGua2WtvPntfkMI4Hj/pLeQbx0lOVyIpCAiDjoFOhy0K2g3+EcBY8/DOKTUtL0drmN+bfoZL0M+w+gTZuho8fJyetIcp91OGVEhCImlKRze2mSRcT9dI/5XHY20seBmZwXjsDQQqWQjrD4PG+yLq4zGFmHRvZSpgPUcP1H1oqWawCfh/fKdk46PFker4hQxATJNN+84Eto6ZcI+mKOF0EYKDMiiAciJjlvLU+qkO3QNKLXiO5txug6WGadiTPO1Ie3CQ4AABAASURBVHVd0t+n5BxSlusxYaDXpBv6lco9UAFVpRYVwo8REU4bilige5HE01DEiIjMqOdixpcsay4RVr5wMbpevijwxYsvlI7R9516Lh47LmVKiay0F+ftdifTPR8y/nDZsyEe6Li7RhiUcsK3fFhtMQbnIo8haWeDMB8A3kQPpBtTx5E54OY19N//8abko1qG6ExczCiqBdROK/rghMvkUy6afcFjrPGXGrLxyt/8PTs707t378BbDMHvwHv5/wB2P3ngOP1TDJTPnj3VUy7dfIFof377wpfW6xP1q1WOIW8U/M0A/5zze/L1N3x/+snf+v1BNvy+fv06/1/hDx/OdH11pS39OjABGGakD1CAKajmDerFGHKcKJJCOkD/eY/nx8jE9fg1HxGq2eYr+f/je/bsef70or+F40vYP//5O3333Xcy/YZLOH/bwu14ckL70U+lVk9M+WFoz+Pavs/gtw572i4i1FGW56cxzdEyzdF53rlOopFLqarUKaJKKgnzFZlhniZgLO11y6bs+uZW17e32Ge3umVjuaNvfYk4skFsLHjTJnpQ9UExsVflQDtyuNx8eKebszcYft9o600wm90dh1RvkMfLC4nxEjc3Krdble1eZUc+xtDUjaFVdFqXXifdWif9iVbdSn3tVWtRYbwb0YUC3laH6IrqupO/9dufrrXCGGx08B3G4bLqFH2RSIPtTSP67jmMe954bdphANmxRg1s9AfWpUa4F+0IqfAyalCG5yIooJYiUyMiFLSo3UTnN7fPnuYTGvvqUUE7BmVr2Eoc9tv+Rm1/pYYhuG0voRwmMAJrd6Hwt4H3lxzOryaMN6qgjBzWbQDG5BMYgAPjL5moQRt90+ijkUJpSo3BeEC/ETQwoloz2Lg6nuvZzHugmoKUPfC7bs2vI5BN1nuhR0GwizSIE7N/IvYhFOqAh7kS55dcZjBFsu7Cn3WqaA7GWtRq1Qga46Zh2G3dKf3/VGFDI0bfWL+UVi/zW8Bt9UxD93Q2Ap9oF2vtMQLvteIKBKOlOlqlqtGWcmES73YPlIzfcvGgEG9ZQiUdM3n8ybegrxZQg0ZqgFDTY9kEpRypKeSPc9bxGA9zpvwsHDllR4L4SaWgDuIJ6iSwUPNEkYMPlDYYozIWe7Wy1lBsvDRONRaAEVir5/K3fQ1hCG700dA9p1+eEGcNerIuiqAkoMeeeEw4ySJCZZ6zlXFhdF13MHTY7/AgTkQopITyyZooAqmBzKTUqt55sOb3xmqlvgdJe1X2TM5PJRTOt5AQXqbRVIBiVMgYVBht4bWHdbSxPjQO8sLveD15rTCc+TPmFOPyk2dfyDh5+lzdyVNFTzuWnnHbad+CnJgDQUGgdr26fkJF5xD18TrBWjew7u250Bi40Bg315KNu76EuP2g8eq9dufvdMsafvPhtTZex/1rDlwmttuLKS6Xh9U/Dcjak0bgEupqYc2u6vtOK+A2KqVTUHbteuRr9auVzCvQxuoICgQa0B/2tMzJy5mRnn/oFaQORRgFWlTo21KqOvrIqHymdtS11DqFBXFARBCf5LOzPo3XQ4j+aRwexgwTaQp59/Ke7+XLl+w7/qy/YPTzT0P7V0dOT5+oUlbuYfh88cx1HsrH9V9wJ82gX/NCZxTAWfcQDK4oqPOEUJn5UqpKralLNUVealWBiqfUohV71hOMkyfsY9feb3pcdsxD2sxpCnFLFMqII5D4gWOIK4F8qZ0pXi3U/D+CyMR+P4QDLFuo+cfg8N8Oj4eR+TnOfek2WTFfnrJ3f/Hipb7+05/0rb/t+92f5T9E/NPXf9KLly/Y0z+VjcM9bdqvVur6TkKtHZeCNzfX2nDR5jHidjZ8dvM3fy8uLnXDfszlWr6six3juVbGrsG8jiAzfe5xuPG5OI+FNTHc5fJ54e560LlFhCJmzHpE4Ncn4LCQIkIlIeh9RAThAsFLEiQhPy7/Do0RdQ/My6l/Rrk9jcbmOUGYc8jssoxQRIgXkJLKDzITcAhOkV93cBhRFPxTQv8hz1TeLxQVhB8hItAwxMvuHvR/n2yPbAaaKOlvfs1j0mNsAWPzsWxcxIIMd98ggOiAIrHUpt8vghXzP81PzNQkCDP9j8Vc56xnU1Dv3Dbhv79jWMKguZ8aUROwjuoIjTV1NLz34Yw8cLadgHEXfg/sH6Ej+6+RfdiYdKfxwO/JclQjX0PQCXs+YAfJ5zv2Q419nChHpgb5FOhi/E1Knh2oGH1jc6V2c44x6Uwj+6yBM/MeY+8ew9EuDUmvMCi90sB+bMDI5DiNPZqNvA0jb2NfJgy8cXupSl6VvVzFiFQx8pZjUFblDNmxb6ucIzt0SoMvOnfsHCu0sO+soFA3tzMNrwTtTgWlpO0+pd0nOe2e/EPq+JbN1B2Z+VgG2AvrkG6Ok+Hmwb34+A9xSXuPJyzzgh6nT95xLTf9DXDZhvMwNeBjpoJf2ufQXpYtsD5LXFP7HWbeFGQ6qMdSjivqZJowbzD+p88ixh9+JVyfBZ+r0xLnE3TRZaHW5XfBOsxlOC/jOB/7l/ov+lu28MdxH/IZb877XpjbY5G7fMN+0wlB/kaBelwfo9KulbFeoZN8UBqBWQfEvVBL4+tWlTncgZpzdqOyvZV/Mtpz19/crdtrFeZewTAczEXPy/HivfIPNjg/jczl8fwVfuO1Bub3gCF4vHyn4Yp5P89hkUekEfhGwRwO7qgEtSE4UpeNhKyh28jd6wg/cpYb0Xfkfr2xtrXkdxrY/yXwe20b0H9kXTK8HhrLmPNYM+9xFbRvhGQoaSjCmGQRwb7K/segKa5CSujw5PilnV3WyL7J6/EAHbAfDNgDHsLhjuf4LdO5Xw/ZCTWOPEr/nWwq3/6IICxSZ+8Lgw+/4LwRgQxaElU+p9QCLex9E6QrICSianlQRakP7bTIPk/v632IS6ZkTd7xOIiY5VDgQt0ej8HhKEWK3++CpBGhgMr0GLRHRCAO8RJvPfZkTdH3sbB/RObyDM06RISyD90/6FYCPziUYR2A22WcqXlj5NDRGHcjME2Q0Lo/BoLSBe8FsKgSCpiIUESoFJC0KHUL/GUeS+YN4jiswOO0PIe5YZ3Qd2RNOgDZoutI2NLP4cTO5AEsD/EvJAf5FRGQGWWmiikCYfrFxxo+HolcCAhN2UzU/DGk0N1DXtTDfTFhlOs3en8Gcj2ATrKWYVM85+AeMr2Dc074RTkuV7xwkJigULpJCBuKmACDC5X0u+8meYSpFJoeVKbpG7Me4LFOk46jlrVrqsNSn6ZG3zmeSDXlsrzJdckfWkowfuaxsvC1cKeyoKqWchcnreazEhFT4uUAH0T0QHHBRJFpRKiSYc9F3Hq9xsC1lul9rJAtWMuXD6XU7IDN5la3GIb2fMCMDE7xRBTVAirKJYoiqBh95AbZYizeYFSyYcl0ywfWjg+pHXk4fMGYnU1joSxJ0ZfMabDkzf4SXOYvxflDwq0RGXkz8gBoT4Cd4xhzlz+I5xhGyP/EW0cPMuoSMdFC27pP3Q82SJ6enGo9GxudyO1pQ6+Nsf6m7ocPH3RxcSFf7riffJHzhEs3/zTxSy6KTP0Tgk+fPslLxSWvWgttPmrHRsIG5fMP5/K3id9g7PU3fX/68Sf9/NNP+e3i8/MP5H8l96f7z7Us6FvQ1ailqNQq8yknLIL6WOHw6z8aoYgJUkgJ5eN54cXGNCLUcRm5Zm74wvX58+f66qsv81u+Nvh+9933+g7jry/gbBD+4sULPTl9yqU2F9qk85xjyNKOjASP4wfIAo9eHiEul9huwqOQT7BOQFAEenJxusIocPijAC6CrbcvACMi56vzjYjsh1qKIqg7iChSVBUgFeI2+n2Xc9vj5vr6UrdcGm7Z4I7MU3JTVyTbUXsOiR2HxuoDJEZMH16LN6dsWrfn73X17mddvf1Zt/5/UfAPlx/kg6lurxWsH8H4KmxKC5vQjk1fx+LY8WFcMQAbHTe7PXqtotO69FqBHt7jKGjcYANvyIeIeV4RXbUv6tadeoy+xuq0V3e6UkVWV1XRhaiqbBwdOOTuOajv2Ax7vO/ZQJsO6OX6NtYieX2j/0JS8ArxD2Ya00WlVEWEJDA5TU+zZGJ5E4TfsgWDgsN10IaiDYURpQ03asO1bIARxuAJl2z+Z2AkjsS1gngxQjEGR+MAAgoH+sJhvrQNee/AnvE0UPpA2cB1od+kUQ2+Qc0fo9G2BOLMgUZy6o9LGS/HQPi4+5zUbeDwpLyy2citkXlDH8FPcKwJEaGIBaK9A78AtAQMKZzeaed4DaooavRNKx3U6KFrtXqi1p1KGHvVP1X0zyQMj8Io3DACj8jG+lQjBskhnmBMO9EQQGtayyCfxRjsgQTajFRGgSboBRVyy8I0Qn7cnERwM6I4jnqjPoxDD2TyHN6Z6uD7Y5hJn/t5TbJI3QlpMSlE8XAI7PBMDg/M4U29afPRoL6j2CsYTMqB9hqipx1XsrF3SIPvU/riGX0Bzb54roLBt1u/UMH4G/RJQ+5vCQ+0vfMYG2W4PBqszcD7CdeQ3yEiVOa1z7TWKn+eGjWNHPUQLp5DShiX5T5DnC54R+SbNKFSq2opqtWAz/yKCnFa9i/zjbWkeb7HqDrDxtKqvWrbqXjeMn+DdSBYB7wGjNsrloYrBZd1hbWKpU3rruhk1espxjP/UdLzFy/1/MWXevbFS508cxueaiy9dq1qOxZy72jnlaJbq6xOWBtPVfu1ovZSFMZ0aKQt/Ydb3ieMXCYE62FwuRFcGI6s53suJLdcRt6ev9XNh3facClp/+76g0bChLE40LWge0ddVmXUukgnrLUnKH3SVxlr+FUtWvWd1qse2qurnSJCDR3aOK83EjKgf+whS/Jd8mgwExa5qQe4paaPIfWaIpL+2FnXCZZGhApjwKi1MhaqSq3Ub8JBRpwwQofH2buckfob5r2f2s8XIY0xZN0iQs5/zb7E+xH/8si//Mu/pCH4T3/6St4DlBLZdoW4EaFf+7gN7oM+IXHTkgcUJ/wRoYgjlKIooQIClIA3CnOANqilTO3Q0+erlU7YtxquR2WukJPyCR3yhVHwT+SDVFJIIAJq6OGD/IGoPfD/IV4XY6DLlF96JvZ3v9HUgyDTT2OqsV6M7Iks8tg5PT3RS/aZ/tb3X/yN37/+VX/96/fyzz37DwD8X7h4r7per9TRpqVW1VLkx/P65vZGV1fX2rK3seoRIed/fX2T5wTv9XeElVrzrLdifvZ9R14zmKcee/rUc2gG6vKpOJ+Qu+pegxr19VhvCHBHS+7/x96fsMeRI1mb6DHAYyEpasm1srau/p65z70z//8X3e7KXRIl7hHhjnmPuXswuEipzMqurm+mXX7cDAbAYFgcDsBICuW+sTkibH5C5kMmjyEp/C/TwH0qlcilD162zZOKaZveV7djj+1Zh8lwSlQEzyhJP6iQCJL5eQDYJ+9Pa9tPS/VkAZ8mjCkxlb6tAAAQAElEQVTZTAmG+EdFuBUx8jA6BFI9dcVTwv+tZE+0OKKH9RrDROTI/o2UbDn2DnV4zB2G4ceypkZ0wH3iYPKiW+I+RFi/fDE7of3+85dz/fYUQVYD8uB2QwirjcZeZ4T4VgYQbdJ4J5nk+HQOCYdbzqs7DaxxetY6OxwpO/aiO86jksL3yAfWPwN7s0Y6Y4Aa/UQb67EBmEo9dnivNSJYywXroGAfJtZ0LJJIcg2upN0V67krFaidRcXrJhCbC7Gwkh1At/5BO5y9t2c/6gbcvv1Rt29/SGwIb9/hBMaR1F++UTp/WYflD+PdnityLWb9NziqbtWxt1xgCytCmXbY1hHuWBkusLsDC1aBXosaNQZ5VTgj6G2DBpThnjelwdVI+xhNQu40TvsQoizFJIVmWITNG/CaMelR5mENnWH6knDalGHKm9Pfo07nONP7+OW8zvcRUG7qcHnwSur0UznIGjZa3lwn0JA5PIK6EN8O8jWH2R80+qMlHXUl7/FMvIDTzdT8ISzXvXJs01Owbsuh2JZ5ZkoZGTb9rdjbgH7XMfXM5Vk2A1mWazqQ0rTJbfUxuJ4NnYZtvUtLfoHD8s0bpHc+OR7e/RdJB97dIcd8kC5BHxT6wAioIc6pEpwXVfIliKsOM09Ug7mhgy55v/yuVd59/9BF+P3m3cwf7Lg808B7a2ev0dvpO2HHvqpnn5VwOr/XOIPb1bl8dpbvNvuxnDO2vOPsz6y/pJP4RuKcLsE5lp3EjXms4fA1BuhjMA9yrjcY1G8AjT3Hfp40D+Txx3zqeTjBIyIUEfJaPwJaAGsdrxHvg3SOMxwPIpAJhBQRex0RQVhcTY0yE56vsaFP7DTSPuMH5vdMg20IMi8qhBZFBHoMyP6OlEfMlP0JdkUQnuhsey2OK7mGThl2mwbygI8ItBoQ342RhR3tE2F7yeGcd0CnNUaEIg7gFFPY7L4M6u82GGibpHMYOqfJ4Y5tzverMZUZcWDLIS/kv6A0i3abOB3UJOEIh40UjI8Uw/4SJQml+ylFYAcohvsHuK+MiHACHV4e3wPlNtbvjXFm3u23X8O7/Z6C82AY96E6UcIYnsqKCEV8GLar1KpSjCKPqRIjJdeoK8tqGrDPNjbsGbB3MEWWcvg2pZttCnJHxFi+QoLXwwuxFIoAAqbGAa9furLcpxOhSuLBndT8HnJ5khx5CPE2UIm5PgP6h7m++Ad6MDAXNNcduWkjTYK8T91W73IiXCbtayrz8tOPpBEBH0qimHjSl1BBGNk3oYiQFPyTxofyShuwJW2GtrRxYK4aZJsH+imRcW189fPFzOwHD3SHFBFjuYzjcNnA42McL1W1FpVaVYivpjSd9heZI0IRgAROlHDCWhTIIlBQKorquME/3Oh304a/W+RBgA9qlhzaVOSlhBqV8STcqEzlUGC1XGnJgdQK+LdLjdVqrQWHPbUUKUbr3AA7PjA7Dhl80NDD90xcPR8fh+3AnLFlEb5D3pNmcKcfdviTDafxinBxI/9f9mSUetGCHY2FQKOzRVskkI21bXADLGmJc0ikFdKHCOyMCBXaagQ84YhQ0N4R5EAHT7lyEW7TUE+7uL2ur2/yYMfO3vfv32t2/Pqn+Xvat9Lv7hsfDj179kynp8/BqZ7h1Dw5OclDQ/dvR7pGOXbmWs/r169x8r7Wjz/+qO+++1b+s8/f//C9fv75Z53hXL66ukpn4UDfCCNtu8eDyzPfMV6MOexxp/miTpIfhv5JV8h22cZSKjyIogCS7SiqjGe3xRrn+glt9eL5C33+2eccsn2tP9jp+7V/4/drHMFf6tWrz2Qn+hEH8TnWab9CH0YE2kL3L0YAbTvw7riNGRX3oh2+w5h2Tncn1zR6iIdzfFCSy3Tf2YYl7+Kag0I7+o3VeqWOd9tpdywAt7x7PgCc7fD42O163dxu5B/ouOGQ8PbmRls2wwOLWW+kK2N9UZqWVVrV4CA/dFSlJRvIyoF/2Vyp3Vxoh4N3wwL29t1rbQycvruLMza0dvxeqNxeqeIgrixKC7qNyMVzr462WVCXDhSPJ2xqm14D0HZQ7ISTJFSJDxzEYlw3Pgi5WGWOaAaL8QbEexbYGzgfKkZ3y05LnMFLnMAL6GK1kOWFeBVxDby6vXps6bGrp516bOyhA3QwRX43DzWRYQS56W5FBBAIHpIgyou09BWJCZkXUU2RG42mAi3YW2jLwmFCYeMQbNCDjUMMLOg5JBidQOfqN+D2vfrEu6QDmwptLxWkKziNSrumLdn4k7ckbifH0laRuk138IBNTgBR/oimkQ5Qxhh9YtPhII4ziPpHbtolIuQxG8G3hDI8Fnv6c8d87/HpsMeruJzOqLVqRDfROVxUCyDe6VApfIQS5TQCDabJLVw1RDcBJ2Qs1ccKrNXjjGzdsbR8plg9VyxfwJ+qdc8BtJ5qKDgpyzG6jwAOZBySjTfAGHBuNkamKMdoEzVvQyLDgSUh8RTX3KamBMfb0XATgfs9bmt7jJjseKqEjIspJikP2lL34HisJ6oZfKca/dBKlR3udkAaPe28o50TtNkujtTjXG+L5xKI9QvVo1daHn+u5cln6o5eqixPVXDCBw54lTXtvdIgjqhwaA6tqDWX/SHMkTMV6Wcee6fMEUF1ZpQcQwXbSynj2LR60nocNr7vzbxGPWTNvIU6l1oUBWjWZSpFGAF1HuYX5pbBB4ocNg5AHMpV3vlOW0bOhrntlnf4WsG73Da849dn2l691cYHA5dn8p/q8w/XFHQEeT1vlmhadFWr5VLro2Otj5+BU61OTlXXx+rLUjuc7ruy0lDXUnekWIyoq2MtSGMsV0fqlivVjnmxVmzGbs+jHGSIuY+JR2IeFE5ocdDQOGDsr8+1wy7/aX9jh53DFXYyH1XmoQU2LqnbMnqtsXNdm1ZVskN4lU7gUFekcJvSvkH7Cprzb861g3wV2nYENtGo3BYnnIXehXcb38f9OFI5mpR3950g0/Lg1tMYNM9JLt+wHsvym0CmHB976thgHIUq7dl1nWaM4aoSRa5XRGi8GmUYLqtXrpP5BvZ81+YynC4iFBHoq1rjRD1lLffFF1/oD3/4QzqBv/76a9kZeHLyTEvGhctwvsTevru6p/yTHkGqEX5K8zMUAQRMZ9BvAQph21BpA+OwHSyPCDlNFPIb6JGBfJQV4oHjDMsNSRDdXTGxpsYU/C3Eimdk/gN9yfoBuBvp3JpPIbN+5NEY+40xP44j+p3+Md+gzub6L1i7HbG+fPHiub748kv98U9/1N/+7d/017/+VX+C91+i8X9HcvLsWF7jr1bL7PfFYpljxLq8R/Ba3fsBf195GxT883rPPyj6+vXP+VeCHN+zpvIYXTIfLBk/xmKxSF1l3/5YF08A0W+7syXUWPe1bI/GuzDIPI9USTMrIvaAQU6YpxTSB6HxyiQ80KEDmHXYNCLMKh/wphExjr9gDMKTArGfohkb5hkD9kK9tjeIiiAN7VUq7zo0IkRG8bwDgUksIZ35meqJy0Oj+fFE3EPROCax6yBiL0OHYxw+iE4Ws7BGCXFlmIftSiE8YkVMDIFQaLxNDT19ZVQ46R6ZMJRhPXmF9KT8X0X4uBWpzmgcUXz+sm572Rjzm56oI9/4ZPpg/OUwNAuPnJsElDeXFooAMqQI0xGKx2H90mX9T8Bj6Zey/pZ4THyULdcMblRizHvtcAfWDR7bzCON85FDDP6Wgp59xoiNdpwz9axtdqzJeiPDtxpY9zi9rIO1kPUMuYbbqs/0G975jRprpIF9VQOmYu9mBGufEhuaGLAnU3+lYcua6ZZ92w17YtZKw+Vb9RevtX3/s25x6t7g4L1+84Nu3n6fjt5b07MftMUR7DQ7HL6DHUesCxvrw3bNvvrmvVgkKrYXKqwdA6dQ7K5VvC83cEBXbPM6s9OOnQpgM92xLrvDoBojCrTQtgE1BB3RdJ8OEqvyDwIddsqNeUi712MeXc5rWVLCe97xByDeehLwD8tz/z9dxqgjnsgz6wi/NS73VyJS52jzQ37fZnvdTue3Y0ACKCvrQvsIidDV4Btyjy//IPqO9W/vseZx5/hEL59tjEDPLEs6h6HoaZaZfhRNLrO5bKe/B2yW441J54GuD7V326dx/rH9hX4h156iL3VDLadcmSbIZ2rZL6A53mlB8g7PQCbKsN7H/THZdZDWaQxho/tzhkhjuVHQWYuUIB0vvxp9JPooQCFtVa/xndqp+l1jbujYB1XOcqp/QYL3sfO7yXtacAgX9lFxc6FgL2Xo+j2O4XeyE3j3/o02719r8+5n3e5/GORn9eevJeYNXbHXIn3xfmvDu299nMOVdAjfKDhnGx3BNxLzlZjPxLgS898IxhP7C89x3mP0xO8489vOuL0h+622twDZwPlMY07VhGCODdo4mAWCWa4U1kelyueQRi1FHeFaO1XQGewBuq6qsiaqBVqKaq6riqIE66xAU5PQm4BtXk9RZmMetg0zLDffsCup40k3mO7R1LAzdaH17qacuI9C2IjAFvMlVLCx1AKdAF8tjznNJEcmhR5fVOCRcJaZGk5gOoMw5VtbRChiBmXt+ZjaSuNFVm4NtJXRoMZA3UfKu0abui0MGmXMd/CMA37PUl7yUMcnzN8DKQhjqAyn0ROX7XO5prZhBHbZxk+A894DZVgXRC5zhrAlIiBPw+n3oNzBY8aUNsu2gx/bbBw7o50P+cnuvaKRCcgM2Ps2MNaL7YJGxD7OsoLMNPbU8UUkAsoLs+jfBlw2YK80GEQMIO2kDkmdA5mJEX7sEQr4RD6kiBhRJqqwUBFQzdAHrvawW/bpnFPkj4cIcYUinobEzELnZl2ox0gHDe4r15l6zvwYJ17xj9sRJKE4NIdMpZHyVATPQAIlwB0q8KWYFsKG+Rh55BHwAiGeonxpwC6PnZY22h6AbHB4mqcGwrbZjUbVxow8798otVaXARsRigBlsoPyPWZqLTmXFuTlvoIp5EwKOYEnZaPWqlqKSh3ljqspQ26aIJ40tRY2/gvlAQCHAJW4iKIgrgAf5qw5cFjjcDriMMpYc1hxhPPMTmDnq0z8pVSVoALiomN7Jug+F+E936KdfCjhQ4oNH5vbm1slzPPhcdyOD5XzuOGeBGr3N61KEfvg78744x+PtdLVCB+XbLkhJmASfOBuonlUaNMoAV9ATG1GWCHfrrsH0I6P9S0faP9Z5ndnZzo7eys7fd/j/LXs5vpaO9pXXO4DO3lPcfYaz3Bqnky/8XvsQ2P6zWkiIvP4oMi6fvrxJ33//fcTvsMB/J3827+vcQq/P3+fzsKeQU0RqqVowcfdejzGXI89GDO1jOOJIpT1EFcDv+L+vZJGhGxbZUzWYrtqhiMKY73LQ9VnHJ6+fPGSg9TP89DtD998oz/98U/6BvoVB6xffP6FXr58JadbLdcq6GLYTT1MX8nQBy/3oyeAOcHD8eGm2cOK54RPUlJSp8hxNzeZ4QAAEABJREFUE9ShyP2wpl+Pjo91Ao54P7tFxb62f9e2m+3Ib3e65T274b27xvF7y3vn8SUm2wXts1508m9urVm4rZkzRgjXV6/ChjluLzVcncuO3g2L1puzn2VsL84kFreF+MrCtGNh2rEIXrAY9aK4w9lZvXBmLiiUVbGuk3BeCr1N7Xan3fVG26tbba5utL2+VcMRrB0LeI87Diq9OWfWVQJdDV0NOrAYH1iwe0GvIsWiqCyr7PhdrZdaGivmtSUH89SvOp66UV16rpFtkPU0FviNBXNj4exF5kCZgyfwBDYysZNQmE4+yuEZEYooiggLlNc8Z1hkFKmEQOPdMQY2DkYPBWweKgcJhY1D4MQNDg8aG/y2OZfRs+jv2fj3HCYMlnGwQAdIu0sV0pbhSmW4nnADvVWxPhCJLeFdImivoP1l0G5ZGSpE7TDd7dBmkXIoEiTiH7pDIdE+EVChHsWeS4xsX8KIVegQozKHdMwvHWPwHmpRl3FVlbhCmEaVL5vp7hlaKKGivhXtWkfrGgvtJudkHyulE3jxTML5GHsnsB3AAAdwK880YnQCD+QZyN+0oLiOFjMqtBA2XLdQUK54Kq/I593DVjZFxAgiAhDwE0SyEaGRkQSrT7mcjnwRoQig+xAyKaRHKIoA2B0zCEukNQWRQFIkkkjoansUtehkZ3uP8zHh2YL22oE+ne1u5xcq61eqYHH0mRYnn2t1/Jm61QupO6Gt79q5x3E8tAXjrwOhpnHM5DwKf3c7xiHTEeM45smYcnrDKYyIMMH8UHisMX4KNFJKGVCnJ6s54NuxIEJOW0tVgRciPbxitEG8Y83zCAcCjQMBQQuHcsWHhML56/ecg4HYXcjvc8/B3u7qjNf5rTyv7i7fqWezPzCfDsynw+21+s2NBnS62IINFeftgnXX6vhE65PntOVzlRXtvDiRFrQlzt/WrSUQi7Xq8liL9YmWR8axVjiDl3wzFqznuq6KXlRhPi2ep5kHq3bMzTtVbI90BF+kTTsOI/xn/Tc+yLx8rf7qncKHETiBK3XtSL8g75L5eF2ldVcSC+bbSvsEbaOceyS3da4Lt1u5bs3zbDa+2/GucSNca8N5ngZS9PHMrPnYh61yxDguSJVxpg9hm0YMGNAUEaAAUqJkGKxjjEOSaWYaEYwRo6rWTuMc1qnWCl+JMwq6QvPlsnrqPeS3ptcAbxlFiYTckfCYiyiyg85rOv/27+wENk0nMGNhsViolKkM7IkIRYSeuj4sfTrmUMeo0ulC4z8pAo6yXb5RS1EtNe3R4UW6UkgLjRhpgZYoSlqghsNljI8INMRYBjz3xAuq335ZEbkjEfI/8bxDkRx2OuzZ85Y9AKOFaDSQNmKmKdJ8NZixfxlH7mtmt4hQZYwcsZfymt19+/XXX+mPrD///Oc/6U/gm2/+IDv+X758oWcnJ1rx3i4XnRYJ1jZQcd2ynvOa3vBeKgI7sNO8/3qP/wuXn376OfcPTksWLRkzq9UKnSvG1wqdC+zpFBGOFgx33IcI69df1Jp3r03jfFxv7NvDjTOpDNo6ofvljEn8NKbEv4mgl/oF5ZSDMRbFYy9UUlYU0BJTWk0XRTf6bbRbIlaZrpA3CJmWUIHXhAjkgb6k5mdYNiP06y8sYbLgme1qm2C4kSCH4YbHXt+eqzB/X0yWONukwGYpIjT/wzJFEALiipj4kLinhz5+OSH5NCEiBXI4IiAPoX/h67D1bOZdOAjugZjPnfZh4n7rjaons1r3vQgENKfGQkMRobxMQCgy+Ls8MMqj6nfR9YSSHKuUETmGSWA6C+FHORawlmisWw7htUSuKzgTGdh/9ntsOX/aJEb5lnXHBkBZtzTWPY31j6CDwT7QeUen8a36fqOetduIGw3sbwfCwum6B/uxgX3Zjn3alv3aBuet10o7HLlbnDkbO3/f/ahbHMDXdgC//Q4H8A/a4PTZErcjTf6W7/UZjqL3Kuz96vZCFZ2V9WKFdrsrwoCyKuuuwp6xYEdNsL5kz1dZb3aswzqcv4voNaODn1FZo5U9moIBa7AhvsfLw4a4Bhz3NAY5rzHHNzG/z/ho3qY5T1LyeJ5K/lG+sZyMn8fDRMeyh/u67uUf0san8n5Uho6gnTINvO7xs+2T7inebXUH2oE8c3uI+pnvGWM7xtjW44q1fWNt3Dyep3inuUNPLdHzKG4qH7n1fhykdTps0WTnTJtljqMUPUDLtOQ9oCnbpxs+0ubOR/yUdsxHOHWN1LJfQtqJjgaSz/zWPcO6jKagHtlfUxrzkfygkZKGsNOJtKLdhTM3eDeCsN+JWiS2LvK+xTSmeUH0WSFtJe2CNvMvSizI4/Otzu/cBP82cO6F2BMtDZzBC/ZRi+2VugmFvV3cnGv+LeH+/I22nKltJifw5v1PhF+r9w/bXryVLpkTOHtLJzJ5C/uu2FwrOGsLHMCxvYW/lTinE+MqGFOFs7NgflRiR1UB82LPmXK/3WjHWaCdvj6L33LGvOFccLu51dZxpNuhY0DHQH7TxppV9IGnBK9vSq51CuvFukfue1iPLroF+55uL/cadwTp+TZFBOuNUEgj6BPrdhmD34NDUG7Kk/bMxU9hpwE7G98H60G9DGUBoWD9ZXtNDfO1FhUj6xEq0EjAkznT1cM0RRGEi/WN0L2r3QuNAcs8ckdq20Y41jKoy4IoKXqtHztKqSrQ0aZCtOGEgKyN9hiob4J+6h2e4HZIkFSkMdnD5czYC4X+UF7ESXHwj5BlICRFxAhsKxOvpy6XC2Y7YDGFtmAfbZtt/z2QINM+QcnIyBtbjqpnaZFPjbZMdkSE0qbJNvlCZmLsy3MZbquZmp+BLO2DzvbM5VvHQ8x2YAh37MuPuM9HxBhv20AY4T4lXXHcyOvgwgTd2cI3wO+F7Zxo1odEs52mChRQVtLxgUAjR1xEwANTwyHTIA0QvD54ufVH+HmYzNkewrosKzzGPT7vT9Z5rGtEKAqISFW2P+vLGGnUcTA1HtSxOTyNiId2pCIeo8qwCSBUXE5R8kiV9iDLdyzKKCdTpnPYcaZglpEIBdyk46n5sj1pt23GtpFnrMM7boRTf8hax2FVCLuCYmKitmtsM9uZ0IeukLh5hCJCmTgnkapaUFJBAPOgloK8qkNeM12M+cjrsA+cVqu1fDhh+KDAssWSyZ2Dg46DrsoBYq3oN5+0KGi4iJAvV3xgwPpPP2/44CRuN/IBhHHDocUt4Y0/PDiq7JCyQ/PQQeBBPtCw1mU+6dSwH3sxXf7vA3faIcaJ6NfrZkCQacD2YaqP7UfEUCYOOU/6oKR4Q7ucn1/o7Zu3ev3z6/xtXDtlz87O8reA3U6167J/fDDo31B98eKF/JsiRzh83V+HWNBn4rrB+effBvjhxx/17bffpbPXv/lrp6/pm9dv5D8FfX11rS19MvBhJZuiFJVa5f7uoP7YF2SWR0z97YT34BrdE/zTAgMTR+/DVdqVRk27F4ul/Ce1j3GWvnz5Up9/8YW+/Oor+SDV/8feN9/8Ef4bDty+lB3Dz3Cme+wvlku5nlbl8TdWYqwznTcGP/J0Huf9SJKM2reWVRspHR8egTkwzBAXEdSpqOMdXC4XOjo+0ilOfx8knnBQuMRmj9QbFndX19fp/PV72DP2Qsq8y0Wn9bLTkfPDH1lXEZvGAafANheVjQVnj2Nie46jggXpzotVFqV2WAxX7xW3LGzZEPs3wXIhzIZ6wSK0QiuL5gDyGKJcGcwHAg0MXmgyxm5x/N6cX+n6/aVu3l/p9uJadgq3zU6s+BT0ZaEBi6QEC8bIhh+oIq2G3sZi3JuJIEHF0btYd1odLbU+XgHmsZMVbQQlfHS00trOYeq+oM5dDTFtqUhKvdhm+8Z+a5opDOWRhrYPCipkighxI1Re4acfthEUlJJMxTwbhzKDzUcx2FR4Y1HYaAQbhmATX9jQByhs8MNgs984ABg4ELCDWNAZBXk6g0lT2GwUaNAfqSv10Y/WTTkBlGAxQftlvZLaaOpp3izIUIP5jTfdJc9z3jwMbk8EEcG4q4zZ7h48p8zwnDIjaLyZf4pGhKTAalFWAxKvPDQYDUVDVNBNWGgoy0SrR5J/ExgHpBbPFN2pZOevf2O1PiPNMXmOwFqDDPJpQTmgVYZBlaDC0ayJNuywLSN0cE0xMYpsckQoAiCKCZI5/cLViD/EGLyXE706hBz7GJaQWzpIGxEECzANqQiExG20EmqkGeiXgbbtE536WICV+rIGR4D2ox1j+VwFR2/SJY5gwnVxqqDNRR80HMXN7RodbWqMbdsa5VBgo6oeo+IyvQ/GMAnuydTGf8jpIHJJEaGCvV3HmOO7VaIo0Kv9Fcp/pIsIpAaE28EIh0NJFEifulHoOYhNc/CuLYtkB+jRIrTqpGX0OFU3Ct5N8b622wsNN+8S7ZY51D/Z7Xf65j3RZ9owv94y326YX3s2+mI+LdSslFAtlXdnocVqrSXf+fWzFzp58ZnWzz9XOXquhhO4L/RFrNTqWq1bKYzFSgXU5Urdcq0OvlssVGont0+lggXQA3T7oEI9fKDQ31yq57DCjuk7Z/Vb9TiEG/LCoUbFqd0xXy1wdC/Va+U/C12b1pX6V4lmkP8IQ42G3oH2bxJzgtd5XhPesCbJv0jBmme73RHFoRd96L4V9dZHLjTtY8kCb8kHgDhI8dRN1RUR2RZuj4iiUkIRpiMiQh+6IkIRIec1KmOt6xbqPO6Aw0YplTRjWp56fDUFQlTJ8KPAlFK0oL/WOO+fPTuVHb9ff/21/JuhXss849u/xpnnNJWynT4iyB4St+Zr4icySw/oHGNqPI5C7YHwCZYE3HcRY8fchScu0+QDwUxh53sufaaz/Peio97xeV/nocxz0V0sU5Mats7ImMPkKfBjFJJU2X9RFHGnqxD22PBa9PPPP5fXn+n0/dOf9Aecvp999kpex62P1qxVjCPN/HLFu+/3uKsaaFv/Rq/3Bf7B0NwX8E57n7bjYOj8/Fxv357pjH1D/tAo75q/xx4jK8aL17dr/0DJaplj1eMGQ12B3w35HmOny22s5WBl+N2+T8ci3XI0lWyHeadTy6d+3ytchAKl2Ue8Y65/LbzvGBARihhBkvEeDZaCu4QiIvs3YuQR6OkrEMcUHRL3IciuT7/4zmGH23Vsz/FbOPgbNMuhbjMj0znswEEhNsHBkUaa4/D/4GELMPj2IvPGXvA04ySHeDrVB6VBjAG5uxFE9lLIJMaHDq84DMCH00APb8vCY/chPAiDlDNg/3k3jZVjlBKhhBitjHOe+eYjk8c364bGvqmZsq/M/QXrrgH07Cd7OziAz5JmPilrqAH0wHRgX9rIn7pY6zTCdsxlnPWgz3yPc2V7e60t66Cd98LsdwfWPML50sCwYX10zbrt6p22rIns9N3gzN1evNaO/XKPA9i/zZt/vhlHzkCaEWc4gN5JXkOho04/PG1nUcf+rWPft/Caaqs3bokAABAASURBVEIHrTicK/vDyr6u4nDyGq2Y4vAt99Crsg4rwHRGYR067j8bc5aU3c0jIuANSSGNoAdYr3lP7fZv7ISeRpPTGCzs4Afyj3kd/hjmPAdpyEt+ytIjoFNNgU0PIeQjfn3eh7rmcNqUNjRsAnMZlJ9xB3SuBy0xpnXcnN46ArssM5A3ZI2+aYznIfkBKSAswiLUEsgItxnEO48I72Gdv4ipfHRmvkw/yyhjH7bsAE6fcdR/pimb0xzI5/hHdE5repje4U9Dy/YjLfXet8XEZ19gk+Wa0gXUkG1hLxKmyGSQ7xFFFsTtUSSWAIqCvcS5zQJqFKjfoQqt9GHN9473jTmkJra8e4D3suMMbMRGpvne+t02cApX5o8CkjIH2DFs+LeEPV+kAzjnizPlnMEco+tz+Rcu/MO3wZwR7A8LuqLfKHYTmOOa5zbWf6YsEhWMHYHGAcmAfGCOa9DmX7qC9sx3u+1WPnfe3FxrwzrxlrPDW+gmz+c3crzztpx76Q/PyZJCGgETEYoI5pfCXvUxSq2qtRDvNGNauk9CVwOmRkgyiJDRsH2gXJfveX5rW3FWb4HXvH3WgbGMDveayB0TCt85w+V2rJm97k6wTq7YE6UogtR7EEZWCBdTUCs2Q8uEiGCMkA4aEZIMPbgaVbE1d9R1GXGQlPwRoSggQi6jwldsq6WqlqJai2xniTGNoO4Ht4mdv2P9ezlsNLeDIUozBRhD6OBGR9wLhsJhP2YQTtZpgcsv2PMIU1yEU5OJ2zWHYIBv2oCAn7ZtwB7TPejbxt7AcmMvf5AOFTlcTF2SkTzl2ra7NirZjhprpHuXdSJwGS7rEM12OB5qudPM9ZgpWe/dtmGGIyIiy7YtEfDA/GxfxCjLNoSPwNakoYCPMJVC42UbBreNbTL8DptO2Ntsu4EbyHlRI/lhKPgn+REBXybAWxhBOEEoaZjRBy/K4c4h9SGakZOCoLwywWN5j3JXd1Guk8/1NW1+7w3q3yhohnUTZGAxougY84bzPwl0R/AOJQ1BND0gDgPsC9IUqPfnSeEjiHsAx0UcyrW/bOMw9Y3HkG01bJ/jPgT3m5WgVuIRESogythGOV70KVeMiUoJZaaCgglWFrOcCabUKqeJGDNFBAcBVcvlQkccPhwfn+gYh9mKgycfLi041Fr4QMsozluZnIDDqavKZSjExSeTztuxIN8wUT+EJ+8RW22Z0Lc4g7YcAHpCz4meSd2HGP30kXKjerIzdcOazo1JYf+km9H2W0tiBPhlHXiBGwPaatJ+eNfTbeADUR/o+DDnzZs3+vGnn+Sf3n+DI9gyx7neHf3gA6Lnz5/LB4D+P8PMn54+o7+O5MOdSn9EFMZek/X6//56+xaddv7+/VscwH+Xnb7+U89Zxtu38iHRLR9828PbpfFFKKplRI6VWlQIG5H9TE2oGwWNY/gfaCI0/Q43k8L0AtqgUqoWjOc1Y/jk2Um215dffCkfoNr5+4f8c89/yMPUV69e6dSOX8b8kkO2yiIhsCj7ibFsap2IPul2s4wJP7FRXNiY4clnasmHFBGJWgrv61JH2JxOYA6Dj4+Pss4Nm/3+NRaEJB/f7VWnIxygR+uFjlcLHS0rDouQf3trwaLVi8p2fcEGlk3t+7f5J2p2bGp35z74f6eGY8KLULH4rF7MkqdjU96xKDYq1IvkYOEdhVFURwwhDcjshPZ77EXLjvd9y8H/7fWNrnH8XuMIvjm/1ubqWv3NVrrdKba9Cv3ZUe9OYoEtoXbCIGaZXODmIleDaI6xnsuOdllwcLoEa9oHMKet1ysZK+q+XHTqalFHpuJ5MSS3k+jkRuftQVi+iBdwmsIjSigiJO57KJKISxl8CzSSrhlENTDege3KZEEZgf0jemQ7sFVh0x8cAOAVF6cMomPU7DDantM25yrwFcdSt7tQZ9rjlB+uVDlEKCCcn82J6COhn7eDknjSF7YjkQ9J1JkHjG+E3OZ+LdCugT5zP5s6fyklnRjL5TLnpwUOjW7/3SiKCD2+QhF3KPAJIUuI5wgqJV+uQvYbghZIyON+EuUHc4HKQiorRT1SwelbumcyAiew8k9A2wkM4kS9/5SxjjTEWr1WaDQW0C6heTRS0FgurWeGWDj5HRCbS4WUfMo1XsgQwpuBfPBu2qdoJNrDzBSGaErltB8HsRGKAJJCSshhB8QD3qQVaWAjPJgi66Ooj6pddNAlwNlYjtTXYw04fQc707sXChy+RsHpW1anisWJ1B1JdS3hiBf5RduFioK2K7RZYbwEYzTgg3lLUHG5Lz2GjIbc8Pe/kX4gbFjWSG843cA31fEOo2J/W5bzDt/gTDPlcVkes/uEExNQQ24MPX0F3WB7g3eMltGiMFK6QUto5dBOuys1nLxtc66Gw3cADWevoPnubi9VQSHNwCZ/Ywcwh4cbDgx3bPh90GgncNA2JQbVonF+w4GTvwn8/DOtcAAvTl6lE1jrZ2rLEw3dWgPt3deVBsb7AG3IBGKxVlkcgbXMq1tJlTFdKiM01NyuHCT02xsNzPODDz59AIo9u+t36oHr0G7Opc0Fc9ClCvXsmG865pulncHR5zdlWdwWDb7hCB7ocRC0JW3vtd6G9cb4VyluWAdy0MDhhPto4Js195Gwihx3t/Mbe8kUaAjugQDlBNjrQESqB3coGNulFEUEcYyGKZ1lhmS5Png5m1FKyOmNSpt2XVU1WI/VPcqUxjoNffgiOiJIH/J8uVotZYev1ypffPG5/Bui5r3+Ozo60nKxkMuJCEUAhaZbumPM6R++Ur9SF6Uk1XQ9DE/i/2JCqdikX8IHrSD/HGcdMz/RkP+J5wg9kUb7K+AAacaxULJv1vSR+88/sPnll19Mzt8/65tvvtFXX32Fc/9V9q/3YO7v6rGT6LRYLHNN4zHWM4f5rwBdXFzKa3vvH9zvHWNsYG68urrSG/YQb6d1vd8zy23LcrnUGsevx8uadbHDLst6Mfp3u9v03g2ejyd+fA/v3q8Uz+93iCbNh3jq7uJl5L4L/15cKAIImM5wGMylxMyYzmmgJYoENe7ShEICfkIhYxIYSyFhegBS6ZMvtwNw284Y6G/z/hYa5mlhWnV87nUH3IyJhTy+ScOd8sBOM8HD0BTW/+suGv33rLMbcxwY0kx1cFmmUMQTUEiWK/Kffo8rfg8lv6TDbfgY4xxAXjMG8wWLEKYKxi9rkRzPyBvj3OcnPh8acn2wk/keB0bv9QpnTf0BBuQjejlN40ypsY5q6BF6jWY9+3Q79i1bdI6QnSqsgQproMoaqOAILteXCvbHccXa5+KdBu+L37/R8P41eKMGL9Zv/s09/xnXuDqTWNcFa75ye6HKOqpaH3q73a0qzpsu99A7jfvonpWxMejOadvTzyMUg+5A+7AAbQcQPA0HaeRpmq8Uz4Gk7vAJjCXNkGWZYOQcJC4iFPEhPExPOB6A2ch2YRgRtutfHZiZN3bSeKyKdQfBS+NDXGOarB+hx3cbk2abNKINCG1CD8LQp/DyGDdNDDydznC8w6aEsYdM3PCkGsv9BN7lZ3qyTjRFDn4KMrEfD/EJmZ1lKvPp1J8gtY4DuO089j2m2EbqEHObzPEO73naz7wx5kUTesf85g1y8HkfkN8hOAswHG9gc76PtH3SgX42GtSQUEERA+c4E5hvKnNQN+yU7z3v/oI5YDFstOQ8bcE+Km7PlfPG5RnnbW/Vz45gzyXX75Xzj+eizZUCJ3JJ3CiYTxrz4Iidcr6jvJzvcs7rxeQGGEvIBzCnGZgbt+zFbjeb/S9p3eYvad1yfnybe7Mt5/hb5sSeMnrSO//APDrPzx6/tIgi4j6mPVEtRbUA1qilFpWH6aawdcw6B+ze87wfWSYyyw3bYSSPvBmkk5rVgNkWyqPs8hRYx0XE3h7blemQmwa0VuevKlP+CNIX67bcdIb2F0kmnrGCOTbLmISPSMSkgzIigrJApUxQS1WUAkijkK9sF9d3wpB9MvANu0OmodCZzn3k/IpQJPOBB/ECmQZqvkDdBmmLeTDzEUGSEA/xVF57JkP7h+0ZsGsP6tCzpxnAeG7Ysh5OdwjbT1Me9K6yrIiQbYu5jRwuoQjaDF6HmBU8oJijxtrDNh2Wad4FOrk+cgVxe1BeRMj2lIBOdiRvG5G5HQ2niSl+5J3eQOF0p1200TzOPeZnDH6PD95D2+u6OGvwoCg/NfMBlyAiAg4IwMmUh0JcyJRchnT/cmt8DPdTR4Rc1w8hIigpxEO+xjo0HdKBvjkM73l3DrA1znsH64tUGQgjQhEPoZS5X0ohrpS0M8LjZgJy7/WMUR4q6DEiyGMIqrvLtg3uLzrCvHEX+5h7bDtprPcABdEn3TGlSpoKxkrNjR9TJR2OEiqkMW9UJhsfzq9WKw4JwGoNHbHk8Mlxi66TDwx8uDXSMey81hFhU+k8OmwepB+iOxy8OxbgWw7+tnYEGyzi7RxKIN9NSB1uVMMNC3XDPtl4Gi/HZRqnN0bxf+8zO4ZPFPa4bv5Jq/Pz8/xN3++//y7/FPP3332Xv6Hr3/w9vzjnA8yCgYOgI5xYz5+fyod+/k2QFy9f6vT5c52cPMP5e5xw37kP3J7n5+/Tifztt9/i9P0u/9zzDz98n85fO4D9G8b+c9BXl5eUsc0XrtZC/y5Ap0pfV8ZEYcxEhCL7Vv/SFyMv6xElODTrdMShmx27dpb7wPSbP36jP37zx3QCf8Eh3GeT49eHYYtuobGu4moamFg9wQ6M5RxHSP8lbsaO7Yhwn0QurPxuug4nJ8d65h/eODnSmvGyOlrKODpe6eR4rWPCR6uF1ouCo6Kps/OCxaPY5PaX77V590Y3b35M7N691uANLYf+XpiWLc7F3Q0b11uwUXVeDeoMnEWd25zx0i07FRBARlfUKovnIlIC7B/6xiK14d8YtLvd4vi91ebyRpuLG22vbjWkE3ir2PQKFjeFPqi80J2EzU0FagSTf6CVEkTHIx1AU6lSrYUxUHGId4kltiwWHWO7ZlzB3igSBIRCvsanuQRlNsowH6SICAkUo4RGHcgoT+hKELQDLXlkubkQ5okIhFhHgAh4xNPtUgbkPdiR0hidwAVnUgzXEk5e4fzV5r20fa8AZfMOJ9J71d05uABX6vprFRzHBYdMNNpQPfoGajFo3NAE/FhsEBPJ8qSuyebjXiAln/RwNpDvC/3sPBFBOxXa3W3f0fY1w6UURVCuqDJpuWXYOFTseYdnBBHk4qAkVMlbo6igYqwRkXNCUydOSIqaiFhS5kpR1irlWAXnpZFOYBzBrTyjjXCiBY5N0E9O4EFLNIK2xNgO29DXcJrR0bY560sK92JooIwGKJLyA/uUaAiAfvly8jEV6Skg0G3ZIcb48Wl5ci5sQkQoYkahnSKBUIcISeF/TluonoHdjRcuHcAlNNBXQ6nQhfq61NDRPjjQ2+K5lE7fz1SOPldZQ1cvkJ1K3Ylad0QeHJEFIOngAAAQAElEQVSxoAZVUqWkwsZYKtSrMMdWNsSVhWywOVZ+1xmn0AG4XU2NnjnA1GjEme7hzQPzhL+p83pic7vR5uZWtwab2w3Y+ofNvKYg7ZzXZVBrbJvvkGiLhD52NZIM6sLoVdnIM3lpx4HfLc7c6/c/6QZs/EM0bOTbzTtpc55O08q73IGyvZDnVscNV2fqwfbyTJvLd/iPzzWw0W/bW4l1UmFcVUzr/F3GkRugrE+1OP1c65dfavX8C9XjFxoWJ9rh+N0y1ne0ew81BvqtdWvJWB5LBjpkeek0RGGmaHRBr0Z5jcMJcTARu2sFdgQHmA3H78BBRMPO2d6eQ86eOotDTqetzD0L5p6FdvvfCvZvRy+KVGlXbrnNe/cZa8DtdqeN135Q8+5Dr/fcP06XYPQ0umKGFFLCT/P0IOMJxWbka5Qqx1qQ32GGNfGaLksk2yMul7fDnh3jY2A8ulzHGdKYVr9wOW1EKHhnPL9V3plaq7quyrTiGDZ1XESgzYA8od/VyRjSOX3H+mS1WuY6z2vAr//wtew89F8zecE60N9/p7PdRua1XvKPpfDktvy3AlVKWEEyKJxoxB0/JiLsdP/lCMVUhukvYUo6EhIfmi0HHAONmCIFtewB4gPyfTIPVgLL5UrPT0/11Zdf6k9/+pP+9re/gX/XX/7yF3319Vd68fKljk9OtPJ+a7WS16xraNd1WUJj3iuMp4jIdfrFxUX+du/lJXMHMve7y9gxp529Pcs1/+s3r5Vre5zBO8a0x9x6vZJ/QPD4+Bh6rDXrQ+fLckrR73WNY8/zSON1NHjlaIt5PM/lYLoiaEVDkeLxmew/7WF7Z2DpZHOT54OUY0lEKCLy+xlhXgopIS7zGSDONMISYDoREZHBKXzHI9CvuGjL2c5PyRUud4JMQ9JUuFnduywJokPK248Z+p/rd2kB2hM9fhqwkvtD4xXiH+GIiRL2PQKZkwWPCZERhD/hzvHMi/iQ8nn0kBrxCXp+XZIcsE9ksbzt3ze4kWdt5znPGPgOj4fbOw2sSYwe2jPX7Uz5Vvem6ZjYqkc+AFPD+Rs6GisbsdYUtOU6kzUO5Th+YP2ZQI+pcMwUZKxadUTaNY6Pxe21yuz4xdHbe2989loN6N1bFZzBlXXbgj30gvVRvXqvwr65si7qWBd1rJ8WrKMWrKfs9BkdQDv2soM6DaoTvMYLbAzCgirpQNvROixe7Lgy/APVMx2CVKCRyjdsjghThxPNoTs0UjTGV1Oh6z33E8ctZNxKKskiffQKjemlkJ6EfDnS9F8caWY+3EKTsa7gHqMsaDUllHX2w0lM9fCi3wJYnKozXyO7gZT3kYAZYpDB5W35QXBMQ8ykC+4j95wRmoVCndo8hkaYmWSW/wKc2ll+C/Z2U7uRd7m/AlnfB+lt0GSz2UNkHyDINofOYVO/M6ZsPmX+PqT5XRqoaL4feyrS0+tzmLJHi8YnsXuJSCORFoRBkqAviwaK7XnnjZ0WzDPGkn3Wknkhwflat71U8RnP1Zn8G8A9e0nvtQb2WYb/hLTYh/lPQxf2ZHYEs+mUmKcGzs89/3n/Nng+Yy4cQGOvlWAuHByGNuY/Y4C3rGcu9S+NbHH2bgz2yhv2ZekYxkG8wSmce2jidsh3pO8po0dfj67BYI5lpnL1E64/TaAIONaw3p/UUlVqzT1Rx55msRjPhCJC/i5Zj3WaGpaFpEK+jn3UgnVxB0opqddpeta43vfnNwF7GnaMfRKkETAdUSY7nN+o6C21qtSiUooCmN6hpvwuPKa7H7Zuy0dKiZqvRt8bticpYSpKsM1J7tEIdBzaUIuqbUResN32RYSoVMJarNft8BCWP0SWLS7rgPzSTUky5nQRoQhQyn1q2QHm9A+p7bUNtivtpa+axyB08BgyD53HlNM9wkOlUzgCu2a4reALiEDuNMHjI3AUKTCPUYwNWa7S4unp2I/DOiJibBvTEipJx/Z6yDtsRDjPmCbCfGi+bEECm9wuezDWe97tAXhdM7BXTJsZY9yZHVXQSRckIhjPoSgggMCeShGEJeiIZPQbL4y2HYY1RKCbcVMm2IZiO0CJue5OCZyXVh8YFw0M1H24Vz8noJ8gdJjvBDmlyFuHF0VLPCICMsOikBTjP+Jsz2zfSEMjLdCq4F2MUuBtL4CPID8QV6OybbYX3kY16IeQ8ZmPx3RblSEeEaEiXygxcYakH3uQidv5FW5cjJwrEWFjxwoUKlNrZTLu7mGxWMhOXx84rTjAWC6XOFMW6hZM1kzClYOsLvNVOX+t6LPeyaapTzDVHWRM811GmLeMZbk7lUGcHx4+OHlAy8dly4dsawryQ+OPjUHa/Fg5H+2RjTqVORMXkTzxSecH4X3cLPsvpyFxexDv+Fi6Lq6bf8Lq8upS/u3e12/e4Jy18/d7+U80+/Dm/P17+c/4DtRzQZv7UMiOTP+2x/PnL/ScAz//32Dr9VH2S6UvxOU2u0Kvf/r/xx9/SoeyHcDf4VT+8ccf83DIv/l7dnam9ziXr2+uZZvcLqVU+cNqVPQVxkxEKGIC+v+178ix6LHq9nr27FQvX75S/tbvV1/Lv/Xr3/79koO4V8jdnj4E84LCdRWXx9PAJDPQ7jMaLzPzkGPBb7xpYEb8qOY3qpizoWpmFXARITvrF8uF1uu1jk+O9OzZCTjmMHGtlf/0MY7f5bITry6LUDbTOBW2N5fasGG9vXinzXucDmDLZtb/L4l/67ex4PRCs3gDi/N30d+ow8nRsVgt0MLCtbDxrrSP/9TnsitaUcZyvdQKZ/PyZK1KuYWwGMPBmIoaihxXBdtDZZDwE6htBvXXW+1Af73RgNNmwIFjNBzE+WehWeQF73/QN4UyE7SoF9fMKCga1Fg8NDbt2WcsuKM0ypMq5dbKHAUtng9DgqiQyzSg491GcvicRVOiMAWeV2fISqwMeYM20wlyBkNha9FMAs0gEZLR/h6uJxXAuV5omKqtqnC4DzcqduzaabS7UOAILqDiBK44lWryFziAL0l3Ba5p240KemJ/kNDkDY+bnEIoayrbxhLSKNQ/ck3VVETsUQrt/gARsS+mMS/vAzPjNn+A3AcSny1H/hpFNWnQmkF5YwZqqUbfC8ec60ukRPkRnYRDTLEi7ZHCvwWceAZ/mtDkBG7lRAMO4CFwYOafg16p2fnLcU3TQjKdO1pBmDvrQeumoU3hsecowoFFSpAu75bPT3lYxZjuF/JEpCVBYkMO7yFFCY3/4CV4Y5REQIm3xBGuWv4GME7gvkpDLepLlxi6tRpOxljSZjh7y/qVuvXn4AtV+LY4VV+P1fs3hHGc92DXyNsqbVgkCgjGXBmaCu9y5Z2tHLgVaPBeN+QeE49A2gYG0gxOc4hse+XlfN4QepPqDau/tbfMJ97Ibti8eo3hOH+PvZC2TufJzL/i4T61vWIObMyPOw77bi7OdP3+NcD5++5nps/X2ly+YW47k528wbtaeH/tAK650b/I//fNc2xsLkhzrp7Dww1z8g24ZX72PN1vbtRYP7j1aq2q3VLqVhoWxypHL9Qdv9Li2efgM/gXKutTCQevHb5DJV3FaY8jeCjQupYWjH9Ap6mhpwV9E4URSq2yLXteny3YSLtbxe5Kmu27PtPu0nir7cWbxI5DCsuG63M10omDjMo3wj9gtIhei8JBZ2nCdNVSVGEKY4php0Z/Zn+x5vM6cMc8v5vWeuNBgA9rGz1jQB7clqbJe3lTIJghauV7jo6ZmShJ5fG0o1yvzRKsO3s2VZY7fkrK+J25p+mc1mUE7el6VupZSqXOHajquiqHC+1wp6Xd193uYiKC9G4zo9NisdTJ8YnGtc0X8m+P+r+1eP7ihbzuWbB2r7Uq/D5HKMTFg3tkeP5j950mczOs07zpfwciXPqnYrZwTu9wZFtFhAOJ5Pyw7ABmM3GmevyICPppoRMcu3bW20nvP/f8l7/8WX/581/0x2++yd/g9l/wOcEhu2J/1XWMj27B+OhUalGEC2b08n54bHoeu7y8kh2//otAfjcyT63aMTe8f/8u1/evX/+s9+/ey78J7P2A1SzRf8yY8Zr45ORYa5zBK/Z1i8VUloJ/ojDwD9yMYnK3fJ9GZR7IM4iabtskl2gmQchU/9zLc8/gbwro+f74e2A68O43XubGxBE2CdsKiAhFhCV7zLWzdEZGEuCWIZ5jNofu406uj1/ORgqnjwhFTNBECcNy34XhhEDzFclEiiL5+4+U5UOZZnzof67fuQWyibO/4q6Jp7AFEcgPgRCJEIHkND/vmRZKubg8dnMMexyDATTWTPN4v0cdZ5DvyftA75PxnySc35SJurwJOVekmD1cyvzNHzHwXvrM5w6DBuY7o4camSbTsbeFNsP7wKQD6t0aIyXAWz3wvUV/pnEewF7Jepy34Jyp7JEX/o3dmysVO38v36nh6G3skdu7N2rv3ypY7xXkHWu2JWuf1c2FVuyXF7fnWphuL7VgbbjE+btkv5z/PyjlLCjXYFWsCl81QI1G/2EnYRkBDxoQVs+YauMUGugbltNKzP3QhJ4RfhJUQzJDDKTGxmgON/kKhQlIShoLkiD4ECW5kykfgaanQOmz7Xv6VLp/BZltpb62M+DvQ8p6imtKA8ftQOyjEIx3QAwIi1KetA86xTfd+sVYT0rMXA7seDvfIVLq/GZMP4YpjfO7PAfhubFxzmfh7wFr/ZAel+W4mZr/PYA+F/sxZDFON6Ll2KK1ofmulAc8+xP/wPMcZ35EaCgjmillWtfTQCflNlpZCT8d4m2jryv97vd9wX63A3YAL9pWy7bRcrjVijMeY8m8UdlHxc25dPNOYn5pxvV7NeaZPZhvdHupxv5w2N5oYA/Vsx/NOZGzsmFCY55slDfPb431TmPeGSmzCXY1z5XIB9Y+CcLWs8OxvLEDGNz6z0MDh7f+gWr2SbmXnvZrY75BA3r87RFXuB1CPEMRocK+x/uTQ1gWEZov5zXmcEQoaHunK6WqoMOQQm5xl+eye/ZwPfYbKcOOYf/Na9gF6AcyKSLQA2pRLSMK9DFIsy+bdKy364RSqmot6JmpeSNSv2TKM2QzeYykwRnj+0/g4HbSGSVtRJ/LoMw4tI+4iKCEKTP1cpsNWeexD5JHPtO7/m4UnRZg0EQnNfcI+nWIKTJiLDfigGJbBOEHmLJkObaPgrkpHzsdtk3DZGPyyNPeh5Q0mR6Fe2p+AiRvLMBkntjh9osoihjDER+nJEwdftgm25NlUbanUbfUx+B8RvAwrC8CDkSE0p6pnQ75iDFulAXZ6HNkESEC8jXbYer26Xm3dxO8Z+kZ9wPvbMv3mvbFZqeFODsIhZ9+wIWB/oiQADdk5qEa4accKXOGHl1PtcmY6C7GnGWpAX1BvxTaokw0SigRISXEmBnhOlCjcdwQGIDrNlPzxpwBDWScb4dGhPxPsnqe0IAENMlEHQbYY9sCG21XIex3PVHonz2cdhpjcKhqnwAAEABJREFU8oWlVNb2uJ8e2mj5Uxhtd/7HKJmBEYjqjB0ppSBLweEjJG4Qd6DGEaFCJbLRk1ZVDqNq7eSDBMO80U2yBYcSlu9heaKqVFBGRIQoTIcXEkQhN+JYLnyh4chXQcEGp3EDefD6J3g2fFA2fGi2PqjlY7YDW2Q+lNvxkXHYA78xOcxgVHDTIh4Ubg9ToKeuD8mdloWBye+NxgfIv9lyfX2jq6vr/HPL/un8N6/f5G/65m/8fv9DHt68e3emm5ubNGG5WHKAdCw7Kp9PTl/zxz4wWq3ygMl96YFze3ubzmT/Sedvv/1O//Ef/wH+/+kAtuynn35O/f7TcHY6X17i/OMD7uawDjvz3dcLDqDcNxHuGcyYKez9e4qnh5XQdFluTMF/IvF4sgP0BQehn3/2OQejX+qbb/6Qv3Xx13/7K/TPsvzZ6SkHYGvVUnNBsGNx5LHn8dUzxrxocp+5bXSvbvptF68p95S3MULvQpMwSVDWDMHr4RUPBYTpH/dfgWYfcqDnwz0f8vnPXq9w/i6XC9VaSNxrxyLxms3s+bvXOvvpe73+/u96Cy5e/6BbZAOb2cAxXDdX6rbXWnCQv8Dha8evF6tLNsYLNrDBonDgHW20nTSk/m7JPIKzd3W81tHzEx29eKY1dHmyVoe8rBYqC6NTxc7aQZkHulJzjpB/K3izU9ts1eP07XHa7HgXNrw3O8a3ncHDlngWeeLDR+exp2oJ8eEzmj9+2NdjZ4LFcGPhm3LsFK1PU0lFigiVpIIXV3M0oI/o/Jxz99Ri4slvOVmVmWDiUEcJ5JIgY2ryCThg4T04Akw3WYhtYBhBXYK6VANncIcz2KhsFgrO+IJTJtgo2KFUthcyjd2FZPRXCjYUlTwcD1NdHDrUP1joB3XwPRWbZD/1tQxOj4PAaJww7D704Mr2KCo0bKVvDfMRlLpvy/vtO2twuxrKQsR1WChB3zYJPWk/FLWKCAXtHhFOsQfRE285naRK2m5EWUCXCpxh0R0rcKTJv7GKQ3jonqmvoJxoZ+AE7nEC91rhSl/SiosR0UGrGjvGNMvFzCXSoNRYhkUkgYyhTEsMAu5RpgyP/Bive9eoenwq02q8nJhwAwKmM+6FY9JtFeajqAEV5IU6GLRPc52C+oEeh+GMHXyi4PylnWJ1ipPxhSoO3+7oc3XH4ASsX6jVI9ppoR0OX6MfglcVNIN3ge8hAjMqjMdCKxIjj00aU0RADsaI7viBvB4jSO6loRpaMresmeuWXaeKwOm8VtgxZ9gR7N8I3t5utOO717OmGJA35vvG3BGsJ1x+2mObEmNLFsqPBv8QyJ1/w3x5ifPl/dvXOn/7oy7e/qwb/zANG/X+5kI9m3hjyI36lcShophbBw4Gd47zRp+Nf2GeFQeFO/Lc4lC9wpF8lU7kN4jfk+9SXeOQoPRadKHaMZ4rfVU6tW5JfxxpefpSx6++0Pr5Z+qOnyuOTqXVsYZuzZheMp4Zv3b44vxtOIiHxZr+mnR4PCjE8PCwAE1B2zTm0J65fnd7rS113V6c4ws+05bD0I3x/g31/Tmx8W87X+Dsvn4ncQAazFE1HcFbLWLQgtdwuag6Wi3BSivWOLUUunxQz7zuvvJ32NjSP9ttr92OOPpnYPxIIQEso/VHHkZ5NZ7ZR6YGAsIMFAIil+4uoig0wwO6c5x4rcnY2PKt8Zqz59vmOI8jp7UqZ5ip+UPcydveJMcX6leZC2dq3iiMUbe18xkuw+mN0Tw/jVDQN6VUdfS5UdG3WHQ6fX6qL7/4Qn/4g3/A7Wv5/5W1bLVa8Q4UWb/1hULTLV+EHDxAS360YeT3adqcw/QfhJWmCpQm3wjB8xzLTmb/yCT70GPml+If55gkjzLeF2RoNmvK8jTJlI+i3D/uB//Q4V/+8hf929/+pr/89S/6A47fzz7/TPMadLVcyn21hHb0qdtgYG3j96BnbpoVX19f6ezsTN4fXF9fMw46rddr5oFOXvv//NNP8j7ip59+JM273EPM+a3be4bnjBXvH46OjilznTo8poKe94jdj0HX+yHkK/wAM5U8vgzlRSaUDAOUNwA2X72Zum7mx/RB3mCOGUFI4xWQh0D0W++cM57IjIl+r21r3w859/Sef8BAeGBOGFwP0jl3weiISJvDAvlpEHAaA3a8R/n4HCUfeqKSqJBphKkhhZ66QhGg+L0uvN81UQjnHjvniKIopIk73NMUY8jmHiKlxFmWPI9DnuD/ljdV+qjd8cFKfjDiA/p+bfr7amznHeC4BSJCEcB9asAryPsBREbmm8a71zSwjhn4hg+M5wbt2Qt5fnkE4py2kR7tymJCd1S+XMenEbzvLvWDsF6//KAlhrSvIW8ZboRnmfkJvIMN2weQlPQDtvbA1GjmmTMbkPdMhAP4BwoL4UreQrhCa4Z3qrRDZY9YWXMZ/qFm73MX7KsW7Hn955p71jZb1nI70LMWG3D69jh9+/M3aqxxAoeM/yx0x7powb56aYcx++IOLHa3ss5Ern92WrCHW7Ay7hKDV9sqrH0rbVdoA7dhwrxBk+f4bBJdobFtIdwO70E8ooy2TJl65EZeB5flMyyeeVOHDSuc4fB/EeYiHtL/ouL+cbWHbSRl38jXoTxo/UBoCL6RDmQfDyNP3xKkv5p4AO5M7kdo/+4JfooKKEE/gfNBPng7HmQm6AfT/bMjbMtvQ74XNNodFc3RgD54jZ/+RvwB9p02ypzmDjQYd4adi7TJz5TymaHUHNaYf+y/X+aD9zzB/OU5qTAHVOaDBA7gCjrOajrL4HNuYt7w3BTsFdvmUsPtuQYcwHvcvCf8Tg1ZYx8p0og95QjOkJnHInGr/CFl9jMsdCTmQaMxtzLpagZVp9bSPP7E5bl5YD1kJ++GPaD30becz9/gBL4FG/ZK+YPV7Ksdl/umaQ1l/c7PTE4ZKKOACD8knlI+M1YW5zqmsq4BnffwrIcLaxuvZ8RlfblWY54fqIN1j4qV+c032ndgrvfebT7T9V5yh02W9c4LTNteh+RySqmqlFnLSEspyAPdxsjXOtJCnPlK+lKc3vIZQb6ZL+QHCvlWXowX5oC2B6MKPvvB8SSVG2TCSAKdoVomvQgj+ZBpzGsD+aJNsx0GurlXfuupq9tsoJykhOf6Y02OZuf8daBsMkRAD4FdEfdlJBvLoPy7ek92Ymvagk0DfAJ+L4OfbTZN+YGebDfCezqWRBNig22Z2iaC8MeAkTEBkveA3n151kt4X85DnhxuS8j+tj4HImK0Z6LF1LYd0on3Wr7OPGlKCRWHgbiy/Q7bxOOZ8b0zRd7zvg68A421zsA73mjTZlvJK4XygkSEIkaM+hmnDmuUwWpE7Mt3OIW6u7LOfriMA1h0lwqOOO5sPjelQtwhj12XX8o4tsM0QhEjFBovFDJiyD+ApsH1or6mQ9KWcpKhHj5zkdn3hFEXAceZTGVEEJhBomSThg5tK4VwwU7e+1qKai0qpQLTokAWUTTPRc120RdDYlDaiawZtp8GGYD7ZwaV8J1AUd6sDwc1d6ZBRpFpRBZFIlcb4nrIj/uIDIYC42YUjC0YX6mMqWHeKLXK4YKzt/rQaaJjXJErWtwYYZ2hEsgmPsJh5MSHQdhlllI06qqqpWYecTXq02gQT1Q7Dj2MHmrsGNSDGw86LvoH+ae0U+Y8E1IH3e42aaYfQlDgh+KmJnSKp5BZiZgp7EduK8MS7Nvx4d3y8by5ucJJ+y7/f66ffv5JP/70Aw7g7/XTjz/q7dlbnMOX8oep0vbrozWHRM9G5y8Oy2fPnuno6Eg+zCm0aaP/txxi39xc6/z8XGdv36LvJ333/ff69tu/J/xbvz/8MDqW37x9Q9njbwVscLB50LnPFnxoF4ulFhyed91ClX4uhb4xoij4p6fg6qVcB1d4MI6w1Gk+BMc/BdJz041+jgkiQhF3cP0jHC4qpaijDj5EOzl5ppcvX+aBqH8rZoZ/4/fzz7/IuJOTE/nQrZInIrKc+aXs890azb8rXU9cMcmcn/QkpjtgkHvFKCgpLGuEiSbEbcaYWMjdjZx7PzId8SiMoAHH3QP1EHBURKgyfpYcKK44ZF8uF4RtZ68tG9QbxuD1JePg/EyXbGivcfpu2Mzu2MwKx0NhAdmxaFyw+OzseOQjUkHHOO54TzsMqKAAZjPspdQiqYa07HBCLNQxdlfPOGR8RluDJfziZK16tFSsOwXpYlEV2BldValFNYoKaugQDf6Y+fAfZ/D2dic7bPxnoncet8gbc0HDKRB86IK5IbAvsE1Qo5lnwS2o+WYeS9l9uZn2ECa7SKNRH25SNYDEAcj+zjB15c5spgYJAkWJ8FOExFi4A/sFZIFAUDJlCS7HvLhMDdiME23RSCsApeygLnfoqcpO6jcKnLx4hyQcLW13KUM4hQM+0gl8o0JfFm8q6M+CnkpfFnSOCMqYMZYn4sYKiKtJVGC09olnkPIA4gprdFtMQIRK8qJ3ftcsO4Tbfw7f8eSZhVAsyaepY5L6QXlKeAQVzC2SKoDihAz4oEUj00gRwaMomDuiVkXHmOyW0mIl4RST/x9V/xbr4oV23XPt6qm29VhbnJ/Grqy0K0v1OEWHstBQOrWokqzXaArazND+KmoqhO7QGPMtQsZANsO8MfIkVzz5T7Mu6yCFdVOqRkpZyAfkA/oTM18Ce0ONug+lqk/7l9oFdYq1djoGJwAHuJ6rB0M8V6I8x9H4QqJdyvKVyuolILx8Li1xNC6eEX+MbtpSFeNLYrSLcdKkgTnW3/Ged3VgLLKqwWYi/AypGeRy//aMU387vR7Yej3Ad9R5GEYklCIiUahTLUXLOmKBnB7NFhKqG2W2vuW8MjC3eP7Aq6jGN3lgEzvc3KixqZWBTDgCA6enUSi3MN9U7C2ea7DB8Y1v78B81JNnNzkNN+jZ4JzZ8U3ucfI2DgUTG+u/0cD8O3A4OKB7QG8PbbyTRojeip0K72kMN/keD7fvtbs+0+7yjXZXrzVcv1Hcvs0/+b4crrSKjRa1V1ebalfULZdaskZYnZxqefpCi9OX6k7oo2Nw9Fzj/xF8pB6nb89Y33X0e12oL5U+o69oN9GOYUShbYsEbSrq6ZjdgJW7QQP1bdR1wCk1XJ2rv3ynnsPSHQeju3QAv9bu4o36q7dq1KFtzhUcrFbmoQXt6NGxpIyV4T6jjIr+oJ/cX/120HbT0x1bnFs7beC3yPq+ia4QXQg1P8hjZGBAjHNG03g1hRWNgenZNKeBG2WNYURenhnnsek0PXYMjL2ewoyBfne4MV5bpidH5h3pqOz+MxzkERGKCBWPUeaaCkqpqkmLpNB8oRI7xlBK7x6ZKoNzIgK1FC2Xy1wn+r8E8XrHjuCvv/pKr16+zB8e7CiH4oWl3JkZ3rd50/uIe8E5FFm+8hn6NZdTG4d59u2ffWQ7LDE9THXHuy+t444KSyIxcrp/BcFDENzfs5zcyoZBq2nK84nrP94AABAASURBVJFJD60J+Z8UESogIiSNMBv0Q6lVi+VSR8fHekHbf/Hll8rf+P3rX/Xnv/xZ7hevQV+8eKHj4yPNa7Mu192daimyLnG57MZY65lrbplf/Bd9Li7OdXl5wbtwq8bYrCUy5Q3v4Tscw3YA+4c7z9kL3CLbMYe5VUupWlDGGmexncDG0VR+5+/eQaFjuah98o4npYfCxrsx8O6YPgSDT0RPdQzoCClQERmG+cgdH4kT3/wApvchLmL2cfshh9z2DLTlwDqyn2B+oA7cpPCduTU+6SM4JZSXdcw6D/lZdkdpXe5sBHLGBMiojbi9DH6Wz7I9pb8iIueTYAw8AnERoYj7UEgJuSdGZJh0miEScZNkvC0fubunZb8BEYH2fyZEeZIfIZncx4HwgL2fRprCMdExrEfX1GEpP+RTkA9ruEOK9mMy5W6fPaQcaYRdcERAPg2jZp42A/g9zPUWc8kODHzTBpyfCcI9axBjgBffZmbDu8x3gxfZcB9BOHrxYcc2eFaKYg2jpMihDX0jBjQB5rQGBBov2MC713hpGuE9T8qWMs9eIwbiGzAd/C223szbqyVPeayjAt5rNKNSn0pdF6RbGvBL5sQF67uO9Vh3c6nu+lz+zd3u6h30rTrWLIuL11pcvlaFxrsfNbz7STr/GbxVXJ6pkLZcX7AOu1JBT2VNV1nTVRYlLrfYBiDqIOqi+Qo6IwjQl+K9VYE3kLH0UQKR76BFHVXIkhSh+UrYMH+HYM0oEOQKiWcCtiUvJSE82oMUW0LQB5jj9asvKzec0fQxAiMMTdT8U5DbRyH9NyKybEm2ZUZ2WEiK/GdqODTSgrxIPHVw0dT0jVQZDwUE41iMfY8PgvSAyBHMBYCyIqBI5Ct4ENYMgrIsaROZPgAp41K79tecVanEoQ/AYn3q9UuJ53jTX4fAzojAkI+B6A/cziV06Mlrjo0pRdylMgu4M26kTTbFfCY086vR5H5JBzID444yN/JCZ9hDKNEUyKIMjLxewd4pdrfS7lo+3/EP1woHsOz8vT6Tbt6q3LxT3Zyp3poC9l4Fp3H4B3Fvr4i7UWXf6f2s91qYwCtPJZrNmqgkOBBAxHMzUJvBPJrzL3Nrjx5/T/IXs5hTd2ALvO5M5Hdlx/6sVyNf5rcOxuSkWS4gIgmPkPlaikqtKqYgIlSiEBfKCx0Co07aze8TYcsMl+NvSYI532voET17xkED34+etd4Y7zDfrnwfRRkjcnrOcoOyJyAsswy77vhg7W5gt+UG9trmRAm5LhFjHaZa0Ao0ej75xtn+idd0OR3FaUTc0dQXKrWogrmMCNIQB1Fe6Gy0TaNuAzTrSz8kdZx50wluu0Rm/sRHkM4FgohQZDDuqGUGct+NsoY9aHvblX3R6BfCtslhwzzoQdpMX5o2wnugK/X68QBBeA9sKPRLgGL+CUSEIkI8EhHwGi/bbNsTiMae4714yB/YM6chiaxphtAbQQhEBMEJ2Gb7Igibr1W2uZYCHXnbPqcho1XTZS0x0JZuF+9f3GaJbMdeGYdttt9W2zZnpijUUB5MxH1KBPd9WZQprJEKqv01a90LKArbDoIj63QzkIRSS0SoGCUUURSJkJBFmEqCiCtzT/UZoB4Xpo02GCnlOlGmHZmGDgORUg/hCBQa4oJyZ9T8yHAmCWxzP9gu+CLRLQpszT6qljnedEREyBeWjP3jcYt9ttEYkic26SD3neUJzwXIaUBU2P6m4kX8wOQ1sLgcK0wmKt9y0T0mGjOQh7JdfkQowkAmUzDRUqoiimJCoUYVWa0cRiSqLHNOI1zZKIpAByAoOPFQXiEF8c5T0FNqUTGN4ggVMtRaZZRaFIRFHgmrqceQGDTwonvwEtQY39wcItUIIhptMLeHqeE2aTSaU8tpyEWGx/cU53RPwXnHsh5nVQR3iIdvzRfie+FZ3ph8d3wsNxyY3t7eyj+5/zb/3PO3+v47gLPWjuCzd2ccdN7IbeTDoZcvX+izz17p1auX8oHRs9NnOH/X8oGN67nl8Pnq6ioduq9fv87f8v2P//xP/ed//Ie+/fvf0wn8008/yXHzb/6+e/eOMm6xMzg0XHAAtcrfIDg6OoYeqVsss28iikqpyZtGhCJGzPUaaYxEpqBFNt08Et38M/+QZkbSa84705Qpm3/OExHYU9KeWme7xnC36KjLkgO1Y718+VL+884+dPvmj3+Uf/Piyy+/0mevPtPp6Sl1XKUOF2XdWQhmcyMKIFGUxitG8pFn6mAsuZ4J0qYMOofNZjlm9pEOPABxORbR1yYME80wCgeQ/F4+aSac74zfG4OJJvNSRESoluKceXB4c32paw4RTXc4KKK/VYerZ8lmfc1mfo0D4khbrcES+YJNdce71vFedcwzHWUlJBwPRUvav8OBG5UyFlXNWHbSeqGyXmnpg8aTI62eHWt0AjPOjlYK0rSOPF0osC8iVEAtRUXBHDDgZNjJTpKBjXXj8H/A8Zs8YVZyLIgHifmQFSY8C2TsDAM7g/oUVreoY+woETVUE2O4hESRtI0OQC9Qx2xnccHz5G4TIAepnRM1FirpnMx0TmcdwPGGE4+URMgb9go6Jm+pB9OtWoF8xDDxpq7rTLfKjQEOo8DZK5zA3hw0nL8NvuEIzp8Gzd8u3Khw8FNps0J/ltStLK9ISUe7Rl55NQlj2mic0qh7PKIMQ8kckQ+lMnFRRrblA0oMVUbrgdwy4156C9CPFTwzkDTDPMjO4kYAXRlN+YwggWgFM+oBikSehNMGDw8Cxq44CBcOMeEYCzuAV6fS+qWasfxMAw7PXX2mbTnWLoETra7l36rMP69bFhqC8U/9XQSaKZc+ysIsCTgKDGwgnZKa5x2AbwnSBMCmgagGLxARuv+PSNfPUudTlaBGQ24MUCP1wjfSWt8Qwk6jaCjYW7Eb2/uyVG8HsI5483ECt2Pe/mcAB3C81FBf8m6/UtAWdfWZ6vpzlZXDL2mDU/W0yaasddsW2racKRTorrmOYD3RLVTgFcHr2ssO3Z03iIzHgXfWG1/MVFD3CNqA1vIaYP523uBQvb650i3f0YHx25jjxBURdF2nBfoXtcpjujA/BPOg35uiUKGepVZooYhQJU+ROLcc1Pgmb68u2Uufa3N1oR3z446DwZ7N8oDjpXG419h0B7ZWdBYgDhEdt8X5eeu/ooGzhQGojnKW1HmFLemI5r3x3Jn5qGcwl0bSQWLgNt7BcJquqltWla6plkGVE74l/BqsylZdu5K27zRc/aztxQ/avf9e/cVPajdnqrz3q9JrxTy6ZE7tlrSzx/FyrXp0quXpZ1q9/IKh/LlWLz4j/Er15Lna6lhbbL0tnbbYvYMOtFErRaIPFEURMYK4IG3UlQqohIml7F4dbVFpo0J7BYep7eosHb+7C9v6E/ZC7by+fic7s2lgFf/WDW3heajSDlXSgnKXteLAZ6yI/mfjsr3d6uZmo5vrW+iWvu/5hs3YwRtbumPH56BXY60l9Il2pYHliyoowXhyexv5bSRdM5CPaUMFGzrmgQS2UHt5rdX7oCPRZzjzkXfM1+QrgzAuC8IdiRD/EEbEGIZERJZVa1EtAFrc5uJC0agffkpLchkNWwfqtmMMGk5XyFtLUVcr68OjXC/6/5j9t/xrJ3/U5599rqP1WiGs5Z1p5IcljN3cojzHufhCIeYz3jwBiCLiDoJ3gk9EOB35NcFEFgLXp1H+DNuCleRIw0g20pSbJebuDuK1h7hSN3S+A2YEz4yE7nPAWzYhUl7GHJZlOAj7DkVE9lmhrWdEjHKF+7DTinb2OtM/bPi3v/1N/+f/9X/p//v/+z/1b/Bfff016/iX0xq07PXVynin7yJC7luPt5CyPz0+fHB1dvZWP/z4g969f5fz5gJn7oL33Ids5+fv9dNPP+pH4t+8ea1r9gQt+5nWpW1HXUUe05mPvKvVKseEadfVtIWk2cwMMd/Jp0y+rMUw/xiZjv5xPw68g40x1hAewv2KiLKcP6AjShkp1XcEiCeA6BfuUEwpTO8jHId9MgX7MAY122uYf4BsiCm984SKIkYuGhRkmoP8dOLUdmP7p370plBc5iH+NmXe5HlM99xmU/CDJIgJHfyzXR/DQVqRTpEKMAGGW/TDHhmP0JRkbrqsKiJNMsS/+s7s5HpE/8tkofHfBwr4gDj28iC/7kDdueUraDmP6Rn0NpL5aalbTXd5zQXhGZIl2l+WIykUYESEooB4DJLts/0S03gX573hFielD+k9pwysoQbWIgPf4QafME96183rkqTUKjRQpNEUAZ0h9iFTnKInpbFjqO94DQD6GzqzHPM5Lw1q0AGYNsprLt8UDQPUGFuSdmTg+ZVpPAbn8VqRNC3zUB4yFNIM2EV+21qIL8R7rdZBl+RdIltwDtOxVqmsVQprlbh8p3b+Ru3da7WzH9Xe/KDh9Xcafv47+E+Z1/ufVFi/FNY1HY6W7vZSi811/lWsZb/RgrVMRx1dTodtXs8Uyosm2krjFRBAV0oH1PwICyXzEaGIEDMNKACeNqh7IJt5heoeRU7jfGiQ0HEPQoqMWwlJQXsV6Y6GfofraSVBKZoQQegDkOUi/r8ZmuyYbRY9YZkRURTzP6fLsGVFIl2AkYa3zqCpMP4q6EDx+PA3YwLdwEAXF+knvaKPo6EPKgM5Q0oQ5ZUDDMlHKSnjDphK4MFNvOWP8CDZpwVRlgY+pFJEANNfD3HFR5Dt4zZ6ADeNaCKyProxJ+0ZH1PzH6TalwfDrTs0BYoNOla/CaWJAaEGHcGcaD6Y9ehyXmqphgyGllgegsaacGCf1GvBrrxrt6qc95TNhfznodvVG+nqLQ7eM3XbM5XNWxU7hK/HH1oRc508591eq+CkzfmK8cd2MysftF1IjNxQQEe0kSfgdZrXo7n2pfEiEJJuYP4dmGP3lDnW69IRO+0Ij/unXj6jb5SZmDomtaArIlSMEoIoJLnuLtdlRoQiQmM45MvfhEb5Cd6rDPNuteQHjTYd0h4ZdrC3nL+JPXupwWH0OH3DPhkuABsjYm9XMV9itCOUFJHcZRGR4VqYh4FtrmXka0CJLyVUoApxNeDb1KAbsJ0nwgFwxyiHyzuz8kg9JbSnjBWXZ0SEIkbA+KYWjCt0t8TA53KQ62o06p3IuPvl6Tde4Xy2AZo8NDVPZbjcgTHT0+4JbHB/jPI72xz2GZDpXbz7kDSTLtcJ9cpyKFMfQEQQFdn+UUryEaMsYqTF9CBOXBHBc7xd1iGEDU/BafZysmbdofM9a4yIR3bYBvejaUTQx0WlVt7/uqe1lAzXUvb5NV0uuzH+xzYbeOcm0NZu84E1yuDxnbY7Uwgl3AHQV0xHFMqPGPmIB7TchVGgj16U9bAN9umJy7aaBS5HRVRNMZcBxTjCRaaG9TXyDhPueMaGx5PlHvnQTKuDK+ANiO9kgye3lA/lZTblMElTqgjCyQa8JgR9EirVtkOxuVDzBf5fAAAQAElEQVSJAt0nF283fdM+gAH5gO138Y2mGYBpU3HkQAe2fSJH3CVoriygGBcFNBkHlY0FUGFRRFEE4UPQ8JFyVwJE1VgJ80URIV/ZoJQzjiNC3I6KUlRrVeVQwQcLnQ9COXBYLJdacmCxIGxU0lhv6kLPaLdDBmWgjJvyJEIJWkHZQEzYOz4qOxygWw6DN3zM/LHpOYjsvcmgEVMfna+8bNwTyHjkj2hm+uAjdWOz7TGZ2/q+vOGX6mUnrX86//LiUu9xvr59+0b+v3d/5MDmJ5yz/o3cKw6fBybDxaLDiXmk0+enevnyBXiZh3l2/vo3VhfLpSIiDzo31Dudv+/eo++1/Bu+3377rb799jscwd/L/8/v659/1tnZWf5msMtwHn/opFDHIecSfcvFkn5ZarFYpKyWqoiiiJgw8s7zNMQV4ME9NWtjUfGoeee4OUuT7qVJeWT5HiNlskUaZREhy23zcrnKg6znz5/jLP8M5+8flM7fb77RV199Lf+feK9evtTJs2fy4Zzr7bxCl7JQjVdAEn7AZ/whNf8UvIUyJm2ub+a1HuDwDGdHtI+GcXBsjoY1gBcq33He76SM5aEhB3s6puRphc5N2cTn+CNfMwh7fCYoJEqoGrWoslgweEXVFWlRpRWLz2XstGg4G9jUdv2NFsMtIMx807HJT6C320Pq6IsudRYFtKG770I9dCjSALUsFlV1tdDiZK3V6TE40QLHsGWFcR8YYhvlC/2uA18uNdqj9dTRgGcCkOWijkHYh2hGoZ0CFGwNbDUfbiEvoGKQF+t3oBDaRDOcDhHFKtsQxpQA0idu4jMOszLrIb2XvOXewGnmooK8aVKmazwnIJcTAqclYm+ew2O+hj7qQj0j0RPuVTh8CPqtsCEI+iyGawkEmwPhBDZGJ/C1Amd/oX8L82ShDd1udD16RHkuSVyUw1NpS4N7ACpgZ90Ip2J8kiqVmD6Ac1uUbWpmwsPwJE4SMdsi7JLk8CSa9blkcbn0EUh41xoIFWlCqCrgR4REKGZYL+9FlKLgIF5Gt1JbHEmLE2l5qrZ8pQFHZ1u/ktYvwQtkz0hzrKGu1afjlLcjOrWooFBEAE0XfTZxUlF7CsFonTBgzxDUxWFUNWydbkgklM+QJl0i7cxb/xCUYxA/GPCWDaTbg3J65DvQY/tOC+1iBahTnKiPZxoKjsJKnTvqDsriMxWcv0bgENfiVANO8T5/M/pIG63BUukARmejbKE/IeqIxXlHaB4vjffVvwmc33R/13G0bvmWp4MYR27K+T7ueLdzDqQFPXaaaCN41MJJVun3ciDvwJogGOPRsIDya+nU4cDsoLVUig7eBdZNpG0gSC+cvf31lXaTE7jH2TxwUOjfDm6bG4mDQ3GAGoktYUBeOS/OwYJB1t3VypxacWQCyvJvItcYeE8B9RB2NdYwDX6gTs3vMpkLCKeLXl3stCg9OkAwB+Pk7XiXy+a9xIZ+uPxRu/MfcK7+pHZ7rsJ77zI6+rRjjRWLpQIncFkfqR6fqjt5ru7ZS7rLeKUlvOW7bq0b+uiqBY57aQcVNlfeg8oaofKRKLWqIIvSSRW9oMBXSR1zSEd/dTjIu90NBw9XqhyQFmzS1ZnsDPZvAG8v3mhjXL3T7uZc2lIq9e+o+4L5ZFmCuhYtKW9Rq0pUBf+EPSQTw4B1D/Zth3QEX99sdQs2m6022522tH9u5NGnhmG+k/JgDHhcNEfAj3RAZA5YRjJniQjqWlSn+pdaFRHyRbLMM/DdcZ8Z5o3mSPQnIbGzPIQUighIJC3UOaIoaNsCzGu6sAqOJwpTP2UOtLXLQUTceEeMuhRSoG+x6OQfHnzx4rn8Z6C//vorGV9+6b988kLr9Vqd6yRpmHRSKbKHSikgFCFxTwjoY4wp9KuuILUhNIq20idezjOi8d4aggKNV0QoYoQUj1UTZ7HuXaTbC82TbU5nmnGjXKKPkEWEIoI2cjuBie94T/wbtf6/l7/66iv98U9/1l/++m/681/+Kv8Q4hdffIHj97mOT461Wi3l9JU+6LoKX1WhpdRRd5SkjXHsPc3t7Y2urq/ltf7tzY12jPOBuIGXwvsfy3Nf8fq1znAS5zqfecrx1Ei1Fi0p8+h4raOjo+z/BXPDYrHQcrmS+YotQblSSAk5610PNcJP3o4Y0RiUA+PTGHmP3SHHWMPeRrwxqglF3EEyr1+4gngD8uRNnE0hDg6NugdxRUpgnG7CwLqy8R5gHq+Bbabqjsu0QWIlJ66Ai8inItsLIfc+v/UY5E+ZeQPljbZx/WdKYdwkdCsTjxoK5omI6TDHt6NGIHQaiMP7eJLv75DC/2zfEyDKCfaYVFmdmGJB7OMept2HNV7OmxxZ9nGfymfG/80etOe+npPpFpl1tU3HzoPLfqKFkk5hyHyP6f08xBibEh4RoYhQYYwdIgI5c3wY8AqXypjVY3iO6JkjetZTPkB1Ck3XyA+EAO+mQGMNJgM+TNEp1yF50h1S0oh1yz1oR/IdOkfa1BMG0IH9SUsQJm+bke/EoDY0NcoyBBVl04I8zVFJbhRrIF+CfAN1a9AEcmFfkMPwniaID9Yl4bUaZyUVBOs7saZr15fS5bnaxTsN52fSOQ4SnMAl8Vr1/Oc7XP6sxfU7LW/fa8GaZrG91HJ7peXuWnb+LiljwXquo7yONqnYUqlDMSZ73E/5QlMPv2uui/dOpmMcHHGa+9T8LKIhCpnugbg6g/h6AL4eKoRDQQqlBWZRIVNNl9spmEicynxBbjqGCfwjN+XLBT5EGkAJrufMP0EDmSHofyfShihYYe4QRUJqzNKZH+kY7zhxxQRLK9+DHB/z2E3a1JAr243EE3U+QpQ0chY7bLgJLf21cN4RdzmDEpTQf+EVk27TX4/Avg9BjLNA+1MQ+fQLl/M5mdvUdERK73Lyrszv8BgvOf2DVPqUC3MxmT7f62R+TZ65kP3f6BDm3WWet/9fDJzgpfb+sBBf2Rt23hO2Dfsv9lz9NfuuS3U4gsvtO8XNGXvENwr/pSj2inF9Bo8c5+/AvLe9eM++8VzbS/a6t7caWFPmGRsDLOR/4nkHLNmHC5U2BFVeZGLOawZj2eu/BPvb/Pag22vWXYZ79nAjnKaRvjFP0hKpySoNBUEYbkVEopRQKWVEQA2HiRcmCD1Gsx0Ja80IxE0D79cdBsIT0ik286NtPTb32DsA2yj0KcQdwoykLhYRvBJ+pAyhaeFRS6jYxgPUYtuREx8R4k4or9HeZHlgtZrrNVYwJTwyfYTzBvoNdFov5VWjWnaHCKeVQr4aOulR9Fr3AJ3hus6ymZ8SO+Ong/IEsjzoYUaX5TKsfzhse8bCALxWOYRlj+B89Enqwf6ZzuW43I8hbcOuiIC9DwTcQT8fyKWUiWsuy/bv+QMbUkY6t9vcm5aliMcsg1Xw2OPQFvoyIhRxHwV5LZU9HWDP6X18Ze827ic7xkLJPDxyxKQNtNPcfrY5ebcf65WBONtmZIbAIO4k98oe9UYEqmNqm/uyCOIUEpSHnrzcTkQctgHBp2/mw1BI1gciQsHYjoAChWTMuhjVrADHcT1Qzozm9z7DA80xg9Rk5Jbn4tRjffIFwy3KSILoIZUFlkNzDZVUIkuiwLivRoRGSnsVZbymy+3+CNRilrmvWvbRZDdxnNkP4+RFhCs5JnCFhqmC5gEVp960CKW5pgpFxNh5ZaSFcMQo5ykp8s7k4skdEVkBD7xSiyKKfDWUD1kG5TotwohQLUU+2MgDhsVSSw4aFstFHnz48GnFAZTDHrgSS87UM2SdxGWbail5SNVxCJdlllAEaSnHE7MPhzcs6G/5eN1wKHLLIcmGxf2Ozc7AJGLQGDqoPPyvuan4B5JjrprL4OPgiarRDw1hoy16XqwdJ5XeeO34iNgx7QOadzh+/Vu43//wo/7+97/rP//zP3HQ/iDLb25us27+087+03A+QPKf7vvs88/18tVL2bF5wsGRD3FEOa73DXX2bxG/f4/z9/XP+v7773D8fgv9IfW+RuY/A+f4i4sLDkxvsjbL5ZIDoBV9seLwZ8nhzwJ0cl9ERKb5vR8fVzuXaXofEZF2LZjoKuMgwvHtbpyUmnVw27x48VI+ZLPj989//rP+kn9q7xsOQD/L9rt38Ea+kuNJv/Nl+4wPqCUqxD/qEbxDI6YRSr96/HjcekwNTM4e5z3j2dhBdx5vwGlyvJFnzE15yUM/cAdywx+KYw4Bn5+e6sXzU50+O9UJ4aPVKt/TWgpDbGCRtgN9trXL8ps3QrIeUjGPtARrDVXasxbJC1QxSTU2+wPo2RjvcI70OEka74zfZR+AHj871rPnz3RyeqIVTuBuvVRZdhLKBha4W/Jt3Qa87zlBS+YAzKO7YVNDOkAHaIMCPiC5YOf9dO7HIOl0N+iA9gZg8458fuDh9gYN3Q1Ko3FbC5jCCMYiUfFYF+myrENKQm6bDUnTZwXOb4w6qeNBGYEN4pAlOIAJ2jy0Ja9xK+EUamwOBg4rBv8mMA7hBgJnUh02qmwgCnmK89JvQldAw/pNH9mIvRjC0ybeARmNnqktfBRv4a9ERDCexoVtMC7F5bYesM3UZcBOZU4G2AjSKWnwLAlpojmYQhHoRX+gtxiV+FoViU7BHBEFWpeKbq2CM7guj1VWp+qOXqk7fqlyZCfwqXb1RNtYg5V2sVQfCw3QAdrUaVAdERVbR0hFI+pECU87vUZ6NeTGzDv9FC+FNKFJ6OTBnTxRPlhqpsTMMqLzbuQbUdKmHv09ureUtWmdtnYAa0U9jrQrRxpw7LbuuUr3UnVBvZefqcMR3i1fquD4VT1WT/qBfEZPfXv0DRNaloeNzeDtosPmvisRqm7vEmnpwPueDg++49f+vt1c53drgzOjZ95DA2uCTvk9KLSXfFkxMf72kr/n2+vv7tZ/Mp7v747vMUUqSF878notsujU1cIhWa/G4WBDf4HSc1rSAuX2Qo0Ns3+SenRgvpMc5hBQN++lmwvF5lJ1y6ab92vZaDUctssyqItBJZoK+l23Snl1uVRdrBSMpRaVdi9qtDevmjBZw65pwAnheX2wkBTUiJZDF3ylhY1OO97XrQplBu9yf3OOOa914z+1jFN1wG7xnhfe6S7tabRVoa5VHXWvi6UWq7WWRydaP3uuo+cvtYTG0mO30w02XO8GnPehoXYqOIcqKN2K+iywv1OUjvoVRdB+EYweqdB7JQ8+e3XMJTWxUcEZHLRRo61s6/byTLccsN68f62ND12RL/obRs9O6xi05oDjqEpHfAMWRVqgt2NsuK8WtaorRDZpRx/fet2HU+yWsbLBAdzT1z1jxG3o8eX224MB0GjXEU2NMA/ukXc4QXniiggVyi2lqFLuwuPF/UgbWhYRsm6X1TO+XG5L/dZHFLeLgDy6MyvSEP8IRIy0TOVFjGGSUIT1Nb7BLb/Fu4P6kQzbirquqpYihw1xmUaMttvh9+rVK33zc1DR/wAAEABJREFUzTf6q/8E8Z/+pM8+e5WOwEKZfufcdg2DHXb9ZkQE2p646YNZ+oEUc/SH6T6jlf0aPFaZqh6qeJzsgSRzTbKYe34fnpgkIf7RFhEjdfvUMrav3ysj2/mzz+T157//+//S//H/+T/0v/7X/8Lx/gedHJ9kP8l6DOel35xvwbgyaikq9Ie4TGsp8uGT/9Sz9wj+Dd+eNWDmYRwG6cb1/zv2EGc6e3sm/2bw9dU1+QY11loDk0tEyPrtnH7GWu/09Bn2HOf6f7HoMs60lKqImIDy+aZdGRr6JQyDx+nAWJ3B3Mo7cShvhK2HgZ3aKW4qz+Wm6Hd5oA098RjUBeFcPHUabW4YdYdMcWBXJC+FZGB0QEv4nYMjLF/obrTBrGfI9h/bwvIxTHnMFyN/P27Oh1FoQxnPu5sw9zhIzdzF/BKHhYrgaSieTP7rNB6oeFrdQYJ/VdY1/pVgjGT7O9tcLcuSt9BwYKbmJ9D2E/eBHphjTYM0E8gXEUKgYG4ozAmlFhVTI4rycpEP4DHX873YbXeavxtOW9BTa1Weq5SiiNijHPBSaLwaQxLlWVco65Fm5Ls8ENeDiTLmW8obMsNyw/mm1w4200zvCgl9E+kISkxCXtiHd0qxo1GO3yEmG4k5UewVy7BVhVbWYtX7Gv+QK2uhurlSZZ3hNd1w/V7D5Tv1OH13OHw3799oC+0vztRYP4n4wEFSWN/V20styLfA0btgHdOhz3o7l+Gyco3Ts97pVXPtM6hQ98C+O7gGzQ+Q1iflcXBb/hAH0bDuiUdALctM9nl6Ekg1XuTkJvkYnJ6IRg57aXx4pzgEoryd8tfAmZze9MNwigfIETfL5pwOz/x/G3Wz3Ct8tsp0Bgn26WaZ6Z1831+eSNzuBt/oxjehwRvDRM07GbmfuEe9HjXZaJnQhX8qrHLUYe4+LP+tsCbnNf1Xhe17GpGNOT6VvCTPiRqvgIxoCtrcyHdn37FNT76MT8WT33ndh+N+HY505lOH4ynM+3gKQ6+4GuxwB+Yd77s875hW7xMt6zdq7AWHq3M15rN27f3sBU7hK+nmUlvmv6u3r3X++iddQG9wBvfst8UeuDAeXa+IoJwDOBwSRPNFcGZH2lwjz/cjBuZDz9M9OnvmaZ8BJuW71E/wXs7xje+BPwRtGv9ZfQqIEvJay9+84HtVHC5338Baivw9K8gjyKDxutNDu6JzklLEGB4or9k+4prhMN+VtIu95A5st1uZWjYQ14BrOOs6KC1FDh/CwhD/sGusQ5XrMSMiVEDEmCbCVNM12onB3INcvtGwuWHvlEgRzlPQG8C0KMpIs5x6wCOP4vRAY02sy/Wy7oE+SUo9k1JOxpP297hTFzqpkLJM6jIQzrIOynbcITL+wCaHU9fUZwy7X21ezDkC7gEiYmrXO4ogc0Qgg8vysd006wB/SG2/w443RPxMzaPCQ9zkESIoAxSQfQk1vwd96jHfsY6r7AU77yGh3sd17Okc5/EWEambotWmtnLb3QPfnoH3c2DeaPRHc+LJMueOCKruMTXRgE84HLJN4XCBn5F5xngp9OhyGYlxDD6Kt+Ag3hoiQhEPIMKG5c4Db40eD5mdR5vHzUR76pvIOg/K+pKBOzWkihjZfKI76ZOPfa7HseiICAVtUqf+qu6vUlNmucuKGLO2bPvZHt59+mCUwRO3H0v0I/M9CWFcuRFN+wSuNBla0qaMN49CJR0L1Fw6FkSEIgJRjFRQ+QoJeUTQ0UWFCWQE4VpUS0lZBOGAR+aNhQ9oFzkoF6ocdNSp4mVKX2gUcaWN2TG2c2xMVFFkKMqozzSCsPgsUS8P3uxAJgwfXHmC3vnjQnigc5vbhXqi3jU2SaR2Px4iY3/DwzaBQl1crwjb1/KDseFw8vLyUuc4Z9++eSv/6WX/H7zffmsH7bf66cefOLR5x+H2bdq4XC7kA5oXL15yOPcZ+Fwv4J+dnGiNY87tJy7X9wZn8fn5ud5y4OPfHv7uu+9l3f5tX/9W8Zs3/i2AM9nxa8fzDR92f8jcbqVULZfLPPxxmT5Mqhz0Go6LCP22a85neh8RDv82raLPI0IRhrhMQ570XI9jHIcvXryQHb/ffPMH+U8eGv4/1l69+gzH72m263q9wrm5lMdmKUxgBjql0H/fxZhnnHq8um8GJiQvNHI8s/hIyrjeMa53HHj3BmGnmZHv/DTeD4d11inrl9z+ERHqSqcVh/pHR8c6OTmVDwVPTnEG4AhYHT9TXR1LHPi3bqm+GgvZGWC0WtXcdoz5MGi+KBJi9LYR0XAK7FTYJAcL0djdSptrcItDYKeO932BHSs+WHY6Hx+vdfzsSOuTtZZHS9WjhWJFOV1QrrABUEYPBtCjfwBeKM/ISR9ZLpxN8606bBF42trp3BjhxwRinkht6ZTAZA5ah/mJ5vw1helNUhLIuIYpjeIaVI8h5cizqQmN16FdadQo5ol29PJU1lnJ3XuKQxnxERdOouBwQhyEKOmGKONGLR3BV2q7S7X+EvmlSrtW0Q32bMAW7EAPBtCybFESzPSMPRUpRohrtt7UQPSr7o8n9jsyj/uZuv21t8FlGpaEIkbAIIDX/SsczIcZ4KpCfFscEWQFjPdai2pXVfimVZxlZf1Mscb5u3qptnyutnimoXvGWD3WDqepsY21doEjVSN6aC/eJXW0XwGMcVpeiUqxVUFc4IQ1Cg7CAl8GyoUGEPHi7WpAmS8k7BTE48IDrTEOWgy6Q6/sP9IECQ1lftuxUBPvOLYNbcX2ca0+jjTg1G3diVp3qlg8V12+BK8AdPGCtkCGY7iWYwV1tF3N9rRQjg7GKgOMYnu534y5z0wdNhqlY1zejXms5/u9Y77rmf+M3W6rnjnPaZ2olMJcU5XfLeYPh8MlUp43kT1z5I70W+iGeWYzhHbE90xSDQT5naeWUA3RXIOCA73gwLDYaYrzd9lutNi91+L2rerVz9LFDxrefafd2XfavoW+I3zxk3T1RsW/EcK7tBxutI6tFrFjDuyxsal06F8uVHC4lvWJyhFtuTpVWz5TW5zQxrRzLDXQv42JrfW03IBRtGE2S5N0wAd1LIlBZQC0k2gf/1ayf1v59uKtbn2gefFGPYeZsblgrr3RCpvWtWmVCC0Zx6tcA6y1OjrR+vhUdgavoGV5rNatGQML2q1LDNGp1U6qzMvQUiv1q+poQ27l8IsB2jAYyvgrhKtp6xX9VoGDXXwDBg4feg4kbN9wdaZ29VZxfcYB7Xt12Y7XjMaNlti8KoNWXdN6UbQCCzqsRFNPf+04qMgfKkJ3I9w8z1EeDYYN2NEGzWPLNGGxY2lDhwfTCQPtmWHGoOcUQwpFhEopoKqj3h53hmURIV9OawwHeR0e4/x8DGedIYUiDJcDKqBhMU3WM+odGCczsJ66kGPMh33zuB5l4oJDZyGuo7+P1keshZ7nOsl/gvjrr7+WfzPYP/y1Xq3lOlmHgqx5j4yfRoqeeGQc5UTAzZjSIZGQRQQkRl7TZdnEfjIhD4r0CPJl/VCIHgKxnNcUOPowrBQQ8Us36bI/6JiB8eLkbrdj1uif4fh1m/7Zv/X7l7/oG5ztX335lV4hf/6c92u95p3pFME77oz0n3V5vKJOXt9tNpvcD+yY+8xf31zr8upKV5dXumXN3zM3RoSCseE0l1eXssP3zdu3essew+t9O4S32w36di4l+9U/cHuCjSOOZUf10fGxHD5iDbhcLlRKTdsiQuLWvQtjeZtGkfmRs+2G6+H2+GU0xnDLMW0NLkoUFhHi1j/7mu02PcRDOyKwTyAkWBAK+iACOkFcEVNYQej+Ta3dVACODt+Xx5wxtlujbXi/6eOefYD3saaG4/1t3OchP41Ij9AXFBUuLyjPgDhoYoQDYW4CfFh2F5SDmK5Pu4JkI/wk8D/31ALhhkw+lCzENMKMuIJgQH0HvD6IOWJMpfGiuxu97nuGwx4bQ46jxhi6g8dLjpMcL6iYKcojimKG/O53KlH3cJzEXEWe5m8pdIAOzHt38NrOYNymfCybZNiRQx1qHROmtQ2qMMuyMY3DCOYqJXXZjzCthRplGeI9EWu94PvfsddMsNfsWGd0txcqN+cq/oE91hdinTGwXusvXuPwnfFGu8u3uVYabt5ruMFJsrmUttfyD9FFz57I+1fWGC5DrGVGO+kIcZkYsP/Sd9DOHzAwaG2i3dMPIMJGJNV0xUQ/RmLKEQH3BD6W9/8ZcXFQDfMzDsQzy+Cf3yeP6cZ73KbxbXmjf/5lh9hcrT2dGVdu5h9Sx30I/5icoYaCh+XNYaJyXBLmntl71ElATMJIXhnyw2H9N1yuV0SIW/FJ5Td5nxjsD4P9YbCubLc3Gq6v1V9fand1oc37d0yJb3Tx+mddvvk5HcLN86bnUfZRHeUUkGW6UMBN+ZEQTz15MVq5c55kbPvbMTBPz+jhd9jVT9gxf898UuJb5rsb+S5xLi6yzFDEiML+xogIzTRybSYpuAFP7mQ0XuimDM+KLsu2OjYiFDHC8hl+D5+CdTmN6YcQjrBOhSKC76tRko/Z9plGUUnbx7SaLpcxYsDUQbMto8yNPSaMGPNFxKTH+kAU1TqilCIjIoQR4qn5mvUNtI2RYeaiubyUEbYcQ2g+yiZt8rOST6WUz01qLLAOOI0Ccx9ERCiIjeDJDSuZ12+7rOJjsO6IgBzARSEzScz2Z+DuQetkG7m9RjjI2COJ4yyDZYZHDmMZROHHDMrJMFQHiAiCgP6spdC/VZXzsOozCs5ovC/tOuTERRRFhMTth8112e7Pfd/Sr7nn4L1sfgf9HSJh2kS+MXso4imM+ss+bgxH3KUlo6TQ44sSxvtx1EOJs4OIfCginoCEVPPl1s56sijNX6rL/dUgz0O9eTC47sS7TfZjGZtmHSONkfyKZ+bgEbYIW0sJ+d1LRFFBFhFSQlzwPH1n8W5/GNsFi2ltD+b3MeDKOcFIBzV3nEGORqVGeZsmjaY2yU3HYSe52OAZwTOBLOkcHqksKxg+wYPNg27BwFt0C3WLbvppcvMAeeXwyRVWuDTKx7Z5oO04pPWBrTujYavTRDYMA6iEIoBCmdP53FFJrYe6ui5+fUgSEYoYQQbBQcYnjFVAyEf6+0/Ev+GmqOzAUisvX6daapbpQbblg+vDmbO3Z/rhxx/17Xff5m/7+v/l9W/+/vjDj3p//l49Hz87MU+fPdPLly9lh+WrVy/1AoemD41OTo6zPW2eD4TszL24uNB7Pt5vOPD54YfvU+9//ud/yI7ln39+rfE3Bc516UMjnNDb7Tb73joqti6mPurcX/RPB2otKlN7O92nIoL23UOKcNj0PvQPXfQW/TzQ7w1KEeqw/YgDtdPTUxzln+nLL7+UD9z+wsHbn8Ef/vANbfmKgy4fbE7jkLqXUvY2/kMm/SOZpxfa9RlyPA+Mg149h37+SW3/VntS+s19N2PnMIu5rX+a2yB9z2SdsB7apinWoroAABAASURBVEF5wUfr3FBwAeY7FKIFGKtFdoQvuqVWHP4e4fQ9wfl7cvpSx6cvtDo5VXd8omqnxfpYWqxxCiw1OgE6BW05osAHY0foFDpBaarqVTmQLzhVgg20OPxvm1t5ESreDTstAtsDmyvjbrla6OjkSEenx1o/P9YKuny2Vj1eSkvcCKTZRRP+EdDU4I29E1ijzC85nEMSaRzW4RWiBegAUoxxpEaGcC/RE5eTWIy5UzryTZzl2eZ3kbPqpKMZLlMuZoLDhu5dczmZZ4rxmN/rPywzE1vHhMxkfqDcntw7ygI4gQOnlkEHqOGoav2VBpwtzegvpOFSgTz8p6MzvfP15DcGaJuAWjg/BW0SFo1HCO0gjPh3u11/I8c5Y2bHuPc74fnQdGBeiAhFHEAhOaxQBJAUursarLtr4Jvj/APvzR3GAy2X6XQRoQijqAQojP/id+FIA07ftsShZ6fe6rkEHO67Y+1w/vax0k5r7aDmey3ZWi1AhwWVxiugquHo1QME4cDhWw7BmxVAQV6RF3swTlJovMZx6XeDDlUrg7RHy1TBM8gb1pPO5IUa9jXsbThzVU8k6iX/Zi/1KesXKuuX6vI3fl+pdi9V6nOV8kzh9OQT9VLqKhL61fzkAdOobXM70+B9YlC29bTwGhdhzH/0bU8/eA4zBtI28stXSLWWRMf3agFMa6mKcJk0I+m9rtjxTc0/BYy+gXoOpOkDBybpBoWG5rQDbT7ADE5BS/RYD5izFsOtlv01uNByc6bu+rV0/iPO3291+/o/dPP6P3Xz5u/ann2v/vxnHJhvlE5g3qkl79ASx2WNXqUOKjgty7JTLI8U/oEBHMD1+Lnq0UuF23ZxoqhrRSywxeOgKBpQUOvIJ4YS1xQ2nPYRKLSnUaEjdmrbG93g/L16+4Ouz37Sxr8RfHkmpRP4VgvttMAp2zE/dzVoy6raLVQXKy1xAh2fvtSzl5/r5OVnWvEtiOWxtth1M4Q22DTQSq3Q3qAmiirzMrcimmhZYaQKZSREG3BgWmnTwpxS+A4UvgOxu1Fw0KDbK7Xr99rhrN5d/Kzhkna+OSPuQmV7pcrh61I7rbuQHcDrRdWyK+hnVNDHA99CMbaC+pQi1axTqGBQqEn3QIjxQU41U6JH2uRxNtCOGaZtc2xCGzLzjfQoU0Sgm/LLhGpakRcQCXE5vUGJWRYiqJ8fBqrJrzv9UUgcAC2Ub32GEEWEIoyM5gFPfRCNPAwS0hCc7gzTLovFQic4Au349W+pGl99bSflKz179my/1nS9x58Eb/tW1EeuIC4iKBPAw2hGBLID7OX6lZd1kCWeBNLxFuQx5rxJSZFUgmi8kI3Mx5/0xdw27o9aq45Zo3+Ok9d/ceZv//43/Tv445/+NK4/cbK6zTvmK9MKjXBZjXHXy980f8M2rI1ucPZ6bX95eSE7cb3Wf//uvS7Oz+XfcKeLtSC/y/Q8d3l5mU7fN6/f6M2bNzo7O8NZfJk600bGcClVaxz/p6enev78uZ6dPmNNfKzVao18Jfe5Ydsi4uN1/0DswLw0UNbToJ5TvNtrxp2qOOiDO+k/zMXHNcx22OaZn+nHcwb2PoAIG26/kCJCwbtW5nnigFq+h4KXm5sxlWVPbdhz+OL+nalt3IM5KdM6T76ZGi9UBfoSkU9FQIFiTHLviSwiFBHioZj/hX7hClJKUzYY/c+1b4GQfNM4ENjYQ1wZimSkKY32YekRLy5e+kY/5/dpeo88NvbjYRozDrccG+O65pBHizwWgzEZ4e+KxxwYHCMF3/USVZW5otROCfMgiG2MNeu/j17N45QybdsdGvPaiGZ7e5fD15g1RDPaxCclDt3W36gjVUWgERBEfj6J1E3dGwjsqF5nQDvWBdXri9tLCecvCyE1HLyN9UUPdu9/0ub9j+AnHB5vcISc4RB5p+a05InNFeuPawUO4IIjubJmqThEKg7moIxoNBo2j0ZicTxp3r+UkKb+WFNOtlKXfSrzFjd6XyBA2UMq+jhCyvEN1Ycvknw48v8RMU/U352hWe72bVnTfAcYy4PfGVPGmd+plOd4y2TjY84+hv6xJ7oiQhEjpJA+ERFByvIAyCxPoCmeBlL911whiv4AHDeBMRxPIYqkkK/xaW5Ehj+kfEzyL/O0rcG4qQb74ODssPmXgFhb3nLufP3uTFfv3ury7WtdvPkJ+rO2l+cqzJ0L9m0L9nMVFL4Z47ejaKRontoA7iP1ncY1c8o8hk2HeXwzV3vt+wjYOsv24588zivqMhYYiohkIyL5iJHaxoeIoE8dnzkOH3x10swxbxTXMeT8ESOd+YiQr4F3c28fvMOW/xIytx8TIkIRoWJkuS57RERRJEIS30vq7fofYkjZoIF2bJ4rsKWlTHlFhCLuMNZj1Gs+QRkuPyg/4i4tGVNH6qPtx7JoK8pwffdhUrn5DNhffUe4TNc5NNoDRZY8+6pSq0q9Q4U3Mh6bk0bRPfs1Xr/VpjH3/WdMwYigaUbApDQiks7hMXD/aVuyLbN/BoYxbZk8MQeUiPsZD0KkPAgdsJRvCyICE0LuT7dRolRV1nPV7daZd1sX0kkKjReKMYGim9yv2b/0c8/ZnPcftptIljuNN5kszncPoYgJZaIZFnLKOpCVlI9piNX9y4ZQzH3hR0OoE4Vwo7MYLo86ekz83+z9CXvkuJHtD58AmJnaS1XVm9v2eO7zf+73/1Dv2O7u2rRLmUkC7++AZCqlWrq67Xtn5o5ZPIzAFggEFoIISUUit0K+/ER/Glo9VwzmzbiPHuQ5NM7pAg/IVxj3lHDhfxiufVTEXKjpxcPjN9A1wUcEfYf+0IiQuMWFVbD79EQv90WFGsmPERhuimxhF3HYjTDc4AaaROe6o1s+5wFN6FQZRGP9MVICESOvkCKiIaWszMAaDzY6LZZLLSf4MKHjoMlpzhd7jUSCtZMHV4/zt0z6iCsxqS3TNOAjglipWHfy9bwcejb47qxKuCXySMjvGOjLxVJj3Z3aQUuTQYZRDPXKTf0ILYJsv/vGhranHb/+U8/393dqv52Lg9a/kfvTTz/pp7//1P4k84cPvHR5CfvQJ6fMYcyhzs9f4MR83Q6M7PT1T+avVqtmz4yNrZedHT7w8YGQZfjA5/2H97LD178B7Hrevn0rp7nuB172PQektlVEyH2xpH8Wi2WzkeXazobl0wTMwPjA1g7/PsTvK/arpUIRoZSCMdfJtvGhlZ3l33//g37844/68cc/yk7fb775Vucvztsh54pDrs4H3NjQ7fQ4iQiJW/PlueWRYfocLc9+ZlE0FGEkAiEp+KdfvR5FY2Pqm8f04IWWMd0bdmyBHmyBac8cGXZ8LzuG3a8jejnNfdwOa5kfHoeuYVYoZmaPRjiWjQVrg/ggieiYvxwIHp3oGOfv8YtXOn7xUkdnL7Ui3B2dSqsj1cVK/o3g2QlcsSsdooCmnMb+wSzJG0c7QPhgTnw4Jz6i1W9kB7DWOIFxAFcwNKzltohy3arT6nCl1TG6nB5qdXoEDnFEL1UXoUIeO4AbTVWFeip0dHZVVfFxTlzrEDeRGJqnli56gLQwxRYtGfrkdiQYy5ASBEwmgWOIiDZZTL2eILeFa5s/PBz5DOTl9oYc0qTN1Pq4GsseEbv0pqplkxnpY5DnyE/PoKoJcC3nSLEF9ggNyOsVOGGibiQ75HFSceoh4bCqPQcl/Y0EjXKvhAM4aQvt6RLKtfIDMowKHUFFQhUIlROrJ9A/7fJ49juin+aA102vhWvGkdc4h4vH8fMabVTrZPWc5rB5w2GUr6x1A/NvJ5s6tmCcY7165lPhPeO5KvohIhQR4sFY7DSkhbY4P/t8qKE7kVZniuYsfSF1p+rTobaT8xc3ll1ZGnC0Fi3pmQXvtYwWI4S1KxBOXyOgj0j0RwaJfhzR8kdSVaiiUw26YwfGRjyHxos8oozkejtVoUdYn6XsAGaySTh/A+dvoj3ZOHyhvHqhWIDuTJFPFYn1IA5VtQJLCfdpRWe3wToRgUJlArpgP9vSNq9lDJt3nNcw96N/wKWtZeRVhMb1PmuxWLR3oanR2Qli5KxIIXFXyrifRnmDeq+b1CP2BcE7QCmrRBIaye9p9+3AmltZnyKKuiThq9UiBmXPkS1zwr85YqekfwO44R2Hie9UOEgcOEjccpC4vX6j4YY4DhlF/qBcwnmc6fkuFbEsKllX3r0JJ3BaHWPiMy2Pz7XArml1orQ4UuoOlfJSKXWKyNgtt75WTQr/qyKOB7cYk6Jt0eigxGa2gXW24lTt76/bweb25oPsBN5cv9f25kLDw7WEkzhxoJkY+zklZeu2WCovVlrgKDo4PtUpTuDTl9/oiHdAd3ii2q0Yt5366LBfpr+zMLxSpBH0QQSKgSAVxSVymk/QxHsgo2PG1g0D6wu6Jg5ZfUjb46jeXL7RxjaFH+4uVB+upM2t6ta4p40bLeinZRc4gzut7AwGM+3owAXIGDyjTwIRqIE+jDaYx6c5ozBmPG52wKYFmxZ0HZj7PWvBwBgZ4B1XsVmljOVGxK7trU7GYkr0FfHc8kVWCDWNjJcQwl+6QxEhy0nobxoRkgzsK7U01+d0gq111m3Uu1AH9TmBchH0Txp1EuEEOvRcLZdtf3R+fi7/NyP+wTnjm2++afFBObfdP4hm2W6zRX4eQdIIP0U9pr8GCv3O+xOSieKW6/4kxIVePKWWUdNFYI6fYn6NuF8Wy2Vznvq3fn9gD/rHP/1JdgB7H/rq9auWtiRPSsin/23DiGDMhMJxkgbePX6XPbBXt7PX8HvNuL+/l//8/Xa7kfs2IuS+c93+cPVvBl9eXeqCgzw7jZ3fTmKvoe47qlTXMU9WKx3hhD7G6W+cHJ+0PjZ/eHiEE/hAy+VClksVMlDtK2/GGsPSbbOOHisjCjoPwLQwJg3nHfGVwls2xDPG1SCF1CDNpNE5eqJugz5zWdc5yfxzTBW1LBGhiBFTxC4cQbxCvmcEjNfEoH9tz6+F8+9guXtAJDeSg6qQGxGKeAaF2mViODBT818D5zfIi3ieX7infF/I8a+kzxrRxouxx0LQ+CS0d1XeS0bPu8hz2/DaPGNgr+P5V9v7yXPtEYWy3u/4vMUyqhcGavQ4zbwLcuo0jtOsSCCSYoYCLcY5W5ts5jTv8tJQZFrha0sr0zw3pQz18ioljrnLpquWUJ1phW8gbX+CN92ocv9+km59SCSu1ekKeFcHghN8B995b7N5kB5uVO+u2K9dqrA3K7fv5R/W69mr9Tfw/m1g9mtaXyvs9GUvknB+hDE8sN9Ygw1gr8K3U2oobG2ovC0SpujSeNP/jpjbsK+740ZM1m6J5r8ezkkxSESI+5Mgx/+AO2jjPgi22zZuDA/mC2O4zU/G8Ti2HTeCDO0OBfQR5kTcSPW7rn+krKhbn70s+Uv4bMF/QsI/WK8H7NS2fUkiLnZwaIT+i17+Piz+b3HuH7S5ueXz9AqoWZrfAAAQAElEQVRn7wddvXmji19+brh6+0bX4O6CNfH+RpnvsgXfbMskdSlpfDck5ZQmPjc+Ir6i1YzxtqZDWSc9rlnxVYnzWC+Mdb+X/H21D+9v53jzlbnhvNXlgGW48ohQRJhtiIgWbjpHgp91Nh3TpJB2EBe6IbMYvD9cj/FYlxQRDdq7nD7nm+le8ifZIDY0/oMoAn5CYm/X9E7W1Qgl4iLGPFLIF2qO9oMZdagqvGsrNhpRW/psI5eJCEWMsMxdPZl62AMk0lLCXgZ8uNAz1Kk+91vj6bsCquE08jueyqnaNiXiUzfyXVeDeerP7EGyHZR8rzTquE8B/XJCZ4P0lOFzbuPRbYiI1s5PVes4tGIUoh6BT/FEf/aOKSUiWh0RE3U8vMnXwPXaRrbVDtiwjT/bEbT0PWHOtxf8mHX9IGLSyRQbZdsn2T4TcqeMvVLOSqRHhMQtrrHacewUxlJhTBkD36jF+oHW18TbiC4WFG5IPJGVQERSGJafQmkXN+YhqIiRh9HTC+uMt6toeJr+cSgcxSPEP+S2+hK8gR4iLpwH7Lex0o65XV5jGpj/bq9RsUHLQyFUcpdYQtPJYQK/6bYOqGJ15EdEQGYwjmd7maJ3BGmSQk8v1EGXsZ+SFTF2Q5rUOgNVzY+dWcZFgk4spI8Nryr7jSTN+Sk21kjNEaGICYIaIUVE69icMgOqmw5oF1py2LBarrRcLNUxoVPO8kBL5I80NtJhcdm4tdVZ5PRsWTMyeV1GVIa+lc5qLwgO5Prdx05Fipr8TD0LDjFWrh8sFotWf0ZONBlYiOy1NQ7mGW0x7dFEfsUDSdYL+EW1xdG6WT/o7u5W/hNsds6+4aVqp+xPP9vx+5PevnvbnMI9BzoZff1bA2cvzprT99Xr1+1P8Z2dvZAPZRYshDRfbrMPiO7u7lvZDxcXTY4dvnb2vsPh67rs9PVv/bru+TDIZd0Q1+WDoCWHUbN9um6B3bIiwlka3PcFO5vSrBb3n/2IiKZjSon+HA+zjo+PZDt9881rHL4/cOj2R/3pj3+WDzD9Wy0nJydyW12G4q18REjio1OMA9Pp45OZ5FtMA+ZC1a79Ld/4CPLLoIz5CJ7PIIf1+ctDa0ytsm1dz4iBPu7lMd17bPOBP5gyxt1/HltGzzxxuOcg2tSY+ULaDggvgHus7tkTzWWIJ3s8edEbWOCr25Y6dTgolkcnOjh5weH/ax2df6MDnMHdybkSjgDhvCiLA5XuQEOjK9W8lBhP8phlXDOZFUmyQyA4sE84VJJ6PqR7iXlSaZ/psN2q36zlebNZ32ODLYWq0iJpsVpodbTSAQ7ghpNDpVUncfiPF2CkOaib/gxs2lDE17kqdbreIE5BlCpkhBdMogirXeYb84VHBLl8z5jyep60zqzosI/9OUT8mL1atcZarcY8e4zVUEmLj6ZjmG8PysPTYp4V+H6kjjfQhATHV8qPsI4+IAkOaqIdYmzRZa3YOYFvZeev+hvojRJO4TTc0l93SvVB2cAhlnFotX50XyIrMWkSgyhV6gEysDUKfPVtG85woX3e4Rke71vGi9dCw7zR5ozHU6vXhtrHXJo4jMtzjthR1+cfnLD8YTf3eo1O4K08FwfmXJtftM/5XTgm6w445wZ1OMeWEk7gtDhWXp2qW50p/FvBOIVLPtGQjGP1AXSkHqfwoCXlFqBTiayCnIJTtjB5KihTHdUVwjfSHkFrnyMR9ynkMR75FRRQY6ECKk7famd0HJAHxBFtOFHg4E2LM6UloB3p4BTeOCHNecibVshYaZTVqVpvuX70qtG0fHwwP7FdGx+m0/wY7V5UWOvcl61f6UvHexynFOrygr0E8LsLLBcLLVhnRkdIiG5VuCLkum+8Txj7Crls5qhZkZJSlxsVk68wbguOyGHq7wofKkosDikVpHk9fsBPeqvt3WVDebiW1rcK/1aq/z85oPWNhvb/yH1g6nyA5wOaQ8ZyeyE7NTN5Fjg6F8yVBRZapITuWYvFUsvVkZass93RqTLrajo8VuCMiQPsyxpcM7ZNlGp9ZDpCwRqIrSVsXbESQHVVbBrYwE7gcHv6tUZH8BVqfuDD/63uLn7R+uqd+nsORTnwTP6/7FgPOmzSpVCHfl3K8h7hlH3ICxzAzQl89kqLw1PxUMlLxvJSPboN0TF2swpl6oSCjPYn+iXUsvWt4IjA7qlhYE0Z1KFnxj6BQ3rgoHaLk3p9+VbG5uqtthza2hHstIIzONC5Yx06oI+Ol6HTg06nhwsdH3Y6XGWtllmLjnZkqQOoQp9K4wARPQBoaxW0wVwIswF0xYYeGx5HxTzjZ2DuD4zPwWMFvm/8oAG+0hbEcIcigrqMBE2Ekz6+XB91j+Tj5CkmYpY3yko0JGKMi0i0LSvnTjlnOU1clUa0Q37e5QW9a9OtKkijqCICjIGIaGWXy0VzDNoJ7D9b7P8y48cff9TrVy+x6SGv86zdhfzRgHUX9d+NiS8oHOIfdol4SndFiLetU87qWIMODw91/uKFvv3uO9lu/j+V/4wD+IcfftCrly91sDrAxknBvLLdBvrE/dLGFxEVe3oMbfkWsPPXzlvDa2BhP+e0Nd8T280GFQJZuUFcPWuk815fX8s/DHp9dd1+W9jxiCWHx1glf9LBwUrW9eDgAP6g9fcxjuDT0xOZOm1Be9w2YQN95rJc67wPamHe8GSsWWfDe8kRniNegwt5DI+bERFSBA/NF3OPpFH2HDdS14u5qIQwecy4aESo/ZspybEH2Ha3Io0bH67DnOmn4DQETyRgnyK5vobU0nhwk6fFPVLbc0ZOmb6YYH5CS89JCeQ8pnfM6xlznGlynpSVEvlBpJD5COpEA9/6B674B8r+Fy36f16tZ0Z7Fvyo/nAnxUfRn49g8Nb2Hhrnzzi/BvW8ixpYB9oPKk5/CWo3nqcyzj9iUPvOm95dzhcRbfzknHdjM3lMER8RaErlvCsV1M2bXOxYqwbmcg+2KhXwLi44W4cJ5gvv9EcU8gHrw0R2vRDKM4sR77B8NZ448/vYi4fdSwn4qoJcGiYYBe/jwC7+U6d8ULa9T7m7Ubm9Zl92qYF9XO+9GtR8YT9X2b9Fz3cO+7SMwzeXtRLItCvRjgCJdXvcs5Rmk6ABsVuQUOO/+W1Luj2fQ2sqbQxar98EcQX4f+seWzQ+v7Zl+2P3cyUZVswLxjTvUhjuqZQTpk5gWmruAsvZD48J+r98WQtXafopOO2/Ij6l69O4wNDNvtD9FjhuhvbSQr7Gp7l/DF8nZxohn63Ky3fle2B7v9b99R3ff9c4fy90+fad3v38i97+7Se9/+lnXXGGfP3hve6vLtXf30pbr4O9MgJSQyjiEQneIKbVTZZGnz+8vjcdQ608D24C8lUZ1YDxXdjvGgNrrfe9I/r2jVVY18fwoEK681XmSGXtN2WiIKw2uRHxER3fad4zhVJAjWTeecUVQhHEoAt6+FvP+2jD9Y71VfKNdwT5R3b3nPNU2jJjl2jmsbhDwBGGPtI3IvbiUuNbG6xzctgISYD6SrMDumMT8yNKa08hnVv7V0QoYgb2QKb3kSlnNUqaaTgePiIkbvlC2Ciz0hdFjcdmjToN3u1vYfLXZtjGNBvDNVERoYhQTklt/wHt+GDPbe+b+b7t1PmM5xPIxLUy6JsT5VMnh1N+1B/hahc6YQhrsUMLE2899+F4l3GvfA5ODz9ARFBNKJmiR8QYDklfgqar1THpUbCbbWbadHIY1Bnkm4phR0oSbvmgs967dDPWBS0iQhFJKYVSzs1OOSf57CwnwslpRiiRh+zI5x6rQHQB9CJjaz5bGFhPKuERaleE63kKy0vEGxGPadIjHylG+0VSROjx2imAMu1u/feY/sg1E+ylNinIighk0zZoRDT5PKGSqbgqhY3CHBpAoV0Fm5e2zgxt/fGaVJ1GfCW9UgajoBR2QcY/dIeEaiA02ispp9T42LMNGRT8U4PrfURKztiAEVNqeSLIDlpAXM2eFKIBbmR1Y8DY2MJELmpxNM4NnLGza0gWFxHQj4ESKJ4ZWOPEzUzSNoGZ0NkDLSdlD8CUlVJq8Edu9qQHifiY2pBINx8RrS6FZKC9UA/QGE0XaRExdnROYx3Iy64LJMsiXaCVagJa3/HQE7Q22ya2kWnrdGqFUumTzLXlqbL9/KLY4MSy4/fDxYf2G75///vf9Le//VV/++tfZf7tmzeyc9b5UEUHhwey4/f161d6jeP3JQdGZ6en7XDGBzXL5RKVQz4M8gGPHb3+M8/jbxH/XY3+9BOyzf+stziaLd+/HfzwsG7l/PKKCLV+6BbyIc+McbFNSs3mATVvmA/qTgp97fVrOUlHD4GIgDzFXEulb6ptrcd095/Rob8P1I6OjvXixTk2+1Y+aPvhhz80+q3/jzVseHJyooMDH1wulFJq3UZXNVqQ7Y/gMtBvLGKlAd7x9Hern0HC3fKPYz8kdObRbhFUuwL2KVo0sSP93LMi22C+oVih3n0MhBuctkNt46ySNupY1OYw9kLYrqIwh66mhoPGyPv5FFEJt8YmsuWGqqwSOHMS4w8nRD460QJH8PL0pRYgn5wrcATU5Yn6xZGGDiewMTuCu6UKc18ZmYytgEQqijTIjpWMg2VBvOEak9vER/aAU9g/FLHdPGiDM6DnQMG/1ZsWWQsO+VfHKx2cHOpwcgY7vDxaanm4VLfq5HyoLpex89eHFgo3jroFOMQYP3ClCKDxgn3GjMH5GRHkjxYMjf/auJhtD+WmG1zXPlqRZ494DE8s4lucqfUbA1WB7oacz/xYKfUUQDqVhttF/EgLRUfMBxRBGpGYgfwtb0Ec/YAzKnF4kzjkCP+mL07gwOErHL5G3V5rePigAuoDjqzNlYJDklzulNvhyFqZ8hnHUeJAKDFO004+dVVqndHYiiaOILB3eyzvBRvrOMOBmc78Fufvw8OD1mv/tngvp6eU2vrmdc28uJrJJipa7LDmC0MHcTLCz1BEUiAnxcjLVFzYuDA+vY6OHyFFDhc2B66bZNqFlSPLTtDKnFFeqeYDqTtULE7UHbzQ8uiVFkevlQ9eSotzDfkM59mJtjhb+8T8wcE3MOcGHLJD6lRSVkGnkpCdQ0rowrzx2BbUMF+jqpBURT7yjxmzhKxq4EyuoICqRdNR1CXqrEDpUDUbR9BjqTtVNKfvC6XViMABrMWxauc8B+i20kA7B+R4nTAG2l+YfAOKFnQpEnrV1j8V3jcmJcUcMdwkyjb14eWG/nx4uNcGR4ffpbaxswRtytiiW3TKOSul9ASW4Y+17XT42fql1VwUUQEWSdFo04hxWlt6RZEyIgoyqyIRZCz3wwY97nGm3Oj29kr3d9fqWZNqv1HgqMzMnQUylqlqxbq2jF6d5xAHiHhZx0PGm/dqzsur96o3zB3/RDWOnAVr3BIdFiEtaEvustJiqYxjpsMhk09Olf0nlw2cwlq5T3AGeyxlxhQI1tpE+t747wAAEABJREFUOHUrJcZaSgsUz5iCMVBoJe828T4jhh4p6LxR3dxruL/W/JvA251T9VKDD0E3/uB/IO9W/uBfdEnL5RIc6ACH9OHxmQ7PznXA+r88fqG0OlVhPPSMgXXNWtfE0XBWHx1jYwGgQVihvkoDE6WooiMB+MAGyWBuZWhmPmXbFod1oEu5v0TX980J/HDxRuvrd6rEZRzv3XCvBevVShsdpV6nS+l0lXSM8/dwmbXqQl2W/J4J+smHFyyAGiHVkBQ8GBcVKCVFTpAkKZqO89zWdDns963HZc8Butchj9X12mNlxBYnXs9hfMH2LpYsN0IR4eAOtXHTcyQtZv8xF4kI9Mry2O8Y/13XNX6UnZrsiFH3lHJLyznJV8G2/lAzzBtuBxZobXQew+Ut+2C10unpqfwDdT/++Ae1/0Lj3/6sH3Bmem/q/2Yjo8NsB4QoWT/qjwiLkkxmSC0op30O2rs+l+cT8a5ir6TkiBnichnI89tZ9DyN8ehuiBTYL8k29nqzWGBrBpLbnOhLlzNdLBY6wvH7AsevHea201/+7d+aA9i/RW1H+tHRUZOTLDMlLSZZyXWjBLcq46TnfXZ/dy//sKb37R5Prm9BHdanMjfauwca4VKS1zvn9V/9eff+nS4uLlr5O/+mMPC4dNauWzB/V1qtmMOsL6vVkvBSh3x3HB8f6Zj15oi99BG6HpDueiPCzdTjhWV8T/AYsj7jmPJhXJXjnsLxhfiRug0VG48yLf9xvNqeRkSMyapyXqNgnxlj2DIL6caYbyr0SCxnxhyL7hTiHstY1pxk6rBhfh8h/kVSNDzyqYVpA7TxyWkhtTsgAB1iio/4THiOh1qO7fAEmTpmMIbShH25Lhcxyqdi+YoIk4aYIoPQr4EscnbnU7seuRZsD8eN8LNF/U992AAGY9ZrajPDZHtHG44zDQw7A5bbIUH1q1cbvtThMVpY0xnFinD5kNeQwjfsOCc93wZUoYRv5tyYPsh7LKNSPlHWiIgpLxKJR1iTm1IokuARwh6qCrns8yv7/TJTbdXCfAv0OE237H2223s18A7vDfZRPe90o/B9V9g3Vdaxgl4jxuppGrI0XdTpuwG9nNhAMnFmKQ4ZA5U1oqJ7xUFQWUsL+8eB74PNzY0ecGQ8XF2xj7hWjwO4tyMYaHOn5B9649ung3a0oTNv0L6OdnbQTLuNhN6JfUQ0VLYRAA3QXoFa/7q/xgKzpUx/H6JZO6gs4P6TEUIHIyZq/hGarggYA7K7HQYRfhBrCtFEC/O5zXMGeijaHis8IasYcsyJRuG5d+wThoR/3f9EC9ALYXF+7MNx0thtj/GPYf2myxJcYCxvznDshKcJTnwE/c9wGcPkiwjt9gvwpS96uFvr7vJWNxfXun5/pat3lziBL3T57gNxl7q7utbm9o7l8VYPN9cNPd/kA981Zeh3+zmPzX3sLd6sjdKkrXxVlDLMWx/vMf2tYdreM+jmNAY2xGO7yOv5KJ86Wddd9+D6wUiHdm5QSKuszdXvAN4rrqdCLctiI0IRM9hLJRDGGJemtKSY5ljIl+W5/gH5Mxx+jjq17Xm8w/tpM08XWTwwR1t5h/hpfRuoPiIUMSKlkUaYouU+fZIWyPSNtEmnXZ2EBRxudVCnc46IXV0RI5+gDWm0k/mIMS3GQqKQ9i/LLlMd1e/imX9C6ddWN21HnmVYXkTAAuprY4Lvyy53yv7OBfNYycQ/R8pZOWWlbKBvApYHRei+iq1m22EGWjxJnwMtHr3nfB9RMrY80AC+I+AAT6qNHWD0SSj00eU6ibQtG7Djzqaktbg9StYnt3Wa8zSd51SqQjVFRENKIc/DlLEZtssJm0FbXCTyGM4reLUhM8ouavo0vQpVFJU27xhzzbotl4IiEaEIQF0R0CZ3oo6b0dIcP8HxUxwCkPTsblX40dR6kkixx3DAAsdFBKJGJMtPtM90p9OYpqDM1A7b0W11+4rbO8FOYIc9xgttN5y3zjx01M6yvg6u1hAKRIQCvdJOP/qGcKRRZ3/rJacZzqvHK+Wc22TIKat1ZkqKQKCMx4zmGEcalXYnFvjSOrO4oSygbnyFVjI+wiXVpEUgc1YCXhNCXPBBWmqgAWkfWSlnZdB5cgNP9MViyQHJoh2YOC3lLDfa7YhAart5KMZ/xKWMHMs2NXxQY5g3UpbL22gRYzm04/aANXFXjfzIPQ6qFuZB850RjDdRQgGNF2XJMPBS8sGfD699iOPfwP3ll5/l/9vX/xev6c+E7RT2/wNcOOhccrhzcnKily/PcWL6N36/0atXL3V2dsZh6yF2sO58btAfPsy5ub3Fufu2OXr9f/v+Bw5l07///e/6+eefcTb/QvobDoIuObC+5fB6Q39y8Btqth5tvGg29sFSxj7NNrbfJ+D0EUlBP4pGR4QivgR9+QqJG0zPSLIOEdQxydWTKxQtLSmnTkvGiA/dfED56uUr2dnr3/T98cc/ytT/7+/Z6Qsd4vh1G5tsBWObfmViFlAnFOz6Mdyf5HUnG02X4BlImRBqvJ+VU+RxblBGE+qeDOI+vi3YefZgnSjnOTeiaJRLHgT42UqRp9EWx4M7rA22Szlr7K+slLNySmrth0YEObmhEaGIPSihePAkf2QlIFA40O9LcHCfOdBfcNB/oMARkY7O1GHjBU4AO4HxxKquTjQsj1Vw/g4djqG8VMkL1ZRBUiQ1JJwlhg/luxz0Z9YCXTsyJImNI61jM1dw+m62az2s72XaEy5RJA7186rTAofvEQ7go7Mjqj/U6uhAS+IWhwtlHAAJxwUiW50KSSzqjAJFVDkYPBo0Xublh6Hg3xg/PyNiZhXxyO8id0zdcVIoIiBAIbPTQyEuHjFyPIMIyfoJXfcx9r3lziCf5mtMbUV4tDbOtFa1sGnDWMY1BeHmeOFwI6nHj7hV4gAk4VBpwAlsRy/eKxxGHzTcvR+dwOtLxeZGQXrCAZPt8OLAJPugBPiQJHhnJMuf9aBa10lw1yyPbaKf3I6bsZ8wxxXm6zBtxu1g2XLQ47Dz5py1xFF1yIG8D7rbuLfB99B0IMwtQ75gHB/iH7zLddP7yDINx8U0h6yLfyjDulT0KczbYlrdtCRFJzHulZaqOMWMEivZuZpxoC5x/hrd4Wul1Utpea7avVDpTlRwwA55pSEvNbDWDcxBo1B3RbcGqqhAiX5PrBGASUNdhAMdnE+JcFZFRtMHnaqB45cK0XHZUNFLoDmAu0OpOyb7iWJxouQ/97x8oYzzN0MTzmDH18wcx2Hc0zZjUMcIAsgv1leZcGpHZEMNDVXCRITRTwSiKiKAJMaI7dnshzNt7tMeJ67jIkLJSEnJyHmk8BZaeIcihBvZyPKH4NDGRC+Xt2yKUxdyKJOz5TAj2vrSo80goZngnI8sSlkyreTpcfT6fX53f6t7HLfrhzsVDjIzZbooao5f8h8uQg10/UEMWjAnMvPD86TcX8h/XrC/eqfh+oOaE5jDx+CDOljfAkeh5wuKSNZveaCMM6bD8ZtYY72+djhaO6+5B6fqlvQN62yiv1JzAq+UOsCYSWmp5D5XUmXdriyXwi6ei/SQsucnB52B8xRPqsr9lYZb6/dBPY7gLfz27kr9+laFQ1zR1i6FOoySDOroVl5rz3TA2n/g3wQ+eal8eCYtj+TfBu4ZD73HQGT1kdRTbgAFvmDkQkMLOlWUMwQN5o/XjUR/dhwQd+i5BAuvRxzSVvTcOaxxpPs3dmJ9o7S5BTfq+jstsflhGnS0EAgd0CcL+qNLUoqixDwJqPvaqIEiBu0jgyKlhpSzAjBoWoaKrh5L+7DTax6rWw5FvDcbsdUYNt3KeVw+IhAXyHt2VzQBPJ8lPA+2TC0yoWdmfer2EBFNfkTQzqSM/jl3MnV+cVXs7Pkyr11je0a5zB5mAJm4I0IpZy1ZS703tRP4T3/+k/7X//pf+ve//Lt+/PFHvXz1Soess9YhIkTlDWbNRxAnaXyKy1wQ/hRI9j2VMWsEj/hMif14kWeEdlfARYQiwD7v8AQSFftpY6g9UyS5bQ22Iza3HXOebZu1sn1OT9mvv9L3330n/6ln/9av7dP2oN7D40xNlBVXRMi8ZVqObT7wLvN4Wa8f2p92vsdp++A/zWfnBXMh5dz08PjwnAnGakTIYZf12uQf9Hz39p0+vP+gaw7uHpBlZ7LHnvNEBH250BHO3WOcve63A/bGB+h2eHg0On9b/IEct1gsGDdJn748XtB8mhOeB67jYzpojh/HGe8pynALdUDIthiR9/gxPiLJV6VAZdzWRh/rHcOFNb42jOGq30uf6vgoJyIUAbB7go5I8vgYdZ949E0pnsQH4R0oG5EUOyCzxT2llhuUM52xCyfq+gKe5AvyAqQrgidQiNuPX0cEecgtaESY6OlFHBEkjWlB4H/87bnxzAh7BgpN/4iLgDdaHGXC4DHFEXq8iSbbGPY8YDPVxivzwot2RChihDMxelVIq1O+3ZzgHes4Yy6Xvb54fZvGSstLvkI9TCYpxOV2FYoMLDsD0QO7n57wlno2GnhH95Pjd837+P7hhm+2W60399qArR3A7KMGnMD+piu83ytrW7WOrR5X4ToQP1aIbOLa7fgJEG5i/ZyxHyTOurOP9B5w47X0+kZ3F5yFsDY+XFxoe8Pe5u6afc+ttH3A+bthr7bVij3bUj17iL6FF/ALHNumHfuQTDhrUKblaYL3bOwk9xSA/df9RQu04dRymPsHMI33iFDEV+L/SD43xvULPQx4SX6GpIgYoZBmTHGC7uIkRfsHJT7kuSAVj2dAkHdLqL1znA40XdWzxfOoUflJSouF/uv+51sgFDHjY+kkka4GniPdj/xKPiIkxeO/IDRBX3FFBGXHjB4NHksD35qbhw0O3lscvde6+XCta3CLI/ju8lr3V7da39ypf1hrWK+hD7q/vib/pdasmz17y+Jvc/at/uEE7/tMGxinXtP5vB8r5TnzAe+7tDW/KCLaWM5dZq+ZCScQQA2aLuttmda9odU7tL1lgR/3mD3zZBjjeK84n8vUeU4gi+qQi/x5/0REmvdZKTG3jCndaSCC8AQp5MsyLd/1znTmHXb6PhxnOG4ub+pZ2tpGoIL5dj7D6a4yIhTxMdo6YL2NQHdohPONvBRSA5Kwg2WOEBc1UynRvMthiJlvRCgsDyYsEzypy+E5zZSCEdTFDbu7x7pcD2jjAkqFLZ5c+xQliJGaCOqOCEWEXG/OqY2PzD7l+Tevv6NmOD1NeZN1BE1/5ESM8iJC8+VWz5jjPkXnPJ+ktMdl5jTzRgT1gIho7YiYqBOfI6Ro/0xHiMsyIe48zDParlCf0WwHT8KY3jIKKfroanKc91lKBLVOSNBms5yxNfZOGdsbAU0NEeRPEkTtQnDTo+0xrV9R042+9ngvxLf0qe6gUERQ/hHz902jU39ZF/dbo+RvejX6WA5Rj/ck/zFi5CIe80c88iigSA7Trt0kB4QAABAASURBVAi1uqFjHPEt7TFeCmzMzbrlNo2grdMPZs1nKXNb96n7x+phqumdrK+6UEcJPYyIpIhocNj65oTuIECa0oJ8TmtoRstjpkSm7I5NWSmPcS4YKVDGcOdVOo9G0Xljg9jgw+8a2/iiutepu4bSNDcSgjw3FcJtbpenZSDSylJvsk4TUs4Muk4d1JN5wYndggOIJVh0ixafc1JEyP+QQlUVXooIymacmZ2Wq2U7kFktV9AJqxVpS/klk1Ju+UPjll3WqYqrIq8R9/IjiIoIpVlPaASlQ0KEb/kiClG1vXz827z+afx2IPPuLc7Yn5uj9qef/g7/iy4uPsgHNlTSDlpOOSA6f/lS/o1fw07g09OTdlCzQnfbxDZ8eHjQNS/hCz5g/Ked3757h5P3rfwnn2e8I84OZ+fzIZIPlVw25YwNOrDYwXbuphdvJt1tjAg351fxldl+Vc6cwfISY8J65JyavVOa+pvEiEe9rLftcozD3Hb75ttv9cMf/sCBJI7fH/6gb9tv/b7Syckp42GlxIdtBLL0KGOu98s0FDEB3SImfo9KoXYxhmxnz5XeGxJ/fBosEM/ni/u9lfGjlSMG2gagqUUapDtowD65Xdd+BCrJkz7Tj5n2Ltqh8EKd5w58Biln8oQiRuyXl0IC3qgFtPGNJkkJ1RKfu1l9GLgQcDDYuSucAOnwVIvTcy1xAqTjcwknQJ2cwM7Tk3fbyiUV+qHSr8KeRuC8IkqmY1QoQoBWs9gKVFA4LOh7DtM5QOhxRgx8jDcnMOrlRVJ30GlxuFA+AHb6LpOCE/+Ek9gIaOSQq44kGYl6GmjduBpUESVfDs+gd4iqgHvOALu7n8U5mCJo3oiIRwqrBoUaDUkgxgfPaGFxtaWJh2v26lThURV1WogcvsfUWVdKE1mRUxslM3fdCws+Jpg3xnR6B1/ioKR+dBDVjRKHOsGhTuDESjhX7AiO7bVSf6O0vVH014rtrRIO4ES+jAM41W0rn31QgvMsqSihu3VEGX3qam37VMIU57XAcLDwHtri3LOjZc3HicMe935fGHZYzFgsOs3lXNZoiPZ89qjCMCAUEa2c+zGnpJxSC0ejpEPJJOtdPT5p347SSUhSu2pAsmoYnSqO16qlKg5e5WPF4lQJp2o+eM34/Ub58LX8G8FBnHC+jk7WQw04Z4dYQEHqVFNWQYeaAopVmUeVcd1AlWP9oUo7qkhQlqJTMBdTWinlFfyKOHSpIwbrlQ6Qd6jaHcn1J5y91i/hsLau0Z1KOIdrIg9yaizJv1AJ62PQ25HQM411w5cIFQnUcX9hW3kPYZif4XVz+qgku7qu02r6M6V2VqxwVCwXC2XWsQg3ssofXc3BwQdt8VqLrIhQot6UEl0UEzTSFHL8CBFXFBrwmw+SaRTJUOVfQV/2QIzh4g/K1gIsG2RBTkQoqCNFVk5JC/Ra5KQl6w5LkuwY9qFhx5zIOFtz/6DMYWNwODrgXN1yCGlsbvioht/cXnEWeavKOpcilBedFqsDLQ6PtTg+Vef32em5DlhnD09fa3l8rg5HcCyOGA8rtKMfPL7o5wq0Q2achhimEvYRjB2siTW1zVfmbeAIHu4vtbl5jz/4vTY4qNfGzYW2fPAPHOBar8AWSJLQL9JCaWH9TrTCMX1ovc6/0eGLb7Q6edV0Gxgj65L0UEKbGhpSJy2WlFtKvKeKAhtLFb0q40HoFtBEXwbzPFtH1vqONaVjPcqsRwk7CmewndZ2Bq+v3sq/WW3HtR3ECYdwx3q1JP8yF/pDIIQ51eWg/6WI2iDoiCASPVKoggApJaWcUbOT+9kfNlucvN67+b/duMdBt+YgZM0a5LVos9ly0L3B8btlXPbAhxG9eu8DGJ/D0GtgHLmt2l3Uu+O/zLic1zrLMXU4IpRzAujZaFJqugftMwSV/BjjE2ySRDtt86rPX8iOsIxQTom91FJnp2f67ttv9OMff5T/rPEfcQL7N1z9m68HOIIz9hJybSvrJ64AX3cHWn0qZ3wq8uvi0H+XcZ8n0lIjQhEhHtpdLRjYMSlj00TbI0Z7tT//T196rGbaesiadMb+/ZvXr+UfOrTzt/12NI7xE/anK/bvzqdJZkQo6B/D9umRNe7rr+Q9vffuNzfXbZx0DNjlcqmcEt8LD3K89/SFMdR1HWM5t3x29N7e3unm9kZ3d3ctr+VWz6Oc1HUZdEpppAesqUdHx+yPT9pvd5+dnUJPRgcwfXhAmxaLBWWyIjxW9MUrIhRhMH/o+8ocHryWA+thODyO2VFUhPMnJdo2I+en4YikiKCA8Sjb8i1rxKBHynxjzZjrcrzzVuJ2QL+CXaopMDUKeWY4vA8UaHdEqP0zbbqhL3yGTykr0ZZI5CAu4hmlpHbQdDH5uKfA50mQZECaCNNPIEiM4AlguUM8HqHxCkfGyP9Tnv9MWf8Uhf6ThDQ7fE2Hfkm/cO80fJTLosH+2CzMNY9bv1dMXcbjMGXGJuORTUx7D23ZLxs+LB/zZHmOe31ZLpZasJ5k1okdMuMZGR5KhffvwHfXgON24Nur+AdweR9X4sW3grRlHVprwx7i/uFKt7cXumYfcXP7QXf3V3rgfey0nj1QmcpVylX2EkaZaKUt3nVV5qXfIY8UjWk3z+km4HtGiyUw0aDR2TzrZM+ZycPNjW45M7kB91dXeuAMZXNzq0JasNfK5MvUHegRtC3Trox+3ruZT4QTaUmF7xh2LM5LHa7H1dhGpiNiJF94OofxmKU+shP3UczTAlOu/4rEmv8a0Jv22G7/MEZRbb4g8j+Nipof649xS7mLC/lqTz/2wJZYZHsKPb+YFbNJnYTRIkIRQOEY4Ay8I+EYmjzHMMy/7mcW+M8Murd+C57oOhfci3TUbgjsxTeWxOQxAjwmBr4/1jh0b1n7Li+vdPHhUhfvL3X5/grn741uLm90i+P3/uYeJ++D+vVWdvL2fNdsKbe+c/ytNg/36vkOKqyJYq2uwPQprEF9qlp1HCB/ZQ9WQN3tu2rbx00jWFY5IjTqrzHsRoDK+lumcpW1u7DPLLStQAdg2jClOX91nROEXbiFeHm/liIppWh1NZoIR5A+IsNn3oWZd6KRSI8I+bJc1+k97gyHC/o5bc4zU8cbTiuTPpU2je22gRwaqcYqKOqwNFYZ0BEJnSPQFWqdcjaflCc98xQey4kL2XOdzYaPYddvnUzJ2G6XC2QbriulpB2oI2X2CI4jY8zU/IQmhIe1t+wdJtvswjud0If8vhGhiLGdESN13Tnt6fAJPqeknNKjnpR1uQb4iFFWRFK4oi8BvZ6OaVrymTi3ZZd3T2ZEKGIEDDe89ZviIgiDViR4mjdEoFHiqJOax1Fi/lMgW8tgSrmIUARweEKTMZXdzyuRz3knJPo8payUs3JOyikrPUckRbicpou+Q3ZhThf6dx8DZzmP4TGfx1kgI6WkfbS4JneWTx3kiYCG4wzzBlWHwcPpsF97k13BvwQTAZcMdKGOps9Md3WTTj5RRlyV+VNbW2tbt8b2+fvTKAyFGRX+Eba7+wERv+l21REh6xaBnrO+0ETYcRGjjhEjTXnutJxaJzqcc258yqZJ0QpTQCHf9KFKa1zR2Kg6UYfhSXO6UVtHj3EVY1QKV1oIoX9pphlQKbNLJ4xF5As9FW5ASkoTrF9n3UA75Fh08odK9gdKyrt8c/6YyrvMcrHQkgOThtVSyxnE+QMntfKhCG/dR/2avujsG6Uhuxh4a1mVqCNndDTgkdCaUGlLAaYe5FsOr304eH19owucvP7zy/5tXP9ZZjtoP3y4kA9o/IJwm3xA5N/y/eb1N+1P7L3i0Oj8/LwdxDg9pdTqsdw7Xr5+ab9//645kd/88ove4VyeD40u+bhx+tXVNR9gd9psNpS17km24wob+GDHB1KWbXtkbGy4noiQL7fF9MsY8345z36q8wd2n+JcF4gWHJ+N5RER5HvEqBu2xxYdH6iL5VJ2Bthpbmf5d999rz/g9DV++P57vf7mtV68OJMPuDwOck5NHqJbf9LrZj+B+DhuiooI+d840aLlsxzbyhjniQ+imPxsQLwRmA8K3deG83gO0Cm+kTGPMyhjyGOPSMl1GaIeqOYLvr1kPf5itEeCzynJbcwcpvvA0Gj9i50Wi46+z/LcSOQzLCMiLH2WDI2GaF8jsLvb88RgHMrI/gRWidwO8kvG4YAjqeIESIcnykcv1J2cKx2fKw5fSP6ToItjDaT3aak+LcZyKasy9mTAi3YInSpqlKjIL/Kfsd1BlX8FrYhnUzd4s8eHe+HwtHoTSmrkUHQj8LzIMltcpv9xyCRoSqEwqMMOAAUiKevnI9yzj6Gn3Jxmap1GuEPN+asvkBkRijCoO4EArV7HjVCIO3aA0e7yeHAV6GbiMTZHuR7HkeRqd9iVdcJjoHHRnn4E1QQMqIkhl0FqcZjE6itRPlNZUsGJW5Swd8IJkzj4SeVBHY7eRbmD3ioPtziBQX+rwDmccMwkDnkyB0XJBykGhyeZPgqQkEvN1P/77tEOVZ5LwzTPTBM29rpmeM4veA8YHe8Mp0WEggZ6JBs0uilgPhonmdd0macIcVLs9Zu4ggJBSsC3mzaNejE24cW7zghoEHabE3yCRwVKulTiwRzAeap0oMgnyqsz5YOX6nAE2xmcVq8Vi9dS91Ilv9CQTzWkE/VxqCEOwBIwn6JTiQyfodFQA+1Ahcg9GkmVPDUW1LuUYqVARiBLOpJRdEhZkI5V7XgGWp4olqcNqYPPx5Id15QlEpkdYAxNdY1zl3UwZhRkDlIwd914jZfXwV0fcjDp3/IdeHe6Lwt2Qjl1Oct9eXBwqENwgFNihTOlo29zTnIfzjIGxqbXXIdJUEIf58nIyCkrpUDkiBRpDLe4qiTGuHooYKwmDeQtDbLOhvOylublUh26LI5O1LHeaXWk0tEf3YEK62BbD1njamAXhSrK+GlY7ohesr44VNf3N7rHEXx/e8Gh5LvR8XpzofJwo9SvceUOWlB329esDrRcHWt5eKaD45csra+1PH6FHqy3rLN1gS44W4dY0AIALUgojXboklVqjCi2XuVRaOKg3Ob3WmV9q/72QtubDyM4wDW/Ia5Hz4F0/9locRgs1gUkqGLf6FbocYJOL5vz9/D8WxnL01dCWfX5QFvsYvTQgffGkOcfHOhUGJuFHqgG6xLTRR4GHieVPWYQYaS2hqAvLUzYEG+5rNf66r3WV+/Q+b2G2/eq9x8kDqLlH1JhPUru31Q0/qUJQaUUVV4TFJiBfqqmjBs5ApCKrUirxERSSolYyWPMB+neX+3AGHacf0Cpt7OXtclj2XvCEYP6KW7+IQVxRVCp7z2o1aLPXqVUWXbBLl53nDEimn7W0YhIkhC6wxhyWvacAOYTYyvC+Zw+UnPaXTS+dUSlP8xLXZd1dHSkl+fn+u677/QHHMA//vGP7MF+aL8Be3R4JNdhEU0/l5/qcNxOJVf4mqbtAAAQAElEQVS3j5a493AZYy/qV9l9eea/UKAlf0F+2DYpSeRxOwrjfWDfMdCPGEOL5ULHJ0c6f3mub3GIf//9d/rhh++xybd68fKFjg4PtFh0SsjBenIZHjLcd5v1Wv7rQFdXl7q8vNBF279fyk5cjyvXmVOW10EKaY2z4h7nrseZ0xJ6ea30bwnf8L1xdX3FWnKvDWPR8l0md52WrFmrg0MdsH4uWDsN8+7Dk5NTneG8fvHihU5PT1u/Om2xWLZ+jgg336K+iIignYm8Sb4GPvgHbNWzPxuwl/UxrDdZyRvAc8ryR5oyfHL8PoRMgFiX03Q1e7KiWd4+CuuE+8l1zXTUpTBnHjGmlzaXv8Tvy56q3hHrg8boF+LBHQ0EWlfXpp/c3TzmmzlE/BjpHOZmCh/PQLG2LkF//aYw95yvsTxC/ieeM6IxPImLHfSv6+stEGT9FIh+fn8q2+fiXNZppp9CGz2sp/O49HivvA8cbuOYeWeeUaSIaPA6b1mOr+2dIeJTW6MXrE8L1oRxn5yVE/HPwJRkngwa2MuP2MBv1By5Ml1ryzfBZnOjhwevXx9w/r7T1c27Ru/u2dvwLvZvBG/4RhiGB5XicltZRgOyC3uvoi1zZ2CGlAa3Y54dre3av+YYKPd+ShAIJFTWoO36Qfc317r6gF6ssbecj9zjAHngPGVrB4dtRv6qEOZRtT0pG9g5oKlBpFZZH8HNqPBGMcXeFTjNcSPEZW0gFbTbzAjLZwMmimuU7XjYvbtOxfei/snsx3X+/gq+UlZr01fm/f3K/N8t+VXNcSbjV1RjbzrmGPPaXIbjTI3H8UKeMcLJamNpGof61/UvCzAWKmuZ92Gb9Yaz4Rv2m5d6/+4958fv9eHDFeE7XV8/6O5mrYe7LXvNQf228okXQBr6og1rpX/Q9cGOYPh+yzrNWvn7DByKCIZw5V1SZN0K+0TraXkR0dIjTNV4+SIshSgIuGlXe++xcJsO7NEL67nlGZY5x7cw+8NaK8WZM6zrvi3NYiOCPWkowlCjCd7vzxk5834EiXekERGyzq7DcB39tOc17zjDeZ6joHtFn5FKjUpWiSd3AG5rCuE2N4Jq0VWKpkegayI806S8+75LxKeWHiGu9mg6Uz3hOvGmBKnd8ZUHNxGuT3KpiFCkUMrINMy3+h3OSvAR5HkOPV6WNsp2fYB+a+GZkrWFJ4pycBrrR36ybNPPgXTr0TDxtlEEeonLdA/a4yPGPEG233u39rnwaDxzTxARCmIM7fEOR/hJ4nw/C7bouQLLB81W+9T9R0bHz7Yj+MnboloC5Rttj0AtIylSKDVkpZwZU0k5gQygaUKE84ckg/GLvEp/+hdIG9iDeS7MGOckfe986OtiEaFodYUSNCIpAh7ExEeMeSKg+xBhIIN4/ZYryAxiqrPVnZJSgAxSVnK4IRQxgWISc1+0V0Vur+f5Ptz2wvrovmhz2+013GaMD2uuATFfdVO9jGR9E/pFImxMejkOhNPJmFJOY6fRkJyzniIp7dLhKdgaTsGIGBVqio4NfGxklRvWwALm+Do1tLZwHQ1inlbWBgxl2vIVFac1nryug9pco6sNK29dJnQ4tqx3x8GTDzQc9geLqeMbWhrt6xYcXIBFBx3hdLcLS1HLpId12YHopkN7kGEMjwy8mmaKGCnFVBjgHshe7Bs4vF7zoXFzc8ML9YPevPlFdvr6zzGbvn37VldXV9puN7Lj1Yct33zzjb7//gcOj75rzl87fk9OjtuBTUS0l+KaQ6K7u1te0Be8rN82uXYo/4Lz13jz5k17kV9e8uHlj5qHe21xjFXs63YvffjDoflqgsMznG4k7BzBYHbz3TiaXCcK+w/fEYHt1CCuCMKmQIIPnkBchTFhe3qxmHWICPoyyx+qPpw649Dq5ctX2O47/fHHP+pPf/pj+22Ub7/7Vi/OX+j4+Fhur9sWyEesRHu4YWkkz997WyejtP4vrY+s7z62HMD1jIceOjuBezY3rQxKuPysD0FYdGoMWtHWCLQ2PA+gOaVn83Yc17aHD+qWqyXtPWgHfCucBKvlqo0hzxHbwP0r5ATiqczPR1B1W4Ggu28OtZzYbM7G2CCuik/hSFLqVCcMaSEf6Je81NAdqOIQSTiB88krZf850JNz5eNzfFyn0vJItVupHf5TvqQso6ZRbqG9Q6rEVdnxa2eSqeGPZJJliLFdGOP9ZqPBwM4FB0ZlIXaZEgX9aoNQN3KIKhrC4aCxonnN5ubJq5ES65QvgKQpr0tZl4o+dZZlMUEeEBEKFI4IpYlGELcHzKrd5bIELNdso41pD1SD7uppqS03CVCeJDfmC49wmk8UaoZLmDWDROGEKgEfSqQnSZm6Em3LILGxTjhcMo7dhX+rrj5o0ZzAd8rQzAFQBzKHOw12FJe1ct2CfgT945FEZUj/bbfnjueV4bnmcETIY3zJGmesWONMPS8c73E/g6xUGKKRDWNYehJ28gTH25zNytjB/VsmWlmjZl7EyReZnafBYeC2MsLV4azKzXFVsG3FxiRSQW190DGalqo47mo6lH/bV/6N28VLpeVrxeo7xfJb8FoiruYXKnYEx5F6nLADDuQBB98Q1BKJmpIKjavwAgFMG/wbwGhTcQpK1KkDFDlUimNwCs6UMlieKlZniuUMwjh/1R2JiTzqS312chKBjGiowbyLQUPqwVYFalQcbzVod5Zyl+S5QAF5jXd/rv1BCez0cFzOWe7HpfvTh5OEO97vHe92p6WU5Mu2dv7C2PR4GMdVgVQnKyJGMPdSuN6slLKC8i0coRwCA1bZgo0yB5BJvRKWjCjKZMjosMB5ssLpdXh6puPzlzp5+U1zdKZD+gNH+dAda4Mjf41tH0rSepD6Eio1sFcIpej3Sv+XJlvIL8ylLfNls7nT5v5Ka5yu6+t32nBw6v+L17/dSoIyG+hOoQVrbcca2y2O1OHwzdSdD8/VQRdHI03Ei34a0ooaOlrSNTqg1yDzmXBrHbpZrSJhv+DwNXEIm3A6a3snlFHh0Ha4u5R/q9bY4pje3hJ+uFHZ3quyHlTGdbWYyFI+UOCgzkdnWrL2r85ea3n2jRa8C7qTF3K83w8bxs79EHrARqwOqt2SsoD2CTkVC1XsxitWLD0jKrVMgaDOQN9M6xLrS2DDurmV7TVgw/76rfqrNxqg/pPWw/oafR9UaZ/7NKWqjLophyJJEQAqqEHVqkQW6vRequddU60McbnrtFgsGZ8raKfE2JIv8hb0G/YOHwbe+T19ZwzQgbDHqceti0SEIoCC4D4kovXpy/nmFGwysRGOnzFFPiGBzIS+ibZ3IKujLTll4qIhIshjCKrxogqvgcXtwwY+YOlpxwCfUtLB4aFevXwp/6njf/9f/0v+s8evXr/SIXPF6SEu5PKUhTr8KejZ9TzPs+QvBp+Upe4WNjUoGRGoEuKhL12haMl+36zZ22/Yi7v9XZfbHtM/uOnf9P23P/9Z/rPY3//wXfvBw4PDlZadbZyaXZsY7Gc7Gh4H/i3e9zgk/vrX/9B//P/+o/2XLf4+6Bkn7pcFa05lPK2p8x7H72azbbp0jL3VctX6z2vnLd8b/gHQd+/e6fLicvzhUg6gnNlyVqyhhzjkj+kP74sPcUp7D31Ivx0fH8nfG/4WMY6Pj+U0j2+3MSIpYrSB5X0KNGsvusrj+2MwiMjl8TAiKzHucrZ9jFAwj1KEDPOwmi/zEaGURkSQXyDU4oL4iBC3fNViPXgPeZz+CvwN5/7Yh/Wfw+YrjTTMN9AvRMmt8nutUOnz9EIe563Mk5k3db5WzmWA7xp+/jpczrlm2hrsRu/g1E/A8nd5CIy3xvKSCBvhh/6nX7au8QU7xJzmfJ/CnK7PWjQiFDECZswYEOIE/STkq6qNIQZgG0+MdWLkwRitEDsLxry/O4d+aHkzL7vlask7a8k7awG6tn5EBAINiiOPJ/mJarfjAbfFpiRFoq3Rw3gt2lLlRqWutWG/cHd/qZv7D7q5BXfvoO90e/dBdw8X0ItG7x8udc8+55738Xp7yznFgwa+EYadM3ijyju68k6vvN8r73lD6EbN+uqLzLaRfzh44Ntwy/p5xzp5dfFBV+/Rj3Xy9vpG93d3OKzRf9OjS1VPuYHGlqCx0KCFbv5jvQ6NqBHss1NDJb9RlCgByFJ3hYK4XeAZQy7vi1sO+L3UFtqT47Cxl+UrWZf6FVDPVwr7lWyuZ8pimbSNTa8+idZm/Q+79uzT2u/w54BpbD9Is58pZWzWxjZ+Kjvla6HHDGII61/X/1wLzEPBDlGfR67Zw96x5t1cXeuCtfD9uw96//5C11e3ur3Z6P5+0HpT1fehUljH2vlExoCZb3Wxzg96wPFrbNqaOaiwNpPhN98snwrWzeDF0tZq5MyyWjwZGhWtME8NEaGIETAK4uZ7llF5Hxa+Z4v3XdAB6r1c4V3Y4ng3NloLrxW/OUdYDqJNZBoRQjUFe8vUkJRTUgJ+n5oaEUH+kK+mA/VZvus0/O0ww2GntXy09ymd9JniZ61MLXuGy/g9PUIK1gEeQg1JoYhoOgY655yUefcndDYikiJC44XkVheSGnW4qGA/12GQgo2cu60sMKYQ7oiQZX6Eqb6IaHUlU+qPIKzHq0lyvY4ynYH9XPcTOM8Oo5wg/Em4nn3s59vFR9Mt0kSfxZPIHZTkJo2Avgp6vOb2NQPStscUuElmBHXsgRDVxAiyPb/DEX40+OEIgPy5vma35zYky/69V5LRQ7+TOD9hd3eIf+gXMdGUlTIwpU8/6vtmT4oHIweFKmOpoIvh7+aBb9uB+dd45qbXJedpOtMGiiki5DUhIcuISIoIJRDwIx3zREB3kGAVEvBTv/kay8dYVzJNajokdDCCMJkSaZGIg3dNBs2duhpL0m63y+2e4fDczn2eDtDvvVwvjVVENCT02vUJukaEUs65LQLPacpZKU3INMxIUODGpUgKBEaEJINORdvqhdMNbHRcMAp8Q+vsyiLi+D2Q7nItD/xoFPLBj8YoGM/AjNzico0Roz4JnTL6Gj6Y6BadOg5IFg3jR40PO3IeP2xydrmsoLxkSXu6u04GW51Bm8ZUtasSNlpg97BSxNJu6+5B3DOQ/ZHlQ5gHPjD8U/sXfFi8ffe2/Xbu7KT1wYwPdvynAl3ncrnUyekph2avcPp+o9cclp3jtDw5OWmHZk4XOvul4UOi6+trfbi4aH/m2Q7fn5vj9w2O4Dctzoc/F5cXuuEDZ80L3rq5xbbFYrGUD4BmLKnbsN2cnrFphHMb4nI7IdONiSbua8ksZz//s7hWn9MdH9oFFY5s48A2tq0iQu5X6+8DKx9SveSw0Y5eH7z94Q8/6oc//EH+LRQ7hI+PT/jIXbUyKWVRnN5sYqVRvH7zhUm40auqYBDrZhsbPhje4uj1GJgPih03zAsdm46h79k8PR5Gubzb9hEmTa1mQvFg7Ka9cZ85dJxhmxjux9af1FGqYAAAEABJREFUe/3qOKd15Hf5iLZFYIjXqQYsQDt4PoYdaHDtMK3BUgtRfuSQg07+0K2RVdNCZYdOfTIWOIEPpYMz5eOXyu3g/6W6k3PC4PBMgYO4divVvGzlK/1klJxUk+sIPqrrDj5gq9bUyiQ0sT7oX5l//rjvOSA1ttuNehwSAwcHWFuFf60shxamrTHICMuiPAaRUZ3PcYQ+d0/mmHKNoeoQckxbX+7k1LEq9MRcStCUQkEgwvQpWp3RnuOjQhqQDG2yXY9BnWPYmo/5yEIs/PQ09+vAkEp8VzJHqukeKBwIxWw4w2pDYs20EzjjZM8c1iz0oIUdwPVOC5y/i+bsvVcuACdwwiGTcCQlHFzZ4FAn0y8JOWFQx2+93W6viYbnUESo45Dd491zwHB4RkpJxpN6sDPFZDh+puYNkk324D5gJHmsNezN5Wlee01wAes3Q7TRcHszh1hGR1yzIf2YamD7RDHGPE65gjO2aIVj7kAlDlXysSqOXi1eKy2+USztADZ9LS1fSt2ZSjpW+y3gVm4J31E2g6RC31bGHESNtoZmRgioWaVkDcMCFZfocKDQsXI6VYfjOS9eUOcLaXGqimOz4vgtBjo13eIAOUvVSnlkTSOEOGwVVSUGdOt3qDiBa/SqxFeR5o3fDkUFh1kDewfbLyLQJanj3eS+TDkros1aedQ7TyVvae9i6mv8oKC9CUSEMC76OQ1gb3FFSsr5EQk+kd+/BYo1GOc92IJeCcdiNJRWd2Ytzew1utWBlkfHWp2c6eDsXAcvXml1+lodiKNztT95jxN0i7N1U5O29DMSVKnft1uRVHACc4jKfKigMD/6/l49B6J2VA4cmNppucGRub7+oP7mSsPDvSoHmRWnqWonBoRKPlSlT7Q8UWK97XACL4/PtTx+oe7wRGl5qOjoKxzBFX1KG2ceI4AWogWaVOyEhvRHMLdTm6cb5vRaub9TbG5UH641cGjb31xow+HuBrq9vVL/cKe+39B/gwbaOUTSkBkTrrM7UkWvYL1fsPavXnyjg/NvtDx7qXTEuFodknepLTr10akkxhMQ7xOUpn15BHoK2aoSioICBkXTd2h2zBwWd+jdec3BhrG+UuHgebAT/fqNNtANTuvNw436zb0K6xIPBa2PqPJwEUNmRnVVBEYqFcZPA0qkFOq6Tqv253OPZMfaanWg5dJ7joVyyoqwsKqCjj1rRM/+wHuAnr1AYawijhpEvi9Dn7yilUvoEWHeGDO2eVELZjIq1C0Y0/wkO2WdPymlpJwzbclKGaRMWgKhcObnmES5juJ557WQtjmcKe+92fn5ub7//nv98ccf9YcfftC333yDM/SFDnA0Os9O7qiItE/1/HLu53ie51fCs3xng5+ltXod97WgwypthmCrpBUO1bOzM9n5+63/25Efvtcf/vCDvvvuW52zjz86PtTSa4XXDAP72N5i/PTYzHv0m5trDt7es39/o3dv38k/vLnZbJpGHl/NXug8sI9cbx60Jc2OSqctFl3L5/y3/sHQq6v2g6XX7P99uOd4H3pFROvjBbpYZ/eRYUfwEWvYjGP2zMfHx20sHxwcMJaXbVxExFebyuOgMLb7Nsa9xnsMGuPAiQglxuyIBP+ICMYdaRGub4I+voKoiJBlBPl3NIdyQh40EU8WiXnNDGAOFN5zrE/Y0bYcPG6Zlz6AKFDr/Dm4Tc/xmLeqMNcaaLdlWabtbszvM+d3vGn1GAKFgVQpY9mNJ8zQ4K7P4BGjdo1WbKy8HDbODW1GIWQK+W337yr026r4b5d739JW/nnYcaBFtweBr7htamPOOvPQiFAQHzwjQhDuaNCnLqptI4Vx4zFkXnMcjMPFY9P7KqhFeP3puoW8FiyWS2XOSRwXEcyR2sZyJW9hfI60qLQxWlSnuMreraonfsN7f60NexY7fh9w5t7eXXD+8F43t+91ixPYjt6HzRVO1RtteSdvtjc4Dq51z7v54eEKRwNgX7Fmf7HBedzz7h6GtQp7oYH3eTF4p1f2R5U2uQ2/DZRifm836Mneacu5yBrHh3/z95qzkqvLS11fXunm6gbnx42urm91fXuv24eNHraDfLZTsK/rDGiY2QGbwVd6aEaBN6rtCe94QUfoo8vyRilOqjz2Mc17MjmWxNEChM3/NswSvrbUb83/GblN13+SrM9U8d8vet8e+/znWjLl4V025pjCE2kmdgLpjHbGCAlTJJwqPLdz/Av/ky3A+t33W/mvUt75vwjhPNnn0VesgZesgddXd7r1b/yuC2u12C/xhVozi1CH1UZUvmXZ2uEcHpBjWRv4Det7r8Jg4ybvb7tdpvLOGRDsbyTvcbd84/bskcd3Dyqw9npsN8msrRGhiEcQUIPIazj/BMuY4T1Zg/d/Bt+6A7TwjrAOtZUpMkVMu6kG0XNdUiQj5PfmPrxXn+H4iJAv1+063J59OM57wkrbi4EBTSs6oAH2dIsNS5nRrKXH2DE8p7rGiJj0FRRoDscTnSMcLwmqsN1mWUhHB+tR0as+4dFsCrvEIywmFBFKRkpP6nJcRFLEmCdiohov12zOtGGqY66bDqHN1OZ4MjqeENzvv4OiM2Bl3nQfjmtA3/3438q3NlGoUT/g59vyzUdE0yHGwFPeaRMENSJCQV5D8JI5Y7SMbVRsL/ZvjZqfYHuKa6cK8ZOBW+ExfnySbbpDriZSKDXMfZyVMkhz+JFSQgqNF3U0ndBnYE/axr/nHvA8MAp8YcwV5oLzNp2agJDrTtQbkRSNOo66whQQN6bDE6cGiZA+e30pIUgEgYTxhkNmMhL1ZhAgRRvzESGRcXzOtpvmUmtPYU4D2l9muK3Aba076jJ0AyK49bWX66V6RURDmmhEKKUGK/tp5JSUUyJjHuHGgZyIg6bkeHjCgTCqkIGajCUrDOZGuXMbP6gttubnOOjY+KqCUYzq9MZjnDl9GizVVL5sCmqkMRGhhB4ZnTIfMB2HKx2HG0uDj5olWHSL1ikuX5p8H0agDwPMg6+4nhkYfhxo+tULdZrerV28oLygb3E4+aW1aX9S41Zv37zV3/72V/31P/5Df/3rX/Xzz7/oAsftw8Ma+cEBy4HswPRBmZ2V5zgyfZB0dHTUDl0S7UqRml39wl7j2Lrjo+WCF7X/1LMdysbbNxwavX/XfsvYf07ah0ej83eNjkUppfaht1otdcBBpe1i+OOv4/DyEbnljUjyZZu5nSOtjvpNiHA/SRGhf+wKZCQOobpmF9vHdjo/f9kc5n/645/0b3/+t/abJj5s9EHj6clpO3QT1+DDHjYVHl/u34hRXtDOiCCHAXl2u8WfwjzW23hiHPXIb/3PpmrLhmXrccBB+Na8xwZ5PE7agsYhs+1p3vq0xc7jkrFXMLbTRqCMK4cI9SJC7sfMAtt5rC867LGQx7fRMc7dnwvHG+TJOSmCwhovy206uz7gMINrTPST+k2eAiVaPNQJszjTWXYwRhtClbGmlKFdQ/FhPrqlgyPlozNlOyOOz2UnwOIUChyv5bFKt8IJAHBQ2AFQYqESGWeA5Qe8LV9Uo0ggQFJRcAiRcCiFDwew+8ABab++15YP/X671kC/FPqo0g+2OZNCwt7VaHZAJm2sQA0iHagie4RDUySxDlWCI6pjYEdCqMkggptMQogioq1DEdH4iGdhEQ/EFRE8uScCx41cnk0eFVnXBtbLRolrupPHxaLVTeAr7qdZW2lKRdPGcqKaNyTziQJJwtlSZftnDoJyHXCUbZU5qMm4cXLdKJW1/Jt4gRM4DXeaYadwh5O40YpjqeXvKdsjzxigRoFW9Cii4oYa2CGwAhB2CsZbApkx1+YF4365WDL3l21ueP0M8a+KQpR1fxv0ve0VthtJvhEHaRkfacA+u23vNt89z5njPfAPe/iHfxxf/BGBXGqjCp6MB89tFOBGPuGg/gS1HZ+KT5Q0GPeeOw3MA61U0oFqOpLyqQKHb16+ULc6b0irM9XFsQacxX2s1ECZPpbwS+IXoAMLZkzX6MD8GnAE9mBbFtrgBN6UJb1xIDucY3mG7JfqDs5l3vJLd6QBPQp1FGS3OUrPl7DOtAYq7K39K6oUZQcsAu9n0QZHxv39HR+RD/JHHwaT+3KJA+0A58NqdaDFYqFArm3o9cv2F1dhPm9411qGbe8Px4E454kILdgPLDrWyRxCM1X6pbA+FPot+OBr/xcvunVYfETBEoCxvGAcLxjDRgc1MgeQCQhUyov+E3opd4rFSgkn5uLkhU6++V4n3/5Bh6++l53B6fBMWhyq/XAM/VkpU9GoKjRe2ILxIOqVBqJ6BfUHh5/iEFQcrNoRvMEBfH/xVveXb2VH8Pb2RpWDzOCAkg0W69ygHp1KyuiD3XD6rk7OdXD2SqsT+vHohdLhqcI/cLNwHy/oS8A4sG5DZGpn3KFXQYvWPvTK2GdEkW0QOEzr+k6bO/+G8gUO1Q/wF+oJl4dbifSE7kHZQB9uscVqqDh48+pYxy9e6+TldzrAUX5w8gr6Skt0TNiqdIeMwYW26DUk9EtLWb8KX1Mnv2NqBFoxnZqe1rZgs0GijwM7ZvXqYlAH9Rqkza2Gu0ttrt/rodnvrTY37+U/be3/d7msb6TtPWsU6xG2z1giof+I2norVSlR78JjirGVU4igckpaLZc6OjrU6ckxONEJ/GHbay3U5dTKVdadtidg/I3rRJHHsmUkZATjIiLcoq9EaMweSvR51y2UGYsJWeIaMPo+XJea1bQrp+mKCGSgZ5PTKbPPaHKInzLPRaWQGsRFuoNwTXKrwx1ORE5JBzhH/QN6f/nLX/T//X//X9ujvX79WiviLX8uS/b/a3dEKCLEY4T1NfTrFzNVomhH/7u/X7w4b3vQ77//Tt/j+P32229wBL9qf3XG6V67lsuFVgdLsGr2WLIPd/nC+PLad/HhQj//8rP8neC/3tOzVzk6PtLrV69k23kdrOT1gd2a9a4wjoKx1y06GQxL3d7etv2/f7j0Ggew10Svj85b5rbRZtu8o2/HMdxptVzp6PhEp2en8rfIycmxrLe/E1boaf09FiKSImi4fv0as1UNtGPLWN/yfvQ+12pEhBK6W4+nCOSrXWSBdzgk7nHguZWfg5hfZLXcSPAAPifTCQiNCPmyLQv7pgbs6nlZCVcUNGyvgo0Nh58CbcjX8kCdZr5RygzMuZ530CP65jxy+y1vxkCeJ3HImtOaPGYTUawPrm+G2w/vRhhuTmsTjCnE0Ts8D+8S/jnMr4of1f3nVDZL+T8hc5b9ReqKjTmT+ef4Utp+3jnf52hV604MHBHwIXG3tafS/wwMjzeGCOOD2Ck8x7X48cHrsMjvGo9vz7ecsozE/ECkxriknJPCceFYUQk3cgvv0zZWmcsD+56e93rPnqTHQWtscdauebfakXt7e4Hj9J0ur97q8vIX6C+6uXmn+4cLHAM37DvvpVhLad34nm+CzfZG9+tL3d5f6K7hUvc4hIXjQYcAABAASURBVNe8jzfI3g73rCN8w1F34b1c+MYTpXnZYxKMEUVyWz+FOc00xvXowXtNzlA27Js2nKf4N35vrm/Q90of/MP67y/05u0H/fz2vd68+6B3H651eXOnu/V22r8kef9WWu3w+hg0EJ1SQ23p0Xi1MubVrmrWEO0AfrpdTqyEx3bxRHeKOnpEKzOyv//p2r4Gv6MG69uKWT5M03fiCf7rfm6B2Tamn8MnypDVu+BgPiTmKiOFTES2sQNLP+xCrQ/GHONYmiLI9q/7v4IF3B9fj2BdER0ZQG0hEVc8RWUN2kcrk1RKaLPudXv9oKvLW3Cn5vQlfH+30Zq07baII1PWPPLzfa/opJRBksdUzz5nu9lqw1n2+v5B6/t7be5Zp4nTUFnG0oSYdILs3YGU5HELssE+LDgrHdoP6Nxqzbftmj3t+uZGG9Zrn+U5rZKHlxoDmTqQFxGKAAmYGnO8KSBze0/OdNxnDdhhD7SnzHsy3nXmna+iV0VXl22ieATzCvLRnVLiPZo10659J3a7uEBHy7LcwXUBv5tH8O1O2xxfeOcW9qNtH8i8dhkIKsDVRmjPSBvT9JvVIUPAYwee2KY9ecTIEx8RSuiSc4LugXhyyRCX6xzhemcUqizYroICX8FIYSg13hFIoY4ETcl1BHUZE+94EKRFkHcPmq+x8rF18PVLoAwtb3n/Eeo2uDzixps6R+bxGY/s13OW8xzWdo5DkuvdycYeAhHETIgIop6Bcu0mzTTmR2McABYMuNug+TU7UuLxphA3mtLPPBEwpYV2/0KKiIaxvz0HDPf1HloecTH7ETrr4bFu/8j8zTRM82BgAfI30uC5WYrKbi66rqRIpsYzPpJQhttpQFKIi0eM3NgMdHjSJLJ88p7y2QJzesBEhBKIgDKOE/WGaUMowkhQIzRX2trt+U2b3D6vNW6rqee+bVFIK+SpbnMbIxT/rberlB+hiEeg82Mg4pEnQZEItwbMHZeVEsgOZ+UEhc8JOiFaGcopmorNXjwqijfsGjJ1ohs3NaylT/lKo2Oexu/KYXrSPDlbh40PRQRIstFzSuiW5cMNH4p0HIYZmYMap4di1A29bNgRRc3YtTC4KuKBZZPHpHWY+VayhXac9XaH9Rxu+IBjzQfF3d09H0DXfEh8kP+8899/+nv7k8920r57917+zV0fzCTs5UOW8/Nz+TDMf/b51auX7QDGhz0dLw6hrwfDhhei5dqha8euf7t33/nrAyPLvuTjxfJ9oOQ6eiaPdYwI+RDHB+qGecvPHAKllGREhCL2Ia69hhPy7S4gm9lPYkwL0qLJg9ndEWNchOkcHY3Zf9rK1tsJCTtlDjSt84oDw6NDDldPz/Ty/BWHbt/q+++/148//lF/+MOP7fDNdnxx/oIDrKPmKHa/06liqMm6N1hwQ+j5PxGzD1TVCHLCRIR82TIVoYPBy9ov7Z5Ng6kndAMvd/dfYaw7bwMbnXGE8USZQnnHFw6syxQujhsHn+TqDDPUHRGKCKWclLFLG+uMFfdnxzgfaccc2Nt0kJ9bvqgCO9Q21tvYRUePf+vdT7zjm96THhVdZrCjQ0xFhz34VJx2afrIdv8pJPedF8SUEnyn6JbSYqVYHikOT5ojojmDT3FMnL5SB03HrxQHL1QXpxrSCUfwBxzfL6EdNaSmibz5ChwkaatIm4YUGyVtlWPbaOKgIDioCJw9mfmZt70yTpJEGzNIvFCMYKPKAiCZstbYWSFvpmtrplyVJl6N8XOKgOzsss9TVDZASCMJSMCPiAhFjFA4OiBgiouAlwSRa2tKoAhVjGE6sQICGgkp3GRREBnW0wkOOOwE6HiTcWTa001thQhV9x9WNq2tzJw3kQXwIRHtp0ATaiXUCuKDktSIshXwXaERrOH0XNVGKg/C86I63Kj2V1L/Qdq+U4C0eae0fa9ue6lFf6MFB0IL8nf1QRnHcNKaOpCBLIEagyp6loR8dKxUH8H4CsZ76pQijxBxCnSUEs1oH8fYJNzHhnmjaS9yjpDoUeJtX0PTRdPgnEa9zPeeDUrPfDc8dzxfxvxUhgwyc0fDGENZQlTd5t4AU8C4flhmbfGFug2IrFSTwCMilIx5LuWFUrcCB+oWR8rMqbxkTi1OJJzAgpbuWH0+0iYdA2gc0hugrqArZsuBtsRtceZu0qG2OHb77kQ9ZYflqcoKHJypeD7iXC7ItfO5ppWqHXLBnMT2Bb2M1s6otL5xVh/EiJroiyyVBEIsLSrMub4v6rcDTuCt/FcTvG4KCTmFFqxni0Wn5WKhrutENbKNC3O3YjvbqWcu+9078K7DgC1PTkltXUx5ookxgE7DlvG3xnd7r7K5ZViCu2uV2ytVHJfCORjwur2UOMgsoBLn/zM2bW7ab792HEZ2jM8F6wutV5aUUSwnxl5aKnBc5tUJ5n+p1fk3WuHkXJ691BKn8OLoRHl1rLQ8IN+Sgp0UCZMkDRHQUIWGhL4GR4cYKjjwjEn3Aadrf3+F4/JCm6v32l6+13DJfEL/IC2XtbK2SmkQKimtsN3hgRbHx1rw3lyeniujSzo+k3iXltUh/b3U0C005KVqt5T/bH+hLTUtmMsdOmWQsG1qY1AKtX7gveYfrBk29+ofbpjiFziA0ef2Xfv/dsVhbn64Zt29ZX4/YL+NMv3VUd5/tvpgeaxDxtfhEQ7q49c6OP1Oq9Nv0fW14vClPAYHxnbfxuUB+q0AOtGwSt/WlNALXVRVsJPHTmFuVt6lMlQkA/tV7DfglN7i4N3cX+P0vVTFmZ6v3ylxWJ04pE6E0+2Fms7Ysts8aMH7o6Nsh7M/IztTT4fURQotc1Lr+5A6woscWi2SDrH58eFSR4crHRs4/g7BatGR3mkJXS4W0AXOt6VWONm6bqGcsyIQhvwv384zYs5uGhHISA0J20TEnjzGP3Zyv7W1RZ+6assfEYyfRzmJtkUgSyHf8lX9CBGtaCxPAhFQwk42YNEnyz+w9wqn7/c//CD/gJ7hv9By9uIF7V+N4wrFCmOqApcTspo0P4wW+Q8+qIPBK4uLiEYt0bo221C3dfCabphvYNx6X+SyiXLLxVInJyfN0fv9d9/pxz/8QX/4wfhBDr88P6f/D1ofd6xjHevXYrHQckk/d0kelxv29d6vX1x80MXFexwl1/Jv9op+cr6jowMdHh22MlSppgf6uT8sy3A/ez1c+68NcVB2dXmlq6tr3XJg5v/z121w26iw2bjznrHpscLuB2ClA9aH09MTnZ2e0qZj+Td/Dw5c70oZvSPCxWm631PPwdzzWvwpYOsBfa2Dda/MHbfNRo8IxpgUKRRh6KMriIkIBfTXbrfRaPkoQDFFhCKlhhTwwOnOV9Gtok+F0jAsTkoA7jFdokmA9pGngBZPuu+qKbMDyA3CFb6BvIXChbbvQF3FcU4znGbaUOQxX1ocfMtbVMhv/fYhNHWYqp7cqCDjSeQnAtHixmdjp0do/AeZYvZIiOj4JD6f4vxqV/D8ZwOR/+z7M/Lco8+THFfpCffGjDFO9Occ87zUvg3GPFOOKcEEI/ueEp6RXRXUvTc2nIuYPZHO6FhHkWKdiIoI5ZSUs5GpJ0QUMB2RgvlCZEDF5bFWGY/V71D2PIX9RSnsn+qdhnKrvr/RenuNw/YS5+0H1p13uuH9f3P7Vrf373S/vtCmvyTvtWrcKdK9UjYe4B+IeyDtTv1wy/7vWg/rK/m3gRvW11pvjFtteG/3/Z163uED33UDDugBXYayYZ6wr7Nu/j7Yg2KgBf5eANbfDmT27EO/Zc+50XazQf5aD9uNbnEEX+EYvsDh8OHmVu9xCL9nHX13eS3j/dWtLq7vdX23xhHc6957VsT3JTSwty1K7DTYJ+19H4l4I6BBumpIpgroDKkSmsEmeQoTM2WpAU+ex5wtwGOOh/3q+7eUmRR4ou9n4p5Ho4+jdkUJ/0+9oxnCrZ8YE/dpo2omEpnGYOjz/8a8IZFnBntc9qXB/lSM7wqthD1nC/N24J0ysBc2756vU8lpSZBaWFxPparFfyEOffXV13M5X13w/5GMtJ9bn7WpuFoG6PPb8c+RyGSEIpJiBmtLTGtNwGtvLarwpWQN2yS2nbq763H6rnXx4Q7cs/980NXFVjfXRfd3FQewNLC2MbpY18qIKHynwtcRVSyAhtfW7Vpl/aAmnLUxkZRLUlanHAB9EghZs8r3bVEbs3xbibJ4j6WHW9X7GxX/davrK/VXl9peXWh7DSU8sL8d7m41PNyrsHaziPO6HeT1saYqRCuCGiYQ4A7iJ0jk56EKLarMjfIpDEWDwTzyN6VR4Qt5Pa9GUB9ykIjAqsqEMgi0O/MtZyTet/Pev2Pfndl/55QnvVy6qlC2zVO+MXrDZ0ucZ/R+VxEu6PJYd6XW57CcEa1yt1/BPwlWvkyNxvsBHDZSCuWcQFZKBmVDXLErT4A2ug7qRt9STLEhfPV4aGHirB1h5wz4oKDrGBFKMJFC+3D9KYhrkEJq0LPLFneUaW31Uh/Uij2P20837zxfDVeyD/TSHqyfw43u5/sVvulInicU/edw029Kh7R7riMiFMTs4PBzkC7ijIiAAMc9Q6vP9X4CTQfH03djMeeGM5lgQsyzm7pCY51T3a1fPZ6YCyklzQj4SCFDXJZHT1J1lcdVYZ55PvSM/Z450DMfBt5rw24OVrQbQYXcIXG3R8BwP/IhR6ld8NBo8BMGSR6r5gJFnmMvmWxVu3QKWMIjgnpG5DS1NUYabquVmEHZatjOzBWvQ25voX3+Vm5g/s/z3vaozge8VtRWjvYjBBa7oZrlgf07CDTwcNVqNBQRSpqvgDEg7YaPCCUjQWlMTkk5JSU6MydoToSzUs7K+0iZuKSgXFiOuKBWD11HRWFGpd2AEc8SCD7Gw7Xwk4bTK02G6VRFq49HRGisPymha04JHUeknFtcCvIEBX03QdSyR3cGtnzrC/Xt7IazulMKA3Tbb/mI2Mj/H9ftLS9TDnP8J5n/4z/+Q8ZPf/+73rx5y6HMlR54QVY60Qc37fCIAzEfghl2AvswzAc+EYmJUHgJ9byI17LT9+30J6T9fwf/7W9/04i/t98oftv+XNyFbm9vZMdvRUG/dHywuFqtOEAyltBFQ8YOEbMB3KKPYRlzrLNGhCKMOfbzlGzk/UQ6CRGWsQ/nCz+mMrW1vWAnR1pXt+H4+EhnZ2fyb0N88w2OXx8k/vFP+stf/l1//vOf9e2333KAdSbnTSm3MVPptFDI4ZTHvo9IksJDUk+vT4TQVUoKxlCkgIIYYdkFO7dJ64kLCjrPcLqrEfkVY3UMpVEvyjn9EaQTV0Cze8s46xOKmDBFEVLAR4TSpJtppo0jOsZ8bkhppK0N5Nd0VRZZj+GBxbXHQepxs+Ej2AeJazZXWxymXnwL7aq0q7IFVENVE9MUQNhuRawERswv/kTGnDz3soJD+6Kkgc1gwXlVu5Xq6oiD/lPlk5davvhDlQLsAAAQAElEQVRWB+c/gO+1xBGQDs5V8gmf84fqy0LjR7Y1sCbsLv1xHz26bBW4s1Js2GiuwVbLPIAqzuK1RM8Fdl3ibFr0RR3IIAEESyy0CEdw1diUQJ52YAjJV+WBGNGBwIGRwD27o4UDEhGK2IcIA4Uf2r8iQhGPILCfPPHWAjbA/k20o4w52vyMMW7MRBUE4VvDRlrNu/HQGoX0CcSF+EehoO8MTdR8g9Makiq0NFQVxkzhw6BwSOOf8u/7Gw2bSzbuOIge3rGJf6Ph/if1dz9puPtZWr9XbC6U+mucRDdacMjU6QEn8IYaN2ixEZ3FCBxU6PsB3fi+UE2hlBnjjPNEzqgh92ehXwsfIhWqQnvYoIZBJwbw90KSkPsI92glraL7DM8RoiRymjpsh6PhjYnDLhcRyilpschaLJfyZj/lpEC/iJBaeeyCLoPhdwfo0a+HenNj6nCTORaRy6cINaRQBDIbOkUyllJeKnWHyotjdYdnWvjPrONAiwPm0OJM23SqTRyDI63t/G040MZOXyMfa8DpKxy9+fS1OpBOXqkiZzh8oQFH8IDsgbwlVqo6AAvVyGDs9xpYISrhcUxpukIh90tDTVJJKn3VsC28q3q+/ba85wZFkM/t03TFRDE6UiWLVfDP8VVtfNlu2G/gA8kpueu0XK7ab9itVkut6IdFznxskp81bsChNzzc8aF6q4LDco0D9ebtz7p+83dd//I33fz8N91C78DtL38l/B+6efNXPXx4o/7mvewIzlucmRw+LjXoIEmrLtTqcF/khZSWKt1KFYd8PThRHJ1pcXKuA5zAh2evdHDyQkscr93iQMn5+SCsKalmhFlXaMIOGXtkmppUsB/2YSXMzKesrZIPPdc32lxf6OHiDfr9os3FWz6eL7UgfdkN6nJBfpVyqGIX4ejNx6davGCtPX8NfcW6+wL9jtH1QEO3VF2spAVrMroFULdSEM/AEgxAo0hKCYQR6hKIosw8rxzYbnGkPlz+gk4/odMv6q/R6455vb7VgoNbatGSXuwYOyoJbqEl4+vw+JUOT15jp2+1evG9lmffaXH6jYJx7PHXo1ePTkNeqWC3mjspZVXqL9jI82fgMKHHRpUDr4jKmBlUceAO9Fdp2DD2OKjoH1hrbtWh7+L+gzoOqwM9A0ewrunnG/TFoZ4YIwlHcOaAODPWOtYPO4AT60MDgzInNRvkVGlLUeV9yYM4acVacLhaNCfwKY680+PD5mA7f3HGPua8OQ/PX57r9PRUh4cHsqMw0R4hSZ+9YpfCENnxZiJCEUkJuxiZ8WSklBQRZDEg6F2Niok8vwCcTIgir0AAy3pENDmW5dxgKuAy4ooIJRARahfpTpsREbIj+Fscpn/593/X//7f/7vt3V7gLF0slyrkbx8/rI9WJgI5gGcT948+Zj1mGgoJ+ZjCjaHKKq/NbT/EXmgDeu+PgJ2p/gsD1nG5Wur07JQ95zf68cc/6M9//pP+/Kc/6U9//KP8X5B88/ob9qqn9GfXxOeU4DPvhk4pM6MZI7c4Gt69f6uffvobe/ifdH1z3fK+enWu77/7Vi8YIx3zdrNZt339HQdffif5t3L97WAcHBwoklr6JYdl/gHRBxzBm82Wc7hN+3awPUOSx0G3WGi1WtEHx4zDk4ajIxy+4PT0jHF4Rtwp6UdyPa4/FCqM+5519lMY+EAfmBufQmFdxqhKtD+lmMaGpsu9IKSDkBozdoTojAmQFmf6eTRJfuzBrCK4Y6o3iQCiGfm0x+kGEfIVMeaNSIqGMcyQFNndjBEK6aO8lEnMk5wVUKeLbJb/COqlLRWBDaLmifeYamDclwmVNWa3957y1YlS0qUnQH7tRhdFcId4AD25QiHfDfrMRZaW/owi9lPRT+Jo9lOVH43y++I/o+I/Fv05pWapTjc/UvfmU+Udchqgn8bBAv+88Xv2C9JakEezI3PEtBnPVQHXUxkLFZkF2sAYcbgBGWSjSCgizLYYlzMTCnn+dYxNw3wKxqukCKcakkLtIkoRAcjjfCFZT/GOre3duqZpHMA3B/CdtsON1psr3T1c6Pbug+54n94/fNB6e6WBPJHvFXmt6EB+gBprpW6jlA14qBLv5lhrYN+/6a/1gOPXv1F8/3ClhwfCvKsf1rfIvdNme6f1BvBu3mzvteV93k/v94G90QzrK74VpJ45vFWP87iwB8k5aJPa+vjAGr9l/VoPve7YI96ydt5tet3y/Xuz7nV1v26//fvu4lq/vL/ULxdXeotj+OLmQbcPW234ruwrazqozyDCMcG8lKRWc6g2qscrpBqt1zR+iBKWw1XjNdMx9OtP5/8Ufr3kfo5AL6OpC/9ZuksYS89ldkVgIkIRhqD/c6BwW3lovswbUxiWW8I2MvNFkMgt8powGVXZ91b2uaVhq54x3hPX827ecj65ZVx7f1xYP8ax1Urq8QqL+21ohaM9v+aBuk/kS0/LPk//fy5Mez/VJnFFhFM/gbQXZ36G8898VgqgERFJIYO9CLSWUBkSYySJIcFaOujq8kHv3lzpzS+XevvmGv5WF+/udXmx0c1VwQEsbTfB0MoS8vxtX1iL+lrU1wH0fP32CtarJYdsB8usBd8/HRVk9srdUJV7KZeO79EFaUvltFBKWSmSQgJFwqlTtw+cBd2qv73U5upDQ3P6Xl3IdHN5oc3FhfrLS9kRvGGfbPT3d+pxHBfGeLEccVlwCkWAlKgLat5wcog00RJxTWsj71Uayl1V/V6d0PZh7F8LGEBPuwbqGukgp1fsUSlvILDd+3xEKOesZF2A37/+xsvs642UsoL4CBQTeiHLcgfeRz11Da7TgC/EOa2QpxZ0h+o5kCEF/6TxoXY18WGWcjN1cILTI0KB7VIOpZyU0MuISIogLSQZiHAbjYIepo8o2AU7ole1bfT0iggFdURAQYJvMN/qHeMjQgI8GzWv6arI3m+3w59DyzeXm+jXklb35zLv6/a5PI7f09U6OupTmNMwrQfBI8jsuJ0u1NtsYUpaRCiBSHMfBclAUkgNcrq4dhHwFrqHxqKr9YCM84PIxpuOMRSc7imOniaCAM/xDqqbkCZK/clIWSmDRh/HV8pJkUIUHEFd1sPj3N/iM3rm4MAcaO8x5qjTna9BmAwIMTtt4B21i4swS1SA8W6cC4DGj9HPniTOhniWsh90eSO5HmCa3Fb6JsXYRsdFkAvwpDgWRHybR24T86lA3eZGmffjelM4Ix3h9chpc/vHliOEG4G/freKQ0m+poBsGvMGfBhWEjSlUyjRkJzouAzcMGg2UlbKuS10eUe7Fg7yW5aQt1OUDjZfTa00MP8IUombk01HkIOOaB3e0h3WlBk63+jsOiN47sGdkFo7iIdGQCc09Shvsa7LdewM3OqkGtIp0bJWFreBAelDIf8fvrc3N/KfXPvw4UP7rd9ffvm5/X+/b9++lf8PLh/iRIQOOJz2wc2LF+ccAL7UOQdfZzg1j4+P5YOZnJIqA6Cn49d8mPi3fq+uruQ/6fbLzz/Lzt+///0nDox+ln/r178J7HT/xq/ze6PnwRERzf6LRcfBU6eZ+kAnpayI0JcumvyF5C+X/UJBuWREKGJGgk9KU39Ic3zI/dVxyLvkYPDw8JADtRd6zcHaNzh6v+MA8fvvvucA7jvwbbPlbMOuy5QN+WrtgI0IRYR4AE0XYTqcmy6H16fhYmMBNkQwhdyF/redvRjtFiXHAUalwu1JCWqEIkLidtpzOH4EGcQ15Y0IRTwiwRNBho9vcrWkCLgJqdUfMm2IPV00XhUDebHxuPFYNp2x2W5kfmAsup0KKVIownPBVmMDx6GAolmExCmMDZzD1iJr6wv3ZURSiczGMamPhfq0wOnAYf7yUHV1zEH/mTKO4IwTIOMMSIevFMtz1e5UJR9QlgNiJVWE1nCdg6q2YKOILdgoQXP0ymlQZ5CvQ58Fc2pEVce8zSy0RoIPNqtBWFa/yqqLfS1wRYR9YycZjR8f7kdzofEfhNu8RoqhIgjvY0xxBu1f5BJJO1BE+2hK0VK1y0o2pj2CZ0SQf0QyT5xC3FUENV/uk5l/Tlt73HDq8W/Zqh2c1JYtNP6TGEMcaMiA1xQfEbBIh9bWz0F/FRX1KpU+qmup3IFbabhS9BeK7XuFf/t387bRwAGcNhdKHCalzQ15bpSGO/qBAyTKV23QbCsh0/1f6NsBeDyIelNkBTqFI0ClTw2UENkU9N+MJJGzEifKVAnJ1WCsVMZKNSV/nVA4sB/4uPFc6L0JYdxU8lBQnls5J2XWnW7RacEh+2K5gHYtLrPZTzkjXdhCHHBVPtALh1hbbTYbbdjg9z5cR2axzgjd04hhVyhbFVGl4KatClrQkKXUgSVYSd2hEo7cvDxVWp0plmfS6kVDWeLIxRlcmE9Dd6JKvtroqUR+OT/O3jg8l6A6eKF6cKqBtO3iSH0+1JAONMSBCvO3RKfCR2cZLYmOUkXHSmxVFSFuqG1Iu5rTF8dv6YsKdIDaCTzQbtGwjI2eICVFOEXThSzCkh+AYEV2EM4pK1N+wfvC6KBdymgm6hrUY+ctjpHt/a22DzfqH27Hj877a21uL7Tlw3N79U6by3da4+xd41Rd41Ad8Ubri1+0IW57+VbDzQfV+yuJA8jg0DHx8RmMBeuhyLJdBuyzzUttO+y1PMKex8qHp1qA5dGJjMUhcasDqetU0LUPeWRraG0Slp1R4QttMXplDmEzztbEoafWN6q3VyrXFxqu3reP5zX6be4vWbtvNZStBhUNEfRdos9XioNjpaNT5ZMzdWcvtDg71+L0hTrC6fCEMXMk0d+1W6nShpIWqvR1RUcjGHdGSqFshEb90Cn6W+nhEp0+qNy+V7mxvd6h2wdtrePtterDvSqHq5wiqJYkBp9SPlJmnHWMueXRK61w/K5efKfl2bfqTl+h7xlj8UQFWw44pPuc1aNPnxK6hRTIyYCwVGl3r57DsJ6DMNugYgdDUCpvDvTU3ythp4TDOvu3gIHghaM/bi4k7Kr7G9pzp1izBm0eFMgM5mvinRisCcFhSDKwcQIOM+BYVwYFemRUs4N82WUdrhY6PFg2Z/Dx4SH0UIc4fQ9WKy0XC2XapAhJoUYU+vga45xufJwuRURDwhY5JyWoEZEUEdpd1ZbigZ6OY9hBqipjmekKL/IbIZd/ghhlRSAPcMsXIblQRECi8eKqCDeIoZ1JhzguX7x4oe/Yy9lh6r/i8urVK5yPJ1pgiwhygojYyQnkyA/D/G/FY1N3Ja0TDSbsRNsDoGsxStFMI6L10RH9dnZ6ptevXuuH6c89uw3+4U3/YKL38idtL7+UD3sS86PZLSdZ955xc3d7ow8f3vOd8Ive8X1ww4FWz7sld0krxschdawOV9ihk8sXxhdayekL3i/LJbJZMyJCfh893N/zjXHNod6V7uE3m14V3SOi6bDAnivWmcMDxhs4MAg3Sl3HxyfY/VTeP5+cpvUivQAAEABJREFUnOjo6EgH9I/LZcYkYiTGSMUmHwMbUVf5JAYV5ojLWkZgi4iQ7cBTZtUYTdfYB84/RbhWtTqJcOrnQKaPc+zrS+q+XNcbEUqRGI/5CVLOSvRXylkiTwMVIw59NF4tPilSUqYvjK5b7OSknJsMp0fQSENQSiOK53QTNYdNG3i0uni47bNtK/OyTnEjpUVTXrhJ4KcJ1Uy1fzr9X7EY8quMwPrIKPCz2Zz+aGNvpshw2ggC5G35zO7hSX9ElYdH4sHd+DFrVaHPW/+3PWevAnW4NrljLrNtPMA4v3nYVu2cz7ITY3UHKooIxU4EOanLZSGtSe0xtcvzuLBGDex3BvbkW97zm+01+9drjb+xe4lDFuD03Wxv5B/4LDh/FQ9SWqs5gNMDdAL8GL8hbtPyCOevUfTAunbfZGy2t8i9xRl8Qz03OGxvtGHPY0ewYSfwhn3YFieCnbv94LJr3v8bbLfljbyhGT3mAOybBt7/BcoLGvsUHMe9NjjHNqzLG9awDXvRDW1GI60rr37Cd9uiGxy9V7cP+nB9q1/eX+kN8G8Ff7i+09XdA87vDToW5FX0rkIUYAdQE/UYQZUx8Q4DrF93IIm+qAbjoVG0JjjdjjG7T2fe8c/xpbQ579fkmfMGmn4JIh3EI8QVhMcEAk/u/YT/IvxO0X++PtFkSxFwDeYfIV8hcf8KYkofqQPBKBffIJX5KWBaWScGg/dvmVA9seUr/GB0BTAbQiUzvwHxG/LuZ3W5GfvxMz+n/b9GP9++iKmtph+Bco7TlKdRrx2G46AVyjoTSqQ+QsTVEgyN4Pu36uG+1+31Gifvnd6/ZQ3D+fvu7bU+vGcNu1zr5nrwL+Bq85DIzzfpkFk7kyr1V1cBqIKwLFosaIqo6nJoCbpacPr2nK/1yoy9jkKd+BdLvg/Zy/IMBFBELI6q/VbD9kED31YD31n93ZX6m0v1fCf2fHsV9sWFvXK9vVW941sWvuecvb++UY/zd1g/8Cm3UWXtZsWVogjx6ASLziHBR4PffxEjL65Q5TnflXYS9qJNGyq0vWMnar7QnoHwPKcG6vSZaEsj3nOr8t7QJNe8MdcQEZrfvdlnE+wZF8uFjI79eeqygvezAgnIaXKps+db0z90atoTHgziTAsfaa4DzfXJCzm0DI3GZ2sz8rnH7K0jptJExgTbqgF9ck5KBnxEUvDP9yjAT2S7nh2ex5VWP62Sx4rhHK4rhYgLJZgwiIxwmDoTdcFHRMsTkvahZ5db0Wyx0+O5XlOYci0v9Gvu/Tqf87JuCIkIWGB+AmR3f2191t+F5vymDEybDhs6ZcLUxikkKpevCHSY0OLgTSNCM40IhcYLiyB3ek4yrUOLmcPkmBVwfONbHDKsIOCeApDdHdQDXN8eEv3s8ZRTVsojMtRIjLOIkEA1Jh28py3MMaPNQfhGmQv99G5zHutn/cU16iREIU+hCGMMh6QnaGmO0SevNk0+mfL5SEuLCKUGxjNtSykpAn6C+QhycsuQrUsr3G7mtts7Y/B60zCwNwbYwGmV9ao4/wR3Dew8bJD49HY1DTzS06RPh8KaoWQEXAq5ESll5URDoOZTJpyTsikLWZdZ9M1PNOWsiJBk6MnljqLJo8JjgHQzNgbs85sk53cB00prZ7TGtweZnpdz3VQf0AiekZRoQ04jTZEUBuVcepZZ6Qjzro+kdjtc+DDYcqj8wIvo+vpKdsS+efsGp+wvO+fs5cWl/P91uZAPYE59cPTNa/mw63sOj3zgdXpyquVypYiQF/kHDqnv7u7aQc4NL7uLiw96wyGRf6PYjl//1u/4p6Tftd8ovqf+LY66HgcCppDb9BR57Bf6wPERbrs1+s+EdYidrjkndbwQPW4YYi3eh08rDkb9p+kOD4/k35DxIdsP3/8g/5m973D+vsaW53t/6rnjcCzvtVOhdjXSHg6aGeF+doyHTKOfeTifbVs82Zh4gxce7L3/Yp4noyUnGpFSwu6JzdFo/5QTi0ES5mcoMXKR5XEUCtprkE6ZBCKINUVOgAQikuR4yQSVkSFNsuBRkJuYx5vs5EUWTMRIPc5HebHLaN23fAT3Bm1z+/yTZz0bDce5nRV9I0Juhyha+ehw3Azth62dlTE0XxRyQYIV6gW+RMYxkdVHh3NiodId4KA4llYn4Ezp8CUH/68U0IrzqiyONHQrDv4X2lJmq6QeWQMoQOiH+Ha32qg/oXdCn4YqDv6r0kSDud1APgxJORIaP7OEYSnOMxTtyWO6d+GJCecIEic0gk4RIW4ppB30/Jrqeh79PNzeRs4LLI/0iFAwRuZ+jZAiQqH5qo0naoqo0E+jurHeSJvOmAS5BAWne4yMCHErplgzzQmInk2Wx4UGUvuG0IYsW7ChH9bgAdw3R2/lQKmuL1U3F6pb0yvotYLDphjIYwcTjuCoG/b6Lm/0Cg50otUxILdQT2kUFST3Z2sH0fs3jeEeY2BqraqMFc+FeZ43Spznw5a5sV5vtGHN99xwm73WLNm8e60a0bVD+65bTLRjXRsPhed5XdHHaDKZX55bnmcD64rjrVBEKILt+pR31sO6VfRpdg1ykkfhdcHIUuoILsAK9ggcKy1P1a3O1R2ca3HwsvEZaiRoIj4fnstIB2eK1alieayKo60uDtqcHPJCDcgvzLvKvK18zFXmXxV6okoB1qtaZ+xd6fdZ74F3Zc962dPeHudEvx1kDDiAC3OQosopY7OFFh1gHbfzJOeslJIigDN9AhEh52v2p6z5CHRCj4JNexyNa5wid7d3uucj8p536xq64b3pD8+KUw+PsCrOwLq+0/BwpS1OwS1O1O0dTkzC5e5Saxy/dx9+kfGAM3h7jVPz9gMfpoxTnMGxuVFGRtczpnE6BgeNYnNaa0jJfUO/sHal1SG2PlF3dKp8fKY4ONGwONYmrfRQl7ovnTZ8eA81i5YpRQIZ3jYIqJSwbeAUSnWLM3ij4NCzcii6vbvQ3dUbXb79m67e/4zv8oO2xBccxQMHtz0f3IVyyklpsWRMHGp1fKrDs3Mdn7/S0dlLLdEpHxwp6Hs7fwf6fIgsw05guS2MAUVSGAqlEHN4kDiEEg5SYQNRpzZ3KutbDXzYP1y/1x0O9Hvs+HCNXv7Af7jDZht1jOlFrVpEaMFYWy5XOjg61iFO6SP0OkC/fPyC98FJG5cD74kee23Fe4ADhj4tZWd1Wh4oUzZyp6FKa+Zsz96oolfQF0mFUTuoi0GL6JWxyXB/re3NhfrbCw0Tyu0lOo8wX+hfQw83nE/fKrZ3SrQv0c5EexN9bQSHb0FdyTamPoFK20JSSglkLdDP6BYL5ZyJS6LZzBipYgMe5K4tDPObb8t6iqCOGa4rqM/zY67PVFwVTDx6VOZOgToywmWs/x7QvQOPbbBs55ZCXK1MjDxBt80yG0WuZUcEe9+lvA/2b8/++c9/bntjO1GXyyV6J0pKEcgBMAr9c65ZznNLOz5RV0551z/uu9VqpfOXL/Xdd9+p/cbvv/1Zf/nLX9iL/qCXr15q5/TtMgpW9R57zLcmL0XT23H+QdFf3rxpfxnor3/7qz6wv3fi6emJ3G47mKlefscMfPBVxo/tfHh4oFOcs4c4ZzN1DOzT/G1xfX2ti8tLnL+XumNt22y2rf6E/tb5iHl0cnqq0wknfG8cHh42uy8WS60Yj83xS/pJk3+og+b8XcrvsZSSItD/M5Aex5J1LR43O2Bd+tp5Ih7lJMtKjzLVrnH8NbY9HAYuDypoc+NztJX5xIP8FRvOY6/JoH63KzN+F4uOdo5w2LC9DecxrLsoo5jlwxB2WmataWX87mmyFsgzOuUpLeWsNLd3n6akaEDeHA8bwHWhujxPCu/IQht2lIQCWrsatZ2nuTur+Ixiyd+9pjwT9f94cLbUp+h+00nH9lidSPhmXWiLI6rdhBvde7hv94IzGxGK3RiIFj33ceE90rMWeA/q/WJhfjlDRDBMklmGdWXNGHjlFMZMaeGKLs4REfJYbYikRDjCKdpd1WMMuYW6Cu8v19Eoe+ue/UzPHmPb32mLc3fNXse/8btmr+7/1/fOv/ELvyFtYJ9etZbSVpEK6MUGRdKgRqNIvIdlyntYvIcf08jDF53jKvGFff5QHmRn8pZvgPXmWvebK91T1wNYw6+JW1Ov696QZ8sezLr2frej98A7eeD9XAzaUmmboTafBg2s07ap0bOmet9QsVFlXpoO7N969qlrnMAPm0E3dxt9uLxpDuC376/17sMVuNaHq1tdsce8vV9rzRq88T7X8mxTxkZpEE8QoWrQe7XBcSMIYp/P3XVKmOkU/CJx3s/hiwV/Z6Lr2i/6POw0x30JzvMvfNoCtptTZgrPPPd4ZvKrgbFdn4C8Qb4GP+D/dX9kgf9uEZXFotL3RmH9hpXjQn4nJDnMpzdr9qD7+w17xFu9e3ehX35+xxn1O719e6EPH651ff3A3nGj9cOgLUtwKVniS6mCUlmrCFlk5FDkpLTISh3UIC4lKUJSZZXj/SHWvYDPHMCQRaaJ9T7xDvC3UbAW1+b4vdPAd3i5v1UD3+UjvVFhX1tx+KaHe2UcvZlzcZF3wBk88N1YiavbtSrvRfHNJb9TWusriqjpE4FSICIIAxSNgIbaZTJDlHWkbVbhR5u6PUWFNj1iDkNpp/fhhXfKaP+iigDD8kxnWHZEKFIoY8Ou6+T995L995JvnaW/B9nXJ3REWRXk+EzI76SecxO/n7bTu8pxrneg7QU7uy6XaZCvquL3DqgzkFdF/WFIEIU+vhzX0tDTuhg5JXTOShnARysZe4Ur7XbQdIR1mtveqJMnWH5jYSJCERN2dYbSxEdKu3QYfRLau2hnU2aire59G5if0/aK/R42XGjWXYTgNYGQUz8GdTedPkGtt9NMGyhdG7Cp9Z5B2ZY+0VaGfO2mftcdEQoiDIgiQgFjCF6NIWKS8UReoT7iLXcH5kS7UYgkWBiKtxuWu8VRkiiHIO0ORUxwn5p3n4KUk4ycchtf9v9kzwHHk4+CyGQkUaHHueeDUVjUBuZkA3PQ86FAC3qXlneqP1AARPBQjP9CimgP8XRAEaHxH0EJ/hGarpjopJCV+gTGTM5rtBBMRCgZaWxvyrm1OzlM21MQD8IQBRpsyaqxPUWFvh/cbto5gNZeqONsj0Lb575CMTVgBm74T9/p09Efx44qBWoBNwRECqUnoBFpDzkpp6SUs7L5iSbiIpCDNDWo6To+KvZFZe5dmA51cB9k4iYvka3RY6g9eXA7rSXOwqG+Q64yeCR0sOEjEZqQiGvhEJcfyIEbn6IThuYAuOVFdXFxwcv0nX755Q0v1F+gI/xbuR8+fNDNzS0fLj2L/KIdvth5+Q0OS1P/poAPZA4ODtUx4IXGhQ72Qr9er+U/DXeBDMtqv/H7t7/p7z/91JzL/k1g1+08zusJYRtERLOzXywzMjZPKStNNhftxpzMdWyj/9wrIhQRTYMuzLkAABAASURBVLeMntY5Y4vcXowLHeL09YGYDwf9p53tMG+/KfLD9+03fh3v38RwvoVfnsho7UyB3CQekuDFRT08n9xByIC0e59vEXuPyuTypBt4EduhYOqwJ6HTIkIRQVuyAltLoXZhZvcNBm/BINo6tvbm6ZDIbUZ3xxlO3yGS2hiFuizFNYuWLzrT8g2PIUftg+T9oOayjvei4fHWwMbCtDIO3Q9tQ8KmxLx1IZqx70VoYG8HWHw9XtsCzOanUS9GjOFRF33iwhgIYk/Y1AgrQa4qNqq0r0SnwqF+XRxyyH+iOHyhOH6lfPqt8tn36s6+beFKfMFJ1Zwm+VCbONRWK/WxZHu5VImFamTVsRZq8F390JMo+SLeRgW2r2MeQeSuwD7vHI/hiCAXgML4VmODfDDcLSzCO56kT9/o0xJGOuef6djHY5qzIVIRAaTUaDTeaWNeuAC+bXjTX4XlfwyPjVGm00Q9VRbdPg9GhsiqMQ+EHhB1VhUCc/xTWskzgq8OnFkqd6rDtWp/heP3UmXnBL6S+hslDngyBzydwcFQxwFPx0FPx0FRpnyIwyYwU7UDprF+O6VRhBoFQgWdrU0h1MB49JhuL9w2jomFtjjGu+f7wIbbcJwb77mRctI4bzN0PPT1mp5zJ8+fLjs+K7EujPmSIqKFvW55rpnup0VEyxMRmi/Pq6YbG/5iCP2AW9PyOG8kiXkUOMQUK6XE+yUfa9GdaNmdoQ9YvFBenCstXwLo6gX0DJyCE6XFkdStFHmpmj0nmZ8Je0l7tT3qRfS4vGHMsS95sl7Wne3Q0zzrQz85gQd4t8cFLSlFKOck28rIKbf2O92otBfx+twVEW38i8vvQ38srXHU3z+s+bC9093NnR7+/+y9h4LcOJK1ewJgZpZXybYZt795/3f6d1wbSeXTksT9DkhmZVVL7aZn1tyleBiwgUAgAIIIpcTh3Ga51na11m69VUu+D/96HHiFQ0LhzOs55Oxx7PW7B74pgSmHnT2w0y+Ia3QItziAW5ytRrl/r3j4oLT8oLz+oNnmSnlzp7xbKWGjQX/dz0Ify2wuLY6Ft5X17FJl/Ge2e5zxHWPSNZfqMk5h4XzXjB6BaNDHDOQBCv4UgG1zqBmFA9eyUuke1HEgul1ea43DdXX7UavbD+Cjtjg1++2D6LgSH8z+KG+QZzafa47Dd356jjP4QvOTM82Oz5RJS/MTRcN6nI9U0pz1eaYeWQrjo0iKCKUkdG9ZisQ4IYRCPeiY/i1TcKvij32cpztk2OBY395/1O7+Aw7Xj0z5a8XmFmfsUjPm9FxbzTk4ns+SFkczLU6OND89BWdqcE43OIIHZ/ALaXGhvjnVJubaqJEdwV1e4AyeS7xflbIUCVmKEjJldGU0HEDMHO636nFStxwotDj/W/9NdNATtuO6R+Z+faeCA3jAtfBiK61ulOr4PsjrUcZmEvaT4GvdBuuF9VBYUwpzoUM1XUEC5CmpQTbgMLIhICtQqJalHFXkK/yocOgQUjgqP54iIhQRkn6IoK2UQiklEIoIDReNEnjyrBHmMeOJ+OSK8kbUuom6FV7bzI94RFAGXUPFFSNIlMNE6ScmQqD20Q+Qcq4OxxcvLvXlF1/o97//PQ7Wr+V98tFiIbfj+hGhiBAP8YRKQ0C/+hp0XtQjR+0y/IP+GDknef22DGc4Rl+/eqWvvvyyyvc7ZPzqq6/05s0bXV5eyvlHOE3nnkuzea0XKRQRSvAp6HG1Xun65qru4T9++MAe/77updzGMc5d15+x93XbPeUNqg/r4qzRbD7TjH0uhqIt3whLDs3u7+85vLuTncqbzbbyc3suZ37HOHotmx3H5ziYz0cnrx2+zjum3RMcyi5zdnaqE/bcRwvmG/0wj4Qu0tiPCPqSbDufwtDXiInq4BrSEnxSYB/QgKZalnilIZmKi6BUH/LlcSkeH3RSDKyo/AhGC6PqQSm/f4D3qdary7j9nBL6zUoZEHZaRCgiqB+VRgw0JdMk66TaBnXyHk3l09R4Imxk6ICUH+Me3zCvlJSMgIIwxvShTJKII0jt7SElwdFKStAbIICoNf1Tj3CBT2WMaeYzBv+HfEoD4cRqjQRMIdwHVsZ4ON0ggzus8yAANTEcewISg/wprYaxd0aVG+7YrfebPQtxId2gIfK4ife8a1r2pS3fpnv7HkUI7CcCjiNsb1Pa1B4s6vrXux1eVObRsT/o2U/3fj/2G9aVlXbsv7dgs7vDwXlbnbDL9bUMO2Q3u3u17Mt79uLFe/DopOjlCwkkZJAyQgPe1QJRCBsKDReCB+BdzcZBRTtko/2yRoal2u4eZ8aNNrtrYDpga0fw7pa0O22RY4uj2rLseC+37L863ssdOurpl/eHta/0tyO+a3fw3GqH07Zlf1rzUArqps2+YocDeIdnZIsDeLPp6HOHI7jF4bvV1e1KdgS//3Cj91c3xG91w7p8z55iuV1py/fJDj3u2G+0fKF29A/NEAr16GRCQQdPgapIG/QyPSc9TfF/Mq3Nld+wEfMyfoqly0z4qbL/nfLd55/Tn6mcqdGzLSjMlQ70GmzYlDTsvDCTXGrPuY5rKCL2Sf8T+M+sAUaPdUMGY+mVwWNaKWk961XHe6Bjf9SzcHmN27GWbVjTlsu17vj+vb6+47z6Wt+/Zw/6/qM+slbd3t7zfbxmP7lTXfuoX7WQePrdAbwvqG3ZVnJS4NFNOSuzV005KyqSMKYq2V4W1lz/JZ4SrOGxwT7XfBIB3hFlt1S/eVC7vFMH2od7TehYO8tyqcR+2U7fIOy4Ib7d03ajhjW7ob+5olVibU2s5cFZJKuqokqietnCI0JhkBIRiggl9l4RISLyRYha6Jmnb6HTql900k9gLvW02VfaD/OMcMf3vfU/pRfKF+qXSntYGeYthf/QrttPObFHBCnXbwZ/C6Scq2xpkk9SD6/aBu3seM/vOK/dooMd77SWNOf5LNqyFeSpctB2pcQL9QdMcgRcJxCc7prEA/miyilFEBqRE7LmASk5XQcXVkI7QnlDW+7vkDbFa/ZYA5bwVgVPaLDdNU/TpEhpr4c0hiOG/IjPUHGRN7RsSQaQOtwIUPNGysAg7VDG6UOhX/YMilfwiIjajyCNgJ8yrXEN14+1U/NG2fZhxxlD28A0nofUc32Ke+yrroemeNKyZRKUmAgbEQEZIIV+eNG6290DHU3hSWMuMoVNiZsYDlLjGdugpZBoO42IYIxBZOiB3SfmQ/KYT+VEPfka7KmfbBuHaD+iq5T3H/NzrwdkHuQZJBL8pODP+CTuWEVIIs5DkiP6wTWlmtunUPtMRm0WOjEY2AZcARH3P6fE3M+q/cxJySBtoEM5ngMLeNVxhfHQd3ww07ynv31Fr2oHVTeDnlyn2rjrwwnC8/FOj8FfHhqECyp+AnQyIpToUE6pdnT4OB4+lBMD7AkeESilqs1yVkwDRl+HOAlTR4aSGi73ZipUw+RC6ToB34RqvsNDleEZqo1CTINHBM9IijAN+aDCgxRBXMNlxftv19/d3enD+w/1n2L+85//rH//87/rL3/9i7759pua7n+Oee2/rUS1Yxy8PiDyrwa+4HDLjkw7f33gMueQxZLtdq22HEYbGw52HnjhXV1fy7/y/etf/6o///kvMv3uu+/kXxnf3t5ptVrJLwGaUE7Wb8MLJIOmHhL58MYvk5yzEvkR4aIAnYz6rDol5T/mRg7GKiKQL+hDVsbZYJ344OqUA7eXLy+ro/err76uh26//93v5UO3QYc+dDvVnAPCnJOCP3Wo4Un3iEmwrlDoB9c+aSwUMaaYPoP15Bes9W20vHhbXsKebGYcKZTR86DvpDTq2/V6NiTTxsDGHJR1OfdzvpirUuygaWaVR85ppFnJfCgfEfsuuHv6BZfLFzaEtl3L2zvMy6T2h364Pxs2VP4IdpmUcpXJvzLxweAxh5qz+Vwpc3iNgt1v1+nYeLhffvl040JkWjchlBNXREiGhouYDNt8UGYIe6sW6pXVRaMuzTjEX6hrTtTj5I2Tlzh/32p++SX4Qs2Lt0pnr6UTHCdHHP7PcJTkE+ocq8Xh1YHeDmD4FaWhYRuEQ5bFje4picSnqJAuwHPqtAieEyhDkCclCYQkiHw57EjIf6R9OoGI0ONVCH4KJE/yjjSCetya4CIjIkIJGzEIan9NZfk4qEE/aiZtklY/JD5Fa5uUcVnyq9MU6jGrcBiEMZapvPb1qOu2yHf2vs5h/ifCtoDgsCdpzag9KPo7qb1V4VCnbG8kDniMwBGXcMIlDngaDndmoOGAKnHAkoSzyYhOmiDCWFepB1GsOUIi5CsG4X4C9tgzL/pxfngu9DU+bCgcLrxYKa6I2Ovcek8p1bSIqDRVmjRQ0pLLp/28bvhwyjnLa7Tn2HQY73XPac6beOrZ5R4UZC3IUlhbCv0rtX8UpF1FJmA0yDKX4gh6jCwnygmnXsbJiyM44QSOCcSDeRSzU0V1/h6p2NnHfOwjwz1oRaC2VEdPBxfiECukAyI9OiymwPQQfdVpz1KInVDL/cwpyX3OKaNXI5GjWsblvcaYVj7OGao69AQ97bms/4KOHSSr5Ur3dw96AA5vVpvq+O22Lc7dVoUP5MI6ZsgOYA48AyQckDntlPlwzRxmBk7hjI3No9URWJCWscOCk7WtTuDv1N1+p/7uO5X776SH7xU4gtP6Bscmtsz6Gm4H+Uok9bznuvlCOj6Vzi6Vzl+Pf8nlnfLZF4A1DmewcGz2mgtvpkKNgvFIIJQU/EkhQj1olZA14QJNYv5wWGqZ/YG9vrvS/dX34DucwB+0w5HZ4fDscVYW+lxsRxESMqXZkfLiRM3RqZrjM82OzirNhBPpJKjkmUoCkaUEqGs5ckg5GQUaQGqiVNBj+eMc5csy9as7PvZvcABfaXv7XjvQ4hAWjtbMwUBG34kxSMxhN5FmjRr2UbOzc80vLjV/8UqLF2+0uHirGbpLxy/UxpHWmqGBhvBMBSdwmi/ULMBshjxJKZANa86MccMYGhlaOCDuOaQd/iLARmJNEYcUQk/F44yjd3D+3shjrtWVtLoGtxJ5okwgd1AvwSuh1+AwQmzKC2A6yOBsXW2fVB3BBa0UMWdG2DaIDzFxhSIMgs9ukkkZ8hweEEoMRERIMvTkcnJEUCYdIBQRzDNapX0LY0JMvmqYR2HOFqjznS4FdyhiQEoHPMc0iOpFIGIoFzFRKUQr8HSXK2/iDePsX9h+/fXv9G9/+pN+/7vf6cUl483+IzcNNp4UERU8FNT5R+6p7al/kxwRoZxz3Ut7TfZfQnz39p1+hzx//OMf5V8pf43z1w5h7+OPT461wM6m/dxsPtOMvjRNRtfhjsr7+pvrq/oXRb/97lvd398p0Nv5+YVevXyps9Mz6syxkx6HQytfOSeZ18AXGybeYVf1V7/Uv7291e3drR44PNvutvLVzBodI4vfKyenJ9UxbRmNU/bUftfUPBnOAAAQAElEQVRMcNoEp7nOEQ7hOfX9jkrIF4H8VdOhCI9zyOmWzTRhc6YZfX0aCV0OSDmpIkGp5/6HKW1EwBdE0I5ASCLsMbKBFhuf7aWirzp1+g9AuVpH00VN1rgeG7bu6v6UOelc2KvKEKEEImjUkNmbi+uahixnQu6nfWRdwi6tKyPX8XbfHpFzov9Zw7dvruGcB5pSVuS0Ryacpzxoor0BlCNsfeyRQjVMekQQHECgpkcM8YiRKlQvSPkEpuxa5n8eP9QAOqu2Vu3LNuEipobDz1EGlboeIYZBEE1XTXZkHyBSBrvzOoSZ09xgfz0Rp5ELi6i2SqDmd9iyv7u852nHPYbGK2Ejg/0kmQZxUTGA6hX1ad5eAz1HKrqeV1erngP8nndlVza8tzhvaB84c7jTlj35enOt9fqK8/grObzFKdyS37P3KLy7lVo01Y1gvtJSCFuvyEgwQMoSaSJlAErgHS3e/RLrIPstsbcRb/ZeK96dD2oL4Ptg190iyzVO3xvgMOA7YYMsW97JW74TdrzHW/Y6Rsd7ueW7vWMNNXp01/Pt2vIdvPX5C2uowx3pLXtDn8vsTEGLA7iCl3jbBWt00ha6XHe6vd8Mvwj2L+u+/6jvPuBcub7W9d2Nbh/udI8jeLVda4Mc/memd16L0EwfoqehHuOYUAiXvS4oIF/PqdN+CxSJPdGPAjm1vyi/D/+jAfP6Mfyj/P8r1/8xvTzPe+xn4T1XsK0Kvg177LiHFqezhrhksSkZjow0sDfMzin/g/9QDTwf2+dxC0cac7aA/bxljnqM69rN+Hv92nKmvOIM+u7+Qdc3d/Kvfu34fY/j98OHK11d3erubsn6vcXxy3pv1sH6nJL8rkg5K+Wk4MMugkwee9uhTNgJ7P0O+59EWKRpLGNuLbbX8v7o+L7q+TLr+6U6zmw61uRuc88nFqiO31vt7m/5HrxV9wBw/rbsbfuHByXOwhN96EnrOHOvjuHVUom1OrNuN9i1HcBiXa/f8KzrwhHMy0vC7nnIMkXQgRERQzgiyHoKCosUDRd6Rq/mwVsYwpM5VGizN0XPvcNQ67uHFtDT70MM5fv6roZJpXCCEoNPbQJZEu/mlFLdJ3ovOaHuKTPjQBlL1NGm3/c73mM73ls7HME79OFwix6cN8jTqSCP2y+0MwA5nGbABwn0c68INLPHZCMjRXYUBytLSO9oz7wJye3WMGkOD6DosxvWY8rYDjwjhnCCJnQTwNTxiCEv4vN0ZKiIEA/tgSwIxo2EhAeZkN1h/WMXLQ0MaNPhiKDZEUPOTz6R5AeyVRk5RDDtkbMn3DOOn8Mw9vTPBmaGIUX9Y6p6Bc8KPwh/9qY9tzvANgTfMQ1BfQ9wWxMT2uQmhbI8bQNTlpCjAt0cjqXDHt+csnIabSuP1PFI1Aygelmeqgts2Xqw3Vf7Z20w7ZmLxXoiv4pQa2msD59wOIQYI0KWIWJIq4k6vOIw8smw+zz01SHA/aQgLEL8qW0MNNG3nDN9BqYg5ayUDPofSREhHvLlfhu17/SvY79uWAcVxCslr9B3lyv78TKHR6TH4K8LIZY+j1AESIBOJHcUJDqW6WDOdI54gORyhsUIP4xBe8hOZDCkx/Cjmsmst0s41WUcfqTm8xy1Cg8aq3c8kTWCeAKmwArdrDfyoYv/mee//f1v+stf/iI7fv/+t7/r/ffvdceBjBdkL95nZ+d6ycHOq9evKn3x4oXOz8/kgxYfKtnxl+i3B8YfHw+88G5ubnhRf9C333yrv/115P+Xv+pbO5Y/fNAt+f4n3nZ8qPQ2bkuPbBldNryMB9oo5aycGzmeU1aiHxStt9vzbDU1auK/+FHHxcNR2w3kS/KLLiO3D9L8S5C3b97IDnM7fI0vv/xCb96+1YsXl1WHCzsmZ/PaxxRJDJ5CqqgPR/aBGpFqXI8XunOOURMP4k6bYD21vHA3/ojjMH/HS7dj8S1eVajj9iNCEUaS9Z0TNIOUq4y1f4yRbcOYcSg9wfFM342UMvVdb0BEEmyl0HjR6l53Y9JnCWWR07brD926KLI4ui9G13Ya0oYP9Dy27f66vOuZdUIAIyIwHXiyqLhMqZQXAgNaRtQ6hF3vc3BX4HSQ7VjgYEradNKS7/5VRxjnxw7nbuf/w/TkUgnHb+bAvzl/hZME4BxOII5e1F8M9y6L46rDAdxFw+hk9VVxblHEjVBx9BCTJE4jHLUOAd/0WTUeGi7TIAWQF06ECkSEIoEgscIPOUtueQBBfWYAa/EpD+q4N/qUr0GqTlQE4gmIkP/4UeCIXIwHvDReY7Ex9iPEdR6x/+BAltoPywXQpsIUPLb9WK+WnepU2tPmp/J7RXUAb5TLCrDR56AndfcKID4cYncvgdjiVKtxyvBRkXeUt9OIg6oU28onODyq8EGSgSW4DxXIgRU7BYiY5JdkBSnOK6Nt91DbtOOJsfU660P52WxYXyOsUGpQzr2ic/Bz/BEkOFkRoZTSsB6M8z0fUOcdIiJqnYiBarw8veA+zEWYMwN5ug+CekQytKH0jPpzhRaKOAYn4FSRzsQEkppzfIsGcZyNak5IP9bk/O0iceBmBFRVMz2N79umw0Rpxyka5CGN0BgmnQJlDykkRYQSyCnJB+MzPiJn4/vK+S5vnXttqh86rLemhbWMjumHVyilqLxySvLVs/lpWd+8Vm83W+22O7Xw6VjHew7zCpukPfwurR+PnTK20uSCM0ZazEPH4KgpWpC24DByxoHojI/aGbY269fKHDTaGdg/fFR/9169HcG33+II/l5l+RHYSbhSoe1COz3C9Tmpb+bq58eSnatnl/JfbFlcfqGjl1/p5PJrHeHczIsLpXyE3mfY54yaTUUoo78EAl0K2its79X2bf8bBfKJOSHmRr++1/bhGgfwRy1vPmh1d63t8l67zYpv5x3fyz38sZtICsYhNQvZeZpx+jY4g2fH5zIaHMJOSziKY7aQ8kyRsiJCgf5zSvJ4Nn7P5aRMWmJehHWLYzRAwtFqmcQhQLe8YTpfaYMD2I5gO4H9T20X8rRbS/1Wol9KRWnWqLET+PRci/NL9PNax5dvwTvZGTw7f6nk/6s6LTh+ztrhYO3UINdMuaEu9Wc5qQkpR8/60sJ2h5465frm6Yl3qrJycFFw5vY4dcvmQQX9FTt614ylgdwe8wFDWrHM26Vq3zjoVYvsHMgLmy3owPNmAN0qQGKOBDD1PCHhk3egXz0BsRo3nRAhLj8Mgj+4gzoDEuMSwViDIRxjaQQj9ORZI5YPMPkcLcxnikk0GhEQkJKSw9AI4vCOCPmqT8IRMZRVOFkiroPL9RvG6gSHqvfOX3z5pb7+6mu9++KL6siczRnLnKkWFTwUrl8fDnwKk9yFTEsPoR+j4iFFHpe6tjgLjhGhiNDi6Ej+ha9/7fuHP/xeX+MAfvvunV69fi3/pc5THKreyx8tjjTQhYb3QqqcWtYa/0XNq6uPev/+e32EPuCs7bGJ2Xyu05OTCv8Kd8Z+MKG7TP+sgxn2ulgsdHx8rCOo0zv4ef9/h9PX3xr3HIqtOBBrsTPrbnG0gN+pjo5PZHmOj6hLH45IN6/FfCFT5/k75Pz8nG+S86rbY9px/hy53H7OqeoANUB1gKSUBv1EmDpuZGVkfwRzrsmqvKApZ+yDctRJICIpIj4LMjRdpY5Xz1j9CFglXW6wzRqiFuONrTqt9xxE773XYKiIKyREAAQ0zkPyet4NHiO/f0xd3yVSSrWPTTNjnI2hj+5zSkH/ovKKOKDJdYxc65rHHjkpkV9h/RxiSjfNB+UcP8RBWzQuI/SJy4nGJ7KchKZM/gef08CoIFuWsCnZfqA1jqVhPdR0IYOg71HfDJFjA0gLhXxXaLhcy3Zm2Ob29ko7ThtKDfUcr2UObNX5AUN/i1ZgIxHYDYgIZx8Aqd0gcpsXMVVKW54fhcPzATvSt2Cjvl+p5RB/191r24LdndbG5hbn6x1OhKV69hz+tVekVsE+qvDu7v0uha/CDVqOhBygNKgMiLCcTvL+dlnAe1rwEA5g8y04gYvWSL2irSV70gftetDeaQc2yLPxv34CNnwnbPlG2PEO37IH2vE+3+02atmDtBycd6yZHfsSr5073tUDduR36lgjnL7lnGXLvm3HPrK1rhGJnYj8F7i2rXB8Fy03vR5Wre5XW90t1zh8l7q5u9fH25uKa9bq6/sb3eDcuF89qDqCOajfsT/Fl6yOsenpfzEIV+ow0B7ieq4jkva38ybsE3864Co/Xeo3LFFGXhMdo58kP6fMJyv+F04c++xx+Snse1mwksJcMvpKC7Zawbwz7aFkjDXM2MGJOvyvAjL+q5r6b9mO9XcId9Jxj25hTSzq2Lu0fN+u+eZ9YD26ub3H2XujDx+v9dG4utPNzVLL5UZbFjFMBSZJEVmRRrAPiRzEQ4pQAT1Bt+Sw2OuE3y/el4AwSFOyHGJ9RA7W1o61v+N7z/98f8s5Tcd63PK93K7v1PovAdsBzHdob7Avrv+08/JB3XKpDsd16/P0m1u17HONHXR3e8f34i240Zrz8BXr6xqH8ZZ6Ld+zhbWdD1reWaWChyy3fPG+NqErdCt+CPpAV6WQ9tDhBSff8OlBYQ3vUaCxDzPXHN+jlusZG3BQthD2O9fyVQFpOHhXJ/Sa0X/D/r/hm8Dw92uue+ikiKB4qfy68Sy3nnHgBLYfYcc7q77f0H+PLIXScn/cjQPZLV9t3/nO+0mEIp4iWd48yBRP6rvV2hjdK8haKnV7j8BWhiL7mrCnDVXwhEYFD+4hnCgU6Mh0QsSQF+JyuJIY6hD+1E3TNdl0L5NTPF7Qmg79NXdQyUAA7qjgoQoJQpo+c9WGeSAHSuMedNcTL4xnpdhO7zDUfogeO7At7CnpHl9jsLPhvYDGaTQqQiFZVwfQswspxvapWdsfZCmEe2y/VBkK49uP5UqllB44VQYEodxDgGe9a/P1gRgBRjua5EmhhG3llCp1OBH22Ad5Umi43KaQwbRUatl6dOC1sGMv53Df9zK1Pnrk1xO7N69HRBAGPBURqn9MgxZHGqQS++Ttvk6o7RDhrjWCGrCQ4UdEQEIJ6j7mnJRTVs6HSEoJRFKkofzQhVL1XYgUxsJ9rXZAn00H9CyHAH2UOmauo/2V9qF/YgCRaycjCNEBdyYnOpTy2NGkIB5BPngqilVnoQ+BWuk0vaco+QEZbyc7HX1ADup4DlgBE1yQqnCiJgx8VwSyDqlWWM8LdcfBy2q11vX1df3n27755hv93f8k89//ru+/+17XN9fyP+9mlv4b9C8vL/XFF+/01Vdf1l+wXr7gwJKDmIbDrZSz3NdCYRukF20fCvmXvd9++63+Ct+//OXPsnP5b4S///47Xtg3vLCX2vBS96BKoUmH5mlk+JqmnPc6dZmEviPcpxg6JQhtu/06BwgPlIyffcOLeypeWaDLiU7pP0YRSTklWebZbF5/deqDKTvOZzf6mQAAEABJREFU/WtpH/x99dVX8j/57Pirl6/qYZUP29zXiKSIkP/ItMJpA6TQ0+t5/Gnu52J0q6qnZZHd4UTY7dr6kWjbwMAUERW1/lRYSSllNRymN7zE5xyqVSzm48HRjH5nZcYqoYOIoDx1ciItKUHTmE6WpJAqtL+s633kMwGPcc9EsJ112LFtp8WWax/YKHV8BDvPrHPKVbaIkMtsNhvsbVPD7pblyQnZQEQ8tkim25ngDIetm+dwekEeb2Em1PIIUEBfQju+ite7Tqtd0ZqP7A0H+Ts7dPORtDhVxhmRTy/VnL0ErzSzU/j0FYf/L6X5uTqcwC3OrjYWcr02zdTSt95A7nIgutv+LGq5+jgoMsYPSESIWzwVwfMJRJqeXWWMmz5FqYM6poWLOTxSx0fQROVrWg9WfLhS4bITiqxjHmPCGK/WXEj7DOBT6/1EuTLlU34f5hBWRj24gf9Ea1kW4EpJr9TxRwT1QjhgcLAFBz2prJVwsO1p94AjGLQPEgdQwcdE4sAncdCTSEscBGUOqDLO46SVaj3zqdgxI9uK2gbtFOyw+KUI9RyoccvFGBSAghwzke3Yuk45a8Z8XsyZxyATjwiyRw2MvPq+1M1G3ZzRhufgxDMiVOcSdU2d3lPGVOPl9IhQxDNMcy8NBasmkdV1B1RRkTsokKB5APNHmsFvDhaKxFxKOB9BqeGFCo6zEnMVypZooEC5jsrQjtTTVq8y9hfqcAXNHdwuL4vgNCJVNso5zX2z3oyUs1LOrHlZTvd4eO3Z+dBtRMt667g3t+YT8OU2qwo34XhKmTW12SOhKyMiJBCMftAfVTBmCgkgnnxFBDIA5Gn4+PI4zxczzVmzFzhg5k0jXqXYVafg48qamaGdBmdwcMgoHIP98lrdwwd1d9/z0fpe3f2V+odr9ctblc1SxU5NDv8KdkJzCmQMnAkZR+vi5FzH5690evkGvNXpizc6wqnZsN6lOU75PFfH+PSMY2GMemAajJXoeyBcBL0J5OMAN0qLrG11dNrxWnBO+p9fXl5/GJ3AH7V5uNF2dY+vcqPC+43hldBJRCilRs0cOz860eLkTLPTC81OLtQcXyjjCNb8RGoW6nECd5QtVY5GQTyByIQDG0Qkj6vYlFpvybrjYCA4kBUy9eht93ClzR3y3H/UDqe5/x/jjvSyfVChXFA+4QSeMS4LxmKBg+v47FzHF5c6uXyp05fo7PUXWrx4Kx29UJePcQLPtFOj1nrKC6Vmwkzum2KQTXQ6CE+2EoyNkLHwfiwcGJftSgU5UZZkJy8H3trciNMHlfXNgJp2J3HwXMsgtzh0DjuCOXC2/t2HYExUwbpX5zyzifYKMuhHr/jR3CHz82WCLGMqFxFyf3NOlaY0UImCEk/TEMUqnCKuKmZ9jJEpTMEgKUY+phFBXUC67+BhQLwSSEQiQhGhBCJCRFRtRdKC/bKdwL/7/e/k/xvY/xy0HaZN43mYKBoVPCj9ubsMbVlO69mxOkcoH3JM1n0FMYswm2UtFvPqeLWT185f/xr5D+P/Tfzi4kJ2nh5Vh+m8vg9m87kW84Vm81nVZ4+te/9kZ+11/dXvt/ref0GUAywalPtxgfP17OwMRy12id4sTUKm+Wymo8WC9KNKzTfTZ78j/IuOe5wLdxx4mfdmu5HXxZyy5oujyteyVWcuPObINZvN1TQz5JxrPp+BhRY4hI/tfD491enpmfzL3zllG9pJ8EqRJIX0CUQ8pkeEIgYkhE8p1bW8aTJtGg0UsBbklOT8R0Qd90R9t2cEZSpIC/mPhovxq2N0QP0uep7muPU40LGqSa2HLUBdz0kVrE0MO0NS1Pud7XzmpcfPe+OONdEf1T22I+Sx7EPf6BO6yvQroa8IZAV6djmJHEVMfc/KOct1jNrXFMSdT0nCMSLlVMvW8jnXcMpZKQP0lJ4hXI8GQ7/2+vU1f22L/7XqFUwF2EYOYFsznvQFVYZiTHqkQZoBIS8OQBDuvflif7Y5215P2Kj8basUo4hczvnt9P1GesrYC/POtAL7iHAbZD653QdmCYzM2yi1nU4961bPu6/nfWtnbsf+207flr33Dsfvjn33Hk5j373jYL/teEeyD7KjNqVOET3oaLVjbg0gcnBbrk/hoAj6EPsrNluqUAuFZ0B5sxfe8Jax8J3Qs+ffsf/fIc8WGTd8E2xxNGxGbHkvbxx2Ons1y9v2G7XI3OJcbuH5SFta6rRFBxve3Rv2a1t0smNPtUOeDrlasMYpvOY71dgQ3uB0MVY4Ve58VoQD44r1/iNOjI84KkyvWbdvcW4s+bZesb/YsL7s0D2fvOoU6vk4RXNwjz3otETeIyQy0etARZ6HuUK+rFfTXwIb1+dgPs4zneD4p0D+r2meap++3YZzTJ/D6f9d8byvz+P0+xN6ZkpjFwX07AtGYF8F1G9R3mOlL9hZsQnB5D/qPuzPf5QM/wnb3Y/poX4cPpTVhRIJpqwTXjMqkvo+OK8rnNu1nBdvdXu71PXVPY7fOyi4edD9w1rrza6W6wt8IkupUaQMUoXGvUSBliTBXiwzlEs1P3jXBO+ayJmqwPsg9kPJ1HnAFtaxdu74Dtrx3WSn7w6n7+7hToZ/5dvh9O1x3Bod62ILTI0tecvrW62u+Ua9udcOR/YGLInfffio6+/e6+q773Tz/fe6+/hRK9bZ3ZL3EOcFdYtfkGBC39OJUY8Rigj6A8RF2KGIqOkRIyVrukmSwjcPyUH4cZs/vOucgvaggJ555nAFa7xpTSfP73LHe+r2Lmc43ZBlDKWUlBkP78dn7N3nfBPM0K/Pk51e98oWiuI957ptPdPd4dDfajedm/BOcjviqlLXBzITn2TpWQsQo7ZK8s++3XREKCIwFZASMg9xTReyua8VtR3WI/rYH4ARqqUtQw184hGkRURtK+JHKOUopDigEcQMp30CVTYaN2XR5B4kctwgoeqGrlT6CRY/mkTr+/yIqLJFQA+xLzEELMHUnmlv+dCZ5ZkwpXXs17wPnNBia1P4UM89+ncdw/xHK6jyCFmMiEEuhysUg0C155YEWJaKHtX0rDdww35L5d/LtBAf2iNO2aEtWA3VVaa0Skn3XduWIqKCB7fDtquszDqTk8NGYHMDjUiKCA2XZXkK97dHd54jpsWygYEOZQf5EK72U/AboVDEU5CjkK8QWeLpyI/CnGsbBLh/WDakiKhIlbpvSTllpZxGZOU8IpEWAEpNmXdBlxWMg2nHmtBjG+7zE9S+T/2mKu0lyOfvIGsCwX/krmxoMBA+IhQplOhETu5MpoNJOSXSQQCFVKFPXIMqh+eQXcPjgy4ynIMBWiEVdN6bIC+QXjCtGJfTQRsRoQi/VAsvyJYX5Vp3bOI/fHivb3D2+p9htlP222/9TzFf6e7+VlsOCXNOOjs71es3r3H4vtGbt4Cw/4m4Fy8uxgOWmRL9KwySD7XX6438z8BdXV3J/7Sz+Zq/Hct2BNshfMdhz2a7ZaL1ta7b8WGQD0JnfimAppnJcDwfGElEDBMlEpR+CZCGYmwzxMRVgO+BBsEJBMcyU8oBdZACrmXdVoYTY6jTBpBDIeyTiT+EBdeIUGaz4EMn/0rBB2H+Za9/bfHFF1/IDt+3b9/p1avXevHish5S+cBtNpsr5SzBQ77gbSLiYcA3ooYcewaXMpyvn3cFxQAslXNCz03VpbiG/iGAO0fcNzGJwhGhYKyz+4jMcw7XjFkdK3iQR0EXBZSNUCLNL3aJONDhFVMkFGEM8b0MQ3T/LB4DA4Fsb7Z1wy8M237HwUHHBsHzwZUikiLCwQqHIkLuQ0UM4ZSzqpyWdYT1kknPKWmQn3Fm0XU7OzYjpj0vJsNtmlqW2tD0CALUD5DQUZ4dKWY4o9JM9W9bs3/zP7e1LVltXqjgEAmcEPnkUjOcv7PT12qg6filtMABMDvVzk4AnMAbHCY7/yo4NSqRaYjGuKUQ3VJouCJiCEPHgIYg6Q4MxcY0VTo8CGsoEwHdh/WDi+GoadO4VapptOgkBwyOCSrWK9m2oENagbMq5HZCEiAoQ/CR640IU++ETSf4YGYKf4YO9QZZ9vye8CmS20K2Ytmgjjss4nLc1PwdrhR+Djt9T532DBy9hIETOJUNDqwtDiwoB1HJ4KApcfA04F6Jw57EwZSRCUfFncJp/vUwB0OJA6JcncAbBYdGweFRcJij6ojhOIcXZTGQrfaB3g36JMAd1LJ9N3UDPth/hFOlCGgykmy7EeFE+YPJYzZBXM6CDHWITPPIacU6cQBExL5MxBAmQUZEPKEiuocD5BdTJRWgCtt8lh10hbkgnIjCKRbMicL8qiDel0Z9yYxWrmUTeSnPFIn6YX6SCncvytGzAoYkJ+9BEnfUuCJ0CPfZ7y/rMuVMVqj3WsH6UP8iFB+A9Zdt9/daEd5wUOb1Q1yBDK7/HG5CtHaoQ5dxG7PZTAvW3sXRMU7Mk4o54QZnTcpzifU5gcxaM1scyciUD9JEez6Y43WtIFz1oBDdRmbshjW0/kKVQ8LosC0+dINDxrK+U1nd4PT9qPb+g3Z2auII3oEWR3C3xqlpRzAHjMV2R/9Rq5SycjNXw9rW2CF8dqHzV290/vqtjl68UnPsX2ofqY2FdmXG4WXDoeFMdgSLsXL9kkI9duz13bwF/+p4pK1kOZGxbB60RZYljuAHsL671s4y8bHuX8c2OSnBJ4OGtXiGrjLyzFhvGzuA/f/vnryQFmfqGsszY0Y1apWhGZmMpF5GeOQAN4oLZEvMu2R5euY2czq3K+bxUtrdqcehul1eafvwUaY763HtX/2v5Dr1l7s51HD4kBczZRxZDc7g+dkLnb16p7PXX+n48p1mZ68URxfqmxN16Qgs1OeFCvKKd4sawtk6TGr7YEwTAiasyGGCjIl1J3Qi9Cac0NotJcY3NsizGX71G9BMmhGMu0AxNneqjmD/JRX3D/uw/jO8mtr3nQI9CH0IvXDTaBkBObjDKqzxUMQEJ4QfpAkMYX3iogqpzg/KEeSOIMz4ppSUc0afzRM4LTdZKYNkJLlsRFD78a4SI/zh3HOJRDmXT65beSTaRrdUddkB0lQ2RjmyyxpjfLFY6AKH6+s3b+qe8NWrVzrGMezxT5SJCLmtCHPSZ66Cint5XvSMq9t23ZRCrhZRe0E4NJs1tHcu70H/+Mc/6E9/+qP8zz57P+q2/YtZO04X87lmTSOvZTlDM/2DnwXwenXP4b/3797Xf/jwQcvVqsowb2Y6Qn7/Jcb5fKackqtUBM+ckpqmkeXIKVNH8v5/ycHWw8ODlg9L2Qns7wd6pYyuZvO5FuYJ5uhrxppn3qZP4HKLI9k57P/n95jwgvJz0t2mYX4RjFMdU1ZVqGTJQhGHIDWMeJYekn6IiKj2Y/4pZ6X8DCkpGQE10GUY1ONWRMh/9OwaRg45D9OdSNzjvAfx6Y6YONFPEh/tAhvBPmwjh/D+mYWBklIEdQMZkTXC4eYqtmYAABAASURBVClNn7iCtBjqCGrUOmN9+peIJ/hFkP8ZWC85pTrWOUMJJ2gyBZHGuuYP9CsR+m9+/czuWQ8RoYgBU7VqS2wGbA9GX8NshkZ7m8pRawiO9SHESY1KBGPuADVYqbgqf+bbwPvRFh03bKeF98UAZj9l93aJDeSUq41Mh8STXShgzl0oz82aUsa1sKtnHP7LwMN32k4d76ee93LHe3mHY3eL43S1utbDwwc9LDlkX3/kTOSaM487tezF7YBV2CHbSalTREdL7UCjZ20uQMTFVUZAnt1BfA8C1plnJ0ENtFewTgc8Dbmd2u5OMo2tWCnZc6xl2dtuWX+lvLH8mxst19daLgF9WRPf8p2w9S+atVafkfdIysfo7zixb6DFGTpqenW5qKVfO3Y3G97bq3ajB/Zuq3arlrFoQ+x3gtxgTyZtWD/WHMYv+e59YO96u1zrmnfBFec4H+9u9ZGzJDuFr9jfOv2Gdf2ec6AV5bcc2u2wqWnPWcdKNFCR6B+oKhzSgvQIniMoIJJ86597WYjDFhwfwRhpMsrDIv9QeORd+U5hMzwMO/5fAxHxWUEjpjzTH8PIYiwSjHqQ5Oqe5x3fUy3fJ96LDOhwDLXabnfaYmtO6/k2cNmqVur+Y/c0Fr+ETi26zhT+705DHqPP9ZJcKcTlxyFIqhmsARoQyqzlqaLvQgw3Y1y0Wu1w/K50ff2gq6sB/sXv3cNW63WndlfU99RVIwWoFJ4xgXYR0t+SQ5NJaZaVvV8FzWKmhj3jbD7XbDEfwtA532JHp8c6OTvT0ckJrLM6vp/8bbm5v8FBy/vj5oPWNx+1ub7S5uaaT75bdayFLWvkDrplnVyxRtqZu76543MK4PRd3z0QfoDHnR6ubnT7/grH73ucwB/Ae91+/1Er/1J4tVFmHW2QP6OnVDugetnWJ/QsrlMYBUqUN+g5JBSSIkIJRIT8x7wixrSaIp4arj2/Ht2OKM8o74b+CTo+MXt01I0YyosJWdtLSU3OA/xNwLfDjO8Tf3d4r974fU8ZRKJKUaHfnvfDu7zVMMd7+QrKeb8YEUNZ5B10QJvISZMu9gsAH3hFhCJACpl/ggZQqF6e2dYzjVY1O/wE6MPxWvhnPCJCEY8gIiPiMS3iM2FJofFyGYL7OGHLaiGrPOinhkk3NTFqGQd+AdyGUau4XcOR59RpIGJfmtjBjUyWbUDPPsd2A2Xit6z3HvseOtmYz/ZruNZjnK3rCU6D9dSf2iLtRoQiAHmH99BmkW1mwpBmvgUV9cC01DIFmypu4wCH/CZ7cxkqkmVJQjReEREEmXGVOhwa7Iu1KJGOjUU47Dyoyyk0XOZVaAJYDvZUg8y9eodHFHThdMuAmFUMagzULCoz8wxFhHj4fqQK1WRB9ePXwI4nDe3bo0pMIBARiniKnJLyOM9zJgxSykopgQCJOoZnmLjogfsM3Neux0ZA774eYJBhkCdBxtoOAW44HdxxECb4LErKL7pdPdWO0gnTFLUjad8x0kmLCDonrgA/ciMveqUAnefJyA/9Id0B500dtiI8UTxhCoZQy9Y61KUgdzWSHRulJQfQN9c38j/3bMfsn//yZ9lJO/xN/ls2Upsqtw9U/EsBHxJ99dWXHFS9rf/ksw+uTs9O5UOWPMtupS70m826On6veQmal39NbL5/x8Hs8Pv378df/D6wiO/QQWhWD3Xm8mGNMZvNa5rTZ7wUmiYr87IwpgOFNBpJXfwjKVmfSGFtJlP0EwpC4hkiWyFViKuGedT053TKN6VARCjiEUTI4Q4RjIoqT05VzjmbBx+EnZye6ZwDPv/S482bt/ryiy8rHPb/BXd+fsGB1Untd84NfbDkGi7kl0ICAUQffwyPeUGVEfr8VSgi+IYB74YXcD1gQ/acsrOq+dhmqiguB2rGSCOoDVJKmhARmi7XdThiShs4Oc2Y7Narkku4WEQoIpyNeWO3hFwO4mKANBg77RC9F4Vxk/A4B4YNwqFsDmc2HA0210Cz7WqUPyIUhI1aLmVl8utmBJpzUo6EDFJvB/OuZcO5Y2M6YMtH8QZ4c9LVF1db54TnpWUVvJv5QvPjYzaXx0qzhfrU8LGd+LiOiq0yzt25+tmxhFMijl8on7xSgxPYdO8Ebk4pdwTmfMRz2B8zlchCeQolRYQkAI2AigsaEYoY8gkpgucISnDHHjVEHoW4o4IH+Z+5PS7Ps0irCmPoueUwI6hDDFXI5QMb0ZRCIIDG5sijBpW1B2Vr2HTCWCagn0OtQ76mOqaO/wC2nQEF23K9Qeaekg6Zkj/mieMZkaM9fS5zr0TZxHFKwpU0gDUWR3AGCUdu4tAmc/DU4AQ2simHOQ0O38EBjGOmveNM6E4iL/ol3ViBtVJ1Au8I7yQczMHRTUGWvr4gO9Z9y1qQsKBDoddQQtGRQ7naNusPNCIoowo/IkIpZ+WUlEBQR77CD8OBARFR+Ub8OHWtPSirIAaqZMQjQm5naC8pIklhuQCFOmyq4/224zSprZDs6Or6RI8z8FwAdgIzL3o+AruS1AKXEfHIMwVzL0UjMeeEBguLYoG/AXu6T4Tc/R0hitRoKCo1iQhFAPST86CnAgN/rHg9WOMgsZPETo57HB12/m79F59YrxRSzlmN33HUDxKSeRm0YPMsCFTY4HRsgB0mudap7xnWkpOTU53hUD3FUXh8eqbF8almR6wxrDWZNaYxxnCi34qMjoJNdhlAmwUo6J+wEdrq+bjtOQi0gzDZwcehaerWyhyc+lfpsbrFCXyjbnmNE5gP3juDME7gFodrxz6go36HzMPfUKQtlNdbz6lRmh/p+OKlzl69rb9wPbp4pdnxhQKnZp8WWO9cHU77jrHqXQcbKLJ8PRLaljmM7VsJ+04cXmbQYPe536jHCby5v9YGmdZ8nG+X96r/fBZrchRzkRL8ImUF+ohmoZifKB+fqcERnUDgAC6zE/X5SH3y+pqZuaAYSW0f6kCPTB4PmS/zO0rHPN8pI0tTtppVbNSgP04E1HFAu1tdafsAcFRvH9DZ6g41r9RzQF2oXxj0EvQ1JxXeU3F0otnZSx3j/D3DCXz26ksdv3ij5vSlYnEqO347dNZj7xXYfKfMGCf0mNTT16LE2iBQpCprh5ydMnrLHl87cnHoxu5eCadv4Pw1BNWadQfntR3/Q/hOxU7g7YPCjmMc7wknckL+BL9E3xP9CPSh8aLJMRSia/uwA45HOP0QGsuFfEUE8R9CCj1eoQiDvo40McY5ZzVN1mw2OB/93rcjoRnTnZ+Ye3tQF0aPbB+Fr2kRoXD5nJRTUsqZ4owX5TxPp/c9mhYZ3KFEObdjOJwiat3FfM7cPZN/AWxcsF/03tHyuVwEbekzV4zpE2VmUJz2pPCfUG13Pp/p+PgI5++F/BcP/Wvf//2//7f+17/9m969fVvTq+N3sah7Uesn5Szrx/KaW8c8Hv5S5z0Hb1f1v3KxE9jfEaJRO32HX+eeaI7Nun/F449OQlLOCWRlyhJVId1roNdE/yVUO5XN32uFdTuDh3lWZy6yHyHbdDiU2StbxoYyTTNjXOdaoMejo2P6OWDBgZ15uN2Uc9VDRKrt9qzNBVgOKRRhJEnjGOrxIkvGY8qnQwHvNPUxZ+VnSOQlbCAl2kpJCaZRqcNgHyZfwPkjUnI8KSLEQ4+XLWyCyAqFywKF6mU99+jafe69rtPvHpBU8w8flRMZ/ZNyrLeksWgcFJ2Yk1QcHhA0GhFKI6oshCNqjnOfIpEO3L8Box6SKXnUSzH0O8JxCcKDO34ZxEUVnv8/vw+UYNuwNiY6jHG1ApJNIQd3iD8MQIxjIhE3YgzVvHDKHixJzDk49+JR1LMmeO4NNtbXeE3DxnrbpUE4KB4RqnMmsAHbiWlFKCIkbvOv9bHZAnqj6+X1quUbrcVh2bY74lv1vJt69tod+5i2fdB6e6vl6qPucADfLz9otb6uabvuQR37cV5uSrlXxlkaOEojWoldQAHBmzWiF6ZaYVHIfHYHIoZUZZ2ohouoeM8rFQ1AQclgX0Nb1eEMDf9z00BpJ+EILnbqIlvH3n9HH6oTe30jO4FX7C3cpy3fCG1Zqk0blXmvxdlcJy9PdPrqVCeXx1pcsM6fLdSczJSOGvVN8EXSas37e7nbaIW+aK3uG7pI6pC/VVQn8Jbx2aLfddtryTnSPd+7tzh6b3By2PnrXwJ/uLnRBxwWV7e3cvrdaq3lZqcN47GjHtXRrwa7UBIKAAESrRihiEdIIU1wsIb1z73cjsenUpoyhfxrbmziX9PQP6WViFDED+HGIgLyC1GLh/xH2J8dAS2O3h3fUP7GqiC8xRa9p9hxLtNjZF7XCguEQaPcIdX29TOvXzgOsH9kfFj3MPxY4r9nKFDxpzD0lpxP5ksxrAeoKsY1ofh7vS3abTtt1q2Wy41ubpfsP+/qr36vPj5UZ/ADzt/tpmeND/V8L0Y0ijSToAVePXuUXiIPRIiolEKRkxLfBc2cPST7xXnFkRb+y4ZT2HvPk2Od+F+TOTvX2YsXOjk7U56xbvI9ueFbd8W35grn7/L6o9bGDd/CYHt7o93tHbjlM+pWa9bFFY7hB+iS9XGD43d7v9Lmfsln1QP591pe3+r+6lp3H8GHjziCP+oWury+U/uwUr9tFV3h1VHokeSnUSN+8O6cFLlPd5rzIiQQEZBPQENaIt8gpoj6VIgLhqUv2gO+9X3LO/2Rdqph3sMd3+Yd87BSwp6TzoMDzFR5ppSUU+b7jG8z9vJz9vTzhjC0gebcKOU8FKZ91+/Qe1ff6638fu94rzi9R5465yknwj2y9sgxpJFImg6vIEL/eP7gHrJCERN4L6WE2QxxMvZ1zHZqo6CLQkKB9rRfCHuUKhlrIMkQIsA9hKfn2J75RwxtRZjSfqUOfxrP60zxiXWlCOI2DevI1DIa+zgFnQ752XdQMiJo8hFEFKTrMJ14RChMDcIQmsYqkK3HTqrN2G745qxjC51sp2c8n6Ob0lx/RCHNfTLM3+2JtiICMsIZgCSeUkgV4nL/YbWXq9Sx7GXaO1z5E6eQ25jgsaZ6nZemFWY2pkSEIp6izrXAtmxfzIUEcgpszWlj2TEelDOkkC+0pqntgs0ZPbL1exkpMcpIQW4LM0FClAHyFYpKQkP6ARXhPVzoKSaOplUHBGiW9qZyQSA08NVIibtf+37T35yUme8pZyXCFc6PJCnkC9bwpV+1j4X1pqsotd894X7IRwB/8aN6qnAT4CbAPQlZqbmat+FGKnXir4dZRIQCwRM0pdBhZyIlkSuyJIV+8qoyPytV00rtk5+VC4+IUOUfUSsUFOEJ5MXSm6T7h3tdffwo/xLX/xev8d2339VfA3szlZDNh8o+kPrqq6/kXwl88cU7vbh8IR/yHPGC9OFKok/mbb4+vPEven0o5F8G/HX8P37t/DVv/1LA/wfw/f29XLZjUrtuQkYPuBd7w4c8M16uDjvdskSgK8rb7/TcAAAQAElEQVRFhCIG1I7xCDDdDkfwHEFIUf+IF6aGoUZnQfCn71DEZ6CQnKeQ5bO8i8Vc/vXGCZuF6Re/l5cv9frVa9nh++7tu0pfvnxVD9xOObQ/WhxpNpsPBh9JgicP5IS/DO0vx34N9gw+E6ibIRhb1zNeukaD/t0vV7FdeZwcFvJFUJhIz2RrefFuN1utVxvGdC1vvltezj0LEUX2k9D1BziV7mGPNQ4P036MD7nOd4iWSYcJkSHssgXeZT/xHye60yyT0VkGXiTmGxHyQeZ8PtdisZAPCr3JsJ05Paekaa5EhILW/N3HpCLEbXshPaUMn6ZuVFwvgo0k8vljY7Ne11+v2LYfsO8lTh4fbBo+IN3wYeJ51bNxg53cXvLGxhuchvEHQbzHBjoljhey2mjUpblKPpbmZ0qLF8rHLysSNPwLMNLb5ljbNKN8onwSzBWh/XUQJC00/CHoO3gYkJ+8f245dPJpXu65cZg7xSc65rmtCTXJ+f9s0FBt87EdrI7ExziW+Yk4SdVYXM6fGYfU4QFYCwWd3zPCHePQQifYYbRV5nAqcbhjR3DigCf1D6rAAZz6eyUOdowgHoQD53BwWBXdUoGDKbm+tpVvlFZRnTAdYhueK26/0LYUEUrYWwbhOUDc3SdD9WIch/6LJHLIJ6B6Ea10ehCPCLI/j6noIS1E3MZAicSAAi8hU8q5ro2RRu2xXrRsDD2X/Euxh4el7oGdq36nbDiQ2u46uUxXXCcxMokPvwGFD8oi0p0HZBBXod0D0PWa5IflI3d/h8sjj0Ago5GgRgS8Kbnj48T/ZYLXAzs3jBVOYB9cZPo0mw9rkd+jfmcs5ou6rvR9Ucfa1VK/4/1o9PS5yoFQDhuFcETUOrP5XAucwMd8oB7zYXp8eq4j6BHvl8XJmeY4RYSTc8fQ22HeWQdppsgL5dmxUnOkEjP1kUFDOAP6gT68pop11HaUsKeMYy/3WzUcFGachoHTsOBs7XAQdqsb7ZY3ODavtb2/1u7hVmWz4mN1N9ohAqiXZaebhGgDXSTkO754pfPX73SBY/PEjk3WNrGu9bHA0Zq17RII9UpKzVzNbK6IhKYF7x50SsjXgMwh71627VLt+l7+p6Afbq90d8MH+sOdgj7lKBLvEqu3h1dBR7Iu0EmZnSiOzlhrz5VPLjgkPVMhr0dPXTTqlNWix7aEOM8UJqnBTooCnoFjOiGHkXEA2xGcoOLguXBo2+/u1eJA9y+VN7fIhFybu2vSHtRzAFtwvhf60nHA3GNnPXrqkC9w9h6/eKvzN1/r8u3vdfH6Sx1dvEG+C/WZ94AaDm9Dy1badJn3AXpinMV4C7mVGkXK8rxPEUpInZDXukuMqxE4cwOnbiBjj4w7/9PVdx+0w2HdM8ZlfSdtHziPXtLIvXrixb8aJk3+ywH+Cyz0PSN/QlOiDZqSIYV+eDkt9JgfFDkE0V9wD3yk8B8iEYQqkoJxNjxXP42Q0yNhZ7UOdcVFmOeTO4hFhKayCuwTY/LHKFn1rrZOmuesxjkbEY9tMK4ZNE0jOzgvcP6+efOm/gXLBQdQlkVcBXzuRgKaDpnPnLXA1O360MXUaS9eXOjLL7+QHb9/8P/1+/VXNf7q9Sudnp1qwb7IMri9ahf03/GG/WDDXtBjuGaPc319Lf8FTu/xva9xW0fMX+9jzWM2n8v7qoEPOjQf+jeDx6yZKaekHnvz+m1+E/xN4jXP/cxN1nw214I10Tzn7KtNZ/OZLJPbbChjDOFGs9kMx/VCi8WRjvg2cfm5ZSE9o9ucBlkiqraqvuTLDZoq6nP/IJ3hIsqsHsNTnMTP3gGfCJ4/gJwjksGUj0wkpBTVHqyznElDXxmkRNh5lIlIipjqDVT7i7hCifwBrjeUl68qf6l6L9iibcLJEdTb83WK1LOQtbx3PD5GiyPI76COdKpSCGY8602Qm9ldRghac6Ahmb9M9emLLGeEy4xwOCLoi+U3QvUyMWpEtbR+6XVQ/5dW/W9V3oNGhyY7OKRjFrl6ouOIUXnQiGB8QAKEI4KyoemqIR7VKpg05l+Y84W3t+d+IW2iDhuuWyl5pVpPKKr9D7bsuRBBGrCVWU6XL2wkKi+o190W2/U6YthuC+2ad63G+77g5uz7De/rlVreVbvdnba724qWPXVXVki5Zq5skGInNi8VEb0SUEVBBIN9B6UEX/mChuMVTjAoZwLiEES40ZsOUAg/hYJ9ewUv9EAeDbSwx+/ZT/Raq+N7wXK3fC/s2Fvs+CbY7h60I95nviuOQ4vLhS7enuvN717r7e/f6s3Xb/Tqy1d68faFjl+cqDlm3zcTDuNeXS7qUqGlTjv011Y4Lt7mQTpg37NjrPyL3g0boCVOifv1Vv5F8BVOjQ84MT7wrqhO4Lt73eLguMNJvFxvtME5t6vrSUHP4gpFBPr1WGd5rHPKypFrGrkK/TOvMjIfqRsznozjWORfSkZ5fp4c/1LJfm1jDHOtavqzQOk6FNDHG7vBfjy/jdb2ZGdwpS3zuuMbqlfHC6tnXfC+a6gLJ+4h/EueHoefC/N1WVPjMOz4/x/gPhvP+/pjyo86TIXxYrlhXQj2IqGuLdpsOj08bHR9c68P72/04ftrffhwx/n1ve5u11qtOu12lOUbsS+Z2cJaFobDmfU88Y1WtOWssuW7r3cDibXGe8gF+8ajhebsGStw9g5O4CFtQd4Raccnxzpmn3wy4oh4w97S75eWb9zd8o7vozu197fa3UPviLPubXDyrlgHlzh0DTt+H1gbH0h/oMyStXLJ2rg2cO6uOMtYQzdgeXuvu6tb3X28wSF8qwccwA83d1qCFfW2nLva/ktB16DQc2s8YtAzqY4+gjKDkilJ2PWMKc3UNSvgEYGOUtQ1OEEjQhEhcYu2CnrsmWMeM9NHFD2G+8ew5yz6t8w+B3GZghziqms+e95Z08h6nc3n7OfnWox05m8HzkddzqB5mc+Gc9UHzlrv0bnPgjbbLe0VVTF5+BuorWcprTzutT3adBdC0x8pIvS5KyJqfqADtx0JvdQ0iRyJp/UxwW2UqpuCSot6bNootMut/VWGGvv4s0A8i7uZCKcazzOHuHMqKBcRihiQRkqCKjRciIAQPC0YIDTEh2yreQz9PBIUM9xGRKi2a31NIC0cHqnLoSTuUtFX+8Bm2MdNNtJbLgNpLF/VY7U7ykF747A88QJqPSiMqal6WbaIoNlDJIXAYboOr6LKaz+mPSz7mub0nvEtzgMoj7z69KMyscz7AP2oBUgIg4ftKmJs37oBOWFj7IFsbxNqmRRKVU4ppVAEUMiXWSOKCo8K5HmUr6hQ4DksJMnkmcOEgCOIUaY9dZpEk/UR+vw19NnPAW7DbQ14Wq/ygWlEKFJSTkkpJzU575EOdBGBXAoNl/s1jgVj3bHG9NiQ4fWhZc1Pzzv9GLc4ZmDAzrLuGRP/jW6LGhEKCw6SO1hBmgdR0HBjfhgO/wJY7gm0k1FcziiJMD1joWx5Qe54kW54kd7rihfS++/f65tvv1X9Ve633+j9hw8cpN9j1L18eOKDqLdv3+jrr7+uzl8fHr24vOSQ6kiZhRjWla8X4NVqqXteZjc3fjF/GJzKf/ub/vrXv1T+33//PW1e0fZDdRK2LMgF43QPU9VDUq4y5yc05ayUsiICuPTPR1DUcMVKidcbXk6TnGro2UXaWMZElIsIRXwCEvKFfCjlw6ZjDuHtHD8/v6gHeHaev+Uw7w169KHeq9ev9QIH+tn5mVzWB1vNrKHPCf4Jbv/8Ow6aCIXGWxGhwBYzOp+xsTEcToxPiHnCDC4j6mqBvRUWmo6xtNN3vVnXsfWBnjcm3pR7nHsmoyeiqeGw0TNZDdtn5QuvHptwWs33gk6ZmlfbfZShd9k931495QyXRVT6IhAVlt/9cH/mHHIuvNGDNvQx5ayUAX1MQXkNF83xwqCDPN1X8zUcHkoMsrhN99F/C3XNh+0KB8+aQ1LPCcOHmnYMb7cbWUcu2+MYEP0MwFGoGg4N5lmaN6FZlnIK+UDBevHxQoeToYuskuYSjolYnCkdv1A6uQQvFccc/JO2y0dqY6Y+GupH7XuEqeoVPInKlOCT+zAtxhIRhIDGuOo16sR6qfEfezwv6/iPlf9U3lRnop8q81umHbQThEOqKhAXYUZdHhvVi/w9dXiCE6dwT2QKe0SNIcmpkpkaDvXEeokjFuFk43OF5tYjcLQUgKO3OoHtCO7ulDiwCg57KroHzopWShxuJTtyOBxK8Ek4YmLvBDZ/ZBgaV0TIL9wKBW3/xP0zivwEhyfZoxhP0g4jbi6YDxEOSV4f6oYe59h2t5XXnNVmCQXbtbY4zlr63tHnHudTQZcDhn4HdlvhhpnkhXWjsJYYosh0tuehp6gMFzU9lOu5qqp0ltGgYD1EZ1303J/Wgx1x85nN5zo5OZH/8s/x8YmO+Lic4+ho+PCJCPWsa14njB0fM7vdjgONdo+6Nlpu5I8IJdYu150v5pqbFx+mMzC38/fsTPPTMzXHrBnzY5WEM1UztZqrw7Fa8onS/FyxOFdpjjn8I58yHWtNBetJx9rThVeqhPhRIdqtyonCdGhVcGqKw9Syu1exI/jhWv3dlbr7K5WHG8UKW8UJm3AQJhyLucdOtZGiHQ4YvQYj8+L8pU5evgHvdIxTc15/3XqmPp2oQ+bW/yw08geyppn74/VukAtmGqTrlCmdsfnG9o+TWnYCL2+1xgF8f/1eDzcf1K6QFZsp2FFve0GnfRE1kzrW0L5ZoJczDf8E/yU6vCSOnmYn6psjdXlBOfRIa3YE70qoBR08CmOjPXp0BGxgyONfH/XM0R4naYc+7ATeoavt7QdtcQR3d9cqHCbYwVrsXO/X6pnLPfU7eijkao7P0c8rnfqfhH71hU4u32px8Vr59FL97EzbdMSx8FwrdLZNjGszyFwa3iE4kQUCKPldkSTG0zacPLrYX/gd1W6ldqN+u9LOTmDGsUWHHWNZHb6T09eOX8KxuVNsGWdTkLb3DO9a5hXoglv/yIWItXqlFrbGfouHmQUqGJBSUsLeEw2FwxOIU4g7xOMRGq6IIDmGiJ90uGMPs/UcBg73pFXbcD6obcHf7eSc5Xl8cnoq7xNfvnolrxNOoyjmhGE58CmEatsRsadiLM3TPF6+vNQXX3xRnb9/+tOf6p7e+9EXOIWdP2dNyk2jSZ5KkcfU8roPD/cP9V/t+fjxQ6Xe36QUVcZTZD7ioMx7LMvrdgckmTptOMDJ8uW1zXvEDXsmY7fd1cNapFdDu/PZXIvFomKObI5PPEzNM6WslHMtP5s1w2HR6Pyds57OZrOqz0yZnBJ6AQo3/0k4J8iPfe6g78fnGKrEjwn7Cj8dqMz9iNpSoD+PvZGQcUJOSTkNSCkrEU6UTQfjS1AR8HmOlGr5iKQI8pGKN74K61uFxcY2IsgDKYXM3zLYZnrKeU/v947H3dSo9sva0LNI2ibM3vCW+QAAEABJREFUa7LnGh9t+zBMMyLZbFWv4HmIGnVCDUgOVvghPcb1P9dvqAGbgMfJLJ9Tp8mKxza0h+pV10XsxbZSQX4EY8WtCbUkQ87Am3ePPfXVbniD1fBAnTdhrDIQ+ESEgnZslymP9kycVOwJa668exVssec7qlLzJtx1rWy/ldbDIPdWsp1H9PK7tGP/0bKX3nX3srPUcLznXVtwrPLik6KTeOfKRkyo3rzfVeEYckCmZ3gvFCRUWjTEByqnqZA53S5IOKCGoERVqcNZYl8hMYdrGtFav5csF/0YaEu8VbCPkuwc3lBqxVq6VNs/qLUzGwdwHBUtzhudvznV669e6d0f3urdH99VR/Crr17jGL7Q8atTzS+O1JzN+L7MinmoOoLVsV80enXot6WFLkQq4Nu07UMtCdu2aL0tWtlZs97p9mGta5waNzg0bnBW+JfBNzg0HL6zc4O1f73ZsWfv1LaMCxsn2Av2Cv9BL+ExNyWuSvVPv6bhLQhyOGL/9IY/28B/Dik+K96/OqPO/aKeNcWHvTu+q3btrp5v+j3Vtl2d/9V5wPyva8xvISP2Zxv8SUxtxRT4V9F/Zju2wZ/C1D7luJk+Ch5WwwSXcNj0OVxF1OhYT9g2q90VbbedVssdZ8srXV894Pi90fffXevD+zvdEH+422qD87fbJeyhobUZK7ZpJjyBPCZ1x7vCgEgpKeP8nc3ZZ3Ie6G/whb+d2cPO2XfOSTMWjo/h+fGxjgy+U+0gbthfRtBD3je71Vpb1rjt/X2lOxy/Nc56t8LZe//xGgfuje4dxnnrvwx+R5n7u6Ue/JdiVhst11utwIa1c8O6uFnttF6S7jK3D3yzgut7+NzhEL7VPXzW1G35trCt287ptHyVfYAQ86UHzv+5MA+D7ikiUFcaQDgi5D/aX26jr+/iyh8F13c+i3lPuIDe7+Zn6BxnoE0L4YBfRNR2csrjvn6m2XzO3t4UsM/3uKWUJMq6Xy3zf4MTuJ69cv66I9wyJs57Ig9tWI6aVvXhV81gdfrsFfucFIkmo6KGkaFS5OCmXIyAcA/toxf0UCqsJ7dnSgEHIT92/4witbpbHgKELAwgVGWNiKeUgjECUm+3Y0wRh0vVESFTMgjx/Pn31EZEKI2IiL0sBLiHOIFqsW6zH+3FdjHo0PoaIF+jPM6r8LiOdlTrOD7CdlXLuM4E8zAsSwrZlgJaEY9jHIFsGi6qYixF5lUYyx7+hUTzr6hphTnQq0f+Qrw4n16RChM/nwKGpPsOHsDtIUeCGpFCA5h7AbC3TFq1uYkGZfaAzXjT9NAygVLlKeqrTMjnNNADblU5HaBGrR48R8CaoXHboaD9RLumEcRD5IWGP4QlwgM0XraZCe5vbWbMe06CBNgq8Yixv4l1YELOluMQIcsjyovL/XCfesbGdtB1PfvKtiI589PoNSlISFesBKiFdRC+v+k9dDKQGSQ6EwAahkiLf7y5iFDDYY5hdi0bos1mK/9t/ZvbG5yz3+nPf/53/Tv461//qm+/+5aX6zXOYQ7rkOeYQ2kfGH355ZfV8fs7HMB2BJ+dnWteX3pSz+bLi27leXOrDx8+yk5eO5P/9re/6m9/+3uFf13sX/3e3t5qjWOsZbG2eiNCOef6t/b9IrWshtMmJHQyGIO4AvwGN+2ay8RtoMPT6RrHwCnGFB9oKNBPlcuypdAUnvFi8q8OfBB2cXFRnb9v3ryth27vvninN6/f6OXlS12cn8v/nN1ivlBmjFwfrpheQaf9HrZV/WZXSO43iBjCEQNVvYZwRFAsap8yY+PxmDHePpCzfSKkeiZVBZOssKBonCQRIV+efN6Ee6xtG34p2/Y87i122DL+WzYshst12FGIP9Tnrvx9GOg6G8q5vCe1eQ8oiGH08gTvWPhdxrBNFowrMS5Nw2YBHS84EPRB4pxNxGBnudpd1TsNRsTAdnx6saIBYjVUg+6T4bYss2WfbN8buYeHe7mfTrcMbt/6SznJqOFEmKYQTRXoLuGgyBP4nM58ZjepV5N7UbWWE7opoPOHdnEJNrg4ejU/Uzp6UR3ACScJHgCVo3P1syOV1FAtyRdNQni6nwa8SBjumhyKCPHgjmdw8pQmrsJoP2IaezL+CXeBpwH5z3CHxFbfD9UrJtlGuo8712kAW6wGxFhrD9KrFhNPf6CYwpxqNccHO9iC6t/031IGJ0xZq3CQo36pKA8KDnYSzt/M4ZUdwImDrKhY4vxdVWQOsjJOpowzNON0yjhDA1szPEcmyDLSdpXAD4P4v/oexfhks5bVa8CAYY30uuG5Jj73Ap1FLsrGDNoMSNAIDvEmWK9o1ONo1L6znqkC7XMAtQ/3Yrx1cH1eMTXHc2gqTWd6xttrRkSoYZ33r+POcMSeX5zrnHeA3xPH/uCcz5E715q1n3VdZY6xaZvWG681Xl8MrzFON8zfcL3k9YUP2jTLinnD2jBT5uO1OTpRc3SqBgfwkZ2rL15rfnIpNafq4ogV50h9OsX5e6bOaTiEdziAjRbaZRycOIH7aNRHrigx2GxRqnKHenTVMhQbBU7g2D4o4RBMOA3j4VotDtftx2+0u/5W/f0HxeZGGRuepa0ya12fOo5ci1YMwTZlaXGihX8N/OYrnddfA7/T/PSV0uKFLHdJJyrpGLmR3bLJsqUqixjfhO7r2krvqu0zD5Id1DieOxyTLY7M9d1H3V9/ryUO13b9oNLuVPwuwRa2HEbuenpF/zU7VT6+UHNyqYZ11jQdv1AszqQZcjQ4ga2j1KhDH20JVTOiLwwhJkZglEzIRSPqcTa3zM8WmQpO4PCvbTdLaXmv/g593XxUi0O4W97gfL2nylI9879wyOvx1YwxSTN1ac64HSsdn+voxRucwV/q7PVXOnr5hfLZa/VHl9rhDF7HMa526uSFyghBhdyRZ0oGek+RhLmCQk+KwusF7+eEvAmHcOq2LEsr9et7tTiCdzj3jbK6UcLxn0FCv7G+VayRfXldy5bdRgVetlOmBtoo4MfvQY5AlkdIDosLStg3kd/oLljOgVwhJc+pEQE1nBYRNS8idHi5dkRo1jTYNXOFuTzNXdM6V0mrepioFQLMKVHXexT/awAXFxd1nZics1O7h+09CdM4bNRjw27L+5TEmF5eXur3v/+9/u3f/q3ij3/8I87fr/Ty5Ut5DVosjjRnDWqQucm5yl7lJ57os2V+4FDr++++k78V/va3v+mW/b7XnxMOwiznMYdiA4+ZKh/qet9Y02azqouUoorbMwdc1/Jt/ZfidlvtfFiDPhiAqlfzmOqbx2w+VzNr1OSm5luulFPle1jWfbET2nVcPuesCNv00Lb13qMk0wlVqE8+UOiPpMMGm1YFz0+W/MlExOLWgFAESEnpEPQhZ9KgEfSFvAjKVRCvdIyj48FGQ4l0IyIkbuvWPTIGeUMRoQS/lPJAiUeEnO9x9zgZLXv23W74kN4Rbus+vpM/sl2ugnWzB8OevJdpTWdcC2NerDA4S/GDP/IVfvwP/nUaGC2BcfHYTHD7EaGI2NvQZEf1/ZCchz1WquEK1fKh4Q8xzK2ojr9tgneI7cG29Bwu47bF5dpuowK7zCkpp4QcSUF7FKl3MXfLzQu2t22ZYmcOm1+1Q8dHFJcBNY93Wcd71w7f7e5Om92ttu0da9AD9sy7rWxoYyc2MsB7x16PVxB8DpK4nQpRREFWAajDFcRdoIJHGOKC6hCJNCNDQWnIbWrYpXghy4joNYA20hhOrSJZbr4ZgvdtrNTFEkDTRv1sJzuB5+czneEEvvzyhV59/VKvfge+Al+/1uvfvdbLr1/p/N0LHb04VnPasPfJChzBYm/NjNeO74gd7/IWfbaSOvY7bUlqeyOr7ZJ2rSHtemnbFS05e7pdLnWFw+L91bU+4Ay5ur7RDfE7nCZLnMErHCBbnB5+L3SsL49rC6PtsWbMfdNxVV3Q9j92F6o/RWGsaO0gneD/3P+5NIAt+KVbPLe7Xh37dv8z0NvdDmchewmobai+p+q+oqM4hliN5x/oSkS1u4DFz4Fqaf33uz7V+V/QS1d/XrzOwjGjVL2F2GZwXtzq7m6lq6s7zpavObf+oO++vZKdv7fXSy0fdmILqb5ljexm1JzDeqbCN2EXjTplvkxTRfH4eZ/DPiqxP23Yl84XCxy6R/L+9ejkRAu+lxdHR7IjeAgvNCfNmC3mms3Z345ITaYdqcXGtpxrr+7utGRNW+PgNVZXt1oD0wfow8db3UHvWPPucQrf26nLuneP43iFw3fN/mrNgrkZsd322HOn7bpVdQTfr/lWpc+34GY5OINxCtsBPJwJtCqsyX7X9azPftd1fu96nozwmrpH1w3v5zHP5Z+jMNe40el0hyIMjTQISIKIq4g/tUKpMaLMPdIcIMV3jVFmaqvKgyyd5zLwvHa75pl492fGzN8l3udX5EZOH5t0MUUE+4SslJN8mdfO6wDnx14H3GaiTMRQa2q7Rz+F/rs9REJW1x7gosYQe3xOfCKFUkqKSqPKEPFIJcIaroE/UtTxKei90JZ15PyJOgwmQaCuR8pP3kGJiFDEU5BAjhQaL+c7CNWIfR7pNVzTiVgsZEDQYfQcHpMhv/qe2jCNCMQYAceI4DneY/vWgeHUIQndEXGa0WMz/ua1HZnWsXUa4+o0o6YR91j39MO0gvDQOY17zCSPqRGMrWnC/tI4xlLwR7WKq1ZeBEzdRmF8Ha503JPWdghTbKyoJ9R9IuXgDrmRcJsxyRMK4kaVJyfsfbS9SEppCEdQLmp1ERTBQVaelqkgR5UPWuMItae1jHU7SOS6xsBN9XI8IhRh0GYYDpNNmhTSCIf0j1wwiAhFhNw/z23TnOmvQZ9TyuQZSR4vSlfdFvplu2jblr2oseNM3INDx3tTYwwPSuk1UBRAZTOosFIq9JteAbeIoHNSeGCDTpkaMaaHuOoD+ituxtFK2HLAYkfc9Mtc/zPMf8Pp+5e//EV///s3mv4Zt55+L3ghXnBAfXl5qVevXtV/ttj04sULXpInypmXKRPJLxz/c5v+py2vvKH/8F7+557t/K345hvi3+oD6Tc3N/VXv67jSRIRlU/OWXVB98uYsOMTUsroJiSFIiboN7vCnEa+qhEnfBoUU0QoMTYppQOalJHTB1V2/Pqg7pyD/RcvrLvXevPmjd69ewve6bV/9YsOT89O5QOqhs1HylnBn2pn6N72V2yXDk8YbY+hJKRff4VoaYC4iPLUkEaE7un5lSLJB27un+XNyOv+u5Ll3C+sllWS7cfj6w98v3w93j6IPITTttudPDFbb9yZoLZR1yvmA3p00LKpGvIpy8aofhB6k8ALe2qXorQquV5PxBSiiFBmk2C5F4t51bedL7P5vNpbKGodHqqXK4G9jsewKKd6DWuC+7VlQ+H+2BGzfHiodr1aLbViE+c894vqigilnGX7sI3P5jNZnoZNI1kqHKYb7FwVHEgEDroEGu5ReUkAABAASURBVD6uG5wWDR/4OSQvajBTicwmNrOhda4P/hfqmxNpca44Hp3AJ5eKowvFAmdOmlEn5D889PyKIMWATPcUjQhxkxwjJkKce9ATOiHZYcjPuF3S+BlFf1DE9YwfZPxrEujzoI9JBlOD5jkw4Mnt+IiaNoStpcLIPUVRETZYkQhn6jtuUnjwLsIGVLElvqHMGkNfEX7AXpa8zB40OX8rrb8GflBqybcDrl1RblORylYJ26rAgoQ8Yo4N8wVZbLDALdPAcA8dHsL/wU/Pbc89rwn+oOl5/xT3Aa1EklITmi2yZvOsZp7UEMf8SS/y/9uGUjTosod2aN20QImaF5vFAgSCuDiwCsCCJpqgXEABxX/2TfGIUE6pOleOj451cnqiU4MPzWM+MuesR7lpFLxXCu3WPnpNZL1rOQBrWRu9jk7U64vhNMPljaqPcfz6kDojoaGcWCMaFd41KEcxP1aDo3Bx9pJl45XmdmYeXSrNX0izcxWcvwVnYTs7VZuP1cZixBxH4wy+M/XRAK9F8FZSiVCRr55YCzZKODZzt1SDs7XZPCgv71RwtrY4Wytu36t7+Kh+fa2yu1dP+U6dNsybNfw2kdQ2C6Wjcx2dv9HJ5Rc6ffFOJ+D44q3m/j/Qj16o4KjuNFNXP/ZzlatQPxDHUiX5879Vo50a5kDGCRztenBgbu61e7jV8uZDxfr+RpvlQ/0LcBveTxs+wnccanYxR4fH6OdUgTx2/DbobQaakwvlozPkJG92jDyUxfD6yOrRRMFyEEWlPngy5/DkqmeN75CnRZ6eg2ghU9qtlXECJ5zA/uWvfwHc2TF9f60OZ2q3vVeHo7hXq+C9UnD8tvR7697RZpmfKp+80ALn/uLynY5wAB+9/FILdNecv5UY535+pgJifqKYHYE5vIyZIjUy38hJCf3nCGhR9nuIw4RMuw3Iflf519SMbbe6qzq0A7jDUS3knBDrG2nF+EK79Z16+tdhz8V2WiEudMLz87dH8mkuYpHwmP4YIvm3uJ+LRAOJOVxB48k4iEeEIgZMzbus3/V2opJZ9zprDojW6w0HOtsaty465vx+7ladDI27fgV8c2I8EvxhXnMpR/DTd8jN1UeirveZr1691FdffyX/4teO36+++pp96VtdXLyQ96uLxbyuT00zk/d3uclqmgY+gb11HMCt5b+4+f379/qGPf179vPe87fsxdxH/0VR83Edy+z9jcMVs0aNAb+ccp0HXq92HMxUx+9mU3+x4zSN/YoUMp+MjVce1K2UuNOeo0HeGbLPWUsH5++RFnzDWLaGOhFBX1TZD7bX10hBGkNc1qvhQqYGyT9xu9SEnyj6C7OjlueJ7BY+IlT/QBOICHQEoBETTYqg1B7EEyCuZ1cQj4iBB2UGfac6/g5HuJ4RohhqKer9rVztlUNDxt7vpI49eke4r+gp02uy6b6WdRrlx/Cgf3Q2jrUOr3DEjwmO/w9+Uw2g+uf8pjGZ6JQf4k+agC3YTmwXToOmSsm3gUyVTMMPUdvTrAy2w3vP9jDt3WwzE5zutpmOqhf1w7xTUrVFaITbJ6MWGPjCmHvgX2ybtFFA5Ue8dpWHTW1KH9ps1XZbbXl/bXinbra3hHmPtfekP8j/hHLRRmwSQCfxJtckXEEGQ1Al8kwnEPUdNEp57z8qeH8OjtpeQZ7VNdUI8YcEnoTSATJhUIAyzTdwhpJKgLsHbgcancJtJOgeO9L4boi1BLpYqQVd2vL+75TYzjSnWYuLOXurY52+OtXZ2zO9+OKFXn71Cifwm4oXX77U+ZsLnV6e6OhsoeZ4psT+GrHU05dOQl9GQNOAPkPzozMYp/CW+b9mT/uAg9e/+r29v9f17Z2ucJZ85OzoCofJzc0t75k7nD33fFMv+Z5eyf9y1o53RX1XsjeHDZqlUYWE3njo11/W32dqw945P1LC2f+D/0ANFPXM/553Tlf3KXby+FeQthefd/rXwPUdxXfUfk3YD+g+8Ot6YNv7Wfh17P9T16pzw/p7hpr+Gckp6mzjMyWkfWYwpoV9YV9/CXuLg/Pq450+vL/We/+Tz+9vdWPH7/1W61Wv3SZU2ix1M7G4gRlrBOA7tbB2lsiqcAO8RxJ7xdliITt56697j4+1qDjS4mgh583mMw2Ya7YA7C1npOVZI2XWaSDeUUWFd0Yn72V9BrhkDVuypi0/3mh5daMVzt4VdMn6trq+0wqn7xqn7/p+pdVyzd56U/tYvzex021btOPcocLhtldr7Ghn22lrR/DDVqs76vqfvMYRvDI/eNW10mcH3pP5jJQ92XB+2jI/AN9enUH68B7s5L3aITxPPgW/P8vwIhUKBr5Dj1OA8JCkMcTcdMJj6SF28IQft/q6rveM+QDvEboxzW1iOnI7iX1ATln1W4Bx8P4+N40ye/w9+BZwGVcwH68Fm81WO85s3S+3XnmyP6hnSrxQnD6hsH8oFopxddnPAoESiAiaCkwBm0hJltGIGNIjQtIEdAHvnrbL2E4hXqGnl/s84WnOZ2JuZ0REKGLEs+JB3KAAdwwgjYACaoi6BMe7VE1YFg+oaZW3yk1/KOU0yC++p7YigiYBHCKgB1CQ+Km7tk/LIx2kHAqSiqgFe+rAYFP9wTjb3mucuraB2p/aSykiGEswjWVMYzqkBfFIoQggEOKp4aJh7tp23Y+6TY8z471vx3HarW2a0m4Bj5qsHOBnCvFd2wjaAbSbYrS1iaasNMk05UcSQdUHgRAXLGmS1hxwi7RMQpUVWmVE5kk2OkKlZze8Kk/F8CekiBiQ3OYYDqeLKxT1qUr1C699XQI0o4hQqv3N0GlsBpoTNMCoC/ewR99e61rW1pa1L/UMRqGTpkYNe7GhoOOuUNNqGRsPSnIdFGSFENNvfYWGPwnBPbgpJQUdqZDzfl2LPS+BzXajBw41fYBjR6wPcP6M0/f//b//V/8mv3+te3d7q5ZN9oKX4suXl/rqq6/kf+7Zv/Z9wSHR0fGRLJMV6QV1y2K65jDrAeeX615dX8v/F9i39Z+R/hsO5b/L4ff+556vrnR//8Ch6qZOxogYF+xnCzeLuBd2L+gRIbnfJlA9v7BfrLim1iI19Ns8Hvkx0m5nZBuRRrmzrIuEEYbHCTSzmU5Pz/TixWX9RYUdvXb6+p/K9q+n3719p1cv+ZDCMeyDMr+4wvXdGHZV9raGvTlOu08mIXHbXoV+u8tsJ26H4Um3NQ8Zw3bpfvKy9RhVMF45JZFdx9W24QnmDYdtxHCa0WOHzpvsZrVaVXvo2KjQ3dqMX/g7JqjruWyPTlS5R+XvPNffYqctH5I+cCrM2WIGCJGQpcmMkTcAoDmA9T3Bstu8XM88OjZDhbb2/Tc/Qxpahze3fBXas2yeU0vmlH/1e3t3xyZuzSbNn8J7LvI6Ujc25k+9iFQPJX0g642kFyf3dcf89N9e7dEROyGSzQdQx+MQ4g91q72kRsFBv6AlGrU4Pow+Hys41E9HF8onL9WcvlLgHOnzCWWO1MYCNwiwIyNmsgNn2BAnuhV7BG2pQvUqhEsgEjFTiMRHv+pV6nPIHYOUn0I/j8L85xX8Dy81STpRC+TwIyZ9OKccaKKQYECe3E4znGgupoco8DA6KMBh5L8gEDiNAqcRnjMFTrPUr5RwtAVIOIeiYqn6S2CcwIn0jIMpU6fZY6uMEyfjEM7wS0+wUyI9YTGJNhOOHyMwxvC8KEKeor0ZaLpcYgrbKkqNsIpW+nMfn9KE6xbmqNcAzxnPQc8vp6ec1Mwa+fDff5N3sZhrRjwx/xPmHckSDLJYKtEvU89lMcfMdwJfSWR3KuwH5Hc+0NhnHVwTt4OkTwaDeZtzluXyun96eqJjPjQta0I483HbXoPcJ/dtt9vyMbmT15j1elXXlp3XPNbGgizBWmx4fZzqmRpOMxz2OrnlY3DHGutfaXQS8z6ppAxmCpyVi9NLnb98p4vXX+oUmo9fqJ+dqsxOJGgP7ZojdaOjsRvXj461p+fDuiKSeiW4DyMX6DepJXeHwxXY5mx/tsXNnfC0ql9eaXf/UZvb7/EPfk/Sd1rj5OzbjQJuMBMLHXJmldxIs7ny8ZkWF691hqznb77W2ZuvtMAZXObnauNIrebUnDNcDdSg7ihXlMCmBYoS62xCJ9FuOd9dq2yXanFiru/Zp+AIvr16r/ubj1ov77GDnTB7IRRAsshSnqtZnGiO7o4uXmp+/kqzs0vW3Qulo3PW4VPkPVZpFip5ppKQhXoFJjannoc/QPxx6veD33s9tl2QS1WuHXJthABq/evau2tt767Q17U6nKsFB3FQjo4OMpkv/ew8Jon2miN5/AKn9Bx9naKriy/+qPMv/6STN7/T/PKt7LyO43NpwVg3JxpkpR4yC5kjN4qcFSnLdpoixK1AGVV/favAtspuI8tTtg/q1w/aPlxrjZN/C1rGuEPe2N4p7R6UGH9BxaG72pVSXXN20I61pIf3gEHhnrMSibQomeo/wRXIEMxbwzqxbmqYNIf3aSgrIpTRY8OeKVuXVPbeaL3h4Ib9zxrHp+doy7z2fDV65ncF9tAD53uPfc9h+Wq5qnsmH2S47KSnSqMIJWq8FBGaz+e6fHlZ9/H/5//8H/2f//2/5V8Av3v3Ti9evJD3ITknxjcon2Q5Z7NZpYn+kKgWO/Me59tvvpW/F/785z/rw4cPssxHrGPn52fyutY0Wb3tuu51ijL9Na8ZB205ZfmK8WHZN+x5vAf0Xx7d8C2x4+PMbWb0leGVqZ9yQrYk6zciECdqPKU80iG/oU6D3O7vYnFEv460qO+AmXJOtZ58oSLrymvoYFQk+Ebnxe8BqEAZUcOu94+CNmp7h1TxlCt5NFuL7TNqgjPGFMfHoEZ9hNw/9BDQBPbp5BBOY5rLyxfsRNO206BOShkdNcA0K5EWEUrUyzmrMbBf24aRM20lVgH4DGtXJ49nBetXj80afqdN6A/Sax79mHQ8UY1XyH/Ec8IQF1d8AiT9+ps+/PrK/0VronvPgUH6RwU8jgPr7mEZlB4R1S5SpaHANiIGO4gITVdEyH+mOJHBnt0M6Fkf+tE+bDtTuJA+tU/rtXpEqLaXTGmLeBBWvaJ2wXW8VpY6d3um6wDzFWlSr2BdTLkoUi8F+zreOR375V3Lu2p3rzXvpvX2RuvdLfutO+14R7Xsn3vKFXYUBR7mo9qTonrRvOkQc2SCUx02dS6gfTlpgrN+FNSp+VOFiaaa+vxRLFdtw/3rFdUJDE28Uw/AhkIlduqNBM3oAvRNqx5aZj17l6Q5Dt4THL3nb87lfw76iz98qa//19f68o9fE3+ri7cv2SeeaXF+rHw8V8yySg51EWhL6hGQlqGhzn9xDmwZ3w3vuNW21Wq7Q9c7rdjPrviGXxK/eVjqA86R7z9e67v3VwM+XOs9DpQrnCX3y41WG+pRdst7ooNfEWsQ0ATaV72iPjWlH9KaVR8arjKQ+nR4QImBSqXCTBQbAAAQAElEQVT+MZ3gnFr8ycOph5gynTaFf2tq3r8Ev3X7/0n4oYLCmuK9dMdepQcte5Ad9uYzogrCHWleF4rXtor/DPIj/H8GMX6RDJPME31eeUovzDxQyB8RYg0rzD8QQAalNKIcUIcZMvn/+r36+MDZ8p2+/e4KXOvjx3s94PjdbHr2HomlnjWojNBIWXcK7ZWJOgx/pwXvL+8VT05O2bsaJ+wZj9kzLjRfLNTM5sD74AmNvPdpvJdlrxnmg4O2cEZQ2qJ+16ljbdrhgN3YGXtzNzp9b3EAA9a26f/qXT+scOBuVf+FA9bDlro7O3fh1cITdnUdrbRIlfa8icjzuoepq6P8jvb836Ws4Ges+TbYrtbacCa/5dtiu96oxenZsrc27Vhve9bbnvXTKMyJ52BTT4OtCmUKyq/9Q66BdpLDCFD8bq1zqFgTgBEMIOKswxEhboVUoSeXU0koA0z2ayv9LKDO05E63I/t9qQV2o0I5ZTlb4vFfKFjvkP8w6s54Ya9agpsQnBF1p5+tPTV5yf+ljJ1vINnTz/MT/DsDZcfUaY8+lTI4zZHMN5hOkifkCciFCmUQABTI4L0kJwWpn4I2eDfj21N1O1YFqOGKffPvBHnkT1y1ThUBjk1Dj28a4+tjBEF/Uz5NW+K/AJ62E5E0PyAlJKMnKB8hzicyJ9Y1/aQwzRIjAh5bruMEaT5Ls/0POnbtlFBvss86twca00hDDwD8oiUQraxKk9GtpQO8qUQ41uBdiyf+bMjchtue0+xAbdpVDW62R8DPM08IhRVBmgMSJUOsuSUVPOT80bZXJfKETXw+KA9t18sC3J6rlnG3nPNsPxgquD6ZlHhx5jhYESglwERoYiQFKpEIY1wSP/oBZOIoD36PI3B1N+RJqjcpvuIgou/Q1kPkjvrCe+BMByu8KJgJdDxHoX0Ix3K9MzLcUAnhvqNLzoUCBzBM+hYOsDUSfKGVhGCcESIKqoXQdPCgPX0o6WzW14CD2ywr6/YXH/3XXXKfoOT9ttvv9H377/X9c0Nh81b5SbLhzn+54ntsPzyyy/kX67WgyKcv5n2zXPLC2W1WuLQva91/athHwjZ0fsefnYCO36F03f6xe/aLyMWYcsVEUr0KzOhvVhPyLxYHXZ6TkO/KaqIAKrQ4RVEADcBbtTBGBP4eXfIf56WdUqq7TFp9vlmLEWQGwMVV0TQj6gHJAs2Ddbd69ev9PbtW/BO7959obcctL19806vX7/RBQduxydsNDigamaN3M+hrcpU9dpviGqMB3kyhgWFhF99D70YqjtcMbCuanPcuZiOCWlTClGXA5FCCdhW3Acj+YWbkixmqXOm4yCwB5067M+w3XTMLb94d9W5salODduS03pPTOzV1HH/rU3Dm/p6qBnIQvuek07r2OQPGNpyu0xOMSQKZMkpVf1WHRNOmTjU8VzDIf+xVl230GkjoBHkGJSQL5o2b+cb7kdtG3vu6J9ldjGqVN2klNUwlypyVsqhQGcKaNAibbCKoJ+ifX/oO/s7VSh4VQRh00SYDa0aqcxoZg4aRWokUMJ5mTI4GChT0pGiOVOavVBevOKD/q3K0Tu1iy+0W7zVdvZS23yuTTrRLhZqceZ0QV3ziaSIUJIGlSuwAUBaIa+H9pL8N757cgpQBYn7OwgdgqhvJ5lWOALgJ0Copv68h0s/x8+r+alSoc//cfmIMPk8qm2QzZhOqkBjTqgoqhqr4UGpVKi2fECpGJQL5o4hh40xbgsI+CfiExwXNiOcMOq3KjjYZPgXeTjaAueKHSxhRxHOloRzJnPgNQPz7kELDsAW/YOO+nstujvNwQw03a0q+rv6q+Lsf1a6X+KgWYOdMs5gW1uqMtOtqh4/JpC2v+kj4UJZCE+HBojYp2B1T6h2SLnaV/pOJ+X5V+i31xOHzTcilBLzO2c1fKDNmrlyNmbKqWGEG5rK0IGjbOElSBMX8qDbgoPbfAvrkPkaNDaWqcV4PN5Dzx6zEZNMeNJKAUTG22mS5WtYJ2fzueZgNpsp5VzLuN3OfWJ99GbU4ZZ1pWWNG9bCVg53ls01an+zMvWDflvWnvpeix7Rqv4tX9Yof+x5U1f7Y9mCdtGLeN8GumqOTjQ7u9Di4hK8UHN6ITtaY34q+ReixswOwiOpGWBnofJcBfSpofsNFjtaRtVtYC/0m3ELdbTaStpK9Z8vX2O6D+q39+rWN2pxGNoRvMXhuru9kn/1mjcrNTgWM/ad4EFFdcGzaSTkDct48UrN5TtloPM3KseXyHsmJRyvcUR3j9SXI3VlUVG0QIYFssyZig3yJWxcoCijp8Ah1bOv2T3cVGfr5vajLFe3ulHZ3HN+ulbgME6eA4EqkGXmD87FsfLRqeLoQnH8Qun0hfLZpbLp8YU0P1XXLNSmmVrW6JaDihYddRxM9H2DjI3U47StyCp9AKnYHnCw9jgL29W92vtbtXe36u/uxOYLPS3VLQH7u9LZ6kIRSWJ8e9B5Xc/0Fydwc/5SC5z7x6+/0uLt1zqCNjjO09kbxcml+sW5dozxjvFtMzoDPXU9vgVnsCFoYDMpZUWEaAn06LFXYJsYHMvRRh1jt8NxvsFxvQU79Neubkm/VdncSox5bK6VOHRP21ul3R26Rb8cvCfWsEBLwUF9pCKF1NNWBZFCGCITfeJy+qfwiaI/mTTxkaL+MZUvMgKaTJl/EaGIZyA/gG9WGLHEyHHTvi/yPN2wj97YAQx2HM44rWceez57TTB1xZbDmBWHOi475fcwqqC80/rSq8CXiaiIkNeXs9Mz9u+vq/P3j3/8k/74xz/K+/rLyxc6Ozvl0GQhr0kRlkxKKUaIq6hlTiyXD7pmH/893w3fff8tB28f5DT3yW34Xy9YsJ91OCVbhGr7Dpu3kZtc0xBZLTa99cEVNus++bvA8R0HU+5vKJAhKWNjhvlURFKlKSlACqjhMGXdzoK5uFgsdARms0Y5Z4XLROjwcsx4TMPOEM7tCwW6bwYKrbGaNhShigNOGUDCD25YkUY5nj91B8UsyxOQJpgM8jgHLjUNKseD5winOxnUoB+gFHoAFSWNiLH8FIcGurFOc8oyGua26aRf6zinpIwem4pGpjllOS/BU76Qtcf2CrZYTG2Lz+D+GLVPlJ+o04wwH2D6HCTX2+kMyKB4921Czf2xR+izf9wH4/Ml/svk/JgGniptKjkp0LbSo9ohXsdmKhKi/wAdRYQijQho6BMXieRpqEWzvMsY735EwUa8FzE61oKCvYgrImRbnBAxxCMlRQC3C0VIeApYZhNTZK/21mFKHYlAvQspKm2pxh5Za/XlXrv+Vtv2Cgfk91pu3mu9/ajN7hbHL+/Yfq3W+2nqwZl6sPnBPerpB+mfSkAfQ3HkIt9hyA9vZwAvCLVVwoc06A/vRJk6Hbaid48QV03Uk2T0OMRD9d0pX/CmHVQrXt4S4QLfwvs2zUKz44Yty0InFyc6f3Whyy9e6vXX7/Tm95xn/P5LvYa+JH7x7rVOX7/Q4sWpmpMjpaNG4V8FN0klh/ok9mxFLWPTsj/Ysp/dsp/ZgDXYdDuZLjkPuFtvdYUj4+P9Uu/vlvoep+934PubB70HH0i/eljrZrnV/XrH2LWMWacdNsQtejTod+is9AlaSJvQE65AP31IA2KkqvwK6UVcUIrXNGLcpYadZwylSX5yDzlPkv7DI5bJ+A8X5JkAVvCzpM9GKcstxk1yYOhPzzrS883UsVfqcKh17CccbknzPqYl3ajlqMJypOkylxo2z5+LWuFXPNzYM0QgUGVl+l8BCOs+QD53u0+xnyWUqpMpM1UA30BSZq3O6pl4DJFYGtTxgdexdLe7gnO002q10+3dWh+vlnr/Abx/0Aeo47d3Gy3XHfM/1Ps7KuClpA6b6Giuo+0e+E6kZd4dDfuWGXuc+Xym+fyI/e+JTk7OKo75pjw6OpKdv7PZXPM5aOZqmpkydVJqlCIrwSuQmUVN2vbqV6161qTufqMWx+/2ZqnN9YNWOKiXxtW9ltf3erh90MMduF9piZN27T0w++tt29MH+LCIdfCtaxK66msfRH+Moh0d2bKODuhoupPXUZ/DP/CttXp40G69Us+6KvgWvicK37Md3xYt7W05/9/6B1iU2zzca3N/r/XdCNbZ9e2dVnZaG8Q3yLplzd1Rr12t1MNHzCnzDvgHA1XBuh6GenRTgHidFNAz1j1jbBQRQXOQH9xB2SB7xJRfinr49n0PNTp5z1CIF+a69yieqtn70lmjGeM0Z//v8Zszdg1pzhOFauvUq7yQu6trQasWo3PY64bzJr4OV6DvHrgtiwUrpRQVAUVihf+EBFGiQEQoIghjKQkKalloIj0iJN9AXIVxLbWNftRVr6FN9EceiqmlHinRT93w4/5UztO02j4lD2hEWKQKOTzhsKbTiMcIyJO7MF50ADHdIwi51jvkZ9973m4LWF/eD3ocM9+QlTLeKWc5PSIU5g41EdRxw+EJlqMCGeu4YgOVYhPdiN62Rr77MWHohTkXmWdEiHtEIAPxBCVxbxeEI0IabpmHNVJBW2Ua62rDPSojhzQC3EOcANXKDwE33wFzI5nSVqogVmlU20uRlFMGSdaVy0QkRYR4AMHfN+1jZ3R9bJY48vTIZ510Xa8aJq24EGWpyQ0fGWOwhh0fEBGiOSmgYKJjUFJIhol++eVqhmtWnvCKCD+lkUYQR4ja/0RY7i9AtZwpDh11pwb0KMAY0t35acGZFFCpFYMiihVCuDgM43/8RqpDJiEGMpQQ3B3wBPDLaMaho9MU4gpFBGUY5EhSqF7m1GNsOxbqLQv3A4eE19dX+u777+qvff/617/p/Xffy87ZNQdLsOAleKq3b9/pD3/4g/70b3+C/h6n5et6UOTDFJdpzY9DK9e54yDSjt7vqiP52/prX/8T0t/vf+17Lx9YtUw268gyN0ziBvmNzCQ2HTCTqdtxekpZKSVFRIUU0gGC8A/xWGJvo/rMhYJcHzZjgRipRJO17ZyG9sUVCsYiKSNzRGJC9BXuV0SwWVjoxcWLqr+vvvxav/vd7/X1V1/rCxzAb16/1YvLS52enmo2nyvgq5AiAiQ5nlJWIt3hCZ7AlNAERWh/HYb3iT8vQNd/UBCLR2XjsxbggV3vC9amh/yaRvuBXVrWlNELH3wZ1MMhx0ck+uTy1pPnk+2nwx6mRdfh4W9ktewtWjaAXdWr0+vfbsN2t3wcOh4RMr9U2xXhQCVR5e6x9eGliYyW2whpyCWNUkxunoQ9b4HjsFTikRN9SKEMEuFEmgFhteCGX2Gu13b8osAp4U2D82c4cs7OznR5eaFTDlXnizn2MNOCsfavaxZHC+Jg1ihn206H45tNIBuxFRu2ls1IRFJiXliXCMRWSurqJjAGyga3lEbS7ACNIkAiLTUqhHs1lAd2dKRTxfxS+fidZhe/V3PxJ8XpH9QffaG2ealdnGkbx2rTQv3IIyIr/Ie28zrFzAAAEABJREFUEy2JsJCtgD6CNqSej5VeZaCEsRSJOI9KUFUNynU1XBGVK5EA0x2UGCBCA/QjV5BnQH5wfy79BwWfJERt90nSk0hEDHETwhE1QNpECT65B21URVSdEK8KKcQI83xSfIygWULe8A2fLoF9Ghqpwwk+E4JwYPMVOKOEParnEwHnSTFw/hYDx2/xr+1wtAVIOLEydIajZWEnMJjj4J13dziAbzRrr9W0NzjDwO5Gqb1VtHdKlEvwSxyMJdrDipXoy6CFUEQg/1PU3vIYej48NRWhNFk8H2+ziAhxy3MvpaRIxClSa9Pf6X1MEuVCLnOICOoEdbDjBAKID03TgKqQDw3sW4TFhSrltaPO7b0T2GNBZuUlBX9EWIcXHXBdCJoYRrwGxjLOq3EHKGQiP4yxzBPiMrXCk1SaDdU+5qyUs/ITNPJ7M3vtQF/icj9a3tNeP3d8sPkDp7CJC/JCSSnBg7WoYX3KOG4SH03i46nwkVuauWJxovn5Cy0uXiqfnBM/U1qAo3Nl08WpEg7hXHGs1CwUeY46G/Xotke3tYs8qp1Ck+04WvqyA1ul2FByq9Ba0S1Vtg98RN+pu79Rd3etFkdwd3strR9wDm6Uqm23all7N/BbuybybmasX3awXrzR/PXvdPzqK81OXinPkTWfquAEbvs5B74L6rLO4QiWjmh/oSbmrKaN5pG0iNBcAkUz7LvxL5CZNz2Oy93dB62uv9fm9oPa5Y0Kcyox35KKIoI+B+7KpDZm6pAnTl5odvZSRy/e6BjHtH+t3JxcqDTH6jNysNbuaLNVom6GSyMVWrdspjiESyHdJkhfA7sXB6Vlu8bZ+6D29kYtDrn2+lobsLq51vr+XoUxjwjllCT4d9h3i5Z3aa5dOmLNP2HtP5fOXmnx+ksdv/09FH1dfqF09hrn+QvkP6XcsbrmSB2ydoyr0eeZUKoC+0iEM7CzaJaz5ilrRpszmm1Sr8yRRR0vdNhtl9rh+N08IOPDlbagffiosr5SrD5WlOVH9atr9TiF+80d/VgrMQYpirshpZDgXyJkKMTNg6dDenIdpn8q/KTwT0Qe69O03JxpRCjixyFflKEgY1vqvmbHPmbL3rln/xMRpEsObzmk2YAdBzaOu6rXCYZexRGXJdQxvo4uOKQyZsx5x7038j7fc75jfnitTOjs5ORYX3z5hf7t3/5N//f//l/96U9/ZH/6Rk53vvdkEaGgrJFzUk13W8hoWe/u7uS/JPrvf/53Gf5Lna53cXFeHcumM9aSCEsiuhvKton5THOQkdHxFElS0N+evc9ad9irea/8awl0Ur8R5AtGMIsIRQzIKSvlDF/Ll5UcjyQKVJi325nN5vIBnpGRKaUkX6X0qLNqElOKioiBN0R0Fwz54ipV8Y4bJLhADfqBdk2mNMIu7lKPIJGI0w0X/VFQ9vN3jFmP1KHQ9MfZgfzcfan6tS6rLXCw2LHud6wfQ5/Gsq5Lx603I0dWRqcNOrbOjIx+Uy0TigjVtJQoZwzlM3Vc33m1rCgr8dSPXkFuUCqgw+2QISUSIoLn09spxtPUp7Efy5/yTD+Lz2bQzn+FPMR8cteIbXGCE4ZwwSArxrnhPYP3QBrjLhlefxkLblXUxOkRCgdHVPuq4cfUqCVCzhu+nQrrYK8OO21ZX3Z893jt6pkkEdgVa4Xn8Jx5PJvN5H1NBFyA7SvgXyw35V2nh08/ymv+pYY7JkJHm3559ooAvJOKtmrZZ2zbO5yGN4B3+uY7Paz+zmH8t9UBvOvukG1NC7uxnmTbjkQfAraCWgZUWJDBcCpR6jj0DNQRdVQvR56jZjx7jNzQ/cDN2U7rxSm5an/cJ+dXdjyCWYOOikb5xEUyUT1iSpCcRnElVxtReWc4sBWJWSjNkxqcubPjueanCx2dH+v05ZlefvlaX/zpa339f/6kr//3n/Tl//q93v3hK9Lf6gxH8PHFmWY4gvPRTDFnD5ND/l5s2Ve3vJta9NaBljVpy9q05p3mX/8+bLZaslddtUX3OO9uNjtdr7b6eL/W+7uVvsep8t3VnYwPN/e6wkF8g7P4frWpvwreYEttV4RJMBb0lQ5G0DkRBvRsnz6FvZcolCmsOkMaGqd4qSgq6JinrBtyVOE8Qj9+F7INiEwP4bTfCod8f274p9tGdYqIfyksVYTbFO3+GCgjaXiKIWGE6DrPOuc77MDfPDvsqiXsuNGy3rR29kA77K7O3d71jeAheP5yDDX0sy63MiBoyxB0gOpFR4LAfwkga7Vt5P3EHTWPMqxVDNJQok6sxHTKFaXnS6ELDc7enrPiDrTabDscuzv2iCt99/5a33xzxR70Wu/f3+EIXuMQ3urhoddqXVi3C+eGwRdHVs887mmDZUAd7wKvNz1rjZWcU9J8NtPRYqHj4xOdnZ7r4uKFTk/PiB/XfePi6Fhz8hd8D/s9NGtmms3ncjinBu5JNMIxS6+O9alsOpV1q/ZhozUO3uWHWz28v9HSIFwdwKxZD87D+bvEObzE+ev/Hm693iL7TlvWui022faFPiQFciqySgRNDWhDnNVJLVrcqeD4bbXFlnesqTu+Qx84Q7y/v9Nq+VD/eePU92qKlOEZ3gOuNzh7H7S8vdUd3423Hz7o5v0HXX//Xtf4AK6++U4f/v6t3v/tG31vv8Bf/66PxK++/U43373X3fuPWl5dVx4d57E93yn+1hQyiPZLpR1j2oOCugt66sjqKNJW9MgqcoyIqCGHjRCX0yY41+NGX5nUKvSn95wFPe+QjvZMi9Pp41A0ZN01nAl43BbzIy0WR5p7LJtGOSUlMLHu4dNa76wTOxzmXi8688duKj9EKgT8PVbcDulCnsReIOWsnM0v4Ol2JQVUXLwzKEI0al6KJMuVgjjgHvIIcCvSWA/exXCbtFXQV19pL8sxgYgsB48f3BEhmIunPnc571Oo5V2fgPMhw/08zfFPgdJP6tEPkuqNNVT6ix+0U3WX0HXVeaOmyWrQfa7xzDhkRQL0OiJ40gq0tnkgA6lPbufXcfXYYgcdqO8LbMvpk75NH/Vdaz3yCcnjlyJkGjHQlEylVOOUgapeHmEClms/towvMnhc3a6p4ZYo+cPbdZ06UcJh0EZEDG1GGukQtw1m56VQTAjCg7boHq3t+SEj4b6il/fYBVl7ZIQgWg+GMlTU8wu2MqZ0t5JIiIi9TBEhKTQS/XYXcjGHqlzIr5DcRkQopaQACVvZy1OLu+9U2oenOAwK6Ol1R+d7FoxBCSiAeAE9i4/zC2UKZSuPiZd+2UWzn6gw9CAiNAlNyjAAtE2TNcxD7rTlrJsdFrWWRdrO1yUvhRsWfv9C9z0L/gcv/BwaLnE+tRh7ZsH0C/HyxWU90PEvV/1L1Zf1nyk+qy/GzGRz/4ZJspP/xtENh47v4eX/5/dbHMDffPOtHP748YOu4X/nv1mEY3mHHHURRdiIkHlNH3cNL9hM+3VSM7GdVweoDlQweIcQ8UcoVC8To0Z+wWOqYxoTs339qAYz6FzkUiKFUk6yjHmkczYHx8fHbCQu6v+P/PbtG33hX/uCN2/ekPa6On7tHDz25oLyOWGImi74hhQRByB/jJPI/RinlEJczjcBP3b/VF6BWQUFbX8TbEuPYTIp54aHtCJ/GPGmJ0NCFBDVPhN9s44qdXhEzlm+Wm9GsLmeueMyDS9mU88lO3k3bFRWqxX2tWITuGZztGVzt9ujZbPRe1vEWJinkXIozFzIBd++ztPOMbphiZ1pSn4NDmEyiRXqAhhM/SBY0z2niudYRa8C767y7lkUe8pIUeVIamZZebTfhr7O6NdsRppBPKekRFm3WVgrhnnUyvOvhydCKFE/ZTZ+CURSiXBP2chCC3E7BCpmsAFqVCpcPktBHHQcv7c4ijvN1cexSjqXZq8knL7l5GuV46/AO/CatEsJR4kdEwUncIksKcEfIFQU8RQXMkwyheBbAHpQjwwU4kmhepdag0KV1iQejkP2t+OGE0wNwiMh9BO3Cx7iJ4r/jOyIUMQPUauGFPWPuAI83o79EIMWxJondFNGOPzj6Ml+CjRPywWHCEDfCZ4BTCcEtikcJio76u+YmlsJR210G0W3VsLZG+2DAodW7O5xqN2r2d5VzIjP2lscv49o2hscwNcKaOpuoffgQdEvFd0KbEGrYJMayDJoI4T6FENkfA49F/2vGTWz1Lxa1nEwhSNCmJlShFzec6XQtz0l3DNfHHcRrx2RkhKVIoUiDMezQrbhLDEfwmHmjiKRThrzSaQFMZWo4smX+wIstaPOIFcRoYB/CigQXXAZSC1GFVUoiD9FIc0go96F5wSC9Y4IRYAUmvqUU1LDeuAPmqaZ1Q9Rv2+M2dzxETPozBvjRpnytT68NF6BsLBVTklNyiApUy5nysM3g4CHHb99nqlv5ip8PKXjUzWnFzq6eKVjcHT+WovTS81wZDY4gGN2JOH4LXmhPs34eG34QM11vWrRaV87GdiIqu0GuQOwT+2UYqccG+WCffYAu0o77GvzIK3u1N/dyA7g9uZaGxzC6+UthwNLPny32mADG0nryNogw25+qvb4UuF/gvniHfK+1SkOzeOTl1ocvVAzv1A0p1KwHgZyx0LSQlFmrKCN5tjGHJnpOQ7hHnR8QG+VmT9pt+Ij/17d8lo7nJd2YG7ur3G4Ig97qw17nPpeE33PcMB5jqJkJ3A6vVQGzdklurzUrP4a+EyZMsn6o3wfDSME7Pi1A7ifS8glZEJzCiTNPJooyvQ74UTUCoc5DrT+9k479LS6vkGeO203a/mX3oW+FGr22EGHjrrUaEdbu2ahHQ7q9uhMvfWFozyhp2ycv1Vz/kYN4XT8QoUx7ucnKs0x44zOqFvg0cOr5EaRsjJoUlIToSaNcBh5s3rGfcc6sWFZQq7NUu36TrvVtdrVlez0jfVHCScwXmxxgqKyuZV29wrWK3n9qmtaL1iKLsn9KfJFA9wO/esQitrY8ByChC1cjQwPUhQRCvSSIlUdRUTdM9T3Ph+aPZMjwmWiVirEnVYKvSO9JvKoawxpPeue8yJi4A21k/Ps4L8R8Z56weGV/5Lhy5eX+vLLL/W73/1O/qeev/76d/riiy/qf0lydHykZsb4wcP8vacp7ElEOwVYxi2HPPcP97q+vtKHD+85eHsv7/ftqKaa5vMZTuQTDs9O6veB2845y2tPSlm5hnONI3Htu78D/JdGh3/G+oEDvCUHeBv2eVt19eCFvmu4LJcxxA6fcRAJTfptWMMW88X/x96fcMmRI1m64BVA1cx8d+4RuVbP6+n5/7/mzTnTc7orszN2kr4vZqrA+y7U1N3oJGPL6KysPgnqVcEqEAhWhbg7myxtfex7dU2GNOlLU7n2nqsxnSF7tHX2u3ZTpuI2rcUQhYrIRwi/UyfMb5IeHmeYQeTs/RQl+dNPbCWfU2Oq6IEHchTJl2Mjl90D333W83q90RpjyppvL19sDaS5X4aRPmgAABAASURBVEfGmYsKrmHEpJ/EWM3JfuB4g46OIBdID0hy3pRiS6dwTluaJ5paftE/n8AT3hEhnm1e/DLE+5dDP+Gipfv9aQS1/mdFa9pHr6m3p2j7GS+QaQw71uGqhzsMj4+WWOU+iUAbSfiDl8SGKTuiicNHNO/Hp+J1eWgjvLx2GZ7jHqNtHHoN5Jbe654U9H1izeiYs5xJPJYexlFSxGMlsGOZqhOQ1XzNo+CvrGHF34dlQ3s25BkkTiUivnIuLuWe761bDcOVNpxp18MZZ4m3Wg/vdD++01AuNdYbFd0z4zdSjIoEAbxFpKb67UUGmU7A++FjkY0Wa4/RAk9exKOrJ5EEHQnY86caJn8gnYIJP4Oc0wMfGVNIlKOEWhT+iUqN+uWsIBqqouUx3yo2bUCtWWJjV2AINtIiK2PU7Q9XWj070j7G3sPXz3X65Su9+N1rvfz9m4bnv3ul0zcvdPjsWKvDPXXLXtEliT6tXeAPKYdqCrXfDqYaeoszXdUd/XiLkm9G6WaoutoUXWAMOr/b6OzmTu8wBL/FiPIOvL+81tkFexT3TBdX17q6udUt+5bXvg3rXWF8wQ7u8QGqpnCl8fZXUitxLdziaLvjyFYBSe56Yuanao7Dp4/dbuyu/+Oc/zExs0wz/ZQUbvin4v/3xUXMdZr+GJDBeZ0Fr/tiIsH8rBq4XxrY+2wENh3YE6c1p8jrRGF8kbF1csVvtEBjAtPG+5dQF/wFaPzJTxVN9qe0jTb3zT87aMNnH8vuRNNKM+ukYiZUVNYCZeI4g6ojU6JfEmdAacN8v7sfOBve68K/8f/uXN9//17fYwR+++5GFxek3RTd3Qf9nFmzO5VqZNZueMCfpcOrfkNBt9SsnDv1nAmX/UKr5Ur7e3ucXQ90sH+A/4Bz476W3M8uSVv0S/k86TIpZRmBtAwVZCwaWI82GH83GHA3N/cawAaj7j3y3mHovX9/rfUZILxmndpc3vFJc6c1RmKXWdO+jXkMhX2oasMiNQCWK4YlY1hJYowUBat9aNz63a5NVL6iK3Fqa2ewrqacKFc02IjpHyLFGOw//bzhHnV9fcN34ZXu+E684RvxCiPu5dv3zfh7ji3g/Icf9B4D73uMwGfffaezb7/X2TffywbhM4zCDk/53rYyF2/f6fLdO13zTX7L9+eaNXcyCK9VmWfiOyVUaQFgfUc0QSbQnhCONvDmaSGonyD1kQbecIw7r6HSxgr70s66ZXyklToLmOaxC4ZyzvSh+3zR+t1933WdUs5KnC+EjF4HbJewnaQB+UfWDvOrPjOQR3bh3FWVb+8ReD0Z0LXXmeJ6t/ncboscEYoI6oHSeFeXWjgRtwX7XyTnIUya/RBNNRXqKlNbzd8Dr9XRFNF8ZORxGPJLHlfyGSDtB5yCkAERDZKdwz8G5/kAlt0g8ldIq1YX8gZKdL/llOnbTrnrNd2x46dPu5yIT0opSeTX1rU6Xb+xjdsllXiPgZHz6Nj6f9TI2WEgXOjruh0H9D7FGjf0bwoQjkcN1MmjiJhA30bghyZoChEPFPybyqo5/MjQ+p26hL8C0wktU3sF7weQp/kpTvTD0+Lm+qgpIhQxA/1EUk5GKBGf0pwWIiNQc40tdVgGy+O5UpHP431koRqZfyNj02HH123eVnh+wXLiiYe6ImZKBvwR27CCf8T9isdyuupJf7K49jba+swZ4B5BHbQ1p6zMeMnsB6bpc3WaaWVRfoQnZG2Tcm74TAv5jNoUUlUJzwoh9LkqfmF8iHbIcrXB6gFKh1TgyAIdGLj++L9nE/BFy83NjfwT9u9Z9P0nmdufb2ORf8+lznq9VmZBPDg4xEj5vF0O/Y7LIv/G6ovnz7V/sM8Cms26tXlgcpi3L4DM+wKD8rffftd+4/ebb75phl/XYSPz+fk5G/g1l7V3cj0ua10J5wmatx3gBbnrcqvHcU4LBih9pYhokEK/1v3Ski1/GzBqtTocKSlZJtMtLKs3lGb4PTnBaP5SX375pX7/+9816j/3/BwdnpB2eHgoHzh6FqyUE3yjQT/L7eRFH9rFzyr/45m2Tf1kps+nkcIgrKAAj2+jMQkhYuxgCmf62BCusKh6ruCVdbhcTBt0MDk3XFr5ctBjy+P2lsOFx5zHu8fQmovvDePWm7/zd30n880pq+k2PPervEkbXtgtm+H6JiD/5PnMe8pdmcNtkWOeDRwKZhm8OTS+tD2QuUeGru+VE4cw5r/ltG46tznnpovK3HT5kTk0MEdH+BXyujsT5TwPPBez8xOmEJuMjxPwdKYtqrZxHHJrQ6INNJp4gSl9m0eU5ZBdGjoOjAuVjPGjP+Ri/1h575kWBy8b+r0XSgsu/PM+B86VhrrQiAmkiIM1qPCo8NfWzTVa265thsNeMJwu50fGRu3Xr3ETJ/2s8k/z7obt/zHop11ri7OZD7RuAfk5j3XU9EPPfir/brr9H6BW7nMqxSpUTRuWwudowyyncG1VBPlbPzDuBAIjrbgY07hWxRis4RaDzI0KxuCCsUXDpQKk4aLRGAkDcVHWQJ4YMcqNNxJlZR6gYhyrjGVRhx5ck4SQKYSn+RjDESEe+WXq+RMRSsD+xNhvNJKzwLa0jxoftkfmjeed501l7riJQT6X8fqckvkkeBmuxzwM/ApJCQS+pKBcxOyH2m+QQ1AjwvHCawoa/4kKh6Z5B2gqh9pv4P2Fz1QqWl05JXkd6Nmbva70/UKLRQ8WWi6WWmDgaZj9jS7ULxbtp5t71qKPQTr7T1tnUlbKWRmaU5L1F1ARFvHiYLSLDkPl4ekLHb/8QoenLzGsPtfi8FRpdSwtDtqaMualhrTUJnqt+Ri/Z+1Yl8yH7bQG0TLFg06suaLw5SqfssFKk6AZQ18D4zRzgav1HcPsSuur97o5+05X774B3+ru8i3xl2rjkAtdkZ+BwhSghugUeaXF3iGyvtLx8y908OyV9k9faYkBu98/VSxZ/zBojmmhkfzF8PoWWVJCrhB3lKCoD4BsfV2rp66EIbhgmF5fINO7HZku3qlgtM7kXWZp0WX17j+Qu4XyYqUOY+ri8ESrkxdaHb/Q4uiZ8v6JRPyIzEMsNWqhwtpbaw/dXXuzlDq6qFdKGRmTWKiZv8yP9aA1FxA3fOhfcQnqPXN9v9bAAb3WQC9J1W2kfAEjGFKvCZ2GvFDFyJuQZYFse9bX89daIGPaO1asjiRgY3Dt9zW6r42w/noVeAn+Ad+MbDl36nIGSRkxc8ja5U6Z6wsMumXjfr3WeHsBzuT//znuzhR354r1pRJrUtrcsA4BU9aZTLkEMuMio+OEppoC6LF/ticsUIQSyNYDY6HrO9lfa1U7M0FFRudpSEkpZ+WU5HwJGkEGQ7SU9W7k7FChmTHldPNaLBbNoPvMP6h5fKST42P57P4lhl//pu9/+2//TYYNwC9fvtABZ32vAWIKurxlMC2MFa+rhbPZhosN/wDexeWF3nHZ4x/sNM7OzjSS7+joUKenp/A6kOu3vB1t7PtOPWvPYtFD3d6E5GplvH7fczF/dc2FPd8G7+Hl852/I9YYKAfOWK6/yYVQiMeUrg2FvcUyTijobwvOZ64gIqiv13K5ks/jy+VSbqN1tItIAedwEVejiR810ReTXy2Od8vz9IU0RJF/Kk1egr/4iSbDh28RB2Ad0uSXPqDCISZv54DwOGy5C3oY0d/A+DDWnKHvmf9r9H1/dydTn5l9wTW2PbSoUgYWioiGFKlRXjxTHG9nkekuiOAhhrIJnVrHOSU1yhg2fUAQ/wThcCsXavlizjPx5C2FfqX7+cVcxafw8zn8Z8vJAHsQ2f4Z20gGVGF9qcw3z4GIUASgryKgYJvzgRCrhp00z5PG2fxYL8aGUR6bDZwXG2W8em4H/DvWj461o81bxpDg6jFakcd5KryMyc/4RcbCWlU4M1TOts3POWAcNyrsEQW/qY2+DbpXqfca6y245vvmSkO50lguNdRLdpMrZvWdaqypmn0qjIK/tUTNRdNK8z6+5vRdSip5eT95HPkp7Gbb5WP/nDb7oQG8+ct0TjffHX8LBlrciZu9jg3xDu10m9w6XnA1X+B6gliof9jbKKnKv8k7RtGYisqiKh9k7Z3u6+SL53r1x9f64s9f6nf/9vuGlxiCD18ca3G0Ut7v1RkYkNOiU8KYHH1W0PcCNSeVHBqob01/r+njO4MxcMf6dsN4uWJtu7i91wX3Amfcbb3D8Pv2/FJvMWy89b5yfqFzjMKXGD5uWQPvWe/GsdL3AkHbJkhbyvnIfilJxOkhrMmhBm0RLcaB5vmFr19b7hdW84uy/zPK9IsasJM5FBFTmLHjfW4zrOV9z/dHQxsHRSRtUZ/Qqei/3r+lBtwfgDkVQMIPPOrcDy1Mn0UEsawDkemTpM2m6uZmo3OMp9//cK5vvzvTd9+f6+27K13drDH8jsK2r8JXRaReuVsogZqymOoaONsYhUqKcClI79T1nRacDZerlVYYf/cw/O7t7Td/iyN+ybe0z7B5e8aOYJ2oUoFxwVg7UvEGw+/97Z0a+O66u7nTLcbfWwy9t5c3mug1Rtfb9l1mg69/U3jE4DtuCufhqoKMsKQN0TCigfIA6pMRLD2hZsAOwlHZpyZ4DY6c1C0XWq6WWu2ttMTfEVfYX+9ZH28w+F5hqL344a0umqH3rS45z1+BS+LttzHXuHw7pV2QZrjc1bv3Lf8laeZxbgMxxuG3X32t78E7jMPme3N+1n4reOCsWbibDdbpxJqdJXXovmc/X3aZb2L6APnCraJvaJLsTA37SUILzffpF+XqDkb2hRmFc0ah3opuWx5zoP9SSuqQofP5wsidHBfEM+Doi9LOJv5hkRHZhy1Pjx/zkYUSb+o1f5+j/S3jbyR/v3h9sQxOY6goIibQ9oit35Sw6805qSFlZZBSQp5Qch5DITvXPaPxZi90/AynbUWbo/6Potal+2duVEQ0HaWcWn+2+xX3J/dak79TZt7mlNBrUgR6pM+spxnaOlJkOOg097XtU+7HD8aAx9OWh2Vx3mqlO86FDTMyiDdxtRGhiKBfU5M5kMlIjZJmqg+deU91FMgWbSzb37TxYYGHEGk8VM8gJdJ+CAL4AdSnUBtfCX9Mugmo5bE+c85qsFzILYU+dDDlsZ4K49Djsfj8zVx5mC+zrhAE9fBW42JOD8ATxEbEJM8DFS7A7kOYdBm70U/9yGXdFSo1fUCTwJnJAIkIub1uZ8d61DFW+r5TkoJ/wkWD33h4WlfDBrrDvLROqSoPiigqbjzwILLfaQ+CUH+duMDz730m6SJCEdEalIImSGxSRV6c1izCd2xQvmB59/5d+8l9/5+8/q3f9xh+Hb/hIN0zcWycfM7l0evXr/Tll1/o9evXOiVs42/P5IItG9bAArnBkHuvWw7dvgjyb/l+/fXX+tb/d/D33+sdm8UZh/ALNh0b8LwwWg4fvKwHKTQr3x1gdNtOsN8jhQQWAAAQAElEQVRpRoTbJUWEZrfjnaM+T//eFFdrwIdua/3q/iSonJI8aHxI8EXT0dFRM5y/evlSX3Dh1vDmTTMGn3JBdnR4oBWHCusx5SwaxcTWdiSYu5qbqgsFoQmx9U+UaAklhKSn0H+kY05MDaoQo0x0K1NEIC8INepx6r62PqyX5XJpZXDgG8BGHpMeM/7hBdOBzXjSPbqCR2XeeYHeEL/hktIbvsPON7IYRYRSznIdrgtF81CWR7/YuT1GaWPAdVuWujPnXbdlqNYD/CNCiQXW8Nj2ZiTinMcyFhZLN9jj3PLlnNp48phKKYkmTvozP0BRNehDR9JOxC9onCtAPh8cE3M/93vqFkfqlqfqVs+UF88U3alqOtYYBxq0p42W0IWKOgX/EpVndJAaKpf6W6Bpt60d7pp0yMXTvD/r5cwgfiyzEz+FT5VxPsdDYdvEI0iIVugjPMZox32Y26GdRKl1zkex+nluFgqKTgM0GWf685hsc00yVD6y6A3Y8CEl1puaGE9Tmvum0otVo0rd8KF0r7Hcaig3UIBxt2DcrQ3X7CU3mvwzvVUZbiaM+BvuyAMwjFUu3MSY2Ar0hCADT4usVTzN+/ByGghFi4otRTMq7KmePw32U8fjfJMSfZBTUk6BPzVEhCKYT6bC/wDhmyBcSwkpInawLbeNI4HH6RIeUUGjJLdg6Dd2MI4IqgG0a/pw4cOJvbg3Fr0W/UKz/wPKnO767mFN8bryFDll5ZyUU0L+2MJ+YxtGlzEjiM8ckpasFatDdfvH6g9OtTx6rhXGwsXRC3WEtTxW6Q81dgfgUJu8r3Xa04BReIxOFT6VdumJC8JtzaBfg/HZ1hXGaOJiVxhdPeY29xd8bL/X/fVbbS6/03j1nSr+dPteHWmLzZUWGGZ7LnwW7AOdQl1eaMEH/uL4RP3Jcy3A0vKePFN3dKogrSxWGrqF1rRvnbPWKSNvVkFWWChHVUaWfouOedMx1m2gLHfnGq/faXPxg9YX30O/U7n6Qen2TD1GyxVGyyX5MY+qS1KGf+6X6jD2dnsn8m8Ep/1TGQGVDaz9gWq3r5pXyLDUaAMr6+4wo2YM6qB2Guw3LYTHpA0oNTG3gvnMLGfyVMNtSVmiv2uQTh9UGlfRu1HsT2isXykhW8Kgn5El2xh8+IyL2xdaHD6nz58p77E3rNgbFtv+zUutkXHA6D+mXjYEV6jgpwzPlJWgOSUlxhOPkgp7xihhzK30Wbnj4v32XAW9CZ0G/ZmaEfhSaX2lRN9maDdcq2dt6lmzFvRBx/jIGi09Lfnne2IWiU6o+L1mNXgNA/YTLRqgSKmhY4x0XTeNFeISaHzgQceSN1q+nJK6vtdisWjwOcq/8fvi+Qv5DPqHP/5Rf/rzn/WnP/6ZM/2X7Tx6cnKMcXRffU+/RIhVWHauYwK8ifd6e8fl+TmXOt98/Y2+/uZrLuLOtdmsm1z7+3s6PDwCh7K/R44I929q6V2XZX5SsHYzDjnz+Cx3fX2ji4sLXXBBf7nzjbDB+NvOUVudNL3Q3sp6UKGWp5297HccZ8DqvFBtnevLTXdZk/6mNm6TG6G4aDRqpOWUNQ/zNh6+2cyXjK63ZXaBVnr7oiNJhgep+HlvE2ZC5PQ8LTln+LupZduF5Tesww8xqIVpU6G9pdHS4vxtajRh6POgryLau0X91Ms5KaIIfCAxsd0HTxHEfwrO7zHvM3CifMTEJwKqkB/9y/3DNLA7niojlyFM3VM/tP5zvxgtlng6iKAi8PPIIG33MU9/kxX2Y4/DwRfnwN9BYzPGjKqMy4ho60Zm3eu8VzCPPSYsh8eoUT3vGyhjY68B3wKtW1rYDxpMOYv6jFvt9xnCht9yJ591B865E640jKBcq9QbKe7ARmJPmea1G7UDe0ndEny/9jGHTwA9TBzntCk0yUKPtGhoi55pCzy+zKPBUUG3hOSwoB+AaMIR4bcSb2MKPb6dS3bh1w6iqsSoMQ0q3ShhBO4OMufBpQ6e7+v41ZGefflML/7wQq/+9BpwJwJ9/vuXOnp9otXpvmKPc1aHtjv2iFzgVVRyFccaKPGp8O05akMfrjlH3WPUv8e4fwtuNve6vr/Xle+4MHScXV3pvYExuFH8Z1fXumh/GvpONxiCbxl7a8bdMFbORxLLoVTdsFDUBEyDs0kCprsQOhJ5PgEJ7elf7j9QA0Hduyhs0gUjmNeaGSNhsqntPYx7bXutktdwGbxq7jPTq6X9nS/LqW3d+k/rrKBPYW4QrfTcmtFmTyLRIA2fJ1NVYR6OrMOjNtzp3XMnfXO71gXG1PdnV/rh7ZW+f3vZ6NnZrS6v73Xv35xl8hZRP/0YfFwl9o6UsyIlTVVSR04KzqK575T9XbzgvLxaaYXhd8JKS4ymi+Vi+sFpztI+O6YMnwh5LBT2pxGj4rhBPtaQ+zvqvwXXd7oDNvrescbcXt3omvXGZ9wbh1mTbp3PZWjTuq09RRvkHmBssGq2nYblCC3EFsjP2ChKLew8NvTWqKqpKlIo0a6OdvncvVwutU+bDg72dbA/YY+4PmWhVN2zDl6/P9M1d/NXP7zTFcbd63dnuj270Jq1cuBMPjbcakTmKYyfuMFh7vo319fkvdY9Z/b7iyvdnp/ryn8++vu3zah8iSH5Cv7+09B35NlQxr8NXGl3sN5m2tzRHT1901v2oA0SLRRDgDaxr4cmF6qT54E6OMfZ/wjP2RmFOlo/7dCK32gdCYuETvx91TNWur6TzxoJmQKYa+NFvW0dcJ/z3TIyJkfTLS/za3URbvGk+/tl4C56XmcK55FKmyr9DDuzFk0GMYE+dJ2uO+H/kCbN4Ygpf2MAowrPwng0neNMGRnsYzTQgaeAx9OoXxuOX1vwV5Z72iLX30CbEnjUYVJOwP3K+dF9nHNWyoD4lCeK8tWgR+c6Kv30QPFbx0aljz122ngg3qWcz9TxjT59IVerAxoReD+E5W6wXB+kS6HJuY4GXq7W/WsZXWel/yd5pi4ny1SovR2a0SK2r2i8I0ICIf6FvaEII0GTUgqAP+EPKGkJRITIIMlUzVmeuh2PnnfFc2SLgt6qQXqTuZWYX/CAj1nKLxBBHIgwnfOZTmHeMhzzFK21vJqOmCOtPpRWt3A5Q3Bo7Am4TSmFPEa6Lrf7guRE8eIxkV/2CxfAD/W4Cuqgum0Fc0WVxrrRIw23AiZUNjfQ8rJd0Xm1+c3JHH89IkJeKLIbwKC331y9CN1xML69vdHl1SVG2Xeyofbbb7+V/z/es7Mz+TeCLZ83kKOtAfPlq5ey4ffVK4y/JydcFK3Us2kK5wXujo3vlkuh6+srvWPx/+abb/Xv//7v+stf/qpvvvlG74lzmvP4J2NcxgskxSc5mYRWdu9JCjIye7M13BGWP2LWtEv9x8KSGHQ2fei+45oU+bxxrNhwbRw/Oj7WCwy//pN6X375pd68+QK80fMXL3RMmg3Efb+g/Znh1LjJY6R6rLRx8GEbWw7qILPkQPNLatQR+gWO/HO5mYq4X8Dh52b1uKutPYx1j/EtHsq7fup27Z54i0XPxeE+F4gHWq2W8pi95pBxy5i14dfhCg9t3cR/u+BRj8eujUHenJ3XP/Dgg5nHnOXwePK48nhzfUHdW1a/mDTRKR8Bly20DbsuY2TDHzjoWCanuf6efu+YP15Y3BbPBcOyp5TVMQc6Lk578nkeOuz4xm+7kOq3dvHIsNIWIYfyQsp7St0RwCiBATgD9Vz05yONsY/xd6VRCw6kmU5I4hsd1C1Ko4mVMegbUzJRUQXzE1PUHPwUJUuLnmkL7L6cYOzGfc7vfAbpdUvpM4EApp9DS3cZo+UVLhrCYevNlBhBQ+INPojXTzvUg7rk/uZF/ooGieRN4Bc+lsJFTBO6zmCHCv8kJfHUw4VK5UKltouxtUq9U9kagasvwwCWLQlaMbhU0oxiitG3GhiC63CrBgxdZYSPL93Y/1qbLM5HsHyaWkjjnc+HGc+JSjnTj8BBvMXNayalg7aklBi+WZkxnPNEU8pKifgG/IGfvO6aeCoLqo6Wxpt88QCHjaRocfhTSDyCEY9Jw/RScy1ezkQQwoPnlz2IRAHe04OfB8bR2pNaW72mea3o+o79uZvWkW6ieWdPbXm28Q9+66lhp21NUF48Fj94PYWQoaCLoQZrQafS7bFkHDUD8P7pKy783mjv9LUWRy+V95+JgCoGxLI4kg3CBWPmGJSTVwd/4oUkQ821GPp3pomVJhE2wuO0ja8bleFKdX2hcnfG0PxBZTYC35wp312qW2Mg3Nwp81GW+aoO6qgZo+RyH2PvkfLRqRanz7U8faEVtDs8QdZ9jYulBvKtU681Otygo7Ltc64o1X4DOEaoMajnWrLjMjlvrhXrK9loWTAEj5eTEXjAGKyb90p3l8rrG2XmRma8p8iKbiH1K9UFRt7lEfWfKA5OlQ6eKWNkzfv4MbJHv09e8mFgHTGwUjNrcK91SbrnVmBd6AuMv4U0G4uFkT33e1rtH4IDdewrwbip9JvoP/tFWJHaDKoKlp2Qt9lSocimbqkKBngZFRny/rFWxy+0d/JSS9AhY9pjb1hiBO4PtEn7YKUBOcZA1/Dxb1NX+jvwx3ZO5pzUpQBqyFGV6eeMETjW1/TpuSr9WAA3DIq7C6X7S6X1jCv8V+qaEfhWPfrv6YeEAYCG6J/FRYQiQrzQs9Bv5bK5aGBM+nzSfsKc84LXNK95XgPJrIRuMuMue876XAB1OKVEMvwkWIYcZwTxPfn2ufRZLBYtzX/Ozmf4P/3pT/ov//Zf9G8YgL/48gsdccZ3nlYOVqVUVFZkAVOkxtNrRMpZlbT79Vr+b1t++OEHffX1V3w3fMfl3EbL1Uo+157wfeALJ5+DZ76Wc0ZEiOGuwprudtv4e3Nz3YzI/k44O3uva74j1lyODZybRs47zutCVRarqjD/rRvH229a4VeQr2wpWSXa81AvOolw3ZTf6tgfp+ZvWojzWW0qXzTTCr9dzPGFuiyDJZqgn+loBY/1az38zEI/ms1yfAoF2Q230bQB3VmXgXI8Tpp+cpL9rqTxoVzLE3Iuv9Qc4UZ/xitaSd6xBWM40Qe/BBHbso2qceSlf7l/nAbaeGCgtnkGdc0RU794fYiY/I5vCIkoSXj0Iw5e/ibyHG9r33xJiiHG47UyvyLiYf3pctf8AV/L1MbyfP5jvLbwllbGeGXtb2BnbHQOc74toILC+aFwzh3ZLx6Nv1esZ5cNw3ipsV4zVW/FZq5II2BtDAkxPgQRjtavci4ZCtbbj0G8tghoSBAQYPab1m246ql7yE9CGNQz9R3zXoBwRFD+Q5BVxPwI9JAmyjfIq2GVjRJjDBq3RuDaj9JSSvtJ3VGn1elKRy+P9Pz3L/TFf/lSf/h//1G/+69/wBj8WjYCL49WSqus6FmzO6lkw37Q/BXeIIomI/CgNX1q3DOG7hhPN5u1ru7udIkh+AKDxfn1jc4wJ3CthgAAEABJREFUxLzHuHFmYAA5N7hfmP409Fr3mw37cdHIGZEtQRpDUULJqPhBakgyzfiNhNqNkDRDT5zjn0T9K/iP0oCVb6iytZVpf/9g/aiKCHXbs1VEkBPhqsjPi/UIj58pkvcveVz1z4FELh79n+xQp9zOBySJE7+qaQjVS1FVWLM34waj7r1umb+Xl9c6O7vU23cXGH3PwYXevbsi7k7XN4PW66oB3kxVGTWFxJkjcpKNvdFB8acuq30jL3otlkvOrkutMPbucV5e7e9piX+xWsnn136xkMdEopxSyK4wFrxHrW245ZzqO+075LvFuHuHcboZfTGSOmzj7w0GYFPnudsaftcYQDecb4ehaGCtGc3TslMBXrFaqihUUIZphRpF0zdai3NeRCpAyJb6rAUGa5+992mHz+GHhwc6Mo4OGz2gjTYC2+g6cm9/b6Pt2bluuPu/NS4utGE9rKQl5MvMkWyKnM3v8AzinCdYM0V7CraFkbV2oL33l5e6hZcNv1dv37c/CW3/7fmF7lh7/aenx/U9d0SDAn5JUkcbMzRxNgiDGeimedI5TBIaqSZb7Pq3UTukwuMDtPPBqNJo0billfMCjJVybn3d7BDcofjMkRg/hr+PckqKCKSqGpHZ32s+u/iOeeAbbtz5VlEgCHl5k3eU84zkcb4BfdooZjkqMjqPKBAPkETZCGLcr64XWI4JWTllZ5GdWUwotK2irgK26xYq4nHAWT9CBHUQG09A8Bc/5vEglEvD+4Ow4/7BiAhZZ5m+ncA5crvGdw9x6BN/Im9EawX6Q2tWqnAzxSuSnSUCj8O/ERo3eEZKanKYbhGRRJJanp366OnWr0ja5PVYmuD+Jxa5eXZKzF6n4YfAAM/EeXoTbE8owpB4K4I3sGwphazTlDIUBDITF0EeRWNpOQrzyvA889zwnJmpx35hoXO+Btk1gfCEuUwIQXm1N5Q61OB4NTeXaoHdFwmN9249KMRxTUjnhVdEwDLES1IoaI+RGRM5d0otUnbBKxS8/YR9Mfn8nphSq5cIGt8q2lZof21xdA4LT91BwW9FVQQt5DfcueY08f1l7yaSi8CgUOfAwnPHQfiKhd0/uW9jr39634bft2/fyv/37w0GXOfzonfEpdALDJUvXr7Qs2enOjzg4nC1J2+IVkrQ7oqczn/Lgn9xwWbMhdDXX3+jv/3tb/rqq7/Jf/q58T4/50LnWjY8+ydhCqdql40ImVfHZuzLKqPreuI6kJVSUgQ1baF/oItP1YUuH6KRCeF4QinntmksOUgcHBzolAsw6+71q1d68/qNbAC24fzFi+ftgsx5rEcvPjBQaOvQp/UyYxpL27Qtcd4J0cr5HaTNwPvzHgrwbHmo0emlT7jdhn+YHJ8v1DK2knO7GNuVsVgJu20TlSJCCfhyc8Fl+4pxZl2a98BGOfIx57weDz3jY8GBzGMlIvhI3+iGMX3JYeMK3DLGRzZh4Zw/JbikRP9k5cTBCRlGeHrztRgRSUEehR7cjvch7qknKNAQSVM9W5qTPKYTdRmWm6VgypOnulyvZfTBwfD8TMjgedexMaWIh+rsS2niab5GRCgiHvL8Vh73VYWtD5MT0Fd0qrFU5SI/ukOFDcH9qRJQzyV/PuByfw8sNNZeVZlze/BhrAeERNwWUosPqAHZPh+GtpEfkpalSUm8KeSjx5me4oNMOwHnc3Cm9huhT/9z2i6CQJBXDbKzWA3hEID+qr5qTCi/Qyt+Ay3DlbSf88w5TWckpl8GUM1wGvyjwNQYqWUAa3CvUu9Vy61qNW4mSlgNdxJGOKNykVbx1/FeBTrB/jXhjdo+1/Y66qKmjx/HV+qsj3mdf4uRuW0M7GczzLPxQc/zXGl7CnOpzaeUFBFKDVu/YvpHnH1qId5UH5IiAszU/hkub8zhLU0hJUkhNWhyEaGIIGBAeCYfbx6CP/9BNq8nXi+q9cFYcJjOaDwiotXli7209UeEZn9KO+kptbwRU1wEdJsegR+QQRP06ALvE1TyViXmf+ZCjjWgW0kYMBNG3m77W6Kr45fawxi8PHml3kbC/eciQrF3LC0OVfJChbWjKuj7wB8yX2p7eIihFnKwh0TDqCgD43ij4BK301od4zMNlwzL99pgaLWxtWJ8tcGVr1HF/Q33uHeKweOxiO9XbQLZbXhd7qnDQLo8PtHq5JmWx6fqDo4Vq30V9qWRvWeTOta6TiNlKnqYZCpIXkQsxt9RPZeQPRfLHTItmA8L5ki3wRB8e671+Xe6ffeN7t5/h/8HjVfnqsgkLjlQoyJl1tq+6XHsVtR7QP3HSgfIcvRC/dFz+berO/SWMBAHRlg5X7fUkBbI1jcUjLTug27vSMvDU+0dP9PRsxd6/vK1nj1/qYPDI/ULLlhdH20pSiro3qhb2vw00tTtHWjl4BZST6XOikG5Lg4k5LBh2v3aI1/GWJ32MQKvTpH/SGO3pzGvNCLTSNkRHRb2FUNQRVYgQ5u7KZQbpD4q/TkqlXv6jDUHg3m5vaBvAQZg3V/RnwADcYC0uVba3CgPN+pYf3LZKHGB5D7SP5GLCEUE47bK5xCfAdZcnNzd3XLRdcdFAesu83ue2xFB/qTEnM2cNSd0SjkrtbQPW+j10DxNvf6tlkv5zPmc8/ybLziPfvGFXr56qdNTzvWHh1qSnlLI66kvpQrn84iQy/aLXn3XS6w1/q1fG2i//+57+b9xueC85bV4sVhqf29fB/sHmgzOS2U+mnJOyshopJSUUgap9YRls4z+JvHZrf3mL5dF/vPkjnPaiBxe6wp1u/7qkvitl8o5rsFh/OZnVPRWWBuqyE0b8k79QfmRSxu3cY0R23W4zY8Y20WN651QZJ4/BvOb0qnR9SIPyqImHlcov5xGLCK1ZJII8Sbi4Y3nVz7Wh4ua/hScL5Ap0R+tf+nb5WKhRe9+7lp/RSRFhHipOXubh9ck8oP4tGzyk/TJp5UNtX/wjMD3C6GWX6KkX/qX+8dqYB5TnlKu2f2Q3CcJn2nrGfxQOWyIcDj352G+nme+Exj4xvM89Hpio7DTIqKNR49Tw3M5grWOeTbNOeZn89cP5ml1HOt+NcQ51tTArxgldrqqQYU9urBHj+wvA3v0MN5oGK+1Ga605gxhbAiP5Yam34lNSBEDqEIKEE+gv9MF5T8D2i1q0weu6sMowkiqTzrzdQIUXuGCUM1QkJiAqYGXJ4h/hLahifo9QR86eFZYVayhNRXVPKp0g0bokDcaMAiPXVHpwVKcbbKWxysdvjzWsy85o/z+lV798U3Dy9+/1unr5zo4PdbycKW87FS70GQMpie7Cl9Aff6T05soGIMLhuCie/aPO8bVLd8KNgS33wjmfuCCe64L/8AR9wZnGH9nY/A5huFLjDjXN/e6xfhxj0FjsxnZo6sYUmprNx/GwZloRmp+KVB92C/hD/Sk5oL3Lgj+6/mP0gB9pFqn2unMCsR8af3Dfuj1ZVpnOnl/dLzT6X1yze+p+K9+Mzf0k/jV3P8JCzalfygX80Sydg0mrgALRgXiGyMIB/3BRNLI953Par6bvmB+nl1c6t3ZBUbfc4zAVzo7v9Hl1UZ3d5V1O5EfwH8slfV9C3qvgAroWOWu49unB0stlistMfautr/1a/9itVS/XKjjTOS8KWeKJUqz7sB34A5iw5qyZn3wud0/qHiPUff2+k7N8MsaYmO1/Ubz35BGnvu7jTYYjQfuIEfOqgP8RsbhDILILRXGSEVHpuWBJhVtEWmSR+TF5x+2STkhc0d7lvIvIB0eHXLffKRj7vKPDo+4wz9oOHBbl7QxZQVyTEbbWw2siwN3+RU5hVE7IWfHebkBWXPzV3X4e2ReoOcFspn2VS3eeYxE3uSP6/uNBvRxx7fCNUbmq/fv228HX2NovsEucI+R3EboullL6DRYs/1tn1pLK99vgPYF4WiUimRnatj/8+D5/gDaMCJjAaaO9wIfEUo5y+tAzzjp+k7zveyCc3K/YFyQLto9Iqv/ymQbAzvfEwXeMh/GsO/4M/kjLD19RZr7fqCtA3uT4W9Al6lsMhW9inaafwhHuYiAXSiZwjNtETN1fKg5F6/wKQykSsAo0EK9pg67nQ2txPYFDyrRA/R3upnfzMbh2f9jFFmd7J79KTjfR+1okZ94UX9EqOkup3audL9k9zH9kx1nfeJPpuSNQKmGhFqioaWRbt1HhBPEW3+3m3lBI0IRH6L1fSTN9cbTCtEbD+pglcPT+plxhLfFFcbD3P8trpWfNdwCvKay0/gjuK0kIpCHsIJXKGJC00UOpWQkKAhk3KZL0VhZFqPJwJwZmXOl0bF9b0/jn7o9RpGzMn5bQX3oYCuzDF4TplxuBU3VrnOc4RyVBld4lsa/qOCntofs5uW2WLeJSiKICSkiGlr79EkXUntC5FXoY1db5VQHLaCFaWRBiF2BiuOMlqeoNmEpZ0reqTEzf+K3EY91EocWJv5FA4uLLzju7u90wwJ8dXUpG37fvXsrX+B89dXX+htGWhuCLy+v5AWpwxC7YjM8Oj7WK4yX/m0B/8m4Qy6J+kUvt3Fk4TLfexa8Ow7TNzc38D2X+djw+5e//EV//etf2m/9ur4bDtrOt17fy2Utn5XtBXZGz0Y7IyODJ6OVHhHUGXOj/y76U1ycHvK/D6sJgjPwkkMNSZIHixeQ5WKpfS6/jtHbs2fP9fLlK9nw6z+113T4YnvZdnDEZdtKbndiorgLrY82Flq/V/eg8DYQoJbY4pHg+9/yuCah85l5C28D9jeQHhFkm6CYMrS2TF7PuQa3Qx6/YBrPheAEh50JVpMeWXh9CbXkYLLyT94xJrzB+qemgkqctkDPSzbgBXky48R1+vB1zYecx7epx5l1muHnMZW5iPQG7rLWu+v1+PX/KefLhkDmgP8E4VNz0d6ffgW5IngnFjyQc1KmPsvkukz7noMDm0tOU5oPE0brd+az22VZLUvQEMu2oG097Y7gsIDOig9nLJQeBxFBHfBKGZrRWVJzKNntfQoPIMe1PD/yiogPUguhQvvawZO0MbLGwLQRvUpaSd2BYnGktDwBp9LimA/5Qz7qD8jHJX9dcFTjI70CDvPVf6/LwC/GvJSkCEmGfrabcqOon13i52acOLfcH8jl+J9CK8XrU/mInh+Lbczhj+icOFFzcxZTw/42Bprnl74mnp5rU0k4VuB+aLB/Spne5I8ixbjFQNXGGrphWHFQ59JMGIQFrRjdaqNO2zC/d4BRq7APed1vlLFcjN0xC1c9cSRTD2shnsI88DwdOTRMdNTAB5j3K8NxSKzEPPNhu4F513W9ut5zMLe0iFCEARSPNVIHlaGeqT7eBHkTz0O+KoqB+JgPCUG9ETGlbykBGREB1aNzEEi8ePQpR6V1J97ZDEchFfqd1k9/PLrtDejIevI+4jnfQIGZTwubr7GNNy81+QLyCAUZ/GrU/icwU2Mbba9RKFMiqbBW1Nyr5sUEDDH1F84AABAASURBVIWBkbA7ONESA+YKQ/AS9Icv1AEbC20ErjYSpoUG1pkRmE9hzSisP0VJFVkrdcwQfjpNEjVjcE0a1DFme2jG+FcxFm6u3mt9+U4bMOAfrs403pyr3l4yfK9VN7caN5xLGKMF3Yi+TKy//XJPy4NDrQ6PtTo60QIjcMaQKozatceY2S1lQ6ZlHJGvImeNJAGfCRK6Q2JlLp175tICWK4YbvkYPtfd+VvdvMMQ/P573V281eb6QnV9q9R+E7goRVWEmWRFt1AgT6L+jA67o2fKWwSyibhC2rBkDV7ua1gdquwdS4enysfPtXj2SqsXb7T/8gsdvnyjk1fg+QvtHxzJBmCxP1Yla1GlxgTCbs+ErEr7Ri5nNmPlcjVUU6epf5cqCbiv+32l1ZHy9k9XdxiBjbR/qtjDEIyReOwPNOR9jXkPugLo0WVzLxnwDeRJKSunpGSEuAQY0c1Goq+sp3F9q3IPTB23uVMFZX0nozpuuBcHTjGZ9c/mPNQ8Jz2HvYatORv7jHzLOf2WM7XjnOY8DASeUM7oBLT1DZpStHhesvP8b+U4n5v6XOG1weX2Dw704vlz+QcSX7963X6g82B/Xx1jPeekrsuwSduLqY0q60lKSQvOIwvyeChavvfvz/Ttt9+0s70NwcNmoyMul16+fCn/1u/+wX4r47LauoigHwP+IbtSqiyf2+y/6GLjr78Tzs8v2nfKmu+KkbWeI5IYeC6iqSTeKsYnKxc8PF/Na9KlZF05znQqF9Sb1DGectNXanlG9p8Nl033XHBtkN+yNDT/psnmsHVX2GcKuvg0quZ4y+v8pq7fQKL2CDfJWFv9jnSY6B95yPsjqT+W5Lob0FE1qMzhuUxENL1k+tz93/p4sWz95rNnx95pfUUkTXqf3to6S2Z+jaLoD/wOb7HN3sicl6QWDjhH8P4pkDvC+eQSfml2NAt9zqF/0d9aA+5X83xKI0Ke38H6EBGiYyYItw3iU4vXjmPuuv+nfqvMnao2Z/jG8XwzfBnrOeU6I6KteR6PDczjCM9hlnXWh4Fyc97KYlFhXBstjIvCNIOyq5Gbau0fJc4GEjQG6t+Ae40Yf8cd4++AwXczXGNMuJINwk4rnHVLKwvf2DYEbj/+oIwfy/BR8m6E/U/gap/ycxbHzdT+nwJ5eX4q12fS55Iz/Uw2oiPIwx7F0UFs4KqpqsSI9gexyjbcY4C/59thjW5tEPaffF6e7On49TO9+sMb/f7/9Sf9AXzx59/rJYbg41fPtDo5UN5fKFadtGA89KHShcYsDQb1bKJqraJ7xsM967cNwbes5TeMmWvW+SvW/su7e51j7Djj/uo99wfvbAi2gQl6QZyNxNcYQm4x8txhCFlTduD8w5IqcU4KzkPRaNA81soWVkvjzRj0exfuwBm78f/y/+M1UBVUOiHk9cxrzHKxkPdA73+Ok8ew6FLWFt741KKmaJfWr3CVMr8UFPlP9bh9uwLPuoIyZySogb+CUpjH0MocalCSAMu81ptRN8zDi8sbvT+7xPB7oXfvL/Bftz8DfX2z1npdWMfhIb47oxPTVEMtYASmhbiqElLKSZ37mTvEJYbe5d5Kq709rQ4AdLFcqOv6tveE169wz1O21rZfbVg/fEa9v7/H6Hwn/zbvLYbTB9jQa7C23LHGGLd3a92xjngN2dCoDWvSgIpG2jyaSiroozCwRuobI6nMmOOhI+nO00DYeWpi0QPJMiP7kjbsc973ufyY+2hTG4IPOJv7LwDt0+4VWHLOW7CHZ9qVkClY34wETZyRU6l8v4Id2pF3gtB0aIE8C3TUgLw9MrEcy2hxpGX6gQ8L2bg8G4Ev3r3Xxdu3zRB8e3Gh++srbdCX/yx04fwvvseDukIFjlX2J1W0BIjX7G+U6F/wVMqYReVlFPqi0N6JTvwjQilnxkGnHj31PbRfcHe/lNeIjm+ilJPsXK79MEAbFxuauuHcMHK2sOyCT1L7BnEfoe+IkN3IfuQzjOmE0spYpgbkFK2PGZSLCCUQQSyY/Im4pAjHqTmaptraZZ514rsNt3gy0NKW91e9QuLh1d76zR3yCVgPpj+KX1o5erLejJxzm+cT7Xb86JS0lLMiAv3GROm/BKb8mb4FhCNCdk1ee34jmGtEtLrD9QDLbUQ4XuKt2dU2ZuhZ647IJg/zr85oY4BcDjOvq/M9gLHy4IcH5acnIKEIA+/2iXDYSLJOUk7kMRz3BC6z5V229fp+w9/L/h5vlPlQkK9aNvLO3/JIS/dbHkMKSVTdgG+7FDjN0IeOKFi18hVPoe4HvoQdJ4UinkK4kPxs0xL+KUJyfHs5Lhwi0xThUOiTrglDc2a6FcYCWTBPzEdUFRRRWJi8OPjDqFo5MKb41KAWJkR1vFUcBs6/5oLjjgX1EqPvu3fv9O0332Ds/Uo2+n6N4df/Z5d/gt+XLjagJVq3v7/XLnFevHgh4/TZqQ4OD9QvuEjPXetk1+GfeLmzUZlD89n5WTP8fvPN1+23fv/617826t/69cWON0Vf9AxcSrmsFZ5SUs8CanijndC1yee0hC4jQhETtOMiYif0872tlF+ARx8Bvjll5ZQaU8tZ6Z82n8gdEbJcRoT9HvRZPZvuarnS4eEhl2rP9ALDry/YXr9+o1fgxYtXOj191tJt1HSbc86KSIqUlaDadeFAe6m9o70dKTW/wzOEsx8i059CIuOMaCWI+OgJYiJ48zhT87aXFCkUAd2BZyCjFVUVxuUTMB5bv+9ST3QOHLN+rYOMTno2WtMcqfWDx8VyweEMY7D/VPaCQ5v7Zc1Ge3d7w8HrThsfFqi5o+xqtcd4PdQBF/fOv1wuZH5C1trmUpnmCBPfMocnDX6nIbhaHJlDiX/RfLIjD1W0sGVtYzSRjiIiZkoZxo7TXKfl6Rgb7u9Fv2CcTOOb3PARCDlvv83jMuYdMeVwOCcu3qnb89nzx0Y0w/KGBA8kZoxavzYUjxzcRubZaIqOBzCi50Ie4WClwsv8Cv2BVxHR5LAshnBlB6OCD/akMTLoNWKgsaEmFodc9h8rr06V954rgPCXHiNEcLE/9hpKB3qOcAsVDDoVSB3cM0iKmFphEig46BDHkPjR4zwfRf6dEaHpH0RGhMNqLtp75+WIT4EsjoZ89qm0bYIYZvgYdxXlfwgXdwJ0m4bvgwfxZDkb9EsdvD8oYql34UTn2e39HX+MUsNAawaJC5spPMVHFBlVPvgOGjnAD9vx5w3e481jj4KUn/VQ23h0vGvWLA4etxU1bPVVoVJhL/Q+2PjBe9afyNyxfrR51vfKrAUpz+PLNYosodjOWeHmspZrOoiMyAyYOwOXPQ2eS9QzMoecPwIeIKWJd8QUht3EfxuOmOIhUgjHywGIoBEBAZohfGrO9RitwcS4rhkE0UFBToBs85pgakPM/GHqny6urHcVBVbmvo0YI+1o+Vq5DR8o7qPS+LV8Zo5cAhHIFY74BFpHVfoQ4K81EBVoQiHcPmihAx/zm4bMaOk0BOtAt1JgJOwPn2t58pIl45UWGIO7g1NV1pSxwzCIQXFgnfFaYxT8Xj9GbhJHVuYCKvUx4pADQSuhQqgMihEjIUbUAAnEcKd6z2XuzVkzBK8v3+oeDFfvMASfqWAkdp5wOcqLMYZS4AtP+rlfLrV3cISN9Tn21Jc6OH2pBbKnvWPktSFzqTH1DRWq1Cl8VgLWXoVfbXwHpB5Y/Qb1GpQxUJc75Lo61/rCsp3JxumCYdryLLjE3F8ttL+/0nJ/Tx0f9YERuLIflr19yX+a+uSZ4uSFdPJc9fiZRuIMxy1efaHVmy+1ej1hgeG3e/ZS+ehUgkdFTsuqlGmrkaCAdZ4GyGlBnmht6lVpT4nE7DZCA35aIWOkzMDavolOG+iQV9RxoLR/Qt++0N6zN1qevlHC2F/2TlVWJxoXRxr7A43dAZe3+6r9vtSvFP1S0S0QoUOGrIhQakjqshHqQowE+sdjnHFd6bs6bFSGtUbOvQPG1A2G4I0pcZWxwSCVaOHHIPof8AR1RERrT+AvjIs2X32JBO65kL6H+mzjeF8ojMzVYtnJ33WdfJZYMh4Xi4Uy4QjmHGPf89fz2+X9w5j+ITj7c87aw8h7hIH22emp/Nu/zzECH3Mp5LOSeVi3EegUfua7Wi21nEFdPRcfXp/N9y3fEd99/53OzhmznLtcfh/+J8cnMk/7l9syrjul1NorucVoHlnXlLN85xh733EJ5D8hbXrFxbt14DaTTc0hlygbwNRwW2up2zWQ9Zr+t45afHWOkMifUlam/Yb9ybIAU7fZtLGX5SpM+R14vacO853R9gj6ooUZd41uw/VJ2H0xpXuN3OG7zT/C/zEdATwukd3EIcNBj9mKMh6BrGRqac70KZBoDTyWLbK+zMN1ukhEKJou0FGjSSkFSJPO0jY+yIcuQ+ICTh+5maf5tjrQWaPIjJg8tN/vbfgjBjsRrQ7CEw1F7EIi5JeeOrI9jfpX+DfUgPt4RgS9ABKINPkjoPSOGuQBymt65nIP1GPBYL54jmxYqzd8yw3bdc5xhbSIeFzrlgt1rEGJMWmu5uXxVjzWGFc8egTjjQBv4hj3KhSZ6Yh/Q+2DCgbHCfd8n4DxVsNw0wy+682l7tcXWg9XGssdee/h5XKUryPlJ54fNBTOHz6hpg6IaMtnIWcQztSQIkwNfewc/RQPuUjggYHUqGRqdhMcKbU42W3D9v7WMGvAUiQvHK7f9Ro1oTnABi6jdoSNHrrg/LFMij32usMVZ8NDnWAIfvHla73+4xd686ffNbz6wxd6/uVLHT4/0fJon+/QXgWLw5BLM/oOqcqwEZjea0bgO8bVPWPjjjV4MgQPusIgc8mee8E92RkGnGYIvrmSjcHGOfdbxiXGYP8/wrfeo/1twPpdaUwVsjZkQglfohEBeCoQDjr57PkUyPObPJ/i7bjfhPn/cUyC3ooIReAzWM96n4Ha+WXBPtiRlkSOqfuk5vc+6TiDCP0SF87Mi6cV/SV0EuKfvT8t3ww3doZbaj+0grn1+CvgKKwRayjbAFQqJTSOifVYursfdXl1h7H3Sm/fnev7t2cN7zAEX/q3be8G8gUrfafKt4dSD82s3WJtrxprJa3KUkVOyuwlPX282ltpxTfVim+rPbDahhecfX2u9f5WGRfeb7wvDQh3z/fE3d2dfKd9y5pwe3Orm+ub9pctr69Mb3Rrwy957rxWsL6s1wN7yaCBc+rAujGwbw3INCIQOwrfT+KbyggN1DcwLkdQ8JdIKimppiz7R/TWyrmsYVWSnhe9VpzDD46OdHR0rCPO98cnJ9AjHR4dah/D72q10oJ8fZfUcS7u4J+QA2WzRLOSwS9LYtTLaT119+ZNfCpFDayhmTI5KnnIGwZ+l8P/EI+2zct5E3tm0MEV/RX2+/H+Tmt0d3d50Yy/V3wDXJ+dyUbgtY3ApA3or/I9F64P3hne0w9ES0xTBfUHdRgAEPsjAAAQAElEQVQk81QRnEDoJx+ys6lL9IVom/3u54J/RsXv+EAH07fXounP/tx1MvV60XPfZDgcCtgVDcMon2v8rWP4Pmak/y1XTqmVdf5MP0RMZfx9Md/TjOirIJtlquigonPRQPOPaG9FhNIWOSUlxnYKqCG1PnU5t2NG40m7ivkBp+vHHPx/LBkhFGSICEWEeD2AkGZnv9HCT/LtlpEecsnO3bRL7f9VoE5zntF4OG6L1PSXWfOzUs6N5jTT1MIp5yktTeFMuIFwBJwNM0avHjeG5Tcc/atgnltQQ9NORCgCbOtNwu8wkP3accjiPnZ/N8qY8hgojIGRtai0cVYQtT5im6flpzwJOwznuqSIkBQyiTCNaTwiV8r4E3EztukRSItfuOpxTV2mTZ4my8i6X9TmwkN6VXU+yjw+0bwWz/NiQotilhBC6dWJwLSaF/4CH5ip4jecOSIU8SGI0ASIcNt0Sy+ySkQoIO1lTyjiEQRESLsOmVxfk86Vz51Sm3DuhKKCv9A5Dc1fZf/AZboXkDILbsYwrHAkigbBlnLOM7DQetHxhY3/pJovV9pv5n71N331t6+aIfj7H77XmRddDr6ILW8OvsB53n5z9aVevnipZ1wY2YjWcfFHNa1TzN8Lmzc+8/aF0LfffotR+atm9P3qq6/abwbY+HvN4dlyWB63wfVEhDw4OjZhXzb1/UI9/q7L8iSMQGvA/hkRU1zERIWLmPwRQejDJyIU8TGIJCPxCon0p4hIbWHOTOyEn1woFSVLmrIHNBjkLAAMci/gSy7ifOl1woZrg/nr16/l3/p9jeHXvz397NkzLsaO5DyLxZKFpGs8pJBAtAmSFAEUcj0tPniDbYSk4F+SeE8QLj5E3Q0774cI10EFE00KwpLL6MFFhCIekZBvFxFO0zaPqXBtFDIGoYxZj2dvYB4rI4uMqY02DYxRjwX7K/7K4E3wzCnJm+miX8iHE6JETfiT9jmY2bjuMZpTli8I/WcSbzh8rTmQCbdcrnTCgefFi+ftBxc8dg8PDrXgoJdybv3ocbjmY2/DocwymL/rDsojRpPf4xyPYwAPCU6PCEVskaKNgUjWIXGaHMktj8eOx25G1kzdrV2ME7fN8REuE8opadH38oXpirHhfBFB9R5ztfGKCNlZX263ZbdhauSAUVnMrL+Kzt2eCV5AR/kg4Xxur7Hh4DUfQpxWaZeBYmA/1RERrU4pJFAJF8bICB0bRfdhdCp5qcrlfSyPFKsT5f1nynvP8T+T+mPVvK8RI/BYlypaaMTkUUBVh4ozSBJ1GLDHV9UOdVPV+EkhISLwTyBGv6WLCIlnQkA+xJSoycVM4qN8jhGx+oRjRrT+tK5/EmjFDwVatwT8JoQS/I2A7kKEP4R+wtWd9KCeBKAPsU4vhEAUTX1iOuIHyX6QRgmEwyA5b6rkqa1s5dBfGZcTiOMJxpAh9B4RMiWaJqMlPNVjUnbhJHuA0wBrRWkHhGmPpBB5gnTJcyrn1NbuftF/8MNKCppXKA9vvASn+dXqIs5rUwPzaeCAPrZ9dtAAbWAvHfgQGUnz/HI54SKi1ZuYwxGhiBAvSVAQEYrYAWtGAOdPjqdcSqEZkVLLr61DNIYBclt22o56VIh0/R+A9NJQkHmU17gRmUfkd36Y8KAzeAxuI2kbLly9Fpi2NtI2r9eF/ioolmoog95cqbGVqZEWruRqofZy1IRgrhtJYw1tikBozYf8uiTdGWPmMq5Twcib9o61OHqh5cmrhv7ouToMhrE4ZP3Yw6C61MCaMUbP+tFp8NqjTB2JcGq0KpqsvCXklw2tGH2F0S9Bu2oOg5KNwHdXGm7ONf9GsA3B7TeDr88xAl/LvzVaNvcYEO81UL7pEd0qMaZWB9o7PNUBxt+D01fahy6Rt7e8ywOpx4DZLVXIW6NTRdYmm9AV47ZioKQCZeRZxKgVc2UZpRmB6901hugLbS7e6/78ne6hm5sLBfL3XWi5XGrJHtiv9pVAWbC2Lqnv4Fg6OpWaEfg59AXG4OfghXqMvXtf/F57b36vxasv1b14rXj2QpU2jIuV7kvofijbCxK0F0nVMgMZqVMk9k2oDJ8BoRUU4P0ArWqD/jdK0K7hvmbdjolL2F5jh0F3eax88EwL97H//+fj1+qOXikOXgirsCrpdXkot6l2K9VuKXULKfegazJEhHJO6rusBfvpsu+0YJ4vCPNQe1E0HQ+qzNUygz1vpB8drh4bqprH9kzVXG3v/z2vaGwrFTYwDwvwB47n3z3nkTtgOp+VR+aj8wzM1dmfUqL93TQWFgt1fY9O6B9Jc16X98XUDRcohvf5/f09+Sxko+8zDL8nnJF8Fu0pn9Arxa0VSCilrOVqoaPjIy6RjuTzVqJeG6T9g5xv377T2x/e6gLjr3/YxH3gM9YxZ1//kKjzd12nnBK8knJOjSbCwllOy3jNJY+/PfxXiPydYL7+r2Oc5jxTb4QikiJMg9Iz8Irxij4Lc3MGQRJC0cok6s6gU5Mnd0rJaaEEP8uTiXNa00Oa0iJC4pEdlNEilMOYwUef1S0KtFB360/GVWnh0vqhMA5njNuzr/vwKaY8U5naeFAHjeD9UCcVUz0xjn8CZ6ofxVnwLaxEwxx28m1TG6GJjc5tJlsLBxHWl/WU0AlPi/fLaTMchr1F2Xpbhc3/2RdZaNFDmTlf2OOKtogIRexAIT964sjyJOZfwV+kgaZWXh8UopMIf258RYQikiJMgZIIKDQ7epjB5PJtfMzRprAuzB3PDa9//sFzr33Dds1z/oho83bBOuc1ZdEvlFNu/FtZ5tjI3DJ/qoErNVfQchD0QwJSMM6okJOCQBX7Ayh1I2Nsv/V7r3G8A7fajNfaDFe631zobn0p/xZwqf6TzxtxgIDriHgFWpiajTv+zz+BPBG8fxJJEY/5JPySIqCfhNN2MedzHH5Jfje08vBPBjEJEKcGSaHf3m15WvNm3ihxDBm1oWIZcii6JPV5wiKr4q82AHPmGUFZhNJer/5wpf1nhzp59Uwvvnyl1xh/v8AQ/PqPX8q/EXz65oUOX55odXygvL9UrLrGa6QOG4DX9P09PbeWZAOwcccYvGPdvmUcXbPPXnFWuGIfvsA4cb41BJ9xf2Xj7wz/RvAldw7+jeA77hDWNgRzhoIF44H21KRgHIYbuaNYt38X+t/u5tr+t1f0H15BBHr/DD4lnDUjxoLTKKbEy4gwn6TM+bLv+3bWyon+9KAlTfQnOTTticSncNQ2Nn42JaMiopUV5JcgwgX0n8RZ08auuMjP/NDc6Obnu4N5U0uwBkvDpmI4q+23ee8x/F5f33PevNG7d5d6+/Ycw++5foC+e3/ZjML365F1OljPM73awbpntmfCCRBPrKsJ+itxNu0WPWfclVbN8LuvPc7H9i8JL20g5Vuro/+Dvrf0hTViw7e0z8A+p99yX37D+nDNGfsaw+8Va8RkAL5pRuBb4u4xXt5j/N2s17RlQL6RtlV5nSi0fUJq37D+jiqBf4tCH09AfuKc1oA845yGvzJOg4+fzN7YI/ced51HJ6c6Pn0GoJzzDzEGHxweynf4y8ViGtPwYPQqRVVCN8FeGrQxgUy4o06jT7l9ay2oq5PkPEZi3cxouP0GsPODbNSixJ6bGwpf6ZVv3Upc4Tt2lNChEaast/7O3qDHu6srXZ+f6frsPYBenOv26kL3N9caWItbGfOmTrpQuwjaIFxQv72NOlx5/cjDKPw4FblhwzpeVdFFobN8Zi8tviqsF747vTYkdJMIZ/rAYet2ybgxevIEQvps4u+3NePAPzBg3HNX7e8+0Qfzt0fPmEzo2AK5Xt/D+Gzjuu33N5zHoPlplkUhWGjqx5BlMY+cWL9SbuGIpIjQ3KaCDmeY1wzztF8/4iJCP/qv1eX6jJ2cLZ4w5WVQR4AffZxhm7duM1q+BsKO+xRI+uxjli3RfA1JLewX4YhAvEBvwDqkX3NKSjkrp6Rsasx++sz910B8ylmJPoeNZjf3meV2XPD6uSDrp59tBY0P/ohQpCQqh8bUhibH5N9l0nTG+KnzOPAYZ+5PY61oGm9FltvjxPkq+afxYU7mAA2gUETYA21EDkWEIkCTISFWUk5J8/j0GE2kTUBu8rp0q4Z1pYJWP3I1yhws9iOzZfkADGyXawPcTHbRRK0WfQvaRea5vLMGrxD/kCFipi3SsYqY40IEFPzDQ1u066IFyEtCKOJDECFiWh7kRRgLBQjUbaPKjmAVBRB0astbHG4dRQOgbfEgQ8AxIpqCrVQrwR3o3xjYcDC9v7vXDQvo+dm53r57y8YJuLh5/+69zrzYsmn548sD+/DwQC+ev9DrN5Ph8tXrV3qGEfjg4ED9oleEl9VJ5pHF2x9rVyza5uvfIv7LX/5d/nPP/rPP3377nfwn4a7ZBNfI4QVw5MNOuEgMhJyU2bTaxGESTf6s3CZQau2JSIpwCyn0D3xcY/LgRMYOeXJCHsvSaMiD2HmEiwi5DXtsvL78esHF2ps3b/S73/1eX375OwzAr/Vi++fwmh7ZpHPKEw/K0kC4TE+If8TxCK8+58glpzdqT4NwAT5+zO8pWi4ieWToE0Xb3CExrIuGpJQmRAT+UETIY64yFo1pDDNGGdOljVMfeIxBI5v9yLgZGQdOa2OcPAxweEg5JWUu4/qu51J3wZhbNN26TlcTEepIzynJ48njz5RJop6D2v7+gU5PT+U/P/ga47svOo8Oj9rBbrlaTryCow6yupzLezP2PLFMFiLT373HI9RyOd4XnJ4jljkUyimDpAiHQnZuu2mDo5wGhUz58ESEIiVleHce+6aG/dSZchY5JhYRyinJbRdu4ANzw4ep5bZM1qUPJpZpF9apx6fryCnL/kpfbDiA+iLYl7f+YQ1fvNpwbl6w5wkW/CqHB4xDphU9pZzVodvo0FueUFKSD6DGEElDZI2p05iXKjZ+YAyuiyPVxbFieaK0PAUnUs/lftrXqKXG0mNwoFw7Hia60Ajk8FPRQ2VYVajDvxbm9xQf84ontcTHWT6KiSdlPsrwJKKtmujTOjXmPnN/1VoYauTYSSeCpz5y2XrjMeaJb04xNZ4kfza4ZUwPaDo5k9NxoIW3tKUXCUOVWvzWn0ynPLWl0RZX3/JIYnwE4yU8Fj13jW6hzBzP+BPjpuVpZehy2aELky0Ke998OBlYQ7y3mXqtiQgFdSTqyMyjzHjNKSubGsl+5hF5Ipw3GteKrgtrjzGwJpnfwLo04vdhu0lA1ohQRLS+cJ5NM5hu2vrjsmbmup8iSDDUXmrkMU/W7I9k2UKN2r+FwxGhyVXmS+EDcq079vM7Pir9MTEyTyNCXd+BXnm3/Sk/6MB1BRLQS+7F1ha3z/L7HOE2P7QNg9lmC8cNsz62Y5TCcJqk8ts8TQ37DZGjbsHo4HMtQFKpwdwPDUoaMQ4OzP0hWDfSQjb4abGnvDrS4vCZ9o5fann8Qt3BqbQ61vmNdQAAEABJREFUZG1Zaa1Od2Podqhal4BX1kj5EvADBb7V9Va3VvIHqj9UG5A/IUVGA1mjonCRO9yrbm40+v/hvXqLsfV73V18r5vzH6DvtL6+0Hh3Qx6uCzl8Tm0PmpcVrHUdxlf/Keg9jL8HGIKNFXL3BydKyOw2bWjj/aCtgVWqyKkIhaRAJiMzbzrLRh0J43Bd32m4vWwyXL/7Vpc/fKOr99/rHuN0xXid2YsX7GcLzmXd/qHS3qHq6kCj6f6xdHiq7vSFls9fa/XiC/BGPfJl9BmkjXtH2iD7pl9qnXr0mliLpbEKKWKC5UwZeY1E3yXSAwh/oIpEA7LEeHWbCi0q6N8YG80aaftg0EcDfez9wb/RXdgftDpRf/xKi9Mv1J+8UT56qXTwXHS6CsbiDfk39PcAL/Op8AjWi9xNa0fPntQvFmrUftC1NSUjm9jHSoPnudB3oi2Z8ilnhT7tWBI+nfBbxbaKqyrrzsBa44uke+byLRdId74Awb9mn/ZeX8hTEKhR+w3CEYHKk7rW3k65oz3EOZ9wbq/Xh+t2rl+rlKqIkC8kTk5O9XL713yOMewu4OH8XtM81wt1qMKEpzI2c8o65NLo8OBAwZjzf6nx9ddf669/+Yu++vor3dzetDOaz7X7+/va21tpsVwqb3VckddtgB1PKKUEcpPH7by8vGjfCO/evWvUYccXZKaoZlnUnJW3C0c6DI2kifdEI0LhunJqsnhcdJyvOvo/p9TqjwgK8kRQNh4QkZTIY7gdKeWHsHlGUO4ptHUPukN0GuB2FHQ6YWQ8juwbI3T4AAPr+Mh4KMz/sX3oFvrNYKzAx3psaHp5Erebjn8ryQ6xUJRBmY0HeRzaydC8ztU87eUQ4KElLYZWKyI0/ZPwAkJ4IiaqkBokCAEePJpdEJgxx5l+Sh7HTwhRTLuO5X03+C8/fTv1kzvs1wEtT3rEExHiaWGGix7GDQH7WwKvCOfbQlAjJKL1kUMsnklMJxIwr8r8GDljDO1ct8HoOs0Nqmpzd8H38oJ1vus7+CYQADZkaPOK+VJZq+yvxDVVmP8uwgGPskJyITBCQfvBxA1zbb3FvcZyx154ixw3Wm+uOXNda/qzz/dScGaIQWKHZPOGCt2YudGCn3/9jCyPhZ15BrGfVCjxP+sxHzJCQiE/+gc7uvqhRiRAaVOw+f1y+9hfZORQhdYuVPAX044i0NonaZEVq07d/lLL430dPDvWMcbgl1++1pf/9gf96b/+WX/6v/5Nv/8vf9Tr33+h45fPtDjckxadNtS1Zoys6X1TelMbFGKsEfKeeP956DvG1A1n4Cv2Yv9G8PndrS7Yn88x+DZc38qG4NkofHZ5pfPLa12xj99yPl/zre5zdRXyGgF1G6dm0xg8yMHgoUYqJvjbPlueAaXNNFHzeNVv6uBPC7YN+k05/8OYuQnbygJFhf28eJTos0TfBeeBBsKOdxayKiLkeCnUnMnPRt2Wqq3oL3/N5Wb6yzl8uoT5fQ6fLvHzY833U7lRmvUcWdlntNwrp47pEVqvC8bUtc7Or/TDD+f67rv3+v6HM/3w7qL9FvDF1Z1u7gatWZbHklRq0sgBgSnMul1Zx4s2PlsxTt1Xue/UL5da7a/AHneD+9o/AJxfV8DG37bfLHqlnKf+RTzvHiN8fFae7w19zvYPWRo3rA+3rA/2z2f5u/t75N+whwzaDAV5ikbOcCNqKKihRGjcwn6jGYEZb/aXoD0Nzmc/a6LDjJwCKvly32uBwXr/+FhHGHxPuL8/4Q76xL9shOH34OiIdu63c3lH3kybUs5KKRQBkKMtE7WyRBhFCV2lKiXiMv5dTGmFNMA+GORpceRrdA6zJyfD8S2O/ITjI4wKzr3iDODfBr7HnnD1/r3O375tuPQvpl1dYgS+0YbvI/8QbyV/mG+IdhihtG2LPuXqpyIf4wKvAXl8kJkByFNVkNlni8JZxajU3TJSZ0pJKSdZr0bHd4bvj/uuV9fQtXTzd9mBs76/ceZfxBk59zje/OmQxtbsHX4AY8bGX4+/6ftgbHI5HY+Cf1NBCZHksNetnJBrC4cjnCK5jOvA04j5zHCa/U77LKYBIyoSLBUJ74yQtEVEKJJBVGjbR6HmAgoiYs7+EW35eM3d1+RyvzjO9FNwGvixJ0g0IJ9/LJeB/gLkhC5zVmrrU37ob/f5jJSzEvmarltr0OBWRvfxrFu356egVj627ymkpw75tEWQFhGP9SNHRJCcwCOVHTJZl02GNraLLJ/vPUfPQ9a5mdrG8JCXsh77rZxHjj1BpEIRgSceqBQS8DuRFhFqeszWo5GbDlPOSsQly5vIEyE711k87o0mT5HH/sg6amq5nO58M1zOiEiKmPg4THNNUL/bWVXNk7lM7xAfLW9EKG3rxytpW35L9IFzw6tSiyMDT/NOZQjBISIUsQuyBFB7UTeCIFkTHoEqAlWoG9XQ0sok7NbvhaiQz2jliDfHBupyn1g5NvZ4c7rhgubi8rJdrvzw9of2p5nf/vCDzlhU/VNL3swsji+HbLy04ezNF2/UjGcvnsuXRP6NS3eQ6xvpCJe5v79jU76Cz3v98P337bd8//a3/6W//vV/6auvvmaj/l7+P7xscBo4SNNYRQQKTg02qvZtoWSRZEI5nFNuaRFJEbGF/uPdLEuy7MhlmvHn3AbwYrngAHGgZnh89UpvvvhCX375pb6AvvL/rcZmfOxNmE3aG0KivOJpsxzxaTh2yj35woVDvP0KqD7tvEg7Jax9xhqD48O3Ex9jHDKz6vxAtHuOiwgFclt2I9pEgS/jz+PCKIxdj4/C5lzaGB2ZsIMGNjhvco2yuHgjc57KwgMH+AZ67NpFrg8oHhcdYyNbv64zEqKEmvO8swfqBcBeH9b2uaD0+D3l0GOj74uXL2TquD0OesslF5P9Qj0bcoZ3SrnxbHIypi2P5RqRu9ImKfiHdPidx+2a4XAln7Zu1qCD9psGLwOyfRAY/cOx8U3oL6WkhBxuq5G37Y2YSkaEIoA46lB8WpxHWFRFEB/oBT4R0epociGvA26DZXSc5V6vN7rnY9aH0+uba135kMUFsdcIz2fndzmzchn3leGyEaGUXVeWx4APnZyx+TivGlNpGKCbKPIH9kC7xryQf6uvdgcSRuC09xwjxXNpeaqKEdj/3+MmFtrUXgOGoFFZJZKkqS20GB/t3NGZfrGDV6VQNTXsB3D2ewLxk+fnvZ3dmHPb/znMeZ5Q69p9Uxn/1vWHa3pRfejDqaCbMPl+6XsrWECND9o98zL3Ldp6UUjYgv6U7N+mt74g+eGBLzzrFkWJ3AZ96f5UR4lOSr1SXil1K2Wj34NOcFxKnSLR9xFwUoPs0IP14zHoPc3wnC+sM7OOEmV82MqMz5yzvI8k/CmFIsJcGmp788LjsoX56/E9Gzrb+uS1yWuX+wVMfVRpEyBcSJvnoGUyD/OKiFZXxCOlJin0gYsIRYRSSg1uc4TjNDnai3iTn3fMwBPBi7Drt9w2/m4267a+omTWz6yOda2BD9xui95x/uiDKmCwfVyP4aDb4HVvYB1sYL0e+EgZGt1M6zdpI1/UFT1UyzkXNoPPgXxzkqs2PBXVBGGGu02gBuMlGDdQJcYC63S3OtACI+rq+LmWxy/U7Z9Ky0P5Twnfs2bclax7sIlewxYj422Mjg/qjj5jPLFIJSUFNKBiTFbyVOqpLRwSOWtZqw43Gu/Ptbl5qzUG4PXZt9qcfafx/K3q1bl0d6W4v1VC54Fe+Ip3UVrSKTO2F6sjrQ6eaYXxdwn6o1dK+89VlycaMGauWess96BeJS1UQWmyZo3IUir6gJtAVImOlX8Deby50Bpj9O3br3X9w1e6efeN7i/fqtwjTx3UdUndcgFWShjPU7+vWByo2zvSYv9EKwzT+ycvtDp8rp648G8nd3saqX+DLJvaaVp/E5qILdy0UEWWBtRUStXAGGi/KU77baAcmUMeC2SU6EdeeKdyj37zNTK8oWGaNdL2ghxp/1QZXRnd4UvlwxeKPfYI+tp7xJq+XSPn4PysI2JfiX6h1K8UrCPxQPemMOuLQCGfy4ypl/3c+KCXPYrvK7tMyk1W/UNdVUWPBb1Zl2v2Y18U+RxueG+e5vWG4TWSt8j6NVzGokaEUs70eweyck6SYvp4Y/0agNcF/2DXPWd04ZaMD5+Pjo6POc8fy78JYGPtAj1SlIupgUuqNf07iAoVKZRSgndu1H7zveI7wn+e+ZtvvuES7jtdEo4I+c9Jm7frWCyXrRzKbTJZ7gm0nfXA/s1mI587Li4utWv4veHyfM05RbiEDJCfeIL0UKTU5MwPevGczMopqcud+r5HV47rWr6I0Ked4ydebnPKmfxZOScAhV9CrpSSIuJnQwrZ0XxIBU3NVvUWj7qxfj6FaQxUFZjY/4gCjyqPK8eZ+UztF/lNG3HVoKW3CCkiHiE7eJFGNgcAPh73J4H2RFBGgR/4aQhitnA6IEIRxO1AMRX7gBIlRzhNk3OVk+8T7518n0j9FVH/2Yv8qLZ+UeOsWoMRui1n3tsx4XEBtgmKiB1o699SBR5tHf7m2/JiMHkMeix7rM9nGp+pDMd5PAdzzXO3XzB/+2nuWq6HspxFWt4Hav6tIl7U+RC0Z4bny8g8GpkaI3RoqO23gNesu/caChjuNAw2At9q8H/NUNfwHEEBfsw/IU4HMrCfOHTi1I9A0kdx/6ki5gbM9DPCO7mhvcg00WA8PKBufaZPQT4ZTY+Bd0ZSZd2tjImCqksO1S4Ui6xub6HV0Z4Onx3rxZuX+uKPv9Pv/+2P+gMG4N9jEH7zhzc6ff1c+yeHWhzsK6+WSv1SlX2hsMaP8JwgDYzNTVStOa34N4Lv2E9vOPPdrO9lQ/AFxl1j+q3gW51d3+g939Lv2QvfXVzo/cWVLoi7xlBxy1625sw0MGc81iF6dB6P2xBenm3gNyTBsISdeT/AcbQPtetX4ynPD8KuiQjN1P5/bljSoHNQjfxbhB568ZH8Qdon2sHYifhM2iey/+yoIOePgeTf9rEWZvwY5zmP6efzNdHJYjrlevQ9jsop5fEd6DgpBCKxLgeG01E3t3fcJV9xp3yub799p2+/O9Pbt1c6O7vlHmutu/uRNZoeq0k1MoDCxav1yDwe/UM+qkpdlveSJWfU1d5KPgMb9i8JG4vlQp33GvIKVylX/N3vecx3z5q14B6j7u3drXxef6AYf32mvePMbTjPhvnfvpdc1md+MDLOLFcJ8Q0UH2BISQPtHhlTpoPDbgd5C2OsGom9hnixbmXWr8XSRux9HRwd6Rjj7+mLFzJO/EtbnPf3uBddst71i54iWeGyIAKmtG964/nUwzrBxzMpdCR6sC52IeIanG/2m27Dgd/zyXnsZ8NtvJrfacBphuP8Q9p0JN/h97rl2+AKI/DF23e6hF6ztt5gBL67ucIIfKtmBKZfzZ/mKNGeiFAEkEFVn3yC2DGAMuYAABAASURBVFYbtc/UEnwGNL21Geo13OeN4m847kIK/emzCNXJ3wSWoVH3Te7U7mI6qMP0W8qZfK6/yucc36/4W2jN95DhOI81BJR5iraoOSTYnnFG6nU+Y67fMhgR5t0KtKIRoUihlJMSSpoRQXyDyIcfTbj15lGpx3BfVcaqftKhmHiSqYWJh681bN4tR4vHN1O8v/rZyjbVMtUw+y37r+b7iYIW17qLrQ5zTm0uZfo25zz5ScuJeJCA80ZE069ZFr+Q2X1m+azbH0PLg/6mlrlw8AoF788+ro8czhMRitiCMRCRFLENQwnAJmCP1niKxzTjuQDf63h8jbOhlTHhsf9JeZGxxcMNNhIs9ZFzZCiQIVG3qfVjPaU86SynRxrJeUPiEc78S5NvbPOmycaa+kiLCnI73wQKIZdgQHWandPmdjg/jScp5DwRoYQMEZOepJgffcq5rYZzk9WZQ/AQb6BHEBkRSiC2zENT1WbQOtqNa0qmISxq1Y3ZomzTKukVP2PooXAl4AbNHWZDa1tQOKx6Y/KFjX/L1wZa/1lm/+T+t998K/+Z5qvrK5Q5cDnS6WB/X8+eneq1jZdvXrffnvSlzoJNA1FZk4eWt7SNcJAvl8zXF0H+/33/+r/+itH3Kzbm77jQeSv/+Tb/9kHbBDdD6xzzsYI9YTo2167vqLuXaUfYaaiIbKGZEvjHPJ+ppemWgTbwEWAdW98Wrg1aJr8PC770Ojk5aTr74ndf6g9/+EPDFxiAbYC0Hn3I8IdsSlnhuuh4njZEHRSxbvPnQDJPaEoPsof8T0SE7Hjjd1h4P4KzfBKWgoS5DF4/AQMDIsG3+RV6dJRj7FkfRmGsemxMYAzvbFJtkpbhYQyN6NL5PYhhrZSijQPryPD/N+cxERGysWczbCg7qjL2Xb/rc39UtLe3t6dTxu2r168xtr+R/8T28+fPuOQ84nC3p+VyocVioZUPfByCfBBa4l8SZ7ri8GQeq9VK3qzN37/p63HrMb7mgtayppTkxd7U9fuAd8OBb0pHNnSBOGgoFDHBvCyj6cdAf44kr3kaOecmQ94eHBx2FtdnkFWO63vag7yW2ePP48rxiQwR4SJyfq8DltFrgOHLVf+mkdeIgYOssaF9buv9/ZqD9oaytdWRc2rtmMe/+8C/cemwD6EkirO2lGlhR3/nkYPrIHqKD+cRKpCJW2rM+xq7Q9XFibR6Li1PVTAIF+J8wT8m8mAcsTGkKqHGQI75sZ6qdmPmlJ+mlKrOBTVpXOwHH8S3xJ/3ouicMcwvxDs+gn7SVdoJPG7weS78ZJGfmSECeUKKCLClwt+gJ64pQtMh358lIAwMAabC/yDfNq9mF4gN4Ot+K/RdwcDmfiwY2R5pL9HHkVdKNvhgDMv9gSZwGZMXipThEjPjB+pxPGKIXPtDaj2wB5UmTccc6ZkHi8WyfdB1fWbcJqUcilCDoIU9c/T6vR3vHvOG4zw/PMdvb2+05oPO4Up+4SIlRYRGwj6Y3/ujjgudez7+fFlJFkWiAnt2EPFx3GMyaS0d2iLr9l3b/miZRtbGYWAugpF1z+FKixPl3Ma+77ZrRJbrNwevTyNtHGljZTzllJTTIxL+GRHUzdMqnmkLSIWy3uPcvkc6onPr3fQRrrOgG6/JrnPL4oEEMqtBDK2qx7D9xLluYHGEfBGJyAk1ZcmgjxMGzcXBqWajanf4TGnvRBUj5shYGhlTA2vHED1rzWKLjlGbqb2TGI/BQmWodqoYEgv5R8bnGFkFAWqQTQU5N0r1TmnAsLq+kG7eSxhajRE6XrxXubpQvb3GMHuvuhnFABFqUK0Z3gsp7yktjpQx/GYbMzFsdkcv1GHUTPvPFBiJ62JfpVthlFyqYIRtsihpQJChBP2A5qqQpapj38xcRKf1lXT7XhsM07fvvtL127/p6v23ur58x1nsBumrUtcrL1bgQN3iEDDHTDGk5sWBgjor87BogX56DaWbgOwj9Y/UP6KKwjgoUEQQUTItpbY9eO39gnlwx4XMPXPGY857tMdBE5xyAebHZascM63rlXqMgu5H+mZMCw3obOiPVDCUCx2lg+fKGK0zNPaOVVkrCn1d8lIja8WY+qY3h43qdmHQrf2eCtilchh9RwM6YNyk1T59tGL/6mYx/2G0olvPVV8Kzbq85Rxxi+Hz5vpat+h2zdndenU+z8NaigwLmVJq83/R9/JakHNWhPVbJEZB4XzuNe2as735R4R89jk+Odbr16/0gsshnxvIrIFLB695I2c1yyXYpBQyz77rtVws5LwOX5yfy98O//7v/66vMf5ec+EdKcm/FXx8dCz/hRV/Qzh/j2yJes3TvAvyi3YL5zb5u8R/dei7777TN998re+//wFD8pW8LkekVj9ZKVJNfhSILKqS68tpKttxLt+F5XE4507WX4RL/Sjbh8SHnJQJ8S8SdSWF69oF/WA97aLrMn01o1Om/lmO3TSXSSkrwS8iqDta260396fhcVBY4+03pjWa9Zj+bmno2PPWOv8Ygp/BTkI/mC+kzWsqU0Q8AA9RsQVl8O32QkSQ5UNIIRlbMnlDEaEUqdGIKRwB1WcQT+qbw1CKTPLir4b+5R41sNtD9v/9YKQ09h+PJfNuSYoIRdoiNIW3VFAjppc+cFsW5u2xPHDm8Trk+T9y1ivsNREhzwfPF89fIzPHIkLFY91g3Wp7Dxuw42aZ9YGLxxD1us5K/truWEZ4DSp1UGGfLRiAx7JmT7xnLbrTeuBciAF4HO/Is2ZwjoxBr7NmCd+aiOtADxago7UZhBDzCYhzsf8EsKSfRIg2BZip/U9BmohrwI8iIubwE8pEjh+BSJPQMagPoP9VOb+AACQXULtQ9Flp2cnG4OXhno4wBj9vxmDuZDAE/wFD8Jd/+oNe/e4LPXv1WgcYS5b7B0p8Q7BQqzK+RtbgMYlzJKAeRofWjJU14+2O9bf9RjDfAJfs0ed8E5yzd7ffBr7ZGoIvrzAGX+qM/fH86lrtz0NjKLojv78jvP8Vxnf1AixcPMJeQr/pw5D/Tfk9MLOwDdQQT0Eu4ojF85/lQVraY2NS0O8TxCjWExctjtzk8ooz+fh4IPwk698TjKnwlnvj/dRvQRw35fyt3+b8Ofx0XU18F3dWaAvbb6Eb9YsEt6wl+gWIGlnXN3xb3d8PGFjvORve6Oz9BcbfM7Xf/P3+AuPvtc7P7nR9Peh+zTrgSasObhlsey+FUk5KXVIG3aLT3t5KBwf73A0CqMPL1VK+R+t8buXMFsnfKtLAfPedl/eme7577vje8fm8ndeZ96Y33B2Y+kxr4+/t/S3y3GvNGrHhG37D3jad1ZDRbaP94wzWxXEGsg7AYdMJyCBpw361Yb0Y8JdgcUpZifN5z7q1d3Coo9NTtd/2ff5c7Td+CR8cHWm1v0+7lur6jvyd5nY9rD3wQ+O8hUQfgw1ND2A+e4w/RUXbc54655njnoYd7zjTB5THOogLvmGC9oq7jBF931/f6PbyQtd8f1ydn+n64lzXhG9vrtudTeGORORPEcopFPEIhfzoA1eJJIKu4L37TPG7MR/7KUU/CLjd1mNhXyiM17pd0yNCKTHejEw/5aRktHBSl7O6rlPOgDg4cr8yasP9lu9m/U3tc1BtbaIs/CKSZuf8FT1Vy0CdI3VbhhZ2HIgIsofaP/yJenwOTxl+hsOmhv3kiXBu92TlrDOhIkOLgafp50EKeeoTIARPtbSoDDqnE0MC8vn98xHbrDPdBv+hJCLkeRQRSob1NyNnpTwhmxIfBvkiQnYFHaAMPe2zp7pz2HlNGyiMBnn7iaa7wGtAPvs4PSIUsUXaUsIJ8EhB/2lyTTzGlce0zyrT2jU2eS1zYUzM8hQy298ofTrL5ziP04njp9+u1/Un9DONzaycGZ8pK4Gc0jacFIGAjU1FDmNsc2ZkbR34XmgU/9j8pDEnmwxb+SCUrk3CYvndPvJMrQ74C5gm6jYNSaA9vOzX511yFucxjUfPVCLkGEXYE41GbKnsEAwJPxDYAiKohTUqwhbiKigtb2EMUY7iLueLgYGFcM0h8/7unk3zVv7tvjP/uee3b/Xd99/Lly3ff/c9xtn3ury6bIsnUmhvtdcub465IDo9PdHpsxPZYLm3t2ShYjOlvrYBejEGvly6YfE9O3uv777/FqPv3+Tf+v3qq6+4yPlOjr/mIstyDGzili/RmUZm0fPi54+5jg2sI5zbYpg1TxQJqUL/FK4NYto/chDwJYv3jpQTF2+9lhjgbKw8xvDr3zR9/cUb2eD75e9+J//29MtXL3XCRry/v9cMFDlnBleidZocbeSZ/MTGY2Ab95SQgUfkFW72NkrY0fZ/CtNAZ7yw+XqTnjFt5qQ6vk0PWoxfFsbwyIbyyG2XmVOX+9TwmPQEHNisJ4waPBEbRiarUSaKDguXVQ2MbWpt+rBejAWHLxt+DY+PlBh71GW9j2xylTlAUBGhQC7eyuTZwwB8Qh/4/7Q75YPu+PiYA96Blhh5MzpXSBEh83O4Z7z1HIj6Ra/FYiEf/tyPK/j0yJBSQt6i3TFvv8eAZZjaXbg8HVqeud1OL7TL6QyZNj/VHDoVaHrdUodbmoR4QjwQmuZAkuU0OmQ1jUiyXCll9d0kd79YyPI6T0LmkFSo2GuBMdInvgD2gWLGhkOG9en85pOZf+ZtmTccWH2AvW+G4EEFfVfLichOH1hcB3i6fKuH9tRMjlRUMf4WMKZRmxibAXhN2Q0X/EMs+JheacwHKlzyjxiBy/JUNgZXwuoPpW4PHguV6FSUVCNUaY/fQUy0kGOI/Nzz2WRrxoVMn6CVcZzTfwa2WUPTPwhPPBa0d4sg5THh0z6aqfBYNoISW2imFMPLWwr9TPeQcfaYzjAP+02NpgC1dcA6DsLhA7k/NUbi8TvcQJp23cwHykVYdb/R3zUyPQZmKvoU45ww9AT9nPp9ZYxRpglDcOSVAqOU6HvRSrhpdq7RKN73WANMRZ7EPMiM3QXztQf258wcyaEISYbbs50Pw2Zoc3WzNXg8UPZM+z2ujYfDDi2ozOXCxc/IxeDAejawflXihXNdmQ/FnLOMCEYodVVA8pMHYXgcSTaTBrfL2V2mMNe8fgzjpslpw4yxQb6RNbMii9sUvFJKrc6O+vuua/4UzBmYmY/XKFcQQe5dUNbxIk6K9lgG4SpBAy9aq6xdanQK22+UtiZYnpG+mOD1fZzyUv+2oIs1wJaaXIvRoj54OV3IE4EPBO1QQ5bHUWVM1LxQ3jtimXim5fFLrU5eaXnyQksMhN3BicRYGhhbA2NsIP+MkXBh7NWaGN65oTqsnl4E5C2RuUhMhC3fqBQbdXFHjhstxiv1m0v1dxfKN2fC2qoRY+vm8r3Wl+facME3YATd3G/YC4rGITRyEznWTmNaqbKu1b1TBUbM7giZT99oBZbI3+0/UyC3jZdj6jUiy8DcsQF4RJQmsxIxUscYXHAxvSi4LnR+AAAQAElEQVR36jbXakbg8+908/YrXfzwN529/VYXF+90t76Tywp+0S0l5pXSnjy/KvOrxJJ6WItrrwEZp9/67Zp/UKeR2kbqLGIsB9ihBZkG+nzN/nHL+fKGy48bDJa++GjnPPaFh3H3QQ8TgJcarwRJ9CugngoK+h+o+15L3cWe7rtDDQsMvqvT9pvT+fC5OvSX90+UVuwTGG/drkobR3RmlNxrZIxY5yPjoOm0W7HXrKTlvhJjJ1M2Aes8bAju99DPQkqMM2TTL3Ru0oxfWLTNIc/rNWdp4357sXRH2FgT9qXTwHoz7sB7bkTI+/1iwd4P7Pd6IFU5r9cyl/c+bhoR7Ry0z0XX0REXRVwK7a3QC0J7fXHdrsvlczbvrMWi12Jp/j3qSfK6eMGFi3/Q02d8/7au+WfW32b8PT7R4eFhq8drsWXKKSkiaXIV6Wb51vK4sTH53dt3fC9M3yP+Vtlw/qi1yu0xXNZhw/7PIqSIaHC5nLMMf1tYlgeZkDflRD5aSz36UYfMjHnX/QDW6MI6TArtEXyok3amnJUywO96c8JPPTklJftBJt3oujzJtqWOm2FZJ3+aeIeaK0w+w/OrIPeDPE/8zlMsY8tfWIprG2stznI3VOKnNLTQ+D99basl2gqA7DwRU2rERAWx15j8oRS0G0SEIh7xNF4hfQQ9uup0B7cUaRxqum+ef70+oQG0ZH39PYArXNq7PowZRst2vJHQnohQBJAhRUBjojLlFUC4RqN52otR2Mam1yzDa4xhf6HOBK+csnrWIs/fzHxJaZoXFTmc53Fc18aremSQhqTUMT8xeybq823b7YsaDxt+Dc54lT22ND/7+XCvDcbfzY7xt2qQUpENRK2OpqSEtwP9BPYysY9KIX0A/edzT5vg8M9qxW7G2R9o4xHJISZ4VHyfgogHaghqNXxuCHovOKvIvQFKw0i/NiSp5AkVg3BaZi0Olzp8fqTnb17oze+/0O/+/Af94d/+Tb/705/16svf6fTlK+2fnGjBHpmWC0WfVRlvJQfnCuoJIPFdW3WvKv9G8A1noWvOPNd8T1zyvezfCr7kXHTBeXAyCN/oDOPvGWfE9+ydZxiFLwjf3N3J3+Lemz3eC2t19Zg1qKPCf4bwE/WbPh6y/whYdtfzmwr/D2FWGZkzCjXWBr/dJgLTw/oU5GyBaO/f9rXlOdX7edY/lf75kj+V8lOcfzy9if9BFmKY75p1Jrs5g6nhOLSMd+De+O72XleX1zo/u+TO+lw/vD3TDz+8x3+p8/Nb7rc3ur2r4rjMGTWznnfMmNxQWFPkM4jPXX2nnnm9xMi7t7+S72P3uJPdwxDsu8b5rJv5lk45UV7yHZfn54b57TOyz7v+1vFf6DHa9w/fQI67Y86bel7f8w22QSCXc3nzad/LtbY1a6T9BYwR2sWwEx5SyGFjzlPYC2vOSl2vbrnUEsPuHmfuA+49j58902kz/D7X0cmp9jnjr0jvlyt1tD0op5SaclFta5+pms/RgURP4fgZzv0jYO31ffLEb8r3NLyb9pGf8i1uS4NqWcJlJM6zlTsQ/8nn2+srXV1c6PL8TJdbI/Dd7bU22DwK+7d5JNbsDFIkRUQDLzjOT8weqP0TJqnNIeRh+klQ4jHfFKjiH31bObNMcJg0noig6lDa0gjC9EMCOWd17DGmltX7gL8J57G25jt7ZI8RLsgfEY2XFHp01LWtv6AnozZZiIdSRM5uGngihVzXXL/rnpEy+qIeObPsJh68t98LBUoIvk79GLuasd/5J1guo36go4mXczZe5mu0wI+/wskPcjrw8+H6PoWnHFzHU3yUBxkiAp2GckofITkuZ1nHkbKCcARcQRGO9lb6rZp+BiidZ6sr8hBwj7sw8AM/GfbvwFHU8xgT5AKhLQ1FBIFolLdCj44aqaqocD4pyFiou9B/BdrkbVK0XJzHoHP8ljZOVnTzPH09TQhFJCXkCfSUc0JnSQl9GTnhzyAFjIypvmJ5LBtzf9jaJgbOZP6GeERhLR/B1JZKewy3CWaS62xIeI2AziBZuNgC8rknfS5hN77xaZUFlSQFDYoIrzoou25BEP0QmsKtgRa+qG79E60qKJvccod4k9mwaHij8p92vfSfonn3Tt99awPtV/oa4+y3330r/9T9PYfQiJA3xBMMvi9fvZCNlaenp1zkHGmxWDaebUO7v2ODXYN7mfft7Q2b77lsTPZvAxi+GPoeA7Mvhi5YmG/ZGL0BFjrIbfQH3JJNaw8D2x6b7mKxYPHr6OSsROeGYldNivgw/EHibxCwvoxfxAqZckpyW2wo9IXXCYZG/3av/8TzH//4J/35z3/WH//4R71580bP0KXzuX1eyEcGaBuU9KHrjojW9rYg459a7PfnoJ/hGDifyPUQa9YfpRPJsxvd8hOHWK0vUvM4R23jojDuDLdrGAcOXxvGh8fIhAFjy9DaO3ApWVQwYHjCVbfdoIKIUE5Jnux93zHm+jYmUk6tzohQ+2cKUgo5LbNpzhd7Cx/qGFdLaI8RKKWpbCJvqM2MVrd1P7AwGPZbFpLl/Dln+nShJXxWXIwuGPs+CDreeQqbsDdjH/J8cXl7c9s+4MzL9ZiH+Tm8i4JeCuPffW0+HyE+imkRjg7LP7c5ZeTrm3xL2mm4rRm5I4JGVtpY0PPIhcUgzzsfIjwHLe+Gw6hlcP4ePXd83C6Zf/v7BzrkQvjw8ED7zEunW37/4Ib/ZHubx7S1cAHd2kl9puZlnXgsu93VbQy2Mw5vPvT54FTwF7aFgbSBsWKjRIlOhct5/wnUDcaRkYt+LY8VqxOl1Sk4kboDjRgqBhuM1ctlxsgqoiy0ciQ0BJU4qFcOa4wlqmA7QhWPGsQXIBFpuguiP3ic1iLaC3aN/pJXpfYZTJCdojM3011I7jqPHSMn5gF9bv8DIpEnGnjxhH62c1WfzWw+E6pM0SO0ok81xFSSPmz9ifZR4jYOQjJq38YG1OWTCv3jfhpb3y34gFlqwKgzaKUhlhrxl7yv6A8mdPgJK+9J9HlNPcwT+PhBFCV01HW9+h7woeY1wGM2pSyvoRFBwY/hseGx6p/GXTMXNuyRpnPYa1XK6D9nRY7Wk54HzmNjjOeS14yAdd93WrJG7B/syWv7kvn4YIBFvggyIUV1pdD5cWyg44hoUdO7olZGDXOksD6OrBf+AS7X3Sjhkbnn+Wc6tvVrwxxft/WWwsrI3S+8Niy0WPbqugR/86zTmmC+W3iuFgyJdZYtnHcCkpgdCEUKJbel0Q/DEYRDzVXkHrcyjls5C7wbL3JYkxCeKcbFgnTHfwASIniRU6aBTClLyKDIqkZeSN2e0t6xFscvdPDstY5efKmDl7/T/ukXyhgHR8bSJqaxNjAGRzBgAB5Zdyq0Vni2dSPL47Tgr6DUpErdE4qCkZpAF6P6NGoZg5Zaq+MiWPdXGq7OdXf+Vjdn4PydbjEE39/wEXp3q4EP0ZGPVa+PQ5EwJWvIK1XWuQ5j9d7pax2+/FJHYO/0VZO7Mh8Gxv8GedeseevatXI2anpO1NQpIiuQMSOpEeh7uL/VDWet9z/8oB+++05vf3inSy5L7tYD44PVt1jLSYWyhXaOJYk7FbEta6wht7tBCa5pyx0aQVgPIKE9tVZ5bPpM6L3l+vpG3ituoPd3tB3jZWVvb31MXnMxXNiytwbAW9Rn1KBeUAhvatL9qIY1/WRdlH7F3nCk/uAZ28QLrTCaL45eorNT9HmkTT7gMnalOy20cb+zpwzsL4N1aRo9+81SGYPx4oBxc3DCEDokvKcEb5FH6LZSv2X8NYgIihmVZb/i/zlPqJTazhDtNwbQm3Xqfdv69Xw3PKccNuz33HJNOWd5/zYWvec8Y4ME5zEP/3DmLWf0kbnZdVkHrFU2/B4cHGjRL6i7tN9OcD6f59eMWfdbTkk5d2199dng6OhIy+Winev8V4P+x//4H/qf//7v8l/86eHz7PSZXrx4rpOTk3ah1nWd7Oj6pouPtEGE19Tz83O9ffsD3w/fc5n3gy640LHcOU/1J+SIiMajMJ4KujLfz6JVOKUG4ykZ8MgpK9P+vreOOrX9IiWhqpbZ43kXLXJ+wXNKK01fUx8M7Yw1MvdGJpHTzSvCbykiGtQcjYX67XwTiPjgCUITIkJpu966/TMikJf4COfznJzGmcdCRS8foMlcJr2xNpemu9Lk/9gPH2a45dMnnOWFkSsklVw8eNrT0vDNFC9PKCLUdD/LbLmB46LRKU/ERBVSRDxCoQ/cNrhT9ZS8jZ8C/ye+3eJfA+vC5Ux/DVx2gkeHO999PKHA0IBsn4hQxAxt/RNVQDU7eBJ2KCIUERIHOvNtc2k7nzzHDO+dwnkO9Ite/iZbLpbKKVuk9tegPJ7b2G9jvqow3ivjmWI7D/W2OOSmvinBcfgCVq3sqML5qHCBZOPv2AzAG/ZHn7FutGHPH9uffd5QqChSRX418JYEIyVppuxdqnNYT5zzPon6hwfrTo27/p3ov9s7t9PUMMNoGrLPCFcNHBtEBKlPoRp0UrQU8TYool3nPh9VNag0jFFUGirhUWv6876soeRg+HR7vQ6eH+nV79/oT//1v+jP/5//S3/4v/6sN3/6nV58+UqHz0+0PNpT3lsqlr3Ud5oMwUljksYQfCWPhg1jzobgW/aCG85813xbXLOXmt5gNLrGKOz/K/gdZ7IfLq703ftz/XB2Lv956PPra13ZaORvEZ/ruWPwdzJLOq2h2ZoRD2GroPpF2qefSjSwcrdo32/IPHGb32T7BzxI8g+o5TetojGzuqx1Y9KYW1LZDgtQ64EIchnsa46oXktaTwnn/JBf+Hyq1KfifiHbn8juGp7CRRxn+lOY85nO+PEy09AM1GakLQ1UnSgIWD9LCa35WLm8vtW79xf6HqOv8cMPZ4QvdXF5qzs+GAYm5cB3zcj3TYmsQll/24yIUoEiKXOmXXDftce988Hhvg4xmu5h/F0tV3J8x3nae0tOSSnodSbh6PtL5rDPq/d39/J/z+J7P+OOO7FGmb8tzenA/ukcP2gYi2z4LQhhMSp8C7JUqFGgn8JI/JiirTM0SwNqGYgrGdnYC3vuHlac4w85c9vg++LlK+7tXzc8f/FSx8cn2rPht18ovF9GoBOB2tBkQcumkO3j0Kfg5Er/VHuA6U/Ancs8qEBbzP6Zeu+f00zD+WBr6uIGo0AZ2TvasOg6dfSNStGAnm+xa1yxjl6dnbXv37urS93zveNv78pejsqUKJtyKGKGFJodleGtH8Vsc2wJWX7yqU32SjPwNWJqeK2ocv+TqIhQ+2dq0J4AKWVljz8QESq0cc33oL/LprG0oYZKWcltighFige/7Co1sBd5DXJ5w/4Z4TzmMHlkb4pQSkHdSV1mbKGrbEqc4yGaXGXNK8g100J48s/8P0cL86jQnpHv0AkjfIwCnVBJfyhPhTSFN+3hPfvx/mbPA0/mJQ2hImJ2twOdjQAAEABJREFU/IRaXU1V6EhP0OJbjp3Xkzy7ZSKC4ATrNSLQO/qGhqje2Kn/szKRx7JZVx5Tpg0uzwiBKPzPfHcxJfi9A3KGg6GI2I6lJAJbaHJUSLWI5P7eghSiRdfuxE+R5CCONlGoyQYl5ROPOZDvIcVyiOqhyboBpiAzL3Ibl1k5gYdwIj8QfKinIFBhLBWvu+Mof0f4G322TfmOt4Gz1ki681IUHmrtTwz4MNBHRJAEeCRehAMa+nGXfjyZVHMAPILnFgF9BAEy8tCo6kbRIHe4NWu1TUrm7XQmveOlUKXxXjQuWQxthPWFjX9S/29/+5tMHX777m27sLMCfLFzzAXPixcv2iWOjZi+yGmXRGyWEcFlx9AuqWxEuoKvL2rOzt63SxvzM9/Z8Pv+/XsuHy/li6c1B18rOKWkngP0go1rAU/X6Y+5xWJJfK9MZzpPBKqjPrQgQ08cSU9i/r4gqtsyCGgo4hEEpJA0xzEoLGPKmYUyq18sdMAGe4zh9/TZM714+VL+s8M2+Po3fl+9eq3nz1/o6OhYy9Weuq6HVcBPTFP3YPNu4wKaGniREHp0u/45NhTNG41G888veG8jaqvJb9c5YSfX7H2klAs4RgSTIU2g3QQV4ThSWxhK2JwLG60nmX9iaTakbDZrPpjXbdyMfFA7z0g+U0TSg9uKGkQEfD0OjI6N3tSLh8ePUVVoQEUOgVBOeQL90aPbnss9XxL0jLOckR1+PEpp8rsO112ZKwVU5smECl8pyTzT1LfU35kvvJb0c79YtHHadVnJ7WbgeIFxuw0vMHCRneeUf5tmwwedaTPgtMVmUEEH1fU2QZz7pxFkiRSKCNqbkK/j8tbo5XY3mUiXZQLVYL1wWFtn2Wa0qskzZ3F+Z6OGxt9+keg2bfiQ9YH32j+tfHMjrysbDsPV7YCH87LitHNcooJ2YOPgjcaVG4Ur8a7TxgC5D432YU4oEgfbXv6zrTYIyr8BvDiWQO2PiT9qGLjgX6cDrf1bYRgQN3WpoXCpXzqVkkGiuUAGElUgYFqJq1mCSlDyiDTtuiDQYGFnPxE8hBQRDfYblQYZEAchDlHWOjGIocL2RjC8TndW8gR0B7BuvB9pEE7AVNAn0BMXT8IEHbULorQbjp1QpeIaGVknKDr8M6a4gt4qfWUUaKFMA3OrpKySOo2phy6gK/p0D+xPyIcYvujH7kS1P5X6Z9IC9A7T192RCv1bupXGTHk+0io8K7yVkJS6IrYUuSOC6C0c3iIhVwNlE+0xyIXuGQeMZ89Xz03DfhtWGkqR52SBkrk9EYJWxlVpH2+tDGOequX5tlj0rOlL+SeGl8ullstF2w+6vlPKWREBA7Oo8vya0SKdBHjI12J4Od9WDh9KvNcD19s+Hi0/46rxQU7Latk9R4vlosesri6H+i4pd6GMP5JwIzJgUfO8I5/r9YSNCOoHSgojspKROgVIKStDvRZ3Hf6clagkQk9cldfTBmQuyGo5qWrK1/IHdczBiqcSLoixAxegjWhNJIJ4hCOoeBp7WUNirHUrxfJQ3R5GwaNX2j95gzH4C+0dv9Hi4IUy8bE8VukPtMEQOGAEHDCqNmBgHfEXj2vzFrVWIY8mD3IE4Yd24Pf6FRrJvVYt9ypcCA8Ygde3F7q7fq/7hrfQt1rfvNd4fyatL6XxRiq+JqyqyB0YHNNiH/mO1R+cann0Qsvjl+CVFvjzwXNp71QF2Yf+UBuM3Zu8hIK0mNqCgXNMeyoGa2LRiv22E9/EnLtG3d6NHHwZT/RHZbyogUa0vkGcGqo1EZ0arUo0PFr73U55TNVCW4ljDsKJeTBSx9B+qMh7wLS3DWQlH6wDnjCTx+TIh14BJErwkfVJ/8JKEfBscJUhIngmqkAOvGKsVnRdo5AOc4879vi03JMN/N3hC3X0eTp8o3rwRiNYr15qzdpyx3pzj142eU9jvyf1+4yTA2WMv93qQAvQc3nS9Uul3MMfHUgW0W+J+uMT0I86ClDQ5WgqvCq6LY1+WGzK5zxeg6xHn5GNe87K93zw+zzhcRcRigjxEu+GRNjIzM0OfSz6hRbLhfpFr0ihkbXDPGaYv/u/6zrt7e21C6+jo0P8K+WOdZs+8vmk0N9IzHxP6vrc+C3g2fedPOctk3+I9Icfvm/fEN99+137fogIeE18Dw4OteQiLeVMT8ONRhZAQEJ6t8ny3TFI/f3g74R3795zife+/RDpNRfhay7NC2M1IkkKdCjwqMfQ1lGvSHe4gXBEyLJm6u9Spw5qf4os68tIkWREhHjEG6jB8jVZGW6P1AFNzt7WnqqKjM5fC/5t3JRJjZd23GOxbd6dtE97g+gJEaGICYn+TfhNI6LlMW9RP5wReefd4tCdKXA/FOZh2fq9p4ysDSP9bn27LeYD0/Y4PMMRrR5q8CO/pggnfR6IGBEP8keEND3QrQfS4pymR+elxKGPq3EBp8zU/v9T8XHrf35Lt2V/lZq2Zals8k3jqvW7+x4wjFqqu21CKMLQA8VDoD3TKyZusguJR3bm5THotcEYWJNMPf6cqc1p1iqvYUbKycXautDyYnRz+QbGdCvnqoyWE4/rBjbaplRlRGNDmgWgTc7q3+YN9pwi9rVyx353jfHhWpvxjv3vXqX9n79F3igD4QwCEn6pMdSDg4/zPYSfetCXjKfx/6hwUJF1ApH9pp9AS9rms//TiMYiKP8RaCOPGhT8I9PuEwSmRGmm+tA5Ws5H9Ja0oONj23ckPTyVOK8hRqFb2EE0sv5tOFfQsxpoT+2T8v5Cy5N9Hb4+1unvTvX8j8/14k+v9BI8/8MLHb95poMXR1odH6jbXyoWnUqqGuBvcLLmlFI0MIZGMFDHmj34lu/9a77/r4z7jS7uNjoHZ7drvb++19urW/1weaO3W5zxbX2OEcm/PXy1HnSLweuesbxmqA0M0ZGWjchcDOr2Ol6hJPEmsSkiFBESz4QpR6XNhqDGQxn9Fm7mtks/5DuL82HsP3foUea5XQWVAvp32icrxGm0A517X45wKcIPzzb9IfwrPGYJfgNOn6ncnGd8Jstno+dyn6Mu6DRTGoF+IgI9pga19XLrr5mhyTl85OwIyhjarKvu+I65uVnr4uJG78+u9Pb9pd6+u9Q7/O+Ju2AuXTO/7oaidZt/sIFv9eKe4Knc6kr4fVe2Wq60t9rX4d6hDvcPdbC3r33Cq8VSC87TPjdmyqcSiqL2X/oMnMs3t/fa3NzzXXen9fUd33h3fPPdNur4DXN7c7fWcD9oYP6OyFOYuG5HKaxQ/taaQZhjI+uRWDtCIzopyFtnJPSQQtU0I3/fKfpe3WKhBd8tq4N9HXCGP8LAe3x6qpMZ3EGf4j8+Otb+/oGWtHXRLdrZN1FHsiag4e7AL8PhRIyB31ENmhwpLThTx9qvD2Id84ggzWh54BkREnEyBRU8+DWlRQS+CUlS1KAXDBEPQkrImFKiPamlCR0P6HzN2nl/daW7yyvdc0+5vr2mH+5Uh3uJu+dg3aOocg5FbOGIkIhQJU5bN41WJxDxEO+wQdxPPC5vSKwPzsuYdNhnEn8rTOu2FNSfckYmMLcppync4pPsCuvNyF6y4R7W33IDfp/dK/GuI+C/SyttrcS5XEMZVRoKtGzXrCaR3KLgFRFKlsc0kCElJfw5hYwE5RFRsqtuG3VUZJhATAt/nvps5jPdwFltsxnUfpiCb11/p9o/uF3sm87jvEZlkpRdvq58C8Te+naIBTR2oj7lnVpPSvMg8+x9QglODzxd3y5awpP4FvczXhGBLkMpWc9JATWIlGGx9DlnfZBWTQEdykMb8DuOgHtHCjVnYrTAZ1+hiA8Td4OWhxoaX/s/zDmFHuOnnGTmmfx+P+Zyzl149JLqKMj8WJ6IUDDwItDRDNbxnJOMhN5SypqQFJGkCCActW51UhmnhTkwMvaGhkHtu6F9ZwwP88IiRAQskhK8Uqs74DU9JCn8LxwOfKafBpJ8OuGnYoNKsxcAPngSNQZq9GQYmBxGLexKjo9HTjR1q8UpbsNkumQx9G/l/uUvf9V////9d/3f/9//W//9v///9bevvpIvXu7u7pRSahdCr9+81u//8Hv9/ne/08tXr3RwcKAFm03XdYynKi88nrSmvqR59+6dvvn6a/31r/9L//N//k/5/wCzcflbLoXOzs50c3PbylQ6IOXUeO3trbTy5gWWyyVxS3XecN1O5EggIhQBFDRkQoRVOftNSfo7H8s1Y1JcKKUJkeh8EIQjQhFbEDf1S6eOzXhBG6ynk9NTvcRw/ub1a335xRfyb/++fPlKx2zOKw4XmTZGJIWh/4e9P+GPHEeuPdATAMnM1F57bzO2f373ve//gWzP2j291KZdmUng/Q+YlFSqpat72vbca7N4GFgDgUAABBGSym0kZfRqHqYpZ7nvadcORbhD4mkEtGGXH0GsQdI96rBCXJhxowR9O9ywS29hem3qfHCnCyK+yfMEyMiWc0I+ZIwkmpPIiwgl9AFpk8d2ucHh68XcsBN4iw0WbHY+YCpMQNtxZTLSutkownwm5Mhym0aItEiKCJmHbe/+T2xU7CoilFNSh4xGTqnFUwpZtpyIk5dBl1Mr53AinJwHTGHTbNw8LZfTEoloS0EZj5PtdY/DU4/3io3VirA3V95QmidTVO6nD8Tbi3p+WaMTv9w2OEztHLdODL/Amy5c0Q3p56+giHVj2SJC7R80pZBlcJ77YL50CB1Es9P7slt+z2sqa41MXgOurq6Yr5c6Oz3V6du3bLRPiV+0H/ZovChceRG7b9cuyyHtBZst/9TjuN0oSepSUp+TugCkZJBAjsz2G5Ce4RMST9Yvtc9Zel8JJY3R49AZcP5xYN/tqXT7GnEKVpzAGo5VwYgzeMvB/jrtaY2zY117rQv1thkbASXT7bgDLVVQ5FHlgTwVaWqjlLul5CEYN6WlCELc2l0t6scu/pA8XHvrbYE55BITZknM7sOI1v6H80TeQ+zKCwq0u8KUR0QoYgen3SJaKCLIT4TRHboR41WjY1w60vpGW9xpDZRrZfhACXoT6DFlKVMnUx4UHG12So2xZExxAGc7fo9UcPjG8rHy3lN1B8/Vg27viTy+pTtoY7/Fsb+lnVGdRsZHtJVAYF8JGzJySkoAAVl7xjbvpk1jJV5JTsqJNRpZMohAVpJHDlO8jhhlrAr+mU/OWR3wXB5Y11PKbXNw4znMGmbelXduilBP/mq5au/HPT7ClsulFrwnnW4eOSclZHPZiEAWKWKinpviigi1f9BWrsUqyiSTda2yPrq9BuKkfvCu5E1lmEvUiagyhOZqHRV8CPiQs8tCJqnlUQbxlEjryMj0OzN2EVnB+Ed0SqlXlwcNPXDfjJ403lkphRCbOTbp2utDoW3TJgvrBF9uUnBTMCg/6SOJqNqF3DCgvwUgM/UDS5tQ1ChprQzprQ6PCgNKq9TQFqxL6Jo5v/ba0a0UrBUDThBDgXUAABAASURBVN+94y909PR3On7+Tzp88o2WR8+Vl9gf68omDdrg9DVGdWgIcPBgngyxWpu07Y+qZDlp1yKUwjqFzYzeMG7XGrfXGnHqlu2l6ngFLvHvnmtzfcoBwRsOCF5xWPBSWzuBr99Im3P6tVHkJKHb0XLggG6y5wXr2776w0ccNH6hw+ff6AjsPf5CPU7htPdIZXGoNfPqOjoZN9TdtLmyYt7siQmlzPo4LE60WB6DIy3s7EQvmfEM9BV0MHgHx65fKWVlxj53vRLzJSIpKdrw0TlV+uox9ZgrgqSx/abo1dWl/BdlLi8v5XddoKMle6GDg30dcSjhH4jrc5ZorzB/DMEroW3MQcEjkmAZE1qchJTIy0rQnJNyF+pBB1KXpJRVImtMPe+HlbQ8Uew/Uz76Qt2jb9Sd/F4ZcJKrNevJGgdwYcwD3XX7JxoOHmlxcKxudaDUL2irV42kqmANqcz5opH9irgCvHs7Zca7Ofdj4SLwq3At9N/8Cjpvc7VKFTvSTv/O9zvYerQ+/S5ueyfWHe95MjocBubgYqFhN/86aD8MjO9Sq70V69AeBz0ruVxCjyN6vuIdbUft+dmpbq6vmngL9t6HjM3x8RH70sNWp+87Wd7CWlGx+WHoWvre/qpR/2CL+QY6sozff/83/fu//3v7hnB4jaP25ORET5481d7+vnLX0TXrcSvvd7Z8aBXW3BD/4JGAu24nt3/r9y9//av+8pe/yA7lc75VNuyVqgtQHvVp5HDHH2zGdsdL5EVKMq+IgMKbeBiOQ/se/SyWGtCb13T/pq/X5ohgALgZg8rYVPpcW3sMjHwF3E0dB85r5RxWmxchUSbk9hNtZfqUU1JOSZGmXP3Ka5LlY5VDETNoKwzHpRAXeZUAklp174DcFm+UAm7Htjdi61sOx0b6WChBFk/0Q79dxnCdGbCfgxQiSDme791Oflj3vUIfSHD77oyp4SLuk9McnhCiq+KpRmNK/Z/xtFZ+CdDK36kfr2NMauyCdhnYFicGZ7UJIS7aCGw/knZjEreUZIXuLofncfN73obkuWh79Byfv/Ecn2vdzrWUFRG8Voqa7bLWbXm/eH2Y46a2vQbkrPfgtrwH8p4o5ZAREe4e6/80AxIC+12TMqXrRpvtla6u3jZsec+L3YPr24kcEU0eKaQGFGDajFZc6Iz24SS3GxGKeABKRUPoV/37EM/PTpMoqhAXD261OIGHVC3Nj6ms43e4n+7wB3BXWHrAPGIuL7U8+ZrT7lERNnblI0LcLnwP1rlIJy8lBRBjHUDsI8Q+IoB69hLEt4kRjcreaqubxL5uUdSfDDr+8kjP/vm5vvzXr8FXev77L3TyxWPtnRwqLXsV+G0Z21GF3XbRljXUzt8iqUSQJq1ZXy/t/MVBcQZOGzY6xUF0ejNCi97gNHp5dqWfTi8aXkL9G8JvLi7l3xa+YC9wg51v4D+1IfH6AlWtvTYnaZQ2I0IJ+w2DsEJqczSKKn28jykdXZGuj16NAbmmkF95WxT5Abjf4xIRZP8jQU0eHgTarZAA+tIdAt2LeAXyRT80lyJvWoP0i6+5BVg1zrfxX8zp11SYW3tIfwmvua7rOGxqOIwmg8U1mHh0MIyaeAJoHZPqGBo3ofV10SXO3TdvLvTjT2/1/Q+v9cOPr3H+nurNGfODvEvmUftBiW3VDd9na7ChmS3NVbfBQh7smTN7wn5Ysm9eaW+1h+N3X/vQveWeVsNKi37BHnuQ94s930JZSTFKFf7bq7U2tHVzfq0bHL/rS6hxccW33o3Wzmceb642OH5HFWQQ74Awj+gV0SlEn+lfIZ0tMeuFtGGxQGwZIyUK9lNyUmXfL/bSDezR09CrWyy02EPWo0MdPjrWyeMnesJ581PO7R8/fapjHL8HR0d8E+y1fW/qaE+apjm8M7ro0LvP6TI6SQ30MSeldAchA7UU4uLB25EACtUMkUeGJBf9GLS7XNJoUQc+AvNxGdNEIBTWnhL6SoQDypRq657nVSBOJr2jQgcNvg9GO+j59rnxX9/i23RrJzA+jpHvlFpGMZqKCKUMR/ociVaA2gVD6PTc9Zqyjlft4uSLsH7NhfCWe4Y3HQn+Xc7YXMdQ90o5KzMumbEzOmygx3a7DhtKSd6nbzizXeM03fBe8N7H34l19x3TaKlCSbBnzeedMe2tRvZL24aCHkodyaec+xESYvBQuyJCkUIpAG2mBG1haEqUDUnBP8FjQqHNCUXFbd7KUyljOH1sed6fWe4N33r+i1P2Jfm/+vH3pc/JnTd6T8e707yavA4b8HbaTnL5ivZoT4cUEZr+teh7j1b3/lhg1y3NJUlH4KlT98PO+wBiTqNN7XCbNud9gkYE1ULJOk4JOiGCdP3MdU++Jj9x02oK3A+HzaWlO/AzmMtNlHGzbuBlPlMMBsimQEUEP3S77Jze6kzMLA4ghTgs4TyX2vFyIqlTfQrtsmmK5kIRgX52iElP6Z7OHM45KXsOgUSZaHBdtcu8bT+2wQbWjO0OjjsPESgbSm1MXNc2LynaLRFAFOk+1Yev9OHkOTXMokFwjCBuaEcRICIp0amUcqM5JzqYFAlEyJ00xDV3bs3EuuKAzgcsP/74g7777m/tp/W/+9vfOGh5Kf/m7hanTc9L5fDgQCfHx3r8+AQ81qNHJzrgkMiHeYk2rJCNFxwWUPN03Tdv3jQ+3/vPSOMA/vbbv9LGd7Lj107hMw6drliE3QZiKdGPnLM6FrOBNo2el5rh9JwTZab+SKGI9yEukskj8Jvebmtq33JGOA4UrRXrNiVkS1kpp9aHno3EisO0g4N9HZ9MenvGC9i/9fv8xQvZee7foj5Grz4UW/Di7ljQIyaegkbQpgHvtENEKCLkKxSQB3D0Np3sdkdLEc+QeN5BvvyWBEw77NpPT7aZusAOd/PNBUjcJdwyDTXRwtlVPvAf/VGCbfjA8ubmuh00XvNiMryQO9/lbJfMfCpWSJVtCmHgF9hyVka37SWYO+VsvfCy9ULPLmnLi8BOx7Et/rxA2iIRiuRyE1oYG4sgvUGNd8QUJ0uJ8DyWKUWLR5AvQ8hm0Gfzhzg1kvmHXM/yTfY7aODw1U6f5XKlxbBA5q7V37KQbNbbdvA5yVvYCPLiJd0vNM+HDXNzzYvbjmCnWRdGtUJo10SfcUVYQikikM9IytiT5ezZMBiZ+Zbog/XvTYJluoX1yhrgeGu/9dsCiAtpeKFXwIApSEm0Yz6W2WPb/vQ1a8zF5TmO4sv253C8ISmbrSq8K2Mn6vPdOW1A2bwlNr/WZYZhYJPB7rrymVzo9Ijs2+i0jQGH4UJjwqmR9jnkP5Adv7F6rFg+khYnGvtDbcGm26cs5eqCpgaV4sNnIMZDbKItM9JXh+9RKTNegHSRLl/hxw4tXKcceOwCt5kxJbS4dWI4gtbgS8i6pE+OtyDhXYYzG8yWwM/c8TP5P58d92T9YOkmSJC1A+NQ0c+ESZeVD5iKTltaZHqTOeCY9FsoPyHkMRzJHylf0kB8AVbyb/VWxqsOJ1LDI6XFY+XFE2WcwbU/pswBY7nHuC+hPfVsC7t2sGGl4A4FNGIKp5mSn1Iop0yZRI+DeVfl+WiH78jHGMuJTRkbETR4iHIzpri4PJa2e69bnhuG01JK6odBi+VSK7BYLjQsBnmeeW1POSkhQxjIFRGKCM2XedgeImJKD3IANwEp0Kp8eeOMsJVNeiXsJPNNyfzvMLUjwQ6EQgK22SqpSK7LJt/UvA2RXjWSNKKHURXjrJSpTicsOEhJqplQVgooSKlTc6CwnuSO9Jzly1Uq7RRk3bKWmFb6kdBBiiTTJg1r9+2hLutCUDmnJOutN7+otAfgNclJGJkQRBOmZyUGe9/khrasJ/7Rkw22udYCu1lq7PZYL444oHukfv+JVkcvtDp+riUO4AWO1AEHa793orw6UO1WKjhQR2Fv2Dyi8YFVsZ3SdOPmWmNVqiXQWaj12eNTWefKWio3CmjUNdTha2l7oXF9pvHmrbZXb7S5eg19DSV8fYFdckgAz42Stsju+TLmhUq/UiyO1O0/0mBZkXtx/ELLky+0ePSipXWHj5X2jlkLDzRSfsM6ufEPWWgl5T111F8dPNHxyQvwnL3cYw2USx5H2oxaZEwdCbqYFKlTkC8QQTxCQU7Q2aA8HW8fjn53XfExfXXFu553WEEPOSf5vdh3nYau4xCFOdIPGvpefW+7yeqwB4opNxrK8M+hRhNpKblNIxStfcKkJQrlBlFXCsoKFPJG1pgxL9HZvsqC9WP1VNp7Lh1+qXT8lRIO4dgjbYWu9o5QDVgdqgcdY5/QSU29amRVJZUaqAQUxh/QdRqUFNIt9MuuVpVHRCjC82FCID9DgR2MurlZ41i4bu/QCw58b9g/eb+z5R3qtcc6nqngk61j1qEle8rlcqkFtEPXESHPPzuQz87OZPjjutCRgTIHB/s6PjrCWbzPOtZLgekyfiNz13O4ooXcJfXwWq4WWq2W8B7ksdlu1/A7lf+yz1//+hf2/j/qCqdyzlkH7fvhREfwbnuhlNUuOhgRypTpsANTkqh33X7L9+XLl/D5SW9ev9bp6Rn9v5L3FSOTsCKzuFy+IlfBBq2H4nEhPSLJct2CNnJKymmC0zvS2pqVO9JzK+96oYADN224nWqegGZktNzWMC2T3spQ1nmtAFV90zVFhPxPfjpsEJ7LmY0+cAVpFOU537TVCrfHnAh9GCep3SHXjzCdMCU4MzSFZzpFnUZxIpLIokUV+jX1T+9cZL8TfxgJGASJDY0pkXu3ed7qYNcFt3evyCeDrUpjPhfbRUzcNjSgvucS/zMomgl6+ktBlV9+01ardI/aXjwRZuowZWwCEaGIGSIstQdpBNSuaE/J1NBkJT7U9Dq0ZQ/h74vb9Y78RH2vHbnLMk05KSLkeetyo7+tWMMKa4R5ON32ZzTxLP59kNgct6nAfavq/U8DcfpFAkI5PKqUDfuBtbbjtTbjpewILrznFbgWYkSO2gAjbjrEO0QzRJxUCV6qhAzIB2/K0qdWheAvph/k+QsT3a6rNGpZ30fLoi+m76N+pthBOUPQO+j2iin0CX3cz5oKa+JFVW7CoYggMXZUIqA2NAnbMbCjyt6igDFLm1xwAI/NAbzuN6p7Vfmo0/LxUgfPD/Xoyyd68vVzPfv6iwlffaHHL57p6Mmxlgd7yryTBc+iqhFb3LDnbQ5bbApu8m8l+v8HvtwWXeD1OQdn61FnnBecXY84grd6e32j1ziUXp2f6+XZuV6fX+gN8bc4Mk4vr3TO3uuSfdcNZy7mv6WdAn9eUzII0rpAqF3sq0WwEpnW30KoqIbhlCmHxN/wvs/TYVkE6eETufQPfd0JGJY9ENb6bPPZenTf0CNK91ozwbqn3O4mSy41PXaJn0FanV25Fnbbu/h/Pmkt/spmXPdDMLspvemEx62+2qSkg6YFOjI/oVs7f28K+8KNTt9pJrgUAAAQAElEQVRe6fWrM/3445vmBPZv/r55e6lTnLEX11tdMY+4mzN1w0TYwH9yqCbVlBXeA4K+X7CnXWq5WIGJLvqlhtyr7RUpm0FqslRV5mrZjHzHbeXfMG2/4YuDce3fAMYZ7Pia+Abn7xbnr3/rt/A+qlPjCvqBABgF/YJnrYl5CkrSSN5I2ogp7YqLrqtEokqScm5I7Me7xULDCpnZw68OD2Qn78Exe+5HJzo8Pm7x/cNDrfb3tOCboGMtSvQ3BJ8a8kVIKWKHBJ0QKSmCMreQRLRBgnjc9M41Z0cE+Z+A84FmKODD+EIrEDA1HDYigtQJSSK8w64f2l11RxMlssGYB8qsnD+OrKNb1sw1TuAb6A3f3Ov1NY75tQp7BUZWNCO6LqUgDJIZWrZ7NBw25sBEp7ansHM/B65zB0LIy1OBEClnpZzlPY7tMPEeSSkrOS+SMmF/Yxspgj6U9q1kJ/CWd4H3QYVvubZ3aYuNewj31gbh+T1BmZH+T/DaNWGWH9boQg2J7gUPbiUyUgo1eZLlMYJyE9SuqZ1KW4blMeawv+smjE1+5xlO2zJnfLawxse0oT/2X/l8vPWN7+Atfgb30fvESh+MwvvV9ell63ETgUfMaIGYZJzToPPtei1sHYHbMAHnPYR1Wyn3MN3xoM4MgqJRvRPXp6+IUETc6nfWs2mgbzL1s9csm+lDWGf308zMgps27Tmyw47M/S3F4wpaWR4xISIQa4IUur129ZuuCNMsrKhPoKVRkBitTpk8b8Nk3d4Upx5LJykuA9ndoYgHQEfWVc5ZmXWv6zLrOeCsZEpLTbcRseMxSVCw1XI7Hya7rKRVGm9opYP2CFA3IPM9yWQ+c4p0P1+7K+3oA0JRM4TItE2uIIigAehQREy9Rz1BmjvSd70GFvfFsJDDifSgruEGPCk8ifwTFT/+8KO++/bb5vj929++08ufftLlxQXFqnxwdHJyIv+W6je/+52++vorTb+tethekAmeVswGZ9XNzRUv4XMOaU7bwc2PP8J35/T1n3v2//VrR/Ds+G0/xUE9148IWe4OuU1znvqWUlJE3EL/TVdEKNFXG0zGcDIGFJEkhaz8iFCQ74XZeR0GNSwG7fGiPeTAy3/W2X/m+csvv9SLL77Qi+cvZEfwo8ePORg71Gpvj/FaKFMvpawIXu5wZkh9T7CxOe2zEJ9V6tcUqjGZtOvarNsEQLZ5kky0sHEZ5cXYH+s+rLy6umy/CXR+ca5z7Mvj7/QtC7d5BCIHOkwJvRKu9Lp6kkGdltF533fq+0EddpJytgitDdvftQ+bORR1m1IopyQf7vXotKOe6yc3Qp7addcPj2FLag+nz2gJn3iEzNJ8zb9jQbGsRkQo5Sy3PzAXjYjgkGBsjl+/vLa80AqLrrgigmdtL70tOtmsN7y8byi75kBho5E0lzUoRdnPvyMCOYGAw9YNevHh7YoN461svFQvr67kPwU//XbvW8bsEhk4yKA593Fgo+nNo39za+/2t5sXjEnXdB6U84rsl7DHYgPPGz5IL9hgtd8aPn0r/0bwNfbQNib0c2TzXNhEj6BiSxEh69R6NA3bHPDejn0wm99gE8zmOLLG1KvkQTUvFf2B8uJYGQdwXpwogRiOVftjle4Q7MnOgDEt1erZOQBKdKrwqkqaEFAB7CCAfBWxU5fEZsg5QZywCKNW0udyBH/J3ar5UVHbROfqn09dz6Vn6vCvg8fPXX4HsGpxqO9Wxv2+B6Qny+1bd3MJU+s0o6msURlnXAegOLQ26rWdHXJppZL3FcOR8nCi3J8oMW7BuEV3IOHkV1BGg4rHDF7FiIQUIWEzoWAE/TSkFCJF0JDXgqHrcDz1OJ065YyczL3NzbWusU3baLNHfxjwgRDwzTlTrlOkLClUsE3b9ZZ5698MXmPbpoXNT+QkrzMDH2GrvVVb+02HoVdE6FPXne7ulfpglV1J1sViIL/bRgG0IaWUWj/7vkNuy56UU2rpOe0ofXI5+aI/GB0mXInNIApD93PkwHPLxmfDAeeazbU32xuoPwwqbQsZJOaD6Y6Xu5pQfI6kTMRhiIIWCnW8Wd+ylomUSEkpZ0UkOc+OHb8nrnEaua0K35QT49Wr7/vWl0C2kK8q26RDxpTmEDqqaqWqFwxRw/yVtY0Z2F0MGrGjMQ1St6+0PFS/90jLwyc6ePSFjp5+pYMnL7Q4ftbyRhzGG9aYTftLAlnrMeTfKt7WUK0JLSSopZhQRbrFaag8QXjN4EBYoxKO4agbxXgjvL4qm0uN7TeCX+v6/JWuzl/r5vJMG/ZVI3ZmXVhfkTop9aqseSUvWNv2lFZHGo6ecAj5hfaefs1B5Dc6QP69x8/U05+Ec3Ps97TGAbzGkb3FAZyWx9o/ea6TZ1/r8fOvdHTyVHlYyocNFdlRoJ+3ULtCaoMJ1QQ/E49E3DJuOHi89CGk3/G8SzzWfl/v7x9on/fFgj1pzoy5G6hVrjdwsLIkfTEMbX72zNOckhKMU6JEo6EIQDhamtN3cHpYNCQPQ6IwYEwiqTDuY3QaGe+KzmLYV14eMd4nWuAEXx4/1QoMB4/VkZ4XB0roK7qlCKhSt2I/hkwZ76okKTRdM51in/e0nU6ICKWU1XVdQ0Y/OSdFhPwO9T7pkjXKP1R5zmHvNXr12uM1wDp3mTUfxZ43nj/b7QZ+SX6vLzjoWSwW8M3YZ+FdvtYFDuRT3sOvXr3UOYfI4vI+wHt9/0Dio0eP5Dqek1dulz2b18aRuZ9SUt/3Wi4XjX/fd8gp9ihrvXn7tn1H/PGPf2jU7/4jDpz8/WAcErZM7qf5GF2XNfSDlotlQ86d/EMgr1+9hsd34FscwC+bA1wfvILU+xDyBMB+0F9KWSln+t8pQzM6Nk05t3jQn5BkiMvUICjVdqO3+g5aHo+K/dZyl0chVdY4kp078YQHkfdvF7qXZ15y2v2SyK+JiyzJlD1ViriVslVzfcPlKHzvDrlohOl93BUhizKpId2bXyRYBVNBCkVQP6HXHay7tAubRpD/EUxMpqflNBwzvY/W4NRFZ38QNT6QvEujeTLDojeqgPyPun9GeZ/Uhev+UnyEIcbKzGjmaNqGgYfHp4Fqph4fkiG7dh0h7927sj8YWQu32vC94H2C1zivf3O5lHKb433PXqHrlbBL59m2vI65rMOV+WobqzxaHOpyD2HZGg/E8jvMbXo9K+yHxHu8atS2+NvsmrXvmu+6K43lGm6809NWESMsyw4wIXR3B8EZBG/vh+VuM/7BAj8n55xv+hD/PV15T9vvJSBnS5uo15iHKOTz6pf/pLMxJmyAcR6jqOZQv+p1cHKgJ8+f6svffaV//td/0b/+//6P/vX/+3/0+3/5Zz158Vz7xweUW0hd0ob9tX9j13tr/4np4F1Yc2KfKq1VdI2tXbH3uzBwAJtesXe+IHx6eY3j91IvT8/1CrxhX/DqLeE3p3pN/BSH8MX1Wv6NRzu7CoKXXYcqlK21aqmA8SCO4RKQgn9+TpCcHhDdpotrSlFL0y+40G0rDTULww20tE89KO/sVt6Bf1RYzglBv2Y0JVbSQVtz2CMU654yLQ4VeQ979dnx30Ivn8WDPjShZtoiH3m4zEO4qNOgbi8I3+JurcQq5fXaGHcOnIJ+UBnpYt2VODJizQ3xOtDl1ZZz52u9en2uH1++BW8In+nt2ZXOmCeXOF1vmDObbW11+LyHDwLY7lnoU0NWDvbfqecbZNH2oku+hxbdQn3qyEtK2HtCTIussapwXuU/37xmnvk3e71HdvjmZqMb0ibcyPG120foDWcHWwQYXZ/2Kyjwdd9GHlvSGwgT5C0TDa1MJJUUqgGg4p0X3sf6ncc+3+fI+wcHOmCffYzD9wg4vLe/r6XP+dizd0Ov3PVUzUq8IyPQwzwcyEFQ7p9TDcfvMKfM9C7nkyGG+ZP5DzPN/h7qvfBORMk8bxHIvAMFCMERHfH0HTwaKJ9AFBJsVxjPhrPJ5vzlG+eGb1aHN3xLFb5j2XDArSqhI5b3RiMCKtLFVXeU4O3tlhyZqcO/DSKCtrFDxi3lNH2/kBZIUSVFCvV9177LOmwiJHnPssbPsqY/3scU3imVxT+oEyGe0vSoqBQuFdpQVNo6NUJHlienF82X696GCUSEIiYkaEY+y2jklJRSNEQwLjTT5nPjX+BdaOM+RuITaBW+qfU159zClsv98l6wgfej++j+jR5X+jjC23DZBtIraTSm2wtZYMg9yR0RItJASB+6qnXjDNMHMG+6hm0iNXmO34I6LQ/q+5b/rs3buDM/BcpHBHYAUmp6SXmay4l4AP3cdU8292cei6Yv9GR9WVfOu0Pr1m137tKnvvIkj6d5035EKEWSZTKC8SepqVdc1gWlb+vM/CxLCzNWphTALl2B0lQy+/tAKvILxZxvCkiZ0qk3K5bGI0IJORpyarrzWYTnTM986VgXM+cPKWVFSsgamv7BzW2zJldg/RRT5lEFpcnqdkV5cWHjPKnFbbmIWOgmVxCJXTmCuzvt6AdJcWMMzNYvDzByELM12AyOpBeEcMUIKdzBnJRtFFC3VGjc5Xz4esXh0du3p/oBB+1f//qt/vLXv+hbHLX+SXs7hAu8FrwoTo5P9OTJUz179lx2Xho+GNrnZWJlRQTrY9EWGYxrFtIzDpNev36lH374XnYmf/fdty388uVPevPmNYdNZ7qy44cF1opDXCXkzcjZsfmd4bjTI0IRoeliBAjQFZ6+p7hDvxUi5rbe5xgRTZYmV0rIndBxgmaQCGd1XaclL+IDXsInJyc4y5/KB19fffWlDIefPn2qk0cn2j88lA/dhsWgTN8TPCOSFMJM6mTQhAjo7iKdyDs9p7zr7IhkOSVF+7ejAQUk+dY7l9PfSZgjcyumE6bWyW91SGOnwFO2mcIksI0ZW2zSNuFF+oYXzzWO2Ws7Wq5vtL5Zt5fSFvutDGbQ54yt9kw+21XXd7IeneYFhNZQSJWbTPQtZ3SNvqYybMzQeUpZCf2lFI3mTBmQQORQBEiSQn/HVT9ZNyIUEa2M+9XgeQs8hhEh/9TWbT+R24XHthkcmUsAHbqe0ymu4F+h/qTTrSYn8KjicnwgohgX/XzANMJcJS9wKSXlnJvOIkg3BFe3SRuWLYg359kwNNteYt8DYdd1nvtWWTMsk+VsLxHGlWrtjghFBEyr7DhqZbCPsa1jZeoL9W1bLtYqoeqIaPXSbkwjQuzyVNm9FT66a6NV/igvkVVSD3AO4tyteSXZcTicKC0eq1tN0OJQY7+vbbfUNi+1yQuNoKSButSHT41EO5JoTvKGh4Oc2BKHshVvaeF0gP1bJqm24q0KYbWrtufPP94t927s52q7tPFz5T43nx5UQPGgRzFTmgjHyUM7hCrdLkroJ9BJxKhARyH05Dg6CMoGJVQzsQ70AD3j8B1xRI1aqcSeCs43o+K8j/6QuX+srj9Sh9O3wyGc0h68FwqcxVIHMOv30gAAEABJREFUzQp4C94hEa6kGVLOqc0x22vPi9zzrfNagY13LS8kbG27udH11YUuL854J53iEDmX//zpho3ydtxQZKQcPLG5SFmC+mOMKaFC2+MMcWEvAw6W5XKlhefGcpg24B2ypkQB35WHAXl4I5KTnFvRkOG4pIlMGarMKe4dpRSRltbqUBQZE33M9DfnLPc70X6AiYZSm0vQSOgtFAXQF+vTEGH3VYp2Y+Eqqhppa4PefGC1bX8GdKsCrQ2jKhvuBg60KnPboIC5KNNWjzw9G6wBdOglIWtFmXb0+KN5cr5P74WR9FIq1UuDyxXSTN1fUVeIp3ahHG5E9D2n3KPeiE0o1Jtgq00aI2OtPbRXyYPUrRTDnvLqUMPBiRZHj7XE+evfBu4OnypwDpKgwhpSWENGyo9pQf1B2+hU4Ffoq1GhFku0aVoatRxNtOmBTgN9BY5gvL+K7Y3q5kr1+kLj1bm2l6dan79p2F6daby5pNiNyu696XbamsdaVpHHsiWvc8g6HD3T8tFzLU+eaXH8RHYCd/6N4P0Txd6J0sEjOd7Rz7x3pLQ8kDjssE5s2x533ep4End60hvk9lh4TAy/I0wLNuC1fYt83g/QZeWcQAeSPOZ5ZweemzmyckrqWlqnyTayEmkzIhCi3TwsEPGIUMT70GdcEVM982+ydIN6+r30mC+P1TO2eThQ+P3B2Iq1SsI2cPrX2rEmdNhZoiUjoDMI3t5Ou418MtDsGY5SKGKCuKzLeW5cXl6036p9+/YNh1yn01rFXmq2A/clUrS50t6p7Mf9sb9mj+33LWzhjejMKadfsv++vDyX9+sRITtyDw4OdHB40MJd17XyCgTxcEOaiNCUcyuzWi1Z6xZt/Pzh/RZnsn/g84fvv5f3/ze03THXzff4+Eh2/PoAyrLCRhEhhz0GmXU65yTrwo5u8/rpp59w+v4Er+m3fu3Ytk70zmUBjXcSG++IaPxjZ0vuU4fsRoZm+ug0t50itTr62GV7B7bxyjqEoCgTxezKO2TZ38euALLsQr+a3GeBKJ/k8+H8aH2MeJcm7CZilzaHU9KsE3LUEFIivekuk084fQYiQhHvY+6AddbCFho43mCDs2Jb5qce8U4mTREnjVviwW02H4P+97qnAWvpXvQXBT9Sl+TqsTQvxsLjcx8iQrKJS0iOyBcVd/VsD557htdE/2CYvy29T3DJiJhss8vseTrZRm2b0ZhV1sWxobJ/adjx1c9ewTwPpntoHCsogH0P7+vKe7uUjbb+jd/tJU6IC22gI/FaN2JjJclvUfeD4P/e/zAaYFSbZbxLGScn3LMNRzEtPYQU/NN0UQ0DIVzlciln9cOg5f5Kh7z3Tp48lv/a25fffKVv/ul3+hp88btv9PyrL/To2WPtHe2rw2lc+2APKo3ZwNZSYU8JNGqNvd1ga9dlrevtWpecn1xypnK52eoKp5KdvHZyvcHZ9fr0AofwBQ7hS705v9bbixudXVHnetTVpmCvAsEeEuvkE6cUwqAC1dD8DRA4ix1Opgr6B8hXJdjipr8SsPp8Fq1BtabD4Sr/Q1BN0D/k1broB+8020eF3krPPsxrl9ezQrg4DzSduM5v1KOpPaGvO/xGrH+Gzdzyh4o5b06fw6YYo9fLYM1s47yj1gf7EuWkYG5V9hwjPVrzjXmNM/X8equzy5tm7y/fnOvH12cNrwi/Pb/SBbZ/vR61xvE7jsFQwEdJOXhPRFYHerDIvVYd6AftMX9Xw0J7/UJL4u1bhcEJj5UdvrRrp+8GJ6/PMm9w9F5zrnl5fYUj+qbNz2vm5w3OxRscUzeUv2Gubjjn25bSvqV5nWgLT1P33BQRSRMzHoTQRsj9VcoK+h4dMrOn9r66Wyw0AJ83LHDsLvdW2udc/vCQvfYRgB4cHpJ2oL29PfmHKwf65bPHnJJShCJCqBJY/4wJUZ7cBJxHyDcxGQ4bcRubQtESeboO5Dbb6QZpznLwvw8IQTd50l+kYL55L29/yJqxu75g7C4udXV+oRucwOvLS205s66cBwXfU4lx66iWYZChkNZNUzMMeJO8u9+J7NJ+OxIRiggljyPIKSnnxN4nq8NOUsptfBPpYQTfVsg/8l2+3W7Yw4zsh4pKZY6JK8C9u2IUDTsdWU+F+oXv+0odQ7s6EaGICWYRMYXdtm0s0bZhOVoa8kyUcq4AKu2M8B5HyzXBcbdJlswn50T/OvkMafpuy7LeC/swl93St5FxGk3h5bozvNYac7xRGLdRgsJIwcOQ5Sf8i28zA9yIZe3BAd71AViA0C5FnA3cpkHwl9+WdYc069X6dhg7CKj70/AB7pb1Foxv3cH6cdi03I4J9tL0Oo1PIVybLdBX+uh+tY4hj8cr5YRNZmX25EbKWbfy7GSp1LtDgcV9THwLZQyXI5cypNPQ7dP5rMsVWN6RNXZE5rH5FpCVeLWctFkpS1VCgUrukNCTkXNqMvvcNLPW+uw4506Op0xfQKJMSlNd87ttc9dea5s2nY6wvndAYiub1tsdfobCZIe0o++RSgfMeMPLZMOLxYc497Hl5VLdubkmDTk+w8pYs5hd4fj1n1B7+fKlvsPh+8c//lF/+MMf1P5fLZzB/g2DiNDBwaGePX2mL3dOyxcvnuMIfiL/JP9yuWwKMW/Ls+agx4c21zh/Xf/tm7fyQdD0G784f3/8Qa9evdTp2Wk7cHKdgvFEhHLO6noU3F5qUJTutNSUbHUEyrPiqgoD7DYNT5+J6ldeoYgP41MMreJZjqBgSkkpZXUYuRcmv2AXOM4POUh7/OSJ/Nu+33zzjb755nfyb09/8eWXevrsmez83eNl7fLua0TArfUK+6zA4YdgUF2qkfZwTFPNUMQ9OIe4ggA0IhSRFGEaIvAuRJo+dt219W4J0m+rWeaithAztv5AX/PitI3eYK83HFbeYCdrNkQjC7QntJDFE6wfei0WA1iwoYGySbFerE/npxwuOtmBNePJh95zzui90+D61PEhpm1zwaao1WVMUvb4hALBaY7nfCP7HPxZ6rIzPlS4ItuUXlhAjZEFaMuCsOWFtEEPDYSd1/Wd9tiwHXDg6o2ZX2YeaZfdopuKnUeEckrq2rzoleizF2K/vLc4p8Ydr0p7tC7X5/HLbtqwOgvtmbcrp5zbC3bBHF8io3XpsTBdEbe8ps7rmasexw2ybOf+moKCXBEh9831h934LhZLxmuhno22xy+lySabdj25CESQhjDul5MiQhETEnpQAz1mx1X4WPB3ayF/pN6orC3Oxk3ptCmDxlhJ3ZHy4pGGvWfq958o7T2SljiBcfRs80rbvNTIQX9p6FVTVoVfgywQm6RoW3SkctjYxWm/sk03kIh8yrvODkHKf909t/1rW7S0xlQ/5H9qzyQpEUqNOmxUUoyRvJHwdgeHC+FKaW4OECrjUhmXqk6lDiqxUPXY4NxlUCQ7fodDJf/m9nCshBM4JeJxAJ89sES91GsOmAxTI5EuzgBioqpKjFuXkrwJvo8+Z9JSm1OerFvm5BVOlfPTU53hVPH/fXmFw83ztDAHG7DhynsXtvJFVKUw0nSr1JCwt8BWEh+OPWuO1/N95rTnxsB6FCmm9RB+nh+eKzMvvXdVsmDMU2CK8WQC8JxSHAYFmdq8L+QQ59m4BSIl2nyInJOcZiVFuBAgEsAazCKf/gR0hsiLlBTozRBrcAnJG7AtbVqGwqFUndGcwFtV1v5Kf0evUexVCmESm94Xfa8V70avfYbXaL8v/F64bA6pS/k9UVB0ou1EX8TltXQNr2v2L2veJYV+k3x7T1qzFghx32Y4cBtnH0GfihJrwoRtZJXAHsEYvbY7eB2oHevGsK+8PFK3f6Lh8IkGHMF2qvY4Vjvief+REvlaHKh2S3j1KoInbRRQaU+gSqoxtW8q0kLiWSegz8RHTEJ3wSFfjGsFh8ixvVK5OdfN+Wtdn77U9Rn0/K2ucdyt2Wtt2PNtx8p6l7RlXm3SoI3Xs35f43CkumQeIXuPrHYAr3AGrx5/KWP56IVWJ8+1OHoq4fjcpF43NcQZoTbQLbB0llIProq8I2t8e1+x9m8YG7+XPDYO+93kMjll+V3hQwm/l1MgJ+UL4+s8j78xYBdD36nnfZIztpgmRFhLu8ZpcxrhijIJOf4B7Er/LJk410n/RFLqlPqlEmMe/Z4YeMZsoRHH78iaU0BtP3zSq6LrCZlwuoXQ2dRwIOMU+rlnrRTdYe5uZX5bn9ccSpxfnMvO0NevX+vly5/YR79qf1nnivniOVEom1LwTu3Vo0OvedZhkDYy9zyfjA3rnXGzvtYl694FBxxOd92jo0M9efqE/f1jHezvKyLksbzkW2HL2JqXx2ZYDOqHQQvotA9AXylpvbmR/1KIHb/zn3y+Ya4eshZ+8cULPX/+vP3J5w75Cnazgadtx7pJmbHOubU58tF0yaGL/zrQt/6h1L/8pfXXjl/rJAK9ynBN437Y8QkRpIOEbGmmhDPtZNsY8L7Eumq0y3LZqfbdk2HRhKrKQFXWnYrtFofBXUm1fB7cVc5voCwJrRgSNfpbPejW38EqNNU3nZCSaZLnqHWRKMCtoJVGUyjlrJwTgCbQ4nc0paTPQUQoYoJ2l9X5jq5JaDrf5X+UhOAlLgI8p5uwb9oQdEr7+NPtfjz3f2qOtfJL8WldeSgmBMNiUD4kD5OgbOSIaHe57SloOyjMvcL64HXD35amhfel82abneZy1+wzwu/byvwtKszDwjpZDfhUbIuMxjxoOKI9W/zho7KmlxLwYI5DXbfAw20X3tVjueEw9Zo18BJcaLO51LZcwZ53uL8Z+D54yPN/4/+IGsDewnJBGT1Gm4jDkJ+5W7VdGdeYrK4qIpRylt97i72ljh6f6BlO32/++ff65//zL/qn/88/6+t/+Z2eff1Cx09PtDpaqVt2UhfsJ5HANEtjLtraGcwub8N++xq7u+As5ZKzlDX7P3xb7f8yvfD/E3x5rTc4vd7gCH5zeqk3p1cN/i3ItziDz3GUXeEw2+A03jRncBXT6Na+VRINJ6ZiBne0OYGZCyFf09OhyoPkdzTW0pxuULTlP6TOuweRT/S927ymxAchyjvFQOCpyD/QE/GQxtJVRdQW9tpRvQZVdF4K6waH0yjfa0klTqF2u3QL/JYPC2TA86P8yXfex0DVX3F/iNtDNi5TSLyjlS8pDBDdScHeI3JSylmmNYI1tuqa758z2/vphX7C2fvT63P98OpUP+EA9m/B294vrjfN8btl7S6cQyjxfki9umx0GqBD12vVL7QaltpfrHS4XOlguad94otu0ECdLpIsUvGZXnP63mh9dSP/xcFrZLi6vGJfbVzL++Zr51HuBhk326IN7wymqsYafFMkWM1wfIJPT0YFeYD2KnusSp/VdUrsnVM/KLP3Hnw2t7ev1d6e9g4O5DMHO3oPD4/k3/Y9PjnWEWGfL+6v9rWiP4thoZ7vrIwzIyIUEY3Vt6QAABAASURBVPJVa2WLajhmRMvbZe/CUxoREWqYSoowoHAEOXEvTA5JMkS6dpeDD7HL+jvIQ44fiWNeznFDpuFVi3lX+B5Z863lvwB3hfP36vx85wS+1MbfQNfXKnw/MWGV0FeGQYYBFkHX6i0EP5LJreDh/aG0h2U+FH+QZjbI0NpCuRGhlFKDx7aNMfZiOVxUXDknxr5TUG7k+8t7pw19drjQf9tA0IsZenBhHc1GCmcULm9UZGhrVkixg7giiOxoRJAHUFQAmldiLt8CuSwbxahBK8hSduuhaSU+9VPwcR+zcs5Mh0x/+gbHUyS5XGVt9T6vMNcq8pkWeNyHncDG/bRCWZef9QWzz78RPm5L0wdsYOZlat734T45bup8FEuNWwZ/dyAiFOg4IpSSdTYhIoQS34V219x/aLEOrTPC1tNDvKM3lwOVOpXys/4SbaWclFNmnZ3gsNMiBWKEeNBv9OV6D+HxA00W8soDzO3AAPXd8SjUsU2PXqMbtrKttzS+HUqT1bVnIIaEKLFDkudItuw5T7Izl3rW3p61c+DsYxgmu+uIu5z7U3ftuq12Jsfcctjtzm02/dCPyU7FhQzcCoI8GiGIBDxJ8N3AI+ZcemwernfLiAi3c6jogixrFoiJZAE80X0Yc8Ghz5s3b/S3v32vP//5z7Lj909/+lNzAts56xeYhRz6QYcHh3r06IQDoSd68vgJ4Uc6OjpSO8RDMREJxasp9wbHng+T3r59q5c4eX/44Qf98MPfwPf6iQOr17R5fn7W/i8vHyZZIVRXhk/usjqU2z7cHE9JCeU3RJIUmi/L9j7QAgqZ0h2eS/88vdPpz5e9X8JtFXTrftC0Egbd0Y8evS0WC/lgzL817d/w/eLFF7ID2PAh2OPHj3V8fNxe2Ateyv3QUz/BPhg/aTZ0t9FAKubdnhRq9zTWBB2AzLc1FegrgucMMomR2gKNTnE/tYu/S/XRyw3u4A1tA4VDyGcgKQqxXkYOHn2AueGluQY3fKys+VjxpCgsFp5knlC2Jx8QW2fezDi+YKOSmXQpJUUEEDANdBXKKSnnJOu8IWfC3Q6enITZ5CTKRcSurqDisvyQJrHpb4m7/rufxoaFoP104M0ax8Zatn9ryva+YBPnvhsDduC0BmR3/5r8OdFng37INlJl/Zr3Fh2PHKZ7gXZaA7ptdjN387O6V5nLU4WIaHocGAOPhcdlb7ViA7nUEuq0BYug5Ywdbx+iDqQZznedAw6RjcPDQxltI8pm1X1drZZtjpif62TGz6x8MLy2vnDwWG8jG5XKOjb3JyIUcWcT/jio2CD7ejUooEljZI3qd1hqi5OxgDFwiqR9le5QsTiWVkcSjpsy7PGBveIDe6ERB/AYvYo61QBKUI8YOiK1RiEOCMugfakivuEQlDmAQh25zXFtCrW0Rv9THrT9m/ENOBkQ9OpQNDo9E8nuetDDsB6A6YSR3ELpCgjWoN+5oTIuFYdKiUFKS0W3r+gPwBFjckTScUMeDsnfp/IKVS5VcBiPY8f+u1PZZpURCRj0aLyDcr4rbQC/5LEdf6gZniPF86Rho3G7of6WskWJqj1zbOizlkOWaY5K3iiZj9f5OhIE5uk46ZilhD1m5mrXDxraDzUs5bDXpMTaI67KfPS8bLZsuyDtgzdt0qqEPLYVW5hppc5MUQR3RZaq23mB/sUVEfQlye1GhCIeQqQZ4YekOxqEAz36gCdBHXZaIj2lLM/1roM3iBxSEkAGzwV0U+tW/m2XyqFUvecEFn1HDBmJR06hnJI6o8sT375D5736rmvxzFqQyDdCIV/ua0Hn1uG87lkvQjcfRNNJ06arg6AYgF81kKWCEknGSIe8ZmyZ86PB/B/ToJIXYKnaraTFvmJ1rB5H6nD8XIMdp2BpHD/VgCM4hn3K9zKvEh1SwB/eFZR7qJbBQAaE43ZK4cPSQBr0mdFlMsYb1fWFthdvZAfwzc4JfHX2VlcXpxw+XPBeueHgeeQAUFqXrA1zrDmBkXvs9zR2e/Ial/aONRw/0d7jF9p/+hX4UsvHz9UdPlIsD1Vwfm5TzxqYVVOnSFDLiYQPb+vf47Fmrb7B0XfT3m/IQdw/ZOj122Uy47wYFlrxrvO7oWO8k8c3Qgl76Bj3xWKQywx9L9tGIi9iGnuhRe2uuqNOug3Pab+KVr9C6KEaFFmi/5WxH1mjtrXnkClrOyaQVdBtrRlbAqKsEqJMmDiEZE4VWvULr7sKtnV/RNj52/bV3le/fNl+oNIO4DdvXrff/rXuay2tncy8WbD39Lt1sVrwrl7IYWOBfq3Haw4xzjnYODtjL47z2Pszj4XHxe/ng/099YxPIH5hnXN+WzuZZy7XD4wTbSygPWPlhs3zdftLPz/ohx9/aI7qDfs959upfOKDKH83rFgbGeuckiJogMoRSdlpyF5Lbd8Hr+mb/3sY/+Cof4DU3xR2CK/ZO1ov0lRX711OD0XcwTIn2gjatE05nhNt0l4GHZjbTykrkRcR73FmkK2+HWHdQx8VFGDaMqjlmh5Fpz0E2R+9Wx0zgd9HC5ExieZWgn6SoOBhQD51f7CIW5XMMyKgHwYZrVBENP1YR8m6ykkpozNT9JZAxId5RLyb7rJGxH2eqTWlexeabnrfPe7lfDgIOzKiweFQEN7dDn4MuyKTRnaR/6vJb9GTn+fhEg9xpzbn3MUcsvpN27A4EpSBTmMlmapdpLf50CK3j8oeYM3asuYd43eP55gUyjs79LtktqsIGMOmsq6M88EP4QJaPfI+z65CXmJHDpPGrSsFLWKrCetk7zPyjt7yjt6O19pur9pv/27GK42kVW2l8Prseob+9/qH1QDjExYOavIOPpT2ToEWadUd2gVcq2DHBTu330nsn/PQa9hb6eD4SCdPH+vpF8/14psv9OXvv9JX//S1vvjd13r8xTMdPD7S8pD38WpQWnRSzz4DMmJ3W2xqq8I+r+qGOXHNd43/PPQVDt1LcIUT+BLY8eXf+rUz+NXZpV6+vWh4Az3FQTw5gjda34zYbcFmKxD7HDqAwGEoTfbu8A4ihRIStMFzTR+4XMj4QNaHkqyvD6U77S7PoQlVE30337F/HLj7rCBNIMtbd+uPaWGP5XVsWp+cK3oEpVteoyCt3m/ysCC/AaM7mX6O4Vxypj/XuMsB5kpbM7FxtTA6oSly0I2E+tiTV93gVL1gP/vm7EKv3p7px9en+uGnt/rh5WlzBL8+vdT55VpXtu0xcLoyf/i2i+iUDJy+OfXq8qBFP/Dtv9w5f5c6WO3pkLOqQ6h/A7hPWcnij1WF98CWvWg707ODF8dvc/4Svrq80SXxBsf5Jloj54Z6WwT3m6AIawhkAWUG3AtzaCRvpJ0R6rzKe42Xm1LXK7PfTuy7MxiWKy05X9s7OND+4aEOwOHxsY6OTyYcHWv/4FB7e/tqv/FL/3p4eL+baDMiFBG0hCw8m62x96xNw7OmyeBuxaDzPdWSZqrbyym3EckVSapQY4qTQPyDYf2Ky6J+qton8pGk1Ywazcwqe4TR44pNXfs3gC8udM230s3FuW4IT07gG1X2H7zo+VavjJqUQg0BN0PWIbokeu+2IGh3Iq2Ii90r8AuDE6953CIClYZSSo1GsDcnnLEfo+Mb3NTw+IvL687Wtsl5q/c2hfeI+ZHFbUEhD27nu5zXrcLex6hsjiq2PXXqrkLEJFPEjgpqtLgUKC6BnCZZU55kr+jObWw52zYsZ4H/nO644bQIKVE/J3hkAG19hCZ4O9+wbK5f3UdQdhh3dI6buoy/64Qc+iXX1NA7NVqb8HlIzX9ux23ej3+w3Xe4fl4kIhRxh0Q4pUlHDkeQZ1YzdXiWFX1bJstmOR+izPmUb+V21P20/BHwTgbtZSMrZSMpp8R8SU02NylFu2FBVdv1x1BavttzOwYpTCNslft2jGFUkW/cvVttQ1uv2eyRtqDZuud6G/vK+6Q2vtpdiK6ImICsGfkzsmfOKTrWUJ9r9KynA5jCrM3kJ/prFk0u2t66TWzYttrCbnscVciz/lxuBp2QQlzRCKwIBPEWDSEPEdNQSkk5A2jaIXbU8YhAF1VWwIbJ7QMaH6Ccnp7KTt6/ff+d/vTHP+jf/v3f9B9/+IO++9t3OuNAqKCUgYMiv0xOHj3S4yePm+P3mAOc/YN97fEyHDjIs7Dmu2Eh9MHfHe/X7YDKP7X/17/+Vd9++51+/Omnu99UYHEtKEBcKSd1KHRWoBcov5xyzq1/iT5EBP0OvX9NA3arPAt0W6hZwm3sPytQWfRG9FUwIsRkPLIGDsb2vLHnZfzo0WM9e/Zc/jPPX375RfvtB/9/aj4QW61WWiyWct+tg4gktW7O/WrD906vpgLTy3oKa3e1ih8I75LeI/fLv5f5KxLgZwW0msjPxLNObOSeaHZ2brBBf7DPvyFamaAJe/WGxL+ta53tcfDozYodjdbNpBf6S9mKjj3pAyXlhN1jN13fyfUndM2WcsqaELqzH2kSD7vg1u6CcwsFzxnvKpy+3CtPMbVyPCJCEYZTAeXcp7rr+5aJ7v56bniTuOGwwjpoh6ksCC4bEbK99/TDh6mGN2oNHJQvsCXPtZ6+uk8RtEdTEdH6xorFQlI00tYIzxGH1siCM+m+tLyKjaI+zVfMgU/QiECHaSdbrwXzfYk8ttmlN51NrkGZeWp+bg9lTLbP+uBDZDt7/QMOJ6whj8DJyYmOOQB23h6b1onXUkv4evzdx0hsiBF2Sx/WrBM3bJytv6Y31owRbBvosxdQysoX8kYEIgQxjyp8lKToVEGJXoXD/KKBo5iFNnWBg2Ro1H9mOC2PpOWxNBzJ8YIzsiScJTiLSyz5xMYJZB7qVJinDQoVaQJtM/zy5r3uwiKB26TBj9rkJbXdPKj/7n0vzUHDBWbqsPEw7rT/NHy6MedOCLq40z86EPpRGwOPRVZBdxWHVBuLGFRjoYJ+hZ7VHSj6IwX6TzMWR8qLQ9IPprI4YUpF/yXzTgNjqNQQmSDRWtCaITblIl5VsRF/pG1wTK2xpc31DYccEzakbdc3KuNGKaoWi077+wsdHa50zIHL4d5CfZYSFhN1I/82pihbxzV11qrMNxogX+qw2445uhiGZs+etymFPN61zb+KrFX+h7DIpgY1PenDF7bS9Gra1r4CP6NOvJwO7+K8QknuEP/gGbQdsQvvuAd0QijCkEKaAC+Yy2tXA/EKSEDcoiDcoaM+BzoBSVCpy1VdKrjARvQwUnYrlCPxUSCclxUnsAgjjnJKDclta7rcFp1BhoBPxxgs+Vjd0/5qH6fVngbWnZwy+bCkj943jLxvvcaNrAMOl6YDdOJ85LTcDVMTuydjAZdKzGAgRFFiOw3YjuhBBQU0Gpk1A3tLHY7cHVKvkpeKYV/d3rF6nMCLo2da4fzd82/RggVO4Lx3ojocqPQ4XSm/TQtto9caNKcs82BD2GljdBp3GnS7FakqAoYKeh9Yr27+AAAQAElEQVQbEnpM2F3aXqten6levtF48Uqbs1dan/0kO4OvTl/zofpWN9fn2qyveSdsUC32Yn7uC9i6nTwg257S3hHL3ROtcPzu4Qgejh6Tdigt9lgD6WM/KNjopr5TwrZriqazguKs32K7a2Mwyutze7/xjtuyH/Q7bss7acs6XpiDge5zTurg1fe9BoO50hNPKSki1OW8S+/V015q7aEN2tODK+Y4Ae459nfQmQt9nMffupLHBuDs3ZakbQ2NDQnduqzrfQiTKPdzppTPebqWVLDnLTq8vr6SnbV2gNrB6t+IfdN+kPJca69f6Ne66vi4tz4Xi541aKEljtY9sGIvus/71u/jA/bv1vfNzZXOzk+b83jDniHlNJXf32PeLZVzVvtuIG/LOlexx5RSGyOPk9c6I+WEnW3bd4OdtP7LQf5LQm+Qz7LvcXjm74enz57qiHf/wJjbiAq2w6Ar5awE35yTUiSWjqJLHNJvXr/W93/7QX/967f629/+Jv/fxGvsahxL00tBN7ZB7S6biOOG+Ts5IpTgnVJu/ck5NZoScZByJj+3tHA8EiIZIXGL+g5EOCKZr/nPQCW+nayKPNO8KJSj7L17Lm86lbE27xUwl6kDUyJhlzVallNJM7nDJNMkWiBq3GV9IORyDaIc910R5tdtJBTxECJNXKQL7PITes0JfTZkOe7xi7grE/Hp8Fw+Ua7Vv8+LsNPh4FYbeDQ5eOzu2NGJvBuTYNtAqN3y9bCQ0/6fhMfVuNe537jv5j5Dtk8w2SypuzCkzQenz1YfYUGCsQGIF+CdmwTult/SzY6J0HjAsLB2jKxJa941fu843fbj9aihzevUbNJ8nN/qsE6aeq5W9gwWbJKJBuaGGv34o7b2fXhTFPzDTOXf6PMPvW13jl87fyfwDsb5W9g7ijd80Ae3+XHuvzInfmW9XbW/s/qOy2eQNu6fUe6zi1jyh/jsyh8vaJYfzf1kpj6WazsbsbktNrhlP7x1mP3diE3ULqlbLbQ6PtDxs8d6/s2X+upffq/f/es/td8Ifv71Fzp5/lgHT474RN1TzzdKLDJ7y9A2VfaV0pgJS7pmP3bJOcsl78pr9g52Ct/wbrpmH3aBQ/j8eq23F1d6dXqBA/hcP+Ews9PMfyb69PxSZzir/H+jXlP2hjp2WI3se0rl3Qyt0AnuKSAuJVre3UylahAtgCA9VFseiP5m9y1fcww/ZjhnDv8jUctlWCYoSqqMfyk8gfc1I2NX2N94jaHETm+1Udf6LTHz/yye1u9DvFfxfoH3Mn9RwsQpdnPJthXUD2wIkFrYf2OautkWnLobnV1c4/i90E+v3uL0faMffnqjH3H+vsQR/Bbnr//k8826sG+kPnXFvj4iKbHny7ljT9vxvdFr0Q/yudse51F7qxXn3Cv5h1VXi1VL97slkMRjNOIw2/L+WXOecHN1pSucvReXV7qANqcv6VfMtSvOGK44d7ih/Iax3Y5V3Iw8skRWZU2swdxqCBXiRdHeFoW0CsT7LLpeCfnyYlCHfHb8LthbL9mv7x8e6oC9tXF4fKyjGXb+7h/Qh5UWfEcP3aBMn+k5M5YnvN0f2Rj8wCZRMj1sCVAhibju4kQ+726MP6/ow1IfrWoxPoZbJnNt0/twAcfvU4cnOCcRNAI9VObiyLhtrq75pr7U9dm5rsA1/pE1TuAtYz4ytpXvI1E2USe3+oFu1fQWs04LQrPe1waHAXme2YYI+/4QXFIfuJxeadPfEzOmfU1tbbcq7hSBiFDuuunbGhvqc6/E2KcUjbrdkT40JzD9cdjffoV9Fk3Il1kFnA3H3bbbc5lC3ds69LHQX+e7nBFBLeCwoNwy5QGZ8iIlpZyUjZSVkM3lqvnB320U5o+pz362vNs2vOM2zMEt7zvn2XYjovHo+15932kYenneppR2bU1UYa2jffhX+lkegjbHOQ0lVO0u+FN1F/kM4roz4PfBtkh3+9XlHL5PCX9GKz9bJCIU8S7SvTiZCnPZpTnoPjeZkMG02Rlja1mL9dbSC2p/COvVHEIRRlKzt5h0HxG3cY9LSi5jaFdeXOEBgrd5fQy0a3ksB9QyUtLmTH2qO30Hy2wb3fLdYNu5D9uT81zGPAp1GgMeSNFkSsgcyG9Zc0rYVJbPqGxjEyY7c5rtLeesCFYAeJlvs9sHbbvNeZ6VWX7Ktw6EuAI9wSTcMDRFKCKAQMjKc0MpZ8JZOSWQm3ApZaECucN2oNg56wOkn376Ud999237rV//xu+f//Jn/fDD9xwwnaLsIjtjjnH02knp31p9/vyZnj55quOTE+3t7dPpvrVdMQDzXnMAdcGC6AOfH34w7+84tPlL+xPS3333Hbx/aL8J/JYDoYvzc13zYhxRxKzklEIZ+Wd0uVPmICulRJ+SgvwISaBRTVfTExZ6n04585MKc7BRxz+FVuiTj4hQxAQXLJ6sICLkQfehvw/ajnkZW39fvHghO339Z++etj/z/Eg+hLOOB17IrhMRHiazU/BPos9GQMmLltayeQT40D2nmxofKnM/LXZcQ6KNj4NsTRclp8D9pxNByP/EQTVdwZC9GHuM/ULZ4sRrCzUL9jzRvAgmSTll9SzUA+j7QX3Xy/Gel5VfWDknRdybRPD25Eg5o2/KUs46NDJpDSkpYTOJehGub4RaXFLwT1z4Mpq85ucwSbd3EHKaqfNt6xVDw9zIkSKlJntOSQlEROPlfrmPG15IazYP12weLpkblxeXHMpfy4uOuGzjCw5CB/rtw1SqN6mCvJwSL62hzcPVko0nm73FcqGhOVx7DV3f+p4zbceMoKY4PB3bQbwPRtyWx8E2atnljlAq3NKuwWhxOUX3r9t0ykWEUgr6mxos+4Dcfdcr73Ru/Q+kuU+eA5Z3ibwNyL9iM204v6Ocy7uuXwpB69a1ZbXMfpmb2n5m2QvjvmHH7z8dfnl9zaH1BevVOfRSV+h4jY0xPMiZdsjyGEUkSUk1OlX1Kg0D1FiwEQc4d8e0p2IH5HCktDxRt3ykvHikWBwr+kPVfKAalNGSjfkAOhwBifqZcJY36oV2GvggLoZC3shXaK3R1F8rxCimDiAehCdr7xTws8r/KNMoYVd0oXsgtdWZxvZexucEEQex9FlABrXLLRKgbo2pb4UwXWn9LDCbkKiRJ6B3pV6RBgkUnL7NCZ+Wquhc6Dzh9LWu8+JEeTim2FHTufNqXqkwPtvotcURs8UJU0AlLHgHvFPqlNjQ2p5yZOVISg3RnMB1WzX93zxrjWwW/eFW+Bir2JPnq3iPBUgqytBsGoRBotXgAE8bnG6bK5X1lRwWjrjMIU6fpEWXNBDooX1O6rsMOnXEU0qKiAkp1GTMudHY5ekzr0o5j/UtmBMFeR23pUygUGhqb25XJIAwA91du1RyxNpFZmV82fR6/vmdvmFzPRp8EFQgHN+yE7Js0BOjgXPXozKgI9MutkrMBiNIM0R8RtMxjSbL5VbdJO9Oz/txpG3aD9I9djlZR13To9eZRBwp+YCvfGuV2zXuhg9sr7MjBwHWAyyE4cnUaAH5MmdTGqXAVNZh0iBRnQ8ICxmMipwVO6qRVYzUqaReYxqgC9VuKeHg9Q+OpBW2uzeh23+k/uCxFkdPtMQx7D8VnckrlF2nha5Lp8uSdV17rVmPbsAae0araC2DEEMrr3m2z8qBYUXv1fq33eEAXtQbLeuVFuOFus2pdPVG2/OXkyP4DHr+Vhv//8DYq+vBUSnoFXqs7K9KHjR2C415oS39GPuVqp2+A2tcvyRvkHgfJ9APg7quU+RQBJyCsUKHW2zFNnLNenx1ebF7v20kbDLRmOsMQ6/Folff93IaVclvSoaXlATg6TyDoBSSERGKiFZPH7yipbZne7Tor3rcVqc9GpUCyRJgjamp0y1yL6WeeFalTI2gLNB0OWQ4ZmrIjx3m4vepy05Ar81opZSSXGbLnsnO3+kHNl/J/wfuq1evdYm+nb/HAdAJe/XHjx9x6HOkg8N9HRzss09fqe87eW/RtfUoq+uzMmuSQsyhjTx2I/M6krTCSXx4eKD9vZUWjFkwfm1tYX56rmTWrPZ+b/uQofHOLoNtevxfvnqlP/zhP/Qf//Ef7Qc/16yz/iHR4+Ojtt/1ntgHa+Yj+liA+Rqt702mkW+DK71+/QbH7/c4fb+Xf2jUfb/mm2GzGVU9MaiLEcl1JxDDpAqyeO81YpfmH3Q0RUIHnSx73yP3sCA8aNjZdEpZESEJwKPxc59bO6SSF0Ge3Ebca7Puws5wXpXbLNQt1G184EchZ0LqBPIrKDs4TAb3lD/zmOpPaZX5VOnzDBjS6HRPooUioiVETNQRlze9g/MMaXqKy23A0bISm6qHIu4ghWTcklCg1wjTO6QH8Yi7vIj3w618CqWWl6AG8RTKKaljbHIiDUTcq6/pIkUKPbiCpCDtDuGUkJ+KIKCfAWWCMoZr/ddCP3d9Zv5uQG9LE4/byG8SgONkONgmBvwOT+dhWSTz3NmvCwR69d3C6LmFTZ3wAOYxJ8FFnjMjB4Abvq2u/c5h3++w010uYSd+5/j7JOWMPYWT1eYU9dpBC9TzojSZWnYTQZbBxe9jyr577vIwfSXbaA5okXhj17JmTb3WdnOp9eZC6/WFtuMV/V+TPyrkcu5RkZvSjtcdJe+9NKp+bhpFp9sVptDnPluNJtTn1vh4uWgdejc/iDb8Rm3Abneb6y74HvlU3nuFPyNh5jfTT1dppRjSuZSDhn/71xgpUFLFcoq2UdmHMZW6UCx4Z+8vtcIRfPTkRI++eKbnv/tKX/7zNziEf6cvfv+1nnz1XAdPT9Qf8g21SOzfqtbJfIyqrUBI7MQa1szPNe+bNe+lG+z/iu8e/2bwOd/Mpzh73+I8e3l2qZ9Oz5ozuDmEzy70BifxOflXN1vdbIr8p6XZZvPNG7SQJlQaUqKb96nD9IdUCjEHHJhgHUyh/9nPWw0xNpW1yGvYln3LlrEZGatCunVnLRUC1XFHmEOu+ynsimmainNJ/R3XR3iQHMGjNfQuDdImiBCgHLciSA3HP46k4N/03k+RZYQyaVmCVr7/xxLa8F1/db3R27NrvfSfe351qh9fnYFTvSL+Bps+u7iRy2wpWzmTEfwqNutvzso3pwhn0oau15JzKu9/9znj3mdf7fCK8zfvFVPOtE/ztcp7tpF9ub+Rb3gPeX9+hTPwEpxzznfOvLngu7TNG8ZzzaTZ7NDCHuexiJt3k+dJ4u3gORWN+m1hFCXEy1LXKfpBmT1rb3mQb2mn7tGRDtj7H548atR/RcDOXzuB9w8PtX9wIP8VxcViITv8pv1UVt7tq3JkpUgTEnSHgDaEFNEekqD6jMvFXKcVJUKYZ4tpF3b8Q5gK3T1d5i42hWBhNncg2eXuEIqWFjuqWzqF/AxNVygCKIgGT0PtzIilWalU8VJXcwLj2PdvAF+9favr01Otz3m/M94FB3BhHa3sSYJxxajCFAAAEABJREFUzapiGVcKwY/6thfOiWoDcfI94npwTTmV3PehxoMSUIcfVJ2irCG2ywotyDFiXJXygRRBCY9zTkk55wbvk/q+V4/d+/swp6SIkNehEZvdYt+m5lXhedfuJB+CklRVyDPcnr+7XKdRZDCvh32NCAXyyJRAoKiIIHoH7+NyQtaGjC6TyG3tWZbGv8m31WhKW5bXaG3Cz/10/wZ/73ne0Ff32eiZTx16SCk3vlNfilzXMH+fgW0YU2PmW9GnRW+gjWiB6eGwMcWmZ4tTborx3NVnJCe1OLCDs8zf7RciHstGHd4BDr/JHRGKeAA4ByBDjbawH5OoKJ+b8W7vpklXDH1Lcxesw/fg6jCLCEV8BB7jSPJYZMYkJ4eNTNqujsKcJvbooumFuVkQoDZaVZHL+nsHrUar2jpBKSjPVoc+YDcjfsg7jLK925YrZWiKyrT9QdmTIgJY1tTmlOW3fRkZG3PciJQpF/BqzcsytnFG5vu0uj80WhuKLAM1xNwNGAiYvgsyUVRWTomCuzwmVSKOfLLx2kHiQ5RXL182Z+y3337bnLP+zVw7fs/OTlu5gYlydHSoZ8+eyP+/rx2/z3BaPnn8pB0urXDiuHMecE+Mybl1qbOzcw5t/Bu/P3BoY+fvXxt/O399YGWn8yUvRjuhXc+dFldCQMuZUVDHoWTGANrEhDr9FpFEzwCV7t1U10NIlCQxwpRY6N3LwhuUEwjB2/wpL+K6d0WEIiYQ4J7ClisiRIKkkOVecjC2v7+v4+Nj+Tcdnz59Jv/G71dfsnn/8kt0+lyPTk44YNu7d/jktkMecOuk2OgkRQRw3gziCqlBH7ic5+T71GHD6TOIw1sgwuEdf+vgHYSmf2pUlI0IIkFwhusSVthGARMLwy02ak8sFmbb3pYDxg3hkZdK23Rh5NRUTol9TcdhXN/QDz3xLOuy6TeF3CQsVXhMfJkU1I8IynZqdbywYzuu08BYtjkBDXgkys6AoyYIqtsr5hB2wbfYHJvKkNYSoB4nBqtFE7kT39Q057XGMo70vb08OAD15vDm+oqD8RttiDvPbdnGl2zKvLn05sxx8zIPM3fYL6nFYtCCcg28yGbqeTq43/cWmZwsEbaEDVnXk+63bV673QlFhXxGimbcIUi7LZXo0YT2JFtczpnBIOMoklIKxol+56ScjMxGomuy+pB30Q/yy9djaUSEIkI8WhcrNjLr0tQoHN5a5g2OOa8RlpdhV/CPik1u53sN8Xp2yYbsgjXF8ObbB86VTY/L58jKKStFVkRHdSAO8aNngw3shNSg4t8+TSuNDTg90r7qcKi0OFFePlIH8nCi1OME7g4lnJV2Wvq3Vkfqj/AcaaP4owQUJU0IaNDXdAuEIOw0cXkEHsCddQ7U+oBgai5jrZPxM7fr/EyRu+yQ4jP/6faq74Qq9fl2uu1TIZdvstt+F3RR0QnbYcqge3RV0HsFpTl/V+hzH90eqUPf/Qp943BPOICjOyIPhzvO3zGWHGL02pZOo3/zt/HpVBnXSD22aAzKuVNORlbC1hLytLmMvWM8Kl5/QOVDrJaCUqt7oHmE2sh4k45zs+Jkqzh9DW1vVHG41S2HeesriXCQn+385CthgUNl2XdagKHL6nJSaz/UKKLISDmUnJeSMjTn3OIRoZ+/KkVAneA5XOjDjNuxNysQuv9PchOhu+s2DLvY8VTTU5V5ev55PnnN8lo2soYX1vBqB+R2rbq5kUBCR9ng8LOr68kpzPFTMqIoYQ0NhENVDV6/adPhSptuz6j0h+KMC3KS7rDljEhK1llCX5EU/HN/R+b6lvG0rBvoyLrras5roL3aAMsKT9pscdMdCvm+bSczBP/Q7kJxlTaNEp0asLECxtzLztPar1gzvG4YrBH+bfXFkfLqWHb8rk6ec5j3XIujp+r2T1TJ23YrrVl71syFtRbNvjc4gbdgtH0zbwraq4hR0ZfoW2WjWtG99Z7LjVZpo4O01p6ucQJfKq/PVK/eanvxSuvz11pfvNHm8kyb6wsVxkrURxNSQvPIXrpeW+bPGtzQ5g1r4w3ybNKgDWkb+ril7+o6pS4rqIc4Vpf8Pt5iD5vNWjc31zjtLnXNx/CWuNvweHXUWwyDVuyL/J7z+y6nNK1p9Kmy3jc0jmr8k9sIOHh8sIeqQvqU19onT8GD27QFp4fC/whHEPoVEHUMj7UCOZPRyY5foQ/lQdHQS+gvgFK2cPQgoBPCRFICEQFLoDuItFsoXEpOIoBu2hNaG/wu9LvN++s3b962Pbb30j5wch3/JZ6nT9mrf/GFXrx4ocePHumQgx87gJfoPXvNQZCEXlNOgsg6957M88Wt+T29t3P+HuI8HhiziFBhfApjIETM1O09nvD0eA7s1QJmW2zKjmj/RrK/I/xd4f3+hg/nFYdpj3BKP+Jwao/DtC5n2W7a4ab5Vrcus1dhLm84RPFvOLv+99//je+IvzVH8unbU5wpdqIEZUOYBvq2jUiFCW9UEgs8R/hM/GFOWkoJ8+3kPvb9oIE91NAP6qFdNygzByJQkIs3XqXxbHzgBQu51URfI0K+nNbaI8CNPFVUbbQSKLcopBlq8hJRRca57pY57TEopJU2H4pamLjLvROmoZZm2gDPRqsgFgvQCT9JcBsGUe4pfSf+bVzu2dQlvXuFIoKkaNRBg4R379AuH/25AHGBiFBEyFdEtHDE+9RjEynd5ifKpBRy+jvAbqY4PMjnKYXv9tA7FzzmuIMzXP42nUD6DMx1/6vpJCt9Q8bf7sYGfmuWTTj4Qv2cgD02a59iDrYU26QjlPUddDKCZ4NHI0gOp0K5qT7b7x2dbH5kzfHexA7gGx++Ml9sHxk78RmCkTJrXYIv/F3fc6k5fynruEErokH5CttVSBSfoPeviND0T0qEc2sjKFiYg1uN7IPs8N1sL7XBCWw6jtf0ekv5osReMdgH0QvqVMECBNAH4PSP4WPp5uO8mTr8eWgCSJDPKx/x8XIKvXO16FyeHMcNgn/nfZ+Lww/xd7L/YHW38cGMlnibW4mC2/gUVfteIrEYmOcIHU2xjTEq+7HKnlIq9iAsOuW9hZZH+zp6eqKnX7/QCxzBL37/lfzbwU++fKajZ4+0enSg/mCpvGSv0rNnoW7lm6Tw7i8p2FtWNQcwc3CNTC3MO8q/EXyDU+yK76Gzm43m3wj+8e0ZTuBTvYS+Pj3Xm/NLnfKt3RzBONtu1mNzvG1xnvGKxPbpgCZE0KFbAwhCQc8NUY6gEGC6CVXgtP9ZsDbYxaCbqd9ei4zCt+fInmDL+Ycpw4V+Jh2hsqkwlbkl6/kTiHCp0O2/EFd7QH/pHTI7nvoQRKpagSAYBCcQaHEFthGh6bpPHb5D6N4/ygf1UmSl6ECWCFccuIXJg5pYYyuO3a1Oz66as/en5vw91U+vz/T67YXenl+3P/l8fbNt9lqoG41XhzEyT4q4Qjll9ewDl4tFO5vd5wzXzt+9vVVzCA9Dr5xpn9HY8u7x3tnY8O7x+Z6/e2749mlhnMGXOH6Nq/m352lnZOIXJZmOpcrzhqmnscpfODuQr2jhSt9ros0uK9F+t1hqWK60sOMXp+4ee/x9zpkPOU8+evRYR+z7D46OtYdDeO/gQP7Lekv23AN78H5gn5s7pZSU4g6ZcE5JHci0dQv66rDLB2UiQty30CcvypIfBg9uGUTv7vvM7ocp8U7ZXV5EKOIORFpJUtRwLy+ClJAg9xCEJ6Rwnh8SiRPkePh5iyTpFh4kvnXH6xvdcN54dXamKxzANxfnfF/zrmfst4z79JvAW85Ha6ubEcI8Al61Vnn/LijLPGWcaGAApDkd8yLhwzel5HzTBte5X5T4lC6+ISooDa1dKkaEgs5HmKZmzx3fc32/+zbC/h1vYw5f75e8Dvkb32tRscFit41fa0iIXOHsCGHyXMdlG6wvJqnTCnmwfO9GEkXwbEhKYQTUIIy82bYIOpATaZQRl+UopcjnvRX+lq/QXmsbWvmeiojbfrpv5pVSvv0e7PppXif4RgR9CTpCn9Bl4dvXfd/QD3/Lmm9rjzw6rvcu6tMZGRHw0e6aw9CWCp00tsu/JU6d2q60YRRT9xG0sOPgtsrfG0CWUEjQ+yBlSpOvFpOfTUK3Dyyfc2c4vxVyoCHU2DIBEoGIaOMa4XSgHYi3/BTKjG1OjHEb68zYJWXGK+WkSJSP+9B0IZRlqYx3bXJhE422DMZzKkZVRcROBviFyJv0PWLbHt8tdrP1+g71WDeYb7OMaPUjJkpECk2XqdNTUjJyVga2uY751bGG235Nne4yEa5kEara2HqMwYgsrV3CBbue+sR6Qp8o7bsijjs3te1nRNAwDKHicqUCA3dqOlS50OtXr/T99983p+yf/vTH9tu5/lNtFyxiVNEBL41nz57Kv6X6gsOkZ3b6PnkiOzKPeNksOSDqWCRoRebtSXHpP9H25o38f/r+8AOO3+98aPM9DuYf9RJH8yva9GHV5SWLJAdCVlhm0Rl4IS0aFhzIDA09k7Ejz/kpZ/ozKTNQaIRbtZT38IGkKfdjGU4PizAV24VaSuySPkEiQjmltnh4ECMm+fyxaaecNw0nvIyfPn0q/7++dvz6t359KOff+n3kl7RfzryUXd59jQglDFtCgNshJey4QX7ELm46Q/cv8tlcTCmEW2CmLfLugyxuc2/pDrfAe497OfeCc7GIaLJHTJm2ia0nD+O8wdG54SB4Q9gvES/MlYkkLnc3pdz0OPSDbAcDtuCwbcCwbjJl/ELA2OUP95GF2HwKfCJiqj/0zXZcPqWkiFDQxnxHBPFoUT8/hVaIh8tAqOenwcCYWJBdZvVkBBVZ3G/DfXd/G1r/N2xQN835Winrfnnc78P9dnqP3fd91/rUsVhk7N996vtefT9wWAlFR/0A7Tv1Ld3hXgP5Q9/LC0wEOkDWiJB5JJRdWQf8IjN8mNzkY2zWltE6Jb8gn1cViQ5SV4C7ReXLKrgPp4FQyC16nHJKyNBN2PUhNSZq64XHz20aW+zCa5P1Zt1EhFzWY2i5I6LJP/WfvqEfcbkP05+CXk963Y2JRduyaNvWRhxBlbA3WUmJl0pWSlkRWQJVmVqZTTYIPphxepSGQSMOmTEtVHAG17wn/8avcPpGf6SEUzL7N4MJR3+gBpyTASr1KrzKPd5zOxNlc1FFu1BxWd87vLeZIJ0SH7hh8IHUvzsp4PAp7LIh7a6BpVDeS879cIlQAzqv6LkYOJVGHLZjydpwytFAeIuTqaSl1O8phgN0e6S8OIYC6xcnu6x/xqGg25HxGa1foNQp+JgJj2nOuqNJIcPCoWtenmVbVLAHo/JiRXRGKLVSmdJZIjwhPDrMZ3aUVN5OKFsFzuDAuRk43BIHfBknZ8+RypBGLWFgLDppyFKfJM5dxPmLMo0Fc0tsJCt8a0VvgGZodb6jBX5uZJ3fqhKAizxfC3w9h7w2VvpKliKSEoiY+TrVICiW88wAABAASURBVG4ytwYzywMjzA+O1HeYCP2WgvwWUCFpbBC6ELoQDuDZ+YtnUVpfS5srJQ48Ew7yZD3VDXIUdAA42GKYZLAsKCVx1Qm0g2RTU7ukqEH7zo6WHgolIxI8sjrWgr7v1Xc94XuggQhGkb7AFpnV6lvf7mthDEbGo2AH1dTlnEkxF6SmELW17XCQboi2xVWRoiJDCa8bOwiaetaLBQd2S9VuNQG71rAvLbDt5ZHs9B1w/q5OXmj/8ZcNy+Pn6vcfS8MhB34rbZkPbe3Jg9QtlPqlUjcoEsZFu4igSW7Gg3EI0KHnwcA+O/Qe6F+MQ7lhv3V9ruuLM3CuNfu0DU7aLev+yJo/0vcCw5G+jPA3trlHhgFAcwfttKkh/8bImjnktXfEBkbsbst73u+Raw5A2iE875ItZWCplJIyczMzHjk5bGR1TIycE/mhCIlbHhceqH8afKdpvjyIbXycp1be+Q+h3/xyC4jUWkxIAGJGZqyzagK7NCWsZe5Qq2p5QUwgt0nYslpIjbPjDX7IVyhigmOe23b8th/aZB/tH9x02Pp2vvfj/kHDx49OZCerqePeh/ogK6F7hZRyKOekvu8aMuPAjFdhHB3eP1jp+PhIR8eHWq0WQgS18d1uZBkc7xjLoe/VDz37jV6egxGhLe/x07dvm5PW+/8zDkZ6yj1+/JjviC/kv34zOaGzEvJ4Dm7hW3g/S6GUkzLzOSLJ6W/4lvCfef7zn//cnL92Bt/crNlHbdXmLTZhm6nY732MzGnbnylFFBH0OatDlmEYZPT90OLuS8a+E/Ikxi4Usg0yWpLDwDwm7FLhFxGKMCgVO4iLIk0mKrDEqDRaoWWHCvsCoFNx0qu89zGs47GtR0UFBqXVJzyn3afOew/3y1baKQCK5dIxWry7qTrlEbiVucl/V8YhumlCfxt590Hdxto6IAci8bit44imK4KMKfh5T4pzT2swcrUpRM2IUBurlBQRt1Do49en8lotF/jHRLhj0YT8jR5W5m/E6nPY0FyzEagtsYX9cBz7abbnuHnRT26W0VAwH6euh3MaWtldHYxXnvd+9xieOy6fc5bXJK89Heuc457fZuD6Xm9c1vCcc3rwiPBTipio7l82vllGp98v0sJ0puWPfJ+uWb9uNDl/r7TlPTzi+C3sFau21B6l8BtXn3GZ72cU+2CRJtgHc/7fTvzH6rdNxxIZD/Xu0WVbpZok/xZwSVX+P3wd5hOJb1C1+JihoPhjYkiKRae8GrQ43NP+4yOdvHiiZ998oa/++Xf65l9+334r+NEXz7R/cqgep3EaOpWc+FIpWuNYvOF9v+ZdsuYds2Y+zbhxmPfnFU7HUxwcb6+u9RZnr53Br88v1HB2oVdvz8GZXp9e6NS/3Xh1o2scXBu+sUZ4uF9SorshRWJOGQE1tLumUi1CnTZ9oPdSW9bHHp9b7mP1/3HSdz2JSSKvUV7XCo6mkX20nQ5tL9MUFPK/ZJ2yPjo81frMZ1DOgPzdt/l8CLeMnenIQ+o0Y5ceUG46phlO0u5ylrseZAY2ZaiwBwfjGKyvVTfrEefuTXP02uH748u3+unVmV6+uSDtUqc4fy+vNlpvRs4eKnurkDzx4CmQU1bf9VoOC/kHFff3VjrAuWrsr/Zw/C7avtHvk8Q88ogV5s52HOG5wfF8o8vrK+ilrm6udM23kN9J3odumU927jI1NNJmAf52FG0Ge89bpE4RGbGSCv2sEnKCSErsi3ucvgvLsneg1cGh9nHwHpycyM7eI/bYxzh9HfZv/O4fsX/Hcb1crbTA6dvRL++tk9uEX0To/j9mpwK5gkadnmg7GmIq18pLyfQWFPisOz6r1HuFaOe9tI8kzC2YfhpBP3UL3V4hOqp2ETQNEoLArItM2GCJVjCmhe8dO4HXOIHbbwKfnjVHsB3Cjm9wBI98C4vv44StuG5OoUy/EogIWpDqO/8cn9CejIc+8/K6IdZPo1UjfMfb3Ig57T7gHcDypBTy91BvW+t75kPX4imlJqH3SlufF2Dzo8H7w+uU24OFIkL+5/AtEMRyea64/n04/bbcJwKwaO0Hdpux3wHZhvk7Dlmdltw2UJiRH/S1VNaGLd+LG4ZglNu+azPUioegIffxPiKllh5BAXEhREFv5mG4/95HOkwWBT5977i0Qg43wDsibtuJRNgIipHO8/au1rXbNxw2CLf+QG8L/r0Bt32PR4taFtpo/YTakkRGRCjiU7AOZ8zlHJ/DM9V7fFIkJXRhmlNqdtixVuYuK+esjnE3cna5dFtfCrULYa2big00itzcZJHBU5QL80+58cvwTDmT7Pq12YrH2O9f477dtzFnPk/8piquZcxttTlBU0E7CR0l+pBToh/MqWa/zC9o1/WtfeenRGnKYuxqtkYbbqvJ4flmsG8bWXvS3ND7lOFBMjOoGIkrr1mErnC6nrFA2Qn7448/tP/X1/8v11/++td2uPKGw5YNB4L+aDo+PpYdlV9//Y2++uorPX/2vDl+D/xC8cuEj6qIJAvnP7/qg6nz83Ocyq/1w48/Nn7+TV//38E+CDJv57vcDS/GQiciggWm58W61IqXlLGE92KxaAdLlsODklNSUw7lQ/6nD15BakQo4iFEmt65IlxGu/SQZOgT15z/Lm1ypYx8GYPMsux7OHSPOUDzYdeLF1/oyy+/lJ2/hh3Bj9tvTvPy3vemYjltKjDmecFh6PT3XOHK7eHAL8WvrrhrCIvHem0X7WCYj4gNtrfGrtbrzbQQY8S22YhAbwnj77CDDj30YAALMKDPrk2W3PSbFBHMqWliFiaA2zCfRHpGfz022fdTPY9LpKCObq/YhUyNXfST5OfK3c8vTFYf3Hm+bXnh2/m4YYPgg8wtfXa6ZXaDmYXM9u7DWcMbTttORz9yTkpGgu6QU1JOSQnklAhndTuaU27xnJLuv7xveZEeEehiQsHALIflGZFz08ZmrTXjtGGM5oXOZQp9so5RPIuKJkAe3pUx9+30iKkdy3ofCudOLAqL8sgYuq0NOhrRj3MjQhFJibHL+a5fDptXRLhYW3dcx/UNh52RUqZuVkS0A2Lz9v/Fsrle46faqtKmOWTyc0qUDSXCEdHq8NR0BSTRbTbjtYcObMgXqrFUTfuKfAAOlbpjpf5YGSQ7Kg07iPM+ZVcqsVBRD/j4lgE/zQh5tvjRKC1O2nGgyrmWwrGfw39pPkJVGnwHgQXsUMgfwUSDA4ykkT4X9DBqIDxoWyesC1QLFfQlHL/a/aZkWhwpcISF0+1QTys13UfPWGSQkCAUIQXBhiyJsFIhUFTReuWgo/AO9PumYGMFex/ZwHr9EDaYFEpUzsDUcbohYfeiHkYko/K+qhX72cHOtjyu1eFoG3C8DRzqLejZIkYNtD9EUUe4N0h3OCNLor75GZU2CjJU2nG41orMACqDmBr00auNAY9C+RFeXnM9rwq8W6WQInjInCjoG0z8nUiE2/FKfdcryNMoPFuWZUApCWS+fBJ9S/TXfQn6L5zgweGmHY2xvpSRbi7UQDxtrhkSHMDuPzxSEuuV1KWABvqXQly0xxNBKx9npPAx6qZbGiUC6B7CY5by9J7oenWs/cPg9wdgD9H1vYIyalednrSBhuluZQjG9nGwtU208S27toumuVcbTdhRol6g09jRxgzh5nKOB6VDSYLK7Rqs8wimwHGrbqHoVwocwYEjOO8dqz98rOWjF9p78qVWOIIdHnAMdwePlfdOFMtDVcpXO5BxAKtbyrwidar0fZJQYuhUeBgVOQtyGtV0lz6y9nmt9GGSf/DH4S2HS1vmxciY+9COoioRIDX+hcEawZax2MLLZSYb26C7G2046GjY3Gj0Ou65BS9Uw9gm+R3UdVk5J8F20jv5Xq9H5LG8JJIX8jU9CdEWz7u7xetd/L845JZvEVX+QZeCsD6kbWFNaZW5UVs+64/DzP3KGlBji8Qc+qtAZ04SLPSxy2NXPZbYpsfJv01wevpWr1+/lvfwb/0T5+ylE+Ozv7+nk5MTnfgAiL37ftunr9hH9er7TikznvAyv4ggnkESQdSP7OQ5vFgMct2jo4NGfRAgrtFzBDuxvDkldX0/oevkyzblH+r0D3daNst4eXnReJ8gj78l/JeDDg4PaTO0hde4G3+vO+bh9ivj7He2eb3BkTz95u8Pmr8hbnD+FvRRkdf27XW8YE8Fw21x6jfa0gpzorT2utyhhx59LPi2GAgPsm3mlBUpSXSMW3KAsZQvD9McdiYI0LJo3zJMsP4+gCZTUW2UfNOGIstYkbEibwPhcg/jrX4oS39bHmUbnXncK19Iq00m2qFcBeU232mlyUEy4jsOaX1zJx1/F841pv7uOk3CVJ/Aw5si3FKr0ELyFQqTX41W2yI+4OD0iFACEcTaHbT2LkSK/vf6h9AAFobFMZjtJmaKQRFq8nnkHIj24MntoO6PIXVgItu3UbD56X00ynMmItq87lmfjJyzcsqKNDGrzBOX8/vOa4fj8uXs8EOaiBvSg8v5gFvGO7nuBXOM/d3IvnBkT3Tf+btlf1TYJ4r3gXgvyJ1o9WHEu1WNIWH5mtueqdP+Xsy8fxmfaHL9sjr/W/rzNNBGN6ayDheCNoW2ryA8fUNVlSS1NPYVzTHMHtzUKJmCQ5YdvHvH+zp5+lgvvvlSX+MA/uZffqev/ulrPf3yOemPcATva9gbFH2CZ2UHP+IMBuzLN7co2vDeWDOv7By+4r1/sd3ogr3d2fpGb3FovMbZ8Yqzvp/Yf/z45q1evj3V67NznV5c6Bxn8RXnCDc+95n3lmNt8xVJsaaATPA8i3CYJOaDdWA4JuIT/cyn2RifWfwfodgs7kR5cs9yeV3y2uY1rq1X7AccvisSipQUkagSutMb0X+YO/4uSVqfzAI43MCjMkkqEwKVaOs/QY7j9+pqqzMcvK9x9trp++PL0+b8fUX87emNzi42OGdH+YcTCu8AppJShBI6TApl2liwl91fLnSwXOpwtQJ7YKU99sTD0Ct3ScpiLlZtmC/rcaNrvndumB+XzI0LnL8NN9e6ZF9+vV1rzd5txJYLbVXaETBtCPjtECnLSFAZ4bygeFIgV+fvWmRasq/fPzqS/6yzcXhyojun7wnpxziFj7Q6PNCSc+iB/vTDoASPSAl+5ikkqn5ovkh9J06BltXSW2h6RJACIoKe3KVFEL+HKWd6kjwFPvAM0j4Ekt+55zLvJN6LOP9e9NNBuj511gGD4nVHCd52zGFg3hOCrBBabPBZgPwNw1q3vb7R+gLn/9mZLlgPL1gb7QS+4RvIP2jtb+OKLQSKTSgk5yQjpRBMEYf2uckmrAm3xBlEPvN2aYNFt7F7WK2S6rXE60thra8G/XediFBge5l9U5c7+RvJcDyR3upRfl6TCpOw8YDnLHSEedwDfYwgLve+yuXvwzyNh3I+jDcO8EkpNbm8vxuwbdPOZwwpK81thdplvtVjhJxNZt7PB1S7AAAQAElEQVRJjRKvtaCi2iRvhakTEUpGSvAChCNCEaH5qtbVDsWU9cRpcz6F5dL3MeU5ZQrJ/HaIiNZmRJD8LkhQ6N5FewjtGyA7cbcNQf0ewXtlf23QzGbseExt7NrbpQWSRfA0Zn01Gk13EZP+mj4pYxpBHpjzIqb6gk6QFNIdQpEC/cAL3jkn5k2+g8cdW82JNBAptfKK0HxZK5bfA00P0BuqcoQCiXKJOjnv+BK2nUvYKhUrYzvZy7Z9X4zsh0bbkME8qPdtCF6aL/RXjdYOjEiPCCXzBx0ye151fc9ZxIN5lqc+BDJYWPOZ5su4k2FkDo2cqSLAlFFJMMotHTFw/zT+mo3bNS+kUxamH3HM/unPf9K//fu/6d//7d/1h//4g/znnl/+9JPsmE0565CXi3/T187KL7/8Csfli/ZT+/4TcovFUlawD6N8SGP+PpS6YOPnA58fvv9e3373rb7Fofzdt9+13y72Ac7bt2/kAx3XsbwRVkSm472GxaDFYqHlatno7YRm8UkoyogIq0I/f8WDIo6/jwinPSj60Wi0tl0lgnBIEQHULg+OkVI0+Q8ODpu+vvjiS33zzTf6/e9/p6+//ro50+0QPj4+5mBtT4thySLWY8ipGYUUWGVlvG0sYLr1+VcoYoLic2pRiPIChCCxw+fU/XAZ68Hj22yPjdE0UbZsurZs1ABpznc5KZRTQgfdZAdDL9uBMdlAR15WhCdixa7Lzvjhg20XJl5EUIYJxEug1YF6Us02I66IpAj3rUUUkF92U4P679YhjYS4x819ulssmKj0dQusi8IiQnFZrswcs4x+aS3ZaNoJ3PrMPPBLzGW0a8/8HYwgBJyesLMAE00ydZ2ZRgRpSW7HbQz9oMzmT1wbPszW7QDVn5o2t4pOJ71aVs9nz9EZjjf5/QK9Xcxg9DN3ZdGb4aIRATEg3BGh2PUhRciwjAPjtwADtmDZM7pKOcv9s34to3/byeuN4bDTIqLZ0FwnYrIZ593wQXrJx+nF6Zmuzi+0ZWNOp9nHUycnDfDvcqgjnKkXfBmEioI+iKeUCOF0xHFZcVRW4QAWzkjtkb1P9oEiHyl1ACdwHk6UmhPY6S6zUmlO4EHFjmT1KrReq/kmBsEthd69amt5SqsT+Ud7WuQd+B6TUZBxJK2gwwIdI1QigawxOo0y0IP1gUNX6UDCka7uUN3qRHnvsfISujxW4PwVzt9KueLyTf84vWpmjUyAxioIwIFITSMybNHxhj35BgfDWiMfYFs+0kaDuVh4aZf2I7iFM7iKjkMJ+TIIxyrDgZ0XNurFawwv+9KwUeXwrsDHh3gFp6cdn3n3m5Z9uVa3vVYGCeTtjTIHgB11Og4E7fx1z00zH44JBOuXeH9XqNeyWpgxtG0q0yaL5REXEZ6+51AN8pwAqsRzisNG5lfgYVRTVdKqzLvSXm3tOl6mNOJeo4qp57opoIQoQW23WpUw15yrMg7uZIdWXdPoGl3eSDh5Y301OX/Xl0o3O1xfkHal4FA00IXcd7gmuCb6MCOIE1Ugb+vMLi7G5WcRWcE8zl2n3BzBfXsvZPYQEaGIkOQW3A8hMzeKGhljr3Fe7/yuKoy79RPYr0sndOWxeo9a/pZXmrzmjmpoIdSakmtbe7RFQqQs5V7RLcBSwglsh27t91Vt58sjpf3H6o+f4wj+Sscvft+wj1N4gTM4k+8/KT22v0TQq+ah8VOCJ31Ugn8kpApx1ibORBq2GEkRealr5QMZUtcrUSeAgjxkFeWs9oJOjAqtiF6MCPgKfqO8lyzuN2tlSpLnxPUVH7wXp1pz+FHQZwdfv9f2fFgBvKbnTDswtMPP+r5hP+q1+4a12D90NNrWLIBBm7e34zNuE/++QIWf8Uu4ILp2arKq5HhDoAPQ5kjwjKoKLax0FadvadiqctRamS8Nzmsa1UcuGLoxcgt6sc6vOVzw+84OX/8VHcM/TGm7tW4PDg7aD2eeHJ/If+bZOk8eN8bKNj5i1+blsRP9J0sYrpy22azlPx09ss51HHANi559WK9+0anvs3KX1YG+7zX0g7q+J61TZkwN87pmHO309Z96/uu33+oVDmq/e/dWe8h1wjfFoWwTNDr90IUPTLweI1fCkAbe+eZvnfo74Se+U/74xz/qj3/4g/z9cHFx3n5wcMv6bXvZ8E1j2Qv1t9ic4T6OhGfYFl0mItQha9d3Tf4B+TvWCbcbEeLWfKEa1FMZL8Z1TjQNiRtMT/N1O5anYW6X8XKe5bKNNTCXrPfaKLxvyxQVGqzEWznRJvFZbvNxG+O8HjOWc9lCuLgsdV3O6QVduOxcx9R5Tp9Q6NsMaxpZILAhfdc2/JosTkSeiFDEBCk0X7vsOSq5jMjfUYhj0u6p/4Ir3FbQ0APcyULe/97//RqwzXmGzXSWyOPGGEYQMJxOGSyTELbqOoR8txhGaBs35jnjvJyyPL8n5LZORYSz5PmwZZ1zHaMwj5wRu3YjCIVTJhDVHUJBcoubNjiFwHzDr7Dn2+Ls3Wyv+O69BFDiY7lh1WcfyfovQnJ/eO9KidqZqGkQnu/W+TnyszSQ7sOQIsiJmcYu/nlUof+9/hM14FFuZrDTc4vTntOmbyjJfwbazl6jsMcwvZ/GJ5F4ySn8blsNWh3t6/jZIz3/5gt9/c+/0+//9Z/0e5zBL4g/In0fR3G/6qU+VNjLb6OwQynaYL8b3iMNDrstbGcDrpHvgvfcGWcIb3ACv+Jb+iVnii9xdBiv+L5+fXqut6Sfnl/qHCfxBeW8N1izx9jyvr+/z4OlIkJBX6f7LjTFP/NJNevstjTx2/D/BQFU8J6U7R3M+tAo61zdhYW2oq0XLBekRYQikv5fvjy2DUGf6S/bKG35ht/g9F3fjLrG8XtxfqO3by/18uUZ+8W3+vHHt/qJ8Os3l3p7dqNzylyvK/VClUnlb37vCYeu0wIs+6xl1zdH7+FqpcM9gON0fzFoxZwaeKdw6sC3VZGdvlebG12ur3Vxc9VwDj3n+6dR9sKXzJErzh6uedes+d6df+xTjFUVHTECWZjk7g9DLNMG+QoFZY1E+8u9fZy6h7r7886PdHhyIv9554PjI+iR9g8PtXewr8XengbOFbvFQpm6mb1vpKRIIXFXibYq1qMGoj97U+2dMnEvISIU8Wm8U/l+hHpU1nvQg2suR3KAv+tGAe49pPW/UR7cxJ1zx91tNZDJUiiOmZTIDsbNNClaWrBHr5tRW84ar1kDL1gTL96+1eXZqa7wjaxZB7fYS9lusL+RWlWJPnWMSxsffeSi3Y/k/Hwydbl/vtyuRFtrMEBTW0ZEsHdKbS/VY0fzfsrfTeIqfCsU3gdb0PZS1oENmbyIoH9JLtsQaCqFIoBCvlp989jB7X5KXteKCCX4WGfGJFPHdyrfpJw7pEw7lLEY5m+eEa4zpTtty5wcG0aNyFzos1xBd1cErYFkpKluRCgiWqHpiZao5zZsNZV+VPNqJXi47D1EhCIBBZnTHRGK+ExMVe493eokg+V3rOkPme4V+k2CM9/WV/ibSsEdigjllJTRfc650UQ40VcjYioTMdPU6jRdxC4858lX+PE+nNwQzbZyyrT1ISBLSkogDPPWvYvOWP47THkRoan8VLfVj5gyebp8YYyNcWfzI+cR3tP4O8L5FJv69qCe81Cbs0Hsyty1k3JmnoG+g/Zs5brWt0mGJIXaNfEpqshh2+VcsrCYl5bgxCYImZ6Y3nRdsvCcn5/pzZs3vBR/xDn7nf70pz812PHrP9PsAxc3sMeL4xEvladPnsgOYOPRoxPtc7i05KU4DH0Twp33wZ3r+RDq7elb+U/R+f/68p9qM77/4Xv9+NOPLd1/os5l50ObxMB54k6LSt8m78ACM/RDC2eUkfKknIhdz1vLv/QRcvUP4T1O8V7KuwlmornQTKWIaAO1YKOwv7+vE/Tn33L46qsvm9PXvz3t3/59/vyFHj9+zOHcQTsIc98zfYwwL28ExIVl+gmxsXhCE/3su7H67NIUpGluNfziytT/wG372/Ai3OwO+Nqmn8niSWPYgOdqEcEkzU1/kz14/I2eSdCR3ikiiWLy5fojHyc2fIed5gnrurYd25DDaa5AgYig/gQCpPzSO1oFP2FFOBQ8fc9UtynTYmzZtvTZ88RhMZium1iMcs7q2XB6/IfdoWffJn2W8y17REwcbQdsSXzDGUKCuHaE0O6ORp1suLLHwboydaZLOM/yGFM7SRHOgTsyOn3khegx2/Cxdks5bN3uXpiF/PtjaN4fhBvbYbZjNxUR8pi5r9aFx2tG3/cynO58OqxJpu3u8Her9Xojrz1rNtiWzzp2+65jRISjt/BG331VLaqMScUuCxD9CPqcFcrUySntqBiHCZFCEUmKLAnHIw5I1YVqxQFs2AkcOHDSoSZH5pFSd6zAERw4gBNOzegOpLxHV6hH/apepcKLL/Yqf1Ik8hL853untBZ9N8wqoWjp/82PnVg7gvzYDyJ5nH04YYwIOiE4vDCSRvq7Dfofg+zUjW5faThSXpyoWz5St/cIVZ0orU4k9Oc/tV3SHgcTS411QG/UxYE+6S9JbMJpVpXDtMJHVtFGWxySI87ZLc7XDU7YNdjyITay8S6Mv+1J2EIgPCIiUbQNPEwEm+acGLH90TbfDi3WGnf1Gx+cmFt4j/Ct0A4HcE97HeHAASocn+X6XCMo6wvVzZWIKFEv4/zsrAWcQsmNIUcFpVREqvQPG3UYu6wGQpnKYeSdKIF2+1EpoR0C6h6FIkI8iJMHf29Qxl3fC/HWnnmyT6hur1G3XVQINzA/isvQjLhaSyhtcv5WpTQqMTKJ/gcHm3L/cXwH/W1O4N1v/+abc/m3gJ0u64zD0cpYaYdAHkuOpEJqMDXoMM22ewr7+QFQnFtNT5SOCOWUlfOElDKyMn/nqnJLhntUNdLPto4w5lvWuML7RR4byiX6m9BiIp7vwfGE3KaWvbFGV41SL+hFQJtcpilJyBG5l7pBtWMt6JYq3UqbWMj/v+5Nwsb7A5aRx1qcvNDBs290BA6efKW9Ry+0PH6qfv9EaXmgWOwpDUtFv1SCn/mmxLuSNhQZC0sc5IU2eILZn6qQJtrO/UKL5Z6Wewdgn/BK/bBQ7nrEy4pISCt6XFV4Uh1eusUWG9qAQt9dStjxyLivcfBfXV5ojVPXcyfg4g/bYRhk9H2vnDtFSnJehXfB7srO1jx2xsTTJWCwu2cd7qKfQd6t/7DC1M6Uej88pXziCVvL4hKm1XGDvrg/FVsxCgepRoVWNFeZIxU9NTisjRy287X11wwfICIUEc2mbZvXHCq0ffbbN3rDPv6Ug9br62vyC47agT3lvo6OjsCxvAddeEyTxxMeOx2LKyKUc5Ll9zi1HwbjIGvDOuexSCnU9Vk9yDh8E+W5ZbNwXs5ZU36vrmM8I5g/o/yNYbl+8n7/1Uv5e8Prjcd9nwOpg4ND5FzKPNzu2mvrzDiOTAAAEABJREFUbq55DCJCkUJOP+Xg5Kcff9J33/1Ndib7B1bPOUDZYsgR2E9MbY7M29psqLJmjaC0tbvYPncw70T5rsndN+dv3w/KyJ4iK+AnoSNxWSlG084uDnn3DlFcvgrrhPe4a/Yjphv6NNMta4n1aVTmSmVtqJbVYY/HHHfYaPHCeNZbFPrn+oZ16f7eT3O6MfEuU//Ni75P5Xc6QU7XvQ/Xm+D27tV1/R3cxzuEUOMuaiUZQtYJuwwp2r17SLqrpPuXZb4f/68Kf0Sc/6rm/0e2g0nI8LTC2rAZnrb3HWalBKUaQooIhdSAhbVb9y44NHuf7dx0i927SE5ZmbUre87v5rnTXcflRtaRkfnZ5ihzzHK5IZp0sQ9gsvXbDAvmCre4zSHQWtGWvd4Wh++2OYCviV+zTl4j84a+bCk3gpkvDGsiHTSeZLV7zm+Rz3/ArrF5hzry+Sz+t+R/rgY8GsbDVjzit/sKCpQHaA5f9hljqmrhmTrNIO7fBq5dUlr06veW2js+1MnTR3rx9Qu9+N0XE/36uZ59+VyPnz/R0eNjrQ73NeA0zkMndQFvf0mN7CFNq9ZJWiOL/yz0Ne+HS+ZP+21gHF2nVzd6e3mtNzh735ydy07gl2/e6jXvceMN1L94ckH+FfsY//D5hm8xz1e/g/wucL9nXdBMM98p7tgU+pyn+Rit7C+r2qr89z0QltvtmxgOWzemaouUlFI0BJTlk/WktvXU+YT0f9sVCGxYfoK3pIU/8JjHFhPUhjPGm+utri/X7Devcf5e6NWrU/3001vOnd/q5asz3Tp/L0dd34h1OKPJrGDvl1NmP9hpOfRacXa7Wi60v1roYLUEhElb9p2GlJRpONFo4R2zYb98hSPv/OZSZ1cTTq8udHp52RzBV+ylb8aNbspWa+rY+bvha2rL3q9IhHgokGMHXjz1Xly0l/hW6nr2q+zjF8uV9vYPmoP34PhYB3b2Guz3D8D+4QH5+3zP7WnYOX3T0Cvx7gvegZGTagI0W29RaV8NJH3wjjnVlXbh2zTk3SV9kkTc1dBcpyW1h+bLsfuY0z9I3+H5wRKfn+i+zfikNiaWtzKySCeSEn1iyeX8KJTY34f3FnwP3GAL/s1fO4Evz86w0XPdYCMbvo+32M+IfVT25R4BfxMn+hRh7vo7rr+vqtVgDl5z/K1i6rjly9hR+4bCpvzt5HjCppxfsPHCPqrtrZgfI+G7uqGUmT85a64TKRQRmq7KGlZu4XqG9TLl339GqxdhmpRof4Z5d8jWM1975k1m/iS3o2gMzHPun88uLPPWY8U3qOUujIXTKnO0srDOaJVbe3HbXkQoYoK4AljeyvgX193ZkdM/ip1s7+XDN92DdR8RclpE3LVLWPNFm7wEuKsqY9FAmvswF/ktqPnNEPwbYGxRmnwpkDMpp6SUM+GMvOkj2PVFoXbDJIJwi+jzLoqH26S9nLIybd5Hykk5TQhoQyS5iQZxYRRoja7wpE/cHkpFBJBix9+8EuGIkK9JD0X2rzRgS54DdbYfF1IoIlrIJkFThCttQZxwi1CKSc6UTLNmW/YvUrhPU/tJgQwwlcS7A4YVgVl37iaQjdhoQjEZb3jr+UDlhx9+1F//8lecvn/Un//8Jw5XvsMx+0rnF+ewCh3zYrGT8ne//52++upr3Tp+cWhaGBtVgZ8ny4YXnA+f/BsDZyxudiB///337U9J2/H7ww8/6OVPL/X69Ru57QsWQztstmwaKwpKKXPA1HMgtGi0Z9LOHY0IRQAUwVP/+RetuD3Frim0ugt9nMxlXSLk/vg3OO3ctQ6n3/j9vX7/+3/S7373jb788gs9fvwEHR/JDvaeA6hE/0SbjB9mYKOgXUeE/RGE7O77be2SPpt8qO47zD+b0+cUnFuzrazXNzjprtmkrfnw3aow7jMP1N2CEYHugGlOGH0G3Z1NsKAn9JRs9LJeZj0RQWsRQX0mTDaycs7EsyJC8+WQJ1ciLVJo+gcvClgTHwPZEnUmSArtLgLcIo9bpiLewvI1yeg56AXBL0O3lpqM3V3/hp6D8b7FXWsu2+rxIqnYguE8o8npBxFaoPc8d2VcrqLfQr3iFwDphfAGJ6fn6dXllfzhteGAspLn+TxwMN91bj8rJyMpgo7A37fLeb57zhp2Bru+seWl6XyXa3A1o0V+7hGtnZwSfc+MdaeO+d8PPeFeOXuDrmYvbsvyX7J+eJ0x/BcKLE9EauXdD6PDViyT81zPsB2an+fc0eGRjo+OdXhw2NYdb2ZCXOhD6I7llEVYStiIkVNSTkaQlsjLiphQZRk7NvKdRhmDCk6cMeHAySuNdvbi+K04gSvOTRFWd6Ca9ym30tZlNVDX6BnLDniDPiMkWSKRPoXVLqdNaFHKqMH1pnKV+H1M+VPeXVi/yVXNpT0cADRThSwBdrSgsxKdRpy+W/WaQL/RlfWR+mPZ8TvsPdXiAAfX6rHy4liBI6xalzFQpwNZIw7zUgPbCHnYRF8DtEhhPrCJ88HeyOHCBoet16A1H2qG7aGQX3djHRFKKZSBZkcNTtyCM6vgpBzXV/gzLzVeX6peX6nApwIB00J+c+xCM07PbrxSwtkb6zONl2+1vXij9dkrbc5fa7x6A49TaX0ul+txUA84gToQdobyMSA+FiuQZTRwjlZjF+YNTzd5Ij89RQcOV6htpJKn2yvoUyTmM7SiqC0b8jZ/ef9ueYcXrxHAdMKoicKz5TtuFFXrFR5CzxHwRG/cCr56EnoLcZCJnEL24NAz0F/7LWCcwGkGDvGEnhI0cyBqfSUORxN6S9RJ6D2jh4xzPDPSSUX3EcTvQ7u4qTHrqaAr98N9lq8IiXtGEAhNV6NVrX+uM9Jvo6KXGeRSo95CTQ8VBrWltXzSos1Sp4l0o8p5t4gpXps86DCxjnSdWPhUUq81h79Xm6orzobXtVMMB+r3T9QfPtJw/Firk2fae/KFDp99pcOnX2n/8Qstjp4o7TFPcAbXxb78fwyX7PVnwfqz0DYNWqvTFaeB12BDuJKfF3taHrAOHj/RIbz3Do85ONhXv1gq8z5IOSulrIhEH0SXq6wfw3ohhfSqtr9kjm3Wa21412/ZE47Et7xjtoRvcE7e3Ky1JQ4TZfh2rPMd/e76nnffQt4z+TeEF4tpH9jWZNqNYHQMWrq90bO1eBt34L0EJ0quGvEBHvptrtZsG1Nro8VgbFpVabaSR0gNxGUQc+kJFG+367TAe49Z/IJNr9HxBQ7QNzh+/Vu/pk6zLu1Y9Q8cPn78WEdHh+h0gVllBXM/WrtSRCjlrB69L3jvm5Ik78vPzk7l96vF81gsfYDEx3NOSbBg6Io8L7wXMB137/4BXuZTmS/nfAP8+P0P7ZvC+37vZQ72D/To5ET+rhiGRZPBfS9eT2isUG9kXSJIO9ga4+t9yo98O/i3fv/jD/8h/xUhy+b5bFlyTs2O/v/s/QeTJDmSpYseBczcgyatyqLdM7Nz98p7///fvPtEVnZ2ZrqqkgWPcHcz4H4H5ubhERlZrMn0rrSVHVNwKBQKqulRCd4iQiGe9qnwSemUXR5BpMroXL9YaAkfC+vaoldKXsOrynY+dR0NZog8mp9dF7WK5lDqYwzA/wZdN9wfa/Td55wJ6D5zSqGdhbZV12Nq/h5TpzG24ZU0rrbityxbGcSPlLcD/roH19HSkWYwPNfPwD/lG+hLY5TTOKygX6Yj/Wo43GEN8Lxr8M5hzmaP3RPMaxMdURGBBMMuOgXymdd5ZnwmyTbYM+zWuUcq9bj2vaBfdv7mDL9c5N88xW9qgxM/hae4firdrwl7qixNOmA10P0z93dBt6r1HB1vsaSLaB+RUQ8fhzskiJp0oZDXY2Pc6rb/NzuF8ZAZ156XOs9hzHnOUVFM1+u0A2PCe6Fhd2Hj2KlsUboeP8zlj4MmP3Jx3A5F3keKvUllHzMUzr7sddbDjTbQgf1OrSzwMaqG01Zq2wfZNT3RSG3fv/xnKv0vX+7/ySU+0Re7oJ+Tp+P2sMvzeVk5ySegiPoIBb0rqWqmNgYPKuyeR9nNlk/NSKxKWFHFqLs4Wurk5XOMvl/o6z9+rz/+X/+if/m//1X/9K//jGH4Gz1/w17z+bEyhuDSJ23Q05VGrdBn/4rRfwb6jvXCRuA1TTDQaPavRbeMq2vWv/PbW33ACPzu/EI/fjjTT+DHtx/09v0Hffh4rvOLK121+4i11hhKfEfRxiLj2VNBMCoikiKaS0E90zu7ZjqFTt+txJCJaO9DTCkefp8q42GK/3Jfa/9DLhJy8b7FiGAeRGCF+a+t2exF8D7M8HfuC/cu7ZBpg6bHyt78gX9Cxd9AelP/w9TVqrCHHXR5tdH52a3ev7+Sf/X709uzZvz1r4EvL+9Is9ZqXdjzUFZ0SqlXWydYKxasEwfsC4/Y954eHemU++7jw0P2igt1OSnBQWVdGTijb7hXWGG88z92vLq51iV78subKwy/Vzq/mugNe/WBjhjhc4TnkSoHKMc7xonU4qo0El/2UNngVtfnM9JioQU8HJ6c6MR76Nev9Nx4+XL7i9/T9ivfg+MjHcLzIbSH/8SePFjzRFmwzd62tn1qaWOrNLfXwTY+4MFp7LbTsJ8ckscRaGHwD/t6+nHk0zH3oa2UrXfPvcsany9+m+uXSJBgRhv++H/da3724Vy18ePyLJsG+jMMRxtVuzSISQlflpTQ20DW2owasLusrm90x1xoQ/AdZ6Q1/vUt+wHOxgOG4ML9LBty8pMXXQjKmIHzsy/Vt2bOdE5oXvYxh/8m6kK3GWhy0xl7IyWlnDlbduq7HnTK+COi8dLuA5iLvMdqYJ2wrgWyaSBdRMhzWAQSwy0eV+d0+/mr94at8m0CiF9nmctK9jhwi4ho/CwYOwfcZbT/lSLj2jzSiOm+gjPOwDpV6SOPicK4Hpk3xxY+ynOpw4xKXG08wKGppicgEaGUQgFSTJQvqrI3xvby6DOP80fayoJytIcIStxiqoN0pE3gkzyUb14LdRa3zRQ4bIZlsAPpf/F1fhLRer68+PlShGeIGS3EH5l3923KWSmBSIrkNkDD9FM4j8JZ+Wh6ZtdMp9CH38/5gsJcZ0JGRoaXnFPTi27rTo4LeCKt31YWjWwtanrnPgRodURoatNURuYeIW/LiZj0vskXXSno+9j0n7z4K/2AQmh+SL6rzmEWJ9VSS/P50xDwlpBbykkpZ3Wd0aljnZqQlVNWIo3LdKbkjxTtLTTCSu7LNxt3fVnkP5/2ww9/ahcqNtR++PBeNyxeA4rvAfOMi6M3b95gqPxG337zjfzr1efPX+jo6JiLuoVE2W7cmsXt/pcI5/Kfe3v//p1++unHdvlj469/AfDx7KN8sXTLZLf25SALp4URETCeWqN8SDN8iZVpaEpuxiRU+bF0qNdkH44S4T8P7R6q3LmfcuziLT48YT5wu2Mty+LORKbm3/kjYtuGDtkskdGRfHi2YagAABAASURBVMn1+vUXyO0rffXV1/oavHnzlb744gsuwV7Jl3S+7Oy7hTIdObdVftw4zoOTQtB+FhE9aJ+2D0xtXfvkPjTIFUTtQ4QZ0ah4AkxtoWI8vC1kSkCYVdKBj+FwsBsouJ2x8c2nIqfRkykHax/GffFrOuIvHgwUjeiUM4qdcpNhpt8z8ujYuFi5I5IiQgnlTinJfFZkXyi7Uof9RJNGpEnKpMsptcHRysKdCEuK+//IEIE/HGog45BI8LOo5JnShCJiLy0N0aPHQYBUZpFJknj8fNsbEfJEknNquu9Bbd33QtoR5kxuX6WtlXZaxg6TC/SKru3T3HsFE9zSOx8yKp6EWOD2LyTXq8100GIMun/MR98v5Ev3BYvlol/AU6fMRJNTbnxSrGorr8iyN0bK9bxi6rnAC3ahXwt6AMvOosavP7TX5AFEi1p7pIjYISX6sekBFB4S/Ue0Wrso379cdL0bDAm+uCnwRWal7PTmu1OkJD9zHvNOAQQFOpK16Hsuxg8b3O6eiTwitSTFOtvgDQCtQYaOQEsUIcEOtMp+YeiqxBdo0ahKf3jjXuCl5KySFxrzEmDkxQg8YvQtGIHL4rkqhk6sOaoYhCsG4YIxeAwMNhg4x2YM7jm+96o21ChD3SZ4nGrGP8mvcQJj1fwbcpostTzkqxMENSrUaPE1toVAKVcNun+iqm3+RTIg4utjUEY1RJpaEdUeisOQVMkqtQcLQBvrhKJDlTiR8qmie65YvFA6eKl0+FqdYTfySTb+YiAuGI1H2jdQrnXXulCpk1oU8IoYFPCBU1RE91TJJ8MBCri3IEwAHtGbOS8hcn61zBTOFUmtd2S9VSnXKsOVtL6UVleKhmvlu5uGxJoWIHGJYao70t9eqNydY+QFt+cqtxh9r99jBAZX71UaPkg3HxTEpbszdZvZGLyi5zYNSRsFxlCVFTyvVDCOtktD65p1zlBRMUUOdYumHNNHEaGwTPhEhCKi9VGh/aVU3YN2E+axco/a0lqegdwT+mUE1EiUFeEykyKgElSyITjBV8CntoZgG4Hr+lYVo7hW18gGed5d0P4L5HihDnl1yNhy6DfX6rgo7bko9a+oG5BDbhg4WCEXOjOA6KsAoq6JDrR8VGky2adFFfmI2B3cMPwhP1Wm97CLlORxviYTNnQFGXkfUJlj1fI7L+kg1WkpDydvfYgWh4yRi0AFCvypCnGCpMS8lTOyhEbK+DvQK7NPSItD1f5ABYOtjk/Vnb5Q//y1lq++BF9p+eIr9c/eKJ18oXr4UgNzzJp55S6d6CaOdaMj3UJX+UTj8pni6JX609daPv9SB8++0MLG5aNn6g+OlbqlIvfCQRvgK+BFScE4F+33IbUy/1f2i0bB6FXByAXewPpSNkUpOi2Y/7qUZdlt2CuuOeR6z+i522GUKK99C+bjhsVCy+VSS6j9KWfKCQVcGJAH71NhTfx1SuZ4Y/LVXTlTWCX4KRDcCjH9tXA5TlupYx9CZvirtk+oIsNaEzRJUNUMNQhDHZoO1QoHVTExStoqy8z750suDvy/Tjk7O9PF5bkcNtIPi0Wv4+NDnZ6egNO2D7UsU0qUE0APnpQC3XKcqL/SpaN84HW/BEFd18n5Dw6WWtAfHfuyCPMPb+i+07jsjj7KKaEWRXdc9p6fn8v/2xdT+ylKNiI/e/as7YtPuFBz30ZQVqktn8eU2+20hba7rZdcoL1//56zxE96+9PbVqbPKG5rBHmrWl7nM5x3biRFtDiX6/Lsl0IBnylndK7nwgKgd5l2tTmNeIQuY07vPKK/tHsClwFp7+Ru3/aBKcKnLw7CIoKSAVREtLLbh/i9lyjqbl8or52Ad0qFg7fpQmF/4n4yWhsZk49p9b7EoK9qwyzrsfVzIW5kPjMKc/SIDu32VW1vtWk6N7BPHIgbSWv9KNQ1lVc0ybbC08Ti/jfCbVZr+/13chEjEaPPPoEAHAlt6R7TKa5SR42QoAp0WdH+I0B+7CPAzs8gpAh9/j/95ifI8bcE1f2G1xr0c8mJN/MtCe5Gf8/n83kDaft1qWgOusOXeaAaHhchokMek2ou7T1E7nwxxdJ/FMJb5f3gyNgwrJsiRcpZmbnMmMt0NYX6Rs6iDdZtAp3HnE8lB9kBZQTAIz/Bx1UaOFu9ZTsmmJVIWcDYIPZvVWvGyR3z662G4brRgjG4YPyFY4pw+kr6intGwT1KMSq8R2DicL367ON8n0a2POG4z2HO45RPYY5/mj6V488No8FyGbKA/6J4ug1/VqgZ3WF2uMTZ/Zg6bg9z+3ZBe+lbHBEOgszyiHCA4cB9OAwNJL71Nt6C3lQRxlov5ke7C+HVYC0U61+Hoejg+ameYVD64puv9eYP3+mrf/qDvgZf/uFbvfruKz3/6pUOX52oe3YgHWYNGI9tDN6wrgyMowbGD0csND4wbIXuCL9hLF6uB51j/PhwfasPVzd6d36lDxh9359d673d4AycX15jQLvR9e1KK/aQa+8lMYh4LHtuYBCxJlTJQwNC0yQ3pImABkHb1/rexowTPgYZHS8o6f3aZdj994VKzwnsURrI2+acirzFk+jbnJNSylJEE89e8/TXe4JqngLdIofP1O49uAF7TNXmduCEIG9EInNMUCjwp8gKJdpOMC43f+QzMIffoSs3t2tdXK318WKldxh/33641tv3l+3/93t2dqOLiztd32zQrUED1lfLL1JSZn1YdJ2WXd9w2C900C10uDjQ4fKQveuh/I9hE2E1dZw0k/wr3jt084Yzzw26fY0B7+b2TnfQW/T3lrC71Roj86AN9w8Dejqy1y+c6k0H3ENJGqoYLyCkAb0ckmmowlN4z314oAXG3INnJzp+/kwnr17qFDxnrD6Hnr58rpPTUx2ypz7A8LtkLE//oHEh799zSooIziASnQWokHFpISI6Av1Sn8k+gnRB8h3F7XjCTB6jBbfPNoY6t66JOM5oTAieHkHBfw6bKC5pCpG2dIqZv3PoPRVPbAG5fwnkbaXcBz5y0Vy3cJKEPRPsTzgTwsrILTOdNP+j7C7fQUE/I3HuJzSBwEzNAWVzooKeDpyR1tdXWnG+WV1ecK10peHmRgV9qey7K5dbdSwKgzpdX1D/DPPZAF+8jPeKVGuj7R//NJ8rdKyoXbsnpqDmt/MptMjtZ07f+N+GzcRhCf3KKctnQOubqceU03h8jZwxBs4OA3cFbZ+Ff9oruWZShRQRDQqpgajqNtBmpzVG9lcFWTjcbZ+Tyo89plu4XjsjQubPfPV9xxm2Bx1LXtfGPNOmaiu3aIS/ds5B/tM9xZo5YjOdfwgrtKGy1rlu8VC0JgR1gJyQgZEZd1k50n18SCnU/PqZhyRqoOCIUMQvIzlNSkozgnr360CG5tvtNMq2vc3d4iqSJgNu/QLoFprfvi1PJf19ObsoCvP7c7yLts14lE74gR4993o4xc9f7aV1GmNiTu1BPKQgNY6EbBrQ15wTOpCUUlbKpqGUAOl4RSYa1F7EgozcbENSkC6TL6eknJIS7ohEBPWIh3QFXS3IemQMj6xPphX9qZYZ8aTae+Pe7ThAMsJw8G1vBDoU1BdK1JlzUs65IWXT1MLNR4TThANCEUxhlLbm8u2SycaG3z/96U/yn3k2ffv2LYbZSw4mgzLGFl8eff31V/ru++8w/n6tL7/8gkubF1wsnWAsOZAHk9pT5QuB1Wqly6vLZvi1Idl/nu3f/9f/0n/+x3/qpx9/1AeMwb4Iurm5ZjFcaeQywdl7Np59v2gXTL5kWnixo/5E4wxp4rs0QVaZ0ozWGbsOtnxAraGfexAB0U4Tigjcj99o4RETvY8NBJxoc1bKIavDuL0oaRcwMBQRpMlMKn3bKDx79gyj7xt9//0f9Mc//lHfffsd/q/08tVr2ejrtqacaIeQ+SgbsCzHqX21hcOMjFCSFNJnoacfsgR54onYKYwvL0kE+2ofOwjjxV+nIG0fAnnVwGebtEVaoQuKbtjdAukgy2dA8Qc2SO3Sl8XN7fSE0dJVKVpf5yY/61W/naSXy0XTix4dcbkDk7N4KgPIk/SaMjdMyi7PfRIRyiltkZmIKXPrT9AUSREBJL47aPuwZm9dJiGR9ik4mMgWJZKJh2bQWhyfe52AuIhQND6SGk8pK+e8dQduh5OGyUUtreRdWwRhDXglhfxM38kzuUmiBqJbCLpp+QzIybLyP9K4ub7RHRfwA5cdZisU2/oz9Wf03IsksmcsLpB9z8VozuYryWXXbZmm4nHfuA4vzg2UO7BQOhxNRi4hZ4zWJsnuBgVx7jndPyR1ex3adASdmuoxpxPMS9dnFvEeLLZYypveJUaDDL+i7HteRoqrStRv/TJ6Nvo5JSdjTinsyUqjrQbaV5hvRibtgc39Gp1ds6Ffs5kfmD9H9LBiVKJQaqmM1ZG8gwaMcsbIhU7xwbNLCvis6PPY9RrzUpt0AI61wfgyYJQpGH/rwSuMMK+VD8HBCwWGzoqhs+RDjYHhWORVp1EZeXUAGswdrp0OqUZzmyPDciWN0wcUFLtFnprYIBKGX1tUwgRqJd8WTTCUqaeecB1zBHlIV0ExalUBFZgWZNhQKjKWSskq/nPNZamxGgdQgAE49afqD1+pP36t/ui1Eu60fCktX6haVgl5aEn+njwZeUsbym9/dpZW0Tz516cBfwn2UpXcDY4KVAAB4k8K2pqRSU6dutTLNOBdfqKq/UfG2rChvjuVctWg8Uoar5W4wMsYMPPqGqPllTLrWsb4a8TdlerNJcnOtL54p7vzt9pg6B2uP6jcnDXU648qNgRfvdN4+VaDcfGTytVbVcLT+lILLgwPOGn0yT0/ILy1ynCncXOr4l/TomcVw2fVoAJtaxLjpdSCv6CXtAQZ0CC37IGf7mnBkWh5GwchEvCSgchKGaKsWlzGhEBGGZktul6LfqEe2qWM2BPlJ2JJgfD5SqYggS6FuCdSYs3UsKLT7qT1jbSiHchvxEg+Io969UFCTgHNt2fqVxfNGN5jAO5AxgicaX+ijIQhPEAqNgADjs+BHAQikJU7e4ugHw3RJrerIqsCKn41KWjvcfsnb0Ay857ni445JUUieVVBLps2n641MBd4nqkuhwwMHxXkN3LAcXjZ1UEK3JW4aoV8gJHcRpHQv4TiphzKXSf/a9Xjo+PtvutIXceYQeIrKrpl/N5ltARj8HhwIh2/UGcD7quvdfD6W/UvvlZgBB4YP7fpRFf1UJfjgS6ht92JqscZxuKjL77Ts6//qOdv/oAB+LWiP5LnnQGD5FCijbFhrKrUGdSdIisIF2Ov0v46rDWu77Dr32rjdWU7Rw5c+FUuNw6Xxzo9eaajQ/hHjoX1Yc1+0XtRY+X0pSinPIH1MKM3EdSGzFOaaKQk65U+99RK/0yRdIU+AQGBpCHEVVE8iSvw6/bNbvsNh1Ek5bZ+e0Sd4h77eaumemaqrV/Tgxxrc5EKt5iPKrIgu4OwAAAQAElEQVTeAdkiDlnPCnoEBzKvxsgYuubS4O27d9u/qvMnvX//tv2jzYzcTk5O5L3ns2fP0ZljLVkPE3KzHrayaEMo5Lc2fSxyfwzsx72Hv76+pg/XWi4W9NmpnlPO0dGhetawRd+jj8vmTu4XJSWYcvnLRc++lvrId8tc+NOPP+h//du/6f3bd5Rf9Oz0mb7yP3x8/UUr9/DgkDqWlNXT5wndqhrRC2Nqb7Sx5TOF//Ho//r3f6ed72V96Whnu9zqFxL1O4/Ho/k3HdFLrzmmQ9t7DpQ1Nj7EY377bsEctqT+hTzOCFZF6KW4z+mdEEUH7UsgmjsiJM3Qg6eFOh5YJl3Xa7FYyvJfHiyR26EsxyNf4nE5l3MSSUHcI03uRERKmXCnSUr0XwRuBXXOEJqMlxduVenXsoXb4blnRHcKsLu4r2kbyafXxeCa8hXyFzmNZen9jeW4Wq+0Yjx7rG62e23vh0b2dvco9Bt5LXPk5/IoljcUYUx841KD9R2XGvxtoZL9jnsM+Ql/PoP9ONzISdTbkOyf8Znse8Gk1OcwJXPs5Pql769P+Usl/cr4pgRT2l+u24mntNPX/kd4spBHaZoG/lLYVMNnv2S3zjSgn9ZBuyOijbu07UN3qzsn/NHjJzQFe0yECno4bueSQpni8XyVGVM5dZSbpAAiPfV7nhhJZ1qhbpbTGxGhCCBgugVeGR6bhnhGxoUvDT1+ajsfsJ6LjWfbj6zh61bDeMOyCeqtRlDY44k9i1q6SpGVkmaQPwzK2O4XIogLCTb2ELgNh8/U7nso9Gc+ny+gxTxkSPoL+Hfl6q/wuPC/CCiEd+LQjs9hSiF9Lj6IATu5kTImaPuEUzh+6zcJPtHCpQhcYSrJVDyEVRCsmdFlRUbvM5GMq0gJfycRN5BhIKyy5wzuXdLhUsvTEz378jWG4G/1/b/+s77/7/+ib/6vf9aX//StXnzzBYbgU3XHC9WO9TtCY6hp8oZqsatpw1hasyZtKHuF2k6G4KprrF0X7A0vVoMu7wZd3Kz08fxa7z5e6Kf3Z+Cj3n841/nFpS7Zj9zc3Or2bt3Wft9jeG33ODVEHR6vbVjUUKPULwe2MUPFdrfx6HE04tuG4XJSWCQ5YbwtCMrrqL8f7BiaHRWpwjZzXWGNrzCe3J9b2J1yktH6Of46TUHkP1PwXOlMP01ad0FTmp0ffYpAP+VwQEWhhKr2bc8WPkcQx7aDeVTaDKXpyIfzS/307kI/vb/Qjz9d6j//dKb//OFMP769RMfudHM7cP9cNKCDlX13Yj3oMns19mvLvtcB+9ejxVLH4LBf6rBfaNlTJ/FOl0kfqVeNDl0PrZD/NXvnS84zl+yV7rgrWrV/tDDA08jeqLK3CtInVDUarxylNNCekT2/McDHBrQxqMpJVhpof2GcxqJTf3yow+fPdPr6pZ5/8VrPGZMv3ryW8fyLVzp9+UKHJ8c6IN3ykH01+82+75FVVoqkiJAU/Kf2tDGCoANfEBrQ3Qtfsztiiqktg9SiHPQAeJwOQlEy7JQfwu2G2CfHUYoaHIHr/t0PsBuQMSIU8RDOExEi4klEhD73nxz3JLR9EIznDSaFUNUMOnFyV8lG4BnNGEs6tym2JZg2tLSSl/CE23clC/TH6PAHZ+fR/1jg4kI35+e6hW6Y7yq6VLlfQElVmCcLZxiUh3KqWldUuboG2KR2dGwbxG5BHB81U8c4uflvZbQMhEC9z8JFfoqCYffvDtvyILTbX+2oeEjOl3ytnOZE10I5JXWsITnn5nf5hbPHyH5sw13qhnb53t7nuA3jZjqjwC0Jzat4otWE5MPlTyjUMzLWXI7zVNyNcdK3l/yTn1JI29oGbXF8IgJ+kiIm2jF/LBa9loz3BWOlY22kJkS+0Yp73luM84b/IccdfeSwFf2ywXDv87LlyXK5LS9ot5HU0/aF5wzKbWOQchN15pzUWSbIh2aRTw+gxw95WhA0Ikh7DzwyIghzeaZ7cH0p3cdp77FcLMuC/LyOWqbNjawsU8c5zS+CMvfTOJ/lN0FmD0zyjoAXQ/cPISKBpJAMCEn0GGoPkbv+DQVh+8Dbwhp1OhyN+NPAh/c+T6ALE4L50XNkTqn1YUAbCHdcRCgCyE/4s0UocBGllr7lC9wgQjLkp6oUo0C9HkwoyL8yLhD7pLZO+hm0NPD/MDopUWdDxg1yyspNx7IS/gkopBs4MonY8PPhw0fNBlpfrPgXv9dX1yj+0DIfsoC8evVSb958Cd5Mv1RlgfHFkn8B4MEdESxsozwgbNC9YKPmcv3nnX/44Uf5F8XGjz/9JP8J6LPzs/bnpP1noTdcJLjhZq7rO/UNLLB9fz9xpIT8Eu1FkGIioPEVKVQECSHc7xQn4u8hj0vpQdjDdLAuQ088PxceEUoMqgTl1UwjOTw13hdsGo6PT/TyxUt9+eUbffvNtxiAv9c3X3+LHL/UixcvdpdymU1HBG2kbVaGCRX+De09pHGFetgO7fz6+adl47MrY07uMFFKNGj7IG38eEITbeoJk41KDnRREaEIQ1Ig9xYP71C3ZWDCH5jwRw7FDeifL+NGwmmkRCbrZU4oL7Didl2vxaKXL816Nl/2J+IiQqZkkSd/G8vbAsLF8YbL58IGWDxp2xc5JeWcWp6E2/UkyogIRQCBLYVdM0/u6d21NCb/018ieZ22xeNudPfZxUwhW6UN1wsaP+bLyOYz4HVCBKkaJIjmx26j+YPvPvBq9tttbHcKlYlmpA8GNhtrFl8vwiN9EGTwItgj875fMA4Nj8EtclZm8eoZlwsWsyW6fbCl9neeV+DfVXnyd5+3MUpbXf4O1F/aRGfdcOo9BG4aFWEH7vaSjjJaWXQOvhY6f5w0IujfDM8d+mK+jV6NJ/hOOSvl3Pz9op/SwPuiJ53bCzLxyfzTVZZRA/WKh+JR0dLmROuZ57kVBuANF6Kev0bk6U1AbYfKwlxQG6Jtu0a+BTDRs/MbU2hMWSMbjiEvNXaHGrojDTYA51P8z1T6Z6r9C2nxXFq+UCyfKS1OFd2xlA9V01I1+oaiDIdZ1TSSKszuQJ8KVBEOVdynrRwwat3mw63Z7XJa+iQ5j1ElGZDpfeCZgto3tslMDWeDVjCXY+q0LoI6S+2QLW3B4BvpSCkfK2HczbQ90/bu4KU6jL42/MbiRZPNkI61iUMuFJYaxl4jZRSXBe814DuFWjXhSgpMFOowxV9BMUhSQgESeTN5M/LJ9E1OSQFchvWu0K8DhpYNhsY1xtb15lrrzZXG4VIFKvyB8TdhxEwYe9MNBuDbK5kG7ri5kSHCyi15MHCWu3NVUDBsjjdnGIc/YPh9j8H3vcZmBH6H3/ip+cvNR9X1pYTRM2HozHWtThvlGJQ0ITQq8AuqoL2034e1uu0VzU8EriDt1M6grSkn5ZwfIOWs5DjQBfGmIKfJnVNiE2tk+TCTE+lJFwolqBGBD6QGEW5UDk0FFgdVZFqQaUF2w+qS5iGfm3OVa4Dht16+kzAC2xhcMZgLOQh5aXWlJvPxVnm8UzciD4y4GSN4avDxmaumJo9BQkZCLoFcJlSF5cPIrJ6PmJcmOVXSFmBq4Ny+AXWbvHHPKbW2CH0qZZTngMHzKeuP16A1+5oNB5rBcwPlUxlvANEbLneG6zImfzU/QOSp8Nv8oZYvpVDuOvUL5i2vh3khRSZV1kpJd8j8LnVadUut+wMNi2ONB6fS0Qulk1fKz75U/+wr5edfKZ2+IfwLjYcvtGGslUPin3+p5ctvdPjqGx2QZnH6WunwudQfqnYL1cRYo75CXTRbHka1hsoAp/5TVhyGbPDdYMgfMAAPXIAYBbkEifvcaUE5C3hfeO7NvXq3p++0oE2LvlfXZeVk2QZtDiXanGJyh0QYUCjCsFtPPlHvg/fdDg1/jEoiXtEj9sr+5q44HfEYTuUw009RW/79cNK2yqEE2xmkmUAAdd3zYlciMBGaqR8385KYm6sCP1ySF87ktcb6dXt3q6vLK52dnenjhw+6vDjn0uuWfinIsdMBhkUbGI+OjnRweKgDjKyWc86JEqVCn3j/VJjfqEGIVAW9s96uONy6jtF7AyK8li4xHrc+oh/FE5Hoq6xp39Cp70FHHzJv0AitODhfwJP/can/saf3fy7nGH58fjjG+LlcLjTzU6m7NbSVHcopSQpt2DfaEH1GO/2LX5dnt/+8nseXeDwuLZvKODbP3t88xKiBPedocEtYkaUoO9wG62HvMdW3trgsx1UJdvyVgv+EHOwyIkKSod3jIivjwdA2LqBBOxIyzzlT/hboeYe+L0CH3BJpIkKN4k4JN/6cEmEZQMnvMnK696dsd0ZWU7l560+ZMNDmqi11Pzm+c90gA9eXM2VHUlCnAVGEaHxR2cpzHDfTv3z3nMbe0Toy2u1w5riBsAmbNhe6D5zXcq6TCCkwKBdQQQT1CTcV8bVLcKEIfEAK3ifg8MdA5iSWCHdVtVHyigcSEYoAMgj7FW/s0tj1KSKC0naJftYRc2zF8bcCVfnd1W3Pr0HAoDM9xid5SfdJ2G8PcClt3KIkTVeYOBrd+vEqmr4EFJ0JAzfS93eusZWBx+U5j4iniDZ+K/NcAfaHJI/vlLNiWxZB6LpUSND0ljmvGPhdXiTq3Mc2XyhJEbxAUsgPnJBPMGGCj8B5fTc1NvC1Vil3GsttQ4GWulJhXydWdNEP4X2A9yuU5bInFOphn+c0jgdBPJVsX6faOhtxC34rWkY+LuspEPUL71O5/twwIWtXG/qV//3mdCLHXwIzf4/L2oYH4bQlIrb1mT6GHj2Bf0KQyyBA09QXEmXdQzyE8ZVMJ1TS1MkpMaYa0GU5HH+dKbpecI/EFcZJYZ1Q3ykdsEZiVDp4fqLj188xBr/Ui69f64vvv9IXfwR/eKOX33ypZ1+81OGzEy3YfwT52R62X0auWEtWRbLxd0LgDt2hnrejdMMe8vJug5F3pYvrlc4vb3V2caNzcHZxrfZrYAx6F+x5vB+45SJ+jXFtg1Fk2BRVyq+McwaRPIfwUXsoX0b7wABjRjPansNhTgDCOWpLic+e5m6Ov8OP2Z0hc0p7iuXgyYc+DPrVcF9HBF094a/XFGajMCdQPcYcPtP7eJF2gvYeCiK8AjdNpiBqKCLRpNz2PSmhmylLShrGqjt04vrGunOp9+/PMf6e6Z1/9dtwqw9ntzq/XOnmZsT4K41DUi1JiTuVznvBDj1nX+a92bLrNaHTgn1vRz2ZukMhi5jqWp1rDM536O8Ne9UbzjvX3A35Tzzfcie5Rj+9hx1IY/6cp9KGQhlsRTXgHsGgpLFmZvasQh2F+gQf+XCpBePu8Nmpjl8818nLFzp99UInDc91/PK5jog7ZMwtT45b2p48HWeqjvwpZyX2eGEkcy5qru4EqN1bEBRANYgDmp8999bpJM7s5I0SPofZr/YhsFHJxD61BxcvlTTf7uOwB8Dj16CAAHoCESE/Qu0+dgAAEABJREFU/v4eOO+ncEkOpYUV6CHofZboyj2GIWWiEwiyNOBuWfD7bWE4LF+nMzJtyfDeNUjB2cTG3gGj7x3G39szznPQle0xtyuNnK81DBJKE8xzLms6S1ZKAls+qyzZ2qp3nxT8IwyYGlbclpdwJ7Lbzn1MZbicCVRwH00kxe38LT9hLqvBH/vJFKwlCeScNSHJYYogVZXnqpF2G9P5YaB5Y0Obw6nFRRk4JSquLWdV2c51LqMgj1ponWUASAbj5PKLfy5LPBGhCEMTTYK3xN1EJ59Hl9tzru8mIpK8F1xx33vLPZ5hI/CG+51238P4HjgHOU2hfrcqJEWEEsgpKDs3dDmpQxadZQFNxDmteHb5cH/yUo7TRUQrN0jws5jTQROIlGSkLbWbgihlei0bw/K0DN2OBsuNNhXoz8F5nc90zjeVHPJ/5iEhx0bNQ4Rk6PMPKYj09yFC/k989+GwCaLciGiRfDU/TUfRG5RiDtpRp5sQCkKDb+MVnnNKygnkCQl3SqQgztWQfO8N3EHuUCJyHxEhIjz04KJCi5qs2t1h0ciYtr+i00SSRjwoL9+ffXdJtg7q2dWbQuY3d1kda4n1Dn+islH+l/T+1YB/mftv//a/9O///u+y3//KIeXU/vX+SxaaN2/e6Lvvvgff6fXrV/IvgQ/Y2HUsjOIZOfyvuCy6YXBcXl5qMvz+qP/4j39vZbp8G5j9i+KPHz/o6upSHkAe7G4wRcgTw4LFyuhZsPq+a2ER4egn4PBAnvFE3OOgX5PmcZ6n/RGhiAm7FKFJyAjY/C+XCy7aDphIlhh3T/Ty5St95V9OW4bf/0HffPONXn/xWqcs2P4FzGKxpK1dU5hQyK94GHPWg0f6Sjxxk3bYvQ9H/B7MZTiv3aYztkrVvFu3k8xo4Xzw806s20FQe7eNsI5smCjXYMMidt/3tbU7pXlwhWJW2pzZ+/RcDC+R5yHyXCCn3AbNyOHcOmOF3lCm/5ygdbBdWLKYVOqNCOWUlPMWuOdJiChp4rZ9IwIKoOJx/hl4f/HdSqalm902vEydN4e06E8+EaE0tzll5UhKybjnRzwk0z4Iau99mNMT1AKgj97AH2KZQTZebDdsUkdvJlCmjKwXjD//gw6PbWO5PGiyd7gnjyY78uec5IVxySLpi2Vf5J4cH8vunrEbUusjL4g42zuyiGyoy/AlsPvPYR7/j6UTQQk7qI2BuS9MCWll3n9CTp5S0NedeuYO82wqHprb5NnD28HhAWPyWCenJ40u8S8Yrz153K6IrXyYlAsTceONMIlwNhgjurVerbXmYtu63H4Jg/55IzAyD05trvCRZBl1TLwul+wqyNmX7QOyGCWVSKopg17KC3Cgmg9UjHQIPVS1wbc/VlqeKmMENmJxIhFe0hFlkD4ONMYSd68anaoSpccO1ZXj81uJNQT9BFFJYpQttXuLuThi2mv/XhnO2oKInKkqLlAxYBR4KpraaiNSTUuJdrb2JvN/SHuPpO6ktbM/fKHF0Uv1GJ8ybZ/aTHtb2gWmvB7jbxbnKlBFt6hQV6SE7LM6jEoJd3UfgoKBw7pm1FKl1sRgA5+QTpZ1O+iLFFlh2E1+0Ufuqw19tuZgd0df32HUusPAtV7daA0d1rcqGLsa8BeMMvXuRvX2GgPvtWz0DQy/aXWtRNqMwTNjrNRwR74bjRiMN7fnWt+caY3Rc3N1rgEDqI3Cm+uP2lx+1PryA3iP+4NGDMYV42cmf49x8yBVHXbSMksdbrRKOSSGQ0OEGpVCEUCSv4kEOSd1Rpebvnoc9IyTftFrAV0wJyzthraw5t7GEd93vXJKStIEBlvYzcc8ZOroUI4GhJ5B0qjAmK6yUcVYWjYrDjZ32iC7DXLb3F3LdEBmm5sLDU0mkwxWF8jBuPqoERlNRuAbDMC3HMBW6rk87TH+9mhIwjge9LuAabhe6g9VBTwhCgk+TT0mKrxXdKWaksZUfqqcrEEkjgjIBPE4XUU/PPYHz3HMq54j/K9EvZdaozOF+SSCPMiDLO1t+bZ1tQDqFHzJFD6rAT9tHoLu0pOnJTElY0Xvmzo3msgFGHO+SBjaZUKnMfUqGITz4amWz1/r+PVXOvniGx29+gr/l1o8e60lxt7D5290iBH4AHc+fCaPTwakojtQyksFlyOROtqfpUiqJTQw+DZcuKw4IN3d3sqwe8OecOCQZCORkE9OSQfLJaCsyByqqmot6F/WMQbBZ8+esbc81cnJqQ4xVloPU4Q+9zgqFFJzbKnuH7rt3vPIVavrBpMgNZGtn4wtnkCHPMr6m71w1vIEdW4rwk8llN/i7CREsm8L+lKMqApMHRcRJsisMudt5AvQs48f2z+o/PDhfdvPj+yLlsj49PRUz31RdHKiw4Ol+r5TxxhfLDotGMNd3yl7gEalHzhsk6+xQR0uY0XfrZjnBnS5Z5y7zI45VTyVvrSul9F5iwrtSvSt0y08T5A+pawVZbx9+1M7A/z44w/N/4KLKv8VIZ8jjo4OKU3oz4BhcZDHydprK/tDz9M5Z3jMpKnyOHr/7p18lvjTD3/SBZciI2Nt4qVQxigbJL2nMdwGl2HYPTB3r2mL4wa3lcYG+us69vnumM8ikLOMVjWfp17HG44znWH/PSJCEUDGffhjVxCQkKH5MU3wllLWhNTkkDlfdJYJ/dDc0A70xqKnjxc7LOiDBvrDfbLkvDZhqWlvt5T71HFuf6aMDv3wPs91pJwV8KMItLQ2nXM/V8brLFPrgGXbKHNAmwe2Mp4uOweNu0MtAqckmukiNbUv0b6EPx5C+A3qjsD9BIhWK87FutDPIohxG+6T/2IWcuy/UwlqVc5u/RnPXMbfiv42Vn+rdH5b6U+nnvSrMo8U9KuN6UYJp5MjhRK6mDL6ElkRAfTgcUqS7jrZfpdX2etVz1eU3eKdi/wpZ2WQKNfpCvFNr9HjEViXfT5xcqfJifTAbutuhHlI8AFVONkOLq+af0SZ4D2nBP9OU0lZSTcynkaVsuaSc83cdcc4YQ9UVoRvWrzYq4iVnAz459d5jZ/zO24/jf2/B39mGcjn99T6f14e9/s+fq6F++mecv9c3t8SF6hVkGGCtxqVEBn0m91FaB+6WwzCimG3QbYROC6WnQ5Oj/Xyy9f6+g/f6ft/+Wf98b/9s771n4j+5o2OXjxTPlxwtpPW6PSKvfiqDhh9jSI0XutEHOWvJfkXwVes/5fsA67ZU95wwLtZDbrCKHzhXwVjBH5/dqkP51cY8G7Y89zp+natO9JtML6tMQJvhspeoApbm1h+NNLAAtyuKiproAFuL3Xuvy20ipgApmpP8DUgf2cvzMKReZuB9wHvaj5tn9hNg3oQrr/wAze8rYqZthrssWOmdk+YWjK5n/o6vjJPuwERoYikxJysyAQl5s6sUpOsA1dXK73/cKUf357pp3fnevv+qhmAP1zc6oK4q9sBnSnso6tKCSmSsvdX7IMWXa9l3+kALLtOfZfZOycl5vEIUZc0FvQL5fJfGvO9gI28N+iscc2+95oz3y06ab1cWy9ZUzYo5EAe54XIejmjoJ8jelmVVVOnGp1kfvqFlpyNjjkbveDu/TV38V989ZVev/lS9p++eKHj01MdHh9pwV1WZr+X+k4JnlPOipwUjFlFqEET/5YlTl5cvDgevKSe/PC1c08hD74tKwlItgtvYfYRri3msJlOXDjRDMd8DnOavy+6bVprYoK1gP0Zwk3Q/Ws/aPGEznlR2nbkd/5EfGLfULyH5iy9wgh8c3Gu64/Avwa+uuLK6E6V80tLvy3nk7oIv5cvhZIgHqElIazVb7qF0015p3wP3VOux1+35XFYdfZWppBPKKWkjD526GaPTvvM4bNLTlkRUwkjdyQDZ7oGzmuFQVJLhUUXNkPTs83TQp0GeP/m+cF0SjR9HTa5nvpGqz+nJJ97zNOi7+Wz0XxO8p1Fhk/z5XOo7Vzr9Yo928jebdB8bvXZcoT/xrcFYIQU/i+kBM+zHDKyiOReJD4mqD1uUXN8+iE/SSmNKNx8P/s6nUgTEXI9rndGTqn1h/0RsSvDcqqlaN4LW47tbOcw0OJp05OUeKcf0U1Tp6Hj5NJdj9ubclbKgPojosW5cnoYTeFL2c4z6Zxjfif2Rbjvnotz2FzXTOFgjg47tp+IkPmfkXNSTm6DkRQRQJ95Qo6MCMgW4gkAD5bRLGvrfoN1Hp4cN8mCtHu82fcUyNJSUWyLjohtnanxb54za4L1O719+7b9P3ht9P23f/uf7YLGv9S9vLhEqQcufhd6/vy5/IvVr7/+Wsb0556f6/DwSB68rsX/6sED4oqJyf+6/8OHD3LZP/7oX/z+0H5V7HJ9OeULG19Y+VLIA6Uw0UWEMgphplzmgsXLg69jAOaug/HcGuHGqT21ff0hK3G4QlA++vzjtJ+P/bmYx+Xe+91BhpXdkk8pNbkccNFyxILty8wvvvhSX7NYW35ftf/P7xv5l9SnvuDc/hLDbc85yZODXLwhntZUfxgYeP9ar6ub8fvrgEdYdZ9aHg9AP1uxPXn6As7wRZ39gw1mTBzktgi31cdWDEH/IxfkmtGRCMKBZe4J15fM1r0Z1itPPhEhK3oD+RL5jYBGBGVO5USYqtUlnojJj3P3uq6d5/c4kAlva9tMd4Pa9VFmhOs1aGswoSTcRgtPUqOh+8fuGXPoY7/DHXZPKQbPHIaT176IkOVjPfQY7LpeHWMvI7uc4WkrN0/KI31lFBZbkdnxTtt7UWfs9oxbw2M3gq0EA9f97PFu2sDmxvPGHOYFplCuYXlbTuKheFEELr9z6Ewd9hhB+qAtwZzSMRaNHmpM7sUCN+3r+4V6aMq55RGPm+S2WYcanyxkphsMGNY369eKRX/Dxt5pzG8DbWzUbWDydhnTBkAK+jFTh+XRIcuIUKEij5PKuKjktVxDanxEBDRLqVdNiwl5IXUH4EjRHysWp0qLZ9BnUn/KwfpEYwbpWMWGYJE3OEQEByLKu9+YI7soggOAAY7DeMQoYSgLIPyC3rsdZxTSGOSfNTn23ITFFt68Zto1bWRFPeKBDyUVZY3Rg4VKOlDtjlT7E9XuVJV21P5Za1OykfvguToMv93hM9rqNDYOL8nbaaScoaR2uB/GqmEsrFmjmtzpg0mmVMtbSmlxvvwfOYCN9OlIeou9wl1tMrK8syoy04zksE7C2KUMTcRTbyHPWIMyqdeHOQ52w3rUhoOeDRfWjY2NJhgyB4zD4+pa5Q4DMO7J+HujhLEzMP7WhkFl2GgkzH8ud8BwPJB+0wzCVxiEL2UD6Boj6Ob6TBuMnsPVBxXgX8DG+lJ5c6Oei8MFklnQL72q+pDgWjkCJHW0M6eknEKJsGR3DvwOA9bRLTroDt4w5Cm+hXWdMvGG/T3uzuW4TEnu/+Se5pInw0/momcCvYY7YZhtbae9ZXOn1mYM4jaiGxtkt+HwbAyMu4F0G+SxvkEO1xfNOBs8cHIAABAASURBVL6+OtMdMLVheLy9UL27lJB1Wt8oD9fI404dl6ud64SPhE4GfGmmyAh2pxfeRb8KWiU13eDDi+/TNwiKCCVkmFKQLSitMq4LGNHHoRm6vC7d3N40w5XXqhWXA4MPNehhsZ4yD1RyavdMvkl/zcnMixMQB0MONZzN6WaQUnQ9qMrjhET5iTwOdwkwrECfo18oMBB2R8dacqlw9OqVnr3+UqevvtTR6RdaHDDmGJtFvUrtkIc1qUdvetrai0KoLokmyPOcx5T1f9Pm9ZGxYTlM/IonpSQblSKQE/yIx2FGBGHwSZAWrB9L0C/63fqTiHfck5jj4mHsLJ+HofYRw2sXDZhIEyS+xhc8P/Bvk/yZpLFHvbt++IXytlyYkwYnJ7sKPFrWM+5u73R2dsYl1wd57+31yePShvNTjL7P6dsT6GK5aPLsWKM9ZmktZRWKrahEUs+Y9prt/hg5vNpwv2YMup6IpI41fdkv6J9eTtPaIx7kn5J9VZU+dNqUsmBTd3crfbRhGoOteTRvXdfLv/Y9Pj7Wwda4n0mfIpkl5m/rzoSKcnlf4HXXZ4u3b9+1/2WM/3LQ5SXzAGPJ/HkcGW1/yV7S48t6uGGceY/h9dvpRuZ8rw+V8W+hRgTz2HZe27a/gxopJUW4Xdp7Zj+U+X8vgrT7vs+4ySZj+jydiDqDulv90JyTEtSYwkOBvJs7cAPHTcjKKSl3IOPuZnTK+FPOmtKlRzS3eKfJac9N+ryFx671JlPmRDtZTh365DQuN4JxjGwta8t86oONHlPHTZj62fOH+6+iPw0oT93D04L6y4YiSXrl6S8Rf9nK/lHaAwl4XmP2aOPf47L1Pbrgsdp0A51yz3iOsJ4ZqJoi4kE5T3oovFBWoQyXZ/1yOpfVdD1l2e0w1+v5pukm84j1uDAHOdxpXO8+wuPQPJgNw4W4Abhrq2+U87thEaHM2HF+/6MzRZHEGskeaSweI3cahpUG9oOlDCqEO14uj5T31B4q0FNw3O/DU6VNYUFNhqBPYY6b6V4a2qx/PH8zCXhv8STgwL0TjUoP0tCrAcTjcMj0Mm6aY+7DQAPtBnUG+q+UFOh1t1hqyXp+fHrKneELvXz1Uq8wTn39h2/19T9/r6/+6Wu9/u6Nnr95pcMXJ0pHC9VF1tCFNrlqkwpGYMBZdAUja+B/AuE/F71m/N5h0L3mfHWJkde/CL64XuviegPWOsOQd3Z5p48Y9Yyz6ztd3m50jcH4jrPZeqjalJjOijU0goKBsCgxuiaoZpqbQGuoRBo825ewrYy2AX9HBN54tc8f/SOeFgx9+DrUcCjrNaQa/kD/d3lr9YrBHBoT4yNksynsOQfd3G10hW6cn9/p/cdrDL8X4ErvPt7q4/kt+nKny5tN04+Vz+8UU4K+T1mZ/Z/3wgt0etknLU0zNId6aKSQkC9ZNDDHr7lLWLFfvkM3b7gTmmFD8N1qg3F50KrpYNEaJgeDzFRLfqGLe1CwIiTKzwr2yd1ioZ575APOaMenz/SMu/gXL1/q5cvXevX6NfSlnj17rhPGnO+a/Q/7+sVCue3JkpLHZiRFo6GICYhKhvyEP1s09y5mGyg52NAvPHPOupd4DnPW5oYHu1uS5o5d+UFE4DNw/h2/bsk9apPm7P+NbKPHU3byo08+OAUBTa3ZAxTuhdYYge8wAl9fnuvKvwS+vORO6E4VvQr2J0xW5CA/mfxjo5mfVg4xjg/qMRJ0xn58WxTmtI+o8z+NX9dWqiQh/PF131ovfdZcLHotfKYE9neMPcc5TWXOH7kjGdiHGSPjzHspj/vGHmUJ/Yk96hoqMqzIZE470zoxgXidypkewQU1hDxeMuce87Po+50R2Dadg4MlZ+CFzK95dfneL2649/A51Vj5fph+24CZb6ebeVBIEaFIWwR+8dGnj0Nj/uCws6XCrc/k0aPHeR6AvBEht9NtiNjOEfM84fzBxzIDFZkW061cW1twV4ftgzCnMyp56jaOkhQRn4KIAH53vbJzOPSvjV+uzPzBeuOdD28A5IXMUk6cm5OS+zEc5rineSZGZGyIwOf08sNohY2KvhdQLUPuKQp0hM4yNHXqaRxOrs9+Ka+NEdOWyPUZ5nVGVvr//z//j/6fhv+f/sf/+B/66acf5X/V4Ib5gsabOP/q99tvv9G37f9T+0YnJ6dtAESEBgaoL3l8OePLp/fv3+vtTz9p+lPPP0B/wPj7k+Y/03Z9fdMuRT0ozFdEIMDcBtNyuWwDbcFG0oPLg88XDUZKCdmF/KBTJqASBtm+EVO8ZPopIqawiFDEp9Anz34aRz72O2xC6yw6TAqZb08UJ1y6vXjxAuP5l/rDH77XH//4R33/3Xd6gyHYv6b2BZ0nGbJo99Sd62/qiLk25KIZc9ivppMiWxaG+9gXcfMF3MAmacaIe/TEDh3QodGTO8petrDilzJyCJ4EEhGwxXJF57dLPvJ5wl1xQXl9c9MuPv0PC/xngJwv59QWlgP/cpUJPOeshA4ll0N7IoKvX9N7RNjt8Mf4XPjjdE/4pyZMEfDvgdwwhUxf6o0INf6gkaK1NwK6dSe7Q4SLBwffX/M6ZUS0fBGmM6SUQiknedNrvW3jrm0eJ3lFBPlCfsxz61f03JckU5/RR+4zJi5P+p50ImI3pnsW9Jxz68c1i+IdGxkvkAP9Z2xMWTgHw27gSxqjUo/r1G98qL7xHBFy+3Lu2nzlMXlwcNjmmK7rZb7EY77dlh0/8DCgk4P1E70c8K/hz3w3Yw765svxgThLxuXMSClRotomw7rscgt6XGmL46Z0HXylxiMJVZBdZbE0H4Zl2AqJJCUML6lXTcstMJg2o+mhYnGiWD6fgCG4Yjgt+VQFI3BJh6pBPmVVBcVNaJvDqPgroQWMuMdGg4O3QMTQ/HbPiCjSDI4oaqgSpfPZvdMGsyij595k2j/VHJTpg3YmZwd6FdpUMnxiZBKG31g+U1q+UD58qQTywQslDMCJcLe1docqscA03YEs/39xOO/JB6mR+iw7o+I2CjI33AetDzEWuB+tcw5rac15SoqUGxRZE+DV8jdaXKegL4K+SDae5YUyOpSgEm3icqFwydCMwBz6Nhg+mvESQ+aAMXe8u5Ew/gbGyYxxssPYmTB8BobNwibRqONGhvBjEVXhMnAk3XB3rc3tZAReY/zc3JxruDnTgBF4vMQIfP1BFaOw7i6VSO8/f9xzcOhD6iPUMcZ72pFTUs7A1LDbsJs0+RES/pSm9In8ds8Iwmf3REOp9bCgFZRmBM4q6MKI2xiUuOhMXHCKthV4HTGQ+xe+69trrTCSrg3miA1zxcBhemTsVcZZRSY7WdgojiHYslhfnU/G4GvL5EIjRuBydyGBWF8pMIqn8U6pbKh7VCCXYKyF9RY9afrbqAT7IHaoarHt05I4gDC/HkJBhqnttBz5RERLa71qegfvXp88563QB+MOeofBzv+7i5XbSBqvZ7XNAVTgF6hV2IpzdQ9BvPXbaVhxacn912FB3kx5E0S7J5hn+WQeWeoy4y9ppB/9/3VLR4c6eP5CJxiAn736SkfPXikYl5sx6W5VwKg1+l3Q84q+V9pex9DI4Bs4hPrPmq09vuizgbkTFpRTVs9a0rP+9ouFDnyR4X+Z3jH+S5HX74H2W4YdYbW1MpRZLxwmAixHtxWnvfrtT0UkwLlbIbihvFM4jlb+TEnn/pvCSIvf36C9xm+v/+dzxGejqdU8bevHN7kQrGXieeyOvY//7LP/eo+NrOdcDFi3LD/vPZ+/eKHnXBjZfci65/6gGXR9Vkqhwesb61phfbK8F8uFlhxu3Rcu3+eANf0ZEVrSf4fLA/WLnrzJxUycE+e8rjOCOXPLn+fXW8axzwR/+tMP7QywQj+85/X/PubVq1daUFbB0OFDcqnMD/AUwAVXl8M4dbutJ97b/fDjD/I/Uv2P//gPndHWAT2zbplf57FcXO+ATrnMzXqjNWPM9a5xO9xpYFkpZWXGgPO7TY2ip5m9gpFSIs3j3pn9M3Wtf0HQ3y7NpUeEIsxDUjQaajxFkhRqDzLixYmU7DDwRYSCdBGmwVw8Ub5CiVQZe5bDDMvacCRZlOgD15VzkuHzl2XcMZZ9Nlv6nOaxvIXDFuhH3y9InyUKqfSd+8Kw3A3342azpk8mbNC9GY5vadFJ0wdAP2d/aXvNIvNemeOq27yVm/4ST1DIU2jBjsDxj/evIIFJh92fM9zHrd/pf4fFrJcpy/uRiKf7IxTyq+3jvBWdd1nWH2qSy8peZ9Bxu53e6ZxmYF5pcyPziP0ODxKklDQj4CXCoSGi9MmDXhbGgM9JbofLcN6pzimP+agaVetGI/uizXCnNfvBYVhrrIOcv1KG07FxoYqtonsNb5VSzr6bFGrh+s0PJUm05/OQfjlO+iSN/vH8XUjAqtNAT291JjT9J6h4Yi9cLSykRlkZcBZtKW4nbcURJsZFZv+WWR861tCOdaBR1oTDkyO9+voLff1P3+m7f/0n/eG//3Ojb/7wjZ59+VLL50fKGIL9J4vGLjAC12YEtvF3QB8ra3Sh7CGS2IbqZj3qCsPu5c1aV3eDbgi8uhubEdi/6Hx/do2R76rh7PJGl9cr0m3kX2CuOCxu2MMOGOBG9rGFRlSD/axAFfsXqKBq7Q7tnm1jw3QX+HfgQEa8jdvH3ETAP++vYrk6FWj0cUl/j/7KVmaGmC+LvMfz/d/l5bXOPl7pw/sLvfX/7/etKTrx/kZn5yt0YkCHxqY7K3RhsC4Ea4r3fuhvDxbo8rLPWqJ/yy6hnkmLHMLZZF2iMHMXbTibrlgnbtnL2OB7wx73xvtyg73z3WbQmvPRZizst2u7q0AFZYzoXgMlcjJlvg9Oy0liXcqLpZaHRzo8eaYTzmXPXr7SCxt8X3+hF7ifv3whG4OPT091eHSkxXKpro27TilnRYT4AEk45WcbRrX27aHK90JTOnRgL+b3OOcS9utxmLErz7zMnsYfH4c1TBExMTR59r8PCtqP+Dn3Xz7OQ2WG4Mnu31tLJXNlrRf7FJniDwpNlOsw/xJ4zT3S7dWVri8udANWGIRHdGxKX+Q+NJilYYOMbbKqSPEevpNrsxzl2+27gl16oQdg32+3+XgMh9+D6n7FS5WkqkBKkVDzjvuBXgvWCaNn3HWMO++RIlxjpemFO4ZRA2PM8F6qgcKmkiiOtAGRKQ6HF+JbOuRZt24n+VmQzvEUQVGheb/Wsf4s4M2//j3g/sJ2sWenz3RyfCLfaTjdwDj3Xc+a/vC9jt3GhnnhAd/mp8Ahbyj04Hnk3Y+LCGQWigjxEV/9OY/zR4QiJqS2n02tzW5Pypn6cotXUBP8Njkio9raUGQZz+4ddTxQA/l4nT0iFBHi04BL+w/FT96dY/L+mu9esa34X5PnV6VpTPozY5uLCiOCuu4xycz+tAvfpn5ASLGLD2QuhaanMvIAcivoR2UOKMjZGFk7KuHh8x5XAAAQAElEQVQ7tAy/XlBkbTn8gW01KGSa/uf//J/yhcqH9x90x4WNG+ILo1evXmO4fNPw8uVLnaLwp6cn2z/t2rksBuWm5bm+vmoGuGb8fftWP2IA/glDsn/xOxl+P+ry8rKlHbjINUMe5IYHvQfXkgVsRs8kEGEGgcDshk6K2qp/8ImInd/Op+AEDjf9NXic9rFf8GZEhCKScspMZn2TkS/eXrNY+xe//jPPpm++etP+1ZZ/keELua7rJfLS820udZfO0N/kiUe1hIKQfeD99S/MW0mttP7lhS8RPQFuuHzbcPGzYTJ0+MimyWlqU3QrfZGVfCB80yb6jXzxP1rxSWPhuFzD+TzZWlfnC8qpvLHx6YVkyUWlYXfH5J3bZBatbULeEdHSSiE796EnnyndfVTcO3cuh01webtgHIiF+bBOwI+DJhHqgYC/5SJTRMBPKDExREBjO5nI4eKJPeD8ta+zPZk25PFuI60vYy2vnoXO/szGt8ktpZYmIsQLoArtP25GZbJq/YPH6VyuEeR3nBdB64EXSGPDQumwGe53w/6p70fZCDxfoBT0wOXf1wsPvHrEi+vW7glFROM/s7nvGG9uX2edoH2NP+J56ZKqQhuMyoCMmPJ1pLMcaJZ8eUTUrjzLyTLzvOWNgKnLd3rxmF/rpvXe7XLZEbHNnxuNSCJI7aES5yme/FGPomgHgsKhtESvEgvVtFDJS+ih1B0rLU+Vl8+hLxSL54T5T7WeyAbgEksVdbCcoQkE7mhV+TNvFoMYgeBIM0MxUvuMQvIZFbclNFEKbH4+pNc9iPbmNXwKaEgkTdSSNdaOmhYazR8G4EI7DC1oC4bf/uil8sFzxfKZ1B+rYvgd05L0Cw3RcXhKDSN1jJRtVGqOlBXom3hKrbL+WO6Wv3VuvZ2D3CcFfSKZyKDkfJEk540gLFQDf0OWlCY/6RI6lBcLLbj8Xh4c6YBD2sHyUMv+QBkdC/iwnrje9o8aqHPE2Fm51LPRM0Ezl3x5Nv4S7829db5y+R30fYqibGAUCYzCIn3BWGpD8LA1fg4YggeMviPG33J1poJRuN5g+FxdKVF2x4XiAmn3NGM2AnfMKx1tykYK6piQaPOMCFoQEkQQUMXgmGCZIdcKjxVahB5Ahd8I6tuBsIQ/0QYjQ3NZKywLjLIFY/gINm4Pxl8bgDcYuof1nUa31/sE5FG5/BV5haGosn7U7f8feMSQblkMt5faYAweafto4+8WzU1YxRBc19dyPstfyCUoyzw1XuHTVPAatCei0ma3f2q9eCqYX4fObtNE6oTepHQfY9mMyKoAp4kITWlITbJCmzb0e9NJ5sEN7RpY92wILvDj/DOEfO3W9sG7dT1FzGnlrrgqVWF4v0cwToIwXpktj5mCPld0tqLPwZqZ0eX+8ESL41P1R6fqFkcS881mDN36su123f41+zBWsVSz/xsx4gLW9zUXHzZwm45Eeo6dD0s+MHm/M2NBfTnnbf6NCvNuRMh5+r5Tzp0ipRZeiZvbH081+VGY0xiPgiU3/EEgAbyzfOssd4RTEXID+uC34UHe3+6ZeZqpS9h3278Ps2Y/rOyqd5hhXbm6uZb/ys5PP71tv7BdceHk9Jaf16IjLoUOmaMs677vkW1uSMi1UmLxmIJGCN0M5ZyglvlIv/h3N5INoy7LcDmZddPpxVNhzLxEhHrmxMVyIddTkN/V1bXevXuv92/f6+LiUiTRoX8ZdHws68KSvX6m/wt9O2JsGRnnIzoz4o8IeMnwEirs/26ub1r7/JeEfuJccXHO5cftrTx2LAfnsY4U+CnU7f2CyxoYU57vna6B8eb05jul3HhdLJbs1xcy/9a9DE8J+UQEPCdJITWIx26I/W64nQ1zuD3hWDueRMvmj/GZFDSDGMqBB/OSIsk0IimYYyKC+Npk43Z6zrAMGpBXYW6xHCqycFut34V+truaNlDEZ99QhEF9e9R8WD5dl9UxPi2vGT1huWPcQlPK2/6b+Q6lVo7a4/aZF/NY4LW1wX2PDgxcoriP5n2gjfj2G01P0JWBdNaLgq7swNh1/7t9NI8XAfO2Cn/HJ/T0f7+jqM9n+TP4+3yh/xUxv78h7q+GphTwTlHWDaO4T+ljuw06VRGhxPg0IoXEq8884cgQ6l/bOjLrkHXGZbmMGRFOKNa08R7omvWs1U0dEaGIQJdToxH4FfKrJx5qpV6+tMFtcZKIYGx4XATZ3NgR/kbSDdS7lv/KiX8BXNif1DY/j7BKOr4B9OQThO4D75/x7pf0691BewRmavdD6B/PX10CQQ1PI+gbPY3tvtB7Q+0/Vrut384G9JfkTRMnP+MrSJRMcURShKkUHqesp92yU3+41PLZoY5fP9PLb77QV//0rb79lz/ou3/5o2wIfvHmtY5ePlN/eiiRfszRDMEbmFpLWlPZuuxR3KtRut1UXa0G+Ze+FxiEzzH2tl8CQ5v78k7nV7cYh+8w+q0w+q11u9pohRF5PRQxxDkjJsZgUqmJdiVqm0E7FOylDeGaID/wY/L3hdixExHwGzu/HZ+y7Ph9ONX/nvAcPdCfd3drXV7d6OPZZft//b7FAPwOvP9wTRh6cLnR9W3RLQq1Qnds/N2U0Cj6nD1NdL28j/Eep8f423dJfQasNT5Hd4gLp3xGLGjLwB6r/e+gUKQVe5dbcMe+886UMOuY4zctXZWNvhOoE30bFe3UWaDVY4d9en9wqAPOX8fPnus5d/Cv33ylN998ozdff6OXGIBPnz/X8cmJDtjfL5ZLdZylOvJ5L5bhNzzuYDIi4FAN4vG4hWiiNITXOjH5HWM4xPTPx1zSw/KfLhdWBLtqlCRhV+DYf13gFhOpMt1P8qvcvyvTpyXXVo4/E3bc2Ptp8l8RQgnoSWXfI/YMgsYWyZV5j8xdwZqzj38JbEOw6YDNxvdHLQ8SoRTqqrKOuvetBUZC0xLxDZSXqCtDDYc5TUvPnPs4r+OeBlW1t7Zv++w5m//RhyoJIRH9m1OaxlvfyWfHfrFotOkya0eEa600rWhkPHnv3/ZxyMf7uAqlsOklLUVOboqvVFSQn9P5jFFIa7fDp0SPvqQnG/O9wwP5CYSSeYSXNi8wzhb9Qj6/HnCe9bk4E+dyV+0fGq9YWwBn8bX7aosNc4LPMm5DO6dx7nEe80eX6Nc90ZJFROOLT/P/JT4RU5mJeSPhdpsnSnhKVJXER6H5qbIcjYLcDLtnEDk1ay6rlUFu/HxbIZa1E5kaU+DO1by/7eOSjc/k+h1FuzRYVsPjYreRIf4jQUQoBfqck9K2vSkRZxDHK5LKT/AJPA0pKWILBTEehVWWadnqr3VlbGf7Kdx6b1mLMS0LsaFl/cUP3fUgTWp/Su3qkiIqhstjfYHR8puvv5Z/8fvNN1/rNYvO8fGJPCgjGJCUsPECx8RjA5wNu/71gY2/79691du3PzXY7Quqi4vz9otiDwI3JCIoK4OuXb4sGPSP4UFlLt3Iud8iQhGfwumk0F//cR33CDot0bnu7Jy7Nikcc8HlP8fx8uUrDOdfykbfb775ttFXhJ2ennIBdtTS5i6L5sD23EI799x4/zKveX6qpDl8pk+l+W1h1VrkiZbFyv1tI9+aizdPfp64jZELnMriExG030hTJehVYWIcyeuLoA0X4lP6sU3+I37DF3vGmknWl57WqY5JeLlYor9Hsoz9DxgOmaC9qOScWj18ZITun333fei9KyLIYkxhEXYbk//+O4URTfr70OZqXdo+zevJcXLsfckYeCNCgU5FQB9BCj31kEz7mNLQE8iTF+9e3fj8TuFq+TKy6/tFG4tLxqJl5rHepayM7DLxKaU2uUUEFNifCTMF5tmFtfHaCg+8E9xeB81x7i/349y/7uPZbZ1x3zZKfzvO+uBFszIZzmWJx3Um+OHF9/iNFjDFhVK6R+COBO+R4BFqPwkjAr/TZdrdqfOmBJ1aYBhZQC0HbwIWyOiAi/WDwwOZejMwY9H3suwS5SvEJF5k/tcYSNwmuyvjI8L1JOpxXUlOHxGKYH5lDBUEZkDUmq1MKIheNRYShtOallI+VHQnisWpEsbShAE4gHobgU81/X+B/avZAxXn0VJFzSxIOZTXyvX2L0ly3SE/k8ZUPfxP+Kc01Wk5wFR29/fuTHsn1JplFHXk6aiz55AF4H2EDxunR3gv+VgF/kt/qhFU+PavfvPypRJuYRiu6ZC8Cw7qHQeorJGyC3VjgxKipJ6JS/MdEYqAx1qb3Gddsuw9pzT5TwJt6RJpU0L+UF6FCzFwUIpaWHOLjWGV0+ectOh65vBFM2ocMecfn5zq8PhUy4NjdehL9L0q46ak0IAEfFAcqLfgrvAmu5nnzI8x0BCPi1IlV5pS3upGUKeou0ieNzGejqtbjRhOh7sr2ehZMASP12car841XgOMngWjqDAYZ9L3GJD7OmjRMIpeUB/uGSmHWvkpqhK8BUj0VsBjwKNhXrE2SFxIVoM52m0oZtYgrUwN8iSQKcMG7ET65oamulFg/K4YY8dbeL+7lI237f/tC79uz0DbCsbr6nS0V5RlnoI6Arcop7p+4loaG4pJX5DHiEF4RCYD5dr46/8n8Hh7rkLZlTBRbww3SsOt0rhSHtcTMEonjMKJS1fza/4tg2RZNLlYRpVuqUIIDeapuQOvAXnwtqR8iPN8sFgs0I0lOrNsB5yEzhUUeGAftfHcYGDwHjnklLbRKypbnfDGz7Dfcm/1biujhsllxx6oVvH4v1mZCXdXcV/CuKKVeSGUVrVbakxoR+4lwqJfKi0OFB1jL5LW8HZzu9LtHQcc+PWctuZgs6YP1qzxHmvW5UL/RAotF4u2Hnvv6H3RIfPl8mCSwdIXF4whszS3KyETy8nouqwIS/l+bE8N3X732tpC0A/TmD/NIW3Jjmp+HEEZU+l80S3LtmxpRfYVITmMZHOu30wjXNGn2RxqPI7ZNqMFx5brVgQRltPAmmhZ33AJcO4/+ey/tsOe++rqqs0XR8dH7C9PmJeOtGAOikCG27yVtuWclBN9zjgS4R3+vs9q8k5imA9are60Ym/vsFMumk5PT+jHgykN44FsZC2MDonilSgv5bnc2gyzZ/D29u1kmN6gI6cnz+S/IvTq1St4OyS/SLeRzxED82BB1tYdt69SQSg0Mg781zY+UtZPGLl/wvh7fnYh7xUcbwY8XtbsA62LO8Mv5bVx5bEFXKbrcVqXneDXbbOeWQ9NO2SVc1ZEUkTIj9Madj9EddWaPnPMlMe+qq272vcItO1RyM7rqKm+KWME5fC24qCz1xmcrqCjlpHbbVh+MyY9LjL13slpjUqeJnwKiQhF7EM7Py7c4okJW7lEBOGhxPhOkWRZmkaa5BZBXE6yLD3v9cjV6PoO/TFyyxPhcrR73B63ZXDfoePuM8N9NjDXz7S5SeN2zvNkRXecfx/um9ZLkyh39fxVHX/Luv6qDfm1hbvBxpw+ZsdvoxQx992cnDUlfAAAEABJREFU0X03h5m6PyOi6U6yrqF/EVN9Tut4PX4c7f0pA2tkTWpnUHTJ40DEWW9TTjINAjxWrF/WO8M65rpdfgQpXKeBm+S8MdUI/61+0ymEIUaugoe6K/OuDBKRnTaIOoljD1ZZgQt7j5G9iA2/G/YlA+7CXq1ux2qwlwrykuPhS9sEFw12G82v9gTuwPVzIPof79+dBNxjfw2mXO5TeFzXNg16XtEhPcC07FnV9tFUXY6zRk8o7BWs6JXxOuIes5QOeh08O9GLN6/09R+/0x/8i+D/9s/yr4O//O4rvfjylY5enKg7XiotO405tGKvcsfefMUYWjMONvC1ocxNJN0x91+vB13ebXRh3K51biPg1u0/A/0RA/DZ5a3OoOcYBy+u73RFmlssyOtN0TBUsbVVKaFaU4Og0RC0ah94/0tf8/I5BiodQE8w5yAiGSI5oYTPeQhwYEOLob21YU7x90gnTvc5C2ZF+op2DGNojTH39hY9uLrTx7Mr2ej7k/9fv+D9hyudnd/q6mrD2aUImwz7Tk193goORcptz5I5d/iOx3uXnLdh6GCOEConz99USd3iHkLaIOt1oUyD/eqKvclqGGU43PEDA2Uk/2DYTQElkkpiQORO0fVKnJXy8kDLoxOdYOB9xl3xiy++1CuMv19yF//Vt9/py6++0rMXL7hnOFbPOSp3vWBaaowlVBZQRwVlCzfPQCtkWkPTA7UfVpq/uZvr4YdkLcnn6JTasZPrc9/Pld8Kb5w9nbPl44OYWyqcje4p9NMZPxfqAlxCo59L9PnwXUtxIGLYj0d4Om+lzgkF10NMbamUQwr2KQVUwGFMRjDvNRBW2RuPnHc2/guEV9dace5b4x45k4u9TSZtu78wRSczaH5T9DOhn4kyZgRnM0Oc5ytucQfBAYt7mkEtDemzQf5WFjQ1VKUCXA+dE7Sq8YhbuH8exNZJThHBmErKjAWPPY+7Dr32ecH+zBiMCMZb1Uj7N5znfJ70/qzAR6U+Q7sndi5qUYVHp5vhtA7bSzQ5t/xMHokqJVGWXzwpwSO8+B++mifTRd+p60DKTsn6UWS+GuBzzUSzol/ubjlP02f2tz0oMi70xe5chgzN105s+p0PfP6enDSxZYsIReyBNgdw2xsiqfkjSG8g4Sb/otrasEdpjFNExMMyyWlR15avkm8CDhdG7C+9LfdnEv1MXJVaJvhp9M/4xOO8LSD22plkeeU80RSmjkd+1M9LCfar5UkEpBSaodD0WEZb/bXu+zxiOulybfpWiK/IesogUVSDHjyzXO7pvvxTTllLFp8XLC6+pPnmm29kfPnll3rOYnR4dKgeZXfhA4pto+/F5YXOuJgxPnx4L1/OzL/4tSHY4RcXFyy6l7tf/XKLrdwldSyyLm++fOm5JPBASmkSkLZPRNCY2PpMavNHxI46VAr98uM0oYj4xaQWjhNFBJ3iznuMPIWHwzOy6bnUOkJWL7ZG32/07bffNnzFom0Duo3C/kWGL5tyzvCh9oT4j3oiQtoClz7/REv2+fj9mNjzTO7Q5/+T40K/4SGxeSafAPralNJK6klww6WwJzxPdrNMnc79bBlk9MATvfUh504tLFk2ISu7L5RdxorJcx8bFirHR4R6JuCD5RL5H3LxeayjwyMtl4t2+WmdMjJlZvcV6QM+9Rd7gpImUDRu7eYxy2KHvQHaEs2Jm2f6OCgixCu+BPprCL/aE3yfglqKOUY8TAkV0t7ZYWq0wPZpdfEJZJPRScuq7/om0yazlDEQpYZEuhkRoYjQNLElRUpyn0ZM4RGh6sUZCCGknOmTJX1zqAOM8h4DFNB0xZe57s8Z1ps1/evF0nC4+7q4LPkJPlM7Gj/wmBocTpRf6pe90MCREl+7n0BKSUH+nDp5HlosDhqvS3RqdpvfJfPjIbwfol8HB4da4l/0C+W+Iz8bb9ppPgc2SwMbsbFhbHpsd3E4BwO3b8Dtxd+suv6MfIyUsiLgx1A4WszvbH6QZ/NnwjLa1KlEDxYqzZi7ZPN/KOUTpcUz5eWLHaJ/oeifq+ZT1XTCoeNINbiAjwPyLkGPH2CoLaIdOwR1PwI8lC3qNl1RJt09aoW32msEQ13I2MCj6aAlxtADVYy+srH6AN4OXiqA4FmLF7IBuKRjjfDYoINWxkh5RROfNBQ5BKoFcKHtfP1WWU88b/ivA/j/tWpqPfL8k3OW+8yGqcWiV8/c0TEH5RSKCCUor1xqZbNZ2dQICUVURRSF3YSlWpWT1PNZ9J0OlksMJMc6xgh89OyZjp491yHr5vLZqTIGmdr32lDwAMaUVMBYk8YSshGuRlakXkIHoyHDi8NAJJFNAQ820k6b7EHCqKv1naoNn/71K8bfzeVHrS/A+QfoB21wDxiEK0bRhDG4a8bgtWwQzuRPXDwG7QwuWKZyC0u0UQWXcjuT7AYhuX7zkiLgJ/Cbmr/J7XD/urjLoT6poYui5Hq41JQNtesbbTBQb+BrA88D7hEDrQ23I23xr3Qrxl9x4dMAb4JHIXeZF+RA8crQibeiaGk3qhgiC2WMd9fNsDzS7oLh1+CkpLS5BjcKG4LXV9IO1wp4S/BouWQuXzP1Jvo7UWdAA5qqFFKD5gddGBnPA5v6gTFfmKcqaRGRUk7ynLqg/xcc8D2/2N/Na13O8uM8LmNkfmiU8irlGgOHNc+B1mHD/sKkEBGKCGcXXmq0dCa0QE1x/rZkKSkCJOYrDLzWuaLEeATo4lCS1g0BldZVXG6EBjJbZ5XglfEieB5o4x1GwlvkfIfBfsM6X5FXZm+35ILviP3iEXNlazN5MnJI1J9yVkqZIrI89jwGp3l2oa7rW3i3TdPagAwChyG3EL9AGPjdJ0YLa34S8zr9BBrxIHzyy5GECx3alUs+ip28jsM/vy05clDLaB+w39iF6ZMngnSfhP5ygPVnZiEiqIFWwtyKfdAle+ppr/2TLi4vOasPyK5j/3OkY4y1x0dHOjhYEkZ/0Vzr1Jp8Kwy66/VKIzpKacopabHoWtoFc2EKaUSH14yDynjruqwl4Uv2Un2flRofFAhjZFWmn5zPOp0ZkNZ/G6G993/37p2ur6/lZwkv3vcumSP7rpd13zpg3X6MaC0NbbiMuOB84X+Y2ozIHz5wjrhq4QXdc76CPOz2ePB+YboYGLnH2GC8XnHmWKmNF84rhQESEY1n19+hk+bbWLRxuUAfe+I79DPJj/cvI+NwHIsKdfJCUQ9EUClv4mHrd5hRQp6mHAd7SMol3cPh9plWYo3J73LwkanFbamgjv9dIO9U1lQ2310xsNrcUzz1mpddevy4nX4Xbz+Y84l+kp/w5x72BnERgb6kJs/MXGd5m1pn3PemRkKRGkgvHmqmWr6uC0FazgU6yZ9+2PUFbsL3+XPaz8mr8STBGZUE+Gu+CMlV/CxIg8j/mlz8Dcp2I+Zq9t1u+Rz+6yjdjTi2/Y7rqVyRQpOuJEVs69ivVk88xFtHrEPTWB4Zw6UljAgFZfJt5bV0DHLPl55TnN565/AIUoEU1K2QXz164B7O+TI3uD7ro0EgyUMRwB72EkJ3FSNjxLzAU91owPC7Ge4aLeyXCnuaypoqYB4ouY0NWVgP6o6tzzSmJU1BmAHZvQij1b8LaI7HqVrgPz5/ewnYMtO66G/bI79YJey0NEjkMbX23odVNJt5ma//qhRLoQo6XzvWRFAy6ptDwb4iLTt1hwstTw918uq5vvj2jb7/lz/oD//tj9A/6us/fqsvvnnT4vrjAxUOE5skrdmA+89Cr9DjFeNgB/T9DmZuOExdYgw+xwj8ASPvBwy+H69vZQPwh8sbfbi41kfox4sbnV3c6oL4y+uVrm837BcGbTAilgF+2QdX9sSVPplA46nD3320cVlnCezH2F0Zqp8CKTjyNyBIuw+8jReHze59aremFMi/pYJFOJEIjS3MeylVvocwCnOfw/T39JhvwzzRFjWgCMzDdlf6h6sijLqjLi5W+uA//f3+sv3J57fvLpoR+MPHa53T19c39PGqarMOsb0UxyoV8kdkJe9R+k59v1DvPWrXyfuTnJNySgrDuhvoBhhr1Zq94WpTtGJPsh6r/AvfAT4H+HXYHRWYolLTGSoS4yGr5AlyPeyJF8fHOnz2XCcvXun5F1/o5Zsv9fLLN+BLPX/9Ws9evtTR82c6IN2CvX3PuapbLpXhVZRVXS71joyJAl+F+idaaR8gjqFB7KR5RO/cRO3eiNi5n3TsZ9y5yYMMnT709H8iXDyt+LDjHvbi0zaJpmcKrXDZ9JE22f2Ye7Mwpf/M91ckcPnVev8Iwi8LkroZxK3q+aho7hKNQSuUkH1CN55CRIhXCmenBZTlMeZ9xT4cZlT2BIVz18i9TEGpfRYboQU9MirnNqFzASrhI+e5AcPvGiPw2udA3FbqBO821GbKm9E5jLuFIF/FIFkwSJabW43k2XBOW5H/7vxcxuriUhuMygPzZrldqd6tJebURP6MrnfIJdOWGQn3DEYHza2fQRMFcdo9lbyTrhb3dguPCNSacecxCFLOCmTstANt32zW8jnYZ7tKGyNCEUBSiIdPTC4Lnu6rsnz34Xz2V+RCAtJVMhpqOSNCwtUI1K/wuJ8hcr4K76Fgvuh0cHDA/d+RfPY+5G7Y550Kb+bRtrJrZHx9c63b21vWmTvmoA1dOcAXoxZ5VspqaFKY+NBvfGJObwZ/LfbyRAStkSKgM5B7RKjpu2ma3OFw3Ao12cG+DJqiqT8tc0Cgk5BKIn+DdiHyU2mz6a8BxbV6TKn4QRaH7WM/cq5xppp5ICDsNm+mO+jpJxzcPruU9jXwiQhFzGCG2M0PhG1lllo8cSlEYt5Q4I5w2ATPKxEhyXBLkRKNazqCzk76x5jZhRHf5AhFfQjW/UMAnpaXiH3qMeC1P716/QrD5Rf6+quv5V/+vsFo6X+pf3p6yiXRUglmCr3rixkrsv+fXh/e2+j7FsOv8RPUeNv+JN359he/viTcMOkUmI4UXP5kTZcuvfoF4GLUfg+YaXAxhcCk08OzHDYh7G2YGmDnFBYR4m1w6FOIcJqgvIlGPEURPuHSFCeeiMkdkTTxMaWxO7dNQ68lhqATLv79J7Itt2+//U7ff/c9xt/v9NWbr/T61Rc6PWUBZ5LIntAiqSLLsgXVKIJ6kE8EFBCgcMQnCDn6k+CfDYi9WLuBC4GPVpjdIgxETFS4J+jhQ7xTPAy00lUV+tgL28BC4T63Yc9+h7vPgjItt44JfZJdhzGmb/rgTVffd+yJJmTSBAPGk8l0IN/Ik6n1z8adwkLg8nr0xwbf46Pj9rf4j9kgHSLnLmV5EOWUlFOS622Af8QMJ6HE14Do9z1wEBJFNogH1fX3CRDkl8QRQXoAXzHDYQr53X6akxDNz7wB2Y7zFuz4iBBvQwv8lZ+WR84bSniMHJOsckpbuRGHOwIKIiaaGpVSwr9FxEO38HvqMTL9ecBFsH8FNreZB2YAABAASURBVF8GL+i7nJI8vbk/RzY6vkR2/xrTpe5Gj3WpsLAWNiKzTkVE4yMiXKUU7YXEhBYerY0RU1giJkm7MOtKSll9t5AvqpeM6cViydy3kHVsxiGLuxf7BZfGmTYpGMt0+sjGzfpuHTUGLp0H2mP9r4wLklAbLcXhcMPt9dhwREQoKCshjwlZkUAY5jSTjLpkZFSgU602hi40bo2rI4bSko6k7lRp8Vxp+VIZdBhXTdPihaJ7JmEkdroyG4ApZ6xZYzvwJsr1HCwVNvaFztsBDmB/G086ka7xY/eWJ3XkA9CBcgf1GuBv1FIj9Y2Jw3yGRxupMf7mw1dKhy+V4FHwqqUNwKfaxKE21YbfJQZSyqCsERTKq5Rd5fqSIsyD4KmCUYV+sA55nrDRo/UF/WBdcR+7H5dL+rhfynOO56IIykCnBBLunEK8DcRwoVaViAv6UZQfhv2gtTyknLMWHMoODk90fPqcw9xLnb56rZNXr3T04oUWrKOZg1uQJtCxmuA/soqSBFXu5fAG1hUl+jtSa19EbClJQ8oJMBkkLgYTF4WBwUara/lXrv717+byTKuLD2zmP+j27J1WGIMHDK3CGBoYX7N//cpFY8LYGT5UlEHsRhW0L9ymHWg3mtbaCLXBNYeoPybAXwapIZTQ3ZyCOKmD5w53B5+dRuS3kTA+qxlorzVgsLYBeLg5x32hAm8V3kRbggNQa5vbB8xTUL/qxE+Xk7ocauUn8yPqq8pOizxEHRUjcLFMKNdll/YnoS9VofX2XNV/EhrDsFaXasbgzf2vglP7NfAAz+YbtF6qCuo3HwYapxlongoytN618Q6vEaHU+OwmPWOu61j7u5yVt2h+1rxMOoVLc0mVsgrdMcrz3sr/gtTGOwx39rd5g7XP+lzlPMCOfXfztwIpNhQR4sNrmhT0U6QspU4lsjzuNyW4yJDuuK24G6BD1fTn9irjUPK/Xhf8536hbrFQDWmNnFfmC2N9VSE6OAgt2iHoBEPkEfre0z7xeJ4zzDfexkvKWT1yWTImDlizF+wHM2EpwWOoyaGiiyH+C/GtO0hV+yCaOE3AE4/gtIEu0okkus9Ll8pxDsHx6etyXCoFhuk2RYR98Clg92ewTf5Z4npnWL8rDHl9q6XinVGaPvjQawPrx49neudf1n742HTE6+gz5pfnL57L66tlmXPnZnEfMGhNHznvhoOz1xzRVzknZI9u9lmZseSwEePvhj4dSGdZLRYdfZolZF2Y8wo6bt4IIE9WR9/mPMWvuVHzIffs7CP7//ftfwXjsXCIDvgMYb6C+cBrpDGyR3RbhUwDmNJ0+hx9gw//RaF3b9/phz/90M4VZ76cWN3JT0I/UAt5D+ALAY+JDfWvOWesPV644LgDU5uHJscUifYutPS6bqDH1r3OOk0bOpCRmcuOCPIIXia5ux3jWKkP0C/WYx+aTCdsw52GObSQpho0yG2cIeQontm/oy28Tt9tnrKlTrONaNkJbrxNqSVYBTE7mjsiGiVQTz3WNxfisg2Xb2qYd8PuTwELMMBLdjhwQXh26VqbXWMVHMiyTDkpN1jP7DadkUiTt7AbwDuZeSkBd8Q9JVAN00cPn/t0uBQRUnvbp7nVwvDrr/M8KLlSx8+B6Pl9kG8O/N+KuqFmeKZ2u1WP4fCfwZx9S61X1k3n8PjNybqS6MZocDhaiFLi2ubBNb0xEZdRmSw8HkspbUy7zGAucpkRQVkUsdVjzyke7wP7osJYdikRTgPIEwEFDjdc/wz7XXalrMJYKK4Xt8NdVyIfL2OnqDKXiv2KmItNC/uWgf2RYXch3mnqNk2QLihP2/ImGhQNWtuhmoGM2MsHi/Qc8pDWKWUl+/Z1/Nb5D/JfKoH/up5AXR603OoxY1IYos3eIzjfk0gSaghCNW/RJTWDcJZG4ksXSgcdBq5jvfrqC331/Tf65p++13f//Ad9+0/f6c13X+sl4ccvn2lxeqSE0bj0mfMhe1TGwx3jYRNJA2v3kLNW7Mdui3S1HnWOEfjjzUpnGHg/Ygy2EXg2/pqeXV7rHGPwxeWtjCvS3d5ttGLju9kUjeyB2WozZ9Q23KhKn3ueinsqzPmncEvWvt+CIPETcFHuAGLn+SfssL8hWvfZaVcgL3kiEqnIW5jnCrI08DrZ3yECnpK05d18juy31vTzDYbdi4s79p3XeofRd/qTz5d6//FK/tXv5eVKN7cj/Vo1oHRjyRpHUBISyPK60rOXXWz3hH3fK6NLKWVNSNCkCOQFG2gDZ6aqDXdQNvBOxl9xTgoN9MOowC3OU5UzVG3ugbBCeWK/GS7fe1DuLA+fPWt3Bc8x/L5680ZfcP/++g06jwH4me8PXrzQ8uRYHemdtyb4yJ0CyOXhrxHi+CbUXqMEanPbvwN8Ow3RD1/yasbDmIc+C/xBCAUq9v6DL8ZefIL7NCL1PhzjoFa9eOIR8D5QY/PwGE7zM2hFkif2sEtO2G5ge1A2P7FQex/GFbzbCEfiDJgPkj8GQQ9e7wcqY8z7ipG7qKFhI98XzO6R/UYDZ58RDN4LcBYbOYv5PGZaOOPYMFw55xTuBAaMif7l7/r6imuMS60xMIr0ibNawzAqbRHk4SDIHdEd9y03WmPgvTu/0C1nyRvOkVfv3uuC89YF58rLd+909f6Drh3ncxfG4TVG5gGDcTMIr9aKjcsuCsZAsNdJyMSYZFGRjJ5A1f1z7y7IZgfKccaIUEK3c867sRgRKsQP46gV7fRZb8TtMDqnqcqu1IkRzU/rA/KaOk87v5G3wrvRMpN4ztYo9QXMQFpM+IsnCHM55pkghmWnds49OdUzxrPPu777yIxRp1nD6x3G+jv/v5vpM59LHeZ2uG6XdQ9p5gXXr3/DSQPOfgvI09oDnd/ZbwranpV+iD24X4yIpFYb6XhxbwtxJzTwQea7/sH9VNtcxjbnLxDKawWYIqZG2ucX8k3R0Ug0PgP3DjgiQhH3wKMdFNp/SEZIPAmniyAupIhQStGo5Zfw57RdS9IUngIZ4k7EWab2NzgdcSmRziBePJX2W4yWqekDFMvE8niMKXxKSwk4nL+NAeYKn3nSZLD8tv2JtpevXuqERadfLKgyVBmgA5PWigsYX0D5Tzr7X+X/xGThX/z+6U9/0g8//MDi+46LnzNde0JC4T3BUQADJKtf9Fo0LKALLmN6wjvlvBUIDYwIJ/+VmBv5a5K73KAjPp82Yo4PNaE3f8iPBycitFN2W2CViSN3uf2rD/+p569YuL///nsMv9/p22+Qo/8/v1z+nz57rsOjw9bmjgnBndsK8oeOMDFCYdK+VC1DU1AL//M/LmyGS4tWfOAMXK7PwCu8snsCsTgiTFuUpND8VDaOI4uMLxfX6IcnuemXJmuN6IxIGxGKCDsbTSmpY2L35VvXTXrQsTGyfBolrO+7rXHYOpJluUUE+QUCvZniD7aXx7709EXyAp11Ga4jgvQK8k6IrV+ERYR2j1Vp5/ktDg8mNIP87koD388UENQ8RQfkAewhTLsUFMpgn8vzBkaPH5LwNp3cS7pL5SZOCJnuIuyI7WemW6/wT2kDZxBqQLav4yJCEROkkLYgSNq5Qzml1s8RTiNl+rxn8+u+Nz3gctgL52KxVEd/BxOdF0zPNV4cPc7aYs1CvfHFLpueWxZQL6YbNkktzhMY81NhPFr+hvaeVjWf2PIlU/xqSHgTzi3g13pjPveRUtaMIE1EauIu1Gs+VlvedhsSwiuMOF0ifbZug0z77RePx8aGTZnzbNggDBiM3Z7KeJJCTtfStzxZEUmESnxrpX4DI2gRRpzasenvOZQs2PiD9ueVj6R8rMDQ2h+8Un/wWt3yldLyhaL3n4Y+0RhHHFgW2pSOw0zWwMFoU5J8iDHGGmy4tmj1bt2EVyX0LiMHo4NuAS9VfeNjxPA7wMuYDlVs9O1PlOAnHbxQPnzOYf6F0sHzxmNdnKr0pxrhecSIPcahnH+sC3gwKJOyC+0uNajbkghFAGqvXJhtbOhg3TH1PyjokN1iscAoddBgnWsyRZaMXBX6aWDjPdAPrQ/QqYT8+5y0XGQdLjoddEm8CusZhq5CX4nLugR3mVYGF3QFg2WhHJhRtn5jzFraAGaDzOvXOv3yS738+mu9/OZrHb18rXR4pNItaWuvWBwoLQ6lvFBNnQRqZFqUKT0B2ipDPNFc9hmObRt96k7wFhwY6upW4+2VNlccCC7O1H4N7F8BX52p3Fwo7q6VVjfK61sl0oeNwLTNl4tGK5Pa0+cQ1T2vFBKi3340TVPIszaM+I1Bol/CQEZhcLARRt5i4+zqSqa1GX5vJeISss0alKM0uJ7sOhtEvTGBiLRFhpGMOyfi6ZeoGJtpV6WekbYOlgdtX11+0M3ZW92d/aTh8r0KhuBYX6sb77Soa3VGWSmNq/Znoc1LqsNkCN7KI6AhydD81CqCW5jDI0LmLeesjnG/j5w7OTx3Wf4HCEbX9eoI75wWSmmyYdX/yO7s48f2y8c1c1+lnkwjDVc4Mi+OY3HVICRzQN3VkFMY1nQpAuEQLlCoYODDSz7rWdZYQpzp/A99teLyaz1wcVFkaWqk6EI+lyvqp2MkijNSlrouackl3sHBgnHWa7HsaFtWJm0iX2j7UC8Vbj0TiQillBoiAvZCkqHdQ/BeiAuZopxqhlvq0EBP5rAH1B4n2AG5IE8xwixXbRlrdfGJSIodQu0/woXrHvqzH9ftfmxrHvulgbFc3K+MSYcba9YX77utC8YlY9u/du3QoenPM5/Ka6n1JyU4hc+I0JR3Ja8ton1Of7BctL/CcXTEnIhbyOCa8i4uznTDBYL37GRV4hPkGRmzG+bVgXmvwJuYH3MSfZ5bmoF555ILAv+vXgy73abDw4O2N+6ZDxNybHMt7fM6vqY9a+bcgX2jw2EBqVIbCun13eeL9gvntz+1/++vfwnsM8Xd7Upu9zAWLk+GCSitw1zeCqOv899BN5Tvst1BKWX1/UKHzMsHB4dasmfsFwv0s6MNyUloaSN84AMVcxsqoaYFvgrz2ug+gefRoI/M/4hMJoxN3iO8jY4DczqXYRTKMZ3AuKXMye2aqNr1UqcPZ20eRda7eIRUH/vJ4peuavJrbrticvn7OVCVKmV+Lt764uiHIJdfAp23ws/Ea1XBbX+Ff5IINuQncETiG0nuByMzL+Y8+Sdq94xMv9wjtXTExR4oLyX8MzLu7Dp+HubHIJXJXwVBqb8VZPk/6G29v23PviQcZL/pZ7AXXRgbHkeGU+ecmXM6Zea8oP8dVmc9ROeaf0vttnOKL3JZhsMiQs6ftroTwXgnQ0V/XVcb44zzylglWEQD8uCImKhCvHz06KHpdcsTg8tDiHQCoQggP4wQ6irsG6vrYX9R2POM7FcG9h1jWZN1IwV7J/ZAEaNaQWZ+BnUQuPcG7scgSIRVYOdjwOvjoD/f/1cp9M9nay7h75a6jz6Hvy3T9z1o1z03MhoAAAAQAElEQVTQWrRv/n6ikcR9JiwRvgVHS+2j5vu4yvxdMQZn//WYZ0d6/eYLffvH7/THf/1n/fP//d/0T//9vzXD8LMvX6s/4TzZJ21S1SqK1ojOf6FmSFkD43oDNTBT6HYoGIJXOru60zlG4HMMwhc3d7qEXmLwPb+63RqBbzACg4tbXWIUvib8lv3GCqOL9xde60sbr5XxOeFxz1TG5T4ex+/7Sbrv/TPdCMBjvWEqyj3XQttHrX/aB38goxRZCTklu0FEKCLEpyXT38sDS+ap8ZwTPCc4i7b3a/8LlIsrDL8Xev/uUu/eX8p/6vnDh2t9PKcfr9btl8FrptJhTCp1uqNQ9BTZUVYGSZm1pefs1bO2mNqfXRdwvUG8aUU+lqtnZN+NjEGZYFTSqADShgSG/TVlwoLTbGh0XuSc2Icuj491+uKlnr/+Qv4Tz/617ysMvi+5J3jOfcHJixc6On2m5fGJevaszgOTKuSfz2EVd02sXZRbkFGlfo5rnGbU+m/fbb5FvHiam/TNO1PCf+07Z5npnM/+fbf9T4JAWJYxp58pUaJFDS2s8nWgW2Q3lJG3+04tJc1vfF3khKAuADMRphJEIT/UxCCt7AOMAi2M/wlFpm2/MI7bff8T1Ocdg7OIzyMbzlCbnXvDWWbD2WzdaDsTcS7atDSE4faZawf7De4B1r4Dvb7RrY24nL1Wl9z33NzIvwgW94hBnRSqSlmFO/mR9CPGW//Sd+08GH5vMPpeYvQ9/+mtLn58K9OzH37UR+NPP+rDjz829wf7wdlPP+mC9NdnZ1pdXmNEvlOBn0p9DEYJ2TAxyndIoocewvKc0Tpy9txTBxvbkElPQwk9TznL+76Uc/OLp7A/HJD9ZpYnbS74Pf+26unFMOhQl5G3eZ3PeVbI8f58VmCdynkpenpD5JZE/hD/haTmNgnllJVzIiiUCM+Uv+BMecTd3vHxEWffY3Cog+UBdoyFEmkLOjTAp2Hd8f32dG6iYr/om+WG5ulnH/PyVAKH/yaEYlvOTLfeFj6HuX0pJdoJoAHszwl/zrI7RZLDI8hluCCcNKvJtrhtoPUPcRGhiAkK+dVve1zyb8vh1FT1ZF0tnA8syQmCT0h8pemjh88c+ZjOiSkoIhQRmuQzUcsopazckBSJ8HC6rRv/lAbZJiMrQSPmdCFNr3YPfuuNgYhlWVvOEwhFVA63XjnM8da/Sf+LPJcl/6ln/+LX/4LhwIsOlY5cbqyZQG5vbzDqXuvi4kIfPn5QM/4yIfhXCO/ev29+/9m3Sy6Sbn0Bz6Rg6zL1crGZuRBccOkCMPT0i15eZH1ZlRFCRONef5vHdX2KCIfBATToAAs8o9gRLEc0wgKz4Eghx6WcmkH7+OhY/tXvVxh7v/vuW3337Xfy/+/Xf+75+fPn7dcYy+VCbmtKWUHZ7jz9rgcep/d35f5dmVzfFo1v3JMSoTQcYkcmfU9maxYaT6h3TKprLgs3XAqOTMaonlKEUkrTnIws7YggLKc2CFLOyo9Beof16Ion1cVysdMh+5dMtJbr8mCpJTq1JF3fd8h5KiuRP6UQ1TRo/wm1MAiUr1+gzz6fRm6bsc0x+2a6Dd4R5w/5vxYUwq0nHiJ2oS5r55kcjn4KUyxibT2Db847JY4I8RIeEu8MO/X4cdYZLc6e5uCz78a7ez8XLqVMH2f6JKVW7S4LDLl/l1zEHmAEPmC+cT92Xa9EWo83T0qFSxIv6gOGuaZjzC23bGb8jwy8iLfwdkDbaGRhdR7r3K6eRw57g8/PQfAWEZCnQGaaW5lNKxsQz3HFFF0fufh1uEIK6x7tMHV7GpBDEOZ4p3M+j50ZG/gfmG/HVk5xMiXKydkyBAkZRrTwqY0h2VdNE0FZUmax5ZBT+4lqKWFMlX/1u3ipWLxSMu1fQl8oCC/pWMP2l7br0mvT0EE7jEJZpQJ5/CYOF3ZndA0QXnf1uU6jJ27CuDX8DvlEQ3eqguG3Lp8rbPwFCQRhwihc+2ONGIjHdKAxLTViOC4YtisHNlGPqCdqYnMZggnBmCoyr8w/dDzujQpzzoDBb1jfEbRBMpWNV781dhzJOuY5IiHDspu7NuyTN7JubdjMjhhEKxdxCYPlQlXLpIbeRzgu5jTcsam+lUgnjJVB2sBdmPMKOupyYVMsegrmrMxBb/HsmQ79L3kxAJ9+870Ov/xK3YvXitMX0jHyOH6hOMQg3x+p5KXG6LfI0KRR9yiR1EBYAbW1MuhrqX3QxYoOeeM/Yggebq+1ubnU+upMm8szDdByfSbdXohdvIThNWiH8yBEyigNQa0TCjU8Qq2tZmokTkhpgtvu9WBEj0dvypHJwN5hAx/3uEF01xpXNxwebpssbaS1LP3nrC33RN02+HZR1dHd2BaVoZl+SylkRCRFdBKIlBUpKW0RQWL5KWpjlH7ZwMf67pbmXmqNEXiD8Xe8/qB6c6a4u8AQfo0R+LbBv47OGIRTuVPGGNzR75kL2mYIdmury54w1+SZF4a04yNCGb4yY36HlJVyUs5ZmYuGDkNv17FmtXWra+Epkjw3eE5Y3a13fy7Ia2kEZba8Tuu2h9r8Q3/wyo9ZuwdcIcMCk3WHUCGh/+X6mj3aipsRYw1dN0Na4Sw3YRxrS+v8zlMpq0ZRjVFKRSlLXR+sy1kHh50OD/tG+0XQFim4nAtVySDvjs5uwqd4kmzf2FLtHHPAp/Tnk2zrpY5Wb6N7ZczRe0F2RoQiPgWBfp0EOsU3z1/iAy+Vg2Fh7Lo/R+Z/97cx6cGdrq+u5X8MYFxdX2tgfPUYVo+ZX/xL68PDQ+WE7rgMjJMei3iVUjRk9G25WMhz4CEH1EOMoM5fmQfvGBuXVxe6ub7i7mAt0evOhxhUW3mDRuYUl0mkgjJhGT3ZNP20wff8/KydDbw2F9riek65wDJfKTGimau9Xo/QBng0LZRfaO9A+Wvm3xvOGWeU5T8f/e79O52dnWGUvtF6tdaqYSWn81zt8masvQcAK+YcY8OYL/Dhuruul9u6YK+xZJ9xYIosesZeTkkKqTKA3NaKPPDp06eqmFfQ5ji3o7VhQA5jQ5v3aIfb4n6z326306iuAxT4srvYDaZ6kajd1lNT0OKp7yGt8MoYhE+XYXzK618vBLao3zxUNb4IMP/F/MBr44cwRGqxKiJ2SOiN++NXIyd0OjeklLRDTsqeB42UlfCnvfignoa9uiPiryeUf5T8GQn8RpmTPBS7sqxLnhs83tyfOefW7+7rCFYO9Kxux9I0bDyGttm3xbiMkfnF48+wPyfKAa0c64qzUJbHZUGHR8Z1K9eFUs68pjuf12ezGP6Qb6Y427Th8hucl8AIUkRShGk4pKVjEMl1Fc43bt8wbphD1syzG8I3RLPGMg+LvdCUoa3AqqydBhthyvrc63ocF0IiwNSYSnIMgY38/o9Lfpx7P2zf/TjdP/x/1xKY1ednmfzl/m0pKMt0hvA3JHQR9/2+VBq3Y6GinLnPOj490svXL/XVN28wBH+LIfif9P1/+4PefP+1Xn79hU6/fK7DF8fqjw8UB1kjW+KBPeeQhBFY2jQa0y+FWa9vNhtds2+6Zl99iWHXRuAGjL1nF9eacX5+xb7jSucXNxiCr9kX3bY/2blmb2FDsOcHj93a5gyvxXCMmxb9rMT+epEI8nHhFjhydLBjDbtnBJ0QwbchKdoclRXQOY37ZmqTC5sxx04x9n0a41AQ4C/9IucCvL+74R7oDEPW+/fn3D+f6ycMwO9t+P14p4vLla6vN/TbyJ5WzKkZTrKC9iXm/sxa0rMnbshJqJs4hqnjsMmrjnUhkzanpJSyFFnFUOauJIGYIKjQN4QwmC/WI1OOTqrkC/aeqV/I6BYHWnBffHh62n7x+8K/+MXg+/L1l3qB0ffZy1c6ef5ShyfPtCRdx141s091GRV+SyR5FSjUaVToDDW3eCahV1y7N6awnR+H4w2c07tN8iBsivn135a5bjmp5JuBc6uL07o1h0MDOHqHfT/uFg9t8XVbiv0T9r9qsVPIvbtl/MxnarTFExHwvU1GP041+WsU1uMt2B947HvNbvsK7p/amY3wRvf2GiP3INbTgbtxY3Jv0Eev9YPuzy5rzjYrdNW4g97hv+OcswJrsOLOxFhv6UqD/4ErBt01WGEIXmH8XYORea0yx7GZUOEufkP8Hcbhm/NzXX/8qGuMvtfvP+gKQ+7l2/e6wIZzDi5sBN7++vfip3c6w3/2w0+TAfhPP+j9f/4J/KCPGIYd73L8Z6KHq1v5F8GFs1f1vok53BL7VP7ul618dyR2rs856BZFCuWcQJbvTHJKSvgjgnFdmhzXnB0tzwGZu38aDyG1ToVGhCJCfuZ52/fKrR+3fVd9hnHf77NKFl6RWeH/QhLlJHjomDS6rlOCPxFOMO7EHNJpwbj1GfiIcezzuXF0dMQc0yunrAgyUM9I3YU5o1B32dbdqJAgfsjDl2wPA/76Ple5A21N8O72N+Tc2tzcKanFER8RrY18G4OVtpTW1oLfvUPjccUecP6f97YG8rE8kE+ASVaB3Izc9CHlpEgxySwmOQb+NKcPwnC3/HbHnNZl4Nb0IGZmQeSLwzKHTP75a10z2A9Z/wvz19wvyQqdc5ZCHERGJqEVly/XusKo60sZG3jfvv1JP/74Y/uTbHb7X+qfc0ljw/ANE9DGEwEdHRE0LDV0fc+AWHIZv5AvYjoWRdfjxgWNFGn1iw9M6bchYkofEeL9Wbj6CNLh8Ne87XgMBiNCs8pGBG1ZyMbdL7/4Uv7zzjb4fvvtt/rqq6/0mkX92bPnOjo6JN2yTQYRiQWEMhjk7hT6glp+7Rva/Rdqbj76yz9unUs13QMahDrBMmF207dWmIGLLk+4azbFKy4QDbuHdvFWFBG0PYNOyX1M0VO+UZ50PcmF+I+4CChuv9q6g3D3gdGjL9Nkeqjj46P2y/Tjk+MmYxsQ+0WnzGbOacnuIgD8UueveV27xJfMEU9RffK4H6t1wjJ5EnMWlydRLB/eAPqtj9viXvh8vpaCD6xsdU2tzoiAziBMuLewT7/qoWA0YEo6u02nkJ/7Nn5IkHKmj7pWii9iCJrmhty1OcEL5sIXs8sF48bzRHYS9jEDG6Y1i7yxae6BDc4G44UXfWPFRqeBTcDAJqTQL62iVsLv/FhuWzndSyxasdZdQ5GUaVeb38y7/zEC6BdLOcxxEVMeL/QDmxOPm7HxWOQyJinStzgKY2ugXSNjqzAxV+YLc59TUgcyYyJLSlsEwm2ATzWrYzDJEGuDaQPyxoBaykIbDLybesTBGENjfqm8fKX+4Av1R1/gfilhoPWvgf2r2wGj8YY8A4bgUZ1KdJLB4YeE1IZfNvJ26BqUOmozOE9u4S5akO8Q56nq8vkWL6SDLRzWn6p0x7Lhd8DwO8RSQyy48lqouHzKFXUGLY4anB1mSCpFlblmuLvV6uZaKwydw/pWgeE2R4XHohRCfAj7kQAAEABJREFUtzL61Gu56NXlrAj3R5VlPbIIDg0b+QJuJO+IEXmDEWJzc6Vyd6OK8VIYlYPwNK6UuKhLGATL5kZD+1XppQbShQ3BGiS4H1OhTbiYk0rfqxwcSscnSqcv1L98reWXX+vo6+90/PX3OnjznboXXyqOX3CJcaLaHahkZJA6legprQMZJPxZtApAwyAM+VQl6qWxyIgOQQa1ySfQI2HcdTuG7a9fVxfvMYC+14AR1IbgenfZDLGF9lV0TmzgZb1roBxqC7Q+LFPD7jkMt6hWfGqtso6P1DlQ1hqj+B19cnV5oauLc3DWcH1xJuPm6lw2AlfSBTyG5Vo36mJUHwVIPR3og3iXpJxjAmHBWEjMG5F6pdzLNPALmUXKhIGUFGGEBN8Vnit1WB4JI36m/9LqUro703jzEcP4e22uPqhiGA/iZiNwps8b4C0jmzDcbj18IkIJ3lJKUJDB7Da1H+ScaccjpNzyVMpdsZ5eY+AzNsxzXdfrCCPfs+fPdcLFwZL5JdHWSn1VbluScBv2V4lSAFE23I74DbsL/DnfSIoN/XTHvHlJXedcolycX+qaw9wdl2OD56dKr1MuRA0J7uiXuoWgqavqF0kHBx3G307LZajrK+0bYWeU0Fo4gf7MC59UQ/po4MMbP5Phl6Isgc+l2cZBaI0gmmoKRUxwzgi7pZCEU43KTyji83CK34OIaP2f0JOIUGXsjcxL7n+vaxeXl/rA4f0K6jCn81p5eHiAzJctb2E+HJgPN75sQM9rcT9keR/6/PkLvXzxov1pqiMfQheL1naXfX7+UReMyZE8HYfZA/Srh7rfzIcYO7ClzFy2IN+S9dnxI2uZ9/4//PCndhawvmZ0+9i6+uxZ26d5r4+0ZN5G5hbTiKmt4okIpWAOg/e727v2S98ff+Bs8SMXD7T3lssLr4fOZ8zt2zAuZqxZ873vnP0t/Vjkejt47vtFk5H3j+Z9QRu6vkNHs1LOCsZEiIf5y/qAa/dGi2gfi4N+qa0thba4PUahn2a4zwb8I2NrhsfS2MLY90ItU6PQP9V1NlD81k8lrW/8cXzbIyCfik4UaJmp04OW/jHjuxb8dRywTLV1hwIfFd6qI1qVlhlAgBEhy9j9HChSQt5GBOGPoK3f8SllZZBS0oQMBfRZJrwBd8pzPDSSopVv9335isbUPz5/5xLY7ybrknXdNOhA9/fc1xHBgOFF39BCHLy495sX5LHf+Xfjj3HrMJfj+Swl9MVlAWcv6PDAvOb0zhcR6GACWTlntfToV0SoFQ/R/DAGnafBg5fwiFDEhLTNh5fYyjwyNriu4n0n+8cBjEbZMLYG0nkNLZQEWG+99tJS/JU4KsT14PVCrdgGsY40F35etXA7HA41I/o9z369du/j95T3jzx/jxKorPtP4dfyaq2wyjX6Saat/qKGTjMjGCMphyakRjOb/46L9oOjAz1//Vxffve1vv/XP+pf/j//qn/9//53/dN//2e9+cNXOnxxorIIrdOoFeewO8bQqg5aM1LGlKS+V2VfM1DZHfvbKwwoF1c3Oru40kdwZqPvHs7Pr3WB/5w477+urq64C73BOHMr79G93/Bc4TnDaOO+NbZ99Bd5kI+HtPFnlUc5ot2NiAcWJ37pB6/dTH4QVT4FNylEcnmucd0PgDzJzpdoXsdB2utw54ugJhD2gGixf97H/I7sq1bs93zP7H90eIZR68PHM717f4bx91zv3tGXZyuM9hv6qtBP0jAkjSXBL4ikiKyUsrq2N8zcSWf16FjfhXp0r09Shx7iVIYmdCeY+2skFe5Yhi38V9I2yGu1HnXHfnTF3nvF/s5hzQDs9nN265cHOsAIdMye+PmrV3rFnfFr/y8B37zRS9zPCDvhbHd4ciobff1r38z9UeoWks95Kau4bkU7TY0I2atCDckQ4aYV2ty6f+q9s7ke+x34VJjDfxeYM57Ot63lZ+NJ0+KhmrFfGmG0mVbvB+ImnO/n38/HW6cqdTXqfTWoDeSZKfGtbOrmlehXzU91OqMwdrZwPvYRhb3GfD7wmcDwmWkOc7zhOWSN/ty1H7bcYGu5kv+Br/0+n624W18T14B7AwrpK3OYqEdQ+0fSTEbga1XGSF2ttbm91e3FhS4x+J5xpnpvQ+5//Kfe/8efMOT+oDPsOBcYe6/fftAVaW7ef9QN4+mGs5dxTdjl+/e6xFh8jnH4DIOwy/gAPSffFelvuTsYMEAX7hL8j/7HcVDhjqRaNk12yGeWV/PbY0k+hsM/h0DsSR6LKSflrlNmbOSUCZdGznsb2tyAbEbGYWVsztUV3Jaz52zHRYR8DuwXjDGqLO4ryvD9VXH/wTsvMds3JF4+AQWBczs3NH5yVoIvtadpVEuXCVtynratwvaiF89fyH8a+vAQ21C/2Oap8D/QjSMYcI8q9KvlZ8k9hVbNf9GHpkvILyIU0gS7U5LPdzPSzh+KCM1PQbAFGQs6t3GO+7unboeh+/b8fp5DEaFkPWKxSSkrN6QpLEEjKYiPIC00xRSWcAduORzowYPGINudfHFX9H9CabrlMWBYz4y5H5LLqXTO4MWMieaGy0FfOnmhnY2/Nvr6z7y9f/+uXdhcMMF4QV5zcelCXUbKmQWWQdoGKm78vjTyBVPKNCIlBY1wA9oghWfng1fz3WD/PaIljdBvouJxHggvmWXgfOrdJQzZGTHxmXOWsVj0Ojw4aAP4/2XvTxvrRpIsTfiYO4B7uYmk9lizsqrrnX7n//+f+TDdXZUZkriTdwN8nuO4IC8pKkKxZHZVdUI4MHfz3dx8NZIaf+P3vb759psR33wj//b06clpvXCbMbHUScrtdGZuZG0cBW/biuur3nAsfwzx4TXrd4G61GpAH+dTuTuscTIrTEhWlJ7J3ROp9WMEiwwXjmtg/8BE6gU608fu67ZFB5CfkMHABOu0ayZow3k5z2LlpB5lC3d+dcMPBZuzVr6822PS9OWlYbd5HXJu2Mi5vIQ+2Ujh8kfsNOOXnCFRRT08MATMNOyuGGNQVaqJbHDUuj4VW432LLOG/LrP43zs+xyfc8YyQrX6MgXQkf9bvy5nN+2uf9ftOPgtH3SnAHMiwsSjQSmlOq5q3+XEfJFlffElrS+hZ2yc7Xe4eKwr1hnrzpr5aYORye4lGx1vlowlmxDzem8AXDZVIOm9OthrVN7XfIJITxDIMCKoP8hGrnUf9b2Vx32iPREhota2esGrGz/k4HbYP+oNtXE90XXzXe/+foyNGwEUTRGhnJAXOp5BUmz/aWwb2QiOqtE3SwK4ixqSt9qUmdbDXKtyqE0cacgvpOZE0Z0qzV6CU9wnEgbZkg40pH0V/8nmNOPw0alEW/N0fnKe1d/Aa2VeBcbaguG3iPgGZZbYI98XivmpSsWJSnesgXL69kB93ldPOZuYUy9jpg3G5w1G4EFj3pzaaWPGDpFAuJXQooGLOm+GV4tb7LO36jHUFnQic0zKWfIhrsmhFAmoPoXvUGVN+lKQDaAF/pKpIgYlNq8D81nvfG8utcRQubg61xKsri81LK/FzppN9h2G0xvKva1uGxYLfTc4vQZtomBsJ2pOWreN1hzq+vmehv1DpeOX6l5jBH73nfbffa/Zq/dqT14pH54ozQ+pPPFSpx45VyDzPjgIKmkwpU0FdwW6UYAU8kOxomEK2hllUFAnBKQBY/WGtqwuPmp18UGryw/VCLzGMLxZ0g6M3D3jqnAZKdog0hqBnAIZpR3YHxpc3AiKJpoKaXrG3oZ8NuwHlhxKFhjnFzfXugOLmystbgFyXWFg79d3EsbYwKCeMbA26mnpIBvwm1TUgiZJiPABOZTp4EiNgkOATAEeKREZhJETLPre4yVCSQRT51w29c88t8OdmtW1YkGf3pxpffURfMIYfKGgj5ONwNQv94v6W8AZQ3DiUiloIwImt4eX7BURFYmyn0NOSTklpUiKWidohOQXOqWxHDfIEHHL7fRvax5yOXBwcKg5a2BmT+X0RdSCdEGeCvcODF7rQiHPGo5/wN2TWQ8tlFv9FOIyFqs1F1pL3XEZtliutao/fDLQj0G1APkqgtRlBMo1MEYKUBqUsqoBuJvlSnMuRF9rKCvyWLt0iTQV5ECNZQRfsuVbwB/8OvOdslze83C5lE/8sS72i/rDkCqNwL0DOwnRH/5QTKJvIkIDa8SGfljSJzaAXjNurjH8ei++Zs6znsxmM3kP5N9m9brTM8bXzFkbqHvKcdqukfdIo0H2kH3rIXvTfdbYlr4pWnFgvru71S3YeN7MiT5s1HjAUY+CjrjfUg7SNOpah2WJuq4o64ZxfXF5oavrKy2XC/nxum2D84xDb/bYhFnXOuYit6sC3XbeifKCzDa0yWu3zxEfP33kEu9DPVfccqngOnrd7EnjeIZl4PIdtmS9N12xp5yoy0spccBvNWMPYTkZllnbdsopKSLEB7Wg/3nFExHyP/EVT4R9wBSYbUKiKr/aFvpq2Lat1pP972BQX1PzBubTnn7p4Y3w+KKXkO84ldg98mpe5j/BUMshjin76MnvtlqWVPdnXvJ3KHma3A+N6vmtH4TmlzwLdSo0pNhtnrMMybKKCGgoPaGS+eIJ4ZTGj559HGWbPpJqXu5f60+l9KdpRChiC4WEWxD94/kPLwHU5lEdrbHWcetqpFDOWe7jFEn1IUHVN0ew25QAnHwfXsfxGHFeHnuFsWqdyCnLiBgVZIrn8eo51HGdSy2TsjNIOSmlpIhQKBw8wk4Kdh6ud2Xir5RPjU8bIpwWBnV13IHxMniuAH2dHzZc/q3Vs8co2rBT6YkMvNYapPPc8wBcXlsrn6jTW8uOLZfK8Ur1I91T0ur3PLWQL2TgMOMLwf9g/6eWQKk69/NNqL2PylW6jWr3Lkb2lkNcq+Y4VhgndZxZR4sGziIF/Y8m1O3PdHh6pFffvNE3P36rH/7bj9UY/M0/fadX373Vizcn2js5UnswV8waDTnqGQwbIO4EMiMrOAcXjHaDbtn/3tyt6p+CvmS/cXl1q8urG13U3wa+1jn00gbgy6u6z/EvwvgH3Xzf6T2L7zzX7KO8L+m36/vAHFMY24a2o3Bs66//WjpTKu/pJ/fPUhLxfh4lqE2M88LAeu36brZ17jeDKry3AMX1Jr77hFTk5Ry3mPjQz+oET2Oi8YufIqXqw6Pf9iBOub7e41n+Fxh+P376JP+FmE+fztgvXoJbXVwsdX3Vc54p7G9D/SYzn6IHAyiJwpMC3co5qTGarLYioCBJ3v6OCKUIiXm7KDEfZ06nibsUgEHZBmBsv1oirxXYSBrImw20ctvpwfB7rOPTlzp99Vov37ytsPv45KUOj441P0Bf9/aVuR+IhnuWDBL1Ja+hlhuUbYjyKSOC3tkBVSzIt1B+7Q+Hw8M7vrtuOI4HefQ+x3sU4Vd5nNtTkMH9vPE0DP+TOhJ7+xJGa1Vhlv0TtfsrUPN2PKd7AhRrYP/as1lSXpQAABAASURBVP7ejwWPCa/Jld+rt3+zUTXeEq8HA7B/06+15uyxZh7xL6UY1c/9h3kr34EAU2OJ22eWe8r5pforXdVzlP1r5pSBcus4pI5j+wvHMTSxSJlmtOjHLDfqchZTowqG4PXdQktsNsvrG935zIhx1v+Hrw3AFzbg/uUnnf/1J9noe/3hk+4+nWt5caUVc96GdP0N9zGLlZgcVe6W3BktuA+50+b6Vmvi2Nh7w3i7xjB8jfH3Bvj/D14wPy6ZP30ft+Fs2COf4nmbutc23PcfFf/Vb9yniAhl2ruLxPgcPJ/RXz4bbpBDT3+5X6vckBcHNl5q4voA8STk53xwMkcMcvyecWzq/IhNGoca1GF8JerAR9MTKZSZQzL1spucqiF3U2VQan199jw4OOAMfsSY5xx+sK9u1sl18DrRU/cNdXaaHrnV8qmnw1wP+aF8GXb/b4arYciyABGBc0TCfQ9k7P6xP4Lwbb0La6TljNCRMS10WwmrXfWImgPj/g1cTwHr7/Dulip7fm+ZzgOZCEQkWUbWh5SyKnJAzU+KhDtwW57A8WPLC+ejqunIEorIECfurVwZG9Yny3tEj9iZ19A56511jOT1Tf4WEngS859YvebC1pc8n84+qf5Jtg8/VXp25t8auJQXY8dz/IhQ0zTqMMpZ4a3gbdvWAZBqpUMRQFFraSUoVKJQ20KZBUoAVaAFfHdfku16f7P71+cTtf6+SPNv9b59+1bff/+D/vTjn/TDDz/U/+vXf/L5LQv78Ytjuc1B+wbawquJ/q75T7/yCce3DL8AV6xGcbgdT+D0gLdW2/0y0D+eVG148ybMi5Sp4b7vmTidS/aC5P4HU98jDg0sqGPaJRszgNHO6TZMkhsWOi8YfaUoJrzq5uLMaed78zppHjKB2vjrvmi7VokB8Ov707V8jIigmC3srtA4IHGnLSAk9MZLUGRX5TgOMuut5TSC4J03nnOTfIctKjCiSlw8TyPAeuYd6zQGuDq7GLn+hsZ4ITv46jc/zyb+Ql1hI506EXni8QLnfrU8O+aFlrkie9GkcklBf2bZb73x/HFwsKfDw0N54XSfe24p6KH1xnPOHZudNZsN6+CKjZV5hnVzKqtYIMiUqtBF/hr6XU+kqPXMLPrTvOZcXZZ1ec2G0HWqmxHrdJ3jpIhQpDSmpd0pZ/whj637dLTH6af6e9xYdqLdNEApQimFMki4I0LilR9XAlrgFSWVSPigqZESl/4Yc0ej7tboWg2ve/Jv/Eb7Qs38ZUWanQprpEpzrIKhuOQDDRho+yAPcTBh+1nAEFmDKbxeLfmM2GDAXWuutdOQNuYnir2Xipovxmf/xi9l94Rv1HEgJx3pBwzIhvMuhXrTBipOG3TfRPEEKMh0zab59vpay8WdBuaMRIDlkml/A1r6p0kJsQ3qMaisPeeAycgZyDRHkY2MXZZmGK/mBoatedqo2dyy8T1jk/wXXf31f+ji3/9f6P/U4vyDBoymGeNgi+GyxdiVh6XK6g6DMBtoDgViE+c6Duhfr6KhSAN12tAnG+ZIzfbUHL7Q7PS1Dt680+G7b3Tw+hvNj1+rPTxVzI9ULKc8w0DekhbIaMhtlE2pUqHRpmVLtzILeIGcEgUHshKby8IY2dzdaIURe3FxRjs+anHxiY39mXoMstWwvbpRYAhOGDszbWswymZ6KKuXDeMJmU0I2mY3GkxpgwJZWk8H5m33h9eLgYOQx3xP//TUofd4gFrfRwzakE+vUEE2UXU1K+i3wK+UlXCnLa18/A6LqC10KyXcEalS+an+UDJNUBA1nZRUlOmfjNErMD7Xfltca7i7Un93MQKjMIJSQgey0d+q6e+UB4zB9HdCJglDcrJcKoY6EqxPzp/iKIeyQtAQ1ZAUUoVEFeT5wvox0EemEaG2aeufKz/2T4sfH8t7Ds9/Mwx+4qnyoz971lunQ3RkRb6kFSiAaJVXcNhfKRzTKY7L29AXhjSWO+vaauRr0c+cknKVuUMLMYpqpclHGnAD+js3oabNyk1SSiJ0Wr9X6hkHBTmbS4LxdYXtosqP+OZ9ES77i4FfCAhFxH2YZf0INeRxvhFR00Q8ocK/haD6uSd+LvAh7HHJ8JGLN+PV8Ot57e6Oi8grnZ2f6fzsvP6ZZWLRP63me3vam881Ryca1hAbLbzmeQ0MInVtW9fMF0dHenF0KBtk27ZTw3wYERro9+VioavtD26av7dHfvMZfRhaM1duGLcoqHJmP09a61/bMfcw/m856Ncf/uQCzmPaa/PJ6amO0deOfZ/10vl7DbS+VrmjGQN663XNP2zgsECW5vkM8Ym8Pn78WNt6xZy+QAbTOmiZrLhgWXEp4rqZb7fbvIRXQXz7HSYe19d7Re8fjH0O3OblKq+ijS8JkMOA3GtfIJcIdDhvgTJHUEMGckQoQVNKioC3A/EMyKSC9g3scy3f6je/8ga5neZbHhMK4cbg8V+xjUeaYhDuPijUcQB9HfNjHOvK4LKI5zCq8YW3OAuGGtQxaCwvvYGfPM16jHjsVSjiKVR52j41Pz6uh+tK5mPIZ+li5D/9kpbawLUDF/VyPoX2D6BYNtCxIUQjm3B/BH1FnyRoRIx1Cin451e/+FDeL8ZxBMf7I+C8/t74D17vmORBPccX9UEH3OfoNq66Jnpe8fizv0z6QUy/Yw7bjGrYyJm+jj+Ql2FeRCjlUXcCRbkPZ3z1nhcMxpZ4csrKeYTjwiJFiI/uH+q963Z+1b/Dj/sEUatc0GfDderZG3m+9WVyz96peM0kXNM6S4rabqgM1t2yRS3ni58YQ8qW7tRhDHj+O8V+PnSX6wY+h904/yXd/8ka9Vwf/RLvtzfROT+X2nq1i/s4JCiM26rbO0zrfM84YMVjJAwqWYo2K80aNfut5i/2dfTqWC+/eaN3f/q2/ibwP//3f9WP//onvf3xGx29OVV7tKehDfk3ge8YZ8aSsb1mHPUpqsFuE8KI1+uGs+EVdwoXGEHOMaAYFxg9zsD51bXOwLndhF1gELm6vdM1RpJb0i28P2HftPbc4XnE8xftGhh7EKmOPQq6p/rFh6Q7cZzW3onavYOxkC0DD+/WU0ngT8g4MbcE7fdexPdxG+4q1pzHKqi/fwDUeyOvuTXhFz9kuBNmn6HaPvG4njtgzg3CDEQ/djUJXK+Kz1MQG2b9Bkt/aL0pusVY79/U/suHM/3bXz7oLz+d6ZON9DfLasS/WWx0h1V2uZE2GGkHlKZwAivOB4EGbsN7hiZltcztbU7qmqw2JWV0IifTJMeJSJIS+pc45YXW5GGsuJ9YG5z6NpHV22jbztTODzTnXL9/fKqj01c6efVG/m3fN++/kfGKs/7xy1fa910xRt/Udgrq4bOvdaUfXO+ivhQNRY+hoC4GhJdgvk/fqOJ9yv2tfpc2YcrD/sk9UtdkB08j2O9OHiN/4fskfU3zNKrjmDdRu38nKKcwHjYeA5wlfH5Y1zu4FeeglTw+fKfoH5Kd4B+avePOybhlDvD55XPcYhu51hVzxhWGWMM/POK/ImDYf8n56xLD6c3NdT3fuVzv8d2ilLN8XtnjrDff3xvPfLirH+oz4Jwz2z5hh5xt9mdztTk0rJe6pbzLjx90ia3m6sMHXXO2uuUcubi80PLqElxxtXGlze2tCuemYA7IzI0NCtchjzll7zEeDLvnjIeOcdGiWYlz4cAcuWYOXFD/G+xA1xiD/VvDC9qywojsezn/JrDnmML8zeCVSFsq7MK7fSlu63ogP9e7EaGIUE5JmXpm6plyrryy3eO5Lyto0wCvMJbiPn5T04nHcda03eVFhHr0YMSAe9CUluTErrGkqK8igtZIg9snyfVo2kYpJzmdz6KL5UI+m9qfKL/tWs04Y/tc6jOz77lzzqQWdyX9Fg/lDhRsQGpZNeJ/sE9Qn4io8oiATn7aa5kn8yb3lkYEsYRaFNX20UcTdV8RwFsq3HBLXiSJCPE+Cyn0t3pc/lNMZT3lT36H22369QjV9qVQMiIr5QTwE1B55k+AFxGqiQSlQKRW5VbQy4Hx/IABnbaOjfo1WOZebKxcenjSmsnPyutJzhcx/kmrT5/O9PHDR31kUvnpp5/0iQnlksHvOI6/4SKF7lTDYLRSt22jJueKnGgAiAhFRC2Jerpfd1C2bofUKMQd6R/xHdsYSgguIsg75KcQ8AgWCigITwriJ3VcaO3vHej4xYn8G77vWcj9p56//e5bvX37Tq9fv9HJ6Um9cOtmXU0jP+SNdlssI8hPFfqqp0qifrbJ7TYsqUqfy8YBwGVDHPURpiRhhyOYGnYbuJEPXwotVL9omlR7lGVDP2/YJLrP10ycPX4rUqG8QLZN08h937ZcNrZtdaeUFBGaaEQtvOY9kKfz6Jmoe/IynJ8nAypAuoRONfJkacyYPDv6o6WcnHINr2W7ka7+L0GSS59gX4R90hgQkC3g8279Eg7dP5Tjcl1shQPgmQSfB8R9stjyIZUXEYow4ATYfR/5n2S8E4/k+KLmI5nqs8dxDDlc2wcGseFIOCv03BNmUn6ldkvV6c8ESRGxBX0teg59cD/6krKnj+12n1pmhheGzFxhpEwadIcsyENVT1JKyjmraVq5373J8cZn5gtveIn4znPNXLVYLOX5askhbMUhbPeCeMWGzrBeuVwFleOzJfY8hgPuYcfj4AeflHJSSlluS1CfiBBZV7gs168CWSAR+QkiRPDdwryBSXrDoXHNeHJd17Rhw2bUdR7qXIT8UTJnY5fTpLDMdoBf5KlEqBGUyIZ7MBJjuAJmJtBISSW1HH6NDrontUfKe6fgjfL+W6W9dypzMHuroXmpPh3IBts+SBMNB6JMrQAy6PH38HsMzBsMvgPG5AFjb9l7rdgHGJbz7ERp9kJBORQgpTnpO9Awx2RpCEUJ5S0a4SY01PPdsHitKjYYJtcY7jYYl7xZs0wisjIHsNx06EynhDulRpm6RYSEHHvmGF+yDaQrXLIlNnsteXdgjjFvH0PnPgbPfYx8s/W18t1Hlau/qr/4N63P/qfWn/5N/dm/abj4q8rFB7GrVtyeKy2ulFfEX99gODVuoQuxkMqb6sy81jAGjNwXJfo7uY3UrWk7tXt7ag8PNXtxoj0OjPPTd5qfvFd3/Ebt0SlieiG1+yrNXMqdRL8F8k6RlSIpJOSm+hTypQTklfAbNVQwJMoV5Rfm754xs8aIs+JwsuJAsMIYvL74SNt+km4+Kt2dqVleqV3fqsVA2oC8ucMYulQgv0CWQbsqqiw3ShhDsxFFDcWmFEo5AfqhaZW7uZr5HjhQs3+obv+FmoNjxRxDd/dCQ3eoDe1c5ZnWqdM6Om2gA+0doIX+LLS70G63UW455QTlJRA0srqhFO1QiW9UiGd0RSAX64QYA5YXcimMv8KYK8wnA5v2YXGjQr9yUlKsLpTXF2pA3kD7S7XlBtyqESh36OyC9i/oh6UCHUpak/tGWQMGHi5qAAAQAElEQVR0W1vKCmoxvQVH2X48XxgRoSZneZ7zfOd5b59Dnv0ZQ5yj99QXdZbT2l/klotWG5N7LKmGUa6II2ritHV+ZI5Z02bPyU0OzboWg2KnvVmneduoa5Na+E0MtLGoDckHQ6OljjYQN9SzQYdz0L+RFSXJ9ep7U+oxNCpIQJRbXIdC/QpzkcYnIhQREq/uHyKRiphwdt14v/IdswyZfjnJlPfnMSKiMiNMt7B766wZ37uJuuN2rnBoQdHAHrJHIIb71nwR13EG5DAQNjAv9IyjNbrnuX+BUfb29kY3GECvGJe+MLhjnK7RS1dhxt7HujBrW3kPRHYcGjcq5GF3g47MZ3MdMZ8cHx3pBag/PEA6upO4PRcaq+16uZTLHEjrdLNuJq+3ifFR0DHTtpbTKtHPXseXixV1u5EvMO5u7zCibkjTyGu0DdId5URy/w81bM2aVteyTU/Zwwjc5i24eLjhssDniDMuJ87BxcUFed/U+jlt1VXmq9VqQ13XYKM1bmO5XBNvpRXrvtdM1088mbp2baeO+WY24+JkPpfb1jZdbYfcCeJxR0yovFAE0BZ2VySliaYgD/xpRE5JOY1I0ER4BOmTnnlK1YuCXgysPSMGxvEuiINuFORfTCvI6r6ejAx4fKe3UjImH6e1l8j13fofuc0ziAff6QxqTKspJ0B9QxEPkEKq0Paxf+vc5uP6Oi/dp0vILeE1HH8XY9ralJoIP/nYD8Ez1s9+B1PjyvMnxL+pjK28YTmoIvytHzu+BlOJz8X9ubDn4v8S74/O7+9ZHnX/RbnuRth1P9TTfUpO94yg8+y3/gyMjWJM+u/OJ2bKSTlnBf2N99k3Knf8oj11PNQ51vMscL6OEhHKKW91k3WKCg2eh7fzkucmp3PREaGUUkVEiFefPa78E2bs+snfeT2wSACvVAysE8yNdT7YqEBFXV1/w/uZWib7m5reGRt4TAzHewABO6/DQ7HlfE6jhoVEIaHxHx75mXyC/wjE1X9USHK9+djxfwb0t3rQ0y9kHd7PfSHM7PDHIIv4EgifwnDWLmNIMFQ82xd2zqoolSMVxn5B74YkDVmch3B0mfNRx9npQEevTvTq23d6/0/f6Zs//1Dp2z+918vvX+vo7bHmp/tK+1llJvVt0SYPWude6wQCN6WtwJLz4ILzjf+f4CvOSWcYST6xB/t0u9DH66U+XC/009WdPlzdVpxd3+nidqkrDMHXi7UW7E8W615r/0Yt562hQqqUeW0AtZ0lVCmNL7WN45eNtAyC9fBsJYoseUX0LeCbAXhHNg7nO6UN/JQkKqDCuTkw4PgMV6Ab7keqEYv2Ldh7rpkD697DvYGspzw+p2RamROVHN1QfVziCNWGhEJJEQDqveWEytcYnglvmJtbkCMjhqSC/FbI04bfK2R/donsz2/006cb/fXsVj9dLHR2vdElht9rzjXutwVn0jWG7p7GW1+sO7Gdx3NKcv4d64n30F1q1HFfYLTQzHkmCuVuMZSMVozoOc9swBpeRbTcjcyV947UHXF+P8awe4q+vXyjF6/eAtPXeoHB9+j0VIfHxDl6oRmG35b9aWpmCvbsfDSCcpGFEGvZQjyxRYI3IhxLacuHVH/YQWKaLYjMjJGp3ecZlqPuRKEgMnAPjhmN/qqw8B/xqt9Jt3G2ztFXCAU0hpfkoxsHWRBjZJKijOVTMV78vISNa6TTDCSBVnbh+9xr/hOQBwlVWFN9zuoZ18bGun+PjTbw73mcWdbAZyOfLe5s6OWs4/POHXOBf/j1lnOLcYMR9Iazms9pVza6buEfrK0gzOG3pFtyr7BCP3vOegP1mdrm9kaEcs7yeaubzWTD7h6G3b2Dfe3tG3ua454fHGhWsa+WewGjI97M7llDHmKYr7W8vdLFpw86/8tfdI3N5g4j7Yq6+c6nx3jrXwTgIKhEuxPjxNrdoDQTWhSryyEbfbskzv9lBCOhYX+Wh7W0Wqi/vdby8ly3Zx9rOaa+U/Kfg66grAFZFvY17hnRTk8H99D4hEKamHaP7EdfYojkFQmH5dU0TZWZacSorQPn2YHyNtCe+axnbycSp5zUcLdhGaecZd6G9q/pj564xbqix495A3zX3RhDKYf8nJ4iFREVro/huphmyqvpqYvr5LQRodxkuR4ddy0z+rrt2upv4BMsBCGnK+jI4LTA9RuqnzHg+lAZXMRzdHu2wPu73rECiikT+3cx8Z/Q+/jmb+MHuUTwZb51fz1FRIgotKGoytjtq20rlWcZ4BA+WSY4oH5J54SfwWG/DkhNYzbu088hPy5ujITPHgNnfXfdlfHw+Zmgh0hPXE6DXMLlmYJRbkkpZWA6IpBrBXHiPhtaVGU4aGCfMTBWB8t1AmPB/n5LC+FEt5jBmDZNlzKfqtH3Q/1tX//m72T8/fjxoy62xt8Ng8dl55RkxW9aD8ixotSr9llE1IpHGqtJMfrSE244gRHB169pKCLs2UFUXkTAMyCP3rgPL7Sw0FBHjRiFJwUCspCMUt0eZG6P6UCaoL5d11XD7stXL/Xu/XvZ8GsDsP/f35enL3Vyciz/ZoEnFccvTkfeCXlEhIvR5w984nzO3+FUIRXkB3bd5uCHS4cxLOx+AgfUcMd9AoeRioJIVKthCuDUKpnnNLTDMvDEVeXBBGna1wlzrU2dWPsqN5Ews4lpmYybtmVC7tCFrAwvomYoy6Ntu/qbTfv7B5pjCBhllmoe/Tb/Kj/SZCZoT4zz+Yy4MznvnJIiQiEePjgVEUqRJAX//P0F1KY67gTVJ/gGOYQpn+R87YfiNXcUG67RUTOqPoezdj64SeP0Qb0qVQhWDZ8+cBR4DOEydZwJD2Vsy3EEbR/cD/FCkzsluxN+0x0oSGhA7t34p4S7PEeZQJRaj0olR1d9Qo/+ERARyinJ/ewaD0w+PXPDmgPGCmzoX/Gk+3jkgDulIM3ojjDV9kGD0UHrg/PsuJweDSL7jEc2RDaatRgPKcwHF2+wXI71yItmbz3l0vzu7q7+ZN2SS+KBOYDoigjxkWSqhwevzNuielUlwIh4TGEzlJybqv5ZXz3/Wac7xkADUs5K2TIJRSRFhMSr7TPQvg0y2rBB8oZzyYW4YXdfJ+hJBtsExLc8qo+8IpF3znLZmXk3t1kpZwUy5eyiB5AP5dpfyydcqZEYn8qd1MwV7YGie6E0e6lm/42ag/fgW+WD75T2vpG6lxrykYaYgw5w8Am2jcH4jUY20vXkNbR70vxIcUA+x99o/uoHDt7fKWMEFvmrOaS8A8reo35z5NohxwYkkQlGtOB4JbUCEWpCVJk5ul9xoF5ogWHu7u6GPr3Wig11ykkHGDsODo802ztQx4V/287VcNmfaV+wqSzo4sACWEAgw6DbGjl/NrUaMORt1GG0mw13mvc3mq0upZufdPfT/6vbv/4/Wn36HyqXf1Vz94mwK83X18oYSAeMwJvzn9RfYji9OVdZXGL0vVXCWBrrhaggfgwkzJWNwUG2oS5NkRpalUABvZGQJTqeMYruv3yrwzff6fjNDzp89a3m/o3g/ROl7kBBXyW3zaB9ObIS/9wmmoIcESNtHuAVIPIW/lRBTGgDuPtQUKfCBcfGRuCLT1p++gtt/V9af/pfGi5/UtyeKS8ulFdXSstraXErLe/AQj5A2FhaOEQZslGYQ0HCkN4kad61GBRnYM76eKCDF8c6OjnRCw7HJ6/f6uXbb/Xymx90+u572oienLxVPnzJ5cwLbdKeluq0Ki1m1BZ/pz616qPVEI0GNMRtK+hHSAoaH4KzpbBV+fDc3x4zdLvw6v4pxACkgp+IH0gruHAoCtoi+lArG4Ev6NdzaXGODJDH6lyjEfgKvblRU+4w/t4qhhvSGXfQBVgpcQmRmHMSBSdpzN8lUS4syoXJS4l8Y/QXnLz4HBM4JT7zK3BHUgBNEK0nzG1EvWRqDJQDuxYl3EF8zys3N3ejkY0LnwTP6/HhIX20N5cNwLOuUZdDTQzUeZB/o7lLoRkHFGPeNbV/5xxeZu1M2bo7iPE5iOmM9Zw6MoJT6gjrpMjyM/ZDoX7F3i1C/scH/y4fL2+E9DkCXkgy9MzzJf7jqLv5TiERY9qIkU58uWrIUNsyq1cPXTb5YdE+IYOCLHpkwl6JtahHD1TzHPMd8G8Q1prx47XJ69S07z4/P9enT590cX4hXzZYbjPmhgP2TXv0UcfYclZe47zmrVg3PL8dcFHwkksm4/TkVMeMuQPSzNpWLtXlLVgPXY4vMrw255TkNSuIUYYiI0XCYNpp1Isj3DP1zBWXF1f6619+0k/+f5+ubtS1nV64jIPD6t4QZ8lav+aSw/WJsF5aDmutWIvXhG1o82gQVzXe/jsXFP/jf/4Pffjpgy4vr3SHTlomPZenGy79VlymLidDL/na8LuGv8YovGRNXzB/mW4o2/X2vvKoGr0PNUM/m6ZRQv88Hnr2IEbxOkAbc85KKSuQQWh8HM/yVnVIQUBEyHES8VIkmeac1JC+aRu1Xauu67aYaYa7bVrWIOfv+KEU5AFUH2uLRpWiHN6xONj0AHwc/kJqGG7HdvII55Ool2G34UxJSWTLvbgf0a+RjvzRPVBO0UA8t/EeTh7jJ7T9N5WjREAACRaIe5AN+VEzHM5LPBG0F+xSUjgEPLwkIS0NhGU3ueCa3lLD+MIY4+AY35AiQrUfajkh/9OvfpwvYM0Yk+Leynmsy9Zfw7fu58K/mjeW8r/3+zvbET9X+91Au43P4096QgdXydUYjooSDN7zgt5zhOdMLr4cKSIUEVJ9AxKansDn9x7bAJczMAY83j2fbJgvBsqIFEqM44A6zW68DeWu2Ys7jXXPcaa41jftPA533Soqvzi7e4ysgioRk3ILdSlQ800meLzWdtPWweAytsg7wkHh9ZfhF0YI/wjh3oVFo194IoIkRnpEZd99WEj2S/UL+4ESVP2m+o/7BDXevib/5VF7Iur3ix9WYeRQfiUkT30jAvdj6CseUlDmc1/BBwVIo1s8Wz+kDqtKgyHEeNUWA+N2zViyca+C04D/m50hSTHLag5m2js91Mn7VxiAv9WP/9ef9ef/+7/pT//3n/XNv3yn029PtY8huD1sVTppxQnjjrPfknNL3ziPlnw6lbbh3BFaMCav2F+dY/w9u1vpE/jpZoHh905/vbzVX8+vwZU+XFzrHEPwJXvrK4zBdxiCvXex4dKG4LX3LOxRNuxres6Bg8E6PYACKt22urZbfuwyRQaQac5wNIeQDKfnF7GmiykV97ClRJjmGyJJ7HkG9mAD57ey8hllJRuA/F/0+L8WObu40A1Gqp465rZVx97Jcx/FfsVLYeFo/kzY8XviUKKfQSSl1IxgX5YC/xYZ2qTMOaPVvO00255vN8js5upOHz9d6C8fzvWXj5fI+w6j71oXt4Mu7qSz2x660S1xl8yhxpr5s09SyaHM2aWlTzvv1dw+9mdd02meaWtqQ1voKQAAEABJREFU1Bm5UwulRiQKsV3UGnluaN5GSX00oK3Y4N6kVgNp8t6hDjmzn779Dr37Ti/ff6uTd99yfv9GR5x1D9iLd+yRUzcXFVGhnQNtH6CyXpNXuFx4YXelWSmSUpWa+MbWPVHhV+WHBB0hFcaqeKB8g5AJeOsb9fv48xzvcQx8ReQ2QvcPTMp0uRPLelce8cY4hXFbqhIPo67iHv2E43b6iFBE2DnmUNP0qK/TAPSYxDX86cepjBpOfoW4hfQDtGc/4fPHkjujBQbdBeeMSjkP+Uy04myxocN74P2CDb9LzhbV+Eucu7tb3WEE9nlsMvxec28yGX79W76XGFgvsYv4h1gNuz22nIf3Fq5vw3nExt0DjLlHR4c6wX5w4jPby1d6+fJU/m8lT7knOTk+0QvOMXt7e5pxBz4zBR1nvI60LUbfhrNgnnVKXaNo0ZUGbUlSqFePcfaaM+TlT3/VDfaa5eUFxlruJ9ZL7ivWapGuz/Q+57cp0HupSaWe9RNzanB3Ie5zDLuNDK8hb/+VvD3K6qJw17VSz33c4uJM1x/+qqsPH7RGDhvOh7fnl7pFHivkZztCRCgiqGCoQOh1PfdUvuOJeLsR4EWEgnGROXtlZNl5LHcd589WyWPJ/Q58xuzZz23od8selhrit12nljRO73y8J3S4+7yn752Hw0wjxvKty9YjV8V1M6SQn6BM16OhPhGhiJDTu9+O6L99+innJOcxsJYMzE0FnSSaMnNSR/85zsHBgfaI677O5FWo8Ib6uG6+H95wT+C9qf3WZ4c/gv7Ax5UjuwCfvduwp/xRJk+4ZBDyPykCiqwioIbdRqQaJh7LqCCbwnh1v3gc3+e7dYxk/JINafUI+tVP3Kew6ylq5o7xNMCF3/MdaM9jjLUUff88Hsf+OV9QDcA4tb5NqOsD9YgIEhuWIGWhO5Zf1ZMqy0HDJFf8fdVDeGwgCnGLw7YY4KWLi0udcwn18eMH+bd9bfz9xCTiP/nsn3K5Y0B7Mh3ILCKUUPBckeWBkHKmwnr0hCtP3EkojwK3nthSaXKFSFKhJ4/5E2vX/XM8h0U4zxEJBTTPAnBbCsIwzxPEPpPt8dEL2cjr3/D1b/q+e/dO/jPPr1690vHxifYZtPPZnMmnU060WYH0naMUERW4JIX0CPq6x8IyrEKVTsnw8I6F2fEY9j0XVqczqsKriKhIW6rY5k3ighIYgw/jnoQMJlP/2VRPkoiJGjH5p6RMX3tibZjMsjds8FIKWY6mER7gSfZbNxom3xmT3pwNZsdknHNSfSg3FDVeJs+2beRwx+26Vol4QVSqK6JpeqofT4CvfXfjTm6KR2T1u91AbXODZb2YUPUE+XhyYv27r0pEVLe/FfgRgyLwhcT7APLUzlPD/NnhPXJOYeSlCTIT8GpyQ8fg0C61JyQZ4jENfFHdgUuPoPtnrKj1xkBAhIw8HI9f2FVGzAmWzRiXvKnINFElu+lH96V1Y0SS+zvDz2wqUkrirVl40ho8WVUMtbwGPeu4DN/b29chRot9NkQ5Z8IKG/aeS/eN1lz2TPCCueLieblaYo9bcubZyHnWAtBivyR+9FJNGQrYBuTpS3MfWMQJIkcEdU8gA9MkwRshKXT/3KcnPFLI7XY73L52O0Y6xkfLpsVh4hkYeAXd4x2rT4YRoWlBqDSH2MVJFC02dEaBDqD+yTjKUoRUaVZJLZhxkJmDAw3NkUp7InWvFPM30uydBE3z12rmL5W7F1Imrhr1JVUMwQaHg5QwvAojpeYvVPZOwSsV0g3zU20w/Nqw5//rt9fM20i2mR3ib2lLg7pkENKApm1YyDjIFS7jhs1Kw4Z+6+m/9S2GhDv6945+hs+ilVJW03YViflHSvQv2fQG+SDoKjPmr4HDbWEuowRVMVF6ZpOb1neKxZXKzTmGzw/anP8FI+i/afnxf2h19j+1ufw3lau/Kq4/KN9+AmdKt+dSxYUKtNxByUMrDKUYDvu7G/UcqP2ncgqHDWGsCPQwcdDIHP6zQgm5CWUfaEPfZA30d5kfKO2fqHvxRvOT9zp4+a2OXn6jw9O32nvxUt3ekXK7p5Q7pdQoIikkEBWFbykJmRohOleCpxJKEpv/QCVCeRCb90HBxYSol6hvbT9G7Z72r87+jbb/u9aXH9Rfn2m4vZT//2BfHlTjKH1CR6hwqSD6KAyM9MEhgZaIoawuZ9ZGDtizmWbzPc32DjXbP9L84FjzwxPtHZ5qD+P2/PSdZifvaPNbtYevavtjZj3cRydn6EoLGpArCrqnaBRuO7qcQkpBy0OVup2wFfJT/EEOW2IvslANdQzHTtWXGF8JnfJBJ9G+WN+orC63BuAzaUG/r84Uy3NpdU7YuWJzCa6R551y4XClpZLWyHijxLwVbPiDdVTkGxXaPi5bokg+sKjXyBF1iS3sHqFHT0i1gUmStXkL8uDVBPmhrcUgXj8U9dRljQ6uwIYx4cJzTmrRvxFJHZ3XtUmzNnMRA+zPoQ5Bz4nbpcyBMdNOyi1Fg/NlvA7oNU3W0Ic260A9BlRroxUGvHp44TA2sD54ndCTJ3b99GVdhE13+U/cFsET1tZrCQjZlootUxGxgyR8BAX4FS9Z8345gbOjHAHE/igetdFA72yGvvaDZWG5+FLCv1HrH6q85CLu+uZGK+Y+y8l7q9lsVn+QYsb80DCmhB4N5FGQZaZf5vO5XhweyhcHxgsOnnukaegnOkfu7yVz0B3z0e3tjYwllyD9Zm0hKVFXV9TlJcZU27RymW3TqKAvi7uFfNlxc32jJZciA33tNB3z7py1uGHeRQ20YX5dMZe4TRt0q6d+G/rcfu8bqx++DbbO6/z8vBq6TW2UXnLRumHt3jAnOc3GbuK7/tahCnhrjMKr5QYd2yDHHolKiXl0ktXccw3tb9tWmbrVvqCCA3pq4IQVAB2g7bhofiALv/QSHcxLvnx5CRShIiqILUhLmS4356zM+HHfeP22OzNmHGZEJEWa0k1UCvHUz0gjovICr6pLMhn91I26uI8K/T+CurpNNMjtGtAJwwe8nn7rkb0x0A+78YvjM1ZLTet8ycc88nXcESPPcUc4njHyHWfkT37xhCKMJLfbiLA/aphkOsYnJ40PjRodX/6SLCIUEejqmHdM8tRveZ6W+dT/TJ4B7/cAbSKH/40vbfw99XfaX6z9c5Ge420zokp2VT1CPgP617M/G3WXmRL9jAjllMd+jyQ/aBCxt4lhhHb+BQxe5+m8fLG3Yu9lSqIxn4wOkZejOp7hMVPnLMq3bgd51nLTGJcs6zuWyre+U03w1FApgpSGoOKZgiolPuOseBWAChQqVfAPjF3XwdR+w2tgsAai6mTEG4D449hxhoVSCkxAvF0+zPs3iPUAbX0TDQnOiPEbEeKVBJXq1y7DPsPu/4igsn6l+g3pvzh1C/U3edCpmu8vlfBL4bIaP0E88lulrb6hh8ele/9kuAsLg6CCSP6tzg2JbPit7hjUZ2lomR9mWWmv5Swx196rIx2/P9XLH97ozZ++0Td//q7i7Y/vdIqB+ODlkdrDubA0apOLVlTCWDIPLUClrJ0Lxukt6+nlqtfZ3VqfbtfybwH7N4B/urzRTxh/bQD+CD27vNYFxo/Lm1td3S50e7fUYrHSij3Lhn1TD8jaQ1+aGrdttuehIv5RHl+7tiBCFQiUt8YbqoM86ls/JCNfUjouwSSGj6cGkID9QMEAJM426tcqnH3X+H2f6x+gXzJPbmhnoV4RCNqCdz5fBHlTiKPW2PVDZDPu08IsCSaocy50TAYv0ANA3PFLdZnzvefskdeac8MdMrxCxmfnV9UA/OHTpT6eXevscqGLm7WuFkU3q6SbddIt544lea3RlSFzNgHhub5tlEEDvKftmoYzDmBv2KYso0mNmshqUqsmz5SbToG7lKxNn7Qm7zXt6ImX2rlan2OPTnVw8kqHp290+PKNDl691cHpa860rzR/caoZ98c+7zbzA+VupmhbFcocKGdQQnJGlpCL4I1ItCBJfEWcgEYJpaLHkAgxiiKgAGHKRORM66t79OuLj8ON5yMU2A9wns77ORSxXqPYZQLjxuvoLmoY/DIUdG/CIK/7pfJ7zo69etyD18O+14b9v+GzyobzisMq0GXzfU7wmWPF2WEXS847ho27CxtvH+GOcXmj65trcCUbcY1bzl0+hxhjGOHb3+D1eeWG+B4nhnHHecpnIxvo3E7LMbFf8DnEZw+jo9/3OI/4nvJg/6DeWdrYZ/c+/urGoGuDoTHnLDfBZ7CGM19GbzK6m6DRtboHvDA4eyQjhyhe3jN4fPeLW22o44C9hoObAvkl5NYg35b+aqOo2SJDrY0JvhG+t6APomKjxL2OkeG36FdH/E69GuaQxByi1ULr+tvAF7o9O9OCs90aefacHTf0Tc+5zX1aSOt7yAGlRa0lC008Bdy/D5p2z7p3hCIADc0pMU6zLO8GOZjmnBXwHX0o5UF/0CX3UYGnEHFiRIT8DMx7PXFquBnA7nvgd35V952kIhQRyDxpKnPq/45+c/9ZB1wn57NB9t6HblyOVNPlNquhX7tZpxlwuq5r1dT+TMSSXK7rPpDOdbTe94wL17nQlw53/hahqdzGipr86z8R8r/dBIFnF3gl4um5p5bpWuwE1sR8SMOXpCHLKkXU9lte9kfAV8iPc3A7jKktuzwXI+uRI/8hoFzK17OggMo33QHOh/h4apyn+Yz8Z4OISmh97TSq54uf0Gf/wpHrx44RCIcXsdWRBoU9MkY3cquv52D41h3rVr/Vf+tX+vTpY/2t37/+9a8ybAT+dPZJV1dXbGRWighZqY2Uk3JKMr0H4RFUDPAqUsj/xFdfeH4p/AvJvoodQe5gjIxgaHiiTillpcR0xyCysuWc5cn3xYsXevXqtfwbv999/52+//57ffPNN/Jv/Z6evpTD53tzeXBbecd8n/vGc0x4E3+isP4mbx025Fyq5CNCEYA2u9050W8gAh6x/BYW8FEhei7XNtowaXmB80K7ZtKxgnjwebLtukYPE1aDLMNZPEKqct6Ws3U3bMBaJrkOWOaJ8h3P7szEZ7lO+dptvsMfZfwbPVMNTY2aDfrg0VHswW1aTNELy6KCyXdgMSwMnMEycrjjg4iocnU7IkZ3wJeCf+IJi+wBcH7bW2s2JiXL0fH0G6IKYKRS6G/7jOPJm7INMvIlhmUXEWpY3NyPXtjarlOm31Max1xKCX0ZkXOqY8l97YUvIonkyKuggz1zzpJD1J18QWz9y+jIHuPP49D/5+Ahl98zLnydxoujN4TWV8d1XQr95UugGw5lzsPGYdfV/WqJ6pcei/ApSPMorcPh1dfuewRteQAeKWiaeKiw22sZed7Z39/XwcGh/JNjxgEbQ7fLcSLYFNEOy9n1Hrb65zoY5CYRxwjkl5BvnZsShVV+0f2Gq/rJD1rE/Ef8Epnwhu0fiE4lzaQ0V2oPlLoXah508dMAABAASURBVOYcaA7eqNt/o2hPtIkDrYa51mWOe18FA2+aHZPkRKbRHmloDjhUz4nXgqw1B6kNB6l+CDb5wcYm5PIpSBU0xJuaftPL/ed+rMAYYro0BZthkNuScqKeIq9C3oW5atCGtCvmqRUGLvezZSXk5s3TwAa4Jwylwlg3yIY+sXnt7661vDrT7ae/6uqn/1lx8/HftMT4ubo50+bmvGKNIXRFvNXlaBBNq1sZAdXyRmV5rWF5heH3SpvrC/U3F1DSXl1o8P+ve3ulgU25MJom6sR+XZk+SDmklKXcgkYlI3vk3h2+1MHJWx2/+U4nb77Xi1ffcrh8o2bvWHSEhrSnNf20iZk2qQOthmiRDX2pUAGDBOXjt4yfVAq9bqjSzKY+sZHP/q3X5SVG34+6syw+/JuuP/y77s5/kts93F3Sxhu5vYm4GaO8ERh/C8AiI3FQKAbtEyVHSjStqQjaZ7idkTupmSm1+5odnGh+/ErzF69VKUbh2dErZQzFpTvgcmdGO92+sZ09be1TS/s7GtDKZUQKRRhppAo3lirQ6G1d8EzcGlaqb4pXWZyh4Tq+53ra1C8X2tBn68W1evq3bPt5c3tGP5/TnxccrG44CC3UaqUuenWpVwtNHJDkfMoGFezleciQ868o1OABrsFYm4JzF3iRpb8ihVGe0Kc8h08QT6HP69jqB9W5w37Wsh5/z5jx+CjUCREqo4++KJmxPu/NZ5rPOrUpcVgMNSlXnXUbfKhbYfBbcXG0Jo+e/AbgPD1+b24W7Bmv5cOyf+J6TdyNxx9lFyDjvl0an1EAo/s3fAtpnO1AWwYcBVqg7nuCFBEVyfpihKpfv+75cmzyT8xLXqNsGM1No4TMIqLK3e3vkcGAXgzMY56jbm/v5J8Wv+DQfM2hec384D2S538bc49Y3+ZcDKSERpGu5sFam+gnrxmvX73S+/fv9fr1Kx2zd517LaSGq9WSy41r8r7Q+BPpF/Ilx4rLkbXnUfJwPeo6Sb9FJLnOHWt1185Q3ULaK32sP/x5Lvdz27Y6OOAi4+BQbdvdt8n5OZ8ePbDbcPw1l3ibdc+UO4CeNXylq8vL+oOlPlfY8O14Tmt5GJaJLyNX1NG6ZLjNK+Z085dcKDh/x03U2bracdEyo91di65iwG5AzpZ9El1cVW3UA42PFaW6HLqDe34NHLXzCW8nZHROX7KhmzUilNCvEQm3MfIiRlrDJndQT9xR6dbt9JVHxpLcVxvvx+m3DehxV6BPphtkX/lbf08c+42B/h3HQ1HBbVmM/qHm67hPMeVn+hA21H4c0MMB/Z2oRkkpImQ9NSLGdkgh2HIcD0WX/QBtw0IPT8ADAiSMGKn7esx39BNcSy31+5D66127HWv3c3Bu5pv+XvxR+fzaevw9yw0qtwu8O2+Ewx4YVQ+2+mi3dcq6Zmp/MAYyc6jhvnef1+6mSV/qd6dz+joX1TljyZZrjZ4P8tzsOa7mRTUG1ocal7EylQtbDs85Vxox1vlL5Tn+PQouA3L/bv1V9115/M7L8Jgwiuvh8czeyWPKfmmguUR28QElrb/3+eKY/JXWeDAnivPLryM9Dd3ynJnxKNiM34pHGf3D859KAu7zn6+wteYzkMwqG+UhJNDmIKvnAPsLb6D1O/BYNJgXBEqSCv57Sub+b4/sT21SM++0f7Svk1cnevv9O/3pX/+sP/9f/6Lv/vkHvf3hG52+e639kyOlvU6bLN1hGL3iTHjlvRP7/wV7eP9w7oY7hxvW1Uv2sBeLpc7Zs326vtGnq2t9xOj74eJKP51d6oMNlfg/bY3B5xgvL2/utFhutF4PrJ1iHhJPKCIpgkKhUkigzhF8CnOikOEuYOsB5d7tOKUG6P6pfvtqHsRlrXbBwbptuCLF8433DBhnvJ/yHt57hZ64Rk1KHqTm+zVvoQWqZyg9eWrrCkzgtg2UWzh7uJ4Vg9RjHN9Ql8Ude8TrW50jyw8fz/XThzN9+HSO4fdKZ8j1/PJWl9cLXWOMv10OYovJ+T+YLZFnYs9HX+U2q2lb5VmrFmp3RdOozus5KSXih2mWImuIRoWzZer2SHegNNvnXmPO/UbD/UVUDKlVs3/IufylTt++06tvvtOrd9/o6OUr7R8ea7Z3qGa2p8T+M3JLto2Uyd9IiXKMUAkBKBIrOyCCivwQYeuafOZMKRw0+lXlHfR/1ISl5qad5z4ePLspGdf2LdCngDXGw7F9J791ofYX5U3Ua+joHjSgX15PDa+nvXXMa+uWX7zOgVLTj/Edx8bdqoOcfXxuWTHOKqp/pSV+hzvehnG48rrOOeb29kY3GGmvJ3B+stu2ikvOGT73nHOu8g/W2oB7g0HU1HGusWfUOJcXnI/O5V9wc1zDfOfheP5vMG0gdjqfnxYYVOsZhPsktzfoV5+5fC7yfeTLly/1+s0bvX79Wq/fvNabt29l9+nLU2wHx5yfDrXPGWpvb09d16mpOpkU6GJEiBeERL4RMbojCYckNACe7E/olePkhNcgLnMir1IE53Sp0YgcUkZpDG7NyEWg/HrQb0H/Gc6HGnA3EGpCSvB7+uQK+9EV9iIbf5n0NNB3Pf04cJ4r6IL11GlDO4+Z9j5imvEzoI0RoYQMvKebIcvZbKaO8Z5TQs0LZ9ieKlh/lpw9l9wlr9VThyKN6Sx7YL911vOf4TieA6tuI7eqr6RhmrIP1+OXaigiKlKKmrfrNaGQquotdyXWb5elkCKCuCMy9ei6Vm7DjPO+563MvBHJ0pJcF9fL+WwYV0Y/jSvm7GLQP1NdRZn6OzyWnRcjU+OLRdLWiKhtdpsS7kk+puZFJMU2A+dV2zK16QmtZRIJtp0V26Qi64rJ/zWUrKrEdqnT2W/6CFMlYYb4R4ERTyltqTzT50B80mqL0G95XDtrF8BpWUz9XvPzhzoI8FKAGRDeKlt0xrpovVozr3qOTf/+7/+G4fcv+vDxg84vznV9c80GZiErnDPJOTFpZda1LA88T2CVoqwJZY0UqgVKkJD/yQn1C0+IaAFUny8niRr++PMcb4wREeQZ1dOz6XBjPYjc8Agmr6bF8LtXDS/+7V5fpn333bf3ht93TOCvWOBfHB9rb39P48BsyDOBmu3v/4TEO37s2IX+oIc8aa4Sn4hQBIsJWVsRPLkMTIw9E8s96uTS14nHShURcv9m+rnxJst9XSduNG87dJyXMbCBHeFFfqiT7oCyicd5OH2d7JjwLM+GSdu0gomw6hTUZTk+yeoAd0muyyM8qcOjMCd8Bs7nMzB6eCmnVAx4XOfHE6tTSUgPQJFJBL5diMd+yP2LX1tExD37qx2PklA/y3vimT5CUNSEry7hd0YssqyMQt1SinF+aBu1HZvmrb64L1PK6JGRoCCS/CBuEzltSqmmz6SzO8LtqcF079gHiTK6rtE+Y9KGU2/Axk1VWyP26PO0YTRdswnxT7tWYwSbEc8FBeOX6zvmWJN93SeIZkD8jukfGK5zs9XpiVbdhtdYJuh2U9HW+cQbwTmL/h6G7TlGl44LbcfPxIlgA0ABHlf3QMYIwkU/QkSIF0CRTyJtQGEoppifO7YhFLJ1mURKcjtyatQ0B2rnL9XObAAGzWupfc0B6VVFdK+UZ6+UuhNF+0Iivv9cdF9/glaMf6EfSJpN4kBHu6QJU8UKjoGT0VAcv7DejOjhFXQmN60yhonIGP844S85RC45/S05DKzpzw1+5x1BvXMe9Yc2RIQCedVxzPw2bJbarO7k/yfl7upctxh0by8+6gZD583ZT7q7ANfn2ixv1XMZ0JN3z2VAj/5sVqyDpPWf2Cm4y3rBBpd4GAY3iyttbi+r4be/vdCAwbhgBC52wx8wNA+LGxXSi7xEXYI5MWjwNIWVyFJqkOGe8vxQ7cGJbAydH7/houKtDl99o4PX36k7fq9y8FIbZL3E+L7KB1xg7GnIHWCbn4IDrWj1Fi7AqBxvYwdksgOMlAiFttxpTTuWN+daYOy+u/oI/aTl9Set4A20BQ+G7xulzY3y5k65XygwIBevF4y5whpb4X6mL4v7j9KKQV8M9E+/xUBfRjvn0Hyg7uBIe4enOnjxUnvHLzXH3dH+vH+sqL8RfKC+2dc6z7Wqhu9WG+TVK9NWxogA+RcDBS5bbCWw9T1wYajUf7jCscYwf6UBfQX00cb6xcZ9zcXPmgPOxr89ycFzoE/L3ZWCvk/oQe5XysghM6dQI2ozVPiwJPS+ABFmBDRRhkFPWTIVoj5UhQpNb8FhOMRwqJG2MRPh9gPajefJu00LKYUPoZGSUs7KIIJ0sGsY4fioRyjBbwhvmm080jjOZrtJXCMTu93P4nE6uzeMwRVhxoa4nmMHdNxwerdggmVPUmmrlxRJ2XilSvVbH9qhLaYyaaKcv6hopU/yjghFxBPub/OG+EdeKSNn5Iaz6lJveQDLxfLxWuSLBl9S3HExYX4KcYDttM86YOPuuN9sqEjRgM4U2pXIczbruEg4YM96qOPjF/Uny/3buDmhF8h7zaH7jsuQejnCRYcvLxborefJgubknFT7lv5tmgZ3W8tt204RSTbC3lKnG/JYoPfuv0TeDXNw07bKpHNdvMYuKWsFnMZ+97ndLmuDPvhg4bzOuYjxXxL69OkMw/Kl3P6VxxXz64Jx5T//bLri8nXN/LiG73xtCLZ7Y9lxQbghT5fdUO/ZbMbefa49LlPm8z21XaeUs1zXnJIQJ60VsAaIB447xKihsB69hN/7t24T454/5fWYOssRoYiodXA9Ep0aYR71SYlxN9LAXRFJyXG2sLsiiLcFGaLS9Bx9W9cxqPtkYO2YoDq/EAcdMc8yGjGoEGbeAK1uU+fBXO3+Gvut1z1F1tU9Ueb1HrlXnt1bDORRKE/1CbmeEQEZAQO37p8xrutoluU3ue0fESOp6SICGkrIwbKMrYzg6ukTMAxp/Oofz39ICdCl23q574usQ4Z1o6CXA/sIX2wVRq37PSfGB4kixn611mwzeJ6M0aoue9+/YQ13/tadnLJSJr+USEtEMnOYUctElyNCifAJEcST0KqosAuHft1DQbSHgUiyrdt++yhzbPMGWfQqtN9y8Kw1rY1Eq2+tij+PUINqbrs5211Don753HOeuPH+4/2HBL4ogV29GSNZpUY8CbPXGKPdfx333lMdn3Mq+1d/yIdXDEgTzxmG/DBGck7yfmXGfurg6Einr1/q9Tfv9P77b/Ttn77X9//8o77984/VGPzi7am6433FXqO+Cy2ZIpapaNUUbZrQhrVnTTkrxuuSdXfB2nnHmni72ujqbqFz9kpnVzey8fcDBmEbgz9hDL6wwRIj8M3tUovFCkPEGkPEoI0Nwpvi4wBjXsLWLA20ogTDPiRo9Q+EGZYr5RbKJ5XugZ8YvI5gAuUV/FLjkxjK5KIB3kC9C+v2AM95+b8nsbFjw5pe4TDSO3+aqxEwvE//DOIpRAHkHQY1iwopQTNI8O1GpJWX3DdeTKVLAAAQAElEQVSkypzdMhzXtUcW/tPZltfHsyv95cOF/vLTmf760zl30Zc6tzH96o776AV7R4w5GNV7jMYsGRrXiUYN+9OO/WnLPraptFXTNsrsV3POCmgFekEiKhjqmev7lLWORkuwUKOFWq1Tp56zqTAE5/0jtQcvND86rjg4PtW+Yf/hoWbzfXXsRbuuU8O+NOemriGRQhFAI4QbgT28lmf1Fb4TcCIzf1XpxDc1tyie4ZtnOEbwGVFwPQUsXvcV5LPX6cx8SkdeyE2IGKk9EQlR4t+2VeFaP5RZ3EHAtKAHY+iALgJ0rWd93rDPXHOGqPv9e0ofcxZYbeGzwV39Td4b3XL+tl3iGsPv1fWVrq4udWFD7vmZfM6w3WLCBTaMi4uLGn6FUfiSuI5f05HWeRi35D2ekVZ17+B60jT6M8v9Op/N5V/8Mg585+hf2Ng/qGevw0Po0WF1H0ErXth/yDltv55PZujHqBtoPDqX0cGURndQUEJ+qco1KSLugUPj494NnEkifkQQBJRGOvl3KAHEDUlPoT/mcbYpFBHUQuoxit/SJ7ecOVf00YZznY3Cw3KhQr8y6RGpVzD3JEmhnWcaCxPdCfqyMxQRSind36O6r5q2rTzr24Y5erVcagGsSz6Pev6LCGXGqu85FKr62HsORBc36OTAPszzpfPwXHhPpZ3RV0PgSGS3RYwUuTTMN9mgfuJx/j4be186UNaA/rsMJ3Aban3apralpQ1uR9UZ0kcgsRD1LKrpSO/87uG8DMbYWFcxrTIO8eOg9D/+JfeaaaUup/p+5oOQIkIRRqo04Xbbd5HTOKcQYcyMvGubTN1G9KfKwH2Ev9T5pdAvronhZCHx6g9/vjbDqR6mT7HNg/rR/K3nMSFItf52GNp9aCtZFssDuH/tpseRwRQvSL4DCoqEH0qADLJAlwpgLmZfYF1K/+t//S/95S9/0fnZWZ1oPahDkgeKlbFBoSdYuUdeo8wC64U4yDmCrwvDLdwk/8U37mMESYAAaSOeUkd84KnG47sTTztPhOOy/UBQHtRupGEFstIdHOzLf3vff+b522+/1Q8//FBh91uMvw7zhL6HgaZhYSc35D1U7Eh7p8SvdAbxqJtAKKQtDX3+T1/9OO0XIru3yXv7yhOPlcay8CTpidF/osCYJkCHJ/ox5ST3edcyOdH/GX+h8Rsmy+lyzptIx7dcRzlv6kXienuZ1xPXfCtpzrlOcjMW1RkGLy+ObdeqbVplJuVMeEpJESHJEA8NoA95cX/tS5qdqNXnDL6A4omECcVtKNBCvAnOJqhLBPVCJmFQvwhzCZ0ozvs3JN5HEI95qlz9wuMaG1+IRpk1xBQEeRqCTgj9/ufLNQhFAIqIunAX/AKhhHzcjxUpK1KqvAR/xOhXSJb3wGQunoioumZ9sF7MGXezWacW3XO6gYtwL6DeLDqdF/xDNuHHxyc6OTnhUvyobtgctuYS2T9V2tfJbeDwtWBOu4UuZd013/EYzJT83EvlXMEdBO4Joq4+p9WUwRe/22kddr1mbPqMejjAbV4F7ZmB1os8Om/a0r4Gf/Yc43wCPXOeZCvGGqrob/X9/IdEfp0Hso4IJRABU194CiWwqBYKMR7H4giHwS3yC0X7Srl7pzx/r2bvG+X998p7b5Xnb5RmL5W6YykfqsQe59lWfWlAUk/e03zzkHfgDBUZlA+V61iRpMgSemM07Uzz/UPt+TfPZhg6I7GhW+sW48SdN3b0c894DdI0bafZfK4Z8nY/pAjllJCBpGGDYXehOw4B1+cfdfnxJ119+qtuzj7o7vIjRs4zrTHsDcsbRb9WKkVJQ0U2RfcSeQTGPjJSwZg7YCjeLK4x/l6R/lJrjL7DzbkK+cTdhbCgShh/RZxCXMfvF7fqqfdAvQfmxcJmbkBHBy4ASmqkZgb2FN2+YnaotPdCjX8j+NW3Ovnmn3T49gd1J+8Vh6/Vz0+1Qe59e6ABOSmTPmdkl2TdLDR7xPhFCAraEvRQBW0Kxl7plyoYMm3YHuu4bdP1uZYYg5dXn2jbuXq3aXmltL7GCHyLnJZgpcKmubgd5NUjox63+2REQQckzuvqqYbBeb/WYIhGJc/QnX01+y80OzrVHCPw/MUr7Z281h7G75l/I3j/RKU91DrvaRUzrbg82ICe3ulp6OBWmZL/4DZDIRqJv8+BGKFtnC21n6geBwN90tOuDYcXHyJWHGg27jv3JYjlNf17Iy3B6lZYz5XQjYRBPdXW9YooilpCoYBBwRoTlr/ljjuB6jdvGy+2lNrhIp0d5CJQaK+hSh1zhH7mqTkwDiJleY1tGSPtNNekICUgvMbD59fjdaBuZRjw0n/05xKdvbu704ILrx5jXKI+OSUlxuPAWPF8a/TEjQg1TVZGF3NOSpST4EUEqUoFAiHvJy/hItSx9Luesk1dyK3gnoATqfr7t4DXk8J8V9cUirRcNj6EVsP4irVnxRp0I19KfPz0EXou77ncH/sHBzo8OtQ+lwv+QaC2ZSxTyQ1zhGVqGc735zp68ULHx8d6AZ3NGDspaYOe+oC75LDtPvIlye3Nte4w5Jrn9JECI2krX2Ls7c3lPa3XV6Nl7sipYc/Wc6FyXbFgfk3k7fCOcjJ96T5zXq6TDbiOs+Ri0/6+jpdeDvdB13vKJTpzfn7BmeKv+vd//3e5zQvqaDn1zBUr9oe1vlyg2lC8JMxr9hp5LUm7xL9innT+BX2kM6tOdd1Me8hpn0uYvb19+YKmbTu5viISoh+7AL0cuzuqnlpXg3DVJ/juAm8Ni/EbgvLhKz92mt7DpUhVZSVoUL6RqjvCbiNVfkb+EXaPyAmagan5IHAbibgjCDefvCJCEc9BIkDj4/DRVb9UcUAfC+PYmNzjvDxonOPGPtswbid4v253j+5a9hv0q9LqH+P39LfzczkRlCsQ1eePYFXqj7vhgZZt36BNU4ADnZZEEUHaEe6vlJAn8oiAp5Bf7TxhBmGq2An4Wzj/kecfIgF3+8B49hxgHSwwBsCLUlAEequAAncrrpE/DmaCCKjMx58gBO3SgL5bP4Ng64/nrpTRI2cG03FcpuG4rgNRldA1I9A3sjJLEVGhwGtAfv/rBo4Y2AuMF4K9BmQi9gKinS6KoneKirEKAWtC5eD/wut2Oq+HYJf54Pt1LqcF7GnYyOiL0D+e/1oSoM/Rx1GP7N62zs5dbNm7xGq6639wO+T34iG3qudMHmUX2+CIkMd+w5l77+hAx29e6d0P3+nHf/1n/fP//1/15//+r/r+X/6k19+/14u3LzU/OVA6aDEEZ4y/SX2TVLoMktRC8Q85YTzMWpP3gnXwerHWxe1CZ9e3+rg1AH84v9LHyyudX1yzz7vW5dWtrq8X7MkWsjF4tVxrverVcxhiK6TSI48hIWbAWbCKvG6/ETLtqn6cj6i+8Dgec6B6HNTPa3+ptLD2kinsOnVQ/4EMvR/YUMYAiCHBjwiT6q4O/PdUhEl8xePMCm5DQlqczArUbuEWbvzknSOpSVkN59Scs0SqgTqu2O/d3Cz0EZn95cO5/h3j718+YAD+eK5P59fsRxfsm5e6Q85LZLYhjTjvpUReqZXPNbO2VccesGtN4dUymrpfjJwUzO2GoCWFLGqLuY/QKrIWJeumj+2fk27o7z11Ryfaf/laR6/fyn/qef/4pWaHR2rnewrKEmWkplHKWZGykhGhiJD0FNp5yuj2XDq6xu+9fxteuXbvgDihspN7IVbZ+kt1i3Acz75BPzjgae3sn/iPaShiQpJC0r0/FCmUkGlOyWy5bOuQa6KwDxb1KaxthbIHlL3nTON7vDVn6yVGXsPnAhth7zDGjriTDbN3nDlvMSheYVj0uekSY69/ePaKexzDbvPPzs9lXHDeuLy4RGeudIVB0gZe/zDrDeehW84Zd+TvcnymX/uH/KmPa+k2+Mw1n3fa29vT4cFhPWe9ev1Kr5kz/Ju8b968xv1a5r16/VInJ8ecx45kO8IeZ6rZrOP+Ed3rOjkv51lbjzDc9oIM6n6DPbnLFAKKCEUkBfJLyDKMCEmGeHZ6m3yE3t+D0PGd4o4+kTYiFPG3gULjQ3+O7eCLe8N5buUzJ3JeIO81bv828MBZrjDGg34PzhlB+2ur0OUxI9LLjbPP1LD7l2F5NYzBtrPsLfdWGb9ou3VthY75N7cX1KHeT3heJKxhzGbuKCJCA/XZUK8N9fO5deO5kvbwMl+OdatuqvN8zcwdQXZKfDL5t9Sj4RxvN0nVU8YKOayok8fAQF2M4swdgXSRklx/p2uYy3JFI+tSSlGl5Hna6QzP3QP5VpBfAeY7zwrn+zWY+pQ6/FJ0t9Rxav7UffKb91WgrBD/KCsiattyykp5BykpIiRe+aGcqd09/VPbvW3rwLhyu6f6uMeChE7upH8oaGyd36iPy3PZlvdzcB13McVxOisWWXxetTArXPst8AeoLyWTqLi9lRYNW1qgVg5HdbsTumIENCJpPEsHNBQxQTyFqoxIZ2ef2KhcaunfcEK4EaGcSQxMMx00oWHwpJwJz0qERy3IGUt8+YS+/glFGNsUsaXPEKLdc3fd98wnDseJCKWU5IliNpvVCfvk5ETv3r2X/8yzDb+m/g1g/ybw0dFRvYibsdC3XVfTRYQQ072w7NbveNxEQ3x4ZfpF6MmDErqzH7hRk46fB+7kqtFRECvJpIQ9lzo9E0ed9Lhk8+ToRdk8x7O83Ndd12rmhQ00TEaWg9PcMrnfsDAvuBh3WufrQej09nuSW3CJOF7irZj8NlSHjSB64sWxmznfWV0w3S9VhyKIw/B1hUcX8q6O7cdSd+DXQFUcznHCfaqtLNzOL6EWTH0sh3HwMA7QoeqHRkTNXxPV0yfksM8g+Po1z32t7xMVyqyeidrjbLfYEnN/GVPkHYp4aD6ydtHkYD+Ed8vAdf9SB8sk50k+UccabPkhFxPgAiD3r/1B3BjnEGSaQESS0yY+zrNtG8Zf1qQf7q+qa1TKejNDL31JvcembZ9L4QMu0u1umrZOjtZH6+uGy0vrpTd/d2wqrZ/mDdvJFK2jzXx3mhgR1MUQVFJI95AfGLz3PMd3G4DbUpGRS3b9M+1gc8gY6phTWmjDBiF7HiV+hBd3pEV9BjalA5uSWkKQnvCckiJC/mf+l+Dwezg+EIiIz5MgQ8vTGHAPzPkTKo8UpbTqy1xDvFDqXqvbf88h6JuKdv+tEsbf0hxpSAfqY66NOuTegARoUzHcLmTr/HaAk5d6+XX7OFBl+i23nYyE28jtTE03VzsD3Wwb1iilrCBdrvJNajJAno3lCr/F3SHnFn6UXqvFna4vz3WB8eXy00+6Pv+EffZCa4y0Nuhqs8Dwi/E3BpGE/ENNzSep4+Df5lDWIGEgLpulBtbJAcPuZnGDcfQKXKrcXSoWYHmtjHEwrW4UGIuN/u5GKzbGq9trrTiIbDBw2MC4YVPYo5+F3Etk9dANB9I+Wqnd5UMIigAAEABJREFUU957oQYjcPfitfZO3+vw9fc6fPuj9l//oPb4rfLBidLsQAnZRNMociPlrELdS4SM+ws7FU09EbQlMFiWzUqiPWnAtFrWMi3rW+RypSUG4MXlJyhG4Osz2jgatmNNu5CXMHoW5DGwnozoZf0trC0FPS73OlXEvk02BG+GgAIl9YGupE5qZopuD3Ko7uBYexiBD07eaB90Ry+V949VukNt0kwrdHKFfDaF9M5DIcytGqBDiZHiHltahGpLO+3GI6LJ4dXtD3IyqXACUKiw+8X9s+EA4Z9qLfRZYPCN5Z1E3w708eD+N+jnwqHSMgnkGujcaASuNaOmg2z0zdQwTWC8J8oKaEDHetZa1E+tZ+A07KFdegZFnz/mRQR6nFGHRm3XqZvN1KEnbdtVXiRnLIotGqjDhn7zPOn5cclBxdT+vvbvoEIcw3EH4voS3/6IIL+kBv1rmbO9b2ig9uecalgiTkRQe0NQENLoUH0IVvXrNzzkFRGKMB7SF/c0snU9i6n9D8Ff5bIsfy6Z87UsjIEyBvS+94GSQ7HXnGsOxecXZ/rw4YM+fPwo75+cpqNP/Nu+89ovrTLzDNWvch7QH6Enbddo/2C//oDT0YtDHRzu04ct7ZS8Z1uwB7tjP+aD7hL9XKKrtd82a7keEVEvJFzGPuvkwf6+9sAMPcjMEz39eH19oysuLF0v+9umJQ31yQ3lBDIqNa+eecplrtgz+hLF5WzgDUOhzmKfN3CxudYN+Z2fncvwJc3NzS0XnwtZlzbIxelW298CrgZj58c8uORC6I55+o75ccH+0QbhgjxTynKdLC+v926L6Qy5tV2nTHgwwsTj+NRGtb9oe0TQhiQFUEgVevKYv2WF3cbW/4hYE3bxKFBOmigmpcAdMjUiklICMSK27ns+8ROJE+HmjSCP5DxIQ/vSI5hnZE38nJMy/ZlSVk4JfshPlQcyLHXsUvete0C/Bs9x9L/7fBfT2B6Yw/sncQZ0u5CH85bGMsRj3i+DiLVjqIed1a2HXJBBRMhySLQhaH9EKMKQQqoQj933Hvz/eP+zSKAwlxTmir7COhNTR4YUwUc8qIjnUofjq/yIbZgZoKA/I/AQFArmoZHTsBZ5vsiMB+tTRNQ5wflZh63vpqSsb0QoYguF6ou/UoX0cw/RH4JDNVk8cFTdNIj6PnCpJ+NoYBwWIOZ6hzlt3a/hqcnqZ/JAt++Um+mWdU8+533OuY/8tY6pHj8XP/6Acn4u/3+E/R0k4D40nitq5FsVfgmPUzv2Y87v9z3kyUgSA58Xl9e57RqFr46qDbwhFaVZq70j9lIvT/Ty3Ru9wfD7/k8/6Ns//6Bv/Oehf/xWp9++0f7rF8qHMw1dxhAcGHyDs4egqWLDIF0zqJfse2wEvvFvAy9WurhZVkPwGQbfTxc3+nh2qU/gDJxj4KwG4ctrjMF3ur1baolRc2Wj5rrX0FPbAalMQNRMD3o0ZVQPAfeU+J+95EN7C+t2sRwmmOek1D0l7w+SIpIKflJooDCaI0dRTJna9wQe4wYxYwtXcnSLpOUxinnAFJCEtg5aI7NbDOeXVzcY766qsffT+Y0sN+PCv/V7u9QtxvLFatBqPbDfFfWkcpGVOTs27E+9L2w45zfsWTNzfoaXclbKSZGzRFuNwl5i2KKHGuvI4sSrdXBv0e4r7R2pOzrV3vErztqvtI/Rdw9DcHd4pHafM/ZsT8G+2fcSiXKC/IP1JSJo4BYS7R+hzx4LwMwttRwN2T9hG175O26y1068wD1iG8fkHoU6PAH96+CajR1PcM8vBGxRKANffQf0p+7/2atvtlivN7LbP8i6Zv9ezwQ+f0xgP+/ziOE9vc8XN5yF/KeVrzDqXmHI9fnARtwLjLjnxsW5zqff6N3Ssy09t4EXI/AVaa8x8Nqo6zzvuNNbcvZZcd7qOasWFDkilOmfBp3wPmA2n8l3g4cHB/UsdXx8otMTcHoq/5nmE9z+4drj4xd68eJIx+AEI+/IN++Fjg4PdXh4IN81Oq96/mhbuYyEnkUEcpcgmp7AEcEXRARhW6CDEVs3VArpHu7pqXfNF88utXsCQX/HN1zHeCjQVWcW4W4DbeHMuaR/F1fXXI/caM25b3N7p54zas95r3D2Y/CzvdkqWNVxu53fRO3+OkRE7eOWPvYc0DIHuC9yco2kDWebJbporLnP6PFbpSOCKSErxRivR2ds/O0J956wMFZoDWsH362bxYWk+Pnq/vm8zmSNPmS1bQesG5RDfZykdzmMnXoOhvbIw0ZCjy3nXEWLXqSca7vclgp0bJzbsoJwEbHWkbq5vs6jp+7GAK0gzHEGxoKp66+feSJiDJ3o6Hv4Or+tz/lNqPkS9jzdJnhKKCoikP8WtCmnJI+hB2T8WUGY6mMJAeahwpo2cDYdoAUMlG+4ThP9vGdqJr/rQ+k0s7AGDdxn9qjySDf064Se+5Aef+2DqS+gfcWmnnncX4PbYTytEbKhe1UxfuTZwG3bxUCby7Zv79saoYikMCzPSkMJGVa5Wq9Sxp8U4biGqjstGKRWTOt3JqIVL+VEZCIlaM5VKR2WEm7zQAThExTOTf87n4hQRFCFEZl6e6K2ceiEyf71mzfy/+37448/6Mcff9T3338nG4P9G7+e2FsuLp0mIbQI50FWfi1lC71SMx5jZIfFBybqrnvAmGInT23dY+Ix+Etf4twrACX4FelrFbfZaPfZjY+iebBYCX0B54s1L9wVnoRQToe7piklJrCGS8YO4++swhfHlot4nN664oXXP6XlRd88bwZ8qWf/El0ytT5tGBADikpSdClVHWqYqLuureW4vIigJZRe5VvqIMNJEhrBd3pjcvwCrfH8IV9NcBoyvZfhF9yO5jS1XsgiZXQ9J+qdav0jkiLIHPCt0f9jf6ZaTnRb2+r1ZxfbMJOtfOgVVI0+gTd+cWzfiFBKGdk0ICGXJD+jjIfaj3x4SYkO1Amr0oG4Ik1TdSAj44Ssyc7F1QnWeThSBHInwIt18pisgJdGRAT5ZBbbrm7MvHnz5qwhT9XHOlQ0sFAsuFS23o4bxqUm/ew5LDm8ME5odk318IkH5+SCRbH4cGgC3u1bqsS2HojjRgT1tJyMjDuzACb5KdRtoA4en4brYn5EKLm9kRQRQDwBnnvHUgsNsGuMEds0UsjP+LXLcLwanzReUCaYJ1LYsGaDXa9WqdtXs/dC3cEJOMV9LLV76lOnPjDkRdZAHQfVLkQCUPJ1XhW13ynRtPKJyBu0LaUk91fDRqfrutqXniNSzgrCUs7oSavZfC4bMA729rXnDf2s06zNanMos5lMXKQFoCZqkNusyYQ3yomN3rDRikPCYoExAgOe3WsOKD3zX6HfI0IpZWUOdjm3yqBpmlpu53rVdSGxeaWFbD6KDZ8cOAaMp339DdpbFQyCAmHYULi+U8IwGMtbDRia1zcXWl1fsDG+BNfqb2/YHBNWDYcbWQ96Ng+bOh8XKVF3jN/RzKR2ru7wREev3uv0/Q8Vh7hnGEubgxOlvUMFfVTameqfhE70SUWiXyaEBuRSgr5BXm73QHnsZJTpsUmGBaNwj1FzfXelFXVeYPxdghXY3J7TFozdGLkL7RJttAFZpAkMwjaAFmgh32I5Gch3dA+qZaIDA+DOQ72omxGNStMpz/bV7b/Q/MUpeKk5BuAZh3K3MWZHGtp99XnOhcxMm5hprU4b9HOtBprJz0hbmjUocNNuqN2D2z65oYV+R9LyY4pqUkdcdjAuC+uXjcA9uiL3kyl967YPGPU39GuPnCro94EwYRxPw5JDkbFStmEdo3Cmhgn9HDEQ7hpZAsU1AarQk8ehT1hbbxHd9mwamqmIQKeTrMdd12nWzVjXjbbyMvoeEWRRmB+LPBbW6PSC9dtzpOfKFe0dkEOgNykl+enRzw3jxvHtbxkns9lMc8aky2kZL+Zlxl/OWU6XnJ6yIoJ6kSrAH/Q6q4gg38dw9oV+dP0H9M1uw/yvgeMajouk0QvEbYcZCr4jHGeUyVobDsGW4ZKDp/dH1zfX8gXH2dkZl4Gf5P+DilzkNerw8AA6V9Nm8kL+k1yhNEfdrNUBxt/xUuJQ+/t7slydflP76VY3t9fghgvFGy2Y11x2z1znOJZ917W1X+Z7c+hcM+ZQ91HKWa6z+/icixf/ibQ1lzhO43705dpAvzvOhA1j2vu8NYdXwzowUFfDuuD01hvn5/9D2Jc73hP2zAEoWS3PcZZcBqw4kG+ctpYxILcN8/OKS9GFFqzTzt/lp5zk+rr+ltkMPevQ47btZL1OCdlFcvZimhHd7aZL9E9UJEXYpZ0ncO9CCv5p94ldz4ObrPA4kHFTC8O7facw04hQxA6s/1tE7PB/we325Zz1GA3+CWNYSo2MMZ7duZbvqllljcltYbnqAwKz7nrdqRTmsEW5D+uZGwYw0QEZO7cJY66FdIU07rMRhTSlxi2EuVNMq9NJqMSDuzIUkIhQpKQIqEbA5g0JnhEK/fbn96T97aX+n57SfW0Mnoe3Y36AFvyWTUQoBf3OGBGPdcXhRkQowiAgAC+aZZUSKgfFR+Z85XQRIc8Pnis8RxC9vg73XOZ5q2ddd9lBecn6Bo2IbTkjrYm+8Imn/MoopH8IILvqZ6aASRg6L3YkI4pE5QsQdccjNpeqtMYjnDxDIb967nEB8Ik5pcD39HXoU95v9TuvL+G35vmfIt1/qkqiMb+jvmNqf5+iZurur47nPk7xHN88h/2RcJ4P8BAqfJ5iYL+94qy2Yl/WcxIYspS6rHZ/poOTI718/1rf/Ok7+c9Cf/cvf9J3//yj3mEIPq6/EbyvvNdKXdLQJG2ytE7SirPTinG8ovgVI2/JGL5jL3PL/uiaPdQl++dzjB8fMfZ+uLjUBwzAH84u9OHTxWgUvrjS5eWtrm8Wurtjz4MxdIOB09ukgQPKBJpTpwZTiuKNisKEUAqzSmG2mEAIPhUOVQNzW49xznPcsGG95m6BxdjBSsx1mTNuSlmBW8x7JUJ9KWBQoW3Oimw1wf7PQFUcPvGpDbUSU1hwrgFKikiqc7oS7aCMXtWQu1hudEXbzzGSj7K5wvB7rTNkcn610NXtGsNvr8W6CNGI5qi3XMhHnFQTe53c+AzTyjTnTgl/4sweUKPgHlLmvJvVp6QN7p591Ab0mbMi8fqKmWJ+oNnhiQ5OX+nw5euKgxPOnocv0JN9NbO5UtsqSBspKdCF6qZ9EaGI0Nc8Y6xJaqa7IAciWI6CCunXvti67R8hgknHSxQ9PBPD9IE7uQqRC338fCg5O2yLAX32ujv0A3Lv677d+rTiLLi4W6Czd/IPnC5ub+Xzwy26foPh7wHX9YdArzHSGpfXl/UM5HPB+b0x91z+a6M+F1W65V/4LMKY8dnBZxIbe284Q92Q/2Jxp3pu8NmT8eZ6Wjw5JXmd77pOPt/4nHSAwf4Qg+2LFy90fHws3+/7F7z827z+C7UIy14AABAASURBVJ/v3r2Tf+nrPfTt6zdymOM4vtMdYCh2HrYJ7HHumnHuaLlvatEDl5WbrJxTRSTXwjIc0PNSgU8RIYclwnMiLkgTItVwPffEU6YZE56G/f39If7FFuhVxt26XcOgNXdaSwz0q+sbbeizDTqyQWcGznyFc2Oh7+SJjnRMFqqw+ym+pKh6eKiBAjlmxmVjcA9hmqGWc6E+3uutOWtab3rKts6I+ib6JNGHph4XA3Xq0XfrffVvx8JUjYk+lP45x2ERoZQy+89GLfNLU9HAS1UvvP+sZ2jqsrEOG9TTZRJBfiKixs9Tm7h7bGiT22VeSqmGi8fpCuld72pY3LrtNwpj2eGF9hBdwec5wH70unVO8zUYyPs5eAw401oebYoIRXwZiTC3LSfal0GK2s6EP3CHxmeqk9tn1PbVdjP2Kh1Y7gbEif9er8a0v/lbBUKLOK+4zB5d2bDeW782rLW+r6hgn+EfJhjRa83iNWGDe0O/Ww+tB86nkJ/bQ2XJnEKQ5eQ2/zlY1lO64vaRTAgn+NT1CTlG4HsE5BkgJ+WUlSoS9B6jI6N0KSVFhFJMvKSGweIwI7kzCI94Wgh+PX4C72eAEeGPxFdf9/x8zIiQ6224jjmnWmdfGnlS98T/zfv3+uH77+Xf+PUC8OrVy7o47E8TPIM154Y6sQzXjtD4kHdEKAJ5VBrwt8Cve5htPnT7jkFRo/gT5o9MXPgmt6nww336jlVxV4/Y6XNSxCPUtChEjUlCK5AX8klJV1xMLlnIraxWQoeLHFLK8uLmhW5ve1nYII+UaDMI2h4Rmh4r75rNri867+7YzLLYe7H2gm8DsPPN5NmxYPoS0gfyxpMY+pWz88xKKSvjT8n+ERGhCGMqaaQRgcOA/Mw7RQv5n/jq/kEsFl0dX6NjDJr41UcGCQQeUyMiKSI+A1H+Zm+tkz8ugbIVOKAm1Y139zXfqGF2VPDhFeke4sKofihMOw2c96/7jukTOaFF6NAoq6kyYzSnjgiyfowxdJzL7K6pnEfN5J5D3nYD8pj6PyIkXke1blpHN0yoXtjEk1JWw/isizx6ExFwt3XElXNChzsuyvd1wObP49p6l9AvFziwyHsjcMOGddJV6655dWJmUrdek6NoAZhelzNh4kku/jFCKRkJap0xgngjVX2qRHBRCnKxrEcg8eoniLfyEAQs+wA1Iqn51XP/eZrPYz9ZSCGpVnRL8EcErKiMR3nCVyQpjRgiOEQB5F2Q/cDBygeoHn+fsvpIhBM3h1KFyHeQOCAbzruCilCz+iXw/g1chhSKMCT3Vyb/lHN1BzLNOWHobTBitdpjI34w77Q/azVvM+fzojSs5T9j3GOULBhHAiOIDZod69b+3kxHGFuOt4eBIw523XxPQXs4L4uzt0pQVtMp7YK2Oo6RiJtTVk6JdVGiqVDK5YLBZQWXDIHhTxhOh5tLbTD0bq7PtcGA2t9eYjS9UiGsYDAc7Af9HfzFtWxsrb9JTLgNjYWNhVSqPBRJrtsQWWpmyvMDdfvHmr94rYOX78B7zU9eKR+cSPND9c2cS4q2YkP9+9SqN80NNNe+Gqi8DcFCprnJyjkLESvYPMllM+aEQdcGz4IBu7+90uLqTLcXH3Vz/kF3lx+rf31zrh7jZ1leS1vDZ2AQj36pwAgc9EmVDX0RbETRIppVxEd1E4PT+t3LIVHbWVJDHVuVPFPq9tQeHGnv+BWH8re09Z32Tl6r/kZwNQYfaDQI76lPGIVtEI4WM2urXs2IMM24k6yrtaygBhOoDcWrmFKZYhmwKQsYIwptGcRODqwl/+b34pZ236in7waMwL37DXe/uNIAHZZXKutrxeZGebhTLkuwAhvQV1AbVVBmMFbCNcDtaoyggqODb5HrSK1l1LjEH2MQBvfxS0iEIkIJfXX/5pTV0M8jmupO7nT5CYUJ8FgdmAc9J97e3nHAv+PQvdbAQaXKhn6UQdwp76bNatsGtKCp+pQpK6dUy48IYhsQ6u3vRKr7D/xEhCJC4tWjh9nH8jUe8UdPxOMEloNDTA2RztQY0I8eGQ3oygjnPchr1oq91S06cXl5oU+fPsmG0KurS3l9sYwODvfrT5j7t3lnXCrknCimkHaDiq208TyC4tkIe3z8Qifg8GBPs65lzonaD2vK8GXIHfsu//bvDRck3nfdcOD23s51yoxr57+3t6f5fE9d2ynoD/fjkj3g3d2d7ujfJcZW143mKVGXCMrA47Z4/V0zl644vK+2h+g1h/gNB56ew4zjrNgDOq/rq2v5Ise/5exLHdfH5fi3AywzY0BmLms95UXaNXl5jTd/w9xT13pUOkVSg07NZnOM5Hs6ZD037M/MZ0G41dB5ur2FPrmnpJfcn6GIcNeBYOhMEO4dCL5f4sKVveIZvQRs3RF2J0WYxpaOWRGFMgpqXQuvYY4WMcbj6ygVUb87H+KQQCJgcoonYARjNNFvlkfEOJ6q3zzCPue5fgapySwilEBESIrxH+4I3OQXYboL3T+oAe3BS5NQdQ1VxrSRAN7a3oGAnn61Lmy2OmG34TD3uyXk+OT0hTfu6+i2RYSo6Ag98xCsGkGPnoD3PKQIQsJUnz0RsQ0fqSNEhMk/8CslEBH3spySWgcM64HX/aHq0TDqE7rFO6ZBp8M6KY/ZrZ6NGggnyM5wLqTwi1IVJgH/gMmaucTzjfXOY8Vzbdu2mua0IIdCfM8XjrNhrhnQXfMjhareQSPgbClJND1w8forqLYPlXD9qAODQWNAEVlUKMzC7zjM6a45LYNtHnuKad0nvPKJE4kwU6cFRNazj8MIiAhFPACPXwVh42vXiID7OTRyA+p8xDNRQvApgkA7ZPolOAJhvHL8SuH9PSjFSBTEa/JfHrWBUiVP2mzRa/s8CXou+hNeyOn5bnN4TMyPCJgG5NE78Sb6KPDv4CmUYUCoQngMJSmAcAuetu7CGON4oNxlzQ5m2j851PHrE73+9m01Bv/43/5Jf/7v/00//uuf5d8SPnx9otmLfQyFjdYxaMmZb6leS9w2Bm9yaJOTNsxfqwjdsR7aEHzFPuvidlF/K3g0Bl/pw/mVPhkYhy+ub3V9u9TdYqPlumf/N7D/G9gLDnVuZLqq04r8bJtWSf2YadAw/I47MK96b3ZHmXfccaygG/ZanvOEABLzWs5ZhnCTrM48PgMvOfMt2es5D/HQDE0QRVTA9zumw0WEAmQoEHMoK6mJrCY1avJMeYsSyK4Xht2NLjD+fry41k/I4cP5NTK50cfzW53Z+Hu31t1yQB7Sug8MkIlZMivIL7Hvy02rhr1s087UdHPcMyXO7NmAl0EAAjSkRpvI9FnWJjecjTv1hPWzmcpsT2n/kLPzqQ4w/B6cvtY+58z9F6ea+Td+5/vK87lS1ylYR4L0kZPc3hKCSjS50qJRIpXSEbyVo92HNCJBVOCKHSQpVRQFNJy6rikD/Q/sr5jSxBgvxEOpFOj9rwFDQSYVivrPSQfWuoH7rwJ9Dg73nn7D/t5r6QpdWKE7XlOX/sF5gzPDeO640w1njqvrq/qXg2ysvbq81BWGP9PLiwsMvuf1PHDGGejs4yd9AtWNgff8nHDiX15e6Zo8bjES+hyypkyvzV6nc0ryfXHXtfX8YoPsIWcA3+WfnJzo5cuXI7jDf/XqFQbc18D0FfxX97/Ve4Lx99g4eqEXpD86OtLhwYEO9vc5V8zJe67ZfKZZN1NHPxtt08pjJKhDRFQZphRKyLUiJdzwHQYSiLA/KcLUSMJTEWH/55jS6ZmHJFPy/xD0mSpuWbQL/UsgvP9fLLTmHLrGHtCjL+LsGOgRlwgSuiX2XQU9FPqN5pJHAeyFSK97wEJpA/80dQesp4C1lU0o6JPM+MyM0yZnZZDgOY51ak3ZRo8BzvrvsI6x3TEXNPR7ylkKxjVl+gxamEupAgwB11EOVn2Ip/Cn+j77OMj5Z+wdLXkb1mXzxnS0nPyt57hqMTUTEoa2/+xOIadJ6aE9difaVUEcgVo76u386v4a97A7zvE7rEI8pHG6eyhgbt8pLumnvArumnYK26GO43CXZzlPqPHJsuZMeaa7ELznEBGwEzANJfwpQVNCFvCSFECh+rgc16GCeg5VrsyZlSLdbV3pxBr/t3/GvAb0dqjl9OpZ53t0foNO++zrtXeDflVwX9bD/xw9a3wvp+trnJ47nYH1/jF68h4YJ167rY9jmYV4ReULbYsI8QKoYmxqVQ6ceCMCLoBW/UHnraMZyjrX1QkwN1mBwBUPER0hpywnipTkSTAiyNVvqP6z34AV4NELIyIUMcF5RM1HoZ99IkIRxvPRrABTSFBvD7QZg9oXX14wvFi82f7Wr/9/3+++/U7+yZ+Tk1MMRQfy4MwIICJEQbx1+ZXztdBNCbkPi7Bvix13KKQKSeaDCHj3SLC3fsWz/+Rn6jDcD7Hw/MwbQUxAplXPUZGx/ii/L/ysaFZKL+q+IPQC70Oz47vtloEnw/lsuyAiP/MS8qzFko9pRMjydVxPsoXB4Ly8ePsnwpae/DmIF+J3THzuA2POBeQMo82Y5ygHspLzt065Diln/EaCjogIF6stqe6f+4zxQv7HRxoZ2n0CT2XjMIUoKZTwGBFwJmj7wNq6/u5kUoeIqHWMCGob+vwx7yl2YtUgPrz3XNzOn+4aWfZMy1F1V3Uaw3a+JFNEAN1D9XEio3oePmFn/eCYKE6/jl7zirHfcYsoGybHJQeoJZsH6651OlJU/fOkFUEkjY/1zWN1YGKMCFk/vWE0rH9t29UNQWZz4BRLNrPedN5yAX6HztYxwQahZ8IemHRLneApcSsYspThtNJDudo+22hynIiAJmD6AEd1Pfs6sQ+aqOtcqLfzMCxxx6uo9fDCUOp4rjwi/Syl/+7Dt25ITW/qekyICMnvDo2oDGkM0IDfxsINdE1Q/alnTkArsBZ7OrAhbg/cla6/5A0d2BZY+fVDZF5aw5eX/EiGY/siBxl4IyV5bogIRQTuUM5JLevTvGswArfa8wE+hzjayYbHfnWjDQbgjY2WGEkGDrWJHeQeGz0bf1+/ea33797r7bt3HBBe6cAHPea83LRK6Eg0HPay0SpyK6EvkbIiMuVn5WwkNdSDVxQt59/EoAYjZ8ZomjCEDhhFbfhdX51rheF0fY2hFCOqMA4WMNgITBzHs8Gwx73CaLy8vab+dxrIp9D3hfl1oL97ieuGrD6MTqXdU9470vz4tQ5evtXeyVvNXrxSPjiW5kcq3b5KO9eQZ6BTTzv6RNqU1DOG+pAKNGhAiyy7Jo9t4WIjGHdBWxLuDNKwUlnfaYPB2n8O+hYD8O3ZT7q7+ElLtw0j8Ob2AsPnlcryRiKu1gvREIC2YNASYyoM2hMAZayaYQ2pQJd6Q9RPWeuStBpCm9QqZgfqDk9o42sdvX5He99v23qq5uBEef9YaQ/MX3BBc6hoaXuzbTvp+2g00PYhEloZwFQiexXLwUCsRjouAAAQAElEQVS+mqj1dIuAmUpSog8S/RHoU1kvNSzvMADfYgC+xX1T2z3Q9h4DsDFAB4zAdD56eaPUYwT2bwRjEE/+TWDkmkFCFq5RkD81ojRXxIWbAlcQMr47fBgBpMe8yuITBPJu89M9tdwfkhCD5IWyDfFEhAI5RQQ+aaDPevTBdKD9cmLCEnrUoDNN26iBZsZFysgphSrduiNCESHJqKmdQ62GfRSvP+qhGeRdKr6Y51iNz4IjHgdM8pioK+z8yRyZFOZuY4AO+AEy8hq1Yr264fB7yeXGOZcglxiBfcHhSxXvfXwR8fq1LyhOdXCwr4ycRtlyCEDWxTpBVVrmtQOMvi+Oj4i3J895QeED+rdaLXSH4fcWI/Md1BcyC9Yzw/s77+uCfnB5cy42/JuzbduQWpy/17rlUH7D5c0N9bzl4sWH4kR/Ok7DPGHh+CBjvg2za/ZzXoOXGIpXHOYnvvVizdp8Rz5XtNdG34+fPurs0xmXQze1LMfxAca6Y9hvg+8Ko+/S+ZLfEpmtcJvvOCkSOtWq6zrNuJSZcwnnNXx//0Dz+V4NiwjkXrRhLd1wAOvBwLrhPur7IoaV7C6Mn4KSjYCPg1eq+oig76l47JciQvUfFJ9MIkKSkaRKQxEhKapc/SF3yhwL46vxGePUqJVhf3V89ScoQwaZRIRk9z2SIp7yovICObpfE7oQEUpGIsyo7qSckmqcnEc6+U0jiWiSQn78ja3b48KwzAfmhR79fwrzjUJnjDJ3LtKUZwS5bZFcpzTWJaCwRajqE/WLiJEq7+jju+Xjqm+Qwu/ziBpHNVC/+ERM8X8x6j8i/IIECp1vOFrVB/RlYKzSoYwXVoGtO9A3j/2ELugrxD+ON9KTv3VvxVzk+Wkg/6rTKavSSIrwOC3MGQNzds+8sWFL0lM+CkVZNV5KjIcsuyOipuGriuqnBWHw4cXagYfyaUgBdo3w1/kW0hbijJjWeKnueCrftRJpI4ooQm66Ybd5quUIYocePeY4npnVjWOicgCICJwPwCMjYuSNZdktntB9mMaHaLDg442I6o74Gep4Ivye2v13gutVy/47lfe/s6yfaauolxwOqlshfSXuY+KwbiTy2AXeMSfCI0IRu6CU2EU8Cf+j/ZSlnSdwA6pEuWIcBxhp9vrWJEVixCVpiGFEYuQ2xJlldYczDIGHOn3/Su9+/EY//Os/6U//v3/Wd//yI/5vdfrNa+2/fKHmcE+atxrarD5L/o1gY5OTjDXzyDICI7F0tym6WfW68p+Hxhh7dnWjTxh+P15c6Qx6fnmrS4zAVzd3urEh2L8NvFxrte612QwVA/MjU5pnCearkNjTiIdpD39RIdzzq/dZPfsgz4M2/hrLu4U25FdYn5lilCOpSVkJSCGSqkjyb/8uML4tmEN71mtR/88gyuYl+vbdehzXYUp8Q57Dc2qYS1vQ4EdWnKHWyOJ2saa9d/p4dq2fPl3qr5+u9PHiRmdXdxWXNyvdLnotN9KmZA2c7Eu0isz9TTNT03Rq2pnaHdif4EfFTIIahTQDZ/gBfyG+ZnPF3r7ywaEajIHtixeacQd8+OqtDl+9wfh7qtkh/bt3oCB+yY00Af2hMSoRoikq9d9A/UaXZWiIZ6R8efHWN/hW8CELfRlBmDEm2I1HgCKFEggjHC9UH5RhqBhkXeDDS93g2e8zwQbDxLh332i9dVtXjCX97n34grswnw98Lri9udU154Trq+vRsItx1z/UadzgtrH38uJSFxh0jUvOAObdA+PuVcVlTX/DOeGW+zaXseJuxmeioZ55ilJKargv7rpZ3eMfYKA9PDqsv5zlv9r5CmOvjby+v3nz9g33N2/17u1b+Td5jTe433C34zg2DJ+cnsiGXxuLbQM42NvTnn+pCR3oKKdpGrozoZtJlmAFn4jAD0KMM8n1GzHg3sqToPF1pAcEfeJ2GBHkS16w5BhjfL73nhDBogLQAIQ9egPffyzU+lKr516mUYUnKfTKv7I/cKbr6esBFNxMaBLzi7hjZVJTqf3eM4oG4IFiDBL6CuOe2ounviOf0h11C0vIcazjEaFAj1KmX3OW+9g6lXE73Dq/2p4zvV+00Ft0YTabqes6tU0rz10D7ehph8fMwFxIr9eiKbm+EaHxH17cfL/wRtWxhvIbzt9tRQsvS+SgnSeqO0ZuVE/9xMgZv5SV3D6Qc1KCppzJb3SL8JrIH4RSaIfbUmG/Ac98y+NRo+xxOKjxiVcp64btR4P5wOmm9DV8G8/y9PxS7wvoY7vNc3zXK4KWALvv4Xo+QeAP8Y+4CUQkReBPoVQxtrW2PREGL4Jw8dT6DRroM9etQEfQg+hLqeG43dYK0nztW9OLvEnPoun8R/SynritFZYHdxI1bKLm7eAh/oahQHpsDjUtsp7oZuue6MinbeRz3w63x+2gbg/NwOPXYTsYqHMx4DluRFR55pRV9ZP5MDUMhoxCeRBEIFwiRRAR98gLRQB9+QkHEacSPtVf6eSyJxSQP/K1UJxfiqy27bS/vy8vBDb0fvvNt7Lh124vFqcsJkdsAPbrb/12xG9lhZJrFdo+VYpb90gcFBGKSBK0QiFt4c2BJv4Dm2A8vKqoH5wjVX123ZXx+YcoUVON388jTJyQqIP72R3uwWvl2aBkA8ozISLkCa9j4pvNOs2ZBH1ZaL8VQjw1HRPhuGnomZsHWU4tejIjvqn9ZEWR5Ad/j4X2xdFRXbi9+B4dHtaFt+ZrJUupxiX7R2+IfyGNeen+iQh4gd+A/MLrdotBwTCFlBGfpQnVf9u8I/A9h0fpyOuR357neOb/MQiymYCTFx/1xPH8SzANk6M8ArG3QXpE8fAiIyL4RXiWG8S+ezjOmF+wQIYiAP2Ig/f5/nzIVNsnJF6RVhOVH0p0gaAG8UlBngRZV+tCzGRot8d4RChihP1GED/lLOsiyTTGHRQRbAJaNpRzeUN5cHiALu7Vxb7Oc9vFA3VRHSs746PfTt6lLiKuo3MWeeqzh6rDG+PYXfh8CR5T0wJQat4DoiItOYwv7vv0nvDtH+S4U7vKfbjDPofbYzwXz3m4bf6JogluVMoJ+WWF+5WKOK3DN8jEWj5EyOihG4U20D6SNgJEWDFPLNlcLdnYr20gw1Ah2kdWxFaFeALXPULVp+mhXXLFDbsNhxGPrlKizIZ6dhicZm3WjAN9F0XZf17Xv23q376lbGH8HcAaQ/ASI8l6caeB+a9l/jk8ONQJ8/+rN+/05t03ev3+W71+961eYETt9o8kDotDaqqhtbCWFNwCkRtFyuLDmxQRcn18SRfUN2hrqMdQCCgrY8AN6jD4N0Ux/K6vL7S+MS7VY0gd7i5VMPoKQ7AxEGd1fa4V8VaErRc3HNxv1bNpLmyWVWXhkqiD68HBNrq5mvmhZoen2j99wyH2vfZfvtMe7vnxK7WHJ0p7hxowBG9ow1pJIwIaHLCLevqOVxFje1Ik5RRcFASxCxhqmwLDpWhTwbi7wYC9xFi9uDzTwv8/MFhRd7fPbbMxe0D2w/pWA4bg0i8l+gcPh4SNAiOXLC+3CfAiQfRYoVJCA9ToKb1X1hCNhtQpaEczP9Ls6ETz4zfaOwGn72j7Ox3Qfwe0/fD0reYYwlsbhTEcl2ZPQ8YATh49MuiR3ZAog/YOkowCrbj/iBoA/AmgfkoScihKjIegf2X9tjwwxvW0dUN/9ejaAB0w/PbLSw2LC20W5+rvADxt7khPD1TjOiMHOaSqMwPlAcoSkqCoxy8yeWA40i4eQnZdxVFgeBwX6ux51JtyH4K8no9YaUNbeuZXo7qJG6Tz2r7PWu6flvbcOetmappGOWf2DY069g1t16rBn3JSRGwh4VIEX3QpUoIRQDxUyhUzaCc+eH+Dl4zdboqomYf4V+sD3bprwFd+nBdZEts6Sg/hGZCTZbbeGjIXvjjhsOtLEP/W7zmXIre3N+jzMK4/rD0HGHx9GWHMMWo2zGMDY3uNHln2FtUelxRHRwc6Yt8035spWVcdh3lgzSXNGrpijl3a4Ivx9w5j7gqe65jJr2NfNpvP1M06NW0r92Nm7tpwMXiLsdf18wWN6+sLGJc70B/uw5QSImNOYO3boBPm02j1Lp+yl2AFenTG7Xf6O9rstn788LH+tvPN9Y2sazQcQfEyznvy2iCnNQdDpzddk89qa/xdckFgvg+PA4eUlLO8vzQ69K7lYF51j/pFhApxeupoDOTtdWqgPwbKGgizLCq27gee61M00N4arueeeMQcfeNX6I6ee+r4LKp5ohtk74LGmE5qjL6v/pINcbffkeCf3qcZBjUDMYZH2BGqxCwcEUlRYT5Ar5L5KeR+T7s0krwOOL6pwyLBA0G8iJDkfhhYV6cD7EbWsR7dGEEYejO4X7b9gFA0PqExnzHPsfyskSZFEA4UY+zH38+E8Tj4d/oiQhHxO3P5R3JLwONhl066MKAP5kckEw3oiMdMRGjSAetdRMj/9KWnqkKp6Xvmt565wHk5D8+tEegoGUeQC3rr+jjOBh0dmD88D1CAXFZOWUbK6GSMiIgnJYej3/PIuo55PpVXmD3tdjmm1etPxUCcCVScuUrG7g4k4Bs7vCBVPCoVxpM3nvh/yTvFn+gU/7EfX20/dIrwNdRpnMT4mvh/VJypPNP/E2C5uZ2mPwfH+TXY5uUkek7vUFF91TPm8FVRf3MkyvD7BdyvNw5nI5+SxNDmw0hlnBUDvuBzzJAaxv0sKc8btQedZodzHb461rsfvtH3GIF/+Jc/6ft//lHf/NN39c9Gz48PFHPOFjkw9hbdMa/cci5YsL/3D0pvmEs2FLqO0II575Y9kA3B5xh7bQg+u7zROca1TxiDP55f6uOnC306u9QF/BuMxXf+gTvO1N5jbpjbeuYszy0GUybzXhnBROSwOrdRxtpp2FutMfz2+M0vpBXxEIUeHuZHGN6+2OjrM7zPB9O8SFDVgIlWzzbxpAaFtqkGhALhpsjK0SgBidPNRrqjHlfXC53Tro/nV/rLh3Nwpp/OrjCG3+js8k7nhF/drXW7HLTqQ31pVHzmyzNF7pQbY8aeFlR3p4Z9YQYJf4KW1HKmTfUHh1dD0oa6+Ieg896BuhfHmh+fau/0pQ5evdbB6zc6BAcvX8M/UXdwRL/vSeTTR+JUFkAVtY0hFSBDbv0udP8Us/GNZPzifeZ12PPwnULKIa9hucmqQJcyvMQ6pgglwCtRH95K5YcsvQa6z72f9tnA+2tjxT7b1OcAG2NtyDUuMdyOv7F7ge5dyP4LeOf+v3jPztHJT/KZxvAPeZ6ffdKZ/1wzYRecc/zf2zjNFcbem+tr3XHOWKK7G+6ECooaQVs4g/hc4nv5Q4y7R9s74pOTk/qnmV++eqlXFa+063716hX8V/Kd/enLUx3Tjy+4uz86PNLB0WH9q0DOc855yueFWTfT/XmB82qVYUaGRspKKSE7IxQRltizuA9Bnu7TQp8bz0aGos4PegAAEABJREFU6axC/Aupuv3RFx7iTCE7zon1n466DYF8EnNcNhBYYj9WOOP1nIt7zqgDtDAvFc6AhTmyMFcOzJOFOxDd73ekKa9dStZb/hT+QFUfOgla0yD3TD836FtD//v8a0SEPCZ8zlxyft6gmx4nJFNOSY6bc5IorKdujrd2/R2Pubegx8ZA2zz/TrrgMmvlSPn0pUhFhFLONf+2Zc5qW2XGdETIZTmvAZkZdteW1A/BT16niAgl6vsI5J9TUoaaH0FM4Gxc34G6D7ShN+yewP6zljn5d6jP1JttfLudvuZT4xTOfYMsD8N8x/W5fsm6U2VHP7s88URElQMfBf5HL/Lc9bvOlothN0kVKRQRjFuQx3a6rTnhBglEhIgkP7VN5Du2vVBPQFsH5IxLDnc8lzHSr/s6LYl5cTl/ZFGcJ27nWap/0EBZpfJxm+7AdRi4dO1Zjy2fDbpmXfRc7XXeWCE7616VI2NmzXjp0UPHNwbKqWVQLpV5qDwCq/WgfIf73mZCTbNN5wQRIcstZ2SI3lj/E49SToqtQFOMkRL+Sbj6ioeuIDpfXk3YSWfWjveJ82noU//j6BGhiJDr6AG2h1H36MWRJuPvd999p2+/+1Zv375jIXmt4+MTjEH7ms06tV2nbcPJI6k+Fmp1/Lx6BHEMyK9/ndBwSupuour3B0y8GjB+whHM30EQRJ8zZRWUbsSoAAW9KPBQQJShKg0KZyUgSZWVF8aO9le0nTxJVllk5EDGjttX5ezrxDlwmeO8I6JONI7f+bJxNkeWM+2xAB9yyXnsP7XBon6CnA/rJeZcHeW4POuVnj5jA2ob+DwN/U1+d2EFqQuZuggIPikiFGlECmhFGvkBRdcj4IsHynd8nck9JscY9Df9xkPudhpU9oH5O1xVRm4Kebhvq6y2flgUE59DD7y0lZXj/hyCwM8Aw+J1HQjeviMzUsi6MuWfImSExmesZ5F11OkdL6eEXqYawfwNG5CeBSwiqm77Yn3cKM7Q1w7Mwei2Luec5XxE+ywL5zGi1LFknssyPDOYjpjC4cJwGpfbM3aeQ11IGYtTfi4vIhRh4Kt0dONTyA/bK/qlMJad/5dQKN96To0gJHBSeOY/pOmRG0A2tS4sCjRQEVExJiEHyipAbM5KcHEVzm8gX2IQV6JOwFRK5CltyLNH7v7/h4LTUu0z4kaEIr6EMQeRcwBTUa4NquSqRNmZOhgt7gkNR7OEUXFY3WqzuMK2dqVheaOMsTETFoSVzVI9BuE1Gz5vTnrqp5TVdHvaOzrR8SvWhPc/6NW3/6ST9z9qfvxWaX4stfsasn+DtJMPocaQWg2pwe+aJGqaqFWqtNA2wy0JSRW0YRTKWgPl99UQfK1qILUBGJRqAL6U7i6kWwAdMBYOuPsJxBkwKvo3at0m//ZoomTOgmrQec/ZLXPv/OhUcwy/+y/f6+DVe+2D+clrNYfHXFJgBG72tMkzraPRWo02ytAMTeqVNNQ2JDGIEFGWx0JEyI+/QUuNgr4M6PZmeac1xuvVzTlG609aX32qdHX9CUP3Of1xoZ5w90mhj2w4pqMk+iT6tQKDcmC4Dw4A7muhp0JmaJ4KblOXXbWOD3soapCk3Cp3B2oPTjXDCDw7eac52Dv9RgduO9jHCDzDCNwdnKjZO1IQfzQEz2hnC9xea5pL2YVL3IIyY+sMu0vIVKYDboaE+7ewORvQsQGD3LC6oa+vNSyvVdBJG36H23PkcKYeY3CxHGi/OPhEbTeSp83UBp0pD6D9rp3g6Hc8zsay9Ni37vdsIjfeXGIw9GXAigOON5wD89EYzrxA/7rYpmk0m8/ZKx3I82bbdahGrnqRc5bXc1PriREpHmqKk1fORztPwb0LvH//97mK/UwtLD9JMrU8cRAbnfn/2PsTxrqRJEsXPObA3bhrVygiMrOqXr/X8///UPd0V2ZESOJO3g2Az3ccwOUlRSkjMiOrq94khAPzxdzc3HyBO4ykiNiuW2y54nDrDypXV5d8GLksP+1ux6zLzGZznZ6elD/5fMiHj9lsVuwY6OF8I0XSZFJrjvPXe6gjPmwcHC4KX8v4Gvtqw+FqxYeVFQfqNXWugPuwY2+WqpB/iM9O+wWOe++5En1i+T5cmP8eh7Th3xhuGAs+JIhOsi7iMm/rsUCex4rldkw8jw0fQlzXmrXMH5HW6OHfFLi5udHV1VWBPyY53R8TLatjLDW8D7aMOZdbMUdKWWRY1gjnN9TpMhEhf8CxnWw7t8Nj0W3psLl1KaDNHeu56yggL6NrZj7lIWx+5+UxDeq07HzgvvR4pOlf3HRPn7YL9NGvPS1ORZgfjI+vMf6G9F7SbyjwBauVD/eweAjTQokTSCAi5Llr26ZIclqhiXBynuFwpSpBmffVAJcTZfTkKnZ4kuZohKg/dkgkVFVSj0rJ8kEEPPr1V8Aa6v9BiP3z/j9tgd38QhHPPwivym6HMT8inMU09EiXIpI8DqpUKRJ53ALhh56/LMt1+EOHqbkqj1HeXxG8RT0goZ6b5T3HeuT1Y+SNCLku12tE9PGIsKivAH0tF6Ge6cT6NpBmfTLrTN6F4diLw4hSbB5KmmkpXerpaxzi3mwY1FEyy8Mc+yiJv9PDchHl6r+wt/MM8r957/Psh79Z6J+Z/7TA32EBj7N9jKJyGcV9DuGssn/3lOrTxPuuR58h7VO2+Zz3supZpROcwG8+vMER/F4f/uUH/Ygz+Pt/+V5vvn+rszdnWpwdqjrgXFFL/vPQG/b2nPrUJI47VZCW5D8LvWJNuGfPcsd+6Jr905V/eO72Xv5tYP//wL+c2ynKHvLqWtfsq279G5Ps9ZbDPs97pHHt6rz/YX/VsefpoP5I37C2lT0V+8QGx2/Hnsp7pEy+16Oy9hSriGBmZcEoxDNo0c3l7QAuvPIVPB7gkOAttyOGfGU5LfsRSR1nyxYHLN+udYdT9+rmHmfvNU7fK/30ybjUT5+v9RnH79X9VtfLpjh+1y32yi5fy87cVE1lVPVURj2Zcu6Ylv1hXdWkAWjiTBjwZhzGDefbJiZqSctT9tCLI004A0+PzzQ9MV5odvpS8xMAneFM9P/vG+y/M33VRVZL/5X3CTQPEDQ4LaMhrWxAC3IPbDeaYqR67nLmPgpP5gmo1+OvvHbg8buorhPtTarqUOJ9WPLoNTpPXXl/0If0bUf9HePA/ez+9hnPZ4MlY8fnkhucsv4tXo+n29s72Vk77tkvceBegPOLCxXnLuGr66vCY4duGYcuDyzrnjOEx+PaY5KzT8N4dv0eM4GOFe/eGif6ZDrVbD7Tgu/xB5x7eofvmfybuf5/dnuH7svynd5O3pL24oXOyrfjU85LxomOjo/BUTmH+lzjM9J0NlM9mcj1VLznXaftFYHhuD13sagtVSCukjbmDZTk52/nOwdKBzv0GF9Lf8z1G2Ohon6op/qvcPVWDqyM2mK5E1NIE1SvGZPBGtQwBv1/AW+X98qc+zLn2c7gG1LH2PW4YRQjgUJ/w20NXLhQykeEPBZSleRxMWGcGKmq5Pnhc6zPoHaytayXrt8GN29KFcFgbmU1rJ1eC009xr2+Fn1HnYcKTUIh33p0kUY8IpRARf11XbF21YzbWhEh112AzCJ7nNNukPauIAx/RJRylpdSKnJNq5RKW6sEBc6P6HktyvPT8sc2OOx1wu8So8QHHUqYvuvKepLV7aeP4aJnpyLXvKwBlmNb+SxvOOw63D60F40tsL1KfHiUODKGaCFOM0pkeETQHrcN2JYjUlX1/Z2g5jEUfSnkuv4Ofd2ODM1u15DuOjJhFIPfMci3blgyBi1wuTEOJdl3gR9OMnW7Cz9yneb6Rn3KuBrGmW22ZT0t72++y410y17B7/KGsWobux2G5fZ6I5iKijo8OtCWbzitPL5HNMw3l8/0YcYOLqVI3EnJtsOuqR84JEaUwRWJcAoVGqHfdMEeEYroQUBGROxoRJD0FOLaTyP6rRsZnuB+OZycnOj1q1d6/+69iuP3w/f67rsPevPmjV68ONMRLyJ/JKt5aaSqUqIsCgzSS/fshYfgP4DQOhVQfyA/Ioa4RFAhgSiQr+BBRkQo4gFEGANZHYO684awTMRGLZ3teC6dnRkrgEGCFDo7yfaaTGdlIUqRyCGfgZONIisXmeJKKeQBEtEvWC11eJCllDTjRXyMk9d273FafnPFH4ynsynlkoJ/5jVC37gwPzft+QYPOjyf65LG49yxPYXSykCXiCj9HoFuO5BDO8MgPyIkwNNEj6+9evaCj3n+sbFeLz9/n3qKfdz3YOyAiCh28vgofRe2F3WSHhHYxdBwxUB/JfkGe0QgO6lKSVM2/IvFgfzTfZMp44k5a137DzkNY7QrY9u1UgwSonBJyyxyHePf6NsUZCUlFjuP/7k3p3won88XRb7H8nQ6YU5U8PVj3WVHWF6PjHxxme4DXaivYUHfcPLZ7C3iY9iLeYdeFKYOgUAf9GLcJdqb0G0fVZWUQAQ8A6RRt7a0v+jHgr+b64xz3/oVl4evy3lOW29T6xcR1BvFFtYhgvqL0FKCEO0OKSLg84Zmypoy06QGHMSm0FlNGqhTrZSqgsrUZQzaHBEKqSBJ0KzE8TEMDkQ1PFMwgakmXpFeZQ5fOHc7nL3r20vdXn7UzeefdXfxUXauTjmkHdQS53a57LRKjCUksm4tOXSXP7W1buCqVS1OtDh7q5O3P+gUB/Dh6++1ePFOk6OXmuA4TMVxOFebOFDmSk0HoJ0qtaCztpGwRw+3QD5pSJzlQon5lOjvxNocbHq1WeEYvFO+v1GHA7i9u1CHwzRDY3WtenunSXOntLmViHc4hLfkr4F/u7Zb30vNSoHztEKDYpOUlOqJ0nzBR4hTTXD6Ll6+0wGYD47QyfEZeSeK+aHyZKGunqutQJqptC1qpCV1kVR6wDQlCYThfgLiCoN3RNCuoE2ZfnBbuvtLWdfVzWetQfmNYJzYzfIaZ/CtOpzYebMs+mfaIPpQvKfk/vThegS2ErKF7fIO/QzOOZQjqWOMaXYozc8UC9p2+FL10StNjl9revJacxzDB2dvoK8146A/PTxTTV+n6YFiMpMYk5n25JA6SXlAH+ojwWgUCJgcNhzvgW3IE3bogRTak/3bzu6j9Y0wAsC5v7qkz6/AjVryOsaAcICLdobbjAZhuM1FE5UrytOPMTRSp/0G0M4IygLb0+uF57rXoi3rVNmku97MnB5g6RGhiCgmGcu5rA8R5eMIa53gFyyFn0dEKAIoJKj+i19ut5tgOqKjzdw0Pcvr5QYb+sPI5eVl+b9+r/l4YtvWdV0c58fHRzo6OiZ8qCnvMBvU+S7Xtp38Ljo6OtJLPn68fMke9Qi+2UQKIX+rDYeChrXLtl/zTvEHGNdnbIi7LyJCVVVpMp1oStnJpFZKzBPG2D0Hb3/wubu/lw8S7mrnRQRVAFNg+W5PGRu8w/qD8kYrf+ihjQ0HkD6CFOgAABAASURBVOJIXq91y8egi8uL8sHo+ua68DSU6ctvZb3s8C3A6bsyliv5g9RytdSaddg2GMvYttapquryzp/xbp7P5zKdTCayLSNC47vK9ZQ9APaz3k7PzMVuQGYudSAzRjOd5fRMnsP76MgT8PzXcFFNHyIQfeiZZ5bt+DQDUU+T/tPFo+91ye3bIams84yZ56jHVsV4dj/YOV9Av0wZb5PplDE8YkJ4UvqrlGFMmtZ1pYq+HcN9vGKMGry/UhBOqIR2Efq1V+E0vwPGry34T75/uAU8zzrmnysyHeMOG043IvqOiwilirEAyhiMYTyoz+ftxJTbn6leSY0sy2tZnzrmfETI48wIZIir1E1ew37DKOsHuoVCiTFvXtNgHEY4NeQryPdd4ISvgYnvOr5Ex/KS9+C40ZLGngGdMu9+IlRB28KgElNaS4ibNIdDQjUe3GNYBPR7XpZnWCaUvY92dezHCZf0p1T/vP5pgf8UFvDIHBXxdEpECpiriSmVoAFILiPZK4mRmWuZAjtUWcEBtF7Ump/MdfrmRO9+eKsf/u1H/cv/8y/60//zr8Uh/O6Hdzp5farJ4Ux5Ipy/ndbs71esMyvm+FocB6jJjuCNw9R9z56pOILv7nV+favPl9eyI9j04upGV+yt/H+s3tnphiNlXfZiG3nv1K9hbVn7yvrHHtE/zLlib7WCr+ytqDuzR/Lex/aICEUELXRLUYKwwuEs7+u957PTI7MuRZDB7fwdCDhZ0B7qL/gyIZqEnNDGf+qZM/bN/Ur+Ledfzq/108cL/QX89Omy/Nnn86ulrnH+3mOMVZu09W/8xlSqpop6qjQB9UzJYdIqaF0wUc15t2Y/MklJVTLqUk71XOKMl+ZH9MMp/fVC87OX8vk3cATn2YHayVwN8rZG1PJvCW/RfUubG/bLhvfUHX0n0gQNTsfGftjxcB6NDsrbqAwbh54Ay5jBIMfENowIRYA0IBJxQDwZVSiBSJJ7LKNLh35d15RzgffiHgdbxpAdvu5vxzc4DJbstb1Hv7q61iXnEv/mrv9rFtOLi3Odgwv/v7yj07f8Ju+VesfvTdnf+9ywwmHnejy+MrpWVcUZYyrvzReHBzo+OZYdunbg+k8wv3v/Xu/ef6d330HfvdPr12/kPP8yln9798XZmR79WWZk+Lv9bDYr35Knk2m/f5xMVLFn7PcBQfuLBWxiYW7ALCVgm2Qob1JmmJTjMSgoX/SAyRcwvxOf5o9x0wLkms9wGac5PMov4b/j8SDeoQEmf4fMbxd1C34tvibJ5ce8jCmyGLaqCXle1s7y2GQsrjgvbjh/toynjjNrx3ejjr1Yx/zp6LlsXvXPEvwtD4oxGuh4ApQL6vdermKs1kZd92OKcEQwd1rOwdtyRt1wtvY6SjF0T/KaUrO2uKzg7VhTPa98bjZtWU89F4xMODP2NOjtehV6cg0JyIoIWW6NPkZVJUVEv34zty0rD2dUi+xbo3KF+BdSRBTwkEQ49TLCFKSngD/RKQkaEfJl3d3mx6AXhvYUPdwuYLs6zoTjRiPSCHBndYSdlylnmbaVaUkjDyburJLPO2jk15Bnal7rhGTMWJ6OPmDkfUjZhcLtp02lzVVSMlKllAiDiKSIkLhHe7q+zrYedLZuTjPMgxL62mWeAvdRl1VUM/Og9kCc8g1gDwpaTsda7j7wuPL6veEby3q9YVyuteYbi7FlfG5Zz83TMl9axuODjR9XU2TSNveD+Xts5fW7vCM8FwcZrfsDG7gPbJ6IUEogIhRRAvKgSuGwDSmFpAg/9Suv0ON/Iq5yRXl+/fFrq3FnT3lZ2OF4xge0N29ey3/m+bvdC+hV+e0Lf2Cbz+eqJ7U8UOQK6DH6gj4n8HVV/vE51uVpLU6zkUYo5KS+P0IjFRdDin5kAtOp7vQyYLbeJLRMUhgUpc22VVVV8k/OTeqJHPeAahhUpmViYIoOo/SDrEOuFKmfUOIii6eQqLKYzXlx+8/qHh8f6/DwSP7tE7/MvcBFhHxZP1MD8UWmqeNfwtzP50ZEqXfv0QcHIb1uLtvDE6KAmW1a2EKKiALbMKIPRzxPYZQU+j9zjfVCrd+vUaJvOi1+wkx5p2TakgmMIDiM/z7FNhxtFRGKNCCgO0gRfZwQYf0ul+u2oIhedqoqTaeTstn03J3yodHjqkpej4J6Qwn9DBrBuGLsWAhAhKSQ042ORbuMcRY981vObDYvsj1ejV6+50WlCNdBcSxpe2QvrMjIBvIdfwhju5LmmnodOuppmY9P0ZXylmuEIgzXZTj8GFJIBeJCNuU7ZI9wm4wxPtKMPqhOGd/IKPWEIp6H2TtkZ9qJISVOMgle26qAuNioRRFKewsVz1BKFWvBRJN6phmHqwLCXmMm/ujr/AEppZ7f1PIluR6Ccp1FPsoEeiQ2hwHsKMveMOI4a3AibnGerm+vdH91jvP3k27PPxbn7/Lqk9a3F/KfH9Z2qcAhZxmpaIntkFkOyLxkl5tGqza0TVNpdqTq6IWmp++0ePm9Dl99p6NX73VgB+LxmWoOkzw4KHJYVFKTE8fBpC56sO0lbM2NJCmGf4Roiz80VLSjwtGZ0ClwEmpzL61ucARfK99dgUvp/lKxvpIdwbG6Iv9KdgC3pDd3lzhR4V/fqlsvVRyNyBKHQamT/2RVEzWH2wUO0VPVxy81s/5ghkN4dvpKdoRODs9kp3fCeRqTA8V0IbdN1VQ5TUCljs7ItMDtEm2MRHvoL56KoE1SoQm7ptKmtdL2Tnl1rQ6Hb3t7iSPYuNAWvbe0b2snMO1tV7dqV/fqNkt12CG7DWxKhJygfwRCHUOhk7AdD2oZn6binRZqVamtZrT3UM3kWO30RHl2LM1PlBb02eELTU/c5lckvQavNMMmk8NTmnuoxFoSVTU2hDryAJUrFD3NKqGAwoBeQTwknsrhJ2lZwZwM+jjcnmYpbe9V/u9fHMHuU9GvmbDb3zCO2+1abntmE0hARgg5BRqugO6D6N9wFwmRlNx5lM/Y1ejQuUemfjLIjwhxE1F/UGLTuBk2oJm+cUbwMCDKyOIhxyNCESEeQP+vu9xW26vFJt5jrdmkL3Gu3nK49Z9Pu7m5KQ5OOybttPSe9OjokD3RgRxPzCEbpS3vBfZm2D+xLvoDyDFOYn9MOTw81Gw2ZT1N9EkufbBfn3/z9/5+uXO4Wl7FOK7rijpqmaYUdElWx9pgPf3bvks+Hm45THhvF4mxkCqKwjeMt9I29Gpwori+ljnptbJvY1+fPyr6w5L/X7Cbm1tdX9/sftPZBwzbJtOmhv3kBtuYv8e66GsdluhuGU5vsCNKMFyC9lr/SWn7bD7TbDrTlDnqd0hF24I2SejLeCv1FJqHdvY0Mz57ZNqelXmfub0ZnbL5nU9aLujkPJHuPFPtXRHRxwodwn1K/xymDOajn/qkrz7h/Wre/4kMNwcE9ozg+QhJyeODtEIJV6lPq8o4q1XXYFIz3iZ7cLxHyYdnAo/DPZ305eoJfV2DSqkC9GtEUgCbIvz4TfjtJX6T+K8z/zPnGxYoc2rId9gY563DhuOG2caxlhgHhnuVIajgn/MfY29Cef4yny3H8Hy0rGBcWU4JI8hzfvww0rI+mZcVQhZvnipVMnV9hvaup/G9rH7uo45lGV5TDLfPKOGy/ni96VhmBpS0doiXkohFEM9eqAOOGw4LVUMqz57qd7ss76mwvbSiwhgf6VP+/bh5QCm3n/7P8D8t8B9jAUbfriLv3R0vlPUikZNYKEz7dAYq6Q/zDgZuz8ocnToKtqlVV2eledL0cKajF0d6+e6F3uL0/f5P3+vHf/2Dvv/TD3r/43d6/d1rnbw60+zoQDGfqK1T+Q1g/xnoJiWcjxWoQYWDWFqyD/JvBN+xZ7rGWXJ5e4/T9EbnV1e6AP5NzZvrK5xyN7rDEXyPI2XcP5V1jH1Ny97N69qWvbp/yHmFE7jhGyCbHNYYsWqA6N/jXucSa6KwgXyFQ1ktcvwnoP3B2OvWkGVSAJtKMYVMH4D9Blksxdqiy3K11fXtCof2rX75fKVfPl72FEfwp4tbXd5udLtuVZy/DTbBY975LF7PlSYzRT1TqkA9hRreNxi16mEPUbNmVympgqbJVNMFe+ejMy1OXmpx9kqL8cx7zJn38FiaH6rjvNsgdxMTbJ+04iy/Quk157At++WGc6h/+7fjLJexhyF1kpqCgCZOnwnqcJDXQwp95SoZo42gJW7erI56jez3AeEM/J7qiLd889jgLOv30kv20EvOF3dy/3sc+E8t33L2GHEzhjmH+IcGfB65ublm3NzKvN63ew++Wq16B4NlM148bvIw/iNCFeO15pv6ZIpNZzPNFwv5N3j9Df3o5FgnpyfgVKdnZzo7e1H+NHP5k82vX+PwfaXXb14Vp69/w/fsxamOTwHlfLbxbwPP5wvN+RY/n837Pb7rcX3sGSv2+hX7wiol+ZyiCGGxMjZtkwL6pRvQondbwnAxT3kWfg1XiQ/2dnhIfkQ4xpe480c4wWHTEY4b+/Ex/HdTdKSpbm7B3y3vmwJysRGmK2vDt+g3xewye6tgflVIrmnLhMbU5CfvtVjXNqxbdgD7t4Fbxl3Hmtdxxuw83hnrmT6E/Xe5I0WxYVnnPJZAzdjymDZN6OYx77PtmnXS4YwRUgp57NWcWybmp5wF2enboms5F1tv9O3HIXakHDetHmygkJDPQ75K0AEQ4h8JpQ7kV3wbLWOcvMwalLFBh7BsIFEFZA43pUsoeCJGEaEo4VDEHlJSaTtphQ7xiJ6HIvR7Vt+utv/G4H6gXtfv/Ah4sUdEKAEqUIEGreBFCHfHGgYcJ893BGUN6rVVWsaAz/qmBXv2QwACzQVx4d+CgBlEBDrS5gDUmVKlVGig8h7UX8W+6Juxdy507MeRdqjlsPl73dwVpEDG55g35Dv6Bcw7tKuw8eBGuPJoA9sG+PtJ/8NXW5XvbazLDd9iDNusc/9QJu/p7OqKOAI0o9eNcTTuBRrGai+3Ucu7xPF2T+aDXPREADd2LMbEaDagw9BIxAWIU9d/qtsT+vj4WK95+fi3fj98+KDvvvuu/MbvyckpL5qFKiaa0B8LKdNKT15hqL5rbEJ9eX0l2YzOynqmdDj3b4ElUu4b5Z0VbgN9EEEIyKBRNEmZ9nhCexCVnyLgY587PDNgEnw1NphNZ5rx4p3xUveL1hs9bySWbCjLZhEVUrJs2oZQ28nIewMPUfLkqtmETXlxlxc5L3TLnE4nSlWFFMpTppRFDiqqkP5BfpZfFgRgLE8eeYAU+vYVcEQEgzUpghiQQr5cRYctDLc9O8GinQnMZchlHAAlWGgo9nj2wyWDvN92u+Jv4dvSer2iVB2wRviJyRDpdhkkP7qZyn0cnj7gMgaxoTwSiJgBYB+XgZD23E1ZbrmsqUIRxnO8f08aujBQSpusTKj0b8V4qv2yBBOPuQmbUo9jxvCU8ec8j0cX6cod0Q+SAAAQAElEQVSYaxlrGR2TqiopJbYkWfJi5/lgSKHasijvcTvjg/uEDWhFXeP4p4mK6MeXuCzfuvkFmZlTnccY1OFMJlUo4AueKSXk+6DyHCo5PyL0cLk0vYC8bmhDx0vBOrfeeBS0arx4D+l9fqeuvBhaqMN7QJb1wqSlmohQMLddt9s5wj8hV7E29PEk50dEKdMho+MgVOognGlnP3ZK9u7h5KDdljPFju4X29Mf4MTu2jQiKQYk5JufFPqYUEgJaYGgUFaUQ1WW3G6cZdv7W61wKt7b4fv5F1398pOufv4z9M+6/fSTVjh+tzh+t/Csrj7r+tNfdEX6+uaiOE0bnI4ZOQlbTarQhH72+rPlBbmyI3jbadMxTuqF7CQ9ff1BL979oLN33+vo5TvNcBym+ZFyPdcGJ+uWbW4DbaNSV5AYc6UFboUy7UN70aPqFzofIAE2DOwZHDSj2Sg2a2m9xHF6h+P0Rg3O0831uTa3n/EfnuPIvlK3vhZeVEWDQxEna7O5Uwua9Z2a9b0aHN1Ns8ZUjTaMj20XytVU1exA04NjzY/PdMBB+OjFGx29equDF68154BsR3B9cALfkarpoWKyAHMFh2OlCe1K6oSsATSEO4glxdCPJNBvWRVtSh3tGRyfrXXD4bt1e3AAb6DFCWxH8P21/BvBbfnT0HaUYgM7TenrwC6JPuqdqRnTYcHMiCsIdRzWM2hBkysc8TXHcEBfNOjc0u7yZ7tpi3BwJ/rMDt/Z8QstcIIf4AxfnL7W7IgPAuSlyVw0nnbW6pDRCUrfdqVVIUGlkHbQcGVSeqAd4Q7OAcUWW0Vp01r+s9fd5l4dfdWCLeEtDvAN/b7FCdy1W2XazAPZeQfXSoTbaZC/444IpSqpqqodUkoyIsaashJhp6VI6liHNhzU7HC0A7FhAynyaw5Hs9lMkwljDHkpVSQn8eihh8uS/xYUCTTbZUv4Gw/YmGfuhR7fYP37s3Lm0NRqw97KH1QuLy/06dMnff78qfz54zUH3el0qpOT4/LXZk758HGwOCg2b1lrNuQbrcc6Njavf2CufBjhI0uNPa0kZlbwL6VQSklUK/dD+RB4e1M+3ngtrli3Z7O57ED2Psxrrrga18XasqK+NdQHgogoslKRGfKVWY/cz/5th3Z4rxRK3zesJS16ut89Dpajo5sPkf6/wfzRab1eqaWc9evliXGDjSi7KT/NukbvFR+tloX6w9MSR7Q/YFmvTMGKNlvvvh0HstPc7XFaBOPKgkGvMQHuCGK+geh9y3mMDpvlAZ38Hsu06YGn6/MepTGSuBFvkWCMSK7GENdICXJTR3nyQA8/H/IJFRHlUWRoeKpc5D+KkwhrGARFXgnnYB3Ub7jiN/D2rOG6sGlEsAbo0RWOkR4R5IGUlKpKFWPPfefxWVVJVUlzeqWavVqPSVknvFa4P40+vYa/Rl5ShCEuGo4NbVH3Ewn/4DuQ/xQkyWmm/yj07WSAUcE/OkwV/wdu999TWI3HaZ289hjO87jwGEqsTww1J9ETj/sihhRbjaFSTGiZZf3yOzTEuKpU1VUZWxYSEYqU1LHW9Gsae2UcFC435vt9l+AxIsLJe3Btxpg0hse4KWm+O0Yva2oGrs/I1DsCJdSvQ52c5rhYg8q+l/KWNM550dYC9jo9RS94eMqXacATRII1QoSfwulBeo/HuRovZNqW5hW8hvmdtguX9D4mX67vm4DJciGPbyf+NTwu8f/XMUwV34Bt43zTpwgSDEh5f5jvEchwftDRT0HW3o0C8JTJVuheVgl+K995hek3Plzu78HT6izraVof723Qh8U4HzkLdab6y3EPeVWhwMORqwStNJ3PdPLyVO++f68f/+WP+pf/+9/0r//9v+lP//e/6v0fPujk1UtVh3M1U84pxqRSw/rUEu7YKzrMCUhr6jaWrE237J3Ob5f6fHWr88tbXYBLwpeXd+wz73R9s8QRvGYf2Hj5YA8mtU3HWbDThvOsnRqb9ZY8ax1KyeAdnZJq3tM19QftcHvs4M70awf674eNNujQ+RyJTh1gCXvS/QF3egzOY1mJM1loue3k32r+eHWjv3y60L//8kl/+cxemfjlzb1ulmuttq221AHBYYy8xH6gninVU6VqDmYKO4SBz7O5mkgJcMbL8OZUqUetzF6kni109OIV5/Z3evH+O529ectZ94XqwyNpMgUzVfOFYsqZbzJRQ/kta+u6k9YddgNbzm4NazdvCM6DKig2oqUqF/aMTKxTNg1BVfgQ01PSaFYJu2wJU7bkjxSDIkEN7yx/ry17Zc5a6wEbqPfK/nPN/mtCl1eX5bd4y2/unp/rnPPGZ84dnz595PwBPv6ij+CT8ekXffr8Uea9ubli733PmNgoq8OeobquNJ1ONP53fT6rnJ2d4rB9Wb6Zv3v3VuMvUPk7+ofv3pfv6e/ev9Nb8t6+ecO39jd6+Qpbv3ghO4PL+eXgQHPmwnQ602QyxeQTaE19E3nMVYy7lJL6CzsSiAhVqYIHPvrE+0OjntSq2EOaP8ETEYow0kAdHiANaeJiHIVku48gUa7N8V2YQEkbKERjvsM7IGsX/krAcr6SRXLW10Ts0nNhQ+knlOg/6naVKo9fUcPAt9OXIg7vgyT0N6MhRQT9muS+I4O1qdHGP3TAGdLfErZ892j5ntD6fAm8f/M+sOyJNF6uYQz/CtpX3TMyv1CCO4oeVUIX4G+TPmdOplORqTU6LdGpwdk21p1SqGY9mUynzBPGMePQtmpZHxrOtS3nXaPoS1pX9nxD5VaZtkcQ4HYdQ44eriA55LFdMRcr5kUIK6FzkYXMskdELptEcp65KRDiX0gRUewMKeGIIU47IqVSj+syHCcbPkmUlS/qdX3+ntxRt+t0VoKxSknWL1VVL4c0Aee7KFqb3eYpUbc1IkqZCXZz2YhQg822fDNZ8z3Ca9sWezvN9ZU9srjQgyfykDKEHf8toCpFCqUBbq/bnaJPiwjUB1LR2dVk1vtMIGPvok9593XK2CKT1zPCD4/DGT7TQEao/0eQkJ8qNDRcNEWlXKYIkXL34Uy66/O48njy96GG7zYei4Vis/15ATsy0KOIRhDUkvblF5no3PFecdkCywG2d8v4LbJdD/PP33ZKOvmFl3LJRjN6oyVFChoFIqjy6/dzuc+lFQmjLDOM4ZIhRUQBD/kaGx4R/cDiRTHHiemXzgkOXv9pibdv+5fWe15Sb3jx+09OOO/gYF5eQh4Q4rLZijwCf5UqRmvvDE+xEpbz9PdeozQod6nMSo1iHXb6AHe24Q439cRxR3cMyFwGa89YBkGJS3RmsVnFZKyxm1+uU16uqeJFyUDxANgyMVsWYdcf1J2ws6nreQTygnanSPIL3RN8apn1BBtPVEMrFk5PuIiQAE9IFFh+MR5qhoaLcB/aBfQoz8kDSjrhgGMH6hBx7V1uv+sp5oN/L6vndBkQQ8ZI1edCSCFfTxAKqWAQKq69ILG92z1EJndptxUaYcX2OH06K2z7aY/Cfb1R6h4zvl2ir3PkldwUcRXbsBE03YH0opopMG8EtQEpJBD7CHF5/EBKQdq6U8eZj1HEmPVxMilOgFj2GHS0IJyqCCjjzWOqSpUqXkQ1Y3k6vJynbDZrxl1KVeF10dG8EaGUErAMLEKG2xxBPPV5FfIM80VJI8/5xq5sKrJJUn/17eX5ZHo4BY6QLK+qEnOi+gIpVUWehss6eQ4/gOMHC3G/MDdqWZwbFu6WOdoSNsaXdZn3Zf5nDnu8tIY2WmYP0txHIeo0AgpoW+whVUlGnxYwiiu7pMo6M8otqTy4Q8FTPOl81pKeOyuwY5FDdpbtzgOu0GBHUyOGeJBTIJ+tyclMCfTGMdZsltrgQFxdf9Tq4mctP/8Eftbq/Cetz3/W9uKjGhy+GcevljfKyys1t+e6v/xZd+a9+qj19Wc1N+fKOB6r7b1m3VqLaDSLVhMcjhV21bZRx6G75RCtqJVmh5ofv9Li7L0WL78D7zV/8U71yWtVB6fKswO11VRtmiiDiIkqaKKsaItt0TLPWvX/GmgzxDvCHQfNAvqZU7vEhihz6GtXd9qg5/r+HHqhzfJC29WltusrbTc32m4BdFNwy8HuVls7g7c4YthUZ9qQaUO0oVClCh0ncw5mhyc6ODnT4dkrDsmvdYgT+ACn8OzwTPXihPYeKXAC0zi1QbvsCOVAT+OQw9igVyIsM6RIoGJs1MoBJR4kJ9qX8lbC8RntGsfnSi3Ozhbnux2+DX2zNe4v1YCWcLe6wfl9L7ExFI6qjB0Y8MhoAWOAsa0O4TkpqwI1UWyOvd1P4boT+VYAZOId47p8GKgm0mSuoC8Tbaxp6xTH9/z0jeZnb+nft5ocvVF98FLV/EwxwcFfLZBP+7FB7xCmXmRmuY5Mu41OktFIjKPABR3RykBpyXOhoFUum8meZs9db7zo5w39tcV5tqXNDe/fhna35Hs+i7mGEBmZFlPj7jmmkfnMbc5nkintVFqAjrFDwk49QinUX9gwEYkIBSnWp/MYRSfHqyqxntWqqgokRZDKLRB+6PH1NY0ecz0T+xUFC0tQ9jmgS8mH6hlESdMXV6adhjNMe3QMyUbeK23oqxUOzNubG11eXejy4lzX15d8ZLlTx3o1ndQ6OT6WHb9HfHha8EGkrhm3yG1ZZ7zJdh/6gDmfTctHmDk8k7pWRCCDujxGvN6Dhq9jW+b0erWmjlWBfyvXbasoM5lONZkC9mGRqrJW+72xYTxt0NVokNMxHt2m0m4Kd+wPO8Zba5A/Hgy2lNu6HONyA9brjVZD3bf+f8No99XwW793d/clz/V1zFOjHGaQ7bTywzV86Lu7v5d57++XhX9De1yfh2XFfnE6mfLhaCE7fb2vn88Xms1mqicTJcZbSklGRFJVVSV9Qt6Md/+MtveYaDKpVWOTGp4Eb9DgTLu7Mgc7degl4ra/6I88wOlGJj97rJvC53zzGSWMPOtsEtjQtMSRY54+XFKpgtrNAxBFnHTChYdgoWN8j4aCXJATZaBjHBpABvyuUk8v0jXk6yvXTsaj/CixoGwQKmKooFDiviNCET0S1P3RI2QakRQDHDdKXzH264K+b5zWIykll7VMmkplVFnMWGyjxxdcJSF4GlL/1N9wBWULQqIpj0CKyoU+RY/fixahVFjof/RjqPe5tvyDVdnNG+rpyrzK9HEuc9Fxr0t5mCAeD1XlcZG06xQ9d9Eet2XIygwcz/HMGuQ+SynJ62sEfBKiQiHGGPU3XlvZ6zWsxeaPCMYhdVaAcmaMgJtbz127ib+fmWmT5LYUoEeHTtbrEUh3nQbMCvQJ2h7wBnkJ4BFRt+3UApZhb4nY3zmelb2OGezvvMfLDWlGiy4u6y3JgIAWVW0nwraL/IW7rCvYFxojlBRRKQLq8CPYECH/UykfKpSUQndp6PCNO5QpAShezPsNqp3ig0B4KSztCu4FSYsIsh6g0DcvZ+9AlJl/zQAAEABJREFUgOIDf4b+BtAmjPHXy9C/HiA7G1Dua+EE74ggbD6X/RoKDyrbZEYiPPZiYAjD8QhCA1KhIncEecQeP/u8XfvQxTp4PJv26Qwsxq8KqHjg6eOCxWkjdRjQdjKc+AiMZHKePJHn+p6kfsn3SBKRcj+Ucn19zWOayu69o80dvB00AzHuBY1CbTXAHHF6QEekXDNEDfI5k6R6qilnrMPjU52+fqXX373Tdz/+oA9/+oPe//EHvcEJfPbhnY7evdT05Yni+EDNfKJNnbSuQusUWrH2rAesIumuk27Y+10tt7q82+riZoMTeIMzeKnziyXOvXtdXq50TfrdXcO+sGFv1YKGo1QP7xO9LIj+dhsS8quUVKWkRJ2JAROcW2T0A0cibcuecMUauYKuWVu2XcJeIV8hW8phQtik44zYdrXarlLTJrG103Ld6OJuqV9w9v58eamfLy71y+WVztk7XrMHvPf5p+mQiUT0iGR9kiaV93AzTeqFJhPAebQGFeFEmuq5/N8WdfVMebqQ5odKRyeqz15ohuN3gUPyCPsfv36h41dnOsSpuTg51uxgQdEZmKpmz22keqJUVcpVku2TJXWRRXOhhNEro5fzO3i6VJGeADRxBkXXjrN1rqfK7EXFHjZPa/QCkx4d+56WslvkrvjOsOSD+5Iz+j3nvtvVUjf3d7q+u9Mldrm4utIl8A94jrh2HPtdnl/o6uJCjt9eX+v+9lb3lFuxr/YPkzbs0xteFm2z4b0BqKejvlCnijE2ndU6OJjp6Gihk5NDcASOZcft6dmJzsDpi1P5N3VfvDzVi5dnBS9fvtAL0k+x48kp/Njy5PhIR8bRoQ73/nTzdDpRTXsr2puwHbewLKYNJcafEeIfYXFlUO6QIuh/I1WKGJEUEQVwSArJ7xr1l8v34FmysgjJTvkvOLB/n8YTmXoKIYAs365iByc47yG7pDx9lGweFtvnFU0ImkI0Uof3QHJZv8mPATQSBjJ2caEBcbfh9wKyVS7klvCXdNTH1Do9ooWdRzYQBHU7zEdKkdhhjxZ9+QyllvyGc9WGvdc9Dtd7zs8b1gCfPZu2Zd0AjFnHvd4XAYh9uBFGpH8SeOZ+lDcoQfViFCmVsZVUMd+9L5zUtWrCFeneN1oXOya36OQ9aUSU/ClrxJTzZZUq+oBKWUw72mE9DfOWfd6gcC5caEL5iFAgXwr5yn6AkarkR6mnyC+8WBBbZfaFBblTsUeR75I9LNGAW6aIUgHyEwklDE0EClIopVRQEa5SUpVAJGwTlA31F/Kpk0r7KE/nUEQVslw2US4Rjoi+nKn5TEHJh6eyfYHjVt/22pRvC1veEVs+eW7VMh6cXuxIm4stab/rRxOax5M4T4uglm/dcEWfXwgP1KF9KnpGij0qKcpt4uqAbQ2sh+F9Nn3tPXfpC9JGimL62kU1iogeA1PpQ9rhRpQw4yiDsb1OM/bt4LDT+mJe20b0Qmkt4rLM5/nVol8JQx02xrjpDvSvv0EZ49zb9YPbDOizwHCAjiyGU98g/YorIqQBEYT1+IoIsoGTHdYQJl4aTLMiQiihiGHZQWl6qKR5Qh4eHvJieqF3797pT3/6o/7t3/5Nf/zjH/Xhuw/lJ5NOT0954R3IL6WqqmlLNSAVmRJysWCpD0qVfZ9+Ec4lqzyGvIGQNORpuAIKnE/oV93mtZQeDL5BaonT84/zSSWhDBx3Mh1VPkiy49oysRofaCkTEdip4mVca8rGZDqbYQdjWhab8AiV5InnRc8H4ipV7F8m8E2VKjY5DPwO2OawYq3+ifVUpaSqqor8CfLrekIcG8MVRghbB2nVDokyEeFcIBGUFPLl5w4EnAcpuU/pyD9S82Ky0nc0vVANb29MhYxQBFBIpvvQw2VeQ7A9pD4f2rGUAuUhPx/DfeUUq+QwlKh1LEA0qfJm2yBLf+16VK8LFPBAoPMM95fHdFHoqwKpmcUnM6cyZY1SbsdvSaGIfTgz/NgDdRNDhIsT6m+KUVaPIC6nQ4Z7X1YU3j4jIEE8oL5Ne0SEgnGUkscV422g1TAW+81nJeenwheEKRMPMK/H7GRSq0rm7fPEZTtk5lWHbaSgbAUPYx2+qkrEQRghkS9JT2Fb0NM7e0SEgjJfIiiK/ShQ6nVflLrbMi/bMre7IdyndcxHp3dsmArgz4+QqdfoRfMsN7UUGgroAPTqo8RL2NTZpsCZpI9lySk3Z1KOFG4hPORzK8EbEeImgzUMx2ZrhwLrUXkJ0cZSuDwCnlAMYdMRFWk1a1MFuJVpb7NZaX13rbvLT7r+/BfdfPozTt2/aI1zt70+l+6vlJbXqnAi1utbVSCt75TXN+pW19renWt58YvucQSvLj9qc/NZ+e5SCb66WWnOwfdwEppXwQYnq2NDYmfHze1St8tG25gpDl5oevpOR2++19l3f9SL7/+g47cfND16wcFvLh8AVU+V6pnqagomSolDIpOwzY02YM1hrAebn26rLbZpSOuwFQ3FJpkzeAca8bVPeXunljZsl5da4wBe3V9oBXV4jdN0Q9vWtHkNz2ZzqzXY0qYWp6IYOxUfBXcfEjnR5qiVpnNNDk40Pz7T0Ys3Onn1VsfQg5NXmi5OlWZHismhumqOO3OqbaYNOUmRlGhPAb1NrDyzyI9KGSjoRd/RKYEKu1Y4RpO2Cpztapbq0LHBQd//FvAlfXMh/0nrlj5scRB39Fu7uqffVrR9rY53Wsc4ym1WZk3PqtFlMmAqJWxeTVTVtSrWgFRZ11BWqIO/BQ06NjFRW83U8RFBtDHR1okd++7TVx+www86fvk9zvF3mhy+VJodS5MDZcrkNFFOtXK4naEsX352orMKAmuVsFrJoE8zadmUeS0QFAn0sgDP2Q5HYcNhY+3xzYFoBdZ8FPBBxO/0jjI5024KZIeZdUOMOhDGU+R9iZLx7KOUtywgFHKXpRSqPPZTUkQUceUgRxXE6PeQ18oZe4jFYq7ZfKa6quS8jH4dMBVUXK6jhB1/hJJZ5D+rNvU9TXcdBiW/ebvocwx9+vMSIpxuSBFRIC63pWNNHeF4y3rr/dWajyxLPtrc393q8vJcnz99LD+Ff3V1qTX9hxgd8kHkxYszvfRPxR+faDqZKndZLetKx5y3ASZ8JFksFjiJj8AxZQ41nU7lOjfrtTwGNjhd1zhdV8uV7m7vdXV5TZ1XWlJPSpUm0yl9Mdds1qOuGaM0eMNHoBXjyHxrxteWj3gt60FHn7strqNBDztmnWfq/Z/hsOv2WLSj9p6PS8YdH5puQflzcnx4uuFj1c3NrW5x/u7XU8pTv2U12KzFjg6bp/BT1vJcB6ZmXNEG9J/P51ocHGj8rV/Hbbe6nsBTF9S8r51mO01nU/k3Fw45AxzzIerk5ET+DQaH7XA/og8O+OA3m7E2VAmTMyq91tIHGSqPSyvgAWe7oGfmXdPt0Ml9nkt6V/qlc9jlQJSy/WMM27ZFLvk9JZ/+cBVGZgyYh+qKPk57BNglS7O+4nI4SIkhDCEmDzKCFg155ja/k01HOD5iTDMd0x5oRinLtq4dbTE1Rg6XiggF60WKkEFMISkiClIK1o3EupKgVUHFmtGDNPrEPDBLCqlAz1+DzAj4yu3HiOeL/OpUy1SC/SkCjYL0fwQQi40ZBASKpf+DKNXQKj0Hq6Hf9/KYMZ6T6vRub67lcW7BHIydAkzPXbQl+a/eluk5azgcEUqJsQY0XB7bnsdek7xOek13PKjFHwU9PsP1U9ZFgoeDBiwyovSd5HDfhyqXTdjLz6wXYJw78GdjiHdeB4AMHCBqM1sHQDxlKaAt+57V/Vqr+y1o+NC/KdisttriWGnWWzWmm0YtZ//Wa3xBp36/xN4EuWWt8ZaEqDpaM4J6UEnB/igY/1hJEVUfglYggYikMERZeF1GIy1pWABZtncPkfAYlDRnATmKCAWBvw44uGHd3UHJBwy60b8phfYRAdc3IZGtSFDKRoz8xEPDRa8NfdY3akiGwM6zvx02+tj4fCjb24W4MJQBcRXPAXXoA/W6wWC5EPqJQuhSxgxzRQWkMVY0gmgMEH3kcFIgL9gBB9S9bIQqGp4QXkGrRFpBKKU9kM+tvu3oT/08ebV1IFNt18PzmH1ux2DrHC4gDx0z6Zn0HZT5h0T0RBxyHoed2adnZI9AFjI6Mr6GTF6GJyPAsOBc0ohBd/GST520ylMCNUhxvJ/VmQZnbCasZQR0RFJFDhbtDMJQzynziblidDnUuL4qacKe5hCn2ou3r/X2x+/1w//1L/rT/+f/1o///b/pFQ7hxZuXEg65FTa/xU73dNiGfeGG9+QqVVpD19AVslecw/wnkm/uW11cb/X5YqWPn+96fLrRp8+3+nx+p8urJc7gpW5vV1ou13xgb0U3uPl6fGWiBlbgrKbEIgGi6pRq2of+DQWX7EFvWIduWWs2sHZYIGOxoLShSMQqdblWgz22TeIcmnXHufn8ein/1u///niun3D8fmK/eMXe1b/VbKdyS9nEnq6qvUeryz55zhljZkzY0+LcnXEOW3BWW3BmnS6OVc8PVeEMzuR3k5lEfHr6Uodv3uvswx/05k//qtc//kGHOIFnR+ypD+aaYOPJYqbZ4UJz0mbsuyfUUU8nmrCPrMFkOlU1q2V9oqqkKpSxQdAfQseYTBSTqXJdq+UsaHRpItUz0udKs4UqnP8V5yMjcUaK+VSawQO6Cf3J+Lyl/Zf3t/p8c62PVxf6+fMn/fTxo3765ZcBPw/0F/1C+sePn/QJfP70GWf/Bc7fay3Zh/uM0LGXtfVn6HfEfvcU5+zZ6YnOzk71Egfuq5dnev3qpd4y/t6/e6vv3r/T++/eyr8c9e79G71991pv3r7S6zcviqP3lLF6cnKkwyPshN3m2GWK7KpKSimAFCEuRgBtycDzMTPen0NHfmYMdcC0H4SBjB4JYRF9mCdyVVgeZHXKnesa0s3huhhx5ukcRrbld9RlOD2Lcs4zH2XyAIgU0jdRMvX4Gss4z2FyI0IRQejJPSZBH2dbC5V13GfrR0BPRpv2L4rLeEij/OMESmEXGMj5G8NfK4lQ7ifVkUJ92FWPQHIRw4N029/KmHZktfTLhvfBhjNXQ7+0ZDZgxbn0lrPlmvO0eTp4Gp9J2fd4b9a17kMEsJ5aj32Qih1V7LOf7rC4TKOoUx5WuvCmxDiOESHHq1SpritNJhN4gj3Wne5Yp+wERk1VVdKEOe+9YUpJ7lO3LTMurWPHGddw3PxZIV89JUyBCFOnAoIZsn8HZSzbdVXo4rBtXOrZ2ZRShIOCOxDgpjSJrtwEjGmeXzukUEKPKoWMmjVuhOu0DeoqlbwEn+vv6JOOPimgH8XlrIQdUgqFEdCCpJJOuND0EBdpbovnZ2d7ec6aggb4m0FDv7eD89/79wL4Muhot8tTfblLmDTrOKKklVw/sBX2yMCxEaiBKuib1FMSEuAm7jQxVrjpW8srdaNfy/RGl/kAABAASURBVFgs+pRwq7LeoFeGD24FxUpV6OSwZaZI2LKH7fGgJyXgy5TfyXEcGb3W5O+FNShXSEJ6CUDhsV3K9xXrhTzr2BD2/DEcd77h+kqbULTU4zoNynW0o4O2Yzvd7yC5EVY+qDjEP1dOxb/2DhgNyNdvGLiH/FDEAAVpPYJwlZJqJuKUF7U/nB0fH8u/3fsO5+8PP/ygP/zhD/rxxx95ub2X/yTFycmxFryMPXmrVCkiKSLEo4cIq79sEOzi+yuAl4VIlMkDRDwbxMVV0s1Wwjx+05177vyEkhoRigiH+jHkzho62YfXLR/btkyefgKxtNKRMMv95rbbXlO/yL3ZYZGrmPhBf1qYB4k/xG1YhDs6vJ7UmmHfelKVwWs5Xkg9JIsG6JGMlGT5VUrywlilnt/jJSIponArEmFg3hKOGPJULmIKQgZkdztu7BKGAMUVEfK/kjSaizdNxi4FpGU4Sn5IETEAXXbhcIa+duWvZTxJH23zKNl9uMOQ47gs9Ut4kRpTB+6/Thh3KoB1v/AQDg3/gnzCfvagNnQpC4GphgKFwgE/JtIDgnD0GRop0S/ux3JcXjv+sVyoTycnnof2rpF3L4kgBRX9PxgiQmVsRT8eHU4ei4zxyuBlWlW1nJbKOKxU0snzWmJU1VgWucgTF6bh2d8pRV+eMlUB/C5jJMLOj55GWIbKZRk7O9s8xcYlUPJ3D5LoFaZj5sWS5cXaC7EX5H04bUTHXHWe5VNwEOW6Qwl9qjToQzgVnfo8jVcQMCBUPzwdykVLEso9DjEhoyTw6Lm8IvToCyCsvwUByGEd6jjUdmwcOowxlhO5MaAPi+shxe3xJsGOsXsOOrfXV7r2b9ddfMIB/FH+s86b23N1dxcSTuHAEZrur3EA36jGgVhv7jXZLlXhbKzapRJUGxypOBgbyvj/pG0p798Obm4u1JGu1Z1is5RAh+PEH9/abUtfCAdo0kYTbWKudnKEI/hME5yl8xdvdfDqnRYvXxM/U7U4UposFNVEihpUIMmXf6K445Ddjigb4Q43IZsJ7JOxlejTGJA42EW7lh2meYvu2xs16ys+/F2h4iXOYLC6wuF0rc16xA3hG61wAG/X95RtykdFbTscydTFh0be79RcKTMnYjpH50NND081P36B4/OVDk5fa370UtX8RHlqJ/BMPuR2u/ZU9FxSBFDQtFSQheNJVQn3qZ2Sa4oWCnB+JxzeblPYOU2bhCO4W92oxXG/pQ82d1cquL3GKXyr7ZJ2c1ju+ADR8X7rN9tZxVRd0DfUwEeHUjf6RVRKKYFQpFBWoIFwwQZIashvUq2G/mk4tDf0VR4dwYevNDt6o8XJOy1O3+rgmDDO4enBmdynLc7jJie1WUVmDtcx1BWdIhoJhFpoS90dFGZCcgn3MXAbWvcDaPhY6z/51TQbjegdhPQXjWTKaLxykbMfs2zHR+rwrwRFOnTJwHONpsj2itS3J2G7FLRPhpRCqlJSXVflIDSZTFRPaqUqyVdG0QIiiNaoqsP7ILvcwfO3APZffe/XN4YfCj9X60PufigiFBElyW3z/sp7pCWO2Hscnv6Tz8UBen2tOxzBW/ZPEZm9U61D9pz+GHPAB5QZ+64qMW44RDXMaa9rCYPOpjMt5gswl3/r13wT7JtcJ/b0ODG/HcArPuK5ztvbO93fL7XlY38o5HfXZDKV+6OqJ31/UN7vj6ZptWV8NdTbGqwr4/vC7emGOlr2kS35Dbo1LgPd0BbXa8fx6AS+xWl7TVuNWw7HNzd3tPu+OKLXOKsL0GtTsNFqtSl5/glv62xqWRsO/bZlS702bkpVcXrPZjPaYUzLR8BpaddUVV2rqipVqZb3mdPJZMfv/zNssVjgOD8oDvRT9vsnOIFPC45xBp8M6T094sPfnA+yE8ZuRDBMszJ2sT2EPcR8GMNej0e0LJqd5yM0j4Cfm7G+N8oc9B6UDG71oA4CltuDIns8KEEC98AzxhlKkpIiR4EKHeLkxABIf7vuPsTTuRDGiJ+PUPicbzzKGSJmAIM+1tkNMS0YuIT9Chy3qB0cEFkB0DeSUkqqqh6JcErOAwo9d42iTc0S8ZivxMrjudK/Na0X5Odz+K3Sfj0/Njbzc5X+o9Jcn4Z6S/jpg4q/lf2U/TfEPXbMbmqM4Y650HluMfeYBYyVUKqSEn1uCBoRihT61sUsY5jyZNxanuF6gmIua4gwHMrU2XjNA16HzGu+Um+ibiMYuy5QKqVgoRpSMBJJ3LLOfWKRLNeZaU9Heyy3UOu0D+rPBewTvJ7An9Els/ZmPoB1rKHNaq313VLLm3u2uEvdXq/ARnc3K93bsWM4H6zA8m7FFnap9f0KjBQZOG6c5nfIBu+R1/UNjuNtQcOesscW585205b4dtOogPdHeYdAy17F+SXcqjXlfdF6j8z+smM/0zVZXaGdWqgxxgtlze8M2lsobe9AJo7heluW8Yl9CyUJGo5CHVNvbO1fY7bpPsxT+gPbP0ct0vymT+s3v/t2pE/Dlt3DEow+Zr4HOM15j+Fx4/HmXNMeoQig55FgDlAogTCf3wlDWiLeQ+ppQBnL5elwwGEIahBGLZ4lbhv4jRhSiRdKvu2SvX81QwH7WuK5hAsD/BmM5QhTmKbIUzYReAx0+iIt4A1FegwF8RCkPAiIK4PxdvgBRSdYd/YvA8f55i+56n8rcAz3nJ2CFhkqNBNXJAolQqlQaaCcAWJERxoIHLOCyhQ+l7fMHJXk/Qt7wCmOx8MXpzrB2fbih/d69eN3OIA/6NUfvtOL79/r+P1rzclPh4dqZxNt2KOsWQdX6LFKlTacWTacQdZdrdW20modYqrr7r7T7V2jm9utrlgjLq/udYUD+MbrhOf+qmEu0t4sdyVnp8wZplPLvOu8BrFOZYNzS+asJpy/qrKq0QHM3Fkzx+9ZE5ZQO4Bbxp2wTCjzJISOkWr5jNhhg/U2o9NGn85v9Bccv3/+dKGfBufvJee5O9a3FevDtkMn1trARsHet4LWtHsCvNeraXNVzVSlGd0B6oVqzmvzwzMdvnitk9fvsecHnbz7oKO33+EA/k6LN+80f/0GW77Q5PhQNY7M+nCuCZiz/1uwRzw6PdERjs5DnKVH7BVL3NR5x+RBF5Q1vzE9ONCUfeaE/Xo9myuxN+1SpZZ2N9hi3WX5T3Xfsz7asd1jrZvNSterpa6W97rkLHtxf6cLHL8XnBeugH/r94a8O7433LPnXvk7rtdHYZeQEnVUFftf7FJNJppQ74xvs3P2yj47HB0c6vjoqOxxT9D5hPYVoPvp8ZEKSD89PdLJgOMTypB/dHzAvnkhn1EWB3MtOLPM7SDHYT2ZTVRPa9X0SfI48LwMKYDKlXl29H5mTBHOPc1QNCePNHLJZO/a5znc50kWEzxDvmIIhSM7WNQIJzpskUamRE/JIYMaiPIk3IFcxnMWlauvkzAcDsNVQmQ8f6MGXfptnudL7lIRIZ8FPT9c5wPMYl1Mn6JPd5l9uKzjpn0J8/1+6O1hea6hj5V6wmkPsA77MLdRnNhYq+QN7H1RyzJHVku+HbwtfeNwh4E6ddqw11kyP5artXzWtBPQ3z9a9kJGx74gs0aVsTPIRpSFFhW/9kD8Lms/7ETHq5SUGMz9fi9UVxWoZV+J07den1infFa1PtYhIpiPoapKlE0KcdEe72PKWsp6molzk4GK1reE/ICb8hHFSk54AFklAo0IpapSlSqllBRBoiwLW9oWHteg2GPPED0XjNx9DZmy+gIJxogo6YlID9qTkmpQpaSq6pEIGxEhNOC2DvQe61MedHBOATwRgV0A5Sra4LJVsqxKpUIMk90GQ1yOF5J5J3W8j1q+gTXasK/c8q2vYS9s23oMGHngp8juzoT2QfThJiPbRpTb2cvKwmES4l9IqA1CgT2MFIRD5Sp1Mv4KpX+9V21p/4iiF+0RPK7DxSKilwe1DUZEkK7AjhaNcpSxPYoMdHQdluFcs0WEIvaQCGPPSJUsU9GLQhLFsizHNuu/JzbaPtXTdSDc/HJhcQ3yCXHnQU5b+qL13p42U1dSuHIKRVArrL/L/S1ZVJOqSlROF1rlTDh4IU34WLaQHb8vXrwY/o+Cd/r+++/1ww8/Fmpn8OnpGS+3A/mjUoWcXgLPYgToX21AwPEUJD13m430XyMVtq/cY2lokQctnKZZEVHan+gHd3vLR6uGRdKd7UVqwwdyL1pOc16WFPBWFYvadCJvGGZ8cJzUE9keEWExMu+GjUePDbaWJpO+TE1Z12dWwR4RigglIyW5b6qUirwq9TSlivxU+EIqVF+5IuKb+U+LBQkRIf8rOjgMSBZzSZ4A/vBpOFwmFPkRSUUvxkGVHO4RYUku/TvBRv9Vosz4FL+q4B5T7IUfguXFS5SmqUdAR9DlGCoDL2S9jTq4rQtE5uupCBsRTguJOEH9vpfrHfEtyX39QoceGq7H6dYvIhSRGJNGxXrBWGbM12xkK/f/DnXJ84u/jI1UKTE2woikACmFIkI9TdARFfIf0Mu2vD6tyIlEWXGNi2rH+GxBJ9tfrEP0Rsl3GC4TQIg8j133zwOGsrx48wj6EW4FUiJCEaEqJVA9YGhvcvuKTj2fQg/VM+szdXrjPKKPoyt5KAXzcLsc9WQEZJLMZx0MsxaQ/tztTTXFpFJew1UEEjaFWChD0i/+LY6CJQcm/1nV/v+z+ajL80+6ubrU5v5GmcNVtFv2+FvxtUotjtsWp29u7DTdKLpGFVvPio1mbeCIDhxtMp8dpDiMVzfnWl5/1PLqk1ZgeU0ch7D/j9oOB2qlRjMOQFPGT1kr2ZSsebFusL0Pf9VsoQXvmqNXb3T8+q3mpy8ViyM19VybNFUTwLSaqk0TZQ60gkaqtRtrNDvQT+iXWdf5gqYCNQr/CeVuQ3ylaFdSs1JnR7b1X93gIL0acA29kfU2tjhTm+WtSFDarhW0O2OrzIbbvymyLRssXvS2dVRSPVON3vOTlzp++VZHOLanhy+UZieK2bFicggPzm/a0g5WzZTLjKvMuKIxdCt9GKAMgqyABu0KxmsC7odEGxNtTDiCE/pYLxRXxtbd8kbN7ZXWl+fgs7bXl2pxBHccmPMKZzb9LZCxQY+1Mrbp2o06ZMlwfQWifnTh7gi1WeqR1OREuCrUI2RLe9xPoo3V/BQ7nGmO4/fg7C12eFcc4tXiRA1t36iWsdVELtPVU2UO5bmaqMMWHbZosUGnJNulR0W4QqtU6tx2oU2btfEHENBsOzVsIjvGFDe8gfKhSAmEfGU/dngc65Od9hR9zvPPjO2yXGc/h6WgqsQj0Y4eff0JPXagfSlF4Q0NlwPGXlR78SH5Py1h6VOxAYGRRoQiQhXrZ0SUg8kaJ6edmLe3N7IT9OrqqtDlclk2zNPpVCd8RHrx4kynfGCazWfy5bnmQ+5qOFC6l6bsxY74WGPM4XM95u0YB5m5EhGlfq+DGx9GqeP29l4U4DPPAAAQAElEQVR3OIAb1qDJZKopMkz7slHa0LA2Ob9l494x17ye+33TMbBK2G0knE0NZcp16N+VNjasD1vWXeu6RN81H6bWtHvJRyo7uy8vL/m4eMXHxhsc0Xd8hFxrA/8WnQpYVzZgRZneVne6ue7tZafxmn2q6/Z4qqpa1n+K3SaTCe2Zyu9S56WqUqpASnLcbXTeZFIXvtlsKn+wOjg80OJgoQM+ztmWJ/7YZWD/s7NTGf4Tdq9fv9a7d285L7yW/5TdMR/H3D+B0TP2FnZgsXVMWLLAced1tiNrVottO2hHHxVg4+yy7tARyMm2a7Fxh1gyuEnGzhm4CqjzDfJgJ500AnlIMz+cw20th2Ahjo8oCU8eznPSSB0G1MXzyf2EZ8jdsaITyvXqODzk74jTALfZdsklgOiIoP+Mvh/dlxFJkq1s87jdcsCPAZByIwC+AI6GH/9QuIb/KPxDG/IrhT9t668s9neweW64uOkXICMi5DGSoBHWT6X3IwIafUSPL0YQ45Mng9YyPU9b5ikpohAIRTxg5OnXyZZxm0Wu/L4tdbPmRISevZwMghLOL3X0AT+LLMvvmMed1wnWh0Id3kMmbD6y2btkdXxs6fjw5b1Zs9qwbbvX8uZWt5c3urm81s0FuCR+dav763vdXd0B1mDS7p0GXZoahPv8W91R/vbqplCH78hfUn51s0T+UqvrntrJ7PTl9Z3ucTjfw2M4zbwrnEkrHM4bnMxbnMjb5YZt20YN1Po+YKsGh5PR4lA2/FvK7Zp0w3nQdtXHnW5kHEtqsoTj6As4naVU7Jtk2rJctKwfpsQzts7sp8qZlv1UB9pnYTuDwjtQynbEW2MIM3TYF2mHnKOEM+qJsPusgLip0wyHC08ZG8F46BGRFCNEGIi41Oe7rHKSiIcRQTAceoJEHESFBGDKWE2FOs4a63DUSjs4LSmUJMP1uA0GtvOeoHO7wc6OhPu0jnZ3ZUwXu9NegUCagKkxztVIoVSQVKUBvMN9xh7f3zXnKKOqa1WEn2LkLekVMkCqqAX1ezrW8UCDOiPgGYBqIqhQf5VwZPVUKul+FPAIhO8yHU4003BeKDuvlCI+0GxbjsCm2SBOLZIpMl1ub8gqW89ppXo+0exwrsOXJ3r53Rt9+NOP+tN//7/0p//n3/ThX37U6buXmuC01KxSN0lqaH9TSS3n0BabNdi2jUptqjiDJG2pD7+jVoz5O+bj9e1S1+wVb+6Wuie+YW51OWhHUttlNaw9LXuX1pTB3q+XjVr2OcwKoboq6krUFfRfpkUN5baU2TIXOzdKFZZICpiD+oNzUXDWlc9FbdL9favzyzv95adz/ftfPuvT52tdsqbc3G21XHfaMH8byrVRq4uJcjUt6KA+U3Wck1vQpFqm2zTRGv4GmhZHWuD8ffHdD3r/p3/V9//23wp9+eEHHeD4nRyfSbMDtZOZ8nSmAPV8oSnO0hnO0gUO3oPTUx2dvtDJ2UudvAQvgOnLVzoFJ8SPONcfwnfAnn5OuSl7zZq9ZmK/nutJsT1N0T1r9w12vsTmn1mzP+Ho/nhxqV/OL/TLp3P98vmzfvkEfvmkXz5+0vn5pa7hu8d7v8ap3nXC5rUm6DtfHOoYvV68fK1XfFN45f9f9+1bvX33Xu/ffzfgA/QD+9n3evv2nd7i8H7z+p1evnilo6NjzRcHYPEYs4Vm2GGC3lVVK6VK4+U1q7yL6Og+TA5hGQSVg+czyEnBPzLLHTwNuRwIgzTfJZ2A01QYiAz3mNdHHesRyA4Sw/Uji2C5Y0gvkUePnomRXlLDzz7JoR2cbuwSfpfAUyHPVAyLdevrzrTiKdSnZSgYzdTzkyaVfP0DL9dljFXsh8e0R9R6OgEawMGnZZzsJcMYu9JpHmstPowN50efL1f392q2G945LejUsd50TA7DvJa9j109RRg5+5To1+6IUEQwB5Iq5kHNfKhY50ZE0EtU2HLe23L2tn4N51vH3ScpkuracyiVd6P16+Dt36UdLLmki8sqQfobuVKUu6QTdFT7FzwJVFVSSoAwwrh7mWWeshZ3ZbPRF0RbAhlRRgn2Uyw/H+6rDfgHhKgrQMIeRqUKe/g93b+PU8mjQNHDde/aTP/QYJULXcM6U9a6W0aB08gzT9Ef20aECi95piUPWQ129PcS29zU3xRs21KOfBSgbW6YS3wD1IHFYC9PVDQd+ANqkFpIhCKFrLNhfdzHKUiXL8oib9du9CjtNy1jNDNec6kL5RQRO1mWt0Mk8iSFzAZ/R7lOZd+FfNRRpqxARMh6RIRK+SqpSpUqbFulpEQ8mSb4JHWUt+0a5pPHqtEyZhvs2fKO7xgvaAinEB9+KFy2IBEH4kJOZ1DG471FXooIlX9QWH6fG1lhSX4Y1OCoSBfx4FGQQu4MT7jZbKbDowP5o84bXozfffdBxvv37/mw87Z82DnhZb3gY9CMD0QuU4xkmZLKINKvGDzw/me7+yYw1VHfA8YDsHXnsvkwbegow+GOBcJtdVODhhQbVJVSBTxoEMYtTIxRyi1fHlz9hGdxi+SkkhkwRgT9EKqSB18l81apkmVXqU9L8ETAHVJEeegfcln2KJjBWoJMRrc5D5TORvcstCh6Wzcj0LUAGc7TSIuQ3/mBbMtXqQjZIyX4D71tk+waqJBbRQGmP+PCdulYDDp4ir0KnzlCEUAgiBeEIow+zpO4/oOu+BvqcZlAxx5lbFapH6t7L/nyYuNwU3k+kJ8YE0ZEktealPryEd+iSQH/CJffR0Rftm8Eth/s7blp2xuj/UsX7B4PvPtlx7Apojy1pfAdcr1ui5Eq2rCPRDzQ1W0yrJcLqr+ojSHBE6G9Pg/hUknRS6VEDM8SC5XL2RQtYSZc4dgvN2SUJIcz5YwS5uHykIeb/ISeqap2/TbBOTCpp6ros6AthXlXaebl16nh8Nrg8G2Z/y3jO1Ojf9I7Ivo+tVzSEnwBX+Ak7jZsOHE6bnEEr+8utbq70Orms9Zgc3uhdnWtgGfSrTWNjaq8VnQrmrlWzhvlaMU5WBXvmjnvnaOXbzTn4DY5faV0/FLd4kyb2Yk29YG29UJtPcdJOFekqYJDb+KwTCsRkZCNKPQONcjequO422mlrI2EEzhwmAYOzmjRAYeuHaFaL9XhGG2Xd7KTtKMd7d2VdsAJ3OIk7ta3stM44/jOLkvbhaPHHx0bPhrwGqG+SkK/NDtUfXimGW1Y+E9C4wienb7W5OiFYn5CGxbactDfioM56KJSdp9ECEXFG+oB9FEyyGGrrET7KuJVobiR2WQk2pXYqNiBrw12xRGcaUdHO/znuTv6paMd3fJKeXktOgfYsQ2aWxzboDXuhDEUthXygxaRQM0Pd85jaqhFyx04yLa0o6VfMv2k6aGq+bEm2GFKP85OXml+8lqmk6OXisWZutmxtjiM17Ggp2bappmagqksp0n+QDBRSz/34aka7NYSb6lnhD945Hqm4MNH8MGjRy2xXinVxbY54qERDuU+3j+d8NvheVfmiPzsywc2CeZepKQ0oEoOk2OKHhEhjRBhPXOR75zn8Az3f6qkjvVjH95P+SByz+HUDtArPu7Y8Wtc39zoHseo+ac4MQ/5QHR8dKTDw0PN+EiEGYpTdY0j1TISCTOvFfO5TOuafZbtCmwEy+nRioEsh30QsvP4jo95a5yxTvOBdTKZquZjTkSwXuTC6/1f+S0t5lM5ADw5nGTe/x1ocy4O375tDVNvW5y4G+bfarWWHb9L/5bz/Z1u+FB1fX1VnL7XV9c4fm9lW5jPhzPL8HujG+zW4Pxd4qw2zz3le3o/lFmhJ/O+SvKabhtMiz1mmmMvp/WoNcE2NTCdTiYyZrOZvLcvDl9sbefvIR/kCsY49OjoUMfHRzo+OS6O+DMcwXYCv3rlHxh9zUezN5wXXpc/i2dn8MnJUam/ritV6Gbb+9DktrW8K0w71iqjHajDBSyeHeuNbZCZS3QGT0LYOGPrXR5xMsjO6gibvxvKkcidgcwC7aDEefrWf/DltcFVjtRhlOpVQfcS/+JhbsOzXooIebxHgjK+04CIpIieZxCIaNpKUYseoeEqrAP7kPRP8l/UAh7zX4XbxBiIvfESEWWsRIRznwdZ3GXiZNYgr4Ger5m55wLjuDONCPmfdfA8bn12Bo6P9Vap0sjr8l9F7OV40DKYLWfEOLe9LlqXL+AywOnm8V6s9brNB8ctDuAVzoRbHL/XOBEucR5c4Ei4+nyOQ/hKtxfgHHwecalbwjfgFkdLT513XdKd18N8xpVuPu/TS+J92g0ybj6NcaeBT4B0y76/YP3HwdzTO93j5Lm/gBqX91oSX+GcLiC+urqXURzJDuMEWl0tSeuxdBgn9Op6pTV0jaPZ2Nystblda43TeV0o4bs1e/THWJO2vuf9tTQabXAwG9tVqx3WhAsa3nVDeNP14Q3xfWxJx2HWQFucXUZT9siZd7nU2FHM65llXyVvDO9oqG2fR0d614Vyl9RBu0KTWlP2dI6XsOM40RwfkUnLOTHoKgANIIN4AE4RMi0g3fkF5JGWgeDPBnIs6yGMTiXNNKRuBHLgF7oF9BHgT8g3xvS046G8fPWUae2IGO7K/lc8BR1pJeaUHTryfG4rOYT9LoZRTFyQFRZZkEtchNFaAe8OSHNlJV2ux4Df6SU+hkVKz5XR3eignUIdFWVQwkPcaY9Aejbgy+iRC3VZUV56GndZJazEPmMyrzU7nOjweK7TVyd6890rffeH9/r+Tx/04Y/f6e0Pb/Xi3QsdvjjS9HiqmFfqaqmtOjX1AMJtxbhMnTbRad21WjYb+bdJ/X/K3rGX8/+vu2aNa9FTkZQldWBnY1I6OiYPtIMqQqmqVKFnqvoybdtqs95ybGzFERohoeD8J5TKXSVl9GOMrpl318zlz6xDHz/d6PP5LXvHpe7vGq1XmfKBY6eie6bUNFNXzkRTNQJpSvtmiOScPD1QhxNXB0ecpc80wSE7f/1WRzhBT3H0nn3/o84+fK+T9x909PY9jt+3mp290uToVGlxJE0PkDXVJofWzNll08m/vXyPw/VutdUtDtub5VoF99AdViXtGufsFXvuy9s7nbMHNj5d3+jT9TW40cXdnW7Y199i44L1Wres23fIvCdtCdbEt/4hGNaSjrVE6FIxD6d8y1jQtoP5oQ7R9ejgWMeHJzhvT3R8dKaTk1MdHZ8yNk51cHSig4MTLbDDDN45dA7/nPBszthAxgTn7mQ2Vz2dq5rMVNUG4UJnqqFGwr6RJgqc7u6vTJ+57zJzeaROV2ag7UO1AuynB/nhNQcZYcDhERFZhMQs6qkcB+IK4Nt0H8+lFTlDOecbYxmHi1wC5oMw/lSWijFeKOXHMvtUT679vF14KPuE9SFK/kPkIbRf/iF1CO2VMd+Q+lVSeIYyJWxOx8EuTtp+mOhvvl2+2MtGRbaJDdqn9eLMU9LH/IE6fYQ5HTbfQ9lMFGZu5z8Cpn0IAQAAEABJREFU647Xle16o9X9UkvO2FvmDC9Z8VIs8L6oY13LuWPNeFT6744kr8WgqirmSC1Tw+kW7n2Zz9+Gz+/WNaOzeXw2NY0I9MpqWR/tqHSZ3NFm+MxLJu23tAEhRUSBnlxBvIB861ClBF8ild7o3P59uaQ9llz4/pZHaPhHvZFCfd2VqgSwjanTRkT0bXb7/O7wN1dTxw35gicCuSkVeamqlKqkGOIR5AGzukwe2zdS7GdbGpZvuA6jDCXyXfZZkPdXeVzQ9YOIXpcI6GALObwP8yPUupYfTPC3FQN9rWMP948Zv4IY0i2HvrMsVHWoZFCdEo+UQinZVtBqoMQTCPIiLChQ8TES6RHwG4k8kEhLxI0I0gY8TU+JPNGv4kIp27lj3nnMW6Iigpzn74go+RGPKYlfFIgYeJwTUuz+EXaeRIrKRbQMwul0wkvwoLwYX7IRePv2rfwbv3/48QfoBz7mvNEZH3kWi4VspN6w7gxbGiomSx/0fCRCAmb3878KMotKWWC80DDoMiiDjoWxA2ObO/gy8Y58H3JNDae58ZjhUcsjQlVVaTqZ8hFszodJNg9VgidzSOkXnYjAroYnc6UqmQL4UlUpgl4cIS7CPP9x9zhAB5qhbpfbt6sUHQI9I9DNFKCoAgYDIpGnX3UV6c9z7up+kj3Idl2h/t8Tjn9IdNTUNin2sH5lPGSiWfQodKy65y7aoW9ESIagoAShJErQPq7/gMv1S39ffVHKR5jG3vhNhB8QkRTxwBPRhyMeqBT61hUR4oYlCiJCyQtq9PVExJCv4crML3qi9A19YDrmEB2CA3HZkAV4PKeUVFUAmlJF+AH+4Q07ByrSU0raLfrosgujixAnLmvhcVLgdcOwLiPQ0jyw7t194RiFkGMeisBNZP/eb0tIHRiTOAvtc+7KBnKt+6SeaMaB5vDwWK9evS4/7frmDYfiszMOTQvWqwmbtqQIv7SyOhTAovLBlobLiAjy1UMhr2oVB+VKLc7IrVK7kXCo5u0ScqvN3aVWOH7XYEu4teNxjdNxe6dolvAvOWSMDuCtOo6tHfI6bF35J4xPz7SwE/jVW01fvlOF81Q4DLvFibrJEeenA6maSzgKE47AikMV206eCYjjVIderSRkxwYt17RrTZ1bJRylFUg4gQs46AfO3Nigz+YO3+etWpzZ7eA8LU5T9Pf/q7u9vyTvWnYEi7YGMoKXe+cPjttG/snuhs5posLBy8F8ulB9cKpD2nDy5oNOXn/QwYt3mhy/VMyOOVgPvwmcanU+TDLOUVqJXX8SbVBWoj8CGmQEYcd7kM96VBU0qtAj0a6+bTjZaVPCUV2tsPn9reT23KL/7ZUa2uM+yasrZfolb66VtzdSc6Pc3il3S+ga2kA7eVwLHVCB25oQY+Bl0CmKpi2U0YCtK7W0v6Ff/P8ed/VCwhmeiiP4Be1/q5M3P+gIW8zP6NujV3ygONE6LbTUlA8wU7XJmCEHipwmam1BQ+82jjvf/T+ZY8cDpfkBw+FIk8UxOFLNYb7iMF9xYE/VRGJcKaLonnlmOUzgH3CPkoM6kteLgoQKzLEEBj3Ifrb2IDXIjPDTkZAIP4Ki/NPveEUgcw9/q2iPFe+TDG96tzgyffBbr9eyQ/OaDz8XFxe6vLzgg9aVbu9utcLRad7JdKKjoyNwLO9B7cS0Hg0f3rabjTbbDe0WH3HYwx6f6Pj4iLVtVsany7tO7+cyc6JjPhgNc9M6rPiQtORwvOJjU8uBY8I+bcq66DoiGMPs80besS47gdu2UceHr0x+V+RmdazvXYYipyHf8l1mXRy/y9LOeztt+bh1B2744HV5eakLnBAXF5eyw3vJId12admHZmS5nQWErYft5T/Zf3d7K/Padk5znvmDsWTd7fBdLObYa67ZfKbpbAoFUO/3J5Napn36DNvNVRy+OHePjg50eLjQETjA4XtQ6EIH/jN24ACnsNOOyDuG3/Y+sTOYM8LL8n+hvdF3373X999/0A8/fMe75Z3O/OcA4Z/OJ6qqRJMy/dNiM68jHbQPd9iz31c/xL0vd7ptjRkoyzrDuuP25mLzDlmWl8kw7eR+6PMd7sxd8mD0PYSLqH/4g2H0u9YREawbzEv6ukqJcI+IpIjQw2VbPMT+Gfp/rwU81t060y/R9eOdoRERCt49O0RI3AV6cpEeJSNKRsc653XJcDgitP+hLqIff67f87XwMZ8djwjmfaXE3A/XT1y9WP3qi8lvWX8dzHeWAiY97eZmPS5rCM6J/jeAV1riAPZv/V7i+L345ZMufvmoy4+fdW3HLc7fG+g1jtp92HF7/fFChX66kMPmd/wGB+4NjlzzX/78WZc/fdbFz5/k8AXhyyF8Sd7VL+e6Mv35XJc/AcJjepH5kXfBPgY9bki7KeErdADo6PgN9d6Cm0/XpD/glrjTTW8+wl94ruQ0l9nHNQ6l6/NrXZ/f6PpixC3hW93icL7HeXx/s9Qj3BIHS5zIyztsirP4Hixx9pQ4dBcnXNJNcQ4t97DCuWysSVs7jANpBdY4xNZQh1c4ntc4ezZfwZa+3drpjDNoi4N5+4h26uN7tCH8CFn+7ctH4P2+BU2ByndzthyPKe8fp/G6LukMNRkMe/YH6sH0K/EnlOnEPprRTzqbZZj7sNP7OBNkyCvvOYT086rDCW601NkSbqA9WhTx3qPHlvSvo2WP0rAf8m+mdngdLbtQwnkE+RmFsinoG9SqKA6PyOsxpqHwkJ7LfBVNiYKWCd8VJN7PIceNjrXgEeDJwGntozzJaZYx5jue4RnBzFdOUqpD1QRMxd4/6eBkrrPXp8Xx++O//qA//bc/yvTdj+xN3p7p4OxA9WHNuSGkaShTFt8rZ46sJmXOGZ3KiREbrLDbkn3n0vu6zVZrBgBDRDkSdScJfUZYL7HemWZldYyXTBVRVUpVpUiUkeinTh7Dm3VbTBwiT+gDzTSobQMHb8ve+F4//3KhP7N2/MJ6cH2z0XodaptK6mhsBppR/RzZC4nzUxczNTiCm4Tjd0La7Ejp4ETV0ZkmOHUP3rzTCc7eV3/4k9786d/Av+rs+x+04JydcJC2nJm29VTbaqpNNdE6KpC07DJO2q0uWAPOr+/0iXXjF9akn1hH/8x697//8ov+v3/+qce/Qw3i/xNq/I9//4v+x7//Wf9zxJ//ov9J/v/66Sf9/Plc5ziHrzgD3KzXuue8sGb8bxlTbQ4smWhjrRqdZpz3DhZHOHlPdXb8Qq/OXusN3wmMV/5NZtp4dvpSpycvdXJ8ogM7eOcHmtKuejJT1LVy1OqU1NG2DLpIanKIJUJeA8q60Ga19EV2n8CjglqmLiOnk9/hsO+gGZq7JEGFE3cH+HZh0gOUuNPBLm4nMHmBrEAXZaqS+F6xB0khFei567kyQ5rZYwhbhuUbY1oJwzTGC8+TuNO+gGUa5gVf3OR9kTYkfCGL9P00oru76IWsHSXHYcizt/MKyLVMSG83ZDg8ouSRVuiQ6PDfil4EArmVeQzw+jjGS9gGdx50rKsv+yueLrDHVqLI6hjAW9aqlc+4wPufTJp4SXVdx7rRsN50qIFe1Lsn4ncJJta3inXO+0TD8RFu85Z57fOuadu2pU7nm9flHHaieZ3fNo1MO9rG3WtMwNqbz+0OejWIGJC9OxQB0ClVlVIygnzWE8vAHtlAaga+C+D4ve5QqNwpqD8VVOhSV7VMq2Sd+nTzud0F1stAT/eb0zRcEUHZBGpNWMsq5KWUFEFdUulb24eiCtJTxKM8741t09J26ijyKUdBP7+AZX2R+GsS9gqG+Qc9rKsR4VQsj6I5e0w+YIx3pFu/r4GiSKYiAjwJ93dEqLTd7Tciqa8TGoOtAh6FfGu4ECORnlJg36rYdzKZyKjrieoJ/YbNU1UpJVAluZ6IoFiPtBcmpR9SCO4M3qEp9Lddf73cHgdKlFqcRDilRINqzedznZ6d6fXrN/rw4Ts+2PzAh5vv9e79e7189Qqn8IkODw5KgxMNtPYZxXeQBxgPZxQQd1SuqAT+8z8YKZ4A/aaZBZFJ4PZFhCJCKVJBQEMqm7iWBbRh4+eFa8smsIDFzAtUxybR5Ys5XB5be6DY1rPZrNiyYsAEPR/kpYJKqTKoy5S0iFBED6oVkR76nS76cV8SZmDOZ9rX7ZAHWxQ+64JeVUqqUlJyfEDJ51FkQH/dnYuJysO67MH2K7Agp5s+QYxxB4wx/jdSmkLJUJSnCtUz19jGfgL3tspemNCTe1ciIhQR4lGwFyxJJBY6pus/8HKdEroV6DdetoCL9OUjQhFJESN1mPGRQmkPEc5/gBT6NVfGqLa1qSEGTEQMsqmnzJeKOGHqk+Wi4sjbjzKeyBEXRXk+3BFRylbJ5St5bvqFXLOw2+nruJGqqvD189W8IJIioodC5aLu8QWVWeALqNv6PIX5YadFDgkJlmGIa6QEBw6XZ5I6oQd1aw+ZcC7F2NQUOrAVQgL5UijQu6J9s+mMA9FhWef9wz+vXr7S6empDg8PNcUZErQ5U4YziDL26YFswnI6KPIkkVrAMUqJ431Sg6Nyq+g2UrNSt7lXu7pRt75VtlN1fSM7HP3bwMUpvLxWu7lVhzM4tJUdnjyUq1CXKnW8cGN+pAkHufnLt1q8/k6zV+81PXurGkdwmp8q+XBbLxRpRtGJqqhBBegrSRGd8DQrp0Y5Wgk95f87l48WiXW7B3XjNE125DY4iDnoC6epVvcSjtO8REccp83dldY35wWb+0u1OIgzfAnHd1Xkdcpsar0J5+yoNoeaqNRWE+XiBD7R7OSVDnEEH7/6Tkcv3+sAp7bTqsWxMs7MLiblUCr6C+WV0DhGMHAC8H1CI02Ms4q1KAHTCj0KaFtNeEJbp12jKW2bYOdUfiP4Rs3tpbbX59regvsLNUvas7pStwbba+XtDbhXph8zzvEOGW6bkCvqEvVm9PKdFUSBKRp36O52N3zQaGhPw8eIlv55cAQfaUL/HdCPB9higQ3mhCfHr/lQ8ULCKd7VB2qwR1vNoIDyTZqq0YSR0sMycz1XMAaqxYkmB2eaH53y8edMB8eED481nS+UplMFG24eyuhnfYWuGq6A2p6QcjteAk8efXp+kvqNKAUiotQUAQUiRkgowo0s7IjxiLNekaLdFYJV37oGcd9i+bvzItDjN0rxmjXC62LDIW7jQylOV/8Gq52htzg0HfZvxm7ZR9kGk8lEi8WirEVlPcJ5GSmxN8kcAjtoJ8fns7nm8Hl/NYVnwjqRqqQEb48ofMKArt8OUztQb29v+Hi2dlVlTzadzgpNKYp862ldTHu0atnzea/Yln2RdaCfWOO7AZn0Dphv45+8Xq9kJ+2Sw7f/j2G38Ya2Xvu3fsHNzTXO7rvyG7zL5X357eA15bbYyDJclx3Oa+xl29zhILa9LMd8DR8jxeX22l4z2j/D4WtbFMxmmgOnTxn30+lEhZI2h7d3FM+KnQ9w7oj5K2YAABAASURBVB7a2ct+/xBn7aLQOe+HA/LnlHNZMJvI8uaLmYyDg4UOcDYfUP746ID3x4levnzBmeIV4GPc29fyn4d++/aNXnGmOHtxyvvmSAeHC83nU9V1pQiV/uxYT4ziBGa9si17tORj62Gt8dQgRt/xZM6M44sY1hDpfd+UfQN9k419PoctpHA/9+jnIs/nMn91mtslxfBPf/3qCzzLF6RGhCKSAiRg2sPpMAx3b48h8l+f/LMF37CA+9rZ+9Thft50zIV+VkR4jCR53BjEpNDXLwZ/X7JnKTI591qup47X1op9mWX1HMw7MjzXOvjMbyTqNY/5TSO+VekoaZ+ylyjzFfmmrK/OtexCXecj9Kl+FrgM+nSs3eXPQONY3Hg9vr7RzcWVrnBaFEfu+aXuL6/Kn3O+vWBdHoFTtMRxkI70jrQ7HB63TgM3dgBDr6HXyLvCQXyFs/jy4zmO5YsCp10+SnPeAJw6lziGLwycO0+p8yzvqjiAL2VqXI9xO4McNgXOG3FJ3Lj4+QKnNI6VgV7gfC5prts8OIgvkbGPC+IX6HwOLuDZgfaVsPNp8wVlL2i3cU743GkGzvQL6CX0Evtc4Gh2fESffiXnXWLPHtfq6Y2uSCu4vNbV5e1enLDj4BqUvKubnod4Sbu61fWAK+gXgO/KGPOukTngGnqNU+vm5k7fxv0u//b2Xj2WPb2D4hi/w0H+gLXuiReQZ0f5PdRYDs7zFU7y1XKtB6y0Jr5ebbQycIh5D+P3/2a11roAHvYaq/WS+Bgmb+BdcYYx+nJj+kqbzUrb7YZ9TaOWPX07vH+7feozDHMuA899U17GMs3wfQnWHHid30E73r0tMC1gXWHnpi4zr1mAHM7QHVgf8oj99BJmDWD56EDeATkjf0nrONW18vmO458qnLn1LGmyqDgPTHX88livv3uFM/id3v/hvT788YO++9N3evP9W529faHDF0eaHM8Ui1ptLa05ZSw50y0596w5F27Zl/i/KVqyT733vozvf+ttqw12Ku1Upm1ZLXsV7z9GtNjCaZl8mqKoeI9XlSIliQT/4EKDnK40rpLUo21Cd3dbfb641S/MLcO/+Xt5vdZynXFSVuo0lcKYSWmuXDBTrsBkLs0OVC1o19ELzXCKHrx+p+O33+nk/ffgg47ffacF34Crk1O17KdXUekaXc4Zdx8Z178wR366utJfmON//nSuf//lk/78y2cctRf6hTX0k8Ha+Yk18zNz1ThnPhZc3ujz9bXOWW/PCZ9fXevi5lY37GX927137HdtyxV7Xtt122XOdKIPQYQ67JNTJVW1opoogQrUO0zlPf+kMp1qWhsz0maa0n7HJ/AaLheBvQN5GmjUyK2UkG8ENBJpqefJmTMHg60DGZi6jwol3tJfGZR4l2SeTJkHWpHm9J6KPFF3QI0SJ7yje3nOD/GPeiKLwS9yRcoD5GvIG3lMg/QC8god408o0XI/4hnKlIy9x1Meme8pRn7SS9B0D09lFF3JN7W8UmZ8kF7SBlp4xryv0Efy4Slxlye8fzvd8ULJt+wSJrFQpxH+u+5RBrR03iiMeKnDcYdBaecQNzHMM+rl8C6NgNMh5d4vXhL8KImdvO/ZMsc2y5W2vCvsBPY+yPD50ij7tY6VyWV2iljIb8e4L4sIRYQS89eoqkr7iAj5XO130oZ1dMt6al1cPiJU833ScJmIkPPKubi8czrmlNHr7DKGdlcQMiDj7ShyImLQyzShX4gE5Kms235vWdYD9LteoeGf9UhB/dbBqJSqpCpBU1Iy4BH9MerSdZ324XRxWWJVVTLqSY3t+nCVUkkrsghHhGRk2y0XWX4vjU5gy3b7C9U3LsYJd8+ArGK8PvaNZ6YlD9n9+EUfkiKiqCWFfPUi4SfgNhrlPer2+z3Lu6J9Ao/hLnc7VYokHhGhiAekSApsYWq7kEmVAfr63PaOMda2XbGP41Y8IlTKUbZKVbFrT7FxAlVSIj3Rp+aLgB9YPiEIT+I8LQ49+/oSNX/jjm/kfS0r+soUMPQIwhG9gp5UMz4AHR8f6QUfat6V3/j9UJy/P/74oz58+MAHnJc64APQhI9wbhT9gDFaFQOzUJQWIH1HFcQMlZCevfp8fZVjzNeT67dHd4OTojupNMIDqQfTaoi7TV5cmm3DgtTKm2CyFBFy222v/UmVSKf35IHRMBi3zVYbFi/Tpm1YqDxw6NzBOBHBhKw15QOj7V7klcVtQnqlVIGUlAx4I6LUHQGVr/DDCvf0VzxdosAy9rFX1jbqbYGuNHgMd2OYyTamuZjbXXS0ngM80J1ne+x4Ke+0Ur8DX4MVwEbU/ui5q99ygNlGfE3Ut9OtyV/hKCyB3SWefoAS0vMXWlu3AR1zYtd+WhNB2XCfmvYQkvcBi/6ei6opPlpmn5Jc7ijPv/2xL7MP9220xCzrHxHQcEIPghFR0iKep1Lot1ylTuzbeTxi275sKIp9kyoW3Yo5ZKTUz6WIKGylLIbqaUkqj4hQRCglAxkBKFvXFXPSL9CaA0RdwhWyU0ryCyPgN/bDESFxF8jTlLGBrta3oLyUSNvpDpNvymWox7v5HDZI6jmLTD+QSWLGBgVDe0gqVUaEInoQUA+p0CQVOuYrkB1ClKSkKG2rNZnOdXh0otOzl+CVjk7OND84Vj1bKGoOkQVTddVETarl/x+p5eDU4dTrVCGPAw6yA6nBm50akN714MAcHJzx7uJEXEt2qtqRiEO4wem7uvms+6tPWuFM3d5fqbODmPzEwbtOyEBehw1bK42+k/mBFsdnOjh7pSMcwcbB2RvNTl6rPnjB+fdYmhwoVz4IT5XTBNQSeitVhEeEcgitQRbO6tyDehL9V7EJqFjPg4N/bNeKrX8beCnZabq6VYMTeHN7gd6ftUH3Bt3z6kZBuxL6VzhZKz6qpNL+RkJeph2dCAZ1V7UqDuYzDuWHOD1PcGifvvlexziD56evVR2cKmaHslPTds9R9bqHbW0Qx8K5AHkKJPcI2mMkaIGyKsZNDSZkTDheW7dAzw59W/rBv5W9sSMYNHc4gYtT+1Ldkj7BGZxx2Gcc99m/5YwtosUmtDFso7GdtC8G+J1AtSORHeAtujbo3zB2GsZOm6bq6rlieqj68FQzHMFz2j4/faPFi3ea4wieHr/iY8yJ8uSQDzILtdVCDX3rn2jf8qHDtCWe6fPAWVwNzt/p8UvNcbAvjl9ojiN4enCkGnunmvFc1erQo8NmOT+2HUbc3cWaPLj7tIxBR9A4p/elsyUNUHHIY2bihNVf5n0UGhIy8rw62FAlXOI95+5pYdSnAiF3v74+/JCn3+WKGBR8Ii0iFPElnrB9EfUa50OeD3zL5ZKPpLd8PL0pWOEM9mEQsfKec8He8/j4WGenZzKdzWfyGjweVLLnZ5W0wPF4cnKCQ/FYs9ms8NiWllOlVOJSyLZpGaeu2w5UO2Bvbm7kOquqQs6iwOGWjb8PpOY1tc4t+zzDbXgANTHWze+8Fp0cdr7LrPkg63be42yw4/b2/m7X5vInrvkodo8dNnycNb/R17eR/9Tzhg+ztss9juHxt36tu2WuOdD7AJRo6GRSy07wBU7wg8WBDIcL5vNil5mdv5MJe9Cp5thyYectDtuDg4W8z++pw8YcWwDy7UReHMyQMS39UtdJE96R00mtgikyCVsHY4ZTeUGfHB0d0G9HOj451osXZ3r3/p2++/Cd/JvB79+9K38m+vXrVzoj79A/bIR+NXIj+r7Kxa6turJm2s4G+2rSM/ND6qQyF3Kh5BbKo092AD7z+t3R7cJwjjKGNPM8AnJLHOrbor6AqyURETsWhx0Zssjt79KkMgZpW7l59FkPT5gink/vmcgjn5sxHcBj2zQUEZIMcbl91mAEScNtjhHW02HTgoHnn+S/lgU8Tq3xSMew416HDI9L93UKxgxjJVIoYoCgwOWehYcRGRHBU8xH5iDrXESoyGONjejzxEDar7djnjkrwZMq6oZGBLWFfs1lrgg/4UaPTL1GR4Mysl2f35lfoufnWVjEfo7NhzLreuaM7w+gm/uVVjg2Vjj4Rqxx+K1v7rUmfQm9B3cFd+rpfU/Jv6WccXd9L9MCnIa34AZnyTWOjgLCNzhCHL7COXKNo8T0yhSn6DXOkuuB1+kXOFjOP+OoHVEcrJdy+gUO6uIopZwdp73T9Yo8QNoFjtYLU1DyHcfh6vA5cj7jxO1xrk84pj8R/wR1mvOLQ3fPyWun7znO4c84pT/9/Fmffvq0hzG+Tx02Rj6HQSkL/Qn87DxTAz1wQn/C4f0ZmBqfSftcypBvCkp+Ke+0cznfaQXo9xmn9qci47OsbwFphQ75n8nfxyfSDfOY9uWRTZs/AdtlBxzen5/Y8HOxHfzk2X7GBTwX9OEltrfdL+nnC/r9AurwJf29g9NL/EaXjIELh0lz+Ip4AWOnOK4ZV6bX0JuCuzLuinP6tg/3Y9DhW/J+De4Yz3da4qhe4RxY4+x7ig0Ogy+x0QZH9GNsSdviYBiwhgL/ENwO/si/D/Y33vM8oCn7Me/JtszT/ntcI3/0fwrzNA3f6oxhb9ayv2sJN3wYbpDdcDbJnL3EXqGDdpxROp97JkmLo7lOX57o9ftXsgP4x3/5UT/8yw96jzP4JY7gExzBcxzBFXx5WmlbZfnPQDdJalk/t6x1a9YT//bvGkep6YZ4w1rTsj4ZHTw90ID1q2XNatjPNKxjHTzyelhVEmhZrCzDsmiSmpzQuoJWWm6Fw3Spn5ibf8EB/PHyThe3G3FrlWttY6ptmqox6pnayUzddK48P1Bw5ql89jl9oemLV5q9fKX5y9davHqjgzdvdYDTd/bipaqjIzWTWnfY7/PdnX66uNSfP3/Wv3/8pH//+aP+9y+/6H//5Wf9rz//pP/5v/+s//G//l3/69//rJ9xAn9mXTrH+XvJWL2+vdXt3b3uvOdlb1v+XPN6XX5wwX+2ecW+deUxwDdTTIIJkmrqnUyn7DFn7E3nBTP2kRP2qz1qmZbvpvDWkwqTgZSUqtDuFeE+Rv+GceC+bwtt1GLQjnSjhbZlfGzVkt/RH6KfkKJEv6aUVKVEuEcEOSGzyO+RTP9m+s/o6G+jhJ3W0iLy6Th4XSY4BxoaqMMhcd4MQOqjdKeNGHnGOKXgzXugdN6DJPOIK0inknIT7W+nPQfneiyaPoHlWdZXAX/h+Ralzkc8xLWHMQ8Ru9v1jTxj/kgLk8vvWltSHj9KPkmmI4h+67b8Z/Mp/9W8ZwrA3qtOIGPXEWYl2uc5Akoe1DfsJgX79e2XKTzlUdi++nB52zDBkTzOGJN29m5Zs7fMvwZ0m0ZOMzwfPDe8Vyx7KcpZRlGW8LM3irmOwmOdiJf2UJfpTg7zx3NqH1VVyXM5IuQ6vf6vWSN89vXa7fIRIfN53hsOm9e6tszn1nPPc85gXXWZHvr6VfRUGTnBM0VSlZKKbtQnrjzony3XoF1jW1zyz4exAAAQAElEQVS8tBe+3+u2HqiiKGtPqOhSJbm9KVV9HB3F5frdxo41y8hFvw71yAkkgQrbVnzbqsGkrlVPJrKtjWp3vu6XBssaYdvuQJvHdIRT85Ob6vJgiML3JHsXRU4pP1CKUbFLjhg40VsYISIpaGvCFhFBEpCh3ZXpH/d9S9sLZRz0tFWLXZxPJQN/UBogK+KBinACpS6owy5jNf1e7qjD63rLe6K8I3hndNTnPLcnkB4RiNlDcjgpke5xZRrhtB4wc/fhSFAFUqiVSpNKxAlfIuLLtKf8yGAiZWCB5FJmHDwRoZRQDNT1RIv5Qqcnp+XPOn/48L1+/OEPOHy/1zs+yrx+/Vqnp2c6ZDMw52NazQByWSFDXK6ngHB/B8SAlDvkfxr4S9KvfsSv5nzKWAbWc4lkhGLXfg/W3WChUxs2AF5wRrSkdQyi0sl0ktteM2lsh8lkysezWdmkTLHNtGxQalVVb9uEfUVdxT5+DBPE6RWTspfBhMSmFZMzpUpVomwYoUQ4Am2fQMQV8s2DgB4ux7wIF5Bc4gOFSC6rJ9fTNHTNDPjMADc80G2nAopiQp79HRGIBNYVEOkzvnjCM6YFAcoVXoeJjneR7ccA1nHGcMb8GdovbGXSoSOJpZhZS+CbD1e0D1G943r2snolo7Dw4JbKo5AhpP560GAsZ/WYeWQPeWRwq0dADUEfQ3/X1dflup/Dg+gg+BQkyWmmz+M5mWVMOIOx3df+ULZvq5Aa6sMh6TnoN15PatqL9vUwf5irVWVaMY+iLMIRSVFgHVSunl+KCCXKpOQyRsjlK+ZplSoVDOFUVfCmUiYikG1+4pSPiD5dIV+jfUbqudSxnphmbOb6KuT55ew6gnLmdb7HuV9qJY6NTQsoZ9k93HgkjfmetyQVPlMzhR/AtIBHIo6+CgIgG0pMqaQuJ2owKqXEZmG60OHxmU5wqJ7YufrijRanL1XjDM6TBQfNiTY4fNdgG7Ua0ArahdiXcfahPqrr71wOLGJiB4czdpyKbiM7DjMORDsS82apvL4rvxm8xeG4ubnQxg5InKst6eZLHNwrFrmKNqRU0YxKMsUZXaHvFMfhIboevnyvOXrXhy+U5sfS9FB2FFrPba7UoHOLvh3tzECUD2hEheM3gcBJGlBBBUV/+i/xnkh2AttxjSNYOE39G8FFbxynjfW+Pdf6+rNWV5+1Bs3NpWJ7r3l0mqesKbTi40PkRhm4z9m7kFJJ9VQJR+8U5+cCh+fRqw86fo0j+PUHOT6lPYHzs+OA36rGxjXloLSp6yoZGZq7pEw/KIekGP5JSaLlRqZNnZLbhE0TTvngI0miXTLokw7ne1vadKUG5/bW/YGDfgO2OIX5OqrULBXYoKJMhYw6b7FXQ982EvJ60E7ep7mgU8fhmOGqJsOCRu6LhrY0mtCWiRra5r7qpny0WJxqgi3s0F/gGDemx681wQ7V4kyib9vJgbbVXE09V54dqTo8k/t9gjO9pmzBwdkwDg6keoYBZsrVVB1joMVG5S8hoU+HpWSQZhqSY2gpVSkVpAjShrnXdcq5E4+CUCavLxPSQ9gR9VcJWn7u44LLaYhVRMj/nKYnVxAnm+f+vROynziEv5U3sPwKEuGav2SMCEU8j4StniIiihDvsdYc8uy8vOMDk//k89XVlS4vL4sD2Ie/irXx8PBQp2dnOhtQnL/TWakzZ9qGvFQlef91dHSEk/FYdl7O53NNpxPV7NdSCsUAr7+r1VKuz39i+uLivIRXfNjs6MOIUEpJvizf89Lo94KdOgat+Syno9+d7ra0LHZ9vFNDuOGw0Gy3hBuNB9p7PoDd8jHs5vZG/vPO1uHq6prwNR/J7rTE6e12++Nmv/ajRXhI5fLR07ayk9p2crk77LbBhtbTOle01e+SyWRa9qULbHCwWOjw4ACbAMILHMK2zQwbzmZT9c7fOfkLHWHr4+NDbHiooyPjoKQvFvPCZ/7ZbFLsOp1CJ5Wmk4kmk7qgLvUzPyojVGPHinBdp5Lv8gfIcj0nx0d6cXaqV69e6u27N3r/3Tu9xyn81r8V/Pql7CQ+OTkq9Vt+BIZgXmX6KJsa9H8u6OQ+cVjlMi92c5ghwj1EIC7vMvSd+ytDs/sU2rIAd6yF7lNT5ztsdPBko5TNcrwjbOr0XZg0xwsc3oPVGeHmJOyTUqXw2FSv85g/0ogoORHQARpohNOSEnIiHA6KefXJLEXYBH2LfjsdyMZuWIGAeXrATNLjcGGD65/3fx0LjON/nzpsdGV8t3zkbunuzBCKMm68dnr8GBFR0hUqFyOi0K89LLd8ZGF8ucy+jHCCC2aVDzGeQ54TIj0x5quqKvUHY58k7l0Jff3qeVCT4Yl21JtpV2ZP4Q+WDtM4ilMpHAzqPsycD3iDmAgXXsqE5ztr9RZHl38D2GiXG4mPobFpFdC8atTwodTOrRV0xcfSNY6sMWy65N1RKHLuWcOX0C8w8Kye5N0Tv8f5XIDT7Y7wHQ644jCB3t4udYuD+QbH842p4TC4xkF9hZPlEudg71S81jnOXsOO30vyrsgzz46Sdnl5y3v2Bpje6goHUo9bXZN3dUHa+Y2ucBZff+7pFQ7M6/NrGVefrnX58UqXOJ9MLwgXEL/AKXXhuB2fJXypi4Gem/5CHNiR/CXO9TiN+OikHZzAn3H6fnaa44Q/AaeN9MGhi+O35J3jpAZ/+QzF2fwXQPqnPef1R8IjPpH3EXzCybxDiSPDtOBc5vnocjiwP+7wWZ8I7+PjL9SHU+yjMcok/MnOZhzudhKfY9tznMR2nH2GfgKmD7jQ588X+mTgXP4EPlP2M7Q45bG180eck17yoA73wO7EL8D5p3NdfBUXuqCeS3R4FtR16XzkXDpsOL7DpcZyVzgC7fS+YkyaXjpux/flBWPvQlc4FS/Z7136v/og7PiIS8dL3qV2YeJXOBaNa+iIG/aNt9c3umNf9Rzu/d+HrO5xRq9wSq+0Zv9XsF7KP2zXtBtWi05pEpouJlocL3SCM/jVu1d6+8N7ffenH/Qeh/A7HMJv/vBeLz680cmblzp4caLp0YHSYiaxD+pSUsvi1EZSlyrJYE+USc+k50ji8KA0qVUBTgxas0dc45zecKZsWaOctmVdWrL23LIW3IB7wutW8pl12YRuWJPOb1f6dLPU59u1LpeNrlm2bpuk+67WknPUMqBVrTXfF5vZXMHeeIpj9+jde53ynff0++91yDfeydmZMvvDVT3RbZauNhud39/r4821fqGffjr/rD9/+gQ+6i/Qn8/P9Qnb+7d2L7H51Z6D9571a8V+dD0CWRuvl5t1sbP3to6bbmlzg9O35XzY0fbMvitho7JntJkIp0KlFOL9kEHXAzuFhjBU9J6gGXR8V/CfMG+Qa/lb+ta0pY6S5jjYcn7fcnY3GsItKBS9WtIbA70ddl6Hrh0yi668O6xvB+2Q27HX79Eql3CrjvdKRz8aGWrwIkTNDmRgOqB1fABtE/u2ETGEg3SHAzZT55c00ksYPqc/i1IGGxaensrlnkEe0+C1XCM77HTULXVKKnpY7hPwaaPPMy+gS9Tr1A0076j22817vNQ12qrEO2Vo5p0t1w8y0FevYHwAxk7EAyXxqyV+twz0sm4ZW2Xr/AUYE6R1jHOPCdNM/AGZJgKn0d5dusOW7XTLdpjxvqvL8R2EjIcWBcEegQkANqlS0gQIeS3zc8u+pGU/I8aysH2z2aoh7rOQuBJlEqUJljvKc/+RiaD3+ESXogTJHiNoxN3nO93lI0IJHSr2gIZ9IYbD4mrRxWuE4XO04ySXMuYzXN5pDbzmKesJYfP67NzRvmLDYj/GETZDEReBoI/13EtDJUUEdYBIrDm02srC11ku87rxXCdcbE/7XBxJkC+f+juuUJTSAY2IoovbWyX02kNouNAFNTEvehAeUiktxciPrVNVyTY2aoeHvIhQxJcgUU+vPfEPWSEF/8QVETy/frv8CBQutjMlQCHnQLgtJlKoAgk9qyoRTkqEI5Kkvp6RLxGIII1bXKM9CD7c5EWEIoI0A8JdQqQVGSnkOoyIkiMGDCpmjWd8j60dGF9O95gwH8K5oyBRPhLhfTgNJNJ2GOJwUk6idUGlD4hIigHSQ7rDEaEY8h5oqL9s0FCQn1KllGzAShUbg9lsxseVA52enunt23f6/vsf9Mc//lE//viD3r17q5cvX/IR6Kh8+PFgSdTTy4yefPEc0iERoYgeBL7gfD4hSN4H0XI7rQR+1cMtNuNII0JBAoSnZBrYQVzuxLJg8LJuPcF3GBZrjyL4XCgiiv0q7OgPbf5piqk/gg0f0WzP6XTKPnDSg41XxSSz3Vy/uPyTAFWV5AXMfVA5P7lPekQKWbeCIAxct/auiOfTC8vYaCJefMNUsfePhG/dtJebuZhBGc6PuINYRCBPBXLY0N5VBPSKRMBbsJcv0ogG2L/7En2dDvfgibx+cpFHmJlYdCtlHS8BIVVfXBGhiOdhZrLI1xfQeFE9tZZ7eJATYLx7O/WxPj0iBnmmAxSwjCDIvac6sd/rtsLPoZePanoe6Ob7K+hLP33Sdlc1JFPUXQOcbjgjSn1S6Pe7QhGhiBGWHH7sEBG7/MT88nwyNSL6uea5+AXgNU+VKvV5ATUog8w0IOJBvkKKiB3E1fmlwAak3+h1vDg6UuFRYB+CxW7EKed6IkJkFT6vR2Vdorw3Mv7AZnQMmDIPSll9eY2bQ8plh03Rw2XoDWWqcB09iJQ6B0piBmU/jqptF6K4GmjmIDmdH+no+IVOzl7rFMfq0cs3vRP46ESaHaipZmrSRKNjdUM5w+VRBV0z06ej7QYnWQ5pwUbYjsdgU8WOU8KBGDgckymORDtL2+WN7Ez1b6KucQIbm3vS7CTG0Tg2AekqutO3dujV6Ls4ec0B/R0O03ean77RBCdgWqAvTmD/qeE2JmpoW4ve2cD5KxBG0P9K/IuCCtskCadmV5DsLOUwmDgUJg6TicNiGnTW5k7t6rrovbnBCXz1ScuLj1pdfFJ3d62K9k0oW+P0rdQiucUujXxo3WL0Lfbf4Lxt01QZXauDM81OX+MA/qDTdz/w4eF72vVW06NTVThHeaijLR2H/lYT9bSCGkmZFuQc2D9RVxCL3vmbySnoigM46AcjoVuFbkU/nPMJfd2mjja1S5zAOLeb23NtCy7U4hzuVjfKm1vl7b3k3wbGFpaTsI1ARmamv8shgzZ6fHpcuM9aNGpywhKJ/qgKtrRjk2utscNWM3X1Qpody7aYHr3S/OQt/fpWc5zjdgrXOILT/FQxO5FAdXim6ckrTbHbhHEwOXwpO4qdnycHsm3d9w2WKPWjQ0sYSxR7iXEkrCVfmYdBTkQoJQNbEla5mF2eZ24XNODzbYrVixSzFhCLAhcMP4ipB9EIyzVCESOGuIgD39pdVsxwgimgTxlQ9HfW7rAeUkT8XdA3rojHsr2GRjykjUW9Fnl92/LRoc5FKgAAEABJREFUa8WHcjsw/aeeRzh+z8cnH/xcxnuqk5MTnZ2eDv9X1wHOx2lpR4e9zVPXlczn33K1s/iAj1neh9VVxT6rUgW1Pu6TljG+Xq/4oH6rSz4mXvCB6+r6uvxJZutWeKskX/2hksPwtmHYtpjU/ZzJ6mnHAG45DDbGsG8c41s+Iq35eLTmQ5jbaSxp7/3yXrd8jOydv1dy3Vc3Vzi8b3vnL3ax89cyO9o3rvmOW5btY6exYTlOM5/1nk2nmk1mmk2NqebQ+WyuxXyhBY7fA2C6wAG7mM/Z18+1IO/Av/F7uNAhHzJ7HBI+1BFx23LOx007iWfzKbafaMKHzgk2n0xqTabAFNSkGRX2q5gjRpkrIREFQV+EppNas9mkYHEw18nJUXH2+rd/3759rbc4gH3+ePv2bflz0WdnZzo8PJJ1qOtaqUr0v8qVWeUyc67jfZKhBgNfQW6Up2N9n5HU30T79YfStvETuA+NhjNBQ7+2bSe/xwulz7sBRQbhRxQdWtJGnq7Idj1Gp0w8e36iSQQagt5GDmvQWLsrhlAktzkU8SXSXp4UcotFHa7HKHEGP0klz9QgifiTG9s8pDyKPCT/M/Sf2gJ9n9PrpZN76jSPRY9rUzcgIuSxU6VKKZIiokAhbh4armeGQWbwWKbhuWFaZDDRwxhlIcJ5rtdzaay71FtVMi3lqNG3+oe+dYV5rJPbx3zLoGNv4Y90lu+4x/8joC+WKO9DeQ4ytzOQ5yrOlQ2OizXO1u39WhnHb9VKk06q21DasvaT1kFbyjRNpxFb4gXkbfewITzymJqnpw9lx/gWec53+f8fe3+iGDmOZGmjxwDSV7nWWDKzqnrmn/d/rX9ud2VmhDaXfCN5vwOSLpdCkZVZS3fPvcPgoRkMBsCwEARgksLpdraHb86Og9gt/NaUA9ntETuZt8P5Cefxer3RY3ESP6t3ED/rHufwA86hR5zFj9Tr0fGFbmT9NbzpI2nXOJDMr6l7wXpb/iTx+u5J67t1DxzEJWx6gsevaz2+DSN7wIH88OVRPX0YKGGcyQ84lu/tWC70QffI7l/x90V2h45xi3P0CDuYB+ezf7O2OCBxKt8W3OmbMI7oUVac0HY8o2sn81d4pytyZCMtDlXCdlYbRY6T0+V9pfwvBbcy38P8iK/IfxtfyKvHV9npa0f9VxzrX77e47wfgJP0i4Hj9FfwBZi+OIRvcQjflvRFNuRpp/AX/xYyztm+jFv5t4+/El+AU/fo3EVW2uYN/Upaw/kYX8nP9Agcx19wPn9B74t5w+EBTuuynPdIS/+5HMq//fJVX8HtV5zQX3+F/4KDF+Bo/Ipz8RV+RQfcgq/AaW/RMV7plfy+ko9xO1B4r+/Aw92t1jgr1zg1H/3fbIDyF18e73kfwNOj1s+P8p/L3rF3OXR7dalVnleaXS518elK139mPfKXH/Th334quPnTD8hvNL+8UMXaSqxr2pzURML5m8RiB9QgF3TMi11C7vm2qpUm7NWYJ/esMba873b6MuWoReYfirWsdwDzPuL93SLcMB8979viAH7YtlofovzG7y6m2ueptmmqJ/aB6y7rKXJx/u6nUxy8S2XW0LMPN1qwrlqwxppe3yidrbRnnfhAwb+yVv2Ph0f9b5y7/y998f/+8rOM/w39d8J/xUn/y929btG5Z43+yJz5zNy0w/aD59FOzLIhz8Gtw2Xd1JS1c8M8eQANdW1Yg5t6vu48F5d5nMQSM3vXA1nHmo7E6tg7tgUH1mH7AstecEDngOpeB/QKcObuR7AWL7IxDur1+Z49+w6YHqzDXv5ghxjr9h17hN3mWf4hAfN7ZAd0G/Ra9FrqYXTUpWP9X+rhupin3t0AQWkQOd5UtEsPGrzwp3TkOxryBV3RI1zooEP7lHygUaCSpue78p174TWETVX0eHJ374P8XGaBeaBXEPn9Dkj0JSBtUFSUMwhR/gDq82JjR56gyAQPqKpAAFOdXB15doQNCLe5rpTnR0QooocUpUySMD4LW6jeXh2CAQNBrytV9wOuKJi6fMtOUdJQSIexjm/hjdKOjA2/E51pkbMXgFrvCJd2IqMwJDzJuOu5PmAePRME3CjwPN5U11Uew2Mw0R5ZSTW+HyMTLuOU97cDasgH+xr2oAfQemwTFldEnGaJZLyxjGQ2p28LyxGYFMBzF1tRemE7RYQS86H3dJm14AjL3CYN79IeO4yD3zdsiejTWNd64upY/1nHsN1O15K2tDXjye1uONxhg+006W2SQhoQiohiU04JCq+Qr4b3+FDmr4Z55iDnpTET0w6tU5SgBTB/x02r9gOVtGEbQooIbMIu2sp1/wbEoyRUNV6jBRGhoE4RSRGhY9qclBMgT7epkRwGKWf0nA6QJtRfI+1DJ08iQlEEET0tAT9KG5VaUS8oYfdFse/Il5C1B4Q8Zos92GLbjJQTdg2gnJSycs5K2ejlEaGIPn1ESJFAyP8UfoJApOEaeeISuon6O8+cxvwSyQL0+rbd73bLmPTY8Hhr2IN0jDfHUSWhrQieR5AXeUcKOX+XE2P+0MJndFJW0h+64qgdEeXQq/ICg4wiXmflcFX5AGams+VKNzc3+uGHH/TnP/+5wIcuV1dXWq1WHLjMyKtSsnHkK0MvZR0LfcU4/hSvIr8TQN8fhxILX8o4pY5w2PSPgIE2qEeEgnokGl/hRUqjhhf6wMRSwIThDnSHGu5EhUrdXf/SWZEUEQVSaLwiQo5PtHdmEOaUZaSclCgvDHQi0Csyy98iFDFAUugfu47p/U55NBqe8Qgf494pgmi0/HyJtH5EKGKAo+AVMEW1b2e3WcdkXERERURRCfhymzEooYTHR5GNAaceUGwe5T0tquXRh0sBsEeRGQPZ77+d4C3G1NQNc3gycVlGAPv9tOBbE/t8IkIRp5BCp5dzIFeTF/G/kDstyJa8hQb73sod1neuUMSIhE7wTXSdRiAqt3UK8099RDjfEcIWcQWgZ6juS9+E/B6mlJSzkQmDbCQlZCNKfEKObjKC+IIg/6Q4eZeR6HhRHsNC/gB4/jA8v5TFCB8J67mM2ofnbPwqNos5JVlvz4ZidBbs2IB4PurTNToQt2MR1IdZNDqj4BGhgKg8zRmud8cGqWVuO5D2AG0oo8E0G0g8amWqhfZJ6bNIxL+g7ZJalFr1tGNDqTRRqueq5itNVxzIX33AEfmjLj7+pLObz5qeX0nTpfbobdrQZh/aNUmHkk+U/DpRfsezwKv6joV+ixmNhEO1dxTuZJqarRIb8fG3als253ucp8/3t1rffuHQ6Ys2jw9q2Ki1tBENr5yS/NtvFW2cJ3y75kvVy0ts+8Am/VNxms4uPqg+u1KiHpqeSTgD/Wehm5iowenYdrU6HI8dzkBFxjZAHQIumXbCWdopMc8V8NFPLJQTm0qx4RQO7K44Qdfqdo+yY7R5utP+4Wv5TeD1r/+h9S//Xn4zuN08KrVb1XGgtMatLdETDWU0lFWkUcvO6picFbsXl59xBLvdf9T5zQ9aXt6opi5RzSQOALqEPnXpnI5+6woyuWbyDmgUKupjjCGXKzYuYtMd0Cj1wyYcwcmOdvrC/VEc9LsnBU7eVP7s9YN2rtu9/+T1V9lRf3i6p96P1P9JcjocwM4j0ceZvDNWpOiKBeJqC0Klzoy9A4cXB1rjQKsYe+ieehyok/+ssyZLDmbONV3d0K8fCxY4ghf+zeDLj5rRx3YKO35CX1eLC6XZSqK/7fx1ezaMU+e76yT/oELDOxBVrYpxk6uJRLgrFob6q6cdY7d/F2kbRFVOyiAiGDfUxO96pz5lod0JP8glZAFMdbwCjmzUI16o5xzGdhSKXIHm27srApq1xFrDKML/5EfES8luL89xbjPPbRucoP4t1vV6LTsx7+7uCrUD+NSZaSelf5vXmM3m8ryZqP+Yz4F3Lqip5dPpTHZk2gnstW0EMegSXfqkYyx39NuBecJlPzw8cFB+L/8WcMP6D+2yznXanLIYnhpt9lzsslyuZc6nbTudzvMtfW5Yx5vQHQdpWw6MttTVDt81Dl+XuabOT/4zeFCH7fx1Gzw8Psp6rr/byN8Dl2vqsG12WreR4bDLcZmuY86VJnWNc3ai6XQiO0rns1mh5gumU00nU/SsM5WdwV7jX1ycs9Y/09nZEifrQnYGu+3ns6mmBbWm5DmZ1uRvVKrqLLdVVSXVlfme1oQtMzJ8zlmZd8NI9EdKUobmHLKsIm1NXpNJrRn2uWz39yUHqh8/fJB/I/jz8BvBdg5fXl4WW2fUzenFXOI2aJmD3fam3dDXHf1NL6lc8DLoWMsKCPdp29LXp3zDZt84lX2P79z3lPkST+6WHdGV/K3XMW68aSy2Ub6pbBOvLncx9fQRDngsvwXyiFCEkaASnAjKF1mX6poe8x8K6GXWckxPoyflecoXwf9PPFx5479DZWzHKf41NnlsneJlfLaMDZcvxkso8T6mxBiCRtD73AxJ7l4HRu9eRLcez4xzl2Md52NEkAm3ZU7fotPyTpme6uaUlSIVOyJC/lfS/I1H50wNbPA75Tx78P09HeAn+YR54jr2+RqBXeZbnBh7nBn+7d8983O73bH2bHvsGxYIABpNp2jJCfDKi+nnFYottEmHHosZtTh2C6g7i0v1wHrii64pcR163aFTS7joE25x8vRo1FJ2y1lFY8A3xB2gB2iDY9p8Q9hwmga56QHZfntgSWrstduMtOcdNrabPY6Og7bPpsD0eaftE3g0ttriJN4+bqCvscGBvEFegMO5UMLbh402xv1AzRc869l6hXfc86BnOqCkGXno/Vs86RnZ8x15md4/6cmU8BOw3PQJB/aoZ/6IW/QNO7dNR6BfnNxQ665xbBfqMPm7bs/UrdQL+12PHhv19AlqYBd17GUjP8hxxD/jlO/jNnpC7xE7Cm7XKvT+caBPeqRu64JnHJjGE9RYQ9dFb3TSP2LvQ/nz4o96vH3UE+n6cp71TLlPD0/6TVgHOM0TNq3Jq8daa4fvoeRpe17yIW/qUMJOW7DR8xo5Y6O0F9Rt57Fi+Wb9JOMZ+j7WpH8qeGKt9AxMCx6x4YhHrVk7rXFIPuLcfWAt+YDz8v72Vj2+6v4rPLi1g/hXnM3vAYfyVzui2Vd+vfuirziLb9ln3j7e6o495wP7tCf2MP5zz+0kqzqban650tnNhZbXF5qczcVCSA1z6J7333+2eeN3j+mImUOImA469sIdtCXcHaeOjnmsAaZMhoqcletaFWuiyBV7E2nDfLAhkw3zwzP8et/pmYz3UStmZ5qsrjS7uNHk/EZpfq4t8jVlb1NSw5ovLZeqz881wQGcl2dqyX/NXPKFdvz5/l4/49T9K+1mOPwF2R3tev+01oN/YNHrWNa0z5xNbMCW84g9DqMDeRgN82h3As/zLXNsATota/WWvV8HWtZqHbp8hGQk6k6zueoyzySojr10y166O2KvI48DtlIdf6MAABAASURBVAPtgJ7fqmWf6TQNaXqKzA5b5A047DZsz0c8H/kGuTHGn/KWOdywlu/It2P/YAj7Ou+JqU9Qn9do+Ub4OwH43gQfioCmAeZfgX4N2iPQE1TkJ9ruFSwDHXK3XQdv3SDP6MR3U6XtklT4kL6lg57jrEezq6S1/A0cp3IRQRkl/Ir28mP5xPV8R55d6VfnnWALxZoUISObB5lw5tvf01DhGa85JeXUI6UoaRK6EfCks/2GfFEuhWEeBZUwIWT9WoA36m/wb9fiTveezPLfC5shzm5MbWcBj4hQxAiVekWEIgV80rhuikB2gnTCRwxxGmhIEfEaKcjPMvI8iUvRhxOyDF8zt9SpUp2ysohzE45rEeaZlrHWsDcugG8Zm1YJvb4sey05DbkPTsJWPukTx0SEcs6qmZOqqiq828JoeScO2OA9sPfCB88jyCJCjnc6IyJk3433gAdsNWxvg83OoyMNlqgUL3na4fn2DgWiRF4RSREht1kkeHHZbvLr3z9yI4z0+7cL+37sH44JxTFNROhY/6HNsqmBvY4TOqWi2NnbzLwEn8gmIogGRTeXNq/ogyPIx33RoyZ+6Bd0EmlJrLeX5UakkMtP6JlGhMarNAk29BSpGYdNCbqDaFm4UQCrUET0eRZ7k3ICOSkZyfanXmY5SCNyUio86cmDnMhLBQp9eyHjVkQM6ZJydv5vQJ6R0LTtzN/9WGuYsht5vHocljZ3PJUK8S+Sii05Kaf8ig/COfXyPJSX9IevIEUoIsg8AzIks5ThDQpwh045aPEhy9XVpT58/CA7f3/88Ud9+vT55Dd+Zxz2TGRjIkL/Xa4/Zkk/lHjdMZ8BRT244cU3ttGeTd+ORYQ7zB04dpgVIoL2i1J/vxSZyTLRfgl5KOjSjnerU5lcGAAdHS2kISkiFMlIKmnGdMiOYcsK0IsepCRteeofveI7GdjMDjuLvSVAu4zUacxDnb5HYFOIh3gqgucAOEk8+cL3+bU0gUGelOGob6CTi3QkOBGYdVrTAc4eOJ+hWPV8yGGFynXkh3AR/kOP3g43Rw9aDYZn6fdSX+qI6LulBMZF8CyQQzxC317k2hf3bdTfJXEZ34MzdJzpPwdUTxFR0Ofo+rS0E2OBNiKKOMdYx/RfgSDTEbDv3oEd8fJOlvfv5B0dw/EiC2TBexvRp4Wov+KFmKX/PBeURQiLc38ACsyDfrxIOWVl5mLPw+Yt9/yzZXNlZ8Tz5llbHJp75iWn97zkxYx12mM+nYLSDRVOMjmGOzEvdSyI2vJBarwB8xxleMACl9sWii591BWI5wucaSe2ZJHVFlRq01RdNVearmTH2vzqo1YffyhYXH9SzUY0pkvZSbdPEzU4Ipuo1eBQxV2mlvyMpgtsNIRMjBWjk+vblUXWQUzSCjZYGSQ2nMUR/LzW4fFe2/uv2rBZ39x9xfl4p/bpUbF9VsUmbcpib0pj1ClJLHDFBjgvVqovrjS9/gg+aYrd9eUH5dWVAudgN1mpzQs1mmHrFNS0hVGppe4dIDNk5Ekd3DbRhQyEcgVGuzvsFYcF8m/N4gyWncH+s9X+TeZH2/2z1r/+u56//IcO97+oe75V2j+qbrG/2yvZAQs6MqbLsCXUUH6TsKeaseFfyb/JPMPheWYH8PVnzfwbrotLZZycaXKmqOcioI4+aOmDlj5ow3UhD0FFnxqRqJ9BXzC4WyOFqBqwBZ0kQJ8E4y9YgPfO7gNtvVemvdPuWc36VruHLzi5Bycw9dw/3arZ3KvDCe62SP5N4m5HqXtV0ahYES1DtysopXU8R1Dysf4Y5DFzMKX9G/drPVW1OGMcXmpGP845AFnSr8YCB/Ds/Er18kLZznHGpP9UeZvpW9rkQHscsKRxXtCO9o3MQrciT/JNVS3RNgq3RcAb4oJiX8tGyRskrEUmJfRSCmgiSchX/zQnnfL6zkUWLzFOUMCD+yVi4FAOcg2CI2D7exQcaaDZR/0rn55T3kPL2PH8tecd3jLPPfk3B3y4xCFTcX4+3MvOzZ0PWXh3PTeOjsALDqyWy4VylXnFWjmfEa5VPak15f2esqadTCeq6koR9Bl9ZFvelm3HqR2oaw62/GforOPypqSdTLzeTaWJnM7z7wtaWWZ02GiY79HJ777nU4ddzwLWl1scCc84FNYcdNrhW/D4INNiB45hO35ty1gvU6f3pnfDwZttte4DB5ymltmuiJBtt922f0ob2Ik6nc40w0H6Pqayc9fO3yWHgqvVmVarFTiTw253x09pj3pSq6Y967rWZFIVviobw0y5mT5JyjkpAdMeyE/DVVIGfjeC96MgRB9JKRkBNXq9ivLcj7bj/Hyl66sr3dxcy87fj+xVPn76WMIXl+fYu9CUOtu2RN6ep9z+BUMfuZ/oHNFDR8iXx4cl6JV+M2WclrQDddqXcFP6/5XMaYxBvx34jnmytcxhYwiPhxEljomtLfC4wjr0hU027Qj61w0VEbRRgo0e4kIWEcw3gLpHJCn07tVn270b90r4O1Re6f8fE3inYt9pq39Zlf5medj4N3V+r3WMp9Lp0GGMe9wa7TAWzft98XuTUlIwhlJAIxhG0ReESSTv+XeeHWU4P89F5iNCZS5IWRFRIK7xvbBeQ/nWTS4vJ6VEmfARIXHrd10Y5tvAQOfX8S4Visz1+l421ml511rsEO8mL7U6DhgPrLf3m638fwDvn7fqcN4EjpbUdDiBjVYO50bKrVQNMF9klr9BSev0IB+k03DhD10vO6XmTxDwBeRhmggbgYM3jSDvPn8pNzFg4ImL/ifcJPSLN6lQGmrbSsYOCrotFSi0VYe8wGGcTR15dOZBewrrbVq1I0qYuXLTo4M63wLzBuUc5Q7/3Tiow6HdHdMfsONQZC3y9vmgv4Xm6aAGZ7dxgB6e9mqA6X69Y+m+02691d78gMMTYRzjuyKHL3SDzsi/UI8nY48D1L9Zvn+ynmEd0412OJS3OJefcbBucDT3eNamOLKf2Os8aUP85lUcMuI3A56hPZDjzH6+fVYJO52d6QO2UJe1gX6LLeVsCp5xbj+R5xP5PJHfE2U/kdcTsuJQh38e8rDuKzxu9Qw2D6bkR/s8U0c7oI0NDuINDvACHNKF4ojcFDxpW+haffgdijN4y3pqSx5b8toW2qd7fljjFH/AWT0AR/q6gLDXTzg5H77cqeArdMA99A65f1O6/F/bOIS/GL9+lemvX7/qV/aaX3AG39kZzL5nz96lzaw1q1CTeL2YT3Y4HzbskTbMKVv23f7/fxvmpgNzTmOgc6Ts8crcKC7PgTkrV6yzphNNvX6bL1XP5+qQ71DZks8T+441c5OdwQf2K2m20GR1qeXNJ60+/aTzTz9qxh435nbyTqV6opjUqsizmtZKOalh7vOa8w4n+a+//KIvv/yqW5zjD7TN091Dafcta/Td5ll7ziIOOHwb5seW9XtnByj142BBMqWeAgEKRWY+0NOoT1s5nSwDYZ3iPN2z1z2wh24KzcMPGif2zonyjiB9woGbceYm9ghRsKHBAc7bKNiqpxsl9qPmrZtI0/ObEt9xRtBtnpgjnlV4h0ELOtIZ7UBHvg9v1FLOKTryboHpKYS9ara0Dyj8XoHDOHwuAIK6q+Ag0w7+CPQ60ALTb2DdIa4lLzGGjt8xvsf+vhmCf42WIHM+YxCGGx4d674HFLj7NH38Kc+6wmkZjyhJjOkevVzEGVHkHf37gkRc8M1ORifWr0ZAQ5k1QGYRUCh8AuZTCvWQEIGA4TYxJEFULjMGAdttOwooD0Mt/QbWwyzUsH/QM4eAJBjJDVNi/LAumZTbUacoQj9sQ2+sVKgkZJEgpT5JkZLSgFN+lJkGugURJA8drxPWtvVyLClyaC9QRzoZKhHlaY5slZC7fUck0iSWAkG/BpXsoAf/kAfvccP77XUTKhLp9PZypsYb+YslL1aeqrjtI0Kuq5FzZk+Z5X2mw+LyfLVn3vB+2NRh90+kUMqp6Dqd8zpgZ8Mc7LMZ2+s6FNiQU4QkQ8PlOJVHEaQTm8wX4fBwOT2oE+10kmzQ+BcT7OZWGsZOTqm0gdvMyOzRHRdhrd5G29tiq6lr6ZiIUET0+eS+3d2OmbOWMR/7vswbOfXjNaB6c4XD5EWGcntFBGxYymtEbw1lu0+MjnmoY34wRrtG6vZEHcNL8uHhvKLk6boVHG3u7SoybDPNKZVxZP4Ukfo8IqAK8u4REYQGmDfQHdP27UAb0bZui5SzHBfokBBbO7W8Lw3fZ49Pj0GjLXXsShuESyPfFElO26PPJyfLMjYnYJqV0P/NOyIUcQoRti0dxvQTtrhySvKfKp5Opxz+LHR1fa0fcPj+5S//pv/xP/6H/Ju/Hz9+lA9dPAAi+jx1ennUnIb/2/MYHCrtEWFGXH27eBLZsoh4ZoFjp4s7ygNRVkM3pzx0QqUqAw6lPADy0OnW6wcp+dHhbRnMnUVyXESQPoGgo3sEAyXnpJQMy5Ii4gjJvLgC/GvvjrfrPTBKS8ERocDOCGhIEVHAQyEpIgp4+Nb7F+1fIkzfQ4mUQsM16jhoXiVqjI4IRfRIA404DaMf70N/+OrLp5loEvoV5r32sux7WWOKMFiSueAZsEBcA4H7F9x95jSN3gfxvt/gX2DIf9ss6c5iW0QMbWR6ggQPyruKjidsRT+vdkzy/YveKSIKnJnHgp1CDZu+hkWI+VE3IuQ8nF+El79dmZ8PbIT8Ayhe2GzZaG047PdvjNkRYvmBhX6DTsf8IrEykygPKKQCvboigvklFAHE1akfv6R1Hv4Yea4ybK/BV8KxamkU8yQp1euEneQjU7FcD9x1CYdunsnO3aaC1nMJx1panGuGw+3s5rOWOCPnOFZnq2tNcKzm6ZnkNMo6dGw+QQvfCp682yOEHcB2sEG1jeLj6Q1DTUytRjULu8yGKrERE5u4dv2g/f2ttrc4HXEGH+A7NuixWSuzYQz0G/pj34aaaiLNzlThKJyyQZ7htJ7d/KjJ1Q+qzj8qLa6k+lxKbJy7uZoWR2FHfVVRupGhmbZJBSiqR0BBB8x1YsPTKLw5w+EZ7VYJR3Dsn9mArnFSP0r+c8nrr9rf/YwT+N/1/Ov/R7u7/xAnParaZ2WcpInSgrYQl9vIbben7TacNDwfQlvV6uql6uW1Flefdf7hx4LFJQ7uJY7P+YXSZMnhwVwt/dYWJ/CEXGtQ9YisdkATSQ1z/sGAPwRtBmg6dfSD1HK3bGQb6tPQvgdlNgeZhXnfH2uVej3f4QymbtRvZyfw460OTw9stonHEZ7YGCc2+Jm2ySIP8s3RMQrEiJAoUqXe1L3jXYOgQdECHVCo7Xpghbpcq2MsxmypCif/9OxC07PLgvJb0W6Div5MUx1os32XtacddwaVa+jfXM9UzxaqJwslxkmHEV0XlCj6upD+gZxbEQEQdZ0ObI78k/ANY83veF3XyiwSIwKF33dbNSLIs4fiNF13GnjiDxAAAAAQAElEQVTNW6+Ax5iexPENnCz8+Jehoy1O4ffXcLt4fvPcZufr6Py1A9R4whG7xSncMM9RBbn9/OeG54u57JBcns01mdZqeZ/2HAp5cU31ip51zpZnssOyGto8IpRSAqGGPjkwPo3n5yfd3d3qlkOvNU5XbxQz67kpa2L/dux0OlFVZdK08tzrNWKDTU3bUnZb3oGxfm3bET5F2+sU3abwLXxTyj9ozxhx/e3Idfk+ULy7uxuc3jvKbOQrIhQRJe89zmMf0rmN7gdHudO7rZz3ONZmPigE89lc5uccGHodb9pjQfvMcZTOChaLpexYtWPddLFYkG6q2XymOflMaY+aA8O6rmjjqrRJXWdVJZyRJeWclIzyjYwS7mWhyKFU5OgUKqUIRbJc1K8HL7nE29WVt7tTSoC0zqeiH9yf9aQqfb/AttX5WXH8fsIB/PnzZ/0APv/wSZ8+fdDl5QVjZaHJpC7ldMxXrb8hHI6ZN2hU7m5AS8mleB7cjN2WPm3psxFOM/Kn1H06jomj3OWQtitltn3/F9kwFmwP4RYdpzc9opTdYpfBu86NReUOnimCtkm0WxwBw/0STvESL4X+73XaAicNWsSE/6uaqJRL+WX0vaElrhj4Dz48xp1FV8ahx7Hh8ea509Rha7y8p7yrp2PIthhW+g14zeh51GusjnEcKZQSeRkBBR6OLtPzadFlTrQsiMspq8wjkRTxOwrUy9W5DSnT5R7B+9Xz1nP7mr4BaVrW58Vm9u5MvnL4UJy/ODyeN2qYe4O4SonVgSFl1gp1E8pM1VVBsB79/ejTSN/QwyCD5qZThYPXyFCHjarIB73mPdqp5FvywNbGOoHsDQ6pyPIhlIsu1HUyX2RJaR+s74DlTRJfRVCrjloTQ1CAZHhW0BN0JzytVxuWtchZe9UG/OQos7zHKCuU+In1/hbQq9usV2gIY3s9oKJu9RtYZmTkRoKmvRQFHRTsOtlBbkd4i0PZTuI9zswdzs0dDs092A38DgfvC561Ww9Ax3p7x+Os3A3YQ43dA3o4V7f3T9qaGjhctwVrbb+u2SMYj3r61Xgg/AgsW+vpy6OerPPV9FHPt2ttSLshH+OZuCfHfbEucPjLk56Mr9ABa+iauDV6I30k3P/57kccpuDXBz1gwz303tR/spvy7wf6AO8/7W0U2Vf0kd1/udf913vdgZ7eybIHHK4jHkf+663sjO3lt5Tb4/7LrYxHHLV2Uj7j1N08PKrADuMTp3Bp46dnnPcbHXC4H3DYH5638Ftkxga6oY82PSV+S/884Yx+xAH6cPuo+4IH3d/ds26811fWjT+zz/yPr7/oP+6+6K/sN3+++1U/w//CvvPWP9T3vNba+3jWezvmuQPzEa+ueJXF8gK0oCtoPA8N8FYjMu+e11mTiaasdxbLpZbnK82hwZ7ioJB/+/cJ5++afdc+svJ8qcn5hWaX11p9/Kyrn/6smz/9D938+d90/vknLa6uVbPey3XFbNnJa8dH7Pz65Vd9+fln3f36hS3bg/aM1Zb5L5Fv5Xnv0CrYN3fMg812p5az0g4ncMf6u6NuLGhlBPrB+roAeRAfULFHd7zYg+vEQdqaR9YNYKJVZ90S3sFvKXenzLlHxXp/wvq7xuFZOwwyuhndZJBXxq4MtZM37TfMXVv2pAMcxzlBoj+sZ5pw8qbtk1Khzwp4Q1CjgxbsnqjzCxrkh+1ae/8FMvaye7B7etR+BP2+BwfOHQ6cSxRd+D2wrMGh3GJfiz1GM1DzBY6jHq0xgjo2J2hP+IY9dFuwV0sbtfSZv7FGB28UGfyRMhY7YJ3W61THmR5ljM23vHVeoaG8Rh16LqN7k77IkVku0vXhttd3mrdgXTzq8FL0erwTR5njCQfwXiEkeZlgJB4RoUjpiJQIx2scE4grALfJKxAgmWL4J1MEEQFrSIIPRU/hYSTC8ZuwxoCAnkKSs4kIKEgOQwlruIZqy7Rf13TwJyhv9RimnVEsbQf12uwlDa2HjMSiSQlQABNS0XU/8b67v4J1Q1YoeT0GdR4H5jGfbxx411v6LyRi9M3FlxJryBoFz2dj2Irv8bbNcYb5iFDOmf1lXWA+ot8LN4wprx93vNM+Sziwfitp6O/MvJmZNxPUMu/NvMcytb0dFaaFsM1W6HgFnAEpd4ktDyki3oW4OtpxBLVFMj4L+y9/YBll8LSNCqWUjsgplTbMOSvlrJySIkK+Rpvdp327UFnq4lgjoRfo9/llmeaUlHIueRzjrEeGEU4F8+bupf2TEnQsl7Ez9onLNz/C4db9hM6o//1Wdd5RbLLNBbazwHaPSEopShukZFlSEE7JlLjo84CQl/orBB890I0wjy5pnO4UOSfyzgOS3D4RIV80q/xuuV5lLPKOtQiNl/pJacw3kxftnEek3Mc5s9+H+EbNhbuwTKZTDnXOzs50cXGpmw835fDkTz/9pD/96Sf5t39vbj5odX7OAcpE1F6+nHak2F5eIMuMvnNK91rlXwrXzPitQkIh3zpe2IZoDHYcMrk9PHHsWaT0E8lWOw4ePbm5ThFJiQ5xe+Uqq677icjUTmAf6qacFR4Yij5rGqZl4LZMUM7D7RJEJXROERFy3hGmrxFBAkkDkS+sN/mnoXPvYetICcr2foOhRFtUgFERoUBeAC+DsG/LRspUDWvLRxB0QSbvotezDW63olIytFwUA3UYuMhT6I3MYf2dl/PVqwwoV1gEGW0zHdH6w+m2JB417iMDf3Jjo0MmRikCxuVBHPUKlmtUekV1vCiWfuttOwrfYb6fV1/yy9Oc8TYT12nEGPeeXh9nu7AK25zGslBED4ccb/Q6lvx9IMt3E45yU+NdpTIWbd9bBOrfg0o9/N44uceA33cvSFo+ViMsNxxnXZcgrvA8kJM8pySoF1bW80dhy4Zrw2GTN2Ve1OzZODUsbBznecr8gc2Vwz4sd/qSD3k6X9lkyvjmpgFSSirIPY3olTvGbktHtGXOallzdydw74iZsqOqvM2k6SikgyqSushqcSQ2ONLKn8+1Uxccqpm66UJpea7p5Y0W15+0vPlBK3B2+QlH3JXsBG6clsOfRuSjRDmgC8qnzE7iLuPH7dPaRtq3Awlba8yfgSmpag7Sy4aQeTx2z2px+O7uvmrLhnwH9vDN/VfkD2rY/B3YyO7awGGadajIAUdhrC5VYesUW426/N/AH1QvblTVl0p5JaW5ukCf460OmzsOsnqaafIs8yjBJ1opgNxN0A5qHJTYxAYbNSMdcOziBM44QfNurbTBKfr0VYeHX3Bi/1X7u7/q8PirGpzDHRvQjg1fS/oyxmgnt9uB9ttQlycO55459NrZqVsvVC0u2ex/1urDTzrDGbzECTxb3eCAp56zlTJO0KjmEn3XBc60gkptVLjVaZdIOsRIkxrGWBP0TQgdIKmjL9j9KaCJTWeiXTPjtWJjUDFOK5zcmbrF9lHa3qt5utV+/UU7/x/B8IfNvVo20a6baIvSJsUR7J8CbxkRHW3nggCtS4kwjEXGAneRtGh0OG5b2uMwYE/4QD0OqVZL/6qeU80lWIgOVZunamingypxtKAt+lvakd5RSxpVE6V62qOqpZQZkwnYgsCGAbQHgXJjFbRDh3eIDVLL918YGbRbrrJSSsJU/f4rNGavGFN1MAbkN+8+Qf+USj4OvIX+dZffWaOMVcbHKT0wRuz8tOPXWHNQN8JOWc97tszrrOlsJjt1Fzgx/ZusFRs7V8Pt2zDGWuaCKmdNJxMVh6X1OCyrJxxTI3e7RySZimvPYcpY5gOHhQ8PD3LYa75EQ9V1pQrHcc4VaTIpgm5s5Tm3YXx789uW/m2Rd+qoW4cNHX3dtp1awkcgN+9Njes8zummY/3XHFTamTs6f133lnxClMsId/1a8rS8pFk/yb/xa5t3PozDFoxUpq6T6US9g3eu4sSlLRye0YYznMHmjVkJz4rucrnQ2dlSS5zm5u0ons2mcl5u08mkltukZgxXIOdQrhLlvSBl88iTkIcSOmW4E6ZJlUJKPBJhw7KAL1RSBGPaoL4dEG3pN80ISYm0OfVlJPOUV2OX67HE9ouLc11eXZS/VOQfWv348YOub67lv2Zkh/YZdZzOJvLYcXrn21JGR/+4rK7wlEyYp6OxAo6w9QroA/eD8aLfnfR3A3+KVq3Tl3TIRx5axkyRt+qYJzpkLWHTDlvM92m73g7aoNw0WETQXkGbhnLKtE0qfBrkEcSnhI4UEvBTXLQxz/97v2kBj7uxid5E/acFXf57+CcY4PHEkCKnrozHjrHm8dciNO+x5rVrx0hDSZECMKY8hsxHiEHEHQX6jct5jHl25E8CxmafV3J+zsvpGYqlXOZTz6sd853F1ikIj9+Q04cf+p0X+RYbyrvU9fWlXrbFgCUjlAozUOx0XMt76Hm9G9vHtuHg2G82svM3YWONXRPeuUlkHJ9GYiWY+t/8bYTDUT3f/gFKuuq76HDOklczUvhDj2za9HwFfwwjywWhXha9U/oANRpok5Cd4AB/BPHWG8IVfEWainA2WGNmHLAV69+6oFLFWqtWRVtkVayjHJehmXVVbhOOckCZ1SmQV+Q1ws5a86Z1k7HPwC74CTjKSFN0foue6FfwFeXmN6ioU36DV7K9cByBoW3tCDbi0OFUUu8M3nfqdo26bSM7g7vNXu32INMO53CP/TFsHcPxrXWBeUNH3ul76JnCyadQ+M54atQ9EX8E+ZtfQ0FrEDZtnvZqQUO4IW1L2mZ90AGd3cNWu4cNMH2NLXHGbqDmDf/2rn9beDP+li/0GTz5N3/vnvU0YI2j+en2WaZrZGv4R1PkaxzRj3c4ReEfDZzcfdiyR61xsj7dPZLXg9bQNc5X4+n2nvD38IDT8hGYGuYftblfa/Ow1stvAz9pi2PTjt0dzuDROV/COOV3Bk5fhw3/aWr/ierym8qkexrgv9xiPLBu/cr68deHW/3C/tKO35/Zb/7CfvPrw73u1o/lTyWvOVP0n0n2b/8emEcOzE8jvDZsmHsa9rDmD4Vv1XqOYr5MOStPKtZjU80Wc81Zy8xXZ5qtVsqs7w7Mq0/MVY/+P8GZK2O2UH12qdnFtWaXH7RkP7v69KPOP7EP/PBJs/NL5dlMbUg7nKfPOCcfcQA/3t/LfzJ7+/SkA+cQ2rIHw7GcOaiuyvzTKLPW7DiT6Nhnd4XuZSrW4cGafkTCnvQqfJDD1uuxkyi7Yz9rtKasy/0bs73z81kN++KGvbzh/WGHgzaAkBWKA1bYroF2OFv/FoSz1jpCVzhqTTvoCP/FsBENDt0RB/gRe/iC5wftfM4Atm+we7qXsUdnT5kHsKecIwgfsKHB9gP7eqMp9Jlmof3hG+p5AKalLdweb3AgbDje9EAbNgZt3xY0aukLf2PfxRDn7571TK13Ss2PaNAf+RfaqncoUxbjumN8d4W2rG1btYznbgwzxnu+IW4AY8p5dabotpwjtOYLPSqyMgAAEABJREFUDuTdgJGafw3b6/endVrQf7/RgbesoeyiQ37fpwcdKPcUDeHXaOT6H07zoT1e6xz0W+EDeR7ol4Jmr0I5KznwLhl2aBZKeA8OxJkewX5vz7u3Y13yXWx32hWn6BZ6yju81Za0I5yH+aLPHLUzOH/csMd8Zm7bMN8dyE/0afbcIi63p+tg+6BexyEV0SoX80qh7z0cZzhupOZP0LEeG4PmI0JeE1ZVJSPlpGBdype3tPWOucfnpW67lvElLuvkKiuzhy+65NnQb2VcYb9t7qBCXjZ7pDna/5Z3+ASJ+XZERCgiyAZryKsDJW/oSZL/XBZ7IkK2MaeklLMKD80gZcIgIoTx8mW7j0AwrIzhQsFT6Joap3z/QxjHFrTmKzgfC0xpodJObp8DfVHGPuPnhfbv17Gf0Gn59rSMvX6vQg7OyN9FZ2pjDPNHWBCYaFB315+xko6g7ulUnpVTVopRZtqnjTB9AZlSShT4KT8MGFQVES9IzscIpaHsiJC4XYXS1ow/17UpdWxL2zhOXFbt+ywp01enSMT/xk0JJXakDpjvERElQx+cnOPc/fDhg3766Uf95c9/1p/+9GfZ8Xt9fc2B0EpTHMTFyclL5AO2COdBZw+Du/NGCb4bUPplrIF+7+U8vwfKcjaONn0HEURyMzQovn8SVEQAAahOrmIfem58Bp8nvM3mWc/Pz+Un4fZMasQq5VTgAy9POjWHwHU94SBsoikHi3Vdy/JsvZT6cihTYZvJ4WTQuvSIUITxopuGgVGo4xRWPSIcLvZaZMYw/xtAJYgucJ7GEIYcbyxkwGGr+w5bSx+WFkSGFtkQ6vmiiEzkNSIiFNhf4LhXcGoLoAE9BcH+Jq6UoDHLI8UkuWTbZNoD0fH+Xto45hFxVP4uY53vQQo5TuVyeVgBGW0yPQWxpZl6WUnEgwQ8f/umHAUq3yKil5mcAmVux1FqKcKPHn3bEf1Pvp3vKSj5b5TACCNB3x69bRGhCI9/I0j/okPg77ojnE8oIt5JH0Ue8ZaOqtjl+w36YYkQNZK+5OEwcEd3wzvTMgcWeD7hg+WPmecQL9y8WHRcRCinLM+lVV2pn0vG+SNLIRYyTZl/ykbs8bEs3PxxaMnX8SmHyEZe6LqMlsVtzlkTz0mTPq/ktpWv8KNg5EwjQk7jecswH+EY+oFyXJbtNXU5piXsflTf424Vg6A60naBY8xIOA4TzrYTNGkiVTNlnI3z8xtd4Py9/PwnnYPl1SfVy0spz9VwcNSCpqvUcGjUDui6oNAT0ObiY0ljKdHuk5Q0Y/6dMQ/NUJtExwEUueEg9Wbx4E1Z+T9ov2h9+7PWX3/W892v8matZfPpfvTH90CejZK6XCtPl6oXF5ph7+zig6bG+QdNVh+U/dvAk5UO2HygboeYqIkaVGrdBs5DoQ64fQzzhvk+hhCL1GRgZ7R7nKc7BQ5hGThMzUezUYdDeP98y6HGz9j/V20fvujAxrK1w5QNc3QHSmqdNQg1lL/jQGsDijMTO9PistRhcfWDenzSHAf8nHpNzq5p/nOppg9KfSocvpWacH0Ah3sdYwqL1dG+nTrKGUD7h8G4Cca9N/eJzVDim5pBBWo2OxPqOcHOCqeu/BPOmzUO4AdtHm+1Bbv1nXZskg+g3TzKdRMOY7l+tEe0tI3//LUOytFSw4469xD2eIx0ndifdMBUOmDsjkPLDdhyYLlrknYcWB48xtxnHiWMtQPjrFFWYwoObaij7pPpQkaw7mnJ69B0HnKiGIDO0QIahRbxXeIwxO9mQ915NVQxPv2O+b0kodVA0YSO9xh+Sx1vmako0egGav73Qf9FV0dbGJ5DOsaJ6SncTl5zrX1AxuHTms3m8/OTNhy279jk2uwpTsiz1VKXOPcuzlc4KBey069hvD2Sbk26A2PMc9liOZcdgf5t1bqqSjtl5oWK+dbxVZWVCDvtms3t7e1X/fLLL7rloM6bR/fXZFKrqmr0siLoZ+ow2gyr4J/tcl92CIwSD9+2jD/ehRZYfsQgb3g3nlln2mn7xFrT1HW2I/eB+d70GbntC+z0uIkIOd12sy3rU+vbWW1db9pdRkVdvU63w3YxX9BGS50tl1qdnWm5WOAEnms2AxwUzjj0s24P1rHTqZbLBWv9M/QWmk4m1L+Sy3a+XuMa5i1LKSlhW6HYFoUPHcODLIKWOoHTBLqIFNHHJVNJtDKPTnKjFpjt4Fp1jJuOtjUIOEIincvLOWFnwl4w8HVdaTafymPl+vrq+OehP//wWZ8+f9LNzU1pG9eHbMiyZc5oC9VJWZ15LBBlyxdh9+sRQ7gjvsgId6DwfJdNO8aBaeswcR3hDr6nfZn+tjps2hLfEt9T4ku4HezDiDBCARHGR4QiJRBKhZpPKu0axAHrFbguAHPVtzPknTtOZKf8ifj/QPZ0bJ3yY1UsG/n/TOpyT/HPKvs0z5Gn1+l8j7NuGFf9+q7pxxcyj1+P90iSx1POWZGC8YQgRAa+/V46T8Lv3CWW+a6jrDE6IvQqHyIcb1v6w51WnvMcPi03gnSGghS/cY/mjLSM84569XBZJ+YQS17WPYVFtIHt6ViTCb5zPZiz7fht7AghPE2V5rkeUGlGeBZZM9YQszZp2oSmrDn+GZg0KnlNyHNykI608A4POHRyfH3ow6aGZQXkMzGG+MI7/LsQmrj8ES1lsEaakLY+tKr2PfIJPfK7Fudpo2qged+U8Cu6QwaqAdkUR6rpaxxICxzPgfjruD6PF5n1eqTdQQlnbH4XrLs3B8Up6OcYkEydvqAp+STKz4T7OrWqcP5WtL/bu2aNOKF9ardPQdKkA4yLyQmmxBkTZNM3sMwoctLOWJNOPbZYq05Zu87A3IhKc4O91oL9x4K1+wJ+DjUKj3zO+JxDnW7mPIDzt43+wYCM/WHQR7HFeBAD77DBwlmWmcrxoBvQ0lct7VdAGzcFex38J7PBHof23vR5px38zn8e+wRb/4btiGecE/A74D+1vn/aaF/4gcLvrPMWyK23Q/8ZR+8TDt+Ch0f2TWs93T9qbWfzKId/GrDGEb2+XeNo7jHqFYpjeg2ecGxvXAb1PGwatiUH7an3Aeypr9eqWxwkG+r4jA1rnMoPj89a40DdMFY2jNdnYLphPtmBLTDds47d8x7tGEM9Wu1Yz+5K/EEH5qGWyYstiDyHhtewrHGq6VRT1ncXnz5o9eFGwTr5mZntDsfOI3vZfVUpswacnl+ohqY5I4B13oQ0E4dJfyDfDevsJ9bbXpducRhJrSY5qWbez5SdsCVzHprJNxOfcQ7l7UYVTsnMXs6o9g4bW+Qb1ezbpuzbJuz3piewvMZxVUB+lUG4wlnpfJxvwrmbcOgagXM0cJIG+0Kjw+naPt6pwdHe3N/qgLPdP9DdsL8/DGHLDne32hO3Z12/h3f4FJY5fodOAXq7glttoSM2d1+0IfyCL3omfArHbSl7A7bYNmKDjYbDxVGM43eH/d7nnmJP/fbU9zBgz/5gb4dwwTNj7VktbdKMoN0b2v09HJD3IB191dK2PfZq6cMRDfwpLG/QbZDb8WjaMi4a0Me9Tt/hbOvY3/bYq2OMaEDHeO75RjLPetbfUqNjPL2gUUec9Y3ilCOP1iDvFjSUY1ts0wH7DsW+nQ7mGTsHwntwcNhAth+wY4wewfjesa/a0bZb6OYEDhujzPwpLPeebMSm7E/Zo5oWPKvInCfv/cb0PRD3/PSkAu9zC7+WHaxPhJ/Yyz5B1+wDn4Dpmr2t6ePDg0ZY9vh4r4eHAfc9vSc8oo+70/0Q14et96AHy+5NX+PRMspxfPnLBre3+vrrF335+VfdffmqNfPqge9hxxpIoKMv7VQ/0McH9xP91SJjCtJ4dTAGpIjNjxhlhQbPEbDj3ZVUY0jyetT7tp5mJe95IoqWbdgx5j0evJZ02iDeupk50xRVxlynYjN22/4ytzIPuhTHh5lhvRk2toRfHhGhiB5j+abWiAgT9etNEpd8oUX6Dz9+fwbYwX20MyKUTuC2GJEy7Uhcb7mE8dy0Hn3pPu7r0pY2JoKbOOrlvnb7GeaNXrePJ6dXd4lj3LhvDoyVA++t++obMJYOzAHWa/iOFWBLyR/qfDCyzxujuWX0j1788gxRNWCaynhxX/Wg3mlElLhMW+SUFSn1Yaj5SE4fUn+bFMiXu7fA9cYy6kjzOKboRIRcXibfgtznnZBH0SBNORtomC4Bc2LL2HTbi8s6EYmxb1Ty+K/rWkkK6RSsEFywIa4gUUQopaSIJFMn9sHP2dlKl5ccjtx81OfPP+inH/+EA/jP+vHHn/Tx48cSt1yelcOgTKPY2EJTLvlEhCJC4+VOMfpRMkpf4iXzPQL+W+jkCvi3QFRuywtTHm53He1wnCFEUN+AgGhiCd6qESHuInIj20mz46NheDB6IvFgiwjllGSHjduuo2P7we4PV8scCBiQBwZrGdAeuAzsPU6FPR+jfclzqz7fnRrinK+4UorSjs43uU0jCas0XgEzAra/XdkRlsB7giogPOqPFFHJcwwHIctegTx4o+k2Bi9PN0rfj0R4II1wItpDBnwY5SENpDCO7sOkN+M8C9XvvKxs9OrkAoNtMDaFwMltPWMUmTdOw5Jt0neulzin+xZ9fAx58KHBDreRs7M9Rh/ubbT8BUW5BINnAY9jnshEuMA8cNxbCAXLTE/Ryyi9FEP56nnb1IcQkFavoH/JZVuM72Vum7DOo0HWiwhoSNyO85gz9AcustCI02SjzPRULlGY3rlK+1kO0xtDAJ6nb6cK0gYBQ2RsW4uqa2TVAUXOPOH3/Agmd5IqpaTMXOo52EiZd37Ia5w/dswbni88pzR8CLqStiNtgCQ7kSJIp1BEKKcsOzomfBBqHFVlrkIe8j/x7CGuAOMdKSlTvtHnOcZQESrmclvK7ga+K3zLVOGR1aKMHhnypAUsM4h3CLmY3yJlRaoUUUkcSqSKDejsTJPVtWY4HxfXP2j+4Ucckp81w7Faz6+U6jPSzMmlLhCHFWqzOg7UxH4iOGBJBS3OUsDGOZhXZZRDu0aBszGhHCXsefdZB5yo2+c7FtssZB9/1eP9z3p++FUtG8u8e9KEOXtCe09IO6V2E2yf1BPVk7mmi4veEYzNk+vPqi4/ih232tmFdvW5ttVSuzTTISaUmtXSP52hICePehO3D3znOQQ5Ded5m0qqo41b0NDGDeUfuoMOODv3OD33bKK3+2c2GI8swG85yPgVh+mvap6+SDiF8+6Bzfaj6uZJVbdRKo7kvVrqwlmbNm3SRhPtqoXa6YXi7EYZ++vLz5rifDcmVx9VX9woLS+k2VIddfZvyzb02yFwjCqJIe1KcAzVKmNjAWVUr8BhGAuXiu9hxeFF5sCjol9Ms8PwQVxAxeKvY7Hebjc6sMkvPxHNpqY4gnEGH55u1fi3gnf39P2jol0rdc+Uv8WavXIcoA0t3CLvoIYKlVrRqNgc2hWeRDwAABAASURBVFP/PeNn39bwtZqOcRX0cDIm6qhjp4x6UkeOor6Z9yjnWtmUcRCOb0V+Ric++ejSh5SmAnEFMsh4d2ZCwThIOSulpIiwkLI6Fc6PMgiKuH90ep3P2/he63c8yeiNVvSlvpH+64Ie10Zfo67U2+PS66st/f7M5nnNprffnD7IG13LPP+1vAt1XWm+mGvFgdWK9eocR+ZkOlFmM9cR3/GedIzFYK6ZTmvNcfrNOeSald/wTGLQ0JYNaBXRSrydB95zO10f2Og+enPNhtvhHYd3XdcppTwg1FKG5+U9Y9Uwbx0yoi5Sy0thNOMmhbHv+p2GvYk5MPb9W8V21j5xCPCE4/nxcc1G/EG9HY9aY4cPBqyHwdibFIxHTGJqa/T8vCm/nez0Gw4Vfdh48HuEQmZ8TSdT1upTzaYz2mGu5WIpr99N5zh957TLYjGXf3t6Tti/FWzMcRbPcQyPMqef0MZ1XcuY4AyfTiaqqhpU8vel8sEiZWb6ocB8yrRbUk4DoqeJMR9BTUDEC4045aWIkP/BSXAq1ziGTQ2+L/RJBwQ63vOuNFYnkkshpRTKOWkyqTRlHJTxszrT5dUljt9rnMEfCr0Y/4/g2VSTaV3SOL3z65jTvAFz37XMVx4HHe3cyVfRkMM8EBAmDsbJIQFUoqzTEldoGSuj/aTBbsvNWdl5o1rS+tGV+pVYMrPEkCKiIKVEXZOCti98hJIxyk0Jh95cFFRkAzVvWMvUeMs7XDBGlsD/SQ8q+5vmEv9Pr9s/PcPfrMEY2TGIejBsqBZBD68CJB516spY7NR6jME77DQlTIKIYCz14yulntdpdciXjPTdi/gOBedpWC/IIIIn+fF0bA/K8zr34Pes/7CWsrPHdTC+SUNSZ/G3QblhLSjZlnqWupGvqRA63jD/FsVWdDrapS1zOt8Oz7HMB4l8a2xaTma6mC91OT/TJWuly+lSV8YEOlnoClzXC11Xs4Ir6FWeyriEjrhgPfwezpGfwjrnqdYF8gvWLI67IJ8CwpZdEHcWtc6i0gqcCfoKWasxTLx1fg+c31JZyy5e4Yw11cqyVlrgtDLmI8WRuGBNvhjCC9bqS/MjNf8OlqdpiJ+j77QvkOaNNDtILmuGzogp/AtaHOY9JuRpTFkIT/gGvwuc1m/lU8vAlPTG7ITOGBfzgk4zxtWc92fBmFkw5ubQOXbPx3h46zhND9JYBqbUY4rdM2A6gRrmR0yGcqfkN2LmtJQ5pe1nBaEZZc94SXokmc55d2bq+RlO5Cn99RIOOWxMyGNCeqOGGoVHbn6E9Ua+Qi9T10KxLWPTEdQjg2QQFwZtH8YJL8KdwR6ho3+OwLneEm7Agbg9dI/s8AYNYaPFAVtAuN21OMoaHYqT9tDTZ+gr7LW3M/rpoN3TfsBOO2Rbwtv1Xq/pTpv1TtuCIQ693Zr06Pb0oP0j5TwYe+2hW7BBtn1qOf8LsbzUZttpg4172uZAHzbMMwfGkMNUQzv2uPsmRFW0c3wqk46Uk+g+5mupQdQSDtY29flSy5tLXX7+qNXHa2XC25x1x5z1BcfdI3ns0dUki1eWtKSOVrmKsuapWdu10VFWqz26DX1K9koRFBnyX9aaoD8h5YT96JT96AzH7hwsDhstcfqeHZ61AmeEV82m8KvmWefsR01X0GXBWstmrbMCp9nqjPPSFWPgjPX1anfQiv5emecMZAXOcAqvKGtV6EZnlLfE+TnbPqhmbzgpeNRkY6wLrXGm1uwnK1McrlXBgzL7jLR+UFrfK6CBIzaQmQq+Ay1oiC/AkduAA3vSA461w8OdegdzT/1fS9mJXJzGdiI/3DIG7uh7QJo9aXdgSzpjc3+n7f2tNsYd1DCP/Jm0G/LYHGW3OKFve110tuhsTdFzXjvCO/g9eRf7qM/hDfaE99RlZ1CvLeEt/IgiJzzSLTo72qNQ8wZtuOd8pOzNC7/m3XkHdlyzl9sXjPFPvFPrHjg6d0/whSIf6BZqbKDPxG/YAxnPUMPO0GdsMp6gBezZXuiDnmhrY81+7gnH5hp8j67pxzV6xhO89QynWRM+UvNvQTlrw3LooykwfaRMp3+kP9bgkf5Zv4MSb90Bj9DHu3sZ67s7zqRAochI73yss4Z3vobzeCzlPqCPHuU9GOg8nOCe8XLvMHGmPe517zDpH1w2WN8/6gnH7yN4sBw8Huv3oDXt9YQz+ok+2uJEP/C+ei3VidUk80XLnvfAO+u5+gBf4pAT3d/REz5PKugf8uU8xuCoZvlblLWk0GauihRKzGm5zsxjlaoKmlLJpuH7smdOKXt11pNex0WgT3yVs+qqVs4Vy75WB+bI3u69yj7PNrsIcooIcYuneMhX+HGCiCCqRyZvI1GOzWyZ0zvgNWThnfdJ2n8qG+T2BpiGbVIEEW8Q2Ggk5Dkl5dQj5SzLI07SaLiwn6ah3TpXr6C1zHV8D477DhrW0g1j6HCCPfP+CMsdb5g/MKZKGqjb8gXYQhkYVeyxpVgu+fENEFCviFCEwXhJoQTiiBeZ5TkluT8j0DNEugINl1tkYAvpwzFYE7atyKWIUIo+P4+TnLKyw8gjQuUieec0bk/GcV/Pvo48i0pEyDYVZPIL8Y8MIpICkIfbQy0fc5UrlFyYwcCvOdSZckB0fn6uH374Uf/zf/5P/a//9b/0v/6f/6V/+x//Qz/99BOHIzeyc7jm8NuGRkqiFClcICA8VibBRzg29HKZB+iLlC9QfxH1SnwMhyJCPL6LUj8x8ZwAtjS5F0hOGxGQU4iwykWUbHMBgUDa0uCeNOx48USAiDZ0jEgXyrwYFQdeLmS73ZaDOv/myBMfrGcO83xw98gE+cBE+eBJlEnVf07Qcv+fbAV8vBx+LhPogfw7Bf9yyqpATrTrYI/K1b2pJOEi7x9hgqhQ88B8kOcRoRKSL3Rtv9kYpEXkAWfh70AEKUdYP/z4DhyH7vuxJVJ9NEPbhryv2EuJt5nl5eglQ9oo1PkYUuj9q5db5z30aXqdnn95Wl/HfEMOG+LC8vLswwEfxPdIKRhnPS+uCHgB0+B9KgiJMA9JocLqH7xoq2MOhe/zdd6nOOr8buYln9+d5ERxLPtE9A+zEUEepyB4vF/kEeb7CI8hjyW/XEe+F1gk1he9Is+RH+n4/hAleX4t7csogPIs4uPjpUgJPiLkOSf7XfeCBTgsrj0btWcWV15gPeEYsAPEP/U44dB9waG9556cEwudquShkleorivNZzPNwKSeME8l4kMhCRUQr6FQf2EwlRk/VJYVfZheo49nkkJCzdik8iTY9mC+7Ntu0CMvh1vxD12eNI/jAnsydlXK1UTBIVUXONw4tOryDCfjUunsSoubH3Txw1909cO/6eLmT/gfb5RwAotjDJSweiI1WR0HSx2bZ0ETG+jcSpX7gYXcjvbbMMfu2IA022d1OHm6Zk9/7pV0UMJZKG3Vts9q9o/abm719PAL/tOf2Wj9Ij3da4Y+rk8tIjQDPtygStQuK+EQnZxdanb9UdOPP4I/aYLd6eKjtLxWM11pn+faRSX/30ttyupSUiSJCkjkYlN70Joec9jv/MNCNHxb1MAciNjj3Nri/N3gnN5s1npmk7t5vtfu6U779Vc1OLHj+YsSdbETuKJeef+kYCPu+rcstPr8Kmpe67Gp9Ijzc4ezurOj/eKDahzws5sfNTfFCTy9RLa6Ul6cK6Y4jKupDtSp6TiA4APr6lAzVfRzxvGWcbBnFtoVZdWMiwmoqc8E1CzYahZ5iY197Hbq+HY2gNMQJdJk8qioa6YtOm8g6LstG9ING9vNwxdtHr9w6PJFh+ev6vZ3iuZBSWsWTltl7WjWA47fBrTIVRC0s0BP4bC5Rbuh3g1O3y4Yd4njMZDor8Q4TIxLUUcjoFWeaEp/14zZhgM4L0w76hP0aUTfDlSTd4F+VFIgiwhqMt6hQFbVNe9oXcY/EowhviMNGO1DUm6HiYH3s0MXUA8YBdJj9g44jDQKxPN7QCOIKwhFGPpPuTwfnMKFRgTvXyuvtfyXVh7ZyP/y6y/6+Zefdc9G1Wsor5Ec1zKeppOJzs9Xur66kp1388VcKYUa3vctzuM9h0LOd4Vz7+bmWv5Nz/PzM00mFXV1OzZqeYfa1j8McWDDt5Pzdll//et/6K9//Xc9YIPtSSmVvqqYUxNldIzNA2PXc/OOsdtjL4+FpizOO7WMiZaB4DVjw3g+YFePRmPY+jvm9y3j3vP748Njcfjes+n2evGeteLt7T31f2Bd+VTyz6w3Z7MF9jDvSbwuu+L4dfs84jR2XrYhIvgmTNCbUucptB9vE9pthlPT347FfK7ZfMZ4noKZljjQz3CmG8vlUsbZWU/770hNXjW66E+NuYqcPGvWwBV7iApaV31ZphOP86pWTlkZ299FSgojoBH0j6GBwstQuYKnAVFEKA2AyBctr5b+aZl73M4N83ZL+7fMR2LejOhol1TgNDlHqdOcdnBdzxlTV5eXjCvGjMcN4+t8tdKU72jKibeuVcP487g48B05OG/CzjthWKIeCcZ5G0JmmpKG+idFhMStdy6/2XyYiCkclNv6A4kIcYN4qTvlJdquLzuVclLO1LFSBc0pyXFhSuKIKOkjQuVyUcw7HaCCRVRiirwEe5N69pundUMv/2C/0fnvK3AlT61z+A3iNP4f4Z3R9/Am36MaDHdpU/eX+Teqx+DfYEr/Fp039Sud3vXfLL87AzrmsA6+Y1wU3mHgLDyeypiLfjwHBhqO+93AjPKuUgbJFRFynhHOKTReZR5l/mxYM2ClStl5GNPojnpvqXN4i1HHctfL5fc/tN0ybzj3UUNDq7xQGqhEOq1t2jNv73dbkVDTeqLLs3N9uLzSD1c3+nx5rU/nV/p8fq3Pq2v9eH6jn+D/DP9n1lB/PrvSn4zlpX6C/mS6uNCP4AfWVz8a83P9MODzfCXjB9PZmT6DTwUrfZoNcBz6nwpd6fOix0fiP0yWuq7nL2ANc33EQi88Okf53+DJ77Ka6jzVWkWGgqh0bp511TlYRdJKSecDLgrNuiDugrgLdC9SpcuCWlfk9R4ukV8WnVG30gVlOe058lKmKVgZxK1S1hkwNcwvKW9JuQtTbFmwBlwo9FtYolcQoSVYANOClLQEZwNWzLcrvoMFtsNhbDhzmYz34qBl3ThlnTBlDTHZN+rRaoJnr2YPMyloVBOuWB8b9fagCuRTEJdPwUFpZq2coRUw7dEo8/5kysu8QxVlmzet4Y8Uu3q+06RVwYy2mWH7EdRlBubUq1B40xHzMUz7Tmm3qSnpJyNop8kRWVP0Jwb5FQpfE1+jb1TQinwq7Mj0VQJhYF+0wbsnwHuLk7nMUVA1Uvnc4ywVOtZ7QVJqs/znxnuaCSflLrNvgTaEjTYpmiQ5D9NDiM2OShi+M/ahtkBqdp12OH43D1u2i5tXeL7f6Pluow3Y3W21v99r93DQdt2I7ah2G7H27PS0aXD//dUvAAAQAElEQVQAd9pTZkudRZ1ZQopuEd0JEnylA7YeiEusu2aszyazmUSbNWqJA+qkSa351YXO7fz99EFLHMCz60t186nuWLP8wlnjr88b3TN/PbGOecJxusYx+sxesmFfOZlkzRZTOd82hzJl1dOpKtZz4upYV+XuwF640yJ1vGedVtDz1KogGp3HQZfoXOIcvtZeN4QN8xfdTufst1ftE/RJpsZZu4Hf6YIOvOS7Y1xRnWvKvBkRnW5ypw8F0odK+pgB9Ca3uqTsi9iX8i8o85zwuRpdRAsarbBpxfrwjHZY8l4seGfmtMEMp/LMFEwNtwN0MqBiT5Fpp2TgbE7A4cwePNGRYeDsFGe/HecNLU7VFmfZAadag7O3IdzgOD2wj90PsBPYe9qnuy96vP1V66+/6vHrL0c8wD98YQ/06896+PJXPZj++lfdIzP/6LDlhB/ZLz1CH778gh55QNdfvzD2bnEW3x3xzH5qxPr2K+X2ZT/eftHD94BdD9hnnQLsXd991fruFnzVE/wTTuqn+1vG/hugM8p7/dtSpvN7wL4eX6nTl4K7L190O+Drr7/CA+jXL9A3cPyp3HwB+X4d8nBeJU9khSI3vfvyVXcDf0/cw9evevh6SxsYd3rA2dqDMHV4BA7fQ7/B7a2KjPqbPow6tO89bXoHXMYd5Zga5ntgB2XfY8+9KXggv0fSOh/zIx6xaV1wrzX7wzV9ucYpO+LpyN/pif3rGjwxBk3X0McR+CMeifM+0/tc84+Mz0d8FWsDJ/sT+8lnsAZPhL3/Xj896pGx/cwY322emWf37A14QbnFvCzmpQLCLWvFAxOXYadrC1/WcLzXMtRfEQETpAzx6KHxGmRj8JQS9RLsRJEK74WA96FGZj+aq1zkQqPhe3fACWybWnivASNCOWfVk1pO43y8V/cPZO/Y3x91SS+uwMgC0qUBgiqkCB4aLtiUQjllVawJTENSyzfYedqO0h60k8vsa4DCP+kOvf9PyPUbVwTpjJSUclZ2G8Jn89AEInodQQvcnwPcpm/R8iE7rrPhuzco8bSL+8R91LBWOQBTt5Hl1unRqXWbkUdrNA63nKs0BUXGntzlvdjRVxir9V2EdUKlSgoCwXMAwoiQQERAovAwGi8kKkOktANSU0i5eTccH/I/KSKUTkGb5kR7g5x66nY+1QkNl/Md6v9Sv+74SpGtgn8p5SwegAzjBTkhD5CSMjo1H/U5h0Hn5xflt3t/+ulP+vP4p55//FEfht/49cGQfwPAL0kibURg0QizoaAcncgjQuLuHzDcskzfu4oCkW8ponJbXpg3D8uN12LafRAQ5zuFUk4KaAQC+epfPw+chkWBX0z/9IcnrQPhjsa2VkQoUe+ck3wdWDzsWDyUwyD0Dgxgp/Uh3PNmK/8JP//ZlA2LLct2LDD6SWXDgu9ZOxZfLjNhi9u0YqJy3oZtTCnRVKFwYQMKj7nu+GOPE46u04hejvA0Dbk47YghqpBRZtqPYMQeZIW85EPw25s2EYgICDhq9Hwcw52Ct+MViCTZUcOMw4b5P4IxTU9DI5VCKtBvXKPO92hH2rdA9DfvPr+IUNDHCUTAv4FsHzIBbpNvoL9x9d3lSeBb9Eld7sBRSET0AZm+hyH6d5KIPo+IEPcRY3LbZ/Tjy205xgTMC8wheLmtaiGI4PES80/iXICzGtut7T8uGOt3bERvt1jsAA3XManTtuq8oDB8oFXSW69T8M+3ERFM/El+t0dERMneZTXMIZ53jN12pzJvsAjZM3d4nmmYZ1ryHucIJyTIK9/JVyKvnDL7v0l/UM/GLedcyuT1U3+FTfkGJY5sAsa2kKm5ArJVD2K5ZRBTCAbQAqjzpO6dP8pQ24mEYjvROgNaqNEhd+pELpUiailN1MZETZqqrebqpmeK5ZVmF591+fEvuv70F11c/ajl2Y2mM46QcNKpq9S1HMw3IR3IyrtlY9+ow7nSckh3GNAw3zZs5lrQsYFl907z7ZXYoAYbUrH5bJtntYe1DrsH7e1MZVNzYHPjPyflzVzHQrh7fpaY9xOHCznVimomTZfS/ELp7Er58qMmOE2nH35SffUDsg8Sh3HdZCHVM/QnChaESlnCbJqctujk9vKnhqZTZ8YokV0fz9Mt17KZPYB9u9eu2WmHU3fHpnSPE3j3fKcDztHm4Wcd7n/W3nT9q7S5VezXOFe31LdRElWPrENUOIAneu4metJEmzTTtl7oMFlxWMCxHfWpL240pU5zHNwLML8kvLpSRZ3ydKGop1KmLtgXLLyCDXZmg53h7QyuGR8T4iZUbNK26g+ZoCzwKr6hCYi+cpt2tKtpMM7tCDbC/cVmu90+qaGOexzy+8db7ajnBkf35vFnDlJ+Vbu7l5o17+iWA529cjSgVZLRQVUQ2CI3fGAz466LGZIpWhO1OIMPoGFcNW0mXCnQSYzNnCfKuVZKlULEtWLB2an1AhRQPUWEIiVoBkG+L5BCviKCPJIy/Z/gI3q5uDjb4ClZNELH6E70WkF5P+GONwldkuOt3iM05hGOfwsSxwlg/6W3bT5FXxjtR8Pt2ZRteT+febe8wbxng/rgDS6b0S3vr+c91y0zzqYcRC2WC53hrFzgqJxw+O56NMydB8ZNR34Vayk7OuccePnP/ZqvJ1mRXB5vD+9/yxg1dhzsrNnQ3t3fyn/qec0md8ec2zFWUyQ5L6/PzLsHvLFwWcaBMk0Nr+V6dIwLNiOM74bvQWuQl+Osd0B+YMzvGPMbrxOfnvUEHtloG3ZEP3M4t14/4fhdl7j+N3obN4F8Ob11nM5wvB3KLs/xtndS15rRVtPJVBOonbXz2RzZ7Pht8Hrea387g02LDs7Q+Xwhh40Z4SnfETt0C8h3Qng6rVXXE9qnVmY+c9+43EIJ93wlt5vH+VtEBHHBGAUCIS4/AHEykPR3qPyzLHqJnyXIoxfROx3gTaaX1XGI2DIHeTyIMSHkfg9SCvWQAj7nRD0qUMvjZMHYOr9Yyf8vsH+44OLyovywwRljbUb71XVFnZOch/MTb7n71ujoZ2FDhITBvgsVAm5IHKF3LutI6IgrBKdyRYQieqSUZJsTths5JWwB8YLMe1L0iIsBaUgf0edDhiXvDvs7bDZcF9tfIoZHjJSmZQpRCZtHXnhoETpgOPx/IsbKuQ6n+DvqEhGKeAshA0IuKQIapkYM4YEKKvF8ByUd8b+D6p2LrnOPv4NWHr9HeEyQvuPd8dg2OmQRlJ0GwB+NRPeP3GXctTwBuZFNvE6OoR1x45zp8jFa/bjOiuj1Q/E63e8IkbVcF+fvfFvq6DBCbmKpJwyvwylPxpbzjnfMKw3fmhYeqWrmuwVz7Dnz5sX8TFdHLHUNf7M40wccsx9wxn6crvRxdi47bj/Pz/UZmflP5tH57Dj4TziBPxuWETZv2YgSRj6GS3hJfssLfQafFhfqcQ41LvRxkH1krWq+xznyPwhs+lhwpo/U7yP1+4hD+sNsqREf4T+yLv7IGvEUn2YL6r6Q4z9ZZ8R8qY+/hVEP2pex0A15j7ieznU9nRVcQa8mMxmX0B5T9XSmyxq+nhCe6GLkHX4LvnOXI9C7IL5HrYuq1nlVAVPA2vCccXCes45IWXY+ryxPlVYlriaedJaNIO7c6VOt1YiAH3AGPQLdM/I9i6wlWBQkLSJpDhbqqfkC3o8Zshnvy9y86YAZ+kVG/By+pEXHModnfDtm5G84bMzQmw36hSc8BeZNp+R9ign5FaAzGWC9U76EKas20KlHUE4NKqNLxUlbcaiXCAf5pgKHAPFhtMSwJ4xCez4R7hFKRY7+UQbP/jFw9AaUTZG0Jx0w1Z5pAJ5topptqz2O2gMY6WHTasT+udH++VBwKHwj0+a5VfvUqnvq1G06tVuxX0k4jpP2u6TdTtpRxp7yG+xrqSOrPTXMNwfvM7C1ZW8c1VwV78+E981/pnmyWKia1IrM6p+pqqRJUlNnpcVM1dlC9cpYqlot2U+zt2OeeqKdH5jDnli/blkn7dmz7dlLGgfWxpFa5Yo2YB0djPOo6YWqUpAuxEW6RPo6Wk2j0VSN5uSxoJGW7U4raHH+xkGXBo14OQLn7IW2OgcX3Ubn4IVudcFe/Jy8LphbvwHz9OUItbqi3GtwhQ0F2H2VGl1CL3Oji9zqElzlTldZIOm6ArTPFXW7gr+CXuakK/hL8+wTLom/rCsVOql0gcw4h77CtNL5gItpjR5h65P+nPxWBVlL8l8kaR5dwQxqTFNH27XsvBtN6Idah8LX1KmmnjWyzN4o2Bt1/kkB9vkyts/qBsiOOIP9cYcDusOJb9rAt/Atjv1mwGGgDh/Kb+0+aI/jb+89D87pPdiBLbIe99rirN4S3kA3OBC3Bo5G0x28scWZ2AN9ZNtTkG57jH/QlrjNSdh8j0dt2O8Zz9BndEyfBuqw+VOM8U/sFwtIV+LHMPT5iEc5j5fwgzYPlGmQbsP+a4Nzc/sN1tgFOPvp49baFn6tDbSA/eMz6U6xIbxBvqHNt/4lBGA6Ykf4FZ6f6Fr8AuyBd+9gz55wRz8be3wKxsE/7GzeFOzA3mCs7A14+xkKzxjq6UZ79rzGgbMVY1/oXg1jrWFvamdtxz610H2j1jLWOyWOd1+8+8H7yfBVjuDMhTmtaUnfqqyJOknMXR1juEXX6fbkfQDeozoajZc7UAcykDregOUORbwF4vHmXVIQMNQpUijzvlW8vzVzVuabm1NWRMKkTgfqteOcae86UQdxpZRUoVuhm4KMsL2hntY17ayHDCtF7AlCEUCSnx06hsbLcSCnpJyS+rxV2qgt7XUo/Jimw/4x6b+KYo5UHvr+RXwQGxFy22TaxW2ThzZyOOVc4iKC7EI8VK6hDVynAtqutcz0Hfg8xW1hmC9w2wCPJYYQ/aYereS8CtpObUGrzpQyHHZ/eYw5P/dfSz+2Lpf4Yk9p4w5TX8MhETdS80dYOGAsuyPPbjSO3ET+JB+SWFnlvTgOz6GdIoKm6uG2TdGPC4+NTFxyuIyVXh4x6CKPgFeovzrZBtez5R0zjnXHtlTz0a74ePedRWZ0WEUHFvkQVxPvQ42Li0t9+vRZ//Zv/6b/+T//HxzAf9FnwpeXl/Kfgqv4MLpyrnxHY5vviiGjMSPtTXv9DGF3D8UQZfoehuh3SHeU/bF0x2QwQcO6PYyUnI8YRI3ccJ6ctkyYGyZZO27Ne+KKCE1oL7dbzrRjSuQknDMbPfJxeeTjseWQEjVFhDzg9qzodgZOHB/MeQCKRosIeZyUgUknTacTna1Wurg4L3Q6m5WJyOWgKmEit0lBSUw+enO5bU4xRjvtyL+iRZkHxjCMShQhm0gRhTvSEvnm0Wuo2JRoj4hQREgy9OZC2+K3eKP1fpC0ryIcNgYheZZiCY4Udrit9x6G6NKO78W/ldEsiGgq2qTnefY8ebj9CgYd5x60g+2JCCXGWXmpg7EDIog9IimCsP6Ri4IlcMtwnQAAEABJREFU7MEKjPSk1JYJgYmRCapD5twjQqd9RVB/3xWvkvX5BHn3iHCdkiTGumgpbPD4tx2DKUi/vcd8rNPr9vUK8jEE1e+8nJ6S0XYeBix9Ncocb7TMZV2xz23n9jI14Hk/O4wZUZKH8xlhvY75oy3zh+cQo0zI5OmywjaHFBEqYyBlpZyUc1aVq0It97y6Z1GyLQ6BJ3lO8U/c2SniPMWVnEdKSimOZbbY2HhhxkfOdqaUNJlMNGWT189XlEc6x/XgC0qdyO6bO5AYEO6O8fSiGxGlDhGnFLUYAOnYkLUGde8GONyVhvOzU4vc6LDBtrduf6eNJBmpkkBH27S5VgcyBz7Lmx90+enfdI4jePXhT5pfflLmEOvAdmmPs+4gb5kqHdgos17Vbt9quztoB/q5tp/jW9qqZRFa4I0uTlSxWQ2okdh8BhvYxGZY+ycdnm71fPtXPfzyv3X/8//W45e/6tlOYRb1ic2Zv6cpZWpInwS0msqO0fnFB61wAJ99/Enzq4+arG5ULS+xeaXAsd1VM7Uc9DRRqSVdgbIaDjBoEtE8oFNHoLSVBZTSqeUJKFtskoXdHfXoDlu1bAzb4iC9K87R5ztsvf0PfL9/xRH8Rd32Aefrhg0nrcYGuWaTWZFfAh6rPmzYMZ4449BWoT390E5mCg7lJueXml9/0NmHzwWLm49aEJ6eXytz2KjJoujvsH9ffkKdnKlbRx3dn6KOBeQbnSiuGxZHUOrIR1O8ROBAtfZq2aAYrldQvx474ZknbqPd1puve60fbnV390UPOOnXbFK3bIr9PlCAUoQihRRAJxfhSFIkv0uVEmNN2Np01PnQaccAKmNnf9ChaSWFMjpVVSvR1y32NsgjyLfDJN69A5sJL1wVSdbLvN8incqFXqHvPfq4sC55vafRy95EhqWWjXBYzkUvF3HcbosX2X8+5/E7omV8jfxIPe/5/0Vas46y0/d+cPxuWIs1vK+Rosxn/o3U8/PzslY6X53JzslEnDeWXn95zdWRvzd+ZziH/du/FetdN1Xnt4a4pvTVXgfmWveZN4HPbLzv7+/066+/Mpbuaa5OdgROp1PVdaWUsyLIhbvYTP+P9RDvJbfJEY4r5VCW+dIFNHtHOssbNqAu3zY/cQjgeX6c7zfe5G/32rF23PAtMHX7OJ3z2jMmncY/ue12croNBwD+5qSUZHjs1fVEE+w3vKa043exWJa1/Jw1Zj2sZydQ/5/ACw4Spxyau87GZEL6Ezg/t6VRV7UMvxM5JeXUo5SdsjLvSsoZW0Ckoe1oPNrg5Q5FCfhplMB3H281Sne8Eb4Jvp+XlUBJz9jhFiYqkCUCOSfV9Lnbw2PtEufv1eWl/Bvk1zdXuiJsueOnsynveqUgnZhDm/Ygo+MbJ/KLCHEr5KuMQEZhpyJDaCokjjUcPoI8bY/zTggjQg7bvjy2bcrK8CNSSoqEXk5K8EZEUF4PGBmEFDq5OvgyiLHGPEHf1jFOTLS44Cg/0S8R/8c+/lZFHH+Kv7eipeVI/JYi+pu3y7fSSM3/UbyXFhn93wHPMeP6zCPWfd8WecParSHYiSGlFIw1GG7F8O+PWkJm5Om1TFeSRkShpw/bU+ZLvq/mHedxbVCsg38XXFfDeXZ8F46Uulpu2L5XIGC5v/Mt+yv5PUffVidszymrZu6b1rVmBRPN66nmk6kWUGMJf3bETCvWV+c4Ls9x6lzMF7pgrXW5ONPVYvUCnLpXS8IDrs/OVYDc9ObsQsa1KWuxI289dG5WF/pwfqmPnPF8hH7wD/r/I3B+q0t9gH4iv8+X1/p8Afzbz78HF1f6YQT6P/4N/EC88Rn7jU/Y/sllY4PpR/gPq3N9oL7GjetMW10XnOlmeaZrgzYtPO17s1wWmcM9Vuh9i2t0jSv6pcdCl/O5Lt1fM+hkrgv3IX16Pp1qRT8bZ9CzeiJjBTUupjNdsZe5op97LHVNvgV8m6/MQ13et0C3xC11hcPdupfkc2kbjOlcF4yjC8qwHee2Z8CKM6bVpMYWwDf9jLFpu3r0shUyYwkt4Bu/ZCwvUqV5SgUz6JRxPgOmU15AU4dHTEOaSewxpIn1ik7SlPliegwH4bewTpAWWO+INOSTSDMiy87mmQgra1qo+R4TyvSfo65Yur9Gp9xogPkRUmLdH+wZC1ifsfCX2Aecots1ajZ7Nc87HL47eGOvlvVayz6zA9YP50N+zjND80Hsu0I1jt2K/Wlusmr2SBX71iDcot/umW2xzVMK05E8H7WsF5kd2aWFGr7zYnxVrGvnV5dafbjR4vJC9XymoG87+oatF3tKqQnpYCSRLtRWMKxpMuknZ0vNeFcyY+YQgR7lJpRR6fDmtOwrvYYxxDUh7xljpiZ/VJQwMJj7TDN8Rr8qOKhi/VOPYG86Ta3mudMCmM4cHrBgEzg6Q0dqmVHCajXTQXM1Aw7Cda0FzuR5NIOsp7OjTkN8q7MqdF4nreoMzYWuJpXOwcVsoiva7Hox181yoRvWvdfmC13oA/uKj8b5GXPmAMJFjuwT57SfLi6YS89fQD98NuiXH66v9CMwNX68udYPV1dF13lck5dxc0rJt4RNz1e6OeJM1zjtL5dzrbD7jPd4eUStJX2zmGS+MalglpNeIM1o45p2zPRJZg99BGcG2WBvldmjJPcnOgk+kAXf2uCMJHAK4inkPdiLDbc48FbHnqw1cC4WHtqOsPw9eH8yyDuckB1n5c6vY4/T7Xcaywj2ZOZ72U4d4a7Emzf2g+yEYmdnPVPQpycevnsDkZd1hf776G2xzltY/63MYctPYZnLFWWPKO1Ju/bt3Mg00+aZF71Ho56239DKOrxfCWS/b4SLbEifCJe0nEcUnvVIBhVzh2lmzVIRLhS+llTz3te88jXv/QRMGTdT5peCKms6gvl/xvnbFHrEGFdVmlc1qDTx3EB5HXvThrZtmTc77ArmYYNi1RI+EL/f7XVgfLXURdglrg6c3iUcpxI5i1eColMkAzfod84TPuWsChsr5j3TjN2JumKSvJfeMRbGvbVtCeJySmU/laARgXmdHNfS1g3wHvutIRFRrPCjlG0GnPIEy+18s20C5q3jcyS3TUf7OGzF7m0hFv5XgLq5dhGhlHNpG7dlxRqhpg6FH+SuT0QoYoCGPqM/XC/Xr2/LVq6v19Aj+jDfVtrAvHU7j4/SDkN+Q76KPuPuVb6dWoc9BknXQlv6y+PswHt34Ht+YMw1BuGWea51Wege83H6EaQ/lTvvok8ajx2n93iw/R2y1vqmY3rshqUBOjjs9RO7I0IRoRQJmPbhiJFPxBsOo8OYdLvmlJTZW4y8aQTjU5LLbqmr7fJZln2Yhs+MUs6ZhEkUgypPEllW04Gz2UxnLCb8E+4fPn7Qjz/8oJ9++kmfP3/WBxYXl3zklsTPpjgkmQAiQi0N1lJRNw4Z/u6bpINuDPQ/m3iSMF7KdR1cFzfcgQGyLxOCD956HBgsjo8IDoSyJnx4p6Ce1DJyTvLlxvafaPUhXMMkHLS25e56p+/RqKedIpxfVQ4v3f4rnL/nwHw5mOPFSnS8fIUf76CzrDzELPUdWOcEjEineA8en24P51UoyUYKW+5QQA0IdxCOlFQQJYSUOwBxfv5+jFY5hXnTF7gtxUKmt8nxLxiLiyhcn4iFT8987+n034v7Vv5euZYV8PK73QrckCV5KMJISvRlSql/D6FBOIJ2O0JCdXjoNy7n10fTlaW415RWQlBsekX7NP2zzyPCNBAZkD9wR7yXJqhDkEuPiCA8BCH97TYf0Uv+1U+a4dhOom9ewidtdZRbhhZKxzYkzjYGj1Cov0MRoX4Sdz+GpKCcTp4fnZbgq/hAUEDfp4Ikj4mAt77nhoYF45bFsZ0enkvsHNizmOoYX9YLcZWHZH3DaT0PeT6vJzX7w8kA5qiy8MlyeSr16LCxBe4D8vobt7VGjKoRoYigbi+I6GURUIV8tbyrbosCfy8on9KJco4Qbtt+CtvoWLJRRAC3ETSxdK2m0nQhLa9UXXzS9OoHza9/hH5WffFRCcdqh1O1qdku5qn2UWunSjs23Dva78B364AdLYvolo+l0bFBFZseo2x6WBiYJmgum6Wt4vCsdvOg3cOvevr6H3r48u9af/2rnu9+1fbxToftk+RNEmnEooKOUVKoYmFccxgz4aBmdnalxdUnnV1/1hJMzj8oZisd8lxbTbCzxt6pmjRVlyeKglri203nCS8pfdbSPC3UJwSNgjqkIw4caOyVGT8JW4IxFPtnddh28E/ePnzV5u4XbP5F2/tf1TzdKnY4gvdrDiWeVLfPmjZPmkArHN9ul4b22vMesI3CNqnh+99xiJVmC+XlShUHbhMO/GbXnzTHIWxMqGOc3aiZX6qZneswWWpfLbTPM+pKn6SJDvRLk7KaSIwQIxgZgvfoAJTbUa+Wfumoj9u2wxFsGnbI0y8dtCWu4d3Ys4HcsJl8ftroYf2k+4e17h+f9cwBzZ6Dl45yZNAnXYGEjxdQVnS07RCGbalvy1hpKP/AeuDg7z/f8w6bxBURSonehXboQlgX1PIBSSLQMb76tcSBodDI+enkCnjUZMD+k25ydYYA7k2eVOqN5L8y6DZraSPDbeu5zRswz3PF+btel992tTP0+elZngudpmI9NOew6mx1pgsOWYyzsxVrsAlt3LL33hfQBJpMJ5pzkOM/ZTzlsCvzDkXKVNut04Ou4z2SGvp6x2bUv2V7f/+gx4dH7Ql7Xq9ZH9eM90z6lLKCf7alI43hOrh/i+w7zew0HhepjJnEQJOcznX3Dxc+Ul87cV3uA+Wbd93t3H3CIe1vwJ41qfW98WwYkzvGu+OsZzz7p8SR2Y6MrbbZtk84sHP9vca3k3zOQbEdlksOvJYcfPeyuWbzed9eJ3KnMeYcks1o9xn7BO8BPM7dFwXDt8VlppzLe+F65mTeSCo8nRJBSxilF6I8RXuqXA4Xhod5A5b4ADpCb64gfAqC421x4XuGokvoNKsSQ4RpRCjiBaUe1Mn1dJ1d/yWHphcc/F1fXer6+lp2BF9eXeicdbt/W3g6qZVyIh8xtloxu8B3BSrzTKtASiy2tKADp7fDhmUvtkQMfAqlAto1Z+UBFYcatjMzP4+ynDK6SemYFj4lRQx5iSvAm7sv3U/A/Sb6/8+D7zXIe7L/zGZy+e/h77CBbDxmPT+1fO88x3WmBXzL+CY2w9ztMRwRihRKgIElhf7Oi1I9IZM6gky4kfCmYBAy23L8pmIDIspkLFNuGC6YNJb/IVBm5/pAXUbLvD7C8g55b4GfL0DM+92pT8N7bgHW2vTEI6dQ/05maKWab1fFWrDKtTK0Nsq3pVaZp80zV0/AlG/XFIfdlO/WzGDe9Rz8AuZq5uO55+wT+C83jFgiH3FmnvWa6Rl0tVhqNT/TOfR8YQoc/ntA+gu+Ixc4VS9ZD15yTnTFN/ny7FyXha7+qfSKPHuc65SWsnOXOXUAABAASURBVHD29s5x4rDlymHsML0mfO3wgGvng6zkUajTgFFu2VuQ12WRncvUuFqsdOm60w6FmkfnknBvy0qmr8om/pq8bnC+XbN+vsZZf0342mHoFTBvWuyzTa9wTt17XPPdKWmJ7+t0RhygT66OWGDDANZEV8ZyocvFXFfA9HJpHhlj5ZJ442qMW8x0YcymKg7kad1TvnWr7+CsyCe9HuP53GGo9c33mOCUOwFj/9zgXTg3SHNeT3QxgvCF4wutceIB9Pr4qS7Ru6yn6A+oJjrjfVtG0hzMlDRjnjCmRyqZn/Bq9+jYiQl0qpnzKtb9RmaOqMBIzU+dZ8qagxnf4QLziXLAFMwM5oORN50gm6BnR2qFHXVkHCdZ+EYl9hp2npiyMJUosx3gebdJUjch1dlc1eWZFh+udfH5o84+XKk+Y19MXJtD1rPzt2EeakGDDS3oKDtYK+Q6a8q8cnax0oI1TaYdO+K932M280ymRgIOSZ7PlvSfHY+uZ41GZh5OI2irzByYsDXDJ1IGe+zQgVZvlFKrlAeYT50CJNZEmKQcAgFSD1LlgHc5cVAFcrCTH5CDfa72yEf0OkWPMivKr6JRTRlUFRpAIEgDjaDN6ae60qwacMLPaY+FwXhbgOWAxaQuztYl8/KZMZsyxmfAdKryAxe8QxfGYsF7s+A9W+qSd/GSsOkVc8QFbW6+AP6KefOSfc0V77NR3mt4zwPX5+cybnAGXxec6Rrd11iq5LF0mXNdLGe68Ds74By6mmPjbKIzY+jLsze0f78n1Oc1zqh/AW2yhF/yri3gjeXI801bHFFpQbu+izzE8c7M0SkwfwrG6Pw0nJNeh/PfDlffTzMb87fOW1CWx/j75SXGy/fLPqZz/kapQ1Wco++1xdLtVdqRNim01oJxuCi8ZW+AfklDuxVa9Jymln9Yp0/X80vyMSxbotf/sE+tM/qr9KXHL325gq5Yb7yilk1n/XiGrpgrVrO5XjAr/DmyC2PBuGNvuZrMNIus3Eq56ZQ8J0jidSvoeJ8b5lT/oLb3sPaZlPkNPfkKP/456Eo2ocQEk3Mq67BMuyX4lDP2BFNsoz3nRz5jsE1e70WEUqYO9F9Cl6DEnNYx13kNaqdfyzxnWF8nV0SUfCPiRPrCjtKETRX555yVUsj5OG/jmG9fgZfE/9UcdYqIvn4pYXdSTkkp5/cpcRGDfvTGu0odY8D1Letr2nGkrndLG3cnMutKoYiQ2yznpFzKc5lZQduF6B4y9hDqWL8XEChlQFvLoB35un2NA2cop/CZiuVGiw2nfezvbuu0oJy/cL7b67V8ngHj2fFtKactfcnDtcQwjOPGvCNve3sE9SIyTF9gISITYLkGaj7JdU607QiHiZELoJrY1IGWJURT0HAmPTQTKtbAtJySaiYFbyL8U+wfbm70448/6S9/+Tf95d/+Av+jLi8v5UOPyi9NUESoXF2paKeOBuFZZENU4f87P9wRbgIPDneYJ6OGRdcB7Dlk86S0Y0KwB72ho2kxJVrPL2tdV5owYU6B6aSe0IbVESllGvyg3XbHwe9BLQVFhFIkQAvBS37ZecI7vzmTptv5hvY3XbI4cJs7LijX7Vvamba2Lf0hErVg4XTk9fsuUr0oYpvegdtlhJXNm76PUATAzgiooZBvjRfBkf3b9NRC19wpLDsBNtumjgnZ7ds5jBpFy0g8uAtfKHGl3Rjz79Jin/Mvim8eltuOAUNZkKHpOnkMFWBPB8x3KHAPNgQ05DEUwcuLURG9LOI1lUIqkEai4zXGhUh2lJ7WqS+3w7bXKFU/SfFHWJf1Pno7Ikxf8F7ebovX8hiCplHqQzavqBT611xd6bP32srtZHlfrvu+5/wM7CnA0Ag4IwXvNe92OsUQ5/gB6SQ+4CPe6JD3WPaBydrzj+chO0TsiGj4WHUoOJ/Mx895iMu2jrB8wiLO87mdHgs27zM2J/VkwsInK7DVY8X5OA3Jh/t1PQfh7yKBVoTHdA/PcyXssgwroNPyXtiZ1jKHGS7/e6U6rh2/L4NSRCgipMhqwKbN2sRM7exC1cVHzT/8pLNPfwF/1uLmB03Or5Xm5+qmS7X1XE3G4ZhqHUiLL1C2p/VHng1qBwT/goOi3SvhYAwcjGnEYSM8vWqf77TFCWxH6tPdz3rCAbzBsbrFwbp7fsQR/KyG70hHPwYDP5SkhN3KErbMVjc6+/CjVtg8v/yktLjAxoUOOH0PaaYW2uG4VjVT1NOCVFVy3yuFxLzf2U1Kmwrbo4BNNjRTj4zDNGN/xv6ME9c0GmzfP6l5fqAKX4sD+Pn2rziDf9Zh/ZU64Qje3KvCGVw3dgBvVOGODjVqo9WBsbcHO+qzNSK0c1vWE3WzhTIHWNPLGy0//kgf/EnLT3/S7OZH1VeflVYf1C1wBBen/ELFCZzoD6cPtulum0iUEwU6XnQ+ZYk6ibYU9QlAA6vDuW1HsNu4YBhXLQuxHe/KZnvQ43qjx8cnrXEI7/YH+jyRc6YWAaSOpuxKW0otMeXgg3zKOOW7XxaA5Nch85jshD3ojbdl5iNC7pvJZKIpm6a6rhW847Zlj0Nus92UDcZRX1xB4RDfPdc/Hf574NTOslBnQCCCELfHi0UF1LfQ/+KH26KlXQ+suTzP2cFpZ+fj45o+e9Tj+rE4gO3U3LMWc9N7DTrjUOWcwxCvk64ur2R+Np+V2vivJWw3G7m/3A+Ou7i4KD/YmJkzW4+lsQuhtmGE13l2NN/d3evh/lGbzV51PZEdpBPmVKePYNzwztluw+PE6PNldJQ8JRdTDBoeEVHGR+bQw3VIvMMu15tNO7vt9L29vdWtcXer+/t7PT4+yvaMDl5Tt5XTGV6bum2sZ2yeN2XdySTJXF9pyrzvud/O2hcHwrz8oOFyuZAdlYvFUgs27YvlstRzaUp4Diz3d8SYsbk35rTznPZ3e09pE4/zmvWw6+T2yTmVeiZozlk9knLKmMVAjCQYSeaBfJmGIoJAj4j4JiyFXq5T/kX6HmfNcNqQyFZvr1DIN72mcg1B6yb6yYhAyAA0qarEOz6hvRY6vzjX9c2lbm6u5b2Tfyv4Apnb0W1fVVl9egYG6fsyRt4zjvlSKg/zIwiWu5PLNDCl8AqphBHksY0px2W5H0ZkxprjE32RUpLnI9OCCCUQMWSm/3v9/hboBlXTEYPov4T8a2zwHPOCltHr+a3TeBDS8U12vCe7SFJKofgH6++aUFDJJaLPrS/Db07HMqAtc1zDWqBjfeix7DEe0evagPCj5PA7H0zWLqPlW9QBf7Nb180866mW+d51HO36NtdOTltgXRQjorSHbcspy0jQlDPypJSTcoYHpu+jKjp5eI+rolupIlyzFqyrWgU4twolPGHdMWENckQ90cSooGAKPzPQmYF5wVQL5vJ/HDOcIlMtOSheTubQEQv434ez6e/TWxa9uc74LjnNGetPYwVdzRda8V07H3ABvQQXizNdLFa6HHBFuPA4Ygt/Qot80HvLXyG/su7yTFfg+hhe4Xw5L7Az9qY4cC90c25c6gN0/K3rDxeEL66QjSB83uNmxffkhHeab3FB2hHn+oAD+QOO4w+mpRxkpqx9PrJWKiD+4/mKdD1uzs9I1+MGR9LNaqkbnFDXYOT78FmRW+cDeo6/WizUY67rJbxxBjXMA8uPQP/aYH3R00VJ94onzY2B3o0B/4F+uzHgb5BZ37THUqbWKZgv9RHdj3PqZH7ADTL/+e9z9lHnjP0VOKtrHCCgqovDxGE7R4wFcQvkC96xJdQOoFlKmjG/FfBuzwZY52I+U3HgUbcryrrEzsvFXBesk85nM5xoU53xfhVQ9nLAgrynvLuTVOGEzAVTv9velPg35lgX69Cyz+nENKSO+c5zzIG5qU1SXs5U4fydXp/r7OOVLn74qDPWITVtxcSgFnvbkJoRSXK4hYo4F9NRj2o60YoxYsywO5hnGuZESpb1IgfzVVZmjTFjTXm+XPIeLahTXZxvE0k1c14NraB2/GbSJ+bCArVsPxpie3TsJFvQRSNDUCwTFQQdulJqjVDqAHwmr9wdlLUtSNrJyCVsfo+c+ADkndUQNgjTeKmgVSafZDC3p0FWYV+lDv1T6FW4Ik0B6Srq5vpWcr0BbTgxaNMJ42TEFN5OZTs2Fx5Tk5p51pgUuqTdPT7OGScXiznjZUG7mg5gHF0wngqWC13R7lc4iI1rnMI3rDM/XK5kfLw818cr4wK60s3FmW7Ol/I7XnjC17zv15bxnl+fL3S9AtAbcG3ZNzhDB1Dm9YAbl1twrp4/G+hK1rlB7wjsvf4NXDHPOL7Ui3r6vTF/Wfi5LhcLXc4BbVP4U4r8qoSt99u4+A29K/Lxu3rpst7F9/JeqE+76O18J+3Fgv50/gb8aRkXC+IMxwHPFaWu8JeMhxfMaINT9GPD8RdFl3yKPnaUsOPNY/conzm81OUSSpmXbl/6xW1dQLjQoww9dK9OcElcweJMTn/Fd6+ELSe9+avyw0dnjIOVrLNgnvN7UbMey514X0OJ9yQiSQp5XXVgnttxTrZjf3/gzKbl3ep4F33rH7goTmRFDp0oEoRSAsxtnse8V8rmQUoJWzrZBp9D+KyhZa4N9HNOGuFwJ6HbqmUO9hntgTm64ZzI60eiSjmm30NEKIbIiBjyrpiuK6XEuRTzi88TnGcD/4+2g/6zLuqSDNoyGbRrBTLf0AxNOSuQRyRFhIKKuX8KsNHt5743Ourt9i88Ctzoh1IyMm32GikTTkkRIXGLvFUuRhKJj/kgdzlGSxluY/ffazTsL5qyx2k493MfWM/wWaDpEYwB8y3U+bV8I5x3D6xgsFA8jI0hQPn9jV2IisQPCzE8gKhDT6WeBkwIsaRQf4UcjoDSJhFJCZocBjJQdCkd49j2jGMqHdg4OaCQal7QJS/w1dWVPn36pB9//FE//elP+umnn/TDD5/14eaDzlkw+gDJneoKOm07ZEoZ5Y5ICv6VwO99lIr/XuXf0ovfiuzjrHIK9woYG6ihTfZMQlsOavsJ4MAAaOTGS6TzZFHxAe9RlQEYQYRvDlPNivwigjat5UXSdDZVVVeKCGygslCeTBytEvxkUmvO4nDBJO0+OONjuGJxbX7KBsqHaiQUGcht7zTF3jJYOv3mFb8VS1ps9aA4gjzHvC1zP7e8ICMsc46jjvmIwDRDAzU/QIGw3OZeQX/zwr6iY2o4MJb8PnXbO6a8aRT9Bwt0AeClrD4fwvRtWY2WWMK0WymrvOgtrEHJyN1GBcO7gZRWJWG5QzQXMH0BAt9oWKbCv+gNYX179TqjPAqDddiD5QNTbCl2OdpCKAkjeFehhMptvbbY3NeFHIr8/YfLeo0+K8tOU1B7ym5PxpD5kjem9NqhiBGCF1e8A0S/eZPhSTxZlrxGehJ1wvb2ue6d+7LY2ctKIw491+fRt1ekIF9404KeTwFFMSIk7gJM6k7q7znTYUooOhEhUinExJ/aAAAQAElEQVQijkjmE2HD/ACNV8CAUt6gI4UiosxHNfPTiIqPrtF/eJNSBuhFoK/SCzwwstTTFOE7t2NGnEYHgRdEsSGNMpcBUsFLuQoUuN0OZX6h3T0mCuAtN1A5uSndN20JGWxm6UDe3trtcE9u8wwH8LnS2bUmOFIXNz/q7COOYLC8+UHTixuVP0c8XarD8drmKRtjtm+pgrLww66W/BtsKLbwMe/4HvTOxoPsBA7CdjomnMBx2CoOz9J+rQDt7lG7pzttHr9q7T87/PUXPd5+0fPjvfabZ3UHXKbkycTP4WXHfj7K1jSwpZqfa7q61vziA/ioGU7s6fkH1ctLpdlKXTVXGzXb2QSkllHTJQx2Y5vC0hSlaQP7+41twyaXTW9xAPfUdrfbJ7Wbtbr9c7E/cAT7N5n32O3fZt7ixN7f/6L26YvwCCvjBK5wAlc4kROld5TeMh/yVSwhaqU9PdVwYNFysCIO5GJ+prS8UF5dqjq/oj8+av7hR/CTptc/qD7/SD9dqaNubb3Qgb7YJ+oXWQfQpKQmADVqoR206+hv6ub6BRv2oF7uC2GXncFjX3XIywLN73LXSeQXHK6kaqJcTcFEQZ935NmKtqTtuiBvwl0Jd7wNnVrKslNuXzYkB7XkR7RQU0QoYaMhroaFv2GdiChxGi7r5JyVcioS22Y9l1UEwyPU/xPpB9FrEg6+TWXZ30KoJD1Vo/9knMq+x7vIt3ilS+7c37X7le73A37n3YZed9n5+4DT8+HhXo/rtbabbXGae/4UZXlOm7Fm8hppyebUjsi6rhVBP9Ln3dBXls0Xcy0Gnel0KsucvvQJfRiRSt/udns94zh9fFjr4cEO5ydZRnaybsUaOTPGpVDjDQFoy/eyk21n0GhE12Gkvn+RAtWulHtg4+gfCvBv7d7h7L214xfc43x+pA3WT2vsetYzzuztdotNu/IDheY3yIztdoOTuofbyu2YqNuENvGa3fUulLXolHZz2xkLDgq89rRTeIoDwHoO2+FrzDkksKwmnymHVJOiM5H56WSqiVFPSpvWVa1M+7itXLa/T4n+KBRbiixlRXLbGG6fU9rzQfuqQMMVAzUZ+WD4hgV/HCTj/iZduMx4K2bg+z1BHgWhhP05J+WcqXdFGxh9m8w5AD5j/X5xeSH/9ST/paTzi5VWrOc9Bt1umbQu6jhYGAlURsewyyP0cr/YYJ2IkAC3CQgl8sw5F5sqaD++K8KVKg5rjQxNKSmRcKQRUdLz0Nsr3gr+b/h3tgD99Ts1/3VqtuEUf6CkjnTcTGoMtw4ygLmOABkRiY7nvI5vpL9nnm/Mi0ETEUopBFHon3CRSZT8YErRfqjMnQ3rsZa5PiKUclYZ9ykrIuR/+r0X9fFrSM5Usa+v8+2QG14LtNTfcDhKvn6eQn1a7Olol460VrOG26O8cynpW5p5J0GxOykCHdsPjQgFaSKgBhnC8ZRCKvBz5FEpMnJRRCgkmTcy4W+RlCmniqyKct6iRmZM0PnDoD4TMKVfJsD0D2NI/7fTVZqyxpvyDZoZfJPs3J5Dffi8qKdaTmZHnMEXTGc6K5jjnOtxNp0jGzHE8808K3pD+BWP7mxO+oVWHLCfFyxleoHj8ZxDceMC6vAF39xzywdcQAs4f7sAl8szXS5XMq6gRs9b/vtwhfPlesANh/E38AWrc/XOmpVuivyUnumab9cpeqfv8ih3+Ia8St7Yaf6Gb1sP8ioOoZU+DHl/GMI3psg+kPaYxrzTmgLrOv59OM8zfUTvI+V+IN1H8Fp30KHNPlLWR5zxH80P+DDQj2cX+nj+Gh9OnOU3xN3gBC1wew38NfwV+V5S/imusOnSQO4+vlwudLlY4MCDwl8slrqgz1fzOePK42cKnWrJWnTEgnE65ftcM94r3rWa93FqnvdXOEOEc0SsN9l6Me8JtPKcxK5EXZ1Vny81uz7XBMff9OpCczDDyVctZopJxf421IZB2hB7q1CTQt0oU8d+tFXkpNlioeX5Skvad0r6alKrmkw0mU1V4pD7h92uLi/18eZGH6+vdXNxoQvGzor6rhZzLUk35ewhsZYJkS/5K1oZgaxTQ3UOVG1PucaOsLGHHtSyh+vYK7eeSweI+Vfw4b0fDuBg1xnaMb9twU5BOBndnvABhzGgnFzQKmNDpuxCB76iLYw6QjXtURnwlvUI9VSyszczpwc2pAEZmrHLcd+AMiqRDlpTTvnBAfp4BqbMhzP6d+r2No9sliv1cZWmhN1+M9pwxBzZvK60YC0+p0/Mz+GX05rxNDliOZ0wtnqcMcZWs6lW8xf4t31Pw6/jZzpH93xueoJZz18who0yvucLFcp4Mb1knPd4kZ+j87dwsViU9+MC3QLCfT5L9Y7HMyg84+uK+bGHZYD37gq5379ejt5Rp+eveS+vBtn1CX81yI6UfI782ziHXZbpezimxaZSxmt6jeza6Q34K+dxbK+lLvkGXFLviwVtYQztfPE36OUQP9LSfoPsNO2Rd96LOeX1fXQ52oA9hR/oxaKPvyh9MmdM9P1//mpcWL7QagYt3zwoZZ8TXjFezvyN5bs753tcd1I68P6z1+UFV/AeiTeWV02+Ot6hlrXcYX8o+3yfu3ivX9RQGCmvEqG/88aG0/SJwlPOygbvVgYpZzJnxuK99r68nP1gV4t9mKvEeijnVGhKIefXotsyN9vewhP22s8gs+Mdgf4xRNKhUqw2kXaKSKooP/POZ6jQdx7NydlSr0taF6z/xhe2R4RSSsopvVDq5boZjgviIohHt28d1xDQNq77K5zUOSIUtH8qIH3qkROUMlKmX1NWAoGOFCpXN7TdkH87UvrM/dfQ14cTOOxftjrwDTZthr54S93/LWv+lnFiiHwLis0U+oraFqNYZIMKqHWfpOiqtxi1gIvgeUSS6xRxKht46hox8Kak9a1yUQJ2lXeN+vINaxURHOZMOaBY6cOHD8Xx++e//EV/+cufZefvZ5zBV5dXWjAhTFikJBqYPPoDMBqlJSNXLyKUaOxEfN+podPr+6ExJuR/PE6T/QGe1NgQ8UIFL4XeXhGBNGj0vkFaKuR6uOP9GzpbDtl6sCBhMHgQZgZUxYs54cM7BZO6ll/WiGGyKBPXQQ0T3AE4P+vPmRDPmPBNnUeigwySCSNU+YNuHT4gKxZWKz4QSyZhH8jVlGfdjjZuGXimiYSljUlMDXiKyz1wCkRlECHjduhdEEcLMOh40gZFB5mTOtgyoDsGtOv/FkX39IExEaGI11DIt96/iCwRIy2B33hgnA37LWC8c3sPv2HIN2XSIsgoj+fre5ShgR1v2wXRoN7rvYQlmqYA7kj1G9dp2t9QG6JcY7OhMDHIYLCCkDkjFBG8qz2N6KnK9VInXo4i+T2PiDGPGNTHfFrW6+ZNX9C3Wa8aESe2JGxLksZ89Icuqou+6yhFOI/XiHBYw2W7TmH7OvVjvqX6fT5SKOIUfGAI+730e1hAOGLQUahcJHc9nZ/nggIWCYXyPjuugPHqJBEBGWAepEh8PDPzTCXPJXXFnMOcYL5is+Cyg1QuD3U5XDMv+WDf882ETZvnHMd1lFPKs10kgFBXpH7HabhiJ7TX6TTaOdIOm5koSNnf7KPGkiUXALhho4QjAt6s6bdQiKsjS7d7U8rrbMsw3xBJnK00R3dA0OYJX+yEFl2pjYTTsNIh1WrqmTRdKi/OVa8uNb/8oDOcv6uPP2px81mT8xvl5aVkxyN61m+qCZvhSk1kHTDsQL57YOqf+vLHvaPvysKVeTgMvn3JTuBmq9wCb0SbjbrdWnucwM8PX/SIA/ih/J/AX7Rf36vF6YonC52tuv1OfCxKHUstKTtP5posLrS8/KiLDz/q/ONPWl7/KNtsJ3CTZ9p1WdsmCt2TpkmVulxJjA2lrI5276iDGyoER1t5sc3HHjsbCSd0s31Ws7PzF7txnqZmrzhs1G7X2j3eaXP/K/il/GnrA07h9vlWsX1A50mp3SmVzXdDKeRPGQIdBXYpFLalnkiTmbqCudwfaXGu2eCUn11/1vTqk6Y4uTNOb81XaidL+g5HcDXTIU+1TxPtM6BPD1GVvmmpb2dQMsVRLKWWMdOqo09aDgyaAqlFx7pBHpPJQnPKWDIejPlipVxNiw7dTB8ENQDhdEanhnwP5Lmjn/agYR3gd4RslVJSzj0SfEcbN+j6u9+g57Dtc/jAOIkI9LOqnEvacCYF+s2L2hE/Phn9lNOHEHO7nLegMsT0t8vp0Yf9DD+obSF/4EHppHLphor1wbOHw+ZUrrc2OeyICHQGOGw4znOM37MD66btblucnXb6Pjw8yE5gO2XdFy45M76mHL7OOWjyumqxWGo6mynTtiUf2rsBwrbpdKLl2VLn5+dasH713Oj+ikhF33NoRKjh3d5u9yp/Kvz+Ubc4Xu183eB0VheqGc8uM6eslgFzIH//X7umLfOi4XqMkGxpV7pilJ3SlvIaxstut5N/U9eO3/8ve//BZjeurGmiXwDksumNfKlqmzPTM9099/7/3zF3uqf73GeO32VVsmmWIeb9QDJzZSqlUtXZu81zNsSPEQACgUAABAFCS3J9r179rJ9++kmvfn4lx9+9fycfhF9xyOv16ArfuMwI/+LX+eMB8ZoD7A0+9DPgdk6Y/+ezOWN/Lq8nJ/hjOp2qYjaV3xMzPvZM8afT2klLW1uZ9/vDsMyEd0p95/Du8TtoRJ+W1bBxzuRlU/rBdSd8lVLSLXL1eTBHuG/0yRD3cojbnYIC3y2wS0fe6b+MB6QfSKp6HkonjWYpNwlfZdW20+aGr4Q5J9qYNJk0jLc5e6o97R/s65CPo0dHR9ADxuNCU3zvucC+iAjRLEYM44W7mHdux0+nkYexmIQ8FyQqEsa4XutrmqbaY5p5TqptQ59kbLSsMe7PInodKFJId6B7wfmqEvpr+It6gMFenQ2t9Yy0Rv7iN14xHoXana/M1zmOHFszohpDxO9Fg2xFJHndGkoS40tfFPqxX3gjF8a/Uetjbi0YZHckdBnj81CorL7vmUddRUrB2E/KjPeUkxLyckFnPoA7WbTBItZJw9FMLdTruku1hxzbAngBWATxXkOtpmddiDxka5mO6gfF5EeEUsKunBTQiiCesrJpBTKmKQYZaIR2Q1SV3Hzd2Og6e2BAbwetKOSP8c/RQC5VBGu7hxG8B9NnIcreB7rwQgbNr4TLVND+Sin/eZrUIHsLxwH+bY2cNUnNDabMjxWk1YOXMQ6d5VYVTU/nzURz0vwh+9NApjWmGn897QNn80v2JIuWdDAfYZ28VxeUWZB2i5lcztjjvbwcUHne5XsfYdb/8rmmmx/gQ2w+yu+DgzlrIHC4C9ZNhxULHc17HEIPd2Ue5BccBix0SH3+0H+4WOiEQ9FjY7knH4z6cONouayHNiN1Wo89HfON6wTZG1D2ZLmP/J5MH4bzKFvL7X8kd0p5lztdHlR7TE/3DjTili1AsQAAEABJREFUBP54wOnBkR4dnercOIYaJ6c6M+BPj050POL4RCcVpzqGGifHx5V3uuPHfB81/Je99hZ7WuK3JXQPW/fYa+zTvv39fR0sjT3tQ40D0g+w6XD/gLXCgSzvNddkOlHrdznjNsTjzLzjua5j7cljKoj8r1ZteMY7zyfziXz4Ozs9Unu0p/ZgoXZvoWY+U5q0EmO/8Gx01gU6+BLorTTkuHVtOFj1Hq6dTbXYX2rvcF/L/f3KL/g2uXd4oIPjIx1x6Htyfq6zJ4/16NlTPXn+TOfQ86dPdfb0ic7gT8nbPzvRlPINtuTlXGkxU7DeFPaWaaN1KhzXbrWm3tUNNsTXWnEAvGJvumG/ueFAt2PPuQXdwBd4gQDSlsaMcCsBczBNZNYI+X2UU1IyIinj15xMjawG/4zIKSFPGebgBHII+eiBv4IOCDqgwvwD6OfSUufDTB/RzMo3lG+pv8GqJnR3viKt1iUp30Mveyuf0dPs4Daeep3YfZMPP+GdOG0aDpUb7fLTtpExg84rWu1Sp4+4TW+Z3yYVS/YSy8mUg+ep6jw1mzEX9ajxOnc5z5gg8xDIm8zIg6JvbzbjQNFg/cx38QPmpIrFQgcVSx0ulzpYLqELHS4WPQ91+kdYLPv8Kr9EHoz8PXqw/HTeofM+VYfzPoOjMW9xq/9gudQB8dq22s6+vfvMq8YeaV+E2Vx7lp1BjflMe6Yj6IMxvpw5bxcuM6v+3pvNhnKmPWr/0ieV0s9L9pOL+r6aqKeMhdYgTp7/BZEF8TmYebzxXE1yUstYTXyX4WRX3XqtwjcoT2LBGkaMex5enpKi+g2A7ycb9rCG98mF57gDRZ0Kz1pBUg+EeCDtfpKrq7AeMxRKto3nI/Ouz9iccpafe5fdsE9f+Vxn2Fe7/ohQRqahTEpJRLGrw/atOtaiW9AxX1tWhJFGUBnxiJ7C6paTMKnGA53Wb1i/5Tz3b/HLtureqqDf6fbbro4+7TN3hPt5n5Kf4z+j4ldl0VaqUUTI7XJ7qr/dRuA51+00ah5poTQYB8Ep7qba5WYMEcKIXm/0NKWo/WaaU6p9lLNpUgpAfoRltROK3D83YF73t6Daj4zBLfA4vMValacvNnwDMizr/q5jtNo7GFnrcn09pJBGwJKtCvXhxgbrGFT0OUIuPkKicNCuSEOeoCNqHvFKKT+ki0CLa5s72poWTK7+OPHo0WO9ePFcPvh9xsv8EYe+JyyGnLdgkprw8GcWxhF2ZFbmAUg4uUeuDnZehCtN4k5V/RUmpFcy5NQ0eKdVkB+Oh2P1ZuZXwGVCgX0ZO6t92JhTVm+j7U6KQEZRHTA6vONh2tDR/iea/aHNv7K44sPfzUdfOyoSH3VaMJH1RYQijTpVH/w1H/NWwwe6DZOcB0bQgkQH5ZzUto38YaZlcpyywPOHteVywaJvIdMFk7jTJizYWiainJJqqAOCboNiOEmMDvhAORfxoEX3oZrmuz4T0CQ/XKZGh96OydY+8SRTaPtNnLzRZ6LymxrNg/qQRSKLnIG66vDtU3AmZWVab2ZGuJD5aiJNL7wzAP1l+7pqj2UM5NATEYoIceshwhhX8MfxB0BSfxXcgSfQDeOLZMch9y5Sq032CcyQW1MHnvpCigiFVKEaQiTBQeud2wOXTRha/kCukygfpg8h+jqoKGq27z1IIi/uoQrt3AJ+BCxXX06UE8F5EK6IW9722h930aljHBXGVamNwsdQ7pT25fKB3l04/bcB1TcFbdounOF4byd3hKtttg/UfuwsdYuAjYh79jk+jnXzPRQWBlxu613d1DeMKLKpirHC5aSxGNUooo+F+AMfzB/J8wcLFG8M/SuuCYuthvkk56zEPGHknJSJe44xzI9IVcb6klAphQjugSI/R4btNXx44H9O1Adf/aHDigMSFh34yvkYTkNsOCq4rM/qDBExDfGn8qZSRE9huMz3IKIxWHfHs206wnnmTY3C6qVQNZeXg5hSKtx1W4U2Sj6GrfDhaMeHlzTf0+TgWIuTR9rjUHXv/Kmmx+dK+8faTpda56lWaaJVNFqx9VqVpOsutNpKa3bZ621hcUc9VOL5MKCpYisvahOb1Cgr+OsKH6SW1YW2V++1uXzLwe8bXfufg377StdvXnGo+rM2HLKKA9iWVkyzlEOK8C0rtVO1HFbOD091gL37Z8+0PHmi2eG5mr0jabqvbTPH5kbr1Mj/lPWWNnSp1TZltsJZHbqK0Ie/VNCN0/yXr213JqEhq2H1beng8Feba2l9KdtUVu+1rXa/xu5XHAT/oKs3P+j67Y+05bW4cZB8rYaNN7Wr6kEfF30h4Rpt8WFHX3T4tMO3pZ0rZntgn48AR2r3TzXlkNuHwDMOhSegpb2ZPonFkbrZvjaTpVaZdjYzrdCxAVvrk1uQJLdPojWA9nXMLx4/rl/4IdP308W+5ssjzRYHms2NfU2xo53MlZupAv8V24muDl1b9GzQs2I9cLW6krHxops0RgASZQdDvYzZjs3NlkWh1wx+Zky9pti6LPkewxGBWVkN7/aGNUBOiVoFwjcJrodQbFBXf+FXase2IcOZN2nW7XpG2A9koi2AKkSIAZDffDFkKBuDzp5GmBpYh422ByFM6G0e44n2uu2t2848lYHlbLfnGh9m+tDX/9zx23dvOfh9x+Hnh/qr1g2+tWw7abXkQPfo+IgPcMfaP6BP2bhGhAod7/4XwfUsFnM+qu1ryaZ9UutsmB9ThW2JSOooc3W1qv+0tH/x++7dB+q81HrF57BCm5CxnIFaeUO6YeHfH/5u2AxsK9yGW3Skddoi57SO/jetIG3N2tDwetOHt69evdL333+vb7/7Vt99951+/PHHevjrf+LZMj7sXbMBdRnD48sHxv5l8MWHD7Lfrq6u5Dz3vdvm98OUjbsxmU7U4rd2AsUPNQ9+Opmq5pvOzM8046PBDH9OgeXstwpk+vikH7+M4ZyTEu+msGMYp6YRQRrpYYQiiI9AlgSFVCHS9algIfkW9W4xjz1j5E3vI4YE010MydJHdY5S+qJQPNt4jJveQDdqrd4+SSnhpyyPda/r9/b26uHv0dEh4/ZIBxwKzxmf0yn+bLNSBA8PF7o7gzHTMacYW8a+38kMcCm4AHdFhFLKatjvNPSr62pYE3jsZ6fxgSIbmb4Agf+Ty4CIqOUjoHo4xE5yz493KNdOds8yBvys9z7qk77kHoovEfs3JoMz62CH/oVbHtH73313UxXVuh+d5vnL1NgZ8ruiYsgylzJ+SU2RFIz/SEHPJlIE1adDkGVYOfUSQ1dX5zO/FzoOBiJCEQa54Xqwjneyn4tqH2UTdWbeKQ1jvsmMeeIRCHPpHhxF002y+Vo1DSmgNogE84V3ROF5rLzzEE7ozSmUXAdaArjMhnXDer2q9mOSIpABXFXWz2Pi2Uw5kWe4JAh49EXAm6I3PYCcaFcG0IxcRj59BPLRh0b1+cSFHQZtSg/C+Ttylr2HfC9u/b+IkH5buVBve+gX6/iEXbf1Sol3eRL0U3A+yAMadLagofY2slr82aSsT6Elr0dSS9/05eAp57L+AN5T0qzTqHnoRH9TefIG2sdDpiNcvv8FdtaEMrdohnga6JCPTRP0Taqs83ZhGcezpsq13BS5aTTy/9W4iyl6atwUTNMgYwrmqeVwvAGtFnkCHJ8QBw0gbT7CcbBopqpoJ1q20x6sMcz3BwsT9ZQ8pxvILYBllsT32pkqWMvvgz1gahxw+L1fsdD+tMcedElaBYfiy9lSe+wN9+ZQ9glLsAcWiz3WRXNNOJSaTGeVn1JuytpoPl/I+UsObZd7rC2XPRZQp8/Q1WJbg50T6Ix6nL6H/MG+16ynOjt7rHO+tz56/ESPnzzT02fP9ez5V/rqq5d6+fU3ev78uU45YF1yQOTvgIlx6Lln630oe1IIezyx1xX7wKR2f6H56ZHmZ8eanh6oOdxT4qBV01b+ZbAy+6WQvK4ozJnMnOoDicwdpUIqiThzZ2obNaxLJvO55nt72j8+VH/ge6aTR2c6HfH4EYe9T/X4qxd6+s03evE3f9Q3/+7f6Q//4T/ob/6P/6A//n/+o373H/53vfzf/lc9+1/+qEd/+EYnL7/S/vMnWjw51+zkWBnby2yqMmnVUfcmiQPhTtfsLVcc/K6217oGa/g1e+ytc2PD1AqQKayRRJtimJcjaIOBz6SkiKycG+XcKjNOE+PVyKQ1BvGck4zEcxtJqsWpISocj5oWAcVHiChLMk2Woe4YbKgHv85DNqekFt8bkyarIU5xHM1Os5YpqnUUQSXn9TrhZYRqHF0JiSRx71F5lzOErPXZlgrVX1fGkJaQSZRM1gM8r+YUMm1ocEOabfsINS+poWyDJdlxaF+GdOKtkbJaMKF9FaTVOWdI8/wxqXzWx7RRzc9poMjgs4lhfZHv6nYashPoFEzQO6UfK9iTVDrGR0r6rKLVrGk1veEb4ncxH/MoO7sPyrr8rMrcLdenob+daPZJtJqTN0fPDVi3+9C0ppt3/gjmyfkXYOZyyFXqsuapY1aBneS7zRW0aYpvp/jNvjMc7/2d7/ZP9X1S7WPGSE/HeFJDWg8hIzWSWo+VMf0OL0YOYC2XWEsFayqPTx4GLgYolxivHXlb1lCG+QrSS4VFi8VgqGznih3+hq06PxK9ye6ZUDCOMv5o8I2RoYm4sN/192u6TV2Pbtm/i2CZBv9mfGnbNqRvsHszfO/ZDtR5iGOEjREaqe/mrtvQZ9d4hJRTUoPuhrGWU5K/O2w5iN5ycO5zJev13JEQDvTpS0JgxpfI7cjsmLWT+itZbBSICAigPcmgfSln2YcVtDXlrJpHvvslRaKyAL3tDAN4rOJyaog/o94bmmQdOaWqO+UMTTUtJeQTfCRFBXGFfGkn+F3pvnc/buhb/xp9PXy38bfxDX3tvUdh3i/VqIKKUMIG25xzos58g5SyUk6KFIoIORRuLtqjMK5JIcIIZxYf7wjtXKHhDzoiklJtC2k1birBSjJ/C+2GWg36sT2dn5/ryZMnesmL+SULkOcc/jqtP/hdaMoiJtMxEQmj+k4wn3lxNn6pDg+BGx1BhQqqMiA7l1MiQhEhbroNxDXAeZV3rtNMPwXn36Jy3BI6kp0NMkjJTspK8BFJEX5sity5Gz6sbHhQ3aH+wOYPa9d8SPMHtw0P2nbb1TbbgpSDBeEEtErojAjlFOhLcqj6GBQbHtJxoNRBwuDx5jEilHOiPC88FlczFj1LDn/39/fr/0c3Z7E1nU7VMlnnlNArgnsKG5gUGR11cIVCYvK0YXDEQkmCPgx9NqC/KgphnsKyHoDoHx+AOrgRi6i5iogbJOw0Im7TIgL/OC6FVCHSjIiA3IOIS4qADrDOVH0bugnYwIUb6Dvb6AwnmCpEUepNigTCcTDkVeJb+HYLR43blFuuV829v8gwM4AYhqjC/nNc1tQjIhQR2GPq8dfTiBAZviQFf9k2x/EAABAASURBVFChHjdqiPuiiRDq4373CqIjKIuIZXsUTOqBUL1cpbhFBOQuJMe5hwghRG6oeUMhRcRnoZvQ1+0x06NTx1jqeQy9kVOvT9armxDh+G/BjQoY19PbgXeISxG9TtXQ59mmjufK8PPZDXbiwCoV3EfAyryGu2roUyr7wI1aUMWdSbYbYLEUHg/DGB307WoK0gLBEbCKCOWU5cXAhAXehPljCiaTiZq2UcPmIrNoaYxxPk479fhZIh7oCHgUyqF6ioFTfYGN/d++23Louan/xKgPFXxAYeo5zS9Dy9ZyVnAf2BlOM60MkUrrrUbIovpQgomIynOTQ+EhwBzGTDf4jhQnkGlSYd7AiN6WIrZTYl+sbSS2h8GGUbok4bILDnSTNs1U4qC32TvSjIPfxSkb0JPHmnCgmvaOVThs3TYzbfJE68ShamQ211nrEkDYE9jTw5UFdSfGSw8OgdmIJjaoqfMB8EqVZ9Mam0sFB8Hl+oM2H95ygPpKFz//qMuff6j85uIdsmsWzkUJ/wudvHK0VVbB5oYDy+nBqebHj7QYMPehKWnN8pBN81zbPAUTbbF7g90u2+EHNOKlAP1Vbca/CTQkTRkz05z6uruNggPgHleKehB8oe7ynTbvX3Ng/YqD6x91+foHXb/7SduLtyq0S2tk6+H3VgnH4CH8VOQ2+F/6WXcJ/2Vto1GHnR2H1tsWmydLaX6ovDzR5OBMU9o2pz/m9Mvs2P1yprzX98tmstA6z8BEmzTpddHOUtt42746NugXEYK83EzU8jFmQZ/vcfg/3zvUlH5u26Uytoi1S/C8CNtK5Gr9Fv9vmBPWrAlWvP+v+ZDrd7jwWUpJIyJCXNRUanv9fBcMKPShnxGvHa6vr2RsWWMU8jpgGhHKrKf8nvdzGxES13CjJtdmT5oCl8Ougu5ddNhZnAfMG2PcSiJCET1gFOpD3HB9/NfcA+GIEBcI+lyVemxhafXFaIOp7gX7L+d840dnb+3r1YoD2Iv6/9y+efNG/ieQ/avfi8tLrVh0FxqUUlY7mWjJRzGvTY+OjjhQO9R8MVeDP+3fLR+DIkKeE2ezGbJ7dW015SNe0H/hCtXf7S8f4l5dXuv9+w/y//H7nsNf/x+76/UWqaSGMWSkSML9HOgW5satvMbbsK7bMMi9Rtya7oIHwO3aRd3AUWbNmLq+vtbF5QVt/qDXr1/r+x84/P3Tt/r22285/P2hpvkXvV6HrpDfpddX1/XAt/4y+t079OAj/Oe67HPb6veC15P2jf3geNO0tKeR+SnrzAr86fiI2XwmH1YuFguN5fpx2rAuBfg5038V+NN94voCb4kQAXcHUsTdNP1isLzEXRQFISnqHw2hH29Ehucd7s4VxKKW6O9CUQQ8IEsK3QmOBokG5E7e3Ygr9GjsZF8bHQOjx5ZR2okvb3I1kUJ+JhK0H49TxuOCg98DHXEI7F8K+RDY49m+bttGKae+7NDAqp/nfAu8RnHN1p24Wa/7wbrdf1P2aRP61XxDPzXM75n5zTKG5V0uIqjjFkRUodvg6g2nmIaZARHEuIbowwQ32VbjYQEp/AddEeGI/hr+x/CAx1xvSe3E23HOGGSAc5FuARPA68fDvMqZiQh5rk0py4gIydCXBY+ZCp6rdf3L1NfyXK1RjWlVVWq6nws/f06KFMo5AdedFBFKIPTxHzkdSKGbQGO4altKfef2DbRPnF6fBZIsHxFKKYlaNAbL+d3v90PBX36LW3tEUEtU+VyfSUpFkkjnJqnPr3fSbfMNXAfIKSmnEVk5Z6WcKzWfk/OG+MinrBRZORI0lKgnVZ44sd17xhbHM+n34fSKseyDFP0PpaMv7db7kMxDabWca0Wvy38RRKlbefdXEmn0mT82h6dn+jUG9Ov3op520E5Bv9V46ctlaI9QU74MvbyUO0D5BDVqHP4mnzbd8JYzyK/1VxuFTWUHjj+MG92d1AzI6OjTS9Uxxkf9iZPEiipXqr0N/Fj+s3TwRQvtkWRqH7XFfNJkh+7yznd8Qm/50NmHRaYPgjH8YHo0qump0Sy1FXPoDfJEi2ai+YAp8WluOWSacMgxgbaaEJ+QPmmmaitlz9BOVdd8qVHi2UmmfmZZP3lP0ZA/nc01896Cw2IfkC729rTcO9DewaH29qED9g+OdHh4rOOTU52cnOn8/HE98H32/IWev/hKL/je+tXLr/WSQ9+XHKB+DV6+fKmnz54hf8p6YSm/yxPjxGPZcxDdwxzMTJulrpFi1mp+cqi981PNTg/VHO0p7c3Ukb5JoU1IXplsKez1cb+WUK+DZ74YSeqQFfNGamk3iDYrT/DRfKbF/p4Ojo90fEY7zs7kw+DD05NKj87PdPz4sc44BH72u2/0FQe9v/vf/p1+/+//vf7wH/+9/oZD4D/+f/+jfv9//Hu9/N//nZ79r3/U4z/+Xme/+1onXz3TweNz7aFrgf754b4mews1i6nSlMa1ocIDUpFoRepUB6kHNXzHvruwdy2s+wvvC4FCOysQLTiLJKkESJIAY9K079usyIlmJ0WYhiJ6pNRTkhXwKZEfoWQkKMjmFcohYAqQqwepOTGmspqc5cPRFtqQxktLhueZOidhL7sLJUnh51+CD6F+ALycVpScb3kwlsVDlCODNNFeMX8ZN/lOV8FKAN+nizLWeYuQBv071GmUTUO5Om/A39ohZeJ0kZoiEMSd1mNMa6i9RxKj6x5C2fn00UgbeCPLeoo8b9mGWj9tdNx12g5Toxnq7+sJ6vgSJOQeAmWD9PuwnRXk6SGEWsp8Dh4bdTwwr93SJB/E1kNYxsmvpVPmpynlTO+W7fXet8d9kG/sj9pvjX1e2ybZnx8janrvc/oEf1cZxpv7I/Gg3WDsI8ZO3oH/efQs4XNRu6hNEuOHO1dB0tGiuqdGb2egt0DrM42sKVLqC8dIhrhuQi9nSQx16kDM1opqSZcH9FmiPzI+zPiyAY4LGduy4VxnzXcIw7x1W7Zhn2Uq5gHvv7fs700tU23fsVsEP99hasCEbv+QRMx3g3R0ppz7+Z85peCHurbEFusvzHnVd4G8Afm1l13yS/i1On9R3u26QVKibRW0Nack+zM3GdqAfJMfkRT8EWWL4raaHdaJEaHE5BkRikiqupNp7vlaz8BXOedRJkyTIlwu5FC4Fcac9xc+dPf7s3OfGqSP4yhq2Yy91tHTzBjy+NhFbVvKilpvXwdVfHz1FdO9PBPUYxsqqJCUXp7iEaFUdSVFJD3MhyJ6iGDVfipguULpd7//nb5mAeJ/6vmMl/kBi5fFfKHxQ4IdSHHV4NIGkQhSK5IURkgaYKLPBQv8Ej4uf1sihppMe2hIMbWz5BDkJTsmKaCBs5zsTvRD5AfaH+Mq2Gz6lL8ukHC65SJCCbhcRMjB/mjbtvrHNGVe35YnO1FHilT9u+VBXfFhzvXYHstZ3n6d8qHG8CHwdDpBV6umDvqknEIRwJX9qxB3SrvbjN3EPh61jbY7oi9jez3p2k/mI0KBXW5Dzlkp287Up7nNICK0G0L8cZpBRoBPXjuZEaEIA/2VssTBv7ZjxB09QQxEIK9QxACSpaiXfkvAOVyU5N5fPH61a28omdJY35dSOYTC5AZ+rF0JFHJby41AZXDDx5MCiaNfPqa1mDBtBwEfZAQUouAW6mVMDXzpBMGTO15URf1Yh40f12XbR3SsQY0xLlldRCgxjiJ6/UQlhW4Dim8jv4Ibdbi+3j7uD9hKKo3oWKB0TOI9thxYbbF3i7zrD9nGlDzGM3yqiBjr0J0w+qFD78iP1Pq9IPDLw2mJtvvlNr4UckY3eiNCEQPQHgMgqvyQl1JSzplNRaOWDWk/n7RqmI9aFiOOt20j67fsDSIpUXdEKCIkLrd012bzXuysOXDwfOhflY1wfM0CyO0RgeJWMSDuUvQHMiI1gKnuhOhjyCUQEXX+kQNG2U8Q+qOr/VHjD/j2Nt1ynehSUMQ3DW14QjeUWaNo1UkrFrf+NfC2mUrThfLiQJPDMy1OH2v/0XPtnT1VyyFhzPdqfmln2uaJOj4QlNSqpAaNmcFj2wH6grYFNqeKToltdrAhjbJmobxmMwWGfx66/qr26j0Hp+/qger1m5908ep7XXAYvHn/Rv6l8HZ1qe2aj50cGG44QOIMinZkbJhJkyU2H8qHwUsOSPc4KF2cPNJ0/0QxW2qNjddsbK9qW5O6wN6gLFYVQAMU4x9sT/CZFqUBWZ38K14v4IMD3cLB7vb6g7qK9+qu4G0/B8JrDoTrPw/tXzLD+xC7YHts17S7KOOPqGDehrpftl3CO1lb7Npia0c/+DC4cCiv+b6a5ZEmHGovTvr+WNAfk6NHynunKhyCb9qF1jHVJlrV8tCxjSWSCmMoUlLyO5RnoZnO1eKXlv5s0T+hv+dgOttTcr9i5XYbsl0lMuUTY0ey31f+C1wc/nYsuP2stdOJ2kmrFr1t2z9bjevhOfTzFUmieqUUyk4HIlxdXenDxYXGNcB2u5UYkwnhTNk7OhQ3fyiKHBey5QadCo4szFnWY/hZHKnlbIvRMA9Yf8r4g7oirLtq/dfdQopIigjdrhVIvLHRc+/nMdpsu70u8rziOcaHmW/fvqkHwP4nj522Yr4RulNK+H6iOR+i9vgQdXh0JB8AzxcLuZ3uJ+vasvkSwe2fTqeacQA8mUyqjHVEhAr5rvv6esXh64XevHkL3nAA/J5D1Wtt0FEUtC8rElCiIyhXjKKOPjC2AzXf0ScPwX3SYb/piC2bttVqLR8yv3v7tv5Tzz/+8GOlP7366cYWj50Va8c1sqbjoW/91e+H94O9l7L/xnnZbWxyg6/a2vbxENe+sB8mjGHzxowD8an9g58mdVy3ssx0Mq1l5/O5fBBsOp1N1SAjgtvpPgn4iFBOSfZ3S76Rc65pESEuEHjQPNRjRz0vqB4M5Nf0UC8ClWRdIjhmwMr0FqFIO4gQ0QrYG+pCjuuhECQakC+7Cq4oiBrdQM0D9EQUua6IUO0b5gX7aDqdyH1zcLCv4zqWD7S3tyf/38D+J7o9L/TyCd/mWjahQ+jUEPr8hj5rNaUPPdZ9eO/y7semaZUZC5k6cxp1JFU11gMTYWZQyDilMVyF8T6k7RKSHd0poeCP034z4jeX/GvBv7AHGNm1BlN3fU/7uyfROp8hUfMYO46LOVKMiYjE83YLx0NJ2h1v+qVQ1PH+9XzptfPNUBkZ01p5V+UKsh64riIiqCrEjQuqLw9Fwx90l9quToW5XvAVCkUAVAbo0ywsOW5gkDxPGtZR03xzuYRfQOAjEVcNzpQEb86QfDdUwy3naCgCKPBqT2/vIs1wnmmPkOQ5hF6glD76+F/T6b9KkYhfArIxosqi84aavwsR4jeCYmj2/ZfhOix1h9I9TjNi4J1feeKmu/AHbiPo99v0gs++FGLtD6jQ/rSuz8JyBfn74JXicmE6YpRxmYcw5tM3Lpu6UHJZxys/xJ0oE+cJAAAQAElEQVRWMcZNP43ssjs6HO8h1vzRA5nGQC5/MRJlEwcQPc3lY9o8kNbLhRr1ZS1zB6zvm5Jpe5LtTNiV0EOMEkkpyEuUTm3lA3lawtPvfUCoQ1a8P1MzkZFbaDtVHuD9xZQD4PnePoe+xzo6Odfpo8c69695/Uver/mm+rs/6GvwEnz9ze/hf6+X0K/Ie/HyG714+TsA/eprPXvxUk+evdDJ+blmy6Ua1q3NpKW+Rpk1VaRQBEhSZImGK00gi4mmB3uaHe1rdryvdn+ptJyrcPi7bZLW7Ov8Lxlds5/xj1y89i3sLevcxPimwUKrlJIUITcbh0BDuKxCOSmzvmumU01Yg0/RP1suNFvMZX5qHj/M9w+0ODrWksPuPQ6J98Hh+SOdvnihp7/7vZ794Y969je3eA5f8cc/6vkfyOfw+PHLr3T+4plOnz7RCQfDB2dHWtKuxQF17VP/slGehdz2aJibY6OtfxXcrbTZXmvNfnu1udaKffRqs9KKdl9fX9W/JOm/cOl/2dH7CvthW7b0M/N94aGRFMkIpUx7m6ymbSqy91PEE/40ckYmBtAv2fIVlMlZLfIT/GVa89CrkOq7otbl+gBpXELVgNJTROva0ZQOigFExSQERCi9vps84qSSWO/Wa8b0c7DMiEDF52QTtrspiTp7SKaBgp4W2dZUVKn5XVjmc7Cs80dqvtZHBbiZunQX1Z5C2m+BdX2i3KjX1KjttfwuPlEW2UwZvigwo5Q7uGkP+dWXOzTjs6xe/8g7/mtgX30sH0oMMIasdpFCH8VrmoS8bvLGNJc1b7gO19W3pyBvdBrj/gsGSR1jgDS3EZ84rQI+AfdxBflUOQ7bG7aQ7jmq4ma+4nlnr90/R1WUOqC0LyoXErweCujjSadoqXVxr1Qay4QiQillNTy/RoYPhTrmSX8XWPM9Ys23oQ3fcTrsiAhlnncjJTwSQrbTlnOfzQDPM5aVA/ImhtlAt/kRTpNvhhND2BM3dWA8+rfa8p3NdXS2AxRssb/0K0P1wa8s82cTp40RoWBApQjZfxWDP3Nmnq+8KUj5Vgb5UB/oVtkvD7UlIigTuNQ0KeeklLNyAqYgwadkmaQwBSn1vGl2vuWCsmkXWQ3p+SPwzuBdkRlDzqsy8B5PDemmGZrToCtCQZ0R0BC2agiFZgHGXhnBHqe4rx13w40qHbKtu4gIdBmCSr5FEL+pC36Ip+fPX+jJ48f1/7jYY/ExmUxUjaRxKVItrC8JKHRFii8R/ryMVYz4pKR7fRcI+iXmh8EPXWdHGTjKYmTzABX54bz5sMaHwBXww+1faFgm0Q4us4BOoLxtYd7i4WPRwEc8Ozvjn8xAtTy9VZud09CxKRQRSgZp7ngvCuxbf7AxNZqmlT/aBTIRfRnulNV/s0C1UuhOsA9puZweEartTVmZNo+8qcdHRCiih0Kq8M28ZK7CfTBCXxgiUMJVFQxlxmil3IJM+zkCLkTMtxF6IAQyqhjvejBgLX3PnVzu8O7nG5CqWif6xv5LUX1VfeM0kEiLQGYHeiA4iVogeL5n4B+6yLxvy6fiFHcWZLhsx8B+RIKUoEk9JFMRAviiXj8En4HrqmMHxtSljIhQRFIYqX9GIoIsAzJcFINzPXVeh/91V1/eZXofFibNjkmzYx7oKu2YA27h/DIUsjkRoUR/3faf47b7rp3aDZhrHRXUU4Dr8st/y2GeeSMUSjnX573hpZCZO+rzlHv9Qb4h6A1CqlERBj4ilFJSprz1NMwhLWis06AO5xsag8sOijCXIVxu/LAd/LJlMbHBXm8UPUfWv23Ggqems6BxGwy302ojQhHAEYXqRbwyjuhzIZAICfkEIgI2iHNBMFAOY32ucxcdfXYTx9/2udjQqR7AbtgnbRhAG5VuwwZxqw1z9oYyGwUHiI3KZKa8PND06ExLDhv3Hz3T8vQxm+gzTThUbTgsjNlCpZmpyxNto1EXGTQq0CIvY5MU0AgV9HbYXfwCMtSRskVqq2BTGsMvgeP6vbqLN9q8faWVf03783e6Atdvvtfq3U/1n4veXF/Ug+AtfbFh8bspoS61inauhsPQ2cGJ9o7PtY+9i9NHmhyeKi32tcXWdbRaY+sG+S3wIWmnrBIAqgpsxroCaIAcIkIRoRTCdwW/bVWov7DYrJRN9XZ1pQ0HwSv/kvnNz7p+/aPWHAJv3r1R9+GddHWhxMa7wdccmfONovBhR8rFOiVcIgzhyurwW8c4LYxbtVMFB7aZw9rJ/rGmtGfqXzmDCWgOzxXLE2nuXzzv0Sdzdc1UHV8ButSgK1edBT7oqzyZq6XvJvikne/jsz3lyUINh81NO1Pgl6LEuAjGRbmB/4b8xs8CcwZDBbmkpm01mRgT+fCmaVp5IZdzVuIZNCJCIQmv+aacklLGx7Tbi/Q6NskVSj1mEa3yolyFEz4Bl+2w5w5sI9jyvN7oQ1ei3qZpsK9HTr2NEbauryAUPfNLd2y3yQ+JRQRaDOfS6tquTgWbOtDbZAXOv4XTPa/UA83ra/mQ1we/r1+/1mvwlgNR/+rVh59ej7n+Bv/P5wvtcfB7cHCgAz4y+bBsxgFlMFjtgw2HtvZPzqm23f3U1n5q5H4Q9toa22e9l5dX9QDV9b1980Zv373XFWkb/CmFUsrKmbIx9CFtcrsgchtKnW/o6g647cRdfwc/wjId6STVMuY9n7qe9xzgvn7zmkPfV/WXvz/8+ENt/wfSx7a7XcaaD1i7/rLPLj5cVN85vbNRknLOdXxOphNNZ1P5gLceCs5m9YDQa82p86bkkWa5mk986vhkHN+0nTFkfZmNSqTeB95wur4VB9J+P3hc17ppYMJPlvfYM3WZiFDEAPrJMiRIUS+NgagifHfKSM0/gN3synPj0oCAiQilARGkDJDzDOJ6KMRDiV+S5pH1kNyQjt7gfRCpCDcppZDnD88pMz6mLvh4ure31P6+sacl/Hjo7v5qJy39yvPc5lrO/m0Ymx7jUx/iAx/6us+n9GU7oR899tumjgnLp5yqTyJCEbfYtboQMSD9FRAQChiJYuo5/TX8W/AAg4FH2xPcABpNmudkZnwIdwTqfAj1vIcEYyQUEYxzxlxKCsZ7hOOk61NhUFyz4dFnvVRS505SpOACuhcsN8JZgaDnGqp0FBXYWbkvu1G1PHfTaFmv57iO9695VMuw7ogkB9tW8yhoegfMzTWOFZaNwLrqk6SASqEvCq5kENwtscsP2R8RyzD9sKYja9QDdTopH11kVWvvUITvxClVnDbC8V+Am1p1jGV+BUX1xzaRWPXdp9ZLGq9mjTaOdZNc0yrl5vwx7yFdiHgYAHK59KWoBW9vLuaYqevchdOrXkmVx37bdAMSnTTGraPypD94RZUessyDmhYUC9IBBkRhDFYaSvAJvqc8tzV+l1r+fr7TomTGVsJHdxGDDrRX/Y4/CKWb8rv5orzI6xHSDZ92+Mwzyvqk5gXptyi0ttCmwn6nw8YbdFk3fN2hZKpit5JbqWIiNRMl9ofNfKnJcl/TvQPN9g/ZfhxpcXisxfEJ+69T7Z+e6eDskY4fPdEpB7/nHOA+5vD3CQe6zzn0/er3HGxCn3Po+5RD3ycc+D7+6qXO+N56gvzpk6c6gR5Sfv/0XAsOT13nhv5asZfdBnMX82fh4FGZdmaa2Ehs8cTWR3neYtOeFqfYdnyo6eGemuVMMaUtrBdKCm2Yu9bs4/y9c8MBRsdauXidC/wXHJKkTH1GREgAt8noJLGqB1CyhD6lrMhZqW1w00SZ9XnTQiczZfZdebIkfQD7Le+/FuxXD88e6+TxM509faFHz1/qyVff6OnXv+dg+I/66o//i776m/+FQ+A/6tnvSfvmaz3++is9evlc5y+e6PTZmY6fnOjo0SE+X2p5PKPdrab7WdO9pHYRyjMpJljbrNkXrrTRdcW6XOuSvff7q/d6e/Gu4sP1B12sLnR5fanL9ZWu2NtesUdfsddddWut+Waw0ZY/nbooKqlIORT0Q8KvhvkgLYFMerY/jEmjZgqg2bLkKQl/ll5XFHjJfna6UvQ8xD6XaZXvyziNEpThXst+TKuNN3kuN0Cizh7W4/40LRHo2wGVjmkdeR02dDu0kH9bVpQFwg5AFVxFPMQ9SKvfQKCWqsC2m/zP8iL0uqzD+Fy5mk89vSW/7m67PlkCG617F/ft+FRZXKVaTh9LuM6KB/TXMqQ7f+R/Lb1v4xiv+w/6lC6V7TO9GXZDutOMMd/8LnbTzY+wzFiPwqOkU1RKP+IDqROTtGRa04mbrxhlyL531RzmLu+BO74nbVlLdWX0KcLYzV1UBvSrgrXYJtfRF4xeDY1JKSk3WU3TKOcsZ3gNZzv87WDlv5TNPOq4CJa3bINsorzXi94fe9++Gb6ZujyiCv74GvmAMSD1CjJRMfByjOkhVTtySorgmeWbguveMqdb/5Z53Cj4StXf+p8n0J4IWk3b7Mdd5DS0G7+6H3Lu+yOlrESegUNoK73pjqxjg+gDV0TgR+qB5pRuyuec1CNX6v6LQDaFciIvOT3Lfes+ztjgvXfD/rr1XD/Qtm3V1DjzPmMnM3Z6ub58HttAXtVFvKkyQz51RQTNuYUIfbPcvh4eW3fRp3NHWgrsjkhK0JSSIowgIxTRI5GWk2Wyck7KKfPt2H+Ti49GNipSogAXBRKICP368FvKPFDL59TYO/eK1PnTaR4MYHSWHxA/LH4w/QB/+PBB70H92MYD7clFCqWc5c40IkKeePzQ+2E2b/hvk/kj3ppy/ghWmJjqc4c9hYfTdfphjAj5A9v+/r72+Xi55GC9ftiZTmsd9nWmvoS/I4LaBUJ+iGuHoo/IX+6iToEI6qQu224/bJlsOyaTSCHb1zLIbavtrIgk0wjK6eMQ6v9A7mRSRR+nX8zcxB25h4LMLVRVVa3UGQEXSVHR8wlba7zS6AvoMwERyTfApV8KGItJfmeog+GqXe6igZ6IUAI5J+VkOJ6UkikS5EXY5pA0Qv+NAsb/WWpiVKKqtv2T1DLGUCHtdnMjQtUXyT4B0fsiwr7QR6Gvg0o+yvnShN4Gj6FueCbr889h5nq9kucBj3PnR4RSyuonbCZyJvlM3BNlRCgi9EshIqpcIEjNsm7X5w1XrYuXtFsTHg8pKfPcG01OSsQHoEN3IBSGb7oXQooIBfqsZ0TKWdZFDmO1qGNuchsr8EOlOPeWdvUvtKxZ0FxxIHMNzDs/IuTnfoTr0BCcP7CVRFDjgJrwK25h2aFsRNR2ScEVtQ0i7LajPni0gUwuvArPHamiYNMc9QB4pehAWTOdblTY0BXytsxrG+S9wd7Sz/6Vr2Z7apZHmnHQePjkKx0/fan9R09rvFkcqbRzraOV/5HmTTTaRtZWPnRsMIWPB8osZZM6bDcKphdyxMso1CmoO2FL2l5zOHqpYPOZrt8rXb1VcBC8ffuDPvz4T3r/3d/r4qd/1uWbH7QmvWNjygksxzFQ8wAAEABJREFUmor6XzQnDq5bqZ0qfJi5ONScw+ujx8919OSFlqdPNOPg1AfXwuYNttpm27qF77C5QAv29kjoNjAY24t9bkSSx1B9HhhPmTHmdnRecPpfyOAAeM1hb/3V8rvX2r77uWIDv3n3lsPtdxIb68zit2X8NQWTldRGUkM9EdQnugXqDxQd41+5VWkm9VB3k6fasJvvJnuKxbEmh480P32u5aMXWpw9I36mhran6R6KZ9Unbp/R0TcltYpmqszHh2buw98Dpem+ouUwnzz7IFFXyhMpstYcsF9dXevKfwkMmwvmZRZn7WQirwNyzkrYnrCzRygidCfQxi16Vui4urqS1xt+burBDoeWXgc4bl0RoQ6/WGbLxxhTx+uY2VXqKqzX72N0W79lTS1vjOIRIdtm/YZ5IyJubI245fVLgXpvRHb5IZFHSJ4DbmmhTT2czsAaJD8mtttzjP3kA9gffvhB3333nV5zAHxxcVl/0brBLx3K3RavmY6ODnV2dqbjkxP58Nf90uGXNf5eMZ8zmjShvxbLpfzLynbS1nZ3PO8FX9sm17vi8NJrP/8T0z///FpvXr/VBQe/tofqhIcUEbW/RXCay3XMnRXoq7TGO/X6i+q6iYd0uwtkXK9tM13z7HjN+fPPP+v777+v/9Tzn779U+V/fvWzbNcK+wrlIqolMr9hTBpeg1bKXO02eyxgYu13j622aTWdTOua0+OtgrXmFL/YN1PyptOZfDDsuOXtx/liUX1mPzsueXxu61+S9K+U3797J/vrDYfz79+/18XFRT18dv9d875YsQ62bR1j1O0UIW4QirgH8m6u+3khcQ03fRTGPIohR6y/4AVCY3qE+UTcML8D9XyqMuZ7Gf3FAg9QFGpVj4AOdacUyjmYZ5r66/Z99gke68fHRzo8PKh9OWEsu796TDWfzWt/eZzPFzNkpnXsuz89DvzM+NnPKaM717GcIikiFNQXaeD16RAhxfBHhIjwHXCZhfz1+rfhgUIzexSmdcCk6Of8PshEUooIJdCPNfOMtzrmRPiyweP6EEZlXx+Mowr+VGa8hWdXIi4Agvybeoc6becgheAXXOixPM2Uy9b5vs5tlCUxIBFJKYUiAlFsZM7uyKuyvG9Miynr/s4gD2XIq5bLmfKUDXT9mmtXfpf/SAdtcD7TDvb1uTUOO1LYjy9njqnmgddDqFOlY/w30A69VYfpr8WvqO+mHpfZqQe2bwPMR3ZY9h50E6d/b3jc+SW869gBrOxD6zR/HzXPidYNdXwEUe3aW+O+PQCX6ZNDhcp6YLN5lDguqJQQC5DISdCeV013PJN2F8G+QcVpzu8Rli/wpAf5QTxMifeyWTHwlToP1Dyn3+cdBwXIGGQK1GkjOvJ6sH+JrEK93YhI6gzHo1HEREpTFaj3QJsuseaPHvBbZJQnSuyZmvmepnvsqw6OOWQ81cHJuQ7OH+uIg8uTpy/6g8uvv9FzDnSfc7D77HccWMI/efmNHvlglwPgk6fPdcyh7hGHui57wAHxHoe7y5MzLTg4nh2daLJ/qGa5p7zcV14sFbzTt00rdqy6ZN64ZK917f1qiH1RUjRZykklhTqgBi9PG2xdaO/0WAePzrR3dqwZB8BpPpXaQV6UF+PXcxDwfqMeAG86BWvVVKSmBOqSciR8FSKK/0IdZTsV6MconrsS8tiU2Ecn9m+5mSg3M+U8U4JWVH6u3C7UzvY1XR5qvn+sJfvU/eNzHZw+Vj0UfvaSg96vdW4fvvhKZy9e6PzFc51/9UxPvn6uZ9+80NNvnurJy8f4+UznL050/vyIg/Qj+ONKjx/va/90zsHwRJNlUjPHZVMa2Hbq8lqrcsVB8Ae9v36nd5dv9YY99s/vX+tn9q+vP7zRmw9Oe8cB8Xv4d3r9/i0y7/SO/a4PiDfaiGEotUnRZgV9EE1SahuGT6Nm2tLGHnnCuLMcMsoh95tSaETgN5EeAxX8iJLoszDwewxIAx3jIyV9PCT0IXAPqaP8LorjcnqQZ5i/Bzl9gPkBeJAyUqHPq070OK2gc6y78ir9H2wr6nSbV+AphDwq9XlYFmgX6LK+h+C6/kz4vF1uPzbd1CV9Sv5uu3fL7PC0D43owJPoZJKsPBJy+Zon8n4laj/g58/R0W7LiLFm+C84uF6j2kK91RZob4s+EUapW+ryjimYQUAx6DvRzgJ13OPU1GkVD2ov2m67ug/d+HsAfMfcWE2q8lGbUtnfcLN3vSar7fP6DG0RoZSSmszz3PBcN7nGLeP9tve6457XcRF6+cy8lxURfAvYynIbvjVv2LtbzuvICOw1FJQaLuICNykwIf8hP6Rgzhj1p9zr9zpzgz/GXyJvmNftF9dx6xv9TxkiQqkiye2+hf2blN0n+CGDMS8CR9Hw2oXcar/q4RARigh0G0lBX496KkWvdVdQV0P/V97p8A1pbcscvwOnZefVMZMZB4wd5J1ujOVTJi9lpZyRGYEsOlPu44n8iKSIEDdxl1nV9nXqugJMt1DDfKdCet//Y+uDciOSep+GUjKIU092ndRtG5NvHvQpkRk9KK7/HiGo1NDtjZSHL4vsYpRiHOCzosIHuw0P4ZoPa9d8gPNHK/8TIIYfZOf5gcK/OCnVjqm+aN0xWQmH1Q5AYQGdPzryAc5lr/nQu+IDmD8e+iF33RFBmSTr8Ac4H/ru7e3J1B/YJpOJGgZPZrDY1xEhLilUg+uwLTXyl7jRBpxSq+jrYsCQhqcYUF2F0yNCOWVlBonHRcZe86PN+qVAe7g+lqKumjjSGtm9YQl5tqHQd7eQIpIS/WEbehqKiJoWAU8ed0n9XQ8Fmuv2V1QvjEJDmSBuQO5k1wi2mdo+U8u4LuQjQhGGbUyKZDi+A+TjHoj+xgtNXFSqX4RCEboJu/xN4meZsfBIqxMpcUuLfTKAB4/6oiJRWQr7xHF8QpzrTlkif5bLeiNcT9zos10diwZ/hPEz2oNxzmKiMGlKocA+j+1deIxFOC90P3ycMkgM7R/r89yydT2kR4RyTiBXJMaH/eJxUqmCPyIEuL1uYqOrb7MkdEYEJFR1pJ4XweIQhjljlvrtB8O2mVbQfm8IvVhZMTea9jZva7mIUMpZnstGZOIRIQfrMI0gziWj3irjrC9EUCok9EQEZIBUeQ2hw14M48mjTaTdtBHe6WK+8IFpcOCay0oJRLdmfblhSLpNnbb4Ym0otImGg8ZWWzb+/meIszenbEr3OEhdnDzSHH52eKKGDwJpulT9JXC0LGEbkHfAxjySugpvoKQSNooFsDolbZSwI22ulbdXypsL5fUHNav3yqt3isvX2rz5Ttevv9X1m+91/fZHXbEpvb54rzX94r9AsGIcrVG3UdYGG0qeKzgAbRZHmnNwvYfN+2dPtXf2REs+Wkz4gJGwWWzESx4+fgR2s4MtBlYVdpoFqkgq+MMWF9/MRygxnjLgwoedhF+77VqdD9w4nI7VJYfYHxQX79SxefYB8Prtz1q9faMNB8Td1aUKh0OJjxmJZ7BBecYxCSrqKNSxpf4usrYpgUZbPiSssPNKrdZ5Jr4WKO+fanpCu86ea8kB8Pz4saaHZ5rQL3m+pzSZS+1U4iNOl1pZn3KraGfkLfDTkvy5ej+08gFwUIeot8OODR9Crr1YZyFt0xK2JBZ0uWmUc6OILCnkUFTU0RY/14b5wrgrjCnzW3QYjueUNedwze/+djJRtq6UpBh0uYzLdq5Vd0Ko/+Mc6/JfKLH+DtmO+p3mAhGhnPMNIig3QDshInZiX8YW2mpU6WoIHLTYZtAZgy13bEIM87l/XKflVowJHyL68Pc1h76Gead5LZUiyQe44/rpYH9fBwcH9eDXa6iGfrEeb7B88Coqa9uJqjz+towX6ZFCnuMt43nNf2nPB7Bv377T2zdv9e7dew4zL2U9gY6gbyKS6Ja68XQd7kvTHoW+N3h/uB8QHPWbPgQfilq/153vODx99ar/xe/3HHj7EPjVT6/0loNV/6rXcgWdEVgDRHC/23b7Zcs6toIxZnss67Hq/rdP7LPJdKLpdCof8ppOJlM5bcL4c9wY4w1rXJenm+U6rq+u5QNeH1D/+OOPHEx/1x9S/+lP+tO//Iv+BXz77bf67vvvyPtePyBj+9/gS/8i2etr+8sOjOjbEGGaFAGlPyC0KsCnLvK4PpXr9FBADFWuv4cijCS3KYI6qa/ytV+dp5sQERKICBP95QIPjB3sCgLegKfavt4QNHjHZk0mrTx29/aW2mfM73nfAL9cLrRYzGueaY9Fjbs/23ZC+bbOAQnFbnPKiXiSaUpR64i4pSSoQg+FIBFwwSA2MsTQwf2v179VDzCEa9Ohnn8859W5iPmwxhnrESHPpSlCnssjTEMMJP3qQD2o5DLzQOkhuVSJPpIS4x5EMP87yXig6OeS+iK9VrfP77rC+47pWXJTUigiyaEj0XC+575CvCDr947h8vZT1YlN9oltjAiJSx+FjxPvp9yPf6TCCbVC1Sq+SF47gQIubjjVdERHwidBue4BFNJ+K6xvrPuLqOvCxgfrI90OqXqQu+Gdfg9V5l7ab41al+tyefP34bwxzTK7cPpDcaffh+WcZn23GBpaEzxmR2RS4NkHqGT9MhL7gI/lQnlIT7c6lHZ0w7sOp5kOCOIaeO3wxWmOg2LUeOYJZ23m+C5iTIeaBx32jPBaX7lVyuwFjGauPFnI/xJQO9vTbHmgRT2QPNH+8akOOag9PH+k40dP5YPJUw59z5690Nmz5+CFTivvODx5pxz0WvaQQ+L900ccGp9pwQHvlP1Xu3+oZrmvvNhTmi+l2UKasg9pp+qaibYj8kTraHTNQH9/vdU7vilesNa75lvjJuPSJkkVzGfMO3ZHaULNYqrF0T4H1Kc6eHSq+cmhmqX1Z22T2AcFkKckfCepKxL7SHF4EKwhg3juVP91piaScsqKCHHTzbOjIkTE7llb5DfAe2jPdx15xfLYpJwl/BxposhTBQfuAsWIierhuynxcB+wN20W+5qy557h/8XxGXu7R9rjsPzg/FyHjx7p6PE5B+nnOnn6CL+f4/8znT0/BSc6e3ZE2pHOnx1zKD/iSOdPj3T25JC+O6APDzgQXmp5NNPiYKrZ/kTtPCtPQ2wvGXpFG205GOZweLuqvwT+cH2h9xz4vrt8r7fsYV8Ph8BvLz/oPXkXqytdGetrXbOfX1FuxZ7Yvxje0l9bvGV0HHp1UWi35P6KHAr6MA3o4yGRfosQQ1vKLkNZNso+mLOeT6FE0ZhnvgRlSaOnSTffg6F1E6+8Qt2AAi0R2ArMGzV+W7ZUvcQFRt7UcZX+j+s1HDPdAaXU24fsTvqvS+vQMWLQIyiwfiYhfTEoU+s2BS7nuPC5UfldOwcZy93BIO8yN6DcHZmdeNU76DLfW397d7kao0zN/5XU5b8E1m17TQ26XKa7uNEjLMKO6mP4XVpEcB4ojPkRMo8sJbm7z7aVirVfj+MAABAASURBVFEnOJm6jKlVMJYgdy6WUfLaacP3I8N7y7qOIsPihmy4fmPAeK7b+ZFIRCglIynnXNFAU0rIFXkf7u8XPv9ZM0fbvgjkc1LKWRHIeY5kjrWsbTYKNouAKHdppCJUnsZwOQbGK5ADN/akPk626/U3be/brd9wmv1N9v/8V6i2NQ1tTynJyCkp+9tcbmrf5IRPjOpE0UeqN7qyjrKRknrvCvQLmAJ03OhPuddNf+Z78HeWEbnagD2WSS4z8LaPb1TZ6SOsP5LCtCIrU966MrKmxlgmkE0gImykxuBx1DG+Or679djyjBgddAB7D8u5TESIS75FmE+q7RzsaqoNWSmnepONyTnLiAg53AwqR+/DAhWjq3dpzfhtN9ejeqvlzY2oCbyRHNeOjMbAw1bzMMVO8uRxxYf0i8vL+iuLKz5MdzjRjkiRVWnqHZNos8uaTicTzecL+YPLfD6VOyhFqjX64fNHvQ/+p/guLrXmo6adbhl/iNznA87B4WH9aDmdzfqyrgP91g0Zrf0zUVuNKtpcRz6sqqWqYcitvO0sdZD0A2bLYPIE4rSEoP2RU1b2OEhZNFlBulEV+EZcn4Nl7sHid5Lop9u4Da/PLg8xIw77bFeHbQYpcv2BPbYvUtKIPmNHe2VDcau852oV1kQ9pNSonWWmCsedMpZ0FqL1qjw2V1pTuIURlAPRQ8QeROjPE0Y9Q30RoYi7SHSk/dQjqLdHhCnRX3lF3C2HG+gn/IgzCpFb9GlWHwycvv6kRL9Zxa0c3h3KWfZfiwjbFzIxpNBNcD3uZxIiAltSHdt+sec6xhNpyJOnGrANed8hNWW8RfRy3Iek6oA6+fpl7MWBX/wbNlhua9APrsfzQtO0akFOWU6vJrr4rSbVNN0NiGAG1tAOmJoZCEbId9UAX+nNbZAnbjuMjmeqgmeqAD9f18xbV8yL19er2gZ3akJxlUemY54U8ZRzncMaXlYpJbS6n/s6LBuKmvavufUaAk2AOuvzDZVRFRd1+MD12c6aNNyqj2peh2FbsjeVig1eKcRZaHbkb/FB/QUwBTYKbSKroz+8IS/tTGqXitkB5ERzDhn3OHjcBwsOWdv5gbo8o8xkQHtDt9FQQ6Z7WAAqaQxBnaJOI7AjOEStB6JsGhObx7S5UoC04TB19UHl8q3W73/W1dtXunjzkz68fqWr92+0vrrQhneYD4BEn0QKJV7e0UylZq68ONTi+BEb5+dsml9Cn2lx8ph2+BfMC235yLBhA77m8HiDrRthL20vFUmKAfhk9G+hnh6d3A4k1ITUUvckSdPYalLWarBdN/8vMHa//gnb3+j6/TutLrGbDxqdF8t8fKjuoA4RCrREqANb6u/Alr7wIXf9v5qxuWsXivme8pI+OfBHjnMtTx9rSdtm9SD4XO3+qdKCdtJvm2ahVZppDbYG/dXlqba0vaRGgU5BN7Rt7UU6z6mfgxKhlLOatiU7Y1loDBHmsZPnwe9JP+db+m/LxqRj09+Rbojez+jw4aOfkcBPTcrKiTHBGOioSzggIuQ8y+SUlHJSRCgUfZUmRo2Ver+93Y3nnOVn0kjoigiq4DkZbCrUW6jTuNXxKziqK7TrBujq8N2Wdm9pzwhrjAgFbY7BjnBiBUrQYf902OXDzp9++qkeIvqw0XOmy7mORHmvn45YO53zIej8ER+Bjo81m88VEVqvV7pk/ea1l+dY+3pvOCTz4dmENZvTDPskIrShn33464PWV69+Vj2w9JptvcYq2ybZ5pxyrcNtsk1XHIiuVuvhMLjw2HWy/R3t7+xX6NZjGtrhF/v4Ppzvf2769es3+uGHH+svnf1rZx+e2h6vSdfY4fIRoUx/9v2Y5LQNz82KOXqNHf4bv3WsUldEyHK22WX8XqloJ5rgg8m0p+2kJT7VlEPhieEDYfJ72VYd/WE7vv32O/3d3/+d/vZv/1b/5b/8F/2n/+s/6f/8P/9/+r/+03/S//1//xf91//6tzXP/H/+z/9Z//k//ecq5zJ/+vZf9DPz1MXFB/pnLduNI7lCQX9GmDLGFZJhot0QpBp30/pY9OTmfjeOK/o+JNl1pZyU0i2C+h13/4patBMoshP7S7MeZwb18OGDuyJCOSU1bVbbNhUNm0ejnTSaz2f1Lz74WTg4PJB/EbzPobB/+TudTZFv1eSsnN3eQJ8AVFJIigglEBGVty8i4CWFHEqlI+8U88wgZj+LXs53i43U/EMgn6tWdifbiXcS7kTKndjdyOfy7kp+acwafwlfqushuYd0I/d5FyDwJZd1W26k5v8CGNTfn+N2425OROyMOykieogQ4LPXUMkgU+rTzd0PutM+Ko88eaMNIj8iFBGWBpRFhy8in7nQU3NNATr7KOWZI4sxpIX6P362LFOY/4vfB+Qj7SSqQ8eQ7vmwkMeLWWSI4r1/UkiO6G7oU32/m34/Rg1V3f10lzScPtLKU2CYehz982O3snvaqbqmmP5auGBBt8tVd8F/llKgykIfunbzKm99CJq/D5If9LHTfwm9LmZT6wd9/DOlkLmf66QKCleKwC0tuOEW/eBCwFfhVp2G9EiRJpWLNPM1PRH/chQ9IGs9Vd+QRzwKPKh0LEP8pnwkma+A75Ax30VmP5BZr+8gZfZZ+SbNe7a6T6jpiTzAe3SDnrUp6GnWhj3Stpmq/nc/8z1N94+05LDx8OyJTp481+MXX+vZN7+vv+g1ffryd3ry4hs9/urriqcvvyb+koPG5zo+f6L9k1PNOdydsB9p5kul6VzBuiomU6mdVPhfMirs87vUaDvYuMbL/ovH18wJxqqIg0dp43RwzfxyyTrwPWvb95dXuoJfM6dsySvME6VJKjlpm6VtoqeJT/cWOjg90fHjMx2en2q6jz2TVls8u0HfVp0KXR0RSvg14ReiYoEmH/6iRkbGbw15RkI2okoJE3swdxXrM+qav5PXjR1t8dwm+j7QX0Gbe5oVpCkadGRtutBqUyrW28BG0r0ny/bbVAk/5tlSzWJPk71DzQ6OtOAgfcmh/OL4SPPjA/mAe3FypL3TI+2fHevAeHSkoyfHOnnqXwGf6PHLMz373WO9/ONzvfybZ3oO/+TFKX15pqcvz/UEPH5+pvMnJxwSH+r40YEOTpaa7k2wQdrEioP4K3Cpi80HDn3f6u3Fa71mT/7jmx/1w8/f6/sBP7I//wm8evuTXr39Wf418Wv26u8u3ulydal1t9KGPyV1UpZSG0psnKNNCvi6me7/VrQsUzhM3EUXRUahfIlOhXiBSu4ZdIo0oAqniQDlUpUxc4sgt0+HQZcGFGip8uT2QgjcvwY9NX/gXYay1tPrGMo4bWDR2HM1baecy34R3M6HytF26xzQ1+9W7KKv/aHSfi5qrttjVCtdtqYScynIoN9tJCZZtgJZ8rjTii+/W/sobf4O0FTj6K10jP8KOur+Jer2WGasZ5cf025otYcY7bZXdmE95GhE7Npax2rff9ZfGKcdKKQXdBbLorNOQp5zzKPp9kKCOadj/+5vJx3zYUcZUrmPNY7WUOqmvNP6fPdXHxviiH18IcF1m25FQdFQzo2atpH3y4m5fMucN+7HN+zJt9hW13ZI55SU2Y9FRJ0fN3wf8v7d3xOMjrYwlQpRybfQEIJYDDzELDq4iPgigUgwT+fM3AHvOq3TcB0b5uVe/+AdiugTuNNUq/8fCTjorn2hiFDCtyNysp+NrJRz9bnzIoXEZd/4fVWBPq+7naY7oa8FcUWEEogIBbpTIp7Qb1h/Qx1NowZk8zkpGeSnG/RlI8gLeAGodhBBmtANTUMd1pNzVt3Ho7sBjo9IKSshL0N9cA93jMOO8bTl+9PW9OZ7XCf/6MB5FTwzdkGIP9gWCQpcf6Zet8ftoh4MT1TmzJxkQUXgOxxlDUZf/707+fdSHo4GybsgOly7qeY13EzCEeyQ6Yh+9paIOx/LcRJ37Hfcpm5xyGqzVj3g4AP0iofVD4rzIrJaFmuTdqqmbXF+U8uHCDTHNOOD/iPMVIv5XHMOcSeTRk7PKSEoPgxu+eC1qvCDmEhvGCTTyUQzPtDMWRhOqKe1o8mz3toUpq/KoyV2eKLSmCGCecjthXE3kV0eLTSsY1B4oNecGx+NBUhFhg4loedLle9UGEByHjm+Eka6nSmFYJ0khYZAWWyu8i5jDDl1inV8hOU+goUHHWZv8om4HMR6KsuttmcUx5iIUERSAMFLIe3AolWlHJxnOqL0WRZCt9tg1vWNEpWSyFVZFzBvVL4yfdZ/i/tgpk119bVKt8pND9pdaUgR8QmIcJsnhXQH+mxArYxdIdtkn/V9g0/xCXdshMFKy/cIyvq5dH8FKgxKImYdI8j4VVevW+i+hcaAbkyQazLG5DEtUTinpJyS/LzmhG0pkDd6aauwfB+7vcfAjpQG18nWz77nljUf602Nzs8UWmsdzAlt26ouIpgLwvVhh9XZb3jkbnXOG1BtIde+7uX6lH7hhYZbY4hILianmQGW7kFNML3Pi3j0Mb/0oECMiCTBU6UcIkJuQ30xNVkpZ0UE5UsP2tmh1Kg6aFsaENCKkLgwv1BfP9/UOUd3Q6lSSKI/IhQRUqQbCiMHquvNK6h0AoCtaV5uGo6b9nC9haVn19uMArffNhuFkp4uu2jU5YnULJRnh5osT9mIPtLeyTPtnz7nQPWpJoePlPdOpfmhNu2ervNcqzTXOoZDRjUYlWhnoq6kLYo7A0M6jKqgWUTZBAubqH04GBYHwpyYquMwdfPhtdZsLNf+56DZeG7hy8UbxfV75e21Gg6SsVb0hkItbporT3qb50ePtXf2XHuPnmt2+kT5EHuXR+qm+9g8HJDGRGvKbUpvp5TwYlaEaRLrBoCVGOzDXyPht4xUw+K9xfqmW6vZXsmH17G+VFldaHv1gSZ80NWHd7oAVxcX8l8u8LOBKjyN/siV4g4oPoDp8NFWjCsjQgU7uoRcxpZMrTw//tCS53wgODjW5ORcUw6BJ/RNc/pC+eSFdPhE3d651rNjrdoD+sZtnbIFt7VJbuuWdnbUt2HhtK6LZiLU5wVY0zbKPKs5UR/1C1uMMI8Mza8+KTinQ4nHcL/Ych8WRYT8/p/w/jdNlCNJDsXylBNKaJ2cl1JSBUIJKJA0IPXCzzWZW0SICwRlzJv25TP+SclpIl+EcoNCfVjXxwMyQkVmNdy1G8puBN7xCjTRhgK8IdviP6NjDnD7rCqi19qx/tqwAfI6zPOh/8asf+H7/v07vXv3Vh8+vJcPDFera7mIfWZMWTftH+zr+PhYp3zcOjo61HzB2M5JrmfDhssLXlFNIq1hXLSTiUxzk4VzaJk49N3Ucef/T/jt2zd6/ea13lLv5eVF/eeZqg6URISsJyJElLJFttntqpR2uF7zbpPT3a6N53raV2oJ3QbUOGK5q+urWudPr36qh93+xe+PP/6k1z+/0fv3H+QDZvvRYyGnrEg8GxjhOWlr/Xxp5vWWAAAQAElEQVQE9Lq1At7P0HbTeQgpIqnhI+OUdelivpAPBeeLhfzL38lkqrbtfWKZnLKMlJIctoz9aw6V3797L/+C90/ffqt//Id/0N/9P39X8ffwf/8P/6h//Md/0j//87/I+d8Ov1j+fvjnuv+FQ99/+RN54PsfvucA+DVtfaf3HAK7rzfYb9+4vupa/MIjTtQDCTJcJA+cyRDrBUkY4nCSeUOq2aNS0yEvoKGkCDhDIQ2IgTpe+V4JqVEVRuV8t8THQEifBlm/9goKAMykb5ISz6/HYcqhnJM8H00mLfuOiXwQ7L+E2mOm2WyiCXNVw3jPKSsF5VEUQxtEqLzTKiSIkmqqIkIO/d2cZH5EjejTIapADAJRY0NkIAHdhT0XKlWyp+YLUkxPNb3yxL/4svo7wiS4XZ+EhS0DhQym6DdTPRSs2Ommu3DaQyi1envnYeyWKUQ+BbIeuH6d9AMKbpLcFkfu0sI7reNdcEPNIxaM5UiMSWDqLhkaSi4X77W6fr1DSb9/uQGkFQ8S6EOXRSqQGeWCyiLq3RyQiIICRn6gkkKq6PtAhAJbeN9sWd+D4R1QeM/VyRcJ60OIq5C0BayVGMlkoWss3/Ee2spzeam+KUgAZ6MAMsSd5phLSxGxA4kI0J1wK40J5OzGidYr6r2/7fKSY5+C+oDCUcIJI2/quD7SIQwhl3Ia5lZ9JBOk/HpUPeisJU1/CbUWSiH3kC2h21B5bDa9i4KWciNo7teiFkZpqZpgSBhN+oiSp+IbgPrR4DzIP9ICpT4unANV6rV4j152LFdrKKoyItzMtDwbvXypeZazflPEbq4CZ7s6Mjij0x1QyZZ8Rrq26DM6aDFIv7lQQvEaNa0gzQkmiLPnUQ8yO+aKLeN9C/Wh7brSYE8Vuk6qWDmNd+ImZ/Yvjba8FzvWfIW1YpnPVFgfGtpbKu3tKR8cqGXd2B4facI6csKh7ez8XLNHj7V8/ET7T57q8NkzHT973uPpM7YOpNV/svkRB4vnOuDg8eD4RHtgeXisxd6hpss9tT6knMyV2qmiaSUjtyq5UeFdXBFJhTbdRz9D8KwLBDE6uMMTG/Zy6/W1/P/Rfrj8oMurC/m/1Nh6vsFxJSWJA19NstKsVZpP1e4ttHd6rJMn5xxMn2n/6EhTvlMm7KjrAcYcM7AytiTK50QMROB0LtumyhPxNcgl0oiqonaYmNsA5hbW3t1628+JW9pQgSQDJkrUsVWFaZ8vTOcq4jXRjxna43FDMeJByxPIKoH/Ev7MM+V2qWa2r8nyULO9Y833TzTbP9V0wIR4C98enLIXP9WUvpkeHmh+sqfF6Z72OdA98i+Anx3q7PmRzio90CP4Jy9O9IwD4uffnFf69OWpnnx1rEfInD5Z6PBspv2TiZZHmX1/1nQv1MyLYkYvtWut41qX3UU9GP6wfs/h8Dt9uIJesae5fKM3HBS/+fCzXn94rdfvX3Nw/Ebv2ctb5mL1QZfrC11uLnS1vQRXWrF3XrHnX5X+oHgTG3U85F10qoe+uaj+PDsJKgXxFFDyE++TzMOE9/jiUHpEUUs+58t1uDTw2ZCUDfL7eOnjpFl1UlEizz1iiF7ZhdPugPrvxCkfA1DJFf34GbiA9hftQU4gqCMGPYLfRdT8osAmuXClRT0vjdRyQlaEKvYrKeKjKrM3/KjLiSNfKXa4zn8NbK/b9Vt1uLztehAYGZ/Bg2WGRIrB9XeYe1ef7vtH+qvXVO83Y4lxedM+fDZMDPQy49pKPIgZkMUFiEcE4y/Y92TQMHYz8SSh1e8Y7yXX6422wPtl1KsGyiIyjIAC9RgBZO7eidYrYijgQoajzumFzeHeIXGoJCGXU4NdubcJWX/zsU3Glm8ghQkuRaoyzTD/ooh5smP9h93IWNbfEQrPbV+RJeBcXUVI1b6ddNUMhKSIkOfxxPeO3DQSWVt0+btEsa3A1Bjn4FI98vG9r4GGkH+X1y8El/kFkX9Ntttwvzzt5FIkqbY/p57yLkvw3icbOWflRF6EwuMrBkVVp+3GDwMPVzNNjRsf1DKWrdlSkACSge6cUl9HGuqi/iDNchEBMVzMNGDqJbgK3yJCEQNSyOMmoSNl6wSmoKGPc6Y++JSzEjIRSRGUVciB5tDVtIDx57HVY6tu2K84XnjnFsZJsTCFXDIoH8G91g9FL/ozxkT1RUGhgXYJwR4i2Dn3QbIf8o8G0yhHvtBrcgdBakg3+nd4BX9ECIn8wMCIUATQEAb1TsF4+cEzUvYrUfXg9+LiUh/4AH11dSU/qM5fLJc62D/QksXcbL7QdDKjU5uquzqMj/EKKeGclk6Y8MBNpxNNpy0fXVr5o0vKifykCIOpbnQu9o2D0b7rJ6stBvfGkg0vhSTziVuIP9HHiRKDl2ReD4Ze150s6rftbqMXje672uEWHQQRgXMCINLnd6T5Ig0bBCKF3HaNgTSne2Aw1Ojlu3en38KFdvKpx37YBd6q6nq11DvI2B5iqKp3KwK9VPUFN+eMEPFQSNAxzVQE0x6+k3Dv6i2kKqe7/kr7m6PO723u02j0KCy5St0GorcROLejF3bd9+AoMp++rM1Aosr6NmJMg9YrRNMrJ4UcHB/h+Igx7VN0lLtPLa+q2/pHO3rqF7PbOqL6Sw6WDUXswuk9SO6Z33iPCEo+BHqNzhvtGantqtKUSyNS//wmaM2T76gdrjqdDfxHhDqs0yhMrn7m/M/Ae47x///pxYHHS0TU58h11Mk8ZeKuNxQRugm40ypr3Mk7IMuqKjSm15hzXMJ0hFTVIhcR8CBFrTMiJAEuEVzC9ou0tploPpvzUXmutp0gn2sNokzC5oY5sJ20apgHUyYPY8e+73jRrDkE2YCOl4zQn1NSRi6zEKpzIXGhy/3Rz1FdnYu74R2DumqKqStGFHEUmVEowkg3FAazQw7FBSjI5Sgxp3uG8RPYU89wbi97VBagAkUdBQwvoDrmey+iPG92bGI7teryQmr2lWdHmnAIPD98rIPzFzp9/nudv/iDDp+81PT4scr8SKtmqVWea8MGtqQJdjQgq6NC1n3asNs1INSNTcF2y6BvioHJpEr4LzZrBR8CfJiaOOjV5Wt1H15xEPyDVm++1+btjxKHwJmNZMumscH/icZ1XWIz2bKpbLXSTIWD3unRI+z8SkfPXmr/8QvNzp6qOTpVmR1g81wr7F2XRmvK2k6VzPs/414gjEIvBpur6/cg3n9E6uR/zjm2a5XVpbR6X/9f46Zcqy0btdqyZ91oQ94lh0H+1zZW6xV9jt+VlJq2otCv9ncptfXq+6NwSIsceYUxpJzUpaQN8XUpWoF1amjDUpkPAZOTJ5o+om2Pv9Hk8e80Of9G7elXSofPtJ2daJXpG021LlnrbQBpxQHa9XqrtT9mFCnog6ZtNJlN1E4m8th1mhdmEUH7E4CavwPKxoBh5OWUWIfkipySckqqoesgVMZdgyzVqkcoIqR6cZPMynLc6pUQzCClpB5ZttO8i/ay6O+LK2JgamnfyDOh7o9kSQ/d/UMSkpThGvmC791Hfm63HCBuKrYan51tX8Li9GUn/6p1xSGj58bLq0sOfd/J/9fvtxw2+v+TdbmWOWU6m2rE3v6ejo6OdHJyXHF4eCj/Grige8Mcs+FDWcqppi0Wy3roaT9s8e+GQbzm0HHNWLu8vKyHkT/+9KN8cPkv/ieMqffd+/cSvvF8Zrjfc9PUNNfRla7arpCUpMDnRuFBKORtXQf6fWjdf6DbKkJKloOJCHncFHy15sD2zes39Z9N/oe//wf9Iweq33/3ff31sQ9I7UfLZubJtp2owRdS8Jxs68H1xeUVB+R8KLriQxF+tL66CeaZxx3UmTRhvHote8xHyqOjYx0eHNZ/ccaHwC3PmXWnlFGb0NtpvVrLv4R+jx9+4iD677Drv/7t/19/C/6fv/s7+cD322+/06tXrzigfq+r6+u6jr52/fh2S5+L4GHhDa371Yfq7k8fsP/88ysOlH/E9284ZL+mzm2VtjyM7JeOiKnjFcTdnhGBDwRMDfNGyIE7Phb5dzCkFdKt29T5t1RVvSxnaAgFCtCqWwT8XSD1CxdK+hp+Qa7PtgkjqIySlA/JaR5LHuO5SfRxUKDU9CYntU2Wn5m2adTkrJx6mbQz/iJC9U9ISSDUx32veaohqNWMKcmKCKGm0pD/aHAadOeKykeVCKVKxf0OQhL6KlQjGkOBqX3EM8JVrajUGc7bgYs6mVeE7gMxOc8yN3Dip4A9XOSO9oyUpHo5XpkvuFnWuCfqJFdyB8jU9I9pBBm+HoCcR5Evu+wJ41baPq0OcvI91Lxb0S/j3AFVMjAt4Bg56GVaZM5khmRu8DzMQ06+lBmvDeM1M6giQkiLm2Dl2F3ULDlv4CpfaMDtWKEy9aGWRTjCXJ92ew+pXvWmiKgQAU5RqW4pCYioQgQ7h6pcrw9uN6zJ6j6eebe4sbwLRllTEa/plEOVDLTgho4PgGvm3Gt57h73BQW5gh6/a0rlaSW0A6K9gYYKlJuqxnUTMA2pPmq+5z5/D2fvCDseEYp4ACLN8obLgLr2Ix7AVwwyQeQWQarAQMdyO1QOxGsDfgXt67feLwRj1ZKuLrjFEI/RuhoXMdnlPYW9vWzcGNvlx7QvowX/jqVNx3jlUbFLieIWUhgH/Tpb8tr+FqWuwxMv0FRlKFFpR3oPMa5EmhHF+bdwfAQVkeEruPnJBLYVoElsXdSRM2JLAWODfj/j3jd5/WZ43I5VVWciS9Hq0+DegxyEPN478q3LK4Mt9W1D8uHvNrFGYa7YgHoITPo1uBqwYi7ZTFr2NlPFfM5B71LNwb4mrBGnHPLOTk+0OD/T3tPHOnz+XCdfv9Tp777R2R9+V3H6+9/r7Hfw33yjk5df6+j5Vzp4+lTz0zO1+4dq+B6Y+R6YpnMF3wTVTtl7tOxHkjY4ZFMSPgGR1Rkpq6QGpB4B5X3Y0eYRJSUJRE4yUpNl5DaraXmHO56kjnXtin3f5dUHvle+08XlRZ0zCn1dIiR8wgtf2Wtl1siLowMdnJ1wuPlE58+fcXB5qjnfNRvWfCklRBtN4CeZOrAzp6RAh6EIWV8MaTWukEiPCIhRowqpwuOpeH5nz+Q5sWzoRTqQ7Z4qzFfQyazFC+jYV3eVih4XIVTCPsJv+K8oaYtPtyXw78CrxecTRTNTnuypme9rsmQPzl5vun+qevi7d6K8PFbMj1TIL7MFdCbNW8Uig0R+qNkL5JOWx60Oz+c6ebLUo+eHevbVqV58/Vhf/f6JXv7+sV5wGPz8d2fEz/X1Hx7p5R8e6wV4/rtzPf36TI9fnuj82ZFOHu/j8wX6ZhwOTzShrjQt6poNB8MrXXfX8gHvew6EfRD8ir3696++03c/fStT/3LY+PH1j3r19ie9ef+aA+K3svzl9YWuOQxed2t2zxt8sAX4kocfV+EPKTWhzJowQ+3FpE5ZRYxANSnU5tAkJ00rBz1SsgAAEABJREFUMjQTz2qdN6ChfyuIuwyilJUoSj8X+WAyoZOeUqB/hCrv/K6mJ8fD8UIvQocyIsQI6ooIRRhSDDI97UjoyzF5yfX26Z9KQ1xC7i6cEJK+DIHcQ7gtX7kiYSo3IX8XqmEU+DwNZGm67gPXq7YVgft5N/FPlHV+Lf+psi4HPnW5/KfynF7zffsIkpO4S6LyOxBjYETp+VBPpSpph5boVBgzfqmlNvF8N4omiSkAoVDOWZN2oul0qsl0orZtlFJibuz4hrbVin33NfA7pwjfY1CkUB+cQhqRenfyCNKqEcgLJj6CCAFETg+Gtwpzr9dsfp0GOSmSejgWblKVsZzNcV5OTW2H2xKRVCjsffKabwGm/n7QodfpTHvaDXfsFvqdCenTQ4EvcpM1nUzUtK0crMt7csvkppH9VTC+YJDTLPM5fIlMXx5J2sJV21TtJ/Jnp31l9+7UHaV6JEI9pd9Tpj/wScoh8w2+yaRlxlROfV4kqRYYbbVv4GkEHmI8sp5xG+oahnTz7s9uSHfcsiIkKk9Vb6aPB/0ojwEiP5CLqHfJRA+Emh6KAAJQ684p9XrzoD8n4g0gnrKamp6Vqg0JGqKoFAxF2864st0d79y6RmO/0gHzTiu1TZ1uQ7go0QCyvlCEpyaGjxUauKnmfvZWPpt7mxmwuyDKtZuyy5N1c9lBCSekcMOzMnwFTkkpYXdSh71bFij+SHZ9vdLqes2ksVZ98HBKZwfRfj/UW3gplAY9TdvUCWfCg+WJZ9I0TEYt9SThXlVH8vGv4yOkeduZqbtOVpOpGuQR5IPXhg/La23ZNPYP+5ZapGo/vg2EdlEznUC6L7N+GdZ0J1TYv0aNPHBzXigixE0SFOAO2SeFtrrtdQDgh3FAhwUkJIUf4sZG26qqy3pBlYPWsfAxdYp9pBoYOwPt05z7K0BdlraKakIIU+pNNZCJyI4l5NUMU4/d21p7rmbu3EJBLCKgBhEu1KIT21FeRpD+sQ7KUFYATlFldEM1hF4HpVGMOhgy4Ll/8rKuXVRBlxmBhTXto5tLSZgkyfwuRNiNf45H9MHLfunkMbQLj6u+nTcGKiJuIJnnHjTfIhpDCLExcoe/SfwEc1MuVMvVOLwIvW22s2OIUyGO570hZ0dEP76ZK5IxxIPcCN8Fd4sx0ueIBvSobeZ52jDPbPggXl/sw8u9Y36wYKSQ5wbPCW3T1rnB81ZEqOrVTsDMnRgsMlVooJBajJvtjiABqd7vQzsZF0Oyc4AUEbIdEalSGl9pBOmGQgIBbGvreY+FRTuZqJ8LJ8x/E7UTqBdkpizO3KaUrbOHrD9CDrbJ882WOcZz34a50v4xHPe825FH53B91HCrANa1A+seEPRbuD5oIi0UyONx+tl1Q4iTRp6AF1gdUaZ8XvsCZYDwmHqeQh0vRmODbZwLatVlrbetNprxYWIhtXvKbDYn+2eaHz3W8vRZxfz4qSYcsqa90/rL2i2HwFs2sFsOG7vO76NEOzFAWYoBIs2IUBkgizBQExZldtNpe63Mx4C0ulA9BObAt3x4re79K23f/cQh8E8cCL/Smg3k5vI9B60rPjQGzyc2l2k9iN42bIo5BE5slNvDc81On2jBAbAxP32sKWl5cSRNl4p2psgTCbsY2ugSdhPFsLC/CzkVhb1aYf0OZWGR+GiRu5UMH/72dE3+RkFeIFNAh19r/6CyE3ZWXyTqCEBdpJcStF6q9SNT6GOjg24j6AtpjdwafpUyB9gTbSYLbecHKstT6fCR0tEzpeMXak6+UnvynEPgx4rFicSHhI7D7k1JWm2LVny84FsGjcqKnJVyVm4ANEWICyQAj08ikgQci+CeQmkHEaSBnBLpt8gpK5EekgqgixWVI1Ivp5oxNUbe8o73QAV6Q4nnLqVQhhop9XVF9DUU6y6UcRS+JpsHXLJWbncvZ9zHXYk+hlo/I+MzXPuTuipFIrAlwor6Wtznfu6vr6/qx6wPHDiOv/r1XwjoGBde0LaTVpPpRFM+bC2WCx0dHero+Eg+CHZaQ7/gNMYFcx1tcpvdVy3ljMy6y36xHZ5jrq+vObj8oDdv3+rnn3/W69evOXB9Q9p7DlWv5blJ2Fnttc3AcZon2+z8Lba5rW6J9Zr3B08f+HoTarpmbhvlqt9peimdnHdxcSEfho6H3d9y+Pzd999zqPozB6PvdM2B7sbvClcqCmKPoIXnxOtXr1st479QZPT/L7AlQjklNblhrYrP+Ejpv7izWCy0WC4r5vO5JpOJMn6JSFU+50xTSv2g6P+u5M2bt/KvkL/jMNq2fcvB+A/f/4C/XtdD+ouLS2xcsW7e8nzSOuzkkrDTfks5q2lbbOhhHild8tHSB+71/wmmza9e/ST/wnvNe7IwVjqDNhb8ZH2GdkNNCFJCwV2+94z6QISripFXKTbJEBmmJFJNbS9sLWZa04gFcoZ2qPm70EchSDFQDFc13qNE/wyX64gI0c30XVSkGg81mXhOfRq8ZchShZ8NCifApREis/Lc6r4COVia4TZI3gMgIqdVcKtxaE3Up8OnRfqcQIEhK6xqPPvdhZN7S8yRN0aCOBijxD66xjzTEaKMXN9DqBpCAb2L0EPiX5bmsjsQ/B1oiJl+DDqCfA3hLsEbJNy0DH68xrRdOub11Dk99+n7l8h8XDpIwjIKj89UgSm8uDs/1/X5LrQpGMOhYEBGJCmkCsaf28zAI152IPX5PbG4dgOijgZCESGIxuAszz+2Y0yL6GUiRiqZdd1Yr/twum5Cr5HJr74TOt4HxW2jnU5zE+pzM8ojTi2y/h4kIFvwid9J/ks3G/YIfr+Umt6pgxpVhR9k4LISmnwZIowU9v7FkkkWpzaNYZcf07zusM1jvKcorozpw/go1cpBuGKoXPkdiOBSkDvpTutRy34iT7+QHuT/KmCn66uQdkqbV9/ltCNgx8t8PzaEvAgI+E4G6vSr4bJoKnRusQ7ivirv+ICa5pvRV8kjUoBYT++iT+NbOnnmAWUCqIg0YMZgjHm89mO1kGeotjuKKaWgXJZmTKpfg5PVr9OJI9LvoULd0IaOtFrGcZ7v2hbK9FfQWkNQEaqkzaCOoo4UluAccvX6OnR0jP2O91rHmqWwdmExqGAdk1jTtAf7mh4caHZ0pDnrwsXJseYnJ1qcnWrJYe/y7EzLR+c9Hj/S0nhkeq6F+SePtHj0WHP/+hfZKWhPTjU5PlF7eKS8f6C0WEqzuQrrqa6dcKAHsg8iG20ja1sS+4+Qv+RtldQZzGmFvG6gpVLygnbR8g4U+AIVVORHRUj4DJakAJLXkSv2ez4E9AHw5dWFrq8v61rSc4bXnqzEqF8qTVa7mGn/9Einzx5XHOOHBX5qpxMlfJiS1whZGfsSFfUIRYTG4KERKZRy7tPJGrNhZaSiSuk4eXB47qrrf759bNlDFYPOLIApUqZ9R3cS86WopFC4B0muIBJKE6kJP+YbulWmffhbjbqYqKSZlAH72GgXyuxl8+JQeXFEfxnH0GN5Xx6LPfZ5yM4alWnQlwIYP+uUQLMomuyF5gdJi8PMAe5E+8czHZ4sdHC60BGHw8eP5zp5ssdB76Eef3VUfxXsXwY/4fD3ycsz4qd69OKU/BOdPTvW6dNj+Z+cPnl0QvkjHZ7ua+9oodn+lP5plCah0hTastU2NlqX63rAe7W51BX7+svrD3p//b7iw/U7fVi91wfiF5V+0CUy15srXW+u2a9ea803gfV2xUH5Wh2HxPJ3Anyc1eE5MPBNjUs5ipqQGjycQXoQlKvpHf3cyTJYDV+A00ZqvpPQXfPRXelHcdU5BpVyCLRUhOC0E4oQJM20U3gyQ5f1V1T9XZWpcsRNhR7dC9UO0uvQ+hSlTFA4KhVcDxH6tCBthOCNMlDzIAynGfA0stb9GWqbH5LRZ8qM8nf7wnXeQoReTndt1BCqrdJDPtEXBIrrY/QpD+nsc1TLpGJaaDrYaScJcrt5IkgtEnNP5JASqUP/WnfOSU3OyrlRTlnJiRJzZFf3oxv2kmvgdVVBU3+ZQydy5tBIMnHrrWncqnUBA7j6KIz1V5Dli2ImPQKxUEqp2pJTg20NNiU59Ou7Th17efOWrrLV/izzlqtzODK22XzHs7pbjXmDyrDb1lMqDN9Me9jMlLO8325a7MAut9f6RjjOtEsBa7yFD94fQu0X+8mg1Ocuaxus+5zYXzDPFoCQ7AsIfRHVzylBc8I39BHvwNxkZeIpJfID+ZC4egdXL/F6guKs4v4A9qH5StnH3FLL3bbcdVtZRCjCIBZADjAmXwiKo0MgBmBvgIT9tj0nuS2N20TfZ8NtM3hGUsrVB9YjB9xDk+TxWGiDv2fVdzZ8HXsDLQjRqt4d3M2nvjysMw0ynNY3Hc01/hC1lNNNfw1iEB7pEL1Hai4tTDgk44CGhrc4ZNK29SNUTpmX4lb+tYn/5tzFB16gl15ArdBUVMulhIOL1ptV/Rj4/t07Fll8EOTBLFRgB0/5CDljceX/a246n6mdsBAhz2W8KLvwP83CB801m7mCL5pJo8Vyob29pfwrlYhA50r+/zT94W69XsmOjohqQ0Rgg4CpAY+eGAHVTbA/R4yJY/w+JT9U68j4J6dMAr1GH7rzPfFsPWl64cYAsE3kVjuSH5yKpJR7BPGoGizllrq+IeFBMubfpw8KfzJxrLOnvgc2ut+girvlXBXgwmt9nnki+BxR2l7jsHcuRCOiPjRue0SSiLtQYcPeGUwG9pGhGlxIVcyiEVHLQ3STqF6mr7O/23s99BcM1Iv2agv0z33ZB/bJlhOTjlV+5/FjfOQjKfBlSunOxEuqXSv7wbpghisU0UMK/drQl/Ad4O5qFzaZ3oAxYL0RoWoXz4WpERHUasim9YB1SgR3kMJjoyYyrIo69G3xgRch/lWADxtW1yv5A4/blnOu89FkMtGEzdikncgvaqdTWdVhOYPITZ3UcHvFLWsuKBiDT60n5yRMIwt7dvqBhD49JC7VgGBEKCLktgTtuUWfHjFS+o16PLdOJzPNZzP24WA61cTtAd5gtm1LmwxetCxCWtAwF6ecaz/7sMJ+ueSQ44KDkPfMxab+1dl6s1bh+XLDE3VFuG4NIaAhkqC+gttdhO2nXEpZAY06T3n2lDr0ckkR6vMSPFAfCg6n+9SjxuBvacfY8Rhf8T64Xm90xeb2uhMbt9Amteoy74JmKk3nyot9TQ+OOQQ+1/7ZEz5GnCvvHapr51pFy0Fl5oNBow6+UA6HKZqJAh8Ju+uiC3skKkAyYqukAdiRCzwHq8EGMNaX0vqDYvVBunqvDYe+l69/0Luf/qR3P3yri9c/afXhnTo+IATjIQXtR1tRaFMEiHPAO90/0t7JIx0+eq7jp1/r6MlXmnMoPD04U7N3opgfaJ2nui5ZV12i3Y1se3HbI6sz0Cv0olY3IYUECun2/xYHGx3ti5zUMF5akBkjikSq+sU8frY84vRDkL/aLFoAABAASURBVB4SOqznBkH6PXTEt2BVAluNpFVqtG3m0nxPDe2cHZ1qQVuXx+eaH56o9QeCpsXD0oZ5bOuK6Ye25TllXNu2oA1UL6lgT4EURcQtdMsn0hPlM+OwIiflBCrN8FmJ+Ai5rAgBRn6op9BnHRjnhGIRnOL4CCdFxB2dVXdOSkDkVVm3Sw5ocV2AS0a9VYY86qaBCJqHPHQhGy4Ulizy81HQP9pa0BERSrQz5yzDvO3wHLmlfzfgivXS2+GfX/7AXLDh4LRhzphOp5p6jpy0mtIHPrg82N/X0fGx/KvfCWnW5TXduI5yHR5LzmsYT853PSJEhPyR3XPNq59fccD5o37m8Pf9h/es+dZKOWvK+q6lbjpYxT4f4DZ1zOtb4p7brbPDdsfdFuc5fcW6z7+ENbVM4VkVodBfjq9Wa/mfVPY/h/yP//iP+jv/ovaf/lHfc7j67i3rzdW1rMd6XcY+NN2yLltbN+8SrxsvWbteXV3rGvgvM3b4Paestp1oxofKBR8sve5cLpeazxeaTmea4C/7JOWsiIRVooekgA+FNrTngoPd1/hkPJj2/0P86tXP+vD+g66xzW0I5N2PhvU1bcs6uNWknVT08Ymm9N9yb09HR0fyP9O9WCzked//r/Hf/8M/yL8m/qd//icOlX+WD/y39HuHf7fYYQif6VOhDsvoc80bGuKVDjx97iyjF+buLGD19u1IybmtknzHDbO/BMv9eTFabHofrslpUqRQyqkiDzSRFjaYhhXGXwV+1Z3Ql3dS1FFgjjQuRwtlTSuGLN1EbhLMPAzm3j7DhgQ9EhQHcKrQA+HWko8z+zybJxpXZF07UveiOzm6L6q/hgc8YAfeB2IFfOl1T9ZjqAddj47iscg8VTy2PJaiL+BaBU+3IvWll8sagzw6x7nyS/r7fl1RC0VV1t8r+8DNdQLquxmR8G5O366xCDKVhTofpRHBMiioycAnpBd84jnPc3s/j3e8R0tFId8TUkSo4dnOOSulpIi+vIYQA/0kwYRP5v1ixi9q/0jDWCIUNJJs138D0kiS8/TpYKn/lvi0JXdzbNPdlPILLbkr/blY2cm8mT7vpFmiMNQAz0t1rg2CJwXJPt/pdWySfsNTyvxdUKTK9KnE5HrrR2Ai3nl0KqyJizpoBfIj3VJ3v9aWKs97p2N8doxTBqyK11F8hCzEO8bvlnz/creC+Ib0tUGZFWN6laQ1/CZl1upt3U91zYQ9kzGV2HMGaxv/CnfCge+cdeD+2Tn7lSf1n2g+ffFCpy++0onxnD3Ms2c6etrj8MkTHRiPn2jv7JEWp2cc8B6r2T9gX7bPQeFCLJw4HHRdjTrs3mLjFvu2tge7tti/jVAXCUDp+Q6UmhZ46BPAT33PPJyPiqEs/WBZgPtJ6+9eV6/Zu/n74gfWql6vXl5e1PXYhjWT14pb9ixr1k3rboNtRXna6pCD8MfPnurUh9+H+5qwHkv0SaJdQXtcTQ/fXddAMdZ1GhGhhKxoO8mDTaphkK685ykzxfM7aw2v3zq+J3a2D7s6ULCxsG8dZS1/BzcKzdyiKFHvx+hI75TJo784EOYkV6lZKk/21cwONVkca7I8U7sHFidkH0ocEpfJkv6dqcv0dfY4y8Szok0ggJRaam07pWarZlI0mSfNl42WB1PtH891fLaPX490/uREj5+d6elz8NW5nn31SM+/fqwXXz/Ri2+e6qvfPdPXf/NCL8GL3z/XU9IfIXv69EQnT450/OhQh+cHHNYvtTiaY95EzTJhK2OB+re61np7ySHvhS6v3+vD1Tu9+/Baby9+Bq/17vK13l+90fvrt3pP3geoccm3AB8IdxwC32KtjvGx5XB4y7eDDlqBjPjG4APjAm90BVn4sWyp/dbRXVuG67an0ccl0470u3B60DuG+zwoJeKVcGMq4S7KgdLn9nd9OtwIlEHG1Biiv4V8pvhNdZ/VOyjw+3qQ47FRxC+X/pTEmG76MPo67dv7sAlOM+39bdlb9Hm38bsyfSnXKfke3EPi/svoJWoX31evPox1u+9HrX2OC9xyBSXje8i8czr8Wyp6i2v5FHV+iiBGXsc84/1zBbznoS37dpfTGBAdWdNas9N2cdNeS9wHghQKZBL15px53YGmUTPAaUF+PVthHtywf7ct1uTvrC3fmtq2rfIR4WQekcLz2VXs2ktVNf9Tt9188xFRv7XYlow9nr9v15hrbbDHHrSshjA8fkPsfzZy2xJzxk0L7FoQEXWcpJRvfOM+sI+MTB+mnBRhYUkQjYFx5f4ovNfsR6N43U66eWPMq5T0AvrioYgeMCSFxKUasJSrsvdvNb3e7ufUeETQHiMpJyPLbXBbKjJjEWTWMY5n8zlTJomiGoPtrDbzjNR1xE4b3a4Rpb7Xi5IL8Gx6/EA+beBYwV+c4syIoFHAlVXH265S7eu4b1mErDhoveSj2QUHDqaOi05MOK/BMc3gqJ5mNW1WahKIHiwOUkVWHvJKKnw832izXct/42TDhONJKlLID54f8Olk2n8U44F3Wk7oxF77cYu8P+xtsa+jA5ymGoL2qEJ/geAJKMJ1RNXuejt3ML6z15waEbJvwvYakbAnbqHQR8Fu/yjxX5FgfcZDKqgeExUBQ34lla03et0t6VEHKymIcTkNQryqrjfH7wM9o1KzZFvUpQ2Kk6Jaf0Qo6POIcMJNGkwfl0TOcFMNuFojasIX3h4Us/IRrsn8PUGbJudV6M8Y8AaO8RgqPE+748g+sik3CMa+x9LgqwTVjj32h/4Moddju0p9mXZMaratkNExzj0eMLnWZNtsgp8Jj/cREaGIkLgq9HAobiTKOjY3xpaX65aXff2gw8f+DQeFW55z62hyw1zQ1g/jEz7Ge37IzDs5Zbn+sBC6rNKouh+uVhbVGEKK4KZQhJGUmdNGRIQc3H7Duh0XyVyq2dwiQkGfVAR8JPJMjaTeN1m2uZ8nG/kl6nYYTdvWelPOtIcytRK8TZs8L3rhseIQ4ZLN64f6a7939TCkzskcBq+Zo72AczH7o0cQNSBcmOX7AMgD1610nxm0qdqeaQMQApjE81fvCJHA/fZyOnaT4D6wzxg6yJPGGPeLcsN87c12BWlsu7VBTf1IkJL84SDYcLfLPS2Oj7R3cqblyammh8fKywNptsfHBjaiEzaizUQlt8KxCsZISiGbmdlgZW3VaKOGzVil8Bkk4j3Wiu1KsVmprK/UrS60vnyr6/c/6/LNK12+/VFXb3/Syr8M9q+EV++V2FBmNoD+dW7w7ikenzglsyFupgu1i33NDk+1PHuqg8dfae/JSy3On6s9eiQaoc30QOtmAWba5Dkfa6bQibbRqH4sicyWMLRF50ZJq5J1BS5Lgvbw4eyaPNH2ZjpTM50q8Y6MlBieRR4Hhn2vnVBK7MR6tkB20RH3AfPW/UI/bXj+zW+tOULhZ87PH3W2M+qetDVN1D0i6IBkubahW7IiQh4AHsdb9Jm6TqpS1D8JNirCceSTkYiBOpbRH5GUiEeQLgAVVISCfZCby22v2E0PKYKbbE65md86bCKp5qXkOgYEFPm+hCUoZ32j8U5ypmH+l+ByBnKh4M5FvFB/YW61HQX9RpAfERrtiYhq74Yx54PLDxcf5F/8vn37VsZ75gQfELrNnitzzopIattWs/lce3t7FXN4L2pd15pD0dVqpQ1zruuxrD90OV+EjjHg+ddy/gsnrufVq1ccOr6m7nccPF7J+WM9E9Zrrtf2u59HuC7Dsj02tVzPb2v95j1mK6o/uirjuq+Y39y+n179pO++/67+k89/+pc/yQesr39+LR+C2y9uO2a7kyrsU+s13E77xzBvvS7jNrpMRKhhvPrg1Yet+3v72j/Y13JvWdND/R+6h6swnAv9sZVte/fund6+eas3b17rNQfAhuP+2Oj6XL/9O2knmnJIPpvPKp1wQD/FZ0Y7aWWYt9yEZ2zqZ4z0iOCD5ar28+v6q+uf6wH8d99+V//J7zdv3tTDYbc/AjuB2/TnBXrxwcc6GcAk9neYeoX0F7FBf7aAhQr/wc7EnNIjKRHnkuHKglvlYUwj+paaJ+tffVlPBMqtCRIKDZf+Gv5tesDPseE5szAHF+ZD8z2Yd/ohODiH8eIBM8R+C7G6UrhzuXygL2AifId54ApkbpJDsihEnwzWXeEb0zOkMJPekbcNdxIcCXTH8FymyruY7bU/Nqy//BeT/JcfHWdilkOHLiNSUs6NGt6HOWV5HkajRSowo9KHbkHiCNh6OV6ZeutjXlbdR83+6+2/gwfGHjXt0Y+zouK5GxT2Bh20q7TTQ9Rlamm6uNKPWmIJxjF63Pcdch38lsG5Re9WHWv4+yikGSK3pz4U7SHW/yHz/m9YrnnmrxnDxiX0Et0Xu8ihK76pXU8breYTbRZzdazx0uGhWvZJ0+MTzbxvOn2s/XMOcB891dGT5zp++pzDswHmOeQ9BkdPnung0RMtzx9pwSHv/PRc8+NTzdAzPTrRFJ2TgyO1B4dqlgdq5ntKs4ViMle0U4lnzM+a1/5KIYUhCXILIly3ceEt3YTRz7v0JvOTjBU+kImSjjW1/yL51dW1vE82LvmO6TXZirWv12V1b8Mc2w3ITcOab08nZ6c6f3yuo+Mj+Ucruc0K2hXZc0iWInQ/jCl0lwp1WyYjH4q+odh0W4Y0p98mwBXZji1r/A3fRY0ttBsPG9mPIYHcr79cm0v11PdENOF/2qJGdKQiZkppqdzsq22PNJkcazI9VTs7UzM9UwBNTlSaI3XNoUraU5eXUpor0lSRW6WclXNSbgQKME1qJo0msxZfTrXYm2vvYKGDo6UOj/d0dHKgk5NDfH6os3MOhh+BJ4CDXh/4PuZw+NHLcz3++lxPf/dYz37/RM9//wz6VE++eSTnnb840+nzYx1T7vDJAQfDezo4XdYD58X+RNNlVp50UrNRF9d8e77Uenuh1faDrtbvdLl+q4vrtxwSv+kx/Gr4gsPgS74LXK0vdbUasL7QFbjeXKIDXXxD2HLoewP6a8s3gh5rbYn7ULjw3aHj+4NAAYqtjKi0U6iTB0owgALuLi/y9UAI+tDJLrGLJIXjUIEAQpa0QrxUStxpcrCs6Z8bn9I7pGMHJkim0kjkEDHIOPI/DELjH8Hdh/OE3VwaQ8CMgH34Kr1EKMi/ixjT7swfiN27PpVdGE/dgMI8V4thYEpJKQPmNad15NX1VP0Ou6n7b6c5zygeaZ+qxAJfhKqlSsZQf86NGr4XNcy9OWcl0oV9G+bBuk/Hno73oQs539iVLW4b+ZYxHDcs/2sREdhie3pEhKxzgw22xfxv1f1rbfkfQT5iGH3QxDhx31TkJPdDRTJvZOWU6D/KIB8Rcj+Ow8Z+K/STqegz013Ytx3r+a3PA5Dz2HO+CCH+oC/gf/n69CBFhQwpFAGqvbbZwP7ddjEW8714SlmBHyJUA81wUwDjmnd+bYNtv4NtHUN4LgnvAAAQAElEQVTJjamwR2rx/963UCRsCL9qirqyrQ+9N1Me7KvrK3nB5I+N7y/es4j6wIeo69pYL5TatlXTNmp5cFvodDrRgoXo/v4eH8/2NF9M1U4tkxSZByk64Qpevhtd89H9Ev3135wnNXJSM2k1nc0oN9dsvlA7mShwtufGiKCuVjPyJ06PJDvbf/PXtvoBdVx/4VDc49RRhj6MCAU2pp2B5HhEUk5JCRrkRyCnsKMp+ekBiuqPrnC5j1I/nWAbbV/FYO8oHWFtQdSQiOq/Rehrk8J/8Ef1F5UHPooIpQERlhBSPUR84PRnD2GNvg2AcDnxN8PmGl+qoPYVfWRaBwejQwpFgGTw7OCjBG9EkAYoolG+L0v0V1+MEBS5/C66OxPZljmhq8/aqD5gIkK1DxNj3AjbGbr/R/cCNdb5oxsmyG2d8LccAmzkeWfFQaaf5Q0vf9vkOlrmGT/z0+lMpo77kMPPltVXndVvjn0SdzOCqAFxPSNolnKd+HOlrh+RarNlzFfsPMJVDbdw61EQ9FUEMfwSwDpStp9C6V56TqnWk1NSRMiho0/sny2LDvvDBz7+he/FxaXev/8A3tfDX8/Lztt4M4s/q32oiEhKO/qs80tRfTnqopB15dzUuddtEDa6nhGISNQp0mWqIdAGnMYQrRqhXPjMMbdvw2JzPWAFXbH5uYZeUbfpBvs1napZ7ml+dMxHjEfgsRYn55rWX9UeKc32JT5AlGYqYaPfIbbRRXMqatKWre0GrJXZfI1IvG8y77oK+MQGLTZX6q4vwAdtr95ry0Hw5sMbrT/8rNW7V7p+91PlO/LExs+HxmJzXhi/HQuWTSet+Qq09d+mnuypxcZ9DoCPnn+j/ccvNT97oenJEzWkx/KIA+x9bVsfAM/U5Ym22L+NrG3YusT2MDj8DV13ocst6JKu4FccBK+UKNMq2imb87l8CJybVkHD3S9bPhRssan6351Set/3PROQj1GQ6yF6QtrSf5uKjnZ12qBzDUw39NM2iroIddTZ8ez545f9nyeNMs9rzlnVnkDG+aBQrqDzdhGIKdQrXvAxgngA5xjmI7gP0E6eVFSBzp7t47UO0grzmHmEKGUdPGNwAk6vz5j7jzHnuAgRofHZiXCZHnII334jMK1gpLGrocMnHXZ2toF850WEIoVshxHwts/z4tXlVX3+37x+o9ccNvqg8eLDRf1XEjrabPnq+0AH8Hy5e/jrPNflQ9Br1l+eX+zDlj6bTqdqWcuJUNdU603/r75cXHC4+UY//vSTfvrplT58+KC+nNQw7lxuypqsoWxEMOxopdtzB32a5/sNB84b/O75bcMcZ2rYLtxE7UUew9fXq1rXGw44/avaf/nnf9Y//dM/6ds/fYstP+rtu7eynX4PuG6/E3LyuOttsL6+vk2Vu15dy+32e8b68ZAiuOPflBNtbzXlgNYHwPbZwcGB/CvglHjeaIt1VWD/Fvhfp/ChuG3zr5J/wj+vX/98czi+QUZhHzWa8e6yrn0fLIO95R5r5UWtb4rfKzgMnrCGrsCfOef6XvQB888cvL/i8PeCvrANVxyKv+bAua/zja6ur+VgW1NOiqBiJ/x3gGs2MEJ3oP8xQ0QojUiByQPgFZJhojHUSBFFxpTfRKsa9XeT8A1NATTw+mv4N+kBz/eev7rh3eC5vfO7Ani+/nM4hddFP1fDuL7i909BswfgMLgjQhHxcZUkRYT8hxJfdFk1VdU6q0InUGet9xMagvREPYk5OKVQBHM7aba3Y07e8P7wu8hrYMedTjbq0UplQcTzaObdZBoRVQfV9nZUGxD6gouiUnAB7vpc+BVqP6fmr3lf6IHaJTeyo/cZA+7ogI5QR4rj0OjkdWvHXqFfz5Y+jqzTC7QgzWBS5R2/AanwHRVb1thSv/VsVbRVd4O6Xt6J93kSy3r1ZeAZ246vKXvFOvuK9ZH3QleM4fr/9JJ/nZOu+VB+3XLoy7eyzXyqsrdUHO2rOT3SlEPLJYe4BxzsHj37SifPX+r0q691/vJ3evT17zlA+50em3/5jc5evOSw7LmOHj3T4Vm/r5pw0NseHKlh3ZNZo8SS/dV8Kc2W7FcWKt5rgW4yY+8y5RAQ5FZdzirYVpJ9ghPwiZ+TEWNvkHPn2k2v/L1ytfydEg9HxudyN7fgxw3fEK7q4e8Hr5nr98sr1k1eA3re2DJ/dPjXsoZS0hSf+tD3FF8e+5/Cxr9eG3tvIypKyAQwX22m0hjgNAWaqt6OaKAyKeg7Um/nmwjVP3eoRKIKfW+7N+wtTbfsTbccLnbsXzv2rMJevKzfFAaDoxb2PcHRd+yQS2nx2JT4XBFLBYe7qTlQbhkPHPpmDoHz7FwxOQXHYpDQ7/sqaSnlOZhSplVKDQh5/51yp5yLUoWUGtLbpGaS1E6NRtNZq9kCLCccDE+03J9q73CufXBwPNfeyUL7Z0sdcah79uJUT75+rBd/eKav/uZ5xYs/PtNz4s//8FTPfvdET795rKdfP6p4bv6rR3ry/FRnjw915APho5kW+60mi6Q07aSWJy6veA4vteo+6Hr7Xhfr9/UXwe8u30Hhr8HVe32AfjAdcHH9gYPgD5S50np7pU39Z6Sv2SsDeMe33TV7mRErum/NTLCR2OGLWgOIlLih2ERPhFEQ272Ix278hncqCCNJkRRKkrLMVxAvpFc+qnbXICHZQ3/BEOgeQN0RIS4ArTkDdSLx3SuCvE9gV+6/Bx9UeotQEBf3/5e992CSJEeyNJ8CToKT5Kyqq6dn5k525e7//46VJSczuzuke5oUSxbU3c1w31Nz8/CIjMzKrO4etoO0ZwooFAqFAgaDARGRAUbq+IgNb9zr2KYi0L/c16W1odoEa9okbkc8L4Bm3M7JVGNO8nznfAahCj4tpciI8FiRetaaHesp/+KNfymv4x3U4GWZ1OKbZzLTn4d1E7OwW1NLZY4wJmtaklqgx+YVNtgOx82zvfmtP5nINCLMxvY+cdvWzPrkLWIob6GIUERk/dZtuD7rtA3ea/B7w2n9nxTwSdDeDZwG9k2C93+t9EdS+pI+NT8i0p8RUMr7cv/bf6Zhhoa7eR17lvbzive2/ey4+9158mxlUXRpg1Tw827WpRj+oa+U0ADsz3YwDmlHzbh54/gkXqoiiiIoH5IAlxx4/OQ1he3uaU/P+M04320sM/3wuOkW/deCUERgTJMN9eZY/qbZ1YXyzz1DrxdXHAJ1dIFtt1zHy44XWb9SoeRkUjVnQerNs52dmWbEp7OqKXTCy75MkKL1PKK8HJe8LAEHwCsWOV5YV8p702vORtiMja8Jm5HmRYTkC1Sc7ryd3V0Nh8BTOfihvGKR581MD5iGo83/k4OmN3rXPjJwRlYREfJgHxEMpIgi2BJ2RwRkgH5GcEkUcDkWH2rArrRlTW3jh0J3OKjBLBl3cu4kQ+O/IcMpx9Y0HP8QDYOGFweLGXxm0ywVESr4J31FPCIUMYCI7oXuhFEZdTgH9SYDAjKC6OdemDBUfatAJO8W68+YiKA+gShK/2wmnprpiELtzmfxhg/Sx6aAjJ9xoSHL+nYbHt8DOp57nlpexGMFEaFS1zYWaBRFhMSlnwpU4/E56O7R3TGPrOTJ3vOOqceN1UzqRJ4TEtOZ8mVMvRGhCHyw7n/LGvEFdqBBI1x2QGNdhIFDQhGh4vbdgQijlMfeGC8pj1ZoRFAWQGspqhVAywewfJHD6BfPYV6EeV7zh6p/AMe/SZaHvRzYdLwcLW+d/jCdMV9OpzPqqEKb7D/rssyXAFNvxMcElEuGMyOoIUQ6b5Kg0vqOJ3AId3oGX67v2g6Ul1EoB3rIio8fHyxes/D0psdK9C2HSj3oGAOmweHJ7OBI+6ePdPDwifbZsNg5eaz54anq7pEKmxKazKQ6UdSiUkMQ4W5orxod6HlX9fLnbqXOwgdXNfiornxci/dRW15KHASXjiNWPui0OOfQ9w2Hvz/q4u13unr3PazXHA6f5W8Lt+W1mv/sNi/6xmK+xUStztSmO2ozNk12DhV7J6pHjzQ/fardhy+0//il9h491+zkkWL/GLk99cj3ddhM6cpEHYb3gXXoW8RUyzLTyvkcGMfOniZ7B5oabM5M5ruazGYq04mET71Q8vPlA66mIYx0SA1380YwS9NbwisDGhnmddAVifEweKTOaxGSnQwa9bZS0o7pbKbA/5b1M230bGrQrQpkAtmMawxBZARR6kxjTEn+1IV5gziRzcKLNUDjw8V+SNA//vjpWIyZNvKtN4Kxgk0FRIQiQtvxiJBkSCMRwaN7qJTE51y0ZbtMw9axWNrH/Jr5MCNCEQNsi0FqWJstl/kDef7/d30o6A81z8W7u7vy4aJ/+G7GXOAynht8kHl4cKDD/YPMt5zXWFPGimUixvZX1VqzSZ53POf4oNEHvWdnZ3rDQfNbYJ5/o0LYP0F+Pp9pzpptOp3KfZv+xcfZJmTczm0M/dPlvG9ZL/QHCg8fuG865jfbcMVG3XsOeH3A+bvf/S5/69d/6vnN6zfyfHjNgWdPv1q/FCq0JRhbCdKN1jjPtrieFfNLx4Fsh30eG5Yvtci2uw32jX14gK/sN6fns7lm+NMydVKF2rTdttmGt+/eyv8Psn8z2fTdu/e6uLjgMPZKPpTw4r+Wmj7a839lcnigIzZXD48OdUC/jHVMZ9OsZ8az4/pMaylZ1yUHvq9p82v877gItndGmWwDcsXttnHkMdRE04n9cdegJ+93FMWd9MeTlhzxcal/mRy3zGNkcJZjA8du9BiyTyt+NQ0aYThvsHaQ9X1I33f/MBc1G8FN3BEQa+URIRn6j/DvwQOeg+7ibrucv81z2jDP1PA81vNOa8yTzfTD4WXxL4Z1D/p4BpizP6nA+QZCjFLuXI7A4/qJaccGj+Cpc5TiLueCaceYMB9milg/z0NEUYQTZHKlPH7wHOvDX+PmfeC2UAf5ESHP3bVWlVpUShGK9NOButKAQZJURkIBBVxEsNL3/8C/lAfoXmWXSBA6JRki0HkkfSDHSBjS9Jb3m0b40HaEeY6bfgiKry+0okU3a2X4/o5JMLR63hkddIXUco1VNC2xxbyVKeg2CHXYvKKc0Xl8TmcK1lWFdV31ASTrhfnJsXYenmr/yWMdPn+qo5fPdPTiuQ5fPdfRyxeJk1cvdfLqlU5ffqXj56909OyFDp881wHfS/sPHmv35KHyN3kPjzU9APuHmuwdqO4eqOzuKXZ21ea76mdgusMh70yrCahTrcqE7xDAN8kKdHyXGD38ZkRRA3QCVDcQgbbab5lH0nGDaF4ZRyYTX3jDdZT4sLDnNH8/ew37/v17eR17eXGZfynFfK8xF6ynfdCxYk4VirwOOzg6lH/79+ThA+2zXpvvzFUmVVHo1AiZBn0VQbXb1zrtKSznJiIRketqiPCImJUAUV9red2iSPBt0vO91LMO7vkO7dgjTfQLvgE6yvvrywq+uL62MwAAEABJREFUHGNVLhmuuNEm0NoEvVMwA3OwIwXjIfYV5VAxOVadP1DdeZQo84eK6amCA2LVfTF4wA6yc+hEUYtKJQqiNNKoK6EISaRpJXX0akF7YqX8LdjSUaZXnTZNjJmoE+w01d1gnFbNDibaOZ5p93RHeTDMge7x40OdPDGOdPL0SKfPjuU/D+3/Q/jJi4d5+PsUajx7+UhPOQx2/MnzUz1C9vTxkY7Rs8/B8O7hRD4YnsylmPYccK+05N8C31+tLjXiYnmhPAzmQNiHwP6T0VfLS10js+yvZKzaNXvdYDwIhnYcBvcc5rPJkG13u5s6CbTNjNIriA9oxBv5vqCxpmr8c9yjaqC+N6RNBW12tkHcaW3HZUUDXMbQP1NwrUNVYwzKpbTPOU6Y/uuFLQzd/bdt702ekBth7qbjdDc4N2DeD14h5N1/tTV7oMN9u57GXNQzxw0Y8iNCUUKFec2ICDlYpuMbeeXvZajj5lmHdQ6lLflHIJUEdRuFObIQL0lrrRm3TSK4bsP1G7AUERsZy5l/y059WYiI1OlSEZG6bYdh/RE8jfhvrEN3g9uDj70votaGhzJ5CG5TOxDWv8kLH+AkGSFBIlHg11LSZ6VWVQ7mq2miqJaiUgfZiIFqE0LiWt9wX+Md18vrePu6y/2aVe6DeAz0rOdljD7Vzw+uFnM0QgpFgBJynxu12nbalG25n5ZaU15RdDs02kNbsLdn7DRwV+K2/J8zNQ7Ou3Ws+c2LDjbTvFm7YGPNf+7v4vJShhdLHQuSoBPrtKpOWOgxkL0R6E4KZqYpTphPp5pPJ3Kcx4V1Ny90XvaF/GCDvfVLOnZBZy4TjcPjLDupuUG2w0JrPp9rwgAqEWq2TUMoOHeCnDfi5rNZys+QLQwu27BcLmQ7bVOPow2X3wB7B02+e/SYfgTOBpuy2DHGPTAT1IGBOWBsay1FtRTZzggGUSjzuOtLQ0Rk2YiBKsSVN90NaRdtY6ht7ndlgtJ3efelLRfrDNOgXKzTJhEBh1hIRPNGVLcCfrNf0q4tv5lnuYig7B2I9Ecg+BpD6nZiiGzfzR1Eg+gaJqR+3hXCVHGX6ZfroGSIsnEH+iBYf8RazmMI1FpklFJVSJeyzkcOt6KD1vsiMfoa5hddFB3GzB09o77eExdzgieukRcRgz1RZLsiBrvkgB4U0tWNObpP6nLmOdtoJJr18vz4ufUBxnLBEpvn1/EGH5U5B8zmM/m3pozpbIo/qlWoUd5le2R9oKCQIuIWFPrsEBvhIWabR1iJ21mZ3wzHg74wf5AZ2um01jYUqBGlaJAvZK0Bb+SnDLJeLTTa4jb5heeF14glH6jXHIRcMRd7fuuZp/2Cne/s5IGODysO2CDwQcKUeZOK0veer0f/2M60b+vmaiMC+2hzAcQlU+7EIxwH8DxOenxuPY5HwAdlXY4ovSo3Q85POcuDIYO89UVJRXB3WYO4h82K9uf/wcR46+GJDQdvKvAG0UpF3mQINiWmbFrsPXiqAw5Q9x8+0+6DJ5ofP5D/LHTzxsVkpq5MUr6nz1SqNkBvRAgDVKDFUUkFI4MPLvF+8iFw4YO78tFXeT/5MNi/DXz9/rUu337PIfC3uvYh8NmPWl28U391Li2uFXysV/RMqLNycM1g1SqKrnrpWtgz21M5eKCdB8908OSVjp9+pX3aMDt+qHpwqrJ3LO0esPmyz2HwrrrJjlbGdJfNmD34hwpkJsjOjh5o9/iR9mj3zsGRJoyFMp0pqFs0ihFJP3RYw9NGhzQFrQzSHwNd12QPICPKKuNj95FFujGuABJON6ssjOlaVGpV4OdSq6bzmaazmRSRP9RxdX2VGy4d6wcRKvIVueKyyESEAn5ethWIOgYkVymAENcY3VBnokKW97jrGUemhp8Vp/O5ov6OPhrRU09E0E1VXm8Yo136ILjFHzCxsg1A14e593BQsy6xKWc7Go4eVATtwqcxYFxLWJPb0/ExlvMB6zPPB9648nro4OBAx2wOnpyc6PDgMNdGXivt7u3q+PiYA8dj7e3vyz805/WVqefUyXSiCMYElffMK9bvueY9B77v3r2TDzffcOjog803r1/nBprtmDHWPDd7DrIu66yszexrz1H+iyzjGsm8jj4Z0KnPfuhZ/3UJy7nelKN9nveswwfQ7zhM/fGHH/PPPP/Tb3+b1L/x64Pfhs88hlyv+41m2E2yBx2xnZbxuLN+z6umrqfhfZd1n88Yq5477cM8mD08zHl1Z3dH9g8KrU6TOlEtlfVrr8urS70/e58Hv7bP/vH/P+zfwrZt2X7aTDWqjHX7aDxYdj2G+8k8501nU7kfR1rxZS1FPf1yxdyf/cFBuPs8IrJ/rcP2Hh0f6Yi+P8DuGXpsrNvusgw3J2+D8mFO3hy5By64hklOCB8VY/yMTkoZ0hSyDZifRZNmnp/S+7HOtsvG6B26bTAVpOQ2vSP+yeR2OUYDYz/HBYaSypK4SYW51OPE1Gk+aGgpZfmecSuI0T5mW5cDaVKWzpyMbd82LXD2VobVGWZ9TMZ5/4E/twfGjhnpz6tvGPuMJI+JOyq287bjo9jIc9rxkTru+awxr+Szbd1pJiNmuBAlkjyin3lRIiX7fAa6HM85zseMzLXSoT1DLJlbN3OdHKnjHyJNRmSg6OOBcbuGZ4mMdZHMJ88XBnE1njspwkYZlEXIz+w4v694d3ReO+If6ySb4shxp6BqqSrV65RCMlTQFWFdhtbB8W2s2RBzIQr+md5FgzGC6HDFQL78flPwJvZ5Wgb54f55Jf5tSAV+j+B+D+Q8gzwBpFT8L+hrBTFztjHwRZ7IHSjvLco20MNv8B1vYxzab8C7Gd3+TumgHWWMFXHDPNNlKVqSl5Txt2L8rSYT1vZ8D/CN0E2nrO1ZK8/nYnHG4esO2FVlrTbnnb734CHfCI90+OSJjp4908nz53rw8qUe/eJrPfnlL8E3evTNN3r49Vc6/fqVTr7iu+LFSx0/5zD4Kd8Z/lPOp480OzpR/jbv3r7afIf6+UaqxkRdncoHu0YXpEGfYK0TQEZR1yLB46VEE09WSLRZ+Cqp4xHwBlBEGwh52BSDh6+dHgEf15JChnvKQG8uBKz3hvHpGA9/Yz5bsd73msmHv+84AD4/O5fXU15DO2/FnOG1mtfRPWUK667d/T0dn5zoAYe/Xl/N2ZM0P2qRSshwm2xv823LElTkXNWI9NRvGuRHBJKRjeMOh6sZThnE82rIDXNW40CwZ8+045u04/Cx90EwcR8etjbM04161Ci4DZIfXHfys0Y3wlBBRd2g97eqpnzvMT40Ux9zvqV31OqeYnKgMjvWZOc0UeenpE9UOBwWeUKmFWTLTK2go0wkxkRj7A+Uukj3klvH4WinJX1krPjWXrm9oNeKemljmK7UmRbiRl2p1U4CwSFxnYemu1Uz/wbxwVR7h3PtH+3q4GRPR6f7On54qNMnx3r47FSPOQR+9uqxXnz9TC9/Ab55rpdfPyf9VOb7UPjx8wd68OREJxwKHz461B565kdzTfaqyk5Is6YGeupfFfatYsH3/TXf+Ze67C+SXveXWnDQu+Ag+AYcDnfwQR4Oa6EedKCPpXr09EkdX9Jmg7bT5g70iQ45UIyV2prXSBt96dWiR6aBfisu0lIOA5rQ3wMPBfdLymgtu6YQrjGH6J/5CuyLCEXEn7mm+9SPdYbivuyf5IVuzA6kQ9v/YKzTgm7DUsoQo6u3aPIyd32LNd2QYO6h35gTmHqIN0WEShkEe76XPd91HOr2FpAU5FWezcp7ySilKPgngmW2v8091yRyFCHwuVdD8D7AHi5qDKOo1qJSaqJCaylra9wu8d5hXPPy6YFtiSiaTCYqyIlgfsecbup8WOkH0y9FRKTeuvZNhP3bhj0L6ncdKFdCDi2jvf1PkhSeuu9OJjm+/1tH0ICIUASgD9wPtRTVAvDbBNQ60ejDUouKZUFBJijvyxSWowlciC97+rtPfw992qlLvzP3MX4bQGjwP+OLK8ve3Kz1JvVZsSwSyn8YZBuNWiptwPZaktak5m2h1GxbKZQOsK5waEuTx0XPM1jW/H8eQiNoTdaVBmBNA8kIfMdA7HGkD329ceWNLW+8XbDp5I1b8+kGFRZGdVoVNC5LUbZMimbzqeZgNp1oglOCWSrQJ17izQsWH+qwAby6vtDiCkBXiyv1qwXfmL2mtWpnNtMczCbWUTXBkZV6SoTsrJCgRbkZSjyAr4hQKSUngCn1F8q5ad48HBd5udBbLbVikdF78GDbpv0Wvgs6qAHL5qDjg7LzTyCs0bN52dBhH+Tgk9K9EQEFpiPgaAxB5C5g3RZBYF12yAqyb0DCbHqMoc5FBBPaLZiXSMnhZg1j2eRQR9JbtyBlrEnKDGnfI0IRYMxWENOtuxxsFwYkIY11N/aR3lxrXbIG4iYbaAjWYWSK1YnjCW5jt1FVdkXKZMIxBDJuStqmfgqu2PmIjlfACxIBhTBWg3qAE1+EUDaPW0R8omRs5EoJxrXT90EfhFHtSD8Q+CQDH3HRuJSyXx0ZqeOKvMv6IyKpZDpA8BRSQtaUvU6MOIraCPokc/L5YjLnmVotVvlDG0vmCR8C97y8A0WllOG5nkxVJzVhXuAb51sP6rQdzE9TuGUcPabbMp+KB5kUlfI22C6C7YfADqUN5If4F8hghPNvQ5JlNigk4zZESL+gA0oqL+vxvNOxSPPLzszKHDljftzZ2dUuMN3hwG+HTYM5mLLpX2rFNtdRsh7MUks/91BAHdZtfRHMpfjXbTEynbZKESFpQEQokBXBQyThm5XLeSMQ8EWe63DfJM063b4BWSzLSRFj2ZHablAqmYUXvbRgfFytei341lv2hU/CCR9FU/WTXVUOQqfHj7X78Ln2OUT1QfD8+JHK3pF8cLqIiRZR2XwZMdGKtnTwOoUa9TcotXOnSjUVUA0+oIqQ4hC4ra7UllfS8lJtca7u8q2W73/Q1dtvdfH6W13+yGHwmx+0On+nWF3z2dw0r4X3WlGhLb2ka/rhqkOFP4pn+8Mh7uEDzU+f5G8BHz5+qYMnL7T/+IX2ONCenzxWPTwVJ7zq54eJwsHxBP48f4P4mfbd7odPtcvmznT/UDHjo7tO1KIA/F2aaJCC50X0dSKKFLRdBjIaYBsxUZT4EDHINKgoH+iKbeo4GPPc5tRD30shRp5W9OOK8byCdvkORgJ9JXURQQ4OFTFyXI4El2CIiVdJR8tYX9xKww+gLEd59Dvu8TewGwsvrKCBfqf7mcg8tLrmgu21FlWeH6OsbYpwLkJWknD8I8BY6xz1j+IRIes3zHO+11qWHTFuXtt8EQJfRMSmXGCf8zwn5EbVckXzmibMiz48PDo80iEHf/t7+8oDXdZQbsOE9dDu3l7meRNrj/iMOWRCvts5ZeOx1ErfrOS/KvDDjz/q+x9+0GsOe/2bxf5zy477YPMNPP/mhDfJrNt6ZjtzWcpSVFgAABAASURBVId1NQXPaz8s1FkfuY1GxzrJdq+y75f555eXS9ZitMH89Af9ZdrW1PzF4jr/5PObN2/l/2vYtvnw2Zt4Xtd16GuSIkK1VNkmhXCxuVIEI4L+dr2uz+vBBe8Xp62/Iek+sY88f/og9fjoWPZl+pGDX7dxwvMUCvkj2GUN1/+Og/HXPw7//65/M/kN/vFvmLguy7iOiEj/2O/HbOQ+ePBApw9OdXR8tDlcdt2G/eh+mU1nrIPnWc72WZ/X4mccNPu3ru0jz/vHx8eyzTP604e+jx8/1kP0mzedzRSB1WuIECPWPKcRUlJ8Ya8ZiOXluH1kOjKapVumKIGviXtcDkCatJAJIILHd08fmI7oEc44+R+7cp7JzOB+F7A+eaURtySyPupNo7dybiRt+5gyBVQbzDOeOqNIt0DerTkpdVuHZ1HKZkVOD8BTGqC1Z1CwLsPkSBZluNbFbtL4jgddMMDNFRS/STn2AcPMhHNGrCtPYp4FRur4f2D0wNgZY/rLqcectoptp7fjWyIZdZ6RCW7b8YjI4dDnPOmxxcjAVC5FhArzoILBKvgGGcMws+xHgByFJQ8EhF1fz5zde+xJigjQEsrQuN8Bz8lQI1mbQez4J0BdLuP6PKf1bpN5qdq3ddmt6JojhTJYfHx3rryu4LvB83TDfsOm0Gp8xh09wcMcpQzFKRwRKga8AqwWtovpwxBDubzHOtvUIAlB1SaXJExfkbzh5vR9CJj3QRSDz0VEqZ/4hir4N8g4tg1zM1P/9kLcMdnpoDEGxBdwag0cEkF8BLnu5ezbKPr4v6rKQdeAilyl5jXaQHu4DalEVLU1zO+oZzWCupcG6eUa7G7x/VG0ZJ22mnGAxqFr291l7b+vun+oenCkydGRZqw7dk4faJ93+BEHticc3J68eKFTDnkfvvoqD3YffPWVHrx6Be+VTuAfIXP49GmW2X30WDscVM7RMTs5QeexKuvB2OOgd2dX4juxGXwntil2TGd8HwEf+taJ/IOyq6jK7yLTbG9Ro+3aQrRCqvDqu0GBF7ywR6gP8kOC1zYg2QDehXBnHkOEiBRERoj4GgEdgZAyRN6llJfk9BomWoch3ljzt1xvXl5c5A8tev3qH87z+s3rQa/RhJLg2VehFLTUqhm+2j881OHxofYO9knPVdh/aNTbtya3wfGOWJfphhatA3qINeZP6zeGOWldjryIkOebynwdUSTS3JSB4lwZxZHQnnZ0rK2XrK2XHJYuknZ8l3ptaPSe9zznYc+mlkZR27YGk6AZdAIZXIgSd023+9l93mf/V7pyMoBnZKUp42NGeq6+7EmTfZXZsaY7p5rtPgSPNN19oDo7Ie9QDZk+drTi8LjjO3wcXz3jq4Gedrct9Pigx5w+aAHwIWYftD069WWASq8GRNpoHHw2HwpzYGra4AcHsmXSNJkG+9JFs52q+e5Esz2wP9XO4Uz7x7s6eLCvo4cH8gHv6ePj4WD4+QM9fflYz796qpe/eK6v/+KVvv7VgK+gL375PP/s9KNXj/Tg+alOnh7r+OmRjp4c8S2+r53jOc81fpv1WtaFrtu1rroLXa3O889DXy7PZFws3+ticQbe6xJ6uSTfMqsLXXMwfE2Zax8etystOVZexrVWHAx3Zam76PHBbXT4qEuf2R8Nf/XAB8Ij+sCP0TSML/wt0kCgGeS1NVKGuBgwDeiPCHQxpWMLRLcvZ63TEU4YAyPiJj5wPv8e8amyY57pNqTgnzI4FsRu4+NqY10SGhS754q1hJKGtKHKYI5ZwW0bIm2ECBgwUMdFTgD3lNQz//SsqUTwt+Vs/U244rvZPwxzfcWYIs4okOchf3tOJ1OZGqUWRYTGLo+ITFun0ZhXhjxroJJPXZ8UiSxpfQbVqDAvTphva62KUsi3DPNUL/YqOuY/xjdxKRRRNjan3ch3zIfj/O649eojISI+kjOwXbag07rtR8fNs1770jT9MYjnPZ+T9M/thjtlpBA3xy1rfbdB5r/E9RO+uNcklzHIjAhFrIHPSq1yH9pntZR1fM2rRWUjG6LgAIVgawzpI3zZeL/1jOmua4xt938PdRyQ11IG6eEai0shQt6gn3dZ2jYYY/mIUJRQKdhPW0qtQ7yWbFclvY1iGeQDGlEUEboJTeUm8aeP4YON0sGQwUjHIwZDGk9vOg2n9kwUHsyL60X+ZJw3nC4vr/I3dhberCOfFmgyrWCiUkMBCoe/09mE9eVc8/mMTSvyQkwadJAPWzng7aEdm+KrxaWWV+D6Uj2be/4/EwsvmylOmk8n2plNNZtMNMFhVcE/AdNQiaL8F8RFoIFeYPU86A3bAtaECcOTnDFBj9tk26+pa7G8zgOm3DRksGAgJRr6AYW5Mu1FUkt/NDb83IYBfsgN12e9jQNhvxOL7cE2lw+0oWRzkaVtXqxzArkI7tswz4AH8bWWXpOAjiA6Xm2rD4kOzSLTfEhegbaIEEQOEaEI4MQtwAuRt4YCnwuYBinQBFUGUttrA+omk8s+JJHm5M08l6BOGY6P8EObcYS4NvKOk8h2OD7Csttx0lY5Qgo55Li27oQ55v8EyOay8C1ERGqNNdfUfb9OfhZBRcqNdqV/3I7k3twsFxGKCJgjkE7ZvN3ikxjc7YhCEUHMgHz2NeodCuCyIcLd6qJE6o0oCp7NiCEtmeqTIQIZ5NyPG1CBP4hWzAs+TFgyv/gHTPxsmm+FnqcqE6qfY8NpzwGpzToBarnC4vdirO/ezM9mDvrdb3eLRIQigADU+Y25qAM981LPIUh2DnkRg0yEqQRRaAjW3ZiTcAviWE13NBJ98hpyIfvC85oPEg4PD9j439ceGwlzFnX2T8SgzeUoKgopIhTuO4DWtW5iTZtQyIugXwPZGNlDBJYiQv7nnEZcpEQYVZhlKPkhJdUQLAS4SA93IlyWgyDrWCTljiL3ca28Q4zCxgTFrpedrpf9cADcQks2HBZ91TKm8m/GaudIk8OHmp880e6Dp+CJ5kcPVfePpPme+ulcqzrTEn1L2jp8iIZ64q0FD5dtEVYMKJIqN15tqq1TdAuJ95c4BI7umu/OSwUfcv3VWy18CPyGA+DX3+nq9fe6fvda3cW5xEETq1SJd4n7pGMuW9Cf17RnEVWLOtdygm3zA8mH2EePtMuh78GTlzrkEPgA7HGg7fbMOfCdcqg9g84fPEPu+QDiew+eaPfkkeYHJ6q7+xIL+L4UPtSpOmiIQR/LcBxWo6UGUQmfC/km5fjooUamiTfyDSnUXD6KhHwYPJ+mTstyLiRnFwX19bTdz4LzCvKCx+hThx+GZ5+P2XxO4DajV6NMqolAkygKXce1DnDWMRNLD7CfaYUa+k2dewuIUcvAQklEpP7ANtsbsU5v0UF4+44SAS6TbWx0k+d4o02bkjHEzOuZH9zOsax5Tjf4loqItMs+s22lVplaXce6Y8VGt8uUMpF/Y/Xk5FSnp6fy3OAPFAWtRzgi5DnDh5nGzu6Opqyxai1ysA6vaZbMv/6/hN+/P9MbDjF//NH/t68PgV/n/6vrA9fcOGMTbcG4LqWy3tvRfD5nvTdVxT6arJXnc3R5Tvem/FiH53TXM+SveDQWuRZbLBZa8QHaM0/aJx4rK8aD7bm+vsoNuzcc/r5+/WP+hq0PXH0A6veEbY8IFbDddyI4z7BO63c9uQZkbbtcLIc6GSOea+wvH6b6EP2QQ/SjoyPm1oP0q32XbcOXo56Ly4v8P31fv3nNQfn3+u777+TD37fY6QN0y2GCCmOqTmr6233kA1/30cOHD3VKfx3sH2g8qLfchPWqP76NGX1kuyKCKaTL9fjF+bn8l3g8ZtzPJycnOqHPbbfttN2PnzzhcPlBjgPrixKyHUZEyCECCrhLI9U60M51TDxEgJQ7FgxZlHLcbFOYwzgX01xT72fXgC+FIkqqSb7lJcwP7swlGql5d+CszEf0sy6Uo3nQMhYwb4zf0Ga5O1keK2lyipFJ/bgGC5pMNaa36O26nLLmAfnepp6mPu+ZmxWgjzpQY5XExqtZhASUEkQy3TJuHpw1Iba5bFtEKAJsuB+JIIMgmciu4xHE4Sh8+w/ceOAeZ99kflbMY8qCpobjhuPGdtzpbdyXFxGKGOB8P1NGG583TPZ8VgrvCuQ2Qwd+DiYX+gx4zDWPW8ZrY45USFbHXR8GKx8x5rasekg5b4h9eLccyHpazh0977/mNBrGkk6PZUfemDZ1vn3Q8w7xO6bj3dhbx9ovzbooyIW4UxDa5LVM8pCFk+8R+08iUwQyuYg4PYJk5ocigoTfo6ZSrP9ljLwIOBGKMJVkKkGcvouy5pt+CDJFiQHW8wE+LBPMvRFDKf0bDWm92wAEgvdZYmxPEFkjxD/LjLCs4yr8I4/7cFA5pAsHXDVRVKImAip4oSKt0UgnGu8yeM0U9AygDtrBSxpecxf1PH99ncr/VU2bztTP5pvf5J0eHmrKQe/8+FQ7HNTuPniovUePtM/h7cHjJ/LB73H+Zu8rPeSg9xEHvg+/+loPoKekT/M3ep/r8OkT7XNQvMtaYnp8ooJe7e+p7e2p39tVt8OhG2uzJfVfswa5xqYRizLhu2PC99AW4K2C9EjxQ097ehWengH2R7SiUE0U5I2KXEEufduHmDoGNEnGmjT5nU+CqyG2QUFsDdQIsXsRlImIIXukpMwZIfhDYXQ25ZzSsSb1Ye/Z2Xmu287PzlhHXcrrWK9TPeeE12qsYUutqtOppvhv7+Bg+CE9fDvf3VWZVtnmnjmxU6OZA7xmtQ6qo+rQTQilLPNRzknMbb3nGhARcp2l4DkQQXobVhLc2GQKQEtYR63U9yt1/SLRQ1ccAC/Y11yy5va6Oe1APyXzatiZdmVK6CCyYWQFMApwfOjnJqdpK/3ca0I7qzpoR3/3YIjP1ceOfMAbk0OV6bEmO6ea5iHwQ/lAuHIwrOmB+rqjLmZaomOFzuFZqeqpp5WixlhLVOolLSjDDN1YH019MXpoLx9kqvbiAxw43VF+paaV+rZU1xZQQG19rJDpFMj7MNi/IbzBXKo7oelu1YwD4fnBTLtHcz7Dd3To3xR+dKiHT0/19MUjPX/1RC84CH7Jwe+Lv3iuhOPfPNfTXzzTk6+f6OnXTxNPXj3W6fNT5WEwh8vz4x3NDiea7hX8A6i3zJo0we7a5UHuigPipQ96uwsOfo1zDosvABTelQ+D26WukbmGLjgQXrgMh8IrHwqL8QDtwpS2lyW+Wsm/ldzjgx7fdOrwd6++9PiwqQU24FcZxJtpkegS2femCtJrtDXd8Mj6+VcoQiCACAHWF1Eu+AHWvDskwnlfDquJuL+cK4v4WJ6czU1ScN2RgyM5Q9sBwUzeUIopIu5AKvCKQvchRn5IJXQHoQggB9MBMCXmZNHFfuBzzhFjfTrNvQARPPf5W9Lzov/SouUKz56/GSfTSX7TO14LVgV6E5JlIjyvNd3MNa4IpZ99BZKchRQTAAAQAElEQVR3AYurMXcZEaFaC6ig0O5QxAAR/I3tH4JvvesO7KqaTOrG7oLdHfsI/u43LG979YkQEZs6Im7iLmKbTKf40H6JCFzW8tvcc6/h+izX834wHcCc64K0iwJcttcY+BnLPAvdRebeZf6zpCNov74Eg1kRIYGIgNxGqVWlAvqmFvq0OG4QR77EQCmlIRCDHzHSgWu/ui/7PARu+LRP9PjRaMx0loHpa3C0i8bm5sgXwUUxQ8G/AiJCHmNGrdhNu25oZczehtsWQWmDB5mYhJ6iP1NofvpxiFsf6eyiCUZO2FSfMIg9kCtpEbxw8EPinwbxhHB9fc0G3TIHd/NgRpf1eYCvWEx50eT0dD7Vzt6OdtlUnBEvNdDWmBh42bBp3ljwcIIqGLxnetBJbKQHi5gpL5ydWdXezkx7lHV8hiOn2DrBSZU3TkmIcqGydlYRaRDAV6ONiZwIpIiSzp/SxtlsmhuUbrf/PyC3yxNfz4diRKgALjmkvmiiqfLgcls72toxiThtiDpSTrEuC8XeQp2lhAIaYQp0J4QU/FtfTujeEDfchjHZtnUbSaZ9ptv8jJs5Fl3rCFc28v5oim+yjjWFROokkvxM5C3tJuYcyOay/DbGjJRzG2EMZbfvMD+4brREhCKMsqbEkUcdDz96iKR/1pSsvCiCvNagDIwIqO4PkezQ8C8Tn7yhShGhUkJSyGHbju340KmWMCw7ICLEZSZtQWrdhrEsHPKGNhL5Iy7ruF3c9RoDFzsUtKVsEDH6W4MZkO1hkCVQUEpRLVWVucaIiJT3B5GfRT+Tnnc8/3Q8b4X8Gc/uDh9gxmw203QyVS1F1qWheOrY1AePYmSFTAdTGFX4y/EBpLPANh1yhvs23/GBGxDrjAh0BymqRu/YB6YRkbbZvsBO8zoONbxAWfnjz/MgZURAlPv9l2ulJ5h3e9kfK3S4Ri847IfZbDhsmeAf+9L1WVOHfssu+Aj0QsT1R4Tsy1IL8/4k7YtAmyEHavLcDjoOlDwnGkPceSPW7XWREajBGb7gZCJpRCQPAiWOLyKCPC4at3YBifW1zsoUmU4OCPkfPa6IIkXdoKnwkVe06kMrvlQWrfJhNOFTaKplnavN91X3T7R7+piPsBc6efpSh0+ea378UGWXj9HJXKs606pM+fiaqkd3Tx1NwegYoAjqk9J/MnWtRs+7qFP0SwWHwOHD4CUHvYv3apfvtTp/w2Hwa129+UHnHASfvYa+fa3L8/f5Fy9WqyXa8Ct+8QH0gg/iRUxlLMtM3XQX+w9UOAyeHD7Q7Pix9h4+19HTr3Ty8hs9ACcvvtHh01faffhCcw6Dp4enit0jaban5vK0r1W3iw/rQntCYnlE23peX71WvM9WKyhjJhdLtDVKVQGBXU2UaUIeNOJOAxmWjUIsEiKefFID1ToEtKwBiVCtVX4nz+dzTWczRYQ6ng0/+/4hM/+FEY9f2+fxK0JEqGBTSUrcdI2IQIdAU0iJ9SSpRtvcgIhQxB2UGHRa7xq1FHg3ciLYhhEkuRrg8hohoOurUdE2QvzbqpMk9jSWQX22189px/qj57lrLsu4H+txDRGUT3sqNhlFtRSVGBAx5I9zgv05n+9oDjwvdPTv9WIhzwNBW3d2d7W3u6fZ2ue5jsH2QCdE9vm79+/kw8yz8zPGxyr7SRjuw8zxwNV2i+D+mLCGHP97jgj6EX97DrJu13+DXvfzV9TTyTptp98B/qFDp71O8xrUB87+jd/vv/teP3z/vfxbyJccvFre/sI8RTA+cVob/QjNC5/2zGn+gSLrNjyfGubZ/y6DJ/lonGiPTdPDg0MdHh2yh7on+3Q2n8nwuyci0p8++LWP3r19p++x6btvOfj9/ge99cEvh7PW37xGRL5Oquzz3Z1ddO7rYP8g69mlP/K9hn73YamF/q0Jp13nfGeuio/tzyWH7faH4WdjNp3lpuRjDnr927+1FLnfDw8P8+D3lE3lfTYup7OZ/MxFFEXEACkpN4UI5kO+5MK1g7j9vgWaLfe7vw3Sx/jfghFZkyJijSK3udSa9hXsJ0MK6RY0hrsZY3rMxwh3+phMal5GPnpz/9+fOZR1LZmfEfO2IdGchLLum7zm53oN919Lh7m2QWZIOi2Kmgflymq2KJmkmkb+kIY1XpuMTWTM+Uk6lhjpTxb4YoFGCQPy0WvMH+lHBf8FMv55bBrGxofNM98Yc8a4qbHNbznWGE8MrAbEiIm46Vm3hNwPho8+GlwCcXQN+oa0xVMtqpNuxr1zRiDL+zHrIz/Lwxpz79LM4kZVlpblDSKiWRveWG6TRwGKYSRXxqmRAs5vSVnr8B7Mdw/zUM/k1NZyPcr69fuKqCKCdVHLuatHTsiZL9FQEVgDcd+6zI91btzhO7nNc/oufir/rvyd9BcX/+ICdyr8l03Ss3Tylg3uH+D+N276a5BJ3hC9ldXcj2Q20NHPXec+BwyInu+Ivi+Mg8J6JdQhm4dUraqLAT10pTL84Ck6Fi20cDrgmZaa3xQ97+fGWqywppgeHml2fKrd04faf/REx0+fK3+r9/maPnsh/3nmE+jJ85fy4e7JM9b7T57qgMPd/YePtMsB8c7pKXqONTk4UuHdzoJCYk3XdnbVs542Ot73HXWvDL6XV4nKNxHgHbtYYwldgYFWvoFKoofXgZ72dMC0V5FpU/Aslg0EPxJBDmhrZEp5Dzlw5/lyeaeM5jQQUk0fhgZf63yJ8regdTDf0ZE6DjZJRk1r6llne015fb2QvzG8nvVfZzm/uMgfqFuyTvYPaefcgHxDRaO+Oplol8P0w6MjHZ2c6ADqfc46naixpubTUz3eaNSXIM4w0nZwExIwG/kGqlVLkfVX1j9e01Ot/C0gMsOg0EDhxABRfkCP7Eo9358d+6grDoA7DoD9Xel2ev3VM7e5PVlkrUufDFRCvboF9/VNn/dR1eeYMN3GBP5ULWbi41pR+faeHmoyP9Zs91TzvVNNdo4V8Frd5Vmaaakpz1Dl2x09PF/NQH8DKEBPxZSCnwuHldhQQOC96KkHL5dG/hYVcdCiU1MngZE6zse6grKJ2qv5ANS0omdiSDFZYxoqM6Oozgq2V013JppySDzdq9ocFHOoe/DgQMdPjvTg2akevXioJ68e6elXT/TsF0/1goPhl798oVe/eqVf/OVX+tr41Vf66pcvM+8Zco9fPNbDZw90+vhI+6d7mu5PVOchTXp1ZalrDnovOfy9XJ3pqjtXxk1X5zpfvt/ggvzr/lzXeTh8hW8HrDgQXvmQOP/09AKvLPESY4d7wwdy+9OXDZ/gh/gQdDm+i09DUujnhM8p9TkyP6fuD8t8fk2fI/kxmY/xP7TnyzijXtOgPwDdaR1tSKlEqDD3RPBcMUd4vlh6v5A9qY59V88bIkSELDciCrrgaQxMWA345Wpq9JkeBf54muqa9YRsh+fKOuH5qFURQdUt12tdrvF47mmPCBFFo7wpLObKPr/d3Va30faa/6VwuYjBF9YdEanCOm2H/Wk43nqeKRrhMsSYuvPO/JRFsN8seG6j5Qb2v767m/i52LI+IhSkI2KgY9xpw+MQ2I+10Gf0a6lVQTzG8RYuJEWECjy/KyOKJGfYdy371v7vW49Pm9LvjIWk8Hr7Fup+2DjfxVOHfl5w+RHosV1jOzxOJ7TDyPikqtZh3Dpda1EpgDYFbYoIFf0ZAy7ZtBtbJSotCYwoRRE8TAzWjoMGbxrmRhmLJT8s40COCKXRli/DwF0xYXQ4utJAb5Z5w2o6m6A+hAQXL2UcT4/QSZ2sv2OyWfm3cK8u1C0u2UhfiXetdmrRLnp2cNyMOvxe4v2c76eMt0BWCb+jtBViK66tRESooHcymWrGAnnG4rigu2FzvzVpeGA07Gw5UJp4N2Jyj80NQPPjsYfXUB+KQC96Nh1JPPDniJJxIScpdBOIU1TmEU2qm57RrdBI3YOG/GjnMLDh0HfmkUUhLisHQUUGRAn9RBiNu1fYxtxXnvrtt6zcMqSJb+wZWHeaGSi6g7WcidCHwE9cLr8WyWgowihQoJAvV2xbenxkOD5iyOOelSoDKmRIlNdNCNKxTo50nUxyHy8zuG3rS+9Q32ALY2o97hD7iet2DXaR2+FCQ9yxPwZYhl2DhlDa7NstkBvKPD9HIyJgijlE9iV66H9fAc9XwrdAgMt29zyDflF6jvGG+XL921gNf3gync5mmnP4643yXaif3VqrohRZlTIMdfmeSd+CSrgcHZHNspNs1Mi8RZG4U+ZW9mckIkIRA2x/Wcdd1G3q+344/FnPJT3j0XkUUkKhMWQMk1yu4+PVsm67fWBMWATZ95ZHjMelKecCfNoDz2+N9lqP56RSqioopSgRRRGRkEIOPfZ4rjdWHMiZGr310SctQW3o5e4iHwWq5XoiAgqgUUKJgAJlIA71fB7oHSAl5dVhfmHeN7VkjapJnaryMi1lguUTSRO1mLBZU/n4CT6QpEs2ca75wOynu5rsn2jvwRM2Ul4kdh8805QD1Th4oJ4D0252oG7CR2mdq7eeqHwkVXQCFbVESLYZRIQKiICHzY3+yYPgtlDwkRWrS7Xrc3UX7/IQ+OL1dzr74Q8Jx6/OXqu/OkN2qeqGSdQnrRTKzaRWoEX+DeVVnamf7uXB7uTwgfwbv3uPX2rvySvtPXqh3dOn8oG22xg7B2qTHXWU6fBN53ZEoU0A3T31uN9MPVYMpwOZkmOjqjA+lM0KxpRoO7AQZZ2wuWQr3CcIhuE4MoFMZFrkA8cl7lKR4AW0qJaiKe/j+Wyu2XRGemLV8ljzoV+CdUjP+7nh38wUIQaYpFJHRiSDfC6XGeCWSu4mg2pViHAldVuNWgabai0qBmnL6QtCs5H4wCSxLhviXwFQ83ueoWwn7VsBH06ab1iH4aLBLQJ7bMsaTkv0C8JuH1EFMpW5YII/J9BAtsdn1r3kGW7UV2rVfL6j/f097e7tajId/J0yrMU89/q/+Dg7O8sDzLccanpjrOe5nzEHW69/MthyK3RGhNx3OS/v7mo6ncoh5/Hr6zzMdRuNFX1oOsLlb8XR17GGNH+JP6zDv517dXUl2+BDZ//Gbx7+/vCD3rx9q4uLy6yDkSm3NxSunvHaZJsb7W/MZY7bvyv0+lD5Gtus23V4bOFGFfw1YS5xO30Yu7+/r/2Dfe3t7Wk+n6viu0Spqd8+8MahD37fvHmTv4nsw+k8NMd/trujTTaoUjb14nvrs17DcfvP9RaPjQhxqZZC31TN5lPqnill6NOePrTd/iltb/BN8ffh4YEePnygR48e6eTkhH7dk8eB++T0wQOdslF8gMycNkxYU0e4jjUk6gvfxP2G6ktDwyc3ZXB7pm2vvwm6rfecHw1hQ6lVpVYFKHWIuw/cj8IXwiDL3sVNLduxUWqb9yeMY4vt2WBUHWO9jay25ppuw3OP/TOCdz/PU6MvPW5HkEvUd8ragR6UH2BdRfLHYZ1dsgAAEABJREFU+JdS9Gd5U5c1NbbjY9q8PwW29a3j9t0H+FPU9W9LR6OvtzFav81z3HzTEXfTA7/nuetz7ss5j7kv+bf6O0v69kWwHpTnGM2C2J2UWzD6IZtrGMXrfobr/IB+1kWxTXniYxlXZ77TZg/wHZPMNBCyzG0Mz98wF7HvwHsofcPz5zZZg+XN68iztmD+bTyjTves6VLOgq7jizG23NT4YgWfLvBnUPnpCv9lc8ducJ/lsMYc84xME2EYMFSHSPbd+ByQ4XS/ptaBlDxCVtwWfXBYEqy5g+8H6YrMS/iXrGuvGONXKrqOqusy0WIE3yAL1lwr1kdL3rHdzq7a3r7EoWwcHKoeH2vCO3j64KFmHN7ucIi79/Sp9jnUPeTQ9/i5D3xf6uTZSx1xGHz45LkOHz/VwSPw+In2OSTepez8+FQTDo/L/oFiD/27e+pnO+rmU3UzUGdasX5Z8S5NWqq87u+xt4+ihAouKsRjQGnq1+hMmY/7hNQjaTRTeA047XzznN6Aso6PeS7NIl8JygvcKiNz1tgav7ibnPuvj+U1+uWmxKjM1LjJGWIt58Zl/gDdJevH8/yvRC62Dn9XrNk8RkZ5qy+1aDaf0aUHOjw+0sHRoXb3dzWd8c1Sq4RQyzau2yRocFtfbU1viCghFeaZSvnKumxSi2opighloFBEkIYn0zUcR4AsBX3Sch7raBeHeRz+9hz+dqDvV/J+QcecZnh+s40UlUIZqCKpkmHmDZzX4DfRli1KUu7rxghxf/fRawAc2wMGmUCuSDFVlLnKdE/T+ZGmHAJPdx6ozk+k6ZH6Cd/chW/umKtvMzABU57fiaQ1YoKuqiaD8cs47o0o8LC5DQjoB0ALubSAyOZqmxgKlJlrIVSoMZ49dluh7dHk9vbQ+9Bq7ybSnqLpftXO4Vx7xzvaP9nTwemB/Kekjx8d6cHTUz3xbw5z0OvfHH71y1d6xWHwy794JePFNy/1nEPi5794rqdfP9Ojl490Spmjx8c6fHig3eM9zdGdh8J7jJXdUNmhHTP8P13x7C/YJ7jUQhe6bhfMXRdJr9u5rjgMvgSmVxwgX3WXWnQcCnfXWjJmOvYqOlP/tjTH8R07EM2IFW3fgnr6xcAnzKEkuIgLO4aLtAhrZxLbXPewNnn/7iNu/NhInosx+s9J6Z+sjgEeDPgoRaVUeX/S/I71zorvY3/fm3bMGz284V1piUDeoFwUObjnne+ylm2MiZ75KOOUddqw7E9jNPBDSdTCHPIjpKB+2z7hm7jWqoiQ67TNHXsIhu3g6ZVDRKjQ3m3ZJfsdhsvpZwa3zYiItMF1OG2d9qH1m/pb3byhHUNl2RrfANfAzLu9mpH/I25BKyNi8B/UPiy1yn1Va1EtJfsuihirofyHXASxLYgc9/fo/75rOSYa47Hh+N7wOpBx6XhjzjIfogzhe94c+VlwaUySUdZ239CqOraL9/0YL8X8knl+FqOEiv4cIa1DMdY5amf1OKfnQV/xkbPiwfFP6XvAjtRx8ztkcjGB8+w4KdLg6XSqHRa9UxagsNRZH45u0KAVlQZPZhNNpxNN3GgaJ/JWbMBdnbP4evdO71+/0bvXP+r9mx90+e6Nri/eq7++VGAPr31N0GdUKO9a3SA4AA6/p7UJtE0gAn6ikBzi0kAjQrXUYUHHxtgem6GlltxIvLq61NX1lbwB2VG/277KtvPSc9uxQQQ0KSJUSpHLJnWc9hUQI5BR6CY4voaznBEsLG7JbEakc91L9vhHgD3Zh/i02T4GuNMNvktEhCJCHlgKKaHPCZGigSjFZRC9dWUdrucj6OEbgt4q+C+RcENu1Yt3sGtsQ3p5nba9RG9JD+23kpD/ZebAzOiX3lxvlmHmH+KDPT39d1/drmqEsEB/1mBb7lYQjCFajhERH1J9LMQ6A4pWXMudBvaM1Y7nyi9Ib6RfXV3zMXYh/zaV0z3juTJfzGZz7XDg681rw/NMnU7kZ07YkdrxYdJ7b878GFzgY3lrfj6bxLepn0/a49J3ERGYFcl2v/a01TQiNGGxMp3OknqO8HzqedY+WDHXNPreBUP8C2KU0RoDWeuYTTWboYe5137Ao1rhS/uz4Vcp5PnI9VnOfrMPHZ/UmnkRVMAlB2ghHaUoIhJm2+6OjXvrHbCS3weOu/+cb1j2Y0Bd6ouITb0R1CHSUVQK8VjXKwKuZpDwOBLpSdsnYON+4v42K3yZVRXm8YkmZapJxR9GmanETC2mWiFzxYbORdd00UlXpJfkt/kBGyjHmhw+1A4HwPuPX2n/yVfEX0j7D9hM4YO0srGC3i4muYnSqajj47OPqhGNdMN2Q9AIqWBoIBl8TBUQfGAVPrRieSlxELw6f6urN9/r4vW3unj9B12++U6L8x/FjXfZUsHHtELqDCIrsFTRslU2pSa64oP4usy1qLtacFC9mO7rerKnBR/XnX/bF/igu8P+Ff5YYv8SO62nQ1ePkQMKPgrhZQleqVUzxtUuh3g7bGDNGF8MXS0Xq+xzIYlJMpTBseDdC0iXBjWIh2lCWC5koFRU1ghTKXWF5YgF/vM7yuNzOplqNp1pOp3ms1JLUYRtbfK4u4vGmLgFDKcKhlHbQOsQEanLSXLVM8+YFsZhLUUFGsZaLiyYN0d+GtaFq+4VdJ7tdJ1Gxnlex/b4WUoZK8gGoMaU+jFHwT9flnOZjrJ+Plc8+719QLkGb8VabrFa5jrm4uJci8W1KnPpPhuSPgw8Pj6WfwN4Optpgo8reT0+8yGrDzB9wOo/9ezDzQXrtOVigY4BHfNURKjUqgnlvClmXQfo3uOgtMMWl/OG2rXL8pE1zhkdZR3f4E7aa64xr0NPT1sWi6V88Os/pfzdt9/q22+/04+sFc9YO/qjqtF/yhB5dzt65qweH/T2CejRY33W7bl2webfgjY53Wh3KTXHmv/ssttwyObe4eGh/CzMef9MmLcr7S2V8UHbrfvy8lJv3r7RDz/+kL/169/89cGv273EZtfnvnQZl/d7a4f3mA99rduwz1xHxY9+vnraYt2Om+cfdLKMZWfzqTr85f48Pz+jP65l37948UJ/+Zd/qV9884182NvTHrfpAPsfs9H87NkzDoBP5N/Mth1+xqIMz1PgsQjugLs0Ut0TPpV3j7hZjfY07HGc4gr8Z2Q92FCnEw3jb5J55nu422/2gcspDcvY5maZTSIjH3KS/We5ua5tuJLtNHHbbDiLZ3JoS0+qYz4y+JbANx6XDXrTXspaHp8lLynFbl1rmeQ57oip4fiXYqtcrOO2fYTt+VKVH8iv9W74ThsbxlbEfGOL9R/R9EBjPGTkzs18j6X70ORxZ38a64L0LdfwaDmyZn+SuDj1uy5jWzYixHXDipvoEBsZIx24H79TGdfN0HPC0iNFD5cM30xtQFLkkloWeEyDxrrKvuh4r/g90/FO6Hk3tLESRHvzyO/hoyUvt9WyXqvz8Cbvc2+BbcaH8vEh6xOciFDEh4DJBV9B6Y+BrH/Hl/vPfXQbnl/JoR/dl73nWNC7f+9FE58IrLmLVlG0AP5W8KHv8O3A9wOP0UUfHK0UXfLuygNg1qkL1qkd6+XgULYcnWh2cqqdR4843H2mo5evdPLV1zr9xS/AL3Xyi290RPrg1Vfae/lCexz+7j55pvnDx9o5faj5CTh+oOnRiSaHJ6qHR3ynHEg+6KWOjrXIkjqXdaoBEy1Ymyw59F3WCq9qRXxVJupLBUU9ben5ZmmqukFhRAR5os20neejA9uHW3hPDd4GgkPai3nztmW3485r0ashSwkNIE3MZanYMTk/0wxbHj2NcP6n0JDXPeO9mReZKTmu28E5EcEj3LRiHeU12pV/sJB1pP+qzPn5BWuqBWusbiiIbIRLSYEP5zs78vr5gLXh/uG+5jvzXDMGaxoh5/Y0iXYMLXacpGQVhm5CBAwu501Y+81mU1X6z2VyjDJWI0KlVkWsBU0Nkfa1BdnfbaXOB74c/HYd7SCeuhjvK+Y0z3uex3rmcBFcl0GUC2XcZd3pYPzkeEKErXxSbuvY51l3dOpLp2ZEjw96SwFf6IqixneoYi5N9lVnR5rsMMZ3TlVBzE7Upsdq9YAxOVevGd9ljOE2UeN7d0BF2USKcRxbJ9AAMrA2VLG/3IOAN0AKGh4pPdx1JyCaHFNEtU2ZAkjTJr4RG9AEHdOSTSszKaaMgQk+MGqn3ij4o7bMq/Oi2d5M84O5do8YUyf7Onh4KB/ynjw/1cOXj/WYA+JnHAL7UPirv/paib+E/uUrvTJ+9VIvfvkcucd6QJmTp0fo2NPuyVyzw4nqXkjzjrngWtdxyb7HhS76M52v3uts8U7ni/e6Xp1rsbrQgn2JxfJCV+Byca4rsFhdatlfaXEHSw6JVx5bOcZW6ledujX6VS+PMY+5xvhtjLMm2rzlZ6waUo7o/5xgLzSauw2S/yyXXW3Igxjva42IUClVtVaV6mdK8vewv48TPggG7tNGfzKqRRGVKOsyhTSaaZT7fITWIdPrMbBmfSZBoe7CRRlNZjuqUOEdPJlUTScTTUCUkG3097Pb0WF7z7zXsCEiFLG2m3Iua362k/0J20rhL76sY0SE67iBddoO15F7DcuVzOMFZDO/uK5/7wWCBkaEwv0TIffRgMp4o+9KlcdeBDKhTYgIRdxACtnB7hf7O995uQ5kTuZd2BjLjTHRTOG3jDOwuCioLD7c9KcJoYjYak/JeC2FdtUBjOPKuq1Up+G7rfoTBz//mzYGLuIt2LVOKxZDi+W1rq+vNB5+XrNh6J8CyYcfp9mU4AHLDiDRcFzPBpvz7WQeTWU+DSiVFzJOteNXbEImcsNtrZ8D1muDDbTLC15MZ2e6OHunK3B99laX4Mrx8/daXV6osVEXPMiVTb1KvduHwLxjeeFLNCehdcg0t4hQxA1KtmFMS7UUzdgAnYJC3orJ4IzNtXNs8uLQD64Xim5DtpV2RYRKKXI7E44nzI+sTyFfihgjkogmRCDORWT7cu8Y27ytuLPuYHvwjvFc4I1y6+IR1OYLGhsj1pk/RWIUcGQbI3+szJSHjOVbM/yAbeA8YyzzZ6ZZVRvmWvrMEZN8r2yqDuGOTcr5ow8pCd9KDKLry/KGQooIhRyGu2OfA9fTM46HuvCXGRiWBAWolUH0zuV6RtzJupN0+Z/CTRFaS+W2h1kBttOQO5f1ScEkHNxvQ+aEPghjGbIzz3X0zCd+lvxM+dnyM+Y/93rtwwLmi4ZvPM9MJ9P8rSd/aPnjyxvoft4imF/QhsncbfHtPkrm59zSXsqa3ofP0fERmYhQREhcttA0IlRr1XQ60cTzDfEQuTTEC5We+a3P58X+H8eFXDQhynvesY4JLwtT+ykUVsIQb47JMoW5zPmuZzqdcVAwp95p1j/mpzB1U1AO7ptG39z0z0rjAsbz4pK5cXgnrHKh39le5LGW4g186sJGKowIRYS4cYWiMI+WmjZHFPBFiKwAABAASURBVGWwTYyBBtI20ryq+GhrQCoKFb7C+J5SJVW51zJRLVP5ELjWuUqdSWySdPAXyFyuxMdPA+JDqHCIOuUAlQPe6QEbLCeaHj/W7oPn2nn4UjMOhCeHDxQ7h9J0V63wMRpVnSqzWkk0dCYipCjANBRhYCcfxJUSpS14PwEOgSsfU5UPq7g+V3/5Tqv3r3X97gfwva7PftTq6p06PsY6f2DR5tyQUmhFXSvqRwt2F122ShuqzjXVheYDYkdXZZ5t8p+7XmLzIia6biWxaNKSBYB1dejrQUO3gfEaQkAMyWNhexz09AUmkeF8gC7uaKAIVzjdpJIItI9x0WexhuNrSFk2kA+JeCQ8nivPhZ/9mcctmEwYtyzwS60pgxFqjLt+Gzw3fnY2GPMw2m0xdCeQpeZyyDYnyHdXKvtQENskKfR5gbZYMFwgiBmQvMjzc9LwY7deN/WsadwG1+08F0vZzY1CvBfG5JBCEh0u5znUPzySh5k8m477efXBr+dUY5n8VWqZzWby4aYPFHf3djWd8rzg1wqse4GsDy+9GeY/q/z+3fv8YRyvg3zYaTi+wu7KgnU+n8vzsvVOc06bKJh3XKdlTW2P7TRNUNbpDfhIW7H+9MdaZ+p8bygQ9/vB74RzNujevOGg9YcfOGz9UY6fs1ln/Z4z7dOk9KHjdCrtxU9Ou39Bh17X7zKG4+4HBOX5cIL9O2zw2S/5W7/7+/IPBZrn947HZETI+q+vF3r//ix/2/eH73/Qjz/8mH8m2z6zrdbvPrXeKT6e46fUu7cv6z5go9iHwPt7+9rdGfohItSnvU21FNmnu9jjg/XZbIqZTT6Iv7y41DWbln4G3I9PnzzRq69e6uWrl3r46CH69+S+2aF/nzx5rGfPn8F/pIODQ/k5KtQT6I+IHG4RIQHuN1T3hVDcx/4kjz4g32Mr66Re+8/+8Q95eZy9Z539nvX2GbDvDI9B/1lG/zcJuAQNXK58BElf1mt6G+aOuJ3z50u5PmuHYiNX+sqUiY8M+PSg+2wA73beDY1vr8bYNBhYZPUAn9Fo7kN8q1zyNmnUZnybOv45wJ40Dmod2/EsvuY7L5HMP+HN+q3O9D447z9w1wONcXEfz/wRfi/0+X7o1Od7bRhTwzh06S1/u98Nsz8DY8mPi6KMK/NHYVMzRr7jP4V1mbFNpmMRu2B4DqQIKwVcJGCIEDliRxkeItJO4QcWG9aVcz/vnW69fsVdyGRRWb/3LdJ3+M96I0J+v7icyyP5M640knKmkLy248n44tu2Bsy0ubfwxQr/LRXwOLkD988AqWdu3YC+dJ+OaKSNMd0h2ynk35bt/N1QZ2pTwIGr5rvSzp4K7+vi9+jhkSaHx5oen+Rh7/zBQ74bHmnXv6n79CkHv8918PyFDl680OHLlzrk3Wzq9D4HvjtPn2n2+LGmjx6rPnyoenqqcnis2D9SYW3AwoP69tXmu+pnu+pmO1piyxK7FqyFF3z7XQNTY8m6eMkabglvxbpsVYs6eKtSh/ZEufXNIvG9AhoDJt0X0vaBng/2nL4X4lnyczRSx4HLjEBCLotWKfzcGdSE3HYeHI3QF4XYlBvLm4r+u4G2Ag3cpJp61t/+nr1iv9NrjTPWIGes57z36e/bngnBY8j2DzRU8eve/q72Dw/onn153TthXaaCLaj3G10OtNFmNHimZt3G2lLyuRQRqvTVlPXnhDoKaZHBpYgYoJCD7wluYV5IiHCzTizI9cRKnf8MtOFDOnjjM+B5zWvenrFvnhzQYWINkhPb0DqY5+hALTugyf3c08c36KQw3OdAyKC3qRCbMA5Zy8Zcrewrpkfy4W/dfaC6+1ATaJkfKypj3zJtqp4DYKNBmyboqAMCyrge9NquYUwH37uRewPBd3fwPTog6JABwpoYAE+bEBkzK0HqPtonnz6nut6oxCvM2hQT6KRJbEq32ssH4n2hPwKYAh+QK2WaylSKWbDPUFT3JpocTDXnQHjvdI/D3EMdPj7WyZNTPXj2UA9fPNIjDoafcDDs/1P4+TfP5QPiJ1891uOXj/Tw5QM9fIHs8xOdPqPcsyMOlA908Ihvjgc72jmZanpYVTgYjh1snPcSdvr/QLZNnZZacbi7XF1xMHyRWPhwuLvQYhvsX1hmyX7+akEZDrVW/gFxsOT70c9PB8/fWx5rzc+SqC8hQgBfUC7H/r2jMdp8DaDRYUj/3O2m1jRBeR9SpRQV3hsRTksrvpMX7MGuEoxb0p4vhnmQksiVWlRLUYmiACI4f+jznjVU89SZ1PxtIHr/NVR/f15y0bmhTZgBQqVU1Vo1zp2NcdZ7fmd957Zs5jkJeSMog+3YHxFy22y3bdRWiIit1KejLmtEROqOGMqaZ91+LgyvH522TbZTm+BUw2cA+zfsTeRj/I3Av5uIPRcRCvqnRKQ/i+OFfgalVvqxAGRCIiIHRInGBlIIh+JNfMsc5H42unHNzzuwwW+s+26An7koRNk/3bVtm9sUEcr2ZbuKSi2qtK3WqgmoPI+lVpWPmxBkfQxuNtl3Lr+ohxxaGJQFuCY38hcc9vrPyfm3P4xLDmWvrq7lQWunFQycTCbypuyEDS0b6kHszbkLNufO3r/TOzYLr9iYmpK/w6ZWRX6UeU++f3vj97/7rX77m1/rW+ibH77n0Pe9lhwEd9eXEgfQExYttV9Iiwutzt+xMf4GvNaKw2AhU9kUnPJwJ1jYTEBhSVHoRB8KF77eDP+50KGtymFAUxUl1iiKCJUiwWIC6LTgZbYEPbrti7P372nPW51DvUB0u7yZ6ge4UUcE5dc+8UGM/VPgRYRuhUzi73FEOb2GiWLMazlZ3pQ136mROm4gh65bd+yxTeaRxeUyTplKMf7DtoghBYsr9OWhUU5CzQdQBuod7dmiNG5tVwr9zNuX25t+YWw04LFoioVZf0RRYRAMCLlNHjOYjblINVJboAFZ7r5b3Mf8KM+6e8ad0fH89dRnKG2IKApASoNN+qLgMoZkq+5HxMh3Gxu2tLUN/TpOwzUEi0aEIgJGQCFcTgb07pV8MkYqhTIuqIbQmHz9AbZcLOQfNDH8fLl/ZrMZH1h7OuBDa/9gXzu7O9rZ2dFkOlHQX56P/BzmQpPntdFhYbV5c+RjcJvu4mOyI78pflLvKHtDbZNhTihUSlU1as14KWVIw/O86km/1CpEGQ+d7Bu3MRcL+OpGlyQMCtFvDEj7wuMaliovjdl0phkbFtPpTJ6Hrdt1aShAH7fs3x6fpU4oqvJqvAxd54J3wTUfxj7Auby8kOc//zlYfyw7b1gcdtjpsdKjE1A29aWmj99spzAmIuT50rZ5EVkKaRAR5K7bhm3W2Wi/1sG5G6RskaIoQBH/oqrg01Kh+KOUCdkT9XzJLXjxX/KRcn610vnVUufXK10spcu+6ppD1NVkT7F3ovnpUx0/+UpHT15pdvyAj7N99fhzVaZaontZilYRiS4kvjU38DvWIFuVvEIfVeaeynuqtpUqH+SFd9yEQ+EJB8KxvFB/+V7Ls7davnutxdkbLS/eqcPv/eJSbbWggpWsB3VyYD2uxarxgTbgspOuaMOKA9+eg+8Vh8LLVrVwm/tB5mrZ6WrZa0m6V2DVXVANeV70+2DmDYdtht/p16wDRJkIW2CIEHAg1CEQBkklN6RGDB53CV44LRG7i1BBb0RRBHF8W+m7St8NtMrU71g/I7U4TT9DSykK/jEAuRjX9G+/Qac8XHV6PUdoHSIiYzm26Jt8hlIGzwxZ5GMw96EhGdncIkIRI8xuWT93J0SOIriDZHBzXtaHj/1Me+4annHsXI/viJDblIihbU1jPylNsQ63K3XwgbM0+Aj33Hmdz+1C1xxOXvH8XtFvPkCjJHPCjDl0V/P5HH9OBnt5vkqt8hxRS6HcNWued/m8r9Db45sVg+3q8ko+pHvrv9LCesj1uH9nnqf39rQPvC60TZb1fGF7bGtEUF/N+pxvjPY7PqBXUvzQ0V8Zp96OQ2C34c2b1/nbtV4/3j1gdR097Ug/8MG6ZAOipy8r48Ptiois231svSvWj26b4y4bMdg34d2yM9/R7u6u9n3wS5vcPs+nfvc4z20U4Yo1rn/7+LesYf/pn/5Jv//97/O3kc/PzuV2p35sQDTb7rIHBwc6Pj7WyemJjo6Phjp29zTfmaf/I0K2seEDPw/eXLTs8ckxfTaT6/z+u2/1h2//oDdvXyPb6eTkRH/913+l//Sf/7Oeselse61D6PJvC/u3fr/+xS/0jA3nQ96lzq+1KAqIUNhAqMAYT2r+B9jKQd5lEh/I3WUEYqFaigoQYUEfvX33Nv32d3//9/rbv/1b/c3f/I3+1//+3/qHf/xH/fZ3v9O3tNU+9ljypmWj3DYUMH7q+hyZn9Lxk/m26q6QeTcIPyz3gXEr9YzPTo3x0vO8eUzCQbqXyG/EiBB1zDq36zLP6Q/55n4co3zbcmNL8cFlbYuf7A9v7UPWwCGDa4hv37eZ23HL3E2b9x/4lAc8TkZ4fBjD+GH05DgyZXyM8RxHQ+9+Su+fJO9j3bnhbyKfqM62u1VboNimzcRdeE2ydZv4VjPRIq/H8jsbvmXM88a03wErv2eYcwe9Q114Tj4MzDz8x8QlJrDkLS0va7Bs2ARSJo4b5htD3DmWNsx12mg8YY2IIeID9MVhrGWkaQxKc701UphDuuGGhhl3sKkVPrIIcLfFPw8uP2Cj+IOI7b2NWHvBNJAf0OAOKMyUAaCxhgqHm5EY1+Mriq0os+IdlXB8jSWU1TTHHJLpAtnrLVxR5qqEFpOq1XSutrunykHv/PSB9jmsPeI9evrylR59/bUe8V598otv9OSbX+rpL/9Cz4Dpk2++0aOvvtbpV690gvwhB737HPLunD7U5OhYw+HunmJ/T0K//59e8W3b+GbrWU/5wLmfzNRzyNvZDtbBK9ZoXakcJgHS/TbYY2uGeZZBtjcNZPFPW0NQ0X4jWJcbgqopg58RJ9ciMnWWR4BSaEjFVpzBpCEPcoef+mC7/FBykHQcdl5ZX5bL5EduAX8bJG2cSdLtvBvr5LwY8yQnRRjqFOunnvXuFWvdc/nw1+tbf/f4v7rzL8Tk88+8kM871OXqbKpd1oa7rOVm7EkU1oyNOjra4DI9o7MPt1hwqGxzxSaWkY0TiDiLMi4REaqlaIper129XmIJwHdMz/tfhBTeokTXV+bkzfVbvlOXv/27VM93p9FMtUp+xzeo57+e71Irx5K1JlsyREdew3kN1jbc9+5j2GrRS9vAD7ZCm+B+MQo5RtWS79MlB7p92VX4N4H3Hmh28Fizwyea7T9SnZ8oygG6d7B/pq5N1a0Pf3sxtlvB0GzwppYPI87f5g7ptt0eWA2RhONGps2hCsdHHpSWYhOto88s0eA1xw0OgFtBouJ/4jFpigkKgOk2aIICmfGQeMUB8aostSr0G+itY9ok0HNI20/4yCded6pmB3MC6d97AAAQAElEQVTtn+zq8MGBTh4f6fTpiR4+P9VjDoifchj84hfP9OovXujrX73UL/+vr/Wr//sX+uVff61f/OqVXn3zTM++foTsiR48PtTh6a52Dmaa7VV8LsW0V1+xgx2RRXepq9U5+wYDrpfnSqx51+xdLAz26hfsVSyWl3z/XCJzlViurjlMXHCovFTvsUjvN3rRGMdL4LcoTabJU5OQ+xADPzK/ydTQOk2hWxfdciv9xybaWoHpXWhtjak+CLYSa7iE3ADdhOTfJD+M/aTAh0Xu5VjPGh60owzv0ojKWCwSc0+PP/29teL7P+c+aM4TzIFkrUuFgvdJIJ8IZWjI9CBp4xkZwZ5HD8xv8DzfZIFUeMeb1nUfhgLc0es7xazK/R8RKrUoSigiYDXZ/o5vfaPHJphUS9mhkAq2j4igjG6HiEhdEQO9nXs75Ta5jh7dmCUFF/pFGPNGn/rbN21jb6O1ZrMSFEV6vFAwRk3J5ML+TPj27x72QETI48v9VFnTlFpVJkWVeHW81MyPwB0GxFdEKGIAkcG/jLXGWj77ifHQ5T5Tz77TGvAyDxnLNTucMtY3ICAG5I+9UBMRKiCiKEpRtrEW1USFVnm/s+iPCB6MjUaMCPEvRuAXGu3B6E0rbzBd+rdxwTUbXB6oSw5ETRembCpa1roiIg2sdIJRaID9lRt7q16Nh13U5QZSvTomkQWbkZf+CX82Ec/evtHFuzf5276Ly3fqF+eK7krT/ppt+KXmbI5PeZnUqzPp/K16ZFdvf1Ti/Y/qzt+wQe5yZ2qUi/5KhUPjwqJmwkaK/0z0hIr9fyn6T3Hmi8UvGbzpl414wTQWPr0nCDYNF2yWnp+91zn22Rf+LRq3+Zo2X+KLa2xfLVe5EAtJblcJd1aV2x4lFBHipgxENQI7kucbL7sk5Fk8Zcz4KNyDzjQd4bQxpG8GKj3jTsj6nGeZLVDnJkU8XHmIOzcR1oTYnasho4QIg1gj5mukjg8wx5BtGTFkbXRkxIruBUw75w4iC6HIL6/7QNaHV1qSbPtpNGfgojGkiBggaAKeROw2lH7VQKxgA0fMxv/I+I7UncsyN7AtPc9I4/lLimFc6zLYMdoE1cYSfTJYdITulgk4t0DCMiZa244BtusGZNAe37fhOpx2UWNQs24bk+fY7867AfnWz7PZ8czlvMLBr581Y8mGsPni+fB8MpvN+Caeywe/czbIp3x4mV9LcXVpVc/z23iObb3LZYYN+wBNgd5tdkTAG2B+RJgkImKTFzHEM+Nn3BptdrGIkOeJRNCGUAbYzKMFVDABNet2OS8YOm82GSwWcpxQKiJy/kFQDpZNkCjMQ+knNg6qwfzsOiNCQX76Cpt6+qn32Mt4k+txH/hg5/r6mg/jBQt5wLzvudCHgh395jJW4yVtT18uyb++9qJ/od79gT4ui3wELYfHkGmLBkSEIv1iSi5p7lzI09vNsW3FIQ2HrpE085HpKdeT57SgBixV/DIpRZVEQa6ha8V7asGBKK7lk2SizoenZUea7muye6zZ0SPtnD7R7sOnmj18rOnpQxU2cLS3rxXjc4FvlzW0Moq04v3S8fHXRYdN/drqUPE/PlbJVqHegu8rH0MDlqp8JJXFleLqQu3iXB3vxxUHPCvec/3ZG9Wr95ourzRrS96LK2ivGW2b0ZYJPhv0B49Aobk1KZXzXsQG2tiz0GlAfJf6MbBFhrALc+j7nsVypyXvt4UPEq+X8vvueuu916yZ9lZQqDPASEMEFDWI0BkRiriB5WxZZiOXlJvHUjfaNxTOcoWyhb5KEI+wrqJSAhT6styi5iOhIaDIdQD3seF6mudaeIPMcHfefRhyP3EP51GPnZxw+h6k3MBvlqOI6XadPTYlz/mIhoZ/os1S6G6gC/P5QRXPW68Vz+CKtZXhA9CkfiYX1xwYXuuadc2K59a+3BxssoE14xA4SqHWUI9v3Pf+bcvz83Odn53J68AFc/KKh2OF/nFe6JkzrGvC5uR8PuNgcq7ZdJr94bwl4+eKOq+9XqKc2xoxtMP5Rpfz2Yoxt1KH/p50Q68b5vysjznonGfhHYfNb9680Y8/vtYbDoG9UWfbLCNbj+6IoGijHV3qdJ7bPPrGbRvG9SLnNNtoGddl/07qJA/H99iM9cGvf+Bon2fc/ppNZ5pMJgrGXs9zu8Qn9pH/5LN/4zd/8/f1j3r3/h0biRep38+bx7zL+jd+D48O88DXh7XHzB+Hh4dyXTPmED9PESHrn0yr9vZ2tc/G8C6Hzzv0kfNtp9vsH6B0PQv61r5/9PiRvv76K33zzS/04sVzuR7rnKPXB82vXr0i/2s95WDYaR8o12xLVQR1AiJcYTeoOU2skfwACqaPpuEfQqQjQhE82fhGxM31uDQUpOBFRJbx2LxY/xDBa/rzD99+q9/97vf69a//KQ98//4f/kF/B3z4+48cAP/jr/+RvN/Ih+s+DP7DH/6gH374Ue/evtMV3ycr+sF+oRZFRMJx130LJGyz8z4OhLDy4/lDToTrkbiD21QE8yFcAbhGknSsw1Tr8qakuTyW/az4OfA4a4y1tjU3EMVCWoLsNj8VyaUHMPmTGuJIa8inEKVH7kC3sqRBTNrQFBfhvqLwsklk33eNeaYDKIDgEBd1NGA6QP+i4cYq3bLKfBFM7wL2B7J3ZT6VdvnbiAhF3OB2rjZ5WgePgSHaINnTzIGOEmewOL8xhnrH6cyUyhsyeQV3MPJMRfpeIPrBtS3rzLvpYZRhDXalcoRI2Z5EJrl9/BpK+T6gudzYFooNXCJp80hHO8b6zSeOMMWzNFZsqP3T8w7tQI+/nCf6oTGnGR0LJv+AXzA3B98gXRHHJ33OhfkuRlMPRt2urVFeCjVMoVoNIC3s2ALRzTXIkKRQo6zuQSRPmxDEDEjmuAa/0Uds0hhXwcCXaIIqVg3pRpoaybe8deUcQru/jFIyBmTzifqyP1t6q1FjgzUgRblRLXsqLdG6xpoVH3WgH+BlQYdPDB/qdrxvVmCZqFqwhlmUqqtE0SXpS/KuoNfwnLfknbecTrXkvbjindrt7Gq1C3jPrkB/yCHT8aF0eqwA9cEp6/2H2uH9uvvkifafPdUh79ejFy91/OKFjl++1ImR8ec6fv4scQQ9evZEB5Tbe/hQe6cPtHNyotnhoSasuSa82wv1B7YENg3gXVzpEexlYSuj1VAPy98xxuZwCQ+O6ewbOTT6vjki+z0iNPwTVD8ZAokNUBN0yC1QZySU+kZZzEsT8ptGWucFY2lA0GejrLDpXuhzwqjlI9S6dTsvxjR5wXNc8G8YpBlhuU702vaK71avMd+z7/fu7J0cv2TduWQu6PCDfW2siHeULax3Z4yX+eG+pvs7ip2pGpvRnhM8T6Qcsq6D5q8bF8J9Qxz/6iYDnhlkM8i9ZvT8RjWyvYWx63VpqRPkkBlEaRn6krO+OelCSeEldY81nrpePQe+Hd+NPfuqfbsmvWA+Nq7VsV/as8/akGnioQseOjV5vFEjFH1caXLqJQF1fkJro6CFqPu8IFyIF6jTjRHRVLGF2SagUdRDV/BWrTKXTrSKqfq6p5geqcxPNdl5pMnuYxVozB9K01O16SEyu+pipo5D4B5PaN3uaFp/Vzdoz7ikDZjak9+F1CUNqKh7jbKmmT/GG/mA9mT7yBsO85s5QnFS52kdhjgGkLOd35POPOoRh7w0W2FaJbqWuABS7Bc09gtG9FrpLlqs1JDpgZAvHAJPZqHpDt8tuxPN96ba5UB475Bvh6M9HZ4c6PjhoR48OtbDJyd6/PRUT54/1NMXxgM9ewlenGb6CfTxy1M9enmi02dHOn5yoMOHuzp4sKO9E77vDitjPVR3G/3RS7OOvuAwtzJ+ypWWOteiN8503b/XdWecabGCrs50tRhwvTzjQJjvoxV7RSvKsWe/Ykx2BmPQ47DXQg2NLdYUfkssJfjCN1LH+O1Iryl7TsF7O/DaDZoCTQKmPwXLbRCo3roa8QFrLbGmWQPxKOoTxHOsj7RQ+wiUUk6U0c8JNsBlNzrQ5/QG9yl1oRFb+bCCcokWEjob756YTlSmU6kU5ojG3NDlt7m/k/293pjXRKA47XKEWEilVlVQKAeXvmnqmc+yDHQsRwYublnWvCHmEvcB3Sl5Jy9u0vYyCmFYVm6GbEMtVVHIxV7XM9piKkIhz3LbiBjkLXO3vRT5vAsdUQp2DEYW7PC+Qak1W9Kzx2KfdFBMw7+9iA5NoIahFeuIE3fgJLlb14ecrcx/nVF8dK9h5m9jS8jejIj0q/u14GOj1pLjLumaV0a5kRbKGZlGKS6z7z0uGnNGz/gcwFhnD8rv4EyzV9qBlKFAS1A+e9L0TwPMUggbQ9m+EoyfsS2m2caios8KaFnL0c401Q/ZYHzGJERcabFy4LwVm4PXPuRkU+X8/CI3sbzJZUeI0DNKveF0fnYu/8S+/xygNwo9mEut2mXT7Oj4WKenp4mD/UNN4F9dXevq4kqrJZM1Brlxlc6oGDCtRTvTomn0iu5abXEp/7bvhJfBjJddbnR3C815Scx5WUyvL1Qu3mn15gedf/tbvfntP+rN73+tsx9/r+uz11ot3qnnxSIOgaNjQ502TfHAlJXBhDb7ADiI02RFlVSaOhY9KzbelywCry7PdcHB79u3b9hgeiv/xkFjcMyns2xLY3B06DSvlsqG4FSVhVmlHWjjIaaB1EeEJPGA+DJNMMFQ/5DvDGRMNmVCETfIrE/dQsiPOkS4E6cuRJARiISCuG/aCiPPlPq3cu6Juo6GhkbeGjwY48QOc90a8sw3YwS6qUKCjnD6Q4Q+9Q8FEhL6ohBb0tvxLTbRQO8AEhmXIszRJuBWunDdPrdxDTi4gTtXOmFT4nZkLY7soMYRP5mkbglGhOTrHmSGbkKKcosIRdzGjZQUcvB9hNPANtvoNe0x0hhsSiZCpDLqG+CylszgtolTtq0nVj8rjTTZefU8Tx0HAp5brvnI8iaunzNvbC84sGiUq8wbcz6Qd3fmms0mcjqYM9J4KmnqsXSovMCfTGrKlFIUgUDW1IjrDpxnNDlEOO7YgIibdMRNfMj98ntEUH9sCjb7gSSXjMywKSDgYL1qKRu4PcU6EHTZFfPPZmGCHyNCpVSNMiIdIqDPVTW85LEFZ3NFBGIlYab7o+clZ3Qcwiw4jL+4uJT/BJY/hBccMnjOs2xwq7VoOply4DNjzt+lf2ZU0XNQdKF3HFieM3+6b22v51plwKCkNzfbx2iCgZUfZmNfDChQfEJCA5TB+inpFib6kHra1kN50zCvNxZWPXRAY1zZngm6dqYT7TO29uY7vH9m6UPcqZ6P0VLnirqjBlYx53MDlF3F7rEOnrzQ6Ve/0MlXX+vw+XPN2CAKNnRW6Fvil2UNrarU+b3CO60rnfyx1mxhC0VfeOVUYBp8DzbQq/CuKquFKu+6iX9wCVp4H/UcJi1e/6DrH77V8u130lhztwAAEABJREFUaudvNVleaIcP9l312i3SAXUfspF1MN/V3pTnpUxVoypEZi/eh716xk0DFFGJoinvrBnvNPdjKZYN9bzffUDm9/W5D/9YA1xfX6mjXEVmNptph82ynZ0dTacz3odTVZ5Tb06YWibQnf2KrhIh86x/RC1FBVhmXAA77nqvmQsWHOa4vmambkI4ir6IEBeACpBwe0qJbNcQp44YEGEZWVL3hYhg7Dbajo8YAGO9ESHbGeHyA/RBaKIwPdtugN1OUaEvDTchdxsp4+KUJCfrqqUmdRvGcohQNu9IBqK2d2DZ1szBRtMe+715vWLTynHPu54vlhzE+hDWz7X5lT7zn30+OjrigPEgDyDnPAdu74qD/3cctH73/Xd6w+HcBWtB/9Cb6ZV/CIC5wM924G+Xf/jggU7Z2Dw6PNIu48IWXlsOWM7zSYddGC63yX3r+avP+aaTD+9sX1L6fsX843ZFFNFKDnGX+RsZ/v+Hf/vb33JQ+Nv8M8sXjE2XQUhuTymV/g8FDEPE6Iocu273xcWFPKYvOEg+Z346A+Z5zNkmEUoprOcm8p95Pjo+0gnt8iGtfTVjw8/vo1KL3C6vgX/88Ud9y+Hlt3/4lkPpH3OtuGD97Da7fe7jiGB+nMq+evTwkZ6wiexD2IcPHiZveJamKtS98juRuVf0tA+FnyL7ks1lr6dd77u3b/X73/1u4wP3pfP+4i/+Qv/v//v/6D/9p/+kB/RHrSV9sscm88NHj/TNN9/oP//n/6xf/vKXOjg4yLxaatZZ6McoRcLOhAgBfI3U8S14rKVveca5sJbMKCq1KtAbUcRUJ7fffUmuStYheTyenZ3pD3/4vf7h7/9B//N//i/97d/+T/3P//W/9Ovf/EY+DP7++x9k/P73f9A/0ef/+I+/1v/+u7/T3/zt3+q//bf/pv/yX/6L/r//8f/pHzgk/u777+lXNpMY440aY92eoX7XbGvxKAbbFoiZ92CQu8m4m77JuXELfpNTgEvBzVfSjMAKbf6FdTTSAqYDSGiriFJMo819zk1uW4IGDJR82uu412jN8iAvKwDJC+5GZhBPevd2D98s6vL8Zth3pgOG8lQx2Ipsxk3vwJKBnbZ2RFjvhmeJG1jPTepfU+xjln2M/7m2u7whhQfB5xb7pNzQCVbn8eG+M9L/ZA196ByUkHZ3JIYkPYM98IlkkVt06HEk778aD15zWWfbgJTf0mc+sIxt2iArIeMTl9XeyGMajEHPEL8pSn03CTKHhFt8Cy4/ZCmCMlw9a0S/N5snNtLyfFJ5zkFbo/AuqDuseadVPeW81uwxpKNMv0bDDyhV8I9qBpdTVyMN4fJTYWxZ1DAVyGWBowhqpKKuCDQChXPy5kjCqTEr4xT0o+/nrbSmpGijNaw5G2vQNShdE6SdTyGvkxPwXZfjKNAGrG9RcJOmzJAnmVrecHwD9fiB9uJjIqK1Vq3BZixmndDzDuxYg/gdavT+oUDQdY13xxpN6vDPSkXLqIlFFC2IX4Mr4ldrepm06pr17mIyyz+d3NinioNDVd7x9fREk4cPNOWQds77dpeD24OvXun4m691+he/1MO//JUe//Vf6ulfAeKPeNc+/Ib1/9evdPTyhQ445N199FA7Ln96qunJsQqHyIXDQbFW7nbm1DlVxxp9xTfqivfgijFl2vOu7HlnNmjDCQmJHpA9lehIdfi238bI48CjZ63nNV9PvOHXHh82IMah+zv9jL9Qu+kGVH06jn7e4Hh3PR5upQX/BoFio0CLgrzQMJaUwyOHiUROKAIopPtAnj4VnA+CsjcYa9yiQXwLchkDn1d8PZlONZlMFKXSKg1ruYuz3M98zZ7f6zev9ZZ11jn7gEu+yTr7lD4T44eCaujRpGiXPj44PdaMA+Cyt6OeuaCroRUNXqJ5Re+5z1rcblQopGRCM8sUBCDtvlzyHdjTr2sWXKlgQ8WGCHs34AEEImivYusfWaR8l2kog4dA77b0K3XsrXb9FRZegwWwxUuGzFLeC/U4ErKNHIxNc12+yXdzbuBY8rOe5hpBZN9Hk0ovxlrAK4gWNFT1tKFXkeED2Z62dWWC70BMtYqZVtrhG/pAbXKsmD2QD4GnB09l1J0HiskB+XOt2qCnUYMIuCRj4w+5UKnM6EO6iw5eh1lJ13H3WX67w3c8gdW9eu5tfUcXKSUk66eRcrq50ehq5DWk0+frg8reFF7+VrDlSic+/NWig2t41HSZFrx0HjLNIN3jlQ44XXyAPGmSfzOY/DHP+X2sZBk2ExTkF+SMOpV8YFymvSZzaedgosPjHQ6HD/To2bGef/U4f0v4m//rK/3ir1/p6796qa9+9UIv/+KZXnzzRE+/fqRHL070gMPhk8f7OuRgePdoqvl+1WSHjvZBcFxg4QUtvaBvLrTsz3W9Asv3HAC/0+X1O51fGm+h7K9fmXem68WFlt2lVuzdr9jrX+UYXfD9BjJ+rQ7as+/RgdaWMsTefWNMs8FBGt953CYaafxDPPLdp6Gb9OkQW9mOR4QiQtwSjXgjafQK+mqExyFx8xjbjedyALwss0WR0WcEqknJ+2koYhu3FdLkbH8jcoNRJoiE/E+4SDSm2WagUlTZd53wLS/eV3gUv/daMR/5+zS/lV2GunO8867pyAs0TmplX2giz6+lFlnMZVbsH/XI2Q7ERMXkOVdbwem72Mr+VDTSEtrbI9Vk0yr1V+yvtZJGgBzbbntsS0TQ1CLn217TCPoIf1nGewbeG/C3vu2OiNQTESLySRR8aJ1GRGQdc9YB0xkPoIQ/O/W8nxvxiMCOCgpqiyT0y8F0DQuOwHPOHYG5tJv2E+Ea2f8maERsWmuDg9s2SErIaCtkPryIUEmU9F2tppP0dS01aUleKMqWbBSlztAm2G/u45yr6RfTYax08tjtOO/rPIa9Z8U4dn5PIZeBbPT80ZG0KZT/IrJ9gb1R3DajqugnQ6wl4maorFkeQ84sVkoFbsBytdQVm7ze4Ltg0/+SDT8P/p6H2rK9Gww6L8ztCDbo/MD3OMrOWXJgY1i+1qr5bC5vau3MdzTlkKBEVfDPdQXmTycTOW9/d19HBwc6YSF1fLCv/Z2pZqVpwsRemOhNffg7Y7JPsCE+9QFw/ibwufybwMu33+vyxz/o6vW3uiJ+dfYDZ8dvtLx+r7a80oQXw5QXQKUtBQSL5OBVG9HwTceDuNSCxdaSw1//1u/V1YV8AHwN7fCLX+qVQTRnQvRvYhxg5y6Lem94uz2eKIyGfzwQ3E7hV90NYYZvhuMgo2OPDBTuvcXNv4Fl70Lrcm1DmRLWccmRiIAEcV9Q/ZGhUd6N3oAFEnH75RYQGy7qtA0KRaxBRgAY+hAiZC7051wua9wta54B3wRwkeBymyB5rZkmEaGAGdwjKbePXfiAwcXlMTYodMz9Ydg3ZFIaLrKZHhgb7RGhiAEIKnzLu2PbyIytm/PGpOMjRt59dLTD/WfYZiOocYCI6U7A9DXHsg2JbSjT2Syev2yjKc9JnxPpSiueryWb3UsOfbyR3/x8huTnzfCfPZrPZvJLszJnFJ7D0E1oRLGcu1TwVWFOKyVE9Bbs8xS6dXPpWwzKuGzcYqbdtzh/ogTVWzcE87inM0c61BERaVOBllLwS1WpVbUUlRJy+Q5/+sXUMS/3xNGQZaIUhWXogGFucs5aLyQMbgGsx/0wvAMu8hDDBz6LxTWL7xX2WdiksWjpSIzxFfnMofSj67eeiJDrTTDHWvIGWRT7Bjre3XTDcoOVQdYNIoIygPa4XSQ0QBlcJoGcaR/i40PM8gY2o5xRjSd87xXEvDSdID/Dn3M2ZqbTqSaTmaJO1aJqxYJ4yYflop9o0Sa61oxNprlWsz1p/0j1+JSD34eac6CzY3DoMj89UeX9EPOZNOUjdxrq+fDqeae1iqkFUHuQKIbKeqOk8Zrp+dZbAQ6AOfydsvEw5X1bOdQI3s1ig6KdvdXq7Q+6fvPd8L5784OWZ2/UeFcV+n9Gu2e1alYnmvHendKWaUxVaE92RS+piboEL+Qx5bxGWzs22BaLlRbXKy0X7lOE4Y8yk1LxT5X9NJ1MVKmjwKuG41GU/6AT0jMOh2d+dqczlVoVEWqsFzrWDqsl+llI2RbDB75ec3ixvSK/8/yArPN0J8Q6HVr/Q28EcQNegZZSVMttmJd5zgcRQxmr83OzDY9j87MMehwfEXFTbuQlbTh2BIYHTEOWF20nL+vwHEi8IeMLsbwiQhEh1xkREpc2Ad2bOJF1EjUakNqG+E223N6IQFXAlaKErD9Bn/jjpEJdcMVYW7Hpes3hpQ9G3759p3dv33Owdi73yxWHue6jK8/V9E+lj30o6kPNQzZRvSayLh96LtBh+Wto6kV3zvkYm2OA8ksOeg3X6THRMX5NG3OYZf1ucH1nHBR6M+4tG3P+wZL3HEyfndmmKy3R6/lv7C8RHLd77BH7u8u6Frq+utZF/kDDOfPbJeN8wcHzSj39EfjFvpjx3LodPvx123wA63XsjHE8YY4oUXK+85+09g8++vDXf4L6+x++l/80sX9zxO3u8j0WHPrOch086GSz5OgwD3wPDw85dN9nb3hXXlf6WbH+OqkynfPhbb+enp6k/JwPR/vF/vCf3H7nHwjhvTmbTfWQjetXr17qGzakv/r6aw6XH8uHvhN0Wbf1PGJz2ofOjzgIdnru9tB/7q/w+I4Qg2QDHvvN0LQvdV9wEfzmsRRBIhUIf+J5CllH4K+IYB5uWvCOOOPg/cfXr/PPPPs3eX/zm9/m4e7vf/97ff/DD2y6vqNvLvgWuZbfP/7B0gsO7c/ot3f0u3/g9DXlv/3uOw7Af5e/Dfyb3/yTfv2Pv9Gvf/1r/YbD49+h682bNzqnnMdXo38xR7ZHNjPbYhvNzcSdm/nGyN6OjzxTK4tU6XtE3jdpSxjmmoqckLgPkKz3BpFp3RuanxvyPVYNp3vzQE/7jJZebkiBnOytyvo/Rp23jRu523aaP2CjNpMt25LRz701BIH1E/tXdtmqn4JNvk/mY/z7ZO/yXPY2IkIRA27n/FQK5w4jAEHHIeuLUcE0D4/LrDXJYbiJjxm3GAH3DjLfPLJuXeYZA5PhKacifB94vo9Jj+MR5n8uXH2CCkxZqdDqsbTrMpw2Bbcf/i1Zy6Ah9UCddC7pHtrzTCULg6MWGT4oWPDMLVlhrngg8kCYw6COMvkuokAL6gTW6GXMaJ/TrQ1PesaR9eV40iaZCq+Z13xzHHXmCZ2hkG5BGcwdI457fwPzkGyJQmZB4S3Aq6DQ1uSbbiH1kM4Fo32RCpucbsRzTJHvuHl3gaQ2AXkPttTJjYusWxLrtHMAWbhZrtaUbRuxNFCP/3pa5N/87UpVVyY3YM3bTWfq2HcSB7xlf1/l8EiT42PNTx9o98FD7bNW33/0RPuPAYe9+0+f6eDZM+0bL6Bg78Vz7YIdsPvyufY4EN4jf/fpU80fP7yu8GQAABAASURBVGbN/1BT9E1PTzTxYS/v9Tg4kPZ31fZ21e/MEyvWE6vZRCvWy8aStdYSm1eMpRXv3RX92fEO7aE9tEFpNn4YroYbejAe/o60x5f2ecM5PX3auw+gm2eJOA/7Wolud4uE9z4DGEI1t8uOPOmWjhxbkkzDNOWCsgDJsoGISXkL6QOqMThzjN+mmYOfZMipz0FBSSANWJOIshEBDw8yqPz94TXluLY641vr8vpSXj90DL6GbAI1jX4qrLtm/oss7FvugLq7I00n6rNfxXeitIqeGaIB0TsDqHBzufYhQQx/ZTxpo+t6ee3aqDv561tgu9egIf5hkwCxIZe4YohqjGx4ZHDZCuvs2V/t2FPt2hX7n5fUdU2dC5nfrw/TGg9cb8sZBFhEDOMcRw8xjSHz4A1VtiSZbKL/JT59QQBRfXArjNqCvqo+RhR1xAfwvMRMS83w4Q78PSiHwPVIfHCrzB9psvNQ070HmuydarpzpMn8QGWyo+D5CnxERQpqMDyvudbRzi4CnVojsEEZ93PWF2V6Q2mv+S5rX9AkJUWhnz8qUSNumo0d40KSsua5bBtKre+NXANNpVfKMFZadLoF3aRFntF8qLuGD41VOxmNw98Ecj35Azr1pJM/5lueuMsE8TwEnjZ8GJrvVe1xiLt3PNX+6VwHD3Z1+GhPx48PdPL0MA98ffD7+MVxHgA7PuIxB8IZf36sh0+P9ODJvk4pe8Th8MHJXHscEO8eTjTbK6pz0Vedoq7UxYJvuCtdLy84GD4HZ7q8vsEVe/iX4Grxnm+C97penGmxONdiec632yXP5yV7iNdaddd8ly0Yy4xh9vsbY1h8g4kxrHyG6A81uqlJ49x4H0UGAe7IcXf8BtoKQW6QBkE8UfC340WNMZjIGgty9wFZ8sn88HL1H3IHziaPugfO1t28NVIub+SPlKi2404HVgwQsVawtVbFZKICRNu8runwpWmPPxu+8whO6vgalvX8VHjHlVJkrfa35Yb57G7d+oywXWY7vlU0RF0ipFVQLni2YUJbTCNgwB5tsT0kFRFy/jZEcL73Dsb9C5eD/eFltfciFPhAhX4OqdQi751NJtPkNwXzLfbad8QjQoJqDEwsjfgIojfXhjlGTG+y/83G7IM7iG2fbDUsiEeEIgA+DnxtVPxca1WtEyVlfVgdJ78kBvlCOQNiTeiB+HJ/eIz3jf7p1TOPdN6bYh/JZ52rddz7XI21Q7Msz1TLcswWdAWXNf1s2KYREvYGdxjDsxUq+tKAAhcZDQs7gg0iO8SbVZdslrxl0+Ttm9d6f/ZO3sTywLfjZix2ai04oteCzWgvihoNnk5nrLF32eSaquGsFRu3KzbkehyGG4Q/1mgq1DfzofB8J+XnxPf39nXC4tm/EfH40SM9OD3V4cGhdtn88oPiOilms60OYD31YIiY7dXYUOqXTPos1FaXZ/l/JHoz/Pr9j7p6x8b4+Ws2xt9zAHylKYudwkuGk2EFh8KVg+SJONjwwe/VpRaXF7rm0Nt/AsZt9wZfT4fvsIA/2N/Xwf4e2NcxHxOnJyc6PT6RNwdF53hz1P7zYYknDQzVMLDWTvdCQGOgDfjOMob9mDm3ZMyxnOnPR0QoIlJBRBDPqIgluCmhrUC1G5u22PdG3cHZFlpCfHgAKD3G1w/HehBYSK4vJGEOiA3g6KdDIPKloMgnrrRDkf/EXQRckLa6PevmwfW1lgvHQQpCP3LhCZrOfe0P6yJqkiXIId9RKzKIR0gYFSWUCGjoZ4dsQ9Zo/caNKqcGGxqPlNGr41DGY3goF5gS8rNrRAxpKfQ5AXFFBBAI4VTquZlQVxw2LHM+4RnmWUOUF+REOztz5oBdqOeKmaazqSYsRGopgx6rok1pox1KXPB4X8oQISIUEcS2r6HFtmPA3Tyn75fJuuQ8y9yF+dtwvtOmA1zeGFLD3elEPieNsUAZX7Rp4K95iNv/1S81/OC50Rv7nk8jQh1z7jWHAcaKeENfgW95U4qv/Y4+z59m3IEXdp7bz73R/vat3r17K89pHgvT2UzzOf1A3S5mnt8ZHX3muc9l3p+9lw8nbLcPTI6PjrXPvFlqpUjL+p1nYBq8oH8gCt/WaIOH8cGasUVCEUZRqSDHQhHMAYos66INuaRS8uS8UAbXkMDH4sVteOr1i9VjbEZbDVFmwSHltQ9EoYtVE4RD4ZJY9EVLDlb7yS4fosc6OH2skycv9ODpSx0+eKz5wbHq7oHKbE+a7qhN5mvM1MpELap4KwIbhu1JsCxseS/b1dK+jjigT5sXHrzvrs7P9Ob77/Tt734HfqsfvvtW79+90RWHK0sO5xpjAI0aDmGnmtJv4yK4SPlu8rgI2ogB2Td+Dq84ILvikM996r6NKDyDu7z3DrTLptZ8PpfHXi1Fg/uwE7twNzqtGVOdQR0ee5bfZRNuKEN7GXsen9bvehYcDiKqiNDlxWUe/vjAsKUOWpDUEp9GkL0BuiICewB22g73a8KLwFplnhHhUoPNbq9tMxy3DRGB7DjWIu2MMNVWcH85Sd9hrz+ODJdXSBGh0FDH+Nz023OsM0FEKGIA4iJmcgdBOjLPtVId3ed6xYdvn/OA60ZIEaFC+yOKwrSQrkX2w3Q6o11VEUF5acl48TPsAzYfrr5lHfjjj6wDOXC7ur6Sx8bC8wtjy/22Yt1V0OlD0mM2Vg85zPQP84lguXPWktbnA1fL2p8bUJd9bPiHDpeMZ8Npy9hHhuc0H/z5sO8Pf/hWxuvXb3TJWs35tdAut406fdnfLm89Kz8nxno9urTtjG0fKPoHHD1PLRbXbBqw/qOwfeI5y/OV15+eu9wur0+dp7jpvyWH1vbRDz/+IP929HccRH7//fd6++ZtHlwObV4pIjSbz3IO9IHrCWvGk+MTHbBJ7Lqmk6nsw3C/0JY6qcPzyvxjO/wbvP6/eh9ycGuZc575H1//qNc//siB/BnPX0PXvp6zMf2rX/2FfvWrX+klh8DHR0f5jNru2WyqQzYnfYhsfQcH+1JIHiNRi1xngVp/ZujD4HFmbqPgXQS8WqomU7eF5xvBjme8w+/ui0Y8IuAGY7OTf1vavyX993//9/qbv/2b/G3f3/zm1/Jvdb9/f8aGzkqllNQ3Sf9UBf7J8RuhCKOICG1o+S3icv5t4f/9d/9b//2//3f91//6X/U//sf/0N/93d/nb2V7LC6xp8eWHOyKLM9NDn6GTD8flE/hkTqxHXd6hPmG0yN1/EPc5LZ15l0KG2Mb7wSjZzOm5zvLfdnWvBtK2eEamry+a03bmqLxzkUhOMOsQOQLr5s2fFgwX2sb9lCP7XGZGzR6Z8BG9F9dxNbeZ9TH+PfJ3uG1O+kvTLYcF/RqUrxqfcSzm00xjWvM+IT2LLjOp4ST9Mia8SHJ/JGN/BhdU9tFpXmZFRGKGFE2ceeNiBjyFSPnQ2q9G5DtOBMiFz5wGgyXlRik1sQm34t1PpIfXKmffM+ZUStzT6/r5bUuWCtd8f4Sc1ZhbdGxFup4t9My+YflSmX+QluDbxDNK63ECHcNRnORyBxu1LOVkv0wphsPkcsag1Odc4MP+ZIPF0RALUUsK6sUiQEYEQYpyzjuceN4UopElvA9RinohxeiFPHsMaCnXE+RboNQx3ze4a/Ge6PhH6OPwkFAaEnpBWpXyPS8D3veKz1rVx+c+rdmF/AWlMk0eastdLOpOtanbXdXPvSdsCaZ8c7d5f15+PSJjjnIPf3qhR794ms9+eU3evzN1xl/+PVXevDVK53y7nzw1UudvnypoxcvdMBB7x57UvMHp5qyRzU5OlRlDyg46Ave6436ht/2rOpqUUd7NpT2rQzGcpdwPm0n3htunylowH4yFf5qCskUfsNvg08lx3un70IEeNzvv6zg/pw/G5dhmrpt1ohk5G3k/BRN4Tu37TJk2Sn4Sh9AhFGWKNcmRaTxvux5d/obNilrxevFlc449H1//l4X3gvk28TPs6vI9Qd9LPptxbPifpju7GqfMbF3cKA530aV8SBk+iL11Of3co+s3e/n0hT2B1ek7QMbcSLbksQDVl7Ek443MmyckSzSpps0CVibUsThMNdItqf3+oFDsp590a5f8v0woDcPNOerQ95AizsVEEPNeLcm4qPu1Ez2+jJ7QGQrfTeUqYK0McwVDV4PTJvMNyq+nICpWkBjJtUdxXRPZedQk91T7Rw81N7RE+0ePtZ090RRD9THDpiDmXpN1VG2s86grqD9bseaen70vKoMLe++3cSccpk1HQj3QWK4ky/7wtQYuAMH0c0Fn7ot4XppLjnwKJu8OzTtWstb14foKXG7fIs+dTZaniDdLJXUeZQhrm0U+AY8l++1Yo9jwf1aqkvVWdN8vzLe5zo82dfJoyM9fHqix88f6OnLR3rx1RN99c1zffOrl/rlX32tX/71V/rmr77K3yJ+9ctnev7145R7/PxUD54c6/jRgQ4e7GnnaEafFcW8qZ9QZ1zrqrvQ5fJMF6v3Ol+80/vrt3p/9UbvL8HVW52RNv+CA+GL5XtdIHsJveJA+Hp1ybfstVbs6a+6JW1YqmMs9+rwgNHjFdPuFnX+Bh73H6DnOQCUyn4KXEy/MJw09KGJmQMdY8oQo0imMCRVjBQ1t9Ij38LBzfkfAL5ua9XtsB4TVpAZTjtiajj+cURQkPdXM4h3GNUxOeV8SDyCfNDgtVzboJN4YBNsQfTzA7ruLbzNd3wLOCg2ZeBjS8NOs1haqJRIRCkaQ9qOXMce5hiPCOTKBiKMeUQ3V8RNbSOTWrPGbbrp2GT6JkWEKu+JAiKYj7ChBy3fSYyxjGN9inPj2ijWhwFxxuaH/P9TONkT+DEiVBL0H74ttWoyqaqTyUBJV1Bq3fRvYTxEFIVRQhEDpJBDw7ke3z1jvGdd77GSexvsJ6wYNx3rhs6UtUTKWB5kv7vfrORPgTQnsAqsbSx/rN7GgPNv3Hkz9pIPmUs2+q7ZFPNPwrlRPZNgQ6ajkSs27bqxoUyCw4BtCpzmzd3ZnI1hYAd7sHY4a4WTXKZh6HQ20y4L8z0WSj7cnbEB6XJz83f22MjihcDG1SGHBofHJzqA7h0eab53oOLN8zpTx2b7kpf5MiZaqGrZAogJnoeGSguTQPFP/iwvtbp4pyWHwIvX3+n69bdavPmW9Pfqz9+oXb5LdJY5e6vr94AD7yWblh0+aNhdcHVl4NjOPS/0OJDeweb5dKKp+ZOpBtvn2qXd3mj3APHmn/+M7YJDrc6DAv/lYMAHN5RE3EpJ2C5CS4rHNvnEadsgfTdOgc+8IlC4Leuksc1bx5l61rGfJmkRt5aDHiuhGYd6Vkpdjo9toE4uRcQagkoKKaF/5uB6v6DiLxS/1Rj7Jf2BLzKOX7iQwYHcxwvXKKHIfwM/BvIZ94gPZV3PCHoJLa4TwGxsjDbG6YicyJKHGFdEqPCcGxHWbeiLQkQoIrKM9a+YT7yR7gOAFYctO+1XAAAQAElEQVQJni9sVylVUz9ns7l8eDRjfpjwvJVSsIGnEh1cqQfTB8qdlqzvjgELGXCp2PdPI1y7ReghFLdbYH7BP5ZIvvvvA7jslyF13aoHu1HR2g1dx+AOV0RRLQNKrSr0S01abZ7s2z77jnZQxHVA1heNdGxNHN1GRKQ++zp1Wu8aEZG6lxzYe073XOcfjnF8rMPU9tqmCS9ez+8i+JDv/PxC/lOtPjway0TYEAOh9eXyuHaduo+EItYoRUH7IwqCIXG5/Db0qZC+R4ACg7ekiFBBZy1FlQ09+yICxcK9+NW22wc+GF4sGx8a+IV3UtRd+aeQdw8e6OD4iY5On+vowXMdnDzlA/WR/KFaZkccAO+pL3M2i6byT4p3mH4DdJHuS/CuG7DifeDfNLnmXXLFc3LFu/h6jSsOoi44kDvjvfXu7Fxv373X+7MznbN54Xf5go3JDtnG+zrQm83wOCaS/Vv4wMYHfg7dL14HOA5Lzp/OZvJB1Yz3m5/J2XTGszlVLZP0k+f33gsj4Dlk8JJynPj5tj4f4J1hkw/cXMeCgzjXMcJpyzltXbhZ9rnrnzD2jMAfVEjWWAPRz7giQtY1IiJQc8OLGNKut/PaBngMu26P3Vo9Bgo6LCfK3kAZGDj3DNYgL8Q/64eSxFVNXg+s6I+si/50vWNxpJEMcbuB7gby1yzXLAo34LVYjz7r9Q+AeA1if7oPDM+x9vH5hcfIO73xD3ecvZfHR894sB2WWzAnW85jyPAmWPYZ42xFH7vqUmvOy8Nabi/XdB4fESG3zeXd19esJ22DPxgT+Nb2uR7zDcf7VS/zbYOxYu1lHeeMmTccQn+ffwL4O/3IoacPXReMd8897if7Kj1C3U67/DgnWc+Kucr1LBlz6RdTyi+8xiXuegMl09lUu17j7e9rnwPS/f0D+Td/h7E/02Q6RYq1Jn7wHObfQrY9P/7wY9plO22b7W7MERGhuvbT/t5+rm2PWMsesb494DB2b3cvfTiZThhbRXRhjg8RXM4H6UeHh5Tbl/W947n+ngPm7777Xu/evWODY6kZz+YJm9JPnz3VSzasX7x8If+G7wG2O8/j1+/Pvb2h/gPro273lX3ltps2Vx5UnHQYVU59iBT6gO0Sni/6Dk2ZQARGw2OQ7FuPhzdv3+Rh7G9/99v8jV3/tu+P/gED2nZxcSn/kIHHo8dQjhfGm+0TvowIBXNAMF+NKKWqkHZ+o8oVY9d985pDeP8p6N/97vf6h3/8R/393/+DfvPr3+QPD/iHGxasy20XGtd+pzCXeVJIH0Dr4Lx1NMl2eoxD+SbRRoe+MLglhot9SPEwvbS+Y7D9M6BXfyfdeK4b877gu6GjtvtNc+6Iu3WP/JGSzzvJOgeQ/pNdrmNb2Zg2/Ri25f8jfuOBxlhxD9lvN1zHBo7vI+Bmn0JvXeQzpK3lFvtzExRvjL+eOdHUBgX6gmfZz24EibWureia86cg6PcFNtocN8wwHeE0wGSbOYC8TdpxjIwoigh5M3TJ+yXnLd4lFFWuVWivmLvszgLz/2fvT7gkuZEtTfAKdLHN9yV2bpn56r1Xc073zP//Fz3n9Ex3V73cmCSTW+y+mJkq5rtQU3NzD49gMJl8WdWTSr0qgEAgEAgWhQJhzkoh0zIOnQZQBVdcGZqhvqGkaSjZDELweBZesEE/hqGZeKaQEWX/gPiWFg2bx6bAMjVhjGkBpcugPhkaZkKFxWG6jQcmBKoDagWJcCJM7TJgLyaANsjQPirWsBswV6/BaotaK+bua0nXGfTSFeEBQTh0iU2XyFzxHXE1abSctlrNJ+r2Zsr7c+lwT+noQPXxoZrTI03PTjR7cKrFw3PtP2L9/eQhB74PdfQY+viRDgt9qAPelwek7z06QxY8AOenmp+eaH5yotnxccGUd2t7uK+a9UC1WCixd5XYA0q8dytsSnVS0I8VoXeh2xciVBNeyNQgUsK71OFbGAWFglsJdyMfSv9Q2l09f+/43172h3Ju0/IYuk0du0Eu3nOcDqsSwfNljeEDIrDisOj6+rIc+r5hH9DfK97DW/G91bGuzuLatrXkJq+qSjP2Mhcc/vofQXpdVSX6hAsiQ+/3r8cz4WEm1q0r4N9ibCM7CdZlYC8DbpAoGS0zYmBLCNofhsMFhSvb6wcSknhyez62jR37pV4L9qbAvJ46Gx37vz3IrgtriaEelIsNLsZzj9UVyN4lDfrr3YwffCx8z4eoopmomixUT4/UzE7VzM8InynaU+XmWOt0oFXsaZnmzDfT8s3dMTfZyqA+AxzLVGFAwnj/WriAeSlllV8tU2VoIKcthpDeuQKOUQQJ/0NuDAgMMG7KJ+bOAAjBDiFSQDVVLliFR5/L4tgvOin1SnWvqs6qmlDdSu0kaTqrGQOt5nsT9jxm2udg+OB4X4cn+zp+cKzjR4AD4pPHZzp9cqZzDorPn53r4WcP9eTzR3oMfcTB8INPTnX29ESnj4909PBA+2dz5uCJJgeNmr0ktlYU0059u1ZXX9OWl7qOC94Tb3WZ3+iif6W33Wu9LQfG0Gt4S9JWyKyudL2+0rLgWsv+Wqt+WbCGGh20oFvyvbK6B2te6YCD5FzGAz6BDv2nx12ZN2aG9huaCQ+8hB+T+xpjKEbAix2IK96HLHTpnisKP+5J8Ui8YaNgG7kd9ni+jU1O+ocicVcgKUeIJRxrnl5l3vS8Bs9qe9Y65plae4QtMpwqRYxhU0O/8HIp71Fh9QYi2Tba34gm6pJSklEl6rW1SbLdIxAt9lZVxRRTFXnzii4H7iDChd1h3hPFnMKNCAXlp6pCf60qVZQnloZZPedlHehxdMbukboaSJB/0DLEiW5v840t4/8PA/iVWvsZwROkglTa0H6uis8rpaoqfk+VKenQVEFTKJEnIinSoEOKcovLfs883C49fb7nHen35hbex2LvyvtP2e2HbBb/mdI8ENqZliSMup99Y4mCxw1CSb/gyljkD5gLNo/fvH0jbw56A8YqvcCt60o+6ExVaM1CyBuB3kxzvoiQrenRYTjctC2bZjNNWSQ7v+XsnJ4OXVUVL4q59tiEms/nZfOraZqhIdCVIqmqa7W80CezuRZ7+9o/OmYT/UQ+DJ6yqVVNpsr1ROsKRMurqdaafEzFhKWKMqYtOmqpZqKO6wt1r1+Uw9+333+tV9/+RW+//0rXr77T+s0P4EctX36vix+/0+WLH7RkQ7S7uhSzv+qUNJlM5M27BYv/+WyqSdPAD9ZhNCqNn9nIDQl+qz0WgXtstLVNi6/Wsk+v0OWDj+ID/HTT7oS8mqBzyAq2IDDcKnyn63/yi/potx7EaW7RbIpNWNCbWuKbm8h7Qh8j856sfysbGwNDDcjP0fKOrMeF4dmAnkT6bn2C+A3so13/DXGnI3bndlpEKCLupLwbdfketyNKnHHqsWo4PpQ72BYRRW/ESN/V+SFOxJDPensmT48Jb9iaGs6bmHSrqpbnhYKW8dbU8rhOKZXynd8WMZzsPrKVWKEjr9DC4eE7/PgJjOORvnrTJje6R19kJvYSNr0FZCn4Jq/Lg2dyB9lyGzhpNz6GR75pKW8I8KQy3ATKnfGlS6mqVPzmebdKlRK+NN++9b9Wss+dzXzDYd1zVSmV+Xuf+daHFcaC+bptGvyd5UMUz2v+R0Ouq/uP1bi9PO9PmPsdDvS4LmvmSM+Bng/9Ue1DJR8GrMrBZI/Onuxo2viD0O3qkvr+O0qfiBioSp1D4tbPvvBWubGg2CJFJNW8k/weaHm3VbwPhW77csVhw/VyjT96Xa/Ex0VSl2vlmCrqhZrpoRaH5zo8faLDkyfaO36o+f4DNfNTRbOv7C8avqJ63lldFeqSIfXJCOiAjviaMlfKGg+Bl7T52oYwVpLtAkoVh0Jr+eD3Ne8xw78WtN/91yxWHHh1tEXmvdVxENdDtbkc98FVkeXQzu3mes9mvK/pBzPav64aRcQwFulrgb2hEA2ojD0dC9c1eq3L+Y0Vh2Vv374tB2T+heQLDvPcB3bXET15PQ8s2UC1vMv1+9aHi/a5UTeNUkqURnncuud6D/uWpG0yw3TEGLcdo+0uy+VOJq1sT3Jdg/KpP7ezvAd0IFIiQmH5ki/g2E1ZHT53GYbLsw0l0Y8hq0M/DfTLanPm4wW9LDpX+M9t6E0r+9i4ZF1nXxv+xazXeD5w8/9v9WsO4b797lu9fXvBcqeT/e+x7bYwfcNB8Vvyu03crrbXhrktFou5DtkcPTw6Kuuehvbxotfl+ADObe4xbp1jPvcR6/a4MV3TF+0HwzL2RV/eP71cpu33nwL2n/H961//Kh+0Wq/nHdsh+4BAJs/gOp74Y9DTU6e1LOu6XHHga/jg2H6yftvQ0/ciosyb5fCXjd6yjmMt5zq2tH/F+KxSpURbdtjsMeJf4Pog1geyP3Io/ZLDdPOtN5Bz33H/9Tp3j/HjX98a1u3DZfOtu2kbNXUj9zfRnu4ftisz1ivmmgnr3SDh+x++1+9///vh/3FLmy0Zy55rz8/P5F/7fvrJp3ry5In8/xH2mE1VKjrdd23HYrFgXT7XhPWs2yqw0XXvGK89fXIE7qOj4tSfvAOJHeB667Ltpm4D68q0jePuC9//8IP+8uVf9Ic//kF/+MMf9Jev/iL7zem2xzYrEjWX1ti14nvD/jS1P4I6hduhoi12UNW1mrZlM6qlflM11LEi3eVfcKj87bffFr/5/y38h9//Qd9wKPyCA2L/ZZ8148bvL8yX5V14odTu3dv1fZcr2meAuO6T2eXthhH/4G2rLHCXmjfAfhnQYz9yrEdywcD10+3cb3ilcQO5kj0Xy0tw92ETd2RuJZEWEeLeZW/CeUN/CRl1mI6wPodN/4mP98A9Ptuw3C9u63GCIYUHgXwNcYdKvxkCP/vpsjLzrPuhw4OuUGKsR7gvDRBhaQhHDFRQ8/Q3X9Yj1IQfWyqiW+jmyuaP0d0wPHtjhPNa1mNtzTvB77kV71/XLWGz65bIE9RbXVYwD3pIpSwVvtPws31tOJ8R8K3bpMCZgP1WDlrIk4P1MiiUTWVTg0IkZG8gDWHJOou9FFCoGdiZgUChIlGbKxMusLUJNQNk63OFJIAKhKGbuHmZeEa2h/a0cx8V+zQbpEor5uelQdoyRzkAXmLHiviKNe2Kd+KKd+OI9axVv5hJB3tKHPbWp0dqObCdPjzT/NG5Fhzm7j/hgPeTxzr+5KlOPnum088/0elnn4JPCu/w8SPtP3ygBe/MGQfFDXqqwwNVB/tK+wvFHmBdEy6Hg16x38MLRUaeUL7XOLxr/EvlzLtIVUjYfANpCIuLNIUykEIZuW2YVJl/izfIF37eCVvOKDxx3ZO2TSfNcveBnLLcPwSia3/AtvvsNW9ja0Dvg+DjWA1XDMQ8QmOspPuFnmGWO28kiGTMYu2z5jvOe5vL5ZW8//nm9Uv5H/K9ZT/0inWW16sd70/esPI47D3m+/TJyQAAEABJREFUyB7033Y60Zx+swAT+ktD/4iUkJC271yXQ06y3HsH6YYTt3Y7YmwZCDluFOGduHkFFt6FmTfxoOZRWKEI4DDI+Kfj263j4NfoOdS6F9QqI2sfuHRD23qNsYGi9u9/ByqxG+NlZPycaYPMN3SumRuaPUVzqNSeqpqeFag5UV8fap32tBoPgIOxzDwz2J5VRin1ClAOfLdUqrLBTAbPYc/fdn/QP4M0cY2U4Lu37aWEeDflV+cE5ZZCojyHB+FiEjGCGkVcFcPxQglYzm5KVDxVvSKxyx4dLb6mby/pDUv23FfQtfznqP1nqZWQsyxIrVRPK7WLiWYHUy2O5zo8P9Dx42OdPTvVo88e6OlvnuiT3z0r+PRfPtFn/+UZ+ESf/stTPfniETLneoDs6ZMjHT860MH5nvZOp5odtWr2K1VzKWaMyHaldX1FG3MonC90sX6rCw5/L5YXugRXW5C+BisAXW5xxf4NWF1r2QH/LyA3WEHXfIusORher5d8V64Kes4XMmNFzA2BF+7Cs0Ao40l8Qv/Zhovshl/SHaYeJWy6g0zYkNADHC4I3smG7lwkomfo204a4+8Jx4bvTmw4ugPPZamqaPtKCmqAfE9d1qxrOuZO+YLvtZ2/48zLpFs2IhSkGxBFEPINHP/lGOt2P/U8NfiBdOoWKRS8sxPzxgjbYHtt/wjzxvSKujscQd1dLyduEBGb0M8gZIkIJVAl+m9dqQYRg/5MXzKKLczJhbJ2HOqhf14/wwO4VHQ67gBJbn+3ZVUlVbSrURdaq7RFqlQRTympIDY0RWmvCOvR5qJ30R88Fvxt43/8UPo/+xYeA36frgl7T2xsQ7cruchPf/QYNSH2S+9kXQU/U5MN84eLN2cu2Oi7uLwsm4CZinlTpWVTxZtM3kDyhpUxnU1UN2xyU6A3Z5zfC6Q1E6Tj1plSpQaZhgXzBB0+EJjNZ/LGlFE2oVjkVzi7wrkR7vxiUu01HFTk0mCpadnUmWu+2NfewZH2Dk80PzhWszhQNd2T2pn6eqIuNeporIwehVQIdQgWNMHknZYc6F69Kb/27S9eaP2WQ9/X33Pw+4OuX3yv5asf1b19pcRir2VCn2DTFNumTaMpm0lzPgZmPtSAV0kKJr8RlUJ1qtQiO6Guo68m5EsYcn11zQbr2+H/MceHYu8Brs1wzjcBRGXAkYJ0YFqArzOAq3cBq6SZ/orY2np/GYGhtj8iikAaBxE0IoYBlEIBUkC3kMiq4XIhQ+jjnpY3Pk767yIVaDEgf7fbVTB2FOIejdhhb4L3G2B5KWS6C917ZfWMkczLZQvHwdDHdjMNOj0vlORtUmxDHxvw/OA5wwcVpp40rbdibDVtK883RkvYm9fuRy4lIqhX3BSDIc73rq2Z0WDsiBK84144d24WCHc46EH7phyXtYve43g3DemhVJdkWNtAc74Jl9Buvo8Mo95Z70EUv4xjKqUoL7GqrgolVf7A9dzsedp1sK/tVzLqvstpTdtqOpuWf7Dj+W9sE3/glpdmXcvt4zneaZbxIYPnP/Ot12VeXy/ltl4z90UwV5Kv4d1gO90X/N5YLle8d7yoXss890fn/1lA91CfkN8DWXGTPRM0IB+6tyIOGBth+6PCbtfLaOqm1L2GplSrz8HBa9Kqr0CtdV8rayLxdVLxUeqD4HZxrNn+meaHD/kQelToZO9Y1XQhNa163oddSnyoAuqydtgU9IyNaBrV05laDnKm+/t8UB2gb8B8/4BNiH1NfEjLRlU4b9/j02X5M7mXlxe64DDPuL660DUbHUvedT6se8vhrN/9biOPRdfV7y63qdFQbukv2BERijCSqlQpEbaL7Cq3m/P7gM36LllLWL/7gNMinC9KX3R/tKzzVtTNZbT0t5G6XK81zKvrWpZxWREhcetnXBFDBvd727FLHR4REaWc0QZTlxsRSikUYQiq4QpqbdDSuoUh2c+iu89yXUfYBounSLKvjYiQuD1/OE+ZW8hnOcN87VyIFt9XiaUf84d97sN+/4lkH7IPh6U/lF+Jek13zca0x9+aw64lB/JX11f0iyv67JpvV2vPtEun12x4veCA3ody/oWp+4YPja8Zw7YppUpN27AmmzA3zOR2atpWEVEObN3mBVeXZcwvKdftX7AT7rzhVhbHvewP13mAsGMt67ANz5+Pv6x9Lv8SuBwEUl+7Ylhkd0N+MzYotaHvj+lryrId7ovu466/eUO5Km3QtK2mrPEWjC0f0BqL+UITNvc81iOitKHXcm/8C3sOe5//+Fz21Zs3b4q91m29iTZpm1buv9ZzcHCgAzaZ9xmjCw6CPT9OWBtapqLvV6lSVQPCroJ12Fb73puQ33Pw+803f9U333yjHzhAvWSdHpF0eHioR48e6unTJ3r29JkeP36ok5MTDuMXzNkzeb3aUi/349JmhCvKiAi5LXv8WHxFB+sId7zP/BGTobbjXcQOazd8w8664ff03yvWvm7Hb7D/j3/6czn0/fOXX8p91P3LB7Buj45+iQlYMujKRIx+0462NSJk3xoRSTEiJaVUgaHsfmN/qip5zq6gPba4fVzmcBj8Z/33//4f2PMnffvtd8yNl7plQ5YwQZJ17kLvvchCWmzqsMnDe0FFh7jMg/zse9CMRZucGY2Z8AY2dAQbS2ObZofxRb4D68mW31iaC7UuVNpEo/CIm27jljE2fKcVOK6NTfqVrvvKNc/4lYr8v4na4iG3NwG3tdvetHRw+A7n0lcyrYkQz92qm+s+s8v7qbC7TNAjduV6l1UAl7HMLfGIQBLIl9N3yretZv8iBLmt3yAox0032NYPvmtv9i71EHa8UMsA+8P1GWE7/X5f807z2tXv9oZ1i/cFeg5/O95B3ghy1ZxmbNRYVTHJcaMwLHgXm7XGaK9phlfs2siOPMG/ATVCseVckOkI//naHr8YmUS2qdHEmkJpyATN90DmZctVyFXkAXmABAW9EZX6SOoI+x/pr4mvUsUmfaVloaSxhg7evQ3vxpZ35PToSHO/x87OtH/+QAePHumAd9zh06c6fPZEh5880QE45JC34NlT0h9r/+kj7XEIPH9wphkHwz7gnZwcacIhb8v7t/GveEG1v6dqf6HgoJeXpPJ0on7K+nvSquO7pONdvOadsa6SVqz71thpdKzPvUbPtGtPWua9k6mb8J9CGhD4QuCGOiEPiRI0yxfp5BnCljfvY0Ami2XoXaDbSdpS3bnIY87dfL923GW+16aS+P6HHfRTKLk3dbtbjutWWkMlxQd8eF6jxz1eet6PHd+m/oeC/keyb9681MtXL/WGtbD/GuJytdSqW8lj22vKdVmT9GiVGvrMjDXjHEz97dU0kvuFS0Cv54UiKFcC5k/d7xUbE0yNUZHDA1yXwi11DoIjCN65S8r2gTc877Lv2XGgM2At+2QIdxpoP6wb1fPqcGkuty+ax5hpYfwaD+wNWjGKbloxmH8Yp5lxmatGuZqAmXK9r2gOldoTVZtD4Gh8CHygVcUhcMy0LgfA/kYPNBaF5RGbZ1A1I+3QMWy+5QYE02yUXB96DBLD80Nyv0Za3KqhbmKh7ZV3w+YSN8+gglLQzgWdcgzwYW9mZjdV4mAYZCPW6kEXK3WWrTPtgYpJqJrVauaN2r1Wk/2JJoU2mh60WhzPtH+20NGDfR0/PtTpkyOdPzuRD3/9y+CHn57LeMSh8ePPH8p49PkDeGc6e3qs4XB4weHwTLPDidpFrWqaKDurx661VlpnoKWWHPBec/B7tb7QJbgq4Utdbw6Fr+/8WtgHwMv1Fd+418wFgDOFNYfBXb9SDzLnDD1jJzOGDDm8gZgHxPgSNArwB/GbcK8ocfPFYLwDogHKnUX7ZXBDxeX8Za5RJrZ7E9/NXNLhFWq5MZzh9AC67eBk9LsthYI5TdAcoZ5slvT3Yo/dRMvdMy96jWNqWxCVoSDZgPjeBsnr0s17P7bS7xf5QEq4LqVWCFGenRsYlKiPEUEM2F5jtN3hiJBlKuYYU73niohNyk/XpghajDxhG6ok66+YwyKYz7DRNvR8r2b6Sm/Yr4Ckkv2fj5/nAbcO7laBQhFGktfgyW2QKlVVAqaVUqo24UTYQB65MCJt8tuGKD0r0zAFtFnHgX3HN0AB49/jofDY3/D84HbtaUu3a8ljDfQHVBCyzr8NaVQmYSxGmhrEzAFy31ceOxRG2pCOhY83Rq7ZEFyyMdhhqPNUOKFuGrVtK29WTWfTsqHlzSxvPC1YPHtjKWN5t9XVMUGutOZjxwV688V5Z/OZyv8zd29Pzjdl0eRN3QiXRO0tDOmLAzv5T2qu1r24mWxwOIOjnsw03TvQ3tGp9o/PNT88Ubt3pHrOi366UG6m6uqJ1qnmpZO0tj5sEzoT4Qqn1yCxkEtM3vn6rbo3L8rB7+rVc8IvldgYnzKZ71eh/SZpUSfNoTPoFDqBn9AX1NfUqLC9TkkNk0SVkqqUykGwN/n2+KCZsmHfU+719XXZEF2t1rKP3QFoDBod40KKKA8HgO65kKM+9vf9oHlJvyfjz2NRzH0ZSpnF2ozZ7wphvXTzUETcQnIc3yT6phFQJBTiIo3nx93vFr3J54T7sEn+GOLsHyP3a8psbCh+eV8570kc3BiKCHLeBaxyD+3n9uzpy5m+2e8gMz8UMYWsJiVTxmAMXD8z/awnr8OG5W6hMP1wnzSGMnvK8Vzhw4CrqysZniusr2L8eK6ZTqfy2Jkx3/gfU1R1hSJPtDd6LF9AfyTxV7jdCIB60tmLfmpAaTzheeyW8jfh3fggT15yIU0e7B6fsMd8I7VPRpg3hncpqm5udAwRAtwO2/cpuY2So5iQ5TFW41P7NSJYj3ZarVey/52tyDtPyfHuIyLk/E3blneA22YLDi9mbNgs+OCdGZuwDzscb9umKPQ8549qHzSuOPzJ9Bm/M2a0rQ8n/A7o4flw5trvHw4ky/zI/NrTV+yPouijH1E8/Y447eRW2OWbZf2mN3x7xrFd6rAhxkPIfrPdDXWc4Af//6nbdirxAdpHpS7XWm8OgZeEV4YarfngzM1C1eyIj50zLY4f8aHyWIuTh2r3j1XP9lVN54p2qlxP1Fct7zF0lY0zPlThVbMFeY94/53p6PxhwcHpOfET3ovHmh8casY7dspmREubVA35WAB3LERW66Wuri84qHrLYcdb6IX8C24ftPkAy4dNbgfXb0Zet+XCetq21Nm+8kImb+aHiCj+iBj6HJ0OF2d1vPutx3qNa957bsuKvmh9hvuAyzGv+JJ1hse9D8ycbmpM8O8oK65M6+ZMWxTA+MAdMdoXWynntS0eA6a7sP0RIZc3pVzDYWe2nIuUVe3CiRsU22zfCDKM84LL24K2QESJedVzm+tfs75J1caP6LOdu4B16y5lod8y1ut51H/S1r9E/frrr/XVV1+VP3P7/PmLza8Y3qoctF2vyvqsY42nHKrZeJ2xPnF7p0hlfcgk7PgAABAASURBVPLq5atyyOhDRx/cuQ29LlyzTowItZOW9eAUtMVXKSXZPz5g9qG/+5HtWS1X8tw+wv3AfFPP/+bbdud1PUwdd5rLfPnyhYbD3+d6xWGreT6cDOysUpKwxTrc15zP7UcHxBb6YNcPZbPW8nxi+13ubvnWJS73Qfczz2V79Pex/9kvbv8qVcr857JsgzcG/Wtf//rXh4mu740NUlVV+GYir3kXe4ty8Ov18sH+gRz3Otrl1XUt+26E8xmOi2uN7f4V9Q/f/6Av//xn/elPf9SPHP76H8tMGZ/+E8/Pnj3VJ59+qmfPnskHwScnp9pjc3vKO9T/GKdsShIeyqpknw2+7vBPV94JEbHDz8V//aZvQexShf9DLoIQ0OZiJG5CNyQImr9mDvc/PHj+/Hnpj//x+99z4Prfqcefy4HrGw7R1/TDCOeQLN/Rbj3vA9vosgmWZnVY9NeIpJQqYHobTlMkdWSynqxQSrXadqIpfXzK3NoQzuh5/fqt/vKXr+RfA/+f/+f/VWz64fsf9fbtJeNjjQ9cbdsV2/JzNm8Dh2Fwa7gGWVEmSdKGOjzCPG0vuDeZt9yNduKkawTRcjvugKkhStGQBTLe9p2NNr1BD8voCu2Zw3NBLnErIYSKQS8BRcQWjo+IMbChiCGXAQxHIL/enX891f830Zw3/cp0BI089CbSRp7XYv2dOFF3hQG0ZWlrXF7y3PIPzFvx3UjJNTAIRgR9I0rcehyIiA0PCiPxLlQQMCCWMwgO99awIfrBZ5G9R+I9JhfxnbRiguMkFBugo/9MrXlgZfWMoX7zPjffc5ffRYbj5QCYd2zG+2vmQ893PZkjJapbSrJYQYaje6GfuG7rKcKZ54gSDPZRhmbtKaMnSw+/g3b4vktSB11j14BKwyFtXeiaOdcwbxmkGfAcN3/N+qXbwZq1cNe0yqD3nOs1Le8hMQ/zcaeYzRV8N6T5ArpQvb+vmd9dDx7qgMPew8dPdMxh78knn8i/3j3/4nM9/M1v9OA3X8jh088/08lnn+qY9EMOgQ+ePNYe+Rbn55qcnqg5PFSFzmCPKlNm17KWNmwPa+Ke9WbP+7ff2Nzzzu6pj39A0NE31/hoRTuteJd4D2oN5Qyf9g5aEgQOK8CByOcNemgPq8Txb0ZPhg680f9Qy8HPJR19pvBKvl0KX+9AXBTC8/6bNG69k68wpcLXf/K1W7bDvwZcJes1NcZwJuIRCIJ3IN9DhMSJi4K4GBmZQ5s1+4L+R7EXF2/L4a/Xef4lsHleP5bx6zHMd2kHevpHVEkz+vLewb7mrPUa1sbBGKK7MFUwwkpAP+tyb6CTCQU7+TZ1oEwzIwLbQ4kxG4ZCMiymj7gs/o6YvZLp4x1rqLU61vsdh1odfumhPfPcLjI+y8x/GWONd9S9lzEWPtL3CrpGEnWVL2goHFIhxBUeh5Uy81EOf+sy58SEON/QiTmm2VfVHqmenqienSpNjsXkoL7eV1/N1cdUvVrQFGTV0ErSiEQ4NpC7zFC0VMLC39y6fb3LcXrmYT8ZNG6J8XjvbS27eK/gToItLQbu8H4y6EyGBUfqcIGt3UVHlenXeEkBTVm4XgGVYR7o1dGP1gVdXqv8l+Ai01dZPQfCuaDnvbPmWHbJvv1Kueloo6xmnjTZqzXnEPfgdCEfCJ88OtLZkxM9/ORMjzkAfvrFI33y2yf67HfP9OnvnurZbx7ryWccCn/KgfCzM50/PZHzHJwfaHGy0AxdDTrrRaUa/ZpkdTWWJYPv4lhqBZaGrrXKVwN6aHfFgfGVVoVeaslh8bKDdhdagpXD/aVWyK45WF4zZrbzhecMxtIadIwho2fc9PjQyNCMV/OWZjy/AXOVQADT0raEh9RccmXnsz4gwgMGCSExoswrm3j2PGI4HpYoWsg9UOfuKax3WoQ8p0VVFZrD8iqyPgD2XNihK3tOZL7roRkqdEcgjB4ViMtxyO5NXs91Y8ouLWEbsyv/s8NoKXbYIjKjLyKUUiqIwDPYYJ+McB20uUY5U7NGGYffAbpLKYW+kzowKMsBrJL3XBLrjgrfGom5fNSfac8eP2bks30KLbqd+WNwy4bdiMO7+Bhl/4PJ2Hk2ibYz+VlwXvJFhCIAPo+CJLfBu0gqbZRMB0QkRZDXEBQD3DylrQjk0nY979AObKjHPvsbZfzTntu2RV6MJjFePA5MUPezbw6AhSmpVMIGJxtsQ01BEO4p2IuZcTPs6oqJjg3biCBfXTb0pizUvXnVtK1CXMVAKHdEqKorTUibs/A5YJHtza19L4A45G3hN01d9LRNowkLosl0wiZMW3g1B6lVlZSwJ6ErIijD0IYGATs3SakCdUHmg0JVq1RPVbORM1kcaHZwovnRmaZHp2oPjlXB02TOpD5R+UhhpuJ1IutJUaligZB6KahvXl4pX70tEAfBAXz4W7FBXq+u1LBZPumWavulGmjFpJ7WV+RdqmLhU2Nti30tHxCmVSTm56xMAxfgs4hQXdf4YKLpbKa2nfBCzGwwreQNQ2/w9Ru54o+UmBACzaIvZJEdBBFH0Y2s5Xs6VyZ8A4tkPwrML4H3PCIGne9Jpv8NZVmPcZ9cxPt1OCUiiu0RH0GFDG0Vt+BSw4/b2FQTC4exQhxXvDc8ZEZoCOw8rftdRJi3I/afGHTJLr7APiEQpkA7gF1iunOZL1IGqs3luo8wC8856lbGcW7fWyj8Qc5PFX1YgdKIkIjrzpVSaNt/E32Y+Cg26va84419zzveRL/i8HfNOBRXRJT8VVWV8VIzpoyUKqUKbHSGPvay5AYm92WjzIhQxA0UO4L2EcBb9kjBTmoJOo2EEvZjN45rPWgBKY4UXYTJMPrkY2nJhY4i7/zAt8HSZVMGpCwWemVTAMdZB1C3hB+rlBRBBH1euLldrFcKRRhOT0RD41XSkY8IVbRH43mdeX54T8w1m041YW7zXEc15QNf/1rQ7W395rfI1+QL+oZ5/hWy30OeBw3Luj+sORBYc0ht+APUspn5Tu9ctu82IpIigjkUuqlnBDKGhstBI1OfzLvwln4SYMtpPYEt8KXD5hsRIfsyVfT1gkqJutXNVFUzU6qZ51OrVa503SVdGX2lpRo+ckhr5tJkX2l2qGZxwoHuGYfBD7R/+lB7xw81PzhTuzhSNd2XkO3rKR9GM0U7Vz090GTviHffaXn3zQ9ONd07UDvfUzMlfTJVZbQT1ZMJvIn8J8mms4naacv44mNZva55x/nw137O+DfRLnVd8Y5qt3C7pZSKT8WV8QlkuPFBBL5VFH9tmIQFGAnIRoQiovQZ66mqivLrot99Z84G4Iz3ouH4xPY2TZGxbEQMfsYG5xcXajf6iXgAmHwEIqJIuQ6G232E4yURmbRBRBTbqb3Cie7Y0CBmELx1U2MqDgs56yvAPtMe/5oaLtO0CFNGilT6K2rJvLnRUdKhEZSWBtgHEYQ3wh1rDR+4+hehPvT9M4eEhn/56z/Z7LKM1eYg0YeVL1684DD1VTkMto/3FnuasY6zHT4gfsnhr39x6kNN675eXivT/2vazu1jWbdbO2klbFnzUTvO6ZcXF/Lc7vg4pj2uDccNzwvL3YPh1UqeC0aZy8sLvXjxvPypcNv65vUbje+KHjt6xmzHe2PM4zWU+/ByudyuqRy3Df7lxgX6XI8R1uVfSq/R4XZwn19w6Os17NHRkfyPG90f3ffdph0f79Z9eXlZDtJ/+PGH8stV+9yH0tfXVxoX9BFR1rjOb537/l+XsD7eBz6UnbMZXfq5x2ZdD+OiSqorwoy9RD93eEK68zuP7ViuloNfaYuIkNvs4cOH+uSTT/SUg9/Hjx/r/PyBjo+Ptbe3J6/Lp2x6u71az7uUZd0hehV9sWcQ9fjS9aeLlTWp4NFdkdjcJHCTYRNXKNxXU6UEAludMupw2OhRssJn9pcPfr/+5mv96cs/y7/4/fbbb+X+dcU3R0ff7bDBdhDkIymDHl/2xZSO3faOd0FPIk2O6kS5N6iok30zorIP6aMJWteNGnzYFrSqsFfhvIPtUpSylvTDt28v9MOPzzkM/lp//OOf9VX5s9CvtGTMKALRJCmKj+w3j4VSZ/w12N7LlCg1V4FYx5Y4DszkdX7zNF4ZOTBEtwGiu2Gi9967MkMYK8dStrRkxYhMe99FD6/nY3SkQ3rG74B3g+NYWFTcfbgsFxLKkBEibAxx/fP6h3sg0/ajEQ4aNDA3bUyEJy2YSzNbtsAZShoB+n6MrWox+HDLTRQ9ZIVX8m1oSRwfjAEHI0IpJUVYG71mI5v8TouBTyI349NxbWQY9EP/5IPdBYoLulveNkzSeCNSgiONCOKBVsjmDtNRgHCJQ4XNseFbd8885vnfYcPzfIddDhsOD/NT1mhrx/vQ76Ql76MV61jPk56rEvOVUvLoQhbfUR41Y74jLwGmwsGnxVJblJBIysSzBtpjnzHwbmSCdIFCkcns2uZewlRlwqZ9Ji6xLT8itMY3u/AvXVdV0pL5cslcuky1rkcwr14RvoykS2y6pLwrwkv4K+bbFeu2ddNqzZzbs/5kUaHEe7U+ONDk8EjTkxMtzs61z3vriPfVMYe7p598orNPPy04/eyzctB7StyHvsefPNMhMgcc7O5zsLtHvsXDc83OzzQ9PdUEfc3RkaqjA1X7e9s/25xZU7rszDdJZt+pn0zUt43KAXBTszdUaW2bqeeK9nD9O+rT4bfeKP4KjeGckzJ8GaRtaafCd1qPH/tIMjK6+hGFL/gh82+DxiA970Dkex8sJ2QLZH2SefdB5QpplN+l+nDe+/T9XXjy9R6bdu37JWHq5lIGxE3Mg3qEMsm92KwTHtygZxyu2Ze71tuL13r1ijXy61d6W379e8m30pL0jj6RyT3Aymv61Yw13d7hvvbp5y19Lhg3PYmeD7KLooSb2zb9NJytZ9DmnhBKeNLXVNYsXrd63hF+ahhzbTuR1zuJ/hwRpajyLA+ipndBLcxSeWggm3DOPWV1lLXSmn3PNWvPNXuha+ayjkOtET0Hwp4PM3uhGRsHX2pzWdl7kOG7QkOpyBMv4ZHCKvGRxhCjbmFWiTm0gccdvMx81KtSr5p2aqCNckykNFdqD1RzANwuzjTZf6jJ3kM1s3P4x2LyUB/sGWumXlPmR+YLGc4P0JfRK8pA4VDN0i69SsT9SkOfKE/7IpN09zavpJUAOSwwhK3nJi8h2MWno/yGjjxHnftejH4KUu8ClqsRfgCKKXZsaiJYKldIqNHuhVVER0lyut7ICeQSHnlIcgDs8ZUTYV5jmQNfplH1xHviA+3VRa8edIn+Vq3Vb5DrTpmDWUGj6RRtr4qmrGehloPbyaLWdL/RbH+iOYe6e0cz7XPAe3S2z4HvIYfEx3rw9FSPOAj2IfFTHwx/8ViPPn+kRxwQn39yrhPSjx8f6ejRoQ4e7GuPQ+bZ8UyTg1bNfq2acoID4sAG29JXzAGx1EpXWmZ+jX3/AAAQAElEQVTmBA59L9dvdLECy9d6s3ylN1cvwQvwWhfLS12urnW1XILr8pe2Lq7gXV/q2uOJceNx3DHeDDwhI0evgpRFlxbdG8QW9vcA5NSRB3DA3mutTFxwGMCI9DvIJSwknFZAOCObKT8z13i+6Yn38Hvasw+pUJlKqcYnfPMHtGi2DLKuw5o1j7/f/U1ufRGhxPquYh2RCpIiQlKoEN1cEfBuogrCBZnA5h7jFLnh/FIyKK+qSqlKW2X2Qceaz9TMzEAzxniELRHuw3Mbn1nuLsiGZyijBG7THl7P/AEhm/VFqXNKFfN4LVNyMIe5jFzKKjaQodBNXqLkt+QNEZpiC5Wr+AyxKDECWEYNiI1hgluew/8DYePv91kUMdRKprfwvhwb/m7VURHiP/JHJEWEUkqqqgStCqqqGuKFVvDSNh708wQirMOeHdrM7ez2yrSX+9QN1uUf3ffuZ2Vvo9+2tfuFuNBAuxP4mXcaOoUUzByYgzWhcpFgg2yEB+o1GzDeoLm4YEJiY8u/1EgpDRuzLN7n85m8yTdpW0UExmT1dPgOg4dNmQ61UeS94XTKgvzs9IzNs0M2oPa1WOyxCcVkygL8ZhOqQhfZsCWjS0w8GAgvQCIBUFakSikxEKpGqaoVBnGBHLzgQU6Nopmp3TvS9OBEs8NTTQ9PmLyPVe8dsrG+UK4n6sjTWx6E0JsTh7dShfPFZlpeXkirC6XVlWom6xqaOADWxRvlt6+UocEhccCLInulxEKoxv42klr0t9hXoz+5U+GfDHr0d2wwmppdMWnO5wvN9xaqCbtjeCHnjT0vrOxbcaUIRQqJW1y4yk9l/0eEu8SJclsz0XIjsRstvNuPiFDEgNspH4hZ5wjEUiSNIPr+O4akiNiWGeEw+fUuAh6pGiFCRrhs3b2oK7X37f5zg7tyQ3zwmcO7yiip2PMuteR/FihdETx3IeJbiJDKFTwRkyE5plvXLn+os+uLryDubyM8DwxhPMcYzAVFCH2mkMG5ss6IgO7C6QNIKmlSyPPHgBBR+XK/9pzjPl7mnWsWRBz8XgH3f8v7I2aEx0ZVxv9GB8R6AoURSZFAhFkFEaHyX5TorQdJKrjFdSTew3faBoMD8QL+2LDuI2iSQtsrHAn8Sk4zh9zD01yhl9tJBN0296MI7DzymMk8qyvwA8aGoJAbfbxwtvKE3QYGZqmqqjL/VCkVC902RukThSNFREGCEpPTnN/UZkSE3G6e05q2Le+AdjJR3dSSQm7XK94vV7SxdUeESvsi6/YVV+kLG5klm/DOM+jPfHh2fIivtGThbJQ05tuxTiNFzeYOaFDyBkEfoX4RxA1SEOCOO1CpsfUZOA9Ghuyi38Sh9qXHCrnyjiqKkFIoUqW6naiZzJV4N4kvlj4aDoFrLfsKQDPxaLXiw3SV+Nis59JkT9XiSPOjc+2dPNJBOQR+oPnhGUnHahaHqmb7SsilKbKEq9mB6jkgXM8WpM0UDV9ITSsaQjQ0qLGjxp5WEzYmJrOJ2klDcqWUqCof8JlDgFQltW2jKTKz2RSKHG1VVVWpu9uwx//iigievgOvghIP9fimrA383gP2p/O36JnQN0ybhrJ590WE3A9mHPzO2awzXLZlzE82jiJ6yrQeU6KKCBOw7fCE797IcN/lOm5d98FpzhIRSiCCmIugs3udYoj4No1k+YJn/hbmAXoPzi2B4r+STnT3DoXkcjRcJc8Q3HkGIhtoQzd57BNvMnuMPeew9GsOrf7yl7/Iv/r97tvvygFvzzqkLj5vFBGMqbUuWe+9efOGja0LxtdKVarkXzlXKbEcWpbDuRcchl28uUB+Jbp7kXHbTDlQnLOGWdBmU/pKlVIZq15Leh15sfMnxD2+1/4oZA3kMXzNWuuaud/hNQe+HtOG5QwfyHo9+vbNW714+bL8+tgHrK9fvdYVB6w9/TRSyH3DbegPTesyHLYuh683c8b19VKXHPy+xaY36HxDnW2f/bViQ8t9WlwVfXxKvQ7YvDtiM/ng8JC164Lx0JKq4hP/AuQVm4EvODj3/3vYv8Y19WH65eVV6ftVqlShy36a4x+vifc59C3Y29cCv82ms6K3qZsi67p4LRURt+Lme6zMOZS3nglraOtumlZeV3ut/eTJE33++ef67LPP9fjRY52enMoH2HPK8Xgb4Ty2LSIpImTfue8YDtOrJMFn/PZA5QqeBsR9HCJkjIiQ7RtQKdKN3o78bgsfur/GXz4o9z9K+PLLoV/61+Q+jPc8X1W1EohI6plMXXZBKc86k3xl0qSkFJVSGhAlXKuuGk0mU75TFsUvM/zVEq/xr+vdthO1zIkVctbhvjzoC0UkVZRvHRGV/P3zI/3+yy+/0pd//ou++eu3evHiFX3oWv7HE67bYF9Wj2Guw4Ae+3v8qs0wD1KjhF2VLOIZ1ni7PjvxMZi3ObaCBEglO4F7btK23JtwIL/FVifa8wZY3+OIzHgyPA68iWtez4ZULqA+m7yZfGMxEaGIDUbmltoGY2DEQP75/Ad4wG1muGhTY+idYx8Y6KaJIcSLMFI0IffQn2l7h51ESrkltyy4SdDuRZZNFJkSCsZuUmKeqJgfI+Bv8kYkOSouuBKP2Mzx4ipjjneY7beFW0raO/dY8EbhpgjqNkhu2CWy+01JkS628LfCjqHA5Xl8rFnP9KxF+j6XjZtM2GlGT9hwODt9E/f3zvAuWqmzbdS9Zi1UMTdljClzCOWYZizIhFUoc0cGm/CWV+JJghoZGWmIhynxyMShgoblShhdKLc85mGLCtY5l+3idUBDWpN1XYXWVQKVuqbRmrlzzXxaDlB53/eTmfKG9tDM+k28b2JvTxXvuubgUO3RkdrDQ02OjzXlnTQ/O9Pe+QPtc3h7yHvqiPfWybNnOv3kU51z0PuA99cD3mMPP/9CZ59+ppNnz3T09In2Hz/W3oMHmpXD3hO1x0eqDg+UKCvYQ8kcuvXzqbrpRKtJqxW+XTa1rllfLsHKoA7lUJrwmnBHG3TM+eu60or+uIrEOpz6Qjv81eOvvg/mc2mkefStKQhkmEIRUAFTKVHykJZpV6PfUIdvIGX8PILiiEeB6PP5IyD0vgPMuPe+T/Yu796MvyLzbvl/z7hi+A+dEYQLqEvcgGGAv3OBD6dEyyl6ZWjPe2/NoYz/QazXLsMvf9/okrXnkv2+jnnI4zgjLeum/1T0t6nXevTLfdaPs725qrZRpj+NBycuUwqR5edBYg7GNsapipKsns7md/WadbXnnKDP1JTX+vuK/l2lWpS0A8nlylfwGDEohCGZpc1VwuHCMmV36vk+7Kj7Cr/YN8aK+NrgIHgN+p75DbmM/7JtLbqLpo3WO8TqCwuZEoYWK+5SC+3yElIJpgGfigUcgcyg8jjtldTnaoBqaMNc16qPqXK1UGoP1cxONVk80HTvkSYcArfzc/hHivpAQiYj22uiXs0GFTVKBaIclSvzNCDCVybBwyBOy/E0f5QxxzDPFNmSxMN5DFjjDZfgzdOhESSg28+fgP2zC/zkHLGhIzGvhGNjFwyyyRA8XKobYH8gF1A2u4fDXcLEBTIwHX4FjMXIbPPybqFplGk+H/52qdeasdfFGsqBSOqUK/p71alPa3UctK7TUlts4h28rlqpr9fId/LBrJpO5YB4KrWLSouDiQ6OFyqHwQ+PdP7sjEPfB3rsPxf9xSM9Bo8IP+Rw+OFnD2T64JMznSF3+uRYPhA+enigg/M97R/PtTiaasFB82yvoe9UamdJNWVFS/nY0sW1Vv2lrjkQvuqYM1ZvOPB9q6vVJVgWXPLte7m8KvPJJXNKWRswrlaMnxXjecVYWgJTo2NMdazROw52O48temMfmWdWDvwEemJGVldCmadGkC7RBrvIjvdSkck0bxYDvSAzt/Twe+igTRrKg5Ij0yES813dtoqqKmmeD9d9T907+bvvenUtn2d4zYRmBXNkQYS40SKFNlcJlMeGsSHO6OCGUuXSpcxSyR3lqV94bdQrIpRsJzTjH8+rhsOGuBw3xjgsOe56mu7yUVg8bhnD5exgSIPB7WTEEwjCoRRJXh/aHgvmPtM8/QYOD1C5Rg2OwB+IBk26RcVlPuQ9966u94j8A9kRQX3uw2BUxH1pIcHXPddNbe23mxg5SpaIUJQ+kZSqpKqggt6gZg1ZsZasqko1NFWVUjKS3I6RQuGy3acYUx5X7is+D+wYM+47ndcUHuNQ8/vS3pm+lWlz22VqJR+PFBFFwYpNNr+sXVAZnJ6A2PzzhtgFB75XxL1h5gE7bMxdq8MYsiulAKlUrGFh0TLoTSsq6UpZzjrXTFw9lUkpacoHwd7eomxCHfEBcMiCaL5YaNJOVNe1qpQU4dzicuU8EWWZY8CUO71GjmWBF1MKXsBRyeEeOqBWrhpFO1PFBng931c5DD461fz4TLOjM032D0t6F7VWXWi1zhxOZInN+KSK91RWYqJNTLyJySuYoOP6Urp8q/XrF7p6/r2uwer1c/VXrzj4vVSTV2qD5QFG15IS6qLjgR9EA9JyMmh3KDdJiCmoQ4UfmqbVdDYtG4ER2EQ7+U/8XV5clF/N9SVjKJB31tJ+q7W6dYdac4yQyl0eJSx0cevvelGUJ7cRIh4RCvpHBFRRirPJlimRwvIjFDGg8H/mIz5KHoM2crYBb29i75Ih/V2+5JLeB/1NF8P2Q6bc1umib3O2sZukwMoBIjRA71yuo9vBsAFDnBCBnr5ZwGQ0vFiw0mHSBnnUBUA/zaaIAKkglfZ2OBAYEBGkxSYOoXNYj9EzFvpSXlf69DUHgZ5zLujjnmvcpz0neJPah0CGw23byvNMqsayrPc2SomUndL7Ze7JAcs5IdxDiCd6IqLUIyJIuX3joduMO7FQaLgDMoCAfvpC88bv9pfx03neI4GekgK1HoOJopgRJUE7CyjC1DMiFBHyZfme9vL84nZxGOskkiNCqbR9EA06EvdYjoYLbnnhpUgqbYJ8Ih8ZVFWJ+b9lruNjijJWSxbD9AX3AR/YoE2eE93u5U8o864RGf1Ouijvqgs24C+15PDIttlWbS7M2ISiUD8jeAKeioiClOgnKbCROBS2eyou6kt6VVWq6qrYbv1+OZtm7DVFWMMVQ5Apx/yCIUEoF8oULgt9KFT43VRPFM1UAc1Vy8dMo2UAPk6XRtQlvq4mys1cabKvZn6odnGs2cEpHx7n2jt+oMXhA832z+AfqZ4dKLULEVCXJnw8NaBWn/AxyKlWTlUBlcKuVJBD8jvbB3H2b89HRdPUmvEums9nhU7YSGiahmzkkeS+MCLfOJyqxhZVVW3kMwclK10wxr2usLzTrM9oGdu7MM/wPJDst8C/lOF8d4EpH3nbLoknD57oFNeuvt36mE+yIpDFhirRhyMN8SCFtpZBUAQyMBvC7dhtwOQmg+9NXWCU3H5ExKA7DdQ8w3aMcJxUKaQRThvttj6H7eM3HG7++OOP8oHvn5nKCgAAEABJREFU999/x+HtS13zcSmuqq7l/F5Yistt0bYTTae09XSuGdT+d/olY80HrS85eH3JIacPNj1f9yxMPS4XrOPmbLiWfsI6r6bf2CaPydVyRZnX8saZD1dt17D2XLNZ3rPeWjN+l+Ug1R+9TvP6sWet6XoUHayBnPf169fyn1T2nzj2n6B2X/I6dcX6x7JUQxF2DK3Bu8s6nN9ziQ/DrXvJXOE+bn3+NfMla90R16x5LW89qUpy/ffZuD46OtIB1Aeu5nkcex1mfRccIr988VI+9PX/r9aH0vaP9VtXRBSb3I/tJ+s7YEPQh7GH0APWweZ7bLkNPE9GDHkiQr5CQ993mKCM0b+el8XVMn6s69HDh/rNb36rf/23f9Xvfvc7PXv2VLZ/QftM2Ay3XF03qml/94FEn46ghEDJeNM/mQCHGHzuITw+N+l04SJWojaKdNxe5gWCsm6XUzNnRIQ8r7x89Ur+la9/7fvHP/5JX371lX788YfSR+zXGtsqPpg8H436I0KRKiX4TvcHVc382TQTtfRZ+65pW9WkJ+Rq6ma4rXwg7l8+P+JwwXRvb09VVTFM7FOpow8bLEekCPnKSlIkparCTw3yNUmJvtrLv5r//vsf5T8N/cc//lF//vOX5dfBPtTOCrl8+XIFQqhJqlIlMaaz6JdguANiQMrtsOHISB3O2Gq6C2vajb8vfFtu0HqHNzBRAB+Hu18N6Es75p1x6P7sMWVkGjoj7xoNFBXcYX0G4eHOeCWXoNlGifzz8Q/1gNvMGI1wUxaY4eYCTjfcATMDxOke8KY9659u3avwyYO4xdwdBsB7/x30idgmR0pljCRolHFCn6c8C0RYztqliNA4P9qGjA22wyh26pdfLq1ocZH3Atvgu7wC2wlsS2ZM9A7bOIUwF4R4qFwlyINIRmbtf/zEYYnXXd4sDeYbb6Jm/NAjloN5iLnDfJHmeFbI2wlr59/A8R6+4byZPDkqZfL3qtRDHR5QSamWmD9HZObNPlXqkFujZ4l91+i+xL+X1OcqpGVKWrMOXre1+kmr4GArLZhL9/ZVs5/T8o6cnBxrenqmPQ5mD5hvDx8/kQ9rT54908mnn+iUA93zzz/Tgy++AJ/L4TN4J5880zEylj18/EgHvMP2zs8153B4dnyi6dGxJkdH4FAV7+FgvSHWpD0HzD1r0jXoJq063gHrttGa9UcB74FiM75bb9BBC0jrDOregZ76Fb4pfuhGSrhXKj4sVCHTTONm+Jm4oDhbhRKOTLttEYVvuZ40Y8iXlMn7IcjppRzr+Cfsj18O3XNleCDAplXKRzHxnu+gNft/S/b+vIa9YO/v7ds3egv1OtJrVZpIbu6e8VK+D9FW0bcm06n29vfkddmU9VftdRD9yrKiXwVzXYTbVbS06c9DRIjbmVUuxqxtMJilSAt5Tq3o8ylVKnOnQuUyKaDOAai3tkDCaSVOeEs15EY+MwoyvunYH+26Jd+OA9YcWg1YsV5aF3jd0LGOyMyPeUeXbl0ucMSY4PgY3qXmG7u82+Eh1c8N7HRwM/Y8/ipqYfBtHK1ymsqHvKk5UD1hzpmda7IAHAI3HAxX7RHpe/KB8apvtFwnrbrEfFxRK/SFERtDBp/6KVJd7wGObUQ+REY1RcZa7qIk/M2PW+rvaImhlTWSsWTHXQf93Cs2ucIZN9oIZ1B0JnxCmOZhn0Ig42Oj552UCffweuXUQzvAtyMHwn1AY4UMNK02fIdvkKuu5MtVr6iz2F4BodSGqkmoniY1s0rtotZkv9XscKoFh7p7pwvtc8B79PBQJ4+Pdf70VA84AH7IofBjDoeffP5YAx7pyacP9Rj+o08eFJnzJyc6fXSsw7N97R3NNOPAebLfUEalehaUK6l1vTqtOcBdc2aw1oqD0hVxxlG/5LD4SpfLS11cX0Df6u01uGLeMS4HekH4kvOIK+Qsew1d+s9Or6/pl9foWqnXGvQSvlNAIysDCerxeA/EPCJyCRnPLwHFYu6sHnmjg65Bh1wfJDGvRVUr1awtUkJOjI+VrpbX8jf/NXt7piv2A/y93rH26TizWHcd32BoYZ2BFskF6uYKxRDJEAOyNcfhkm4ZozBs9ibwy0nEjd6MX4yP0Wq5XWzzoGM0cKzONu2eQDCnSIMNCb/W9jFzubiy/c/3q+d7I291f5RmtMYGKNve78s78ke6zfA/RiAw4y6oHdzhvptGnHtIe8+z1NSPjV8dLKJkdLdwe/idWihtUtE2dVXJbVTXDftHtRpozXq0YVyY1qagQt75NNpIGTn36hkHPW3aGbwze48PaHmHEu4JZ9o9F3lblIfhqo+7ksV6Fio+/PUGVvkIuV6yMXupt2wYXrIhtlotlZGhDAzqGcDXpF/Iv5J4+/aCzZolPCYpBrV1uVIti29vuKQqKaVSjAYj+zJezbPMjIX7gk2YOYv4KQsk540Im/UToLLviJnh6WlAr0RZiSkJBPCHTmqY8KdKk7nq+b7avUNNj0405xB4yiFwe3CimB2oq6ZaZl7qvNjXYkGguuiS31I4XCx0OK1ScBAsFoPdxWutXj3X8tWPWr3+Uf2bl5IPgVcXqrprVTRU4MOgITWCxvXcG9TUgNy6M7GE79qmlTe1im8UWnOQ7gnUm0yeRN0ZhvbJtE8nx90OI0/K5KKEckcJB7pFSH/va1BctGbKNSAlPhY3Nu8gGnJ8QAxyP+M59CmXkj86l/vxIPz+8mzPIPOf83QNtn76hUW+v1ZWbD+9C/tk60si2zB9NNPfjb6ErWNEbNrONBE2HTBK3Ecz+nvgj6OOvuw5x7/yWrIYWDKHeBPfh8AO94yZMgbaVjM+8D1HtIQ9Hsr8wvhwekRQlAG5dUexy6yIMPnHwEUbY+kOG2P8HlpaiQeu2syd9BJHkLUPDYI/+3a+ESj+6Pw213A/zfQJv4zWvITcfm6njH/D7VEoktxWnrG5zEWb/kMtYOfSLm67qqp4SVZye5Z2pX0jgmmyL3NZJp/lPP+1DS9R4DwS8zy6vXB0PxrQMwdm0EsYWsrOBHfuIBzB0yD/IJPRpoIE3/WI2JUhjXh5ofuFjc1ZKuX0+GLUkUuZJEAFLAMxA1JiJVwe6Mu8l4TPhL7EhlpqGiXqjzOkqlYPfx2VVpE4/B1Ra50aDX/mea5o91TPjzTdO9Xi4IEWh+eaH5yp5WC4mh6IgDo+Zte8w/yBuuQjdS3eh+jssKGAmveE+5A6fLJmXPqAZsmCfc2mpO1t2mEMzmdTTSdTub1SqpxEN+q3EDUtzHsePW3Z0WeuWWP4UMxYcaAXEUr4oaK+bmfD+k0N8yOCMvAw9vXMC4Z1mRpuA/0tF3XmLjmtY4R17sICEaGIKLZGEE5AoXevgBuSZYB80fyjbvfp0m/wh3lOvg/OmnhwC224dqh/yYO+0dVB6ggk5A0Wj0tvSvnA1oeQPij99rtv5YPJFxxSOs0+bydeX7Sl+B7fFh5tvWCT6oADyaOjIzat9tljnalyn9z4XpTpeNO0asGUQ+J9NoD3ybNgPeexnKrEGO5ZI15z6HsFvdrQ67JmdNuP8Hzv/ua+4bDfCbvt643xsu7xATSHvz6A9p8M9iGi10LWU+TpXz1+Newnw2Gn2SeWs37Dh7w++L1ineu+6F8Wr1jvWtZ+rLDf9ZjN5vJhof3hQ1uvW5u2Ke1hO/2+8nrYNr3gULzYBX395rWuOGTv8VlVVXKeQd9M+wf7Gnx7IOtcLPbKO67F95bFvbrvKvVhzhk+DFjv8eHs9bvb03WqUkV7HegRm+eff/G5/uVffqff/va3evL4sY6Pj7WgXcvYoi0rbKqoY0RSFMR9Rf40b9MXbdvYJ53J8eGwfb2ZK7M8X19cXnHQ+1x//etfy+Gpf43+zTffyL67urqW6PBN3chjP6WEn7mpMwkkJVXY7bSCplYN7NcpawRTYzqdyt8VbrcjDiVOT070gMMI//nrR48e6ezsXIeHR5rPF8xlLXqH+cVt5TowFJhvRMEqaSkqlXKL3+oStswF/fF7/z+X//KX8v8F/vqrr/UDh8L+h5rL8v/P7krd0SLrSKlCXyp6XY752l72v7Fl/J0DbiirNDUkaq3BGMjO7f4/RIeQn54fMn2553vG73+PE881JU77uL3v0zXoEWW5bgHVP6+f8sB/QrrbaxdDke4XtLY7NyjpQ0flCX98Oo0MTvdc5LnV/YFkuKKN3bMGef3EZSmLRARjJClVifFVKzH2+zKX94xFpDCNYksR7kVON8hW0nv6YE//tE2Ifqgr6qeueEfAGg0SMKKUsYnC2ZaFlepJtx0YJRwh2xfUpYBIRMjhwfZU6uPvoRVroUvWXP51T66YI1gTZtATXkeoR4eYfzLoq4rN7iTzV9ix3MDxAmTXqVZnWdas61TJv2RdRmItSRj+mjm2axp1dauunRT0rO06g/mzYz7tgWk3n6vfWyizXyPeXTo8UDo6VHV8pPrkSJOzY83OTjQ7P9X84bkWjx5o//FDHT57rONPnw745KmOjGdPdAQOn0KJHxDef/pYe48faP7gXLOzU005QJ6gv6asam+hNJ+JhafypJVA5j3Zt422h7rU1/Vz3b1eLuta6tqBHt91CvWEBTIwFXkKIim2CDktMhSYpkJh42Nx0bylzfoIZdALCkTY8SzyIvfuvcvPJH8kAjngUiTC/8RH+g6xct/22Y0fS+LmsSvjFh0w+jt7bmFtuWLP7+rqgj3QN+yRvi7U60d/J2WRh7EaKcRbXx15VIVq+mlZi+zva7G/r3YykdxXJFoyFPRDQwED2BJCH30HeVIMfTgRiUwNUZLpqJ6LCCpIH2RCESCBUAnrA5fz2sqtCHmGOCmRyT/Adc/bQ+CV1j78ZS29MuUbsuNgeM3heQd6vi+9bijzIx7Y6t4GMkWAbfxjAsWw9wjepDkU4r+Mv/ATVdiURdsVWygXvpTQVStiyrtoj7X7Ee12qpaD4IZD4Gp6pmiPlet9dTHXKreg1lrMy+T1/NOH5F9G5uD9RUEZCB6K/+e479pKv1GpAP1LvgaKx0bPfRR1zpIHfRl9hrZUd67bRuSSminHoQ3wr4pve1IN8013gMzgf9KK7Ia6mSnCTd4HozaBak27dkptVs0h7YQD4emi0Wxvwt7KlD2WufaPFzo8PdDx+ZFOHx7r/PGJzp+eyQfDD56d68EnZ3r4CZTD4IfgAQfGp09Odfr4WMePjnT04ECH5/vaP9vT3slM08NWk/1a7V6lZpEA88ZcSjP6TrPWurpmH+iScwnjQtf9hS67twNW0DVYveGAeMDF8o0ulm91RdrV+pJD5Este3TkZTkM7uipRs+Y7TnP6Dl87r2u30Fm/upBZh7ZjtWQaKoC+8xz3Jr8a+ZGh82LOskQ85rjHWWUb3e+7UxXZT7o5DnAa8Zx7dj7IBg9Xju5hUUrRylMKiRkFusrfLK1CR63kyC//k23Kf64U1LEYEHEQMfkXV5ZATUAABAASURBVNnd8JhOFQmilOd7702yVUdYf+DaSjVrw4p1YESoZ508+BK/csZ0b1m6/4r72T/B3Rj1E1L/0ydTzdIXoe58JsY79cKJkUIRSQmaEpS2cfsMqGmvWk1dQ5stLXsYtGOqKvIlRQSqDQidw+2YGYM93zUd6BkfHe3rtjY1v2cs5A2KjfcaaH23kZxpyyKTC/Amkv9UnQeqFdd8JEz4GJiw6HallhzUvHz5St98/Y2++eZr+VcYz9nsev78R/lfxFtnRSW9yTRpmdQMFjze2LKuRAV7KmS5EP8Rj4hihnkDPHFjUOHefYx809I0RcATTUZPRudAE+4L5UhSVAX+cFJqpHqiaKaKyVxptqd6/0iLk4c6ePBUi9PHmhycwz9SVy20zA2TJx9afchWKaMKZycaIzFZJhY0lbG+lv+/wPnildZvOAh+9b2WL7/T8s0L9VeXyqu1Mpt1ovH8/knoMN1CwnKViyLkwOALYhFq8f98MS8bVhFRfu3mTUcf0i/5cMz4NCLkNhJXj/4MbK8VR4QidiHiI0K/+EJFRCjSBoG/8FGZ5PGTbSFFKZJsY0RSBJwNfm751rfNg4uGF9SW825gU07EWKYo/36oXFGe/3d5lK6An+6njCMS7FPDdR4oGRwxtu5wIDa+M3V7hpLbHd9K5oXevYYyyoTFGMjuG0xm3vS4ZpPc/fjq6ooPh7UiQp4/vInrg1/PHcMkWsl06D9R5N4t5x/PwTKN+GXWDD5zWxjWNVKH/9NBu6Qq0dYVwy1rzbyz5NB+nH9EegQ1Bwlwyzwe2l7uUiREhKqU5Pasecf4nZGIG+1kwoHTXHt7exyO7GnBgVLbTiQFB0crProvwVsOlK6xJcn9xDL+1WHL+8Y67afS1+hnpo5jtMpF2abmOc1w2KaZHzHUIYYIpUqRAiTZvoikCOLB65ZxM861RQfz8EDFlcv0O8SHcGGQTwWh8q5Cd6buqpKM4P2ZjapSD/xrhDVleoOrICqtVGsdrfo0I89CVbuvenqodn6kZgamR0rtgVQvkJloLX+gNnykJq14l3nTcJ3Fx4DUYanDHYvItcckC3Fbaz96HBpVlRTYmVKlqgIOR4ib3MK15MAX3CV+9+EFi8e4DyNfsF7wu8t+T9T7LiKsN2S+uOw/yxrWswunIfKLb+sZ4XJGmGflETc2RQxh899BqPgkIqAbKIp/euY9f+ys2QBx2Lrxmn7eRaOVm8cHMq5Yp9nX333/nfz/VfWf1/3u229l31+yHnHWpmlLWwr7hLoqDWPJ425vb18+mNxjDM7ni7LuOGAz9vT0TE+fPtXnn3+m3/zmN/riiy/KL0v9/5g94ZBtf39PE8ZvRMhz++XlBRtlb8Bb+aD2+vqaMbwsaU43fPDqf3DoP+nsdPvIY0pc9pE/GK3H9fGfCv7+hx/0/PnzonPF/NPhz+xxx1jPdMBM2O1nPQXMUyv8Ueaq5TWHstfMHVesoa7KmvWCA2Cvd9f0fVpMXqRPJ1PmnT0OUw/lehmeY1rmF89XEaEOeed9/uI5h34/FLx4+UIX1Nn/sjkznqiCgrFSs8j3PLXPBuDRMRsAR0foPtAeB7/m102tsb87z/uQqV/HOtJ1sa/8zrzmw9r1cx7b6MPe//Jf/ov+/d//qz7//HP5f7cyYwO/rmvaGxR6ey5LEc7+t4Gs7se2zQqImvBR2pf3ue28wMce8/5WcF/8w+9/rz/84Y/lO+Lli1f0h7WqVMn+9RrRvl3SZu4f1mvf7KKqkirPQ1Utz0/lW4M1sutoHYcc+j7kwPfZ02f00d/o3/7t3/Qvv/udHnH4e0DaHocKJ8cnHAo/1NHhEX12prpp0Fl7KGB7lvugy8blEmMkwmXWquuGMttCI6LU0X33+++/L4fAv6du/jWw/7HFmzdv6e9r0SVv9DIP3OgVlz1mEPzVbwb6toz3hbcCm8Aol6kDYd84padS7uOey/xh2rPOLzzzC4pg0YGbNIB6EojY0JL6z8c/wgPug54nDYeND9pBc96kbyIQj1XP0f7Wc3oo5JvOIroJBCHdf7lHlRT6Q0QoksdYxdiq5DkpM6dbv200io0ojQiljWzE5v2K7CDDlzoy+jtcqN5qeUdlqFQTouEiRFVtg2FbSx6URESxN6VQANtuOCwu++6ajdGL5ZUuVyt1AdPvBN433rdYE18Hc01K6sAarAx4PtRdQX3wuYykJfw1c6N/1dozp/VNy0FprWunRaUVc6axZh5bO433dfnlLPs8Pe+J4D1fHx2pPT3RlDl07/ETHTCPHj77RAefgk/Alj7T/tPH2n/yCJkbHD57VA5/D0jbI80HwtMHp2pODpUO96UDHyjP1O9N1S3AfKLVtNVqUmvZJF1XSVfgGl8td7AmvNpgSZ2XKWkF1sg6rSPcU88O9KRnWsgQNDJOVHJI4knHHM4NMjGQCkID1YYSpztV5E1g0BEquq3foMyMTZkyRbxAIYEMTAeIK4OdGzHU6oO4LX5LI9n/Gcc/t/yAi+M+bOQgmxsh7cCZduOi4TfIHGJ07POtWD96LXrhX/6+eVPWoFesp/0t7PEe9AOBnnxu08RaazqfcfC7B/Y1nU9VsRaU+wlWRGA5N8FSsunPRShUJc+b9O1IIoqurDIHMScSUQRS2BUBNQQlT0To46/sXIoIIIUkghIFRPQ8gf1UDoRWWvnQtxwAL1kjLVkvr7TGh0aPTGaNUAYgGqzDyJ4wQd7ySuDv96BRYgOP50RBw05xRxkGDGqSkcm5wqQGTEmbK9KBKg59q8m56imYGWeqZ8dKk33linksaq0jyjd1j4P61KunkD7cl6wbVf8T3KEYrITEJhxwqJoKRIxb0Ey1PggJj25gv5Z4wLsNoUui/0IzGOL6yCvvyO2Gd9iU6Fj4UTCEMEkDsjoOQtd5pT5WyhwGD78UzkpNln9B3GmljrQ+rZVB1L2i6Wn/ULuoNDloNTueyr8aPniwr+PHRzp7eqKHnz2U/5z0ky8e66l/MfzFIz3+/JGefP5Qj0h79Nm5Hn56qvNnxzp9cqijR3s6OJ+jZ6r5UYPeSu1+UrMXahahep5VTXtFix0NNqWl1rrivOJKV91bXa7fcAD8Rm+XrwsuORC+XL1lbWFccDCM7OpaS4Mx6vWbx+WaNYi/mb3m6viu9jjtd9b1ZUGnrHLhvkx4Tfqa8ewDYDdbqiqlxKgivXc638lXfPf7W3XFt3jfkwsVJFtcGjrUQLW5SC8hhEJRgsODBN/ucAPjH/Is89R7So4IRURJtdwIMyIGvsMjPrYqo1xEFP/Wda2qSvLI6pnnO/zc0WaGyyThn/cv8MDgb3c2K6HPmvwUSvNGaf8USSmFEm1UVRVtZbjNdmna8CvVNdjIpZSKDoVbVzwon3HTsXfQuZ0Zc4USd9u7vUcgPAxTsn3o5gwyl0XCmsNJD863dxY0PQV5YeMNJv8rN8ss2XDzIL7m0MbxSzZ23rLJ8erVa/nP8jnuzaiMsamq1LQtmysTtdCKDhtUjDmhlGuDbeyITIJ5uPw9do8pI0UsnAtqT0Ey1BCDJAeTkJJ6kKOSUq1cNVLVKtcT5WYKZorpQvXekaZHD7Q4eaQ5mB091GT/TKk9kBJyqZXQFwHBzkBrRSPUDLiaRU3tX/r6//t7+Vrd2+davv5e1xwAX7/6QddvX2l9dVUOgINelbJ1AMJDS8HQzkUZjrlmHQPb/mn4WPP/f28+m6nFl073RH2N3suLCzYzL/FpVpWS3NkSNAwMLh2x2I5ibskPQ1wjJfhR9/vlA70FlFlUUS33AwOXieSCCKQKSlQ/93If2c1DMUW9/bXL/+lwIPI+kPQ33qPGvzG7s/1KuPGU+5RhXxpjeCg4i+YhONYkVP6DGUGoICk2feqGSiTJ10gdHpFZ8HvSGuaPa5VFAQuD6+slG8Ar2jDLk6D793Q6lTGZTODVN336PsVjAT9BI0KDgVBtAI9bKnFx5VsY+pR5sD/iDusJBDcIx4n6LuEQnLgFcZVyKGaYEogRyDtAhKkCAQf+QbDVZS6p3PZBe0menzwPje+FNfPV+EKSa4lzuR3UeAWBiFBifvJcVTdD+0YMc1dp/9lUM/qAD4MtgzjzW1/6yWq11JpDEHE1TUM/mWnGvDjh0KbmJRoRxVejHaMfEZdIC9Hb8e2ag07/stB90vWwfA/f8paJCJX6YmconEnDXJY3/KrQCNJUknlwl2byY4D1Cb0GLYskMjxLKll7g4VCjx4fBOeqkqgHHV8Z2hP3IbA3t1ap0ipqLcFKEzYDp+qrmVQtFPVCqeEjdXKoanqgNNmXmgXvvJn6QJY8a1V8KCQQ6rChAEN6wiOEHVVdq2HsTaZ+dzeqUlIgkxnDmTYmqIhQpFAqID2Ih+697Fv3kWvGu/2e8UftMhp0U78KRNxkdrrbxflMRzg+wjLGvQV+JDOzTrE+6zHGbGM4IoZ6QlNK1HWo5yi3S3Gjm3iARwd1tJ5dDOys3n4kfTf/u+GAZUA+8nZdrjkQ9FrMf4L4u2+/07d//VY+nHrx8qUuWCus+AizTRFR+m9VJTVtownjzQeIczaBPfd6HI6Y0Bf29w90dnYqH6L5EPjZs2fy/1/24cNH5ZDU+dqmLTp7FqZL5nWvBy8uLsv6xOtF9wGXf4M1H6ErjWkdayrbZrifmP/m9Ru9fPkKvNSrV6/0Glxs6rFmjeo6925H/NnTN91XnNdYsV714W4Bfe8K31zvrF2tp2zgMRdEBH5oy1zig28fIh4fH8s4ODiQ56OafmrbbL/zvnr1Ui+ev5APgW2bf/np9XSmoau6kg8mZ9NZOUD3Ye8+m+s+BLafp8xxLWu5Cp3ict1tu+tAdjjv3k5bMf/5F79u5zXrz0T7zdhkPD45ltvjMw59vwD+k8/HHMp7bnQZEVH6b5VSoRGx7dsaL3gw9Q7kK/y4BYtLQZ+nxvifp6OYn0sf98aC+4B99C198auvvpLx9dff6Pvvvter16/lPkFWbKoKHF7Tf7pN26ZUqaoGJGyPuLHDoYiQ5ysf2rudzjb/SOETDioeP3ms8wfnOvSvyZqmvD862rptWp2encky9tkJfnL7NPCD+rj/em6wLSNEOS6/4gDF8Pzlcs3r6X9XrMV//PG5vvnmr/pL+X8Zf13q+IJx54Pgq8tr6rpiI7QX3RSfCYT+868yU22K3YSLGQ5v2B8gubQusr5xjsdDT4VKe5U266jfgMw8Ry3LXVRSDvcYlH0qrpFH8J/3f6IH8qb9TH9OsTR9EXdfcLt7rjV1P4gI+b+iE/10lyJ778OKDBIjgvEPYjM/Mdb9nvS8aL2ZvpStT8PlcWdEMP9QyDBeM31vo3AQ+/lPsu8UU/KP5ZJESYW1eQQUeAeZUEknc8980EMdxzxFRIGoEwFu4lUqlGzMCd32zyResSF7zUFKJj1NWqlt5EOFJSUvQ1qRwXEfApd1IXNjz1oq8y4J3tPBOjjxzqlW+mbAAAAQAElEQVRmc1Xzhaq9herFHthXswd4j7cHR5ocHqs9OimYnJxqwnw49Z9b9qGv/6EMB7+HT5/q8JNnOhwPfHnn7z17qgX8+bMnWjx+qMWjB5o/PJUPeKcPTjQ9P9bk9FjN6aHqkwNVR/tKh3vS/kL9Yqr1vNVy0ui6rXRZJxC6rARCF6wlLw3iV5F1RX2vwRL/LeGbrggXEF+BdZW0wq9dqvBTUgfPa+lewbo38BoKCAugUjIFpkYQLqANnZ6ghg99KxpwCEsOO11csNVDDYczOjLxu4B1z72RQlnGOr0L8mxkNmm35OhXvDjIhsw/w+/6Ae/de4++2vi0yNAG5RASWnoKFIUk9aVFfbApxmLPHt9qeaWrywv58PfNm9flryB6783/gNF7pW6jLUJKrP/aaasZ6+m5/2HkbKJUVaX0MjcExaShNFqSyBAugZ/zYDwEYyClpKDvW4vnK5fR8152mMooIgYgY7k0xqEfX5wtNcix8VWYgoieugH7ywdC+GxtMJ95HbiGdsQHrOnC6HGbkAttQ5wwXKLDk8Df7Q40FZTxneRxXeKM5NhAUGEDopCETTVolfsZ3IVyOpDqY6XJqZr5mSaLc033zjXZO1XNN3euWnVRMQ8FNKsPA59As4GWonv34aqO2OX/o8KDUxT8d2NCSPSTUEiGCdRm66cuC40oss4ceOI+qPCFbpVrkNU2rtuXk7ecTSGFtwmjzRoHWNB804EzxLCDPG6fLli3xlp9WimDnnAGPvDtY0V7LtXJWKkjvQvCTq/IU3fKEzROpTRPvGtrTfYbTQ8n2juZ6/D8QP4z0v4F8MkjH/SCpyfyAfEZB7/n4OzZCYfARzp/egQfPDniQPhAJ4/2dfxwX0cP9jgYXujgdK7905n2OGyeo3+636hd1KpmQd8UfZQ+h01rbF7lK131lxwMX+ravwZeDfRqfcWa40qr9TX7aUvoErrawZrwmrUJdeO73HNJ7zUYPs0b9Oq1Js1wmqqQ5z1VqUg4z5pvAn9/X/H9veZ71XJ4ifShDUI3F11siCBg/oiBOTxzyUleZDbBIeEf/IywtR9vxMebT40tPKqmmJSYv1jvmIqxYT93+HbNt23Ht7PjZWrVP6+P9gB+HWXtO7wuvzsHOqZ8BLUeo4gGrQPoGxHQFEqV2y6pglZVBd1Frbp2vFZKVdlLiwgJLfT4Yo/Hj9vX6BhbpkaxFcNNB1me9BtY5Hs3nDoG7pLNpDcc/P7444/l/8dl6g2bNZ1pyeaZNxH/9Kc/6g9//GP5k23meUHjP6F2fHzCtwkvR0rwC96/4vjx+XO9ePFcby/eyhstEaG6cqXqUgVbEhGKCGGSykcbH0seyCH+g8+TNBHTPRc1KlxTg0hY04Axk1O2IJBJiEhKCTtwrKAFVSPx0lY9UZrM1e4fa+/0oQ4fPNXBwyeanzxUc3Ciaron1SwC0gRTG+Wc1AMiEo3AzpLy8lr5+kLd5Wut377U6s1zXb96rquXP5RfAouJt85r1bxCfHgcLIZSv5LDiUVTMLlGUdhTqQy4Qwr+k/0S2A9mk6kO9vY1nUzKAYw3Hn9k4+mCxSlrG9Vto5Y0b1ClqlLQ6SLQsgU6N2HduSJ25e4LC1NC9119Zqhs4HSXm6okg0xm3aCo4EF5N8yfDlHCe4VC/Ge37cI8cgTwbWo4/LGw/P3IaNc7kOsEIoJg6GOuUq/8MZL3y4xZ79K70jQPfZexgqAnil0MsiTINociBiT6T0q04y0MaRGm2srqA1ffZzZAr8shhA8oXr96XcKea9xXvVHtjffF3kIOT8Y+TLkfUPtOkmvwDnPDCGgBD0zf2u0wSeV2/tFPZTjecAmVVOhH3i5HUf7jwR3icQOJKDy5TegFFNz3vfLmw620D0aYImGpDSD33thndcB1iiBOfs8rBk2pAnjpHlgmsMH0bnnWN/KqulbTtvLLyrZdXF7Kbep3x4oDpjVzovmYoYik4L9dcxPKSp+qKlUpqTatBlrC8Hp84EMkH7RY/xK9KYXcL+b+qAYOV9gSlGHbevpYxwLIyMyn5lGUIkI8uAeaqaP1XbMo9TvN/9DJ76seu3vK9VwmrpTo99hmPX7ZeoHldPPdZyvSHDYiNl5Dd48dEDyMEu7SCjBcLqTwzRtm+k0+6patw0hsFKBbVa0C6pirRjlVfJzUfGA26gLwPupiolW0WhPua74+2rnSdE9pAtqFouG9VfOuQL5XpRwGrW+fgezyAiOpq33pd8eEw8BpOfxt1VB2ZVsQ6YtvO/X4yD6pyO809wPTII7YO3dEKKF/wpj2Adjh4SGHYvPSlk3TKCKKTvvX/WcX9rvhMg37UFwRNprA33TfjLVRt/UaVmdbR7hehuMRUWzl4eojmsEQdF7b17OuWq87lgSrAV6UF39JgQ8q2tSIFLrvCoUUhjYXYe3CbMdNb2O5XOlH1nL+87rffvutvvv+e7148aL8UmHJeq7UlTZ0fzdcpyltvb+3p4P9fe0tFvJBmuvrWrkupu7rPrAs8zMyw/zc0n6g9JOmGLKmrivWlC5ruaHjGFth24oxPMKy6/VKHnf2XUQwn9RKVSWPQ49718WH1z9Qj1ccpPmQzT52YRmfGo73+Nx1W7Nu9QGs67balO8NugLWZ7bl6vKqHDhfcxB8zaGdbbUO9+EZh7J7+OGQA8OTcvh7pH027zwWGtZVEaEVfvSa2WvjH77/gYPpFyobgZRnOzLzjv3nvr7HOu34+Egnpycy9cFv27TyHJfQlZkMit2rtVbFN0u5DllDv3I9d2H9V8xZroPlq5TkseTD+H/913/Vf/1//Ff97ne/0xmb+ZN2UnqNy0gpZJsKUqUAbvsI+hG3fBEOctwHwdf7rrhJiAhFhLvMZjx3pe/5HyH86Y9/0h//8Ee+M76TNwQikqpiR1UUrBkzS/pIz9wZ4j+nM1Y8PzT4rKJf2GYL4zZ19OMV/W0NBMPfJU+fPpN/7fvv//7v8i/UzznQyOj7y5df6v/zv//vBd98/bUiQuf46IvPvyhyPgg+OjpS2zYlzf6333r3MXRb/9gkEWETQKjCvrpu1GCfaUTQt671/Q8/6i9/+Vp//vNf9Oc/fcmh99eF9/bikvbtBlWocRlWr3LBuEVLZOcxpu+w7g3e33ece4SzObyld7KMaU5/P4qXcA2UPp+B/eX+bJQw/jPtnUZFs1EUxuADwhGUxk3wg3feldkJ2/T78EFl29Kd88OS/1Okbvzh2tyHu3VwO7hdTMe0IZ8VGWUIb5KGuAopjw1/INbTMXa9NqAn7HiWGO09SH34GVZOPwjEIkIe5xH0EfJbf6Yf7dpKkiJu5Fyo03ehn7jQjsRY6yyXDYM7F4y6Rk9QG/ibG7uGMklFnJsAaQTGfKYMDotJ2CrmYPkiHCmVOrqeZrmO/qsRxjXvkSveMWsSat6t1aRlszl0zRi64j13hUYfipZDT9ZmPetwPphU855qeG9NeN9MeHdNTo415b0zOz3T/sNHOubQ9uSTT3T66ac6/eyzgnPog88/14PffAF+o/Mvvig4++JzncG37CH5nH/x4IFmZ+foPFWL/ubwSA3ruPpwXxVlV3szxWyqftpqPam1aiot2RA2rpN0Tf2XVdKqqrSqU0krh7zU5xJcgxVyK/J0yHV1pUIdNvBZF0md6Q7W+LPboIf2CmWoIcLvgDYScHsbDhsOB/LhtHdASg6J9AL06y5EuaCkv0N1+7Kq25x/fMw2/WfhH19blYNfN/wWvcSBhuGWHNMze3Or1bUuL9/qzdvXfOe+KrggfH11qY41bM/Y9HgvFB8Gfbxh3M5ZK8/Zz5gyLsxbsT4taxbGMV2M8iiJuaQHQxyWfh4oTolxYThccqNssIcA9YsIRQwo6X4QVzjwYVhDkbPsFoVLRqh5hIq/GDwZH/b4rPMhML5Zc/BreI947V8Fs+/pNMtY1v4WNpb8pgUoHPUSHNIc+KWIUhWVZ2i4qEMp09SckW+amMIr9bnSOjdaa6KunqtvDpSmzK97D7Q4fKy9oyea7T9QNTlSTgt1eYI886Aa9Xx3Z3Z9BQI9kRPVMaJUe3hkCgY5by0jlTBP5h2egxhSt+48xhzIyN/gJkMehX4WHXMVWgzYzX7DyPQjy9wG/RrxbIsQzbsofB7cmbyQnRvBEsvlOdTB4V04iXgAGY5vULLf4W2SBl3Dc1diDGf0RcqKqldOPe3WAQ4/tVJPy6vKSk1SVSClOss8/xK4T2veS2uVA9dYkWOpZb7ewvzMAXE06JhI9Sypndea7DWaHbb0n2k50D16sOCw91APnp3q8WfnevbFQ/AYPAIP9fTzh3oC//FnZ3r86bke+c9MPzvT+ZMTnT4+0vH5fjkc3uNgeHbQqqEctb1yTT3Kr4QHm677Sy27AavuivAVB8BXhS5LHDkOhlfdtVaM2VW/pD+v6Nfrgl4dPukZF5l4DwVuC97xwbuaZi/8NfPimrXhkvXMku/vJd+547dB7jP5AGs7r39GZMaAyhU8h37EIKTh8DccF3MjY8a7cM6BexMa4n//Z8RNGRE34bEk22qMcdMS39ZTzAf64GWthoUC5wYBQ4TFZX3+HjZ6v1uKbvzFTfKveLuAn4Nf0ZQPqM7uNB9Id1LxJ4+hNuTAh/Zr6Xsfkd863sVWG0mE0UlAbraIUPDejsSckipVFWDNW9V12QerG1N48BMyJZO40GG7MmPL8HjqGENGWUds0hkwFn4v0jUD8prNpOHFzASBwlQlNW1TDFBIS17e/pOB3oy7YpN/zWYLbDVNU5AY8DVGe9OwruryZ0Ev3l7Ivwoum3Vs0lhPhHOpXA5GBOwQjwHSNkhSCcsXPkOKeN5AG5pVKkhl3UCeJoqc2aSU8IYOcr2Ek4LBEa4n01eiURMyCY2i0ExjpKZVzaKtPTrU5ORMk7MH0HOl/VNpdqy+PdS6WmgVM63VMg026nmpc26gfs0kuOo4CF4ps7GYr1kcchi8fPMDh8HfqXv7vfLFD4qrF6qWr1T7/xG8vlLFhJuYaI1gohWHxBnNGCzXLWNjZrI0MFkNfp62E02wtVLIE+eahdYSXIOlF17UUbSN24fsqLEWIR08gHyN1OH7ERGKuI37JAftDBoMHMJjHryLXyOiZBvSqJZjsBx/F4GWQeZ2GjFuZ70LVG1Zod3/YOcoyngSGW6HPxZDDj9d+C7MM8wzlVzNUa+4tmGLGPD+ljsU92SDVwo0vZMM6w7nTpS2KvaUx07akHFQGwr6UITbkHDcQHJY5cqoMFR4N3w73ZPTig0NzzNXfCx5TjC9ZvPd805mTFapYuO1lQ8ivGnesqFRN7U8FwXlo1YjIqz/NgRPoXJhSqElvuFFhCLuQEM8mY6ITdaixI8NXDmC3IPA5jn00iESGx2QgbF5Fv7dsh1H0GmQQRLlmXJ6xq3pAOYs5in7sawQAtEtaD9GiRetd1HkS76ecd8RXUPXqOgKEh9nfNKwiLHtNAAAEABJREFUdu2UmGsS88UWxCvmnoRMEGZSIz/5YrAlk5axkSrwwkryyyq5jTBtOw/R3n5PrPnYNc/ypZ4b27PrSbuXFxaUrBIKIxAAEYmaqVyWdSDBr6uKd07LodN021ca+kmVaEXSnS8ixF0ghXxl5k7b4UOlYhfvMNOed4GRsaHfCYv6FdiKyGjB1xubx/aBqYhQouxUVYRHGygTvrh6yrX91iC5TgGXXpNxKSBZmbkpCx6Q4bwF1lcrogG1KmiKGi21xIdkBmviK/hL3gfLqtF1arQEXT2R/7pFNFNFM0G8lVKlHIleERrLhamIShX5K/JXdaPaY493S920cryqakWpXyhSSGGoXDlTDzl+g4hQRJT0249QhZ4WvXMO7o0Jh8E1i52IwA/0LF6ini9G9KVdepkWP7pAqeiPiC3V+65wQtDnTe8B+ka9I92VKm1L+0agY4PddKqvGwx9xHrGfm27e5ydARUUBiuhx4hAp5L81D2X+eH0QMY2jHDcEL6ncOt3X/b/tuPFi5ccrn3LwdNX+stXX+k7/8KSQ1P/o4wlh4v2a0SwtqtAowmbyz749Z/APdg/0IJ28byLCMoZ7/jHPnAbTSYtB8MT5umGvJXMjwisQJTxYhs8z/sjb1XKYs6h/SyREu1LeMW8sOJD0IezPjCwPR6TmTTLBd7o/bF4dc368Y184PvyxQu9eP5cr1+9kg9Znb9nTWk/Gw5bR8eY7lj7ON3lLFnb+tB3WONelT/57PWrN+yctsIO58nY7rr44G82m8n+ODzY1+HBgfah9snEY4K+m/HHkjq8fftWL20XeP36la54l3muwxNKVVLT4FvyzDhY32Pzb58DZet1n2/hV8jQW1TmEkak8xWgvwcuJ2OX0TMPe7OsrO/YhCzvTGTcHkfHh3r0+LE+Y0P/CzbsP2cz/+nTJ/KvtF1WSkm4FIRSqhh/NaiUKhBJUYDXRyqH34XGdqYfZ8oO5MXV0272PxUhxl3kQj1yPuB98+at/OvXH378Uf5T5D7I95/u9veB9VR8N1S2BTsjhnw9OtGkBC+lCnttcy33wZr5qSrylbBSEYGvW80Xezo6OdEDDijGP0XeNK1sm9vZ/0Dy66//Wv4B6+vXr61e9o8P4yebOSihy2W7H5sGUlWVKL8q5VS8Z2bzmbyha9q0zcDHHuswWtrWbR+R6G/Xclk//vi8jMNvvvm2lO9fPb9knF5yEOz+6fIybU1xTBFZbn+X3+NDhxniJCWARfgeIcLjPaSOsdKHyoxkjtNGSOTWu5fTRy5hbl53N7JjvNBc5tHAhqCMUZ/jpVz4uaDHxF4979PO73/m9J42HZCVqRdisuxNyXkMbujd+IY9kk3hRWoTHpN2Ka/WErXcfSiJ5XFf6q/Fc4HWbfp3BCq5Nwoduo0xZoExfENpF9q0tCPU/LETOHyDwdklzsPtOOjL6unDblPDvIhQShVIihjy6b5rm4TCnbIT4z+CnkZ/KX1no3+w0Yqi6K4Yf5YVl8s2CHLnjbZB75DvblhDn9Z4jemOD+GihYpabwF92X3YEhSAWuS4PW4kVwYQJ2FI1nAV1hAcpFIU+1Py/JIkuOSUdXdskq6ul+Ufinjt1fBemvAuMmoOWmuHj440PzvR4vxcew/Aw4fae/xICzB/8lizJ480IzyFP3v0UHPCi6ePVUDawr/chc6h8/L/3n2gOXqM6dmZpsyn05MjTbwPcniglnIb9kWa+UL1dA5mqicTBWvFgkmrzJzYM0/2tEk5pKX91mD8xXJHBXviA1iLRlIGPXXvC5847S6QgQK/QB3OQWbkNFKN165nRx7ev599I+CQZQyHt7jLoFzukmw6ojDuPDZp2fROkgRztH1Ds3kfBf26F6YVM37dUm5r/9XKtOLbRd3EdtLKgM0kGT10B9Eri308vn/7fsU4XOp6eVV+1OJf/r5980YXrAG9rl6VtW7HuO0LOq9N0dYwHnzwu2DczPf2NJnO5LHeM5/5T6V6LkGMmxmG+UUFohls413o5hqTNhxHHbQ+NGE3T6rEUz1zVcf712kRoVRVZT2TgnGGjNMNpxMlr8o1hk0ZSXd41rwD/OhYmUiRHOyBw7q1Bx0+7Nhf6HzoC7ze6VgXFLDX6bTevh7XweiT/Q/NWFRQwoMltun94H2BB/MOVMIqV94MzFxioz7nwR8aoCJvHqAyLt+SPfb12NFXSV1Vq29ayf+4enqkanamZv5QzewR8+JjpeahVJ2pj2N1+UDrfk99XqBmhvYJJdUgEQ5AiRgUuSdsZCnDsK0cFMsgRY6LiyTtAlbpO9AAt27LFWFzS8SBD8JSI1xsEX5HceGiefQOVUPGJt7FVseQpTxH/XmbSOYSNkWkkEygvw36hQL+hrp0YrftIMfAI3DPbft22Za1Tu+hBeUyNFRAOZlyevffAsa4etKyospi40zOp9QrG8gWeWR6Tga6DdZi/tiEe/dzZNl4U9SoaEJVG6onQf9JdKek6V6l+UGjPQ5vD45mOjhZ6PB0T8dn+zo6O9Dx+YFOjAdHOn14pLNHRzp/dKjzx6bAdMQT8w+QO9DJg30dns21fzLV4rimjErT/aBMqZ5lVZNO0a6lZqVcXauPK3XpSmvoSldacmB83V3oqnurK84tjOvVVTkc7lnr9+JibCgxjpKoaU9aJ3+v+pvZB8CeKxkISpFo7SCDoFkRocrroJToSAKZh29kSHOoDInChifgsOFEsBN0KhxkePoOGj0QuAUn/MrIGG18qBhbaVjmln0be82ngxfih2UNhw2HDc8BpSyXyTvGceczzxhkyIFensO9CWcEd0EDlBs2cha6C9h/8z3q+psV/PyM+OQnM9lBm74m5uLMu9MYvmt62Yc8St8qoig0vXHUWK/btPjV5QOHycadix4/IgXjAUCrqpLPUJsaWlCrqgH8irGVGB8RITmjKDkbaKW9e97zPTYPyOrN24XLv4PkjSwP0JpF+8HhgR7yofCYjwf/yTRvfk1nUx3yAXB+fq6z8zN588OD+CWbikbJz8fKdDKT/+zaA+QO2EjM9JzXb17L6Us24vzStwNte0RgflBpifpAHTYkEnT7ooYwsNu+p7ZE0D0EhrSbsOOAURSI3QZ8O4cNwjUbeD3I2C2cFjhJwA5bQ5cUtoykdcMHzWKu9vRUs/NHfAg9VLX/UDE9Ud9wCJzmTJAzJsoJk50PgZn4mAUzC8AAifIqFjyJyTJfvtTy5V918cOXevPdl7r68Wv1HApXq9eq129lmVheKCPbM6n2HLrnfk2dO2qCN9HVYWvH5qjQnTloNk1Uq20aHbDA9K9WENabi7f68eULvXzzSmsWWva7N8J6dDhsmV1EhCJuMKZF3PAibsJScA+g+G1ryBdyMkqYh8OIaoPsOOzsuCkKbBMup660JHEVYXFZyCDIjReKDMF37hspJ92OCX0RoYiQLz8NaXjqPZdTI0IRQR+VQroXWC1fQ/r4DEUAhZOKSLHf3ip1HNh+BjIjCHITc947IMHiOwjd5dmvI/SeC7WbFPJvQgMJOW2EeSWskW9qOGXA0HaeHA1q6IYs8gmBkPvcirF2eXmhl/TJF+DN2zfyYiAY/N5Y90bsfD6Tf2FVM+kFEyEqyI8+/OVncSAcSud5/x2FPTyH/IVx/4OKpQ0giggg8SwQF9NIKbbUkXiJYM+WWiCEvFQehAvVzRUjI6SIuI20iSs0Xq5rKY8X0PDiKRyS3WlAKXOksB2H2KZBcvNkMerFaWZm6plHOuahDMRC1ge7FfyKj7MCFm8VMom5IpAJaKVeCRkRz91SvSkyQm+2bYQ7kNGRqEfLRpA3092Wfkl1zFFLPoyXtP0Sumbuysw/Y019QOYDAv/6buWDGNI8uDP9x32mK/JZKbFInU60x/x2cHCoAw5l3FfatlXNizGl5GzFAxUvSfPch6qqVlVQKSLUUcfr62v5HzJdXl6Wg6Ql8VCoqRt0VXL+KiUhrkCj4ea23bbJtjkhghTuzLuix14RjyBfqhQgVaZJRIQIZWuwMUKJdIVt9tgY+FZRoHBx8vhVBDc6BKJSiloBKsIBBDLxrhwCV3xi1LpG91WqdQn/GqyDdxKHuj28jjI7JVpVG5uy7HKJcshX163adqrJZKqmaRXweGB3yHWwfYpQoty6qVXzzkn4SoE+FJX3S5cl7gEkuCI7iCA/eivGuPOOEJfb27CfDft6BMnbOyIUMcD5I+JW2hiJiEFO0A0zoLsodpq3kSWoiLiFu7wxPlLECQZ+ourUPaPUfaLYThhl3OjEV0EbEIIbxacESl4ppDsY40G+iv5U05fr0k/dV2u57opEuVleW11wmPTDDz/o97//vf6P/+//of/23/6bvvzzl/rxhx/ltI7xaJ0pVbRvozmbuMfHx3pw/kCPOUD0wdkh6z8fXq0Zrx4rHfNARKilrResg/b2FmonjQTPbbQm3XO7ZS+Z3y9Zd5h6TPuwEo+oYYz6ENT/24qacMeay7/oXy75yKTfhPgPfShVoq494/QCPc85MPSvl12nN2y2uYwVedcjWMd1HPjajowehz2PeEyPdMm60/nMMy43496HwEvmHLdRVSVNmbv25nMd7u/rCB/YD4bnnCnzTEohXx1z0vLqSm85QPzxxx/0/Ll9+7Z84A66KrXIT6dTzRczLfCZ4cPCCXNYzbgJdLm67ie22Tqt3XbUjAvLmKaE9xh0Pf6w3Io28SFzWU9zMDBjXf6IDf1//7d/1//r//m/6n/5X/8X/fa3v9Xp6bEm2EDHoHtlubwqVbJO96GKvuR4SklGRBSaoHJbAFMJA3YQhDFHtjczIVRVUkSi7mv5Fy0diY4bWeL9vuJ9/0rf/PWv+uMf/6Qvv/yLXnDoab9HhCrqmmwD4VQlVVUlzy3JvFQp0G1U8KuUNFyhKiXVdaOGPlmDCW13dHSkT549k3/97F8+Hx4elu+O//bf/i/9b//v/03/8d9/r79+81f5z4hPmd8+/eRTff755/IheU+b/vWbr/WHP/y+jJ2vvsLO58+x/1q2pW0bTdjIbdq6tOdp+fPnDzV8C80VFfbYDtrc78C2nSDveXRCX5igo+Ld2Wn8xxlff/VXyhr84cPwV69el4Nivw9xodyfO9b4a2Dasc43P1HviNDty56+zbmJfShtkCraLOYCCgZ+eRa+Q+6pAxwTvWqgkvMbKtcmA3oy4zHTbwfa8/7rtMbPHXNQT1pH/zEd5kk0kqeoNR0CRSMpUOuFcPtVAtFIHTZuJBzbwca4ku7wXSCa5VSDyH/a/eHyIkIR9+N9Jnr+udFKrYjYnbsY847+Q2Rkbb0wytv3WQHfQCwD4n6WIGFTQzu2KiwxIFIwTmvQaOy/EaGIO9AQt66hfIdU8jif6+b+MvYfy2xKkOeHmveK5cqcR2JmfZoLHaTe94yS4LIA8s7vet/wLTCkDfrwq/svfdn2UIzFLbRBuCbA0fBjC3LiSz9hOeD1ZVEAABAASURBVAlEJIXHNRjrUeboqKQ+tOId6flyTc7Zwb4efvJUjz7/VA8++UQPP/9MT377Gz37l9/p03/9L/r03/5VT6EPiJ/CP2J+O/z0U+0zL+49fSIfBE8ePVDLHk59eqKKd38cHSjvL9TtzbXm+2s9m2g1abRsal3XSVe03wXVN64UWmLnmvl4De0MJb4QQASbxNKqUIdHCH6wRxLqkS+HuKlSBiqg/ugLt1/dqGKtmgiXtMAHkZTRmSk7S3oH+PCGZ9/eoEe6pPEYm3aXkrxReFtgaOdNkvUblC1s8C0uWCWIaSoBvXtZpqQ5sAtEM3FKLSYQ/cibTEXhR4r/DWKjTf+Z9G8w8wNZfo6PXMtRlcMgDPecnoROPd/KK/bhlqwjl9dXvMPfcgD8hvU0YL17xfej18qeCxBW5r3WMT+smB9UJc1ZTx4cHevg6EgLxpnXERXrnqDPJ9KN0mMplgJp3QAOqVDHtmAsRBAzpCE9oKBEJNkOr89MM53dansmqTX2lPUZY9BzZc16JQhjsNasoY1tHjKRVaVzElaJoHx7m+kItPgL6uiIkQfNBuVn9gh61gM9+wUFfDd0oC8H6yut2VvoSc/MJlk9RecCOez8jmFHqdMOHYscqB0xhO4+i4U8yEoSuh3GaWUc4s/scGauMQQVcw88FUiFBH2CzdZMUk/b+f+tvq5brdJES0210kJ9HCq155rMn2i6eKZm9kRRn6uL43IA3PUzSTNVMVWllpJqBUYEhgV1lEG4+BzqGgVSApaTr8yjgAcyg2xP1t34TnhHJ1zEXf8bwOB2Cnq5b0JExjtCESEeWziKFmvfwDHM0A0Ilts6P4xt7Te6nG2Tw37fYsNTh9wYHmV3qcMAk3GvbgG2b+cuNAhZzhHgWrhugkfjwHF/7NXTD3vmgz6v1EGNHjuMLPxf9PTK9BEfCKtQdG+p03r1qVMfa2C6C/OW8K/VxZU6mQLTfA1/KVXs4DRZ9URq5xV9rGaOabV3NNUBh8RH5/s65SD44dNTPfn0gT75zWN9/run+u2/faZ//a+/0b/8+xf67b9+qs/+5Yme/eahnnx2rofPTshzoKPzuQ5OZxwMt5rsJdVzKU17+UC4r1e8w6+1ype64qzi7fK1Xl+91OuLV3p7+UZXzI+9slIVSjXjJ4n+3mn4MdqypF8yf14j1/E94x9xtE0rz0VVlchXEW74bpqUvYZI6KAB8J7Gy12dIuBGgfljutNyaWRzg8cIgrfukb+h5IlRyS25Xz8SYRs25ThsbKJ3iW3ckd7W/y4vZyrD+4cBjcygxbwML/Nucth5ChA19Wh1Nvt2F+blwkAC2RK/RUk1s8iQ8LPoYNv/CE/7ICIUMYDacmf5Pd7zThrQM/536jg2SFADwiaEbm77ZQO8BH/IO4SJ4quShwc3ZUvu84l+X1B5TNRlTHiM1KwZPGaqqoJXyTRSyP/xQBsm83T79v7GBh22F/DuH+rAXAOv3/QDyxopAjUpVDe1vEk196YVG31l44pNpinwRtjh0aGOWMh4c2U2m2FEYpNkqTULiJYNpwkbMTasSrWaulENqqpWSpUikiJCwxWKErBTRDhE8QUWCSridPwqghsgu3FoYRAe5DL5R4jwDlBS9EHFNRCaACeIxYdwDDszSgyOhFNKelZp6DXy/phZ4vDlpFU3nyvtH6s9fqjp8WNNj55ocvBAzeJEaveZHKdM0A3m1uRM8pwf1utyVtfywa6uXqm/ZGPp9bdavvqrrl98A/7KofB3Wr35UR0HxHnJQTCHLZXWqqKjPmvGcgd6gO3eYKdxZWqbeyGX1LIQmWPjYrFQzQdcF72uOXi5uLpkI+xCXqj22BM4OuhkEYFuTIXy/AU3Dguyvwek4pM76URVynULqqSPcqbS/fwhTeXaDRfG9oEhntSJE0KT7iCI7wBF7mf3Qr4sK/KoXMHTpu8CFulRID/DT3GhnH7qGprQevA+cJOP7IOAw0Pow89R7pZBI/N9WZ0echZLDDQc3MDhG9j2TcIOCfIbZoUf9E9qirAnFfc1L/C9aX3NRvs1L/6rzQJgzQcVkmqaSpO2kecXzycTNmYb4hVjLiLkCw+iF89ZrxmGk0BEbGy4oVLoQ1dEKGKDrWAQMiAuEOKYQVDujUPYiYa5Awb+EP7gE8FA03CHtlT2xI1OampGwS7XjPJnnN1RtyOGzCXs1JJTXrBmyxikZTFBgEScdZmqJOaLXkmdyq99WcgmUA6BkavhG80mXBG3rPiAE2EjSCt/Ioe5pJRHObZAXIm5ZWi/BDfTdr38QuqYa42eOaunLUkgS7YbJNoji6s8oMQjQvJNGRUvv6ZtNZ1ONZlO2FRvC2o2iiIQoiRxRYQS8hGB+qye+c7vJm+gGSs203x4ZHucVuxA1vY26Krpd1Vi7t7oULkyZmRCmVLwJX4kiwyYpRz3d4cjAj5AR6QKWwz0VanwraWn/h0oLiBTFrYW2F+EM24xf6SkSRWcASkqBQe7CQj0pK3AVSddgLdd6G2WLhVaIrtOtd8kLNxDa/hrNOVIEvzEZltV+z3dMhYHn7YTwvi6qmpFQg49ZCPXeIcUoYSOIL3AYXjSxn4q5zyGdq4hHoowkhL5jYgobeX+YdifEZaJrYzlRkQMaRHvUv3UZSN2EMiH/J8UAQW6c0XEHY5Ku5tpW60ODlGH6Ccm9JZCFMN/kTY0kANOtJ9M4YhUvXMhZx4yiKJRRSphj30hLvfpN2/e6gcOef3/HPX/V/Uvf/lKf/32Ww7fXrJRdSkfmoqcTdPK8+zeYk9ex52wCXx6eqqTk5PyjyoWrB8a+oP1u+SUQg3jomU9MfQL+kpTy2VnPobXrG1WntvZBLu4fKu32OH/5Yf/usOKtUfHulDIpSTVVSq6rK9p0GO90Mlkohlj2gewDbp7xuwlB9n+f8U+5xDuNYdj1udD40xaZu3mPuJxbf2dD8k4EF5xOLrkHeNxbnrtd41xdS1v3PlA+ho7l8CyHbYHHrVdM+aV/X18cnyk8ueeWeMesHFnf0zaRhEhzxs+NH7LQfTLly/14sULDhNf4d8LddQzIlQzT00YPz7odt75fMEh8Fw+/PU/bGrRVeGHhF/tX3FFJKUEqqSK/A0+GXxUKyIYF2v5TwV2zJ+iE1iHbX3w8Fyfs8H/u9/9Vl/85nM9++SZztnYd1rbTuRxKQoJUKVBd+X5bYMELyIpIu6gGAXPaXcR8rhPqVKQX+XKShGq4FXojoSvsNWHmu6DX339tb7++ht99913eoHfSlvSjhRQ8kUM5VsvIdgBn3IVEogIRRBPlSrPScSZPiWFJtTzmM3VJ0+e6pNPP9NTDnUfPHhEXz5UTT8u87s06COfD37d1x8/eqzHj59of29fKw7S/WfS//iHP+irL7/Ucw71Ly4uGDNL/L6U+3hEqG5qlXbl2+jgYF8eO485fH/27BM9efJEh3wbNU2LVSG6lewP21AOc7CdISz32Sv6ow+h3bftk2+++UYu32Hz3tC/3Id7fJRpb8xXBDoJ9FS8sOwPeOGC4L/3djbeV/ell6R7Eka+6TbZxm+R5TSXberKmhZkchTwwNBiP+M/G64P6Ay+X/xhui40yzy3VW+5sU5WOIZRW9YZhecSzRgoJW2lxnChyPIZUNIct9GmuyhakCu0PHZTf+1wKfBvekTcMvpeHTfW8z7CC3efzmSZQlFnXzlsmD/C8QFu8cHnsjOBZQqH/Nq58tj28AI5j+2UkgjqvVdsUqx0kx8i56uYV5zXenvmf9NSLlnsilHGlMHONJmZN3Ohg1xRivRt6iKdf0sJOJ54EFSEn2TjRhtP31k9hg1j0frMAw4C5xgQCti7N8nYhEXkL2HrBxGhiAH2FSFlxknv9xrvV88Zl7y3Mgv4veNjHT96qOOnj3X85JEOHz/UIfHDhw+gj7THAe/07FT1ybHSyZHi+FA65JCXOSvzjuv3FurAmnlstZhqyd7ONYe+19NW15NGV22tK+a6K95FV7SZcYltVyHWk6F1qrSOpPEfE3ZyOIgbiXRxIKJC1zR5l+CDHh0jMuEC+KKMDEyZNFWwiWfSi1yRF704BpQ4YVNBcXLx5x1KlNspEOR0C9pcY/om+j4SJBTwoFyNUJT/eCBw5w7io9xdWjIUAQt9JBAb7480exT/SYopf2+VP1nmRqCUS/mb6N+JWOGIUeUYNx15Ln2D8q7sSQDsn4nvXKlTz6HlcnWltxdv9Pbta9Z8bzgIvtA168uV17mM1QzkcQ31/FQxZ02mM+0z9g5YG8zZl2tZr5T+TV/gloIBEoMtziNfJRr0jhEifANtryAUpN1gWz7rhDI/IeGbKHWgTlTTc2TF2LZ9yeMLgYzAII+A44yyfAsidgf4yvsMt+TMQ9JanOZ39pCrh2t06tlH6PFnB3rmctM1h78dB8HlQI30bL+jy3kzOUVbZHiZ8A2ceh8CqdsQXjLySLPTVa5cnn6YZyTcaDgcJBgQtNoONk2UaTbPa+uUmOtqrWKiNQfAay3UxYGYfFVPH2kyf8oB3TO188eqJw8U1Qm699T3E/XrWrmvQJKwJ7AtKCZFMKOKWA+wjlsgkNEIwSgQ150wfVD3AclyO60Ebh7WcBO7HXLaLnZTd/lul920MTzKjPGRmj+Gt5S6a4Tsf1LCkkZPxGCTg76A0yTS3M8GwClxiazy5Vym7wBHlzRT4PTBfnOBeehSuM/uosPrPaUbHXRAttwWaCph0/vQ60a+I7yBTFcq/3/hdA0FhS7VxZL4Uv5/EedqJVVrRd0rcRBcTUTfAtOgnyX6XNJ0r9LsoNbiqNU+B8P7/v8Ony50dL7Q8YM9HT/c1+mjA50bT6D+hfCTIz14cqxzaPkVsSk4A6ePjnT28Ih8BzrkgPkAXXvHc/TPND+YcwA912wx04S1RDNp5X/AFcx/fq9TK60Y397/9XmEv6P9D26DRqpSUqK9E7RKSRXrm4q5yfEIJIC4Iggjr0wbA1jcscWWBUeW0+0r4A24zb+JOfUm9ktCEegCo458Z7w5bozpIw0Cd4DV2kKba5SxL2JT8ZHnYh3eiJKXmGWwoczvPeOHMPdGxImbIArprbeeeLsk3mdvSfhFj7Hskf4iZR+XGQfhEfyiWxB8jRfOcX073k09GChjlm/TMq/ioVHUM5Qxxgd/uT4DRn8OfD8HvkPaGGIiyg9FGQvBODA8BkZUqWLZUKtiTFXVSCvVtcNJ5Zuh6EAzRYz2d94bM9iPWYPOWPe8fzpgmqFZacrAnbAR5wLF1dNRsiuM0opCnGbMkFuwkDk8PJT/32KHR0cYYUMq7bNh1rSN/Gfd/AuFjCPns7mOkHHahE0+b4ZEBCXs3Mhh9g5jDFITgpa+C9i4y88Rg2zRY333IGg460lkCdJvQ+jLoGhQxkbDHyxdCnUp8UFTKbdTtQcnWpw+1t75k4LZySNVe0fq2pnWNS/2Zqq+gVYtemp1XWi97Mqb2RG+AAAQAElEQVRGU89BcF6+Vb5+rfXFC12//kEXP/5Vr779Sm+//4aDYP9Z6NdquktN8pIlxVJNf63aB8LrtaquY/3RK9w2Bgs3Kcvt1vDR1rYT+ZBkNp1rMpnKHcabTi9fvdRrNpbcJlWqFGFPiCsUfm7jRO7czmPWSIewS3Xohg6xoo3gDR1U52HskOJ74Dm0i5s8ecs2b4zshkfeB6iVZPK8A/I4DfIxNxp+Usz1STwMSJG3vzJt5LFkOJzpd7ccUST/x3jY7hH3WWTbbb5bfJAL+l0oIimlgYrLcq7vig15/+LFm6nG1dVV2QBNZPbG7XzOwoG5ZAad8aE0nTK2ysFTJQWjNCQ6+m3IlxvPcPgelHzwTSF3b9t3l1faxJUznAi9LYeyCPk/Qe2D23CmjwSmMxpKdpdxFwxnKSSVcgiYbpA1zGKFwitdu/A0XKwIcgkNT6mX+KCq4Lc1C8O20qxJalJWyitFvwTXhJeqdK1aS9JWallgNiw0K2QqPtQqPm8qFrWVOgX6BCpMa9DZlAUbduEzvzDX6xXtvKIalEE7JhCBsKTMfDW8hNbyCwmW/H5pm1Zt02joR1HmrZqX3W3UhR/hsqSIJM979l/X9YJdMMQ7ed7zQZD/zLj7n99JSz7WxeV8Td1owjvPaCi7KvWwzkCPIYV++nJbukyqL0PkirCeVOx1/WrKqqiPuFx/27bmRSzF5uVdKYLSaFDr6PFTX+YOfEZTchMIIQ38TOSrFME7SYkN9Kxr3g0XjLkLDrmveOkvyURrucU4+M1a8U5f46ceqpRUt3Wpv8edD0aKH9pW9cbWSNbPOFRIu0Cv69tjo221Lyt8V9dun6SIUV6ba4iTbRMfQhar8EmE2zOzEOnVUYfe9iFpvW6XEYP+CtPTFhHWjfCvfLu+YxEOG46bGiXMwzUzZLOwLSIUEeKhm4v4NrIbNtPxXdDsONk+KX1mtcZHw8INNodUa/nAyL+S/dOf/qT/+I//KL+09EGSf2FbVTdt7PnW67BjDszOz8/1iEOwJxyC/f/Y++8uSY4kyxO9ourmHjQJEiRBC0CBFKqavzPz/f97e86+c97u7PT0TFV3cRRQADIzeIQTM93fVTPz8IiMSAKgusjA0q4pExUVFaWmEubpfZz3dNazJXBZdh3eZk52Pu/jZrOpckryy1vLXmSFLEv62pyD6bOzUw7GTuVfdfBYswHLNB0b6M79xEBgq2JKH9tj3rcRbZ8D6X32jfv7d7SPMW6bPUtL3/VYPcDAenx8RB2XzDlS31cSY6zUvtLRT1bQep0xXKaNvOfnZxzOncvrjeG4OUa3OYd1i8WceYG5ibGVU5Zl2d7ermXbMPjqKw9kw573t9aJ0z1/eU4z38PDAz365hs9evSNDg6e6BxDdTGvnODVzyfmt8PhegW8Hd5Cj+aV6e8pJQX/CjOk18KGfZt12zAH1T7usUSc/eJyHV2+6ztjD/0qBnt/5fv3f//3+pd//id99tlnevjwoVxOQccr2sYvLfScOk5c5jg+zTPlfvyE5XCDIEtEUNLlHRGKuAmptsOMedO8Wtqgo8xMP+vlzyq09dnpqWzY9Jfo/vLXBs4T4iybZbws6SZfDJGDy5yIqqo8LtNlWRcRIbfRmxhfP/74Y/34xx/qjddf1wTdnbPX8B+bNfjfxUD7ySef6L333pMN5v5a+sc//rHu37vHAe5cv/3db/Xzn/8v/ft//Lv8Na77ktedZjqVZW3RpwVy++3t7WkX44n9HhceRx9//JF+9rOfyWPJ8da9DfbO6/aNSBKy8qBJhrkOnbX0XRvJv/zyj/rd734nj19/rV91dXKqFXOh89f2y+iVPFV/6DynpAQqT9121ZnotsQ+3iTX0afUp1vgOmrC+EAmp1MxYq4zcpjo9U2Ph74gv3Xkud5wndrW81pb9W299fzGjD2fzeeYsnZ7IQhCZb9B6Hk31M8j+etOf0E9rCs59tN1xKXnNl1dj3f7deM+g/Y2hxrHPOlx7PDzYHqDDiHPv+MYiIj13O9yI4KhFbCL6kaKSi8uzxFGz4eIANdvx8HDZaTqBvkHZMYYcSZxfwyFfLlcy2W+PUh15IC+yj2tyC/ZT9+n8k6rPjzOK18kO2slw++owhzqrwoXrK1ex09Z0/z+7j+kDea0HYy5d159RTv376nZ31XsbEkYce0Ga8SKNWTJ/LBKwblF0irjUp/VGg6Dmn672w48Ouha6lL3k8joc5ERhfiC8OzA1Tlt9G+4hUp1piO90ld/oJEegvbFoO9wWYrvkP1bZaXC3yrfbZlGfqN7G93/rvGjXkb3ZfXgPtLDPdPd0uO08L7r/eMR52jGKftd/4rUnPM8r111nqE3F4rtcIP1esbeb+/OHd1hn7HHHnfGHlD0+5Z13etfN4jGVMB0wqzg+bHGBWSB7wZYNFJe/CaD2TiD3boVCea4JM+VFMQd1R8Rkmqt9dzLpLcRXUsz24pKj3aoZ9UXOu04W2jr2r9gv7PgPXapjnjJ2jGQH33K4AyjupXP8LhW1hD70s5lKa7/CLOxvy+VFkKK8UkcZXegULkuktrgrFcNLvvGya7S9K6a3Ve1tf8Gxrg3Ndt/U3nnVZXmjuZlpos2a75KWnSJ05WJOvKXNFGJLBqIwgNw1w6CLtCbNEhqh6Sr942RV0leMvQyHAvi3oQXK/KGktbt7TTqL8N+4DRj1Mfa7UuDosbQnas7hke3p+q1OfpH13VwSkHv3EQ7F07lNLqOuwWjXHZvQuUz9qMNl/O1UsE+OK5C6/BKxf50Nb3UsNOWKmmlDpRYQbvCT1ws6ZeLCnG2N5kVbe1m7d7d0h2Mw/dfv6NX37yv199+oIfvvqa33n9D7374ln708Tv64JP39MGnP9L74IOPcT9+Tz/66F299+N3AO6H7+jt996WfzX27v272trZVmaPktiD2C2MD78P2fi7XCAD85+12LHH6XgXsF/QJPYaiXEkq5XIiFDYHZ+ECbppejjgBqq4jHL07Qi4XcWadih3Hf4ePe5LZje69n/fcK3WPK/UhT6Gjgrzh/Vt2D/quZA2+tf5X9pzpcCXyP1t871EEddII9DUNVQS9FDojy39s+Wdv7r4fd7VoTsWacgGeQPvU/eQ9lT8cyLgxS1EGhC4G2DvnXJSruCMlXHlcxCfbTScuU6aRg4nxk94/FBcQV6/g4118Du2z+tWnDmMcXY7n89BmyL6As3EIKiOAdoTeeIVAmQ1zbQeNPngZZ9NzT4HItvbOzW+5lPIrgWacZjnA5O7bIJ2OBCbcqDitJBk/vJlpdv9XjA0QC3gWQyLTNJTbPr7mNuehUwdSi7NVLG1o7TPAn/vFTUcyDUPXlW6/0C6c0/dzr5W010tJ9taxhaH71Mt24lWyyJ3rG61ULe8UDc/U3t+osUJhuCjR5offK3FwVdaPPljxQp/d/SN0umBJhcnapbnmmBcmdApEx1VNFxhUewYvT0k/8SL2y2K1LCh2J7MMPhsqckN5EU+GPPh6vn5uWwMqR2b/J4+I6jgLZUvbifQUa5RKFuEyxqXGc1mE5cp379vLP8mzqiAmvXPK+mu5oviSsbbA7HRo+y3XNZpxxjqBp3Zdbwlup3TnzMlKNzAufXupafZaf5OLQc9hb4QEYoUNZfnjDkHF+ccWhg2wHnhL+hhkifa5sXI88fe7p52q/F3S1OMCxMmtn5+iA1t6k9yFSpwG8Z2GguOQB7DEaEqG45e5ir0xHqP5W70i4LfGMvtNUwJlFlfBHBLYPgAXfWHil0kKQZ+4apeMfiiD8E7eb4ADe3UMF9MQGbiT+1S0c3ZW16AM6k9I3yK/wQ/WJ3hnhF3oQkvZVM2nk10yuRPvLgl3MxE42Y3QtSSMlwPQ5QdEcq0a85ZbttC+hIj7AX9w31kicHS/aVDHuexQcGw9Ka/ilBQUArcYHQNuiSolIiQan+8wNhzgQFggXHKvAt0ESGvSRXNRBMDuSbIVWXDdVmRkiJC4z9YXt7l0nuTj9pbA9eS4BRJKeUKwRlxVNCN5SoliEqKwFXCb1f95fKAaVXwVO6UYq/JKni47kaQXyHr0Qv9Ej3753f8U2ReF0QZyXWm7nXzwMbBrnWSic/owEjWAbJEwFsjepEQoXoiQiln5ZQVKUGV5KuKac+zYPkhdP0tq2F/RCjD0/KMsCwjIkIRV6FnXBHxjNSXT7KMmxjldpz9hv2GuUfEU/JGhJOewpjnesIYHxFVN9aFy1nwInV8fFwNVv0Xv5/r888/r18SHmA4XTKuTGs9zjDW2Vjl/dr9+/dlg68NV3Zt6NziYMp613A19AvncfyUPZvh9FAwvlqMZgudYfj0IdiZ5/iLc3k8+7DahkqPOcto2Tv3c+Z97zM62txFeNO6xRpgo3KPbfnLym2vBQZpu+wX77Bv3GWNcB2cd8neZ8XG3Dw7eNrvQ3LX1Qfjcwy83t947PcG37l8eO59jvOOcvkl03XcGv6Y0eX4vz2xLu7evaM77Gt3MVBbB9ahy5ozX3nfZJ0fY5Q+xUBn3qhEzaTRFjJ7XbuCrW3NOIy3/lyedWh+QSZGsVUBiiKIGUCEPN5XGNddputmPc5ow/uv3NfbGDvf/+ADffTjj/TB+x/o4ZtvyoZryzudzmofySnjTmS9ZcaTwy53ExHrMmv5LlcK1SsSvgACdq8hJWXmiwkIqf5BgHV8cnqix48fyz/3/Ic/fKEvvvhCX2MsP6afun2s/0K79d3AOQd4DqQkrSEup+HUOLtSRCinLPdl/1T522+/LRu+3V7meXx0LBtTf/Pr3+jXv/51/blpfxXvtrf+3P/9tbv7vnm479rYauPrF8h7eHAo9x23t7hcv729/Tpe3kTPhvObV8371VdyPc/ZS5v3wzcf6q233tT9+6/UPU5G9wgtuSpFtKvkflzqmCjqcJe0s/Nbdsvqn6j+8ssv9TW8rcvR6GPayoiKcssY52L9VVwoADkLQldQgY6+0NV1v63zivuH49zfIX3Ju+dfdV1zDuHq/+HxIhpwN30Ruqs0V/XskNvPezi3p/2md7vWMO3v8G2ofQMa88GRGPMpM9/krJwn8tUxbvzeYb8sNIBMEaGUUkXHPtPlde5j+M1Xt1xkV7B/qvuYSPh7eJ0wvwgoADdlwAThXK8ehKugqk+SHDGAfPj6J55695KYrphhjbv2cIZEHOmF/fUKA8mc/az/0Mtz7HxxoQJNM2uUtxrxcq82h5ZZFdgU1JHuMuAy3KHAdx2qsfoer+slbISvCvQ9lvkyrCzEiJfJ93zauKbLiHh+ph8o/mI14F7i+aNl/HkfZoOvx59xdnZWz9K8D1+yhmGOkU9J67hjLvH7pf/f3/07+/LezPtA75ncRTw3en7arDjLYb+mb0R+l95j2TdYVW9QeEQo5STPdclzZSQlA38gNyT69lcwCQ6ojPAHwB+By93Xs1PHeULHGUJXlmpx+/eGBXvJJWkreRV0pQAAEABJREFUFbTZwzWxZu0iGTx4vtT9rCyeR40bGd6UcR3Xy1ODvReZJbd/FwlDW1abOG2ZbEmzXcX2PaXdV5T2Hkg799VO9+r58DxvaRHGFHeqVZCHc1sbg0WbWK5gDQj5T29WaNKwPpzyFwbr4QaUqhnx7H0jCRHXKjCmjK6TBz86UAV1t7vO7HTTvRyem2sgqO2L1l+Ou27PMfDVS13WGxk5e6s6EDoAJVppQKF/2F+gcfwm+vhWQVqkTpE7pSzlJjSZGqm6062kBqPwbK/R9p2Zdu5ta+/ervYf7Onuq/u699od3X/9rh485AzhrVf1xtuv6eE7b+Aar+uV1x5od39Pk62plDmHCllK1f0LZ1E+I7jwH2AzXxYmAs+Bnl/xynPR+L4q8kVEjQuPAfwRRJIQYVfS4Bap9gS7eP+ib9d5U8CIvi6ONzbTbvL31DelXMaF+n9jjHuO/eZvXY9weEhzctVh9fzv8hh07+paF9ZLyxn5aoDXe8NnTI53+rqPbeR1/u8FARejtp/qM648iYskj5OcsnLO8nipyBPlCWHiEmt4REjk9cgY69Yx5lyPiurveOe+RPJhkysrrqhMEhuSIsf1i3NLiuRDkSmHglscGvogZBvjrw/QfPBl5iby4Yrj9pkMDP/F/NZsqwptuaoiLSSw30J6EnDe74YQLHvQpeNWuJSiPt1+o/jxTBRytCW06KR5JC2bKcbeXaW799W8+ppmr72h6SuvKe7cU7e9p1WzrVWaaaUZm5wGoNO2KNhQRrvAxfiCUVeLM5WLY7WnB9UIfPrNH3T85W918uVvdP7179Udfq10dqR0cabMwW//FXDLWtBRw44NU6cVL7oL+M45+J3PF1otVmKu1/Z0S3d2mcAxVk+bpn6dfcBB1/HRkc44xF1WI4l5lNreEbHWQd8uRe78htvXsH+EaRCCPIX8OC99l5fIYVrA3Wdaeyj70q8q0GW49/XPPp9oyXhh6PoV1yNcouvfwwsbAqlwUFFFgfxSTwT+Iu++UhvNf6uU/Vgd6urJhL7n+rm+7heeOG30df/yF8AL+pjTJ/S/bQ7d9/b2tL+/X1+MPH9MmU9siHOBhcMa66+wdXD4+0ZB+Ntg2Y0x3WVHhCI24MhviZHvpuu6tujQ5dpvmH2hTAqWmGeUspSSukh0p7yBJBJAqAR9MHCFB9QnXT6oLzO9AsOJmBvERqws51I7V7Q2/OKWC6k7J+5U7fIIkgMtLw60mh8CDMHLC2Ve1CZsIBs23xM2m1FW5FkxB7WU1uECFfxSBKVzF4dxbfRvaHsvXh3yLJDDB1r+OVX3j4vzC4xKcznehg//xdWmjjb9sKz8I0KFvuL5KNBLZvGDNevVsh7i+2Xd/dD0LntnZ7v2t52dXXndapppXY8iEFDPv1wXw/yeR226gjAeD9UtfY6IUEQPIXONdVpFHx/EVyhINlR9tdxKJ639eJ0YrNfJG4Bpo4n1nCfoRlouW81ZL5YYzpx10kw0wyA1Y+2eThtNclKiXyXyRwSsoudtvoSqs36g7xoHDW5EUk5ZEcFLe6GLtei+xe0o26U5Y8j/7DPW/iBEPuvG+wv3/YiQNzOz2Uzj3sJhyxfhDOS5djv/tagajAhFRPV/l4f5X4dlfRZMv1lmRFRZImIz+oX9EVHzWw+jPtyvj1i/bSj6zW9+U//P0t///vd69OiRbKS0Tk0/6nIHo+odjKk2/tqAZdho6HnYNBbG48hwPuvfaVPPy5OJk+seYEFfuuAg2sYvH0bbsHd6ciKP4yVpPthCWplHkMtjvTBGO4O10H6GhVLO8phsplM19MNm2rsub3t7GwPaPT18+KZ+9KMf6S0Mb/usF7BjXDNHuBw26Z4jLK//sthy2fh8cTGH5gLgYgx2vPu+9WFa87AOt+j/PpS7e/eu7t27t4brvI2uPD4sn+tRENj55/D2175nHPxdYAx2H0g51bnEf9xofoZ1bf7e77o+Ng67zJyzUkoK/nl+sCzm3cHfsrmMdtUyhlaMWeS3UZ150WnmZ2O99fHRxx/r448+1ns/ek/+/2ctp+cD855QhsuzTmvZzAUuO03SumyXOyLwRIS4waXLdCCFuOoD9+odJBrCRXxZz4cHB/oSg++vfvVr+f+d/tWvfil/lW7jpvlbTusgIpEtdHmNftxx2hD+SnDNHdLdTv6S92N08c6779Y2ePToG/38F7/Qf/tv/7f+b/Cv//rf9Ytf/Fy//e1vqlH48PCIPlxkGcza/ffz33+u3zJ+vvziSznc0U994GCYbpe1wv3POv/JZz+Rvxp+8Oqrsq79hf2/U97/9X/9//Xzn/9cHo/uTx988KF+9N57evDqA7kfuSzYMicyteIp7JW6OhYI03ARoYgkjx2vhQeHh/rjV1/LP+H+h8//oK/++JUO2a/7/cx5Kz8epre85kLwO9x/jqxuyB4FnbgenfXCofC4Fyp0LONSuqIYA3hQ2xi65hbCBs4P959WA7URaIxrpbjd6vzMfGZ/oZ/X9qWN8V6j3gi62YwhyvnsjYg6bnNOigj2GC1juZV5hfp/ibk15VTpEn66T0/ntYLxpmddIUWEEuPQeas7+IPJMCJqekQIj3yZv+tWB7YjrgA6GVcia2BdvSG537eTZN44vp2UCDfs17LXXyL8h3z+g6ujo0N5jjjlLMDv+yvGz1Kd5oydM04azrql5rxPtL1yzK4CFrh+XscQjfPd7pHv87iY7nk0f4p0a97Y5O2wsRn33fwR1M+33e/G6ofc35sGaJA6Hkf3xRgXxlbHmdqSd+bz8zPOy07lve/Z+TnG37P6f1rOea9eebxB28K+pFAwZhveY3b39+s7ZzOdKqVcC3Vv6+cOgg7g/MnvWk59KAL5QGKONHJKqvOm3WB+VXxLccZ8do1LNhRXA+E5CXQooDBfddYbxt+2XbL/AYPbEed061/MbeM6IPJeorJ87uOqJLq1duM8vOnq+gWzXot9AkHOPQTPPtZ5OyrbgiWBeUXWnPPfVd5WN7uDEfhVTe68prz7QGX7LnF7aus58ZaW0C1Lwyw+odaJ2tIe8LLe2CEqkxL0M5HiOP0FXtbEVThkiXG563pJ+1eXejilx02VcQbH2+3wGO4NlyDyubdzP5foRgK3sGjfEbHhH+NucIcCOSrr+wfhtV8ve1HXcB5c9FXoGQVmhbO4CsIyxjAGYRt/xRmd3RFK7JdypzSRIhcJf6E/tZzrrcpCyzLXYgQ9dglWsVCblurSSmXSKqZFeTtputdo++6W9l7ZVTUMv3pXd+7f1d7+rqacL3k+6cIStFoylhecP809h/Le7PMoG9k66tKxLzOs1MTc471OzhkByRwhz08R+NVfEfaH7PBU9NG67EtjxF+GGxGK6LEpUaH/G5txm/6IPk/EVRdmkAV4gfsaGUVyTtdVFPRey6cbvACnvzkSV9v171BKiy5a3ktar+PA51iLxbyeaSw5a1pyVu0zGNMbbgOrdsR/unKGPpFS5l1nIp/vTCZZE8ZNzokxk0FSpEDUJAXDYxhrlr+jrvXL4Lr2tmq7lj7RKi2otA8Z5rgLDDY+kDKxuDLMGw6TfKi0iRmbHB943bl7Rz5gtN8HeD6w82GYD65MP8mNIiyJVQ9D7lDwwuWnvoer5xtMjC/GrKfvae03+tCznqbqEksxCl9NGi3SRHPcJXro9vY1uf8KeKB89xXF7l2V2Z688K801apjUS9ZilzrnZi0g0YQL2yxmiswBJf5icr5kQqG4HLyRO3RN+oOvlaLAbg9fiydHSs42KSxlOisYnIVG6kCOvwrNqt9Z+1YeIoyG5AJoETllAA+XHH54PTi4pwD4xOds6H1lzRub3eSiIBCiuhdx41p9l+HuBhLPL/tXa5kdLGG1JevehW6MaAgntXPo6Y89TC7Ch7cTh8ce3uY9fPQU/bPgUGEM/VR9Um89WH9XIHlJK3S8IgIRQAZRHyf97oce56FZxeKeBDEAJxn3FSvrrt2Ow5Z5vMFB++8GNGX5vTR5XJFelGiv3kO8FxQv/LigN8Ho547prNpNQRkXpgCOqEb67KHPHPxsDw4L3D3+egdCDX6b8o2pl1pr66r8o5po+v8EaGIHlKov0a3Dz33SbMgWS2jYxM/orAAuawa3pCh8qtlJgm3gNEd/VJiCIQ2ryCGQhj/qqkJXSTaRxh9uzlHROenai9OVRZnUjdXYtOXcaM7Yyo61uriQIuzR7o4+Zrp5hstmItW82OV1YUSc1VmY5ls/OVlTf4lAzZ3xWAOctmZhWeSkxra1O0+yRPEKdWwsWLOss5VL6jRiQ98PW+tkNG6yOTNQ566MKOTTdf5O3RWWSgUEdVLNfELJHlB9HrVNBM1rFubmDB3m3+ivwUgg557IafV+ly6awQ12/CgydGDGA9Zmfpl1tQUGbZFHXUcYR30bELjP+HT+io1j/uMWddodOC6pJw1afo6W/dGM50S1yg3lOu6gwlIOcl5zK1jHerRIUvpgUK5RWG1iOquC1Q9XPXXljacHGGMNGwc8x+L9ZniitQ9E9U4p0TwHJBoByPnLMN+I6KnEVetLwJtukSvb8evA38Cj/k/C2P72XXxEUFbp4qIkK+I3rX/ZWBdmN7jxwbeRxh6//CHP2Dc+i2Gos+r4de6t3zWnzeFEaGIqF9L3rt3Tzb4GjZSeZ9mGvN1HrsOe5y4z3hutt+8xnIvMPz6ANrt7Z/39R9Y+AtYb5Atl/cdrntF637U0d+LCmO1oraduQH8gdP3k+oZHv164bXCRj7LaqO1Xe8rE/UpDKRCfpfjMl22ZViwWR+x5GXT8YZpvOF1/3UdzWdvf0/WiXlbJ/a7PNfddY6IKrfzmseSl4A5L6/eL7XMYdbXjBdd73ENf8Vsvpbbups2U3mMmVfKV/sAGql1dR0sk13XxX/4Yv7ei1mvHXV0GQ/feKiPPvpI/gnjDz74QP7q1Qb8vd09TT22mWfHMno36hjKlJtTrv0vRap9Qb3Stb6oZ+8fE667fer1p+XtdXIh9zsbQ/1//P7u97+v/dFf1T55ciAflFp/rqNlaNgrN40PQ1Pf9OV6eQ4bLvFp19OP9WK95Zyr4dd92X9Mtr9/p4bdZu6jjx8/qV8jHx+fMFetFBF1DTrEEOw/lvAfTnzx5Rc6OGS9o++4XayvBn2a5xsPH+rDDz/Up59+isH9I73z9jtyP8yplz0zh3v+9L7HY9FG7wMMtds723pI3ocP39TW1lY/l47zO23KbfFlndCVL9OHMbPg3cv/hc7jx4/1R4y/X/7xy2pIf/T4kU7qT2i3Na8qF/0VXta0pbc7AEWUCsJVVy1t1qKblrr280hf0SL3CmPtcYC2HdN794fnC2vgOxBa9TV7qU9F9DGFTt7v2dx+fWK3sQ701C/+jIjKOzH2IqL2i45+Yg4RfZpC8hyTU5bp6DjQdRUFWsv0vCETEeQNRerdZDfsZw6PpDB0eZknPbKfGegAABAASURBVNZF0aGpJ3ctA5f7kvBFfejNPGEmilVQfoRDhXq0zF+LOgc8OXiio+MjDFAXWvi9n0JXWVpCO2d/PmcvjuaJdcGh6B1VjwPXoe/7ul7AZvj7Lutl+bllRrxs3hejj6roF6P9geovVwOeYxbsDbzf9R9eeF/hfeCS/aXPN1Y+b+Pdyb+u1HH22DHiSkpqtqba3ttV/fCF847MnFRI896lju+QIvzQn/yqPb3OK31RIf5FUoRdUOcY3CGs6Ome+zTjp4iceRNPERDhjJ061vuOeapDfx3nCi3nCSvQ4q9h3MI5Q2E+8wzYg+zXb7O7HndDeJTqSpIjr0Q8IwDtWNToBnoN2jXWSnNIatFvR5t3nHuvYqJFxUyrtKMyu6O084rS/ivKIHbvS1t31U33MLZtaclZ8bJMtOKsuFNSR7uYfaJ/+Xy7gjIvJS2X3v9kn/v0FVHG8tFLXRSrS+TgVnqCN9+ux3VASb37tu/TKg/HDahhyG68o89p/flVYxOmN0e712HWIhPZYcBznVGEXwCQfL83klqoEepg36MagaOTXeFWkO6w4bDdQtzo5yBPCnYIm8BAXDJxoMsrdYPbYvxtMQL3ruONnq5MkAF05F20nP9yxrjgTLClrGBeUXL/FX25kz/usG1pznzaMuYLfaKrcwA8VBTQZ8ZMpISOi3xFhCJ6ONyDtBrXh9zPiOkD9hh96Ht6muEGkPt5jCMuZXY9jTGP/YbDdkc4/J0Rt3Co4hdUVYZ5l/5CPb7Xsm8p+i8y2nXnncDre8sa7jMK28O81vdY1v665Nyn5VzadNbVX0Jd3MQRsR4XEUkxIDF+ck6qYBwlw2nq6Uf5XRfXqaNurl+LDtKCg4dqBL7A+s1hl5VSGJiZw+LpdCb/X3BbHHrZ3zQT+TBtygGUD77ucPhy9+5d3b1zp37Z5wOULYyipgkEYESrL5COx4sgbBXRCxWBKxCjeL17LdhHfqtn7f3k3HRFieJyHM61O4bUa9EEQ8X14fCn5QBqgewXxM6JayeNYmdXzZ17mt69r8md+4rdO2InqHa6o3aypVWeqrApKOQXmwJRTkEfhc4oDoCCw8Vgc5mYSNMCg8vFGcbgI62OHmt1AI6fqDs5wEhsQ/CpEkbjhPE4MfmGv+hj8rVxBpOLmpAmnohp5A6+HZ2ZKLm9tre36CRZ7aqVvzo4Pz/DeDeXO7zbyR1EXHaNMc7+TUCyvs17DDC+Ru9z3U1a1KmI2ECf3TQVrBXV5VHlcPK6CcPdzDEAP896D97BqVG3P0Ljv57GI6BHzzxqdEBVPZTtVGZW7qJxQStuU8soCCCMCCUQiZwhrvrA/X7uQjlVH5TbXUON78V46cIQWZswA6pV61qGxbsQsVq19Y8IbJzwgfCCRd60TdPU/uZDch+w+2vf2WxLE8ZORMDbUHWpgnodDw4ycxPwHTxG4NWm3+GrsExXY54OdYy5EaY3HLZrjDk2/aJcxLaj266A5qk0KlL5DK79a1DxtR9dcq+zR4QEIgIHCISUyMNMJL8U2ITocGasZ16oMpur3l0p8UKVmReyDbyrc7XzEwy8xxXd4lSxOoPmXNFiDF6eqmDoXZ0fYPR9ovnJY82PH2EIfkz4UP6p+mKjMXNOMOcYBbcw5xTKCcqNKEr08QwmXjeayTDPrOQ+sWSNsY4z7d9MG7l/pJRUL1c8VOlzTuoIt567NtrJecc46ywiann2F/pjRFSe7me7Ozva2tqWy0kpy5fHZcf4MG2Bv4EqnfRyoB03M4TbBazjnD6AYqiLQAeIRMbM/D8BKbvuUeM75O9lg4a78oQ2ovrgbnddAmIz6mEOqWSaASln6jyl7lvV+FfXYub7ZjpVypk+kyAPhVTHcbehX2/MfXDbVR2ZPzTQQSLHt6xRK4PxbsPHEYZfG3oODg50fHxc54AVa01EKNEHaiG64aLwiIAm1X2E9wlGSknjVdtmCGz6h6jqOH5EjfiOjwgEu4FHhwJGuDz77W7C2Ry2a0SEIq7C8bchIm5LUss48MHT4eFhNQb5p579s7V2bQy2cda628Lg5LnW8NiyMdLGTX89akOn92jbPpCiH7gObivLnAmb1ml23RYWxjQet+fn5/LcfnJyUl3vGfqxzKue+4rhvoie3Ecs74jO8WY2wOU5buxPPf1KLX3KeZweirpGTFk/3H9dB/+BoevnQ/71xpW+tmJOWbLeVLDHWRJ2vczL8pufix71Yz42/D545YFsSLV/f3+/jpdabwaU85qHjbK9XCut2CQ7Puij1pHXM+eza6PftJnWucc8MnNfylnBGHC5EdTIoF6WxTJ5LqrjjbY1b3+p7JfkjvE1mU5kOW1E9Feu/r9+f/KTn+jdd9+VdeE/nGJ0yvVLKWuC0TIhV0RIhqTgn77VFTVXRCgiqt8Pl1flpj2tB/e546NjPX70qH5h677on1H2/6F7gtHVe0mWJCX+SaGI0HQ6lXU3mTRKzH+BzE4TF2pXPWfBT3eS+4jjCKq65LffdXbZB8w5Njy7b+am0f1XXpF/2tmu28TleJ6NcNlJbk+Pn88//71+8Ytf6Ne//o2OMAabufv93t5+fXfxGHnjjTeq0df/t/L7GN09fibo2GPB+xvzcl90H/LPcvsPYapB+Ys/1J8cv3vPX7A/rF//RDC/e1ywPrqsWhdXBFifrk9LmzseSZWgd7x5HmKc/vrrb+pPaf/hiy/rz737jzCsW+dzHhTLHXAbb8caY/iqu0lZU56KqLEv9bi9tGts6Duum1jrhH8Tji/oqSPNdWs93tBZy/ioccSbxitSoMinMZR1izC1mjek3RY/cPuTO71I/fNlCut1gTbQo/0jLnm8KE/TGfC6zPxMX09tEnzr8h0O+R9RcrutmNM7D+ZK1tHczCJONOlLIiKUU1JEwLsDbc9PXCGF/5GWclLOWRH0EMqiaNWrego9p4ZufoRqPo/BiOj9lJkqHO7TSVJIFZWhy4E/Ti8TdS7AaVGpQvZ3EHCrv4jrPesnLKBDRjzcZOHJnppIeW8Nc80vznWIAfgAeD1ecl7Q9ROtSpbQilreA+AiUYRlVX3oxuuHyB808LetAQZBraBdw4ENl7ER8j/HA4YcA4+hVuocM7+4kP8bhkP23icnx1ow3lasUyvWIxt+63gjQ0vWLoUS77xbu7vaucOeknfQCe+5JTEuyeM9r+eAiJAMceHVJogab4sy+l/WNUvE8tQxOIU9VVfZ1PksJ0UkCTkqrUJ49e2vIOsz4CQo+ts1K+i4U9et1BqcIbTAf0Bs2N+x/hf0LOY3qMnqfDhXeBH+jvfA9SkujjeeSlhHhMKN642rQqYtVqLBGiT2uF1k5uSsFaexqzRTmewoZvua7L6iyd6ruK9iEH6gNLuv0txVm3ah39aqcF5cpmpLQ3iiLiYq8BJtVoaypLKW5D/D4zYohecalgAZCF8pP+JK8NsH4E0dS1CmXYDCYdfHu3QCL33D7kqekduVyO8YuF7Gt2JXmfTSXWoAH/HWSdWF/eiF2Mun44DTTVfEOIsexW4NF5UEb4N9Q+1aE4luVqFc1JnWBuBo6YMr+uRSy26hRXuhObhYnumcM8GT8xM9PnysJ7yvnGJLWPBerhzwSVWmFXv5C97R5/64cLVUy96ok1uPMqorBf06paSIcIIEjZ66Sk2PgEbGQOD+N2KIsmMKw34E0YixD9f45zxGtmt3kx45zGuMighFXGKM36QZ40bXaSMcFxF2XhCFKpWrtGSvsQg88u2YQ43N+I71qMZBB5OrPP7GQqikbxfXi/paL65//46yqnavpc+OwALYv6IPm6agJ2erPOzZgDU/YiP6mV7zeSbBrYnk5L4pOSKUkpGUclYGKdtN1d+Hk0wT0Ak+vQ5K3eNYD8mPWmEUFBE145SDldl0Wg+2MgcglVEyIzPP9eCpIb4e7EDnQxfnqXTwSH1JshJdoHyZP26MgI57PTjdGcNaJf2pe51pSHG4ekOVh6KGxofjgrjrWKffkGZaorljILMLSr/Atwi4ZEAtDHVaELYheIFeViz4Zbatyf5dbd1/oO0Hr2l2/1VN7rwidoTqmm3N2QjMeVNbRZbRlsSEKBqiU1l1Cg48gk4YGIDFZFpOj9UeHWh+8I0uHn+l88df6vzJl1r46+DTQwVGnQnGnQYjcMPk3GOpCZuqCbx6g1DHwZJor0xbTuQDRBvzfYhlA0nLAdTZ2elwuHteB4T7gvuE4bYbMShFEbGGglgDZ2zInp5QqZHrB82vEaQO8SHY4b90CQx0ZsDURaYrPGkPVC+FuOoDl9vxODJDA3+f2j8J3npXCj8M1UelrT54VbfG9A+kwtM/8ZAjkNlhy6wa5qGIAAkEkYb6C2/vkYJ/vjVcETH4bnBg3+uCstZ6wY9CNuOtX5JhQBp58Fy/CT9dTkQoMVF4QfZYHuGwebpPeJJczBeaz9kMVMxrv3GaqIgNEO5fOzvb9XDd/Wzig3H4istyuo8ZpS72GwJSPix8Q3ntHtKuxa6D5uvA6Np/HdfTHDZMN7r2GxGb+hn0uCGqadYYSAPJL7FOvdUTEYxPY+gjEhxUr+BZQUPSu5RoYyPjZuafzOasYaNmTLXSpCyUVxcKNmdYbiUMu8H8kNpz5QFpw+DbXhzKRt/27FDdxRFG4BPF4kRpdSqBlrj56YHOMQifHz/GIHygxdmRWjZ+wgCcmGcyc6FlSbiFzd4Ko/CSzZ5/VaAdF1LkR3vURooINawbs9lUXjvcv4hVx3zlBXjOZnGJIafvS6IvpopQaH3Bw37Y2gEBTZZ5GSllmcT9a8WmcwHPi/lcdlccTJq30woyi6vn3D8JPnVb9kJhxpiYIimlVMu0G3GZ/5KeeZ0ynG8N2s7TVJA3GA8RwbwB14H/ZV74XetroYDwpjsU0cOy5JyZ7/s/1LLfcZZX4RFspmGvIpJSZKXUI4J44HB2HGkF+d0e/qLv5OSUA5FTnWAMPMF/wQGJ9ZhSksf8hHZNkRQBH4V8X0UQNEiCxvlGRIR8lVEPg+u4EZtpY9x1d5Nm03+d7qZwRCjiEs7vvmK4ng473+jaH9HTux4R4ainYPpNmCAi1mU5PMJ8jIiohisb2v1VpY2+hv9vVRt+bYwyT4+hEZ5z9/b2ZKOV/89Sw4YxGytNY75GHvqH28zxs9msGuccNk+PE/M/oZ3t2tDmPuDx3DLGOw5nqj7YIBf6R2EON2pHdrvRx8f6bLoRl3WOCJIK475TW/nQL8lb+eJaTstmI/Dezm5dR8jAmjPXnH5nGd3/LJvdBeN7Dhy/Yt4pA4+GQzgb+WxUtdHXunnlwSu6e/eerKvZdCbPR7Xv5uQieP/0uEUeRIyhb/uXK6xfY9SXXetM0PmFKkHrP+4wL8NhIwICbjO3XCt0aHktt2V2nS3j62+8rh9/+GN99pPP9NlnP9H7H7wv/3+3NkxaD9aH2y4nxi2IGJjC2HzXuEX/kN1yX/LS0BioAAAQAElEQVSJCKWUlekjiTIEL7etZWyZo732W+dPHh/IP1Vsw+/Bkyc6OTqp/8WIDeeeA5zfsB4s92y2Jf/Etv9AwUZz6826Rcu124jLOmzHvkX7qcpCXTNImWDI8/hXGEZ/+7vf65e/+rV+85vfYoT+Uv7a1+XaMOsvdt33/cdANkr/4hc/189//r8qrY3HLfr3Pnj/zp06Vt5+6636xe9nn32mn/70M/nnnv0T2+5H/qn1X/z7v+vXlGWj8+nZOf1vXmXZ37sjl+e+1DEGPEe6Xm6vO3fvamubgzzKWvgXUahfsj6pE5llRAROGjD4hQtWrFMnzLHfPH4s/0y1v7K2QfgJxm/H+yukiMu8bicDluphPhQjrcMK1Wtwqr/GOWJEH/viT9rpst89nW1sX7tjanGfuoKuH3O17Vt1uC19za5RbNTyPMOep+D2HaYg+iZEGJSnoeHyu+UmEGFI+TM5VXe0WnXRygu6lrZAa/cpEM8NU1LwoI6qLrzXXMrrSXgOt4mqUmquDV+fXmOhqS5ReNdzd0TI4zki5DlgfjGv7wQeF6azS5Zn3lUiM69U8KNFI6LORc10qswc0LFWmP/KczxjLgK6AePcm5m7IkLjVfmOgcF1MTXeHuKCskSevg6MqwQYX8lxhkzRA/L+dt4R1hbyWL6Od2q3T05ZCVzG9dkEPykkbwQN9ZdZESknKUkVtcPiV9GSffXx8aEeP/pGTx4/0tnZSR0rZhcDPUcKUEZlIZ72XYXWV+DrETdThojXD9d30UDfqN+Fw58q7//2fD22U0qKREdHGx6nLeu1310X7DH9h4/+b07qHpiw57QF75L+YmjFPGQj8BJ35QmO843p3o7279/T/r27mm7PlHKGq9/vijrWrcLIXHcHirT/OsjwvdwBfzMqlOu5ctyDeD+WkSuos0ksut1gpPcglzM/D9CrIknVDam6DveIfgLT+vJcVgMdmgCs6x1nCG235Ax0wfvOXCvOMlc2BoOONOutzonk6N3K4NpjLPta9PcaHFqKomKoZ1C/HiFZX0JCvAOlukggq6SJlBqVmKnLO4rpHaXt+8q7DzTZfQ28rmYXbL9K2j11aY/TnB2tOvaP3RR3wjqb5fPiopBvXbnKldD3G6DXupPUIvCrBzVlP2H/UNqmWNbFJgaSb+3A++k6P4cb8job4toWusY6V01ch75fD7y5q8gv41oIZgucQt6itdDx8v4y5ClVAPKjiNpajsdfeffDVDYGm74kxuQA5U7CQOy4jnPGjh65YpwuGZ/Ldo4heK45Z4Dn8zMdY6c4wRC84KytBGWlxHxXNF8uSDvR0cmRzpg/V+zrKUGWCe7yFRGKGEBE0fDPfY5wf8MTj+fqnBA66H19FB4S1n48zodD7GUaYe7KucbzKKbDvX473kmGREHi6jP3/IizHBF9WkRoDEeEInqIy7xw6jiJuIwf45xuOPxiQBALZmfMgH/02u3Yg7a8O/nc0+/qLe+RHftRKl9ls2u60b2WvSb9LT1cP+vY6NBdy3pt/bS8PxheG73e23V8R7rzoCylnOW2TV4raT/rxWkGjUp/wAdP+/E5+QqC0CbM02Gib7hJ4TaNqgvJ6FYvAW68lzdhixWRlFLm/WhwkTtXJFU3kYZ9MqWkRIYQswxyl9pXOqWmmahppvKBlmED4cwHY1NeutjYRASFhiJGJPwwM+OUhkIcNzCGORmqglxIDOGokSJvVIjL80XYHYBDPslxGq8hYKeCB6IoIiqk0OYV4TDAjQhFXIUC6lsQTgwpInoopAHuQEsmMf8/OwtJK+puLCNpDlp0GNu7au7e0/Yrr2nn1TcqbAjOe3fVNVtaRqOlsvwzHytmwrYLdTQEDwzANAYdM9hkanEuXZyqGoGPn2hx8DVG4D+CL3Xx5CutMMgUDDe6OKlfA0+YmCdsmvIINk8TNlgTRvokSYiqwM10jBnt6gPH7a1tJRK8qfUm1xteH+75UHIcEB44VFURUWH6S/RxEXZNtYmyGcDvsIGXe+gS+HyHHx5HgAWARJe7Rk01TShEJShPhv1yXEi48lXjVUOO7X167kWp67L7DhiKCPGQL6ejyksaqoKYTqokJk2R8EeFQtwBJJFo3xrXwgpIeESEIkK3Xi7TQgwEtXzianB0azrS1vClaxqz3oQoKiLETXLvRoQu2zdVf0TIOumYHL2oXHC40/9k5UU1qhVeMiKS/HIxpW/NZpdzSdM0yikrItAdXBC6o7938PJkbJcoSZQBTUTgC4Kg+uLKkwTddkVETYro3RrgUSjgOoh+6o7o80WEIqKmb+ZD+hp36fbBnhK/PZuQA0O8HXgGcU8B3VWdOx1AWvdngcdz54hEPRLtmxjXRkbvuaww/K7Yry2VmANiMADH4lTCUJtWZ6RdQDNXLhfK3blixcHR/Eir80Otzg7Unh+omx/VeKc3Za5JN5cwJLcXR9iSD3TBHDQ/eULUkVrmJRuAgw1hQpZADjHfdJRvw4axZPPX8jJNFWj/pMy8U+uYUu0nsw2jU0SoZdMyZ5N4AZbLZQ3bKNz3j9qZtb4Iju0SERr52iUopzlf23ZasQHyYbl5jgeHLmvNm35Y0KkM9KtnXBRbU4M29O3yDNctImra+BhpHR79VS505fIcF+jC+SPI6xuMYpjW4vSuqc1JLlZPXc4HIkLcqg88IeGNNcy7QpLL9ng1MpuDCOYuRa8Gxmevu5Xm86X8RZrXB/8Mab9GXMibJ8vudrRxyuuJx775ylcE3AbYb/4VIRHmoZe5rIeXob9O+6L5IwLxPFeV2o+cz4iI6yzX4YiQ+4D1ERE1f0To+uU+aV6OjwiZ3ojoaSP6ct0/vSb7y2obf/2ztaPx1wYsr88RUfdro+7Hdrh3r/8C0T8X7K8ZbYxy2liOXbeTDZmG09wHIkJjud4DuOwTDMD2e4Ns2d13vF+zK/qI6+L9HYpSX4O+n/Z+3XhFRK13TkleL51j5G1+dZwuliqMS29W/UeF2xjSvFcJSvEc4fov6x8gzeWwdbVkvjEf03gva7247vfv3Ze/1LTx1xi/ht7d3Vn/AUogi3Vg1Lp54IUoLaqsXsO2t7ervk1jHY4IqKw3v2RZfoKKIBaIyzJ5DlqxrxtR6SkjIth3N7Kcb2GEtOHRRsjPMEJ+9OOP9Pprr2sLw2lOec3T5ebJhP42UQoKsAKvo0YTyY233iaNiDWfGrnxiBjSlGqdU+5diX7Bnrf/Snmhcwyg/nr266+/1h8+/4O+/uprnZ6c1X2A54SQ6vxuPTWTRtNmip5nmjLfu7+5XQwbR6fsEya8e7isSImc9H8aoIqNPBQtxyfXn3THz2l3G2K/+OIP+vWvf6P/+I9frg27E8p7DZ29+957evjwoWa8w3z11VcYf3+hX/7yV/ULeveVBC/LZjnu3b+nN996U+9/8IF+/NFHeo+8dznA9Zrhn3f+t//5P/Xf/tv/o//1v35O/q918ORA/uUDy+H8b7/zjt7/0fvaYi99gsHW/Kfsgfx1ub9InlLvoKFcj+oGGgKWIVGvnJIiRoQS4ex3LtwFhuPj41M9evRYf0TPf6Qu1QiMDJ6P3Z9qn9MNVy0mFDEAEnw1zIO7hvTUMyD8tjd9+kpWh0fQrroFrkNhXewM+lphT1HYT7TsHzr2GP1avVLvtnK6oL3k51LdO+zeACcZtfyn079LlZ/m9qePKdbpDcU4vlaTerJ68YSoRvhxHRtp5gcqBQ9uEUS9+OwZYP41oYadTCleB4DoSSmyIlLdc9U52vs45nHni3i2luEEQ9XLlCbvkeQx4TnYc0UHP89F7vsdfaWvpBQRyjmrmTaaMD+mnIlbs6xi6/pF9RwVwyMiyBO1vBRJyePWcerjNVxh13nRQ+e6V3+NpUBqQrxJLE9KWabxu04v60BnAhAR5k4+AuaDQ4QiQjzEEYHqxcLbMR4uzs7qV8CPHn2t46ND5t0LdYyFsKw5VN1EjpCz85Cqh7CM/qHLi0juGn3NdfCS7gffy2qAJuvVOrbryzL4gf5PrIFQBJAHDEOQucV7Xc9d3vf6XcfrrNd6/wGk3Tl70yV7OY/nTqEWCQtjb7qzrZ27d7THfmLnzr5y06iQTjKu6vwzTAtydNHTl+NGPJ36YjEBmYFTb5e54t3ac2aHJLnJyt5fBHutWhgPE1VqHlUfsoj9w8wMqcbZG/gqTDsCHcYaTk3SSIer4QoPCuSQujpvdV7nwYpzy6X/eByjkl2Hvf4X5vjC/MasOnBA3sGnyjd0eW36L2O/u2+zTHMLSnb90oZLfABuy9qSpUM3SllK9IU0VRdTtRiB27zLWfAdafaK8vYDNRiBpxiAp3tvaLL1KuT3ybMP7TbnxDMtu4mWJastiX40tBvl9DcF9Z4/yfOya7hWFEFEGeFgxSBDSK7yJuSLeDt/DtxW9G3x34+McN9Uwgv6TaaaFX16nLwIMNL2hlry2L+RpxpjCds1xkNF+72v6EG7QuMvfovYW4MOg2+JTjb+KnUyOuJajMAt541tWdIvl1owVi+WF7IReI7NwvsQpQR90Fc7XRB3fHaKAfhE54t5jetCKq4orpg3A/pk13FWPtXgtm8Nulv1p5RgnxXhzFBx1wQ/RiLH2V9dEnC5KZQnNzG33+v0wWOnuKxNOHso7AyICORKiogKbVzFsmyEI6KGbouvibc9kIebOYCn+doRj4HePDvmS++NV8uWffiqomNdG0j+93KqjujfuJ2BHlrWwhVnwivWcMPhupaTbuVEhHJK8jvEiMQcnojrW071stY3USM3H/ChM2gTNT/xEUH0NUgi5gZofcXa13sCam3wsow5J2XefdaY5KEuuMSnnPu+WsecyB5KPqzwwaEPovy1yDaHXc10CmFW8E8bVwQxIeH0UCiBqFCdY3TlsppEKiBTAqH+ij6pD1x/Xkurefx4ZqbrTBj3RJnVCILIYkb2PQuXNIgsMqng6Srgm1iIK7IKSi1pog63a6bSbFvZ/0/bXQzBD17V/htvau/1NzW796pia18LTTXvUl3UV3VR98JuLVIMHTHRUTMdNdNJM5uizCQb81MFxhhh9O1On2h1/Eiro8dqTw6ksyMl0vPyXBMm5YZDkwmTtY0ziQlb9UClkycCTxAeDAwL2jfkTt5YZkk2vhwdHcnwQVZEKKJHYgC4U9lNOSuoe0SQ69vdETHwdv6+dfoJbJSzY6IzSOOOGOlDqfqtL+IU0hVouMb4IfgsB/4Uxo1W0L/lCHhG1GfNWXjRb5lcDeuxsCl1QvCIQBb0EymQDb/zVUiyK65KOLg49R7jHLDf7rMATSjWFLDWRlD95XRDcrX8pEokuW44w13jegJienrBLML+HqZxXVdMmEsOc9wnFizkfkHyy1DLgYTzuP94zvCB6NbWVu1T676CTiLMT1cvM1+X3yeFy8cb0fv8FHFSUo8gFPhH4B3uiFBEyP0zovcXyrgJGq6Ini7iqjskdUr3EAAAEABJREFU1/4w+p/nBgTXoSEi8ESEcBQRN2PQU6i/RrkRgibsmFfbAavqelynbiExN3TzMxUMvoHBNq3Oldu5Ggy4TXeBIfcCw/C5YnUK7Ql0J+rmxxs4URm/FMZ4PCHvhPmjgXeGRyIclCHmloJBuas4VzsfsLhQt5yrWy3lA6rCGLHMEVEXogmH8oYP3I3JZCIf5lXg7/sJcyl9wQvxijnP/WrJ5vEMY4Nfwv0yvoQ/JLDu5PTC+IsI2ruHuMrQ3nirjnNOtS9Op42MQMcdc6thWs+DHs8rDtpdruN0wxUa/sWQiBvEDSHGWVGKVBGUERH4ocDVcFXZ8SMidcBDLhpWZpOYO4waUH95vumoY0cGy2X0KSJLz5unLq8YvKNLsJYflZ7QlTtFktvDxiSLUstjjluiC+vda8Djx4/lnz87PT2Tx7v1Jni67bZ3drTrnzvD9Zh3XK0D8g4VVL1CCv8LXIBX/VUguxl9+vOf1smI51O/OIXr2bL+Gq5T9npHvUcOEa6IFBFraOMaZbLraPOICHtl3obTHD/CZZjA8+zx8bFGw+/nn39e/Tb8en02jXU9w7BkjP79/f36NaO/GLWh02Gnb463KXs6t9X1ubqjn83nF/JYc7v75+7m8znjrK3yWlYay0X3cBvbV911z1ZfQyeMuExzjFXQIxTu8zkpwin0Axzr2+WenZ/p4vxcPoxL0Fne/f09DHpNlcc68njtaCPr0ggF6VPdxXj31ptv6sMPPpR/QvnHH/1YP/rRj2RjuPe5e3t72maNct9PLjwYhbUeo9vL4vHguaFlPirMGYhXb+vC5VnWCs93NUVVNstl+RYYKmtdOLC3Pm00tW49l5l8b3dPNlLa6PvTn/5U/qnnjz/+RG8+fLP+BPQWRm+3XcpJkUIpZWWQUj/PpEBwQzdcVvv16Nto13TwQ4cOuo6DSpgailrW//nFvH7h6/nAX8UajzFMuq/aKLzkYLRj/ohIynnC3DLFGAMaUNeAiSy7233SNHXuuMOBqb/M9jwypW9OMAa7zp6TKq1ltlhSLwftsGTPMWdtuEC/3o/M6acr4tyu/ur3tddfl3UbCi2WC3k+68hX6ONumzPaw3V4/PiRThhnBZk9TrboExRTf93AXzX/6le/wmhs4/Jv6hfGNiT7p5g9Lm2AdhvPZlt65f4rsqE3p1THz8HhIeUua5yNyTbsu995nAqZIoVcN7er3Yik0MZFICIUxDvWsp+j++PjEz3G8Ouv/7959EiPHz1hbj5iz87aS/3IIYVqH3S/LWMDarhIG3yXjuOuw0wuKV7OZ1635XCfBFUuZLM7QrSuUWijoq7WwfVuORjux9hSLW3cEe7RVppCvQu8nNfFsotA+nILoCiAsi7pBK3+xq5ayb5O1VsfffiWpymMPhnfhk4J1ejrrmofDZwgHUAQ9O2IVNvG427FvOF2jAhFGAnaW27y9ym9JwhEhALX46TOD+wX3d5d29Ef2gqPfZcBmXLOWn8FzHjsGNteIwpu30d63qa9iqjlBJGBLyKUqIv3dBHEGBouWFgGr4d2S+2zhVxOD/IlZMh135lSrvFWJ2T0vAI0XH0vrAH4O6WHY4pqxsCtOQrBQhUYG+yDL9iPHR8c6ID92fHhgVa8kyGuckoVsLN48hU8RuC9dpPS3/CPDQi/fri+iwZoru+S/ea8I1PcgOL7BOz+7PfL1ue5AqOnSmPXcGB0GU7DWlMYoEbLXs57Cu+DT/zHj+wVvI/zPtTzmQ2/K/aDfk/tzCqH8rTRbHdHe/fuaf/+ffzbSuxj5AHp6e6GOo0S2N2EnneZ1/NorqXXOYXJp2OtdFJEUhgOMLesy0cHZm/UpLWnhqTNsP1GjbTnWdD6MpWzRJ3XrMGOecpr+Yq5fKFV6/3aXEvmsyVnCiuMwq3XfM4vIYSPpcV55l1LeSbF9URz3cT19M1wFZ2IoCIhdFkRqld1qsZ7zTrsyRh9K7K6Ct5h0kxt2uG8eFdq7ihN78uG32bnNfrP65ri5hlG4Mkd8mxzkjuTjcCrLtQiKDfF+Wng/Tb3S+VxnchAH3GJONSPcH06xv6/LljqQvvcBNfE6Xb/89CXGMj0ImWaehPOU8PkX9eJSPvpqsLMIPtL0JYbNE7r4fgeHDBqE0WMUyAjGLfkt3+JrWHO+d8CG0XLGC3MecGcGLh0Va2YT1fsAVd+T/ccRMcZZZQrCkwbkRTkiYAxt265QvwL8dRwmRte+PKUhiAka7+grmG95DXwMuurQBvMpeN8aq4pJRkRlyV5PbmOiFBEOEvFmF4DPCIu0wjefA9yXUm8Fjfy9b63+kfFXMn0tx3o6003oPHcVi19cMXa3a/lXmeWctjxpo2I2oY557p3b1jDp5xTTECeTBS0cUSoXvCs7vf5MG+zN67wfSriWmogd48Ij6OknJJSysqcw4zvQz5XMRrqMqFudl2vjIE47e/fkQ/YfBDjw7bpdKaMIp5dtG653BtH3EJyQ7TL2oRQiMOqj80MT0VsJl76TXYToPBEiDPcEFGWDMcQlOqjPh0dEYowSAmQeiQmrYkRSXYDV9CVBAEdJ+1sa3J3X1uvvqLd19/Q7mtvanb/dcX2fbXNnlZ5R6u0pVV4Q9AwvTYM1QnI9FygxDwcSkyeGaNMbs+VlidKF0cqJ0/UHT1Sd/hIwgiczo6Vzk+VMNAExprAaFMw6LS4fkFccmjmQ6s1OLDzhjYhq40jEzqCuBbQ+aDZdB4gHZM4wrhaFYn6cuNHEdD3TzxIbbpLOO5moKKaMLq1tzCoPFCvwimqZUWEatkJnQQQ12XhBL7LXer+0hNB4bCgurALhXw70Yfko2xjunwhV0AUEbIuE8qJIAbI0Pd8hRT803CFXT+Ai4sIRQxQkBoiiPu8u9c1mqC6pR7iuP0X9JMFG3IftNoI5Bch68I8U8pq6Oc+PPW84Z98ns2mzB1MmCZ4XpE3pgex10HUS95uI2dxm9lv13BcRKCTZ8N0l+h147B9m3Dcs0ApUkhG9I/qt/cKtHHVAniw0RDjLyow/DIHJF6KMsbZxMtSsAETRt/u4ljdxYm0OFFenWnSnmEAPtekYPhtT6UV6asjDLXHahdHuCfA8WekXSjYwAX8Ei9bibKSXTZ0DZiAVJYKyiQz9Bw4M6csLzDSnJ1ojrviZa04T0iTSaJPZNAMmOD28MLjRSjlrEhJEUnJwJ9yUqY/pZTkq6Xuc/rdxcUFh9wXqi/iHH65/3luajkENF1EKCJUmCM78nSMX89B5uOy3B99UO8+6nku1/FpCvfxy0PEcSNgnlcQhAZERC1LojzmO88VHWXaLcxfRHNHrVPUcnr6CLsSTkUtneZ1FqOPT6SFJEP9BQ3FUDd7yGXiPoXA6PkOLkVZ7hWH69bpwnM/hsAz1pGj46P6h0A+DHFaRNC2E80wPG5tb1cDjvcL1qv1HIFOkM/8+iboZX6edKYf8TzazXTneVZ4M+1l/G5PY+wPOeda74hQRI/r/CzLdZjH9bjNcEQo0dcjer25PPf1Aw52bWTyV7+Gv7S0kc1zsemnGMqsc8+3I2xE85etNvzadbt4XhZXRMh1cNh53X52c07yZb4LjGg2jPnQ6/T0ROcYXy1P38ncjptwLmOMs38Tjnd4dO03LsOIhEwJ5KpT66Vj3vHPFtnwe44B+Jxx7/5o+ZzuPBCrMN4sWwt9YozNWG926I/7d/b16muv6d1339Unn36in/3dz6pR9Wc/+zt99NFHsiHu3t278hrVTKfKzFNB/oi+Td1ehssyzN/9fs6YWCyX9WXBstQ49OW2OkdPXhctj9Msr+NOT091gh7tWq+m9Vxm/ta9/9jy7Xfe1ocffqiffPoTffrJpxisP9DDh+wR93bl8WSNKaSIUEoJhAJ57bdryFfwuAlEv+gdijWpW8n1t6zWQcc86/nB9XQ/9E8q+48SbAB22HVzvU3jfGZkbjmn2r6Z8ZNyVkSAxNwY8ovVDoemd3jvsC7u0C424O4Mf0xiHXmtSNTb/LzfsDzmbzjOfGdbs/re4j7/EKO/29jG1il9wjSh0DaGdJfjd5wtjLzOf35+gfH0UB5rh0eH+I9ko67r9Jtf/0Y///nP9Qvg8WeDq38G0u3qvmk5LOedO3eroX6bvuf2yrxYuUy3uQ3M7g8ec3v7+/S5Hbm9CpN5RCjRjhEhxNOzrghoILLM/gMoyzD+n4SPnzzWExuAMGK7bVasv6ZzGRTzLLbPSXMPMInd63C8cT1+DI9pdp9GlY3o3h3zXHX7OnRym5e6pvdrtA15HmfWf++26pgDCvNBYcEpXnuouLlRxA23U0ClG5MJk6ef58a4H9xbNYDuBLjplVKkVMd4BGtY1aOU7IfAbeQx4PkDSgW0NZNe9IqeEMfzgMdY00wYO0kd/M3bc3HLAaPbPiIU0cvjuSGlkPvKioOfjn7UM7vlGcSTXyAicDahGuYhX4W3dJfXIUMHX/sNp5FVKSc100bNpFFKSb7CjyvYiHGmmtbH9U8i8JSKvo8G5SUQ9PfW++LjE508eqKjR491gbGqY53KyDNRiDNenvCAQel9BIjn6ds+w/4e0Tvr5/XwOuEHzwtroED5fQOW3OaK88Ptbmq8sCZGzdkt8rrRsYZ0vOPWuYJ93gV7g+OTYx0fHev8Yl7/mGvFHLPy4TFoPZ+w3ohx6zV/m33MPvuXO/fvae/OvhJ7S4adKpCrL6lfYUY/0bLf7q1wva7jVuKbE6hhTWDaqK4ftdzK148+psbhHV28z74r4ZgfUlcWR9qIu15DJ4Go8WZgtIQ62qFlrl6xx/bBvDHXkjOFFecSLe+mbptSK+E8+vaXs1dZLYXxHFbI6yoVPzZJKw9HmMBu8YN5t0BpdLiAfhXMycGakXBTETRJpWTqPVWJLSLYG+Y9ZYy9k+l9Tbdf1Wz3NTW4mXAhvg3OioUhuEzVOS98en3oP++izFpYdXmUsXfV2Fse0N2S8pcRbflugBdQEW/3W4HauWtcB9FP35TjsmrCpr9GPONxlXmhxxnCXYM5ynFF3of09KX0/jXNJr397tsG/hhg2pAUESAp4ZaucC43r2cF/oCCUWwChfc82WWIvlro+aXWrkgqEYLBGhGh9fkf+cKIBAl0CXBruOhug+8/wbGwFNOX6cAlXO/W6wDrBiRKyDwi4lJgj0/PW4b9pjUiotYv4mnX6Tcj+mg7Rh/6Tk/X6Dsx+AvObH1XsFe2/sd3R6/hfmew3ctoWctNFxH1PWZ8x5h6/95M1WDbcFxtX2giQqE/w7UuFA/3pgQRjugREUog3Cdzok6Js6TezTnj3wDvUo0x4Z3KSnJnjwhFhNbXpn8d+Sf0uLwBVQr8of6f7K+QvZJCmxdJGrEZf90/dvxCdkO4axozIGDHcFpEiLsihdZuxj8hYYLbgImkBEQB3GpDWtEIq1mjlkOoxIHRDgbgOw9/JGP7lTcV2/cwBO9Ctw09hmBN1TpAvoIAABAASURBVIJODRNnw4zZcw0aJ2OEyd0FBp4Tpfmxsr/6PT1QnBiHitMjcKju5FBL4i4wEJ/jnhF/fnZaJ2p/qeHDLx8knV+cY7zxRmtpqens03pQ5YM4H5R5oJxykOkDPvs9WOoLLxV0/RCu5uvdPmaIuHTQwWXgaR/VYjNEPJ6OBcWDcQSx6DrWSCg/RerDTvweYenrMoVndC1Yra9lA6Nco4sabpEgNuJD/sdjI+578IYUERU8hK+CWBENiMETcenqyuV4QddDXFRRHRNmO7zs+FD3AmPQOYfxZ2dnLPYXbNBXcjtsYQTa2dmlv2zLfWVGeMqLz2TSkJ5Bzx+2f5bbbeSCXR/77Rr2O96IsIxXMcbbfSboJ7e3/zNz3p4IT+6B7eDjpUFsNILD3TQYf5MNtRVzJQzAsTyX/PUvxt8YkAin5am0PFa3OFS7NI5wbfw9Vue0lnwtPDDsVt6Uk2l/v6jYrWAWmmglzz02EBfK63gxa+kX8/MTnZ8ea07/aJeLOvfNWFB2t7drv5ji96KTMv1hQE5JCb0XyvFibAOD5w/Tzeg/Pkw3mqbRhDwNi5PTPBaXlOH5yz89vuRFvV2/GJqD1Rp+AOtO9O2gHyYWQRufm/oFsPvqFnPxBL7uC+Zh2B8R5NGNFymk1acU4mKWYMC4T7VsIlbI4ro4bF6kKiJq+Wmoc0SSVDPLV6WDh6W34zwiPaAznM9uRCgirAL6BlQQ17x9SN/2sqznGLCM5WIpG6hOh3XC4fHg1rry2Ha72LBo1+Pd8ZbR5Vse86twnwV9Kzj1Pw+W47uU5vy1PdngRwR9J1fd65bL9IaT7Y6oeqCPj655Gk6PiMrX/TrC7Vo47FhihDqsXxr6p55/+9vfyj8/6y+wbdyJiGp4t96dz7Dfa7X/T1t/SeovXO/du1fpInq+4oqIWp7by/kiQpbF7X6E8ev4+FA2/HqOX3Cw7LReTt1yuWVHmGT0j+4YZ/cqzFf0W0RApiT3H8e1jB+PafdB7zdc5xXjfQHOmV8ODw/0mINuf0lbxxrtU5ivZhgAXeeHbz7U+++/r09t+P3Zz/QP//APFX/3d3+nn/30p/rkk4/19ttv1Z9a7vsv8wtzgHXSDPOU5SpDvy2MsY72Wy1XsiyWaYT1ZHhvdOJDeA7fT09Oqw4PDw91cHAgGxPtHh8dyeuo9X7nzh29iZGyGn1/8hP5q99PPvlEb771pu7cvaMJc15EVJ30cvUyOq/1VPc+Ct12BWnXQdRt5CRBTXkRIQKKiAGqV60/enYbtMxxbh/Xz1/C/vHLP+rRN4/qF6+un9vE9J4zTGv4pcuTVkRUfn6kFJphhN1mjZjNtrTFXOw5xW3oP164e+8ea8eu/F/QTJspfSQ7m4r3hrSH9dDrZqLZbIrxd592fbt+6f32229rb3+vGnx3MCTfRacPHryiBw8e6BVcl3Ef/jYW3+GgtplOOeC90JdffKl//8Uv9K//+q/6t3/7H/r5L36u//jlf8jG3yPa03945Dq6HR48eJU+9qn+y3/5L/rHf/yH+kcFEUnuDzvbO/JYdN/58ssvKq9/+7d/k/Xl9CVzbKF/WQdCJVVf1KkwHnTDVYY+aNf1zqnXhXXrPun+d4Tx121SDfEcXLcY63NKso4iKETf9vJYvikv8c9kS7qz3XZoRtpt9SVpuKGg7oW9R7//5mgJvdlfdUYd7VoPXnONjrmgcNhqXXkcPxsUU/kPshL84X5xDVjHhT5r7SX6WGafllKoY4xWLsSZxvs7zxlup4hQTolu/8zOo6eugTwYY03T1HdU923zN2+jb3tLIyXkSDkpA+fpGF+Ww/RP8R4jkE2Ky3+EAz6RkHcAieovak7f6eibxbCfvmn+BZ2IvCln5ERW5pdEOPqM9dlLiZfIK2cPAx3RJHITNq0hIoPxFPAPykvUKXhHay8udM76cvzokY6++UZnT56oZQ5IjIVqaIAHnIbbTOwN1ejAPyAUlwF8P9zfhwZqy10ysoovQ9/BZ77Gs2c4U3wbfAfBvnPWbyOv8zy/YFONMLX9dq3D4lHMfrire/BzxtQJ70D+pRavrTYGe932HOJ5zFixF+oY88Ec472M92732F/s391Xw35UOeT/G3icDvuSXvJJf7GUN+F5nMY8I11h3qhxA8863J1IWMNkYG/vd8ILwkxFzjqROQ9+O46rrh8QORpwk0IYeVTRQWC0hFp1rN8d5xyrdqkl5wxLzhkWvI+sVkt1zGmlthRZvu3topHgevYafS1yM+7S7xqYcHDX9Xac4FwGdPWDncRJ7hrUzecqFRJG4Cxpghqm1H1GzbbVxa4i9pWbe/SjVzXdfq26afaKNL0nNXek7HPiidy3CmuBAaM/410o+1kg+c98W7qXFWHMY/fbodCuNC8Fb+ZXEHHldioRjjfwPn074SaY8un4QiE9EjIkKex692CXMOmS3Q3YKDwgSAtowv0bRBH91QhNYqJJyryPSYvzhU6PTnQCFrzbiP4YKZRyVmLfRFZ1SGDYX+CpAREJL6UEgDaTJ6eklDdAuKeDVBKk+ku4PObqGsB7iOWJCCVkNSJCvkyzCe9Dx3BEUJcepo3o/RHPclXz8FS9oj6/y0OCRxEX7uh3+ApIc9jpUP5V3KOe7bbsld1WFZxleC2x3+t4bRNqFBG8L+T6zjzlHWM6nXFWPNN49pwiKSLE4yr0n3dRulQfdkKX4oSevkJBZIIopVBEyK4RyeMrU9dc69fU+jasVwxeK2wT+s6Xu47xcowCcgPJVV3C9lAP+4BjDbxP3ZfxLvkmmJfjx6zV72xjAaMLQZg47Ak5OpKURxAxCcnG30bBvi+UmPDEtOcN4gr/gtlznqV5k7Xa2la6c19bGH53X39Xe6+9o+37DzXdf1V5555Ks6vOPw2iBg4NuScVYmKuGwcMQP4COGO8yRh68sXRYAQ+VDoFZ4eKs2PxVqju/Fjt/BSDz6m61UKFA1Zvojq3M7uHMqBjI+s2jwg6fcPh2bZ8IOcDukRnacm3WCzqIag3Y37h7jfDK3XelDk/UuopiKugFZyNm+IJFa8Vg8vyAI8OeXoeEqKApETntQwRSYE/IvpEbVxlw/8iXli8CBkSquoGuQqo1SNjaONfEOEbGUxvPVaMxKRVkvog8Iw74OtkuyMcfhHESIQngge87ESEInpIIVWIy36cGrbfQPs0TsvLzZJD9zkGPht/L6qB6IJD7GV9SXKbNM2UfrLDQe0O7nY9iPWhTN9WoYhQ70+SQt/3ZV0jLTc+ZK46v8HtmPydNpYfEYp4PkwfcUnnsBTyRVP35dLGlI6fm0iKJwY/RATX/uoh7sVvcldmcK8uL0i8PERZKRj/yYZfG2xxs+E/CGkvNAFpdaGEMdjG31gcq8yPKjoMwN3yUGV5JH8JrPYUXmdK5E3+ieeyVKKMzHjO1S0YfIv85a+RKTu5bCDPJbyYdbyg2ejb8XLmuUXImnOowZjig3kvpH0fkCLiCsTVQd+xgapji/SUM3kbTTnUn02naqY9ZrOZHHb/kkLunysfftFP7a5Y1B1nPhFBvwsJOq2vUETUUET0Cx+LnvnlnKBPNd392pB6Wt1wWV5/hbVks1vnxIt5/aOI8zpGzusc6bQVc+Zm34uAJ4gIRfSQ7PIMPX0RF+GHZTPwQ18J6R4d81HHnLnZt2vatYdzXYu6ErTebNTyHwQtbVAf9Nq3ZZZ1768lvR7s+Wdzq9FmVtsppaSO8TXq37wMx1kuxJT56C/oini2Riy35Xc9LLbr6H4S8fx8znsbzNOICPrfpOov098d535k46u/MvTXh/6y0rDRyIYdt88oT0TI+aaMDRu4bFC0Mcuwkevu3bt1Ph5ljojavx12PtdHXG5r91kbjQ4OD3TIIbIN/57zvUF2V0ustwpacRN1MiMOHqaxQyP3zubTeWrYtDehJioiAFMSc4jreYGhd35xoRUHQB1zkcfRYj7X2ekpxvED+YvHMw7nCn1/wjyzu7er119/Te+//6P6he9nn/1EP8P4+7Of/gyD7yfEv1+Ng2++9VA2jvvL0J3dYb0a5oBxvrLBsWmmtM1UU/RrNNBYD8VzFX3d7dUOY8Q6XMwX8ho5R0a3o+NsMDZdRGjaTOteyuX6Z51toPaXyJ9++mk1WPpnqW24dzu6LJdjuEy3V0XKSpHQU0jc8mWV2t1AODGIuA6ibr1Ne2NiMHRZf6izx7fr5Hov2Bf4a1n3Vf9hgv3+I0KnhcuHl+tuPVg3C+YU53f/LfCyQbhj7kroJlJALXJFHRP+SW7/AtHdO3cx0t+pht3d3V368w7z0JYmtHdmzPS6ScTNoLurh2+8rrcw7Ncvp3d31LIeuL/4j4QyBv67GIHd9m+++VCvvfaq/FPN9+7d0z3gsvySZ+Osx5v/6OLz33+ub77+RjbsW+4pfcFz3x3GlseZf17dbWZ3f3+f8ZhkmfyHRU53W8/pF/7jDf+EtHk+eoRx5uxMNlSKGruNe3R61hURikiUkWt9tzhctjyJeNfTY8Z/YGD+/sUAu/4DCb/0eqybTrdeL5LgjvYMeJxfR2XrPNVzw8NpLwjGnRn0uqI/Ei6Mfa99nfsTaNlDuJ1WrLktfvezCtMyX7kk87gKx/aA69WkH0JXNGAtOaK6PLj7uQH94lGkvn9G9HMGKhfeujfwPDCOf4XkPuk083tZOJ/zey1rmAtSCpm30TGnWBzzjAjewxNlZUX0Mrk/WC4944oxzR4QETV/hF3mX4V8+yDTrmDovuO+uO6T9E2nWTbPPZ6vIsgnLisOp95DVPX7QZhbGmjt9GFKYHzxlMtzXKKiRjDPFeaZJWvj2ZMDHX71dcXF4RHv/QsFYyMU5OMmD88+VKOi+oPIWPsI1Dvq84fH96CBqko3/PeJ70Guv0UWVdcvUjG3hensFo1jrWO/ucDYeM4e9OTkVMfHp/IfWHlv5znG8DpjFI8nypuwH9na3pK//r13/55mO9uKSebsTpj+GLV17LqsqygEDZybb3g/M/3mXE/FmscIzx+VAN6XbjCLkUJcndecgN/OC8MFVOIx43XXiSYCTqqwfwNViv4csNAO3doIvMAoP8cYvFDL+t4xp3nNQWIzHQCfwXfp3BTnVBdu9xqIdv1vxDVSCWL52nSjxgbR1miPjjOVFecoLdh0O9EtqEICE/rKVF2ZUS0MwNpRF3sqaV+R7ypPH2iy/aoaMNl+oLx1X2m2z9o2k4JSCizoi7U/6lkXhE42bdW1A9fR05iXgUDcxJHnOiWl9lFBeu97zvNF6Z7D5mWTaZBast0bMYxR6tH/LPJl2HV0nN2Xx+2CjvJcoUC2yzKGlBo3+G90TPA0iugXNyLRnvQ5XQO2BRlDfNitAyHBJSrkcCfROUklrgutLhY6Y548OTrW2emZ/I7INkwRpCfy4hKgbxcgObvZlCFespwSjsL0IKVM306KDAhHmBeoRKHNqzhQH/b8CVEksAK9AAAQAElEQVSL9cPoy/Ger2OeajmD9FhJyJpzv9+M6Okcfx11/upZKCIqnDei90f07kByoxPEGvoWdS9DJmc1YFVvx2+Ga6QLMWpA9B17THUTnGbclOY4p/3nYFPn1nfHO6Hbyet3j5a1pKU+vVwJnbvt+veKpj93bhp5bXd83zdD/vefU4PbSolrCQ4b16I3g2Oy3QFUlzEWyilrMrlE8kGIK5xSaLysTDQ1BjfcXnmXEYTX2UY/7iXBjb51lhtTv03kyHGYXL4Vi5HHzZlj6ApWU05SRqM9pERaYRZsVx2drNMK/wo1LGG1IHUZE60mM3Vbe5rs3dfOg4e6//Z7uvfmuxiCX1fauaPlZEvLNNUyGq1GKMMrtHJn5lCtYIQRm1UtLqSLUwmjb3d6pALi4lh5ca4GI9FWtNqbJt3Zmmh/a6p9jCl7HGjtYmTZwb8z25KxNZ2pmTQcNE3kjj/Jk3oIeocDrt2dXXVMdt4Y+6DMrg9pvVn2C35LmoaJRVcuKj6EY3B7skKXAmzmPDjrIEVPfV+TIkIpErIYuXdTUhJczJINCblh5YBe7oKFM0T0njDPCtVnDYf9PEStkMv1s4yWz3IlGr0CmTTwqfJYrg2Q/fl3X0ylc21CId9rVA9ykOjyR1B53XyRn4RBLHyXt+MiQhGxjrTX6CNKbWcbAPzSc3Z2Xhd2u25n0/jwcXt7RzY+bG3Nah9pmikTycTJ9Pl+cnUgaMOEji75O3bEpQxjzMu6qPopNYz6cXuNcJx5Wxajn+PoT1W2Xo6I3jXdTXCqUdNoi7WL3/w3QeceG6x3q5RFzm84bxCKovoi0LsFP2CbFBWtxCtkYHiVVqQBjK+pYqFUDb9zZYy+Nvw2ZaGpFmrKBXFnKssTDoGO2aQdaXlxpHZxqtY/Ew29mBfMNzD0BmUl5AuUaaQiXlqCF5agTICcHnchLmgK80/xixgGGuE2SdqeNswhE20TmMFgitwT5MzImEAwVwXG4rDf4OUuUW6m3Ax9ztKEyTQBihNKk13PQ9PJRDb+bjFXbfmrMfrcjLlrQrx13iLDEv5LDBMtmzHnSzkrzEtwQmb3A6e10K44NFthwCkc1OUcMq9tXuDN24shWUTFVS9XegQRngcWlHPGQf7JyQkHBMcYzg5lA5rhL8VOibdBxONnyTzdIpPL75ADFhZPEQGSXN+IRHRUEK3gn29U45v48SYler9ZFR6F+dOu8DspasaepvKK3v+sZ4cevHFfIesK3UQEBpdt7e7tVQOMjSfVUILxw8YY68ljyPVyHa0LH5LYELFY+CV93Fi5cAC/28q37Ih+W/L3Hh+BPAPXvuyC6i7hdnKbGRFR5zTPFRGhiBhyPu2Yl2PtGuZzHU5v2FTO6MfbgxE9IuofDNiQ5i9+//3f/73+f6M2HPnrUes0Ilj/GCkoyvq1rt1ObovXXntNNkTZdRtNWdfdNob7sseI4TKdZj/sZD5ut6PjI/rvEYauY+b5U2S5kNtVXK5thJ8ENu91FBNF7aF2TWB3E2Oc3adhPRX6XsfeweuN9xTHyHN8fCzXO+dU6215LuYXsnG6ji0O59w+OWcMeHf17rvv6Kc//Uz//E//pH/+53/UP/z93+tnP/2pfvzRh1U3Ntx5nFkC57EOMnNHylk5Jdo4y+2yxdziNW1/f082xt6jv98Fdf/DWHCaaaa04aSZyLxyykrImVJSilTjZuyjbJS2Mf6dd97VRx9/JP/89D8h37/8yz8j4z/L/8+v/89ft533Vjln5ZSRZVJlcVs1zVSZPZgUaJk+Kq5BvUOIiD/hTVnFex/mLwYJBRW53/lrmFNe+t1O7kPzi7ls6HV/z9TDunCbuY95HnRb2j/OL2477xv9lc05+4uL83P6HTyYO1YuSwmD+Y5effBAr9O/H7z6QK+8cl/3792txl6PHfN3eTscttqo++GPP5T/CMBxNoZ+/c1X+tWvf1XH0sHBE01oM9O9//4H8s9D20jr9nTfcDv5J8Pvwt/9oEMG83c/uXfvnt586y29+957w890f6r3338fOe7Ur33/4z9+qf/+3/9Vv/rVr2u72bDvn/T23vnx40f64osva1/2MDJPy2cdXYZZ4wmERCvr8nLEELI+p9OG/dY22AG72tralvuwjbzWvX8O2n84YmOzZfHXzOesUeKiGXn+KW44b8h5tQTSaoTdm3Fr1prv8mE6wzGFOXCEdXkzvP9cyeuaYXp2AXUMmcdTsHg1tXpIHl28f+v3DfWruh5UgLqHoU/EZQB1MgMR9vxgFhGhlLIimKvYkzhTKGiDUtcTzxvu/6hZkZJEmr7lFeRL8PCa1jAPd6wf5r1uZ+SCRIrg7pHwO49CN1zUBcGcf/BVGpOO6POhA0eQGoFnALHOrXZYy2qfRAbHu0zXNwJ68vm2z1AJ2PZQTQ/ZDflfqk8N8ZDq8ipKApQXoKyWqr/Ec3Ksg6//qMdf/kFHj77WBWup2O8m9tm0BNk7wHxDniA/jTg87bsdZPrh/k4acE+AQYAf7j+ZBgYtD/zHkN2bYDLH49IuKQXzV6hlvMzZa3pfc3Z2Iu9J5/7DvuHdaMV744r333Yc3+x3JuwtZqzH+5yT7e3ty2doHfsmzyeqFwVwu7RN1KTxQbquwbRj8rdxnd/YzDvOI47fxCbNt/e7As49uvbfhM2S7fe8hNsfgkjRMS91rB2tPLevOGdYMsd53+j3hJY2cnxhHhOU45ztcHG7jNhM002X5TScNrr2vxiQ+BmEhebcRNfP2ciUyGUEjRFQqWSqwfudJqROSG3UlUYrDMIrbZG8pzy7r+nu65rtPaxotl9Tmt6XYp/ZfVttN1PXYUTuGpbeRoKXKFHmXyGuoJwC8OKI8vFxEz/SDHGFdKPjYZ2OLkHorXGcekNYXT/sfxZGGrt/ZRhV9KLuC1TPmlqTme860HvW6TWtPkiwuwmi1vdm/NP+Utt4jHemwV/bfPCPNENcrMPCF7XvFM9toF22Ojk50+HhCWcHvL/NV8yfBZqiiEQGdhnJuw/J82Un95vgCR9xsbeB0p4a5zzBPKwcipwV5DWEC5EUUoU2LjqkufYxpXc2nldjLik3SNZes+8Dl74+rFpsEG2oPlzNoq7tGHeev6AhPiGrEQGxehqPn5tAcr2flVYJbnm4bgXNOXl07b+Ong5ZhoSxPMeMfudHlcwd9jmlx5BlcMyJeJye9qqfEPl53po+sLnR6fV1Y9IzIm/Kta4TQnZd3z4+t/UfS6843zTcbhY2IuT3fK/hfpdoWMsbzoZqHG7KWe6DEUNJg/MMkf6MSSi+9odN1+I4bLeHqxARdONgaAHq6HN2nyeklDORqSZGhG67akrl68cIU+MnMSJ6Hh4QAT+FEyvs28QYOcbJeR2Ja7+9VzBMTpdxY05c57lMkIjSrdeYaNe4gdD8QF8kNL4Je55KuFlJRnIdgSIrcHtk1TAUUZJilaQ2mDDE4h5aoeuOw+AJG8etB69q+7XXwWua3n+gfOe+yu4drbZ2dTHZ0nlMNY9ZxVIzLdggLNqs5aqAVnVzhCG4nZ+pxfjr/wu0zE+UMPpMVueasYnawdizq5X22DLsUY/dlLWbG+00Mww3W5pNZmowOudohlpJE+oyaxptIWczIT5CHRuvlo2wD/V8+GS3ZWB54IkrxD/oInrXesIron1Loo/w9AAs+Gs+RzFgw/HAbhr6jnVrRIQigtThhp7sfcDR10FKKOT7CiSCxEuKwO1v+bIYdiuIt2sZXU6V03EgImT5ItWAfDnvJsa46kJ2Pc3xUpi11pfpgIjvIa4qAerChYmr7UyEelUSB9EL3c4bEUrI3SMpwggRzQLe1UNet+mFD3YXc8LLWrbr6wlyRl8wphgbMgfUmX5spJQ1XlVXBCKC5/X7etz18HX6MeyKbmKIp1Iub4RjR//oOs6ICOp5M25Kd5xBDpwA3IMI3gjVdrhePpsjlyvGiRhrVwCt85hTwKe6RAR0FYGRVyOWijKXMOhGd67oLhQYeRPG29TNlYnLqzNNVqdKK8b68lhRcaKyPFVHWguWy3OtlnPalkPRtlSxCvORIUa67O9ChbnJfmmiAGLeKrycdGWCdEYjMTdEapTBhLmjmWRtge1JMCu1ajAuJ+YdnR+qnD6Wzh4rL47UIN+0PVXTnqmhHjZSN9RtoiUltZrw0pcwBKcooonkK/HIPBoexnSSmaMmmk0bbdH3ZlMbSyZyP7ZaWzZjfjns3VZdV9SR4EPyFS+NNty6XxtLjLiOQ7nK8M/wThkdmB5abxIM8zPt/OKCg/xzcMGhwHnFxfwcw8UFxo95defDQYHLsf+CPD5A8GHCOUaOxdzGtZVq31B/RQT1jVqHiJBk9E8HHarg4bBT7Brm4/rZLXJNeNCXKMCeAWQcfLc5QZkpJUXCByaTibZmW9rmUGMLw/g2xsot/I6PCLUYSJYciBjWUccmC7WpQ992PS5a2mJMW8uDkB1jooN+hGWXZda3vyLipTP35VIyAtt/EyJCVS+4Y7puuSL6vmO6kWTTHxH0s1xhnk5zP/RPzD169Kj+5PMXX3yh/gu+R/UPC9yHrGvTiisiav4tDJU+bLIRy7CRygZLG7Q8Pyfa0MjMyxMOyBuQcxLZabsVfXVOPz7HgHXKi9tp9bstXZbhtnGZta1or9o8tN0VV74caRcwbuVm2ATRt92VPwf3NgouGDfnGKtG+KtNH/REhLirzFU+7zEQwvW5d/eO3nrzod7/0Xv68Ycf6qMff6SPP/4x7o/1wQfvy1+D2rC3u7utZjoZ+LT9PonDpEIfdL+MiNrG2bqi39vQ5v6+u7ujHWB3/85+Nfjdw0B4l3L379yR/y/Ze3fv6d79e/LXnq+yf/PXoG+++abewSD9wQcfyMZAf43sn3j+6c9+qs8++wwZP9EHGCH9M8WWbw/DcjNtlFOS5yBvxBv2Wxl5EnGIJ190U8Qt1J5QiPr4MbhSH9b3exVm/Y42cn9wwZbB7WWDrec0o85xF+f0Ic+PA87pX+cXcnv6K9wTDPoVJxwUnJ3Kc6n7tvnYmNzvIefyvOkxsVotqGsn62O2NdMe7bCPUd7tsLe3K7vWuw2+1ZiLoXhC23mOPTw80MHhE3lcHR4e4h7Sz89qHzKNDcZ3aM9d+kXKiWqV2v67Ozt68MqD+mXw7u6ecvaBnOg70/rHAK+9+ppcltvN7eyxtlgs9ejRN4zZL/WYMezyPX78l/D+Sv3gyUEtWwo1zbSW4/ZMPCL6+UJceHlKHm8FiRxOkZRo/5SyLPcW86/75RZj3/0jItSyB7f+Dqin5w3/VLW/NPYfktgYfIKR3nMwyqz8/5IegU4sT/B4HkRdN2mEjmqd6JCF+amC8dz3Va/7rbzmt6zj7rs1vdJZuyMoePMuBAC3uQP7iPsbua2/Z1VlTPc0broarirwA/hG3ygG1aND/AUQ4K6JbiYV9gDuc9a7+Qialv3CYrGQYb/jDoR31wAAEABJREFUahrtKhdk1IjhsQ7j4a40Q5LL7+AZEYyLhjEykctymeZtf5VroI8IpZwUqR9v/kO35XIl70/Mh5rU7mS+9lCT6nV89dfyQxGSedgTEQpJOKoX8ozldvQzo+A6zXkye8tc5/QJUeRER2x3lTqxnweS4sZ/yM3Bg9vEkC/K6uXskBOUFepcqmvnWs5PdX5yoOODr3X8+I86O/xGC+/D2f+L9NQtlaAX7xelc75WYo4vMDc6XL8CGLwOwN8F/gBVTdTegDJe1hUtq/5yVnwBfrgvNWC10M1VcRn9rXzmVRVuJY9Yc+pHdSktY6Yltig8EBkDHXEr9oXee/rXM/zHbf5DS6+vF+xPvV8xvEfxHqhjvUk58y460+7Obt2j+H1p6nGuUHI645tX2tp9inCQp9bxJtfp10DwpW6XMWaofs8VBpEFt+WdzAfflh0RlNhfRCSJwKAZ1Yuw3crDHjBE4ZPJ9exrM+d1v8Njac9wmYvkdvH+k/WjZS1ftQvOOhdacZbZ0l4dc2yBxpBK/We3oubvy6KxuZ1OClHc0OLn6VhUg48a1caxewOguMznvNDU2xzsGVN7f9WXowgGGgufs1yD4xNpSVqn4KUk+LO4dKS1Yn2bzKTpntLWfU12X1ez+1DNzjvKW+8ozd5TTN5WyW9wtPwKMztnxmVHq27GHoi8HftYT+YdnFl3ZBT7w4UASq/1drj3F8KFsksh2YDctbwEEUgJmSDDpz/7hfTIgLBVmptckr/N3TN++ZzOZzwvp2mMNZ0DgFtWrnwR4F4HHfUdYFZXshPBTZSfwZ4kBr/fj/DWu9B1CuOo7xPLVafzi4VOji90fHSh8/MV79aFfYiJ6UeeV5hfOvrxkjZZlo6RGko5827lMzv2QpEkKtXRkQpuTLKimSh4l1NGhgS4SYIMD7w0XlFG3+BeCzvdILVQ/mXqpY+kazdlDDHVh1yqhfsZ+EL1YmB4n2tljNwSdfV7mt/N7Eb0tJ53R7R1HvPa0+eKCEXEwLKPG2nt1oTbHmTjrqmunz3O47ndstlvUHWSzLvQfrQB65Lje5DEXVN5FIgrqB+tXFPsvQooiHD+kWZ0iSbPbTfSUsZtqX08NL3nxZ+D/sYMlquCelZ9c2bkd4OKQf9VR9QV5WtsN7dZM2nk85eUM300K8E7IhRmvlG5GnbcAIc3MUQ/03muKp6Ze0w0l02M8RuuBRuD1+oQEQr6ba2nXWOkvdWlvKiM8FiJ9o9wmIwRUkSgxFQV6hcgKzrEP2eT7HsKIo8R4sJv9ykM+aHg7lND/DO9QaxJPHYN1TSecRtCZFsDKq2vWPtI7wMRUf0RSVZcUsgI+eJJukjLmc7Ewt0YNqpiRIkuSew76YdasiDP0dsiJy2Y9FazqYKDqRlG4L233tHe2+9o9tob0t59LZodndv4m7a1TFtagTZwS6NFm5h4O7W81HbeGC3O1V6cqD07VHt6UN1ydqRCWKdHSmcnmpyfaIoxYsaGdwtlbUXWLDWagklicqZG6qgLMrKLUEHgRHBvd0fjQXNmkLRsyubw8YGeX6o98YT1AXG2DlJWBin1ugpdXjH2FaKCBG4lPBGhiAE1Db8C3+U9hsLxcRl/3RdDut3ruE6LGuQJ3WIVPwaCiD6nWRk15DigAXbsjyB1A30cjIjjefV2XEUfXfvqRlhBPLBcRp20WETLGkhJ/ymbIEt/O0dfnT7s51V6UUBKWZl2dPsE7QUruZwLDL/j4W5L25tmZ2dbexxW251Op+RLsrgFeTpv0plwCwwiQin1EJfjkATf9ZvKaYTTNv0O3wzXjGJqU/XN5JibacfYCPMeQ1LE1bA2rog+LSIqXUTUfqkQ1zUdUnStH26VZVMw9AI1VR8TGUxON6HdITrweyyEOsoBdtnGp2Lj70IF42/pzmSoO+fFcg4WyrwMpeWF0vJYWhxKF4z388danj7SEqPrinC3PGFDdqECL8GXCnC7IlkqCX+PYiMv8whNreI5SqRrAs2EcKZPJF4oElNXo5Jnmky3tLW9y4vvnvZ5+d1h/ppwuCQOoFYcQC04gDr/5g86/+ZzLQ7+qDh/omZ1rGl3qpnOtBVz5puFmliKGYzSlqi3VaIEG4Br/8mp70eIG+gskN+6omsp82jYLG4xZ25joOwPxSeKKFqy4Pslvv6cMfPbikp58bcByV+d1fmKOcv+JYeSfdqKOXRZDyjH9OouLmrcOcapw8MD+YvMo6NDDvVPoV+gmw5ZknJOatDBDHlmswa5qQlz8RnGjkMO5w8OnuiQ/Cenp5pzmODD6dpvqJcUijAS+exquAL3aUA6xIt86i/6UOnobbgdMG+jsjdFzdTzIlnXkVLSbDbTzvaOtjH2zqhHHucFBfRFLXP9+fkZ9TisOMGYY92llLWFcWKHfrCFcWKSJ7IMPuy9wABu495YXySU5xcfwjpvS9tYTstjMY0+DOUQuRke/aa7johQxCWcbnq7m3Cc4Ti71+H4hD4mk0nl53TLvAnTRFyWFRGOov3chqnmi4i1m9Fl0zT0kabSuN7W3/hzs//xH/+hX//61xiTHtX+ZmYRUWnFZV0alskG3/fff1/+evSdd97RvXv3Kl+XYeNlQz+0/BGUzziZEp4wVqzv8/NzuVwfbh2fHNOPzxgvvJ6h65QT/Tj3ZYZqO1nOzodGw1xGq9ClLp+Ixl2ARJYrEJfjcG69zd995Pj4CEPdQf2pveWyH1eiJDreIMcKb6dJk1mDdvXGG6/rk08+1j//8z/pH//h76v/nbfflA2qDx7cr8baLQyHifq7/ejB1C3Ba8WL6lmtt8u1TpxuiMvy2G89W5fWm90djIOvvHJfr7/+RoX/f9c33nhDNjL/6Ec/qoben3z2E/09svzL/+df6v8L+1//63/Vf/0v/1X/8i//or/7u7+rNDYe+mvWXYyYftnIKSsi5PKa6bT+ksakaWqc+5sNfHarLpDPN+QK/iU8KSVFEAI1TSHfuuEiRRFRcUPylSjrwHATdJ5XQCWgn8znC3R4Lu/53Cc911qX3i/Y6PrNN9/Qj7+RjbDHGH6NA+a/r7/+ivivdfDkCYcGx5rTFz3/tp6jmbPdFg6br3kdMm8+efKYtjpFjKKGPux5ye167/5dffLxx/rHf/ynqtu93V35y9f/8W//pt/9/vf0pWOVrpP3KjYYuy7Hxyf6+utv6hze0qetOx/42jDtctz2DzDiv/3W23qdtm2mM52fnesUI6oN1FPCNgzPZltqaKPpdKoZc6bnvG3mzcy8569u/3//5/+p/+//8X/o3/7Hv9WxNiPfFEwm/fjPOdf6WKaIqOMtJffQjv7Z0tRFQXgymdRymmZS+8V2Xee21RDfUTfL5rFs469/LeCXv/ylfvOb3+gPf/hCX3zxR33zzSPKP2WdWsG36C/uCtW+GBHPd3XtcnWCONZ7FCbrsmOOsl4u0bJmGavqduxRiw+Nq9vVPHB4+qaP00Bmi+OCnib5a4upakLoqrKb3KGaIx0Vh8qRgBtl9eHRX90hCn3VeYoxVZgnWsayx7HHs1cKqMhe6rrm9cf7n+VySXTp211R//Egrr9rTO0XItqh0fU4KUN7dkrQpKCpKNfleT6yq+GKCHm85ZQVkeS0M/Yw58Bjv6t9wVIOKBqu3uNYuAs2CgrynJGSaliUq2tX7XvoowM1LzRBhob5wmuI5wKUoXbFOG8L+/iiwBu8a0f/AghHMtVn1IPYKAQ24SB9vbAfNkSfFkbd4v13t5BWF7z/H+uEPfgBe/DjJ19hFH6sbnmKyAvAeg9d20KH27HnLvCy8RcxNMLiGBT3w72hgcD/cqDxuMl25b6NxxWiP33gT1qC6/i8AqpqrhHWuOdlfEa68/coTGVgGET4VBjzngc89hlgNd1+z1mnpyfyXsW/3HF0dCCH55yn+R3Gc8Yp74H+1ZI581fHnOM1emd3j/3mXc7F7vZrM+dwhbkwd1JGCBuAo8oalHUTPMPcjpr1JR4USTl9htFvt9aRvXWdI3nvUkTdd6bMhAa5aXDkeN1yuR7GLcnXos3RuBZN0H9sYt3fhqC9jNpe+DvmqLZb1XeVBfvFJfD83dKWnec/alyA+Zl3BWGXXlGFhoIANylX9Y1IKsOcfTWdPFDXZ03At6bDX9Nqbj8GFNXiSHNEOBTW8SVC9jvFUA0l6GvvoL7OUmifErxLs69sE8bcvKMy2Zea+0pbr2uy/bamu+9rtvuRpjs/1mTrXSm/rq7c1ardQVcNe78slmPWm1JRMNpBINE3o4R0E/rCSau3inB5FMN+Yi5rbh+R9Yagut/9gWSW4sVRi66PWwtHnXo2gvQboCHO7kviVmE2Eix1D7c+uiZtDONF29fiAxrgtJeFs0X46ZxxpTYiPqKPk0KqvTJwXX6h2wDGW02CbjFf8h53zjvGOe9oSy3mHX0M2byB4Gwx2PcE+64Olx2HFryzdIyDCe9CDeeHk2aqmg7Dlr1Qh5vYJ2W/t08nSpMJ6UklKN+dT0V4kafI41y+EM9xhoOUrpoWBeoaUp0LarhTH6sXvEJhSoojo309hnCdL/AnCs85K6WkBvm3t7fre6HjxGU6nDq/eN3x3rdDFxGhKe+QzhPR13GT1v6bAbeqD1zy8awVLaxHHevOinO6fn5cyeWMtfae1O+4K+Z++xGdaYBUeLmcngncnIBzeT8VsU4i69qvXluVTe+39jbRJznPbdB3vFwPw/WudWXysy68tlvv1r/TTBMR9d3A79MTzhbsus1SzrUtxTXW3K5BIxLLTV6el7fDG3CtLxPxXauwyyf2W921D1dhBn3SOR23iZpCn69jgfRnFoRsZmeZjfRsYo3NXMuovGEwKiYiFDECEji7sgYh9ZBCVy+HNyHzuEqyETLlRlCEuWVXvghw23cJR9yEkWIzbYyzSzyyCFAViaB8EbY3EZEI2x/4BQpQJEVkZRbvnBoZE9xG+DHaCoNLq9AyQvNkJM3peCsmR7GhnNy7r9mD17X16kNtvfYQ/xua3H2gbmtfy8mO5phRFmXKtmgmYVxWyi5ahQm6tAt1bFqrEfj8SN3poVqMMu3RE7XHTxQnh8oYgCcX52oWGGCYNJoSmkZWAyZsOjImmYR8ifigfb2hjSI1k2Y9aU2aifJkomDiE5fLbnmx7TzBwNOTzNjegkcPExY4GxJVBwFSRYRdh0MhKSIU8gV90ZX+bHnEFVDcBpKgeM4NX/fPwku1ZS7IOmLMGUEJA57iGabiwW3fFdS4+rgSbR4UezWOUI3j4cHcsUi0G6gyMeCcBun6vhJG9nUCtJd++0JUQQml23XbdPQXT4xzjFI+dDX8ouM4s8r0yaaZYuDZ0hYLmw87HXZ8RPRNCiE3fgSnTKIpx2UZLhcJSTKNQzcjNqI3/WSEp2U1HKIgYuyDr332buS217qyu4mIoO6pyiauiFj7CV65I/q0iN6VguIpj0W2VLBw2nWlXH4FD7UKKeQAABAASURBVO4qH32JDNydxDKrMVz9laj2ZTQI54K/KFGXBF1iVCcbgDGOplgoD0haQLPgpXJZkdq5YnWmMj9RuWCcXxyowy0LDMIYftWeiZMgqSyQYQU64DvxGIHLXKSSFMF4To1CE/JkFeINEY6YKk+2laegAZMtwlM1zAeTlAQ1Buklxuhz6eK4/rFJOX1SvwAup48VZ0+ULsDiQBNkm7SnmrTnmnQX5KVO1DeDsH7WKEIY39S7KKFrpyfrSVKibRJlT1JWZh6agJSzRPyKOagu/LzwLm3kZVPkl8XCeHLfMOoGgfjFYs7h5IXmNgozDtz3bUT2i/Ia8JlXujkvVEt00wklqaO9ajn1hXRV07zJaOHrMlIK5ZwskjqPNWSZU8aCspbw9B/NmN5p5qeXugK+CT2gEVRlHi0bHs8bZhMRdioufQ5eDdWYSPUwwJtRt2lm3UrJcve0XVeo20ot87rrJa6IPi0iqgwRgV6kjnaSQgHPlLIMcdW5jHbpaAOFFBHyP3Hh5fn0PZb1dMp3jzFv4yZOibobEa4T4546mda4id5xEWGH+iZl+qHhPmnXML+W+p9j+HqCEcxf6P3hD3+Qv9x79OjR2qhuY5r7hMuKiNouPjy24ffhw4d6++239dZbb8k/+by/v8/LxpQyXbblpF9GUdDvgqiCrl2m+7F/PvkYQ6u/brC/ltP2fTlBnCIpIuR/DDHaEn60e0cfd/hG1BrzoEwyahOwGsJwDLwbcN1axsiCsXB2dspL5IlsaLMx0XEeG3ad5p8QbtFbw37D9X399df13nvvygbgn372mT799BP5K2B/DXr3zn41+tlIOJs16I6xwXzirzZc56OjQx0eHeiEgz7H1TmBtnXbpBQKYL/by23ntc5rno2I9+7d0+uvv6o333wo/+R0NcJ/+GN9jCHy008/rV/3+kvfn/3sZ/rpZz/Vp598Iv8ssY30D994qAevPOCQ8I78gtjwougyrK+IqP2lluf51PNY6tuiqL8iklKVDRmhD/yOixjCg6vo6W98QnNj/DMi6QF9Kjpy+/sFc8kcdo5htO4VOBC9uJir/0rmov5E9/Fg9D05PZUPUM/Q9Vn1n+rw4FD+qXP3/wOMwja+ms+cvaj5eGzYQOODVrsXzJPzxQVzz1IZ4//u7rbu3rujV+7f1717d+sfA9gI6/5h47P5+if43cedt6WPLTmsdbv/8Y9fYhj9Q8VXX/1RLmsPw7HHlftVM2XtQ3/bO9vy19xvvfkWY+wNNex//MdE5v0Nxm3L7zpeXCAX/D0nzpHzCfX5/ee/1y9/9Uv97re/1TePvtGCw+DMXJpTlvvViIggbNA/0W3HOIsIymo04wDEfcRy7LDnsn+Godl/WNMyDqzXx4+fYMz+Wl999Y0eYej9BsP2N18/0hPijw6P5PpbhxeMr825RH9BF6qu3fXbunKHXNfHI6VHYb4yPG91rLltbaMVa1db0TEnuh+PNO7jRs/KPOwbXBynjXDKXxWQ/xY19eq7nk7lxvao+Wo6D9+ARaFG2x1hPY5+u4X+3NJPrWcTR/RrqNcgjzm7fToMoR07QdgTCHDlHiLg4eQK0gvjBUcpZ3nvl3Km6MKB97K2sWVwekSQnuu48tijxEozny+YU1ayjJWWBLu1nZGJIKL72avJ5UaEgnk351TdCMIDxGVqY+RpXpGkBH3DnD7jsG8KvM7W92oOPbUqCvZUfseGhYuxo6jv3YEr4gIhQsHSTiXxl4oqr/s67wsFA7DY5xfeCQoG4G5+qvnRYx09/kqPv/pch4++1PzsUK2/BMbom9hrJxgGEOujD0k7alyNwKnIZ7i1OP1wbWqAnqzNNngx/yYH/DQfqsZz8x03R//VxY71GN1bK3Cd4Hr41owvl+A+TuOhenq6xw2Q+l7ufaB/zen45EhHx4d1/Tw/P9OCd76WM62WNWTJPsLGx5a5rcDF43p7a5s93X79b3K8T0yMVp9/eUwzjNR/4R/yeO6lDZxNXAtuJg1+dxeoXvru8/H0fAY8ZXqvYhTWQERVJCSOtOYNde9nXus9w9MJ1zEkXXVMdDXmMtSnWXdCf3avw/EoS5atd52np+ow9HYYgW34reDdpSXcssYX0py3p3z66XFqTuKyexNIggVK30x0pMN2wdqLh5takMVPstlnVK/jIOj9QXWC3JcoxEiJZ6j2E9qnuhJxUl93uLHeVCMw5y/1g5+0qzbfUTt5RWpeU5q9rbz1I022wewdNVtvajJ7Xbl5RZH2kGJG1ScgwyxgG5RnVzUs1hl1Cb8RuH084sgyFtJLcbR1ikuAm7QhDHl/Q9R7vvMzzOplsS71ZTOafp35Zg9qqQl2XxLh1oya+wUfJh6Bvp2/5hzj7NYI2qB3v+1z5GQ3KMcQbg/6g/20v7jc5h3zpfc2LfsWn4+dnV/o+OSMd7wFZ2ed2lXu+xkneuG+7XkFFPqwbR0r+EVOypOG9/JGKU8UMZGgxYNDGu/4edoo4cYkE1dX3FrXvqV4hvVCNtzrqcRepa0hxw55em//JH/vufoM9f9q1r44YrSGORV0UZhDDetEXDln6jWpsJ8o9FGuwGvHJr3pDNOOKCh7xBh31YVnjYj69MMxI8zfKEz4BgIgslOl2obI3q3LENUkrYZ7To4xiBqz4o40KIQcTh9xSee0PvYaSR/ZJ7uQ2/E8msvC4NkTW1dmaLeCdvEavGKd9rvv+mOT1eV+P6VU26mhn00M+qTbIeUsp1mzlRfl2dXG5bSN4NrreGMdcc1jaUdcS3q5oJnUHHi4e13jQVYaihT8PJ++iR8FjNGDGk1IXlIrq+Twi8PZemrztPJyTrLfimu9ceJw3JunlgZxXKUeslkMo8Y943EzjWMNMg4TlTSE165k71Ccvo/rOi+XaGzy7mkcGxSflCIpR5YPcYyUs0RciZBftlaSlmBBeEnn7PyiiCF4+9VXdfett/XKu+/pzlss8PdeUTu1AbjBCDxVN9mWCKfZrtRssZZnMT+r7/xLrdjALi94GcQIfIEBeMFLYYsBOM6OledgeaqmvdCUl8Jpt9SUl8lpdJqyCjcBS9wJbhYbZSaOUjdbRQkZp81U3gD7cNoHVBFBuav6gu0NWsuAW4O279u/o5aDdqA3n5ySckqVZ0qhCKAe7pFjn2EKIui8Bmy4TYVz+z2QjnmfcpkkvYHsPGkAT5id68mAoLDK12UEcllWI4IYUBP9oAxufCE5fhOKkY1uvMgCiSrkq6BpgCxVLvTWofMqH3J1yMVtwjXCmWMdfKYnIimAhFzU3ePSLzo+PD04ONCTJ4/lL2VcZjNttMsB6f7+nvxl4Gw64yBlokzfdTsJHqq16wt3tfWtrj6/Kj89dVm3rrPhCc7h6hLR942CFGAI93E9m4iQ28yIGMvRc6+IUMQlFNQU/m4H9+OWQ5sO/RFlUSifdLhaNsMRvRy9XDWV9rMbtLAPfAKiBIPMy8ukcMBdscAoCvA3zAiTWKlJLfNGAdKEfpiTlHqB1DHGlhgSF/4pYg7R2+VcwUtRYhzHAPt7dGz+jSKXj7i4AScQSZOGjdl0S5EbS6gV9WtJVWJTQ9vPtnfqeJ8x7puclZFfzO2FMgWCw6e0mmMINi4w8AIOoxJzTIfxd3X2WO35ATbpA3XzQxV/udyeKbo59Vki20pBvUlQx4GWUdANGnRJ8lxZIYkaAEFXmO86Raj2y1qHSVZCTwV9e6NqeCNQGFNBfCbdfRg2iL9k8zpf/3ypX/g7xlsBLWuX57HVaqGOvCklTcjbox8HLePThgDjHMPe6WDomHPwLi7PjXf8c7Fga2uLGNX5sae/qGUvaT/LZ14dOqdLVLqnH2iCxGJQe9d5lMV+5x/5BLImR8bIZfCUzXBIGuLH6BtcZzFv93nrzfVwvWyYaOgzzrLkcMR1Hg93Hef5wnQ2aESEWvRpOqc1k4a5pJHbK+ekiOfL4XzfBlVf1tkNML/b0p32soiIWpfM+LBupqzjdhPt4baxsevrr7/W+FOtNgA/wRjs/tDSl6wf9yOH7Xf51uGbb75ZvyC1odE/LewvXa3/iKBvloqV9ct4tHHDk1JHn61lcpB1hOH3AAOV5/gTDHI2tHptNv+c+rXX/mciSL0Oop53I2LVSUTg9tSFsblC1rPzU/VGQPYoGNEWBgbGOa7TDg8PdHpyUvP51ydef+N1vfej96ou/PPK73/wI73zztv1i+D79+9h/N3RBN2nFJpOm9rHXNYpdbbR78svv5CN7WeE/WJQGG+IJbePDbDTZlrz5ElSZqzbkOw10GP43r17ql+IYoD/8MMP9fEnH+vTn3yqn/zkJ/oMuG1sDHb7WCYbqu/evSu3k9dS83M5EdbDVTi+IlMu8uc1UpUtE59S77cbMeTv1VmfwdPA+V7viED/AU/3s5b5a8F8eV5/Otz92X1pzj5zzpx3BRwQON1YMse5v53TF90P3Rb++v3x48c6PDzkwPUEfie09Sk40dnZaZ2b3Y/dTzwvI4Z2drdpg1c4dL3D4eyitqV/Nt08Uk617W3Ydx933KEN/vD/+uuvquHXf3Tx+eefVyPtIX3Lf0ThdvTX9Pt7+zo9Pat879y9U9v37//+7+hbb1DnpX7729/pf/7P/yl/aevx+zXj2MbmU+Z896nf/e63lPEF9TmS9eHxVzznMFcXw37geozzdqKfmsYvrO5//kMD/zz1nf19jNt7df+1zbrrNK9j3qe5DjY0/556eP7441dfyfEXjJk5Y8f191zieaCCecBzuP4mL9fsOsR82KlQb7eBYX14LhzRsr473jSGaBdzuaqiIcbOALejaMurdH8dIY/gZ0n6rHT3Ueuo5kdX1R0f1s3o33Cdx0ipn7eW7BG8ro17hJb1ym1gdYZC/d27et5lMgaSeXt9nc2mdf9nfi3rqF2XHRHMCZM6p89Yiz2OHG8ao2P+d3X6dqVQ6mJ/jRv8xCIiATwRwXyc5bk854w/gZD3W5a/sK517J4N+YogPanSTyaaNE2VJeVcu5H7XrEMwPotZnIFqdLxGs7emNS1YEU1AclEmXWfTJ8uvMN37UKrxYXmrK3Hh4/19Zef65s/fqETv/+fn8jvCIl8DWvcJCdKg5fLJ67nCesAP9xPawBVPR35LWPM6zq+Jau/hWyjKmpd6H8OV//38jA3j+yucoskGYXx1DFuVrzjec9xbOPv6bFsDPZa4XTnYpDU90zIJeaznCfsL2fsR/bYi9yV9+jZY1qMII8ligv8I/AyukKFiKsgjkTIdRNIqrfTque2B3wt4xqVDsnJyF1D6we0V+II13wDwVNpQ/yLO+ZwEwYOLq96TWPPpbvpG/2jbA53rOktht8l7bXk/cH+jjMCz7eFedcQ7hV4fkS7zi9cl3gbepohdZQT1/HGkPJ8LhCTbSSnWIeu4zK5TyFT5WzXWYKagEjqKjLuRG00ajVVm7ZV8p40uas0fUXN9mua7T3U1v7ic30zAAAQAElEQVRD3Nc12XqgaO6ow2jcpS2VSj8j3MhGZUWoIELVGTqixBoqcvk86exFXR+H3+vMSEMkd0/XxxH8q71dDws/uvZ/PyhVl+b1bXi7Vzjv6Np/G16Exnl7uv4pja6eugZ5A5e2LwZdgeEnv4ecn805Jz7X8dGZzs+W7CnMqVGOmVJMFJEVyhKuURJ+5s1IEyXOF8NhJQmqwE3E50mjzB4tN9Dw7h05KcgDierlIsIPraOQrmrY8rkfOtXQlWtNpZrRBIaef0X0hBG9W3PArjDHey4aERHKOStZXj19WT7TjimmM733o/Y73jR2XxrI87w8T5MU9OZYXDs11PtpahnW59MgptJvlngZ0eeDpvKzexVEk9G6vAkkPeO2flzSFVBgjd9wWzrpincAr98V+Ftg/Zs20Va2wTWTCXvxqRr63YS2c3u4LSyZy7ASTD/C4U3xTOfw6Nr/Z8damFqDDXEuw2sSe9CbW8ipYz2T49ERme3D2bj7eDGOAuASwS2DkHyNjDoWlY7NVVeV36owaJwrTNRnsO8Sjhsxxq7DofEfHu4YKfDjvQwSuOF2+iYGkuLcm/G3+NdiQB8RPGEQ4Dm3SSCXeHgyqx2MSSKnpAlxGSSZys2gutx2pHVMgGXaKLZmmuztanbvnrZffaCd11/T9muva/rKq8r799Vt39ESA/B8MtMiz7TMW1qkRgtlLbEsLzFULXjxXlzM6wvh4uxIK/8lMMaY7vSJZJw9UWCYSfMjTTDWNKtzNRhlphigmuhkZEZutnS0aS+lFElKOerEN2kyfhDiKvUAZsULvstecvjngbg5CCG6vCMU9LoIoYkAUn2EuArgHhx8l7fTjcuYwVeQdgN08rFPXnHpj+6j7pfj5OB0Mqti4GZZgkcEzwFj0ugGnmeB5OferiKiUnZBf0WWpSPCrmEGMcgh3P6O6tV4IV/vJd4EfWD9jAhFBLw7LWgXf7lzdnYuH8z48NZtFBFqOAjf3tquh9ezGX2QRTkzSUYkpdpW5mO24YfIUt3v84EGkNPqqD78bPOtD9rN+jDcTkRB9PySIwI5L/H8HJcULsttcQl5NKgrgRvINkC4RsiiDejl77kVp4otvTIvLlkr3JUaDJ+z7kJTMOnOMZ6eY0i1u1BmDs1wSsjv+UORKTPxEpC0KknLNrRoxXgX4ahpHaW4vCBf1JiWMjfAOE7AaSLdtK5bizJX5FkR0aWsaBo1GC5nBn1gOgk1qSgjb+KgyT83J39VwJwRGICDeSPhOq2C+kR7rsK80i2PMPwekOVAywu7R2oXxxixz9RB15U5elzU0gsG4IJ+OkJUjZedpNb1Bm0kdREqA4SLuBI6tzcnZGT+bJC3wc05yfEdelwyF86ZC/1VoXGBf0Gc5yevU603DyvWKvTQUPfJZIJMpfKewCulJNMuGTur+gLa02bGhuntRoRMF4GM8BFXRMhpk2Yi80w5QxPIFfJlsq6jn9gjynPkUwjoHdnzLbRfDVHflLIysibkCyL7urToFQ3CswCzpQRSX+42v4ikypt6RIzll8rfc4b11qE7c46I/5e9P++SG0fSvNHHALp7bNql3Leq6jPdM2fOuf3Pfb//d7hzuntud3VXVuWiXbGHbyTe3wOSHh6hkFLKVNYyUxQfYjMYDAYDCNKCLuWUFcglDue7/RRJ/WarkXmZJqekiKRf44gIRfQwf8tQZWU/4tBpw2UfEu6bERFVP37hXX+q9fCwfrVnh9WTJ09kx+/JyQlOpzMcXue6uLiofxBg+4qIuvb660Q7f/3V7yeffCL/9PDt27flNdltjPLnnERP1a67wT5Xldf5+bncxsnxSeVvWez4tGPIdS/RoQLb3XvCD4g2rLeg2uKg8/XwByvz+QX9PpWdu/4ydz70fVXn4qr2wXYTEbIT1n1++PC+Pvn4Y32Jw/err76U9XHv3n1ewN2uzjI7Wq0Xzy+qDbpf6Axn76tXvAjHCfj8xQvZaWddr3mRVIY5lHkZ7vk7nU2qbmfTmXz/29/fr/ztyL17957uP7gvO3b9BbbHxPD4PProI3msTHcL590e9bxmTlhDUrVxj06gY9Vx8lxwfk5ZDsd0jafU522FEVHzIkIRPRSSiGs8HDfG9FYYYeKtjPeI1qpcvIR0rFH9GK5kW/KeYbVcYXdtHTOXGX45Z7jcNmjHqkPr3TjDaWqnpR20Dm2jniO2BX+56vKL+TmO1DntLOQXsi4/wpl7yDx6+eqFHvuL3sc/MKee4gA90nJhunm195eM88uXL2reDOfQvXv3quPYPwntri/mc+ocyz+fvFgs5XHyWNuGbMp2Vu/Mdqrz95tvvtE34JNPPq4ven3PePnyFe0+q22hmvoyeMKeKbOu26aqLLThdSYUbrK/j9QYF5QZEbTbVPve29+T4faN2c5MOSe13Zq14Yy14qWeuL8//qinOJ7tcLYurDfPoTltee5Y59Z/N6zFojOFtmhcP/8Y1gTP9euAv9u4GbRoeoI/79nL636PsD4Mj4f3AS3PRY6P9y2XFXRW6elTqXCvel6OVZDk/PN256+oNevH4jg0HDciQhHhaIXLqn5Z9xPrmNdkpzd2Wtf5tdaUV93bRl0TFqGQT73liAh5zczMN8/dGc8obsf2v2Rv5rbEEexBeppGk+lEDfQMrdo6/l29R1hWSMfhrdGaGGJjQJNyGykn5ibrNqHjQf8ih1xe7Ya+1DBEXsg0vQy8bOJ+MJlOlajjdm1/Lfcg21SRK4jDIaixINdQHxbiZYhLOIVVRfU0K6zNFejU69dqudT8jPs/a+arF8/18tlznbB2Lrn3Fp7NE1UzcMiOWgk5Atk3QFFB+d/PX6oBD9g7Ap3XAX2PcLQ1TEMfFL+027+0Psb3y/qDZpgY/vK38hFp4EkTNnzKOp4xVzzHLhbsR89P5S+AzwkXi7lWOBl9/zXNmmfHFphX5jlrZ3en7jkP/Mfxe3tqmNeIy222b8PtyQsCmYy8nK5AJzU9hARvPU0reJjI8ZswlpvmOkZ65zu+oR14btI10mf2V2pYfoJNkQu24bL3gevKUhjbFWsBGWNI9PpZi0pdr9esXSuevfvn7zU6b1V87xZvCli/Cm1UOG5seG2367ixKewj2EQdJ9qrPMi9gUpVJ9o6IKJKn20GW0W/RpTm6juQLmd1vFPoeF6JnX2lnTtqdh+Ah8p7DxU4gcvsntY4iVfNgZbNPvFdtc1ELeNre1agP+BQ8nMgelRLXwD3BJTLlCmkAfq8vD+IPN10vDnPSnpz6a9f4vZvwqblQuwqbAdkjlZ1QyjyboYVVLnRpnX9GmpNc/8lgPkN1S9zL2Mmw8QJyLNgxGQhtX1QwHt/YQPCHtz/jr1FC1arTvOLtc5Olzo5nhOueMYq6lovqA2cGpWSQfQgp+scV00rNcrYXhAW9TuPSFk5T3gWmsrvhyY8RzWspxnbjkiKoP62nhCdzC2BkXdMQeuoSVQvTv0yRFwyKth/1/X7Ru8xDaedn1KSZXZrTo+h46YZ4fyR1vRGxGUbLncdw/GbYGrjprK3513WoivbWq3VCjmXYMzItXYv4RiZr53O71HlrlEutZEhfK3OO2Rcrz+k3cY2Rt16PLbhd08uQwKFx8doGjWTDLA5x4HHwGMSiGRajJUTTQztkaDk2hnRmxjhtZK/smTtkVjEVY9QL7c4iHPlNE0PzzgyKKFjEaGILaiPE0jkqx7B1SjcoFvQTxDflK38jpuIw4JxQaixnmtoPAZezhthujFei4dEKNSfQRDEgS4Pd6M33cu87ZjLfY82YKCIeCvSpjwppZ6WCiK2zfYd49SCXwrzSmqIZ5CAjBTqwNrIScsBrV8I3bmtfV6A3vX/+/f5V9r/6LPqBG6n+1qkHTDTqplpnaZaR9ZaCYeQeMjueOBdqVvN1c3PtcbZ256+Unv6XKuT51qfPAPP1Z29VKFMOGXS+hwH1FzN6AROnZokIZbqwZiWrjAvqjYRPdQgaz+RgpEu8kPomgf9zWaNDbTtoNZ/6yUUlBuqMb35cPNXSpFpO035TQuF5djAfakTnYo0GnRyA8YkfkoGqr3/Ga9XQVZnVlG4jHI7LyIUkRQpKUUoJadvgKQI5zvsofEIUaY6Zn5JuBhemPpFrnXhsdvZ2alfnfgvWnd5yJnxYiVn39RdrxNXACONkGhOv9ZRhrEpvulaJ4PNFcdvwIeUY2zDuulot6M9AhkeqsICUoStj6HjwDI439HixAaFrEKqEHasxy2O1LX89W9TeAmN83TSMedwpqbVqWJ5rljPJRwVov/jxq3WjqQuMmtFVkkN8YlKNCATTypKtOMTanSYitvaApu7pA45KIe6EF8zPxc4aPx/ddjJGpOJ8s6uprycnnr9gWVAk3hgDlBYT6rztzqA51XWtHH+LtTHF3UdSTiBY32mjrVlvTimGi/s54dazok7DwdxS7+7bol9rhB8rcJDSRed2D/K8rT0t639RvIhjJQVrDuFGh06MgLT9Mu+HWzX9jyb0o9EHcoX2PwpDqGT42M2r6c4FubyhkFUSjkrQVfQF+wGR9DURYKlcpORreCQWFZn2hznsdvzC8jd3d06b+xE8NyZTqeV19Iv4Xg57zAiZKeCae1cms12cBwgG/MrMZ/dZimFNmrMlw2oCr9QRFJE1GnY22NR8G/CQ6DbNCIleX6vVmtZvjp36Hs39IsWNnzfGgkpIkBSQ9/dRkRU3u6P4XZG/hEBXVM38SknFSZKdUpwD7AcdUxYX5pJA8/QuxwR70Z3nVdE1DYiYlNkGQzL7DG3rjeFHygSEZt23YadXYe8dPXXgv5az18OOrQDx7ZoWaxHO8cMpz2GdiLa2fvll1/q66+/lv+/WTtBJ8xJi+p+mL/7kBjvlLKz1TI/ze+Cl7y28+OTYxyex/WneTteegd2lip9kkJy/Xawjd4uCvmG5PIK+SDPwTvhkqhDnjXr14qX8svlQnPmwuno/OPF9DEO8PPzM1lel7v/BTu1jDvM33v37+njjz/SZ599KjtaP8YJ9xF7IH+5eYuXb9PppNpcw0NlM27kc652b336Z3mf4fh99vRp/Vr0+PhI5xdnOBYX1Y49Jxgy5ZQ0wS53aHOX+57nsL84ts6NO3fu6A77rzuEd+/elR3Pdio6bTrPZ7cvDo+L4THq0HkNBx1TrIiQ+5dykpFzVjAuEVHLIl4Pk/PU5+vaEXE1P6JPR1yG16q8dxJW1MFC6vpUqn5b+uZ+2jIK+XKkp8KwOMlbr9v6hwj+SeKT05MaX/sew5pQbeH0VCfYqMtOWZerLZyfs76ey05g582x5YuLC8bvufyV7e9//x/6/X/8h/wzy0/8hxSHr+BxUr8iPsWejphvnl8vX76sa7vH6Xf/8Dv99//xP/T1N1/jwH9UnfqWwzz+67/+s/4sdcIG7t67W+3p6OhYdrC6X3by//M//7P+v//P/yP/xPfdu3fpf4t851qxXH3olgAAEABJREFUvvse4y/yP/v0U/kL8R3umSv6fXF+Uds3X0YCzUgRISmqqjzm41y/j537q9/pbKKUovJ3vw/py48//qBvv/1Wf/jDH+Svl1+9eiXbttte8zJ0bYcP8MOu99wteeKo7db2SPzscxhUi/3ePIa6tbeOvw/eu7E3VvAYGp7rNfRcZF3y3GzRW2s7Js9rp+dqIc7CiAF38CxIP8pNkpSvf8elBiJuNg7PrxXz3Oub7dw1nF5xL6hlrAMOPQbW+7uqNiIUAZgntnGvu+bv+Jo9z2q50po54PGOSHL7DfeHyWSqZrh/Fu4xnW0AOF5YqzzKlvGNoE23kXJWyrny7dNJDkW5ArOBgfkRSOR5PmfuTd7/TGdT7jMTpZzV0uHR5jricl3oHcoHcU6S0QMBE/mppsTzg/OlpP7wi/nCnqu0RR3rj9cCP38vueeesca+4D744tkznbH3XbKedoxNoIdM2+YR6CBh+wEPxwO2BsHfzw+mAQYRfQ9WAtdfkGZwCsAc4PMrnPC2dL8C57ey/HXaNNfCsg7Qf7B2WG9dWWu5WuiMPeHp6bFOz050Tny+nFcH8Mp7V+D1ZM0ztOtMuEfvs/e8w17BDuC6pjBRO+aPWxFxhxWOW48Gva55hON5PT3mb4emEfXfiG3iN8SrnVBmXgZRtOCrKlv5oI2IenGqwrQ3oRa+zyUGLrC/udobC3ryWr2oYwxa1vbWY2InMKHjHeMo1jKxqkr9fZsFUrVzY9vyURk58hpGHfUFputjmysiOvcqnWoT8lELHTEgdlCxHa8Zv+ziduDQ0XKbklrfS7i/dc2uymRfZXpbMbunvPtQee8jxc5DddO7OH5vaZX3wA51puoyqz7vdRVwihaOgDDQYaDDEWmMY99RrabQcoG+x5inoeynQ6r+JU6GoZf4BgmxEY/rTbCodtw6vBnmenPJT+YOMv0k3RsJYPCWsmCkgvINrog65kKwOSFAF72GsAfGvjCvOvYE61XL89tKZ6dznRxf6PR0wXPammecpFL/W0veQRbeQXZJXRtiK9EDu2GLrQ7lRmSlPFGkiUS8ePdCmLHfhv3ZpKJ/ps8pK7xOqz+QrFqYZLn1+hFRSyJCjkR/0c89IuK1qoW+GB2da3l2GPevzkspyYjo6znPDByafoTzTNewJzQcjwhFhIuuwHWvZIwJkwLOMeedwr6Ja7VIXuoWNqQFxrwxpKQ/h7I+8aGvbq3n6b47tYF1T1HNdxyMOu0Yi3E8xjFxmWmpopySrOsJ+/8J73ka2xvvXTNrZ8pZQbkievuCr+u5XXGMIdHNiQr6OHUc2aSd+FVxkzTv06Drvx3J7NyvGzs1ZIb8T/VaaYMlA8W1PHj4xbMHwwMgDooUEaBPRB9wvXo6f5NjeiccAlcODf9CfYyQiMajDhoyIEk9x/wxLAOfMb0Jx/w3hbWRkIulGE+9y2FVb9MVV4cRpxIXIztMobARggKwVmk6UYfBrisatTw8an9f0zv3tP/oY9366FPtPfhE03uPlA/uqdvxDX5HSxbXVXXdsjmgwQ4huq5VYePU4VBqL061PnulNU7gFQ7gxdFTLcHq+Cl5L3AEH6rMj6XlmRL0gVMmsfFK3AwyN4cYOlQ8XaxvY8gbA9MElpTolxe4CjIiQhExktXQ42ZbMT+jZso0Rp+68Uq/Kj3tO+xxldJ5vZjEUITb2sAFA3lEKCKUkHFbZnKlkCr0nsdY77XQGfAaAmJbJ53ayBWqekvpShg5KYa8QL8RoYgeRNQfQbANpgT9t9PhnBfu/spmwcvLjryGG9EOjhk7r/b3D+SvZGazGSbIiwraiQjYxsCPgJMs8lShdzrcL2QgYLjeqUYlckNEXKeOG7phJLnCy/k1RmQ4TTNE3xiY5jpG4gj3E9402HGT34BNEFliOsmdLpFU5BvGJUSeOAoYT5fCjWQHSq2RmEf+a3tm58YBPLHztyzqz7Gn1bm0OJOWpyo4gcUDauFhp7CLqihwRJASWcpTpQljhTMxT3cVzVQivyBLobWQlNyepaUDARII+tOjQAE/ylvyWSXk9SdYcxJOTIcFe+vgsV4vtF6cq11eqAMFx29hfSAT5+9CCaewETiBL7Hk+WIOLhQ4gdXSt/WZOjt8WV/W9HG1OKWLZ1rT7/X6XC08O/RRyoqNZasuCo8kUhtBfABSW/IOuYmKroouKyOr0RA2TVaTM3l92Aw3/ExeylkpZ+VkpBqadsJcmNLvlBLOqgt5rthRseSlZcsLS2vKZdm8Kxpl+IjDthIRquXkOTRc7jk2QadT1nTHI4UijCTTpIQcuY9HhKSQgxHi6JirtttehlCmTsRIFwOfgUdKCkFJnRY7Hu/HHfFCXg0Zb0g4TUlQazgEZMWQpgkly5azIoJC1TDRRuONFDpzXD7gaRkrGJtQMAaN3PdMfdNFhCkpZSZDj5Q1ff0S0dNdz7+ejghF9HCZ23b/jO1+u8yICAe/Ctz2GjuxzfiLRTtrnvHS1Y4q/+StHVMnOKns3BpDr8mWtUGPdi7569KvvvpK9f+OxeFpB5Ydki63rkzr8LIDvR5XvNC9OD/nwexUpyenOj8712K+kF8yV1q6HRG9rrC/cSwi+rxKs7l4dm0hXLCVZvR6Gd6eV1hnLJedWf4/Xe3oOzo61CE4sgMYjHqwzjr2Gc2k0f7Bvh48fKAvPv9c/trXTjh/Zds7XPe5R+2pv0c1sl5G20ITrB9rHkznOPVeyD+X+8P3P+gpL79PqwNyLo9PxwODUZgP7pnru13P/d3dXd26dVCdhLdu3ZJf8vne6DGwg3g6mdY2p6wTIyyD9Wm1eHyMwjwz735PkeQ2jJSTAv1HhBKIiH5M3hJCIIV+vcPD+BbudZpW+aSIAH0fEmtA7UNyHlAo1XLi4T5DR2hdLBdL1tMLgF3igLDdXxD6q1+PjefLOXuTi/k5a++cMYQWGz6rOOXFw2n9atdzyvazWC6qA/YMx/EpsI2tvE6z1/W8b9nvOu21uyPPa5DnkufX119/LYceX9vd9z98L89Py+g+FTr84sVzHK9/1PPnz+XxvH/vHrb4lfxz0b/93e+If6l79+8zro08FwJdTLDdWbWLiWxPvp9k7hO2S4hkO5nNpvJ+aw87293bxZZ3ZZtz3YLNnJ2d4ewebBe5bMOW4Yg5Y8evvy5e4eRaMt/dR7dt3pa5o77DiJD7YUSEfDjf4c+DDeR94ZZcx+H74m31+v54rr2dq3lsgah1YFhPHXO/Y0/l9bH1ekDa8ZpPvGPtKsD6pSpN9VciNO0RvUw77/82RAzjcEPHC/PHOvVaGxH1/h8RdR71+W1dp72nMo0dLNa9693A7rWsiJDX1Yhg/mU1k0kNxWH+Le8hPLZsIBURdS547hlegz2mrcd+GHfPO+cZiE41xpeI5SHGeKsesIJXgCSv4xXM++T1D9CYeh7Uoj4JOS9yVmYdaCZTTaYT6mZ1lLfM15awo4UuXPMSZCGH+gMatsGqoKCGNa+3wZqGMshzJfen0LfCGlgIV/7DR9aPQ9a0l+xHjg8Ptbg4Zx++krB1PxNkWCV4OJ6Qq/KiLVVQ8PfzF2oABb8vB2xCb8LWuJjzh8T7ivmh6T9kX5iJVVM9T57DmSxhQydcMz+83zi18/f8ROfsPRY4f5c86y55nl2ul/WPBR16vgZzeMK7kV3ew926c1s7e3uKnDb8N3pgzOp8JuRRfVPuuMezhhvin470svczcTsuM9NbDtqvpa5UpaiprVifDug4+4RLSdQqQ8714G1l12nfLCKNXCEe02M4Frq1fhS9Hvv+3DJua8ZnzXuRNU7grlur49mhiPGtcB3Xd/gmXJYX9xk47HGp60sqYtdFI8vnmO1whGrHndIHP2qPYN1hyNUJnCb1w5827arLOIEndxQz9qZ7D5VwBMfOA5zAd3ACH+AA3q20XTTqbZQew6tUOF65I3NHD/p4oJsK7i8OrR2mDzT9SdU+8td6RUD35O3imeJ1bJy/7vCNgCv8ub52mpt1hVbR4NWr81+r8LMy3PiIGxj0A0tzprmhfJO1XY7k9LWw/2XIVdgPLJdrnsEudHR0qsPDU52fLnlnR+WuYS82rQg1KsWLK2siYaHtjrAjLEqKBG2e1JCLCvYbkZXqu7mJvD/ze7jMfilSUsRobbRTkMkgev3cltxloXAAxpDoLzgL7Y7w+mO07B/7sKXPRZbZuKkZ123Zh5ne5aZzX9PQx4hLOU1rmrdjoN+q93Z6DRoJXa+CVjUejo8Y88bQ+WP85jD67F96HXRd2RBHuZx969aN78OFPat1aViva3TrP3as9wPev9V3O9TllHU84flgynP5ZDrFxrAz7Ctt9uu1pcs2SNbWXNkgfdPp3o64qfzD53n9eF+utSdUGkOiPpnbDm5CqplM2BpuXdxZXeOzVVwV6AHpeNni0LQ2Ng9ATkkpkoJ/23U28TfwDQiCOobMzFDIp4hHhEKsbQxUbxwdGwEUNaSvs61p6lBlc9a8TepqxLxrA1ezfzJV6w1Ur/MvlaVpwjoBKWUZImQlUfBi3Y6dwLlTiLdpojU37DVhme1qevuudh88qo7gg0efEP9Y+fZ9dTNu8M2ulnmn3uRXQT1ltSWhF6lOFr84Y6O7ZMO7PDvS8uSllsfPtTjqscIpvD59qe7iSN38pP8SEadOYpMFF8aRjiG81ViIom2VrsC/yGNAliKF7HCpE4/J57Bh85xzVkRUmM70pd5kLusSo6jnzMgS9+m0wwEkK10dZ6hqWDMHgj6gJcwQyu1yyPpSyeXVLpEpIbPljkj0MSmCUmAqve8RruDLTaCMbE4iN51R2060XZEyJpGUUw/L6/yIni7i9bAM/fU8rGPOougvw854mXrsnwP11ym8JPGY+OWjv2K6xUvv/f3+xXqu43QpW0TfhhR63wNRhipWfA/njWD0GCOTuMxhj6Ato0+94UqVsa8O30B1Y7bpjbEwIsZotWOXWXfWoe3bcpogIhQBFNA5B9AZUtiNetAjXvHI8yXzYNJjjcN3NWChjJMzt3P5a3t/HRs4RKvTlznXXhzjKz2R/1ijm5+pLC6El1SFh53Cw0/hBhg0m2wTk6kmsz1Nd/fV4ARWM5NYJ4wSGUkSsHT0AH0xVavciKwOHmRJ7k9KSszRhhdUk9lEaZJ5mJBWzPs5D8VzrxmgRZauOqWXEvJUQBOgxpFPxJ02RDo6v2gy/YBuqWJHL47kFif3Gof3GkdwS9ihh7K6UPAQ7noVahUVHSGITjQuca8pILih5ZRYc5JyTqI7knsdUkqhTL8m9Gt3Z0f7PLwf7B9on4f33d0dTVifUq0TSjnXtEKyY+oIB5UdFd5crHjhzkqi6WxaX+DPcLpPp1Pay7KduLzzuNB4Skne4M1ms4F2JtM6LyJUGATblzgiQgkZXceICEWEpBH0hMEqrJPmTxT6VNv1WlCgc56Gwzw8r1POaECoqKvyWUbXN49JF7cAABAASURBVAoVRrhaRIgTOAQKZw8IUiG3lVKu/bLOjBm6mEynNS/BwJuzDjnNOyJqvvs9m86qzGPb4jBNDxLXzoioORGhiKhxX0y/zSOiL4vow5HGffWLZYeG67gspVRlGsdB9ShcX0ep2rvMd9rtG1R47XQbbtNOrePjYxyQL+vPxNp5Y/iLROfP5/Pq4HLczh7z293dlb8itNP3N7/9jb755hv5/5G1w3OK3aaEzTBmfV/6Bw4hX0HXa9bxJff0i/mFTnEe2ZFmvvPFXJZpvA+nUUeoKiKqXq0P83aZQ4VuPi7V4Gav0GyqQFOQsYJ54LZbZFvQ33PLxX3n6PBIh69e6YgX0O7/KU7Z+hO2OALdt8lkqtu3buvRw4f1i98vv/pS/gr6Exzh9+/d1Z7nK47ynFK1J8sdEchTqmN3gcPbOnj16qUe//hYP3z/fXUCH7461BIHpGVDbXJoOxUdzsyTZtJoho1Wxxzrwi0cv7du4/w9OKDNPc2Yx7b3nBtXoX4nz+GI6OdF7uWJ1I+Ty2wvEZSTV9tAbo9FTlkRUSFF1aflMfRLDvTfVw9FDFCQZRCMJ3QMk0ZUffSXkeJK2MtVek6RlK0v1lP3xfMo0y/3KaGDiIAu0EkopyTTTNBtyqxFNOi11H+YcIFNOL7ARi/Yi9gGels4k9MLl4OL+gcNJ7JN2769h3HZerWGd1ZE1D9y8Jzz+lsk5ndmvKZ1HTe9beHpk6d69fIlui7Vsf/xJ5/oyy++1OdffIEDdl9e55/aMXJ8VOdMpi8vX77Sf/zHv+vf//3f9f33P2iBE8V28c03X+t//Pf/Lv/fzx9//DF67OT5do7zes0+q+F+sre7p33uM7OdmTJ9T+giYQcTyjzX9w/2a/ke89551rHlPzs/xfn7nPa+0x//+EfC71lHXlT+q1VLW1gVevRcWS2XatedrPGef5LbCDlMQ7uZvCRBpe3DitpOf8D4JauxEYfvg0sOV2NB0iCoJ/H6nEpY+3c9rESvXVAfeUWe/x17B+tyRMdLHTsine8xGYHheIZQj9MMhu6Uy1wKfslphn0rY5vvGo6tXqcf8981dP13pX0TXUQooofX/zXzwXxH+3Q969r5rXXtFzfQOK9r0QFnRF9fYeqbES6MviwiWAsa5n1Tbd7D0/Pv54upIhJljfwHGV6zUsqyfL4/WY6OSpwegM0cs9wVw16txs1MoZSSUs7wNIg7jRwWyTZhmKehgd7rwmQ6VTOZKbF+0lXZ+YuUookK5xXoPas7VXGQh9AEFrBCOIILmQMoY/tLXjDzg1CAMusTHQf34oKOV+wPTrjvvnj6RK+ePdUZe1vnsYgowTdLNUzsKYJ0DCHZH+BEnjpXtsMPwPZvikX8zUjrUfqbEfYdBPV83IDJ4viaZ9Q5z5+nZyc6OjnSKffe3vm71Jrn2hUORsOOYNNGDjXTiWY8Q/q/a9jj/j5lX6iUqmWL+e/bkeetUeMMeRnyRXxb1F+u45EhoZltozZEvhsl6IsKa0zHM39hTSGHfA2ykao1NhcyOIdkJST+UyEkP3lecu1Jt3k6x+nt0PFtuD598H3bzl/eEaxx0reMV8t49vdta3+E6anPmLMoqqKOlvNH6K2HqaRRLt149DQsyZQ6PoJkf95Y/cbMnn683kQy5BVk6ozgXgbaaOo73zbtqGv2pOktpdld5d0HynsPFDv3VKZ31U1uq8170M54ozKV67U47lreE3cFXg65kxQjbNsGzzXIVMDlWWi9kHxXQPo3ezJnkP1dezrSUUVlGC/Hb8RPld9YSejeFQ3dcJC/LcQWBSXUHTPGlMMxj76Woo59hdGyj1jznDG/WPNObK6jV2c6PrrgHQY7ly4r8DHkNCFsBmT6nKVIrDUABdiWxJ4rMjQZWuLCZkck8jN+jszzUc4ZPgE8n9wJQssDnKr7MOJ65yOgHEH0Pc++vV6GPl7QjdegTnXfyv7KLBP3ASPCbQn5+9B1RrpuoHUfjYieRsNh2iH6E4E1YRJCr22OGoNezKdj/1ZEufMHjM31ZFfLKslVcWrW9sU1al0iDi9BRfJGWkevg5tOL831gq20+XVcLH8FDF1M4AGocL5prEvrtWVv6/3+mvfMa943dTxTuNx1gmdu63k6nfJOYFbfwU6ws5R7G6syMSbFGNp1nuv+RYEsVVmXna/J/mLJNgVO/EKY1yVQmTBesfyHQtpAPpzh8AYElCkl5ZQqPBlSJI2IMMV2RacHRJ8f8IjwVY5pPJyzQS0PjIETuT3YNooRHkCyh6pDrNYRPAfQyzCGfN1w0MImF7JNfDuyTTPmb/IcuYYEUUKKiFCEddOHEVmRshKI1EikO7F4EhYW145FU81MmsxUKnaknT01B3c0u/tQuw8/1v6jzwg/1eTWA5UdO4L3tEpTLbipL9rQspVW6yJPkjWbpxanTrs4Vwfa+YnWF4dan73U6uSF1sbpC7Xnh5TjBMZZEzhtgiU9AvG42Eb7SdjVhdDGmXJWzo384s9hHtIp5b5v1NPW0Y8ZGWZWHALOMVpDyjah44YbI5OTWGHIB5DyOYLcq2XwluXnEhGKwQZSEK9IigiJUz4IOR37aZhwxMCgsiLvtfCN3KLWjCA0kkMpInwBnMQjQv4nH1YCYYRzYtPfjk2yXypeXJzXL2cOefj3i0qPPeRqeHE75aX3jIeYKQvkZDJVZuwyY5aYwxG9LhIy9Gn404brvisYqkrq8CoYGWcwUH3gdCUdLkHYI5gHEaEacu1DZCNfNV/vfNjeTDyGjl+HywzbtkODlaaSBdeIUBAWHLuFTRIKr+lEXqZsgr6mJCbcmBtoclnh7F3Vn3r2n2NM5PRcsTpVOz/Ukjk3P3qus1dPdPryic4Pn2l+/EKL41cVy9Mj5uFpdQLHaqli+KEHh6RvdoUNVjRTNbNdTXYPKhrCjDM4mplKapi1mZdNSSs2cwteJM/Bgk3dGvk7pA/GfDKbaLa7o8nOVGmSVHJRq7WWOG9X7UIrnL4d7QZ9SnBMgeERLzx4FW6+BXuTQV4NHTecZjPCrknOr3Q8sIk64iFb8BUP4i2O7vWFdUJfcQInnOOZNSdBkwibaDVJnSa5U8YBbDnkn35CyoB/IBMNMAo+C5ceEaGckybY+2TabwR26ecuL99ns5ky+R7jFfqc43SY86J/tVzJeRm9TKkzYWOaUlJOWZk8x8UREXLc5XYemWf9UpCXBOZtuMxzzXSyroc6TkeEIkKSoXo4OaJmcCl0xfKMIEsbGgoL/e/qJkYypxRJRgQpzpop1T6VSu/5tg0KK9FI/HoYEbXvTTNRXd+xq6CdiFCDDht05ND6Mdw/IyI8y/u2icmH2Tvc4DIjoo9H9OFIMsrt9Bh3uJ3udbDdrz5uGiMiFDFCxPXmAz2NhXBRQb8tNtuywXQaNtSPSmI5bD9eX73O2uHrL39f4nQ64kWrHVgj7Pg0nfnYtuzk9deIv/3tb+WvXT969Kj+3LDtqWlybSNYUxKIQJfI1TKv1mx87eCa82LXXwbadp3XYQtVPiGbTwMpI8I5FVgCYRlA4XBGxBC7HhQyAG3XukRNGXCQQdo66Hjh3OKcsy4s2wWOXffbOniF4/cVjlnr5wQHuZ3Ccxy2a/Rpe7HD7NGjh7IuPvv8M33y8Sd6eP9Bddj5jzX88+kz5qJtz2LW9hgT99ltnZ2dyz/5/OTxY33/3ffyz+U+e/qsOg/H+Wx5Q/QAeR02k0Y7rAO3Dm6h8zu6e/deDe3o8zye7cw0zt+cm97OsfWcGBfGQz5gFBHKrAsjIiX1808SZRGhEIcvIIILSY+TQfQXn3QJHjHI0RA2SinTrtsawL2ipxNK4CTRDyl25awh3ec5wzRFHfcJ6zvRZ89x68Rxc80p0Vbm3Ro8GA+P/Qob8L2pw07HunAzM9k+PeYL1lnbre3DPwV+cnxS9ykn/kL+9FS2jwv2Lg79RfvZ6ZkuGGPXW1J3zlptp7CxsjOUtmhAEUG/Uw3dzsXFvPL1XPSX+P6i1l/7HmGDBXnv3L6NzX2uBw/u13rm6/npdtwXy2eb9by9wJ7XPGRKUfssDtM53zbYwS8ilJm31lNOCbpUbWg2m/IAOlHNx1YSurS8K/biZ2en1dH79MkTWUavH4eHr6rtzj1HmOtrYL0uFystuVc53dFnhow2sibs5aY8G3hsIpKkUEoJNIpgbEzI+PdLcGj7qEVk3BSS/VdwXpVX2krfJHTNg6aGspoBCU5yiTuvsKaTYdtm3Lx2WZ8ewxG2+RGuRA0q/jqn2+nH5v3517rXql3Pu57eJh/LxnAsc3obznd6O4yoGnWWIqLauu9dtj3PH88L26rrWa+2Z9+znKaCfC9zvtlEhIJ5UddOhXwqCOVjDIkP0YigOOS2GvYlk8lUPpbs3zxXOsZWilqeU2JeNlU+01smz72Osdew4Hl8LdclGHXKCjQEErwiLtvMGZ51LjPfyHd9j2Gh3cJ9uOcrpZyZ+zuacq8xGuQs0HeCv7ybZn7CuwPOLyF2swEcYqNuHJ4sngqHZHn7zTYYp616wCuonwYE6QQC2cW+pWPNsMP3jHXv6OULHb14oQvW2kK+aRLyZtrx17/JddyO4Q7B58OfdOLDM/0r5+hReQ8RraI34j15vUez/yeRFuZDoUOeU8F8Ffa85Bnaf2x1eHyoV0evdMQz9jnPn/7St+WZ0lgzZ+z4ZXqqmU143barPf/h1u0D7ezvqZlOldg/ptxI8O08nwPuoDPc5tA2UQpESv1hgfrYL7zSUOVFeAMnRCI35LBjbvuZw3CViKSUkiICGsQjcL6nvGm9dlHFwRWgPohrlWsXGFzL+flJ8zK2OSBdXfS8yrbcN9a8y1yyF1poOTqCeRfRgeJ3DsPqqRpSF8ELHXJt4zK/oxGXE8ht3oStMhvSFsob6wQt9rxMU9BzDaHvQ1FumM7h6xC0PnXtqPUjSaBEVmekCeFEbZqpsxMYJ283uaWY9U7gZv8jZZB2H0nTe9Dxjjh2tC47WpUZ4RRQv4DqEG7UKau4DSZBATSo/uj71cf/Bq5FsunoL3BYU3UMHRkQDmum+mtN6/XjDfnhWtGTO7gRZEaEOK+gryXyQjcdbAPUsQi0POcseY5bzFc8iy11dras4fyi1WpZ1K2xWxzAKtghdhKg2gr2IuwxWBed5pVjtaHEnieDRL7LlLKM4Hm6mc404V3cZDoli/VUqjIU5PCcHRegTZzyIgaVcAwcvY5wRr0QGUOi73LWtiphX5GlQxvd0Cmvo35mcL7X0clkUp/tHI/o67h6x17KtN5vOnQ6IpRzrmMQcUmrn31YF2gEYcy/9b2L58WWdyvuR21hc6mRm1vq2cg6db3rcP6mYoHPBrXKcNlQXImYtZAPKWHz5mutBF0Nty6u72zL1PexVTf0c9RtQdeuktCp9TtlTKbYVEPotJFyqnrnYtIK8+4jm5hqOXzo5SY+5r0tDEWl56otYBZ4AAAQAElEQVT3Pdy3Cipe1VDN4GIVU4KY1kXN+JkXujbUtKSXQHfhLtRCx65CmzJdOyKiGrVf0OWUlVNSMiIpwlxUj+Aa8j+J7B6SaJh4aPxH1rVFOyRXEKE40EDxCxAG3QNvxVUDI7+GkAjaiLjkTTyS04NsyOd0RChiAOXOI4OzzyOiHrp6jHW2wp4uNIYRQXQL8E/h9p1n3QDnVVkytJkbb9K6C61ZXLtgQcSRW/JMRke4yo3WzUTtzq5i/5am1Qn8iQ5wAu88+ETN7YeKvTsq031u9FPcOBnnj7T2C1rrywsDkyfs0LFzd3UuLU7rV78tDqk1zt/VySu1Z+D8SB0O4rKaq+C4GXW90XddpN3dUJMbZWTzIp9zVkqZ/iTCROj+9tBwRDhNgpBrXRi46Aoo6NtyZAuVaEgT1NMTg3ymCCZQuIl0hLVEtCQuiiBmfccok0RmD3HAAxYbGZwk9+1nuNiXEaQdJbg8nWGMOdtxVRHkw/IZtgdCKTZ90NZRELI3dWJErKOOO9SacfWLl8ViKb9o8Ytxv8Q8OztTS5lvVDu82J5xw53NpryYmCgzVhGhiKCFqGHE6yGFlPn6PriqQcv5dtzEux8rNx6xLVfS63nb5ZdxDYfbHqI1cLpjTlyH841KxCUMLjQvgn5M0DvDUNOMkjKJJoqa6NQwixuck7lb4wBeKuFEzSCtmWvL0/oHF8vTl7o4eobz97FOXvyok+c/En+qBQ+l86OXqsARbCdwNz+V52AwB8U4doQt87njJlwiK5odNfVL4ANNdg7U7OwpTXaU8lSRGyRL8ppiJ/CIzkMTSZkbpDdg052pmmkj5UDyjgeDVmsc2C1O4I5+BA9Wfl2V4WYk9581mDuxWBxAx5rdQ9ii84IwoDOcF6ZH/ur85eV34eGtsAbZCWzE6kKZdO4WOM2XSoQJB3DGcd5EqwYncCZMI5A0gJCt0FaPwmgVRWhAKOWkJmdNmkaeA94YGM6jO1qz4bUjYYFjYc366LLdvV35ZabpU0rwCjlM0ccjom767Pi1A8tw3HVc3/UybbqOhiMi5Lycki7zL+dwQVcjZME0HjFEetoOOtusaR0v2LDjI0xMU7WNnHINR7ldNtJdhs6N2seIq6EUEkjwyblRBpESw1nkw/f86WSqEQ06zvQ7Usj8RzlNOyIi5PIIwpAiokJvOSLiSql5G+a/DeeNhBFR+Ub0ofOJOgCFMl2Bwlq3jn3vMIij2w776rDdgo1FhCL6vrXYyhyb8fr6CiennTd2/r7gBasdR3Zo2dFlJ5Fh2sLY2VYePHigTz/9FMfvV/r666/kLwoPeMlk/VmKjrYK60hEKKFvAlmGFS+454sLXdhBdn5WQ3+lHlKls+5TTr2M5BWgkILxYILKvAu2dQmyhjMiFDFgyNsEIQX/xBGgP+Fi/TCn/cdFo0PsnPvNGY680bF3dHioY5zhZyenyHvBfGNdREY7Wv1/r3708Uf64vMv1H/x+4nu379fv5KcTqfK2JN10jQT5ZxpFt3Tpuep2/P97RXOZX/p+d3332+cv3ba2RlAV5X4lyMrY7uel7PZLvwPdOf2Hd29e1/37t0nvKdbt28z53erLU+G9iJCGVmbJtf53kwapToeIR8RUdPNKCcy9uVJET1NHQP1R+jyX5/z/tcIeFT0bUT0abeb6WNOjWKQMcI0SYqehojqgR1yWj02iZo1XhjVOncLN4mCHTo/4GPdTSZTZfqogV+4EBrPBe89VrxgXeFYGOH8QkOWzSiMncvmOGf95azHz/PEtnJydFwdts47x+Hb40y2Jc8jO3895mc4hA3Pp6UdwKzffiDvqrxFnjsdc7PlQdjl5v/DDz/oP//zP/Wfv/+9vvvuT/L8dH8+//wzffzRx2oYb/M7P7+Q1/FHjx7p1q1b7p08vz2nnz59Un8u2g5l8zT9mjakkPtmRAQp1SOljD3NtLu3pyn7rZxtu239aUnzPGJePH/+rH6p/uOPP8rx4+MjneNsttzWneE2nF4sF7yAWalFhx06dSOeH7O6n9vh3jaV1+OcM/1p6jiFGHvvE+QjfHl3vCf5uzN+V8otAeiDBs0G4ZvRU4UE1VXY2J3vUPVgZnIK++2sU++pBhsqY4ieOescMWmt9gEvlzwvY+/K3vPKtA634TxjzHPcGNPb4Zg/hmOZ0zfB5c6PqJpURGzg+eT9j+3Pdmubte1GhKvUtf/8/FwFfSfyqs7Re0QoEoiQOI3gElK91mwuEc7R1uF0yGv1lHuFC/zs4/XFvOu4mUMk5ZRl+TJzw2Vr1oyW+1aHLLaHnrYgG0NNoowwUwjcdEQopaRUw9zH4ee0aIfaqgdDyVmjpm+mE838qzHAL0JLsH+Ch0ABXdAmoeMV1HT9KhpyWCgeLertO7DLGPIQS1StSNSxHEaGl/fnYd2yDgb9LF6X2TOcch9+9fy5jtmvzFlH28Vc3JDZa3eqTuAiuS7sEKqeNfrTl5+igLFJwpf/W0Bn3e0NnH4D6ihS9k7h/y36+7n9DE+NWrlOFWKRQmv28Hb22vn7kj2jHcAnZ6e6YA74i9+WfX7L8+QaR3BHmCdJO3s7OsDxe/vObcJb8h9KB3NekVRD1gPP2U5JHXllQBeWoQfNqwpUauw9LqM9JOqMGPIqL8cpum4ztB3kEYhAhXVgzT7Ff3AjjpSTvA5GylIlkhTiKG8VszYJlSqxKxj6gMfA77IhedGziC6xNumMOt5HrHl/ueK95HI5r47gNe8SWvI7xrh44aw90XCY4YiOvDFO9CdPWv4J8rF4DEeWTo/xKyqDpWqGfuKAsHb+9bBUO+NNTDTYHUgTwqnWgUM3dtSmffmL35jdU959KDuBm/1HyjsPFNM7Ur6lkqHBYbwW9SomWL35NCph3gZ2hwzFEHFLHL78bSGKbEpXoF/9CEb5KuSc4Io+uTqliHgduiEPOrIlLo7Kl9cgvZav0ObYim7yhojXyo79xXrdaTlf4/Sd8zx2odPjC+Jr8VjH9GtYy7APYRvF8Kw0U9sGYE2JPKn2AxsV6HKeKoFI1KVchI4Hz1zNdKYpzy+TyVS5Mb8i78kKwlQgG0NHmwVeJHx1BuVOvQ2Wyl2v4dsIbyi7zt6tF3TTsZa2fk6AICKUc5b3lYbjEaEIdEJ5T9uyvVqrZR/m/qSUap2I0NuOiLeXu25PgWRuizWvY/3zOu/3QW67qgnCEP9CegeWeusBw1LoG0REPRIVvjjtUIXYdQz0N5Zt0Vo/1Ias71NNU+7QNuFn+hFr9Gmdup8d4xIR2FhSw3uYCbBNzabYFONjnUcE/QcaDtKOhS/GVtp5BhVc8u6gUkS9iOs713P/LonRACdKwObJdZygJjZxZ1xJOOOtsFg9QS+Z09fBFumSxGQj+tw3X4OaCW4RoYgBciiuqkfUa3+5Gu9Tvo4wFSagwsBW5WAE1bgocLTF2D341QiYkMWo+oCD24eOmGrjjgwIZ4RuPsgPyivgcTPRkBtD+BNBFQkak/csnWOQyVnz6001KSJJoJDuPMlwABcWWClLuJQULKqp4cYOWDi7yUTddEcFx0/au63J7QfawwF8C0fwwcNPtXP3kaYH95RwBHeJGzy82i6ppfkOJVpn4sGw/twqjhctz1TsCJ4fV2fw6uxIq9NDLU+PtDw/1ZpNcovjqXRF4X8pKzPRGuTIuVEEuYYCeUcQfZeTeu9Cdp0mIhTRQ0FpYZrQtw77qHaD0YQLQoqIS6StuEL9US2OGpch3Pqit11ps6dzxIB4CIgNpzOMIUkrY2wMEU89ooZ9/lCHPo1Vao4v5LmPHbbvueCXHhe8vDw9OdHp6Ul92dIyvl4Q/aL94OAWL7335bhf0kx8w2VxzDkpVX1oq11tjl4m3Vim7eON8SqsLOu2npw2Ouypq33o1LF5b7m5tqQ78l3e15GCeRFh3SRFIDPxlIiDGpLWOxwR5tHD5B1t+aZp/TlsubH07br0EkHUSNRvaLNJoYYMHvsUyF3apcpqUcFkwem75IXKknChWF+oW5xofX6o+fFz8EwXx8Zzwhean7ySf5J9fcE8w9m7Oj/R4uRIi+NDLZmDTpfFOU7RtaapaOK2QYASlgBEoy5PVZqZotlVnu6p2dkn3FVinQjylWciocT6kZqpGjZfDXaQvPEKa7pVxyNAjzUmt6bXnYJcMaeEzRlVP45TWk/iAbU59CC3EDPQr+sEXIJsx1ucvyucWOs5euEBLrFxmUarnVQ0i04TnL4JnWXDXwODtHEGr2VncIaOXsO1g+uIUqUgo54MlSICCDg0klLOyk0jz40J69d0OtWMTajhuPNSyrJt+CXmYrGQ7cIOY9PYQWA4PtJn8wQpwR9EuK1LKC5lEGUaDlRnlQBkJ2HdXkKVNCJkvhFRZWp5eVlp6G1Bvx31OsbH8nruFOKhkGVyX4yGMTYPcRTTU899ch2nDVHnKkjRZkTfJ/NLGd2BCFoY8+GdQcqmy0pD/xXCCMAvPCNCEVH5jrwtr+X3vDUcd17EVbqI0PZhmu30m+LWS8u8Nhw3XaRQTklS8DC0kp1Advr6q0I7iF7xUvUQp47z7cSyE9JfwDrutcU28/Dhw+ro/M1vfqOvvvpKjx49lPNti9ZvzkluJ6KX29eOF1O2wwscQ6dnJ7VdO5Bslx53xLFIiogrUD2YhFfCmti6jOVbWY7CK1UwptEjyDcwO4n1uVt39eFmuVjKfzxxwcv9s8Hx6z5bXjv65jjJF3OcVzxB2lHneXT3zl35p66th9988xt9/sXneogu/DPQu7s7qvpIWdlto/OciRMmZEKMOh/Pud+9enVYHWg//PC97AT2GNiBtsJRvl6ttWY975A1Udf3Pbf7COfeR48+0gPG4t79e7qNI9j3xZnXQ9YF07oNIyKqTp1nRJWnz4voQ+ffCNMOiOhpIwgTcDggQRNxNS/i5nQi323lNOiD0OkUWcE9koWEkzHllHNSUpNZ60AaaAUPloArdGLPqWtHEUw4nZ3Rv/cMs9lUXvM8Pp3XENYihzBTJUfXtnV/heewZQ/SegxYk4obhZnDNfmet6Ndn/Ei1vNlxOnJKS8dznXBGFf7YQ02revYEbpgP2qbcpmxqI7glcb56nnhtdBtu94ZtumvjT0fPUdtJ457v3R2dqY5/EzrP5CzU/gf//Ef5S/zHz58IPfPdfyF7o8//qAnT5/q8PCorgFeW207u7u79UVATowD+lVIOUd1APsrdv/ks3Vm+d1HO5O/+/47nNHf6cmTx/IL6RP2bbbdBfPFMvdY1XZ6XXaouZj1gJDbM9+UkhJtz3Z26h5vii1n0ias46j3POI96T8IeRm4jOGYHISp2UN8KPo5gTkYY12bpW2yYKO2G4+3w4ItFwoL+VWHtF/DseLfUFjoxy8R96b6EdtalCICG0zyUXXI+hARdb3wPPEcO8XpuGRt9lzzPsb3g1GnbsNwfZn1iJpxeQkKK+AdEUo5c7+YrOgxTAAAEABJREFUSORv+DJ2owzmmVJSfSnE+pUTO0fu7UvWDM/HbtBNHzDIXshGkOkccUSEIkLmVUG7NYSf1+WIpIhQf/S1qE6SPNNMGiXuL1HnZVJJQFFbkuuRFjy8FCN+neu1PqxiBNxqBRcMYNusRH4FdA57+o5nE8D6W+wAor8L1tkT9ikvnz7Rc9adU/YrK9abjntz0ChLVr3n5gj1/2B8/YzrGe+aRrh3Jf0/hs7K+jXxV6KovyIxNuuJJwqq9/xf8+7Kfzh5fHKsI56rx59+vuC5emFHIg7FJc/w3pd4D1GYQJn5usNe9NadWzJ29nbV8Lzo+WlLriHzpA/Z/rgt9NANIROIlMZAP++A2ZWKpN34Jo90bWEMNwVE+jyT92thr5nE+pNZh5LXG6hc3TQVdU0ZMh1cQzHxtbxfL1kG1oSMh3gPUQyeh9qOfRFO340T2H8cxxg6v1Bu2nAdUFdYhxWw7NVCxHwJNudYsB26cDv90/FSddTTbce1lb8dfdd4EYfZukK9T9CzGmZ1kdUyrl1qCKfyO9/+a+B9qbmlmN5Vmt1Xs/dQ0/2PNdv/SJOd+8qzu4rJbRV/NRw4jnEEt5rwFqhRp0YFvhW0WTaQCqL8rZ/xN92Jagg3DMEN+TWrXm6gd1Zhr0FYsKdOatdFy2XL89dSJzh/j4/nNb5a8vzRJQgbBf4JYQ+qh3mHSrXFMUzYj+OUYUOqZdQlDOw0clbyM2kzUZ5M1YBMXgT0jIuDEbY2r+FVSMrc5BA4+lbA7a3lNxeGIuKyiMa8LHZc6jrq/RR7pYiQZTYSa2lEbOqZru5FoXVcHBFR6UdacbhfBtF6RlzyqBk3XCChnaoVVFJ4Pm3V8jzdui3en3fIts2zZxEEBvXoD4kbz7cU3UjvzFqHC6eTPwu1Lvq13BU8O3TAzwhr9q6G+2es6Wdb+4k9Usf6TDmr4Z5mTKbT/lmctMtiWyKUt0kTd9GVtPNARCgofB9A/qucRfyrCvpQ7G/uVdKmy9ImCi2nrhzOMCCKCK5XSt+aiKE0qGUMyStBbFLueJEnXsEYqkHw4NYx+H6543Q1FugjQhHXINJAG+jK4VJRx+jjFJMOAuny6tgIZ4cveo8jmHQD+dVxpID8gN8GLMLJacIAiYU2A4dBGBFSYmFlwekw+o4FtExmit197dy+rwOcwAcPPtX+vY+1e+eRprfuK+3cUtfsao0jeKWJViWD4OVoJ0+s+hcjOK+65YXK8lzt4kzt/ESr82PZMeX/M3jNBsuT0foO2vdL3AltT9gQewGUQjcdpt/GVZpQRNSsUNTw3S4BNaBuRB+6XhH/vPgBos4ShIoIVMYLsjB6+ogQBUC/6PB4sgaptufEEHHeO+EnW6dP0Gzr0DmGH1Q8fn6RMcc54BeZhl+8r1g0U868DNyVf2r09u1b1QG8wwvC6XRSb0SBPmDNTQTxkd3yEiOLRO0H0V9wVi5czLeXH+6btONFnsM3ofilG7R98yEPlxTyUeOOEuFUzXZa734UhHK7vqGMcNr5xk2c3ESKInxdmmTJTsjMVjmVFY7elez4LauLOodEGKAsz3D8Hmtx8rL+xPPF0VPNweLkhVZnh1oyz9aec55/q6VasMYpuubBtDqEcQa3zMPCnMztgtm7xgncaZJon3koOu8/6lg7DDb/mc1/s6PwH4bMDpSZ+8mY7Ss5D8dwTHYVrBmJTVfiJlmkuoFY85Dc4XyV+wNCcI1O1Uwi1KKzNWiZX+RKCSVEwlKSOvVhGUPyu5K0ZsO4Ai1rTqesQp5A1LVNOLWF0ze0kwCcpjzYJfSBZ1zl4kjdxSt152B+KC1P0fMFXFZgTUvIh/7FVlPU9UN7D6cAbZBNJOjh1TMi6hzwXNjlId8v8St4kT+bzShLyNphny0sigL5vLmwg2CPFwGuY7px/Uusx/rZR6GtQltXYTssRQrENxy3jXrO+8VldXDhgLH9Ot/0MEJeyZUSlVIKpUiKlGQZjQgYCrXAcFNvSJuHQXJzRgTsemTWlJyyUgbpkmciL5OXU58XAb1CPvWex3b7EaGIS7jM/d3Gdh8ietq0LQd57yYCykZ7xUA33nMQFRwVUa/Mk1YLnEV28vpLQH/xayfw4eGh7FBy/ilO0HMcTnUd5sWq9eKvCf3F79dffy3j888/x/n7iPWZB3SFOtY7yxgRygndRpIPj/MC56n5eW13aKfqAoeYdRAQBfUJPuhpnhFcRwzcO/TSshdb88CxZK2a8/LY/ay/NuGXyzju7OCyHi7QgeVcrVe1tufKwcGB/PWz+/8Njl87f7/48gs9fPhIvfN3V6bL2FKibblvdViKuq6wX2nR/5IH0jMdHr7Ss2dPq0POY+A2Fziju7ZjGpi+s5HzYJDR857u37svf2n92aef6qOPHune3Xs62D+of/zhuR0R8mEbc3gTepKeLpAtgus2EumbMNBQpWcbUkRUKPROR0RoM49zUspZjcE+zPoyH4ZHHbZkmGlEKCVojUiQBJD6i37iCJnObTZNVr9W7urAf0y2t1/tdFtXNLXRe8c+vcVGvGdseWDzmlXHhTF0HaPDjlr2KXbWX2BHtm3PnZPjE17SHsnjaZu3fVU7Yi7ZljwnDNvf0k4N5oLDFQ7/lvXQ7Zj3FVgG1wdux3P12bNn+uHHH7GhZ7UtyzmdTmv/vGfynLUtun07jA3Xs9N4yX7YejX95X0APeckj0WPBttrlLAH8/ZccZ9evnyhx4+f6EfafoIj5hV2bJlqH+mPdWWsmF9r5o51KY6UUuXXTCaE/R4uZ7fXaDKdam9/r3497y/apziA+2njq+rh2Iia8d6Xn6q9Xe74ezfw56mAWcvGKkeGJhHXNlmwyY3dMI/Klr0W3wygG2r8PUADEaGIIHZ5RvRp69E6nWKbhm26t/M5LxjZ6zInRxrr2fPW4SWnN8TM3lAoIup88/rtuSAO358833p0rIcFulTX+dlsR54/XidXOKJXrAcdaxULFzUZ4VJvGTVJ1CNeM9wPpyNCXg8TczqnpJySUs49yIsI0Zh8wI36pe5ONdAF89XlBTrzK1BgYnLaNAEPRaJOQe7+/hUQGuZZQ1cY4Y4M5S6jdV7OSklFqeZ3gpHYuKhjLVmxVp6fnejVi+d69vhHvXz+XP5paDuBC+t1gl8OibNCfz/+roG/Og2M1ulwWzgMHrt3TiHElIkWzL/Vgv2Ff/r55ORIxziBz9irXswv6jpU9xQ8+3pPu+7W8jNk8n5nNtXu/q72eXeyd3CgKelgrnc066dCPw93NMIMo47k1l1Go/p1Jw8C6C0HgnBWESJ62rp+cT+LCHmd9HqZWJNUD9MEax616E/N2lz6MvXc6lU3HL9eFjJV5g6NDj23ahmnlvVqxXuTJe9LVjjx18T9kYrX80JfZUDtBZFuVy5XL+7b1Zw3p0x7DeVaumqnzytjHJryGrCV8uaW3q0kaCFBGgB+9LNUECer0OESvG8JnLiJ90FpX9HcVjN7oNneR5odfKrJ/idqdh4pkxeTeyr5QF3aUxcz3qpM1amRf4Wyq3zMCxuBb21wuLxbN0Yqh++LoaG/Bx9MA5gHtrPFbhiSQti1IbZEWlz0DuBTnL9nJ3PNz1daL7GwQu0RZuFK8gpoYHtwLgM0hGO6D5OC/U1KjXLmGaaZquH5tWlIp6wI+HO6bg/Vo3Ad4VZIDmcoHKsXR8B2nOT7nhbhtTo0Xthzeb9awdqSc0Z25Cb0WmpEMEfQiWm8323Z4xbS5udy1zEiwlm/GG7HaHnn4bYcZ5Re43vZHB0ZSwe5tnLGkj9rWNtHFuvJcB8M92fNGt/yjsDxEYVnNAsYEao65T42vgfx3r7a0jAmETfombzruU5vQ381B9rh/HOIk9CLDF9Cl/9EplMOFRYlFDFAQYZB8BNnVFopIrhIIjDCF109nBcRNdNG4cGvL7z9kodJ5YKIqAZgI0iJuNNGYpEhHdHX99XQ9kFGRCgilEAEcRmSHA8HXHQVUdOU6Wce8YZ6LKoBkJwHt6jIpDPOE6NxSNtJPrAIR+hnSVnVCdzMFDv7avbvaoLTd3bnoXbvPsIJzM3+1kPlvbtqmz0tY6pFaTRvpbn/P9DlmgV/qRUvtFo2UZ2dwNVxda6C86pdnOLXOpe/2hOTVJGUaTMzwTKbZIfWv6X6uXiTSt6bH2pBRRoRRCqCaxqA/BHEQU+on330C60bvWRhFfXoUJdBuTPYnPU3LtKbOPWcJHj7ObQEn3Hx85zoWPSXvPA+PT3TCU4Hv6hcMzeCPk4nE+3i7N3FodU7fWcaF0aXuz3zgKWjA95JmIH2HYKBndt5B2r0NVBRr5eLfhPvc6MGddhqzBfK0aWvTqknqdE3XSyLby6G1xSHhukjQqM932TThZu+fPPh4SNwVPonnhviE7bLTaw1AU1ZKtZzFRy27cUJPstXujjkBbN/5hnY+bs6e6F2fqRudSatl+LNjFRa+r+WOiYmCNKJNhJzUvMzlfmp/FPtsTpXbpfKtJnou0AnsQVLatnst4mNO2tBmeyJnT5rwi3lXbB3W3nntmK2L0122OhP7N7VGv2uuMmukGMNOiD4B/3IUKToFMydkuBfQmu8za5DrvyAodSoGJGRYUTaxNdd1rJNWqyk9ZoBiolm033d2r+juwd3dGdvXwc8WO/SRl4vVHB4r49faXH0XBevnuji5Y+6ePUj6adan72SdZDbOf1fKSFfqGXYOwk5/eCOiKJL4PpVrx0e48zG0y8nZ7wY3NnZ1Q5zZqf+TPpUk+lEdgrbGXCwf1AdU55DkwllwHHziKBf6o+IUMQl+tyfuppe1BMH1ozxF2C7NFpszuiwC8/vJU4Cv0j1l/52KnijGdS0LJapYW1O6NMaaNtOLWuC+UCikWa08wjXlNzedZjeMEVEIF+PlJNc30gpK0WCb18WtBvRxxWu/fNgWVwzpb4th85b8XTi/hvu9zZNxGWDpnXZ+yIQOkWS28tNVtUnNpJzlnV4goPTzsYnT57IoR1CZ2dn8ngYp6zDdvI47rbtRPKXvv/0T/8kw18VfvTRR/XnZae8GHc7Ftvy+mWS024r0KP3O+Z9eHRYHWLm2eLgioiq/4hQtQuvS/qwR/EMwoD6sNS+r7Ej63zNGKywQf/RUe3v6YnsFHO/T46PcaYZJ/Wncxe8cLbM7uuDB/f1zTffoIf/rn/4h3+oXwBbF/fu4Yg92NeMeTedTtD5hP4lBWMv5LDde9xt627v1auXsv6/808+//CD7Ij3vc+0Hq+cqRuhRH236zH46OOP9eVXX1V8/MknunPnrjzXTVN1zxzz+BpOGxqOiFDE61BIEfGrQVtHBO0IOASWO2OTXr8mk0YNiAi0VepcJsJJvD60tnX83KceUkTPSxxQcb12hqAxmAsBUpZ1ube3r/v37+HEv1//oMzjFQGxrh7F7XrtYc3y+mOsuc+sSVvH22jJq+U4KGwv/hL21ctX8lexRx4dCsMAABAASURBVMdH8pjb1jwfvOfpaXkJiD3WukN951cM6W5T3tV54rLRjmyrr169Yg6/0PMXL3R0eCQ7oefzRf2ZZ/9c9O9//3t9++239WfF/YX/CodRRucz5q33VXt7e5pOplXP5msHdERoOpvJ5VPo3Ge3ZXv1z1A/fvy48n+BE9hzZX4x5yX0invjelinW3XM5wIc2qY91tPJRN7P+Y+P3K5D26/H3+v97Vu39Sl2/fVXX8t/aDKB3muk9YyA2ITHhwntRIXT7wPXHem34zfljeUOfw5Gnr9WGDczRtTCfdew3ioYB9uy84rj6K5AQ8BJhZs5/R+fGxGsD6/DtjrC88026LTtEYVptVrKa/Uch4zLrUuHnseOV8W9g1oj3LaqDObvdX8ymXLf6O/TXkdW3Kc8huLIOWnKfPSccZi4N3huek77/mQ6Dyukbz6Ri2ZV9wc5KVXk2mbOfRjct8McoDW/QoXIoZSzEvuIlLIKBC33mzXr05o1soMQcoXrUk4DzNciyyQXSKKKosZ9AZwQSayzNaxpqdLDz6EdwEY4TXssMOpYY9eLuc5PTnT48qWeP32iF8+e6px7eMs7AJd73RS2Drdr53Yj14r+nvy7Bn51DdRZcK0V521nDTZqm+cp1GvKGps/Oz/TMXuJEzt/iftr4CUOwzWO35Z56PWnY9/g2iknnv2m2t3f0/6tW/UZcLo7q/O3zk1Jdv62zJF+7hZPtwqKNqHjfym437UvkaQIlglkJCMilHMjr5eZfkb0+uuvunaQyymDkiEg9uc+EdxarQvgECddypolzXunpZbcV1aM54qx9pj2Y8l7AehG+a9IbTbOqOHbeva2MjN4Myprt/8a+jrVRPvoe1wtzwBuJI550Q/aCN6ByLDdk3Z+YfwL71xK7EjBu5/Eu6AZ74N3PlKz+4kme8ZHhA9J31dMb6mrXwNPtaZeqwZuvM+pfBJc3ZLqUeq1Xt7h8g7UfWeu8XI941r235M/TwNbqvR0Mioj8jve7a2WLc7ftc7PVjo7WYC5LogvF61aXvyVjkHC7vo6VOL9mwCrC7bhNOV1wgVpY7QZ4q7HehMpK6VGuZnUd2reGzqeUqpsqdiHXD1HDNtyDzK3Tzc3tOcgIhQREqd+4REwMdwr968rnbwn876tY9+Vc1K/jmb6kxQRGo96T/F9BXgtjohKY3oj4pJW73lE9HXNt2Nf17e15hmSMSK9rb8IaA2FHFiXrufQzbpvIlFDZ/wFEG7TwhnELZ/3x5t+ocOWdwctocsiouoy51z130wmfeg0yIm9OYgI+bi5b32Zy/+PAx1mSBlWrLbG+/Cn+pl6gjcohmxOhf+h2AhiQY0RRF8/aX20RuipqojoIcIB1+shLrVcty/xoHf0yMZemITOjQjZAHJKyikpwoAn+RIh8PkaNB5RIwO5rtDJR1/ufNOMcNql74OxJ2N4pS6ZbmkDp1koc6FfnRFqWHSz4TJXZtUuCS3l4Gad1aWJ2jxV28zUTe34OVDeu6vJwX3Nbj+ocFzc3Nu0qxU39iW8FyzoCx6S/ZC+5uGvXc5xSl3g+D0Hfdgtzsmbq7BRdtMJXaeUFYQRcUUdhTG6Dte5CRHUjcsSenNlzEfGERBxjumRroa0R6Vq6A5NE1wiQsn2UB+ohzh5EZQ6DxpxBPjFJ2NiHg4MxxHIZ4Uvzq+iEtkOb7yhVQavX6xXP5h7EVwxZn5x4XGb8zC/AM4LxsQ3U7/k2NnZ1Q7O3+l0VhfHRFlEWJyBOcJUpW2HQ9HPCqxN43pl87+ahxgynBsRxHskj81WWnK+NgdFm/j1iO3het7b0tZnRMh6yb5pAMcj+jzdcAR5wXaYGYcDsgPrHmWlBuRuWefNujp+DzU/fqnzwxc6tzMTLE9eaH1+qLI4VqxOFTgyE/WCDRQTTOIB1CFqwJksTWmrgaedvu35sVZnR3Lor/TDTlrKEUm2qS6yCmtA8RrQ7KrDyVum+wocvmmHTX/FgTShjPViXUKLdacLHDkLPzzx4NTh/C3wpRNKyJW0kr9y9rgoktaMx7pIvLNC4qTiNlOuYUf8CnhwaEEXDVJOKpSmynlHs9me9nb3tYfTdeaHUTYthReCK15CLY9e4ex9rgVO88XhE0I7gH/ACfwYRzrp0xda+cvg5bmEjIEkEa0UncqVfyKl/lIIt08rzKA/iX6llJArMU8y4OGYDcV0OpGxs7ujg4N9+f8EzthIQB8RiriEfsEBG3gJmF8iNMRRhs3mWp7rFf7jp/Va/RqwZsO3hqaVbZkK8vwPjKeGETXf90xjQ0N+399c+9r3KWg3zGID01cVOYeiiFDVVSSN9V03uT3KIqLyiCBU6KYjyK8YaOImoq28XoZeD+6D+22s0YHTLr8qS6q1nV8jP+eCUBGhjPM31/GOqm+/sPYLpGe8LH38+En9atCOxxNepNpBZdhBu8Dh6fan06nu3r2rzz77TP6ZYzt+/X/cPnz4EHs6kNfpiFBEVH1at0TVsb9xH/2HPf5CwQ5g/5+6i8WyymHeEX09cRQeRIze2Ml44xlvLHlTgdvqmOyWxzofHb/u4xxHmWVz/4+PT3D6nuAEPtUpznDn27HlTbx1uL+/j8PwgT7//At08Y1++9vf4Pz9gjx0cetAOzs7mjLnGus7YV/0z/USoWXwvc26PeHl3Sucv0+fPatfTz7GmWYn/ClOedPYJqjCXM6V521e3j148GDz1a8dY9b/LZxlbtNtmP+ahwvXdfxNurgpP+L9dXoTnzflRYTqP4dADLLldF89Bnak2Dbc/2Mc70c4Mavj9MVL2TYPXx2q/vHA0bFsn3OvsazzBT6VbwrRgN502CZzSooIbDTUNBOcvnuM2wPZcf8Ah/7BwXVbjkqvUD2sU8u8sSHmbjvou+Z77R/gtJ28C+S0DW3+qIA55j9wOz07rX9oMb+40IL9qvXQ+qHQc4DFqjPgZZs1XNZiv943ddxbzd95tmXvnXr9nfOy4wy+ZzJft2tn7X/913/pD3/4g+y09R95uK2UU523Dbbq+ds0jQIdui3zFodtylCE3MYxujc//0S5eT1l/XiF49nj4TG0LC366MNWHX1h4ZbQX05JqSLkthuc/F5XdmYz7qEzTWdT5s1U/vL3k08/YW79ts6r+/fvM1bNZr1QPRh17oOoaEjVQG5H40GbNe1wzHsthAn2Y1vsYQLnOTSI1/qEV+jeJe36fzmMEnbY0Gi3jnesycV5jE0xUKLL3T20+pcT+C/UckQo4iq2RbH9225t07Zx69B5hvV2fn5RncDON0zXrrF969VK3Wb2lnjEKEOq9u65YZhnXet4TiqMmzgiUr0veM76D/wmzF2ytWb9WLEmtoSWzXk3oS+zhbhNbfZCOSW5rzk7zDUeEZKh/kgpK0+MRol9BZVlm1p73gPfJ00ZQT3WExF06MFt2r5IuriHRTAor+sE9lhDdBcVUlDexwv7eACt07Iu6Kd/7nnJM+P52QlO4Bd6+fxZDc9wkC3Oz7VertTrDUYaj+34mPf38O8a+EtowDNixNi+7dNw2iEzh/nQcd/3Xtp/LOv9ox3B8/m5xmfedcczVOH5EVrPu2D+ZdaGGXvSffY2xpRnwMw9P7Kfebnr0XTHE63ncMfcclVaUyHfrf+l4d7LQqkoIhQI5LUEyUVSKaW6FkbQH8reeFKRUxX18kbKX6mgwBd4QaMvQufiOb+GxAv35Y6xa7sVe52VvI6veZex5j1G63Fl7As0oy5gtnWOHXK4lX1jdKRx+B5A9GKjeA03NvIzMkdZaGjQT+F9iKwvUBjsokz3J2AGxb66wMEb/snn+4rpQ+WdR5rs2gFsPFKzc08xOVDX7EA7Aby/iUyIrZgfEBbhFvVzDuQSkrwRLr+Cn9PI3+u8SQPB2G3UX4lYuUpha9DxnqnVxfkKp+9C/vL39GRZ08tlx6tJxr9khi1RKwgJPLfUSYX10yFZPgttXAE2UygwRJlYdyJn5dywb5tUJPIU8NXVoyBbD5rsGVwlIOVqFerrB6FB0S87g+oGQZWBvZb3lv1esWMbl5Tph9dTIyIUcfnere5rvd/yvgsepmmaptaJCHJ+2VllQj+jTG7P8VIHWBpbcNg355g4SgVVq1KdYoGglmMGxR/4rC1biJuw1dZ2nzrWb+va8DO2JYsIVT2id+vS+/iGuO/ZKWcF97aKiL7/7uR16OcflsH4+Rz+HDW3JdyOv73t1Be7gk3oElhJPWt5qFesLg+yLhNbsVKYDGPabMe4Qw/QABFqYOJWsUTsseBo6AAPhlsTKNdFI6sO+jjgkRQRFRKhhoP29QbEQHJTsF22Hb+J9l3z+u6b24jtms7TeN9WdCHfA/Hx8gAnEEoSPRsQhPRXRkLH9L+kzK0/22UjO4N9Ay92/uze1vTWfXBPsXegdranNTf3dZpoCdcFa/d8udach77lgBXp9YB21arFUVRY/EQnMu14AiIBN41SH6DbYXx0w0GVPteybqHPrx1R7Yf6o7iRmh1kJ+AwaqHLriwQ3IDctmVzWYh/6MPypZyUUo8gjxKXVj4f7NJ3grlBpGyBBmIAwevl0Lq8lvlCVXfb0Sv5zgCQq6BjvzDwC5VzHtL9lYxfiDrtRX/CA4pfeN+7e1e3bh3UF7XTyVQ5JzhYhFLHq6CzUhnW7A90CXSrivGq8XDfhngQRtSrY4oIJYNxysljlZWTw0tEJEUE0M1HkG0QFCvR8RHk+RyTm5BIop0mJ014qWo0TaJtCtjIFB4qULjQGuivRaFiOVLUtWeaQxMmaLZbtFuorC/ULU5x0h7q/PCpTl891snLxzgtn9avgAtlaT1X0y7Asv+Kl4eURFvBmNT2iLttxEKu4OWu1KQWP+eFlhfHOseBfHHyEgfosbrVBQ7kFWtDi2SdEnLlnJUbxpxxT8zxhCM4TXaVp3tqdg4I95XyrK4TC164nduJw8u4+XypdX0JtsZGaI8bbyBLUlFEKBCopIRmRG9BhEok0ZhK6h8OOtKX6POUGrm9Ke3v7d7S3s4t7bL+zDIylqAPa61o/xzHxemL5zrFsXPGy6jFqxda4Qhuzw61PnmFE/i5zl6gz+ff6/jJdzp5/gN6fqVsfbKKZRzBqdg93esihNygDt5rl7KVg8WgezsIWjsmQOe+UzcilLnX5JyVUur1EEmFudPy0m4NbTts7pyna0dE1DpjdowRQsdHkKx0Ae+cksa2zNP817zEXOLsmM8v6s+Yud2IkF9i7u7uYSfoMmXY0GvWiJZxdT3EVEQM8ytqXKF6mLcjEVHby0Mfx7b12hGKANhYGI4PUEBsEGxO0pybpCM17Qugqvp6JHR5WC7DOQ7djwUOVb/MNeyEiQj6PNF0Oq2hZR/pHUaE0iCjXjvGsR/DqwSBUDllNU1TYX34pYLXWv+/n3/6059kPHnyWIeHh9XpaeeQHToOLaPr+otx/8Txf/tv/03/+I//Dcfn57pz944ltm1hAAAQAElEQVRmOG4yuo4IRfRwejKZ1v402JsdYCc4vMz/iHnhtX6NnZkuN7nW83q/xgZbbNV6ci+wZAdvRUTf5luJtgoLc8NjYL0bS/+xCOPhMTm/ONcpzt4THI8Vp1vOOZzVrusvFu1w/frrr/S73/0Ox+9vqy7soDrg5doOL9ncLzcZKTFuiQfNVmv6G9HPOffV7Vkndmo+Y414+uSJnhJaR/6Zacu2Wq1luiV7mMz43b5zp7Zl57vxyaefcl+8xZo6UcI+zHeNDj2fOpyEVYZBPxG9niL60GV/MSBDShmZ0Q2T2n20s9d6sEPx2z/+Ub//z//Uv////13/9r//Tf/6r/+6wb/97/+t//iP38s0j9HZK2zWNlr7G1JEUgz/dO1wfkqMSYYm+ntgJu4158GDh/rkk0/06aef4Qx+qFkdx0YZ++2RlVJWoGezLcjdsX/sWJ+8vrbo23ZllJrXcd8ZgM110BfWYP83FnbSur8vX7zQ06dPKzzuZ6dnOGzn8tibPyIqfKFBp/u2OrWMcYs9eV10HsXQRUWif5n7vvPW0Fi3nm9n2LUd64b5+2ve27e4d+3synW8JpvWZbYf15+yHu3v7dU1yXmeE5bX68UfGSP/sYK/Ij45OZbHoN5vmb8dMP3KLy5Z6512PzLrRMN8N9yfgl5Y4TdyW46UsmY7s/rT5p5f//Tf/6n+rPxkMlGmzOURrqWbj3A2F04ZTl6DV8qbcI1sSJrS0cLoEZrnTwICZJRBlQ93wlcjrnO1nG8Atmfqgl1uw7ZTwTh4LAp0BhsCzpGXa74fLOH71fgJ6oGhJRopt+Nj3q8VRkSdIykl5l47rMnLqiPPkQbb9B82eV6P+rSDxvdZiHTzMXTq5kJFRG3Tfxixw1pkvhfsKz1H18z/jrXHY9UxppbLNJ7TTcMLbsp8z/BaYxq95WDIt0qjthuRNnPNvFOdd0kJmSpxSMFcTl4b6XsCwbxuyV+x5qyY/51tirTgFYkI8Jh1zCKHhq4czC+E4ay5hT4YkNe0L1ErleE9QlGiMFwBHRTD+1ffy89Odcx++/mTH+tPQp+w7175F4eQbawT7PyD+r4LOOzhVgqXHkgEBXHEJ3M4SdfYENayIV7z/y+9WA/X8b6qGNRoNu9b9W30H5rf29p6v7JRsjEca19N2w5tpyK7YLcrnp0uLs50dnoCTrXgOWrFfbYdnndb1oeC5QbrleduZp5OJlPt7O5q/+BW/eMqp10maMTc7Crv2go1i8b0KNFNIVUs0gY9jXP72OvXoczjfB2VeCiv8e1Ln+8qNbdPqmPue30LJIioJVygGvJdRsaVs19DtrIg30q9Z3TT6E/XM+mm8VJ1XBcyYlXrLhtR8zr6t1aHI3iF87fC+ynGtmN97e8rCO86lf6nRXidwkK9nvsuObRcW90O36XezTTmclOJ8wFiDhqjTRLyKp6J48gt3O/KTKuyw3ucPbXplsrkttLOfU32H2p28FDT/Qdqdu4oJpTlfehM63dGxlSd4CPzGwF/DKoAVYyyue1LhGIseM+QPtUaY1gTf9aLJX8jEOumsl9fQBqmkZvarnkU29w3wAI8PHX+EKdqfxbu5p20wsk7v1jp9ORCR4c9zk4XrJedSsf7kDxTkyZMwwRogXrx2pja8miBtgsQ5QXUEHrnGeKIYI/EviizB6tr67ZMIXGqeF9UUfT2w9TG26nep/SSGzGELqBDFu8hDaeD+0F2H0AiHoEuoXOZaVr2UA6djgiZZqSP6Gk1HBGhiBhSbw4iotJFRCUyb7fhtozC3o4RqGVXL0E9VWg8bBw1/lP6rURvvrytBDnD5UPo+DZcdFUopLcO6YffUxTvbUmbLiIuddhgk5OJGkLrNFEWEbACev1wD43XS949Z7v+dvzdObwv5XYrjm/jfXn9NH3akKBwG9Y2GJZaHPV6edmkiXDKuCztY7AjYuF7Ln2MLIhZF4iwcJDJUsOkN02fdvudDcCLA7QJp0tmsnmTlnJWRAxQDbkoNB59rL+OeVsh7TnlOXAdNZ/LG+tSNlQnNp6mvgqneoFCEcZIK5ECQwizkPq04yQ4a0ZBuBJopoboZizQcEDPioyGijoU7Z+l8Vd6axaklsW129lT3Lqj5i43+Xvc3O/eVb51W9rdV9uwGYiJlqXRqiUEqxXhKuMQTrpYZJ3Ppfmi8DCfVAITga8M+uOmaZIxI2a5bgJiUir5so0x/4aQLFkZNCE5oqE6jfU20dW+ur8FxgYkEhUiQl6YIwIxE1mkFfKpD3m4Lz+TXwTyUDcQanvhSpFUbxIpy3FI1LEQtjys+6Flxctth0texDts2eCa1WTSaIcXgft7u9oDfvE+rYtjz4dbDQrkLs8NjMEibuEB+tyk3xgX9G8A2e5DOLQgRDgrfQ0ZG4ropSrE4fwroN6og+3Q8RGQUHP7RHZ4e+0YYqpxGBfPE9kiKCFO1nbFGiebEH2wnU3MrZyKGpBTy9a2ZToB3KRBuSg37xYhugH++r6LVm2H43R1rtX8WMuzl5ofPwfPtCRcgfb0pVoct1qc4axcaIKTsmE9a2i6gWmDiBk0SNMgKDNMFQhomRIy4eVVV2gHB/Pi4kSLiyMt50daz09wDJ9RfKGMHP4CuUHmjMyJsYQdWgiVgDtIBhu4nCfKzPnERr50oXbVaQ3aVVHLwtGuO3WEXVuE6QlxFcz3hI2lKXV50Z2wrTLJapPUpVCXjaTSkEF+mjaaYI8zXpjPZruaTXY0zTM1lqENtYs1jt85euKB/IgX4jgmFmB5fKjVyZFaHGD+KWidn0k8vHdnJ+S90vrouRavnmjx4ketCNvT54qLQ3R7hm4XmsaKNtZK0QqJAMqVIY5S00E6SqewjmoHW8kPiaBUdCrkB9T9XKRPjgc5AEbqUIrXoRHOc9xhRNQ57LoRfZ2IkACnA41HROjyH/pGro45bQfDqs5xxr2+rFirZTPZWj5oEjqfMAYzxmJKmDPrBrw2fIvgKyWuKWWlMBKp0HhEhCKiyhrRxyOuhrKuJOgEXfTY0EghKSLAZagrB4LAYzsLcuhjwysl5CLT+jM6dF/76v6C9bD2OXS56Rs2fSMi3H5oPCIcD9pwztj+GDpvQAiaqNDW4fbd1hInpp1Mdu7akfP48Y/68fFj+f/stCPn+Pio/qTc0dFh/XqwZdxms6nu3burTz/9RF9++UWFHWV37tyWX05btML4laqTXibHnbfmhZQdQ6e8kD3hZZW/EPSL8hX5Js8pKTOWEVgwtus8ix3hPkghvR0mUH9EhCIAydigCM4MeRnQYeedLNeKlynzxVyW58zy4cQ6GRy/ltOws2wBTUG2CWvFrdu3qx6++upLff3N13L4yScf6w6O2RmOcNM07OEScsjzCVj3XUu7jHsLfJ87OTmVx+DZs+f1Z5+f4Mh8/vyF/GXl/GKOfK066kaEIpLM+969e7LeP/v8cxmPPv5Yt5HHbQo6y0gnOUPySZ4jEaGAxwjnqR7B1SD4GWeIf5X3EJIe2UT0ebZrg9RQFLVf1sEZznV/2fvs6XP9+MNjffen7/XtH76tX6j+13/9Qf5a1fgD8T98+211+Nrp+Cccj3ZAfvfdd9T7Uc+ePkOXhzq183S+YN1fqdfF0CRy1farCZRqYoE+hIymSDlryj1g/2BfDx4+rA526/fhw0fyeM9wvqScaz3VI+rVbRTsvmNub8Z3zbgxxh7nmu+yAUMlluWOFxNLHL0XVeajoyMdcp9weEzcXwjb7uxMWuDMWLE/8tytPAc7GtvbhLRRsNGIYD71c8p6L9iQ6654YWyb75DXGkh0wXbq9SY5QV3XR3Gsq+aRKx/ItKY/84uLui48f/ZMT1gzHv/4gxw/Qu5z7me22RVre3ut/5WnNWdGgFM+iuUY4DRiy3LMGIe7d27J/5/1b377G/mPHD797DMd3L7VPxRPkMv3Y1cQpg7Gk+El6t4R1LNvLSIYaoNM4gpxclF/1CwugR4MFCCHIxQhtjUyf3NHVVR0/R5Od+jZ6Gmgh+Iy3tNJYygEd5zwnc+b6Me8vqU3sTIVXaD1nq4gcIe9GGUYg8I9uCNvk4bGtuDAYcWbGrgpn6bc7qA0+gsReW9NQ3LjWRltlWynHR+xRfKhohGhiKjsPJ8Mz8Mltm4UFDRlv+K/2Pdc9Zz1fPM8WLHH8Z6n399Uy6l8pJ6f6uH4dbgg5GYjkibTKc9BO8zHzN68rV/gu23P57EtxFDGydPUfVOW67rM8LhWvStUj2rMjo9geDw2tZw8KkeEIoKpkCpISRrsGlq3R1KRkyJBw7wM9i9dhJbdWgvu70v2OC3rFeQ0H+zgg528CEUaxAARDiDgLJhbX4sIJ3FOHh8ocyUCcxjynF/BOiX2K8XOksW5LrifH7/k3vD8sY5fPNH58UutL05VWAtTu1LC5iuYA1EBw0G6AsNRTTWkPYdssOV+b8O1tDmc+rnYMPmzROgi7aDP7c68U5xq2+fIYjtvK25tbCV/OjpUCGT5UBC81A+g5PjPQKl1elvV2446OUz9NqhyC10/ChnXwECFyINvh82usN9znh9PT4/ZP5zI8QV71CVrkvfVXp/KeD+iz5F4bp3OtLO3p929/Ro20x2JPU0X9Ic5WyocN5h/SOEzAoIakcaoOJxrEL1yOs+QfH0dfU7IvF6DxiOIXGKUjcx6ook+RB+FeVsc1hxfkB2Cmud84FyZHZGqR+uS+OakzLI4TVSOXyJIXwOE5MggytlzJXLtDNLbZQhGTr+GOI6syFLXGoesPQUIFFbKUthLspa2rGltu5THdk3Ysna5zDSiXg8z3kbPv88Z4w77nP5aqP06qnyU9Hxd5wZgk6+XO8e0ffg655tzTN3LM157HkLD8kCo16OUdYkkjWUhddwn15G15B3QOs14d7MnTfYU01tKs7vKO/eUdx8o7zwg7z5l99TGXZzGB1p1e2BX626mdZmq5b1xp0ZdyWghqZO4BwVxIpszUFNQMGSMIg/JDxXQgt6Et7VRh+cNBG8rq1Xe0pdRlkr3cy5m8IZ6dTgp6zVtIUaQ6bO48oiawWWkcejhKOpY+9a871suOp6x1jh/lzp8udDhq6XOTlreNYpnsIbxA5rAowH9WAttF6CSJPUotV0x/gU4DMoICyBWHFaEgmeInBN7Nq+5DWnzUD2CK2TYEvVcibRP5zsU7YYT/UURUcGFopB0HXr/AxawpZ77UtBVq359Wde8xF7O7xOaZiLHyURe03XQdtCavq1xr7ERocx9pGHvN9LrZxzm1bJ/67qutmcWznO69frHOtgxrs6ravBIBNo0TEy6GNYr2Wi45tbQaWPI+cUBfa48CFGnRLiBLg/L+hos40ASEVSLqmfrMKND69HxlLNSBoxHMp1qT6purnSF/rqNjrBDd13p6th0TgOXbejhQ4NwujxrGXQwpgFSxLkiJUnIHCcgsYnV5Ltc4jrR9QyPnfPehus8NmlXobnGzAAAEABJREFU2iTeGklID0E1jxqO6TEMBDG7ChRA0kXQSsE/bRTnVKgem0WhX640ZqM6K3/cgHWbAWFg4G0pTBspdInUx4O8LYh431a9colernEsHF4DTVQahzehFsLpxhP2zt+wdPvOG1CTNV4viNeHUlz+C1IQEpBH3MwkkcVyWggLCZCQJKGN6NAYafVHWK9OojcsmbPjhtxqjXGv2BAtoV6yoV2zodX+LU1wAB98/IluffqZdh890vTOPaXdW9J0TyXvqcu7KrGrddnRYjWVnb9nF9LJaaez805rdsARmcZD/pciKaeszOSLlFRFofSdQwg563yimtwdGEsooMYVfVxFHQPkSWvntuH0TRMWkSTbS0iCjzhCIZ+66ahFQfG7QVBqc1j6TeKNkaAkqBfBFaQK6y7JNwLr0WFOqepyMplowk2lQa8u63gxsODl5sX5uewg8MsMWGjCS/YdXrju8bDin9i049eLovm7PGq7kuesXjuQHZ1W5TtExybZ1CFxGS/yzL1Mi/SI6ONuUGKjEBoPjxcDh/GWMavSbhJEgpweIqZ6BNdtkNyUOQ7DGvRc+2vNoA8F1FkSjhku6WkqT6IOC3PGfwG85gWIUXhYiLJi29yqSV2FHcOBI9FcbI8dfWwjMceKlry0sUPkHIfs+ekrnRw+09HzH3X04ntdHD1RufDXqSeatBfa0VI7sdYsOk2Rb2LAcAIaejaBr0M7gCc51BCpjl+2053WKtRVbpVwTgte7foch/OJljiC1xeH0uJECedwrOcqK7Cc49Rd8uJ8reWq1XLZVaxw8nqomzzlJdme9nYPtDvb16SZKUeWOkYZp2+L83flehVrtWwmlLImOG32bt3S3p3b2sEBkGZTddhsm0JqqG9gk9mO34M97d+7rVt372hv70CzvKNog5dKK10cn+r05ZGOn78kfKWLV4da4+QpF+dK2HnDQ3teLZRruFTG+TRpF5rQvzw/VZy9whH8TOfPv9fZ0z9qefhEsTjGATzXLK01AU2gL3UMfgFCy4TuPOMehPRUwQsCdreEnWoe+QkENLbdjjAiFPQxBSHIOSk5DSJC41Go53hEKOdcERGKuETPI4kcIEUQAymcJ7nNFf33PLeTzY6NBc6ENS8HIUPFSRPzTlmVF22GJMuTnZeSMmFjGlD5RpLLR0TEpt2IPg6LTd52PGIoD+f2qO2mgGf0dYhDVuNEaxjMPQl9h4aD+JAeaSMCWmSznCkRj0prHbRsbusLGl4KO+2CiFCG1nBfImJTJ6KPR/ShhmMckyE5BIMspKBWypdtm97trZjb/pm45y+e6/sfvtcfv/0jDrfv5C8u7cQ5OT6Rv0j0T+sa/qLPY+Q1+GMcnF9//bUM//SznZ1TXkpHBPOolftmFO7RfXutVti3vzq0k9NftTp02nKYph/HqPZh+Qq6TOjMumhyU/USpCNC4nwdZHJqOCJCaUBEKAJoOKwe+Avbd1sdDxSWb8FLswvmpx1uhzje7AB//pw1j7hlta0aa5xaM/r78MFDff3VV/IX0MaXX36Jw/ABa8Fu1XnH3OsYZ2HDbs6tt9j5esV6Q77LfK+zo+/Jk8f6Ew7MP/3pj/X/Yn3y5Kmcv2CuWMaIQAdJk8msOiH9f/3aGWZ4PG7h+J2xVtFRxqBDj21tNqVMnQZMWXMbpRSQGBpCx0OSoeFw3OiTHp8RYz/6kstruH706YgxInJDEUBB24k+5BqSlI/CurtcLKuj+7vvvte//dv/1v/6X/9L/78B//Iv/6b/+Pff61vbJ/rxHyg8f/FCR4dHso3acX50dCI7jp/jPPcXqP5i+IcffpTjL1+81NnZudbo3TZl1D4gE02T36KrzqIoAjkHpJzVsEc5OLilz774Qr/93e/kr0/9xfst7g8pZ+y8q9DmKPAyOvLbDdbYSwvWyOB50XpeDOiwDevWodFiM7aPxXwu9+3w8LD+zLX7YRyRtn3aAWsH68izwK+jQx31W/ZStq1CXjUCxeVccOexe3Ek+jppGvkP6Sb0dYH9n+KEN++OuhP2Z3u7e/Wn3Pf39+T0Ant8yZrxIw7fH7//Xg6fPn0i26rnzpp1pXU/CT2n1sz7NWuc84K+NrQ3mU7kMIL1grm34B7otdCyWqaQkFjKKck/Y/7FF1/qf/7P/6n/zz//sz5nLHZ2d9Qgb+P7MPwSdOIo9M1Tu4ZBBqfTZBOTaA4E6OOul5LTISVJIcnplJRyUs6ZMA9hqvFEflAOJeIWecyMWpcGGII6/9bM75ZEYf+jvlDaCssmLqnSEL73GdQwCG48C7nXISGmXOsSPY3tpdoNsjtu1DQ2VUBnu8EubK/yUQp7Cl3jdXNaw3HZpm6sp586zGCk2cRjo8JC2QYuN8j7JWdEKCKusIgIJezAEEed19YbOvG90Pa9wu79x0RLzwHmhOfq2usA67+fd6i2dcZW/Ho0aF/iSptR7dHzdTqbsl9q5PXigj2U4Xnkdi1P34bpG4naLW2vaNsytIyjrCjydeUIUgbB5nQaRFJv++ibunRVpdp4keMdcU4JvQT37DSdqMtJc9q9YN24YE1bopMqG4171d0gVHeynfPZW8GRmK7CbVomwlowyB4OnVfLCjbZw7WDfhZ0XxiDFifw4uxYZ0fPdYgT+JBnGTuBVzzf+JkiWLOCF4u9E7jAzdIRIg8JmkQq4tVBE+ZOmgJfeziPjM1J3U38zxihWcRED3ov6GcfKOOGuoiBznqdbMdvIH1jVs+Zq9fIbSYfIk6rcOb6889i26t4M4/LNgpE10HWtfOSfrvA9cT8C0UEEeuVPQbP9vP5uU6OD7kHv+I91rEu2O/ML+Zacj+//JnzkOen70sRSbOdXR3culMxmc4k5mzHJDbcEo/JqioP2gECEVwkRYT8j1gNI0gBgYg+HtGHN+VF9GVcJV1eHbuCkY5QWxhpNnkKWeYKLnRDPhz28OykHyT6mKgBl5CI+ATlCqCWm5Rp5GMTceIaXDaCNbJWskzXAVeTUdtylE04pDxp6ypISbD2OE1YBnTyXnXNO8oVe4y1Ohy/rcGa1fEutOP+XEBdjKtGaOCdzyKP9yC6roRCbvD6SZ2qU5cT1w2o5fSFsMr1LiF8zHED64zB4EQEEmEd95AyeT1C5EFUEL6Dxv9lYJdnWuEAXsWUt0o7WmlHbdqTpnc02X2o2cHHmt36RM3uI2lyT6u4rUW7y7uvmZbtTKt2ir4ngP1+SWpLqCOkR72UBSnJEygDHBcy6AMf8RP83qXcNNdhts4TfbkRJviVEOgpgutNoE2244q4Vk5+DJDG2FXhg4osaR4cnvHWvFNe8hw4Z52c6+hwrpcvznX8aqH5OWO6nsJlB/Cur0vqgBhLwdJjKsbbKITFeYIthWUEmZzqKOPRq4aOk4QylJusGe8Vd1hzG+IRoYig9sCHypzyERGiUD6IEYTCV/IjQhFJsUFQ8qHOUp9X1+yVxv2juXufOZvtaMpezi117KdMY3iv6bAMwkeEEkrPOW/CCHORIqJC73iM7VgWV4no62/ne+0T62VAQDHX8ew136eGUbKMYLukL//AVwSp8gxs3Z71U9DbCPfBcL6NoNJTLxnorr7vapq6z4+IqreIy5AMV2M5pW/uk3nTXm3LIXnm77EZn71bxrVtW3nf73ZNC2l/wtuRmkddx6/geh7pkbaGV4jfkqCdiKEfCgipHQPokXPejKg1qFRPalGjRrcuQfyngZ5DyAGxz5HVGEohH5dppwzLWkMupjGIQk8MhoHxEziLwbFpFnkgrPQVLzpWPGB4UJzuUKIJPWGMnFOdNKnyCFU+YYq3YBRxCKt8Q7xqh3hlQdhzceQ6+pI3Xs1gxEh0PU1+KLiqXoOrQSBxCYmr6lHjiOBQo5CEBeGNbggrcb1AzGpaWFk7DLjziwgMvqNOi5LalNUyWdopN/adPaVbtzXjxezuo4+0Zzx4pN173Ohv3Veze0cxOVCJPbAreSOQDhT5VkWe7Ck3O4xDowgW6EAAQhJSBEGQcdN5mY+0eg1kFHI95iH+VZ7mQxs1v1NXOiZnK9tLcX+xj0KZoI2gzsYuQjVPhMBXUa4a0eVBm5cJYi5/R5iMGpvT6Z+CiUcxEsLYjlMKdIldUxBBHEQEpWLz2nHDWeMYWPGgsqgYX2h2jLE4Mouhbzw7ONt67Gg2nco30crbvELwo7Poy9q8DlmHIyBz+ZW8sUxvOahXS2nDE9tjVG0Reyx1rOBoGsoRp5JixsilCl0/oLueVevBw/XgNhQ7Y4gSkJL3JX6q91wpIqdWqLGBQrVNv2x1X3t0imgrEjfMJjplHMDJeTxUiDzBp4gYOq3zCt4rHizmOFrPzk90cvJSp7w4uTh5Xn+WuMyPccie4bC80LQswFJslQlbnJQdKPKXvw0C9xBb9VKBWSiHFMhQcPwWO4BBWB7SoZVKN1e7PNOadtYXx2r9JTDpsjgjfqb14kItL5Vav1Bad2zQxfwBLX3g6TVSo0kzxV52tDvb1d7OvmaT3ZqXYqIomTZCLMtaL4uWOIJXrDErxnPN+MBC/vo3ptDOJko7U2XQ7M5YR6ZqiCfyo2ncEZWWXizXOK1XWpxe6OLkXHMcvgscwcuTM7Xn5yrzCwXOjoaXURMannA/aCqWcjjhYW66Rpc4uifLU2X63qLvBc7f+eFjzQ+fask4rM6P1M7P1OFApmGFijQgGMsgXkFf6KSC9bKCfiUorX+DIaBu1Dka4RpFkADzk8iSjwhTOkYrENQNxFbYlwj6qEjQR/RxRJHniO97C8ZrwUtAh2v63Xn+wEccKaREnZyycpMZJ49fo8wakFJSTj0cN12KpD5OGEnhf9SPILYFWL92RkTNiwhFRI27T/SOODpAaGdHhFKKSjOGJDQeQcRwvb4b1ttVwKJWiegpqVJPryFuc4Qza38S/QERQb1w9o2gmPyrbVmOHhRtnbUN+uSerbE7v5S2w6Y6zH58osc/Pq6O35evXlZHnL/MPTs/5aHpQt5A5px4UXSgRx891GeffaovPv9c/vr34cMHOGgONJk0Ul0/OpovyE0SvZFQS3vL5VIXdqyenrCOnKg6mbCDNS+jLds4lhGjDRb5iAgFfBL6SA6DdLjkZoT6f7UUFpwyf/fbstSQgeq4v9j2bJNr5qLt8YIX6GdnZzwkniGf5TxG1mPip1V235vMd2e2owf37tP/T/XVl1+AL9HJZ3r06KHu3rnT/5cE3KNySkKcvn3aFIdlabF5P9QsWQeshxfPn9cvrr///gf9+MMP8k9wv3j5knZP0P8c/a9hE+h4Cu8D+WelP/3kU8bgiyrDA8bgAIfkjHuk9UQztc2utlkUEXJ+TqmGESFphDjG+HZI9hvOqsM3lI3Z7mdEKAIwbhGXoWla1tkF/T8+PpH/GOA7HInffvtt/dL3D4R2hP+ITT5/9kKvXh3q6IixgPbs9Ezn5xfo5UIeM9vVcrnSEvsyvwteelE37FYAABAASURBVNrZe4hz2F+j2gH844+9I7jX6alW0HvuGZbT8hQu3KaEwArLa13lpIa1fQdn4927d+Wfgf7mN7/V19/8Rp9+9rnuYwP+o7TMWqVQPSKs41CQMm+3YTsb7c1xj3+LQ8TPAEalYe9XWKML63UhNM2KB7YFL3Btl6fcR/wl+BHO38NXr3RI6PRZddaes3dayjblP/Yyb7fTo5P5ybZQIWQLIKYDva55RRGq6Otgb2RM6PvoyGLp0HK+0PHxkWyvTx4/ln+e3H8s8hJn/MnxsS64v3kcPKdbZK/rO2HL/Dc65pxoJ6HfBH8EYK/bak15paXc64j3ebvWOXPJX9J//vln+vyzz/QZ4Scff1zXGz8gp4Su670hFCnogDmKS7G4jtSwDDHnFvRb9Y2Ogype1zI8XD8i5HhOqdaz/m1rnqPH9M869x+tvEL3Xh8X2Jx5icP1RX0JphL9KuxFaNH6Jd2fLrsKy6ahjn7RYb4jg56rai/GvMvQK+xlaiuGrMV2SOh+jbZQGJc+3rLVaNWZBj0WdFigpZc0RZvEa5NEbwqrhC7bavKmaKW7qeCGvMqOCjWkfAyJbs6b8jaF7xCJoIGBLiIUETUVEbIN2mYigvtcu1mTnDfb2VFOWS1z3XPYc0MopkNvS+45vvc4bh1qc5j3TTAB+Zw1RnsZu51Opmq497aM0YK91QqbdHseip4uVRmaZoKsmbGTWu4/LfPSzuHLts14hBT8E0fpF0WLTUrkUhJJEQ6DjKBHACVzEu9JHadh1b1xk1RSsD8vWqGLNah/3CwO8tn0yc3U/TYsHXd9dhIabctyFttdBbmlBwTedsBoOMkPKsOm5vN4obrvRT/cSOt+ec2+2U7g06NnOnrxVIfPHuv01XM5r+NZJ6AN2ulR5FDsqYs6+ZnLcvZABhriOjT+pqBQ8L6gys89aQqxfkZt1/q52GrOLEgiBtcPc5plj9CH/ic4/jLonY6A6o1AWbZbEVZA+/rpwj63/+PTTr5v2vl7dnbMvfmQ/eqR/MdbS+zY683az8bM98J6HfQzpawJa8HO7j57yds6OLitvb191pCpxLyGTDzGVmuvrUVISVINg1CqcQ0HWTKuJZ21DVWi7ZwhDt/YlL2JKiRoAjisoF4BY9xFhbnf0QHfqxx3XkRoPJxn1L3QkOlSoybd4S04v4KL2fQIRdwEkX8JhXQjtHVUGhr0wA8oHnziNXSckdAmZP0h3dnRy3uZlncFbbeS9081Trpj7Srooa/jtuDv4AqcZ1zJ3Eq47Co28iBbz3ssd7XLuOmuwxSG86/WHeu9KaSWdUTQn6YLRQAFWTbMbTjPoIjA9tFh7+uE8zZNN07gVewQ31XHO19N7yrtPFCDI7jZ+0jN3sdqdh4pzR4omjsqaV8F+o43Wy3vi9qSmB9X73e0NnSLRqtcNWcr1qc/5HVsaQzfmbdVeAPMR+Q7fF+MbbveGP/QIRpHn+USNBakBKIQK44ZRJgj4v5tdOy1/Iy14t3ehX/2+fhCR4dnOnp1rrOTtRZzxnM9YfymcJpKmlCN/Qo3+AJfQ5swQUdZTRd1XmtU5PnWlSKSFURr6LSw1czzYcOaO+WdgPdqKcEnaIpzCIj1p3kVZO9AgVGBfy2BT0TArt/P+X0JKYpiC0R/xkkzfR+sK+4Vvqe0PJMVZEg5qWmaimS5JXXQGS20DrdRYJZz1mQy2dSJCGq9/2leYxtjbecZY5uOe8RFExFcKmHNIeZwG0KbV9MQ/SrnphX0UQZ9jTLbHh13/qX8oUihlJPqhy3YjPUYQb4huYsgiABdHhseQ5bT5m/dGWvGac1+f4TzvP93OD4DuM4GA5/XAvqCoaDEwSpJu5+v0b1rxtVuiM79NPRhjpRQdkQoIuB4iRD/ah7Z73lGUNd1CAWsJg+yB3xU/hha+VZmpMSgZ2UmWY+sQDYFeobXOCimJXn1tPYZhLHM0asEV1OwNNvXcJXqHVJmNJBZhCG6FVwSBAQ1RWiCGnekYsgk7gcr99g644mLnOGEhPmzWXQ6b3AMprI7Egl95UaBoycmU8ngBW0+uKUZL+12cf4efPypbn36Oc7gTzS5c19l95bW0z110wPF3m1Nbt/Xzt1HOnj4sfbvPtQEJ3LkLEVIMlQP67eipt50uaTfpvA4dvWO4F5KEQESEH0rWvNQvOJleMuLUdtL54bU02CsGhHYSyTnh5lcQlcP63HE1ZIPnQpL2cN9cszhgHqjGuJB0wUddAzomgVpuVjUl+1nvNT1i/f5fK4WPUCujP4bFsHJpNGUG+clJvINyeWG9RJhzjB/pxODeiPdWDaGW4SMR4fclt0ydiyqXjydLtwoDdkmXeWG6n0ZI0IZrGqyOEK6VhtD178C+uYy9KotlCHucIOBtEhi/yL2KbJqmpw0sS6xnQaahknZROcftFFWUajT+EWoalr1QFp19G3VLnRef17qROc4glc8XKqslXDWJoc4bhMO20w8l5Ucd35QN+CnAaVyvemCUDW7D10ncEoH/Aptt6sLreen4KTCf61vtBenOIjPJZygwQNRZl1I9EU8IBlB+wm+E9YHO232eNDd3zvQzuwAR/Cemjyj71OVLqttQ0ucyOfzpU5xVB3j/DrDWbvkoSqhv11eSO/u7WrHIdjb2dG0Yd1hDJc4js5PjnV+coTT9xin74mWZ6daobM1Ze1yocILP7+ASth9HmRtkLdB1olBfEJ+dQrXeCuXZ9oP6q+YI6d+8f/smV4+eaJDnEZnvIxfIiuLB0tmQe8i3EaRrHsHxMbTWva8TCmjg0aZfuSc0EWoY362basRXdep2ulYeQid5zlsmMYYihQRRKOGEUG8IOJKC5wZnud+ob7ixYR5eC7PZlPt7Mw0YdOYc2buJ02QacLcn5BnmM5lCRvOKclhRKj+czhA73FEUHsLrup+jHCaYkUE7Y20Ii2OQalB1CCwrt2n6xj5Odwuc5WITWX4Bu1s9W2rTDcc5nVD9pUssyjYgMfJ65bhdfYIB9nTJ0/rl6Y//PA9TrinvEA61gX2apjG8Itlj81Hjx7pd7/9nf7xH/9R//AP/6DPcQD754d3d3eVcpLp3Ib7GNyfvF57DC2jX3afnZ/pFCfWKfNijh102DhiiU4rpyzzCOpFhGybESH/48IZ4gLGkKh8eAwuQal6OgeB3XbYM7aMDW/WauK27TUPOCvm5JK55S8lznH8np6cVB0cM6/s4DnHoWVZV+uVWuZtROhg/0D+yeXf/e63+qd/+if97nf/oE9xiN86uFXvU37Aq/1JjCN6yfQtAllod3PPYH6Nzl//xLN/wvjbP/xBdRyePq3OPb/Ea9kLsLwoUtJkMtUBbTwcfo74m9/8Rl9+9aXusMeZsRZ5fgSd76hQWPeI+tT2EQHFBmNJjJFfHNrOitunr8UgHhHKOVck4oX1ZYmT4hx78E8b+w8P/uPf/13/8i//on/513/VH/7wrZ4/e46tsIbiIDa/TX30kFJWchhJsNP2ERFymW3Qtmun8ePHT/THP/4Jvn/ov25/+gzH+qnsvFuz37I8EebV68F9EHwi9bxSzuh+ol3s3PbuL7xt/8bX33yjjz76iHE5kB2SmftMht6wHOKw/BX023J5TG1/hueL7aq3ixZbxV4Zu34MkQQdVjrktK1esNb7K/yXL1/hhH0hf51uh6Sdk2eeV+yflji3zddwWx3zbAzdvmWhe0gWQDL/FWvxinqWI9Fv29oONrW7s1v77nonzI3H3Hf+OPzU9mMcwM+5Bx3hDPVYWt/mYwf0+AKhZS/Xt11q39w2k5J2C+tFxz1hDZhbzAcy1bDe7+/v6s6d23rw4L6++OLzut54rn308Ufa39tXyrkuG+rFd7XX4H1Pnxm1ObdbgT7XzPteN20tSzmraSaKsA0kZcZQxN0X9/kZffzhxx/1p+/+pP/6w3/p9//5n/IfKrj/ti/bkXlH9G35HlDbJi0FJ/mEpcKlTouDMq4iv++Q/noO5m2pdtiho46xYg1ljGwrLfqzndiubBcFnVbUOu5C4WIQ3HCOvbYmbkZf6ZKuT//i6wdn2EvkeW5EMK7owPeMM+4lLp3VLz5mjur87LzeW72WO2PJGuj7YtUh9Zz3vogIHncnmnJvKKwv5rlmzhUMymvQBLtu6j5qogmh44k6pjXdmnuanzWdvtr2oKzLibQpprrMw/w9Vxw35AKogrkjx0fkpDSZKE+ZY8SxKOypA0XFNOSVCvRH2s8tRkEEW5HhOp3tEVvr0JXlLYR1q++QdgVhqP/npNMYL1EKnDAdPAr26zVqubjQBWvm8auXev7kx4oT9tcL9uyF+32CNmiggrphwCcG9LYLe9I068jf8aspIgbdjuGQ/HMHb2xvlGsM30CIDd1YspXfc7DNmtLhNsjj2d3OX2aPfC9b8Cx+esa+9eiwOn/PsOkVe9o164DX6pY9ZD8PpEiJPepM++wjb9+5w332DvEDTbnPp3rfC4iwcAK3Kh/EFVxSEBhS6PLYjl/m/rzY+/C6It9Wc4VnaffZ64OfI1KV2wRoDD07n5gzrsEcr+MayVuTlv4dYF3C52YZKGA9qWWMs9+J1nVwiIv1yCiExfs63hf0Y7zUer3s/wCQ9wUdOijwUUXPs8Yt3ibP+SPc70pRM5zaRs30pdYn4nAEybefN3J6e5VNqXsB3H/krpxot4YbGjKqRY7hUICeC/eiriLUkm6D9zzREDem6tJMXd5TyfvS9I6a3fvy18B7tz/V3u1PNN1/qLxzT5rcUpd21WqmdZlo3TValwaJAE7hokSjoATvXwBpX8nkjHcH9SHmdB2Ct52jEobwHWq8jdvfXpn7zQj0gjsBfG6BLSvzomjtXwact+zBljo+utDLF6c6OjpnvlCb8cQA1KMfQ12xp1GzrItDPk3wPFPUsUcorCkd8D7KIDost9TD5iKl+nwxmU2Vm6xEWs5XKCIkGeO1qHSd6nNTXb9bdZ1bUz0iotY3DyOir6vN4bSxyXjHSFHth9v2/gjFOe3KOWc1Ve5QxCVcZnTUMa3RUs9p15kO7+y954wIk743IqK2uV3R/N2O4bjLEnSGwinAINCjjXWQw2k9jiD5K57WhcfR8l2HbaQ+P1lXlhNYFIvu+1VOWRmd55QUET0qQYgE0GtHRCjGXLp42T72QzvW1ZpwxX5/bfC8X0PHB7SElhVDqJxgU8O/nYs18O7AXkYFS+hvgxoRB7w4dR0yMcWvndfzPbDAi8NoDA49OK4bYc6OsfZAVxXvkKzLEhLDedOAOG9ErQ+t0wS/8LQEb8IvZF2rm3eNiDtmjzpdLT1TFz3YGP1SuWUD27XOk0S1iBgWwcxEaeri5EXGkyblTBkviAhbNrTtdFfaO1C+fU+z+4+0i4N39uhjTe4/VLp7v6K590DTBw814wX3nr8Wvn9fE1725aYRRsLgcCKPxw0pkBIZnRb5V+BSMqDw9SZE0AEKhoDMlrgEAAAQAElEQVRYYYHvuEmtK9xnIyLoR7oBzg9FhKTgn6/69Q+6XLs1hlsthuO+GI6PIB1Vwj7D+uvHs603OL9w9Mv1xXyBY2jBzXiljrGOCDXNRHb6TCbTGjaMhdMO6zizON58A+zb+uBX+l1QgPtQuCHXsNpALaiG4L4ab20b8kpsXgNh5VvTfWzIZloEpAAdhhJxI0g5TJRn8oDLQEFvHeg3ulIbPSjCjkJNFDU8OGQ2LcHDg7ghVBD3z50FDw1+6eHyRN8qJOZYrmMw5WXWlJfCzWxHifEpKakLIwgRBdoSnYRTONSqEDrd0q7RERolpJKCciNJyrUvwYb6EmGxye/AWlov1FUn8JnsCLbzd40jup2fqCzOpNW5EuWpnSvjMM52RlendCv/vDWiqmFNmDZTHoB3tDPb02y2T5yH38k+ZfsKNviFzSA+YM3ZBC1wDhm+URZ0llPSJCU1jMAE/WTbKjfS7vxCS16Oz3kAn+M4Wp4eaX1xoha5yvJCCKxA/uiWim5F59eyrgMdGcm80X1DOKlgnODvLxdSSTjms6JjTWNAV2xiL07mOmPzenZ4povjuVYXS9ro6LeU2gK9IaQURwhF17CQM6Jj3Dx+SlmiT954KGgDGhWq0H69bxEWAIPXTucbXq9GeKMxosOuHPeL9MVioTnOCWPJi0/Pc8HXc9jIjI3ntue4MWXz6NB5LhthWiMiFHEVrwn4MzLcH8Nyj31yOLKK6Nsc09fDiKhZ5uF6hnmNcNowUUSg+rRBxGU6Imr/9EuPgAG8CmuWnV12vtppY6fbDz/8IH8Z+RSH48uXL3WEQ/gI+7XT4xxHk2X2C2x/5fj551/oG5xdX3/9tT779DPdxzmzv7/PutBItOE+eUwdVvtxe2woPe71hfjpmRwueDFlOnFEhCKC+RmST+IRoYh4LR0R6v/VIr3xCEGnetQxwMa8f1jzMLVGHtui7W+JHAvs0TL5jxHcZ+OYeXxyfKyT45PqJLzAGW69BVx39/ZwSj3QF19+od/89jf6Gn3YCW4H4J07dzXlAW+0TchluF5Cdsc9nyyD54B/1vcVL56fPH2iH378of5Msb+k9Jeup+hqiePTurTd7+zMqoPROv8YJ5h/bvvTTz/VI/Yrt2/f1nQ6U0QwaSXX8bh16F8+nG8QHwJi40mdMfoBw43eeTDsgNOF0HE/gJzhHHmGE/b7777Xt3/8tsI/+/z0yVMdvjqsfxDmMVozZoX1MCKYI5k+JsKkSEG8BxFtH6WOd1v3Eubh8XV7x9j1S17u+ye2bfOPnzyWv2K1k982usY2OnRWAJxhG9il28vKOWHnE3n8b9++JTuBP/74Y9kR3M+Jb/QF82Mcj13vHVnPIqLyiQiNh+UzuqqPlv0OeyHuwx6z+mBY87s6jj0Nce4zLfcjy7jESWv7cb9OT090iPP1xYuXeolD+OjoCKf5KU6mcy1ZY9vKd82+cmyjk+fCyFeeqINgFjGh14zc454rIiofzws7mu3w7L/6fcoLlBeq7Z2eymvFAnu1fK3lrO26TWRnPApjWOhXIe62bQNz9nyeW9a986bTiWzLjx4+rA71zz77VF9+9YU+/+Iz+Q9PHtx/oDu8sN7d/X/Zew8FuXEka/cEwMwsJ69WezdmZ/a+/8vs7mw7tbzK2zQk7nfAZFZWqaSWerpnZv9diofwgUAgYIgopjbol0t5Ltl/02ENcyRV2qlwlMdgRx938NPh9vIoLEWdCuE5hvYT2uT2PnnyTD/88Fjff/8D7g8YfX+qf0hgA/hPPz2+4n/29Jk8r/oPXKbTuVxvhPUnUfc6v0t/WboaXLL9C91IpOeGhrjfiuXFHqUz7Gdt7zh87qrbrfS1uK9rGRe3xA37PwS/psyH0P/lvBE390vEZXxEKCIqsYioc4T3Ky36b72es3906oT9suM9Zo3hoKVlfvPaYregewW5VWIf8Ijo6/Xak5mnOvrGf6xkPTa9SIn5K/M+1WAoHlceM+9SrsJ8+n3MZVb97YS3wL1iRIQSdFPO0O7pu56QFP5HekT0s0tIKSc1I+rHCJw4SOxIWaBHC+sKc07kTKbEO0FSFxLb3Or6XaFCUmcgn2H8ml+3z4Ac482cCReQtw/h4a55cJ1Sy1GgQ28XGHnrHoD16PBgXwe7u9rffa1D9kJn7APm0wuYaet+OuA1qD+BS1eyH5Zl2ldB1P/d/yeBXyuBXqkYTSZgbV4HIwh9bFlr5+xjz89P2ase6+j4SMfAf8joPyxxestcZF33GAioZcbaJvsTr7XG9q0dTfxOz5zgMSyPW0PBKAFLvwi7vOoV9bl6wFoYq4h/vCciFBG14o651POa25yYX1LOSimR1qfTsOVQhWlihzsiKo2IS3dI++e65nOAOWEWo/8Ls2JhHmtZh1t0wfOZ0brPnc5c5VK1se4gF62Nr57lo8/RBwb/4PaxH/Isb9C/LD1QtTvgMvVmn/P1KfjcBqPWQbhPuPL0tmoFUgr5zVN1Q/L60tG/bXityaw1I3VprJI3FRiCE4bePLmtZuu+RtsPNNp5iHtfefOeNLmjrtmhzKbasqFWE9wJ3IxZd0bU1gDrGTATokLhr6791+A817HKC6n/u98tAYuz5rAudPjc06IvQBe8WyW1HLfNp+KdqNXpyVzHR1MMwBcVZ6cztT7so+TbblN2mt0ehf4GjK2Wsdexj6nphBeMu5Z3Ne9R+rxBbyallDWejDThfGA0HinlpAi99XL5RaXVsq9uaY+piTKhxHyWc8Y13R4R7yCmD7sK7fD8YXTsJSOi7hlHoxF7vct6I6Ly43xzzkCNBe/Qhst5v+s/ILYb0ef9ME6u5o6IKgfTNlyPYb9zRqzX0cuLjnISysBNu7j7KCc70Kf+ds8lzYLczFcF/Whjr9/tB9R48lrWNEoBBymlKl/3rZFyVkT0ID1i6ccl+M4b7YRsQXc6uX8WdW1YqH/XWKh1P8GX43v/gjOChZx3gHk0f1VU1LZyl3w7jUp6eZI+3M43+H8f9waq8GRe3oobijiKM28LNfVCRrARDhvq4xT2vAnJKXrjghELxgPYAqzuMs6CiYg6cIcOdqdHoNhLhWmZPFo2L6bh/PqAC04laOk3uSq1Ss4kb8KvrwbaEORZ6V/ScYsLCmV09GWrjk1MlQlysTxJRH5ZnlQ8IY1XRoJ+cso5iU4VmeQFfgbJi0iaNWO1G1tKt+5ohKF389En2vz4M/Ap+EQbhDcwCm9i/N3gAGpy964aNsmpaZbsmSfBD677x3AKfQujugSRxFEtnut30F5DvaugnOR2rQ860cjEJJ9SqhNC0+TqJssMUFpy2Qr9fheN4L5Cn9bD3fXYK1muBKoeI4++H9s6yXjS9mJhQ4APSQyHLYOIkPt2TL9OJhMWzInsd5yRmRQtl4hQBOMG2q5jqNT+dQzxv5nrpoNVHUjDN8xw9zwpxM1Df+9lGlFpxXKTGEqSMiqSOXjIvbuMK7g9gk1uoP92hR/AZERHGcCmhY6QOJzqeHk0WBkUzEGJ8ZaQaY+OmkAKTUaNtna2dPfBXd3/6IHu3r+vrVu3lDE8CD0t9EUHvMmW61IHn60gqoIRuEuM5VTgqagLciRAfgUeg5pkLA3ACWNnIpxK8Ow4gGkV/hIYI2qHkdcG4IW//L04UQdKNbTaCAxmYHGu1E2RyEL+Qrm2XZ0iJOtPk0cajTbQrW1Nxrc0YcM/Gd8mbke52VCQrpTV0faOct7otSyiHQdGhc1O4RC+9YF3Nfyeanp4rAsMFxccwM9PjtQuecIKjEF2plTmyvCfeFFLdtk0xgq0Ty3pnRriRqChLzJzTKb9lkHCCJxjpCbGSl2jbhFqmdwWFwvqmqubttKiKNF32eiEvIyorriKQhWR1A0QfuI76He4pZBx7Q78wSOCB/7rd0Qookeh8DCXeTzPMEDYNaYYf8+RlQ/8HS/y5pzlg8iUshI6ZGTiPN499u16jnec067X/XuFI6KSdntaNkmG22U4wfF2jYg+r/1GxGXY+QyXvw7HGxGxkp/bOCCijzfNvxv0qQ2u7gfLf/f1rn56/JN++OF7/fzzY7148UJ7GCJtCKtf6GL8ODs9q5tBfzFv46aNXP6/bb/9wx/0ySefyEawUTNCnwpTCfM6RpOWw+yOfuWmex2/kOkdYUw1TN9f2Rb0umE+We/bCNqrS+DlJhxSRFQopAq9x+UyZCtw6H4zbz4YmTF2rX8XHOyeoY/+1YljDL3+iu/g8EAHjN+e1xPZUH5xcVHl4H7ZwvhrA1+VxV/+oj//6c/6FFncuX1HTptMxnWdpmohAG5qtzAqH44qMh+m6UO6XQ6a/f/Y/vz4sZ4+eSKHjzl0dnrHHO06PQZ8WGfDl/vBRvgvv/xKn3/2Ocbfh9ryHiVlFeaLqmOU81zl/u6Yy5fVV7FFfIgAYfrvvK3flr3hNX/KfHl2dibL99XrVxjTftR//e2/9F//9V96jAxsDLdR3u22ftT1nv1Xyv38EBGKiMpVfdaHFPzTMt51Wg7u4wGu23EtMnLcwcFhNbY/xoD3BLm/esWBP/1+dn6muddE8tFzkIQy87/5yci4GY20wZ5kY2NTGxyY3mL9sxH4q6++kr8E/vO//Vn+SvUzDJd37txmTdlQyrnqRF66EQHDzMN0TGEcWDbmq7rscQc+/cJYAS9OG9DvhRlvjDW3yzI9PT3BEHugAxswMAYfosf+4wKPdctzzlrlvANqHaxlrtfyigjVNsKjZd4wrhvkLnh0f+1hDPEfivy0/OrX84X19Oz8XDaeWKambbrm0zwOvJt+QQ87aBVgmoU2zRmH1nPDZUejsfzz2p99+qksz6+++lJfI1ePNcvYY2CC7LcZg2P2HJGS3udylYy8PivzINNBDdLk2mYnmOdpNUZfyOuUfwHAPzv+3Xff6z//4z/1n//5n/rvv/23fvzhJ/kPFvyHMy9evJTzWIf+Rtp//Md/6D/I9913P9SfcT9kznPfFPrYdYaCqgbgLfbj1ni7/5rwODBn7rur6OR5pvY1c07XLXiPMVpco6OrO/wFt1LwYw1rnWEBXcFatpu8v3NcRCgiai0RUf0RsQrbExE13v4BEcF+clznBo8n6/gZa8yUfdCEtWE0HjO/zOua6J+on3uu8dhgPHgMWA8HWu/jRsQqW84N881Eo/FYnmvmHl+scXZ7ukF8o/ForAl5xqORPIY8B3hN8ngtVVfdL3rr5RorIur4ySkp5Sy3NxFnmiJDRNhhrPX0cmSNmFMa6jZ/jl3Q7pb2K4WCd1zl6PfbSexPC7Dbo/7xKDrSGZS5qosFHetEEi5+4XUFgNvRxDjOoert8zE5eJ1cMJfO2Z9e0FfHrAN7rE27r17qYG9XZyfHauknFm720V3dX3uPbdjwm6AeJgmtwG/v/+H/JPD7SaAIRbQyq2UNn/H+fo7x13uAE947T06P6vwyXY79BQe9dXwztlFRBeN11IzYxafZ/wAAEABJREFUr27r1u3b2sH4671Mw348EprMTQ0rTfYy5bCuXGRahi99ywgyvxG3TPp9nVDEAIunIJ+Wcd7Jbfb8FOH0ngvPEpYH7FKOOKcp8Nx0E899U8rvH2cOjbWawmGAW9TRV8DrL/pgnWixeNntCHecJYj5EomsEbjJC71V9Lp/FflengI3/W1fj6FgpcqjVMFXz5D0Hi75ay67A2rEWx81F/3Wu0U+d+qqzIQ/QFLLutSlEevORCVvqMMI3GEE7vKOhKE3YfC1EXi885HsNhiB0+Quabcov6kOI3ARxt8B9fwqS5ynSGnpBjzeAA+uqnM3pNV4iv3f/R4SqD0sz4sF5bN+FWRb6HCGgDia0PSiYy2fV6Pv4QHvoIcXOj+bazbz2KGf3iHvShO6zlL9VOc6/E5T90/sYxxfw/W8qFPHfAtDYlqR59XM/mbMe8uE98YRc23O1Bnud4hpeQ1e3A6abaXV9rRKqbQS83dKGX8oVX+q/ohYufo7rtou6h7qtxsRGo1svJ5Ut/E+Drh+5/ca432mYb/5NgsT3te8tjifw0ZE2PlgRFyWc52uY4B5dBwC4O7zIS73GCiMQfcObq3VrkE0YafgfPBda4Gn6q6VNmXzUrGUo/mznnT0p1GIFwzWsqYBLKPMPtrnoRX4E/ERoYB+BE8QgUv4fW7z0OtkJ+8BFgwEn4G5jxbwUl32vr274BxvDaRbvubdMM92K+DddAe4HrfHqP73Ye53yFNlD93rLlFvvZPF2cvUvj5fIPKKkCLiEpJCWkFrlyutAqFz3ckW3gALzcJx9lqegRsgmbap4cougi2lI6sBRW40WG+7Ki0SB1fQiQicHiRdvU2PmFLrYQAQxkt9l36SVzekVv7fxEN9PZ2lxxUYKQTTYs5Wf3U4Rf5n5kL8C090IIUSZVLK6pGUPVgsT2C5RnL+UAkW+JS1SI3meaTFaKx2sqXYua3xvYfafvSpbn36uXY++VxbH3+iycOPiL+v0Z07Gm1tK0YTVXoR8MNtthFY5z6SA8S95Q54vkwitKRxKfuOA5Qe1g/IKsF/dluM5PYl4igLrYiQDEn4KrS8zImxDP6y48wDbsq9TLODZtyU44PiLC+PBU80cyahGQfBU164feg25QXGC4fz5LpIjuvPLG5ubdaDlPHYi06z6uOh4l6OPYfrcYP/H+LSESncR0k5JaUMcCNI4L7SSW9hyFmdFG9kDkcvYX+QI+iOYJ8DlAgbQRxuHTz4KVFMFG8BHSjh8QQ4qAteDsSBRplfqJ2B6blajByFuMxLRINuG5kXBxsjE2UScQFyzhgctnhxvKM79+7r9r0H2rl1V/6p9ML46uDJcL2l8gFruOahR2HTLHUJwGMJPAbloiL3bSq4FUFYtLeQ2uG2CnhUNQJfyMZVYQwuoMMA3F0ca352pPn5oeYXR+qIL+2UymYKjK4haCzHbdBPKY2Um4lG1RC8pYl/Enq8rTFzxHhjS+PNDU02J4QnyvStZdBysLbgQK9Ff+cYM6YYy6YYkKYYbhYYzbqLcwm5BvKN+iXyHMMugO8EDwm5Wp4JXiqQa+WLCSDgLeFmo/rddmTgl4klArmkGGmcJ9oYb2hrsq1t+N1yG5DlYDhO0DWdxEY06IwK+XItUhFukUhWx8MblBYDhMdVzZVCqcooKcII3XRFhG7aENoo4MP9M2R0DjzePf5NPyKUUlZQh7giotIYczhojEajGs7oW1rxEIoIcv++d0TUeiKiVmR+WzZDndf1JRxn1Aw8Ivq8eK/czjPgXeWHNg5uRFQerhD7OwKeX20UsuHmyZOfZWPOi+cYfTHs2BhnY46NoHZtoHVVNmgOPzP87TffVqPMR48+wvB7u87LTTPS0H/Ob3/KvZ50zBnnjAMbfP01Z6XLgZRlEBGicUIBNVwRQVQPBbEg7An8K9d+gM7yfL8bupZ/V/W7XW6C5/Ur9DPGqr/yO2Lc2lhj+ZhXuycc+l5g3LK+Nhys29D30aNH9avfb77+usriMwxVDx480Pb2DvPHUl9TZp4AuMl6G0kRtREyH+4HG8T39/flL679FerTp880fPVro53HTIv8cs6y0Wtn51b92tRf+9og5p/DtSHYh3fj0bjKwfpp+qGo4bAb1Wtf7/kHP4Oae6jK3Xq1j4Hy6dOn+v777/Xdf39Xjb7WycPDI9lY6XZEhDL7gIzcU05KVY5QIh6SqtBwheR4Sfg0XN1ynNot9L1lY39/2N+/5FjO7odnz5/VP4IwX7uvOfBHL8yHaQVUK6jDfOSca1+PmacmvNx6jNy9e1c2ULpfbKz81v838Nff6PMvviD+Ue075/Oc5jaZhmmF575YDgPm+w4+u4Fv5hvz4Dl5FUea5+cO3Rjiah5OOBbLlzjPsaf+kg157u/vaQ8Dxj665nHoedht9ry88KEwdfg9xe00P+ZLtNM0Lxi7hxhC/LPH/uL36dMneka/ua9M84Q6ZvMpL4xzDlcWauGhNT147Hlr65piuRfWoUL7Khj0Hr4VxEVE1fH79+7J+v3FF1/qC+T2+eefIbuPdf/+Pe1sb5Fno2KLPaFlOR6PYBXhmfm3wrX0iWXYkIgyy2j3RbM8xLBcbZA72D/Us2cv9NPjn/Xjjz/p8U8/E36u3dd78tg8ZR07O7/QOcbiKbA8LVfPb/t7B3rx4pWePnkqG8r989D+ov21dQrD0sJfGSzrlvmprMFPdd/1WOYZyr4r6++UVnT5j4mMm3AZ0PEe06IDLX3egatuqf3v+FLL9RqP/528Do0d3Hdm/oclRiz7Yq3GiFBEyGPI+jTAYY8F64jHpeMnzBvisu4cHTPnse8mWOWyGpOMoYJsHf8+cF5nT/DQG3a26vpcoDOFvuues2ct9EOkUOWDucsHcyP0n8rpuw70/VZMzHhn5bFMDdqelFNSSrkiwnE9SERz6HF3Y0iJOb0ZMXaZRztSPL8tqKtQBiIqOcn+LlgzQHWpqVUR06PstqXI8Puiee0BNdOpcH1UaD9lCfU34RqEltvsyL5sUWHu8sHYnD3KBXOb/0uVY9YqG4AP2SOdHB6wpT+v+QI6RsJdB+z25IO6HRjQx/7f8/8k8MsSsM7UXOhQdeUhxMPhJaxf6HDh/XHOO7uNv17fj44OZffs7BSjxpR1eV7X5wW67XmoUMbEMmNvzPj3+crW9rYmGCR84ByM4UL9ReGcayCSOJiQVq6uXEOOVWRZ+f5hHvPgyiJ6/jvGp/ckhYkjERfhHAa5SON55a4pPCJCEddxJes/KWChDjALg5+5D10ozO8dZwst5wwL9mOez/r2k75qL2Wq/rj8TSDdPR83pb1/XNW1Jam3lXLy29LeHm/KPd6aZ8m76VufPc+LOPtrSfxeV3qEushLYASOCWdTGHUTWBqCy2hHaeOumq37ypv31Rgb95TGdxWj21LeUicMx2XCsjKCrQYJNriJqoFACcLXcFOcGV2BItVv93823HIt29L79UHXu8u4p02O3kXPSwWibyWGAXOgNJt2Oj9b6OhoqsOD82oEPjtdaD6DMudpZdUXpnMVUKVfoUe0a+rhWOJKUetxx15riG85Q/O+pg9TyP0f/f5oNB5pMhkrswdKzLfU7gxLXJawz3O238+KaVOPM0WEEsjJ9JIiegoRV139HVetd61O8+k943U43tV4jvHedc4e067lHxGrfabflSNCzuf8fy9Mf+DRNF2nw6ZbpUBdDECCSBG5OT8+wiJ68Nlfo977YdrrQPhyeJ3AQL3WSd3my7pguC8d9rpkuFxEKKeszJrsNbi69oOUsiKlS0QoAkgKveMizyp1yYPrtV4uGBAL9gMVyzMAy89yHOC0wT+4K97RC9O6Duuo2+R2r+r+EA98fkj2d+Y1rXW8M7OUhnTLLSIUsQZFTe6feEnjubrd4StQqQXgzq5A0BaghWcBOV9EKNypEbLhKPAvqxBRqtfKYyV1KaOmXHmEQ867RDDJRIQieji5Ar76GcyTFmDCMp+luh1JjnMdRi3xqx5U+wvlggE4tKnPGtHzGmG3j4Mb8vE030RFhBJyygyIPAyMSLRTS/RlI+xewokRoZSaiqLEQs3inEaK0ZZGW3e0dfeBbj/8RLceflz/z9+NW3dY6HfUbGwqeFmP5HpCplWh5bUUVSikSNcQigj1V+BPwK7h2CIPoNYLBQOyBR2bVBdx+5qmkQ+d7U8pXAB54FgeBqECLMkVHA8KuJ5UwxRfv13eGOJCl/8c5zSjp++YN1HTl3JwPtdtXKmPdMe1jAUvED589F+s9u6MF5UZC/RChfa7jycYe/1Fkw/5Njc3WSwnGo2aOkE6PSLMiEzzJtTE3+NBO1btMgsgIhQB6KOUkyoSfe1w4Cp+kZNY5okI2Rt+6PoVywi7QY6QqSc2LbFEgr8APpDoDyc6ZRjOaHzi2CQ4NE4YftPiQuGfI744UYuhdHFyoDlYnB1KxGXSGwymIzDp5hov0VC2fiHMIWaC8rjZxBB8B0PwA926+0ibOw/VTG4rjW4pmm2VxKY42BRrTO2N2tSwse5R8JfI6pFUoFdoUaFlhpZtElcUYbgFEqkil10iedER48YIeOwNwucYfU80py3T0wPNTg81wwi8mB1rsThV156jNxiDNZM0VxF6FwspOngO5VFWM27AqBp8NzH87mxtytjamGjSZAVzZjubasEB+fzijDpONbUBGCwwGLGjVIIvy3sFeA2Q6ItYoo4XOKAlPGMFOFGHLrQDUkZ2hmU4UhuNOuTXjDe1sbWjWzu3defWLd3Z2dHOxlgTKI2ov1nM1CzmavCP6PsR9TfwnkFShxwL8iwyHx1xw3rV1QW+qGMe6RiTHmOCl4jA6UGh1V3TCaWUZOBVBw2P9SkGch9+2rBjeMw7f6ZNo2akBnkm/C6TUmg0Qu7jsbxhzDnX+pz29yIiPphERNT6I6KWNd+ew9w2w+EBNQOPiD4v3no73R67N8Fp64iIVZ0RsZ60il+PjIhVfAQzwjIsXOczn97cuR982Pwcg+9Pj3/UDz/8oCcYdA444LTxwl8nTdHpCw4/3W/uizt37uizzz/VN998rT/88Q+438j/96YPjalVbo/p23VdEaGUkmoa/e86bVw9PDjEcHIs97/n+Jwy/d4okd/lO9ZAVFa+ggfRiggFfj/sFjLUetBJKibFeovDHctMgf/K7bxEFHgp6HfnQxE2vPP5TFPaaX7M3xFGrsPlF5MH8GqjV/35Vow7BRr++tkGPht7v/3mG/3pj3+qsvjkk0/kn84b+2Uu0254prrargbdHTVN384EZ9DpGIdTxsPx0THGpNf169MnGNSePHmC/4Vc9/n5GbzNZD3L0Nhg/XMdNjLbwPj555/riy+/0KNHH8sG6YY6PE7n8wXzG/MYDEQkeMhKCdeI5Ng14L1yw9+V8M0By6KX/dV0mkY0PeQuMWR6PRx0uQVr/xlz4x6GSBtZ/VO6//Wf/6Xvvv+uGlMYQPwAABAASURBVL7PMY45X869zOzmlFXbEAmKPT3XbJ9dEdtDnsJ4OCUUESu/FIoIHOZXmHEdlm1hXosI5qlS/xDgYP9Az54+18+1L55jNN3TKUbgC3RgNpvTHx1tNBl4gR980E3K9NHY+5WtLXThjh4+/Eg2Yn7pr1a//VZ/+MMfZGOwDZr3/WsZW9sYZiboBXMfZXNK9FXI/8QVoN4ItYPHDt3tkF3H/G2/eR/8DvdoaQerBu0JeHMbZ7MZ/J+iUwf154j9dbO/4LVu21DpMe+xPp3O2H/Nq+601NFaR2mzDZ3+OWkbfB8//kn+Ov0JRk3/wYLHivvL46g1b4zfyqP90DB/Bb4tMPNiHk3b49x+xxkRwTw/0s7Odv2K3Xr99fIPKz759BNk+VCW2c6tHWX03Lruw2pjMtkgbqSIQFyAvsXjKoHDQO9GIKuUsiIy/Vt6PWD8P3v+nPnxR33/HXMkbbbx9vTkDBm1CvLm1NBneQXHif2LSqp0bETewxD8889P9d1/fy9/GfzTT4/ph93lPDhli9CSF53qUN0SzG4B+0aSAsj+dWh5EUd+vQ213DLr7+hUcaOjhX0EApdd92lhnnVfV71Y6kK35jrd6KzblO9ZNDWjD119DvF2AWUKuJrnzRBSqpGDWwPrD0itB6/7Iy5LRvT+iN69nnc9nBnT1lO7yWMbmN8LjLD+YyLRP97jOI9lNIzFgjycb8H483rdMX4cRrAoiN5xoTu0xSKpNMiZctbm5pa2mGsy8+li0bKmTGVD8IL1zzRzToy9sTZYX8YYgjJlXN+CvObBfeiw6ULyjTsixA3W3VCivcnrnfqLVIW98Oh6RaGUkzyeU84qhBfozBwdaclo468cn4N9rtCu4h06fmuYehemvOatsJRVzy/5oGd/1ctaL4968zAvGtwaENXiKWTvVJjD/MedNgJP/YceGOiPWLP2d19p//UrnbJXaNk7FPbVQb0JWpnS9d0Lf5hj+BP+HiT67iux738ZfreG/y+Ro3XVYKFAp4r1C2iJlvliyrv86emxjo4PdIQB2P4LdHTB+3rHO9/COs34Qrslxlsw/kbsWTbZsxhj3ms9HiOhzXSXaytR5LFZHKaMPuCiyCo3ZKRKkKj3cGt+sn7wbdrqa47oXdPwPFphJoiPZR6nXUVcDf6PCNVGw6ndHgW9cJ93vOu09L91wGgJF7VIodejy06h+AferqkWwcMNzUtqQ7imW9ZrYl1Ps7/P05e133HvgvMYzmPSRtVPIh03gGDlyW6PUsP9s4+pEXgLRIwOt1NCelldcL5SMcI/BhMVjMHRbClG7EUnd9Rg/B1vPtB4izOvjftKzR0p7ahEf+bVYghuRfkCLTUq0DYgRIPTJYinIJwQV/2B/zqIgj9dgf5HXOstUeV/eOqDLtNxAYZwpRI8Dcf1iN4piBalKB192Sb22MGRZXAGWHR+2rL/nuoI4+/hwZlOj2eaThkT7NuD/o5I7AFEX62h0iNslxQcnoSpreDrDPYbnYGfqtWR1rIHMDoKcMvxkZIS513NeKxmMmYPlBUpgPs+KNXfNT/li9F19d3Oc5hTI0IRSSklRdh/Caf/vah1ul7gOh2OCHm/OuJszm5mfza4EYHMCu9Gi4qWtWYoZx7HtNVwWfM2pNl/Ha7rXXD+iL699puW61uwp7XrsOMtP7uKZT/RFpjsAzXh73hQv9ZAFVoPD3UP7ehQgG6tD6t/yU+If9CynHJOyg1nH2uyzSnRz6HkPCCC/I6zuw6946KuyhOuZVDQ04K/wJNhfgbZ1X2C+w84roaRreW7AmnddUDLdFaAvv2m77pc7xUOSa9xS9d5Kq5k+g0DyOqXqKUgx3UQdeWugrwSs6ZTNKY2AteNX0cVxLLcUEeCqURnRgpFXIKAKiSc0Nuuy5Te52cEz/6+sZj5hz0VlNLoeSxMMEUD706/bBXEbqS0Huk8PUJBQigCKORbq2sZrk6QFKQYONwRQRwe7gC+zYv5st+JEaGoMruc/OSECnGRHlchhxWihDITfWYxTiBirIiJIk+Umk2l0RbYVIw2lPJYkRopskTJEkxy+FQFKMoFSEopK5EnIokYRfAcoJBAJOczQgl/hOO1vAa5I3HTJjYiFBHk7RER8uVkcrO4+AkQjmXTLV2cyp7z9iAPMetPgn3S8hkx0CYXBHiShaf9YJmtd2DA9VWQq0YSZ5cSvf6gV544DOtWzQsdux2HhPP5XLN64DjjAGxe/zrVeU0jRVIzaqoBaDQa4x8pMxlG9Dxq7TK961hL/mCvad1YiPbBPm1z/9RW0vLedf5QyLd5D/iPCEUsoVC9cGLNX+N41LgQKfXRu7q8osb4eRlnX/AI0qxxaJV6V+h2Wf4sWafEhJx58RvDbUV0GhFuMAjm+YUaDLwJQ+/8aFcXuy909vqZznafa7r/Uo7rMJymi2ONFueadBfaKDPc3piYMDSU6VyLc/rvgkPMBRyw6Z1s3tetO5/ozv2vdOvel9q49any5IFKuq15t6W5fyIHg3Aw1jzGYsTYayYwPpaCDTLyk6GkeoWfHY8ChtuRQesN4kgKFjTxclvBy3CZT1VmF2qnHNhenMrG3+nZvi7O98C+phcH6N6RFosTtd0pLnkwDC+6c3Vlqi7m6tICvhdK0WmUQ+OcNGbsjqIg505Cjxe8YM/OTqvh1+6CAz5/PR31YKilD3oEco+OMiAKDJtf3F6LeDqqML9EqFNSG1kLMKM+Y4p/mrJmeaR5M1bn+WljS6PtW8j4lrZ2dvpDvFGjDIXAuJVpf6Lt6fxE1Z2ea9TSh6RDof68tPNm9CMTF0AGvAVxKaQEPy2L/wlG7ZNT2onhymMV1hG8NIwZux7r3iDU8Y3hwUaueuCJTGyIcJrz0FrZbemviFBmMzwajzVhMzyZTORxn3NWROi3uiIuaUVc+k0/4mrYce+C22q4DQMcHjCUjbhK1+lD2uBGXOaJiNrmiKvukHfdNS3DcQkdsbwaNo6j0Qj5Ncr4U85KiZ6ks2zUPTg80NNnT/X48WO9ePFcu/7/7TD8+rCo798TjEUnGIJmstHSX+J9+eWX+iPGqz98+wd99tlnsiFmG0ON63Hd5sGwv6Ko9q3n9zOMmMfHxzLtc4x+7n/nMb8pUtUtmqpwJPpmP+wSL9nv+DpWSEPRuCFOW/AQg5+nVlC9QiFROCI0/DN/LePRfwW/YMzO0OFzxuzpKe1Fr4+PjmTj74EPeMEBRuBjDnxP0XfrbUaONr76551tmLLx1z9L67DlscPYG6O/tV2Jdq0hp2UYbrzXmrPu2ai8++qV/DPPPy1/RtdfCr548UL7+3urPjDfTTPSFgd0dzHCf/TRQ/rgU31OPzx8+JD4bY3p75ySIkK+IkLmQ9HHRTh+HaoiW4rRorwGRieidd03gvmr6vxAAHImUPOS1rK+e34Y9iND97jMOfPAPgbWp0+f6Yfvf6iGtZ8f/4weus1n7AMWcrlaxnSF7hIwbdchwhGhiJDUI6pLk+BZzJ+Od1zI7V/KPmVZJik1st517E9sKO8xR98XTOW8uM5b1oFW02UfvX69Kxvm3UdPMdDv7u3VP17oaKe4XE8Hra6Go9LOudHGxoZ2bt3SvXv3MWh+RJ99rq+++qYagP/whz/q22++Je4zDMW3yTuRx5L5k9uCXE3X4Qa9y+ad9jrOcvD+yePIc7LdAVXm8GFe7DecdtnGOYbNaR2L7oPXr19jiOyxT7sGg/ChvxYm7K/QrY/+SfLnGEJt8N2ljI3HRxwue/xMWfvmrDMLDONzxpT/mG/OvO8xY9c8Fq8l8J+SOIRZIOe5PBfNWZ89FjvWgJxT/SMG/2GD/5ji0Ucf6cGD+/Ifnty6dbum3b17j7nngR4+eFjdO7eRHcbfiEA13PmqV6kyDPzroHIZfZyfotwARK4Femv93EM/n1g/f/wJ4+9P9Q8yHHeC4Xc2WwgRUyyjTw0YLdFIkVHCBC9R8zhfaYP2tjo9OWdcH+rli9fMvU/0/fc/6scfftIz6tnf29fZ2UXNVyjUtUWITNbTlDJ1JUkDzVJpl84tuAm6vMql9/f21ap4wB0ysKdTQail2O3YX7UVHX19HaW05O3zFfX/IALL0OG5ugmWSrPPQ3CVtPKsRQ7ScZr96679Bts4O7+IiIGCFHHp13tcEVHLRATtLIzBizqHeIy4+MRGF8b59GJKvPVgXmVVmFe8P1pgiO3wu9XO/ybizSjHIItQqGEf4D3VJmuI1yjXO6zFhf4RfGXmrAnr1ybzVv0CMKfKw5y1csE+338QWJB93y8m3oOieKgFT8TgEqXgAcfwgKcWq+UJB2kRPCMpod/ep2TWsIDPBXVM2WvOGActG4EuM55Ah38RYk8s707ln+1EYwgX2S3ojd2W8h1tcniozy7RsEHlvh0wKEPkGzfV1DjLnwlLnWXAunXOPuGUvdIha8Iea7fhr4Gn7CGK36egOaKwkaFdaEMF8XR8pUmzZYh8NeJ/04M2FxpuCPe3gf7fv+okVSTcQK8ECnNmh1Gvq8a8wpqwYP2YMn+csr6z32bPfXp2ogu/+/rXscjXMS7asmC8dOL4S4lx1TDuNrY3tX2bd8jtLdVxSLzTvZWq0G93oQLv3fNXa31XyXenefh5TTU8j3kuRYSQv6FcHZwkVS7t/k8COkLvykA/Cmg5B/E7z9x7NOaoBXBcxzpc0IeIIu/LDCGUcgOqBCBtORYe6/C8VsMudy3NtCxGispufVjkfUA3Xiv535i6ijRN4w1Spg+q3i5dF+rz1ifBUovR9N5dPkmgFX5KHQSMln1WhZJaTlXaaNTGSIsywt2Q8o7y+K5Gmw802f5Im9uP8D9UGt0j7ba62NFCm5p3Y806zm3azLqaERuApq7jysBj31dCWseKV+J7VnnaP4DgW266h3rpFTy1z34TF/beQUcFZsz/Fb7Nq2qMalrvd+z7QMsroBARwumh5UWdhX4rpt0ldezBu3loPg1NzwvG3rkO98+1v3umA9yT47mmPr8kj/O6bAcNZkldAQpT9x24Jk0WDXD+BWNtDrxnc7lVGmw57L2JYb9yqBmPNNnc0Jj9XzDnirY0nIMZIWb6UlRaci/3ES3GtgV7o44wHUkOKVEmIhQRjONU3YjQb3FZR1yX6x3guJRS3VP6ndX7Se8vc861fnE5r/m0O8BlnN95I5Ztc/veAshcuV3vOpxomobjXd+0vn/OWAfnMt+G81EdckpgTS54uWU4z3Ug+etRhJe5cUyTiFqeoCJ4Ap4ynGaYN8O8dKVT5/bSfw473v3oAhRVINeUkSPICX5x3b9GRCgCEB+Bew0kKlyh4+2uwfV06E6/9nU1JVLIfVbPF1yP6YoL/sxbzY+uLXj3cB/WMHzb31rHTc/puIs1tPi9tlQa5C+GaQLz8U5Q/d93Vwm8SQKZaACpb8lFSn+n1ageRnB1edzQiNqBtVwo7K7lWQmBOOeLCLncAEf2AAAQAElEQVSTI3pXdt8CkzIiyAuqX0s/4SAiIhQR4sFtV29ccO0Zusd6Kjx1VSGtlB3sofLEDVmWZAlCV4YUYdfQWy9niSAPiMAVwA1coxYMEUqKMEKxdB0LF3WQdPCyriwwqOGKoAwKnAzKehKIIC6GHL1LlMJ5UhIehf8xcycWBaPB+JtZzAMIdP4LLdCWzAJvJBbvxCIQ8ASEGI0qVDzLOyLVwXTJRygRtwL1O4/1KkKK4EGgY9WgmZJCEdchrj4OT23+II9lAGaQFgSG+N6tuf2ghuqs3D7UPylJ+d5PLaqAhz6GpGt0+zpJpe21LN5KmHB1r4Xdf3Uh9AK2otXxPt3WCXrOgaEPIua8XDufeY8UakaNvKhMMAJNxhMORhtZroVKOiaTfoLp1CE7V/lbwjz8EtblcKXu0EqGa2LUG5fzkSH63PXJgzvEQ77cVrsVRNd4uzXi6sPRlyi8I/ZIyNxfd2Zk1hi8DPjnm/0FaOJloPBi2GEULGfHak/2NTt4rQuMvud7L3QBpgcviXtVsTjeUzk9xIB4omYGMAY3GBEbFoLwgTkG4Nl5ywZLbG7Hys0tjJEf686Dr3Qb7Nz9XJOdj5Un96XmtrxpjtG2YrQJNsBE0YylNFIBikxvJylC/VXEsBWNE5oJHB8KkYenfSHho+0erbzscmoDMzMwlXgBLvMztfBuI/DF+UE1AF9c4ILp9BADwLFm8xPNMADP23O1mlHnHCxAK2EIzqlTgyE4dYRZ/Aq62yHL1ofgGLdmZ2dacFBUiEvI261omGPTEkE/BP6AunBFH/XQ4Jh7kFSUcQGyWIBZJM1S1jw3WowmKpMtxea2Goy/k51bmtjd3JI3WS7dzqZqz0/V0r/dyaHao321xwfS+bEyhv8x/I1pS0MtPY8t4m0lwmGElHPIY09wM6WNw08Dz6Dd0ZbrY0VcjlsgmzNkccKBmQ8abQCeYRSwIaJlPiCbIpIiosJ1eGPocb/Bgb6NJ5PxmPpzTTdNw+VuxC9ERsSNOSKi0o+IG9NvioyIK2XM1yCLwXXc2zDQjLikE3Hpd3rEZTjiZr/zGUM9EaFBjg0vETlnJeKc7v7wzy/bwGMjjo2/vdFtV8ccFLmPpmyebZRx33qO3dgY68HDB/rq6y/1pz/9Uf7q1z9pe+/ePW3wwiKujr6sQBcUUgQPSR26PcfYaro2dB6fHGPgONOCg+SIqDo6Ho2UUyK3VJjLzadLm+eIgFZN4lHIMKAj3KGNSzB+CiGDBCmkAZCQL6cV+OkYs27jOXp5hlH39ORUJ7S9Gn0PDnRoHB5q0HH/HPQMI6BpWB9t5P3s08/0zTff6Fvw5Zdf6eNHHy8NeBuy/qZIiggF7XJfRATFQ8Gz0Ea3319+HWFge/nipdwH/llY/7TsUwxBNsi5j2x09rpoOpu8IN65c1sP7t/XRxjF/LXvo0ePat/YKBzBaEX+3twX5BERct8bEa5ZlxeTKJK8DP8Kn+voqGdd1yuZWldf36ATZKNvhWGt5SByirxPtLe7V41eNqi67f7i2QbFKfNDIL+UshLyqzRh1vVZdn19NXb1qFVehhT8EwglyYkg8KfISpFAVk6NMnOouDr6pEN2i0Unz08z9iQdcUJOESGPmyN05PnzFzKvP2EQtMHu9S7jhrltin54rHTQMNxe1xsRyrRjMp7IRpfbt+/owYMH+uSTT+U/pvgW4++f/vRn/eEPf6hxHlP+A4LNjU2NMIK4/SHJSClUAU2Hw7FUZJm06LRlbR4u0dU9lnm3DhlOM3+G/TNk7XG/v7+vvb1djO+7GIJ38e9hpNyr4Rfop3XS/WPXhmD3k8t5bp8xX7iOrvLQIqsZMpxWzFn/bNit6ewRCnmkgi4UeFuw/5uRf64OuQXt817v9u1bevTxR/Ic88knH+se+n7r1o62OZS2bG5j7L179y5yfMg4eIQB+L789a/H3aAjiEWyfOTahkeo0J9MAbjEkR6BFCMpKgI+ii6Qice+v45+iqHfP/n800+Pq/H38Ii9wdT8ShFZOXvuaqo+pcjVDQ4GEwjCYu12nTRPUoIZVmQOpOazVqen58h3X09+foZOPdZPP/2sp0+f6/WrXR0eHdX0Xq86BWUT9AJUOgraYAiaRvCAPvGqEJfjDLz/6HuoNhi4Bn0Ow9z0PR1QQMe+o+oMOtG7HfLvVBBWIb0U5+3Rsw+tgY5dQOqy/fjeyE8pF8Gp9+AfXCLN2gCC731HhCKi5o+Ilb9G3PBwW4boiD6/4zwuvCc6PTutf/DicT9hTfV4mLLPcprXCuftx/cCGbXIiPbSft8VA/HqRn1KdgH1aXkFej5qRoylbbku1z9djd9OvjzHZOaeMe9dGxiB7Xf9LQdAc/ZzHf3lcIULgL6KkN0Iuwm/3SAVXumb2lF2Lf8K0pw3JXmeSznLdeXRWEar0JT6ZhwkLSjX5aTCfqalmP/PX6Sg6hJmSLFTpQb7qbGuS8TUQ1bKcsv88iATldebB3nrvealWt812rK1fiQI1P06c5j3+d7bn2Ps9c8/HzFv7r16qd2XL+SvgqfsKZzHe/wMgQQl2OKJHAj7CROE+3tI60P/rz//d7X2d+nNXoTiJQ1Yk4q65VxaeN/1mnvO+97J6bGMM97tp9Pzfq21/jIu/CVvZ1dSYkyNGOubrK/bt25pe2dH1RDRMN5YkwtjdB39LBGU/PDbpX49gnEZy0rtvifq2HbevmjLvq5ljen8x1WkFaiKNkY4D8AN1ttQ/48h69uCZvooQNXP81/4LvBmdPDeVv2wbrTtXAvOa+YYfxf2V3emDr0p6IONwDRfVbeY8yjct9WkQHHcKlJXLpJreHBr4C2PEibL/sUuQNRynF2ZAYOypvVLIJtkGpK0xHqZZdSaU+R0czBEunhUBhxTQ3jgj7gC8Q4XdeEsODjXCiSV1UWjVo3mNuaWsbq0KTW9EXi88VCT7UfaAOPNh8rjewrOu7q0BY2NWmbRZWhlqRp6E3qVVv4ahw5qhYAf0mt46V+WE/xpFR9aXWXlu+qp8fVxNf7vDr2D5noSstQaYvBT/xr3hN7jXqMbyMHQWtxAoSCrjo0Daq75rGD8bXVyNKvG373dUwzApzo+mnIW2GmxSOrIX7ANdEx2RoGm9xQ4lfwbbtB1BqkecQv2LHNQ9x81rlNX3QJtXfopk9href4ds9eyGylkkaTcqAGJsKiwwEhntJ26JRzntHDbGTPX3aH9ETF4P9j1mDf8vrgO85JSks8ZjYZ2OBwRigg53fm9xxzguJxzLeO84oqImh/vL97mw5nsDnA4oqfhONflPa1hv3moeXhEhFyvEREWnforeuf6E7kPURFR+YxYcxUkG1qjJUUQN0Bc0DFvbr/7bHAdx8Ang2qZFEkpZ1lG5nFARJCeriFcSDzliypWPNhvutV14hKur+oxeuSoQLdcV8MZ3Gg81mjM3pt+dFzQt87j/HW97Nrap+a9Q7eNFj1c4LeMr2JR3+9b0p2/bzO6T70OVzCoHG+eBriuwW/+r8LcvCcQSkSsZONSweM6iJLIp7dc6SoDiBOmHVeZpDG1AbiOqzQgZqEORN0gC8bCcpmIqJ3rwWKLu5ETnQ4i3MGhRB4jIhSSIkKha9d6BOlXUpc8mic4xik94NMdWQ+L8JufVTrhbtnBhZdvk4wIpRSK6PmKsL+HQr/qeqMYDMBdpRWJepZwRNcVlKitWKBkHTwW2kYRJ8NCKGIJ2ZUiwg9JuFq/gpggIuQseBQ8jATBxIwbSpIysgLy4p7VRlZnEN+R3lHKf/lTyDnclzyFIi7RpzPJrDIHUUEeJgvaseCF2gdwMw4bFxySF+SekHdKWZlJICXrhfOnVZlCuaswrZtBLG2pTx5ImbIw8NabmqiHp3lY9rkJeLGxDltvVnUz1UBxjZYbeTMiQrUtmfaAiKgTyYyDNh9wVEMDukfNyilrzAGADwLX4QUmI5OIZJYAtdMe8yOuwcX7q2/TuA7r3Bugnwrw2IaLKonrldJEKbS6ypJX519Frnuc16hxyJEbwn2IstU/xNmtEU52AKrkqXUgx8JYKUy8PrDwwUUmb1OB0ZIXxcSmnx0QBsETLTAIzo8OdIHR9+TVs/rF7+J4Vzo7VLo4BkfS6YEWR69lo/DZ62c6ff0EPKsGYRuDGwyqI3ZWY3iY0D/jlOnHsVIaK9KG0mhHzcZdjbYfaLLzSNu3P9HO3c+0ffdTbdzy5viWlDdVgk20xrijJeA8Eo0MuZV4cO1r8XbyS2xByIVxaVf4jbBb8MGPS1Y5qOOdplUqCwW8Bi8/pZuptBdq4X82PdH5+RGHroc6pe3T+am6gtE4tYpM2ZGUx6FmnNi8ZDUhZeaj8LhFjzsO0YyCv2AMVrsQuzTq61YwL2gv3EFPRWQQioxrPw53CXJVkJO2l0AGGCoK6HKjLo/U5rEWuF0zkSabylu3NLl1RyOMwNFMFMg/Iqi3gFaN2zw71/RwT+evX+h89wV9+Yo+PZAuTtXwQjhWi+Q7JWRT0I+uYg5/nRiyGuUspgX5sL8azDB6zGlnJt5rWXKiyI7McVb3ggO8o6NDHR4eVMOfx9KQ32meAzz3Oc5GrM2tTdnwO2Yj0owaNQ31pqSIWNH8ez0Rvx0t8xIRV/hzGz0WB9f+t8HljUQb1xFxlabzvAum3zLujfV6O9bQDj21jG3w3N/b1/NnzzA6PKnu/t6ejo+PdAROOdC8uDivhpsW/XUfPHhwX99g5PzrX/9SjVQfY5CxEXKDlxWnu//NV2E+tBvR8x3Ru+5jz/Hn5+cY/hhr8EiKck49aHcEMSFxvwGr1RCv4Sq9p1jXBjCeHEYD7VNEKFXaxFgG1Nuii3PGq18MzjD+2shjw9f+/h762euov/o9xPjrP1hwvo5y4nJb72Lw9k8t//lPf5Lx5RdfVMPvvbt3teP/L41DtPrCRt3cjJeofNjvcV7oh4552WPoGAPP7qvX9avfxz/9hPHnx+p//eqVjhgv7gfLjqqRU9b21pY++eQT2Whog7P5+Oijh9qm3gjmCsuBzEvR4OvviCUPNRg8B+Al87IYAd9D2uAOcXbfDue27CFXM1nuo1GjZjSS/fWlhr7o0BHL/TXttkHt++9/0OPHP8t/iHCEYW3K3NnB0JDfbihJcg26dg21Oa1H1Hw8a5uTIoygnIEeQNv0iVCQluvcNdJ4NNbY803T80s2tfRTS395z7Ngn+Y/WJmzT6tGe3i1cdAGURuCbbz31/Onp2fyWEspK6ekCNcL7ALrxoRxY2PlbQz5920I/vQzffX11/rjH/+kf/u3f9Of0C338UcY+G9xGDuBr4iAn7b+0UQLL66jb0NQR1JikESEo1CzUnnw+F0whhfo/FXMOeBYLDGX53DPwVOMTR6jpxgvPB8cMl/vV6PwXjUG2+DrsOOP0F2PD/fllPlibiMv46qlrlovruu0vkdE5S/hWkcc77qs367X48v8byCXea3+OgAAEABJREFU+/fv6fPPP5Pnm6++/FKea/yHJ/eIv3v3Hgbf+3r06CPwMf4HsiF4c3NTXjtCIV8RoQigcBDYZU11GJVx/88rfy2ykiKQH+tqps9KCZ1fTLW3u18Nsn/723fo55NqpD0787y4ULvoOLQTZU03QcDIzDlJTDNCZSR0NqURhzdjMFKKRoXDpLn/QI7yEVkpNeQLbxGYb+c6OTnTKwy/jx8/kcfFjz887g3OB0e6gKfa525XwC+8ml/rWRAW8YW2wUSlyYM7wLtuF5CGXEHhddBC9VdZ5enD7/MsZLqGWAvDbGEusH50uBXsW7trKIRrPngrtQxcQYZ7SR/nfW4XMMh72V4Cyzh8/7A7IpRSknU2M/8QrGPQf4B0cXHBPDSSx0LKqcafsU5N2Vt6Huo6dI/1qF2ioHAF2ejGK+g3QAUeexEhgVBQf6aeCRjjT2qZ6+bs5Uw3IiRQqMvlRk1TeU0pU1Mhb1vnjq72jQVoDuzWYhSNSjOlwJ9A76Y0+EPrl0OhJIVBCDdTZx6NFOz9FvT7lLnlArRw0KVQR7ZWunQdD8xJt3Tt73UGHzQKelaqO4Th2bfjoLW6ob3yrzxkhG5AI8gfbjv8dKxXc+a/85NjDL972mftthF4//UrnRwcyD8V3SHXRNkmJ+TosZuqTESc+7MCuq5B/0uuIgv598S/qiDLkrHBXQZXzjLeoqlxDr8Lkg12DC0lxkVEpznvbWcYf4+OD+U55fzsVFOMv7P5lHE7Z+1aqOMMoKhjyIXyKGk8GWv71rbuss7eun1bk80NJcYgxMWSWNFJ8rmXoSAAIkIRQeAfff+6OsPzjFy2sB53yKJDFkURUcGDG79CIo6HfJXlo6j6CF36CPzL3ZU7miDW3OqvfHc8DWZR5q+W+Ws+u9AUzNj7zRdT5vY58nBPu53GzU1jCrw5gdihlN2bQBb4WD7hTzXUc+lYVb7xfahLkfe5zZPzmfzgVjYIOC5Q+KiZHFpyR7ij0Sy3ldsO3ahAnzrOhdtokNtIrY3A2lCJTYW/Bh7d0WjjvsZbD2UjcDO5p0ScMBK3saFF11Amqe0CfaQ+Gx2hqRUCrhJYd+1fB8lVaDe5jrsBLn5D9D8iylVfx1Cv41f+IqvvOyHyyBd9U0BXOg3r6ZAWYaqswBh/eR3SHOPvxVmr48Op9vdOtfv6WAd7J8yVU03POzlPoR+CftVQVpJHToGo66mu/VcgQoDquspLWZWxEXjRdfR3R18D0s16gX7Kuc6/G8y5nocTe54SfZ8n5vSUkvr3YGhTrraP/Z9dEQ4F6TxrPlxo8hSOhisiBu8Hu7W91OP6vD8c4HBEsKdpNBqxV8PvvK7A7qK+Yy1YcxZy3gFOa1hbJpyVuFym/UbE23l0mQEDfbsDnGa/6zB/rnvOvstweEiPCOSSFMg1IrmIhdq773q6s0gvtYfxrN01Cfm4Lxxdw3hc5wCnuewQ7jpC6EMNk1dhvkK1r3NSTqn3212mRYTEPSDMvuNEEwzodQa64TbfBL9ru06TSdDOKVFXVs6NGvph2OuPfHZDHznO+ar+UZfbVlzHGlyP6dpdgb73O0WPVh372w4ZdXaHsmt8unzHmtSRx/wZvcyWbXP7KuCAG++H3/Cvt+Ed1JLruxFEmtEKCFR3aIA7GL87pNBgp0lRB6oFaoUfkHKW44yoikn3LBnFJ9mvX7ioaz0HrFVVra7TQEH4FfBjvjoEvgo7vZboqUQkBag8VTcUuBF2pQhcDVfguQlE/4p7UDYX7eC5hU8rVuUZPh1P9ZWHnr+Q//HgDifjVufGRy1LDufsUQj16AuwGK9i7E9M5LhkLqCuSFVWpc8+PAku2asxBK3DgMFOfqcVHutwu+bzBZPkXG6f00TdCT0YEEu5O15ckOhp4uGufqJvvJ1ehxDMcN+Y56bICBrK7TSXcz+YvwGOo2KS7VvC+d8Ck8spyf1lfqx7dZLmZcWGiQ5GPR5GLCReBCcbE21MNuRFYswBqOMbJiWXNy3TqLKiHKJd8kGsw4T+3tu0Bwxtrno4jB3qWfYq1fftvxqGA8uCVLgi0OcZ/M5LJLfjcWo+XAcB5BEvuXpPLUaIXOtP8hNTE6vLFoUXu57fVgVDnnczgfHPRr1MuOnmymz04+JM3emRFof7mu3tar7/WrPdlzp79VQXe89VTvfVzE80ac81XpwrzY6JOyD/q5p+jhH4DCOw87Y2FmM4zRhMx+VCk1ho0ohD9ZD7VMH4MVKjkjekybaa7bua3HmgzTsPtbHzQM3GbUX9v4E31GEEbjXCJX9keTNUwsKk7bzgqoLjn6CN4TgkAP3Chq3P6/o8XpOKDJclLF+Da7/kyT064johqo7N4YKX5VlFy0F7RChl5sIm9e4oKxspYINCHADpYqbCAV0HCgaCwngOFrd6UOT+gws4lMwr/mIEMRWhEuYx0d4laEc7IBq1CdMs6PJYXZ4omk2l8ZZyxY7Gk1va2LqjLbAx2dIojZRgLeBDvNil8zPl8xOF/09njPyz/Zea4y4Od7U43gP7WpwcqDs7kWZn0vxCwbhMGIUzupO1UIb3lOAV/Z/R5jkvjwnZjBmvE8bpaEydmb6ivTaadMzbHj/dMv8Zh+c2jkzhx+PdaapX4VmUU5a/JN3e3tLGZKLMJjilpAiERA4tHXv/1eG2GW77umu/Yf4HN6JvWEQooofTfy1Md4Dr9xzr/jrjENlflO0y1p89fyZ/1fZ8+ZPPxxjyz9ARfwl7cX5R1yHPtzY++evSr778qhp+v/3Dt7IB8tbOLdmQZR6HuoJARKj2WXJI8trmr2Z9qH2O8Xc6m9a4RD6/ADTNqPZ7RJ9fb1xDvF1D6p+ql+u2p9cgnugeo0rVEWEnAoetj3M2pZbFlHFqeRxjxNo/2Nfu7mteBPcwuh5hCD/BEHNS/1BhRj7X4fXn1s6O/BPLNvj6S80//vGPGO2+0kMMsDu3djTZGMtjwHLLzBWRQpaF4eb19c8xLp3r6Pi4GtT8FWU1ID5+rJ9//lkvnr+Q/x/c+iUYLy+u2/S2MfDevXu3Gr38/8XWn5r+7FM9ePiw/hSu8ziv+9uufsVlGf2KYpdFaOR630REbX9OjGFgviz7Y9r+GuOv/4/pH3/6UT8/+Rmj1yudnpxW3cgpa4ReVLld6W3dcAVxBo6725AI+CaePoiUJHipENpBdEE3atZlvPM0I/ffWE3TVL4jyKhgLBT46tifLXBbwh1uV8PWIRtFnz9/Lvejx9Tu7q48z3l+7HgHoEpFBDpZalmvY5k6RuMxOrOx/Flo9+0juW+tVzYA2wDqsMebvza3DowpE9HTMl3LFMIK2uk9syGzTWJh/u2Ye/1i5XHYcqphLFiXFvg9Bw9o2zm8DW1baI4x12PWhuAT5oYTjBvG6anHxanqWGYen7IOuE/d1jn62tNbIB+jxbDZwl4HN0apfvPgvFMMXTPmAxI1Yb6/c+cO+t3L4GuM4VXHP0XHMZA/uH8fY+99PXz4APehPkLvLRPPT5PxpLa/IGvvzwqKXHUnEAS36a/D/e48/iMMy4fs8CX6s2VsTnWEYd99+Iyx+PjnJzJevX7NnHCKXBaQCrTnBsKk+EbkauHFdCPYM6DPKTUKoAhkU5A1OSMr5ZEyaND3zAt42xbmnfP69fWTJ0/rLwL8DA/PX7wgbk+H8HZ+dgGvC3guCtbbBP2IZILwpQoCv3BTlhxuheFSvUvk2t3HlbWY9/E6v3FTXuJNlL2E90KuF2nQlq7Cc2RX968tMup6oMcFoRa7hjraCB2efQ3227d0K33Cb3NJcr3VuUJjWb5PeOszIhQRb01/n4TEnGRk+s+wv6WNJ8yBnlNMY8S+yrCOej3w+rxgP2cdd1zLOLZbrGgu8DbAakTAMzpiVyHfrtN1j8ZjjRlDDnsse0x30O5lXhQRyuzFRsxZDfyG0H94df2G6ze0ugJfKNBJ08zZYwAsXcdHOD3Ip6oG9g0gRhGhWie82QhVmN8umF/OWI/nnAV0ZB7Q0ofVr75Xi10e3OhUuYTHpIG8zO+AXpvITXxPAQJv3H16oH9BvoQ7gElOHXvhObxdYGg7OTrUAWuA/zuHPeYNfw3sfdWC94JatvY9DeCGFPx16DmtQKZvr/8Nht4RAa/IpKe17n9HkX9GEu3/Z1T7z6tz6IsP4cBlhvz2D7gaZ1FGhHJK6FPRjLXZ6/VR/SPGY9a1c4x8M9avuRas/Z3HUNU3KTOmx6y/m1tbunXntu7cu4sheEeZ9zkx7kosNcku87Y5kC/CdgZEXIsYEv6VXLNowFOIeYzG1LmOgRjIrqK2g1TccD4/yIv3hhsCN8T+q0Qx+/Ws1H5zCCz9zDpacBY0m0/RjXOOMC7k/dic9/6WcyKvxX3r+mdP6Ld59hT7529D8cOouEsNT5NB3/ZQvxbBVj0TklRdwp63xb4DjSHWe9kBrRT2S2KgFHn8cQaCUbcrI0qMIbKpNLql0cZdjTbvqQEZBGGNb4kI8nHORT2oIeP3kpbgDQKVtkpac/FTV58u1WyCwArichjn+h2QqXHoQnWH8DLwD3PM33VcVh5Ougy+1UdzVmle0zvmNaOw1ncI1C6OWLK1mHtu7Pr/7/doqv39U+1h/N3bPWHff6GL84U4IlBB1oF8mQJ60VZmYAhC3EgZ2TmoXnZ4icNvZsB62P6u5iu8F3RasLfyHqaFIe9bxBzr98HJ5qY2OftqxmNFSoBC0IoIBXlS4AJi5XeXuveirQ5HkJZCqYK9lsNr0G9wWaau0+dJc/Zi9lveKSX2j2N5r2q/4wynez855HV5w2kRUfNvbGxU12uQyxoR8YvcmsZNmRzfdZ0GHld1u9MoEBGybJPlFMg4iKz3ylNDb3u4L93R1a2ZioN0fO863jygQNzEUa/DhX6qujiE7VLS+U3GtUeE3P4VciJMHPER5OCmIg2oQbSzd4mFpt8hWhTYOmYZGD7zsnuJFv1pFRGqssi57gFyoj78KWd5n+/zvWbUKDeNGpB5B8gp9eUi4KOvs+top9u3DnTc/T+gI61tOxXvO0jzmmu0y7DdiiHN8R4foFRQB+2TUeWG5OyvqKz8ro90E3WLIKFIFmJEKMgEW3JHu+FzDlHmDJSFGwWjKSWEmdXwYmeBOhyUkcuC6hIe4vD2N2mOM5ynj3zz6boL9dwEC87x1aUo4sRb1CHoqhhsCgsv3hFRlcH8ZRSh8khcRFC1IVxxBfAdNUzyW10p9F4XDTCPRjd0ujt7aBP+SofKYin3N/hzXWvVrXlr0f4R8nzeI9BiES6U9DTd4Rb1kfWpQn01ps8qMhNHTE9AfS4cSvrpMCwjX0J43J4KBkrHQBjQMiAsf+ePCKWUQVIEFcl9U6BBPRJxvwwtr1p86f9QhxqpefmE38q322A/MO9k+FCyNb/5SowBb6I8LnwIb4NAga4nGR8CbrIgbGxuyAuDjb/jyVjj0Zgx0ygv5WOJDOhLXHoAABAASURBVHxd8kIsd62Ih9Nxfqfb8nGv4SIb+4y++v7ZV7zu72PefA55oEWi+V76HIIs6dTBvQw7ihw1grQqgEs30MnwhhSUaNEfwCa/sKkviwuV2blkXJxi/D3U4mAP4+8rzfdeaYEBeIFRsD18re5kT3l6pNHiFAPwGQbgM41mpzUuYej118Dtya5aDL+Lo1dqT16DPensoBqKm+5cTZmpgY/E9raABf08BRedNGODNU+NFnmiDiNmbOyo2byjZnJbkbelmMhfApdoJPLxUFn+E7Tktg0g3hupTkltAGW1+Dvczi5xBbcfx9a+kGQw1sgT1BFqGNZGxs3kNhol6s4gUlIEZSlWqL9QQ8dCO8eotTg9V4txrcNwVqYz8ZatxLzqlwZKyDDPBT4roNHzS6z95GA5lnk3vy38tJEJj5Zo1Cb8HBTbEFxs/J3saITBfLJ1l03jEpu3GTfb2sS4vjmaaFRC4a+Gjo8039/VfO81oK+OdhWnh2pmJ2qmpyqnBzrfe6GD5491+PIJXbir7oK0MtdGE9ocJaRTYHahjhdDr22eBzxGbfy6/+C+Ntm8egNoOc1ZSzyuF8jHsLHggsN+6zbCRTxzDrnPdHxypBkvn2M2vLdv39a9+3fVH+iPhUg4KG/Bgjo79Jj69a911fa8gyWnr8MyWw+vF40I1bkRNyL091ymk1m7DZOasw/xYdAuRs5nT5/o8eOf9OzZU4yeuzrDoDPlsMiGHRvmTk9PNecw03OxDb9//vOf9de//lU2/D766JG2hp8Uz0m1j9BzG32sE8GaPOxtcmIcLloMYae8ZO3r8OCw9rn1wa1LOcv8JfIZYWJ62xXXEtbDg3+pH8x/feZlmDEnUNjbuG7L4oL2nmPsPsGwtX9wIH/9fLB/gHHlCHmcyoapOfs295d5s35aLz/7/HMNxjkbqB59/Eh30FuvWU2TlXJSxvA7noxWL0SjUVPbaS5bxsM588UBBufHGHz/+7vv9P3338tGUPfH3v6eTuHLdVtPPJYmHMx5bLgvbBD8AwZ4GwUfPvyofm08Ho2ULMOc5T1bSlkR0YvgH/EcxDzUtVa35WeZL9j/MoDrF4yvXr7S458e13bb9f8p636wzhX6KeVU25Fzpkj5gLHvNvcoslt7XYX1xnx0rJeWqeAvIpQiSWTr2Gf6pclpCTnm3BDfz9giX0TghInJeSot9nDiiiAe13Ge3/xl7LNnz/TTTz/Jxu3Xr3drf5p+QBtC6gY+KOf63GfWrw3mTxt47969K3/1+ymGT38B/O2331ad8x8cOOw066LnXssIMnL9FbSlMupIsGSv8l1IMzrGq1+8jJZ52qh9xFht6adKh/Y5X0u606yPRj/OPR+3HGS01DtgUV8ond86biyg11HedBbo/RxD8RQDyZSxN8WdMSe11GcZbHPo8fCjj/TNN9/I843HmP9f8bv37mr4qef7GIE/fvSxPv74Y/lr4C0OqxvGHM2Ej476u8pTob8lIepQMB/pLVdEKDcjZdZUMmuGceaQw/KnT5/qv7/7b333/Q96+vSZDg6PdMGaPp3ONbVLvrnbVusJSTejsPYiRi3Y48/mLXNqSz9IKWX0e6TkeoUOgoTOJcKJNT7Ceh9qFx2HUVMdMG++ePFK/kn4Olf8+Fj+o5GjI6+d80ozIuSrlKIaYdcR78CyxDIH5arP7nXUBPX5e/+7ny6/zLGai5fhlbOWZy3O/BfrKYLrcDt0tQVVJ5dh+wvpIlyYL2jwksKSZq3T/l+CiznPujv4h3iHryLiUhIRoYioGSKuujXyLY+IqOUyc5zHv5GYH9y2KePDBuAz1gkX39zYlOcqr8uG91Wt9Q+9ahk/HfIp79HfpmVQc63brkLQDvSxkceT56EZ49S/EHIBH563LnkcaVjbI5gfqbOFhwVj+yYeIkIRRsJNcvvcjgj7g3pxnS4ppAqtX6SlplEzGSmPGnbc0gV7xbPpuebsQb1/bpPU0d/2u8cYcmsaYe0o6oixfHp0EnwXxq7DTjPsJ9o5K8gEJ5Vi71IHHu4+jtbDb8dWtiyBH50M+kL0SWsZsq+y4XfPXwO/eql9DMLHzC8z5r6C3KhIEW45tZUlqOH3vN0M4/es4ybaNE+1b2juuntT3v934yyFoXX2G0P4l1znXYfzD2H70R8VdBFtZl5csLaen53LX/56nThFF+svdMymGEBmqvMH+mq9j4g6rv3+5q9+je2dHU02JkqZAUZ6qXAdb6Kv/X/OM8Q/2hMREijIy/NYYQJIhBPzcIh/IS4e3Hjecf9ihneU/QcnrVgtQlnQmE4dc5b33t6PzZhfjTlnRe1y7+b5EnHot72on9p/W5o3U1s1+cbkqE3znNiDMKwFeY3B+Ftdx6EjEic1nGn5/GkF4sRKI7epMGZAUUZ0I3X1a+CJ+q+BbymN7yhv3NNo675G2w9kt9m4zVjbUF+mUA5K8EEEHjgpQNC9DupRbYG4VgXW/Hh9u7hdww3tCdeno1zSZKrriN8drgmYr3XUeomv7q980EfctW0e04V5zvsqz3mzOXvqiznz4pTziHPt7Z2yLp/oYP9Mx0cXmq6MvwNT5gF+VjJzuAexvWf5dNhwcOVSzn53n90OxhYeb4ytBfuEBbw5XimUmqwNzr39q1Cj8ZiopIhQpCQ83L0/IuSrq/NWK7fN4TAN8qYriFrO6X8vqizNP/u9OWcjhvd+EaHRaFQx7GMjolbX0kbvJw3ndXjg13knnG2M3VZ4dgHznnO2950wLzdlcLzpux7z53oN1+14wZbl6XrsCj4jAseQQh9wIQvXZ3jAFjRu8New092/wHVXII/qElfzDtUteUhDH+aklIxQREjcFbp2Ee9kx5pepU0dbr/bvFjrpxqm7+zOOd9bsAe17kWEIsIkhIe791s+KWfl3Mh9NWIPXv8A1Hty4p0eEX3+kDraa7S0rTUPdg38rtOo8dTbu219X28dZkyYd8d3+Fvv73HtL9BwWuH8rqDzvZxVL/Pfgyd3jayP3/6RBpK0VQNqHA132H7zUAj7rzM6Gm5h9MwXRUTtVCu4kQgTqQr1VwSUBvRRl8+3xQ85Ch4DZ3XDy6CMHcIbUPALhe3h3B2PvnBKIfM3wIoYEUs2Q9IArV1D3NvctaxLb+1IeHjD5eXMMutl2MF+z1dQb0RSVTx4tN+8GVHDIXFX6N2Xs6lmjOWz4HYrDHJxbImAS8kvmc7R/9xsETGqG4CaqhsuWob8ywpuS4/aPhS71H6QIhKDLFdY7hHU6SqgTXH1V+D8EsjyzttEDTKZsL0GwXrbD8qyD9o6CDtVfuGVFin4199Ri9jfeygIv3oHTKdlcHtSnvIibLejjqD/Jhh6N1kAJxiAJ8uFYTRmYamHdLnqpPu61gXvBdSqasTv94gIRawjEQbwHBEiANRfBC0Fb66NS11xrNFnG57BBmHlHzx2yer2GQwARFoj8NIDq3Yv/VUIpNv1xlRoKXx4HMOigrCQebeYquXwpJ2eYaw8UXd6rMXxoeZHe1oc7qkDOtpXnB1i5D2uxt6Rv+bFAGwj8HhxotH8pBqCx8SNF2caz8+UZ8fS+WFvCD5+pfnxay1OdzEgHqqQXjA6d91MNgrO6Os5rM4jy8bfeR6rHW2ojLeVNm6pwQA8As2EjXKzJaUJGEnkL5HcQlWZ0s4SLfEtYQNZSOrI05H3OoooG6GCNPQGWGhLZrs+UhMjjfJE49GmJqMtTcabGmFITSyCKUFDUstCNGvnHEbNOBA+1wyD2eLkVN35VOVippgtlFjU/NLgEjYCi5opKlddghD93ruhAl9djQt1ZOjcBvjtlNVFo7YCOcVINv52eUNqNpSR2WjztjZ37mkLbG7f1Rgjeia9oUzm5SA4eO44CFhwWLzAuLTYf0U/7yqfHmH4Pan912DU19mRZoe7On39XCe7L+jOXc2Jc/+lbq5cvwDGpE7bOT1ADzulnGRj4N07d7W1ta0I+Ec3rbPr6Ijzwm50lC/Me23dAM+1YEMirvG40XgyZv5rKm1v3owFG5UOnfG8oULGt9yFOj4UbyH1i9ERdNZarqHeIWoIv4/rMhFRZZfQL4cHRMTg/SDXdLyG2LXcbHA85ODx9etX8le/z54/18sXL7THgeQR4/8Mg+PFci42z+6HO8sv8fyl67fffCt/iWfDy/bOtnJKlZ96mKuo/+Qn/KaUFRH0YdF8vqhfHZwyPo4xtLoe92lhbYlIcvkErQEK/cLlDDdhvdigJLhk9azQsg+bcyDm9cY/N3vmL3ROjuWDMcvl8OCg+s3flENvr0kuY768DtnY9vDhQ9kgZQOVDXJffPmFHj36qBpgR+ORUs4KT7ZmhXrtr8BvHjp0eIqMTziI22cc+mtRG31/+PEH/fTzY/rluXb39nSCrDwm+ro3dPvW7fq14yeffKovvvhSNgCaj7v37i3/4GIs5xXCSxHKvETm3PeP/pEX4rbuGK42otcBy/HiYiobeA+Q80sOwm34toH0KYY2f4lu/WwxaPTl0kovIhAekQNNvG+5nW/AehZ4QNfMg+Gx4NSIUKa/RpMxxsVbunP3rmxMRYTqvMdhLrE/WTcDflIoIsSDG5q01bTMlxFBmiTX4bbs7+/L7Xz27Hk11LmNR8dHctoCXYSIAtoDUk6Vn6ZpNBqP5UOA27dv0+8P9Mnyp75t/LVR1O4wFldfv7JXcnt6LqxtMFgnS7uiulIhLvPbw3u6Vi16ufBczDzc4nbMzxXM0W6j5WHddZrn4vriyJxsHe1oi8u37C38ntOuwj3dboiHVgttl51xAG04nCI04ZD59p3b1eD9+WefoeNfVNj47S997yCH28xF9+7eq/+/7/3792TZbGEsz8itpU4fXHp8t7SlNhtBRPKDBr/1Jl2hiKj9dnZ6pj367fmL53r888+yjj7F+Os4669VAlVSx6Ot6GpVBfpvIgThikLBlvbbdf/u7NzSvXsPdf/BR7p1+44a9rZSUkoNyIoEIkkKCXSUn2JwPj461qtXr6tB+mfz9+SJnr94qb29/Tq2PH8vkAXZV3wxCev9rkJNAkW++ppFeEAfrw+92OP0Rd5W3vE3o2oxjSlCzozJjr7t0amrOmq3k0jjQZuXdIY6+4p/4ekyzoLrcis47sMQYalJEb2r97giQol5IOeshrFvN6S6J7q4uJB/DWHOAc6ori9Js+ms/gGVf53D8dZ9vyO37DU75FDQy4IkfFdA643bFRhOwA3xDz4y+9tNxpTHY0HuXquGepCOAj7Nq78K8EGQeRVlPQcsmLvNQ62fstx99UEOg7GYQESS3R69PyLkf/LlinAD1BtPykkZ2SQghsWMuecC4+oMXV/Q5paMLfm8f+7oP5MwiK48uC2VHx7mD+VBZZAS4Q706X24QE/EGcVuTwFSpgigTwB+BYoSeRJlEjpaXcLe64fHO/Pdgj48Y99zxLp3sLun/dev5f9W4vj4pF8LmHND91qJAAAQAElEQVTNEyKQYblE0BgZeusFt3B2/ens8GjnChxn6ArVZVP0j7hq7e9u0j+CjX+hOqpEfpmf2knOazj7umu/McTjR/+8Bs7Z69b5g73mKfvcs/NTed87Ze112gLdbFmbO/TUpVNK8iG8DQ+3bu/Ixt8RewqPuSBNjF2oo3OqcJl/eSwZRiQ3shqMhgg/xZRQ2AMsGPZFQXtTEA9U8+j/mWs1Y6BXg5/Wq2U9bXnHX2D0nYOZgQ7NmWtbr7vMcb+vEArkbwLRv9Ed0LkCqkMMPqJzLy9BJu5waC09Lf0JZQpGQDDfS3XlIfdCCoOwCUouLXF2U0pDzhF6NULHxvg35P/3VyPOtjbuqtm8r/H2Q23ceqjJ9j01ky2lPKJsUvFaTr1UqVKCOIMFUDfBaWSBN1XYb0CghnH7mxA9b3/hQci5YFgV4oKUU/D97netx3ysY+DJLhm47av4JYZgnWaEwmMYRPQlOnR4gS7POI+Yns8w9J7LP/nsL373d090sH+OQXim6UXH3itUuowYM7QSMI11Lgq8OEw8zhDCSwTFqNPdtQKxTjNMzHuOBfz4LNRo0QrvXcxzxsA2nmzwTrShZkT9icI0ghsPN0Qgj4d6kJnnb8M8RITqeUqkSzdneW6PCHGD0K+9vB9yXd5zGgv2Lob9rmM0GmnYwzpsuC6n+zzFcH7DtDK8TVhjDJcb8jrN/oj349X51+GyDrte1zVn/1wBv+ZfCqWMjEBEkpbVRIQiQr94vSWL66RLKO7eoH/sI8Lx7nPX3Xad7BoijSwyuYhQBEBnk5Hhz24izvEh0sWFAqB9S+prYbzctS7qcD0V3iOz1lsON6FlTJgXlyuUqy582W/+HKZq9Cnk/sq5UYOOVjT4c1bKGd5iBZdxWcN+0/I7gusx+n5ptYA3+40OHu229FGL37y2a+l1DWLMuHxhLepd5GxegesSFzG9aPD/HjezsjsA0nQKLVaFqBMmzNQAN5pYkkM5JVl4VnK7ESFfhTJ2I6Lmi8B1xK8F9CwAoxcIvC7jrIDmaQWEWCrIQ30RAY90KIeHA5/pmvKRRVLot7v6ugd9hlXYLgwQAG+W5aAE9ou6U87K8GiklBUpEQtP3Lp2vSu4nn3dL6jpjct8Ftg03Ktrbl3wocD9RjEihjYVPIb7oWNhNxwmiyKS3JZM2y5lT7siORmZVOc3ecBGT48muX6c2q7rxN1Cp3dMCrUPeMH3QYPjIkIpm+eksI5ouExt8L/dNT3/dbt/zswHgR0DO9GPk8lYk+WCMOYQtC4oOctpyfWAnirc0ZCCjhS7tMC90qctnytWbu6YWq7muTndVCJIA1XH7ILKCzy5r1LuZZCS3VBESNwDKnkNFzwPXvitWclr19F2e4TsOq7nkXLoy8rvNtdwBxVqoP1D29m2qII4uxndnDTSRiNNUlu/xA0bYy+OMfweqj090OJkHwPwnhYYgNvjfRUMv2mKkReD7SblN3LRiI1uYqHQfCoj/HPAvCyMo9NWlraaok38DWUWp4c6P3it030MiLhT6NuIOD8/0ewM8CLqRUc00oc6GcNvw6a32dzRaOsWuKPx5m1NNu9UjDBmpmZDCjbQatDdRLuNkGS49UV+9lCNDZ5GH1K91nOt/EEpeCmR1IES6Fsz0XiyiWHTL8K3eBm+pU14HLExDyUJ+bcYeGcYey9OznSO4XeKgdXhlgM63iR5qShwIFwg4S9+SHBPj6qs6g3qlTqnwEdHfGeXEp0BTx08lUT7qd/G3zYmsgE4mi3l8bY2kNXOzn3dunVf25u3NM5j3keK2ou52vNz+vmEfj6SDf3tyaEKBwIxPVPTTtVglNfsHKP1KcbrE3CM/0Tl/FgtujBHJ6aHe5oe7RI+UG4vNOZlp9ECt2hzlLUxTsq8IS3mFxxYHuns9FhzXiC9SdjcYCPLAXdOuY5tx3kj6MNF6/RkPJF/Utf/p6nH0QWGyF2Mki9fvsAYtssh2Rl93skXYhEi0T/7iojKQkTv1sDy4Ta9DzyvOp+LRYQiQm6/rl0Rfdq16F8MphTyHBoROsWg6J8utdHgp59+rD9Ru8tBpA2NFxg7z88veCE6rkYEE76LscUGTn/x6/+H1P8n6YMHD+r/Lztmjm6aBl4zSEo5yWHHb3J47P7OKcl/dXjK4dPh4YGOjo5qP3Zs6FS0amsiX0TfvpVfofe7yAet63nDFdTIIZHRxhrmdeYEvT/yzzJyGOuvfa1nr5HD7u7ryuMFRkr3SUSqVFJGtzc3dB9D6+effV7/P1bL5E9//KM+/+Jz3bt7t+p0IGtRIpJEc/AVuX+9iZ1ziGJdP7841wnj4gB5vMIA+vTpE/30+DHGnKd6/hxdR+cPMdB7XfT4cPkJa+E9101dNvz9+c9/0jffflMNZVtbWwr+FdaDiJDlZ8hxtNflYUT/6Kt4bsQY4bojolY/5wXMsn+Jsepvf/ub/uM//kM//PCDbGg7pk+8HzDvRmHtMu/Dy4HDibkj0xcRPb1K9MpjiO/dYhkAVUgdNGfw4H6Y84JRaeakZjRCp3f0xZdf6i9/+SuG1k81Is78+qA0ImTddt1pTVcjQhEhX92yvX7Zsr9HV//w4Yw1Yf9gX8+fP5fHnvHy1as6FkxzPB5RX5b9KWVB1GJToE8NfLiP79y9K/+8t//wwkZ/G36/+fbb+jPsNgT7jwGcZj3Z3t6u/MpXGR72GObXIL46pc6rHfrTWV8Ymx2HgB17MYeL45zmOKcR3/JiNkefZ9OpLEvLaMr84fAcg0wF875f4jryF8qrtsj1G9RNX/RppbZ7y1/9PnygLz7/orbJ7Xtwv59rNlg7dnZ2ZCP3x8uvfu/fu1//0Mj9Yj6tJ3P61mPXfezqMrridB+GOFyok5q53fB1wB1pc/Y2Nsg8xVjv/2/3++9/rH+McXh4TF9d0NYZS3qHvEQXJR5Z7i8jIklapzn4xRUK0kuJ6m9GYwzXd/X1N9/qL3/9q/78b/+mzz79XBsbW+ppZUUw9yCqBftt//GMy6bU1PILxtVi0VWeXr3e1ZOfn+j7H34EP2CwfiIbquvcUdy3FOGGFI3EU++oz/5R6t7E8jHY6pGv1KT1XDVi+ViPt/9tWGZ/03GBN2NviOn5gCHS3BaHe7dYL9EtryUdbqlh9w15aDcFKIafRnkteBvIpF4AUu+6jNauITy4a0m/sTcilJhfrLeZAxbvi4PwnLF2gvHw7OwM3Ss1j7jcx46bMg77g5FOdlvGqVGYkwrtJ+sv3iH+Ub9wc04ajUd1TRuPx/LlOvxLGAvmTY83x3lsjZifnDdRpqM+H646j/no6JM65ob+cCEQQV3MbRG4Bm10O5Ndp5PfemgDKsHaRTS8eiOScs4KQHXsLxeaMUYWjAmHi9zTyyK1hFRwLYcOuh1zUbd0/ZOLLTvursZ1dX3okJfz9uhDpja0w/FkgSK3mawBx3ZEkB9ahbmyQFf227hW58KZFtNzTXn3OT060PHBng73Xutw95VO/F/unJ2qkI9Rr1FOFQ3y6GcVt0BvXD1PRDv5Cghwk7KUhn3LCLwBKtt2B1wmDzG/j1sr/31I/8+j+muFPpQrdKNh3XPcElXvWvbeM/k96vj4iH3tYf2DEe/HF4xh/3T8gnHTetx44KApHoMN433D+3fW462dWxpvTKQItBnajFn7RR96KavQ1ctxV2P+ySHY5q5yGsZxP24sN2KYC5xOkyqjnjO9h3OeRLuD+UbVrcnv8TC198j2T8nSt7LnsPcjAWnptUQKuuO5u2XeajnbaTnjWTAvzRdTDurncrp+8XIN1+FCjrN7AyoP70i/ochvEnW9Socrom4HgkpuAgqF2JyRDAQC2IeAqtMHHesZPKsEUGYcNWCkNkDCEJw3FaMdpY07arbua3L7kTbuPNIIY3Ca3FXJO1rEhhZlBBrKZhXoFGrvKzJ3va/2JalD6DJcNGTHR47a02vukLOP1+91MdaodKisd1d19XXf+HQ5Wq4lLNW+c2hNgEp0RWjlCRqd2TM39dxpRHxi/y7NZ51mFwudnFxo9/WRXr080Euwt3eE8fdcsynrOIbf4JwxlKCSJJ49Lv2uuVYNf5VvuwPkK3gA5g/nLXhNxm5H3ILwvCuas09aAO+XKKDEuUrDedhoMlYzGimlvs6IoHjIOlaGepauy0WE/K4TKRRxFTkled8khf6ea71e8zuEB7/rGMGz3YiodZr/iJDzLFh75ryntexRHXZ57zH9jmtXXM7jva3TCf7y/ZYmmbZhOqbpeu26bsdbFJU3ZBMRBKN2p/CvUGsPngPw+iYY8j8Czo9T+9j9gb/vI3cVmuE40BnLfjZPdZ0h7HJBmYhQou9yoq9ASplwAqGI0IdebmOtB1kveLf1mt8if8vgDdQ8C9V0+8Hgt7w63rFMyzTNSYIf85d5T2lGDXoK8Duc4D0i0EVy4rp9Lldd9TIxLdNdcJawqof9yIJ6zavfxYf+Mq8t+cxDS7rdHh6na0C+tR5cqqEvXaN9vz045oaoK1qrY+hgM7neufQed9CRSTn1GIQkX9AZyEREzcvDKR+EeCM3ymcxVPr47bLAF2BeibGeVtAttbT5yrxc+eXTrsNSCLYkhbSCfpOrmCcouf2VH/NrEFHDpJvXrvJMZ5M3Ush8pbQ+QKTKmn7hogluy4A3y5CByAIUCWLDpFDwV47MHTJrcc2P40mS8yZKAcoFkHpaqpfzFXW0p9CWwsRfqt/xUkRUpGXbgvIpmZbjnX4JfHrfC7I1q9111Egefe32rHwEhrvQzgLPnapOM/haTwTwb31JEEwpZOCVQjdeQzuHQe+B7QnemHJ44bDzuL0Ni1+2/oEE0au0CzKHT+Tm+h2CwStxlwzADOUVQRR+npc3fTqQWWM6Igj1EL4euno5TyJPWvYNfvMdQdx1UDKWwKl3zzqV19DVR0QooodCvoHz0tK+YG0rIZpdnzVMAFf1omWChCjeayR91bRzjW2wm5+qmR4pnR9Ip3tqT15rfvRS88OXmh290vx4F+PePoY/0qeH7JROFBgH2TbV/VbbFl4COg5diuatOGwKdCOoHrh2WA3qC14eymyqBUa86fGxzg4OdLq/r9O9XZ3u7+ri8EBzjCBldqFM3gZmR03SmI3DeDKRja4jDK8jjK3NZJuX0B2NJjvKo00psWlmA9xFxt9IuB0t7UpCBu6TLG+CSFUDLyPgbXMPts5sGG0Qrxzjt6AKbomQcihYzLJ/Zg/DSvKBrHkgPN7Y1gRemmaCLJI0L2r9EzGnMwyqFxXz0wvs4gtk1KotpBepC8GX1NeD3/Wod8syrbqQhHEVeKApqnHRqajT6msG8neUL0G781gx3lJjI/nWHdn4uzm5pa3xDob4DU1KVkzn9OkxfXugmWV+bGP/EcbdExUMvwVDbeHlThxYCTkV+qLjha/wshcY+YP+0cWpCsbiFsNv1ZP95+jLCwndSeeHGs1OqOtcn+uRBwAAEABJREFU23mhrdxprLkSOtMtzjmAuID0TAxljSaNcpOVclIzGmtjsqGtza365eKYQ4c67kn3PGCDwhlGE3+decahZ/2LdRsY0Knp0m3ZEDiv1i6HPxRD8aHcEP573IFW580dejCE34dmBJ18LWNEH5eYc9YR0ccP2SNCEVGDhf5smas9x1qGBxigXrx4rufPnsru66Wh8Qij7MnxCcbhMzmv16fJZCJ/5fr5F1/oG4wU33zzjWz4tNFlwoGQeUAxVWhbpKh1RkTt3/ForPF4JOdxP55idLZx75R+9AFyyxoSlMk5Kyd0lHKmNWC1LhIRuuFiTJHEAJKCfymSEnR62O9Y1cuk7SmWBRvfGfpjnTqmzQfMSfv7exhL9mTXX+P4kP3i4kLm0eVyTpqgm/7q1z93bXl89c3X+vrrb6qx0D+/e/vWLVlezhsuxCMiKQIP8jEtr2+WrY2/lreNzf5pYH9d+KN/HvjJz3r9+lU9pLMxfsqaWCg7Go0wFN2uP3P71Vdf6uuvvtIXGIH9ReRgHHMeV+v8dqnYd/XSbPqoiqqGf+tHRMj/3B+u3yBCESEe8uUxYAOWv2Db291D/55jpHpcjd7P6leVe+jeKXPFAl4LxZJ4wDQz9LBHkq8guocU+qWrOAPZKivoW8pZmReUphnRXxva2d5Btncw6j+Q+9ZGVeu5/+Dh0ccfyYegonAHD0F/umxARwpF9FBIRuFRBMtGh+sAcRFZClZP5gHrlb9839vb47DhFWPwhfwVp/XwjLlugUEvxD/ya3mllNTA92g8rjxvbW3r1u3bunf/vh59/LE+//wzfWm9+Pprff31V/ryyy/02Wef6tGjjzQYgkeMxYiQL1QKGXc93GkV8IvrvisoTGfAb1fRqmMOqeCg2PPJgnm3BQvGk/XaaOsL/aKOm47x3edv5fztMtxSvsabnuOox+3bYK65e/eOPn70CP6/rO3wH1V8/PEj2nBXHl82/noM3sPoe/fuXdnvPzJpmoa2CB67FVxfoc9MO7OeZORnv9tPM2t+uzXMw+9pHpvHJ6e1P54+eyb/38021nucHh0d62LKGg/PNIF6RHHkST+ZbkpZAQp9N0D4pYTTI8hLJu6knEesedu6c/ce/fQxBu8vGdNf6dHHn2iT/jW9Iokm1Hrsdt4MQCOlBhp5iaRFV3SK7uwdHFadesJ4+vnJE/lrZRuGj5jnLphL/LWD9YvsUA4g+ZnQr2Sdjloj9XUAfzhVXPh5/v6367kJrvlavJW4clnoy4KcwFJXB/0t5DFcmkzqUUO/2yMiFBF/N333SUZnPa977OeU1HIw4rXp7PSszpM5ZXlce4zWeNbWOg7r2OrksblgjDodUf0yT0EWww5uRNR5Z8xa7j++aNgTzxnvU+sSaPFbvoHuZMbgiDnVY1GUdZ0eg0ZhjJfaFxCuLn3JLTJGhCKSEm1xe4a2JsdLCi0v8vd+1gP8jnWZUR6rARGNujbE8KRMVlLu9+cdpTxuDFIKbqG8+fEc16pjp2q0Wqgl1FWUynOH2EoPChUgQhXQ6N3qUf/uQF7GUMt+vatUeJY5ujlT183ULthTzM/Vzum/i2NNTw90fsS6t/9SR6+e6ujlU53sPtf5wa7a0yPF7Lx/L2Jfnqk7VhAtSUpBOwOXENXSXuJh56q/EN+jfq1WLvPU8aCrF9KqzZLzXU36nx76HflHWBbYr8J1tt5F63peh9E514tuuD8Leiv0WOif/S3j33+Qdcre3vvdE97DL87P6/zRMp94jvDa11G+Y2EojI/MOB5vbGhje1sTMNqcKDH2/T7aD6cQ2Vz5Pxzvks4vp1lWsphk3wBHuKzdQQ5VFsiDjLQxPMIqxPMqdHkhlFIJOSr8+BeBeVmH2SLMHKsr7VG9SMF1QzpEwpzIeUDLu/yCs6O55zDOBjrmpNpW0xgw0OoJQOOm23Qdb/c6VClooLfmhkKqENfg/41c+g2iH3C7XsFNgIRCpeqGz1oMrz1qmHezhN8oSuqYqws5O9rVpVCb+riWebzDENyliUqzJY1vKW3cU9p6pLT9qeLWF+p2Ple3+UiL0V0t0rbmMWG9ahjp0KCWTp2KEQsVg5S6JpFWqK+HyAECqKhloXgDxHcuswTOW26I0Ba9AXG9LY34QnK97bkGK9QQVfOsPZwGb26juX8TRUF7BvQlqU9GIgjom4JBt1skzuek87NWR4dTHeyd6WD/RAd7Jzo+PNPpyVTT2YL3lk4RIf8TfSd8oh8LdOTJEBSgEjKWLOLn7or8T76cTKhjbvZcW0HmRZFmFSH/F3gzyjjO6CiX2FONOWdpgOdf8xDQSvCS8IT5gY7fc0rXqYIwRZ2ivMyXnHcJp/WAO+ouy/x93Ps/Xa5ls1XXD1z7O/MAvYiQ94Hj8ViZPWxEKKHrEcE+qJPzznlXHMq6nLi81637TNod0eclupZxfYbDN4Gm1Gi7FfDRgYLcjQ7Zu776HuQ/TsYQ2natHC+kFZFkuQZ8up6OvqC4pJAM+Kl0Rd+Cy5t00iLCuS6j7YOAy9QSeEy3Ajl1BnKzW+OcH0SEUoYX+Kgu/pyIAxHUUaF3X9RFs8lDy83DEq6rW7bLWbSMr/WbHwOeWvb13ue7jyoIO64jvdcxdM1lqcF3RCgZKSsbft82UlLOmfZkRQy8D66IE5d57NTRF7U/XL/9doH7bEFf9VjwTtNW1Py8iFuXKuDN46ozXwaUr7SPOEe9iXgz6gNi0pCXZlBfoSFuTFcnjyvMLDNGhALBrBCEl7BEIggv8/4aJ1xooDG4jrNGIITCQFjBcaAQ7ywRAQtJyfxVf8gdG8nxIk1cAX7f28p5CfsYQstqa2jJW0So8lb5S/AX4vFORCzzCPc6SIsgvkJSpIqipFL9IdffL6wd/d0S7qS6rJJCniCvIsuIlGVZJvgTl8Xcg7x4uInt7xiqrW4owujT+nwOD0irdLLh1xXo2uU8fdRQ/rrbp155hqDJQ6KNgImjY8AV3KovMOXUiFDQvgjcFSh07XYZw5OIB7UPEc55EbFhwK7TvAB40TC8gDiuDnxeYlzuTbSr8VZqH7hSZGun51oKLS97gmDQmAF4yU5Tap4gtXq8oEeSaI9WV9/3NRg8DdWHBgdqqkUcvQIeRxrCr6uX2zjERIQi1qCoSc5jiLGryixMD+3rcyyfa/F9UdE1oiVKTJCBQa/jYKE7fq0WY+/i8EU14s0w5p3vPdPZ7lPZnR2/VHe2JyyGSgsbf88kNv8LjIFeEGZYfWcYPueo/oINUNulagieEn+BsXHqg1IWWdFvDYchmb4pGF0u/BfIr15p7/kzHb54hkH4ldqzI2l6rsAAmXjRSLTL4yVxSB+8iCYOdwRSM1GDEXaEAXaEwTMIF2VFGinjt+twCz+dN2jRqImsBsnYANyUViP4GIc0zgGSMsLhVhDHbl1VUKQFL7uN//r5zh1tckDb7LAh32RjPppIeSSlRqULdbMOA/ZMs+MLDKsc6hxywMPmsUxbUZWEDpWKoFUSsWpLn4SjEqHqChe/zExKigbkJMGLm1Lnm0ROomheLdNRpktZGm2q2bqtrTsf6fbdj7Wz80BbG3c05mVCc2lxdqGL/UOdIPeTVy91vvtK8yMb90+VkXlDH2UW3ARolPpxBPXSoTMLpXaujIE4Lk7Une5rcfRaCw6srDMXe0/RmSea7j9TOd2tRuDNMtNmarXRtJqMOk3G0phOyFlcRSpFbmpEVoJ/GzP8M7Y2qt3GqEEmNuCnGOP2dciB9hRDb85Jm1ubmrAR9ibBhsT9fdI52J5yEOl5weUiwg5VFHlT4PhCfUZNeMfjep7r4XcUrfU53WUG/FLdET2vLmdE9OGIUEQ46kZERE1v2CR7vswINllniHeBiD49JbtSRz/OGYs2Avz880/67//+m777/jvZQOAvTD0XBwUtx32MoccYOiy727du66svv5K/cP33v/67vvj8c9mYtLG5oczmzu30XOByHRu1gMZwV36o32Gn29jlr2o913s+D9IaaIxog9vRpEaJf6bpNcY8+a8UFxxQeb0xnZtA1xIdyCMpp6wmNxo1I2Vch11PRCjIVZj/Fmxk/UcER0eHvPgd6hB338ZfjOD+Avjo8EA2DM+YqzwOKKqIUAPNHQy8n376if70pz/KX0H/4dtvZePULQ7I3BaUAJ1bcAjdikKyDHJOSiCSSO60YLxNZxcYa06roffxk8f6/ofvan/4S+wXL1/o5PREM16OWtoeKckvRP7a+muMzX+lH/6//+//09f4799/gAFpU6MRsiOfuBJyjXBrCSAcy5OaJaIcbeg3vgLiKSUFdRdmj75OKSLktjf0c05JC3TkmMNH/wTyd999r//8z//SD9//oP29fVlHXC6nrJyzUrAK0F+OE5fpp9THS4EsC3qt5RW4V1GIqbejq4eH+UlJGZ2z0fD+g/v61D8v/OWXql/Q/vFP9SvMv/71r/oG+foPH+7cuct8ekuTCToPX2G+aGOHbDvGVa2HOggKduGLehQyr0FdiqSwLqI/1qGGtSMTFtd8vkDXztCD1/rxxx+rPJ48eaqTk1PWUnSIPBGhBJ2cs1LO1Fx7UxFRdXKDNcpz5sOHH1Vd/OSTjzEifqFvvvlG/hrYRuyvMAw7frvqaUNZZAvD7g+Pc4+LXs5FNEW1BtId5zmsY10wPO86f8t64fFu9DQWtB1+kQeFFRHK6ELOSQm3wLXztvS/x9+ClznPGzPmpBn7CadtcFBwH2P2l198qT8yvv78pz/ra4zZD+7dxzh/i3nnbv3q13nu33+gO3fuaEKfSMGY6yrMq7hSZGVkVQ1JuCnBRyyRcQHZVJb7WJoKhyHPN4fMfTaaWjf9ZfrzFy90hM56PHZkLC6opICeaCdREv5IWTIiSbJ+igtXhCMUxKeE7Mljf0YPNjY2q265/zbYWxh3ae/de/fqF80ZnXGdfqmVQg43zVjJ+pMy7kjWKccnwhEhzxnnFxc6YN30OPvhhx/1t7/9t356/LN2d/d0iuHQetfrakglFBGyrJqcZI4L/VjIUGrjpIiQZOjmC6G8I/XmMjfGQujGeEc6bR2OW0efVuDdMrMueB1xmI5WddXnodHca/5lvNtOAkSdhvMBd0QoosdQLKIPR/TuEP8uN6LPm6yzIKO/DfOVkVJmnBX5D0hOWCP8R0SJPB7XUshzq/dFTrceWAbWacNjt0M2pbZV73nBCzmtBq7f9fiP9awbnq8v2HfNWaccLmQK8tpAPB6NZL6IUsv7osd9txprHX0BF06svBQ4V83vdcJr2Wg0Rq8b4qKmuU+iQHwdHWGQkcmIPflkY0tj3gmkrIIROEWjzIF6ePPc0bPkpYQi0PEIk6x8tCocondsk1vNSw/HFeJXgFf76/sB8b5NqxIh4LQVYLRjn17369HyCrBQVxZqMf4ubDhZohuMwNMTjMD79T3o6NUz7T39Sa9++l6vf/6R96OnGDrd2vQAABAASURBVIL3eD865d2IPTj8VQMusqRaRYQy80hmPgi3S1K6DngPkBjPYeB3+BJSSBVau26KG5JrN5CBqUNvxZD5/9z3kIAl+rZsTlsD+tXr3WV+6x7KLLvFYxw96VizhVt4n56z3zxnvjg6OsC4caiz01NNL6by2DUW7DPJCsGErvbUG8agjb9bd25rY2dbwZjuUlJB51RBdm5zhvM/4i7qufXTshIehoNFV+FHR4TnrCoTjxeh6IDoVRuD8Cqw8sTKp5q+HtY/51qyUOCnwMFVODFIAfRnxNJ1TJAZEIXH+lDUoUetvwJmHmurIXhGXIsIPbGGIkI8Kgpeveuq6ebmbZlCN/0TdUQEhQwck/itALn+XtLuA7/wXOaFp/DMW5JCGTRKrDthOBxZYn4uFaHO4yjhEm4jtCB9wXo1Zy2bs2bNhWE3NliTtrXI9xTbnynf+Vbje3/Q+O7XanY+kSZ31aZN8jScKQUoKqw2JdwnC/wgOlwAm5diCuLknOqYSzrSyCH3Yu9WKuQpQL/ygujbSpoR0pyjhyOAB5hRayVMnpvvnlO3oIffOwAtCAOiiJQ+kFauiKShqLAWPq+bdsx/3dL4e6HXLw/16sU+Z00XOj9faEYeT59B3yX6JOgnAahI4mkFB4X+NVSSRFgD27jFbRmwTPA+vhrVhvcf3ofmzDFTcM4+6ZyDQRuAu3BLivzhSB412tja0ngyUcpZgd4EPOQIJfQoIuSrg2Hvszx3FWgVaEZEzTPkS4RrbvjqnAdXv+Jy2zroLzhL8T7QrsOGeXC662yW+9YM3w5HBFNskfP3686i+h12WbPiMmPeBe1GRN0HDuWd/jZE1JZVSVtzjY6Qeem6wlxVNMjftoYz7A6z2VxVDqQPdCOSAjjKsvR60Kf19OVxriDqEkE4gifAqwq9eRX4QQDcBX46uY/Mn+HcwSOlUMogJWXklrPdRJz5CkWE1i+XvRHUVYw1XRzyuXyinsbnMvRRpp5kugaJ3bJv534/Z4/vPx6b4V+gr06zbCBLTm50aEWX8uYuEvyCnJKy6aesnJIa6slLJMIpZSXcCJeC20qrU8dmpEOfO+prOWvweYF1ZM55id2WeKfbNRbsXxboouEy5rFUWgVagPaUAcTr+kX1If8Tzw8Hsgv5csXtkhEz5kpFhU41yCgjlo2OiL5Cu2swrd8CESHXlxL14BdXxwbRfBbcAm9EKSJqR+ScqpvSpRsRkoJ/+o0uq86bMC+lKizPJV/Oxcxa6+391SvBU8BjD3hzGGh5xdJ9l+M8LvIGrhSquYhJUgAZjjM3LEQssDJYeNb5LKt8AashX7V9yNwv4tYNo/NIos1OD7JFxDK/3RrLI8DVOyLI57jgcROIvvF23j4hIqCRKlLVD/c5cfYbpDunB5R5bRlk5p3ekYKb9HA+4PIDIkIRA7S6+vYXdQxED1QvAIb9TrPOjXjJMDz5ZyaKiJDpRoR8FeT3BpBfqfpSPNTIRt/02fGv36EgaOBw4zNdEBGKMJLwVDodNE0Xh64NSSxe8oWf2z7D6z5J9l6Bs/SImhykGjWAH7b9XKGvy22Af2Ijam6yEWc9MSNGTVMl0+eQFH0ZGJVBieryWOULygY7oDI7xyB4oMUhRsCDF5qDxcHLGm6PX2lx8hoj3578s89YNTEQYiTszjECnkvtTIUJuWXz0LJZwWFRDdng2qLzXRdaED/HCLzgYMjo5jOJDU8CQVneOuWvgf3V75QX0ql/8uzkECPqkRY2MGJoFC8acstpFuQ4mBEjLAGMrjFSpLHSaEM2Ao83djTa2FYebyg1GzVN0UiRFSBFsI2TMrrTgMzCklhgwsAfxAXyiwilnJWbkZrxSP7JlbzBpmsDuhyyJxDUUTiA7aDbdW5Wp/kFm5jzuRZnMwzmcxU2kIkNZFqIl4CgFfANbUQjt8V61RJbu1ROl0q8iQWt9V9mlhSKnGibgd9hFu40HmvEoddk+5Y2du5q49Z9Tbbvarx5WxN/IY2pe37e6uL4TOeHR5pxsN3x4l84CCjnJ4qLM2UOBjJ92iCLDCwLIQ/rjxHwYFll9Mb5ModWeXqqfH4kne2r81fihy81O3imi70nOn35sy52n6k93VPMjpW7qca506SRmkxnUod4VaHZinBbkvAA2obsI0KeHzzP2BVXRCilpKDdXk89Xxiel5CaQqWWcdyMTYrheWW9vJZXYQwsvW91ro/Dt2a8IcFlXe91DFkjaDNwe4yIPhzRu84Xcel3+JfgOp0nImSaRkTIV8tG6QLjuQ+Gd/de6/mLZ3r69KlevnxZjZ8+CDo9O8PgdKLjkxNdsNmLCPmg11+Vfvrpp/oco+8nH39SjS/bOzsao3c5ZYterttwXQr3UVJNI2LO5voMY4ONzjaynpo+hok584H7LiJkXo2cKEtYXKgf/UmfMlhaJpgCiL75ppl9+awcSSmFwoiQ4yMCPota5h3/jMwUfT87O9EBRu5dDL67e7sYH/fkL35t+PVPEvvlwPMWjdOoGWkTI80tDL/+wveLL77Q1xilvvrqa32GbB4+fCh/lThhnsjor7gSdUaEIkBKioSGondz5sPz8zMdHh7q1atX9MMTDPA/1y8Mnz1/plevX+mANBvI/VLl+jegex9jkPvhq6++ou6van989NEjjGK3tcHc1MBjRKLmuIbadJOpIPH3u13126gz7BesB6fowutXu/JP1P785En9Od1Xr1/XNl+gox7zoZD7zcDLyBaNABESiOhd4UC2piFa3XwhdzI6n+E8doM+sdxsUP/22z9UQ/6fMPx+jcHUuv4QQ+r29o48T5/zkpiocwfD6Rbzv2XdMXEv2AuZuUghQxHqIQmvHwWPIaeJK6yfAD1x+yLgD+Z7vTiveuEvv5+jC/4i/NXLV/LYcV3WLSOlrAT/yS50MuuA90sT9GB7Zxuj6F09/OihPsYI7K9//RXw119/hTH4a1l//MX4J598ogcYvndu7bBOsL5Bp8Ce59aORa3zACQs2kHzZERyBOKG30K687i/jI45pmMd7d1OBX8hzmNuUd+F5rxkt+pYQ/oXuXkdj6aTc5Llev/+Pfmra/Nq+A9NPN7uYxB++OCBjAf47927W/V+a2tTbrfLyzzRJwW4TwTjAdOZdjW8fBoOa7hobJAnpayI5OJsSeY6PjrSa+YEf+1r+b9E/nt7+zo9OdOMuayFPlUtq4ACZaWQQAARDiV8oeonbNf1pNwog+qn3oYx2/fZLd2lXTu37vR8IK/RaEy/bMp5a33wC0HqXdKlvCITFQp0IWhnEI5lfFGwB+uYy2fM66fa3d9n3n+hJ0+e6uefGXfPnjPX7MprwtR/pIcu0+26vEr1RkAfJBARNe5tjyHV7nW8rcy7483De8CVXSHkMkKWnTqE16GrbdXFVh2NLBWlppOLm/zku0LidwxEhCIusV5VxGV8xKU/0ceZPu71PVNejJ+WA8wpunkqjzGvUz5cWbDOnS3Xc68hDjvda5/lUKoOu83UjMPz7XdcTYoUdcxNWJMmPoyEL6+Tnr9Mu2Od7pBliqS8HHcZvisV4qv86Y+y8rsfejhPgn5KWZkyTS2PPyUlZJEU/FOF1q6IIH/DnmSijcmWbATOaUS/5h6ymyR5nBtBPEFuamZMFXXwhHZowV6Xmam6LXGON6+lz4XO4IP3noCFt8R6HOT7Q/WijnMBo9g1Vea/DuNJx367tBfMiQBjcDc/U8t7z/z0UNPD1zrfe6mTV8/rl8AHL5/pAP8xe7eLk2O17J2C+TXgKZBGFNpW2SCEy2sM7OExT0sEbe1RKAGIjyVUSPQ9uPb/AmpWE/yFfFS2Iv9LWf/fSreEPhRvkYA71LJex5WsBRlTV715EEIByMHLKe9ZhfetGXte/3+/h4cHa8bfi7rm1TOdRccc0qn13AiJYMw17PE32fNs79yS3RH7C2XGD3yUhPbZpRayy/2sf9J103uzefolMJiXkrqak2Ehz5Ed82Sdz3DFHBO6+k+EdeMVxBo4Jo3zz7+X/FSe7R9gTRn8zCMyCNNeGbJfql6kZV3qmMNa3unb7gKdmWnRzgGzJ7pjUZHNtyTKyvQthLeBDDX3TelOM0znElHpBgnAnb8efh//e+WB/AfdwfFbUCJBPa8g1p5YQjYU4i/hMWQE6wNIUsd4ag3S2shaRANGGHY3NIstzfJtzccP1W5+Km1/rrzzmZpbn2i885GarbtK4y1oNLL8F4z5hf/YCHRQ6HBLWL5C0qESol6tXM8SnYp8ztRD+FXzOG0o6XFBNl29IEZrdRNc0U3xNU7Ly9QNgqsKCHMTw42Hu9Y7uBq4sttBrSPfEqzZcH4Zhr0ghyF0u5Qktkf1J53PzxY6PZ7q6OBMB7unev3qSHu7Jzo7mdZ053P+oFzQLz1CkiEuOo7+FP3aI6nQZrPZ84uPm4zEq0cdI12dZxfsSRes48a8K/V884L8F6X3t66HelPOasZjNey5EmfjYm4WaQG8z0q4XssLe69+Lm/ZVwDqcqWrfJGUGMgDNFzUCXdD6L3dAp8tbTDs76jPcNj7TRNqmkaG93Op8i2t5/G+0XB+xzuP97hj2mt3KOd4+03zFxFXc8Am3VHQGnQcec8xIF5w1uD/ZvLs4lx1X0y8xRARCstpyavbtYJCdC+IqxUMIaK5+xDEar08VuXxd/RzQU4t6IDTagEKRkTfPzkpV+Slm5TgJyIU0UNXLiq7El4LOMlQfdSE4DnoQKRY0iRyuOHTfHW4VUfdx/DqsLPUNMJuR0d73Bajq3GtHO98EbFsj9uR0QOjUV7qhN9VrBsN5xcZHb9so+rV19Oytiy04P20tX6Djr4aMMQNOud3dOvTdSx4p3Yet8GSoGm1jjceQQx8IxR9KJK4XIEr8l94+MWopWLHkSQTTDkr5SWGTtXVq/JAlF2Xwfurbjd0oGHh9qgx6oXbVdftTShCzgmFg7dkNynhJuIjYslGIb9WwPer+HI5d8BNWKVB2fwb63H2kySF4C+A+cSNpIhQfw2l+lB9OultqBmuPd6alwTXgyPQ1yRFENDaRULfPiYN/B4cg7IurMzoRa+kCybEtsrUJCICWm6LERAMwjhv3NHH1Py990OeFFP4H56IUN/XufZ/zgxS62jK8mXerc/TCxZGXj4Lg97xXnwy+QaYRgRUKyQcEOov647R1fa2rK5zaM05EG+ZYCJCnvA3Nzflg73JZKyck7QsHpEIZ6WU9PYLQdfEwXUA/5KGQz0csQRORDBRQT9lZeB2yRdF3daW/rIM4N6xV0CWK+E+0Of0s4djb87pFOu0x6Nhfx/XP/vyBZn1cqt8oFgRgSxCwfiEeUWEJMCtelEf+ez15gAtFETUuS3I3MbX2fGhLo72NDve0/RoX9PjfQywh+owDJb6c8DnCg4nMocVmUOLijLHoLlQMNn3dINajYTbQ/jqekP9hRfLjvpajEoLDD8dxrnMJm0UReMTHErGAAAQAElEQVToMA7609QLLc6PZR4u4GGGIdjhMj0XllUVeFjAz3x2xkIwUwsPc3hq1So1SRscBO/cua0tXlTHGIGbyaYySKNNKW+oi7FaDMZtsEE2lLQoIX+1PIO/Gfq3QKcL8Sk3asYTjXnZ3djc0gTj6ng0UUSS29SgH6PE+CCv2zY7n2p2fgGbF3IbC4fEwtCRWKiaLtSQLyn4VyjfqSC3QvtXgGipIFmX6PAvyOf/y2xGmS5nYY1WYIgq4w0VeAzaOKbN2xiHbt9/qDscIm/fuk0280udtMn/7/DZ0YGOd1/rlIPt+dmxGl7gRuo0sossG14QGg4JbPxNuIm0qi/wBRuV96AvM/wYDQuwf0I8L2ZKsylG5FN1p8daUM/Z7ivtPX2s3ac/6fj1c7k/O/ouYcxv6PMk5jrqRRBIRvJ4TpGoI9XDiAMOqvcwyB0dH8nr53gy1vbOtqqhgg1wgQ8bZGxItCFhNB7JPwe6XX8qM3FIP9XZ2SmH3idyPufx0DBc1nCb7L4NTv9QrNMaxqjdAU43zYiQ25zpT8N+IyIUEfIVESu/wzfB9AzTX7CWtOiw/c5regNtx/lLoMODQ7188YLD/58rbHw8PT2hHlV+ZvTjIYbHvb09mZYNLV9j5PzTn/+srzGKPXr0SBubGyYv03SeBXN4iy6Yj5xynb9Ho0aZtgXzkvOdUMdrdO8FdZv2jDm/EvEj/GBc2FmhDzvpEn3cKss1Tyjk+r2ZTDnLl+s2jx5v1Y+M5sw952dnskHNht9Xr17qJbBr3o5o/+npKYfqHMoiT8hyqDyuhvB7GKc+/eRTffvtN/r3f/+r/vjHP+rRx4+qIWoymch1m4ecknI2ch+Hv+enyG0/gf7e/p6evXiu73/4Qf/1t7/phx9/rMaZfQzSPri3XIUOGNZ/G8C+/PJL/eUvf6mGyvqFPPNdXrbV9P/ZCEVlgeHJ0HZ/OcwswhzUMRd6Y25j04sXL/Xd99/XdtsIbJ3zC5nngJSyMrDuRIQigIxKWnU6Yt7WddTk4HkTiF7dRd6LWx8ign3GVu1Df2X613//d/2BPv38s8/lLy8zsj05OcFg9kT+WW5/Tbm5tcVctINhbqLCXGj9Mq85j2TeI5ICuC12LQXXZZlIyIKIGsYfERKubrg8nl/v7ul75GTYGOkxnNKSfk51rI2Z+0ajEXo2Um6yEvE5Z9q1qbt371aDqQ2on3z6ifwTyl8xnq23/rLZ+Obbb+U/YLiPbm/TthEvZmap85hmzaGRiohKt2FcVx2njsTYDnHRsEK+jvw9Oop0st/zgufeGWPOX9p77+h2Od5wHkHEdHeY322s/uMf/qC//vUv+su//ZtsqH748KG2trdk3qpB++OPMVo/qH9sscn6nFKuc5X7AVZgaP0ORSQ5T4OMLJ8I90GpZWo/0B99nqQF4/3k+FT+Wvb773/Qjz/+pBcYf6fsW6SQL7LbUe9Ci5D9hfQBwu9bkRRGbpRBylnmxfuLjJyb0Zi5ZSL/6sXt27fpr3va2t7W6emZ9pmrW8aNyy8YOy2NC9rqsOkX+TJPlyjq+RFuSm53oxRZEYk+EWvrotJ2m77//kf97W/f6YcfmHeev9Th4ZHO2du7fxbM6ZaN6bhsol5D0dcVCn3oVT60wHvnHyjbNdYLOlxoe6diHWW8ul0d/dy3sa3xThPyrZPL0qXUOqFf8LseZ1l3iywuwyk3ISLIE0q1r9LKjejjIy7dIU/OSRk9si73YzHLh1cnrLFn52c0o8j7oQl7Q487z62Ob9nzt7Tb8Fz8/7P3H2ySG8mWJnzMHYhIXbqom2ST7Lt35pv9/79iv9ln93lm54puahZLpRYhAN/3OAKRkVlZFN1ssXcuCgeuzc3NzQXcElGWQ0G/Sm2vftFVyFXlYg+8uY79/X35j2gcZd3xu5xd1+G8OSXmqQYwR8G3IsGjmB9IpW7XX+dj+8UVQ5sT5VLKSnlob6rhpGDeQWiqUEgrRCR5XLWTibZ4f9xiX9y0Uymx32cj3XXUFyEpgVDP+uHx1ffmPBjPwY4XvuCj8kMMWkO+HhTSCnwD4jefIkwCNE0HZ3U7j712e/JUoH8OF1Oznz1wMTze2Ef3y5k6v+fMLzW/utCMPezV+YnO2RMcvnyuF89+0PMfvtcxe6kZe4iO94xgbkjw7L15z/6mXy5UmIt5wBo8kaYVLGsiYYt4eBr8BNe34x0YXft/AvETabeTfk3e22X/lw2v+oF3prtFsEqvfekcBZ/jVliVc7936NiMg27vcV/zDug/8vSvBni8ej7sGQfDeOhZB3ver4ty02p7e1cH9+7V/2JiyntnYt1SYgwzlhhCGqFw/W/HipW3Z/gLUtzaO4v/DE+Wi8tWF89qmDBcyjWQS++1AxCpRLtzzgpkoPiZCu5k6u8deRfPY9zomscNf/Xy4PacgXSYEzl5Ye5aVsPvgveaGZhrQbgjvmd+c94QgqUct4m+Hc5wGzdyQ+dG+B88MA4M3MDgaAhXum5kwX8n0KteiVXCyLhGw6lJq2VsaRE76pp9zoEeqMX4O73/rrbvv6dm95H6Zk/zNNW8tJxt5dUZVzCe6Ql44a4sFF1fUQN+FFV/Ic3AETxqdXl8SE4wVpF/kWNZmMDoaqM2caFpVOra8FHzxpNIj1siYYl48lFguPHXvY3X/J6o2miv+1nqk6yaSw7+ZldLDL1XOj46x+h7olcvj3X46lSnJxecGy04e2LVpmzQF4qkqLjmVRr9uOTTDUgyH/CJB689Rf7XEz+gZxyVCu/vO1LNrrFkvlky97hU5t1hwvmC0fLO4L0Q1Nc3tVd/T/4le7wl+wCfm9ntCFtOQaaUQgOSUoAEcCNC3PpzLtPu4dWIMJ2Q/a7Xrnltefcy6rxJHpdxuvenfreya16d3zx4X7vNHm59psJ8azqG0w3TsPtLYBkq3AvkRvaWkd9Hfc5zcXFZz3oWyKxHfs6XUlb2Ogev7ifXVUgoLk4f4fzs7TK1LLIpoF+j07De9qrx8GO6Jug+ybTVdTf0ufu9hh2X6Sv6L4KGOHPlwyWLIFFDqxbW1M3HKlfN5+IBnUTfj7QjGBNkKrR/5LvyDmHz7b6y6zI22OaUKvmONlmWTq9AhtVlTzqWd8Ygv8u6Pvdtgz5MQNs2st9nDjWedjacYdjvvOa18kM9PXta8+Cw2wlr6FmpKAxow3Vbj7ynsU5d8d7uMxOfAbu/Zxj8ndaxFzIt0zF/vyWSGehWgigwjlwVEbIAUs5yw+yPiBofkgzddZFHxl1pvzAuAuoG+c2LBWcQhHTAjxVr5CsPfKIgYVCOviOfKrS+KiVCdnF+9V2qMroDCsy8CRN0ngHOJ4VgRzevkGWZKq9JYwZK1QHx53KnX3mZr2uYz1hTcNusbB0T8ZwXtgWH39aRHoWm6ZX/nBOsG4G7gdouh5FAbYwfI8YqYuUJyuKNW1DIvBFb75V/FRcaPKFY14U/DFGpGGC9Og4Ploul3AZiKUI6+XPKSvCeyO/JK4L4Fdb5CFsGxiCHpdz+EY4nizzwPSG0TAz255zRzUx8o2GCyEopTPYXISIGPlfuzxUyHz0TySZqmeAJgrrHNhLzs7d7qWairAwCQ5yfmyCBXVdBY0f0KEaPEa43P+iJ5VY8lxAupDkfpRQB4UjCU7Hef0hQGyCy1MHmsu5HDmNnHBSdH5/qzMaOkxNdnp7qigOk+eW5FhhcOwxBPQcJYqIM4J8DDvhJ0DBsAMzwk+El0ZSfgw8nxKJQMLQW9KhAO3hRSBgE7WbcxsblDkMiByCan6tcnaq/PFF3eaTu4kjL80MM06+1uMC9OtJsdsQLxwkvHOfqYy5su2q3WjUYqJqtbdxd+aeQ8/aBYrrPxnhXi8zm2ZvjNNEMLPJES9xuBQgoTXfUYPBtcacYkifTXU0m25o0EzVKahFyy0KZkUvxgsJBzBXym2MoWF5eysbtwvyf6LeMvLx1H9BRulMQH8RrjaJAjkNvFW1ehc7rRenUqMutFokXgGaqfrKn2Hmg5uCRpvefaPvBE+0+eqr9h4+0c7DPAdhEOfXqF5eI8khXJ68wrL/WzIb1i2N1V2fC2q6EzBPG34TxN9X+hcfqX8JTByt91SM89bYqoaqq/c0uNZMls8nO9GuaE7haqPjr5/NL+utMV6dHOnv9UiccXp1gFL44PtIC3evQQcuo0kJ/g3bKKKpXJNYkdDuBnJMaNgU5eZMCP8gqJEUKZeInHHS2TSuPi8VigV7MVH+mhMV/UefaBQffgD7p0EH9wsv0fmHWmm3Mb9fj9TZqptUj0ZYRESH7I0IRIV8RsfY7/FNwfSNu1+n5eoYcRmOnDZ0vX77khecYQ8B5xRn6e3JyqtOzE/n/AkOQsjHmvXff0ScYOv3zsR988H41uuxgiMkJfWTsm7ZRGAvmz21ImX5LSebDGy8bz04wLJwwx3iz7bgFfVSs+yEF/3TjsgKAcKTdO3BDI50PkM1zYhH6AW8F9IyzER0HEgsOWL0RtAHyEAP3yxcv6te3/vLXX/z5C+WRP/OfaOeEw2R/lXjv3oHew4D2Mcaz33/2qSwTf6VYv57EYNNOJso5y3obAfMgIlb9KnkeX6CL5xdnOjw81PPnGOG/+1Zff/01hsVvMPw+kw3k9bD+4kIL5kdxTacT2TD3/vvvyXW7P2wEtiH+HgajKfVGUB95/1Hugj5YLyxDd1XPmLvCsOR2+/9R/fqbb2q7/f/8vnr5WqenZ5pdzeW8lmFCf4KxHRGKiHWzGPYr/3XcKuKmgy6Y1k24DGDuLsAFQmGHuWEpvwT6y3QbwS6Q/5z5yePALyfTramc1f1nd4v1ZR/ZG9s7u5pihJxOp2rbRpV3yEaErAs5paoX2S9z+COIF00taCo6ajkVGL2L5Z48c9Zhy8eHts/RV+uN9dUHt5avy7lOvzA11F9fGqknp6R2MtEOBt3dvT0OcA/04MEDVUMwBlTrro2rH3/yO/TqI/lnoa1X76FnT54+lg3H/oMbtz03CVH0Mq9L9HLJPFrrhr9SeR+eZOJm/DG2+zr2etl1uY61sqNcdfEXyvpFcntnm7ru1Z+r/ujDD/UJ4+vjTz6W//9i8/jk6ZM67/irX/9E971797S3uycfDvgwxO1OK12ROwf5Vtf+CmSNPhaDOu2a9469uLGEF7fp6upKJ8yBLzD2fvf9d/pu9csIRxhhPWd09JW4SqUZtDoIGTiOG70OjoCXiFDKSdbrCtaptp2oYY/b4k6nW9rioKNlDUvoCCzqirFydHIs1z2bzWvZPYxsB+jc7mquCdqslR7LF36XVXHAgKFIsg5Gygr8CvgmfUnbry5pL3sW65X/GMNfAxsvWRsshwsORea8qwztDoomiAb9KeD+jhoW9d6AQlRBmqpr/4ga+Vd7uJaRuP2bcLx5BuhmAT17nUKfduip0de4Xo4r+MtamCMd07gDFsM62nkdGF37nSEUMaDGdoqD3QAAEABJREFU4B/diFBKaZ0++kc3YigXce0m+jPnLO95MvufRHnrsvvMurpEpyeTSR0jPmg6Ra9PWH8vmNecT1xu8+1xTPTP3kEOA6feGZ218dfzX+UDmS5Y3+fAfFiOAX9t1fdW43i1djjtBjxGgelHhHJOA1JWBi6baXeKJNOMIKehJBFnZPhp2qkmjKvp1rYa5BApaQlfS2gXkTflmt9d3LN3JUkFPTZUXbgr1hVcyvT4+5VOEEuk+/cmhnhxbcYT3LyhMwSv87hc7zpgorcuMjY7v6OBKkfG/+xyxvp0rjP349Ghjl6/4rD6pY4Yq6eEL89Otby6YK8/k3inKux1hH6LvZBRcNeInhAIqUd8PRtwfxVmv93KmeMGRn/yiah+Mv2uxLeVeVv8XTT+48fVXqCZdnF+9r6dr6DPqzh0zmN+zt7Tc4ONvke8gx2fnsh/FOI5fmmdQ/881/fOT1FUkjkp13G0s7envf179Q+r28lEifEUwTgKFEiG3rgca7yR8P+xCERRZdkxNntkVBBMRCh7HrIc9B/pCrm9qn3q3huhetFsyQ+i0TD1zInWLWPBu9WMs5D5/Ir99Iy94oJ0zgPUU8ZUAfMKhwrSqhY8v/Cm7Dqn/bexTvwH8CAcjfht2XGrNdIO1rDEmUfekib71RCcdh4p7TxWbD9SmTzkvOgeZ1u7WmqHXtgC5FeWKo1Sn+bU3WE3mIQTiKLhfAe/w6mGo3ad05zfCP3W19sowgDzEgMR1dnwm4mxFfCqNXhfYZ0vJaGHob4zUnW7ZdFi3nPOseDsY6aT4wv22byTvz7V4esTzkXOiL9kD76Q1+Ge6mSg9xEhbikkw9EjtHE5bgyO/so+kdXl0RvMJ9VlHFWXcN0PUYndjvdmzzmiMu99tra2ZUwmrTL7viBe4+WKKs2Odnbq2AN2ntdBga6zRYQ8d48Iz1+RVMOkaZOeft1lfl0iIuimQv3wQb2mbd69H23ZA2bmTedzfvO35J1wxvnUnPdt+x3ndOf1u6v3lS5jOhHhJEUMbg38GQ/X7bq8HvpMyrjk/c/7rZ6+iEiqBtimqdS9h3YZV+u0UNT4tz7oC+fv6Q/Lvoem+7GC/ujdr45zupUL1xQjQu6TjIz8bpwzfIBEPyXe9yJIr7ir5vIzXBUKDYCETG+gn2VdyjkpkRBBHeSMiHVYXG6PEfhTSoqwz8Ox1P522g2QjwQ/K5w7IipNl6+gnTk3sn6MyOh1rvFZg+szFZce6+oha1CvZVchLuud8/To3hIwfhkDS9alS86bLy7OZczo5yXvJh5b5hdiLkT53+5OViQrmBXHZHNKGhto1w2LGBplBoZugQ/dvBzv9Juxf0EIRbMS1s0MimgBuCPMU+vDIxQ+51Q7NyJW7mZ95ug2xnTHj/6fc8uqWZuu/YY7d4RpGqYXfoCALxwFj1DEACn0979CEcHgupahZWxUuaOQCzbicw5WrB/isrxbJsYJB0Duh5RMw+UZkPgT9LjJOdx04Up2Do+ysX8E5XUL4bSQ6RgO1YBiGJBE1noJi8v8Fk9QTOCekM3rgoM/o8BAg65MJhOZ78xgrS/kkbQqXvlzPnHZdduNNS3LACwYiI533abnn7jc3p5Ct5HjCjxExDB2qLNhcojwQO/lcpD/7W5EWWibUSdoT9K032G3zwerRkqJZsbP1gu5Ic9m1rp7GqLHZ02ujyGGEcCU5mePvRSgM8t+taBXfvqaXnO7HPKIwFPBHILXdY97IZitWUmpMutYcOcYKS9OTnVy+FonGELOOWz0X5Mvry45RJgryGPjZVCfXSM4UMjwYSNhpl8GFGVklqnwlyKRP7yroo6ew+0yv1R0V8oYIlsMj1OMltPUaWKjJIbgHgPw/OS1Lo9e6ArMz15h0HytqwswO9RscaJFd6FlmamPhXp2q4GeJB/I7+xpsnugyd59Nbv3VaZ7WuZtzWIKJlrkqbpmW8VfCGPkTVt7arb3NTHwT0A72VFDepMnyimrRaANuhGM4Y5D0sXZua44XLvEkD7DANyxwNgAHPRbsszUs5k2OqUqz56NNECWlmlYHvSo+2fAqrtwChD1MRgUHGqp3WJTP9USfnp4y/sPtfXwXe08fkc7D9/R9v1Hmu4fqJlOpOi1xPh7dX5MHz/X2eFzDLLHQnjS4kKaX6if4S6QPbLOyD7jJgzxyS68h/wCN3BhfRJXrJCINnIvNWRrOEgzWjbYmcOrhvVlSrsS4/zy+FCHP2Lg4mD9Ne4ZBrDZBfWjA0IX6rCAHqKSqKjJLYf8u7KBxQbHuglM3swvZcOudTjlXI0b+3v79WdDM+GrqyuMmKe6YsH33FKqbGFYhQ3Bko3/rP7hiWMi3BL7fhu4LsPz0m04fqwlIlTnENyIUMSb4YghXr/gMm3DWSOuy3nOtjzO0MmjoyMMjs/ln3v2V4Q+9J+x6TafnpMv0eNDDhKPMdR6b3D//j19+umn8teBX3zxhT786APZIOT52XNhQZ49+tuh4737L4UsfyMi1KPnrtuHzjYoGOZjiV44j9eNlLJ++rJC3MbbS9Sc9HeH3nmdWpo35inzueRQdL6YyRvBk9NjveYA9cfnz+WvkV9gVDOfM+aijjKCRkLXJpOpbGy5d+++Hj16pPfee6/K5A9/+EKff/65PvzwfR0cMFewdkcEjFUO0F9LBz90CrKxLJbwNOcg1zJ49eqV/JOyX339lf705Z/05Vdf0jc/YgQ9hb9LzXgR6uE7o89TDI/+CtWGOvfDF3/4vBrqbBDe3t5SbpIC2Yerh4N/hLu2nra7rytou1+uXjPmv/n2O/3rv/6r/vVf/k3ffPOtjtBL74U65lPrsOWeUmZPkhSrfyM9pyPcjSYG/j8HGihHUspZiLr+SsC3332n/+v//r/1f/6f/13/43/+P7KR2mMiInQPHXj48BGHoPtqJxM1Tas9DkUfP36E4fKdalS1cW4LQ3DOSeOV0KPcNJpMWk3Qk0x9EVHr9QueuNwuA69g7Bai5o2cNGevdHR8pG8xTJq3V6zbF4zbOfpi+SXqanIDbw1jsanlcsqEc617e2ubOXVPB6wP9+8POv30yRO9++676PKH8h80fPbZZ1W3P/309/rdRx/pXQzFDx7cr/NshnePD9dn9Iz/gvAKfS3mA5qlyr8IEWcdLs7DXOA+DOLDugoSsDz29vfkr3v9U+qu+w//9Ad99tnv4ecDZPpY9x/c130Mvg8fPYDPd/QUY7D/GCN7fU9JEaYq3ESbsyyDUGjzghWZxw4+/AeMS9acHn3rCXuuW7COW471jxOQ7Z/+9KWMZz8wJk/O5L8KjzDNcCtl8oxujVdxBIFikI3lS8YqWkFbc+2XVjZKbWPs3d1jbbNBl7bdY67dp09adMR9fMxewn17eHjEWnYmz9MNuvPw4UNk8pQ55562oJFSlgKeAB65fo3XioFQSJG4k5w/KFPdyMRlOiq0WCx1Qju///4HffnlV/IYfcbceHh4rLPzS9bbBWtnL6YyITJ1eCxPy1WreqhEcl0V4oIvnr/NfaNlfybJkcbgWh+HNvToxgDrs9Gh09ZdY8jj3K52KGvfTRCPmGtcdQnXAC7hWKFG8YggYuVGhCIGJPTZiAj6ij7bcCNC4+U8mbHoecXjwGPecaI6H2x43fX4dB7/cUVEquvKEfrkP3BZssZ5De+Ylw2PA7fT5cc6fs6NgB/uWo6C5mXCvOh1HYGiM7MKjzfTjwg1zIPT6YT5s5V5i0BHUCLTMFyuIPtCnOt3mwznzTnJdTRtg5uVCEfAQCRFRSjsWoY5y3xMme8mzMdtO1EQx/aUd4TCFjMk8hoF/bU+o9KuXr4QIw55eBYSzM8Ahksp5AO0eYjDv4ojO7dLG3jX9+3wOmHDs6JDfX1Fr979s+zlve6Cud/7Bx9eXTHnX5ye6Yh9xPNnP9Qvgo9evdA573BzDrl69jlBHwct5cVKJdicg8L7wIBCHFAhh6HqFsLmFJEMfCEC+38KQ8Zf/7yL5q+n8r9ICb8cGT/bXPfezUzW0Z5Je+F3MN63vM895j3VRuCLC+Z29g6eDzrWwyXoyNtbnxUKr1mM6e2dPe3uHaj+odt0SyllKgnA/WaVRK7uVZpzjlil/EM6ESHuDUTl089RjpaPx0lEqnNYzllyIf1HuoKZ4E1ISIK2cpNuKRT1zNfWr465yjo2wwA8m12yp7jiPXvOXLmUZxehvy5HYLghJagMgZ951rzOs1Ioe9/AT6W9kfmvGAGzfwVWCrKyDuL4hn/qQQdLNOqCc6zY0iJxttXek7YfK+2+A55WQ7Bazr2aPSnvgi2VyLrBIuM9TJFIn+cYmQl6jT44twKr9JpXv/Vlqps0b4edBgPokXVpDUcb8CslfNcIMTZLVg//XResp0InC/vpDkPQjD3vhY4w+r5+daxXwPvd4+NzjL/sXTAQu1zBgBxrvccXeusFdz+ZVlkkh/P1yHy9z+xZ6x2urv29aySn4L2Tx5YDDfsYvztsrfY03sMNGaM61g+PRcPvNUvOWpa867g85BURSt4fjYikxLvJEAeNhOxCv8llHhbsWewO+76pJqwl9ru+iGBuKBXO47zes9p12Ew4/87Ojtxml4uI2ganua12fw2CzBGhwPU8vuS9z3vlC9bFS87DZ1czef9c6IecUt2vul5xOb/7DK+SaRiVkmPehPlzO0yrZ44sfaEv6Vto93SG4TyGS0eEIgD1ek0xUs6KBIJ44HwURWb2XcNJI65j7/YN9VkDVetLOSnzLu125px1E0kpE7fiaWy3uAY6eFZ34EZEpclDQZmUCKdEMEjVMOfQALfdcKRTUoQS+a7rbmR+BmT8RlPzRIR89cjUOl6QJxXUNNMwpGDM9BXuA48B9/MlZ8KX7mfO+Zbsj3ufTUDHbRkkot/sSpUSzKaclfKAKhTi3IQRzlcrRzA3evZt4TF+0zWREcS7QZUW/uqS5riCsCwQuw5HhCwwCz4leKQTIpIiYgUp9MuuMnQvmd2aTRC1vq/j7VtH4xlYLatBYrfAuiFcMqxuWJMhhexG2A1JwDcQ15r+KkzUcN8OD7G/6TMiFDFgJGx5j3BcRCgh74TcMxvtjI4MQP7ERwzlI0LSJrS+LLN14Gc90ODWSAu6gT+CZzKoF7+4rCN++fTB0JLDobqAMIFFhHzYMAzMRjmtygSFSIMcnvF235VVf/YMxo7Fd8lh2oLN4QBPtj1GpkT9pjmZtppOpxwQTOqgTykp5awgPVzHqGP2gxtxY7W/lQv9sT2x8pRV/XaNt1aF8nGTPOQqdJTDI9DomrbpshyqVrPa4BReyWs/MEHVxYfJyuGCK64qE+TjOcXlvLmoIM311LiVv4bNAxD9WLpOPRuDJS9/s8srzZgUF2zcOw4Oeoz8dBb7KzYh5E/UHxVFg99uUSYukR5riDK/BnDlSXh+pSUvDAUjZHRzNVrKBuDtXLSFZbEtvETUn4R+pYvDH2f16BIAABAASURBVCv8M9Xd7ER9d4YIr5TyQk3bA+rPUo8MuyQVxlVMttRs72mye18tyFsHKu0uRuCp5omNc7Olvt1W2t5Xu3Og6e49TXb21WztqpnuKLdTpWailBpFygpvJjHkLM4vNDs9rfBXvx0yFPJEuVV42S5sfopd5CzaKQxQljtMwxgHMu5HdH+Y3ArdVTRcVRPQtFBfYxMuoP7StBIG4ER7mp17avYeqj14rMnBI7V7D5R3duU8C+b5y6sLnWE0P3n9HOPvjzo/fqX52REG3zPF8lIZWaeKmSz3gL/ULxXwlCqoHVf0c8BNicJzxSGsEkQfJLqpIvX4wdoQzMFVZgOa3Hb0anF5rquzE/g40imGxlMMGZfnZ1rYCImMesuDEzrX5Y1tk5MyY79hczKZtJpMJxXeDO7u7Wlnd7cafbc4kJiwsURU8obAHKaU6K/EIWCjLcptYURr27bSiwhx67e+PMZN026P/A3Pm4b9jo+IypfbFWE+rqFbV0Tcivn5YETUNpq+uLzxOT8/l42v32HcstHxxYuX8kHwKbp7enaqc//xAkZzy84yenD/vj788INq6Pzkk4/1/gfv169PLXfTTau52O0RLDZNI8vX6e6HIHJGn/qg6Qjj3gkGZRuXvbF3GZd3GcP9HBGiiMZr0DIUrGrbz7ljqdF1foYXc5LASNq65UOJEw5IbXy1POweoYf+efFLNoZzNoUdumoeI6KuQbsYaR49eqj33ntXNsDaQOavJN/BKHYfo41fTqybKafKQKJcSrn2cdAo03LdHfOtN6CHh6/rV77ffvstxsWvMYB+Uw3B40/xWW5L8kYKmfajx49rvZ9hlDPMwxPi9jEceTxQHdNJr1G/KhP/IA+33XCb/McG/tLXXzp//fU3sqHJ8rcx3HsMsxwROB79OMjOT4NupEPrfa0RtZud3zluoabdiiNYKs1QRMh91DAftO1E3s+Ia8k+xy+ChxhJ/DXk9xgCv/7ma5nflxy0e3xYH+4zPiKCA4QL9TB3Dz34PQbLf8Jw+f4HH8hfp3ocSaHxSikpIlX+3b+F+WHCnOU5zOOmnXh9SdJ1EW1eQdmck6xnhfXb4+k1fPoPOZ5hADjEsH7J+mM9cD6PrbZtZNdlhvK5hr2/2t7ZlnXIOvzIBuynT9Hx9/TRRx/KY/7TTz9h/H+iT3A/Zg6wcdZG4idPHsnGYBu6d3d3mF9b5hv4Ql/Nr/u7sF4UVqzq0s6+hosSeTJzhcdL1e06rqiTuebjj3+njz/+uBqc/SsD7773Hobep3r44CHyPNC9+/d07+Aeh9C7mk6mcpvG+txm1+Gw6JdQVK+qa79h/cEtuPSZuCKsa4Ule16NrJ4TPEf6jxL8RyGeI60Pc9bwnnVJlZ4kyvGQBD1QgLgKuH0PcQG/mTlyC8PtgR6u/pDk448/0Rdf/EH/9E/+CfnP5TZvbe+wfVjKX3sfM29eYOhZsobmnGXZibpNM1JC7k3tz4Q/FBouXDaBxSDCeUVaVCS8SRHphktAdBN7805XHIAcH5/q2bMfmZu+A98yPz2Tde3MhmDGSFdMNSRBR4H7NpD0597UURgt16DfoOWaDbw/cTvHXXARx4+u/asaXN8avQoCKexHrMO9/dZh0mHJtwncgYFe5bSKhDAu9zov3bf2b3oiQhGGVq79Pw+vn7X/PbasI8Bhr7Ve1+fsU53HY95zwRXrvNdlH3R5Tept8GG9Gdo4yKI2ENbf6orLvFrvcIVcioGcgrgJ8yqN4D1vWceWeXFdlKr66nnP8Nxr3hzv+nto2K20qh9+4CMi5DZl2pbzoPceC5GygvoikiKQFX48EmEFablRhpcJ75M2AtvfS4MBOEKl5vOcHFX/O+bVoqA5Qa4BhXFEQCQRb3568RxQnOLHBsrgdx4KkGEM4719D0m3Yl0SQKfKgYqti34X75gHOt4plhxaLthfzdiznLGfOXr1Uocvnuv18x91/PKFzo9es88+Hd6p+gX0aXXAN9AKxfMzG/i6p6epN91C+9Bix1P6P++/swTop1/HgRWLEvQf6oyn1Pci/3HjOe+sR0fHsgH4kkNvj03vRzzuOsbvEiw8H0Ai8d7VMna2eKfc3d9n7d1T004kxs4aciVCWcB4U3ZQoDFi5Y7xq6Ad67jd3worbv5CcqYyQnJzxWVeLSePR4an0mrO9Rzm3GThvvYR+Me/38qh2zHCmQa/u9AhY5SL/T0dbv1ZcIYw4zxnNr/U3D9jT7jnTKGI8w7yDIpiKgYlTRbnF93Oa7xBx7SMX0Tlr5wJBtesbPr/jGopfqPUiu7gsE7JGYKZPKvDAFx/EjrtcK61L209ULP/jtr9d9XuPVX2V8HTB4p2X5G3VaJVUYI8NCAY0FrDBs8KYlj/PP0kXCNww/lHQOEvvqFlGuEHfGgNvXkNma7jV2VVy7g9K8C/VsZft7MQLl2oW4YW86Kry4XOTi91fHRWv/h9/fpYR4enOj25IG2u5aIoMBynaBjnWVIoIikiJIUKbpF0jWHN9Jo/xjnVc8Ya5La/H10mkRrGHfc+PfvMnrBpUA05pY49muNERMv703R13pXZD0UaeErwI65C+bpPYK+w5Eyt65aqcxY0Ka5Efs9XIhARitjEQCt064KZQvmfg0tFDKVdp+s3IkLef045h2vgPyIQE0QpEDH4O9Yc5zVcD0ly+1r2b1tbW/U907xHDPSd/utBWcrzlOXpte+KMx+/N1/x3rPgPW+JvFx/RCjlpIY10HyYW7dpTLPcnS4T0x0XBZzX6OmT0heN5R1nIAQKhtx37pPkvslZOWVVPzxwyxfiJ3tZY4yzjtn/5yAiqCeUXWdOuIn2Nsr0kfupQfZN08o6535oiE85KyLUw5Dne0NcKSXKZ+WUoJmUyTcAevidblG53ZbDGvS7/Y6HjCDOfV1+rLtl39HAS1N5ashDy3k/69BxlzftnIdyCR4iHCP15LFOLdg3d/Rtt6pvHefyjK9aP21CwPqtLvgYGGoQnJFXgnAF6IcsRPRCdZQ78ifg/GvgGXnF+0Yp03WDTHudj0APOmDX6SH+ISzzFYEfiDi9cbmWn4ILkO77Dmw2cM0P+TbbjWpDZIwkREbzOILEt9xR4yNC3ApCFPVzBRzfThjh8F8R5kNwEuEK9cYVEQyQRm1rtPhzHTQRY/6ok0JEiHulk5aNfuL6uXQXvc5julCv9CPwRVJKdoP6ijxwFhgCl8BfP3jgFDosp8zBeKsJAxEFVyVggVf0dPVYx+g6qnC4tAQLeSAuGYym2/GyIS7T8fhoodk2EyahVj6UzYwXo7Gb0oqvHt6oB15czogIqPzK+yeKRATNMpBJpOo3detiD88dk0rBLUzstM5JN+CWW1YFmXCTpYYq/46DdSmkAXi4NV4U4Cavi7ncyqUu193jVhrkXy8ayEbw7EJOc3mSb95EOs15oFjTQoGeJeWUZDmaXsFfiK8bnEDm6MTgD/UhDZJXbUJPnUXX142NIQljWMw5bwB+bDg2Pz0TcwGBXDM1+P+Grf8ncCpqo6uGym52rtnZoS4xYvpnjJeXx+rnZ6o/X4yBuMX6OGmktgnaQ+XQ6amj8pgaBUbTbGPu1r7S1p402VHXTCtEWtraUd7e1WR3X9PdA00xsE78f4ehj9nllYZGcxDccQAz50X68vQEfo7ln31ecPjOrpEtZyEn9Vs//OIDeg5hOtrX075i0Idut3vXoiklkGeoj6xiUF8BnRGN+tSCiUrDxn2yp9i+r3bvkaYYfrcx/E737svG6pxbFQguri51eXqos9c/6uTFdzr+8RudvfpBC+RXkKMWl4rlXAm+Msb2KB2b3SXt6yqi8terVJe2FDjFX+xCvwDLlgzkH9LtD9KDtNrvvaBPOeTgPzTomEf6KotOS14KbWybYaBezK4Qmzfcc/XwZFkJfvyz1aiXLC9Bt2kaTTCSTKdT7e3vyV8/3scosI0hw/MGKstGuVPPYu58/kJse3sb4++0bj4d53wjUs5yGb3lighFXOMt2WCNNsJflQ1u7/au0K02G45zesRAz3NaHW+MtYiopJ1u1ACPiCEe7y+6I+IGv65zxiHh2dmZbHyzMeubb76pX7seY3h3/Nn5uWwEvrg4rwdE22y0/ZPCv//9p/JXv599/hlGoXe1hxE0pajy9bxt2lSnxJBwv3iDbljGESEbTEzfRqkjDMAXHDR16H1ustz2TUTA96qFseEiyipboXcSyvQG0Dvdggs5DjfsBuUo36FvNv6eMV5fckD64vkzDOIvdITx9xzj+ILxXNtE/SH+0dambbS7s6NHDx/KP0H78SefyAZYG20so4ODPVmXIpIiQvVfSBGhnIY496fXziv3w/mZLA8b4L/5+mt99dVX+nbVH1VGzB/elEKg0rXMHz95Uo2/f/inf6r9YePvI4xHlnWinsJY69B3l+vRNf3ZF4y/raxFrJvpiFfGUMRpBiHyOt7trnzBk/+i9/jkRN9/9738lfPXX32tZz8+k79Cm83n7iVFCnk8BG4EtCqdcVyJPPg1XqSbH+erUQ4nfLdhDUiUvYZW5YIZOqWslrl90k6UciNFUhikuQ3m7RgDnA1hX9JX3333rRzOzBt7e3vy5Z9O9HjY2trWBxh+P0FH3D/b6E2GZkQ4myKiwnLpGQcJ/WgnE20x3jxHGZ7XUso1P82Hb7d7gOTyPOGvYR5s2lYRoRnGHH+5/u2339VxfYg+e6zZoO66EvU4v12trkDGmTZMqH+buXNvb1/37t3TgwcP6le4T995hzH/nmzw9R86uE2///3vMQZ/Kvs/tpH2dx+T/oGGP4K4z/ywpx2MwUM7JszTUzCRx0c7cXho6+7uLgbQfdmA7q94fwcdzzH+kv4z6vgYI/C7773L3P4Iw+8DPbh/v+bfQ94eD6bvPYrHqudWw363dQ3GxFp+eLjHlstlI5ICSCFfi/mSg6Bz5oNX9Y8SLEsb1G0k87iqHbHKW6CtlV/1Mo0gJgjF2pV99E9OWW3T1vVnd3ePdj+Qf3rb88mHH33E2P5Ylq3b/+GHH8l90NK/HjOek92XbmOiz9zn4vJ85Tn7ir53261nRkSQGtRcHdwYPPjKBoR/jVEOLguCegKel6xfRxgJvvfXwF99o6/qH2z8qJevXsuG6TnzpceIIkFqBeGuaI/1kYj4PA4HPS560yWK27ziOAPO+nYlFcQ4bcPvILG/8v6pUswxrBVrPaKu6kcWhTFb7K7Sf6pSqJDsegy86/s6HG4uqO4q3f4IIgnbuUbIfqLfuK0XFfRDot9SSvJ497jr4feMNce6Mmee9XjfZYxanxznP/zy/4XVsS91O52/q+2kBbRdXPjoP56EnWcT7kk4g7cQD3k/uGS+jwhZV/3O5hZ7DHk/YNd1BDxmdNw8mtfMXBSBjrgOxhcOa8tGnZUDyXW4bEpZmTIJGon9RMpZjhd0S0CnIknosiIp5Vz5mbBvtBE4TdhBK2tkAAAQAElEQVQjR8IILHa+tAJ/UVKnoA0GcfhFnErgC0dUuP1up2H/ndDAOw736EcSNOw6P+QcHnLQXt15kYW0gUaxbFjrCzLuObTyO8iCfcWMvdsF+5rTw9c6fvVChy9/1NGr5zp9/VIXp0dasscuGGJKN1ew/w721rSSdpUKqFN3Adw0lef6duw1nHPAOsN/ev4GEnAP/BnVrPuyqGfe8j7Fa8bZ2amOTo51cnpaf2VmiT75HGZJng4s0ZGOOFS/jpu6RzjY1969A20xf4hx5TKoI0yNlYwuUSt2i3UbBbbO40XhSVvdRMvxxirqN3X8/rmu0/yM+IlaYqMJb2YbEs13T8N7e8gUzB2JeSeAxJxjoYEAMshTb9dfPX/rR7ylwrfFj9nHdLsjxrTNrnTaKh6Z9Kw5HevJsptxznel5RLgX3LO0KFXhVlWfo+LUSCju6LxSx1Xu4l1OehV2ri6jXWm397jqkaqa78ZJHLl4PsVN0RqO1wE/9iWSsthxwexCeSKXg3SnQxI21JzoGb7oSYYf7f23tEUTHaeqNl6pNTeU8m7lNtWryk9YkyYJ1rQEJ9FhhWSohih4d9Qt59rjCytI37G4/ybuJU9HK7jxz7DEaJ+cW0UtJeYICXIH4zBUIbfLOEKA25Fj4y6pG6ZtLDx92LBnn+m46MLHb4+0yGG3+Ojc+IuMf4uOY8KcdimnCbyL/5FZAVjPYJ4GZAfb3jg1jjf9cT3hDxHVNg/gvnVcZ73nMfl7DquYsyH6zS5PjzOT5S872knk/pu1fBeESueEvkiQhGhnjHYs4/rmMN79gsjCvMWOZQSbUn0J3ml4A5FhIYLl/qk0RVycERxDH7CG7f52sSQVCoPXm981m8+EvX5/dZomkYRwfxPy5kzXKZYLvDsPaLzOy6zb/Oe1WXsjuWcVij3c3A+o/ixRqFeQNhyMX9XnLvYAOyzsg7ZSbRdyCflKquULS/iuN1H8oU/ggf+qPkD38ZNpa7FPA79UeSyDg+QIkKBXCybCurJyCbjphRKESLTIPNVe0daAw0q0V92DVUkqgnamipcf8vZV9u2usZkw98qpyRfm3y4DS7rNrS0Y8RoxwmXoUKXqe1AP93X3kvYNRxfah+UytNIr0HXTc96MEX/W/hzmmQ9KrKQxvob3gmc5jDVqUfvRztWQc+c167rc//7fK5D98b+gdhvdqecksxMBX53Kt06VECnoo34hwbgub5JG2PtDvlWyUMEAXsMvL4p43wWYMFviAYXzxx3gkIwExGKGEDMG7fpQK5SeCPxzgjztAmL3Bkdp1qX6gVnEDZ9d1Kho+wf4AxDfsm88Yxr4FNEoLCxclN1pdDf6oL1qlw9CmuMfEeYF+NuXiJCQZ6qEznLippSVLYHGtftdqTrsQTtjumb7pjH6c7njkKyOHc9yQ15WFD4X0gRAVQv0zBtt6dj8fCEaH9Bj5whOW9KlefrQrVWeQD19OHo1v50GPmMg23OwZEn+Z44KeRDgsnUC9pUHuQ5N5V2REikRyR54qiIUKRQPcSzu+IjIiQZeuOKuDt+yDikDc8h5vazpvGI8MPtRHi3MyFppxiWn/wwxnz43RPOVvA7upLjMfR9UkpZQXvcDOd1vk24zBpmAXacN3BrMTx4XYXZIKsz4dxxm66jEwVbDkN2OJS9z+Hv/YePtLO/rwmH2XmypWgnCibbYCEoTOhdpHposoD0AgILGFgaxPfUX+TNKAm3btfnCdYTrfveutBzCFHQKYOi8oS+RV3bW1NtTyeatlk5inoOLvzV6OzihIOMU5W5DZdXSrxYJIyYZXah+fkJhuFjzXDnl+fq5lfqMfgI+malwGMPln1oDhZ90jImUrutZpv2YuxtOJzN23vKGIjTZBt3S+10SxPQIIdE/1i4/YLNof9SjE3Dwgew+MtiIXaWGDu7KgFLIZM5wb8R+N03QZidqWBFkbMEzUKJroS6IpDUB/HNFN621OctdfC5BF0ibgp/Ow80PXhH2/ff0/Teu9raf6zJzn017Q5kszr4m3Pod3X8WlevX2h2+Fzd8Qvp/JWwVCtsMLfcFjMqnCl4MQtezPy1r42uYlyO41boKrfG8ez5YLn6q0Jv7pZLZLFGp44Fva8LaS+Pb/ftWHbpuURSsDg3k1ZT9/POlra2tzgcn9D/SQlDf0+/FV4YK/q5VJa0qygjr8lkIqNFH+1OJ1PllKiryPqFmJlPGtmoYkypw3nFNecA1Icf/sOTQqMS5VIEKaGCY1CRRkQKOY/rtWtEhCJCm5fb2dFuy8KbiU3XaYbrG8tERKUbEZVWxJuufsFlmsZIPyIqXfPpOBsJrr9m+0bfffdd/T9uj485+MEYdwxs4DjHOLxEZ9rJRA8fPtD7H7yvjz/+SDb8+P+addx0iu6pyEYl97vrpTpl+tL9MKE/Mv3jtpumjc2vXr2S67LMLZ9C+YiQZNCt9EFZrQ2EJOITCIOxQHaiR4+GizLWyYoa43RRolRQgKR+hQ69WPIiN9fFxamOOBwd/p/f57IB2IZYG6jNn3WiR28T/Lkd1pktxv3+3r6ePHmKoesj2fDl/5P0vffe06NHD+W07a1tWQfdfm9yLfsIt0DU3atjbPilwvW8evlKNr7/6U9/xJjyde2PHzGCWlZn9evrmZboUUTSNmPCdbz//gf0xe/oi9/pfer1T7/u7OyqbVpF8gyD7kpVVArqXUMO/lKQz2UpI1yJ5wBtXO7zTfEP4YKsx0zwUqRhvPfoSifL9ggj0g/+ihaD97cYUP3l+RkH1tYl03BlEQERyg8tqc+ep2lBEp/TE3lGbIQjSxWkITvdQhC+C87neHG5XWICcNhytWud9Xh2/11cXHIwcKbjoxMd0R73l8fYLuumDXY7GHshU39e1V8Ov6SvrftL5spEP2X2NKbZo+8dcZmx8s7Tp7Vft7e360+ken5ynSMv5ucGqMDLWc9C0S979dDpPVczr3r8XlxcyDr27Icf6teaL16+wFB3Sj8sZGkFzwKBWqZWIiXmQOuS918e427HPuv/2hj86JH8hw7vvPNU7777jmzg9rzw6aefYrQ0fl9dhz/B8P3x736njzBqfvDBh3r//fflsfLuu+9S9l29j3HcaZ98/Allfi//jPkfvvii+j/BCPy7j36nD9D3dzE+++t2zzvmZYcD5y3Gg+cZyw0xyG2wrEbls444XrRRq6vQxms4MkhNigC02+4SOZ6dXTAfDIZf/4HCjz8+l/tudjVXh2whI4XLhny5rhqnUEDLc4blGBGSE8mUanyqa5H71zry4Ycf6lNkZBnY77YeIGsbxk5OTnV4dCTPmdYdh6/YW1j3lsuFfEWEHLbh7vj4pPJoQ6zzDbKoufwAIf/jwW1f1DgeG7fjEuEgT4J1I4SKqqOBpjln/rq4nOmI+p4/f6Vvv/tB3377PUbyH/X69RH6PhcqqJQaRWIcplAJ6AAFfqj3QJYL40trEOk4HCmkCnGt/KRxq9R/g1iHsP0DXTI7UFUAdt/iQoHEaz1wuJb86cdGGc9B1rdKg8YWg3FULKg7UEg3M85vd9Ui6qMFBBCLDCJE0I5qeB0gX43dfKzixjybSfgjQj70aNtGDcisy9ZJxMf6t9QZa/wJ673bMWEtD/rJuuS4E3TPeg4Z9L2rcJtFXRGhiFjJGdmZoDOugJjUI4veHseRNxhbrrtpGk3Yf7m+QvycPfIVxsr5Yi6/U1o+5gfqqjwzJ5qM4yOSAphkhZsPQqE6tqDdtBO1wG4iHBm9CMn65vqMnnABov6ETBq/VzDf7u7vq8WdM75nC9osylJ/oMNFiTYRpmABIk0cfg+Qu3QF5FFgCplURxsXEdw1H8kU4h6yKnArSDBrOCS6rOnZNZxi2D+gloFooF8Fvgvy7NjTdsh0wJX87nOJIfjs8JWOX/yow+c/6Aj39PClLk4ONWcf1Pn9iT1/RlJG8B4m9j7FoC9FHXKbkZkdrS64G5Lg3zy7n1ZJ/+n8PSWw6g/3ScUNXkikPwvzVMdcPpvN5fcCzwf+4yL/dxxz9MhfbC4w2o3w+OyT5DEzZe3dPdjXwf172t3b5Z14IqEbznOnDlCluIqZ2fA7vAY8rZSenH+9OyB9G0TdedMk4sNNw719xyrC80JR570XY1AKRQDmjBjnCoW0hriihvD8He9A3LfxG7ADSZqvCDwyqIZ5pXgewe3LQgvOaWacN8zBgrOc5ZL5n3f6QronQ6tIBcXLBp2b3NUcRP2EG04jS703/TVi9Xhb/Cr5L3VKbcSKCv61Dz/3KvjTjvONIKe9OOsbDVQVdU3gUdfJpBINaElr1ccU/xR3C3dHgSE4Tx9qsvNUW3vvarr7DuvfE+X2gZT3ybMHdtRrW12Zquuh0UOvNJIaqst0LHXQvtLjRYw3xE0uYlkfCsDH+C5vg5wH2AWrAi60AsSoA2YI46fOWMHZHRnQHiB4MwJVAh6HyjwbpWiVBNwGjL89hl9vpa8ulzo9udLR4bkOX51WHB2e6eT4Upfnc82ves7QQqL9iXO3AAnZBnKOIJ5boNiPHMRVHT9AMZPw53ZZBt4bOa4n3v6haYXmGVRDPMVUoOn9Ss0HTedzvFwPaQXBp5w5G9jWFucO3vt4n1WTeUTlTyKrAr99EYQgUt8Z2TeIy2lDuaQgX0Q4dgWpkK+s+CcSufKEhkbYQ7rzGKTK7oiOdWTJWrNgnzebXdUPAQplGvZfE/ZfE86ZGs52zVpf6+rlMrP5rL7fdJyBON5o2Nf5HdvvpeZ5rGPTdf1vw5iPVglJ1Gxet+r8vap7wfp3xR7qnPfnGa7oiJyyXF+TG/aY6FCy7lMcGSQYjzC1YNvUyXySsqZv/xrkL1r9W9XnkDPnnGodOQ1uusNVrcfcGxCD1pr2pod83JsxK7/5XHnvcIYy5OHWChEBXwZ8oW/ug5Z+aNtW7WRSz1/dh5PpFH8rp5t3FxdX0A7HGZlyGRopRSVP8lpX6lhAJr37G7jf3TcO+yx3rYcUcnnTMb22bah3Ip9XGP7VQfPj8VDrpL6aN8N/SpQO6uzre9Ac29OcPfMcd8GZp/V0yaQw9iGZuQP8dndKOSPQpIio4KE19DMXAw3u6f0ydL3DLhLjwx7DYbLhrJWevJt+krhD4z/Bj+EwCVRDHRtlhrI1xY8B6CD34H/r864cxHG7yFAttdrjCFo21LVZv8waGOSWrEBhvzGU3YxLaYzXjYvm0C7ksqr7RuJvGgioGYLna6heNyt3sw3zPMLhmhVZwO3gvfNpWrdBCTd0lX/wkod7TW7tx1Mz4Do/FUfAt0G4sMjUAegNbn0hLCJVgexTysobukz2N+4C7R4apR/7UnWC9ECb14E3rweSPbRd2PQ8kXhBm2LM8QB2PYIfSDmLvSAUhCJCybzkpJxy9UeQArgVEW9AXBHB8/Y9xA3P22mEC9i4Q7ER0hC6GaXNqxb3g4asHHQRHzeemjUiFLQnArfGuwBbUwAAEABJREFUFOQ1wLIslqXz1zQe5OMphe/ACfmiCkiWCtHp+Hg65W5EDOUS48qT5y6HrD6kfMSB78H9B9o5uM9GcV9TGxvYbOTJllI7UaH/l5Ac0cFBBW3oQTHdgTS5bt4FJt3vdZKv7RoaFvDQQHebBWV3Z1u7HMxsTydq6ePAMNnNLuvBxQzjbo+xN5e5JrHUNHVqMBAGLxbd5SlG4ONqAHa+GQcd88sLLdhUdGxIOvSRcx5dceB7ifX6qgsMwK1Ku6W8s6dm70DNzr7y1o7SdFvRThW5XaGhlWwAoFGNv7xEz238BeP/79vQHqipoe0ZyZMb3SzKhNMKgTsgFCmtUfCXyOrXYOOdoJanyHuKEXgKn9sSxt9m576mB0+0/eBdbT14X9N7T+H7gaLdpXzDItfp6vxC58dHOufQ5/LohZYnLxXnr9XOjjVZXijzQha8iA2YKzC4Ws7BmAwWZNEWqafzrEWiNbhF8iK5ZKH2WF4i0yVzRMdGb1nBIdoYR56Ol2Pn7y0z+h0KKhFKOWsynWobfds72NO+Dxbu7Wtvb1vbWy2bCWSjJSwsVLq5ZKADEUU5J03QwbZt8WelsJQLLys9G8iOMkWRgs3xlrY4tHA+5xH1m0cfdviw3Bu+Al9OS8g+QhsXAUeAiFDK1EOeIR9pGuQw6PJQb1fb28l1mLZhv+N7y5MyESHTyCt6EaGImxBXxJtxRK/zmoYRMeRz2m24Tv81o40J368MbzY8Pnv2TCccAlsGMza6MwwMV2zQ3RYbWZ48fiIbJ2zEsXHC/x/nLgaupsmIsNfQrnnVA0RCH6SKhk1eIPc5Y+2Uw+SXL1/q+fPnGAheY3i9qPlzyvJmOiLBboFeqfFVRugKkfRnKOxZwXxJhXsDDo+gX2MFMlF2yFc40OyrLnL4AE+Xl+c6OjqEpx/147Mf9BwDz9HrQw7CzrRgTbK8XJfl6rbYqLu/t4cx/KHewej1u999pE8//bga697BmGXj2NbWFrra0P4GnWzlDXJOaWgDbLhdc2R8zlg8weD+Cpm4L/70xz/q3//9j/ru228HYzzGxAuMi9aXQDZTNtgHB/t6TF/YiPbx6ktLG9L2Dw5knbZ4evR3FIPdhD5kZBxAshR/LcRFGe7N4pCVQWK9Q8M/4RqIn77UxhXq6c/5bIF8z2Vj6I/PfqwGb+ugv1Q9Pz+Tx19mLGR0J/OSFQm9CPfigEreD1eOXIQbuM43IqWsAcid8ukWnC+Rx+4biKQAEvwiyw6e3ZYQtN6IL0rQNq8d49mHpx5br9GhiJCNlJm2nJ+f67vvvtOf/vQnfY2x+xVGYI+ZlHLVFbuuI0Fre3tHj588wbj6RJmyF6wlHpd+Kal9Cx+6jTLy2sl0nbdjDq66G8yFtMP/n98LdO2HH77HCPwDhs2Xw5hHF62Tlnuxwmi4gvZHCpkn89E2rfxSZaOlx77n5/v37+vBg4eMh0fw+1TvY6T9CGPtJxgzbfj1F/Gff/G5PseYa6Ouv2T9/PPP9Nlnv2fcfCp/3frZZ5/pc+Pzz/XFH77QP/3TP1V8/vkX+hij8fsYi9+14ReZPHr4iPoe6J5/6hnD+mQylfnKKVXl6JlvjUJfiCuCVqxBHtqkNSR7IwI3FBHyVZDVnJdAG1CfP3+BQfOZvse46bnhGCO/0yIGXdh0a1nGt/sRx0HFKp/Xk4hQThl+G9azLe3v7cvtef+99/XpJ8ji09/Lc+y7772nJ0+faMo8cnZ6ht58q3//t3/Tv/zrv+jLr77EEPxSl1eXMh9L2uv+cX3WMRt/bQT23OK54woDrXWh35CH4EMK/iUF/ImwQ46rQJeEfoVCMkgXcB09jeuQT4dbKIsXPpbo0Tlz1it4faZvvvmuyuzlq9c6Y47zH/Y5HyMFclE1rJevgX6hvgqiXIeBl/50evXxGP12gTMZlZo9gHsMbnjHqLULseq3+yaKPGbejL8rhlqKAas00OWsOwP6gc4qnRzUOdAu3kMRT0nVEzSag3iFo/XlAHC8E7zHsVvTiTe9a9TYmhwRioghgifV1HBmHvE4MeyPiBrfw4v3A8esQz5ksy5NWGcigj490evD18PBG/u/jnWzQ98KulRMGPo0iru2pLJDCx0L8JHHemfQxTLtlNE5kNg3TKdb2mZPP5m0lYb1+Yq5yPOX67Fuu56GecdIibJxPe4kdImqS5W9qD8k0nPKym2jBrrZwB+ZfUqQnywUkfkplLce2q8U8hw+4f1iZ/9AE95tOvLPaeuSDNZ1pUZKSVQHYqjPxl/oSKmGaTIubSeTeTeIqLpg/wBxFaKNwSu8FQTXN3FBwBjSiOAmanU7Jag9qB3XadTLplfF/cTe2+8ghUNMcZBVFjMtry50tTICH738Ua+ff69XP36vQ/ynGIaveI/qMAIX8gd7pUA/DLlhpi+uANQq4Chj4I8m6fpyW69D/+n7e0rAXWbc4IGOcx95rM1Y7zwPnLNPOQN+B1iiPx6DS8a+5/DBGLxUx/tf5FC7NdH23m59T9vjfW3KWE6MtcJYWo+rGxUOAUbHWlHWfnipOmS3eoa8v/XTMrgLYz1OG/033benbOazPJd1nuwZHVJEUqz/Eba/tnEVaz/zi1P0d7li1Re48KY3oL/sYg6NgDZ3barnEfRHwfrIOc2ym2m+vJQNwMaiu2L6WqIB1gxKUG5gYO0Zgusnearf7k/BmZxuF3BmoBsgrt4beWr4t3jc5v12WEg9FPFzcL6buNkGeI/rdAhKrAwlWLcEcEuw1saEHphykjLVwgZdDLtlZQRut59qggF4gjF4sv2YNfShotlXH7vqypa6fqKuTFj/JiwJLboDXX9FSz1SqF6wYXcVIk+9HQVWifjuvMdku4D7OpsDVX+GKHcfikLANQW1A/KwyuPXAIcN+AtlpTAa3Jb0ljZkdcvQon71u9TZ6UxHr8/0+iV7n5en1X9ajb+Lavy1oVgYjZOG8oFf0JWSRP9R1cCSfMGJI+wltnp5DJp9/exrnNSTryff3RApZZVHuKWGI0Litlga3pe3eScyGubhYK8i0km2o3o5DHLKCsGzhAxggJAIRwQxoQigFarfeYN+L/J+jspJJas9NwC9Gl0qXc+HQ7DI64zXFO/v5pyteI3pu6VyTmrht4X/hn1hTklUKVPqWXuW7EXqeRRnUi5f6yd1MpnI79d+H42IdX1jurhc/10g6fqm+dyuTqXvZQOjaSzZQ5nPS85gLi+uNGeNdKEEf5n9pOXdthMl5njXoZBSTkqkBxlNo6tnB1CHP6cTXetZParjsiNEJpcf6aecKz3HGRFBDkmj64439PYratLwrF4/CEICMvFWSCFJlcd1FxMU8RFR2x1Be+Ex02+DPFpN6Zcp7+VT9vdT/JP1mSxlkE1OQ5l1e6AlQ8M1yqKnXTfgvqFPLFPrUo9uWMYuFRFVj3JuZD4m1Gu92OYsZZfzZJ/JtfDhNMs2pUGuGd4H/9BWqpTrN127EQFr11DoN71SWlVgqqiJnWuQJuM65hf7IoUgrsCNYHCIi9a5URUE601arQPXeV2mwmGgGw02hzcByUpmeJDGPfjvfjp/rZ98gx/9ws8TwV+XiQhFwDdp7oyhw3smHyLIFhFKKckdGJFkf4TLJEWEJEPrq0at4lyv67vGOttv7okIRUTlc+TR7fGhzDCZFdo9tklcsYIop7dcQ/63JN6KHvOOLq2u3vrYyDvwMfaNEyICHpCn3A9FPlD0p/KGB6HzWP5t2zCBt8pMAiln+sLl3oQnkcJq55ojQj0vl6Y1vnh4QehYECJCDTSnGPo8eWwO2gjowo/rHrAKO34E6RHEG2QK8LY7YkiNCEVsQoT1iy+kV/NCQUYN8Ajw9nsoZZlX2SAYx+BUnbCsujrhdfILmBfOJS/zg970NY9pw7YiggkZMCYSfq0qtq6bvkEBOl8V15snwpv3qtxQPhSRqu42k1YTJtO9+w90D0PwPYwQuw8easIhZsOmI29tq7QTLen/BWXWSGywIqsHBb4GwEJcQ/gDvjNlMzqU60agkfu9YdKeTFr5MLRlUUnQ6Jn4u8VcFcs5RoXBGOivVXNZstU1uuq2vK5u5ZDRUK7ngGnGC+75ybFOOfS68AGl/9rHckY3e5gpqVE0LOyTbaXJloJ6RdvCcHzTKlhoLNslZRcYkhZXM804qK/GXzYqPfwFNINFK6HniQ7OCN2uw0HhIG59sEeaN/P+f7boWfmAtYOXyC08TJXaqUqe0JpG8z5pXpKWaQJvu2p27mu6/0hb48897zxQu3OgdrKnpoF/JWTVYSi/rIc/lxi8ZseHmp8cqjs7Vrk8UeLQJ3NAlDGaJ2QY9fAHDpBZANEGwa9VpZQQoqqofviscivkKEXWtRFuS4XjKd+Rx+PehwhLaC4h1KdQszXVdG9PW+jT9v6+tu3f3daEQ4Zm0ii3STkX+Wefc3S4SyVcWkalPRxIKTuP5x9LuaiHdoL2pOrPlEN36E0mlM3qmGc839i44nGVU1LbtppUNMhtoKONi2bXUETgRm2n29LTx5vw+DRNo0MHnDbKYwyPcRGhRN1NQxvzUGeE6dMsZKbVFRGKGLCKqk7EEBdx7ZpehtaIiIHXOZtuG6hev34tG3xtcLPR9+Lion6NaXmYd7fJZfcw8D5+8lg2NP7+s0/lL9NsmNjj0CczTt2Wmp/2m5lA1g3xbot5cJstAx8q2fDrrw5dn+txWZdxPsNlYdNRa7g8UhAtA44OPxx1060hFIsbFashZ3L5gh4X9KzUBJ74O14o5rNLjJBn8sH3IYfchxx+vgbHx0cYps/kw/AOHXE/mS+/nOwwz9nA+w7GqE8wcP3hiz/IBqz3MXr5D2S84axtdwG4qPXShwWYTocuLJgXLpH38fGJ/H/6Pv/xR/kLWBsHf/jhmV5gHD88PKz/3+gVBniXsXx26YsnT55iaP5Yn2Moc73uj8ePH2uPseJ6qbLqpMVg/zWQGzzxVBWkPb8G2rzeLOi+M4+BHqecZd0xHEfTGYf0hpkC3jdYB19gWLPR17DfejGfzbVERh3zjWWWIillkLIikiIC2E1K6FqEw4bjRtf+vM4X4fCvgcsaiUZ73Jj3wO/bbiigmeEp56wUWVvTLVkvdmw0gH/r+lcY6r7FkP8j/fsMI7cN/M/o31evXqFfF1pinJWC8gO9iJD78ODePT3AqOp+f40R2bpiWYiLnIoIfL7t3gFk3DPvdbx4er/megYs1RO34CXW8j+E9vMXz2X+zO/5xTlEQ23TVmTGccTQfhJqvYHM3WbPk1P/oQ7GEuue2+6vz/3/BHt+eMdfBL/3rt7DcGt86K97P/xQNm7+7ncf6SOMur8DdV75/e/1Bfr8GQZgh53XXwU/Rdet26Zp2h5f95HNvYMD2XC6y1g0D+bF+4WUs9ms+s+j+qVQRKxkPPgjkiJGf8jtaShrN0iz7C4vr/TyhY2Z32Gs/6bOlTYGz2YL+vvHrp8AABAASURBVG0pphBBQquHpOAGdpG/+6uw0NVpkXBEKKBtnbF8d7Z3q8HcX0x//PEnVS7+AxvL0Qcae7t72t7e0g5tNBbs+Z6hR99//0M12tuQ7z8IMNyfEaYfHFDMMdZdDTx64EnqcZcc5FufhJ+oO+5YxeHCbxFujQkJ/xguxJkEs2idTUWaqLtnYVzS3svLOfPpqZ6/eIncvtUf//QnffX1t4Rf6Zy90RL968jX9VCAWJHrGSEJOjy50buahre6zjP67W6g4B+Ysgesbsevy7r8JlZ5fjOnVlbFW/uejh9ct3MElZlPEV6BBhPpm/Jmz94VbgZJJ95xayB3Vag6q4fGKyKIukZmv+r5pQJ/Yl4NxrPzWz+8Jlufenj3WmMd9HuZ54ajoyNdcgjWMbe5XZ6f69yyWh9pDvfQLjzIwf6hdc6vkCL8GNyIqGHzMGE/tsv6tYvOE4n+zir8viOuSEkJPj0+G+amlHLVadOFCjmoB/E4bF13/RRQylnJeypgN+WsyEmCVjEi1FPanA5uSCkpLBv2gM10qob5LTXsuaGP2kqRRCaqCNroeu0GHuKr7tov+BPpUKa/zdcAiq5vp5GHMFnIu/Lg1ECNrAEyOS8MOLiJVRQ1KvgHU359sA+3KBhjQV+KtVT0U2HPU3hXKosrdex9FhdnvAsc15+BfoUB+OUP3+nw+TMdv3qpM/ZA/iPZjveaBC85Qg2yybTfdQVtJRpWB95q+zZ4Kzf8m6GNhP/0/s0kEBs1xbo7hr7zu7QP2K8uL+R9gdeWC/wz1hyPc7+Puoj9S8b/sl+qh0huG21h8N3d3+VdbVeTrS15nCkxFkBkauXWXZcJEg8H6Dc3ylR1aO2S+De+38bqr2XD82e37GVXjMaELBJzVkQQChorrsCP83e/Y8XB6K6Cv5lzF113Pkju/Y5zjrk6jMCL5QxD8EyLbq4OHSveZK35uKZDSU9165Rf7nFJ5x5d+zfxtvjNPH+J320Y8efScXnK2hlB8I17My0Yj0rIzG4m64Cihvm7Va8J2CJ9WzbylryvaO+z9j3S9v67nMe8o9w+UMEAvLQBWM67RV6Xc/msIlDrccVUgWNpGoT+OnclHowjwHrEE782UDScsTkuhnFXhIsffgOoJLE0aj7rdHE+08nxhfy174BzHdeffL7S1cVSyzljussqPfKz0RdEaamvgSayhZYI6a6LernJV5AVIMBUp8IDb43z3qXHt3ahQ05ipB5/TSM0+p1W46BBsoJ5pmkaTXkX9TuR55wUsebI9ThfYV9Axar19FAgHBFK9J/zixIrkvYqoBukKUK+IkJRPX68BRCo9dndgOdEw/vIDsHbn3Li/Xkq7wNT8n6qyPGFtpp6zzywJK/Prmach8w4v3W68/vdaJs9mtsbMZS1TF1udO2/C5vp5tVycV1ub07u577uQ/3HtIbrXfLObrhsSkmZvWLOGfJRecajKsecFFGlJMuagByK1dP5ap200bRc99DeUDLdlKtr/4ggXr/oopaQXP0IvfUi41vTfi6Bsr4rgvoGmN+MTBr2B+4X99MIh53mtkQM+SNW7s9UN8ipV48+9exDOr9L0h89rvWhyg9aCR1yvzS8K7jeLd6jt7FbbONOJlM19FlKg3ybOl6m9T17l/cPn2VUcNZm1+9BO+xxJryj5JSGNirg1MD5DW5THcjQsKosQ+jG89dW5/wVCCQiKssmOCgdOunACoEbEYpYwQ0dIYlkbsQLf5vlRz+JqLGfvxYjBbvwVB3XY78D9o9uj2gGP2yueE2rQRI33IiQZGh91ahbcTQHmmMW0x79v50bEYoIZQZEskyDhZiqqvKixD0vZ4UJjhZrgMh/Df3kBaEqebs/mfFXJAZ5o/Igha6vIg+yJTx7AuxwzW9aD7amtjGnrER7I4ayAY0KwqNrmm6zaSw5mJpzIOnJ1YdcriOQUWaQTtoJBqyJPEhHmpBx8Q3ELf8Y3nQ3/BbVLVgPNoj8ed5NmiOFjWoddSvI5gQJsnGRQQaTwCGSG6a45cmuY4KzjOYYb3zYZ7kVL9zOoJBlwhM3xOMa4oJoId+QfzWGCJNTa5AnDLKvbxILOcya0RPuXZEn9Z1dbd1/qJ1Hj7X94JHafTaLe/eUKw6UdvYlDjj7ybaWGC0XudUcvVikpCUwHdPchA2AkRnP0M+TVn65rG71OzxRoBMlQkvksVh0vCws8XdSgWsDTxhuX0WvxNhqSN7KWdspa8ImLfvl7GquxfmlZmcXWnDY2/Gy64WkeDOkUILPxOLQmJ+2VcbvMMpNDYV+6dWjuwtvSDhImXF4Pr880/LqnMOVCwlDarBpCeqvBl5KmdGCW4HA64v1yvUL9TUky6iDjz41CmSY2m0JlDzVUo3mYMHGvRCXMPRODx5q695jbR084qX8QFssdFtKtBdD6fxKOj9Vd/xai6NX4LWWJ0fqTk/UY4jqkUVhc1uWRbAHAqhexAxR8FJW6HEHJPXU0VVUyZOXspSkWfghMwSrv8ffJclY5kAXQl0D2qTiw7aDA03uP9Dk3n1N8LccCqatLQlDhDJEE7VWUGNaKoexUMIVBuuCrAv9Ts5622+kyGwup7KxwHOJ5xjPN2dn5/XAw37HTVjkt7e2yTup/R2RdPcVtT2m7XIdc6Hhucyw37Dfc5pd53N+Y6QZEbKeZXTTfNl12IhAWPrzr4iotCPgFZmYDxthjzjItdF3NPocHx9Xw2+dWzwGmFfMhzfWDx4+1HvvvS8bbYz3MeY8fvRI3hSlnOU2zjkgNG23y3zbuOG22N/TH6Z7wdg4OTmWjZon1Oc4CzAznhuQAjlvNBd267psV5sXbRH5uFUnTxMxasYie+XLylcDHmmMU9pk+festR2HoAt4vuSAywbHo6ND+Hotuw6fn58hj0u5zwT/JpdzqrrjdtsI9Q7G348wZn2KAdhfOFoujrd+JXiMCEUERamf+cR1m57l5AP28/ML6jyqht4ffvhB3333fYX7xDLyAZx/bmjOfB8K+S8X79+/r/fefVcfYyyy4fcT6vZXv67XfWWZO6/7gYop5ectIKJbMb9Z0HUn5syIgOZQkcOGYyyDBev8JUYg65x18Psfvtf3tP358x/rOFwyp0eEAn3wmtfTrxHB+E4yHSOow64x+p1/DNtvpASdEdCIIBxJ8QY24tN1PcllKaN6RX1uPlyfZT5pJ1U3/LJwn7nLLwvu69evX+vbb7/DCPYN7rf64dn38pekr16/kl8mLQ/TSNQREbJretu8zNrAaXoX5+f68dkzXSAz582MObv6ucviBwW9txyroYa1ynW6qHXEuuhx6b54Ba82Stvvr0o7yrmenLIiJTl/XRvpD5ePCNV0+GlX7d/d3dEBc/Z95u776KrnjofsDfx162P2CY+fPJF/Kvrp03f0zjvvyrprfMCc8uGHH9Q5xsZQxz15+lT+pZEHD+7LBtG10Xd/v8491nePiQnzddO2yvCRU2Y9SLIca2/Bo7jshPiHhyc+reCQ/S6TFJHkNnot8Be3lscP6Od39OEz+uDo8EgzxuMoQ3EVBU8D59ZtmTnK/FhWxhR+3a+Wz5Mnj2VD98e/+1hu98OHj+Q8s6sZh1Hz+nXv2em5HDadxWLJGDklfFX7w/TN73wxl3n2XDHnYMSG6znjLCJkfcrIJsJrANPjqv9M76exalO55a7ae93uVXqNT8y4IRvJZvOlTuD9x5UR+MuvvtI3335bDepn6LTluGQPN7ADby4Pj6quuEa6gibBn7kL6TcwECb2b32vuKB+bphn/mcNcV+Vtes4+HJWnDtvN98gceUgmRhgOYUUERXWr4hBf0MS0SDWEFdEyLplWB98CFN1I+Uhn+gDGPa8dYmR13O012WPMUly+JB18gij4BU65vnEWLK/dRnPF7SK9pKbdlU/XhSVJxE833ZHJHnP4DHtPyqbTFr5Ml3/oWuBL++fe9bRiCBvw3invc5k0sQNXmolj/M7WiFFSuTNyuzds/cZ7CNTzsRnJ6JbtFtiL29QHr8oEzlJKSt7D72zp5Y9Ya9EPvJHUjEYG7BGnAutUFSb7HiN/T3y5EhQ+avudRlKEaAwT/vtq1jls39Iwsc9+OvT2Qesgm840IBrMbmpdAuJ/U9hLSgYW2zcXfpr4LNTjMCvdPzyhY5fgZcvdQzO6PMr0pZXvD+wx020JUEvwYO3WEG4CqCnVuJ4/uf9/xkJoO/0pQ9SF8zXV7wDn/M+dHpyqnPm6CvWoSW64j2YGEzu3g6dNtzdifFkg+/O3q529vY03Z4qtYyrJMaHGD/BOEuKCAJ333BAZm74uDvHP2rs29o0xLs5S+bGjjUuIpSYS1JGFilJch5Dq8t+YxX8Oznui18H+k0usenaf7sBaA737RSffYjTA6OUjnfJBe9cMzBXx/zUYwDuiR9qgOZdIjJdC9suvJDrP+8bEgikgs55rVrpXZ23kZfn8Yzs7CbSg/WtlEz+Vp3/v9+0o9TcV/0aeOdd5a13lCaPpHxPfdoH/kW5LXVB/si4id5MKuh7CYkqVKvUcDlu8P1Gz9sV3Em2ZtpIgTGYKjDDVIaeFQ1z31xnpxey0df/z++R/6/f43PiLnVxMeM8YMmyWdT74AoZScxz1W1o6OhHzshQ0B+gepmDNUpBLoAInio1DIkaK/UhwZpIJk0srUU9VHpievIanV1i7TdKTx7e1+ymFHXPP+zvWuYdeKI/ZECHovI+qie/0XmOqmOtV/AvpaSUsyKC3NwwEpEUEUogIvAP4SBeCt15Ua7GU+G1d+CzYx/hvV3HWYz5Nwnzu42RbbrFGgIPlov5s1tou8v4/WfO+dScd5sF7zwu5z3jLoY6lzfvtc7Vw2XtHV3778I6HV5dpxEQjwgtqM/v4D4XOjs7q2Hz3SE3l0vM6xl5JXgWfLosjhz2mVbKafCTDjmpPnDEFVLwT1xuoyHCKYVyGspFIGv7KRcR8jU87QPwPMqX0OoODVmD8CYI+t6IstdRfw2E+QaWT8M7ejuZ1HPVdsLZas4a666uGV4hIkgD1ZUiVv6V6/Za9tad2hfo0RKd6lhrB/mXWiZZjtTj95xJS91TwH7e7xe5yUopKeckp/s9x3rkP7yu5w337+keZxj37h1wprFfzxymnE/7PSJBlwqk0G92MWsW9AfQSBlvI03ar66XMneRM52IUAIRQbWDfzMcESJBw4V/8PzVn+7gjk71APTAt1+K2mkpufOMRDgUYaTqSqHNiyRFRIUUetvFOHpb0h3xpmPckXRHVESgZLnyagXtmDw62uY2WpkipTtK/b2iQhEgheoEhqsQi1HPxsybtI4FpCNcyJcYQBk0tC1JiqrDbqNRWGELgu1xRxRmx4hQREBvqSsONv3l2ZwD+YQcJkwOIzype3Bm+jsi5KtQ3u7dIE8ZU/BX7+DCBjxrAPHOtgmi/mb3wBHVmQEF//D7iWHSvgEBs4B48+4Fc86iN+fX4Lj+AAAQAElEQVQAcvyr+JQzfRSK2IQU0gYcoiKIuC+8SbBrQVxvBDfyk9UlDLw1wRsSb0yMjoSO/lg2rfrplgJDb7N/T1MOvqcc9m5xiLn7+Kn2OOTdefRE7b0H5NnVkol3HllXEOUIgs2i3oDrUU4Sk3NUNPgbBYc3CfQpac4h6NVsrisMBXNP+BSKhP7lVgFflWH5KisZ4NL2YMMjysQcwyFu5pSypexEWZPIapSEXVHBZirIr5WeRUgpZ3ljMt3eUoYPcS0x7l5h1Do/O8GueqxLDKkzDKw2/haMrbmby18ap0J90cELmovA/dKDT9UlXA2+qSCLwoZ6gPeYFTmJFVNpgpwxpKvdUslT8rZaxER93lba2lez90BTG30x/k4OHqvZvaeMwbhFXu1yrjBfRy80e/G9rp5/C77X4vCFBO/p6lKJTU5GFim1SmmqgDatVqGdFkUhrVdiyxkr2D+gi4QxOqtDjgPgWVH/UbzehWdvhNspVR3KoUIfa6tFP9j07W6pOdjT9oOH2kaHpvcfqt2/p8zmLqYT8ib1CfmoU1/QoEK7ykxRripKP1ffL9Qxt/pQ3HpOlau7KCKUgPV+QXu9mXt9+FovfeCFQTIkeRPgr/imk1aZPnfeSs+6QzpEZDhv1Y8CP8xtHXN5t+zqfOZxOsLxdaxJ8NXVzaPTHJfomwZdmkwmsutwREB+AEXqHXEzXCPveJjmJsYsjjMfPsA9wvBrQ4a/tjTstyHKaZ6D7c443DUv3gh98P4H+sxf5n3xuWyksGGnbSdKOQuukHdPmzva1iOqIpeb0B7DftfrQyXL2oalEw6WZozdAnOWb9M2te0RoY5NnNcMkqBVnzycs6CHuNxUqgjXTFKAjdvJdMcQg54NnuHprBRToY4F8+clht9TxutrDHEvXjzX8xc/6tXrlzrBQH3BmK6Hzmh6RkfdNy18VqPcvXt6ghHLxl5/ufi7jz+Wv2x88OCB/PLiNtUaqcx+l80pV7m4H9z3lvMpcnDdlv/X33yNgfBrffvdt/ULQxudKg8cvHXosnnf2t6Wv6j0F7//2z//s/7wh8/lr35rvaTlnGX6PXOX5e5wRJJcWH+7a+iDgj50mvOS5vaarwQvEfQx7TnjMPn777+vP4H85Zdf6geM34fopY1WHePI/DdNqyY3igjVf5R3/BqEA9Qw7ui3OyDktNEfAZUE7N5GjU+KIL36ce0PDXE3XHERwdO3fZa19d3jZf/gQH4hdT+cnp5WI6913+POP3N9iWFlzj7n7PQMQ965PE9FmArUcFPO2t7a0gFGTs9FMFANjleMySob8khR+1q/6HKPOGOpY6hnHjMdu4ZfmBx2Py0YF9bNw9eH8h8hmOc5cVTHXJhMpI538+w+NRwZEcg6yNOobSd1DrUBfI95e29vT5bLwcE+RtwD2ehpPHz4oBp3R6Pw4ydP65ew9+7fr3ms1w8fPiQOPHpUXX8RvYdcttH3KTJqmDsb5JVypv5U53ZYkfmVrxqQIkL+x0Pyg7DuuHrGjo2S/sLX///01998o68wWvprfMviCgOIf6VmwR7MMlvPNdUzynmDcKjy1bDGTZgT27ZlKZ/wMnkgzx/+oxF/7fz7z36vDz78UPfQHdP98flzDcZS6md8/Mu//M/6k89fff1V/Rle8+mf3H769InuMR+ZbtAu95X5fPXqpY4w2nged9p0Oq18eDxYV1NOG0ze5Q0iBwR0CaBv6Fz1+HEXSPceATEUXCFjvFqyP7tivj9mLPjL5a+++rq27QeM6acYGDr00fmKohItPEstCz37a7zTDCJ+9t7MBw0TrGXWnhr6Wz4KVRvuN4+ZEWJEvpUPmsE9tB55RIQiQvKNGxHrPo0IBfNWCtwV5IySIkK+IqL6I0Luf48d60bTNkopMXZSTRdXxxxs4491yXPYkvDe7l6d1xx+9fIVc9dZ/YMDzxve9xg9a2thDEHiV90RAQ+hzDgxX9bXXeYOr3niWrBXq2B/1bsOhBnwnFkfXMbtgUQVZ6H+nnTLmKK1TW5fQNt5jUS5lDJpyVkqKMZqrwFBFPQjsf54HeK9ZWtnV5OtbUVmnVVSCZfNUnUHPSvFrgsbqlepfd+rZ49o3vDIM3FN/AsetQZoMzAFQeAABF0hznjDEd5CWwEZHQ54YeFRsBYXDn4L85khXBZt9cxzcw46L5hDbAx+/eNzHT5/rpPXr3nHOdMcI2HH2i7GNpKQeblGsBenytUdK/ev7Xi7Z/y16/kPR78IVejl8XXFe6D3JScnJzplj+Z9u9e7jn72PN2hNz3ztf2oujJzx5T34dH4u7W7TVyLiIJxVCqUgiHCWInQWlH0H+eKCHG/ASkYbUXL1ZwVEcopgYxIkv7hrjpvoAxmzM4vBhm5b8xDpgU8BztJlgSeYtf0V3DY5aIOXN7pMfYueX9fcF6xrFggvyXvEksV9M50BqwIrBzTgXylTrWq9dqzSv9PZ5BAQScl616qc3RmPDecTTXVLcrIzH/cE+QpatTHlJOWHS39xW/sS+0jTXff0/b++9rae1fN9IFK3lUXowG4wZ8pF5zT0FMJxE3o73LBRK3X7oCgjQLLZY9hd8572oUOD4/14sVr8EqvXx3p+OhMF2dXml0t1S3Qsp4GIRdVZBrWrIBfK1SDcOj6CvSRbFU7N9yCH3lzX2fFRzRP0nh6jh3C1E3GUa97NitGZ5e+6xgbnpt9fuI8ftfOfjfifaNh35OYdyLME7yYLmV6lwFL1v8Rfq+zijh/Tkl2XUqUjQicpKjxQdoYxtVPXDSAu2Ywb4brdp1ec5ac5Xps55Tru9E2eyzv/7wPDNYOWq5CO70n9fvNbHYlv6e6vOF8/oNjv3OLy7QjAh8yRGbV8ysfpuH6evaarsN/hH/Mmui18RJbhfnokJvzSCHzYIir9gX7ZbfZ/FuGIyy7ID/Zhjs0hKob+Ac4v+Vhd6AR+iWX6/wl+Zwn1rWFg39VRISSkZIy++eqm7mR2yfidcdlrpxU3RS1fESQffAn+7W6aHiPjhT0uqL60RzipaFMpFDKSU3OlYcELxFJviKCuMTZRast3pXr2cXebv01PZ9f7PLuU88ceA/wO5Pb4LIUU0RcQ3/ZNXDzczRcofPgUrPegLhQfLe9jG6NImYVJqjgERGKKoiVO/qDsOE8wHfwiFoKz8/eCP+NPEEMgO5dZGBNA3rcXj2TkwfYgCHs9Iigs/IaQ0eGiNbbr3h70l+cYtqbGAia1wHIAo/7YkjxxOT2DPERoZSyPGlHmI5+48s0N2HyDtvVSm6EuXX7ssqwcI19sWQz6/5wWAr6YBjQlX90JzHIxOWXXecZJkO39Sb8QuF051tiiJvzgm/aFK2D0IPN8KGZDygizBzyIkN9Vr4I/KLbZTcyUpYm0QnE3eUn+m91m7NAjkN9MfDkcEn4V4s1iZbjkkVlyZjomdxEnpSSUs4bfZAUkUiCjgAyC7viQv8YVNCkwdy3/UHcDVAkwHiTrF4UJ6InoYP2EsypbxZZcwyv/daOMsa6FmPvFMPdzqOn2nvynnYfv6Pth481IT7tHqhs76hwGNrDfwct07sLBfqF9EKTCv7ecBmYmaGHc7BEFj08FQ3HEH3186Acz/UddHggg8SLrI2/McNMuSyasKHbSo122ql2wRbtsME0U5dV2eWKrLsdFHqlnCss1o7Dk/l8pqvLczaJJ7o8P5F/Ks3G355NSsJ4Y+NvE50ahGsOBS1BqYK4gn8wAlMHYRuCu+jZRJcBSerc5siEGy3V4LbETVSabaXprhpkOtl/oK39R5qAZvehYvueetJ7NqM9BzUdL/OLw5e6wsh1iQF4/vKZ+uOXCnhu5hdq4LW1MRw5Zgy/CQNzRi4iLAVcVo5XbqIVhjf6GX4Am98uMvxldfh7yhXK0SSeqlfh2YdIl5YkLGlbn0NlmpW2J2r2tjW5v6+t+/fV3r+HIfi+0v6B0s6uYroldoe02fSLlhh6l/7/gbpLXg4vOMAwLnGv1PHi6L7p2LwZ47wbcBIREigw0zGeZu4/Drs89yTkPGknmk7ghX6OSCI3Q6UMcOsp6zhDq8u0XIc3i6Z5F5y+yr52XF/jTTrI1DciYpO6FHEzrJ+5XJfRM1eYF2+yvWn1oY6/RnyOccEGNxvgjFevXtW/9J+tDEwRUQ043lQ/WRk6bWh877335K/5JtMJylCG9RkZF+ohQokB4za4TW6beXDdNiidnZ/VA2P7HUcVdSPmvC6Tc5LcTPrF5QzTtMg3QXKNli8TsVvhFKMGbj0cD7901HI1Zv0TtyenxzrkgPMlxpKXr17okMNNf5Xsg+85B6E9Wp5zsB41yGMqG/b8NaLl8NHvPpKNv5aLvwL2l4lbHIQ1q01tSgl5XMNtc1/4xcHGQH/d+xyj8/cYPr/99lt9+823cl+4b5x2YQM0LxgpZfmFyMaw9957Vx9//Ik++/xz+atffz3pPvKGVFTg/l5SpqdPhGxyzgr6RH/rC3G7/wp60TFH+6XSYcveBrQjDL02etd20/bR0DhjHHqdozgcB7wnmoEbaQjbNRTrcAR+x4EI/KTZGeCwiDECdwUSI/BvwqlBPsfZDwhJ1dXGRaZbcUFfW4+3d3a0y0vDZNLKOm49sqHbY89h9/0wxvo6n7ivHG/ZRDAPrmrJKWlnd7ca9ibTqRYYYJ3X+RL5XB+ObrGhu65SB8/tFGJZN90f1knTHWSuOqbNk3W0/rHG8bE8VhxXKFNb78rxjGVojCqoJiKUcwJZDYaTts6n0zp+vJ/bYS7fRU57GIVtyLX+3rt3IP9Ryb179xhj+6pGY9pf85Cv5sEwaiPyLuX9gjZhjm5X82ZEVFGEbl1jvBNWsHMrVw3SNC1YA91nr1+9lg2+3zAm/Qcy33//TB6T/iLamRO6Zll4vA2yGyXxJvWonKnKw4ca+/t7evjgoZ6+845sAH7/g/c1jGPWO8arx4fn6GfMC677m68xAH/9tf6EEdiGaP80vL9ALrzo+g8EXPY95uV33nmKgfyBLGP36dnZeZ1vrW8JfWqQldG2jdpJCz+NIsLN+QVwPoOstan230IhDJxcmGftRmQFbYqUqxYu2Oefnp7r+YuX+u777+svHfgnhU9Pz3RZvzJbon/UIWjZqe7gN70adefDeQwS4YEn+shz9OP9+99ugQFrdpDRJk9VZo5z2iphaJGfBpE4EYFUAK771boYERr91U1DOtGKGP2Dq5AioubP9I3hNcuuy0aEgvKFHvPeyF8Cet8wYz+7w7g1Li8u6x8heB73ePHcYJ0zxrl+oxlQKkA0HCj8uBMRIfNgXqyr1uUd3hUc7ti3u55hLuzQk44ppyinVOeZzLobAW3uWneVpX2GBGEFeVPOSowF5zdd10dC5c85rxFSAOdPjXI71ZT3m8l0Ww1+JXSazNzkS/DC/E2AYVnb6eqF/tkd+3bTpQD5KKC/9BpprNyVc011iIA7DRAH//0AZscc2QAAEABJREFU1mc2ywr2DNEtBhd/Yl8c3v9w0DnjveGC9fqEPdLRixc6evlSp4eHOucw9Or8XAvvGRnXNgSLqoJaVK/gGesQgb/qzevEmv6mfx35n563SwAl7ej3GXPwOUb/09MTjCGn9WfeF6yJda1DsfvS082dbGhAtZUZGxP2J9u7O/XLX7sOJwwO9T0Wur1r9ThiTrH3Py6Cpt1EBCOOjYVl6/mLDEwbSZ5zAnmQ7Kh/LDCG69z0q7lyQRcaXftHlBXJu9Kcx/GAc4/C6UDPO1rHfFQNwLj2d8T1GCoLOuUSAyzvwee5p2IVHJ2b+cfY/1VdyyvR+MT8H3VuTozrbPDOWF3kmxncIdY0tbwBT7WMbS21o0XZU5fuK0+faLLzrmwAnu4+UbP1QDHZ42xmW33ibCqSepTbY59eFeRkV2+7nEi9P53pbYV/TXysMg+ulz+fPV9ezpjvznSE8fcVRt9Xrw6r//TkXP4p6NlsqSVnhYWztBStMm20S4NZwzM0AWkaIcLIT264mAPIUZuIS4E6For8r0bwuPY7H0VIJZrb4Xo+WP1FPXJaoydc0V/HExayz5l9ftOoYS72PB3MN46HDPUXFRrf0+c9a31n8J6+xO3RhYiQ56gK/BGEjZRW8Q7jj6ScEmSTNIhUv+TymPS7k99pFxh/l4xtQX/CO90W53x22xY556xEHYbLOL/XKL8j2e+6vE90Ge9LXc753B7Td/qvhctXmdMDpmH+rtj7nrLf8T7YdZu+ebZrvi3fkV/XV+gDwyIx7xFBtqSUB0QQdkZcO4ZjIniChExzIi8I+s00nOc3Rayo2TVUH6vIv5JD2yJCESG3MdW2DeGIEAniOWAM40ZKigCr/GmMq/GhiKAsN4643Ic4YqiAoTcdDvGPvLGiFRGSb9yIkHlyXzbo3gRD7xRd9DuIscU+x3GZMw3ncd6IUEToxnU7fCPx5wO0EoK/hMgqD7krExGxdvHUmiwIw4q8BlJxXJAjImqj3ZgKwhFB8RAP1YtwdX/lw2JnDHEz2WyWNWmFIq4hhVTB9MgE1PGyt2RC8heOSzamPRMVKZXXnJNyztWfUggyFWN5/Y0v1+8q7UYM/Eih8bKsjZ5JwROGJxSDbqhtcFsybUopKeK63Fj+t3JN+hpBXVoD3+DXEK96FfUsEiPPc4xIfvn2C4HjI5J8ANcyILzIpFVfuF3uK9Wr1AHo/Kbjvhyx4AXTBwwzv0D2C7n8dNpyULhVMfWAm07UMhhDMfACP6ZV6wgRq3pVXcNnt6xjzUWgf2Ssafbj4fa6XOxWOH4EZcheoFFqGuHbLkIc0mgb1MfnkNNPUqEBCd2AfuqiDMluV6GQXUhzQwhmC7qzQP5XyMrtb9pG/qvbrR0fRjTILkvwxa0k3UBtmQkC62FBhmKMXaNTyFu1jpIdG0PAJjwqemgNCDbfbOvI2ylVf6eCawPbgrE6Y5yyR1KebGm6s6fp3oG2793X3sNH2n30uGLn0RPtPn6iHWAjcccEu0hZi8haRlohtKSWJdws4WsBr2s4zFywpN6eeJHPf83jA6wIypkPXmIXiwX6Iq4QWeSr+EGeQkSHPPs+8DXKeaJpu61tDnd2tne1Pd0mjN7lrEz+IK+g16GvS4yFy8WVlnPjUvYv5pcyljWOeNK75UwFnQ5kmKJXToKWqK/cAcu+SPR2oU1Vn6i3Rx6dQQ8ssYCzB9XFQrqYS1ddUp+31Oze0+79p9p/8FS79x5pe/++tnb21bRbisgqy17LywtdHb7W+YtnOvvhW53/+L3mGLt0dqzJYqatstQU3ZhS/4R6G+prlPnXKKARCrMmX4VHAT15zTUipEdCPeUqyGu+C+GCv5C31OJF3sTWQ4EoWibR59Lc/iapTCfKHCJMMQTsPKAND+7Rth3F1lRMABJ5lEPJSIKfhbrFpbr5OThTPz9TmZ+scCotz8CFCsbh6GYSCPoj1f4oJqWcQk1O9HWrfYwNPkB/5+lT7e3tkpblNahDn/qe+pBJRFaEK3fYoHXwr+gVQOop02nJJtpzncepYf+IgpxTSjSp1dTzGxvebD0Djo8Ive2KCOqJtyXfGe/6PN/a6FqNCs+eyUY3GxF88G6jhr8SOz4+4gXoRHMMTd5Q29how+bHH38suzZ67mGIaZiLE3yklRxM24AxZb9wtJPaLs/ZbrvrPcaAdOQDxOMT2RBmntxm52knrcZ2Oz4iFAlEbLQHOes2SEaWqvH41+6G333j4AZ65g5v4E9OT2WebPh+gRH2kPFxStwFY8Vr0pIXksJYTPBhebSTCXqxp3fffUeffPqJ/AWuUY2w6Mzuzm7t05yyMn3pMhPKeG10+zr2Mwvmb7f/GFm/4CDVxl4bdL7805eyoefZj8/0kkPWY+R1xQuH5RcpyS82/untL774g/7bf/vf9c///L/JX2Tv7+0jdjQa2s7bwbP7wnDYEozgaTlZfPotL+j+BLlCf/SeN8mTeQnNvITi1QWGA3/Z+Kc//kn/9m//hhHoO7m93gPYcJBSKKcss9wz8JZ1/Jn5oK1BPH5u1SvqU8J1nGG/fBG39g9aUpOdVOOdXgO3Hm+Ld7a3p+WU5JeE3Z0dTSfTOo5eoFcv6edz/7cC9H2hUcntQz+sExFJKSdZNiklV1Db53yKod/9xxYeJ5cYxpesrzlnpQzInxNuJEUMfPm5iRXBNU33SY1bPQr63fHy3TFfmUQ2LQXrZs+6tqRcD4rcN6cnpzLsTzlrMp0o45pv12nZ9rSv0OfF7gbElaggMz8YbdtogoymrP1+cd/e2qo6btn5i79dxpJ1fmt7u+4Dt0gf5sop5Sby2Kp1U7+gC/m7bzPmlOqG/M9B81o1Ah4dNsxzx/ixYct/jPCnP/5R//ov/6I/4jrsuWHOHsB53YaGNmR02u2HMNEhVfnp+hoqYiQQhT9In7KePWIv9Mknn8hzq/+4Znd3jwzS8eGRvsbY++///u/ynPAC3fHYeIHB5RUwD+cYdc85oL+4uNB8tlDD3vvRw4f11xn+y3/5r/rDH/5J/nl+f0XsPVGHzszZMy45xA9Y3KL+bf91PXNTA/9yZK19eMDmwO8QrGKy1/Jxmv2/BNaF3pRSUna/1zmgVaJO0/E64y8tPAd++eXXdf57hdH9nPlhiT46z816YP5mxJ2hojEfrtuGU6Ps3lnibx9Z2drgp8p2Qxct9Jpc3uStxhMdEYoIyTduRChiE+O84DiyheQxaIT4t5HXY6mhf4xM/6SclBKIJF+ed7xu+UvAiJD1as5e2POB10/rqPvT7wEdfVfBOluYX6jKJNykAQ6FFBFraOMidh1vvZmw35gy10zQV/M0Zx71HGSeOtY9uwoxL7Ssv40iQgE9HJ5UiVy9jhgFfYwIpZzlNlfQ7pSzUqIUaXWvirfYL8rbjSTlRqmZKDNntcxL/r+A1TYciBfeVZwvqU+A2jvKMQ1SG/H4x7vAyw0405j4NveWDoTzreKq3+ERxA9xeGrc4F7HOWywX4U7Znq4td+Aa96pSr+UIebC4r5kzlvO5ppjCL5i7jljD3f86pUOWduOX77AEPxaF+xn5udn6tGJRL8n+j3TVkvD/sAfxFXUes2c+diE4zaxmXbbv5lv8N+x1RsS/vP5CyRQ6po/o5+9tpzQxx7bXgu9biTGQM6MAbphHOM9/ZiYK9rtrWr43d3f1+7+rrYIZ8aFKGP19jpQyCsrIXGQcOjmwBg5dOLo/wdzzf5dLL0tfmhgEU2mvZ06xlUPIoJ5ODH/JNJc2tDPXmWVrZDzr4uA35H7O9yfrP/tZSvR4bGigHPrHudG12qd6b3/Zw5aMAcZnuttrCq8ZzuPqkwGaRTTdng9ETj+VgV/TtA0/5xyf7MytPPP4LEgvLLi0cUT8rNbo0goNZ33MGVOTBokPmGdm2ohY1uLtKvSHihvP9TWwTucPdkY/ERpcqCSd9XFds3faaJOLdQN00u1ihsP1ofaf+Sq/Xqne11ik8+ATxXTDDKMcBjUeNyah7Q6iHBX4dIH72kL1Z97fn2ily8O9fzFa9kA7LirywXvPr1QP5bDDGvsAYI9QJ4ogUgtdRIv13GNYvorDH6ybdwFvyHy2DW0uka/XbNrOAkRyRjmVDFflwFk9Bzb4XbQ64FyI+9VGt6xcguvMfAYEU6FHJlLT/lrmDYJ1FGAFJGUUlJEOFARETXO8UY43SA+gnwy9JPXOMbtduwVluwzOuBwk7O2d7bl972cqR+aKYXsj4jKbz1DubqUfy20Y27wu6T/OHif9adlryguzxsdNI2eOoha3bS7+uy+DTUDD9J9I/A5Z2L+6edj1sUzzohMP6WkqqbkbNlDTtiftpNW3j8TRRKFb4nDQZdrUlYEoeFW8E8VqlfQZuczqj+oq6asHrFy73So9874v0XkL6271NZaBOIRETjXICAjJJxQ1bMIJRDhMLAbIh2kuE6r8aHhn+oVfhYeKLn1zAput9C3duksRQRI0AGmB3JO8jtR27Rq6ePcZOU0pJNdvoJHQGATpu/4QUFqxeT65W4i9y++a0VwY3fEWLhW6UazkFppe16YCv7a6DHTWNYuQAoynTH5DdeJBgkRUfOG/RvAu3HDBTwgoyGOzNxywfCjQlyeeAb0dEwPnxXwbNckRN5UOybLbkRIxF1DP3PBy8/k+HOTIwZeqnODyNAmy3xEx8TlNllBImLVliS8+vXXUK902xXXddxA+46wEwD3Kj9OvQsTbkGXh0XCPHdMqjZcVz2iQyJCKWfgQZHky+3qmXQHt2fjCyjnid4vE4YP2H2A5b8c9xcVTosIZQbZhEVrMp2qnUwAA49J3QMv6HeRh2o1XKu2EOd4aRXWcNWedtoQXKlfjV35SXARHPfDNYhwNgPv3TeJLnsLw2JNWi1k9zZqwq1HgR/nI3rlBG4MxCpbbjNR8kJvN5iYsuUybZVYdMTE5L1ORFGC2p2A10wXpZqnV/Cynwy2ZwHEdk1s70qZy1A/k7orxfJKWBCVMLbl5aVyda+UiW8qZmpYIBMHMwEy47WlL9rUaNJO1NKXDQe4DYbVBoPF5P59TTEItw8eqr3/UHn/vrQLtg/UT/fUYdTs2GQtI8vGzz6SenhfqoO7hebwtygz9RjzgrY2iK2lvgZkC8rzBvpWcD3eOjY6S3haoJML5pUF+Zfw1jVTdZNtDI/bCgy+abqjPN1VixG4nW6pza3chgaJNtB1uxLtjNmlyuU54jlVd7XCjDBy6ZFX31l+SzgD0cF7pw63qCOuF8JF9lLCm+Gngc8GHv2VcMbvNmR4jBI8M2Va9ZpoWVrN+1YL0KUtqd1T2r6v6R5G33uPtXvwSDsYg7cmO+RO9NNccXai7ui1Fq+e6+r5D5o9/14zDL/d8WuVi1MFxuzMS2lD+4yMcrn+RHhAL7tB2LKGefgp8AOiqESPv5fb16FLvSHaiUF59JNKTKcleRdGKlo2oa5NKuivdrYUGJ1QiYYAABAASURBVH6zjYv7B5ocHGhqYEjJE6RP/oT8EjRTP1fCkJu7S6XluTJG3zQ/VZqdKGZHiqsj/IfKi0M1S9C9Vrt8rdwdgVM13YWa/grMlKGV4Rc2tEU9+3s7eojx+d7BviaTqQK9o4GiS0T3yP4RBXn0RA5Yqkcne81xF+rgs0emHQW71Tzv/HSmIkI5ZzXMc23bVtd+x0WENq+Im+ExLSKUUqq0IoY8pj9CXBFDvOu/wnDkA1obE/zFrw2/dv2VqQ9vT06O11+JURQj1pYePnwgGzr9dZrdBw/ua5c+Mq8J2rXdjCe7EUGbGrk9k8nQJvNSN80YKc45GDw/P6+GXx8am6ciUSbT/lzbgXBVkKddkpQigVA4gKzt3IbzF5WaJyLIP8jEEQQ1oFKAdpHrNU+XGHj9V5yHh4eyQdw4OjpCBqfyT9/5oMF5C/WmlDXFYLLPy8XjR4/kr+xstPn040/kL3/ff+99OX6P9Ol0QpvMg+AllFOq8Ljxmud6j4+P5J8Zf/bsx/qlrw3xNoDY8Pvq9SudnJ7IBmjLSSFNmTcfMle6Hz7+5GPZaGTjztOn72hvf0+ND9qQwbjW9j0SKeKiVlzu2nYiyIV0iaBZxA1+x8sVea75tZAU7idkFAGzWmFNRzcuy94vUM9/fK7vv/u+tv85Bq5TDItO62EsoJX88soYsQ4UaLofCpQcDuqTXA9P6oywH5kTFxGKCA3X6A6h9RNCVDPIYh256bldLirNiA2XflUgP1PBndDv9x880EP0w1/sJtKtPz48dXtPMdZ5v+P5wEVSZGW3j3zOm2lvTqxekWBk6DfLgp6Uy3i/tcQInki3UfTg4J5sNE0pK0MnUz4CRswUFG7fVX40mttMS+SNCJlewENEOEoe1xGuv2jQo574JNczZ10/OjrWixcvORx5pSVG44Z626ZVTol80EC2LAnyFX6gB6GodF2X6eSU2ao0oGWOnWjKPOu/qp2y3k79R2O4WzVuS1vovjHxPrDOla2s75k2R6JOA34jQroBSURVSHKSfMFcoQNgEzngQyBVNoyZJUbSSwwcNsD+uNLP79BRfwH8GmPHOYaPBcaNwpxuUhDAWVVixyEqSokArjS45nVCe3ZZy+7fv69HjOWHDx7pIQZbhyftRP5r9sPXh/Kc/NXXX9efmvZXx56fbQyds+e4ZB618c2HH+bV/RMRmiKbvd1d3UMnHrKfegTdB/cfaJ+1dIr8ptOpdvd2tbOzTT9l+Sq0t1/N3TmlmnbPvKG/T54+1QN0eQLdKpsqL2RV3Vp68NG8IZY4BEoQD7c9Bl6ieUqBTCInZfaoFehNyuxryOC2nZycMSe+pP3P9PzHH+tX1l6zPIYUEOMmq4YxgeQdJyLl6y6XuBt5nG+A6WhdVjeuIe1G1G8c2KzB/hXQw3VF9jt6HTF6hkhahgBUWxARigAyVnGSEnGJfs0pDX7CUfPwtB+kEDEDnLeCPvEa7jU+408pK6AhLveFx4d/wcPGV+vGFL1OpPvn8I5Y1/w+Z/3s0K2Kuvcptd9EbVUPqLi6AQN6++XURB7Tz3WvNNGE+sxbzxicM/8soW+Ytx6djgg5vw8RM/znlAiHiGa9KxU8CDsuVPO0WaZvvUw517SkkCokUbgYiXkxs18lj5jzEmOrYUzb7dtWHfEV1NmRt4NEL8mwrFwvA6fu+wf/wI+7G9alQgFFTQ/Khf24wx2k4xtUoPqJqa6IY1ojtwbUhMHvDHBNAC7CWGWuXPXy3n0TPXmMzrt19mJLmFsuey0M5D3HODhjL3nl/Rz9ffLqpY5ePtfxyx91gnv2+oWueK9YnJ+ozC8UvD8m3tGylmqgzZZfGf4SdIM+1AjCg0x6WIZHwvV9A+/gFt10adI6z3UahXUbtf0qt+IJ/i9/r/SPPihgyf5izhrvQ3WP5zP2LBcX51rwflhIYyOiQFGDvKXrCXbq0ZFgTp9i8N3jnWmf/eiWv9RnPEQkib42Cgpa6AO77p/qp//cK1pfQdYgZOAQ0lshLuf7W4Hq6l3g6E0Qyf1mfOWOtovxpPpOOFfvcwnLjTklMVcky4nSWgGxWESqF3mGaCjZP0TyJMzzr3NDm7vW+6srcMG3F6pTHMkFDLd9xmbINAz0ByYsD581duzPFmBpIMMqR9YZeS6zjF3EOuYwrioGuj/1NP0xr/WyFjNLN3AjALk/J0yxv+j+qToh7IZU2P92OAup3KbHfIvs3O6CfnVKuj5vy/jBRpzXtGWEFujtDMxT5hxnKk32lLcfqN17quneO+A9tTvvKk+fKtpH6tN9ddrn/GqLeaNRz2EeQ0CGmFPUwweMxRABbx1dQtyNviwK56GDhq7mWQINSeQfEMpSRYMLygji7a9p9mfGIbwvxfv+EuPvlY4OTzkLOK44en2q0+NzXVxg/L0qvOuE+mVS3+WKUrIKZ3EyzXromuBqBeQIW6pQ4R+scBcgR8Kx1tD1FTS5gjL0SS/cCuLJVctTDhHIYrLIesuR/inMIR1t69TIKGmC3LeVJrtgR9FMVegrwVuQF3IQLYjd6HE34ArgI1Io5aSwG/gN+jzlXPdNCXoDLTIr4NSu6lV43gZR5HG1RRFDXq8fPXs4o5Dq98kp7yvDO1+rRN1936MzBusN471j7Ps9zPuQGe9FBWG0nIH4gw2fT+WcqKpUFNri8naJoF4/fwmKXKb0pjPwPGcdPMHwe1zPys7l85kO3r3PjYjV2VejnJLculqe+n++NnJz384XUAnTgvawRtzO4bD5MwY/XOMZw3hj9G+69o8gj73UhfhpKOG/6K7EoGD35+DqnEeiiXfDTMWQnsjU0Lfu3wYdrGiyqrsRbnlXsB45PuUM3VDo1uVqPRZxnVYB/YiQ64kIyoyQ6sgOyWlGBPlEuKKQt+C7CY8ItzBI+XOQKPfLbxhyJcJ1oVH5brtoNSId1MT5NmH2nT7G1fAYsHtDmWttY3WkOnwLBLlJ+4mbSsxNBfQHfnvYMEiEWwvRcNMiok4KaTUw9JYLUtCAqj2VxnVGRw31jPSv0/4y39BaWISM/YZ5gHtXRazrxnnL7fzO6zKrAm/JeTN6KOd630TQR7GS2eDfzCM5rj7tk3iqXgMPPRNgYYK12zMRFxrAXXP4cZPWyHvPgtJx2L7Uksm6btiWC14iwWLBxMmiymTqQ+7j02MdnRzJBmBX3TCRTyatWqNtlesATopISikTZoJlgGfgcKSQzIRwDfwFECk5DG5L0vwbWl1OfzssB7frLai69WZpx7BbWdXwcw51OAtMWb72VrLwLqPQNsN+JWQzqQej7YRFHvl4m7QoHa/YyJ2CrtvzvjdLftGuoO/stshrQhm7mUxBOSOz0crRU8NSpSyAX1Qu1S8v1PvrytmpCobOgqvZGUbDM6VqeDtXzC4wuF0q06ct/dxyWNAAOl/BiyIsoQ/CaAloSkffhQ9OeGEMjCb53gNtP3lPu0/fxyj8VM3ufYyCO1rmVkv6vOewMNpGapI6eF5woDDHgDfHCNjBayaupc9tvGzQ10wrWuaHSYOu4Fq6C15gr9C9S7/g8gIx78WBTaPY2lXaO5B2DhTb+3I4T3eUJ1vKzUQpt8qBzEFDH7TQb1j0EwfB4oCjvzzV8uJYi4sTdcilxwCMwJRiqZR6RaL26NTRO4uy1BzelxgGxZgiSZnOyvR7JtzSR42BPxOXqC9HhlYjxQQaU3oJxLaiPdBk55G27j3Vzv13NL33RJPdB2ppRzvdVUTScjbT/PhYly9+1Nn3X+v0u6918ew7LTikSefHahdXmrKhmtCezOFOQj6BP4gTfATuCNkPT1qBVskv8z2y7ypoodtGfyxxuxH+2Sb8S/SsA0tkMBiAxYtDUr/VqjnY1TaH1tuPaQ8Hz9P795T39hXbO9KkpR6PvU6Wa8G4XpB71UVkHpdn6N2ZGgzA2cAInObH6OeR0soA3HavMfpiCF4eqVmcKC3RX/Ra9FWZX8HIQllFO9NWO1sTNU1SiIu2Bj7PM0Zh09/3IUQECiIpuL2Gts605LBriV4uMSr3tLnre/UbgKIS+ti2bd0s2s051zinjYig1hXGuNGNGNJMx2UNp7meDsY819p1nPNEhOZskm3otKGxflX25Zf1/5a10dNG0AGnNZ8PVx88uK8PPnhfo6HxyZNH8uZ6Ql+kFPK8VpBNQU/HX4GYTibaZUxvb2/LxjCq5eXpohqKXPcZxl/zJhLMs+tJ+At0zLthvg37RX+sQZ4gfBs30qFl3lJOyDNU/41xuCFy0xeWxenJifzTrv7y2V/UvfIhJsZfH17PmR9cv/kyUkq1Pfv7B3rnnXfk/6Pzv/zzP+uLzz+XjbA2/Lrdbk9OCd1pFJG0vhjfHWugXx78V6OvMfD6p579hd+XX/6pGnpsjLdh3oduPlh3/S5vmpbn48eP9cUXn+u//tf/H/V/Dh/vyl/vIRJ1zGulLzKftV7mjBRJlrHheKd3nXURZpAlkoA8fhNYg6hffpMzKlyn68gpK6iXyEre1fQ8uIkK2W8ZWBf8tfMf//RHffPttzqmL6qcc1bKWdlzNpv6SEmGw5ZDZg3IKdc8rm+A6zSSIuDHEO4K9gl5vAE4KuRBfde8ivA1xOXSA8a6kusH5sn8iDJFqjztHxzIP8f9Of20wziYMeaO/KLIQXnP3OmK3K8FHaTI6g65ryrdoA0pJLcBx3TFY0n/+otI68vp6Zmsh++//4Hef/99xuReLd9gjGjbRjlBQxLFdeOCjmlZzgWPgxGhRP6MzFtkPmH8tqx1QWnz6RdywWtEkvMk8s9ZH44YJ+6/L7/8qv6hgrgiovLhPJHwG5GIwz+mpawM/FLWUF/LHDgxmglTPPNhcwtOgyfzNcJlcoZuSgrqiJD0U5CGZPIM7eZJ43myjDEeUE4fLLq9HXOnx/9LjNtu27/967/Wr1EPX7/WnHWUAqv2uG7WLegs2Ed4/uvoX+t3rc1MVSSCoZQy88dU/knrd999T7///Wf6/PMv9LuPficb8eezRZ2L/+f//J/67//9v+v/+D/+//of/+P/oe5vMYIe1Tm5ML4zdBr6x/SCVjm8Nd2Sfy77yZOnevz4CfQOVOgzfyF8enqiSwzGC/Rwihzfo+4PPvgAPg4oLV2gl8fsDc455E856xFzjH/R4J//y3/Rf/vf/5s+/+IL7XGY3zNIeuRUZYbu1Lm/utZohCAu0nnW27yp1hDVGUQRqi6PiEAmSZk6G/q8aSf4GxOTjdueHzw//vD998wNx7X9Lhzkdz9Zh7W6XHtRmBuwcqHvIS/cu0Fh0grObRD1V75do6uwi0SRm9uDD/6LRasgeQSRVS4Or/2FDKs7yJ1oS8KNMc5hIyFjkIBlnVMg9xBJ6LEqIoLwTXh8On/DGG2Ycx1OlBXXEn33GPGXga8PX9e+efzksR4+eiinOd465TweTz1663VnyfrndiqklLMaxrbn0IiA6t33IBPSyBM5WY82AAAQAElEQVQRikhKqZEPByfTKf4sxFfrdd3W0SXjcMEcRSm1k5Z5pZH5N3KylEhxoZUME3GZtaa1HtJeu0ZD2PoWERIoayT5ELWQtyCbQHdtAG4ZJ+3engKD8JL2ddDtDcqxa618ukqjaumKB8SjAbS2Az3VOZOo17C/4MclVetrFa4yNS0rB3FBmSDTGnhgQSOsTBGFcNGgbFCNXgX0vKMYHa7RO463jY75ZMneYblgf2+wHlnG89kV88s5h+SHOnn1XEfPf9Dhj9/p9bNvdPjDNzp5+Ux+JxLvGIn9cAOtSZImOdTiJsLiPahYN+i3wvzruWtoE4Jg3hkEZz/8up0bSCqCjGjindDmRfF1PvtX2Mzyv6Lf4nT/ev1a0q9z1ooL9uk2/Hpd8Poxv5qr0P9CDzr2xovLKy3J19NvPf3G65ASY2h7e0sHvLft7u+rYewhYnX0YW/Bev5ACasqU2lPPJpHDzrX4CNg9XTu2p/iGRGKeBOqV9Tn3+rxc7V5XMMq/OoW3EakwHtvz7tx180R5QIs5QZHZEVCk6mgymeIXYmDSMLS6EoKaloH7flrQNcX9eltVdyZcF1UNV1vXG6n227J3EbNTGSpmQIKyIan15K63+LcZVExq+eJnecQzhVuzGtIb6VV+FzTANP2/HIbTqVKphue9R5Kv/kccr4Z/wtiTLeQ7y8BDYACbXrb8zZ/Dr8JyFQa8hxcAb0Q50uhPlJFp6wlutmBviIR7/RQx3hegkVOmqesWWpxp1qkHZXmQO3OO9q7/5EOHnyi/fu/03TnPaX2ibo40LLb0nKZeW8V6NUztxiF+aUwLwiEIcbMDSBAuDbvBssYWiEA48VI+BlL0ShFq5DBvlIrlEaF8xtDxBXCXRfsOResYRcYfU84qzhiz32ik5MLnZ+zvvnL38tOi3mB1wSvDcgV3TIRJzFtqi+p0hZyUoQqO5Iqx2YNn1tTiOAmhXvtcQawinK08/aUMZ3q2k9hpxk1HU/XF+ZY15Ml2lxoew9KmkjttvLWHthX4jyTSRkqzhewGPJV52FkXUwbWj190HWd7Cb0ILOXsRv4IyellJVzo6ZpldkD5SYrUpIgV2lABzLUIy4ieW7ehRRjjItAVtTp/aEREfUPUXd3d7U1ndY6aCYyXrLXdH9c6vLyQlfsPeaeAzhr7rqlXH8DPzYaT6cTRaJu7oRr5JxqXBAnX3atQPBj6Q1wguEazWVRz7xS6ZOvAP/6lve4Xhttu/BaabvFkj2naU9Y98yH6bk9vXmjXAQVGpCPoM24PbLqaLvpErz7Ji8lJdw385lPra8h3XGDzzwMcBbHE6JObnTV/mvUHCQ4l+HwX4a3USHe9WxgqKe4iSBWGGLhUIp6CxGo9mVKsozbttVkhbV/MtEETA30wPHe+ycKR0BI4xXQG2D9rkhZmTxJQ3zEynURlNpjomdsFPY8KIYY8Uohco+gDbQr1hjj/3w36Y6LOodKNxl0PiouoEeprFgdzA4MM10QX8shvLRCRFQ6LrqJ4gD50dsqf9O0xjh+hLMYEYETijCEewsK+arPmocm1QCxEKvVMAGZZ/O6hOfKN21wvRGhgN+IpIHvrOxJKWVFJIjECjg/cbuetyX/VNrbylzHj/WHIhxLo3BMs7aJdtgttLE4krSE1gxtSbI/wgUNEldCH/IOtBz7S1DJ/JKMNY/rG1EjNh5MIPBrvjsWZ/eHXfPkOiICvtOqHxLt9lCQnL9ncAzoa7hzmD4t0IOqfPX4F0zcVxyqXTGRL5g8XTYiKs2Gg8yGge0FJuUsKgCSKruh2JCfdUNKkhMjcICGy9Ib4ZjRf5f79vSB67vKjHFvK6val29L/X/Z++82SXIj2xM+BrhHpKzKEt1dTbaiHs68d3b3ufv9P8G7z+7+seLO5ZDNlqVSy4hwd+zvwMNTlOiubrLJmTvj6cehAYPBYIDDIiJvl3Ye425cuE/eAdi9DfoZyH9iIQ74w95DPW11gJnOc6zHy4xHprrIno2/NYw/GANzDTuX2hxqU1EDMgbLJuMHKfW0upL6K5VqLDuXMARrgYsheDg/UXd2qNXJgRZHL3V1tK/F8ZFWx6fEn2t5dqHl+YUWl5daLZZs1nutaHuA9jKbq2xsKra2le/vafbgkTYff6DNR080f/C+2vuP1OzsqbFBduZN5UwD/S05KSrRoQKNAzQWNokpihp6ThTnGkV0RRnqU5Aft7hd0gfY7DrUNGKlkOZskrZ3lLY4FN3cUWGjNLQb6nOrupFSGoeRBYBdiKJjs8HGQ/RnuLrQ6uwEHKtg+I3uUgmDdCpLaFgpoleCkIA2AWaEBkaqZ1PhOSBo8phk3Ap0RWZcpn5AIX0K+pIlfAMb2kEzlbypdmtPG7uPtXnvfW3uvqf5LvwiLs3pQ8zkfcfycqnF6TnjcqjFwUt1HNL0hy+kk0NlDNYzjKjzbqk5mWfM02rUZr4n6Aj6G9UdFKRNfhFnus1PM6bA04oYVAK5g9RCn4c01L4O9LWvL75IKHkGpzkPY5g2WsZ4U/P797Tx8AFjv8fY7zH295TYAAaHaaVlHFJScVlengsvz2V1pbK6UIF+BExpdY5R91wz3BbDblNxqqY7Acdqegy/gw3A/gbwcf0GcCZPpo5gzLCSK6g3YbDN9AHSlKA+KmC9mImRFJEVESqceAyD5JeWHn718K9Dn62QiyX1Lah3iWHZL6vuv/lDQSVkNyN3LX1qcHPOSvQtItzIO6MgLxOsNw2Hb1fgcIes+iDWB+r+Fpm/WVa/Zfr0KS86+/Xndv2N3KurK/Xo6BkbpgcY323k/BmGgicfPsGo8AiD0w5TZUYXQm6rI6/r7nnxdthwDxr0duaFwG0vmR9nZ+c6PT3VGQaGS3RAt+pqeed1v40Ih+BQ7dOgUkZIyNJruN3Dtb+Wo7zzUlVKUXnqeW+/uFyn6fW3L88xepxg9DBPDg45uDw+qTReWE+xHpkPFFFG15gf2zs78rc6zRMbTz759BN9+tmn+ujjj/U+Rpe9vT1tbW7JYxrij/64X01OytAS0NX3K15aLuV2bXB++u1TffP11/Xnt/0Nv2+//UY2QtsI75cKv9gU+rWxuVEP1n/+0Uf67Be/oN3P9POPfq6HDx/J3zC1LJnWgblaaCdq+46RIkKVB5HkeNdXyGe+vomzNAfvtb4C991Ry3o+UH+4NdoUruoFB2jQ/PfL0tR/82D/5T5GqPMqe6Y1p6QEcsrKzI1ImTBgLDLhlLKu4/DXcCRF0Gp17b8LEU8GvQ7nc7nQ7SvEH2VMg+eoXyb8UlnHl/gAeU1PO2u1e29X/uley8eDBw+VUtLSh6TogyWHpDZo2TWPIkIMk2+axK8Y/yLJ/Q/cUJIEz4DIXxTMmaILDl2PkFvPJdfXcergcc+sU5ubm9pGX1oOc2ooEfKFKtOE2vC6ZadVmCg8EaGIkGkPZNayEpIyPG6aFjfJc9fGZ39o4tmzZ/XniS27hwdH9ZurLpOoI+Q/KQL3FdBLuZ8psvIaiTbyemztT4lca+REvpSUq2t/XpdPonbVizaq+5ZHTY5XEs2UdZTp9py3Djw6OtLzp8/01Zdf6euvvtIz5unx4REHRJeMQT+2nZJMY4QrLcQPVX4HFgTXVbdrte6oOmGXw/AnT57o008+1ccffaKf//wj/RzD/XsYWz1ePQYV66Lnz1/I/wv3JXPi4OCQA6hjDqDOMTwvtUJvdujynrXGVUftfVS+2AD8YO+Bfvbhh3rywQe6f+9+bdd5GtaYOQZivwxbfjfmM21uzLUBGni+Yt+9uLrUAr23XC5oZ1X707A+3b+/V3X/zs6u2tmo+7W+ylqORtfPsk65ccyeCtOK51WeOWeGhoa5NKKFr1kda4vXrP39fX3LOuX/DexfRDCNlcdBSRCMQwQe6ieG2347a/fV+Oswee74Hb7B7Z7c9t/k+Gv43lDzddS1h4bsX2PtEMntgMZe0F1umRUh/vAkA/6kSDJySshKksegppEecZM3YvTjjHmcfz02mfXcsCx5vCIFo1/kNcq6yP8P3PGWQ7sep4ODAx0xl6z7evZGda8rNNBa35h6Sw1R73xHjDS6DxmZmc3myPFGlfWeeVHnB/vUHvkZ912DIkIpZeWc8IuraKSe1tlnQJEiAl2UlFOW+1jBPqYF9gd8oBIV8lGjivufkgrxNgKzMVJG/7a8Q7S7O9XPqZQGyvfk6SNpoGwvt7Z+FFzfBWrwmy13EWNm0pxtxBg35atxt9MnPy45dYOCv6guBCqKKLquvPoHwuy5BLzHfgU9ZXoahcWqgL+9dRFrnI2AHfpjdXmmBe9Bl7xXnB++1NnL5zrG+Hv88lud7D/TKe8cl6dHWl6cql9e8i7J+xF7x/AYUHelde1CDOSNNDqeQI0aXccPCmgN6PKGJVzOIFzjcKe8r4adv2Jdo53KAnv+5vi30iA8hX/WrV4P6jd/2a/7g4rnGII9hx3fe7+BAAwee9aNglvWa15usrxX3dzZ1uYW76asM4k5wkBpoG7EXPZXMD4D4z443tA4WkT7HgN3ClgKXgWFxsrwvJr2U4ZVW7VcvRlT+ptc5hfv/oV3TGNA/t3ZoMaETokICb/qNfqLw3gnV85jiEjylb8J3FNT+hZAiofrzXh7WUiXy4x6ySHDPbLrclRc+5mIGP1O9Tt3h+x5/fFas1heca60lPlZOGsY6yOnJ/YdUA03KTxfv2t8fbyedjfGmX4gkHO5yPi4W90PDU112a31ueJXsa701ejXwkTc4hEheUzqesW61UfWiISbJq2rgeHokcMOrJDdJevcKhotYq5VbKpLnEG1e0rz99RsfqB264lm2x+OINzMHyjyFkRmhIrxHfC6P6DqcxVG3pFDdS0N0kCmgbDTQCHIHSUYciDqKTcoQ0LVg4E2QKlwmL50oeVVr4uLhc5OLnV0eK79/WMdgMODU97TL3R+tmDf32m5GHj3KeopU/qsMjTImpFxjbHO4rbhmQJqDYXMpxKF3qgCcq/vkfwgPAEvZfx02liuaKBkDZMwuURRYUALDo0UeDDQ/0L7g7J6zgpLZs/ebCjaLSV/wYUz1NTMJcZKtZ2QrzIMnGP1I/B7L2X4XSZSUspZ1cUfkZRyoopckdgzkUg10FJpEPQK8gog+i236/Z6U7wODH197/CcThHyu4rft+fz+dgGca7Meb0GOd+S9WeB3WDBe0vfd3K5WdvKa9Bs1tZyEaFw+3bXcD68qiCtpuNe34wVwnQdVCncRQN0uh2/d3vPe3p6Ut+ZevZCC865VrznR0RtN8GnlOAHRJu3PTylEtLMt6QgLSIU4lrXT9YxvH6Scn3XfFOoTJ7briNvUKhzTHWcfZP7qt/hG9wpRpHr8E2WH+GjInfuDkb58PMu1tXTYdhTA5M7BgR3Qo6LCGX4mJN5mpUz7trv99o2Z3nvPr5Xkk6a34OSQneRCIMANU8owpBCuoNKq5myS+vfwgAAEABJREFUhkfYeRL5E54xXCjzNlCf8/1AJL3touGIUAIyIGwAFrieBdITpUNADcc5T8oZZoGmqe51Wb1+FaIKA2fg+IYHxNKGBZrkH3gHJBiqLk/qpHZPLiZJzwbTNPfQ7onV90NtJlJUWhteqBomuQc204/EgLnb+rteY38SNBpSyJcn4diHTrVPjIP7AwNluk1/02SElLG40xfzg1yw2fX8tXF36O424jRapsmiYSgyvV0dk1Xtw4Cidrrp9xi0bcPLN3JEPyIQf8p09LOWwR0Y0+IRpuKBMTZrckp1LO23AXjBoZPHO+dUXxw2OfBuGeM8ySd8hSDXgiy4NoeM4GHg/NVv8+U2pgbc3quY0v46bpgx8JL7tQqdFsEzEnM+OSfDAU/gr+XNBYKHNw4417fjvK7BwDGO/ONL3BLDYo/hNzRvUkWDwbIFG03RRttrI3WYG5dqhstqZIvleXX9c7txeaL+HIPv4XOdv/xaJ8+/GvEC/8tvdHbwVOekXWAYvsRA7AMAHxSwm1KDHMyRn5kPctpWO1vbund/T9v3H2jz/kNtGBxqboI5ce3uPWm+wcaSDZc3NrMN5fmmmrqpmSlSlhlSNP55ETcf2ANqiFAngdCQG8V8rry5pXZrRw0Y3W01m9tK1BlNqwJ9PvSwPPdsMAYO88tqoX5xqe7yXP3FmQZ/6/f8VFfHR1py+FHYjGTkvg2x/ZIyfMbWCSnFpAnSoCJwEgiJkGqK40KqfqcZWSXYZEYL/a163J6RGNKcPkA/Rt6dvce6/+gD7ew91NbOPc3n25o1c7Z/1MemZHFyqsXRsRYYuZaHB+qODyXoTRzYNBg7G+Znw5wef2p6QBZKpTVBdxSoeQ2lUuiOFPJUTuNWuaqulOB1zrnqtQQPRXgI0QepT6GhaVQ4TBZjmbe3NMfwu/Pwoe6/91i7GIC37t/Xxs6WZpv0o2WscpLkljoVXpw1LFR6DpD6C6lbg3ACmbQE7OZyBf+NBe4lRvkL5e5cmXK5PydsXCgIJ+pJuAyqRD0in90oC4U4qNKKfvWKMAZcSIJBBZ1mHdcz5n3Vk33dyK7g/RJZWHJA1iM7ZKNMUm4y+nKmWduqgQ8J/kQElf2wO2IsU+B5x1rpwxmjhw7Hud7MGNjvg3R/q/Tzzz/XH//4R4w2X+j58+cYF054+bnQko2r64gI+RuLH7z/vvzt1t/97rf6DCPne4/fQ67mcl1uw3D+FXp7CRx2u4mxTTnRz2Dd6GvdNmr4J45t1LSuL3Ucf1hf3zW36TPMmRB/IQU0icvxptOGVRtg9zmcrv9HE/eIQ+pzDMIL8wH+kZ31qdFsNtcmh7r3kMf34cknn3wsf7Pzt7/9rX71y1/JP/dsw69fOHIa+11c+BaixicNzDH/nPQR8/DZs6fVsPTVl1/IBtCnGDieYUyz0eeUQ7crDPFLaLFctbNWjx49kg2///RP/6jf//73+vDDn1VDX4MsjU3R0dHzhqfTXoWzOc7uX4qpnkA+VPcIfjEbkMucsiISDYT817OXO+cw0T8b/OWXX+orjN8H6CSPS9t6Tsxk+UkpaUIEflBd4sN14k7pdp0WQQs1n913xVh3ps62bep8zLlRBub7xnxex3/b69K9e7Jhd8eGMPI6//SCahl5guHt17/+tTxv9vbu129y/st//xfZCOKx7JmjiL4SdKY1nVLo3S7ycY+yVdQho/4W/bMXL+Rv8j/DWOn56A8DWFa3d3aUc35D1WMNEVHpCNoPyWSpsG/rWQsscwP1+4DNc8b1mA/zOWOTUp3TllW3a8Ovv7Fu+d3ff1k/QGEDMVXeud3GnYg3BAJaTIjdV/GG7H95VNytYqD/llvrgq+QzT/+8V/1+ed/kn+e3MYtpzlPQKdlzmNoF1bWikrAx1twpLkdjPV8Y6N+q/Y36I3/8l/+iywn/hbuLvsZ89cHGG7X8+L45ARdMaB7ZvUDJXPWSK8Trs861rJk2M8UU0TUsZ6xnloXPXnyYdUX1uMbG5tVTzx88KAacf3N4zky7fI+sGhSZi1qah1S0G5fx/Dbp9/WNeKbb77WOXuczDq1s7tTPwDUIPujDnfvbkOvX3ErCn9mf5lyUoTbQo45/DbfXKfnk9txX53HfVuydp6enmpau/zNd3+r1PpCCqWcFZEkQ75oxI7e1a2Z/86P2zyc/BNJDk/+u+51D9dZxnAoYoT1TIT9SYl5m/PoJvwVNc3phii3hnwRl0ZkeGx4XFr2LLdhmcsprz/UdFI/4NWzzm2xp4sIdN9+HbvTs1N5/rhmw/JjXdOzL7Le6q1vPOBOfAusi6akiKBPRq7zZGd3Fz29JXeiY43pqc/1dq6fQ0Lr3kC5RPCknQE9ZxpCzNkanpgYyqypPjDyt3+9R5u1M9nvuAjLGnWIcqJ0SoqUFcyP3LbK7Bda9gsbrBfz7W21zL/UzKTUqJCvF/sAyvUIPTtIU6TCgbFbhwwNeG4AhY4kb9DebRB87Z7SxwQqovbR/+qTtAA1/ZY7xVERLZM6phXi7XOPjZrGZtY89DrRw+Oe96K+W2qo7kKdD2V5P7rkfeiM943jly/08tuv9eLp19p//q2O91/I8VcYgjv2jxTkfWWQP3SZk3SDgGMBxwQm135xxSsg+Ja7vCX+P6PXHKgMCkWEvO57T+8PQtr4e8bc9bd/V+xHe/YwhueWx31grlsOPDdTzppzbrPL3mebtSKzTiikAUkyahMaL6JHD2kuuw5cOzfp11Fv8Uw5J/ct2f7NRJsLzKA6f3r1rH+CQxm+Z4Q+4UZMfcHlNg8jRk91HHGnP2OaavxP6dc7Xm+igaKvRhN1+zZnhK6p3Vgn1Ljqd2F7Jhc/utGyuLSu4TxmAZboEr9jDvDXklfrQ8bIzb2ube0Q8e/4vtWJWyx5tw65wG3clIrKK+omuTAQ10DwSkXS6JLTYefBHSYQ7lkjh8j1rKqLlvO2GScnG+rTtjS7r2brPW3c+1BbD36uzftPCD8i/h5nQlucaW2opDltzEAjUZcR1BuarhufYxyKYp9BqPo9x4oGFtO+x60Yapiln7OJ5ONHLTD+nmHgPdo/04vnh3rx7EAvXxxjAL5r/F0tXUdoKJn1egILFWu3DFYpgQKddyEVk7XG5Ldbal4nxJ08jrlGjL6ydilS87qsPYWEUmhj7bpvRjeEeuIG8y+1CvYguZ0rgdxuKBNOKUspuRr6VNYYNFBBz/7JruH6I4KsSZGiIlEuo+9zHuNMl7gghfpcl2p9BIjFz3NMu+snuubrODdbsr743MN7+5a91ObWZt3bZfZjCvNorCEoRJByA+PYye9OPlcpjHU7a+v7zvbWllxHBLndAUn4xkf16LuvsSnVQuSP4CFV3vi9yd/69S/H+SxjoP6ckgZ0Ts/ec9onu4jXtoiRdvNS+FPKypV3jSZ+hvxHAxES4MbVD78ofreQO3I75tXw7bRX/a7MeDX+bxs2L0aEWXMDyHA8Drf7ZegmPewPJTKNSPiTgrH6TkTobX/iGtPwvPEOYg2cO/dI23WUgz8Q6brw2zwQ7qRaL0Jp4RvWrkmKCCV3HjciFAEkhbjw83yHm9pdJznx8fxr3NREnZVWJvHARDLtJikioDkUAYQfN8U4kO5LSsQTJ9L0d78CCiYIBSV50rsvdI80KSJuQVxRETG5BGW/XfgyaVAH/2pwvWNlpstQbcfxBboLinUAbFD9clfR1/iIkPkekRRg5P/aP4U9JqJGKvYL4jSebsJK2greSnu5WqpH8ZNVVppzDqZ8aOVvsGxwYNa2jXJirKlPtOt8hqmEGLz2TSDo26wDjoUCYkYfnjfcTjPuJhUT+hpu53m9jBS6RaL+sitq8VDghiIM4UqVFTySQXwCETGmQXOSlOzC+2p0JBxA8iJkjFwRVzDXxAtcYXwZCAUvIwnjWvQrCSOnMPJqcaK4OlZcHkgXBxrO9sFL9acv1J280OrkeUX1nz5XB/qz51qSvjh9pquK57iA/FcnL6lyX6uzIxUMp2l5pRkvlS2Ys3hupazN3GrOBqWdbajFQDvHqLll4+ajx9oCMwzBsbmrod1UF3N1w0x936oMcw3RsvFMGIilPg9a5TICxvgTih0HkANyJWQtcUjTbO8oc1BjQ7Bor9D2gByXykU4V4eaR+k1cMDRLy7UXZ2ruzzDNojhG+O3DcADh6QdBqTu4kplgaGwG0TzGMyFG8BuUhoAm8hkDFlRGgYki9wj3bTtT1CuUqtVmtWf0lmmDS1jQwuNbt9sKc3vaWP3kbYfvKdteLPBQfJ8k01P09LmoHSF0fLsXP3hkVYvX6rDUNAf7KvH0FU4UA2Mv5nDmvoNX+RFP/DyHCmUGWpZfNwBLHOpBNxLyvz5mRJ9zA2b+0Y9/O3buYbZlmJrVy0G/q0Hj7X98D1tYQDexNC2yeHBfGuDIZqpbakhDfBppcCoG/0VA3sJLta4rIZgDZekX8JL0tcGW2mp4NVD6qobBdfyjawFuicYz9TBp+6yGoCjP8c9U3SgP5X60U3DmVK5UMSlmAiAMrHEhaboRUYNyIc3zd4A9n1BHontE25SGRJlszIb2Qa0bG4N6zwjpUQdP/wuzHHjZo1hANbVRARt9/IGdX9/vxqJPsf4+8UXX+jbb7/lYPagGn/PMDbWb+TCE+tfGxo/8rdMP/tMn3zyiT548kT3LFvMF9Pv6nt0hvta2yUiIpTZ0LpPRkRUI9ERsmZjpw2/FxeX8gZ/YI57DRC06y+63Nc3g+aRysKYDJUHHX1bcgjsftq4egxdBxhhD+CLjXOm84w5cXF5WQ335qnHxUY9f2uvfhP6/SfyTzx/9tkv9Iv1N3B/9rOfa2/vQT14rofDHscQXStgqG3XtY65eHFxLn9r0waeb7/9po6HDWf+ZtvzF89lI7kNHabRZaiGejcx2jzWJx9/rF/88hf6Je16bB4/flzTzPMI5/yLGPlXLzwwtnXdHwb4MI7RgMxcXFwgd/uy4ffLr76sH0CwMcd7AYpUGbKMeT4EvLT7dmSldBtpHcYN4u/AcWu8Vm8oI7veb+wi549YXz7EkOux/sTf1IT3nzAPPOa//OUvZfezzz5FFj7RRx99LH8ju7rIwiP0l+uxYcPzzn3zBw3cvx4ZlC+GKyIUCYThyO/DlC+uM5bC2sYL8yU89Rx2e/75qcXVlfzNHbfp+Xld4NoTCvtr20kTHY6q48aYeW53HABERP0wiPdk7Wymgf2Cx9Cy6g+PvGRd8fxxPy27Jyendd67vOszgtYM+w37DaL1GsQV4I23E4w3Jv5FkQXhG+i3554NjdaRf/zTn/TlV18jr4e1T92qV6H/Y0MhilR+9Ogzio7Rrz6r6BdFhNqm0Rzj0AzdH5GqnrmwTkAXnRyfVN1o2be+sbH2wd4extbd+kn2pmkVEfL4mNagvGXW8W3bVPltqL/FUOU50aHrjqj3+bNn9ZcdHI4IzecbeoiMPn78qPBgvpwAABAASURBVNY9n8+UmA8mm2T6VNSxH7fs+IDD+spje3l5pYjQvXv30Hd7aumDy8hattRnLVsIOyRvBOwP5yKD/SAiaC8rpyQqBEXBn9/n3J+Us5gW9HOAjq7yaMU6vaI/Phg6Rb788+dPn1lfHnGA16leUZ88Js/aZR9CJPc6jO/f/V3e0IPavfoQLCZDwOfAn3CNMeyxNnJOMhJuhPMZifzkuw47zuFU68g5y2uc3QkOW+4S9XjOV91wwHw5v5Blfb4xV4ceOWNffMg+1Dpigc5yXs+3CvZKnleD55Ynlb77svxPOSIC2oK+NPWgcAPjU/1GO3ss12ed2yPPEzp08NS2uELBE4ml3anehGzmlGtfG+R8xl51zt5nhv7zHHa6KOdhoJiEP8I8ykrsbRvm6ox5PsfwO9/Y0mxzWw3+1M4k9sAlNeqV10jsTJOGSIRx5Tku5F/MJzAAGirMndoWfmJkBE+6LwPv2+9a5nbyOoIKXa/rup6vt7OptkBMkBy40+3yECbAnrewrlcwznXNX7s975Ad++sl73cL3pcuzk91fHSoo/2XFYcYgI2TwwNdnB5rxftI4T00qDOgLbG+Gar109Z186HCgXtZ01eU4A6AEcME0gbgPBNE2hsx1YtbbneT8H+Iu9BLA8eyMMDvaa/sees5e8Z7pNcA7989n5eM05J3xxVj3bH4rRirguJuWE82eZf2L6Fs4aamUYHvrt6oTawfIf8RIMHjLbsE7dr5HxmIN6xm9sG3AR5a91iv5JQUBrxRhe5cEQ7Whz1/BzBIdYBedSHlThQBd/L7sK4LTowVkJ+b+U35627ir/mGyjNZ79SwSw3qObPqkMUlht9l/bD1FfuGhXriLMuCx2MNRVPd+Gjv3879b4YSM2oi5rZ/ivsO18M1Qciuiw+4vRInMEau51ld3lSZ70ibe0rb7ynvfqDY+UBl6wP180fqmvvq8raGRL6YM9Ksm5yRBWumKpJEnTcIwrdvWq77TynQSalCXIV1tSAvvbwHWC5XnI0sdHJ0qYOX53r58lQvMPzu4x4fnuv8dKHLy17LRWGfGRo4qxN0VFzT8WrbNPNOt8sZzhxVLu2r8kmP6QFP3YHgZUUJfCNU+RBkpA5iC2kD6IdCPwEVlUiKnJXYl2T2H97DeP/uvU3KmVKULYX+FRXKVdTwQNwgXxGhTF7rqIQ/wuFEnEHdKdV6dOeiccLjE89bbuu+gTXEezOPiecyPZL3XD5/mbHvyilTP900fdTj9yCX8Tj63WDBvO9WnSKF/K+wdjg/3N7Zqe8piTiKyO3YjQjqCnvfCjgB70fKg9x+P4kICCjolqX8YcZD9jLn5+d1f1ugf6KJTGp4JzOPI6Xahmkd2y9K1JPhZQPsGtf10wQ3LbpY4ALy11D4+R8VtztvvwEv1rzB9/bbWV+Bi70NHp8ICrwBY9Sb0+REvZLm8ASnk/x2Qr8/ZZSmt+SzgE2CZv+ULSLkiZvZjDUGguewuJzPsPDaJeqNt+kOOmKI+iremPMHRFrJGJ48TOyJBk8+t5NyRsHc4IZmphjleNbGxmk6PmvET/hw16XQ2y7z0GNglDKgdAayjrRFBP1JjEVWwwuqJ35EyFehPwM8sIuXqLEMnr/B7bYKyt4YcG/Q8fI8/eRcoT8RCdob+tFoGo9x3Ab6OtYjhSJACnmMBsa3voDXje5A/T0HlFcsvhe4lyjQrtbpT+z4gGmXQyb7vQCYR2M71OXqUctUKkJ2aJMWiOeuYT+mNCcWmFlRyznXiCluDLnU6CvkM2pZ+6fyt1znvg26qgm34/9y/9iTiBjrh58ph4xsfyTllJSqn/gQi4sUEi/sIxLdqnshNgV46VFNlWou1SsY18RLt3hhH9hE94tLXsbP5W/oLs+OtTh+qcXhMy2OnmpZ8RzXeEb8Uy0OwNEzjMAvVM4PqrE4LU+VVifS8lhlcaT+8lAdxuOlvyWMAbgagU8PtOLFvzs7Uc8BUWB8yVdL5QULOXJXOFgt0Bltq3Z7SxsP9rSN4WPnvQ+0/eh9zfceKjZ21ae5Vn3DwtwgWy1D19bDlD6JDWdRBxO66pc6+FeNvxtz5a1NNbykZgzAaYsN6camhtxqwTxcrAatoKGz7IJCXMEdMIqv/FPPGK47DL/dxQl2x1OVK4yFGIbZLUoLDIP0QRwYB/UEB1zYL5WGAIxXAUNSGPhVMuMCIo10R1YPumi0ihbMwFxLG4DZEHdpQ5rtcD/Uvccf6v7jJ5rv7ClvEI/OLNDdY2xbcai82D/QAsPvCnQv9zVwCCcMXfnyXA0Hqw1zMjP+UfQd1xsSESPHeq7YhT2ULyJaCVkb+xrVH/QRnyKhM5qZYjZXzDdlvrf3HzGmH2j3vSfaefyeNu/vqd1kXDhIaGatcgufkuvFyNovVfqFCsba0l/gXkjDBXy8VBQOqAdgw69/cluMAQggrRSxkqInX6fE4UXi5XDEQtFRrqcO6gwMwOpHo29UIzB+jL+O03AuYQSWrqgLOjAAR0JWU0/fBtIG5K/nvAquOMi4Si1zcq4mzzmgBO1MbduqbVo1XotBREDfCP2Iy7rMxSJCKaUKcXUcdnqDakON/0fnf//v/13+f7/+2WcbcGzs8MZ5uT6QNT02/trY5W+nfYYB2P/Pz5twqqNvA3PLvjVClW6XmzOm1tez2az2y23bMOS2p7ZMZ0RoQN7s1+2rwL7b4bf5aXNMGguglitNk+u0CGcKFYSyYy4sedGz8cDfZjg5OamGVtNmHGIkcZwPrq94iVhNvGAebW5uyd+Ws7H1yZMPqzF8NP59po9+/nP5G9L3kVcb/HJKghljJyBNEOR1b0l9rttGFP8v0W++/qb+j9/P//xnffHll/Uboi9evNQhh+ZnGOI7xixBf4tc2BD0BOP7r3/1a/3TP/2Tfv+7f8Do+LFMU24yTQysnT2uG9S/qcsjYIIKOrNHx/S45q8/iGDj2h/+8Af48IWOjo5lnsMu2BcVKZBhI4Umeb7rZuIN8sH3mzTigjjjTjxxiTQj2/86Gvi5zRrz3nuP6zj/5je/0T/+/vf6x3/8R/3ud7/Tb4G/df0PjMGvf/0r+dvfTnPcb8nrsGXDhlIfmPonvT3PPMfo1PUYxbpPdiPoL2Ep6q3vvcI57+QaYFxBziOQd+aVZdzfaq/z7oD1FcPZnQIOhBQR6KWkbH5EqmGI5B7k8Rq89jJmM3Sw92Q7vEyL6/LyQp43NpLa9dzx3FrRjmF9YvQcIpNdoq3bCAdCGp3AuQsiuImDvohXXYlE/RSX9VGHrjg5OdaXX3why6d1pQ2o7p/nsvOMbUd1HO6Yr4b9egtxnp1F/DFWS9bcaQ78CQOz2/C3jCdZ2WY/Un9a/pNP5Lnvb5s7zuOQU1ZCXjK6aYO13rK2xR7GerfJDWlJsAxj9bm++fYb/bf/9t/0f/3f/xfz7HO5zSN03WJxJes163nXvbW1zZiXOubicj961sd+PWfdN+swj617vbW1pW32S54vt5SdS94CXt8uQL/HfI5QpS8l0xnX/rZt1DSOI13khk9uz7Qu2Y+ahoigf1lS8N5A/9Cj/sa7/wfXwP7Kc6A2RbrzqF5Rn2I/Mnp+wqcH+Ses/tWqkSai7jYKi+h9jCAQEfCMcCSZ50ZEGud8yrhZjkvIVITzrZGSgrgEIqgjj2UyOrKCslVHp6QE8jpMaVm+rReOmUfi2mINNSxPRxyYeS/gD1otWGs75ts0r+72hILfc1tOpywRAR1R++O5YPn0/CCaQ9ChyrbXnw659hrkD8e4XdOeclaEdWdhHgygyP1wmudUy/vAnL3NxnxD87q3aWkry5d1r4G4OqiIIC1BB/KcZ/KHV2cYgDc2tzUHLf7UzKXUqqRGg5J6Zdysnj3ygJxWyPQE+ySBUuE23Oci/oqEI7LpzhV3QjUwlan5a8z4uI4ngRqpz5U6bXL1HdUX0tjgQrkm+P0RBJCB/i+sHwU9MmCg6Xm3XPHutOC94+L0pH7z9/hwn4P359p/8UyHGIXPeRdc8e7ZoyMLhuNCuUI9A+NmF0ZI8GikLFTgnympgPdDpcrxgHC5A4rqLYBvY14y/Ee7y9hhWAD3VN9dfN7jD5H53eGMd0V/YPLy4kLWxSvGwvNoxbq34B1qSbhn3zFQQbSNNthD+Zu/Wzs7mvGOnXLSd11B+4bzUIUY1EqHw/+jw3NwYI703muZDykp5ayE3EaEuP+NsQBNAZ2jLmKo7vhJY/DGJ2lQTjIx7+BfZ6z1Um4sYc86odYy6uZS9c1NfCGtIH8dcuhv/S7RMcvlFbJ6pRVnBT3xg/UReeQGyO+aDZd1W67N4f/oiIkBZohB+DoO/zvd63LOa5064OF0pH7IacVat5TPtGZapU117baG+X0Mv4+Vd58oAW29h3F4T0Ozq4KhWHlcL0U5lcRwGZlRTMCuKRzhJ81d354/Gf3T1H1LqvOpIAsdumvJGd3F+RXv3afV6Pvi+bFePD9hPTrT8fEle+iOo7yigYPDsjb8BjSEz3PsRlaIOnmqXq+27shbzHDwjWCtKiKl0J8JdNMh5JW7im11yaXaHm0VYL9dA1qcVnAL8WyJ1Q1FHQUHScF5QubcKdnNjVr8PrfJOcuX9VAF82RwmWFQDeM6PSKUrJ9ARCgC4Hf5Wg9+/cir0F7PPmF6zzD9rtN7OKPlHdRtO99g+tgTOL/XoJXfOznfsWt63a8tr0G8R21yjuhwRIKykbd4BOXicQO95SpjfAQl1vA+0h+EOjo8lN+zvZ8kVY7vMEC7hGmfmb9to5xu+FvgZUBLylmNZZJxyDkpJZCB3YBW2nI94ceEGncrBp6ZPPdqyvKf7l/OgVBovENm+au4HRnhPDcYC4Z8RYSCuSjcaygkw3H6cVdaV+Fqag3jpCjXk9WTYGAyWdic5kwRoXQLEaGI0HRZkKofoarapgZefZCfW8arSUQ62rhOoi7ut1ZXUHADGUznwAbIdBcU1lQgIqDZkyIrMTEikiKiQlx4/QTcdIB79PD8S++xbmoJ8NodaxpGxU0XKskDtA9M8FdxMwZSpJD7Mk36iJBkmHo44srky2G7Px3GptyO22XBIaJU5Toq/kKY2EqAaU4pK6O4cvaYRO1HRIhbPDVeBTk0etng64XWinmJkvbPO/sg7RIjn5Vmx8tDQQYySnA+n2uTA60NFPacF+1ZO0NBNtdtmErX7/z2hwNu2O5rqKmV9DH/+PQg2VcTaLcWc2VGDawfDhvOU3mwjq+OE4waeOWxbneKddBwPdeYEn+I60qi8jgCN6SIqEiWJ/xJwVyR7AbkeWuUoP0aEjnEhczy9G3fBKqhLJxhTFZXl7rCGHuJUfYKLM6OtDjeBy+0OtlXd3aAze1QujyWrjDwVvdYcXWsRDgtTpVXp2oworUY59pyqYzRLGw8W51pIP/q/FDL00PqPNTV8YGuOAi4Ojyg/hPsbOe0caYVBkz/Tym/XJaCp/z+AAAQAElEQVSUlWYbajisbHfvaX7vvjYx/m77m6/+1uh9DIe7jzTffKDcbKukmYaU1SWpy2KzOcLhvgkVbyiQNddnZPxC7vrcqocZPRuqHv51zGe/DHtjslxcasnhxeLiHPdM3dW5Bht8VxeK1TnG7ksMi0vNKNcyBsHhVll2MrQcSGN8eEuOkpRAlIybMUg2IKuwOSaX+kjqoH2VGuhuwQzMK3o2xIkNc7vzSJv3HoNHmm/dVzPbovKsSi8GJ9N4eXSk85cvdP4MI70Nv4TjjLGB/oZD4IZDloZDmcyGOKAZrmi8yuhAERLBkzC3/bdBkZpv4Ol5Bcvwib7cwPp86KxPpMESlhuJw7Rgrvtb15sPHmnr0WPZne/tqd3Zlb+FHfOZomX+M1ZRjb+0Mv2/X4y1BQOwbLBFvtIA3zH+Jgy/SQuFlrS0rG5g+BWIWEm8ggRI6uF7p8ThUmBQVreQ+iuF6+sv8F/gP1dg9K3oz1QNwchv0J7AoEv4ckWdS0Dd0ePST3hp/V8IhbJyatU2G5ozPvP5ptp2A8zU1E2405MiQikl/aVXRNR6IuglLzhnGBNtpPFPtNrgZtfhI+TABiof7lgfi8uH+jZy2vDw0Ucf6Wc/+1n9lpgND43HjN66X37J7qnb/oyMuh/trNV8PmdY58qsD05321M7lxiMvAZ4w15YX4oFBwbZvQ3I0KSjSa7Bm0fceG/5xnx+3obkw+kgn+l021foNPfX/bYh1pv3IwyPNl75W27mg/MV5nukVPtjg5e/zfkEw+/HH39y/a3Pn//8I7333nuyEXaOzvDYFQWk+xl1DBwnjwP7sAUH3ebHwcF+/da1x+JzfwsbA/C333xTjWnn6Ft/08J5qah+4/L9Dz6Qf+7ZhsVfYXD0t0wfPHxY05qmpfpQveAnd/X+LR9uvYIHtyYwiJWMiKi8MD89zj5Q9P+H9Tee/e3fl+ikU4zx5r+NOCv0lsfAe4WeF7wIykdSVNz2Oy4UYdh/G8QlsC4TYf+rcP5X40IN+uYe64q/7f7hzz6U/4fvo8ePtbe3p53dXfllsmnbmm/G/mSTtchpNqQ9evyo5vM3z/xNS8uV5ezcnw5mvoSk8J/pueU61giJK0TSCL1+kVqTx5QysVkRpIy3RYf9Vy/vu7zHWnDI4Tkwlrl5kr2WS5VXocmVRjl2Gc9l9+/+vXvyfLq6WmiaP+6fZfrSe7mrq/rzWx47z3HVK6gpbvmihv3EU+Pf9niXPG8r+5fEW0Y79j+WR+vJb7/9Vjb++ufhbbg6Yyynby46r+hIpRVXb7sYJic7X+H9wOX9Td9nrMlff/2Vvv76a3TCUz19+kzPnj+r34Z/+fKlbDyzLvAY7O7uVF386CEy9mCv6p29+3t6gH+XvVBGP3u8etYzlzk9Oa06xR8AcL3ffvu0tvPnL/4s653PP/8zbX4r/wqBf5LfuvCi6uiuyo9lIaWMTCTGPWrP/EwpVf8V431J/jrWTqix7iieW+HCmjEK6TptCpMnIhQRNTmzZszmMzWsie6H3xP8LXa3432X2zG/I6AnZRpRlbeX6I+Dg0P5f1Ja3vueFq8VIXXLcPbJtf+nA63X/kzdvHZpsnLAj9fgCDL8NW93F5i9EaGofJvcpHRrzntMjUhJEc5j3PY7vAZ5MvzPqVE7azXfmGk2G8fN5HvsJvcSvXCG4eiMdc182UWH+CDvCh1i+bdu9DcovC577JyH5pWgDUJczTvBcjFljAjllJQtT9Dl9rw+O2zafCZiWbpCfv2BLLfrvlu3RST5uhYfAvS61mW5bGfu61zW+w67TvNMGvWl6ahlGc5QUqSsetDazODVhmYbm/BrWzOMwI2NwOwDS56ph5fsRmXjb3WV6j65FFw21D4fqRiK7FL9WsbsA9y6fREeacFDvP04zOt1efZflRfsc9YVORmQP3Cq0NoFtC/6F8DuCD/JW/MVUgZw4wrqRRpcUXXZD5fSabARxsCo24MOA80V7yHnGHz97d+jg5ccvD/XgX8FhXeW06MDXfDuuWTfNpA/UWeOkRIq5o5rFHhmCgoxhTzXWFNW7rhkunPf1HMn+j9YwFyYujyw9/Ic8dw9YS05PT2Tjb8L3hc75Mby05HH3/71Xq1DpnrmbWL/NN/c0O79e9q5v6u2Gn+zVMdE0tSI3TIG7TXEFcTh3Mnm8P+4KOO89NyGr56rOSVZJ0UkwTZF/TMHbnwO/f3hwbqNWxTVaB5WiO8K5jfcoBLK4cfDbT9OFQxSXVfVLwM51kD2CjrGMjuw/+mHlTrONFbojBWG4JVllj1dIZ/10WugiVotzfznPXIgcG6D4PfeNT+8rO6t3ETJ+nhAmDtkeYVcr9RoGTMtk8+0ttS3OyrzPdVvAu98iPuBYvOxNLuvUs/yNhn1OfU01Gxk3MRQrl30P4mEx9b9JEO9gzYnVL2FLPhd0+8ux8cn7JOPWXeOtf/iFEPwOYbfC52fLbW47LVahYZrw2+rFEAzBa6iUXC+I/pluA2F6uU+V4/wcTPJoW2KKY4dA36SPskf3ppm12Wc0/7qksl+lVB1XdYNDjTqOCBQ2DcU4ociYVLhPLCIbbEG+M5mRok9dmqyUk4Es5qcFRG1tgGdbh5N8F7JKLQdEUop1bwRuPhTzsrsc3JulPE7XuTTG66xBb0x2fW7ndVqpXG/38kfft/c2tK0v3Q7EQFbCmMysJ8Y1HG+6vxLzleWy0WNz/TNZ1k+t5r2fmOjRbBE4b+QcLijQu96hYexyO/3dX/L++D52bl8rrFEz9h1H2ZtW89obHg2X0yToN18dV9zTpr2kAl/Mj8jkQWkNcRFGdEmvuvbfZgC1c/YuGNj79YpTjDWwVedV6p8NfnfaThg1Yi/WgdC13UGPr3xCmJvg6Bvj53L1CQeDk9wvPP8SCAhY4V1jBEAC5WFa+Cw0RPJGNbxzJjaDCUUEdfAM8Y7Dl+AehOu7o95uKyxLlvpm/w1EDQ7Ao9nkwobn0r75Fa6JXIpguc13O3b4ZAUIlnXV23jOvQXe1x31FqYXpUuGiAyImq7ONWd+F/KgBLqVfm/VqallqOrFJUoB6rrwmu/6hXjc3Tw2zOB4PXtuOvAX+yBPBlQCO0FuA92TbARKPekhs39qIxbpZQlaHffVK9QxAjX5XiPqfnQo6StqK00F7z8+0XCytNK20VdZ1XYKHu/sM/amTJKPFKQjMLnWW8qLvB3TSxRoeBZb3sAdw26L6MH+mu5tauBpIEqCjrTIIyPSLKTZ/KH4w3HkZ9yBegajjcoVsvYvWk9IhQBHA0gAb6WsV0C5TtAdm7XbWisx3WFJMBtBxQFG+MbSElSwKNE/Yn5lPD7m512b9ArkE1WUBXcgZfywsbZ5QyHV34554Dvkhd0w/+f6fL8RMuLE3WXpxoW5yKgwBDXDEtlkDCkVQwLwsZSDZvxBuNbG73a1Mv+RDqVaFheYL87U+d6OQS4wAB8ziHA4vhQq5NjLY6PMBAfq8dQ6W8lB7wPOphyVmITk9u55tu72t57pHsPP9Deex/q/uOfaefB+2q39iQMbkM7V0feZUpaUa4D9Zu/HOZkDJAzjL6zzS218w1kjo1dyvJl3SnGtZg/vEh0y0vZ8Ht1fqpLDiUWF6daXZ1B24XK6lI2II59Z2sLz2fIbguxiV1YWaEPbARmHtAFBRu05JHC+Cv8BbewkRwqGvWpxfgLotEKLKPFnanLc5V2S3nznjbvPdDu3mNetB9pe/ue2jyT2O31zK+ODcnq+FhXBxyg7L/QxYtnunj5XEuM7OXyTIm+BGMVHMpADN18k1w62vF2R5gnw1BUgXxxq/BwfFGR96GeKT0M9IbTxnOjo8wSdCU0sFEUxl8beG3o3by/p51Hj7Tz8IHm93bUcHiQZo2iSYocUirUNgBqxfgr090vqtwJg23Cnyx7RkEOyZPplxGToXftSgPzBWD8DV4YE+Fkl/xB+aA+14lQykbewKgcGHq1Ngjb4Oyx7jE89xiKB9APVxooO6FQl9sR/IiQUs5q25nmsw3N55uaA28KU85KyGRE0LfxNi9Hn6DzJl7veEWMZaxzbQTwAauNDP7Wr79hZvfp06f1f/MtMbR1GKWc19Vb/z558qQaOP2tX//s7YMHDzSbtXIeb65dZkCnGI5zuaZpNGc8/c2YGf1M0OAN8BmHvtPPKlvXu0ykkPvsfk5QvQrc8jjfuETAwjHOWUL8hX0jwmEgEEHIwC9f62Juw3QueDHwmmPDlQ+ejzB+Hx0d6sjG39MT+duStW/MH2pS07baZi3au39fjzHyfogh3N+G9jc7f/GLX8rGcf906s7OtjL9d99GXnZiOtQ+RqTahR4ee807Y076W0/Pn7+Qv+VnQ7xhw8z+/kEdkyvPXfJHhDYxLNrA7PbqN09/+1vZMH+PQ3TzfKAht+s+iisCygPPd93fl+6ya95V4u3XOxSqWXhAw012CkOjq4wI5ZSZJwMv18cYnr6RDeBPMXhZNvzhGvfdn6i94kXuisN5Y4XOHNAbpVZK/XapKyIU8QqqbIVSdRPpSTzeigiXT2SxOwGtnBptsCb4p853tnc0n88VKUF7AYP8aWPTfH5xqSsMq5YvKuFGt0Gr6faB6SEy5sOFBXmmMZLGdhQhCRTdvYgnljg/ATeBt9/r8kFdEaEUaT1sRZ5nGZ47Tr5CIotw8HATiKD/CeA6Xyjkq7B+uaKMjtpAH48fONiW++0PMBj+GVcbtheMl2Xfc35CYdzdftNkJcYjIhQREveEwBMST/34yxX8qNLh7tWSaxZWvx+m3f3xAdEJuuHk5ET+5pN1qQ2N1h+XjL3H1fmKeQUd7m9KWRGJaohgrVMFwekmeiC/+XjM3sbG1+fPMXiwTh+zXp+dnaGTjjAEP63z4/M/fa5vv/lWZxy+R0T9qeYHD/bkDxt88N77+vDDJ/KHdPwLBNvbW+jqWV1rCvy3/vUYHSGHp/TjFEPcS4zK/uUBz73PP/+T/vUPf9C//Mt/q98QtmHYNKw4xEDxKjP2PoCxa8znM+bFBvW36tgvHh4e1G8TW286f+0i/RMIHpAr+WGIy27g6ob3jhJh4THv2qbFG/UA6JK958X622YDa05EVJpSSnJ7PTRcXl5WfrmP5+xTTcvAfs39vzuutWHK/ZT3TRtFb/hjTEz3G1LIPab8IOrudpCir0UQp8rPiMAd/Yn5OCLJvPTYXiNleDzGOy0iqk6JSIpwHYQTfurw3J553ceouYmOmLGfJgvrX6l5rU88DheM0QHrm8fSH+7dYq8dEbpgfI+YA8eswefnFxy0Lik7iFbkK/z4AXBbU/aIUE5JGRmeo789N+yK+B5Z6tmHe/5eobu89kzyNfaZ/gkZLYwJCPwRoYa6Wtb6GXuDth3nWdu0xDeVRyIfHaiFTAtFFRGkZaWUlZ2XPWALv2Yb22pBZi+oZq6SWg3RsEvN7EyThvoeYDfwSz16hKVFI5AgkXNJsgAAEABJREFUZMltVMGRr8LjVRDFXfOtXfsL+megomGqg7SI4KlKr7jGEJ56Uy+32wrcCU4KIg06TZDEdTjhGn6XNESbgu/Fc5N5W0Dwvlkw0vS8Zy6RBb9XnfHed8z73/6Lp3rx7BvtP3+q48OXujg90oo84j3M+3XX6feqoA9uJ63dkRaTAo+g4Y1P8hYw9n+ifKR9DFH+P8pdx30cbfNq6nZhrDoO4i/Ys54en+qUd/Fz9vNe63v2yM5b3+s4a6wGYMbTP/0s3tnazbm2dnd4N72nre1t5D6rIDR+LzSXmRAK9MfIa2K4tQbZKgmTWwN+ON3u3wtu//vwo2iD99SLOGrwnITv9ge6yzoj4cKsseYI+U92gRT6+11T23ZvY6LIcZP/L3c9X6uM1IelD8Cogl6pQGsWNGXBHXifr0C/dOiXFTpjaSMwbo+8wm4IMn0jqEbFj3XdJL7hHkuNMvuG5H9vUe567e9PRLjZZVQZrY3RWhHLmAZkd1BSH0bGnXHeNVcXGxrytjS/r7z1SO0OZ3j+WejNR8Q90NDcU2l2yIuxmLy9KFdaDaVh/BqGZkRQt1g/K0pWGRLnF1K3GrRcdLq6WGLcvdTp8RnG3hPtvzyqONg/1fHRBfFXujrvyFsolwRRCtoJNYqYkBW0EbWtwG9IePTqZdEqKhpIKBVFNY6H45j2pOoaZKkBy2TNz4MSN+kOU9YRBYYyBdb1UYxwra+6AW+CvYMqBvhd2MME+5fUtEo5j0DHBBh1jWpdwzDQd6OX/abFdDmPEZEUQZ9xHc6uizqCcEQ4KxXhQKvprFgH16mEbm7X73ZWrDleY2xIdZw/SO2924y9ZXK9tXDRQKcH1qGO+bzifcVlrtjLLSkfEbINwR/c32b98VmJW3J9JicUDoLJxft9N1kjeJDP9Yz7x4W8p/XZzop2TYPfR4yO9XDO2bLP1Brzu/KG8sUyxTkm9ZguI+Us8zAiKmVBmvtaQTm7QUqEn8JHL6jHdBhirOwaFrJiAQA1TL46oAxAaLwmdwy96/OmFGS8a6EfnO+mlR9W1OUq6oOyuAGn8P2oO2qpUmuw3302HFHDpId5Cn+9B608xm+hDwYhnIabkNPADbvA4QlBnlTr4THdP8BNbrQOMoUKoD4/J6f6bz9MuOhFRPWN+Uy04YyOB2MqEfh5fv89lZ9yOmxM4dfcAukTBtXJTP4BoR1wa19cxu2DiIDs74YU+mkuDxPDek2UBDm63Rokr/tDX5iMQ4X757DdEdSiiLgFcQUYb5JGj8Y4hyeMCWO81un6AddIIxRc98N1hSIC5TMCL/2QRvpN+0DYtGudL6tBWfnF/0bhB2m6viyPEyKCF/CGQ6kWzGSjhxcab8J8cOaCVuxWkob9OTca6w5VxUcdCnHz0Jsu0/cKRskWhUZIUww+bnjAvfbYR/ma48bvGDJw42Pi9ry49ij1gp+YGl/rxxcRijSCYL0jQinldV+8WbAclcpbHyB7weg56O9ZwAzzw3C83YH2igdN02XaJj+u35DWcM03YEvBBligsAGmQSXk0chrN2GgCqd5Q7y60vLqXIuLM11i2LziJXvJZnkgb7D4GKKjpsnGen9i2y/sxd+WpHwBrq+BlsaKDmNvgET9CRomZPxZvRyufodBCy0NCOop/pQ3h3jd2amWvHAuTo6qu+LFE0urxGZeGP+GbqWeBbc3/+BRiazUbqjZ3NFs6742dh5ovvuwotm5L23uqp9taNXMMKC2KrO5mq0dbd67r82de7LxN7NIR06qF2MceAJ3gBf94kL+lu/q8hwDMLRhQF3BM8cNi0sNHGAIfiToS/TF/UvwIlOH4VrH+ogo+EDCyBAJWkpSN4R63KJMKbgYIM3U55kW9O2STezlkPG3GtotzXf3tPvwPe0+eKwd/Fub25o1M2VEJDA29CenWnGgvOCwd4nxd8WBynDib2qfKqrR/lIFo70YJyRSA2NXvxFt8pgHN3JHhcSJuAlOK/ClAn1dkJOBcA/8CfDb8IGAsWSMllTVMR9KO1Pa2NIMvm/uPdC9R/Tj8WPGYlft9qbyRqto4VhlHIWSdVDHZnShAZqNSjv+wPCbkYcEMgbYESv4sELOOiV1cLTD7ZHgQRED/oEeFfxFaR32WDlv0oqN/kLC6DviivAVcreAX5caMJpbFjz2y6szLeHlAlzhv1qcabG8UIccFGQg4GnTJDXos6bJyuhNI6VM26HQzVXgz4Sb2NEXcTvnGDflnVzPVadEhOz3BvSA8fe3yqafFrXh199kswHgCIPAMcYGb16dfz6f12+W2eDr/2v62WefyYbg3d1deYM6MM4r5pu/tdZNP21Dv2azWTWOzTAM2J/p45LNuA0NYxsnusKQN6DLYKpJrDBvKgPgESQTV4BvuxOmsF3V7OIyN66BJyIYx1BOqfLaNKRISGxhLDrav5TpOTw4lPv+AuPrCwwu/sbbwcsDXviOMP6ea4UxvNDPnJJmbasdXhz8TWgbfm3sNW8+/ujjamx5//33tYfses1qmhbaYr1OFugYxzqgwXrdhqLjoxNeMPf1DMP7N199U7+F9xS/f4r1hLnqcfCYXWBUWi5X1NHo/v09ub1f/vJX8v/6ffLkQ+3s7Go+m9d010+jdbxN9ygLcpRev4KokP/E0/cdaLqCCsCdRIen9LuuUwxnDx4MhSrW2RDrOg7FT4bV/DjnoP/rr7/R559/rucvXtSx8Tf3FvT7Ct3ln+MyD5bIm90FcYvFipf3Xn7h63npG3oqEy3C4wi7IYatykHgSWtEcpok8rwKRzkuwnkS3gmhAcJNp3/W6ZC5csohqOXY9Lezmba2trXNWGxjHN7EUOx9jefICQY29+1PGO0+//zPsmHv/Py8yqGUlFIGSVIwTnCFdkr1C76DW3fgH8GTm2z6LkRETRZXlQf0MtUrgnj4kAA+UgNIifjMfG2a5nreRIx09RhH3Neckvyt33u792ofTjCEHvmAHt3hDzNcslcwX5bMHaPzesx+ZqBtwzLpxhL1uK2KlGk7KfjzrfqIa2cK6h0uSpGLJ/d1ubU/aoSTQ6Jfr0FS8FefU/o6bL4NyJn745d7y6QPw1eWUfTZBQatC/YpHlvDH1pw/wfWwIgY+xdJvsyDAb0CS+RxGfBc141s+5uPNjQvlovK4zH/UA2g/lCK9bR1+T5ruT9Mc4w8mufeh/vb5p9+8ql+8+tf67e//Q3ub3B/p3/4B/88/CfVWAw58vxyXW6rY2wjhTL6W/TXfXn50v8T/utqaD4+PpF1/TRmESFfmTXMH4Z59OihIqLO2yOMd2cYrP1taecxQus/8kRY5tfIa5fxj7XfOV0mQY/l0K7bvkCuLqrhd+lkRYQy5TzPDPPIPLA8+oMz+wf7sjHa33i+ulpogN9SMKeKeIB3vSnjct8L13c3b2FPV2juLjzHyUs8KrCSYton1DiSx9uZJEoQzZOKpnyEVJCt0eVpv6GBvAPFXdaQYJVuX2OYMuQ1AQ5HBPlCKSVldIBh/nsNn7OWz9kP2N+26Ab0g/NFhHLKtYzDmXIu0yAXNoLO2rlcbgPjpl3LS8rUT7r1yRFyu4+cecxMjfUmVNQPNjjO88hj5/HveM8amCcFHugHXrUMrOAWnaz0ZmS9rfRtaI7+jgh16KmIpJSyFhwcWt8PtOf9muMoDM8lz1lxpZRU+0tdOWeZPxvwyf015qzLs6ZRTllUrxAX9Zke1zsQYxSnN+yBoSfPNpVmW0q8uyjPVdJMQ7D3V/ab0g14N7BI99TXM+4DgaHyh/GvYbtw1XFA5BthGgC36XA03npf0wihAW010g8zzpj8SFhQMGhHryBoK5y3phf2yvSw+gcYV4Bdo1fhXU+8E04ojHHPe9zA+9WIK/W8i3a8Ty0vT3V5eqSzowMdH7zQ0cvnOnzxTEf7z3V6tF/fUwf0ZVBfgoZEmxl6DfuDuMKeszDG1YXusf/mExA00S8I5Gk6RzgP1XAT5vk//I0QRARzIOTLso4UMVZDXQMu0cGemye8i3v9WLBeeV8wwF9/iGLF+F2x31+y7neML6+xillb3+V29u5rY2tLTdsqgn0FDbhuhIQwAe64g6LrcNHoX7sMknw53a5IvfHr3/1FN+E53EFOB+a25TIiKaWkCCD3NtFPAC+jhgn+PW8T/db2460pPzQBrqx5UzSYP8x1fIhEucaApnRameZ1VUoD+Xv0/EpL3skXi6uq51fIrGXYdESMdHreD9YXyDWNcQ+vg9Y8Li43ut/JgDHbv7mnab6Nn5LAQEoTCPFQvfAW89FuIoZ9n9fDEl7vGkax5cRmriFtYei9p7zxUO3Oe5rfe6LZ7hP87ytjDI7Znvq0rVXZ0GqYqccALLVUaDQMT6NE2AjSOJZjD7zS6cmFDg9OdLB/rIOXAPeI8NHhqU4w/J77//yerzjXKeqW6Kw+qfQZJA1DgLXb2x/IyAhNez/5Gvnrfo6AHKIda19BhksZU6rLfK+u4yawPDlOFBrd6pHIO8aJtoHzTXAW/NYfvLqoJ6/R4Rp+ZbbRt2F/1mKYbOdz5XamnLNGPROKsM5xmD5DS88a3aHbh2FQRNS8dQ/EmYfLJOJGNyvQVTxMXoUJXPeS8NpHnVBNmCf+2jep1u02FuzDrni/8ruUM7WsHbP5hmazudyu23AZ5zVMn/eLzr/iHdR+p/uLCLu8n29tcs44cx+TXrtiHWO+TbTgX8fecUL8xYiUkwo8Na1+R/EauWQNND1LziwW0L+CZ64gwRPTndPYfk+8+Vmu+dkop6xkvhspKWJsJyLk8jml6joPKZIC5tWn6gXNkE/ctYdo/GYgvumuKpHAtYu/3s5qz+TafwuQoQjaXMeN3pvwOvqdHZd8K9Y0vDWdVm7SQnErLAgL3f4jkft2zLv7KchNlTxFrTdg9MewmV7B3GBOxxoJNxHPDJLzin2R2KcagT+xRiUGIYV0jTT6a3uhm8v+70AaaMgCP2EqGRGKWMOR+ImwT8RWt/J6Ku8Y/HYqyB9BzjWEW+Pf8pjqcnKd6tQ10WTX8UaE67Sskos8njQD2sruTb5wVkX9S4pIhAP4DlHFLTj8Zkihv/RyW1DL7R4aUkRUqF5FA8pgYEKPKHI/BuLsSmPeiNdd1St4ut4JIvzmmyo0Itbum/O9OXaq3+7YnQjXM6JWSEHL0zD09GkAzmuoJkeQF4kNxiMCf+gN19j/se9jcqJMspLLVmSB0IciQjln+aBgi5cEf0p0k0XJcQrduYKIirgdHYoAt6JMaTHfGQu7AxOxXINU5I3BQS1CI0+4wJP46zrsvwUm6WioKExZ86NXz05ixYvnipdWK/IBXrke54uAnhB0TQilRJ/pZ8AD53P7pstlvVh5M+rFwuGel1VjgH6jmF75mmiyf8IUd9cNKA33mYW796LEZlf4AwWUrHxwA6NfEMcOB520UM8Ld3d1gWHzTAsMnAuMsB0Lmen1IeOsnVSkauoAABAASURBVKlpW+WUFHAsoC9h4ErUN9a1lOvPtJ3YwiWn0U4iPRPOxNt1ODl+jUy+lrQZfJ6n4s/yKcPf1FEfBtUeg3R3ymHk2YnsL2zgi/mOu4LGBe6SRb/jQBMVQk1ZJc8UPlDZ2FG7vafZPYzA99lE3ttTxuAYyFpiU9Bs72jOobYNwHP8eTZXcLBT2Mj19M/jUOBRgYfjgcS5Vhh9bfDt4dUAzwYOKwovFjb8BobIwAiZ6jdPezVQ0zAOyYBnOZKMhBtwMWReZiUOewSKoB0MGHp70BHX51Y9/VlxKGR0zYbKbFvN1j1t3HuknQfvaYv+bWwS19DvgREzPzBWLDlsW3LYttp/qe7wQOX0WBmD9QyjaQud2fRiMC3QW9RrCGlIjC6gGiiWStFr1xhXatoon/jJbf+Aa/QxsIkfsdKASbWoo/7C4ViabzAu25qb9xjQth8+1g4G4O0HD9RsbyhmWcqmo6iPXr06DchJB80d/O4wwA6rSxX6Ef2V0rAASzUFINeZ/mTcBDLlDMtdUFMCAT0BfQkE9KYojEGhyUGZtEx7STYCX0n9JXJNG2WhKA4v5HZ72l8tmS9rLJbnGH5HLInrkIli2acfbduooU/Wa0ZEVJ4WGMkNH0uFoAVf9TutZrr1iAhF3MWU7PzWFx2byyXj74NUGwxs/P3jH/8of+vX3/ayMcrGBG9aF2y0nddlN9C7NnTawOlvt3766adyeBPDltvwXFihDwy34bas19pZq/nGXDNvsBPcQ9Zd7xlGsMPDQx0dHekCI0mhEm+CE3noAiH3VPA9KsY4ODAyBE6Iy6VAiH7jcjuBIBk1AifkPykial0JNyKcVabb9JxiYD3EGG6j77Onz8afcsXweLh/IB9uXWLM6TBqR4Rm7ax+69c/6exv3trwa374m7/+5q0Nvw+Q1Z2d7bp25dzQbqJ9rQE9kSRFPUDzofIBhudnz55j9P1GX37xpb748kv5G3j+5t8JtF1hsOjQYe6+y81mcz189Kgaf3/1q1/pFxiAn9j4i55yeo+yG5wZnhTasddjMrD2XTNG0xV4AHpN5DUC9zXQd1W69T1XvJ5OVFCnIkibYEoKj2Et09KAXnVfLRf+1rM/kDB+K+wSI/1CC/OBcVgZy04r4HFZYnRbXC1JX2IU69Steg51Buqjflr0nWg2IuQuGAyKxDBEhEzX6ATeG8gZI2o6CXdcy46NW1999bW+BE+fPZONZKcYu8x/y7ORcq6yZhptCHvKOH+OYftfmXce5/39w9o39z0ilJEXw/NuYLw8drUCra86Tmv/LSf0/X9Tds+uwlwc4Ldd0UCi7aC/OGM2PBGhxJqeEnWHxK3psj9HUtu2zAevL42OmNPPXzzXMQbCUYdcMR6My1qXdOgf883tiqvQuSkc1JXhleE2I0IRQACX7PbdAQFH4zhP9b7hQRqxfr4KCnIHqa/fjo3gOaHmjPoUT3F5jrlP3qPZ9bi7Px3yab1ycXFZv7F/enomf8DEc90ybD1pHtB9WB/UlBSRNfWb4UB2B5X1+AxVDooiQubPCPRKSvLVw9cLDuL9Td7nyJd/ivoQneK2Wtb9vb09PXnyRNZT0/+q/qd//Cf97ne/lfWWdfnW9pZSzq6OMW20yR7IOsx775wTc2pFH050zEG/1w/3QVwRoUhRdbw/DPT4vcdye0v2wP7wimV+xR5poC/krH2ICCXKpJRwR+SES/spZ6WMn7DIEyDhn2A+u33/nNoV+zvLUMO+wXLYeC3FH5LM/1P2hqbhZTWMH+gA+fT6ZiP3sN6Xk1V1HOz5TrjW78xwN7HOU8rYrbibzMATwUwsOAy4nWvgMU0VpPl+I1x0AmWq14Vq5hq69bjOUOMYAsZCFaoX6dwTXeF9T+V9IHMJZOSiBbO6rs05HJzQzmbyGBg5ZzXoMPtt9PWYOM7j5ziXsUwZM5cjr8dOIfYCF7Kh3j9v7jV3g72Dyy/XexbvGzz2l8wrj69lwXvx2mVJEVSid7vKLR5FBKIWtY8z1taN+Sb+prLCNLftTF5zbOBasdYwHWkrKVKuedz+QGQo5H5OcL82OEx1X33Q6P3SnP2t68yJ8hHyVShrXeI6BuoYlFSiUTRzJRuAoSfNt6tfzVwltexUG/k9oMfwa7icP8LoQ1zXY7701Gu4bs+TwhwsxFngHXbbtQMqOIZjRs5EjLQJNxTyreuLvPbbceev3cI++C6omNvUEU871ERVhdIFd6hp8lzkXUq89xX2xQKFuEJ44H3OKN4z896nioUc53fSxfmJzk8OMQK/1CFG4IPnT3Xw/JmO919gID7REr3oX4Yq7E+DOitY+2IN4ar2AVrY30OQ6ATANxIrfFBeqsuD7Pbb9x8DEcFYhdkAkA9kyHPPc/SUvfzpCWPAGrfgYNvxA+k9vPa5Rf3mL2cMHeHB9cwazbY2tH3/Hu+mO8qzVkqhIagaLt/maNSweT2CLNAhJTLFGjguWOMdV8M8aEriERE4r0Chn/Jy7W9D7dKPaRwWwHmZt4PnMeEUSSmyAle6aTGqX69cQfjvAUarrn+0fceFHPrA8y+/1/VYp1XAZPOqiD0U7/HVtX8NcZZkltVvnKNrevTMCr2y4ExpwZ7C643l2HUJXiJCspAVdMUAivUFbTju7aBIvdfEVf9/Pm44EHA2KcLuGkFqwK/q8mCQCmtsQcYHTl96DLWroVFXWq3KXH3aUmnvV4Nvu/O+bACe7X6gBr+NwKW9R55N1sqZBsr4BDFiRiMNw9aoDJkzgNBqOVTj79nxpQ72T/Ti+SE44H3uSIf1G7/nOju51MX5knc13i0x/A5dpo6sEPqrZOpKIDSwjLyKKirkpGHusgbO+i5jhhqybNUchViABJM6PonBz3OKJyPesRxP+4lSrQMPN37IHMYyiO4NfWwUeuJx2EcEkAZ4nWYztZzrNOw5mvlcDe93mT1amvYrHi/GJQi7fr/zjPqoyHka9t8jcg07n+ONiCRR3vQNEOvyesNFEnSPNLvuCSvW8CvWmAXvk46b9lfz+UxuM+Xk6lUYgN7rDW7HmfmSdxHP6SXlXS7nzPvNpvzN3xllE32RkDeNl30RQUyMET/kuS6y5J3H/7bE70tn5+f1PXh8N1zJ/YiIkWZ4MvFhMK3Q6HXTPDLvckpKKUT2GyocCBEXFaY/EWfgKKQK+aqV+wG4ESCpMpjEGubB7WlHzPXtOpzX7oTrxLWntuXEdWsRoYgg1cD5KW9oNn3fh5D/xHOEXrmuyQ0S3hEuExHippAUlQhcIrgJ469xA1tJwLojUPecaKNgzalY+4Wslrr/ZQeP3/nQKMoMipGC+qg4IsSt0PrCE4S+C8kLmSeBBd/FLEyeABMsPBa0iHByBVOvki8EZeLz5K8ZfuSj1sWktHBbARj2T9VFhLjdFIqqqOPQ058c7zjgGDjUNFERoQxHpo2P+5OIi/DkD/mC7FqHXYd/Spj+25BCESHJEAvMAPprDGhhQ1wRoUp/CkVMuOkHUfLlftyG42RmjJ6f4OmRcrUFuka3KlUUVMfhVse4FPrhlJSSck70IyvZrUSXOn4DC0wx4c4o9w+qi0gb4MewdnsOa5b1oOzo8IgD91PCCzUc5mxtb8tGXyt6GxojxjpcHdXYWYNQSBEBDRl6jDVNKSuBKuMik8bLC4Rla8XhgtExAUdaqatmsWsQYCKq8pvw2u8DkiCOJjWhMLGXLDan56ccgh7p7MJ9uaKvHfJI2WteUKcmWoinHscYDk3BAR4vOXBYQmMPfaYh5yTzYzZraz/dttaX6b8GlVQ/rqinABhOFQPBTis2uovLi+oWXtCshJhwvFgvNbARLgYGNRk2BmJ4DTbKiXqaLGjItX2YKyM3M/l/V21sbNWxS8iFjWeiz267QH9POwOuqCOIN/9MnllqJPoxxbOdklEVIfENaMncokhtOM3UE/B6wNjaYQhewvOrs2MtwLIaYi80vfiXte5Q0EKipoZN4GxDYcPozn3NMZJuPnisrYfva+fxB9p59L629h5qtr2r3G7U/tVxgYZKMzpsYIFf2hh+fqYV7fdXZxow+grjHw0rMEgaCUNjNTAiG1HBguD+0w/XFdVVlQaoww2JJ1Nn3JTBhQS93pBFnrFk5GqC7ErCzeqJi/m2Zjt72rz/SNsP39M2ht/59j3lds4YzZToc0Cz+XF5fKzzg5e6wui74uBkgF+clCivLtQyzjMMpI1WSiBowfQV8Rf2AdxiyBfxMKYwlhPkvMTZdY5rUCaCvoGCM6Dzejo8uomNfKOGQ+itvT1tPXhYsYkBeOPentodDgo2NxQtY5cLG9Ue3qzUweMVB0NLeL6CfqPHPxAn0oK+JGQ2l453vhGZMUjmImOQ7LcLzQk3cEeMVNvvfoQYs+iVomNkOhJXN8CwXDAyM2nISjxtheuCJ6L+gXkzIAMD8aLdQNAnpCzGJ0BSyiFYU0FFugFe7spS3He5x3pcX1xnL9DjA5uXGPz908I2+NrA9vXXX8mH5D5Yte7q0fEDmxDPXx9cPsLQ+POf/0z+xq9hQ4I3zq7Ym/EJKzauAzKWc0Y3tBXelEeEOtbvCw7ibPR9jmHVB/HnhB0fEXI+Hxq7Tdc7Yt3jIFThcGGEcOmL++OQqp88pAg43nEjiCedJ8GigUnl/rndFTp1gUHR/bZRwAYTGxsPmRdHGKZ9sOX/LdmjZ9KaRn+b5z4HV+9/8L4++eRj2Rhu2Ijin1n1/93c2d3RbDZjHJObxQ3GNjHGjVLKMo0rdIfbPcDo/JzDym+//Qbj71f6EsPv1zYmfvOtnj9/IafbeLTwCw86rOVl7MHeA9kQ//vf/6P+4fe/18effCIbnGccXAc6NxS0YeBc3wXOXAf+Ag+8/97Sr+SZSJlcynuMBsalIC+jO5bpCVtOLI/PMKg+w5h1eHRY9wYXGOFXrIUDeXp44TXR8MF8x36kQ8YWixUv6EtesDr1xC3Jv0Iu3Z4YQ5o2+9eyMCAPwHTUBAjkrvmcd4IC3r2OAVm6Qn6O0Kcvnj+vBvs/f/GFPv/zF/rm22/1DWP4xz99rj/84Q/6w7/+q2zw/ROG36+//lov9/drn654mTV9PXPOfRroW0QogvZgSaENnEpvUUClUWofCPwEN3JifoCIUITpGODnCr5esS/zXqZXTklbW5vyXNjisOCKfYTHbJRX73kW12Wsc9xPj4/HIWKqt1T+j33v6Uup7SnwrhERihS6jhMXwRrGe/cmgftu3K2Q015BuKIQz3gNjn0bnNt9cZ+W6JElcrZEzqqLf0GcdYv1xwW88Vy3PjnBeGp58Yc6zs8v5PwRqeqLTda3jY0N/HNlDlwU8F43VyKc0a1Ggv8EyRI1g2kZkCHLknltQ5XnkQ1m+y9fyP+j2AZTBEk7O9u6v3e/4sMPP8QI/Dv90z/ZGPw7Wc/v7u5W3V1Yw5b0w3CbMw5KrKfd4MD60DG/LLMOz9F3H6ATrQtoDAswAAAQAElEQVRtTHbc4dEB7T5Hbi4lyIzgwUwa/VpfBdfAIT0i5L4ZkZxfsk6z3nPckv2eDcqG+e01w2mmz67pM20X6ArrcMvkIUZf+817/yy3db3Ho0NfVN1jmsSUQuZ54vuu2zT9ENyuy+XWYXcZ1CZpf3LH9kkgbvI7rRCeYtc1vIMzlbA7ZZ/8dl+F8zjO7g0Csg3z32jY/JvPM8Z8jkzM53N5XbQ7J+x4w+Nh13D+lJMM+x3nD4bNWbOcz+OXLNOMueXX67DHqUPGalrO8jfgvW/weHou2Qhs2ew9jsgjLKosi4DgG/K/01dG5tY8ESHT0DatZvRpDtrZTG4/EFqnWV48d09PTuXLeSNlTyt5LnTMQeche63LfXUfNzECe8+0vbUt+93nlOEH/VWF9wrsgQNQuAjXOqChfd5TmvmW2o1tNSARjmauknkTisw+OGlgQ92DgeEbUeS1xHNhYK20v5BQQZ/tivDEs8kteMwTo5ZxXvSAwyRBmTkRdD3w46zvIJ+9weM2CNZ87p212ZhWe+ceklbqAZloQ66D9U+MZanoVNg7C9itwEhT1hgwDPegW17yyoUu5R3M3wg+PdqXvwVsI/D+s6c6wih8ii66PDtRx7ti4R3U+/4cRQ2ENey7GQoZfl8d9+YS4lChkWj5Kn6YEbijH8/f/P4bN8i4DIxL7zHhPcj97tgT+xctjjH8ep6en53J613H2ZDXIaevmJcreL1az4liPs9bbbL+bN/f1caOZXquaJg/ydJRp6+u+R26c9UgjTNsNWMNk8Ougffd7x9c4N2r/qly0nWmCDOUeevxYFiU0JlGRCgCYRYu0DX0hiuI+1uBpv5GN5y51ZJDEwZm7ECa0Vd/QY4VhKswDRqQ7R49s+K9bIlO8fvWkn1cx/pTrJsobfYGcgqrpVpO33N5xL4ny49Kdr0/BD+qEQq5DZx3vp3/Nr674LUEco6lKq9SdUgIRNlgkVjHWT+QQERRZs0zGk5TZhpiriFtc350T7HxQGnrsfLmI6WNh4r5ntTuSv7J6LShiBn1tSKS9TpruRh0cbbQ8dG5Dg/OwGk1+Nroe3RwrpOjC52eXuqcPJcXKy0ve3GsxBKV0EEZMaCuggtNMm3uC+uwDFqZ7soVT9h1hMNr77VTxB95nFYmlzhnmOK8t5jSnFTj8dQ4ykBU1REuYz9JhPGR0WI89AVZX4M41LpQJyoWavYb/oXDNJspOGco2Xo5KeVc4TrdjnWP39PtOm5CRMi66BpBWeun6lIH/gDiGkmFAPxvvgt0Fw0mjgwDhC55F1lwZu13AHok7yH9vuT3plk7U85JQV7TWMQfHfa89hn/kvMT7ytdB1muy87oa6Z/LuM2Cu3QsLP8aBRodjtnp2d6+fJlPVsb18hz3oWu5HdD82/WtnXfnKG70O5AOcfX/SxrpuhNgqfmWUQQCtWr+jWGiYrgIY1hCVfjZfYa8ML3GOmneTO6fo6oGdfeW/4x5nueY/tjph9adiz1tqdrtqq9AzLX+B/kBnwxhAsg03Xik4hxygiHvg+h29dNiErXjIbDZCFsQUcOA9d7zuAM2OfRwZm0OBMeP8y4VLD2JMIBkvNwbjy6HefWPRSWETQWEYoIpTS6Cum7kCzcggAjyGmByikxYTKVpIoIp4z1aO0XVwEuZ1S/w++AcJ76sOcuXI9peh1Ma+j0RBjqhBg0sDBXP/EjU11XQGJSrBkQ4bDhNKO2gMcuznpQ7PupAHlmEdWPdEASfkH/wELTyxtiH3QNTHJnJBd9CCXG4VVEhHytHbzux5tA0k94R5iOgNxCHwYO9LqKsR9DbXmkPVdZsiJLtYxqmYLg38awHlPHTX6Pr5WlD2ROT08w/p7oggMzv2xYOdsAMedFPGUWI5hc1qAF2i+M7MQXgoQEyREhy/gI+41E0tiXAl3X7fNy7P4YjnNamdpYu1P4be5AfUUDfR40MHF7JnfHJnKJ4XSFu2JTWcef/pd1nabWMPUDMlEmOHKNlKA7TDP1Mg9cNiKUU+aArgGtMnyJCI2XazNnCpzA77bsM33X6FVcFwuMjbErFsaBg8sCzUE8OxsNvGCPBuALxfJCub9SMyzVxqBZDs3bBFowU2LTUJQ0RCM1c8027/Fid1+zrR1lDKeF+CEYO9yefKtB6tgk9crqiTecPqEQb4hNVQF2RbkwStQxTBKhAgY2YL28IxvgdYfRd3F2pKvTI60watooXDDQ6uqSfiyV6DPKkHIhwVs1jQobAE6ylXfvaXbvQTUA7z76UPcefaDte48048ClfvpwCNqBp7wQBC+5wUFk4TChx/jbXZyoXJ1Ky3Ol7kIJI2qGXwnjY7YyVw/d0MpYUAvUU099hgpjV4gcR6zAR8avhkMD2VbI5xK6S8pKLRvdplUHL1eR1eH2mQ3obEPt9q627j+Qf/L5ng3A9/Y0m29QmeRx9sHH4vRYl4cvdLH/VBcHz7Q43Vd3cax+Ae09dJeFUlop5U6RkBMMnv6ELGRAbVIpmfoakABE0qsxrWh0ycaN2PkJxnsMr/3k9E9Ju89ClqJtFPNWaZs+3NvRxoM9bb33SFuPH1b//N59NdvbCsYJsRErJW2vpOFKZbjUAL87+N4tzhGDC9ZU4uC/bJCF/8F8TPA/adA1ICgZ0EJP5J7glarPIccaQbQhFWTfGKo78sa0FPg0UH9POz1tDBQvjI0Ym0itAleEI5JyAsxXHwrmJivlUEqgusJfFNSvCSr1j9b1Q2FdMWFgXo869ozN6EsMVV/riy+/0FdffSUb2Y4wdl6ic1foAevBiNB8Y0P+FpcNBJ9++ol8sP/Rxx/J3+7yptv5XObi4lxXbModppjctxljNUdnZ/oorhUv0tbpJxg/fLB7cLDPCxXjxVxKkdTkRiklKXRz4Y87EWOSOQJTuEtlydRHMZ53/DWH81BiSkP/+mVggc6zceT07LSuN8fHRzqEB0e4p6en8lp0hWGu4wBLdKppW21g5Nrd3dHDhw/15MMnGH8/0S9/+cuKavx98qSmbftQq21cTOa7+VLQvSP1ksOu+4SDMxtlvvnmmzoOX2H0Nb7FcPgMY6J/VtjjcspBs2l1uU1oeO/xe7XtX//qV/rdb3+jzz79VA8fPNCcg/RCPwf6GBEStx9wQO92OScI8L0FyON8twG/7xYjT42bXFLtdRx0mtYyFA34B1yHycEwFrm/PuT3txnNJ/PAB4yXFxf15alDbjrGxuO4WCzZk6zksGE5d/xoFO604qVxWfN05Okr/3vam9qkeTeriFgjrd11WLh3ULPXh7vTWz9T/ykHoP7mmn+y2wZej6WNwTb+/su//Ivs+mfWv2LOeVx9MBoRapgjOY9t1krf9JiIJK3AP7eL9x3uIM8PR22OYgn6PC7mpfls3prHQp5N9wyZ8zyPCB1jBH+JofEMPlxhFLcu8ThcXFzW8bTfMgxBiqBye4DrfxVEK6Y/8l77iXPaNULE1Ic9ur6IIkGvQT/gul3HW4pZft1P8+XGXcphY4FevLq8kg/KL5BdG3z9YY7JCGn9c8n+ZMFeYmCNjwhl1oeMTJi/1U845Ux8qjoyoSdTMnGTFNidILqMhDA+3oNa9s/Znzx/8bx+sORLdP7Tp8+qzlugA813G4N//vOf61e/+iX41ajnP/pI/hWD+/fv025Wob7WOpA1wa5pi4gaP7C25JzkD734QzHvv/8eZVL9lrCNr8fo1J65mlISRUygTL1euYrXTnRXQfgMJ0fETZ9zqu35m7tXVTevaj1ebzL8Iau8IFg+z8/PZf3hDyNYr5+gQx3n//1bAU/GOrpaZ2FOuewIqqlhu4apfRWO/7FwXWNLHrXqGz3QQgg/LLjjJ7aGx0cN/YjGqfhHlLpdxDwOZC8xlua50bSNZuv1fnNrk630lrxOzTfmdU1qZ60sMzaUep2voIzjN9ifbiBTRstevGVv67qCkfV8sZ60/HhMG8bY+sNz5hhdc8K74gV7Fsvx0u9XyFiPLFp2jIi4Tfp3+sfxJwtlvB/JOVWaTdcm9JnmiJDps39Fe/5gh3W/iI+gLW7XMyDDA+uLxzAiK6dG7v+cvpov/kCz32lndX/UKuWsgJ8CQbvVH8g6YSXSvDdq5vKHP5uNLbXGfFMZ3Ru5lfOUSOrZUNMs66kqxjVu0HjgO6iwTg2mDcLMH6+7dq+BzN+RkFv5XM755CtC4tYPuNAU5C61mP2GaM8I2nHYEDpA6BpBJ4QT7G+BuYrRsRgYFQfeUQuwOzAePeiWV1ryrnfF/D5D7xzvv9TBi6c6wAh8jA488/8I9r8LujjlnedSPnwL3s8y+/fMu05m353SoAr8AY3jFscdNuhGvW/7a8T/gI9Cn25gPe/5Z1nwPLP+9F75mH2z1zOHO94fBuTM+Trm44rwCnfwmKI3GnTBBjpi5/497bC2zPFndMEo8zTH7RaFjEXc5XENkVhd8k23x2fy/3tw6YL0aif0rhcahvnSMz88DrJ8oidS1RuhiJC49R/5cv+Nax7AcXgmdIt1GBwkBX1omTSIF0JUcM3TnoN4rydL9mQV1ivIsMtGBLohVcS/K0bDA2RFP+r6vrJTut1XG3Cc4Xi7BSomCL+Blg2n+wHIxhPuFuAzs0GJcQrOV8jJUDlciJOCBc8oQ9JQGvWxoSHvqLR70sZDafOhohqCHyha4tNcPXlXq+C9ULq66jHuLnR4cKH9lycVNgIfH17o5Piypp2frXR53mtxNQiR4B1SGgZTmKAvQURSRJLkOHEVyfJkIFPlNmpcqf0m0+iui1FKvuzewD6N+UgcQ3i4XUtFle0xj9PXQcrU1JrTqY4fBkF70dCD6idMIdioQh9y08r7itzOlfCL/YdR43OWkP+BzJN+tztQaUpJmXTD/gmRgiKA9BqXE2FXUzT+STJhhPA4cA3PN685httZMQ/r3p/3lp42ve/f3Nxgv7mpOXuphncm793GcgN97NVzTmCsVqt6buB3MteVU5b3dnP2qE3bQFPAl3UZ6nYdEPLjbvjpte+S994TzngODw7lcwyvlX439r62R59k+OW97gzaU861rYF3QKd1uJWGELSZZ9VDQPUiJPkBonr09sv8habK3+q+PWtNcZ7bqJE/9HG7gu/yv0O9Lv4O2X5slrhT8F0bu5vvJhSjJMNzbg08PI4V2FfE2pI4m07dQoG9oiwvOaa+AOcSdhbHBelGzWc/e9xCuUL5qT43EgHlMcpGfI8MpJaXd08YC13ypKTTJrq8KuxUGkF1QAb5Arzr7byh8U/r8m8qm0iLIN8a7pBp6dnce7J6ovqgdoC+iFBKWTkleYIrdH0FgYggbOD83e5QREAnNKbR70EfeCG1MjAGNsaOi3C+LI+HkXNS0LcI3AhJBs/R0d/rigildV96aPeLtuHxsTIx7Q2LRMOLe0aBpTTSH9A/QVzMAQ0sGh3K2GWXGAPsmheux/FW7D6gcf0RUQ8UrKCtsRG9dgAAEABJREFUIF1/SplayU1lVv5ePKi63uGnHwZ+y/XAhmFAdkaU2n5ZhzuUr9vv10o26GPKWZl+JPxUwZpUAAvCdT09ddwCcjowIXvcfljJBrYVC1THxO6ZrClJW9ubundvRxssMrlJlB/Ix6IEL+mGRV7ulMk2L8zjAT45zYmuI/FoWNg8f0deZCVohEVmRqWRB7d7rXoVNhl1A0IlxaAP5Rq9CjJZQZxojOqUIcIcTtQQxAf9ChRP6q7UYPxtMWbOeUHebKTtWdbWvNV81irlLEHMIPoXGFPzXBmD6Wz7njZ3H6jduseGbMbGjLRmLmEQjmZDJTuurfG9vHFbw34wqIXyVsJ/g0Q4KfxHm4kcFTEoGbzIC1q7y1Mtz460wtjZGRh5Bg4EhLHWL/wJOQhqiggNOamfNRroT+GgRxs7ylt7mu08BA80g/5kerE8Jg5YMm2LzUTHYW53fqpCvbG4ULO6VIZXLe2bXxnjY4NcNBggE3R5A2ta3S5Nc9O22weF0EC9A4k0Qa8k+3vCHWkL5PSCNi+ZPwvkY0WmLmUNCR61cyX43Zrf9/a0iQF4C8y3dzkw2lByPuTtCh6c7D/XwdOvdPTtFzp/+bUWJy/UXx5pWNr4ewkFLEppqdSspIycYNgsHIYMUaAnoAves8mOigxlCYy3+zD6puerMQVRu8HAGAzUiFJHXuaa39/V9qMH2v3gsXafvKctDMDzhw/U3ttlA4+8tC39TRrn9UIFYzWWa5XuElyAc4AL/wNZDfge5rv6Khs2qoYGXhrKLcjTBIQET0P0h3HWGqW67qcRzqIh4AsYKm96aBrkP2a1OhVaE2HojPX4xIwxmCkj7zm3sts0MzX0p0Hf5CaRHkIMQJFLi/oLtQkU/FrXWpirAs5Fxu+9nd/6abVa8KJzxSb0QF9+9aU+//xz/fnPf67fNrXBxkbcHhmzXlySd4nBLKEU/C2uz37xqfwTob/97fgzoXsc2hTG7gx5OuaAzYexfkkmu+YbM3TelmxQ8AFnSx9NpA1HZ8yTYw5tj4D1/Io1wGk5J+UmK1JSh3x36GbLRgQ8UTiLJke3LiRJsJsbbvg2XyqInsIDuYDru40Vc8nfPD7i4Mr/a9DGVn/T1gYDb9CrMQYdmXPWbD6rh9k7Ozva27uv995/Xz//+GOMJL/ULzHAfvrZL2Tjib8hvYus1sNixhXyZT55rZp463Z9SOY2DngpePr0W4wyX8hGwT/96fNqBLYxfv/ly2qg8YvC5eVl/daTy85mM31E2//4T/+k3//j76HhF3rw4KG8TubcaBzvXm7P80TTtWbjFHyzC9OcMOWNddhxb4Xz3ILLupzByLxejPEgnmFiHjNOdWyKBlzzyvSnSAx3yPsAy4n7v7ARzcDoM/LkoqYveBG8DRt5l8jVinV4xApVvdKS8XY+lzWuKLcizu0G7aWUVRF2kyoNkRTXCEWEeIxQ1D8C8pUQ/khJhX64XtPhdg4ODvTyxYs67yxrln+P/ZJThEQZf2vWL7AzDvJHtJrNWjWeD+GapbFZAvboh16Ue2uRddqt4WNo1rlDpi+lkQeWJ+/PvB/PnhPIYTubKeXM2HX1W8zH6AIb1pbojoG543lsHpxgeDtmzl/wMuw41zWgPwyPt7jGdkJ2TY6mCxIj/CACh+d44w/d/OHlXofJv/at41Rd/USX+9BXvdVXWetWHW6HLrPLocNiifGXOUz/PfdHjPrYsu0PNRwfn1QZsbz412/Oz85r+ZSzrE82NzY1R0aapoVHmYkj+D7Ibetm0GoPw3MvpAQfHOGx8JhcsF85OHipP/7xX/X//L//t/7wh/+ub775mrE7rfrCMjefz9mv7urjjz/Sf/kv/z/9r//rf9U//0//LP/Kwf3799Azc2Vk0+1av6QUiiTB4Pozau+/9x7uVl1rrNu+wth8jFx4zCNCOSdFUEa+PNI3KPTDMuG9sz8YYVkz7WRnTjQyfSvmteeu5ch1bW5uqmW+uH7D5c3To6ND+YM1/uS9553n3OXlOTrjUivkc1l1ySU8XiloN9bkmAZ7r3lqXo4Rb3i6lPGGpB8aZTb8kDJWoD8k/185r3vtcfHYWwYycmrM5zPGf5v1f0de/6vcIlMN62FOmTFsGMuZvKZanis25jWv8/sDZ3PyGzP0i8n23Pj662/kcYyIKkMF/XGJ4dcHaj5ks263zl2i+y0bNk4xrHUYI0LvelmuazmKRARtZc3nG9C3LdPkfnhPY//m5pZMo9tasZa4bEQo0c+IxPwsFeKKlKirkcvOmMeW282tLeb2Zq03r+d1Ip/zBvwU9UgJckBkBet7audqZsg8+qCZb1V/pr7ILVmzSiQN7GMH5GlARkyT3YH3OfNsQC9XsNfzXJnSC/y0X5SrTIPmmzvW3sklWPM5bBD+nvsmlwuOqPMOGgOMbRbVOIgIdtCaAO2c5BJ8xRDMu1XhHbXwrm0M1V1q4J21Zw+7whC8WlxqgaH3/OhAJwfPdcz7z5H/PzA42X+h8+N9Lc6PeWU818D7m3zYxntDYt9dDcHQENDj7l2TCZUBHPfTIqh+At6/810qHwry1bNedBhCruracYR+989beq/WMQ9YlFQsZ8iYdXiHW+UvQhldvYHBd4e15D576V3cOQf4Cf0QrCUiD+IrudtaX2V0axT+6hJlt4I4grWIw/b/W4FJexP+UvoKE7wwZ/vKW8l6I6EvvG81I8KPv7SRf9fl38D1aS2vbkGaxzyFOY7AEh5U906ELa89umXJXmHB/s2uZXlArs2WhKxGBF7XgfO3ut0klLq5H4+/Mc2VULdp6C71Hgv3yZAfRi3Aw/kLsQPnNR0rYafMOUjGCHyDQRnFnJkPMQjdRI4y10pb6tKO+ua+ysYjzo8eK208UGm31Q+NLhe9Ts+WvGNf6QhD78HLU97TTvTy+akOXp4Rd6nTkyudn684Muxlw+9qGRwdJvVd0oABWVAUQMhB6PWr1J4Okgm7DeSr0G/rOUMULuLC5VlL1bADb4HTDSffdq/91OW6p3DNR6DAJwPVQR8ECvwApA0uQF+si1v2FE07U2JfYp3dcI7TzmZ1/0YWyg3snTuw0rT3SSkp53wNh28jM2dyTlVX5QyBJgpeQEX1vfkBYXBkYN6tVsv6HnXBeUjfrdTkzPvIhryX8n4s814SwWqNPAyg551s4fnLu7bPczyHV+wPB85Cc8p137XJea/LtvRPXN4DeT/Xo1cL7RL1g2+XG8pQ+eI10edjfvdars8crnj38H41Uqr0t7NZ5UmCdjfm9jtoN/0+O4oIRQIBnOEWHGPcivoOL5SZnd+R46+eFNT4NpA03n9rosZWv/9put6EN5UcO1mYzIVkxE8jCnNF6gn0yN2A3PpLdYO/qHR1qu7yRP7y1Yo9qOHwsDgTm1JwIS0xCmNbKBiGC3vaWh7ZHKjP7dCUEAs7EiSEH3rzlXK+mZwWPrnkVJFdcF2UtCAwAe873c5f67XHuFXKwdtwUkQo7KHtcfINMqM8AT3pBzSV4yMCxZJAVmLipEgiSr7sTnD4p4bbcht2DftHeEgKAz9iGAqDbwzEsRCQyfkTk7n2ISeldAskctd+TS5F/op35fQPqs+8H/sxMC4d/ekpX6AxGItGPpTxS3FG+bovoZCvgvI0LKhT+YGxHMe0Z+HoqK+HL4U6S/U7XZTLKV8rZ386vOXlgNFWrRrGFGn0StV1mRHicqqoc1CPEu3YxHVMGMvTbZiuMacUEYxDZkFp6FPGn+SrQEtBkZcqmwO0DhqV8wr6l1rxoulFacXEtLus7gLFv6T9TpEK/WhYoLxIzTgsaKg7SBtGoBCoVBWyU8Z4+OQ2I6RAVrLB3G1nDQcIjRrzI61pNH01/yhf4vI6jgP149N1VZBvIL/5XF38AlQvtxG0JzZXA0qq50VuYPEcWKwGG01RVglllDFu26DZsKFpc8hlBX96mNkraYisIc1Umg1Fu6WMMbXZ3F67O7Ixtd3cVXCIYQPwkBr10Y7A4NvLYYB/wF9wS/2fHY3E9m+E+x4KYkyzN+2ZDVXGUJZ5cQ8fDKAwB2juL1Cw5+DkGGPwCTjVwAaisJkoNt5rUE91XQ6tGkpzkNI3c3XNJn0AGdCfgbYRI2SK/IuVussrrTBodaBwsGjjb4s8zPql2mr4tcsmhcOEjBEyw9ekHoo9TqWOTaEHBZ4ZAx0pdMgY6MuAfyDdrkt18HiJPlkgM3aHjCzNN9Vuw9OdXc22QXXvaba1q0xayTPkVVqw6bk4P9cJh6JHLzgEef6tzve/VXe6L12dKJZnio7FZriUhispFiqxVEkrxrLTEL0GjTQLemGMbAC2S2ZSAuidL9dUnDuFUs5q5jPNtje1sberrccPAAath3tqCafdLZWtDQ1sknry9vCph48dctivOLTpzlVMe2/aF9C15GVhCedWvBisoLa/g0xPEtQmCAiJfEZcuw6JEmK874JStF0C6mNQNf4GrnmzRkfdHfOpLvaClcyFgmwL+Yk8V25majjAa2d2W8KZ/idFhMRNCSgbNLqMOvUyMITxUzct4x+fIied1ffB+tYHpT6gefHyBQf+3+gLDL9fYQR+/vyZDjFQ2ZC7ZJPsOhN6Zda22uRQ5gHG908wBPzyF7/Up59+oidPPqjGgcS4XTKHbOy5Qj+4XDubac5B7sbGhvwzkO2sVaJfXdfVTfs588Q/heOfJF1cLaqeSznV/qecyZvky/RaT9t/jbj2veap3GAs7VYdxzyxPrJ/wH8H6D/TYwPMueeDP5l5eKiX+y81GelseFlZ75E3Q5f7tL29Vfv98NFDPXnyRP5fvzaIfPzJx/rZz36OQfg93d+7r00Ottq2UUaPmEei/3QMB+qY/8vVsn4L8oR2bXT3t3y//PLLaoi3a2OMjRbVCA19ptP0ppQYj035G74/+9nPqtH3V7/6FUaaT2Sj8wzeu5/m2wDd7rvFw4A1du5Aviae4nLLcPSNp4a+4zHV7CyT/xXXlTJfJhk1XdcwncB0V6DbqlvHbJD74pckvzj55c186DCsXfES5Z8Adbxl0HlWrFVL5Nf8ukIeHbdE563Iv4LnS8bTB5Mr8i04zLlC/pbocKd3q159N4hpS9dD5nVKWRGJoUuKCNU/wpr8IsZhu2skxihn8ienAdxCpTaa+oMPpsHt2/UYZcvWfF7H1fK1szPK2P3796us7exsa4M52CBPibr1o65Yl7L7Jjj5DfFehJwk+kP/CtLjkY0I5dywB2lV9yCEe/YKHovT0xP523hXGOg75ryxwH92dlYPiS8x1iwYG/PAaYbHuDDeESH3sUXvTPVqfUVAX715OM4OCOhycHKu/VF9uhN/N6AfesVUPij5Bpg/A2Nt3eXDhepatkHv9Rq5u0Ju3f8F7hIZnOCwDzTO0Y/WC0es0Z7/Npqad1VeqNtsSDlVvjdr/eI4Q/XyCE0gYk2n0wvlp33rOXrFHzD5/JXLfyEAABAASURBVPPPMQT/sX7wxL8C4V8geP78uQ5p3zK7hS6zrvnlL34h/8rAL375C33KGuC4h6wLs1mriFCGJuv7e7u78odfZvMZhoGF9tGpT58+rbp1wbgn5oPpT5Th1psv6EceCvCaEilUEewviOvZyy/MP+a6yzdtI+u+nFjV4bUPaE27eWfDr2kwL83HK9arBXxfIa+ux3PQcDumy+3YL9qx6zG1i+hXp8ZD3k0YCqYw3v9Y99TxoqDjDI8YKiUeOWd5/zBHt1WwJ5iDDfYFDtv13sJuBTrO7hZr7Pb2tnbYz9oQbGxi3Lc8eVw9L/zBCOuagbUiIuS5cXbGvhbdc4aecdoVsub4ql84NLQsGVEp1Ttd49iTlTZSSnXOzejP5prWps6/pHbW1rQFcuU1yT9xK8pkp8MHcVmcDAkKIjFf8jV/NujfJv2eY8xNDfOJMpGyjGSXsHBLeO+ZVVKjyK1yOwObqt8GfpMRmLbcpgGrNOApeAbmSAU6aXILcWWdZj4ZVcblK6QwdOcqU+jaM0W8m8tsllHnFI3ZP2E92aio1DyB7qpg/yv7GdPwixiuKlYq6IVSjb/2rzTwHlbB2j+Afnmp1cW5FsjJJfrt7OCljl4+0+GLp7jPMQy/0NnJgS7OjnR1eaoV77lDd6UBY/DAO2KBR4KHEFVvOFLd8XE3NMb9FM+/VTtvoT1KTSiMwQD/l5x1XLCme80/Pj6Wf9HiEh3bc+ZS1vJkf29Zo4y3FCkntfNWW7s7uofhd+f+bt0zN6z7KWeJueZ8+o4r1mmTuw6OzkgicjMG/00/39iBd6SYflocB/hq/npMAt4l+BvoYJkDtf760H9etzkA89A5sj65dtn/Oww/i11k3a51ZI+sd36PqO8TK879OhXrndtV/q39HlZonN6r3smtff1bEAp/b9P2WrukO26dZx0iZlwB7lJYkGTAuCTOfBJnez5Hq2CcMvHVj5uYEK6ylEZdYQ+qDS1iS13e5exoT9p8JNkAnLe0HLLOLzodn1zo4OBM+9X4e1rdw8MzHR9f6Rzj8MVFz3pQ2M+KNSHxnphYExrGv0F8gADrY0ClKrS+Cu4Iy9GInj5OGPAXlWJQFVnxEl4Xw/FNKvns05iGl6w8610fU/i23rTf8S5PSfKNPlc20FBdzjhmQk0L9awBjyH3JWU17C8aDMAJvZybmZrZhmbzDTXsUVJGT1PjQCV1bvCuZ5eourdpOJvO5EnoI7sRQbVJCb1UdRRuSs4t4sUFbdA00fkmtzC+PWv8kn3/Vd3fLSgnzecz+YtVduuejLacMNHmvb7fQb0u+b3U7w4d9aSctMFeznvOza2t+j4bYTqRQWgZYIrrwOvq3giohp3j87UMMN9roGn12uhfxqhnZbwPmwbvT702NjnL706t+er2qajQaE/77m+h3x74ID4iFLg/6U3bdMq3amM/qkE6X2tYu67zdvi23xNW/x4v922i20wypvDoFvpd5xpZ7fbMsa6uJUt1GHS7C4y/GH278yMtT41D9qd2j7ArHMvpA3vRasO4OuNY/ky9y7Hv6uucG5i3gHYsa9dsHZt/4zMlhMiICEWAmi3q8/bj9ZjbqW/313LrenFoQ6px0ugSGSkUEfJVmQRTepSJJ9xggSchJaFMEsigAWldJqqbmMAjspIzKyhl4PyVbpMYEYp4HdIUl/DaL67CgBT168nrw8UVBz8dgzUw+CllFGgDWjD2KUVSRACK/+R3rFuY3HXwexyPkRWvX657xqplUdjghdUHRPa7X3ThuhbkHZ1lXgx1s+T+Gz2Kt6f8wFi7zrSWA4eH9YZqziLjnxu9v3e/Hoy2LESZl+mAT3IjVG7qc7ZswDvq8ObHcSTVdl13QY78krKizaU3b4zDEqyWHYcGHYveoJZ657NWbesxyUqZWrjHBWhgPrFCssmINVj6VUGdAwtR55cdMGD8q7g4ky7PlHjZbKoRcKWGl0fxMioMkjPa26C9BtoT1qeBenry9eQZMA5cA14MtCkDeiJC5lWmrznRb5DwpxovkaVCXPbjXIfpBDwRzoA7AWMS7QmjpGjbboOhqcWY5Z8c6FA2SxTT4uxIy/MRV6cHugSLs0MtL1BO5OkxsHb0tVtdarW6YqxX8vw11wq0dQzICnQlFGwgtu4/1P3HT8AH2rz3QGm+qSFjoIxGfWTABiuMrIG460OP2pugW4C6VMNaX4XQCMktD4QHDICdEn0LXv6LaUTZLujLxfGBzsHF6bGWGLX9U2EdeXrGpxd/LEgdzZjuZVd0uRx0ueh0edVpgWv58Tw4w4BzAZYcKvQs6giVMvO8gac2jmeMvo1WmBBXyAy0ULflCAZBJuOAPnAHCtRW0G+B6iehGNAxGOQZUlJhkxBsxjrydfArY1TffvBQ9x5/oPuP3tc2PN3EsD7nQCinVh7i1dUKkbzQ6cGhjjH8noBzDj+84AT9n9HvWQzK/rYsslh84IFruexwjSqXSJANn5DFHVCEU2/6UtNwqWfMU2rK+AhSg5EJ9WEkdfTF6OlP2thWs3tf7e6eZv7GMti4t6f5vfvKbMwKumbIWYUyJRUV2vCHKsSLQIf8+aCmtxG4v1DB6J7geSItIc/JedcQbtFQSbIImUK7NYJHDePKPasJIdnP6MmA36oIFeKdpQQ1VkjD5Erqi3gBSerVaAAIupQ3KO4N9JbaZksz0BCXUkttiVKh4oV8Aq2oYqSZVPJwF1Dva08NfddjhXx7E+pv0PgbX//6r3/Q1998zYvPQTVGLkn3AevSOo3D8c3Nud577z199tln+u1vfq3f/OY3+viTj2TDVMpJ3tT6E43n6LseHeYNuP/v7HuPH+k+4+YNbSZfz0HQOfPDhmcfwh8dHfHSdc762KtpGs3nc80wXObcwAMxNQZ5LXBfIpIi7HtXFMHAmrnAt5GXA1GEWAuK1xzQs/54/pof/glqGwgO9vcxgjM/To7hx6V66w3kzevCxsaGtjmg3dnd1d6DPdn48RmGEMPfwn0Mn2z0mM9nSpQpbosxNO3mQUs/Z8jwrJ1BW2iB4dFGnhfMQ4+Hv4H95z9/Kf9UsI0vB8zT09NT+SXBtBbqyjnrHnz95JNP9c//0/+s//pf/6v8k9PmuekL2u1ZM7zf8DprHkaEHB8Jl5bHO0ZHuPX2IwiFFIadUEhaB1UvZLu6dx7w+zp82+9Ih43Jb3eCx6PUcR7omwHL1uNUZP+AbnRfruCVv9nln831AYz3VSt07BJj7hU612k2ZvnlbuW1HZhvjp/iLNdXrufySkvSXYd5api/Kw51FhzeO88VhiWnR1j2AHyNCIXw262w3wiJlIjRtd8I8qaUke9WLWPetuhh+un2MuNouc8pkZ7leWO5mc1a2djh8fTP5n744RN9+OGHev+DD+S4bfRgoozrEHWpXuZv9fzlj++sqoxjxbwx7bv37smG6abJGhisBTrDuuCEueOfQrX8medLeOmxcdop66THw/w2PH4eJ7vOPzAvIwJ+tdc6wf11x8I8BokxweEOR9/gleBNwl/fF7X1u8/rVuBhBGkVxOKSHY9v87BXh/xZTt1v822J3q1Anqe0FX4bkvyBHOvLg4MDdNOBrDN82O58EaEGubJBqkXGJl65pQkFHWhZscwMzCfIm5KIHtivrapR/tmzp/J68H/87/+7/rf/7f+v//P//D/0L//vf6u/QmCdvWR8C+NsWf3kk0/0z//8z/pf/pf/Wf/wD/+gBw/3ZP3m9u9zmP8pxmEbgV3OP2/ub/+6HzSopsp+VrY+CkgxTONrQI0TF+SbszZscUgzZ52gy7rE2GDdeMXctz63PFouRhnq5Tzm7ylGHut161jz0GvQgkMjp3UYiYa1vOWc4GMjz9GprsL8Mu8M0233BqbtzdC/x6uOwXcQ/n3pbylakBfPc+vShN6aIaPWb7usoZYTr5dbGHq3t7ar3tvc3NTW5lZ939sm/h6y5HdA5/cvbuxgEN7kfdN12djkX+rwhxmlUN1jnJ/XvcyLFy/k9MuLC3md9TyzbHhtRKTkK+IHdApZmMoJT6Ls5tZ2/ZBDRJLrNxasH95TXPIu6Pkp8uWmVQNSyjSbLEojCAVlU85V7izbm/R5Y2tTzaxVEF8B37SG974K6iA84A6u03XP5rIBOLNHybxLGYm4IK1QzxDW0cEeFJSQ96WoAiH+oIDhGoW+ckNjoacGhKI0AsfL/wQSJeoSaRVOB5Jz6h2uss5ZyFvwj6DSGn6zS5Ibg0B6Qhb2xH65Yc8j1iU6IdnPvk3M78IetlR3yTsQ6BaS38F5nyn4V7y7Xp6d6PRwX0cvnmn/2bd68eyb6toofLr+eeirixMteLf3O6KoO8HJhGzbDfwjTP9Q+wEREDrcQsH/fSDL+n4958RTXPO85sNf3b/1w9S5zSKv+17jr5D3s/NTjCVHzLtj3pHP6wfie96Be/hlXWs/UqaA7JSTcps125hpBwPw7t59jL9bypZ7ZLswxgaORH65kFSDOPV2dPX8FA938Yfg+2gwsd+F7yv/1nRzCTAfBib0wIQ22QkeppRhWwI0/JrMEFfrnNwaePPDFf4YvLm2v0OsiX+XZp1vwoCsMX+Z46XOb8cPGmV5yfnWkn0TQJdYtgfrHEqMrTjv6Ps3+6zD/pfQWStYd8/1vIp10u1sjqph53Vgcu1/G1zAkManrq+6DsHzMJD/6pIa5HSaeP8qwOcuvWacBM3kn4MueVtqdxRgSBiA+0an550ODy/0shp/T3Swf6pj/5/fk4Uuz1fsIYrYoqvnQLDvk4Y+qwwNrYEClFFOCUAF3eKufjHviqHCH1GUcNptDI4jYigFfVo0rr+TixwST2iMpxanuya7FUEI+HyQakRzsut6HTe5Bb5cowipBrj1CwrVlXpo6YDdgf1FNDOl2UyZfZuRcOfsv2Ygc55Bs9BFPegd656+H+mNCOWc1ZCnbdvqpqqTEvFJoz9ENvka+0fZSlUNOfoVEA8v3E5X3/0X8h6r0HbOSXP2PvP5nPoz9QZ0FeZrr77v1JN/xfv9BeuU30W9R/N+zfzzl8ru37/Pucq9uu/MKcttFPSpGelxcT458ApF10H497Zkl+3RD5cXl8jXy4qz0zP530MZfhdJ0G9emafVzY0KzDEdLmsa6JQiJZxQuOEIRYR9km4cuDQGTNPo+xHPsZbp6QpCId+6dQURQdhkXLv2EHebXybFdRkMTE39oY/ran9owTv5R0pG2m77p0y34ya/c0M5BJS3oRYnkVtmhqqnxrq/gdwGchrIYrAntS0iYSeJxbkG9pY99oj+7ECrE2Nfi5N9LY9faom7At3pvlak+9dLB/IO1Rh8pnJF+cWlBuwahfoEgnP7xBl+wu5gZPZgExL+a8iErmFyHXawUo3HcYbja9ztB+k13u7t+OpfM64Wxl/dmiDhZ2qOLn75woW9GlhsLfADk8V+T5yaHEkJwU9MzJxHfwSFnEjfcXf1AAAQAElEQVSFAfzyb0QQipogeD563vKEMlL8nEDwDTdVEruuFN90O35EQN+Y7qfbNe0jBo19sttXf4Tzp6qocs6UNZKIlq+xPEJnshzxE2Fqb6zelAc0mI4bSIwWdFixd13PxqeX/e5bREKxtxzUzdSyMLgv13VSxnkM97/n5czl7Y4YGB9DipjadVtIAmUjgjpbFPJWPRiwYq+KMeWaH+6oIqRE3khBvCrE6h8VhJOkICey5UVgYCFw+wMLVU+c5UxcEaGcktK6HrEQFQxHPduGjsnUY1DqmVgD/jB4gcwGu4KGQ6j2/FLN6bkyB5wZo2LDi2M6eql0vK/2/FDzxZnmGEfz8krBwR6MVCq92tSrSQNte9ldye0su0tdrS50uTzXZXehldtlaQ76kjlsbVgcfOjaIDsZejO047iboEgq1679MBqnVBT67HDQv8AQVl0Uhfuk/kqivegvlfpz6DxBOR2oO3sJnpOEe7GvqzNwfqQFSmiF4a3vKGeewKsCT2qYOlN0yvAwiDffOl4EV9A6NBxWbO9q4/5eRbuzq2BDIWRo4MCip38941yNhPSmg2aPVYFfMh+o13VWv8MVhT6TmRsJchfXIER5UTZBU0BfgZ89itK0X6FA/XJ/aSM3BvuBviQMoQ11GplyVtwFuek43LliEb88v5BdHz4uCF9xyLTkULHjUHdgjhT0l1D2ot0CnwXsGvZLpVIpx6+9xSsLPQhlngy0ALwKh+BFGIy34I1So8itop2DDWm2qXZrV7PdPW1h+N3e2dPmbEfz2FDbN0qLQcPZlbqjE12+3Nf5i5fghRYcKHcYmHS5UFoxVuwUM2DqSAXC8NMF1e70ocJushAnaAr5GvAht7GSQP2GMGPTG1RUEu3SR+vznvnfU2dBiH1o1aWsRc66YryXjP2wc0/x4D3lh0/UPvxQ7d4T+vOe2p2HajZ26fJcKvAEYjyGweGN5TSQUwST4WURZN4MjG1h/ITMef4yyWTWVgMtRuMBwo2eqirWYceNiJp/iIBymsQt9LKIAkZkyS5wXEkBWYkyIBkZf6MhjFaDRhReQJQYq7yplLeUm23cXTWZvqUdpbRJK/RRDXymHoh2uzRW7ygJtZYrVGUkyF+Txge81RoFtzBQAzJovndsOHxAc4TR9dnzZ/r666/qzwz7W79POfA6PDzAGHvGIeZChTJBP5q2lQ9mbdT8+JOPMTL+Qp9+9qnee/9xNYLCFl6IlnK9HXMjM5abbMC3MZAaGxzWW0cNjNfCBiCMv6fI2unJKcaGMw7wLym/UoHWpmlk5ET/qNhxpW6+4TDhBI91t7carxseBBFwSIn8EQ4xLtTteobKC2YffevR+/4kqOeu6TnEyGpjq/8f5j5zwz9fd35+piU0D2zWUiQ1baMNDqZ3OKh68PCB/H8wbfz9+OOPZUPIhx/+TP7m7Q6H2jNeQFJGBiRUwNjmQF8gpfZ1gAa/eJydnWkfY/M333zLWHwNvmRcvlH9lhx0+P/DOI8Pkj2Gs9lMfkmxMdDG+F//+jcY43/LmPwC48sjjOcbCmh1OwOP4j6r8CdFCpmHESEZmi6H7X/VneKC7EAh35quKEIQbwEvWZwnIsQ9QlJIdyBTBH0wAx/0QWch7HGqsJ/qa5z98M4GX8vQFWOy5CXO8mY+9uhaG4eX1suk+aXOMM88vtVFLy9IX7DmuuzoLqvs2YDcUYex8ofB0IFL8rkt17mkLddvmTFt7klKSFkkyb2CTtUrFBH4DHroeBARysh0Rh68VrvshIZ1vG0b5eq2dZ+zwzp4f29P/n/Slidj8j9+9EiPHj6UjcA2ity7t8sL6662bCxg/kSEQlw8IiVdA1rDuBPnTIDsitBEk+Q5M9RxwauUUwWjxHDRIUmJehp0tj/Y4fnuuWH5XMK3ynPWwwtg/wLe+6XX33g+xRBnA+AFhrs6t5gHHsMO3eHyExx3PfYe/woafuWOCJnG4FFBuLoO4/e8vQY0V7/dNSp/Iknkr0Df6jbkKyTqugM5TlKNl0TwGhrH3vyS2QUgv0ZafkqVdfjLnmIAPfuhDuPEarVA917qanGhBS9z/tbqAmOrZXXB3tJyfIZh6+T4WNbhhj9Fbv3gvN53iAY9XjlnWaY8ThEhbtrnpu0BXVxot+AnpqZFhKlGV/VyXf7G7zfffqMvvvhCn//5c/35i8/RTV/UDwk9e/ZM1o89enF3Z1v+BQj/8sGnGHs/+fiT+rP3H3zwgR49fqwddKX5cHJyzMHaoc7Q/T1jXeliDCLcLk1zI3WVlnStpySnJvLMmCNzdF/LeuR06+QVsmYZsluQI8e3zCO7A31csSc3H09Oj6sx8ODwUKfIn/noMua5+RARzM8ky7APj3Z2drTBGmYazZ8KBrAY8Le69r8BJNfsfpCst12IBFl5jjd+l3DudYS9hhlg2L+GgxU8IH0d+9dwaNvVWK/bfQ1TOgm0XQfnVZek127nIXKAIeady6Wc5LGcY5zcYN9ng+82hlQbhY1tDKB2/z/2/oPNkRzL7ofPBSLI9Fnt/fTM7OxKu1qrR9//W+jR7pienrZl02cySUYA7+8gyKws193jtNL7V1QcwgMXFxcX5pJZ9+G4Awy/Hh9/4cSuy3pdOGNs/QUuz5PWBm35cs2/DvYcuWbe+MsoS9YHY80efURGCnOg5debH5O/xZQLPlA/r8QA9LMZZ98dec2PnCUF57cRFA3Mke36UlnDnJbYu2fyRcoKdE+kpIAfKWcl5Lybz9TDlx6+zECH38bbkTxGIV9FzhtSUklxB8dpPmvnqGCvkihvxGxH6ueqtF1Sx6kmbQCt6LsRmDymUdPxprVOAbF5neAO0/UmrHr+hPzvXth57oKx8W3dTfB1DuUCvC7pedz9euwP6NUGFDaNJtC0M76bQ4uEjhU6tgJhrKmgsB8uhEf0xBo9u7LOxbh7gwHz0n+++OSZTp880enjJxiFn+j86RNdsle7PjvR8vJMI0bjwrm3clYmIJ+do64kQ5yFOGeK80fA6XbGpnOTW9RcGBsNVQHNxtTPSkhg6p9IfY5tvKanSlT7g9Af9by+zTdV4bnjOTRyrjMPb+DfFTr2Ch5ec45eciG54j5hadRbLetSK/6VNEhdVTfP2j3Y1eHxkQ6OD7W3v9v0QgrTQefaeG5bd9zkf+4zP6Y4f1LCzovYZL6f1qKIsPs6wPzG9Rcr+tNDNOUq7/Cn1/RiSUtKA51wGx6LAs8M0YOmW9ARYT1jnpLP8T8MvfZpxSn/k91tLSasgQ9o20xWBs6UbzP99d1Q/GAjLZUP92+aUM4OzcxRRSEwStxjVeZ0YW6P3HWtuX9oYO/m87X3JdW6p420eFwep71U/lq3RU4fzo4uVsMU9cOfrQBZ7OL8xd6fUt+mP41hP9TwT6lrU36T1TXfYRO3yYHckGL+KBGVVZUZoayKjN+HIkusdRW3cm/iYRk594/romE9cvYbNayKWAa0WgfXX6HrRdXF1aBzDL4XFwv2q0vdYPhdLavYMoitqwp3YOMQza3QMSGpQk9tMhYbP/TR7hS/Sa/QSZxwtzBtlXAlvlS6R68qNWzhubz1W9/a7zlkdxu2v1AGCWW1kSDxRVBniYBPYMOnAr3GCM2DQTps0Coku0NKGrtOddar7Slm7CvYWyT2I/18RzP2FD4DinKmu5i3MNk8rpUGFUrscZyn72fqqCuzd0nUO8HpiTyhiFDrOQXdl9Y/9maCYkUlnVjCpYztjGJ3GAfGYy2vPc7TsSeaz+fs3WfQ1rf2Uk7KwOuJeTUwgLe3S844t2DJOWtF+ULeXrucob2n9BcPu64XjZoMtQf6IoIooCDKwHnphUpGod7Fus0tTOeCO+JLzkCXV5e64n5pgSHacb47rjBxBo8Nf4nWdEeEqnkK7Ar+uC85ZfqVlXIWWTbthWLjc5sQsgnpLl5+NuQ1pxWIlh6kGa0c7di1Y5ck3pZKkJJ+SayMCRG8RJBjevGTZlrvQA4ZLZ5cZOGzRTG8Hr4XQaJbex1I+jPfbeNvqob0bcNkueeVGUWqmPYNhcQtqgeiwdmCrEZiliXlGsrMj4yy6dh79tgdZtiC+sW5MgbdwLCri6cqGHuHhidanz3RcPpY6y0Itzjcwf9Fo/NvcflU9fKJKjYZub6bUwV1x/JCaXWpvL5SZp+asel05VY9+7BeK26jV9Cn1z8mv6W0TsXkbZ+bD8fjdUoDYbtE8ZpNElFqo8zn5DoeWBA2mSv+ho2Qt8sfT3yRj3KuI6WgLiPpuT+cugGOpnDE5KqFpzpo4rks6qWHLG9Kd1URoYigkIFz723RCkVMkEJ+Wn+odHJRzRv/xINQxOvhshMgqvXfLqUmZ0r6q31Gq9n8zShNK1TDfidYga186QKsSDPKxwd3/xLA+UJBto0KhF66DM8JoyQKitvl78O8oWeUic2YJkW4DkP4NSm5NMVHJMIdyrpTIo4cag/ZeaX2obvHVQVyk3LI+Q2oYQEpDa19ygR1pZwVsVG2LCzFB0MMSCMHx7Ft9tZsEm7ZJFxpiUHWRsMRQ25lAxhs/joOkT2XCz1GtP4KAzAHyDh5qvL0e5XH32p88i3+h8qXNgLfaIYBMlFmdUN9LAQ+nPYYy/qZlLvC5cGtbpaXOkMxnF6c6ALD5ILD5lgH0oP1uGuL3IwLsZ6Fb3uxTBdgaYHv5QWXDquywBjFLsqoMt8S/KF420IlNray4Qyj80jbIwpkXJxpvDkBzzQunmIIfqJy/VRr4lakrW8vNKBYhGE8c6ib9YK2kI3ZAf8SvMtsnnMa4e9alTC9U4HQMfcau5mK0c8V/sb67p6ywQaDk6BKyhoiqf361odMxqVweSmNMgI3NOAfqL80aDtvLIP46S78rHJ/2bVhCxyU2ch3GAK7XJEpKWGsXC2vdXV1ijHrQgUjYiZulkZBJea4op6VKqhsXCELXG7fYLy5Bgsul2woKPAzoCQpRPfwCbYXMKoyB0zvhEIacByThJd06CNWLBQSNdDniKzAdVjwIXW9un7eYL+6TiIu2PT0XIzND4/U7WFEnO9J/S7F5hBAHnZzdTFouLzV6uxS14+f6vL7h7iPWWTOVKE/M6d7+JvHqmBzzKAqIDEpNv8SVGX89+E0KcwXeBUsKBErurBmfNca4V2Fvza6Vo1as/AtuWgZ3W9o92XUQL9W+NdcuNbjY+V33tfs/Y81f/9n4DPNMQR3R+9hMz1WxWhaapaN64UxGFe3KszFsjxXWZ6prC+heQGdawUyEbRpftu1EdgoUaFNKokUg4EawMg8MJpcEi5BHtwq0Z9oUFAAVCBaqLQ0xcETxkopKdAjQq4nMJnTTHUDZcaj21Xq9hry7IBsjFl3SNFDamTcKuNWKVd6ZIKxo7+inSA1cNVAezJoj3CQRmYIrTgbyG5B9gob3EFrdM0Nm89nXGr93v/X4//6X/qP//h3Lvj/0C7mvRFdc8KxEcEHWSpjqW5MRAAAEABJREFUIz3Xu++8Lf+5Z/+5z7/91a/0uY2/XOznnJknt9puZNdsbLwOOL+NVft7e6aKTfZC3uj6VzjbX65dsgH2Zazba3MG3gdovNbmqbX1RfRDQQ8TfbUbm/TmhALXkH2uQFJEKKfckPCLOVuQbR9QitchDgFue7G41Rl62gaNbzCG+xdq/vPLJ/DI89p5XLzrO83mvXYxZh8eHuhtjHAffviRbID1L6F//oufy7/MPH5wrB3yZHgTEZIMekBf3E/DhxbPAfPAv07yn3j+3e++0G9+8xv99re/ZTy+lg3Rvsy+Zl7aGLNkXdmut8dHR+1PPf/rv/6b/u3f/rv+y3/5LxjjmTMcygKZoKtN1/nQGJGUcpbXvZSTIiUpkGWZLkM899y7NGgmpb1OBhHtg6hQ8+J7+Q0iWhofEUG+BOyG8OiFB55UxtZ6cQIh4kw3DmMPDYUSmzE172yEXWLEHTDQejxH1rARw+3osUX32vX+xLJs3vkXkhcXl7Lcm4dr9M8K/XOLMc35jFt4u/SBEFm4NQg73vweqN9tOv8NBzW7DksBTzNIEv4KwQXG48hPEGe3IZLM9wTvI8x7+kVGy0iPXKWUlUjruqw5h+v9/T29w5z7+KOP9NHHH+nd997V4eEhsrcrG0Ps9/yygc1fPPj888/lL2a89/57pO8q56SI2NTZyV8Syykr5Qn2b5E2eSNCOSXlnFlye6UU6IyiAk9TSupnM81mfau3orvJDq1zHT840gHGsiD/mvXDXwJZoGMan9AHA/so87YZYphnpxhpLs4vdM1+Z40+Ghi3Ebgd8bitjrXAboVHjl+jkzx+N6y3zks2S42dFxGS6YgINRea7KY89SvDX8P1u59bTPxJSpEkhV59gtjXQ04J0ijr8hEhiEN2J1l2Hyy+lukRvTP1d4C3gwZ44/RkOsP5R+JWssFycXPdeHSDkfwGHXAN/AvgJTy2HJu/1qk2ellXbXEOj53fOtz9nLE3dJ+DNsTj9gpyWhjDwtia2IgQr0yHZbCnzAw5nDPmPWNRyetxPT071fcPv9cXv/udfv2b/2j/ZcAFevwW4/6asVZIx1zi//0//Nf2/wP/67/+i/z//l4z1qcnJ1oy5yr7tpSS3E6X4Tc0lMaHzUSHWRHR5DCRjyoV0N4zdnu+nGFuEGzz+eLiQjZ8V+RkhmzO5z2y2ykoZDAIskHHa86jhw/16NFDLvPYq7b2Rgme55SUqbvvuybfc/p8aP3+9tuy4Toi2hxwG4wQ7OKT9hz2OOs1DzleiHXe18H0TRnpdKts49qZEjafdEjGJrh1WpQ/Jvhzm/QXceGPefQi1ChxW28EPIsIRbyM9DxOIT8VWTS/IkKW1/nOXPsYfq1TbOjdP9jX/t6+vKb2yKWxi1HTenCf/a5/NXx0dMjYzbjEXev05FT+Cx45JcrtqSJflhGvtf5TtNfMo5vrm/als62O9zzw+JieiIku+7doMR6Tl+DgNo/Lh9tEFz44fiB/iaDr+qYju65rMjTN2yVzvzT57lmve/btmX5FzooEcDPlvLdPlOtmc+3Cjzl7KRh0t5uttBWkB3KrPqvmpMrEKA2J8xTzgLqTjb+cpdLOnhJ8S/Mdabajmnv2v9ClTJ2ZnXLCRdY34yJkHKJVWf8q5wExTg1bv9OrEI2ghCEeXOJa2RYSado8sXHf4LgcSa/JRezr3pdzvhgO5pMhdJeQgUD3cmiQmPs+Z4uzdwWF/cBo2E9a4WzpPAV9NqDXluiuK3Tq+bOnevbokZ58/72efPe9TtAn58+e6Ob8mZY3Z/IZeFxdwa8FuN1gKWEgEuddweGIUTkVUBtSVG0RKvCqKuCrcb/HxG56E3eu06s/wLbndl8Gye2lKepu3j/xY1vzq8Ut+95Xe/33GuV98yXGX3+JaeBuZM19wooLx1vuCG6GawzAt3BjhfyNil6a78301rtv6YMP39cx+4mO+WCdUBiz6vFrvZYiQqE3P+3YvEk2bxo2BZp/k/aK48RXIjW1RZqr+DHoRx6q+ZEcf1qy+dRKmkA8FfkZkXfrNNGDAN6XJHgnQy1GEbgNSaEtiCP0F/0MUaM2z0SteXEfLdERzfNX/IAWQU20/kbzic+X4RTxRASfVXZ8v8FkJlyQxhF3VOUebmR+W8ZXXOav0SM+M4zscQraVOQk473X9Tn4snsvrt7z2yvytrgWeM3Hy4kvh19T5HVRNPMivdTT4l6X2XGvS6SMk14B8a/L/ko+ubdqD0Ua+5rbPu7Im6ryp/VhJlv3HNFJrI0VKOFnnfNaV73OFWngrLherrXkjvb66kaX51e6OL/W+flCF5crXd0U7lxDt0uAIXh5W9lXhMqYab+Dvh492qmUDIJzNmllA8hk6iEXAT1BN4yEH9QtXI/RkS+rUk8Ddzy15ZnKMo31AqilUL/nd8Xf3EqHyDSFiwr+0SAd6WwSOEBFk1ZIKQhyoQcVt+IW5kEFpdIPuylpAGvS1+Rf4x+9v5jPlLibS+zNfM+Y+pl69hVz0M3mStl9Ectmgb8D7gi/Ci1LPlt5z2Z4H9R1vYzMPidRf0RSSqEAgm4Xqnbpm92KW+qoIM75KuvkyBo9sFZ7vq05y2/vqmasG/ucD2zEnUFjx/6oh/45NM7YC/WzWWtnRRnfqaw45699h8gep4Mef6HwsJ2z95QpS5ONpIikAKbXdbpPkZIU0mshngo2b2VMrI/trji/+Qv9Z+wpBu6gHL/mHLwCA+fgnFPb6+6wV+tnMwXtFtZB56ulNJmICKWc4WMnr5UZf4KeiFBoerzeJ0IO2293Spk+G3nQNYVETrAt73hnAK1N2m2MkEQWtYc002TUwqiQZ+uab87n/lbHM4aN8G29rYLNB/W0tE3wj3Ve7tdPK+9GydkK2z/BMnYH0njVwIf7MwVcjogER3CYOmLabkBpZyRem8yB6/U3p6wcCSNwVeI+IyOD3fJG+eZCGQNuPXmowf/1ot3TRxh8Af716UPu5/GfP9Zg2BB88kgr0lbkby7h9Sa8PPmOtO+1Pqc+G4ivnqhcPVW5PsFucyrdnikwBif2Yj17spmWmsVa1k70CEYwSHw2f3MZzZDoxnPopcfpL0W9GJwqIu7Og5/3rmBFBopGJvUAfFFSEZoKLRGhlIy0cUMRzyHZz2eIp33gNvKb+/zDbW/xPHbybeO37hT7p356UhQm7Yhimfyu17WFIpKiIbSdtAqJLjXojc+2jjdm+JMSYDHlKvzHuaMjoCWI0LSooJh86enxcb8iotFu+jPKx0rRbgQTAHmpKISpQtdbZR4MLLwDCm+wS32O8/iKJ2I7tpMbMbXtdNPndoyKTIj67TdcLsJ5Q/6n5hdObWCllvNXKnF73hhPsiUl8rqOlLLiDh6bUGHBKchhwfBbMGCOHOBGNnuluWvkdMkCt1TF4Fk54NTVQmVxzSS7lDD8xuWVgsupdHamfPpM3dkTpXPQfgX8VAmDbmLi91YCyEmCJ8GBM2gr2FD60Oi6S11Cy0qFCepfVNZgOceghhZRygESB8mklBJuVpeTuuZPLS6lgA+CBQV6R1X4XmmvopQFTyTSxeO+cgCutF1xxYGtYvysGJsLRuBye64RxVFuT1VvTqQFWJ5Kq3NpuKJu+k/+YQuM4sUYb2lmRSsY49yXcaERw3IhflSRuHjj5kZjnmmdOg3eSLBYd3sH2sGQOfefAN7ZE7d6GiNxaJRGyPVGp9rHmARQSxloZwTU67pBRVYaquCjWkj0OyFHRhdFHQdyk9FheA94WxjTNYp5jVFx9LiysRdjnOBLQh4SPBTjtcYIseJC07/6Xd8uVZFtwddA9oM2AjqTQdtuc+L5c9oEfS0etzY4o0sB+ipROjolA95keJPZlKScFSB1vXI/V4fBfMYF2XzvUPODI+0cHMv8i9melOc00Qmx1XC91u3Jla6fnOr60TPdPjvVeD7Ja8Kw0SGLPX3o6F/nfqC7xGUP9nGmUSgp+Jck0T7wihfENITwlQkxEFipBgbgNKhkAI8rRmAqIU0iIz2OCbkTOx5lxrvn0nXnvQ80/+Aj5bffVzwAR+8q9t+W5ocq3Z5K9BpLMAfhGgtpZXzq+hpZvKKf9IcLhkDWQsicadFAc6Ok0lCDcg3SiDtC+0i3GuzfgCZIj6lU4IJKTRVXhkK1dSg112mFOGNk/AqokVVATb0izZW6XaWezWVvdx//gVIH8j7p+6KjknalOgcYjSvlakdcBhC5aU92OTDIO48SKozTyLhV5M6gMDRVxr40jIzrAkPC2emJHnKB9fXXX8n/t+O3334rG4MvLy+4EL3RYB1ES13XMSQ7evDWA21/ZfqLX/5Cn372id55923tsTmlq82gvFovEftRKUKzWa9djJ97bMLnPiykhMF/Td0L1OKl3I6Nxds/vWkjRRmLIJbqYgPxVKK2aMnETW9ETJ4XPokjns8pljloT0QoAigclPXGGpmx8cSGlUt09Bk6+tmzEz3lgu8M49QlBg0bUG4xBJqn1qm7HHQOudj1n1t+x4ZfDHOfffap/ItfuzYE2yC3T54dDkr9bKaMUomgXd7WOK57tIbHvoT2n5f2r+v+8Icv9eWXX8q/svuG8Xj48JFsJHMe07DG0MmwyvW+i9H9Z599pr/5m78Bv9LnP/+5Pv7kE4zR78J35CkhK26nwjODhgM5DMYhEgmmhzjZJWivtm7zOGBQviXiTsEpdN/vmBamIUaLnMS4hwCCKzq2NtdhknidPcKfzu14ozAuRdaPdVNGrZzzUIi6CTpqg6qCfvJYuuWIUEQiY8h1FMa+OB0MyL0PXL5438I8XWBIXKDzLAcr63Fgf8vDAa3FcTBcrQatm7vW0nmQCX9hwHm35afxqQpoyDkrIhoteHiTknkfSSHrCW07pSBumyYXoZ+kotdGmWbLaaXjrnM2m2NQmKvrO+YTNNGvOfPrbYzEnp/vf/C+LJ+7yN6OD7rMX9dV4YVhf7i9DZofulx3TlkTHfDPGQ3adR7rgb7vlelXYd9g2S3sjSICWnp1yHglrw+vSy7Lfai+be6tzKMtr22ovPKXpDaGYedx/zy/KmPu8arU46YjotHjNt3+nP5Y9k3HRCcsdN4qFZcFd2VF2UiKiDskwkbEJk6h9uLYbZAUERMUDkh2Xwfy6R5CIT+O2ngZSYiDRtNluH9EkhwTNnMxgjB+HFehSl/M54ELjjV7Dv9y6qYZgq91A+8My92Si4slcmqjrNP9a+oLdPj5xbl8sWBcEjbfb9mbjOxXghbMv5zhT2szFLhEb9otMp0RoZRSG3PnTdlyUTWwR1zRrnWjdeW333yjP3z1h/aLYK8njzCOmDaXtXFuh3XA/blhX3yG4fgKg8CIDEW4fgM68AvGuF2IYJ9R5ahGFvwLqdEx67u2tqRIm/mx1JK91wAPquukjkQht41XXsduWe8ut7/6RbefsvZZBlfscyq6we26Z26vgbZSTm/vh1sAABAASURBVJrN+2Y4PD46QqfuKai3utIN7K/Q5uDW7/AW7od4pjRacV7Cb3yr87wEMhPN5w+84bRQ4GyB9y/0unXjDdVtG3yd+8YiZPYbIV4p1J6JT+1THt+O/WCPzplv5r1/iWF5Ojw4lA2r/qsHDx480IMN3nrwllrc8THjtcteaNSCuWId7gZ2MHh6X+I54y8MnJ+fty+sLdD/jrMOKsiDcTeGLrhBI3PDCvtfgONBpTMFXRuRZF29h8F2lz2S9Zbdvp+pkr5mPXGbXjNoUiJ/SlkpZ7xZNZBIACMUxCX0+Aw+zNnf7xzsa069HfUG80HoXhSwJjc3t+akgrxufyE8dr0qe5GAB4m1Idk1+rkETWJfWlKnoqyR/SS7OJUKDYBIbflRIbYWxsioyCqutltq8RAX8r+N32FAh8js+CDhr/G6XuPFuukB7TquQpXQK2WCdYXXL7uc5TiMSpy5K/rW5/1x4xZ0XWGfVmzQQeet0SW3Xr/Qr1fsES+ePdM5OuXM/1fw0+91Bi65tLs+f6rF1YlWiwutl1cqwy08XEvbMyptVxhXOZNU4gJ/wGgjhWkFdg1NT50cVXpSI5or/Hrp2XKBovRVDeJxvIG3vU5vntd+OOeb8NoCyEtVQT68nntOeS3yHv/GX2rn/LzmLmHNmdq/AF4MN7IhePDZMCNA/vXvbqfdw10dHB1o/2hfM+Q9ZdNQValXtcqPY4zmn6Ls1ZYV26i6zaTnz+vitql32V3ByyDTXTr+H3p/ar77dbi5++E/2d8ah19Ihz89HiO8c/0RSZE2iFAQFq4U0hYO30HaRr/gSi0onnslW9wPhdVy6MXHa+LLgPYXM/2VQnfEbj20Y0YZeF98q8yWNpk8caJIgdwybysQ87hwuTIi3zYCr9lbrDkPe/9R0DGV/ZyY33rhod3qCFw7smu0wBs+fizdxVypYf+fCDfT+kk99v9oNc60BZmb12VfBmk/6aUc+Vo1r3Vr4xZJmzfhJiSnmxAZbicQDQO5hyqx/dWaO5L1UDhbreW9wZJ98eL6VleXN7q8AJe3uuaO7Pqm6noRIlmLZeX8J40DFLE+ivsYo9ZOIlwbkioKpmrrxhTexkFDbSCdPOLOprLe2lUhzmHXUzLlDMdRBz3zXDYKvav3wmSkfadMcLjWSp8NNcn0vZbJHilrf4GGCSJfgDSB9scGyT+wWVPPijJrBH9kD1LYiwmdHJw3vYcI/In7kBmwETjnXhHsP0SdlB25zzFMb0pZmT1Mxz4kJ/zUl1KSkZs/RDMAV0EPRcsuWXFbUJtowkU+P1TmVAEj6/Mao6nPkgN3X5n9kM8c095rR12flXJSRAC1x3Ny4Ozss5P3YSvO9gU9GRFt3Tlgj7nHXstfeo0I2jQtlFdQPviEdvqa6INDP4Tq0oVPeOI2vM90mz6D+K+9nbKPaHc8nGN8RnMe73u9Z/SetdFAq9TQ1lfTvYb2Sn1u3/zr6HOXs3LKikiKgCLgdBzCAsGHfuR5XR733ZDC/6gwovkQtyr3ZwX/l+g892vFWcz3A+M4yPpvDW/tmufVfIAfas9UZ/Pe/6Bf94NB4Kfgrlry//EvtLgRCm4cfPdeRxqbKHuNKYh8wI8CKphc5JcMDos4iYA2DzwIyxpjGPAtsDHEzaXiCjsKtqF69lCFPWSx0fbyqQo2ouK0a9Kvz5RuzhS4lf1luTxRuXjWMLLnHDEgj5RbU96G4DVG4xVYU+facWePNZCnUFehnro4U12eq2AIrqsrCTfBisZLu4xw89vdkP8nOK2mVs5CbMGFPVTp+Crzx3AGC//IJB43wmPX+SOCfCELdM4JN4PU4qTQ88d+Y4qxLLm825swxf+pn9v6ntf5Yk1OdzuFQR7pR5usXNyuuWy2v6KwIkLZk/UeIpLaUym9Ab4W9b/jY6KbFmnb7YVCKZnPE10jytwTebr0XGjJJaiz+kC9ywWPlVWHgqeGpqQKAl7ggRV0pfIJpSkL88EH35ExLtTrNPFERGvTvEkpK2Jqu8KzlhdXPBWJdN1UqwhTuoH9dyAjr2lsgBZvhF2PldMKZbVGUSGEMt09C1PPhYOV6J3hNFwBpdnA6T4Y1+DQmEHHQa7jANdxeExc1Gl5jYHtTKvzE63BcO7JeaLaJvA5E/dSmcmeORjq5lzjxanGyzMlys05dO6yZM8xVmUOS8JAOt5eacT4KuqfdaEDeH2wt4vhZc5a3KtH8XPOl+B33dDoA2QmMnN46rtEnqQuJxElK+AC/eZDhf9BuQQ/e2Z99iYWY+14e62CMpgUwrUCOhIIx91eSg1XCmgOjKMZY2/Hxrc3H0BgIC3QvKafi8tTXV+cyP9ZeeIQnDD4ijSHR3hQORhmeDjrOuYElxRKQiQEiYxtp52dfe0fPtDh8dtqBs1mzJyxX+pVMi5jNm3uKtQL7sEKZMBKeNqeb+I8jCIN4BWVS2YIPAogRC0IJ4Mw7FKwLQr6Uzn8j9A5LK4Y2yuV2xv6voQvK7GD1Hi70MAlUkWmAsI7SnYSW7sq2Iqr5gYNB0JLU+QgwCt4v4Xl2iBRFTq2EMRUUBhrcVmTZruKbkcl6D9GUMGHfr6nvf0jHcCro6MHGAGOtb+7r53ZXJbnJh8sxAXDxYqLr4tHj3X23fe6ePRQKy4zOhaiGeMwjeGojCxl5luC3mhu4ewzQhog7LgJlTg6yxug9SWqFEViNGoDfsfBZC+INZIq4xbQJi6hBsb+NjHubCgzxt/dd9/T0ccf68Enn+rwff/J5yMlX1qRzmSlbKjwb2T+jWWlgkyVctvc0X6DuVhJE30KeBzkD9N0B9M4wYbgCvGvgB6Qg8/prcjV5PMnBeh5BaJfRq30CxTC6xpsohOXHAm3AzM44THblboD5fmR8uxQqT8Ae0qMZ3RzRZpBLdLjg0DlMNPcTINGwk20GLiANgQC2C2larvOeI6LsSOj7Bbm+Yhs3mKUOeMS/tvvvtVvf/eb9kvThw8fcuC5QkSgPFGvqiJC852ZDrmM8S+3Pv/8c/2Xv/tb/Zf/+nf6xS9+IRs5c8664VL/AuPpwvJPe/7V7+HhgY6OjtolbEQwlwcOW8v2C2EbLq6vrnVzfaNbNrxr5M60qT21fYr2n2MT9Sc5bTZtqtrUTfcgCVkZWcOW8ibc38K0IePJk8d6+vSpzs/OW5qbjJSUmHuzvtfe3l77VVsz/H74gfxLy1/96m/0q1/9Cp78XB9+9GHjVz/rlVzOyLn5o/FV7YlAGhkP88IHgK++/rqNw3/8x6/1+99/KRtQzjgUmLYl6+zAqdXUd8wT0/ABRr7/+l//q/713/5V//Kv/6JfMh4PuPT2GhaRWhv+qKKz9jTc97cI3U+u8vOaPC2T4ye0fHww1BYrFwJTmlpetWdKr02mRhT6yGbX8uexrk6EBxEuJ/KQD53itAl1UzcNTbVpEzFJxiY6ImQ+i3Yjkvp+pn4+k8fMWQKeOz0iFBHyU2lnYD9mebVRzAcvj8PChmDk0TK5Yl/QAO9X7NvWLbxEhld38EHHea+R4zPkxTLkugb66XnhsUop024CgQrPskGjQx5MV2WujshARFImTjyt78zRxi9c/yr+5ORZ+/Pf/rWlD4or5i9ZG8/Oz850enKiiJCNVO9gBPY3l12P657N4AdQSA770Oi66z3+m0+GeWY6coJeYH67LwN7hJxTm8s7O7uN1iV88vyt0N/3HXxnLaY/F+cXOsW4dsH6Yp6uuDBfsiYuuDRvl8EY4S7RFf7Sh/dgDKq78qMwL/cxeFjnvPfee83Is7+/J9Psfrm/lfa3aEJCn93vhnstuO9GsUyyxk1ugZ8bIB/mB5UrGBtD4cruVbLxOjb0/J/wN1CB22j0wOsCquvd0Og8Xdc3vjWZYF3vQU5J00MFrRPPXc8d8/H6+krmrf0LdK7l0LK6REaNW3ju+KvLS/TYmfyLV+u0xxhlT5Cl6+trDeiToG8p5zaefdepA+7myHhbJ/vAPiKDptv8LdBv12PmfAmZUIj1ZiUbmW34/fd//1/6n//zf8p/ueCp/zwqhmd/ucX/pcB//Po/9MUXXzR6TC9FlVzRS/10/ZY91225iwh09QBbqnzW2GEf0KOLTZ9lykZo65YM/3pk0eW89o2bftzCI8+TR+xzvM5Zz5t/hbGnUl7zGGdDR2WsvK8wHXP2G/sY2/aRvTl6Jd2ND6nka0UoirYionlecFvNzkfSlNA8/5d+uDd/DH5KN13f6/OZp4ZTU4o2Vzz2Xv+8t/jggw/kL7zYtU5455135C/BvPvOu/KXYPzfMRweHSooa5m3HBweHso6pDIPPT9OWWPP0KFOt0yu0fUD+ntENxTyWBbcfkRYrOxtiPb5hg/Ge9sry0uPrO7u7mmXvYPptwybJsvnkv2452/Ty8ijy1Va8nauUM8IDQOoNJWpp0ceZ1y+7u0f6AFG70P2WDOMwBkdn5D/yFlGykkGH6rB/AHeczPZFblT6mfyF0bzbK6Gbq5AH/FB/gySCvvYsVKWxiEB8aXX+FEDzEdGZiSKBIcbn9jiU4hIiOUN8rZ5bNdh8FPfgAdT3picP+lzW3ZyTU/Uuqm5Kgk/4eRzgf1ArGeVcSjAbkWHFFCRiQIcbuDCeUTfrtAtC//pRvbTZ+i7x+ypH337tR4//FbPnjzU2ckTXXD+X1yfc0y8VmlnkrUq5/zqMzLnytKwViFOnDUDhga0JAhO9NtoYeLsmsFbd+oMY0E+x4syFf9dDF1nCGUQ3V6nNw8f9+MJ/hEvFbfcW9ctAvg5smasWPOvWKfaFyxYAxas/0v2LWsMYsbKLv0e6C/HG+Qxq5v32mNN95zd2UMeE72kP+KhZk191fOHjsTz0Bt9f2wfXefr8MYG/owEuiBjW8V9/zbuT3G39Xhejsh0YZ4KBkZCL6SsFMkhQGyEIu5B+DcgVT/0xA8lviHNZYw3JP9w9F899ccoM2dfh8I4Au4aRu4kBvSDZXy1uuW8cMt+i/nNvG5yTM67brgqeD2FX9N2i2qZpizt8+Vwi3zDh/Mab0j+Py36lf6a9jdhS7wLJanJdIKbhPFXJr7X0AH5H1jPB/a8K859t23NXekW/b3kfNfAeWaBLr+5XnAvsdDiZqnFYoXRd63b5QBG9rmFcSwsaegl1kYpSbRWN1CEJNKA3S226bWioYGga4tK3m188zsMXLaSr2oq43n8ClShBdgFZH0ehhSXhdqWUkisRBTqLvgnhAp8Miq0W0WM5DHWBFbmF3yzEXi0LmZ/kdiDZPYamTu7DtjwO2f/YXc2Yy/RzhBJEVmQwHIKfdRFk8o5tz2czzuBHhI5IkIRIWkLafJCiCmHaPcbLshI0GGMrDED90aVddrxI2v0knPPkjXG/vl8Lu/Z9/f35C9B+8xNBSrMwYF1fEVen90XrEt2l6xXjqc5zeij/8qM94q2a0RE46uqaXQtL+NN8c/zOYfbNm11Q8Ml5zP/4MKzE/IxAAAQAElEQVTnM8P7UJ+ffTYJmOBz/MHBAWce7gMhzPQV+l2Q5+1e1XVGhHLKShmkpGQeEWcdnxPhSIoNEvGuG0dSaPs0H5HNJdKugffuDfJHhJLr3CBi4k3Td8ynhefQzQ1zZ9Huz1bMNfPXXwZfk+4+uP8wVH4ojrMZa9kluH3pc8tndxvX3JfytTg+3hBNyk94//TC0Wp3+RfhkNPCfGsghrET80qsD0J+xT4osCtU7Arj1ZnWGHLXGGcH3AHj7nB1rhEbSsHeoOVCgZxm9pCJvZPWt5LLYkupGJBH6rBNZbi+0MA9y2Cbi+s6e6L16VMt2YsuTx7p9uSxVmdP1dIvadO4sHuqwX7KpjvGv8L81tvpw6P3MqaUFz7ptufoBi1EOoqBuisoKIgCYyaM8uZ73Ag6yYqIJnQ5J+WNkEdYqENSiGTdPYHvHtwaLRFpH85f+DV97sPL2PbF/TAcFnSlFIp4DodfxNQvsvyFKf3x6l5ucxt230YWAk9ew+Pj2joWBCtzj0lOWQ7nNNEvhaZn4vuWT+bFhIFx9jIkxjSxMHQNriNRhyhfUZQTGEGqcXxIzZjgC1zT0fj6suIgjyivjcKurGitTRYL5y8Qw+scSnQyp+BiNjXYnyWMdVUJuQzKBn13HXUoCpBAZhHJbCYykzh7UnpyYgjB0ilP5AGj53B5ojUYMfyON2cqi0tVjLliwhqF/J7gKybdkkOiJ+by9JHq9anSzZWCdLFAicmfWLB6FrmdkPb7TvuzXrssVPMM3+iDjXTc8GqErhHlYoU8oCRGDpUj5RqvGj9hpAo9LPS/4PoUv5ZsKMPgnDCc5XGhbn2tvLxUYOgti3OZ/oE+jDcXkvuAwkkYihPKqKONjjZ66p9zYOMqWJm4YPM7orzWV2daooxW8GG4PlOhjqCOfrjRnHb3U9EeRjnXESwYdbnGoLrWgFuHqqQO2drRbL7PJcqxdg/e0s7+A3U7R4puT2Pe0RC91g0Zd4tEPKCnA7IwSBjgQgV+1RSyQZVBl+Bh7TC0AYSRMDKcQxEhy0OiX2KcB8ZieXGpWy6Mbk5OdcPF+w0H/xUKs5AWKPME/zO8mNyCEbWqq1J+CUHYhuEkya7DeNtbVaFR8sG4QkfB6D/2SQWMfdbY0dc809r9Bur31M0P4clxM/7u7x1qd76rPTZqu/RphrBbfoaLMy2ePQGPtcRdnz2TF4HCgtHGlAUlMR6JA0ziYB4Bx2KUGuwfFHAwAbsTiqRC/AT7Bf1GxYXtpAfpuY1jqsyuMWuoSStlrejLgFGhstGJY8b07Xc1f+8D7b33oXbf+UCzo7c029vTbD5jYxbqUmFMVoq6UC1XKsZ4hegb17gLsAQ+cKFjPHbQEcBvAxT94FtF/RtI0C3oBy2+bvyh6cGlk5tYotySOUQfkduVGKuYI5O7yOK+xnSokiy3h0r9kVLHBWW3LwZQtetUU5rgaqltagwPYftp6nnAERtUYv1Wxrq0tXSkq20E4NGogfnoTdgZ8vrw4ff6GoOjf2X63XffcSH/TAvktzDuBR0ZEZohO0dcnvpi9bPPPtPPf/kL/Xz7C1P/MptLSOsVl/OGdYUOrPC6Y03wNxZ3d3epozdJbSPoPNcYHmz4sd+bQpcpzJWCnm0Z+aBpNebr9c/rY2GOC9q5n6GFQ4m0CALwqtJWYW/hdWzFhtSbcP+fgDbCPn36TM+enciXVu7XQL7EeJgXe/Tn8PBI/nWRf3n70ccfywZx8+TTTz+VL6L9p3l9Me2+25jidlMK5DUp5aTAL0ZlhS655NLwyZOn7c+m/uGrr/SHP/xB337zrR77/5fjUvoCPXODQdI0GpVxdb0ej1/+8pf6u7/DCM94fPrpZ3r//Q90fHwkH3oy/A93VTx4Ju/0Scwf/24Fi5KQwJyjByUEG4WYyXQ5nm6RQCZ4rPtgnlcgBLc2kK1UjSNgIzywlo6sr4XKEB81bPKpPRvaN06L8ofDDSHz1v3u+k5NTyC7OWellBQRd9DmcVsjsr5mrVneLmVZnLBo8+CWQ6TDPhSuGasVsu0xaCC8Zl1dYyhY43e+RTvw3FDPAtxSx21znd+yRo8bLSlbDrICukzKxLsKfSI9HCXH2WN3QP5WXFBYDjxvbcDzfPWfJH/29CkXFdeUS80waxlN1DvJ9Vpr9gBUxp6q1y5z1fJ7gBHrAMOB5cR5nV5heIqQ+ZXTxC/xENXq7uFp389aurXJmn67X7WqxVnOI0JreHTNhe8Fl71X/nUUB0HzcQEvb26uZWPLNfN/sYn3AXzF/Buoz+NBk699Kw2ZVht9LPv+tbu/bGG/50MEsojsuI470Cf7R/jnfeJ9mP4tnD4igw47T0EOQ6FpT9spRZLbtut40ZYUunu2YUfdBxlgj5qugf6CvLsf98Nkafwz37dVuoxlxWmvg+swzaa3ySSy4QuP5e0tOvZWjluyT2wgzn9+8wbZ9JdtrOcuGZdLxufy6kJX4Jo95pLxKejglEIdusMyanoKPByIH1k3LFNj8w/MedYV+G063X2Xiwj6WpD7Bcb/U/lLNN9//x1rzFf66qs/6Ms/fKlvv/1GT9Ftbt90urzby91zmbvf56pqMhr/na+f9bLhrO97mQ9L+um5t2YOmtaA/oiQxysn1lDot6xZlzfd/uwZtJ3pkksXlxuYH67HdOgNj4111vXW6weHB639RDv3s5vObdj+l0E3/NJMBduc/899kRnw5odYwtyKiGlsc1bXd22ts07wJZ3XXBtDm/H33XflP33/0Ycf6dNPPtVnbX18v801f3F5ibyLp10M7uxojf7Zzg/Lii/grKcso5aRgqxbTgyK/fSXee9eRUSj23JreZrT5oyLUuvNlHOT5QE95T2BvxA9oI9K0xcThypyXNiTFeqzrnA9M9Y36z4bf4199Lr3XH0/U2YPmVNWyiAl+p2aHos2myqf+Fp8VsvL/ju7HHXmbqZEmA/VyOzqsyp79ML6XbcoSWWzPjc6OR4QIciUXQopikAVhWlP7Yn2SZwjG1rET/xw6dfhTcWdd5uG3802SvA3d5um5yHyROXDtNn1uJvvxkb3VdxK2GhjQnj0XoBz7vJ2wXp8pUvOWOdn7CFP0TfPnurp40d69vixTjAOnxI+J/7ynLMj+nfJuX5k3SycGcV+5A4+e9FOwpgEt6GxcEYsCpjss+g2LqAzzHDTDO50DwPgL7SWqDLq/TT8VCSnG22Q5Bxb36uufuoDPRW+rdHJ/os63gdcss9dcLbwGuX1fs2ey/B6a7kf6VNEqEP+9pDjg6NDzrCHmrNniZRay9WfDJ1dw8E7bCJIblF0ubkvfyCyang54f/AsLv0Mv5UMhkSxGpUYW/jOhLrl9dI8zYCrhlOuA+i9br4+3n+n/8NHGAuIdOF+ey90xr9sOJeaFpLRlUPiO6NrgXWeKW2+3mc6PDG9fjcr8PRPwqX/1PwoxX/iRl+gJa7/r1a9etjXABQZWngbIm8j6yrA7rVusa6x2v/gv2w98Q3nK1vrm/aFylvOJ9cO7xJW3BG8RdvbzkbLm9Xamuz60Hfex1mhCWa24Im9bJucZze8LwuzXGG+OC1A+xzJa1FwpNunmL8OaHlgh7nst9oKcTZbWETuAlU/BXiK3O8ufhZXWRwLOdurmoNI9fwcECfO1+krMzewHuFjv3LzMAA7P3MDneNcwyuHekhVifKlgY1giNCOVGePUnH/qTpH9qcyNt84pBNz+EI8dQ7bNNcqefRdiwq883zbM1ertaqjnPMjPXENM1mvTLhVjE9tEw4331Z8HhbPgp97fsOw/EB2Ge/P2t0u2wooOPPeafyptnrnts8OT3hrPSUc8lpu3Nqe09kcc3ZpIMOf8nP+7wM3wr8nPaHA3ebhfuTEZ0+mhWKSMrZyEoZpKR0DxGhiC1S80uhFx6CvJLzyU8L2fMCQqH2Oh+489NeBGkS28DCfeMgn609/yZ+rzijLtt+22Pgcarwu9zDFB7RkQXUBqprL8OKa1nAaa/9L+G1erRl/ot+uJfPUWEBqGKPBmgp2d/c6q0W6QL46Wuwr2u2Fuwmwn5Sl9caFhdaX59piX3kFrvREqyvz0kmDbuSv2hY2FNV9A+DLiHvAexW6qvWTcj+mr3kmvPNmr3oyJ6rcr4P9l+BEblenqlcnGo4P9OaO+AV+9Dbk2cYg5/qlrNx83P3ucCmsSA+6d5T7Z9GwL4Jm8EOQi+DqFde18GQTkqMung1gVg8o5UNh59hgwKzXIkF20rDyJlLmXuC1oSIsnbhirP/FeDe/VC1m55t6DAtlcEx/RZ0o5IWEcopK9MHQxYJ4nk1PaEIQ83lU/8ZTwQ0sEmMCJqPNkYv9qUoo2SsYH2gtWtlU8ntNyLkC7NEHY6PSIoIIBWUmL+NuOWJeJzHY+t6ZiwqHRc8LlvhoWViylvkfH0/w81NiawQdstKQU6MCiMLZewvtFNafJ3aJM1518jWiJ9mlVOS2+1ZtNqFX6A0Q+JVUJ6CqshkZRNhF60reXUkLlFPJr4ZgbnEDDYMhYnmyTX96veZRgy/hUldbk5Vbs/lX8zG8krBpE/DrYJDY7m9kr+t0QykGIAvHn+r8++/0s2T77X2T/mZtJVLVTGhMwqgZ7LPmEFziJzD3xno4K0VjqCroiAKi8camlYcLm/BEgWygldWwgNpI3lEHZmyOYcSfnHgFMbfMixUMU53GID7cqO8voLuc40YpG3IXmPEHTHeCuNvxliYqc+/Fp2xsBpzuxw+Z6CrayX6ORm6L6njXGsU24o61uYNSm+GsfEwFx120q7p4FJvXCw1sOkabte4YDlqXDOOY5Iw8M52WJyP3tHBg/e0e/Suut1jBUbg2u1gXOu15sLCGHCNNSO6Nf428yW8K/CsMv6Rs2Sw2HJTLiEL8mYBvog8ZFFOZAlJ9HVgcV5enOsaJXnJof7s0UNdcMC/ZiEfUbaJPD1yl5EPMQYBrzvkzQZgI1eJFlkoohmEPW6G162QHzLYSYRAhQ4bfRu60NgbGcNv1io6rTEsFoyHCePvfP+B9g/f0v7BA+3M9mgnKRcxBqP8i9/l+ZkuHj1Cvr7V5cPvtDx5rGAsexaiGePQ4Vo2Azd57NS4BRtGVQzBNUYoA7hBWtogNsZg4Yrxl9wHg+zb17z0/BL6u2LkLEkjF0rryM0APO5C74O3tPvBh9rDsLb34Yfaee899UcPVNEJhYFI9L/LVTkY0XrL9LwGVxrHC40F+cIQPCKzBcNwKUtV+lDRBzI2dMTGbSRu/S+7kB4tQ5XdBsZwGiPHUaCC9lJjBcwiOffGD5VwIsMh5JExWqddlbSn2h1I+UjRH0tGPpSIq3mH9JkK/BhDcBJ5h2cVv+49U7PbSLvGvQzNS6676Ap/Bq2YV9dc/p8ip76I/90Xv9Xvvvhdu5S/QJ6tExKCnlmbIkI9OvgIg+KHH34gGzj9f9r+3d/9rT777FM9eAD91O9DR/5zpgAAEABJREFU0zkydYlBwXolIavz+Uz+9e9s3itzsW99fIvucp7z83Nd+Jd/GIGW0DOwaSnmK3KRaZtmBQsniMcMb+OA/ye8kERxf5J54+BTIDsNEchLkWl1+z4AXmIMOMXYagPB9A3MU2g8x5BxQ76R+tR4sb+3R7/fko0B/rXRx8io//SyfwXtP/vsC+f2q4XdHc3gQQ//cs5KKUAC0eoq6O8VeuGKteL777/X77/8vX77u9+1/0PTvwB+ysbLB08fOA2PixqPol142+hl4+8///M/6x/+/h+a0Xl/b5/6k/zQxdZOREiAz8nFExEK/fiD9MD1AMxkArwm4SVUeVpV1snJlfCqWmDvIWgxwv2fYL8U5K3I5ag1MuB1yW5hbUV1SqRP5bIk9yukRrtd4ZeEV+0JpZSUkVvzfMYhdMbBz/4OPZ5SbukRoYiAvqrtvmDaWwyM81rmtcflls3zrQ1nrOceB8vJkvEyjU5fswZPYF1C16/XA4eaFVi2/tRa5XwLNt+TvF/KdY7sFbR5nEeNu0QE8AuTKWpfozPRp4hQodxE7yjPI39b+NtvvtYXv/+ifWHglPm8szvX2++8JffXc/IUeXbbaw4EKSfNuUg98K/e3nlH76JT38G1waDr0MM06jmYclYHgnZNREQopyQfnr3H26WNhCw3PcJ+ZMFlSSa/DTB9P4OHAwfYC51ysLgm3b+0s/F8CT8XXKpY3rcXweb1yLroQ+6KfYn5VS1EevWJiDZ+psF0Wxf9wz/8g/7+7/9e77//XpsTEfAJwRmZW41X1GXX4aGNz7KNzxKd8zp4vK/RSf61ki+tzTfxREQbiwi7qdERSpJCAhHBJ77m2r+FGN4qzw3z1rRU6LNboK3Ccxc0/yyndi0Ohf3bdryp4c1vTEmVugaMs2tkcslecgmvl7fu623T98ttf5Ffy6Dh8Vsg29b51neGf6ltHphfib6kRF9x3Yrptp4efIlJPWtkarRMYpigk3QjGl9ms46xmKErO7moy7iNP2D4/Y//8K9+f6fH7Jc85jlTP210yF8/6ye5a31iEpgR90F8StHq3UW3+pv8iSGw3PgLBZ4T4ml19VPbBdoios3HC9YnG6MfPvpezzC+3LB/G5i31WNAObW2muf5x12bPTr/gT7//GcYEj/R4eEBc6zb5NvSugn+P+cvwIEtT++7z6t1rMeLmaXwP8Y4kI2MHpqj963Tjo+P5V/3tnWavcun7Fd+9be/0t/88m/01lsPmu4/O2P/znx33rfefksR0S6BrTefPHmiJ0+fosu8B1i0c+bAXt5z1zIz0RASr37Kg5y5TEQo5ayOfUGHnM7mM82R5xm62eFCvhWGMa81qzbHhqY/xOPyhcXV7WtTT4/O3aG89e/hwQGyedguLOdcyM5Iy6yHOeXWZkpJmb0ZVZl9EwhEJKUMTZx5uoaZOvbaqZ8rcq8anfCooPNqzao1wT907WZ9r7i1Ul1hRMrGdQRhbUE4JBl64aGgjBci/8KB+63e92+agf7J9yodAW2G0LEswjhjQ2GNqUD0S6RVw2FQ0cUjenJAH69Y/2/Yb59jCLbh9+njh3ry8Hs9+v5bPfzuGz1BH52dPNX15TlH+2sNq4Vc1mf3av0EOPSKSO4iRs6L3osWRmID2g1GxjAdZNIExoJ9s7tW6LJRJdk1HN9AnOPvg6g3vs73xsRNgvNU+OJ1ZMla5PPGNXuBBby4ZS2yXK+9hhjwaGDvV1gXXTxy0nxnR4fM36PjB9pH1/bIoiIYCWp2n8iITwq98rQoEsn2Str/LRGQ/4Ok/lj6mwp7TAb2FiPrNsxUxDTvA72wlYU3lf1/8X8EBxDC2AhgVYHVowpGYO831sj7Gt0woiMq+xMxT0SOCds2PMKGw1vXfmMbxqWdF8vdT7f/daBca+91af8Zcabnh9rdpm/dN+V9Md1stU4ZWLMH9MuatXS1XOkWfeQ97g1nkWvW/it0cwP6qbmEr/FfYxBesD923hV76RW6yuM3Ul+xjqc5Xohpg4D7mpEgaTuvnNdoGd/08VIGl3XWbbTdu7h7dW/zOP0F/wt5CCj45xyG9ekWCYnA33RsQmKDeyc1DDByQDfbHV0MXZHYr+dZr34+04z91sx7DTCf7xLeUd/NlbLPlELuC2dCy39RRLD/yG3v47v2RF0K3T32kmUK44kIRRhSiKd94PLWWpk67nEVWRoqa6HH2mPlMZpDn88KdjvuoJyv0p9KPsuG9eCK+ejz/TXnAX8JwGPuOnLO8l9p8d5wb3+f+qP1RXBqAkT8iW+ljoipM5ZLn4mfPH7CueiR/KXprWxaXlMkzWdz7bHH8xnRTZruNfsC3zmYVscF+YI9cMqTTvcZPif8Kctx2fEt7LhQwh8R4m3Qy09oincGvf5xP+jKZhyk4J/r7ZAP02rknBUR3MuOyMHQMHLmN92Gx8EYWZMmDBpJH5ljjt+itnGjRVzRqMN29UNP/FDiXzCtUpeBA2lys4EnQWsAu4l0x7F7bukwTWJNYMOnim2kYmsZby+0xk60wiayBCuMwCsMtsPiSgU7S2XdqJSpyK+A60u0aeSNK9qVeYfOG9B57UuF2H0S9wIZN2MHytQX15fS1YUqWHNXc+sz8dMnWjwDnHtu7sH1U32rmg8GgRD94ZOXweVz6pQ9huNeB6cZMIVXlQ+joGC2qHSsbuLtRoRSTk1xZJRKSlkJQSdaW6g9psuARMJ39OF/9fUQvRr7wzFTmYjJfVNeSN/0qzSFUTgAGY53UdO+RUTQhwmOI0i1U/i5X+SZoD/ycZsv434VP5TmfOZ/bfQXJuXYUBkf05ZzUsdhcTZjEQDNcJo9NmkzPiHxehzcTtmM8biZ6A5bVt3vTLluc0kbESoUcLpR8YsnIqg3yXkN58/QIBpxFtc7WOgNKxA2ui5fmAwjbVuhjMS5vpQytHfKuEZKSVa0iTZ4Fa6QfqO1VKmrcHlYmEx2KxsAUV9Qb6K+TH8ybXYo5MTmwt+0WHPZtPS3Kk6fYrw9Ub25VCyv2p91jtWVYn2twMCa/QtbJn8eV+pAYoLr9lrD1ZmG8xOtz55qefpYtydPmJiP8Z9IbFoy+WbQMGMsOtwOWlluZTQFQ3wlvkKf6R+gbaTMSBsjG8+CEinQX9iAVvKKJV8s9wESpqoMOoxmHcY10ysMtFqcqwKhpHTr/lwrYcDuMBZ3/nPU1NlTX099PfXdgbiONOfJtJ2hIdPnQOHVxeXUVxRdtDqvCJ9qhXG4oqgSvO8RoFkk+oZssfuBbNE15liW0lzdbF+z3QfaPXxbuxiB57h551C139GYetkAvFLCnXq2Rl6wIWug3hF/YexrTqq4sgz2vYLNTfRcehAW8Yl0IyMc2ULLeBcOsgObyIEN4xrj0QqD1oJDvrFCqRY2FELpBn1OlhHGIjNO2C05xEtQjxtQJuTtHvT8obuqtFlz6A5sZEqfMQAnkFX6mWCA0vxQ/e4x3mP1OwfK3a5S0Jca0lC05qL+5uxMl1xsnXEBcQGunzzWeHGmWFyrx4g/x/g7Yyw7xigw/gZuQhZC5tQIYSAKNBUpRm3jJ7cQniDG36jyv8nnS4fivrRciZQsMaqCRvV7yvuHmr/1jnYxTOy+/0Ez+s4xUMzeelv54Eixs6eSkSrqiCRlt1+XqmUBbjSWa+RiQq03qhh/K+li5Cv010YTg07LNNzeaJ9v+CBrbPJu80WLEz0A8DUMQgGEn1gJf1VSVabF1DDSx4KsFsakYqSv/aHUHStmD+j+Mf4D2Sg8BjKrmYaatS7SgLwM6CLrQ5qmTt1Bd0/gC1qN5gqfNk9Cdns2Yx1yXJDBBfL6lIXeBkb/WU7jqz98Jf9ZziXyHBFNL3aU6ZkD+/t78i9pPvn4E/ny2/jkk4/1ztvMNTakFdq8Yb5GJ1nH5Jy1zyXk0eGRdnd3W13WwbfU7Uugc2TtjM2GDQI3zA+3aZ3tekxrhk7XYT+kbHqBQ+d56fv0SUzrpXts/31M5TYpdw7l/KI4RnTKEmPTgsuo+0bfp2x4fPHrDfg1B0D/QmiNzq+MgenxQcd/gudtZPLDDz/Uz372mWyE2hp+P/roQ/nC2UZYb3wjotHrX1akFEo5yUQPtO+2bZjzJfO3332n9qvfr75qvwDeXjr7EOCDzP1Nvo1fNna5Tf/q929/9St9+umnMk078LvVD81LLpDNV/OeIXK0xOeGHZqeTcgZ4E2TrK07Zbj3uc1LLvK0IrgF3sBS5l1lvt1LQ3a3eSrtqoH+263BXK2UKRvgJzPLRqtjyrtpj/zBXIoIRQAZ4qnknUBAIq1BpKekDp04854EOU6EU86N/xEhPwWiS6PdNIyNjmmPUDQyT7xx9gXlLQZgy+mCeXO7uNWSsGV2hfy0seFSYA1W8NuyUrw4uQFQ0PcegxXpLnN7u9CCCwWPq2H5crzH1/IfETKt9hfoE09CbiJCOSf61Cmj+yPMP/Q59boef5HCxtYT9hueW6cnJ3r08GH70+VuO1PWvLBcvoUu9RcWPvvsM72LHDs+pSTYJiGtfvHg1MaHiq/rO83mM9mladmQuqL/NtTnlDXfmavve3JWuY9XzB3TZV6tOVwvWQN9sWI6J8PvAsP4EoP/uhlV1sirdUdzmRvuv17zZMbQv+775JNP2i/e//7v/16eB++//758QG/9oFyFd+ZfQaBcl9HCjiduZIwaGGePtWE+mT4bJv3XEL78/Zf6/Re/b4b1779/iBHootGKmCoiQGpjFWF/0GoQF7i8djaoBA1ETTQtly98mKZKZETIhsw99Ow+lww24piXrS+kSa5Ir3mC9o3UZMNZXee2L5bbWw57Sy6urHuXyIoNvpY3YztO1nVX7F2uOAxeG+hkX4R4vDxWS2TWvEIM1Vk3g6mtwpyZ5o14IkIpR6NFPMWdRSISBXNO9LvIutZfWri8vNAt+2TLW2ZMW7249gf5Kf7a13WZN16bnMEXIJazBXp8zd7WY+z4THuG6zI/nH7Oftz6/QkH3NPTU7nP5pHTTQfka2K1R2sLtcft+a9ffPTxR/Ivzj1/5lx6ObHSz8p42r/Fy+Ft/P9zf4wDL/L91dxOfx57F2KKmOcefyMikNVOHiPvQQ72D+RLvHfefkfvv/e+vHZ/9PHHst7wn9Xru14pWUYl62vL/tMnT/Xs2TNZJzhsLNDda/TZyN7fc9dtWj8+p+gn+JAV0w3JioiGDt25t7cvz/+dnV3mUG50eJ5aL/nPVHoOuj0p2ut2Wz3Ml67vmv713Nix4ezgsBmB9/b2NJvtgF6ZeZtTou6kFEk0re1DjYRDKWWlnJXhR4am3M3U9TP5Vz6JOCWfLru2ny3sT0tNzOukwnpeIKaWmPxe+4loPLJbicAls6ea3J7aQyF0RLVD2H1yBgdfB7KSTGna0x1aQeJdAv8PvpR9pXUKtKK0jttowaVC3sq5rG4y0AfhdwbWES4F5Es2uW+cbwPXcGX361MAABAASURBVFxlfamsLRU5GZGXNWvlEh11e3OlG86F1xh6L9kHn2P0ffbEvwgGuCfg9OljOf6KPfIt+tjlBnSl66msjeJsFpylE224PThOjwrnSDCNTAsLWumRvPdsUAup+QP/S6CjMu7YCqte9usnPpV8ltUCnwbuHTxvrPO9p17SlxVrkefR2us+9yoD9yleLwJZTpZT9mxNjo+OdAi8r7WMO53OqdXvNkyjXeCXoJPtvXNbYPPhchvvC86b4l/I9J8QMF0v488lw+PiNc97XdcdCX0AIgKexZ9b/Z9Zftv+1v0zq/tPLW7uQgDzrM1F9EZFTxTm7sh90MB+ZWBuOFyZt86zhceIkq95XadBkllktNlAuLmbNAd/Epz/j8FPqvTPyPQmWqjSfW0gj3n6WpCvvS1j8zUdhJ6xzllyB+F9p/VRA/dhV9xbXIMrzizX3OPZv4X3yC7X9BS613OmoOfFWLbK738wf+6Cbr4F7jwttP2gB1vvC67jK+M4YZIGZ3B4cv1JPBl58RDGw9tK8UGEox3TvC3K5R1jtFgUezDbK65wt6j4i1jPcaebPcl3T8YoqbiPKSvYC2QMkh17ix6j74Q5+4yZ+tlMbc+ADg/Xxbo/rMd2drLeycR7X2Z4Xx0Rag9ORCgCaAtSHDbwPn9r80aEUgr2NFkUaXsmj6vHrdSq2bxveyrvqzrWFZcyDSNjablowO9zkc/27SzBeWdg3U4ptbLHrD/7B/ua0y/x+O5mYM2yLKhxl8g/4vXcNly07cMou0AOfSZ5url/stF3ZP9gmA7vYW2I7uA72eX95wjdpd0vrDWSNyLB906d92/Qnhknl42UlODRc/8Udv4I+AykUHvuOdHi4i46wn6jRW0+4KhfeO0+mZ923bcGckWEIoIpU9kaFWgdiBU0ZaWcZfpcxn0w39foxMZj+uewMbI/cLrrN5zfkBgB2uaTOiGkNXrfJfp/x+smaScM/M2FlmQ/SMTbn4jLYAoX9myjEv0M7tgDe0hdc4eNYbYZgLGHrI3rcxXsRiI9WDe892v7PvoNV3Ufrn8L5xH7r8o+sbY21tiX1prR1my9VMeetMO1UTi4JxC2lpGzf7mGBlz7G9CNhbuv5AllmPG0PfGcjm1fd3rrv+86/j5aGhVUPFNdFTrrJCAmmLSC0nAaWWTBzQhKlxFuJoD9Ea4REqjE+QxCzv5HwvW8Dm+uZtO07Bov54Qk+lIatv2Y6BN9CZBBaogITU+lvngFUugv91SqMnA2L6ze+nBfTCOijUthTEYEyBPRGFE27o8nbs8hcYZi7PvZnRJ2OacZ9ruNyqJZEMSBsq7D2Nbj8e1YFDrGtsONiNaulWxbeFG2BXmISK2Njnxut+87uWxKuR1+MzJSacx1r9pl7NCUzYDymDCwQIzEeWxEXZ36bgb65p+UcTBuyCKKtUBrYSFoRl+UUm1YYfMa1NGXBvJ0HPDan3zmos2//LVxtnLBNXLhtMYYuMaIO1ydK26vlDGW5vGGibhQtuG3LFEAKyU2hRlja8+mZp4KaWsMxQslDKSJcgVj6PL0iW44IN5yaCwcDDMX0T009YxNxs3U0TFWGQT0CbdCXyHeqGw+1eD+jyr4C3mMWge1PJQL/LlhpV7QhpF6vDnT+uqZxusTNQMwCimhrDr60GMw7Mk/o74eI1sz/jLeW1omd1Sm7o74fpuPvB1lg3oKxmX/KejpT2Wf6ObZQ10/e6zCgbljozyHLzssYjs5qUM+gnGuyMRYRS2B4axTzHbV7x1r98E72nvrXfUHx0q7GIHn+yrdjoZEb6KTf2W6xjA3RKZcVs29AplKyELqkWOQ+l7Jskh7kUIpS5EkvKByTh4VHMQFbUKJGoFiFQbUAeW5YnzWYAX9AxsKISP+811ZRVQj05/oQ1TxBKoLkFINGiqmbYO6ccs2PneqgNVeguYAic3YbHdfOxhQ98DO7p76PBPNsW6sNGC4GFDiCy4+Lx490ikGp4vvv4fPTzRwGRGrhXr6Mxn8B3WMZwaJuIQbjBtclqFAfoCCecJipnu4u1wgrtCzMSgB7I7Qbwy4bQzo1xreD/2O6u6B8tGxdt59T4cffaQHXPAfcqk/f/BA/eGBegyNnceEsgyFEjLU+I/81eFGBYzDtZq/GYNvVesKCowBd5QazabdTDd1difq9aaHYan02smVD4KbT3wVMF4CFXmqXIjZLeqQyQ7WgzBmGjH81rTLeO2DQ0V/1JBmR0r4k43BCTnVjkolf+00lKSxCFforKpSJkwUm5pKH19FNAqdjodxiAhldGNhrvtg4wtw/xnO3/3ut+3/mP3DH/7QLjqta2ezmXzxYszx73OB6F+Zfsp4/Pznn2Pw/Fz+xesBYxIpMOKs2q9lvHH2tyi7rm8Xj/6/Z22o6fuePozyRbsvgLzJ9Z9Xvri4QE1eY0xbakDHei6nSI1O02pEROO8P0Pbx/0CzJ0WQx5nCj6aN1psY1G474bzggoKOmjNXPSG+wqjx9nZmZ6x6bYR1v8fpDfgjvchYs0aUuGZabHxy5epR4eHsoH3o2b8/VkzPvkXuJ9//rls/D2yDHMg6libIoIxK/LmtaCHK3OoQsOaw6jHwb+2869+PRZffvl7+c9v+/+jtCHP/HQ+88Zupax56UPAO+++I7fpXz7aAPwphryDg8PGu0L9A+tdM/ZwybZi7XzxoFLhyIZHOHASGYJdeCiKPwBh5K6Ft3k2ruBzBeJxekEmIY1+VuEV7FJzK3WAcayM76jVctDidoWs3DLuN7q8um7GILs3HH6WyxV8olHqTikrg0AeDLX5Zbo20MZl/pkGQ/ghqb00ixsyv3Z2dtUhgylT5wYRLl/pZ5X3ICOTbOtWiK9UaNd8G5DNNfp9yVp7w+W/vyVsWW7gInPZsNSSzfQSI+eKvNUMCcGHooG1edygNNlbNwOwx/8S+dsaFVaUH2mLYkqmTxX6iiLiDiklzehLM1bkpEQ45aTAdZuuw/PKMvXll1+2X5M/fPSQPg7M6V0dHBzo+MED+Zez77//AYaQ94hnXWTv4ENXpd8wTgpJ9KFCrxER6jk8+2AptJrbuVkwd5dLZ9TO3pyD8p6C9WDBGnPeftl/Dk9u6f9avuQy3/yFD6ddX13KfBuZE05bMx9XyOqaeVEQINNhULm2bqKP1k2HzD9/2cH/1/U//uM/NiOw9dMcY1zOGRqej6274/IvAL5KoYik2MDyMkDLDbR7/n/zzTf6/e9/33Sjf61q+Esy3337rawvFsjBllbxRIRMX0ohP4ycWjMObOFGIMhOS0Nea4OarHteH6M7PDZvvfXW3f+V3nedItK2lhfciFBEKOekZKREWMjd2MbcPF0yRpbL5m5lFXdFvPtxyT71Ejm8Yc/i8IQb5uiVztGNp6cnbZ46v/vldjrLAnTZHxFK9BuHtrf+kMfRY2uZjwh15DcqclWYD7VW8ktB2VYeNxJhZEghHlojbwWCYUFcykFfM3XllsVyeMWFnQ3Yno/iaXVRx9T+IH+Jw2kn7Hus4z2+ZxhWPNbWkZ7fzhvUGOFPKQLX9OCmlFqb+xjmbfT95S9+IX/h57333m3xluGy1RkVSjcQD11Efqc4gryxAU57HW4ePux/GUTzUiWff/qLmOl1cI1/bt2u468DU/YqJg5VTa6aKz8wuwLr0BH5stwhQUqMofVW33fTlyz2dpuuOn5wrE8wAHtP8xH7zaOjQ+bMyDZ9pYhofuvma9apJfNlwRrVwlyGeI54bjX5Zu2ojH8baL30UA+VqUEvPdBaxT9cp+Scmy62nPmLILNZ72h054AeXcr6Zs267qYiBVUmEDQLLyKpZ13oul6W176faY9+7m0MyrvsnWfs5XrS3U5KueXLuPmuriQqVKSklLsJ3UypN+ZKXPSmfkcizmePknqVyOxzswYlDRiCR0Mh01ikySXgPYnnSGEu13v6vTpc1frAJ28L4FLYfHkJlTA5zLWX4CKVOFzneQOo9e5t9fBBVgq1d/OxyUJaq7AFC72qCuhtkMOF/BuwTop+iXTZv3U5d1cu7CpnxDIsVdgbjOwRjIHz1poLtwVr4dX5GQbfZzp9+kRPH32vxw+/1ePvv9OzJw+Jf6rri1MtuD9Y+ovSyxsNrQ7qo05x5gzaCNoKzkQ+FyXo24LRgPYyYXP+EelvRqXHBdx37a/UUTfxdvG+8WUsYGyBJ95X+GL9qunpS/Z/N5wZ2BOw1lum23yFdo9tpKSMHM98lmU9393f0z7njB1k2fEi3S3fISYC7sJTcPp05OR75dNJ9/FKhp8csSEAzvzkIv8pGbd0uvGQee2xqczNiFCKpGjY5DNztHkqcQ5vsYn+azqh2FRv93XYJP/VHbe9bcT+FxGNziDD60B0eyfGwXVCBZVSVJinXqM8N1bohsHrFXEVvcHMYXw8/wp5KfLa1+29NuHFSDf9YsyfGfqJ7f6xrUAn6oJ+q+HV4m9u9365SsCwbG8xsmZaz3iv532gzyEL9vkL1vMb9rw+hy1Y029Y528wfHhfuHA692XOv+JcMnIuK5wPXKcJZHspMW9CnjfQhr8agn4RBpDSxo+uETvF4dnETbHTp2Od7rL2T+5deTzuEw5NUwJPAc5pWbGUGPY7n/0GOVv+OxdPK4brsoJGVbdrJIm+VOLqxh2JGatY1wH+Af/oPrJPCXR0Rkd387kmw++uZjs7k599QtfP1eVOwf7AbYzskQbGYYCPUqin/Jz8O/fuSUJSov5IoYYIyVDwT3fPtp8RSRGkhZShyXD/V6yxbQw5o+WctM8eyOfeHdpLKctjOEDL2MbT56RRa+hacv72vm475lTd9mPHDx60LyDN6W+w/mzLT3XAafhyR9yPeKr4xyCYzvtYsRb6XOz//uv09EzXyKLlzvo50eYOdxhHx0f0ZU8Ou23f6wzwdUvPSH8yfJj1M3V9D086kMkPIsGrJOt5IyJEBK/d5hU++bFs2x/hT7X4aJ9qT/jTfQbuQ2ENKazzIzpsgI+G9ZrdgbiyodF5XdRfYhzgv/0de/LZbKaOs6HTR/rQQLrLNf8mznVtw27PcBnDdW1d+18BtL4St434oTTncbph/xtgnjmp8QaP3WCcm8GXss0t4s5a8g+/MjzL7HmS92426nJ3Hatr+Qd15eZcw/avq16daE24LK9VsSuE7+LZu4XBWhGvgbWHhy6QtYCWBHEJv1reUant2HFjwD+wpzVGCXoqe9fKOlQMxrRQBolVG37mZfIAWBFWEluCKxYPLbox4RJqsfRbFSY43OKdZjiC+G2681Q35Djg5C2cPbnhhrQRaAtzUGW0bKK1SjlefA5ton+q0wgh88suUa1CbdtxxMtwmuH4qYJGi/kDQc2Pu6XK/YkITX1yP5J0r36SJMIRIV5N5e7VS128xP+lX7cx1el2I5IiECEaG5nEvmhZo6RKExBGnnjnjgicIC+UEjcy2YfNhPUELvBhwqQRPOqdAAAQAElEQVRox02a3cIkoDBlQ1ZqKeXmRiQppvoqclGoo1K3eCKiyUDHBVRG2RkpJRRIlhWJF5aErJhO0zugkKaiVQVPoc1CfYV6W5102y5JqqQRLTI2FJSQL48GbwC4oCz0X1yUMgnE0Vc7ObQLnTMmZeZAVjnIrTH2rp49ld16daFYXClzyOu4QMgc+MThTTboMukzhqts42/DGuWwRjmMGN5G6q+aw4YdJu8OE3YHRdFTNmFM5DSocnGmcn6q8RKXdrS4UWLhy/Q3M0bBmFVo9TeGR28w8RcmuJjYdE4Vt9LZQt4RfwFWzIU8lf4Io6ygr6KU1tdn6KWnur14rCVoRmCMwfX2QkF6oi8dB9CeumwQz7gJBHVxiyLTYiT4nmkzEZ8NaMz0K49LjN1LdRxmM4bgenuJkflsAu2M1+f4L1RuLlXNA8p0KMAe/iAObYqivjQgN4VNR2WhTiz6Hcbf+fHb2sEYvHP8jhyusz2tU68lFxVD6sSORXlnTzPyz/cPtYMRxZhhPE0sopGS3IZ4KkJS6VehrwV+VlzRB/czaVAGfYzqQMaQn8xDeF8Zl5Gx9+Hf+QUPwqDO6Q0cAP3VSFkl6OEWeaYCau41EueWnK7OlzK76nf2Nd870O7eoXYxAO/u7MiblVnuoIl6kYk1G9obLnMvnjzWJbg5eSr/afJgAzyDvhl9ydAajEHYhccep4RcQA2yWRUqoIoVQ2pcnz4rTbyAlovc9KWAkfDawO8xsuF3iKyV0c00wP96eKz89rvawSixh2FtH+y9957mx8fq/KdGu6yIoD9VPbybgQ4ZKrdXWi3OsblfaFhealxfw+IbVcuujb+MgxgXsdhNGCX6MYG+EJo+8dAPPl//klbFB6l2Q0mCmglJFX/F+DvijrhDQ0fLvYaYa0w7qnlPCKHUjL3HSrNj5f5YqTtUdPsSxuFK3ho9FHbUaWRcUIM4aUS/FuZRsSxWqckkvBiQw5ExLLiV9AlVdqlAAzLgS/6HDx/pd198oV//+tf64ovf6+HDh/LFzIhe7rpOMzZjPXKfUlJGv+5h/LWx0b8U/LwZOD/SgwcPNJ/P24Xk5cVl+3XMLcYxl9llo+oLzB1k0OE1OtObam9o/Uuyq8sreXPu/KbJfYFKtX5AqP0wtoXtRoQCuVEQMnDuv45qIB8kK6UASYlwgS+t/sYrakaWR/jTaGI+XGL4sHHDxt+nGIBP0NvnzJFr9LiNfSP633X38GWPftmg/T4yacOvL479/wj+7LOf6ZNPPm2/IjJf9vYPGm/6Wa++6+VDUIrkgZLrW2FQXqCrTzFGPHz4vfwrwz9gqLMB/ttvv2v/78sNh9Hl7fbCd42hbAlW6hgX/xnLn/3sc/3il7/U5z//hXxx7V9HOC1SwMFQRFIk0NxNOEKSoelpPGlk8TFFqaWTp8kVdSFzZGMsyEIclcuPvc3Fs00v+I0Wdj2tbAixapd9NvI+efIMA/c3+s1vf6d//49f69///dfI4W+bHH799bd68vhZMwqv4bsiKwwlqdWFQxvb+u2ONGjUlg69jSjoFyBvRKjvZ+jEXe2iY+bznRbO1osg4M/IfBoh0rJov+dLk8WKvDDjKjJTNnLk9dEX/ktk/Qa96YuDuwuD20X7goP/zPGCg+eCMb5l3V8ub7VCv7p+wzIwMhfXzIsV+4olRrgleTwfGvD78OQ2c0rynPQ8iqB/0GR5ptvyk4jLOTUZs4EjM1/F418S21B9iVHvHEPs2dm5zpBr72X85YS3mL+zWS+3f9bSz+Rvvq+hx31PKcSrSv8Dz87OHL3Qq7D23WD0vbg4l90KX2bzXrvWz+RbssZdMqf86/5r9inu14p90S19Mq+uuQC+IX7iyxKZXspp7veUd4W8jMgbgyePd21h9zki2mH8/fffl//0/H/7b/9N/vLDz372s6aPdtA37n9OWSmlhoCmBDzOojzsU+HD4zyiI6VQIn+Qx2NjXj16/Fjfff9Qdk/h24V5eHGhZ89OZKP6H/7wFYbhL9u8tTHR/XLZCNf1vN1KO6YbJtIRTcARbQawK8rYHxEyHR364vDwUP5l4mf065NPP5WNwTutb0l+XK9dIyJw4BUvnsY3pxstTOOVMbJ8W97WyOESeTPPLcN2bdTdpjnc5Bfd6H55vDyO1tfX11dNRq7RTQvk2/NAND9HjiwfXd/RB9OI1MBby4rbrtBgnjtcoMUwbYbJpwp4U2VeVZdjLpreFnZ+ZG5knXddmT3A7u4ucsB6Sr4b5pjXlBvmomXbeQISXK/ruGVO+ssQ1u2PHj2Sx8tfuPF6Z5nzuFXGaaIFSigYEUo5q0Pn9+jbvHEPDg6arv2nf/rn9qfG/Qv6jvFy8UYrk9J+3X/QSy8Ei7vKYPk1CBfKGVPZIDsd0MtwvETWBoqSjzhoVZC3YRNmUJzuphvI6TDOa9+WRtH7eR13H68tuIkMMm6xifoLOlSO/OgeIJX6HY+ziXd6wMC7NPxMBqLJh0xZrgynp5Ta2M7Y5+xhFD06OtLbb03/jYO/dOH9TpuDH3ygDz54X8ekW1ea8Uv02A0Xc/5y2DX7mGsui23YmuSotCblJ2hpA3yMiBrkOL30QKJjIkIJPdToY20yfb4gnbPPctzImmh97bbE4zgc3qBcVm4y27O+GTPCno+ZcCfX0eYN698MmZ72JC6XGi/6fqYeObesZ9o2EmeN1PWawDmDPP6Cacx2FDYC93POJL2GZHQakNkxUnMHBW5oZByeo8BCoxJfVJjXRvX4MM8b8yzglPGwtnnZ/DDoJbeVcblXUKnG0Ma1/yVsy7hOPX9ohULtnT5aBOl278CE9ZqokYSRXhaOQqX5xT6hWk+xB6/sMbeXaaKfDaQHEGfrIF/gijOkz4Qja+TAuXbF2nhzcaaL0xOdPX2sZ4+/19OH3+nk8UNtfxV89uyx/Mvgy9NnutoYhVfcMbh82V4Q0o7PbYm2m2ua4XHcg5q/Qn+lvwDe3+er4NNdHgaE3ccmL93dvI7beF9xzF6PofWw1w/r3ZPNL+n9F0+8fgzwyemFzIHsdMig982W+92DfR09OG7G39nOTJGSvGYbJSCZFl/UWUTqPwMQ8ld839SjF5t8U6778ZQww+54BA/hu8coIuQzSoMSCS6nyW1lkA9exIA4PLzW+WppzvuXAO1taHNtUyiIeQ7H/efANNByvAjYRsRPe9tcMdNAZe4VdIDlf8294moD7/unvY73wEVoLiqfPvHce03IveAbvZt8jJfgpNrjuD8HrZK/7Af0Pe8lAWpHNJE1PI1u0zv57dvCMc5X+aiNp9Md85qz1Zpz9mq5ktdn7xOtg4xr9ore116xjl+yt/f+8Irz/hX7Wqd7z7janL1HzmmF86FhPTVu/IW9Z0E/1gYobyRHo1RtTkB6i4PCrXvnfR5BSWLJS0nH1jvX0cGHgbOJt6/yYbhUK+9A6z8hu6Q7TfYDr04V19laEh8EpReUqNuxhBq+ywqxHGik0IBn3SCNCHxNWd4HZM4kHcjzHdnt7LI3mHNPssPd6c58V12P3kafmG/jUFgGi1JkWc/PSOv7Hn9WZu+S0O9GRCgi1Pwtzv4pLiIkXvfH3pbHHonuVnlMfA7Y7pOcvguNu5wZ3GZEkrOHQk6LoK+VfjGeLuNzjWXF/ojgnLGrw4MD7e/vtT1UpNB2zEU5yTWFhPt6SC1J0EeBgoxWeGk6DaLlvlju/Fdm/EXtp0+fyOeZJbJr+fQ5JbMP298/gJYjzemPqLTxFLq3slgYVF7qIzWS+m7GmX0Gf/s7/gbxkulVe577WlBT0hTrzwb4EGHflNx87YM+If+FfWnjuc+V3IssODsannemfUm89dvAXIIFjL95Po2V55T5EBHyeAjX/CjmE52x32Ucdj7zznFvgt70tLF6U6K06Y5+7Hk5n8MNm/rtv1+Hw83wS3omoaOlTon768DGUxScx2XDru0d2DnWl8+0OH2oq6ff6erZd7o9f6LV1akKd9x1vVCwZwz2dOEfY8F7wSej4lbCdh2W/eSzK9EOTDQtSK8cruwPKzv0KtaZ2KKoQuwEciWQQ6XDM+vVew4cHih50BpaIxSiyruXAWz+5k5Nik7rpaduBrcyGarraR2oqnZJ22Z3NRGhiCQLiEFwm3zn3ityF/eTPAzM83yB900g6Q1vbY1PFdlb6FOhT8UuEbyKiJeQCG+xTXu5gSDCEHx5DiJ5p/bw/OQXEmgzGqSQH9Nm2C/iIhwfiIvbq8hP0YCS8eQdmOjua0QoAqAMI+iDyE8lhT43uSD/SN77fpfdwvFeUCtjTSsK6vACEBGanqpCfRX+VVzHRYQiQok2c04bhZYJNzS367qm8GYc7DOHWBf1RmBA8Zi2sqlv4lxIMt3igrE0FBaoygJf6Uclr+zSl7IeVKnDCMKJ+Myk6gFHYM3YyGUuBiqHt5GL0TWHN/8N9eHsVMGlWU/anEPhnMk748C3/al9xtCWMfxOWGNgM4bJAMzE7KNoJ0m7XWiPibnDhJ1jUJxxyOs5MGYuYguXrWsMCUvaWnNwLGxuRJrYUE5GxyUGsZUG2i3QUKFfje+j6LkqimAkXBpQBCiNQn8qeQtGwAHj7urmXIuLJ7o9e6zlxVMNVycar0/lPwMdm18A52YAXspG4Ez5zMHOmPg1KlFvgm8TRoy9I4pkDVZKtJOhbwZ/5lrDT+Iw4tEYBu1r2SDcvhFzdYYyPNP6+kLj7TVjcov4uB+VkahwTHBIWiMnazYUAwug5nvqDx9o58G72nkL4Dqcdw/ktIyxdIbBd354pLnd/UPNWWht/O1mc0VK8KnCJ6Oo0IeRvo3w1/wR/kAZZ43qoKJPRR63Ge4sS7OojOfQFLfgqRHwIuC3LKBtptENWhHySINS6lSjU8Etqcd9FTWzsep3ld0/jL+z3UPt7B9pd+9AM2/E2DDkSLRbVdgIr28WumWze3VygvH3CYvMM42ELbdzxmtfVbvQ2uP3eIgxEWMShDO0ZtIT/Ut3NFf58af3u3cgskaoBn0CBb/hiyEDTmD0TRqgbWCOltlcguZ89Ja6d97X/P0PG3a45O/ffluZcYk9DKezXjVRL/yvzMUEbR28T8yhkcVxvTUAr65g8Y2qjb/MrcD4G6LVALhisRNjNbkFOqvcB7O+Afp/8KVPok8SvN3AfkaZ4cwqGH0n429Ha51GDLkjBt1i42+3J/UHitmhAgNwYPwNjL/qD1W7A5XYI/8O7kxFM+jqQSchCzUyLqDNCsGWw2peMDb2F2TKGOGJYb91p11vzm7ZmJ1jAPr+u+/0+zvj7xcYOR7phsv8nLMOuHA5PDzUHgZf61Bvzr1xtgHi448+kv/c6gdcijqPda03ydebQ5Trd3vz+Zx6Dtg478CmkC96zjGe2LBiXGIs9mbXm0LTHciB27YbEWrPpn9ONxwXKRQR9r4IR23g5Iho+ciO66yMLzwSnKzwa0CX2/BxjV6+X9GgPAAAEABJREFURHeewxP/mdxnGH5PTp7JRrJrjFSmb0RXJuozL/b392Xjrv9s5CcffyIbw2389a8QP/roQ72DrB5wUOhnM6WU7pCz/WFC5Ppc7xWHzWdchH3//XcYQ7/Sl3/4Ul99/ZW+Y2wcf81B1LwdGEvr5VYYOjoMLG/Rjg1Df/Orv9HPf/ELvc8F9R60ubNe50avXwhIRCjlrNz3ylzkZvwRSRGmxdDmgdnwZgoEvvsw10AljvWwgkLdvERSB0XtN0iirGshL/EDa+kSvXNzcysb0E5Oz/To0VN9/e23GHu/1H/8+jfN+GsD8G9+80WL+/LLr/Ttd9/r6dMTXVxcYxxcwbPKnKI56mzt05DbM/CKIZ3gdJmmBB0JQqCDcETI47e3t6+j42MdHz/QHodTx1m+MzoowRcKMH837RCo1OIIy3TzO9xAHhr1gcYyv8AAZXluwBjgg4/jbjH83rA++7JhQZ4lFwoeU+9HfMmzZi0YGd8Jozx2Tl+yV3C9hsMjMmgaIMnk0NcCT4xRHgvRR9OfkLOMcczjnJC/CPoPg0b0wsBebMEct2z5ssPphml+grHz22+/0eMnj3XNnDBtEVUddfV9J+dLKZQJO/4Wg9oV8+MaGV2zBqYcavlwl8sF8+dUJ1xM+/9YvYUH5pPjb6j78vIc4/4lOmHRDM9ua8nh8BbalvR7jbwU6N32N4LxlBThNvqmV6x//Kd3/+mf/kk2AH/++ec6Zlxzzto+EaFISRS8B8aN8atGkxXCCJHD5tEth+1zdNOjRxh/kUEbCi/OLxudBT5W4PEw//ylDf8y2PCvhJ33krV0SV88/7R53I9XIciCvriPRFxusDxaVj/44EO5b/6lqXWMDVPWxda7HhPxRDyvQ+H+FGSkIBeF1EJUFVkaSFVBbgfWTo/barVsvyg0zR6jcSOL7qNl7waZvWbMrsAN43PLuN84jrG/RG9aBiw/zi/aNv9zTsgLAVqf+l3wSRHEweup/TXyO3gUnuclNCLnhbG3O0CLZWPE9fiI4imSXP/0JYfU+rJgfk3G3xs5v5tJ0OC2HbbMn7Mf94WK/69fG4BthDDtprsypjStVg55CdpIBBL+nLMy8m89sbe3qwcYCD/55FP5Ly384z/+k37+81+0C6GBuVWoB9bCe5nNd67Qm8S0OFV8BvWHQrILxGN6qWJTLkhKajSkjAsiSYZC2wd2qkYoiE/JbpA0oU4O4el1syLO7suYctwj0fk2cJmWTri5r/lAVbwQ+3L4hcQ/OmBqKeT2tyA4UWtPbSS6zQainA12yIA9xCBBrP+FAdpChJ0vp6Qe/T9jnHcxBB9zufHgwYOmT/wn8b3Oty93ffyxbCDuWUsL66vnjL/043X8inl/jS5csr/y3qIgw00vM0Buw9C9p4Unwu7FTt5gLENB96rsdOhcf7Fib39X8525UkbuqXdkDg9ghBaCEpkTfUlbecmZudKBRFLI8aZ9zt7MXySx63Amv2F/P+vVGZyhc+4oA3CDvUPkmaLrwVypA1zyJhD9jkS4kKekTiMYIrOHTRqhqV0eS/iNqhFiJ5Q2fwfm99jmfZHnACOlBvIR0fjQ4gm/zjWfN9DWfTnftp777it5oPHFN6CDcaAPeBRMqPCQQEcgOzLolf2Bm9itJ8cx9qJP1eDcxG23wnGcscN5DPK1/JRzeTnfuJI4+wblCueZwevmzaVuvF6esSd99kSnTx9hAH7YDMLPmjH4e+Ie6hxj8OXpU12dn+rm6lwr7iAGDMmFO4JKXZV9htsI2okNHUGnErAb0BT20zeIoMd1A+vuCls2gG61PJswKeYQzmtf5xL1enw9Ny5YW5+y5/VfYGjzhbXSX1Lz2WRAlj0mKaW2l/AFt/e0R8dHOn77Le0fHSohlwM0rOjPAE+tLwvzqMo9AWHQk0ZU+6B5u/87ob/682pvgvEK2v0xkIWc/tSdC4umgVJEKFIoRYiA+CRRd2jyT7DF406vQ4D5oftopYn/I91QkigTYOtGELqHRp/+s54EZS9C0BxBHBAIh+8jQiHJe+dIMNuMlLVcUVsrmPMDdxlrDAErg3uXgbk6er1q+ZyXcuJpTquNwH2X4Jve+2Xs9zjpftk/x/+mRv/c+DfTFEHaBq076KRqXgHrGusS7+28RvtXvj5/XbU966XsXnNfYVzhXrJ2e/94RfoV4Rv2uUvOIS7vMSmsTdWKxm0YtFGte3ALa+8WFb207XFt/GXaNOKItYvDUN6pz0pc5YOXjO11DkDf+BTjU6mHbC52hxav6XmxvGXE8XYnmOxCSYfcsOtyDlG32uO2AO2oxaE7mx89StjlBwpNht8qu4PEXSSy3vdK7CWa0Rdjbw+a8Zd7R/vn3Knuct72PWRmT1CpZ+Q+wPwSdfsM431113fKOStSau60t8+EQymFIiY3pUSYdsMISaaVSnEjwp/MJWj03Q7rypKzjdty/bsYfnc2532XK+4YJVLKStQrHsuNja0LzjcLZMDjT3Tb3x+x9vjL9Tv0zfkLY+/83m+ItnPe0uYSRvCxBV5F+8eHAxswKjDFdRVkZ71ety/9+/7HP8bwGcVnsDXn62uMqavVILe/zz2P9285dwxppc+lYUQWDYabZra8kcznvp8112VSyoqIDQ127vtFnVOcY6dszafpU80VT+Cb4DL17u7CNC+4Z77mHsR032z4uWRM1j7bQ2cwrpkxN6hKPnsPXv8n4qnZsRNMQwQtGS+kTO16Dkw5X/x8U3yQ7bWwKL0p7aV4gq++lN/W68TmJ87qPjGn0saf8TMCGH6FTaBiA+EcvFqo3Bl/T7TExnL97Hvu6L/RzclDrTAIl9sLsbFTGpdK2BqC9SGQw2A/J9w7IEv2V8dt04hreeEvkqHE+hNRCI2q1GUU9qINMao4LQfCk8ThSOE5ytmjt/GXubB3fCzu3n2IH7WdCI3hCLQ7b1CchkI5pwkpWpgWPXI4taFQpmwUqgV4hPBWl3iohHFXRICkxGSNCBJaFbhwlW4Qoi6RRzxTOp4/4f2xsqaZ1txsq73C60rbz0Eq4dL4MrKwGxWFY7IjAhqnfqSU6Y/DRqts8xG4DFNro1KXPXaJvvfCtnuhP8Yb0PAcU0nX73a0oSm1PFagnrgLDrYrLsecw4fE2WxSKB2H00w/ImKqhrEo9LVsxnAb7fEcWUjXKDkrVrue8M4nhSKm9sTjvIbTCnJhv3kaEUopIUsZ10iKcNkJCfnK2ekdB4hes1nfXMe7njWK1H1xu64zUTblTB3Uo5CMMvG98dad3SBFUkfdXcJNoSyBwgQuEhu24foSO+Wp1hen7deUI4c2G2WDg1jm0qxjMZqxqevZ5PUcXjqQOfAlg0NfZhImTEWZSZhFvfAx4RoZP6pePWH/2tF/WtnG5hnl5tQzo1/BAjFwIXfLpesNB6wb3FsuvdYYggcUbyFPJW9lDALa6Tq9LRxMC6wdaWHELSooigmjCvkHaF5zkFxxEF1ieF1enaKDzoQFFgVwozwslDCydSilDBKG6aBPolzQ12D8EszMtJZptLm077iEnPjwm2gzkS+DDj50KDa7Pf5MXa7X9Rup/Sr4SiP02AC8uDxrB+QbjMHL5UIDNPtywZuUgfbWDUmTkXFXgZG03z/W7vHbOnr3Az344CO9DR6894EO33oHG+SR+p09RdczEkkrNiwrNhQjfBtZuCxHBsxRhV7D/oDWhLJNrdQouxl/RpH2uarDEBwYIRN5+iTCFY6Y90BVBPw5AZor8uZv2PmXviXP1JBMU6fBxkV1SrM97dCXvYMH2tt/oJ29Y813DzWb76vr50rUE8xDoYMGZGCJwenqFKPK0ydanJ2psDAH8RnZ7BmrOfnm5LeMZeiMl4H8MTsgFXolXEksZmq+JlUS/mrQdsEtdulLMVJWzZ0qvF2nTislrelTYLyeH72tA8bj6KNPdAh23/tQM4xcsX+okU3muksac1Jk2gnL6VpluNWAbA4YfkdQCQtZVLmVLIfMDzEuwTjcAVlT60eB1C2qJBAA3097TQf0RJboS0Qng5HWyPgMNWkomRnd0dpMk+F3VzHbBwcTMPiGkQ+p4wDsqcZcJcjP+BZQ0TINbgd+kQnygraSkvkRocKYDWyeLKOVueZxJ5PKWFRJM5zmTa03lr//4vdqv/r9/Rd6/PhRM8R0ObO5nGuXjfIeht/tJtNhGx385y4///nn+vTTz9rFqDeVbvOaS08foKzTHef8Lj9ns5Cpc9vuBbro7OwUg95FO4CZFpdxumlNyX0KpWSeTn7xhEEfcehz6O7fJs7xL2Jax/iU9dh2LxER1B3yMyLnNmRcchl1enIib7RPT091xpy4OD/XJYbqG/SmN7LesLqM17vDg0P5V7c2gn+KEeDTTz+BH582g/j777/X+DLf2aGdjDhBgXnPeBRgOsyvFQdL8+ycth5jZPrm62/09Vdfy+73G4OTf4l5xWH0Bt7ekn/EuBARmnP48J+b9mW0jV+//Jtftl+i+ZdLXd+LFjegeYhu0hxJ0RAKeCwFL9CbH8h9XoEr2cCyNaKzB+ixLqz4Hef8E6DAHtqIlEX3ka3bZsj96qtv9NvffqFf/+a3GHl/r2+++Q7Ze6rzswtdXd7oZnFL3qUuL69b/u++e9jy+JfQjx49QW4uNaxH1Rr0EUCTaSnQYP5WwpV25fQ6kT/1MBQRStDT97NmPPSvKi3Pxw/e0g6H1tlsLh+sLLe7HBJ7eJnJHxHyU0WFBo20/tq/QWUNmA4va4yES/qwkGXHFw4eO+851ux51qy/lvfl6lYLLnYtf0vG1nFr0oc2fwfddx1v49qF5875GTy4aPU7jymKCMVEoMyDAsML/PC4NPKmVOeAb/AE+gf0vGXrhHXAuuBbDPGNxxiAz87OZbo8tlStNp8xeu0f7MGnOXUU5u5FO6ReXl2osE7v7u2gM3bk/Lf065w5fnLyjHE9bYbk9n/O0s8FRjq3e8kexQYT82jJ2tP6v1ppxR5qxTo09a1SXzBmlt2481u3+Eso/j9+bfj953/+Z/3qV7+SfwnsscvoG/G0MaKvBV1f4MnI2j3cw4heLKRHROtjx3gPxJ1j6DU/vvzyS30DX/xr0RsOso0m+GqeUox+V/nS2l9quUBX2PDrcv6T7f4Vv//PYMcv2S+7jGUppSS3aXqK64JOvxHR+pnQ7yll+ppauGOd9Hw/OjrWB+9/oJ///OfynH/+ZY+9Rnumz0aifiNi4heOmCWM2TTupkN3T1WBL8aILlwjf7549Hjcxy3jZh24YJ9gnXV1N3Y3yPBCS9Kd5r6eoc/O0KGX7DHWyLqb6nw2yNMY6m5trdDEugQjKzR4rEZc0zEyB0qbTwX6Ro2MmePsBhV6/I+OD9scDnTZOXPi8ZNHOkXm/OUBKpbXMcttggEeN8vc02dPZaNv+yX3ySSXK2TP/adaRUTD5JdcNsFP8zWnTDip72d6++13GINf6tKiXrMAABAASURBVL//9/+uf/mXf9VHH32E7O8pkYfuaPtUPAZOYzs9NmkbP7Gb9lLOavVTPqUkiGCweItkWQmp1Z1yVgaRMlnSBPJHhGLrhuOdHpTyyOO01+Hm+cGPLb2vy/RDaa/L/xeLe4V0U7LBXVpV87YBqDR9HwTbez8O5spgVFzGYGSCSnJKjc9z9pt77IMOuGg7ODiQXe+BPN7+4tchcXPOvxHBHFiyfl3pmvXasnbFZbL9y9tl0+WWscJ8t5zfodGkiW7q0L0HMhTBp7GJj4g213fYW5gW0zSb9W1+tHlJ2wNrciADdEWF+TQwl0bi3GZCbrymdeg5z40eWZ5Tl+tzX11Xm6vkywaylhPnCxCEI7LCfoxvwd59AueLbqbAAJz6HYnzRu3Zt+aZRvKOkTSANRgi2IEL1DsUxsAyXjY62m7FX6HdfdiiMj4/CPP2NSivKwc/70vCnf9e3mmiIhvk3fqbS9ixLqMNcUEfApqba7/hMBB+4bZ0u4TtT/gbCNud4kYFaykbdiVc+wO9LM6ylXN0xYhb2Desb6/bWffy7EQXnO8vTp5i/H0MnujMxmFw9vSxLtB3FxiMr20M5ny8YK1esf4Oy4UK9Ym6Az2boCHTl4xuzohcQ5Iy4/UiJOtEohURcGL7VgXlt6FX3UqUuSatWeMvmRvW2ZesI75P8l7EX9DxOrJEH3vdsK4XdUZKmrEvO7Lx9623pj+7ubujQB4L6R5fhh1fyy22faphP022d6KsQmEL/v/RR/xZfdmW3rrwrErWGYbgV2LOhiHnMRw7QfeeKeVexF/QG61t8YmPwY17UHuIJ7V5/w/7iNfSQyzvRDIM14uozMXCfcvA3ByYow34C/cXlfiKjtIWrexrG/mJkSbkJ2b9350N0iJCES+CiBcoMT8sr9YXxsB6Z11iHeIzxYq9t9dg70+3a6T3pleslQ7fsKfdYsH9rPe5t6zZLjtSl+uunAnczsTuqoCCqJqC+J97pkDLO3n5rAwXmcmEDz/lHCTlta8rby28mtqGneg7F78rbO21yNYCDZBAmLf57bYU2p38ROPhpTgpxEMefsq5beaY7IKK3/p1JM+AZ4AXa9bm0fHoBnkfgH7OBvcSHefonj3TjPPznPujOe4OmM13lXKHfpnOTCN7+lBSz16i7UlIy+j0SeeEIoL8WSmlhgjCydiGt67uHo+V4XOE5eCW8fQYrzE2ZvYyh9zbHB0daYd9neuNmNqJSK2Okb6tyOuz3iVr1AX3Qv7VqhTs73d1zBnMXwg8PDyU90/mmdsrtZIjNNFOXdQrYibo3hPNT3YGQIoIygD6aPpSTqyPa51z9/Tw0cP216XOOE+ZHsvrAmN0KDiD78g0+Kwb0O77PdNeGJ8KzNsB/kqhRN1GxMSvlLNaWynL8UZE6Aeflhxytngpo8OOZ2haSkU2Cm177qw5T65Y7xtY1z0PHTdu9qMR0WjpZ72m/edMbqSNH3UU6hINBJVHhCI2fSCcGpICNyLkfmwR4byh+0+bI9uIuvW82W2lne8+3pz9jSl39WxyOAzVygol6k4jH9gWhG3Be7vC3m5cXGDXONNwfaLVxVOtzp9obcPv4lyxvlZu9pU15b1fLNRUQZEQyO1ux36xloh9poiXhc5+w2FywzrkT4oIUGVjb2FnPrLWDOwLG8hfgjzM08y86ZnTO8yj3cMjzfYP1GMITh6okcGqCJ/9ZnZDi/M2Te2JCBoK8QE9tcH5LTB2q/NDqMs2ojU9EQGhQTFYF0ke6IiQZKg9FKM+StUWfP7xPMvzuL+Cz+3TOgquNIwokwFBt1vNxNY3yWRH0IecmvBn3JSmfkWYWEOvPFP9tPBy/17J+cdGvFphI6NVM9FSEIaRTciaC50BQa0Qk1PWHKU/4wBsZZhRLFM/XMZjK57ndVOE8akb3oy4WxTipYhQQiIjEGEyu023U+FdJbyRWfIl8uUN73BTIi7uoM0T4Xwh05RSbvknOrvW3oiCMSoyS2ltISWJ0IStXzxTXyBROSUumJJ63OwsHltfWmLkXXDgWpw81vL0qYaLE5XrcyUuRDvSbVzrkYkO2ejgaaZcov0G+pnoJN1X4iMiFBHiAySFAIuuNx5NccATl++oowdzys9c57BUob0VC9gNB79rLuMWXByvbBhGGXuuTX2WvGClFNQtHhQIdZrXjBKUVPhU2ziNHEBXHBoXGFtvOEjeYPxd0q8Ro1vYMItBM2vACD4qoUCyihK0CB4XUOnv1GYoRVaOjnHpFJE0tc7npm/uHxKggJYEFT4cG5nNb6afnV3aTPQzYQS2AXq4Pdfy+kyLqxNdX4KrMy7fL3ULfSs20SsMgGvKraFroL8lIQNcViQMvLODYx289a4evPuh3nr/Qx2/8772j9/SbG9fqeciIyWtoX+J3K9Y0Lx4uV9Y9RTEwyBp6zIGMmiHSJGB/o2TG/AE429i8MLIVZChlOl7kgQqKDAAVqhGyIq3pKSSMpcpPYCePFfpdlShP3o2Vf2e5rtH2j94W/v7b2kX4+/OHOXc7SuLBXWoGjGq+IsJa/iyQiZvkNEb5HOJfNTFlTqMAT3jZPnpGbcZ/bFMZfoCFdBBHdDV6NnQZfpqQDA9pCeaOpAZtyxh+KyAHmskjzEw7s/Racz0pZtP/bAxnnHYefCuDhmHo/c/xv1Ie2+/rzlj0e0eKHyxFEnebFXokkZYvVIZb7ReX2q9PNPq9lTr1YVUbmAnCyQymRj3JChEnqIG9AFSoyEEsaBMCLt4/+iXeqCt0scSjBOG21F2eyiYMNqg2+1K/b5idiCBmB80fxCXGK/Iewr/MpiyldEzGZCtBvoA8URVILgeIDUk5CMi4EVRYfyMSqGIUAL2DxxmvIG8OL9ol+A2bvz2t7+Vf7VmA4d14Xy+o30W9V2MPV3faYZ+32OBPz4+lg0un2Do9J9XtdHzbYzyGZ2/Qq/doFsMX95EhHY5AHhzOp/PaT9pzbxx+rSpvsC4dylvzG1YcNoIzXREEfQJJGQ+JWhP9I9wRIhE+YnA3zx8bLyyO7HlXqQa38yLkb67/yNrmCPNjzW60DSZH6cYwZ5hAD5FV56fn3GRe4GB7abRXZgXbrJnA+Q++QDwnv/kM5f+n372mfwr6A8/+FAfvPd+MwofcUjwhWrOqRHgtkb0ltt3m7fMRW/m/X+6PHs6GSRsNPr6m6+bsckGCv8y85xx8nh582y+jqwbucuMz778a6TPPv1UNvx+/vnP9MH773MgOGK8ZrQp1FGBD1JE6PmzZdAmbuO09Pv+FvEjH1RVS0XWiip9K/jdT5eKcGVBfJX77P66L48fP9G3334n/1nrL7/8g77C2P399w91iiHG/Rzon8snxtzwvsmGtTMMwy77HUZxl7ff9d3e3lL/CA2VtoSr5kKaq/Fsae7zj1BQd2YcZ/OZDjjEffDBB/Ivt20Efvfd9+DhoTzGe+j+XQ6yNgb3s142wiXmNzWIadXqplUaVHvsN4ReKmBkvVyzV7J82yBlWlccgNYYNy0D9i8xmt3Bl7pg5XTKrZkvA3UM6OUB2XW5W9Z0y80FhsZLLk5tOHW9rm9ERi1jhbHwOJgHzcXDe0dnI3bzURizNYfdcw6b3333rb76+ms9/P57nZ+hR5nTEaEeHdD17n9WZq5HBHweMdKumL9XzJErjcyp3CX5l2l2V/TDhuoTLqXPMMhd+Qtx7B0sxwtftlxf6wL63RfPv6X5sumn+2o5Nw9NpuXA7XrfZlifWBfZAGODr3/x+4//+I8vGH9dbjQ/XgPXv6bPpsU8dj7Lr8uYT06/hL/+MowNuIZ14w3GX+d1vvuIiBY0rwfk1/lOkGfL9TfffIu8f9t07bNnJ+i8K61ou3iMDAvSVLzN07B8RVZKRsJ9jgzv3fcjLi8ss59//rn+5pe/1M9+9rkcPn5wDP93ZB45b0LOGyIpIjYwqeGPF0CyTH9BHgp0DcjbCt24RD5vuQhbMj7GLfNtwQWE9fbV1bWuuECzDDrOsN8G/Qv2mifo0Tb25FtyAfcq78zt52Q45La3cH6vCR4bp5nqiFBOSdnzF5nsu14iYQ2t52fnd3rEdbjvwfrhemxguGQvfIqO9y9/jVPou2bNWjEenjduw2UM16n2hJq+gPeZyynPhT0Ov14Hf4ER/u///u/1T//0j7Ix3l+SakXuPlzjXQD+4r8fZb9BdATt0GgEbkNS0zX4K5rGfTAPF8jgFkvGZQ3tAzJuMRJ5TbvhflMtJf35x8AEGaiLcDn7fwzO958N0/jn0ODy5jQuzOSzVZY2PO2Rt10bSdnLdOhD+20E9l/e8Hy0EdZxOSV04ciZ41YLZMvz4wpdd8OcWTJ3Vsip55bH0zJXmG/VaK1JjeW0qXtPi3OYePsjQh7jHvnfRRYP2Kt5r+E412/9419Qej4bZTOfB3ST/aIVr2U9c6fvZ+0i1Hs1y6/7Yfme09eOfmbkPqWsoF8NkSgOFcSlxNktz5Q6AC2pmyuDxH4x+rlsBB6JH+HdQD1DhCZIaxlVAxLaAM8Hr5m4owHNptX0N5DPoyPcNpHI81rX6a8D+Vs9P+BO9UEYgz/lpTX7iXKa278D9ZDK6wyANmML0oKoKSy4XdmyA6e3NPy4qaHIbtD3JPsLeSc3sR92fPjswmWc3Whxo+xW9gYr9gNL7htur690fXGmS9baCxuEjZNnd4bgc4zAZ+CcuCvyOO8turvdByCXBf0szrZCRhLnvgT/MzRlaOygu98g42YJmkW/Qtp8qj0ON88bP8xXr7k2svivMHgfs2A/sGa/4zlh95Y1Z3lvnpjnlsW9/V0dcQY5Oj7STjuboPuTucwwQAfHOlVkDK/qGyn4vzCBzjAMryX8xzn+2mI/GOm2PBaef42z8DSlpASv3V6YwXc1xJ3vf4sHXvzkdv5PyfgGmp9zrsLRCrUbtISiwlz3GWK7/7ffcZ5DHpeGpmg25ZrU42cAnecOrWbPogkEX/PSKEVdBcX1Jji94TU1/PWiQhGhtEFEyI/l0xjRVwP7VWPNmWlr7N3uVRfsmW7QMTdtPb5mD365wRX712vuCG+0aOvzUi7rNdT1jNR5x2/zxo02t304dA8BjfeCL3ldooEP3jsW2v9SVoKMU0vAbaE20q3MFLOJxHFkG+fmv0ttBe6FnI0cVMqLp70u1zz3PqZk69QXUajB6/LAujCY3+xZRsqVFBLre5rN1LHuGz33RzODe1Ubf2fcA805R/ekp9wh12pf3h5Ybyr19Owz5uyrZuxFfHaxrgnqjQjZnxO6JwPiEv6IgNdT2jYshaYnkN0qy4L3QHa35xane5+0f7Df7k/cVkQownUn4Wt7N8uA5aGdcS6vdHN90+5SZrO+3Q347HmA8cs0B/T4nLrlZQS1AAF8NBngJ7zkdxmRvcBf7xsfP34s/yjghDsp07Lth/vktm38PTg40Gw2a3RbZs3TkfPAtLcsMn8tDNH6mBmW6L2mAAAQAElEQVSqrJSyckq4STmn5kqhH3ucw5Dz4gm72j6BZwMLETBPCorEc9R+4SeTIqK1mbnHugP7Q+9JLQOz+UzemyZoROwgv05lXC5ML+UzLmXM/0Q+IxM27I+IVkY8EcHnX/Ctf3pdpsRIVGG3qW/mQGXMCvPBP8wa0VXj4lLjzbkGbCw2+q6vnsmG4IJRONYLZWwZmT1h4v47zFcq896nCvlv2DSA47e2j3sagfxkc2xjsRyAT65D8k6UempQu9ijh3emEnM3z3c14x5+h3v63cMHmuN2u/uK2S6lxAMxlY1jxfXAWxCtoCd3bBPJAuq0QqcHsEbRWnjtOp/LRoQ8kHkzqHYdjmDgX1AE+vEnfjzLXzKH6Xf/PFHXbGwN+x2fUpYVTzYzM32hPxGhCOMvScVPr8t0mV7D/gjTAm1MrAgGH6XvRdFKcclBIaB5htLxZZ/dzBhFuExsGkXQkIGCYE8RIZKZ/7UpKvPCqOSJCCXacR1eCAz7K/LjNo1C+1K8kq+zAslJgTwoQpLhti3uk+uyRlvMkbWIUN/PNhe8e015Rkx9HDj8jKCY7qkKqdUpnmgThTmBv7KIFXnSBnRSnANZUWGsb7novOHwdX36RLfA39woV+eKm2tlLkA78vTIuw1sNq51tJWLmDy1tRSRlKjQiAgFYcEfpSxFggYAERUIBEiSsCO2PyEwU9WsVrnuzIWquIgdUCgrLiFWbHIGDlaV9oN2g3KJOu1u+5EIuKdGpZ7KGFUOoKUMLNorLejfJQbDi/MTDpwY2m6vpPWtUlNII3SMslJKlEuUpzox8A0VWlWhFqNg4EZz6Rd+USpaepA3FFUTpOYmwq7PB9LsutkcZ2jK/hYMxr9kIzAo6yv5F6C3Nxe6OH+mk5MnOrs41RUK9RY6V5QZVOWLiILc1m6m2u1Isx1lNiz93r7m+0dgX/6zJYGsVHhfIlQYh4BBHpMo0DhICcNq+Js7yE2wcAe0NaAyo6lPBhd/jaIaI50ZcYuiq9yPZOWOeslX6HD0QXxSTVIBY5bGHPij0WtT5ipy+5XsAM0xg8bdY+3Y6Hv8rg4O3tEext/5zpH6vK8OI2KUXsOyanl1qxsuPC+ffK+LR9/K7u3pYxX41GFE7+FLzyW+0TFPeoN51wHzHfZrDGk0XVvAkxGUSPQQYut9dIKxqsoq0DyCAf5NbtaQOtBrHbh5rm7/WAdvf6C3PvxUb3/0Mz3A3SfseAaDqjB2J8aKekR7kCJBcxluNa6vNayuZKPvan3GPca5xhG5FHIpc21UqCBHFYRSDdzU0JhNWDwVats44aqByD/mpZ4CRgZwpN+jOnjWa8SQO0J7oZ/q95S2Bt/ZgWJ+KDGOwg8TpLSniB2a5wKtdkydBExE5aNs4P5UBaGgvQmiP0FcqD3OWqc8KUIJ3kdE+4WKDYtf/P4L/fu//7t+h/H3m2+/1RkGoEp+X2r6ctsXgrVUjBUr+Tlkw/vxJx/rV3/7K/3tr/62Gcz29/dVkA8frC65TPL64Ly+QDRms5kigrEYW7stH5fwvvRpG1ousAd0kdsR/E6RlFNWZl6mlJVSonxSoz/wpyC8gTYu9UdMfrfdxpB+hKREvOPEnByZm25rQCeuOSTab3ptBHjy5Im82TZfpl/8XnIwvOJQeCvnixSac6Bxf23w9i9+bTD87GefwYef6VOMsB9++KHefudt+TK49b2fKdOHiFCEkXDV6jMfzs/PWpvffvtNM4baIPr1N9/o4cNHskH4DAPcFZd6t7cLxmDZykWEZvN5+wbqRx99rL/51a8aPvn4Yx3sI0cKmY+R4JlB/iAOdshjO7nOUvl4/gbeiCBn8/Dx4kuSNH1ICm0f1xIRikjUryYLBZlxO4m+J2hw+OLiUl9//Y1+85vf6te//o2+/PJL+v6EQ/iVfNjy2Ex1me4s0y8F9Ylnqh8PMrTSOQZxH4q+/vrbVueTJ884oC2QMQQ+nBcokT3UiEKuCLTXbVCtIkIZGfNh8BAD8DvvvqtPGMO//bu/bfLtP7Prg5XzGHN47rwzDiZd3ynlRB2a6qfSrcwRQSRvEIm+qQayV1ir/G10j6V/CXyNQczuwpe3XHau2RNYLlcYXI31xrV/xXrt9BXruA+Aaww+3j8ba+TYMuy5dMlB1YfG28Wt/GvUyjhEJGX0bGIcQgFhfu3eB3Hww/Wat+fInetz3Tllue+W513kP1JqBl8bQ21Au8RIStF2mH7w1gPZAOI+nnHBfMJFs2X8xnsPDNru33pYablayH2/urqkrmvmGPJNP0b0gPtU0CcFnplc6wPTbvR932ixXrJ+suH3X/7lX/Q//sf/wAD3T/ocY6h11wydI55J3isicA/wxG24byt4PvF2LbddEFq3veCSyP2z4farr75CTh83XWAZDfQAVd/VaX+EeSlFxB3E43Z8AeV5/PDhwzbHv/jiC2T2a1nnLNB9NKkEj3Mbo0ypBFyPWl3b/kd4LhTmQ2lt+/ywv3/Qvozz6aefybzwnyD+2WefyfrJspoYqwjX9TKSgn5E6JUnIlq7lmPzwn1YIW8r5HGJnLo/Hl9/IcPhJUbhW/pxzQXJBbJwzhpid0pftrG9Qi6bPJw+Y+6ey7rP9bZpyTRhdPDyaWZsUBn/kTnjfCP7Kp8JE7RZFve5vPGc3d3dYZ1f6xRZe/z4ifzFHetqy4kvD3I2P9V0xhl0PeYyxV9ssK43nVfMQc+dNfPL7fgs6nbNN5eNiDv+pBRyXM5JO1xk+Ysi/+0f/kH/+m//pn/A/eD9D4jfUU5J95+pO+6kcT/lRX8l45bfa69PwDQJEhJ1Bp4143DGmvHd9981WfKXEp48eXzH0zXyHBGybBhuYWA/53rgroM/AdB5l8t+4y7i/zOe1mvGxOPSQM+t+zIXnV3X3/G4n81k3egLweMHD2T36PhYe+yLIoJ1G33HHLGcWada9j1nPFaWVctcQc499hXd1Np1W0CUt7NF3HlCgT8iZP2QU5Jlfhe53MUYPOtnLX2FTnVbnkdMsKY3KvOqtn5NeiQzR3Yw9JreA/TJ0dGxHhw/0Ntvva1j/K7Tl3JuJ2gnpawAAkFYqVNko8edEcTtaL+fK2ZzsVlRhUel7zWSb8iZPX9oTQcGQ9LQUHBrwwiNnu/mif2F8P+PvT/ts+Q4zjzRx9wjzpJ7bdhXEiApUVIvd/rOmzvf/2XPr9WSWlwBECig1twzzxIRfv+PxzlZWYUCCFAkRzOjqHjCPXw1Nzc3X+xElml2G0j6b7vNYNrvsqrDw2UbMMjBr5RfCANOh89pKuyvcHIXius0G1h/huN5t1tBO+q+cOOm6hbW7IC0CQTpU8Ugv1eQLjEnBkjsw8NAZrYuk5d87rDmbGHJeuIaY/A1e/Rrz6/np7rYGIVPmI+Pnz7Wc3C8MQSfcbB8fnyiK/TjAj29Ro/3nBEM6PSCXhQ6JziUDHRwsH5O0JBBQlZNJyS7qTQ+kLkRwqfvuSz3/ks2p+gyr7UvWeOuqKuuDzYyu2Cu6dnbFcoZaC9O/e85PLb2D/dlOW8YixHo2wjJLjq6urw6n/4fd23kEPnQFn+hNhbK97zhceg+Np9zTkopKQIGb+vF69eIUDjMbvX45T/wQzjwgl2WWvYwZjigt1nv9eqZwz2Pdz3rVM5k3CeOqwOv7jOc72XcxFNOTYcOuZEZ+tb9+120fSvvtoyNO8Z/V+6/VDi1mm6KH3AHdJHXhdYla3TGmrWPf0y7WCzqmvOKNfwl550XnEn4R3/+oanXpcY5e9Ft+CXxTuv5efvjrDXluWzXUflUWbup335ogITKVrzfuqOOhCDcWp9kJB7gncuq2PiJwefn98D1kf923znTi3Kcd0sbLrX+0NtF64ZW3bqgm3Es4jhacnVC3avn0cP3DvTMAf5gsQT6gHk9M8e37JFb1hKNgd/uhDXJdL4jG3+dRuiPDhn2j3uMgTIza4Ipe8sZaSeUk5uslNE1AUifgMNyHt8jQslhmXS49ifrfo1XIt78cT96DeS9cMf85djpbFr3qq4nIhQxopaNf2CceJ1tebCMXHqPwPlLz3w7mbTymcAB5wXeg/g9Al7BC9dHSUqRapkK+dYfu8gu1Qf9CC8sd67fsuv/eumrh1/J+0ev4yzbhnnftpNqiPY+aAa/M7wYoMNt9v7Bc6nXluIyfwbKNo1eJ07dN8ydDq+AZrsREK0tyPjam3jScZPS/jFR+C1G//hEunh3ueaJ/wqT624nE83oZ/Nxb3+v8tNrTO/XnK5KMPncHtM5p23ms/s/IhQplPLGDVyQIsn15JSra78REfIV8cKNCEWEg/8vwbZmq+1QKIEQF33n/y+59zoIHbZmDddzLt9dPNf6/InWZ0+1xgA83PryN7M+8nowIbOUwDhFFilxCK8aKZWbXhBVECdVlzAkTQXXcSPM9cJJlWOIiCylBBqVzHoepDxRamdqpruy8Xe+f6T5wZGmewey8bc0U/WpFX2RFClRGcSguHoGe8fBTudJjIWk/VVIUbJrGlsNvsT3BkywkFrZRQQ0JHnDlXOjjIDnlAgLRRgv/JLfeYb+IpeZdFMwdWsLB1InzcTnVAXSty7MJGKgTb0VJqhtI2VCiN2eUUjhFWGkJi9PZ6/vf/0H5GpAUQzQbJje4da7+3IgzpR58T1hMLftRA0K2yxxfucxhppv5IffjTFsoI6BRU1fXZcVEWP/0scpZfrYAmxejGmdT1zmm+Nd3ygXTpvpjlAQTw54WF4AGlwvAdRVZOVeVBQRsjKaoVwM+3OmThrgNhqFdpaa3yVvUSvh4VIAGxPLbccmac0mf8nG6ZrNzDUGjms2XavzE/UXJyqXZxLGx7S4VObws+UwtGExZwNbg1xgB8QgJSVKTtBmRIS2/4RfkaF8hMaUpA42jxrzFmF4LRiAB7W0Y8pwnqIYpuRqcRsmsKDOYDwm2pZIH8AuBZlFsK9QHiAvo5fgIgJEBLwrGiijYxyvOcRdY0jtOZAuuFgXFf4St3TV5JUwd2XqTJQzoihHgKQUSaFEkQES9VJT1UYO451YGTXMaXgrgoxCO4sy7Um0L4OGOrKNzsNSGSNgwggcBv6hu1a/utJycaEreH+Nu4TWNelZRnMAMcgHED0y16PgKlKrHj7Xr4LROUKpBQcZCRkPDjCUqB2SBtoCGRLykVgFxW3AW2/ig7aTQEbEIEV/g4I/Uk9xRRnjb2okuSNAIIeVPWZHkJu6Btx+AxtQh2bCocqOhDLO/vPOu4ea7d/RfO+upjtHats9NXkuGxFL32q9DMRvpcvjM12y4b/GIG7D7+rkqbqLEwnemH8tfdgyqbT084hBbd+rcTvdYASmh64uhTro6sFgQHAxwv1HAmUJw2VsUDCCDoT1xBtdSuTPoFGXW0G0JnuHGH/f0NEb7+rozfd18MY7mh89ULN3pJjtaWjm6tNUvctBNgZ47gVOR5+uGFfr5YW69bl6MPQXlqaW7wAAEABJREFUGoZzmHql0FIp1ridEn1i6hK+KPgqsqqfMJGKF4l0FbSXlx91F1IP0Of15qoPrYeszsbfPFXJM6ndUcLYmyb7uPu870kNRtQW5B3SgDRX0QxMGB8IB+UVIEIEbZatLUhAjb4RENKM+k5K9EtKgZtoFamRyyWHOt4A+SDcX5n6zz5/8fkXevL0qbywbJpGOxwg7uzsasYiMTM2vDCbz+fyweb9B/flr8x82G0jg78Otk71Ytn51+jBiED+Ws04nJ9SRgQ8YK73gtYbMcP+mp7wAbrEFREK5CMCF7ojQqY/gveQhCu7unW9+n4rqnodb/BiOq3XDa9BFujrSzZ/Jxx+2ej75MlT2T05OdEFOtxGKy+6nT7lzOHThgcYCt96+y29/8EH+vCDD/U+xpd33nlb/hLYxqd9jOQ+nJpMJmqYF1OG/9Be6LuCvlqzBnL7bQB6jNHi4cOH+hKjr/EV/sePRuPvKQdyTrelgexyme6HNx480Fv+6hiDpY3Qb735ZjU6u/+8UTFPA2aZfyklWm+pvA2CXr1jEwCto3d8bkJxghIlovW6K4J4II2ytqJvr6+udcZm++nTZ/KXkDZYuJ1ff/01BrCTKnPmr5To66ycQB6R8LusMsA55DqnRg7zOFghZ2ccVj6Bf1999VAPH36NDD+jrgstlytZN7i14tq6eM1CQZ62V0QoU5/l1AfgNt6bnz/5yU/08ccfyT92uHP3jrxR2eVAf8Z6wX3gMeF8KSVFhHyVWpFptQe31rb1DwzTAZ3UYcRf0e5r2fB7fX3JYYVxtQm7xl1oweHn0mB+XbJeWOOuMMBVcNDRo6OtB0Qdo0yttWCTeo2h9QqeLxjnK6+tkbWB9UWpxEGnaTVM8EsgDlJ7xqLzue8G8gTj0G30nO0y3Fc+ZLnkkNgG3CU0FdZAuUmqsk56rw3Oz890glHulAPeCx9EQ9fSh9O0aUunab1mveTy1htj10BfwygJclxnTllN21Z9UvsI3eQxZuPbxx9/LH956S9/bfh8j7HgzbDHgGkdaMt3we3wus3xbl8EMkt73XZv+p+iD79Gpmxos2684BDAOiMiZJr0PVeEZdnICvw9/LfePfWPFqq8fsV4/6r+yOOYudhj3DrBNL9cbCgixEOm8VV4zWp53D84kPWyDb+f/PSnyO1PZF7cR095k215dd6gb+yOCJm/EUHxhjZu6PYFS+iOQeaXaVwx7iyDS3TnsvblUtv3q82Bm3+E4Da5bxdsZI0r+vmcNfEpOu0E/XqGodjy4zjvBc3bUU4HS3QlIRQyrRkd6ra6He1kIvfvtg865NuyeHpyKhsS/IW98zitXdPtOs7OTmVD6ePHj+S+dXrrJtc9sNaxHBR0M0Og8iWjE5w/IrS9IkLtZCIbx/xn/i1zNvza8P7OO+/K+sF5RLptntuuyy607nbYS34SmI4eegrjwPC7abQ+GNvwRA/Rd56z/dc6fv/739Uf0nguf/jVV/ULc38pYF673c5bectYKO7Mlyr8Iy8BQTfNx19pf9X9I2X83zZ6bKf7awQNMf8MvBFxIyeWlQk6ymukXfST5xGPu/29Pc1nc1l/icv6xn3icVLHBmPIetb907HGHuh393dxX5Hed2X/i4eDVF/tg4YbP+/B+PY4mTNHzXfmmrD2Ksj0innAsI4dkCuS1ttNKTwss2070WQy1Qx6d2jD3uYHFp73Zqz9WuKqEThlRXjOM7IUWYUwpQZvCyaKZirvl9RMJPIV6KhuO1E1ArPG7HJiLZ807iPE+riwrpf6KKxuy/gO7Z6PTLNhWo0qhvq3XO5b57cL4AFKjqm0vL5oxzs5sJccpCMtHm6HAt/jGwUpSLEtc+yjwrbidRgIB7Q60V7vGxN5jWyXMIeP6JUEatjWHdjz298rvCZgfz94fcC83KGf16wJxq+DWWNwBnF5dqKzk+c6xRB86r/K8ewZxuAnOvaPSFijnR8/1wX6+Qr9vEBfL1kfr9Dra+bvgbIK5Yp1HYsYlSqzgwoyVfnCGk20/NvQty6PhXPWCKdeH2Cktt5eQ/easr0e8JzicTEwFoRMpJwQoYn2D/d1eHSond0dxAt5q7IHhwOkUKQk4SpC4tb/g69C2yrMfPx/7ttjzfOn99guO8HXlJIMVf4GDlAQbdiJ+qbNU/9x/TAOhGSWWtZVr9qz+NAz6Ab3gw06Rs8Y93tBD1jXvADJ0Rl+d267340xrUu37zbGvITY813YROP8VW+LunWC29/Vc8g16mjNnm/J/gfDL+tNz6/+cckFe3j/eedz9p+G/7pXBXrH4Rfotiv2MU7v+XhZ5+MVqq2T12AD/K38oW9k0NL6XnnMy/fdm/Rjkhcvt9npuNvvLvtVbPvv5XRjaM1PRM1jxjjgRyK2DdvkczEUedPCQnxBr6Pi1Zciz8cd+5mOAI7fpEiK3MiG3ZZ5vmX90LL+aCZTNZMZOnsmv7fE5cmEtLmWsaz7iBV+5i70yoS1wZR4Y7u+j4A64qxvcs6qSFl+NyKIB7f92lxBvgK9nk+MnrkqImkymdY1mT9ay5TlNJYnkiqIL+R3esvCFXOeZcNrNqfxnt9rI+8xdzgLMM1mlONcDlkVERUKcfPQH78igrT0qXkKnd5TnzH3Pn32tH75+5RzKe+X/KNu71kcbz6ZDsNrvQx/TINhegbK6TmAtD8ilOCH+eR0XiMa5nNKIz8jJUUY0BL64dfr0pqZICIU1JuhbTJpNUUGZsiGebjL/L0DdjlnnCMzU4zypsfpXXlE1P6eWCbIYzfnRi4rQWsi3oigDlDDHL5BxBgeMbriigie/xffFjBIMCVGwm8EfV+6QQPjYr1Yyeu29dWlVpzNrzD8jn/2+amGqxMF59y5u1YeVpyEd5gNetX1JmUVJQ2REEuXjkwRQzDvfr7AhowXAbd8jivkK5QeqVHKrbINv+6n3T3NMPjO9o9UwZl9nu1y1D/VkCfqwunp8OSOMMOLZCH0AFyzEVmzyPNmxIu8Jcrag8vuGuMvSeV8mfyZTYLdlHMNSylwQ5GSIpKcLiIkGdpc9odq8CbkhROqXHAlPwba5COzs2lTOKF4o2JbBzKvcQAW2uzUhiqtbosF3G5KueYrTDDmTcVtP4texxUKNLbl//Vc0z/UidD9ZWwX426DN7o7dYM5YUAmyCq0d+CQCAHebGIHCzT0m+luw0CbLAOetO06LCLgTcCLdAvkgBeuz3+6wfl8sGgF0m5kIuekenglidzAfC6V9y63kH/clEDP1k//UZ0ixrw5JeWUlEBEbPwZN49hYkjRBtdPwXVdFhovaqK0zZM29hgUr68v6sbq5PljnR0/xdh2rA6jmpZXSv5UH4Nk6jBEgWAMCASHngG/6nClCYi4oEhum6EgJoIBbSQN0OTBfQMl6MgjSCveK/AXgwKDw7PcNmonE5mH03aimZVxy6AOyfWLvgkmDEFL9ft9II62JamWChmuHVb0dFCvlnJ3UNq7u3PN5zP5cCBIoRLEh8IueaPwIDyBnLIsP3aTCySumMcsKAZgf6FOEU4hzljhMoLw4K0Cf6p+EtK/AoVDaGF8tltoR8E/VIwLjBYeZGiORAncLr8n3QAoRZCnQrl+ty6qOoo+GijX+SZT82+U90J9PfrKMmp3gF9kdpG020VFdbW9wp5aCx67RUEDIvPg7qNXSUWpzUrQWKBxCPocoqBeNpj2katy7aKVjYjt/EBTjL2z3Tua7BxpMuMdg+Kk3VWDkTRKxt4M1lK/6LS8uNbF8xOds8m/5hC2u7yUOCBIyKBR2Nj3iyuVNTLKQUKmjYl2hQFfhPRJhX9+SgNtchdXuFUxxuElTYCkQiMH6DbtQzTkaWhLQzvainVMtEqt+mam6cE93Xn7fd195wMdvv2Odu8/0GT/UKwaVHKj1CKv8CYlaqBPBujsMO6vFudaXJ2CY5pzqm51TldcKdJCuVkr57VS6hQYgJN6hQZQXIiEE7zF1iXUdziCcFnyCxW+hCDfbdyOz8Rl6s/qMPouuqyrrtF1mWgVM/UYd2mUYnqgmBxIGOkL/aUGg28zV0lzJtGphjRRoZ9JQFlJBTpKoU6IK9BKAL7tXSqlwTMIKiQY6sKvp91Jdbwxh4rLi1obOH//u/Gr31//6tcY5b7WJRulTJrDwwP5z6n6yw/P1d4gWcYPCP/Jxz/Rz372aTV4+gCc4sh3pVMO3g0vlD0OJpOJfPi5ywLZOsFSsWasOP7k5EQn4JzF7YLDJI8/12saDfsTHRzIf9AevXTFS28/5iU2ZcEaFeTZuqaHRz50sjHg0aNvqlHgZHMYZVoXGNHMA7fJdHmRenR0pDfeeEM2rnxQjb8f4H9X/urXXyP6V6FejFtXNOjXFjRto5yQCwh2WWsOuGx0dr3ffP0NhqAvK6oBk4W++XPC+PSC/5IxumLNJAjPjIF2MtHhwYE+/PAj/fznP9enn3yid999V94ENE2LWGwlNxSRFBHUSliRiwD0Bn4SyjGq8SRRfcOzdUn/UtiLcBKNdw2i7PpWXxQRSqkBSR38PT+70EMMvb/59W/0T//8z/r1r39dv6Q0f6WQaW7gkduW3Ofkd7i214ZWy7Qh8kQkpcrPpIEdqL8yfP78WDYCf/HZF9V9/uxYCzbzbmeFXnNBMtzQgJ6zHNrNOaFuZjo8PKx8NY//7pd/p1/84hf64P0P5K9bZ2xGcsrQkGT5zoyblJLGixJNMy/4YCJPyh9pd8SIQtjAvGNZ8PrX/XzOoYQPQ884oL3cGEyvGSNLdLTXyiv08wqdNx7idzRrqLVQCX7X08tlem3VczBiuXHZPtgwv+33egpRIl/cAl7fRFg+C+Mj0Q9ea00nrVrLFXEuxz+U8Be/xxwg+yBqDi/u3buro6MjRYTchm++fohh82v0wjGG7SutmUNN/xWG7gsOes9op2XbusVtMq3mPcKpSpUf0GOeNoydCfIxRe69ebRO8Y8sPvroI/3DP/yD/st/Gb+89Hi0ziEb9a0xSHKwwHrG7fkuFNrk3vAYdbm7GD3cl+6Lhw8fyl/9+scYHo/mpflsmlyHy7S7hcup5eEZXffHGBu0yqC6OiYWGOYvOXR6juHXP4T44osv4dcjuR7H9WwC6VCqi7EAnrDWz1HmmgYZnWqH9fccw8yctdcc1+33D3JsiLRB0jLrP0dsfe72uW05ZUUkhZGSUgpgdxNWKwpVR5srRtftGpBZ91eHPl+jx8wX96HH4DWHJUvG3Bi2ou8X9Uc0F+j6awwI/mHkkrb7EMN9f3JyrGesRfwjGL87fI2sDD1yveFjRKhtJ9pjLvGPMO76hxj4I0KWJRt0Hz16JI8b09SwPrCctG0DC4sW7C8ta57z/NcCDMvwNcZo0+k8lrsUqaa3P8OTzJjO8Dll+KLxoko5nf8P2I9/8rH+23/7b1X+Pv7446ovnCflrAwNERumjVn/+NPJAVLDGKb95Ghog2mwrPmQ0nI6eT0AABAASURBVLT/lnn7n//lX/Qr9Ohnn38u/5n233/2mf71V7/S//zH/6n/8Y//qH/8H/+of/qnf9ZvfvPb+ifczzj8dDstfxT7J9x0Btx5XUZIJtjxOH/2m3LHCr6jZOJrTKlr7Si6cfVHLxL/0TTfTuBcA4zskX+PA3dzQkYsby16qqHvU0oyrLe8FvCPVTwu6xhEpqw3r5FL/8nxOi7wr5D7scxedS5CBxfjhgQYwS1jE3bjNRGEmTaPUbzKOWt3Z1f7GKAn6M4qQ4xB6x3XTxMqjTklikzOgr6hBO6IGONYb0wmU8049PGBnXVMO51SdqMgH4mklEcEZWz8QT5DuVW0E2B3qoCOmEwlwgQfvKYfclZPXqOLUKckVq3qCRugrIOe3nMlBJvv2/aJiyie/5b7TynBebZw3QUq7QILII4YK1Hd8WG/V0lBGxxn1Peabsxf34tqWcnhpHV6I+EfYY4UDvsKcj5UN8Eb4yYdef1ewT5H3idhLBrY4w3dir3RUjYGX7O+sCH4HB18yiHzs2++1lPm7aePvtYz1sLPH3+jk6dPqpH4DEPx+fGz+le+ri7OOM640Iq53AeUHfq+MA8U5loOf27oqu2h/gB6LYrW0OP1guc9/xBoyfrGesrzyWJ5LZ8TmSEDbSqSpqw1Du8cyT/QOzw6UmM5Qma8LXK88IeClAaO7xphz8twCuPl0D/Pm6t8Hf7k0m8X9scKuZ126/9jeV4TfyPK8L6nbw3PTREh67aofKYCZFN/tesHVgRZL1IG3r8Cap2uR5Uz9t3G60O3KXRz1WL8VjvAbwNvcJ5xXjyWvf5iX+Vx0m/mIOv2US+S3vlcLLlE3xFy8/R7DSbkZXd8U6VcLy5nfvH278bntvbmwbq7Wet7XWl4XXfNvt37Ha/jLy8udXF+obOzsxucsx71etNpnN5rRO+z7K6WK3WUXeWd+desCviyhTZ+ba6wWx/2iNgNGCfiuhXlor6N2wlqLJleuoPQES8Fb17GLhqfm6DXOrerGf2hiBAPSbigbEF4QakWCc0dQOrxd6VwpjWoY8/d43c/lEjy+XLD3N6yNpigo412OtPWbVk/OC41rAOS1+WhJXOG10BrZFjU17J2qmcmrAusXxJh3ERFhcNySpu1RyYsyWEjnEaKFPLl54hgOV+Ylnp1rgdO2ujrfdIEeoucSi+lGRhfTut9zBX7GcuI5cJzUQNtu6yn9vcP5LVcQ3sKZa5py5ozGvMjRSgipHrz0O2r3H7Z+IsiosL5Xbf3JZZh77O//MOXevLkCXudC/bW5+xzTqs7sEfyGYX3wj778R59qwfMk4jQ4D6ilmJwxh6R6r7Re/bMuisUctqc6MMwCAkppVDEBvIVflTYZ9SX+ti+2TXgJ+G1TvFOOZn1YDuZ1Pl7zprUvHMfzNlvT5GZus+BHp+ltJNWdk1fht+WC6O+U47X1xn6EuXegPpGvzS6oYio/pAUt/6pXsFzA+Q8jJqGYPpz2wL3bQmeQDHqYbiqRJq4DRrr0rb5vu2K0jfYpK356R+7CTeh3xNnNizQVDjvEeufgvz1V+danj7T4uSplmfPtL48Ix57Ur9SZj7IjM5E3pv68dAcqDMVlA4fCrUburn8ZmgTU/TiIg+hA+iMyJxZT6TJXHm+p+nekXYO7mr36J52D+9ojiG4ne4o5VaKxFiCAPIhQyF3RqQk3okYB6IH/JLB4gOh6jJ4PLgGGiGuRPqxs7PsppzlsIhQhJFecYNcr4Igc0GvhNd2vhL2aprXvpuZlMl9k7vSEjU1wbSPJx3plB7ILyBFRG2D22MBNtwmcTnLNq0LGf0D3kEDg9bvJPueuzbqtfFj2VBEklf9L2cIXkdEBPQ6T6H+AeXZ1UnWv/zvWQgSQ1tCVn51YNJfEkJDBQMT5ohS8xb6tCCKRMn5Cp4aTzl2/U51ihjrJFFtd49ysyI0nC7C9TWq9TWJ+gFh3Apnoo6xfJ7U4XIpiHsAUFDDBkdWQK2cV2QmljTE1TJE2QGSctrImeRkACY6TXWcnrIZfAMGxvWw1GJ1qcvrUxT1cxYcz7U4P1Z37cF6rVQHa1cHrAeryFdQKAOKZSzFIdIosgkisiIy7yBl9VtE0oB/sAt60jiuI6xLjbZYoyiXDMhFO9GCiXg939GA4k1MXs3evtrdHbXTiXIOKu01sBEbVguV9UJh4zSbRbEIKhxElnVPeKfCBGpjdcIwGPRrSsFkMpEnxL29Q812j5Ra6sGg15cWuWkqhqGBvw31ZElZEUBJCnHBTJSYeVjgo0DhCECECR7VfsK1f+ynglz1Gqh/UKn/hlLkxciaotYlMLJlraOBFxP1eSI1U+V2qul8l0l7X7u4s8lUk9yqgYf+6tpfEDfDSk2PwdBfDq8xjK4vNCy3uFTB0CgM+NEvJfoz2FTDOEjrKx09rekRqqGCfsItlC/aGkC1wYlnVIgwSK6t8y/eDacP6BJ9ORTKELwLDIFpppJ2pGZPmuxraPeVMB5O53e1A+azO5r5vdnVpJmpxXAYEFQWLGYxIK3ZtK9Oj7U8eaYlG/nl2an6q4W0JNEaKnBiCNrl5sBP9I4l3C3rMUoPoE+DerskK7RN0B8VQXsKvqEiolfEIJF+AM7TJWmNvKxIsSqZHp5oaHYkjKAJ43V78ECzO29p78Hb2nvjHe3ef1Ozo7tqOOjVrFVppEidmlhpGgtNh0s13YXS+kxanKqAYXmugTGo7koxLBRlBR3rEamnAGNQgT5tECxrw7TSC6HNBd/DGDJlZCXoDQh4AYcnxc0/+0FN1yqGCZiqDHPkckcr7WmpA63Sobp8pNLelSb3lKZ3cQ9U6LOS5hrSjPQTKGo0UPcwJJUSALo27vhOGHyUx1HKSrlRSg2vWQGPIcsZNPCvlFL9XqB6M+RDcBs2Pvv9Z/r9735f/wTpMw5/esa7F4X76AcbMPfg+3QyUc6ZMT7VnaM7egeDvA1gb7/1jmz89YKzYwNmA6oXq/abJxPyzTFItCzkIkIdi5rF9UJXyOHNpqsatZbq0DGCxJyTmrahvqSUNoikCEoE2l5O/BqUMsCnEXhIXcirEeKCD567TKMX6nVxz2Go6TnF0Oqv+2yMPT5+rnM2inVjwrrEuiWlrAn6wotWG7kePHijGgb95a+/En3r7bfql3f37mMEw2jodObldDolX8uc5XZlqC60t5P5dYoB3HU+4qDN/fHVV19VA9BTjCEnxPkXyt641o0HPAp4MUOHu35/df3Ou+/Jxud3cU3PARsS94dCoiIeUpAnIhQR2l4FPnBvXh1ubF4L7lbOhIzhJ4Ti8Pt9A1SDjMK7QJF4bvosNdXfM1dcYuB6+uxZ/XHBF1/8QZ9/8YXc1meEeVPl/kj0dW4y/Z4Vll1ya3OZzorXvW9oM/VuU8d6YYFh6QxDR+XrN4/g5zcYmp/oGH4uWFB7HWFaFSHXS8PksIHGvIqIoO8m8sbqrbfe0gcffqjxa+CPa98/uP9A/kHEDvOo+7lt29qGWq5CEYZqX5g+fNyu/QUKBDjOG86eMbLi8NM/iDBvrq4uMZ5db3CFeyW3YUk7vG5e2wi8XrEuA8zdPXPRQBkD8+bAWBhYh3lsdfSDx77zXWHwssHhysYGDm07yzfrMAhTgl7D/kL+AuMjAj65HcE83sllmD67HfqiwLcmJ/jUqkEHifYsKfsc4+7x8bEs45eXF5V2H7K4TT6I8ZehHndu59J0QKPzhgTfhLeoQD8eWfIydczQJ+a3f3jhMWejpr+8tJHThmCHu68y+qqnTW63eRARSuS3jNkV79se0KbChAyKF2+oF9BzenrGhvupvsGo+HjzY4wlsmWagrSGaTOPKshbAM3nNsXElhEE4Km3RBqCBWur3Hk9fcVB1fHzY+T0MePkG8bH1/KfiH4O/y7Qlyv62O0QVyjJV0Qgaw18n9ygbSeaoqPmHLSYDzaSvvPOO/pwI7eWXfPNf7Xh4OBAs9lMDfo2wkwQV8h8SCnkoBGjXyElAiKcJhQxgl6q7bCxyjp+Da3uzxXryBWy7MP8JfJ6jZ69AtdsZv2+IsyuZemSNlpebCC2Mfdy8zWG4wcOYnJOmjC2mjS2vSAXllvndT7rSutvl+24Bl3isZhSVF17jQ6yHD5H5zx9+lTWPU7vepb0tcvq0a/uR5qlpKj/xOV3MRYclnPWHJ5Zz5qHNvj+zS/+Rn/zN3+rjz78SPfu3a88TSnDRxCJEnzXHsdjF2dzR1APNArXMQNCMTCeTIffI4KUIX9pcc24tTz4RzTWoZ9//oX85+D8Z+GOMd6csZZzm9y2R48fI0MP5f8+4DOMwr///e/1+88+r/P8N18/0vNnz5nfzmVd2aMzqbbWU+vlZesO8NkotL+YLmBZHqmSbrviqu8m3H7ceAUEf+vepvlWxCaAIlwlb/i2iW+7xLpe4ZLoNTf5tqFO+Cq2cd/rvi4T5cKryh/4VPAn+iunpJySEn3fIC+TtmF8tpqxDtjZmbP32JH1mMMz8ZYtr7s8xo01+niFLl+jyzt0uceVUetxG932La3Ut+0Ee2swHm5VpFDKSZPphDrnyO5cLYdpPX3usblAT685g7HOg/wxj0IRt6BEe7ImrOd2Zjva3dmT1zY7rA1n87kawjNlppyVcHM7wW0V+INxGLQ/GfW9Ja5RbibKHs+kzc2UsIlKYn0fDeveDBp1+Lto1Vc06qGjK8HBc2E8SB3s5/xZFkmzxfTLjw0Cd4sa7kR6+aKIGvqq+3Iqv21T2P8CsfHaNeTSbpLa4wR2R1hXOqSCoJoH1/mCvJVeIrd+ghTEv4xSw1IRbmFfIjC6zp9odyJjjRdxW5hR6NLCvn1Atgb0dI9+7tDD68WVVlcXur441eX5iS5On+vs+VOdPnus4yfoiydf6/lT8OyRjp8/0unxE51xEHl2+lTn58/rOce1v05Bbw/o+IJcBWV7b5yHtTJ1JtYkOQalCu/BevVlrSX76UsOM0/PjinrrK4T6pzB2mZZsVIH3QopUqidtPXL3/r/bN850owxlVLSQPsKbedWvSKcBeAWje5rnvoLXVT5vSUXaNEPBC0gaUg36S0x4kEYY0KExwb23/BAL18OLwR9H4h+5aZk6nDewXoOPiNeNQ0sFtUyvCzZwIlqpGsQ9BGGg6c+/2KPoORXECYsCOcO/H8JCL58C7Uu8dR3Xxv2fFeCbXShlIoYObjlpvMV+sJrfa9xe88TrJ8Hz9PuA9I7jVGsPFTwGmM5vHCP73heuh3qekZ3G/WiwJfDt/E/xHUZI4J2VUTCZwQFAPhp8rcYkLUBJe/5yuuzjjVa3btz3rBarbVi7bZgTb5A31yzhvaP47yW9L7iEoPvuQ28ZxfolQt01AjHj+vQa9Y/C604G1uvOrn8nj1Dob4Bd4C/hXnSfDY9UKeI2ECjK4kQjdcLn9+Dh4FDGj/hqssEftMmVLcumk9PkY6wLZ9HlxnBHsLH++UxpmI8AAAQAElEQVSSx7Dvf74olXQuy8A7luQnddC+Qp8UaBsMCOpxDb/DGnRxYU09aE1frJG5tXlFOSln5aZlP9HKa+8Gf87N+M7aZ8JaIeMG64CB9B1zwpI5aMl6p6v6PeQ8E9JMvKbISZACoiJFKKekZGTiQiKI9wBJmfoTcZFCofEqOAOdV+UGejvo9RzhtFPqmUNT205I7xwjSF7nko70K9ZGlhfLktffHfmd1z+COzjYrx83TDlXd9iArPb0rV1BWIRpDEWExL2F6zfqSNyGu9epuIY7vSTL4hV7Je+hHz96XPeD9psO0+R9odOY1zs7u5WWHQypfh+gw+tI0+v2R4QiQhmaTKvXpVN4PAE5jXSmFDL/ckrM0aTXKyD/SyG861Ya1Svq88XD78C3y6WPGtZ9LXvU6WyqCXsp98OknSinrIhQQIeReE85KaWknAFy43f7E2mgWkamsi3S1h+irVJC9xlB+Igiu7zCfnzItzaIjatCrIHHY2ZgveLz646z4h74nd4RKw7WXb0y65qE3vV7cNbKZEgdLgAEJdyAcimTV6UhyBfyGq2CfLUM7B4Jm4K6a/mvcBbbjVhfDRh+16y3fHbfcYbfIxeFsRP0c1AbJUm45SXoxRU0F4rLBrxWX0bmXG+G/groyyBFwPesyI1K5iwadJOZCuv/2DlQs3dH08P7mt95oDlG4Cl2n3Y6V3YfUXhibAsbUlldU4+4IhQB7AVWqj2DyQPMhy3ehBQGUEq5KgELsYU0pwQhgLwmKiLGciK95EphvutbV3HDvxVKQIA/9XZesKElQWMAl+YBXGCmB12BudzQhRDY4wQgIuQ8RsS2HZQniSjdvpzNcCvG8sayXvWP8TxJ/Gqc34mhWJhB577sJ/jmDur/NiTz9tv11nAJZTlUZWVlNKDIB/rRdY4Yavtr2E24algxnxDgAVAMd1QU2uByrMBWbCKsxAp0p5yQjTwiZyV4lySo062LNnIHZVOJK8IhgPx4bt4L8a7X9Zhuy6IxIJMDir9AQ1Byps5E3+YcsmsZdFGiLUEacbn0QQMT41rXy0udX57q8upECwxR/epCpbtUYZMT/bUadZqgUCYQzp5YDeXWsnFpkNALICoUSQEUWYKGAfcGqdHW6NvbDwYG65BbDbh9amWscVco1xWT1IpJotvbU3Dw1x4eanYI9veVJhNVPmw2guvrS/TPpVgZiZlehQm6X661vl5pzSKr4yCqXy1UWHRaWUwwxM93ZtrD+LBz4A3ZgXK7SxumLBKyVl2ubt811NPQB0DkLJInzEL/F/qjaCCuh6M9LMYljBTjO0qWSLHjlUjXsYFdc/jcQYPL6Enr/vRiZMWibVlCy2jUNROVdqaY7qiZ7WqK8tqDxsOjezo8vKP93X3tTGeasViZwbdJFGUUcKwvFfRdYEis4H3ACLy8ONYlivj8+Kmu2LCuOaAvKGJappzpL1AM99cGJZKM2o/4Q6R7CSHESWuU5op2DuQrTaOCOyjgkePhWZop0lwJQ2GeH6ndua9mdqdiglvRHqglviFtGlohburpt+X5pS45YD7jYPD00de6YEO/Pj9WsIBuqbwp0NSFtHanFHonqUGWMnJFiIagd0CXikYMyF/RAH0SeStEvoKv4A64gyJ6aB4coYEmdDm0CqDQYkhaa6po9zXZu6/9++/p7ns/1RsffarDtz/U9Oi+gv4ZWCx0yJjrLU1Ryp50r9Wsz5XXZ7inSqszJfxpfaFJudYsrTRJazXB4UOsqG0p4S/UKGiSKac9ioHwXkp2B0V9L/IVPMJ8waCbID4M/KMBOCvsp5VR08AD3lNpCGmIa8FEMcyoaq5B+1JzR5q9oWH6Bu4DcF9pDmb3pPZQfeyAqboyAVldn7SGtI5Vd28wTgbkvCDbhVqK68VNqVXTTNW2gEm6RZZzhj74LBoRwUO0nHHsP4v5BQa4f/7nf9J//+//Xf/4P/8Rg9znbI7ONZ1MZCOiDQb3793TdDqtxtoV+Wzo/fijj/V3v/ylPv3kZ7KhxfHdupONIqvlSj3jLqWsOQbKffTK/h79St8NhHvR6s2YF7D+2s0L2L6ncbA6IhQxQsI1Nu8RoZRSRSTieCda374K6t0YZD1QAdedLpEn5yTnd7jnlCvG7QWbQx+Yn2Bk8S8rDdM2GhPO0OFXWrPJTNQ/w/C0t7+no6ND3bt/T2+99aZsSPkQw8pHwF/e2ii7t7cnH47uYhDc3dvVDu6cvNPpRI0VfkjWW9cs4I6PTzjAfyj3x1dfflW/0PKfez5+/lyXGMwuOEyzkcxf1PX0f6ZPd1jg38fI8MEHH2J0+Bv94uc/h5a3qHMP/dPQ9qKhwFSYZLpzyoqgUgX8MTfs37r2A27ncLYKov2OU/PYX5A5UcYWhUDXY6heFEJ8pKSmadROWkWEzuCxv2z0//H7v/71X+v/U/kcPeS+z7mRaSShRPZCoS7PbkFeBey/cYnnli/D/oHx4LJ6ZGyAJpfn+kXdSzZvNpj4yzh/3e4fOpxi1Fszxzt/ymlTv5DdXpYNhxuu1+V67dEhp343vXv0qQ3BNvxUw+Onn+iDDz5g3DyQ+37GXDJhvs3JZYfypg7I0bYdLmvE4BYqeAa6qKaBD9V1atrm+pfMtZaXGyyuWFtcy+E++Fjwfs2cbSxZcK84NPVaprAWs+HA7fAY7FjXrD1emeevOaSt8oWMXTGf25Ar6kumO4+0Q0K9IanyxoctdcycnMh+6wv/8nj7RZvznxw/16NvvuGQ+LmuGGM9c7RpcforjHzWPx5z5xiHLeP+EURHf5gfEaEI181YpeYB+h1nDPRBTgk5363y/vNf/Lx+cemvfv11q41xczbzLsfp3eaIgP9ZGXk0JuiiGRvOdjKp4ZFC8k25OZMOefR4f/zkCXL6hX73u9/pyz/8oRoLr+HXgP51H0aEIoDccw4RV4DxRgzp0TG8kKaGkr76C+EWXFyHh5IiKAfhtVy6Tx5hcHbd/+t//S9o+G01CjvcfScu0+12DuSJCCXoTynjGqmOvylyaMxm8yqX/nW4DeT+E8X/9b/+V/3DP/y93nv/PflL2h341tD2wXTRjNzkDX9SpY0qFPAqRShRV668SmpIV7F5d7woo/Yb6zKPv8XiWgt0Xf2qArlbsZ63wdXv18jdkoO7NePUMtIzzyxJc4lMnmDQPEaWLtEfNs7aeDafTZHDvs5VX3/9UJ9/9nt99vvf6asvv5TTul63xT9c2kVP5pSqnJ6g3x+z7vGfe7b7DAPw+dkZ8xaHf+h3z11rXI8By5mnDbczJZjBmHD9a9Z4Bb/puHvnjqzz/+t//S/6P/5//4f+/u//QVX+XCey1uQW3mx0m8YLtpg1FarSocrblPOYNo+8HqjDY3YgQ0hKlGddeA4fvv7ma/3q17/SP//LP+vXv/m1Hj95rCXrt+K09E2mD5u2VTvxXNNSftIanvrHMP7z5daB/+N//A/99//z/6SMf6nGYX8BveQA1ePF8jQCvUSZLrenH7fjyXT11rOMA9MEed95o86+O46YAK/er8uzGSY16ej38/V4XZk1Iw/HwSJVd/u+dWvg68vUtq+2aW+5qqWV+qzpzDPzBvg906eTSSvLpH80MKFfIqiMdDVuOtEOxivrrYwcOI957PWB+23FuFgjd353+OC9AXmdrlZKUeKKWy/hdx4pknLK8hmK50P7W2RpTn27zGEz1nZu2hV67YKD8ioDzA8uPqdEvgZkuZyIoKxGE9aXc2TcPxw5PDqS3T3WeV6TtJSX21Z2p+gcuw3tTYQF9dqtyI0iNUq5pfypGsp02tZ7NA6ZWNmPa181rIVbdTGi532IzNBM6kuoR/f1fcEdNDBmBhMORrkscKRIbuAGwVuVL9KM4QRsb4fV5Dy4t8HV9Tvx1XEAfju34bJvv5uGEQ51TruG/cRAr4wb2gr0El9U3aCOkVbeq79oDPu2y3ZMiTR2ncZ+u87PrKIkbeAdw6BgTmWxo8K4LhhmC3vOhFwZYk8dzNeJ/W9hDbG6Ptcle9wzjL3PH3+tJ998pWePH+oYo/Czp9/oCQbhJ+wjnzx5qKdPvtEJxuFLDiqXZyfyIeXAmkSsXaJj/4WhN7Pvaow8KLHfCnXq1lc6wYj89Olj3GPWDBesa5YVniM8h3TQaN1Ot6tlPO2yDr/D/uTO/buyPCZkCnFQz8NDD3bQ6gC+cYvga3wLqYaIK8Bf+6bO+HEI6N1SWewv2zdc+1+B+fAqSPmD79v11UzwVxRYkN1y4x/leahhA8kGkjhsA0II8G3fXwhBua+D4FIoAgjY/XOB8lz6D4NevuinqCF+GvXl5kH0xn87Dj+3qDcieAqeFg0IfF07MW49Vw+Ma2JUr7CvjOnQNaX23fjOsyZ57YN0JHfmF6gJrVFqoTW8VCp4v3FroluPIOY2VN/rnMIck5ifUnUZibhOKV+F4hGlgbVGz5zU0SavQVas0TxPXbNeGeetC12wVjS8Tz47Pdfp5i+QeV1j+P2E/coZ+z6voZxvcb3QivNMl+06zBe31/VnaPJ86TVcDuiC1yYJJlYneI4I2iJF4AauJBz5sjsiCBshfB4zPfsYw+8RIz9prquv0Pb6Vh84FZG3nOIyXwTh++5728ZaSRnThR37UazVX2cK+0a6esJ76qggXQ9Na7Biv2aj7YL1yYL1pd+dJjHPN8z5DXN+Sszz5CWblJJa1gQT9hmJ+IF2LynjgrPki8srrSgj4PuENYSNgu2kVWZvYQR5Sa6IUM5JCdgVV0HnEKxEmpyzvBexm1MmVhqg1Tz3GZXnEu+V3d+ZtN4bTamvhVa/u4yIqGW5//2+hi7Ly/nZufwnwp3f4bu7uzo8ONQ+590z9pMOK9QlLted4UNOyE6KSjdPbSF8hVWMx63zhCSSiWBEbIBmBF/jZZl33Q/Z6xj+Yadl3edBhts1r2dtB5VulzeZTDWdTmoB3htcsude008ec17/NW2jCX3g9Z/fc0rKKUFDUo4ktyVq7hcP5zUiiDePqkv75HdcwiTnArXDcbfvdusr6agnUlZUN5ElKYJIbmcz/VuE+Eec6UmZPNSpzWVWu19hmIIXYjVCGFWNwpoIl/QZjGujQU4/yj+1cdtPdoJDGgypHv+SlI4gzInoEw2sRXv1aURRLwGvmTIymIivoLC6/uJdLpxFWMGtwF/DyElN0BdA0FvkvJk8mfVQeO3FGc5wfaHh6lT9+TOtjx9rwRrrmjVXx5l9WV4rs45r4FEDLzM8TZmWpkYlKAleFSD4p5Aq6iPk2kSNYmwn2VdELjC8APkayvQ4aDhPzhh2heFXsz3O44/UHt7T9O4bmt97S/M7b2iyf0d5sqNopgrqd58U9i0dbVhhrDb/aTvMhEGicAU1A0JYi/YsAtfygHB4zlkNcMdHSjJShCJCPPTyRZhegQvdJsJfXo2/eXeiV/LexH1/+JaUiJDpiwgXJisct2MLCzMNr3FOVVp7zQAAEABJREFUEhFKaUREKMIQrrjsj+ry+NG3Wft9mRz/Kl6XHpIqPQXB9kRlJTQgbMWZFYpIct8YEbzXQhBx4gcWhYbT8srAcjgcKIb9eDbpCcFH/qCPKcd5+jrRr+U6eyZKh5lfOacqE5aLvJWNkHxoOpZTZNEeofGiTFhNuIRXJAdFNT1tG1g4ebHkw50OYfVB5bCpc5s+4bHiyymUodNuckHkLaQd2JgUNk+1TMKRfbEXUW6lZENVdNS5VhqWDFhjhdvJSoNhqiSGY5acjwpUQQVD0BLqK7jCNQqJCv4hZRQRwN8TNiLJbheNutSoh4DSMAlM5hKGzzLf1YAxpt/fV8fmv2cTP0yn6pn8+kRe+nddebCS2KyVbqGCEupRND0HdAOLpbIeaAckFmOobUi0PTO6mxxqoDsoK+eJGuqc7R6xOburyexQOe8gC9Q3QHefGSeNKAU3abDM0B+loid8RKAQJfsHwoxyy5Uigoc5XzSQt6M/1rTDixTziBWH0mxfeedQ0/0j7Rzc1e7BPe1i9N3ZPdAchTadzDRFaTXwrFHQpoLxlz6j/YHxV/7zwcsz9YszDOKnWmPYX16c6Pr8ueyurs7VY9g3zxI0JJR8RKjAhwEU+sh9WF0leps4XFWERJ1bON0gaSC/cpKcn/i6CCvkTa1SM1ee7KmBp5Odu2p379LGIwUG1ATM59BM6pEBunK96KBzoeuzS10en+oKw8s1h6rL0+fqL06VMBy0bBxaKs5DKPWhMIZEzUkpsgQ9AyBYXQj5KlrnAX+BVtEmcYWihJKEK9xeUfuup98B/oGZtY+iNfKyTsS2LX2zr9n+Xe0cvqHduxix7r+jPTC/97baw7sq8z317VSrnLUMgUHr6NnoL9Rj6NXyhDYcY8TGXdIe+it3F2qGa7WxAmvlWCvwB660Fi0YAT0FaAtorH5aRMtIg7zRJsH7wKh7g2oEbjS+J1wD4kgnpx/wI+cxtNIw3WCuoj2V5khDe1fD5D7twrW/OdTQ7GtIu+pjro7+69Wqp86ecgb6YqBMhgm81C0EZQLXK+qE61JWBPSkJNFnCqcf2OwsdXZ2qm84QP7888+rUeF3v/u9HmJ0POcgnGTa292ri1ofVjaNy5Fa+G5Drv9/WRs7jTcevKF9jJweMwMbtK2ujgg16KZJM+GgcETQz473Qb8XrucspL0g9WLch5qlFNULAiJCESMUDg3xCsIvEk7wMFQv570NB/pdStTrvGZWKYMG6ikV8ILFsGkwLTZEnZ6c6ARjg11vEhcYK9Ys/D3/BEU2TaMZi3x/8eWvPf2lrf+f3w8wwNroa2Og/2/Nw8NDjFM7dfHdwLeUkiBDlQ4KcnmXGMROTk/09NlTfY2R56uvvqxfZP0Bg7yNpP7i7xhjhTeql2yMvMj3Il5cPiS+c+eu3nrrbb333vtyX5iWN954k3r31DKeIiwPRaUKi6g7SaLyCt26xrAg3BCubl+wEXapwnHIdcF9FTVLEfwVsognVNdzC+aMEzbi/nLSf7boi82ftT2G19fEDQMKh/LMo4ikiCC/ywBUSkl4uKvnllsr9IOKBIgnuehiaNi8EB7IoXBdj2m5OL+sRjzT4z/jawOb+8FyaaMbOWVatsiZvnPnyXU7tigilOnXmWXh4EDu83ffeVf+6u+nP/kJ7ofy/w98/8F97RPv/pq0k5onkIUiVRqrHOKXCacJFCsKBxLKRJUThAuOOO1A43o2yx4vq9USw+8Cg9p1/Urm+vpS1wuAzF6jy21su8a/wG9D8JL0zrNmbl8Bux6PHreWxw45N38WGOKuwDXGuiUGOIe73hQJHdCMbZBkfhboMc0J/hiFvlxTzzWyfY4uOUPPeKybjiV97fLtv7i8kA17VxgcHLam7o7DHdPhdZfLtuvyRdupTq6nbRtZJ9no9jay//FHH+lnn35a4a9Z33vvvdoXO6xpPFZTSs76MsxrynR5jk8py30SETWd6zY95oFl9NE3j/Tw4dfoy0cYFpnvOTDqWJsWl+M8IBTyrc3l/hXhEuGGAwz52oThddAWcjpH4TpsYNyuOOS6ZOx7/Dx58gxj+mN98/U3sgHPdPnHE5cXV3WNTJNkXg30QeUjbtBnGTltmizzYzKZyLJoPX6PQ3P/uMd/sviTTz7Vp8D8dJh/1GId5x8wOH/OiX4HTVLCX5tGbZLHblFEKDYykOD5C0RNZblwf3bI7gqdu1ou6zy0QL4sYysO8Ub5uJZdh1le7VZ5RJ78JfD5+ZnOq0yd18M+y9cJOtKw/vaPCtbIdhQpidEDD5z/FD1bv/bFmP8E4++Tx4/07OkznaKDLjF4WQZ75E/Is+jXCCmnJOtu885yZ+Sc0a1NlcF7d+/qww8+0C9+/gv9/d/9vX75N38r8+/B/fvE75C3kcdM5UWYmpCgaewncUEkzxc3upq63X9VtoiICEXQDvzWTecYfh9Dv3/E4rn766+/Zv6gHYw189LjlAwKaI/svsoyzcnvEYzZUmVlAb/PmH/Ng28ow/PNF5//Qf6K+A9/+FKPHz/R6empnK5nXocsKJBZIwWuuDbk81oD7L4OpPzO2+m3kbf9N2GbOvx+y+tX4JDvg0zqa6F6kdeVvooa90ceNQ8PeCqD5Lzx9E25dLL7cMQA3xgnMNH94P7wWGxyom8AY9Pj0nOJDcPT2VTtpCUuSxRqY2/V98i19baxtr5kj9Oz5xwot3aApEoKebgl8fRtMDZjg4QspJyUWcu07aTqgz2MaNaZibg14/OCg3T/yMVjwsVHhByXIzEtUaBE6UlNbjRh72idsss60NjZ29OcQ9HpfEYdrZRCQblKWSI9igg3K6g/UX9TMVVuWyXWi5GdpyVPK6WJSp5oiAnrYdbB0bImbvA3hAFl1sbSGl25hh9dXzQa/gYNjGXrnYJLB0BvucHIr6LqVsdjz69+cSjvvNpXnVuPmsJMAfYbt6JrltgG3nZJP6ZzoOG3rasNbapXID+GCwtC7PdBmst9HRLFJNIl8t24DgPOl6jb4S6npuG9hjs9+/YAYr8chf2uYT+yFRiFw64PIjEC9+xvV9cXWlyd6YrDxwsMwucYec/A6ckTnWAcPn7+mHnysU6eP9Hp00e6ePJYl8+esed8rqvTYy3OT7S8PNeactY+V6DcoV9qvb7G4Huu5+R7Bi5Js+DMYcE6ZMEapq5HWFusmUM60wdjdvZ2ZcPv0b072j3YV2qRDdo00D4Dhze4CB+qBx6RDV4LxHdAf/bL1btQuyyf9S04siJ4/liQxQXTGoF4DRz+bcAXvbhcxG28iHnhu112gbleO3q+ipAihSKQMMIdN46g2yVu/frLXSFo+C4QKSn451t/rsvNosBwp+LqFdT6NF6BE6R/CYS9fDvVrZDNK9lUKLsQtQXeFzeBVd8xNnrWp73HCRjQf+4LA+UtitDY82SgxNFP0Otu+vJ1wS+HmUDDoVtXVPOyH9FwIEBGRK1UbznpWaNZjnrWGRW8u9qBh9+7qtc79MNaXjsulystrpfy+tx/ueji/II14bnObPAFZzbuGqyJzlnjGE5jeK13jaFxwRre5axZX/es+yrfoGfLDlMebkEkBUjJbkA0hHPj0wsE/hFE4VeFfG3LtB+YB2F3A7ff4FVypF6+ttlHt/bghkR4SCA379sSX+S1KBovQm754Outt+p1CfaEwo7K5hyp8G4MuEZPoX2R/Nc2VkPRGt553l3TZx3vjivwK1JWYn7PFa0a5vaGvcdkMtVkOtOEfXOaThQpyWe0tZx1J/e1ItROWtKRlrVQQ97MGsl9kNAxKSc1vGcDf0rJWeTLfq+tcs6EbdoCh9xx7mOvnSxDa+oKhabQ4bXLBNpybigibmA2FbcJuXQenxNZhpbsXRzuPDsYXPdY73jdM5vNlSkjlFwdCAW05ZSqGxGiSt2+CJH3CDknJdrmJLB3TFJfijrWet4nP+es1mcVdc3/5Km8F/De8Jq9es8YaZpWpmV//4A9yoQygn5EZijQ8YZ1tbGVOdfdwCvnNe0pJegwotKVoCEiIPsWeE+JeNGuMLZ+0hDHk/TaXLFxbzuEkU7kVdifNLr4tQXso99MZwV+J1V9SHIy3Vx4aCQd5mCvdTIh45qoQGVhlVhQfVsMLpx31WKCpyFSxgYJt4JxUF3q5VbNqKH+69KgjvPnAQQhCWTWURl9m0AYhAW0j/nKmB/lXwgruDjQETKtmbE1upIYTxxqq9pdFhfqWW/12Bp6n9WfPFXHOqtn7SXOezLrp0z6hsJGWpMisoI2FJ5l42pz1XbwuB0XpDM5GXoTdLstqZZ3O3eiBMptGb/YTKZH9zS5c1+TI3B4X+3BHeXdQ8V0R6Xxmj3Jur1jP9FxNrWmDSvbGdyhVu52kVBXrYQwWPgigkqkiFBOSQ4zxlCpusQViaywkU7Hw9vrb6ejHSSu9+sT/ZtDA7riJVrdNh94eNB5grk96MKDZ9O2CDOV/KGXLpqo29hGbsO2739O16w0l0aXkqHJ/h4F2FnRo4jqxpNFhdO5XxoUfNM2suv32LRHCplW/eAr5PytlT0KyXxbMTl7krbrdyvJKZtNo6XOzAQQ8FJcSAJiwBOCzXuD4HqbjsQjIpQSwI0I1WuT3n3V0S63z3B9YxujymGGJtM35n8hl+Jy3p68PZOK+9n5ck5MYpP6Z5CP7hxq/3CfTTEDZ9LIcYl4M2iQ6mTKtotNbdIQSSVlgFwkkKEzWYpHWKlIzjUg1rSX/PWN9gwkHRSyua0jvMM/BGUxGIXxN2HkbHZ21e7ua4IBuNndU0znGJsarSh+Wfm94ADuWh0bM3VLpWGFEXQpra+qEuquTlVQOg2Gwjm83GuzdtukGTS2KL8WqhrTwoS0XnVadYOUp9rBgHd4/y3t+xcie3dV2h11aqk3a42S7dXQqgRC1g0D5ahioCUjKJYW8VqfQayRVGhjaqfKtLGkKfxstMJYtrbRLM0Ukz3ae0czFNb8zgOMiw+0f+8NHdzDPbqr2XxXCZ4HshAsnhO0B/0ZKFb/2YLExjTY+JYlivj6TGsU8dKb2ItjrTACeyPbsUEdVgvBOAUbZlX0EFsALYH4ErjQXoD8LgIqEmkC+R0x1LCsyBOlZipxCNJHo3VFVpdbDYTHbFfN3oEm+4ea7h2qwUCaUM5kUvI/r8boJxvtlxy4X3Ggd4Fx6/z5U12AayYTK+QB5ZzWC7Vs/FsVDN+Dknlh8B5FUBTyVXC2GPCPCGRIst9xIs8IcpCZ7MikKtYErSh3ReASGlcpa0V7BO37yMedt9/X4Zvvav/+29r15EL70nSm0iAfyNuaUrqyZqG41LpfqFtfao3xd0W/rK5PtcZA37mfCFd/TV+sFKQP2hbkTdErxUB7igKXSBlFg1Tptgtq3AvX8YW8IrwYN+lhghuNDItlhkomBuD2GIfXRk/fYQDuygQKZhrSnGQ7UrM7Is/JOid8Kh90DYyLvo6HBoAkPuQAABAASURBVIryLST8RkCrgfPSHSpF8GaAJyymkeEOvW39PZRB1k1LFq+nZyf1/5X9l3/5l/p/r9r46z+D6UPGPfTC22+/rXfffUc2EIhqLjgg9wK0bVv5q7Ff/u3f6tNPP5UNwSlnDokX8uLYGysvrFMkTSZTTdHVbdsopSTTsWDTdsHB4hkbM8P+FYuDoA0p/MSDE1QawRMQcnO7bYIDNYB2VpdHALL4+RIiQiknNciOERGVB/6yq24E2EheXV6ycTyrh90nGClPMAicsnk0bebVwAYg51zb4gPS/f19+cteG/xsbPrkk5/q0599KhufzDfHOd2MjUsLvxJt79Eprm8B713mAkPYKUaMxxzk++D9s88+0+9++1v5/3Dcfv3rcMd7w7Fgs2qsmX9dnst333yA8eGTTz6Rvz595+13ZaPzZDJTSlmqDDFnbkPfeTlVzbJNYf5usQ3bJHDwTdDGExGKSBLuwGLUMmfYwPuUwz//ydF//ud/0a9+/WuMaV/pCoNOhs4d5qMdDovdP/oTrwjXHRK3bl1bOm/WAqQbeSMM04Msgzai/Po3v8Hw/qU8BizHPoxo6LvJpGUj1SrT/yklRYTs5twoV5nKNd5yvrO7o8OjI739ztv6yU9/qp9jFPIXwf4i/M0336hx/jrF4yKnrBCSjEBz4+NOoYiXQagU9RZRIzRehfHsNcoao8CCA9IrDL3+QYH5eo1/wabQrlHjkPMr9PxyY3C7Jn6JPHosuMSUk0RdPQdHls/xy97TOi7Mk67KXqhhPDc5Vz6QnHE+qT8AseHC66Az5phH33wj/5/L/oLedAzIv+txnTbime9O53JNP5yo5aWUFPDB/VZlqMpRL5cbVDZpqWt/T+anjZa//OUv9Z/+83/W3/3d39Ux4DE5n89Vy3EGSRlaDYfxWu+ecq2PrKvW6Ejz0m13vZZZ8+UMQ5sNhV8/fKi64X7KnEmY9VWpnRa1rO97uLw6NZB06zq9w+1WVeaXLWogiW9c+1/Acmm95B8u/O73v6//Z7b/ZP8jjJlXHGp1rFt60NEm02nXRUUwZ1BHRFR+eKxZN5lXexxe+Itt67Jf/M0v9MvN/2ltffYOsnx0xNqi6vFWk7aV85qXEQH5Ra6zQ2Y8vxDgW0Qp0Y8pJ1yAG7y7nwty6741bUsO85cYIs3vZZXLJWvPpXzQf311hY64qnOL07k9lkvLjsfpQ/rly6++xCD+jY5PjmXZcuUei/u0aR85cf0XrHv8a/nf/e539YdOHu/O6zJc1hX1uGzzdqQ7VR61yJrLmrL2sDubzTTngGdnZ0dHh4d65+13mAM/0X/+L/9Z//v//v/Vf/tv/5s++ugjzZA//YlXQa7MlxVjzTIquj7lrJQz83qpf4Hiq6++Qof+Sp67P/v8c3ke8fhyfzZNq4j0rdrp+ho2UH5EqEF/jekbpZTVsUbwoannnH/91/+lf/qnf5K/DnZdngtX7At69oBMhYqU5Pk92TXC9UGoa9hWZL9R30NhP7D7Kgh+6d7GvxT4uhcnvAl3RbdxE/EDPLfz/RD/dxQZI0GxbW0tigc8t1zSgdyDCrqwoH88FszDCWNqxviyjE2nE01v/FO1E+YeeOwax3G9rgfgK9ZMq26lNeg89ijPfeN0NwhVSoLnCN6hMSKUGIuuO6dUZX2KjB8eHunozpGsD0Qa65lz1mqr2vd9XTe5HOcTV295uFVvZj407XPm8j3WSHsHB9rZ3VdqsuoBMXqJ1iuoO1JSAYpMGyeaMq7ayUS5mSrlRg5XJEVulb2vIzyalvBGgzJr6FQxKGkgXV+CgybJW80OuipgSA8gEZ5Lln3DY8xdIh72i6vQQQVXuNX5Sz3i1YLHWsd6N37oCtPBq5OH3S0U/NNrMIanbbqNu93D1XBJL5fFu7ioj+cYR711D0xYoKe/jZ50Rqeo+9tOHecE1xhyLy/OdHl+pgv2xecGe4wzDqyfP32sp4+/0bMn3+g5bgVhJ8+e6JT4S9bBi6sLDDroewy+pxiInz17Kh92ex6w7rdrQ88Va5YFc8Yame/csTnpgPnpjTffxD1Sgwz1NKazrNEGwSlYoZcuAiq3kJmX+EE4zX/RFX4nY4C/yv1vquhPzfwi36a5LzX1dWG3E3j8dD7zYswlxvPNutDFmv/G7Qz/LvwmTora//HncZGz0O3Lb7fhOL/j/jGmkuTbt/Ma25it3+5tIL7wfGBs9IyBLQbmnIHxXCrQdqRxSSVMzAsQQ/D2He933i/qDNru26h+5wn7QjXM/lcgrgINps9jtWO96rX4ir3Mij25jbIOc/ya86sV8533vwvWisY1a13vdTxHeQ3nH6od1337uF/xu9ctZxh/Lzi7uLy8quvDBftul++yzaPC/CCIDOaQiFD9h+swbS/o9FxRQZijt+kiwiHaOPglh+g7rm2c01d/fWwSO9C5q7sJ+xMd92DNatqr55XHK3U4/Yg686AGkwppHGYWWaf20NYTYHieXeNZs25cI2cd499GXKEDMuuZlrOfBjflrJQb5vBWLeuaGcbSXc6Xdnb36ntKmXm81L14j4wW+JHJ005aTaYTQD7vN1vKoeyUQzmnugdpWG8YmfSJNUVK41rG61rD75Yx97PX9va7DsuAz2HE5bX60dFR/csl08lUESGn72lTBXK5Yi3uPBeshU6QsUv2E2RV3QeQ138xaX//QN4fmJ5QICqMJHiFVxGERBLPCud9CaHani3NdZwyfilEOSVRUt0PPWVOrD+e/8MX7Hke1X25z1a87zF9QR3+Evng4LCu4SaTSa1mDf1L9vl2zQPzyxEeA25jRMi8Suah/ZFU3yMpCIsIRRjClRL+LSJC/pciEenbbyER+gK6dW3iyFcD7Rr1ZXyYbcb49uOfFvmB+guQ6bJrwbJLcQX4ppcUkMONGy+1y/aLJoWalEAok4gWyr0RroBeQdMyd1CadegGLpOQGqvN5feNtzomxWF2HUDRdhT+R9ljHb3UrzSwJ+6wtawvz7TC5rA6P9b6/Lm6i+fqscNoeanUrzmrHypMm1EJKKbQiO1rdR1yG6EttwoUVFKkyhhaDP8GZXW0fM359gqsI0uTueZHD7T/4C3tYUfZwa4y5Zy+ITwYjxG0hrYM6HPbRVam//IE2gEu69ICDYg2ifDVCi10HkAW3Cmb7cwAH4i3oHqSsPCGxst+D5Atyhj8nU/XYXxngh8ZYTpu4MZu80NvVSBozcIgNv2mlZbC0wBJbmeKVP0RDhshhf49XDQBMkZuWXGu6URPwD7AKywgAtrdhurmhPLK8oGCFUti0NAkRQQQ1+jyil+bMHGN5ePhfuEvVN6zuB+YDCJCifJdbsZNCd7lrIxcZNyUsxJpIkLitnSTXd93RYQioiZxXbWvtsoe12ERIZdvWTQyE1jK1OX6jUiKFBUJ10CYEcUBEgD97nLcqkhJDRPh1BMfk8T+4R3tgTkGu2a2q8KA6ZqZ1mCVp1qlFmAsSlk9eQfKH6xcKDmi17jt7TDQdQz4XsH0KRA1DXWTzs8hQoUyBO1qmQhaJjcMA4GxN013lO1vCI8sUYrpFZM4M7E4DVKhz618ejZ2nQevFc/ZM63Onqo7f6b+8lgJQ9sEA9u0rDTDuDYFDZtC/ymCDA+CMSCuSI1SO1WLkXWKkXJ2cFcTDMBpfqBhsquednfRqoOWPtzC0GD6yVvHjQZTCFQxPhMtTcQ0GkoDB1owAXP1aa4u7WAg3ZemR8q799Ue3NcEtNTb7BwoTXcleF6gbYCr5lnBeF2gv6B4S7eAB9caULADxsRhcSGjwI8BmC89innA6NsvSYfht9hYzGJVyK8oZ3RNu2so1FIq/SFVV75op3hzzOAUtL+6alSiUaSpIma0kbbFVAXjbtrZV7t/pPaQtu3vKXbmtHNCXKtgsZRAk1Tp7zGK9ijcFRPG8vSZrk+f6PrkiRbuS8K7xbkGDNtBmzM0N+ZoQEGMshX4KQkS3ROG6lV4DjcI+E6fKeRwUYacD3iDMRDufu3o3xVYKuua9i1oX9/OleiP+d0HOnjjbR1ixNp/6x3tPnhTsztHavd2lKYTkU2RKCl1ilirbA2/izNdX53o6vKEg+JzDseuMHwu1NOe2p/oq0p1mLJCXojWtgdwPQsXwowaXj0E+LYfyajt6FUSgC9DdBqgYYCWgffa1k3LRRkD7StqNWiiPqbq6L91mqvDyDtg8B0me4z7PaXJTh2HDfrBeialpBTQJKFLCs8/7XbOgfHXIYcdOq0HaxaBNsSccdhio+JnNjj+7rf64ovP9eTJY3h3rcmk1dHRHd2B715I5pyhY1CDe4Cc2bhpg+N7776re/ULp7kihToOADw/GGsWzK7bbXG+lHNthBeglxj8Li7O61dbXkz74N3hPXQKvkUkRYTqP7uAF0fhhLbXt3T8JipI5ftV1PBN5ghklALMD9fvjaL/r8Tnx8/kL8jO4U/9hTAHTW6P5yG3ZcLmYH9/X3fv3dNbb70lG0v85deHH36g9997X+++867e5BDqzp078gHqHCPAZDKR+9V8dBnWsS7zEkOc633y5AmG0If66suvqjH+D3/4Q313+LF/pIGxyWm9wPcmJCLqV9mu5z3qdF/4q1/3i43B+/TRbDajzqygXzZN/uFOxCbt1t28/ggnYsxrGViw2X7+/Hlt0+eff1ENrP5z1t6Yj/3O2KIvErSaPxFj3h9R3Yukm6xRO/9FsH11/NvzCgZ0g/vj7OxMzzDu+WtrG/psTDs5PZFpHKAvImT6UsrwtlFGphsOtd23KWelnJWbhvEzkf985wEH3/5/P9/cysmHH8qGIffXO9WgdqQ5Otvy0TatmpyUUrqh3HKijT4JbS57oKMmCrcIQNtAGwbGd8cYWnNIsmKjt6yHJAvG9AjLzzVGLh+iWgesOEBdMb+vmLNGLNGbS8bxWj3jt/emnvgl6RZsQLzJtGt+OMzlefxesiF2uMeSD2kW1O0xdclh7iVj/QpccvBSw0h7fkueXZZ5v3V72hA0LlkWAn7Q1giHSBFR+e5fWt+9d1c2vJmfn3zyqfwjlI8xur2NMe7OnbvwH51Kf0SEzFP3UebdfiNiHP/msWXU9Xp/YddrXdN0wQb/2bNnsjzYUPjo0eP6f0W7HTUtutV5XYY2V9itD3tuwcr4Nm5FvdbrtDXChX0bA32+wiBzyaGW5dbjy3Rah/grzufPn+kSnvswzfRFROVfRFS5NS+2MG9a5h7rjN2dXfT+HVmXfPTRh7Lx95Of/rS6773/fv2i2nptOp2qRdbrej+lOl/V8uwHVKPQ5uLF/ohQxAtIYx+Yh+Z5b9llfnK7VsicZWLhH7ygPyzLlmn/+MC8t7tEzm0M8A8Iqs5Grq6R7x7ZHRgPPbJkWTwj/Pj4WE/Rs57zrFfNr1PG9jmGCvfnirJ61r3mVUL2altYM5s3L/xZbvf+3l79QdS777wj/8Djl3/3S/lPPfs4+/RLAAAQAElEQVRPaH/8k5/U/wJhlzQN8hYR+lFX7fdxTBfaYESEIpLcHo83/7WOzz77vfxDmi+ZMyyjDndfW11Yvo3vqzcn+gw4TUGW7EZQD213f5j3p6dn9etfG3+/+OIP+gIj8xdffFH1+PHzY62Waw0DfQik4A5FAIVk1DUVfrv1XX/5699JDbBBbrK+4zLLzXd6uqaICKWc6thsmVNa5oOWdZjnhul0okk7riESfRYBTyncMu6xsOKgfBwfK7ZsrEnZM3s8Dey7ECHWbhLJX0ItgXIiQok+j5RwE/WnqmP9tf/e7p52d3fqfDZAsOfx8S+PuJ5eFC9RcADHuz6/p5TVsk7y2mdnb4910L5293aZ63YIZw1PXYNEfoQ9JLfb86hpEPQE+RM8aGhzy/60xShdXcp0WIY3QRlFQRmq29VB3gMGa23GCeEM5WoEXvfC6FwqOgg2euTRctsXaQuiZPppJvyiV/DU/sH1mILc19wUQKifBt7x3ubZBFaHB/cY7+fmxY7hoJewDcRlmpegOWhX1EShbZiIHxFjGt6DtA6L6ldNS+zobsLE5TAcShUo4JZb7BdlivBS4ZdwwXDZbtR2FoLNr6HqJ3/hYd29Yr3gNYb18TXr3EsMuuesqW3UPcHYe8w6+zkH2c9Zbx0zx54YrBFP0Sunz090Ao6PTzncPpP/hOtVNfRc64x9w6m/8mMdYSNwR0dnZGW+s4Ph944OWXfP8CPIskz2wwC14graENBq8MqNj6cI1x+9tmn/aMJ/pwnopdpzdv8SJBYGkNd/1kc5JXneTLgR5pxrBdz6j+svwAHz2LhVNLz28OxRcB3r+I41Uc/6yq73CTe6DamwH6Vn31iAM27eKKb6Cs8x8uWnw2+jJiOTy9zC49C6dZyTBvXMTz3j1u+F8Wk4Tc96zfAewrLkvYnXIV4Deq9hXXJVdcllPTvwntjrHv8weosz9nDnrPccfomOcJor9h/X/iEs60iv81asm80H02G6TKfFNCKUPBfiRoz8HJ3Rr80VsX0PRYyQ7IorwI+5Sc/9rRyEwcYtO6v7rTS3Q0m/jb+dz2FuX3Xrw7H2oApx3NUF2ov9N0C7U94QSQPt81zdk2YAfQn1JDY63I4COvpwjYxVAzDvhXypadRMp5rM5vL8nZnLc8seF3fKfD6b7WjGWbj9ifneNFomrK8pVhmdPiH/DEwmE7XOS5lOm7PXKVnWMV435JyVUvoWIkIRcRMe9G1hQeS+X7Het4yRQnPOSmzEteu6XK7DLZ+Wx5qefYnXP1fsqSxT18xHHfLqtdne/p6Ojo60z7mQ91Db/OIq8COC0gyFfFfo21dsIgr9OkDnAF/tineHmWb/WPXhVw81/uD1EfPjaf0vEcYxNDCMS+WV6TCm8M+8iwj29qvxLINyTZfLt+vyI6h9g2qTglcRIfvN2wjiN/Tp1hVB+B+Bk4cfFUEpUX0vPeCT3933dv80uFxkV8itAV0D8JnzEIkz2Fwx1LgEV0OW6QJFZVshdHhdk+C/EfAq0FfJwC6QDPXYXIaKXIQ7IkrAyqDcRLmAOl2+aTBKrYc0W9fp8W/zmQTH3izUqKtg1C2cwfTLK61ZQ/mviy7PnstYXRyrfoS3upQ45zadNb8L+hEIt9VtUgdnOnIiR1FqG8y7Lhqt0wRMtc4zde1cA3aTMttX3j3UHKPv7uF97Rzc0Zw9g2Uu50Qz+kqXPxgs2E5Ma3d5gtH6ROX6VANI4ioGjMdRRCjlrJbB7j/vtstizgJsYV1xsLQEWyUxkMcCvHVdDiOATqg+/dUuaIZwxaZC02QarTwGJl3TDlFKKKlM2164mXWqFVdoU0R1N8X81RzX/V2VwWJYOrC476ry8OK+Q9lHJDaGrdp2giKmHSkrVWzbExQZGst+4Ur2h4Rrnrh8bS77Db+aZz7QMA8zPPNEMJ/PNGXyaJgMIiiDxOZ1hTNJ+jFOzUcZrsv1bOF3l2NFPmHyMSyDpsMKMSIUAVCSiT6tCNoNckrKKSkR7zJch8urICDcFia+AwwsR/ce6PDufc0PjtTu7CvN9+rA8gDrsgccA09WXKE+hGJBrjE0hXoZiQGb8Sfgd0MMW9WURaN+CQVjKbF5TmymjcAvDIjGQD3dEGyQB/q4qDCzFxZnAV+q8rP8onxWF2cYDJ/p6vgxeKTlyeNqBO5RQgOGNw/oYJDn9bWa9UINCiljBA0myQS1/rOwTTNRbqcqGVB/wuDX7N9Ru39XDYokMIQPxHepqS0b4GchL1TBuVIRm/bxwh00NakoI6OZmAa06gqw0Q1jW0wO1MzvarL/puaHb4O31O7dU8wwOjc7WqnR9XrQxWKty+slMr5WPUBE8Q7dEr16rR6jb784V391jsI9U29jKsbfYXGpsrpWcIAe3UqJNifyJQyogRHck0WgxF9gqK2pvDV/awuCsKi+bQsLfV4RWQUeKFpFTAXRGuw2M2RlX5PDu5rff6A5xqgGY0NhIdO1yEySOuQvNYl8vdbQvsRYv8Rovzh9Kht/Fxh+l/Rdf31OG67IsFD2F95lDUd6MCjHACUDZQyStij4QRTxvAkdFEihNFBvD4rjgWpoT9oih/cpy1jTtiUTyyrRV+0c4/W+5nceyF/93n/vIwzA72n3/pu08Y7yzq40aVVyaEjUG8h/MFGVlQYMwOv1hZaLU4y/x9UIvGZC7AgvtEVy2qLKRvJCvMLstuclOHCLTQSv23aMLu2IQYW6q9E3c9hmpI4w4jSQsQCpwLmiBrfVEBMw1YDhtzS7Ku2+NAWzQyWQZ3tqJjtqkX3rnIyOiAjyUg7FISrfQXOt6nseRdY7Hfq62xhnvXj14fdXLCJ9gPyrX/1Kn2EEPj45IW3Pgd8uh/wP9NZbb+rw8JB6Q9cYQRcYk7xItqHx7//+7/S3v/wl6e4rp1S/zvIGbLFcqGO8Q3LNl2hDEM8LZQ9acFB54QMcDt69Ubtgg7ZgU+YNn+l0O28aEyJbvIDwA33XFWNExOgJ0r4KuKmtjrdett/1n7Np9CF6NQw8e64TeLGlzbrAaa3jvbDZZ7F/j/H2wvj0iT755BPZqOevD2z43d/f187OXP7y13NH07Ryn+aclOCH2+p6T09PZUOojUs+ZP/yqy/rF4Y2UriPvJF1uo7Nu/OYXpfh8t95951q9PrFL36un/70E729MSjO0AFN0yiC1icwsuWv+jS/TLPhTYvb+eWXX8pf3lnWzOcF67iGTZ55mpF353H7DPu3BFuWtv4/h1vqqKIkCnY9Bm/wSyDkQwcbix5+/XX9fzBtCPb7FYalUU5LTed+bNtG5nXOY78G/E70b8pZKWdl+mEynXAAvit/Wfnuu+9Wg9HPf/5zfeI+e/tt3b1zt/7qeHd3V7P5XC15IhLjpaDbhgpv7sRFl6rCfjDeBbEGtV24DKKBBb3H4ZqNwxI+W4ZeQh3PC3ktt14vZSwZuzYMX3NQck28Dbwdc1nPxqcwpi1/RocucVke78cc5D7jENc/UvD7+dl5HTsnJ8c647DX6XqvHyjDtHhMnWy+rLdsrziIGYhzH7jsNZtsl19qW5BdGptyqmPHfLas7DG2HrzxQB9iTP/k00/1s09/Jv+Z7ffee7ca5ayj2rZVoh8ixjL8bkSgU+GP6zPMv/CD+kxHxzhbQYP5YPqecyj98OHX+grZtXHV7TVvBvgRkRT8s794k4jf76KOWuTmQY/g8/M2CPohdwn69rsx0BbzDUcd/WLePnz4UJ9hqPOPSJ5Bv78I37bVaV1tzrny1Dwytu/mcQPvzGfrGOs5y6yNmp/+7GdVz5nvD954A5neq/Jq/Wbetu1E08lEE+DyrPcjoJ0KXb9bj1cOiQhFgDpecPEraCoN6eGtf2C6rn2x0qrK8Koeciw5tLHMWCf3rFHtdqRbbmTc7or+c9iKtP5q0brGusewAf8E3e5DRKf1/sL1uM6IgCcvZM28aBnfbovRoKvcRsvX3bv39N7779Uv+//Tf/pP+t/+P/+b/uEf/kEfIZP+IliUZV5HBN7Qj7nMJ9ggA7Ek65jfbfLc7T/75jnbf0HBBlnPE6bfNEaQ1iDX990J2R3TW88MyE5X4X6yQd99aJgHHePX+tuHTr/+zW/1L//yr/rXf/0VxuA/yP+PnseDDZAd8veCXuj4PgL+I+71HHDnw7qgf8Zx2cgyOJlM1U7aOte4Twz3n9MUdL315gL9bZm23HceA/SbddNQ9euAPLnwW9W6Hl5Dm3/ITUQwCMWc0ysiWMPs6Ih96p27d+V1hcv22PHhp3W766UIRco4G92KL+UMvRNNZ3PZMDfHiLyztyfr7j32KZ7nMmkKAmMdZn9ifNnvc5OhltGoaSeaTOeaznfBXBPWNi0Hmg3rqciNqFgDzeoZLHYHJQ3wzm6vxD5Q6ohYvwp0h8Nw1BN3Gx63I6AO3lK0BJ0w0E/8r9xOUAgDpfrJV1/tgpswErxSwjb9tmynIOvmLhygqcLZomz9cSuMQO5tXEjEBbD7HZAU0os0Ltw0yheFcdd4Xus+lXiXbxrrO2mrS7j5EtWlx+BVgMJcyCJbA3q56mdkcc0aY1Xlc8Ee4Ir9wjlG3VOdsU7wl782+toA/OzxEz01nuA+eSr/yGQ0/l5h8Lkkz7lOWWP4Lx2csma/ul7QfwNyMdfB0ZH2Dw80Zd0dyBKc11YuaFKlkia9uB3IW22b3T8Cov/vf9N37se/REMGxtGKudpzUcpJXvvmnOW5RlXiLC36j+svyoFx5EblNyOT/h4Yj54HOsaj0TMvGIPnBTEv1JGBS9pRNjxyGBx+J16G/YDQ11PviA2s017FDQ11bTeuNbZrPK+/OsL7DUzjmn2B1xT+UZPX4t43+LzgDMPuGeP/jLHv9XkF5wln52dVNzid10g20nm/5ryes1boIJfrOkzLSN/YlAhVGU3sFxLr0WD+iAhxkyCAqj8icEeoXvaLMHGNfin0465t+iBnvD6rgzcouJXN7guDHPUd13f1O9x6uLr0Ja771W2uLgntN9z1zkMQXuSFNhYwUM8ARY4z7OdYGH2qb6EagT326b81E+pAYcG4z+wDpszX/jHOlH3thHN7Y1pd5nLcdjJVYh53n1Q54LzYcply1mQy0czn/ZQxqWufTFr0So7RRcdbv1Q9g3/svyS7NZwyxOV2jmGNcsq0U3UvYblIkTSdTeUftNrWlHJSRCiQAzinnjFiubE8LphrLFsXlxfy2sdxLXulXdY1Pic72D/QnHP9xvt3BfVQAryPoLwNCIai775Nq8t1ncYAPwu87XFN7/Yv8/gvF/m//jlhL+Nwp0kpqWVdZL5NWSPNzXN4aHoMcXl9aLgew+s38z7DFyMi5HKC9kdAN+7N+2uIjwhpg4iQ06oGhSJehjZX4EbEi3jefVvO7P7pCLK+QFGguZL6yDcYlDVEApn+sRu4GlFwQR0jHj/ozYKu1LCWOAcRZ/sFCH/4fJ/4RP+OifokOQAAEABJREFUEEbgqOApue5aT6jgFiUVwgrtrsDvNEaUkG69Vy+pZRqov2ft1GF/6a4v5a9nF2eccdsAfP6cd4yo2FyS/xtRddQyiFaAH3ObsoG8PdxxGT2ZmQ/8hF7zr4tGa2wQXTOVP9SL+YHy7h1NDu9pBqZ7dzTdO2Ttta+W9XpiTJuO4vGMfaTDfrK+PMHwe6zu8li2F8l0r66ol4p8l/qoTyUqzgykdjLRBGGe4nqwRUqsLXtZiA1PbBbkilv57f2heIX9I/9/aObXpHML6kYGhegFcJ10LCjQ7gGSPdhyVkTcQArpBvqrXpChiACq0OYyT60cjB4FNKCIAmHOdK4VSs6JlAF8b10pIipossYyRkXod20uh1tAJKfVa6+Uktznk8m0uq7zBvCPwjm4XIOVbvjMoHS4Xrki4ibEdQ+kM9w3RsfiyO4WjruN23kGD0zyO8yFuuSgHfVOwaa1gd5GGRqDd6fvkIU6weHCRkVu1U53NGfQ7B3d1T6G4L27DzQ9uqe8f4Qx7EAFY2jPgOubiWwQ7SOhuOBaGEX+IjPkAe8B26v6A16jPKxTSoSMAT4mJoaGzbiRJjOJcofcyIa4QrkCAVQom7YNHOb0LMJ6DtbWV5daM+l1GAoHBnJZXkqg/j+4GBaHKwY1xsUVBkX/SQJ/Zer4BoNoC32TCLWUnZQkXNfXR6buVn2eKKZ7mh7c1dx/O562J4xhfaLNTkP6IcZ2FNoNdRrhJ+GUWSqyBtIPatSLWvNM0e6qmR+p3b2ryf59tXv3lXbuqGAQ7tIMhTaVTZ1dadSVpKEEoNzav70K9A/rhQaMiQPtdbt72ttdnqHEzjXACyyrykwIDcbeBkNvQ96Ma8NvYvEQFYMLZcM9gFJBIxSbf8LdotT2Qkt1X7RpSK2CNjW0abZzpBkG85kN53sHChYdhTEyTFoNbYORMamkUDVYQku3Wuj6/FhXGOxt+F3RV93VqQaM2MwgGK0XcGwtOK5GvdyOXOnuFJ7oKCMIN6RBRuFpDLK8OSQ0BG5ETTnQpqGmcTypotT4Hro62rZOjTr6vjAG8i7toe/37r+lvQdvaw+j7/TOfWXaJht+WQCKtpWcJW5Fr75fMgdcaLU8Y/yfMydfqO+Qy+FaYjIsWlF7B3W9lAZFbEBIQItwX4CkCh5b4PXt15t0Tj22o1BWNUJT7gAtN+C91LLHzKVkcjfwo6XtU5U0lzD+xmRfMaPfZofKc7BziJzuK09myk2rnLNSTooIhYuqMLer50c/rHetHy8Zw/71oA0DNsT99re/qV/9nrCItC472NuvX37t7e2qaXI9EPYCMSKqIdiGgPfef19vv/MOht8HOsAQ47nZlDmdYZ2Z0DeTyURGbhrUcdGaw3gfHJ6zUTtjA+eNmg+Oax7GjBsVEfALOUH/mJ6g9REhHP25LtPqsq3nFxie/XXiGZvJExulNkbpczaZVxjBlug+6+0BBkYE7Znq6OhIb731lt597z3Z4Osv5Oz6/8l88OCBfPg/Z+HteautfdlU8l2n8PXMoy73gjqeY2j2Yb4NjQ8fflUNv363wcKH+j50v7y8rMZ3L/LF5bIf3H+gjz/+SP4/On/605/q/fc/0BsYxPbpP9ebkgcJ8grdA/XhkPPfeNN+bfEDiuqYP0z7s6fPZMO2vxqza/lz33dsyF1MQlYa+GS6jYhU5QXqHY084LjTcG5u3rl55XnTOPyE1HvjLc6Nn7sG3344boubcOrOOStwVxxkXVxcyv3wzaNHtQ3uGxs83C73R6lyG4oY4XoK9LhcheS2ubyGMeBxssdG0cbet958kz57Xx9+9KH89eqHH35Q5emNN9/Q0Z0jVN6OmraBrMIGdAB9hceW4Toqf0KuRvUK115DaXWpPCzQt91MepxZ7hYcwvpQxLJ/jYxfohOuri7QpdcY2pZa1a8uF2xwr7VkfPi9ZxPi0hO6m6aqMDd0rJeWlGWYV+bHkvFiY+PV1bUukVtvlD2WbsBBzcXFhTzmXL/zrNELNsINlGl6oVx2e9ZJBT0gKswpy7JhfXJwcKAP0EE2+tqI/uknn+hDjG42CHsj7jTmd6YfDfu3cH8MlOkxYdd8i4jaTymhq2mk23COPrDh1D/CePToMTLwrB4uLZcrddBl2pzfdJpeKaQKaevolQuxoF30D3XcRFW/896EvOK5HWf/a7BZs7hN7hPz1F/EWrf4hwsec19++ZXcjhP0vPnudK4opbRp++jmLc9wG2D9NWdt4R+0+C8NfICe2X4N7C+t36Mf3nzjzfrDhj10z4x5umlbWec7f6YM1xHUExEvsSZMQA0LRYAqW9b/5lGR+Ws+e96y7FrG3DfXV1eyXFm+tnLsr8yurq8xKlyNQPZsHLDx/ilGBH/1++zpU4yVx/TjWU1zvUlveXVdptP0GpYXu8Y2fDqdaHd3r/7AwPOg+fCzn/1c/vGNf8hh/X/37h3ZONygz5wvuV2RRAMZk7RLP+SyUIwIJ6cM88EHP+7Pzz77TJ+Drx9+rePjY7nd7s9SBcwZpJRiXEOkpNDrr1qDH5WyTRrqss9ljRBlJeWU6Y/CodlKl+hEG2UefvW1Pvvs881/U/ClnjKXXV5cabXuhNqhsUFRfwwkeeU2Sa/ilST/7l7dypEoUz76ftCTjBH0EXwPRc3iEkbeF3qmiChZljJjqWEesZszfcJ7NpLzA+dGBjxWtrJd9TfzmH+0ZBmynA8D5RqFDAaOXDXgVsQ4BnvrSToykKXpdKpquN3fk8e4s/kvQXgMWp8URdXPHueCnpSyMrSZXuvtlr3JhLXtFP2ws7eng8ND7R8dand/XzOvlSatgnpKhBJ70sz4MewP3o2M27QT1mAzubyMP+dWrtP19yXUF4HQoKQhkFm7oCuhbtArKLyP6OGH13gD7R1odw/sblEI1x+9CikM0W8br1+NzSvOa+9NkjHjzYvgqrgIoF8Dn4FTw4M22S/cIEl1CbC/piOs+qtbdOPfpikay5FuueXGr02d4gr8Js7lhgohhXSAcL9vkYizn64knmS8m3eFNejAvDmwlxS7IWlAn6zlfemSNcgCfX3F2sDz7hlz1OnxierXv8+PZV1zUtfmZzplzXx2fqEz9g/n6KGruj5ZU0tozj7x8M5dzXd3ZXmBulpTQR5lVIrGFgR+Q7gvoP9XXYXW3gavNzfdeuO/7YnbL/bfLgC/+9pzkXVNgucNYzanpNgIBEmci/5CB22fVMYtXmvcfzy2XN66P4IjWwaTpSDbpbqwFv01WMeh19w3HXuzjjX94DU34R7rZdMJ7hlykHN8OrjipoNcao1+6eHQEX5u8pLH5bnsQt2ehzw/vYyVvGZdsbZeLpbsOxZ1v3uFXvA+wWs97x+8Fza8Djpjfe6wCvTGBXsKG3w973k+8jqxlsleZu0zTHSPaRA8iQhFhBIyaRk1IkYZjRjjcCSFfsz1cuqRB6/Lv0134+Lhfm1t21LsbrEtc/tu93aY/W5r7TMeo59ewO9eeTX99n3rMk2inQVCA4x4CVDZkbCjrDqfbvyed2sY4f7BjVJSYh9gY+9kNteEOX7KPmKGjrY7ne2onc6UmcPD8zTl1LNxzgQG5MR9MiG/DcVee7SsDzLnUSln5ZSUcRverV+8xsgpKQWwCxx/GxGBiBfmnF71RwesiTr2rxHBmn5X++xdvD9POcO+MW3lG7T0jBXL0IK97hV7D8Ny5vxeC3k/us86Znd3V5PppNJGIbU+HtK2c+3qB17wwykjxkwes67XZyf+ca/X/j4jsvx7LN1O63bP4LlpMiaTiaNpd8c4s61kjbvSdoyY3wHvGvhtXpr3lZeEbd2IUERI3KpXKMJIo3srzF5iFNVTn/aN8KsxvikiFNU/Pqv3T3nU7PWxyW0//UjphXYMuAN1DfbjFiUNDgPaYGS5nxvQ98Xn/5xPDOiRCmwBZXWt0i0UGDYTZ/6ZVUZGv2ZkP5M1DcFai7oLoOwCXBevKtS9ra+6hbTE2x/Vb59zFERnQF7XnGsv1S+uNYB+wf7q4lSL0+ebr39PCD+Xuuvxwy1oidqyoh9zBclDBUpMaQ/9nPvzXiikh2ddZK0DA3CaqG93OLveV2v7w50H2r37lnaOHqjZORADXdFMpZRVL88v2EZ6G6+vzrCZnFT0G7tD019rwll9qom3D5gUEQoP5A18mGBB9hegdi2kVvDevHsAeHHpCcbCbKK3RW3dOpjpIL+HH8bt9yD0Nhzvd7s/AK7TdRt187BZ8HrgGg53MRFJGSWTUV5uw7aKDSlO8leAhesFREdvK42AD5uXkWcWQqNHGBEOos1/f9U0ZVOYEpssBsqW/0gtxcENGsTN64t6annUZdf8GDdbr8Q7E2k2JFRe+cB7Pp+xwWyUkAcpqmu/y3L/r5g4fIjYo6wrLbUc3VwREL55cx7DNGz7xq7RMSkY9hv21/JRAluFuWbyWFNfx6LCZRQWULSY0sdnRCizUW/aRqNCzRI0+4CuZ9bsmUEHlMSgpJJoExvjCYauvTv3tPeAwXTvDU0YWPngnoRhqMz21LUYK5uJ1iyo1+RZp6wOXnQp1FNfBe894caAaxTSG9G0Sky4LRNDM5kqQZty0kDeAX7TC7yGTGnC2CeUW8FoaIXj/892fXUuoyyvMRYu1Q7raixsrQD7hWzs9Wf9y5Onuj5+qiUKqmdhFsuFGhaaEw2kLxgWC8qFGgdxQTt8WeHvcyt//Ts7uCOj2dmTaPNAeJ9a9bTZGGhXnxJtBvCvNyLfxJc8kZqpYjJXA99a+DrdP6LMu5rs3VGeY1Rv5+rIs0bhdsOAXBchqErwIqVQRlTCPOhXKij8AYU/oMDK8kIjrlDIl+Ca+CX8WCuTvgnaR95GUgK8Ui635WMDHOqTeuoeDNpf20COTlkjGlzaHBN1eaq+mWmAZlXFu6d270jzo3vaRV5mB0e0c4cKyUtbOh++IZeB4g0mr2DSGC7pu7MTLU6e6Zr+WZ8/V4cyLhi0g4ksDSvVGtOgFsJbCM8a6KdeYsNegGhfAUJWiOCJxNgIWn0i9Yje7aFd1YWfPViH1FWEqsxmakOWB+Q+dphI6PPd+2/o8K13dPTm29p/8IamBwfKHBaVpqFvg/4u6vlXYi1h2C1aaL0+0+KKifCa9ixPIPVCqSzU5LXaZlBOPXoCSnApQYpe0iBBt6BbtLO64irglRuSb6JFu2oS2lPwe9wU/EMkDek2Mm1N6iMD96ExJc1cJdFP7Z7S5EAxPcQFGIADQ3Ca7StPd5TaqVLOSikpwghFhLaX9dbWH+IfcTxrkOOM+sLD/oqhyMa2y8sredHoXw7+5je/0a9//et6gGsDV6ZO/98lb77FYf69e5pMpvB3JW+slix+ZvTF+++/p1/8/OfyF042CCTqXqIXrQt79KbnPaqVy5q0LWVM6IdGEVEXn140e+Nm+OBwyWavI59pdHudz3B7BmR5YFHl8n40YswRsaU5Nd0AABAASURBVPGMr5tnkfW1y19irPKB0/GzYww8z3XCwZO/YLSBwXGdxxLzSE5BW1r5TwMdcnD59ttvVePdRx98qA9tuHv3PYyvb+jozh15wW0DQEv7I6K2XZThdq7hldcsXsifcHD/+MkT+c94fv3wYf1zmv660AYnGyp8sO/FvdN6Q+v8CXlw2W+88YZsNPzZz36mn/z0Jxr/3O0dzdlgmX9jQ2kn9fasQzyPmcdj+Gue8ZqwTVDBNXBubkr26JGcb9PGBI8igqYWuT638xLDoo1QNkD5xwaff/6FnmEMdnucvmkb1fmRdvndPGsnE6WUatmQP9Yj4VIrAW6H4RAq8w22cU5oam+9EyToijCxfnk9yFHLiYgqv+aj+T2gRxfXiyofX9FPNqR9/fU38kbMhxFXV4sq2wNjDPJqGaOr8aK8Wj9tclun06nmOzs6QL/du3tX77z9TjXkf/LJp7JB6UNk6u233q5fBO+SbgI/coYflOZ299AzMDZKrW9sq2iaqyGJvS8BgiTSDuTrmYctR1UOkf0lh6deP7ufDPst9yvHAb9fs+FwOuuP4vHoxtEbPXOMx/2atVBPua6nUMdqvdSCOb/m9QEOB7vn52c69oEu4+ucg1vLtOvYyub2UMjvgvoUWcIdoNstzOgm6589DAceY2+//bb8Jerf/M3fyHz7AOOvx8Te7p5ySiZFvhJ+83wLvzvc9fTQX2pbQhFJARy3Zl13wcHyU+TUv642nj17pgva0ZHHtLi8RHrIU8/DxQR1GQqXYthzG9swuxu4cWCkYxP2LYcENcxlVc/rHyRzmzrWvzUBRHmc+ccKltnPMNRZ7z/EaGh9f0l73NfOExFyu8wfIyJk1xCX42azuaz77j94oPfQd/Vr4E8/Vf2T2z/5WP7y2j9+OTg80Iy5ovXYRge2zN+5yZSfKDMU6AnzKEKKiBFp67drEC4hZQCZG5D3Or8wV6yRN88j/gsS56wvLzn4c1sqNn7Ll2XuOf3m+e7Z0yejbifeeZfI54o5zWVZDtfo5aC+ZkOn25ug025mrdK2E3TrrLbf8+NHH32oTz79RD/72ae0/xNZF/uHG/OdOaUImRiQwSLLSMpZLsvlu5+Nmug1D7qMfKQsI/ze0/YVB5gX55f6+puv9bvf/k6eu//w5ZeynLqYtmmZZ9vKS8QApjk0KUO72xApKfinV+DyPcfaTTnLe5aUMsmCNhStkSXLh5TUwAPzoWHdlqlvQO5tgPn6m2+g53f67W9/q6++fKgnjJuz03NdXV3Le7KO+YektV2FdlX6pNq3OLhRoQ1txW7RmOCWWxz+WpD2B91lk2rrbl5vOabk1usP9o75yi3q7B9RCyn1+ZpHkAeElDZjQbhuvOVkKMxKGzhzRBAdyFNSpm99JpJz4j3L/qqXUobXRZZry7phPbBC3lfIeccY8v54YFwVMGzKxyGf6hX1CRUEup+9b6ViTZmL9vf2dXB4KBtyLZvXrOH8BWaH7ocQ7qRA3jLjPoGAvkC2Us7KbUaOWsbSjvYO9nV451CHd4+0R3kz1i6RGmoOZeSroa6M/gjaqZRFoSpBGc1EDWvTdjKTkZHLRHrnLZHEil8dcmZ4jzW+OzzUl6RuCK0rhGsUrftCeFGPoBaDdtsdGHsD7eqJLw4TVwSPH3q/6Hjnl3jnro5ditk4+L7nJtFLtd56D/sNBf8oA7/Ld2fexBE2+gtbng1IGgbtsus8L1zSEFDl2vFFteywn/2Tw7dwm8bwMqaRlEIbBC6QiCskHaqLeCgS7xBV2FP2nDV0yOea9ciSA/YF+5RrdLV/IHl2ytqBdcNz1g/HGIHPMABb71xeX7POWGndDbLBIZCRGUaGXdYIlh/rLgP1Q+VBfUmidpoFHQFUAQnV5Y1YwnnqW9B4QfKYn9c/5ifJzX077U3gH/NAi/P9sWT/1nj61LJi3FRnzw3wcLsaKLIDd+wDhHM76w08ZqxjetaEEaGcs1JOY55N4joWql83vK8FmLkOJ/jVm9peDfqe99dEudzvwL+57NdUdxNE4dw3r9/tcaotnMr+rWv/Fg77Pjjd6+KDkWsdN6hjHev+cV/VvoDvozvmi6AMbpQFAbeYhqw4HQ7dVW4wWGcaRBS7YAwbZHfEUOtds75esrdYYuxdMHcY/u8E6g/4ri51yZ7xoo79C3n8e79w7jGPwddf/FsfnLOfcJpL1rCGDb8L1hvLuq5b1bOOvraxr3vRAT0OsYqIioSCyshkzhn5TEopg1TjaDB3gB9yB3mcLvyAizhmFz5Y8UK2CX5x1wQac7wIjW+FvIgbfYEzopC28CbcCl64qXWs0v5B+CFi7K9C80vtf4Ju0mmbX9sLGYFHzltBdT4xGxHMraGOpB0VoHa1pjD/BQ2/M0VSPvmVBFOVtvM0+4aJMZ3JXwDb+Ou5vhp/SVMi17nXurpjvTkgO143t8zpU/bKtvfYbVkLNO6vlJRxvVYfjb+Z96SIAAJR+9Jpck74x/dEn3esfbweqmtT1kIRSXNo817cxtuUUuUTjyq3PfR0FR1zzQLZvJJ/WGuZ9ZrI62HnPTw8quc+U9qYUia75X7AhVGSIqBNodderwkmuSJC5kOmPHEtmBufPX+mP3zxB87sPpPPic4ZFyv2Q0TDg6ygjfabV/v7e/KHCqZvwlrK48FlGB6DXguaFyv2FlLIa0fzPLNmy/A3paQtAn9EkGrLZ/x+jzFNRFBEEK/XXAV5A8hKjRxZcuMlRqr57VCG/ZJCP+LaJHbRI4I6NYLyCqUVXBm12DGDn05Z1y+shdMNes6Re46LV7INpCwuNVxfcN5/rg7DZXd9qvrx1OJcsboCCwXnHhn5yiw4WmQ4095U66KFtaJS3zZU4RTUa6GeETU9eUa3x56wVhoW1H+lnnpqvZzZu94VBuDl2bHsdtBVfIZfSM/5dmJB4zZtKvsRTiFtgUUjBPEDsK2li8y5fasuT9RjVxF2lWb/SNPDe9rBTrV794Hmh3eUJzMpGvhOg+GBvAbA+OsP5IbFBfajU60vT+S22F6UoDtjR2qjU4oIRbwGW+HDtWA2KIIJsJD7HZ7JE5qFek0HDCj7AgYiqvLD7/fqJ4xRCZGhly7XS4BDt4AYbf12iX5xF7zbsvA63uV7Y+WDsqUnOC9oOUD2wDMtJKs3VVFuKGKEFHpxISyU67JwXgT/GX1j2a5nq6DsRx6pw3UOdJzdMd3tNLXRigilZKTqjwiFXlxjPpcJ4L3jjG0fIB10QVGPcPiAvfYbi4KOvuuZtAc2XCMNrk+KCDC6PPH73eCtxo1KyMpSIfmA1PIwUDcU0LD61PYyfY4zXN8WfjccbzjcNJm+2p/uU7Bi4nCY49zft/OMFFMlldlvpVPgVaSknLJybpRTo8QgESjKGiKrpFalmSpmu8q7h5ocPdD0zptqju4r7d/RsHOgbrpb/1/gJYNwVdFqjbvOuCjtDvQVEw2U5T+hLAyoaTpXM9/TZGdfEzbZzXSq1DZSStRt3hS8AQTzMK4xoRQWUgMHvz2KzxhwhTE4s1HLDGgbdBuMgjcgLHVLCWXYoyDX5ydanaKgMALb7ViwDWzsgsnG6mFCv7U5qDMkhdYDWUuog0emOzCEZWhudvaUZzuKCYqFthSMYz1t7oI2w78VvFvBw5WS/KeEzcMMD6cHR9rFOLpzdFez/SNNdg+U57vSBENqM5GNcwN5XLcpSFUoBxVkstD+YX2tfnmljnZ3KK6+fvV8rmF5URVybBSXv5DNyFm6QVFi8LjMKJQOXLRoWwHDEOp6txf0ot2hFeE2RK9L0rpk3hstS6MVbezyFJp3leaHavfvanp4X7M79zWlXZODI7X0aYZXCb4k8w59s2JRvDw91fL5c109eazLR9/oCiyfP1ZHvxTaUmz4xaid6LNE31kJJ/ozGHuBQV8g2JiPGJioBonJUcUNwq8tRvnpVVjEDVoPg1aM4RXukrQr2rYECybFpcNEmxkD/YR27e6pPbyr3Qdv6uCtd8E72rv/puZ372m6f6AG40dMPS5CQwzqxcJ+uFa3vtB6dcqcwkSyPFG/OlHhvXTniuFKKRbKaa2cO+Srk6JTMDHKoJTRhX7KpFF6gY0Xx/2HU+/RPz6loKVG0iAja4DvpY7fifz/MQ/I51pt7ccVrr8yH5odRYsMzu6oARmkySF9u6eSd9Snmbpo1amp5RbqcV2BGxESrlHQzQOwfooIpZxoZ66uU1kn9R29Ae+dpqaH9yvG3QmHKP4Tpj5A/u1vflsXkjbO+deQs9msftV05+iOcpPh70o24LiMPRaSb775pt597135T37uc3A3m6FDqN/G30uMJd6MLdCNTp+bRm3bVroKMrNCX14x9i+9qUM2r3xww2LW9dZ5MaSELkqRZETQrmS8eNd3XCSVUaNp8+hKwhMRim05lB+RCJV68wNaLzAeHDNGbIT1n1/2F2Kn8MjGX/8S2bo96O22bbS7uyMb68wDH/77a9/333sfo8d7evutt3Qfg/k+B0/TdlLb3tJ+b06SQi5nzfzmMi/Z4B4fP6+L94cYE/01l+t/+vQphtGnGBWfyTSdMH69+b3GgOa8hba5j2x88Fd3n3wyGh3cL/v7+7XORFsjpIioEJfzVdCOUc4J/K47HOHHCxQHgUJ+xI6nfQB6xriQ+86bh6ZpN31eOPy/kr+U9VfmX2Ko+ObRI51weHdN33foBykUYe6EfFGiqlxTSUFPDBuY9jHeT6eNqoKo/pZbRLabd/stVy6jQHGkVOlKOcv+Me9IvUt9Fa7T+Z2ixFhfDz0rxtAFsu6+skHb7XqIMc3vZxg13b/Oa37knJSoVwpRBAjeQw00tMjIdDrRjI3nzu6uDjn8dj++9957+hBD5ocYl95//335T3u/+Saydf++vImbTqe1HNfhtnmdMzC+/E4za/eGXn85Xc/c5jHnw9aePrBc2u297mJeXzNOF4zLa2T06uqCPrzQ9fWllotrrZj7l6wJrpHHK8dzSON0C+Kdx3D4BeHelJ4hv6eMJR/WXDDufUizYD1hHbFk7C1ZG68YE5btqrOgx+1w30gBr1JFgy6asnnd29uVDY8ffvCB/MXvz3/+C3304Ud6a2Mo39/b15y1zZQNeDuZqkEHZXjtPtgiIhQRkkLm31ArC1nnOM2A4Fwjnzb2PvTYxLD1DP1wDv2muUdvjFnIk7LSto5aD++ERSRJQXeM9dj/MlQvl+P6LFe1D1w29VcekNtuTehi8PjdwPs9N9JOwU43QnIb16wJrjkcO2X8PXnyVP7xwpdffqWvvnqox48ec8h2gU7sGT9FESHzItc2JUUCse2LVlN4u7tjmT3SgwdvyF//+kcL1kd2P/jwA9k4f/fOHXTmrqbIedM29EdmDI7lBG2K2NRD/+ZMOO8iXFwj7YO5IIiqKJZzQgbcgbHYV1nuZPlZWi6R0Svk0jrd8uZ+XCLLC8LtOs0KmbP8r5HzFTJ305USAAAQAElEQVTYMZ4LPG+hz3Qm2kr1ighgn+Sw2Xyqo6MDZO0t+S8t/PKXfyt/8fvxxx/Lf27/7t272kP3+6Aqw7eIGDPjRARlGYmwqG1xm+gm3n3HGK9tPLJTtslCPads/oHJ48dP9Fn9c95f6TF9eHZ6wbhcU1TA1xb+jkipoTzKCqAQLFNEVmaPkFKWFBrl3WGNMvSWkkgWisgKINmflCjLCNyANxFJkbKipkkkSwrC+qGgK6717NmxvvzqK332+8/1+99/hv+hnvqL4Mtr+qmTx4/7zjx3noETw4G8hsPsGvaXYj68AJXVtkAobR699qtewdPA+cE3TK4FvOpK1Pqjoe1VKO91oK4/SmGQgttFuQiy0NbbY7rGKCKUU1JjoIO8zvC8Yp1nf05JiTQRoYGxsmI/43FQxwRjZYnsr7sV/dHX+EKaQoUGFbpa+QqFUu3vUT5IIikpI0uz+Vx7rDuMzPhxHR53F4xB7wESNERGPlKoQAetEMWRPanqzUmjlvlsxhp/Z29Pu2AOJpTbTCaS5TIyebLCNFgG2TckrzGYP1v2tBP2hSPmlDVXM50qsw/iwRo6a80+a8nJ9JIx5P1lh5z3SuwAsuxfD8FeRVp20oI0K2C5NB/KRs8MVT4H+NTDL7sjiplBV0Mgd4yoDdRLV00it3704eXmnfwuw9hI8yZfKMLeMQ2J3SUOGEExzmOYtgJ9NQHl6cZPUtI571j29uWF6yqCNgb5EsnthjPUsIFsRdswhwcc1Tau1jMQD8jjOKPGky5qmDS6lFPft2mLKJxUyB57zIHDv8K+UwY6vbAOKV4LAK9L1shq/YtBrK9OMQR7nXWJPlmgu234NSmKpJTbKld46PeBQ/qFzjEiX2Fg8v9HiYirlKgscp6hFPxbDMQVUEmD7gDpNQgSRE1n/o+gNTSJ4gh33JhG5Bb1Vdgv0uEWw+G4ehUOfwnaXC5z4/2BTsQmz8b5zmwm/HYk726XyibQrmnyK36i7QMB9W6vNMBc5zHs7+k7z8t2SSiTknhEOA8hlMPz5Zsw7lotPSGY+R14OdsPfnPhPyRxkOjPDBdnJti9DclvfuLCG70K+SLOzg38Dpz2pbCbl+p5qbk1LX1FjHk7MI4Hznk6+mlgMERi/ICIgASQQPV7DAS5uOn4QtoBd6j5h6oPO84avL6s6yrWmWuPS9b13itZBuyulisZC8bi0uDdruejK84FPG94z+C/1uIxbvdsa+zFPePs0PFOZ0Ov8zn/inXcGvi83VijOzpo8L5mQCYtQ6Y+gnbQHloxylSVshpDUCjCUHV5SgqNV4io6h3dqP4Xj9jEv3AdZ97DJnsBb34Z8Bq81uodduMnzn5H1HBeuAnVwDu3Y/z6AjU+eL8Fwmpau/SVM+G1s0HZuGTjrmlxb99O4TwDDe5Bp2C+DK0JtLHX53pryrZ/yZ5lSf/7vM9hg/ns+XkyZS6eq+VMacI87R9ptXVfNlPDGW7mfExpPOdauwz67Bq58V+NCcpomd9npPcaw8bZKfP6hPOUSdOqrWjUNI1yNrJySjIXBvp8QK4L8gnpyqw/MuuICMcW5LVnnXopy5b3Cj11z6Fxl71lO2nlQqyzXE59oc1O07E/9r7V/wWB91DeyxZ44DX/Pc4qDw85a2Yf3zYTeW1dmUxhEaGIoKhQiKs+cH1Ttp0E7UaMKRykCN7gQ2zHIW7H3Ogf7X7JWcrnX3xefwjqH796DAy0o7gznZtyXd4u9PgDje3ZkKPcLqf1uPQYWlwv6rrceZ2n0k7CiKAdWSndRoIuAL05NfDWyKppIo1xCn3nBV2Oc112g7QRfso+4QUhydg+9a3LxXwLY5aR7Zsct9NsgnCccItSa7JWTORMrEgSkp44806sS8LG1AGrQr+SbRqDbQCXZ/KHU6uzp7o+fqzL599UXOFfnD4l7kSF9W9GvzX0SYOMJGRRlC/K18YN/OFw+rSgswKZzfRfA4UtyH5nXZRdf3elsjhRd/FcS+pwvVfPn2h59kw95/haXnOcDZ3QXOmPgb4bFLhjfRT4Q+7KllDQv+H+xBX9P4Austb0uW1NZbarZu+OptiljBnn95P9IzXYVtJkrsz6OzMuKUliPArbQlktNGBHWcG/1fmxbMDW6lLRXyvRxkxbk5EitEUERdyC7BdhEJYZ1K0VwmTCAcNU9ourY0KzcHtSsLsdzBY6wxMCyepd3+1zucbGL/xGRFRagvoqeI+gfnHRWVVR4lpBDzS0B554XOcaheH6O9yBziQHRZL3Jr8QBUog/0hHIckIP3nhtm8LXv/N91iW6xsBDQ4yJVsXgXVbTLNRENICja46IpTMi/BgD0lR2TnGF0VEhXwVyqasAk8cv4XLNk+MLX+8cPB7z2DoGTROM5CXEihPSilcogbKMhwuhSJC9cLJHCJZBlJO0FTk8rwgcL1O4z4igrvUcnrkxHA6u8Y2bQQFksnvW7hep3H6LUyr2+eynW64xSu5COAwywXsUEQop0ZtatUwAXoSTPgVrQaMfZ2ytgNtwEiZdhlUGPsag8GWD+4oMAyX+b4GDMEdaXom047JsmNSNPqmUc8kNBBWiA8Mg3m+JxtRJ7v7muzuqWHCU9OopDQCuvznauGMxCas55CsZ7AOiysNGEAHFEwBrOCU6aMJymtCWxvkuiF9Q1jD4G1RQK0Hc79UWl9LVpgXZxiBT7Q8OUZhWoGdaOAAOTMurOwa6k7wqSjkxcMKdzkEhjNoox0ZZTPZO5C/4M0oGLGYKIT3qcEUmEjntKG1Ega0VqWZKvlQgDw7h3e0i5F0Dt8muwdK8MLxzuv0Rk99RWIjyxPFX1BW/hMPHe1ecbC95hDcXz731xeqPFmitNZXSh2Ki4mhgQ+TKGrJnhknCRnVLRAlhhcIHNpUMjKYNZSkfoOuBIurRFtSddfIwdoykWcq/tp3uq+8c6TJ/j3Z+DtFFiYHd9XsHynoW01mEv2vRJ9SVsfkszi/0NXxsS4xKl1wiH3xzUMtnjzS+uS5gn7JNl4bw1KZPmuY7DJ9mUDQl4IPol9FH4eYTG7jRaNoU7lBXxh38GNN+9eDaE+hPaW6K8Kr8Rc+dUwOlu9sefSvhzD47r/5jg7ffle7D95iYrmrjJyG5bSdqOSsIVz2mo39UmsmxNXqnMPPE+a+5+ow/MZgw+8F/XiJJFzBwYVyMCmmlSJYwkZPJ98CE70cJgitgDBaIhAGr1QpRFPjhY8wEVIqErlAJPWGsoZo8Le4LeO4RSYzMprxTzTkOX1EP04P1czvKGP8DRt/232VvEuaKWlbrYYkH1qhBpGTTZ1FEv0q6hVXfYXXeBURN0gpiRdVXUW/WSdZZ11zAO6F4vPnz+SvTD///DP5/wt89OibuhiOCPlA/+DwUPt7e2qZV607faCnkPYP9vXOO2/LRs/3MQDv72Owpv7tHLdcLuU6rtnIeTEaEWqaBl2XoKVgRF7KGzcbhGxI8YbP6TxXUowigrRZpj8i6rv9Rs7pJlyhb10RBEYiHJdnlUZkzW0XjIoIeVEbsYknzvOOafCXmzZ+P2OM2PDrxbXDHOf20wHQler6wgv9+xjh/Cc/P/npT+U/N+s/g/o2xqc3HtzX0dGR/P/GuN2mM3gk6jRMi9tr/lxiHDvFCPP48WOML1/V/1fWhqYnvNvQdMyYPcFodoLx7OL8HN6xcGIudJ+4H97C0GwDxM9+/vP6pajfdzB6uR7z03OTF/jmq6DBriEu0yTC9L1XqCaBdoFbYmd2AjgMX92mWi7+iCBpCCGV5c3y4P5+9uyZvFnxn3z+BiOTN13enKeUkQ/mQGQkNn1XaKMx0D89sttt5ufaFpdMPVTuLqmQwtVVf43yQ1x2N0ANoWNNb1FEKDE+jAjkhey6uV56kdtciPM4MsSL8xhSoBIHXV5e6unTZ/rmm0fgGz3C9Z+Ydb9dYWizjA1uE0yKCEWtO+T6U87KDUAPNrju2xmH3vscpt+7d1c2ntkQ7B8YfPjBh/oQg5q/trSB2HI2J22LXsyUo/8/df/dJslxpXmi7zFzj4jUWQooAaAKIMEmmy1mep6e/f7/3537zNztJtlUIFTpqtQZwt3t/l7ziKysQgEE2d07u57+ugk3cezYsWPiRERCz9gXYzsL/DMfzZhw3RIpRhQYYhmpgMfFcHrD70CPzl9gIJgzR1+wkfHB6yX+BYa0BePc8efnpxgMT+pP6J4jzxeMexuJ7fdBjcfQ8fGRjtbwJ/b9bk4Z5kvP3F/7mIMDhz3WqtxSv7gqj+CX2zedztBJezq8MRobP/74I/3088/1y7/922oE/pDxYL7NmCsa5kDnsTudTKoec9jlRQQs2fCoVJ44PqUs6wfe1I2w2/L61RF9+kw2kr6kj88w+PuAC3aSLykiSZRnZPogoy8zfWl/QLfji0gD1jWRnrDzEafqhny5zMJjMGj/gMyMGNCdIyx/ThsRCntIa+e7oBXlTayTGW6f22m/D1jOac9LjHKPv32ir776Gh30jZ6if47ROW6/+2SAlohQ0J4E3LaUsiJCgv5E3AQe7+7s6tat28wP92V5ffToUz169Kj67z94oA8wEB/s71fd6L60rOeclMifUijlpJySEgjCHtTmRwU0WGZp1cgCqvZ7OhKHhq7DTtMhtysbuZDdSwz4c9auS9ax3lsMyFtB1sVFL8hwGQPlU5A8Bj2mqv7OfkvZ1Gh6mjZre3tLtzDwelx++ukj/c3Pf6Zf/PznV/rX7TMvIpKLVb0iFAEUY5BnBH5uvBL+cHtxRVzEhgdZybyAygFZ8Lxh+XvxHF1KX/3piz+ha57p/OwC+SjQ3lQ5t8xnG0BSQ36XASK5eaQTbihFVoBEfICUspyvaTZjpZXjFElR4fdNTZORbwVrHJRjlW3eF4WCuAnrTyNT/5JDvJc2An/9rf4IrV988SVzwLd69uyFXr8+lg03y2XH/qxUutzGnnbarUBIa98XSMYvhbRGcd2O1+bavNuEf6xLIfTv96f2+/HtpoYf5xYoLTXj96WvL3/o4exruAwn3bilxhdkrFCPFPRBzlmGjb4t82lTkdUQb7/j/H5A1lf1UH4p63GPjaUPzjl8su7tPd8yRgaDisY+oJ6IWr7LiAj5GjxfwD/HbW/vaP+A8b2zrZSz5swRXmteevxR9uCy1vkKmY1AvjPzXoLW1EL/pNUE/T3jwNIG4O3dPU0p13o1EjKbGgXylwzr+Hai1ADcZjrVZLalKXvDGeugKXC4QSbVTNQpsaaWFn3RoisYe0Mrr7EV6pCnFXuwFfvN1SBh+wVllEsI3fDAbs+CvAL+mFfjHDrQF2SEFzRtvM2i8IPgugwS+SZivIkmXN6BanhM8faTlG9HuD74SgZnWkMKCt4g8X6ElIh/Pwrc8ftCXkC5dc1AXgqtcdV1/DWMcUN9H8QLebB7BfJXP/HCL9wwJAUEWu1JA+uolTr20D37z+J9J3GBnLoDTHuWzVQn4wAAEABJREFUFOgGrxcss56bzr3WYB2xQM907jBaYLnIuVVGNgJ3gTHh+ORML18f6RVz+TGG4zMMwf628CXyuSTvEh3kOb1jDVL7k3rcz/IVSUG5xkZXipgK5EVXV+CL+kb1GRovWo9syRgjVNlQhEtv1oD9hvP8GKwL+gudiICyEA9dv4iReKf1BWmCMrCOeJ8zJlK4XSAUpHJbyVn5R3uI6enDN3wdiCxyVSH+7CHN5i54Knhwj6E1fyoxjrwGeymw3iT+q+4g1/cjTOV/KERpRkhy8yMC9xrWskaMvgPLYk2PTFa/XVLZX1MnCVc/cJlnFQHbDPhb6CPrs4610YBOiwhFoqwYC4oIRcQY4OmxMTgPaZ2v97ghr/Mb49yy0pI5xZhj5DUuGav+Zq/XZB67XnueMxYv2SM53v4zzqpOGKPHxyeqwOBbv/FLnN/5zOCc/ZbzuEzXtdkz9NBQdTHzl92CnjetBVoZbLUNiXbllGSXphCNvMIDuEGwcoY4vN97Ry1HsiuuAN+9a5FVaK+/o3zuN3XxzuENavp1gAK4SbC5TSd+Xtd4xpygQXaJ0waOA2WN2piyqRGPxovSxldEcVf/+ObN0/EO2TV6ZKAnojOIsPF3yVxYXXi8hO9LZGHJ+O9NF3N1Yl5u65y8rQnzsf02/npONlIzkVLWQPoVZdmAvKAfF5SDtlBD/hn5t/3BMPL7Q5VT9hpt28rrGa9rKnKWPwCXU1JEjKhMUfXnnOS1Pa80ILcr7w+qPF6yBpprYE5yea5ni/ooQT009NDS26V9lnXPE5Y7f/DgjL3TnDLcH6bxBsbfW7duyedDLXRHhIahVIj21fljTZ8Um06pbhEMlRQR8p+4quxSuN8ZTuL5acmZrsfEt4+/5ezuS/amj3XEOdGKNZ3TDdDq9lCEMnyZsC4yTXt7+5rid7zLqYAXHrNzxuiCubBAb4THR1ZEuEqZngTdKWUlu5SZwu+TEmlSzsqs33JulFNWRJKI5yEp9J1rbCplrz3XEkSQ3iAfPtlr91qS0fveSF6t46+XbP8buE0kgsaoCMVVtoK/KLH2qMAGkLBjBGsSdQtpNVdZXmjAHtJjvFxhvFwcv8SW8awafs9efKuT599UnL14wpn7Cy1PjzSwTknwNjM+Ev05UuC6hnV9az99EU5D/2W405A2I5eZ/WzqOLvG1lDmJ1qdv9bi9KUW1QD8nPqfa3V2JGGnyKyhGla6DefZOVF+jKhCRjt/7B1QFsHTSLiJPqVvS2rU0889Nqsy2VKDDWp2eEuzG3c0wxbR7t2QbUz+4pPTirSKLAaBCnaEYbWAledaXdCOi+Nq/C2LMwU2ItOesTck+J1oB7KWxGNEhCJGuBGxfkREfZ8RQisFK4et2UxGyyLQg8EbkYt6EDBnkdlrgLEeKBQol7MZaN/RgqR7K466Isb6NnRpfbkM1+XBtGLim6MYXO+KjY+TtG2jiRWXwWBpmqwwU8PiADXU5TJGqFZLFB7n/s/BWNebuiNCEVErQwZlBeH2jOgJD/VdRFJKWRmep5wUkYh/U46ViMsmst72FwTZ5Q0o0wEh71GsKxTWnH7xp7kuOGC0cnWbI0IJ3hg5p1pPzvktN8J0bqD1FfJf47Tw1/W5fC9C7C8unJR2N3C835sWt9Nh9yPJKg2behP0RMRVXJ106McIagQ5J6WclfC78woMdB32k4L4JIgT84CKfBFL2oikWEPKvMsaImM8Suqi0eaTFl0704CxN+/f0vTmB9q+fU87d+5p69YHmmA4SwzEggFwwLDptKtmKqNryNduSRiJm519TTCGTkHLJjnaiXpRD7T21Bw5kNFGTZvVofAuOdxdWNFdnFalFyjAzMC0obfVIKOhXzOKMqO8MuUk+zdx9rOZywz8xDiI5VziMKCnvOXJseYcCi8xCncYV4vfoeQK6eT88DZD34ACKUDNRJmJecqBwGzvoLYjUEAreHTJquSiLzrvihZsyvp2Wg2/7Q6HB24rbsIQrMlUpYVq+mn8GYPAMGdIHbLRQ68PCXtoGTByGx1G3hX09aCbn2swULRaYfSFRwkDt5WWeZLhSf29f7o30cmBG5Qb+FUIGfBbIKA7UqNgkxr0leFvM5c81ZAm6mOiVbTqcGOyo3b3ULODO9q68aG2Dj/UFH+zc1Mx3UMhT0nfSOi7Wp7liA2xjb8rFtdLjEcr+NwD//RzYMjOtKHB6NvUNmAcRfFm9xUTXqroOSwwBjZ5RlHQPrk9sl+KAI4bG0gAHcA7Pwf6sCPtwLhRk6XcaIisZZEWg2hbltubt3c1xTi/hUzv3vkQmaZ9N+9ogqE+02+abWkgb6fQSgMHNh0HN3MtMfyuVmcYfE/BiYbViUp3qujPoPscDtvwSx9pjn9B7gXuShEr6OwAQhMGxASgbFVAoNsTJJEvPDIEHwDtU70cZyRiEjlByepBN9DOPnHIlDTvRixLoy5NNeQtlWa39lvCAJxs+CXsn4Ie0paGcF9O1Iv09GMP1QXUKq89XHNAV0J3pJSEV9Zb1l+G/eLKOcvvHedDE//85R//+Ef9+te/rv+nz8ZHz40t480H2/7fjXu7u3I/2whwenqiSFEPvf2NLhs8bXixAdTfVkwR6ligrFjgdOh0672g3oiQ680pyZffXWI8OkUWvYm7RO/bkNQxBziP00SEIqLmc96I0JvLfsD9Ju5dXyinVPNbBvt+kNu94YW4Cr2FU+NNg9v49OnTuoh+/uy5jo6O5MW95wTTVUUBOtq2kQ//bxwe6u6HH+rjjz/Wp5890qNPP9Unn3xc427cOCQNY9XjkDyFxbSA3YJuNA8WGCW8cTjC8Gsj80sMzs8xuDx79lSm48mTJxicntSf5bYB+Bh6TtgEe8PswxRvUGzo/Zuf/Y3+7u9+qZ9hALOB0MbA6WSiSKFAXnKCD5HWrdV7rkLc+0C07+BRwYObQlXhR4QiQlJQPhxlnPN0UI42zy/QOy9om7/xa3n7058wVqwNvys2X2RRpKyMfDbIXmaMp5SJC8oIygr5z3NoRa1JV5cp3wRcVg37YfBiE+egQZQioJcXpq9DZgfmLFFuwKeAXxGu0SlHlFi7OC6jEFFEGUBrFFECj6EUef3iwwkb7799/Lga1Gz0Nh8s9ytk3dnc3gYZ8diNoBLyUoqEPyKUoKVlnpptbWl/b0+3Maq5zy1zjzCoGTaw3bt3X/6JXcvd7g56dDqteSu/kLcB2RuqO2jjFuL8XpsL2h02nMbrso45eEUfeQx0uA73xNkd4+eazy8rPIbtt2vZXjBvXrDhOccYPH778rR+4MPhcx/cMO7nrI1dtvnlvhgYpwXY7bw2BEOl00QGbcqaMHdbxv1/xj/BEG7j26effqZHjx7KxkXzwca37e0deTM+YSyYx81atjJyFhGwOHT9cj1EkmdWkVKmXUv5Awv+Nr7x6vVrXSDPS/qvZ/1qHkqUw11d+0FEKAIwBvHwKiS9AweJq10uLvgvwrGGZSLR/4bH1ICMuk7rjg0iQtnt2dSj8br+rMVej7jyBz5AGYg+enCQDxTcN9Y31kEeq7/7/e8x1n0ty+4F/el+SuTJjNORp5kpopC/R7ZcW8jxW8zXe6zRbhzaSH9H1k2foSOtp37y05/owUcfVZk9PDzQDkae2k+UmVNWBHSZKDPHgFI5vIb5cT3s146rIH2VYdYdAzJveo0NzyzHK/cfsuV0Y1typblFt5sOHy7NZlNkrVVDXE6p0pRzknWrx+Ldux9i7P1Um5/av3//vvyBhN3dHW3Vf0nTKqckhSk1X6qXIBFaX7QzUigCkNZzb8t4T/idIiKUclaLjmjbifxuteqRydf68suv9Mc//JH56inj6lweR26nuCKSwpDdUATQCOEabrv5MzC+IkIpZYl3TtVQ3xY6Z5s12Yw9dIKeiKTk/gFBWocVSdJ3URTyu+R0BmkK9SxZG5xhhHn29Ln+hBH43377O/3+93+s852/ReF+cTqSIktSdQsunp51fY9uoHs1XtThemrAfns27g/5/e6HQIVrOdOVu0lfqLEQ/WNBPpLyHPNdlefI63CK92NMVSWbBA6FIkI8JAV/kEO57k/zJoI4YP2Rc1JGfhpg1/IzylKrFn1oOJ7kGtAv5r91d9XjrE+WVed3rOv6+n5gPI31FEWEah0pV7+uLupHpl3XLuvHfcb3lPFg2XzNGsZz4pyyXQ4ZlXJWgpaGcdZOkfFJy5hr1U7wM4/Ntre0zZja2dvF3dM2e4HZ9rYmyGXTTsnbKpBJClIJr3M8L0MTcc1kqqkPi7d3tbW9pynuZLajjCG4pJa9XtISuZozpi4xEC6W6EDC3RCsvxspu+yJqIQwcTB4QBYH+OD2uA0Vmzjix3dD5ZnTOFzTkLdc8Uja+DfvUKI1cgwPBEtFzUJev6xOjdg8NqVswm/cwGvgcBf2LMVFrIF/TYHTbEDCt+4gTV33ElvTOFuNK5Qn1fcOvxe8h+C30hA2AZu4jX/Ta6FBAkUdJbInY/cT6PHATbiJ/AEQRg3Mvx195g+cdugF64aevnMJBTmI1CijxwxB6eXlQi8x/PpXEp6w/hzxVHb9QRT/jLTXZufnl1rMOZykfPdFpKScckXCTSlJlAeB9I9GSMQkhesFqabLSqT1GAkFCVXhMt2E0R37ePTzur4g3brwYu9/IqDqO6Vv4mrd1+kxTRv45XVsSiGOFq1DLikUARTwqdBtQ0WhnISOMH8i/F6k0HjVOl0QIB1cGePrs5DuPSj15X/uIyj+PxAuihLX99uhGukoowb+kscPZRoZ5ecIegJ+F/SWZbBnjI0fwlyxhxnRs5e3Dht453TVz9qpB/Z7L2p/zz6qY8x4PK48LkEN4zrsud9zi/fa3ld7LXmO0dfG39F/Lp8HeAyenZ3VNY1dv7frNMYl+43FYqEVawmP/w76Ko1rerx3MF0j1u2jjQjgW0w0lza4/sJJ34Sd/03or/WNZY4ctzw7TMn2rosc3zFKxvAYvHpvOuuLq3hy10LWETjEXI0WgjW5GC0VRBT8RVdFknaTw3HX35CIe4wxRWPtDlu3DpRTNTPjtiPSZ3sr5r8lMrSkDxbIgP2dy4gk5Swxv6dmopZ5t+VcesIZ7IT9QTud1biGuT573Yu+LpE5OwsgFfK3XgN4Die99xT+BvB0MlXLetjr1M3aJqeknIysTJ05JSVotI6ZUP6U9fx0NtGU8hrWGpYP73WOWJOccrZVkG/vQw4PDuuH15zOeSPMgyLL+Yq9r+cGy6Bl8ZjzGMPy53XyzRs3dfvObR3sH8h7dtNn/S94preuuAqNvfDm6ReFvu3hZQXrMtNqWNZX7F2W2JU8jrwn87nKl19+yT7gcf0Gs9Ns6HY6j4cpbd9lLba7s1vbn1LU/ZrTui5jU67rFP0aEXI5RqSkiHUY3qYMb1NWNnKu6SKIAxEh/4krwr7Ad+120CDVtdj3emuy9755OxJyVfVcIOoAABAASURBVItzhg0kN4PneHNkozENqWuaUoNO5R4e1zmOGzg3Nnpco1PiPBxrpQp2Dxt++8WZ/C3b7uxY1fh78lKL4+ea+xu/R081B5evnur85RPwWBcvn2n+6qWWR6/Vce45sP5N6MvEWieu0LOmoj7WOjkGNRDU4rbIZcYeYeMvSk8Ddoelv/V7+hyj8gvqfwleqT8/Ull/8zdhm8mc3TeUze5cQVlBWWNbtb7MhLX3B5wqmchjIU1JSVqj5FbCFpWxHzW2J+0darp/s2Kyeyh/8zcY7yLdELSUAjxOOmR3hQ5fYnvwN39tAB7mZ7JRPdmGUpYy7bY9BO1ORhVAKr5yLVgAmr5zR4QSaZumqUpiwuBvGfCJ+AIzLfSGJ6qOTvDAhjbBpSowHmg1rPGy/wprRgjXKLiDgfJzOR2DtpbNpNcxUD2oDMc5relqUXSTCRsc3AaDiONMmzvHaQo0VhootwDHv42Rrv+cp1sqs0JSyFep9PTqaZsx0ja4+YqItzCmR2TIU/MhgISILorK3VIXgC5nc4jozaCV2QVGASvWxWJZ63KbUwr6MiujZK4jpVzjU0qKMPSdKyKUSJeBiTXd4krJ6Td064oe0+S+Mux3emPjJyvlpStaXE6GLsuZ4X417Hd8ymM9zuf6C+2HJCk5JvwAuNx41rcDTmCYY0lDZPWR1EUjGwKXqVE1bG7vaoJxbAsj2fatD7R180O1h7eV9m5KO4catg/Ubxn76mYH1WhctvYVIFXsKWEMjvUg7aHA8jvQd0JZJCsNjIEdBsIVhtru8qQqmED5JYyeLe8m6mWMimZQQl7rBo0yRpdCC+B2y4zEu8R4CRZuBWUwoAw6DomXp8dagBWG5h4lZ4Ub6tTkUM7wg7tQgJVQYmxnLx5QPi18aLZ2FbRlaLe0yjMtMJyumilt3VGD4XfChNxwGJlZSIix1yFXK/pjpYEakG2UZa+lepTPAEo/V1meoWxPVeYnuCe4+BcGymp5Lht+A8NpoLQSvMiUka2sKDPBB9ULgmVAPB1flKk1w7VMqkY+hBAKMkwrtCcgEM2W1G4rMPgG7QqMu4k+a3Zv0Oe3ZaNvu39befcmbTyUeD/Q7n5IggRlOrNhM9ywGEuLpXR2ocKiWvA5Ls4VGN/T8pJ0C7VaqcEAmqDKCCgbUSrlgmI3pfAoxBTcwS7CPIACiCImFLXdTjGihCgNEBzzQF/KKhzODEDtVC39Mz28qdnhLWT4jnaqLN/RlMmk2dlTTLcwlLYa6LOO0lbDUt1qrtXqnDnjRN38SP3iSMPySFodK/oT5eFMjc7BZUXG+Ju1UMRSKVa4Kym6EbRbVxgk6lDgBkQTEu13O6p38wiJW37Hg+HtUOAmkDVg5O2HVh1Y9a2WXavFCrefqk87GtpdFfosQJrsS5M9qdlWSVsaYkKNtBfKizLFj2Xjee9dqSRJSolxkmlfUgQRpC70R2FxbpcgPFvplAWIjb3+qVob5P7wxz/IRkfrXR98Hx4e6tatmzo42KvlrRijcxYsLsMLWx/k2/j7ycOH9X+RTqdT2FDqgZd1p/W658KAnoZxakRE1ekLNm42YJ5hAPLie24D0GpV3w3QCuFyOxLpI4IgMOEgInhy2wGhICCeUSGu6iMdtyKFFAAGmXYXL4KG9bo3j67fm8ujo6NqaLXR9SlG4Ncs1M7OzuHXUnQofPBaosEgMNHu3p5s9PZPfNoQ98knn1QjsA0Ct27d0v7+vrY5oLxq9zAgD0UDvdqx3pjDA3/Iyf1gQ8vzF885hOIgCoPvUwzA/ilW/39KG56eYzi1cdibjAsMZj1zsMvdg4Z7d+/KBpWf//zn+vzzn8kGiIODg0qj1u22kxhvib5w0/WdC+Y4zi+/g6LvyL3TghB/gefqJi0MdmnBO/N7yQbddD958rQaQP/0py8xWnwp/99Uf4u5QzcJAnPO8Dcp5axKJ7Qm+s7yE9UNibtC77+o2t3ESyioN/QI4KcDufGQyHStE/JWshyYp3ZJIddvCLrkOl0irt8ZBN++eVfTVTdoRyP3T0C315c+0Hjx8qVsBPZ4s+v+Pj4+0iWGxA7ZHwqSQX6Xb8h1Szgh02I+NOhKbzB3OQT3z8r6f9ra2Omf2d3IoL95bhmoBlDkwDLo9QgFyZfb7nZW+MDUG0tcx1O9xINbxfKKnJkvHs8e/6u1IaB3HoNJZkCWV9DfrRYYn95gsbjEcHopb5DPz085yDmVx/oF887l5Xn9VYDFcs7YWoCVOtYBHhe1bHgxMFK0viKi8sCGCrffcu8Pp7idNn77W++fffYT+YMX/sCKddcOY2+Led56aTLh0KFta5+McpYV4VbqO1dE1HdOZ554LXqEHrA+eMLY9Gbb7TD/rmeufeaI8GODtwKbyHfc96dxf5uGBron7UQT9Kvb7jbtMu539/Y129pib9Mq5SyIHqHvu8Z6ipifDIIe1xuIdm8wMCo6+n4+X9TDBP88u/+vlP+nrPlgHvib2/4Gh+UjIshKuYytAVkyb8y7iGAsZE0mrWxI3Nvf053bt+W5w/8f+LPPPpP/V/xHH38kf6DBP5N/iKFoF/newuBjuTUfKEZS8Kd6hZ9jpFwPD0EysQX4tvseQF8hoekz3T26x+POOUR5KacqI663bRnDIKWkelFc07RjO+D/7du35F++ePjwE3362afyBxD8P4794QvPn7nJtD3J+SOCIiiAuiuthNYEV19o/KsBaIwIpUjEakQNh3x10HyBzvCc4Q8j+Fva/pWI4+NjxhALPica8aOf5qEREXIbp6ypd1kne4xZx9y7d7fOdVuMqbZtSdMo1nxxq1Sp1A9cIfMh5azMWsD+Djk5Yy3qNYgPr/whA/88tD+Qdnx0LK8PfGA8wI9C+UUSSxhQKkyv44h+5x75VCPxjmnw1Ih/7+NaaaP3Rxa4Sbxxvy/bn3l//fW6SXaMWqLfG8gZo1HBC3dTYh4yz3NKyCR9QD+0yHZDX9idoB89Rh12OjhdZWnBnsFYsvZbMo97rWT569ENXtt5HLkfXE9EUF9cI2OQ3wtaprOZ9hgzHtftdCLPiRfs861HrUOsa8isnLI8x2XoapCzdjJRO2k1mU7kMmbo820OL13WHuurXcrc2tnR1HpwMlVmfEZqVCJpQLENpiZoL/Et+9vpbEez7V1tAX+LeLq1I38DKTUTDaRbsVdarAbNGWOLbmDdXjQo5HeFcpUyw5e42v5ebp9hHridhv2eOyuPnG6NAXeTtqYRHYVsm0SHHax+PGUNnFofD+51evLE+ILkxPH8/tvvRzhPXCUc40yvi3oTPyZ4E96kE1wour6vi+I4cZUa73dGLZPY0eUdFbhuGlDT1Vc1TrVMpxvrKxovXBeugeAGhbTD+lxhwF8qzGfz1Xq8R5+Yj34zkLMUSrVMsmbK7USZPi6E/S3fIw7s/QGE56zJ/O9VnmAI9i96WJ9aH7148VJeb79Gp3p9bl00v5xrzpp9UcfCkrXOiJXXPqxdTIP71/qK5ikiRiTGHEgVWXYj1u+gUwqpQmYFcO/jUEhtTykEAGE8m0T/ca6rp7Txfrcexzruumv/Bn53HY5fh6G7sI5zTKr6J0SzCdI+ry1ZP1omUsrKICJ4N7bQnnUpb1pdy9vEksLJvwO/592bXAQc9yNQZe7700G1EGCNFL4vHa/+U+5NXT+mcKd1OruG/Ru8y6wxvsaS1GN03QW1iQP9Y9n2Xn3Bvt8fArJO8/quQ5etMIJVIP9LxsSKvcEGTuu45XJxNU4cXjB+5uz1LxlLFxcXdT/gOWCDM/baZ6wJ/M1eu453Op8LGwvWo4bLWlFv53EHneO4GxAnemkAVVYIX/nHuNqwsdn16bZXz3/4wyUb3y0Y0qATSuA5z3pfT/X+XG9SXH/vIjzGKq5kniKphBbj8e2eHfM7/egbnw4bDpHFzhVtjjek6zWKayzPK82hhDoSdWS28bcbiowVuthgOpXn4mA+T8znNu42zNMt64EJhtwJZ3ob429uWnRjq/A8mxvJOoF1SiK+Jc8Wc//WNvM37pS90IS4ljK9Zsmky+RJKSulBDau/SMyaSaTiabkm7QT0iRZZ1seN3JmmXLZ3j/euHFDu6w1Imgjctaxz7X8G0vWRc7jD+L7V63s99qopdyDg8O6VrYReEY7c8pwMODbD9zwUN8Dy7br9Lgb0Kfua/tNq8eG9wFe/9v46zOVI86wPEYKfeK1lPnhMiJCpmdcO+3VdVXHOsdjyejcRmC/yxZUO6/X+XY3cHvst1sBXx1+A9pKXUH+euPX+oog9jocH358D3hHctVyKoPE9T2MunpPku+5nXPziqLxFhe9dvHD3+AMGMlgrdErYRXInOenslLCmBqc85flhXoMrKvzYy39jV+Mvv7J5+XxC3UnL2T/CqNsf/ZCwzkG2bOXWp081xLD8ALMXz/X4ugV4SP5i2/RLZQpPzh/T8D+jNtQbwstk+jVcs6SqT9x3l2ww5T5mbrzIwzMz3X5+illPdMKY/BwcaTgndM1/UoZ3ZjhS6KFEaECBmDXEK0nqIh4Cwp99yoSN6syl8P6mnHaMzbFujpjd2l3D7R1cLNito8RmP3jhLGaGW8pMwZMBPztmSc6zoaW0Lm4ONGCdizh5QqeFmwR5nWm3UHa0CBIk6CngJQIvYWUFBEVWl8WdsMbFA8CXsrKsGPScgMmKI/t7R1tccCQcmaj0zFJrVQHGQwbGDiG0xou1uVcgcVLAR6EzuPNzJKJbTO5WaF4svI3TRdMgB5MThcRytRnhdU0qSogomS2mr5aPpQS8c49UgFZ78T/ueBf/j5i5GWE6QsKCJku83OANz2K3WEpFBGSDF1thMZ0Qw073YhBFCInjxSK2meOGuB5Jy8WzDMrM0/6c3jpww/zyvldpl1dXZQRDgRlGvb/eaSU5U2kP91jJbizu8vh2WRdRsiXlaAVoF3X6zjDfvevFb3fm55EOzL9ab/fG07rSWnCRDP2c1P7POU1P2s1hV4eYAl8cTh4cEvwGti9jqKkIRJDIquPEV3KWkWjVWrVNTMNE4xGs736E9Bp71Cxd0PaPQS4GIITRsJ08IHywR3l/TtqCMf2obp2W8uYgFY9ZTErSDkL6ujDXh2D9YJBesEALRh7m7JQgxJsukvlijkuCszKCeNnGjoFY4PMdDClILSsCWgrbUaMCdJ21St4BhGJgZ4YmzUvynDFYfHl8StdgCX1hutTr0BJDtQxoNi6ik4d+atCQxFlNvfT/UPt3Lyj3Tt3tXXzAzXmw/a+8s6BbABOjPu0tYXRjfbSzg4iOsruUPQd5XcYfXsMi8OwgOa50NAqGIBjcSJh+NYcF+NvLM4VTASmLVXD71INtFlpN7THHEy0lOJV6N9Cv7ofR4xve4x6g0E/ljRRyVMFfZkmWwowpKkGwsLw29CGGYbQ7Rt3tI2Bf/vGB5rSj5odaJW3MWtOdaEpBu+ZquGwoBfxer8TAAAQAElEQVRZfWUOMZpVp2YOfRf0FYvubGBEajC4N0woDfzNwxwpW0JNrxTwGsID0EXXbkeMKKJ1McL8Nwopi/wez/ouuIWo6uIfQId8LNEjXjgW+qCZbWvn8KZu3vtItx58ooO7D7Rz60NNDm5h1N5T387U5VYdMt9Rp/+3yIrF2AqDwwqZXNEfq/mRuvkrlcVrBcbf3J+qHc410YVaXaqpmCvDqWTjr5ZQujI1uB1uL9Hut2FqN5TbVb3cnuqhXZLjC2U4xhGhAd4PJeM26jD6Gv0wVV+2SI3RVztSs6c0O1TevqnADfqRDiV+V0Ma+3CA8qE05MlgLHusz3X9AEgaEQzjrIaF9wYpJWS6yHOTjYpffPGFfve73+lPX/xJz58915xNWU5Je7s78qcXbWAaSqkGgNNT5B4q/JOdPri30cU/d2xDpxeV1n2bOdCu5zzHRZiOptLh+js2bdbxR0dHOgIXGIB7Fp0QVnkYEaMrLvwOBN56E44YQxHBqxH13bWHY3l5FWM6XH5KocyhvPnRoi9SyrKeNz3mx1MMvl5I28jjwx/Hm1crdGCPfhJ1NuRvWdB4DrGBzXyw8cmujVHm2Q46pmlbpZzJAjXxptcoAlKKPJd48+BvEtow+PTZ0/rJTX871IfgIw0vMZqdrw1o53Wz7HkyIrTL3PXgwX35W3R/65+7xfj74MED+VOr7WQiX2hcQYCCdhdJHbq5H3p6kcD77jWdzvcu3rTgfRnHOPPZKCj8EH/Uu4R35qW/ofarX/1K/qCBD/jPzi4w+nVrWkhLekXIiBhdAtz49e+83HgXsXbteM5+F07i+hP1c9egHzU9ZNh1eIN3w5t4kipSYvwlikv0t9SjrxasBb1+eI3c26D29dff6KtvvsEo/K1s4D/n8GNAL7r+lJNSLSMrIXMpZ2XG8gaTdjIaovb364cv7ty5rbv37snffv3JT3+qz2wMxTBlA5U/pLC3u6fpdKqGciJMoTTQT5aHHtk2ymB9J/ktwx66C2kGaO9Bx1hZVfTMvQPtGZClAZkacEVPmp/2e7x43Lit1hsVZ6fI8pkurht+4Yf1gcdgT3mmZYCGAboKrmmIFGpp95QxZ/o97mwktLH7p59/rp/97HP5f8v+BEOiP4Bx584H2oMnNsC1k4m8FjM85jNt38C8NSKittO0RwR9lmsev5tz2PT61ev6U+xff/21LLf+IMMcunt45jzi8nxg4IULfq4Ra/c9DlUpIio2ryMCr6Ean1OS9ciEdmzWrf455Y8/+UT+H8e/+Ntf6NGjT3Xr9h1ontBXRdbXpuU70HgV1+EqDNXH+GLzdBRpuGtbCk/3iw/6RkP4kR4/faIvv/pK/iDH4yePdXR8JO+BnFWUad5FhLjf5i39OONAxLrr8PCGLJf3793Xw0eP9Omnn9KWR/KHiT7++BPdQ5Y9t3id7jzmQ85JHlcRlA1vIkK+3A8eiwbkOop6kUgiLENvob7lwTvLWeUXCdxOFxdBmdwCBTn0Wv8SY6v3Jh0yOtuaVQP2Jx9/XOXuF7/4hfwtZhuvb966ocPDg/FbzNNR9up4Q4ZdHkVSMXRBJNVX/3ce0DIg+0vmSeuLDjlzGrfdtJoOGyg8b//ud7/V119/pddHr+seynxw6U7/lyGU4KfrSClXPfHBB3fQIZ/Jc8vf//3f4/6y/m9j/8y8+8/zYMSmRfpxV2208yRFjIDFyE6vBYfCNmB7/v3ij3+UD7PcThtePNZqBes8wjWKXV4UihzBWA7guIrRj/fqriRcha57/OaHcD3tv9dPPfEO3iqSd2+F/9rA2/lgjQSvEvKYc0LXGVnuS+sYo20nhBullOX0lqkeuV8hjyvmco8Hu6PeXsm6wfLqdJEonrJTTmNe5HxgL2RYLjPxW4yfA8bInTt3GCe7OmP99/LlK9Y2b9YDhYoZBvJYt+6eoPsn6EDDusDnNt67W8/v7R9oFyPw9s6uZtvbGIpn8iFzyg35aUN646ZmoqadygfOk9kO5z+72t7d1w7Y9vzIgXRqJ7JcdeydVuydlmCx6mW3HmgjsD0YIND6obY7aHcFDxlurXgUDcyNPWP4OgbCzjfCycb+9nMTJwdcRPUU9BkR6AU8zgCYq6HBry3lrtUuL6CgXAOFvHUXQtehmlZ/4eX6XJdhv7EpYhRt1yHKHiEup6mA7uqa+HX8phy7V4hBpRY2KPCHcAErKhk+OyjwpOcQu0dG/U1g809UTRWim/CGUs6aID9N21JOknXqJfrmHL1u+Ts+OdXR0TEG39fM8S9Yjz2WP+j0zTdf17nfOunxt4/r+tzr8mcYi71e87rWa/hxn3Ahr+nH8bFSZ5qQnQEiTIugOKXMmFuDNV2GrpSzUkpKkaAtKnjIPKhtoQX0/neeJJBC+ndDvmAYTsDr2JRJeLzHd6bnz8M5NulJzdgvwGWG9QKw33E9/ea1boE5KdN+UNvi7MRxu7A1aqTqeziheq3javi63y8dtvtXgPYXg6wu5QrEjfXz4ntvp/7el/9BL1zHu3DRm7iN367heLtuwOgGDYmoz1Hu3C8VWSkZSUHYfbBC7y8w/s4ZLzbmepz1rPm9HvQ+32cGl5wl+b3dK3DG5PX/Bh4jxia8cb2euQ7HO3x5eVHPKVz+nPqXGNyWnn+A6+4Y7z16tEe/ljrGGCW41ssDMncVh38cg+gSN8gs+E9GhHQd+k+/aPtmHDCGGXnU6H4nHloI1Nsx1fODD2cwfjARtUWdinp42sH3CvtBT5jpU4OZYHlC73rebaZTNczlLXuAGWckNuZOOfubTGbKzM2Rmpqn5oXYxH5hylnt9u4u8/Su7J9SxsRwOS6XNDnnN3r1yp+IS0opgzduRNA3IR5VX9t4esR+fIHNoaW8/YN9HR4esqagPuqJCFnW/N4ybne1XFXZ9HrV/yLM+a3LvC72+Y/zb7MWadpGvgZ0nfWc/X8xTKp4rDPaF5FoW5Zl3DR8zTzl/emz589YT52xnmb+YXyYJpGh5azL66bJdCLvg72H2WW95PiOszfD49zjzmPUc1hh3CR0QMrUBQ/zGikljYCvGX/GXceF0+MPkOCbSQ4TEFJEVIgrYvTzFJEKvbmCUATPDQivb9mt0A9dCA7S+UMpdO191ISFYllbuM28S3ZBttEVI6ztEgm7hL/oNSzO5C/ALc5eYw54oYujZ7p49XQ0wmLkXWEAHjD4lgvOoRfHystT5dWpEmfUwnZQzo/UYTReYdtYneK/OJW6C4zNS2XsD/5Xi41Wqu46nLFHpH7Oufalhjn1n5/I3za2oXlO/fOjp1qcPFN/+lIQpYRdosEe00B/S3sybaz9AU9LsHKKzDhLEv4Ic+A6VK+AI9XzzqMQHsjTK6tPjfwvMxNr6anX0JzX7964rZ3DG5oRbhnbmXVXZq0TKWD7oAG6euhbXp5h+D3R/OwIHGvpn36en6vA58T8kuB/0kBtZONZoMdgnZRUBQwhsxsRvCIFdwEebEaPYHuh3TNJOGxY0AsKygN9aiXEgt+DtMAkTxo9A7Ujfc+k4rDjjYE8zldBmurWuIEN0MBB5qp+MnDOJGl4M+vJcVE/FbWidCmjqFoUwmTSyoMwQb+bNpYFYyjX4bdBg65ut+4q8CM8QZrrIPgjbppVU5muAUVe6AhjgL6BsF9GhCI2gGLSDLw3r3sOMK14xjyFRfigQqEVpCnGOv0An3sUlb8pNmI8ZCykMX9yTq6u5h+ou5Bvg+vh0V9qOqqqea4/zLlSXxRNUPJWzv4JCfuT+4EEfj1Qr+G0jjeul+N3PfJhObI/IuQ0ea0EI0L2u38N+xOCn3MiPinhOkyyNa3QXKVD9YKM6kohgXKFRCoQSX1k0KjDXUWjhYysOf5lbtVhOCzb+0q7h8oMyHxwuxp88+EdJRsM926r7NxU2T7UgMG4w8C4TBOrHAxsjYYERD3wu+uWWi4uNUdJLf3pDAyFNnK2GEknGEinKKUW42fGtYJM3UrB4XAx6FvzqFDOABALZKEA0fYR9tSBDt+trPxplYQ8iAVfj4LoqNduWV2gJOcaUA6F9wU5gDUSvC2SelbsA/woeaKMsbTdPdCUts8wlk5o/+Tghpq9Q4zjexh+Z+oYiyt4uQzR7gJ6rVD0HQq3xzDYlwV0LlRoo2hbdOcoVZQ4yjwtz1Do58r9hfJwqYY0DQq6IX+u6JVRvEayUEGf7wLBhTqL0tiXKNCyNhIO0apghId4qZ0ptVtgW2lq7KrZ2le7c0PTvVvaoj3b9OUUA36iD8t0l/Zsa55mmDinmpeJVkMDr0LDotNwsVB/eqnhFOV6cq44vVCDIXiKbprSXxMUcgP9mTYn+jXBjYTiNaSiETjru7gdtQ2Uj38wEOgaj0twnXLjFDxrJBiesyI3tK+lqTPNdva0S//s3/5AN+/e1+GHH2H8vasp/Ze29+oHG1b06wq5XKWsFUV09H/HJNFB+wrZ6Jhcu/mxBqDlsVJ3Sr+cYT491yQuNIEzbblkpFzC9QXULxSxkqLD7XDXxl/hp+26wpruygddu0IFOt5EbNI5JvFIKiWp63NFP7TI04y6dpTygfLkhvL0phqMv3n7hmLrUGWyryHvqIuZVpqqg+qBvixQXaBaUE3BCj9U6vOHHhGhlJJyzooIWW/N53MdHR3JBxo2xBn2H58cq2e8eoG4tbWl6Wyq6aQlL21gA9ghJ1MWj7du3ZK/YfcQA4T/t+bhjRva2t6u9XQceHgR2fW9BsYzDJCvwhgYKHvFfLxgkX3JZvGsfsL3VF5wLinf6SKi0hkxugQUfuGnPcTXoB8O230P4io9L0NwqlR6TEdEknkSEZUfnqNPT0/lbwL4sLke7jx7plevX2k+v1QHzebbJu+ExcwumxEv8n3gbyNANVw8fKgHGGPNnx0W1k3bKILKIcF3RBBWpcX8mcMH/x881/vi5Qt54V4NwE+eyN8MfYxrY9MrjE+nGN4v2UyvGK+mwzT4k6k2gP3kJz/V5xjBPsP4ZeOzacsstlyn01Ih7Q2lnKVQ5UPtG7/Q911/Xra+LyfNrK+GMsh97cMxt8ObE3/D61sO0bzh8qbefBUZEI91nrGfemTHGHhBDGJUoLaMI7LG/fX01YquPVLO1Yh64/BQH3z4oSzT7kPLtGkzr8xH12hssn7HD2+vv7t6T/vkd8BxLq9j/vI4PGHMue/rhw4eP9Y3j7/Vk2dP9QpjzjmHH5tvvokyctOonbQY+YxGDWGPa7selzs727Lh/wMO1e/ff6CHGH79rcpPPnkofxv4owcf6e69u7qDkXjPh+WM8Uk7qePbdNc2Vt4KXgOIdZzpNawbNvBYNtyOjnneY6T60RE+mFlyQGPD1XxxWce3D3TOL87wnzOmLpCLS9bLC40GhI5xCNDlLrOgJwr9X5AfyKmEeLzOoHdvbxdD943aTx9hfPsUw6c/ePHw4SPdv3+f9t2Tv1m6v7+vGWv7CWPV/DGf0iezBAAAEABJREFUriMiYGm42aNs1YpU4wr+gfrdJusmy+639Iu/FfTixQv5W9zeHA8DDBLkUczoI8D99pxAhEhg5ztwvPGdF0rMkZkxPJ1O5Z/T92HCndqv9/WQ/nSbP//Zz/TTz3+mhw8/1W3eWV4jpTq+acJ3C3UM1b2hlYDjfhChiBCPioiQx+SctdkRc8hT9OQ3337LAfm3sr569eoVhw/n9O1SAzxMtMN9NyIoJiFvucrwhLZtbW9pD1m0LrWx9xPmlEePHmJ0/BR8pkcYhf0tYcv0wcGBdnd36lid0q+TttWmbyNC9aoN37TQ7p8B2UxbTklsKhX8uf8LfVtRy6NkF4NjGfLcaHqsex99+gg6PwWf6aMHD5DNw/ptAe8rptOJJswBDf3ofAlebMhEaiiNe1M+3jd3qTJp/nn/alSaSFv16fGxPEf5m7JffPHH+msK5rv3m4J+12NXf8UVEbVv9vf3ZCPvQ8bVT37yGfP9Qz1Af3h+s/vRRx/L/XXz5i36ZFdT+tJtJPv31BrEj1izcmQB66OIUMQIEtX59sRtfPpUPtT65ptv9PQJOpF50IaaJQdvdI8iZSV0oPuPApz1HQRhA4fb9cLZqtsI/m+8TQnVvyGNwPquB7dr/3+Uc1WP6x0RxL1BjPqGedCy2jKuJut5xnOO+eu0lkGfpVgvei24ZC1i1PWe10jW31VnF7ojRlSZt18iAt4XXNV5bHdnRzfXH5bI7AX8zRnPifP5Av2xQg561qMD2YJxnpHLRtbnG/jsxvpjh7XYzt4eBty9ekC8RbnTrW1NpjPqmaqZANqUmlaRG+rPQnDwt8rNRA3nPzPWazt7B9rdP9QOe8StnT21062aZojEXqrIP2V5uVjpEiOEsUAOvZ4dPF/RMgjljjcQfl27GL8FnehxbT7W9c16nTxUvvmMZJCqHz45vcvFW0uxS5wqSEdZxQOhhnlp1+lBAAqq2VSfBWqA01xBxG1Q5Ct4F/Z8L5xuxKYOpx/xJn7zzsVUP+WaHvvfguPJ5nr93untehg4nVjxldqWnle0mXBUFNU8NX/RwMGC15Id+w/zFRaSSjVnIWdRUkpZuaW/20aRmCd50cH/JXuPOWvxagw+v6jz1wn7gdevj+oe4MXLl/XfHTx79hy9+1TVCMwa1muCJ08ey3Og1wg2AviDYkfMiycYk08po+5xzs/rv465xNDsOqzDPWZMr+keaIPH1ohhJBqaN3eYuZuWkHbsf4jHXxyPexXn8L8bY8212vqgrhpl16iBH3hs0tiFQhy3zQ1LNMa8F67jBsaO15SkUs70D/3iKh0mG3WMTzzXbuKcqLbzWvRbXtI4bEGq6Rz+K+D81/GjynLF/9Ew7esyKz34zQMD73hfS1PpdKzjDPs32GSyO2Lsi8KazRhwjdFvXe8P/Z2dnbL2PZFl2vv3OXv4S/ak9Rcc7FYg63bZu1xcnOvcYJ/vf+ewGQ92DZfjfYHX2C7vOrzvHsfKUh6fHi8dc0zHvqmOGcZ7ddc6sKAH3Ybvh9v+hg9O55j/xwJSua968V06C2887N/E1xiCY64xxBNZuYpZ+0kk0e1jvK4uoq78FP/GX31vva0xfriMnkdn0AfdNVSNzTgPxnVi/s2s2fN0omYy04S9mefvGfO05+qWOdpzcaQskWcoAQnUSTjzbsrez/P6tud25vVmMmE9YLSsDVp0RwMyfnRITvhT1fcJfTIiCKcx3uUjN5anBfsYy+jZ+Rnrja6uY/dYS3j/uLO7own1DEwmlr8N5pyfWVYt95bxM/T7nHIsg16P+FzG2N3brflpCOuYnj1uj7for7rW2SKFDPOoR3d6XPrc7hn7sG+/8R7ssXy24nVZRMCPkS+eH7xXcrsO9g/GvXE7gYcNRQW0dXIet20zJs0fy1hEyDzM7scrfqYal/Lo5jS6AX3eR6V1mMK5Q6p3fSgi3oD0BGu4JtJ7riAOcEs8nF5w8grINYsB3sEk+/XXXV5PWOoSZQerh2Rwhp/Ur8/yOSvG9jAszrXCJrE6O8Lg+gqj73Odr42/i+MXnLO/lA2/CUNvszpVuzrXZLjQjLPnmeaa9pxBc16dKEfYNwplFdzB3+jFtpI4g8+c/mbsEKO7VMa+kGyDIN9g4/PFCcZf1/9Sc+pcHD/jyPspRuUXnPUfKUiTV9SD7aZhXZ5pU1qzpcDEAhMH+mi0RcBU4mKDkCJ46IeuoMTA+AuXmokCG0W7vadp/XLaLe1gAJ7t3VCztaPEeI/caqxLiGKvAbpW8wvVb/6eHWMEPoanJ+rnZ8KjwBaRsKME/HdN5FKlWw6FUkR9KNEIIwKCDZEUqS0M8M0iu2OR58WW4Tgrf7+3S2pFijpQvPGxkFOEBvJ7ANiluBq2/wpEOn8hseF4K4gFC0nDg8mbA9c9MFAjoiqD2XRaXQ/GnJOIlstxGpdBcdwuEYcmyaDphP7622UY75RAE96JGYOO39BknvVMuj6I7FhcOz7Br5wzyhSkBAsL/BlRUJZEUJDbUGrbHFeGUtP09IX5Yl75MHvFQWHPxF7gN5kUQV9Q9hYTxGQyIf8g9xlV0ulJboYn/h5avGHsyWu3W6FgifO7Ql1vs2ykRdDWD2wsObB0XRn+m1b3UUcbN7BiLTChYaNghW46IkKJtlpGtjwZgYiok8ZA//rdlL7d5kDLhmX7Haf1FWHKVcvItC9n2kKjCoR6gim0v7rr9KotFVeskapblKyWyJXUByDsyXcFXy/ZyFywKZ2zOFoRr3aqdvdAW4e3tXXzjmY2hGL8TXsYfmf76potLTE6dtGo5KmiZSA3Ta3HPB/g08BA7TjE7Rishb4K+C3ihNHNPxPcJpQjSJiqAt4W4nuUZE/agcPgAb4WaBuA22gM0Ge30E+GcAN+jxgU5EnU3cSgCc1vUQJpNVf9WejzU6q+VKAc2zY0m7aagDyhDSnkxciKFixLaGXDKu1KW3uawYNtMNnZV8CXDv4sukFzaFxSX08dlf8oS9EOI1BCYcWLgdfKd4NsYzfvMuls8DV9rXqZ3gY300OZ8hIY21SgVyDo1TS60CdoMGgxOdyv5EytSpoSPZPylvIU2ndvamv/lmb022z3hqY7h+BAExRuRvGmyVR5MlMzxW1bBXLaw+9uOUehXqrn4H15xET16qUuOMCeY9jqzk4Uy4UmjIlpFDHS1GhQQrKCOCGPI0w3gPLQ+gp83IVgbQYujfKzosaTvgC5RNIPG0BbyY0Cmie7e9q9eVsHH9zTDX/r9/5H1T87vKWGRVhmsRdbMwk9EIzF1GZFpgrkQkwOhT4YmBQHT4rLcw2rMw0YgQsG+ujPmTTntGmplsm0Uadc+6ZXon1GXMlckfDzoHD8gQMf/Hw/nACQVCWRdYOMH1BrqWjh6FR9adT1jfqBfo1t5WZfk+kNzbbo053bmsxuKk8PkMtdlTxTHxN1zoP89pQ/mIdAlZ/Uq8113b+Ju+aW0Z/QE/Z1q05np2d6hoHpD7//vf7X//yf+td/+RcO77+RD4+3t7Z08+ZN3cSg6/93aN386vVrvcQ4OQy9bmL4/fkvfiF/E8iH3z6Qb90vKZRzVooQt1JO6/l0otbySKQNPV5YHh8d1QWqD1i8iO6sTyQl5CIM0kaEakG4+PRXXe9mhBdlKIj0UIuz33O0N6LPnvtg54keY+SxIe61jRhsWlfo01DQlgya2hYblQ4O9nX37j3524bmh7+F9xDj791792T+7WAM96cqc8rkDtEMELSRMIGeeeqCw6AjePHixcv6rc+nHC49M6DFh0kvGKcvOXjywf4RxkCn9UajY1x7bryLofJzjL5/93d/J//ks78NaEN80yBnpFmifz2HveFp0uZngLS+CjwZvfZsMMZcPYN4o44H/FfuVYq3PBFJOTVKkdWjjF8fHesPf/hC//qvv9Zvf/t7veIQ333dthNl9ID9LsBrH8vCCnkweutk2jEgd37XDwN9N/ZfYfwO9OUb+oMiDJz17ZCxDuJcD9lvSBGh2Wwm/7yp/3fnP//zP+u///d/lr/xZoObuEzP8KYyYkZNYc8b/efQCHPJPrtQDR96aB/QDcRQn9tsCBI62rjgIN2HIT5otJHcP8H+e8anDR/+ZO+czaXXJDlnTdCFU/T8BP3pvk45KSLgd1LDWPOm1TJ4ByOvv6V/9+5dffzxR/JP0/7085/qb372NxirfoIx54Fu3b6tfWTZ65kWuYmAIPq3rNtaKp9H2nvoNAr94FRehg/0TU8/eWyvmEt8aOMN8TmbaX+j/5KDIOuVJe8qWBuvaOuK9UPHvOv+7plvB+ZJo1BfoW7zukCH6mWeqcruHgf9H3zwoR4+eiTL/uc//VyfYoCzIcob7h3mC6+9jAl8Mn8aDv0b2maYfxGmXpVnWl8DbTIiQiml2k/+abqXzJfugz/84Q8Y2b7S8cmJ3Fc97aYABWkjhUI/dMW190FCA+fP3ClnuV8ODg5lQ9wj2myZ/G//7b/pv/8f/4f+CfcXP/+53L8z5kjrqgv4vULHm39/pvjKXTiL6560PG9c+7+LiFBEkgyRlsw96zgfGFhGbZD86ssv6zf7v/76Gx0x7k1TShmZncoy67kgwbNEGXYb2mi587tdDktu3rxR22oD4yMM+/5Gt/t5NEB+onv+8MLtO3Jf+yDD/W1dOKWvc0pQtaYb2rj1Zy8SmZaGOey6fBR0i2XTsDz6veuq9CF/H3/8sfxt388ZTzZY+wMjN2/drGPJ6SbTiXKTlWlftuzhppyULCsRqoRqfREcfRBDb4wtGGPGZygiyXwaoOvly1f64osv9Otf/7ry2vrUfdAxpzB0NNaR5GqkkL4DcRF/vbqNnzcuo20nun//QdWBv/jFz/XRRx/Jfbdk7JoGf8DoEfL4C9YCnvvMA/fJDD0akSjlz92uHwg5clKUaOBPKcn8yswLJmmOIfDly9fyt8x/RXt//Zvf6Ouvv9URxuGl52bSm9aM3tN76nUZFO0aRs7SOO4aproaNwbe8/Sct8EPpyRzXAPe993Xk9j/vjSbONe78f+73coFSrGLw22Zvg7LXECT9dk4DhrlnCs8RjP9kVJWmMckdN6e+cDrySXrjAUG0SU6vqdPHO+5uqDLSarEI9FPmfIaXIepivgk1+X+szx9+OEHde0UCl1iPPCHbOYctBZ0s+PGMpqap6G/LY+TSauWedB6chvdv8P8YGzv7GqL8Gx7R1tg5vUYh8YZuVbyLifkbyz5pyp709dMNJlta3tvX3uHN7TPGngfd2d/XzPyZ+ookbVkjJ1fznWKkdA4u5jrYr7SfDWIraScplC+4Xo2qPHkL/CvKGlAKAe6w2PJvDLPvD/2vnigvYWXxYJ6hUFMSsDuiPE9fnYYMuD3mIaCr/KN/lCBq+Iq14CX+JrH3utwfr97C05QSD5Cfke6cPTab2cM18hrdar6r78T1xguvDNUt5CJMlPBT2F2RxS4VsZ0vB/bU2kOduwAABAASURBVFRpIJ15MTAnm4eek8xHs0PwuaxBYqWcqx7LrAkiJUfJpXi+dL4VZ0iLZac58rzgHGWgH4yONekcXXR2dq7j4xPWsEf1G8L+UMrm56L9ocbxg1DfsJ/6lr3EYz198kz+hRd/U/jttf1LynhV9dgZa6U5cr5Et64YSyvWRVUeiikrtLmSySOA7zL2AZTjgwV+jiBQb6e6jn+Pf1PrWHC5VtR1/7Xotdd9VL0kc/8YbkykUPKYA44bkHdD9JPn4pQyVZH7ej78puMtVP6Ii5c833//0Lv35/i/NdbkXcePqtwZ3kloxmgTb9dwGtz6zn7DgTXgt1noPjAs49bhC/Ya/kD0grX6Av8C12v5o9dH8nr4JfvV15wfHR8fVfk9Zi72hx285j/HEHZ2dqHRPcdQfFHPG7zX9wddT1g/j+lP6q+JnbHH9prV8u96NvBYWDL+Vswn3id4XA8e0LU5oQiQAK6bbfpHDOPYoGEFuboeh1CZAf+PB00c2zA2DLIZ224PYXw1TAJcN8Ux5OD9GIGfuaDGEnfddeqKIKVBABGQ7AeCl8VQDcj++rKGkwru20gaIhGfmEvF/FfUUecGvaSePMot91SeQzdo2b+2sy21GH9b5uVmMlVibi4pU2ZQjvNKwdq5Je0EeJ73PqH6p5Oqx1vW7Zk0OWcZDWtu6w/77aaUFNC4gcNGkWR5t1z7PMpnYjRE+8z39zjDucU5l+sKQUvV/XPZ0Fr1MnK1RFdfeA3gD/kgwyv09ox23PngTj1HOLxxqJ3dHU0nU1EE8/1Al9XekOvRtWuMNUXXIt/jdbqqJ3nXsv4xbZecIXlu8Rc4/vTln+SzK49PjzGvzZxu12shbBIDfeP1ln9t6YMPPtA+ax3zwmu3FePM7z0ON2PScR3rHapTRMhpN4g0hqsbSTmZz+s4whGjP6es0HjF2nflkibCIVDdMd062RgIKSI0/un7L7PvGgImB6m9jH4v/K4ilKS67qjppNHv/PAroXOSBjW4RuasIlYL9Rfn8vm5f/Z5fvxSF0cvMAA/w32m7vwVZ9CcrXdnShh9Gy3UJs6gY6VJLpphs5g0QVzhhHiQbQRizh9YP3fo254z++A8xPUmRlDinLvWy5mJlpca5pxzYzDuMJouT19h/H2pOfWbjuXZEbSdqiwvFE6PLaYAQbdog/lSBRDmFEObiwBc3oRoPsnKm5j6mtz0hdewQ2T1BmvdIU9V2i3lrT1N9g61zdn9DnaW7f0bmiJ7DXaJnBtFBMUPEjaTgKaCcXplIzb8Wl68UndxrAGjdcEALs71RbsD3gdn/QWCCrkLRWyALCZFAhG18AhcEvm24vdgsVDbb9hvuCCnIVMtln6Wc1KgMoQ2KBT7nccD3oPAk5D9LtPEUJWSH8ATTY+S6IAHzQY9B2MFpqcUcplt23AQ0lbF5XDOI+2idtUr6nN84B/v9VsC44u/4Ok8higjRoS4/Ai53TIHRo8iQqY1Iqp/867wfmAhXGhLwc9r3ifSGiFxyxfvVQGHSSfg9HadxPnEe/PLB4bjYmOhFcq0Q9E4bSJRTlkTFJwNENO2VSau5pcYnJSNAq78Jt9APrQrpJb6zvnhKv4Ygbz5fXG9CNRgeKMAinoVhGtAyAbCRs+mtoI6xn5Oyp5cmqxEf2XQ4Hdf2k/Fcr6B9BFB3zb08QS09Dl5UshpeIXLbQ+IlBSRiDDGvjCphRjffmekyAo5jeF0BpTRH1WWqVfQHgxwo2A0HdHR/qJEPS2T0HRrh43svqYYg1tj+0AesNnGw2aihNy3TUIpSQxtqUPReDAuUCQM1GSlBDIynl0f7kCd5l2fBnWgj14dvOzh6wC/B5TYQNpSMUimlQPDMKA/gEAgJzIk2irJTCBcSJ+AFW9DnsSCsFxeysq354Cg76ANRZGpt8nQDYtgLRQM8qbam3u4oCG1Su0W7d/TBCVVCHdDqMM4sUJ+umWvgY2f6PtAEQeKMzA2B8o2UKQJw2IyHxzmXfG4pu01PfS5HXXygOYE3B7DbbJ79R4WBPUaQouRVG7jQBnc0B1SauiLqdrJrtrZgfJkX9HuVjdPD5Qme8rttlI7U24myvRbonJPEpPoNMu9tnOnqS6VVscqF6/rp5E6Jojl6xda4C78sxPnJ+poU0ERi36C65CUQFZB3gpSIAyPgQEyDUlpyMgTDCYOIkkeFRGFPluDPg/zpWKQ2zdQlvugI1+dMKB3mEwV27uaHBxohvF3685d7XzwkXY/+FhbuLNbHyhjGI4Z6SZZsASe9Mp5pRwLpf5CsTxWLI6UcLOxOlFenYJzNcNcTVmCThmuZihN0OG2iPYwW8mI0qpiQD4wtlY/rkAhXVEj82EEvKGMMX8iP+2nD+W4CqedaCizig5D7wp0/VT2D8OWFDuKxv23r2Z6SP/e0HTrpqb0a9PuKqUtRZqQroHqBERZpbquakSoutRZgCK4kyJdQ9BawglXXH3Xa84Bw+nxKYbfZxxOfF0PkL/gENnfxnyNgded5cNbG06mk5ZcQryHikJHTiYTeVH8MQfBn3Lw6wPhg8ND5HTirFoxNq3TLcsRoZQy/WUk+eoZW97cnbNY9ieBLzBU2DDkeJefyON0tbDqkUKq0Poaw/FW3PrVGyekiKjQ5ip4gOsxTGNdwEODPzlpI+vzZ8840Hmu1xgnz05PdWE9g45LCtqS1LYTzVjg73LAaD7Y6GIjwKNPP9Vn4AF88cL6gA2EeThBxn1wGhE0qWgYijrK8zciz9k4nLBxMN9fsJn2ov3xYw6Lnj6VDdHPn79go/1KNrwfsbn2QaiNUdZpUzZCNu65Pn/b9yc/+Yn8Dc+7GIMPGE+uNyJU9a+VCv6ELFg+UgrRHKk+klRd4gRzdO1y1FXctXc1XvUNIkEdY7vcNocLghmRFUq0ObRYdDo+OtOzpy/1zdeP9fjbZ3r9+lhL9G1iUHvjFmmko1CNAZtUeJQyaID+NygqJDDEhbeGB9IOBMY8hTylxvMglRRus6TB5ZFOUKcI1Xp5Zzchq+6ze/fv61P46Z9N9jeq3bf+Gdq7GJ1s1BnW9EQExQCJaqiPeLwUGxU8uEd/RJCo3pVvvOAOJdqdclbKAL/b1dUxMq8HJv4mSZWLJ0/qt4H9gYCjoyN53HjMJGhvJy1y2SpThtthNLmpcrqzvSPLqje0NszcwWh278O78jeAbax5+PCh/K11j2PLsn9OeG9/X9tbW3VM50gqtGvTZtc5MAc7rsBzwUvTbL8PZyzbKwyP1gEeW0sOSz3e7V+xOXa819BO1zN/9rTVZRf6pdSyBooc5DgbV+06PsG/yXQi8//GjUN5g33v/j2M1x/J7fjkk491n36rYw/5d7op47SdTNQ07RqNzJcI+sI3bgQejVdE1D5xqKeNc2g/5pD3+Yvn8v9R8th89vyZvKmeo0dN29iZUsiXn4H/DZJD8DAqiKcOCdfAn1JWRU6KFPIVEfTnpLbV3+J2n9kQ6r6yLI7j/afVeO8Pe9y8eau27xJdZb1lfeLN+4rNPFJJkTwZVwP9ZYi6DdhdyXetbxDrt3avgxzQFRHStRT2uxyX675ccGBuvf4S4+STJ09VeYZOtW413yy3pmsgU0pJhksU5dpvXTlpJ5pxKLSzs6sbGF/cp/fuIrPo1trXDz/Rxx9/Iuu++w/uIwujwWjf/c5hyxZGHhuCrCPbpql1mE5xUa0sq8Y4oUrhP+qPCHmuzIwjw/QEfWLXa32Xt4fev33ntjxePv3sUdX51v8eO3du34beQ+24/umWnH7SInuU5zKMqG2mxkiKwJWq6/qMCOJCSq43wx+QGcsjsnxdYHh69eqVvv7mm/Entx8/QZ++Zm6/rONGIQX5ecqX21w7ugbQQUQMdUwjF8gEolFfFzJGyppxGHcI3+/cGQ+xfEh048YN5dSgdy51hEHf/Wvd5PGxpM+nzHNO9+DBA1lWx8Ozm1WP5IQO8fimzoiQeRzUJVD9vI8wP4D9Rg1nBa5YvTEcOXhb0M4TPUaubPz9+msMLN8+lj8wZZos/x3reNUraFNINT+uuIqIW7v2wwcc+W2lo6bl/XtvpwJhkGDj4lUtQVybd6NXNY3j3gGvf/ztvKSuZdl9BwTfvt2i7wMp/QrHt/Wq3feBWmt0Qo5SSkrIRUaO2xYdyphq2GjlTH+ZLlIO9K/1f49O71jfLNE9K+t79lEdfdKj511fRFCWywP4I0L+S7g5haboa6+dDg725X0/0XI5l+zzLtFvnkd6yhOX+yynJNNhvT5hHpywLprNZpoxf23t7HD4uqvd/b2KLcbuhLHZ8i4zl0TbsMRv1EfSQDlGSVkJGnwYPWUcuIztvT3t7B9oB/3iMlr2I07nA+45tJxjKDxnLXNaUXS+KrpYSfM+aTmAkuoHkDv2EUNQp5FaFcaTQImMXIYG1k0MkbrWrnMsQl/gKwpL3psFfiOxj7ZryEqM+JrOmfFv4sZ8g0a3wOeN3y5j3/K/huzCU7tXgCpHfRfkre8KrzZ+qrmKI9p+v7Z3jcCNTRyu/VfwO4P4BPIGkNqATbhxvMMgUYfLdM1s4HCghfZbDsc1SM9au3AG4FdRmyW4ECkpuZ+R54gxvrj9YNgAXg7w2XJrXbl539EnK/p7gbH/8mKBgetSpxi6Tk7OdMK+ynrodTWQvdKLF8ZL9hMvVI2+T5+P7rPneopBuOLpsxrndZ33ANapzv+a9bF168nZKXWcoXfP0X+XmnMwbHgcrBhjHWOtZ73lMeF2b+RmGMwLmMVdeUy7k0F77Qb+EeYIWKeDpaoX4erWCALwxTwYmejw+NbP8OMdOK6CR7iuIAGgejzclOeyiCIgDX0BAyDIeEnRKjNG3E+hkMkI3Aiehv0kJaQIP1VdvXtBqutxfrtuw3dAngjK2AA9FNexif8eV+EC1sB5c/vFm5B9b9ctRSCLwDJZQR0y5LzIptz0AukF/QB/LN/uW1D7GLdUWeWdXfSs18191cMrrdC/S/Sw5WW5WGiBcWHBfD1n/TpnHeH95AW6dWOo9dqtGmnZbx4fHzHfvmIP+gJZfo4cI6usf58byPAL1sVeBxyxHzkmfXVZG3gceDy4rNOTc/YxFyMYJ+cG+23X57WgdXqlBXq8T7BMb2DZ3sCyveFd7Uv4Um/YFMGjBvyoHQ6/4Ntaxmqs/fZ8H8Zsleu1/HX4+5K/id8kfJ/7JtWP823KgHZn2NBMNHclaxNd3O9EchNfanvxcNvvWKc0UJSeI3jj0FgyaWDZgGJwSqYdCR4WIKFVq2vZCw34nWYsJdSLONL0oAMrg/G6KqElCVcVRT5zXUKj3Z48hTVs8lqY+XnC2n7KOfSUvekEtPgb5uzgXSHNwPqisL4YgMOJeb1hzp1ivJxuzWRMCLeknzBXGy35DO8fcmZMpayMfm8oq6Gc6iec67skQVPvsYL+3MiYdWiivTPK3fXaAbhscXkc+WzLsEHVruX2/OxnBO22AAAQAElEQVQc/XzOGceCEoP17rZs9L3FnuyANYPPE0xXot6I0KYbgtQUe3XTI+M7+Hfl99vgsQHeeq/TbMaDDdIvXryQP6D85Z++rO6Lly+YMy40oBMS853XR6bB7qSd1A8U77GuMX05Zw3oldpG5hR/6MPj0vBYdBkmPSIU1lV2E37gNZjjqkvY/gjegWQk/KDSHfWpiKhwKOKN32EppAoaKV92S42pDEJm1wFeFqA3QY3XpoSA2U7us/jEK68r3sI6LlOCkexCT6aNbo/dQK6DaoyMPKdu4KzZi7uF+vNzdacnWp0ca4X+s2tjbI8xs2CcxQKswPAbZaGUGCnYRsILGYy+0WZ5nZmQ+8x4aLwmxZ9Ylyrlugb0GYTnRY91OkjB2qOgzwfsL/4V1BVn90vO8BcnL7Q4fq4lBujl6ZE6jNI9ZxcDsl3o/0LfFnQJMwTjGemiMQOMYNiq4C/w4fo98i8Y2QKF3VepbuUnPBIokdRDZ8e4XjUT9dgiYmtf7d4tTQ/uaOvgtrb8JbWdA02m22pIk1OQc1BgewvsJ8KOMmBbGi6P1V++0nDhn6t+rbI8lTjb17CQsCRJPXRCvWm9wkDc2JbEpUTHkRoZIdKNBWPjaR7vIqjcSGs3SE04ZToiJwfAmDciIDgrZcDgiQh5ECyZPD3oPSgKTBXNiUgoGg4ZNmkYQIvNRgUF43SQUumzMtpCgW25s2ud0CZD9YoIJegbkRQBkfXmoQ0kR+svvcgeETUvDq79cVWKaXSg4IkI2pQrTIs0piNaIwL3HYgwkK+rJtljntJZLKYLPIsIJammHIjzgeACYfVPiHiRspno6wCER1bek6bRbNJq2jZqiQtodLoOY8OShYMVFh2kBoGc5JY0jSZNi9sqB7UNiAWD1/UNXhhhHO1AQbAiDxhmvFBailRKlD9QvhdR7vOC361wXvf7QBsa6HBfRgo2GORlgeV4h0dINFO+an6XARy+jqKQo8s68rpfFOCyUhrlKzPQEu0zX6Qx38CiuUPGOga621XwR/HU3MvfQG1pegONFCXTMVBBUZbyRAlDaJ7sqNne13TvkMF6qBmT8QQl1DSZVIPKaqHu8kyrs2MNlzaqLdRi1JuYByCjXAK+Fvcj8UsG9pIBu4peXQzqk8T+VwUaZCLkq6AAihK0uB9HV4RFPND6CtUstJT4ItG2Qn8XjP3BAjYBoQhXF6daoggXlycEzzDgzqm0I2+pI6uHvkEUlhpt2h0oqyFaXSxWOr9caLEaNMDLgbR1t8imnlMHic2WbByl7cVK/fxYhXrK4lwDdQ+M9YG0hfYXeGEZFPyH2dAwXCHgVY2zSz0FIHqKIUgjUMg60MSe6nu5nxRZ7WRL27uHHODf1mR6KOUddZpqOTQgawFz2fupo7we/vSWQ5RqwvA51UKzmJMaQ+jiSMMZE8TrJ1q+fMJk9ZzwEe07Z1JZwPtOhf7rgeWppy0DE19BCoQB1IiSZCTqtCvzdIMkKQJIikEyDxhnhTE2QNcwFNolFoWhlXAjaWAR0mzvauvGTe1+cFe7H97T9u27moH25l01TCKcuDCxTNXlpB6xLWlQxErhCXU4V794reXZM3VgOH+hmL/G8HuCjJ6rth8j+BanBxPoa6NUvSNBJ+2Kgjxg+FWZQG+rGFr40FQ36rtGIp20cSHAJaz5IfuvISg3arhRocwBA/Bq2KJvpohSq/mqQc54l3bkb/nOtm5zSEW/zm5qMrmhZnKoyLsaoLyHloE+HoZMWYE8QKK4wigSbRmR8I8IeBopKaMjmqZRzlkJvtk1xLWYL+UDBv9c5L/95jf6l3/5V/3m17/RNxykelG7v7fP4e0D+RsYk8lE5yxubRD1J3Zdxl0O4f0tH3/77DMMZAeHh8rUFRGy/FuXz9HH/ibtYrFQRCinVIm3jlowdi9574XlHJ2/Ql6tlxJpUs7Qm+XLZVmeB+TQ4StQHoWqQj98hfir6cd0rqeUQS6zoHsca5rOMES/wtj7nA2tDW3PMFZ4M+s5xTQkymmbVpO2lRfyU/iyy0HinTsfyAYZGwg/++xT2SB+B8PAPotqG4hrH6SsvGkX3ea6PcedsUDzgv0xRr1vMfjaSGL4WwM+1Lf7hEPulxhRXnOY5IMg07mCfy7PddgA8ctf/lL/5b/8F/3y7/5ONkLsYbhroNNtK0gSVSolaKCPEjo4IpRykmiTaXHHJIKVTaF3Luc2HI1rmROug4bTEyzmaR3j6C36y+UW+BuRSR2ac1D26tWxvsbw+803T3T0+lSoBk0n2+i3aU3Ts7AddQ4FQoxlyvwzrRFJUeFKDdLgJAhPtM3vHOO+6tDFPbrY/g1MS6LtKSVySWN8J+tY5005K1GO4Tq3d3Zl48WHGNJ32ADOWKvduHEo/8TuP//zf5eNTs7b0YiaP5J81XJpv6A/qM9IuNfhOJlvzgAiQh6zKSVl6GiaUcZa+qvF37SNUs7qmN9fYfD54osv9Ps//EFf/OlP1bD2+ugI3dJJEcrM2Q1935B3A5dr1E3fpGVzusVcslM/3ew23bp1Uzas2ajoDxDYsPgQ45rbb6PiLusBl1XQ3wN9ZF1ecAt9Lvq4bEC7zfehysGgQtjAI8uYXYeNgf4pfk8ZV/lrOeS7ipNcX0+7DSElLfRb7k1vNQJ+8lAP7j9AV30oGwj9Deabt27pBoaqg4MD2rmr6XSqlLLcBiPlrKBPpHCR2tQvrohQoh/adkJfNMjtnIPZZ/qjef77P+grjG2v4HdHG0VacRXowuHGRxscDPEXSXENOSW5bK/dxvgxTc4NtLWaUKfhfooI0mbo36mfIP/0s89kfftP//RP+i//9b/q5z//hR4++lT+eXJv3lesQfxT8b/5t3/T//pf/z/967/+S/3J+DN0tzf0Yxslj0vL0QCPqUK+HOf3csT3gpRh1Ic9QHKoNpkHt1Rj3M5c6R+QGR/w2fD79ddf12+ojt+e/pKDxBfy4eOYR/SDeNQbj2Qae8ayacv0mfXpDjr38PBQH9Rv3X4iy6q/FfzZZz/Rw7XMWg5u3rwp/ySzZcFyYGNw7Xva5/Iso3Ws0o+uZ+wzKfGeG1qQQyJTTlXfu1+2OHjyYckN6vcHD1zf5z/7XP7W9Wc/+Uw3b96QjU5b7O08PzQ5K5Pf9Rop5XX5oQjDfDJCRCjz3vkmbauUHZ+00YEt47mdNOjKSZUVGzY8V/zmN/+m3/32d1UPrJhHc81HPYm8KSv4G9tb5L4YaicFLYO/9E0HfzuPL8ai3/tFRLAWmdTx9Pnnn+sf/uEfkb1f6uDgkIPgI/3Lv/6r/sf/+P9q84sEf2Rs/Opff6X/z//5f+p3v/89unWQ50X3i2X2b/7m5/TXB5WPHs8eOxGhjK4SrmlMKSszDjbtdjiIUyRBJutG6DftQerUyO8cPL+41DcYf3/3u9/r16xh/u23v9VXrGN8eF3bQ37XUQFPCutZ86AwWRhu78YN3pvfpqGm1/svKNB3EMSEFMFD8c4f8RJx74J0pOfWD0Kkk+ozpLUb33F1da0b54ZtQEOD9wZe7oKMjyD6e+8qO1U2BtKEcs61H+saaDqpctIyP7VtVkN/5hyCMMoekIOeeWklfzBgwXrPe/TVcqU6ppk/aseSOCJUx52pcmdDvrgiQjbk+iB1nzWNx4DXY8fo3xMO2uaU2aP3ylqXJfrPyDmNdE7amn+LuXuX9dg+8ntw46Z29vc0YYy23uOC7PmBtEF7ommlzPo8Zw0BKKvgp3FqplPt7O3pAN1Syzk40GgInikYnx37hDl7ufOVdDLvdIT19/X5UieXK50vB10uiy45GV92oY79w8DeM/JEqZmCVpEb8QAJTggeGgUXVH71En3BpCi5zRU9W4ABwDTCvJDhubWmdVyF3xsDWQFx5lvZyIddaiUF2amvloK3xjnMm3Uax34fnFKkc7n2k6uW4DiKfOsOQtdBsBbLmSR7ML3BIGUKyiXUwN/GLmhBU+OFFIEwXOtA03t1rM2sJy1zK+/tKaeQRyAilFNWSkm+TG9P+gH+2u84g2SKCOQzKfjz+w6daRnu6BOj74uYRjR0g4bqH9Stei2R9QV7rQVnFBfoqZPjMx1hGPNa/kX9oOczPcXwe/0bw/7Jzm/QX54rfZBvHe8PnT359om8T3B6fyDU+7djyjo5OdEZe5dLjGlzxsOCs4ol+wPPBSvGRo9ur7JQYJREO6K2Oa/bnmrbgpaN0NVFeudZozAujaG6A91Z5LDW78P5yGK3ggdFKyIqUsA//HYz/oQ/yOMyBvhonhd433Ow3XGYMcBHBqCa1KrJxoT+aqDf5aTqugz3X1BeRChiDcrFpxFibIgL4rhNb9m0gfqGa/C7SKGc8xVSzkoZJGA3U3d6gyB9BXW7bRFJUUHtxEWMblrniQjVC1pMx0DbXa/fZ3RPRgekyBJl8BDJtLnMo4Fx6zw9Aue1tuE22O2I6+jvFf1vGbCuvJxf6hzZOD8/Yx9/Jv97IcvMyfGJjjHsHiFDr9hbvkQenz97gTw+rWuJbx9/I/+U+ZNnhJ881tfffK0v2W/88Y9/YI7/rf7wh99zXvB1TW95PDp6TXkncrlHRydVzo/Q08eUf0z4BAPw6ckFsnqJQWouj4kV48Myappre6D/Xddtc7uNiFDEGyisLtYcsmPALKJ5FRXmreH8Bq/Xd+C+QdTUfgqfXDBwgWvYIfrNjfwTtxb/Gr3xv8+tCX7Ug0JJtykDIghdu/2al7UtuH4DJTSRF/UmhIy8eU9klSK7Y2rJ/sLwKrwxqCUM1oXwV8heQa4LnBhijGPIqA7Jouoy63AGmZjHUj3PW/bSvCvMb4MW6EEbfZnyiOvlX8lYQWtPucE8mTg78Zw7ZV+5vbev3f0Dbe8dqN3eVkxmGnLDOV9SNQCTNjHvtqy9Z3u7db7d2tlWBXFTDMDTaavJGg5PmMszaxGPqUQ7MuO2od6W8dW2jRoDv+MLvFpwRmXd2aPXW9LVNT77x0Pmd+ezTeKCMbTgrMpp/UGKQnsMf2jiiHHkb8J7bAX1eX/y4MEDfcgeZWd3R23bwkkzWFf95HQprCuIp1tclkGHEFrf8LrUCDxEBaXg1HuMlyKCOWeo/07AY/jLL7/Ul199OY5LzrKO/GWOkNymGWsecXnP5XHnuP2DfWV41aF3rSscT3LmriVj9YyxelH9pm3kZ9bohnJKVQ9HhIJ2p7C7jkuhlFOlL0hXodB4hyLehoJXxMm4avPYbrjGS27SyNfGtf8d+NUGNR9ljeGi6tJv6Tp4n4tYucUbRFKTckWLLGb8tKTOI4k1RCDfCDW2yQVG3zMt0W+L18dacH64QA/2ZydKi0tNGSH+AtYk9ZrkFXKwUm56RTOAkI2/hXWz5dzG3wl72xljYefgkHXmgaacOwX1e4rovX6h3oKM2t7gbwZ3l+danp9qfvxKF6+f6/LVM81fP9Pi5KU6bCE2rma3j5ankHBUHwVzEwAAEABJREFUElzJyAyujb/1wx+8swGYN9pcRJE8lHgmCbe8QUi1m3hREuPUNDZTDe2W0ta+tg4/0O6t+9q9eV87hx9quntTebJD3a0G1l6e94rXWradYFfpsKXYgL08eykbf2NxpNRhZ8JonnzGj7UgRkMJOmsAAkUlBvEEdgfVNhZJPZO6J0NPJgW/4yICokMJgt+AuHU4yB347ZJQCtUrIpRTUs55jUbOLxK4/CWT2JIJ1wPHk7DrXjEJL20kdjxwuiB9y0CboMymwEqhIRwRNIBmIJQeZCRz0YAcvItYu/VFjRZRFforLkpb58VHQRFJERv/G9dtND2enN02u4LSiE0a5zMCKgwcbudBy8kxLiM5PfGOc1/08GYFT5YsVK10DW8QXf6ApJcBXoA68a9dl5Upp6EPKg+bpg7OcMeyaCgcJiJZdYBm2pMTdJmC+p7KKYeZSmIGK0CWCfIUG6gMhMv+AcNXb8F0nAsHUEOr/XTrKYJ8y25ZlaL7fY4Q+2cOzSO3faQR+qA1wpRTPyWMuSHIUVfljrGVN7xCBEgZKuQLJQk3GZSVGWSWwaB9JFVPm3raYncgo+sWLyianB6sAyarQTZ4NRSVQap1Uz4pPLEPgXpIrdRMFc228nRX7daOJlvbmkwmStRd4Enp5ioYFMvqUgIJ5G6hBsNepj8DpeQd0ABvumr87bVicHYQ07Obq0oGt9T6IVKir4o2wSS92ewV8Q5IonoeRNCwkIjH7/6mTjpAYmOVkCUhS6arxyC7wki7nKMYUSw99BUmeHEVhQYlDbR5iEY9GGh7AZEmEuFSovLVcmgj1vKSyQ8l21Fej1uA8Af1pOWFwt8KZuIMeCTLDHIV1Bemt1AkfeS+lV3e2R/4YU1ti1310sDCqaxlX77GhsPSogXG6QsOE1ZdUkkzyNyR8rY6jIvLoWXx1UJzVo9mH4aQaR+Qz2F1QZ+dqSxOwJF0aeX6HIPvc+n8leLitQLFG4sz2nGpNCygqZNox0AbRhCEb4WpsSBNAoFRNHN4kagvhkSe5GbR4oILNNACQBlxDS5J5j2buQLUztQga1MmvO2bt7Rz+7a2b93R9MYt5YOb0s6Butm+lpNdLUm7Qleukmh3T5uZePsL9atT9csT2neMLBzJE0deHath8mj7c02YQCaaaxpLTaJjLPTKUJdoU9AGVXDogpFVNgIPE9rTykbgoJ2GcI1C2usQsmSUtSvzAwgZqvGk7+mjvkzp/i0N2iYJfZd2lZp9tdNDTbduaLZ1U5PZDbWTQ6XJvhLG30ikrfla8jbkzSBUoHsE3Iw1ahx+XEFLfV9EvgH56TUMTI6lVL91rb8V9u233+iPf/ijfv+731X3W4waxxyoeazsscje92Fbpl5k0gdsEZKNDD5Y//jjj+RvCtYFLsYxL5Ktl1YcPluvW49TfZUF12300LDkMMKL5fPzcxar59Ww4nnSciZXsEZEEAzxoL1uR6ll6Z2LFDLGxzsvrwXJXfNHhCJGwA55rvanoE3P0dGRbFh7+fKFXr58ySH3a1XjNQcqPbqNXGqajE5s5QP+XYyDNzhIvH/vnmyEevTokWwMuHfvvm5iTDOvvHGIRJ/BjIEKCzzw2OzRX0v0ljcU3iy/fP1q/Lnnp0/ZeD9h0/0Ug9NzvYAO0/SaDfTJ6ZlsMDe/XK4P4m2c+/TTT+VD9s8wDrlPbKx0303YcKSUpFBtu3lgWsY4In3Di6v30Kd68aK6mwfEX0Xhrz1y7Z29jsYdcGs7SRPhTAnZKxw6XOjVyyPa9VxPHj/X82cvdXJ8IavwhO5tmqlSNNCpmn6goJGcUERS0I4I/NShuHrYA8o6z1BdMfY26TUmrvGFMhNlNU1bP/Fq49B9jIb+hpoNOf6pSPMmIlTzZ7REhDr3FXK7RLYtL+1kIht5Pv7kY5n3/tbhDov2WlVQI3lqftyckzLlGClnpXwNKUvORB47In0gKxsk2pxTkl0jkz6RpsAYb0Atm5aNFy84sHnyBLl5XPGSsA97TGumvgkH2l5nZmQ3IlyNXFaLfGzNtuQPMPjDHjcOb+g2RlNvWC1X/lCBv1H68JNP5PF+995d3bp9qxqM/Y3g6YQ+o3zR5+at6TIcrlDI9FKlIqhXIdUXZECTFeaFQltKdQf6/hpqOpLjRqBdc5LbMOMQf29vD/7frMYk6x/3w8cff6yPwD3G3u3bd3RwcFjbtcPmyW00rRldlhL83yCSBE2uf2BcFmgRV4Tp1JWu9EHZMzbR3z5+Usekv4Fv3vsgYECmIpGem6yiOPlyC+2KiLiGRNmhRAzAL3yGy3CfpJTka4Ae+903H3xwR25n1TEPH+rTTz/TI4y+bu/tO3dko+aKw9KXbDy//PIr/QEDtY2rX375J+h9hp69qLw1HbV+6o0gtIaqS60BfEO8vW8QGv+0dh2yf4NwL8lXYextINo5gveU6TnBa+TT05OqX58+fSL/PKYPGC3DNtYtaYeoxW03BG1ymfIVSjmPcjCdyX17sL8vf9P2wf37yOjH6GHjofwNfcuv5eHDux9WWbmFwebw8LAeguxwIGP9vIXhZ9JOZLTohaZplJGPCtdF3ITxXvU9Y/wW48P6/iH98PDRQ32CDviIQx7Xf+/+vVrPjUPXsVvlz3VModWy21J2Q5k5jWM6ImjedRDvuOR24rcbUuDmlOS5J1OGx5oP+l9wWGvjwNdffV3H/TFzt/cig2Uy0jtlRw0rpIiQ9WDUNK4H4M/Q1tJeG8r2Dw7keeTRw0f6FFl7iGv5s15wmzr66fTktM6Pnssixj62jjw9PUXunusr6PKh8JK98fbWtj784AP49YncN/5VBa8ZGsak51bPieP4C4myBD2jS1gjCjJE01Qc5n3Ak0iZ9Fkd87M/SHbEPPns2TN9jfHkiy/+JPPm2fMXHHifsVVY1XmAAnxLlBMRCsoSrrjQQKp1UBk3Me+5y/W4IGDgXN0Oh/wnnhUhyXV8B5L8Tu9ejnwHNciDW+/PpKvrLRodGFGz1tYXSihXye1x6IdQ5/XKlKKxGaGUszKwbNaxQ386PCKRzjWWqn8sJ5abledS9mtLzkY69k2OL+g7kxUKjVdhqhhhuUiMgSnjcJvD3m0OMO23flgxJ59j+PL6bcE6bUAOSKomJ+WUtaHT42/KWN9iPtjd3dPe/p520R273nfgtwF3ysFzy/zSTKcK6hpoV69ga1bYawDa7rANwZm5z+m39hjnlLHLmDe2OMCesi6M6Za6PNW8ZJ1h8D1ZdBiAO53Oe50tep0vBl1wmMeWTkv2ax17hiGySjQSLoyVBP+AIiRYARNxBwleVX7hir222HcG+zVtwNyq9Zxq970gTRikE+2SXSrZVCPi7LdbATXj7VhjDAnS1r7q1DfrB71e40S5tYwaLzGd12zOWkH8Jk5cNQ7Xd+KReJ9pdt64a3+Da/idDcBOl6grANnq0zLrfYfXcJ33MX2RWVbgOU0kWSilVBFBTiKtPy1zqleptPoREYqIGutyC4qipoWOgfIqemkoAXCpq691DlU/rZZd1UFeu/mblsYFBmH/8k/9diTr+2N0qnVYNca9fFX3BM9YezxDpz2teCr/vLTD9ZuXrPWeP3+uF8DrvlfeL4DX5H396pVesybw4f8RexuvY6ybz9DP1WXc2GjsseP55ALjho0CHkcrxucKve3x2rFIt36uGAb4N6jAxILfMKND/MEbnorwU2s3kGCHwVvxGt87zhDvgbhcpuv2mYd5RlWiKokxIng7pqTPAjDYk13KSO+FlEKKiBGyq+9c8U5MkM53RX3EtRQFWsYgPlVZqZ51HDJEJGnK2rE7JnDaKwxFQxnqHtRrde/rzO8V+tHtX9IH3iNaXow551vuH89zl8iN99H+udnzs/NqpHGfuo8rWAt4PXCE6763DLxGHryvfbne375ETry/9DriOUZf/2Ts06fP9ZQ9qD9w/IQ9xZPHj9mzPdEz4vz+GYbgZ8+f6umzJzXOv4bz+njcJ1uOjYtK26VsMPNZw+Xlkn3+sp5hLdCDS/SfscJa2KGvPUYGOti44g08tN9xGzg8cthP+oM+leEgKBr/YDy3+S2RSr7svosaT6SL2OAqg19eh4szqMP39VdURtAvqd9OTWDP94HkP+KGBaRal2HHobWLd12L6xyxjkDmSDRmdjKiN2EUFSHTSw58ftYkYli9B6ECQwrMsevcA2HUGudvqlgRWKLjltWVFrjXYQPw+K1fqUfPivVlZn5tWQ/Otne0tbOHMXdPM+bllnCeMfe2rTzHDsy/A+lj0ioR3zA/T0hng9jMfvauntNb5uKGPBWsj5u2UWsXZMqwfg/rCBRBhDt8bHNAj4Md+s3jy+PKbsqJ852tur/wHsN7Tq9TLYcem07vNauxYv1ig+kZutt61DpySvv8YVOfDdn1XmMKjabFNVc5LvgqKaGIEcS8dbt3NqAjfL/9nj6uNEGDdYX1gce6f5XqKeP0JfuD45Nj1r6n9dzI9bodOWW5jQ18Mq0z1lMT+GfarYOczv4F51Pmicez272pPCLUcJawWe+lnJVBDadcy04pyYgY2xbwPuG3ro4gTiHfFRqviCCYpOqqXmZT9awfsXYtwyMc8W4qx41w+ivAryBpwh3XChK1jXA8WcZwKJURgRu8C7uDJPQUClsFvTUwn/eXc63Qv8vjUy3QtSvj5EQdc+xwca6YXyiv5mo4V29iqZyMlRKLltRI0Yaioda2kT94mFijNowDy7nR7myrmcwUuZWgwbpytVhoQb1zzlAv2Utfnhzp8uSVLo9fVixs+D17jRGV83DsNQn5zrQ5i7qAb4pycSqpaAgACXZpKkSJqzgZGPMEMaEy8go/yaGnVF1TWcKbIU2kybby9oEmezc0PbwDPtD04Lba3RtK0x2VPNFooxDriF4D6/cOGleXZxirT9VdHKk/fy3Nj5SWR/UMvynwUEtFdFKwwMJgUoK616h01zjWJbjJTOo5tOtpeHXtN5WSUgSdkJQsoDnjguomheNARFDZ2xBXRJA+yYI+5VDNG2X/LBF8wQa1qP+fxgPGSmTpyRssWETZb6UhdwJKyUpri0HnMiICmYJw3imkK+jti2TavKt+/UdcoQjD/MC91nbzx+3M8GZgBeaJ/MILxPmiHoxFwC+QUmiEwyFfViBuqxS8S1f8jmB5TjvNCysUl+nFSlVSDBjzzv2VclLDgEhpTO/6RwySQjk3yk2rhOs+C2iQ26Goin82ncq0B2FvCG3E6+iL3sAoJhAozYSRN2OobNniNQhWsJEqvEMqkc5OBcPhgAwFNCfqMKhGosO9qXAbLjEOnqBkjzl48ALMcaZ/Cg0+NDIdiUwRQb43t0PGGIMwU8dQYVkYYyPgaQol8kZKMj9ctl2n7aDNCrtDvj0RFKmmaXKGPyAnZfLmEK6UQhVEKUg73vbBZyUUQVJJWcEgzS08ZBMbLQM2EpvUohUTPfO7RA9WhbAAABAASURBVLhQQkfYNHjR2sFPj7cBnhbiC4tby0CsNU2Q3iAzvvEZkiJCIanShi8ieBLBc/SFAwCXd3jg/sgv1zNYEXMY1aGMB1wxzgs0rDhcWMwvtdnMDMhwceZaUainLFSJ2IMD3qQsH6RuccCQeRfQX+Dvkv49R6FfgMX5mVYo9GG1kGhvQj6CuoKykwYo1hX0nQv6128LPHHqEUmKrF4JOgYtuwGX9sHjhIwX3AUbgiPGhz9d5gX9xeWlBopL9O/ABsKIKAriMm5Sp9QvlZh4wgbwsxOtjl9p+eq5li+fqX/9QoW4hOLNtCEj91GxknlniHIpjjJ5umAFfH/jh2iJOK2vUvAYg5y1gq5Qoa1FWSW1UjNVaWcaWAwVZEvbu2r2D7V184727tzT/of3tHvLE8ahMpNgoGO7nORvkC+HFXxZ0rJOfVniv9RydU7/nrC5OGZCPFKPITgNl9Q2Bws4uqhuZvKgFMLm8oA7QPkAwcI1aFf1JUEovqRgs7mBaIPqVXgaODVLqJC6UGKhpkGN3qCFzgmL5Km6YQq92xrSjqLZhw1Mjtu3tLVzW7Ptm5psHRK3pzzZUWq3FBwcicm0REP58I7ydR0Rotr3wPHQhFNK4dCh0xKdd30+8mbxBYcGX3A4+qtf/Vr/+qtfyd/g8WbvEv0+nUwwrtzSh/7UIovsUxYYr9goztl82qj4+ec/lb9l+g9///cc5H6i/YN9Zea0jnHgDd84R8xr3QGRDTJsRISsG3344I3oEQcSPnzw+BzQF03OaiknpaT/jKswnq0jYahch8EoW9N0xoH1s3GjyyGL+VPpY7ybf86XUjCnQCP6cMqB/m41BtzUgwf39dlPfqLPf/pT2Shw9+5d+HejGhgVSQP90KOfrSddlvvC896cedRGuiPmDRuU/G0AG/Oec5BTN+BsuF+yYT+tG4sLFvCXlaeme2trq34r67OffCZ/2/cf/vEf9bOf/Uw2dOxiHGvgY0RIhv6dF8XIqMWYY9Xz9qM4OCay3BkiU9D+BJaLFbx9qj/84Y8V33zzrU5OzmS+tvBzwlzjtPoRV3mrTa4TeVeog8eWrwFdHBHKyFNG9jK8sN98M1+8Xtvd3aGPbsoGc3+T8p/+6z/p889/RtwNpZQtIpTosiX3l/vj8eNv64cDLN/uywF5Mu0PHz2q4+E+RiDXJa6UM7LSyIfOTdtWv9+5/ivkhrqSIkI81lCtW5uLVxvvu24EL4EPjs7YCDx78Vz1m/z/9m/67e9+B7+fyBtS5/Omz/Vm2paQ41A4uvJowni3PO2ysd7zwTjys7+/pxuHh7qDcfEB7fK3Tv0BA3+7/RHttWHtA4w53tzagJZpby0QWXd/p5SU04hNOII6uWu6tx7IFPkK/ByYMOxW+bFMkT4i4FNmQz5F1xxUufcYM10fffyRHnz0QA/ufyTT5J+xtiHu9u3bbN63NWUN5j4w71PKSpQVEbQe2I0kXz36x3Xbb9hvWXJfezx++eWX+uKLLzBWflsP2vw+IiTArXcvk/5u3CZMU+ljpzCIxRloeyhkGsVl+bLOcJ+Zz59//nkd35ZXt9kfVtg/OIAnsyowpxwaf/3N1/oVuvx//s//Kf9P1K+//lrHrFk6xkWmf9p2onbSyrzImb7JWZlNfE5ZEdQOUkrVD0nQWIt+x/VYe188RNc76vO7j008+SncbfO4OoFu8/drjHU2Fvpg+5xDaSRCKWdkKMs05ZzwJ3mO2Mhyw/7AfTudTasx5yaGWcurZeNj5MJy6g9n2PUHPO7duycbND/AmP4hsnvnzgdVlvwhkPFb4vvaQ6fvMOd5PFh2Zuj5HXTFXh0T+zW9jaD+9r+/0frzn/9cn2GMv3vvrlzGDmNohw27x8XNGzfk+dK6Ztt7PcaZ57ec3Jaosnglj/A+Iirvg/d4q24cyiAFtyPWrseG540nT57qN7/5tf6v/+tfZPk84xAiJY+TLWV4p3cuF+GonKif9ymnyttEOKWsBj01ZV3mNfDh4Q3du3dfP0Mn/iNzi3/lw3K4t7evGYduE2TJe1jL4K2bt+Sfib99+041fn8AXx1ecnj0a+Txf/yP/6Ff//rXesa8lnKWP1Dyj//4D/q7v/s7WXfOOPCwjLpdps9t9nhg4eigBgYMIlPlsEbUR/BElswckHKq9Gf0vWjonLo9d/p/n/3mt7+t+tC/rHHCeJhjJFyxZ6BYkoYqv+FBBH7geMvnirW/deuGrlHqJRaGQO+5grgN8P7Ft1v5YzKt08Xa/TFZflQaynPj/wzMD8N95L5xP0VElbmcs6yzKtq2zn8t4zTTPxEh89B5zdeO/dOKtemSwyzvzwfmbZdlOKVBBrKgDXg3oMec1zpgh3F28+YNeYxZH5yhM45YT1oPun/df4k+db0ud2BeSTlpMmk1Y06YsX7aZpxafm/cvKmDw5vaQ5/u7O2xHt/RFBlvGK+KxBq+yPteo2Oe6NHV3KzzoY46Wg7ntpk3D2/c1C3GwE1wwJjY2b+hydau1LD+V9J81WP0XVaczXG9/sMwcjlfac7edcH7BXK5YoPtA7ISWaJ8I9Z+eojxINEcmfdu1xsUWGdAFwnxiQgCdhyxRh1J9vMKh6eixr1JZz6vX4mXI0hTyxTpgJ8lqqe+cV3OV+NrzKaEjTumfev57ivC6yJrMvst5hXEbNxEug0cZ7/dMT0vqd90iF4q6FDzqiDX3CI4ggA3pUoRSQleWx+LQtxOp6/FOEK+eGHnCpuwuYefajfl1XzrsOMGBMbo6TjvdeyvQJ5qeO32yLjHgvcJNvR5/XHKOtn/Y/UVhtyXGHV9qP+Cg31/sOaZDcPsE54+9d7lKeuTJ/qGtfX78O03j/X42yd68vgpa8On8ly7wTP2PC7v1cvX8jg6Pj6RP4zlecZ0LNCnpmnFOUTHGYvXJ9aPRofMVl7Bl4BXEfVZQ5UP+ES8fJknGxe/eVDgTSBIOWcZXi86fukxwRixkXDF2KgucT3nI7BRIs9YU1LE6ItYu4y3+A78TvKzwmkBPU+cy8AXoyuunj7paVsF/WL947gOf0e82264vzrmirfR6yrMvrgj/SZf9cPDFXEr57PfWJ8Tn51fyHrshLWR+8CwDDjsfnH/HL0+lveLr18d4b6usGw8Rx4sC+7XJ8jFE+Si+lkrPAZPMOhuwvY/Ia6GHyMXTx4jF2/cp0+fVAPvM8p0uV6nvcRwfPT6SKbDOtfy6f27dbgNYX1ta6cVen1Fezra576Endwxgn4THH8b+k+5XKMLthtRnwTfuBH2E/X/ktt6CcGXXUNWLoyjkXzHbOBUgPd1bJJmfDPGDS7B78jIKxX4UN1NmP4pgNUnGlTMNSOYmvAXIPWM2xVjZMl49Nw1R4aNhcOOJ/GyukNNq5TV1HXjlmZbO9re2dXu/oH8axzbe7tqWQemzHlXeM4NzkOlYp3M/r2ZTsmzrS3m/a3dnepOWVNPphPVtYb3MaDqcPRIoq5E3pySvF4wUgoKlKxve8aw3QJ99vtDqZZn6zuHp6yD/SFHu23T1jJySkrwyTzvq1wzxpF3/6/gE9aV/tav5X2XtnitfO/uvXqe0LLmsE6LRP3c+pFXUZHvK7ybj9cDk5n1sdc8puEl53RPGfceq0esh858fsX6arDCJL11rf3O53b53wkdHh5WHnboowVpnaZl7eY05+Q3X2o88mKeRoQiouaZkK5lfVf7YO1m+iHTBzmhS4HzJNKbB9VPXERI9Q6cGP2Ok2SHGP3Z6yoRDfvBxOv31dlkWruOWyNKsLSP0fArXIkwL5ERwZvC3Idik+1Gwbm6OFcfLk7VnR3LP7O8OHmtJXagJeel3fmphvm5im0Fi0sNnJ0WDJ3BOjZJikiKlMUCWaWdqiBv4jw8ZtsysscCMp8sO+ZnE2pzQBsjdznXivOe+fFrnb9+qfNXL3QKzl+9xPj7Sqaj1o9BNZE2cb6fSk9eKRAmowpWFBFBDKEA9uE6Ttcup69A1q5e4ykR6IbQChYtC25kDbQlb7GGPuBs+8YHmu3d1HTnUO32nlI7k1Ij1AZjsAcrDd1Cw/JCPbSuLk60ujimbcfq56cq2CaiX9AHGH6x0QUagdNUyKNC0wqNb3wErt1pgfHHC5Z+LfgRoZySLICBa9hfBTOFUiRFRUi6BvLpGq5XGBGy4LctCgLklNANRSs2NpcYaC4wHC2YCK1QXEa2IiNdTY8/o+wyAyXC9ek916Y2u35d5JSGQ+/HD799X55N9Yxv0QBuVA+BAWHtUXAdyq5nEHgiiQgl+BUx1jM6oQhDuFpflLH2RfjdCCqQFZDLNI+MJQPDYddXEDLD6SJCKSdlBkDKWSllKeCxpB4pQocjBpRLfG6YCNqpJtPZCAaU+yZIMWDY6umTnoEgjEgtgtRGr2l0mmBOmhKeMECMljQZA3AgPwX0DFx/QiGHGIBZOSXaSAD+FPjjxd+cA4XaDtIX6IoIJdIZcY1XI0eK3r4oSyNSzSfh8FC97C/UtaIPLM9eVNmdo6jtrph0PZE5cURU+jJy5bZ7Y5wr36A5BeWuodEVV4DxNl2FN1IEsaQviQGdW5TTTMFGNjGwy3RXw2RbXZ5ilGswq2WQtFKI+R4U+reIblQMoTzkiqbYTSghQHxVthK54goOGaaiQEMJqVQ3VOR+tzvC6QZyDhLGtaIO+exQ0l1XUCpEUof6wJgpDRBmeRnom0JJA2UOlN1D5Ip+t2FxSb93yEaKopb3bSpk7LRCCS0xIq+QgxXKdOXxzETQU9eAbhnoG/e5QdFQRN1k5Xl1F2JrO6qbUJpJqGOQ1QdIjfwpt8LiaKho1SE/C+i9pK4L5OocGTu7ONPJORuz82OdX55ouTzTUOZKaaUmrzRpOk3BJHVqhyXG30sJxTqcHqs/eqUVE8QKw1/PJlJs8OLiUkH5hYHUI8tDxSC3yzIn2nbViOopPAE8EiiJtBVjXIIBiTbSw/RWA1qlmCjSTCVvqTQ76o0JMsSEwKmL2tsfaOuDe9r58L62bn2olkOTvLOnPN1STFryFfi1oI/PwYn6/oT+xO1OGcqnssG3W53ST6fY48+h/RIamTBiJRp3hcI4p0Ml9QB6oRXP999Osn6LqOBzRK+C3hCwa8oG8YzQEPSp+1KN+mjBRL2m1DoD2+rTjoa8Bw8OFdMbyrObmmD4ne7cULt1oFQNvzMJPVbHHXzs4T81qowEQINv02HY/8NwH/b0bYfuWKEnzjkgfs5G34fF/pnEP/z+9/r6q6/0Epm4uJjLOmOHRfnW1hbylNUj384LGdrmUNyH5z78Nu75wJsDuO3tLSVkdYWMXjLnWZdbfkxZRCjQI/ZbvryI9GL5nMWL01qHrZC/DhpH2SuIHG1zhc70VyIiBPu4cSVFRIXW18C475jXTI95csRC2QtnL5oNfzPai17T6HEe5MspV/5MOBQ0L2w08AG5jQs2Mnz88cfyT7DeunVTPvSfcYBY+LVTAAAQAElEQVSYc0O9UoGP5ol5uUR/+FP/5sHp6alctxfsNi4+9eacxfsT+siH5S/oF793On/r1/1pftvI4Tp/9rO/qd/6dX94w7HPAebMC8eU5LRup13I/1E3nNcGCuh2Llw7G/j96L/2ogroJhxkHTWAiF9xYOMDDB8ujT9v9wR5e4kR7RT9tZR5E2OB+vP0hgqlj8nJRb9qA4WCdgf9FLgKp3XK4gd918rfNrt//74+++wn+vnf/Fy/+PkvqtH34cOHuotx6BYHwTvbO2pYoyXKcRkRoZyzPDaMFEnuy7EfL6pxeJcN36NPP6Xcz+TydzlEbiljOp1qSn9k5CBB07sIxgbFuxqF9BZUL8fSDzUREQ5eIeR2uky30LJ1gT4/Pj6SP5FvY4f/h/fXGAGfPnuKuj+Wx2aElFNWpk2G1wjeCE6R6xm0bjGet3d2tEcbLMfeIN7CsGaDmQ2ujx491E/g308+8zdQH8lGVxvcbmNwPUD+tuGf255yVkSSh3LP3NxzKGB3wG8U5rYqmyaepvl22Ly1HEREpXHSTjRlTbeN/vE3ei37d+9+KOufBw/u1/ofYKC+j9/6yXTcwPC2Sxuc1/ypoLyIUAQQCPEEuO5T88LpxGWd5PHv8edvp3777bfyGLVe8Lh137sNooQICsDV+nJzjHUQecXnJDjvuzdpk2UhJdqcZPmboYNtmHDbPNY/g9+WU8uXP1U+ob/8YZ1n6Aob/X+LkctGNv/s7jfffiPrM9PasU6JCKWGPl8j5SwRx/BUbTP0mY5CnMOGiNMPXX5/BTzkVQWZrlz7ryNqEgUyTYUD640Va3/r2VM2zc+fP+MA+xt9A7/9TRP/KoJlNlFeZr/k8ZdzU2keZZ820RbL72QylectfyhnlJMPZF7527mPGN+PHj2S+ffJw09w1/5PPtEnH39SDZL+1QTrcBvXH3z0oOZ1fvPfP+Xvdx9/RHrnAY67d/+e7qE3/KEbj5G9/T1Zf1hWd3Z3teODKvpxih5oJ60y/I8UigjxAJI23ndccRXmKRxFJLlPzK+zs1MO8B/rT1/8SX/84x/rt1wtpx77Tp/hh5Gox3k3cJUSlVxBXAGkiKD8UM4JZM4k2grTbZ1gN1NuYTAb9rt9/qUAt/8OxnT3jQ+CLXMew9YfBwf7tZyLi4t6sOwPUHz15ZfyB8Cmk5k8Z7lvPvvsU3kOu33ndl1nhMQ6r0PPIiQKeXxGBD6994oI6B7lwolcv/dLlxgP/OEpzz1foQe/gGd/ov7HzLNH/pQ+e0JFUgRlh6rLQ8EfTWWd2aswd7vNSKzqFaap+t55xJ8Jv/P6Pypoet6Hv6h8t8lwJtZgaK3vfzoN3IBBNY1dMMZKKSX6IqlB1j23eNxmxqzlw3KTsvktF0D/Dqwxe/ZuHVipY53as1cvVe5HegJa6A7KzcopkZE6Ism63ePMH1Q62N+v485ssE485TDWMmZ5tJ5O5GtyRo7CRSkilHNAYyvLt43J1hu7rH13d/dkWL63GbsT5sSmncgH00E5iiThRsoaFNBfTKGattVsa1u7e/s6ODjU4Y2bsv4+8FxE3JR3mXKsY1fo5DnrwAv28BfsK8/BRfUvMQSvtLCxizVxx1zJ1pV6mEepswR1ViT2FqGh2AUl1AGn3YDpVQUWcldXXDVMxOhGpZsgrv1BCuE3xtixZZun42uSmsY+p7K7gcMbbOKqOxZdvT/qQSGbLO7T63kCntdw1KccDPv9wOWucVpfhcZ6PTEw14wuOzbkqxgwya5bFhF0aygCUL+ZVsgrroC3UjiZZFe+CNvZhJ3HYVxnqyBM0EW9B/CVRMNbGGTdZZnt3f+MB6815siH58j6TU/2Tmfs487OzmTddoKR8OjopO4jbBB89eqVXmAc3sC678XzF3r+/CV4zjrmGXiKPn4Hj5+9FfcUw+HzZ+QzyPvqxSu9wgB9HdX4iAHyCGOk6TjHcHnBGtTudVycX8p7njn6uOJyUcNj3FxL9gjj2tA8EXq3oP8H9vQr3q2qv2P9uMSguMGKPI5zvgreV9djpqIn3xt08LNn3HXrd6M71DT1nd8D+w3vl1fsTV3fgrG6wABe3bX/kvF6yZlM7Rfci8u5rgAPzq766VzeY3pePDs9r31Wjbmn9B99dwrMu03cMX3pfnyJId4fYHrFWc0r+3Ffghf0w4iXeoGx5yXh5wZ99Jx+foax9pm/wbt2n9GPT/E/ZZ34HNdpnpP2hWUE1/7n5HvOXtNrxlfIj9e5R+yJj5kj/QHCE9Zmp+xVz5C789rHF7JuXdEf1tnGClm163HWw0efgZuHPfwuzKFXSoMx8b/zZnjrOv530vJX1W2F4ox2DfuBvagSXfHZAUfyzvfGO0Zf113ofhji90UbP6791+BTs4oibeaYDn+HDl2hW/3TzhX09Qpszq54DUnUx/yVm4k8n3qe9IcMZ+zpppyTtLOpmqZF/2bSSmMe1fCEOdNz9Bbzp+d7z9XbWzty3IR1teddrzES643MnJxyVq5ICtbACTTsHdq2rWsG+1NOsp5dcGZ1wZmVx7Dl1O+2oMf1+EPiLkdQ1HNWtNEDS3SC5dzybl3nMXLCesNnSabJ50Leg95k/vf6fzKdyPuTTJ05ZaVI7o6/DiF6hIdMFczHhbyqw6xj/O8C/Gt+3vd7rJ8xRyzRW25bSkntpJVdcU3ZL23vbMv8dFuJquWYLz39ad23QF+bN26beeD5MMLrpkbmZ85Z2XzPjep6Dz57zWdk3qXMe+p1nZFyrTvnpKBPIkLmRQTtqTcPcdnZgOBfdq95YqZcwyYW5q2LC96uEUnFkN0xTtC0ISEsjOizgn4r6H7/j9q0PFdanKpcvlZ/9krL05daHD/H8Ip7+kqry2MNpCndXMKmEKxpBQplBXaQKBOFZoq0pZK3VVow2VXMdpW2jR38W0rs8QOeBsQk1iuZsvLqUv7Xk8sTjL1Hz3Xx6pkuXj/X/OiF5jZAY4y2MbWQLjk9K8VmXEHS9itO4L92U75DEWuPA8DBiAKtdaUr+4lW4UWJrNF20arPU2xCW9C8p3b3UNODm9o6ZC93eEuzvQO1jNfcThWJ8U07BmwtfTX8XmrAQG56O4y/HcZfY5ifacDWMvRLDdhnipUWFY/UjU+CP3inOZOyhdgrr5STPAgblEDOWQmhjFgXVJ360Heu69H4CwlMTEHBeaDYT5Rc5nQ60YwNQzuZOEpeHFi5LBEap2vbRlYQW6SZkMY0mDaXExHQFDA49OZybW9C0iZs912M6SKCMlShH3U5UdGAYA7umKt2DVUZWNF58BsD73JuaMNU0+kUerNM07pv3BTC126TWIOFd0Uuv2cgdSzC7Lpv3Efmj5vmDZoVcM5pzAU9Lj/lUAPv2kmrZtIo038WR082K5c1uM0NaaaaMUlsIWyz2ZaapoUPDGgINO0DSs3WQERQ01y0BWapryaaCQOl7RdqEMoEwt/uBDYA+/fVew6pErxtGYw5JaWoJNIuqS7WUQ49tOSUoWGmyXRS6XS/+73rt7/AZ8gh8xVz8As6pUQ7jUiUD6hOgjEFvvdMQFbEZ15UGuuF2JxFqI00AUEZvjRVGWeZlw4nytkgIqgHKCj3z90jfYNSHeSabGmyf6gtBvX04Jby9r76dkurjIEroQBSoyHlCisHRVIqqRp+c5/VgNw7bER9l0pgQwTQ46fzKOiv0HhV/xguwq1IcGQDJ7Sfd5TVIQcrFpsdgGWwjrqgrcmtMvQFaXr474XJQCk96JCxFbxdggX9vWRBsFyglJABK9xALjqMvz3KSChwuWDylLdAVXRqucJI/vgcabvy06YBng6RVYDdCuiz4VeMq4x+CNwefl4iUydsLI45QLMBeMHiwwvr+fJCF/NTdMxpNXo2udNsWka0g9pYKrpLFdL0Z0daXTP+diz8C5u2hAxlJviNAXhgbFpOjbJu37BpkwpNGMDoMpplA+gQg/rUyy6dKZqnzCPTtiYYkzFRwySXmeRSu6s02ZOm+xLyExh6m1t3tI1BZu/Bx9r58IHag9sapjvq8kR9tkyFev46zdUNZ+r6Y3XdsVZL3NUJbT9RjyG478419BeMR4y/ZQEdS1Xjr1a4HbR2uCxfw3AbDK2v6/511DXHUiYVyqT9Nf9YXsFfaH8hgTEoaVAGLYB+NEsfM6gHGH9LcyBNbihNR+TZoZrZDXCgxOSvZqoBeR3gXV9CHbzv6AfLbDE9rge3+nF/zD1Y3unXUddeVqPAHzg0/tWvf6VfAy8Uj0+OEevCQnBbNq74EHYyncp5fIhm14bFTzhE/8UvfiH/X1D/3KbnsA695/cr9OPF5QWb+gvRCbKebNpGGZ1UoMHvrb+8iTSs94c6lgrJR/SEOw5kXWah7XrPBQveE3s9ihTIn2NCYUcRo+tAhMdjQW66+tNUXrx70+tN8jM2yC9evqiGsouLcw4elvR6oQ1J7aTVZDrRbLalXQ72b2L4tnHARpmf/exnsmue7O3tMgZnanKj8SpX7XN769hlPJsHR6+POFB5VT9h/c03X+urL7/S1998o8ePH9c40+W+cVrzy+XtsGGykcvfwvyHf/gH/f0//L1s2PCmI8PvykP3N/psha7wwt/5fgyu5MrsAmMY+sls/wYEr91OCGQ4enRTgs/ELTkg8AGCv3XwJe3zp82POFhwe3roLMj3AOzvoNk6qHxP37v069jQs3FF3zbIm+WyaRoFNIRCKSU5bOPMRx99JH9jz99e/6//9F/1y1/+Uv626IxD3ghEV1Im73QyqXksx94Q2pBx9+5d3b5zRzP0s+l1v/gQ5dVrFvzwen9/X/429i/+9m91D2Ok6/MGcIuyTYPb9S6obn2HZAK+A0dHfVUf196H2wdSTshoVtBOhWQZWLLmtGx/+dVX+t3vfle/3f8NsuW4BRtC05FzVsN6uEFuzB+3uyHsNk8Z/94EW9a9Sdzd2dHh4WHVD/fvP5Bl7qeff14/fGB9YPm3ce0+utyb3x0O0ieTqVyuuHrmZI9rw7wb6OOBfrduMC0kqbelzeFQIm+r2Xq8uW4b2Gz4fQBvDddl49N9DHDuQ79zOm9oPVbdHvNIvqjPjvmjCN//f/b+u0mSI8nyRY+auXtEJC8KThtoNJ3Zmd0n737/f1bulbuys80b6AYKrFC8spIGdXu/Yx6RlcXQQE/Pk5WV8fTjxpmamhpR90jVR7WHErRrabvr6/r5sO7+/fuyfLSSzQrgJ4dPqkwMwSfk1wOSk9Y+eL7kNm9eeDvaJTjMqOHuR+qQU6p96a9O/WXbBygtf/7zXyBzP5Lba9q6T1xfb+5vffmlfv/73+vf/te/gf+FTP8z8uM2cvgcPvBcF8qsCd0up3GbbeacqPca8EFQrukuroTd7ohA/uHx/L1pw4W/PeSsK7DVuzrI48JU8Ccum4CwiKhul215dcQho18SucUc9fkXn+v2d7dleTFHjkREpc2m7hEhboDpRbZXqQAAEABJREFUOuNw3d2PlpN+2cP08rj1uDd/VkX6Bx/K/Gr+9S82mH8/+slHstuy3Pjkp5/ok5+BTz6pX13/1O5q/1ge41YSWxZ4zO+i3Nnf29fu7m6dQydbE/h2XOFxZNrnBK2pX0TIl/kcLrIVmAueB95Q33SxLSJkvvQc6q+3/vzpp/T1H3Xr1hfQ5zHzd686duHhiKhu2NNJK/DCHMqW82WF4rwjQhuZORqNNQIdss8xV8ztLu/R48cy/1elPHOk+2PG3tp09nizEtd0OGeNasWqcXJ6Ai22ZaW56eo+cP19QPX7P/xBf/7zp1UJERHyfPYz1hW//vWv9cH7H8jjvEP+pEhD3xLH/ZowacRL74iQ45AAvu+1ZG7xfBsRMi/PkIcPOTz/8suv9Nlnf6m/QOF6HnNA5jl5QVstN1l21fiRSBeql+kk0wu6eY1bPW2vGFwvPteJZdN4Mca/32fDM//enJzPJo/L9o3f8+alOGYyYBpVrKNGhCKC8Zoqf9UxwLzaIIsy8iY3SSm7f1Uv99WK+d/rP5sr9urOT2saJ8aP5yWnjZpCQ/4pa8Ic4fWPX1Cy7Pcc47nZ6yubPrswL+WcWIv1dRytOIBymeJKKcv1M99POD/YZn1nfvZ43mFsD/P4jkbM+63ntJa1QUUrRYLXyJM1bg/zmNcawsas03aQCQdXr+rq9esVtvsL4xFhAS28D52zv5si286Zk8/Yi52yNjzzF8HsQ6couGaEzz13QvIV++letCGyvHc0esq3n8s2vG9YFclzU69CezVgYxfuS8CqEmGjgqTVFF4FmN+rKYcYQ3B9Orxahjyr1X7AMS9wyV3j/NAHGQS4HD2CzHxjBpWMCIIHXDxtsa9NABW0WWcU9hju9wJNS19kuwELy1kFfGbYUfnP5RvkZxKEYt1YTPvZfdncxK1+r37UaH644GdAGvy5q6VQaO1L6rs04IflYsk6ZMn+ZIESbs4+xpjp7GyqU5RzJ+zrj61oPDrREcrFYxSNNo9QUhyyhrEcrIpdlH73UO4a1Y1y0ErfO3fuyOv127fv6Pa3d7B/h3m7flXsL4irv8PWcFzP2U57H4Wi18TPw2Vaqenyn8eTJ0c6QQ6foYipClTacc44qGBMeO5f0W5jPlvonPBTFMpub42zUSYzJ/nMtfpt7JdM7zk2cDx/1TylzBq/lncuz3eX4XXgCfS0cuWEOl6A+c174yPoa1iJa1mzwSFteoSyfFDUPtLGfIii9gHnL/ehvRU0hv81QXVXvwco6QF9cW8DlLkb+/27mzDMdXy/KOx8LvLY9IHDsd8HfgHgwf1HsiL5EB54gmLX5iHK5o396MlxVU6f0rYz9vL+ItL08pe9c+ST12fmPfeD58re4wfe9Tgxj67qnLtSdTPOLIdXyPTe6/yBoeFpjxsD63/e30OBC4J9T5wfH1Qsr9bkt70g9Ep1B5IGYH/qH6x6DHGGJdHdrK0we9w4lvS955plkRa4F8gnmyvs3DWt5yjlrEiNPC+OmKsnk215fhwz13q9af+ITP4x5E9+bllCFrfMpZOtbXlO9ty+hb2mZ0/deS5uWtYXjbLXFSkrU5ZR1xmkD4U899vdsjZuO+JjpkR58KjXBqecp1sWOI7X8tevX5Nf3mrbrvKyFb6WEcOHCyfI2TM53Zw5+sgylXOcU9a+mbK9lvWLjD5Hc31dtrgSdcm5kU2qpAr9+Cs2SUwj4LHlceafn3706JG8Z/KLwP7VmwcPHjA3nEPTlSJCI+i1xdqjG3Xquk47uzvyOsduupLz0149NIkIOc+NrLMMWDG2I1w6hUoyLUes0b1uikhy2xv3Besa21NOSikrJ8ycqplTws+wP8i5uiNC/iPbetu+QfX40Y+hjs8n2/gWSisKFcrtI8GnAwp2h4lwl59swusQRRBEhTOeQp8X9AOanqCEPUT5+1CL4/uao/ydHz2oCuD56WOtzo+lxVS5LDmL79WmwskwuRdy7sl5rQAunI2Ls3FxNh7+wG5rV2l7VwGfB2NFXasC3egZFXQRYYUyiucFSufZkwc6f2zcR/n7kLIfa3n6RP35aS27QfZ2yN4uRPmhjMmtl13htkIPh0XgugS2QooojCP4CGrVNSGevQFP97mT0A/lrX2N965p68oNbV+9Wc0xZ/zthDahKyrBeT6MtvJei/PiHvqsZmdaQcunyt+j6i4LzpHRx1lfJ9LUevmhqM8f8kjeMDSXmYy0EaGIZyGF/uZFGl2OhzvomIinaRPuTHlGylkpJ+pe6tfAnhQ9aMaTcT0YsD0Rv6dxHnQOfyZ/PX+V5z2ecxdFPK3Lc4HPOR0PcEsF/jZ6rVhkeeAbHvCberluhrOvbUu0rSLVMu2/KYDm0ObBVTCcboVQcZ4LFq5LsIIxnXdEVEFiWlj4mh4b2J1zVsBkzrNnQ7hCCC2pozeHpptEA6AhkbizUgIwZMqY+AfBhQHgtAXlXWBvYOQ2F7Uob/yFZGZAxfxUw2f8R1ocHWpxfCQPosQmsXV8aJRIG9RBtCVwRwTlJbmeIwTqNgN2jwOgXbDFxGYBm6lHhGNDCeqCVa6ynr8ctvZzWwsP13nJQJkzUGYInTkHGG7/AtOTzikKiqJemYmvbRs1CN4Ge6b9mXJTTjJ/JugXQQHkH5cLDzz+xl0ILylL7UhpvK0GpV27s6/Og3r3qlr/nvt4R6Ubq2+MkQqTQORWkbOCtEkZIdig8M1rJEwjMIMaJWDTEFdUlDDdzJ1BK59FIcUAxhf2/gISaxCtWJX0rEASZY+Y9EajMXzWKVKi+3rCe3i0V0+fVjrDG4vlXHMUwDME0jkL4OnJseYI0tVsqiDcvJPo9wQ/iHTuowFUl/7ilkEUKl0A/tz2w7VuQ82BKAl3YlGV1UfWyoBWPX3nr4AX2BeRZCwxl7SPJqnQl6OtMRP3tkajRhFL9f1UBSTN1WimxsrPxRn8e6T58SMmCCaHxw+1eMLk8ORQKxYs7LaUWbC0bK4aJrXMuCITDe3pBxP6FYMGDP5l8Kf2CrcIN2Z5DjRZjqISLCgCWicx2hTNlprxntrdaxpdeU3ja69rfP11jW7cVHv1ujI8VZj8VqMtLZuRVvDPMpGe/Hu3s0zp2xNwrOXiiRazQy2mtGdxrLI8o0pTJZTeKRZKaSmRJrDLEG6tZIWt1Esa6o+F23aMV9wUP4TUaH643dAojKIedh2QsNOf9MIqWkrrwIiSR5gT9WlL0e4ro/yN7opSt6+EO9pdqdlWySOV1KnyQklaKeQ+X8JrvfuAOrt0RX0OdcJvbXml0SOvvKH1BtzKDC8QrdDw/8Sz34L+H7OY3t3d4cB2Syln+mzFemeplFL9guHtd95BAfETvffeu7p6lQmeRWTTNrXMHt5xGXZk0nZtq65rlZuG/u81nc3YVJ/phEW2F9BeTM4p02nKpfpveMz+tb202XleBqSuzoiNrTpfeDg0oJ8DIsKG7HR5lqlevHvRf8hG2ItmK1r9s+reCE85CPAc5XpEhKzIbZpWI+TILrLdCgUrE6xIMHzAbSWUD62t7OvaTimn2jLTxnOeaewDaPeDDxJcjsu7e+/ucLCOYs4H7LfXP791j0N2H7pbGeL6uMcnHD5awezNxUcffYxS4mO5fJdt5fyIPmygeUqhCMYe/b6sfbNi3OpvXi7j2UhRnfa/jOp5+eFADXFVzajlLRarehj1gMMOHxh9881tDvzv1wOGOQeensvc5zKlyKP2eZU3qtdLut8xa5gfZV2WnjEl0XZRnSIpp6wJypirHMK6z6zs8U+2+qd0TTf3qQ9srAjwV7Lf3f5O/h9Z7q+mpc9HnXb39uT/LWvFhDd1OSW57zyG/vznP+vzz/8qK+wfo9SeM1fvcej73nvv6acoR90/1zj8HU3G8rWkT1bPw330ssY6AQg3BlMXpi4utzGozwbmu5Qz/DfAtLWixgdsPgAyj/klg/p1KJvFKXNbgl7m8dyQxnlRTkRSwp7hp7brZN7b2dmV+ezgypWqoLl584ZeRyH+1ltvVSWPFcJur9tuvzcIu37tuvb3D7TDgfoY/myhqcty/rURNMBj0nzg8eb5JkVCfozkjarHm9+ivnnzdb2J0vntt9/RW5juu7dQAr+NMv8tyvem+wr18oa7o76mx4akmTk1Q5NaJm0N+Y/Sq124VK8I/EOas746pC/v3h3Gps3HKPgtL6wkigiZLpk8TTuXY2h90aRqs1nWuRd8Xga8L2632+O35gvtt+Db69dv1Ha/+eYb2tvbVUCbJetfb8wty/21r3/u2Rv+29/erj8BeM7BndfxHizOU9TXhXh8uf4ed1JUGpu3Tbf9/f1Kb/OAiF+ANhc0Kc+DMLcHg5tA3zUNFgHfF26ibG78Zf+1aasUGkyxlilaIBvOWJtc8Czt8tg07z5Ellh2u+wIpwttroiQaWceG3EwYXk4RmZub2/Bf7vQb09XrhxU3n0N3nz7rbfrF6fmV8tU4z3mt/cYux7rVUFspfBHH+mjjz+qstZxNvL+5o0bzIVXtc943/PcCY+bZyes/V2+6+H6RITMJxHU1XDHrGEn0lIvv9xKyePQ48LtfvToIQrfL/UFSt/bt7+t/W3/lRe9ZBJACujYV6iWoxcu52w+cr7b29vyOP7g/fflNrt9/mpRVM7KUc9FX966hbL5T/WnxT9F8fzXv/xFn6Og/wIFvb+mvc985TntkENlj5895slrV6+rmsg/ywXL3vfefVd7+3us3xYcct/TN99+g3lfJxywe/yPGLsHBwfyeH7rzTdlGbML35uWg4ywtHihOdWjZ51k3l6xR3PciFCkrJQHONISWTtlPXKEQuQ+vPQtvOWXkr75xrQ8ZJ0yrXSLCJnuHj8R5AOk0NPLFNy4sDvI2Hg9E9eexLHxHwbn/zz+nsKch9MVWlCwvAx4cz8fghfzPr4IQ247FREXSCnq+Mz0h+VMNXOqfikl4sGtJOzpvyX73hVnBEahXwnh7uu6dEUfmlcMs3eiDKf3OY9l/zZrU/Od5yz7z9jj+Iv5M+/pUPZ4bjePiCtiqB9W6i7qkNSw1vPLNx7Lu8x5+/DjVda8HhOWl1vbOxojV0YcznWjiUbeW7I2TMwz3lksWbQvmeOLyDtl5aYj/pb2Dq7oGnud66+9jjL4hnaYF0eTbSXm2BKJA/S+fvlbFcHw6Nl0rnPmoinycDZfac56ygfsPmxfIZB7JRkF0+jJw+6evUMpUdtj0rGkGuxF6yuqWXBzQ8K1m/oW4MDCoxCiCj/tMjZ2m2uQ3PGdtPAoNS0P34QJP9WrOqrt3/t4Pie76UpdFCWpuuWLetPYKh8gRg8K7gr3E0QqwK2JFKQLJUy7yyauuNYNI+kFPW03iWwa1U5Um0MkHOt0g98ld7VSt2q6tGeBd82iprODBlkemacjEj5g3dc9ha+o64p5YLnsmUOXssJuOptr5p8Wh5dm1T5HITBDgXGuk6ooPnPfnTUAABAASURBVGONfirvSSyDjWMUx1YEHqLAPGR/9PjxY3mf+ODhI91HoXAfpeK9jWIS8z6wAtl+d1FUer3kF5Tu3Ln7zNfE9rOS2HsB47vbd1Xhn6KuuEd88N0deT39Henvoex8hBL1CEX2OeN4yrhwve1+guLy8PETHWI+trnGYD9kbnwVnqh+tYzS5nHFE9b8h+RDfNZ9gx9uwh49OtTDtcL2gU1oUE3sD5k/7qNY9UuCVsC+ACvWoYfp8gJol/3u3qW9d+7pLrhTcVf2u0u6+6R/QBkPKOMB5VW7zYcPZZq4X1y/DYZ6P9ET+uwIpfQxc9wxfXmyUVpjP6XPrWCfbfgBZbr5ZAZv2JwjbwYs6hy9qGe1K62QyYWxIjE+UlIY8GAA+8F+8hURyikhQ7NyTkq4IwVmUkSoXo7sMVEd//n4fgq8SKiNT4GOtluC2Pz+fC6FErl4fqj9MfRJEfOFo+A32O0O5pdQwa8nvCe8ohQtKyREjYb5SPAI2MQhTT03Zq4PkJhTG9Z2HXPmmPl5zFn5mLmvY+7MbadIuZbl/BWhxFzaMqduEW+bdfU2c+428cfsITv8vR70PJ2Jl2v+WdW0HTTsZXPK5ANSIsuQ/3p42L/Wec464JTzqBnyJCLk9brXwRuMqeeoazkzbhQR9Rxrwd5+yn7ZaWbTqZz+mDFm/6Zt5D2Uz2euMM/vsm6wDsD+4irI5qGfeEI7FTz/zrsnL49HJzcPTKnLI/by3tff+vKWHiCfq2xAVvnjgRlj23Eb1hlup9c229DVe/KdbdYytNX1WbLecn6G7c73DBp5L2aZYP+IBJ0bxveADK0N592Sv82cMnGAzZSUjEgKm2tEhOxvv4iQuPW3rh9EMyJd5IXdDbvAUEChsEKcQrnVXt1BrDUKgUQN/BNmor8S82qw7hTnloEuRugI/AVujxJ2hdJ3AebHDzhvf6i5lb9nx+rnnEn3c3EKqi5LbQ5lZGFWIucWdFKMhGJFaiZSt61Al5KsBIbXYzQWDKgCzUoUFge9ir+GpeyVv5T1R13Hj7XgjH+BfXl6xJn/qQrhgR4jo7tqykrWX3VJakKUXCi3iMzWwLh0R4QiovpERLVj4C5aU0cKRmkiBwLqWXWihe1ICSXvaO+qtq6ytr36WlX+drsHyrQp0A8VxioptYKO9SVP6rian2s5PdUCei3cJsweZTBElJYzilooWJuFRPnisg3jB96pLtQ5DMgwapCFmdioK6sfmMlLo4UUEXRokvOWgiwZ3JIiQj4g6rpO4yqwuuonrqAzM3XxQGkwE3Hxrmkh6YVpvxdBoXgW8I+4I0L+c34FIg8ds6wH/7YbBeYXsVLKtZ02SSbD9bUZQS5Az1zQgrQ9Atf5rNjQeVO3YAAZtjssQ4ON0LVQT9AnIpRyUtMMZUaYtr28GLEgMpzedUs5q4GxTM9MmhRCqdjDNCsJpV0FAyFArm9irNSlXl1BSbQ4Z7Aca3V6qMXRI80OH+j84T2dPriH0uyBlidHakm33SRN2kw6qSz9e+VzLL1cVubhek8mW/Vg46p/+pMDjtrvbUfdstK6TREB3TYQVwzAH+lTDx5WHO6tTCvo5HZOp+c6PztnwX4mTzwUXOP5rcUFG0MLXQt0C/aua5UrzdJQpoI/ivhbd1yK4LoYeBUg5wCNM5OuEQz0QBHcbu9rvH9Nkys31O1fV9o+UKC8E2Gl21JPvL4ZqSq1ckc2raSWZjZrZNwgMiUksKnEYLpsoyekJ2ZBKFfgLqC3OxJ5pfXCAR7BLedXlc+NlMgbejSMw7brZH4ilgoTnehXYQZKXyMhjBL8EAikUgXSkaYnTyqWs3N5eQILKCeypT5hFB6FB+Bm7NI7WMzXhfFUbHcwtcQg3KWDILdLWJH7MhoZC/zntG9Ooxds7ixgA/q13UTdeEteVFxlgXH9+lXt7Uw0aooSyl/NTxWzE6XzE4l69/4ZiMNHmj66D0/fh7cfVX5eEt5Pz1T8NbPbbhowScBUrjx1HMat674Bni+E0SRu4kKCze021o0oFh9QLOmj2hbat6ANBd7IKHk7JogJhyA7r7+hndde0wTlTLOzrTJqtYTAK8ZUAX2QP3UrjFX1M8nt7E9VlifqwXJ+pNX8WAVlNzOfkhbKsVROK6UwllRtpcCuih43kyj5itqLTqQE/F5+E3wRUJPgKiQaYL7L5GI0mC182KG07bQUKIDJfemvf9O2VnlbanaVRnvKo31llL6B0ld5opJG6qNTz/hYlQYzg5B53DUuRdh79T21tQO3KJHqcFNL3GEMrhrkBeeKzduMTfPJ8bEesmn013/+8uUvf7HC6o6O2RgGybdYkHvxure3WxfClj+WNQRpD8XAhx98oJ//7Gf6mEPwmzdfU5Nz3RwuLavgnx5ed3VySpow322huGjbFrbpZfnlw7ejo6P6k49nyDLLf6qqiAAJhHiIp2rleZLYz2dQw3mQTDUy9mrqVRdEIWjDxz1zkRW7UxbMVvodHj5mI/2ownbTyRsDx0vwX8pZbsdoNKrKkV3oc53DbB+Qf4RS4Kc//aneQ2Hw2s2b2t3dg3ZjZeaiiKjVt/J3iSxfsKmeoVQ+45D7CQfkVh7eu39PdzjouI3i14ocH0Df5TDAi3f31SGbeC++nT43jfb29vTGG2/qgw9/guL3E/riY7377nsoIJDBzD0uN6WkTJ1zrUOm5a6HeQZrvYPny2G2ch+aYgWiFsZuIfYFNpYLP/LexHNcwmsazBWL5RkHCz6kecDhhb8g+Bblrw80/Jb8il1jRCInepv4EnXivrBCe3uJy34FxwbCrnqRAHtEKCKqz+bh/nOfN9BtG+WPlZDus/pzzz//uayMsLJ+Cf/6QOqPf/iDfvub3+iPf/hj/TlVH8zM2TR5brW89VeEb6F0tFLCZfgw7IvPv9Af//gn8Ef5/xnf+e47+vM7Oe2CjeL+wT7KlJ/ok09+pjcs59jEjkYdcgm6sQD2GOvhDZteH3m80lPO/gUUfJ6C9HoKYRdXQM8EcsrMc03lW/PuBkSR3xB+wAGeN4mu/zfffFN532PdZSfoGI5oRtigFOWUNGL+t5zYpR1PsSvTxj8BawXS2yhi/VO676FAex9lkvEePGol7euvvaEbKDOvcZBuWbNDPpYVI8aW8+6YnztkRssaZjKZ6ODgQP668nXmiTdRBPmneT8gT+MtlL6vv/6arAR2mPvlytUrKPq3lOF/973p6o2+7fbzGjFoR0TUFgozFNgH9MhWr7dOGKPeTPsA0gpHH2Z6zDrMeW3GmPNzvnaTCePdPbTmZ6yQDW/njfG9dyhigPNqmpb+a9VCbx96XLlyBdnCvJGy/Aa66+Y6ffXlV/oDfPu73/5Wf/3r8H+ez1CaphQajycajUfKTVbKCZokue0pYQfmCX/R7bWqf+bYLze8AY3tNu1zzk9rHLqoHzZdviIciI+NS3Zt3A7CLnvoh10RIW4iF62YWyyPzbOWkZ+jbPzqq6/kw40ZMrxHngcxN7fTue5uXwcvGQ0yICMP27ZRN+rktfIOCk/z4LXr16qi8fU33qi8ZH4y3kTO+qUCy4x3UVi+9/57Ml9XXmP+8xzglxKcx/7eXpXN2+Q5geZj5r8xPG1+No/QHTCFb5hiM6bWFY5Y1x5zbZMbHxEYIclQ3Y+d097HPuT5+ht99tmn+urLL3XEAb1zHVFeS3tJJpfUc1i7QsaYPj18jWe9C3J6yDFU8O+R0yKRX7J4k7HrX5Tw//qt/8sYBbllXw+NfdB1n0Ml/5LAX//6V3326Wf1f0v/7ne/0//8n/8G/mflRf8E+WMO613GTeZEYzQasyaY6DXo9hPmzF/96teyHH4DGrddJ8/DHme3UDB/eevLqmCICPmlmQ8+/FCG8zG/RoS81vA4dLsvww20/wKecdulgPezGsaAeSKlrFz5oEU2dooInTFe7qG4/vzzzxlDf60vYpm3zk7PWd8s5e7yuIlICv+F/Fxj7bd2EVRt+j/kcnvcFJvfB8cxHMem4X4w8WwOkCKiImEmZFCu/ZGVkTVDH6VqD0nmOfeh5feSOdLY+C3YF/vwyG4VZq0Kyfzs8wHHHTN/XGVPcQ14niEU2Xkur0HNb947ex1IUuokEHpaT+qBzPD4HSNHLYP39vZ15co1XWHuOji4ql3c2xzwjll3dR7vmP5Cqe3G5JW1IuOFlbWsLxYGY0ipYWu8o/0rV3WdsXGdec1fBe9eOdCEvBryEfy5hKn9xe+Uvf0Z68Zz1lHn2I3pfKkp+c4WnIWsilhGUVZiv5HYdyT2DFl9GLYbIYY5bdPatNuwO2DvNSizFNuFn9TrKYqiuk2fwb/UOIU48qbDpuGOu2xir3EwfV+2212BZ80N87Lbfi5PtaQa8txjkwDvy3XA+cqb+jlVYa9i3rlAobQNKC8i5HVU0G6BIQ1PCFk28Z43HQZxzIM1jt01Di2w6TCbFfYTj6fAmz7a1GPtb4MAbmyiJsHelvGSAHyScyvPL5nxk1OmzllR5VQi7yC/kNnOdeqpTw+/rNZYwjgDVsi5FedqTzGHxxbAptfw0/MZZ09TlB3n7N9OGUMnesK884T9yRMUr9VuN/uaQ9yPUDrcQ7l5FwWmcQ/7Bnfxqwrf2yh4we3b3+k26+bvqv2O7P6WfcJXX32jL299ra8x/YLOXfZFVm76q98piksrqw8p30rRqngm33vgLorou5iD/YFsvhTEu1dBnGrer+v2TdyLPGpe91BK32Vtfxel9B3My8AfJfWdqrzG/ox5D0XuXXnefBm8prH/PZS83hfZNOx3nz2T22bF7mMrtaHrITQ2fU3voyfHtR+OUeh6vWp6nJ6cyTizgvdsyr57rjmyY4HscF8u5ps+Xqpn3q981Qe8ws3Yl6GAb+yG332DwG9AUqQky27v/7P5LtsvZJkeQSzgsIa1iNcjTdso5axsfkWmJtKLi2xV/Ecl6nhZmwT9h9wR8Xfn+70p3ZDvyfl7035Puk0QZFn3x8bnqekwSOjOeur5A2wFWhjCVCSV59ALHhD+mLZvwCkac0xoWQxhGsxB0GBQBhfCpT5CvfuZfheIplVqOzXsZ0bMk4Pid0sj5taOtaH9U26klKRI3FmZNN1ooq3tHe1wrrK3uy+vrz2vd8yxDfyV08CL5qlMOZXv4DGv9w37Za/9UpbjiHouWDv47OeEPZ7Pek45//I6w/vPA9bx3mvtUKZ5N0LQHi4lHTZkaV/X4d4HTjlTM7wmt7ulfU7r/cHr7PW9T44Uqoio+fSsyT3uXF6PYDbfu076G1d5SSSvgTd5ee9++PhQw9neZ/X84vDwsK53/IGY909eE3lOG7FPMCasj3Z2d1jH7Mo0zSnJCuUVaxWX5/pNfV7F+th7SpexdBhMl3Ji/dxWJNJFhBI0vqA59pzXfbMxiZegRyJuBHS5hAs/+I0QnlJEyNfwlJ43xbXxw+ruqcbTR+20p86X2pyocDrvAAAQAElEQVSDWzsEuj/oKTi/B0WZtmbWCg191aBHyihes3UE86kCBavOj9AbPdby+KEWBorg5QlulJi9FZj+qLBfkNdKmTVKpk2mS05ZYX5n/q66kWYsNRNFu6U02lZGCdx0E+VmpNS0Ugoq2KuQV0+ey9kpytIjLTjjXxmU559OLtQpFtQNpWlCR5VcZ+qf4Z8mQllSDgmrMDRcG9vGHHxf+SRaIXWJJOslltFwrt3KH/4FZ/vtDmvZg2vavnpDW1eua7x3oGa8pXA7lOoY6r0/Q+9QqGtB19JTb9d/CT39BbC/BC7oYTjYV9CGoA3GUCcqMFh+8DPlnJVyVqQkrdO7s4uevdZBcpzAcRnyZQ+bwNYgYsISkRSBC0iYkhJleUB0CD0PNguvnZ1tRU6yMs9vYc3mM1kYiDSJ+EaE89JwwYCqGJzPPKl8DXqpCVMT2LPoq+0kzpA2MDbACmMMI4f4xO1hdNdnAwssp3eclAJZnkDWUE+GCvlSzFDFaicfPJzPU6xo47IKzqU3cigkVpgWNj1lisv5mVYWug2M0jQN5SSlGOrqOlRQPxcWEUN4SsrYm5zUIOhbTANdrWC1yjyJQWNkv4VR5upiVdGsZiqzEy1OH2t6eF8nD27r+P5tndz/TqcVdzR7/EDl9FgdTLhF3hPgNykCd7Hy0IwpKSLkumaHU//ajtxUOiXqOIA42CNoEwiFZGCkFMSNKoCns5kssDfwT0pYSXN8clz9F2wILfhzShqPRhp1HWUnIOWEaTj/CglDqv0shaTq3lhsqj54YhIYEeSTlRkvwtd0F34RQ3gfw8DvEV4abanZPdAYBfD29de1ff1NdQc3lXauaIUQmzdjLVKnZe7U55EK7tJ0koGfjNRQTAbpEoayXC6eknCXRCvgOey9koxCXWy6Tssi6EdL8fOCYnt3V7sHB9pCYdNujSlfWqL8XyDEV+47+tAvBCSEudEgiBoEUYuit5ufqcF/I0yFsArzEYrITC0szF2DwD4gqJUoXOrh/wKfMhJgVZ7wiGmIN27imI4pK0w/UBLCExosI7OJz1qU0IzGWPnb4x9MAi2Twmiyw+H2LgrffR3sX5EXK3so2cZtQvk7l3/yYfYYJe+Du5rdvaMpm6pzzBlKpiVKrh4+Luen6mlfj9zpmch6JokeOpguHo+FutZKelwarjRV9l2wF/wMmqdqsono2VDanqC7QbTaD/4JmDnx5+4r2sDqTYlDk3RwRZlDlIQioLl2Qw0HNA0Lr7y1pYCXlbNIImFELorUSzGHsFNwLmZcxfJUaXXK+EYpX2ZM1HOiG4tqTyiLE30dUDQ0LFsFxxgFs9Bv5cJUvYqfPGo7bdr9EkTt6UQOmb6m71DY9oK/QUljlTShxE7zVatF38JzY63SlgrK3jxhMgS521NsFL8oiHvyWKH0XfVJK/i8N7CXPlSoC1UVBapACtO60AGup6sXPIzEI3hY1mT4K0VohZw9YYFrxdQXX3zBAefndXH47TffovR5rAUbQ89NPijz/OQ8FyyQe/Ifj8eyUseKHH8R5MPwq9euacKi3WU4buV1V5A6BnRJKZQoV1R2yWLRC8eTo2P58NjybIZsW1CnnoUwSbS5whbSPTVDERtIUOECioJd8oMotTyX6bLttn+hfNdBvuwZuKjnkoXHjIX7yemJnnBY8ZhxUf+3EofqPhg8ZeM8hybDWCikDmVo2XUt7LstH/q//fY7sjL8Jz/5EMXv+/KC34qALQ7/O/g3p6Sk4SrQsecQfkmb58ht0+AJSvAHHKRXpS+KDC/a73CAcI9DaB8IPOLw/IiN/ikbFNOLamvCpskKrp/85CfyT29b8ez+OGAsjUZjDf3hMkMRRsYvKzOWcm6UQUp5HUa4gsgbYOV2Oar+glgOw/RtMhi2g2pFRmkNp1sxzlfIgsEsWnJAecoBug8wfKDzDQc692mzDyvmHCwVp61luZxErhTJs+aN6TvCYYBbNa6eXvYjPJnWIMIeUgScUorMv+LyPGzefvudd1UVkSglrewy3cznd1C++0u2zz77TN8wJtwHPrwyL8xmU5mvttgo7TKXdGw4D+EXvzjxv/7tf8mKD/ed407hqSnx3bc+zPryy1scGN2R13keX1ZevP32W3oH3nmdzeHB/oEyfVOgG9W9aLzHVOhVf6ohesVVU9H+CGzgIlpIAY1cnull2swYh8fHxzK/3f7uNodutzn8usuB0hPNUVxDQfgnah2bxvyT5YPGtm3U4jbM65YR3ujuwPs+IPdPFXuMuL1WeL+NkvaD9z+Q+dVfQn/yyU9Rhv9UH3/8MWPoQ1mxZj72GNr8D1Ur3wz7VYXve+/rA5S+74NNfIe/gXLKY+Ja/bp4XzusrS2bWvopIqBpUaWn7VBO9Qps5pEazAM34REJnikcmM2Qi4/0JYo1y0srgK0M8rg1v5h2ztPmgFUtw36G/dynLuqCl7G4jw0KrPEdz3AaKeR+uQz3lel65eAAxeK+3AeWV1Z8um5W/Jpv/fO/Phw9RJaZB2vZIfLLpMnVFFdEqG07aLQjv/TwzjvvyF+z/vIXv9SvfvWr+vPnP/vZz/UR8uUNlHJ7HLiMRh19Th7wqetTkbJySuQLAmCPCG3qHhGKeAppsIsLbz8r8MV89t6ERxBqkNYxTLcVctTy0zLxwYOHHMJ+x3j9Rnc5FPYcY1qmGOqjdTptLucFXMeMHDR/jFg3jydjbbPmMN94fPslBsuK6zeuy1/437h5o5rm5wr4zMqkA/pkf39fe8iE3Z2dmseEuXKM4rdD/ndtp5FN9n22t4wZl5tNx5SVcla+BNfL4zNi3e6gHSBT18xYc9wFeybzoecM9/+333wjv4Bydn5e+Wlo+5BvSrm23HSrFh6mz4AiyzTnneg7gpSI3zatMqZlutNlyvZ64MaNm/Lc/9OffgJv+GWjd1kT3JDbZbrf4+D8m6+/1bfI9+84yP/m22/lg3zLxBPmLx9q+2uxk9NTefyINm5v7chfXnsu+yW89+tf/5Pee+/9OmeYv//6189r3/pXL8z37gu/7OExb4Xw9u4OvN2IYeXqU/+kSEnOW1z2jxDOGKDQ5Ssi8Inq1SN/Tduzs3PWA0fw033G/te69cWXtU2PWBdYVop4ptuQSLI9p1TLThszqAM51zhRnzxcGwOra8zaxeuXCnv9b4iLqte6xaZF1fWqRxBgYDy9ofNTh22DPLbNiAhFhEy/fDEeGuWUFSkpJPWMe59FLFg7zWdzee1mPiInmedzIl4YquPA8Q2TOqekjnG4maO2trbruOzpyxl5uc8t1y03vSbx+iVRttNYPnSM3xFrqwrG94h17xhswb9W/u7tH2h7Z09jDr2aZqTcdLLytyVNB2zPbadC/Va0xmahTjaJLB+Id6wttpC1ewdXtXflirZ2duX0wXh0mhlrxynrpdmyr3vCGUrfc9ZWUxQ5U5u4Z8si77OIwl4j2HtktgvNGhm6JBCi2a9Awb+w7wCm9wYIAq/vn0nnPsGfm/wFhrS9Cn+qUITEXSEu7B4BhiM4bTUJcipjcNs2wG4qvY6B8dztIqoXeVfTj83Ysv0V2PCM590lewGvy1esWwtttp/rFhFKOSmlkL+4sb/r4jDbN4BoNJhWVQINVuFUT7peeHBj1j0b/jXdxk2aAip9ba795XVxBWlJQ7U0oGAWVwNgkv1wQ4BIWA3sJjrpC5CSgrCIrGB3bLfzd308Bgr5265+4A/bXdaK/fxl9NBnBZbs5xbwXAX8N5stZcxRMBozzAqUs2dnM/Z85zpdKyRPbLK3OgUnzAvHxyesNY91fHQi24+PTnGfVDxBsXmIYvcxCg0rPx8+fMya7FD+WvcEZeeK+rF9ZK02R2Yfs259wFr7HrJ7jTv3sa9xx36223w57rGGuIuS9y7mHdLeIc2d7+7pOxS5nssqsN9xHPZonvPu2Q6qaeUtylrX80U8qvU+RIH75PBYz4B2uq1HT06gwamOoYtpc8a+6ex0isL9XOdWwICq9EYJP4O2prHpbZm1QDYY3m8tEQAr+gmRodWaRpXHzFtrfjAPBDyR4AkJPjUPAPNFRMj+zyAlZcfHTKlRSlkpGkWYZwSTcjv9YOUpBX+J+Dklpez4SRGhzbWOPjifcay9YMw6VjDts7E/bz4TJmcEuO3/Slyqx/NxXMNXQQRw23gR5FnDKHsjgi7M5wv5Ee6h+WS6btvT9q9pXiM4fJ3pJeva55VGRNS+idxI5oWgPw1h0sKC2WNuADtpiZy6AGUvgJW+C8pdIDjmRFo4Du4Vecl5M495nkvMww1zYsc5xmR7R+PJthqUuIlw18GwPTOHNsy7HfPsmPl6i33lhPnW9jFr9Ql+Y+bMEfNx5zzblmKympyVgdeLDXk6rCXM6NpOTdsqIrTgvPOE8zCvT30m1SNIxnUfsM0Zy0Qd+wLnY1r7xex6dsPa2x8wTKfTuoat+xDkmPfP5+dnalmje0/ldarPgXaZw0fk4zGw7jpdvpx3gU49ArfUCE9DQyHf4nJYBXTGWe+IUKSQ884pk7rohLOsu3fvyi90e2/gDwe8V7z/4L68Z7AS1zLc5TrvDJ22oOXe/l59qXhMv4TE/NJXGuacNLTxVKbRGQrgGeuvJfOlKDEilCLVuA1tjwhF4JfwAylnJZtpbUaS3YFfRFJUDGkinjN1yY09bcIlRRCm9VWk0D/igsLkVdwXINQrAVPWep56uguPNOgMMsrKxNl5cIYuztL740MtnjxCR3RPs6N7Wp48VDl7In+ElVdTtazE/HPPbQrypBzGiPexdL2UGgW8ntqR0mhLzWRH7dau2smeGs76cztWJHgWGlqWiDr06CCs+J2eHaJ3flQxO3qs5dmxyvRMifP8jF4jcZ6fiZ/hGyNRYFB2wa9Usyh6uSsVnhcK9svUDLtfhKMV+q6nNX1KnGln0KinHb0V19R/tH9NW1dvaIzZbO8pRhNVfQ88oYC66E8Kdeypa49+pUfn0s9O1Z8fazUFmHZbMTwof1dK7hfa4moZL9bsb/uky1H+VibUU8GfqiW0MSNCoctXKCLEw7d82ZlSKFKq8KFZ17XqEFYedDsIh65FMcAh+9nZqc4QJB5cFgYRUQdVcloILS7azYIPi+/Cwx2m8DAEtQ/xfPEuJLyMISb1ooyIWCewSV7E7WEMb7QM2512HQkjFLGBB/Ngl0LO13Ffhh6G82H/nLYuwJJD8JUXKPh7IDgNGTxzR0SlQYZhUsoSZdT6UL8CxJVzUtu0attODWbTNGqgWYbuOUkJygxMs1QwGBKKoOYSWuwZ5e+SwTp98kBnj+6h/P0Oxe9tFL93NH10F9zX7PCB/DPQ/dmJMgqzjnQdI8eCIRASoh1+KyGiiGpXiMvtKgy6alIXhr4cGPRpWkNcNRzaY6WPC9n1WqB8OOdQ54yJxV/qTJl0KvCz6behTTunaeEjH1xtb28p0X77BeUFlleBIEX9NFVi3QAAEABJREFUE08DV2C6ARJ+UfNKOVVTXJt6Fuwr6jtM+kVWWK4aNrjeAO9e0fjqTW3deEOTa2+o3b+BEvhAGu+q77bVtwgChFppRlIGqZNSC5qniCwFHRiB+RzoVVV/hxOvuulp4g9CKegRu7MSdRqxgPBmehvF4hj6RNdqiUCeLWeagxUCXSgJYzVXIIwSgigh3BsUvy0CqbUieHGulnjmnZa0DcIrrZERSpQm16RWS1wQaEOrHjpVO/1RAB3MTYQazW3LKtGopEY97V7SHn/pO+9DxkKhJf6cBkAuFibQeAQtt5godjkwONjb1zZtbOH5hGLaQnN+8rjy7fQ+/HvnOxTA32p69zstHj1Qf/xEaXrOJDGvCBZCYmwU0Fes1NOmTV2p5nC7ymsEdfItN5hQt28Fn3tMF0yHm79FfJzqRZ/QvtoG5N7oyjWNrl5Xy0FqQgEcHHiU/X2VnR31LOgKfdTnpFV2Oqkw1iq0UOln4FxldQZOFatT5f5UTTlXGwu1eaUmlvTH0pQEc4X7F0hLkUCiRhW0s5oq+BkYAbjXrsH21EFLVKHNVej9ksmB/lNHziBGuEfYR1qVkZb++ldjrdKESXBHqWNyn1xVM7miaHck+yfiR0cNWy37DJJWbMh750+JPS0ptlcEpYdMdyzCMgDHEBLExlZUX7bxFw5HKAbu3r0jf93y6ad+M/BzNrZ35EWw8xlD9z14aX//QCMOsJ2neWA06uTD8Koo+OgjvY/i7ID+sqxdoCCao0BaWf5JSvBDSqmaMNFQ9tlUJyiYvBC1UuyMA1bLNs8vZS3Hg7QGRr2rnbxsRoQiQIoaVh9Y8RKGhoeGC8+IUETUOmBgV4XWV0+ZC+agGfLUC3d/oeTDXZuHh4dswI/rl5GrusiVckKOpKQWGTuZjLWLHPEC30o8H4h/+OFP9A5KRSu6TD/TMedMf0guy7Tt2YmvmPO8mHZfnHEI7kPtR48eckBxV1+jcPTXVLdv39a9+/f12IpflMPuG79V6nHl8l326yi7Pnj/Q33y05/JX2dZaeZy3R8ub8nhzIryxBXIxKcIuV4N7bBpfykkEGvYrhLaXGVtL/DRBjXM/msU0l4AmVX6QruLVsueQ6G5nnCwc/fuAw7yv9XXKAh8uHKE35J6JmRCg4xOAb2UyDpU8yoy++HmfqYTCcddLoPy5XbSRwkeiRjqb7ob5KDRaCS/kWvlwfvvv6c333pTVt6YDu6HW19+pd//4Y/63W9/x/j4QubVqQ9Z4G3zaln1Ml93rN0mjBPnayXHn/74R/22fnH5OQdWxxQVdfPY0qY587f78dtvb9e2W4HoL709dzsfjyn3ZeUbZJ/XhB53LUqiSEkR8b2QCH8FFKQnzKbjict17ukb909AJ7cnIggR/dVXnn+MksMviFiZbVnhn752fXvGTM5JbdNUZPg7p6QEIpIyaAjr4K3RaFwVYTvbO9rb3ZUVl3555I3XXmOcvKMPP3gfBdJH8O8n+jmKRn/9Z2Wwfw7WiqALfPQT+QtB/x/W6sc4+/DDD/Q+SuT69SXKydf85dS1a/VljI3yd2trorbtlHJWRMh/8pO6ur4Jvx46eI7rYWrTw26PmQUb/BkKAW92LRO+u3OnviTz5VdfcfD4SF6P9dDC+UTAi2Wg3QpeXjLmnIfDC3FgZN8DH5eQqAPRtbkoerCSTwT9hZlSKOeknLICv4Tptniv4PZZGbuCF/0Tg198cWvgK+r4Jfz79dffcFB4VtN2PjhBbjut+6Wt/TLSNocofuHASkwr1T+AnvX/rKJ8++Uvf1n7xIr1DV9ev35N+wcHMm828GWq9cvK0DY3WSklpQA54ZeUcA/1Huwbd0SIW5LNAYm8jMCMCD17hRxmOChqnKSIUP3DNB3cHz7Y8Biz7PRP5NuvZ16PICZwB7g/7GfT7pDkuuUMP0ObjnHdQa9qYh8xxk0r8+8+Y9OohyR7u1Vx7rCtre366yt+KWQymchywXKm61ptxonp3jatOpfB+GgrshrTz0hZ+RJcp+Q6R5JAdRNu08w0m850yIH4d9/dkXnSX0E/eMjehPksk1/TtLIZQXIeNZ0phtt2gxAV+F9ckRLxG7kPRTyndR5ey3kM+ADJvGYZ6Xpdv35DHzD+/BLHRx99XBXCb739DuuDa7Sxq/P9nDXBlHo+eXIk98cJh9k+wPdLFFbo+kUbK+794tMh863l6w7rWI9p/49l85+4/JKQy/Y4dPlz2thC2136wMrfG4x9mzvImBbejJwUtCciFBFSCiXcKeW1GRK3NpcHo4G7MF7rwZhNYDlwSr3vctjvsfXlrVuDEhgFhNcvK+Y29wdJyTIoKg0QJoiI6i9f6zJsHfCCx+D9v+OTqsYG1M+tSrTsBYQUEa+G/tYV9JHTQ7/aZwm+TEo5Kbv/wiU+lbULDiHnYIm8LvAyKS/KxiJfnu+okhJ8YFlrd85ZHqM77DN24Zsx+6aUMvNf4aBzgSJpCs7lNa3jeyy0bacOmWCz7Tq1yNaW8Zwz47wdIRt3kAl72oGHJ8hXH1i3zIFtN9aI/MfIifFkS/bPxE+kC1DCa3zKZe6Yw099JLXE3yKf3YMr2mYtPtnZ05h51GlFPdHvasHhuuPPSDNFCXeO4ud8ttQ5iji7ZxtF8Epa9KFlCa3YM/RrFNwDJEh3CV63SR77xpLAFWNhhdlfwGmIVwwJgz1OYSgU8gHC7xnAPLhrn4Qtl7AOqoYzssVwFJtGzdkWwwHGJfszeRaKKY7wNxERkDNVuJ/NR8vlkravajtqwyibDJVSUgA7h9aJq+AE63pjq0mcl70IrG6bFyBVvV3Fl6EntPq7UUH6wZQGO1OazOsb9PRNT78Mbg3XOn1xH9P3BQh7iDYo05aGtjRK8J6UaM5TpEgKY+3vtJfhfAQPPUWQfsAmXk95/SpUTdtpk+fpJXy6WOOyfeNnc85YXsDLC5tgjt1rsen5XOcokc/ZN1r2nnJOeoIS+Zz1eaG9btuSsWBF6SFz4yNktJXFxkPsAx7pWfPx2r02H6xN4jv9EHfjR9r6M8uYD43HshL38PGRDv0l7iU8wX6MEvfk+Ay9wPmLODmX6+350e26jHPaOUWpa4VupQPjeQHN3LbVstT91Ip2mp4rZIDRM8af0jpU6GtD9GHQxwmZsUHYbr9w/zfKyKCcWhkJ3hD95T4OmaJJ5genzTkrs05KqZGRMXPCDzOlRGyXW+jzXqU36JQCJEWEHKcCe0QIplEdJ45LvCEm3n/jdppXRXkmjAy5XxX1Gf+IqHWMeM4U7u+Bno+/dj+T+fOOH1qp59Ot3ZCq2gbTmQ1w24tsr5StcV75GKIRPKQYnLSV/nTflsgqkVRkhHrMXpjwFSwnzwnGZg7yPDRn3zOnL+fIoqfoObssWkEXwTtqWqW2U2If3jDHdVtbGnleZL70HNkwn0ZqFPBagi+bdqSWOXQ03tJ4a0db27uaMA9OUBaPUCR5bu3Iq2OObUnredqw3WtEm86z67r13N0qk3eh5T3nOj4798t83itMOQfyvq1rO+1xNrnL2mA8oq5Bu2mb4y5Yey6Zp21aT3NyfFL3Wk4/Rx/gXyAh66pEfZ19rs+Hdnd31bDe976jhz423VcQVxFB9BjGgTvUFTPwvXyHQsMdGFHtunQFvnY63zn71gfrX/PyGZ/38F7Du84+5zo+OdaCs173fLAmSimpYd28xZm495Uj6Cku08JwuKvkNjrtCcrlGbRaco5V20B6x7kM09junJEfhOeUoHtSwkwZcwO7QQQtWCNdcif87LYZQTrcEUNcy6WgntLw1Pqyy1g7/27DedAz5F7g/sJZMqDBTemV0QHEfCqhZC0oW/3F7RLF6/zwoeb+4OrwPorg+1qdPFJBiZmX57KuaJyLxk1oBDI1K+TVI7wLfZ/gkQY+zoyLBl7vtvc12tlXt72nZrStyCMJmU0SeY/ilxGW1GFO/ufHj3X25KHOwfzkEOXpCTqMqRoUqw35t+goWtcdZJdVM+k5N2edQ3gBMCFtjUuguMBt4KuXXmsK0Wc9/eOP0/wRYGknHGXvqN050OTgurau3FC3d0WBzsLhfhmkxifPFWWv2CuuaEuPzqVH17KiTUsUvyvQ+6tp/AP9XDBmE20J2hCkdekYf9edNqmc0cb+apNYwy2MC2zi229j35juVGPjdpwKP/CMCJm527arBzK7bGitHB4E0hmHpjN5AF7OQ5cuaPDUVZ5an7UNhTnuAIY9nd8jpJ1vRNQ6RAzxIuyOOonPObi0UFuwCIsIBnC+gOsdkSQFfFNq/P6ScHPenoZIpogh70K5FkLT86ksQGx3Gl1cQyMcPSJquoi1mUJDmeRKQ5zOEFdOWQ0TS4sQ69pWrQdSk5SdBoYvME2Pgq9HqVdA+KtfrTRiMI5SrwZ3mZ1odvxIT+7f1uO7X+sI8+zxPc2PHqk/fSKdnyihAEwoBG1fnhwRdqg5Ziznql9/0j4IgZKJdlBHBZWrN27qYWux/8Zp055rOMz97QHh6KbPMcLawnu+3uS6L5ZMRhBdmXa2tDelVGnjwyQL7wmHUGMOrrquhS5ZOWcl05Fy6K1araemqlv1osLclzwUEYoUchkRAfF9D/3turouK/p9BT8taduihPxTxYvUatmM1I92FNsHaveva3Ltde3efEs7N9/UGIGQt/fUdxMtUqN5JM2VtFhjibkStaTMYrNC9aIWmEkR2EinyJJN6GCzOG0veaGSmlYjNt1eMLSjMfGoH5PfFD6YLaaMr4UKyk4hVC6Uv/BKWk6VEEgxP1VYACGIZCCcMuEZBWtC+b9BYA+WSU1OatsMP7Bwgh82NOqhkbiosQSdeNDFBR9sGJBPnOdqiYW1fd2wL1ah2Uqa4mG6ZhY8HQI0tSOl3NHUTk0zUgcNJ6MtjexP3isrK85O6s9BrBCkBd4t8GlB4VtQJhWUcOXkRKxcFDPaifANhLAhTGpU6yUqG6A6sNgaeAYeFTwihcxfOSUlIMLNx31tR1F9OcB9Yf/cKo23mAj2tIXCd+fGTXjhpiYcJrZXripx4FFYDK5GY/XwNY0TmYICyZZaMuku6JfF4lRL+mU1P1GPvfh//DLB5n6KAnimpszBoiJrqQr6J9PHiXHvfhoA4ekFPXeViOpbqLNv06NcxKEu2J+6NUThWeD9FQrbVd9KGkmBkhel72LZaLagFthTs6M82gcHYF/R7aEI3lbJtDk61Qk0GnMSbU6YgM12WUOYFfA4BVBqUoqktmnVpIw7kD9ylQc7/eb+sLy1Uufrb77RX/7yF/3ls7/oy1tf6t7duyg6oWNfNB5P5C+e9vcPIH3DAdhMBf9dFrBvvfmm3n//fVnZuTlsHY1Gcp/38LYPZS2vbBdleh5rmoaKSFN4zF+v+oD+8PGhztm4O+7Kcpm0rl+N+IpH2J88nW9EddkHXO4FnLXXbBqERXESRZJcz5yhT9C3pZfL90LZi9qjo2QmOl8AABAASURBVGP5cNmH3K6jF8k+ZJjP53J7UsqMsQ76jCt22Bj4ANxfblpxYsXve++9q5uv3awLf3/1lXOSgm6gfUsWYUsWyyvbmUud9xHj0GV6oX7fb5DTD3dQyt9FiXMH3L13Vw9ZxDue6+j6RoQs2122D98//vinskLMShr30ZhxY5pHuI3waTG0vkIRGyTsaygRjr+imiIOFm67MYRZbNIW8hPY9BfWSvF1MBGGeH5GhCKGvFfMV4ccyPgLqoHvvtKD+w91dnquJZup0juukSXSYMMM1cvGJWzKKmHPGuOVD9fT/beE9kZKuSoo/DPPfnnh+vXrSsisRyjZrZD4/e9+p9///vfyT5nepT9O2Nwt6K8lmLLhMWbwhPNaUe8F9k2/dF2nqghiQ+ux2CK/um5Ux2UoKh+Znx6hWL2FEuHf/u3f9P/+j/9X/tl1K4Pdb/668MMPP9T7KEZvWjayCe3IJ+UkN/dlkELDhfmSCPhK+FdTl6+BkiH+HH6BVPvRbTw5PZUVL1YuffnVl7oHn/qno0zXnLMsd5LTOQ+yDgO3/VLKyJAs02GMnPBPxnrcWIHmN6KtUPTm2Epv86+VkJYtfoHCcsZ8bVjpu4Hd7jsrhhzfG+ybN2/ISmUr9a3Id/5W1m1tTRizI+rQ0MdBXQF9nXJSRJiNQanokXEVMHTP/DdFaWV+vct4/Oqrr3ULBatpYL8pfOA+7xnLeuaCnr7Jw/TZBOFVxwgFVbo6jCib4GpGJCXqZh5oWMO2bbeuN3XF32Ed/GX6uY0HKAXGY+YL6jBjs79gnd7TBudTMJ3pCFkwmWzVuTkUanKW+8F5vP76a/LX1r/69a/1L//lv+if//mf6te+Vr6/++572t/fcxYy/z9+/EhHR09YFvQyXbe3d6hrpjnQjrLMA5m+jggJZMrJuVFOiXiB16sgrgAv3qF40bP6hCKCfJ03tMEuhQQKawyPVfOsx5NfsjDvnp2d1bq6Xikn1cudUi3DwzmYZ6PWOZN/pv6A+KabebjtOo0Yz4b7omKEH7w9qiZ2wk3jGta1lfdb5kDD+TQoyms9XE4kRcT3QsRxvRLxc8o1rsel5wTz4xdffK5vv/1Gnre8R1ixgHRZlhmZsiKCBgbpdAFxhUFYIs/svgIhjwn6dM2cEfgYxLXcusvY92HSp3/+jPWDy72tBw8eXrw0tsva7QPWB//8z/9F/oL3nXff1T6KK5exXKzkl53qrxax9jxE2Xvv7j1Zofrpp59Wmfub3/4W8w9yuw6fPFEFa4Vj1qmePybIVfMe1eHg/FxWBHtedJ8d7O/rzTfekL/832ft0tEPNEcRtCEBm5fgPF4OaCDDQzWIgh16WNZ73HsNc+fO3foT26aFX/w5oX4949DtDPqL6JXfhnE+0HNjd67PgiIG6WDL/yEw3f49TRloNtBJigiQlFJSzkZWTgNSSoQFUQv7uFVV1s7Y+5hfzTMbWZjggU3ciKhpzDc55zpGx6x79/b2dHBwUNdvHWPd6c/9wiJrVcsQ5+l+tLxTJDm/tu3qHJOZo5uG8Q7fjchrCxm5s7uvPXhxh3ExYU8znmyrI6z1Hg54T2pk8iCzuu+bs6bwIbr3raJuDfVwnB3yucJaxT8LvX/1qqwITk3HziY0RyE08/hCSTQ1sNs9W/SaApvzZU+8XgTVckiivkTdWxSbFcKvrKG6b+v7jdsm4QLITkTtRTyiDHb4+Bm73WsUzEI6bmxkEuD524EXfhuHzTVskLrmhckgu4j91OJIxuATLytnCHrh6VQ949hrdJsFu82eijsMplGFROnUAk9uXNy2AHyHapGGSEMA/rbbqKYtNRwLt/0uQIqL22E4LqLiLvQTXs/ceLtCl/xodI2HWX1tbpDwsT0pNECYfxshkeIpkvTSdIH/c3BdgOteWOdDVlWs4DEYZgWz/2307BPgX9bhnuMXMPICpfAcfl+AJfwtyhB1KjDninmwxlnHm00XzBlTjjvO2XNM5XF9xth+AfULW4evwTnlFOXylPXgzJgtkDFLuVxjU4bLXzLWXgD1WhnUx3V6AQzElfEcDXrcPbSpdKI9lXa07/tMPdM/IUGLl+KZ84NEqjUCEwxpgvRGWpsxxCNtUA+7XoTjEt138PDg25g4Vd14rM0I7Ar+aqAf8HFh/ACB8iyGCP8xz3hFtpf9bX8VXpb8x8R9Wfq/5Qd5iGIamWw2LQls2k0QlLWPbc+DWKYwWMd1RMBd/XqnpX8Kpu0VRYIl67ywwlLPKeHrBVjCqHP2+FPGZP13BIzTGXvuBf4+E16Rj5gfM/NjA2x6LvQLUVvscbd2dtRY8cVc6PmwGY1U50nmS89/juc5dGtrRxPm0gnmmL2N8+iYIxvmwpQzzYTq1HuYm9t6VjNmnzQiv65r1bAW9xq8p17HnL/4V96esNb0msFp/ALnLnXZYq3ZUt+IgB/JlrabMJ7/K0hvRe90yjrU+Tx8UNfBDWkO2Jv5hUTvRyfkM9SvUUTIeZDb332H+CMf17WuQ9Y5uU5er8xQQB8dH9V9+ldffaVbnDN4jeozB59pLVBeuz6mR4TbVuS87DeZTDSB3g00WrEOmbLPXdKHppVln/cXpyenyM8zdDczzs+W0KYoIpRTktdSpq1N52nTSCkrk2fKWSkbQ9yMPadc06WUFKzRImifzQ2qOynZBE9N+5EGPykGupZqswvgJ2EO0I+8nJoqUa6Uk9QkqQnAiqnhHDlxDl1m51qeHmtxjA7oySPNrfhF6VuVv08e4P+I8MP6Bas4qw50DdY7Jc6gc0B36v60zVkpt0pNp8S+PXNGnlkvNtvb6uD1jjP/pp0opZaz3VAwP4jxVji371GMLtFPzM+e1PP+Jef+vZXS1l2glwrOHhNnGgmeTUyOGSZMgCpAN4jmu8cK8MYCsfALjB9yE1WFtvRG4tyadpR2rEBh3W4faLR3taLbPVCztavM2jfaTqLvna5Qpx59TI8+xl//rtCx+aeeV+gsqjk9VaGNqsrfBe1HmiD84F7616XHD6nmS+OkZ3xpgIxnPH+kw3XZ4HuSUn+56gWL4aij0Ui7CMMRAst+Mw52vMH1QPTA9UB075DE0S8wuJ0bXmsD2/qOtbkxEP3E6RHgLmPjGzHEs1+hQ5YIgAVCfIkA8KLF5UaEcs4VKWWlxCBMAclCDi9UpOIi73VZ+C/JbwnDLmzWPJfwb69C3BB/QRbcTo+hiLiA/YxKMAeCiKD8qHWxwGraRi1CxnbXK2fCQkoM2IRyLxgEVtImmCgzeK3w7cpCLYqihOKonx5pdvxQpw/v1J97Pn7wnc48mE8eq6AYToszZRRPHek70ocHPwq1Mw7HTsHi/IxBuRyYkzJVIYWkiPqs1YcimM8+delyO5coRVamE+aMzawPGPzVr8MMC3qDjNWx8ZzAL+adjonQ5qgbsSntapgPrnzwZJoEfeU0kuujH3VFDGncXz2CxKboV9tXHrzUtUch2iNoVvAPa2H5y9WZshap1ardUtpGGBzc0Pb1N7V7821tXXtd7f41abKrJUJv1rSa5aQZfDWnvAVFrjANCwrVeuMpYQtFbJAl0gywfUCYRxFGHXl7EdFBp5Qbma9n5+dagIJiynzRwCNtP6ePZ9L8jD4/VU+/FxSMQuFbEOBlcaqColHwi1ZTBfFVsaC7lxL8zSmpYD01lJ1pS6KOVJQ7LiCuADCCn9XoFSyuQktoO2fDwK0StIP6R9MpMhMDyt0RE0HH5NA0I6VoQaMMfds8UuYvSLhiozL3xHR6pBUK68zE09A3gYAVMqWgtCgbk4Pjwjh33cNjEdkQGv4UQf2egiDqFEAXkEIJ2qeclTIgTST8IknYe8xFZC3aTqvJlmJvT+01DjBu3NDktRvaAuPr19RdOVC7u6PMIiQRN1KWJ6ikghJ3Rb8sFIw/0R/97Ej99IlslsWxtDiRx3BDX7gfG/jPyJgZHjUSZqIBNc8LO20rQTlrKJ42DH9xkYQa4O2wtRvj4t6EVw/SlNIQuWNoWPG7pb6fVKz6sVb9SJF31E2uaAS6yb6a0Z5Si/I3jZAYWX0E5Vk+9GQJXGF8qFmtQTUpZ9OWwB5UIhGaoXWGbuY99wkZUHbPZnVeF6cPUCZ+g/L3i/X/tLvF4vDBg/vyHJPpOy96d1j87jAH2W654fK2WYT4Z1jf53DX8CHrLgphp7EcWsBPhu09tHW5EaTk7hkTc2SYF49HKBG82D45PdGChShEctQfDLKjlZeiVw8/LvlBCzqAu5B9of0APqjVqmEOKppT/jky24tiH0Z7gWw8PnyMMvxY58iGzRuSCbq2yFnTZA/FiL/WfA0FyjvvviPT44P3P0Ap/rauX7+hHejnuEGaTa16ynd7LctnLKp9mHj45JDD8we6g6LXC3R/CXWHg2Ufij9gM+E6PeGQ3Af9/tWHVd9rxPrAm4s33nhTLvPjnw7KXyvCfHjp/tiU+eNME6bAZWuzEss52O+p6bmHSPaoqG7bHB84tZ2XERFaMt8foWD3V3n+SWW/fPDtt9/qCQrhOfKnZwM55BWKCJl3IyVJob/ncl4bXKSnfqaPlYJWOL79zjvyz5ZHRFWe3Lr1BYrYT8FnddNkRec5hz/Ox+PAtN9Cfo3pgyZb5iKfSGueh9Fk3nC+7773nqxYdp+8dvM1eOK6dpBr5gm3y/OlN2jfoLSpXwz/5rf685//JI9Lv+jlct56863av/7K3orRa8hLl51yliiThyTTZo21Ya/gEVGftlWouvW9F1EIj0r7nJNyk5Upz+33JtcKpjt3vmNjeVfmTfOyw3SZIfTsFRHKibxqfo3arqsbctNqe2dbuxyM7xnMCfsocK5evSJ/2Wql8Bsoc9z+d1Eivcs4uwy/dGEZ5LjeZFvJZHnktbPHnzeypmPLPNKwJkwJelCXSgfMlJISpoLar5nWPFjlFBtcfy3i/rcC8SuUv1+xkXZ/PUTZNWeDrb/zclHGkBwb92AP6B5yXVvqa5j2RkSSzTEbc4/xG8gYyxnTa8R6xml2tnd0BaXALrKnQ06lnJVT1oh1oGmxvb2lPeh7jXnWPPom8sNy66fIj5///Gf65Gef6MMPPpR59trVa7WPpshsyyH/EsHX0MDKP69Bu1GnyWSsTBmS5yqe0NI0jQhxy3aH24xIioqQFIp4HvjiR4AkwiTZqcCULyw2LiEilNLzMJ3S4E/4nPXNQ+Tonbt36/i2zPU4tSzX91wubQPXQTwiQhFB3rQluYyknLIyNLgA/ea+2KBd70fcl/bL6/GUU6q8F5hkKin0fZdDN7DsmDPXHiI3/dXvV19/pW++/ob2PdI5Sm7PEa5PCw80IGfKgk6vyj8i0QZA3XNKigj1yEmzpets/tqGp3ZYD0xYlxXWh96LeB1hWe6fiLeC/QkHYFbsum4dPHcdRdU7b78tf8XrcXzt2jWZX3fIyy8oZehmuekXSTzObrEO+dOf/qTf/uY38ksuWAoFAAAQAElEQVQxv//d7/UZSuHPPrUs/lLH5B/UdXtru8pZ08F7YmPJ2tX5+csFy4Kbr70m8/jBwT58PKF9WRGmIGP9VYT4Af6mibGgPL8UcffufZTAX8myYXiB7rjOc6ZRlYumI3Bdjer30nKc60sD/tPzggJBH0oeuyllNYwl8+dlpJyIXeq60rLLvLjgcGzFvvQF2gdR4YlUkZTgfY+ZbQ5rLWP39va1zZrX+bt3vH45OzuXf5LW61j/CsuC9aP71Wlz01GnVpkx53HXsd8cs1bYYY28S17GDubW9o7GHOp5L2pMcI8os2XMRG6llFWoS1FiVjVCJZKiaTUmnvPwz0HvHVzV7v4Vbe3sKbcj0mT5awr0SJqzlvL+ccY+cIrya2ZwljBjQ26/Gfb5qmhpmD8rGBs0FKtFJDJA7FUKZhHRKhj6a9P+hBN/8LN7wAoPy4/nYfobvUr9o7RaDr0w3OQ1WPy87LB9g3VYrSR2m+SG7dLtuJeca2usTRu20+2yafeFhaSbsVtYr9v+tB3UnPAaf/1w8cUP3DYcXOEHfr6rlQe3nTTb7bd1MO1v21MTG7djbFDLqAUQE9NujE3wYNY0btEGl7wvGjj4Dc9NvFebhX2latpXx3l5eJJ+TDqX8wq4DnSFNuhhxtVz6OH3Fejxh/2kWva6Ds4Xt/PxWF0xJowlY6CCsbF8Hpsw4i7XuMi/l9iGDVy3znso78fSiPhOjzJ1SL+uL3Ud3IS/YNdzl+PYa2Pa/gPgcmu0l6W77Ifdcc1b1bS7JuSBnefLb4e9iIigRYaEVaHhsr061h4uroZcWKrr//+P/8AS1039d5ZgAlkmOBvbbUplbbVR1oTdmDVGqU/ikdYDxiDRRq5ghceLBlku9eThKAZDjPPJIazOHx4fePrMckmEBeNwxl7fc86ccx/7rUhfUmYOa9Qwz3WsIz3njVnLjZljx8yBhn8COredEnPoZv6cEGfiODYN7BP2MmPmwhF7kG48Utd1alrSpaSIGEATPS97n94S1pJnzsyt+K9YD8zYG3g+9z7c61mv6Ry/zv+es4H3j0RXT5sKg75HCJlGlFBp5/3v2emZTg3W3tPprK41ve70+tMvb3tP6nKdzz8UIUWK2lZxraD1nLXOGfV4/Pixbn97W19wnuEzhWF9/kQnnLl57bLgvGXCXnIHunfQxrB7e2ubfd1EXvNYVnr95DYuONt33qbTEetw5zHlDGvh9Q80iQilnGrbM+uylDP2JOfjtg9wuEFYynK/ZMzsuKSxmVJSIq+IqO2KeGq+yj9iE0ekGaBnrnjG9WMdCUmfOWhtolfDSLDi17oCoYwsKFyXp4eaHz2svwg7P3xQv/pdPL6vBX7L40Ot/FUweqIeRWyPIrbAewwuwUBUJahzUqSsYO2XmpFSx756NFFmjCR4PO9g36ZP4PW269TmhnokZcZcsA9J7NGDvijnp5R1pNU5oF495/09/VbgC/NuLc8Dm1KloHwgt25jYo9QMRyu4RpEheMM7lc+nS6S+mi1yp16FNUx3lGzva/OvwC7f1Uj1qoNa+I0GstjPHIWSShtJaGbKK4zepceXUtPG6z87afHnPGjc1mcq6B3Ezo8wXOuR09iw+vjQi72+3sAb4UiQjzEcwBu2/VjLxIFOWzw/cmLtO4ULzAWDGAPTguarms15nDH4R7UPqT2APSg7BG0L8t3yIo8Xxb4jF+I5iklm7EOYTKohLVZNEWYuVyX5wiuz8gHnxwUpJRI+xQRMDEZDubGvsnXTRw2Zd7s+4DTh4k9le3Ib4QAbzuEd04uhrHRg00bQhFR/S14e4TwCoY2CKgCZgQzmU7GiHyymaomoR3ELwy4wsATCttWS/lLX3/xO869Rv5ZWJR4BSbzID59dKcqfk8efYc+6aF6BpOVTVYstSiKG5i0QYHWkF9DfgmG9ZsWZ4ePdPzwoU450J+hUHCZScUNH0ALXCUD6+BH+4v7EbNG9aMGOrhoySRqoWv6WwgbpoGFakTUTe6Cg6AV8SJCHfyyjcDYAT6gblsEBbRI9JWzddri/qW8i3o44AeC1tAvfa3XAsFvFPJyP9gs0Lo3rRmgBTqtUKZWJTBx5ixy52q1yCjAuh1pcqC0e1XN3nW1KIPbg+tqDq7gt6uC4FuOOi27Rkt4bWXkpB5eLVTcCAWiy09A2yNlBXFSNW0fkEnrxcYWE914sgW/dFA5tGRC94TfQ7sWn0kUjcuq/qRzQlBb2evfzp9buKP8n58hyOfHQroifOfyzwkbSQsUh3MF7ZXbDV8UTCtSC3wqMWk0WWOE99bWRCPGc9O2ijpepKDskETxEi6jSNSP8UIdS2QNPwG2r72Da9q/cl27e1fUjbaUc6eE0jcl+jl1akETWVbkTjnAPmeingHzZ9CmTiuNQ0wcK5SoS4BJHQOIsip6CjdcCRNaSaLvSIUYwr6uI7HWdwzm2rDD1gTPZfoiw3+Z9qZupJ5xKiaA8Y2b2n7zTe289aYmr6P8R7GROKhLe7tKOxMl5EGCd2seZJjgn8xEljh0T/NzJSaHoC9i/kSaHylQ/ubVqZr+XE2ZgoVa+LxlbDXAil+DOVyJtlWT9gXtewZuG34CYXsFFVibxWZADnsBovF82R2KaJViS6Ft9cuJVssR5J2IBqrtDjTeuqbJ9nXMK/TvvnK3KzUoiunDlRJcU6jGSoo16LvAd0DRpg1JZFk2CIn2rlgUFPrTC6y2aZUiVVnhhZsXg1a++ctG270w9LzisdzST/soCPb29tS0jVaMZS/8xozHt95+Ux999FH9ytSHuY6zxWJxZHmbEnFX8lwxZSEi6tMw7lx2RAxlHx/LP/3oOjiO86bqch9HhCLCzh+Ny6ku22tG1MNyqbdcMqCJ39ZcMEYXzLOuhxeyT54cyUoOH0KbHlZOn6P4tbxdIOecl9tS29S18gG2lVP+OtNfJFppYgXV62+8roODA42Y08z3m7ZJUf/EteJgweUeoQj112ku04pfK0J9mG7l2l2UFa6HD7ynKB9dD88Dng86+sjKQH+19+t/+rV+9etf6ScffqjXXrupbQ7Wm6ZVRFDSj7xNKyfBdP8x5OzCCh/azzabNQA/u2uM4WE6D7bnnutB4mTHyKThS6/P6k8qf3v7th49eqzjk5O61pizKVlZFpFFTknmR9M94u9oj4S8KpUve8aE+yKzcPZ6Y5eNnZURxjY87Dn0Dgp4/79Uf4XrOs2ZV933PfXJyO8OPvc4sML/pz8dfubUdr8E4DEzYW4ZjyeVN5zvuyiWf/azn+lf/vVf9K//9V/1i1/8Qm+99ZbGyP8eXjR/HSGbzWtnHCrb/Rha3EX5742bv45vGEM3UKK8//77VTnnr7y9qTRdQiHfunQFHhHBeMfGXBmBWSFhKORreNr2PDbdm0g70CurgZ/arqs8veHrGRtn/3yrFUDePJs/e2j8fH7PukMRoZySPDasTG9pX8e84HzHdX7cgn7b2kXR5D7yV6YeT1ZGWpl0fa303JhXmTeuXLmCUmlPO7s7VSlk+o6YP5yn6eR2JMrlhh8k17OuU8yQUq2Tw1OmXtStp2+8xrZstDLqz3/+M7z616qYd3vdT44D++sffbmOpo2RqMuQP2ONukaEOvrhKspxK2jffe9dvcUcegV5s81hiOnlLy0/+eQTWcHrcWRl4BmHATPmTae1It18+Otf/1r/9E//pF/88hf68MOf6I3X35B/Ato0c5lWmnpOsHyyLPrWP0WP8vs7FP+mjcdFob9zytSprWgYIxFRyRKJvhZ26m1ama8I0gDCsHBLCm2uiME+PC98FRHPQApdviJCiXo08JL7e1OPBr7dgY/8Cwzm14frl54e3L8vu7330I+9LhVNsRoQmMGYS9TD5toNDVKy33OIVONLwQ30Q66n8dyvfhHISu0vv/yyvqTykH2H+dJzW6U3dLc8HugejLdGrovrq1dcDk/UOVKSHJE8ckr1MOjmjRt679139d5778nznL++/5A5x7LI6wAfHJnOW6wTLC/v3L0jj5s//vGPevDgYR2Xb731dv3S3DLxk09+po8+/kiWh1vsVTwwXXfz1r179+tY8xfNf/zjH/Sb3/xWHofffvsN64tz+KtoDj87rudHz4k7zHsbOdwhT4J27CIP3kTevo0C+saN67JMMG161gA2TR/9XRdUhTabpK631w+WF547rAi2HPeYc7uGeEXmt7+/zCGX/3xCe4gQERr4NTM/NRfwfNIy7jPyQFy9X0Jm/vY+b87awmuoBfs9j6Ee+VX7Z92XZAnbR4VCNf8R6zjzp/lrlzXDFvu3nvnBh6v37t2Dtx+gDD7WfLbQEr6iSKWc1bBGa+HDjrl+xJgYsS4Yo/DdZu+zUQLv7O5pG9R9KWsQx8ldR9pOto/GW/IBeCDXOOeTv57qqViJpKCM1I40It3B1Wu6yvjcZe883t5RO5oomo7dQha6Xs2p15wD+pmBxwxF14z9wayaK81Zj7ruK+jRM7p6GtFTTgXk7nG7/BoGrczHveMSUO34rYDtNp1PNdl/2bR/j31AYQdTKAWQN8nI/fKNZ3WW9X4Yk9hRIWplFAk3j4vbPheOS5aIuHBFYAcRNvG26RxtGrbjTc0Yq716+rnKCtcdPrK70O7LZTvuq8c05ZCfar62G3r5ddGACwstxO57DSfEij81sGWwwcLUAvdAS5fxPEi5Dnec50Ho+n4+3VP382k27lqFZ9r3NI3quv+S+1XxfrT/0P6evqiAOau5dtf++J6yC2HF9IB/nzHt9zdBe2oczMv1Js/a3svm5fDL9stxbL8c9r32dTe9EMf+1Id6vVAH5/8qOFnNyxbSV/vGvOTn9Ha+NLwG/I2H83SUtXmRn/2Mtb+ttYxqGR5u02D7z+ffpMCLxCqVnoP0LEpSlXNaX6UOpIKcM3rMfj2GNiZTp3oGSZXpDrtkt5/njQ0WRF4wlxj2W3lcEr9QZuRGue3U1Dlxos7zIXPXFvPfzv4+R4L72trZUTPqlDLzOfPgEGdHnh+3d3aruUUaK30Nz5HdaKS2I1/m29w28pqAB830mjvLZ785Z7xSbbNlw4p6nrPfPjw8lOfwhw8fyGtIr2GvXD3QVebTXc6/xszbTdPICXvmAIhV8615eD7Ab8EZgf+F2gPW34eHj9Xjf/XqVXl/5jOaK1c452Nf6zpc5nLn+Q+Bu9D9Qt+5XXPq4/Osh9THL+t63Ww8ZA3eE8ft9NnTdDatbY6IesayxRrcZxjeT9v0y5lup/Nb0SbX1XavuU03//qN9yALzmQdLyIqjb3uclufomHvkS9gem7iNOwXn8bbxEk1n4iA1kCXEEnCX2EjVK08uNd2/BVShdbXZbfta++/aUDYGqeQW89aZKVMf2f0A7mfSygie86gF2dHmh0/1hSl7/mje5qCGYrf+RN4yr8Wi97AeiV/tVo4cyycpwp61hFJdSJC4XalrMitEmMkV+Xvaw73VgAAEABJREFUljLrxcyZUt6ZKHbGSlsj5VGr3GTlCGX6PbGWTejodDZVOTvRyh96nT1RVZhyTl7QQwT9HkW0gbIESBuWBUZkCbMoa0Cqpqq71hJ3EMfAeO6OCEVE9Y2wGerJc0Vb+maiGO2o3d7XyIpf0O3sK9MuNSOVlNUrWL+sUOouVOmDLq1f07avyt9jrdDL9fUDvFPizDgOX9IWUtbiqC/llTVU61Cr88qHk70sMG08XxVhE/6PMD1ojJ5O7BGSPZ3kAbyCQRYszhd0bCGsbVt5cI5GI1m4rRBePnzxgZsHpN0FxrRw0qWLLHHR6zw3t2lj2G0zIqBXIt8MEt7BYWnPYf2yYkkdvLk1WGLWOB7ARkQQf8jf1ogg3Ejk6TDRsaSibis2IJu85mzCprNZ3cC7jeLyQWBHO1s2OhmmiIiaB0bNo2fADOmX1U2SekeEckoIsEZd19YDSufj+uWcqAA3dBXpaZiEsEr9Um306kBbYKTlFH3esabHj3T2+J5OH9/V+SEHRMcP1J8dKi3P1PYzFGYzNQx8p2lRAucVfssZysKFGvoscSDhLy1PDh/q+PFDnR09QReIoGD4UGnfurhisLmPDLsGStp2CfYEcwt1Ds59kGflgWNEBHmavqXSyjQ0/dz+yWSkMZOOeSfnrIBGTlMorDfgK9vt96NBevOcedQHHOZF55Ui1b5wUQFdBZ0L6KG/30ZeKGmBUFkk1O95rEWeaIGAWDbbWo12FdtXUP5eU3f1ulom0Ly/p7S9rUI7yrhTGbXqGwQG5fQBASskbOQsJdxB4eH2bpAyAVmRGzVNq5bFR8Z0PAX0U5BBCE6hb1dqzB+zc4V/MmENK4HL7EQ9ykYtTiSUjIGSMTRV1oy0cwV8IfiBSJKVwLR70/4VQn9J//lQjNKU4MtsPqctGXu4DhLPIvHcoGCnm6qADOK3bOonLIK29w60g/J3a3tP9muYMJqmg/adRG1M+uV0qRkTwuz0VHOwPD9TjzIrEK5uY6Z+mX4xEoWknpQGfWulYhTclJ/Iz4gS1SXcga0APQPVq/Cs/IWMMk8IGqec1XhsQ/uGxdtonwURh/hbHDhvv/GGJih/mxvXpIM99TtbWtLXy67VijaLtAGNMvm4rggNye2YnSnmp0qLU+UloE+acqqmnKulX9oyV8tE3SB7jEzFmtq2ooxpt9s5IFCkhgIF9wVqO+EK/IS9gjq4PdpcgcV+CkGeCnzqTXGYRCgN5kjRb8EX29h3aBL91h5oNLmm8fiquvGBmtG+crujQPlbGBs9CuA+cs2zrJW/gRmVG3qXSJ1LxdCWwG6o1jaoQPHiu2LF4dRcXrh5UWgF461bt+qhsb9q80GWD47dXx4jXlB38FTbNGoZKx395vnnGoviN998W2+isL+OQmqLsdkQJ9NHg9koMf60vlKGc3AXFRaaC3mx6DoYMxYslgsRUdNECkWE/j1XyH8vzwFyEFDq4twL1jnj0UrV09OzShcv4E2HR48e6dHjRxoUcmdaMFdZ1rmuOWWNmIN3d3dlWtxE2fo2B9rvv/+B3kc55wW/lX47PoBrW0WE6oVh2m7guXDG/Gc6PHr0sP6krhUsVj7eRQF5795dDhUfynU5Yg5x3yyZX8iQOa6TF+feWPinbz/55Kfy/0e1Usd94kPKlrIT9HT8Wv6PfUAsbnpteIrxgqPmYqtwOKR6+PGMwx4brAPWhmnoueLJ4ZP6U5+3bn0p/x/Vhw8f6RA/H6Cb7qbLGZsz95HThEJuz4ac+kFXEMvA4HYfFmQB1ppXznnoS+Tpzs429g4eXV7wwskJi05o7pcnOui5zcb0BjLLLz289eZbcr9bqeB+8Nu9Vvq7/x1+HUVDVYiwoRpz+Lu1tS0rMA33z4jxlHKWL7dvyljwz6EWiJtS0hLZaf4wnxZo3SELx2xEt8hvl3o4b+ebE/KJJkb4QW4YkEpGBA4QOAwM/EMaLHrpVfuJB/UYwkMRSaZVyzg3bDdME8N0Na0e3H8gyxavB4a03/cMyXUDKZN/nQfzupxWo66TN58T2my43dvIGn8lXE3bL8E0rdjekb+M9hhtoZn7LqVMUZQncy2geVi5TVkM6Bvij7oIszAXzhnzHne3v/tOn3/xuT777FN98cUX+vbb27WNVorOkR9u+yYX/YOviFCifyOGuuWc5Xa5/cPhAjz49lsyT5oX5ouFLFNdf8e5gkI85waZew7O5A2801s+vffe+yh8P9A7b79Tv470V9cu64R1gvvw7p27tPXb+tO7X3/ztfxiihX90+kUCqnOCc5bXF6TB7JmG9rvM69bNrmfJqzZ3G+G5VFOSRFBCgOD286IwF8gJBni2phYL90RoQjjqSdOpZSVoU/OqYY7NCLwa+R5qW0b5H6PkuZI/nLZc55l65z1usec/uFXiIpwY8oQFyZ10stA6A+5yQFuLXJf++vD+4y527e/0+3bt5kv7teXZ8zedfgSOYIHGbuNF7AbvPwulU49Y2ATHhFqkH879O+NGzdlGXdw5UATxuYe6/PrlolvvqG3WBO89tprMt85LCLVNcchB2J+mekBB2x+6TciNNmaaHePOfTaVeSo+fgd+et9887e3r48v27ymCIbzZNWrFr56zZP4cOe/aS/vPRcYdN8mCjT7fdLxZv53L/aYB5w3q7/DZRkHj9+UcTK6gRfbtr640xoS1u4lXKqU+RiMdchB4q3b38rH7z5RQnLiion6BRukerHFfOfsV9NAYhZ6U8fug9yzmo8lzBXuc+NjDsR7kwK8/+KOX2B7PavOyyQmXavmG/N84UO4tbTTgpFBHIk1XWX55g9+Nb8ORp1Ncx74Ck86rXkGfuSs7MzmR9X7K0ikhIyuGlate1ILfN+23UacfA9YTxtowje3t3XDgfgW/C993bjrR2NJjsab23Lit0Rc37LGiKTh2hHCXjNZkWWcCfGp/Pb2b+i3f0D7YAJeY84OGxGI4k69Oxj6h6cse2f4ZwxfmZV+btEngAf2uO3BCviFAYShgyslb83fhuzlzQodzWE47bfEF7wKzV93Q9C+8Es6zQOA1WilfokF3IY7sAnqrVoMKuDR7nAU3/74f2SO2KIFRGKiGdihPyHVwjbU1QbWXou7elH80U1IUZZu/X85fgXfmR4kSOexW7Mv/M2dQbaYDNxoc3gJkPKrU6s33//rToQ7nr+WNDOAvSqdA4zXhX+7/A3KWArGZW36J/e8J63MiJtctkG/H9RR7sNl23zx+LHpHtZ3Jf5/dg6vNDZtLXYE9PGD8Ym/sa8nNB+l5EIXLurwYPbVQ8/CH35HWvvtVnbv/aq6db+z9g34f9p/vsoMNC2QNvnscnX8q0wbqrJoCoMKLt7ZJ3HlWU808JalkuDvagnzQrHYtmrKn6ZRxe4PYcssa+wF+apxHyc204tc9GIdaPnuDHz32RnR563DLs91zXMdYm5LjGn+cWnMfPf1s7O8JIU5oR934j1o+dQh7fMww1zqufYRDkpZwVw24K5sSWflvwyfoW2LVijeZ9k5e/Z2Sn7/VN5zl6wFnDcHcrYZy7eY563Mrgjb6f1GiICWoIe+jj+OXP9yfExeZzIc7/XoI7rPPxSpOF1p9eyDXWLGNK7bi8FwXoZXhr5qWdRoS96zg2Wdc3tL5Efcabyzbff1P2rv/6tL5OzNp2ydnY93b9uk+vldk+gqevqtf0u51tj9m9uSw8PLFkzrehPp3PefmHdH+9t6OY4rk1OmbXSgGR7Rap+KQ1mph9Syko5y/qKlG1/GpbtTlnBnlIR3KFE2ojBjqGQFBFAXE9NKVQvDO5qfeZRNq6Xhm4CnzOdqOBXFPR7cG4uzvP9Fe9qeqr5yRPNUf7Ojh5qisJ3it5ofvRAy+OHKih+dXqoOD9WcF6d/KEg6aOe4ZIf1ajN9IM2yu3OraIZKbqxcrelPN5SYgxkECh/Y9JKbSOl4LwXgzGm2ULlfKrC/n0FP1oB3J8fqaCcjuVUif4LeB82gUKhiKQQNLYJJNaUuAdzsJfqZ3uSiO1bL7ki4sI3Ym3HLLRFtCNNttWg/O12r2i0d1Xd7oHy1m5tX58brch4BV1X0GUFfXp0KIU699S9h74raNej/C0oggs0FGFBnED/Zjq6cCgpr4v7YJ9f6x2yn8NehnUtKfnFULe2+hY/HdPAXt2Yr74d0dBFxhY4hp65hji1P3h4YPUoJ/s6wFZ1AFu4eIGXc1LTNmrbTiMEoweoN6/+IiLnzIb/nEONY81mU3SbvV4sS89dLvtZRAQDNIGsZCaU5IE+RVD44NkHXfYfjcYadaMaj2oTZyXX03GHNvSkfJZKro/D5hyozTjwtpA8rQe7s0qjDAO4HcK1gpF7JpSIUM5JDe1rm4w9qyCE5mzazhDY3twX6NUQ1nWNRqNWXdsQjzaQtraOh1k3YAObCQYL8sgo5loYZ4yGbIIyZYQ9YLTZk4c6vPOtHn5zSw++/VInD+9odfZEXT/XFtqVrSyNMTvYNTN4G7QrzrOgHBcbJyvQGsrODMoV9Tw9PtLjBw90yOH+fHquoL6BMioZ1MNpM3WyQsv2CupKMbCvoIa4SkWQZ6aty8VSPkR5gkLAEUzbWe33JfzRaIeJ0YcqWwjy8WgkT3qmodPXnOg0pzEtKygfL9lPlE1hr7hJzX050Gnc7y7ffDJnUnWUpmnU1L7IispL+HI7rY2eivdBj9DvpWm1wH7eS2d9oEZtVEbbanevauvqDW1ff11b125qdHANv32E4C6dsKXSjrRMjZaRK3rMFfmsImSUnCR4pzQ2jTy4qc+SNs8R3ksLxJAa6DruGm11rUY5xODT/JTxBI2nR4foeo9U6L+G/uugUUdDWvc/7kTfB3xd6O8K04BFhOzPWE70czY/Y1/N5poinE+PjnSKgD7DviA+5FDK1C8SOSdKyCBRQn6K1Cpyp9SM1XRbalpo1Exo4kht02nSjLQNTbah5zgCpehCU8o4RpF1/uRIK8YxO3wJ/nHd/FPP/qnrJYcWCQbIKZNXVkpJEUkJkItwyWbYZr81qr/LkQh3rz4HaOwxXxeE0MAC3n0dI+q8ta0RhxR7r7+lfRSJW6+9oREHiPngijKLrsSisGfB5p/6XkKBklYSmunMWO3ySk0stJodazk9VD87ok0nBJ8xdU3Vpplawh0na0Gtl/gbPfYyoJAdYPjWuoeEqfUV1X7xLCF507j2HQz8aLsYkwWzQJMC3YxeiRpneNBoMI1Wy9Jqvmy0KCOp2VOLwne0dU3j7esaTQ6URztSnlDUSCU60FYoGgV9E+QfKRTRS1EGCJPSqKCi2ssQJOEmbgklbDlneaz7/3T4S1J/KeT/r+e3Ab/++itZ4WmZ6rHsuD4Q3d7eUsM4tlLn7PxMXgi+/vprGr5ufUdXr15B3nbMNytZJvsAzAvioJ5t28gLyb29PQ61dtR1tKcvmrI4OT46lt8YnDEPKEK5yaCpMO/Bimys7IYAABAASURBVOp5cOvHX+UHJCmy3OrhyQXj1HPbyekJ8+eRDg8Pq2LH9Dhh7Li+jrNiLDu+M2+or9tn+ljJ99FPfqKPP/4pipQP9U79uuhGPbhu4V/Hd7oeOVEYDwUa9NiXywXDcFHna7+h6XLvM0/4DdR79+7rAXb/D5rH1MdfVPonVufU1f1TIMxoNNJ1FO/DV7//pF/+8pey4tmKxVE3UsoZ0iaZnhFJ4Yr8PagJn9L0qe1VmRGD+rmOZkesQ0T40O7BIXimlzcNVr7cQblmnvQBvjcVx9D90cOH9W1c+z9GCW+/Mw5V58jKJXK05r/JbG1S8tq2MVz5qG2HzRQRmwCV2g+l1sM0dR8RAfnXyP02Yo2zs7NblWJWZmxNtqr/DptC/z/Jn//85/JXvP/yL/8iK9ydJqVced2KkY9/+nH9mtJfyFsR0lNnt+XWrVsoET+rX7D5q3t/GedDaKd3nybq6BfhXJ/EOPK42T/YlxXMhhVrlqn37t3TV19/rW9RMBwxR9kvImjCGsJ8HiERRbH5C714Xe6nNUFrGuKmFHKdch74yvX22LGM8HrUa1H38TcoCv0/MC1PGGn6MVdEUEYIQ+Hy4OOMDGoYS6NRpw6+N03apqU/mhfQtZ28ybaycURc183zmHzBjOYbDMTlunE21m2m1Fquo/aMUcsnj0vLyj/+4Q/661/+Ir+cYX60THTbHWfKvGr5Z0WU0/7DQR1d7x6ejUgas/73OH/rrbf0wQcfVLnzGvNnyrnKrr985q/pP691Nc+ZV/yVq/lkyRrVPPzB++/rp598Al+9JSt9PaYsb/y/nH/3u9/p//l//m/99//+3/V/Y/6P//E/9Jvf/KZ+wWlFVo/c9P+j9pfDHgev3bxZ5wG/pJBSlvn9rTff1DsolV977XVdv3Zdr918TX5Jxv+PdUT9M3V9GZ0ionqvDew0nicdVp/f9zBtNuNIijonzVhveWx0XSvzgmXtvfv3688jW1nqN+FPObxx+03jTWl65fU0oNZ0k2BjroNrmAfDC1hH+AcYbpdfkrGS0TxqxagPZMyHpq/b62LM7yklZFu2E5m3qrTxPkIOrL7PPkwL5+9x4P42/YPxaPpu72zrCnO/v4o4Z13gco1j9jr7zPf+Iti/hOH5yfO46+F50v7XUbouWCv7q9hPP/tU5lXLRM8DztsHZY73wQcfwtcfyD9F7rntJx99JPPcBDnsup2xd/TB05R9T51LydN9GBEsbZf1halbt76QfzL6D39k7P71r/r88+Gr/Rk8YR513v7y3V8vX2ftaXnxLBV+mIsilfyA50x7p8op22COO9edu3f15a0vZYW1FYIDPaWIWEM/4jKjvQw/Iov/g6JCwUrDiyaFFP6rtM3KKSkja5q20Yg1qPvY/BgRcj8sWdfN4QfLcctwr2GHtd6KoQGduSOi5uEx1CODU8pyPpt5xi/SvPnmG/I6wQemJKk///jo0WPW1YeVB+aU48MtuW6kdx4pN8pty5w21ohDPR9+b+/uD4rb3T3tsA/aZ4+0u3fAnLajthsrNyPQAfaA7VhtM1bTTpSajl1A1rKnXdGoYQ245bwOrtT8tvcPtEWeHeMnKLOPpJUkK4KXtGnOmcts2WvG/FBNfxmM8mzOVmNRgriOD9gHrZQoK54Fccplf7tBTxk9be6xW9RcoC8qxnpN7DGt6iaBCUj8usXBOdyFXGwrPAr2Uk1dkq9R7XhzB7h8P+++HPb9dupJpV0/w/LM5gUo0/ahHsOTFGTp+mFcup/WIah/1BC3sVrwedYcXLrw199xuYyXwVnZ3+bzwL9WHfP5oBfcjnMJ9Jku6nvJv/rZLQhk8z8A1Nn9QFepwrwEetYqPSbB1GIo13ZD+Gxgt2H3xrT9b4Mm1Xw0XJUGg/WlzyHzIejCPtRLNZ+NXVy2Y/yY2+XXfP92Wsd4Hqp1EJdDMF64QxHPQbgv4YUkeMQzCGKLc4rBxCbZJ/wMkf0ASbjW0H/IFetcbca6pI0p0xI/vQLlkr/tPw7mm5dD/6HXICULbXN9Vdugp1cpVAoJ5jEDuBHLBUh+Gagn3Yo01STqym7geWTRFy3YNy3Y6y4Yd4O50hz3khIS804znqhFkeX/XTre3tUW68Vt5rkJGLO3btgbBPu9nvmpANsb9uJjzgN3dvbYX+9pm3ieK0fOi3mucb6kySDlrMhJKQVIigj5SilpRNwRe8JMHK9tvYZ8wprVa+ZzzhYcdYe1redzrw+9T3KeNX1OdQ3gtYPXqS1l2d9rWZ9beO/kXy/z3iIo6zpnM++99768lvVerWPt4fiGz+Jzyra+FKHhL1GhIIZR7bgJwufVt2Wg2+Z6uU2PHz+uL/B+/tfPZTziLHg+n3HO9Vj+l2LnrKO7rmUPuCvX0+d1Vw4OOFu6pn36pG1aeU3rdZLzDirgfYPb7L3HEWd5U86Pl5yjez53eIa+G6ScoVuqfZFSVkTSU9P2AaaZ25jS4K5mrO2YEeQcEoYw5CsiFAHsEGbYEoowBrufL0dUb1gYfrd9QFHUYW+zRlg/HJqKVAGfJ9obi5mEIrI/O0Y/cFiVv9MnjzQ7AiiCFyeHWp4eqUdh2c9P5X8PWZbnKugdAiVnqCiRv9udqXNKISMwIxGSkyI3Sk2nYAykbqKGs3OPkWY0UsCDEYEcFfUiL8aZ6NslOoU5fD0/OdICHUbPHi0WU8WKs3DWW4lyXXYF6ROICMltJ6wYOMsG1V/1ggTV3DwCeVHz2XhUc/DpI7FGTCqpVRptqd3a13j/Krim0e6BmsmOohkRJyNbpB6ZUWhDz1q50og6l/kZepdTrfxvHadrWi5OVVa0Bx1eaEnt+guYGK5joe621+rQHlUMrhefNTJ5DKawGUmbC/+aqd1GJZYtaxC+tmGEHDwgcK/vmgEPCOaBNPhC6urV03jbC2bPAqZ6EqWQV6gKHQaiv2LIOckCZDyZaGdnV1tWpIzYGKSmpluygJ+zGTaWELISlTJNABsepM/TYlPXCNc3lFJQLilI4PQDVsKHwZxlYWYhmDkIF1eBqRxnRee5zBWbiZ5BQhD5wAzk47AFh7ebjZaFiP0KkXLTyPm5nREBDQqHFD1mX9tUqHAhDySRChOMAQco4d80oRZ0KPnaSpsQViWUJAnlbiJ+on65YsVAWSnDOM1qrm450wilb8MgLU8ey7/Rfn7/jk7vfafTB3c1O3ygFYMo5udqGbAjyhtFURsi/5D/ejitQll90Ae5UXjAAmE3ay5Ju6S8HiVyUHbCzKDpUVTh7gjvqGuHUGkZBEaDmag7pxlaQTfTzjB9FygP3L89cUy3tkVIpOAQrtEWE+hkMtZ4NKruDE0gKV0HFU1DA5r7Nu3ttEkE1XgEEJOncMclXujpkxXVWWhpRQRKxGqax+hv5yOFbLqOc+K4ftVP7qkM9ZKEPYhnnwQtqbaGcot6QldGJm43Uh5vIzQONNq5psneTU32X8N+Q+32FaXxvvpuR6t2S0s2wEsEyTy32mAB7Rfks8yhFTTom0bqGmXo0oxHStiDwoM6BLR3n6TVuRIC2sKy0Oc9B7tLsGKC6zkkQGNDeC/0j2r6wEzKy8CvKM2LwrtlYDPYQBuJTXVmddSskRa0kLyc55zJd0H+C4S2x8KqSCs22Mu+0Qos1bHxBnmsQjvzaFftZF9Nt6vIEyhJOzRWF2NNotN2hCYI+Y5JKZ0hLI8eawEPzw8fwsdPJMoKeCdRUKxCaM9FdPoU2gc9ko1QgWZiTMnmGpFCQfeloK3uydJTfo+MXSnMp6COM8KchOhSSN4wL4u0SoyNbozyfk/N/nV1117X+Mab6m68rubqTcXuFZXxrkQ71RKv7ZRypozCmF0o/KbP8kSxPFJZHqpfPNJq+Yi6P9ZqdUQ5J5R8LmmmiKUU1MscRX0DFEIL7lJNnva7gNa+Wl9UWFS+IskNj0iKCvwjVC6l7VNST11XKWuBDDDmajRD4Tut6DTVWNM0hj+3tGh2aeueNNlTAjHekbot9amjv7NWlikKaiuuwCZFYK5RMIsCT8mGH5aPprXrBdHsJaKBkMMsd71g81eWPiz2YegtDkh9eOxFoV+m6enDTOe1bUbGt+pGHQdPI+2wKL565YreQPn7NkqHt996kwXidU2QNS6j8i6yv5gn8Gjgo45FZdd1ajEjQov5XGdnp7Ki9YQFyhTlr9MFjJJyo5RzrSsP0Tt0SBEP8IqbPF8RMngHhuNcwO4BBSG1QtbOGXfnLI68mD06OtLhk0M9qXiiExZQUzYFlnGFdjmbTLtGo66+YHOFgzUrNd579x198MH7eu+dtyt9rBT3Czhuf6ZtpqlR+l6Whytk/dNyj3WIgtcv8/hLX8OHxfcf3Jd/atV1ssJiyrhdQd+2aemLXfnLJSsdP/jwQ1nB+CFKICsdDw6uaIR8S/AjnS6XKdr6lI6VKJIum3rF9SL97ePIgzk86Sy86DE7N7jI30GE9UZPVYhQQimSeuaMk5NT2v8Emh9B7xNNz2coxOfyl1put9t/CH02sILhFEW9eXkFr5Kbhov20EERoYgQD4X/sEfE2p3wSbVsl48nZBnqtVr2mk3nOj050WM2SFYKHbOxsdJ2wmb1ysFVeVN487XX2NC9pw+g97v0+xuvv1GVXeZzK21dJ9O+bRk78P5oNNaEA9ctDncdx3w0m0/rOPDG7O6dO7Tf8mupmo45yv23s71TFSyvv/465b0r/3S0vyyesOabwgv+Cs7Kq+9uf1dfFPBG1u1xuyKGdkaEIp6F41SEpIqohtaXXammSfhERURUmrXUzcjJYZCu8vOKflzJl+sfEUwxU/mrSr9UcvjkiRZeB5QVbFLUM4567DbJQUKGPoUk0j+PSKGUk3KTZbqOGH8eWw1rnobxYLSYF4D2jtdgZuqcLVtSJlvXO2qxMKLq9ZSBqnN4EAeL+dP89t3t27r1xS19+eUt3Ufpbj+/tHWG0nCK7JjPpvDOVHPk23K9FurN787bkPMzyPTSXSpFNh6OWOTmJ9qba3uTmpyVgUgeERqxbtnf36vj38qGG+uvy3NKjJkzlF4PdffeXVl+WDnmdaLraz4zz5yz3nCe3thbIXfz5g210OgEvv/uu9u1jV+iqLr1xRcoyz7XXz//vLb9u+++Qx49kr/8PTk+Yc5d1HptbW9Tp7FW8MIMWbpg39FB92tXr+r1N96Qfx3iLeaKjfk642d3b1ctfZdoJ01SRABVKCQDL/myGRfx3HVQzTzE2O8pMyKoR6OGNphOmzxVryLH6Ylr2Wla+KtTK8P9BrwV+Z73PBfNqXehz+gSF0LqdUVcmWdA0OYuG4uIEaIqCvmKtWn7gBiMp0/z/VPX99oKlSrI8Apiutglc4F/It8HOFa8fv31N/IvRhwePq58KCqTUlLwR/LK7rZH8AQ1L+jnvIU7wv5JTpNSVmaspZoechCPJ7dLljz2tpFn21uTyp+WR08Y58fMn+aQfMDOAAAQAElEQVSBlJPG6/2HQvAla2r60LzmOctriPFkRD1nyIpzOY3nYPPrCbJ9wV7H6Xd2d5CdE21R1v7+vm7C637xZlC03dT+wb62kIeWq3Wsw1PNut5W6H/19Vf605/+rD/++U/6K4dfm8M5vzQb1McHfK8hX/2Cgl+kPjg4QOZeZX7dUaLtA+/0Aw/Bc5VW0D+gVVqD5kEXPCFNRIibteiqysQq4+g3y4THKAK/+ebb+nX2I+ye32o4SX2THMNPA+szNyWTT+3EahL4smh4D5WplotHYHsZ8P7f+n5ZnV/m92IjHEvy0/0hHhFR57CmaZE9rRrkhZFzJtjr477224qzkxUy3H22ZJ9muWGYFywfjGqnHwIecXrz3gQe3d3b1z58uru7W2XihofmzAtnyN1T1rynJ2fyCwCWRb0kr3ubtlPTjRhXY43g5/HWtiZbu9ra3uOge1/O1wrgHQ6/tzlAm0x2NR5RBuhGO6yvt2nPllLaoi1j2KRDHrdase9IzYjwLY23d+HrPdV8qOd4e0cdZWXKVmpUIrHXCJTBhQN8iS2splTwnKl9QOAOzfqkeclalASylriX2I1VNaUV6SwyLE6NQhwKkAgfzBDDSRQ4gDLkiCuYGjMqIE7Bza01Aq/hHjzKJuCS6ZAhDk87nMcmHLflHiEvvZ0fUV4eRj4er+YFo/R9zdWRQyH3tfkh5aSIkEQbgdZXOOMN7LexsxaW49mt9UVZF5nbv4I8N3Ed/xms05GoRt0413EKZs2ySINJ3WpejrjO1+4LEI8gopPjy+0izwF68XLCGv40yF4VfuBtY6D3P+hJhkPbhvq64navYMYefiogXKdIlB5DJKfB9dKbKC/1f4mnyfYS7+/3omzXUa5ThV5yRQ0JQgLbD0aI2JcRuH8onqYT18tTEXBxx9q2MddOjAj7bYDH5q5t58E9dIQDCnUUW4GoJjZM7OQR4qoPzB9xf99Yv5yN+aS6C8/ngdd/3O1GGf8BJdCOTbtsXgCmq3aoi5jGRQ8QV7hVr+pY2wpiuTAv9sh5TBh9I+OZJrUggzmye84Yq78ggWn7BlYALylhlZA3baPE3qXZYt5hHht7DjL2DzRhzhzv72uMLqNhr5x9fsHeOY062e55asL50/burrZYE46Za0cofjvidZw/deRrNKRpmN8bz+25UcbMObM/SMopiWrQriLv6X1+4HXr3GdQzPcEyOnG5Lezs6vd3T1ts7fpRp2SE9JNEaGUc42Xcq60Oed86DFrbp9PeG/h/X9HPfbY41gB7JcZvbbcXn9IseHJiFCQb0iV8i81IxRBvZORFdjxYYy4z4qK5yB3pqQQF3avWxasN4zj4+P6AvBX/pcw7Oe8h/N5iveA0/MpZx2nOmcP67QT6LnDmmAXGu8B02Bra7uulVxOzZd9vE2f6/tF/BPObk5Y05gGS3QBgj8Sda00r7SnD5KRlTBTysrQLeeEO2FPmBkk5TSYCfPCHkmxoRGVxCp8KiJCyZBq2yNC3JIGc7DrxespexOTYOqsaoNHMYuSLkAmBT+HpyJl0EDjDrp37L9aztED3VE5e8LZ+iMtjx/V/+87P3qouXVJx4danB9rOT/VEkXmCn3PCmVlz2KgOEPyD8qLcKvoUxZEhb1qz/lg8QKJOJGTUteogS87zqG6ybbGKFJH7UQdZ8UNa6vEuBP0L+y/e86Wlj6TODuRP15bcN66mp5zVj6XGLTJ86Dzpg1BW1xq2E2dFJKZy+fHz0PRa/AjBfUuNTJP0gb1dh4hU44saI9SkujzyCNFt0X9d9Sxnu129xnnBxpjb2mP158RWeE/1wm6Wj8RtEPTM9X/k4xubnn2WP35oQoK4LI8VVgX4A82OS0Pynf9Kqp7RW5LKLvEXFGhXlQZU1JIz+AZB3VmjRqsbzegC9xgPXOVjcu5blAz2gRsTJe2tl8kIj8aWiC+0dMhXlj21Q8i4y/HBSkldW1Hh481Qqj4oMZMH+uynF7E9wZkC6G4t3+gXYRrgqALhIC/pDljgC8YuEP+RX1lsBXJKGBdtQhyjKSIqP6FTvXCyXA6vJUZuC11aRCwKeWaMiJU65OG9In6SkMeXiQbVE/DVbRkwHjj6y+Z/JZtEH/kA1KEzwhh3rZtLafmE6KuPWmWclsWCGpjOIxfqW0Sh/Bb2t1lc4OQtpsqKtNjGWbOENFm4rBRaLgCJWvGnmGWhvZlDv8bDhpa/7zvyaFm977V8e0vdfTNLZ3c+ab+w+40PdUIxaAVsw155OUcRd9cgT3oL4oSWTG4qSfKtJJaqR2pNONqJtrWIfi3mQz8Uwp7eztqIV0x85JHxmxQCnfUbQTjjqhfZ9BHFjINZQT1XDEYZgxqHzqecFBnIe4+3SLvvf09JqotNnc72tvbW29Ad+AbNnXks3L6ipU8Obk/C50SEYoA7pyQEvackxJ9ImhXKHsTL0NY+3tjPOewc8qk54ljwDmHOFOZhzv6YcKhUNu1mhLPBy2eKJYWUEoKCwQjslIk5YgKOEbFhEy4OcDJpE/we4HfVrnTMkHPZkd5gnJj5zoLhpsa7d1Qs3VFabKvYENcRttaImgW7Rjl2kgLeGnZNFqQ5yKHeqCuIf5Y3e62tvZ3tQO2drbUdVmBMFlMj+Wf/T71T34jxC1MzTOtpMZ1LVKgKCjzpcThQCyKKuYF5S80XEh5EUDEI4xoqYJw4lvx20CLTtIoZY3Ik16S6CfztRclMw4iF+S7WCbN+0bL0mqV2dS3W8qjXY13r2nLbR/vQbORFgs4etmoi4m2UqeOcuLkSPMHd3R691ud3butxeF9CWWwBSon1Yr5Uol6ZIRdjpY+6JTg3UK/9Cm0AsX0yklqksJIoUiCZ2gX/AFFVUG/hXkFfhZ8Rm2cRC3pjUQ6kU+hL2I0UbOzr9GVm9p+7S3tvfWBtl5/WwXF77Sb6Cx3Olejc+o1XyUtewqkFI/pxPjQ6kzLGWP17K7Oj2/TnLvqV4+p1LFKHKnoVCIHoQAuZY57oRLIOvX8Ffmv52kUfAZT+BhFFAUwq4/WF+0mICIpKrICU0GaNXraWFJSD1b06yKyZiXrvE86pR1nq6yzvtV56bTI2xJ8nHauqh/vq293tGgmWkanOWnmfWi+KiyuB/SM1QLWlcEI+n0o2DXteRScSoJCRUvkR08sRXA/hRdtVgD4UPTPn/6Zg9E/6YvPv6iKghkLh0I/MgjUtI26UVdNslBAiz0WhL/61S/1//lv/02//MUv5EPcfRbsno9EeHEliJlpe26yBjRq3OfU5RzZdYgSz0pOKzV9WDxHnjttBHUkju2FdtIcXMNThEmhemGPCEUMwKJwAG5V4LCHgVVr00GJ/hmQZHehrSt41RuAQZ4+0WFdxD/SE+pp+XrGQbQV4j68c1xn5/b65RrTw4v79957Vx9//FH9SslKDi/0PQ83KVED2uD2ADqM5hU5D5e9YN7xvGyaWBnxHYqXb77+Wt98+239CWT7+evfJxyo+yDbcmHJwqhBpu0f7Ov999+Xv1r6r//1v+mf//mf5f/xuYe/58+IUAS9RrkrFnxesBuW+1SKML0UesVV8C/u42rSjLXpNlEEHkNotROP4OEmIdOwo6mHP1arXkvqs7L8xB2MIbqhbkKsUJqxXlnSRtPa6FkE9+ZlzNlsquPjJ3p0+Agl1EM9RkHvzdbSG7da8NDmBN1TYnyuTds3cHmCLhGhRHjjDWLO1J+buhbq5Pnsznd39Kc//kn/83/+2/C1IwpW18+8/NZbb+tXv/yl/vVf/1Uf//SnzLm7OmcutCLJ/WW71zXmK78F/MWtWyjQ/kqffqegTP8PVivd3n3nXb377rsolK8q5QSNihLh1ES+dvd29fY7b+tnn/xM/+Vf/ov+r//r/6tf/vJXGo1HVdn72V8+01/Anbt35LE0YyyZDLm2qVGKRHmmic01wu6QuI3gcQGHSYMP9gQNm5xrPslu8uvgPW+OvQ61nzfRS2R+ot6jbqTCHHDChvMxyvP79+7Xjae/PLX75PSYtUcPdxTMldzPPXNeQQZTqAsG1CaqIYp8ESmUcii3WV3XgZFc7gh7xQj3GnUciDFAnwZmBE/q6boOyIpIiDv89SyoJN1AzeDFBetmvwjw2Wef6tatL+T/v2xau+0LxrD5pQIeWBB3BT9aXhgr0hd3CvlrDZekyxd8J+I43gApItRaBm/aRZ+73xvkatM28ks47733HjLnQ1kOb29vy4qFz/7yl4svdE1387eVsH5pQVx+O91yzeV43bh/sA//7hAi3aO/zFO//e3v9OmfP62KROfpceu29vStXzywwsyyL8Mbll/m+7/+9S+Mkz9VZbGVkaaD14DXrl/XDWA5+dZbb1WZ5f9P7C843X+14GcegSsUPOkARYSS+zwl5ZSw01/4uf6m7WK+QK70dY7xL1WYNzv4MCJpTpj3GUvkTdO08EoHmQv991j+2eBbKPK/Rdb65YSZX+yjfbXfFZf+hP1lcJyn/uKyD1Vbx7cLT+64QO1oXJgWigau529CazVeMPFwm1fIUKcp8LXrbSX2b377W/3+97+Xv6b1+IOdFOGSVenjviO5k1Ua1HCFMrKiaTo1uWWcZ3lc5JwqPVvGumnZwYPmuUx/RzCeqF1BaDvcfRz0z5y9ictou1ZbrP1HpPHc/gg5UF9EWL8w0SPL60tkV6/UF8du3LihN1C++sUl/8sCy8WG9cJt+sU85V9/8Fx85+5d+uxb3UHWLRlTVtb6q13Lw1/8/BfyC1DOa3e999neHnj68PEjffbpZ5U3v/7qq7rOOeHAynR0u7x+2b9yoJRzVUB7feR1zztvvy3z6whZ4rjGknFtuJ3iSpFkmuQE3UwX+qNA2JSSIJEWxJ/CV9PzGby4ZFm80tnpGePsnr689WXtq6Mnx6xd+9pHTltB4nIZ5MlNv1Fo9Xf2l2LQF05n36dw3KeonGAGeAlq2NOo/1vZAh7VD0RIyPIB8gXRNs1dE28gD2GO6/5rkQvm1TH8OkZudMB+DiO5Vow1z+Vz1iU2jTky3/KtZ+7yXto8sSReT//bdBrBG2MUqwcHV3Tt+g1dvXZdEw5SPW88RvHvNfhDzBP4YQk/Z3i+ddltpwwa0HJuMBpPNOIwfMyB39b2LrJ6X3v7V3Wwf037e9e0C3Z2rmjMPrDtdpSbLXgStNtK2FfsGxGD7MP7upcIt5exsXNwoINr13QV2eyfh57g107GSl0nMlGJrFWEFmwqZn3obCmdsL89mfc6xTxfxqAIZl8zXwV7lQEs61Sx0mD2Yq43QpCHbkgq9GcpmIR56sdDNbAvEnseo6zNwZ8OK4RxY1ON7wd+xbxPJtW0vfoREZPCiIvdcY21n0dODauZDY+yCasmfptkWJ+/XTf3+QI+8AtPziuIFMjBlFOdtxv6M+cs+6leNYZrsa4Tnpsy1qaLrhE27hrFtTVIVt08fDuOzVfCEYwhwkXe0F4XX4byaAAAEABJREFUUL0KfVzLra7LD9cZdyGfF2D/oU7YuB33RTyfzOWY1ht/045u0z8KdZ9MbeQ2rqvtcel+sulyI0IRUStPFFep2msara8hGAcWx/0hkOOSFcaQL/1GgZv2ktkzN9Gc4gJD4PO+UcPF07aQsP0IUG9uRQQgXTwLZioZeOtZxNodrwgXV4DvvyNeHgeyQHeoxK3BAeFwcBOwzjSqPK9u++O7WTIF9h9zD30w9MfldM/4r+tRDcq7bD6tg0t+OQoUM4T5w6HhenmW8tAcIvw9T9orwOByOyEwmZQKu3uH2UUfWfRaHLvNeA9RCYsIWhOI4aIF89SctfSSLCyesSL3pemiaDpf6bxiibnUlLXPnPX0jLLnyOdVJp9Rq9HOtib7B5owL25d4QzzynVtX7V5tfqPd/fUsH60kjgzf3bsa8YoYrc4Z9q5ckW7zFvbe7uaTLbVMEem3MjomLfsZ3gPMBp1sl/HetRmi9myns3sn2iWptNp3TN7fekXFnvq6jMb/59b75UOXA66FKdNaT1CTItIch5GyhnW7euLXP7FNr9Y+JD1LuTRm2++pY8+/lhvvPmmfB4/QnHXuK7k5fxSyooIVwVal2qPiJebxEqEOX1DmbYHfrUP6ZMV6EFhDYK33JYZ7fNa8+zsXA8fPGA/92f9jj3CXz77i9zeCfUptNnnBgv2rKaZ95ATaG67w+32x2M0UgvWP14D+Xza+1uf/R8/Oaq/3neCLmI+m7OOLS6+tiHT1qbt1LDeaDwXgmZtbzFzamQaZOiQsTu+kXJWTkkpXwJutxdCyWbmmaGH6ZDwMHDKqBVQ8DfYXvYMqhkEVBM71vVt34SdtQk59GRoFOwCDjWqApjB0jEIrADOnJvKZxtHj7VEX7B48hDzkRa45/76F8Xlanoq6xF6lL/1LLohg1ZKbVJkWhQASVsk+m/FWJtrsZyxhpqrRF/jdZwBjFlDeoxscX4+3tpV24xQSDcKxmA/W2jJGcQcZe+Ms/8p5c45719Q9mp+roLeKhi0mUEeoFSeWamwjqXzXDJg4SZAmXoZUpEg3LNyqUCdHu8BWVKTUkVOrYI6JnQyHXWesHY1tvyzz+go83iilNmXc97vXFSgCcjULVhfFZTWS2jrr6nP0V/Moe/q7FBanCj1U6VYKqdeCWTqlkIK6ldBO5KWigrqhhwKCiAKfsST1mYoIklyzbNCCdjM2DYI1avw3IBYeiX0sisUIRAKcdmB4YG4ohM8sOpgZmDSP4qIikSrMkziwW8hkFKq/iSttwWBLfb34PKgrQKnCrxGKWU5jge6B7HNFcLCZTidQVE2QCFuLy+YlghxK2tdJ5lwRMquRx3MzndTD1NEorbaXBFBuQlAck8CCJApQmmGoFjChK5PLZ94kbKCNiXyzQiOlHGTm+P00MLle+PluljI5SR1bdYYoT4CXdugaEpqm5CZIDhkKChTBQLFbab8hJ+Vv8FBcsIvcfBfFjP156daHh+i6H2g2f07mt37rirNlo8fKhhALQNnhHJ2TLqO/FofduJOBvQJM6qbD5AHsFhSSY361Fb8/9j7Dy5JciNNF34NcPcQGZGiVHezNckRe+85d///n7i7e7jfUA9bd5dOnSFcfM8Lj8jKqq5uNjkcztw94+nm0IDBYDAYYO6RqhpVMPl8eaQjFr3l0aHms4lAFQbeqsLgmDEAa32NXYvDgMsLDdeXitW1EvhVtFfDGzV9CNoa8AvGjjIe0IEDiiMOPbzIWHBPCFt4TyeNaha7DO9wQ00xhINc3kJ8y3i04G/eI4V7HD2PiYHMxJGfdvzsad/j4DIdBvzCq5TvjVMpMOzakHrGbD92PtD3gfgNByGbbQt9QoqqQEQoEWQ4BdUEckAnkQubmXr4oDPAH+OXlLW2MZOqpfL0WPXivqYYQWdHDzU5fKDMRhirqPrpgbrpXD1Kgtg0+yeEM0ZyKxb1wUw1CkaFMI260pATrQ3q4Y+e8e3albr1lTqMwIMBfyCIE/ySoEFGU8oMdPIud4tQMaARpVZKbIpzm1TtIHdp/CqYLiUgk6cqMJBnUN1LzRCqoVyWEKCDBvDooF9HG93AvE0TRXWgPFmomh6qmh0qGwgnb/i90c9z6DeRuloQSO3VWisUkdXTx9o+f6qOBSmuz5ToS0X/KhaCzNglxi6BQ2YznoYKLCjP2AyR1KVQfwcG/CogkVEMHeAxH5Rk6JUDIA8kFc4OSCNQVZUalI4Zytzs6FjT4/uaoPzVGIErIDjIaKcLreuZVtVE61TLX85uBS69ZD4dGANtVxq2XkzPMAK/1Hb9TO32Geln4HUBXAE3YLSSMACzMuJ2hPtb6MHzFUDzeAVkJt9gRwpxlQeub/sNiYB7HeQFN5490T1EMd063DayOmi5jRosmhFioi1j1U0OpdmxND8pbj9Zqq3n8gsO29SopUxL2dZ9H3ZtFJT8MIQiQjzgW6mHJ/syByVB6wCcppAorg6ZYUXQxqmvv/q6HDx+/vkXsrHxiQ9mURYsD0QdQddcPPOomR8+rH348IFsiPrkk49lY8O7775TvnacM49ypoCgHzw7MD9oUYmyOTleHKC1KMg38lc95+XroLNiqPBBmOVJTxmapQaXNFAXofFJf9xPHPfFQJccuoV92O7rAJ0cQeXDDqiWe4BenSzHjMPV1ZX8huT5+ZlsGLm4OC/hKwy/Nxis1xgdLetclWXq4eGSw7x7euedR/LXmL/4+c9l+BhD3iMOsw+XSw7jJqqrXOhg9F3W4N4FGLjPa4x1lxjKTl++xJj3VP5/iDZG+ID7KWPiA8Jz0v3izMaKEH3IjIeV8oe08xHGn09//mkxAHlcfuaNBmtL00xoN+3os2uVsgM8YqB50hz/Y0CWH7mhLF3hSb1jtmGslqgSxr1NKhE8HAEM5hNk21DwIZ653aIPmD9vUF570ok1KwIDYzXIec3DW+TWzWoF/1zKLxWdnp4yZmfF+Lr1moQ8M23LeI8YuSpFBNMiFTcidm4qcTlXqoCcsirW7Spn+iatblby/8v59utv9N0338n/y9bt2Qh8jQGhGJbYOG05Xb2BTwzGIaXE+E/VsP7SkK5J8xe+NsZ5TD0PWuTYZDrRIeN1D0NIMagdHuqITe4J4fscyvqLNBuHP/3kU/nnnm1A8wa1o2zBC4P0t/4a8/lzXV9fY2DYsElroRcElWg6CqRIMk7FDWgAfhGkKVQuOwBRSp639D8nyhBBNLlCDZvr6XQm8579HePlDeaaubE1bzKWplsFz5se52wMbRQsXyK+PJW/prahfgXPexwLgWk8IhS0yUAQ2t8wT+D/AQjiI0KlT5TNOclQ2mccRzdrP6Yir1kB1pMU418khUFj2PHO8yaYjzboq56j/mnyL7/4Uk8xknrzO5hPqdT6j/WhDZtAG7y26FVr+rmyvoN/u22RNR0ymPWH/OKihzQFX+Pf347b+0f6EAPu7lvd1JpOp7JsefjokT784MPCE5YDjrdObx4zvS1DzBc2MtBIkdMnHLBMJqyp4HV2dipv2D0OE2TFHONCZszX4OuXFVyH87jOXFWaIeMt5yfwa13XhRcm8EPKWZ5rLnd6eiavK4YXL57L4+yyB2xWjbP5ZjKZyuXFZX61rDWdOubsSJYQw7ED933nZYwTY1wAPyTRnj72e54ZXHdKWYk8HjfLkYiAN3KBgXXGL/Kc0v8nT5/oCQbF58+e6xx5X/BgPI1HRCgiJO3AC+j3QK9dQd4g5hVEiYldHA43feL55+4fzQVeGR5POcu4mreuMCB9991j/fEPfyxfaHs9P2fdWCEnt8inFj3PtDC3jfjsn6GIxNQb6ZOp8xVUyrRjnc1z2m5JY37XdSWHPc9AR1vm/xnrunULr5mOM89MMSZZznk9ffbsKev/uTw2OWVZTo5rWi/z0tHxkd5Bp7DB9V3W1WPkYkqpyDT3Y80cND/6JSjPRfP6eRm3DXUmWUexfPSX5v6lBMtQt28ev2R9f4ER+AyZ5L2I6e/5ZJ40mDauz3PGv4hyyppimk2Yb3MOHz1vmroZ+8x8yNApIlyNhOPxMm09HuaxHl1rW+i+lWWDw95vrRmPK8bKc8+4fAf/fYMM93rgOeC5ZFwEn6pUJt26eAmU5/hwq/bZNez9dv8KoAq68lcU/PctssfJ7k+Bt2JjWpJAFyFnGSlC4+06E2OZE3OAsTVve6x9hmL+95oZDHLP+tZxXuJxMm943tm477DXQse1rMvetw1uL6SUMzxTa+p1c7GARxeyPHS4qmsQCHkOePzPzi90ziHq9epGPmS3uAnmX6RKqWpUNzNNkdOz2QJ57LoOdbA81nJ5wppwD7hf4ID9xGRyqIq9RFXNVVULZdxUzRS5UaRaICbXXcHTE+o8WB7q8PhYS2CB30bqGpwT6UOq1NL/VadiAL7ikNEG4Mt1J8PVutc1BuEb9sDrVmKp07YLtX2ooxOQTCOEEK+A3dBA+mA1BTfIxwZcr4AxotBggO4DQEENHSNY/JJJbDoPYyVEeG0dwfNoIINhlxGHOonDQ17qwU8MQZfBtw8zKr5dlli8+yfe3b1P6+lQz1y3W5JCigillBQpANwIvbr2ftp3pB2D/TsIh02P4hL5A66jJepzXrvaXWPCLnDH2efDHd4AEVapg/q+5wp6lVuu+nVwiPRyu2zxvPZwju/BAE2JxIH+1G0/pQpdify3u6/qpNpylzrhnX5Xv+hnADRNZhWwn+QRJ0c5AvcvvV1HIdb3ClIh9/ei70Y4/Qcg7ub7a/xvqbfwG3W57h8DsvyNbiMBuU0kewG4YaQ5cdxOLGB8xkZHn58Gx+1d+//mAE6u023chbePqXPeARcg6Cp+MiAjPAXH/MjGN8oT/ElNO9+bYHoW3qfy0V9IC72h+i6OaaECFB7z9rJMGxxJHqLVI2e93q03rdYIeRuBsfVqxXqwQv6vi/wftGkHrYENZbfMry5lCZ0xWO8q9KmGM9jp0VIz9rmzwyNNDo/V4DYYhprFUjXrZEWejOG1ms3UABPC0+VCMwPpU2AynaueTOQ1LFe1Ktbuij3JhD2K9wINaQWaWpm2LZPpNPuwVt6jXWMgs65qnSzAc9JMWJvnWlL34mAh64VT8K0pn5DlpsEADUyXlv3Kmj3/NYZV72FO0X3P0bc36HyZvvqlbRuQ/ZL3yb17pa5m0ijnrLIuBC0CrjciXPWPw24MChMwiAPgUgHee/3EYzWwHrXoIO7TaPi91hm67NdffVVeNrTrPflLdOErzi+8r3V/rMf713MOWfuPGZejw0PNWP9raJpTKgxj/abzPoK+d+z9XXavy15z9mD9vGO9dkciklLK9LdS2YPT75QJlzhc+6FTxT4io+OkTBxtuT3nT7SZnBdI9kdSeAwiXL0iQiU+0479O3BqyH/iqbdcEJL7LQm7qMD1/NtBJEieUEsMpNGOqDlJSoxBpr8ZmmT2JoKfbEPaYpzcnqB9qm4AABAASURBVD3TlvP2LcbfFuNve3WmHgOsOHdXv4YNtxqiVc/BO8f74tBcop8RWaGEDcAkRzmC3xxIOZTrLPPQOB9mmjA/Gs+BekrxGrsDZZiQ7c1G/jeOG84ubQTe2raFHanf3Gjg7CwYu0S9CfwNAc+I8B6Gnd/uQM8HQTAvEndgwG95RYtOBcjDM6gzKO96k0RfQok+JeZnbqaq0V0nByeaYfidobc2B4eqsM8k+tDDBz30HZAbg3GCj9lYyl8yD+jEvenLGXUHLYfNBXaxS6X+GsP3WlnFQkBbvYrRN3pJhk4hAFontaMfPPHodQhpHwEOoz8RswMGKYCkf9NlIkmuPyJAFmDQE35BOE/EDmbaAi2TzGEnpRTKKZE/UTYU+ulXopyF2Hx+oAMEW4OQa6l/xUZ0xWFPB5HdRkSIu1Q8gEsHY7cwig+1jI83O87rtIik7AmbkxK4jeVgE7pHUerA4yeBiFCN8LVwdlkfvviQ3cLX/XM9DULbeXJKlJIG2hZMJMoPuM7XFVxadeDewSBB2xME1AELxgFCyxsjBZPUjEPz4bLkHTiYMCT6WWFUqzDg2phq41fFYV0wKXsMvNuzF7p+/kRn330FfK3rF0/VwmwJQ9MEZprXSZM0wHCtXFdQXzBGAgY2AAM49QXAQVldAImNE26bsvz1agOjHxwd6/DkRHM2XY0FIBMpU74Gr7xZqUVgrGj7+vljjHdPtUV4DOAn8KwwNjfqVEenBsExa7KWBxMdHy50crzUMQcoCxbKGkFRMS4ZEJNggCYBZSvGrK4q5ZTUE9dCHx96GezviJM8jgPd6spC2dK/HlpSnOEgnjIbH2gCzj+QkHJShSBvGOdyUMJ4Uotcr7/uXkNnj1vPWLYc0JufSlOMl3lpDylCIQHUSpsee+Puch1hdApt+9AG2A5JbdTQdaZqtiwCZXH/HR3ce6Tp0X3Vi2NlhEs+OFLG6N4cHmvC5nYO7Q9OjjQ/PtRkMVNusvqh1Wp1ifw+A15C6lNtMfr27Y3SgHBJnSp4IBinAXoI/gxA7gRjHgBkFlmAUCAZR0j4E3XEDugbNAj6AjFNag2UdTUDvVZkRVRkqjTgFh6ij6omSpMDWVhOl8f09UjTg6Wa6VwpkZc6UiRNqkp1pg5402/9nHHg9vTrr/Xiu++04qAMrUc17TcgWoFw1qC0h4FmC95JIlb48Yx3kIgvQuIueNsX4VDItUTg3wM45bpRqifq8Vs0b90fwjFfaorBd/HwPS0evKv5vYeaHN1jrJbqm4m6KqunH0MFHpk6U68Bfh8Q8ANj0bZX2q7P6cqZWtxue6keGIgfupWEuTgCtROBHwU6KXqJ/o7u2BcifuSmXW5ncO4C0GDQ+NdT1wgdPoPjTQdwVyIuq8OQ3qlWgTAdZurzTEM+kOpDpemJmoMHahb0Hf6NZqZgnJUbDalSDy/0jOlwC67fSBmMmVTInZKCv2EYYEewYnwHSUG5DC1zlRwoc/kaZdU/Bfq73/9Wv/rfv9LvfvdblZ9lRUHcohjUzN+mqZVzArKqGlmRsyaTRg8x/v7il7/Qf//v/4/+23/7Zx0dLiXa3KLwWpk22N8xP3rijY+MoEKe+9coiFY6n3Lo/gJj5yXKSQefphSsD5VSylQ3FNCPXEFaUCfOT76DnKZJz/ztwK+zy3piOWaDnQ+nT09fyvidQotzf2nLgfGKNdJ53C/LQdGfGQfax8cnevedd/TRhx8Ww6vp8X//3/9X8fsnfuYoZpGSBiZ2z9ykeYoGYN+gwDF9fCBsQ6L/D6APnX34bMONjcD+OtrGTR8UrzGwuUxd1ZqyGTo6OtZ7772rX/7iF/q//vm/6eef/lz+KeIlRuemYd4FY+4xoJ1/9ztoARhwfugGFTF1ZHcEcnM7v8M9dGoZjzWGqRt41BuJgEoZ3kvQUfhd2PnK+ME3bbdFBqyL0fMMY47Hz5u5G4zHXm88ZlvWKtfrMqa3dpfrDmg0QshtuK0qIz93c2AymWgynarBdT7X5/rP4A3ziH9C99e/+Y3+x//7/+p//s//pd/85tfMpa8wql3JY+Bf+Lh3/748Jp5XbqNnbo71XBVDso0l5jETx3kOmVN+qeL9938mG3s9vv/tn/9Z//SP/6gPP/qwHB57Y/fll1/qt7/7nf7whz/I/HLBwbH5021EhFrTh7673z0EjnAfM/3cQ1IiLgJKhBR3/yIx96EDMtg6m+s03cU1QT4fwmOH6FvmRfOm5/IFG98t+oDrNB3JqhU8+5J5bp42ra442PZ4dIzzWN+gSKGMjKqRMzV0Tynr9opb3496kBg/mn6bONz6/mLPwBy2/PqOdfQrNtI2rrnvpu9dvnLF7pt1nDX999iO7hpe3WjLgUG7Hxd4vpQteJWHi78F6CF5xRiZRnP0O/+ygF828f/b9csBE3jUtP7Tn/6ETP+9Pv/8c52fs+FER6mbWkfoPX6RYLE40Aqd/4zDigt4xi9R9PTN/NpMGlkuul8vX7yQ5+EU/dovIVjWvPPoHd3HgHyM7DmgnpSztuhylvtrNr/2mzdfIkfP4Qf3bTqdFJ6dY0Az7u6l8/tA4ptvvtFvf/Nb/R4+PqVMj0yWhYTeckUopyTzY6Zd801ESAaJ9aMu82w/19y259kW3b+Hdm57jgHb5dfIGM+7b7/9pnyVbrqtkPM964Kbjwjaygrai4jSROhHLndKUf54cOMP5+dBefteQcn8KvgjPkr/YGoCN/epZo4a5xW8Zplkg7YPd549f64zDJ3n8MAFep/llulufnV+gVdE4IR4SApFhFxvZj6aThVrTUX9prfjI5xuSHL8BH7xOjdjrTON/VPgnhuff/GF/DWF1zbz1Yz1KiLKXuCKNbWDJw8PD0sdT58+HX8CGTlh/nF+j+Ex+xgbcr2mvcs6Z36vkBE5J/ZNMzXIihV8/O2338pfqP8a2fvZ55/R5zNl+OPhw4fyi1BeJ6uqlufcFj0lIsl8vlgumBNH8gs3ltHmzxcciP36178uX09brvpLDv+ktuVWy2HnhDlmvnefp/RpOpmqpm7zyQCPmX+KbIOPTA+XuUHnMZ7jqAd4dLrC+Gv+v+TwzWuVf0Xg+bNnrGNXo/5WyndlmPQXX2NL+gmlg7rvAsH/I+/Yk4TeWS7g/Oid4JGccuHPBj4zeK5l+MoQijJOnksd66yhZU1rkete3+w6jmVXKeUCgRusda67bppyGOzDYf8LB+sJ5iPzxbPnz5BJT/Ts+QtdwB8b+A7WsupTRtS83HCI1sB7k8lME2A2m2u+WGpxeKRD9NKj43s6Yj91sDjUdHrAAflcDfvE+cGS859DzTjYrikvcGqR/VsbVJmftfmbdf2I/fEh9Sw4BD5YLDSB11PVlP0I5/zyT3uu2r583XW13uriZq1zdLZL3GvCNxgHnL5ly9UOoc6gxD4IYCw6A2kdbUM2IQ7Ukafvg34mwK6gsYS6hDuo70bo7FLOZXtcj+ceHLaus4fB6X2vfbrHgwA3dVGx891N2/sLof0Az8IoFHyVNpBCAndJ2z1eD4ZgEb1xUY7+3MkY9HmfhxIkErqTTuhve/8b6v43FC39Lg/oCPHpJ7Xh54nfXbTPdMW/ix9jxuS/1v9am67aQGU0QcV4CN/eRO7HeO/u04zZvwm+VzfNg9y+nddd0pyfxt/e5phOcTwl01/g0mfutxUwDh6bvWv/6+C2KMz91rZLJHl+5C51l3Qq4S7134aJ4B5xcyS9J8xNVNxOp3DS3xHCCLwJP7V9I/uXQKnXBYrnb/KAlWQ5CBFlv9274Dgozej56ZRBvWUjcrNHMHfoIq3XOMcBtgHY6HmDDn2DrF9vO60Q4qvi9qwN4mxWKmeznIH3UUmpUaomqji/nM6XmnMWuzg6Yb060QFrzIy1a4JtwmtUzX67Ym2qJuRvJuhqE03Yg0zRMafsIWbkK37cCflSVbOMVWWtrptGddOoqht0QOJYu+sdVLiZ9dc6ms9zbjAkXbIfvWAvb/2O5a/ogj678bq88LqHflvt9N+IVOjnNaalv6UOzhkuLy/0HF37G/TQx4+fsPe/ZM2dyHv3X3A28/HHH5d9iSnbm6asSfb/2OAGiW8Dl/NY9uyTWnSNomtSJ9npbyoQEeppw4ZZ7/GM29npWfmlmV//+l/YG/6WM66X8rhKwV7wpoTdOevYDx48LHQ4Zv0/8tiw9mf0ng37Vu+bOtr1PDbfbNGnr9Fvrbdcs/6XdPhFXCkZnyzTz+A6ckIXgo6Z+kaowHkE5/HZS3EZ08wexHlSTkpphGD8qLrcEcTR15ySckpKpCXCQWrIf3jedu/nMmmxA5w37n3KznUZciRmiSHT+Yq5UDEOFWemCfuQMK522Gi2l9gOMPrenD7TCiPwGtvN5vJU7fW5OuwLwvgb2HkSdii0ITBFEYpeA0AThANIeGkpspSxb8DTAa9n9LzKuhvzpUGXq2cLVc1ckSfkJ691I/TFzntxjKU2/BbA+Ltd36jdrtGjtuJBG0IjC1yDcHdA38wLon/DDuwXgnB4AyQTBtztFvwdHgjZJTXgxaAfKaunH6omqqyPHhxpcnii6YLzb3RUG3+DOSvyyRc8PUAfQdsB2vaba+zl7I2gX39zoQE7GNZt5X5DH7bK2G4S+RP4Bq27ClrXbadKXE+wl9QXN3BV4ol67Q5i9wDulmHAUMDhRJu3BSAenYyI25gf9oxEGdNDic4aIkI9RG8RKi2TyxNzIByg6c3CPk9ESEAErv6Ci/wpJeWcZWHYIAgN3nA43m11CPqW9jsEvV3D6G/ZsLbqPSAIFbcakRQFwkHArmEk5zj8fko0TbvOH0XgWIgYvDF2neRQykkNDD6dTGS8KsIm88BgWth0CBnnDYYlp6Qq57EfLA41k6Jqpsr1lHomitwoUi0xWOw2JDYpgUBKuJn+ZehbUV/NoVXNZIjrC7VM1jWG1vWzb7V5+UQbh89faHN1pvK5/PZGWJcw3nXU2jMPetEZeSExdNTfQbeuuL1oRt74bNnMdKnCOAleTNxmudSMDdr08FBe7DLjAGHVIVgHFlOxmLQc1mz81cSzJ+X/DV8+/kZXT7/VDfjdvHyMQHmm9uqFhvWFcneDIW+jCQauaR40b5JmHJDUWfIXxYaAyXtw68FtYIKMb0WEEnSMCA3wmcfe9G2hjQW4Dyg7xrujzIYDXR/YXHCYt+awpSgE5HNep3cIQJfNKbHoTTVhTFz3WG8nl/cBh+vtIEzKWXXdyEK+8DY4aH/hj53fMwXU1PNw/QXg0dI+7t4Q3CpUaFzVCvMBArE+gL6Hx5qiYEwMh/c0AZrlPVWLY1UoIInNcMBzDBHjteFQ9ko2KLb+h+Kbcw0YE9VdScOKyb5VpAGck7KJCk0H6DNAn4H+Cz4dCgwCXXAWMJBLcj/6gM50bCA0BLyjjl4iNPH3CNQOaMnTRlIbWW2q1cLHbWq0jQZlqlaXp6rBfUp/agQ50xqQAAAQAElEQVR/Bv9cNzIPVSyUNQa+Gh6otNXQXrPGnGLAfqrLs8e6OHuiiwvC8JfHLCIUKcAh1Lsf4D5iStTuLqkgT7fheyFgX4HjQBnKRwHxpEKcpD4AZkkXlTr6sQU2eaJNNdN2slR3cE9x9I7q+z/T5MEHmj18X5P776pmfPJ8oaBPrk7glKBTHrZKPQbd/lrqLtS3Z0w9FtP2VNvtS7WEW+K77oYiGwDaUvbN/ujOZazvBPHGaxAgEIy6XeEvfbMLQBINdH6Ijr6O0EWrzmEN6oZQ12f1XT1CX6vtmgLdMNUQB4zZkerZfWTAQzXzB8rNsaJaKEGnlLIScymC1oPWi4tHEl7F7k9vXiDGrT2IfNpdjvMcv0bh9aH3F19+rn/91z/qs88+01dffclh02MOJC9V1RUHq3ONcziXuiaTiawU+iD1448+lg0N7733nu7fuycf6rrucuCF0tEyHzxfE4jmqlJEaGBCbDmA9wsgRdlGjlxgdLCyuEUOD6wpzuPGyFry73nS4V0XXnfCwfKw56fDrojrdRtbZJtpYkPvCw6frSjbPbVhBDyvUWwttyzrevDMKalBZhywETk5uad3331H/pnlTz79VJ9ifPXX0N48HGLAa5q64OX55rIDPGnaWA67vr1ctFx1m/5ZzG+++ZqD8K/lA20bl/xzmf4qeJSfK7lcxRgdHh3JY/DxRx/pk08+1ceffKL3P3hfDx480MLKITiOPJTEIOjf7WLwuakeyYbHdCUgj6UfRBEkjafDdkrIGQFuR4FiFLdHFrmPprnXnJUNMmQKwUdUOtKwZ351yIC20KNjLdqylm82K5bPm7L5OsUQfAacs5aa50y/LTzo+gfquwVajT3AqwIiosy/xDw0D1dVraZuyrhXyFlxuZ6u7WTeNc9fwM823nv8/D83v/r6K+bVV/r6q6/ln462Ic1fiUYE9UzKGHljtYRPPJ4tdRnHazZQLf3xnPNYeozffeedMq5Hx8eqm0ZbeNbGqm+//U7ecJpP3Efzkw2O5rcBOhpH85pd9zfEXyRF2P0+kMC9j5dC++uVL+dKFfM651zWDeN8iTFnzTiZHhGhlEmD151mPG3cMdjAYTxX6DnuY4tOYjxN5woa13WlDH0jQtxS6D/dZVqaJy0nLEdPT08Lv420b+HJrtDF+Qzup9NcZo3uZCh+aOB468Cmm/P20MzjJPjzzY6bHgnZUze1FstF4Yd3Hj0q7mLBmkkG09Y8aFpbbnj+mBc8ZkfHR+UwwgYxsuqUwwB/weyv2P0Vpeem3/p+8PCBHrL5t1EraK+B3xrkf8WY22+jl9svP6tLnUv02ZyS3C+3ZxwuMVh4/qZIcv7j4xPWj/sYIw7lMTZfmHZ+YeHrr78pa49/Ju2Cg5gt68G+78YzYIIgIm5dAr6hkXmnRw80zXJKRfecclBR1zW5VWTDljm/ZV0SMe6D83qO7fnSeJgvr5Hz5ssN+U0zceWUlHNSwnX7og7fevMKIkZkx2TCgc9R2rkhLh4RIW7xBPRnQfsr8NwFgr7dH/ON+cd9dV8+/+Lzsn5cQs8183KFUdg0dx/34PHZQmv31XUITMIwIuegPH4V89F0q+uKsauBSmO4KcarxeJgN8ZHevToIYdcC22h4Qv2L355yYbol8yRM9ZT84e4Rp441hH7oJqxOsXo/7vf/rboIsbZfamQIQ1p5rkK1/LwGPln/r1/7z5tW1fKighwqpHPjDl+zy0bnctLVN99J88Ft+3+2xDtuiOi9GHCPsXQ4Fb003S8ubmW586+nOvrkMeWuX4J6wIjeousNk+YDsbT/pTzLa/QRbku60Rrz3nmumnsfDmhG7Nf8Dh4XXd/r64ui9H3EvcKWbphL9ija0QkuYzr+y/421PAY/ImfK8VeMVjkDLjC494zOu6KvyTiUspUyQ0MF59WXO7sga05hlgnF/e70lUNYKYaSnK2DbIV8tv6wHW2w443DaYL53f8/SCw+kz5LV11Gv0gy0H7q6/p82IpMr4UE/TTNHH55rNDzSnnjl64Hx5INd9iKw+OjnS4fGhDlg/nO58U/KWr6com5DxQ2S0LPpDvSkz3ydTTWcHlDnkoP4IONSMuuuSv5bI7/3OFjm8pr9rZO0K/eSaw8cb3BUyZoUheI1hYEOebTeI6cORTIyAgtj2IaLV2QVGY7HUeR91B/rid/wgSK2utwuwFtjfdcMYR51ON30KsK76rMBzsidvTw/tvjn2JOnNOLJyU6FE2h4G/AbCpJI0hovHjx8G1+Q2vp8jiHoTiPqptyve58XPvQ+BG3gSMfYPPykEef747Txvwo+X2KVSiLtQ5q5bInjcjbOfKApCz/IcH7fx9vxbgSp9l2rK4zY00sbBHZRkHqZVSSSe4Igi/n/7fbcG13w3fNd/J83e74EjnN/uXwp3y9n/Org2x9h9HTxGBvOQ3e+Dy/0UMH0LkNlt4OzIzRxwBHO9EN2uEw0kSVH+7Oq/rr+AAruxMm13pezdj8EYFR5YxqFHvo77GJ/ttn7BmnPyFXqM9aFrdJpLzhHP0fMvr1e6Wm10s+nK174bljqfebfK6lOjITdK1VS5nqueHGgyW2p+cMw68kCHR8DhA3TGE/S5Y83mC80405xi/J0Y2HdMWGccnhE/58xlZuAcfYaeb5iQp64bVaxd3qvXDX70xVzV6K8BC9FLOjng61kUNl6TblYYPFfy2uq4mvyuy/V77R112plcd+V6UlZKqUBEiLuA1+DLi0sMpy/kfcQ5Zw3ef1foCa6nvFSIrup9vut3HT1rVkRSzgmSB/BD99vT6ArjwzDhcV0j9IzXCF3HAOyq3GzW5eVfvwj65ZdflPO+P/7RZ36fF0PwNXueHpok+mac3K8J671fyjQNZrOpJpOm0DahrzivwTqN29l6rWd/YR3WOraN4OYRpxuFiKCfuejnlcen6EtJbi/jN7zyVyWv4zL0K67zpKxswO+83pMk6o0Ixtd14SbcDOziIkIRBknBjV+3FxG3fjlZb7/u5rM/St6MLmGo0eGrbqMKQ27GMBmrCw1Xp9pePNP67KluTp8WO83q8oXWF2faYvhtydOvr4WRQcGcyjZYqleizqROCX8YGFscbEzBQFcaEufI1UQDcyAODpWWR8rLY1XLE1ULwswrZdI95xh/28pa9nwbDKSbm0utMfyuaXe7WaljHve7cxemhAppImnn2bkDrrgGeM2Al5tYnm+7BwWVBUgH/TA410DlHXV3kdWlSl1GHjQzJWRAnh+pAf9mcax6sVTGIJzYhwX5qEyCJoI+AY2H9gbD76W61bn6mzPcM8Lniu2V5F/KHbpSxG3+OQClkhfKFnd8DLti9BXfQKRxl11GZQD/Hrd3X3BLf4iDD0MRBr26CEuhH7usABqcNSKU0pjfE8eb5y1Ks/2iHguTuvaGI5Mvybzhh8vrp1604axuJSIUEeKhyoJvPtMMYVrjF5cF2IYNqHHYICwNFnSe+CQr56SKyVxVGX8GJ+oS4wVixgmH0Jt3kLeSrxWMacGzZjFxeILAmRQhXqtpGk2A2nUnJjQQVOgNuAEppxyJfLV80ONNjGHCghBVo24IlQ1GHxKTJqVKfdtrYPORuwFDqVQhgG0ATgjHzIQIJkfrL36ffKur777SzeOvtX3xRP3lqYJJEzBg9DZAtUzaFoZrNbDRMYwTqQWtVkNv6PH3bHAGDkF6IR/BKcuLYGYTNT060gFGkwMMB9PlUlFX5Gt1gyBeYWzYXl1rg3v97KkuH4OPcQIun3yjAk9xn32jK8OLx1qfP5M2l6owUFbDGnejOjoER6uO/vXtRsGkNG4dE99fcAt6Mlch/YB3wJUiQikFY5Tla8XYrFY32sIHG3hxhZC/AK/T09NiJFpT95oNntOcP6VkRykneSwr+mXFYQP/rKnL4MOQHuEU5HUeG1DMdz5cDNouFfgBfiMfjfiNfuhKfM/Y9SxYPW7Z8LHWDZFQNHKBUcjU6nOtoZ4oITCbxZFmR/eh+0PNTx5pgj/NDtXXU7Upa4XB6nJ1Tb/OdX11qs3NKXb+S8b6GoPnjaqArrGFNp1yNSjVoZQD2vVip6+BPrlfPfzlQ4AR3x3uEvnECARgV7LhkKcUlAfIqT4GdZCwgw5tSuBVEW7UVxgLq5n6PFOXp1Iz1+z4vuZAxcZdzNk+Qr4SZWsM000m1K61vnqpy9PvdP7ia128/FbXly+ZC2sl2sopKwERCfyGwrM9dDVers41GqhJdg3YlaHHoNRLCbYZIRTMOYOGRPbQIOpUpk9JFpTbyIKC8s83t16oFixaJ+8Ww+/00UeaPvxA9b13lQ/vSyxuPYtAnyhLTT0LgPqN1K8VLAJDe6l2cwo8Zw0FNi+Ya2fq+gsNNg4zD6ROCeQiQJI6BN/ILti5MxHgDJQgbsQYxlHEzq8gOfEMwK4hJNKF4zEcoqePvYbo1AXzzSD86gUrQNOkvmMcgRZDcGfoJ6QxjvlA9fSe5otHmh++w7A+lCoM40OjQZaTSb7cnNwgbcoBu/r+VaLprsdwoL8RoZxSASnkubhlLvpw0Qebn33+J/3Lr3+t3/z2N/r28XfyT855jifKHB0d6pjDomaC4k64qioOag/1wfsf6J/++Z/kL80+/vhj4o5kBfACw9eND6WQE33fyZcPReu6UQN/5pzVIS+vyeMDLBvm7I5fnPWqbFCqK0WEehZ95zUM5kf65Pr+9uCKB3lds/HjlMM1K/BPnzwpirx/UtJKrXG0DDNdI4LpVsky6+T4WO9glLNB/MMPP5Lp8cnHn8hve9pQXjeMI+Owpd+Wke2ONh6bnn653RVy8ZINVDH8Pn6MofCr8jPcVtRtGLFR78WLl7pgg7FG1rZtV1jZ6/QChclGQb9Z+o//9E/6xS9+LhsKDw+PNGXjZJo7s/EWzBER4tbf/KKPpqTgWrxU7xBAYLgTR3BMIwmPs5OKMyboFXKUgge2GHO9Zphf/dJAj4wutLOshcfcrx63Q5E1tNDZPNPuwublU9YqG+levHgh85zXrxs2rdZrOuob6+g1MB6uW3cuhwfwUEgRoZwTkFUzF6qq1ghV0UNmbJJm6E9e0xTiIP+GDeFLPXn8RP4K81e/+pX+1//6X/o1881GfeOQmFfebNrAaz46wUDm8ua1a+sCrLcpZ+bhscxPy8ND2qzYtN6Ur4U///wLlY3c558RZqNB/rqpy9ob1D14faSPnvfiighkYlKwRkTgjyTjEAHCQEQowvGjqxBX3I6R5+XAWLlMA2+bB01Hb/oeIz9M4w46ug+mRQWdtugOjreB7xuMfJY77pvHaD9eHoMAJ+dvkBVVVStFktsaqK8gACb/WW7jZd4xf11iXDN4PB3eu+Zb53HfnN+u+2t6rZjz5mfnN6w5SLEuZX7vmN/O6zIGiHDbbYZGAV0q6Dpjfh/BD37JxLA8XMr1+ovL3//+92WTbzlmXrIsODo6Kjz0s/d+LBihvgAAEABJREFUpp///Oc6JuyfC//8s8/0BYcCL16+KPLZ43qMXHv//ff1wYcfcjhzqAUH/eZP86nHvGfOuS+wQpHt5mGD4Bf/rPmlDVjQ5QYjmuP8k2cfUJ/l5MMHDzRHZzEdzAuf0b55+MuvvizzxXU38HCG7+XCBbS7aIB7F4A0Q1nTjItp7Xjj50MX81+HnDB9b5jva2Sn63a9BseZZ7/44gt95V9EQT4Y91IPHfM4tIyF6zS/p5yVU5IYhIhQ+bN7F0osWXDleJErJOGX3fHBswQkfCoX4ZLnh92IMS0oYyjF7jzMK36JwHzn+WUZ81uMqV5DvD6L8pafprvzuP/ur2WrXfNJ6bsnW1AxENr9MTdTzsgeQ6WadbquG9y6rDPmraOj4zKuh4Un3ym81iAjWmTyFevb2dl5WVO/gdb++t/teZy8Xt27f09b9BJ/Af47eNeu8TTdwUTGy2HncT9dzvLQX2bY7/QSvzjA+PxOWQOXrI0ec7904y/Kf/0v/6Lf/e53GMS/Qc+5LLzjeWReq5E55glWIm2QV2foAeZNyzW36/Q5B46T6aSUc19OyeO90b5t7a4Eraz3ZOao8TdersN8aLeiLdMlmMfGzzrQuCat5H8d4J/o2+d13a7WuBkiwsEfhP2y+oMZ/ivhp1MAGfD9zIMiAjmQ5fHI6KzWBcxDlc8qmCMec3F53C3HPYYdc8Bujzxy3B4Gz7VBCv5crqo9t9CXmTde69959I78Kw3HJyfMvVrXHFi/RJ95UfTBC3meX1/daMX60bLO931QWVJ2PdRhfvVabHeKbrLgrME/Pfng4cPywtDh8ZHmy4Xmi4UOFksO4490sFyqnKOkinOLvvys55a6QVMVdc5YCw5ZH445vzg6uafF8lAz5HkznSmTrpw1pMQOSNr2vTbI0BUHICvmtw3BhpWNBFun9fI5DccyaruQDb4tfbDrvVPHntJhuz3xPeEeWhXXfqADsX4HHZ7ewNj1vdiTQ2EyDAbHAwPwKk/PXmMARndgPHrKeuzeBuJyHhxy0ujdvCWGuJJILrwk72IdcMIeCNu7c+wdgfGjT6P/zrPEkXYn6se8BfddyzhFZo1N+XkXXAthbvveCqUTZHib+9YCb0S+tRz1vZHt7xn8cUqOqePz74nVf3RbHpM7EHf8ZqLX4O+F634U7rr2B1IgxGME/Se5TLKfisrfOd84DS2XDG58EEsZnlDw3D+GMVIDkT173x5B2nGm3WGo2nCOvOLc3v+y5xz9/uziXC/PznR6fq5zdLyrm/VoAOb4p/XZX240VBMFZ6zV5ED1lLVlfqjpAboiRp8lZ7CHxw/YYzzUknO/A84E5/OlZhiBpuxvvMeZTqay3zBjjZmhh1kX869lOjwhveGssKkbVXUt63TW1yqH0cEiQu6Dz162nL/Y9XnO9dUVZ72X6FzX8nm4y3lP9Ig199GjR7JO6zjTrWfNsExlRUGWivoGgDXDtGFt3LC2nWH0fcEe4gy90Pr2nDXx4cNHsn57//4DDNtzqBwYmzcyHj1lc2atZr1MKRTxdqDQ927jJA3E70Ha1+E069wbzubdzna7KS8m+4Xgr776upwX/OpX/5tziN+UlyKtc7ZtR12CdrnQ2udKS/QA92EymVB3Kv22DuO8HXrM2L7UcdbivYT12NPTlzpFP7nCftGi8xiXiEAlyGWvYHoaUkqlzkzf9+D4ojcTZ7ecB+aqlE2Z/HtwWftxIZrCf7SRUh7z4ibS0p6mkiJKLpUreALco4dnuclTXI0po//VcyDeINxExwwVY1jR/8y8CGxEw82F2svTYo+5wS5z+fwbXT3/jvALba9Otb05V7e+lLYrBfakNGw5S285R++BTtaagjlnSJwfFxqb99B9ROpge8ZkppgtFBh8K+ZQfXRPeXmszLyKZq4hGsZE2m5abThn2GLT2Fxfan19pTWG4O36Ri02oB68OZiW2yhd5xGERDvCX7z7B+HY+/+sOyjQ/goESpgG/qSeOjrGpthkmhk2mYWqg0M1hydq3I/FkTL9Ss1UPePu/D10HoaOwlsNGHh7DOwtNGwx/m6BDkPwsLmCljfQcVtoqNLaiOQwOkTd+kpMRIBj4A/c4vDY3yO+GlOoLXaQcBP9ACzbIqvbQVK5qMwV78EVREn40YcFgSdLy2GnBYmFR49QEeUTBMs5l4lp15ASk2EHEaEfu5xqEPmKu8tscgwwr9u2YIuIMkE92Q1NgzCtaheDmToZP096sulNHFLKZTLbzTlR5m5Lrxp0ex39WnFIuWYR6RA6EWO7DULG7VZV1ljagwCYAZgAwk1UlVNSTR5vuuq6KodPk7rWBHxr3AytRA1+y7NF6ffmgrMq+HzAEAoTsQDUkia0O6EhT94ew+/q5XMMq99ibP1GN0+/1ebFUw3nL5SuL1QxsTOGtMSEDRZCQ4IpDaGO1mByJu1Iy149uPYO4xoP9jkaUq0G5p4tjzTlcL5eLBWTKYsjhqFIbIJ6Dh42allIWjZ5GxbUFYvJDXhtTl9ghD5TIFwMw9WZWnBbnz3TzelT4Im2ly9UdysdVIOmqVMNXqkYq7ew6ihYEjglszB9r6BjRkCKsHmtp1/GPyJUMflMywo6m+5rDs78Ro83m+aDRLmUktbg6oOLawSLF9UIylaVnGZeWXHo5rHuGPPCY1DK9c5Y2KdsRn1AN2cxt1vXTSkXwaAwPt+7oaXrKAA/FPdunAuAExMF4ZHVp6wWQbahzQ1uh+CMyVzN8lgzFI7ZyQNNlvck4jZQ6BJheUE/b5iDWxSdAYNjIJyTtgiVDcbNtQR9h34FL62ZE4wVQr/zIsc8GsBJBnAyzRwuQHgANxzBJbJSNdDHgW6OYXhcI/QxqIPJO+jb0pc2klr6YQN2NVtqioK0PHlHhxhJD+hDRkkamokE7YK5mgrtgx736hHwrd/4uTzV6uKFbi6e4z7X5vqlujUCk/4l2okg/y0kRYxhUB7vEH0fIdERA1ElLtGpEiY+6FDgklNS0Nc0QmR5LPoEnzMH+noq0ZeEolcdPVRNfzKQDh9IB8fqUBA7xqSvJ+pzDYBTpsWgTxh/h+21ui3G3/W52vWpNqsXBbrtmZgktHytiLUSc6DKvTJ9zJTH0d0rFHeDd/yOfwURQc4g/RUMxAigy3Zkd6DzHr/eeEan4gqUBvrfV+oGZiRG3a7H7RvCE3BcqG5O1EzuqZqeKDfHiupQfT7QkJANqiS376ZVHvpz10CGfuiLvPZ8zjnLc66qKlGVNvC4DZx/4tB9NBL8q/yl4ksUtzXKQkSAUy3nd/kOGZ2IOzxc6v2fvS9/8WvDgA+mjk+O5bkbESjRN/KmoEWpCEn7dse2M21HwcmK9xUbh8uLC12xYbB8sPyRBvJIwZ+fw6Dxou5IIeEKR3/jy310v21c9Zdg/mKoKPFsanwwbvy2yDnLMDedU4I+TVGSbST5GAP4L3/5S/3855/KX/yaLifQ5eBgXuiewLvIqiIjekTDANBbOuh+bzhsvsbQd3p2qsffPdYXX3xZvn766suv9OTJU52iTNu4VPBAke+gr2nrzcm7777LeHyoj3f/e9kbjXv37nMIP2f8skTbgma0SJuDehbCwXgU2vph0BuX4/4cfL+IS9Ar2iGNvnEX/8C42n+btgs73hlKOTLsXZIVEU4C30EtB4cb6O8x2kKrjo2H6elx65G3e3/HGtNBG0NrF7ls1wa11eqGDdCFzHPnjOsZtD7DPWeN3Y+x2/Da1kOfHnwK2A90QO92aY/eFfwikhK8kHIqvJ5yVhDOKZVx9/wRl/Ex7h5jr5XmsaeMq7/W9df2X2J8soHGBmrPhy36SUQU/vJP5bqepmnKPEvU7Tr8k8NfUO7LL7/UdxhdX2K4cz82lKVJ1u/M+FcFP4VjQuZDlzeYf3JKJT1SKGIH8hV+3EIJ8eAmn5RTLrh53W7Qt4yv54t/Qt6bvgHZs5/zpqV1ANP5JQfWnlsvkTN+ycT0sNHTOq/HvqkbdLmm4Lmn/cA4uNGIuMXnP4vHuLl/5hvT3hvgrvBgV/Q4j7nTTB/HO6/LGOzfMpedZ4UefNctZdBB3ixTJkTpfMhjaDBttoy55YNpbN5+ic7o8TB/m8Z+8URc1uU8ZjbgLpaLIq89Zk+ePi3GsBSp8NgCQ4DzTWdT2YB2eHgoxy05DHDZR48ell97aODJ6+sbuR237f5vmJ8rDBFr1hjPY9fjg48PP/hQ//AP/4ic+qQcqrj/p/DBN998Oxpenz8v+JgOG+b62PcBHasDWkRHT1cD0Aji2vHEAL8N8InpYb4zXlVdyWG3s4XOLWtYRJQ4smoNzX1Y8+zZU2TsE7148Vym3SXrUekH+Jtulh2uAwRoNxXej5Twh370oi1uOZddFZ+fjtGdizC3nMnunZQ/6yV/KG6zeQ45EMxn0/DZs+eyQf0z1vknT55A32tt4RX3q0OW9cgy08Xjden1GFh530GeFj42vwX1F9R4mJ45jTRIyICMvMs5FTkzYe9m/eAAw5C4Our3mDj+BMOVD8EePHwg85LlmWlsefftN9+ge3xTDqEcNt9ahi0WBzqC76bUm2nH8tdy7xSZbb91DvNjQ/o1a+c5B28+6KBpefwNbse0cJzB5fyCV+FXDNFX9Nd0Mp6ifyVvaFxzWDvMIz4Y27L+uHxEkG1cl9y/LXzq8ntedZ4EfSr2TMZZCtaurSzj1uhVzmf+NE0iQu6n91QXHKDa+G69aAVfeh/lvC5jOnnMjKPrztk6XGi89iO+dx2L33cBHo76L/irKWAKmvZ7eK0ixtCywGOdy5hXqqtadZ2VMgAvRMAvCEKX93wz37ToJi381QHWKXp0C1hFriuYuwPz0vldr/l4Np8VOXx0eFTmhPl+Op3J/LBF3nrNHefvla6vV1rBl1vknc8dRH0pZ+UG3CaNJt53s9+eM78Wh0sdnhzpmPlpg/AJeuPh8YkWPp+YL9RMZqrYW6a6UcqVlCoFbrCPSFUjp9WTKWvGAoPxYSl3gCF4frDQlIPvCTg6j6paPXi0CN41cmHFfPLPhBpWyJo1lt9N22tD2qac10htz9wBtsDeX1w2Wt1rIEGuHQR7Ksnk3IPpWHQJ2i75eLwWR8ae9WOEAZE3qCfvsBsz530d+pKHZFgB7hhv4gRQymXfABJUxpS2y1iPhSnvmzKESxsOvgZB6C4QJK+fPxnAz0XcisuUdogDRb0CUh1HRhxnew0c9+fgtQJ3AmO5Xf0EXrVpeo1As3goRHrx4/33v0e6hp3XGgMJ7jHqe4ngSSL3mP5/ytMdMvw1/XE5w19T9u1l9lQPC8XbqqNkdnDk4cGp8mNMEdfeB78R+g+5B1iEhu/yeeFp4n+SS9kfv13Rj+f40VQQM/1+NM8+0ZOD/JZZHefIXq82yGvrKEXnQm95gQ7/FD3zKfr7c4ye5xj9rldbrba9tshpG6uimSo1rCXTA9Wc+03mh5oeHLSz5C0AABAASURBVGm+OGbNuKeFzzQPcTEAzYmf2EhcTzVhbZmwXhm8F/GaN+XMeDqbs+bM2IPONCFP0zSsubV8Zp1yLm7dOM5Qy+uou+Q1d9R1r3TB2dPNzXU5j0opyXqmP0I64MzGe+6mqeV6Xbb0H33Y7sBaMUAT17VGV7u6uuR85qz83PMp5zRb1ra6aTBkH+revRP5pcajo8NyHjMhPqfsJVk70kq7KyKIi13or3MSa2zF2mz90zVs2fdYL7BO7RcZnz17Bp7P5LODr7/+prje99xwRr9lXA3uYwJH79uOjo60ZM83Yx84Qc+u68bVsh/brYEwtPOv0W0v2TddwA/Ww68wqm+or+esyYtMRJQxsO474leVcGas9uCx2/tTzoxhVqYvGf8eUkp6DSIp6HNESNxOy9l5spLjU1JEFODBPfojcBVSgf1Try7SnRQ8DK8SXvkCHkj0P8MPxQCM7SRtVhqwFXUXp9qcsZ/F+HuF4ffq+be6Pn2izdWpOv9cMQZMtSsl5lTGQlGpV45eyfYa/HEXaCcGZAogdKEh1VI1VeJ8POZLZeZLXh6rAvJiqZhg/M2N+j6x9+jLWe+W8V1j37IBeIPxt90bfzljGDxG9KN0OUSPacuB4tN4EU8sfiOBQ34/R3Dc2yHIZ3BZRAHoh4qxNFUamN8JeVBhwK6Z95Plseqd8TeQFbYV9JHU00g/wG/Ql0N/CQNwt7nCdn6m7fWpWgzA/epCgU0gYRvI2DQCu5zHZ48VVchz1u4eSpd2AfuD/sYu/KYzkFYAfAZGqQcGZfXxOqSIEPeufOAacLiHHwISeiuhgIWHBZQnVDkUI62qKjUIDoP9CaaWQhEjpIRrIKwfu0gPp+PaMUEMPQzm9u13fNDJnMc2LRTdbkq5EHDMJ2XSR1yygvyu0mBcUkq6C65z2Cm+Hczmje0WwWSDofsaEZpMGk0t6CcTZSa8yzifhWznjUwRvp0EI5Bdk6ZGYFMGd1KDa5VU5yQcZWZLIl8yI9BeMMkCY15xMdYFRtyMW7MJq0nLGMkGJscaA+v5k2/18puvdPH4W61OnzOZz1VtbopRtbIh0HW6bhgbkitoSyGuIGaEfgg2L2IjEkBieid10GQAz8xGbsaG6wDjwOxoqcpvklO+A5fWb+owUVsOM8QhTLCR27KgrsGrPT/VAJP75wUa8JgANRMhECRF4GDg25y/VHtxqkzclH5NwbXuMWuSLxOu06AKfBOTw+6kThy2ZuWUwH9AYHQIdoxW9C8ilKssC+w99NDSgt1vTNnfwJM24hp3H6rfsJh6XDs2tQO8bH7a0CcftvhnMcw7mbGtm7oshsvlUgsOGmde0KFD3TSFbwQlxRVAuZkDgkeH3jhaEBgGogDiHD+4PfspFLRhoDJ1DM6Wst5UbkhvPXGrRnl2oObgUBM2utXBUmrmGFlr3bQBSFsb7BKCFj5XVcl1IXvlueJDpBZ+3NDPNYvcGl7e4vZsXkEKoygIc5OZroAj7ZsWPe27fAH6SC8QICrQ0dEOmrfAlvFoU9YWaGm/A9/eCtRsUfBdYPQ9vv+O7j98T4fH95VyTVMDbi5zoI6k5DZZlDeXF7p+yUIEL28u4I/rcw3rS0V7Q57NyA+0CdJgYKSpB8bO0DCBR0QQv7t3XkfZCytRh6CwQ5Lg+1ID7ffQucNtcVu7kQt9u2oiTeeqoPsE3Gf3Hmp+/6Emx/dUIfzFgUFX1cwX8tNQR9WDPzFmcYzoFPD9sL1RRx+G9YV6DMDdHjb0rbumRXg+tsqpRR70qrIKZPoVEYoIkDXg/NSbvklB+0nCFa0YBtxBWT3QDUkdbh95DONv8beqkAENaVNgRtoOYkYVc+XJUs3sSNXkUIHRt4+pDBCKphrIWmmgzQIDZDb0uPATUxWWI0JcAfh2EBjggd7zAjcxlgbzrg80X758iZHxC/lnFv0/7Wx8ukAh7qmzgt8tiz03G+bkxgfh8PgE2fzuO+/qH/7hl/JPDD98+FDOB3KygW5LHkOHvE6MuespsoP63HYPLhsOpiwnLPvHA88bOc4yxKgH/SzzA5wdTkFMCrm8IYKw/vwVQb4d3OYmfOvHs6fPlrm7Qt6ecyD8EsOJ/+fec4wBZ2enukEW+zDWeYMymTrcrxly/IjDs3scnL333nvQ5B/0T//0T/r0009lg+wRCr9pRxG53waGRBEBJCBKvNv2eJj2LzGO+SvRbzgQ/+qrr/TVV1+XQ/Fzf1ENfhsO+oxHyhmRVKOYL2Qj/C9+8Qv94he/1IcfflS+5hjHDdnFwJT1E1lV2geBQlvGuANc10jmMJqvgeMLFD4zr90B6tFAmeJSbOcOclzAj3bJX8K4wwjkJK08R7c0QFqJQk7uXfLba4hwfQPrUgufbOVNhWnW0acOeTv2q6c+ylPfQL/6Ar1sWHce86Pzm0c38N81a+wlB/9nGBK8MTK8ZBPrMfCmdrVaFSOJyw/wrOnU45a6Sru7dZL10PFON66ivxHu+4iL+bXwP+udecYytUIHcBxZWeJX5Us4/09Wf+3229/9tvzf3i8w6Pr//d2Ap8vUdSNRwLi4H8bbRt8//PEP5S1ez93T09PyIhaty2UMEYR846ZIxCelnJWrrBGfijhDwk0yvom5FrQVwbNAUoT9STmA7PyV3IcZstoywThdsfkzHT2HxNUgN5zH9DGtXyBvbNw5hc4Or+jbmvXJtF6jI3ToP27b9bmsWaCD1ubfHiE34jbiQvXldp4CHvdbcFLwMODI7pvgeIPj7f714LE3ju6Lx8uu+7yPN7+5j4Y93zrNLdrtuk4uv2Vumw4ub3m7B8c73bzX3/ax9FoRI/6u1zzxFTLDvPTV118XvrKu5jY8DjZKZMY+IsrYz5Ff3l989qc/6V//9V/18uUL6pOOj4+LDLHrN+5pUgUnxigU8uHL0dGRHj18JH/Fe3x0jBzr5DE9Z/24hA88tlvmGU1pebiU5aO/NP7Hf/xH/fKXv9A7jx65+/KcM85ffP55+RrzGv3RfGlcncF0NI7un2ngvozSYpxfDiMd5HacP+Fpmlr7wxuHt6xJ6918dv4K3jcvOd5zxj957cMQ86bp5fHa0Ff32VBkP3Pf7Ubh/wT9MvpEJfNrREjcess1RocigtTAlXjKV/jxb4BSvjxeVWKuKHjSisd6hRH+62++Luu8jb+n7CUs3zbMO/fL9HXpAXlp+t5gyPf4OY/H0Dy4ZW30POzJA9WdXZFCKWdkQAUtDHVxzWdNM8Gfkdcdhqhr+OICf69DDLnml48//lj+Atxf7E7Z7/nlUdPfOoi/UvYX4N89fqwUoQ8++FDvsrZaJiDgi47hnwS3nI6IsofwoZHxtTy0HPRaGhFQQEWGm6d6xm/OoZ6/PjfvHR8fyXX2yBW3v2Hued9tee+8pofdfb/FZZ4xmIdMK9PPbs8ECaeHZRMeBiFofcw74rCC//yV/xY9Ksgypd9u3+vRxfm5/PX92el5OahxvVvwKfWmBO06rRgvj4PxCtoxbUQ7xgWHGscnntt7HKsxHhRv480fdwI/4H1V2jUYfiDjf5po0/WvRcZlfwzerNd0vxvnsjLPeWxyYi3NgOcFwHqZUlYB56HgAD927B23yKYt86vwEWud483nA3NtHy8q93gHHsvGg4MDndy7pwfo3g/ujy9TZGSa6/D6YT67Qo4abuC7FXJ4S1vs6gUSynWtetIUqFijJ/DijDoPmRP+kvfkwQMdYwReYGiec5g4Wyw0w5jrPBMMug1rfm4mSrnWAH/2ShJ9zOwNpuSdHx1rTtkD3APWidnyUFPKN+zxnSdov4+kLX1cs09Y0f/rTasbDMArYN32WneDvF+3ayBaG/RQGxO2A3NqCMpHOWNpCXeEW8BuR5iqZXjlD8IG4d6FgfAdoFBvQC54jAuoZ0iGO7ALM4ZjOgN6e9M4E9PzraTdqcfzeQ/UJpkXALulFIXsqlxRnuXxKrIE/SDrHXyojYixvTf9AhuX2AF1OV+JpAyVkKFE4pKnxO3dffzfyqXesWE81PkT/M5F5t1NiHsX+Bs4dyt7RW/HFhq5hdtoPNyO2pNoRzBH/f3BSP67terK/1L4aciYhD8VJHIaDXF5nuD4Nv3NOnvXcRHktecW9gXHUbqNvvW8Sr+N+ht4XOsePLfMR68BiDND/8wTRFwJzvduOv1afT+U73sFxwiKg9aIgWMcvqVQqYs03Ltt9Mi5jr1Zy3n5hrVkzVn4zQq9DqPn+eW5/OWv93ZPOS95zh70jH31FXrOivVsQyNdygrWi8y6UXv9mC80YV2Zsi54bZizVsw5CzxYHmqOIWhKejOZq+K8s24mmlDO58Pea844Nxz9czns/Yn1zaZp0EUBzg2zAd0050rWDTNnTxFR+t2B05b1Zo1+f8Maec0e1OtmxZq0YO06Yu9zdHSsg/lCibXNe66WNapl/WxxO+hgaAl7b+A6rIue0m/vn15wfmNd1PjcZw394IP39bOfva97J/dkvFMCD0bfrJ1yVgbHjOt4SFVwHMfEoe9DRCgiXkuICOJSASdEOBz2ojuyrtLHly9PywuWflncZ0uPHz/RkyePiyH42h9t0behrFXj2hYRxd5kA/ByuUTPnpWw+2Ud35WbL+wOILxBX71m73COLnuGHus9hOOMhem4B/f17VApmxaMlXWc4ocu+7wpJxlyykoJvyFGN6Cp24kIaBByet7li0iKCPHgDiX8EVH8ESGNt952kaSIuAWXzYRTSJk+Z/SCynYUjJLFjtRxlr5dSTeX6i7OtDl7gf3omW5ePuX8/QnG32daXZ6qw/g6YG8KyiVontWrCikn0RagVxdTEW4JWkoFhqjQuRpFniozR/LsUNX8SPXBoWoMwRU2jdzMSCcfOHbM2S2G3g1jvMYovbm60Ab8WuZvDw5sqCTwKC2EBAqKV81rDLwWo1fXLp52uOFdvQUG8CaeQgNj0TMufdWoryZSM1dgz/CZf4Pxt1key/3IzPGoG/qZhEpHnfAkOAo71oDBfGivNWD87Vbnaq/P1GL87bCLDdgzMAZgj2hBGzsBLQ/y3659IwkeP+UOyu1Kkd39HGGgZvdjoB9DwAGAx6RP6MK5EYNC+3caipAM8uX4Ac8tgBxxw62AbTkI6tTfOVQkWQmOy3DHCJlwos4AqEt234ASHX6O4EoAN1siQMipBoc9gQ1Qmtocs4exBPqwk0pkRNy2T5XEj3n0xhURihjxdJLrt9BceUOyO8juEMZOSynJGxi7zud4520RShbABtPEA0K1MiTTJCVVhhy4QIiJ1CtjYskYPm2srYrZpdUk95pXgw5qadEkLYEZBiWtr7Rmol5g9H3xzRd68e2Xunz2RO3lmZyWmdA1xtOayW2oYESqoL0k4xtBo8CggN0EhGz02rJZ2XSi9SQzRxeVVE80OUKY3j/W9IQJu5wRlwXSSlitUwwU2Kpjsm4RpJuXMPeLUw1nF9LVFUbdlapFgnzWAAAQAElEQVR+rVobTajZX/dOopWNwRU4JhZmYdzbYgS+ef5U18+faHv+QkLgVDb+Yjwb6dIiwFohIlSZjnTBbeOIrij8Vzz4cBN5vJBOmlqGnBPj3muLMrBlIe1YFENSJt8AL3uMT1kQfaDmBeGGhWHDAuGxjQhZwDd1I4MXk5wSLYo6Bz8UEUpBHK4UJc5lveC0LLzttmVh627zk4HpylzaP2FMh3qJ8QCoosPfkm7RsH8bTQihLtdqo1KXJ4rpgeqDI00PTzQ5OFGaLNSlidZ9BpI2Q1I7ZHVK6m8h8AODmLc0ghs07KGM/cQBH5AlvVd5+cHzG8HfEW9oKdPSzy393VDvmr7b3UTWFvy6eqJqAd/YWHp8ogZhXyH8wzhHrQT+FQtnU1WacBDQMA6JMemuL3Vz+oLF5zk8/rLwdI/wz5uVavihYfGqoUkG4QAGcDKAhiJCiXFJuLq9QJT8gp4lCjfhCSLcXyeVHJQZIsnzYEPEGlgZiGvrRoFyNTm5r6N3fqaT997X4Tvv6eDeA+h+pIpDgqhriX7AoEKaaohOPUbfvl8hH6/Vblhg1xcaNsyL7ZVSd6NqoE/aqk6davJXzItsUAd9OgVx7uMIgxQqV8TOU0Lffzh1hPEpJTIB8MKAf4QMD2TGNqntkzp4pI9afWrUJWbq0Ggz4GqqNh2oz0upWrJWHKmeHqueHatqDpWqBdVPNahR31O+r2gLWiDRBrc3hNmIdKJ3NyxE3p750JcYj1mkKP7yoExEwhvqkKdWzJ48eVq+LP3t734nf/3rtwIvUdq3zCvn9ZycTBo1KNU5Zzl8sDjQQw7tP+bw1mAjsI0ATd3ISFmp3iIP/ALEpJmgMM41mUzKXKdx+QDKyrblwUsMQX4ZxAq0ZYc75GGIoH8EBjo1wItU7KKKCJW/cDDw2/0RIL/pYNwNKWUFNGDUS6EI6gCkkOfjzepGp8grfwX2/Pmz8hXYKUaqq0uUpfVKG/rl/gmcKviyrirNptPy9duHH3wgf/Vr8KG2fy7oHodzVpqn5KnIG0G/6FPfgwGuuIgq42Ya2HDjnx/98osvy88D+6d8H3MAfsph/Q3K+4pD/DUbKuPRsWZmxuSAjZQP0N9//wP9/NOf6+OPPylGlcPDZRm3BA+4KbfZIZPdzx53cCRoBH2PCAn+EH5Hi/g9lDDxJSyyvQnkdZ6BPHfB+Qfyjq7rd1lcx5HX8cXrdsk4EFfqgTYjbkPJMpCpJ84QEYoI5n7LAfkaY9SGMdnKY9Ih53r6RfaSJyIkjzUV9KV8X8a4R+aWtYP1w+U2HKiv0EVu2AReISfPL87LF4w2SJ3CC97U+Ssxj08HzQtu8jWUcXOc54uh1Gs8Os/BQeG/lJQAlwge5oO6acp8yCmXNMcP4O7yK/C5Zt03L/jFgydPnpQ3c/1lnDdtNm58gyHHmzf7HfcVRuKnzGXjegOf2FjjOd5T5y1AXOMe4JSycXLbIxinhjW9AS/P8Zwr8HLOwE2I4Ky6qkeoazV1I2+4vSn0T27V8LZpeXF+wUbyeflyssq5zH3X3UEP43WOUdBzvrxU8fy5ztBtbrwpYV617RZ6Ip+l0mZKycOniLiFnHZ4Ow5/ACWfQiOzDDgGKnFcAfsNuzz2fg9IuxvnIBARivjpYPqaDuaVPXiuGvbxpsMezHeOdzk3HxF2oENfeNw8tUavcl0ucwVf2HV95pVxbFkTGecBmdQi1z3219fX5Y1286+hyHT4amAeWJ/KOSmnrBypzCPLffPTY3jt/PystJ1TUlVXyJBaGVlnPjdPfvbZZ/r9735feNKGwbqpdXR8rHffe1fvIwN/xiHHO+880glxBxjaZqzjCw4O/KWwfw3hk08+0Qfku3f/njI8YlyfwwvPn8E38M8l+u0NeuIaOec2e/qlHe8OuGOfe6IG8ZD7NJCnZ14PpCfwNj828PIEsN9lvCatkeHmMwpqQOcxbc/PTzkAYY49/k5Pnz5B/r/EWHklj80G2nt8OmSF64iIspZNkedNXd/OA7djvTiRHuLP7mugchFFqhRBHhnwa7zG0N4vUg1jbEglrDcux5eoXX1yLvzFFb0sJBrKen+BXPMvSHz7zbdsIa6QmRtgq/ElmrbwHGSELoO8dpv27rvpYPnnL1PNRzaMr6Cj0zr4jQkHjzTM9QMdYNyxTKjrhtYl02+Dvp9zKuE1Y+rxNrj+CfrBMXxiQ6xfDHiEIeuAwzdnvkBWvHjxosji0iZr86XjrDOgo3i8G8bX/GV3gwz59rtvywsMn3/xeXnpwTi6rha57V98cF+c1y9lmQ/9IoLd9372MxkPvywQMa7RA67LmqcM9keEEvwVcUt53V7wno3Gzus8nmf2t/DOinXbuBuMp9OsE5mHXOb66lpnrDWnHM6dMwdumL+exx1y0/QNxtVlUmTaz4oARxI61pqWvrmdABG/5U70buBZg8YBJQVGGBOK3/lBl7F21gH3+zBmpxw3GZzxdSCD66DC//i74CiVvYf+fS/T+c0WCh38KCC9yoMvBWOWlJF1mXW1qmpVrJf2p5QVEcy9Qd7Lbpkr1kfWyGqD/eaXzmNcZLzHiWHQeHn9q6jPc+BgudDh0ZH89e4Rc2q+WKhuGpk/vGacM2fOWW/P0WX9YkRreQl6ykkJ+V41yHmgahoZbNydMZ8Xh8c6PDnR8b0HBY7QaQ+PTsoXvlPv32YHqjmYr+qpUt0os0dNzGvHFZjNVc/naqhrAk6T5VIzDvgNE4zNFbJUda0OOq1Zn1ZYeNf0dwXv33B4csNe5KYYhVs5bdX2xSBso/CmC/wS2YAoQDJ7L6mDJ7ohcAEF+zKp34Xt9vs4u+TtIannRc8Y9v1A3n4H+Avte6bBANfjUtvA3Bqc9xaIx+8cjqdK8gvA57sAqeQhkrtE0GooZeY14xDhAdHuIn3ne80huvA5LsjQAKn0a/QHc2AE0a/XQSWvm3cf7crliJbz2k+djn8FI77O/9NB0O0tAIEhowptC30HlTrtJ6H/MzCQfgsgOIg/u6+BoOuPwdvKOE6vX7Gvw2kQhbaIUkQAUsjXGO8GyUUB7tdwIXYXprgL/O3BKFCr8XkTiDZCoPcKj8KXO5z+LX4q/ovrpYCLFTCuBb8/+9jlLP3Ez70vUqIIuB+lbhOZ8ZFHBzfsiubI6DwGZ4EaZOd5SwfnuRv+vp9q3ijz/TzEvJaHgCsuMLZNDmSG4x0e4PvXADyN32tAgFIU4Wl8KdPvgTDJRm0Hg/ZppX7Sv+8WdKjPRYbikq2UG8BtINAzz14BewtkcYcO45fRvB6t9ntlDEjnGLdOOTM/5WzRv57jX3G6YA99xR505bUMXFvGYWC9S6wriXUisx+okPsN55jTw0PNjg457wNYF7weGBqvGawLNedGDe6EcnPKLMl/6PUId8FaMufso+ji1F3XDXroBP18Kq+H/kno4lLWe1r3eIvBd4XNwfrnDft9hyNCrmNJfUtwWhws0GMPSh01+59gXYqAmwLaQXDTiC5Bu6Hoz5eXV5wTvWTv8Iy97wv2XZfyeu29z332OAbrlj4Hms9n4Njs1v+snCv8NWA3swzarZRSVkQyyj8AoZwTkJV2+SLGuIq1PLOeuHyLfn7DWJyjU56iX1qf9tmWX7L02cGf/vSZPv/8M3377XdyuukhLvfRdbgPxv3evZPycZbpkVJSSrRbwP4wVdTCI0W/R5e9RNewzu7zNNdpPjc+EUHtkp2Ivf+Vmws98o4eIy3G/kAT+pRTUk6J9pOCcUn2x+iPCGgRcuURoZJGngj8O4gIkkfAIym0v6hFEaHYRdh9BSGnJ+qznamuatXw9AScmjRwStsCWzWcpdftWgk7S395rhb7y5b5sfEHV3YvTtVil+lIH7DRBEbZxD40MfcSVEws7DShtMNjtySrx2NdpsUtoCxVE6XJgarZUhWG3+bgWJPFiSYHR6qxX0TVyGfvnssdBt6WNjfYslYXL3UDHuurM3UYf4sB2h9EYifL6DVZA+0LCAk8bkH7K7T/Ez6RJ3T3GgjsAHliXjL0CvXk7eEbg3/BNDDw1stjTW3P8K+vHt1Xc3ii+uCQvs010AeX65BJHXudAdvb0K3Ub2/Uc/bfYvDdXL3Q9uqlOvzD+lKxM/4GdoKgT4K2Ao/XAAwdNl52CzjuNXAfxoiwA+7cEo8BUCSJvihVGjKQagl882SuZr7UZHGEyYI63MhdsBihlnIrVC7j541gyyTaIDg9mTxwEaGUDFk5JyATTopI2l8RoQiDxFPiqf1F/N77mkuDe5xKPPkiKG2gfERIgPN0KOItWvUWxdybFONGcaWUwadSxhWX80qUEz0kg/H3wPVsNOwfGAi7Lr9hs75mU+zFZLvdqO8HeSPTIMirDDGpwwc1691GyP6BOqlZAq+UklIG7C8gGBaQmBpDgaQe42YHtAVqmGGCUWiaek0xAtudRFcMYDbwrjGQXjz9Vi+/+1Ivv/1KNgS3l6eqYLiJWmGyKdAMG+K2ykyaTBsMj4J2B4BuMH1ELMxOuCPSmxNPWqVGuZmpni00YQM0ZyM1u3+k+hBGbypa6NmsUKBUxmaCw6eOg4Athx5bhHd3eq6Kg7EJQmOC8dk4TaLVCJ2m0WuqThP62SCEMgJmuDrX1bPHOv/ua11xuLU5e6kBQSAEQhE+1OM+FGB8AhBQBBEdS3mkMV1RoT9jQDRjVcmHJXMW86auGb+uHPZsGdecEovwRBFRDhfPzk7lQ18vCFsW4ER6VVWyAK2qWhXlM4tWRJQ2OiscOxBXRMh/A3iVgynmiPnQbZmPzE8DeJG13FGe+8cAbv0I5OmJHiHURxonLji0+Nck3AA2tgaCaYIgWtx7RwcnD2XhykMdY9hijYSj1EaG2nmsR0mD5wFxMtDHBNYFBpEaBYK4kEo/e/cHbukJd/g79dTXqyW8Jd8GnLZRaWv86on6yRSD6YGaw2PN793XBDchbDraY4+MYW2gn4MyeOSUJNOQ+bPl0Hh1dqably9G4y88oZur8hKBjb/UrEka1AAJHAQu1ARmAyBFRAEe3KHXriAPwF2iAxoXP30ehqB8yEK/JXWjkMF96upG8sGBDxIePNIhht/DR+9pziLQHB4pzw+kBszgk6EKDTCdv/wd4O2uX6Ns3MBbl7DxhfrtJUL/ivl4jfF3rSa2mmTmQ+7pU6fMHMlQNQz7RcF+9YoCgyLe6Bf43r3H1NBrf/RPxIiRBUFJGUgahkStiblcMZ6GmtYatUOtrfDHRF0+0IDhN5pDpemxqimL3vxEzexEmTj/1HOHsbjra3UYf3vcfqiou9q1EdBWhO/CwPj3DDucNPTk4x4GP8hnFy+35+DZ2TkH+I/1GQqgvzb8w+//UP4nqedTgn+aplHT1KqZmw3jMJ1Oy5w+PFzqZ++9p08/+VS/+Pkv9N677+mAw52cEm247VYd83Og3Zwzh8LzneJYqyfO8vzq6lJn8OPp6anO0IQ4DQAAEABJREFUOZC6QRF3mZCUqMflilILyj39oBgpUhmikGSQr6HQwL63AuWhTkkK6k05Uz+FuY3fXdhifFqxMTBdnmIEsYLsn8c5A8dr5s+WNdmyR+DjOivk1Qxlfgk9bOT9GQfIn376iX7pr6ExjDtuDl0mk4mqqpLbL4jsHrHDwbLONL9CaX7J/Pxu93PP/t+wVs79FZO/CLKhpe/pL8TweoxDvTW0XerBg4cYVD7SJxh+P/jwAz169FAHGOnd7gC+bmNv9DU9ewoXoD5BzIikAFSQonfQjSySQLKAiATwkzT67bkF8yJ5b8PktZ/8KpCk4pJHvka3ZGEOFdfpo0fD2LgzAru8xDk+ImQeMS38IoF52fRr2ej0KIkql8sYErWOLsUL/zlP0UmQjS18avDYb9FBNoyx+dP8eMGae4bR/RQ+Na/64N6bxhXytGUNcz1mPuPUQ2OHC51RUq3HOTwU+krm5QhoBBLOb/722GR4KJBrI0HJB49a96mR9znlQgfjY1xeYvSwccN88cc//qG8HOAvNf/4xz+ygftcT589w2h1rZ42aapQYQAv93XEq0NmtsWwM4BHRMjtm48z88L4eK6P0MjxEUn7K6OTOa2pG02aURZMWI8mhI1rC/3P2WTaiGcjxgY9YI5u4E0vHQG3K50xl15i0HH6KbQ9Z+7bKNN6HKBbByiklFNp33jJEZIiQg5XdV3SIqUSl6BfRBQ/jnwRkqH4Q4ooD0m4PwSF916lx20+/UVXDw+67x63LXxi2PvdT4et85qXrjB02nXYZTp40mPjBu32jKXjXM7pzuf8BZCZrtfGuw7a97Tb4rbIsTV6o9tpoavdNXq2y7fQt0cX93iYJ3Maaeh6Hn/3HevBt2WcnMckG+CfLfPC6a7DX5Cdnr4sX5n/6n//b/3+D78vb5J7HAfat7x759EjfYKB99NPP5Vl0TvvvKsHDx/oPYzDH374kT5GRvlXCo6ODjXQP8s2G56/w3Dnun3ANFCX55TnWekL89J8PMC33LLLw2QaYYwsI5bhh5p51bB+TZpaiT729HkLTdY2WsKXppHpanr6QMQv2Lj9Z0+fyodYNxyYbBm7Fv3e+QxuM+ekhrXQ/fSaN0W273ncbs5ZESEe+v4Veu2v8Jtei9PbrpAi/NAPXhGhcKpdQCXkGIB2zBvuj7+WffzksV6wzpg33Cf3zfzj8AY6bxjvFj7sGRuTtWcsNtDMNHF5j/U5hmQf8JgPC02h1QCvJGhtnWEyaaBTLaNiGrt8Rn5Yxrg9871lquWa23P84eEhfPJQ76Jb2Dh7n73RBPrSA2RaL7f/4sVLeazMqy+Qh5bFbtPlt+DolwgsD/0vLL6Dn93OHq+cctFl/LKKf6nELyJ89OGH+uD9D+QXp95n/Xa7XkuPjo/L+un9jeveyxr3JyKUAPmCtnYiwg7LwS6CUMkDAc3DlnHXnuuA+yFo2yDHLE8H8pgOz5Hfz54+0ykG4JGum3K4OJDXczXCbQSyr9YEHqyrhlaiyPQt4zYwTiCgAuVhXAxkc5h23JZhzOQ0wxganw7vwTHoGxQfn3ju3CWXH677Tvx/lHekzq71gtfO/3d03OwIUGxHb1PRuCmQtSkp5awMeJ0fgXDKI09RxvOjzMX1RtZHzS+eY44vdcMPHkOyFsoPhN3FRB0NMs+H5DYA33/wQNZBF+inNfPRk7FF/q+Qgz6cv1rdlF8cWTFvNpZz1NYbUXAUMACBHK2oczKb62B5pCOMwCf3H+jk/kMdA0cn97X0XCFtdrBUQ74anSA3E2XKJSBPJ6pm05I2mS80Jd9ssdSMPd4cmC0PNeHgvUJXiGainn60EdqiF/or3zVnTysOUK45e/KXwQXw3xB30w5aA5tO2oD8Fmgp57J2O/ydouzF+ls30VPHjTCIMO0NgVvyeMQYP3KZzj2EtgzskW89tB5wB+LugksUcHzJU0KvHo4HPE4jjPWPfilSKFdV4QtQkK8xexA0OEb49frlTDCFcwSu6K/s7nKNcQQct4NSZOe/zXu33N6/yzj28/U6Srm7dXzPTwT3m/nGuug7dfOEPmSy/6+EUQegjtIQOJbb4eJ5y+Numv1vwp0iJL2GLzg6NfzYgaMKuH3nt7tLe9Mh+c2ov1n4Lk5vVvrv1a77/WZbfy484jI+TSrzZwEKug9vBbIHPBlwf5R8gQ/P7mmfwfxEVnsVoQLC1e4q+JJhHFNYj3iCRgM2so+4komEt9wu95bo16LeVtw1vwKwJMBzbJfSBF/5qeBumGSQ4nkn0l4QJt6+sSaKvYqiNuO6B8sswxh2McpQYB8mhrJjXI8O4XWmQ+b6vMD+shahX1jXumHPccXZzQWGrQsMv+fAGfuBU+Ds/FSOv2Zd2aAPtpaTmXUNPSdNGmXOj2rk/GS51C0c2o/8Zw2YLhfyOlAAQ+/EZyesJw3rwgSYE3ewONSSvEvqODhgDSHPlHqbZoJu14zAmtMA1o+qqpbXWK+NppZ1YOujhrX38eyXIkLWM5fUeXx8Ul6gmh/MS5z3wJCKPXOnHrneQx/v7QtdOHC1Xuu6Ck2KTnwh10uV5dzLHwD4fKysw5zH1HWjiCSnB26FzG+auujKGf3YeNqtwDtDu5zRF1gb4IDv3WMdoeR1uuQJRYzhTNmIKLqhdUl/8Wvd2OdZty+Tf/utvv76G9kI7F9dev78WdGx3V/rpTW42nh+dHQk/7sWu6a10807VK/xGnnHewjruf6Y44Kzk6ui667RYVv4S7e4RSQHJIV8RYyuCAdp7o9pcAupUoY2FX1yv5yeUlai369BQCtA1BcRss6cyRfERdAGEBGK2IE0+jVegWNId9KJkuOC5z6+1AsuxqeushrOpv1LqnV0xY6UsbvE+ko9Z+wbDL7rl89lsN+/xtpj/LWtKbUrVRiLM8bfzJzNMciQJFobJOJ4lLvn2RM7QlIXWaoaZYy/zQHzZ4EB1YbfAseqMQAn7EwDtOsYMM/hLXvfzfWF/NWxYY0heHtzydn5jQKjauJcvUJTyiHwEPSTIMUtiMtYvYoI2R8KyYDDXbzjo4T06gp6BDAePfgP8HhwjlTNl5oe3dPB/Uea33ukKYbgmv5kbGQ2EDvvtpda7FQ99OrBdYB2/eZK7epCm+uXWl++KD/9PGAQTv7Fz2GNvW+j4Kxf9EvQWPTtFS6CJ+HbXYT7tYdd1GtOECq0wBV9HUog4TVUUqpHYExM9xrcp/Rhjm0jebJYcBSXweCWqCSlgMgjRIRASS0CyUJl6004hzcRoZyzqqpSXRvqEo6URJLedo3dcnfelkrcrqBzFJws1Eak5Anl9lKmftogdxF8Lbhs2ShsLdh3hwMRAS7gxEDWTXMraCNCvryIlANaFg+X29KnNXVYYFpQWFB21OW8xsNuok1DBHWAYKmDNt22/QmaGb+cEm1n5ZQLzs5OCSUqyUCKQYkJmRj8BOMkNji532B62aqxCQYDUoKBuqtT3bz4Ts+/+UxPvvyT/NXv+bPvtD7HSMok9gStYaKaegqoU/nMH4YKmHHgsK0DtuBYFj3Gr/NCMQTslrTtQ5t2UDuAWZ7IjHEAg99/933dx3Ay5xDMi2OfBvJ36oZOPbj2GGe3LLYbFtvu+lJaXSuYwDWG3yk5p/SvjlZZrRKQd/4Kfw2ObKPoZ6eGvmfqEnVsWaSvnz3V+dPvgCe6Pnuujj6KCZXpT6KcyC/6auwhY+GxCChbQEyaHh5t1XGg5nQvrv76bcYGz4dhDifyGnDIP2iAvxw2DzdNLS+2XkgalIKqquGbrJxTGcfSoCt2YY3tuqyhp83OfAitzQ8bNrKeKy185UVZOx52cYOrCOhELQTBwwoJIsi8NjiGDAwTYzNoAx96o7kGV28eRwE7UWoOVM2WamyYm9/TZAEs7yNgT5QmSzarU20wym16RmLI1F7JQlcpKwWQkjLtJPqSaNO4jG4okZbIF7hKIePSayj4tORvo1KXGw0IyZiCB8pPc3SsyfGxajbQaiYyntte2nYD81RUk2kPPOiP+eeSg74zjP7nwJrD94GDzQzdKmhWwUs1BwI1Y15D2xr6UFIJ/lKBQiUJnEbA++YdryJM1878j/LYew7QB9fQkaX85Dbjs8XfM+aB4aw5PNKMA4QDDhSmuP5fBZrONNS1OmjS0m4HHr264hPzVszhoV9p6FYYGW/Ub681tMwNwpk5nUmr/HLGbh5AQVXRsxj0LAZ96VtQZ1CnXeEXtYPWT7r33bUbirGMB87zm9oH3EGZ+FqR4J/smThhfCpt2qxNV6ntG/UxV9RLpcmx8nQHsyNVk0PlZqHIUw3RaFClnvrGOhOoArSj27bFNcD6IxAot8diyzyxrN0yZzr42nEt4+24589f6F//9CfZ8GuDkt/+88Fux9jVdaPpdCLP1VIZWNhvBfndd9/RRx99rJ9j+PUBqhXbmnXJbbW04/wpkiwHJhzezlDcG9aGiChy4/r6WjaoveQg1+2tkGnGK2JHS0n2RgRu6Kddww9kG2livPbQMS9MC8sSywyD026YFxcYr15gnLKS/Oz5c70Ax4udgWqALsYmpaS6qTF4z3TIRuTBvfsyHX75y5/rU4y/NgL7J6AXKPtTZGJVVfLVMcdaxsNtmcYRocTcNz6XKMpu04bezz77vHyNbf+TJ09lxf3i4hKjzI1WGHG8ZroOijNGUxTze/KXdONXvx/LB9hL8DLNc863NDSNCzCWessVEUqAuEo+5io3fKWxxI7Edkq88wHjbcrgI7GkFddxUcqL+UFUqcjuqzy7MnZIYLSEA/hJdjLaN9YUY1+M4w5STtAw1MPbhmHoyZOKrlT6rt1F/ijeKPg47yvo5DGw3GrhDRuGtugo69VKNrj7a8sr1uDLy8vyooKNFmfIUW9wrMN4LETlVc6l3QR/jE2FItEevTGvdcy7gf5ESCWPO1YyiuLBIxQRpIVyTkDGn0qcy7kOt9VuW3nNMz7P4dHH3z0uBpGzs3Nt0bPElWg3wmUJUCc1yzD0g/rSx1aer6CmCXPTX/E2yFy3G5Szm+mPIaWkHrxNL2qDR1Lpp/NPWJc8182TpsvzZ8wZcLqCn13vYrFQTkmm5cXlhWz0tRHbeZ1nwzrUs+6ERL2MN+PocRhwE3i7/Zr5U4Ob55FxiQhF7IByETt/wt3B9/KRRwoa0J+5yFNy2B0hKBfB8y8Aj5fpa+igt2nnOLsGj6PTPI4r+Myyx/TwmFo+mp6WFV3hmR6MBg2MXUu4AHLWX2/5J7Zd5gaZahnvug2d20Re9YDLlfFjbjjc7eLEmFKxIsKO/AzoZ9olXEd6Lvjt7QsONjxup2enyKAbbeGzs/MzDg++0m9+8xv96le/0r/8y6/1+RdfMEcu5HqODg/1AAOED0Ask97/2fv6mHXj448+0jvvvCMfsKwxcPh/DftLTf8ssdcDG5g36CYdfGGatfRltZN7ptcW/nf/nBYgXcDIAjmn8msItmwAABAASURBVMa+DXxT1h7zjvu/Qo82nTx3IqL01WNwSb/c/tdffSm/WHFOn9xfj00LrY2DaZEr5hI0SSnJcrXou5OpPG+m0ykHUkuNMn/kd1ApbdCU3gSFU1/BG8FXCXsfGbh3oVe+XcQbTlB9EGfA8Y2c4VYP/5hu7pvpaFqYBoY9TVt0N/PUGbJkDc1N48I7Lsuc7OA7l/UYmV8vWBv98+5en0zf5+gU5evpszN5n5dzBb0mSikrIgoYpZ6xHaEvOoH53XPAYPwSdLauYf7xywQ21pbDJ3SJoALj4DXTcqTIwMeP5QOszz77TJ+h03wJHz7FkO98EVHanzBePsT69NOf67//9/9H/+2f/7m8xFZkVJXJE6ynE5lfP/35p/qnf/4nffrzn8v/p/qAg0frMsZrnDaDRafKFaYuYeaX6dtDp5ySckJuwrtb1pIVusX11TVzZ1Vo4BcFJuhXnoNXrCvPMfz6hbOnGH+LzsHh2er6psyzvu01QH+3ZbfHb1k4RU9u4PGc0A+J6+BXj9Uo5MBpRNTFAMIF471LLntJ+fH7J2X68Sr+Xql/I1TNX3uU7X8T9ml/uRsKCo0QikiseQk+ycrME49pXTdlvni9M6+RvazX5uMNsrLlnKGDp3p4zWnOk5hbhkA+KSS7mbXbOqr1zwPW4MOjI/TEE4y293Xv/n0tkc1102hDfWfw2kvkut2L6yvdsCZv3UapK0mJHWHYBVfjN53rAP3Sht/7Dx/pgV/uefQudT/Q8uhYs4OFangz18z7qlHCrScz4peas987oO3Z8lAT8k08r/YwP8AwfEA8wKF+RRkOvNTTfqck/3LUirmw2g6y66+Br9Zb8N0SbrVm/+t9cAsRevL3YbyzenAfHBehYecfQvKqahgI2O3JM0gy4BR34Mns060cHAaZ9j1zfGAMClATseQhJ+nDHshDJDXsa6RuvD1zdczjViTQKo+EB7SK35FkFSUAbieQ7jgDMd+7S52Opf3SLhl3XscWIAp8inf3cMV4SwIPbmdwXXYNjiIH90DwLwFj7/x2ASpyvXucRpd0PGP86O8J/zkY8+/rvOu6jn34rv9tcW9Jp5fkLM/RBWl6PdJzl59Ux+I4Gsfxr8DZify73rtRLG3a/zYoif9JHiP9BhnPW5SGW9/rnu/F70vtXWcnE3xjvjD9xxQ/Dbt0J+AlJ8+/3z22xxP8zDB27rr2vwljP8YyPF9DtoRLJbvoErHzlz6OvGj+LfXs4vZhx70devXoZV5frAe26Hot+qDBerp1s0vWinN0u9PTF5xLvNAp58nnZy+L0df75BvOcjacKXacJSuFMnu3inWmRm+zrJ9iYDX4zHtxgsGHdcnrQMU5SbYugy7dIPtnrFkHh0sVoMxieSjDwWIpv3g5IV/dNMqscyklGbxmOn7qtKouJLUOenl5Jeuzp+BtffUKPcy6r8v6bGpJ/Uu3RbsNOHgd9l4+J9Y8CZqM9OyR59ZNrauublayzvuCs1Xviy6gy4azHZf12UvRW1kXHz16R15rp/TfdRvHCl3TbY9g3HPB331I0CwiFPEKQOEHb4+j8fKYmSUiouTtd2uM9YYz1vbnGHZfgqvH6+XLl+WXjqwv+4zp8ePvyliaLt4HRAQ6SCOfX3lPY53ZNDfuEQE9unJe4ralsb2OPaXbukZ/OD0900vORy45M/G+rYWPjJvPCVLOSjmXcRv7/3Z/SsQDKZk+AGWSw8UlvI+P0Z+T3VDCjQhF7MD0BBKgkCLiFSgcIV+MsB1ixriwj7wlsjwcI0XgGjRehQbwBUoap7Qdxt+Nkr88XV/Kht71y2e6ef5UN7j+Vdntxanaqwv1qysNmxvJhmLOBYOz6MQ8NcRY9e1zwGfdpBepAaDvK9dK9VQVNoF6fqhmcazJ8ljT5QmAn7i6mSujf4XLoc912IBa2m1vzmXoMJwOGFED20+AQ2LOjuCW3OJASSnA63WcXg9pd0EWfKT5JhAR4hZPRfAE8Ehp7MPAHBV9SPShMr7g3hzeK/2oF4fKswNFM5G/qu2ouUfP8n58ANeBs/6Oc/92faHtzZm2V2fyTz8P2PMSaQkbQcZmF/TJtBVlC5gRd1DGjr7tXZr4wTt2KXYNY3CkjKnUa/SLsbG+W03mamYLTQ6WmtK35Ebcbu+JCcM4rF3j9nceoJ3wtRDuySMqNUPniskA41u4GDJ+x0e8QkVvuQbHlYc9r8ClDNqVd/t3ISIYI0+oJOczLsbPE9muw86fSr5cJvMeL+OWk8u6JD2k0wN9djkLlw0HR97IbNgUOzygRJcy9Cki5Lqdd4RWdnvyDK4HekUYtwx+I0SEIoUUgEIRUfx2YLPy6XVhajMExqEa5qiYoAnGGa5eqD1/otWLr3X+5EsMv3/Sy+8+1wXG4M3lSwkGa6LTtA41lZgMXTEgBfjQMxWcoG8nqaWPbdmADPL/lPVGxG+jtkNSp0pDNVGG0ZvFkSYw+vTwgRYnD1ngjlVXjcLjjaAMNmQVxt/YrNQhKLaXp4W5OwSKmKwptkpVp6g7YYXWkDr14NiHp8cAJiMkaGWoFaqJqrpBiYOzgYVrw+HOFQc1L58+1vmL51pjGO5ZtMOTBR4cmGAMhAKaB/X4puLiDNRn6Enr4FkfJjutqir5MGx+MJe/iKsbWmYQPPYhUCXdi+2CzZ4PXA5sHPFCzcFuyllUq5GeA6QFKOty4rJLTDE4m29WHJhu2KRuOCQ0T/bgTLbd7Zwj7A2/xY2BJnZAPwWEeuJ6ykE7+uzNdUtdAzHsCWVo3U88gw159YFqjMDTw0eaHv9Mk6P3VC0eaZicqM1LbdOB2jRT+T+tGO4CSFHBNwmIAqAh96cAD8/jnEmHBhGhiCRFaEhJPXF++yWmC6X5karlserlkYpwnC/UsxnfUqbVIPeC0kqhYioMlJEt/HP98rkunz3WJcbfa5SAlgPPCto1jF3Dot3AdzVQwb8ZvkZQlTkTGv/0lit2caPr5yuAVGDDEIJRH+BFUge0lNkCXcoamokyfDA9PtGcA+KDhw815VCiQREL0jr63rksYzQwZwODbh5WSn6rp71UtBfS9kLDBmivpO5GQb6M0ddQDS3G3k6ZPiUGM4FU6oN+QWfmYzgs0cP+FvQjFyR+PZX+UFB7CDx7kBg/j8DAnFctaUrUDJpM1XYT5NlU/TCX8qFSc6Q0PVGaHZPtSDFZKpoDDfVcQ27klwgG6h6oxXdQS0DXW4A3wwm4JNlXYHC4+ER7nTqUeM9Vg5X4MxThJ/DDVxx6/+lP/7r7cvBpMXYFDJTrrFwloFJVV/JBpef10fGRHr3zUB9ygP/xxx/Jh/o+lK2qrB4ecv1uOzF+VV1rMmmQCRNVzP0efvO89WGnlXAfGl9y8Lm6uZGNEiknJcrR3R3mfztngDiD8WNu9xySWmaUuY483CJDfOB/aeMUm5nnL57JP43zAiPwBXNltbrWik2NyxijTF+bptaCwysfDL+DIeP993+mn3/6qfwltI0cJ/D1bDaVDeDuU0QU+rifplFbxqNVi7xfU/cFmwd/9fPV11/riy8+x4jyOYaVr8HjOZuMC5luxtPybsO87pi3pulyuZAPxt9//319jGHlw48+vB0TK+vG96dB4aK3Zi20M/3gKfNhgfJgjttlwIYChKlheA1cmohdOtX4FlU5EhjTxzJ+UsfojPlAi6la/FShPRAtcpag6VDXjWzoyTkXHrLreLslU6mBil0wcAmbT3vzQwHLf2Do4MW2jMuWdXgLrdfISo+Rx+DGRiQ2NTZSnWMosutN4DXxW/QajwtDrZRTgZxwAZCVx91zxBARCuILDozlgJza98fxibTXIKjH8Ea867rGSGDD6iWb3C06VYRU2g/KMJcDNyIU8QqMz8B8cPmIYJ5Oi9FsMpmo0KzQRwpJEaHkerS7GLyIgLezPO+DaNPIMsVzxhtMG4Y65pl50ONwwxw/ZUPoPOfMqUI35r7jzc/WJaiGO0p7Cilo0/1omkaT6VR2M3NPXMa7Q55YrtlvMC1Bm6KhFEl7+gX1RCRJVKrXL3PCPmb0h8xvIu8Y1l99GR/jZbA/IhQxgsOOdx8sA8xn5q9rjLiX0MWyyH7LpQ3yybLKeTvzKv12WYPjV6ub8jO+prnrWGMksI5k3dplnK9nXS+Tjk7Z37sOAzxgXPYQEWpq6A0fVFUNvoliQ5kPrteHHh4z1xsR8HQv4+tDBH8F/Jvf/Fq/+91vy3ry5PETeazdP/PBIWv7vfv3irw6uXfCeNZFrtno9SXGOr+B/pQ1yXPNOHfIRrs0wxj0yM9WW3TUbaHHpoQH94sMCTDfTlhvZhgeLHvrphYdKDqjy5g2BtPM+K/Wa5kP/dKND0CePHki827Jw7wv+QoOXaFBRDA3ksyDTeHJiRro5HXx+PgYQ/f9Agv0Ws+XgpsguL5/xfejXouhKaNeQHLuPYwhce1j9q4oVPx+lPSQ//CON6gM4MP0JRz0JSsS/E6E6dHCD4YtfTcv+ZDP7hp+8hg6z15mdKxfljVr9PD9T0J7DfP8fv78ufy/xDyulgeuw+XFZbpEBL7xjghFBGPZyzzrus5ZC12XxyEiilwqxqt79+SvgX0YtcSANEUmREQpd4FM8Zfbn3/+efn3FV5Hn7N+e27knFVPGnncrMdYh/ngww/0D//4j0WPOWLsPI65GOBq+aDO4+l13f/KwS92+YWuR6zzbvuA/U2mzh6ZbZr0ZQ6N/Rl2tHQ8Xpmeni/u14p1xDwleNZrlXnIpW5YO0ynpxirTbszDutMM+NumrTI0YEyKuuWNLhixtGyt6FfrivngI6uTQrSnMdjLV+Mux2DvXugJkf9fxvoTCELLt2m7//Zu2NEdziCOOwrz0FDzok1tZJ1S7+4MkG2NHWtnJJ8ee55HnXIpA6eKDIcvhiAMpbhXOVRgmMolKjXvHbAfuvo5Fj+f9cGy+AF+mNFG97zrpGrK2Si15wreNLglzzWtNdaNsDn/orE7Bcpq6ob5spc88VShxh1j9B5DcujYy2OjnTAgf0UWTiZzTWZv4KG8AgzFRd53RRwngPNDpalzhnlZ4uFGg7ScjNRVI2UKvWR1THS7cDcZw6ukUUrDlsM9q8xEBs2nHd0pOOogCSCo59hcJzDA/X0pA3UOQxjHrt4zVIFSMb1jAJI7PdABQP+H4WSR2XeljoZrwGw3CDSVQMx8kEkgYYkaXQpEeLC5fm9u6QRu3fxgiG40t7Oj1Nu0HzVXIl5/eEWfghc4T7t9VJ/LkQp7tKwXbIbjz12xSVi2IHDeHHIbM+PwJhEPiP3Q1CSeYyZd/XukSD+beXI6xRyvUolgmi6AXUZu5LAw3FE+nZo57rkfxzcYYX/OCT+3i3vx+duuxGKADTCq6Rd5lcRfx+fm6UlnJEP8ft2+G1gZnK887zmLxFveZTM5eHsJYP5cwTz7V3oyXM3PBRdvmMv2iJPvXfYsh5s0FkM1kVDmOnNAAAQAElEQVSsp1jXt65V9nIY+awjOrzXV1r084E9tKB7SklVU8uy3fJ/yvozXyDbkesHh7jocAfHR5ofH2qymKmZs8ebTzTFPz9csIYsRyDvwXLBenKgg8Vc84MZ686MdWGimrUrsyfMrEfJkLPsmgreK61Zz7yPMt5lT4Xhd7Vay7I3k3fKGc1isVAx/oJfw5qbUyq06SGc83WsfV5ze+Z9xxp4w1728upKBhu8Xb/XSb98W3HOtaCPXl8fvfOIs7JH8jprXTXlpJyAnOW2rb/ZHSGBd5IU+vHL6W+CSn+M6wCOA3i3rNkeN+Nq/C45G/Bex/ql9zn+VZxvv/1Wdq13Os26ZgK/+XyG4ZfxYc2eA8foDMvloZqmKaiZHm5LlngQeqDNlrMS88i+HfOH61yxP2jhpwGcIqL00f31uZhpdetCtxIubi70MS4BPnZfg4BWwGtphEse3EihCEC0F86LSz0RuIQjQipuUkSMoNDdKyIUsQPhAk6PCDuERtd0MD1a6N1jXNWWc+gN59Grc7UXL7U+e65rDL/XLzlbPXuhLWeMLXv8bn2jnvllHc50dKUDtQ7oIoPgvx30uD1nyZxko/MkFX+qpGqihF5Uz5ZqDo7UYBOYLDH62q6EfWk6J97puVYexHk5J++cMw7+0hdjaXdzqmF9qvC/SuTcPHFenpi3I+wwGEZ3j59dVFawDEC7KyRoQhMCdUkhgjh2R9pHobXDoURieCxypagaRTNTwraRwbdaHKumLzYEV4QztrJoprLx13UP9L7HRiPseD7vH7DN9djwOhuzr8/Urc5IupTT0AyV1Cqgmihn/HraHgpIw+6v+OjnXVc/eA3U58SBhwFndzs0kDqkXPpVgXdT9NwD2Qhczw7Ah0bdEDhQLBAyfZm4LRPEk8/C6gbm8KQ1Y1m4eQLO51TSNPIESTQgNwTSww70114gEjEOTESUWvZ1Dgg642BoEYBbDgVawOkpZw6Jak3AqW7Ai3BOSRGhkHsIDIZBEVEmcyZPSu7zQJ87oJcURYBbOPrAZjKZSMRZmJgGXlSuENimi0nn/je0V9eVUhrbG+R2RH0D9HSICNqMCHGLFiF8h+GnVYJx6mGjCoYPmGVz9ljXz77S5ePPdP30C61ffqP+5qUSBqaqv8F0s1H536G5Vw3k6BWAgCFklFSYin4pZYnJpqqWUq1elbZ90roTEIXRZ4f3dfzoZzp59L5mRw8UkwPSkm5WrbarrQYOWjKHyA380CBQEpuwLYcBhu7qXNrc0JetctUq6lY9bp+26lIPDIA0GtygQ5gOIr8QACHQV2bHk9kcZf9OEm210PaGRfwKo8eNBRNCacDwLARBFKC/9DIkGVQu+wCIm1ImPjjkaDmY28q8UtH/A/h1sVjIB3ERUeLrutacgxPHL1jMlyySB/sFF94wv7XFGLNVS9/NZ6JteiL7ezZRFrSeJ+YLL2prBJrjIkINByFezBsUjkQ4KGuQrxgUzJUC6qFJR9h9swtYSNDfwUB6TqGqSgxpsFnsGJ+VLjGar7cDNJ4qTQ5VHzzQ9PA9NUcfqD78merlu8oHjxTTexjvjjTkuSKRFwNwRAWdEm2KtoUfGPT6FSEBkcjntutKqa5pa6aKDXF9eKLJ8QNNju7TzpG6eqpVL91sO3ioV5B3hmJ0AEzqSj20uWLBOXvyHYbfx9r6S/brC2WMWZm0jGJUwWs1c7uGLyogQ2PzSQK3ACChxgvc7HGcdn7jau/edfoOIkJVUxcI+tJTYUuFhi4nJRSM2cmRFg8faPHoIe5DTTH+VsulYjbV0NQS5SKHUnQsf1vVWqkZbpRbDL/rl9IKWJ8yJwiziAUGYn/xmz2/xRxB+GcUkwzOuQ/4P0N/oK9wKyVqDfoCqhrntHD3QAoJEa9cUkgfwwrJQLJ8lSCBiCA6AXmEqCFhrY42t20FXzfqB/giH6lp4J/5O5ou3lE1vyeYScNkoa6eqc0TdalWnyr1kTSEWxmok3GGV4O+pQLmXeLM287yJgxjRIVS5XmRmWdrxt3GTR+U/va3v9Uf/vgHfff4O11fXykiNEUJnzNP8eoaRddKZFVX8k93fuKf8/z5p/oUQ6d/MvGEA9mUklbwk79Ek0Jeq2bTqdymD7Gms1mZvzesa6enp/JB54uXL4tR03VboY4IRYR87VC2928KEaGUk3LatTMgM5EzW5QwH3h5I+OvwPyzmFaIX7x8gVHlkjFr5SsUdmTHdJzRL3/1/D6GV9Plk08+lQ+KfWh8eLjUZNKoRhYm6CM6ZRkWEXLYgJcNV1cMEFbEv/jiy2L4tRHEP4Pqn0O9xBDkddAyr+PAr2Nd6JivosLJZKL7zJmPP/5E/8hB9j/8wy/ln1Y9OjpiDGbwV1Pa0l95ld6CZHGpw/gXsH8PpAuge8Q45x4I7m9H4R/zGPMB7IngdpwB7+1dwpQp7m2sPbtypEWUR6nHc8O8NkOmLJAfBxw4jjpCVg3fZjaHiTF3EbduiLGkgmrdJ/NgX/SdTnbHMH5obXp7Pdqi+5hfzet+YeH65gr+uJINrzYEm7dP4WtvejxvXE+Vaxk3mi9zwG0P8J3dgg/ztrdBDxjwcysilAIZkrISkHPWa5AIA5FSySvRGwr2yO5SR+mbYyWSJB4RoQjygwheBW5dw59Nowoa1XWtBn6dTCfw7UQp50IH99v9d70u73x1UyvRdspJ9ovLtHD//VaxX+5wmZKXeq/RYWxg88smL148l3/+1JtCx3sNN5ieazaKG2jssinngkcDjubzBbrCEn2iBteBfhovzwmX8XhYpnl8Ws+PHS3FFUG/6WsEbhDxE+493+3dn1DkR7NERKGX+SDTrwTtxGWaGvAW3ujhP/fd/XB/Co2QmabPDXLY4TVydou8apEFLhsKFV6hDZdfI9t9GGN+vEaeu4x51gcTTh+h00BbPXR0e29CX9J6lfpDqpg/HoMZmxnra14bLN+bZqKqrsscSykjJztZXnmsvbb8y7/8//Q//sf/0P/8n/9Lf/zDH8v/w9qAe6L/But6/hLchmP/fPlnGO6eYvy1vr9vu2euDEBE3M6BiD2/94VHxQWaigj51ypsoDvmUMmydws/+WuFi/PzspYNzJPMGJhPLjAyPnn8uLxk88233+glxsIt+A2017IumG7mr/Vmpe1mow209b4kp6SJ5w10yTmpaSrZsP2zn72nDz54vxi3TSPQkfEHPSmku+A0cTka5yfdzutyEfiAiFDEHQCviBCRkkIRYUdvXiH+SNuPa1M3ioCm8IMPI9z3LXTbAOYfy7OzszPdwIuecz4YbHfzbM8rXpfW6JLmVdP1Gt6zjv7s2XN98/XX+vLLL+Q17urqsvDJwDgk8K3QS+w63ELz0i60Nh+b5684ZLM8sWsZ4XzmQX9Z8d5770HrR+Wr64bxGMDfZYyrZZHx3oJTSlkNa+UEfs2MWcpZedeuuFxngMsB8sWHdn6h7cGDh/DSDDE9gG+Lf6KPPvpIv/zlL/Xxxx/J6V7/XdY0MV8M8A2UhZYJCTyooz+mwxk6z7Pnz9B3zjUwtzyXvN8N5JIPzF5gLPeB3Ev0DR9Q3iAvNxy6uk7PzR5agYgU5RZDpQS+Hr9MXxL1DOoLrzlsGRnEifwqlyWZoQT+j324u4b/73XQYzPI42r8PXYeR8+Nuq41yljcHc863Txh3thy6Lplvmzgly2yyzzT79a/4Q4hIkIu53r9ItWUPdYUfWmOrrQ8OtLxyUk5pPZLFlP0WqaSPJdfoM88e/ZMp5xB+AWGDfOpxUCwhY9bYGs/smDLmUKHIpbAsUH3P2C9Prl3X/4y+D5z6QQ91UbhKfv9hE48RMgvBCPUlZm71WTCXnGqmrI2Fk8PFpovD3UA2J0tluxLFvKBWjWZUWaiVDeKXAO4Va0hJbV0esUZwhVnG5cc8l8BN6YPsmzLPrkFT+O/h46OdpTpodUwIAPxDwXwE0cyc1mvAdGESyYNZO6Z95aD9o9AfuJH/1Dylif0IqCBSp2/Q7e063yuMyKUAI+TfAVtuEBQXwnzwM/mVcIdU13zLl2j63i8LlngTb/Db4N9uX1aCdPOa+F94C92S227Unf9u6i/2hnrgtz6PkAbknkWOuC94zoWelGI+y1lQcgJLrEviN+lHG0gBzHUwXOMJ6MTDMQ5/d8G/1X6z1KAOTvmucOoYwTPUIQhFVcKqYD+v3sV3vpr0IdDKWtZY+h3MqhnrbiFIo+6ou94HdmynqyRoytkqPUv63Xn5xdFjzlHd75El7tmD7z2ngQZ27EWCVkYEYj1XPYF3h96vZkt5povFiNwNjI3INtny4WmPq8EpssDzY8WWt5jPXrAevTwREf4F85L+SnnUpPZRM20QZ8DcEddaqYZRkqvW7nmvAw56/Oci4tzFT0QXG/YP3Xsmcb1b6ID1iEbfA0HnFVbH6tyBXeEesr30EpcA3TqCHv/1EIfh62nes9vPfMSPdf53f5yudQhBm2fvxyfHMtnEcbJa7jbNVhvs/smpJQVEbT45+4gn94CUWieWAONo/UB99nj5fM20yLnpI71+vHjJ/rjH/9Vf/jDH9DLv+Q87qWc12kZGiwYJ59heT+zZHyMv8H6SERICkWEUspyXEpReMY8YnpbjzVtrD/YXtSiHwzwRaJMTkkZHdzlqjtuzmNde9fp9hsSZX4MIhkX6s2J9RNw/kgjjrSZDLdxY3xElPSInavQaxfBIC4Sz30e3ARwyyBk/ACfePxbdP2W+dJhn+lWl9pevdTm/JlWZxh9MfyuT59hCH6hljkzMF+CuZLgK9eXwTvT/0hZioQmDw/K7g4ioysxdpxXt4ZUacgTBYbTarbUZHms2eE9jo9P1Bwd4wIHSzXNXFVuqCkkxqDHftFdX6q7wkh6faqB8/O0Pccmds3Z+No1k7dTqB+BvrmP4gr6an+wxBEsd5DL4ECJjpAKSHYjQpEMScn0p3/pDgQ6W5pMlWcLVYsj1Riu68WJKgzAeb5UTOaKeiJl+hu0Dg8N/VbChjd0a/UY2m38bTFmb29O1WHPG9aXivaaPq2V/OUvZ+QUAJ9BfcQIUumNqBMvN9iXjuGW0Oji/YF7eFV0l6PEBLzF2KSqUU2/Jhh8J8iWBrdirFIzBadBiogdgAhEtnDZoMBbud6iqJqZzFQJotVNownKcYNrAeU4iouSMvMZ8Pgm7qfdQbaIGHHY+dM+bJc419vBoB2M08HcPhgYCJMk41DBsJU3Jyj89juOCgth6aKzSSGuUESUMjknZcqlFJJCEaEKI4+FS+kfDLFPjwj5Mh329Ihw/krOm2GKfXrPItYVGEY6kC/EX3EHfDA0zBM2bLZrdTdM0IvnWp8+0frFd8DXwDfann6j/uqZqvZS9bBSHWtgoyo2TI4NeveWusYJUuhPb61/DLTTp6SBvgV4Ra6l3BCuiwGniwq3VsLYO2Oi+ovf+fFDVfPDYui5YQeyxiDbQWsxfBxA1QAAEABJREFU/gOLlTgESByIBgvMcHWhAZwD4ZIxXGfwibSlzo02utEaw9g2WrU2AseAsBhUjMDgZzyTBONJeQBYADKboMxmKG0wbHjhXt9gV77Sinb8FfCWcN9uJMY7qGMPVLO7A3eERL+jjCdR1M9TRCnlxNhWqptadY0Lr3iRnXOIaLepm5KeyJxTUsRY30B75r0CEuNJDHiY/7zZXXMIZ/A86VjQnS/RflXl8kJCQ3vmR7k67a+B4EDAsOMF+CGpR+CNEPK4GkgnXtHTdg8JOhbNDuN2K4ZInb/oTDNFc6Q8u6988BDAgLd4V83R+5qdvK8JRuFqfk+5RoilqVLUSqoUQwYCGAAppAIaRFuDBpQN94fM0C9TvlY1maieHchv+FQIx3RwpAE+ahGMm1RpTeYNtRhzmYbAAL1a5MnN5bmuTp/r5uXz8iZSwFMNi9QEuk1YgGr8Na6/Aq4pY6jAIYMP9lpqjoKn8RshNF5kGD0893F29yBFTuCfFczvwoskDTmUmkbN4kBzjL9LDgaWDx9q8eC+phxA5OVCPf3d5qwus+BFMBK9BJdHf6PoMFBuLxQ2+t68kFYv8J8piEvdNfy9UoYiFfkrhH8eWuJ6jUbtxBxI+DPuCDEkRfmjCeZNaCA0EPiBO17Fg1oJMGqiEDAmxhAEDUlSJcEvGmoNQwNMFWmhqj5S09xTM32oyeyRqul9BfzUNQu1lY2/U+ZyozZygT5SwYzKqLsrkODXpJbxcXggTreg3RUBHimUUlLC36LA+n9y7L8y9c9tfvnVl3r69KmKAjh0UuImf0TIV8qhGcq5D0b9xcxHn3wkGzwfPHjAwetCdVVpCx+t2SRYTleED8g/YRxTJPXDoC0yxsYebxouUMZ9IG9lccVctnyPCAVtur0e/huYmxDLwb8C4kfLpER6BHj1Mt7eKHgjc46B4AXGKdPCB15WYi8xvq5R1jyfck6qqlzWYsuw4+NjWUn2Ty77i1sbfv2FkOkyGn8nyvBxlPZU2hugRWlfKjJlTf/P2VD58PfLL79EGf+iGCP8U74vOXi73h24t6wJLXN2gDYJPJpmwkbjqLT/4YcfyYZnH06/8867WnBQVlV1adt56a1+8BpIKcCDW3AZMa/dpTz0MnM5SwH6wV3ylXDxhQYyFyC8j7dLUMV1OoHiv+PiLbfLFg+Pu3nsNxA93tRjfAymqfBUdS0fyJ/cO9bx8TH+KeNVAVkVNMuAae+ujP3c12h3hB6+K4Au0SMPi/5T3K6MV4ce5LHYMh5r5Oua9XkFf3juXF1dszG+0Bl85M2Pv2y34WJFHq9brs9tR4RSSoqAXhCxp62iuzA3B9pXuUIB3xhng8fxTXB6Ik8EecOFkETUNwAO0QB3qPw5D3mTXWKEaxxyzsrwdMZ1fcZxX36A1zyf3Vcbgjr0hojQBAPxbGraZqbooA10uGJT4z5fsOFeQw/3xziQXT5IOD8/w/j3VGdnp8Vgbnqt2Iz4hRHTZ808WCMjNj5cZj3y+HiuNXVT+LhpGt2/f0/3kTlT2nbdHfRy3Rtkj8sZTxsUPUblC3voOkDPwfTw8LrQj8CbWd4M/0jRH02KCFXIRPfBUNd1CUeM4+/CEYwSYL/x9Ti4f+7TGnqaRqbZHhzeQC/zomntMsZ3gFfNa954W3aZJ8cyK7meNXR2WbtbDsldtvA4tDTdDD10awl77I1DRMg4z9DbLNdOTo7L/PJBxxxDwYSxaZBHdj1m7oNxO2ce2OBX/rXAb3+r3/3+d/r8888wBn4jyzcbXL/86qvyKwdffI7c++ZrWe4a9w5ZZx4wf7+CBNuOdIqwKznNbU4mjaYYNDz/p8bJaw883VKP++o381f0fWuauW/MX9PHb8Jb3j/F6Gwj3CV8bNq7Dz1rocvv6WC5MJiXSKzqinWgYQ2vizvn8Mnr4yeffCyvA8fHrO+Ms/MPjIn7EpS7CwSlfYR+7ApFvIJ9zrDHDyAixjzEBVDuWw8h/KHAM94RMc6rGroxnxroV2QA8ca1zB9kXcd+xHxyhWzzHL5gPfT43PKQ6el80LQDzI836JhXGG2dZ1Nkw5X8rwuePHmKnvGEw6YX5YWnG/Y4nr/isizaA0H15kHqLWNHvivWQYPH0W1EBLRvdHuIx5pnf+NxT5kuDPJ+wXWNvDtjXVzAIzNFRHlZ7RSj7HdPHuubb7/VC/wt+Pug0vztX9OwvGngbfPyGcZv08D1Oa6B3xvSPK8jXp/HnofG33QzvqaFaea5bH6ICHCQPPdsHPbhnI3DL9DRbfx1nzv41nXQETepYPUMfBSVAW9xIwJZkgt4LkQEcyIp5azgbyxvjPRf1386CnhcDG8gFmM4GD/PiZwS+ktmjCvVTV343jq31/IB2dIxT7wGmm/GObdBr92ir7RlHvXIrAH+wWG9lqhWrjflrJSpFz724fXh0SEG4Hs6YZ09Qn7N2aPVTeOSWrMmr5jrN8jQa/SZa3T9G2B0N7q2kYD0LXOop4GE/jlBDh9wwH90fKIC9+4Vd8EB+dR1I68rDsmqyUTNdCYfmFWTSXEb1popB2czDjHn1GGY4c4WS02Jm2Ecns4XatgX15R1PbmeSLlmv5i07QXOndascTfoFDerjYyv14CVcQXWwIb0DecgLbqNwWshak+hk0em0EwqNCg0LD6H3wAyms49hT3Hfwr0HjvateuyVE1LUkQAksJtvGp1oGe39cpphqEUK/H4jLNjSSbk5wiv4u1zGQCcS7k77j73mMsh53ONuKVGUsg/Eugv8buuPVBu7/0B1038QNIPRLvOt4GzE8/9fZyddhdKJnr5qq/Gw7DPVfzORi5TZR/vYInGY9eA9zb5vzx/ngKFZiXbzmdi23sXSvrbHkyWH4gOJlJESAC3fJWq/XCgDJQbIWDHYO8u/e4cIfon3+YiZ3Z1I/CkTp6OBvY58P7Q/TeLpy0a3velL3Kq12B3Bx2y23sw78v8Utr19U3Zq12hE19wZmMdyHDBHu/K+h163vhC5LjOeD6kFOiVif1CltcqQ8N+ccJaMEVHns5nGt25phhgJwev3NnyQAdHSy0x+B4CdheEZ8u5JnPWBYy99aRSVWdV7FmrBj9uJLdM5yT17Pc6dNaV1yl0RvfBfbKuFTmpmUw4F5hpQdsHrEEHuN5PVuzPKC7Tp0cu2zW4Puuo3ud7L+9zK+uta+rfsIdwusvOqeeE88sT1rjDoyMtWeMOFgvamkKLWtl40n4Ccs5y+P/P3n+3yZEkZ77oa+4RkbqqoBqN1mIkyd1nz/n+/9/de88uyUsuxcjWABqidKWMiPt7PTKB6m70cIYzex7e82wiLFy7m5mbm5u7ZRayw5SVUpLvviICFA5A9A8+h3rfDY37DvpNc8GRPdk2wYsXL7G9n3P+vsAWf6lvOGt98cXn+uKLL8qfgL5mjt3WtrL5MWNeTrhDOT72PcqUOa2APOAaSYl5Nt45J5ZV4oy/0w38vuAuyzLi8BoZMe/cr0mJCNolmXb7sXJ2n4ZMnudyiJuf2bw5QEryPWJyaIghHeBgeJVP+jv1SOf9mK4TkRQx4FDS9BURJS8oU0iG4BXBm7wIQqcNQbHTADGJvCIjyIvXTgF8JtvVUqvLUy3xLS1Pv9XKzt/z5ziDT9Ve4cdZ3Sjhh0qcLzN9VuBZFVorJXgiJXb6PQShQZnb3gPYl9RI9Vh5NFczO9J4cUejI+D4rkbEa2ykPJ4pVw29JflbcR0y2+JL2uET2F2fqVueKW3PVXVXqvB1Vf1Gw315y/14VyDAJNBZUXSkKdarT0C/9lBYotef/nWUGDWh0TxPmbnbQzgEvzyeq8L52+AXGy3uql4cK0+PJBymqkfqMzadeUCnXm8dfMPzK+1WanH27sovf+38vVC/vlS8cv5uoGEHhtxpQwfNoSKApB6ESxrapBIDT8LYA6khv0R+5NXT91DUl4C+wTOhS+pmrBH8H01magjr0URRNQpoYTakiFDOmTDJRueWheoF6wUTCGbTNCiPiRwm0r0VG4filoNhi6L2ouoL8rr1sZJ/DbcKfhhl/Agm5jYwToKAiCHfjTyWL5R8ODaRGeKa0YhLj5Gqulairut14GJ8DGhRZ0GbgFBKr/sTn4gotNd1VZRjRZ+mUXw6aDRkFsIYw36xWJSDu/lgfhnczm0iQuZDC092HIJa+NLDJ+OpYPoSUEJe9N0jOH230w7n5sXpcz375iu9fPq1rlmgu6szBYKUEKi8WarGSVx3W2UWagBiYffbNXIHOM049K6erltgB427SDK0KaljbntoCCY9l0PORDWHmoaNsNkffDL0g5Z6FAhdKPMa07ZCgW/ZZJc4ADbnLFQWbXCRYlwqaMhAAIWWdq0V+K4oL4cvEOoNdNybEbx6NngRD15Fvjkc9TicfcnTcVJyPCdkkTZrlNc1m/0NFz0bFIZYOKVdadvDVoA+QRXH0xDvwT9B+6geaTwaqWY+O/r3puk+POasbJAnmmIADHMn5L4tFzE2OIbLESnnpFHjfsalHzGW59Uy6IsYGyYrLoRc33JQLvwwMJqmlvtNyZMusO2hxo/DvuDtvoKs2+CaVnAOKeKhrisQ83g3jOUN3+uyQt7HzGEFfrkea/hGx0zRzBWjhfLsLk7Nt3X01geaPXhPo5OHitkddc1C2zzRJhpto8Kxl5GTSm0CSLdymIdDKwfC8mfDldWjLIKxqslMNcZEszhRRpkglVrueq04uMJmVVUt/+pl1NAPeuTq9KVePnuCbH+jixffas3lu5D5inXSIDc+0jfRq4ZLGf6mA5AO6PbT+2XYR6jOfAvo99ApFdno4K2hl3mI6Kmjk5a1uQO2rIsNNZadtEZGOhShv6F0hKPqzqN3dPL221rgBJ4cQxtrw1+g2KIDNu1GO2S7a1dqUejbzZW26wttl6fa3LwAXmq7OlW3PpfaKxT9Eo6tVcWWcAtuVvw7wo6yHgxiACPYJ2gAqBnUECXyx2UlnUhlwKEhiBsISh1C2vTEDXK8QIKDGfoNlVpV6uByG7U65l7IQNUcqZncwaH6QJP5A+J3FXlB+QQYAw1yUauNXKAj7MAJ9tG3xDDqCyq9JOcaHDeQ5YdoqUI8IlTXtRr2E3/JyBfev/v978r/1fj73/9eT59+KxuIwTw1o0ZeP96H/G3/s7NTepB8GepfvfzyF7+Uf/Vrp+cUA5GdhkuVVTkkuI++74scjtFvdd0oowO9t13gCHj69CmG5jOdn53hiFgXvW0cDQLHiBJjidIr+qRDZ0GGDAWJH32FfvAvfrQyBb061pjXs+m0UW+czJdnOMGfv3iOgXzKBfV5+ZXiBr3asm7KAQIcTdsJl2MP336ojz76SL/4xS/0s5/9VB/ghDWfFkcLuU7Fmsy5Kvw0Xzr2Jo/rOGxSS9oGs8f1r99siPv/YbHDxE6QS3SweXrY13zY8MEmIuR90ZfTH3/8kf76r/+64GCH/NHRcdEFPWgRct4AABAASURBVFxz/x6LqB/ofsMDc3lK+RC6pUgfwn0bxowIRSRFRMkc6rsuSSc05JMaHidvQf/98qHWrXcw7pDsHbitw1e5JfHdlOuEce1ltKoqy3L5ACeh+eN5yORZpg2Wx5STErLu+qVH2ot+eBwAPdn0yST16KGeeeqKPHbIbFv2rBZ52HH4K8DF6IZ90rDFPtiif1c47K45UJ2ihy33j598I/8q2PsJnSuDg3E1Hu57R38dMtlhUzhtrkaEIgZIKSmnDN5JKV7DkJeVc3a34NchVzvCtvDJ7VLKipQA+lKUeg72MeqiP6DVadPj9WDZs2yukf0tdK6hp8gi8QTvvJcvjo40Go1kuv3/hVt2LbdON01d7IAIFd1gB4d1yTUHwhY6LZfur4zBZbJ5tis8MN69TGNm7WToighoalVhU1jvvP/+e5qzF1Z1pZSSTCjov6LLfXutuj+vlx22VIkzh711yqvKNAE/3t95elL9bQaR/s7zhjbfKX9DwnSYV3YSTtjjxjjcqqpSRAz8p03KWa6Xcir5ZBVdaHnYIYNbnNyeh+XqhoP2dYGlbRPsNfPSsrXDBnbdlvo76N744ps65rvB82pd7C/h+EtAbtfSptSnjfcHg9sWfQXPjId5P8KGnXNhYh1z5+SO/FcPTrjw8CVKgxx4zg/7TIPNYhrdxgd9y5WdbZYR/7WJv/27v9V/+3//N/3X/9d/1f/1f/1/9M//9M/6+uuvyi+HTa/5YPDYhsQ8G4chr5d1d4u8ePI9puXx+ORE9+/dk52w/nLCDTbz6cuX8pcwNlz055RUI0Pis+SiwnrXfyrYv/41Xzas2y1ruYUPO/ou9BOnujwnHt80jicjTZlDxz2253OBPJ7cOZG/Lf/Tn/5U7773rkbjEfPHekSHeF0b1zeDR/jD8EORe50TGv59v4f4fsb30sE69hpqsAsmnLMMpsd0ppRFt+pYKz06yevJ8md5u2Qv91/JsKPS69cyVHiHI+XAO6dd12AnaEQowX/P7dXVtZ48ecp8f82F1Ldlftboz4jQCBkzP42T+GzRN+7L4L578PF63yGzB3l26DLbv9YLh/PilPOGL+CcN1/MdcylnGXWcdsk1lX/+qtf6W//9u/093//9/r6q69wmm1U5awReFiuZ9OZ6qYuX/y0A/uLzz/XP/3TP+mf//mfy8WZ9btlsUYXefwR68Dy3rNu1jjHrjjD+TLMTnPI0z3k0/+PWs6pyLr/NPbXX39dfhV9jq1lXprmFvkzqQHPEvNk8HwExL+e177sRR3yldnjvN7Mt6pKspx17qPYhyR5esB9uOwQLVtfKdDrItJlnBKS7xBIQO6kjA71mWH4gmg/2NZGFijt9jj6TPU63dN/r+FD+Gpg4tR/lV8iznPkEDr+XQiS3wey/uDj+ocKjv+xcGjzlwo97g/7Mq0/hH6/9rwOAzmo6kqjV7p1VPaLiCjr1GvC68gy5HXn0Hpvyx7gMq+9w7geyWn367j7tgxZj09YN14r9x880KNHb+udd9/R248eFdn12nQ7y/MpdxNnZ+fYyZe6ur7hHLAuztYtB1K2ePWRFblWrkfy5deIM+xkutCCc96du/fR1W/p/v2Hunf3AWvzrqaUjUZcljVTzipTDZdnc40mc42nR5pyQTibOzwqvwieYevOgRl2iJ3CDTo5MZbH7LEd+sQZDGijKufq6/VWlzfrAhc3K10uV7rCKXwN2EG82uxwGHflC95ciXBfmuAroD1wZux68zrUF2kewg6mDhBltbWsg7braduj/wHKy5ojjwxS5FHHc9uRZ93ass906IyO+e5LjdKCcVyXeKnveE+/HdDT1R+A0se+fOiF+vRT8oeQ6BufvozlItqXtq7vuMM/B/Z9QCBDFHw8ym045Dsc8qk8RG69vYL+FLjV9I+IlhH9AgnzYqD4uw0HSpwHHuUpr1LVTWGbC1+DM78PlNKK97/noaX7e2NTyt6Y//8PmXDWfAdVYoWNQ/iGt+u9kQd/iH6XGZgq2np+3TPDkcGbPvcREsPjOkNseL8p7TzDUON7b/e5B9cxFOEnj+d7lf9XJ6GWQTv0To+ucdg5vQd/efaac+vZ+bnO0O3W8S9fnuoFzsOXL1+Ue5Ez7m9sL/se1vuK+ZVTUoUNYjuoaWr0t6HRCHtozFnH4LihIc9Qs481BpdzJzxbzHV0fCJ/+ejk7h3ix+wJU/aORhl9nhgjIhSECb2eclYmn2nk/motn2mM9yn4Obzi/tr7odg3Pf5icaQT+j85OSl9T3BGN3VDceJ8id7H/nd925rmSWIc8TFPfAdsO84249Nvv9Vz7oi8x46aRnex6bxHPnrnEfG7OmI/mnI3ZlrrulbNGA316qZRUzcl7Xzj7jG89yqgi7EUElH9ez8de4jxMq62zzfs/R7Dc3TOHbAdvv/zf/5jsWE/x5b9FlrOmOdrzuWua9t/Pp8NfAfXCBACmZwT81spwROD5zrD/4hURNk2sP/7K8vKGfz3FyU38LPFEEC0FBFyO7fJyInH+Q4wj6WMPr8fup7bJubR9wIFUir9DfnEYw8pq+R5PCBHYmyXMT7pBEQEeQaXOQxJIbZ29SUkTf/xCkjzUCR/Atu1gGuzhhIQ3KnjGFLPnXWP32i3vCp/7vnq2VNdcQ9//fKZVhen8n/D2G2XCvxKSa0y/SZDkhhOiYzkjBDDhSIoADpwHiDhN4hyL9znWqmZqJnONZ4da4x9NMBCNbKdOX9GZn7As0cues62O+4KNteX2uAA3t5cql3fiJeqaFVj0CdCiJCwZKJAryBlEBMZAMn9U3L3cQekwdMxQ4mS9aoDZwC2y8p/Zwj+fR5JpmF2pAnO34kd2IsT1ZMjJf/ytxqpx37r6MRr0vLdc64p/Os2kh3Ay0ttb86IXqrDd0cE/q45l2yBlpYt6Bg69f7H/A1zLacoc+5Q5pwDBKWOO/w+0IgH4rAJe5nHmdpZnbKMb6rG0DBjHuaEc1V7WrpUadclWtC8h5kDdOVCuhBHXkTIh1ArCUNmUTCUXN4dDEUmtKSLIoeAHlQBuv3OQ3dD2mWGIaWIKJAIU0oyREQppTfmukcptmo5aHtM40mmXCOnrIqLlAxebifaufwArleGejV46bbgb0O3bbuSkVJm3Kxc+snEE/mwujSOMsZoNCrKyAcPx1/xgzGpzFA9/YLnK7705FFCeQ940bQpZOgIuxCHgZbDykq+yDjjgvbi9ExLLiVaDgJp1ylteyX6S/D4FTgNiEu13iF8ZxQmXNqp15bEBlihDFa0M2yo07GgK18YHS90dO9Yi5O56lHm4L5hzlEEOLcCSLtrpdUVDuhribC7udKGywM77tZXlzi6lgy0Q7C7AXoh3EFcsu7pwbkHidRmcK8VbUWYKU9UCEDyAvLhZEuDTYFemz60hU9tom6qFIYgHknBP0jSwNCeFEC7wIGeCA0Zeg2JuUZ/qE5JFX25tdv1zLUhJDa/Wt6Im6ZRytSIIFfwoVNHP044y2BZct4g462swMQYTjveogSctjy4v6qqlTwu40eEgrlOxDN5vpDxenI6RdDMMtJ7OEGU5FcYnySjwX2KdjhWNxwINxwaN1weWmaDZTtqxlxsj1XVHi8k+iNbkZISeRUXafV8oeb4jsZ37mt076HynbfVHj3QanpHN81cy3qqJYrvJird9JVWqnGMAoSbGGlb4QhsZtJ4IaHYNT9RPyWOEunrRn2uJTEeJFQIdAOMO2mEbGYOte058vziWdl4rl4+1fLiBToR2WJzShCXIBJKC+qQ7a7UcbvTAjsDE+m4ga6R7l7RU40xMjKdke+KfvIB9rIQYp5YES39b5mrtQK6ktbgux5N1JqGxYkq//nqe29rAm/GJw/U+NtKbGKZOhm9kugjLMzbG2lzAZyq37xQtz7Vbn2m7fpcG/K3uyu17Q2yswLHNQhuFHkjBfFgVQZyFeHeZDoO0JPXh2gTe0gSilt9Bcbwtr8NFRXzUA7PBRQ5SlkpBfmJ8oTcZKDSjj42wIq5XKmB/pE2OH53aayumgpilcfH7HknqifHqho2umohpQl9NaWvwmv459BAAc8gs13Xozt6aBY0RYE+gUPBJagnRSQNOCZFUIf5smFro/Dxkyfl4tJ/ZvMrLtz9p91WOHc66kQM7cXH6899jCeTYtTauej/A88X3L7E9K9fYR7zsJHbb1mPucoaTUYajcfKOckXmS5bLm/ksU8xDK1zbUy7zGOAYME1Yj82dDvfa79HjkRaDIT46dWnVA03JYuQt4JXAV48IiMiFBHyp6cf09iiu3fsaTZOlzhGfJA5Y728ZB94ibPglNC4Xl9dyl+EMZ4dOiwiZOfBFMPqwf0HMj/8a1s7YD/6+OOSNl9mXJ416IEUSYk5MUQgH4zfwmOPv+Gy2wb3GRdodj744vmLzz+TnSN2Fr54/kJne6Pcv4703G25XI8IjUYjHR0f4ZC/X8a009nzYsfzEQePhgNVRBS2meaWy7iOsfUjn1d8JeJqA/Sv2rsPikpaMi9fQ5AOqbwjooQi7JDRLbrzhkvB05dnXPI/17dPn8m/+PPFv79wYF77kGC63H+krJTgWSRPt/xxj+ZjkB8RzgKoDZK9UEakXj0lr/fwmkzGevDWA/ny0pft8/lczaiRdXbdNGqAuqmLjLrbzJg5JUVijLLgeug1dKwzQ8setQNa9eg8Q4u8t+1Wu90GOQdwlG42K61ZS57fDeENcu8/EXXGxf6pZYvwgj39BsfUmsOR5dD8NcGhUGL8FCF/OmS/Q6/2hC6nWBEh/+MlOZ5C3kdzzjLvIpIiqHEAqaR58bzOd92cMvRnOQ6lgn2urA4ZNW5eG75AtuPOha5fs77LwS+lwgt/CctybJouOFwOB+6VdoU3HU6TrdzHFWvJTrhrbKw1sm/e7TiMOG4+Oe5xIUfu3+usqisZmrphPic6PjlG5h/ovffe16O3H5Vf/Rn30PBJNDZEpKItOmSwAITtWPNb9saW0GuwI6+DrwWo17sL8ywhfwdwWlH+udw86mjnsCd0kwM43cE3g+NvgojQwVbxGjY4nZm7CMYBUqEhqdCVkorck1fGZ8yBjh0ytin26w366wYZO8ByvaQM/sNb09ohqy222g453W436Op1KV/SZsmB33K4RBaXN8syT2sc8bZ1duia0p4xI2LAJ5Ish+ZfS7+mNack23PWiVMucCbsFXaCNeigkddYXavMZVXJNLlPj+U/ae8vufgLL/7rE/6/5/1nwf2reeOZGNN8ydljHniTFREFB49tmayRRzti5+hc4zBmzKoaxvLausbJa/ncsDYtY1uciTfknbEPPX/2DJ30VA7PSd/Ahy1r0jj6zGO537JPmF4Gle3HBpk0XR7T9Dr0ZcldLqse4SD5+KOP5F//PsJpcowudpseaTTfjK/7OYApCUmHUHxMXkqhiIBfA0SEJIBHrz4kyI9ICkAi/R3Q/hMld59Ppr2/AAAQAElEQVQowYBPiQ4vhMvrbML8maYRc5ctky6lrMiy40DHWjFPVjg2b5CZm4P8wdMbwPrAl4LeWzdcPG3g54b17nVu3hd5ZA2umQ9/CeGU/c/wsoRn8gXSGr3ZUceY55SLjsopKSKw9Vp5XjvWrudlw3yu6d/jlHzWIGgqIxcN++QUuVgcLdAdJ/IvM45wAM98uTWZyvJiWum2/NUTX+h9/c3X+vKLL4sz9vmLF+VXyi+xB148fy5f/L3kAtQXZt6n/esJp1esGU9xTkmJzlrWjtfXDZeoS2RqAz0oS84+VVkroxH2Ow0sl6b9MM65ZZD9cgvfTIvlsIdO91kjd4ackhSSISIKbybYWt73yxcf7t0tujKQiZ61+4O53u9tYnwsBA2hVLpkrksovUoz2mD301fGjsi7XhVhU0Bq2IINNW0rSTkED0QYA6QhTPSYNHwO43rsnj28B5cevHps9b6EzqEucd77p6cHfQf0hk+Q930g6weP6/wg89/I+Pe0GbrshwA695ES/KA/VzOU0sOrVwfve8s1suA2iXlP6EWv2bpBvwIV8p5TgvchilE1XVknW3S+15r3c6+RLeulyBb62+uno1/LiUejpcJ95Kwave31Y32+4NL8zp275Us1/qs2x15DrKsGXZtSLvhtisyvdM3Z8wbdsFyuteTcvMYG3CAzFGvH4avrM/iBcx5rXM80nxzpeH5Hd47uFzhe3NXR4l6BBeFsckfj5kijeqHJ+EiTCeF0rulsrvlioTk6dgE+86NjnMNzjSlrWNsVZ/Bs8HkSCHRaXzXcc9RacWF304ZuttL1ptfVpiPsdLkClq2uljtdr1vdrDucwb2I4hAO8E8FWmgo0O3T0NVymOSIoB3zN0Avn3+3zNkOHlufddgfPXqto2IPdMyB+e91vqNsS96WvF3fqwU6sVIi5DlRIo78WBY6wr5AV3jvPIYlRz8EFzC5Dgyu4bAAL8/9G6G0YRTwOJSTRXM3Ikbww8H+hPwfNKbtd57bAwQlBgJ4IgC0kPE9OlT9Y9JlSL3+0KxklZAOeOgTml3FmaXUiWEc3iRKwRAeoqAW4BQh3ho+h7IhxZvCUvq9ELmh8HXXbvengBu7jx+ACwD6GuhiiP+b4oxaOMdwPxq6zo9BwZfCIncO6eWNfZHJU0rdhqo85i/B954357qSe4A32DXDeJ5/A3kUOc+1DI4f4E1p5xkOdb4TUkB3g3wR8QgHoIjHKQcUEvyxj2uXlq8ZUJo6v0P3tOgUg/VMB42Ov4Ydd5w7bbHR1tgoS2w52yRX2C22zb4Pl5xbfb5znaWdSLSz3oIoeR+wzVX2DfYO70veH0bYYOMRuh5dPEEv2+bynjKdzuR7kgXn8iP0+B30t+FkccJ+cKTj2ZGOpuj3yQz9P1adauVku36AUBZqlT2ul/ee1XrD3rOU7dEl9tiGfaejQrCf1U2jKXc2C+8V2IJzxpwxvs8t3uMq8E05Syxg74lbdPGa/tbsYyvgwBeHa9NsHU7fnt+ck2b0d3JyojvAEXvlFDpNt+kvZxHqZPp3vEBdyaHzEvgZR48tPp43guGx0BqGVKmS2AdyTsr0lwkjXKGHFx282HG2W8vnGM+Rz9xn3CGdYr/6rsX265PHT8rd369//Wv9/ne/x6Z9Qf0b2m6VUi72qfkz5/7a82M6Cn6ssohg3MGKI0r9BE5Rxt5gz19xtj/IzA1nAdsaZQ4iKaXvQmYsQ8qZsij9RND/Pt9lB/DdvePmmeOVbZ3Szn2GUiRlQyLcw+vxMn0npeR6BuKMk4CIkHgMfYKOLGEW4CdyGIShLnGXsAdFoj4NytOLEsZtlQXvurXCd9U4H7sb7qcvX2p9/lw33MHfcI5Y4V+yL2fHGutwDvfc66jYvq36aOnX0CuiU5BfgDUdrGEBvUG9OmxizA9FUylPGtXI9WiG3YOPYDw70Wh6pBHy1+D4rfAxJX9bU1uOH0u14LZdXmhzc6H1NSEO6i3rvuWuoGt79d5DClWmzBCMeAARFx+IB0PtwSn548gBnC5An14n2DSWA9QPdk3gK8vwuVZb4eMYHSnwidTzexpjA06x/ybzE42hox5PlesGtlf0RuelA/jEXUYPDztw362utcX561//dqtLQZggFOxaBbwSzQw9PfREesKAkgLwNGR+O/c2UIk6oswQoi+wju+A27leomamZq2OO/4+JopqptwsmJ9jVZMTVdituZkp6rG47JfQZcoVnKb9DmVjhbVCadkgtOA2KM2maZQSEmmkexhpoH7v8I1AIagIcB2nXsO+/a12LosIJSBSYqwBIgJB6BGYFqWwKwplzQHbExgRcl1DSiF/ek/wvl+nD2B20hHYgBEJ4+Q+dlyobKxEETrXjYgydoTDAyQUTVZdV68UZUSUuJX2aGTepKJ4rGTcZ4dwgIYEvyJCxjHAsQew09VmqTPU0JeT/KeMrnCwesPY+MCNwm+BYCFULISqY64OAP4V/eMT02sIpWAcoGNgG+9reLFC2G/YIG6g7xqluPJFaEoaLaa6/+gtPXr/Hd1/eF/Mv65QEjfAbn2p4vxdX2l7idJ4+USX3z4uymPHxWnLZrvjwq5lHnr669nUe/AxiDApqY5KDQJoyF2tVJy/lYIwYEBwSPFkmE8+ZKyZhyWwYhGsU2iLg65LlfyLw7oa6eiIDe3OPR0dn8i/5h3GahkJZlh5cakYQGZRZLUowV6VhEO6V4fjtIWnDjMtRvTX0H9Q3sEbg0AmM27KSb4ka5q6ODZGKK6cMxfHHMDYRHxpfMNFpS/jShvqN02lEeujoU1VZeWUxDSog5aOOTBEhKqqktfRCHkxOF5XtVIkRBM8wUV8QkmSsSOMLLpA7re6vl6qXFivNgwdqqFh1Iw1bkZq6lo5Df20zMkOaNUpwCeBW1fV2uVGMT/W6P4jTd5+T9Vb72m3eKD15Fjr0ULLaqyrPuuK+bkhXO6dhm09VZ6eqDl+oPG9t9TceaB8dFfdZK5Naji4dtrsOuirNeNwu2gmmqdatfl+fqGbb7/V9dMnWj7/VpvzF2pvzhWbG6XdSgnlmZHRAOR5BOceshleBq+TlvQOcGiw6Jg9wdQnoOqkCia5n8oyAKR+R5UdfN2pJb0B1oyxpN6Skk09kubHGr/1SItHH2rxzocaP3gH/tzVrplqHZU2SFFHXZjNpVOnTB+pW+L4PVO7fK5u+aI4gLvtubruStJSKdGqbpWAyFsVx69WhBv1AT7RqZeg8gDMOzkdeSxzlakvYybeGaglnL+hIXS8gCrKXCcYMymzgOu6Ie78AB9DUscc7rpKa5TNDWuvOPfpb22nfrIDeKbMhlCxMaTRkcRm0ZLfagSOI/hXMX6CfilY24FuMYCyEG/tWPsb1u0G2d0Sb6nTI+uKRAMDQYRySshHpQyeQZl1nB2L//Kv/6p/+Md/kMMnOIJX6BSvE69xhy393nAJuUFHTzDa/aeM/evWX/z8F/rwgw91cueO6qZRRGgHHjY2bey5ndfYMU6aY5yTjm+5bDq7OMPIHC5Pr66uOHBgjHSdBF0toSGk0p/8Id97hcE0Fyj5w8tzKTfgBQpkBrES8PIzpCNCGV2Rc1aCFxEhBlXLOt1yKeb99prLWTt6/SswG8e+5LWxXH4Vh6FmndPBY7fMORWds5gvihPqk08+lv+vXf/q98MPP9RbDx7Ivzqq65pxJOugDvlvaS8w3A9f8rfwxbx4ijH+2Wef67e//a1+85vfynE7SM8w2i8ur3SFQW3e+uDhuOdkhG3gX7fZ8fzppz/RJ598qrcevqURejMi1Fse4GFIsp5LkSXSxqPwFFwoev0UhpI8hET9ONnD/CGUOvo4pF1egPEiQpHM46yIpAjSCrXYNZeXl+VXXr/5zW/0D//ff9D/+B//Q//9v//3Av61lX8F6C8jXKPnzedE+5xrpZzpHloYPJi7BO8TIV2TDxbg0nkxgJ9YNSqhKwOkXVbXld7CAfz+++/rvfffK/Mzn881hk9NU2vCpfkE+a6ZL/dfN5Ua5LryOB6FMXrG8Dz2yOkArXp0Use89shRT2h52iFPGzt+N0v2jbV84boivlzd4FS7kR0AW+qscM6dccnvdWi6LXN2eHheBXHGpQa3in0rUqhj3C2yYtjBT6eNExwAD2gFx4hQzrmAeVRVWXXdaIScNKbH9Jkm6olPiH/E3aauq1K3ZjzzniIlylKiP9qI/nes8Z7QPDs6msuOriMO0olyr5fPP/9Mv//97+RfsRk/j2tw3N82No1eX5cXl1phsG/pz/T4r31YrjfoH4/hsaqcwKdmjsaa4owasc9W0DZizu7gYPvZT3+q//yf/rM+/vhj+YsWpk98jJ8K3gn8E9EgFyh5WYrEntTJXzTYwscdOs5jlpC45cU8jRQDH9GZCR7EHuiwiFjH2uqYk44Qlujw8fgd+a37InT6UPb9MCKKXjaPDuD5ztDp8Ut96gT8dZ7BuCTSgiTj2SJ3/pWq5cZ6zDr4Chvpiosb6zTzeYO82eHZFjntlOgz56TSB8j34Ooy92Hd4i/AnJ+f6Yp+LL872rXMlVgDGdwMlnvPmf9E8pPHj/X4yWOdnZ+XfcC0WDd6jdnp5nVWIV8MVeTY4zo9YV4NnlPLXQVOuUAWKO4hZF6kRBip5PnltPlsnG1Duj/r3Lt37+rk5ES+aLJsnbPG7NQ9OzvVmnOV+KSU1ULz5cWF/P/Q/had9Nlnv0c/QQP1zUP3u2O9WTa20G4eb9kHzUcLQIYPljnT6kusOU6QowVrgj3RX8D5+S9+rv/yX/6L/Otf0+i5Ukg55TLnOScw6QsEbz9B5ACJSEpJhsxYhpSycnYeFd1gDxFR5jQiKfYg8vTq4/oAj+QXMAxtUtCYThBFlk0nGTJNUy7GTF9EaAe/POcRoYgo4xmXnJL8sRyuWb9LHMGWIf8i8AKdf8U+f0Oe+ea14Au6G/baSy4Qre/cpiv7Yi/z+op9zjrCXwgYHKvf6AWO1hV9e234ImrBxdoEne36lsEimyCRwMV1MvxymeXXX7hZ4oiyrDSjRsfHx8V55T8bf8QFYMAvz6O/RPKLX/5C/8f/8X/qr375S2ToDvLwRP/1v/5X/bf/9t/0d3/3t/off/u3+u/sW3/393/PHv0bbJkXxVlsuTDPPHbT1OwdVeGP9Zmdwk+++Qad+JTzw6UqcDtBPt/2X7lZLOTLOdtepvXbb5/q8uJcm9W6rBPLqGXYtJj/DiGzyLbpr3JSRCjITDk0Hjd68NZ9ffrpx9gjP9GHH7xf/qxhb9segz2CmjylASEPLT33AwRERKknJUqIypAoTjQaQLItmtCd/qtU9bZTs5NGrTQBxhwQRn2ooX7FeN5DjWcNrrXnxwCuKYUINIzHAB5oD14rBxA4iXxqSCE+JUY4PM6i2FV+FNzFUFtDF3r9cfvXqT8t9ue0HUYyLXtAOdq2f0ULFUr/Lib++jlw5nVoxkjIlgAAEABJREFUHrluSqnolrppNGKfHLHvj9g3a86fOaUiU1vO4pbLNfuv19SK0PuDZa0DB/GJoDcDcY/itdOyB1g3OJ5zki+2vZbsBLYsv+8vYj16VNZN3TTaoi+87i8vr3V2caWzM+D8WhcXS/aVla5uNjiFd1rjUV0tt9quWvW7UM3ZaDZe6Hh+V/fuPNTD++8A7+nB3Xd0fPRAo2aBDpxC55R1NlczmqKrZpotFlrgOPCvf+fEp+iIKbbJ7PhYM/Kni2NNFkcazRaqODvn8byEibF6zpy7PNKa89qKw+41R8eL5U6nVytgrbPrtS6WG12C5zV4Lrc9Z25BY2jXAsj8rgB5HGc2rAPD1vrUAF/tyPUZraxjPOAte8srYH9pd628voe9ZieHO/TijvZ0J4ZRzxwm7JGMDrFYdOzH1ql0r46X58YhUf0Q+rIM3I5pLQ/LtIR+udRlbwQ68zhD39QkXQZww1eAzJTV9aeGrzr4IyLu+1BtiBuVQ86fEprOQ/3XcccMLtmHZYB93Nk/Cq4TcADw2jGQ+mF1ysmMH4FXk+Tu/oJQyPhf1fkf6BdpoZQ3CFiGvgOUwIby/jFSCwsPzHLlHwPX2Zcx2qs+91k/CCLiVdevcZJ61htvgW6BoSNjN3ThukPs9fv7ebfTjt8G9+e0Oy+9MhCPkx6WTsnlcYYDh28ClwW1BR2OF+C80YG/+3faxYYePWHdYhtsgF3RNa11OmeDLWB71/ffV5wbzrHjByfhMz179lzn3CNeYcddU3bD+XzJfcia+3H32TGmaUrez9kXMnZ+BdScNRugbhrslZF8V2+bfMI523uH7TifDxbo5BN09L07d+Uv0j986y298/Yjvf3gbd09PtECXT2pRxpx1+l77QKpUs3dQJUbpVQzfOKcvWNfuWGfuQDfSy2xoVp4katKtr+P6eve3Xsavhh3TyfYYFMcZsZVhZFSgpeubzvOkCv6hpFrbM9zzgq2S589f67T87NyfnXbkzsn8l9+ewDedzh7+DxsGiOSzJuW85nlMSKUUmKMpEhRIKdc0gpJwes26PXHejoiqBJkGkBKIfdXgWNdN6qgMyIYs+dsu8EuvYEP5+VLi5fcH3nOPKefccf0T//0z/rHf/yf+t3vfqevvvpa33zzWKecezyfCZxGo3Hhz9tvPyxna8/TbDYt5/CGOY0wDogrgtsDHXw2tOxX5tUF53uPdQHPVszDjr3N68p9Z/auXPawquCfAp6QFylp6HboOyJIh0q56+yBHOWUZJumQbYcVrTPmX7IT7RLDoFM/iEepCmiT+lVnyl0KE8URoRcwXfgbOfqkth3Q20aoKO8BxQUlP5COYL+BLTK/U6p/Ar1mrvpC+2uX+L4/VZXz77W5dNvdPP8mdbmM+fqHpkS90d0DT2ig46xWrX4UDqg77cs+1Y9dXpkSAU69dhVHfGOu60eB1RUWc1kpOnRQnNkcXZyR5OjEzXTY9WjuTI+CtdRdNx7bNRul9haV1pdn8n+ppvLU61xBO+4j+p3G8ZzPWmL72u7Y5Q+WF9ACUXcYPnTq08Qi+B9G0Qb8v30tPIZ3c7lLbpmyzl6g/2zRV422EvbqNU1cyVsvvHdR5pj883uvqXJ8T2NZ9Aynqmqx0rogIhsBCT0To/+6uivBXf/ivn67KVuzl5oi4+j31wr9Wv5l8yZAwzTpTCzQfO72PcK9GPATwMdg3L/PZBCPdAplXot8dsAEb34uFZNTYB7fNUz5fGJRvP7Gs/uqZ6eKI0W6qspttxIgp6Ebsv1RGmJY29tYxzB2GEQ0psyC6UIOIs756QI5+6BhccjL8DbIIYfYF+PYCgnsn9KO+r1BYbMiKD/KAkbei2CViYKfGyMdjA8IpRzVoKbKZIGoA354lPGoR7R8lBS+kwuB1xe+mXyNxxETKeF2ZULTrxch6pkxdA2BWMyVtqPSzqCMsIMLoZEXHxozlv7dm6TaJuVUyIvuUBe1JwzcDD1slHeBlxwe/dVZdXw3HQFnWVJNYKfUXCZBVFCx5nsIS4WfSBogRCFKBLV5G96ruDf0gIeUsv8pclENZdE48VM4/mMBTpWPR0R1hpPa41GSepWCO+ZNlcvtb16oR0O4e3lC20uz1Amlzju1goWaeBQTiiBBI4G4woZBYeE9sp9Vq1KFc6mjAMqtTXOPhQujqhkBkATTcG1gweonOjU5tCOOW2hP9gAai5/pmzOMw5Os+kc/MbwMYu1gi5q1UNfj3IioSCMbgtuW/UsSAMWBoSzMOBBwJSsUMW81cxFlRN9JeQnJGQwIhTMQcTrsEeONhgZKy7t/EuCa5TmJRdKvljyZrbjENWb4cwFzVTXtRo2hJSzIlLpOzGW5aPyvFa1HE+UuTwTZhomIItxCQXQnWw4WObX6602dqSCfw/PQpl+s3KqVGU4DK9SlNbqwLfjosXQEjdsUVBrwHKwpP0mN9qhlLvFPenO2woUXbpHePJA/eyO2vFcu3pafvFrx2+Mj1TNT9Qc3VW9uKM0PVE/WdAHdeqxtvTXgUefwCES8yCBsFo77c4utH6JLL08Vcum012dS0uU4vZGGTmr2GAGp2qrBL5lYpkLf+u+S0wdwFlYuzzEW9JeKx2CZh4FQ6Uu6KvfQ0u4U6LfZHlgMxSAZKlPob6pFBNkCJmqj+9oZAX/4JEmOIEbeJCO78ODI7XNFFls1MJX9h/EqFWHvPe7JbRdq1udq1+/lLanUnshdVdSv1Tg6LXTN1U7OVTaSjiE7QTutYayHdChvqUu4hUwLTLNpqmnFx2gh3CBMytJrKPvAmWlHKZQ37LRIYt9L/Wlw6S+TeAe2hCuaL+JRhs2hR3Kv2Nj6LnICDaDqBdSPVefZ9A8UatxgY4rtJ7xIUJBv9H38LYnDjAWA/H0crSARDuxng3O7yXojIhSb8O6vLq65NLyGUbfl/Ivfr/48otyyXnqy/HNmr7cDh4xlveAiFBVVzo5OdEHH34g/8nnTz7+RP61q39B0zQjdcjOFn2+Q849XmatNaxDg9u6/OrmSqfnp7JD9ZwLzuXyRt5bvBf0jFWAfhzKH8Z1AAV6DY7BXwqGGJEfe/5ghR5+dMzNlsundbmAPT8/k437ATDwWTMXGLFLDjrmm2mICHRMxWXTWMdcLPmw4l8/f4BT8X2ciu+9967efvR2MZhn6Pm6bmT9QzMNn1B4HUBRi040z+xcPzs9Lb8885999C9/v8Ygf4oz/sXzF+VPYS65PN+s1+C7k9sF68KX83cw9N5551198MEHBd59953BsTmbKwL5Qyhg7cAwMTZ5EZYFslzwYzza5zso1Yi8DnuwNzXBy0BfxKjiEZTQQxkQKTvYfPDwL6S+/PIrfcbB4/e//6x849SHDoPzDV999RUy+ZX8f35++cUX+vrrbzh4PpP1/RY7QXxSJN6MBzI9m1BPSIo8jw5eJU1yQIvIIb9TSqkcQO/iOHzf88XFuA+ax1wMjr3XsXfUyHmF7OaU0PEB9Hr9OfTvsIMHhH4bj65VR9g5ZA34wNdiv+3Ae41hukLWb3B4rFY3yNuKg+oKFb3WBiPYeZc4Qs45cJ+ho8+QQ8d92Lbs2QHlvhEb5Zxk/JITHo/9dwe0HK4sn95vHPbM+8AXKSJKu8yeWCAdaAt4AtBnNs0OXYd4Spl2Kl109LWDJttp5kaFHTMajdSwvhN9b6HBv4z3un7O4cbOwEv2aO/ZbuP1bTq9d5suwwWHQl8irJHpLTrJ9bzGtuiQDh7SLThn1YzV1I2auiZey7Q36BvrIs/hz/1n1n/+s+LYH3OpkMEfrJkVvwUNSQG9If5FQG9Wyrn0PdDotcA8Ijc9dcTHMmV8zPsL1v+Lly+LHPrQ7z9xu0IfdKxd0V9EyDIZ4f5VPm5vKAleEcEbVnqM74ELIgK6qqJTxji0amg1j5PxjsQwSRq6GELHafMqT0PfHbpzhyz4gt7fSl9xljANljvz3vxecbbYwm/zGKqLDiwHMuZw4P+m6OTtdo2crrlAWBXdeM3FzxVz6j7sSPN8bpkr88njRoQigjXQF5kexl1qw1gRweXPWEfs+d4v7t3DOXvnRNaPI9ZdVdXKKZf2kZJSTso5A0kpuV+V0HEpBLXg7QAK4Kfrmm+Lxbzo5Ck2dk5JLevPOtMytsR+tCPc+BunNXzwPvjSevfZM/kLGJbdU9KW3cNfediyH+6Q/TIgY7Wed4auwdk6Y4Lz2hdIdvwu5nP0/l35yz/+ItBHH32k9959V++887buQG9dV3TT0xqAjFRoI4K0em83XbCKckFlKGKAlBK8MD8yfMi34on0AOaB60UkRYQOn1AQNRD8gQdOevhSw7I7yLc0Yq15rVesw7qp0Z8j1U0z4ABeEaGIEC/5Y1mwXFjOvP6XXBTeoPfM9xU6cM163yBrDi1Hzj/Mi+u7rS8nXe4yz4V1YtmT2QtPcQJbf9xwDrCcm2Z/Uc3zX3CAtc4zGJ+IUJGplJXgt+m0PurQaV63I9bbjHmbTaca4SzLRfcl7PqsmnVYQ3eLbr1A9v1r9C++/LI4ff0FJu9XxmsJXT1rr6F+A48qZNcXHUv0hB3PlrM18R691tSNpti/rpfBp0O2zB//FxOWwZfoGu+Xq3Jhti0yPODbMT89JEbhfUqJMA14MqZxdV7FWcTy+PbDh/rk44/lL+j5r4CMoQ3xlT/BuBHECvTCmBxA/pAmcFGigUND2ucV+5N4pVADDmP4OupCNQ7g5C/F3qzUY6tw8yoxz8EazPSTGbBi3MohkBH4jNwbgtBjFOAMGpTZFn+FFwVOe+5gArXBkTzQKE+JkuWE498H5xucT2NHfwi0Z9jXQ/6R6R929KfkMMgbEBp6cNkQ8/uHuLvc4NJbQEXYqwSvM3I4rNtGzagp67ZCB+WUJSrZprBseT0OsGXKNtqxh3TIs/WAXn3cMdxnSOcbpEAGsxr0wQSZ9jo6PjmWv3xz584d+c9q+mJ/gh1coUcUib57bJ+dbpCVy+uVrpdr9pkOaHV9uSowOIET55xKNWelcTXVZHSkGefe2fROCaeTO+yXJ5r5v1biknNiBwF3FcZhziXo4vhYi5MTHaF3jwjnx9QFpkcnmhgWxxrPj9TMBsjTIyXO5OLc2VVjzruNtlFrw1l/zRlv1Ybs8PUvgIdfAu/AfatLHNjXOIVvVjstucVc73ouTaUda6LlDMgpVGQVaOHXTpSxHmyn2Ubs4HVvQMdYz7wC8nboBtfZMRctfG9p29GHErxhHoP5JbtI0BCyQojwsM/s54o2Jf2dkHq0OryJ8pACL95D/Mfe1KHoVefum655DrFDSNZf6PGQP9aVywylnKEdfxMMOFOLOt+Jk/Xdhwo8Qx1HXDqEft/uGyaUaq5hKGWOAOHlwis8X6RfP/TCU9LIh/7S4I4P/Tv+BnBxwZXI/93hG9ApWaCiwqqQvhPKXP5j4bb0vm5DF3/gYUDm6bsV9v2A1KDnhvR361Tu9hkAABAASURBVNA/zHP5AVx+O/79tMu8MGkm90gPQ0hGSROWcnL3jwOqufQ2kEXnJYc27rfoa/SEwwMUHYMeeRViu9pe35Qz6VorbGKfEWxnXXNX6POm7a0L7mbOzs51xlnU9rDhnDPpNTaX69s2s43mcSMCdZQ17DOVmlEt2xq2xybY4dPJVBNsK8dH2PoT0rZPbPvbXl7M5vIecYy+9pnO4fFioeP5Qgv0+Zz642qErVHJTt+spEC39ijV3abVlrvZNXvJ6matG/aTZdlPdoIVCva5hn3HNt6Yfqb05y+iGibEjY/xzok+Jdp0WnNeucZmNa038Me0mmbbsz5T7dDTsFyZvusaWicTzbEfjbv3vOPjI3kPmpDv8pTpO6SIUIpU2qWUdBsiopTz1g8+QQ6AKBLh2Uci4lUfEUlCUjzvO+ytLTSsOd94Tn1+9ZyangvO3M+xoR8//kb+kvavfvUr+Ve/tmNtd9pe7bBRc07M4Zh5meuIvdT0jTjv55yZ51oN+71py9iaUiCyfQHLxBJb2ONZhi650/C4a+7vbWdYXgSuhQ/0lVNWylkOM3Z2SgNfIggjCr8SdfItKGm3yam0s619gOz8tO8vuTwpEb6C0mcoYug7gjh2UgT1CpB2XkhKcDTE/bDE1n8LgniQD4gKAE0kjMdgDhJ3MsL523O/vlte4sM51eriuW5On+rm5ZPyf/7uri4UnAcS6zCQp4ywJnVKid09fK/UkhpA8q7fMgpl+BWi9N8JhjMmT5ZSnVSNa43mU2ybBU7gI+BYY9s2k4WqZqaoaglEO+7l290KO+8Kh+85DuBTLa/OtAHXbrNiOP+wraV75lQkGaplj+qAHqb0CsoMFPoJvwyOGBy/BfssmpPZy3wS1Ak6PELv/gIiMvjVYyXwzfP7qk8eanT8QDX+kNp5owk0jBSpgsvBWu1l26njDqKzfCHvO3jqP189/BnrC/WbG/xdK/xfW2X4mGnJtDKi9p8gRwX8dir2uEXJ7ajX/wCCOkF/3weRL9r12Iu97+yxXSNPVTUL1VP8N9BSTY+VuO9XNVWfR+pSoy6gyQBtyUp4CSFeyIyMUGRVVVbOiXiSIuSPlZAXlEOn/3jo5XZvqj/0bBIEgzttYe6KA7vxWaIMnXYdK9QJSr1CEaQU4BWKBG7is0eosI24Q+Ps8kSdiCjju68NB8SNL1hQWi6PcB8DfsaR5qI6ndI/ZVHA8Sh5vFRiVIoIuY+UMrw6QCq8s5I/8DDAVxGSAhp77ViAW2+SIJpHI8241J+zGY3ZhGo2jaoeKSWEUwnZTeA+gEj3fZIQLWZSAyT6DLVojJayXV/h+Amtqds1EzX0fXT/vk4ePtCCS7BmOtYWJ9mKS+EWpb2YTPSQy+kJimyNsr7hsmMJbFEYPQIeOH0TCjqxeLJHhp8ZWgyJUNAkVloQBvSUsMSJOR95dr4oM28NHfFdgVCfK0XdCA0PjNV4c75zV/ffeptD3X2NxlOJfuyQ3SEXPfIh8Ob0psSFYWIuM3im5ZV0faHu5lIdl989eAfKK+dgPpJyAp/o4WuUdCI/gT9PIQGU4WOnDf17M/aF+BnGiNdGuSxik/HGYlgzni/ID3LkzWCEXDrMOamua8hpCjjuvBBkwMMOxWuwrDkvmZ8JNQGN3rB2yOWKi5irq2tIZBYpG6OIiiGBbIyakbJ5BsLup6W+2xk6mNsxxganpQ2JS4wnhyvqLLetVm2vXaqVpgvN7r2lo7fe0/T+25rcfajRnQdKRzh5pzhxZhxQmYPxXfiPsyeT10HTDpnagWcfSaZ10lSapGAeOMAjL5adq2+/1dWzp1pxqdRxgSsuhBNrrkLmUDmqILqSlIEEvkwJMk4CeeC9f6KEPWMJOgNIgOPiY97BTXXqXwHiL8MupC11t0zsrmKU8UgVht303j0tHkDzw0davPVQM2gb4wxuMKQqLhJS0yg3WbmmTXTIAjRtcBauLrUr31JCrrbX6tul1AH9mlEKRxSpVUQr0U57gnyhREUZBix7mcReyDy5fkyegSwnS7nIQEol1nIBeC4gyA9qBXEVyOCYtd323Hu1GJGhHc7eViPob7TeVVoBTnc4eFUdKTVHqsYnqsfHymwIUU0YrlYXnpmsnlnp6dtQxvCYvQpJuvXpnRdJKRky9CcpAnw6+csLu9abudRRcc36PMewt5PRv7T8h3/4h3KZaSejHXVeH02R6Yxe3Mn6uUPfNKNG9x/c16effqr//J//s/yrJjs554u5MvPaclHhvg2WBxu//gbkdDYt5Sv2jpenL+U/NeNLTq9l53nN6C/1gQ+Ca5BJj57fPRzyS1kvj2maWujasTZXrO/r6yv5gOPLXONnsEHsy9uV9Qt7RNBrBa2jcaPZfCY7ER89eqQPP/xQg0P8Y7399ts6OTnRfDaTeZZyohVYFaSCOcrKOSv413EYM3+vWJce9yscvp9//kVxgD5+/Fgvnj/XJXuA9ZvrWRd2Xa+IpKZutGB/eufRO/r0J5/qFz//efmF2bs4gu/evceBa6KUsweW573Xv+9T2vkF/p5XOjQXC7jHiJAAilXKqRsx5Hlc7/E+dHzzzTf653/+F/3d3/29/vEf/1G//d3v9O0z6IN2f9t4zV5i8IHlBU53/wnYf6L+P/7Pfyy/SjdvznGOWpYDOe/Q2zvmpIWHHTzx+CACKsPYoGFUnSWJPANBjz5uWQ8j9nk7yi3P/jPd/uau57SqKiX6d1jXrEM69jjuLKBa5VN6VyGTvCHfeT086F6BjVOP1aJrt+yRS/YsX/Qvse1W6GGvlS262DK4ZZ8zbFifrnPKWnmGI/Xbb5/q+YtnuuAgZf54eOM1Yj06FDR18ML7zo412B4A3myR7R17TQ8Nbvd9iAilnGRaq4xcpqwE7aLTMDn0LT4dPHM/3vNXzBMka4KOnk4mcrtr9jX/cvmzzz7Dcf+5XrDXWF4r1kqmX8cvcZ54zRss026zQie4P5ebdvPB4/TQYzyMV1PXqptGptV95ZTAt+bAPZPX3k8+/Yl+jux/+OFHXATPQM1zoDd/oCflrLzHKzPXHqOqaqWcFZFKmcc2+cbtFJvDf/71t7/9jf7lX/5Fv/rXX+nzL7/Qc2i03Jr3ad8u04fbenDz3OC48yNCEQM47zZERNEJI2TSdoUvRhpoLu2g132mnEp7T2WHvBt65qV3hm59wvFeHTxskXPrf8uZcb1Gx1mf2XG24eBpXhs2yKBlyzLpOdkwx84f+u7ZB7aYDUv5CzuevzPWodf0JTJ5zdy7jdek9f29e/flS/+MTeRxTuGT9ahl3jQccTnyEMfU++9/oHdxjN6n/sx7BPRZzoy3x40IJdsyKRG+hggT2LPGDF2hU3zMuzt3TvTWW2/p/v17qpjba+h98eJ5+eb7Glnrir7fsUdvZBqtT75Bz36JQ8/69owLLvPBfOv3vO1p07KWvJYzOGZkJ4FXjVzOsFV8OXKEHrYuNv13794tdP2n//Sf9H/+n/9Fn3zy0d7xW4Pl4bF0OX4IibO385apQ4iHkAynU3pN/xAPeBKKCPljEYhIyvDc4Do9mR0y4PJ/N9C9+zIvC905aYyz1HTOvL/dklGJyibHAWPvtubzduC15Qvwelqx11oWfOG4RB8OMrdGvlblSwbeC1fMlWWyRZeZBoP1wzWy9oKz0GHObMN4j1zT94JzlXlvXE17zlkRaGZwcdzO3cViXvB3+RIdbJ3q9eBxPJ9z5tGh5fyrr77S7z/7vR4/fSyvnxlt7URtsI2Mx3P2ZoPPxO5PfDz2DFmeTqdl7Bvoe478GUd/cSKBz/HxMXrrbbmvGhm9RC+aDutOj2l5XdLOutB071jDO/OBEKFXQhbcrmlqWb+25LMSCl12gtd1RXwk2yDvvPOObJs8fPhWsUcqykAB3FQ+ni7vaw4PMBiXveAcdfoCjoc6ijol1kUGKs5yDZvEjPUwzUkj4j77baFneXqqa+ZpeX6qDTqiXV6LBaeq3apmL6z7XbmQcTyzvgzVPkz0m5izxCLIjJ4AgY3+jU/v8vDLFA3h4V3KDon/sKGxvA0HRJ13iBPuaSR263Gd78NQPMx3UmaOLJ+WmxEy3LB2a3RYZp2ISpa1sleg+60Dt9gr3gMsX9bLVk+RQtbzEYSKMkDPXLmtIchzfx7HeuL45FgP0fXvvveubKfev/9Ax8cnGnPxnnJdvly9Zh9a4jzdYsdtORNfcM6+OL9EFyw5R605c285g1iXdNypQCPnsJRqNThpZ/MjHR/f1VGBE019rpzPNVssNEcfHJ2c6Agn9DE6+fjOXR2f3NUR5+fF8THlJ1yQnnDXc0J4LDuCR5yrG6D2r0xGU2Xua1I9Ihwrc+aPulEflTZdaLXtdLNudbXc6vzyRqcX7I84H66g5QanBL5g6iVtwbdVVqtKPte1QbxApRJXUgdzIV+7ri/Qdn0Jd+jvljxDR9jB6x4e9/BfQEqZgBXSC9XQ76FMC68AyOdNM8qIl3pvCF1Hbk+ZQ6ffWNeZFH7nGfJej7Hvx9l/QRiGpMMhwvsQd7gHAh6I4P0aIer+BR+6ZgA6dGSglcSth3yeWxnM0e3UrTbfq3e71p8fZ/7d/x+CP3+Qf1cPb0LpD3YEKRZg65oBmAHml4ds8/M2uAygQ3J5/1tPfG9+btUHUfdRoAxGv4SH9IALKecBt1r+cVH3fwDW3f5xwEB+KNz35JiHMLyq4AgFxmOHHdBy1ish9oL1duuQPOdv9+fLLbaS47avbGddYyNfXFzqgnuGC5y+p6dnevHiJTazv6R/Ktv7LrNdtrxZoo/X2HQ7+C5Z/zRNXewNO3x9Jpyh2wtgHy7QxQvrYmynOfEZebPZvJzT5uhqlxVAV/uXv7ZZbEv77mTC2bJhf/LZqkc5dtDRYYeXOGnbl2tsyZurG+5IruQ944xziX+du1yuCn5j7qqP2W+O0fkO5+Awpt8aPZ6xlQPd6z1ujfPIe595t4Y/pvX5ixd6ytnb5xfz5JQ7syv2ppaxx6ORjK9tOO9vDv2LX9ugU2i0b6Rhf62wt7wXeqyMrVcxptMHyNhOCXvONEaExFNArz9Il2e5wCHXec6ICGX6dB89Npnn1bbjNXaycb3EFjvnTOPz1xX3LCv4dXZ2Wu6XfL9i+Pzzz0l/yZw/L18GqMHZvDcsmDfPiect58z+2wGe+465TzrQkbALxKdjv/IY5tezZ9/Kvxg3Di2ySbEignYZSANEUqQh7r48hsH0GBzP8Mhl5p15aHodP4DTKWWlDNBXTkk57eGQtw9TRMGBF88Qj0RIfYdyvNRh7QUgQ68e29YxDGCRQra6AmzcZPUK6E5AZo+umIeMnYtnVXbybi5OtTp7ruXLb7mDf6rN2Qu1+EUy9lXturRzm0Q8qVN4gQPBSGXMEoYCXCJ4A4yoPpJ66Bbz31djhW2W2UINNtFocazR4kgj0iPWYzMaU61Sgj5hX7f4Yjbra63kgnDkAAAQAElEQVTwzSzBZen/99f/tSj+G2GbB3gMYzMoI/dKJEM9SYPIKwA6JZQ/JeHIHwBag3+kpGBOgjURVS3bVdGMcfzOVM2OVc9PVC/uqLazdHakDG1Rj6VUy3S38LlDplp42OKw3q1vtIOeHT6nrX0DdmSv8T9tl4oOxy80D+eKDsy7gh+Y0BdkkXKcCSVBjHkQUKhlHiimjb4LfSgA5xKj7PBOEql+b+t1aSRl7MjRXPXkSA1QTRZKzZT8Rl3GJkxZXYSMVcu4O85ByQe8IvQwyGHOSRFJ/uxxcvQWgLgMt7L+iKj7YmxqhoZ/8ICUF7IVozeJA+xgeE+DiFDKWSklRRAHImhtkBQa+riNjfMKerR3HwYRT7TJicVKfxmwIqQ5RSwzyilmnFBE0mG8iCDuPINEUlLInwjqATknZfqrqqyBf5l0UmKsiGDypIDj9hElnHAOO8KdkYbnNZtUc3Ssho2pXiyKYHYcWHZ49XfKKgZ9VNoBbWISCTug98SrxngfoNVIUc1YlHc1u/NQR/cfaXH/oaY4v+rFTF0dWqMsfAmy4UKiZ/Op2GCatldiU+qub1AWN+pQ3MEGnihLCH8SNEBH2kNEkhQS4DeBvv8JTwACFoAAOOwcdfTR0n6HQG+gn+WivmoQ2LmmRyeas3nOcMyNzZPJVE0zUg0v6sgc4hOHepQhG+6WzXf17JmWXJjcPP5aK8Ldy2fqr85xSC4lfyOm30pAqFWkDugVGQB9K9mO/JYLgpZF0LJoNygqX8acXZzJlymWRV9qe/H3KM6OepZTb3zOd7nB8qsIRQrllDTIQVbOydmy/LmOgYQUevVxnvvz5eU1/F/tL6N8IYNIKuWsuq7hQ1PCXFVKjNHTg/FqwatnjjzGDoPFfQ2w4SLVm2evCLF39PLGaFpDoRq+jmw8zI81Prmv6f23gYeqT+4pcWAV/O/GY7V1o12Vyrz1zGACqZqxR+pUw6+E8tux4axesOEAm/OX6jDy+tWNhi8QMMPgVzHftRISm+R1ZxykJIHLK6COFV0izH1ivkNVF8qGNpXQ5b3EWui1pblhA9838GSdspbwa4Wi20CfpnNVyNL0wQMdvf1IxzjL5qyFCRcFo/lUFY61XNNv6pVZlFk7LpzWCpy83eZS7fpiABy/XbtSV2QKnsKHiF7ma4BDiH8keBNLQIBhAjJACD2wjbif3i/gEBI9PG5GP3Qg7cPwWK+AbLkSfQpF3lfatlnrbdZmV3P4H2sbE2CmTczUxlxRHauq2dyaE9WjO2pGx2pwBNf1XCmPJWZEfSI0EDCWXoHTHg/o90BWQY1XRt9ZFiMCsR7oiRjiGzZLG/KP/eeFMfr8J19s/PlPDp6zdl1eVZVGo7G8XuhWom0zanSXOfIv7fwnLD/59GM95EJxcbRQ3dRgxryjw7b0v8NIt9ynnDSejDTC2R8R5dDgMc7OznSFLNpw37E2vE70l/gUUr0a4JTjTK7xeDN0XDy1HGK2WrO2r1nj5sspl5a+0H2B4e+D0NXVpWxMb3DIdegZyIAvlXy5e5dLpUfIrnnyyccf6WPgvffek//0zxF7ho3npmmUWAMwqIznPsDOLC3rfoVT2eN6TM/B119/pS+++LwY4wfns432DXuCL34ihdxfhe6Z43y2M/59xvwQ5/MHH3yoR+880j0cv/PFXKNRg67Lyikp5axE29Cf/jErjX8J981h7T5GQIHTPfqkA1zXBO6wFa44LD1jP/CvpX6PY9DwJZfqT54+1Ut47fINe5x1oPnidgLPjk52yJG/9OM5cR92znyB0+1zO2qePJXzb9hzdrsOHQAeMnUHSGQYkPtDvifPQBqUGUFlLhfs7Q+5oPzkk4/1k08/1YcffICs35UPs5Z7X2KWeFNTPyuzvnI2T0ORpAjC0A8+t+WuYz9o2bcNW/ZwrzPLlOe1hBjdW9bOlrItofNXyOXy5kb+k+OWkTPWjQ9xpziFzzjQXXGYWyM/5p3ntqqrshaNm+lz/pa9wHuW48bnB0gKxI0/YXIIQQToDanDPvA+5rbG2+0jQjXjjNDjFXxwmdeIndRPn/qw90zG0Qe+LTLrcs+jaXE9O1tMix0/pnGgdc06XJc//+66btOx1jyemKWIkGnKKctQI/uT6VQP7t+XZd5/5vzDjz6SnYieq4CGQ1v9yCfEP/rt6b9nbiJCmTVSAYm57ZHjFZfgpqXI3RdfyHrSX8z4nPX52eeflT+XNejPL8r/CfqS+bnhcsQ0dF4QkiJCKaUS6o/4uO6Ii4Xj42PdQ98afPiec2nhfONIZ8wPmDMG76HXILgNJA+PZcF87D2frClfbng+jOsN8mW4Zp3egLvLjL/nwKHl1HVtm67hh51gnrM1crfElvAlw8Wri6MLLmEALhxcLvAZoYN8GTKZTsqXVSxHS2xcy/Q1e8AGvcoUIFO1fGF0jL1t2r0mveYyNkNKufAwwcc3Qc6JvbPer9daOSV5vVm+3P9rWGllvKH5kouu4YLiefnFr3Wvf61+zaWJv0TYw9uQIIE3j2PiU/KZU++Rxm8yHZcvQfhCaYbddnx8hPP5gT766EP99Kc/KaG/oGCnpMttJ9LNH/GUQak3hBEhHsBhQF8rz8kpOvTJk8f6+uuv5S/XvMDR6HVm2o2rbbqUMv3cfmJIEPAM8T/wjghVzIPX1mTMPLKnVRV8Jq/CVrAeyDlTJyvnxFxFwdPz2lnm2AeKHmGdWa5aZLDIFfJkWVgid76sc/yGuTEscX4ukZM1e4Np2aIXLY8OnV7v214xXxfI2xm2i/WjZdHyGhFFJrz/GseIKGvGclFwABeTnJAVh8ZvRZ/mqeVlax3M2D5v2DlsXbtCdoLKdVMrUpT927j40jAoKHoJ29x8Sjmj07bFzrlibW1xcEWERpRbd41Y4x067god/gJb48nTJ0WHPOPC7BJnqXlgOty/9bfrvgJ42mPnizGNR6LfnrxDuefDdtk77z7ST37yqT76+MPBVmOfa8A9Uz9BBwzhvdcO9PXalOyZOucPEIw1QIsd3jLsEGa1qrkoqtsN59Sl2ptLLbnYunj+RC+ffKUXj78k/FqnT77W+dNvdPnsqa45i9wA67OXnEculdEheb1UtV1xhtwAW2XsyIyMJOQmcQaOTowZQrJKGPu3vvfp92mHpoXjidrQK3DebaCb0sL1S+Q/5Os2drfjfzqyTLsiQpb5jHxmr1320tphWc9ZKWf543Xr9WYZXLIWLfuW4db2+kE3JphrIOjJOwCDKDFOTklee2Nk3brv5OSO/GfWfVFuJ/A9HLInJyfy3tZgT6Q0rKkVe4K/IH3JuOfsEefY4IZL//UAZMXl691WviiLnFRzvpiwv0z9pQtk/Oj4REeM5XBxdKIFtvici9D5/Ehz9pfFybHsCD7BTi5OYMocur7LZ6Sn87nGXJoaGnRezXmowfk7IqybsaKqpWAFIFD+s86bXa8VsMQWvdl0ul4Dq5ZwgBsuVW520gqBNPi/ADJsOE9vfJ8EbIkbdoS70q+4QwrA4QBefQzMk+AxkJizAklS7Jc0E0Lc6QMwPUOZXn8sTQMM673UoXhICR1gGFLffTt/AKrfeobebmUQPeT9JUO6/c5j7PYZDMMDckOe4wf4AQP2Tf6coPDMA7zqBN7zDMlDQSgiyAJ4iPyRqLjm/4Yf58CBv4fwdk3nGW7n/eF4RAzzRKh4Xbf0Ul5D3iBZxG/lkfrR56AXb4evK7s3d7QHAh6K/XYZ0fIMaQSb1CGuVzpAxtklCKRtnGIL+LyJnWObe8deukVnbjmT2Ya3Xr/B7rL9cYn9ZLjA8XuBXXx5eaVLbJBL4rYlb9C7rj/YIjt1jGFdbTujrivZlhmjI8e2bSa2hyfY4mPZJj7ABIerwfcm8/lCvh85Qhcfc845wBF6eoH+XmBHe79w/TH6tin2ZqWUUtFJZV/CVltiK15jP9lmN37bLbhBb0TiPNFoDE62tSbsDY4bT/eVc6XgX8cZz3zZ4SDf0HbDvuN+/GU+23039L/CBnWe7c0WHib47P1swf2K8T7hDsjhHLxNm8fwfprRyQXYT7OBs3IuUCnDM8cT6ZSTAnwNom+F+PgF8Awz7TfZh4d8UTEixFPAstVCh/Ec5vRK5ssNc+fQc+q5tX3p+yWfWz/77Pfl3OC/ZuVzhOvt2N+Nv/lvuo6YowOYvop9r8JeqLEbHKbkPSgp5ySnEQ3GvZHv+S6QJ+Nim9r9evJSCqWUfgA5pdJHzpkwl/Kcknwed577dryCZ0NYqarhZSYEH5e73pv6flNe0HcE/CNUTnKaQTUA+2hipQEKyRCE5BLtgW4AfBMJGz5je2fWWsJmDdv5yKawXVrOJhvuBFYvn2v14pk2hNvT52pxBuv6XIEtU2xdt4dxqYSdMnHcIYQS7hElbIHAJiiIKKsP1kFU6gyJu9dqpL6ZKnAqZjtLj+6pMsxPVNmRih1TjxrVVaiiw8C30nHftFvfaH1zhQN4gM3qWjvWQEd5gINefUIyAwRPiBLw9AOUdHmRPoRE3/jQxvfz6umul5CFYO5S3SixzqvJTPVsoRF4j49OND66oxFO7Ho2Vx7PFPVIXTLdSR286pD3lnNDt71Ru7lWu77Ubnm2h3N1+Alit1TC+RvMFdi/EatDJhiB2SFFuM8Iool4lHkIOUzEk4iLN7abuPO/Db2YlwDSWH0N7uOFqsmRqqlD6BlNlKA7cqVI9BEMwugd56kWfA3pCIVoZWlF6AWXUnYt9UxODwN6FFjJ+Au9AiQieNFfhyLdFaW40QaB3rBxtChAiuTF1tS1vBBdr0XwHbpMbm8oieHlHiN4G0wkfbuvrvQXqujLB2Mr6QZlH8FSg76WReVJCwTetOeclWDWAZwfEYo4gF7FhzpZVZWVYfIBUsqS3D89w0fBw2h7hERKTKqAHZPdUi84uFQsnoZ5GKEIKwSxTbU2XXD4QBCJt5G120OL06Zj4gdo1MswVuSZmumJTu6/qwfvfKK7jz7Q4v5bqjhkbHF0Xe3WukJRW1lvVhykcfSu2ZRvXp5pd3GlWG2Ut60acG3AvY6kCvxSCgXxCIcGSaFXn1vRV3kCq1BHtRboyMfIoH1HP6bFdLepKjT1KJbx4khHXEQe3X2gGTzI5AXlddWUC71RXatJSYmNY8dB7ZoLjPOvv9QpF6QvP/udLr/8TJtnTzjsn3OwX6O+dsjvRoPTbsP44JF6wXx10aljofqX0BsuAda+vEZGVly8nHJhYCew5SYK3aGUMxfejeqqVgIHrwfLqTfBA/gix3IGlYqgDW0VkuV1xxgtys7KpEfeDM7fIs9u7w3xgk3MG6eNAMtjgu9ei4ZcVUr0GRHuErr60q/7MJBd8nyBY+NiyyWWccz0UdE2I5du7/G9hnaM2yKLXVSywmuO7mp+/5HmD9/R5MFD5eMT7TCy1jlpyTyuAbgpD55CqqAhwzP/aef16be6efYN8FhrHME954n8XQAAEABJREFUir6B3vJtexRnhSzVNCyyFJl5yWIWyUlST2ekBESfUHgDJOKpS8q34OAIDqbQzVrmcpd7bXIASWvmaA2tG2jdNCP1KPj6zl1N33pLC5y/Rw/f1hxH8Ig1VmGwBfLEsPCtVddvwQXooHR3g5JHwa8u1ALd5krCIZxw/mYhQyBgfkcEsiARFFD5BG9Dor9bIOcZQJ4aFKpkafg41zSJzENIVOVDMzubEzIb6kt2wJ+ezaBnM2j7GscvoBHhhPU0VZvm6qqFUnOsanRPzfi+RmPC5kS185qFcjVVpBFDVOrNiNIzSXW8DASU+P19iAhl+J1SVlggpFetUyTtWEtnZ+cqv2T73W/1q1//Sr/7/e9l56NlM6WkirU0Qu/ZyA3SiX78C7/7OFs+wsHp/xPvr/76l/K3+aumktfbEp1lg9nG8g7ZYihVdSWvkZSzLN+r1aoYhb7svMRh4PWRq6wK2UiZOdGf/+ndxatXD5eAfg8dIftOx55iaAl3rEfjbiP17Oy0fPvRvDCOZ+dncpnXpPGPCHDN5VJ5Op3ozt07euedd/QRjidfsn7y6Sf64IP3df/+PS600PdNowx95qH4dBiKrXUkUMZmrZtnpy9P5Qt8//rsMwzyz3CS+hdAT+zgfPkSY/panhu6kPfbhn49H8fHR3rrwVuM/7F+gqPhQ/B4GyfmnD2l8hpi5vtCc69gDs3nnLMUob/0B86yXrtX0DGuabzi4vsJjt7f/va3+qd/+if987/8qz77/Asct+xr0J9yBT8bJfhk3Oq6UYOh2kCjoUKGzEOB/w7Z9WW/nRy/+c1vZfjiy690dnqmFfaJL/ChlDkfVmNvOg1Ctghvl0mhiKSU9hBJC/jmP939i1/8XL/8q1/Kc3nCJeJ8NtdsNmNO5wUmHHCbppbxyvAzZ/cRdGnQDz79Qf5K2JW10BU5bGXZ8t7g+fU68h4xwIY5P8BWG5wRa/bAay5DT3H++s/TfgtffZg7xQHkg6pltIZfXrfmnfGyPitjeTzAuPwAQdA+5PVEXKdj/roir7sytvFzfoJfpn3CYd6HwYjQBWv5q6++1u9/9xkOjG/kP4tsWiBXQf2Oca85CF3s91FfLNjO2XIAMc5eizt0hnnRMmbPHgYaigAxnt4dAcEcmaYK2fafEvMvTD/66BP91S//Sj/96c/09ttvq0J3bXDaeJ310OB+/iBAcGs9gCwyhCKigHFe4piwHvjqq6+g7XfygfmrL7+U/3y587/1lxq++FL+01n//C//rH/91a/kb1J/i/1zweWJbeZiq9Cn+RaBXDKI6TnA93GLCLnumD3+DhcLpslfLnn3vfeKs3uBjNbQn6in8ukVhOZzTrm0ddmr4lIoOW397zoR4MGcbLHnfTD3X1G5xNb0gd3hGttzx1ozDzwnpmOocyXXb5kr499Bi/Wn83xJ5PZnZ2eFP+aZv2B0iWxU6Hc7P/0FC4c5Jy6XLovT9Svk5ptvHr/6pXjdNDq5cyI7COz4LrqM9m6Ty1rLZX87xCvk3fJoR6zl0fVtC65YK6f7dXJ1fakWeiKgG9lacqFjPP2FhcePv+EC5KvBcfr8ubyOTJv5mVKSw0gh885pj2t6IqLsbQe9MIw/5lJrAe739d777+pnP/+p/KefTYdxHBW9VtOXJ0X/xudQ5xCykuG3cetYI1v0gdeU96ovv/xikMF//if967/+C3L6e+h5LNPoPddrCnQZb+grIoo8RBCSK4X+4GdfbF7bwTLn4ss6sYb3lpEeWTJvzJfXUCunpFR4F9AML8t4Q2cda9NzYj2xQt7KhRuXbabJusHzcMPl5MEp7DprdLxhy55tnQE7wHzoz3Jo2X1W1uTnevzNN+jPrSrWSo38GIyjzwFLbBWPYzkwP+umKReY3lvXtlG49DzFFrhE13bsJpm9KaDDfPT4Ky5ICg4gEBFFDkbYS6PRWNaLlgnrX5+djZP3d9tFzjvmsvPOyUmpt+WiyHu89crvscGsW4y/L+q87jr4umWet6xT7xHml3ndIcOmw+mWteh6PbahaXG8Qz5GOMQevf1QP//Zz/U3/+lvZBvlCPu6aSp5TmCckChgePyl257oAL36ga16Xa8naugIOyXGS9jcmYuKxHlDy2utOJ9dfMta5uz3lDPf0y9/r2dff64X33wpO4INLx3/6nM9B04ff6UljuAdl2Hd9YUS+rZiT8j0l6E7QVvyukVWknndgQ6IBTa2gRS4+K3hY5wBqsjAEb2Ejh+g5FG7Bw7P7fgh7z92aIz/FHgzNRGBLCQVncZa9nquvV4MrBnnW6bWrM/r6xvuM5fymvF+4PVmWXO59qhEwHxJEUNIRJGSUoT8L+UkrwHr6Hs4fq3j/VcaDI7fxZ722kkpsJGQQebc9wDXrNcL7hXO2FMdXqEXrtHhN+SX+wHknQEU4FyxlsfY5kcnJzphjCPsNzt2p/OFJthwY2Ayn+MQPpbL7/hegzrz4yMdHZ/omHYLwgX3HDPuPWaLRWk3mc40nkxxCE80IhxxTq1Z75nxomok7I6e8fvcqItadujaGXyFE/hiuVOB1U5Xhk2r622vG2DJRdO6lQognL5X2iKshh1yviO+g7/4lLVjHXQQ2hvM00iKnJUS4DCSRJloU0LHC7DSe736wFbiAbzhOWQfQle5HXf6f8OPcsCsCl48P6zjTIDnh2X/O+eP48AtOf7jGryp1o90UiYmFAF8p9mP1P9Onf9FiX+j2whwTYOOTcStj3vbB9gOtpF27J+2HbbYTLa1rMttay3RoVf7M9k5NvsZd0Jn5+flfsY2yzW2zw32mG0ltxvskR7eqOwX3icGe2dabJkJ58EDjNGNY84vY87Jdt76POpwhK5suP/zFwgX6NUTdO1ruKPjY/QvNsocHT2mv1KfvajC/sroN0OkKBxpocs21RXOX8MKu812UYUONh62dXx+8q9x/ZeGGuwzt7Xua8t5r9Ua+8vnBLddscdtsOvW2Fo39HUNb27Y83yW7Gnkfit0vOly3/4hxP37D+TzzBG0jKG1pjynDI+G/cv4sIuVdDb+0FGB3wFSti2GzmbeZLL20BcK//iX63sv3mIzLdkXr5k7z6HhGhoMjvuMdsEZ/EvOsP7La76P+fxzbLHnL2RaW9tbKck0eo8+xlb1/Hhfdui8MXPbMI9j5td8rutGiTYe33xKKcvxS/bqM+TqGhnaInumJiIUzF+iviGnpJySUt4D8Uz7kk7kATlnGQrP4FcJb/HQNrvlw/n50E8MbRPtvwPua58XhBHGZ183J4UB/GQI9sw9DHMDl32/rJ4kgEwk/BSJtZaJVwbWXMJf1iM/LfKzPr/Q8uULXT//VlffPtWScHP6An/OmYIzabW5UY3fp8L/UPpRJ/dVgL0+G3qRF0rYBsn7OjZBrwQWWX0A8MS2h+qxYjxXNT9RheO3Ob6vZnFX1YL0bKHMvGXWEmRzl79Tx7i79c3g/AWXFbDGYb1lDXT4CHpsqh58QiAgQbP4hBSh0K0PCZ59nmO3yn4k6j4LUD1SVuRaqR4p4xCtpnONcPpOTu5pCkyO72g0P1Y1mUnU6XKtjvndwe8d8rozHTiAd5ultqtLbW7Otb0+K/9laru8UL+5hncrZe2AFjwHesTndYwETw8+BN95nFWAwqB10MjzcIBwPnMi7vzFCIZeFVyrEKBafYwk7vPTaAEN0DE9InmkNJ4qoMdzF1WGB0niMc87HMAd56rWX6rNTHBFhaqqZEgpFAGO5UX4o0+pRN14BUR+tPahgNplAXvRlsOujWwO3naIcburnLPqAy7EIyUl4wKEOyF08H3omLCOBTJAT1dwUqFgMpP7eAVRmu64kDP4MNvT1t1GhCLeDFLo9icilFKAL/ilTGhwPBQxgA4f9w86qGPVqaadJzC0VWhH2xiNVc+O1BydlLCrRjh0stqo1FF/V6DSjvQrsBM4GqVmpvHijuYnD7S481BTFmaNEHQ4eNZd0oqNbIMiUQ710ZdvX2xR2ksuIa5enOoK5by9vFawWWV44gNxBd41NCQgYqAlIsiVIGP/Ksk3vHqoeg1oA/U07WjfAh30JpRJPZmz8I4GQIE0LMxmOtUIwfXhp0Hx50jqwWl9vdT12Zkunj/Thf/MMLB88VxrK7uzF2qBHQ7I9vJMsV0qq1WVOuakU0QLvltkbqMOgd8BW2DDwl5zGbBhU9uikFp41Kmn7iA7oEr7rKZpCngD9iVcpNAOnDZs5CsUsY2DS/OSA+TSCo7+LINUU8pJOSVwCMZvi7PHl5i+3DU47j4SPKnrhnrUz7lskFMOhL6E9tq042HHPBpaQvd/kPeSJg+BZ50M7TPrxxAeW6IImsra6MGjk/vrIys1U9WzY9XzO2pwBI9wmmYOph3KfEsf/nWt56yHGERYHXS30Ly+PNcNG8/q9JnK5crNpYLLlUBJarPCUb/FEd+ysUiVgvkAEIJEPAgF9MR7QscP4LLoqXULUhdKpA2iTSexZgysH2R6nZPW8GxT1ergWc1he4LTavbW25q99VDju/eU5nP1o5E6aOqo39POa6FHThAwlV+M4+htUea79YV260u122upvYGGjXJqlVIH9LJD9jWADE8oylvfCZME5ZLDIO6n9+uN0Iuy8pSY3FWQ9xrEPDqVya2BRn2MpeRf+06100S7mKrLM0VzrDxmczY0J8o1aTuFKUtpAh1jRdSMkUUH6hWEw2PaGGlIlPfrspKkrvWl6yTky+D0Gh3uS81vuBj9zW9+o18DX339tU5xMFrG3bZpGtmwT8iT5dZy6Dwb0e9/8IEGB+cH8oXNcFGTy1rbbjfasRl7zKquNOYCxutjxJyaW16Dpzip/OUNx5cYqVuMwh4DB6bxdECvv9THPfW8BgADIh1jdRhrt8E03nAQOufw8xw9629B+k/Wet07f4vOdR3jlZHhEZeqc2T15ORY/tWt/z9H/8rrww8/kH91ex8HuQ8HEw4vzagp+3VOWSkSs3KYp76s8TUOinMMxGffPuOy/hv5/7y18+gbnCF2MJ3iFLbB7gtw86qDBqH0MniYt/c5fHxQ5uRTffzxx/Kfe/aBZ8zYdVW7auFpiyHXcuBBiGRZiDAupugNYJ4522MRd5uS9OvfhNChf8vNFYcQO4B+/9nnOCR+V5y+jx8/lZ21pmkHTr32bRI4QVsQ5iorY/NYP6aUFZHk/BReW5J1uw9o5p1/HW0H0mc44b7++hu9fHmma+Zzi4PdfUcM7UVbyfx/DS4veb34hBJjW9Zn85nu4cD3r7j9J4X957zffvS2FhzyPK+jcaO6AepaDVCjs/zLuMy85JTox33tgXEjDmN6oJ45EZj0iogC4tOyP2xZQ2vWqA/cXo8bDHGnN+xjG8pcXuKkt6wdl6/Wy/LlgAv2twsOdna8+uDlLxV0zLvX8pQ9ezabskfWyjkxJgN+/+nJYM6tJzrmpWUtm8+bMs5GvvB1mfuaz3clO/8AABAASURBVOaqqlrb3VZ2cpZ1w37v/dJp49yxl0kh64Mt+C7Zd73uLc/Gzf3taO8xPJZl1G3gTmmTUiiBq/GtkIcKHpuWpqk1nc5kOX/nnXf16Sefli8+2LnhC2SXVeAW4bENYGDaCi760Y/XZ8pZKSV16Igb9JPpsWz5sPzk8WM57T/dumKOLN/uzDwxH6457L3E2fjkyRP51+mfffZZ+aWw17J1iefN9TNjRBgvg3PeDMbDsmhdYgew5fBnP/2pPvzoI91/64Fm8MB0ul5EkkP3XQAanC40MRaPhtH6QluLrHXM9TByII+9fJm/4gLkhsO6abkpX0S80Wq5knH3PHW0a/dysUUePYcbyyjzuyZcoc9W2B6ubxnwGr/EqWy974sAz73LPc+mbTab7b9MMSmT5L6uy7jXyNtGXvNeb75o8CG/0HSgbR9aNkbo2Sn7jfubEGbkxXiuOLd4LRnPLXLseTKOlsNTbCM72vzneD2vBq8h473FhjK9/gJBC809shxwMOVU9kbrdeM04DZiXTVy2pclDx++zRx9qE8//aToZM+dL58mk7EqZDiBdwS9hX7w+W7WITWEPXZYjxybd76g8lovsuZfoSNrX371ZXGmP8eBbfiGPd4XO5+57MuvZFo9F6br9cBD34I2vfFzKKeQsb0X1KytI+xP7/9vP3pU1qHXZYTrhiIsi7nQanoHQE82I3RmLevJYG173XjN20G6ZY/dID/rvfxYRiw7Dg3OX7PmHB9gKactc5Y1wxYZdLhG/vxrkLOzM/nPQ/vX3Ja/c/Tjij4iQpl5yAkbDXvA428Y3/Jv3vYQmXIW1Yrz2HLTow8QULVF9rdF7xXdRZrFo5RzkYsRto4vOjPy5zmynHmPMi2e9wn78hRdbB5uGdN4PUavfP3VV3r8+ImMq+fIa9D0ea56Jj0ipOhl/LwGS4hMduBV0nsZdb6rGod79+7qQ2ySX/7yl/rpz36qd5ir46MjZLVWgnY6NElQy8TSj8chJsSsgF59yDUO6oVmVKjD1gf2YeZMFugC/5dE1y+f6+wp9qR/6fvssZbnnPuWV+q5ZGr9J9k4g2w4lyxxEt9Q9+rZU108+UYvv/5CpziFr5890fr8pfwl1UyfNTTW4FYxfiaeWnBgzsIAosMFjMwaHT49kQN0jsM6quo7cDvfceD2Q5Pbyf9A8QNle5T+JETddt/ue4FlJrEmU0pFNqxra9ZIVWybGpshK2IYbIfMb1ir1tOWVYMvjg/y2iKL7n5fHRnrB7llDkUXEUmJsXJKcv8j7GmvCdtW1p++VPc+btvWF+vHyLGdt2Psl4zNxVFTW3BYIx+GDTbEGt0+hNgppO0wFgjUrMcJ++QAc5y4A0yxX+bYcrPFkabzhWbzI53cuctF/n0dndzR/PhYi+MT4FhzdN0AR5otFtSfc7aZaYwDuGE9+x5kVOJT1aOpcjNV1GP1eaRyL8Tp2r/m3XDPYwfvctMVB/DlcqsDXNkhTOENZcttVxzBmza0hVg7gVvO1i0CbAcwphl3AxJLAJlOUgpITQr4GUpSgSA0fD/tPAPFIiwiQegk0JPHMMSknrenzCHRIU1Vl98Gl/0/GSD5zyDvza3fnPtnDPNvNS2TWF7/Vs3/cOVFBkH9O+GfjSUdvurjVtxRw77Me2IRfNIe33s90Tc8txq9ofR/dVYHcta7tls32EFbYI0tb1vJ5xjb8rZFbH9fYgfZFjo/P9MZNtIBnGddbtvJ9odhyRnI/dmuMA05Z+ycChtiJNs6E2zaSXECjjXmPrKknYdenABTdO8MXevz9BRbf4rt43CGLp/N5zrCHjlCvw5wpCP0q8F7gfuruAMQOsm0GY8l5/pr7hSuuRu349e2mSJUN40m9L2gz2P6Oz6mL/peLObyWL4TzvTl+bS9571qBX9Mn+HG/Ra4kW01l3s887PD/gh0bN0wBjQdHS10xP5gmEGTbS3bkwrJ5y3vnYPNW8Greg9N2eu832XsZ/MxpayIkPsmApnxAyh6VtIfli7ObpxXVrZ74cvV1XW5D7i5Gc5tpsXzfsrZ1H+C2fclPht8hc3p+xKfCy4uLjnjrWWtb9zHzOl8PtMc/g3zONXc+yT0jjhr+QxuqOpKyfsOqHdsSJ6n9XoDD5cAZ0dwMh9b8Ouw3xDTMobnQYrS1u2/D1H6TMopyfzMyJ3xysyh40NYKTuNrV1Cx6nn8qG/gLfp1RgRSQF4job+KQ+AuU2GfVuXKSWJvFdAPc9FSNiavRJKIe3tX4d4gNjle9UQWGH/JNZf77VjWxf/x/WzZ7p69q2W/vUv9m13daG8ulaNH6TBz9Hg7Kuwo7NlDUgFGIf+EhCdxw3GDkmGBAbFElcXWcq1hM2RxjNVs2PV+JoafAU1zt96fqIKX1PGZ5PqRjJdvlNn3A6n6Qb73I7fFetqs7zWDt9At9uo5+6IFyKB9BkHgjK0+MAPGYi+eoIYeaEg8oced9SDPyFVe+NjflemYaRoJrJvbHx0R5Pjexof31WD8zdjY/V1oy5ldZHU0tzyVs5h+IlaaGlxpu+WyPLNGU7gU+1wBPebK/wcS1U9PgLt4CHMlMeHNKNJP0Nqn3beLQjKnXQIurQXELcgEU80Zh7EvPRZfV+9gs6SgZ8vNXNVk2PmApgcKWErBnPWI7dC9sJgXjBQD549MtF3nocN5y0EwosmgoFfQVJ6FdePfHpRhbKhnRNByk/Pi3kFUXB3vECvjoW6w8A2Y7141xzKfZjdYWRTRbmq2AAa1U0D3pkuQ0FBynlIezJJw2M67kvgQYy/wf23jNFBk2gZKUq7RCg+Lu9QJh11WvBobfGSL+qqfIy5ZLoigvA2lCE9HPk/VicppQEihrbqCRVKQFZWzaTkZAdORtCSbIT3FfROWGDTefmWRVuNtIlaG+qV0HFgmxttaspGY23ZMHYozXR8ohGX9VOcXROcXdFMtN4JZ+NWKytqIDa4h8BnBA5CiW5Q5EucA1c4Ta7Pz1X+JDT8MF8K7xAUV6WJyoe0+WsoDJD5ZCilr19ked69DAqEyoLywmpTpQ78oxmrmS80B9cj8D4iHLO5NqORmqZWg9Id56QaZddxYbjCkLhEwb18/I1efPO1zvxNl3MvwCsJhRJWKCi7jRfn9Tm+vGucdmuNcq9xluroFAh7S50tF9pbLgw2hBtkb8thc8dhz7IQEVz+ToApMpMUkeSNwRdQTdOAW6MaRWIe+PKkBT/DmosfGw0HI8eb/pY+XS/TR7bsIhM9MrdCcdsZ5MuYUxxjl5dXOBw6TVBAc/OgZoy6LgbQiM2wrivY3bOBbgq0+82OTBk8hucMtoNzVdZNTXuPSQX63skHWBsbLXLvegaizGBSrkdK9USBssgojQZl3kwXqq3sa/hQUZ4ausrqdr22/j+HLq51eXoBnOoGg6+Fh8kbDDKSUOw9h+Qe3pBUZv4TfE2CnyLBWpCBw2cJifcGykrouMHpV5DUkdeC+I5wR3/blLSBr9tcqwX3djRRP52rRqHPHjzUAufv/K23NOHAXXFp2yJPW3TCDmjBte12sG+rvsMwaVfqcfS2OH/bzaW69RW0XpO3krSVHb+5OH+RI8sSIHWU9fI/8SYBtkFgSGQdgDQ4U8BDnFpEfvQZ+qN5Twx6O6CnTVcgMWoF1PCDzSrGUp4rcOwq4eDGEdwDqheqxieqJyfKzUKpmSnyREpcHITbGSqwNmTCeIXPIRa3cg95Q6VQRJRoB3IH+bNh+xJ5tjPj17/+jf71X/9Vn+GY8wFghyyMmpFsoI/RWQ1rKSKpZy4S8+hv/vnPC9sJ8cnHn8gXNM2o4RJ2U34ttV5vuBxtFRFlDdrIn6P3JhwGUgrqrctlrB2dHs/rz+sSDjJGL+PZsfZ6eFoQ/4u+esYY5stjeNwda3TLfrZhXSxxTF3gOCu/pkSHOTxHny3RA32hP5Sgy3rGh51jDhb3cfK+88478i9F7Xj68MMP5Yv+O8jyBP7V6IQKHZlTVk6sLCBimBOmTXRbLpf9/9Q8ffJUX3FBb8fvlzgxfSH8Ake09Y711m7bFt728MZzUdc1h5qZ7t27Jzso/Wdv/cvjd999V54nz534MPWiCbztgF7eMzoyeCiFH7x7oNQjdPwVUMn53SGfAh5SPJDBo/5AD1mScwySddgaA/jq6gqHxLf67e9+q1//+tdF1r7F0X3NfuG+zE9DzlmivelzeIAI9xeFBtCRqBPmI6Hj5oXbWK+738HZ8TmO9Mc46l7qiv1zkMuu9OE2UpL27UsIIoidOoh1X/KYBvLrupHn80Mcbr5EL3KPvjo6OpK/9DMqe+Gw54xYLw3guTE9OWUZv4ikSEmJMKUoYUSIByDtPEDBfCAUls0N+5Lnfc3e50OdQ8vpZrtGZjYFLL8FX7kdOh9ZvsFx5kO9HVk+1Hn/sgx7rDEHOq9t42yeRzAgbW8/PeN3MKPFxtgZWCMepzgY2DNclmg3nY7L3ud659glT9jzv2HP97q5YW7N7MycGqhe9jfjdsE+dHl5UfTFlv3Y+2SL3vEYO/DvGJPZhkehwquUVBnoy3MxGU80Y/89Zo3Z+fThBx8Wx4b/7/GPP/pY9x88kOsYx5STclUpEnRGKCL0pk+If5Qlxsk5s1Yz8tuB41LPnz3X1199Lf8qz+vy5ctTrbg0EG2qqi56boSNZ946rFiXu12rS+T+26ff6vMvvpC/ZOP2dtQNem9V+NEj0AyriKSIkPQmkIzTZDLVA2wwy+FPf/JT+csI77/3fln/i8VCRd80tUxvBc0OU85KORUIeBARwxDI9YHnnk+Rn6A9wpxX0TOWvxUH92sc2lfQcsXB0OkdNkPHOhGflrnasMb9KwLbS0VGmdMtTq0dctMyr1QTo2ITrXWOPvUv1a3bnj59orOzUwuujrhMeYAz+wH6dMaFQ0SUvcJOdn+RYEOfxs90pQxN4Oq0IZOuAK85z7vl27zIKcnyZJx8CbYFT9tWa/ry5Zbnwf+f17fffotT9FudYl9f4qS2E2OLHBpvy7DpNS922x36wZpQqjgXeLwRe6XnfQ7OZZ9jffni6tGjt/XJxx/r5z/7Wfk1ur+cc4STYVj/qcyn+/f8IwKOFh4l6A5iEeXtGFCKX7061uYWXG64qPK6e4qMfYZz97e/+135woHl1et9hwx6blzn8TeP0bu/L1+++fzzL9DHT8uvrq0Xd8yT+xwGCALA4wPajx4OS1rlg/gUe9s68NHbj/QR+96777zHvnNHI3jgObG8pZyUci51zS/rRtsLDstcMkeiM9vblpUWeXqtc7ZFx23Qd2t0oMHyZ2e+Ycl+vWRvXhJa9gx28rtszRxv0Z8Gy47lyPP8DfrJcnfOpadlI6VQXVcFErh26LcNtsAa6DhvVuzdNevZRJtHLt/BV/N/t+eb67mshxD3l2ljeYyIIn/Wd5atG9ZPMNmWkzn6yzJkeqwv/WvfLz7/XLYBLlgjxr+UdjePAAAQAElEQVRjnI71U/Qj892z5twmpyzLZYeetvw4bnAcVhLti3zOuAi1ffYxdtpf/dVf6a/++q/0/vvvFZsh51z0a0CYgQ5pJ+QbKpAvJ3wmKJdOdOqQI5oyNGZoMFSMnw3Y56ndKuDZ7uaqfNn07MljnbEfnLO2VhdnsmN4nEOTKmlMx7XboUe0XqqjzY79YPnyBc7fr/X8qy/k9lfYYCv0g/+bmoQMVPCgYl1WyEjFPNXMT22egG82TsSTcWWJlpC4aTsAqEOtSkDREFLoeCn43oui7+X8R0wa+wFioAgkh/T3KN3nE/xRTyixNlJKRVfV7Cder14LI+wdhymSdsjnijVovXl2di7bz94vvA63zFXH3DA1iFOPbHUFjFfEwF3LdMtcWsapJK8d6wbrcNuwD7Cz3kaXPnr3HT169EhvA289fEt37t3RbDFXjdM4MpQjU/7zzztkY42ev2HfukEv+FfBK9K2RXvwDc6guW5Us1+POMePp3NNZ0f0daTxZCbnLbjUP8YJPMe+m8wWmnH/MUN3zw+AY8HpKc7iyWyuEevM7cY4OQ4woq+G/mvOurkZK3PujWokVU0B363YGbzadlpy33PDJdD1aqPr1RbY6drpvSP41S+Dd71WHKzXhBwFRFORlOkStBlSykqpksL8NSRJhiAE+j1oH/a3y6jifAcG13V4C3pZtm5lvDH6x9R5Y8N/IxOcC37fD3/YrGBQXj8s+7NyvtMneJQ08ldC90yeg4Inkr7PP/DtsBZKlT/nRUdF3/+JodcYTZhFY/SnwZ+D7p/TdmCh328AiDnk/tFj0AYGwArop/HAx2GuShEvsulueBNxdcD1bwE5LvshvG73umyfZ/H4Q/C6wavY0HJ4HzJBEfyN84CP9WyLLratukb3LTl/Ff1H6C/oXGHDW0f7S2hn6GnbI4YzbN5TzjMlfnaGTXjFmedG7sO2oXX4wdbx2DlX2EoNZ55ROW9YT9v56dAw4c7DMCY8gB2ytukXi7kWiwVAeEQIHKFrj9Cnx4DL3NcEvWkbsmGfqapaETGcR9DjK85dN/6B0d7BeQN91vfGbYzdeYzOvs99iO0e34sc07/7dFnOuew/hUfYhytsyiV7l/tweBtW8ND97rAx3Hdm/2vYM6bo+Bk6f8FecHLnjrxHzbnfGoFrxICn+WXbLNkOrCt41cjlBjugHVbYlMYnsb+GVbAH8RQbHP8xYOIHeR3m3SJ4SLfgapxNj+fadqdDp22r2qY8fCH06/Lfin0h3zXZLr7GNnUd41ODm/k1ha45duphXmrvm5SNRg0yUDMvSa5vmbBIt0X+dtjs23I+vkbmzpAp4+G+v0tSz1z0yLAJ7pUiKQov6JN4iiz3fQDzylAxDzlXeh3PJe60weUGxzP13D4n6iT6JUxAzo4bQikGiIiBnnB+UqRc0pGcvwcRSkowPXGzmx3ajsV+ydxTV9g6tmsb7OEKR2T2D6xwqrY4fzf+ouOLb3X5/ImWp8+1Ja/jnsY/wqrwidjx29BXRb/JTln6C+JiDJHvc0P0EmYOWAgIyZgEtcG1BbpcS9ga1WSmBttkvDjRGOfpeH6iZoqtxJqsOa8meOiOOv+qdLfSDmfpFn/MCn/M+upcm5tL7bDLe2zusF2PAzLARwZ1jOs5IyhPlDcIKYK4YcjZv8nbx9zqNrinAUwDHE21uqpRj60k/BtpslA9P9bo6KRAM1soc/cT6ATbPB18aeF1Cx07+N3uHb8djt52DQ2rc/nXv7ul/UxXinaJA3UD13Yybw0q6wkugxjSeAvTffR2ACk85PCmvuhJ9NQXAH9sqY4TUhdZXTCT+AC7Ao38A88+jxX1THbCV9PjEmZ8N1GP6KoCLHehCHNlB1IbWL5Sv7tWt71Su70EfxD2oNQicGWDVNIKvf5ATk8fe3C+FYVDw6Gmu+s5OHkDMTjuej54WvlbEdph4Ljr5pRkBdE0jRqUgQ+6GcVqSAijEIAQ/wjFh+ER4V4djd3vbTDzDUE9V48IRQIiyKYNC6pnkilWVdVApQiYFM5xHYcHGvvSpn81zlAW4crfhYhQxAHc3+t4gj7TQY6CLjx8TywSYwNiQpVHUjXWLjXaMNE70lvgps+67pKWfdKaettmqm6+kLioTA/uq3r4QNVb9xV3T7Tj8nSVQtccktZcllXQNWEBT/pQQzquluour9Vyeb0zsNF1HLCFspFalV9Epl4dsFWnHeADUA/C/Z5vPbww378DlHmeu1dz3nOI67Wl7g46D4qkRygzisSLb37vgU5w1N0FTthcj09ONFvMNGEj8CXAmsuU8u3tLz7XCy47z7hkWb54rpZNxQd8cRGTWKgJvCN2zNNWOxTPFsWzW11zObDSKFqNU6e6x4nXrtWjPLerK21QoGtggyO4RVH2pg+oqkoLNidfttngsDw67yCHvqzzBnSDobDBcLDMzmdzLhqPNMEZZfm2bHtTdPkGx9WWC4mOTbSDR+qlnPJ+8x7LG6LB46S97NRNrZyzXN/Gg42ry4tLNr8V09QqpaSGNeKxXc/g+Gg00oiDqw/VMEMe3wbaOYbZGRumL1N75sPtM3QaImVQOkClwDlYoVDGzUwzHMGL+YnmKJWaPPznWl6udX12o+vzpZZXK5k+05bAvcoYcVUt95tyLnh6rIikUFL5IIcMyOKKklRHCE+cB2oO1FG7pbR1SNsW2FFtQ4UlxsCSC7IlbTb0ubNiR57y4kTju29p/tYj4G1N7j5QfXSiQLF30LoDv5ae7fjtkQkBfb9Ru1siRleI06lW1y+1WZ0Vpahur9QDuaGuWAk9cmYQoaKToadPiNHtT4C3DOAtcDxAlHho+BzCIeW358bhbYBkRggO5ADtW1WMXoNNQzhWF1MJh29UR0r1sZJ/9QtUBRbkzaVqog494o28jYq2SZz1tYP35nFHvzKuEVIBDR+SKYWS88QHZIxjRCgzv1VVUT0w6tc4xF7Iv0qzQ+K3v/mtvmS9niJzlkEpqF8p5WSxhOc7ZLtXg66/c+ee3n//fflXdnZ0+s8aez0Ebdpdx3reFfC4HnOCMW4DcoSst6ynK3TYGeOccqF3TdxrzxetO2RE5ROM2e+BjB6gb7//PQDphR+FLynkMAJsQ2IQnlZb9NKSS6JLLh/tLHv69KmefvtUz9Fd58YTA3ZDHa/voA/z0Wve+uPo+Eg+ZJgnvmD95NNP4c975f/6LYcCHAKjUVP4aX4YjAOjq7fuZX1s0PNLLvEvzi5kx5CNcf/y9zGX9TbKT1+clgPZeoX8w0Pz1rpc8KWuG9294zn5UB7fDgb/SVUfpkbwfBgvKWLga8eYKh8zIOR+bLB7bnpWswHG7GNO7WEvSwR6DZQ54f7gS0SoBxSJnKF/0/Yc5/UXX3yF03f488xfffm1Xr58KdsTPqxIQ92g3WtwXlKQ53LIVsstVwcchnQ+A77C5xBv0d0ed3mzwplzDk+/xXH3TYGnT74l7wzdvIFM+lciBG/Ug3kzQMdYeygy3ZJuqSdsnkZHiyP5V32ffPKJfvbTn+nDDz/SW289LPmTyURTLgKn0xl6eKoJ+qypa9mWELIcCuWUlXNWlYbQ6ZQSJaEIcBFDQSTViThBwLx5jWzYw7xXrTiYHsDpDUb6Fhl1+YrD8ZpD7Yo6N8jVNfJ7hePOjkj/GvgcJ61l3WWee0ZQeP4KCBzEp4evHXQP69kXsx02B1U0Rq7mZc+dl33tBpvk5cvnsgPj5fPnxbl3w6HGB2zIUlXl0p/xK+vs6pIL4gv5W8jG0/leX4Ytto3ThpbxQALiCycU9BLht2R7cwYOD+H7p8yDHRt/8zd/g6Pt57Iz1L8U8lxk+BwRtN3DPk5XPM5LivguuE1mb6QCcrIquvKbr7+W1+Q3rMmXXJRc7+0JrxvJ/RjNPZ6MUeYzVD7m8Rq6PAcvWcv+Zd9nn30h/2lsr3U77q7QhZZbt8spF3mJ2HcwdEtfoQDXDE0j9OoRlxxvPXyoD3B8e+1/hNP7PXTzQRYbbDfXp6FoqaCt+3eIeJEdEmME+TL0pBnroF8cFmDxmYYNsmeZWjK3lil/cWO1Wha7xWWGLXbsxoAdteJyxRdIq+VKS+TQ4PbO87w7vkR2LrCVTtGz/nWmL6CukVX3BUeRnUrWY+PJuIQ5JzmflzJ8SCnJUFV12Z/GrD/vR7apjPuatXDDGLb/HN+yRpw+Rf88ffJE33zzjQYn9NOiky5x/C65DPL4ptl9eN32rL8OPvQG7M6SDxIeOyPfOSd0Q12+COLLpoc4LPwlIDvorSf8lxjeevBAJ8cnslwa35QyuGfoqJQdj1BIigjyk7xuMnKYUyp5ojCCl+AAE+h98/T0ZaHh888+L/Lpb/T7i0LFzgPniCh9ZfoXHexwjFgvnrEHP3nytLTxF2XMhzP2nw17kWSeZkVKtM17SBLtI8Jvibf2H9MxGo11B2eJZdH0fvTRR3rI2rSeqJkbtxKfiFCGprqulIgXYJzMXFaFj5UcT+S5jCqogB7o0EUttsUWeVuzLpfI1I1u0G2ezyUyaVny3K25tNgiexvk1TzaEm6RyS1zvyb/hrqXFxc6s8y9eCHv8477ojRSoL/R4bOpLHc5JXXoITuPLceWd/exhU/WiSBWOBHyp1ePfIi5ceizxcbrHpk6x6Y3rpYl82TBBah5sGZtvHj+TI8th+iW58+eFd1oejasIfdhWXPY4Qj2HtAxhz04eZxg9AQ4bgwMrh9EmrpmTk706U9+Upy+/hLCBx98oPv3H8iXoRl+R4RkEDIFcm57APcZliEgse9mwsw+WaEj6gI95zRDpxp8sm241Y2W59grOG3Pnz7RNfvBmvXdoycyeJeLMYYcAY2BMZ3n9hXtM/MUzJEvxTYX57rGBrvAFjvFiXyKM/nSjmTmrWUOM/PaYD9N6GfKvDkcwfuq4NnL+HKUVHFYg+/rSzOI5aEZ7x8+VoM/zJV+rL7+A37+4rgiIxGhYD14fRpSTmWtVpwrvB+nlNXD+x1zuETfX6HHry6vyq+PvC69Hjvmy+zKOZe2tosiQoMd2nHGaZEIlbIK+a2bpuh1r0Xrde/53tttc3vvK4Cu9V9nOb5zrPF0ooRcd/Sy4dJyw13BkjuEK+TlAnwMVzgOluut1nhPWVLUBBfs6AZbbTyZ08dcdtzaaVuj1xqctw1hzaWpQzt6J7O5JlPgEBKfEp/OFkN7LvQa2tXNWIZmPC19Npx9DTUXm5myXI2UGDsIlRv1UXFOzLJTd43tebNpdb3a6eLWr4Mvlhtd3gCE16aDel1kpVyJlyJVquizBhL9kQnLEws8qe9DPefIziHAgJTFK2CZqJfrUL0z9Op7uNkRvgIKiDNpehP0fS8a+QFoR9p5BPs0ww0Jvan9m/Now7D6gwDew9D7cfYJKKL1H3yoKRrx3Mb3ddzjDjQMeaXLPQ1DfmnOGPCSzlwk+Kj9x3U6eObQZUNIRXfkYF/v6+yKtAAAEABJREFUTcFQf+j/B/FbY7yp7Y/l9Yd2Bxn4E8If4ND/CG6HfJAgCqXw7s94Mzl+3ggMMTwgN/DWODEeAw9pxw3O30NpQYV9WOp5osGRGsO79EcFppU32fTBHt+ixzrC0ubQRang1+0Mx2+Du/B6+nEwgYzijgq4tcXeeYgQy6NXR8TnI+NxAN91Wsda115jFxVA7/msUnQx+s9fgLONe8ldxyV2yUE/u67brTg32k7q2M8tItb3tsuqqlbToIs5+40A62KDbVnDtJx5Oe/a/sZWn+C8tY3xHZjPNOfMtsD2KYCz17bynZM7sk43HB0fY5ugf9G33hu27CXGzXeqtlnPsKOuuA9fYdd38L9i75miUxf0674NpW/G8NjGMbMfmJGmaYPdtsauWu3PxqZ5SXyDLeHz6hYbZMfc+lznuQ3sCo/RQPPEZ3ru8Y3zMTif4Pj1Gcz0N02tyvsV+NQODU1dzgS2f92HYdj3KqWUlfOwfzpMOSsiSYEOQ/J6wCKXUlIB8sXHOHXoY+Nn3hgO899x7zHIwFq2V9fYURvsT9PqM4HP/b7je4Zt9tvf/q789zD+MvJXX32tb799xnn8CtHrsXvH5U59Aa3m5Z2TE93Btnfc/DStEYEMdsUet03aMrZxc2he+m7nmnv/S+TscOdwxRnXZT3496wryIHcuAVJAb9Nb06mOytlwpzhVdbAv4qwJl0VGPKGsgoZNRz4ndkPna6YE0NGDvI+PqTpg7yUMuOmAilCOZKcl8AhIhQpxGsPAb5SEgANiXWYLYcG6Gpwjtb4OKp2o4xfo8OZuj1/ofXZM61On+rmBfDyW9LP8YtcFJ9Hpm6FreJ2Neuuoo90cLZyl91hEeiglxiTSWJ0FQnpgz0dPDt45HvzDh6Iu4Hajt/ju5oUuKPJ4ljNbK6asoxsRg66adXiMN2ur7XC4Xt98UJX58/xGZxqjfO3xdfSb1YSfhiBH5Ul8Avo9Pz1OvwLFaZEEMAZh3rzx7qMgXloC8+8hg2YMNpBSxu12go7CPso4c9oju9pcvctNdCRSQf5ECExtz3jDGthB3pr7cC1hee79ZXa1aW2N+fA6fCrX/Jiu1TuVjhPt8xfq4CnBkFHwbbwFk1LaPqGvPLmFaKBXn0Yu6TBuXfEoUHYwJHVRVWgTY0K5JH6aqzAF5gnzAUO7WZ2ogZfTR7NFPVYSrX6lGW6erE/4APrcFZvcWRvV2daX7/QzeVTXZ8/VYqUZBzgJPj3JSjIgXwJv/PqSRlKVeIOO3UIb1cmwe0BAUyuFYoXtQ15L1grEl+eOO7GGWFr2AxGCNMYxWiFl3KWF4whUriaewMv9wkwjpn6fXBF0zK0SxqIAj/qd9Di+kNvkscdMZ7Bm1IE9SUVPjCafuQTEd8pcTIiaHeAoTjCaS/+AQpeHgPWWbnCGtpkRZmoWjscvP6/Wq43nW7w0LT1RDFdaMtkryzIOOXCE7w4UT65p4oLoOrhW8pvPVB/91gbnL/XVdIVHd9wON4xHzV9T3KtURfKGPi700ttTs/VXlyr42KK2w9l+FJnys3nkAQbuiwWUAdOO0Sngxv9a95TnwRMJY8xenhrvh6Ayn5kwesUCCxCWNdKHIjq2ULjozuagv/i7n0t7t3XnM1gdnysKRv6CDmwQlij7C9wnJx++aUMF4+/1pLDe8tlb+ZyuoZG/6q3Sr3KLzOj08Gp19mpt7pQu0QhsoAT6cAxrO1KPYu2J2xZ3B39WAmh8pShv8pJDXjO999QmmJ0OB0RMr0tysqy628hOzS93sDKBm78MVqc54sWy7cPrb6kWXEp4421Y1NL9OVvay0wKE7unOjk5K6Oj080nUzkj9sn1qKQkRXzc8HF0jmO8BsuHb2OXOb14fViqMDXm8/tvJSzjOuGDfuGg7O/qefQ3yAT4yeUnds4jFSpQ+7aLqlj0vs+K1SpQrlMxgucDscFRvW05Hcb5GLVq0NGe2S0h+3GO8DZ68nryLjUbIyZcZznMjGuFCZLIoSjCsaNnhjQ76EjdJcddVpJuwKhLfzY9L1WGFMrwg3rqG1GSlM2IeRpjMN3hvN38fBdTe8/VEVeP55qh+yvabtmE9ypU4ec8FaHMmzZiHbba21Wl1rdnGl1jXJfX4idVElrVWmrnFpFtOrBxG16NtKeDdQgdWBH55QS2T/QQ+soELRNr0AKDZ99CK1D+tbb3Tm5D12lp11Hf50qRgaiIRwN0I/Vx0yRF8r1iarmjqrRiXJzpKgXUjVRn6iP/tjRfhcZXiZt0QfbTmp70d743AYpSP4AFPxT+VhOrdNt8Pr/OPSvfg//x9zXODfOcQq54mg0xtAfIU+Vgjlznzlned3cweg9/MLUf17YTjAbxjtuUbw3bDHWu65XRMhtLO8ud7xFv9nh40t+/0llj+c2xsttxCcxXqKtFBIQpFXS+vd96CYU323bD0mP2yKbxuGGtXrJYciX6c+4gH3CxaVD47jEMbzbbUsvVZUKX6wPjtAHPrD4ktu//LUD+MMPP5D5c//+fVknmWd13cCLSimlAhHGJ6mHT1sOIzdcRl1w8f6ci9Inj5/gpPxaX+EsfVIug5/r4vyifBPXusH40kvBYcRammPQGYd33n1X5dL9ww9l5++Cw1DOSR163gcFjxiRGLMDzICkAB+lEGjIdQzmiUsL8GLZqoCQOdFLGIgTUlzK6FGOR4QiAOp2KJkNsnCFk+z585f64osv9Ztf/1a//tWvS/z09IxtbKsEDnVVw58MKkHL4QnxL6CU8iCUwBNEuz0YJykZkYKD0wdwXfebkdmgrWXS4z3B2fPVl18Vh8eTx0+LE/gGfe3yFj1v2t22AAR5rJbF1lLWAS1x51EEvhWH1JkePXpHn376E3hvp/8H8i++77M/HnOwnTMH0+msrBvPlen0F25ygi7wSuYV8YhQBKD9xwMY9skIylJIPD18tSxaZr2frTmsv4Y1TpHVHpb7cC07HtfsKysOzJbzM9a5Zc3y/fLli3I5W3jAGnb/EQzE43iH/HgunZVzUs3eNRo10DTSGDvMaePzjEt56xD/ovMMx9ISvnYcpOlGCRqNu8e44TLikgOhwbpghVOgpZ4vhR3a3nQ9h5b1nvGZZDcfAERySmpYU/PZXA+5+LWj6Re/+KX++q//Wr/4xS9whn4g79OjMXsNdSNCKq31vU+QC1A+6J0khyJtWTIePrA+f4GD7evH8iHZMnR6eirbC+ZNj7Knh9Jvh2y2u07GuwNv86/fz2MEtSKZFLnfS3SN+/rs88/lg7gdcP7SifWN52nLXLgPL6yIoH9g3xcJHtKKvRzOy//3/QFOYP8S2A5H88S62ZcTlr2csoLxQ/wj9JxEECdtml1ucH4P0p7zHnrK4oqCNtFOxsnzbXlaohevsfkGW+W6yJsvVkyf6zjccqniuraLlujYG9e/upLtK/PQdVzuvmw3+QsEdsY+xtHzAtvR8urRLXNeS1Mu9ysO7C17Sc9aML45V0UfNk2t0V4mTUuLbvc419ifvvS65kJsiVz6YsJ8/haZtSPe45n3L3EE+pJk5csgLojcXnwgH9r7AsN8JHncA2Tw8Tqom0a2CW1b+hdq1sc//elP0Q2fyPvDycmJJrZP0dsNdevae0JWRFLe01D6JJ08N4DnxnGHEWCCDBivDfuGL/Usi4/Ra97Lv/zqq3KJY5557mwv1nWtCnvK8VxVZf3WdaNISdvNTubDE5zAn3/+hb4AntDX6ctTnKpL2faExQolGa+IpIj4HpC3L8/o2xl2uB0ytg0GOfy46MSTk2ONuRSsqBNBjynkT29Zs5zBWNOYclYFPw/gPj122tdnEooMWld4P1whg5arJXrlBvlaEhZgnq1bVvtwjZ50fcujdYvlc4Mz2PJwgZPRsmadeIbuWqMrEzg28K5B19VNrZRTGXeLHWD+e3zLruOmIwI+0CYUMo7uf8vF2xpZWoHjDXgd+p1wZrZtUDMfS2x9O3y/4QLO8JxLuGscZjvmt0UH9JxfZP4U6NSjVwT07Efek0R+AoHEuIV/hDkljZGxBfrRdoj/KsLfoBv95ZiPP/lEb6EzJ8xFSlkR8QroRp4PpkQ9/R5CzG8l0sH+F4ybGD+TthO4oX1Nw4q8YK230LqCn1c4tC9w2l6xpjaX50rwwr9qGFN/lEKO19jiDfPeRC+HIwY0jJHxMYI3os/KfaIzli9f6sJnS5zkZziCL5895TLtpbbsJSgTVdgaDbxy+5p+KsCO6oR+tvPXoQGK5TDAmWF5S47r8CHB8IfU65DMN9Z/XeM/TgxcYStyKBnnPwT6Nz6wkRrukODWExFKyFlGhqxbDA16ZYReKzoY2Y6Icjlsufc68z5RdDBrwmunY36H/qVB7tCxzkO2VD6hiBAvgDomirTHmsymWhwfsc/fKX/1wn8x4i3uVO49uK+Tu3c0W8zVTEbKTaXI2I60XXN3cI0+uLi60fnljRxeYXvfLNfa4AhGtBmnkn8VbEfwiLuPiku5XKNDWU92BGdoTFWjuhnLzt0R59XxZKbxbKYp620yW2jicDrXeDqTyxv6aahnh/KYu6ExZSOczE7Xo6mq0UQ1F4BONziNK9KpHgvk5UvEHed7/L/yr39vNr3KXdO608261ZIz/YYzfce5PFXgSdsKXCtwrgkzuCoS/A0YGEPIObJnXYg2/R6EDi9Q8l1P1Gc+euYe6DvinhvWpQq4/Mdg38btCpSuRBSgnyGyj98u+7fiQ9uh+SH+h8Lv90ddUCa3vN/0AnMkZahxO+66bj3wgZj5ASI80EGpKzsgo8gy8dsP2dSjHZFS/r3wUHfoZngf8v64MKj2pwJNPN8E/77njxlv37NJguY3MreUUe+PCF1lmB3qf+9xmXn7Ots5Th1Cxw230kR5nPm6WzIKqsOLMjJ4+zHFTnXMf8d6MDhdGg8RV9uTyXwT+86bPottzRrqb4H7KVDyaLEPXbfAfqwWJeV7QtsdO2zg3XanDXvkBptlzfnOevaGM7ft2IuLS11i+15y1ngFziPtL1jafnT9FbbRmj52nMPcr2U80Bk1+mSEDvFdxxgdNp1OZZij62znOT5DDzucouum+3KHE+5GJ9gYjs+oP+csvDhayOeRI/S2dffi6EiLxUJzYIa+nqE3i43IuBEh82ODHWQbyQ5f02CcN+BqPBM4Ntj7buc+fSe7wGHp8Wxj2faNlOS6brMq/FlpiY1yg63ovm6wy5bsCead+dkzP2Vfwwatm6bYrFPwn87nmgHG9f/H3n+wSZIjZ7roZ4C7h05VulrLERxyOTx7/v9fuFwuyR2O6J4W1aUrdYZy9/t+iIisrOqamR5y7j3Ps3s84wvA4RAGg8FggEVEug9u6wB7fo8zZKe7rZyycs6y7m1cFtpG8M08rFgP/cx1R4QidkhKxN2XCKcV8bnWFWTk5fRAkpAy6DNf3CeP1xp7dI2duLv3WLpv3re6X0UukI0L9nC3Mt8AABAASURBVD4v2ev7Q57fchZjp6+/+OHQaa9evYQvV/C8L3uE6XSiPY8TYzaFp+7rAX0dMa6lr7mC0GB9X7NPWBEa6xKusKvnrPEX2G2n5Sz8VKfInHm9QNZWyKz74A5FbPqWc4J3G6RECFLKSnkTzznLPKxo12EmNG7GfW/cTNvFHV7DZRnfssdwvSDTTkqx4XVKSikrp0QfDZGeCngTuQBpdCAx5zNhZr5WoAYVdmi1Xip8tnFxpiXO3/nLJ5q/+KE4f+fHT7U6fanu6kwZ30bTrTTgjLouaFXK40BOnH/DYWpvrxGM/0YSRBroATzsobdHxlQ3EvuLajTRkPP0ET6bMRjtHaiZzFQxfgnZjGyboFOL83eJk/fq4hTH4kudHT/X+fEL2Rnczs9l/4twTgfO34CmoG92AAt9JPoq6CmEhLh4C/MpCn9I+NELciG4L0U813ZAnaqjbBdZXcVuoBkphlNVswMNDu5ofOuuBntHJa3nmZ3cHX3mOFwdfGqhb01fVviO/EuxK/wDq6sTnL/HWl0cq1ucKa0vVPVz1fgFqlgrcxqfQMi1QBN94X1D25bynrRtVO6UexZR3iUnKBEESOqhv4+MWZVVaIuKkF1OauQvc9n5q2asNJppMKVfsyM1kwNVw5mCdOWGspRxPZI6eL3p04WW+Mbml690df5cV6dPdXn6WBZXsm1eGzohfxPZJL7r3bQCd6yD6y2LSMtBiRvrGVAeMaY9E3ldDnQuUBxWKFag7m+Z/FVVJmMmTJ4kZghwfIcI16RSV1fq79QjNB3oodFxh87lMjkl+XAgJxgq0flOa8qZtus8OSvfQMVC4Umc4IQgjmolFREj/PMv53X7r/E6v0kP6gsGIhkpKQilkAoY7D5BX69zNg8vT871ApwvW1XjmSa376rZP0Jwb+ng/nu69d5H2r//viZ376s5uiXN9rRmc3JJdWdMqkX0iqaWF5oJi6ZQ6ksOAVYnZ1qDlnjPot6jPFntJRRoIPThckABbwl70CHM12A8e/hxDTq966+2V9CvlLIyY1n4WTdKbG7SYKjE5qSZ7mmK03d6i0mI47MeT1WeNwMlyrS0cXVF/58/0YvH3+vsxVOtzo7Z8F+qYlLWIJiY3fJKIszQnZl0GToDukXc6HDsLVFCVyjG+ekLzU85ZD0/lpVQoEwb+jZpKk2HA03h3QSMB41Gg4GGhDW01MhDXVdKKRX5mZcFn3bp62g0lo0RL2AOB9TjcbZcW74vWKwukXUfSnvRctpN2atyrUFDe8ORXIcxRJkOrGxp23LtxfecOhYsuBGhBrqcr4FXGbkN6DJtFfkt6x3j4XK7MemYj3I5Nm/j8aQYRwP6F5EUEfQi6FePswZw1yrU8qwonciKqJWAw4zSGaFA91EyhzhaDw7u4rA4VIWiadlQLtteS9qzk7ZVUg9typUCOnvqFGkKIT3GVoJ64mCT6Iehvgdk7Azq6MAa2hYorzlzfdH3WrtOZMqfSBqxGE1w9s7uPNAUjFDuebJflGKwSRZy1zOOfYYmcQVtIzPr9ZW8UK38c8+rS/mnn8Of5JE/zbNQ9EsoXkLFSoHzV8hWrxZSAfc98qZy31GpQcBTv0v0Rb4cJiKEPSF9U3nGvf701bse+FJCspXcjIeQmT6j1EEXOHQ55lr3A6gYqE9jHu8p4/StmpkqHL+5nipVQ0Vq1CUWDupoU1IboY4xKeNN/R000Zx60lVAYmmUkAeWJwZGiWe5GDq1b2Wj8MmTp7LR55/f/f3vfy8f+J5zIN8xj2t00BD+DwaNckpylTlnzWYzPXz4XjnI/vTTz4qD0z+pYxmtkOWIoP6+yCbNy2Ua5HaILrNeWXE45zn1/PkLveJw+Rx95jnidLeLVCkiChT6m1+mye34QNXG8pp1pUM2WzY8NpJtnPoQ+Pj4lV7h3HF4xsHiFZuDJQeXRQ9An3lZ17Ua+DRlM/DgwQP5oNuw89cHq/v7++iZkZwvYtsZB4a2POp7uhnYUZ0uzi/0HMevD++/+sNX+sNXfygOYDvoX3B4enJ8wjq8KHl94Gu6IwVtTDjIvVfa//nPfl5CfyNiylgN0Ukeg4jSqMxf3mjT7xvsnsQ2tYMmy03PY6JQ2r8BkuV2U87KCRCmlKQISUHeTSvOY7n0huoFjjM7t/7X//pfxcnljcYJ69mSTZ0oF6IcDbolx12PuK7jfVDpmzBtpTHy/blXBLQJUEeHrrOsXXLYfsIG2Pw2Ld4I+ed8Tac/AdwrZHmu0D8pZ6oPUkKp9LcqobhsuxAooy8HzBdvCO/fv1/GwD8L/cUXX2rnhK9YjyrmoPNNJhN08EQD1oOgAo9lx+at2EfIZI8+DrcYUkQotLnMnzI2dH4TdurQiS22g50ZllGvPQs2XY4v2SAv4bHhfq/K/RI5usKxc4EeONcZG7Ldp3KPT461+R/cZ+jYBTynRdpaMz866wVkfgrtR4eHunV0JMu+aT85PkZWvyv/0/Z7nE8vkeMrNtamyXPL88ztz9lgW8ecMaccXrBGzqHV9bvPtEZH+9IuikR0XYk3g0Dmg8OcknJKsnzbsWEn589x/Boff/yJ7Iw/wr6yHeUxjAjKBnW/9UImVJ68+SwiFNRv+TKN1pVf46D9+quv9eTJY5xlp1osFmo5hOkYK1gkiHb2DUoXevlZx0PDz8lUXsF7pCgylmjH/T9jHOyI/CPOt9/97vcyLJcv0JV2VFKNEvIXUUorIilA2oF6rGssW9Y/5oOdwJ9//oU+++wzfVi+7Xe76IuMTENiIcl1mEcpZ1MFpIgbbSgUEZKAiQC85D55zFrWdzvDfMBwyZh7XM/RZY7P2fgucKCusWPXyLdlYMWhgHW+HbKWEfPXOEH2rHMvsL+cx4cDlo1jZOs5DmDr5Qv08ALb189d54r1ZIlMWy8n+j9grbGdZbnweuP5ZDpch2XU9ZU5gF3mtceO3ld2KHE44Xa9BiywFRc8N+2msdSPnd2xTri/PaGYC3CjyGCDLej23K4PecbYl/7Qh3WwfwLZ37S0w+1zxsBzxo5hz/uK9dI0B+O3QSjiNTyuEb7H/kHGTPeaedib+Qye++y+vYA333zzDWv513r0/aOybrkPfr6Rz04uUsZPWz1L+Y2gIgLU7byu2/zx2D199kyWdcug67YM+pl54HoiNnQFtKeUFYRGYgxKyPO6buRDuDt37hbZ+/LLL/Tzn/8cWfwcG+KhbEtkZM51bujsodO0OoRAiHZfC+SLtB3RN0I/39G/upYt9JtlEVk6Y2yt387QORfYNz4U9dguWc+X5F8hQy7vegzzwR8SdZlnz57qMfP9FYdiLpNzKnr7CN13+9aR9lhjB4w/hLMutwS2yKSIUGJ+w118kleyzWP5cjsTDkr9k+YPWCccP2Md+g6d+c3Xfyzf3n6FXWQ6zW/rT8uwZa5nnArgi9BbEYH8ZWV4mImHaM3PCBP3KaEfWZMsh5/i7LXj9+9+9Xey4/fhw4ey3pxhuzSsQZbFijUsJddCPTKvqYjQPHG7dM6mtII1lA2v+iXWPQjmdQVtdgDbqZuYK0sfNj9/qhN4d/HqhVbci3mbca5V6MwaOmuawhpVRVhBb+WQJusdIKFxPlC+IUx6xdwLxqtDr6zOT3XJuJw+farjx4918vgHHMOPdfHimVanxxKHu/4WcQVtm28ohyqFauAww8NEnYl7mlbQHt3lTgWOa3uRtcScr0T+N3wr/f+z/TKD3p3BsmYZsixGhCKirG3WdbaJfIBsW2HAXts1LNCxnhOvsLFfbvXvJbp9joy0nEM5j+s0OsZ/hd4z/KxjPE1Jykkp5438E1bYJgP2GV7zp/sz7R8cyE7gew/uyT8ZfXTrlvYODzSZYXdBR0L/Qqjs8D3H+XvKmnXG2crF1Vz+RvASOV4j65Eq2eE7RK+PxjONJzMN2ZPXnjd1o8og3nAe4HQ/H5FnNJ7K3xIbYS+Np1Pa3dv8v+DZfqnDz4ajiYbUO2C/azTUMcB5YsfwkGeD7bOG50bFOUw22LsHh5+pHqmAeAZ2GDuf2x5Dw3gy1YCypa8KdFSvdflgGjrWfLRgv4We+x4GvwZ5ufd8cJo69IMjoOiGv1VY6HFb//+HddtP6cvNfHABMYUx9N/pBTAJ6ok6nRwOfgTn4Bl5y8vlHQGW9fLEaYAXqeQnwov2br6Cm5ug5I/a+ivSqM1t/LWAQEr+lJdp/Sn5fmIe95WscAcSXr/T45LK2098URE1lHIluq0LRjjm9G3yZlzJu+kJ79s8lh0e8iJneVHSz67RlWfOt4HvAetZtwM2pZ+5vYJStuOMr1WLTrRdYlvFDtoF9ukC+6WExOfAtqvtwXNsnlNsnRPsnpOTk2J7WNeenJzqhDOE4+NjHW/TL7b7L9fbbvedECpUhVJCvwLr9aH16nikMbrJNssGE+438P3u2c3Q8RFno7aPDd/PsJkOrJvRx0fs0Q4PDrXPWckUHdk0Dc33WrAOnLEf2q0P/tD2Obbbkr1sRMh2tst5n3MfO8o2zgH1uH7bMbCu1GOeLdkfFN7Q13NwgZ73/QKebTAv7c1Zk+bsRZ3fY5Jy1oD9xGw60+HhoW7dui2vIf7VHtPqtkbwY8AZi8+4nHfQDDgTGqhuGsJGNWtMxbpUG8S9J9nxNSIUYWhzmWhiiE+h3bLQIxuG6XHotI5x8li5bx430+uQogrenM+y8Zp/L3TMmPve8vDMtv3XX+vf//3f9S//8i/ymYzP/vx8jS2XUpYd/SPG3GPmfjncYFD6VdWVLBcZHiVsRiMiKcIUSB17wiX7vgvW01Ps21Nk0R9EsLwtGFu34770lnn0vigWlE9pI3MpZRm5hKTlpJySUs6lXY/xpv1KeZvmcINNWomnrAzSFpm8KVFPykog5/TG85ScnhSRlOhLckh+30eESFWQFkE8QiHJjt8N+vJlvIo0pLj8Ck5if+Ev6q3OTjTHoTp/+VT+5u/81VOtz16ovzpV5jy76VecCLc4JdfU4bCj3pb2WtroCvpAXxT0aKCeZZh7x5AbrxtGS9x+ACFvmfGrsT0afEwNNscANNN9NeOpqsFAlkW6os7nR/hc7DBd4oheXJ7q6gJ6L0/KL622OIU7nNMiT8JBHYxtokwwdlgU9LYD/QZB4NcuhHLBKyddozwrb1BPKjT7LiJUeG5+Z7hYDdRj0wS+C/sF6tmhGhy/9fRQeTJTYAepHkic0TGIcl8C/gjnebue46u+1Bpn77o4gE+1htcdcTzB8HahrJVSATyOVoKjBfRLpqx0iTfoY0Ly/E+8TDyPMJsoFeoj1EHMa2Tus9pUFXQZ6aiHSvSrGu+pwudRE+bhRMn9rRop11LKMu966GlxvHt8VtC/mp8wLsdaz1+pW56IzY7MN0mhzQXRm8iW7tf322SCKLl3T3o6aVixGFY4Dq1Yliw0czZccxTkCqPY+azQBgiRw4pDzeRBo1Y36DqDeESUNkpj+uu9AAAQAElEQVQa9XdWXCg01/0GeEZ2yflvwPdua5fX9aScVTHglZUp8YiQ2zYNmXvHFfobXlRGGxGhiJAibUB/HY8+sXEMyxz7zSWHqZdsHtbqcdwMZgca37qr8Z17moKDB+9p/x7OLhyoo70DNRj4uWawlVjgW3VsbLN6jdgJT5ukoTqtcYRevnyhBQ6J9vRcupzLG+AEHwPBkFrY4gmIMgjC6BXU4WcJvnILfb2KQJPuFwW4J4XnvJd4RCgilJKRZOVQDYYaMNHKJxSYeKP925oc3QV3NNpjErKxsENqAd2XVxc6O3mpVy8e68WTb/Xq+SMOPo7Vt1dKTLIca+puJRRdh/O3wxnMQ5lWEqFRXNDQh8QitOLwZk6fzziAOS2fHn+uxSnCvpzLnxqfsYHbx7DYY8M0bhoNkYcmJ1X0wX3eyE0vy06L3PmAsmUTWaMYp9OJRhgzlqGUUslziUPgkjZb2jZ/enjr+Iq+rVHiLQZYD78iQrwkBXJYqaFt1+nQC6Tjzud2yYkerjGSxrIRMbEybmpFhHrGz/lySko5wYJeLfStfVBKm54rOSWN6ONsNtMUNMy3iJBkSCLeEW3p8JoVaE01Lfcd6b1oA853yGevStVgovEeG+DbD5DBh5refaDh4R0lFoQ1m8lF1LpCJV6Rf0G4SpXWKaOwQq7T6Gijo62CIkjiokHGrDdoswMt7RdA/5L4IoVWVVI3apRmUw2ODjW14xdaprfuI093ZdmqJgdK0Kl6IFWNIlcK6ki0lcRiyOKD1tN6ca7V4pT16Ezd6kIJGatiqSa18qd5ktZQsZaiU1/oVelHV0jtSW8l5pbRi3uDZyRuX74B9EnwQ9RWUO6dLi5C3t/12tTJE6ruKdtHUhvmZ61VGkALMzuP1QEllH6eKFcT1aCqxoRDVeiPHJVE/xW9OvrWRasd+ujk9J5nKldf3t9+sxx2NrBMB6GNRRuBNvi+xgj8w+//IIf+5pMPxC2TlrnJZKq6aZQiKSJK3HJog9uOBP+/048++kg+RLQB3DNf1siv5ToiSpmcsirmm421UGiFIX6GUe8Dnxc4NB33AWzHXDDdfU8/gUPf/61B1WWud/Cho80y35hrCzYCnvvHJ8c65kDqGGP5mI2SjdYLNgw2ZNfoENOVcmbO18zpkXyw5Y2BefIBzpWPP/5Y5sn9+8yx/X3mLuOIXooI7a6ADxa3DhqsWxasqVc4xfzNXhvm33OA7//5528B+huqTvO4XHKYaTqtF1xXSklef2cYd27f7X7++efXh+tTNlPmvfP+CHEzpYecjey4f+Jug10eP3sbUkSo/JVQkkNDgW7r5b7N2UydYfg/ffa8fNPWHzLw/6P0T6167N2XDD8tHylleXwMXV9xHfvzEef7c9iUdt0FTJ2WQ+gFG5RzNoPPcbA9evRDodHz4MXzlzpj0zJnbFrGXX0owkjK0BvMiQT/HUqhm1fFeFsuNh8I+FQek90HAvyp2RmbSa8/Hp/pZIqMjOQ1w/W6TtcV1BkRjoLQJkrIXXlth8PB5p4xRJ47sGb9WrFJ9iGB57qxYv1aYsNt4isOPJdseBeyk2Nj113J8nXBwcEZ42X94AOEczbclk2Xt5PPNFrmyqZ3MEA3hFyn54z55m8efv/9d+Wnc8+ZNyvmlssZjrsuj/sJ8+wUPXBBnnnZDK4Ye3oTUuz+QkqsGzlteG77roL35q9p8Fp6hBPmPpt/OzfsWLLD3Y7O4nBnvTRfg/pE1R53lSt43+FGFCZHkA48D9bosjnye8pBip2y7tu3ONl++OERDrZj+DdHl/Qi+4Z2Gilt9NRpUJV2IOldL+tW98d8jQhZ1uycsm78/vvv9UccQl99/ZW+g6f+EIhpMU1rbJEOfWs6XW9EiJeCm+A9s26aP9bNDx++p48//gg59P8G/kLWE+aPZXTIGGbk1e2bDvPXMhhBLQb8jwjGgTWgxMUV4K0X/e3RZ2vmynKrS32Yf4VN6DFfMMaWE8uA+erQsIzOye88lgXr2xMOpix37ucKuTUso9bPzuNv7zrfGePiAwWnu27zDlKVcyr0ei6YFpdx/uNXx+Ug7Jz5fsGhxBnyd4x96V+gcJuux/R4f7OGv2vm0RoZKHYj966/Z369yfMk869uGg2x0zynzVd/IOr999+TPwxkZ5vl82PWButpHxqZ1wm5DsbqLU7euEWPWqDgrfO53TX8XTGnFvDM/TpmnfJPPPuby5aXH374ocjm5sMCfZmfLtcxNgaCailVz737s4Pr9Rx1Hj9zG+aT/+2B5d4y6PDp02c6Zl00r8ybG8S+IxplHGwXmy8+oPsQe+GLL7/Uz372M3326Weyjtw/2GcdG5a8UWSM3nogobSj/wXQ2215Dzv09oX2U898cB73ab3lkWXoCrve66cPQ0/ZP3jczTv3wXJnXrq/LtfTnmi3py3X4TyvCo+flQ9mHRN3fc43GDTyHHPfxjh0fWBmfeM5FBFU05X5bNl0O4bb8NiPxxN5DfB+wfLmcfOa7zF88fy5TF+xixhv9+lt9PCDBsr4BnKU3J6xZUxmP24b7uDgQNaP1om7n8T3B5Ish7blnKfhwNK6NaNbc05yfdtqSlBYYp7AX5ucibUwd4HNjXzhSAocuol5YgTrTofOXDI3L7Gjzt0X7LwVc42FQhXOtDpCVaSCTJgK/UmJdOvDTFomnpkb3stVhDVpdWTVqVITlWruK+jwPnGN7bSgvQv2yKfeKz75AUfwI50RznE8txdnSqzzmfU+w7ca2l1nhSBlOpc7KRncpy1sUhdItK5y+b5Ebr6ZhnIfvBsE/4e+IkIZGfJ4EpUvh5FCGXls6kYDZM1zJGV2dPB+jdx4jl4yhp5r1ste/y6Zs56Xfm7Z97xptzq4Yww9/8QVEUrIjwh74DClLNu9DW0N0cnWxz60v33njm7fuV3gn4c+ODwq9vtwPCZ/hZOl15KzrQUyPEde5th+F9BhXBFfsR64/lzXalg3B4ORGs4emuFQNeckDge0NxyNOVuYyPX6fsAZSUkbTdEXxqyEY84CbEeNSplRWT+GHNgadpqP0SkF6IoxNE6Aw7FtRmzIIfv20VsYT/c0Jm3MnmDCYe/UvzwDJrMpNA+lSHI/VvRxtVxrtWzlbw0W0L/WYJ60zOsNerXrXp3B3N3wvkPX9luI0Njd/7nwXflEIi9kgZcj/wVs6kJVUQcvKixysg0d/5PYFiX4Ey8Uw7Ziekge7rf1FgZsn9Eqt5tnREglzrvTfwTK+9FrmsixzV4eES9hyUSTDoHTfCeFfnRR5s00ElxgB8q/+fytO+d7K+mdt853A7RCts07kb/By3X9RNygwzw3zFOH/zlCNiO8YRU0UP+uvl4b2S/1xg3+k81pJXB+CrvMa2zK9dgVO3TE3wDra49uK2nEHbas/2t0pOen7Ygle7gFtp8xZ5295LzSOGcfdc5ezd/w9R7B9uwJdpr3ZT7TsM18wXN/ocX5DJdzPSvq76E3oUdtB1R1pbqp1WDTFj3HOat11M7Wsb3zJibYMtNr+Nzo5vM37zd5bXtYLzu0TqubRraLgrWixblke8z0GbabFuhjnxVEhJpBowlnG/5Vp1u30ee37+iQfaDrG6GLU85q0WHm1ZV5xNpyRt9PsUG8DzhjX2/7yvxzO+av83usqF4Rocx65S8/WOeaRjun/YHnQ5zAjk9n07JvH7AOmE/11h9h2y+zn3JfvM7V23iGppSyAh6ngijtSCEZG8FhFKwDGA3Gv7d80A//Elu3vTetK/ZES+zbjTws0eGA+5XBWDrdPLPNe7bdyx8jC/6Vvd0Zh8+Wvvrqa3311R8KHj16pCvOl8SVoXUAjz0uHkePu8d/QF8N9zcl+hKhiB+DKgr/PWaWyzNsszN4v+H5lUxnR78iQgleRITkVyQlxt9pO+TkNABNOW1C89Z8dpidDm7GM3vfivHzM9cT1GkkwnIf1JPANgxCj4tDP0/kK3HocvrrtFCSFH6uIE4dfeCsDdluLLYkc982ZsW8Tayl4ryzY46u4MHV8UtdvXyGE/iZFidPtT5/oW5+rLS+VK2lBhiiFYZospFtPUNI9TIwWbWDz/pb8pUzeIxSNAvP+oIWPrYR6nJSMIYZG2Kwv6fB/oGa6UzVeKYa+6TiWcV5fOI8ObolLplLtXYs4vBdFJziYDzXenHF2j9X1y4UnL1Ht1bg+E3q6P8GtCaktiDUwxkAXZAiSCFdcnzzvolt4tpc8GwTkVJK8vzJVa1UDxTYTmk0U54cqMLpa+TJPukTCUepyCPmWGT6S5tSK9Mp6O1XlwRncr9aHL/t/FQ9zmDB7+jmjNtKWWuZ30HZHiJ6CO4LtaHoAWnl1fMOgsAg2Lxi13NCHvSU7ajjJtbcryPhSzGy2lyrM92DsRK2XZrsKY+nSu4rNmuiPzllJeSMlxK8Fg7tDgf8ymNEP9Y4gLvFibQ8U+7OVfdX5NuQ9Fe89yq8L29SRNBoKqEXHy8ONsY9cS8Q4jVCnWH0AOGxQrCCqyDWSCmXctpd1NkTt1J1XQWUb63UDBRA5zwseM5DVkSH95LWYYx37O0wTlFoLssT5e1Er5jcKadCa0o3w0xaLnSE+AuX+q/idSWlP9SLXKhnZIK2I5ISyIhS9EnqQqFKE4R0HyfvcI+JhzE+u3tPMxxumcHuENwuD9RFpc5lqNAb4mHKGuesCXX756vW/nTzy6e6eoHCOH6hlkUs5kvVGOINbTbkrXISwyZFp90fRCi4y32PYuoVhAXy1YsEvX2RKuN1el9kI5iIYxy9e3ceaP/ue8VRV0/oE5NxdHCkCmWyZLNgI+PJ4x/0w/ff6Nnjb3V5Br3LC5paSlpovb5A8W/QdQspWgUQdIuWQyGBgB/h0PKBoTM/Odbx40d6/v23evnoe12wye/nVxqwII5zpXFVacA4+NPdCfmiEbUo3daLIZscy/CK0ItpTV8st17AIqJsfOYYCJZvL1A2Dpx/NpvJB6c+PNlHefq+oqzrKYsX8uuFuGVDmmi7wVjKjIXlwI6MCpo8N7xw+qeoXFcxTtjADQYDuUzrOqB3TR3mu9My5TwX7BAyXW7D9dq55vpCYkwYZcaT0VHKWU7PDXKUQ+vcqziBQ4w+EkAf+0hSqqTcSKlRj+yl8Z7qw9sa33uovYcfgo80Ynz78b6uUq2zNnQO5sj0MrJWBjLZUhXJ6gi9+CC2UCSFI6Bn3IyOdhldlrRec7GphrZuWCvvTzW8zab74X0dvve+Dh+8r707DzWY3Ub57amvJ2CkaMaKaqiA7lCi/p4OsfCsFhJKsFteqJufq0UZdqtzBbKVyk85MDfSWhWO0gQiOlrvZFo3tAdxkSYu6iyxt0MelVeQEdAn/Qji8jOCv/DyOPWUX3ehOfP2cp216Bu1iX7WU9VD5tL4UM1oX3UzVYVDOEdDnzNzNwjdQKc+WvX0rUsrdQ5jTV9IY8GT/Lx3RrALg3gg2MZQBgAAEABJREFULyrghrCX9biNvd/99rflU3/+yWc7gi37NhwtfxVyOPEhAwcTLfrXMp9ylj/1aEfWhx98KDsQfKhiubZMuzXncx0dOj0hdzknVXWlmvo6jPpTjKAXL19yQP1Knm8L5p7ngbgiXIPQE2vm5Uo988O0aNcd8vwtXh31Gm4uQZ/rNM2m5+Wrl+V/e75Exxxz0Os0b0BsbG/KoNlzVtPUGrNwezPgw9VPONj3Af/7yLT54sN/640x871phqrrRuZphg9VXSt7/Uoh12l947a+R7d9/cevZcPc37byQbC/geVD6ys2MOatuIJyBEopccg01u1bt4qT4UsO1e1o9M9Nmy5/A63oBvJFbHirP3vBaHQq0qLC98J40q7DNwv35DX9LeO6sowA30eEAhqdbr1qx4S/Qfab3/hbv7+XndlX2BItui8i5H5YVsQVEeU+IulvffXWT3Sn75mRO3RiDHpkrsVOX+kCx5Adb9999708L/xtZf8MqtPmyCrFFNDWId8dcuR701/4jFyYZtcfEYx5La81Xjus/30Abwelx8lz6PDgUD7kG7Jh9TqxjxNkn4O66XRayllOIgLu9xtAu4i5jRB/QcwguPly+73HBrSsLZbtBc63OXB8hQ5dsYFcA4eG0xdvHSx4jHxI8Ip58JxDfOsHNz+CXsu1+++5/NXXX+s35Rvdvy/fXPNG2+uWn3vDPmcNX7J5d5rpOMfBfMpm0I47y8ccuvysg6fuRwSd4iXCgNfm72beVIWnTdPIPNvf39fDhw9lnv7TP/2Tfv3rX8sODvPWTmHz3mU7xskw+0LhJt5CkLqDFG6Ttlvk0zQ+/uGxyjfx/4AT9rvvcGy/YqM8x8xYFplZr1dsdlvkqCvzprdQwCiq0K7WmyEt6ObVlXFqqaOjDsbahG4z+NDnFJ355MmTohf8QR3TYv19gQPT/TKd3ky7nl1RaqGGXhGBrqlk+brNIYl5Yx3x85//Qjs5vM0Bip836KUKGa6qGv3WFF5n7j03I0JUpuBPxCOIAQXJeuui/577HlPL1oLxn2OvXXG44HDBeC9IW2KT2Z5aY6cZK8IldpvTlsiida8/JORP/58zL81X09NiF845jD/HFrbefIXOdtztRUAQ5Lh+y6vl9unTp7Kcuj7X7w88uIx56nXPeXxQ4jKuw7JqmZwz31eMrduNYB72zD76RvWKCJmWqujzqsR9P2BfNOVgyE6GDz/6sPwEuX+G3DrZtuRgMFANf60vbCcGelIbkvWuy22XMUaGHU+RVeVa7brTMQc61lPWUV999ZXsQDyHT+YPlJZqvYZ6LDp0tNEja34QkZBQybKzRkdYf6/R32sOLHbttaQb7vIV68+TJ0/lX6PY6PHfbeY683hNuZ5MLncTTtv1KWKjD+3MsN57cO++Pvnk4yKDP/O3gT/9tNgT1pVDeGS+eu5GhMKVUL/75Ohfgts1drSYvt24XyAzHutzwrPzs/LLB+fwzP2z/K3QiY57btkh5XKeV6ahRz9ZX714/kJem+0Mt/yccMDm+TaZjDmEPNStW0ea7c1UNxXryrq0sZO9zH5lOpvJOt56w+uK1/uvt+Pnb7j4wHLBPLA8rnBGteihXV9aZN9x9898MFs66LKeXZNvzfg5f0SUNcROXjva/+n/+if946//Uf5wzAfYbrewGbz2VMhvTklmsuuSL8oGCRHhuy3ooTOAYB5kUivs8pr9Qe2QtdXfsLXz94r14tXjx3rFXvD8+TOtzrDPme+J+Z6Q26qUzfJ+NyOHObJyMpKy71OSxz5FIj2VfFU4v1GpTjWo1CRAekP7DfT628S5Xam7PNcVTt/TJ4/0kr2ocfLkMXScqZ8vFTi8/G3lDC2mJ1adAr4m+JjoW4GE7a1ie7u/O+hPXnHjyc34jeT/A6KWyw5dFRFKOSsiZN1i54PnjeXdenl+NS9rpdfyyWRS1iev15kya/SJ56Z1v21F2+QX2AxOl4J60waJeCT5QjoVEQpkJyKEOAKHSSWNejOyPsC5OmM/b6fB3fsPdO/BA92+e1cHHOpP9vY0nk415DyjbtgnU/Ecu+UE+X3OnsWH589fvNCrkxNZP6yQmWA+N+Qfslca0o8he4LBaKIBaQ3O4bq27T9QzWFfzT6gaYiDhvoH6LkR+yvbUiPyez6OxyPm7VAjnMpOn6JTZqwns9lExnQKrwqmmu4daHpwqAlnMA6n+4ea7pO2DWec2UyxJ2c4gfdJ2+fZDN3jdq0j5lcLXeHc9v7G/bk4v9QluLqca8k88Tq4XKyKjbNk7u6wYp32WHQcAvfog5+Gjfb2ODHF9CZIJYGqSiaHBeTiyU94pxgFeBWZukkPhXlRC/XzkJfjN/Gny96sZxPf5b1RntpJ/VG9JY1n5CTKO8Rt6nh3nExIG88o43jJu4373tGSRj8ckvmnv1yG3ASuplTH7X/pZRp29e1CmPA3qXtDmGslFv8FUHRTy+ad27/u5THbcGxbbjc+21sCk6fyxs2Nl1u0vdCjC60PjZ71pcD1GtQdLhxSRFxDXM7vebbEHvG+zLao7RLDdskc+3eOfbqZuxflQ43+cOMr9NSrl69U8IoQWN+eY+9cFvt7LpdzndYBNKWK8xnbXN5TFX1kXcS5xQSdNp3M0Duz8iEZn/NssF/uZ7M9nu0R3z13Xt+/hvO4jPdqB+iqo6Nb2Ee3ip00w0Zym4EOt71/jj3mM2Q7ri9wZptO89H6yucZ9+/fl/d77733nh4+eKi7d+7I+2XTHnRkhc10iZ3qsubLkj3EkrQ5ae6/bbACeHEFLxbYJCv4a11GcdkWcv9Ns9vzvsgfWPQ3fn2/x7ph+3WAM7zY76wnLnMdh49ev1LKSqxDO7h/ZQ16a4zd5ttALJhGfdkHWgZ8NmaUOOuNbTzbhlf0yTCP3MflVic7foZz2/sd2+svXjzH/rxgr2o9vtRj7LJ//bd/1T//8z/rN7/5TbkvvKK8aXFfDEhVRMCTupxzHRwclLH2eHk8jKqcYSX6mpVzJkyljHWD7VbTdnp6Iu+1Tk5OdVV4vsQmbuUr5UT9+bpsKjyLUs8mzrOUN/c5KaeklDNlKm32qZUy95k12OOwiWfl6/tKKWVAOcpuxoA4/UoggrjTCUuctJRCEUa6DlMiX97cJ56nxD15kiHoLZAywor/Vpl5nrHDxZrZMU5r9hcL95+5eMX8nOPHWZ69UHv5Uv3iWLG6UOWza851a86sc8Ie5axX0anH8PRZe0ubG4R8jr3GSN2FHXnsEO5I6xM2T5UEgxRNrQr7omHNHx4eaIyN00z3SJsoY4OknBW0EfhiemjocCquLl5pef6ywE7glc/Z1wsJx29iD2kE635w3rxBrxBAcKOk9RL0iDT5Ih6EsIp3KSL0+s/3KlkpRUQqvIWuMr51o8o2FM7fanqkZu82uKU8PZQGU7XVEF406hjjjnp79rY9e9bejt/1FQ7tC7U4e1t8BOurE7X0r+de9NVfFsvlF0LxKcjyaF5LXaQCESrCLwWUBe9RQt52xBK9fvHQyUZH3LCfpKWOgu34raG1zZV6+paw8fKYsRjPlMdTBXo3moESz1POKrygLvNVOH9xavG61Jr+rEp/TsSmBnk7V9Vdquov2bOYApjPeBTa+l2k3P2pt1LojYcuV5QOgrxESa5QEL43UQ1EDgZDOfTESzkpp1QIjghFBBRIpQ42pa3BQrhTZK6n554cpU2ylzJR7japHXQ7XylLedeVyJgzjAERIf/J78G774HK5f6ENrdBikHwo5fz/SjxLyb0VNdTeS/3MykFfY8s/1VRaVCPNBmzOO4daQI8yBpNVGOQNxji3WCsdW60SrXWlOpBAJcd5lp2AFdsgjo2Pcvjl1ocP9f6/JV0eaHEolUzJgNJdnoO4EWVQ5F6eN6r48/vIjR1AR+zwVPfi5Ci736RL3iSUqiuKw0GjQZsmAaTqQZsIob7t1EidzUgTAitcCSuo9bVcq1jDoKes9g8e/ZYL1881gU0e/IlFFtOSykWOPQvWYjOWQAu1aF0UrRK0cHFThu6zFFTEOiQJAqow8jxJ2cuccic+ZPdz57o/OVzzdmErTASWg4WO3giFvrgsM5ouV8b8NDOq5aFk64p5ayGjdfQSpGQVmT5WqGo57RjtPC25iD04GBPR0eHxbjxRqyBF+LyXPAi64PBNXLZIseW0x1bA95ZRl3HYDAoBz1ePG0ADZnwNXxNib5F0GVGijo66NvV4WcRbJqZbzZMIkLh/LTtPKbXbaUIGRGEOSlQ+l0WctVrxSrUJuoOmlBSH0lKFWjUpkbrVGuN8uxQrJmxHOD4nT34QLP7H+Ccva9q75Z65HVZNZpTdsEIrVJQNmlNey3VtamjXqCeP3GRSFs0guSlDShblLP7PEZf7M80un1IO3e09+Ce9jgEHN26rRqFngYz9dVEbR6qq0bqCXvo7KizY0HtrNhxXHTLK2TiXN0C4PjV+kLRXil1c1WGFqpwO+dYU3INXa16ZGyzSLoPoS5U0EfP863skYdU7p1GcP0iM/3XGxCX0wl+4suttNSx7E1dhUN9QF9HovNKzVRVM1Om/ymNFMEioJo5wJhBbCETAe6jhe61rp2/qVW/Q7gF0268SZR1px0Jdvy+fPFS3++cW3/4g+xo9AG4f1KzQ5arqlLFeDmMCCVg2Z9wMGKD+MHDB/Jh9t17dzWdTZlPtVKCp5S1vHpOdCzEKSX6k3iW1PPMc+YcQ8iblOPjY/lAyAZ4R7/EFREKQnHfe7wNxw2n/wglt0Q5IyIIthBXgHe8zAv3s9DKXF8xz+Y4JF4fOD0vDh5vmryRWPBsxSGs56irq3LWEAfYbLZXNjIP2Ij4m9Aff/KJHN65cxudsafReIT+HMCfRp7zmXIp58KPBK1imEyDjWJveHzQ5QPlr3GmffPtt+Uw/zmHTWc4fzY0rIquCoWaupF1kvXKAw6wPvroI31K+w7v3b9H+/u03SjlpNKu2zPx70JACNjNYu4gbfvugDsVuLATbkLo8a7QZb4a5lPhKQd8HmdvOL755o/l2+XffPOt7Iy55NCpY3wDGUlGTq681GV5cB+jpPxX31zLTVAf5CNSFrMCt2e6nWbal6wFPgx79fJYTx4/0Xc4/L799jucHT/oOQf/luEFa8uCg8E18uOyu36IsfG9EeF2pUT/6rrWDCPcHwywA+4Txso/CeuN7G1vYnFkepNszNgUTzhI9AHggDXHZcsYUk9EKGIHiRuFVKB3XXTK68Viudhs+pHlxTUWWiD7ZR1jnVyzdnrcVth6zmNHnWXzig3MBXbIK+bsKRtL12U47QVO4e/hzx+3MmuH2inOENchqIqEXoCGJWuznRpeX8uBI47Lq8tLLVhzVzyzbjLve/RGj6z1lCGQ/EYHzd+ckqyTBs2g8PLO3TtFD9mpbqeGYcemeerNujfy5l1EQq56gH6kXoafWkPSuyDy9dgoq/IhmRs7akgAABAASURBVFds2Cyvdrba4fMYJ4IdNOZNy3q0LnxbF/nv0HGiZprQX31BVIsdYPTbeiw3OWVFhMyfcw4tXqAP7OT75ptv9C1z6TEOFh+Sn2F7mbcuDwmiEC/3T8h4L8ca7J0pOvwWzikfolgGzS/z76OPPpb1yNHRkSx7gxsHHDlndEiS6UnQEhEqYQpFbKDQ6+tmHGLMlzW8WiKDlivL0xUHAaZ34XlE+hI5NFaEOyyZh85zgY3nvruMn5nnTr9CLi+Rod1zy53hdeWcdcY69Tny+QSn5dNnzziEeCX/pLn1vH9l4QXr4Avs1ZfYlS53BU2FHmSyhNBmp3ThKb1LYR6ECh9SKrJo+arrRpbJEWvCFDvZdp7Xyff8jWv4Wvj78UfyT/36AzkRAVcET+FrlUt9EaF3Xv0ulTLEW+xE88CHXJZNf7Dme9by779/JH8D+OzsAtt6rYikAL0CE7q7lk+PheF6WsakReZ877nn0PdG53TguOXZfe6h+gqeW94e+VcSkL/vWKes351mGTTfytzdku06d/cRIddT4/z23Nzb39MddN8HH34gy6GdlJ9+9qnee/897O6NHDbMdc95y6DLijr+BKf09uV2DdNgtPTXvFuib+aM7RVrkGXHdJ+xxp6h286ZY+fIzhnz6Zy4n1vWVshia35wAOLyTjf/n7Ef8f9afoZ8We5a9EGDrrfetrx4LrvNFTrVTnjLywSHjg8sPQaWQc/lP+D89dpvPprHlvENza1c526PsRmnXm3bo6e6GyAf/XN7OScN2d/YNrAMfvb55/KHYv7ul3+nzz/7XA/feyg/s7xW0JqZ3wl5jthw1jy7ycttKkn9BggE5gI2dsJCzWrYt9Z+hI20urhi33esk6fP9PKHR4RPNT8+UY/cVPCmRn4L+qBslDpyZOWU0ClJkfI1UmRl7v28oo0qkqpUqcob1OyTG+IN9A+MlDSQ1KA/83opzS84G3mlq5dPdfb0B/CYfeMLXXEQt/A8uVyom6+kFVY5dCXskcQSUUB/3Megvh2IXr+cxnS4vv9/I29yoC/M6cv4RYQsz+fMqxesX4Z1s3W31zXLXsPaNGCv7LlTMeaurWVMPNc8H5z3kvnq+AL7xekr1oo19leZl+TtGD+lUMpJYSAP1hdGHxv9ybDyPKuhrQlr4d7+vuz4PWDd28c5cbDF3t4+9vuUfEMl9kMut6Kt+XyBXXClM/pyjg1zAU0L9IltyIDuqm7UDMcasQ6MpzNNZhuMJzONSRuxpx4yNwesFTU0GEPOBIbcWyfapi9OYPKMOXeZsIeYYgtO0RnT6Viz6UTTLSazKWdLewAH8N7BJtw/0JQzpin3dv7O6M/+wZH2D41D7XE/o29jaKmhNQJe9Umc5zJGLXbPmmOUpZbYtguwtPPXYJ4s5zwz0IXWhxv+v7Z9rDeuwfj37wK6gxc2id4AWbmnBIy+fk7iJu70n4CS/x35SKdyXjyTLxpx2hvYpm8afJO4m2mlzDYv8U2NvJOH923KNkYajV6nUSkF326bJHL42TY7Uco7G+kbfpYkqnIiz0o65VyA4K96uQxwTX9VubczU8fbSb7/L9frSm7iWtG65v8ErMTh180q/5q4W4T72yK+exe2j98RePyslwyvzR37m2uwTll3rVm3b4YlzlppHbdA31jnGZfYuufsw86xS/wBtjPbLNgpZzeBA7XcEzrvBbazbcU5OtPztaNNwdPgLeesBr270zsjHL4jHBBj6x7idv5O0D0z9MzebFYcrXt7e+ifqaakey/hZw4N53dYgH4p4dT6yvnBdCrnN8aUt86rsT8CHdTDF/fbMI098pVSkteEMbS43YODAx1sMYMO0+3y4lpgz53TV9vxXlv8gfkz9qHu/453Dq/g4RxbZEn+NfacQsq2IbZ8sG7dQz96/2gb/jZnk47vY6u6PyN0tWna2aTmYUV5hzllmWYjWIdYcpA85is87+mfx9/w+Pf0jwntF3gtU+SmN7x43lOmY00rZaij28I8MtbIiPcnHlf3xzyYs3exnJzidD1hv25evHx1zLnFc/YHz+Rf8rHN/hXnfv7QoffrV+x7etoz/U0zkPltOO41YsAZhO9nyIDDAevWoPh+GmVkKCJU+hyp2KOmx3S43nPksMjj2Xk5fzDd4ooIJXjkcill4kkRG6SU9CPQTk6kE5r3PoPLrMuZe6OqcqHF8cx4lDxOM8gTEYqgzaAO2g3qMtxOkGY4bjjuZyUsz7blKB+xrYc6Es+yeGb0oVwgJfOScWNBxb6cY4Oe64qxuGSfeYnzd3FyrPXFiXqckWnpn30+V4Xjzg7gCodk1ooa18hOy1lvB3ogdbTZGjm0TlJroN+61BPveE4+0vqclJhXFfZDjd1QM38bzpSMCpukYu4FTlXVjWhI6mhrPVe/uNAKp+Ly4qUW58+1uDjWGkdjt7oiz4p+tUoyOmW9RhDfoJeg+hrQFgapbge2EAvACz5qB257l9tkUKSknADjW7kf+Mqa6b6a/VtqcABXsyMcpTO19VirhC9DSWvq8E9er9mfrdslTtIrrXFcm36jnZ8U52+3OJNI3zh/F4zZktL0LVopOvnq4XHP2PYyrRv4HTZvUnqV0CQXaNtj0nmVJERBXcCVLVrqtBPYvpM1ffP/KhZzKMYTZXRlIhS6t2uG6qsGVIqUQSjMF3TBZpwW6nBet4tTdUDLc+X2QhXO39w5fi6LgFzGZHliQ9/1veN/Ds7fmYkoF0/WDqXjwclMIv+0lRW/DzEGg6Ycaic6FhFuijbcfSlxn1KS4ZSWOlyX4fq6DXGKCMU2n/MaEaRBoOnYgVvt6gzy+97PWgzy9Xbx7Dzh/AD2ux2jN9NIo0re3/3akGIqN8+dNwIarrFJLx0s0dd5HfNAGxJliPCuqqpZ6PY4xLjNmE4VKKQ+1epyrZZnHSj/z5SBTiCDimcN6QPyDkEFYUsW+NPnTzU/O1aP0yu3K1XqtpOvVwUv6pyVq6yUs6QkRUgCkeAEITQl7gOQIDmUr+AWkL8nrafsupfWXci05uFEQzYR01t3dXT/ofbv3FVNmhVLzWZliHIZsFiskJNjnLE/cAj8A4eSLzkw9wZbVwtVjE/N88xCm0AgV+VgaRv2hEI2EBzY2xdBjx7a6LtD98BKdMWCvcLw6Viouqtz+f89XaFMT58+lr8N/OrRI51yEHOFYm3ZkPVsUPwT2q03ZmwS6ZHqqpJl1gcvg0HNfVZVv0bKyQ0rE872pzo8OpCNnwGLXaZsB51zHM1e2FbU7wPwBcZZT3oo2Dit5ANu50uMS1VXMn9spLjNnLMiQuLVIatFPgnly+mETmvZyBKVnAaqupYNJde5YHF3G2t4aZqcXkGbuFpk3fOsY1Q7mMewy2A4Cc2BpC5yQYtsrJAif6t3mSqtqoE0nGlweFd79z/SrQ8+122w/+Aj1SjbBQ7+Ofn9DeA1fWsNaOsU1AdSyGnr6zDJ+VbkWyObPfJSz2Ya3bql6d17tPFA03v3NL59RxWG3Lpq5Lo9L0R/w4BfiCSiwSKI3HcsUB1zYL28VIvjdz0/V4vyixYlLvdmpRRr0TJytC6QPzHDgqWAUngSKsIlKoVjgvpeJGtz3YxvUkQO9aHd5bwFJDjVIEp9joHeMpTUKxd0qtSphoINOo7K2jSU7NyuJyj5sdo8VMsiVhAVeXNBR9sdvSnNw+veDdGEAxqU6JMRtCDQ06KusYmpXC4Usq684MDC32T713/7N/2P//E/9B//8R96/MMPssHYM+cajGDL1A4RUZy0czYPPqj98osv9Yuf/0Kffvpp+Wb8iAUrIUtL5tkFhvWV5ynzzWTUVS3LfV03hd1uw4fxz5inNkqvmKdr9ENAY05Jibac0XSQJMv79Zxxgist4faNgi4i3ogS8O74DUiklXLm3pvo0D2ex5eXF/InE5/j2LOjx84VhzZcy1ynPx1zXNRD1dAVqptGNobv3b2rDz/4QJ988rHs/LXjyT8pZ71R5iVNuj/uS0rQAo976uqY42v0oo32Mwzjly9flU9h2sFk7Gg4Pn5VxmaJvrFusK5dmh7m+mAwkL/Z48Nd/0/JX/zyl3rv/fdx/O6ptC0opn1aJcY7xEc45LbwxeG7QCH6+vqJ73d3N+ObNPfP/AnqdLuZtct6yLJmPvobtP6/Mv6ZIX974so6HB4kaEk5bSrZvruutvCmlfu7sROCp+DHTZP+l16UezsL9TAM9JAZQ8Rt9Ohhw/3wvVHoQM8uOdQ+57DPh5Z2uPlbdnYIP/OBPxvxFc+pBmYHNHfy+CyZD+5LBLOTsXK9KaWy2fa4Tacz+RPF73/wofwzqF988QVj9x5rzqG8XjTIVzNoNCgYaDAclLIb/iZkMCkiNj0rjW+if+q9h9/elC2Yx5bpHfwtyAVrmp/ZOVFguYR+5/GcdR4/90Gt5dXz5SWbGDst/H+DPLbf4Nz3nG4pGynkvsJglnZ0N7z1WJonLmvH2zl8W+D0c7r5JHcFMCLqyd8jA+aZ4ec8KvrB9eaUCj/uso5YHxXZ/8Uv5A8+3GU+el6adxXrjvXHDi5rVq3ROZ5/pk/vuDra9zxzf7xRLt+s/PqrsnG2jmsp32/H1HWt6XOLDeqqIhJBACnC4Q76SReiST5zgUCU5SXqCXhqOLVjLK2PX+KY/u7778onuD0G/n+vdm6azz3rAcUoGgr4ZXiuJerJORVZmrAJtCPYH+Sx/P3il78oTqJPP/tM/h+Jfm55SykXfeK4kXNWzmlTb8SmDYcK+VUgLm5zSsqMQyI/KcyPVqbvWrbQvdYHtmssW362w4IDmgXyav72DJz7veRA2vLjuej/1+tDDsumx9Ohnz3CFvSHZ7777lv9QNw66NWrlzplA+4xPSH0oYfTT7AXLeNu0+0s0bM+MDrlQM10tYyt27asuH3HU8qq6gozpS58HKCHDX9ry4dT/vCNfwHiow8/Yp38pMilfyFjOpnKB2Sey5k6YJkiQo7nnEvotVTvuFJKKrwndD+P6cO3OF/9iwrWr09ZUxfwy+WdL4TeQU5a9Jf75bBDrlUu9BTPPP/c9wU8bpFp6zz3b4OuOI3XpXxbxq2jjOlwX+u6KWmWN69Xv8WOsC1h3vuwx3VUrP+if453tO3QzUdAHf2o4OFgMCz6bp8DN6+d/jb63//935dvTH/08cfyB2MmPsDAHqyqShlU8Mp0RFCPK/yJKO0zwWKb3zKzRM9dYbeYZvP05asXHJI9Lb/+4YPEC/TUJYeKZ4Sn7MWczzwzPxNzyXDcjt9njMFu3XY+4+TkBEfROVuYdZEV/+y/7aj9/f2yX/CHN7766g/lg1HPnj4t3+C5KjYUBxjIXgf/C93QbL3YMQYduqcnNDxua8bONGzQKcOfPWzthw8eyPz0LyL89//+f7HOfMG8voPdMtWAfZt5aPobxqFmjlYgu08wiEBhoTdozzZvcYp2UgYVaDBMh5E1SZVEnvzMAAAQAElEQVTGwTxfdeWg6+TJEz354zd6xn7w9NlzzifO2bsulOhPgtaMLFTUnhm/RLmUkoyIJBGXG98hh4J4ApHJR9/cv4yNsUFWLvEs74WrCGVJGZr9TeCGeIPuyNhMLfvHC/aMrx4/0otH37NffKJLxntxcVboq7ZlakLHXYeRoDdRRxjUt3mZO4bMIfBmfJPH7+G3/2Nws7eWGSkUEfJ1Pd+Qb88hy7nXgQV6y6HhNcD6zXtZz3cfNs84vPShfLPVOZ5Xz58/Lwfa/iCpP8xjG2W5WhZ7w22llJSykQkB9xGJcZI6xrFjjBnWci/oSznLem2GHvJPiFpfH+AQtnPYafsHh3K6MTs40GA0omyw31/o5PRMr45PdHxyWhzDa+ZmVdeazvYoc1u3bt/VbWyVW9gmB7dva+/wEEftvkaTmYbsnxp0YDUYqGaP7HoHOHyH47GKM2Y82YTowJHjo0kpY76MxlONqWM82dMIe3LEAelw6vi+hsRHs32N9w402z/S/tFtHd26o8PDW9rfJw394A+vHuzTLzuH0Ufm8RjHtXWDz6Kk0HrVynukN7EuaUvWytVyzXq+lm1g522x23oYC4ux4/RXAbaplOtdricO0DOlvuvQaX8OlKWS/m1AEy/54hF1O9/boF63TSYCxpfn74rzcFM/z7eV+Z47XuXh65BaqPX63vnejU0W3nlRgmpMpKunCtK2hDgoz4jwwFHH3o3NvCPbpvy7MrmCd+Fdef9U2lvlt63+qdx/fbrr/+tLvVHir6PJuXd4oxpudulvhzx647V7zlgyAD36pkfAy/rNHLEuNNasibZp51dz7WC9eMXZiMNL9sqGbdKNw/es/GKabZETbFfbwS9ePJfPCc6wT6xXbUsXHUrdbqND8HsEKSJUVXXRc2P0yxQdYDvkEH12cLCPXTCTbdiB95zsN4ec79oRbPtrMp1oivN2B5cfogN350Qj8g5xjI5K2gibboieGm7Ckj4s9wPrOXSj0C0teybrlQU2/cq6Gx4N0IGH6FrbSPfv3deD+w/kb/x6X2e9VTd1sTvdT9vxXgdsxxvP2I8/B6/YF53h+LVNdoYd7w/rnmCHeX1ZYe+tbAswBsF64DMqO3T39mbyB1+Pbh3piDPKW9e4LfPIdOeqUrE9bCdhc5iXNX0xHK9IS15nxNgjs+a5ee8xsF5cY8vtYLuu28pDT78Rke0cpWwpj9wwZr3Hjny948Bleu6tG0yL6XfYk898tJyc0teT4xNsybPicHVZ27Bff/21/uVf/kX//P/5Z/nDhifwqIUmly/0IxuOuz8zZMN7GcvF3t5e2bd4bBvsxoYxqOum2LMN95l+R4QSNprp87+cOWVNPEE+j9mnnNLOJeeO/nB5Ip/r39RRUSYrAtuJvvGSr4ggPQGv21k5Ec+ghBUyDFivK8bDewHTfD02pGfoKc947vTduCSXN0r9GTNzW2ck5bRBIh4gJT8HpKeCrCBdICIUsUGStEGH3dltHKR9q8roVgqfcfiXaE5e6eL5M52zR5jjK+mxOdNyroqz6ypWqhLAhZlB9Cv1lBVheB+/FQ5/Uakj7vP8TkEs8TSrCwAVHbTZwdhCr+pK2XMRe2bKmj9hjR9iD1TDqXI9AE3hY4L+4By0Z/710NMtLrW6ONX89JWWZydaX56pW1wp1kv6tqaPfYHLGcUm7uEBsL1XqGIgEzKdStir5IHaXSjSS94S9sg9gA6/OvrlfnTuU645H2/U1UMl7J5m70ij4gA+VDWeKkh3vpZ61vShRd+1q4Va+rGmH+38Qu3Vmdag9c8+g35xJjqo7C+J2dGOf2DLPbcM+g2o0325RrnX9pm4eujeBCXCc5FESnk52vcunUh2C5kz/UrrqLRKtfzFz80vsM6UJzOl8UyBLdgzNr37nZNSCiXO+JPW8HClQFainRNeqd/6QESYu4Uq5CV1S8VqXp55bPTXXBuC+6JcrSCXKMoFhvm6HG72EJPliTvAWLUisEKsUBgRSRHxI5CgAsGevpcVQ4visuKzQiJZUd6ihBGEN+oS9368Q0QopaScEkwhrzZXt627R+B64k510HPfoRR7bniRTJkgeOert0zyxFwg0CYjTfoGhDbxIL577fJu7q+fOAJMqw37MYdsDYtepCw6AAgjUShRZ1YiPYMKwciR5E+QBIvTGkffHCV6xmJ2DuYcQHeMSVInsqtPjFXqVH4CIETqRtgUmborCYedekLA6PE8IYgggDboLKA4rHpPadrvUq0uDdU3Y8V4X2l2S7F3RwmnYHX7vkaHt9XMRqoaoQwWKIZzLc5fotQe6eV3f9TJ99/q6tkTdSxA1cVcg0Wn8SqpWWRVy6REPNb0GZpyX6uCxkoV1GQEPABkl8HqFEwXaa0ewe5RPh2H1B08SfDAm/mKiS4cgMuTlyjWJzp98gg6nugKh4n/X3DPxgRPNnT2ytGrSlJThQZ10qDJquuMAgxVOVjIKo0nI832JiUcjYeasOGyMZSrDN8E+g2gLyKUWWgCyi1flrOWgw0bGHM2t2sU0Sa9k6+cK0XKzAHGjLG1QdB5LnSukxyMSaQkMonqZZl2GKRXVQ2tjeqmUSLP5lmvFKY9K0OH00tBFwKJcU2MawApbeolf7dFWSQiyfebeDDuWaoZ2+GBBrN7mt76QHt3P9Y+mN7+QIP9u0qjPbX1SEvGbNklram/pa11Jy166Uq9LhKAp3P4uxw26qdjZTaXzeGRBrdua8gmdHR0R83BbWUcyzHeUzcYaU0/VrlXl6kst4q0VgoUWj+X2kuU2inydqp+ZQV+Lvm3+9dXSijFbOdvtIxzR5me/vZQwpgRhR1ESpK8ACX0QmaxqKz4WaQhV+E/+hGAnNzxTtnYIklyPiOIG44ncibuHY+eZrpgGDLjxzzqG6R3qDbGYKJ1TMEelM7UpplSc6RqeKg02FdqJuJGnn92mrcpKNNrnQQIaXANPFY9bQZ0ZnhfdVlVn9EZCfqSgvYF+wKagjpyyopIspFnw/D5i5f6ngPxP3I49zXG4Hfff1++5TpHzyfyNTVyVtVK23I2Lm0cW4cdYkD4myT+OUs7DPzJyBEGRkqJw82Wg4K1Wq8VyHQomFeZepAx7m10e154A+MDehvl3tysMcQ9D0T+iJAHzYasIfpomhL90I+uXhThRRmJUJLLcxtR3oQgKCibIoj+GOIyX3xwdIK+sjPhOQaacYwOOefAt6x/zGvPZfezYQ5aJ+xhEPubXPc5YLXD9X0cwA8fvic7g72JmHFgNWIjU9fotl37KWiRLiJ/bteHVR6TFzh+/Q3T779/JB8eP378WM+ePivfVNvwaS5/O7NFZs2rlJPM9wM2SW7/Iw7J/e2yDz/6SPfv39cUw71umtJWax1De4iE4FhJk0yHoXI5/Sac6HuHb8BFtijP6VekpB1yzhJ9tH6aL+Y6xvh/zEHwtxwCf/vd9/rh8RMOyY7lce+QCedPOSu5jggJuN4CJm1v2kFPXiaVyAF4J4PHo+NZt+UJXFXKqejCcH0SeQ3yb2O+24EqtLn8fBN7/e40cJ2pV09bK2TV42Wn25MnTxmrx6VP3ni+ePFCpzjx5/OF1uh30+fiG/Tq6EPHOBRSeDONVVWVcbS8+NtuHzF+HsMHDx9yYHhLe/t7rEVjNWzE66ZmzWrkD98NGFvfV6xLCX7DNhmCZP2Zq0cCOvjVsuHz+mSZWrCWWsbnrKtLxmyJHihg0+I5uyJcbNPLPTxweMVm7uTVsZ6aD49+KN/mPuHwc0F5910Q43DNBn/J5v6KQ4wrnCzWAVccbHjzvqDetqyTHbldQgwjVEJj16FLKNvx3Pai4J91QQMfphxCeO598P77+uLzz/Tzn/9Mdl7uvnU/5aBiN+9MgxERithA2oW6vlx3Spn70Jr5fgmN/oUEOwm/p3/+huWzp89l3bWAVy20uV6jQzY66ENkZVBJeUUEYSgiSii9DiNCETegkLaIbSiei6tX8M6L+4ikANwVOjfz7ESPmVv+QMK3OIPtgPOHLE6wHefwvoOolBL6OCnRx2vkjF1Rywc5BxxIW+4+/vgTffbZ5/r008/00Ucf68GDh+UwZMbhyHA4KjaI5TZTVoWeUGh39fLN7t5hRCgiVPgr4uIiWwfPfBjgObVAZhbIgvtiXWz++n6J7FlHOo9loKdMy9gskdlLnMZn9M8f0CkOOssW9uEV4RmHYK/QqR6/Vy9f6pgDiDMOIJxunX7O8xN00yscwsdbPX+Fzeb2FtDiuWB4HnjvY1p7xteD6x4keFnXno+DMn+ti81DrwlHR7fg2QP53yJ8DC8/Rje/9/4HunPnriYc3leUK/AaCw8LX4IxpU7HI2gBbOKkF56RxvMOGjxfTznQ8vg++uEH1vLv9fjJY1knXdIH0xkR8DuY7b06eNZRTlyIAWkCfiae9TI//UEHy3yHfrI8G2Tn5XwMlmPUSUDZXgEtVV3JchDonyVOgBP4+wTnpWXQzmDPG+tEj4/XeEXIfEs5KxKIpHJP3PXUdYNuG+rg4ED3OPQz37784ovivPz0009kx/Dt27dY26bkGxS5zdTlOnLKMr8gjiHq5dAo/eXN/Xkb2l49fW7RNZYzj7fl4Bz+WmZe4Sg8QT4sK3Zyl0M17ATL0RXyt+LAZCOX8Bk95fI+5HLeV+zXXiJ7J+S/Qve5uSH2gOWkQX936LiL8zMcWM/0hPXeh5b+/3xOW3J40aFfWvR0S9gxhj1oy/1KbUlrGb8OB31b0FGf2zAv3cYRjqv30I/+RrV/EcE68tNPP5UPVPdwSnnvnnNivQSMYQXqHOgIbdErJxA9lj6AjzVoOmnYSqM2NMX+nHA/Wq6VL67Un55rTb+vnr3Q+ZNnOsOGuWAeLlkX2/lS8iaBtTEoQ7WQG0IY1EdSy7CRrI6kEooE0zdAzoa1qlGjNKqVhlkaJPXs4dQkqc4KZDFYCwN5iMS9EaGQlKg7G0rYyCQwTmvG4/L4hS5ePtb5i0c6e/GDLl8+0eL0OduMEw5QLpXbpWrkomJ/UCMjDUTXIVXU6zojsnrq7an3NUK9Qh2gJfXk7SlTUNK4+VHonD8d/U/IWlqh7YhQxH8FNBYSL20ux96F1083MZUyzilfyI0nZUqMAWNUMVaWU8ug54TnQ048A84T8HXD45DvveY774BzJ9s9KTP+1LlmPtiG8dydb/W2PxhtPXiFLixrCevfmjH3PBcEwQ457CnPSz1/HRFeioCGqlIzaDRkXzPBzphOZzhF9rDF9rW/f6D9/UPtE+75UJV5NJpM1DCvM/pclG/RtW5vyZxYsBda2F6Czo5nUTWq7VydTDWi7Jh6JmC8d6gSp84x6cPZVAPyDKh7g7FqDgbzYKTKPHAdY+fZ0whn73AyU8N9PRir5OF5Q9pgtq/h7EDj/X1woD3WpgN06AEODq/3++jaw8MD2dHhvdwtnh+Bw8MjHbC32IOeCXQMBwM1daOqV0UqTwAAEABJREFUqpXK3EqSAl3LOHShDl3AVBFqCZukZx/YabUEi1ZLY74JV8RXy5ZnrdaEBTiX21VH2Y56jB69BlAI5mUHPw2Pj8rFILptow9oeBuWtJ5Rdfhj+EGpyxOJ8noDNFDSb4YkuMBfwEaeaJd8vOsNkAahvEjdxrmBuJt132xz84hKSragr4Geidjw3elO05b22Iaiuh/BCU53WCBFuVe5NnEn3ER5pNgEG2K2dDu/UQhzGnmu8xH/0ct5/iIoVfI4vAlocnqhexv3/X8ScL/05fVY+ZbUH1VtmfIzYHJ4TsDNJh2RlFHI6EjmOS95/vPGs15FdslA7YVVluGWtc+2xpqJYr1l+2GJDbHAzrWuuvK6hP16CbzPPL8418ZePdcZtm4BtsnZDdixZhvDNuEFe7IFetD1e/BSTqqaWgP2j8PRQD7THI1HmxD9ZjthtjfV3t6eZuw1Z3sz7KuZfNbjZ8YEHTTmHHSCs3gX3937+WtM5OdTdOZsNtM+9R2gX6xj9tAjrnvCsw0m0DCWdX/dDFTVtWr0rvVLw72/WFbqQfe6Tudr6kZVqgqzV9ibV+h3fyDvGPvKtq/tLccLL7BFzT/nWbAf9/7TvPaZa86VhujRMbb4hs59mc4D9N2+6UVX7kPvHn2YzqalTyP6PkDHm8601X/BXIwI5ZRABbLMb6eL9AL52soMAtNiw1kOeuJFpOWZE4owklJQB/XbXkkKClOWvN22XEfcwhS7Zwid7Xfb31fsVy0rRTaQlRP24q/Y99gG917Bvwr0A3bmN998q6+++kr+V1b+4FSLTMrt04+macq4uL/GFP7PZvvIxz5r4KzwYsBakHPe0grNlEtbIO7yh4DM92Patv17vHVCX2IfLlkL6YoULlfRbC5w+ShpSY67/g3gK+OVDeTDaRVhXVdyWNUNYf0azrdFeU5el8kpKyIpEZa6nMfPuE8pKadEf5LM9wLuM89ySshcJj3zPCtiC2VpiyAMSaGW89e1AgdcwhkX67nsmGuvsInPj7U4eaH5y2eav3qmFfGetMB3kcgXnEPLAhGhSK6rpx4UC3ZDYnwyTMvYoIk8BlJBe85HfvwoCT9KcNbci7P2ANVA0YxVTfY0xLaYcM4+Pbij6fSWxsMjDauZBnlA7qQa+zZj60bxpczVoXtWFxda4Wtao09a5lnP3rw4f9c4qLsWOxr6oCCw/8XZs8NgDQpJpi8hCBtwfx3v4E+n3fm7wx1E34I+CvTUoFxL9EH0QaM99ZNb+A/uqj64qwHO3xqZrLCHKuQ15VBKHaPAHsS8xx8Qy0tpfqYeZ297eaz1+YnaixOcE2fKy3NV5LGztKLdKqQ6gvKiR6AXdEIFzxLY8L0raYXv9Mdj5XiSKNNv0EnCFlIJHTfIteWRVKlnbLo8VFdPxMAoTQ6K/yPjA8mTQyX6GvgBUs34IZ8RPZWspP5KdALQp+WJujm4AvQxcMxnfGNVGRcpQ0PCJ5DwzSRBGn2TShjytbt3/CbcLyumjkFYMVF3i5AXFC9WzutJ1cB0o65r5UwTfiATKqVIJS1bQTB5/Oj1Ykue0gjhhgioco4/AfIEjyJCERsk6kw5KwgjQjwQ74qIAnG5PTgGRV56SfjRa5M3wuHuIXkhy2VNossbZCHDzXybuNM3uHkfggggqUT9JnUIkT+dkHJWVTeKlJGRgD54B78kQk8e4ilC7DPVeePA5DtmI/2Mw8dTnDZL7tcccLUMtgUjstSSeaFWV0zguY0KFoiWCSkxgUCgGAR6lITR0ZbRE/YQ2Rk9NBL2UUmpVlRD5dFMzd4tDY/uaQC66ZGuRvtaIqA9i8IIQ2EwSFpeHevlk2/16A//S9//9l/1/I+/0xIlN2TRnWDYTzDsR8jvYBFq5qEMgnhaV1A30DCPUEZjNdVIG0dwZqKJq1fAN6Gcepy/Hf3r6HcPgs1chWIcwkH/b+Qx+WoOTNrzU129eqGLF890ycHeCuOpQ45TL9Xwvqkq2knEQzlJdgiXA45MHC0wGNQ6OJjp7r3bun37SDMMo4rDhZaJtcRIM1raTTlrZzxMMWhsDNWMqxdSbz7n9H3BAeXSYPPp+znhmjFtObx0aAPGC6XLQJ7kcU9Jnj9B6Htx+VnKmQ3pQHXTKJCdzCbMBtEYo8Sb1ET+DqG17EYERRN9S0oKZeQqE5IqEfY878B6i+JkpP4eiLq7yGqj1jpGavOeVB+pnt7V5Pb7uvXeZ7r30Zea3XlfMdzTinxXbWi+7sVeVwsOd67gzzn8OkNxnSNOc3jaY0QN7tzR3nvva58Dqem9Bxoc3pam+1qj4JdpoCtVWkBxW2X5YKfLvbpYMcJzWflFd6l+eap2cVzCWKHE2ytkaKkmrxnXTnXqlIEXA88PuusuA/ce9IbgSQ9anKZeMIwOmeuRt6BIAoS9pA44JEiEdIlnIp/Iv4VEu0lVCglqi/5smZddMO8rqhiAkbqYqMszdWlfq9ijrzP4u69qdFuDyR014yNVw32lwVjRDKSq4nlonSX/vHab2FBsUb7VDT2iPwklXzG3K/iXCRPthulGD/h5ZkwzPE05yzJpJ8Fvf/tb/eu//qt+//vf6xjjzEax9fpkPEHmZ/IGIVLSTk5TzvKhgL/x+/f/8A+yk+UQY7kZNIpI6mhriUG+Qt7d/7quNaAPPjRwXNDjA/qXHAS+5EDUBuqSDY/b9TOXMXzftYw79blOp1mmYSyvkP+IvH4hw5sbM4MY98E4RIQEIoJgg5STUs7KIOVM3PepPF9Ct2nyTzA+efpE/gTpCXxZsJHq0S0d62HP/CKzqrrSZDpBP9wufPgc59PPvvxS5YAap90RTpSx5+VgoKZuVDcNvGg0HA5UUzbERV2u0/y9wtiyYf7NN9/ot7/7nX7/u9/rOxylpuWETZ4/RblGr7uHESHTAXs04VDGzuYvf/Zz/epXf48D7Bd6DyeD06VtPtMtqeevJe42Xb7nOcm8TA2gXm6om7zQtsnTO4mSr9NKQikbeq1vEjyt4GcFb2rVyERCdmw72Bngb036G2H+pKnHvsWYTTmrQodVyLjHI+ekRJmUsyJiQwctJ8bS6REJInhBEuQpIiAl1FGXebhC9tasCTyA53XBplyQlACh3oZKirgCiDodRgTRJJe/RiRyBHSZgA0d7scc+fCniu1s+8NXX+v3f/hK/nlo/8ySn1f0sWH8XU/HoHkczLc1dK8Y0zW60vfUqqqpmXt7unv/nj76+CMccJ/qEw7rHyJTBwcHyM8QnlWFvwPL1rApclVTrkKuUk7QDe1QCoW8u9YfIyIYr1wQEeqQC/POPLS8e9w8Vy/ZAMyRzSXr6oo1tDOtYMW8XeD8dF5v8rzhtEO3hf85JWS8ViK8rpey3ny7Xm82LQOea3M2FF5XS/8ZVEiBfuhlvvWsHy1t2Tm4Zr1fs+lw++Kq0GXWU/fv3UXmf6b/+//+7/L/s/wZDuD33n8oH2Z6bcw5k1sq9VCXQ4OmaCep9tjUA+VUMa7wLZJSzqqQSSnKBxSsB/ytSn9j3Z8wdx8Kr+jrnLFfLFZas563jKe43O+EzHr+dPA1IhRBvcBhkGf3CgXRt0B+Ejcvysjgri95t6Pab0PmB9HNO9WE2+XO30z+5ttv9Jv/+A9Zz5efksUhs0THmb5Mv80bw/cpoI+yEQFPKjaIUx3duqV79+/Lv2Tw5c9+Jv+iwBdffKmHD9/T3v6eNh9qqRUR8h8kigitI+FmsBEk+bmhzWW+mPogs9vOKcntB4/NL9O4+WWVK/h/KcuV5WwNv3dzfYEd5TQ72ixzPXz28/nVXP4wwovnL8qHZnz4U+QGWepA6/mGHK0ob53rQzPDsrxEpt3u1fbw7Ry78QKs4FlEyLTuaDSdOSV5Xo9GQ/TwpPBsjwO0w8ND3bt3T14fP8V5vnGif6oPPvhQd27fKXmz5YuB660PCN3/lCsVRJLgjREpy2kZmXQ8aNN5PRctl19//XUZ468IffjldM+NmvqD8Vwj80vm3hr57OFRIq30IyWptMFI0L58BeOQstyGkzrmYOfRDB66HDRk5p31jOF6PMTmhfORSyknJep22gW6wzrxd6xn//Zv/ybPoUsOp1LOqppGdd3I8yzlTJuZ4lHg9s2fTPqA9fIIfn7wwQf6u1/+Uv/43/5Rv/r7v5e/le7/9TbD7rYerOu66HvX5/4HVVlWiqxBpPvu+NsofYQvoq9wonAkUZgX8b7ojY2cnMg6y/P/2bOnevHiuU5OjnWBfFxxMOI8l+jJS5zBlkvXVWV4DCP93OUsZ+7TwcGB7ty5relkglNkwQHcH4sd5p/ge8V+xTquqpJMg6C9hIyDeepn1pcr9iGeA5u9Q6vO+yP64Gc9Zaq6kmXxIevG5zjPf/V3v5K/Se2f1L7/4EGRwR3fcq4YhxpZZt2mXIpeSa2yga3pblQ5VBsQU4s4GIBRJ0042NiPWjP2AHF6oTnO3pNvvtPLP36nE/as85fH0uVCCT0ZbBASspiQe5qhe/CYeAfNotWO+pfI7IK5vkKfrogvQdRJg+lI430OjPfHGu2N1UyHyqNaMchSvUOS4B1CqALqE3Qabs9IEn0L+bCnxvBMHLx1lyeanzzT+fNHOmYf++qHb3Xy9BGO4Ffy84qDuQYec6SmJqQmBU1mmqoUqZKiUh9pi6DWIB6kIwkEiIFU6JAcbO711kXGt1L+1G1hl9+MP5XJ6fHT63T2P4cw4WRw6GpvgmSVe/G0RDZhxCb0c8tlAeOdSLf82U49OjzSffTle8jqXfSj58fB/oEOwd7ejD32WNZncFItstMiF457Lg0HQx0wn+y0dDjEmeG6PQdtkxwfH8tz7/kz5itxz1c/cz3XrIMWGWLM2EuVsdned9DqfCllNdhb48kUPT/TmLk7xIEyoL0R8X1o9Qd77t9/qIfvvcfZwX3tszeqoW/Jft+62R8e++b7R3r0+IleQMs59lOLzOeB5flAs6Pb2qP/+7fu6PDuPR3cvaMpum/MmtLQRoPzpWZPkZqBxJxVbpSovxpNNBzPcADvazDeU64HPK+RP+SyHqoaTVW+Abx3QHioEYem0/0D7R/e0iFO3uL0JfRPm3p9Krh7lzXsvh6wR394/4GM+9B0985dnMS35X3f3mxPY+gZDkfo3qGqPFCORsEetG8T+0ah3zrN52v05ALH1aXOzy51cXali/O5Li8WukIvFFwtWeeXWsyXWi3WWuM07jhH6DhT8FgV+76MfS+ra8G3iKwAEuMmS8SPARNIjB+DMhQhnRcDzktvgBuP++tEJ1CC4HXa7p5EXigzEnht4ztZ7y1DO1Cp06/zkv1HL/Ls2nC0PHedRAK6q5yVgeNCXg3HjZLNb1u80Ta6urS7fSaHvEWplzfifu2wS3e4S7sOnX1343puwPlvwtnc558Oj0kPqe/Ajo//xVAuD3PfpOlmu44bpoEQ3hVebvtJUVk3dAhj57MKgzod7woSgL0AABAASURBVLtQwgYK1oM1umrNWlb23bs8lGlth6IXVthmS/YQc3TBFbaRbYX51YI5s5Dj/hdc1lnnZ+c6OzuVbYgTHJ2G42ecDfjZBU4a2x9z9lMr7NjWn8JgEKoqazBoyjzdR48c3TrUrdu3AXMf3bJH2mgy0nBnw84m2Abjkn+MvplOJ+xHZ8XpN+P8znCa5/0Y/Wfbt5TlzMhnoDN0wv7+vmwD37p1xPnILfTIPT3A5rCOt54+OjrSwSH658DY1wHh4dGhbOcZh35OmvXLCN1S5brs8c2Xs5MzvXj+snzI+NnT58XGP7OT9/xcF9ibm73CUmvzFbvde84V5wId4yAu24dj6rRT9xbt3GP/6F/n8Yc0jYfsbWxXev1xHwfofNuWifEU/Oz7rsilWB+ipJEo9A9yYRtmAxrinneebJ4LWYggzqvkQQYsQ64jV5VMV82erK4aDdDfg6ZBp9YlvbRNZT0F3A+jp7znVZQWovDnEr+Av7jgDyj7l47KFwc4a/MHlV8R+heh/uM/fqt//ud/1r//27+XD62fnp7LH/qssJ+txwWNa+ytumkY8z3tMw4bXkyKTHiMp6yBzltVNbyQ3B8pZHo65gBkqqUO/5Ldc/ZhT7EHyzkWjmjLtNtz3oAnu7yd+yMppayKtc11mx8Od/A4GL6vK/OnUc0eomkGhLUq+lA3m7RdvgoajUydrlsKCSTGbteOw+x2QYqknIwMHVk1aVVkGX6WiOeoWOeya6HPSVIG2H+kFIZgJ8qOX86l+9WlOhyNS5yOl8fYly8eY2M+xvn7VOvTl0o4fpvllSocleFva/qXLS1jQZW8HARMSqQZmfgOiTgjT66es+jEWXQGDXEQAykPlQcTNZyvTw7vaO/Ofc1u3dNk/45GkyMNmgNkbaYmDTgDDyX2FAEt/fxS7dWF/GHNBfNtjW7p8WUk/DgV86hmbGv6mDusF8YtoRsDX1OBkrkADXoDST20GR0hcDn6tOlbT95eIg3BQZbXRHuFed9A22iqPDlQtXdHg9sPNb3/CfhA9f6R0nAiMe7KWQwb49Sp5uC70VqVncDw3rb9+uxYy1PjlVoc7mlxrhpf0jBajdjjDKtQQx0VyCmUpNIPh6Y9ey9En5Np3lj3PIdGSfYxhPsHoudeoj8StyKretYDQ5zR9/BJOOghXKmaqBodaMB4jG891PjoQYlX0wNl+hzNSFEN6FcubfTtXJ19H8tjra9eanX5Qouzp5qfPlPL/qXiucelgo8VdNTI6SAP8KuNqCMFlSTgcAMp5Iu8Qpa26GF+qzWHJHMWpQWLU8uARwQ8zspV5cpAgASyIiXCRLitj8pahGONwbb2QucFEHjzasXlXBGUBxGbUIQFUuGbiekdoy6S5GcRUdrJDFJym9xHBI82IMJrE4/YhOKKHRxRKCJIefv14zS37+Z3MGXm1dslN/d/+onLbfJs36E96EOglBRZilQQhDllZdIS8SJMTLjiBPbhAkZAy0SMjrYY5J5xUc+CRMYOIV6nVkuEdEH6qhgbiCUCF6ok0OMY6rnvlOBsRjajYK1QzyZeiXygp32VzcVYw9mBJjh+J0y88Z2HGoJ8eE+rEc4raLxcLXTOhDp5+VjHz77T2bPvdfXiidbHL5UvzzXk4HaCHIxw/o6WoeEyqwHVMikTxrrCCdfQ54aJC1QrQ2tAE91S6nrY16rHoOlwAPdMWhEm5KuGBxb2mnjD84b0ar2g3rlical+fgGu1GMIpLYvynwAz5ucVKVQpoEcnQIkOOGDDx6JIVBVpYKUoSSpDFHiYVVDb5XJk1XljO6BXt8n+gPfMvWLy4s1AXVHge9bxqVlHpR5AU/W3DudDLwS2Td5I0IK7sMhY0MIF0gLZeafkVJWdvsoyAbUNXRwL66Sl5DSCv6SwUYhGcQFetBRbxcSezV18ONNZLVRax1DMNW62kdvoZjGtzQ8uK/p7fdYUN7T7PZ9TQ7vaoSc5GaEXCWtqXQpwkGjbjpWHO6pvn2owR3KcvA1uH1LNZv+vH+gmM7UDyda1yMtUFaLqLRMtA1Pu0rQ1TIyS9aFS7Xrc7WrM3XrM8XqnIOZc2UcwllzJGapKtagZVyBWijoFJSmi/LV+w34nqFHSffIV0cdaxYL8jOXEvLmZ+rJVUCBXuSVkkOpxJ2n3DutoFfRb+uO50G7cD1Vimgo0KhjQe5ipLXGWmmiVUzVZfo/uKU0OFJqiDf7inoq1WP1KP6Ose7gQ4sMtqnXa0htGKFeROB3MkhM65Djmd5nZCjBS6HAFhx4n7CY2/H7zTff6msOjL/97jvZiLYRuF6tlWlrPJmUzUBOWaLuCnmeTKe6zcHEAw433ucg9qOPP9YHOBltyA84oLUML5ljxhr5pjmlnIp8JmSsRdYvL650gjPVhqCNUW9aytrCMzohXxFJsf1zWs9YFPQ8vQlu/Yrrt55SvgEk9hTuie5eHkbHnb5mPWpBh84wvAGzUepNxPHxMRuKlzo+flU2W05fsQ6K+iKF3Kea+T/m0Ofg4ED+hu/7779XHHUfffSR/E1of2PpgI3ViM2RdUW4XMALhynJOiOZJ9DgjZ8dbK9wzHhc/G2p7xgTG/BPnz2DjmOdsbFZsA6bDm8i3dEKo3bKmPj/LbtdH/B+ipPwvfff1xGbOz9zHtGOx6aDfvf9JnR9hfzHW0kx3zb53OvXKA/feNvk8li7jFKogDzmqY1/O37/iEPb/1fm+0eP2LQ90zGb1zk2hUsn+JLgyQ7BvaA5IiReziNf3EeEeBU4KSOfOWf4WbFRajQYDNDFDQT32C+dnDFSUqJQylkpE+fe6W9AoXKRTyAUEqEREdr9ibhC5XJ/C3hz/y3fluULNmAnbEZfvHwp992fsvW4vkKurli3y/ilgJasiMS07AqtHiOqkkhLKati3g+Hw3KAf5eDUTs/PsIZbLz/wfu6/+C+Dg8PNEa3ev7VTU3f61KuYg5nUPqbE1UG9epHF6nwxs9BhMI56IznRMscXjGfFxwmWPZsB85xrDnuOW65fQ0f2i04vJtzeLfAblyrZV0z7HjyWHseXdqpZmDH+H5O3Us2HM7Xo3cZuCKlpiMxTmGKoAelyqNeCb419NMHELdZP95jo/7pJ5/oi8+/kL8d+Plnn5X5dxun5Yy5MRg0Mi/oWqm3py631TLvOuwG30cE9eaCDM+t6yyTLTrpnE2PHT4//PCkbJSfP38uH7qYD9aVrqPDpjBcl25cVKsIenCNVO55I1e8BSne+nOKKPsGFPLVl9BxwylmT18iwTPDN2vG4IoxO8ZJ9Xj7zXv/BPKjHx7pOc6rSxxVHmvnNb9zTkVf55xlXjSDIQdBE+3vHxTdb93mb2J+9vlncuhvYd7lQPgQXTdlDR94/sHDnDL8TABKGLNwA4xAhy7foFNv/nMvxsTPw3S7v+TtyevnLfSvkI8l9uViOedA7IrD5IWK/CGb1/LnOAc8Tl8RLtAtV8jYBY65cijGnPSY+WDokrj17QU6tTwnzxUyabm2PC6oa8Hh2RI4XBF6H9Qhnz3w+m7ZgOOq6euIdWDKejmj/7PZrMzXW8jfQxwZ5pF1svWzeeV14dat2/B0KttrKTK9DYl+RwRBEu/y1cMXhyrpUeZpyU/61eVclkX/QsR3330v61U7JE/RO6bZOqbwmbwdfDYfvSY77EiTL+p1YKkpw8BNL1r3eCXoKPA9cfKmSEqkbZAVxA1FlJKu120Vundt8MRpHg+vq/4WsOn9Fpp/+OFxcaaeMx4t+5t0LTM32oskt+s5adna29uTP4zw0Ucf63Nk0N/ytyx++OGH8iGef0rZh4WDpinrQc0aWTNGqdDoEQPQZhp/jE4d4ysD+YN0ia71chmeYSt43C0X8/mVNvJ1IctROVzDaWuH8At0xCvip6xx/rbzBQeSlrdL5NE6NMG3Gf0YMlcsa2cc6Dq/efPkyWP5W7+uu8gcfPG4Od5aZzEfetCRbr56jvTs9TrQ0y9Iles3v6Yc2vrnnv3BITt8DfPK68hdHDs+/Gxq68dKtme83mTmvW2TKpvvPd3v4D9Qp4ztWQBPKgzfmrAhxxCMlDTGSVPhyFkfn+nqyTNdPHqsC5xcCw5q/U3gCsfvoJcG5K9BBbGZ+4qyKSoFYY+R1jNWHeiDvUPfa8Eh7qXns3UAdpg/8BhNUjUeaDAbabDH/hQ0k4GSHcFNVtTVFsS9DloG6FuOLMsTqSLGPiGppi2OMFWzd0zrK2l+pvXlsRYnz3Xx6onOOaw7e/5Y5y+f6urkJc/OJA7IEnvaxBrJQofIIB/91g5XkmjHCMbaUPiZykWXkS6Ypw36bagS6q+8+pK/vMOrcvNn3jYtqrT0n4mXkhSM8Jt+dDlZrp3H4nLwNug8/ELDQ69lNiKU4FNKm9Ay2DB/h6w9DWu95bKp6yKjmX1ISlmijLZXRCjlpJyzKvJVVV3ihe/UKS63Y51oLJGnBXbYFY6WnT0yR778IYq155aVIWUigmbCMUEqgGbfJdpCptyWddIAOoc4E0ajsUbjKfbYTFMcIMbe/oEOcADvg9n+viaTqZoBckod/hLAAhvjivXqkn3ZFbI0X3VaYE8sGdCW/vTui+tnbRmjM2aHB5pR13RvX0Pqqmk38TxVA0UeSISpGhKMeD7TZI/87LFnB0eacFA63j/UmHCyf8D9BtODAw74D7ElD3Hq3mKdv6076AfbnHdZ2+/euae73Nux7fCu04w7d2Rn8SH171PfjLVvBp3TyZ7G4z2NhjMNBhM1nAfU0JRzo5waJc4TQhmlmtR3IaadWnTH2uBweQ0PNmixI42OcIMW3nQGa1rHOJV7Qo+PmH+hpDcR5V68610XfO4p1zvkeQkdvwGVeC/LkONEoL0kvhXuKtiEzn8NClLD63ca8jNyvlXHrt7y5PUbyRTe3EOv6E+KTG/hI+++D0JDPAvncRlx3QxLvLzxwC/HDcdvwmnGzbQfx+NGlvjx47dSyEy//zT/3vWcKkj+68pQ4Ce24zF4N/7EsGyrFjzugUMjfG66u4f3fmYSENPiWLP9c8X+3bb4JbZD0TvY3rYJLjgfPccW9R7f39r1r4XYnji/OJNthwL2IefYEY6fE7+g7NXVlVzvCn3WorcsXyYhozeG6JgRdqnPKIzJeMycHMs2wWxvWmzU/f097aOT/CHO2d6MZ9PyYfYxDt8R+UecXQzHQ41wCjttQvp0NimOYNthLre/P9vWta+DA4B+8l7AZ0I7WD847QA9U8qhuxxOJlNZb1rHp5SxvXq12Fhrg/5sbB7P/3Wx96+w0S/ou3+N5QyHd8HpWXGGO+50f+DVNtYSG36NvWS+BEzJ8MRrysj7afSUHcy3OSO5zXnWraNbunUICE3r/v5B6ZPPu4bkr7AlUs4KdHZEeLhlXvfyFYrYwHeGx90yRSZt8jhVCmmLIEyKIEyZtQs4LKg2926P566n6DnWiRabryXsCEsb6L0fp8GnAAAQAElEQVSWc8YldpXXsnPLEPzwB6t9tnbCOZvlyPvXx48f67tvv9Mfv/5j+VD699jfjx79UOxv88t8MnWFR4z9kHWlqRt5rRpzv8eYzVh/RsSbZqDK6xI2VYZmeiFDXB0Cv2Q9m2/X14vzyzI+3pdY1q+Q2SVr3Zp+9NAv+phTIojrKS5RWySlnJUN2qlyRZsblDTSnVbXtSpQV40q54OuusQ36RX3VUmvSl1p21YK6ifuuspz6s8g5ayUs3JsUBE3nC8nysQGOWUlEOQzpKQCz33WNHcm+k6Zk97ACdzjAF5dnurq9IUusCMvXz3Dvnwhfws1LS7UrOcakq9pF8o4f4M5YBnrLETUvKmPFhj4tEUmNALbPMgX5AsFlNTK/UCZc+acR6pYg+sxa/HsQCPW/tH+LQ33DtWM91XVM1V5okojylScpbc4gOfS/AJn4rlWyNQSOGw5R4gl58OMXYUMVvSvgs7MAp6IB30PWhcocd/34hzcKZzdCHCfChwHJa2nbecBPAv6tQFl3Z9Mf5qx/AG2agrNe7dU43uoj+6rxmkawz11NWfruZL51bMXin7N+fdCAV9jeaH+6kwd/LeDtCW0M1jwPfN8AN8H5B9Ex16gBxJ+YPei0B5bmtzHTD8T9WeQiBc66cM1/8M0i7IOA+oJzQdivguehDJ3tSLVSjjnUzOlbweqpvRr77by9EgMlPrBjH5tfAB9VFLQCu127FFa/B/t4kTr+bHaK3B5rI4w0dcK31hNf2roq6C9wtdXUb52eyklbQA5VBiRFOG4yornCdxTsGUirzFIPVnnLFxeZKqq2i4iU41QEJnJQantq1cQiwi5/oiQ61qhDBYY167D4Yo6rWw6BllcYXqox3WlnJUo53rE8/4myOuXn+e068MmjAhFbEGmCMf1Oo177iQ5/TX0U68e1jDIO3o6Ky7SfmrxXT4XuUZIEQFSQcpJSlkBMnxOKK6UfZ9Kmp8RUR+p5EtskCqcLlEEP2mp0MqANyvqWKdQq14tY9kzliIuXyaAsCdvr0SepHVUWvWgc7yW6pFUjdTmRn09VDPd0+Totg4w+g/ZCBzcuasjwj0M/8Sku+AA5xmHi4+//VbPHn2vs5fPEcxLWTEMmD1NUB1jmQ3oSLSfPCkwmgIIBLQ4bohnRvSS8xkljuEfKJ5AAQnF47RMX1PO8uVx8eLohdJdDurMqVJOtRII4kFY1wM18C2npBxSoqKQudEpiMM6QjhGJQsOqM9RgDbG/JMsltu6qeXN3ng8ZYODoq0qMktrNi9e/NamD9oztFXwp2makq+uG1VVTXtJnl+eU0aPPEUkOW/KiWEOSVs40LuvIE9K9IE2Kmio2JTmRPngibEtFoRB3gJ4G0AGaf1bgAN6O61XRrFu4LiVUZ8aCdnwwjK7dVe33/tI9z76TLcIhyixrsa5mQZqvfnbO9Dk9l0dPHhPhzinDjkYnXBAmjmgDwwswR9vdHvoF/QL2jfkdYq0Bkv1caV1d6EVim+5OOYQGIW3PkdBz5V20o9yTEWiW9IoSzygfIMeLhgEN15BPEhO6mX5tFIv4N5pQVhAHuclOy9uePnekKL8OWy70GLZao5h1qqSqpESvHDYpqHs/G1ZmFccg61YpNs0lliE69GRmvGhxILdU66PrD7SFqFO2gBifQD2GiIP4Ll6QuZIR9sdMljkCkbmVClTn+XyGCeUHXH/83/+T/2P//Ev2nwT85U69ETTYDRVlXzwMmNs6rpm87JSi84eDIbyJyR/+ctfyvjs08/KQYE3BhX5rK/LWoGR4MMV68oik8im6VpikNsI9AGnHZz+VKKdrS7TYew7f0QopyzLdETo5uW7P4Wb+d6Ou94OvdPRP8cN88HrkY1RH8A67jm++dTkD+V/H/tw3c5LHwqZFPfF/Gjo6wB5nUwm5bDkwf0H+vCjD/XxJx/rww8/0IOHD+RvzPkwZIRsZ/cfojwWHTqrQ6f0oGx04Kvb9ubFRrr54p/i+RqnvA/Hza8Fa6f56bCsm5R1H2yUTtiQPWAu/fznv9A//MN/k3/W0U4Gb6wiQmv4imAqAs4Z0PGXX+S9znQzfp14HUHc5P6YLtMkbfJbB5uvx2xAvsHx6/9DuvmG+R/KhsPPGBJyR8Gu3OtQb1yu27AcXT+gP5YTj8uADcmE8fAG0wdSDi2Tlqs1PDZ9EaGcEjo2b+RLb18hkSe0/QtuS1xc3BAn8udflDdNKbuNrDVz8AQe+FvA//Hb38rfHH32/BlOrHmpLZMvV1kRaVtvKGID99flLX9SyP27/+CePv3sU/l/sv7q73+ln//i53r43kO5vxM2ZgM2/U1To05rWVbruiqh24nY1KvCRI/cDuLqaUGK2ORxHwJeiWs3vv7gwRJH2NX8UrvDiysOMjyvvYa9DadbtjcHFufy5txz7JwNvNPmrKueAzTxo1eQ4vYL3Yk7v6DH/fFhhg8T7Fyz0/cf/uEf9Otf/5P+23/7B3jzGXPviEOFgcLlqOfmi2pQUz2mQyvLhGVw89xPVPpfMV8tUx1r8hm0epPsb617Xvp/pPsAR+XalHE0ImSe3YR43PeSL6fnlDd5IonsTr4GWaXypndcfmC849HNJGd5B3JOslyklMth0uPHP+h3v/u9PCd/+9vfyQcDtt/WzJMe2cjIpPtvegvKfa0G2SoHAfv7HAbfkz8l75+Y/+Jz/zT0J7Jj+O7dO0UWRxw8NYNGRRbRlzkliU6bp2sOZdxWy9zo0GXWyyUkbpkXF1kVhJu3vugYl7FMWQ/aiWvZMnxvJ/CCPYr1udOcbyePy+3+44rDIzvjTk9PdIIz/Pj4lQzfWx5XrE8uU+pCNpfcL7cHa4UUiAoI6pGL8oznOeWyH7Kut0weHByUQ3TH79+/r0/8wYQvvpD5ZP7YKby3tyfzp4YvEdQIUkpFL2XqE1fhR9shq9zwnFy0TJyXn805XPF64V+I+Ld//zf5wzW+N72BfGVkmKzYSquCNby2vBvWza6jox8dPDf6XXg9IWiRdk1XgqaMDBSgqxymlBTMr4iAxr6go6zrMmzbGo5HhCxP7q/LWfc/f/FCv/nNb/Q//+e/6loGOdC0PkgpK+WsiKSIoBsGgV/cp5yxTwY64LDRH/748osv5V+8+Ltf/Z0+/+JzPWT93T/Y8Nhyb14bpiGZbtfzZ2AZ7OBNb2xtBuvMiNj2oyqh63I1LfJsZ7APbZ89eyZ/4+IRe6CnT57Kuv4JDlDPsecvnuv84pwZ1pdD1sPDA/YALYdx35R1wbrlDOf9Cnntyni0ZeyWyzmHnwviS/YXK3TXmvnAzs60kS8iZFoSIS/lnJjvDQeYU1kGbRP8+tf/qH9AP/7syy9kh/A+vBswPzO8jBRKP0JSorKIUEjY2L0SlPuww7ZxxhKtuK8lrNj+Gon14ZJ+vvr+W70Ax08eaX78Uv3iUg126wj5GSH3g7pWXdW0WymQ1cz6XWNfprpRz32X8iYdndOnpKvVUueevzjQz8EF8SWOYIhSTT/8AajJ3lQjUI0GiiGUgRjU8j45kSexLibWw4CGyMhWzkqEifpzJFV0tEq9Gh8CsW/wIYqWl1pzCH/56oVePf5ez779o45/+L78otQCHdKen6lDbnvWwZ6+Bw7hwMYzr+wgr5KUUyhiAwWSdAOtpI57pxP9P+PVu5t+61XmGPNszdpjnXrF4fDJyYl8eG19bta06EHrZa8XiBxzL6u2/ICKsUyMn9Odb4mcLKy7CT2HPL6DZlB09HQ2ZU7sFTuqoayfu71TDswN2yU7e8b0FP0Fmf12cKDWzai3noMm61HHg/brptGA87AhGHAm0yDHRd8gy14HDw4Pdf/BA73/wQf68ONP9BF48N77Ojg6Ug19K+rzt4D9Cz8vXr3S81fHOj45k+2PC/ZTfp6bRhPWjoPDW5S7pdnBoaasxaPJTM1gpJRrddDK1o99MlSnSmOcsUe3busebd+5d1/7tGeH8GQGH3ygv3+g6Wxf0+ls8y0v7v3Bubuc79wDDo07OEq8dhXgJPH9Pc5/7nEedAcnsO9d7ohnh4dHrIFH8re5D3E6H+Bw3p8daEZ7e4R7tLcPptM9xmWqITxr4EGVG+ZKpRRZYs/aFwh9J7V0yuiQFdSeDKaZPOZr1rYV5y4ORf8jkgKkLYL6IkLSDlLfvwnt7jvS38bumcPyDElwnEo8/n8S0LppaNfufzYUV0B9lFDXsc19cG/6Bb+0u67jQYcA6eF8hOV1/bzc/dm38FP66+BvAtf1t8R/lSjz4ifRAyecb9sew0+MNPgaei1zgdwF61dC7pxnyXruPcMFZ6TWMd7rn1jHcQ5zzN7QH8wsYbnHJmX+HxN3njN00zlnj7ZPi/Ps8krWWXN0nHVix0QI1pecs2rWtyHnDZPxpOi5I3/r9s7tckZxiP7Z399jDu4x16fMu4lGOHdtz3tfOZ1ONcMpatvUetL3fnYNzhlKnD32dJtvH91zcHCgI3SKP4hr3XAbPXGHNu+gE5zmZwfoKed1/abPetF628g5CQHVEjvbe0r3+/nzF/KvNNiW8i+hPfeH6V6+1Atsxuc8e/nyVXEomp9eI8wHlzePL1k/nNaynnheev6lSGrQnXZ8H0Cz9dT9e/f0AJ348MFD3SNuXeV+2U50XtOY0OseSylMIrgx+OIWlFd5HOrJt4OIbyAuMlzfv45HhDLrg9vyWc6mvVAwnlQmr40t5zeWH/dpzv7G+x7vT1Yr24CdOpTgkn2IZcT8sc35hHN4886/RFZkhb2C11M7fG1zG/4VqFfImXmXUi7rqfvtdbVBF1smLAt78Gs0GiNbDTIzLmun19OMvAV9sj42jZ0FXYKeXkvk/RL77JR9ln/twjjFrjUtPTrR4xFb3rqvu/tEWqLv1whaiCQ/L8hJbjelpJSyMjDvMueVVa6VsQXylp8Z+gzz1XmqiuekpZQUEaXOIO48LrNB1uY+Uz9tOL/rNBwnv8ukQiPPSyjyBnVqA/jQMyeFQzRA3beq2B+k1UIdPFmeHuP8fa5z/CNXJ6/UYctmxq9mHBvKNZQfSLLjzna2uA/ud8A8lRHorBLyzK9QEADSpaQI1tHcKFdD5cFE9WRfzd6Rhjh+G9bgajxVDMeKeqCAd+EyjI1YR3ts2G5xpbW/+ct+ZXF+qiXhCvnrGVtBq2lLps1lHN6AZdf7BG2vIDRk2gpIKK+SuokF8S1sD/fEbfeLsQ3mbhoMlZDDPJ6VvtSzQ1X0I3Ev/AtifJWyzK8Ofnfuw2qudkk/cPKucf6u/aHO+akctoszdThRuVHuVsr4DYzEGCT3Rczk3qT1grJr+FlynmJp+ZmBUXDjHiLEhgnwoh8yErVEIoGdQUrqMjsoZLWD/6Y/hlO5LxlHdmoYm3os5aGUGspUCv7ct56+9euFWpzW7eqS/p0XrBfsK7kP+pJw/NICctJBBvS5Pz3V9NQCUsem0UK6CcXVyzRKKDEysdwWgwAAEABJREFUtzSy2B46ezJ3dDhDcMNADNiQObSisAJPKSvRoQAlpCKHibB3XbS1xBj3J9Jd5xJhX6OcWxRbaV+bKyLkMhEQSV0RIRl6fUVEaavUT54SkhYRZN2AiArkK/wGdiHR8vK9UW7e+UaVpO/y9MQB/enhRaF7G+8JefiOF/lLqkPDN7tQhcRN7UF8h1T6R4Lw4YBeLYT08D4aJvSgUcUh73D/QGMW9yELa57O1I+GWiNIKybLMmetU7VB5E15hLtHKIRCEvEwEFikQx31r8m3RmGswFINrrRGbRopRjNZYUxu3dEUzHDYzTAkxmykBtATbMBXZ6c6f/aETfEjnXLgcfnyWKuzS7VXS3UL3NF0JEeiS0k9bbUhaBL0ScvcawXWaLIuzJsNQr0K4G2SIJN7FE1QVwGbgbTuldukzF/F5A/Q5gq6K61zo65i8jRMIpRfDGcojQMNUIIV8VTzLNW0kmknKUnUAkJK0JgLvVKHjK4wTJYstivmxJpNWgsdkEWJUBQZzErwLcHzRPsZJOZEpJAilMhTMS5VSU8khVrq8mJug87wvHA7Pvx6Q56oQob+zOXnIGgvIhSRpBIS19/iim0ljAEcg3qFOtJ6EZFyUtSNahaU0f6RZrfvae/uexoe3Ve1f0d5744awvHth5rdBXceIEv3ND64pXoyU669AGUl+JQT1SEHKVrlWKtCEpOuUGQXUn+G6J6AU/h3qvXqDJwzRleSVmANOE6JTmzPAEVI+amvIGP0flfplmPup+dKUosMdqTfhPPBg9KSytWTo5dzZ62j0Zo51FYTrfNYyzTUQo3mXUVYa50G6quxAmWfB1NlFoCMvEY1kFKm1ih1/qQ3sgZtR8Sb2bm1PHUI7IqF+4QDKx9M2pnxu9/9rnzz1weT3lz06LWKOTRAvxvW7xRnHJL8Mzk27v0NV3/LxniI08nGvfO2bMAtz3MMzZY5Eynk8k2DXNQ1B5ercuDuw1DDhqcN1jX6o4c2j5cJj3CLxLYBsTdePXcGwZ99ub4C130N5II+Wne3rEkdRoxp9dzzhuwlG4xnT5/q8ZPHekr4CufAJZutHY2Z+ev+uL82jr2h8je57IT64IP39QEHOw8fvqe7bHwO9g8wlMcawsuKuZ/gBwMq97W0jx6xM80GsQ+Nn7PB8TjY+Wv4//0+ffpM5pPHxjQaa3SRy2fq9GbMP9/04Ucfyd+A8jcfP8D57A2Ynb/mv9t0H3t01p9l2J98uBuIXfiOjIW/zLXtwHTweIEcmHZvOL7GkW0HsPvnDcklBq/Xf5ihFEmREpUabsPg9p0vGuBFS5unxPsyjl2598byARs6/29D88PjMWVT6/rNA4MiJa+YK/L155rzc+crecpbSflLbz28dv9Ke/DG47Vk3DyOljFvzn549IN++OERcvZMZ2zwV9hEESGPa0JWAr5k1vEg3sNPcWWUo2VpOBhqj8M7H7i5j3Ywvf5Z2Q/kA3/P1dl0pgF5K+Z0SkmJuoyIkHmioNIfvfqSHBGKMMgQgJfp6LAf1qxdXquWHHYvOISYsymYM94L24vvQNmUM+ZX4JLNuWXezhLLiOvp4BfVv/sF/3qQoMXyPOXwwTrHB6kff/yx/G02Ozcc+puA1kuef+57UzeyfL2zYvoUEaWP5XkvcacMz1PKWmGfnjIuT7BnLMPGU3SCP0ntfnbInUvo+qJ0bG4iQhGBePesTR1r1VrWNyQpUlI42+s3OeH1bYnp5uWUmyjPdgnl5i+/RQTjT9uEHXpvsVjqDLvtOYcpnpf+cMJ3333HActzeZxa9FNEksgfKbTbRNd1pWbQyP+La7Y3k3+ezYcn/rUBy6L5/+GHH3HI/X6RQ+tI68q6aZTRWYn+J+r0uEQE1Yd8eYx3MG97+Ot78ZhszlJg3eLnLTK49J4C+fN4zJHB8s0KQsd9SOLQz+xs9J7DsMz5G8DWQZc4bSyL5sUK+85z9nW40or1suhb1rNrekwQlBTaCDPy4vXAutgHRw4999577z15Xhoffvhh4YXTfQhmfriMy0aEIkLmS0SoYy50u75L5VmkTR5xWS6tR+xIfISD0WNmGfWn/d0n099TB1mLmmTqiEqIh5xeQKLpfx3nMfJPskq6IxLFXrcbsYmbzpuICGju/izE5XrdL8NxY8X42Rn/AmehP5DgAymvE9aP/qDImjGhekq7bQchbV4yDXVd40Qfa//gQHfv3dVHH34o6/4vv/yyhB9yv1kLJzK/nb9BDivk0Lw3XE9E6OZVul/40V/zw/QaEVF0hMvmlKCDsrz8bI2cLJlXV9gMZ2dnOi4HvK/08sVLPX32VE+fPtHz517TX+qMw7ATnvvDZs/QK9Ytz188o8xx+WBQS13mVcs8bNFFa+4dtsh9hw7umMM79KwPBqNY6Gmauhzk3oMn/tDBL3/5C335sy/02aef6APslDt37/B8qgG8cD8C+aIrCqa7+ZHKfShC2r5J8g0Z+sAWlxIylkEFs/xTyDX7ycShxOriROfHT3Xy/AedvPhBF6fPtbw6Ubu6UN8tlGxHY58LBO0EYxHQUQ3HGu8daI/D4/3bdzXDYTVgjWumjB2oR0N15PcezPP5ksMpO4D9TR/LvZ12K9ZYk1nR/4yOCjuBR41iCAiT4bifkSfQZaqzlOkX89ih+17R8SokO28z/cvMx0BWu/mllmcnuuTg7oyxPHvyg4wL4kucwz2HZBWO+oYxGjA+5ksmDO5hgML7b7Xqo5f3ui3hGrRpc9+pl595HFUuhLCE/xu+wd+IpIhQD4+NiJDnp7HEHnqF/e1vws2xKVrkv7ecw4pADlJKsuxWjJv31ddzmvQIKnc+wpt5vf5YB1ju3YbjTks5y/UZEKOWvYx1v9cO2yleI644uN3R4XnZm2b1hX6vZS67QRS6Cm3IV42cua0BTpkxtot1v23zKecn072ZHPre68YQJ+gAe62u2TM1TeFFcdBQzmtL3QxojxmEuWtn8BrdAAXQXquqB7Rbq4+sjjm65pxkyRnJEt2xoj8b+yPImxT+CyngVY0OtW4c4LAeQuOIs6UJNvN0NisOpIODg+Lc8TpuHHH2U1AcPrdlJ49hB/FdnMEO721D22HWv96jeO2zrXBoZzB12nYYM6/tqDJPxjisxrQ9JrSzYTgYaQAvGvpcVQNtxreG/kpBH6HeQwV6bKxeLbxo6e+avm7QqfU96Wuwe17Cct+r625C6hhTkqhT7wRqQIigyEZeyffvRM8z4HwbWMYlkXYNMQA3wZjp5v11XFy7vETfeDn9ZsLu3qHhZ7vQ8Z+AmzQ6/hOK/OksrgBsmED/d/FNiR5m/GVQjOyUJPe74vDWz+Ff/18B/O5/Ct5oI0EQ/O0h4I0XadS1S/Lcsy3qtcoOS5972D7w/uKMPcYZdrh/Ae0CB8vFxYV265ntVOugJWuP17Y1c7llPekQOuufoA3rvgFzZMhcsY6YTqaase/b29vT/v5+2SfOmMveBxvWNRPmmfMWoHMcjknzPJwwJ6ezqfb39uX5fuv2reI89q/VeA7v4D2YHabOc3BwqAPm9P7+wTbc1xQaxjiXrVMGg2Y7fzMsieIcNB/861i2kewc9FnBCY7wAuwi20an8OUMO8owz87hjXlo+8p62TxdYP97rTB/fFbryWndO+DcxX1y382Lvf290h/rI8O66KDQDK30d4Jz2zra5awTrW82+jyhc+B0QPr/D14RQf1uIylY1yKQ575Hp3VqWfPcrwXr32onA9jERQ54tiTd8mPH7gsc47YhvZez49fnDE7zvfcItqt350p+bv5esRd3G+JynyesM+bXFP3vuOXC9+aTedk0jCNrpfm7wYZmJoGsO1vsnBU2mPdett89lj7vKWPLmF5iF5t2T5eUN31O9Nfrp9eixHq0u3c8wvU7X8j3Rk6Z+AY5pY1cVVmeB5kw52oTz1m+L/ZBRRpweSMiqCPJbWbnA6U84e7e+VLOShXtU68INwhhGBZEJQWGYjKylLDlfG4tcQ7dLaV2qcAmTjghwx8ORH7X2P0L5HxxfKrlyZk6eBKMqe3MWlKtRPVAoUw8o28yDEtdYD9KsQ1FegBSYH+SyNtToiAgJqjN5z4eM2zrZrqnZu9QAzt//c1Z/CAxnEjYDUE/qYTXSj1OxQ6naIt9vcTenV+ea355pgWO4BVp3Wqhjv1HoIc81yhE25sXZMrYpLWCWG3ivUyqoQgZPaFBd9SlBEJtCnXZcUDYwvcO+6RHv4k+xHgi+7rq2b7qPYBey+gtDCWJPiTqzCzgxd72uTI25BqaV9C+pA9zHMALHMDL5bnW6wt13ZXQRooEreokbagn8voVIo/fgLaXo4AXz3pFdFv0Kn0Oh+5zqE8GNdOf3kCOeveroFaH3dWNxuonU6XJTHkE8AWkaoyMDpQZx9xnnNNSwm6xv00rxoB+tYtLrZCrFeO0Rg/2OLwDAyXRD5pVoEdoWW9ewW1QFwpkDVoq7RjMDsZ5UXEBp3kiW/EY63YFMYkD7almMN2GWWLQNvkF7xOASNIiAmaEfPm5YcXcui0vYBhoJe57FrJuC+ezQME6F93AdRFzW0HdnpyOJ6dHktM28VCQT1HeHfsb4c36zE/T2cGrbkt3R9xpxrsbvdmjm/Fd7tdtRARdCLmPSqE1m2r/hPM6pA4BV90gICM1jME+Rvbt997X7M5dJsMewjPFCTxWiyGwrhqcqrXWuVKXKnmiueUe4ZA3oR3OMofUL66OdttIWkelVWqYiAN1CGDXTFEat7R//30dPHRb9zRhsW9YLE3ffH6pVzh+n37ztZ589Qe94ADx8uUrdVcLVZ1AKDDCmWkiJpqR6eiSaENaE64zIRquJd4lTxrn2IIgoC9gfFBfwOtS36pTrIQQhzKV5chK9Nn86TKTyvFmBK9mqqcHaozJgUYovvHBbQ3Ge4pqqLbLQhwtdkqSIEUZIo1EQtD+Gpm1gWEjLqWsbKVqvpJ/ve60pgLPF7IqQUfF8waFNWiGqqAjUVHKWSlnRQra6rViMfdh5c7AueRg3AcYnmtLDpBWLKKeIz39ppn/h19R2vc71CvUAvhP2KuTDyx812kjP101UBrtqdm/rREO4PHt9zS5+4Gm9z5AVonffqAhY+BPI8VwIpG/S5l6aMEvmJ6oOxeslXHs5n6OCLFYro/VgRZ061PG74z0C/U8l5aKaBXQJIN6CuH/ibfoQ9EL9MC9c707+N7oJRkEtNpfg9RI6hMLcDNRzxxa54mWMdS8b3TZVroCi75Wm4dKKPsaftWjfeXBTH0eqO0zNSdX/J9CQuYyPM3JdYRaZNjGng9UvvnmW/37v/8G/Lv8P/ie43i0vDVNw2HqSINBowb5HY5GsvHUoecGg4Hu3bunTz/9TD5ctZPRG4CJF+Qqa40BYxm2Mep2IoJ6BqU+b0zcibPzM/kncP1/R57h2LQRHxGq66bkrbYGWgS8BzBADOwGVFDmQu8I+NMe0MQAABAASURBVHOvbR7n38F9KOBQpCvotFmTumvevHz5QjaW/ROaDr0pcV96dKb5WdHPpqnp01Bj+u2Nj7/N9cknH+tjHFH+VH9xvHEwMmXzM2Bhd5+COY9oKCKAu9PLumS9HRMf3PvAu/wszzd/1DfffFPosOHsTc8VusEbHeugNWumu1dhFE0x0n3w4raLA+zLn+l9Dne9ccs5l7bMJtPfozfd/976xPCDvwQ3pHgr1+be9bwBcjm700yjN67egHz33ff6j//4TfmW1w8/cBh8cSnT1iBfOVdKOcu8DXSHyuX6jXLzF982bcJT+ue2vWHxof+vfvUr+f8b2hngT/paft1t69QdH3ZhkbO/2NJfl6FDZjxeRodt5R6lMv4h0+ANrR0eX3/9R/kbpY8ePdIxmwJv9C3zppXsyjkpRaLxUGIuZ3gmLstOTxt105RDuuL0/uwzWQ5+8fNflA8DfPDBB/LP9+3v7cmbcMtiht855VJXRCgiUdu7XoWzPOgVvEeEbmZ12+6X9YodZCsM7QUG6Bwn8HzngHsjvCpOjQUbVud1mXVZN1v0d0eXe1p516u/fmaZt+3pQ0aPsb9x6v7+/fYb0B999BFOoHvyoceYTUEDbzL9fVetTosIZfhpEJX8FkIcosxP6zKPi3Xk7//whzInz89ZayTWdWQ3JUEcd7uXad3EXVVKoQ0Yw5SUU1Yu7WXJ7XiQDfkiwYX8wLc/CZT5K/K7qZ63iID+Gr1bK0OP5fGUTakPB37/+9+jf77FSfVcdswtcfD7wCloZyN/mTWh2gB9XWPrWLZmOGp8qGI59NjY6fTF5zickEnrSOvK3YGC56LHsm5q1pkaWipFhPxn+nbooLVHxvsSWj42iAiRGdb3ZS557VoiewvkzfraKDKIrJWQdMvdknvPx5If+8tpRosc6vpynWvssxV23Ro5aJHPHnTa0HOdkbFNZV5ZD1suHW54MZPXgU8++aR8OMG88P0e89B9r9HdRkSUPrh/rjUiJGB+WzdFhDLya5j3zmfa/dN3dib61zt++zvG69tv5J8VTjnL4+F5HoH9AN88tqKeinHKjFcgk74PJUkhXUN/8XL7b8OFnGZ63dbb8DPnMfzM9BuOu0/mg9Ghv085CLVD2/+T7Hf0y7aC9eQSW7jDBumRBVNsfRiRFBFyHRX9GjDX/cGQw6NDPXz4EEfnZ/KvYfzsZz+X5dGHlpY/898YDofIXlNkb8ffCNeucr2OMcXRCD28vImIuG4/YkOLFNpdPWXcR8ucD3RPTk/Q78flVy+eP38hH8A9fvIY3f8H+ZvbX339lU5wdjmv7agV8uk+txyorbETOvrewyOHHeuJ7QfLyQZrdRzI9OSJiNIvy9r9B/flb0L/+te/1j/+43/TJ9gpdvzu7+9hv4zk+ZdyUkImbiKStAHzbdcloup5gF2cCqRMWgVfKsYmQ2dwyLXmkOXsxRO9fPJdcf5enb9Uv2bN15JDrbVyrCXs+Y7955rDihY+BeOXsQeayUR2+t66/1B32NfefvBQ+7fvaHJ4pMnBgUbseRvGLbDD1vDAcuE9lH+dxWun7Y2T42P5w0Yr86KplHEAJ2M8UDK28YwjOOMIToNaiXxRV3K9hR85KadQFcFhnORfrWqiJ+xVs1/OHpvLi/KN5lPG0N9yPv7+W108fazVySsFjsKGvg3IawdwRV8T930BB2ykb6VKxQkMW9nCEic1YM/1CwZfx//3i0TE/5e8//CSJEnOPMFPVM3MaYR7kORZyYp1NxakG28G///e4t6bnXm3uzMYAIPuYlnJWXDmxOx+n7p7kurqRgMHvNubs3QJVVNTIioqIioqYu6plFIB+WLuNbrRenSbwEUgT0es51vs8mP2J+vyJfYvSpPaUYAuFPRhGa7gI/O0+9iAy3KGD3KmnttAUz7B+uacVDGe9YHthTGBjxF+jYazjiJkO9YvGpxhs3ovPD09LYEZ7xkLZHKFiyR3C3TIQmtfmgGZCB7klFWhe5umVlM3Ml4pZ/kCDWoEzyv1B32N2R8clNjd3ZMDpt5Pbd9fL9+uva4dyofDsRRJV/gITrFFTs8usKtm7FP0RnlnILvkjLOYLzW7nLE3nKN7DtA9b4F3Ojw6lM9iZzijvVd6T1yCc4d+YQpKKcnnvhp6NujVIUGckWWT88Y2Mjhhbfxy6850Rw4EW7faxr52bV/Xr1/TTc6JN2/elG0Bvxx7A/yv21eFLHtOru9vB2/jwB1xjnLf49G4+BW3sSPc/4RnY85QBgeshsORBv2R+gSrevi3mqpRZl0T9I1AgBTq2kAPdpzrOvklqNlsXgJN89lC7wGaLNjvF/htlgbm3UKrFbSlbdeKvkRfn0Iph7am0T8L6z5W9UIllUjJG1cA1UdBrMD3fwwYV+jdApt65Z5ON/cl3dw7NdC/kz8VGKfTh39/arM/Wo8+f+65R/m58j9Y5n4Mn8xzMz+n/85Q6P37Y3Tg4/VF5NWSWZKxPLWFt1ps1Lbwn/cl226WO+uUM2T33MD5/pwgkP1/1nFz7B3rFstjRCghjxmdUVVZVV0VHWK5tN7qsx8O0VnjrXE5B07Y2yeWT/bL6c60nIUsXz4XfwxDzkefAH243rjI+Hbpyza77QXLr30/Ra5v3Cx+oCLPe3uaTCel7sb+dR8ep8d+nlOC37sy/yKL2N8X7I1nBLmP0EG2gZ4/e64n+IyfAs/IO4Dpfdz6/sz6Cbpc2rbnHDLjjGlYonttG1nfGlr0lsF508rzsm4x/tajxvU6OukGOujmzRsFf38reQqNhug10zJDW7fNORV6p5xXKXOISIr3EBJron/ri27dpedR+AcdZT6YY2uYJwyrfWeJrm/VwmO2f0wj0/EZvpVn+BA2YDoesnf6mV+q/O1vf1t8MD4zmL4LaOi9yPxjPtrkt9mDTBfTzmvpZ4UnKHdqWnUgugA/44CqUPDPqXnWvmvj5MC+g77vDthvDg7KN7V9Rpmzhi3rFfRhOz6xD6cEfQGnCdo69Z6+er5ej5Tl8pQ390k5JVXsURmo2Asya5hzVrVOS77cV5StbIBM+4iQ+46gD55nYNVPlvMpZyX6TpnUQH9RJQX5LqO/c5JIVYWC8kRq4DHtO/peKrBx1eGPXl6JTVj+dZjFybFmB4e6hB5X+HrmJyfqOJsmaFlD1EYJGzOrjlQgk1ZApreNzZ3Y4xJ1E2WxBtFO5NVlSUBULEclpUqpblT3BmrYX/vbU/XxyfeAhkBwGm5JzUBtrrWMUItd2hKsbucXWlydgfYpQd8TXZ4d64og8OzqXEsCj+KsEdQVum4FDEu+s340HtziNFdES24NAdLc+eNqHeMZWtKWOXp8Q7mHti00biFoh+3UoUvEvp8Ikjr422xN1WB79CZTVcxLvb6WKWvZdQWdQDYCmsp6FL0xR+c4iH1xzjwujpnXCfM4V9deKjiX5LxUlVut8O2M4s9CiH/gy6c8D/46D/oqaZljSyl9kO9KBW4TWzzzkQF+cfC3W6dtryZmN1BgeyZsqzzaUu6PWbehIvUUqpU61pEDwurotJBYg3Z2oeXVhTy3uYPbzHE5u5RYmwzdK2iYUyjAI0BhA9ImF0oR3EC0FoItUAhzCGYFe4Vx6fuOZ5lFqOvqvfFaVVkpJUkmdie3dT2XRbhclHUo/aXch5WC60ghC1ldN7KR7rzbiDFcx3U9/hw8nHdZB17iCsZz3ZySnBoikow+M9AqQ84F+re/IqIMserZc+5AewPt+/zq+R/6C1NAs597Svel/w8p4yVDklBswRpoAyg7C0VwSOmz2W8T/B3t76vPIXmwt68Bm3LGiO4QGH+tfJkR7pTVAiuGBF8BWLMdqcCpDaEAkhbUmadKXdVXRYC0v72vrb0b2tq/WdLRzr56MGlX1zqH2d6+e6MXbDpvXjzXCUHgKw6/LZt2gn8yApgWnZArrRRaVvacImQ8Wgjht58Ni4TBniS/Be1gYqcNrTrFJg+fiI1DGFUdBruAoJPcJVVR0XetSLXEfLuqkeq+EoJUjycaTPZW4J8+GO+oHmwpCLx1qiTaJngpRyiHVCEwWSp5p2V8aGUeDspTysqsyYp/qUFbKSkilMj7eQUOhc/h9Spnnvm5IdSC95yDycXFBY4KBBiZM5/nnJTgb4/jjd6b6BXO9M5z1r/2in9tw4/abfrYpKs1CS2pwwJAr845HluBz1inSx5dKWtZDZTHbDoEgcfX72jr2h31p9eUR/6d/r4WkeX/32iuUBtJEFArhdWSBbSglzkwU7QovNkRuu9Ai/khdDyRujNFd6EQm6zmUqAcaaNYSoLHteIkkVLwJ3+Cmh+go/8NtORX8HGfHZU3NTr4oFOCOlltarRMPc3TKvB72dZy0HdBWVcPlQj25v426VjBfVf1Vm2iVhdZ7keMqI+vzjdRSsPZn4EEH5k/q7qS83OMrsOjIz17+lTf4Fi1k//Jkx+LM8CGpbuo0OulDfrFbVIK5ZQ0YNP1od1OVDuy7xFU8r0dAU1TFx1/gZFunl3ilEs5qUY/uC9xeT85Yuw3BJnfvX1HUOGUfXnG3Jgd/acCoYig9vrDHL2nePXIUhdqw1d+6jKnK6CN230MomzVolQp/SBDH1L4AnnuCnQFFx82/KakjWV/O8f/754Pasa9pW1EFDp6Tn306hb61TSwo/k+gd/79x/ozp075Vu/2zyzAykCPDbIS2AVsn6ISGW/8F53ikPJ4zow6gPQ06dP5AORaXWMw/icTd04zNARNqwXBNlNLxvidq48IsDgAOdDcPD9ZDIpzl+vgetFgAOfggb08+GUpFBHm6s85MYpyc9/6ESGn39aSmlvXWXb4eDdAYe6p/JPin+PY9vzO+QwYl4r+zp13aZlf+8A51fgMT6GVeknf9dttcYnwadNcVINy9y9Rj4A7hKE96HV63ITZ5R/8sk61uN73AWOxJWdAT/oX3GZtn+kWQehjarHatmzTPsP1btiH5lW1vOmzQscyT8ikz6s+WWAc5wCPggG/JJzltczZ+8RIQ9dICV5vj1sgREH+sl0Kv/fbA783icYeu/efTnvb2aaBna8jXGq9dYvJiTaR9AfNFSIyxhvgNuPPrHmGqp/KPUckSPP0bQ0r3qNDdYHM4zvFcyQs3nRFUsCBa5v+pQh6TDK4IzLpwxDv+8H4bn1iQ+je6ypf6rr4aOH+urrr/WLX/5Sfhnl3r175VBfDq3QwfXDc6ITj0Pysx+P63oZ+lZVrYhU8DzB2ewDtA/V/vn1t2u9dcl+vEAWV/gLOQY+6TnKXUSwLrWGOC1X63FX91gL6wvj2O/3lVJ+39itfgr6Z64/Wr/z0z/UAXq34JeLnjatMvM3nbxWDri9hBftKPj+++9lh4J1Ycs6i3ZhngFSznK7iv3CYJ4aj8blDXs7XPwrEQ/RT/5W+heff6H7Gx2JE8YOhjGOpj58W0N392NI7hcw5sbnA7QUbZiDrJm9zctoAAAQAElEQVQEHvFzr8USWfa5oehJ9rorHEaXHKw3cEXecLkuv8IRZV6do08Nm3ae/xW26xXrbP3s/kP8C8Zk7r7voIMh56Q+Tvst7GGvqcE65ya6xjqnyJ33BObrZ56v5TQxv4hQRNApLMA8SoY/fmbIaUVbr01VV6Wudf85gQjvF16TJ0+eyj8VfPDunbz/dvSTUyp1I1aphNRCNu877su0TvRt8Dom6huC+q5T8siN7yOM36q9+zadPwbT3PdL6zZ0uOv8HLiOYVWf3Rt8Sj321c7AvfH0aK5n+p/gKHn16qXMgz/Ag885Y1hHes2Mo+dSYa9k5iLw5FN40eX+rxa24K2iK94Hgn8hvyhi+2Ujg0P0hMGy6P3DPJzXPO0xTJ+IcPcKrS9o7JzxN66G1byWcn4DHTxi5bDpozV/ojc2OvKU+dnO8J7v+VnOXr54UZxkF+h9863nah40WOd00BhuoVvT0NCS/wB+VtVZ462Rrt+4pvsP7qEbv9DXX32lR58/1N3P7rA37GuyvY1e6qvPHjCAfwcERG3HmZ4pJ6UkMW3+eAwAO1rMp0ydtQpEMbFuPtdVFGbmhlGuOQ6iU86Dhy+f6ejNC50fvlV7daqME6zCLq/Skr6XCizjrluoswPJY1VJUddAo9T0VA9H6o23gS3ObFNt7+8RBN7XaGdHw+lUo+lEDWunnDgCtlow/nzhQM9Mfuns3EExHGs+XymFco9+N9AnD+ReLQd/3wPPXZaaSlFXSlVWpv/KkJJAkXNhqJYIAHeqsHMzwdy4vJB/+nlG4P787evyTeCTl89x8L3R4uRIwjGTcdbU1K8hXM1ZKRmgm0xTysp5lzIHgjf5zvqtAAP+T/9httAjpVBOWVXOZV9qsOkS9LccvH3zVpYVvzD3DtvyFB/DFbrcsrFE/xR5C8FfCchKOSvnStlpct7ln0JEwB6rssw42XWBlJJ4BPj5x0DdSBLrcsUecc6Z5wI4R17PSR3cufS+gf+qZT7Mipr+SxPnkB2XL2z/sPbBODV7Zw9bYAA/j9BZtt+n8Ln3R+8rLvOzqq7l+nShlDNnshFBl4km013SqUbFphuqqhsGS5oT2LxkjzNep+B2Ar0Oj4715u1bPWdv975h++Y1Z7I3r1/r1SvDK/n+HfvJEbb6CWcT26Y+dzCdsi4NePhlXv/XGw6W+wy4zXnHOsU4+9uA1/BBXSfge/N9oOha+e+BrI/9U7TeCwsgy7s7u+tvFu6tvmGMU3cyQebRUe53myDwFrpgXGBLw9FYw4FhVGgwGDgdosuG6vUG6uEIbspL99ALrwFkl3H/PUCHdegwrwdLoZJC3FJv/czl5f6TcunT8s3+SPmm3kepsMM6A6tCMZVW9V1eQOan4OlHQP3y7KepXIeq5UPez9/nnaHMyft6vjeUwn/1n4L3v7o1Ddd4uh9Lw8fA0z/hs56DOyhz4/59ftOcss2zf4vUOP8cfNL3R2sHPh3g/X+J33PxE3CZdZV1hGXSe5NtTMuWy+flpYSFXK+jo0AX1lWtlW4YwPdD2VYZsjeOgDFyYP1g2J5sazKZyOdbp5aZbeRna3urvFAx3hqX1HX93HJq+bOt6vOgX5gr9zu7RQb9bV/7NgyWV8vhGN3k81eB8Uibe9tONTosga9XYoku9nyss/1ilvW0v9V8hP/HOsW6xfar/Rtv0Om+P2TvPOb5CXu2/SEbsO45R7eaVoZLbHjDFXrNdK7Yo5umhx4YgM+IOY7Rhdvl/OF5GTzHHfTMZDKVddSW6YK9bvwHw1GhbwWdrftTJEVEgUS6gYiQ8xGrZ1QQOf1bXUUeWHPPybDEnlmwh8wI/Po8csmecrmeu2m7wNa5Yu/zS2/eF1++eiXbkj4H2I/loOsrynxGsP1sf4Lz9m35udcmItCZfWi2VdbcfFGj2yvWcjAYQM9x4Tfnez6jrZ/5ufdHz924ui+/IDUv+M45h5zLa+19xut8wD7iX8syH3gNjb/5u9AzQe8U0NZpkvtN4BWb8gSVySfS8ozUz7xOvs8pyfhk+MA2Q/Z+n7Iy+2OBdXmpw7OUcxkjIpSAoH2pR/mqTqZtWgHPUvZ9VqIf16WxlEMbiIp+MAxTSSnOHW2B1CrFErt3odTik17O1F6ey7GRi7dvZLjEhpkf47++uFSFrmhaqZGwL0MV3GXIpFmJf7EC9FEUEE9Cvnwv7gydMtsGvkWnhshSrlQR4G2GYw3Yp/vbU/UJ/DZbU+XhtqI3VFc1alOW98Al+C7nlwQWz7W4PCPoe6wS/L04xcQ/V4sti5JiH2vxuwNageBfdSpXB44lUwrWz2P10H878HUVQ8s6vAfK/QXEZUpqwb2D/o5zCRkPfK7RHyrY72tsgd5kqt72VBV2T2A/tbnSgkFb9nQCA9B9qbScq0OGSpCUuczOTzQr8zhjChdUu6TFjGVdyAHgnMDMQOmf8gF1gfIKJLK0Z87huQK25SlUlyBXYt83ZOZmWjO3FlkzdLZzRyM5ZufgdmatEuuiqkenNV3ADXQSrSR0Q8c5siP21hH8XRKQ97lrzryW3HfohsS5KkenHIJv1jiBF1jwCTr58EkRSRGhlgPKAiGeQ7ArFOwcx90SQzWxGA0IWhEYnLcAu+4SZFoOpb6XNh139NWC56I40uYgO8fJ4jqZSdsx7n4GLGiv14PwuaDmvlZ155rjwFnQbgk+7t/MFRGKCBkfkC55/qiA/m0uul9319GhgYSPy0n4RIFu/chz+hh4yGf9kNyf8vnQ96e1XR4RSjnLxn9VN0owjIAiGAm65UoZo7dhQ+thKPcxnrf2b2jr+k0NCNTWCLkFpqsHWuRGi0BIEuA0MveAsubr/DLVaque1Azk34Uf08cufe3fuK3p3jX12fhTU2vJip1zsH2HMnv29Ec98/+F9OqFZjg1MvzTSKrB3Q6CgEcSQlnnLENS8BQ+pA8LiA+9LUUG33cIoFO0iwq4nlpYYAlfLeUA0wKeW9Jn674iUS9LhR7gnwHmYGVRjbZlJdHf3tOAwO8QGIxRHCiRqmpkPoKKauiin0M9hAZVqArnRNXNlVEgyW9TIBsZq78ClyqkAilUpQTkAjkS/QGUFR79KA2ehcKTVme8wd/yc8Uhck4gOIF7r9eTZaNiTc3z3vBtAF2x0S+Rww7Dym1F+/dgVluD+VAfXRGMt77vGLsj/wGCmVDwL/6segi1tGyV6MXKLoL1oayFTv5ptkvk/Zx5XZDOulD0BuptTTTa8TpMlXt9tdBkDm9cIudXgOfo9Q73qRaMFwo2o2ivFAsU9QKFvUBxX51oMTtSO2fzXJxD00ulYK1iUdLQHNwW6lCCHf10rFtJ6bfjCQ3K33/uz6quawV/DCTv+1hh2ckUSIxiyFoiR21UpACyZHmaB3KnhiB3T5dttQr+Rl9Rj1UP4MXRVM1wotyM1OXCfVq6X/oSfQk6FYAi6sCjIBa+A5yuoTwLpgcYVT+FBzv4xbx0iCFmJ6q/xfZP//RP5RteRzgEOpSZjfghDginFfol56wMH1ZVLfOljegH9x/I3+Z68OAhB/Z91TyjqeassfnUYCPQbf2zoO4rpdAVe4nHfvnyZQkkHGDsL1n3GoNygKHZNMhhTqyX5PLO6wXOnTsv8/j5P50KIXi4ScWMtb5WZaUL/wHcn2lh2fI4c3huxj5j2vjgYceHjea3BHpOMMxc7nopQhX0MC2autGAYPhksl0cqQ5wOKhzj+DTnTu3KbtWDiCmmdu1zGWJTHjMDpn3vfPu13SxMe4xnxKUt5Fuh76/8fS2fNvhROc4bnxAtK7ooIknV7E+Wxhyt27e0hdffCl/w8n/7+FtAg1jDoUmgtdkiVHJtGmy5gdIwgf+4OMHvlnzTMlS0ynJ73/8wMCTzm08SIFEyar/Fvy8/j7gmq+ePnsu85q/Ofn06TOd4JR1nRRZCZ5u0Weel/FcQpuu9O++DHRbPs4nck5J+KSUVbMOfXhnzKHUB10faP2W8vUb18uBhmrQ7lzmSdNryr54+85d2Sll51VKSREhp1VdqYcj3Dw7QgYGGJPmzZxTeR4pSl2qKySVlIxTcZHl7898mJCfJSoaWu5b+L5lrqwA/SRl+MoQgdaCH99xKPBP8PrlDB/c3uGIs4PRvOo2ueCUFcYfSCkrpyT3HxEK8pk+Bzj1faC/eeOG7sIXDwgEf/7okR49fCS/vOG3oCcT9PFoqFUADjuCthHxk4l4UT4GyTU+AdpEuAQM4XcfTuccEubI1gwb0vxrOZtz72emQeFl6GG8DTmFSheUdfRBT9xHmVsNvw/6A02nU90ksOafOf/8i8/15ZdfyYGNL774Qg60+bnr1U2txFw6+jKtDeKKiNJnxCrlhk8CuBewLjeOx8i/v/3/+IcfitPZ6+A5RCSZviJ1v5Zjpx7LoHA/qz6Ng/nIDhM7Uu7e/UyPWIPPP3+kO4UXr8vOUvOv30Cvm4bmgR7s2N67koL27308zgpMpd97vCoADzpTCFwAkRNy2wEqV0jUCebh+RgsJ8a3Knq9k2XYvPjb336jb7/9DgfDG50iw1c4Iyy34rIcu+0GvFZNr6fhcIQenBSnr19KuW/++5w1Q199Tur72wTm/I0hz9+y3Os1sn51X6Yd3a8+nWnBXEvqPCB48uP7km/ltVhiK3kNLTNesxn7zwwb6gqwTjf+VzhTfO/nrrtELufYrS63/nI9P3N5gk45J0WEAox8HxGqzJfsBf4WlNf3OkHeG8ib5+Wgt9f67t277JV70GOohvV1m4x8JviTrsoar9aS+VDgckNOGR1XlzZek2DkK+TH+9QbHPbWp49//LEEfw8Pj7RA12f6zezZwZpCjtI3XZZPRMj92rbMVVamXs6plEVKWgGjkE+GoCxCq2uFm/ut4I26Zp2YS8GLeqbRHN01ny3Yv70GHeuwAZX8ctmVZ0t0vucrue8Vr7u9wWsXETJembmIOqcEILw3rvaR7+Tgj2VzxnhUlXGNRF+gyEe+IjyvLOPaQ29MphPdun0LffGl/IsQBr8wcge9aP6zHvQ+4oBG0YV1DQ5ZOWUl+k4MFAqZ5Qp4EANEXq55bcE51bAkbSlr4aeWfd9zzSmBS0VfSe7LtoTxNn+dYH95/3fg9w0Ou0NsI39Dwrw5R3cWnQlfzsgvCDa6T6gGLi3r+wEoUM6BrdZoim1y+9YNdM0Dff31V/oF8OjRQ/a+fW1vjTUeDbBhGnirUq+pyfc0YP9rejV4JvCUmLKCc1hERx7Awg30cmJOmf3LQd+a+Te+Z85Ctuac/c4I/h68eKY3L57q5IAA6NWZMo6wpg7VHJpykkSfcAekbCXuk/nRNK8rhQG5YjJqods8pCXPm+2x+jsTNZOxBjvb2trf1Xh3Us6jmTaduLA/wvwFH87PL3V2cFxgcTGjk1ZZoZwSkJWrShkerno9VeyV9XCgygBt0qiv5G8JQ5PUa5TAzTimlKFNrCBIwS1DG59feQAAEABJREFUgyz6hg6d97zTE50SBD588VzHwOnrFyUQvDw9VuCc8U9C99WpBy0zbTJnlOw8kOgn6C94Ttf6n+/6+VkxZXWsneebEuuTobMBGkcEfFND88x+dKgfHv+g7777XraV/XKIHd0n8F2RGXS69ZB1jPuKCEUYkiKt0tJ/GaNSylm+D+6dGiKQJBDa9JFol6lX1ZW8r/X6fQ3gl6qq0LkLXRL89wua5wQpbGsaLi4uZHm1LnA/S3TzAqeccZujw2cGzv3WF0H/ddPI+59tANsK1kWGIbb8JkCR0bsdk1rQ14xzdadgTxmVbwNfJ9B6jb1nuoNMbG3R11A1fO02EeZOFR28ajvDDj+VHfMvX70sQd/X6J0XnM2sZ398/KOeAM77hU3rJesn1z8hOOO5XbGf+mUL62tYVRGhjIzW4NjjXD9EjsbgMUHv+tzooO9OCWhP5L1yuj3VDs7bCf6qKTbd3t6ebngO165rn8DxDvOYUj7BX7BFne01TDjzbOH4NYxx+o5GWwQptrS1KfM9MBqONcS/08eBWteNqlwXyKnSx5BSBndASZIXPoml/wCoJ8RS74E9zHzawqslXUqIL9DhSDaIdAXv29AH1Vd9rOujPsv9Jv24rlZOMMn4/BSw3bpPwLXAm3qdfAW5IGMg4c7r05WHLjO4/GP4qIy+XV+kXWnLM/K+Vyd15A1lPuW+o8zlPwdoMebelXo8Z0jn3Y/o5xMo967wU/hofPqS4X1dnn2EY0d5txmLeu9pWsrBZZNC364AOG3qrdfFa4lKZg27PwJ6/2wJPyzZb5aLVgXW+TmBXMvoHDktMo9/ZMEeucAmWJLaTnL5gnbmJWatFAkezaqQIUPT9DRA1ww5n43XZ1zbKZPtbexqgD3e8jVFxqY7U02RF8PEcsWz7QlysQ0gh1vANu0m1LUcGhzUtc3qb+tfu3ZN1zbfyt/fK/aqZbLA7l4Zr1f0ifGrwDEjR1kpJ0UE/thWtsesF6wf/CsJDgBaN7/FP/z27dtydniL3er/8su/WmOd8urV6/Llg+PjY7mdaWY6tSzCAhvK+aVpxn3bsVhSGU9Bar3JvjzgvL7FPD3vXXD1XK6jCw3Oew5+ZhoM8BdYP/WgrfVCztYHCdqHIkK+YCF1ch4oZas0IhSxAYmc/0jk9Acu14ng70cg539Sf8O35oUlPDGHXwqs+cd0MW19JjnHH+Q95vj4VP7FOJ8FrKef42ux/8o0N+0NfmY9bj+Cg78um7H3RIRqaNeHv8xbE/wA5gXzj9e5Ym/z84Z9yfdOfR9hOeqQeShEPiLYV1pdsh+cs/8ZbK8fsZ4+L795/UYH+DNc5jOVx7Y9HJGU0L0pZ1LykRSJ1BDQa51aJgr43vVZ89Ku3FOf9sY1g2+F3DjNlBVIWZn1rQCnK6ANbSMYYz1mXtev2L82+fdj5KQMJIPbGYLFM2T+ZCnAKZLTTgkF5d22wntbaVFiCLmdKeO7jtm5lufw+cFbnb95rQv8e7PjQ3UX5wR/F+pJauirjtC6ayXyplVEyP9gTD6d9P6vc6wBz1uQaIPRC1TYzoZaXdUoEctphmP12T8H7L0D9tUeOqXm7GobOHKW4y0tcY4lgepl+VbpqeaXx5qB89WZU3zuBBpbAsNBTCRQlgmZTOow5zsQAciDKPiFVmlH0omHopJK6jqAx+v8NK3w95fGDLb5u5TVAouotMw9CDNQ9MfKg23l0UTVeKLe1o762zvqjbZUE1tIuRbdMcRSHTQPIC2uFODbmfaX4H8BXJ5qOTtTRyxBS547xsNa5VjKkFIH3SX3FbGZh37m4pkrfQIMT3FnoEVXgPlRp1WCK7JKbCCxNuDbVcyt7jO/oRLzq4fbcryqGm6p6g+UvHbUTeDhXhJ6MKC9OGeIebVeD2AJOFC/IO2Yszz3zfqQBvQGpbIETkGLj3MrSN6MDAs2J4OVbkQoI1RVVSmlVCBII+B2MVG0luu1WDEWam4ZZqUcfO9ywyq/KpdCKYVySsrZkEsaYURUlEmLwje47yV9t3TcaXVFhCJ+CqtnruOxRP1Vyb/8L13TKD4CsuuPu2UW7+e4Li6J20UEuJXb9R9jtM7+TEL1Ut/p6nGskvd/fR/UMUCrlKFd5r4CSGGMYH2i7qmFmZapVmDwNhaOCcJBoG2EUT2+dkO96R4H2i0O0n3NqDdLjeakc6e0nZG/UqVZ1GpRFtVoqiGB3+n1W9ojyLDHhrqNkdHr97SACU/PTti43+gNB4h3r1/pBGV2dXyk+dmpOg65GT7y29GJtRTQGWjXYTkWgJjmjaUNps0a4xRQkiIH82TO8Elw77JOLd0sMDJmumCzuQSu2CSx22Rl4bdFFpJmGGRXrTQP6INADXeuafvaLW3v39Jgso8CGcvKMEOzzLzrVKlfZQ0Yc8AYDUHfHgqhQQlWCFKeXSohaIaM88VvcJefAIMLaqCSlFnmYA4q81uStOrAo0M5dszzY370fUs9zzsi5M2pYQ17GFdjFHKv12eey2IM+UA7Y54ttFsw1/naGFhCW9POfW0ANMqnlEPjiFBCxqSQAFDU6rIqQM7Ay21XZVJEKAq9SeNTUKyfl5S8uNbt3VuwRrkKBe1blM0Vysn/H9elHVbQYMHgVuzBPDPzVFWhCMVazTXDGPHBuGPjCUojWoZjVVmDDuXcsXEu52daoLRnF0e6Onun2dkB+u1UURT4pYLgcCoKbwarzBWsoYBuDaJf0a9Y3w5QgBBT+FM/rv0BglVPBdogjawOaAswL+RnCSyQq2ViLTPgFFgAyzRQV42Ueij4wUQNctYD6v6WUsUml3sS0EVV+hX9qowDkaGMDBESMw3+BvfB80S99F4/uFRKCfzgywsMMxuGNgJ/9w2O/O9woj7HOcVh3rSPCNkY7sF7vaanpmm4r0l72uLg4P+76R7BTcOtW7fLm5U2HDt44Ar+tDFq471lreumxikxkANsfm6D9ZhAir9Ja8P0GMPQP2+0hKdD/APHiBBZPtCWPlugg4c7rf9xr59c7tvgYqdeH7keGSfOu7x1P+BV+uOBywwtMmjes2Hqw4nfhLeB/ApHyAEBN5dfwb8tbUFMEaGqrsrcfNi6jl618/g+QQ07+j/77K7s5BhDr9F4pNVBo6e6WdEysTagpgXznuH4Mc1MDxvuj3G2+Kd/f/j+B9lYNw6HB0fyt+1M1wsMfqeW/4BeWxzkbhE48f9r+/XXX8vrYuePjfhBf6ics4J/HXP3eJv93PeQQOqgM4Rz3jhtUtFGpWD1vNxT1gHOu57paTANQwkey8Aq7bi/RJ7fHRzqybNn+v77xwT7n7NPHDKXC83QYR1jR2RJIfdjPnCaclJOWRGxQqFTwVP0GS4vkKRIfLJ68OouTqP79+7rV3/2Z/r1r3+jv/7rv9Zf/eVfyYFwH/xaeP/bb7/V3//938u07rN33bp1Sw687eBgGuFcG4+2ZIfTPfrxiw1f4yh3UNHr6sBcnwNSjzVs6kaZfSKlLEOkVHCVgn/6w1eEBERs6jOtDr4GPNFQSAVU6OH1sh1muTk9OSt4+6WJly9f4LB7Q/DttNSr0KFNXStn9A99LZmroSMVV0W5nxt/7yu7u7vyywKfffaZHj54QBD4oR6Q3v/snu7AS9evX+OQv6Ue+rlKWangHIoIelt9vOY/BcuZ57GqsfrrOqa9960WOXO6xGj1y3wF2MeWOENbZGHVnsVmDrYRWpybSwI7fhYR6KGqyNLOdKrbBHAeETj95S/9Lb5flGDOgwf35YCwHRpDHAGmC6SW+4XKBbWgIEOPAqyh6xjKPetY0lwpImTa+5D8qjhDn8C/z4rjwvrADk/36fpubxon2nu+RcbAvUXmgvFq1qeuaqWUFZHKmlmej9GFrrO9PZWDg3/1V3+lv/mbv9Fv/vqvy3yu7e8r09YvURgXr6nAawOJ8ZwvfIId4LRlzfmIoZlvSAoFY3pPyKlSYm4pr/DoFGqp2GKfuJ64IH0p6yj3XFZpIWGxRayvPP83b96WF4a8j7x48VJ+QcZ2SQTjpVX/EQme9N7RsHYNe4jzPdZwKDsXrDfvEgR/8OAhPPhI1p330KEOmF67tq+iw3Ae1/A2qIFXW3BoPUEKMvMoNFCwxB3Pu5KCrUCDGv50/DGQQJEOHb5cO5OsQ+cE0+bodqcz9NUcWKKbCu+xhq5r/usYMyKKLHjMkBgP2w465ZQ1Go3Q+XsE1a7rxs0b8OdtWb68rn4hwUHue+yb13CubaOzvSc06BLzTmYeH4P7/7n7CjpEypohMw7Gb/aLxz8+wXH/SidHJ7okGN+CU0D7xHqLVDK2/I1QxKcAxVSu8N/4yfPEfVJiTINrLOEV95/B2TJmh5r3vs8+u6/bt+6gN7ZLfcvAFbScXc2Ro6UWhZZtsYeX2PktwFKIEcWyFFq6fIHDq9SlfgvNN9CZManYMjevlYMP/vaC92nvky+wYd6yV/ssYDxTMt5J8nxTwIdZpp912hBHxxZ7s/cM7wHW794/f/GLlR7xCzIlEEygwetk2bUerHJSTokuQ+aHJTqrRad1ngi2pGnpebXGG9u3A+cNlElyX1LmERJ9BZCgVyiBZwVNE/3TOWs80wW22sUZeyV2lXmyo18/20DHuB3jt9jLTg1i3MCmreusbYK7t2/f1OefPyTw+6W+/OJz3b93Fx15HbttW6NhX02vUlUlMbRyCjnIm2jvPlLqmGsrMbdSnqScQxn7vrThvsKurhlzQH4I9Kmr8zOdO+j58pkOCf6evnuNnX6sjrNTUN/9e5qifhvSknn4pV/lpEAnGxJ6Lzc1+PWUkZMF/frXpU45T57ikDpr57pIrRa9rDQeaLQ31e7N69on0D3a2ipm/RI5mV/O1F7MtTy70tXhqU5eH+jds5c6evlWV8fnai8X4LUUU1Vd1erBG0PaDyYTDXYm6q2h2t5S3hqpwp6r0ElRN+py5jQRYBbQLSlFYgpASJk1Ludd9q8lAcArnHsnBH8Pnz3Wuyff6+DpDzp99VwzAvz+RnBCB2XOlOWsDF/V8EojCcsf3FoFfB/c/8/yifeTceYnwG1EKMEkKyDPvbgSqWXSdoz1hHXAjz8+1vecY77//vvVrwP88FhPnz3VGwIN3mMvcKr6bENz0dwJECXfQWc+5EM5s3YplzStx87cJyCz1u/Tkk/gF6x5iMakiXYZWapIK54lysKP1MHfM3ThGfJ8hk/E6Tl2/OXFpayv5uYRZNt4yFeIdgEkRcoFUq44P9TYZH32z5FG+Ae2tica48TtE8jI4LSAb3wGK32iP41vrz+Q613D73MHe+/+w4e6/+CRbt25qz2CPG7fw66NlOT2F/Dq6dlZsS2P8OH4pzpNRzvvX7LPP8eWf8J+Y5o/+fHHEnh/Un6m9Vl5+chB5NU3zw5kHX1OX8ZpCT4hQZss29CD3gD9M9SYgNYWe+fWeEsT5jJhTg4G70x30FHTYifsTAAZx1gAABAASURBVEknOyXvgPEOecOUdDqZym22cWJvO/A72qLfcQn4DgYjDTgD9RmrZ8CX1W/66q2hwe/zMdRVw/rV4AikGvpD+8hSl9ShqFoD+1/HHtXOWy0LLLUgwLeBOfn3MFugxxfsf4YlKXWhg+uu6rRa0Jfv36duT7sFMDdwv0T2y9ge/xOQlm5Pny11Os5TUkiA84YAf4N41lFnVU+rq2NqBTrm17EHd+o6w6q8bUVZFOjId/TRlvGlJXRYsod7/CXjLwzQw3Px/afQQqullhtcaed90vNabvqhbPkeqFvyTjdAH/D3qk6nT9tyX+p3Kv3SZ0k9HvSbY8/NoOUKtxY8qP/+2ZJ1WWg+Iy2wKGs2Y++YcTb3T6VfsYdcXcx0hW11dcE+8hO45P787FLnpxdrOOeMiwxxZjs9ZS88O9cFdS7pZ4YeWGCrL8FRCvREJdu3hQ/hv4a9rs95dsj5ZYxMbFsm2IumyMBkAq9PtrGxxvD4EBgg28jNdFuTUr6tbdIJe9U2sLU1lmFc0i25bGc6kc9/tm98vvB51zacz7ceY5uxtrFPJ6QGj2/b1jhV7MkJPREBj/lDygeegR+wQ2w7X15eyHbLedF10OD0RD5DvcMn/Ar/8MuXr2T9YL1yeHRYft3E31o9PT2VdaPbWV8UnYidbn6U6RSp0Ml0maAjjO819NfNGzdluIEPZh/bejOX3d0d5rmDDtnRFNpteU+Hpn10XY9zbV03pb+6rpD5SkH/QhZa+HwlI50QF1lmOgqXzG8J/7WkHfedKxcaiCtkOvC3pOs/8j0P+STZNkg5yXrakHJWSkAkyUBtMurAYQMt45gOpof5xufADqTM23P48xy+si/j6ZNnss/oe/a9ZwR+/V+EHR4eyvraL4X62Y/oau+VDsRaL4vLtKzrWh7HkFhb36/oU8up135TL4OzwfUiQk4NESFf7sO8bT/1mXF7d4if4h0+nwPW+UT+9vcMvK0bvK4psjL7mvnK/UYk6BQK8HC/3utLmtZl6/FddwWVck7AR/3Ao1WuVblfp9xn8pm0lDkFUspKjBNB34Dzed1/hQ26yee0qZcUsa5LmgA+Ukir4GWnSNxiSIb9y7bJiRsEkPFHZ6f4r9P8XJ2DjyfvNDt6pytgjm24hP+DvTdzHrU9XasjYNwW2y/BEAyjCP6uAVWM3WkubElbFRx43KWQ7dKOOXfYs22BRiKwmNgPe8SDBtNdjYDxzq6Gk6n66JnGNkRTK2gvrNoO+3qJvT7H1351dqQL8L04eVtSB4GXBBeFbz/w5QQykZhv4hwQ3ijASL6i819pk8r3HfPo5At0Jf8pwB/G7iKpJW0jSJ3P8jy63NMi1UBParZUj3bUn1zTePemtvduaTjdVzPcUm76imR5VqFdBqfEXGJ+oW52ovbyWEtiB8urEy2vTtWxHrEkruO4gWZKmgMLZQLAKVrQA4x/qGAvSvzR+orgwTqv8sD3SSLflWe+DzlPT3L8Y44Mz4AFIy2Zk38RtM19qR4qD7bV29pVf3tX1XBbmbhVxm7JVU+Wkzon1UnwxlJBTERlXudqr86Yz1mJjbSsmVi7BM957om1CWgg1kro1PB6qZPRC/HPGVIVkJKVuJWOFZ41UkqJwWv1UJxN0yjnLF9FGaGkWiZjgY4IF9MExoRpO565jyWbs5/7YUQoscAbiPhJG9rp5y7quWZEKGIN1IsIUVCAnH56dS74Q3362Z8IEcEwCVg18Hy69bzfswZ1TKsI13P9FUgwQEFE/8y1qh/h9OOqq/sIpwb6T0kqEFJiPRJMjwERwDKyHPhcVrUCoY/hSNmCv3tNo/2bGhIIbbZ3lBCYth6UIPBlVLoCZgSrFlWPwG+ftmM1Wzsa7V3X9MYdgr+3tcNGO8Y48OF8huP26ORIfovr5YvnJQB8xEY/xwEQHGYTzxOHmwqmyzBdYPiYAQVfGDruN861lrIWxdGyVoVUIQV8EjlkQFZg2Y5mSy1h6DnMPGOMuYH7pZ9S38pPVn4o/yVpSxq9gWoOCKPd69q6dkuj3RtlXtEMpdxTquBpaNVUlQZ1pSFj1gQd0+xcujjT8vxIs5MDzY4PNGe+7TkBRwSswpnRQzk0IdUSQomIowCDOYCoOuZkKHNDBlpoUPIup04Hzu2ah3LKapAvGyg2tnpNo8R8FtDPsrjAiBVXlbMYTjYM5mymNm696XpTbUu/4EC9jz8RoRRJ5k2RZ1h/JK34ElTW95J4Hoybwcf1nY8IikN/+PKKddTpqMIqsh4L1n7GZnZ5dckh95I1Ay/69PqgutSSN5/OWukKw2rGPBesaUtbsALfDmjZOxbQca6WzXPJeixQdOVNpItDAsAHmrE2WpwrocAzG20iTSWd03YFYp0KeGMrAOVZN5VZkwfrf/kHLKFLF4le1hBZXYGK+dUFlshTgdyweRl6Wjr4mwn+1mPl/kTVcEfNcFqgZgNIbAQd7bqAqwxsEkFa+lYCVa9FKMj7bwR/AQERq3wCLwN3auGxGfxzymHcAcXHjx/rd7/7nb4jIOYDvQ3CkNSD/wY4t5w2Ta0GHjQ/2giccnDwt5ns1H748JHsuPdhIbGOlzgybLjbeVB4FbnO8Kn5uKkbWVf6+SFGqQOs794dyP/H9YzDkHGskNOUmBfs08LDbZGVtrRbrRHI/Qkfj+NqTgtPr/6UflwmZFPQwnVCrB9jWb6M/+nJqQ7A6xUHlGc4jxwE9v0Zusyy5jbGs1nTZIuDmd+SdLDi/v17euAAGsELO8Pt5B9CR2/YbpPRK843da26qmXadIx9xYHStLeD5RmOle9xYH1LUP4Hf8vw6TO9fv1Gxzj1L6DvFYfHSw6kV8i899OKfnwQ8vj+OVU7rx99/rn2ORQNcGImaAo5y3RNBjFf03WlL5ZqCx2gQujD5Qa+c2qgTUn8x8Az9+W2BbhxSrG8fillWiQtWD/jfEDg+vnzl3r8w4/6gcD2mzfvdMUcFEnGv4IeKWcZlSX08LxEDxncDc6Lcb12JIoIeYyUc0l7GHt2AN28eVMPCSL98pe/lINov/7Nr/Xnf/4XOL2/1n3W5Pr166oZ68WLF+X/u/FhyAE4O51ulSDwHfj5rj4jQONgza9+9SsZviYg8MWXX+geAWEfLIfDUZGRivXMniv4BLoyOS0ggeQK9PNXRMhtSr11Fc/tPaxp2kKPDsJYPjyWq17CL5af589fyOAg3CkHbMuRaUTPrgabtyrt6SsilKHXCuck89+IeVie/TLHbQKp/n+7H+EYdLDqIXz82d27unHjunamU41xeFsH1HWlKpnuSSGu9whv8hTwKfJKavUajK81GL8O+evW83qfX5eJVOyPXduSNX96Dkt1tM8pqYfcbeH0tOPCAZovHn2uX379tcz3X335Jet8D5xvaLK9XeoybRADG8Zr1/1yJ69Vhh4/hRVfVYpI0K6DT6+04t8X+hEHp79h+ebtG5wUZ1qg34LevTbuL+VUaJzA0/02daO6AWrk3UDevO5nocDBNJNfjHhJYPkdQSuv33g01l2csubhv/iLv9CfwYMPWJMV3w1Zt0oR6CzowdAlzx9nwbctOFl+WnjGNCtyU/KuEnLdYG4fICv45+6oBp2hDuvWml7sxxt53KQtlVLKyvC+21nXW55++P4H2clgfXl4yEERXWVbxf1GRKFL0YHZ4yWJMd1P0/TgrTH6al9+keizz+7JAeBHrOvDR4+KLN7AueNg/nhrrAEH1BpaZvcDnUNSRCg5n6LkuSUVsLpPlK8gUW9V5jodxFl6jtilS9by94BnLXRYEYX+pMI3icZe85D/JeVIasBpjAN7f3ePedySefMzgtreJ70nPGIuntddZMr7gvdSy5P32CKTzMdzct7gvMHz2sDmvmMNvFe9Y59y8PfHx08Kb5r2R0fHmuOENX55rT8D/JhqmYb7ighFfADzifts6ZelVxfwwEcg8hGhSEkRARUM1KGycbI+9H7jtfM8PV874yaTaVmvzXxCIfPmEqer0xbnp8cU5QLHjoF972cGk34FLe2W8PaypC2FKYUy8+vQF/6mnfWh907z4BPk9O2bDzKq9xcYME5OmX2nUqa9cWuaWl4Py5jXx98Cts7/HB68Bz/eZF/ZY1237TyE/8yz1p+ZNTM9U4QELRBAUjIdYMVXCrUqK3nKTWM/B++OeRj/iFBKgZ3aKUlq0BMDbLBe3VOVkpasp+2TJTzqc5JwZqABqEv9UEk77OUWPm7RccHYVZU1GvS1S+DSuv3zRw/0i6+/LPDgwWe6cX0fR/BI/b51U1b2+NEqDInUZzD67IrNjP4t9vIC7Jbg2ompK1ehKoeaJGHpqqauv8masfc7HL9XBDWP0W2HnAmP37zUzN925ZxWMUadpAwEuCqkyFKus6peowYa98C9ZyftsK8+DtsB+09DfhnSBf2fESg9IQB8cHmmQ5wfF/TZ9Ss1k7GmN/Z1jYD3ZGdHXqcW5/+MAPoljngHe6+OzghMH+nt01cEgV+VbwNfHp9xjrjQ4mougVDda9QbD9XfGqm3PVazvaWKtJpsqSatwSeDX7BWXcrqWCcIoyBNTCxDz4p+mBa0EWfCDvq0itllcfadEBR38Pftjz8QBP5RxwTIz968xhl4qBanaTC/jP6p4RVDBd8kwOsOQ+l/pitY058F6FfoCU0jkiKoiAhZkUUEuqVf9o6cc9mPvY/6TPP9d9/LL/n5/zX85ptvS3DSe9Tbt++wo4/LL8DYhppB4yUy00FjPur4l1i3lLJSBkhzStrcZ8qqNTifqBuRFPwzWi3rQxb5rYEe0BSo0S9VVcv9tMj81dWVLi8vgQvgsjjEXeb93+flBXLus8YMG3/G2aiciSlbwg+tEY2kiv3G8jEaj7U9nWoCbNnm6fXlOhfYiGcEl50uwCvlSn3OA1NkwvvpHe9N2LnWd953XeYXRvf29zWZTKk7QHYqeY6mt8c2Tt7vfWbzmegtdpDPkda71rlPnjzVE3Tvj0+f6KnznF2eI/uu8wZ97P/i55Cz3zF71OnJSVmHsgbIZ8deEBHok6S6rtTv9VjfgWyjjodjbeGc3ibgM51MNCXguzPdwS4FcF7vGHBk70x2S9mUZxPqbOPr2cLftTXa0hgYDbfob1xgPNqGdwDKyzPS0XCswXCkQX/E+APsxwHr11eDHq6rRpUhk6ZKGUhRKSkr+IsCQH8nRNOAlLZSC92X7HULzkEL63DngSVzXeABdrrkmeH9c2ixBBZrmK9T3y9p21L/p7As/bXvA9CrehJbzArAUGsoOFHf9lwHL3bgaH5xn0v6Nji/gXJPvdV9h2neaUn7lrIl9V3u8ZYfz4/86n6p8ox6rruAf5fAKm3Zz1fwoc6q72Wpv+T5nwL0Qf1FgaU2bTep6TbH5zGzLKHbS8q9yw1zAsKzqwV2/kxXnK0NM+pdXc7L/SUB24vzK3j1UufsIefnlwQ2AcovCQZfuo3rG8hvdb6LAAAQAElEQVRfInduc+Xn3M+AOWN7HOOEilGKpJxr+LyR7b8B+13h89FYW/DhGJkek26NtzUxzyPb5nEHbG0HT7m3LIypNxoNNRqN2Mu3NLFsTCeaTmhXYELZNs+2S4B4a2sswwQ94T729nbln3Re9TvVNm3c5wCfhfGyHVKgB88jkyklWVcu0EXWV1fosJn1E3DFed4v8Z+zd53gQ7GMO+BrOOQ84ADl27dvCfq+0atXr0lfc6460PHxsVzfemWGPnbfHsNjWQ/UdaOm6anHXlvoxFw9z/1r+/ILlp+c2z/7TLa7fWb1nDxH1/WcbKO6fQ+9klNWsAafQkZELLsqcmv+bi0b8HkHlDw81lHWlftWlhuvp9YX6mudc+JdYQXyA8ZLpJ5XikwRAB6+j8S4PHdfVu8ey7xiWtjum8E/M2hsWNHd+wc8SaDwhIDhwcGhXr18zT73RN/jO7LfyDrZ5wPT/wU2mH0dLvd5wb4m99Myj+FwSIB8V06NiyGzx9V1rcpnPHB2ahqafn4WwbwAr5P7KLNd3xvnGbxwCW94TT3Wu4MDWfebJy6RD7eLWPWR2ZcqxmrqhvFqpZxlHFLK6zQpZcoMKSvntAJwM15VleU9OfO85F3uPpEvl2XnqbNKK+pWypStICulEIshXxGhTP8+p7qvTJ+51KUe5YnnEUH1D5BCMoTE8rVyAFZJCoNa9oSFRACuW1wRZLwUjmp12KzLs2NiCO/Kr8Bcvnuj5fGRUDDK+Mlr5KtBeRe7jzTDFAHfIXz6cIVsc/CItGOkbpWCSAvYHu0SdilzaFOlDnqIfSz1h+qhV0Y7e9pyHIhzzYAYUJ/91XZ3Zh2UEv216NIFe8qV5vjary6OdXl2qIvTd7o4fqvL0wMtLk7VYYMH/vrMuSNzLkngG6RRUslYgg4ZsHUmddBmDWD83v4Xl58DXdDKOETScg2OE4j9t2MObe6pq4dKg23V410Nptc12rsJ3MBenyoRz+lSLfcTncChVeJskgiUdrMzLZnL4tz4H2lJEF7zM8Xygjozlm7xESzL+oVIoYgKSHQoX0Emgr9AuSeNWN+TCugUPGI+pB1Z37s3tnLNWwGhZZfU4tdvUyNVfaXeWPVwqsFkX/3tPeX+FuUDoCflWpGycgpVSeAMfxGD6lgjw5Kgr2HhlOB8Ig5SEcOqmEOGBmKtOvMjZzuVdTJGQICmP0GmQFK6ghlt9Akuy1WFIm4KrASvktMMgyWQKW1K21DECtxfUQgoL/ezxNh2mdu47QZSYiaCSIzTwug2Tpx63IiQ63t8w6ZNEXrapZwVpBGMSR/i6oCf+/yh8p+r+4fKIhhnDVIHiq1aFGkH3ivFJkWs6qRCl7S+17/RtepbCpXLk4KzujW0lBeI7CXXkrS1MCA8bdVTiwDJbxIMxzDXjoYEgUcogpoA76Ia6LyrdNomXahWCyP2d25oevOe9u7c197tz7R78zaKY08NG7Lf1r64PNfB4Vu9wtB/8/K5jg9QEARHFwRMOzb0gOES624FkaCTQSiH7hNgEh3AhMwLOWWlnN5DJCki1FHHPDTHATDzQZr+F/TvlqmuVLO51+ClulZXZSXum/FYIw4IWwREtvZvkN9Xs4WS6I/U1X0JsMJo+gP1gWGvr2FTlW//NghMujpFUR/o5M1zHTx7rDc/fqc3T7/X4cunujh8o5Z5ZpwaNcJUq5WhIjXULFGdkmrmk4HEHMTVYkgsMJIXKHrzTiiUUpJ52htvndkII8nPbRyd4UyJCPmn6La2tzi4jMG1X+QvJBWaQIsZB8s5AdQlRrb5kUdyv3VVK0OPiCj3FbJs+op7KeBic7Kkci+JToM/KZJyzsopKyJKORyvlrXzHDyO8e9YV/cQEfIcXWfGGp2cHOuIYPkZjh8fbOumUq/fqO7VihQovqXm8MaCzaMDi5SkXCXoINWZfG6VY1mUXKDE5OAvzp4FAeAl0C4u1FEWKLnM84RSS16zAktZAqAiStwqt0iFxNp8DB1z8dgGgQMV/uRPR80uTL9ESyAMmREMFbJXy7K3RLEvc1MCvzM4xHCFnM2jlpqRKm9kg4lqFH3V21Jmc1PqqY2KfrO6WIFIxRhSYmSAjUMKaQ1RUpczE/SR18hr0yE3fDRDD9sIf/zDY/32t78rxuI7Ag+XGGt+nliAzHr3kCEbhL1eo6rymvW0zaHh5s1bchDsPsG0Oziy93EWDDmACEKcY4weYcw7wOvxer2e3EeNLJonfQAob4XjNHD+BAeADUQ/61iDCCngiQgy4qJP/q4/n9ysy/60xOvaMbkC0KQD3NJjeb6GFv47J8BrWrx69Ur+f68KjscnHPzOC93M5wncPJ8BB6RtDmZ25N+795n8rS6D6eJA7N7evsZbW2qaRjlXZVVW47cr2Vnjs0T+TftjaGEHyXOCvzbUDTbg7bCy/F9hNJtOlrc5bRYcYCOiHPxu37mjL7/yT95+LQcYrl+7ri0bc4ztuXmuq7E7xl4Bwxdd6mcq2MEvWl2mdLcuc0nHH4PXeNOuhYYtMm98Fuga85mfB3xp/kmRteS5vw3ogNkP8Ju/nfXmzdtCTx/IW/oQ40TKCupHJHexQoS5RZgPDNQi77FXbSRxHwol2lZ1Uw4w/sbvf/gP/0F/+Zd/KTvv7dgao/s7erUeTTmVeqv12Svz/+7b7+SfPDcfTqc7+vLLr/SbX/9Gf/Mf/6P87eGvv/parr8N7/eRiaapNcAxPWD9LRdG1jRYosNa04E5m9biCuBf8ik0/kkD9+V5r4pDEVGyS/YPH7JOT89knn3+/Fn5xstTHG/m2/lirsr7IbKXU4JOAG0jhVK5zzL+Dc83cjqBn/0W+C2CHZ99dhc5/6zAA2Td36h12fXr11a8hV6o0QspkkJagfvnJsqd1pepb4BSTMT8bjp1yBslSuBT5cx2Xcm4rPpEn1K3QyewSEr05PKVk2ObNdyR1+SLzz9XCfrC+w443bp1U3ZoTCbbrNFAddMog2Om/5SZf1qBsWlZpyU4GLyXdYzntCVNrheJPXWJY+KkBNjtVH78+EccF69wNJ8WfbBgzc3jLXzs1OB+BB2kkHXozVu3dRdHq/XkaDSG5rWMT1XV8jiu59Tyc4hj1GP84z/+Y3k5wQ7rFjxv3rpVXkL49a9/LQeFb3I/wGHksfx8BUs5jQj6zSJR+B8ZpsRcWi3gz2WBlvslB7sFsJSol9BRxiMiJO5X4BUC6MBjfQriYp342zJ/y7N1mP8P+d99803B384Gz8l6K1hF84roOwymMWBaGGpk2HuF5cyOmxsEfO/du1f0qr+B7/X1mhtuMf/r16/j2JrITuKgnw4cNmtXseY1fO00ZdMi9OHq5CkamBnFHUkLm22gK3nBex1ABerHB6Cggx4rOi4LzSvsKuNtnIyfwTJ0l/3R+8FDgvf3cLTfRK729vYK3p6rcTTNNxDx0TjkGar0b93l8Vp4wXWdeu80f/iN/sePHxcdcIGz3/VAz02lSAp9AHGncv3+OC5m5mhK6OGbnwE/8dydljWDhz2HvOadPnbzFAekv5FhWnjN/G3ahw8/LzJwzS+Msi8FeHlOC+xfr5nv3WfLGnYybkkp5QIRUTBxvZb5r2AJ/7aFNgWfzkvYlRchT3GGOfDr4MM3BH6+xxn2zucRbJON7ll4/yxysCx9tIwbjJvhFcuV19Ly+hnORONvHfM1Osb7u/d668Bt9nbXHXBesF4aYQN5b4hAJsCzg3cS+ZSZCykGKCzVyjjYDnZqmW/RQStomUSnjsUzBLO2vOSUwIw7l7tf9H5rvcMcOtpKLSvcURtgTPflMuvLCXvWnTu35V+v+OUvv9YXX36u+/c/081bN9CTO9hzY+yzvppejf7NqnKooBpSCkH/rkApS+JZJ2YHjqb9AtotyC+p26lKnXpZqjiLLc6OdPL6pd48+UGHzzkj4dyacx5cYl+JM1vmnFTRaYWdn02fnJVyVo1O2yI4Nd3f03RvByCYQ34XG3OXdLIzxaYag2+jRFvDEu/OBc6P8/mV5tCic39NrYb9ecQ+MNnd0fZkopwrXV5c6vDdoQ4IAl6cnmuOg3+GY//q5ELnRyc6OTzWycGRzthT59jJZR0SNgngoPMioGyVVY0Gqgn+duwvS3RNC3R1IzacFXDPhJClgGiCPgF9khra9gyJYujQ4TxrORfNDt/p5NULgtHsL49/ICD9VOfv3qrlzFdxlqvh1QpvUcXaZ/ggAUxb//9wwSYySKFNqvUVpCkSe2pWhn865Njyb/v9+fPn8k8WOwjsF1z932Z89923nHe+0w/Q2EHKly9eoDcPij26QBdFsE7wSUqZsRIgeYzVH3F1wOoTEaxrKuPmTF14JCIUEVpdoYQQpbR5RsqzRFlV1WXfauCZnDIy1BW9YJ67RE95Dieco2z3O++Xda3bL30GsNx7/RWKSEo5K6UKPCrYr5GDl+OtbW1vTzXBnt3CpnNZZkzIg90y1zn9nBHIOoXPzwlSdZE0Qi/brrh//4H8X4E8ePhA1nUu8348nUzpc1sjggUNtl8Fj3tu2fRiXkvoV/C/RJbOznTCuenwCFlbO/7fEPz1t868Zz179lQ/PvlR3rcMthm8Fq9fv9IBZ1EHCc7BzfLawvemUVP31GN/GRLAHoOrdbRxss2+g2/HsIsj2+eu/b1r5Wdrr+1f1/VrN4Dr3N/QPvfX8AH5+XvYvYY9ua+dHXQOAeMJ85xAu23otjWeaAs9P2Y8w2i0JafvwffYdCNgPBxDmzH+mdEahvLe0MPP1jQ9VblWZp1SZIVBSXCIRLqCkHyW75yiZUm7lvQjaFnABcHgmQOWPwHbX+bhBfSal2dzXRE0cpn1GMpIC3hnRpByTrltMve1RKe07CtLrx9nSpf7fPkxLEr5gv11A0v6AvBeLxjPsKR96WvdXwuu3rO7VtqksK3keRUg62eux/jeC227vAf6W7wHj7tk/A18er+AJh+Dcfe9X3Q3LUyb+cz4AvRpXP18TrsZ+vUKmlw5YIUslOAuqe9NqyuCt5cEeV1+jsz4273myyvauP2izJdlZE7BWnp9DRVyUcOzg/5Q5o8tAi7mV9tGe7v7si10Exv3Fr5Uw3Vsoz32uR142Txo/pvAg9vs4dtOkekteNF9DZCBYnuwX47WwdApe+N0OpXtL4/jeweKdx3gxebcI91lL3TZlHqT6UTbk21t0//W1hg7YKge/pqmbpRyYnEkr4n5YcZeaP+D532JfPusXIC8fT5nyLtl1ufQt5zv/SWgN/h4bHf5LOryjfw79b2DvqfYam7vF8QdZ/A45lXrFs9xMpkgs6bVNV2/cV03sZ9v3b6lO/g7bmPX3OZsZRraB7O7uyvXL/PBPzoajsp86qaW+8s5K6VUIAIZk4re9Xg/BfNrC+O25ssCnVr4tCMv2pZ+6M99Gsq9+6YsYtU33a8+vjVwh+qX6xs85pJ93eC+eVzwWVC2ofklm4+WGQAAEABJREFUPjnT+YyAutM5crgAvA5HR8fyy07ex6xDrU9fvHwhB3ttvzgg/HL9BYan+JRev35dnrlPj22a1DU6CZyd9vFt+Ewyxl+yBZ8ZzFsu9/NNfec934jVpFposkCvGDZ42//n88kh51njcUjw3y/7rOYwL/NMwVowdkpZmb3E8pLX9+UZ/aec1vRyCkBj1/lDYBwzcrd6XsmpywzZ5YzzoSwr0V9EUhgUigi5bFU3y3Wz22Xy1M0pKeUMkCZS338EwQJHuB8pkcdE1QYytqmwURfnp5qfHml2cqCro7e6wDa+OHhN/h323qkyPvwaG7qG/xp1eIpbZfIJCPoIyuDc9V9pKSDgz6DUkEgNGbt1DctI+J2TluxBYg+t2K/67HUj9NCYPbO/hd8Zecm9gRI8UbYhbPSWIOECX/v8EpwJmM7PjzW7ONKc/OLqRC2B1I7nQb3UzouPPtEug5XxTeCb1Am0wHLz6cgYSMqn4/kKSuCcMlSpOujYRaglbelgSa1FgaQ2N8r9LdWjHWAXcLqjajBVxnce1UBdst88wWt0CI8mzkzhADwxg+XlsRYXh8zjUMvLI3WzU1EA/gR/HUPQAk2+VC7zWJJvOb61pB0p/f3JHxAvdUO0lJhL516CBaJ3BTimWkqNWkM0Uh4o6iHzGDOfiZrBVHV/wroM5Xryq6QdXTGngOYioO2YSDc/Yz1OtSSY7eDv8vKM+wuC2lfy2mSvyzom4jUK8xNlJV1hJ1+g6IQS+IhcWlrxsXNHSrIg1WwQVZWZSxRIa0GQQr6sXJxuoAXRFqVWUvIuDwiwapflNGLTtpXrFaccdZ2XgjpJxUlYVbICMlQ1yov7nOmD9lYaEfTDR/8OFySg104egkz5uMzQQqMVucTzABIQBe+IVT4iJBn0b3N1dAME8H61yBsf33cdTGdQklIF1OrSGhAgC1HUfdUYJsPprsZ71zXcva56G8c4TDdvtrXobUujPQ32b2v71j1t37ijEXV6GCNRcaCeX+j4+I3evX2md6+f6ogA6QWH2eX5ieLqUh//lJUZ0IwnLUGvXUNHajD1nDIBphURyimpSrmkISF4HUA7BHlJYHGBovSbUeYtt0w5qerVqnDOV0MUGWlgICUO6vVkS72dqQYouxFKrz/ZVe6P1VU9+VvBqmo1KMYem2CvqVUnKSFYHYquPXmtxcFLXb15ptNXP+roxWOAlODv6evnHNRfa3b8TkucHkLoMu1qFEjDPA11tMyjU5UDSArmFfBB10EJHDhLZMMykyi3fOWqKjIwZ442iK4I6J5hKF1xaMu5kg2/0XCoBueDuNzW0CIvC4zbOQaC2xnmGLczoGUc95+hp8emGXiEXBYRKEkoaIVAPiIkwPhRqnJRJAM4exzjbCPacvqhzqofP3PwYUEAYoaTwy8HXF6cY7yjiKBFU2f1e5UadkYHdoPNoyOAq+WlcsxxIi01yCtouK+6K9biUrFEmZVg74W6+bn8O/2rdldKKDY7oKoUypISO0aC9w2xTld5wUOA1leZZMvUmBicaC50BW9EBai2eUL25z+mlXsINtjwllFpER9DrbkazVHu8+ixEQO5T9pnQ+6rQ9lX8GID1L2h6nqgDD+KvjpwN4jU81iBjCLQeVTA9yFfUe6cAzpmg17arJd54RwH3FucXzYYv8UZ4tSG4QWGpiJUNxWiUCvnDB61fIC1EWhj0AeHawQW7Xy3g/vGjRvF4M4Vc4aHZ2t+XWAMMrqqulbTa0pf5sVDnAF2zLwmuHp4cCh/m/YKHbFAnsGU4WMFbiyQ/z0oD/51f0p3XZGrDj73eB3yYl61DrnE6WKD9eDdgd6+eV3AB5SLwrfz0g7WUs269NErWzgEfODwgcTfFH348JH8TaH7BMpMnz0OXFscqiyjpmWReejrQ8VqzIX8osbFetx3OElMFzutnj59qo8Ndv9smunnQ+0SnL2ellvrAY/jIMOjR4xPMMy47HOI7OOUDvix6zpku5Xn6nYtemCVUmb6glOnKDTtyt9P/7jM4FJ6ooX/mnqGrtBlg5PHcj3DDB3kQ+E7nK0vXrzUkydP9ezZc5n3fOBbwpdi7Peg4J9bAmXAUAJ/l3bUZRrSpgbPfW8aVHXF4Xqk6wSDvAb+puRXBGxv3b6tXq8n4+CXHczj/klQ37sbB+avc+De4qD4moPq9z/8IH97dsi+cQ8H+Vc4+x20MS29fj7QvMMh65cCDjnUXKGTZSS0pgM8tfTaUAa60MnlQFDhX/D5F1WnMqTQEvnxvDzPZxz0njx5QsDyuSxjM5waHr5iT8lAynlFV2hv+m3Ah68aee33e9riAGinwU3k2wds89d9+NrBnHv37suHb39b2E4E1x1AM8t5hR7IOSmlpEBYIgJSr8A4FIA+5hPLgVOqKFE3g5dxNDi/gYpyy5APptPpBEfeNVn3+Bt5Xp8vvvxSDso4UGMnwBYHV8uF27it+04MYpx8734jrXAyX9nBsUR3OfW9wXnrygtk32ttnWV5tGz6/972YXxBm4hgSus9z2sPeE4UKiKUci7OwgcP7ssBzLsEgafTqTxH87bTDdSsTUTIvzzgNfwf//RP+u9///f6BwLBL3BSG/+ibwh83sAJsot+cV92dlg/mz7j0bjIgufu+hFJos9ISZaTPrZNOdzj8BkNR/J6sxzyXIx3om5OWau2npu4nH4K5jnXXwF6hE5c5rFMyyMcE/4W6vff/1BeSDD+dgKdQ0/vEdY/EaHV3OuyP0QkedzKPIgd5jntQKsbyLW/CW3euw8d78OHG7hLcNX61/uS51/VlUxX92OICEVsgKl88ikYfyiJD1k21vc3q2LXNUi+jxRy/xX83jSVTNct7GHrCut+86Jx28Dm3rh6zVzftM/wR4R71M9eK/qudSz85j3AeseybieP6WpZN/jXIS7YS0xb92v8ZGxXaOvnL4/9ATrXX0NHg478xyDutb4iQuaVDA08lnH12i/QRTP2/0v29Tm26Bh5tL7w/uRAqn9Rwb8wYFr5mXV0xZ666WNBG/cDS0mMFykpAhyBUGh1mSaGJbpvyR60LMURlkVpwfiWUTsZTRu/hPAcvWj96D3+EltnTh2fG0yvjS5yJxGhClk0XubBXYKRd+7ekfG3rvG+8OWXX+nBg4e6WV42IWgwnWgynWobZ6XbuG3RtZHkeZknI1a4m04Gj1tS9g3rnA7d0bI3255ePWvZPIDNTlKad6DYUdIx57bAsjifydOPh0g5q4/NNebMs7e/qzt3b+vzLz7XL375C3319ZdyQGf/+j522xa6YqDBsKemqVWzjlUFvjnAWSp9JVJ4PUpKPjqxHAruLSMdY65o10qcdZKdCThYVsHf53r39LHePnmsEwLBy4szJWhesbCZ2ompmDa5blShl2r0UYP+Gk52NGVf3rt+U1MCNVPrORzXk50JunQErhWtWy0XMy1wpnU4ygLZEHxDIWeChVrGWXL28H4cEeoPBhqyzzsg3OakmVqgUzDviv2uIjXN7Yw+PDzQAfv72ckpvjpq0m8HjTvGWBA0uULGrggi22bkkWbY5bNUq8VxFuBfoQdqbMM8HCvZBmt6UtUAlaKulNBvlQE8KlYy48BJzKMlEHzJ2MevXuqA4NgB/HqM3r/EVl8SmO4IVmeCEDUBi3rR4RCUl0B/+Op4tAGy/7f4GJ9/Y0Tokg+dRpHblLMcTLA97X3be7ZfpPzh++/17bffyUFgB4N/99vf6Rv/6tH33+kp9pLreu19PrrCr+D9f4kuW7Lu5o0Wo66Dd/kwFiNaHuGtSAlZSUoIRWZNDRFB2RrkVIpwanA+yfq/B9/34L+6qZXBO1LIl/nW41vXX6FHLzn3X6KzLgi2OL3k/gq77spBGXB1frM3LGBK656+zyjo3sl0qunOrrYJIA0GQ1XwXgfOC3j6Cjm5pI8Z/gFmJOPj+teuX5O/VWc7yy/4ek+7gUxexx50eo09eX9vXw5k7aAfDdvYFEPbgZbnXDGNUAvt5muZsf1s3XuEbFkv2x53wNe2joO/zzgbeD97RcDi9SvOX2/fymto+8vt3P4SGnieC/BuwR/xga5JFftHjYz1mv4n59Vt5jxl/rabdvH57IHzPoHhffTKvvNODdeuEWQy7Jf/8sX1dnf2tAPdPLcpvrEpgfRVfkfOT+l3MpnKgTan74Ext6GF7dAxemA02kLPjjUcbmCkPvqo1+urV6CnHjrC0IB/Q76pmzKninn9FHJCa6BzUL36OZA990qCXbWAFxbQyv4g8++S9ZixHpfw1BV8MytrP5PX33WcljLqrFKeuU6BuWYu51zneuZPr61TB6QWZazlakzGWbI+5mOvk8ddPV+gol1nQT3DJj/HNzTX+37hR/f9yb3LfgrgNV/DjPQTsHwYHLx1ChhXz3OFC3sIOJY8QeyCL/emUwfxSgqdI6LwmOU7pSxDhr/rqlGP9bN/ZDgYacT6jljvLfT/Njww2V7xiXnP/HTt2g35hcabN2/p5o3b2A63dIv8LQKYPquWlHvLl3lzx4FaeG6CTWHYhqc2sIVcj9lrRsMRe+JYfu7Arn0BDv5Oij0y0RQeNc9uwLy67bac72wv961/zG9NrQpeS+gFCbmFsZasp+lpmbNdeXJ6UoKH9okcH5/IMun9sgB7peXUZyMHfv1/+Pon4i3nhwT+bKsWOD7S8clJednGaysu66qasX1+ND2N1xg6ljmx719H15hutzjz3DSsddB1gsE+75lOrjtiTp6PdWlVVfJ5NqNTPafEGop5qVydrMOt7/4guEJIEUkBTSJCEWvwPeC+PU7GbkoZ/U+ZeSS0ujZ9r+4++rvux0O02HxFNpApy5B50zxqul/hXzDdDbb3DYXW+IH9BQv7Mry32W/hfe179jf7jco+hp/N6+Mzl/Wsfx3MevX46EjuO4GraTWGZqPRSD4vez8yuGzDL+a3zbMy15zlthFR6OFZbeZgvI2z9fTx8XHhlQPsmUP0vXG5OD8vMu76bhex6iOnJNMyp1zSiKSUeJaSTPtM+ercvl5T1jaDR0YGDX5mKPn3z7JWdTZptb53Hy6rlHJWSoakCMYzJI+dlXJe13darfJ+lnnOs0Q+p6ScDK4D0FcuQBl9ZQMTzQU6Vax1Ri926N75ybGuoMulX0p9905XpPOjAy3PTiT85Qm7I2OjVqlVjk4JCED4zkXakrakfvFxEdKSsVoDdGsNOeSXIP3ltxZ8W+iyeUkxsDcq1ryHjuqjXwbscf0JPgl0SWL/Cep6DGGXCp98NztTe3ms8k3Z80MtCP4uCTC2lHfzS4lYR7QzBfWjfPFqqaSlQi1pR9pJ+gCrefie4nU5U+DGZSsofvdATnnQAqhhdcyvS0liPl2ulJqBeuMd9bf21SM+1Qx3lXsTRT1Sl/rUrxk2g5eUoHsixpBmxA/8DVnms7xgLpfQfHbIVE84N5wpukslgr9ZC3BfYmO3lIk5AImCFoEAABAASURBVF1QFvQJlBKVvO/IbUqc/RmgFvgHtbqyP1fUqRWpAfpMaQDPDRQO/Fbkm5Gq3rbq/kQ1aW7GqqqhqtRXJo6Q2qQEPwVzisW5ND9VNzsGjtReHWkJLGYnaomRRFkf5sPZzOuSyrostUo9v85YickA/kB3EqYLDSkNcY7Bkdo0DYhmRYQfa2UMtyWloHz8aFXeyYJelBsGiPORorS3kqmqWimxmHK9pXzo3dRdUN/g+65tFRHUjdLW7aq6Vg2TVoaclVNSGCJJRk3/fleU/oM5S8bPeDrIZfwjQgEOntd7yEmJeW8gwnU+wL8c06BJ6MM/brs1tGSWK+hI8SWINRd7uRTGA4bLhkbKAMznNGqYqj9SM9rWYLKnreu3tXv3c03vfqHRjfvq7d9VvXNL1fSGKgLDSJzmqdY5m9bh6bFeEQB99vRbPfvxGx2+fqb28lQ1CqGPMugZUGY1kMkH0IFUh4JoC/iv78RdB2vCcFoBiSJCQSY8Nxi+xShpMUKXGIILNsgWXqmgb91UauDR3MM4huZdBS/0atVbY/VxHDTTbWk01KypNYNvun5f0R9KDWndU2p6qjms9zg09aiT1WlOAPv0zQsdPP1Obx//VodPfqfTlz/o6t0LLU/eKVCC6QrBOz/S1eEbnBzPyreDz8m3Fyco/Jl6sQRaZegROCoS/UaEIoJZeZ7d+9Ry45tsg4I5ebN/8+atvJleMdeIUAXuEaGWRb3C4D07PSvPT0m9sVvO3Id7XkJzB7VOMRhO2JBtQDgouxnH9TrT1SiAjtsurCjhFRtPfu4y1zcseWZjvuRZB49n/mdKBa+m15TUbRzYO8bY89hzHDU1cxoO+xyCBqrrjFJdSt4wULaJNEGf3M1UAfV7uFLVXgDnSoszFSXnN45MczYfzS9k5ZZomwj+Jmido0NJhjJzyMpK3RpajwkoMTaTZc5UJd+JO6ATCK1T5zdAcalIyselJD/76Wi9ZMxlVFpErYUA0jkwI+9v+l6Cj/OLPJBQ6nk0VbO1pz4bWW+4DQ8PVNXwY64UkRnH2Ak8P0CC4Klb3Sdp9YwycRnVdZY7KSIUCYhAX7UlGOZvYtoB4p9Fs2PEa+Q1Ew29ts63tk5Dyimph1zZILxz564ccLmPA36fAONoNALXSnMcbTZIzafmiaquNfGhhcOHjUwbtjYCfbg3HGP8uN4CeehQUh3jgp5SJCXGC/BV6A9cTPwPPPlni90n0KFlPE/Pd4GM2GC1Y/gZTjc7i1+8eC4fXBys8HOaqEPejGPdNPI3nX2w8sHEDv5Hjx7KTm1/Q7IEZnZ3tb21LRvOjfVKVclyW5PmnJlasBZLWaYtkzbSbcj/gAH/Hc4oB+SfPX9e3oK38W8ZM8wJrtvpOEf3dehCG+r3PvtMv/rlL8vPG3/+6HP54NjnUBqM0rGGLfUMSw625TDO/dLlQHm+TjvWwLCh4XsqByVreF9GkUp9/wXoAwKVUv/xGhrfAwLpjx//WL5Z6wPKm9dvdXF+ydzdUwLDdcfktIaO1N2JKyIp5ayIKN2vyqPcK6jAJyMnWxxo7xJY++vf/LV+85vf6DoHRM/NB5+/+7u/0//6//hf9f/6P/4PvSAIbd7z/2P2Aseqv4Ue8JoP7CmnwsembYIHtzgYNU3NIeZQv/vdb/Wf//N/1t/+P/9W/+k//Sf9n//X/1nm5P9T7ujoEEfGXG7jtc2sccpZKYciQuIjru6PAI8k6kYESZS8/sQrFErMQayH9bPpbtmyvJmXv4enjKd/OSKDV4NsWrcbX7eNcPtEHyvws6qq1cDnWxzC7VC4zkHbB287AW8TVL9F0MPpvfv3dB/w29jXru0j8/A8DsAaJ7fHysl0SArjFwLTACSPncGlApz6PiJcgXXuZH71+iXaFTxYXztR/LKJ1/kh8vb111/pz/7sz/T111/LgWDro63tbVnf1MyxrEPKisT4AZBuxokIRYQ+ubxAFESEXM84HHFYtq407z5ef7vyCqdZRMj9SvClVPIRjBGUO/VY8KXpaHysOx00t47wz2o7cF7BJ6K+0wb9apy9fpZ3v4gzZ283DtZBzwgEeHzzq/WCv7nkt7691tfh9V8g//6p97vogs8Jhj/6/JG2CHYotKIle3wCL+vr23duy0E4vyTxOfWu4fg0jqZ3i44QV8pZGfwj6KAAhWTd33ugyCTzPrGCtozVoid5pAoeCNZvht1iG+Z7AsHffvutzJOH0NVzLXOHz7zGznuoDj42/SvsBZcbN+s57yfmRQcSvQc9JPh27949glkruLsOBLtenwNuojPTx7JgmW7X+4zo/wMYU8/i5+DDM+Pk9sXOZ6/zfYZGA2zFyWS7OI6N112ChJYT86lTB30dNLzPfnmLoL151A4V76cRgR7k3INNZdp7tJ8D08nz8LOIQNcs0ElH8r7tPdw09d7hfcR1N31tUrf7efCCfvrEVHDJJlVZbH1y+VlEyPP3mqWcyrp7L1vBDPyOZUeUX2D4H//jf+jFy5dqUd5+YcGByD//8z+Xf5L/L/7yL+Vg6i10yhg7PejLe9SCPdk2xcz7Hfa9z1ZizIRcRQTZkGTo1MLbK1jxXwf/dYzVkXrNvPYOmniPtQx9/9135SWkQ5ySpmtEYi6VVnrPfL8Cj+X5GSyflp0dHLI3WccHDx/qK/TOLxxQ/eprPXjwQN73dwiEWAfZNpjuTMtLNF5rgXPLvmvowC0i5P4zPG76RViPMBeeuY7lsKTcu/4GUI7aXG7hNcjIqZ/POYt5/c33trMtKw8e3NMvfvG1/ux/+ZW+/sVXunf/M/C8rp29HW1Bb8uJ9zjP0fKWOTMZr5RCKYciyagDXnVDKyE/EVLOSRX1LecV88iuz7MlDpbTd6/17tkPev34WwKZj3V5yFnp6kI9no/qSiPOCT30X05ZCfyrpq/+eFtjgiyTazc0vX5LE4K/IwI1o+mOBpOJ+tiaOWfN5pc6or/XL5/pxbMnevXiqQ7fvtbs/EwNxm/fyOHov+LMc3Z0rBPW2fatX0jITa2GoPgYp/IeevDGw3u68fC+rt29pfHORMF8TjlH2W6xo/SSIG9nnei1g74+dy4IvJ0dHuuAANXLZy/Lf8lxcjXnTNkomEN/d1/jazeBGxru7qk/maqHLViDf+LMqbpRyzzaFMw9qWHMnsT55kodwb2WIHl3cY4j8FSXOAaPnr/Qmx8e6+2PT3X28o2WR6dK5zNlgsCJMz5N/8DH67UBV3He6f8dwLj8FP4/wytonlJSw95vfr4iUHgA/V6+eiXvm2/evCZ9hV56Ul5I+pZA8O+++Z18BiqAjbfRp9YTdpi7/Rl8ZL1mfWR9YlmLCGQircF5KbmM8SOyUsrKOZU0pSA1+N5pKCIpglS+oAP5lBLyVKlpGvX6vXJ2sM4Zwjc97IMKGROXZdw2iF9UPMBp/O7dWx0cHOgIO9Tnr1PwPb+40JwzQrHz1Snou24aDfB/jLGRpjh8/S3D67brbMtxrrNem0x3ylmvi2BvalE3HfOoNCRYOUEGSxuCMTdpc+fOHd3H9rvP3uZ97jZ60baE6/nFk+FwqAH87vlYtybm3CFHS/S5cZtj31whS5cG8D0/vyhnUweZjgkQ2UY/xEF+wBq+efNGtte9pzx5+rTo7xfPX+olgWKvr5+bBp7/2dmp3OdKH7ZQLKBrzbz6ZR4j0wDbfguZnCCbU/S0bcs9ZNX/lcg+Oufateu6bmCu/qbwHoFig/fvPZ7vO2DM+XeP8h1oNplONHFfwGQ61RSYbE81Ho01gHamhfM+E7reDvTfme7JdYzH1tYEfbwNTMq5cQvcxtjeI9oPhyP9FAYEG/u9AbzSQ518Ck3TK3Pt9/qqq0YpVayjynqa7raH3oP1JPZZWQfWwPvkFXLj516fOX62j8H78Zx1m2EDz0s6K3zmflfw0f267YzUcMVYl+hT8+Y5gaBz1nsF5wQDLwpcUHaB7itpyV/ownjRzm0vLq5Y28sPQLltZdf50K/7+xT8/LK0nXHmnsn4zGYLcF9gT7XFhpCi0Kque+rjBxxCe6/BuKTb2t6eaGdnT+aHG+xNtwjU3rp9R7dvAU7XcOf2Xd2585k+u3sP+Xig+/ce6t5nD+R7P7tF/Zs3bpVA8DX2uh34bgLfuP8pvLQHf12D9yxr+/CXedMwhaemk4kMO9gZ3t9tT+16L6MP3+9jy5uHpzy3HG6+ObzF+WkMz4+GI+bWV4WOtL6JCHijgzeWa5qsaYPd5ZeGL+GFc9bDvjzL5RF2u+XsHXrngMCe7w0nBIOdlmfIq2X2ENm1PPpl1nPW+xI+8wt31p+Zvb+PXNhW2gF/6w3rItvI1iX37z/Qgwf3Zfv+DrbhzZs3dP36NXmOpoPnM0S/WC82daOcsiJCvty/9UyLrtkAKtCP1uB6hvXtOulIPwZFUmafrpsaGTM0pB9BXcvzMB0NEas+W9ud2G0t8H7c1SNGWH2M10pe5vBe+34NrggMer8xXEAz8+0GvBaGE3Sj7f3vOdd7v7Jv4lvOVY9/fKxnthXwF7/D7/ICX4f/myK/WPOaPdDt3N687/GNcx/9bL4wr5im1lU+h7rMtDbfOe+6pmtEyPmID3xjG9p7kvs0eK3NB/a9GPwCustcT9DB7SvWP0NbUdBiv5vuKWXonRQRjBGKlJTC+UR5lmld2tG2oq3z3hMNmb3x0+eVvOdk1+XZpu7mPmNzljb0EzkpEuNFiAGVUlb28wKbPKnxyeDi5+Qz+ZSzEmnOWTllJcBpwY+yKlFfUnD2RNmoRQaW6LM5e9Ts5Ai7+EAXyMsl8rRg/9bZudL8iljBQtm+bJy89menaEGtgzYdnXV4L9sCDv62IS0TAP5L5tHmUFcZEilRDObfQQdD9Bpl5KZBH/Qm2NQ7U/UnUzXb26qwM1KvT5uKvqXW59LFFQHFM70P/p6+xS59p5YAcGcfPP53leDiXJmYTgKylkoFWtKu4AyKqxT7HDS1uijl05Ub/11BF6269/+0ylEP4krMwzZ8hX6u2QN7Q+Yw3tVg+5r6W9fUlADwtpgk7Wp1bZYgUMBj/q9G/UXEuDqXzo/VneO3I/i7uDrQcnakbold3V0oC9tac3BfljkFcpzoLbpQELiNLit4yh2p/4prk4qyFehnr6A0r6CrqFsrEmuS+8rVUFU9UtWMVfe21fQn6g2mqoGqv62ox5BgoCr11PCvapMya5RKgP6UNTrUkvksr0g9p6sjwitn0OAKbJkLdE1Byhp5nRJ6ynMrINNe4OPUoHI5t4FUo/AqFiAlyAFR2rYtG8dG+Ds67Ep5p1XafvLcPWaEwv0Yck4uok6rBcEkG4abvloWzH2YXMF4yUDbnJg0DJ3Jp5whSIKAQATI010A/y6fDRm6MreOubbMfwVLOeWBIkLGbQMphRJlEVGeRYQkg/6V16ptBCmfVSdBj6GyhkYT2gnoAGH/giqo8RzWVqqkVK/tct+VAAAQAElEQVQgIyAbqBpF3VcmIFqNttXfuaGtm/c0uY0j8dZD9ffuKhCwebOtc47xJ3Pp8PxKrw6O9PINBywCwG/ePtPx4QvNzw/VEJAboAT6MJsDwA7+GiozLMowCNYJ5KCm/BYLMqqizJiQxR+0V9NhPl3bqiu0hs4cwpcYnnMMUAeAzbx1Sqrhy15dq2azzuSjymqBjvtme6wBRkZNADi2RmpxULf9vtqmLzUDZRRJNRgrM/fU9KBNhh8Xujw70SmB3KNXz3T04rFOn/+gi1ePNXv3XN3pO2UUYG95qV57qWpxoZYg8AX1z3B+XBy81uXRO+KVCOHlmQKnRSbImaGHmEtXQFyhCEOCl3PJd8w8ImQnkDdOH/RsLJinbDQ1HOQ65MwGmo0Db+qrw84CWVrSPT2w6JYlt7ti03G9laF8qYu1YX0FDd3W4MMtw4LPTz7QH+zg4SSPOceYd19nZ2e6xFgxjhFReD4i1MFzCx/wDBxA3e+CIJ/A12tjh1O/X6vO9AoPdH57heeJfJWWamIBzFV3Vyi3C+BMeXGqmK2guzxW6wDw7ESC5ongcaZtol22ctNSSS1B3w5IQFZiEwgr7aK8E0qcsWVQuYK/oY6SFZgvfU9FSqFl+Sv+lor8+fjj1qt7t26D0YGlKi2iBirNY5V3Ok+Nlhneq4fqmpECxZ6GU1UEfys2s1wPFLlWRJboR8zGsNp8KJIUklEraQKrBG2T9L5Mm6sjA3jdljixLjloH2K023h8/PiH8vNnr3DM2nhf4HAV/dAdSSeWUVWVNRgOSyDBB4rrBBpu376lmxx8bBwOBgMZCfPYJQcF85l5LiN/PRwWPWTMPGt+8EHAh/Tyf38cH3PYmJVxIpgNEBGKAJKBbmMFq0kxifgYxMU9f/+lH7qlSVfGXjJnH3btMDnAifLq1Qut/o+qlzqATj74GPcOfdUhT6CnBh1jg9jzv3nzpvxm/L17Pqjc110CED7ITCbbGkK3Hk6cClqUvQsdFaxnROGsIqeWRzs5TBevyZOnT7Qy2J/h2HhZAtDGzTj4MLFAd7YsjOk75lBqJ4QPS3aof0HQ5z6OGOPVh+5iHDvNF8zRsGT97VjfQIv+KcCad4D7d2qqQh2zAXRa8bzvfeNngoBOu01KWz+PnJRyVkRowZjWW+9wSjlw9eOPT/T0ydPiKHUQcsk8IpJSoUnop/88liila/lKkRRAwa8U0oL7iOAxozOXiIDmA/kbC3bS+7DzPQekf/iHf9Df/ff/rr//+38oTj+/mexDib/J+fjHH6HzK5kmk+lUXk+vX2/QlwM9hxjkXhMHMP7b3/03/be/+6/6x3/8B3377TcEsX7Uq1cvdUQdO01MP6+117wP/a2jq6pWylkCN+OuDVWNtn5yUcbnJ4V/6i00gC4tvOFxnJrGZQ04XLx8+UIvOBj6J7lMlwucJkvWKCJk+fQ6vIeclJBBg59ZZw/YL7c4MPjgbYeEX3owre7gQPch/QHBj3sE4nzv8n0cY667NR6jPwbqsafW0CKnrKDviIAkocRYeQ0pB7ikFVRJVV3Je4VlzYdQB9QsX/dxCjx8+ED+acJHn38uB4I/I/C/v7+H82yrtHHbnLNSSj+B1bgrGrXyXiUu0Cn4BLj52Ww2wxl1LuvKF+jHp8jl8+fP5DfbredM35QzuGbRcLOqJR+MaUiReJS0wiGrRm9YX053prKTw2BZHXHo8rOc1nXpN+VV/QYd6jamnfdq6yTLk18QscPavGne20bfmC5eh88+uyt/s9LrYMdxTlkVenyI09M0tI54SPDK9HPeAePbOK4sN3u7uzgr+5ICVi1SXrIqF2Uufw+lkD/wHhQw/xvKnfmQJxW6LzMX92Sb4e3bNzgonuvZU/Qbzgk7Cc45DLdr+TWtIkKmnfNum8G9gnZ105S1NT+YbqbfbRxDd3BCf0bQ2/zn+XtOLjcP2ona50DrfiKiYC7kRJ9cxu6TAq0qimv9LMgyR/OGs1VdFTptc2g2b3os0/YO8mBczKeGO+C2SS0zEw7cZT2Zj+cXEfLcrd/dt37mcrlhic40X5qOhzjWXsKXDgAbrM9sj7leRCgiPvS0noI+Kvrw0Dk/WEFXKq3yIr+6F9eHMlFeoIwRZa1MX9PZ8zM9tggsml+fv3hR1ttyYz71vrBE74g+xtTxNzoePfpc3rseINO3WE/T0uvrfkboD8uGecp0Elcgo5GSSmq06CtIPfePAQZmxWiw/viZX0TwL088f/6cYMJz+Rsq5sFTO2OwhV0npyzzrSHDuxGhiCiybp1ue8jz9LfjHOz3/0v95VdfljlYF92BB7zW+9f2cVbua4pDd2t7C34ZFB1g3nG/KSPvgMczv0eEytXxFzAuBvOr5+/5/D4I3KSckjJ9GWcHaqbTiW5iq90n+Pvll1/oK+P3+SN9hm7Yv7anbZ6PxiP1Bj1Zv1fIWEbn5hz0Y0ikSQmc+KjYYKYmstNhBxkiSW7XNDXzygIFzRcznZ2e6PDdKx28fMqZ6YnO3rzgDHRIsPJCPez0AXbckPFGdaMB+4L5pse5q8cZrDfaUn9roh6Qh2MtU605tLjkLHHOWeOEdXqHo+wV+9lzAr9Pf/xBT3/8Xs9JXz77kYDsC10gG3Oc0XOCYPOzC82xS8t5kXOjefJigcOVufa2x9q9c1M3CQDv37utXQJaewTDtpBR00TBtPlDog7Zu6Qv/yT00btDHb050LtXb/Tm+Su9fflaBwSZL21fNQPFeKKGwM4QJ36B3X2NcOKPcNAPJlP1xluqsA+iqtRBXNMyR8tpYakK2cichep2oQo8M/tQ63MWe/gxwa6Dx0909OS5zl680eyAc9DZpYIgcLAu+oNXx5MNkP3/6sd4/DEE/uDz32/0B6pGBDzdEBhril1ne/P4+EiHh0eyjrT98/btW+y+l3rOnu6Xkfwy1XfffY9d952++ebbAnao+xcDbCc6eOw2h/CW21sHz9AXC9bIurvlfNCWPW+FVEpCHgJIa8iKBERSrCElnkdoczmXUlrJFLLR894PnwxwdNqe9L3tgOx+FKiFTkv4csZ5/MqBNc52tuvOHayBZzzvU5zJZwaf93k+4zy+BM/IudBoMBhqCD9uObDF3r+zt1d0wwBbwXo3I6cZu61h7/V5ZrLZ76jn4JQDMt73bGsYnL9x/YZsQztIZpus6PKdHe1Mp5pgp9gmHHE2GjC3Mif2wpyTEnRhUsxpIZ8nZ/C+z2a2YU+Zj+lu+r9h7d4Q4FjBG70hMGy79g1lXiPDu7fIJwEQBx6OCFj5J2lP0Amnp2f41891CS08RovdIS6PXdeNjE8fetsmG4/H2JPbmkAb6/AdArbek3adMh+nLtshX9Lp7vqb0B9SP3Nbf+OyAHuB6+6iC3bRC059P6VtqfdRukN+Mplqm/En6EOnnwAB4i1gPN7WVoEt0hWMWdMx+I9GY3kPHQ1HGjCvXtNTxXrWVYMt1deQ9fcZvWF9K/RRSlkRoUhJKf88ZOqklJQ3ac7yvSGCtpHo42OgTAGVV2BV1cGD5sMl9De03Nt21Ep8qB2K+ABeH/efcwX+hpoUyLUyeBt382tTN0XuG+bzKfSY70CF36HFcDjWGBptcaYxDQ3b0Nj03mGN9lif/fIT4eblG+XlvmsE/B30vYnvwwHcO3fu6i7njrsO9gIuu+Vv8QK2a4os4B+4zf1t7Gvbqy4v35rnfLTHnmDZ8Fi7BJWnrPd0sqOpx0e+9hnPcuR0n/q7yKdhCr8ZJuxT28jjBJmakJ+QbjMfy2kfv0yPtTZNTB/TzrQtdEdnzNFbRb7WfsFT9srjk2MdoyctLyfkHbQ9IdD4HpCfE8Cy5HOx6znvdm5fgP3Z7exfdP9LfPodCx4RMg5eE8vWBF2whz/2OvvtTWhk2tzG9jP9nNqGKn6mGzeLLvG8PdcyN+uNzdzWvCcuj9PCT23RxS12dacWW6VlfD9b2U6Crzbwgb82hRHrMutmQ05KOb/nsaqG9z4GeC+lJFHXrOtxzM9L2wLM3fi4XKH3V7nnrgNX6yDvI07n1nesxzm62sHfc4K/l9gu3muc9zqY5rZX36Dznj59WvwZtv/9QnDRi+hGnwXecM5yvXfYDe8os950AN/7RUanW8/5HGIwTS0Hpu8EPvK9nzv1WrmO+cjzjFjtO56X+zJ4//Na2/dnfM/Q1fb1eUyD856D5+i1sCxbjg2WW/cLOQqJnI+A5tAzoGtiPKf54zVw3gDtK6cpK5NW1g2kzn+AVJ5ZBjzvD+W0gQ45Za3GZIEYixs+lNFPynnVln6z8ykpZSBlGSdDIp9c/j5N2tznnFUnQxBEbIVxTHDuitjIua6wkWf4QK8MR4eaHx+qRdaCvbvChm7g4RofdoVdaNswRSdDcC8AzpaDpG1Ijp1svv27zNIyB3GPDSS1NcBc2yrhb66Uvfdi/w92dzQEeqx5jd5IA/zRxH/8K6jLSFoiN0ts0XZ2ib/9FDjR8vxQi/MDtRcH6q6O1c2JaxB8DGI9Cds+aVHs2EyMI6uTgVFlCO5XIDnljzP69Ooo7ijq1DHnAurUFpA68ErsX1VvoD5+kyH733CbeWzvqz/eVzPcU+5PpDxSlwbU72FSYGcvQ1q0CuyfjnOELk4J/h6pvYTuBoK/Wp4QJzgH50tgBs5zeU6BDklAgFbqAvyALinIM4CRAt8A+FBHG+D2D38Sj6oCoUYRPUXuK+WBMgHgprel3mCi3pDzAtD0txX1lrroM58Gfuqp6mpVbSihz6ME6U+1ZC6rAPA7LQkAt4sTRXtR5pHgG/NShppJS+a3VKgDWjGJAr4nUz4dfw0K/np6QFLwF6AIRFgYlFhRdiBRFJ/vgRYG9r0VhZWihcLCXteNDM5HwBaFyRbF6HMb12dcBc9yTnK9jACu0qycklLOiogPoNVVcHKWPp38qWD8DExIQaOIEB9gk1IIodyt6xnHleJbgvdSvneNZNzWELFqK4X0M8Bj/fHr/WxKtYiP+5HKrbjW1YwXd+Xj/Aq45XnBWyytGdYpS6+A9pGlqKSEgKiCJQDybQVD9obyAbziMNvf2dd4/6b6HGrbZqiTWas3R2d69fZIz1++1dOnz3HyvNAximzBoSjDME2V1eSkGroFh1phcASH2oA3gpECJiyMtU4jpHJPW8GoHeUtSqSlbUu7JWk5bPmtNMaYAVcI8oLypteox4Elk4rNuWPsDgOwI/iyrGu1Ta0aRTHCqOtjYPUmU40xsMYYUnW/r7pXazTqYyj3Neg3CH+r2eWpjnFivHnxtDgyTslf+aedCfD6W726OlegGCsUZIVyqA3gmVHecXWhlsDx1eE7nRBQOnz+VKeky5MD9agzSFIsr9TOr9QR/OSPTLMaxV1Ds0xKFS1xWMwxCrzBppQ0xHD1Jr2F4dowrzm0KBsrB8CaeXsTd52cslrkb075FQbFjD781p35O2c/azH0jktwyUaCjTkbWbA+owAAEABJREFUce5rAT1dp66gG2s1R2F6bVxmEJf7POQg/BIHpA1Clw/ZVHq9Xjm4ecO3oeL+avAccxCxEdE0lZInxvp30MHzNi+IAG7XoXRjDs+0BNhaNs6FgrKOwO/y6kTLqxO1s2OUmuFEi8tj4FTRXq3aVJ0a+jYdE7wT8I5Yk4D5A74PeH6Vhkrqso8BuXC5KFsBnVEmFL1oK+cLSIiUVPIhOTWBhCwBHUHmFq5foNT9E8/z6GsRAy3UJwjc15JNKeqx6sEUmKhGsVf9LWUUfm5GigoatglboUO3dEzBYyRGyQrkNYI847n0Y9BPLj/7uKhlLS8wLl6/foVz4xv9I0Gx7wmOHRKgiwj1kIOu7Rh3Iettt/W6jkZj+cDyGQ52B3psnO9wAO6x1mAny+TG6JvDOw4UTZErH3ybpilBFBujz+1wxWl3gPNuBj9WOcuQqyzzdkoh0CigNYWNwz8L8c/WKBU21TYpbAFtW11hYB8Q6HUgz4FfO3pMkwuMb+uc0hh8LIOeq/EcYnjYweug04MHD+Vgyn2CX3a4TjiEDZAFz72q6jI392H6L9kjLV/ua4Zc2lAuckQg5IfHj/Ud6/GUwIidGZYfH6hMWzttFj5M0L5FritkfTqdMu4D/eY3v9avf/1r+Wdlr3FI9Lg2sh349VxTJPioXa/rUh0TN7jOT8Hr2Qnqu47T9+BSyrn/6cdPPNaSA0/FPt2ggyOivGBix5p/Xs/fpPCB5Yp1p2u1y66A8VBnLH8KUqz/iQE66gTzcFlX7nkekudmaBnbdLKzxz9v9BJ6fv/dd/rf//f/rL/9278t3/p9/uyZzM8pZ/lb6qb1P/7jP+oJgT0frgL+28EY/tWvfqW/+Iu/kNfXB6b/+l//q/72f/vf9F/+y38pcnOCwR4R6iMvBs/XsmC616yL0xF70Wg8KoFPP085yVfHZEDf2QLOr8qcW9F3lSuP/0V/zF8z9L31tfMG5xc4zg0zaG+9XNbkd7/Ts2dP2QNOyhjG37ibPoaUksIQoYgoPOP1jYjiXBlvjbWHM8KHduuFu3fvlsCCZeABgeBHjx7qEQFG39/kcL8LXb03DXBK1E2tnJIS9PbgHXqptZ4OFX1Qs1/00BsOYkxwbtjxcQfnyUP6+/LLL/X111/pK9LPCfzev39ft+jfb8Ob5tY9ZU3qRpY9z+X3oSpz8nxMF8uk+dDzzeiinDI6bQFtjsuLGL/75ptyyH716rX8skaLjqQDo45cLd/rSsl0kgSNIpIiuFeohWHnyK15/wQny2sO7pbrAYctvzjy9Vdf6Q5BQs/Zete4jNAvdvzsYaNMJhNsk6FG7KHOe17+yS+vox3T79DfVzh/gzH7OPj2CIJfwwE7xFZIOavQEzuojMc4//E//kf9zd/8jUzL3b0dnjcao+P9jeBf/fJX+rM/+19kx5XXaQHe5qGWNRKXefM9hPmVP3xcxuP3H8+hZU2XyKXbe16lNnVNb/8ayTv2gR/ReX573XPx/w1lu8JtzX85J2XwN1iveF1ycllVeHCIjrUtZMeQZdU0ND+YTx49eqQv4A+n9+/f0+07t2RntWlY4TQwrVbIfoy5850CGTWuH8A1O/9RRKiCR/qDvry/rfgf3r97p9DsGgE/4+I90mObxk5977XrozMSczA9zXvi8r3nbOD2D34iwAxeMu+8IKhqnWrHj/XdiR0HPPfcTC/36Y4iILgAUv66SL59D/rj12rWpgRjU9X3H0OLLHgeXl/z2U0CaH+O7vzrv/5rff2LXxQdadyM1w3ktPAVsmnc/y/06j/99nfFBm16daHfI9bM+td9/Po3v9Ff/frX+uKLz7V/7Zoa7I2W+bfw4opWxiQUsYGVzIEmH7QqdUs9qkVQB32T2Z9SynIfDpS8fftOT358Iv/86/fsva9fv9bFxYXolHWuCmR4MLFm4ooI5KUuQYKm15T5jbe2ZB3l/27BQeBfsn98/YtfFv1nx6+f7cMX15iD92fz6xb2u53x7ptu0a8tXNcpuEmMERHiU8DUX81jNSffU+39pyPn5zxVg1N0Z2cq89sjgr2//OUv5V8FMR9aR++gs0dbY9l+GQz76pXgb6OMTKS6Is1K8HdmzhXOoop8SqEkYTNLEA5YFkjY1zVIDuqsIdALqePcc+6X6H74Ts+++Z1eP/1RF0cHqqnrgO+A/pqUlWjHhBUpqc+esDWdaGLcplNVyHULPjPW7whH4tMXz/Xd4x/0DevzW/jFL1/9wz/8vf7pf/yjfvjuWz1n/37J+crfAn7y/Xf6/rf/pG/Z159+851O0LViTxzVPW1D8xF9z9kP33F2cd+LFOptjwnO7qgPDqPdqa4TvL9jnYFM38Jx7/XzXrTgLPaO/h7/8IN+IED4GHyePv5RrzkD+Seil3Yu5VpVv696OFKDDm/Q2T3OnUPmtU0weHrthiY49Uc+g47GyqxXBz3Mj8vZQhyeVEOYQYYu0KaRCAIvgLky9mKL0/D8zWu9/eGxXn37rQ6fPNUFepRoFo6gpTK2YUbvJoPPQAUKh9DTJiX7k4+f/KTo3/nWI/4h8NB+5vSPgTne9TYA/0G7Dr5xK59fe70e8lr5FtLOZZvb+88SHrCcWzcdEhR+Q+DwBTbjc4LBtov8bSnr1u++/a7oBv9U9Des+Sog/Bjb6ZmsK7xnHRMQsbP+8uKyjOH+vZ4rNAIZDqX4eQj27GCdC5C3LZu4zznLMln0FXnRno/oTRH8pU7KmbnV8j5oO2l7a4v8AJ2V0SddsWHOCfwewOsOiDo1vMNeMBxSfujAKHuH95Rz9J5tFNOvB19uEQybTne0S5DK+st2xZRz3WQ61RTw3rsFD4/g9SHgM773OOu3GwR1/F81+IWs+34x9rN7us/56D5ydR+bzecm66gbN25oDxvH9tuYvgbITlM3yikr+FdWlOU1Tl3bcmZoVzYXZyHL4xyb9grb55JgrvW55+szwDv0ul/secl58xl2v3V8OV9xJvAaOtD/GBl6xlnLZ4U3r9/I9DAd3FexWbB9YCd5Paq6lm1X27Cm8xYybTANJgRnp5OpPG/PpQA22C7zct76wzbBDQJZtoU95+vXrpdfaHIb/7cCO9B1BbvYFZ/CdLqrKfrCgckPMFkFhRnXa7KLX2sX/blDEHGHs3lpw9p5PbbBbwe/3T565xr65xpju47X03b13c/uyqlx8x5lnHfclnbbzPNnAbt8+yMwXQzmgQ2MWE/bsQbzxxDdO8DmNbjMz73mPwXTdcr4U2jyU9hlbvucca+VwOx1lZT5XGde17F5ra+9z/lM8lMw3z3grG577NGjz/X5519gI36pL7/4Sl9++RV2xpd6RNnnj76Qnz988EgP7z/UgwcP5Lb3Pruvu3fvAXd1h8Cvv8V7m3PJTYLB16/fxAa4RvB/r6zVNrJjGI22NBpuacv30NPpFjTdKsH6bTnd3p5qhzXevFRbXp5grXZ39rSzs8scr3EWvSavm9dnn/mXNYI+pqNltQC6rgGsNzpsJPNwedkJufZ/G7XSdYeyLnjDPua0BAcJEDrvslevXpWXYl6yp1m/uewNgUS/vHeA3rCMHOHjPSZIbFk588sU7NE+P5/jW7rEl1J0LPuQ5abP3m4+mU6nmu5M5fO1+f8zeM4v+z3C3vPLc/cf3C90vYmNeAsb0rRwuwH8UjeNLH+2IcW1sOyjvxf4mt7rWuzQoiMssAWoGFJErGGV50ZS8AlFACmQb1LyqeSTUk7KGf2bgFyVfEpJviJWdSM+pKgntey3toGXnHcW6I0FuNlX5CB72QvAyfU24L4M3iM8B5/NTUPT9BR97PXyWWiG7eJ1vES/ef28Xi+w/b03lReTCAB7nRyEX0AT4+n677AJvJZeV5+1PJaf+RzlM4h1ltfh+vXr8NiOxtgp5qUt9hDrDN+7XoYObuu+jafvDZ6Tywwez7gaPAfjaP4x7xzjK3F5y/pEhIwDmxOfTgG9qypD30pOvb7u23USz7wnpoDOKcmp98acyBvAK6eknJJSTnK7nDL5FeSUlAw5y/JQOU2ZMkNSJp83ZaQRjFMgUSepPKN8la54wG1ScntDUspJkQyreeVE2RpySqpSyPZxL2c1IVXwRWDDLc/P5KDvBfuv4QpZmp3iyz7Dlz2/wI5bqBedejmKP5tu4NVOihYuwn/HX++Lok9if3Lw17FNp23q1CaeAorQCj/sAfBuwXcJvVv2soYzwIj9aQtdMkbHDNBPuT+UcrPuvWONluy3M2IQl1rOzvC7nxEsPQVOCnRXZ9LsXInAY8J/n7Hxs5ZKaiVDrFPn1716DnKe+XVAyXPPaLThrwWi5IK/a7D/HejwAbaeXLAeVU/NYEuDLXh355rGwGCyp2Y0Ve6PFDzvUiUySpHlnkS8oQPXdnZR8F86jnN5pOXFicpcFszFXzgTtjbzyFrgzTcwp64tfUDekga40LnEXSiVv3IZy8RHzKSAyvVpyeqO8zT1O89LlbqopWik3JOqgaIeMo/tMp/eaEfNkHk1Y5731bZZy0Wn1IpzVQcs4S1wXlxKs1NiIsfAEXM8VjeHp5bnzGOmnOZgugBXQ0vaAQzL+oANed938pq8xz+4B/irDSRvLl3LbQe4ekk7RYSCe3HfwuxWGB0bkYsiQhGhnLNWwp6VEBIPZuWwUZ7tur4UPA/qV6pQwhvl4PZuFxGKWIE2F+N6bEPnso/uffuzsKmzeUifdLy+i1VKZ5tq3mRa5t6C5wZcFhE0SwVSguHKvZu7XJT/PoiLap88U1BYPizBelzTqBTxZ1U/FBG+AzYfKjtbFou2LFdRCL6nKrxGCT3RrgNUyvhT8qQuiCQBHfi3VgR1AyM2SmzAveFAQ5TGEKd2H8eHoMHV2YVOj091enACnOri+ALGWyLjoSoq5VQrpUqivy6S2jV0EeRDXYCPuEgTQImSOpi1AxugaxUolbZbqG3nWhJoXQDeVJcIs8EqsavAm6Bth5NzCW5zjKAFBwk8pspbCA4Qg22pN0bGRqp62+r3dzDMdoGxBk1Wv1qgpK8QJJTa1YFmx68I3D7R0csfdfya4K2/yXt6pPnlhRyUbTnstwQxumWoBQTEkrkgmOVt7Ku5Og6ELQ7fGQbWJYbV5auXmhF86w7fKs6PVS8uVImgp66YM2PHQv72a51bVaxbUgsdWuUcsgNiPN7SaDSS35avUeI5Z+gD4TopIlTlSj3Wqq4rBQTd8GeLUQJZeZ7pq4LGIhY/l42Mo8ND+WdajjkI2olxwmH2mAOxn804XHlzL3KMACTkNackX+57gcGxBJzveN62Sw7AM805kM3Y6PwTtaK8Btce61KzTm4eglCsKVgopSU4tcrMPaF4I66U4pJ5Xaprz6D1MbieaLEwnMIDZ9D7HH5AibfUQWGLzScgfrDhfAxi0gENtYYo950+pCIfQCoglLHkfOZ+BeoqGaJb3/PErQqEpOBP+FlFFnlRX5GG6hNpsRgAABAASURBVGKkRYw1jy3N05YWeVttNZXqHeXejuoBAA/WvYlyva2UR0oxUKjHeLiAWla/DbXgVEAJ9FYg1jmKXKUys/KWVtdRF7BeQm68HiCnAD2vz+XlpXz4f/bseQlm/MDh18EDH5avWKuIVPijdT/Itu99mLAxuI/j0kEWO3D9xuoYHqwqjAp1rMeSv1JEyGMm+uk1PXnNPa6dLIfwmI1Cp34z9BJjtqNVghkM4oqI0kdEcCfy4uo+BdpAnJ+UcVvKRZv4AAr56kwLaNIxp465deTNz+bNS2TZRrUPNjZWbUjbYPY37WezK7XwM5OSUUr8SYnVQa/4oH6bQ8pDDoYPCXTZyXH79m0OgPsaoyN7yOB7g5N2kmkj+muRj0VxQtlQNj1sKBdn05Mf9SPORH9D9tXLVzqyPOK8ubi40hzH4BIZ9tpUVa1tDpLXOfTeuXNH98HBh6jPCM77cNXrwX/yWKwLc2ZoGcrcPX9ISuJprUAq1Fs9J1+ee3XI86SUk1Kt/PW919XgsqDzCP4aKDBtL9F7ZW7oPPNY+TkiHDLn5xfqwClSkqhvoKV8OTVIIW3g4w1C4ANuNFdHuUGk7ivnLPORcfIh9B0OaL8Z60OSD0sH8N8l/O+2rme9Zn70eh8dHRde3b+2iyNqVzs7U20TwK+bSuaDZziP7Pz7FseRfw7chzOvQ11V6rHP9IGy3nWljExEhAI+yeBkh4e//eAD7a1bt+h/Tz7Q+pmCekCiLlNbfUIK/umnV1DwEUSE+KwLSdafzvSBv1vzrVhDCsw3BlcxfSzrB+xHz58/l+E1+9Hh4WEJerQQKNGxaZRTVgHmmZlLuAP6C4U8d8/bjhs7rxzUuMFB0jriDs7zzwgG++fIDXbG3IVPb+EkuVF+umtXdvZtcdD0XjayXQGMcA6NOYRu41TyGuwRMN7Qzo7Dhw8fyAFlp+b5u/D7bWh6jcCK+xvS3uvRYLNUrEWBgnullLKsl4z7ehrwEMSCRr7fQMf8zRunHMTe4ezwTwo+R1+ah8wv5i3zd0SUJu7BNLNMlAL+QHX+8klB74ZO5peWdfFean1o+vvA7m52cOI4cOQ5XoeG3udpXT4ZunseTVOrYl49ZHsM3SrmZ0eBdVeHfuv1Gm1oN51O0UPXCq9VzH+BsySzX4yxHezwu4Weuovz5Ro6vUFP2Xl6iK4pB/XLmTJ1+wQ3IyV0e1uC20vo4rmKtdfmWpFALirPPJlPAHmVoSvz75g/t+8/C+yG8/Nzmc6m79MnT/SUQI5fwjEuprNxySmV9YsIRRgSqcsSfFgXW8h85H1qFweoaWhZM8/dhUesm+/jXHLqb2reunmj0GaCjHsfG+CgMi/XNTRm7qmMl5TJ1+jaHvJtR4jHGL/nzx1ovK/r6GDDDRyPdu6aHw0e3/vBHfjeDi077MzX7strGgFfIEsdEBHMz3MK+XLZBnxvfJwuWMdCL2T31avXstP6NU5rByDMl34ekeQ1j1j1JS739eH2QzmPfvLxM/DSKtU6DacfOlC51vcdvNcC4n6ADF/HmW+aG67By5bxIbbCFjLtZzeR18FwhK651GPW+7e/+62+/+F7vSKgZT40z/Ww4SfTCQ7P64XGk8kEm3esQjv4OcI4wlcrpgOdAEy/FZheAR0kl68gwqlLQuU5a+yxlvBkkcfDA/kb/tb1/raynZ2WL7905WFSTko5K5V2oSAfserL62neMW/YKet1v0/A4+HDh3rw6JE+I9hhethhfItg4s2iB6/jzN1nr9nRBNoUPoR+5kPLpPurkXGvpftfATgwfkav+L5ir3Ed64Z+kf8Rzucd3bp1Q/cIsnxO8PeLL3Bk42C9Bw63cKz6JyG34OEB8t3QpqobJdO0zpKBPEagyvyYY0IGcsqqUqUqSKFpZs/NEKWW1AOXUQ6NktTMZwqfj16/1OWzH3X+9LHOCL4sOB9q3tF9o6Y3UI0O83lS9N1m7FfmkZDBBr02nG7LMNgaqRn2lHpZM811xFnpzdtXevHsqZ6hI14QtHmLbXHKvjVHh7ScU1o7SrErL7GZTg8OdfDild4R0Dt+9VZn6PJL8JhxXp2t7akW/BvoMIbXxjtT9Rm7Hg9Uj4cFh+m1PV2HX69Dtyk6OkODk6MTgr3I3vMXyN8LvUX+fE5CjDVg/zGvbnM+HvYb5hvsMa0WnFNbrPTEPBt4e8DzEfbb1vYUvt5Gf42UVInjrVrOjloGQdykCru/ht41tK6QMTsPK5zKaXap5dmxzg8251PT+ZlmnE8Dx3GPdehRr+acnBk7d0v6b+mJjrS5nO/Ynzb3/7+eej5ShJTgSc/M+aZXY28N1LDPudx78AaW2EhzAvre730OOMcpa9vuiLPvu3cH5SeinxMM9i/xfEeg37+0Yfjmd9/oe+5tW1pfvITH/ZPS3sdss9tmtJ4u51/2uJa9M8S/lBRBagDH4D7lrMoAb2RSQ8qJOWSlSNT3nEKhzRWKCLmO61oHWEd4fr1+X4amnL0auTwxRkQUZdnCpC36bgFOtkM8b9uCtosvCNxcECRy3jBDljrqB3h6jLquVLM/ej/0uDmDI/0G/acCWS5znc1e6f3Oto11TrEPCQjfRJ6sH28TNPOLb94fC2CT+EUZ66ibyNt16to+sT7dxTk9mWyr6Mj+QD3W0nPLKYmZqYO+S/jd5znT3Gtp8HpaNu3POCJgdYiOP+Bc8JZg1mt0xxvg9evXJYjvs5/BL90esPZ++ddnQp+NbRsfcUZwP+7PLwvPoU/xAeHj7KCpTCvo4bU0DeqmAc+e+rYd0G3eA00P65EC06mmG5hMNQGmgIOuK5iWvcH022H+TqfooAkwJTDq+g4abrM3Glw2pT+Xux+nEz9Dz2xvrfq3bbRPUHEfe9kvwpXg9C42DHu2bRfT/Dp2zAqusfd+gL29a9hMK9glv7t7jWD3PmX7pHufwN7efil3avvd6aewR9/7wDX2wOslXeF1TfvYpLYbVjjckL9pu4JbunHjlm4CTg3mk5vspQXgK/PWLfbXPwrUt23mNk4NN2lTgGc3CdDblrNNd40A8z70KrhDp72d/fU8V+kO6zJdr8d0sqNtaL1FYLe8HDDewh7f0hBbZ9gf4rsbauT8YKQBPGz/Xa/pFx7psR/26kYNPNOHXwbIsWWoR77wEnty4fdcIWNZEQl59t4i2a/nlyCKHF9dyuduv1Duc8Exe8ERdr152Lz8joDgO87gb9++lQO6hd/J+5n5fQWHcv132JgF2DcPkBv3Y/53sNdyZR2xQOZCoZxS0TVN3cDvfQ3g99F4LPOjzxum5XXzGHJ9E7hhGnN/0/Qu9zdWth584zbmZ9tSQ/ZT06ZG91i3FH3IeOLq2A9b5N5yx60ijIkUErD5G+s8ZX5uupWUcvRa0Vs5KwPFzoHOeU3jnLJSTso5A6s0paQI6C7ojrwXffo+ZYdHD7SA9xWnBXjeAQv0hPca640ZtsqV7RR8JDP7Sbm/5P4c34htToPX0OBz0Dt0ls9Hzwj0Pn3yFN/dYz1e+4msr7zm7s91vUab+wv688swtqsr1mYL/hzBlwMC6uYv09f0tl7Yxgb1+aaBBzdQ17U2c2bKKvNhfhHQDyjzYi+5xK9yjg1mfM13ButLwxm2mOdrPg06iUj+uwL6cJkUSuv1yDmRz8Aqzcn5XPbIvF6blHgWa3C+APVYq5SzMpByVtqsJ2nK3K+hPGe/TRV9JJc7TfJeFu43pdJHzpa3irFJXc/PPgLXp5EMbhcRCs8jpIxllSVsuE4NNLM91rDOiT22w7ewIOB7dXSgq8N3ujo50PwM3/bludr5Jcw1V4qlUmqVU0efdJSAAPhgftN7KwdPHd9xWgAbs8P/3Qq/HyBkRMgIXSlhS0ZUihp7n/X3N3177BdDzssD9pPeeKIaPVXnnhI+ZyHbBHIkgoft1bGWBEnnBEtnZ0e6cqDa/zUJPuMOWzPWdmaFnYkVq6TOWKqLTu7KODr1fQF1WqVtqSdxr1XeLaXgjl7AueuyogVv++BVS/jGU+orVyPOEVP1hrvqja+pP7kO7JPfVj3sK/dqpTopZcm0DM4Q0V5JBEKXVyeaXRzo8uytLs/fAAdaUNYtLpWQ00xMJ7cdNvgKEvLLMgiMCgT4FtqCpXjmW0MHvowGjgHwKZNZzc1/PWemJqd+ZGiDugGSrE2XCLzngbp6KPXHisFEabCt1F9Db6TcDFWxRpk2RAjgr3mJVyX/CipzaC9ZqxLMPlU7O1M3P4d+F0rESJIu4ctLULgAuZkEY6x4ySsgz0YFT4n0j0OyMuhgMM+f+nxCKaWyEVQIXETSEoe1jU0plBEmP19BVmJlEvXF1badWozxDkHxsBGhiKBOKOf/N3Xv9e1IcqR5fuYeEQCuFql16SJZJPvMLk/P/v8v/TD7wG6KYbGqMrNSq6sVVMT+Pg8gVRXZvdM8c3riwuAeHi7Mzc3Mzc0A3Awk8gugPKJ/HtGnWlwm6Pvgxfn4flH1XcIElnVcGH4DnBqMT0edouzBrytzRvhK2nkIagt8DUEaBdeI0H/scr0PwXduy7BOCjhvKDcKRRj6u/IevC+gzIe8F1ekhpJP3BhIOtob5IfknQbsrYDNU1bHenWsY0vasgZwnaLOqpq63+BXVzTCQMkpSVMUzqRV3dYapoEaoFKtQGi7NuAD6ETfqa6Vm4Z+ark/0dY4RBLDhlKoQI6OFIAlAxDKLDSDRwgAtxP6m0D3qYSyq5qMEhio4mA9y6EL+powzmw0VIcRUmGgjTDkVi9d1WBrV1NwO4X32xiqqtdVoUzqyBpWoabzwfq1zvaeaP/pD3rx8M96/uDP2nt2XxeHL9Edh+omCI+VIzwLtuCReuDQPp+2mo/nml/M1I1nCg4JCYdqnCF0pwgjh5Apjq5znBgHD+/r5MVj1fNzrdStmjxVFWMEdYKQTlQx38y8TYumShiPKzgbL+sahtMKhmSwbj7wdMiYD0R2GttwrDKt2JRbnIUCR9eLCNUYUTYuy0/9sAY2RrxxTzBAbCTY6Ds5PtEYpb7PAcjfxnmCweGfDRmzwTNJWStYRlvkwPc5Ja1DYx/U1nDyTdzWP7n0eq/0U7MONioMOSXNwWvGhmFo2TSia8U+DG7QvjGOUkrQjqDulI1nMmazYeMZA5PJIe1Rai10ZJ2EW8h1qzxXBhRTzeZjzecTpj2FOnOgVcBLPYi8oVN4IoDTQKhCoiyAVEBdZq4JqADnnS4hKbrQuyuRTbTLiqjBH17MVtLrirzOCq5pEuuaVlvqmh2lFTap9ata2biu4epl5GlDuVqj3Yh+BmrZ7ObzjGFPn1GVPukIbJNaxi2kF89SVqpqHmVRiWct85/jbOphPpvTx1wpQv6bs7F5XX/44b7+9Kc/yd96tFHp9bYernIlr60dAx00STmpbhptbm7pBk5sBxcd/F1b25Do045RfxPugjW3wdugC1bhhVWcWz64dGDsA8hoOYlLAAAQAElEQVRTHCjmIx86bCAaj5QSslcV3Fxvjjy16H9xRQTd98DtBy8e8UxvQaHF1ZU0IugzKZs2keSrg2CmxQxHzxz+s1y00GI2neKEPtMhDkQ7cZ7gVLQz4IgD0wVBYdOgbipVMKiHCXg1p4UcXrqkz3Cq+n+O+ts1/hTxdQ6gmzgpPPfE+C0ouY8OOhSgveXG++EEvXCGcb7H4eoJMman0l/+8q0e3H+w+FbBax3ghDo+PgXHsabg7b1UrH8SOGDEf/LJp/LYX37Rf3PQB6aIkOW6/3AMvA+BIsAeXLx/RQpFLOgCcSjmvX8530PBFn7qCpSnUd7l537zvObQ0PPxfdBvzklN3SjnTND0RA76/hVH2Xfff4+D5TXzOC/9MYWi0aUodVPKishKkRRKEu/BQD2ExP0SYEvNZ63mGGjiisUzt63qWoPFwTnT5/hirJc4eI5w2F7mEP/VV1/rl7/6Rtc4cI7ReS8IsPv5hCD/7qUd/eqbX+n//t3v9NXXX2ltfa20/f3vf69/+Zd/kf9vsA/HKSVZl5nW1rm+Bw1FgAnPTJcZcmf6T9BzlqXRcKC7ON/9bbb/9n/9t9L/lauXtcL+mXNSol2GZilluqKf0pdTVE/0IFKVN2eCXKi/lml/5/eIUKY/g7iME4koprMOGTe0msFTFxxGrN+fEIh5gF6wzj/lcGJ57ljY8LrC/zV6xvStnNK39xj3n1MuY1nPe1/Z5IDpT23bgXKNQ77hKvuV96yb6JB7BCXuAncIPt4iSOxA3FUCwt4//H9w/b+dHDy7feum7jhwR9170O6Lzz+T/3elv8F2j0Ceg3iuv729VdZqhcDJiP3e4HXJ7Jc5p4JbVVUy/sYVtirBzCIjHMZmrFVKWZ5bSslkktfNDhF/EOP+Dz/I3xDxN23NT0GNRH2SnpcRcvNkREDfEG9vwWOZ9qaj81pcwTgzZOcEOvv/aFn/Zvq0k/MeAaOvvv5a1iXG2wdpO2mOcD5ewLMdOiTlKI6ilFLZY13v2rUb+gR98Mkn93QHmjngfg3nig/3HtZ7fI1s+qB/h8DUJfTXmPk/f/FC5RsxOLPvA/4frX/44x/0xz/+Uf6WnfcH49kxSY8TkdwdwFx5X77K/Fz0MYgCvwqEImLRpE/pFn7sbekJ+DjY/h0649tv/yo71+2Q9jxjMW6p7zf3QhdlXPKmad00C7t0VQ46eu47uzs4Ind0FWeyafIJ9PU3gj9ffHP8zp3b6IOrugw9XH9tdU1DdIj5xTBkT1vBCbWxsYHjz/1clfn4zp07/QcR7n0i8+zW1iZjrsnpDZyJ/raI61xD17hf92EZiQiZlkVvgndGllzulFtFMCkyH9dZPh/j4PP/ojSNfvzxR73BTrtAz5kkKWVZLt2F7+mmvNyXoYVXUQBS8HKlvwMRoYhwxbdgWve8TG7xSKRz9ldKNEQGr924Ln/z9Q4ympnbGxyOL3Gwj7ANXf7ll1/h1N4pP73pX1ww/73BIWl5O2C/e4PT8eWrl3r67Jn2mNsZ+7D7eMwe6QCx7z1WRqZTTuAmrlDEx5AoS0opA06DesyexqZNZ1qQT8EzIIJ1ocw8eAgez54+xcH2o7w3H2Czz9CVhcfYYyrA/bbYK8s90PRNyKNlxI7dlZVVbW5uFqfmXfSXf6nAc7fNcId76y/z0S10onXdTfTdDfSh9WbRadDLOm0FR6pt+iF7yHDQyLqtYfwGXnd+BZ23xj6ywX7lX1dwv9aT3/z6G/0asH3wKQFo8+H21pZW4OUh/G092dBfzllKkMaQk6KuAMrQ+V2GJtAGQiqR1rnWIDeqlFQr1KTQqMpab2qt025oehzt65jA7+GD73X26IFi/41G2FkbVa01Ar+DeqimGqhqhkrNQGIe/ibC8teZgqBptTrScGNNw+1NrexsanVrDVt5pMGoYUdqsSNOcdycqKPfFfrd3djQtZ1dXcN5fGlrWzs44LeBjdGKGvDsCPgev3zNOe6RHvzlr/r+z3/RY+ysMWeand1d3YU+d9lfttmT67VVxWiAnc7pKwSOjdZ3trW1u60R/VnWXqAzX718pWPsinP6tmNzDXvsOnJv/XLvk7u6SoBldTjQfDrWyfGB9qHDwdGBTuHn8WzKmSBUD4Zaod0ajreBv63AWbmdhaJNnAETKXnsnMDeSewXFee8qp2pIkpcA4NuqgFOHV0c6+z1M+09eaDDxw81fv1CNY7EAeerChskk9Zqldk7WFHJhhWU7GVZXN0CSP5Lvpb4/TS13BmQ7II5YqyEHJqvc4aO5C2PttnqGm4Il2VFhCy7BpkWdN0h/15L2z6237z3HCL7thGfo4+8H/n/K3777V/kD6z8+ONDPXjwUA8fPCh7lc8QLwgEu773bOs07+8X8Nmc840RtBwFchPB2kbCPkmqkCHvAQ34OfV9ThkcwQxlZb3dsXZeL5op0T7lTNuqtM3kU0rsKypz8tkmJJ5ViNcAvh3JPzvvQKrtrG38Id7PTJMR+mXAHme9FZFopXJmnHFW8l7jX75xMMLnONsgh5yN/G9qDo+Oyq/nuPwUv4bPS1Ps6Dn2VMd+4I4iQillbC/j0RQ81tBrm8ircfCe6335BoHf27du6x57qT+s8jV2uvXWN7/6lb755hs5/9nnn+sudst1bBrbLltb2H30NUCGmrqGFlkso6ynbXPP0A3iyjmBQ1I2zcCHl4Jy4zhHprzO9lmcn50hp8c6Yn4OkHkdvZ5PCbY8fvSorK+/8f8ja2170GUOxvjDoK/RBbahfT44Yu8oQRgCbw6UmYcmnPWMl3krImR8rbtNd+viFdbAsKSNP8hYgDk6qLiFTtsiv729oy3nWb/NrU1tbPawbl2H3b1R0g3skI1iE6+trnFW6WHdNKet7T/3s01+c2NL21s78r3H2aSP9fXNcn/l8hU56Nrb79d07ep1XcPGLHD1BvcAa3FtAdc5+34MNxzgN9y8Ja9vgdt3dBu4w1oavKYlvXtP997CJ7p7516pd/Pmbd24cQub67ZuwSO3uL/lb9+Sun/jcx29ewMeuuEUuA6eVwhim989X9vVnqN5zrC5tdXTCPr4zDIkGDtgL7J+qHOjKtVABc9kwCmQe7CcVFWjXk4Hqp0Hmnqghj3N/NjDSEP2uyH8WWA4fHvfIOc5VfBhAgLoU8u5+XaMP8UBPJ/NzvERWL58DvCH/Gwr+Vvq3n9esA/5X/nYHrTd/PrNa7nsMX4M24bWV+Zh8+hz9JKfWTf53x5ZP9kfs4d9Zj11gA/k6OhYpwTr/O85rLMM5t9zZOMcPHxfZAtdZlwjkkbDFW1BT8vklStXZB64dYv1xq623fHll1/qS/wTn372qe7du6e72D72I93E1vG/zTAPr6ysyrJQQeOUkVUgIScdus9CTVYR0InxSKTgRSZTv8IOzIBT2745ZyV0odsbqOrqorrKRUFEKFIo5QRkuU1V16obwGldqfTnfhnDz1POSu53kbJdlHOkz3GW7QLokxm6z/ZwS9qisyM8VmL8JOvUM2hpfeogrelusC49Pj7REQFB69cjdKvX27R3ap/Ud999p3/9/b/q98C//eEP+O7+ovuc119iW9uXsQovD+Bh+3D9awbmC+tr68TMHAbYWf6QttfH62S6N9T33BqeeR9YwTZ0PiLKPuK1Nnhuno/XwzRwG+etPw2uY94wrp5P4Svs+LOzU7mdBA0ikbBHiT0KO7Fjry19QVMxnvvr64rbJI+RwXsJ1WJN6kWaUlbQNqLv2/lE3pBZI7czP+Vcq2JNM32Ve9Y0s9+6TrlP9JONG/2kUKLP7PauR5uSL2nFs6yyf4u6kaQFdNz7paCc9gpxdfKGHPBBNvj8QLC/Y53n2BQTB33x/Y1JLwgCT06ONfc3afFfZ82UiWukmNPVnCU0tPRJl7w7eMgDOdbYA5ZBGDhH026OdTmnjznB2BZat47NTHk+kyJlZXTSYHNDa7ZRd3ZVo/erlTUl9FVKDeZhlmbUZ9/qJmeaXxxperani5M9nR3t6WTvjU4O3miM/0LYt4m5JXg/M14Fz1fgkhLzJyX0o3fQkX8HnscSBN7vwPMMyJfUdlld24NIo2U9Y6SGuM1otK3R2i5wSYP1S2rWLqle3VLGTk/Y3mnAmhU/EPPWVB3B3XYKT45PNGE+Z0cvdXL4XCdHL3Rx+lozgqeBrVx1nSrQz/CoIZEagrn10+KhWpaAlLrGVlydHZssiNMeeAINOvHnNLw+i7zrwyfuRUq82A8StM8DqR4pButKI+ayus15ZFNts6q2XpGqkTLQcI4asd8Mq6xaEwXB3/Z0T9Pj1xofvdHs/FBMUplYSGbulWZyGsRNuu6M0S8AaMI8yvowm5YSsDO2QMuT5R3zWEy1c1rqSclK0oKVc1ZEKsUtxLJSmGEImvloqsSzlJJyNmSlZIhS3/VmMND87aYSPE9Apn4FZPJJEaFAQCNC3Ij3d6kWV8HOGC5gUaxl+fL+76TuNyLAmRwpPclzalsIYmEqKYShT14SmESEEvOLMN7LPO31H7toro9B+vn2rqe3V49Hj1vLNI1tyHXCtAKYiLpFWvLBiiRDqPCr+3ID8eB9CIQuVWqBOetlaJmj+4gcyjDeYNBodWWkzdV1ba1uFthcWdfqYFUNzJw5fidVDJY1Z7AZ4LRVYuxE36mkChCK6EcPKUXXg5y2SkELwEG85bNAEkuzTP2cFOATddasquRv/4qDfMYgzig3rGF1GBkBnmllA0EaaZ6GCoJ0uUbxgWfMpZiNNTs70On+Ux2+eFDg5PUjjQ9faH62Lx+0Y3pOPQQOXghxMafoEnNM6lBQ3ZwURSsO7UEwOAF5MlPGeZvZABIGQMdGP9tDUF8+1/mrZ5ocvtYcgW0RYjIc/i8AxkBwM4hZoVYp1FRZKxiS3qwte4oQpFJG/oaDgXyIsLOorutS5vIB5X5maOqmlAvGtcz54GOY4ZAwjHEkOgB8YGOQg5Dzh+R9sLEx4oOl2zJr5iuFVPrzeAbjMp1MNAHMkxFRnnujDWp3LTyKnCcqMhVl1jClOU8MU/qcIGvnOE1ONJseawo9DHPy/hawunOGv+hBKLAYKwj6pjSjr7kCJSecIh0gNiOhwkwgOJ1nAtoCUqcAh1IOLeTL66ggl3jPBYTKFBuQcMw4H4tUXm8l6sY7iEyvSS11Ojaptms0b3EACV7LBIHrLXX1troGhb6APNhSqtYVaVVoeWAIao26tgJ9+luMHVFJ4NIxZgeeLWkLhh1QlHcntvyugD9pRRX6DClCXoczeM6G2bOnz/SYA60Prj4MHHBYvcA54TopJeXsOUnmrTUcU/7U63UOVv6U9nUOej4kNhx0bKyZf2z8tl3HMEGbWuaBCgONgXWBo9rB5jevX8sHahu9YzsIMBTQWgr4OQECTffXsrk6hQCKiAVocXWkSyD73ivIU73Ul3yncrkvz+tdv+65K/Twod/8fHx8hJN5UCJ1MQAAEABJREFUj+DkK3B8I9PjmIO7g9pu635TSoUunpflbnt7Sz682NH3GY7Dezi6b+D0tjPDThXXqeqaNlluG54jeEEm2QEwQQ+ccZiykW/D/gnr8fDhjzibH5WA6UucCcbjlIPYmLqmc8uemlMlH7Y2N7d0lcDabQ5ZDoz5MO2D1Pr6uixnb+c9b5kwNDNJgA7uNIhJRVBg0PLiXj3Qgpo05ZHrF6CQVyn3m8fowKmAJ0bTiJCzXmMfYp5zODWvveDg6flcWCfQp1/BWK5b8pFU6ET7gK8jkkrqPCAgzNBOAd/3baPUE/X13hURhfZD9OQKB5qh9d9oKDt67fzyYXXVhyXKvVZbm1u6w6HUQbdbBBxX2TccANzDOH9JIKIcrOFhz2nMHDz3lLNyVcnrnHJWRIg3QPJcck7kg6IoaYVM2Jl/iWDUbQKfy8PwFQKfdsJZ3iKC+qJ9AIl8SDKoXKZ/uXXRe0AzLaFU5M33Cb6LSL6T7yOCNMq95zBHDg0+lBZZ4PDvg9tLAuYvWDs7G6zLQ6GUklIGwkAJaQTlQAQpz3PKqnLGCdKUAJrntbW1SfBttwRBHNS9deuGzLe3ofNtnDl3cASZhw2fELj89NNP9PbbvaxJKcdp4PJ7pLfhefdjum3bCba5ofW1NWyQFZwrg17/gENi7gm8IkIln0JRwPgnRSRJodaMBGFTSvBuJ+tC60kHPX2IfobT1z/TfOjgK3v3vG3VRd+XSMVF815YFFIpcyqVPFk/LzKkxTtlrma6Wy5M6+cvX8jfHjpGHxkXO67Mk3ag2LHlQJJ5aMbeaR70/trDVF7DCn2zCS3Mux735OQUvbZffnLf/a1jB5VvVVy+rB0OfJYL6xU7gsznLfOyLGxubmoNeibW0n2YH47py3UF3iknRQQz0eKikJznSMLL9x8Bt6Eoz/wu2kslJ5GWW3HRiedyzl51cLBfPnxhx9aTJ0+LU8vfqLKjwcTOyF7KWRk8E2sZEUqsb05JmXLvQ7Z7PE/rxZ2dHVn2i7MZR+UtZPA2cAcn1V0ckXfhtTsEdP2BAwfkzGPXCdxeW4CdJsv81atXZbATxd9Sucwh+vKly7LD9Bp6+SYOT/d1Gx6/ihNye2tLxsM4RSznLfDtcTW+CbzFFREflPtZRBSntp2A5s2X7A/eN/ZwsBwhs+ZZ0y2ibxuLvvTeKuntBZHf5gX19dEVi3unPUSpFZQDNLfumKE7JjjYp5zbfD9A1+5e2pXnfA36OhDsZ4fws/fSqqmLHjDdXPeEgMGLFy/1grmcI1fu75R138MZ6X+74OCvHVj+Nwy2WQyWyQNsUc+3w1YI1jsiKSIKSCF9BPHxc+rKIKiD7PMiFxSlkkqhln1tjJ1ih5xpbHw89kscbdYD59g1HQ0T47u+PrroTREh60LzoOXJusp7du8YvaOeP+7I9zdxjt8gCHwTO8t8d+36kr/MU5fh211dhraXCFRaL+yyh/gbVVfZO25cvya3c3/Wj9YXn2GTfIIe/YRgisvNu3bObm5uFD60nNsZ2DToy6pWyknBXLqUhPAIxNUV4zxLKZdnTIhXUg5ASXVkwGmohs+Szw8nRzp99ULHz57oFJiQzzi2VqcX2ghpNWcNqkZVapRwykVuFIzPJiqxF4uzpD+8e97OdQyNjwhgngHn4zOdc+ZqU1uCwDu7W4Uel5Hp3a0t7TAvB3x3OeddIqhxFf12xbTi2Ra6bLVuVLOmHWebCc630/0DHe3t4/g54pwxY9iBVgieDwmis4HgSmk5WbQaw2NT8G5zKKNfc2O8M3SIAjX9rq2uyfaD5f+GgxQE8W1nrGJ3DJpKdZKyWsFV7C+tWs4kc/otTmJ4yE8i0WeqlKLmqEKes0XC7i+Acc/xSGneyY6oirY19KkJAjfdTA3nnKadqJqdqTs90HT/lU6eP9UJ9D9nT7GjMUH/zPrI/46IdkEfIS6/FegkUt5Lqv9SV8FK+ps4+fnHIEWEEvwMidWyt6WcWNpKOaXyLIIJ87L96ueuxwKphTYtNy38Msd+9r7nM7HtdQdCjzkb2C6y/u33picEBn/UQwLB/ilhw0MCwj8++pFz1uP+l1XQcdYjh4cH6oOlJ+zL57KOcf8+EzCkfNlCKKjxFhEFV978yOihtEqWt/5ZYj4J/sk5yxARPIMeJJGCslTm3SDrDkJ5HzIMsYdtH1s/NfB1A3879R7lvNOMDnDfKZJ8ddBxDu8ZX+83BUpZW2wQ08tgH4GfeW4G79mGGfvFHJ+g5+o+qwr5aOpiK66srGqN88sm9oc/xGJ9dZVgkvdT78PWYTc4Y9kWukHg6Ca68hZ60/bjXfbtW+y1LnNdt9tF/q1zN+hzjSCx/SID9EuNHW69HBGFnmVO4GS8jKttqrGDbxfn8gfiT1hvr9khvhD7QPbZc72WPtP6W/8O/BrMD6/YzwwvsZ9fsua2Gx2Qe0NQ7s2bN+V86bbew81D7vOYQM/JyQlBt1PZBvfeZn+M7W7bh6ZjB0+iYmU+SDmrbho1rGeDE99rOCR4afqN0DkrzHV1ZU1r6KW11XWtra1rHRr4XOrgroM+G+jJDYLB6+8Fei9hv7jeaGW12NLub911FlDabmzJAeON9S1tkN9wP/SxAbivdWzM96E8p/3bMVlbr+/H4OfLspKnb9+7vfvzHNbWNpjTeoF155nXGuC5rq6usa+tAk7XtLw3XQwD6GSbY4iNMoRWBVxmGkLLumlUe1+qavn8nHOllLMK7yfyKSsbok8TaUQgiwbpna6Yyzw0w9c3Hc/wXc3wg001Gb8D65LT03OdYFMfH53I9pvhGDvOcAQ/HOCTOQQOsHXMK+a7A/Yr844/ZPDm9Zvy081v3uwVG9+8tE9dB/sM5iu3PSh9HMr3tlvct8ewDjPYnjzD5jLfGa8pwZ4Z54sWfosIpZzkeVfI6YD9eYX9cY39dIM1tWxZxi5znrC89XBV/pCvbbwryK7Bz20XX8JGtg2+tQ3vsF+bt9bgyxE8O7BcMkZOCRYP+U+8i6tDWfjMZRq35H1f8uhnbqnRv8LJosD5oH24DIgIRYRziuXf4l6kEZQuxyaf0JuRkhIQJe/nAM8UdMPLuMywgafTCWs8RpeTWr9R1qITDcZ7hm6xr2nKswl1fXazjI/RMQbnz/AFnZof0DW2Ob3mPhM6cO8AvsHBfPuIDP5Q/Wt4wGt4gh19yDrvwx9e+zPW0+s4nc5k/eG120AuLb9ryM36Iu8PRBj8bDRaKTq4QQ5c3/NmiuhH9hEyPc1bcpKfRQQ835az8gm6y3gU3gJ/35uvzFOem+dv3ZUCekaW01CSupAv92eIJWEpDNeF9skyl7PyAipkMSObxtFlfp7i3fNyT91EnZQpN09Zpp0u7lPJV8rUyewFyXtcTgrWOTFmAE5zTsopK7vdAlLiHvCYPSRFJDBOCqdA5KQEVPRb56wqothtwXq0PudAoyn255R9pKRHB5pT1hIo78bnEjZaxkbLxDoyfn+nCa+usCGlrv8Lch8A5fEhCFtZqVMYIpQiYadXatBzTTNSs7quAX6vIfZyjTwmeKBDH3bZ1jy+51ngRqdP/F0teM3HRwRHD4mNHGp6CpwdEaY4VYedHvB4xi6ogIzuqMA3gy8eFWHQChNWc/B1at+0oVvi289IUkvOPAbwjAIJnLuoJBlqhRrlGKKrV+DXDfT8jlYJ+K6uXdaAIHA12lEMNqRmRV3dqK3AIktdatViJ7eO7UxONb041pgYz/h0n/gocHEA2Q/VzU8V7VjJ9Ee/ZFDJnZTRK0tI5KEMuHQK8ggJ+FGx5MnyROZtg/MAVFRX5teJRot8K1cxeJ6Cr5RqpWqgIPibBqtKww3l0aby6pZitK6uWVVXjUBoRJOGNa1VRZbpLc5HRH3l//c7O9+Xg7/t+YlcHvMLJYLAqZ0qcbqJbgwa8JpjKdx3xEw6dfL6gCE5vQfdIu+0h/K0zLdTGgwGGqDAGwy5DMO7Ayu8c5jdSsAGVUSobhpVVVZKSa6Xcyodz3AgjBfK0ErLQ2T6qetadV0t2mRFRAH5ColXae8F8JhOC+gfc0WEAlzdW1GAKHbjOoPZbZRZwZsGKcV7c8plbiklRYT+UVdElP4i+lQKLS/jNl8cVN7iBWVSToV21YLmEbR5H0oflMmXWdrp+0AZ9VvqtZFgDt+z9DTp3gOPY0evnT/Xr9+QP4G3u3tFa+vbqhDENg3U5qHmqdEsao3b0EUrjSHelL7nHgMadgaG9/p3ogIQKJPQvJTCsaK6gnpiTlFXSvBIwFfhgBSKvk2VZlWjbjBSXlnXYHNHo60dDTBYoxlq2iV6y8rUH1CnAPk64C8EfgYf+lM4p/uvdfDiqfY5SB/jxJifnqB6Wg2jU00PFYf4DG6ZOVAEWhDE7ybMIg3yqYBQKJ0CowDrUOGDOEpVjNVxyJieHOviYE+HL5/p6MUTAs1v1J0dK03PlFFYGcH1p70rxs1AcOhvEeQWJSVoxDKrRvYG0GHQDDQYfAgrGFh2Rthw8zo11BN4XxD0O8N4cGqDwbwjrghxOD3Va5xdF+BXQWs/K5u6jQsMGaopRZLrRoRyyuqgnw8uF2wIlhGP4zF96AwFU59pigE0Ze4dtHMge9hUGlSi/VxCGbWzk6KIxyiw8/M9OZ1PjmTFbKVVxazUTTFXGKCHDOQV8IwBmqhAJwWALIREfUnOlLeSUbmo0n1Q1j/reNhD0AM3rgP/iDRKmtQpScpSVGrh7XlRxfB5V2vcVrqYZZ0Dk3kjVavKbE65Qak360rch+UCzprDVS1tO5w+ou+3/dJ/x71IGURibENH2kliGTWDr0zvKfrJesBlkZIq5KGHCgN1QnDhteyc+PP//J/6/ofvy/2UtbSOrTGKEm1Cgr5ZA/hoHUPRDm9/o+yrr77SZ59+pl0OiVVdwR9nHGBOYOExNOg4jDYa4lAYwHsRoSkHCfOLDyqPHz/W8+fPS5sO5HzAMkSEPrw8ow9LRO8flzD1nxS5LCKUkkFcneYcZPyBhtl8qhbDxGN7xKCyHRQ+8NhofU1grwR5OLTbeJ7Ao96zOni0gvdzZn3psYJGdiRcunSpOLm//vpr/fKXv5CDv/4Wonl9MGhkerpuzkmGus7glekBrQYe7vsEfeLD3PPnL/Tox0fyJzsfPHhQAh6HHORMuzFy0oJDRKjKNTQeaJXDufXsbYJmX/hTtV9+pVsE0XZxCI9GIyXqet5zeKHQLhj2b714xounfjeUFtz71d87t4SOtehYP0NL2oKbyyKFUkry5T1xguN8H+PWh5aHDx/gAHuKc+NMoAZt6gIpZXpbjrFM3YMh5L9Egwj6dSpKyC/LnCbGtA7q05Co14KXHTlTaGc8NzbWZceRgxJ2FvnQWjcNvDFXZm3Nz3aY+1u5//zP/6zf/va3so58+vSZ/vznP+svf/mLHJBIOcmHXveXyc+wWbyOc3hMXF5vy1BEKLjPOatBFvxtjwEAABAASURBVIY4HLwuPjhbbhwQmcEDQ2TF3xj8/IvPdYfg09bWVqGLcRZXMLeIUERIvPSfvCJCYfqlPlUImWhlWnXoj9I94ufxZ8zpGCfE8tsNJ+wR88JPpZabsnbkobUVkBPu+hc37mPZZwUdrP83cRhcRm68FrYPihOPINFNnOV3793Vp599JvOzZepXv/ylfoFs+VsgXhsHNT4hkOFvBrjdDry+sblR1skfdLLMmc4D6G0apzLHJTplUuUG1EC3U0QopawMGL8qVwramHdsr9pR58P2X7/9qx4+fCh/G9G2rHlbf+fq/Ay6OlFPIcbq737u3fWta6x//A1Df5L7r999J39T3od/t7mDY/N3v/ud/p///t/161//ugTRzWu2k60j/Knx8/OzMi+XZ+h9gV3hn67945/+pP/x//4PePhbnEwn2iEo4m9Om6a7rMWMNX2NU9Jjn6KPTNcv0fP/9E//pH8CXNc8P8e29HzctyHCk1wCWJL1XMj9nReVeKmA36jqZAncin7dj/nH/O8i2xMOin+LHPrXKh4/eSI7G7xWxsVr59TgNY1IiogCKSUZbIdYpi37DprtQoddnMPFMUVw1jx55+4dmd885y+//EJfffWlzIv+1tFX0MTfYPjss0/lIPGtW7dK8Nd9bG9vaR2H2DqOSPd9kyCeP8TwGcE3r52dYhvooCG62XgYH8+rzBE8jfdy3SLCjwruy/LlMz84RQ69T5k3rVv9Kf8ZZ5HCaoVw1HKqvh+9TfV3r9JkUcP5vwWusnxm+lsnmA+tB71e5p97yOkvfvXLQp8DHOYOijx/8VxG5eq16/KHlFLOsmP8h/Kt+oc6YL+rseNHOCBsj3hffPr0qQxu67l+h73y6Mlj7R/sl72k7I3orQjWG9mNYM5ARCjiY2D4MET/TKQAJVJJ9d4VclGiD4PX6YKgoXG0HXP//g96Yjz293H42faRUk7K2AYJfosI+ZpzPpihRx3oc385JzV1o5XVVW1tb+vatWu6zb7tfclwCz3o4IV14/VFkMNlfnbnzm3dYY8w3EUf3AHu3UVnEuT1N+LMm+bTX3/zTdm/fvOb38hl5tMrBIi3cPDYNhmx5wzRkdaThgYbz3RPOSsiSUDyHBaQclZKuejJRFmOUIIBAn2Q2fsHkTgPhRruAxpNcELuPX6ip+iwl9gyJwRDAt00gkHXq1olCIuudV+Rk0T/csoYYi+u6kYVe/Os7XSEU/Hlq9fQ+ilBtEfyB+T8M+cXOMnWcULfhSa/Wvw/497+ukJgYqPQdx2nsm2ky1evaBs5X9/c0CoyOuQcNBiOVEMDj2PZSszLa+zA1Nj+ioUj1oGfC+7Njy1zBSVNWc8xTrwZ983KUDvQ9rrXDd1xj/3r0y/8PyM/1VX2Nfftb25dcF5qOe8N60rrjL+5vqq1lZEa5psktdgRU/S1x5pwHptjewb9Z6XyF5wf34EK/csasA6JDS3BZ4n6fTrn+Vzt5EKnnCffPHum5z/+qP1XLymbeDDN6H/OPNgwGL1jZeiInF/vcr77rwbG7m/BElfmQxXIQgEZz46bFntrDp3n8KnXWiG/JJ4vXn0WOnqtOxa7I9/RdvGAuj99WfcdoI+8VzsQbDveOs3fDrY9/91338v3DxbB4Cecg56wfz1Dt1mvWc/5/HHK3usPyEywm63XJpyd3HfB1wiCbUqBqCRFLM6inl55JjEd+XlCjrIhwzuk6SPI2eVJ5WJuQcuIoG1SRhYzOmyA/NlfYD21wlnD4L1zdW1VK/DvkH1siE07AJwflfuRXNbQNjNGBDiC3xz9PIPuE2xxy8Ip+5fhDBm2X+ECP8F4PJFlzPXm2CPFxjJu9OG+KvRG09Slf+OxubFZPkR0nb3kDnrQe/IvfvG1foNt9FvANtIvbT+iG2xDfoZc3rxxUz6z7exsy0FF97PEt0IOI6BBJEX0aU/DrJQAyiICNugW9vKs4NvP6YK96LTYIw6wOTDnILD5wd8UN3it/SHCJ0+e6gn7hvcQ72few3/88SH25Y/yvXnD+533d+u5F+hOB5Bt+7xxkI/9xntQCfCcnhFQnCDLM7XmaUkBf6S0WMdcqWIt6wXdvG6rq2vyHvB2HVm/AQFQP9vc3MKuvFrA617XtcwLtfswcF+xDj1U5VlFuaF2uZ/XlUre9x5/ATnlwlsFN/LJAK+V1HlDZL29dx6ISJKgu7jgJVhClssW2TRYNuazVjPmX/LLlDLfzxap67bwodsWWPbltPTvMYIcEIakYOwI54PBQ/HeuxZ3xmeO7TXBf2IePj8fwwvnOjk+1dHhMQHXo2LX7O8d6GPwepo3zBdec3/IrQC+APOO/+XTK3wRL9Hb5qfX7IPOv6Ss3GOzO0B4wH5r/VECbsjU+fm5yrd2kSvz5wzZm6Pr58iVcfV9gUVZZ7q81SGhlLPMM7YNLNeWk3XsWp+1dnZ2dIX91HJnu+I2+6/PY59igxjuYI/4bObAr895rr+1taUNfEjux33aVvc6R4R8sQROkC1eENT6tn2bturQwS1Q8PccjDc0nzst93PN30tn5dkcmQA8N9rSHZ33w4i1iwhFfAguF1dHZfOKwbrLqcdvXf4edPDgnD3FZ3nT+YL92/r7wnRnf3XsYwaOM3CbkU4o8wcbfY52esY6Od7httbzBt/7XHOALWxdsjyDfvvtt+VXmOyLuL/4t1O2gS+wFUBZI+yZIXLsPp+/eIF/7z4+pFeyLt7a3NQ69N/lvHMVe/PK1avYnltFl9Z1gz9js+hF/6swn/O85pbpCOvvDvp3yuYJ5DslfJ3QwDTyuKbNEmfzYuFL/GjG3z60Gbznum6XUlai/c9BUP4WQmVt0qJ+Zuyck1IAadEH9xlIKRfcMnWMc0bfOP8hVHr/PrlOcru+vG+XlZY4MO94T4+mnJWr9EEfmbKUk5YQ1KcZeBt3KXNfA4OcNGJvWamzRjlU47PHma3p8ZHO9l7rDFqd4SO7wH6YOvh7gX+MwG+FT7+Gd+uQajquSHtPWSdWRYWZKeNG4jnmoQyEVNRKPbgcHJSzBA7h9asHyoMVVaN11SvwALGZFWIjKxtbciC4IhbieoIWXrcO3u2wWztskjn25Hxypvn4hKAiMD7VfHKujrhEIAfF/mTkBH8U1JwWaPUWZ8FPPOyDvpJx/hCoabwDPgNkSOAflQJQqhW5YT4DBTGlarSh4fquVreuaAUYbOwyr22lwYa6NASbDNAn9nHnwO98rJZ4ymxyQvD3qPzU8/mp4wsHmhEQVjtRokUF3Qw5hC39DqJTCSW8SzvRO0C5nBdX9w5ckfKOPjviE05b31Pu4LfXq8S9aIHVrjaBL/Nrq4HmBH+jBH/XlZlnHm2ydmuqmjVlnuWqUUqJsVsZ7252xnqwJgTop+MD1ukQOJHn2/rbzsSQWtaqI2bUmQ+hiYpu7NSVtFXLeqHWwFCAZ+a0BzHSh2tFebwDcEk9QuE0lEh5rhbmKA54lEFEqKqyqCy5Q2jVeVAYbc7m7by4EguQU6JeXzflRUp5hHsVrQPQ24uuwIbJvC35z2WC5u6zAMJo3FrSthCLcUipoogAzyA1vu8gIiQZ9A+5IkIRH0LfsXHpoLPBm968LGj/rH+P6PGKcHuJ5CdQCtRfZc5klynZn311dBQRSjnBlLWqQaMBh4HR+qrWOHBv4KRd37mk4dYlVWvbamHeaR5qTJBsijDPChDSjKQ50NJXF5IKMDq80cGoPcDosGV5xnjKlYSh2VUDdfUQGEkWmJVN1Rs7Gm5e0sr2FTUoCLQCdX3oX9NgsKbRcEWro1WtGziIrw1qNYnxUHIXxwc6RTkfopxPMLrPD440PjnVHOMuOPhXSEhuQz1ImWZuakCui8IIqaCpn7uYE4y6WK9Wc+RiSr8zDkgTDkfnGHZnL1/o7MUznb18rgvu5yeHSijbhAILAMmWEObQREEwNOVWFbtEjWzVdaWmZj4LqEkNOWclZCqnVFLLp9FrkTvzdcpJgXzNMKB8n6Fv0wyg1xBjYVQc7RsbGxgT64xVgz+403ZeZHfOfQffdUr04bE85sD8MHAfjTL9l/GQoQ4aBvUqyqocqqJV1kwxv1A3O9F8cqjpeF+z8R75fbWzI3XzE0V7AX2nyhCa6TL3Tqa1+/0J/ORBwD0uNCTyS8jkgQC0KAunrudeO94MrcS4Xrse+vdu0aZVpblqoNE8hpqm0VuYpBXyQ7XVUBX8NwQGbMQNfJtR5MHY8tXxZpDHNnAPdv1Izv8MUL/opsVaOB8RSon1JPW9jcyDgwP5gOFPDvqnhX3Y9GH1DGfXDB60/vVaur7Xzg40G/K3b9/SvXv35PQygV8b8jlnlYv+g3XMVVbTNGpY76qqOJDN5E9L+//mOXDmvA1j99+iN+dlT5jJ9x5Pf/diguU5aXQl53VYUqcv+PC9jFH4kjEYq2PMDrlbgudqmtgRYUPaB2x/0MFG7AmOGBvvprnnWTG3zJzqutII56kPNT78fEog3MGCT6DNzRs3CKzsICMrappapn2CLj2O4M0aMjzznZVguQ9rposPenYGFCcATronOIaMi7/hNuZA4XXpkJcUiX4HODBXMdZ35YCZD152AN/EseEghmVzOIS/wNUjzmnnebbIGsPr716s45Lliv6lsvsgKa9l3un70LcJyXMF/GwKL9np70+nPnz0SE79yWTPx89TzsrJkFTa6+9c4BUR4gWQMkYEKfSIkk+UJ/X07tMI5Bxit8zf45kmPrB+8sknssPd62dHkGlmcJl5246k66yjnSFnOGy9Fj8QcLCT5gAD3Ti7rQ+9t3E6OYixsrYihTTBAVB4Bv1gPhnAAw3yMED3mWfW19fkQJG/Vehx3NaOkmMc3FP0rT8F7Z/la6gfKfXLxTwi6HwJ+s9dy276NBQBKEqnplNEFDpafk3PDr6xfBpMDx9GzbM+dPqZmwZv5he31/KC9r4vQJ5NQZ5TzT40hD9XCX6YV7dxJpgmXoOrV67oBg5zf+PSsuXUvzRg8P3Nmzd07fo1XcHZ7jXYZB9ao58R/ZnGddOoov8KGc3Iq/E3bkap66kphUtC5SrIiaIoYDQ9z1Ocas+fP5fX3A45O+Ksw3wodxDSHxjR37gWXUqhcr29L3cU8irZn3kzr85wElhH2nlzRsDE3zKyfrJDx3rLfOnDu4OP1jtOHXjMyJPX5AyHgmXe853B+y3r57z73Ns/0NNnTwmiPCaQ/Qb9PNcWASEHlwz+4IrXxSi6r3PGn+KwmLOneP069KfTnCt5HSvSQmM3KOA3T4yUV6GBUxf9BPwAGf1JeV+wXAvrvrbo7g58Z+VbMXs4QL0m/lCC5dNOMdPI9cxjKWWl3OuBhBwZIkJODebtwWCowXAkOzntGDEd/DPl/pbCdRwkdmCZ/8x3t2876PYO/I0jB4qv37gmf3DDcBWH2FX49xqp78vzwqtXZKfK6upIzWJfzBn83sMrwrRgp2GtaYnLAAAQAElEQVTSbVmzFjKbc1SuCOjEM+9V5kE7WMyf3ject5PI6+u2pcH/tjc4C56w7eghh8NB0W+m3XWc8pbrFQIHDfqs6EHktNxjT3pvPjo61nMcnY9xhvtDCg70zZmn6w/YY8W8HQSx3bCP3WKw/XJ0dFT4YMbe3vMko1M3oqej1Kem4IfgO/3/uvqeeC99d5rDixcEOP1hi1c4Y423nfS2Gawfza8dcyh8mJNEO26xi1vA9JJclnhmPTWEJmtr69gNfSDY+7h5zvvD3Xt3Zfn2t9rMgw743iX4e5d95y6Bxrs4Wkse2+NTnK+fAd7f7rHH+dkdHLPu6yrOvm0Czda3awRvRpx1hvC+6Wyo60YVOjPlXGSk4L7gz94BkpQVqphLAfK5QKcMPTI8W8MHGSdRi+48e/1G+4+fau/REx09e8nZ5UBz7MuEI76KrJwy49ADNFDFPgc45YEMHj/zLEdCKKR2MteUc9f45Ezj4zP5f/aeH53o/OhM07OxODZohYDU1taWdnYvafvyJa2zrwzZbzPn0Np7hPeK7S1tXb6sy7du6OqdW7p067p2rl3R5qUdrW9vamVtTVVVy9+UOWecU5z3Pu9VcxHcrjRIlXKAt8AJ6HJIA3Qh59zV3W2tX9nR2qVtjbY31CDv/qbwGKeZ+eKcM90Y3dxiI5iGI+jtIPggJSVspRaH8Qx9e3FypLPDA50dHeoCu2A+HTMYCJiJoLkETT5Ig7sAG7+WqfM9tOj/CUHEk+MTvWJdHGj0/uY5eksMWvc1l7KxTPvS/7PfPRfDu1l4f59Cb6eW0/IkhL4FTBAK3MLk9vOWTAcNFxV4+vOvFhmYsrYO3ttutz54RdDGusE6wsGdR48eF5vCHyS7/+A+DvoHevDwQQn6PX36pOhC6xS3PTw8kvs55RxygYPffc+xEY1TQi5yzlpCQlaCdUQ8RSLxFuKiIKibSD+AFArKI7yvqOglMccoTUKJ8iq96z+nxFgAaQIyz6wvGuytBl0+QL+/D94HbO+OkMkVdI31zQg5HKLrlvUa2hYbokKmcpb7TckYCFJ3atErtrNM1w7cvDSgpUjgQX23dV+2VzbwMVm/+depLnE2tV1tG8k2/c2bN2UdWPQn+vLeJ/dkXflzYJ15+9YtXb9xXdaZ/hDT5tZm8XV4HAe5G+bb1I1s+xgXcRnHGXbbFDmb4L/xGcdrZl44R+Ztk1kHnKEbbc+dsKb+Zt8R+98Re9kBwbu9vX3t7+/JAcHXyKnPoYZXr16VD2fb7u7LX+vVy1cEdl4WeEEg0MFABwX96y2v8Ve5ru3VPYIK7nOfc4vHOGAPta3gMW1H+Px5gk/rGDx8bxyNu3nM4L1synw8J4P34slijhPsQvPklHunrvuzAF1MG8tbAfYA2wtzbErfz+DpHmaaIZf/Hvh8NZtO+8A7OEzew28ynqjcOwXGC3C58xfs2w7Onp9fEBy9kD+I4DUylHVijzr7AM7KB9XP0Mun6O8T9LHPapbLHk6Q0SWcEvA9KR8AMH0NB4eHKgDdD1jjA/S66f8+HPDsEFl3fa+BweOccfY0GC/jaxwNPhc4vUAn+EPrZb6mAbTwOpR1Wa4J/sSiM5CfFKGM3OaUFIk8MtQgg6PhCH/FauFx/3KFz1X+du4VzliWgd6Ova7r/jIP52LLU7Hvyv11WcZc7wp2r+Xu0iX2360t9bbGmla89y7k3uPV7K+9rINH9PIuX9azBgTdvPc+UIRO6PXCstx6ucXmaJlbSZ1fArq4I9+5v7cgRYSWYydo8C7f65QMTXIGL55F9Lh1DO5+Cq9ibzp9H6bwd89bFzLtZ6VOCy/Pi4/nDH46gXfMP2foAgd9vb4n6IACJ8eFRyz3luPnnDvtC/KHhb7//ns9ePBA3i8Mb8+i+IKPiszCe+zr/lWCc8axbRrGXVF8TOYR4+61sH5cwx6yHnMg32u9zToNWf+Ks/IIe9vPHEC2bs3QIuinhZaer1P3FRHy5bz57Qw+NT/vcyYzmJ8N5mM/M3+6fUQU/rOvN+WsBJ1TSiqQkzxeTkmJehFRynMpT8rgZxxzftfOeUNKy7KsUoe6mXqZs2lFaj1dsccYcq6VyRv68po2VYFM3dIXOET04yfyBXhWnpOm7PEMSSn3ENSLJNFMKYSN2GErSzV+oAb+aQj8DYhf1PBKJrags1PNsO/G6PuzvTc623+jC/TDFF5o4REhzxX6scYQqRVaQqXEXxQIcfmNMaii4n/hvgMJQ0tagoog1uYsMfeoG5AaKoZrSqtbyhuXNNi6quE24PzqtprhqnLVlDGEDGk+VTe90Jyg78xB34sTTQqc4Zs/04z5dNQJ6tof7/k7BgJ2ErJXUiMIPn2e9xAlTE7vro4SgauCh4zOyUIFIqsFFJUiQQEDc1E9YB4rirUN5c1tVdu7qrcvqdraUV7bVBqtKfCrt7Rr0RHCnghiJZqeM59T8D4G/wONL/aJxR9ocn5I2Zk66mAVKaesRNsUWcGfX++wfZeLZbZbZvq0L2+5mQMzifiMYs5cAAGpJW8QqSE0T0leqxYdOWd+82ZFLWvVjTyfTWXS7J+BrleU80AVtCjYOZA797wOWad9TYiXjC/2NLk40Gx6wtSZFzGTrpuodQAcWrSsTdsF94ASS5WBinun3EvQH2AiXfDGy2lHyqO/+UotCsPQMUBEKFdZFj5DBIPxXFwRoYhgUIgAQjMMgTlMzyMml1XDrFZEbpdSlLrhhwWci1KmKAX/+Ddwe9s1i+s5WZH1G2oL3lJEKCUYJSXSxL0hSA36h18Mt+ib/pc0oZAX+HQsXlvAtJdCH18uN3xc/v59aeUOPy7kAWR4v7QwyNsC8Ek5K7HeEKNn6iSlQa2V9XWtczDfvHJDo93rSms7agl+zfJI82qkrgGqAQKQNY9EW/iC/roFHp3mzK8FZgB5IVg8V2IAxhQCI/hFCHwQ/K1QAIPNXa0y1vrlm1q/dEODjV36ZwzVytRbWdnQ5sa2ttY3tbG6qlXa18yoHZ/r4nhfR69eaO/5Mx28eKGTvQO1OBqqWacGYak8/LRVhl9z2yl3egtWfgbrZf17F+0QMebUFSgHHgyIlqDP9PhI569f6RiH7eHTxzp6/kTnBKTnp8dqL07VTgArsxYHAUJdfvI4t8pVqKqSKuiSDSlDpqxcUmiL/PkAPOGwOsPgnrMpWRmYXSxro+GwyF7PJyEf5nZ2tuVD0WUcKzYcbPTZENxgXUVD9zOlP2/2Tj2PiETbEcGqNQzMNQ1wfkaE+quTs5GSmqpWDc8EG2SH8m1n52pRWnOCv7PJAQoN2s8OpfmxUnui1F0oEfAuP4cBX6Roue/6bt97d4mhFEV55y1YYRI5TeQTNyg85bcpq6kuXOZnrsejty/3aIAXvcAG+V68B1yJAlWleVeDWUMoe6h5wOMZRV6vyTyv4YYy0AADlPsA3q/rgXKqFcG4bYi9lBHfIk3+vdffKHYNr1lL4xZ9GhFKOSmQE+ssG6CvOVjakPzu+x/0Pcalnec+fHjd3HYO7005SDjNOZdDgY17/3ygvw11lwO0nbopZ5l/Jji3PPshxuNKcSyuaAD/5KrSFN7yYckH2Oc4eW3gjnFyDQcDjXAKuH/zzcXFRTnMeXz97OURDH7otJNJELxFybn8I+i8Hp1aZHMKX/qDFaX/kNzO+X7scw5sRxy635SfFH3x4iWBkT2cy2e0ZY2hZVVlrawMgRVZFnyg8SHpFgFxf7PGnzj/4vPPdY3A1cbGBvMfKOeKcQKe6OSxvCam6Rx9YXxsGDsYaoPfa/DgwUP98MN9HEL3Cc48kg/urmMc3V5cptcQ2q4jc5dxYt7BEfz551/oc8Z2MHJza1MNB7rkNWeSTJVW0KEzDswFue+YD6Qp5T/3tnz2kxQ+f1tG3z9py2AJWU6ReBSLtT+W5+b/Kf2dvwWEM2wMv5g36qZWBY1Euxb8IBTt/saLOrwkxo0IEgMAX0eEPGYZOyflApkUSJlnPAcv022Lw44PrgYfdEwrfwPAB1w7ze0QugN/ex393N/0/MMf/6h/+7d/ZW1+wDmzX3jCvL67uyPT/LPPP5Vlw/rQPN2hASwT1n9VXcELw8LrK/D7Gs7l3d1dFb756kv525V2SmXq2Ynz+s3rQjfT2TRx2kMHeZxTfzHnCOa/gL7wP/dOV4WuGZp6D6jrmj2kKnTsWJ9gXYccFJ134M3OTDuUzZ8e2e2d/gRoiwAoIpRYh0QapIaMjqjrBpkayrSx7PiQahrZibCLA9/B4W3Wzf+nyOWWO3+S2TI4QI8YT/fh1HjnnJVTXoyV5KtQb4GH72PxVlLnoa71pR1L1k/WWS/Z8/1pa/Ou9aXl0XIbEWUuitLw331brlpH/SX8vUamSwXtrUOHo1GhTcX+OCGwYife02fPZPpbZ5p3rZP9//D8wRzTKjP/Gfu5A8DWv+bFSFH2382NTfbggY5wGDx4+FCe2wP0juv7G8D+dszXv/i6OEdX4VX/RL9/IcKye//+DwSOnxVnl/GvytrV8ngpZUUwQQG85Pzb1Bm3+A+Aq5a2IdOqRVcZN6/LjLNBi/5a9mI+NA2ePn2mH8DtIU705zhOTnC0zNh33I35IEOPlJLehwgP1OvFiJAdUkP2r/W1dVlH7CCjBvOfec7f5LVDzDrXwWGny5/eNZ/2jrIrKkFfHMeWbwfebpB32/X1NZk/jf+Mvcip8V/OJeIdPsbde7FT14non3nv8HztYPH6P8ApZGeQHb3e1/3BWve77PN/R+o1Mn8bAh6rkWXLsHnxiy++lPXqELraYek19Dddb+CMv3r9mjJ76suXL/TX77/Tt3/9Vk8eP2EfPpZltWEPM5hm5jNBAtPjAtvBfVkWPD8/cx1DRX85JS3IVfpxXz8F1p3Gxtn0/Tnoa1DpZ18gQ7n79ZrYOWs58f/T815uPXGCQ926gmqyPJs2olk/ZivzdYtd4rFdJ0XI/DkYDGWZNn85eH7r9u0S/L3LnnSHgG8JApN6z/gY/HxZz3a5bTbzsG31dewF72cOkHo9bN/byWf9OcSecGoaek0igSj4OE05KSdDVg5SyhMTSZIM/ZkHaxm5zOgcsbfPcJCfEoDY+/GxXt5/oMOnzzXHUZnHUzWt1ESlGrA6bnnrMrLOOB3nlY6UASXykbPEeOLC9FAmX4FDHVk1o2fbyONZCQYfvNrT3us9nTDOFD1RwT8j9NdoY0MVASjVlVr4IwaNRgSKdq5f1c1PP9HtLz/Xzc/u6RqB9CsEhHevXdU2+7r3cRZJFwRrLggCBwGLUWq0Wg00smOMeTiA0ZrLwDnD483GqobbGxpsriuvYfPXSaezsV7j4HtJsMYOUttzY5x7M852LXpA1lPY2xjSmrscp+AYB+AZAYET2h0Dp8cHmlyc48CZwZZwkIWO+QsIhanzN4Di914R2GSMaafsXgk07WPjXigilFhjuSv9F7k+wIU5Q2cmRzw60AAABbRJREFUD3Lv57n9X3hZ5iy3ls85POv7t92YH4F+rEUpQ3bsQ22BDkwoWDx6l/RlEVFoGRE43+eyHrdT3nvSMWf5PYJx3qNsE/v/xX7vMxh28Q8//KAfFrb/Q/blJ/4wDGd+68fXyJJ1/hFBQut57wEFd2SuA5vEWF6/iH5slYVEpphHj5X6i+d6H9QTuXM99wV4jr4PGkaEIqK07fwMcNpBB4PrMrwyclo3yHSBGhdMzRnEgKxhL67hV7H+8b5gX0FJNzaLnrOu2yC/vr5R7JPRiLMjOrAhwJo5G0QkyTgUkIezKVkyoMijkOduvdXUjZrBAGhUIesur7BRrOdsW3pf917uPcl2vs9t/kUPfzu4/FLCb36jf/rtb+Vf/Pnm17/WL37xC33+xefyXubg8fVr18qHDt3HDr6Qza1NbaBL3PfIdhpjD8C7QfcYF+tTQ1VXcmrIxgt6pUgK/jwRr6FpaTvH/OL1PS/BxpOyH/psfnB4IK//EQGDA3TDHgED88VLAr/mJ39wwAEj2wM/B48fPeZMaXhU0kePyT8iT7n33WdPn+op4NT9veKcZrvigKCx//exxz5Gtx4fH8vp2/tF2Qk632C7+YSglvl0Gei2zjtHtzlg6b27fDMSfeaApst7uEAXnfdAEMtBslK+yPu+gO8By9QZ6Rl06vNnfZCWQNQZcIrePj09L9/APS35M504ZV/2meUIvP2BMqeH5A+RLevnQ4KwfXqoA4IxB9C6B98fcCbfL36CN8ik6V+AM9sbfCqWbZ/nD0q7Qy37OaLvAqYd4PELHckv01NsVtvplmvbOXP2hM5yCWhxpRQyTxeIpJLmJMuf+dx8ViEzvs8pK1w/aEOduqk1GA5k+VrFR2OwLbC2uiaft2yj+ieZr12/LttntjPuYnP4TFzg3r0iB/f8YTQDz/wBZsvS5ctXtLuzK8uXZcH/O3mALBR+X+CTEvxuCJVrObcOXVIEmnl2BiS8pAvbyLJBES9yfl7AUmPoQcyxbImlZ94YIyIojv6G97cvyo1LykkJfHqIks85F1q+TVPu+3A3KJu5/Tbs11MCc5bTj8G8bX50uecg2lmux9T3+h4cHmofOV6uuXnOfOF7f5jV503L7v379+Xzln9p7A9/+AO+h3+T8y5/8uRJ4T/zuPmkg37mlTH2xAk8dIzt4A8EdNDJ6+31XUX/+tznD8b4fOh76yivj3nAunk4HDL3CsgyLwk6uV+PMWOPbNH9S1iW+97PPTfrCn8Q1frIfG9dYPm1LnMdtxFXRCgWdM8pKUPjvKR7ykqZskyaklIB8txn+Kjn7YpyyniWc5IhkS8Q3KdMWZb93p5HD7Uy+0AufdRlfu7L4PJSh2d+nnJWQm4igjQVyCkrU54z9yX1fZ9PKcnziZykLMltyVIsTNjyRbKGzbRhnSoCpIl16rDxZtgCk0PsL4K+5/uvdY6ddwFvOPhrO1DY0Rleq5CDWkE/SXUkvMpBjCFUwfCZ8gSEuHjrGIdiLQETFU+U1EaoBaEuVeqgQ9SNUjNUIjhaEw8ZbF/TcJeYjIPA6wRQR+tK1VARmcbIHX6HdjrWnDjDnJjD7OKYQClwdkIc9ZQA6hm++jF1Z5CgY96hnKQAn1AnUCsgrg7wC5Qo61RSKkQE+dKotOgiq2O+HWlbANyZfccIwTxyrpUy8xisKK+uq1rfUrW5o4rAbyKNtS2JeXQNPnfs9k5JLbTsrFdnE3WTM3ke04tDgr8HcpB0Qn5GzKGbYxNrzmihHJWiA682JEX509+4gvIPoKNAfjPMpSBmRQC4W0Li9BAt69NpTsMZMI9QC4+18GNbNWqJUXXEshz81cqWAkiDDalepb8BAH7MLZBPcdaYT07KXMbnrzU+e62Lszcajw+wRU9QsxfU5wxBREKOs6jlj/WVeJYAaM6sO0Bi7Zktjz54dR+VdTz9Ofj/AAAA//8mRxk6AAAABklEQVQDAN2+ASCP6ci5AAAAAElFTkSuQmC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5120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8A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207792" y="410546"/>
            <a:ext cx="10891487" cy="507585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5300" dirty="0" err="1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Язык</a:t>
            </a:r>
            <a:r>
              <a:rPr lang="en-US" sz="53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5300" dirty="0" err="1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цифр</a:t>
            </a:r>
            <a:r>
              <a:rPr lang="en-US" sz="53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и </a:t>
            </a:r>
            <a:r>
              <a:rPr lang="en-US" sz="5300" dirty="0" err="1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букв</a:t>
            </a:r>
            <a:r>
              <a:rPr lang="en-US" sz="53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: </a:t>
            </a:r>
            <a:r>
              <a:rPr lang="en-US" sz="5300" dirty="0" err="1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готовимся</a:t>
            </a:r>
            <a:r>
              <a:rPr lang="en-US" sz="53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к ЕГЭ </a:t>
            </a:r>
            <a:r>
              <a:rPr lang="en-US" sz="5300" dirty="0" err="1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</a:t>
            </a:r>
            <a:r>
              <a:rPr lang="en-US" sz="53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5300" dirty="0" err="1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русскому</a:t>
            </a:r>
            <a:r>
              <a:rPr lang="en-US" sz="53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5300" dirty="0" err="1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языку</a:t>
            </a:r>
            <a:r>
              <a:rPr lang="en-US" sz="53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и </a:t>
            </a:r>
            <a:r>
              <a:rPr lang="en-US" sz="5300" dirty="0" err="1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математике</a:t>
            </a:r>
            <a:r>
              <a:rPr lang="en-US" sz="53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(</a:t>
            </a:r>
            <a:r>
              <a:rPr lang="en-US" sz="5300" dirty="0" err="1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базовый</a:t>
            </a:r>
            <a:r>
              <a:rPr lang="en-US" sz="53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5300" dirty="0" err="1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уровень</a:t>
            </a:r>
            <a:r>
              <a:rPr lang="en-US" sz="53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)</a:t>
            </a:r>
            <a:endParaRPr lang="en-US" sz="5300" dirty="0" smtClean="0"/>
          </a:p>
          <a:p>
            <a:pPr marL="0" indent="0" algn="ctr">
              <a:lnSpc>
                <a:spcPct val="120000"/>
              </a:lnSpc>
              <a:buNone/>
            </a:pPr>
            <a:r>
              <a:rPr lang="en-US" sz="5300" dirty="0" err="1" smtClean="0">
                <a:latin typeface="Arial" pitchFamily="34" charset="0"/>
                <a:ea typeface="Arial" pitchFamily="34" charset="-122"/>
                <a:cs typeface="Arial" pitchFamily="34" charset="-120"/>
              </a:rPr>
              <a:t>Мотивация</a:t>
            </a:r>
            <a:r>
              <a:rPr lang="en-US" sz="5300" dirty="0" smtClean="0">
                <a:latin typeface="Arial" pitchFamily="34" charset="0"/>
                <a:ea typeface="Arial" pitchFamily="34" charset="-122"/>
                <a:cs typeface="Arial" pitchFamily="34" charset="-120"/>
              </a:rPr>
              <a:t>: </a:t>
            </a:r>
            <a:r>
              <a:rPr lang="en-US" sz="5300" dirty="0" err="1" smtClean="0">
                <a:latin typeface="Arial" pitchFamily="34" charset="0"/>
                <a:ea typeface="Arial" pitchFamily="34" charset="-122"/>
                <a:cs typeface="Arial" pitchFamily="34" charset="-120"/>
              </a:rPr>
              <a:t>Зачем</a:t>
            </a:r>
            <a:r>
              <a:rPr lang="en-US" sz="5300" dirty="0" smtClean="0"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5300" dirty="0" err="1" smtClean="0">
                <a:latin typeface="Arial" pitchFamily="34" charset="0"/>
                <a:ea typeface="Arial" pitchFamily="34" charset="-122"/>
                <a:cs typeface="Arial" pitchFamily="34" charset="-120"/>
              </a:rPr>
              <a:t>нам</a:t>
            </a:r>
            <a:r>
              <a:rPr lang="en-US" sz="5300" dirty="0" smtClean="0"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5300" dirty="0" err="1" smtClean="0">
                <a:latin typeface="Arial" pitchFamily="34" charset="0"/>
                <a:ea typeface="Arial" pitchFamily="34" charset="-122"/>
                <a:cs typeface="Arial" pitchFamily="34" charset="-120"/>
              </a:rPr>
              <a:t>это</a:t>
            </a:r>
            <a:r>
              <a:rPr lang="en-US" sz="5300" dirty="0" smtClean="0">
                <a:latin typeface="Arial" pitchFamily="34" charset="0"/>
                <a:ea typeface="Arial" pitchFamily="34" charset="-122"/>
                <a:cs typeface="Arial" pitchFamily="34" charset="-120"/>
              </a:rPr>
              <a:t>? </a:t>
            </a:r>
            <a:r>
              <a:rPr lang="en-US" sz="5300" dirty="0" err="1" smtClean="0">
                <a:latin typeface="Arial" pitchFamily="34" charset="0"/>
                <a:ea typeface="Arial" pitchFamily="34" charset="-122"/>
                <a:cs typeface="Arial" pitchFamily="34" charset="-120"/>
              </a:rPr>
              <a:t>Два</a:t>
            </a:r>
            <a:r>
              <a:rPr lang="en-US" sz="5300" dirty="0" smtClean="0"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5300" dirty="0" err="1" smtClean="0">
                <a:latin typeface="Arial" pitchFamily="34" charset="0"/>
                <a:ea typeface="Arial" pitchFamily="34" charset="-122"/>
                <a:cs typeface="Arial" pitchFamily="34" charset="-120"/>
              </a:rPr>
              <a:t>полюса</a:t>
            </a:r>
            <a:r>
              <a:rPr lang="en-US" sz="5300" dirty="0" smtClean="0"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5300" dirty="0" err="1" smtClean="0">
                <a:latin typeface="Arial" pitchFamily="34" charset="0"/>
                <a:ea typeface="Arial" pitchFamily="34" charset="-122"/>
                <a:cs typeface="Arial" pitchFamily="34" charset="-120"/>
              </a:rPr>
              <a:t>или</a:t>
            </a:r>
            <a:r>
              <a:rPr lang="en-US" sz="5300" dirty="0" smtClean="0"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5300" dirty="0" err="1" smtClean="0">
                <a:latin typeface="Arial" pitchFamily="34" charset="0"/>
                <a:ea typeface="Arial" pitchFamily="34" charset="-122"/>
                <a:cs typeface="Arial" pitchFamily="34" charset="-120"/>
              </a:rPr>
              <a:t>единый</a:t>
            </a:r>
            <a:r>
              <a:rPr lang="en-US" sz="5300" dirty="0" smtClean="0"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5300" dirty="0" err="1" smtClean="0">
                <a:latin typeface="Arial" pitchFamily="34" charset="0"/>
                <a:ea typeface="Arial" pitchFamily="34" charset="-122"/>
                <a:cs typeface="Arial" pitchFamily="34" charset="-120"/>
              </a:rPr>
              <a:t>мир</a:t>
            </a:r>
            <a:r>
              <a:rPr lang="en-US" sz="5300" dirty="0" smtClean="0">
                <a:latin typeface="Arial" pitchFamily="34" charset="0"/>
                <a:ea typeface="Arial" pitchFamily="34" charset="-122"/>
                <a:cs typeface="Arial" pitchFamily="34" charset="-120"/>
              </a:rPr>
              <a:t>?</a:t>
            </a:r>
            <a:endParaRPr lang="en-US" sz="5300" dirty="0"/>
          </a:p>
        </p:txBody>
      </p:sp>
      <p:sp>
        <p:nvSpPr>
          <p:cNvPr id="3" name="Text 1"/>
          <p:cNvSpPr/>
          <p:nvPr/>
        </p:nvSpPr>
        <p:spPr>
          <a:xfrm>
            <a:off x="5943600" y="5486400"/>
            <a:ext cx="5943600" cy="64922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25000" lnSpcReduction="20000"/>
          </a:bodyPr>
          <a:lstStyle/>
          <a:p>
            <a:pPr marL="0" indent="0" algn="ctr">
              <a:lnSpc>
                <a:spcPct val="140000"/>
              </a:lnSpc>
              <a:buNone/>
            </a:pPr>
            <a:r>
              <a:rPr lang="en-US" sz="1900" dirty="0" smtClean="0">
                <a:solidFill>
                  <a:srgbClr val="D9D9D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r>
              <a:rPr lang="ru-RU" sz="12300" dirty="0" smtClean="0">
                <a:latin typeface="Arial" pitchFamily="34" charset="0"/>
                <a:ea typeface="Roboto" pitchFamily="34" charset="-122"/>
                <a:cs typeface="Arial" pitchFamily="34" charset="0"/>
              </a:rPr>
              <a:t>Как аналитику описать ситуацию , не владея языком</a:t>
            </a:r>
            <a:r>
              <a:rPr lang="ru-RU" sz="12300" dirty="0" smtClean="0">
                <a:solidFill>
                  <a:srgbClr val="D9D9D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?</a:t>
            </a:r>
            <a:endParaRPr lang="en-US" sz="12300" dirty="0"/>
          </a:p>
        </p:txBody>
      </p:sp>
      <p:sp>
        <p:nvSpPr>
          <p:cNvPr id="4" name="Text 2"/>
          <p:cNvSpPr/>
          <p:nvPr/>
        </p:nvSpPr>
        <p:spPr>
          <a:xfrm>
            <a:off x="11612880" y="5486400"/>
            <a:ext cx="5486400" cy="9692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ctr">
              <a:lnSpc>
                <a:spcPct val="140000"/>
              </a:lnSpc>
              <a:buNone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Как сделать точный прогноз без цифр?</a:t>
            </a: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Image 0" descr="data:image/png;base64,iVBORw0KGgoAAAANSUhEUgAAAmwAAAQ4CAYAAAC0WoD+AAAQAElEQVR4Aez9B5wdR5beiX4n8t5bVSgAVfDeG5IgSAAk6D3Z3TTdzWnfoxnNaFbSmrdGu7+nddrV26efvBmNpjXq8e0tu2m76X2TbHqQIAka0AEgCBDem3L35n7/uHULBRAEAZLtpMnKcyMyMjLixIlzTpw4EZmVbvj+X5a/aPjxd/+i/PF3/ry8/nt/Wd74/b/K9RG/3unHAp673vj92HD9D/6qvP6Hf11efx3wNYeHww3Xfa0EbnQ4BD/8ennjD79R3mC4/gdfL3/8va+X1333azm84YffLG/+0XfKW2/8QXnDD75Z/uBbf1l+7xt/Xl73nb8ub7zuW/n6O1/7asnzwA++/eflTT/6ZhOua4Y3//hb5U9+/O3y1uu/U952w3ePCrc7vQW33eh8httv+m55+02O3/zt8rYMxP38zU1o3ifPcPienwGGp33Had8+Ktzhsu64+XvlrzPQTmhy6w3fLm+94VsfCH56/TfLn/zoG+Ut1329vPkE4Cfuu7tu+WF5k/niZvPCT3/8XfPmN8sfffuvy2/82VfKr3/1K+VX//Bfl3/5H//I139Sfvuvvlr+yLxz03XfLr/9118t//n/83+U/+T//ofln//Hf1f+5X/695lvvvGXf1L+///R/7f89//qn5TfdPxP/v2/LP/WFz5VXnL+GeWVl51X/j//6H8pf/DtvzDffav80z/+l+X/9N/9fvnf/MGXy3/8f/xP5V/8p39b/tWf/qHz/M/l1/78j8o/+ff/vPz9v/Vb5eev/Vj5v/7P/3X5zb/6Svmj7/1V+cPv/IXDvy7hvVtv+p77/vvu4x8YCL9X3uk+v8vpd5nH7rr5O+Xd5jPgHocA8bt9784bv1vefv23y9t+/M3yVtPvjhu+U97htJt++LXy+9/4T+U3/+KPyr/+039b/sWf/Kvy3/6Lf1T+D//N75RXXn52uWjBlPKU+ZPL5afNKc8/86Ty3GULy0vOXVxefv6S8tOfuKD821+8pvz7v/e58n/9n/5u+W/+6f9Rfs1l/OCbXy2v+9afljf94K/LW1xX7mv320+v/0b50+u/fvzwY+c3vj89Jnyr/Kn7tgnfdHwQ3rOu4ylzsIzBem+93nUY/1vMb1/9o39W/sVX/mVuF237RcJP3H76J9PRdf/E+IBLC5AF4HbrmDvcx628yMV3vvaV3Kff+es/Lv/dP/s/y3/w3/7t8r/+/c+V/9c//O/KP3T//tWf/OvyW3/5R+UN1tHk59nrrZ+Rzbtu+b757Lvup285/E55p6/hs3tuvc7X3y3B47Ysw98uee6v/tO/Lv/h//AH5SevOHeQP04rv3jtFeX/9g/+Xvnv/8X/lfnr1pa8m5bIL8+14Ebzye3WXz9xHuD2W75X3nbLd8tbzcPXMw4Yrvvun5c/+M6fWR7+LIff/cZXy2/85R+XhD8xL3//W39uGfoX5Vf+8J+X/+s/+G/L/+pvf7H89FWXl4vmzyo//+lPlP/yn/yj8r//r/92+X//7/9j+Q/+P79f/m//y98v/6//7b8vP/fpK8rLLzrT1/9NlsvLLjij/Pt/54vln37lX5Vf+uxV5fIlJ5V/9/e+WH7n639W3nbTD43TD3J4u+PI+kXnLC3/9T/7x+XX//wr5Z995d+WX/uzPy7/0x/9q/Ir/+6fW5b+sPwP/+aflt/52p+W13//6+VPPDbc/KNvlUPjyo++4fi7gfHsBsY+t/t6ww2W0Rt/+HWPW4YffqPMZVgvXf+Db7jcb3jM+rbvfbe88Qff870flLfe+OPyJ9dfZ/hRecctN5pXf1j+6X/4o/If/o//Y/nlz322vPTCC8plp59WLl50cjl39sxy3txZ5Yzpk8vZM6eW8+fMKE+eP8syb5g3szx1wezy9JPmlMtOmev+vbD87c9cXf7tz3+q/O9+/0vl/2k99S//f/9L+Yf/9H8v/+O/+cflX/7xPyu//ed/WH7jq/+6/N5f/1H5zT//d+V3/uo/uP//pLzu239W/sg2wQ3WaTe7PTebn29yv9P3N7mtNzmtBTe7rcRvsO3wYz+D7fAjP08Z6Jbv/PVXXNafZRuD+5T7ywZw+eG3vlqCz/HBfyp/+K0m/OCb/7H83jf+uPze179i2nwlh9/9+h+X3/2aweH3v/Efh/Im/RKO+kBdA/W6VJZKKWUg/kuoOlcR/g2FGo2GipRUqVSUIqm/v1+9fX2qN+o5ra293WiVevvtt7VixQqtfnW19u3fP3S/bJTiiBTK7YhmWyJCf3P8BlHA3TgwMKCDB3tyf9OX8MKuXbu0evUreuaZZ3Tvfffqh9ddp+eee868Eurs7FStVtO2bdv04IMP6rHHHxdlRDT5as/evVq3dq1ef+N1bdq0Kd9r72g3X1UF/zfMOzzf19erN998Uy++9JL27NmjSZMna9q0aapWnc8y0tHRoa1bt+Y8bW1tWrx4sZYuWapRI0epKAqDedc8HBHmaIPDE6W8m+92NzLU6w3LRWk56NXefXu1e/dubXrnHb388st68smndNfdd+vOO+/U424veIED7Rjd1a3Jk6fopJNOMo6n6bzzz9ell1yiyy+/XFdccbnOPffcfG/ChIkaOXKkOkaMUKXaxD3jGzL++pvjOCkAj9aqNUU0CUc/EC116K+np1cAvNywri2S9ZN5xk8o/Lcb/n5ltXbt3qUJEyZkvjr55JM0ffoMjRk7VqNGjc48XvEzRUoqrCcb1o0D9QGV1p1hXAf6B9Tb22ud2FCfdWePZWj/vn1aa95/4okndN+99+rRnz+qjeahyVOm6GMf+5i+8IUvZLjs0ks1b948jTCPu6ihM6xPIyLXQZml20QdAQ7GpW65cJJKt6ndOrpmOUSHF74HXYpUZF3+yiuv6IH7H8i4jOgYIervaO/Qa6+9ptdfe90UkKZMnaJ9+/Zr5KiRWnL66Vme33rrLev7Z/Taq69ZJxzMeCGvPT09GjV6lE45ZZFKyy/QsLzQZnBA/skHrtt37Mhyfsopp2jSpInq6u7S2LHjMt+PGTMm4zJh4gTNmTvXdB4l8Kat0Jb21U3juttZz+GAhocN0z6D20+/RoQiQv0D/dYz/WqlMaaBPHnLErlu6MCBA9psfYQ8P/jgA/r6176mr371q/re976n++6/Ty+9+KK2bN6kvXt3q8/92tZW04j2NnWO6BA6b0TnCHWP6da06dO0YOFCLT/zTF155ZX68pe/rGuuvsbyflmGiy++SGeecYYWLlioWbNna4r7nna3u7863BfVapva29qt52qqFBWBKzSgneCc425n6TYm96dbSLK4rjcGcv9Cr37rbfqgcN+Xzp9SyvkiIvMlfUb7c+Kv+U9EmA9CHI16mdsIL/X194kxo25+OLD/gDa7f15++SU99dRTaraWJ36BgHDVqlWlopA5zZ2gX9FRCiLs3rNba6xgNmzc4E7uMUomg+nW5gGyZti8abMHqyf19FNPa7WVQMNCCsLJigUGyRBJ4Wv5Oe79DfzmUCAbLFbA8IL1g3bu3Kmf//znuv/++/WKB7QDNtIxoBhcZs6cqWqtZr5pWDkOWLHtFYYdg9ro0aOdXvcAsE+7XMYr5pVtW7flQQDFgWKC71s80u/BbocV+zoPEBh+8FGtVhWDEcbjW+ve0lrz5caNGzW6a7TOOfscDxan5EGjZkWKkipSUoLvIPcH5D0UGrj0eIDff2C/qG/VC6v00EMPZeMMI+2Rhx+2sbpSa9es1fbt23PbMbzmz5+vM6yYl5x+mk47bbHjy3SmlfgZy5ZlA23atKl5oBqJgYvMg6uJDKoRoWSITJAQQfCjvznejwIMTihz+k5KeZBGLw2B+RleaxvkE5PZbFVquycYr6xerTfeeEMHew5qxswZWrz4NMNiTZ06VeNsVIyy8dJmvYeezniEFCl5cK0ODa5cR0Tm9/3792nDhg15ALn7nrt1+x136PEnnsgyMHHSJC1fvlyf+PjH9XED8QUL5qu7u1vy86mAf5OGDtclheALDR4d2aCLbEAga+s9gX766aezfK5fvz4bihHJuBUC50qlMK6FdmzfoVdffVX79u5TpNBeT4iYcO21QXneeefqsssu0yknn2Jjs67HH3vMxszBbKB1mlcjJMYFjAI5XrfhFJE0ftx4G7fjBd4TbYiNHNnpeGHD+GDGYwCjyQMrgyy0XbBgQTZ65aNwW+mT9o5241dRkQrRjxhp9GMTSjXcd01oDIsPTy+F4eIfARiKfXY2kGa7LPcJxlvdeOz1xHHturWCXnfcebu+//3v6pvf+qZ+8IPv6z5PQle9uEpvrV+nHTu36eCBfabBPvWaLwrTqyhCbbWKkPN5c+bonLPO1Cc+doU+dc01uuaqqxxebRpeqqVLl2rOnLkaN26sRtvIHz1qlNps5KEza7U2FYXbaZmv26CKiNxHRlyF+wlIRVK4PpNZKZmXna+e6R1uXql+TwT6bLTQFzne1y+uaXfpBlNG6fLbbAwWKUkRpkEjO1rQq0xY9Btw9LldBz0poF1uQqZb3X2Y+fi1V/Xss89YBz9nWduoVBRZXpPbbSK5dXkUMwnLFjht8GzlIRxMOv7A5ZYmMpbxPgvODit/BP74C2jmdDHG04wLc7u88v2QoR1yW5qP52dTKtTT2+NBcZ2etIJ5cdWL2r1rt4qUrDCS+s0k/RYEgHy7Efjnn9O6t9YpIsTzEc0ywccaUcD7oaITOXLBJ/LAb1heE4u+A9wpx4l8k+bNzMPjzZT3+6WuRqOhFpC/sABgBEVE9ojh9ep3/59zzjn6mAcaPETAVM8UK/Y0FEXKfNLmga3Ds89knolI9kz1afOWzXpzzRrt2buHooWXikjkPGFlXctKHL4Hh1FWcJVKVcGf6+d5BpbnX3g+DzYL5i/InoiRzkd9CDEDM2W22CMifGl58O+xTvLTfoC6UQ67du3SunXrslK/7977dO+99+hnD/1MKzwovv76a8JAg//Jzyz55JNP1oUXXqhL7EG71F6Siy+6SOecc67OWHaGFnhGPcmDdLsHWdo7gDfdMgTO1B2mUSqSUlEoAuVqbI16Rl9EfP035/tSAFrK9GIS0OMBFiN7OGBAbbVxtmXzFuExenX1q9mrtHnLFiUTe8qUydmThsdzhL2dNRvTeD/ko+4J6YA9F/3uNwx5eC2Zdwv3GXyzZ89erTF/P/Pss+aTh3T33ffo0Ucf1TZ7gun7s886S/DFeeefp5MWnqTpM2Zo/ITx2UPDxKbpletR3XVULEuVasW1Nk94TNbnbpqYPNCON994UxiCN910k26++Wbdf999euLJJ/MkGu83BlhRJBXGrwXt7SOEJwgv1rjx47JePnjwYJ6MjB0zRjNnzrKRstO6f60iQlZD9lAN5InInt17snyG+RO+RafXzcdtnqi129gi3jmiU5MmTtIUG7nLbLDg8U6mEW0rUrLh0iWM03HjxytcTsh/rifCoeOlxy3GQOjcNeD0rAAAEABJREFUcByvWEaSyjJo8KCnjwbN2/QHMegKL+y30YXueuzRx3TLLbfYQPu+fvyjH+u222/VY489mg3YDRve9qRyj9A/dRtGGJmEtVrFxlmHDa9uLZg/VxddeL6utvfsU9dcpU9/yt6zyy7VmcuW5HszZkzXSHvbqja6wsTj+br7M8K4GrJhZf0ptzWlQpVKxQZ1s59T0TTKkukCL4bz0HYMul6vOKBvNr2zSXs83h6wR3C/J5HwOBMUVsDgS3iyYcPOVSsiVLj83IkhHfQEe70N+W22LTDsKFu/kMNtBQHgsD47scrow4Z5IJlvGuazLZaj1Z5UsaoHbLQjqUhJTKiYDJ++5HTNmztPk70ak3K9GY8mE4MLIB26zoQh0RA2hGCUlArJefLzDhF6hL1uC7EomvdgTgiOoUZn9FiAGhbOcMeB9BDovY9mHneBGwjTcy3Hwal0B8I0hJLxdXq47Eqlqna7wulUcHLznL3Mwgkub3q2STjWywAVMyCDU48t3V57HCgrmVjMFkZ65tVvK/jZZ57Vhrc3ZCu/dB0ZBze8BEwTY+fy/UtF+mBH+NkMH+xxPxVHgC9/3U7Tys3MhIKGxAmd8J6Y0p9FkaycKxlSCvdj3cb1gGB6KRQRgu/ghYZ5ohyEkNQwP77j5Znnn39eKDYEA6VAfjqtND9u3bZVu2zE1KygS+NIfgbD5hJBmzpsjFSrNUVKKswvhV36hXmcga/Tgx/LL9TVYZ6ruQwUDDPdumff8o2aB8fkZ5n589ysWTM12UYO9aJon1nxjGe7B8Ty4lJ7qsZb6Y8e3eVBpGoUS4OyV8DsZuOv4vSaKK9hN3qrHWSi7W6yqLNihUZbDh446IFql9avf9sztufspXjAA+D9etDLunhFXvSSyJq1a/MyLANKpwemGR5wGXyuvupqffYzn9FVVuIXX3SxlfcZmm/FMcVLod3d3ZaxdtEecAm3ExyoM4ORbfWDSepb7u0ckeNN0K/kMKLWYRoOvxI8jq9SY6uIUALMc9B6REdn9mK2e6lJkXTAy5I7d+7KHqbMd+Z5+LDLfTTNy+14fiZNmqyuri7BF/DJAAO38zXcJ5TZZs9cm3mX+729fTb61nvAf9we17t1zz336vnnX9D+fQc8iEwTBtrFF1+siwxLPJjMsBd64sSJNlpGewmwQ5QnH/AB5QOkFZYdV5dlt7QeHfBgtXbtOj1kb+7Klc9py5atnixsyxNkjDYMT/TyUsvE0iVLsgHYYVlssxeH8sAVoD0HPMgjdxgFLFnicaI8lvFnz5kt8MPgmmPP0Tjr/TlOm2A5wyjYuWunZs+ek7cmRIT1y0DW9TV7cPZ5+fSmm2/RrbfeppXPPaciFYL3++wFot7CfUI4wpO4Fl6kSSUUMK+XWTeRByidnlJkGWaMabUDvP1A7mvalGlnPUaeFpAXY/VVL90++LOf6fobbsgGGkbtvV6Kfnblyuxl2r17l/ptCJXWbakIAW15otluHhit6V7eXH7mMsv1x/XlL31Bv/e3f1fXfuqTOv/cs3XqopM0d/YsjTeNOu01a6tWVUlJGApV9x9QKZLpEALPUFgPNxQRucl9psuADf+6JwG0Nfd334BSKlRYbzIe4+ndsGGjnjc9V61apdX2Jj1v/fyivX94gg94GXCUPXedNhDRneDeb2OQrUr77EFEf6OvmaBACyaf8PY0G9NtXnaVQhEfIYjDrXGX+nQPuqmlcrsZcwZsuKKHaZvv+CzzuMNTuc8hAheG0vHWFoKVK5/VimdWCHsEPp/oJXNWLfCAL1q0KHsxoUN7W4f1fk2VoqohDxuIuLx3n66Ae1SE4A006up3h4AkaQDIFmZcOnDAQohxxhIRyz9Aj71ayUzabmHr9IBQrVaajXZtlG2uduxYZ+ksQEOlmRiAKZjdEMeo4loK35cFpGH3f4/6zSiRklPloxQ47vVsEQuePRzMxto8yBZmJO4BMAceEGZQuMBRFuR/esXTebY2YEVHmwFl2oAXrWiBqzrBE0PtBB95j+zh9BY4+mt1mk7gY5rBR9APMHeTegzwcyYt/YtwwDjJwggPORACnYrCxkObqrVaLie5z+Wbb3vZ5mEPBiwFMDNfa8MEIFNRqWQ+QcE0rFzg3R1e1nzxpRdzP+M5wFPQzgzbfc6sNAufBxp4LiJUtQJD+bBnbfuO7aqYr5EFBsuRNvY7R45UuxUlg8Jee9+Y/YVCY7rHiFnT0qXLNGfuHJ119tliADzLnoq5vm5vbzdrNUDToRtPzEHDChgehW4DKAnLYvgeadxjoELw8RrjFUYJstfuISv3++9/QNDi6adXaJWNtPVvr9fBgweEl3HG9Ble1lyel7A+fe21+pSVN3uPmN0xsE2aMFFjPNhjoNZqVSvfUES4Zvee+7MZ8a/TfMo3xeGec3cZcf86p3+bKcQPATl/iQA6AvcW/BLr/oBVgamMcxikJHh1hI21Md1jbYhM0swZszR/3nx7kWYKDxD7Iid6QoDh393dLfqtNO/Av/BKtVJRxTqPcuBlBr9XvZT4pL1Y99qbdd99D+jll1624VI3f87V2ebPC+xhPfscBvRTBY9OnTrFg3+X5a5dlGlG9VlmDB3J3RtSvoZnIlKWt4P2oOBRQc5+Zr584IEHvFR3vx5//DF7gfZqntsxe/ZsnXTySblclhjbLNe04xJ7d8/w8vsIG0e0BdkFCreF+9AELzdLmxhaa9auEXIxyZ4x5BhDDW/xHC/njfVSMOUgR5VKVQsWnKSFCxcK2d3nlSDGOLzrZ5653EuiE8y70umnL9FF9i53eByLiEyfUhLtR+4pK3ztW/wammdpGQGgSzIdoD2DO+BbLmfAtBnImSkLoM8q7if6Bjm+++67857aH/7gB7rttluzLL9gIwejlmXAAwf3e7zrFeMTeMiIVKyfuru7hAyfccZSXfmJT+jzn/+cPvf5z+oKL3WSNn/eXE8eJ1gnjc5719prFevUQolByWOthgF6t0hJKYXvGxyKw42IcIWO0y8AfOVk06aiiKReTwLwJDERZtsI9GVf60TrllPswV+wcIHovyIlMQZTRo8dKA0XwsR5rw215Dow1vDsshKwwfp9lyfa5MGYw4Cj/6o2MsO4fFTgopQZwLjQj0CRkqiH/qdf6TOjp/Bfxf1Ws95vylmh/fYA0k8veAUFz/SKZ57RNjsJGB/mezXlzOXLtWTJUs2YMVPdlul2G8ryAX/AVw3GHFfk0wabbxBx8N4niPpuABmrMFpugzuzboD4EBQjDWbf51nJgGdvNc+EWA/H+Om0ocbgVTExYVoXdYLn4ViGmUBhHIxb3QMqRGG/BjMq9qC98fobwoMR4UyuiadTAeP0ZoU33m5ziNxvy73fswJmZJRTWrFNsDt/+oxp2Upmnb7Tgy8eNgZ7iOjiXHE+B39yyt/8HAcF6IdmNmJA8+qov77dZNZSqSgUFpKG+4d+zwLkyKuvvSZmafs8K4sIK4jkvMnKq0/vbNyo119/Xe/Y3V6aT1jeSy4Dgaq4PLmQnD52TPYMYJivWfumNm7a6DLCae2KFHm2PWAeMzqWTRsdLotrXPBsBt28ZZOXFcba+zBFyfnb22vq6Oyw4qtaCGfk5aGJnj3Nnz9fDKY1ezOYETJ44Mlio/JkL1l12ltXpEK0ccATn7plqNV+6ja6wigDZ9pBfJ8HFxQV+9944YGXA+67/37d46XOhx56WE89/ZRe8Cz2DS9pscSPkpniZd7Fixfrkosv8Sz7Kn3CivwyD4bneGBmE/pke9CQWxRn4cEwFZ5fu80NG4h1G7cNy3zpfiidZoKYjMauKWbiaEXD/RMkgPi7IN/4jf0Jt00RvzL8U0qCjzAe2BiOjhphPdVhY6bNCr9aq0rmRYUUzltB7xaF0HcHvdLxlpeQnn7qKf3cS5tPm0fe9gpCKgp7X6br5EUna8myZTbiz9QpnunPnT9P06ZN16jRo5WKZOOi4XIGhN6sm0/NADrWURQetDwmrHrhBcGbeLl3eqBl7Jhlb840L7dt275Dm+1hGzlqpDA2Z9prB6/SLvQ4k2i8Dt2eOCS3h/p4Hl4sipS3IWAM9NkwgC/77GFiRaeEV9XQAXvgUhEaM6bbhu2M3I4+r54wmZowYYIwzvDCMWbxPPWNGzdes+2RO//8C3T55Vfo1MWnauLkSZbtESo8KKdKUy6S8UFWec6SAGrvCch2H+ON8WOiWBQpD/zI2oAnYXj3n376aeExY4nz+uuvt4fzHjHxwkBjlYAJ4u7du0U5yXU39VlFNRu2tOXUUxeJPXsf/8TH8uTrk9dcrUsvu0TLzlhi422mJk0cr+7uUeoY0abCNCkty40Sg7FhdimFsRammZweltvh0OxrWtkCvevId8x3Cv/Ag4YB6zLwpT+BLvPSuHHj1G7jFx6q2mjuHjPGnuOx1n+ltmzebKNmm73G2/XOpk3CeKMMjHGWP9nzWze9RplfaPNYewTnzJktlr+buv1daH3oBNrVKmTAerDfjqsSGrkPiqJQu50/qSjEi4oYk0yMeVHg+eef8xi00XIzoPHjx3piMF/00QKPByx7dnd1D67iVDLJUKvwduk+IN6qkzDx8/4QQ1lKlwBjHfDsHKHDSNpt4cvC4VzVaiVXzgwBpQ/QKVUrjHDDmiX51+U0O1/5oNzhBMmJx/hJZoIiFXkfwsaN73iG9riZ/L48QDFwvWo3K4M17tWG66J8vH07dm73jLNDzBB5WykiTCSDQuTptwEHXmO6u4VC7HenzJs7T+H6aGfDAzf3SzNyCz3wBlrXw8P3Sh+epxkn59Ggefc/5193T6Y99B9G1maTfZMBZuvWLV4u2a4BDxAVC3dPb6/e9qDz80ce8dLNo3lJs2IlCk/Qm/Q1b6oNWKhHjx5lBdXtJRUr2pRUpKSIUGHh6hgxwgp8pgeJiZ7Z1YQXbNPmTXriqSe06qVVFr59iiKJo7Rw0u9Ar73GGzas1/q33nLZXVq4YL75vl0oEN5EQ2nUbeDAZxdeeL4usUHESwwjPKAyyAy4HbVaNXspCOu+7vVgkycOjue63HZ47TAICcW32Qrt5Vdezm+0PvHEEwLwkKAgVtlLuMbehd326lVcB4PM4tMW5yWsKz7+MV122WW69JJLdO5559prcLq9GnOFtxmZbfMkC7o08qyulKtz00MND3yHoPS1wfiVvgtoMKc4mg8pJ+U4OY4GOrEjl3Vijxye+0MXcKi4j7CoQ4UefyxT032CQZL7xbwJv5Fesa5F57bbU8syNwMeRvtjjz2WX65hhr/RkxnyMtgtWLBQp592mhadeqo9Wyd7QDlJM2ZOHzLQ+voH7I09aC9Jr+XPhpplqu4BmEGl4XpLeOVdgttsS2kegVfvu/9ePer6N1u2Rnipa+asWZpvmTl96VLhYZhkQ6jw2FFG5Ak14wVGDLxI+d3Wx221Wh6499tjQZtrbif50NF4lDe+s1GUzQOZ55sAABAASURBVNYEeBlZwzO+Jxs3veqxzFZrVQ+cdRub/eq10RQRYiLVObLT+qFTi22UXeTl/wWmSWEPVbVW03hPtmbOmpkNq7oHatokjwcYbX7cY1C/knVKpr/p0Wz50X9TJFXcTnRVv8cavE3sN8Qgu+eeu4Un7T57OfE+sp+JJcLNlnWW0Wgz9QD07Tg7HebOnZtf/rn44ot0NXvPPv0pfeLKj+vCCy/QUtMWnTN12lShA4siVG80vXkD9X4NMJbZk1apJlXdVgw1ZSOhrtK85R8Bkfu29G8jgxPVBAfDTnJk2lg24C2uW3xSs8dp7Lix6nI/dnrlodZWE7Tb5eVoVicGzE8YnP0eb3H8oPOxKVj1QN8NmOcou81LnvDs7NmzNdswa9ZsTfEEdKKX5Mfaa1pzPbngYXj9IqKl+7k0b9MX4IpDBy81y5w4EN5+++0sL7R1xvTplqkFecsLHuMZnqB02/NZNR80aTQg2l03bzUGZSnEX8qoU0+L3omBpUjJt/M9/7h7jAjC6MAdFFk593s2wmx+l40zrHssXpBFqNo8o2Pg6/TgByMx66tWKi5L2UtFpw24Qwgpt2FmaLjwjIjDHHdNPJDz+X6fO478yQze09MjjCU+N8Ar2mxQ7LG7lEcY6LBmn312pV566SVt9No4Hbxz5w4xaBMnT8PEQElt3bJFdD51HbTRycyrr6/HCumAttgo2LDxbYebPSj2ZK8JuFaqhZIFtHSFQEoFjxvMliFFkmTGLwFJpdNa4Es5Vwbiw8HZecxJrRzvFTpLLoH7xIeDKxvWe8Pv/KriGSP/RIQiWpAcb2KUUnI85X6gb2QeaDUPg6XFYyg1hWyobcufCnj4oYf08ssvy0W6f/rynrRt27fZWNudlXClKMQzqSi0d+8+oajJnGd0XV020Cp52bRuQ6q0wEH8VERW5IUV1lwvD7AsMmr0SPGm1c8fe0RvrV9r1OrCF12WdctCv3iras+eXXkGOHHSBJ1yysmaOm2aZlmpn3X28nw9woYZPDPCnjbSp0+fqjYrKfgRL4C5RJVKVeE/eAy+clQRTjGvJTNVUVRUFMl1Dmj37l3G5S3z+It6yktXDL4rvEz/1Iqn9OzKZ/X6m29o2/btYhBBgS1efJouuOBCXXrJZTbQLs9LOWedc7aWLFmiBV5+YOmsa3RXxikl9427prSyoC+ScShcf5DmvikBU8GBU448S+PcTPNjjuenHJJW8uN4DIEiJ33wn5bQHC08rNRm3UNJWSC5+rAI0HMu2ye0Qkeh0yj5owfj6n5IqTCvVJTcT7l2OgIwwUsDfV6YV5Lzkczereeee14M+g9ZZl6wZ4tls1Qkje7uEi8EYIAsPOkkzbdhMnfePE2aMtWTjdGqVquK1NT57D9uDiTme8sLfKoIVao1UWe11gwhhdnD5ICL89UQKbhif91uG0179uxWKgrhSZnkJdux9rC0eYBFH7OU2WcDJiIoqlmWG8N4MtreGMYetjU88sjD9la8kwc4+LLXEzfK7vQKzuzZs7NhUmuraoTlb8bMGTbCRmi9J3bkjQh73F8TclOtVdwUG2vzFmjWzFnigIYLTzpZLLtO8FIdqymUX7exAB0YmxQSYekxykgqIoTYJOsP8jMuId/kiUimU6GKx8LC7YZ+O3fu1OpXVue9S/d7OfjOu+4UL1g8+OCDxmuFGPS3eIyivc0yAtRyv7DEjQG27IxluuiiC/Pnc/iEzkVepj33vHPE29sneVkX+R9jbxXjcDLP0HbqNjnFdWFck/EGf/gpV+CfUDjJfeiMpfvbMV83fKfkjrOWOY7e5HEnKL90ID/nO5xlSA0TpDTUPebyqSC8ZS5I7fZAlS67Yf3bb3uiz5BS4T4aqQ5PLkrXud9L5kwy2mxTYHR3ue/H2zAdb16ZbKOettGvk2ygwUdsPWkzD0HjhvsEyAwEMicAtCxMq4hQw3iU4GkgzOm+Rx3YNQ3bMvDy22+vz18VYEzKW0yMe80T3kmTJtqYnOll9nk20hZo7rw5mjx5sjDSam01NUwbeGXAE3PKahhvaC3XLZmAQyBBN//mAFxSww8bL2koc+lockYJou73UhPLnWx2hHnlo2rLEIFAkLq6u/Nm03YTHCGO8LPOUxoaRgRlhlKjk0pfk9YiiOmihisvHQH5fgss9wcsIH12G+/fvy9/E2rV8y94kHoqD9qPPPyInrOLEQXEsxUPegxuPAcjthmPTi8NFKkiiBsRGjBh+E4OsxQMgnYzAxsVV724Kgvwho0btPrVV/SMB8BnnlnhJbYXRFrDjDXagzeMj+uSV7pdnFIRajKqW+mBozSHNEEaMtrcfk4YmPCDg+sQcLQSYlji8Piw5F9BNGPLj/sWTqN/4YG6+6HBrI508HKe0nH6kRDosxBjaKPk6VOe4S0ulgJefuWV/Jrz2rXr8j6zrVu3uh+SkoWJvAA8WKQkPMAu3gZJm+8XwtOLYNc8yDBzY3AYMJ+hUOAD9kbMmjVbZyw/UyjsyVMmeYlmk97euN4G3UFj23BTPHCZJ6q1QhO9rDB37mwtW7ZUs7x809ZWEQplno0+FEytrep6ZQg/WwpeqrvtdQs7eEZEvle6b/O1QoWVeml57PdkheXZd+wx4FMhDFSPPfZo9o7cf/99eviRh6woXsqGLHk7R46wR2SGTjv9NOE1u8Tes4us0JcvP8vLOIs1z0tak6dOyR6TqpVb1YOyfNB+lCr1Q3twAb/SihasnWXwhJIyhjrsaObhF2jdaua1JLQSDgvjXaUcdvt9Lij7GGBZbNZLnqMVFUdLPPG0weIJGuYH4MQLOfYTKczXhob5wSKilArzUGnwAGreqdaqnnxU7TGpi8F97VvrvPT9gj2tT+qpp572ZGaN9u8/mPl+1uzZnkScokWLTrU35nSdfMopmj5jhkZ3eRJjY6LfcpmNM8sDPAFPEaYUQr+21drV7sEW2ZLrLuBTo8/EB/5x1Fw8SHkTxSdJGaA4HhG8VpO81N56vt16Gr3aZ17f5knXVk829uzdq37kw+NBwwBPUie4IAMrV660DJY2xkbkysCzz+MEBg7yPmJEe/aaMQknA5Ov884/P2+NeeLxJ/SyJ/QvvfiSWHadZIOxrdaWPcxjvJyGoQXvj7Dh19HRKQZpril/wDj1mzY0CNlpeBwjDfwGHAfXjIvHrx47F3iudPp+ewJxLrDS82x+w/Zn2Tjju4YP3P+A++oJPW/Deu3atWI82++xln6gbmgzyUbJfC+bsZeUt7TxjLO39GNXXJENNiZfc+diDEwS244q7su6+ZH6AWhAH6aUzD/JfVlkHcN1RLgrQhzlIK0jQvzBb2X+Ma+5Z4kDlDcEyBpAAUkK8wp4U3YqCqWiIuK+I+yGzTZCD3opHrpQtCuybq6JfsAQbffS6D4vm/ebhqPsgevu7hZv3HJ/TPcYO0/GeblzrNs5UvRbKpCHhuiHer2uFGAuowf3AY4f50nboBdA39brpcI0a/E5+DP5xzH0yupX9Mrq1Vr/1vr8OSiexTjGazYLr7F1LV7PafZqko6tARr95nOgbj6iDiOqCO7YQLSMm8wK/zVTgsBACDg6eFovhAlr8NMpRSZAr13HfB8E5uu3QFABjNphDxpGy6iRo9Vm12REKHeAPthRgqUfDSNapGQviRnEvdlnVzVCt8HeMl4lf/aZZ8QscbWJxWyJV8wR0l7PrmCKETbQuqx8Ro0apU7jSIfW2mpNwXb5MApCw+CMEAFvvPm6PXDb1dHR7tqlTZve0Q575Vy9aDflr/Ny1759+zw4T8hrzrOs+BAKHedRHme+989GScDRcoYTAQe/RifYoshQIPAPjA2hoS8KGMal7xAM0CZ/Bis6vKEZHB/IyrI/c0q7jQ34AuW32kKzzwoRISO9KJJ5d8A8NOABbL8Hq/15ubGra7T6rQTazA8YazUPdCjffgsQyyjvvPNO9lwN2JgaObpTkz0TmuMZ0RTeOLJxV7fxQjsy7sZixMgRWrR4UTaMliw5XdOmT1N7R5tym1CWXnJoOCxRgm4YbXKQz7rrIL3CDNeyJpcXEfZCN/Ir7e94aR/DFCXO0ibfQnvQM2+8JLR53bq1uV1tpgMTiNO8jHXuuefoQs+wLzKwOfzUxYvFvhs8BCO89FR1e5NlS25AaXo2TM8BQ55I4TE0ng13CiCHRskBkmnMfWroMI8Z19ZljuafVsqhsJkcIgRo5+FwKO9HHzsM6Y+++GElxrD4LyJa5v4oTccQcpLMMxgw/Z7UbNmy1ZPMV7Xi6RXNbSCvW5/t3GVeH8gD3aJFi8RnNs6/4ALxggv7xNDd8B641uEB82OzX0hpAvW4QthAjCM91rF9lh+MqVdfey1/WuPZlSvzW8V1ywYGTfPJo/9GhMaM6crL7shi4YE2FQzohairx7oeeYSn2Vze52spLMcNMfmWj81bNgtdzEdnL3B7kFFnMZ/KRkgl62v2x4HX7l278nVEaOzYMTr77LPypOpgz4HslWef03nnnacue25G2jDAWChsXNAO2lO6vtaZ46FMi6ZElKZJw1CKiXi4HbSHsZHxEk/f+vVv2Qv+UjbGHrAH7Z577tE9996r+zzR+tmDP9OKFc/kT+ow2WRcQg4pg7EL7xH7ms484wx7xy/QpZddJgw0vmd38SUXK3vQ7BWd7iW20cafvqQfs34V2AIt7IeHR0t3w3IWwrANUAjeok9Kd3yzzOY9+ThaCU7OZ9AZpndEuJykArpYx1Eehli79RDf0mPVotf2BDo809r8zVi7y32GPsbLxrImBvTIzpF5/G6zrqtUW8affiFHRIjVmaoN3rCM1S0XeNA2e/l+zZtv6hWv6mBzbPbSNCs3YSzor+nTptuDtlC8NDHTXtru7m4xxvA8HjTaxIuRdctamZeaS/MslARcSD4PxY2GIig93zjqTwJJHunt7fNgcEAHDxzMb1hSUeEGjLABxEwMBscYqhRVM6yZFuUPmOillf5RSz+uxDIjSV0Nl7PLrnO8K2wqxCBDkFgH5gOGI0Z0miCu3/VCDAb1kIltPGvVmhAcCE45pfGq1mpWYP32lGwWS6G8ErzdM7nN7oh+Mw7Ce+qpp6rTg/AIt3PBgvmegS7WKZ6Bzp49W7yZyDLrFs8OEJDpXvaqVKuW4PK4WvZfdqbSzCkh+H0eYPBq7fMMiv0KW+wZ27V7l/psNGU9M4xQ9FvDfVfC4E7nesAeAJQAy47TLCT0HwrPt62wC3XZWO/oGGFOCCeFdu7amQ2osZ45I/AID/VULfgjrQiKlGzU7RWDHcvs8EKfByVm6e9s3phfjectnpGeAEy0e7vDsz8XbIwa9kqMzkuK8MeIzg6lQQEvzbt1C3rdwtmwwQaU5tMyt4WnpYgmrxYVG5eeaaHgN2x4W+xFe+LJJ+w5e1iP/PwRPWpv2uP2CDDJwNvIJGHq1GlWDiepNdPmrVLi55x7rhabh1HiY8Z05wmBh6/iAAAQAElEQVRIw7g03GCUb0Rq9oPxArcW0C/Wy2qAn4FMh3G1L0qXoQ900A+tB11QK+qwWSZpTaBqJ//mne7L40X6g+SDb1JRCP6V69rniePWrdu8IvC6eGsQWPPmGu3Zt1eedWvGjJlaftZZuuiSizyZOE/zrMvQ23JXMCj2Wdag+ID5YMC8B2AsNGACHToiJfHMth07tPK55/TII4/oZU+OWNV46umn7cVbJSYPb7ruZN4vCufXsQ/kD32NYVazTi7crgHLCryAbIFnuz1uDOYsJ1I/E702T6aJ79ix06s4o8SnPZB10lJKNgySkA2MLmQdj9RiT1jwyjAxa1j+kPnzzz9P7PFaftbybMB12oCAHuhy+A89Lx/h9jg4dJp20IwEQkDui3bjRRuY+G/2IP6mB3U8gM/akF2xYoXuv/9+4UV76OGH8orA6zZ0GUP6POYUKanDYw0DPh75hQsW5G0KfP8RD9rVV1+tq666SpdffrmWn3mG5ngcYum43Q6ShvuqRUv6Dx4B/wgjCpJZXu30yCHYtoCbxAmHA881IQQ9KyKEL+o2xilbThmCoXrkg+ccDDvRJc1n69ng7rfeZp8gWbq6u3TAtsVOO0XoT1btGL8zb5ou9OckT5aneqJM/+SyzKc6rE5K+ugBOsIPO8zz7EXjhZy1XsXBi0YatG73GMCLKUyEFnuiPG/ePDtyJqrdnucByxR926Iw5dXN33WnN6yLuZb7pPQIQng4nFh70l4PoqwbM0MAGu6lNiPROWqUOu25ajOjpCjQ50qpko0iiBvij04umvW73ohQMojD5TQ8cB08eEAMTBhKe610SgtRzuP7FEpAnRiIe3fvyV/khrlrNoxm2m2/ZMmSLGRnn3OW5tr92zmiUx3Gb6QH3nYLeZsVwAhfV50fwvbbOKA9CH6Riuwi3++lVYR6hNtDPoSbfTyz7MKUCYmXBbTZuEibmemcc87ZWZBQEPvtyUExFFY0zm60W11DQz88hIsYDr78CE5K/AiKGVZEUSTzQOT2N5nQN92BDfczCpkZMkY2fb7DSnbHju32XG7OM0pm5yxJvPba6x50XtOuXbuzMd0wQ7tAd4Np6rIGzOi9XlZgAkGZDfMLXiH6bYGV28meYfJ1bRQ9kw36mHspJWH0E+c/FVQ8wyPe09OrIjUHFZTe+AkTRF8yKXjbxhJeOrOyMCiby4/P6rVXXzVKpZjtsmGUQQY8oWiRXJbxLM0I4FYaPwYXwA+Ja/LCi7RFzgtArz7z5i4bk2vWrNXKlc/mwfDee+8TG435TwurVr0ovGyF+WzixAlibxGzarxnzLRR4hecf0HmS3gX3mx6F4tMv5QKMQgVfj5isJ+MJ3U3jEcLTGmnuu84nU8QwBA6/Ghdx+C98O0WyGkadpCunOYYp0EclJ/jUMw1Gw8jyx3I4tBp/v3lnSBzJJxg7X7c56CxK0WYJ/TeB3kjwroxKcJXbnJo8M/PFqlQYS9PtVpT4bDhgbnHE2he6nqb7Ro2mFatWiW2BLAcs2PnTo0cOUrst7r8sst1yaWXioknM/xweb32iqHL4T/IDTTMp/BBSkkBhFSkpMK8Qhoh9/d5WW6V+fCJxx8XHqJHH3vMOvl1wbPIzeLFp+XPXPTZE4Z8RoSOdriJmccIm2U7ly8wQFORPKB7UDdOHTZ+2FKAzqX+Pk+cKLfPgzi6uN+DNhOwuvUEeppPRoUi4y2HESEMNCYwX/ziF/OnaZi80F6gqUcGPKnrFnVTHmODfCCjyC30KEz3ZNo52f3aMJTiuqljUvaCHzhwIH8sGC8aHr2fe3J111136tZbf6p77rnbxtlK8cLSzl077OU7KOjV1lbzoN4mHB5Tpk7R/PlzdeqiU8T48vGPfVyf/NQn9alPfUqXug+XLl2quXPn2iM5Jj+LcdZnQxuDEtl1U023AUEbjAHoRVoLNHSUpsyRIKcdAh1xREROoVwMKTov/ETDvAge6DWuGbtbEKZXREg+uQ/w/IANlQHr8QzuP/j6pJNOtpd1npLpjHOEsbvbE0z6arbHYSab6OuIcBsbecLdMH8A4FLq3UdEUHUTzMupKBQOydsw3gAGZKaT07mncPkuly0n2CQbNmzIE/S1a9foDRveGzZu1D5e1nJZE71svujURfmzS8jX5ClT1HxRUWq4DPiHMCJ0iCahQ0f5bh3nvOCQQeQFDj3RjJEGNK+G/6Y9NqL6+gZU9Xp+V/cYjbSrteZ4RIjGwihywaVhwB1RNyGKVDHCpfK9UpnA8hERavh+3Z2FYOyyi/6NN97My5m8FMBMpMeDcSoK90Fp8ENoE0O/BXWTZyu4Hvfu2aNIoRGeCWFETZk8RTNnztScOXOzEVmklD+ZUEQyoZJG2hAbMaJDdVv0DQv2QQuWS/ZMpkMM0pMnTdZcL3OhHEaP7hKDHfsbOmw146mhkzAqD3qNPSJEOgpxkZcVECSMxnHjxikVhakgd4IbrY/2CBcHOMh1EJ4Y8PRwON6njzdfabxCEcntb0AE1c0PzKAOeOaEB2CXvaOb7b3ko5cvvviiXnzxJb3ogWaNBWHdunXiWzR79uzW5s1b8vNtdncn92Ukl5vDlAUV3imKpML0BjsMcBQnM5x2K/j5NtxmzZqZ+bNuwcFQazjMb4SZd7bZi9puI75Wq4mZXGHjDS/tSC+BTJo4UTXqdT+nVOT6ptlzyuzODcsCidLEe7XsjDOEl61upVMk4+P8pfm7cFgxUGdpBI29IkKpKJRSyjzJvbr5cZ8nC0xAUAZP2ot21113ZQV/x513im/ywO/9VspjxozNfLlk6RIvh1woPlrLd5NYDjnnnHOs6OflganaVhVHhGs1oIyAcL3wPso2Isji5ljGjK9Yv1FyGhAZ14h3h1KodUSErwxuIFtVkq9a4FRftXIOhuRvAXeH4vJVKB+W8xz6x8X691d1gk8LThyHoEVuHxMJno4IgmNA+Ilkfq4oIplvyxxnIKtWqoJ/0a37rLe2bNumtZaVl1e/opXPrdTKlc+J/6JxwLpp7LjxnryeK/4Tx1nmCT5YK5fX64nA7r17vay+14ZCj3VwQ0UqpJKzVCqSr5N1fNXGAzqxTTXrePlAPjZb7zY/FbFH6996y8ueT2vt2rcy/8yeNVtMdkP+i5SNnqn29s6zh6Fi3OlS+O/YoLyPydXpgCfwfI6G+E7LKf8SbZ9xR9dmfRDKbcAwm2KPS9WrJyklYWSRxnPUhXyV1vXUT1rVE/aiKPIkEL2ETCF/Mt4DlkPyNSwL/R7ryIeOlw/K5tmq20J7KoP1NaxPGKsYwxjUV7/ysvgMyh2336YfX3edbrj+x7qff/W06gWxnabuMU8meIf1EwbJqNGjbHh1a8bM6Vq6bIkutufzmmuu1m/91m/pM791bf4mGlsYGNPGWvZ5hkkm9QIRIXAbgrD0OS2imR5hQunYBzmOBUc+XZpI7PFGj1RMT9qDTgVIy/mpNwNX1i9+Bp3IlUjPkVINp4fCY2mnRo0abV6SV7JGiVWq6dOnCV3ehjPIfUteOW9EiAO5ApfSF614LsDXrZOcGXjGQJx79G1RmFYeU8Cfcgasvw+a73Z56XWLl9fpzzX2oDEmsS1mk8esuj2KTBpOP/10LVu6zCttp2n27NkabXuIsukTys9gxMJ4p6IwWm6recVJlutGvk6+V9gwLXyfuIwfz4WMl+LQ37A+jXD6UUDOLfT3IKTOEZ2CWRAWOilciI5xQMBez34gRDgfA2aYOMxGIMyBg/stcL15FrDR1urqV17JHpaNtmQ32KPBoH6o8aWaf7InrM8D+ea8VMUMEcCyr5vYrkZFKtz57UKgqBcos8CWYgDmo3sIHgQyrzhvRzbkRo0aqTFju9Vm5mCZla9bz50zx4qrXbyIgGGxx4YGXjcU0xgLz5gxY3JHddigyzRJyXgaC3qFgAocfqQnZRto1wcud7BTP/Dzx3iwdJt7PatmtlcxM9ZtrO31TARD94AHGtLxsNHnfEIA4eD+wZ6D6uruUnd3d6Yhecl3wAMQ1RUwdSQlMyvQY48YZY+yh5e+7LGBj6Imvsf14RljIy4bmftt5EOvlCIbXvvtHYDPdtoD0dbelvma+yjjDntjIzX7sUjJyqNTeM8mTZykiy66WHiw+GgsBhJL4hPGTxCyQb20HVyNoiiPOGkYR6WFNSKcHoJXkQEMTOiCocbS1QMPPKCbb7pJfINqlQ3YHXa9M+PmO2zLli0TxuE1Xgr5jJX51Vdd40H5LM33khb76Do8AIA35QKZiCBwIhDK+AW/xlW/wgO6AdZsvzAsLEaZTIS/sEpOtGDLj0+lKMR+GXj8gCc6LHPyXyhWr35Vzz7zrFhuxJO2ZctWLwOOFm8EwpMf+/jHhDHPBHbABgifK2Jikwc792m1WlO7eRw4pAcbghDImJwH/bd1yxYhHxGRvbn33Xuvbr/9dv30pz/NL3O99dZ6IV/oSFkup02frlkzZ1GMwPH551/IRhFerVqtmldc3o8UA9bh6Pwx9qjw3z7QEf2epFRrNW3etCn/i7SdgzIxwisnpQ0rnoH/Z9r7glf5UnugkBXGqgHrHngIeuYGvg8CIf5k2ocq1YqbldTvMazm+hlPqK/hsQTDhMk+8slgzvLm7bfdphtvuEE33HCj7r3n3rw/DU8f/ddmHYMXsGYvGjSGHmM8dvCm5lnLl1uuLxBLnNmDdsmlWrpkSdY5PINegQaUg5evtB6hTe/TlF/YbeoGqAD9Tnuyd899B0+Rxn36sQX0EYANwHPBj4H76MKGV14oB36seYIA34d1b5ivFK3cfuBDntAQm6Tf4wF6Jbl8cGXsQA+zB/JNL+GzgrL6ldV68803vKJyIHuKWcE45+xztHTpUvP5zGw3gA48hq3TMC/SPsqj7A+iUw5vKVctoKbjgVb+UMqGmmcVEWG3b10gpfc5IkLJhEdh4FkBduzc7mWunXkm1TDzIRgjPeiOsPeL2Rgeqj7PBPkfYRBYOoQE+SmDfUMoMYy63V4yK+wZ6bDRNMJGZcUWf4QHXAsWnhI+4thMk5LxqdZqqhmKVLgJDXXaO0fdELvi2VOHBz7cmaedvtgG3FhR/rq1a9VvxTHfHps8SHu5DHrQNvmgk0p3mAscokukUET47m/6eWKsF5Fyg1FsfVZ2eCU3bnzHhlJd9Een+1mmC/2HoUZaw7TjMyt79+xtKnZrWDYM80V/Bp7SfAIvNBy2gOXQhgUdAxu6k34Ag9CKg0GMPmYm1G9e6rVxV61V1WZjHIMR4WTpFUEdacVfpCQED7xGjBhB4CJLVcxLk+x15YOxbMgeZaMeqFoO6h4Mc7+bz2hrbjQ/JpfR98DVjHAP3KkLgxL3Okr++eef189+9qDuve8+D4I/8bLSg/lVffLSZjwJF1xwgT7xiSvzUsg111wjPsy58KQFmmDvX9UDCkrwoA1aoM/trLvt0AEAN9AZDhG/CfwYpv/hMLwN++D1SgAAEABJREFUH1XcvZNlFTpl+KgK/hDlwCsMKPAxPMobgXxfa8WKp/XoY4/qMS87wjsdXiVgyZHJw5VXfiLvSZs2bXqmG4YOz6Ov0E+FebUclJuIUOGJT8VpyfoJPumzjBJiDFAfL7JgnN1mA4SJw1rrPpZWV724Stu37xDytNqTa+SWFYVZNpQYsDrsqWaPGfIDH2Ks8GFXvvkH7/f29mSZyrS2gBDqiAOcGfTPOutsIbsbPZGnbiZFM2bMEKscz9hYne44Ho2KZeAUr250dXWpw0bo8rPOyvs3C48HyEavl3yRpyOqOfZlSKkosh6CfvQH8oUOwUDjW2iP/Pzn+okNV/6bwA9+8APdduttWrFihdg6AS0ZQ9A13d3dAjdWdhjXTvZy3/nnn++J30Xi/+tiXCPXyDl07EQXGfc+GxQsVbf6BlrRh6X1ZI6beQmP3ZBfzF34BIMe2uJlg77gUrWujAj124M4YKhbP7agZiOsw+NzbTAPNOIZ+BB+GTGiszkme4L/i8Fa2ZMHH8JjPR4PttlriyzxnxB4MY0XBpiE9NnZgMeWLwCwYnG2eZHJQEfHiFwG9+Et8IwI83TDY8eA6m4z7cpg/vYAQJYTA5cXEZJPfcgjUUjDiAx41oIBVncI0SnXyQ5ci8+MsBlrwB2G54u8GFm409d7Vvb6a29ozZtrtXPHTje2VJGSvVSjRIc2PVdj8ib+ffv2mwj1fL9IKYd+QCij/b7Xb6beaQ8Jn9VgttPwwElbwQkBA48xY8cIw2rAebkmPsLKrmKhQBj7PcihwEortCIlMRAT7+oanZe82Gh+0C5S3P0XXXihzlx2hiZ7vbpWrZkcWWqMkkNJ1B2KbBRaFzqmfIR/3w1lvj883dnUTCz17oOczdSWc+xouZQL0PsfrF0B75fTHetzqI0yF0Jf2krYfLzM/dRvg7bkfgYJoX7+hRc8214tFOjYcWMtlFWZQC6voR4rcLxnvFiw10sdtGuWXcvM2jGM589foOle3sajyaBD/6E8+8138BRxcKPJdUfof8qrttXsfd2X6+yx1+2Aoc+4tXtA2edlR1zbaz0IwTvdY7rthh+lvoH+3AYGgHYbbHKh1BcRmX/GON8Ip+MpG3BZTd5veOJiMO+4QX7CTTMPwVfk6+3p0x63a4cHOf7RNkrhicef0D1336Of/uSnOXzm6We0ft1balhemG2zv+aTn/ykPmMPGksil15yqRYtOkWTbKAxIFWrhcmXXFepZCaDXyseXCoF8hFOD7rIoQ4LfaWI0NCfiR0kwkSDkK9Jgy8A4hkGM7hf+a7SoT52zPn86ztH/81I+O57hzJOkoxbBvnIiPDTAqd96LNV1mBIk45SJsmDMHi3dUU4mHSMgFyZEuZHwoZ5o+E4/ALQTPqtSO5DX9RtYB+094w3yuBHjHk+pPmclzifeOJxrXzuufzWY63WpmXWPVdeeVX2xDCRmTlzRtaZ6NgeGyYM7mFeqJuXqGvAkxlksp4HktLkpe1Sr+UBD1HpfHjRML42b9osPivxwH0PeBn+VuFh2PjOO1r57Eo9+uhjXrIbo4ULT9KE8eN1zrnnaO7ceZo3b65XJkbkFZLS7aQeDJOFCxfmTdZ9HvhIY4myt7cPEcmccIh8TXwOXTsGTVwWxtjFF18iPjeDrh0wnTBIzzrrbLFHaL7rT87b2dGpieMnqsOy3ZS5njx2DPTXLR9FTm8ZEhL1eYB16KYrQ0MOnR5JyX1isdCAx639+/cLQ5EPCbNF4aGHH9ZNN9+kH/7oOl1/4w2688479KwNtC1eNoOWeM7G2GMGdNoB0GYdxIQTI5MJ/jnnnKtPf+pT+vznPieWO/HUzJgxXWO6x6jNzgPoB/5y2zORzDMQLIyr8lH6twWO5kyEGhZrXrd+I3j6+EC5npDeIwwTZghcbsV8xhaidhvJNePPXuFut79mPq1Vq4pILsrlOa8M8CarLhh7ESE8jiM9cW9ra/O4XjhLqNkzZQ5pVei9jtI3BsFl+cLZLW2mGakRIfpSDjEoWblhfNm9a5d22jvLN9FefXV19oCypYC+HjtunE7zEidLzyeddJLGTxivbk8Cam5br8epuseH0vZFUSTRdsImfq7R9dJXgqGcRxmcnnum1PB2HR6X7zVBPiivCeF0QA6HA2lHwvD7xA/Vl2QCpKJQKgqVRrJu5qp7PddRD3aNvC7bY8XBv7UB3rESWL36FSuCd7Th7beFsbbfS1E8t8/hXhtdAxZEyird2F4/GxGq1mpueymUjXtCYUFqQWki9Fjh7D+w34qn10bBQbH0hQGHIUfnMAt788038/OjvCZerVbUHOB7jHcj72mrVqrZOOv37LLDTNdWrZpxwtWV+T4f3/OVum24zZ0zV7zUMHrkKN+rSAqlFI5XXYbBs4LqIBQpKYXvG8L5otSwaznlEBgZX5eHgRFQ8yibQf6N/KvDch7qetIPgXy08jt61JOyh8NRMw1LJK8UEeIPvH3lwNrOnV+3AbVl6xatfWudjbBeDfi6br7Y7WVJjKNk4xhhlp/vtbFDX/RYgbPMTP/z5Xx4gtnlKNO7wwpv1pzZ6rKRVK1VFRYSgOe379juPj+gfe5/3nozcVVx3ymU+7twXQMoXBvZGHTbtm/TO5veUc1LEh3ZUK9qzbp1evTxx7KRxt4ecKtWa5o0ZbIwFBksGuazFgww8LlNDL4Rprt5daB/QAPm3Uihuuur+7rfberzzA0Px4YNG7Vq1Yt66GcP6+abbsnLJHfcdofyG52vve5nGmITLYr705+6Vl/8/Bd0zVVX6dKLL9Yyu9zn2nAd69l5h729FfMUHgzXrCTJVWZeJQQK/xSWySIVvheDCqVwnnQIIimZSMn4tyB8HS6vBY76pK/fG0rTJX8/0IydQ1839N5/pe+VzqOjgqvLZ2RMAgyNJ1fKR/i3CRGhiA8LpkAuPxmbyCjRUleSz6yHzM9DoXPlTIeFOesxfxrmj7p1IyETBXhlnycKveg3hZANeHO/jQKMIl6uedG88syKZ/XCCy9an+3MBs/ZXn5heQ/D5bQlSzXRnt52eykaLpsBEED2XKQarpOJTK95EBmo+xrvhSVUAW9YLqif/WdP21t391132xh7Vs/bIPy5vUVr167Tm6+/qTVr1uiUk07RZz/zWV1+2RWaOmWaWIbd8PYGsRQ0ZeoU8a/8GsaBf+2D7iwtH/IgddDebYzB00491Ty8JE94Z3mJFE9Fhw2qmr3bMrLlEEhG0xCD4LvmYf9algfU7mfYUzx65Og8MUKXQ5PLL7tcnSNGOq0UXdMwLmW9zNdGw+NQKXejGi48JfN9FAr63VAUFRWGCMaw5LzK/dFvo3a/8d9mr8saT+YeeuRhXe/lzW9+81v667/+muX3hvyvud5a/5YG6v3CKOvuHp0dDSOtr0aP6vQgP04zbUQvWXK6rrjiCn32c5/R5z//OV177bW65JJLbODO06iRI1VxG+vWHQ3ryNK4o0fgkdL4wnsYgNwr3G8Vj11FYb51Q2MYaPAgf27s4PWhIBwNRYRa8v5eYUQzX8TRQ2qPOHSPa3ir3eNmFd1rvAbMAz3mb0KZzsn8lopCqQAqqnhMBwpfh/sEvAesN2lnw7rVneW+pD8bDgHHNexwh0YYBydlOplWrja3L8KU8f06tPT4gszB6/v27RP/ahDefsV2yKoXXxTy5iI8ns+0gXaa8KDh6cS7OcqrJ7K+wkGz/8C+3M9FSh7jzTPJdZu5Gu43+odJe+k2u2YlSQX3Q+LagfhPEOGy5GeAMLJHB56Rkp9MbkdyrAmhfE0aIFKdlkNyEz8CQkqhYWDkYSAs5V27d2m3Ya8H5YYJhfLABc7M7NVXX8tCzhd9+Xcau3fvztcoKrwlsyzEc2bP0YQJE02MqiKMADVJFp66YIZOW994NOhgOrcF/faI7dq1S4Q1M0FpgrDMxCzo5ZdfEe5qvkuFqxMBx2OHFV8pkonqekIa7eVXPBbjxo4VbxLOmzcve36oK7mNMOGkSRM1fvw4C2SXOu0KJS18j/sVMx1r31L4z79xCJKJG07NEE7Xex++7Zvle4CTDzvJPQxch94TdIIHOLzHI7THUKSU+6WwIJZmPgQCwYkIYUC/8MIqsVyzZcsWMeNvuF+227OEEIMmPAKUFqyIUKQQ/Vx4aYZnDtjAGmsPXJdnNfTXSPcR9zXsSEXSTvc9AA8gkPRZkYpcFvWAF4MhS4rwBx6+DRs2aJTLG20DaPlZy3WxjSL2vDCTmjlrpkZaUBeetDC/Nbb4tMVunVuY8UyuPaxLrECcGhFKRaGUElUpHyYdAk4dz3nwu/fee3XjjTdm4KWBlStXikHSj2vq1KlaevoS1/MJffKT1+izv/VZXXnllULBz5kzx/IwwXzYZvl2oS48Ig7VQwHHgPA9Z1cGnjUk0zjCZYSa6Y7rhA7wAE7oocMyN59u/h5245gXRljAMTN96JsnitX7Vmj6oieq5unCfEILiiLZA9UrNs8XTmNS+fLLL9lwf1wsFbLcie7kRRa8SSyXnX322Zo/f766u7uyfkQOeJb6G+ZL5AhAlkhz1+eAARDZ2LjxnfwB2FQUwvOTUtJGLy3y+YibbrpJfFCc5bv77r3Pk+Oq8JqxmR/cxo8dr8WLF2vxqafp9NNO10knnyQMy9ffeCPr5oP2BjIBGuPJVLsnQcltlhGgrQy8eNM2b94k5BD92eY86H1wAGflfiV3Ew7vA9Lkw9zsG+G8RSoUkXIaYZs9OG21dqF/A6+PnGswNBrOJ+v5QtAGYzb8LJBcDn1TmCatMhnY0SHvDO6Nu9VLwN/5znf07e98W9mgtezyEVdo3mHverc9SIxf6BL0FDpmvseOc9xfV3my9aUvflG/8zu/o8985jM679xzs1HQbZ3DmJl5IiVFBOTKAI7o0Iy3+9WtzumM8800Kfynox1lM+vRbv2i0sIFAw7yGRHGLmOdr2lPjpBuukPzJiT3l/OS3qJBzkgjSpeRL/xTDgOiXDv0SaxhAwmjbHg9UAG+GrDBzdv7W7dtE//hiG+yMhmBFyMi98XyM88U39U79dTFnvxM1Cg7YHzLhlndxn6dopSMn6sTBjX1VDzekYe0JhgT91XOnDvJqWHwSb5wawh9+Qs4Y6jMcD1DF+8RSTD73j17siuRNzkZpDHQcONjIL340otiX9Baz1C43mCv2n57QhiUER4a32J2BueRIztFvRCmtMVcYvjZSocYCBcd0esZI8+24MDBg/lLz3jfKrbuu7q6xbFv317xzF5b1Zs3bxaD/qJTTrHRNV4RIfIWRUVuhHjllg2EvD4808YjHVexxw1DLIMVLtfkp+wBM4qLEO0vXEZRpMyA1gqtLiPbIQhHDaEQp37Dj2Qmpi+gcY89SOFG7d27V5tMZxRzz6DHkyUdaN/npZCD7ify07e4y+mbAc9OIEXF9B1j5Td37lyh+MiL5wAFyL2iKISCi1SPAOgAABAASURBVAiyvwsiIi95MtCN9Iy1WqsK/ugxbgc8oPR7+Zu9Jhh1eAzaPBPkw7HnnHO2ZsyYId70ZFmCganqfudZ6s1l+TrjablMKQTPgo/cZtrCjLDfszh4/uWXX9bPf/6I7vYS55133ZX3oj3xxBN5CQu64Klj4GX56hOf+ERW5FdasV9wwflaYsNt6rSparfXgU261EUdtBjIjGUcdMJHfnrYU1y3YFjyr3U0FHE4/Fqj20LOirzP+gsPMjNw+G/9+vV67vnn9bSXz1htYAlm967d+Wvsp59+ms5afpZ422yml/67ukabH9o8QSjNzw2HBk986taLAIbDkM4xb8CPVM29dW+9pTvuuCMvZ7K3iskCE6j91oesODz66KP2+K4Skxj2RiIP8PtA34B5vOKJ6ej84k2Pl3/Yx7bHE/EeyzWyDy8ioxg3bD9BF2C4INPUPwQhITtbt2z1pK1PCxcsVLu9ZM8+84wn93uMupEeyvyLiyDP4I1Mlx5XCg+6bW0107QuXtx4+ZXVesweduj1ve99T9/+9re9xHlnfomDySPPY+iiowAMWlZcmODP8DLm0qVL9LErPqbP/NZnxLYFZHv58uVZt2DE4oGBB1j+g1ZuuEn44dtOfw+BS6Tcj4qKH0U5tBBg/A6FOIdAH+5wabm50BPjDGP7gG0LeBUd//zzL2Q5e8cTE/p6jldo4PHlli9e2OKzG+0eB+DPXvN4r8cKxg/IiO7FRoFfZIShcbVaE3qf/DqRA0RPJP8vMG+CWKzro4S2e6kJ2LJta/4EA8tbvTauGHy6bESxKXrMmLGeXfarSIXaPNOqeDCseLDevHmL2GDeb28ZM6XkgREBS0UhjohEkJe+UBQIUAt6rRBRHO1eKppmj8WypcvE5tQ5XrbkTb42r4nPmjVLDIosd9XshaP85sCbsqHFMtMoe1VqtaqKImnkyBHifkpJEZHzQHeuSScfA3th/EgLhQ4dTRY9dC3fjQz+0a/7AXM2ccSr1LCsHb09Pab7Ji9xIyAyjeiXNV523meh6THzY8TQt3hZEQSuD3iJAcWOZwlhgX+oKyJsULcb2oRhhaHH99DwUmHs09ce+7KAkr8F4Ir3DKMQoD9QqAwc1EffLFy4QOwZwWuKoKJMP/XJT+Z9L5O9pAQ/kBcjvfVcVrA2wkinDvBsMFDaVU9b8BC/5QFxpWfcP3voZ9l79pOf/ET333e/PSVP6LVXXxUeijbzGry4eNGp4nton3S9WaHbi8agPGP6jDyB4C3lZvkMyNC99AA3IGZ1ESGUB21R6ISP/Ej+OeFHf+MfaPJMk57Ej9UgSAQcmYc0gHR4AWnI4AK5jghFNIE88ApKvcfGDXoJjwyeVjbr/+xnPxMb5EnHcD/nnHOENwYvL7w5aeIkL611ZiMKXqTfgdz3LrxhY6NhYw2jIwsDiCj5TqhhfPqsP/u8FI8MPfPMCvFR5VH2JCNz8OyzNpT2eGJF/eRhIzVvkV5pfrzs0kt14UUXZX4sUqE2e654mxr5wNC7/vrrsweQZ5lcs+LR5skFNMCLhvw35bRJbw0dpXV+n+pe7mMVZt26tebtfuHFLqw/h7IRCSn8pw95RLgUA8UwoWri1jAOde3es1t8jPbBBx/Uj677kb73ve/q+h//KBu3vBCxbt06G5O7/WhkgxX6sbIzduw4QQ+2LSxZulSfuPIT+vS1n9ZVV12tiy++RHjiJ0+ZnPuv2S632xPFvr4+t3fA3dVQ6b7DIHDhQ60MLnJi6TRDlGJfqAbxtwLWu8BZnHj4ebS0w3OoWdcRiSd6OVjP+5VV0ibzpAw+fTX44DHqG54DvsrPtXjeF/A4PAZNGX9wEjD54FNQyBhOo7Veyod06Htki8nx/HnzNdGyNXp0l9Eps/eMvqC+oXpcPmkRbplvMMHCtuh3HyJzfXY6ECf/MZrwa30r9bgR+710xYxONrKUkpmzP/+3A/aOISg1C/6sWbN10sKTNHfuPGFIVSo1tdmNDeEx9latWqU33njdbvttnpH1W7AahrqLi0zggx7oURS9NgDrdnXWPXC2AOFgkB4/fkJ+g5MZH8qyakMQvDAOGBxZdu3q6lLNg2hhrxiCDANUqsbFRl2HXdydnSPU1l4TnF2pFg5L12+jxeyW3L6I8K1QPhz4zNFj/pCpBcfM+Mu56SYoIgQTRoSaTNqsm7R+GyqZtgN1L30cUI8NM7n95MCA6DcD028wM/+Yl0+b9NiLhdGL+5nPnPQ5D2WMMD0RqO3bt2vv3j15z8alHhhQfJSHQScZBwtIr2c5zGb3ekCZ4+VAPAxFqmiXvQ99fQOZH8gbkRRDECpSEl6KTfbu8dYVEBGqVquaOm2aDfULdL49WAyQnV5WZ+Mv9XO/1Y4IOkj5mZr5I6VC4IZRSb4B89vOnTvyyxKPPvaYWOZkNk74uK9ffullbbT3uNeDdEe1Zl5fqPPYVPzJT+nzn/2crrYX7aILLtSppyzSZCuObiuOdk9Y5HpDHKXbUWRF4iTJiRH5p0l5lIk+4OFiPuCTR38MXD40wFGWLbeO36NX1EoNQQqJsAXHDuXDKPJraJ2uyYko3Ba07hBGhGTwr1pHRKiwN6awYYFssK8Ivq7b+IB3MMwq5jN4JSLUZ9nBEGK58Of2YN12++15W8Du3bvEN6QY6M+1kbZs2bIsCwwieLVqmeeSBtBt9t5TDnggm3lZ0YO+fESEKkVVFevPsAy4OUpFobAM7Nq9x167Z8Q2ECf4TOrq7hb7xc700g/L/ePGj3cpygZJv3HFGBk7dmw2TDrtmT79tNM0d97c/A3KSrUilu8mWK+22TBDDiZNnmS852cdOtLLR+PGjc3eaWiCHt9tHJiUQZtqrapNXlrcuWun3tm0Mb8xuc6D6axZs3XueeeJiTk0FQ0dhPBFhBQRh0DhBImgBfQfdJEH8+S8ye2PRL4QIf1F3l7rLvrjFXvQfv7zn+uWW27JRtoNN96o++67T8+/8LyY6GUdZx1UMS2rtZra7QWENjgY2K989tnn6sorr7JH/LP6W3/rb+U3tPHUzJ+/wIbABBtpI1T1eNNqE/SoW3/SfylClRQqHCZJyTyf3HEBOC6DNaDRLd2vhcJtIa0oQkWRcnrr/vBQx32EIpRBg2Hr+qihRDYl6egQEs/JYQsiuNChw7R0s3yWGWjPoZvNWEQoua2AfDTclw58Rtb18Ge/+Z4VMsaAA3YE7LYc8QLOS165e+KJx/W8PdWbvdxOX8HfZ555hpbamJ6XDbSJgqdz+a7LBTdxMd2JazBNg9epKEz/qpMj306RVKTC/ZZU9b1atWZ6hNOSfhVH5NqThkLjHxGKaIJCiohjQkJhTZyIoTRG3d1jNG78OEGgHhty3Gt4RsEgOXr0aBOjorGepfDRO5ebO4W9EDt27NRIL4UihLyxwZuEMHrDHXjAhsBaL6du2brVSqLqOrrUOaJTbRaqFmCsnWEFePbZZ4nvU9WqVSuVeZo0aZLGjOl2OFETJ0zQSM8022yYoVyL5IYbiWSoFO4YQ6XisFJk/MElIkRnlvaswH+mhDiI08cZSPhNAzfALRNtZxZRuM2lG9PwQIESJN7vmTqGE0YKSnfXrl1iaQfFhlLGKF67do34H2+8YbNx0zs21AeyB3T/fht5B3vU3d2tObPnuN9q4t8k9bnMNhspLNXgOcuDkmnsUya0GuaViMg8snDhQg8indpmQ2/NmrX5LeDCRnZyv0lg3wSjLQy7ZRbSCy+4QHjSKtWKOMjb1lYTH6FEoFnS4NFUJEVC9ZW5TpSrSTIUlw9oAG8y23788cfFd6ZuueUnYlnpwQce8KD4sjAQ+6xQ2vKEZKaWGocrLr0sb86+2sqd76ORNtve3bGDgyK8R1tdhVmrVOk2027a0cSJO822RYQiggQrmhz8WvxAq2YbiH0IGP7ocbcQegDvRwrymL6ug75swjGeIftRbifzW93GGctZLb5hkke3FB6g4R08yCxx3n3PPbr55puzIfCqPawdHR1imwX/YeK8887Xyaecolle5mRvWndXl9qsiyjfKJr3SkPDUOY+Z/Cv1mqCX6q1mjELFeb/3t5+wStV83ibjahkPuaFFmSSjfF4wl586SXxf49LSdTBpGmE9eskG1t4G7pcd6cnpzS5xwbNq6tX5y0tO3ZsV+lEjEh0Z818XbUunWyv0SWXXKwvfelLwtAENwbTCTb+2Nowd+5c8ZIQssIX/N+xLkDeydPviduaNW8KGbnoogt19TVXi71c6OWG9apRVAz7c9RJoRw6aIXhSAuged2GbUSoajpUjWORUh5PDnhizxvYq19drYcfflg33nSTrrvuOt1hw/mBB+7Xcyufy9sTmPzLBIK+ESH6od3LY2PHjct7mC+wLvnkNZ/U5z//eX3hi18S30M7+6yzNM9tRZdEgI0U4dBQeqxquGNKCnW58Jt8hMFd5HwSGif5PuEQ+BkMNw0eLkqBh83XEaFmPjk8HPSehyt3HcPlk/JclFrwno+2boTk84RgeH3QoAWZWd3GFj007Gi4/zGo2WdWOl4UhbOXwm7otV496L5kuRr5Ylxa6dUMvjO42RPz0Z7w4oQ55+yztWzpMs2ePdvjxli1WSbAHWO5zzYIjhveCi2NQwR3jAAh4OjwMyLMB808dEEavI4IRSQVyeNGjod+dQd1D4dDmITi0MV7xBJKCSJVa7X8htuUyVPUZsaHQA2I5Ea2d7Sps7ND1VrVg3dFbVZUrOUftGcOowCDjpkKHq5ee1kgct0ejdzpHtAY2FEy5Jk1a7bL6lTDHdwChA4lOG3adM8O54nlhdMWLxbPVKs119eumuskX5GSEM5weBhEchPf3eAW+/vmCZ2/zpkb7pcB0xdD4YD7YPv2HWKPCZugc5pnMm9ayeL15BV+/h8gL23gJcNAeeONN/TwI4/oMRsy5GMG9I5nOa1BghdQWA5HsaH4WU7YsnVL3i/zwP0PaO2aNYoIofgjIsehF4JK3xdFEnjw4giKkP098Alp5BsOKOsuL7fPnz9fuMBH2kuQ74d/AQfHOiMiD4oj7XmjrN27d2c8+X9+GGnAQ1b8fOaATdp4AKEByp3NxWwIv/KqK4Vyv+zyy3Xm8uViUzYevBEjOnLboDVtyzxt2qNPS/M17UFOMhhJbjn4m/MjpUAJuTM0B5VjF55ZxjwREbnv6Bv6DoMNuUEfHBiUj4cefih/d+vuu+4SyzEso2O8YNRgGC1efKp14jR1d40W/FIk65jBcl34YYhQLsYSULEBgoHVN9AnXhjgQ9KPPfaoPVRP69VXX1EqpIyLdSA6rVqrCK82nuz9HuTQre32EKFnMWCQ7xVPr9DL9gL3eyD0qHhIH3qQxDu96sVVevzxJ/TCCy9ol70Y+/bv19btW+0Z26S3N2xwfFuuc8eOHV7Sfca4h2bPmZ0/WM4YcPFFF+cJ2/2ezLz44ktZRzN5utJLrUy+Fi3LE+vlAAAQAElEQVRepAvOP18zZ8x03TU/LyFvRCKatI5wqBCnjnlEltmKDWYm97yxyv8qxYN2xx2320i7MU+weJHizTffEHqJlZbsMXF7XY1JYG+W6cx4tWTJkvwG5xe/+EX97u/8jg3TL9tAu0pnnb1c8+fP06hRI41NKehamuYyN2EElQ6R4YaNNeIu1CcxetOPfIAzwu03AXJwos9jZRgn8DsmHE++48lzHHU1qQE9gMMbNGAPZESIiQ8vpe3fv09sr3nDfcaEhwnATntn5QMduvjUxbrgggvzJIgPM48bNz7bFJSMbu23x7hhvRoRYmxPqVCyzNHvLiL3jX8U4fsG0v7LAahUQo8kBrAipbxJFaOrYqGo2YBjQC5SEmHrmg48cHC/tm/bKgyAaq0qvGtbtmxWwx4eXPajR4+2S36Euqzo+BgiA+PiU0/NAzKDP1VXqzUdgqpqtWq2sHkLiTdNs9EoWbALQyVbx3See8up/2WfMHU2TOxWfsmzceBZz174ojMKn1nNm2+u0Vvr1wvFzSZllhRY5kGoEI6DBw8KoTjJXoNzvLwxZswY7dqzRxUrQZTj1u3brOhGuW9Hum9q5pF+7bQndZxnsPNtXLF8jcKNCHdJE0pbLHV7M+AnZlEI74Bn0pOnTDEvdMu5kDd3Xhia58DAgFxEvuD5Q3dy0vv+NKyA8RKi7PGO8Dbn3XffLfayrLVnd+fOndmz2O5JyOTJk8WeI/b8sBeNwYiB+ZSTT/bAPF3jrUAYvGRFFhHKszx7MECisEw4yfiXok6gRNG7zfCz/Az5/gY+HAVMTtOYMppUJXaiAA8BPIeswI/wIp6rB3/2oPCk8S00vADop1M9OcRrxMsC7EOb5dk+m9HzyyOVqlJRZP2DvLTKpewWZEyH3eDjqNR1/Y+v109vuzW/NMAnCPh8DcYUz5VlXVu2btaqF1/QU089qT1794hJBxMWvF7EMYjAnX99hJeCydO06dM9gW1TzfozFYXQrXgppk+foV2erDzz7DN60uXhPeZ53pzu6u4W/wIK2eAtVgw4/j1QV1e3df6o7BGB73mTlX+SvmTJ6browouEEYf3G7kZ0z1GtL80nyOnyMYBr54wUIu2DwcaeAzYZZnEiL0nezRv8jLnzbr9ttvFSxQM9Js2bRZeRwws+u+g68FDg26CBkuXLhUy/LnPfVZftNfw2mt/S+dbhzHhG++VGCZa6CaeaRoBAyqKpJTwd7kF1hncA5rMlnvwGBgf3y1IQM7SRgd8TNmUXEokvwe0crTC98j2AZLdUnprCN7VTyB8NPATTX3Wwml4eAgRJuQso9NnjEGr7enFJhjllTAMsoUnnSS+r4d+nTRxolfvxqvNdkVE5E9y8RF9tjXRR73D9GwqkLdQRBMcUVBtJqqacTWPnO5oK3T0sPtcA/k+zeDiNw4GEbcRnkwTD8htmjNnjgovrUE4LGaMNq7b2ms2rKruwlL7D+zTpk2bMjBTK834nXbN7/KMDg9MaYJivOW9PSYKCmPGjBniRYExHuhHeImhcGeklHKZ3AcQLtIiQlUryJzHcXBIqTDfl65f/5kcbovplMxBbqIQ7obpKF9Ad5SUc6juNJQ4n1FZ7eUZjBIGAu7v2btXfPJk1aoXbZS9nZc1165bm79P02c3MsYYb3MyQ59hBT9/wfw8GGzdssVLkweV3M8YSl1dXfl/pp1qT8KYcTbYdu3KexcP2JjrsaeUZcCUklELoTjnebZ65plnatbsWeYZ84TbMbxT6Mc2u7SZNe/etUezZs3WJZdcorPOWq5R9pwNsl1+JCJyucn9C0SE4J+hPI6UNojIzOAEn7Gxv95f9yxuuwegF/XgAw/qphtvysslKHve8GR/BC/RYJQy+DHYoOCvvfZaASyN4FU7yUu2UyZN1pjubjFYFYXbSWWA6yZgZldx+4tISsZPCnHQ7Ay+GMzqWIgsxwbyfDiQQh/2iAhFfDiQQid2hFzlMOD6EFAWNG0NFMSTad8wD7DvzMzhLJGBdCnMk6UiIhvWKAi8aEw2GADwEK9+7dVsvOBJw5B52xMYBpPTTjtdeFLhi1NOOTm/CThu/Dhh2CAzQCqSy2/kD7b29PR6wtJnD1S/0Incc8VGwfi4/kjhy0Owc+cOGx+P6NXXVosJ0o6d2+0l2qeJHrTYj9vjwSkibCj1a/u2bX5W4mWraq2W62RyAf+yr5QBrWadiOeP5dma8/BAaf1Q92SnYULN8TIfb0fLRBjtpSZ09NatW9VmWezq6hIyUPHSI1sZWKm42MujS2z00Bby4DXLhpA9VdTBSzYskXZbNho2PpL7QT7AxYHADT1EepGSMKjQOdyLCLV5KRYaRoT4F1p84+3pFU/rrrvv0g+v+6F+/OMf65677tYKew3ZbI7Xe7+9now9/X39meal20JbJ02cJP4byVVXX5WXNz/3+c+Jl47OOfscnXzyKWJ7zujRo7IMV63X3BVmlYb4thbGbtMok0lTysSVbw6+DzDYX64nfDspFBEiPARSSBmS70WO6dDhIrkI/3gs9a9y2S7SYenc0QQ/qyMhOa8fGp6cNJj/mKGfK+XDFHLflwAVOqV5+iZpgBN8le8Swist4FqDlSMzQLgvGXcAhR/2dSoKKYUGvKKDTK1b+5bYY8kEAF1Ln3XZMTNr1ix7M+dnO2KyJ8bIEitv8AHjQqVaNfkb5p2GSvNUUHwUQnaSy4eXIiJX60A5MoR5xlYR4XSDJH4j/GuICF8Dg+lcOU2Dh8mcY+Ff4oCjv16nkYsIZTqYHnLbS74FA7L5nlS4L1LFyqBWq3qmNdrErItN1xhKFQs4D1UqFdXaao6WQij37tntQf9AHtgjQuHC+zy4t9Wq6u7uygNzW3ubDa+KoaouKwyMuEqRnDflSqk4ws8OA5nIMJ+cJh+RklJR+DKU0532n8MZEapYsZRyuzwYsYSS2xcSSrBuQcNLxozl8See0BNPPqkVz6zQyudWiuXLgx48WNPf4xl5w0q7yzSvmvbJ9KLv/HjuR4wmhAXlO2fOXLH/hX5JRcr0xDjs7h6T+wevpyJ5lr9XRiuHKRVKRZEHKvnAYGKw6ewcaT7oEQYffeRbQ2e1WtMMz/TZzLvIHlUGxDzrHT/eZSXnK81HDlwJeJonlYw3hpFlOA+IDAaVomIame88OBXGg/0qr772et7Tcs+99+R9aOxneXrFCr322mticNrvJSCMf5Yy8eayh4V/8XMVLwtcdJFOtheNyUO3B6HsvTDfh2lO3cn4gEsTMykiFJKSw+T6CX2Z0wjfG8K3jgW+nUs5Vp73u0cZHwUMq+cD4fRBcBheJ8+3rltxswcsMsgcKaXMB4X5MCKJI8uKI0WRfK85mcOoyMv6GzfqlVde0VNPP53lhSVw3ricZA8vn71gzwwz/rlz54iPZk+cMFHt9rzWzGfN8kvLRkM9PT1Nvnf/c69qHVjxgIM8NSyzgFqoE+rwo7+/T2wDgd9GezArLO+dIzsVKTR1+jS1tdXkEV3d1o0nnbQw8ybl8QIQgxnyiBz05yWiujo9KebbkqNHj1ZEZNmj/IbpBN9HhOD7pud7nBhY0dljxo5Ros5pU3XJpZcaLtHJi06xAbREfCyXPNARHd3hyTT1EkaE+EMfIefgFOEUlxUReeAtTYciJdG29o72bDAhQzvtPWP/2RPWXbzQc+ddd2ZD7f77H7An8Wn3z+r8ksA+L5/1eNxg+wVtrVZr4kO8GM4LFiwQ/w3kmquv0WftRfv0pz+t88+/QHwyZdbMWbmtGAOFeWDAHnzecMV4NWoq/FNkPCV3ptvRDMG3tL4MwIgmJwPOnvOEr48K5sehdCLON/xsJREOjq2D9UYuN+cNJx0BOf0oP86WnztW6NIGnzRybgtnM43rVqwU/NFwe4HSmYZDw7yTaWdeJT3cl9loi5THj337D4i+ZK/zGq/WrPFqBRMB+qyzc0T2luHkYSIxdeq0vMe8yx7bNmTJLcC4p08wmplINazgS0MqkuCZJuQecO5QRBjxJv6DjTs88G0ZfA6lEz8MeBwgR+vG4HWrb0jm9q8dGE/kAPr29/VlWwD+hWdNGPdl3ePuQSWMMISyKIqsvOhEBnO8ZBC4MIFrtapQMH19PR5U+4TxZZlweQ3ttneNMljCZFmNDeIpFcoHneBIMjM0B+HCzxZKg+m+9a4zIuTTQDgcdHiafjOP0ooOBQPNW0w84NkLgwQAo7P8wdsza9asyUKz38YIs1CWOPfaUCvcV2GaomAxyFDoeJ8wWEoLBYq+KFKe3bOBmCUVBGfkyFHq7Ox0v5WqVCsa3T067yFA+aNA+yy8lHHAs10GGgxDlkYROP6rAEuqjz/+mN5at069vX0KuqDZWY6FahbWGTOm69xzzxXCPG7sOEXkXDragaKwHhFtgcdoD2VAB5TDqhdftKfi0Wyg3evlE/birVq1SuusPHZ7+YfZM4MYCv6ss8/WZZddlpdKrrjiCp3nJRI8hyiU8RiMplcD5WX6hJVSBHiF4miI/U3ar5AC1lyDtbPchsIq4Hf3F/JS9wANf++1lxkeYTmmtZkZ+eBTLBhhLBGeZCMdDxp70ebOm5ffOB45aqSSeWFgoC6MBWSvWqsKo6MYNMwiQu32TqEDQWWP61q//i2tt4cOj4Jvk3wYgHWefIXU1d2dl96ZtIAv9TGZXbN2jdjXgzeJdIyjqVPZLjDaRuJB7bBnruGl0ooNvF4bM8hBm71VbDOhTUxceMmI9JpxZsWCl3+YtCDfbTY+1xlHBl4maTwnI8v/XV606FQbPKery0ZiUSRPnCtK4cmbW9EyzBqNukrrp9KDORARIqQM8kJ/9BM6AmMPvcBSMy8oYKDdfsftuvOOO3XHHXeID/g+9dRTeUK1fdt2DzYHhLymFFn3VD1hamtr0/jxE3SKPWW80HDlVVdmLzj/h/O8888TnrVZ9tx0m57gTP3opAF7FgfMB+BCWpZryza4ligUt6l5uleczoAX0XCSr/PI7dBXpOfgF/ETzUIPx6eZ9p6/LdyOFeb2gf8wIP/R0vHQHDWdZxt0q+C1cJ8gCzvsCeYFtDVr3tTadWs8Ed4i+ArZoA/Q7fPnzc26fZonAePGjRXOmMLyWfcYhoEG78ltL8zDpEf44j0b/Mu9QavN2r/cSo+3NpMpIpRSkhyWHqfgcWT94IED1g89alg+E0oRIoczVq2wBqzIiiJ5FtiuhluXnN7W5hmhO77Xrnw6FmGdPHmSpnm2OMpLXVOnTnUnzta0adPym4F45Qp3Is8SFvaYpKJQkQwOqUtHOWIo7VBM0mDq0dIGb/0GBdCavTMoGj6bsmnT5vyvY1C6KGQEnOVmDBLoxMwZgJbs/dhjgw361jzjJ6TpCAsKne/kVWs1le7siKSGla+7TdybNm26vV/T1dExgkcUvl9xGdVaVSyBbt68xQbefqH0MILmeZmlWqt5gHnLM3YUbo82bHhb7FGo3ZrX+wAAEABJREFU1mous00RoXBpGfxTuG/bPVOnvtJ1N7KydIah05mG4s0Igt0wvrt27faA+LYYfB966CFhnPG5DfaisdTJYHnAjItBx74almbZj3bBhRfqInvQ2MOybNkynXKKl0nMjyiSZPwY3Aes4GkXtGjWmkXXUUIHJ3DSAuAEHvmbrB+QAvSZVVD2KGGgbdmyWezNxGhftepFvfHGm9qyZasiQhhEM2bM0Lz587Xo1EVatGiRddIcsdSH8QVvyh03YP0GOn5E8k+1WlNKhY23fm3avNn8vUMYJMjeW2+t1z333qvbb79dt956Ww7hQ3Smhh1wUTbWnEZ85KhRWuAl99HdXRrwQEY9HSM6xMTpjTdez8YLEx7ko89etMJyI4V46QHZQd8yCS4tPyOtX/EI034MIDzuyMtELxXiLWR/6oMPPmgj6XY9u3Kl25J0jidMp5622Lp4hOouQz4q1UqW7brbT92+8OS7PwP6A1zAvRwUklaIoQZg1CFLbCJHVz391NP6mevl0xoYZ8jsMyueERvOt7pPkFXwRA9Az5p1BhMytlnwmY0zzjxDeNGuvPITuuJjTLDOF/LLCw6MJ9CB5w8eOKheVhVMp4wnesX6ojRknGEQt+89T/e5Btt0WB6MnHzvsNRjXzQJ1CyOuHPnIP/4Ip8hs5UixzUU6rgPCjsGUDBwWJucnzQg1+NrwnxNvAUkNqHHE4Jdu3ZafjbrbU9G3lq3NvPnvv17VbGxNcZG8mQvbU6194yxY5oNNMb8zlGd5jEKLs2vA+afAXvkBjzWNDJG6Fx4q26dm3m/Wd0v//fdTXa/wdXc0AfoFx3HAV2Gw3E80srSREtl5u96pif8X61UValVs05ikpaKlMT/zCzMZRC5SCkP6qM8E0XQELI2z4Tq9UYepCdMGC86DoW0dOlSLTvjDLFpd/bsORprF3zNRgBQrdWyx6Uth1VVikJQKVIoua7hzWrFua/Bw1ny5dC9wfShwBla944rJNPQw7/EiDui4U6AfnSGucZM3mfP2Q6xzPfKq6v11ltvCYWMMQdtmNX4sby8jHGC4DT7oK5ePFtue3I/YUDv9BIES6h4AyZMmGBDu00DHiT67VZlY/EiL00uWLBQM2bOUPeYMVkYlZ8PRSZD5DfU1llgMRJTUWiyl5B4a3eUB54Rdn+z0Xn+/Hk6/fQlYu8L36PCO1AUySU0S3FEEaHSChTFjjKVIhvpUlJEyhulaQeSvWf3Hnvq1uvFF1/S44897uXOh4TS5+1VjDQGhS1btngg7ct7fzDEMNDwnPG5DeD888/XGWcs0+zZs4c8B3XPvPv6ek2nXtO534xfFzSPCIfydSMD9M0J7/rhziBkpe64w+bThzJzfWwoZWpkEA02DKJwqJBfVax0xe4nd5ZR88WJxt0Wl3AcpxWkDYZyEBqeIbpCP1fmPmjGfWkqpQQ1pYgQRszOXbvESzRvvvmGeWSVXnrpxSwnO+2FQgY6vAw33rpojpc3MU4Wn3Z6fsOcvVcYTOHy4AX+n+SA68WgKszblWpFkZKSByWMiFQU2uClVDbA/+QnPxUGCB8AR7aefOJJYYzwnUImU3i65SO5bAfveaaisLHUkbeZMPmJZtNEvZOnTFZbe0eW0bqNDmS1zZ6xgz0HMr9O9WQDea/VqlmWMdwwxJ7x8v/zK5/Tm6+/kWnX4Wf4dzzLly/Py1Hgi1zyJif/rme8vcompr1ajWZd1glcaxAXaD/gQRWvV+n+T2GaGJgE1qq1LLeMB3j92B/bmkg98MADeuCBB8XLG/wrrNeND1sSqD9ZH6RUWMdUVDGdGWza2tuEDjvttNN0/gUXiE+kXH7F5eJ/h1540YVasmSJMLRZJYCt8CgAdeMLXhGhlNAfoeZRmm0NzYuj/7o9zpTvUQaRZujnyuHAnfeBXC0/BuMSEYoYBDkcVlfWe+7To5UYTmyBox/qjAjBSwEfhoyFRP+F5HS0jttoYkK3VBRObMrUnr27s4G23gbahg0bhHeUrQR4Squ1isaNHatpdrrMtFeTfZGM80wYiiKZ58qsi/mEB/q1SU/lI5PAsYhQuK9AqOHExpG0CGfKJ5EWOCEcb4Ev3/ds5W2FVOgiCDK4gOGXyTgl0yrjbLxMGtifRcMmOP+HPcMVt9BxVSJOfVRH2fl+Gs7HEvIHr/d4vOrz6hbe40wzq2QKKNx31VpVbfay12xH5XaES6ykwgZVRYUzdHd3a4wHdgB3fV5y8zJaxQpu7Nhxmm3DbKqt7smTJmmalctcK8yu0aNFYS7K9YT8o2SMI8LRUKVSHbxvRiKTfPieb+owUOjQ4bjzRIQiDIduHIo53Td1XKDQr+Kg0+gEFFCfZ4ko/U3vbNLqV1/N3zbj3rhx4zTLQjKyc2RGsdfGFoq03UqZ7wp1dXfnpUtuokRRDHT27j27s9CxxFoUlUxj0g8ePEBW0U8TJ060Ad6hndt32HuwXdkYtCDVbYBTN/1GGhu72cCbZ7g22DDWa9Wq+BAnS5wY5ni15s6ZI/CiXSkVSkVYmBvWj6UiIvd7YT7Kfe7riKSIsEu3z8piq15/4w3xscvHH39SfJiUFwcefuRhtZaA8RgwSWDAmWsv37KlS4VxxnLnJZdcIr6lxF4daNZp70ORisz40Ldhw6AF5jQhla461x+p2f8R0byWQ4Mz5TP8ewhoi+Ssh4FbohZEhO8dDQafSw5bYIMPXOQjIvz7qz2hzYeCLMPlMRtRFEkppcwXrYzwZn60leAQPoL/8LCyHPPKy6vFhuZXXn5FbFZnYNnrJclUFHnfzPwFC3SavUeneolv3tx5muqZP17dcP+i8JAxwgEbaQMe9AfsUUqpyH2FXKEg5S6omLcr1Yr2WIaesrfooZ89ZKPwZT2z4lk9/8Iqew1Ksf8Nbxpyeemll4qPJ8/25ADZMOrHPKmzzUo2Iln/VXTQHo2u7i7x4k77iHbJOIBPmEZ4r9atW5c93FO8RDrVgK6dMmVqlt3s1Ta+LO2eufzMXB7PYrSdfdbZuuqqq3T11dfoU5/8lPgifHKZ/dYh6Ap6CV0CnVtKv7T8s5xYpKTCdCU//AAeTNqYQK5atUrsoWUShRF73333i0/6PP30Cm3cuMHy3KNUJONSZN3ElhfKamurCYMTPJYsXaLzzj1P0I63Oi+77FLxJir3xnhyXxlc0UH3NMwY4T6kDMpNg7iR1rBc6wQO2gy0HqHt8ihNSDszDM/QyviuMBQByKFkcVZIQ8C1i808johDc3Sqhh+uh3st4BZlEH5Q4PkmRMbFVVgHMzGVkvGlnYwJTDK2bd0q9kZueuedrH93eILPigo8zNgy1WP4rJkzPf7MzoZz1+gul9XIL36wD5qxpj44VsAzEUkpFRl16gHCV9Sb3GdA4bGI8gHfGnaGIo4GcnoTFDr24fsuQkPg3BHh60GQQ9KGQZGScaa3SjXMZ/BCDLtPH/ryA58RLs3nUAFc+yLAJaSIUKTIfDLgSRI0Reehp+CXzBsKQTtktFqr2qNWUVEU4n7dToi6dRm0dp5kfEsVKXlW2Kn8/9VsQIwcOUp8bZjZ0UgPjCN9PdJhp423NnvcKlZ24WfkimAYCsug5kGaMZQiNHSQCDiN1OMC8rqxlHNk/qFyf40ipanJ2YJ8bfxM6DyD3rlzV950y2cvGlZE7L+av2B+c+mmo83NpJVl7ig6trenRyjYIhWCvnQgMyI6vOdgb/7OEwxI+Syp8Aw8mYoiK1WWJhjw3vKsavfuXS63NDNUs5KlPKMmBiQ26p9r5UqIMYQyNTLZu0Wfw0ikUQ84tBiIurimHO4l41m47n7PGLZt3661a9dq9Surxb/U4dMb/LNqlP8zz6zIHhOMTsoeb+/gTHsBF3k5C6XO7Ju9aJdfcYVO9ywcxUI+2Ce33XTp8xI98RYu4KAW4XPYTOEXqhIeEyj8mBkO3Tyu8g5lP+7YR5eRxrTgoyv1eEuKGKSQGSQirIyKDPTVQfcdBhovBbz++mv2oL1oY+klrV79qt5Y84Z27NiuokjZY49xzkRh+ZnLdcrJJ4tJBfzYcLlN5TdwyGC3IQKPNrJHu666r9vs4UFf4U1gif2uu+/O31w7sP+AChsMu+3pZQsCe9wuufgSMYht3rTJbFRqkZfXR44aKfZ3MhhPtneM8ltyo/c4Gq63xwba7j178nYCjK8uT2oZwPCGc9/o56cLy8qOHTuzTsCIafJ5W/YY8+YnL85ccfnlYuP9lVdeqXPOPlvdXV1KkSzLdYtoiPZlD5V5ni0r/Z4YQp+w3ixMR9oJLaAXk7BUFOLAGN3pAZy3/XhZ4+mnnxYeNP67w09v/anwOq5w2ptvvplXAKBlpz3u6KKIcP2NXH93V3ce7E8//XTxORAMSP7l09VXXy22K8ydN9c4d2ec6zagBwYHIAwAdFtpvF0cKP1GAJwNDCHb6kwnNNP96wZFRKaPkz/SM0t1rpMYrFpmXQ+fonNZmdi8ZZMN6432Um/xpGRP/ozGaK+Y4IXNY878+cIZwyoKejWl1PSg9Rz0kv3BXB79clyIu51u6HFl/VVmapKsSbOPEg/0AeAB2meZ5cIsLeSPEJ3X39cvxvI+j4tcNzz216o1jbA9hYOio6Mjr0DRD00o1AyTw8Pizb0NESEeZIMq3rVarZqVBt8EQtHUahUvcVbzjIqCpMjIgSigdx0luL4rlYTwT0Qo4kRAh+XXr/FBy1vgFlpRNWll0cptGDl6lDq8LILCIq2trT2nQ0eea81WUew9Pb3ZuGK5c5K9mghYMt3odAde8qjbG2DFnVyThQ7lzeAQEWLW/oY9Wizp7NmzV5324KFw8V4ttKeCEINnlAcl3qKc4gEJxY5BiHIP07hhLkfJFpF8Vea6Bqx0qX/AVn+RkqjTN7NS5/Mu699ar5dfellPPfWk+N+LfBeNPWm8PcYG5LoVNpufp9iTx36WJUuWiqWcq6zgr7nmk7r44ou11GnM1M1kYiN5jwd56BMRgv8imjQlTfl4P0GMTOOc9T/7H3OR+w3aOPiVtBajYcCzSRNdfVZWezBetm8TXrTXX3td8AJe5tcc32QDqW5ewlt2lpf4LrnkUp17zrlaZC8aBkxHx4isBPft2y+MIHiBRqUi2bArMj8k82FRFPl63759wgABwIFBjJdWHnzwQd1///1i6ROPLuXwHLw41asGpyxapLFeFuqzwRMub469ybz1zPL9LT/9qZ588ilRNnSl/veC8A22gBQpZWOS7QgTJkzMHm4Mx4MHDzpHKZQ0+Xpt3M2dN0/s6WJ5ENoVRRLywQSKLQnJ/F6xgdnb25cnXBWveFQqVauPMg+wu3bv9sC814NCb07jfmFPB3mqfg4vG7jvtoHKXli8aC+88LweeeTnmSa33Xab6fIT8bHaV19d7bL2ZLpWazXrfcBLM56o83ITL5ZNGD9BCxcszC8YffwTH8//6ulTn/qULrUXDV0ydszY/ICGXOoAABAASURBVDxSiR7DezcEgx4b6GhONS1AmZw5+pv9436KCNj+qO2Io6aeWGLpCQm6Fw8Yk/GdO3Zk3mLlhkkQHlkm8+hlljhZqVhgA23WrFlinzN8h1zA/xgS9E9EiEkAiEeEA4NC/7kdLX47VrtodZxg2+HlhvuFvgEaePit//Ci9dnb3WvnAhyOLdUxokOj7ACjf6gHuRjwmNiwEUe1pLkLFOHYMADnZJ3iG46GrAgqQoHUqjbiPEscwBp0xS1kGo1SxokxNIPkh6T8S2w4tAaKiJDPwzPpGEf43nDwZfN0ok8NQRyKOkN8CPCjh04KyiUfSjquGL3RAh4YFi9tujZMz4aJx+v9CFGXlzm3eQBb9eKL2rVrp3qsiBm0oDWCRMiesxkzpoulH2bbizygYLgVHpgonhAGaJjYbdnoS+7Dqrq8pA0zbN6yWQxMmzZvEkp/0uRJiggxeJy2+DQxGNHflCMfpfFDuZdWqHQwBuWAB1viMB6Gm7NZEUc23Jgx7PMgyiDEwMsMnX/7dMedt+v+B+7LdeNJ5Hk2TuMFmGoX/Bwvq/OK/iU2zFhmuurKT+is5WdpKv9lw7OOvt7+/P2mPtMEJVKkQrlbXDkDF9eVPGAV5teU8SE9fD+c8xA4YdgZxCEcQDwDF6V7yCG+acdy8tF+KGAQnHtYDq5aQDJxwkNgsg9dUMTQxS8i8q7qSWgBFYLBiYFZTBFJEYXk0D9qZJ5uZIqZdZqh01iu27N3n72/uz3D36q1Xu7DOHvZntbVr76mbfa8Vt3P8N95558vPEd4Yk4/bYmX06aorcY+zIYNvT4bPHXYR+E6U1HkQSUyDqHCBklbW833y5yv8H1kh5dUbrrpZvHvjDZu2JD3R/LdwrPPPVfXXHONFNHkzU1bFCll42T16lfySzVbt23LZcnHGBtvpy5erJoNFf4TAUZnKlJ+xrfzCVWJRBlqAXilVFiud3uysd8yWfNy1Ba1tVlRjxqtdk/WChtRCmXPBx5t+H/hwoXZiAunU2Z9oN9l7NL+fXuN04Bn4HzLasCe+j7fLg0N07zhsHRRpZAB8EtuE7LMfiOMMwziNWvW6LmVK+01uzsbZrf85Cf57eunnn5Kr73+unbb4EOPVKoV8ZIGeqVuPYDB197eri4vldFfpy85XZddZo/ftZ8W30S72kuxeNbQLc1n6mLbB0YpS51mErmDJDMIOJXmDzEwwVDGnqb+MsBVmUZyHw2C5GvoRqh8gEeODP34fqmhZ3SUw7cpWi5Mw49wAv1Yuq2AnCuSU52YDEVKKlJq9tngtTlLRfh3sFD4yVcmV6mBvgHxXT4mDxhkmzdtFl8TWP/W23p7/dvuvz0ur6JpnngsOnmRTvVYwWR4nA3nNo8NDdOfZw9YX/dbr1J2JVXU4hW+b4m+N5q5vtL5iYcbdQgOxeT26SM7jix3+PW7Kxl+16RzhjJjk9Pzj5MOO53ojK1cOfT1oYd0KJrTQxEx2DfuI/eTfJSD4CCfrWvkpmG+bphgQ+CbA56Elk6r1mrCk9Zp7zT6KiI0YAOt3hiQouG6HMQhkOM6yhERSkWRVKtVJRfccAFFEUJRhFOc5M5rEDOQ0oTSD7ZAjgMR4eAQ+IGh06mH34uhW4dHnB4RR83r5MPS3319+HMRJ3DdwiI0WIdO+KBjyqyEmo+2rkkjmeswrau1mhgAqlaMzHL2e2mGGb3CPWyc8XANuKNTUYjX9lGW1WpVLEd328hrXtes9JteOa5Jn27DTsa/10Y2RuHsuXM0e7bBIUtKfOICppHrqNjYcW2ifmZYLI1IkRkUo8zFiH2NNdfbYWWNEYciYabQMtAYAJ566indfvtt4gvqd911p1aseFrvbNqoXnsMam7nCM8kxo3tFvsdTzppgc73gHm1l3U+/UnPxC+5RKecdJLGdHcJxd5zsMdh3R7DhvFIWfmkKIxVE68UKZMInrRvLcczySTnKQ2ScxwG4dScp3QeA88qdwYX8kFoIJNv0ke+ckzvC3548Bx8gjKGYPDWYBBhTIDBaxH/hQAVtFpBHPC129zkw2acVCmk4wSPOWpYgadU2PioqnBY+tl6icFR92SjV/vMxzt32UDbulXr7GF9xcubz7/wgvjI5jseXCrmJbxIy886W+edd75OP32J5syZp+7RXiqjPJcFf/X09ClSEl7mdhs4NRtvhWWhYgOnWq2p6sGnUqsq2VgrnNZjDzSTkhdfXCUUZyoKJfM3XiD4nU3VLBGxd4wN7mfbc3fSSSfb6BnQgQMHsxEE//FywBRPGA4cOKCKca1Rb6WqmbNnqdOz4aqvp3iygeweRkvTFmYJyRSJDElJpYnTc7BX/PeMWrUtT5IuvOgiTZs23cp7ZFN+JSGLtK0o/IwJXVrxO1kNJsqO16qFkL+q24SCD99sWD8M2AvIFog6it8zeUK4Fnlm39IbNsKetnze4yXgG6+/QT/8/g/0k1tu0eOPPy6MV7YioCsarjNSUlGtqs2yPtJtHe0lV7z5CxbM12WXXabf/vJv67/6u/+Vfv/v/H5emj3rrOWaMWOG2kyTfuubPk/q0BstSC6viXNFxAOqBL8iZtl13P0dLZCUQofABD3sOnToXujoccpw6WkYhNMOA+obSiudUwbCJkA/I+fEMgPP5jQdOppph66JObcxbuaMCEWEkw05dLpp7ISMd6VIamurmu8qg/3aDCvwbTSxH+ivq9e8w7L93j37tMtL5ls2b9GGtzdq3Zp1GbZt2aYiCmGgnbTwZJ126mlaMH+BJo6fqHZPMKiyNA+WltvShnfhstuRnaKi8F9LD6Ky0K1FKoTM1czzyeVivIWRboGjiohhYFxdZsTwtF9UXK63CSkcSnIwBKQNXfiGUZKSDgfjKm4Q8kCOh0iLaIbE1TqcxHU4b0S+cB9bf/p+6cuGw7rlkNUoYMCyKqcDEaEoQtVaTdVqTYX7FnwalmmgLOt+mhKGc86RcWc57AxfJaVwCJitnCDq04kdLqD1wLDoEEO07g2F4TpCotLDQD6c7t/f5BOyu2czOYnTxSWdyUWrYW53tVZTSsnGTa+VM7maN9H/VStPILu7d+7MS43M7hlMGpTlCug4FH2XlWubFe2oUaMyc1QscBhwp59+utigzNuV02fOzDP3Zg0y6SN3PPXDTIRGKe/5oQe4pp4+u3KpEw/amjVrs7K/447bdcMNN+T/9ce3l9auXaseL1e2ew0eHFhOR9mfcsrJef8KG6G/8IXP6ZP2bKDo+VhpmxVKZnYre+rR4EHdg9FDwXC6HUrVUfMOu/9+0Xc9T8Kx4FgF8tyx7v8q7kG3FnyY+inD7UupMM8kRSSXFu7zXhs9/fkL/m+/vSHvR1y9erWXIlfn/Vjw73wPIOedf4F4m3eBl88mTpwkeKRi/q5UKlZkSWEZkFyBoWrlBm+Yva0+DsmEBo9wnmbUsYg84cB7d+utt9qL9rANsAM2HPfbGzTaBuHpwiuNsbbQnquTTz4lfxOMT1Hs3bNXXV3diogse+0d7R5E28T+Lz4jAe6pKLIxxfLRCM+M+abZfBswDKxMqpp4DP+NoYuB/oGMG57xq833l3mZcLk9yLNnz87/su/dLRt6dCiSTOeUYhDHugYwzDxAQC9wCOeMCPXaYMXjsn79eq20B+2uu+7S9TbQmERhrD35xBNiW8T+/Xj6qnlbBO2D/m0ewHP7RoywQTlB7Nm75NJL9IUvfEF/8Ad/oN/93d/V5Zdflv+3LnqGduE5Qy9gnDWsrHxKdJh/Wye45SR4ZxiEmn8OWlmbIXlyjAjABeFxQhMJHjocePzwlCOuyPB+oIxuSDnU8R5+wKfCfZgK87kvMPTDYUrJTpEBYVyjBwH0+65du8RLNuhb+JZla74ziO6lj4uUsqG8dOlSnXnGmWKpc1zebz5SEaHSxhllNWyoDaGJdXE80HrAeY1i82oYaTDsmoncBZpXv6pfMGhBE4dDyCJfh2AYd5pGzbymlSOHnvDFe5zQlH4TlfkBxqvs6GDC1JJJl1urVRURGeQ+jyDuQmMQHMhxnwQZSDpRaHKSC5chFBLhCYGaB48q/+Rrty3LbL5wcg5930UrM7EblVoQoQigmevX9rfVqCPD4QhbedDBmWFyfPhNM4/TSMEzVhSFFW6PBw2sbVKbgEAXKQnGQHibA+ErQqAjwul19XpNHCWMsVQkW94GlDBAuczcUcwRIQYhymqWDp0Nzl+klAfNarXiwaki6gV3DMV1696yx2yF7rv/PrG/5S570DDQGBgoq2aDs7OzM7+UwGybf/XEywK8KPCZz3xGV111lZXKGeIV8Q4PCCiSumd6CrkeqUiwXoiDOmW6QNZDTMOdY4Db1Xz6GHk+3K3fgKczxd6Np5Mz/5mYjr77/omkDBK5YWMBXtu5c0deinnrrXV6wR40/iMHPEqRU6dNE4PJufak8k0tlv7hLRkP+KXFm/CZYIQMGjpKT0aS+xXDiWVVlOPQzaNEaGPNxh8DFzyInPBiC5+ZYP/X7Fmz8htyTCBOPXWRTj31VBU2FPl6+44dO8xyZb7O/OfywYsv7TMIwq/vbNqkt99+2xOhaoY9NvTCfFuk5NzvfVIeMHr0KFF3RDIFSlEmxg5L/bTtWH2TUmSZhPzIDV7wPnuyWObcunVLNj5XrFgh3rBGNm+++WbdZm/3M888I5ZA93vpq+EBvGYvWHt7myqDMo5BzDcKp3rpDI/jJ+3t/jt/5+/o7/29v5uXOC+99FLhWUO2I8JLuvvy9oSGZTeME61uuJ8aduGUQ0BPHKs1PPVfCLjDIkIRTShSocJ6XiFPiOt5orNnzx7x4s1eL3Wz7wy+5cUslvJf9aQHo63HKw4YyfPnzRP/So09vUw8eCmwap6PiDxu9HlSjVyik+kTqExvmOGI/g18EAqYlUuPR5nP4XVDn8fbHkPdRhpF0qfIFrLESlJEktwnQMh/jkccETpdTmtB6MSPhOXcAh4/8UL8BEjw8GHgVvsaBRfhPMQN730287z3/SPvOL9PvR/wGHkIAeLDgI7pt7WMJ2nf3n15PwsCBZDGrJI8pZUfLUIY8rU7NIeUyQ3CFrj8yIg5wfn8O3hGM3RagWvadEHgSA3njwgVKYmBLaIpkMy0eHkAIwpli6GXrDhRqAwsU6ZM1SmnnCKO5Ge4R5k9nnkPeJAlvZFdsQ1FhLgfESphQgs7S7LsX0HJP2tlz1t0zM7vvPMOPfbYY1rz5prsuUBJdHd3Cw8agyF18k20a66+OnvPLvESJ5/cYJDE9V533aUVer/rQJlEJLuIq3kpqFqtqfASDwNkRCjEkG4wXY4kpVNVOt1ZFBFNUHApAu61gLwBM1tbla4bIE0+mn2838Yu+wbcfqdRVwZ+fN08uQCaVx/sl+eBI5422j5B+4Th8JJctmni081z3O115PAsuYZDSRGhiEGQ2+/HShdQwtcOWzmJ0ne9vX3u94Pat2+fdu3cJd4fRdmZAAAQAElEQVQyxhhgn+Lrb7yuHiuvyVOmCMPsnHPO9iC/QFO9ZNg9pjsbNxGRi6SOcN/D0/S3nEwackQGlCJem932LuBF2PjOO+Jt0eeeey7v+4J3Ws3jGYptAUs406dP16evvVbwH8twTz75hJ544klRH8YZe9KY3KRU5BcKzlq+XHNmzxEG29YtW7K81WzU4NHq7ByZP4sxZszY7Dlc8fQK3XbrbVq3dl1uU63KfjmwBtwQGjMEpA2Cb0Xkn8xv0HNgoJ75OKUkPGSETuA0uGXuD/mA/tCH/D32XO/ZuzdvKN+w4W09++wz4l893XjTTbr1tlvFW5z0x1rjx161/t5+D+Kux7INPyCzvEg2buw4LbS385yzzxHy+uUvfVlf/OIX9YmPfzxPqtiyQF5ogLxCL+QF3ogUKiyr1VpN0JQ8QZvBNyMrqmqCox/dGcdfVKZ1K/vgcwRAKxmch+IfTQQSHCqJPixdSyjCIMuYb2JEDXjJGh5nTNm6bavoL4wzJjwvv/KyeBELvc6k4yz30VlnnSXelueafZR4QV2UeamuhmlOH3AND1UrVS+v1kQcOaHPMjgf1+T7zw7CLWqBo5xhereA68OgPMSejg7KW7O/Mo2ciMwNgRNbNHSunL/mVaFOe9rxSiMrAPIwYLlmvEWPUWfwc1Q4WmIYax03yIfNQv8OnjEYHm8QEYowqAk8l2ODaUVKVnSVzEykO5uOeoTyrfDvccNgHe+XX84Hg4cVj4J6wsEgRMoDzxov66H4Hnr4YT300MN68MGfiU9PPG2FzcZOOqU546+785qd7z52t8oX7tIjhAPhAXxXcv0YrSjthg0nllNQhn19vXlzbkSozcqwSMllKStFFCizq61bt+b9Jrs8mHXam8UnBmAqBHj27NlaunSp5syZ7eWMidkQMibiaPNSR+FZHe2uWKDJH24rTAVgiG7avFm88PDAAw/o5ptu1s033iT2pL3tpRWUS804jRw5Mu+d40WH2bNn57c3P/nJTwq44oortGzpMmG8jRw5Su1maIhD+WEkgBJjwFTKcdMIL03DNCi9hk87MjhvPocImq+Gfkim3Ah7HNwmBEUuMMI/zgUtAbwy/V5iHbBypI4+eyP6bYiDT29vj5XkWg/kTwhvUMVeFsrM9RsvCJ8Dl9c8qRVoXp3Y7/DnhscpxTiD9wcAP0kBRtu97GJ9+tpxfn0B/oAvlekjOQhRVUqFDROD6RfmA/iRtkMf+LrXxlmO28jnjdytW7dp7Zo1Yl/YM888K/ai7dq123w2Ic/2WW4/6aSTNM0G2kjzSCqKbIxXM12lPvcDdC+cnszXhNCcvul3vyALpY2Kho1qJiJshscQueHGG/I+q8cefVTsv1q58llt374jD1LkBWdadQiU5WWMJxK88QyfUs86e/8w/qgHo4e36Po9cTDxNNUTHD4oTZ/DM0yC4Cn23fHG5Jtu94YNG02vSn6jbtSo0Vp82mnCa4wMQGOjrhj+B5F1+MF9Ukq3kZAsDT8MTugAQrxm4EHYY9ojl9Bj27btev311/OE6Z6779H1P/6xfvjDH+quu/gkyfN6Z+M72uvJJfmhabJuiwglQ5uNT7YdnOIl4Es9ifrC5z+v3/u939Pv/s7vZGPtnLPPFt9S7Bo1Kg/09AN6oohCEQGJBO6kOSL6j+u6PQul5TkSV+KWLNo5DEl+VDnUR3C4IJ8uL44T1MxnJHwqgudIA4gDkkIfyVG6lNJ9CTgqyvWlWjxfsYHbZ92DA4C9Z3wWBU/0M54QP7fyOW3dstnjYjVPcliVOOvss3TyySdbnqaJl7Mi3A+mNfSmjtI8FBGKlES/IPXUlekfpId+U4+IkM9jAPcB5TwKhxp2cJ0LcJrjzftEfD14Nkw/xp6IUESIeN7/6bGibsdC3byNB5llfuSJEBo7tzL4mYjIpRFEEC/d33U5gyIig070CD/gZ/2wjgciwv0vKT+nD3qUyl6NViHDwojwPYNCnDrW4Sw5z/GGlHWsvIP3GSxkPJiNw+wka/C55HQ+KMhMB0XdZ6WOB6mra3Sega9du0bM0Nngi+LK3ja0NdI5CGUucNiPy86d7nzMpLnD0iWGH3tJ+IghA0WPZ88YRiyZYIzlvC6zbiZiKensc84RH6tduHCBB8nTsnDzSj0Da8PCzDMMUAw4DdcVEYoI0d62tmqOo1GdpJRCPT0HxdtgfGaDPT8//clP9LMHH9QrL7+s3bt3DT7Xlve6ofDnzJ2rc4zD1ddcnTca8z0o9gTh0ejq6sr5MNJ4OSFJCrk24581vuORUxwZOluUaoWDN/xMCahh/dOgkMEbDpzuBFFUw4YeggV95CMi/Ou7Fkbe4GOZae26tXrzzTe0b/8+tyflwZw+5fMODz/8kNauWWsjeZ9RPByHXI2O5+C5FrxffvIdngeMPygcXpKvjDR0c2N8cZRzsKKIMC0K8ZYvyyzwT695D56Rj34bUNBv/VvrswGPcfbmG6bhgf0aP2GCTj7l5PyxU2b98xcs0NhxY4XXBr7DOIoId0+Yx5JRKTMga/KBHBRFEsY/MoARwuc88NqloshLbTt2bDdfvqY+44ERkooi890FF14g+J1+jwh3tAt06JhcYYaIUESINgF846xarWZc+LwB9Zqp8t40DDg8ary1jKeDNmCMjfRkY/r0Ga6/T3wsNqVC06ZPy3vNFi5YqL/79/6efsfGzgK3PcJttKyJw/WqBVwfCdFKCIXlr3C7gNIIgSt3I5S9mDt37dRrr72qJ596Svfee09+ieeWm28RH5V+5tln874mDDlkuM8TvbplAbpQXkRkrzffqfvYxz+mL33hi/r93/99/faXv6yPf+xj+cPXTAChS0R4WbbhgaaR+6nMEyfLnEoZRTXluJSMVwZJEVxIRts/ElfDQT7CqVFGM48fb+X1rcHTiTEMBlMPBb536KIZc3EuVicEOuIA9+HlHHH7g1xmTC17Devgugf70vrHxMw0rdaq7s/9WrfuLa164Xk96wkHhhrLnsgLRtlFF1+kSy+9LO+xxCPdNXp0nmwXNvJoa8P8lcHlNgyl62qC+ylfD/adiQwvAY5+kKZ8wGegAPABHz/hx1p1NTsyTKSI/Essg398Oo10wMycUlKRChUFYRK6qkAGU1JE5P7iZYFerxT0GKBxRChx389HhMTpMMIRHf3gTgS/h+4fcXnoxkcQSxGhiOMBOd/h0JRQp8nPD4I4WjQmPgxyrqPV5WeHZftooiFFJHdMXbvsodq5c6eY2crpGjzwLuzavVu99sBM9OB02uLFOmPZMrHchzDxQchJEydKgzinoshxmtcCHXE0LMjMmBFmGIHlTN7MemHVC3lgwRPAQITxBnNQV8eIEYeVgoeMD4QyS2bvAm+18RxMxVeq++zBIM4GbgalokhDz4MXOPTZ+GSZk30ut3pZ59Zbb/UA8IBYamJfDoNWw8phpD0k48aNFx9IXrp0qS6//HJ96tOf0uWXXaZly5aKV/k77d0r3HYgYGjoQY3QEiD+gQGVA9ZN4KrJV762km8W71QrK9rNgEXbI5p3aMPbb29w7aVeffU1Pf/8C+LNqoo9ixGRl9Xe8BIeM6pJkydmAc5l+IkTOo3L4fmN3+EJv9Sr4629ND/2WSGBnHW/B5QDedmfDc0vvLBKz7/wnJc71wu+wlOFYXLaktN1+pIlYm/YxEmTxFuDMrkbNqojQoUHlwgnqHnQH9STzBuF+YQ+2b5jhzCU13q5Dl5bay/2o/ac/czeayYNuy2T7lXRTxhGfMWfciaMH6+F9t51d4/Rrj27tXfv/izDDZAHmlXmX2hAXcg1EyBkfNbs2UKWqY9J0PgJ4/18qV57sJ5//vn8wgyb85EnDLO29jYtWbpEX/rtL+naz1yr3/87v6fzLzhfqUhKbudIe6KQEYwsABxz5cN+wONo0MxSuv6GDeYBFS4vpUJ4xjBe+Q8Ld9xxR/Yq3nXXXXrY3v3nzb/ssdvttve63yJClWpFKTVlvCgKdXd350/9XHH5Ffrt3/7t7EH7rc/8li699FLx6Z9xY8cKTxv1gy/PYrDxbANjz4aGcl/mHP4x9u/ibyd/JCdlU5DDbFkQ2vigviHg/pFAvuFw5P2jXA+V5+fiKPePmeRnhvAbjB+ljLAgRIRS0ewPeG/f/v1a99ZavWk9s9aT/B07tqm9o01z5szyZOcsXXjRhWK/4OzZszXWfRPJz7s/GSMYg/o9WSEOL5fGgT47EuD/Fhx5j2f8mD6SI6QI/0g5jIgc+kfKlQzSZiju5A91HlnekdcnUDiPOntpnQctmdhAV+gD1Af6dNCOCyY+OG9q1ZonZh3qHNHpcaFQcp+0IKLVbhd4HKezy08owr9HgNRMk/tdvncY6HgPGlcqHW/2Zr7mQ4d3nO/EIDiQwl3pfD515EE+39eRkNN1+OHn0c8tcKGH33+PqyFmdqeVNkjoGNIQsGY1zV8e37Ztq3Z54CiKSlaCbDhmcGIQYXmHjwyO8gyIJyiHzuS5Jk5GcPCC8luAV2HA69owym4bg3z+gmWmk086OXvKWJ5kwGDzPp/bQIhbMzS5M1GsVStoBDkisnci0dGuq1qtWhHX8h4Y4hUvQQGFBwLfzm3ho6RPPf20+IfV9957b35x4LXXXsuGS5/d9LQBA2zOnDni38bwL2P4FhohBhvpDAjMCKXQgD1+tCUiFGFQ86D1zTbL6FscIAq3uEFoIDfgaH6W8OjAQ03I3trc2Vw7N0pYsmdgQHgke2xclzbefEfBjwEBxAOxd88e1bw029k5QgxyfVaE69e/LSAiLJCRl3irpq+x1gkf4NKC/PAgjjn+6/NTui+ywvLADB9hPK214fTiSzbQbLS8lL2qu8UG5lNOWSQ8pyxx8oIIXtvRXgaE/2kddBzwIM9+SBcrE1GRitxY6gDMANkooV7+9Q2Tgnvuvlv8S6PHn3giG4Tst1yydKnGjhuX+5G8VSvMUZ4w8LmPMWPGiE/ILLBXC88t8lGz0d3R0U7xebKDh5uKW10QvoD/8bq++uqr6vTE4tpPf9pL95doh5dSmSjt3b0nlztt2lTfH6mdO3d4cjIr55k4cUIud+SokVq+fLl4m3Xy5MnmPrfchZurzf/9eaIXkRzWzV/tKopm+zXsONzBVAqa9XupBZljQH/DXkv+/dWtP/1plk32n2G4PvfcSntk1mWPfp+9ZxGhZIhwWCTRD9AGumCg8Qbn7/7u7+Y3OTEEFrn/MFDZN1ozPZOfkXHPIB/uNC4pEwjfIA90w6DNaeF8nJmwRE4UTC9TrSlTg/FcluO5bIfvKpK0I+HITK37zXQ3xbzgXiHSTBr228p7ZDgsy3tGj3yGazIPhq4PPkcP1t2nGNyszLyy+hU9s2JFnpjguTVpzVszszzhTZs+fbonO6Ots9uUkvnH8thvnVR3CN0ZUxqMU9BusKqgkFbVpB0v8MyREE44XnBWN9O/R5yDjPQFjQAAEABJREFUz5sdj7gBYiQRflignEPgHm72M3Q5lDwUo7ahCyKDCeiU0vRkNaHPDovhUK/3K9wHvIDDW9+1No+jHgeKlJweQiYycB2hiNAxj8E6h+d5r0ea6ZRn4KIFwx8eHqcjWpDTW5WVMt9ERi7iyFBOHw5H3m9d69ARkk/Jv6koshKH5hGhiJAE6ChHKGIQFFnu6bQcoQAD16025NDGWN2GER1UsWKvVCpWrnXt27ffym+ntm3f3vwqumeptVpNtVpTaFy6eC4ihKsaBc6SZ3tHhwfzUWJW+/bbb4tBrtMDf6cHgWqtKtAqiiSEDQMBocVzwawHcraAPDXnd/FiI+lsz6oWn7ZY8+fPV6c9aWYPTRg/QXjOWHIkj3zAbODWcLswktwxwrCgXcUgLambeEQombHAAVzZHM3LArwldt99NtJssK13GzBicPtSB3vNlpx+uq66+mp9/gufzx8QPe/884RimTZtmvgOFctElA8u8kEd1A+QbilSafwAWTDkjihtPJU59AMmQphQydGsrx1SBs+mosheBton4y8/RxDJT4Qz5jIaHgxD1UpScnrFIWXz/ObNW8QbcXiGEMQBexkr1YowLPlEA3kq1ZqXfnvcRw33d037vDTKx4P7PBCOHz9O8+bNU/eYbvNJPxUOgoN3nSAEvOvGoQQamK/K/Hvop/UcIXDozgnFMnH8/GAYqUkTeANPT8NGFLQBmuVaQkxTaIOx8hbLMqteFPvA1rz5ZjaSxo4dl71meGF44wyvKkYL/7JmxIgOtdnbBE3lauFrjLQey0+fad2wDNbd96lIpi9yts+G8PoMGCbgAG5MTni7MnvsbIS1WfbYD8eAhoFYq1bzywnwZJFS7ieUKJMbua11D4hPr3jaMrxD02fMyMt94cKrfg45jAhnGwSn0/4dNsLYf9nWVsuyBZ9jxKx8dmX+xEj+nqEN+eVnnqm/7yXOL37pC1q4cL46LPOF25OMh4syLlW3klioNC1dlVyZebIwu5eCHny7DDrUzf/1hqRIqlSqqhm/whOnugfjHfbm89bfk088qZ/as33dddcpb0F4oOnhfmtwjx182XA5hSeMGKu1StW8X1F3V7cWWF9ccMGF+tznP68/+IM/0Je/9CVdetmlWrZsmWbNmiU8hDxTpKTSZTRcb8P9QwNCIY6c7jTu1T3xInTm5l3LG3nCV+FIEyJfRThsQU6Rf1sw7B55pMF7pcNByLJR6pD+dvRDnKVxLd0fsldQNNDA9eFAfe9RiW+VLqMBnUwP4qXLq5vXeKIoCoX7kfvOKq4r7ssiVVSkpAM9PWLCw/L0z3/+qJ7O+nW9qtWK5syd4xWZk3XGGWdo9uzZGjV6pJAhyogINVwfcgHtS+NgKRUhvFQah2w0uw6FFMGPQ4UiPjj4Ycn6M4cu53jCPOFwv9F+4qkoQETHPnJuZ/kwoR8fPFu0cfc2UyjWFxGRmwC96vA5YLqW0NNQtyD22RBm7D548IAyvX2/YR0JhEuLSCZJqFKpKHJ5If58K5/Eh4D73CVsgXOZPIc+0+fr5DxHAmX41mGn2c6c69YZ1xbOhGaEw/JxTTrNdm633L/mEdJbfJ8Of+KIq8MwdDHh+0eCkw47uW/E3E5XOHiHNDdu8Oo9AjIZfOYMri4j77IIm4U5MUdKtYRCrqjfAwoDOp4kDJidVpjsV2HZBUVVs7FWJDeVsp0/zMx79+7T5i1bhIGXisLKu13sg8Ig4N/nlO7wUSNHZUVctTIuTTg2+zL48FHKLVs2i0GtiavxMp4QNhQqimSoqL29Iw9Os2fNdrw9dzZKduGCBbr4oouyhwMGlI+I8ONlhjYPLtQJ4/mWknEHIsL47svKA6Vx9z336M4779Qjjzyi1S+/Ija47tu3L+cZZc8F+9AudD3XXnutPv3pa3Wpl0wWn7oob24dO26ssjHqtkWE29JoUpZ2uNIIt8RAvUA4LZ+Z+8DT+R0vDdChbD3nTGEahEMHKlLK+HPJUjDtory29nYbcP1ibxE4D1gIYUr2DK58/jm9/PKLwgNqFPx85L1nfBB0pwdnljfxHG3ZstXLe3s90NayoUb/FcmDq3Gi3+n/7du2ZaNu+vQZnv3OEt4b6gefowOYA0e/e1hqlo/DUgYveB4YvPwgAfQE/GzDiqffM0b+FQ2K30kmbZguyf1Wetlwr+DblSufE/8+ic8E7Ny1yzzdkZe0F592mvCg8dbZJC/x40Xr7urKdIlImeeoKsI4G+rm/X57Y+kPaJWKIhtpGP/w5P4D+/XEk0+Kf/ME7/GBz8J5ADxpeGr5LxZsqMbo4o1M9ofttFzy1mPNRlxhxWkuUoR5z/114MBBufb8/w+3ul8xKBkA6a+IEIo2D26Oh3O2ALps27ot70HrGt2l1+1N3uDJCsbZZeb3L9vQ4Yvv0A2ZmD1ntibZs1apmk/Mc6XlumGAp5DFsG6o1qq5vQOeELoq9fUPqFqreTAenWlqdCXfYDDmw7wbNm7UKhvHDz74oG75yS36qb1o99s4e/SxR4e8LywLN0xk6Nnb25/Lpz7kYeyYMXnidOGFF+payykvCHzpS1/WlVd+Qku9NM0+V7Y/tFtm8MrwXL91HhulS5Cx+tGRB2muz53r05R2G2krfeqEHGSB93MtWobjnITDIefL5fkuoduuQWjmKwev9B5H6fQjwUkndNIGwHrHbTnUgOHlHqNAsuWGhJL7uOLJYLOMhipFsn5usz4ckfXVrl279eaba7TS3s9Hfv5z8S27DRs2ZHmZPXuWWN7EcJ5nY23KlMka092lkZ7cp5REfzQsr/BG2aK/683Vq3mQnu/7MoxLZOrJv6F8EHxYcEHUebzg7P8ve//hIMlxpHmin3lkZqmurmqt0RJadUMQAAESkgIUQ7Ez896+/ffuZufN7s7sjaQYkABBQpIAGrKhWmu0FtUlMjPu+3lkVmVVV7UEyOHcRYWle7g0Nzc3Nzf3iFJGF48hAgTsuezuLfGyyBsM6JSJA62MSOk+BlpWxuB1eD4iCRlDsqaVbeaAS5cuiYU5RyKgaWG5UqRC9EUFoYDGETO4ufzc2BwS4i97Oz9znzvB1+TEvKnMt7TLUPEcLSBsdmJCCSmNH9BNS0qeHaxEgmsHipwLl+cmxeWhNxhCYcDc7GBv6rAN9t577+lNTyAcNGbyRzhiIeOgM51W92qJIqLTNXWvZHkJYOzixVwq1qUBK1cwBpPLqVOnhcVtxAMxUtKkJ0u21fbu3Ss+O3Dm7BlNWaPPmf1D2YC6TOGHcHhhRhmwkO33tk7TEyAToaPywB9wGH4nu+xuejWcXC+KGx2FdWLnzp1iC+XXnghef/21vNUJPidPnczWkwFbSDh3hzB59rln9d3vfEfPPvOMvuatHixLK1Yst0AaUq1ez2iWFvTUAzAYKuHfvgyXBQOMvO/MgldN474KwyWvfj7++BP95qWX9Pd//7/0f/4f/4f+x//4O73yyu909uxpw5n8ZuI7b7+lV197NcOZM6fzgDx46KCgO4d4OfcD/PKXv9BHH30olIS+vv6crur3C5oyvc94SxrLDYP74sXzDpv0OG3nQb8gzgtGlI6ZCw76Cm8GKv0DkVEihmyhZdKe8mQNPVDQ2PZ7z9ucvFk4YIvRxltu0d333GML0m35bcB169dpZMSKhvkQ5aDeaFTtN6+iQJQIxjltgOcLj5lLtq59uOuj/MFkDvQ7S06J5fbosaPqN881bJXjfOYFj6WIsPJcz2fI1tlqu3Tp0qwgQzVWvyg3Y05XWLlzRwgejIisvGC17jf+t99xh5555lndcfvt+eUGxgHpcSVGlaYvBDF48fYdFnXG7djYWLYWP/TQw3r00UeF8jhi5TTCk6l5EF6HppwzzUoak2vZ8gq4bSi97dn0Cn3KJC8FDWqmQ71eU0Tks2fHvchj+/V3r7wirNrw4c9/8XP92soaRxGIQ4E7f/6cFyTNjCsTCS9ihMJWmbqWLBnNCto3n3xSf/3Xf5W3NzmW8MQT39B9990rLJ+MV5Q0ZEBKhcKyhHLAv4K2SrcHHpGxzRVd8w890oU5mfIixHG4Ocr+7N7oTzc/7vXAfPWRf77wbhjxXeiGzXYtVpX8U9iqmYqUeQ/e4f+n/uGtt8SLH++//76Oe0EeIa1atVJ8YuPBhx4Q/+5p46ZN+duTi7zzwlh0EvMMZxSnsnyhj6oawcM+Eti54u00EfxIEXb1p7pK1y9DhUNEiD91Lj8KUHQCrpvvuvl63dIPHcg81/HnsktRX0RS2/MVcg85MukdE8YAfI+CNuC5G9nRsGGGhV1RFOqF5LGTrSXGm/Jc4X+M2/hgzcwwC6PSTx7ZHt/2dG6HmT6p83QNjjN0UrkedQGidYJvwqmQywLIHXMtBYENnXb02LG8isUyw4SG8oW2fcmCG8HM5ANQdi7XiNOpWGvGPSFRBtsnK1asEOfX2D4hLWWhBJw6dSqvto55guIQY5GSFbgpseWDwJcZKyIUEbl4fsCtC+1srWiq7YmxSJWAoHz6gi3Vllfx+MnXhTO2jqCMveuJmAmZ76FhUfvggw9sXdsrLBWkRWhs27otv1X3jJWzb3/728KK9sCOB4RgGR0dFW2N6OCGY8Sor8KhFPh1oXRbCKfsLvCcoRswx6XI6SCXPe3veCibfjCBshWIttA2FClocsz9R3uYsL/44riwbiYPsLVr1+jc2TN69713NWWFueaJE1pzPgFFHIHK5ydQ0BuNulJKQgGYsiKd8XUjGdzUjzJKHWfPnbGAribkDnrX6dDALhgb19GtC/eKhZHtigkujwyFkvsOpeTgwUP64MOPsmXrfVtzTnpRUbfyvWbNGm3xVu+WLVu0efNmYdFasXy5lTRb0KykUcbExKRYjba8EADPTBPzJX43QXOvKSu7kwYWGPv3H3Cdr4ttznqjYX6q52+UTZrOjBcZR+IYJ4zFDz74UC9aIX/rrbe9rXna9G67DUl9Vqiz0uL2IEwpGzzkZ1z6irbKCA0tGlStXst9morkJCE5fC6+5IuIbD38Lz/9qRWdDdrk7cJVq1bZEtaflUVohNITkmjXlHkJfiRvVV7mejhfCHUXp0ZfXZxrkzMdt/WORcJvf/s7/fxnPxcK2m9t0WZs7vZW85EjRz0ez3ixcDEvnCZNY7mQlvGFVyMi9wVHD3jz+1vPfcvW7h96QfVdPfnNJ73F+YC2evuTF3+GrAAzXis+nsxypsK1ZbKUmR6F6VEUhf3hagzqXqU9gJ3euycoHD4DPREO797Ed/3m8BnvTfnmq4uwq8H1Vjq3vE5+NyoiVKRC45cmdOzosfzZlHd3vqs3vNCnL49avpeW0UuXLNUWW86w8PICzmZbZFfkxe6g+aKz2JHUdv/aUaSU+yKlsCt1eUjmKHkJIC7STgMBf8ZgWoq2WXm4+VZ0+osyAZfLaJTpVrn+dZ+0bE1r2Rre7ugGyBHGSQaPBdzCfW49HKoAABAASURBVCuXwdiJCPdFUuE4ICKIMnTqcz36D3LBFhmV0JWxcjwpUk58TT/kCPNjOF8PmAxzs6eULKhbTmcCOenc+NnPdIpDjHnbk0jbHdTGb6AFjs2DI8fZPFoS7uTEnfKkxWHeY8eOi3MwS5ctyx3FOZpUFFno0mGlywQNJgk6m/Iv2ZSKwjQ8vMiC/hYtsTWg4QmpzxYDGIAJhIPPWLY+/eSTLJTZkqKMIiWRtmZLHVsUEeF6DXaxhNSsXITksKRUJDnYT2GUS/vD/jLTp1arqVYUKr3K5+OkbOlifseSxqSAsvaurYdMDChxfd4qZTLa5i3VRx99TE96hf6Ut304C8eEsH79eqGkkY52t03PSuC3hR/FpezSz1hwR4CPMl6hEBdpupCfwZx8pbvUAbksl10aWlY424bSA6rlgdXNh+tszlCK+PNnz4kt5ZXejmLFes/d9wiL4KZNG5W3vrxKOn/hogdZzYrHFm87bNemzVtMG1dqtFCk2cLlrVq+A9YwLQrTlomu8GoZ62pE2Io4qMOHj2QL5MEDBz3x17NV4+LFMZ09c87YJ9PCZdqn3F4Xnl1dw1WlLZ0ecpABdwZK0e4uyOki6P9CkYBkkpR5RY7VDz5MbkMqChXwjPmKSZ5tw33793tLZqdY9cODvG08MTGu4eHFWrV6jTZu3KgtVtY3m0br3O/866RBr/rrVuIUkfkr2S3MY0VyvSDpZ9+CP9seE6dtvXzN1trX33hd52wRkpt3yosFtoLguz6Ph9GRkemv3YcT8EkaDlyjYMMHWLSwZKJEowzxBfcvvKWJ4s1byme9vRQRVqAGTPe2ilRTMhSpUJ8Vypb5hoUPfETbOf9FX6EQwl9yndCzDf6mnoDsV/YOuIwd92/Xju3bxVm8oaFFAu+2x1TO5/LblhsyDiklO+F8ZQaesZIscp5+81Npfj7j9n9opfPl3/xG//ov/2r4F/37Cy/od1bS3nv3Pe3bu1+MVf7jQF4YWo5c8nbu+KVxUU+/V/lLRka1zQr0o488qu89/z1vc/5QfHLjm994Qg899GD+F1B8C2508WLTI2Vc2sYXesqTEv6WcS6NuxlKSTH9p9yOUFEk09HhSQog7Eqy0wMheMDRAiLHaPqKad+Mh7AukDf8UEEoogLCuxBRhdlxvDLQRczn06Cbv+AT6EPXJ/cjLqUGjcdDpe5WCXxMG4eTnmMSLOyQre/Zcrbz3Z35MzKnvBCvWX4jL5Gbmzdt1sZbNopjA6s9vlDcBm3Rrnn8lO4T5Ch8CkzZwt2yYk758tV2fLg+cILnHORuQxbYZ5x8g10H/FQlzGmcIt8R4G3QlwAuS4YIysrF9/wYr4xJT9BX6I0wDh2gmkxHzxNtjzVoZWpkOuC3x2PBdw99wFYKpRSZ55FnzOFFKhQR4qIM51J+4sfhEXiIlSJm/LrWy1kiIueNmMdVXGtJ86cz0rnN9IXLT24PvBZhPcH8RKaUGLX4pBSFCqdJ1eP1/YaT94IfZ92pW6ndyA2LWfHzPRj/nJLBwWCgMU0LrKnJZl4ZN93J5COcwTvm7TUmhC+8RdFnYbtu7TphXZv0CrrmSWuVTdnLli4TChHpKT+lUCqSmPh4vbfp8lEalixZYmIkEyUyzzDxjNv6hlI3YZdBzaH1DRvWe0CvFwrThg0bRL0pOV8K500Kly+3IiJEOHUzgdbrDRVFoYjIykNE5DNXnL1BkLz+2ut61Vssb9jlVf+PP96VrVFMHnULDAQKSgpvsT399NP6xhNP6IEHdgjlhTi2fOhs2kn7ceULHIAuzQgvPVE7KuMSEXZlCPVepQfMLICBHEYaygPCbY0IMfkXKYl+g/fIx+ABEGycq9t/4ICVqMP5e1LgCl0PHz5s+vXr4Ye/li0k0IizUAzGFStWas3q1d4Wu1O33nabKJN2Qc8ttiKtsDW0ZSURfAZtlaCPUBAQpliSPv74Y73zzk6dOHFCdQtltgoXDQ9nSwe4V02hzV2gpKtBN61dMxNlZHCjK6Hi395wR7ZNt1aLcCJMET872PRW5pfSfcFkzzYbb/eytf/OO+94W/gDK7eHzfeTQvngsD4K2ma3/bbbb8sK7YqVqzS0aJGS+cOyj3m+A+W0skZF0Kzf2+9DnnxQSuBDXhLAIr3LdGISe9nWI77RB89jsTzpyYyJLrl/G+ZdPmtx5Ij77/AhWz3P6eTJU5mfWRgNLx621WLc1rSTahuR0g3k37UMDAwaj7Y4K9p0X9G/LKxq9bq3BD3erGRzTAClBwVozdq1VrYX5T5j/HHmjLJK0whlrXS5FZiOPV0Fv6DIw39Ttvq1PJG6S5T8F4p8LnVifFwtWwxLl1WkJMZkRGQr+ZEjR/ShLde8IPDSr1/Ur174VYaXXnwpf7yXT5McPuR2nzsnrI5TtlainIE34wl+Qu7QNw8/9DU99eTTeu7Zb2UL2nPPPqvHvC3L4mSjt6rz1r0VOvBrWyFrmS4t41uabpYeGWMzu2Q+kcMyPe2Wfg5JRllyZtpRQg9bIhyw4J3zKHr+5AV3B1RdUTk9vzGdvgoMiYrtyOAbZxYoX1VM9avpeH0JF9Uj35RLLQXNUwpFmGqhfJkcgk+QE8hNXrratetjvfv+e94h+VwsKpAPw17wsOWMRZpznSx0GVtLly3PW/DIs7aVZxYPTfdN1cehIiVxEdf0XARQn7vDfG7jhD25T0CEhBk89u12w3GdjDuDoy6/ac/NgkulCPED+Ll7WxLBQgvX3014067bblrAw9AMKBl/Rcq0pE/BBRojBwDOyJI+Iox6BcmjAhlWpEIpJTnKuLts/2YUHRB47BIZETiE3BS4FF0JHHkT5YcEnm5bhNskySHiKk2zwot3+D0iBD04M8xO1L59B5yDVF82uHY6Ixdrf3YX/IlpZFPhid8Is0rnsDhWBT60uWvXLu3btz8L2JaFXGkBhnA+ffqUtyHGhdWGMzNuX1bGEKBsFS3yJB0RWQYmu/RxhOszuBozbqnhRcMqisJpjLHDYSAmfQb+iFfAd95xh/gm1T333Ku77ro7K0mcCUP41j1ZRqK81GkddbXtD6WiEFfuALcrmdmw0PHh3I8+2qV33n5br776Sj4fhFn+o48+sqn+qJhcWN3xVimHtp+wcvZNb508/vjj4nwayuJqb4NhGZDxBU+ECvXQubgAdV8LZDpAmKskNnWEkAqnK9zuFCnjyuRlQpqGyegQ6wSde9IT6L59e/WBV7YoaGds0eHFA5QBLJmbN2/SbbfdqqVLl2hyckJsk2LBpG0p1cTEDy0mrTSf9YQZEWLCRxGb9Cq3bmWCNlMuK2b8nJE6ffq0sPhMuExwg/kbWVFY6n5WB8/ZuOq6rm5eU8U35MOhLooxmnZI41ATuG1+bXviRSChEB1lS+bzz/X+e+/n/8e5Z89uoUBhrYKutJuFxG233Z7/8fZtVlqZZHgzsGGrlwvPA5ky5/Y1YQg/1ywwgJ5nbOViHGE141tob77xZuY7FFsscy1PQPhP27pEG1peyBRFstXtvKDtsMcR/ccnDHYbV/4H4oAVwAsXL2SrFvgyPqesFKHIFOZ9lGr6rm0hjXKCUsXCBx5evWq1oBFpL42NCcXx/PnzSh5LXWUqpaScSFy0xkIaB2ITdC1g2rc86VJWzf0/6cXfiRMn879b44vzLJJ4ceIXnU+Q8CIF4/DAAcsa4xURQtZA4zA+jXojK8krV67MbxzzZiALKI4ifOfb3xGfxmG8bt9+n5XqzeK7dsltapm+yJWWlbS2lYHSvJChpy3U0Ta+XYgIFamSh+SFtrhNy7+W+6flMnuya+5F388N+1M8f1l4RITZwf3hRkAr+tRBlhtTXhSc1zFvaTKOPv30E+3du0csgi6aP5HRq7xFjtxEObvdCx4UNPi+r6/hMpPHknnLYzQiXDpgJ99mOO4OyP2Tg6/yEzFTRoXxTAbXNPOwoO9PFTGDt5t8k0iEaasM/rXLc5inC0lhmreVP9NjmkZUcQk3Vf6wK8BhTk4W/ae7wtLWhDYJ1Lac5MgVsnLK8+YZy2K+x7hnz56s+8DfyF1LxSuQwYX1xmLi7n1e2G9MpiN7/dOBl3kiQilZcZLEpPbJp5/mj7wySezc+Y44R0IjmIBQGBi0Y96KKIokJofBocH85XQaPzo66tXSUKZG08KNNOHOZ8LksHHDq1wG8QoL3kXDi/KKW64fIYiygLJXxa/K26VMlAhptl/qdQY5RZeiTIn2lZadpRyqwpaDhifVwpPWpCew06fPiPNHTIhvvfWWXnv9dTFpMjlw3oftpYgQVr6t27bacvaAvv71x/XU00/pKW93Mimg2HCAu3Bb2YphksOq1PRkxATtiqdvMJl+uEYPNLuWpFgzoD2TB1YYJlqsQvhr9boiKlp0y2p6UjljZWHMk1/L/UB+tu/uvvtusV2EEgKtaMMpb2+jaKFYNdw/p2zl2bdvnw7bsnPBW6UobfVGQ7xkwjZ4cl2Dtq6lVGSlfXx8QskTHAoh2+MDtioN2wLFlikKB/SCZwCUgi6O87nQg96cL27BsJyB9s+kQGE9Z0Xk2NGjYuBxIJ3tbaw6Z8+eERatMM4jI6NiEsFiyhudLAxu2XiLWDDAT9AH+kWE+UyeN0qh2NGOwnymnmojQhEh8sB/n3ocvfTSi3rBlqOdO3fqrbfe1jt2T9j62D8wICw/8PYXX3yRt/rgfwTGUeOMkgb/sh1NeG6DrXIo3OFmplTowsWLwsp73luqu3fvyWMJZXPduvVatnxZfiFkfbZMbxD9jsLWZ4t40/zgItyeUvDx2bNntdxWjq3eSqw3GnIjfFOLbviiS6DBqVMn9dlnn4vtsJde+k1+WeDXL/46/6syzoUe2H9AvKgEXyMwkTGmcj72sGRJ1Te3W2l+4MEH9PRTT+btzaefeUbf/MY39fXHHlN+Y3Dr1jyG6RP4Z9KW/kkLXvqtZUUNlz6B/zLMaVUet2TsAHlQvOFbdhPOm49YtDD2kWEmzpwSvvrHm+uNm8MPmqVkvjYt6SvODiIf9u7dmy33yCDkjBRivK9du0YoaPfee58XhbdplWU93xcsPF7GbXFloQltW5ZR8pWKpIjZLYR/6JcZcMLL7tL5LgucCZhd5Ez4V+ibrrJcuJLpNNNJYnY74MPpuOv3RFBeRVP6LSK5kFDT477NosW4Ed7wWO/r61efgWMuKNgpJYWhciPn888N3uS/waxfWTY33pIPeYDVF75lscxu1IGDB6wvHPQC5Lh3M86LePSOld5R4SP2aS5ONK+CUP4r/dsBOUTXernDY8G0FcIy0gBPJA0yOB8DCUXmtCftIU+6DLSWOxrIneh05zxBMPBQplZ5xY7Q53A2k9wSb3HS8TAHeRjsba+gkiuYsiDlGSsZgnbNmrUq6jWh4YLHipUr9OBDD2r7jh1avmKZUlEIzRcTeRvcnB9B3PRA55nBjIAnLzDheM4GHfQ2yme979l0AAAQAElEQVSffZYnx1dffVUvv/yylbXXhOKGcClc7kpv296yaVO2nD3yyNeEJY0VO9udt2y4RUySMDcTyaTLRVBTL22ibs/cijAxTDzaRP325ptnPL1h+bkT0I0nDOg+R0RVptPlMLcZuhWpMC2STtuquc9Wszx5f/KJPvaKFmajX8wmpiMUCSlFtphh5dq8ZbPD20KprtWSli5bonqj7q2ENk3QhLeZTtsqRn9GVHV88snHQqH99JNPc7zRUKPeEIrFsWPHNGqlHMUaxQx69PU1sqDecMsGK/ArtdZb5HfccVdWuBcNDXvy7RNXRKiwUg3fzYB8RcaFemDL0luZNoTkcHBKbn8o5TShUOH+S6kmrHf4yQf+KB5HjhzzKn+vPreSAJ3YngFn4qhzpXkMpYx/RM5/1rjNVkbC2HpMxo9K2q6cBUZESKlalU7ZulKaj6EwPMEkTp2C8Ope4Y2yMM+2de7Chbwl9LtXXtXZc2eVbGo36lmpQjm8447bNW6+gv/d3fnFhAFvZUJTxtKpkyeFOR6L9bAt0SjcjLPCbS9Soc0bN+rCufO2hC5SnwXuoUOHtWzpMm3bdqut3ivF9vcWK2D33nuv1qxeo+FFiwUdm25H2/TFP+RydzzwoO7fvl07HnxQKz2Wi6KmiCTRdtk1lG4jPF8aUd+SwjeQch/U6nXJeS5eHMvC7mPz5jveFufNzV/96sX8+ZsX7b7lRdMeK5anT53RhJX8vMqXVC/q6mv0a9jWxK1btnqSv10PGp9vfuMb+W3rbz33XFbWHnn0Ed11551al7dwByVWxs2pLFinbPVFwKYURiUEilNetE05HCUXBaxthaNtWTbpui+6f86dPSfOd05ZuWO8dYE85x1/0Qox5wUvXRrTxKVLQjYSV6SkCNehuRfUmQ/mpDM9uwtwSlkYSm+jViATP1S6oF7wY89dyiX5dvGqwA+EOU3VNikiVLiPa6Y5brjf5D6WXLozuRr7aF/S1FRLbKufsGX08OGj4m39/fsP6qit1GzNIxcHB4a0etUa891tuufue3LfrfP4x8LLv86jn1noTpnXLYhURKEEDqlm12PLFdIn9I3cnyoloEsfP81zV4kYi91I5BBt7D5XblRO5zfcso53Qeda0sybuUJpOio6PtxpcJppv+Nn+3lyoNP4V7Qlt8/P+B0gCxe3IMwThuyTTErTMRkIk0rLLizbjIUSeZXBst7hjhXjvl6vqc8LN/wuQRJ5k52kiBmgn8jjCEmkmQvKV/i3C/Z2bkLsNU/51zfPXfDjTd0uxw1n7kcuyf6uS5siHO/yzVoZfXipsNwMt23SYx3ZjRWYTxABRw8fUZa3Hu+UMzIymhfCt956u2699bbsR54mlzl9V1XIndGFsL8DkkLKoKteuZtzqtzRcH9+6vx0GIC4LoiWEe60TFaTHlwgyAoWKxOKWZEqdJngjx//QggyLE8cDsUKw4Dpt2UFZmFlDYGoseUJgo7HOgRQPuVt2rxJQ8OLPIbLPMHJRF40PKz1GzZ44lippgVrywOYcvHLBCiscKQiKYxLpMh5xyxIOSx9+MgRfbTrI71iBe2l37ykl3/3W7319lvabRP9uQvnVW80tNyTNfU+YKXw2Wef0/Pfe16VkvaAbnG9WI3Aj/ZPWdi3LOAzjUwX6k+uN0OEcMM4EC4uaIjbAfJBV9wuwD34O0kuc4gDwIG8TGhsM3KOhy283/3ud/nDkSgitDulIpfRct05H0+mE9+uwqS7aHhIK1Yu19FjR7R67WpN4yquUhHJk9CkrWSXVKt50rTiRd/BtEVRWc+S24zgJv7ihTGxvYYigGLQbytR3ZM1SsWAlY3BwSGvpldpy+atZvRbrUwszn20zNabRr1PbSsK4ipNiVlgnvXALgEFTc8gP4dxlJJkmofdMD649M/YxUseaKd11BYptgUBLDYoL1hEkvOs9pYMChJ8zNb6elufhrylSHnQrDQe8kU74c9I4adwdCh5YoMHePuwaX6MSHkb6BMryn/4w1tWTr6QFAJP5SsEfggSo64hL3gKC8eaeQ8FoN7fr02bN+ctPeL2e/tv3FvODQtP6A0OESH6n/C6+4SxcsmCZIkXQqu80mt6bII/byivs+JSS7VMc85ZrvNEuchKWMPK9UD/QLaa0TepKLKiCP3bFuDhdtRtSR0aGtb69Ru02gsnhFTD+HEuT6ZxSoVwIQ/8IIVv+sGKs3Es/UwfnLbSw0S+a9fHXhS9oRd+/Wv987/8q/6vf/wn/fKX/66d771nRf+k5QVW2MJ4NES7+vsGtGzJMiuemz3J3yb+Xyrbmj/44Q/04x//WM8//109ZgvabbfeqlWrVngB1afSk06Imtumedvo+SnLiKb4Lx0tL+SwALHYvHD+grAwo6wTxss35EfJPmeL4kXHn/VChbQodOq5StMIJSIc1u++6e/v8wRXdx1yO8btEuPIWXfpp/nAwbNu8lbARHJVyO0t5Za6lHIecFDv7b6JCEV0IZmfSrWabbvQLZw6lIpCycpTRFLhvnaI07S8U+IxZbocOXJUvDiEgsbbynwLDQW30WhoncfQXXferfvuu999d7tW2oLWZ35qWV5OTkzlMYJVnv6QBxg1tt13jDdxMTg6TQmFkiHkK4f5x3mm0zq4exM2A20X7faYPqV5oOkdj9L5umm7bkQoogJFN/QKrtNEhCKuDXJJoAwegHEIBwK0K1FO99n+3mfS9ALp3Sjzdi7QrjN2bhebn5OpVaScUiU0Nc1LW81abj+QwxyOcmd0RPmkTs6T6GfjIIe24fE5UPq5Ww95S6eLCEXMgB98zzw7iuI6EJp98QwkB+MC9t7knYqkoihAUfR5RGScCi+KCU+pyM8KCcWVOZSzul98cVxHvGt00AYddl7OmM+h2fDQIjEv3H3X3ebn27TOcnV4eLHCYwMZN2GjBvyVrhnv8ppTOqGx9K9oBO61QCeLFKLTmp6cUNhQyHDlKxVFJhKrTbRRqDU4NOQJf8Irsam8Oh4fn9BRW2BQKKa8sk0wifOlIsnouJTru5Pzs3qv1WpSMm7QwQVNWZlihbd//z5xYPsPf/iDsKKh0LD1RP1YVFAm2LJFwWBCeNJbKs8//3yeCO68605h5lw0vCi3iw5pWrlsue1tMzyMcH3YOrXxKyGMvVe7Kb+bNsJtcz7CUBaZVOgHVvRMhC+99FI+c4d14tix4/mlCLYtm56gmgxUu+DsYsTkyiSEgsDHe7EwjXqy58A81ps86l1XhZ8RtgdLQkRo3fr12rF9hx7/+tezwlW3sjHpFQn9sMjKNP3NdvUaM/SQ+57wkZHFWWDXnPaCrRLLV6zQ2nXrNLJ4VKtXrxa037hxk+r1usCR8qpaXfECN+Um40NbaN8E2yi2ioxbuWHg8a0t/pvAR7t25TNY+/fvt0XxXLYCbrJCxMsUTPZYjm6xJWpkZEQcnm1bsME7k+ZNaA1fUVfNihGolJ1+J64oCk88k+K/NVA+/EY+8n/66Wfug305nnxdiBRiQuu3Ijtsvlq7bq2oG7rwgsCPflR9QHmlrbvwGXTH8gAObU86WJILK4k8y5JzZHQkl0d+hAgWbFbG9AFpHnzoId1lPsZafZtXgpxtg8aUpTBWgB3uK9LckU3zPguELsj0jwj3WcWlTqJJjzvGFdu1bI3vfPddK2W/1P//7/5O//1v/7v4bx+/f/P3OmoLTNN8WXOfD5gW/V7I1RuNLCPgia3ewgTnZ71o+ulPf6of/ejH+t73vu9x+XWxTTxsXqN+IJmm9AWQCpQPJmqwKbPcgX7UNW7+gE4oaCiQZ86cNk+c1QFvuV70tj7CPCI0ZYVCvngzfWBoMC9AauZd+rwL9GORCqeSFbWGBqzIMmSc3d3iuvH00DYnnPtztfi56b/EZ2MIuhlSSsZZeVEcEdllDCJbxj2uONvL4oZvSh4/flxHLb/hd7bYOdtZs+xd54XA9u3b9agVaMbUWo//gcEBT4bNfLZ5aqqZ6/oSm3CFoqrW0VeZ1z1mW1ZaGE+EXSHjHy8KFK+ztlDMypHM9/QdUJgXi6LwFOi+tFLVZKx6fDUNyKMJ8/6kF3LQICLU57HGQsPeWWXmGvLPrODpB9C22Mn8gps9c/CaTjzLQ85ZAVd4AAHgCkmuEpX72Y1jTinMn4zXRl9D0AoawNdYhk+fOi1kEYuNTz/7NO+8sHhrWC7d4t2g++67L//Lyttuv9WGjRU26lRz1ERHQZvL1OkqeN1QdCZFpva1Zc/p3SmlsYvwk28mrn4L2qaVlzNnzoh93qJIqlmDxc+WDZMDq3c5X3K+iPAktj9vO+7Zs9sr0Qk5SEyUTEIRLljXfuVOcXImH5gRocuZngMHDoiPhfKywK9+9WtxeHmXJ+4jtrBdsrVt0NaTNWvWaMvWLWJCe+65b+nb3/m2J4PHPBls1OLFwyrM/HTqJW91TObOaWVBRp3XQTpjV93QDjqQ3+TwfXUGznmcjDxs+5YeiJSGuRaByWTOKp9VAErnnXfcqTu8HcQE2KU3qwMGLZNs24gXnuzB46ytHkzsdTMzfYbywhmlFLNZrm1BVwm9UoX7NxS6YGskfQ5t2sZpYnJCKYVGFi/OygOCnj5NKeW+rdXqVu5uy+fiHrICgYLWzwQX0morbOC90pZN0hfmnwhH6AqX24GFatJK1SX3JwPvlLeCURL27Nkjttv4ov6JEyeyEshZvPu80scafN/999litF7DtmxBO/gGgUZ5EeF2FG4nULM/SQ5jq4yXUSifs5qceSQMXnvnnXfE/6BkMfD+++8JJRk6LbUCzDbjIitl6rnoy7YnENoK/RcZD+rnLeevWwlesWKl6w21TPea+wbFJBWF+ixs4O+jthTS5oiwdXKRiIfeWDC2bduWLXYcrOfYAG9KgweKM3TOfOE+gR+mrGRTLxNpy8KdfgY3XeEK93E4fxfIB1/xRvcXX3whzgDyPcIXX3xR//xP/6z/+T/+p/7hH/5BfP7m4MGD2Urb561Z2rzIynyfLVMji0e0ZHSJWL2yNfvss8/qJz/+iX76k5/qu9/9rtiWph1YD8GPtrr7lYxLYbpkPrMLPSMqvhnzmEWg0pQIhxmg+fnz53TcK2gE9mhWdPsy/YbcB+SHFy5YcUu20lNfw0KbrdHC/UA9jJ8uhAuHfmNjFzPPQ5PMK54gwat0H3uQO9VXeIMEcJNVNL2YK4rkxUxdpccz7WKCR0Z0FyOcteRlrIOHDpo3W+KoCmM5v2zlSY2F3KCt51NWCs57G57dFfisyyMt10H/3SSql2UvzQyU24W5CUovcuj7lucpoHT6iHBXxdyk//Gfe1Cmn5puU9N0nQbzXpaJ45fyfAz9U0q5Xxn7Q+6fAVvVkSvwMXNKqPrrNj5i9nM3/M/NbUELL96rvm+aHpfyOdgT3ro/Ygsax4Y+//yzrIugrJFurXUC5k/k0F133ZWP7tSKmhek7WxVRv5yDZgYqwAAEABJREFUthKZl+dmEwXXLJV9/pHFkkzSCuQL87idee6owmxKjh6Q/colaPqyDpD9yaVHdPLlkCv9GDVn7KZmgkN7ZbKHYSAQzAHynFNhcEhlXsHyeQw+3vnJxx8LM+NFW1lQ6kgTxi0Sq4K2K/eT8YkI+6WIruuSXHBE5DAYEWXl/PnzQnFghcxK/je/+Y1+9rN/yyv6V195NXfGCU/aTHBMDig1HKx+8skn9Z3vfke8OcYkvnnzJi22eVOhfEV4olbIVVpJK91hZfbLYRk66dRzheO6YK8ioie2650JC4XaFiYIEBQHaMFkxITBipY2kiYicmYGKGnHvVLavXt3/o7Z+MS4UirEBz/ZtuVMD4yG1bNaTVR55TLcglyOvfkzD7zRsnr1KjU8afIBSqw8ReF2kyCnrH7oYxTWca+0+z3YmfzHjQPCvFari7pGR0as5FpZc1lkT0XhKkONRt1KxbDjhrVkyajdxRodHc3WCPgGZREMk/sfRZH2UR/hUigiRHhESDK9LKCgEX3PmbpjttLs27dP0GP37j1iW5j4Vd5+udeTCIfQ773nHjHhgzf1MDAnPZCn+c9lR4SKlLJyh/Wr7Y4/78kdJeT48WPZQsubir/85S/Fv8I5YGsd9ey39ZaFQM0TOmfDTnVWawzqKQuMWr2h/ka/+ygpXL6LtcWnOW1xblkpQ1Gi77F+sbXZtoWP+gnD8skb2ZTP2Uv6G0Vn6bKlpkZk68VKK3icC3rqqaeEVWr7/fcLxS2cAh6agZYcJJQSaKAISaEIg3GLCHm4ms/LDPIVUeGdikIZf0/mk1bOz507qxNWfLBcv/7664I2/+TtzX/8x3/UL3/xS+3c+a6wYlFXvxW00ZHR3O8ol0uXLskrVXBlwn/q6af1/R98X2xzZgXt4Ye10RZPrI20W0YLGtlREaEkdSCpcGTKYZFxB3/g0tiYJs2vDhW8VLfQJe+UF16XLo4J5av01vsJK5nnvNhMLqfliQ/+Kz0mi1S4FlnB9Phy2+tW3CJCYfln4mQXoc25K8YGK/LSClo4F3KQl0BKOtvIEDYfOKlr9e98kdcQFhHO3wH8IdkxRAb5Agf3pp9lCKNOA5Qv6OYANSenMk9O2j1veXrk8GHt95j6+JNd+UWyw4ePZAUNhR/58ugjj+r2228XsqPfiy54CV5nPExaWUMJaJuH3XQZE9cVhjL76QOeuuAIh+saIJymCzPpdQ0X3RBRtR165CyRf+VC9Ue7unV2K+x9LruBdu0Hz16AlgDjoO0xWBrapjGKdS9A/9J82LDcQd7RP9UYCrUd3jZvRwpFhFLA9aHrvXIOfrogPLNLcfHKwd0ou+GAhUDTV5XCSTUXIhzXwR2eBkhDm6rB7yykMRDW9Hget5w/fepkfklg7769eUHJgnu/LepNL1JXr16jBx98SN/85jd1//3bPU9szHpAaZ1p0uNhytCVC5QJDXO9dIbmXuGAMF3dgQiKLuhKlysKWtED1fPsTE1PJi7Wk1ShMBGU0+vKFxlK/0RVIoxywYpXyw1HQWPQUgBCjIkOoYniwf/2ZHV2yCuzEydPqt9bH8u9Jca5GBgqFTBORfLCfoQpbkpJRVFQpJmt2toYtxCmTixorOSxanAWjQnj17/6VX6rbLeVGbb6yM9KftOmTWJiYOX+3Le+pccff1ycV8L6wQRCBZMIGncwLSss3GV6RCSlVLgDkiJ6gVQG6LAQKCiiAoknhcuQr6aVDjv5Lj3w6IsLnkTYWti7d694K+7jj3eJFx9gkIhqsLWcryiSJ9wJIVgnPXFOmaHaHrhMKCiuey1oecMVJZUB22j02YTbEMoqA7dRr+d6mfz5RtcKT/YoTihdMhOCozHPabo/eQvOCgll9PcN2Lo25gn5Pe3a9bGtE4stvO8QX9Tn0xZsi9xz77162srDiCdpyqMNbbdTCoFDcr+Wrgs3FUlt8xS8g1sUhbiw+uA6ykpJK1tiaR//WxYa7bK19KOPPtRuW9NQHgZtMd2yZbOom3+ZtH7DeqGANuoNRbhFLijCW13me/i1beHlCNXqNVEntG1bmJm7heVsj62/KB4sAI5zFtNWvDGDi9Aqb1Wu37BBPMNrKRViKxmlmTcsGRdjl8Y1NnaJT5e4GaGGlZaWaXDi1Clvnx7PEyTCl3oLWxSHjD9vILP6BQfK8FDWyOhoXpCcZNxYGV62bJmWGngB5q//P3+d34K88447hBWNzyDkfG5r28BkjNDvhsFngBFy01Pma3AvzO+sInGT+yYiHB9OFhRh5X5CF85f1KmTp/TJp5/mMfYv//Iv+pv//rf6W29x8m+feBP5iK3XjCPGN+O6r79PrOpRvEatrOdxaOH4LVuzf/KTn+i//OV/EePxwQcesKK5TSieg95CYyKRqy/MC/BLkZJEf1m5lWnYlYP8K7WuPyPaaTP+0uloeze+dP5woSNelC1fslRehYkzf+dOn9FZQ8t8gZLddr4hWyGQCw1vGSXLRtpQJOPgjilSUs0AbuTBCgVOp00bZBO0rtXq4jxbkZIi4jJwqLrgWN0oqOdyNVL1o2Sc6UfGGDTwUMtxEaGmZRx9xCLgwsWLOmlrA99H/OjDj/I37d6xtfjQocNqm17w2u2336YdO7br9ttu00pbwPtMk65CBu9y9qcLIV+5DyT4Kbk+wpDn5ENxjgijORscoGuDdFm6iNCVrohQzbKLvqTPAJ6LlHKV0AYa3SxcCQfiIio8I8L1GhSibiDXjYeEBvqNx9K8iIwAoDm8Ne4F+iRyf2rKLNzObaM9dfNcvdPOWr0u2hk9deCPCJeu3Ldz68wR1/wTLrkHXG6En3tA+OUwQ3XbT9iVoEqoynF6e6Z/na+wnKRdKTnUz8gJ+Fy+kHdNz4/w9pgXa6csZw8ePGSDjRcdH30k9AXoB09zPOThhx+ygnafFbQNGvR4b3nxxpwDrWHhiJCnA0VKSkUh6BURAgfqJDyiwiOicmV8gaTrvCxXrp4DrOCKq6esUoTEBNJWVXoqkmCUL058oQNWxI4eO+rV6CU3zOlcNkxFIyESsHhksTZt2qz7t98vtn127NihHQ/ssGDrl9xgyrWjzKSmFK5LymWyemUbaI8nZ86hvfDCC8LS8etf/zr/2xLeVETZQYAgXJm4eDngYa/UOaDMN5geeeQRbdu6VWyD5u2PonC1bhSVqrqMdvZEOFxAfvRPr9+PxOU0+K8VXIYrQNk85ckXpgLftpUthOPJkyf03rvvCmUEZkMRwD/mSR/6kaYwzeW6oesSb7ehjPox98hFC1/eeD3obSdo3/Cg7bc1jEHsmkmmCPt8tzzxTVlBDRhfka098hX2lxbUVQ87oHOD59DQoDiT0rTAP+E+Z/sOpXfVylUaHR3ViLdCsZgQ3m/Fot7oKEqdMnod8E8eCPWaBUsqlIxXRDhJqUkLItoMnc55W4VDzbSLL9szmeza9ZEnmROZ9zhbyP915N98YVHCOsVE2+8FQS2XneQmafoy/aFly21MRRJCvOnFBrSH5uO2GkLnpifvk56AL1y8IBRZ2r3a27bwTkRkYVgUhdmzzEKzNL9iTaJf+21xWJ3foiyE8Dhj6w1vS49ZiHz+2Wf6lRcVvJGMxVe+qvpatjittAVyqfvS1PcNHegjaPrMM08LBefHVnKYOFHOoV3DfVxYSKcUOR9913L/tCy48Mu4ugo7jneZ1NVye4kHeAZ3XCYEXCYL2j/uhdG5c+f0+e7P9cqrr+T/J/s3f/M3+pd//mdxBpQ+Oeu2kbY0XSNMT/f7oBVPFB74gD55yIKRhdL3v/99/ZiXBL73vGXAdm1Yv96W10VW6Po7iwnTM0xSJinTkzJ7gXbMArfHybUQmCA5uZNltw1NTJuahX4yXVhQnvEWOvhyZKNRr4mFSas5JQqd8lZ7aTzoZ/zylQrT0QWnlKxwT+Z//9X2+O1znzMewQUrU6NRN087g9Py2wuk6X3+Mvyl6d+Gbm4j45OJp2UeDhoSspLW0kVv87IAPO0+Y/JiwfPmG2944fVOPr+DUrVp06a8/fyw+4zFF1vs9GVhXqfNAEVO49wlbtd1XdNxPR6T2/QIZ42e0D+OF9owDuFT8Gd81jxmZGwq0J/oYqRVAFXC+IBr6X7MbBNS2/zHOJ2yTISvJs2TbcsuEC7Mx/V6Q7QFKPyciqKSTalQhAvwrblA5g7QbczpvUAU4bg3A1TbzR8gEd2nK7idNB1nVsKgDCOGVbtpPi86bYU+0I35j50QFpRv73wnLyyRuyMjI7rr7rv1iK3Cd991tzZsuEWEQcdLlybUtDzETxkeRia9K6GuDF0UoutRxIx/OrDHQ+7U83zNXjL2woIZrzGCskiaXePMW2IcLmeb8xfeJsKCBtPQcAYGbwghsPnOzqOPPqonnviGEN5sR672PvEKWykGBgbF23GmggklQTAm00u2TjCBsmL/2FuoTNScgWGi4JV/6kLgUhdWn4aVg1XeArvHW1/PPPOMtzm/rWeeeVYPW2HbvHlz/tYUgrntCrCe5E52jdOMSsM6QPsoF2RwAaJyWntyvN3rvWEKDmIjKGkDEzl4tKw8NS1cUUg51NtVEJiUsYBNeEUFPanP6GclgGc+Qsx/GMAiwxbZkCdKzmmh6HxhixA0TSmyQkHeGQiBy4RNxW0Lh6YnsYsXx7zl0VY4fdtCgrbPpJcnpykLgqQ777xD3/jGE3nFvXXrFq1ctUK1uoWDaUkfQJumB1MbRHsLmMff9EBBkGJZo8/plwueVM54QuFzMZ99/llWYHd5dYRVLSK0ZctW7di+Q5w5vNt9nT8PsnyFsOBAryIVGc9kN8JM6npD4d+Ze/rJyDZNdz4Y/MrvXhEKCDShHYWFX9uCsc9WMfoD3kE5Zjt9wltqXZ7IpbqttIPFxO9e4e3cN3Xq9EkVtZS34ujDPbbWffDB+zbLH9Ck6V6axhV6RsK046O2bN/WrDRMWji3c3woUqHFixbpzjvuFFuEQ0NDom2lcYN3wLF0/W3AYW3ns9fd54kAj8uWL9LYUc3tog6UvbonrXq9si62zQMokCiuH9tq+uprr+qf/umf9N//9m+zgvbWH36vI0ePiM+OoNSklNSXLbd1r04HNbxoWF0FjbHOUYMf/vCHev7558XRA6zbW7ZsEco0eVOElPslFBHG0viaF0tD1QY/G3/wngtunDI4l65wRVRlh9NA5ZTCtEsqUjLOA1bER60gLzFO0FTqszVw0aJBW6PrXsBcUrM15THRdJ7I/ViatpNMmHabVtLOnjsjJgTKHrs0JuTROS8w4BV4plar53FWuh36Ci/Khw9a7kNcyMIEP2ZrMG+981b8J59+og9tsedteN6QP3X6tPrqdd267dZ8ppQzgvfee482b9wklFesY5TVdn+wIOjzOKg3Gl9hK77Cot1BbY8N6BQR7s+UeS4CztCf5IoI42A8FFX9+bmSs5wFzoCcMN6Fxyy8yTRKyG0AABAASURBVNhHBg16zmzUG4rwuDEvtixHMyB3nZ625jFkRgjN8+d8VGqy4GSIcLoOyG4O/A/2Q/9hyQ2PYzdNlYJ2XJ9//rn42DhvmR88dEi1Rl3sVCBP77zzzjxnrLJRoeFwxgVlMCRTgexLFiXImnZnrLYtW2684V2aphsvYoGcnZLdTQskWDjYzYNeXhkPWHO9SygJaKwbbrlFKGPDw4tEp/OG4N3eGrvTk/wtmzZqmbdxOCtFHJ+XiDDDuaSqI5pZEbkwdjF/YJHJk0544803vQLcKawru90xCMWL3oKFKamTSYBvZD3z9NN5cmAfeoe3VzivNLpkRAiblhm57DKylSMUBOoEj0wG9x7P0+C0pQdCZnq7JfG8+2yX3qza75z5Wb7CcPUbZmFly6FsJkcmrly2ywFHFBWsGo1GQ/V6XeNW1Nj2BN+aJ9eIyEyFUhERGh0dFcowykp4EmJgXzBtjh8/llcQWIMoq+3JhbaSZgbLMlsTqI/yUJZKtzXH07TsqX5oXd0Te80rmkFvV3H+aHR0REOe3GgDAyAVZnwnn/L2bCgqpcTC3kH5joiOm53cjtLtpm1nz54RZ2bY2vzggw/09ttvCYV8zEokEx8rffiKl0M4EIqllnYxABv1huSyW+5XakhFoRRJ1eWGEFg95N8IT771ugqna7v+CVuRTtraee78+Y5SWriLS28BjgtljkwUAf0H3HYUNvKGIg90O0puO5Mc1j2su6dtiv/g/Q908osTWr5imfoH+rTHVqrdVkA5hB0WOKzySWsMFe670SWjVshuUbJ/wlY+FEDqYVsNP20q3T8tK5jwH3GFBQ74GeGMC+0pTfPS7SINcfYqQoZw2WG+qglFjfimJ3gWRZ988rGw+GE5+4f//Q964Vcv6J2338nK5bmzZzR26aKYQFpOL+MQEeqzJW31mtXavn27ODf5ox//SH/1V3+l73//e0Jh4xMbK5YvF+0siuT+bsloOHs703mqOalKIUIpauX4smxZGlhg+pc2qXORr+OddqBb9YCvC1VI99do5jrzM4RwMuh/+PAhAaXHOfVwbIMxMOQFz+iIZYbxPXP2bMaziezw2B8YGlDbbT9lixxwwtZw3kC+OHZBg4uG8oJhdHQ0p0E2gTMuTcGfcbjsxwiRYBp6E8zE0Ve9MeCc+9j4wKMAPMIRELbukTG8cMP/t3377beFlf6SlTfaRn89+MCDuv/++3SnJzOsnMhR+gnLxZQV0jDV4Pc+y6GGgWf4Lvf/bERmP4GypNmBlz+Fg3rBjzdwX0sJnTR2ilQoohqzbeQh/JDpTtVOgHO90NPeiGssw3nou7blVdPjCRnPeAfGPe6JiwiP1ZSBfqh35FXI+Ht8Z76SVBSFiMdN5llkRHLeiFCEQSHuy0Azl9HJVOh1Z2L/SD6j2a2J9mc/+BvwEwaPQyvkNJ+QYZ7gvPouy65xK7bIXnZa7rc82rZtq1atWuWFx7Dlz4BpVIgyUir83Ge61V0stGx7QdYW9MzskCnhqN7buEUmYG/g/H5oSAyGnYSnF8IPgJ1ZN4m7MCui98El+5ZMkJQsTD3wK4Q16yINgAg1n7jRiAoncWBEeGW6WFu9xchBZ1bSTzzxuDbZmlW3MMdqxmTDpNTvFUHhyQW8ChMNAqEg4CIomTARMihoWNBe/u1v9fqbb+j9Dz/wdsxuTxwHxRuJda9YOadDnY88/DV9+1vf1l/84Id66smndL8VQ86jsQIB0Qh3iPGkDtppr53Iq+d+8POqxS3JN3FAWyHaeTmUnfAydzDMg2LStDBvO3HKbVKOk+uNCKPgPJ4Q2t4Xb3kF1DQg8BGsEVXPtZwfBFJKeXBmoekJuau4scpF4SQ1DNd2eeRhkAKEkbdywwrvlE575czHfNly3rhxY+4wzuVQBu2OSMazqcI49zX68qR0yKsSPl2QHEYd4DQLnDmjnN1QpLCyNykmuna76W3FuiKkCSs/k5MTLr+ler1h9ocGrRxXFBULg+uUt2LBE6Ucy+n7Vm5Q0OCDkZHF2morGtYzzoTRhjVr1ubzWVguEF6ZLsnllXK/lGqZZiiNLdMH/HFL+41A7ocSDw0yjhGhVBRKboMjBXJsZzUadY16smbSZlHR9oCYsqXLWdTtA/owC1WX7aoz7VC24Ms1q1fpaw89pMe87Y6Vd5Wtx5whTCnZmjOY8eTowB5v6feb7rfeuk1FvXD9UmkecnWqWTBTbmHeLFISdbczj4StpE1FRAY5cQuBz9adMzhURTi9/U3TAh6hyRHO5/y0Rb6Ig+5YW1566UX9wz/8vf7hf/99Plrwe1vQeHHjrK2bl2wtmpyacB9PZaWq7QlucLBfvN7+0MMP6rvf/Y63Z39s+JGefuYpPfDADm3btkW0efFihGSfaij4gK2MEV082lJIRRGGQimFZEQpn34DT/gD8Ahy0jIDaeZCiiqOEmaAMDkPUIriAc65yTKO76+RFpq2GI+mIc/Dw8Ma8Xa+fEG7kydOOHlb+Km3dHhKhRp9jbxInTJfgO8qTwqc1xwdXZwtdUuWLRFb56Mjo2q6/FazrXxRgPtMQO7r0t622vZX/dhS0/1EXUVRmC7JdbdzWNP9CZSmEw2DVpw9HfdYO3PmbD6Xwzh69713vdB5W/xXkyPHjqrWqIsFDrzIJIZytvGWjVoyukS8DFHvLABL06VlxYHxAy1K48T4nLLi1jZ9SkPbuIFDy/4wEl2Q/fLFc8drJ0z3HGK/DPa7/0PVhRtV6Mwv8dcFSREupQvieS504wkvxBiWzFX0gV1uvCklRRCu6744QgC9CvcZcimCcuhs5TLlq7SsCLsRjoO2HrPMAbxRTR+GIvd3mFHBBdmGbAdymcavNKIZOjwgX22XayePo25e8qdUKDlPiiQXrd4LzHqhN+7L8Ee4NT0gIxAxE9bFqXQ7wu2Vr1Qk0VaeaRN6AfyYnK8oCo+BZv4o+MFDB4Wh49NPPhVvLNc9Ftk5423/W2+9VRgnsPIzRlMqOmOrZbflsdQS/A203QcefOKKqHCT8eyGqecK+4O4aUiKMGR+c4zzqwciqjD/OoUzz3fHfIHzhS2U0JWYH5yDrrSzwA2RMzgxzEOymicclAzObmA9G7GgYuWdzDARrtBAnpaFQtNCAUZlSwGBw3meo8eO6UNvd73y6qt69bXXssDhGyhsvZzxxEF6ylrhrU72nlnJf/9738//sPmJxx/X7e6oZcuWasgr40ajkWnXNiO3LGDAEQBPJeOiUEQHwE+Ro/IPbbKH9PRnBaWYQLqAEgC03RYnNcvJClLTjAAzoJREZgy2v7CK0T7c02dOiYnw1Vde8fbee3nbBPygG8plzZMa5YE3VpqBgQEdP348K6mED3s7DJd43MJMHBGKCB4zMLChFWeoxi5e1PYdO8TZE96WPGhl7KKtlg0rqQOmE23kjTYU5eXeSnzyySfz92VGR0ddptSm8S7bdy5bbil5gBzgiVIdGggUMu3gnVKFFY2cxnkiwtEGM/i4V47HvUXL2TpWRmzLMMmgoNXdfnBF0b912zZxvmClJ0J4ijd22QYoOm2u1+uKoMwKcl3Un8FPdtWB0jgAdmiCIzt3OK+9+ddl2eu79EQ8aGW+IVeQTe1YKqERzw3XW2/UnWbAyle/an6+ZIvFuCdNrBL0J9ucfX0NobitteVp0Na4s+fOasRK4ObNm8Xqb8cD220Rvd30viefpayqN5amZ5e+uBHhakNc1bN9JnEo7OneDrCXyXTC9KX/EXzQi4US4wZ+Zdvgk48/0b//+7/rf/2v/6W/9RbnP/7j/6U33njdfLlXJ0+eEm2hHCbpcVt1C48XtmG3eaX6+ONf149+9CP9t//23/Rf/3//1crad7V9+/3avHlTtpgvtrJDWxl/yfkgdpnb0zZ2FY6EdcFNU0SItClZ+NnvW934GVfyFDcL8muZ8B8gOU5O7jroc3c01MlKmeMpMz87CfnAKSLyGG1ZFuU+Nb9ylAD+K4okXlw5wtuQVpJQ4pLxY5HpHlLpMuX8Qx5DK1au0IoVyzMst8uYhTdTKgQdauZXJmpkRctKDsoOfJLBE3YolIoiT7b0WYRb6nFHOvoRGdm2klxaljEeW5Zn9CNv2e/fv1+fffqZt4DezZ8sOuSJjDz8t4A7br9DbD1zXOC2227V6tWrNTI6kq0K4BURkkoltwvITx3yQcJEfH4u1XZA6bSMp9J+nslr1NUF8nf96lw5rOPPjgN8Z2/3h+ebh3DVFQi8FS5+Ljioc0ck+4i3k+8Zf86ew679JxRCuYKOKLZTVuKhE0oJEBEuLMxvbSscY7p44WLeMaGPic/HWCzba5Z/qUhK7pNIoQwRnrKSIkJclAvgz+Dg3Dd+iAjxZ6/sqUC+wrDA7S6mZzPkJKTthRx48z9GTdM4uXzaSjvgZ/lqehwyF7FAaHmcVDRIGhu7pKNedLC4ZZ5g/kTWMifcar7mpbLb77hdqy1nh4YWWR43FKZf2y2i/KuC667uUATgpzDMvR3nBHNCndD3dCD+HkBeyM9pOsF1eMg8DdeRb8GkRmS6PPtFg8xk6oEIIqoSIkIIMoQjjIrJnq/qv/3O2/rtq6/od1Zi+L+B+yyEOL/FeYu2hRQWD1av7EFjvfuBlTQUCz5VscZCaFrRcfl0DnnocFyAsAqD2b9dRiWUduBOg4VS5Z+VykEeGo5rW4CyompaeAJtT0pnzpzW+++/n7fzprwVePjwYfF25ieffqoT3mbjzB3/deCQlaYT3kLpKqERoSyoTTcGb1EUglmZbDd6W7nPyhXWmbPelgGwihCP0KVtEWHSV5DwKzzZnPe28QdaZfos91bUro93eSVyXGx5fPvb39E3vvENjVp4k39waFD9A/1q9NU96S4VkxbluJkuSXKRmn1BE4cwaXlQMAEWKTzhJJGYAThliwLCveVBOGYLzWkrqsc86D6xyfo9r/55UeCwt6Kg3TJvjW/ceItYGfEVfqwSy5Yu9eQyKmjQZ8WHSQ8ayRf4RITZrKpPcy/HzQrKzyFQnRU+58EpckjLwmLQCharu1OnTuqc6Q6/QqvksupW0Jpu3/nz52xVa2bFrebJnn7D6ofSwmFueJjznO+9956OW+le7sUEEztv2QH8q6THHns0KzvqVA5lL+PFjNXVfyLCfdgwzQbzOBsbGxPfF+MFHBS0//F3f6e/M/zs5z/Pxwo4ywQvoRAkC7gmvOytydK8DE9gkQE/zp/9xY//Im9vcsRg+47t4rgD7ewzb0IP+iYiFBFXR/SrSuGqIyLj4N/LaolwKCC7GeQJ1IssT66piDwGGAcp5C3ehhWwFbYSrtASb0/DD339DfNcmI1Kl10Bk0KtXiicHyUuFUkuOqdpewCVgGauiMhjO5neyRVFJOPQym8hT1l5m7IlS77gp5QKkQYFYMyTFjx1yAoZZ3TgKRY7Bw8e8iKxqVVexN5+++3iMwS33XabNtprco+NAAAQAElEQVSavn79Oo/nZW5Ln0s03uBitO14aFqOGUtHyM11uxLeK4PzkthNwLly2j+XWNoErhAB9wYBaob7k/6n7xgPKblvPU+w0GPBx+KZOaOv0Sf4rFFvqL+/P49V8lJ1URTKkAqRP0Wq+uYK+BEVwS8lLAwR4X7rAH6DDBFRZbKD7IEks8DhVYIv93fK447xUXTaihxpWNZTC7TiTeWsoO3dZ8vxwcyz69ev1xYveNlV48z2kiVLNGxFt0i1vNCE1i3v8tAflJPbYfx720X4VwY9BVN39zF1PdfqkrkXrjXftaTrLbfXT16ecbsA4x6ywvKRLWmv24qGQvOelRy0Zs6jnbYlbcpCq9Hfp3Vr19r6cJ84j4aC9uADDwhT/kpvLzGR1+s1FZ4oYWxkD53f8mSLJSEral6ldusVCWYelDuw25F2u1GUMRfnbpxEQgN3JIXhoifF/fmDvO+L83V/+P0fhGKGVRAc+K4Z33jhbU9em296tc5gpiwsaC1PkhEhwhicEZEHMBMh+VFWR0dH8+TRsNUQxQ1F4Ny5c5mB6/W6Zl8h8pHuhJVElNljR49aqRjUN554Qk8/84ywiKxYsULhPxRPBHhEKKUiKyDyBcOHXSfhdx6ASkAVFSnl/ORpuY1jFy/ooCcXLACfWknjxQoUWPpnxYqV3jLbpq1bt2jzps3Cirbc1r1Rt5P20nYgGaeiSCpSoWQXXJi44BXKHTPt6ddIrtVpK0xEsgzqXI6d9dwJtkOMnTl3ySLBQhVe5XwE57WGbElpNOpKyfjAc66vSDVPho38AUo+0nvw4EEVRSE+TosgRnn/5JNP8puPO3ZsF9tRixcPZ4Vq0AphUST3dU3J+MN36lxQFeg8XpNDfoQVb9ByTunnVsr+py1of/N//o1+9rOf2Vr9ji1o+/LCAesfY4RP7cB/jXojW2BRIL9pCysvB/z4Jz/WD3/4A/E26j333K1169bmMyADVuyLlIQFjrwRYfyTIiKDvqoLglwJFqqXPN24UA+OpcdJy2OorbYV1LYn1kWLhvJixU3JZ9CWLh0VL04MeUFTc18l91O22KlUAF6wEMZ4A0rLm5bLgbZtBpXTKF+l65HzKF9Y1qY8WfHmJvKAwJQKFSkpFYUoi8UsVgX+MwZ8hILGMZELtswgK9atXad77r3H288PZJm4adMmrV3jPhpZrBpy0eWULph6WHhQJjySx4vDU5Gcri65sW3jjbKIS7w6F/k73o7jEN+SCSmnzH57/gzvTAv3kXvG2Pc2xCG9j4691rttuYF1kzkB+YwVFNqTv2HZ3ec5LctryOc6An5yZNv8x1iCL/yoZD4IxzEfZFKTnogFoUqQ27Rgmk4ESYHO45/SgSbMT/Arxgt2gJgr33r7bX3sOYOvPLBYWb16jZCdLOQ5wzw4NKR6ra6iKDJ5StO9VFs1wiybI6oGmsQed2UFbihzvp0r3zmT85O4C7mWK2e7UixFujuVi3HR2dUf+YqYqRlGyeCBj8uEHRGZoDyzxYKSwaTNYWbOpfG9NJ45qIvVKCLEQWu050cfe8wTxTN66qmnxT+W3rJ1q1bb3ImCQydHbjEdIUsNgwWjn/AouZyIyH6S4YvIv1VY5zciFBHOX86scCcnBe7gHGGR7AHdxJJy4YKOHj3W+c7ZlL44fsKWtA/y9tG5c+f14Ycf6ZBXukx8I6MjmUFazsfgZNCNXbwoBi/MBuMhXO++6668PQY6DPSic4aEAQ4DwsDkuei6I0K8yLHMligmZdKTD+GAPyJyWyLCwaUQAFgkUXKXeAWyyNtUvHRBGKsRmN1ImmpyvmQIISQYAEXhydjtjkhKRSHa0LDyUhQoJ335ud/btPVGQ2wBlO7zsYuXhLK9e/duvfvuu/l/lr5pxfXwkaM2+09q0eIRrfFksnbdOvHlc9zlK1Zp9eq12XrR51VVg/JMg3oXGvVclxSijdDziLenfvWrF/TCr36lF198MX9KAt5Kqaj6PYWTz4aIpFgIFAL/KSuY9HlpwQkvjk9MiEmXyQ4/acJCFGWTCXncW470zeTUhPivBjLdsaz1e7WM4OXM0iNf+1o+bH///fcLSzDbbGxNyrTNfeyFBR2AQKJ9bU/08FrpeOsBcisUEUquF7984a9Bn3pd0AuaIOTe3blTL3iL8++toP3TP/5j/kwIbx3vcX+wzXz+/HmvPscMlzQFj3uRwPYyX+9+7rnnrJj9MAOfu3nka4/o7rvv0iZbaJbbMjtk4dhnKxr1RphexoMbXIDSjQAIuxmgjfNDKWqdH+S4GXBPKxnHy8CpwmBUFRHqXia1t7QHxap9nXlzaHDIPF2oMD91eTvCNZfKPCjzOmX0AnXRp5SaUmRFNvejJxHqoT9z/5rmTMgZLBuSkvo8rhYNLcoWstOnT4nvJfJyyjs739Gnn3yq06dOU4RGvZBh6+e2W2/Ttlu3eZGzSWvXrtGypcs0PLxI8F0yzqX5t3SjCo/bjItxQBZEhNvkGlMS8iillOlAWvnCDYV9yk3D4ywSPw6OCHtD+bLjx86ze960cZWQwHn9kBPN/+OsGONnwzxJM/+7KNx5or+0IFdR4W0PNGPs0neMRaA0/aBNt0L8oVBRJPNJzbQM5y9z/3XHVUSoSIWVh1qGwuO1sBJRuE8IjwhFhJRv55fsjTzOk8sNP8lXhH3mpwi7Drvs1+FOljvMvVB56Qj7eAbXLjjomu9wyvnAwVe52VoP1TptTca9cHtK82TLuywt8z8FIEdSSlkOHdh/QL/97W/1u9/+zvPp+94NOKGIyMYJ5ruNt2z0vLFai0eGbXAYEPRh/JQeh7SRcYVMnvTiB1norO6TirepizS4coOIi64nB0oRDjFo1hWdJ9we6CpvdiNiOm+E/TLgXgE4Yzub8c10nZq+eidchSEiBPGLolDNULizzMHiGrs4ZjPmgTyBv/nmm+LfQaGk8UkOVopnbEkjHWcttlohu/+++/K/gEJZ237//bp1263ezlupxRZIdHKRCkWYwTtMKYW4aDZBAM9ymoiwY1BI9mvOVTpx10KAvyvECreB9hDGwJ2YmHQb9meGQut//70P8odC2ZJASdu9e48mvfXZqDc8aFvioD5KGSsATLtMdJQJs6I48fHWFbZs4WfVwCQP01EfVo+mFQfO8wFspUGnVBRC0aKc8fFxodQyudQbDVHunKZVjybKYpQ0m4/7PdkO2poDyORA4UCIlxavJIY8DhaPbSsNDABo4/HmvnWMywI/0vGyAlatk/nDmgfFVu/7H3xghfVDfeIJhk9vgHvDdaIgApxF22Qr2rr1G7R23XqtXLXaFqdhFRZkbfeDi1fhNhZFEvQasnm7H4WwXlcYCRTUSSsZWCfP2aqIorTJysTKVauEckVYy3RLzo/y09umyA/dH54WgIwHmESecKds4aXcyalmfrkBhTdFGM+UaX7eW6G8nTRuxQ2LE1ZfzlDiMnmiAC53P9P+NZ2FhsWISpQ0hI3d0pNBxoYfSRFJKYVoC3EorkzofVZm+/sHhOVx3IokVkqUMb45+L//9z/oX//lX8W/wHr/vfeFADx27JjoI/iqaSEZEVnxRfliq+wxL4ZQzH70Fz/UD77//Tzm7r77blvQ1tmatFxYABuuE3rS75QjXxGhCEOP317BNxnyw439RCcbE/Rl4LjIFdA/veCInjvn8zNlzQUHSwS6nAg8lCMRhmzhCABQFIW4ktMEPOHJBhqUdrNccxi5e8FFUsw0pKKY5pPuWcKufEkpTb8McvbsOX3+6ed64/U3hVWe8YNMBIcVtjbnCWvTRm3avEkb7a5Zs8byZYktgIvE+KjZmgCuLfMSfVSB2+Wb+uQ2gBtp8Ecy1oR1Qaaq21PFSxFhsKtQdXVcHIPvTIJwfETKSarsrjBXhJuDv9Qf+vVLLbBbmJEvDTAwbnL7cbvgR6WicF/OAHNc27wwMT6ZF+Bj3qZGNkGYwgta+jcinC+pZvmG0t8Nk68y00mKMBUN6l6h6TDSgIN6L8drLvTGd/032wXkXwi6dSzgwrcykpOeD6esQFVtiLywbHiu4pm3qdni/PDDD8XcCb9Dpw0b1gvZxBlZdAF4f/VqFLXFWXaJy3hBS/icxwwOoz9Ky9TsdvoTUuV4fvIDPwbT3L+EXgXmS0UY0M0abm0FcrlSaMHLUWnByD9iREQIIpaefNBysQZxVoc3/N78/Zt6/fU3xOSC1eUTbw2xFUpnsmLke2wPeIvz0UcfyZPGPffeKz7JsdoTMQpPYeWPzgHobEBf0sXgTEUhBmBKhVJhq5I73f2voig8hvOwsTI2mS1r+/fvEy8P1KxEYHnBqnLBli8+gYAFatOmTbYULREHR0ER5ajf1pbC5SYL6YgQz1gIeSYPEz1htCsihPIFvyGA8U+Z8VEaUIL27t0rtpBRXlhl860xcI8IRcwGB0ghzQItdLmdrhQa064KF6mwsElFIbZsOCh/7NhR8Q/TUdB222pDX/LB10PeAjxv6w3tQQnlsy30K58W2WiarLJyhoWmVq+pf6AvD15xGec+K3UMVqBwXRGh07YyfPzxLrG1yIR22BY1+AkFKCI0YMVzydIlnsA8id1yi1DuWHGBu9xg8JevsD/Cv4D9Dlr4DincR8jSVBTZ4jI6ukT0U61IuQ4ETsP4rrfSuXXrNitxS3NbCF9qKwcK9BpbPEZHRlRzGYwH+YoIRQA8GK5wJ+MATdgiQDmDB06cPJEtLa+8+or+7d/+TfwngV/+8t/zWU8+Fv3Rrl1i65s+GMvbwxL0HLDCmxW0W2/N3x18xtvgzz//vL7zne/oCW+LcxB96za3Y2nVjqJIGU/43xxxBSy/wigqv0LxcYW4G40K8XejuefPh7IEwJNtj63kfmXcnrOSjxX6UOeYwMkTJ8S4G2ZhtWGDNm/ZrK1btmjr1i1a7wms2oodyhNWkbxQsFWubQW8aWtFd2ECBvQXgP9GYYYKcU1FRDidbzFoFswRiogFY//UEV12cxdlVLrPPCBHUio8lpgLlM8X0ocsGllUR0Tul3qjrka9YX9DNcu4iCD7nwRC4d7obcUfFw1oBj8j+9pe+EOvU6dP68CBg+Jf1fGx7RNe6BemK0Ya5NNGL7z5nuSmzZvFDsSI5Wf3jWWwjwjPxzUxX2NoaHkMaM4VPPsn3P4I/xpkiLBfQez1g7NFhCIqkEI3eyVb5jQXrlQoVfbCldIuGEcBPZEwLxMr24VozlhbsEShpH3w/vtC0UGpmbSFBGWFyfzBBx/UY1//uvgvA7xEsHnzFvEVeLYGKB5BR8cwYZUoUZkHLZLs+u6pfbaXvLNDrvxUMUFbfIeJQ+XHbJkAVxRKuaOITynlQpgEEawc4sXy0d/f5yQhzgDBqKwGiB+fuCRW1VjOmHzbxp8CUMwIa1uxhWbkiQhRbsOrD+ohTa1eZEWB55UrV2SLBxMx5+CWenJlO3WrrZGUTbnJzE+ZlCcI+XYPFwAAEABJREFUYPBN1LWDiWrq5sljzCvGU96GOXz4sC1mn4j/8crWDG+h7bPSevbsmbyyLKyULFu23Nu0G0WfbvZEs8kK2rq166zMLNGIt0D7GnUPtkIZL1m0t+U6Sgu3utpepbJVd9oDmr6G5gcPHcrW2FdeeSVvqXJm5913d4oPJVNfn+k05O0jlGLOsGF9bFswQFf6pDRtU6e/XJ1vKAHYe9k9OzyMJII7IsRi4VZvO+UVnxUeFNEiJVv/GuoKGKwdw8OL1FXM6xbWTQuTtgspvNBAkEumqp/pmwoImQ29aEEDDpV/9rmtLm+8oRde+JX4N1j8547fvvxbW2LeyJbMvfv26qQF37itrUVKgoegAZZbtstQxviEy9PPPC3+m8CTTz6phx5+WBxI32DFAEEJrzU9+TMu8zgznvIVhj+XG1x74VrxjujJhdd9P39eIgFi57qEzQchJqovrGizVc2CBv5l0XH+3Pm8KKs3GhpdssS7B6vEwmurFTTGDufPCB8YGMxKP7zE2ADoqzxh2ZpWWqa0PX7MXXDYDEPNh841hlkEXGPKTrJMjvwzUz+FdMHJOrGzfH74E909iF0jBoxHPtY+OTkh6M8QQQ7VLPsKj3HGHTKp5rEfYWXJ/cI4v8biv/xkMwS/rrK72brulTKTZiFoepeDRcnRo0etpB3QoUOHvRt1wuNhXNAJJW3d2rXqLm5Xe+dhZHTEC+IhGyjdP76RRU3LUXureTCS0YHT5VHqmn1r+qoeSsfIEMFzBeFnwiLwATxVoHyFf7tg75w7cv7ewNIPXbC3c18eEo65HMKKGi1x5OU3hfSGxtyAnkiiPI+qZW5EUYI0qShU2MISngyYAAlDKYBpsXSw5XXmzFkdPnREWFl2vvOO3nn7bb37zk7xBfrdnnDO2dzf19efFY7bb7tNKGms7AH8bA1ygHDx4mGvUOp50COIABkh3HAjw4QDZH9G2wgbVdkxeJA4vjTIHRvGG5zLnJA4OTg51uB48vHKMP/78OTJUzp39rzOWDn5eNcnVhTeE+ejmpPNKr0Lod48OE0H/Gj+AJPzalsBixS2QE16C62ZJ+6iSHklxhuRpQUqjYqQmBxRtpj45QumhNbQ1I9i4JdGrq/RJ4Rzoj5nJA9nn+615fGee+4VZ6FQjrDAsMImj5NRhMhTpEKY4CmvMC0IS6lwnJUmt0dumYmmiMiKlKv01tklnTh50oPrkPbs2S367vPPP9PevXty2LnzZ6WQB9VgPlewwSv/jV4VMcngrvMW51q2apaMiomm7jYoClcTilRT4W2CRr2RcaC+toXaOU9cuz7ald+eRcE/ZwvduLee9+7bl7/zNTQ0KP49EP/qClq1rYhFSGF6oyhDl4MH9mu/gf5AcSosQJnE6P8IJwZpdS+eu37c7nPlBmnJE1JEZMsZW9CbvOrjTchFVsyiSEpFoUHjNjyySPW+hsK0jZRUOJy25XHifofUPLc8uYL7hLcxgaYtI/S7K3FFEp9WOXb8mD777PNshf7db3+rF2w9A3778ss57NNPP8l8efHiBZVWTmupcB8XpnW/Vq1Yqdtvv0Pbt2/X448/npUzvj/IGPvaI4/o7rvuzgomfMe2OPzSpSd+GcmIMDoeK0aaMMCdB+tmcLCqy76wz+AssvOlgksW5eqygl0vkTkie2b/EN2FnphuUNddKHsQEUnqQER4MSHJrnx15RCu2VCkB2R51G62NeGtMRQxFjlffHFCx48dF5/a4H+RnoevL42r7q1LLMNYD9jqZHG3bt0aLV+x3ONqSPBuy7yBgoC1uOmJr+1xQj3J/JXB+PBslKrbDWu7/wCjAjoWm+UsKFXm56pPS7rbgDsPdNK2Oy55ZsCs4PpcXa6b+rKn5yfsjwhFdEB2CZsGnqPz5PLsc5GuzR7n0RzoxmWXbE7We4PLDHTbY+wZfx2QXaC0S/9V4Mkl1+o8dGjH3/LiBdmLC/1LF952fGkAN+Rqo1HPsqFgbpT5xHFt91MJOD15enHM/nlwz+HdnwXiw+XPJImud37X0eH0GaDj/KnmDQ2HkqVyQ8kyFogIRQCyW4GjHJ9Us6xlDoRO7DLxUXYW0CxOzp054zmsKebN/kbDC/fFWrVylW5Zf4v4OgGLSowN0Kpt+lEGwHwWrgDLtHqutvuuZTnKGChcb0qeW8L8Y5ChNI7K4LCefNNeGEhOeD1A8g5fVKW6EMJmAQ/TtVSejAfhMxA99SYXM7fY/Fzlnv0bTjwXBJM5B8SjXAjWNOOalYXfWTTZnNKFixd16sxp8cYSHcN22Efeg8b6wdtoWEKY6E/axF+6E5Z6O4kXB3bcv118zJYzM1/72tfE/+5CSRsaGlIqLCSNYkRScifQMDorRaEUDjMQFkrClX+NLihXNPQzYb1AfDsPnhAd2bJ/ykIVhmhaax+3cN29e4/27z+oL459oX1791m4ntTePbZYfHHKitWAhoeGXXJY8WqrdP7S7SntIkhDsnLWUoqwFWlUMGQtJadrq2kLIvFMjn19dTVNNwZ/3crK+vXrdastNaOjo5Lz+kcycSt822q7juRy6o169kdQklQUhaAX24uc2Rq24iBfub/scke4rfZQF2CvwmVRPuWWLluuiLCWJwUO6J+0ssrqBwvVgf1WfAzQgrchz507R3LRR2u8Atq48RZtu3Vrxh8lbf36dSKcdqKIpqIwzqVC7if6LBWquc21ep/6+gZUtz85jPi26ciblJxfeOutt8VKbNLbvkZYY+OXRN1YimgzitGSJaNWSG4TFiHKYFC3PJk1W5NCKZ6YGNc4MD5hxbmp7hXGRrNA81zRCavccPow/gSmFCoslBt9DbuFFCGu0j9daJumWDxw5fRtE7wb1zLNiYsIIbgc5ZxhHKesHJ/QJ1bC3vYi53Vb0fgg9G9e/o1+85uXxXcH+UzD0aNHxNZLaWFVpORJoq7hRcNisr/V25j333ufHn/063ryqaf0pK1nfGaDMXbffffZ4nmL4LO+Rt392M51Nk2ztstSmO2Md9uKX2k3wrxjF38XjGi+p58dnwOc18mVwQG4bjZNvw4Ip10YIsLlA7J7OWieKxzWC36cuReM6EniPkfehMKBBjrRPvmZppfm2VBSkQqP/bYuXLAsPHk6K2ZHjx7TF8e/EDw9NdVSuKzCytnQ4KCWWAYu91Y542WzLc9rVq/WElvVBr2lz4TXdB80W03BJ/RNm8p0pSsUUQGpumjilhWDETwLKLKKd7/nmN6nGT/5Z4Ez8jyTi6cZyEV1fvKcYr8xU2RX0646l9FWL2hOQjBRb4I58Z1iLnN6Mar8M0koQvwY4FPe7O0+k4rqWm3T3zJx0rJ7bGxME15YtT1OCss0Fr0NKxyNvj7LsLpSkchmWdf2uDLGLjdccFXvzHNEKGIGcqar/ERU6bvJIkLyre5lf0QoYgFQiBsI/0T493rAedwo83er0z4XF10IpZQUkRxf5h2l06fO6NiRYx4Dx3T61Cld8q5MaZnX3+jXUvP8BlvxN92yKVvSVnpRObxokYoiPCc2NWFZ3ULH8LhqWxEr7YorlOvOXuhqHmy7TCD8XOFgeZV5HbcCuZ1A6TEquZAeCPsBY+/YmIFwiPNFOHYBcFb1gpOpFxSSjNc09ERGhCJmINmfwVlu8g7XZyiSEp2SIhN13FstZ8+e1QkrYHv27NGnn36at2I4h8ZLA7xAwGvmxLGtxaS01Nt1/K8uVvVsdWJFu//++zzh3i6sFViFipTE1Z0McGEUwuYDN3m+YId1Osu+7l26I1tmACyAk1OT4oUHVr4n2Zo4fESsgC9cuJCtFREuOZIOOxwFhgltmfHHVNs/0O9JrmnmMfO6PBiqSMkdIE1aucA8DiTnR6no89Yo+Tnn1bYQHh0dEW2FnmUe/MlbH6uzpQNlpEipi3J2axbwrDo2btwo9vCrvG6fGdZiIKe56o/TggMDAYDJW2Z2BxvnSU8o53X27BnxuYeD3nZE6d69e7ctaAfFpwMQUCOjo+L82WZbldg6w5KXzxOuXqMljuNzB7S1SJ64XDB1FLaeYT1o+5m2hvnHXimSJ6K2EILQvGllWb5QYjnDs3fvXtWsEGE5RBlFwSAt/XbGKzSg8GqKcHiHN2OLojCrlGLxwPk26qcM/tsF5TrSNbhf/XvNdFM49cydn5w5t2EmOPscnN2FfiJC9DkgX6TnMwnQ96i32rFYvmMljTekX3zxRb1oeO3114WCRnvGxi6KNrD67O8fELyCRWbDhlvEx0/5nM3jjz8hPhTNCwNPPf2U+DTLBls8OWoQEbmvJz35ZEuNad62MCzdGMDDw1hd/QZvYP6UxFRgDnWSym/Er8HvJNd1d8u+rkw5MTnx4PYCYfMCHW/6RYQiFYpIgqenpppiS+ysZSFb96dOndRJW6PxX/QilgkHHuSNYPh0va3NHJZmHCEP6b9FQ8MqzLsRkauu+iR7b/qHtnULQf7xPBe68dflVqgumKVbx9wEZJsNIf7kX13HRfnXkbwnKTkN4SBDRCgi5B9FSnbMtR4PyAuUMz7Vg8uYQaZHhPoafcKKX69bSSOPJJeQQf+Jr9KyomWZgWsyKCI8D04J+Y3MPnL4sI4eO+IFyvG8zXnaBhzkCvMVC2zmjC1bNntRuVz8X1PkN3pBVx62W6XanpMA8pUWSF24PrK6D3OGbq90XQK7/qu586Ul7CaAKsXPwpBuonjJHeI7T6xTVkQuXhwTEyUC6ZAn9c8++yy/ZouSBjCxoLgddsdh6ic/EwXWI7ZkUNJY5e/YsUO8KYfyw2qy22G5kzxY6CRxeVzhfFkAIzBRIUyxFrHVxIFHtj/5TwknrbhxVm3Z8uW2Wq3RkFfBbStY4NW2Yla3RWLQE2VKhQVs8qqqJpn2ESHiCgtdDvxWg3tSEeFJdUhFKrL/klcZDH6sRBcszEmH8kT55k1xRUROi78LCAeUFs7yrfHWIhN2SqkbfU0u6clXFEnUiRJ63payMx5UJ9zu/Lbp/gMecMesuJ1VsmLFhLJ27bqsSKKcsW192223ZgsNiuOS0SUaGMBCVpvGoWTAWQnFpV0IPupgQmt61VS1s1TLFh3O7/z+D3+wQvJhrpMJsG2hgGJGgdSFwsYEN2irQ5FMR4WVjikLifNisMNf9XrDfVH3YG+poA+MA7TlLMSdd9yReW1kdESFFcDSuHUFM3X8MaE0b4MXtGCM5KMCO3fqDStlL730kn7xi1/qhRdeEEobZyVZFKGgMTH09/eLbVf6BEsMNLnn7rvFObRvf/tb+va3v62nbE178KEHtMGrV+gCPfNq1UK22862aUP/A+DTC900V3XdDvC6arr/TAksi6BVy7TEskkfIjdOdpSzU7YinLRVetzWARRp3k7mcwObvbjB8s1/ORiyPIkI8bmWKSvNbfNiKgrzbAh/27xPHV8F2Wa6zA35Kiq40TJDivCP/ngXFIDOyHTmg1ngeW6qA5N2kRFd8QAAABAASURBVFeF+4gx2NfX774qhAJOGPnbnh/cAHUhIvSf9QrPCRGWv7YyMofx/bOjR4/qqK3ILDhR2sY8xxVepDOHbt60OX+8du3atRoeHs5kYXwwD7LwLi2LCCzN9237GQP0C/M/QNw1A516lcQR4W6aH66Sdd5oFzervHkTXWdgmpu+266UkmC6VBS5Uv/kpBCPibXpCXXCVjQ6hjMXWDw+9TbNB+9/IJQzJhW2OXkr8ag7DQUNiw0T+Np168S5qocfekhsx+SJ5MEH85YZhwphfgQ+nUMeOgu/FBJQVm7YPw2RBM5dwRMR+bk7+ZIOixblUB6d37Ip+8LFCzp95oy3jy5ly+DxL77QRx9+JM42IXzBJcyItDPnM+MssbWoYVO3q7dwbWYTrXwxUMEX3MlXs+UrwngVSZUyVOQVBzigmJ06fcrKxYSS4wdslavXa85aisPF0JdJGPzrXqnVHUf9tK9tBnZ1UvgG3FeUz1msZP8kwr6TxtHqXtRLXty5QH0XvVVz4sRJWw0P5wOfu/fszmejDtuKyIsRtHktW5y33GKlbKO6kw0DboWVWA47sw1as+LTNp2api/ltqyItazQAm3jBdCuSQs8FHssrh9+8KHOnzufUSUe+hz1QH/7rbesoLxtnI5mWhce7DXTdWhwkZXdRdl6QblkXGSz+eDQkL2l+3PctG4Kejgg0xlLh9lCbeOG0F1kIbHaCi5WjImJSff/lCIix8Pn5JsBKDkfdFNErot2uRDu3JddOlNny8IbWlRhyvUwGYx5K4WJHSsZb2xifcZ6xic3UND4kDLWtbNnz4gLRZS+gD/Y6kUBY7t8+/3bhQXtW1bOnv/ud/Xcs8/psUcfE4Jx1DwLLWgXONB+FANalNzmEH+Urll455DIvzmcCYon+BD3eiBvfVnA4F5PvllpnT/j0Ot2E/SG4e+Gd9xOM9xSzQK5/eLq5IkIQZPSFeVJ1/wL3fzILYXFZphPrFCNe3K6YMsm1vET3k3gQ9fHjh3VCS9yeGaBx9hctnyZ+2GT+A8cnMNZvXKVsDjnejwmkDUAfCJfyKpQZDz6vegBD813RU9gr78n+Pq9EKIL5O767fqW8bomMI1Kp83i2u50HoeHn0Odq/PcebrMoR+qQHIsBOZb9w5pgSr97N/Sj7OBJ2VMIlyumZp+pg+APE6mprLc4TgL44UwxhHbnPQfMmfA/UMf17pyz3Nj230aKRRhXtHsK/x4ZSDWiW74voH8zuI7j3HmxtIysqQNCuFmmeVn/KBVpJR5E57FUsyChHnr+BfHraAd1QEv7vfv3ZePqNRNl+7i+O4779KmzZvEPI8Ma3psIQMBaOvqVHhnJEy3tvuj5XmjDS72S6LqqwMNmZWqG4ALENl18d8IXEP+zF78XCPkZP6hrXPBvA2W02fYeABKE0dm3qIobBVqiIOSPNMxE57ULtjygwUK7ZmvxO/6+GOhmL3libV7Fg3ljckHgUUnwNSs+PkuGmdlnn32GfEldP41DZM+5zLqVkoiwlWFYHx7QMdMkQQuKRXZH0qSQgLcqepAygzkbQhPiqUFKc91T+x1Mwt+PjbXtAIB7lgB2e4ct8J5YN8BK5jVW4Ro9ocPHxJnm7Zu3ZotRyMji/OAhWnkq1E3TVxmYcWBMkjLaoBVdWmGlgmNwEBRAcKo1ozHoqFFuV0XrCAyuJkw3935rg4ePOQ9+6Viyw6FB+sIVpL77rvXCuxtGrYSAv7UBxiF6dtFKyKUDBEhaN30AKhwLXNcaXx4xs1gHJu2AkxaqUOBYbCd9XYNq5/PvcVJnzLwOMTfsGl/9epV+TMp9BOfDFhrixpKDhY0cMNyGOG6TfcpbyNPIeBM59J9EBEqzEcV0I8VyMyH0nHWCsjbb78jPi1xzFt+beOWUpHbQVt4maTfq9axsXGB18ULY7k8FJXR0SU6YeXy3XffE/wGbxYe6HwHi+1hhOgZl48idP78uSxAeBHihC0etLVpobrP26osLCgHWnYnyYjItNP0FR0fbg/kmah6DvNhYb6gXSlVYW2PJdpBXcDE+KQuWjk7f/684EPe/Pv889353zu9/PLLQkH79a9+pddtUfv0008Friiu0AsrIcrw0NAi5dWpLTNYolns8D85//Iv/1I/+OEPbFF7TLfdems+QoACDybwJ/WX5oUMxiu5jTXTOhRCGcDy625R4XYQnlJShGMBRW5/ztspIwdcx09VgnJJ+AHdwEW+XphbRG8ciuEMlCZjWdVfCnFQ+f1LHvmq2icl00VuN+MZurQ6kwYKd+Zv8zo0PWMLNFZ4Fh1YoHk7FznQ8GIOJfqOO+8Qlm/8y5ctFzzpYitF3eOv3WznsZscGBDfEMYDaHv8sB1eOgw+ajanJCIAVVc4ALCTA/BHRPbf6I+7FxHWA8bAgRVt7HfBEaGIq4MTyQ1U5cr+DjivQoqIaVDwrMsv152RyfGhiPkhZ+yk7cW1dEQn2L7Zd+5fjwXoCzSRi10ZZvlAOcxLyDgAJW3Alnzkd90L6OQxQhrGeEoVXvR9RFiGNTOupJldq58c70gtBFV0VV7Ejbi6oQtatdxuoG2i0dtA0/IcGYEL32OoQY6dNf+f8MKEnZA9u/dkOYziVq/Xtd5GGXYvHti+o5JHK1Z6gT2otvmaMVXalXkbREvX1XXxA8RFVG0HB+IjqueIK7ukvRzCQR3IctuPN3lHhLtwYYCeNO3agZYuAJ3CUqYZDx3kYTAIlid0Ty4XrWDwuQo0Z6xOfAdl165dWUnb+e67wjLC5ILQYnJEoBWepNmay6v+HTu86n9c3a1Ots6YUJlMilSYsVsej0aSVnVwWNgJKd/+waOZq2KoliizcP0MxvGJcVtZJoX/4sVLYoJ81ziD/9lzZ3P4ebfvhFfGTKJM8ChtKE/gX/META3nPOEzoAGYlkGLInja24URUU14FuIIdGhHnl5wkiysl1jJaHpAFClp0fAiDQz2e2JdoU2bNorJeNhhvKLPXj7bJTxTHvX2lnd1P/SZnWrS1iwES9N4Xro0lreuT506kf8vKHQ5bssig4RzNBs3bdJd3ipk4l+/fkM+sD+6ZDSfK2AwJoQTxV9eDaFXhIhwn7c1bmX5nC1q8Fth5RdaR0pKjscPDHiLCOXEQVnBOXP2dFae2VJiq2/rli3u3ynt3v15bg9v1p08dTJvf65auVKNekMoPPDGvv379eqrr4nPi2A5hH1YRPD5irvuvFP9tnASZk5UHhOzWtEdIF2XSPvRBvAaSguglgV+y5M7+WkHbSvN1xNe6Fz0Qoet37179uQ3N/kyN/+X8xe/+LlefPFFLxretRXxsC2Gl1Sr180bg2p44h8aHLJCv0ybvSrdseMBb21+S3/913+t//pf/79W0H4o3uTcuHGjUGL5IDH1XLp0KdMFXgPAxyjOusNP84GDv7Kb+m6qcJP8ZvJHhxDI6wwujwmkxaTtfooUSoaWJ6hJK1SEZyXccgC5ds6KNjIChR8FDaWbsckCa5P757bbb9ftHje8FTy8aFjwcMsLKIB01JVRcL3yBa/hBfy44F3RLcyeFdijDPp/L2gHQAnctj2MOaDtPoXu9GPb43Oa9iQ0IK+xnCEjkPsoyFCY+YO+6+trZCUDRRvo6+u7IbKHcQrnrMAP/0Fv5kl4VRa4jXpD0AH6wfsXPE9euHAhH03hDDM7Z7z4dcy7IH39/eLzRRxpQp5iRV65YoWNDcN5jqWM0mOMPgHa7heTP3fHVUkRMjqRQTdwUQ/ZSgVOBfb6rvx/Nr+VtEgRoYiQfzIBEVR0zAlbIg4fPqzdnmA+/vgTfbTrI33w4Qfi/3V+8OGH+tjbn+xL82YeEwwWl02e6FE2Hn74Ya/0v54VtfvuvVdrvEeNFY2JNiJUTWytfPZNPRed2fM4rzfkP5cRc2IjhVCial75UM4FT5AoYqx4YbgjRw57QjzSgcOU4vpbkpmHohiwCOBL45d41MWLY94qPS0YGOWCAczAJhKlBSFw1papmq1nDHzSMVnDjKTpApM2lpt6o66Vq1ZmAXDBzD8yMpw/Rvqtbz2XD+SPj4/lSZZ2MMnSD+ANs3fLunbX7GkakT4iFBGanJrISs0xb08fPnIkK0CTVuIGPNhWYUWzxWabLTNr166xuXqJ8RwS7WTQhguCTNAVf4R/fTv4hm6yQ5eaLWIDVpSop1avW1lL7pN2xhdLFVCv16y8DFjh7csvOHz40QfuMit8VsYHrfCuW7dWlIVVcN++veLcEPzKYW+23bEQLh4ZERbTZcuWanTJ0vzWMWe6Hnn0EbE9VXMdmflLXeHqRuLOD21PCgh9FCZeFGBi56Wat99+S7/5zW/0i1/8Qr/8938X1rR33nknWw2x9sJLDStnTAgD3l5ZumSJGEsP7Nih559/Xv/lpz/VT37y06ysPfroo0JB67PlsWXlf8J0GDfAJzXTsG5IRTKNShEGgK2JOt22UIhb/w+7Mh162wwZikLQLVJS04uZ8ckJW9gvacKWFuTgUW9vHvF4YUGKFfjC+Qt5EcB/ANmyZbO23bpNWJw5E0j/MUYYv00rfSwU2rYaEwZkHqP+sNixCz7AvH2RI5yI2wPGt3I6540Ie6N61n+CC+FyM80wKbIC7jIgG9B2mS0rCUDb47LphdS4t6+R5cCE/fQP/c7YY24C+vr7sqJSut9aztPqKNy4WIZkyus6rohQBCC7UvWj/5AXsr7eaJg5S4+BMTEnnrMVDUPMHlvQABYq0Ibv/fFG+b3eCeJrDhhhkD3IPug76Z2Wtunf9DiAdrkf/EwYYwH4qokAH+Q6wr8GngE/iX6ICDsLg/6jXUY+8TFVrE1MdCdsZdnrbSI+ucELAu/s3JlX/h/u+jCfZeJrw5y7YgBgEVqH2dNmf7RqLB58dmP79u1Z2x4dHfUkO6B+KwRFKvKkGuE1rgdS21BaekUPQSIiE28mKOztBfOR85APiAinT9MAA0xayDIQUaQ48/P2W297kj8s2sc5u36vkJIVOybFsJuMF0xW8woanLCyseIqHI6AZruKbc+WB25hwU7ZpE0padKCHease7KPCKGUtS3wJ1mZO31EFRYRku8hW0p4kYJ/PYQSwTbx8hXLsjLC/kzLjI2LUCALdUQ4YwdwlC/3mukw8yxFRAb5YkAwYUx5wGBtQWllwjl+7LjOWMGMCLHtytubWJhWr15tBW2pUGqYhOr1hoaHh9XX1/BEVhNKE7gk54sIybfmuyq05ovphFUZ2xaE6hQCTfvcJzUrbtRTFJWiUXpgk6S0oKVK8Fq6bFm2kH7sLfjdtqjt378vbxk2GnXRhkErfkymw95C3r79ft15153asnWLOC9ZtxJzi61QTz/zjG69bZvy1/ld3iKsII6LcL2SqQoYT+4MoQhA0y4p4L/SPNyyMJ+wssQZNGh7xIuCj219fu311/LLAfxXgV+98IJef+11vWMFbbe3P89bAOb+sbKczEelIGrTAAAQAElEQVSLhxfnb6Gxdfb41x/X9773PStnP9FPfvxjPfetb4nxtH79etEu2kG95Kdu/B2kxUUfFebTwhbLyi1UpKSkMMi/bgu/Yb/bpQyadRFEgJMIwD8vOGFEKKIDsrsgyDHqXGF3fginWhjkWPnqMtqMCx0ARyoicEwW4pWfI6JyTQsFPSgvxNpeIDWzpfeiF1As1o4dO65DXqSyoDli96S3exjj5Flui8FmL2rWuS/6LdPouzDfIC843zmBAuDxX5pn6RvkSWks5Pp6AayA6TAZHwf4tm/mLs1fJWNlOoKCZuJ7fTmGn17oTbCAvzf5Ff3GAWNyBpd1xbQLxfeU4RbPNJ92Os7ZZt0EdSFH8DBNz7CvrL4PZ1+mdS6HRIYOgm3LEeIA6kxFUmFZA6SiUK1u+eZnmT9aud/aXuSUfkyOqzttTVJIHXBM9vYqhznA8TlOrsV4hJ9lKDX/RfxCQI7SeblvCCigAxGupQu5MEeUhs7tWEWEnww5vMzPk547WGx+lr+ludfjZErMWffce4923H+/2Opft36dhrwDEhF5kT3puRd6d+dHF2paQs8KMj+bNl2X+C8PjL8WAOPnVikiMvjHt/2uPBYAB+eb+Oz5Cn8iosInXIn9/l3wLh2T0KBZOX722afKW5y2nrFlyMT48Sef6OChg/mzDcnMzptMTCwoaE88/oQefexR3XvvfdUqc9VqoWUz2dNpNU+EyQISYFLFdX0iruE4JmjCwDEiOkjP4yrIZojsi+xTHkwNKxeU0W6VmpyY0hSToIVoURTiAP1pb1kiTM+eOWtl5YwYuChUHHhkNQUObE2yOoaRELqFB3BhBa70AC494I8dP65L3kJEAYoI9fcNZCWUSZqJE8WVSXdo0ZAu2ip38ODB6g1Fl9PwagVcSjNqKpzXq7clS0ez5QqhbjOIsJKUrgu64MpiKCKU3A7aVuAaIoPIogjHp0LEd4HBMuGtN/711UlbR/k+2lFb01jtgCPnaLZ6C5HJf4ktOCitfcaHvkERwDoZEbls2gqtLAtdXzkNWvByGieGoRZK4qJz2cS3PbGB365dH+uct0VL0yciVFjRKE3zZnNSl2whPepJEyUM6xjnIbo0wvLx+9+/ma1Wn3/+ufukkQmzxpZCLLwrV60SLx/Qj6zsmq6vbuE8MjKSceBVfOhFOIK6bdxpL4LYBbkHSsEHtXqhokhKhkieJIznpIXZRePGBH/48CF99NFH+T8qvPDCv+tf/vmf9a//+q960Vucb/3hD/kDwse8ZTDm9Ex2feaHkcWLtXnjJmE9e/Ib39APvv89/fQnP9H3n/+eHrP17M7b78gKNWfx+p0+ImSkcx/AM4B8gU+E4+zv3rQJgIbdMClEspDMUxVIIa4qPBQRjqtc/+bnrqvOFeEQQ34MyXf1Y49vEWUSuRzNA5HjSXNFkBTSAkAMHGZe83gpAfebn0wb92DZ8lNbqXA6E5twubLo9p0ks5awvDJ2z5w9I86fMV737duXD0ozbibGJ4QMW7V6jTZZQdu4aZNQ0jgSUG/UMz9EhBj74ACfFEVhHOQw41DKaQrXJuMzHziB+Sgn8A94Ajmxn7s3YWUnXTjQVfq353ZgRLiJ4cDQrL8cLtm5KiRJXQj7TTrWjbPAwdP3fPFXCqNdxE8XYE/pBW1SKHl+kK9cr91Zt8lEXgAyZHp0EoQZrW1llj6YBi+eWu7gVudYAnlq7pea5TByo1avWe7WhFtBoaD+CFEeuOAqwlWGXLyhVMsFdaHt+oEKtcjpst95HCXkR9s4UE5EuPMd6/zEdcGhVHEFiBwnhXQjQL2GiFBEKEUSbVOoc4GTvXbalovQj/8/fcGLlqPHjomxgMGjXq8LgwxHmJg7WLAwnzmbkEGtVivTxyWZ90vRbiDzrOsKV5jrJcFNQoRLuxK4roiQ5kBEqPsHLswHybyTiuKytHLaLoQ6l8MiwsHzQSfNDTrhfICJJ9wIjwjX5eAFb9KlnV758z00lDMmv0OHDue39Rp9DTHxbd68Jb/R+dBDD4vtmO07dnTOaWzQ8hXLtWTJqJhcSA9R1KmUwqk5Ihx0OUjdsPkQDVWXXfIribJTUSgVFXTjpyabWdhyto5t3LYFOUwayXkiWUBP5Q/2oqC0bMVCuHZxLYpkS1JfFrDhAhuNPit+k7rovXq2eNesWZOVNUzDYXw5OFxv1PKWyBFvk6DYbLZQHxgccG7ZAnRYe/fuyat2Of0kqw4Lp8zEktwUJeOlkC9Yv1Rp9cAPmgmTutKS9GWWdlVa8tYteArTQOS0cGDyYTUEPsePHxPKRGEhhUVq06bNYsJZZKtTw5N/vVFXzcoo5USEqwzJv/LVQuAZ7M2DbwpLocunZsK+TIAe+Vt3rgPcmUQjQlg4OefFwVUsvXu9xXn+/FlbSQ9q5853bNWczP151pPtGSvjyYOPLVwWCpy9YzGxYf0Gsc0rlwfO1IWbnx1GexDsuIQTn8H0hAaTVsgmxsc7dU3anRDPWMY4IrBr10e2mL1mC9q/Wzn7l+z+5uWX9PZbb2mP+/7suTNqm45tC2r4EL7jAC4vCPCyzXe+/Z28tfktW88YT9u23arVVjDpI9KymClSEj0DfvQzUBq/jKfLZZDLM0pJ/3Sf57g5Lsd7islxLo1GA/b23jN1VaE8A9XT5b9Xirs8dTeEXED3eR7X0b5z2+e6bv5lGUiT3KcphSI8gXrsNz3GU1GYz+smUenxO64LXkidPnMmW884y3jAiyr47tKlS05X06gXMOs2rLdcu90W2Fu1YuXKfMa05kkLSEWRx21ETONAX/AQCpzrAroAuFom6gCU61igHoIBzb0IvD6IXM/ccpRDQ8qurvMiH1lwu9Dty3CJYd6s2thJBY0NQZ8akFUAaUnX9NiasNxgyxr5y3jFRVnIJThPROCV7EaEclkR+Zmw2SDJURXYk9NJPJf86CoX6Z2kNHAzTnFvCijTqOTqb9AFn6y8WimDftCnRGYYsUnPSyx6GQP79u4TcycfPGc8IIfym+eWo0tGR4Vhg/mmSAViyKLHLZzVZy5wvruDd7gRETGdIiIUEdPPX4onF8fPbChlmQBQn8G3qwtFhN2bvW+iDNOP+aELLesIKM7MG1fEylWmz71Nc9TKB5YoJvV169ZmoXXP3ffowQcf0MNfe1hMNrffcbu6Z9GwSPVbSWlYwanV6kI5oqIuU+C/VoiIqxLQLCLKpkFMqkDeivB2FIfMeekBSwcKy6StbBPermw2p1SzcsO/7jlz+rTAGaKAb73eyOihNDDYG1ZmWFW3zdyUR12jZlaF8moCBu/3ltvw4mGv0uqeBC5lJbFugX7xwsX8gV0sVygMd915l3Je1xAR4nybvT13aX8v+LErwfDOglIuQggcBl3pONrAwEKpwYLGlieWQbYWGWgoLsuWLvM25xIro26nmQM8ye/sC97deOhBHRGhhPDTV3t1+woBctGrvIGBASXXjXLUbRv9Au2HFg1auY5sUdu+/T498+zT2uptz35bCmUa0q9F4e1Nt9mS5boQp89p+6Qng3Fvb53wdhhK47vvvZv/STrnz37283/Tyy//Rm+/87Y++fRjKwAHddLpeCkHHu32AVsG/Gun7z7/vH5i69mPfvxjfeu55/KCh23xNbbejIws1tDQkLC65ZWf2+xbMs/pKhd8MA1u67Tf+S7zO8BJTB0oVEH318n/rG9oTr8xkdOQiMhWrkuXxsQ4Puwt6n3eOuccIUcczp07q0hJI6Mj4tzZmnXrtGr1ai88V2T50OetzsIyI1IoIjLNlH+pSXJoBnUunh3Qebp+x13TKd15w9B7E8mzw1MHHx7/s0G3mdPtIsBQolwY6N+25TJjEznHjsElK9opJTX6+sSYa3j819xvyQvVsHIdRVIG000RuWgXmd2v5Ic6qmq+kuKvt1DGAzI8mUYAtINux784nl+64mUBvivKImbIO0O3bLhFW7Zu1ZbNW/LXCphfyYNCIYUoIzItdf3Xn5Iu1N0D8ABAIyJCEfODI3w7joRfAVQ48NsLlaS5WnUJC9n6DRvE/5l87NHH8qTywAMP6I477tRGb92sWLHSVrQleZsAgZYKm/8tZmAKLBUoJKUHVplX8xUCxFFx8NMDhDMAuwwBUwA8EzeTtLSCZnO0V1PET1kJY0Ln37fwJty4ty3GPGhRlrB+USbWDBhr0BN+DStSpKxckYaBzkqBcrpmcvlCkWkbd9IXHuyUVRQ1cZ6L8LbbdMYrcymEIpRSYYvLZLaggS+fuFi6bKk2b9ms7du367777tcmb6GgdKhzkS6cv/OYnci/1U+YlpWP35kY8lE/SuqkFVDaf/rUKbF9jSID3VkNgReTDxZB2li4f5IHKqWRn3JoJ+GERczUwTMA/aHR2bNnxRYRyhL0LU2b0vjRq6RTznt5/hx3zT+d0uyAW6vZVM1KPzjzzKdG9u8/4HYe1ejIiHjTeMf27eL/xrIt+g1vIz7ghQRvJa1YvkwNK83kY5VS2sLiYpXxBM2Mr/IV4QDAT6U1GIB2o7SP26LG/3BEQeMTNXxW4+c/+7n+7d9+5u3Nl8SZtA8//EAHDuzP38g7d/aMpqzY0c8scO699x4988zTWTn7y7/8K33/+z8QZxXvv+8+bdq0MSvP9FVfX7/bWhNtjUiKDKGMVhixG7xpy0JQiQGo0gM93t4qbwKF3mJuyH/NdXf6Dt5ueftr3Iu2c+fOCWvBwYOHtNdWzj279+jokaNeSF0UCvGyZcu03hYDdgs2bFiv5ctXaNhb0/TJwOBglhN0QiYL5Weez09Z73eQycizm+bOiggnDz907h5vJ+SqTqe0q6aLoHCD76sm/nNKMKc90Lhk/Bro20lbuidtCapgyv1QChmGgsbZKcZ9zTK7AJB5hojI/RJRuWxRduHLJU3MKq77VNII1z0r8st4uEZmoX5kGsoauwJfnPhCLFY+3vWx+K805z1OWPhu8hx1zz33eI6/I89rQ1baWPTW65VswoABXZFTyYpaRFR0/TLa8kcqo0uyGTfkRnhkS7JXvnAWAkff5N2t+fJiIkJZX7H8z655t2adBf7WVa7Ed9Eeyf+j8y6xvbdy5SqNjo56S2Aoby0xMCgDxQHzdZE80RgXdup4zg02oyI8meDzszMkI8U33Oq1ep5Ui5SmLVNYw9544w3xaYM3f/97m2R3ZyWIgeqseZXM/xT99NNP9crvXhH/J/G1117L3+vCYmbp6W2qS2L76Rj/6uLEcQ/othq2+PGWHoyL27DlDD//9gU82KdvesuEcJgxTLCicHuMKz1Z9+S/bOnS3H4sdCdPnNSRw0fEJyIQ+n19DdXcnhErErzCjLUEWg0v4pB+n4gvLECok0FDe0L+S5GFTUqFUlGoKCpIRSHCwrQpUlKRkp+TcvuspHHOBisBL4QwEJlcli9fLpQ0zuFhFey3VaBhvGmTXJe7QhGoge4kVVfLLWWVmAAAEABJREFUbXaQ+6GRJ6eamSO5rsL1t6wUHzhwQPxHgVdeeUV8tBWlBeWNOEoI/4TbYMf3TLl+uK4buqAYooRDGxSlcVuzwH21LR1LPbFiyVy/fp3Ygn/iiW/o0Uce9QS7XP1eTbN1mPvCfZS3PY0KdJ6yQo9L+aFQVsqteIexox5wp45kIlA3yu/JkyezMPv9m2+Kz2v8/Oc/8/bmC5knf//m78XxgKNHjwjlGPo3TafFi0e0du1abd+xXc/aYvbDH/xAf/GjH+nHtqI99eRTuvvuuwXuS5Z4gWNrLAp0n3ky80TGpeVfieeIsL9UROia/0h7o9Bbi8uAFl2IMAYdICxi5jmi8hvZm77DJcxAqMuDhfsqFYVkHFNRuaV8uW51oGQidx9gAe0qaCws9u7Zq2NWzs6dPaeWlf/R0VGxE7DRk9LGjRvdH+u1Zs1qWw6WWkkbVn//QB4DRXI9rgSZxeIHPoHf2yxSCO+ABYtvli2MSgn8657Y6o1Gxl/5CkXMhhx8kz+FadGoN6TgDjsLQKduJ9DNXhGuIyQ7HZj1kMM06zJtLHRKQ9sL3PnAKTo5qrIihSKHlGp7Owi6My4nraSx3Ym/bjlar9VUQV3QHLkFTVLhvjOCrtJ9kwvKPxGhiArskX0z0AmPcOg0aCZ+Pl84vpvW8fIVWQOEOfxgx7/5Dscjg+Cr5PbBLdCkJ0lOd60/5G1nXiyF7IFGEa7F0C0zIokxFBGibmQ2i90PP/woz6k8Y8BYuWqlUNJ48QrrPnMc4cjJbn6XzBSoiFCRilwucUCoczkuInKaiBtzOyX9UR3oSIWF5cxcniH8msAZ6ZNeIF9EZFoVqdrZmYmXQpKj5wHHdCKY+yP87PLlK3Tlv7TO2wIrbUXDmjHQtU658oikiJB/RE8i2HBDl//JF4gyesL+wnkLd3rhgVUkM5VdmAxBy8sMO3fuFMoYFo0PP/hAAJYsmBLmbFrBOOvtC96q279/vxDMhw8dzpPn3r1781mnca+sDx08qPyasYX56BILagtmJkiEOmbzer2uPis0nElpWMDC1FmjNU5G00w+pbNnzlr5mxBtX8w2lVcbRZGI1lJbz/hECa8ur1mzRkODQyKOcpkYhoYG/VwokhWkzuCCDl3IhZggPLcsmFACmVTaFmwlxDRROv2UlVm2dFkRoUCxjQvNUQ5RAHg5YsjWAJQAcKU9helKHZSHkCuMNwAdyUsc0M64SdAMSwQ05MwbNLp4cUx88POL48eFAtVnxWiVlSfq7bOCWqQCTLNgbXtroosv5V4vRISV2r5sPT3h1R/n7zgncYe327ds2Spe3kD5pL3ZErJieU5Pn4FEvVYXfiDMh4SFkah7AoUeqQDXUtACxXDSK3T6fMxtPGhe4Rt8v/vd77yt+XL+xMavf/1r8X854UcUNKyXbDWjzFUKf59Wrlxp6/M9evLJJ/X9731Pf/EXf6Hnn/+eHn/86/lsJ3jyIkGf6VY3vyXTS/kyZm4vvBFhv5GFD/BGhHznVAo71wpOmu9rTU+6nME/+DvQca5YtXN8qTd1mgTd45lV2eb/tscC/AokE4X+Kp2w3miodBzKNXIDHuUNzoOHDom32enTiDDPDOeXndatWWvFbI2WLV2mxSjLlmUoZ0zy0J3xx9jDhYdLt740FsQByoE5hNBpyCGWLzmNQyNCKaUMEblVLkmzQL7CGatYP9zADQ3IRl24syqg4B7Am+Nzwi/jhxK7IBcd09C2LGlaPgP0Gbss0AaIcDoDOAOFxyNAPzZtDSVP00o1cmZs7JImJiZFGW33s3yhQDCO+rzFSf4ZcLnQPJIiwikvv6m/F+jPiMjpI8IZFoB5gt115kBnUU+kvfQpocpKm32ZZ+zm8j1N+tkoUrUDuzeldf3X5maauSzoZdbzHJMEH6dU2F/LC1K5TuQ3c+NHH+3Shx9+KGR6zYruxo23CGPCli1bLL9Wie8EYk1mbpTbAc05N9z0AgiaqXv1omq/k3Zj/rzd3BZaA9xYU1JRqN5ZQEDjws9hYkLLSRtXxm14MAfMLjx45GcuEF4B9M+QH0HUad23WgASCkB1BsCTYXJiOVPOfP0/VBwKJQZXhhAXjSIMRQOrENaU1VaAMhNZoTp3/nze0mD7krN0vBmI4sIhdLa+KuWhT2H8Pv/sc7399tvenjogJmQsLwxyGBoiciYqCwNvm6K41es1K1qDMlpW0Jqqe1KNsILlAXHx4kWdO39OWO0ADq/fcfsdGh1Z4nQN8ZLBvffeKyxadSsLbUaPrucqrZy0s1AqnTelQqko8jNt49/YoDztsZWAMzcRSSiJK7xlwyAbGR3RoqFF6vfk06g3PFid33SdFwO3BxoAiTRuY286+mDf3n3CosngPuOtXsLaVsKKlGydbHgb8lhWjj//7DPtfGenFeML+Qwe5dUbrt/4R2+h1+0P07Xu9vRrqSdWaPvss8+Kz8Ess3Jcd1+BP8D5lOQ2gOOVq4lMF/LUPaBwEWQIr10WZK/aMvvCCy9kKxpWWpQzLLzwF4oxytnY2Fjup3q9LhTzBx7Yoaefelrf//739KMfWUH77neFRZU3UNevX6+hoSHXWXM7BnJ7FDKd2h6vjB1A817uIoeHIsJuJ3n2/T/vBwoUnlzCPM/YoJ8Zr0zeyACUMv6bCl9R5/zZKVtEiWPhstSWWBRpYE1ncdHw4oIJXxScyVl64rR1AkXBSgKKApMUdUVMJ8opr/zj/vTt3spFR5AXcC77I4fa/2XfuU4XGnIN/tECl9P5XiDyyw12c4UsKCzD2D2h/4qUFAF+Fb3pIyyW9GdF86k8Nkozf2llD4io5ADjrWG5MjDQr8FBxlIjL8jccdzXjbwx8OxV/V53Zmcwiv6tbvCtfFf/pfVXT3XtKaBb27QqUrKcAQrTOHkhOqlTp056Z2CvPnj/fWH8OGODw4gNDXysedOmzXkHYMQ7QH2mK/0kI0db8Nc83pCPhS1NqXC/XYbSDCdBRaKdXXJ/RYRCN39FhCJuDm4ei2ssATxJasZgh5F+YSHP+XlkFbpG2/NnSoWga0S4bZoG+/RlXzZWVB3XHWBtVjtGcKGKYqGIHF51eDKjRZAyFIS7vIgQjMSZJLZeG54cmSiJx7oXEdqd/3flZ155TZArCwcGdEQIU3m9Vs+rac45TXp1tma1V9Se6CMiW6j279ufzxhhXSkKmLyqc8DCAKUuM66ZNiJUekCA54YNG3Trtm1WylZr9arVefut0VdXUSRPyP1iIgi3AmUNBSIyZvP8zBtRBUJbLAXHjx/T/n378gdTz3qgFanQiJWyFd7mRIHBaoeVCYVgwEpaX8dqw0SUUsr0mFszA4t2QR8sEfy7kDNnzwprQm/aCdMLE/lZK2qkp/y6+wCFfe26tdq4cWO2ZtGDKDEosuSPSDhWaFpqux/zw3X/QAeDb8rv8zbhlq1bdN9992mLLWsjIyOS+2Q8K9lTartvLHndBzXVG3Vd6aItp0+fEf+F4733P8hvcGJFQznj36W9/9572ZrLSjS369w5wXeF+YPFAxZm/kn6M888Y8vZ8/k7aN/5znf1+BOP6/777tdmC8HVttyyuAB3+pI6c38Y55SKjGdy/8jtU/WjK1854ZWTXCGWlf61wkLF0JYudNPMfSb8Sph2cSDdFWBWVGn6APAS4xTlmoXaWY8HrOko0XzuhTM3bEXXzKNLRpfkNzdZQOHHAovihmxIpn9EKJn+YYBv6B94qG1Z5qgcl4rkfkqK8NgvdWMXxABuLPcN5bp6dTfamGtDpytfSA1dAWjc9gK0NH0RCSap6VrRNlLIk4pwgeTnoihUWO52od+LdAD5k1ISZba8A0F/4Zfcat+0rAvyhd/OgneXH3EXTHSjEVes3Mj2lFvRrCeA6OCnJ+wKXuiEAosSwL+AQnZ99umn4gXB06dOe5FYy/Pg5k2bBHDOfGTxiKBpVqRTkUuHlhksT1E2mraooXiU9J07zrfoy5zYnm4Twd+PVbB/wRwQ/aIbv6oybjz//DlnSo0IRXRhJjXtAXKb3GjfM5FX81GeeTQi5MJ9J4Xpy5wM/9aKuorksHC85oK+9CsxsTNQKDmiqjgilAwR4S0Md6NbWAJuMQ2PcHgHSCeFMAu2OoOuYSHbV6+LwRgRVVmSYEC2Lvv6+m29OZ+VrNElS8SWo6PzigHLU8smd5SLVntKzdaUt+oueevyjFBgllpBg8vGx8dV2KKy2JM92yCFhQJKRts4pBQa8tYm55z46CoriwGv4rZt2ypgkeMaffW8qsN6tmr1Ko14G6XeqCmSFB7xyS71sI3ZNA5l2XJEqXZm9rZCcnuKPHgajXp26xZKyXWT55y3dI8cOSysA5yDYmKSc/W57SMjo1qydGn+n5BMQsuWLdeowxqOq6BPBaugVFNKhSIiA3XTVxEhrpYHYMsWBBQRlJOXf/tb/eH3v9cBbyNTL9t8xJGHAYuiAt1q9Zr6rAzSvsI4oySiNA1YSaRklDgUawRAcl30fduDnjjqvRKYW8wllNwFT5CagVbLKSJ5C3pQ/QODSq4/3EbamQq3NSXhL51ncsr93zStHVZvNFSrN0x/6cSpU9pjxfctW1p/8/LLot0vv/xbvfba63rvgw8t2PaIs4ds/56xMofFBpzhBd6Iuveee/XkN7+p71ox4xzad77zHX39sce0Y/t23bp1m1abH0hbNw+L9rvtpfu92yLKghZN6G+YiSOU2IWBFBEh/ijPw8oTln1lBQvnrGKicq75d7707Oj0FuCqc591w3iOCEVUAA+kkLpQIdx28tJ9FSqKZOTbDm47j9M5YXKfdcHFeBy3PI7H82dnTrlPjh49Js6fVcceDujkiVOWIU3BZwPmi6VLlmmpx8WK5SvtLtOIx8egLZv0CeVGhOsKidt1hSEVSeG6c2BuUamIqEBc5sPSqJroZQb7Ce5AhNMqOk8LO6SwiLBsrNLkZ/J2wFgoIpT/cOeAeK6yTv+CjwlohDKCVXjYIS0gHvzcvZ2M9DjZdXuyS7tzYJUwIpQ6tMEN0yeCsLnAuAvTv60sV8zXWMoo00i51LLySooIJUOEW5pdP6cuVOUUKalIhqIQk1svFKlQcvrSY6o03r6FbFNILi7/RHQeuq54BhPNuhya+yG7ThsRijA4VbePsuvnubeTVWntiXAeI1KlLasyS824crzTyBdOBVWYm1LRw2mYwJMjaZf8HOE0Hbeo1SzD6qrZlcPbVnhbnq/YViYOaPv5jJUyZDjjA0tzafnDgnGFLcvMVxxhWskujOdOFvd10zhk2rg8yixNVz+6iqgghSN9u33tDpR23aO5X+nY/Oww8gE5zu0nqAsugajrgoiocLBrz3XlXShxRFJMg8sXz1ElxzFEhOB3wF43se22tjOflaZPRCiiAns06+qEhwMjwtEzkPycQrnsokh2Q07ArbmXkzo8rh1EWqnKN7+bSnpDUnIqEIiUlHNIClqKmCEAABAASURBVM253IFudQ4nDuC5NKOgOOBGRGbIWmFlw/6cmB/qMSSXj3KH8oC/SElYhvbu3Wtz7ykTIGXBfuHC+Wxpu3RpzMrdOWGKHFq0yIpRQw1P3tnyBQLGCf/Q4FAOB/+IlM+xjCwZ1WA+Z5acr6ZNXpFs9P7+8PAi0VagXi+yn5HZtnmzdGeqc4E+aVIKRYQ722zs+Dwo8vfTSgu3phXPcbfhrE542+bw4UPeWjzqiemCSymtlPSJ+kaNy8qVK6wMrM7nCpiA+q00FR5sQESIPyyHx499YSvQpc74CDObXE9LvMWKQos5tm08XEEO5yOuR44cUdMKDrQkDRa9zz7/XChsCAXoeMFbwE0L4j5buAasnBXuo4gQ7eGMEHkiQmwLYr0sagXda7yUIf+ErnqhEMwL7itTMJfZshCaMi5NK2T4/Si535KFGSDTfGJySvxrsTPnztv6uldv79yp1994Q6+/Drzu7d0/6J2d7+pDb33utXWVNpw9e05YYBF8g/1DWrtmne6+6x499sij4sWAbz/3nJ7zNuxjjz4qFLTbbr1N69auE0prv+lCX4Bgy4KzZb6GH6B1ad6NCEWE6BjioFsFZe4jR9zAbaJQYYZryw4G1woLldjbP71pCFen8I7TfbRbZnDXCDIEOJsPSwM0AXK4E5Re4ExMXMpjl7fVjnjxcvDwEQHHv/jC4+WcJsYnNWjljAULiy6snWtWrxUfqgWWe4Ia9LguUs1Fh/gD19J9AeCHTxyhDKqujIN/IqIKuOy3dEgv+JGkXfDjFW+yOkFv8q4fN+OCx+C799G5lJ81z0WxXSA6nBKwowzqXE5kjoP6OcCPpk++Oz85OP+QjkDK6SUHeUxGy9Wmt9oMzanstrxYbnlcoqxV1hhS5qJE/giXBKQk5DcQkRQdSI6TQroiGCMXS/3yRRnZKjedx4GU0wPwpbM4Yv47nHcuzJ+yNzT80AOuLygnV1Tap1kgX5EhHA7ILjDjr1t+EVJ6TLg4KaegvWU+B1zRti3kTM0LwkiR57ujR4/mBcwhzx9nvAsiC8SRxYu1bMlSoZyt8dY/RwAIy/OG6U//tLzdL19hSK4Qt3Te0sQFHKyIMOCbH0oHZ3Aee/NN3tIcNhty1J/4J1z/HODRodw0oe32V9BWO8twWpdj+cm0MEkk8hl8q/fiGeiG9fopaRrs8d1J1puqE5Qr6Pqvwe1FKuelzNmQ5hZD9Nww91vOflm4A+hYlKkIxHdpxaiuiHlLcerqnvREzMFwnlAoeO2Y/wXJwKU8lA4sQqTBz3beoLc1F9sK1rB1iFV2vVa3gJnSmBU6GBTFbCivwGv5jNHKlau0csVykY9ygSErb4ODg2KFM7sjweRyABfSERMRKlLKeWtWZGgDFhwOqp88WU1A456gGIiDxmN0dFQrV640Diu0ZMmohlxvvdHI+SNCXDBX5ZZZyWDLlLNVHI7fawV2cnJSlAcdqGfXrl0C8Les6HTbgSKGAoZVbLEHeekO45lXuym/0agLBRlLU90CBfxQekszM/vx47ZW4odGS235420ilOAOlhIeQDd55TLyT1VQhwARYYWnzINr7OKlfJ5x39594oPOvLX66iuv5Lc3X3v11Xx+8bPPPrPl8rCwwoI7W2vgPjw8nLcKsKLu2PGA+ATIc1bQnnrqKT3++OPie4LbbmX7e5VG2EKwwpyxsXA1AhVO/s1huPaEGw/Irm768vAOyc31j/6sr6RQRFRtcD+i4I57S5vJ5vixYzp48JDY4gROfHHC/H3J6aV+b4dhzV26dFleGKxds1a8/bts+bJKabYlnMUefB/RKb+qpfM7X1gn6o/o/MfAwg027T3c7ZHACZJ1gTGBIkTfsEhGjjLem57ku27F9+ZL3/JVeBGHXOlCRHKolMv2bwQ+XeG6WvwVsvZEddDpCfkjeKFlpxpkf8d7XQ40t3pWkdU5mT+gN+VFCq8vIi+y+UTViRMn8hEeFtyXLl1SUSTPE0P5xZmVq1ZptZW0JUuXeDdiQEXy4tmKCAofZX7l9Omhhb6kC84IeOim4GrImDLGHRp1F9XkSKlaYBRFUkQQdHW4xmTdgkJhbwWR/X78ku90veXFnAylJ7us5TvCdFLNFqMIPzhdBC7gh+6d6dk2Q9vjMJQvzpEBKBsoFoCjVG80xJms/v4+b2Vus+KzRA1PsgP9A+q3hSgihOLB9idCCwUnuWP4zwtLzehLrXxUW38S4RGR622b8UsAhKnoKoDCxIDCcsV5KSal8+dtIZiYUESo35MQ33ViG6cyWa+whW9x3nak3rYVI5gHOjHgStcbrtNZ/StvBU3aEnFe+/YfEIN33AoUSkjpRiE4SU84qzDgiK1plFNveIvQZaOIYTIHcoEmbUTkNlN/RFi5bWZBUbh/ilQIIYL1Cpq13YfQifxs1fLyBf1IvYCJJqNSgb7cC9rSNs4uffDBB3lL97XXXtOrr77mLc7X8mdGCGeLF+WdfqDthdvBOSbovWnTJvFJDV5eQEnjjc4nn/ymvv71x3T//fcJ3hq2VXXAygD0ID/94c4T5RRW/iMl8Swu0wtHci/hB3Tzl7u9U4jLpezO05+bA09w4BaL7MmTp/JHpA8ePGAl7aAOmzdZUDA+4PsBj9NRL1hYvPBJlHVr1+aFDNazpbYe1Oo1tbytj0U09wvWHQPWA+rJtPnzJlduwlf146HeU3SXUJXb9o4B45x+6NIymZeBiBBu4QUcgJypoPCi0uDxlYrCMiSkLq86j/5TXVCvAx6c+GhedvMPT9cPXVqTE3kDTHnxff78+fxGPsaJM2dO27LmRYxpi9zl/DTfQ+U4xsjoiOeOSraXlu9YO5tYPt2fuS8dRh03gSKozQYKAwi16xvflw9mJ9jocghFMgQg2ZkXcqDmvyIH+9eZoXmRKiUtFUUl5+0SnlKRU17tJ8Tf1VL1xIfkqjPIfn0FV6JjZgAVwbXMBFT1dirvODkMP8BE3rTADdussd4w6FNO0S2nKszjwfO+y8dDlF3SMpny6QysH1h2UFZQiJxEmH5RJLZt3ab7PPEu8Z49349ZuWqlsJYld3DhTkDQXxy7YKVkUun/Zu8/+Os4jrRv+KoeJJIgAWZSosSgYMtRzmFty3t717vv+42f3d+9610/65xtybJkK1iJQUwgABLpzHP9a2YOBpEACEqkvXO6pnN1dXWqrp6ZU4q1fCOedEZSmCOecggn3bJ3l0ge4bwRnQDXCJARIdJBPgMDoQkhAYECTSDu+fm51BaA95i1BNByzIIhzzwhWMoXZQCUx8ByUE6O2OAlDBhYaFzx0duyFyjKopww/dQT4bUqTccaeICOjo2mEDhiNTppawtZZqhwpxDjwQyNCLsIQbwBS71r85n8PFdXqsq8GbW2bU4sthGRfgTgQ9YKXrp0SU+dO6cDFkDJMzB9md9NiG0L1g0hoqiYxlC4akFXaIAyXS8W4do4CAynwQ1foBHtJFpEtIl8qJZv8vEs2k9/9lPxFud7770r+gH9AZ7QDxDQjp84IV5a4R8lvvLlr+ib1py99NJLqU372te/Jl5kOH/+gmgT8pRSTJtSeyfTUEwv/RTeics8KE5TbIf9gC2n5L4KjraH2Aa4O2Bb06Th3gA8hCeCIeQ0Q8MlAbKtj+jq2lUuk7qbjIYiVzICakJc4Xhopj/RDvQpNiwsOO+++25q0N6zJg0//WngfkrfmZ6etlB2Woztp59+WmjQ0Kqh3S5VZazG7nKav12DG+28EA43MRVp3CYRIRuFg4F02L3WELNT6HLuNH2bDqvLahuabDV9yvT2+w5JtwLyZF4S2NNadvWM8TWNIUWJBPlCUxa2w0yICBUD4wmeAyzqWncNPPYGnhfAw8aYze3o2FhuhHEzl4AXXEYrwEM3h0ZjQ0yIPhLhcRSSOtBjfrmCNqrNowR76OtZK1fbPTKd/RtVX+N3GyTv3GArnu8YJ7QD/Ko9PzPP3fbx5q3btzQzcyc35bxgg3aTRwFO+RSIF74Q1pjbIkLLXgty3TBdWZbDjD6ddY/GcEN0QGT4tgq4HLDGhHNoSyCCOkdEJvLdQbGvIHBLXXXswoQIJyrkX0hKjx3Ysq0dXk5vo1LCUBJyLnF7yleAyzwUYP+jZ1pCk0O4gbVU5jNsXUegHqtuNx8BrmSEq9pCsV0c1gGVH1gIcrAmeAaoVFlCuKywC5vywWvv0Aw8uTNpoM1hIkf9y5fs8aMqZoFAiOANvs+/+HmxIx8fH9WBgxM6fvyodyfzqY2ambklPp67tLSoae9MDvrodMzpIixAmH7KYQBRcERkI+IHIkIRDTBI0DaxKN3x4EJY6ADcoxaU2AmdsMBwyupqhKoJa/4Y7AwyBBFwUF5XV2yg66IRTVmULUGfY8ynUWt4GOhzs7Me1DMpEMIDBjw4EcpIM27t4op5DS2VFzXCEdI4Gpybnctn6JaWlnIhQYiDf2g4SlUEHgRgFtNOkJuwxml0bEwT1oKg/UBofuaZZ7y7G9fAvIN26pe2fHVh2G7UiMiFIyLkmiRkWk828IEyO55Sn/fee0+vvfaafvOb34iP9P7gBz8Qb3T+8pe/FC9I3Lh+PbWNEZE0sMjTL84/fV7NW6WfF/8gwBHn//ne/0kh7cXPf158+oV0B3neqarcxuataVj2RoJPOZgw77BGBE1ARChKITgBOt0MUkSC72lrzRWOXgV7bFb9ERvdTmCzGk7ZADwCdYTj7AjAN3vtetgmTJPku3IsR1GUEBc8cNPmZxiWFpfEG2q8tEEfu3L1SmrSsPHznKAidGTqcP69E/8icOnSRSGg8Swa44P+6iSeIjyX0B5Ly6o97qk/fGiEV6m4LcI0IDw4pYrdoTBJBhB04JA1xuE22jmE0wKyvXPQhgsckf2Jfh9RpB4RjlURd0M/HHcbXuyOcLzkEA0v6g9/CKxKJXgDnzLMgV38AH56LqDvDsxTueGaNENU3rRWGvOcwXiPUuTsGliQ6ABchAk6OiimqQXKLnZjh23HqA96jC/6evLM8xh8A/Cvr9IavzOxnnXgrIL3zDPYwEI+FnBbV699mI92XL9xXXymqhqp8oToyXNP6vyF817Djov1j3IXvXYtuy1xR4TnKq+htsFXu50jQoyNYhv+CzuE1cIajyO08XKSNrE2syPCwSGuUEjpTwvnvoC42n5qVsI+yUXJV+OvNXA89R6C+yunIQPzAXACDzmntmkQOHNr4F/jBGnt5qw18NhgjNQWqAllLBHWpHu07q66CapNd1tF6uiQvvEo7nv35gYvzHJRDQJzxgq3dHe2STAhTmGqmAAQJI4ePaap6elkauWFFq3I85/4RH5agwffeSYLmD46LfJECTH5sBAAoz5Owc8zWmikEEaqqmQ57m9ZfneLaPKOWvCKiEzDYo6Ag+CDcHTLuyEWI2wEnlJKDqwnnzwnvr81NYWqelwcF0a4kkYeER5MoYi1IK7wDVBwg4IdAAAQAElEQVRTHviglw4DRERquAhbcYeiY83PzQuhEa3F+x+8753ZTNJqTLn7Il/WwbTNzMzo8pXLKeAhnHE0Cw/gLRoPeHTw4MHMj81CinDzqU99ShwlghPyiumAtsptMATjjwhFGEjodqOdcQKEQgs00/b4GUDwE/r5AC3HtzzD9Lvf/T6fQeN7aP/+7/+u//qv/9Zvf/tbvfX22/miCXkoF7pZ6BEeERy/9KUviX/i+Kd/+p6+93++p+/wt1Rf/KLQBCLYk546VhzrmPaAMAP09Gl10JaGtBsiW0SttSH6wQJMmc2D4dhj7rZceF2qSm5cDZgQvavniJMjG4RmhOur167qg/ff98LTPJ95d35eXFNHjoh+9Nxzz4qPcz5j7fepkyfzWVHagTQNT9vCCNg1rHI+1P1kl/7mrtiiRoxJ5rvaCw7jY3FxITddK96EsLjzghEMqUqVC/yIN30RxmZDeEJz26KEHQa3OEGb6NKxw7z3SUYP2QyynPvk3Y/oLJt5rYWd43TO5EMt2oM5cMlHnqUqOV/zGY6bN5oX6M6eeUIXLl7MZ5mZo0tp1qccIy5352U6pdvC5qNijwt8eIb6J1gQq3uAQAU/+5DpzCvsgRcZc78lzC6b1tOzNg3sxT+OTupUqzwI6REWREDgztugs1jWugkehuHpAQstk/7Fixc0bSGICQiNWkTo6PR0LtL/+q//queefy41LW6jFDrYZYxYSGORRojiL2hOnTplDcsnchE/cmRKDAgam8btFZn5TZ0oqxPQZmZui49zIqQhoEWEUE0jzCA0HD9+XOM+HgQXmiIEFCPqo93ebQbQGUkEXdQRIYZ/eeA5H3AS52T5hueIBQ/SAQhffFfud7/7XT5cT9lM0sRBzx0La7ygcO3qNR3xInrmzBnxuZILFy4IoQfc4EO4g28InCywxCPUEUfZewVorr3Yw8/5u3fzWUPeBkRAe/mVV/L5M/5J4D/+4z8soP0gn0XjhQm+Vn/v3t0UVMet3WMS458VECT5OO13//Ef9b3vfU///M//nC8K8MmXi57waBOETuovt1NEKEoLrkTtAQ2PsO19QGO8YAjbLeDdG8CpjTnDQYCtBzC7yGoybNx969Ri8twjb2Lfvj0jXgq4crnRoPHPIWwWeCgaAYwxwFi9cOGij6IvWVg7p6mp6Wy/qrD4DNRsNjyVMvG6kAdug5YxZj1N3YIDbXZR448uqekKrf4E4Wr8sq2dXOYb81yC08NTjs6wEaoH5u3Ax5ugq6ytQXM2MT6R7cCYII2zOdrluvyIkD3at8v4IsIoY99QJiKjY1O/BjLiEbyZVtYQM8FWnZpo5iAEauY+xhHzIXMxH9m+ZI0z6wnjgTR8AYB4/OCIKEqUj0hVIxpq6q4T7oCufrfFvYMswyTwYeANCadLrNkAZUeEIhqgb7NW0ecTPOewnkWEnMigv6PLApurrfWwJsDs6Mfb6+aErQYWSYOcgcaCuRGkdn9uU6m9aqdpnaJDoz1hkR63yp5GIy/xPKuFwJHaLB+x1hYK+g1ZeUc5Yi3ZAR/nHZs+KgQ2tC18j218fEzgiQiBk3wMkBws3gHdunU7j1E5Qrx1+1YKb4esgUKzx8KEzffQOH6EFjpKMS7yAxGhKB5kYXsLIF9tniz6aBIhECAvtPCM2muvv55vOvJhUDQa0MfzZcvWcqAi59iVukMPLwXwNeu3rYlCyAQP9QL++u474ohx3PxDG8lRLc9CYCPcPPvss/kM0QEfd0ZETuzghzZoAmovAvihGcCdYI+rkC3IQjCwp86wOnmGgDZz+7auWlh84803sz7/5ePNf/+3f8//4/zpj38sPljLN7agEXoPTx4Wz/nxLSHoff6558R/2PKpjf///+9f85toHHd+wUecly5eEoL8mNu5iqKBeVNchzAN4OIIfsVHCCtLKwIIsySSPYw0TjZ0418PGUmibaCrb/LD9V+fFJzrw9b7Mw2IPCnVBmhcn2boJ52B45ZhGA6HuSFwrYNwNRqQXUD6zCfIhW74Au/QJC+4/yOkzc/N6eaNm7lRuWwhjWfRrly9Ktp0wn2JsclCQ/ugyeT5M9rt0KFJhdsCXOClvIH7D9WqPCYjQlxN2R7/prtzS01cWjgNNuLC7sAzimrjpL7QbxQk6UG0KLCjF/6wnaEIg6KhzwQiYNhrV0iOk60O8Ka7rEY5oZliv+Qo4zFzqCs8xK49zzVgLti9vLKcgvXADK6qKo/PxnsCGsiIq42HOa95s7YoIhTSnkH7ca0nwDgjQlFc78Bj6lvbvgcw9JA+7BxVFu9bRCiiAYU0MO8HCMbmq30ijE8+1Q5foU18fLm4sJDPDs/NzvqE4Louf/CBurbgsZzDhw8rIsRYMUpxIsOaxeaZNSWCULlLuK11n4ukQJeMvOuA6NDan9al6bLvxIaqOuu/fWo4L6cjLZDuLgvly+1tP+mAYbw9mZ64Nj/cALIvW3EBn4DiPrPs+R9Iwc7jIdvI7eHs9zVx3xSPWoKOYjPJPQSerIJUIkIR24HWxNundk7Vipm26A7MhAJj6ZQwnKIGqkXDUxh+hSSXI190XLQl5FtxYzgoTURoxSp/GhPhBC3Rsv0RoapUzg4S5QJOGvBTXtew8lWqolK8yLthOebkaBDB6M6dmRQ2oBGh6Pix49ZEHRMaHnarVVW5P9WCnighADzQilAULU7oQlOGHeF0BoULbmHZggRHle+9+24+r4XGaebOHd30cevlK1eS9vGJ8SwHTRM0Li0u6d7dexlGXcAPf849+aS1ZpNCG4eAd8tCEjS5tHwuAmGV402OD6kHmjNoReDjr0oQfCPCE8eSmFCgDbrJDx7CAPgIP6l7+s07wnKxN20ch826DhyVvf3Xv+r3v/99PoP2n9ae8Rwab3X+1prAt956UzevX9fd+buu50Bo0MZHx3TEwtqF8+eFkM430P71+/+if/reP+mbX/+GXvz853T+qad1/NjR/CZXmDjKDTM1d1K2a3c4VOXYKdDQoRJ884BfGybnCN+2AafQdpdxwg/lgFlNGBGKaMCO7C+k2woyu0mEdrSjtY+9m8/3ObAto8trZKwLWVjWBxfJbNMWTk6ShiSHO7gxLT22pJDbufZCvyD61czMHWs+74h2u3L5svjGEwI0GmUWHd6mbgS0S3rmkrVn554UGwWEs8qTJrTl8yMunL4REWKclKgkFzagXbKv2BcWFgSYiFaaCcIMjrUJRayCPTaR4XY0tpRjlHKB5J/DOuPUw6RGle4u7mHaESHqHRFa9qI9kFy2qbFfnivkiyZZA47u/BIet6Lny4H5NbBAgPaMsciYBJpw0gByW5NbYj4Y8xgqVXGYS3ZbyFcTa4eZ1C1gGeWiBF17BLKD9UEgtPbnGgn6Ox5Ce0RILUSEnTsHtRf1pZ8AZkMbukPLZRbP6dCEHRFuyhCb58WlBa0Mlj2WBoYVz5+L4pNNrCU3bt7QLc/lc/NzWacTJ47r4qUL+cjM2SfOSmrqQbsV942BiWQMJY3qXQ53g2o7uiMaXF0u+8C+AZTphJWgaNzYHdROUzt8OzADMqOHtdci111rL9ptDbgO+LtU6SbMjpp+nv29zrWAORA+NPaKq14nQF/yvxRhg6sZCy7fOIxOYT4CClfAMKyDE7uoZCG2vWuMU6uDNRGPqCcCaiWsDpoOslq7ovtd5OynaXAmkwimIw7cMKVUKma6m6FZkxxJMYCdawwoI1pEa2I292QZnuRoSFJUVSUWFMrDTzgPe/LsFA94zvi48M7sHS9ci658aMLHmocPH0m7GUhN56iqxi4tLcRVxg1OdqxMpCueoNO24HjHO6rLXvgQnjiOnJ2dazodGVqAhr+88Ub+awOLI/DuO+/42OmalqzlOG/BhSOlYl7dvn1HS9bErVho7QRKyoJ+FtwLPt7k/zbZseEfOF2pKrlS4kOKL774op56+ikhqCHgIVxGNHylThGhUlVO3oTBR/mKEoJ/w/q6kWg3+aJ8tG/sHqnvhxbAXv/z6+I/Of/j//7f1KD98Ic/FP9J+ue//NlatqsW0ObFLvLAgYOa8nEZzzShnfncZz+rf/n+9/V9A3/99J1vf0ef4++efMR5/PixPMrlbalRL0gRptGj08ZUPBqmocXMacmBf0Dr3ZnVIMm0TV7js8mATW7mwmqoPcV8CYXHrVvIE9jA+IAVbwwW3XfY1NCv+MYWx5g8O4gG7bK1Z1euXLYG4IaFtzmVqnI/sUb69Ck9/4nn9Yw1sBxFT00dybeCR0ZHVZWmr7jIVRr26Apo3mPetdnCXsBWmr47Az66W48x/SbETZv0ofaqNwS3GZvbZY9fBHeEZdjDHNBBRKiUVQgSSIoIbXltE7VlnkchwnTDs12Ssm3yveBL4cFtsuK1hTmY9qsZY95Y4b97766Fs5v58XFOR9hI8xY0c9fpUyd9CnBEbJBHvbmJCNW0udsaQu3F8rhtrDV3p7FRwnAlXZPiY/PAR8806t7ghpAmzFUxwcxhm4HaRAhlrCHMTaxtA/M2+ZoJjM1tHxHZr7PvR1EQ7DABdm9rnDginDQkmw2gv9WrYXDZU/XMqIi8ZXYaKUpRqYp3Jt4Fdo3jWIpJptq9VxMRPtIbM4wqIiz9r1hqX/FuaFkMIjRYHHPyAVk6CYLIoYOHhKDTCTKUHREqALQaJNdB6lFrjw0CIHjyGGlh0busgdhR8X9uaMoQaNhl3c5j1RXnWDURkc+jgYOjSTQYpL3qYyfoQRPGoGehXVi4Jzk97lkLg/LFd+eYLAgvppH8PA/xrI8QP//5z+sb3/i6eHOW57rGxsY0Njom0sm1YCAZhbNGhkWEQs0VEYqIxkOjePDhgU7qyvMV8JLjsT+++kf95Cc/1X/+x3/q3/6f/ydt3uR8+69ve/L60ELmoieqMfEMDdrKM2fP6tIzzyRdX//a1/Sdl74jPlj70ksv6Qtf/KKeM+2nT51KbSHC85jpRiBOuotpMi3QngO7dePfCqD7YQLs2R/8D4YpFKq8GFRV5daVx5b7vIW0hXv3sj8i2COgve8jmbfffktsDNCe3XO/YiHhPwafcNtc9BEzn9jgP2unpqYUUYTAB8hXBCXZkab2QgLdPcCZcQ/51pYT7hMmSQ2YNjsiQhmgh3BRbh92WQT9lHG0FTCeEdRqL+j0+dHRMdH/q6qog1IqFY/3DiJc313S8Ugnh7+bEDjUlri6Q/cm6VaDtkC0mmDHrmwXb8SxB1Y6YOfLN97sM65u3rjhuW5JhycndfrUafGNNGB8fCzXBCkyHkGcdmPDjK1dX/tXp10XPcwQiojG1yMnnevm5K6fN4mbu2eNnJ9WzE8ZDf17bHRUCLOjI5U1xQ1UnssaKLkWR5EiQv97bceBbAVxBGN2afvLaW28YNAkdrnxEA4a8N2T0MBhpaoUnnAQ1/B3gw/kTGjYQASNA+DbHEgP0DEYREjsCwsL+fYkO50r5xHUFAAAEABJREFUPlq8bE0XixOaJ9KOj4/r0MGDQsuDuwMGEQJc00kqrR9QS2gqrPminIHrsugjQPDy7Ngbf/mLeGsOrRnPKSBUrTg9z4k99dS5PD4aGSlmguth1phJQtt17NixXPTYZYxZOGEHxycSJg5MiDDoRTiCNuhCAJywFvCpp54SzwwhoPGBUZ4/ox4IbZ/61AtCa8Uzdgh+5IXmFLZMP7Sbiuz8ETG0CYNAygQ6XlImn2zgg7V/fOUV8S20f/u3f9MP/+u/9ctf/FIvv/wHvfXWW3mUi0COBo2FZtLHm6dPn8kPGSOMfftb39J3v/uSeJvzy1/5ij716U/p+ec/kUcE8AGBecJHwCOjI0kTNKAphHag9m6WMHehhtSHcnfjUMBmQKP1whtanJ5waMHZufF3QJ4MJ0EtrXc73iZTh+8RkfW3szHOxtEnMMzqGPIkDe6L8If+Tb+74yPp27dnxJEM/fP69Rt51JmLitufjcApa8/QvPJCDi+ZoAmgXxWXXXtBGhiyLN8iQqUqKqUS49bkZJ+tTUCCy08bv9NrwxUbQh40oDZ9tctr8IAfaHz7c89aMhzWQDOzdXeX1CbrVzvJ4kack4RJyxwtzdANmIk2jnFa/Ha53aWxsXGNjo1aQBsxz0uGRWB3YITqgwuxoRxbGaPenZTqXev9vaiP3Qlt8KHhx17JMYbkKflpBAB3B01859vMho4I7kqBizmUsXHv3oJmZu54M3rd9ozbqMq5/amnnhYbnsnDhzXi+auUyGfXaIZSShbRrS1yZ2G8UseMWH9LcvO2Psb+hiY79mQyd97a7FlHAvrQxm2wQhGAa2D++r6aAr8hqc6bozrbzr4xhtyEjI2PCZ7AH5KydrA2DVZqeahkloiwbbAdCru3MfeJ3ibn4xcFrw1JuHmTdnfzQgEriojoQUQ4aBWyAUHSgtmuMBKgrle0tLJk38Cd3KjcoUub34FrTNeRI0I0JhABFuU1QBVtQKBACJmbm8+3I3n+hi/7v/322+J1aRYuMiDIIAywUB2yNg03YaMeWFVVkSQhIjRqSZ9OFBHZmTpaln3cyacLEMxu376t2j1qfn5O73/wfgorvNHIcz8INey4GJAIinz0FcFl4sAByTiTRx6w2GjlFr2AjllQ4xkh6DtsIYedxh1PCjwLxsOox44fz4+7woEDBw/oM5/5TGqieDP2woULmpqe9iTfdH5wjY6MuqhIgFeURZ2oG5BkaPVa9k4HOkjLhITQibDLM3W//93v8/tn//Ef/1f/bQHtV7/8lV75w8t6+823dM2awHkf9fKMDfVFaDxl7dgFH2NyxPkP3/xmvsX57W99O59Je+FTn9LFCxdzYjt58oS655+SkiSqbpxqaI+wXVZB9gMRDtshJMId3Vy2+61N2zpwbS0Q4VRYGjhhbUjUBNqBlUF5c4ANaWrnIGgrcDIb5w6pVEW0X/Ek7xB1FOBOXEZSu+/RVvR92qs73rx8+QPR59DQ3rp10wvGokbcn48ePSqEM47Ez6Wgf0ZT1p4RR79wIWkCXsNXhUqpVCpDFEWG244QV1qNM8lraCNmE3A6G2OMVTCCCPtb2CTXfYPMBria5RvNhvRBCBEA7h5kXhO9I7spxXeKcqYeni6E0ARujq89Nw1oIwqwP1Ss4V9xeyyktlLt1SZvfUr+CHpNvI2doWJ/iJ98X4W1Hoc73YjHfYb7Zi+BBptowMFqwiU5TI/YFRGi30WEBmwCzMdkYd6E0mAjaO1VO61NG2gOYzLADofizPZJ3LUiwutRlWCnaNOIhjkR4XZbtmB2WzxTzNhiTamqIv5UnY3OyZMncyyNe6NpZDaRYESNXct9xzffpSYuollbIkLE+mYTXlM8U5hA3zO1AyWnscFS+Kf7XKQZpg9pvTsDtBoRrTuiSAopQRuuiJBNhsNj1oxlKyRWvC6udBvpjPUtDBjbEeF8gS/tCLttmnqbL65v41bGizig40AXn7Yk548IW5uA1oY5sf5WL3POY2SgqhShIKFPUtcooar9yzg7ZZasgnxFD+xMNtd20OmahrCPRDA8wZEYgs14nB1EhJIAq0VLoQNJDjJEAh2FRQotAkeHaA9YnK5cuZw7HsIRPCovNPzLAdolYPLQpDohbWxsVMSDH1B7gXvgQbxorVmD84o4PqW8CO+WfLR0e+a2ZmZm8miV8HsOG7iz8tYpeNFkICiCC+0ZaRDeoItJgqKSBa47NgIZ+CJCKysrqTLna9YIYdACfefOPWkt1POiHgh0U0emckfHgoubsDEvyhEB+iGfoIGAXDiY/FwgZTSDDN2mNDIyIgS4FQ+6W7duiU+I/PZ3vxXPnfEdNP5R4Je/+qX+9OqrPkJ7V2hoEOY4ClhaWswJBrounD8vPqT7jW98Q9/7P/9HfGoD92c++xnxcdRT+fHg6TzmHLd2cMSCcilV0mokNrX7jcF8sQOyE9oa2Y0rFHY9TEPx4Id3m4Iju3ATbQPNBocrCQdD58/A3q2J66fr3MMcTkK7r7gvrLhN6FtuNuPwZO6+icYWQINMe7GAvPfeu0JQu+Ujd9IemjzkI5lT4lMzLCi8ZYv2ctpC/WFvBiasXa48vpTcdIGme1gnwuhHhohQRDiZQYC2uTo8rhHO9SnJ3gfw9f241+e5j3+VZinCCGy07tokqE0BkfeDNmlabVpbXbmNTaQDzUPX3J7aC/xSasaXfBy9ku244n4ySMFrZGRUIx5zEZE0R2xiK4ynwZaOxpuhOIGaCBq7BWghyOicjhTpsxsbqO0GGjf3RxUiTH/t+lvgtZVkdnZ6tr31Upo3Ntky/SzGrvDaUnI1q3PRo60AwSWj4ETh6rVr+vOfX9dbb77p+X7Bm8tDYh7jNIMNUOUxxFzaPR5C/q4d1F6UlU7jTNu3iFBEUQS2A3qm3kBtG+m0ziCF7n+RZpjennVuhxhNDAGE+OSQBjS8kn++2bgP0yYNkKCqikqpcK4GNr68RxjrOsiI9gZLEq/9uG1tbXoJwqm2gqyC4zvj4jvn34yddXfFioG5RLapHLzMPm1e0Rfpw4WIXYNLsNlxtsoTWmUJkc6fA8ICFAsUO5vrN27kW5AsVAhVCGwIPCMePAhk+R+dPmI8bo3UlBeoyclJH3seEKrXykJcKcX1a6iJWLUjQsQzwX744TWhLUMzxmcNWEDNAy1aE7Zwb9ET8vJwkMsXR5D868KF8xdUlSIENMphgcS+Z6EOQGALhXOsGoSlCWveELrQTmGfPHEyP7Hx/PPPp82iy2crqAv4oJN8NBaAH4zQOXCrYcM7ADeLPvXCHREiD+l5/o1/DPj1r3+tn/zkJ/rP//xP8R20n//s5+IlCTSV8AC+LywsesDWKdwxWX3yE5/U1772dSGc8aHab337W/qWjzu/8OKL4i1UvsXFUfARC5ccs41ZoITmqioUnbigz45msJtu3ExYHTT+TP4Qbm7Rtsy9IjcGZ63XtaiD9mgiLJR5wma3umRhWMYcJbLfIfDPcMTp/s+G4L333s9+Nhis5O4efnNEfv7pp0V/nLZGDeEMvsNHhDzGEsfttbjafmgPbCBkf8AI9wfRfbE0/adNZt6F+dX6Hq5FFTtwe60pzMwceHM0sHBtp4rpKp4TSlWpVFWOPfzhTB3Y2ZguALsJ2ebOKPHQcQpIsaWm+u5DFKxH6do9LU3tNsvn2u6wfk5pBNwBO1uDDxQDtxNjbcUbI8YHCxzryl//+raY+1YsbDMXX7zUnAgc9lrC/JyaNHAZCW3J2sOcSltHhCIakEJbX7UiiO+AlF0Y7r0D4wJg3O8dS5ezTgf4Bu7THSz7RGbJGxIiJ7wBP+hTnwjqQsjfH9Bf4VEHD5MD2SLue6z19NGIZswvLi7olk/+OPF77bU/5cfmy84ISZRrk7ZtScXWRjS+rqID76rm5mbFcRzCGEIZ337iiBMt2i0f8zCwSM/RH1omVNLHj58QggQaJwQbhDc6EkICg6nyZFlVJQcJeaEDW6YrIlQ8qZJ22SpePgZ629oKOmQ4vCqV6razOqkq46LsAwcO5q6Lo1XCDh46JIQ0ykOLBL6ISCEHt+zWugsh7eKFC3m8iWaN/KSFHupAPDQwUAiDZtzLTDKeUGgwYOAGJE62+0UQBlAvBFsmIj5I+98//KH+6wc/0H/913+lNg2hDT6Thueg5ubmUlCgnhxx8p2tr3/96/mB2u++9JK+6aNOvoPGW6k8K3fuyXM6cuRwCsa0PjQO3JbwLZcV8znpItKLXEcm3g4cnEmJS8gMD+nmQm2yyAcpIRTSJu26IYjCdP+r9iKSnwrwJgVtLkf8H17/MLXHM7MzRhDm8xGdPXsmNZcXL10SL6ug5TwwccD1qbXiyZT2pv8C9JVsC+fGmGJbJggm25VMT/sjvpkEE9wUfx93Q/PW9G0e34ViG3hQVrYTDfb2QGwm7dOWAetua+JDHE90wFgeHxvTqDehLOiMVYTmdRj22buGoAa3K0PosPpDxjfRe70nzr1m3kE+k52pOhvPZmUS3wfSbQ11voS2cG9Bt3yq8P77H4jHWK5/+KGz1OK537NnzwpNGht/xlWpqlwjKINhM1IqC9+jYm1QlKYPRzj/qsHbpzXdThLh22qyTVyZcpPwXQQZhc0WGe5X/mbZai8twMB2czrDelRVRaUUsUZtluuRCYMZ62FL4rqEJGjdrZXDhuD1QPz6sH3w01J9MPPd12iH2oqjJfffm3r9tdfy01mvvvonvfrHP+rK5Sse5kXIRWVrGqDYwMNuEW7EUOVOXpWwNqrOoz60TCwgNC5CDYs6fjQ4N2/czILefeddD5538yOvV65cScGNfMWdYmxsXId9pINgxiKFJgFhAiFnzJMiAtr4+JgiIkEhlz0QkyT5R0fHxIUw+Nabb+VD2F0DdLQgDAKETx6e1AHvHtDOjRk/NIOHXRZC4djYqBl2KyVZvjXGCwdM0NDB82iUi1ZudGxM5MeP8BQRimgAnEeOHMkjTo5t8SukCPg2cPvUnhiq5CV5wQFfR0dGHT6S4RGRi0SEM0qCBgDeIvTyf5y8JIAG7QcW0vg/Tj5UixaNHeX83XlRZ/CimYG3n/zEJ/QNBLR/+if98/f+KV8S+MpXvqz8jtuzz4qXHfIDqQcPanx0PGmBZwMLHINWuIXWVaAdDBnnfuJZj/qsARCY/m2N6xgRyZ+IPdggp2zsFsxkNdAFbLQjmrKIsRPLNNhqPfSLqlTmw6j5P+b2GFFViqooKk4TTlpFlf5Ra4/HR8fyWRxeoli01pbPyyBMN8ebl7Pf352/q8o4jxw+olOnTor+fvT4UU1NT3mjMKkJ981i/Ebd0G/ee/iJsooDC+UmFIXTNX4ndZxZoChFlceovTZ1ssCOoenahojOjT1MsKWjwUUZQDarmzxpa+3ivNCzU4gIRfRAYQwyv0cUEZBov5H73pgmXor8yfWPsNtCW9RFhdB0q2EIa5ChcpW44zsAABAASURBVLqqVALC7qTZSaIHxXiGoPBP6yCcv2g0hbTiONKEyFMZJxDhsBYyBW6n1LrLnHTd8i7PBkNYl0yk8E2gSHfIF/yoCbLbAS7DVZZsr4IkR+0dnLnFV6thJX1k4IZPMFGU2Qcn27kxHrlfmwlG7hJscK94w8o848AkHYTJV/sG3sjyseziQMZaB+CZnbmjDyygMf9f/uB9LfvUhO8+nvCGnzntpO2jPpk57M03QrfJV+05i7xh3LjrlYEi8ElRinBRV2z1rpoYxyvBsRG9WJy14FVEE05VqQ9hNZvdITTpaifYCYC5gya9fTQA9KjY4/KitR0moJayjraHfd7u4rjGHyqmk/kGqFp3dPFOG2HfPoLApV1e0OEs0YF5FoAb0rOE+iCH9cFcdkhz74en222hHqzB43D8XXxtPyCPVqCuVyyDLBuWNPCJSJihdAnSYLuawt3AiikfqKpCY6MjlhtGPcdV5r10d35O9NlXX/2jfvHzn+k3v/6V3nrjDS25Dx+dmtLZM6fFyRcvIT7nNfri+YsqxraNqc0QCYJMgYkbaACzTNGyd/0IXnxTiJ0Nmhy0BwgMAJo0djsIbysecAgcCEVoDhDQTpw8mRIjz+LgR8hB+4SAw2I54srhrqrKlS2mIcSvVEVd3LK1Z7etMqQ8BBnKka86abTDhjQDlx8RKu7UHMUSRtomXaSGY3x8XAg51AOcCJc8oA9e6OBYFK0gaTjORKiUL3CYMPUBGjvIcElR3AVMF5MSdFAvFgD4Il/g6YDyHCReYICHfPftF7/4hf77v/97+B20X7lx//znP+v9Dz5IbQ1tQddE+GSy+uQnPyk+VPvSd74jPq/xDz7e/LqPPF/83Of1iU88r+ZYdlrUG1oiQu7dJjcMLr02rDMmnyR0BYNLc0BH8ybJE986FA/Fu75s/B3srMBok3V267VFe624n9VM8lnfgetl7Db0K/oR//967eo1sbN/+6239Ne339YVtwt9ZWRk1Eec0zp2/JjOeACy0z/KR4K9gExYgzZm4b/hP2gHngSW1ZXlEPfZGEJEKAKQbUkhJ8mbHTamj35m17bGpDueex8ctK3pp62zaEreL8iijSwiZJPeOu/9W9jTQCjS3dztTH9je/7EkbDixXjguWqwPFC9YozmkRIyeoc353PKiGhKcX6PZrsj24bQkOxvYOggUBsvsG0GG1MqUbmRbZNDw2sNajwJTkPl9wxGn3h6tp3G6vuDmQ4tWOBdM5FQM0IAh5qvtYU55hQvNBp4MWTs8QjI2OiYeSAx1vgLqDf/8ob4J5Ub1294M1XlhvOpp57OFwemvGE+4s05c2E3v1ECY7n24ovbTSkAd0cF9QwVSabWw1ybXLXjaod3YKcaPF0ItjE2FtEGPD1wPbv679g2Fvpt7XmIetCvV9yvWcuWba94jlr2OrdCf3ca0pHelMi1yc0kKICIUFkHEZFpQqsX7v2GVew7c2X5Zl3XpZtcDtgh4/J7ciDJjDvPB99aMP+afDXt5nLNKpUSlksqg5Hb0CbLy4vWki0LealCThkpGhmpxDU/P2/F1V/1x1de1u9/+1v97ne/1Ws+5uRxrbHRkdT+Pvfsc+LTXS988hN52sI/F/FN02PTRzV58JCFvXEVkN0Pag+iZe+AFn2myoBBiLjlo8xbPmac9VEb3yjjI6sIZxy9yRVgoDBg0PAcO3Y8NU7Hjtu2GwFt2hIk8RPWKiC0RDBgWbBW3M9qo4is/LI7ovA5XlymZWC4det2au3QKr333nvi8xzgigBPbYZWCjOVBRWICME0BC8WUpgPrRGRLy+gOUONfssqddTmfFusqiohCJEfIW7ggfDcc8/r/PnzQrgkPsKVha4dAuVmnZytdp6IEEIw2jPoQjODYIiG7+eWun/0ox+JFwV+9rOf6eWXX3ajv5PPOvHGaUSkwHXs2LF8zuzFz78ohDM+Ust30HhJIDVozzxjaf2MBYepTF9KJWfNcmtPYHV2RBPzAAYcHbgBExP1q82z2mVk2D6Uk4g3uxl33cJm0bsNq6qiUlWCbtqf/kUf4YPC9KFr166KI+dcON74i4W197XI98/cn+nf9KEnn3hSqUU7ejT/xWHUi07lAYzAvlt6tk/vzjRMEJA89D1WDjqMCXYzcjfswbQ4Qs0PZgw8X2Tf8GRLNOCG3THyBlPsOP2+J2wI3ne0HwvCTerC/McYo43Cc3YpRdjQx2eQmHsZa2+88WaOudm5WY0fPGAt9SnxrCef3mATdIjTAZ/IjFgTWjF2QbALCPeZYfIIyRARtlZBW1xUKyIkG7VXz9mGPJhFGQkeIPAKvgGUWarKwgNQUusfURQR4pel4r4vSBHOAciXbQdoCPr7ueBvH/o1N/vtzZbw9FKr9vyikJBjqqpocXEpT+refvuvFspe1x99rIly5eaNGwIniqtj3rTzEhnfUwUuXDifa/SRI5O5Rlduz2L+D7x+MjaWEcYtCxWXvK25t7Agnr3h2BFtE8/f3Lx5I/8aib9TQtDwPJi7HJ7RQvN04vhJC2gnUqsAYVPTU0KzxoA6eOhgEhTBwlILghBgIGql3R0QBl4EGIQs4iGScP5fkwF85crlXCTR6pGXI0uERBhH2ogQCyN5gOJJQA4DXz7wPTOTx1QM7lKVdF/xkS24zj7xhDhCREvFhMDD388886w+Ya3Vpz/9KR09esyakJWkvaby2uHlRiUl9Vz2roj63ULwfPdd0aD8vdPPLKQhnP34xz+2ivQ34ntwCKR8Mw3hEXoRCPivUKTxr3z5yymk8YLA1772NQ2fQTt3TrwkgFCMcElncvXFAKeO0ODeo458OhJ16aCLgOQ+QP/W0HbiXoIM8c2mKYrevhn08vTLw92L2tIJ/i0j9xDBZ034781Zb0jQutL30aJdu3Ytj95v3LyZn3QI96tJH+vDa4Sz06dOW3N8Ivs/fX7MmtviNBFNf2dww+OGGXsgbIssHZ86e4tkewuGuethb5g2zZXdwQyhD3b9juI2TbybQDOjlEoIyVVVqbgdmBMiHCFgh8hICuww+b4mc7nZX9YgNXccnrxaE757T/Le6BrbjhYFfjdJ63u4VlWKxq1ppn2WvSgxR3NCw9/gcdyJnzhOYU6eOpnzGp+0OXX6lI5MHUnNQ7g9mdegm7RVNbJ7ooMsqzzAlzwAqaHpnxk6vDVhmVFyvwr5F2quzm58D3wHXUQ0/dg8q0qV625ViktVgnxRAydTRNjXGFyh9T85pIOwwyA5zLbzRrpW73KY/t4umNmrs7tB+gq898Zg2ev47NydXBPeeuttC2iv6Q0fa7JO0B/HvYGYtvxzyv2WryvwIiPyxLlzT4nTFjb2h6w9GxkdlUJeUxa1uLQstMqUhezSh4KHj9ste6Cwm5m/e1e3fMyIIHTtw2viwc3bFioQLiCg8sSHAHDw0AGNjY8qImyPCUENQQI4cuSwJicP6oCPfBiIQHGnonNHmCopBR7KpHxwEu9gIajdspYLbRfaM3ZWCFikRYOXA9nHToTfsoaP/AxkFsxxL44h/1xGGBnlAeA/6COoo9PTmjBNPFsEUxH8KI/XuEkDAxGEeOCe577OWejBD1zizaInzqbgOTbW1Js8VakoMcFFph2b3FmoaQSOZG/cuJ7q/JdfeUW/+MXPhZD2i1/+Ur/9zW/0+9/9Phv8QwsGTFRhpEcOHxafAvn0pz6lL33xi/raV7+mb3/72/r6N76hr371q/rMZz+rCxcu5I7zkOs55smvm2iQ0qvkhzG589XWdgEIazU9YgguKOO9PHjH0MQ5bI+myW+EbX78AAIjNjF9gJ6ENv2OLVfLRq7iEDo8/fBSIie6qiqq3IcjiPWSZ34MvHtZ8sbk3vxdoUGbcf+n3zPorl25mt+mu+0+yadPRkZGNXloUjzIzPOW7JJ4uYQBeciC22j2jZK0MF4GPtahvvRTaEi3NyYu2U0EB7TrK7T66zK71Yyv8z0cO4wWsLVnQ42HXc4e3MkLO+CNgxrcONow4rvATNOFk6aJMEdkMHU2uOwRV0QoooEStEvjDveHiNZ9P9uInNJ3iXakXSna2dzVzHnTk5H7dKu9q6aciDDGSPp9s9smz4Zs09qhDCbZKoTDNoJTqrsgtwFq0UCfr7hdMZfwYHWLCMmGuix7YZMveMd6w1gIl8DYYyN6yxugD69e0wfvfZBrzrLXo1GPNQQy5nbGGhsivpU2dWRKY6NjcnatGC/4jVqlFEMoIvDuCeBLIjYK+GAOUEzCZgiJJ32o+SnLtjtIzQ3A3cF6fxe+A9u4SwdZV/dn2xEl6YN2oMHULwd3B03snu8uXx8jRISLN2gdEL5FGDwbsXA14qPHMK9y/q/gXaiYf6WqUkCiz9E/1V7MF6POg1xRqpInfnfuzOQnl5BN/vSn11LR8v5776cCq/ZaUnmjcMhKqaNHp/PlsSd8ynLOwhmKnxTOLBchP/A8ZUS43BWtDJazHzPuKRN6FSbCEOmw24aRWjgWvNN+RR0tDgsT3xJDszA3N58TFFqCw5OT1ixNW3NwVMeOTeuIhbIDByZE4RM+Bpp0PPbo6GgyIcIMMUFSCCbkoEq/Uihb8PHRwBUsMMwAE3EjQKHp4tksFsybHsgILtCZWo4PPxRaPrQeiwuLIh+ajEkLNbjlK8JletJbXFy0T3nkeczHUjw3x8Ia4Xgv0tAaERoxzbyB8exzz6bgM22JuFSVSokU0NDe0eAwj0atPSoqH23RkBHhweJh6zAKgwaA+i5YCEDYRMhEQPzDy3/Qb37zW/3qV7/Sz372U/3yF7+w/zd6zQ3/vo91qdOKF/jxsXE9ceasPuHj189+5rP68pe+pH/45j/ope+8pO9YUMPP3z2xy5yens42qKqiiDDNRUlrSCasATuZgBtwkFueOgzj7XeovXa09bDHuRo/a0Tjd9COjPM5Qy1tktq8clzSgt0COTKxy6e8DgijKtibQxeLHcpfKSrmRZT0OVu04Fq6oNr9jsFB/6BfwXeE91s+5r9ptfXN69d1xxrYJfefEbczO6Cj00fz+ZjT3tWfPXsmByO8P+BjmMp9xQV48C0LvOCn/akp4cDA7eqiPZ5WPB6W5WqaGGJ2B9TEldQagIcg18O7stwWfd/dBu3Kgi9rANoB16PQblmAUzisNqMSHGeny3Gg3Q3zcDuoM5nPns6201iclPtqWqJ3A0Yj+B2+MWfVnluSBPuTNvcn7eM1YMNkAKXZYSsMfdPUJUO5dWB6tAU0eNRe5AfstUUdzKT04K5dNnZTRwfvytTu44OEPo46kUFonQvfrDXXH3qcXfngcr6chsDGeBvzZvOwNz6nralGE8FjBRx3MtdSNeZHcGU7mO/UK6GEGO+KkGy05wvsalCYNzlQ6XgdaN3lcBsHhiIMMthW2txl1kYP7Hcc992CsUgtbnUXNNqdCz3zXgvKxFJErAGHSArt5Qrn+7gBusM3V0tEG5E0AAAQAElEQVR9cFD6lZH2tXaTJlS8PsIjN0SzNjjC3Vwrbjz66cjoiOhj9L+ISBkFuQg5hE9lsUbzDb93fBqGQuke8ovngYmJ8XzU6PjxY6K/8smYp55+2qcsJ4Xg1sgYyvGA7MDJ1sBlApRL8zHe6ddsZIb0q71cj8hA5b1QOAvW3Nys+LPb4gbnaPOoBZzjx46J5854RoqdDgQcOHAgK1ZZkhzxDohKQlSpKnFBBHYfOoGN/9OjLI74ON+9bc0dhFIRFr1wpnsWclg8azMD3COWjNmB8dwQtC7cu2fCI2kgjnwIimMWuhhqgBN4nNllxkAvuzPqMHXkiAXO4+KzFXxb7PyFC41a0vVE6OO/Mak/9EIr9sB0dMzFDa0AOzviTbKYi3AjQNLICGhvWQv4ijVov/r1ry2c/Uz5LNoP/1/95Cc/Fs+noe5HIEVogH9TU1Piq/UvvPCCeHvzG9/8hr79rW/l5zZ4eYDvwqFlO3bsuCYPT6ZQJncsaKrd81zVJKV/C3sA6EvbfgzuEL8knaB00Hab4aFTOXmT7gHv4M9yTFTjdtFZwAMi7mWnT1TuNwxQUA8sLLERuHfPGjT385mZO/mXW2xQbty4mc8EznkBIQ3tP2Et7BHv4o+b16dPnxY7+xMnT2jyyGHxeZfEXZWmj9E/DFknF2bjmrlO0IMHe1MgEtg0ck+B7g7ar3bSR3UlC7gB7pOefyKKS283QuZm0088nu12xI6MMQnYUeL7JTJj9w3X/cr6iOPh6toiaYe1IbvxDTwXMd4G7ZjIvKFcsBhjc1YC3Lx+w1rra9ZK3MmFkbn7+PETORc/9dQ5cdR5yCcFzO+sD5xMbKQzMfdu6+hmx5f9hfCdgnJM+y53HmGvz+nANYa+uRrgiq561rmI62Bd1P28w2w47pe4iQ8qEI17zb0f5n6tITSpIpygMRklu9dAk+yh33kJdiM0xW4abjppqybF2jvr9cK9hdwoy5UJzzHM16wTbvCUe+ibN70WoC3jjeO3vX6/++47Yi2/4U08J4ylVEKGOHv2rC5dvCgemQI46pyamrZMMqHUnIkrFAHgfkAItbiKTENlDc2YODKc8iI1bU3C1PS0pqaO6LAFHIS3sbFREkoKRQDFA3DFdeXh/uK4opC7t3vvmoHqMExE5BuY77//vvjyPp+lQGpFel1aXErho5iJy9Z65U5raSlx5oB1WDLTR1IwfsICI0LYlAUcaKssKJaqopg1EBH5ECCCJwLbwYOHEue4j03xA+eefDI1JeCjAVmwAYQv6jHw5EM4APKISFpxI2hBF8IlghcC2h9ffVW/9NEmH61FQPufH/1IP/vpT/WHP/whH5ZF4ET4pF7HLSSiJqXBv+hjzq985Sv6xje+mR+r5ftoPIt23gIlAgPCJHmgB0GS56ugsW4nxY6+zoa+zSDcShG+G+xcTRJ2OiwcGBH22KTlG35bDnksDIN2YL7Ap3veBc3Pz/mYc0781dPt/FDtTXHcDNyZvZN9mD7Brp4+dezosdwdIaCxSRm3trOqimr3BXDSPwD6Yi4m3uXDGMplUaENOiC8A+I798OzgxZ8eOj3CTNUJqqWKZ42cmk18Srub6WEcKu9Or42idrA+1mgAO6XbqfxxtUlbcnuvP9r9zgQEaq8mafNmOtmrKlm0ePU5IMP3heP2vDozYF8aeC0Lly8oKfPP23FwDExD8NmjkmXl5dSE8dYHjDGtmQ6EfsDvN2Xr0pmRwOndndBvHMw/m1p2K/xPACANsJ3m92gCQ+iCN8NdjprnVZ6fXOM/e3d/lKK08hhkuwHIhzfgj6qK5qCalsbwHEbwtp0tjY19B/Wyw4WLXOwFtz0ico1n9jxnTO+CPHW22/p/fff082bN4Qsgsxw7ty5/PTViy++qM9/7nN69rnnhOxwsD1ZoX+ivMG2BOTyw2wD7NxvE1LhKBDh4ej0tHhWanx8LKVEtBOFhnKhdMDag6YBk2U3CxYLV+3FEWHCydxBYSWutbDooyUGKs+lMXB5To7jQp4XwqajUOEFH3EiAHW5YTCDHqhK0XRf63f8uI9lj1jteMiS7XgyqcuHXXu0gBPaGjWnBB3QTXmlKinARQlL3isZR32Ip07F5UXEUEBbWRk4zVL7pul10cC8EMDnNhDQeEngR//zP8KPZo26dsInExF85m0QNGhf/vKXU3P2j//4XfFG5z/8wz+IZ9Oef/ZZPXH2CXG8PDIymnWKrIySt9BFnQAH2Kzld5eWLDnnpMO3jLCN6WVhp6IuzjZ+olehTjSr/g5BP6Tn7jkzY956gW4TF9ObE+t0E+bKuJLGX2NRrh32dsZNoYgwEEIc4LTGieBEu9G+vChAH+IfNDhCv/7hdWHfvn0rNw0rK8uizSd8jE9/P+F+xI7pxMmTOurNysFDB7PNXZJkIS1cXMi/MGDvApzUuW3C0Hpq2zsFOW0fAr/p6Ic1bm1yRYY193Rue0Mh0UEmrH1vocOBHdBgCEevNYSsh9UUico3xmXt+YOu0bSyA9tkYbylVJLriHs9yBeptwJHi7y+iatJh6Yu8FKkZGft247BtJCpdj9jfDD2cCuv2ndqYUvSx3Hv2ixtE+DquXbaAoglLhwf4uK+CjEMJ249RDjesFp/p4Av5uyyxxUnNDwCwikDWomrV680Ggpr1NBwyNgnDkzoqaeesobiko5508qGKCLE+O2EtBXPtRwP1W0/0aYXvO8iGnfYS2vL9Njp0rg/AIBwfXYXVVPntJtIe3P6Ys2sTTMCQhMjuWrNDVx7BZFRqxeNnXU0Edvaq1nSBZqtIBM0t6yP576sVHpcTtpwlv6+d2hK2HhnbA2hjYbUrDoOA7yMCEUURUSbqrFMYXLCEZLjS1WJuaQ23bRLeJ2nb7J54G//sN97931vIK7llyDGrch54okn9KlPf1pf/NKXcj3+5AufHCp0KC3Xl/m7QskEbwirSlExVJXtAEJb/RRbxWweLl9NjBRqrjJhQsesReBYruIYyYVHNNE0S0SoOIxKY9srOfvADcpCOTBDOMeFMUBEKCLUv1Anol2CYYSP+fiyMkNhwM2bN3MhvXnzllhUEeCAxaVFDSwMkmbFWjaEmClr/MiHuvyQJdwj9p85c1osuhxVgXs9gCMiRD75wp+C2dKyeV6rKpVD3RFdDxzEUydsBEien0OD9s47f7V28LUUyH7845/kpzZ+8IMf5HEnAhr/pkBaeEDjo9lDg8YLC2jLeDngH//xH/OfBb7zne+I/+n8xCc+qTOnz2jamk2OY0MhtDi1eQst4MJOcI+McIoOnLYYiAvfVsewE7b5HZwmnC4iZAujpmfb67AIwptpTnb3B40xJY+gY8dg5PSbBCNYk89xRqi84DfgMGgHMs5h1B8YePIjLCJMWnE/bGz6A2245D6y4CPyeQ8inru8ceO6rly9mhq0W9bIzvv4hc9xmIzMe3hyUmfOnNX5p8/raS8ap0+e0uFDk+Ir56HmCvlHefZGNO6m34dxQEMD4QnA0doKFJL6kU6ffuzdgHFEhLNuDupdYXdEtGmVtm+635W87yUKu/tgb2scaiMDPO1DRAg+dSBfA/fDDmhP2o3dKAsy/cJJGmN8OAirPC8U46KMtByHjR8Y9k+Hb+YmjYq7eBvf+N2/jaRJ74iyC3A+Of3ABELfsueiRphwDzcD3F0d8/EY1yKrtzM7mrSmOUwuUBwS64Cw4jpHmyb7hitZ7GecVKU4h8S37Rh7aK4Rzvg22tUrV8Q3Md+zloLHDcJpmQfZqD7f+/YjfWTZAh79AUGNPhERIn0DdkdICVp3uQKeMzSEJtqpM3lza8JwRxDT+vdgRYTRNEB2t7qLDpy2bdypVixg2iX67jIvQeBvk5AwIoY4InbvVoBlHdAwW0HyZm36MJII37eBLgfz7sBrr5ud6XcVwLsh0O2xi7DkX1dQZ0fjMCZKSMgQhwd0GwiEJoD+SR/qQ4THuOlY9vjk5TCUQsgbt27dzsdf+BvAmZk7mvWpypLX/uPeqF+6dFEvvPApccqV/zBz6pRSc+Z+SxpOspi3OtmH405kl1HkpChu8loc14eJZWxgbwfOIZO5CzA2my4DTnC4uJ0bJi0GGjaMoxJVqwIHC0zE7gOMQ0vWhZWqaHRszBqrRaFx43j0L3/5c7pHzAw6PkxaXl4WbgQgBMoJa0UmDx8WghthCHHT1ooQTmW0wysizINI3ODvgDohIDIB8RbIK6+8LDRnfAcN4Qz7t7/9bb7FidaGtNDB0TFvMqGp4dk4BLRvfPOb4lto//Iv/6Lvfve74tiTONSpCJzUp3YvTHBH0zZXOA6w9QCmzWpErr5sZQCDJB1dQHoe7o2iOlhfUkSI/hHhAegFf8WTHzQOBivehS9pcWEhtZyotD9Ee3bjhm5ZtT3jo5e7FtxS4DVfGVi0C/zmGYNLl57R8ZMn8vifdgZ0v4uCAaeDXlu7N/2MffcOMLVF7yDlgySBqMj+EEYD2NrUZF91m9SbABky3rzHZjPH+O0DPI8SOe6wI0tV76LGQC/oQZ3xoAi6/Karw4UNENXZuPcbEnfedo7ZZLoJvJg4y3q3g8DWgb0bDZFtPtqLBZL2HrjNme8W7i2IcXbLGyIeK7h65bLee/c9j8FbKqXKT248+8yz+sxnP6MXPvmCeB6Nebqbz1k7NhaqDT1B214QSAJsAHcHm/kJ2y2AjzzYPXAQ/Zsp285exDonCdwQaa2Leuhe2jALgcIWEO4ybGc36rizlA8nVUu1Unj0xp35hM13goX9tC0fLPp4c3ZuzoLYrG7dvqXL7o/vvvuulSuv5yc2PvjgAyuCblvorPX000/p09ag9dfh4vmIwQLLIiL7YVM2HFiFndQynGg7cPQDmtCeBLaBpe+sZBRVrYDlvqmISNC6CyGslF5R5khxWtiB9urVV1+1sHY1P37L81oHrD1DCCMPEi9h2AhHwJiFPeIJw44INTStK3gLbzcRsZig/UNA4/k6nq3jGTSeP/vhD3+on/z0p/kW51tvvZUPps/Pz2f9OOJk54gKlW+zvfj5z4tvoL300kv6/ve/r+9973v5ZifaNZ5B41moQ9buwAfK7gCebUHiQwl266gDmWduhizHm8RVu4QEOD4DP+IbbV4V95WQcpBai4b27DbPn12/mcebaGMR0NgI0Ca87FGqSlPT06JNnn7qafFczBNPnE3hvirFwt6yagt/HrmijFB8JDVjwm747LvNR1LofQppas49tONmhnZD13c7OydUzweLiwtasLazgQXvPFeMG/wG96dSFQFVqaTAhMLhvmt4Gf/Q/Ug5IAxKI6kKVyAh8m5fBu/rjbkRhC7CFuXb+qhMNAVFhFa8OKKxmLkzIxa/N996U++8+444GWHuP3v2CX3uc5/VZw3Md3wnjfkRIe/ewj3nX8m5mQ0qc3XlftBg790pz2X1QnbhNG8QRjrISRV9aAeOz7C92Lsg41FLSBFZJQAAEABJREFU2vGjs3dAX+ymJ+8A3wMlCbWtVmvJfXDZmjM02whqM9aSXb12Tby499qfX9erf/qTXvnjH/XGm2/q5o2bKqXkc8g8H3nhwgWdOnlSBw4eYOrPdYCTGdYO5izm51IqRURTXnYT34jYLTxQhXeQ2TzxyrhdQqfoolsnEzWDeOAdl+uYu+XkhNNFNIlIswoDR9c5cMMTNBqyI1NTGvGxaEQRnww5eOiQJicPCSFoynEnT5xIhh89dixttFdMAlVVKfxzUVkuAlCEQwyENRyXUzRhEYFHEW4MM3/Fjc6CwjMWt60qfc0N/ctf/FI//tGP82+ffuKjzt/97neWzF8Xqv27FtBKVeXDsNMWBngOjYcO+WAtz50hmL3k482vff1r+txnPys+tdHROjo2mjRGmAa3f8GWO6HpsHVf41wCuoS4AfzYwJoERPQg43v+9c7V9vHS4LZMskxnx8P16XfiJ3vmN2ERoYhwhbucofwRZpdagI6BF3zaZmlpSQjQCGccqaDGxn379m3dvnVLnZA2cDsitNMmp63G5jXqc08+kW8A07/GxsdykViwNoABLpdZPIjDgFtcwW1z2BCVFZMIB+Qrhr5In9b5w37qBlA/+Nugae76OC/zI8IUGmQ607ItOyJCeUHmEOxwBaiLB7PbtLbVQKZ1lvBYhr+M0QZGVI1UGgGsgU9NfPJfCv/UXhH4mvHZBIWtaFNEumVfGLB3D3rgy1VvcISr3rge2t1FNLjN8oihL/ndRNznTpY+eEC6pTI/QhRt2PXHCBI2+AhDO82YYYPEJpbnfN597z29+867unH9RrbnmTNn9Nyzz+qFT70gjjp5Dm1kZFQcay4uLopxPLA2HE6F2yyMnjIZ2zzqwsLroCaGyA5MJ+F96KKw++Fr3BlpZmV+bMdmGLedgvNsMC2uLrzzgrILa+0mKBQRDgFsCRvA/TcE1HELgEW0Nba6NK46fsDONNkfs73oJU1MRGSW2to0FCn3PHfzUt/srLVnd2a9Hn8g1mvW51f/+Kr9l3OOn56eyn74GWvOPvfZz4t/9uFFAdZhnlEet3KHQmuvcaUqKp6D2DwctADHGuJixaazZpADLV3keRTAXNEqSNsKbAHFvgVZXLOIZmJdtBqSwcc5L5WWwyOcykAWKt/BwsKiYDwTwvj4hHjoFGkXoQ0BjbNktFA878W30giD4fh5dRZ3d4QIbhaAMNNxRwRWAg1BmXhwY1Pmwr3F9gjttj54/329akn8pxbM/vu/fqAf/c+P9Otf/0qvv/baUK1PHhoTYYDJ6fnnnkvt2T/98z/p+//yfX2LFwS+/CVx7s3Ds0xY/Jk3u8euXMoO+dfSB85FT2Z0ROK2g3Bktyka2i2usF0MESEZIsJWpFu9yyHpwx6Cx0XnrrtO6Q5ae4BoCE7kMHWQWHZ4c1byYSGcVlXlxXpkmNmkJq21ccMPgMkd7Rh/bcYRCx9q/uDyB/n3W2g8Z+dmxUTPnz0fPHBAvBzz5BNP5OdP0KQxKNG+MgAVRXUKfsteNAZyMXKB4qpdP8qrHRgRBBk6204bfB0ke6iIwzsTan/OT/3CERGhiM3BEabBnHaZlFuK0znPx2lMqsmKIQnpT19kuO+yQ1zwqw+ujMJ1iXCqTaBrb+yqYmIMlWE6Da+wy8FZTOOO7Cc8C4KmNyIyjlsE7j2Bszf5pNCDX7VMiqHB1bkjog2LBy4ixE+KUlSGULGimfW1bYPWX+HwHhhHpnA7OZNNbS31wONhxfaKlq2pYAOzvGy3j5OWDQhod+fv5maIN+Z4meqv77yj6zeui/ZnQ8SzPpcuXRIfFGdeHB0bU+0FkLEJDhY8io4Sigj5poFpGHjc2SP6v3xFOC6rkTfJXhVbtml73ADJIhy4BrTHy3iyoPvZm6Gvk3bot2uYICIU0YJCat122OkKuRIRfVt/E1do+5+Z5X5mzaabN6JJ627gPirnlK9Gfkh+uv/U7h/0n6VWnmCzPjNzJ18EeM/Hmm/8+c969ZU/6s+vv645C23IB6zHnGh95lOf1jMXL+rM6bN5isL6O1oVc14a8fipXH5xqVUpqorB61Fxmyy779OvV3zawvpjUpM+E/fImTBFroY6wFEctrUhx7rYgRm94oE/8OIYEckMkkVw1/Cq3VIAASyoPMcwZS0VC+z09FGd8U7tzNmzSrAbwQ3tyMTERD7fNuKjVvJVZnREmNYAVQIuwkkT0XSCFWtdlj0BARyTsUPke288h8azZzyD9p//+Z/6+c9+Lj4twq4RQZKdYURobGREx44d1fPPP59vcHZHm/yjAK/00lHOP31e0Hl48rCSTmsJoSMCipK0LW/wAtgywTYRHfbOJulWbuIS6Il9yMDezXHQswq9uD06I0LFkzYjALzZR+zPyd2Dkr8yu+MBiXDGkQpAO/E2LVpP3vDkGTUmR4R0PrFx6tTJ1LLC96kjU/lW8NjomMspLoaUWLbpb8Lt2zrjqHUhUp9/6i7zJIW1zr+Z3aaJzTEMc8TQhcOZbHDdF38mejg32qT2JGkuuQDzzGO5NnMA2oqxs8TGYmlZ+GunBZJmt21EZK3DuQtuQ3EIfgfZxX13YBSZwdSk3dw6jI3v47274Ww6GmrPe7iTbsjsgMB9gDAX4UXtdokOn8u36XzrbFIBblXngT6OjpaZD62xpk2btjRWx3duNkNsiniZis8ZXL1yVaTlFOETz39Cn/aCyKaIjTWPqDAXRwlTFy5IQhiDRmNdR886r5NnSGfbM8xneuyVkpnUsAHu2perV+i+4NsEybCIED9SpL1/lQDlYwGlFOUD+e4nCG818weTR0jhuOJw+h+wtLSomTt38hGXv77zV/FY1CsWzt544y/5+NGYT6ie9nrLadaXvvgl8YIe/XHaJ3DjY+Pe5FWKKJY/QiVCoW0u4ocJuoZp7eyDrXsbFB9XFJR1AA2F226gdgWZEOSGoAFopI5bxHXQx8mzZmiiTp480Rx7Wo05beEt4ei0jkwdEc+mcWxCviFv8WwCEU4BOI7yENaQznmBgefQfv7zn6t7WYB/FaAz8BIBbzLN+ZiTPNVIJco/f/68Xnzx83rpuy/pX77/L/mZDb6J9sKnPqWnn35ax308i7BZ+ViHuiIklqoowjS05YOvAwfd33wkKZhKV+GhF2l2lFI04uORUlV0j3yOCQ3a3Xv3BN+BRS8iS4Z7C/fy+BNN7cB9CgF4OgX5s3rq3FMppCG0IZzJuKtinLZZVAAWJjqy9nBFGNEe8u01C31DlJmwVyyb59t5TdwXzGdoWQsDL9RLhuUsgH4+Zg0K7cGb1wBHzFUpnhgbCLvlgiN8K6HwxKnI7Lu4OQP5d59xF2XsT1L6WSSdkQgjQuE6s2O3S0BGPIxb7AwpNDImWAxpX7IxT3PMyUaJI02eQXvH2rM/W3OBsMY4OnnylC54Drz0zCVxYnDUm1baf8Bi6/7iaZ61txHQUlilpJ3RtFWqROsbdDZpHhxng+fjv2edYP7HT8pHT4HHBYXSmgO3L/0PzTlrM5vzy1eu5PH666+93jxz9sYbYrNOf+Mk7fnnn8sjTYQz/ChQeBSqeI5hQRl4g7lizdjAR+7JZ3dObIBytwNoAkfE49M4STM38zIHoe3SVJJQXJ2NuwGncdra4Oo6euBBSyMQzgLNBC9PWdriighN+DjriCXjaQtpaNgQzkrlyd9QVZVKKQLFZoyPWGUw8QhnHC8CvFLOJITG7De/+U0KaT/72c/0yiuv5HfSeKEBLRr5xkZHdeLEcV24cEG8xclLAv/43e/quxbUvv71b+RnNlD7cyR7wFo+0kMnO4YRC2sj1sB1tDJRa6vLPBpG9d3DwLWOrnbYwNrY+/i2wZ9R3Dq4D6qdRG+gL3HTNwweTCwAaMn4nMbs7KzQms3OzemuheQFC20LFtL41hLtfejgoRTe0bSePXNWvM2ZWrRptGgHNTo6IvparYH7Xq3woI0wBe54tGftweoeabLrTcBBPeNcdK8h9KLWOtcn3MZPqWszb+4DRReT7p1mdKZMb3tbY55EOCWwZUJzq+Ob2yn5Zzocat7KvB5tNkzu47TNEI3TdGyOCGUbtO0QEUqGypedvndJd2STHoAG7B2By7HZUdL9TNQvE97JdbeRiOC5hayxHuiCDw27m3v2beMPConNUUMLwDjhuc5lH/fcu7cgnvm8du1DIZS99fZfxd/p3J65Leato9PHUjB75plnxMZo2htmTjbQWlBKM7ebGvoJ4H6TnQSySPCgYH4Zu1EaoZmYVbNzI9rNAjcJyyCw9CDPVzdi3E1IRIdvN7lW0yZZq96H6noYyCOo/yaYCW6hacdBHrkv+3RriVMUz/OcoPCtM17We/mPL+uNv7yhD97/QISz+eNTXDxS9LnPfk68qMIjUXyiiw06n7casTIlInL+RziTx0BEqKpKguxv+n3tNPfntLucAD2GV+25hRp2ULImWRsHdbYTDevmAcuEgKC0sLCoBU8IMsMCiCKkY/MyByBMTHB+bKRsxg6NxHNrY6gyLTgh/IzaTvAigT+iaSDKofEpU74qC3QQzUREg/OMBf8cwD8I/PCH/50vC/BW58svvyw0bDMzM+IbLODhzPvi+Qv6wudfFC8J/ON3/zEFtG9+85tCzcqk9YSFhaNT0zo4ccCdoXKtPFW6zrUleUBMWhZS6wTzqPXDqjB968G5bZzOOOxIfKQ1o7UZhFMU1x17FYx4GxNtHDa4ze42xJbLhfddGLzDn23hOOwuLijbgO0GTI0YaY1FpYSqUpLmkJpu4oyUV6+4fubDigcp/eHu3Lw46rx961a+pcObOjdv3BAC25L7DAvFoYMH88PM09PTYpFggKK5ZAeFYEw7R4Tg88A7KDtNg0Q/wF07rPauP0yXjenSfSAc30C4jupfJr/vxU3QbgCUEca8BYhwhQq2BwF8C8khBheU/vvYZnem1xaXUSsixG+YJKSIUP7Cbsk8rc1HF2ZjbxNnd/ZHp5VDagrT6lW7rwzBwbXTdSC714Dj1/jXx2/qN10uQwbKofiQf04bsdEWYXK4Iem+jx3htD2Q3WvB5UP3EMwB0wI9w6B0hGRjdjmqTWO/isSgyPBsTIl0O4Vw/iihDmr37ZWVZS9+Bgtey3YzDooXqdGRUY/FSlAMiYMcewPN8+zZnRnx7CcvB3CK8Prrf9a7776vewsLOnz4iDhG4lGOC+cv2v2kpj3+JicPW0CfSEE9XBFwAqZGER6DNIak4vFvy31n4BDqbgpqQvKGY1dQm0/GIoXkYn3D14A9q/x1afhdmi3K6sDezpjgOsGpHG32qR6EPYZEbga3aSNCEUCxDeBeD4T3wDicwul9z7z3t53Y5TeFQptMX+N79O+11zfeyo8IcdLF2lzcP5sK1YrWHRFiPpcvBLSZmTtedy/rzbfe1Kt/elV/eu21fCGA9Rrh68knnhRv7POCygWvxSeOn8h+ycn7KkkAABAASURBVPdfmfNZ+ymrKua9ccI3aIF36W55GNHxv6iYlgj8zjDsK7i3gGjCsUIhefy4KzJ8E3aCosGwv/fa6KjeVgAPnGSNKRpSS3bHrakJ/gZgHi8ZLHsyoQDX2Q1XZSR+O1aNUdk0fjO2VJWiFEMoogEiV1ZW8ltsNC64mSBowBULS3MWAtCecZz5ysuv6Oc//5n+53/+J+Gn7ec20KzxwVq0ORFhDdoJ0TG+8KIFtG/+Q35e46WXXtI3vv71FNqeefbZnLRQtU4e9qTlox86TXEHgJ5kEIQbqO8aoMKuKGFrWOa06d/OTuSb36INxu6gDdraclk0EwnIg70TcLY1yZq8vpt3pSoaHRvN9lluBbGB24fBw0cy0Ywt3FvM9lr0YjB7Z1YcMfO3HgjK165eTWGNuDHj4V8Djh875jY5ns8GIqDx7N8BC8ZjQ767T7hstRe8ra1RS6HSYRFePOqBaaKXQn2dbgdvb5N3PdTKwQnfXGM97IsyEkxs2hRoGrA6/05s0m8F7o7usnUDnnAHBsYUbUUbLnusLrstOZoAR0R4sisqaYd52IJ8tbTZdV+TSY3DCJquH86S4FsbTlwDm4clDmdrDD6g8XEPBdYQ8O0UyERa7CEQ0IO6da8t1bwcZug7SIyf+LqhjCBDE+K47Fi1VjvZ1m7yDNyvVwbLSrBwtmyAdeMeO42GQW6rSCCOF3N4Y5rvP37wweXUmvG/h8yRM96kylRNHz3m+e+Snn/ueZ0+dUbTU0ctoB3VocnJ3FhXPikoVeWkjCuPqWSC7DDYRIQiil0EQX9jQ282tGNwO8auBzDmlYuSQltclLAdQFcPnLQ2sg5k9yqovSisD21wWv3wzu2IJNL2fQw5SBJZbo3TxO0LpxpcH8E9SlEKYiY/7M553xNMqaqcXzjW5ESL58L/9OqrQkHC0TqnWM6Sz3af52j90iVxtH7m9GnP/SfEc8jM/QcPHdD4xHiuMZXXGvIMvAkfuAwXkJxzt/DwcYzN2iqvBqxvkohYm3QTHykS3N+x1yfZLGx9mofid7WaXrLVfWOpzejcGD4MKW48hCgaMxcDM5lIFvMqG3PQdE4zPhdc28R3ENkUnU/piwiRF0m+soatqorQ1vAAOp3g5Zf/oB/9+Ef5bwK8MMBfP71sDRoqVtKwCBXTRUd4xh2ElwK+bqHsW9/6Vr4wgPuLX/qi+IDj008/pRMnT+rw1BHxXM7o6IioS+gBL+q5GTwg2v3KPuwCppF22Q4vvIgIRYSqUrzzHhG7egSAxcWF5qOEN2+JwclHCXkOBiGNZ9E47j46fVRnzp4Rzx2wo+dok7bh2UXwwO9uwpcvl5Rl2bmpCULzhuPxhlC4Ah6ZtiLCvrB/Hw3ta0FtkALAwFrSgWpvLgZtOP0AAa2ibLdtFJePOymJvD8INUaliDAKwNYOTaj57TD5I5HMLPVcZ1JCivBNgHZ1RYSK24D5q/L8WVmIGvGcxBwLMOZYHNmEcrT5zl/fEfMegtnlK5fzWIn5b9QnFFPTUzp79qw3oU/kt6aOTk9r0sLZ+Pi4RnysRBklSlKJ0D5g7nZX1J4uMgJ7yrwu0yrf4CnzE7Au0WPp7TgUsVrHx6EiEaHKfYY1nj7IKRWbA/4E/c9/+UvTBy9/oBVvLKaPHc1+x3OPwJNPPOFN+bHsexMTE7nOYnOyFu7rtO2KlTDgxU2b99cDfUQXc2HkaPiICtyPYmBWD8r9cEZQxfBOcCAYjo88uEtVCVz4twJnX8MiOjTC3vzcXAoAb77xpn7/+z/opz/7mTjaxOZbK69btYqaHwGNHSTlHDp0KIUCPtKIUPatb387jzp5SYAvGF+y8IbQwOce+AYLE+Do6JjGPLlVUSyoQX2sIXW9h9g+rI/v/NRjM+jiPxLbTGEAUBY0Yw+hT9wwcGtH7UWev+K4d++eON68eeumPvzwQ/GRWnb3i0uLuTuanpoWXy9noQBOnzql4yeOezc/lQN23Lso+E6jR3MT1hrQ5lftUewqbR75GIfSFA+FfDOL9veWyWPT3LPgRjkjowjcI6IdeP6ShTtKUQQtEiTZRwAfsEuUZAHabK6KXQ+JUyA3wCsX0pg9FmUuN/n3eIcGk+J505jsqC1oM5fOzc4KbTUaDJ7/Yd5DaFtaXvL8NSbekOZZzxxz1l6c9CYU7cXkoUmxOCKkNSTV2c4IguBmU8ViieBWStUk2cO9dh7A1mNmwvQCttYYwoA1gTvy1Nludbbh+gzENWHGDcOctvE/2nf6CX3u6rWrOe9fuXxZ9EkUKkePNgIaHyQ/c+asWF8BHmcpzCsAc4uhKkXFtjthVrj2nET/xq69xsCfZItja5lHtpU27g60v1fdQ0cRPe+j7oT0PpT7ERxmJhl426j25DLWHmdVFtZGLJFXlVHQQD1EtTtp2F8cx6JR3Ih0CN4IYULinPtXv/q10Jz95Kc/0S9/8Qv9/ne/09tvv51/FsyzT0xAfECXI878Q9YvfkHf+MY39A/f+gd95Stf1ec+9zmr/p9LSZ8OxcSFYIbWjg5D5/CI0oAjIR/tyTRCUweWDUzhWkPc2hBpszB9zJenCleN+1pC3BIZUDNIXOcVQ+02y0DfcNduG2BpcTE1Z/Caj9Re9jHLW2+9lW1AO/F2J9oxBiXfmUNQSzg6LXbyaNBYKBAOaN8IH7OYqeC2Zb6FIsKDlwG8FiKaOLVX7QxNPnqaIdoI21VVtZ7Hz6JeOVmZ51WpBJ92W4tSFSWUoiiRPI1obHuUoMYfYdvpikF2N0CSEBc8BsxuvB87hMI00G9kkmpV1jY5YP+M+U593aMowMctRu1FQ4bm+EVJgfIKRQDp2fpmZMxpQOm1BzyPIH9kXtqdsKqqEi+BhC0uLmlubjYXxavXrtm+ruvXb2hxaUmMJT4ini9oTU2l1uL06VPeIJ3UsePH8m16Nq2Mu5yHfToR4X6hItluysJtb4TCYQrllXwwPzp/Bv7N36j8TuH+zBjycOukGRMRskm3u0szV5v3O82fGbe6GWHO757jPWhEHwMIA39mc1nM/bhZD9HG0jfGvXazZqOhZTOABg3N7VvtvM8GnXWavn3Ux+ucTLExQDhjjT00eUjj42NZZhg55XXl4oeOUlUqlaEU8yCUYTAjQQ5rwiPCbgN9VyENoXFRt37o0O36G4NzxY4hIhrstuUrInx/PE3ZEdnuADSOXG1sGlVcrni4YbpOwSQC0DmYgNDO0CFefuUV8ZdPaM9+9D//o5/99Gf6/R9+n38lcd1aHI4AIkKHjxzWU+fOiTdIXvz8i/riF7+oL3/5y/rqV76iF198UZ964QXx4CKCXCcwUFZEyCYnZRraI8TuWmEaB56cBym01PYRYgtnJrR7nRlO5JlmXeSj4m1poy0GtI0FM97uAmqrnvtViygKLyz3Fu5pZuaObty8kR/FvHX7lhDWeDngtrVpvN3Jruq2jz4PHTykaR8h868TR44czm+fHTx0MHfyaGzACSsovzZ/04amDojcCbTN0dBL5my2bL4ue0SXqAt5jGxXCd5QP9ogYvd1Qeu55EWeMYd74IkanACcCIXQnkTQzoZhGS7cBbt7+G6+qrkIbVyPwD1aGloiq6q0AftjDetq/PALWOXEZmVAELBZ3GpYRCjCgqbxrviIqM75hbCi4vkwgjhpfn5eN27cNNzQjZs39eH169ZY38xw0o2PjevgwQOpmZ5uBbSj00dTm8YztgcPHNQBw5jTVV4Ehw1JxVqIoFyDyQOnva5iExnhcIPCQc7MBsLJ/k5NMsGMsA1DhlzAP/TsyFG73QGz1PjWZXFchsB3HPib5tiYlvg9QEQoAjBK44cWgHkAYWvMR+I8K0x/WFhYyGP0K5ev6E9/ek2vvvonvfXmW2KDPjMzk0ecB3yMyWacT29N+1j98ORhHfWxJxt1Ngf0PfCvsM54vmeCZt2JCJWq8vwTMkEKfg6LwOUg+4W7DyJuFbTFFQ7vr8VDN+G7BCeXTIN8RYDZjsfUlPvRHRHekLrHuZ5RhZaWF3Vv4a7qUgtpnfwL1tbQ+PyVCc838RwaH6z91a9+6WPOH4uXBH5tjRp/KfGWtWjXrHZddB52i2fOnNEzzz4jPpD3hRe/oK9+7Wv66le/mv9Nh+A2POb0EcCkhQd2C6WqzH8TROG7BVeFicvWpjlro+2ABFulI+7BAewthO0OcibYAXZnIVVjuVYevB7CHk91fldrcXFBd2bvCA3a7Vu3U0Cbm53zDp9PbdzNNGPedR20gMbnVtCm8QwMwvDo6JhGRkdUWetRWZPK4I8wcyjwIQGTAvRTTCgeUikfB9qmhdaXTGjX1za13Q/Wp4E/a/CYTckv3+zcnmtrMj4KHihepSMs7Kz69s8FDxu+Na4HxYzQDORwcxWwVyy4sfG85XHGN6dueROEjTZt0QL3yvKK2NiyACKE8Zzn8RPHxVhjHpw4MKFxj8Ucc+14YzwkmGBsW/9rHoQDbqtGzfoASOrVvLXH56qvcXXREZGxnb+J3Ye768A4GbV2NefmUqlEEfPzgud75vorPs5859139MYbb+hNC2coTdCoQS/5Jg9P+ljzeH7r8tSp0zrtNfj0mdP5HCTzP30QfKSvvUFMRQCdnMoAO6oGhMrzEXYoogF9jJcpyNIj74/nrdyXbDM6G87dL6ypGdjm9WwmqJk7M3rv/fcsub8qnjv7+c9/rh/9uBHQfvub3+r1114XHef2rVsW+gapQTv35JO6ePGSXrC27Atf+IJefPEL+YmNL33pSz7m/Hwec/K3VHywlsmMCY5dAx0IgAYYHsF9M+rrFFh8b2zvfmvvChJwQ3+bbX3f6/zYHbRJH4LlEhDQTM/qYuIw/FtVbRMqSBrhycF1XFpe8u79rmiXm7lg3BKCNJq0xaVFwTs+hDp5aFLsnqa9m0LdzbHLlDVquDl6qaqS7bWSOyq3uHFDVi4aHrg1nk1oeeCg5EeLhYq1zsfdolWpA3xLHvb4R9yWEKHixZv+D1SepCPWD1kYBegxvcwVM6Dhy8OogpH3+N2U0IXt1G5ydXcPAW92VrRgrfXc7Lxu3Lihq1evpSbj7t15NW+8V6k5O3aseUuasTZ99Kiw0VozDqtSGWWklmPZAh1ai8348Di3riv4iJj1bf3wyNrYXv2yH7zc2kLUgjVnd7z+fnj9Q/EyyvsffCD+rQL/La+3fPsyIlKDO2Xt7cmTJ8QzaOcvXBDr66nTp3Xs2DHHH7TA5/XDnbpUld1Ftef7QTv3D+zOPkkVdkO6mWCTOULNT7a1oyt2lGoviSKMG9hL5kcgT6FBBu4A3VtEPKDK/DawcLNoLdj83TlrZGbFgl87DGAh53/n/vjHP+oXv/yFfvvb3+nVP/0pJfp333lHnIXz8DrC1umTp3Tp4kV9+oVPWTD7otCgff3rX9NXvvwVC2if0yc/+Qmdv3BeJ0+d9GQ2JSayYoGhMkQ0HYny6EC4rtFsAAAQAElEQVR0JGjr+GbWN12AzgR0EbgN7oMifW1HguMHBkcRbFdGb2pn4L7eulI7u0XuSkT4ZmE4SlExYMv+rJyj0L60qdOq3Q4ckTFoOXbhJQGOOBHOZudmxZfNadNiHGPWlKE54yUMBu6UBbOp6SlNH53WlAcycWM+cilV5R3+uDiGiSiq7IdJ9ANwYdfwUb5cBRs7WmOPTevZqdXlsI2g5nqG+O0gv7MIpmwFO0CxlyRZrDPu1BbtGu5j5hvjquFfbWHYYarzZ3RbGmfNuFoeBwZtBrWay7aLkdx2vknDtNpwRYd4Q8zOAh40/7AUE2xjr4k3N9R47N/KtOlIuw0E/cnxcK2ZNzzqjRu6aQP6M3btcVR77kuwm1ZpSq4VEQqPnwipFAlt9Zy11YwvPpvC+Jufvys+En3v3oIGXtjGPY4OH57KhTA1aMdP5Bg75A3SAR9tjo6MqiqVqmpEK8sDMa/VpkuKLBocHYTDitMSTVimgZh1YErbmlLbtWAUUt5C2tTOYvXRXpGUKMfufpdc7wHhLvPEahE4a/EzH91QuAaDFa0Yaven7Ie2mTupdKmYV4v7U4hmdC4jq+1X+t3dVBXiG4hwexovzxPfaf/G6YqPNvmU1ZWrV8QxO28SE0dfGhsfE8+aoTF78slzVoxcEALaE2fPamp6WuOOZ+MnX6QHGB/QV3scDAzQvmxtcUQ4lQ3WehABjutMP20XlrbT2aTTt8h8kS7dzw3OfYJinsoX9bT1WJtyx+fYM7dv57MV16/fSPuW/bcspX9440PRMa76CPPW7VspCPAczVx+I+2y/mrh7LLVr6j9aXjUqactuV+wFP/cc8/l30zwcsCXv/RloUH77Gc+K8LpRGfPnsnJ7OChQ/kJCdS6dBjweAyo9gQIZyNCEYHTk+IgQe7EDTiY8db57c28tpsgDyEcxgU+nOSr7UhwOgwosNUUk86HcmMh6YMLybIplzra7uYxwoGBaV1ZGfgoelkIzY2Qdld8uZy262Bubk60DQPy4KGDYicPHLGAxnHn4cNHhGZtYuJAw+9eJ172AIX3DFY6N0egEaGIsNxY0oav8uUg321MF/TZ1Zj0rwlpwre6h4zX6c0PcAJyWIK2uZxFmahLvJWtfb3oL/Sd3UAwA7titOmA78tBkf2Q31VjSL3DI0IRq2CPc8RaCNpjFRyZTQN9A/fzUHgdaIHITSEUsXeQQvt5ues0bN0JUveXPNbazjZHvNS57xqhkae7SPRtFtGaRdSLqmMVbqPIuLC39vyyrBTOvPG57TmQY02AI07G3JzDnVCjo+Pe3BzSEW96Tp06Jd7gzFMBj7Px8QMqZcS4ZKEMnOQIRVRygXLxjmvCTZ4iisND0iqE05a+wOZOFCrqQHYrQjL9W0LGy2m2gHD4R2iCOhhkCPHbz8IZUX3YzN2Vt11cl2ajHREZGBGKCPkmrppGbBxu24HwE108xzZCWijcThHKLNjF/qoqAkopKvbXqq2dXfQpyZxu+2gdzS0vBvBhZNx3Zu5kHIqUUhoNLust3z274DWXLyTgR2g7cPCAyyruZwOxhkBT1rpPK24TA64oRblGWmgbGEa8uYgI49gICuUVdkREurtbRCjCoMigUJHS3fqJWwNFEUAoogeye5+guG4RIeqlx/wqfE8LoYtz7vffe08A/ybA35lcvXpVH1rletMT1y3DzOyMeHh91jvNBR8HjI+Piw5y7qlzuvTMJQtoL1gw+6K+Zg3al61B+/znPpcvCvAcGh/Sm/TZ+bil/NE82nGDmIl0pAEz2C4YScdz3940B3Hg9Kpl4yHgTpl+2w5YzRZNds8dGkIT9BHek1pFmBjTx45nOd9qXfaRy2Lymk9q3LHqm50U7XDj5g3hXrBKHAGr8sIwcWDCR5yH88j5yORhHTp4UKMecCOjo/nBzDHznE67m4qFQhi1V0QoIuwDbO27aXgB2u1L2D6W/I8K0D7NJBGqgkl548RkpipBe7zMDhutwUE7ZaCD9ehejEugGZe0//7TOjo6olGPg8parVJCVVVpZLQSbsqlfdCW3eNzNndm81iTxfLmrZt23/RYuyXGHyw95I3QxMREHiOxCZo87DHn8XYA7dnoqNh0rmkH7eQKJzIwCdm1n+bhcPTBKQzFgyPZEgO13gzI0IWvd+PfJ3BHsRFVxM7+5rm4KkVc9DeAeZ45/O7du0IYu+519tq1az7evJKfu7p+/br736083WKMoKU9a03ZxUuXxHr69FNP5anUlDcMKEqY32sLWuDleUl5PaG8PYObKCIUEXtDQbZh3vQYD7atbc1O0myLYNvIh4t926L3JbLcsjZt1toZvlDPsShanPn5ed29O2/VrqVz79pHRiqx6A+8K51zOB/VOzg5qQsXL+jTn/m0eJvzq1/9iu0v6BM+4uQ5Nc7M6UwHLTw0z96YVe14oS/RCem42PKFDdj58E1HSme7REiz9REaSgSaIgdmCs++3PPxCryfc5vcuXNbMzNeMCwgz5vvS4tLqj0oWYDgLTA9PSU0aYe9s+c4c3RszAvSaLYXQhvYVywEDnYqFJsnWiWL7B8htAUPB/pHWPQDFlUn01r6jQvXgGMvtxcsLd6kMKmWyoJbVRSewCO8q3Uka/W20OIDp53rjBF0/LIdEcoftkHAuhx/L96OD9SXuWbJ4wDhDE30wsKimPtYJAHemrvuRXN21ppqz3Noo8+cOaNz557S+fMXbJ/TsePHxSMEpVRiTC0tLuauPSIkG9rnQeewiDCq0P9e+82BbB0j7Ww7H4IZuO+s+MRiZXnFm+4Va8yWhGCGVoyXAnhchQ33dQtkKERQlKA0uXLlqjcHt0Ve1swzPoFCMHvmmWdTQOPjtHxFYcwbg4jItbkpY1nYVCUiVDyvANrHKyIUEbvG2OSIzBuBvWsU+5ohwJZ0pAvfYweFiYwG5tkxdo38nRDPX/CfXwhdaMae8qSF2vXosWMa8cIzYY3O+fPnLax9RrzJ+fTTT+voNGfk4xp1PJqd8G4WDQMdlYmNiZLOyBsnHHti1yxmOxk/m/HXYTbqAM53buxcP3H0gUT7DH307gvqYFiMBTEZmMhrC7+16wwwyOAJgvIdjqWtAr/tY2eAHdeMtWrERxQd8DEmwhkPiZ708ctJ3pi1wHzo4CFNTIznhzWT71WlqhSFf7XLQkirvLiMjo45vJKDteYKbQiCb9AqX7Ex1qEPwZg/ouA+6q5fYPfDH6Kbeg9hPT3blFuT1nRSjcxvP2EJBLpThPPb4t5A43lgDoPXCM0+CEjXtrdh+m1TfQSRJrcrBZ6ldqoX1sVhE58AX7dIQ7oOSMIcw/jhczVsfmZnZzXrIyXeouMv1a7fuK55C2crFuJGRkZ17MRxPfnkk+KfUS54bmMOPODN5rjHV/FchuaCeYz50swWm9DRsVEheCdtFNoRcD+7bYTWavqAPQ2e7DWeMnaDcPMCjdIR3LeACJcdbRpbrYk2tPU+RIuSjH6z3YqDP27TtYcbY0hKDF2NIyIUEU5Cu0klKi2vrOSxOoLarI/QOVLnFOvtt97WX974ixDS6JP0n2PHj4nTqRde+KReeOEFPfvcc3rC/ZC1mHXZiLW8vCQUKbl+ej6JCBHXgUJOs7wKFhgHTkdebXkF2dZAeprbprlifeiGgPUJ7CdNB4m783S206wJ7/m7JA9qg9LDyQYXw7exH8N74Q/QL1686Inq6dxFPu3J6plnLunixUs5gZ3xLpMH1OlAqF7RtB20oMA5+eTkIVUWEmqEEHcQOjgTGpOl51Z33pLxEaGIMHsAiXsCHHQ+OhZ5+6DeFZlDirCrBw4gMCHCcdLq4y2SCOkAnx7CFZ7Mo1hIMjCA0h0lS6qt1UJruewBxIeHWUDY2c/P37XmbEY3rt9IdTgvC/DPD0ve9cMLNGVTR6aEgMbCwaDmOznwmyOZyhrPpqyQunrbLhugoUPtFeI39Cgi5JvWXrWbrnZw3B/WZty1r6btnasG7MY/hKSiocXRD9V0ZTKSmxJNEaZH03YEmFNS2JifzmbKwSSNePPiYNEuA/cFxsawLHA7Jen1IJfLpIwOTwS+tQgjQhGroFgb/3H4hnx24QPzAl7V5lFtt4PSZBr7CauJ8yaE8UFk8RiDr7gH1mow56RQtbSkez4hmLlzRxxrXr/RjLHbt25p1mHk5wWcMydPiZMANqJPPXVOJ44f1+EjR8T4gp6mvEFqL5bRlngRXjEsW8AbmA5sNOKUWw9prI3eLWE/dG0N0TRBr03CiZtNrPPbvRMTEYrYGhxps3V8RBOnWC3NQQKkXqAe1uUyLKyFy+rDwyrtfnijl8AtqdrrGm1CfyAqIhSe531XtrnjmdPv+lgTQDmBFu3a1WsWyi4bPhDuuz4dYd08eeqk19WL4l95WHefOPuEjh09Kl5WYT5HwcE6wSbCBYj+HRG2KxEv84lyBy6XvtgB/ohwtEHNFWE30Hg33h0t4nsQEQ7aGhxpsxq/Eem6EPDJ6TvAn1AU0QenST/2/gNUwbcheN4l7HGEgiB26NAha3EmNOYdIx2jgR7jZDdgZjNR8hzaiAW1MJN3U+lwYsDWwzE7n+v2rXx40PCr7YA9zNlBPLg4grm3sKB5LyRz3nHNWHt214McQS4ikvd8woRFA80mgtr09FT+aTMvEIz5mLNUJbsZg7P2gpEe6muwyVJZJ4D07PnmFgKhrT2jeEQz0h7bkZa842Zgwt4ubT8uIjypFhVP5owLtC88RhARbiYz07Z8Ga3nYWO2I2lxlIP3wTQ4GzHR6Hpt13M64hE12/HBFYCvbAyjRB5BIiw1i+OiGEez1pTdtEB2/cPr4njpQx83MdbIx8bnhLVnvBjAaQFjC800YwqccATBCwDn4uJSvryzukhLJiFBvtqmtAuzHeHE7xIoyFkY39k/7MbEsHR8jyFsQ3LWbR0bM+zjqHPbuPCeNpD9Vbs5JgxBCq0Z2q579+7ptjW277//vi5/8EG+rEdfXPQxOUI//eyJJ54Qx5pAvpTiEyrW2o4d4PRU0M4JDl3HB4f8nZlwfQFbD9mEVn+yW4/JVThSGx0dEZPhms7TVSDsAGxhqqpofHxcI+1ZOp2O8L9XYIfNAjKEpWUtLS1q0QLagjVm7Lj4sDADnEWEQV1biGNQH50+mlq0ae+yEJw5loav8HJlZaDcQXl3z0SBu89r3B14xNsw2hsgHBy7gXCnjfDdQD4Ec+y/FagtOlGXzsa93wBuwI2BMbg9bCjHnDWHce0vRKJr7jgjQhGrYA/BjyVEuB6mfGAN2qIFKY43OWJCI83LN3m0aeFs9s6sx9ySigVmxhGPDHAywKJ5ZOqIJg8dbuYsH31WVZXpwnjTNJOe22qg2uOytiYPwbeJ9900NDxcdUeEg3qQiFZvNHltvNvCavLGBU5F4+7dg7DoBaxz9stYF/W/3t1ywG1GlojIPiJfaLyYu+fm5iygzYjnzt5/IKay9wAAEABJREFU7/3cGMzN3kmNLN80o78dnpzU4cOHc07nEZaDPlKPCC1aiFvxKcuAjbbnoYH784q1tdgD9zn6WwMu8H/NR8IBN4vWwEdS6oMXUprJRVq2gMBDubVV1MoJglvY2UAW5cSlVNbEjeWzaoUaq7nCVgPR5pHtVVDvitadtnG6Dw/TtlEbLNL2gTzrE0F6B4mwS9Bl7Py2CdoMh6MaQ4IOmhCPKRNbe0lugcGGQMaARhDjY4W81cm3meatQbt3724+cFp7gI5bS3bkyGEdP35Cp3wcMz09LXZbCL9MuoMcuFJVGk1NROTxLjS6VJdtInAAdvZNF4QNENfZuO8LTgwNlJVpI+9aw0Pt9TLy2ASGhXV4KRTo/D3b2TM5di94V07nrb0Y1+bzALttw7qujcaRvvfNFpT0kwzd7hEaGN/AEzKCNsL7ChOyibYY0KRzezaOdXeKvh8Yz9oO0MuwKaHEryvnIXgpendQu0utgswz2ALQNvBv4LHCMztsehhTd3yMyTNA169/qBs3b2p2bt7C2bIX1EoTBw7meDpx0mPq1GmdPH1KjCs2PnJJMmLaYdmLpYtSlHBQMYSji/IK3OGwsgakUF513psbbqDxNfc2WePZ232I0rhw05+wZdrSNlrsbm7D7aDsFdhDcCXXDDVHGKW2AkenIV6ZSmsuwh8U1iDcxkM520RvH2WG1K57xxCzTRugxdCEh+M78MhyXvoJ69/CvYV8XIXvjKI9e+edd1NIu337ds7lhycP65T7Gc87PvHkE+JlAB5bQTgbsyJj1IoMNuOjo2NZRlWKRrxRYN2ULxel2vOE7PA0ZMvEKxwD2Eq3abKTGKDxOaBnSL0d9JLu3GmadpwYwu4LmyWghH44fmCTsH7Qg7hbnmpo67G9Ss0sEEUj7mBjY+MKdzC5YvBHxNkdjg9F9hsmhNFqJAU2h2jEAlxkvCc8AaEd/SgAEDeDjbhqOwyUE/YnOMjOVbPevxozdA2TGEHn7uwsMlM6xGV51LhuuDPQ9MsQijCIqFqpSfMizKBGe8ZuHwGN4xiejWHXf+v2LbHA3L03r+XlRaMdaMzay8lDB73LNxw8pIMHDjhsVBydFfhlHheXI4W4IAf6qD92B7UdQ8hEpF4FU+8UptVBuG3t2Aw8cywvL+04/c4TmpKslu011OGXIjIy7ZB/9KME3AaHOVWT01moNhPzqm2O2OO702x9p3616+ikbhPzCIe6y/mM26FKcrgBii7B0I4IRawFBzTxYcsQJVQ8hiJC/MTlMDdzQ6PLrnvQEuTiTYTDN/oHjuuBsTjAWJ1+6LZ36F4fTtz+QhhdZO22vhfXfy3IfAkRFmquWgPPOyMZPj8/J8bNzMzt/JTQ5csfeKG8LB4fGNQrGp8Yy38OmJqaFhrpKbTSR444fMI4xhWeh2rTNDDIEFEkhbnSgSxUhwFbyWbi1TSMA7QldM1CWtxO+cCmNqI+gLDm1jKnVEWVj+M68lwVYhtwmlr+GUcTsHp3KDEJvm1Zp2FcZg1F2NHc7LDp/IQ9AERE4o7A7kAOs1uGaNy+a++XOWdeDCzs07CcDpSq8uaXvlUp3BciXJCT4S4en5Q18OZtaXFZ/F3fdWtq3333Xb3917fFx2k5DZkYn9CZs2fE0SYC2tkzZzTFoyqHDmnCwhn/qyzjRdgDV+UypVC4PNwpqHmtDBVJTXiE6SkdFIXTKuOLGjvaNjOxrhP1ccRG43K1HWzMsTbE6BN3V4ZtGwe5B9lB3+wy4AbW+N2BnHIHd7asHWShRtPZdhoD9wYIb1zN3bzQw4SmlP29P1xsqWGTGz4iFHTkCLMwXCpgS9gtmJ9hf4LTDW1mFYdrCFpzhX19sHfVgNOQAdhAepQaJgSXLq8JazqzNl5k60OXgjDcnY07IkxpiMWDwV2VosqDCL98DdxhGYRLPobhWHNxcSHV2ku2Gchz8/OanZ31YnJHCG7LFuQqD9YDFsZ4Fm3KxzAcxaBRI6yUSqWUBigbMAUuqjWmJ1pnVtJueJqAex3Yu98mByQ0APuFPHH1Ob8NYvNkQ6zz27RtjquDfkpPG26v2rtWgImTtkPLxbODwArHyp6cyUUxEeDBB4Qab9gT6n727MyEyQPBOohgHDmuh2WHnOjl2IvzoynF1TavtDkQKV8mhTahPWiDgdsBjpQqNGJhZGRkxMf+yz5qup3jKb/v6DFWlWLt80FNWwt91DA9NaUpA8dNBw4eEJvLyuONMaUoUrS8pjxA9meYbdwtqLuchmHmboPl0LXp6jZ9Z8v+BuSrq5yd+2hq41oPEatlrY/D7yxrjQNzvuxsx4JhO3CS1oRrGa1bdu8fNJjUu9py0vLNJgvspdiVEz61wNzNppr+VnuTRn+r3dCEMzfM+Wjz6tVreuedd/Taa6/pT6/9Kf9eEW3umE9BONrk01TPPvOMeElg8tBkHqePjoxqxEC/g9w+Tl5MoI/XnmMoY+C5CHCxFD/sY3IlI0LhPtsHrbvcfJmnb69Lsg9ez5vG8nDLcAF90zFkGEbpQ886R9i/X2BUAlffxv34gWe7zYmOCEWsBVI2zYyrAadoHI/Tve04Aw/ogQfZio+DGXDdWzo8WHrXQhnCGQIZR5x3UkCb1cK9e9a2NZoB1OC8wcmnUKa82z9sdXnzTOCoBcBV1pqN+84d2mE72FWBOW5oyVVw4+8KxceVmKasc4IciLas3Z61/UyoAHTBfxZ3ICwMlJwwXVdHRGAXVxd7Fci3U4gtEmb7mMCIaPBvke5vLtj9ifHEf9tis/pEmAfmfe32WfJGiLF188ZN8Td2HHmyECKU8fb5tLUYuNn8HJo8pAM++mQxrSzgGUuyy2wFbbr3fDOde87by9i1M/1tp9DLnk6zJ/sIHvBhD4HIoWedw4ygTKtGHHH/CjnRR27WkB8uHrC1HyYixEab/jPq/jFiGLVgxVhfXFryicdsvqmJ9uyNN9/QX/7yF129ciXnCl7wunjhonhjkzeG6XuHDh7UqI813RhmqVvC/JUvu+wfZD7mmYHDG74jk/X4bmfdm3+czLkfE+N2MTtddTseE5J3Q2ZEKJwhuNutPjj8cTBlWyLDsYAtOifQnyUzKm9OsMHQcxvwfUPsRxGAgmqzcqCHgYT2BeGsg3v3FvKts3kfzyCgoUW7i4DmxONWgbPDP+Kd/hQatCNTuetHaBufGNfY+JhGRlHBNyyFVyxWwBoajGuNf6+erIQzb2FTfk4ybjBsp9zcOD/xpCcBfVhuUxu8jzxAb06gPg4ZJAxUChqckWwPJvDKxxJM4BHhqsXe6rSXbOvaut5byffNRft5NXE6l7AJnQR14ESsMGltd4sIRTSg2C7lxjj60qgXzrHRsVzgeK7zFm9xts+hzdyeyTemIaT24gbtCGaMMdpr1PlGRkfFIhwRGnhjxaaKdt5Y2t9KSI/JbkZ42NSs3pb9dSaiBzSu9D5yN9fN5GWdbMe2Ndo58eCrvQGgb6BR57nh6x9+qDfffFOvvPKKXv7Dy+Jfe9Cq8QgKzw4//9xz+uQnPyH+KYBn0fgY7cTEhCZ8OlKViq6oiGb+SD/zp8cxZdH/sF2FTYgMhwH0ajsxmyck5pEE6iY1dUhG6KO6YBTwkMozakZIuG5uSlettksGQkKP09VIF6Y4IhSxCg5qTO0O6Frm98SWl70YFvEA/Zh3MZWPJVDBNwm7e2YwU5zPQfb5/hEY05iFeoCFi6NchKXakz3uCE/8DG7XgQeaeQ5twQLaPQtkc3OzujMzIxaVO7N3tOyjmwMexEeOHBbHMez0D09Oeqd/QISncDYyYl5QEuACMRSkUIShFLH4JI/wK0we3cZ8Ma11D0JaPf4FB6B9uMDTQpZn3kABYOdqAU5jEjXmI4HcXdq/GvnwXNDUYcdd1y7YJvlhfhHXhW9mm5NOErmwo30ZcZ8ESlV5110SIkIRBoV2c0WEInqg2E32Ji11MVRRMvceMDR47nM3maKAjgfqXRvKND0bwrr0jogIRUQTYisi0o/AC1Q+ysw+XaJJ4zvhsrf2WFtcWtT83TndvHkrtWc8rH13/q6WV5ZF2zB++J4g42ny8GExtg4d8tiaOCCEvD7uujdGmrZ2YX+jhrpmHV3n5ZUVIRxU5nVW122Qdu/WBWFHhNkfjgVsPYAxKonbPgKo1F4RngeZfNwPCWIuaoSuFVWlEvPPiOfWiMiTDOZweEFa+lnlsV257y17Hue5Yf5C8Y+v/lG//93v9frrr+uGtbYj3jifPHFSFy5c0FNPPSWeQzt+4oRSOLNgNjo2JsYKOOE75VNGZdwuVrU3EQO3A3ERQbJsD8LSs+FGmgacrW3GULo3pH3EA1zfCNP+kZFJRwAeZoG1wr808TDL2SVu0xIRitg5lB0X4ck4O7AzMLC6YyV715o6+6tvHoruseRZm2D/fWGUUYoSoulslAswsBcXF/JZMzRpaMzm5ubz+bPZuTkRZjI14h394cOTOnr0mHhuho9oTnLEyQB3XIfb3KU0Q1bRg5J62pv19o3JSKEIwEKD6XKsFMoLmtLRv5Gt52+T9kJ27zRVLW12UUFQUE4H+FuAJoLDEyH1hFbnamMfjkWZHWbcQLKOwORdQIZkdwOSQloLoYhQMY+rUqlURVVlO0qGRzTxCn1MVy2TkJB1qx8CGdQt27cWznAbbiil1uqGQNtcTke7A5mq9SftvmVdshTHEudyEdAQyjjevHbtw/wY9NzsvCIi/3Nz0hsdhLKpI0eEoMYznWNj483CbM0nizNtBt0Jzmfsm5usoIxbf5uXeUrFEB6wI4rHsBRBxbXu6sKwDZumWZdlR97Qvv9a2nKMmwY2+el2/3G3EnNOVUo+J7xiQSzch4lnY4zWNSK04I311atXfaT5Z7366mv605/+lB+mJR2fceHj75cuXtJTT1tAO3NGvDk8fXRah93/2CSMWUiLiBS8EAJrb94BGJxs983Rkm8D1jribYekBIdHhCIMCjUXtmHNUU5QJXEzSqwm6aN+b4l1bRpK8Teux/feUk43o0G6ug3ntzb+47KgZzvYjK6yWSBhEeFuGfJNEbYFaMMVsS7cXhvJ4RFhK/Swr6ZvuRncMsvWji0tLgpBLL9/trDgY8574kWB2z6W4ZtNxDHQOc7kq+csKnxiAz8LyujYmIppz8FsnJvTT6k9YBbacnhuz4M1492FgdXWg5kdIjHXTPXA0Li6++4Kp7AW4EMHxroZHnjfheMGuqQRkbyPMM8MvquBsL0R1LuI7XmHzq3ChwkelgOWJO7wHc7aegimKcZlmF+boXfMZsGbh4HMwKKVkAuXaXcYH5fl2TNeDrhzZ0YcbfKGHQIGgteRqSM6YU3G8RPHNenNz8QBjpoaGBsfF2/VhRdmN6RkWm2wDCF+DtT9ri5dhF2G+6V/uPGmwZTvWxm9+pQSKvi3nH/0+FzUo6U2ohFoGPMD1809KzlYWXgfnxhXRMm5m1r4+W0AABAASURBVFMP/s6J400ATdrc7KxPAcZTU8Zbm+fPn9e5c+d09uxZ8SwxfQ7hDE1tRLBGt6Xus2XUESEbA7ZBIRGgzS7HbRb8KIVBooEqALL7USJvb7R40sqFxbbrE4WbMbnf+f5Ymg0Cm6s0bKuIsBuQbfd/V9RVT7fay0Gtq7Oic3yk9sBqbI46FxYa4WzWg5sBfvfu3dy5DbzwjPuYk38OQEA77OOYSV7PtgaN3deItTMQPBisqHZa6rmmokQOIWO1qrbAD2jzawcsQWjrYOtyN0e/l1AmSvoydpaLpxO0bNeGneFNDM5toc870noNbORJ3eswfTdlRYQiQr4Z9HhcbRVNtYCPk+gs3/Rgd7B7etyetKHHAG+/AYveAN3uPlnDeFpazj+fLiNFE4ypgwfzrU7cY+NjXlTHVFUj5kesAXvWktNra5xrI7f2haP2As7mSSzv+3Yzu/eK8z40uIYwBbhPyo8nmn6Stb9v8dFv+IBdbd52Lrh3b0EfXL6s9959L585e/edd8VnNhYczhHp1JEpnT59WmfOnDWcSQGN59F4i3jC/a+U1WUsH93x8TufYXIp96Wtn2B9bfB30E+36g7Pe5RCKofayjnN9SJUth3aGle8dT361uNE61bcdGO4dXKNxjbQWvS+fnfcKvejGr7a001hv5lws2an7TgEHgYBnTCq4iONkWG9mVMiQhGhvGzZpJMb7ojI+IiNtiPMRzOYDp4glZSGQ+zCKFsKRSmKsC0J1TnCWbfj53mGO3dmNefjGN7sXFpaEkctExMHdNi7fTRpU3ksM+mjmgMa98ISlJENaYTG63tjorFW76bN6Uykg3Dbgjm2Vk00tEUTEvIv7G7xkmsrcKr9N5Tbh7YEBDHA5ClteWrxAr3iSQ5+FfNYRGq7y3lkAQ3I9nLNbDbLwQTWh36a6JcTjunAzjWmX4++e00it45p6VEGdUNIodT4d2yvw53eftmtO8JIsx6NHXZHcHcObINdimjD8OwjZDf0ZkUWsEAb5oEUUgsRIfp5oa9n4oZDg3rFWZaFXYpUqpDMLb7Hd/fuvGbnZjU/Pyc+/szbnhHFY35UaKD5liDaaAA/i2opPLBda2VlRSvWctfuU1p/9ZmvcGzxPQwl3XI85HeAX47tgJSde692RDhrD7T7q/Kxe0TIRsyHW3T93SN2jmwdbxqbOc8B25gIaFgLSZTDN9hDPC7BDK5bGAbv2FEL2mjn4j6FZpWspSoCFNLAbb/so81lzymUQ3g1UuV8TN/glOPGjRu61v6VGMIZ/Qy8bJ4PeiONMMZnNfi/zbNPnBXHnmhwx9HUjow0ZRg/dACUEy68uO7Yslu9hglJEdGA2st+ByhaLw6yuBs2IUSsgdYTRUqILII8A7vqBNElfEvT3tp8FJCgR/Ya7LlfPApVoiV6ANt7ZGWM67cu2C3ikFgHvXz74aRseAvQV02G+3Ctgefu9LsQ0hAeEUpZx5QNPK/Tv3lBEpnGPc8p1xnmdSCDwWIHwhoZw24GRTdQ6ZFhxOFwTKQjb3gbaAIbd+9OqmEUDkOUUEQ4FWDLNYBoJoClxQUt3LuneS8oc3NzYuDfuXNHMzN3hJ80TA4HDx0UwtmRqSnxDAMLC9q1UlUNbtfJaHNgpe1ipFBEURhwi8vpsBJgSB8ysHcLuwFbq6YJAE0HclDnxiZtZ+PeL3AxFDWEtXjrnFq6+8CdZmVloFLgT1FmMmOI15ZX7aY3eJEnHQBDs/ORt4UtsxMBkS4sDHhNlHGmq3cjFlCmCmloa7MLktpwnHuBzE5B6Whv9tsMy+67zTF1QNclTnbYOHPYGWn7tq8GrCCsvUDW5nfHv44W7KZNBhpYQGuYWyc9VVUURVrxonfPY4q/2eGFG8YW4wjclTVoI6NVbm44buKxgQkfc7JoIqRVpVL/CjW/DKvz3ruF3WshnF7Juci4zMJq2YFD1blth8EkZ4692k1JypIbN3ft6iqudwT5Qklze98VknWJI8DnFjJCxmPtNl2XZFtv5vbNplc3rbo7/OJyIXukOXO6r9lIxlmqolKKBl5YgEKY/TwTPFJV7l8rujt/VzzjeHvmdm4EeGt4wXM5tI6OjIoTD444O3jCR5xo0KY8f49zTGp84O5DDQFJjMw0G/vrlmfQE8XYbRw7NHiBYYAdoch7WnZ1xl0tOdQrQnLdaoMdkpzP7oynbKceqKHDd/tqDz2Dw1aN86x6HklX7bogVDySxO2EqHCLJPQTO6zz9pxdEHa4Pfsgty3hewWKMSsFL4Haayy4wreIonD/LBGyyX6y4o0u8y4b5nmfYqCIutv+U9LS4lK+tEX/L86/rQFhRKxLs96/Lhqvk9gIwLs1OAX4bTWJcdRK4q0l4yOISJZz3vHfsWB2e2Ymn52hUnw3rfKkwHMLhyykccSZDzh7oPPSAG+zRg72WlS29oCuzUWYuTU9O40By2awg/xUsYM2eR9TG/QRWLUnFheTHbwWzWBfmjrvnnochyYuoQ3rW0067ptBP+Xm7iwTXjgaagA7H9hAzQMj2QuCj6Hgln2mdrPCzVH3++z/LKp28/+ICwsL1p4tCJuJYdFjzQjEIssiyaaHjc4BvoGGVsPjjEmGNECES7XBvWdw/ohwvzMUg90KYwNsKT16xC/4uz8kDqvdjMr9QbrPWKCRObeyxoxFiL6Eu0QRfuZrFhuO0HkJ5cqVK/lywI2bN3KDzXOMx44ey7/nQ4PGpzV47vHw4cOa8GZgdGw0Nbnh/jDwIodGbsXaOha0gftvVodu3kEGbLxBJ7AxZvsQ0G6fwrEgBuykqTIPN68tGZRuuzrbzlVDRmA15FFzQR2wn3R9PLj6DdC5LVZn5fA/LKqyADF9RYQiDO7PEc0GD9lmcXEx519egrzno//FhUUh56A4oU+pvZiPGW+dvQOBjSSR2bu7y00/N6rtKatXRpNKsk1CQJtfmZdO7oGIyg+AaCrDsQwvCjD4gQVXatlSaERoZHQ0jzUnJw9rauqIeBvoyJEp8dHaEU8kEMPg5nkGbIQ0+aIoW/tgoBw02JsBcTuD2myCVf3UYOz7H657bev1y2piVu8W3xwNdYCdPeNmEfXA7oN2eK1hw0b0O8Ty95tsDf96bAgaxX4WPCaGeWum73oHd+/uvZwg0EagMTvkYygeGzg0OSm00ZWPnQoNmYOpaZAOl9GlSX+kc0+3iJCNAdugVbBzTzg/ykxJ+74T2vD6o6zH7soKlaqIExbmVTbOvHxy586M+ADy1StX075967aYt0lD2qPTR4WWdnpqWvz35pEjR8RfP7EYMcOwYDH/00+Zt1es8V+x9nfFcz6CIN1wCPrf62FwoBl9LWY6d+t8vC2PJysdqA7Q1MVhjePh3EOeFWL1szTuwzwLjKBGH+cRE9zDvu30xYolxkJl+QU5BiXUxMSExrxZHhsbVc7HToM0pvtdtXflFDjwjqeUUFUqE6R2/fZwc/1rS0MdOCaN6VDDJCfwaOv8TZizJ96VXDhYRO76qPPu/LwQzgB2bwMLc2jJeFaGXRjPNhw7dkzTngDwUyl2bQ3OkMnIB6IHgxW7LU273CTGN8q3tQ+mw4S9EaBlK9iscGiuZdoNStDHdtGGTeG1rdo87IF5STwxjkzT1T49e7xFGEsHxuESfW+No5Ilu7GddTfJ16d19iwyb11keojZHkhOCs8RqhkvrleG0chEPDD0uS8ZvVuFsSRf7kNtOUwGiz52YtHknzryuU7v6pgwmBy68YSghruqqsRjJB7fJYFxFxEKj3kptOVF1C4hjI++tOzJbEu8jiBNHxz0EMyjgHK1XWnCUFFJvns0EKD9uSLRcAfoN2259rqkjHWo+4LDHRYRigj5poHn6yX3oTkL/Zx23Lp1M79dyfNo16/f0IyFNjbbByYO5N868RbnxUuXhM2bwwetraUMNuUAgpkRu55FCHXh+rLOLC0t+ih1WbS7XPROIEjU0qkd2qG9XuRswWWFQrKdILs7ICzdeiwu2kamOWJ1HtlXwmFNInTfcg+jnzWQgbu/gW89rMFCOS7B42fgudiW6GMR1gY7HfWt3afp1/ZKPVy1E5MbWBPRJnK0lr2pYP5aXl7REDyfLVsjjFAGMN/ydv2STzAIB++oN8NsVtjAHLHCiZNB/nJv3MJZVYrAiaYazTJ5VlwO7IoIzwra/qIODKLFHETtxw1dYCIga9Yob/h6ADsaL5VLaLwejCta9GKSO37v9uctqC0s3BP/27nsXZVM2OjYmCYOHMhn0KampkTF+NuQ8fExD+6KJMbWlmsiS6kcPiJUhwD+cMMATtgY440IRTTQBO71Hs64CRi3C9C2oN6VVdgETy/Jw3HWNOEQNWQ0wL0JpnO5u9vThtmycZDvNo5oDOQ3rg33iDArHhDk/LsBl6kHgIgQ+UP9n3Z8Iax5tVHtzcaI+2UBX59fO8a0MWGOo+bm9nMbeiIauBzaCnvBR53AvXv3NO+xhc3Ahw4mBjY7CGkskEaQu0DojAgXBkjg6QC8CU7s0pxmrYk1PNq5DyyUwQIP/oggaAhhvJuVR9ohmKZhhsfcQZPKPEjbdalGiqpqRFSR+jrogU1EGEe4mAZAThskfvfP2n3JCRxf5BREiwWDPsQzjmjSbt66ld/a40WBmTt3sv+gLTtz5owunL+g8xfOpwaN4/TixYdnn2lHymEBoyzcK17YiEtw/yWsK5/j1SzfxGBH+H4fMME2TreLu5xWu7wiXEZItgyh8BIarDPYgCPSj936pdDjcsXDppXJsQ8PwJhwXkAMGkO6HZbGfsYO7oH7NSAfZ0VUon/R1xLc70kjZ7bBSuj6KWnYWKxYaOrDsvsvCqUUxCyz4OcRLWSlgfsz+StvgkdGLZO0wAs1+MPjgjHBvNzkX0mZiHxyvyEfUCrT6rRRTJkNdBZu20KbcH2a1WDXGGMGQSRAWns9mFe0tLik2hVgYC55d3bXRzFzc/PijU52/wteWJBAIZCdPsecLCxMAgd9TDPi409mDvC5GJyg3xG47pkOO8E+6N4KHP1ImodBFLzMdqEze5fRtZtgdK9AvADhtZwrPU4wZGLncNj/mjUcCMXQv+oaBu3JwSIIuCU8yAdi7DBJREQurvPzc7prQY3Bz3ji+AkhbdJHnSOeOJp2du79ImhPtdiYKSIUEZJNgpoLevvQhH48d3PNw6DukWdibfaHmrpB4/FFfRtPd2/jOu++2OAM0Zeo0MAnEsssPNYOIKQteAN9y8eaCGbXrl0Tz6Pdun0rhXnm5ieeeEJ8qPbcU+fyu2gsRhGhiAZYFKO30DB1hHZxOXEEt13k+ViTmtYsv9FOuRnVhWTwo36jO/SI3tgHH70KQC6AQLWMAGVAzmDuS/rbBqCPI1/QILVlEdKzltE/Kx9BEscGgn7fQc266LS8BIDcgsJq0bJMB8y5zKf0+wlrxg4cmBBvzx+wkgkNM2GUu99cu7/ARi0ZOC5la7y9AAAQAElEQVSZ+kdwt2cbE0GaWsueAJasmZudnbW6/I54Cw11OkxBLYi2jCPNQ4cOWpN2WGjQOL9l9w9UHvCJic6U5cHmdNz3Rr4w7cW05OQRrmoJyf6twLH6u7nc0+nYA0/UdL7aQltEmDUxZEFEpD8iZIdN7Bq0hytibTl7QPGxZxn21NhfUphcCv3YaJmcclfniaV2e4548mHCQDhDK33o4CGnkrXZSzkWaecM0D4T1SDd+93kBDSFFBEJCj1ilych81it5AG/HWIa94dQUCcmbniMuTPxUJgRiT4XKh/X3LNmlqNzhDI+WPvBBx/4uPOmmKsR0J5++qnmT9ItoE1PT4v5mTgAlpRSVCqD7aB/NuizDG7NeAi5efH+zcDGerW9gooCj15Nt6GI9mlgm0RuwyZNxKq9XfqHHRcRKi1ENDSZSHVXcZ+sSuWgyMel6PMRdltrxrOTPM+7cG/BJ3wdLIq3mJt0JV+CQTAb8+legk//kF0Iq6pKA4/XFR+LcoyJzMOYWLbwqIdwlTDSBtqOZv9aQ7jB6kTfHRWuOMJPYZx6xynDQCz+EIqAxgdrecZhdnZOwJInBGdUZRX/mDVmSKI8f3b48BGxsByxzfEnk4AU+aEI1I3gY2IsZq5LcTnKy/zBm+41t7CvD/b2DVF9/2Zu0nRAfOcO138VlN/jCzNkdxDOtw5cX4f4bpxqrsDithX043HvEJrJpbl3WeAvbYe/FArE5YphAQQZbPDJbGjAPlJ1IGrgdqptd6D9uih8F7BlUkeYRN0PhmQ7vXYBfd4kDvKmw921526D1lhEd+DUjqsNGLeXhWnaCOF60QtrTi7WTGOnEOaMEaGJiQOanDycEwyCXHcExbgqxROWQVkh+cpMkvP55iLtly+KBYS/Bfx9cLI0bXQ/6f3dRtQNGiPpUHhg2GfD4AbkdABpsQESO8nDMKC+H2S53nnLlbxf2vvH18ayFtwINg5z5v+PvT9vjyTJrrvBc8yBAHLPrKquql6qF4rsbm6S+I+k5513Zj6+npFGlMTm0qRI9r7VmnsmtvD3/K67ByICASSABLKymm2w42Z27dq1a/viEYHY8uch4JR/I8JYTZh4+Hpmz/SXvsLSFNeHdpQD9P7+Xl6VP9Pz509zE/tcjx490q+zOfvtb35bB2r6GXPyt7/9Hf3xH/+xvvu974ob2m5rS33KPg9sq+tabdq2t7bjT98KrbLsdT4TvTVhLUWJWAymML3KPwmKDn0hNbGcLPKReSYq0iVJ9cS/ht4RrCUkUfoq7RJq6AkPnjx7RZUBqZik1IDQE+uE3iyS6Yold0WLAdpk+k3EzTR7VZ7DBuKcwyYjxnkSRIyWkUrVPH13nkPpgCPNuWQYcTQ/1EHe3O0H03824hV+4cVefROz/LkxxuXtAy44yGXSUeTY1k5uyXZ2drUT7O7u6saNm5lPd2sudWspQ5TTiDiH0Wd//1CH2fRFeylrZwuf3eS4XBJJlpbQL/mhr4ehvQrJhmTBouP1STNCqa54+wzSeeJjo0ynWQrUsvk6yK6SV5x7qawXL55nc/ZED794KH5vhxNbs3Uzt2d8/oxTGt9Cu33njqgcChXpqfx57XqZUPp07D6ZTPklKEUGCFll8ARRq4LTY2BzWAdI1kWNbaW6VzD0I0faOhTaMRSdTkV99+E4PY25Cou6mmCH91VI7uGSbU2m6i56nOaiX6LjpKZTgTZpLdq2y0lhtrOtviUuFc/cpEQ7DyB4rXK0bohLJ1U6azF4YOwVd533EmHbsi+GqS5x7TGt4p4HI7/inhc9vFPZTM8eQNNTv0TZjrhlQB3huIkPQzxJ20tMUMOHVg/ERo1JhoMMfZQPrd65c7tupXcy2WznIES7T4cca/hT3D6Qu3hb4KCFcgypSaGod/pGMPornAIc95n0jQTyDIdlXwTJwSeh0EBEKSVWz4YjUHwAenWrqAhrmK7UIrNFgWW4V+0fy5USK1SRMg9Sxy3BFirxqIl7MfSD/CQearuXsiiBPm7Xmra6HIizmCj1DU8YkiN8YK4+C0YekdMXnX7eKEwfzsiYZ3M271lQDnJz8FLPskF79PihPv3sU/3ql7/UL3/1q9ygPdRuXuXU681/90f66Fsf1c9t3MkczSaffsvNAf3QyUWY6EN4PtZFn/AKUiYsrBMqbfSiLcNeZGjLWJYxpHf4zon0W02dJHr2J6DqUenKZ7pKOkfWBMW/AsVQgHVEarVR6p1b7kZDOFpEfZ+AdZKma6clB60YJ7SiSMJrtlf+KOtItx09PYY2OBWfkZG2cMGyN6ON9HRgcpEqn/Tr1GW/hHnGABurg8M9DdiPewzmQ/iREyGVX9e64TCRm7Dt7Zlawpa1nUMHbyBu3byp4bVlNmjj/zWGZ4LdECWGWLp5CprU6NvFLTS11mTglviM1fSV7N2yl+kH9IiwwnQM0UuOIR/7e232C/lLSG69EJ1H7OTHTTC2j9ZHud4rZIM2TwWyiDx+/DgD/pGePnuW09oL8VkaCsHulMXkRiaCW7duiQ3aUGkteQemEEFkH9vj/I5pm33n5awceIzAKYl4NgBSxW96kOk6UsGbWE/SIpkyE4EM3C8VoxKlluXmaBMajnkkWE5oKSOkZYQkeeSBDyQI9zpCvpR1ZXKppBsTeSP16oknyk/FkQ0KAPxLsK2W+ieKBZAx1me8ZQbTURZcNmjgMOOuy4aasbWTE+DW9pa6bpo0nNqyJtOTeApsdI95N0ZfK5EaOs6AKYq5Z3CP6W+VLyo7NYyepVfCImyVGZ3yX+wRQbHVXLgkxs3CVTLjn2eupW4IA1jQo88q0ifuKPMyG/nDHJihE+6z2M2zcXiZGwW+vcm/fPrt735b/+qJvsTbje/90ff0wx/+QHz+jIM0G37bcvpia+McTWbRhY0U3teCl1Iv+5fIV+Y1GSyDmrmIdNIO/PiWMVBXn8ftkwarqD5NGn/skHN5EoM7IcG3zFLO86q0iRcaGEo/Tx2AlDd9yHbmq642UVYM5Dhs0ujL8/Rl3gbs5e0B32Z/8eJFbn8HHOTtHHMdB1L6KXPgCrLPuMHnxpawPdtW19KPM05t81QeQfyE08/t0R9XQOvGq4QTPImP1WkgNXG4pyDVoFPTk3Ydklqw2ZY0Zbc4z7XfURaQAXzO4ZNPP9WzZ8/F4KbyOI3NcsLfzSuZW7dv6cGDB+LVDPQ+k0rPIrQ5lwtRLzR5GNE8RqTCndo5Dap40lwB0kknKcv5TbS3x/WSKoPfHlwiBi/hV2BgJMlrw7LKRqbteK2vpFnqA6fp39yGSSyTi7LQsuC+zKTFxwj4XIXt+kD37du3tZtb7e2tbTHm7NQJ4xNImRxHT8hOjYX0lbCj1tH1K6B1lO1T09R2FC7H5bmiR/rLIB/R+IJszERbgzEb+kzrOnW5LbCdaIs+87vf/k6/+fVv9LOf/azw8ccf6/DwUPzHF/5B+ne/+13h8mO1LHCIO8qhYJ65uSeflK+KR8QVI1pGNBngC3zFGVyDOMtS6lfnMfAFabEFt8dNwYLw++RJWW2negY0/MxhuCmns62wm6qvti77sj4XOgfiwMBvqz599lRPnz6tPQSbtMP000hSbcoyzzHXLZANGRs19hKKob8eZU9xFhb7BCcBNq6VP/QLFL/eFsOwWMYr9GpDvAcnBcm8UX5kpKZj0w0Z1Dm1URHDTvilZtmgMfB3cu3IFfqtLCo3UrmzhCOmZCiV0yuy4w6EfnA2PE+P2cB8ThLZTkANEG1wNuKcYiWEarOhjigLbnGQYXmWHjAsBd+sd1BoeB7nvF6kRRjGV+FYzNX7yPvqpV6/xOhNHcapMbSSYQYZ/YMPpvI5NP6P4vPnw4mSiWi2s62buZ3m6p7fGOxaS5eLJARm6cPq98BQB1WMFE2qh94Ks6zKwj940nSlaWbFNMPpA5n4i5XFsl1JLJdL/bBAAV5NgmfPn+nzzz8TXwr42U9/ql/84ud1e8a8zM0Ch+Wvf/3r4t88ffjhh+ILAszJXTZ5bPZ5O4I8ZKcA2R2eXoZS4ooe5AcGcUP5Bv/b81yuiYu0X5UmHaPKF7fqNcValpfg759NWSnzPC59igPC3t5+XsHvaZjX9lT/RSW0o2zKMhFm3zCrw+eNbMzYL+zs7mgnryW7rU521WT6ZKqKygvm2Zzx2hM31OKhH5+KyLAdvqY8C8oTizvQdKZJtqfEO/QJ8b6uTUb0s2O8WmCjwlEhaWVbB/t7YlBTuSwoVBRxW922dnPtyOvOWSr4Rt4D81s7O6l4Ks82SfLedz5U+Ia8066JQxoYvKUswUSiS6irKUOHYLv0w3+VcIQtMOZhu/KyT3EVeqARfd5fK+hTDsoAFGM7z9HGazspUk9KqcMMX4Eqm4deCH/khGWoivKv8Vdk+CbrwWNb9ulIJDbwkCByyD9OnW5sV5ztxIM4f7CvrIGhiaY2yquAHG5IxCQ2oM9tx3BDzaTGNf/BwX7G2n7oh2G1tra2xVfBb2SMzXLoYYFNhHoOS4HSX4Z/7A71GLQfcIuMbmvRfrZP9+uMONIl/jiHa/Sl4uZHc1FW9Lc36BVdQh2eFS/ZoQBZ12EcuXaeQJa97FeF+9xK0ZZ92tq2lg20o7zGpu2h21aVL21kj/7RbdAmwBzYmQvS3i9ePK9/w8fPavzq17/Sv/zrv4j/JMBNxXYOzO9/8KG++a1v6Vvf/KbYnPEvnvjCQM3LOzulJzoADgLolF46zNHk0xrP4Hqt7ZrLyPt6c3pN6anzRluM+p5PWsom2itFzOZinn6RYCz080m4Tq4+wlMsnkHsRIC4jETRR+eZa9B8cpl38IM+cawVttW1poNswuiL4EVeYx6mz29l47WM7dwEE2aMt65T17WgU+s6OTLs5IaN66nWLMU7IoHEacnYln0KRpk28TrmU5MDuUlx6YsTKGOfuojFK8oYJtleQpOTTnkqaz1uYiXCeg1T7ZH05UajKDHoMvgFPdGTbQzkl3kN8+zpM3GN/jSvOtkxe+q4pbREuKUyWtdpO4sLFW9bmOUMkh+kU1H512NgGfhDiC3lcIeoei4HyQ1UxBU8NsqCeC6MTNV4KJNwlK3y1APaGsJSlPAtyoo/xKkOqXt+J4Z2WSADhfj1NElW1ufsNAPf8CRhZR1d+wimbaH9PqLKee0FSy6pSzYgLIxMXrSfxjGyn4PQs/q85/P6yvhhJjvb2p7NxAZtJwss6DK+7LbQNiKHCSTi00yDfxE7eqY4J3xehPVLtdG5z2aHvnemHuvlEYQzU1xPpKPwUtbo3adxQk1+wzOe0VqMJ3tIAC/9os9i3jKvdtlYk4I+wNzLYvf8+XPxUZNf/+rXmYd/J/4HJ589e55NGzcQfFPzm9/IxuzrH+r999+vH6flS1y1wU/fmW3PsunfWs0X/ZaRDmQPOinGb7Auq66iS7J9u60H9dB38L3iCT9I3ebcnQW/T62GEBtSsPa9tQAAEABJREFUwq9If93RPVMGPXDKaPCHjHoLsO7QH9mYKX2E/strdw4GYCsbLzZo9FVeZz589EgHBwfV34hj7prNtuXWTodTKWBSZd1NNHnbjrOKENa5zw470ZGjuLEEAhEcHlUBeaRP5jnWA3UzAEbSgSGBBG18SAQif4jXpUzlRP4T0OJYmY0yG599+PGPf6x//pf/o1//+tf1DaKHD7+ok/+0MxbKFVQN1GUXbTsntSMdHXFDoH+DZqxZJnIqGlhDLaVuNBrbsgN5pIxOguz1BqTpImf4B+vxR9YcZEGbB2OKzc4fqCs1MLZKao+JasAKwzUF7KbWDZMVbXaUDdn+/oHYpD17+lQH8beuy+ZsO9gRE9z2bCYmwwlMkLq06eXx79Ii3nDCfszP9ui7Rifjq75Jtsk9d7ZovAkIgI4L+syN87SGxAacBa1PjzzMXMltxNOnT+q15scff1Jz7i9+8YtyWQzpO7y94JXmRx99Wx9kc3bv/j3xY+I3b92sfoNMdgJHc+bfEfGfe5OBim8SfpOZXTYv2m8J6SfnUdtpZUBKcqadcQXd+sqYljE4XMR0wt/3R9rbe6nnL56J/xP7+PEj7e/vp9v11adnmbtu7N6o/riVeY2C0v8A/rcOac8a/xmHl18VaOW5Sg7y9Jom4mKPNSLwCpHt0ePH9Y2M3bza5PMON2/dShLLBk1OaLL4W7NoID5QyImRk+PlK2CSfE0uFTDiKur3WEuEEsIdURnETyURFdB5QdXPEp1KDWc4KqYabOoEbpJbU+s6tZxqgFPnwiBjE4j7A4Z6/BLqgSbJTJYJbi9j6bme5raaf9vD4kzczu6ObmVc8Zm03Uxy22lXpxPQNzjRTuhzk+roPyHe3zNLydaKNA4Epz7WYq4wOGaSHuKSSnhCEc7/QMA01iNvSIiswceTdj3IK2/6wSefZlOWW7Nf/fJX2ZQFvx1u0PhsT5cNPq8wv/H1b9QXAvh5DW7PoN26eUs3btzU1vZ2ulafA/RRDsdH6nNLRx6ZJDJ5ZHvA6Tw08pxQ8W/Rgyqbmrf816HbahMc53Aa/ZgjPpg2IMouU8N40oZnQZyYQ/AyPeGvgk1v0n7eBDx5+liPHj2suewor3l3sjmrA8PNG9odP6deh5D0PeLncafyeWroifCG3Knv457McmoY3Cl22T/RTnP7lKpfisQ/IeTJu+yGfB7rME2Id7Od5Ca22VYeGfzSF198nknhsE5zdtNBrjxZTLgqPTzcF6bLdf5ONnduTUraQgnMg4YL4tOVmMi3Kc4lpEUJUk5AAvPsFMaFdn5EYE3QuKTqU/RBij268vhHfNArJ+1MtPPDTLj7eee/r8P4w6RKYpWL33b8I1K1VO8EO/TmMEuKswlhke1CHjqP6bNBOAqSSl02iLZXktnWa/0lvQI7Uk7BlKEdHllYxTDwJiR4qk0Vr7RKMVZDJ+ac7nCzOY8cMKRj8hoQiVELvRIzfmv6MG15kPGxX6dOXluxQXuWjdrR0Tw3aDPxOaIbmdw4AM1mO1l4t9S6Ti3lbFmoWzf4lfGyQGXlZLWMEK/YlvToYcd3GUTDi6vkMQnuAKulzhVpg4tvGU78Kiz7PFD4grYEx5+0Gt2WwcWhs9qjWbaFYb6b57aqkFuGXvO08179m70+t90sUKV0mJkXD7LA7e3t1yb9i7yZ4PNm/JTGp59+psdZ+PjAdNdZd+7c1oP7D/S1d98TnzV7L+47D97R/Xv36pvAbOhn27Mah1uZY1kQu9aptbHfdPG7KYpKGnSVWnxNylO5qo96WoDOGhr0U6GrMMloeZxpDOOOODw8EIo16jmYDqcLt/iuQJcx62V1HLEr4QVPn+xHwBNg+zxAnBNaQV9G8YQwD2eXQ1hVN8QvEVEn2vRiEwX6hCZ1bIt+39GXWsZc5p6j3PqySeOX/Q9yyEhD1a0/B0veAsxm2+ryRq11rdLalh05gSzZLrS4za38oehiSLqxL/scriJ9QoogICpf62aojXVqhaOvRozOFCxXGUiMdzD4IysHoxN9KcKGslvLrp2wAtwlWKnhKFzzTNYK3B65odtOCg1y0j78/2fqNFFRYS7e2rR79+7qG9/8ZiaNu5ksMjmk0pmIEFQ3aUnIFw9YiEhoW0WPa1u2laKsAL63DX4thdZLSHiDQDIBqkfqJHyxSgMVN+S0eJ9FAGTG0EZUyv74mTQb+RZ0SWkHjYZsVI+RcIrTRy8Ab0s7r7CN6RF7WSBvFIP31bgQczr+msSq6sgo97j2yjdwDzGb/QhLnWeRPsqpkv4PpcqeCppnUB3kALO3t6cXz1+Izxw9fxE34JZ5llPozbyyun37Vh14+L0rFmAWXuQoMsgXDfDblh2EsGhG/JIsLaDrMMsZvI7/wrqtZZZgumCk4BmxKHnCqR+tANrArnhPRyJjqe8BSbNk08qijQ+zWPG5nJrvMkHbzhzYFVo3ui2CYtl0wBdvfQbx4cOHOeB+oc8++zyvNz+vV98H9cporp1s0O/lNeaD+/fFtzYfvPNAD965r3v372aevaM79Y36G+Lf3HRZ6BXDOJxHByZvysV4bF10aIGZlzvZgVqKFC1qgYqrJUR/Z/6WQtsUD/0E9HomWUWhyEjnzUjb5K9yJS7qCWziiYDXsqgBEII7YT080Huxai1AJ+yjFZFjgqq++HEnJKgkXKDoKRf9yUaa3riJ2rW8DP0nmqQssYOa0an6Ueb2Pgfzmr/SR5m/+KgGv3nGFwwTLT7+NGBLW9tB+iVzV0v/o1DzpCcP/IXIti17QDySpYvjEomq4pMOlwzjLtdDmkSDKapq7VwQoYWUdB6hGFpvGSElRepzfKZ3hLsfobjngXXC9KFkLWFPRcO11F/XLDZmXcYuKVhPDvcPxE878fEJfkqNtzUHobWdnd36p6Uw3rhxI9fwN4bdeRqoBlq1PrGSIrwFwkwk/P8mQc2fBNVCFZWbenGznBHRuqau69RaB1XUpU41kTut4ukwsIWC8wecUgNVPz4lMuSKj7vJWhaTU5dJynax2Bm+6fv8IDSvr54/e6YX2ZyxcCtxW1vbYmG+dfOmbuRVwU42bNw8b4dOPJ8vmvK0B5kl+A+P1RqgklI9No/VqKsNkVHuQqZNUYTbFmPTGaNMyEe5/ebnMZ5nQ/70yRM9/OILfZabsk8//VTg4aMv9OLl82z2DnPjNq+bCNqeTfr9bMYePLivd997V+997V1xe3bn7p30jV2xme9ak5NnT/41ptEnhCu0rhyuUOAVibKXNDNC64HnynFpycy3aBNdVfUYSUWjnUZUWKsmbMeEke+YcM0+yw7Sf+30r/hZ+IHiZ5PF/8pk3nrx8mW9DWCDBr2lP27PZuKnYJjLuqxNstQiazs3atvZtEXEmv5T+ZbdNZYvK1gq5RHLWN6sRiKrDePWGNzMdTp1Sod7Ohcx5rEEp3JpF+q94CZc1Kg1JmvL06dPcxHwoj5aw+b6KDf9Xeu0vbVVa81u3my27e1tsVBtxcUP0yz+rrWalOZZtPoRlf/JVizyV/JBvS/j3IUgEcy4x6Cj8HpNaRxRT4GlaphpYXBTRSmmUjqpNiEtWfv7xIVD5STNm7NvPserKFvVaQQtuwm+wqams5By5byfWzROM5xAAb+Rtp9TKfJms23xQVteX4HdbNRmOzvZiG9JaeucdKrVaK8MmTik0rWbYXwmu8r9zeR5JYUaVbV8JeLOI4S64naN34lignzy+JH4QDWf2QFPnzyufwPGbRoLG6oxUfIfW/gcD4vbTg659/Jm4l5eZz548ED34uezPWzY2ZzxSnOe/sRJec5pug6/6WNpn0HHseBD4N/Ec6XEb665z1m3o3Y1aCWGsmKGIHETQjyHrZYmyTl4r4KFPs1Bgz6LW8icNWzOjiqL7a3t+g202U7cnZno00Nf7SoeGYsNRTZvrWuhb2ooCjYhLF8RO7TppDfuuuKbyrrMQ5oJ0PHjnhe9qn2yvrAZA6wruMxHVf+p861slLez/9qhjbK2cIm2s7sjaF3XqbH75jUPCXC54kdAy4ZtoVJ6LvGo1lJyNh/4WSK0oZyQJgx8F38mGy3j4hJenWLSceEuCjymTZhyp/jjVBvCGHXCQQjEsDBgxwSirqjLqje5/pSnlk2udLWGgTPPyMtzmft0vxM1Id7KZgqPLg5020I3FhXybo2B66QaYJgKIV2bTeFG2UM9D2Hqb0L1sZHnPI7DVLDFBNS1Jnu4Las8NOShGNqVvs7AeZIblSdPnorXBYyDeRZZ0rP47mTg8Irzxo2bYoO2lRNP11okOIeaI8FruyTPs0DbTp5SgyeZVI5xiyGpLmId5mUkuGoH4REdT+xq5FWEELoJry97njqZZ2Pj5tSXXy0walQbJl0KvOAnpW1R3x2TWvy8AmKCZH7jdpTN99Onz+rX1pkkeR3Ka4l52pn0XevEosbEeCO3pvx3iXt5rcnPadRnzt57T/fvP6gvj9y4sSs2Z/QD8pScPkA/GIBs+hWy+5SvR19hzCOY3HgvYi+Z7CJZXBvv2HbIf+uKsaTQoqmi6HG7JXCKhaeQePpCl/7n9Af63zxzwTSPpfjVZZfDSj+VXJ+LnacfzpN5If6j+Vz44cedgBx462C597Lmq+fPn4s+TZ8rXZIe1xlX9OedzF+zbAC2Z9t5k7CdAyZzfS/kIBdexaC/3XKDTD8mpxCv3DoSl3BV2ZTIPGKlemhhqp4TCpmyppolaAkriB3rIuTWxAVWS93Zlj1CGA9tGAGT2k59tdYJ4JfCk0g+G866wg0n6wk3nMxH1HkfKY781poAG+cbebvJ25qbWWOmDRrzi538Jc0zj8xz49bir0ns888+y0nzcYK9HGEwDIWbR3yyKCV7kQGCwqg+HXIQR2iAB0dJNPku7CLDKfgqLizm7AT9WnTC85SRCmUTU0jHH8qRyMTFriU6DqLrIgSjVXVleyQPbiQlPDzjWaon4gc4Zde4gRv8Wn0Nr5PGDuc6IifU42fiBeTo1sm2KC/asDGxmzxCsq7bUE3kQT/DBeVHoRETD3FnobQd0wg3fbNP+7EoI9P2QD7qa0JigqvFPK+/hsF0JNva2ZnVosz/WLx957b4XBqn0S6vCRRlJplMjqm8StOSDt1wiCcj6jWRok9VujCgVpzXslXONQmUjzwndy36NYKTxrjLQCRh3Msi6WOpJ+YUbSxYZIeHsoHMQjVeHGa7nmFQ1THjlQmRmzPa82UWM25KaWc+p3Z0NKcZwm8xf/GlkHv379fvmb3zzrt68M4D3c8rzbu5NbuRDdksi9xWbiXQDR2RjQwvxkdExVLn6NUyadsORXL+2Ozb1kkDbcLJ2LMojlw7z1NwVtovPy61lPFDOyrl0Ftvpo73CkXDRr+gc7UswFs5zNlOn6S/zUV5q9jDI2FHIIiX+SmLcAhS0rRmIQM//ar63cFR3fgOc9Xz+qwk/96JTQB9u+YhKYeNLTlYp8YAABAASURBVLE5A1u5oQFdNo/LspAHkI06SVbWHvRBFnHzzJFE2E7yY0B7baS+NK5t5cqvJdKkt/L0gOgcj5aNE7AdsmmmhHrZCS/QEm7KU6EGkse2oD2AW+K7Vpvd7dyCda3TPGsMdcbHZGgL2gSwUeN2k7h52lh95NnVPqwlvKVhY3Yjm7Rd5prZds1JCs88/aFPGtoBpJcI0xLXWlN7791360PSKHQvk9V3v/PdWrDIpGthiGJ9FCMxhWldipXEhKNH8jDyTmAz9QTbl0+g5wZ9drA9FRXMU2kDMuioiFHL85SpjyzJShVpMkUr+kR5teuwgDgLux5eRFzKk9aLJanlOCDOV9gOJUihytOPG7PD+s8dfdqVb+zxipPblmfPnmt/fy+Dbi42q3yL7+7dO+n72aTlhqVLP794VSTj2GgwTgwXl7ApRURWC22Km9Nv07f6sZ9O7ibey9EozXrKXlonXTCM1NI1nqF8PJeEhM64oXwTqogZWIR57bN/sJ823NfB/kG5tVl78UJMnkiaZeGqm7LMa8xt9+7eE2Emyp3ZTl4RbdcETOVWXukjuMma5OdHdFphpigTViKuIDDJvS73ClRcF4Gq1Cl1S9x6dUH78kFv7IVulkudDKtyL/pAUvXVDQmX5Sv52K4+aDu39fOaq1jwwbD472k/r9HYAAD6OpsANoY7OVTcunUzc9YtbaWv25Ex9mG9phlq4DWFvKXJT7RrCst8zx5onkhux2g/26qNUlzFUO999kK4R0eHaZd9De20X587w89HymxXm+7mVeaNbMgG3KjPC3Zdp5a1pdXeKvsrN9lRQOczDQW7nAq49v/oo4/03te+pq2tbbk5aCWlR/vACXFybIkbBl+v5KbfD+MUZUKLHySswAMU91VltS3Fjg+9rSb9Mqql/fL8fbJO5XctA6HrRFP02dDsZ2P2dPGBzv36LEHXNd28eUt372WTdvtWbtZ25KRjIHIzM5yaz18zDqt5iMdxvdqWDcJwTfY4t2vK4NrFWoqtPklhgj6BedqOyXGe2zHAZFinWTZoe5ks9/aqLeGlPXm1wK0o/wGAzdmdu3erXdmQR7yOIo+bssI8G/mjo9rUkwcydEmDbNuyl6Alf+iXFL2azELqtULXYZbLnzJcRxavLTN9bpARBWMH/yueizSv4BujYZ9nwaf/0Z/TkFLqZu/lS/Fa8+mzZ3r67Kn2Xu7VoWOezZfdRL++efOG7ty5o/t5TX8vB5AbuZ3ZziYtArLRO6qDJ5sJ+jHQJUxUyUETLUlsHm8/zqEm5bJPYUxxM9Wk3ENRiy2Ew8wNtUE+OExbHNbGjA0ZN51Pnz7Ti7QRErusM9uzbdEetM+d23eyrtwQN2nso1rXRXZ/3EaZg2ifPvupBaLDkPurn41dIMKZ5LosYkdR9Ci7RzoKypfwEmgpVpiEnUBTNjUJewnxJiZPiKODdxkDQyInG3mxKcJwAXiaf2Kf3NRrKiNpTiaYWBIZ7xQf7wlLIQNnE+os2K3r1OX11wQl7kQaCCkQYjW6gz+BirO49cULvQ8TKGJFwOdQl6GEB2ijcagB6ZdRqYZihmHVhr2iJ3eMtSEkTQ/6sAxh9WEYMVJCuD57/jxGpZYVjFoUA6QUCS26fxbxg3qNMJxQD7SXxX1v70B2qxuWB++8o3v37ueKepakFn+Hh3PVhJdQlz4QgUNuyZp+ptCxZ0LLplcblFsQHd8yEjyXjQqly4J5TYijlJ0+BxfMC8ar8HiDEGjgZJRt2SM0uoTxF3sUpEKDnskLnZ22i3+eTdTRiNqsZS6ac9vdZ0EKjg4PdXR4pNZcE+LtLGBszG6x4d7dTXtupz17Mdnu7e9Xu/MNrKPIkZv4OaKaRFsXbZqU52ZoyTj+ZSR4arqJD54gRdUKr9bMxL/k+tjfp45SoNRQCVpLe03B4+y1ovpp9I1MuoShjFcP1N6ozKKeE5v5lKp2yuIEsbgDXFSeCh8uaKG2kqEa5601mipUy+lrJSM026Gnf2ejxiaNvskN8F7mpBfPs1HLTf/LLP5HOZR0bSv9+obYkPF5ybt37mbxv6ndnV1tbc/kyOvlbM4ir1fkSvMoHtGKI0hK/GmIJhtiHZqlPPuUTzFDv4un7BCnxJ+ELm7OEneJOEcv2sEtPgdo1KcmAP5C6IlTeOOT4vapNNqDuQEkRdXlUdaB/WzSXrx4KV49P3v+LO4zwb+Vi62dnVm1ye3xZrNeaaZtuuwZWtdE3R1mjuJgyYabRumSbjs8Uxz0PpvxBVZ01ZmmsZvvuk4og5scZbsgWSJHBAa2ZQcCUsOfkraEl+GEwTKteMMvIEfusY2IZEsnPB3H3KMv+iRR1Evq+KmM5TB+aJGYEgzPMeXgRIWkTFxEhFJ9NTSh3xLoCMWXOHgWIE1SVxxu4gUaj2OZFZ9HVESlpQj4LEegE9+WQDjil6zjH+BkMkHxK+nL1Sh6dLVUhmW/fdwqdFjQwuukKwVHRak7SNeK5It827KPAe0YqRhtwjz9T+qa5cTPs7Af1iuyTILPX9TnMucZlPRrJj5+qPRuXonNtnOT1recePqkI21T9gpB+shcavy5qziNdVFu8rAtezMkS0GipbiKYaC26BdvKA6U9l6FXmH6xC9DycCOrAmJb62pa8NJLqUIZdXaS/xn+oX4DThvemsyVv7GvLiVj1chYTX4o2kqvs9GjJ7LIkYb9kVLQ8SFPtU9/i7z1Gy2ra7bigynDed18iUtk+48adyaqA+7SbIU9ME8E2TxxF1uVvzwHENLZkivpNe6YdydheJP+nWehazVOKvJ0dnKX9w46XEpda88AiukPHS9xuSSBrLjOzdG3aO37cspyKR3RYgaGtQYKg//Kiz+8ljR1QkVksyJBKr2c9rAoajQJQP6IrCk7fTHGW+l4sf26WOHOVzgRpQOswk4zCJ+cHBUBw767/b2dt3+7u7eyCEytzI3biWcjVm3XfwH+4e52Tkq/9FRr3nmMvrqBMIhJTvL0WcdkqUl2AmfiiZHBvwlX4MpfwowuVJknIAuZJz0dp5Xgcgi89Y6dZkbWjeMfUU2cMrUaj7oqv0oR7UDN/TBXg7xL7NxfvliT/zoOXsh6pUvH3FTxmGwMH4LnLWk5vSuJdvMP2mAPkgg8mNHf6s8m2wPUaHP0yeYB9HTcujLSPCctvG+1rbIxAiKX7g6Nmmz40B8BsWHJziPXRdynjQjD/mN3qt1EDxhWfJEw4VeZZ0CEI6xXKzBH77YY47NPliYn4jFj3tRXDYd+aAr0NjWyNoEvWWmz6ij8/NlAhbqvbwW46p6Py6fT+O6moW5JsTdHe3sztTl9GN7LOn1FMgrYvthn7FCu55AquOKBdMrJlxe9BEb6Cxaw2uFA9EmVIqbqz2Y/Oyh1g7D9+LF80T3sl2QJXinSbjrOtkOj1YNfKuUaw1Zw9+JTBzKWUj0+SxC4Jxc/EuAfJ1Yyuqr7e0voT4Ve5yM0DJYnOnP9Ff8Tl/gdTt9/Xn6L/MQrzbxv+SGJrdne3ndmaU8t78zcRN8J7dmu3UbPJOdw2LUvPoxfFyGi/gMc/TBkQgBveWmr7nlKHMI6wLqs5dpmStis9GdZ+N7kFeYuTHLK+f6jzRxj3Kj2bomvgDA7yXev38/G+fb2TTP5LTLUGjKP2GgXMXTtuxVnFdu67Pzs5M4u0I77lrK1c40xPeiWsJoyfnTdZsNel13lgv5lmwX8tArjcMBf5y33a627duu7ahf6rfPieUwr7nYrDFBPn3yNK+/9nLK2tLdu3d1+87t+twHi7yUBHozZsqp6jUPwk7+vubsWRCuPYsLZmBbLXPKBMefqqgJlIXtxfPhG2+05c5slolyJ+3XraTpWluEbctthK0ycex6VPCNPJLdiXxCsy37FMgnkpyLkGl2mmuNDCtPy74+yPo3aTJcM4z6RfE5GC5XRE8gdUN/DmNuvg7qP168ePGi/tPFT3/6U/3m17+p12dW0/CDyrfz+uzWom+zoeDgMs/8tZAfmYtM9eUZRwk7B6Ks7egWr+xQl/DlaXdKzlZ0bGJeiK82bswt/AeHp9mUPXr0uP4byaNHj8b1oav1gY/E8GPXvGoe1ghatBc39IfchB4exF8trrfN5JbOakyEOsVUT1YqxoE0PDSYaylThCZPOs3KcdrJ8iwk+vUtGby+lItLSL7T1XsSW04POkZ8CSciVZPnlVu7jTLJaRkj+bIOos6Rttp6he84IXHzHCoWyIB6MZ5mbddkePfuHfHtP06uDMAWum05MkEcLQIQLoMSoGNDW0wIdeGNB53X2cNydTZ5ZF6tPtHjIZwyOZmCExkRfx6cSAhhTJgxSWgFRI0EyrxAFqSjtNNBXlGD/bjcgLLBZkJl0YI3k49mO2zWdrUz26kNW9c6TXDXiQUSuDXZlM5jjpdxLp/WctW3GKeXyXolzShriTa1I/WyIFPn1HHYF7Rl/4L4lnuic2wpaU++Cl7jI/nE0mwnULmmYlO/eQpAspMAJEA7gDl9OYfDo9zgcLv2Mjdmz5+/EL/Z+OjhI/H/Y7lNu3/vvu7dv1efN+NWf5ZDCDf7EaWFjMhhPDAODiOPNrcd9aw8TofenEmVRJXok+e15BrRsSV9cisfGiGZU+eg1v6iVWz4Lds1BuesB6lL5hE+K0a7UKfPcwh8/PixXuZtC43Kq81bt27XJo0vBHCbxo1olzmGG37QMcd4uOm0LMLbW1tibtJbaNpW3r2j3FLdrKjJda9D4d1tl3f1WylMggtLp1sERg/8YAie87lorGqTtNe6ZCRuhlPRdp4A/2WQtEl2TmWvkW1cEFKaUsfJyqGVGz8dEed1Qe0eHR3mVDLPdf12xLVgymV0q07iP4drO/quokGBPiIZlGVALuMog48Ie0xvQspEN89J9lAvcooFnJyY6NiY8a0c3GFi3BIDkYW9Nmvku4TSI2G9BkaVtGwWNAZPRfTVb5lQGCf2gqNir+KxXG/4K4fkY8pmybbW/6JVus05nosxGN7yz1OeebXDvMJTQRPPpLkEJk02YxNoU/SbZ8HjFs22qBPApNhlHtna3pJt1RzTonX8sjTB8dh5Bi2w8euSxmO6yR2D53FS7Na6Jc5LyKjUSRdZaYyE4s9zstQVmOdVslNu5mTqhXjCIcWa4FcOW6k7e9C9a00tuPZCJDvbskfIx1kue9MeQ73Ph2YJF3MM/Xhvb7/mnidPn2Zj9kjc1PAD2/Rt5p/72aB97b339MEHH+juvbv178j4NidtN+/nNW4yUiI3mSRPRwen7PT71rXkJCg8yq34DT69CeNkMtYVc6mih9aMbdmvCTlSj5GaUSaZqiPmCj5TXWDeYM4hJm4SFR/j40U2zNygPXn8pDbOHAhbc24zb9YXNu7cvlM3nIsvBLQtdUFLP4zYEkUbMr5oJ3Rw9LKHvgmf7eJ72x6t69JxohuddpNyVYnpfApP14YCrfBR2hXC5QJsrjsgAAAQAElEQVTLYkqXNFK5abBJInW4Ceg28ZQ/ul7YXQj4sjyT0sk/G7Q8Y0Nb+BO8YpsqziCQbG9A6JIsnQvChDl2wQ/pVZhn0WfwMEkCBh+TJSfZFzkxsVE7ym1N13Vig7azu6tp0betNvXJZBy7yHvZPxHDrstCCNRJs0yu+qz+utybT6a5asqkgyclnRwmxHsZy9ibYLs29a3jJNpnIepro0+7HdSHd/dCm8v2gEye27Nt7d64URMnr4fYWNse4heuZB0b2xV2SBPiPbaJV3HokgapF09arZmkuGBdQqLWSWeE4QZrLBHcp+/EqQg7PAlAKwKPkHC+arCXFV/2jyVxCjp6X+mcl2HMkz48zDEcTo+qnyKidZ1a10npq/DQlzl0PH/2vH5A/uHDh/r8i8/14uWLLPZN/IrCvXv39N7X3qvN2e6N3YyJWeai7WCreJijnPkI+cjETZOWUw9Lto8hh1B2eCQIaSP0ZsygN4pcfX4llccShs3Z/HgdSnu01KHjUg+03d7LvWoTXnE+S/tAo66ZV7g5q1ebOQC21G3XNblJJg/lUZ64+DUZXv1O/rgr3S+8saFqJYneDtNaS6cdNbOjaeyyalQOlQq5dZ1aKrPiU0gat1/pkRVTlEQPgUs8UUN52ORqvPIl5Hy1klBjIFovT2Ap+Eiter3aiojkyituSV92o8cbsCleTaJs0rjS5kdt2azR57a2t3NquqE7d25rZ2dHTIb0OdnVD7v0XduyJDvPEexxl0uCX2/KVGY8Aup2QtXvm1Lisvm46tG2uCVgrHcZ8wlqf39P079Z2ctrITbWnFBt14JVm+jWZeEKSCNVu/Y50tJmm+aJsFzcWgsdLetNmBSxsnHys/Ncg0LXa5v0lzNkJNczYr+sKHRex+m62NZqVa2nXQ7rtUyfg+DBwUEOFkfq0weVjFvLQp1T1WHovMb84osvxH/4weX27PGTx3Xby+GCb5a///77euedd3Q7NzbQuvRrZPWRTZ/WaCiW6jESlh2KnDjbYVlD9AlFiRDuadAbMl7Lx7bsY6xFv3Ywkse5Y7vy0ThHsnneyyaNb26ygSbMRyduZJPMOnDz5k1xeOfVpVOHQ7rMMGnbWE0oz3m0ZI5e8NEHF4G3ztNKI0oYT9qGZ3Bs+9yuzRNvN3VdU2vDKbsPLVV0zPgqn89iOK2SoIOkPTN94r/CtuqRTjNhvSwpO5sQxV2OGmtmmXR+f9pvYh7aPVqkrfslTPFX6SaXjKM8k3+sXmZgMnkyKLvWaiDeyM0MJ1gG5Wy2kz7XBS39r1vATmUEdibhoHQMaVFHkx+3Ii/4oHLPwglxxaxF/sKMNCYi2hYX8pWDfBCaek0efSoWpKIhXgC9GOvcNLwc/7UTv0dEG0FDJr9ltj2b1Qaab+J2W2mT1sm2nMmT+YHNnp2wPOQ9qucpPFDz9Ig4CzvRcCHiDuAJpcQQAEV4U4+xIGRH3suAdmUgHzAKnPIZg2+Hg36n4aSGcK5SJ8qyix+scl4kRB8FpJmln+LnluzR40f65JNP9emnn+rzz7+o15uMD27suT1jY/buu+/mcHhHvFLjG53bW9vpaplfMqa4uEhAHEzo4xwo+W8b88yX5OVE9uHDEi6MRXECpyHJEht7GkPosWG4fou61NcE6mcFV6XCkFFEp8YyV7GxfvGCm80n9fMahG1njpnlwH6zQFt02TBvbW+J+ncqLklFu8zZkCMztKp//IDwQuciLEInPMzPhfWYV6RbZ7/mcGN3ikqujIZnefM4Ojqs3zqKt6wd9vjmqal5aoZ0k5/wBOhhE5uMBSAsAMcyJKeyJqAT/sFVzDqvwm+t/KWB9Vaa6J6ynfgBrmVa9A6XTkOiF3aZZ0G8iGfM9+joKKfPw2yAWjD8hte6mGngTi4KjslXi5OELNJ8VoVBhT+kxYDMsKx+xCtPTk58QJRNGrc2LYs8J6ZbN2/p9p079W9WOEXNtmelVw3O8Nhja8dFtnCdHhLgpZ8VPQ97JI6unXDo57ZUcphJdRbCUpYp3RkTuJRnPj8q+us/osjGCl+i0ygAPtwlUO/SPLdlKgzV0Eu1yPRyFEzVZtI7Eh/ePTjY1+H+vmjv7bxi2M6CVdje1hYIjc+edV1TayPcZHuALCzolWyiCzoAQYRP4R+hNFprnVrbkhKPWqnG5J+0EdCHBn0ZDm0ZurDpk+LiqPnIUoqQh17f0F7L0JpOyasG2Tp9Jfz6apxfwpp+50+oodIU04sxQh0eg4ImanTiS/v3OLI9zAEeLgmGOSs3ZukkzCXclNFXW/qi7fThQ3FD/9mnn+k3v/mNfvKTn+hXv/pVbc5si2+QP3jwQA8e3Ne9+/fEzRmHw+3ZLK83txf5dTmEIFOjsSzCzGu2pcC2WkBzDNqq9EYfkECiEhOr1zbW6/6dS4VR12G8pjxJBGlCguey1EuXzVXXMrbdZLvSlZxsrphnnj57tvYNzi3dzpuUW7duZaO2o9lsmHOmtqj6b5lzIg9httUaCC2ulDxCs5s8QpOpcUagNIgnJcxk068AGsjr2bQcY2/oq9bGP0fMtduTGbT0/YG6QYE+kSD1INvywKnapCUO97gKhgYeWTQxnx6fmKrIyZWmNDphUpFUYlAT5xSPQhMm2lvppozRfaihDX7q4Qy9SUH05OJ/PaQ++6PMKfNhQmxN8/Gan/Ze4FWZ9CkR/eBorqPDQ3ELw0TKqzJOoMg8yOuHp4+f1qTJZMrvpzH4uOKeZRMwy6vO2c5M2xmgHYM8IN52uoNLA54guVV49VHDKqSBI56yhCYU4YIP0l4sSc8YV9SOmr10cQE63UTemf2HlPAMbr80EbF55CbgMIevKJb2blLsQN/PDeeLet1Ju9hWbchYsGiHCa3T1CZamDE/h7CMBE+3YUweAoo/jHYm3EDZvEm0JVoO0CZDsgmb4s9FQ/cLgjxFGjKYXPyvA+RswCKvDXGlwzL9dfK/aNrlfPGfP32feQLuPnMdfW8ZFRdxffotmzLiMjllPjmo39BKt0i/7caFfFZzFfPK8+cv9GluzX7xi19o+lkNfuIHfg6AX/va1/Ttb39b3/rWt3T/3r26va/DIHNONmnTbdlQ3X2yHCBM9EEOXXUZ9Ez4B1r6K+WCl3YpP4HImWTgvi4qwwh5HTfJz7RRG617yhBG3HWEvNFOdWFbtpVHrMWc0bphbXn58qWeZB344uFD0W6W6/OtbKJv3b5VGzSbNEHSOGuSbWHQK+zSGNbCWPwpdBufE7OOkMqmgLQRSB+kHY8RBsoN4l3Q10Uth4vvzT8ayqGHNDy1blIRSlzF4gc6aYivKB4JUD0nuc5BSVrbsgecI8XvBwudaMKGEl26PjfIgjQNxo7BYWnOBi6dmcExQQnDexoYjF3XyfkbNmf72QC8zIB8Lr5NxVesuVHjlHTz5o36kcIbN2+KUy0T59bWdk3EJSPtPeXjyXMBt5LzCFj7qa9lXEDUpVidOsAeJyb349DCN7Xx5C4irsmT+miZ/JDOhnovE+d+XkPj7zNBta4bFsKdWU2wNDl0/cEsasB2+W1XE/NcRkX+G3wM8wP9fB2bKyPVN9RfbkTsJpebmrTkoLVOW7nFnWUztb2zLT4W0XXW3t4LPc4rzd/+9rf6+c9/Xrdmn38+fCGgdU23b93We++9p/c/eD/uu3r3nXd1797duq1HHn26MlAMqsa5KovetiMODI5t1R9uoDOwzGcntAlyBL8Bm/mAXC46/itZHi26t8w1rAW8QeEzgZ999pmePn1am+GdzDG8fq7fQNvd0SwHdorW59at8owMXJAEqPKGkE5R8zHZxY/zlqKVXufsD69mGzgo8oSSf9EHYiZcNO1Xkn+qrdGl81xzOWpQJI/WUtGxfW7YTk7AYTjDcpvGyen5i2fiZMs19142A9yubWcwsjFj0uWzaPhv3rop/LxmY2AzWM8Qf/GolGOQmZNv/LVxi3txQedLsSI6AQ+ZZ30Y2/GEmIk+uScYXotQG+1MestCaGduP7lBm+cGQ5lUuUXb2t5Sl5u0rutEW9iuzXPrWoVlnWHOjDwj3eYodNwc85ZSKf4y3lI1r1etqQ+vu+QKDXcTLH42gk3ZbJZFO4s4c4XS4Q7ySp5beBb5X2Rj9otf/Fxs0mpz9uKFbOvO7WzO3n1P3J6xMeMX6vmlej5WwU39Vuad1lrEWfT5g/0DcbtsW/zloas1HsTFOS51ArFTXo7nNCQKeyaGDN7uJ2Xn//eyDrxIW3Grb7vme+Z+wFrQZUPe8fNgaSfaig31MA9tqQvdbqKulKeuyAzyhtVNyEVZbTKnRmxi/lJozXYyBnFiK5hJn10yC/JBXmnhullUrG3ZA1rc1gZ/iJqMPdDsM1wl7hwIyyS2XCb3Y6QRUsdRt+LsyHwdrGdWUr86D0dVEOeVljpU6opB0rWWtt1KZUrOX3NTa51wFTPPCYhN2P7+njg5MSD3uKnZ31f1Dbd6pbmTkzGnqN2dndyi7erG7m6dolrkK3khe56N4Xx+pD4ydUUmoiMe6ROkJsuRv7L3rb6SbU06DOU/FWy51ngiasUiO2yVxxQRyfVqGLlb3bacsTHFXZWL7GXMU48D5uJ1EvWKe3R4JEC7OfXfuk5MjluZFHG7hLuWNm5toZrjo82bnXIFuAs02SPkcII4r2EdeV3XpIjqU5nL5cKvP5i3vgZsq6UPHfGxiEBpTMKKmWes0478+8Outdzk7hYv3wjn1uWzTz/Vr375K/3kpz/Vz372U3388Sd1G0P/5acabt68pdu37+rOnbtx79Rn0O7evZfw7bxOu6md3NLQl+mz5ENfJ895zS9zKbq5WZM+slZNwrFS+PIoPrso6Y0aDOHToIG3GDNfkD/+gd2JNUGh22lIJPZM1MRckq7vYVtd5oYu8wL1NcEeylAKSlVHxFEe5n7acgLtRnraZLY9S3vv6OaNtFPWA+i2U5RMwmPtOjWEF5coOz4nkwnxbrK2ZS9BS/5lOn41Ka5yenf86K6vsKE0a+q7wnR8GoBGwZWsrnWaTHFREaFPtGWX+FORCJKeC8tCT/inxscdIiO6NLqoW6lJVJ6v3mNZ9WX/WSWBz7aoPa/XWoi0PYOR/9H5/PnzetXJtwehzzNB2a4NGbdmN/OqE+DnxNy5RaKl8NjJI/xMpJx66Vs9tz3JQ1diko98/Jf8HLkuivJUmcqOx3lQKY4fffQ/DsUXGY5D5ZUbPzwsXNC6THzOBKFrNuQ5bXaoVwrLpORmgda12qihT2tpk9B1ikmRojrS1hkcwjpCugJrt0ziEZTMT+QcWmL+bVhb/gqVlH5Hf6O/T2CIVB9Lm7JoMw84peIHrz/Nq7GPP/5YfAngN7/5taZbMyWeAx6/SH/nzh1xY8Y3Nt/JLdqDBw/q98+I4/CHTMWwATw6PBTrEnpEhGyLjRv5SZYCj0inzn4jnQkFNRjbg2fiSdD4ne448sUbigJvVSp+XwAAEABJREFUhrUwJOmZ08KpwAG2gAKnIFolhp5/FnT9xmTR1wGcdmW+6FrLmt80tKl1kAM6P7Xx5PGT+kHhPofF4us64c5yYN/NJhp3ixv81kVoSjhUTtpAJUup+z40Pus8gfWEGkiCs60TvQkhn7QjYzZrQ5zTR9AJui5m3hLudlE97NMLSxS4qMyvLP/pVfHWF4lBWRuv8TQ6z2QzzyA6ODisz6HxagLwsw7csjKwtra2xYaMUxMuE+32bFaDlUFdSAdoAYOynNSER8QpmyGcSSoTYz2LdPxIZNRITF84jhh9iS9fmAaOk88kLJYv4zGpR/lP5E+FrBOnypnc9fhzhkkOq+36xhuTJtjKKwjLRL21YPIGb62Cb0yxt7udlqvBdi2+NeazMHO7zgaNeYV5g9814/fNHj56WJ9n5UaNDdZOXoHeyK0LmzM2ZLzafP+DD8RvnhEePoA+E2aeDQGbszfRN6j5FCnZ4otz3kkE9mDS0bbsAZL1VTH2oGutCUfDt9yZ91/u5a1K3qawDrzc26/fqaPNu9zGsSnbzvyynXUBdK3VpuytK3MVrR5vnWoXVWhtw8ZyA1bFUFQ7z9jVmKVQxTldFCzRr817Us9ry+oUwZTUp8S97WTbsq15XlvweQN+FJWTMLdpexmkbNxs1+3M7u4Nccq9feuW+CzC9mw79G11GbQMXjZo9iDPbrLjP6sC0nRMcGCdbdp+1cjPpqzcFaZKHPLgxpOd35r/vJPtitwrCqCzKL8VR8smFNk+HbKwx0hYrzYmQeRu4rQtovWWGC+USZvRTkaxodXx/VuFqRcfl96Ej4MbfF6mvTG/PeTLvLG/f7A43D1+8qS+Cc4XjbiN52MT+7mRYYzv5JUY88b7X/uaPvro2/rwgw/r9ebOzq5s6yiv74eflTkQafYjd56DJN1jUbDwWRZWlzZJf2raxCUPomsI0z0JvAJeV8iSWx6KGZ343npLO3Fg77MevHy5J9rxZTZqfDmJtqZMN27s5nX0Hd2+c1t8icxO24V/Xof9ueZTxZ2z7t5UpZg28pvK7XrzaUe5WqaRUvfiavswg4fblMqWiqcREmk7xXbIfdxeeYif2FhAqrBgeRWEeRXTarxXBJMeRA+cwrK/CCsPYvvMAKtQKAOKmbLiGZiHiPLXY/jZhhU9HO4RYXGuXp14h6rUF851g7ZbIAOnD2oTM5asz8THyXYe9/BwX/vZjLE563N67dzpKO398vlLcZpCbz7jxOdHbucV5+1bGZy3Mjhv3NDObEctJ2nEUk3zDNQ6/c6ppqRM2aW4KXcfd0LRlsLQVSa8oStAHkA24WXA34s8VhFS2UlKBdYfJXQkRgi8Y+hMZxOfvUZNMCIV9Qe1p/KHaBtyQaPx6J50kqAkxHUv20uQLAzPZUAbMZJ5HdRywoVK2yyjX64HGC6F/jhV8ow9Dp/TV2l4RJ/qO3FTXA2FRP4aUh86y7wq/tS0KDHAQ+ancl5ZhCNpGQmq8h6JVESK30/9aDluo1+jSaKp/2x0R7YxjmzIcaIyqugf/ThvEN91TfxAMi5zyVHWCOaNF89f1G3Zo4eP9PDhQz0Cjx6LX6PnW+G49Lvd3V3xapPbM769ee/evcwdLQu6ckPTiwPiQTZlzEuK6fJKbSu3NI3+S/n7zNKZn+aZs3r8IGFKOhQjJSi+Y9fUEcqfBuLBcjrCE3/0UMLIASrjPEGcjTZxZS3b4bCGv3hXrBPajIHqMd3VuMmMZl1FESXb1Ra2hemZx3OjxmeS+cIAm2US0jat67SzO6tv4d69ezeH9luirWhjPtqCBNrM9iC33OnAbilWS2YK4p4G0pwWdxZ9WJzTQ5gT1kGnSR+iXL2yYFU4ioUdbyHBC9tJoZWEg1CeK+RzBBAnKuAMNK48+SXoveyqORU9yhX2s2fPM06TJRICGoWGal0nG0LEplLwHmPgPw7DcxocOTTs+RFJkiwtoNEk36rxV7lpqDTaYgLY4KdBHVkbEfFT7tFawBn8y0AhRz+bJ6GrgyNqQov8rqFBNKYcGXTVEeMPJSXosxE71OHBvg5yyt3fe6G9ly/EhMukWjdpL17kNLunPhNh17Z078498e9Y7tweN2g5/XatozThidTwIb4Ppdw+tIBT1bzi+uSbmkudhBz/EK/wa0IiKu0UjktYSSPiEsZdSSPkRHYYabshPkRs0lQ4rgNIIKwqXgIjluuO+jsLtmWvYhSzcCo7R7eixIObcvRy9Y2SP/njOtAJ04eyDGlxAFoUyJKCyKastmUfQ6NpXRPtRZCynwV4LoZlHUf/kg62zyFuSEf5+kyaR0cHSdNrSNmXf6jNi/glsr4YnDQZOx6QgC5u1nV8hQQr2XgNQ/4e9UhsmtdDFSguhaLN8W+ERrOuy1K4xCRcfSkuOYSGONoBZKAIt7JLu6DA4eGBnr94rqdPn+jxk0eFJ/E/ffY0tKd69vxZ5pcjbW3PdDvzxbvvvatvfOMb+vDrH4qN2o0c8Lqu0zzz0mE2exwGj3IwhJZSq7Wu0na5obctaZg37K7iWuitG/y2ZTssFn/K6EpASmgVLZSzscrvFX5FrkORW9gs4Q9sy94MGS4r0SMMQVJcHRvbsjcjEdjXgpy8QJyyfVoxk2Cf9q5wHkQD5oWpXXiTwjc7aZ/DbNq4qImaupsNNu14M+3Iq85IS3uznhyoT5vW3NaaGkiCCse1rdhjJN9V2x/HWZv9ikmczo1Xy6Qe+vTtfjyU9GPd9KmfCfEm4wvYFNRRshD/kDLS+tRWcGF5JSDSIss+3W3spD///AvxodAXGaRffPFQXIfuZ6HvsxAriVuzugygrmsJWmebSduz3LMlnD92OQ9SLYfX/cSDiY7/NEw8k7uZz/JKhNfCK5FXGCCf1jJgHOAGjt9pJ9vJqdfe3ku9yKYMtwZkJk6idvI6cyevKGazmXCZcPmyAGFSToiQC9mqqcVASKet1Egrz/hYCpNgpA7OEFfkPGKX+vwQB1+GBM4rQOollrXgUsxreVfFomMoqYPThFo+LWqkp3RJz7gr4KcWInZg2JzetmwPLNf6RBFwyUyiYqwAElJaLQI6zZDfVYE8ptzxA8IA/0Uw6XSRNGfwpv3sQQ+nUsAZ3OeK6rO4sjgr/ciOxKDC9KlIYOE6PMpCnLlhLzfvz589y63ZI33yySf63W9/G/yubtKI6zL/37lzRx9++KG+853v6IO4fOaMucN2pL3CTizFuwgk0eSP9wzr1IkKuh5jxPII0rSxEC4MX6eOJ7RxKAHKBrTnNKZqLUgsNDZirPOH2ZTRlhzcuaCBFhbxjU7Wgfpx4WzSbOsw/SLdhugrRhSt/neaS3anxQ10raSf+HFPA+kSl6p6o82TLK/a1obtyePHJbdrnba2OtGQvL+uTdvRvKqHQU8D0gGK+Q8P0fjmoTdraINpE3aUyZZTLKfiwR0mYCZr2+q2tmpA8gUBBiW4sXtDvOLczasLNm1dJmPaXG/IoD8TC27Vn1cznuKIp8+txma4hjjEhXODf53/TYSjCUNkyCr1bvtkz7Bk+1QohgW1kNNgHwyDLxFfeTuUO4VXQcemH9vwmPJvz+drKDL9aBrXrWt16KaumTv2Xr6sf+PEazA2aPze2aeffqYvHn0hXq9/8MHX9O3vfFsfffSR2KTV5uzGTbXWan1ALnL4jNOrVLen0k3uq1K8+Xgrf9HTU9bjGj8Fz3JhTRfOUI0vAmzLdiWxXX772K2Iq3pYJZ92VYw1/M2zOdvPa2fWcTZoT7MZxx8W8Xt1/HYd/zv13XfeEb+PaTuvq+eVeitrBjdrIcH+ewfm6qstVNr9agWeKi3jr+lBGo3/4cWCT8Nz28JC3rounVCy0wkCjcaju+6cRl/n+7cd9qI+7cEfwlqVuMJ0A9qjkNvOfgTtxGdK9nKLtre3n9u0vXr1eZABenhwIDZx27OZ2KTt3tjVjZs3NKvPoDWRF+n39vfEpKsY2yEb3xLivWZLjstZVDmHmW+ZfG5/vfkp7kjmddIIy0W9zseUA2VoqU/yov1wN8HoFD74aVcWV1DhGnVrqZwwiLNiU1+Q7TyDDOiV6PMFkhZ9CudLcSmuVAjlIy0u5WVzQBgNcL/6uGQJ0nae6t+SnYfOMkO8lb/w2qOb8FS3tksAH4F49PBR/RsnNmeffPyJfsMN2u9+p5eZQ25kI8am7KNvf6Tvffd7ev+D97WTQ932Nl8s6koGmzM+OoNLm7Go7+7sapbbeiXPY2ijQSe0sfNMP1ClUUzC5d/kJnqKI90mltNoJL0g0PFVSVjs4QOc0HALjNmMxWHsF9dGURUTPiJt1+ZYo6Fapo+YzJnrIaT8I3u4hsKSH3M38zhz/v7BvtiM7eWWdMBLsVlTdJplHbh9+2b994cH9+/X59BoV9si/cukOcjbtKks89zKsn7UDVty/GpYp5Z0JhRDvcVRqqWcSz9ol2qU8lB1EUXLxrlG62a1nTTorZs3c7OWm5gMvnfeeVf379/TjSz03Lz0OeVbUuu6FLSX7QVCHuxIGwJv6NnrxOcM9babqqclJRNeClXDVz9Ij0rx6jMg0wCqD+pmYO5ncO1ns3WQm7Wj3H7O0z7IqEm0a+JkxIDczimJ27W0VsnpI5hBDkhD2zKYoTNwhx99tKRl6HoN5U92Tp7V3Sl0UP5L5symrRCZyAWXFHXBZMkp5aE+5Za25HM5DJmUJnUPnbZkc4ZgZ/CFqSZN2pZ2pR1sq+UWwx7kpRgCCcnOcw2pLk2mJY52tU/y2ce0iX/V9WrwGkKpiVSIqhx9FgZuZ9xc4TxiB789uPq3bpwKSAPTd/os4PSXUOT8tdRRa1a8Iadmqc/MCcwNfBSCn9HgPwb8Lpuy3338sfgNtKfPnmo3t+rvvPuOvv3Rt/Xd735XH3zwQf0bJzZe9Dv6KCDPmisiVzHMJcwX9K/DvC4jjldt8AkllmBb9ioypQ1sVZ50g3IZIwOGSNI0WS0MluJ6AYd+ASR/XdAwL9pe3EQOZdPCVDh6R7kUJ3U+xUALYjXUYeIy5tF2Ylm4YSIfwl3eZvFGK6TM0UmTNqadie8zr/eRkUInbp554khspACfO3v2jM8YDp8n5EtkbKBnO7O07452so7vTr+HljzsTkdjmyEfvZAN7IRaQ51Cn5KNnnK+Eg9Hy5RDZ6D6dOo3gyXM1Hicy9i0CXUUp0SVmzrDjXMZiSfSDPKXdezTryy+CNT43ZsbeW9NA9+6dbM2arPtWRhaym/x11o3hDNBUCfrOXidcN3hlGVTnptop6sSIRtrGPrpqdZjuMSBRiqA/1SkVRkkcYbGTgeaBwwi3HkmR3CUjdhRrrQBizinWgblfm7PWNyRz6ZsJwOU30TjcyTbabOOD+tm8NFe9snaIG/STrBP8kxxX4ZbHfVEm1Cr4LwaUSZwXv6r5IueseQO1iXbljOGoLNB4zTMRtm2aM+VcReaHf5CUrALPVE3obVjhGsAABAASURBVCe/WNlOQAtX5zakA+dOcAnGXlmWKx1tjKfPA78TE+8bskOuq5ltoq1yrIS8EkpgSr/shvzaFnnZGowLN4v44bjozudHwyJ+cFi36/yY6cNHj/RJNmbcnH366af15QBUuHP7jrg9Y3P2rW9+U3fu3q0FnX7YMlfYlh3AfAacOJtnPJewffqunfSxl0j+FiVJSWiacRJnTg0lpcszbTUoCgO+0aXMI2yry3oabtW8ngN4Emc9CG942HQxF2zPZuq2mtigHeSgzk+lPHr8SI+ePBY3porhVeY7D97R/Qf3s1HbrQV9VEtp1NhWaJlz7AgX0JnGxeMzeb7KkallqvsKixCJsVcoMIM+Ng3JmAdKm8yzT2DNaAS4rTnIZiA8tXBsz7bVLd2oTQ1uh12/T41JTa9D5zJs1ArhRkKc6giTn/A6iKOOaYT5uDkbXCbgowzaedAPAzlX1XzOhKtuNm5dTko7OTndunVLt27f1q2bt/I6Yndop2RkBmUgQBNlgHq5rSzZeejY2D5BO459A75USDSQrNGEsKjFZf8Y/ZVw0BtFcQH+AbYzAR/VIkubsmDSrow1UG0YnoF7eiJjFfaiwoppNVSkt+iB7lEnSnps6IVLOSzZLuiNGPRZx1VkfD0y6RPMv13Xqo4Os3jz7c3PP/9MvN58+MXD+nLR0eGRdnPw5mc0vv71r4vfPHvnnXd09+6d2qB1rauRZSagqyjuBWTYvgD3281KK6tqcl3PIWaIw9+nvRRYy39s1DiE0159FmE2fIrhpo1qevHiuZ49eyLal3/dxRcA2ajfuLGjB9mYPcjbL34mBbAeII9DX5/N4tS0yGl5tJacHeHnseG3LfsY50j2lWOxfX6d+7CuI6TrtGhHu7XWKhs2aXw+/cWLZ/rk00+yvFOAamnXDp2r1S43NVLOxNAjwW7qWpPTAVQmxHJ54L8oSHcOrFfWFF4kXc6XoRKdtQlDgv7UgXZC8JDgvM+ogYRN7NAnEI8OfW3WcsVdJ+WjOi33qevY2rAd5dUGfDu51uZEDG7cuJn22dJRbt8O+KxaTtvwpAXVuq7gtBF5LBC9Jr9TL+VPJuRV/jyW/Qm+UVv6L9pkqqV19zSVnIhNCPlLsSkNdUveuQ1LqNqy3JSReuaWlMm62RlPXbXnbLajLu1H/LSR1zkNaYo18nArr+iA/yQc0iaEvLDr8YuIC3qW25CkhOMiPs6Xb9Fnwjm0oU5hD+vmIoyRid9siQfLsYQnDHTaj1mMdq2+kFt2fsian1r65JOPs0H7WNyycLimz/ADpveygD9454Hefe893b9/X9y2z3I7M8vhjpua1nWymRNVbh76MoztZN2U55eR/TXm2adMkm1V22WsCy9uUGRi0ofmQSYFsRhzUOdzxM9fvNDj3Jw9fPhQj3NLSnsTfytvu+6lbe/dv6s7OaDPdmZJ56AFZJDeslhHDiO2F/m6WawDtiUIBZ3LkOJcjF9VpgsUkDGYGk4Lrj8vUPi0N3LSOEmU9om0eGS7gJ9+cJi1nI3Z/v6eXgaPHj+usf7LX/xCf/d3f6v////4H/q7v/97ffzx79T48DqieCU6yyC3W+RDkQ4zYSTP4dZte1t8TopMBrQ4Tck6rgsmNCpjJ3QmkqQKQF7H6OukME/f7yPtdJBa4ZgA5wZxJQd6n4KsYl7lXKbBp1NM3aY54kbAFpEaVLAaA2Usr+KCXhKnn9qAZXDVRo0NV15l7GfTRd2zgM9z0gorSQLn5mxnOBXXxrnXnDqJcujg5JOGSEgL/Uk7wXbJWAnLwiqmdCpd+ko/jz/ka7fRQOhgW7ZRXnmkHGlrgQTPZZNWr8KaoBR6uZ0v44+ia0KXg6nLlOEwA6/KlI7BDdpRbj3mAS7tzETMItptbal1TUo9UP9TE5gG1mSi9KZMI3viQGafvsFnG7rWIo56mWInF9qrMPHirvNCuwjQe5l/Pbwct+q3KcMEy56g+CdMtMHVinFCS0jo2KIHOKac17dU5UIRy3qVieqq3zdbacNeaSZ1jOEIpe36uBmIDOk4R0EvJu4vPv9c/Gunly9eRo7FN7u5YeHWjM+g3ctifiu37dyycMhukdkadTfoNshNb6w+ZfGnPJXwmGXysgTttaFXGGur2846MpNbd5I3OqHXAqXPSba3gdJnrmbMUr9OnTtVyFjeyYbKdg7URzXno6spR7ocswOb7OH27JmePntav3PHzcl23pzcuXNbd+/d0b1793T3zh3t7u7WN/tp165LfRlpYPAgr8+4lyI8ZKjJOrn1I0K8DluZJLfXca9DryuW2TNAIrPc0Z/gip2qoB+pduol/q5r6tJmtBE/Dj7nUiZthRjCJTN8cNMnOID95te/0T//yz/rRz/6W/31X/+1/vEf/1Gf5QadW1e+pf2DH3xff/Znf6Y/+9M/VePDqS2Zda3T0BHnEZfskgPCEWxbtkNPFwldDLCE7NBA/FL854bKDEkp8oDkGvrgT05n+BNVeeEeY3NKC/oxFz4oEwgPGPIf/K96khoV2MRSd63r1NJYrVm2a9DyoWoGJZszvj7/+PGTen1BvXZdVxPYNChba5XOtgZ/E6aqO495MORpOXkQNwG9wRQ+4XqNEkETP7qsxV5bEDUm0L59OvJx40Spc+eMlHMzXwnjVF9nC4NrKEdf7dWLdrNdg7h1adOonmC1tWLCxjOIrbg8qlKQMyFxo4VS3njIA7+dNGCJBv0YiT8OXMBHOnCBJMUaRRZlKMKpD3uSP7gWf8pzCY5/grSI00YTxuLYFDnptSnudFpPWZJ0kMxziTf0pVB5+/Tro2zej3Lg5YP5TNr0d74l1afBQY6LtbizOXvx8rkeP3msR7lhwU+VcIBeXsjv5aaF27OdHKqZyLvW1ADMyRWZIN7RGq0XflWdoHvA/A2ESXg57sJ+ZJwHFnOlF/K1ZpzwhHjfBjuq01d7HqnaMv6+2nAu2pUx3TIfH+zvi3bh8LQf/+PcknzBrVluz/jfqkfzw8Rv1Wbs9q3bdWu28q/+uk6OHLcmOxnHVp9JXtlZx0tHm6CYwV+tXLwhLSxxi8CVeqzL/5Uirudb/xjaOCM/VXnsJxxCtLct2opDMxsv3ELGPPxda+qyGd/enql1Xcb6Yf1HkN/85tf6+9yW/Y9szP76f/61/vn//J8a+xy++Jb2X/z5X+iv/uo/6vvf/77e+9p7+vCD9/VOXoXv5kDAWtL20rm6rS3J1mmmoip6UPY0vq8mnTJNOF8J4IYTN8NWRxnE7J4BX5N+8fy5uNrez/Xmfm7SMtq0e+OG+ILHbibcnbzqnM22xWattS5V7xHDYDXCLwH0mbCevGSmIYknzrYcTyH+eL9ki2an4UtW7cLZD+WwrZaBa1t2oCCu4upCZpBHPyJ5pGghogjW22uOdUdHO7oONkWIJ0TbisUXvAm7rBP+V+RZLPWQHBtoNJnC4yPuGENZQl7YPhP2kXgl/uzpU7GQP8mCzgfJmeyZ4NmI1c9kZIIv/41dbc+2M0d06UMWMm3cPut38rIUK41PvcXG6OhBwRRBBPVVMKlm1GyZo7e2t7Q9/vus7dkMsrjs4Asev/zlL/STn/5EfCP389yM8qqTuX1nZ1ZvSm5kvufXGGaztGfk2FaXxdzZoM2zdnBRMmdjllt6rSAKeAN0TSZ62ZY94Jpy+UqJzWhTnXzSDOWO2h/xpix7J2i0NW9OZukX04adf0Dw61/9Wj/+8Y/r1ozXmv/4T/+YQ9ljsTnjP4P88Ac/1F/+5b+vzdm3v/1tvf+19xN3U1ttSy19A5lDtr2cMLQ2XL9uVyORmd1KJSYRPD0PuZ5vzwOt+tIKzcDldOuTbB0hncNWqgwyNmR8228CE/A81+ZUNidiPvR7KycqBu8sr5XZrG1ng8wkYLvKMGRnVSCOLmpIs441GeibmT5UfCDe5K/KVG+HudLJablC3mzxqlqTZWtNXetUNwsQUSn0i1naahnMHwnHImcSOY1XaG8fUDbIeFnoi5IJeOx/uIZ2nagMmILnyaUXTRLPhazlY/7+2EurTOBWnVuVYzwXh7h9JvhkurOzXf/S6c7tO+LLQzUHZ7LvWMQjvsuJfDsLe9c12SFkXKB1n8V8aGcy7lkrlhU41U+a83OfKubSEbbF3yDAg3OFT8oGXl9k6rXUi5vajdrVpBy8Hz96rE8++VS/++3vxAbt408+ri8PsVjfu3dfX//ww2zOZuJ/bgLmfn59YSvtWLpZQl4cIbRLG7fWckuXvphxMczNiTqXRb91xtcPWx6ErDoD7Q/PlRpo2UBtZT2nbdm0//gff6y//du/1f/4H3+tv/8HPm/2sRjv/FD9d7/zXf35n/+5/n02Z3/y/T/RRx99S3xzm59P283rb/pQupvoHzu50FHqn9t5+gQ0QwgD47jxznyaKOgGjlr0H5hJRAI6lk1MLmCLyRHhcGJdfg9enucC/CBTUqUnEWElH4s/KKfDRKHoiApDOweShWwvQPkm2Md0Kqg+gzaf54Q84UhHh4c6zM3ZQSZgQF11rWVhtthl7+ZEtbW1rdZ1MvQ0rj3IlVKHkhJUC711TYCwJpOAPfDbDhXEuYhNOtvJZ8CU9OjwSNyqzlMm29Jg48aj3xeTstBPee0DKOR1Fi19kLHClXhrTXZT1w2gbQtFt+w1aC28Hr8WVvgVw5htkRlvul8v2yIfxdivkCmH683aVFGmnOSJbsmfsVUItdww9PGH41rtkNeQBfXX5fDUdV3aa0Tq1M4YjT6MEdr1iM+hZLz0JEvV1Zh2i7Z9Lbgc1ticcWP24sULHWaMbUXuhO3MBduzWRb0nRG7Iq51TYXkOYpWa51s8s+yHh1K3xwA+xGhVntDL3+0IO0JVNpwxK24KE+a/jT+YrqmR8pzmFfE1Cc5WI7TolzctfFZOkZXFc9UD2ENDd03gSJRTNLarrakXuFFjMd5FpewYvDDsz3bzk3mlhx1+Fb+0/HV9MOHX4jfsWMxfvLkqegHbKLv3rurB/cfFPjM2Z07d2rzDX1394Y4kHOTxiFNyaylbbuxTYWx1bouBVKZLn7bsico/lfBKwwJ6Q/m1TVQa3nWbuqc9rHpX33G62HWxD0xdtlktdB3snHiJoz25c0Y/YSf1OIG9ac//an+4R9+rB/9zY/047iffvqZdmY74j9HfOOb3xC/ccg3tT/48AN97WtfE587vZ9NPT/Dwhu2rcwH9Asa2rbIr7W0YvyMEdvVh90yxzDu6eCSWnjaVk4AthPEZlTgBHR+EjMQbOKN/AXkME0WP5jCr3CLNVnl4FhiKjymKX89RsIGZ4juk/YYmcUS3sC8gUSZ+rEShkR9cQ1yM5bCwADltozrbSZk8HLvpV7u7WXnfFADmDy5lZxlp00D7+zM6tq8OkQql/iaaCOvMqhH8hrDtmUPkKyrNCekjXnSrpQN17ZsJ1vLef5+2JQkVaw3VaLU6zyvNdgI09b7oxZVAAAQAElEQVRd1zLYWgZXk21ZWgIhrZoi8QBTFP4gdilxIiEM/TOBY1vlHYJwvAoD55t9klv1OQoUBfFPtHJ5XDfGekr2lRNzQJ+NGOOBDQWYpz3ZYHHwmrCd8Q0Pc8BhJvwnT57kteYXwmWTdpTNSJeFl7l0NtuuzdiUdicT/4x5ITK2uq30jU72sFBQB6CU4RHFEoUvU0e0i755ZqZaeoaWHpD4PMtf7CceQ1Se2JQJCRGURCdYr52QYqnPwnOcORSyxQX41wF9whiXsizKsOxPNJxxEt1rnvEYT41BFubWMhbl+lyx4zpzM+P1+dNn9c1MvuDxyccf1we9ec1Je9Lmt27erM0YtyQToN0IfSc3I/CUbKdkqeM8UaGcPgoACORnh4lA4OiwiItfxDkR4vFqTOwOP1Bc/cGcWQP0vzp4pZ2OMob3D/ZrLNY43Z5VOz948EB8LOHZs+f69NNP9ZOf/KQ2ZXwR4G/+9//Wv/7Lv6a/PK5LGb6ZzYbsO9/9jv7oj76rb37rm/UfQnit+eDB/ZLHF4XoI4o5OjrS8Jn2I6EHSBdRNV01qKvfzGuchBxaKIq6Rbct22raYEIvKpOJPTBCqMQy3q8+MuAZbF3r1ArZzaZUQ8Ue1G+hMTkTPsqEDOaZ3LvWtJVN7k4m4Z2d3ZzOtgdsxQ2cyUCXNE7dFsY6txPaAIVPFzQp7koK22opixVTj7hvwNKHSpfkbyfj2KvP9lqEnlSzCiLRL2oAJtsuC7edvjTGnUz0ehSq7ISE5HuC9hYSSs16fEnKpfLo8wANOHHTdrZVC3u1W68XL1/o+bNntSHjw+OAH6Z98vhJ/Wgp82LXuhzOtmry5maF1187OWVvZ/Jnku66VgsCfAOa/Mq5wZIdO0EnTJ9Z/iJdC/4kUeGEtEsSogB1AIYV5Ww5tqVYTa5iIiPPc1oSn4M1bLTjVm43tzNH4yo0Fkp+z5LNNW3J6038+wccvPNKMkyttVpkWWwXrzRv3azPHe9k093ldXXYstjOs/E7Up+1oM/iCuZxJ9hDO9uWz6Hyl8lC+00oPUrh9JhM0nYCoCK+2g/KyGGMUsw4OAVd5mn6BLeovOL+u7/9O/23/99/03/77/9Nf/f3fyf+ty63bbs3dnXv7j29l5syNmgffv1D8TqTV+Bf/3D4vcM7d+7Wt3rpe+SR6sM5HfT9AL3oPwucY5C2zVJprCmmX+l4iZkiLu/2U1KkAcK464B+TpD0nKwTGxuyg+y0Dw72a4N2kNechxnEh9kNzzMgbYtBz4kb0NizTMqclG2netO5M95pICp/jqeEo8wECJN/3R3iippHRMq2HPKrEJY1S4o10lJwUeUjzbZsJ2Q5z+ux67mSyyYa9IDXI+sIebBoCYbQmU+ubs9k2BSJ7GVs4lmipRjV5uknU19h0gdVrekd2KUU8SZRnictdLAWs7Eu0HGVzxduwQ15rYocQ/CBMXhpx0PK0RkCb/5J9rZFGymGduPWjEX8yePHAizmfGCY12B7L/fEady2dnOjsnvjhniFyueTbt25JcKzvOqc5EWk6BOZFeIlN/ZJhEBIZ1jbsgO5uIZnvOt9YAon6nS7SH06y+vG0C2C2A2SlvMf/E65JlQC1/OcD3IBZ7AjLyy8tmIzRvtxW/bi+Yt63XWUOZ23IWzkJtCmvKa6efOGyk377qSdt7Kgty5LY+TNk45+0mecDxjasto5N3k9SBw8ADXsJtsDNqocwRvpV00kH7BBLuQVEEh/HZwNCb66pJbNOO3P68yf/fzn+ru/+7v6vNmPfvQj/eRffyJ+94wD9/ZsW7y6/PqH46bs61/Xt771LX0nt2jf+ua36vUmN630H0dmmng4rFcfySY+fSE1mIqiEi8BkiT1WbadFkkB6aAVH81cnjzilwhN0EmTjFkzT4MqvZaMi+JQVuHQlyFV9hpMsuFjuMO6aMk5wcYq3gHxsK2iEvtsphh8wybtoF5rHhwcZqN2tMA8J6UIUWudtrptbW/PFpjh35pp2kUfHfV1xZlc1Scd9cWJPdmUPugGKj6eop9wrTKZhD1oXEGVX6cbJ2oZxb9MmPzhG22fSQVvX51K6lqrVMODGBAFl7R3SK+DJBf5rQD5pUO/krUTsiWgFROiwERc9k+0ZbcfAnQ+8ioX0unpHPnku4qiEkNi2S6XR5/G7JGdALnRJ7quS79pQRfqaCtvOEYcixgZcIjDvRycdmzB2anJYxkSqpwPDu86NqfXwnjhU1KrDLQgdUeQ8UI94i8XetDXiIYaUOegZGQkZ5xwKKIkCj3SwpTRTbr0737sV8wBXdfqsGVb5MVp+XkW74cPH+nzz77Q49yW8epjb28/8fP0U8W0aj9uVNiMsYjfun27bl6YqO/eva2dHeaErZLdyKjaWJU+apSr6Blhr2kpHbiIGPiBUj24Fn95hCCtu9YFTSq+TyF7xTMljbdo0IPjKKSDkTHeNIVKhwVTEpd/ya36JIechBPnliSp59bSNhljW7np6uLCweaMW5Lnz5/lRvS58LMBP9jf134O4jUfR0bXuszj25rt7oibUFCvqWdbimg5jy4yFcMaMZ9n8c2cjguUPone8Bl9IjOsC1t9MmWnn1ESJWZRJ8v+8PTpo+jel7984Vi2TuAccHhi0etURFLZTXwVMeQ/PIuQkk0lGMJX+fSkaOluaYNbJPnMP8X0Ge/zJRzkogVAaxGyvZ32zppNvwl79Y1PP/lUDx8+1NHhkdis8/m09772nviXbX/8x39cv3X2wz/9ofg3bnwe7WY28LZrU3aYt2zsHWhj0tNP2OSRH/0jbGTzWuB3G5UWGLAuyiFY6X7aaI6O5nX9SySsikblhhAvwQVCWrET3wrxRACuYziqLEMZGS5Ytka43Po9I1GsvoqX6bYqlcqcZ0DIUpIKDsJcifOVegYzoGGhOYwM1K7bqgm4y1X6Vvm3h3D8rXVawE2M3co0/brPxEyc4s6zgUv/UR+Zq4gaZ9mkRQ+n/G2EzmHspDqBJkdHR469Gq/R0K6JUVcTFL4xYs1xwhGh18FxOyn1MoDn0GpDBjY5jf7orYIhnIKQX2n7gQMx+LIIkI3tlOck5DAlSb8CtAxCjFWfCbxcHmGfbESqdU1da0VqDWHlHR4EJwyUpWcyXKqZpYh4p0TrbqKWLO1I/tMCsBQ1eslj9I4OOq/CsoHiLmMTbTl+8vdjusmFTtoJLfEWpueRMs8zvyzrnJoONc+q37gjH848NPot47vSVFtEUnRurQkkVBPxYRbql3svawHnM2bcmHFz9vTJs6Jxa3aYE7Ey7rrWaSc35rzSuH37jm7n1Qa4m1cgt7NR4/Ms25kTSn7mFZsykFM2ExVWtTvxNmWcYNmr0KWMk+osJPqEXeZPZIK2T+hjWyHqIqZaheKD5YSER+BQt1LkL0BoCms04cy4nOYDZPfj5Nqrr5QtY6lrrep4nvpmI/Yyt55svpnPD/JGhD5xlL7E4tmHh/mbxfjWzZu6kZsz/NuzbXVdR1a1TsyzIVP6FPwsuH36U9daeLbkuE7uxKHHqGw5zjMqhceywXF7Rxwigz5cg+1DBENo+QkPWKY5gfPD9qjDaa6ULjnA8dsLfo2mNIiOUboozrP0TYTlhK7eOnLPgkpP4axApvlokSA68xNaR9lEHWUsozPjdCtjlTDj/+OPP9ZPf/ZT/eIXvxA/t8Jm6/33368vBLAp44do//RP/3Rlc8Y4Zl+wn35F3zqMbPoHMsnDtuwgfUQx8/Sjo/mh6JuytKjvdjk/Mlgzy9WyifC0SYaFIno54tgflpOBEO08jmNO9cH1KkyJT+Ob4k9zKcMUR8Uejrvsg0za+zllsTnDPUzDUqnwM3C3t7a1s7OrrezCW8spKw3ALQlQyoc+uJPsN+3a0SBWp6EiLqZVlS1JWCjp+nTOVTHUzlUjGdLLVgDtTWC5LK/IL6wMSCauPpN+n5039VQnqfgrPNL7TBabpEVEyDynRqOWCU9I9BXYkk7/iCwc22lGJxR7im5osgQYlxDvip30ndyVyKXAFI+7RL4CL3UMjliIM2n2WVARaztN1OcgeVQ/qfAiN2bPnz+vjRifOXv27KmePH2qZ0+f6Wn8z549q5sWNNza3hK3Zg8evKP3+DdOfDD4zp2iMSc4s21PGxeyKCRP0mmDYa7pq65P49iQ6BwkWtG2bCsPXcwkjcDFUr0J7qqqpYxW6i4qxyZ2uS77WgRZZJnD+fYeG23mcm7OcOnP3KJwW3Yn7ciP0e7u3qibtNa6yBukxvMKS77gFWyLOUxVy1MTlVsUoVIeo0UkGINvnxPl0jB5VslO6JedqX3eOjyR+soJqGJbdhDpXTbg84xRxj+vOn+XDdovf/lL8Q3OX/7yV/rVr36l3/7mt7lJfyzmAfi//o2v69333q0+wiZswmHmGPx95nqn3F3XhJts3iLr6GI1bTA2kVOEq5IqROuW52ofiAWvK3WeHe80yPmXLgzseRqhS+NyWuazJwxwPqfAqYsdeZfGadmwuTCWdaX8r6vV5dLbgy72JvfiMumATJRH2bxS11Xei4t57RTogBB7KBf+N4Hkdmo21Af95Cj9B5fNPczUmZ2Uy5CJGhCvl8MDtZ5VTgRX6Aof6EKeRmY9MuEmo0y+UN5WODrbzqIWXc+jZNiow6NMpvwLt5cvXojJGfDZJPDk6RM9ffJU+PfyajNJxFhmbN+6dUv3793TgwcPCtNPMPAqjOyRC2jvPnPE1ObEvQpDVZPbqzgvGE/9pIpsU1uyfUEBb46dtimk9503VzvlWas2K5vwyKAdCuMmvW466uC9J+bxloWUuZvfruNV9fBNzR2xER/m8S5q9NnQz2tD37PxzoLe01hreYbx2m2fMoFrz+isDKrsKTzuGl+oqSuGY7SseChDGFYuP23jfQ0MMl9DgBQdbGuetuRChs37x598Im7QuDnj3zqxMfv5z35et2n8t5BUvbhN+/4Pvq8f/OAH9YO0jHUOcge51EGOlk3UnNcc0Cc7q3VduXoLzYkNW19K9qmgeRp0XorbY8PFHX3FdbkHEkYks6Gv9OrTIPj70ObxTGDAhaQhPFdVLJWbxZUFdsC8XoccHB4K/i4VzqTNb57MZjMxoJ0Bz2ROzshgYwevNfwNZYm/yugh+IrnJi5oy3iFiDcaTXm5SrYt6oJ6XYZ+T43TxhQNF+Cv/kafA5ncoTHQJ9CH6De4rWtVX04fAsU7PVKXtqvf2cvDyeFYRoJXaWk45GWs0K54L49J2PkkwL2OTPWVmBKXZ/0xRlBHoE9FW/lL3cFKGRiTLM4vX77UixfPh1u0bNS4Nfv8iy/0+Ref1+aMSZcb452dnbzGvK13cmrmsyh87oTfPOLGZXd3V63rxOTMhg+5pCOPo2wKUm1ps2gdD2UxSiwBWmKj5RJxydvnleqAEAfmeF7PUgeTBOrn1MwnphUXJYLYSoe7Ev/6AeoIsaVnk0lJtQAAEABJREFUAq1lXLglO6ij/HgH3eMJyWnjeThsxshczNG0AXMw7XCYAySbM15BFbKgcrPNuON19e28qr5//75u3rpd8zh50/a43IIjZ57xa7teabauU9c61YHU5G69SUOdoBt5OmXHfePo0wIgGcdZ9PPRE+porWjoAr5qsXpI1KkwqUOciyIajNnFl/bpQfpBQqGnR4xh2n/eHylKyMyvTj+RxG+FPn7yRNyesUHj1Sa3Zz/72c/085//vG7SPsnGbZ59wPsfvK+/+Mu/0P/1f/1f+s//5T/rL/7iz/XNb35TvBbv2tg/Uy7kK4Y1kD64QPpgXxWVyFjbeb6dtp1UK1Ua5RlYDIiua2qtkz0UIuU+meSCFESVtOTT5wTNAK2Bl40YG7B5JlQq8ygbsMPEE2bC5Voc4AcM9AEH0aAXGzQmasBkvpVXnnymgQFuWekv4bMIQxe0FejcJtJOvG6GRh64yzi30GtmpHP32aC0dGJAJ52A3tec/ZsXT2cNpjKmZ6eYeaYO6F+HGaiA/kV9sEHbyqszQLeodEmxrrht2YGcvuRaIOi/pFdMxbgl1ulzy0jka1o78mKPDocPRqd4mQB5XlbwlHZyXyXHsoOwOcAO9YQvSFyepRN1Qhx8uBVOfVL3jN+0RN2e8NqLG3Fuy+pzZ48f1ze38LPJYjyzEfvg/Q/q5Dy90pw2Zl1rQjZyOUmTFzrQptuzmbZns1rsCZt2OYFoOOpNugmZnqocyBv8ac7aqOEuYUrwGq7lSk1e5UuG1A/hCyH1W+nilsCrfFQdRXp0qzl0ayv12g11RH4oHqDvPDyQyJ4fGZ9ngeZLXs/yypp/20e78h8haLPUpLj5pJ25Rdu9wcdVttS6FhF93ZjxIe/kLGdRp6psi/iWtq/8snbgMr/hJqEwbxroQ18E6Pmm809jYKnSgBobQH1UkzDMQRRLUynVWEiw+MtNRNVhBfJIOM8L2CEDcmZ+PWQNn9on/YANU9VPJDJe6RfMAc+fPRc3ZGzEeKXJ76D98z//s8Avf/HL+rgD/ePP/+zP9Z/+03/Sf/kv/0X/4T/+R3300Ue6c+e2UJPPNr7IgQ/3KPsINJllH3Dr1k3NZjvquk70M+bqZdhNQkAS0If0lppoeYZmFKBKcQbPhaPSjOk5NBgNB8qfRqXx8FdnScURd7C/X6ftGuDhOQTZyLXWiU0ZoAFmmZT50oBdSmthCJ6GRdlgWKT46nu4z95UitTpRPai7BPl98ulD6WnZfLqazGnX7HJKeRU1rqmlsm+Sz/CT3X0zGoXqQYfM+NF3jFlkw+uTfRL0BAFLpH0ZBI6xoSTsZsobk2Ahdu27EDOpD9wU/9shFmQOS3zSpPPkjx5/ESPHj6qn9AgngmaUzSfOSMlH1vg18G/+Y1vit87YnN29+5d3corzt3cmjHJ2skH5hHkNXrfjJNN26oGV5etqcPXEje1I+5rCdqYuOs6caBxNk7M14c5ONAHYGahA5OfTfnz3JSy8WZDzhjstpJ+a1t8jpg5mzad7eyqa50o+oXHoEQyLYzjA3G+dPsl61E9IGttJsHMbBU6s0rgWNQ/gTO5z4p02sTFQJs7odZ16gLFT5h1nI83sFF7mNvzn+fmjP+1yb93+sd//Me6WeOHZ/kfm/8xm7L/z//3/103aN//k+/r3v174vOLbOLpg2CeQ7gyL/DTLSfm4dCJs0439Geb271eHC7e+JxyumorMW0lRGBDQ6UcOquwJLsI5ulEbMa4TTusW44jUemFTACcvBjshVyRc9tHA7E5K2Ti3s5NCBMFMNpFSY9KUNkT5oudfZ9+uwyYNxQW8ivg5AfivILzTURThtOwOX/bejt017UZLxXQtgjalm3RZ0DXmhjc+O0hTuc04S5ZtpMCqGQ5oUSoXPxn4uKRthf5kIevLSdtNBlBYlFmrB7m4HR4dCA2wYxRfmbh4HBfjF8m4mfPn4nF+uHDh+KHZzlB859DGPccrm7nVMznzNiU8Qvh77z7Tm3MmNgrn8wTjN9lMK7XFbO9Trr+cPL0ddS9o3pk53kJuzwPkJww7tWB+gdIdDZttjXPAehg/0DcnNUinBuOl3sv81prT9DZZDNvc3PGhhyXj6y0ltu5LLSkp72d+rTrifjzI2mStPiH1HlCK8qX87Cjw6TUl6PCpXNFc1S3y/caciSb/jHPTfpeLl5eFDik8WqT/yAA/uHHP84G7QuxQfvB93+g//Kf/0vdoP15Xm1+4xvf0M0bN9PHerHpp19xedOn32g0R5mHmCNs16bQtk4zduKufliclt2V009s2Bg42Y6LQWk5ixtPCwOtjtAUGEDcAKKoz2P0YpO2QG7JjqaNWjZU8wz4ed5jF/CH5mi2nSt3fgvl9u3bws/uucsuvWtd5crEP4EGQ34Ur7jhgd6nAQ7icJWSHvt1TmMvpcELzpn2atio6U3YLJ36oZ6mWFeph2e8E/nNuqlDNCDTKkkWafwAuuMZ4Kg4IKTBVoJ4N7kh2+FnUQnoM5zuF+iaWgMjz0J6wufwR/xiKJQ/aQbVnSCIs25DdvheBz2ZpLyxDNMA33pGFwynnjTCtib/5JID+RYyNud5rWE5G7NDPctrjC8efqEvPvtcX3z+hR5+8UgPc4PGho3xyiR87969+mYmN2e82qwbs5u36tXEzdyccdPCwY2JmE1gnzwUY3toI9wR1mCc/D14155QX4W1JCtB0i4T1sOS05/s0GN1VSayqN80aEomnPFx2QxoNZWsUjWPWJXQ6kN9psrwxD/lm8iFdVLaLh7mjKO8XjrKvM1HUNiEsXjyevPxk8f1ucK9bNAiUdy+sSG7kzn7wYP7ejeb8Bs3c4OWm7UWeRFY/Ya2nmeuTzZiHNoWfmHixVnBGs0L5oHLg7P6hDhhOWaR1xhZYfwjE15oBMuv5BYPtGWEmhpMW+VZtpftgr40YylWk4k+CpZJUxT0BSD2kvOn0VS/KL+lUQZtvAxVlGWnr6QmDrOucyhj487c8OLFi/qXX3wp4MfZmPGjtf/yL/9Sn0/96KNv6a/+6q/0f/+//m/9p//8n/Tv/vjf6Z13HuTV5Xa6SXJJ37Qt+klykJuFsZ2cEp8AOnL507PZQP/M6SFLsAIdG3jDUmmPqV8tX7ZFJxWmUAcH+2pdS+XN1FIJ0KrAqUSqinBKXuN/3WUTdZjBOIHT935uyng1AvYP9nVweKA+PFS9o0XaQIU0Stcl37x3ns22xUmME1rrOsHgMNuWZNknEaIGM8VFuBzSJoSMHaNcfCFYsr0KWcvG9tpuPvGhxep6DTW/jPPntre3V/UeTVOaPGPjUUFv1tCXyLGlwtxQRBmYc010OzTocSktvAs9Q2CADv3w9Gf1yyT0lDDpXOE8liy0YsFzAaDrMRQRSewWV6ebsBTDJd3KLwVj8ZyPG5sET8/vlJhURSVDHiy21Vqn1m0t+jVx8yzUbKJevswJOTcnzzMB863MR48f1c9psIC3zA+3bt8SHw6vLwC8+175b2XRvnHzRn10ocv4rZZi/gioAw5h0G1XnsgB6EbZyD8dQhtN1R+PIda27DYE5LgDHNoqLPssJOnCOr4ReQ2aQNmaj1Jmm7iQUDjO69iShBw8kUvZl+uL8EXlR4ycMUSddrjObJu675VxBrLx7ukFyReXrGtcZfEjP0Db87lhXmlzQ8oCvL+/F1X6rA074jB9795d3Q1uZ/N948auWuoGefPM76wFffI5yk1snzznOZj3CYcl7ZCMk38fnSJwxdpO/DFWIglYi3hhRn68E6ylvzHenmhtiF2EpXiDKZ5w/MaVhJtHnDwrOD4U01MK0Vfpz9U/3BKkfIl+kzYKxgolcScUQcfGYXCCE2gD1uSQlKiluRiOkIbKSdQQVsw8G3hut0jH2zA+g8o3N/lSAK83f/S3P9I//MM/6OPffSynwTmw/ekPf6h//x/+vf7iL/5C3/veH+leDnNdNvMRp641tdYVr+1Bh8xx0Dgk9vHbVp/+yfxA/ujddWlL6GkF+is05IWEU4BGKx1rX+Sv3KOta+w0CbSjTNT4q/Nlsk1vjF3ugH2G3wZk8DGJ8+2sCYvFJTXY0ii8DtmebdVmbDubMk7Yx9gWH0DdyitPGtI26qzlPdKGmDOe5+ODC5wh6GRUEth5LMWshpYirtxLO4CLCbatLm3J4KGZ0XcZesOGQVT9ITo1FpTWMmAte8SoD/3nMCc3XBYABm86xBj7aqfPQH4Vl8NwEYR9yZKS4OTiPwliXxcnpV6eUpNeJsEeZNzOWWBTz0x6HKpYpLlBefz4sXi9yUaNTT9txmfK7ty9Uws1GzVeddW4TVu6s5z2tL1Qzj72T0R7WNToB9DskzzQ1wEXWKcP4dNjhvjLPCeZg2tbtheCztO/FsxneK5GDvPCgBYdW8sClw0S44eFtY/ftpgHmHu7bNAHt9NhFmBeOXE7wqvsR9yUZqMe9tp037lzpxbYu3fv6WZuSJmzu66pS5t3yYe84B3GZkqTPkV+iun7Ps/Y0Ib4+MsOupb3kg/LF0gJ7zpIHtqgvAZxCQuD64FEsHyOz+WLZ6U4UMFxZHF8SQ8n3wnxnrBTHG4i0zZ8nIF59saNG3UD3rphi9BSN33i3SzbYo5gPvjFL34pbs7+99/8b7FB++Uvf5nXn/t6L4c2Xm/+1X/8K/3pnw0/UMu/fOIQt5U3Z8w97A/Iq+QqcluT7Shytk3POmaITlLSxAo/kEKB4HJ5VpwGQ36D76v3bOsq00B9JnAqUqk8Nk1dNZpXWWuc5UEFgex6+4CGoEITs1gmbQu5XWtyGrzF7TJRtOys2bwBGnFC13XJOvlFSFVu5Mert8HY0SuKWMNfvF+ypWY2wCfV4hXVdm4uqWd7A8PJJNdOoX3pM0c5INRpbf9AfMOHjQE4yM1sn/448KWcsabunb6EewYSVfrDX35X8JoeER57TcKPxVL+K2g722KcdVvbOkr9cnPCIs0HgD/79LO82nyol7mRpa8webNB43XmgwcPsljfHNK2Tl3AeG60R2TSTjnJCZRfx8a2bC8Rwpa84bNdcT6Ofat9djQFk5Zpl8n75bmrSrBBYwwxl9tWl4WS9qK+GVd7L17q+fNn4r9BsEljwubWky8C1OcL798Xm7QbN27W4Zp2duZvUDLyloSFW+c0qTGlkXXlpgQPUm0niwED5XqfySkZOFiz0WON8lYHbYux3mXt5Y0YfQbYrpuux0+e6De/+Y3+6R//Uf/rf/2vwj/n1SZ9jHnhj773Pf2H//AfxAbtB9//vr710bfEZ1I5xNWaE7ldN9zeL1z6Y+jVr5KPnXqMPXdFFf9xAno/qPQTOS5s6RQhO47jfnVtW1fdck3gLKIU1B5YPDJm76SejVlOagzaOf5Mutx69HFh22pdfeaMwT91ghaaEChnXug1jyDSHkXOPOnWgew+cX34Fo2A8AW88L2eBzkTziOpV+kUvc7D/VK179EAABAASURBVDbx0AYMHibtV+pFW23CmQmnepzcDcypt6n+cJnwuU4/YKOWzRmbh8o2SUtKAui8nY3FdgZ465qcRSPdSK+Ejk3JOg6e9L0uJRlQnmMxIWxU8JjjUj7Ejgld8sfAKxzGEPox7vBT73xr84vPP68Fm88kMQZZ1G/l9SaTMDdnLNi89rp586ZaxjAyMoDVL4170k0gPiMkLORytlKkgd92ZDdhXp0KrteFI2BCvGda+DYzLMdQ5s1cr0G9VGVEk3HenHLm1REbtP3clr14+aJuQGh/xLMZY3NG+/JWY2d3t95wbGe8MdZaa8dtw9hNu9NmyB7iOrwr8Fq/nPg10q1LmiiMLLBRAoInbGS4BuJSflHvOIPUlcfyHhPfoG9FmSnf9I2MzClU6nkI2VbrumzMZ+Jm/dMc2n7yrz+p27O///t/qJ/W4KZ9trMjvgjAtzX/8i/+Un/0R38kbs7eeffdYXPPRyDSh6Z1H5d+gjrz3ODTdslKtlcga6Mh3caIVxC9LDB5vYL9KxOdumTAZZOWGw5eZT599kx8zZ4BbVtVyRmkwp+JgBMbp/G9vX3BP0y6KW9qlldttqvhu0zuXTpA6zpNdDvVaMXUI25s0tGN4hONCQaZE5WYk7AdldoaoB3jZKo1Sn0uxSFOiPc0Gxbbi+6OnmhoV4TyPC3lNdPJeQNSr+sZ8zqR35/bzuvm9bhFeCwPYadUhdBaUGWO3MxFaSst6gLekMVm4Ch9pW7L0p9w+QzUMY6KpxaP/X3Rzk5i+gk68U2yes2SjRkbh0JL/zHtbNnHkKwv3YwqUI4u/bz0oSJKNyLXURyv9ciArfS0BdkQphuTramn1qTUU7VFxit8+A9S38+eD79z9MUXX9QHxRnbs52Z2KDxGaS7d+/WpMviXe2QMtnHZeAWrbXplNyJMk9wc7I9A7IwpU8mbtLhpxPZQxzxF4Vt2ReAmsK9hITPTK+Bd5lnoMiOpCVoYRzfhHgvYe2m1nWyWw00+hg30MzLgNuPGoTJhj4A+oy9w4MjMTczR/O5Q8baUQ7EVdfhZQGl7rltB6QrJB9ca/hbVbkfqClr0ZkALMHf0u5FW35Ysr2AlkylqXIdx9te4jjpRfcCnWWMrnD0mNyRfOUOv5BUiGS0XIXlomddGHVpXdN8HHcVmfjrtlMdtNZkW/SVibbQJXVHP6DvEIeeU19w2pDDW3327Mc/Fj+t8fOf/0xK4fgG95/88R/rhz/4gb733e/WZo3Pot1/cL/+V+tse6Zue7vmAjsJdNLYlh1EP2LJHx0B/rMAP0hqRUhsfMgCGoy9RIt/GhcVm3Yp9w0/riu79rOf/lT8QN2//PM/65/+zz/VteezZ09F43PK2spJy6loTmnchPDeeU4lAKsqEN7WdZWma01da0VXDPVXwB9IFmFZWkAXNcuJ1/3nlUW6Tbyn0Y95mRjpZBNlUZ6J8Ja6pXOKZ7csAv1mLZfIbEgnJsgsEod8xinAf8SmLIsBEwF1Au0gN2X8ECI4PDjUYXiPcTSJS/6D17YaSJ/pWhN9ybbsCYoh9wFOCDu5+L9UoFYUsJ15YgwkfG02WTDRAdrTctWfHR+QQok/T14tP3r0uP59E1/2sV2fReKV1/Ca8/bKBm1awO21sjDWk6+d9glw7eQBFBeUn7w3IyzCoDPibKcP9HKzbBOV8OCc90mqi8GVl73mKuFk6lOQ6MQs2YlxiXTSOzHhnoxdp/QhDHWTUUcgmbbWZS4N+OhI5ldnfMxmM21ngXTi2YzxhQC+rfnk8WPxhZDDwyN1efW0u3ujvhAw3Y7S3ru5+SAt2IoMDkROvlnLeUZihcrPw6HgglSZJlQ4Dxd4xjNaQssoMuUBCdjExnMZm44z1dGk82XEnDcNG7VX86Y8sfCh2+ROfsLXjZZ+wUGc+RfYLdXTCz96tC7jtuvEl0I4lNEEn3766fB683/+T/33//bfxW+fcbNGH/nud76jv/zLv9RHH31U3+7mBvb2nTv1UQj6XxdZ9jBHpLeeWTzyjzKyLU+cY1/IhBmbQCw8p2JM51GCx/CyA20C4gwv/WWZ6ffA3/hVYMrBwP7a196vQX7z5q36wCGDumVC7XNi4EPILMLw0mBdTSJbwt9aOgRIowjAdApcdGv9r8hv+WPSeVJzPTzRv9puujsdfcQ8bc9mrE+Ydqa9t+oGrBNNzcYBcHsHX/GHtwayJfMXRtsiPUDG0H86KXStGTupRmyKL3YrUT4XZP3eGOqZiXgCZXPG6FEWal538VkT/oUT3+LkZvPmrZt1EmbBnsCkzKJNWzBJ0raFqZaqC6QFaUcw0V/TJT9u6SYxES10Jzzkn4wJ/BsE5WccTaDLTnVF2x6NvzX18uXL3KDtZaGbp+5azb+8xuQzhmD3Bq80d2pTR30vqnKs2martSbibHLRGzBj5q+ZXUnhAd6A1ufJYqUKvyS96DvMC1yqOBMCY/tGNueM96511V9++9vf6m/+5m/0X//rf9Vf//X/FF8OoK9xW8bPafzwhz/U93OL9u1vf0d8HIK0zPNubMykPgdzimf7ZLVkIKPDJpxkvhpKaRFdbKfEJ2WGLOVRsdbvjWn8z60PP/hA7773ru7fu1e7aNvD7jyNdJRbFG7WOM1Rbhqxyw67yymua01da2ppVDuxg12tHFp5lUI9rmAteikYgdqEJZYT3on/RMTVECbxk4tUynhZkH4TNslb8C1nviC+0mM7tWnlEcTVSVPZ5sHgY0Cz6DMZsEGABoqevjFfGqglKSK5pWEzxomvSx+Z7exoZzZgOp2xWLAY4XpQJsldcMKrCHnNOuGLIknebpu2EXiFlou6PzoSbfMirzmfPH6iFy+eizHaIoPJlsX7ZjZr1DkT+DRucSdQ/5uzowMkJg4bukKCr7ant4o1/MUR8ggputIP5EkynmVAXw6/yg//NYGsTxVN5DJOZTw1os/rzEXb5pXxy72XevLksdigkYjbMMYTbQkI047lz3zcutzEBYw/NCl5mbuRiZ9xS72LyqZd9eYNer35XC+R4wXr58suF2O+Pk6SuXaeAzaHtV/88pf6+7//u/rm5r/+67/WRyB2dnb1Qdb67+QG7Y/zmvPf/bs/1je++U2xaXtw/0EuaW5oKxcxFH+1z+TwdolqvO4k1DvYnM8YE8f0+c1MXzlqu3nzpjihKYVikjjMSY4NGt8aYrArhkl1K69G2agxQczwt5aNWkuqMMxBmhk3zjAx9BXnRMFlW7aVh6S4KwiHV3GSZz2NVkzFRr5t2QB5uKchyR2Usn08QaXTmN4nXDlxeXgZlhgwrwPbso9xqixZKdUS0gYnaAOPfSzPzilJg9na3sqg3KrAnA1XfKbu0564TOxs0NgM0P7zTABs1gbMs5Gf57SVNTdt7Z48OjV3cmR0bUssJF0WDsDi0VrikA3cyG0V0KKfJsiSLK1Avx9mKuMmNyW0LVNPQXrjomdCox5b14n2YXzu7e3XBo1wFzpjmLF8I+N55QYtcpct/BWm7YN5MEzOadNkmmDycFiOEXJoxPdxQfwr7QNv2tZxzwJp0mfIgzIxp0hJN9KFewEc6xV9EkAu5RvcZdrkR/f03/Tpfgk600RwWmJrizHTi7pu6bM5rySVR0gOzSY85hWGvpA85wqROMu2SB+R2XD3NZ4Oczu6f3CQm5CDook6ygaOPLfq1eW2tjLnbkUHPqYC0KNrXWQNMrUwQ9gtLnBTMj0JWSro6k3KqBH2MPekFtJ3klWqs08DncQ88ZuRyquEEaUqTookR5CWEZY1aztqrEOhSaRPdPlteEKS1GS1hJsl28eQ1aQFHH+iQ3WgAca17DUo4RGUm9vSBcaDF/QqjlLasX6mMDdnffpDay39IHNsxrti+MgJP63x8Sef6P/80z/pRz/6UYHPor14/qLWdTZjX//61wX45ua3vvUtffj1D8W3vXdzG4tMZDPn1xyfPlu0ZM78D421AP1OQ1Q51VaayFpnMATqKfWC9xjVU5Jis5uIY9bRV70gj1Rb+lCI8ZCawGn5Fx2+UxApZ9sUwNH9dXB2BptjG6c4/lXEsEHrRUeaZZLgZM5nk2g0JgpoXTrKAuk8LQojliE5Id0N0gl4pKSNBl8mJU0oChzrqIhzPhxtlqGEX4W0so4xlOGsND4R6eRiKc83BSevdbw6b2XAK6alAWzHl5bK4KR95yxe8R8eHdYmYPgc2kH6O3Uj2V5CE8aZOUHXmlrr1NzJzepaK7T4iY+QZORjKP4lOH6r5TlAtn6fjXX6H21xmAmcydMOX8DEws0Zvx7ObUt9hjRt1bpWrzr5bMmtbNJ2crrmMNV1newhLfVox68BdHUmZ9qkWnZ8jM6pbYScRMaBc0KCkasRQw5DG3qpPSe/iu9YCv2ltfCXfk0a47VivBI6GWDEHsucNGOyPi8GmaQcfKvPgY4WXWuifYh3/I6+Qxm60HvVwpYxZjW1lCnrANVMlUvhRdL8qK8vatGWw4b7UEeHc2X4JU2XcdNplttoQFtyIzLbnhXdapHSpDw1GQ8eHDCEFA6PaEsu/nVYCoeu0iAy8hy5QHEVQz+e2iTBNUvtXAWWxDr+ZSQ42BCxAZu2Uq/8jhcMXKoQzwFKm+IbOPKcwnETSrQTPcAa/jQZxxMwP9pW69JH0oda16nFrfmXDhMe+g5jGGzltmtre6u+uRmRYo3mH6OzIeO/BQBebX7+2Wc1b/ONbv7/7rBJ+1Df/ugj8Qbt3fEbnMwR5EdbHOZihnmFPj20i1T1kWaARzHz3NAyX8Av9Attkz01KrI28Q80p0gevEvPSoLA0zCOqKUkNQEMZZieiU36QZYqPpSrt6j/OriERu15duIveK2S63e+4v/w0aO8XnkhJiAaiQ7U0nFa12m6PSEfp7px1+F1woawSetEjLDxJPwHe201wKTA4JxnUZlnwbctZ7JgQHJjw2cZ2RBUu1tqXSYVW7bVwreKTm6JA25Lfuuk2UQ7ybVCcdIsYyXyLQug56hStB59l3PsSGCiyURJOzCp7u/t6WB/XxykoG1tb4uJd/qMymw2U+u6ypB2rcm1Qhd5JF+BIU1Ne+gxYtMcOXBe8En5SFIzKR4l1zHf0dFbZ6JsdKNOqP/9/YNs0Lgyyzow1U90pt5Z4GgzfscKt3BwKBZGNtpHORDBF3bRjtuz7bi5Mcn8usXCnLZlowa6sU3h/QPebA2kudMvk+fUX+O9CkvbO5Kbm5bnU9oa0O6MZy5IGMuPHj/Wb3/zW7FB+9d/+VfxapPPoj3Pem1bt+7cri8FfPBhNmd5zclPbHz3u9+t1553790TH0dB76McAqsvZpPGPEI/RT76EH8eZBScwZbRMY4FZC5wZRPHGVlfIMoX4H1bWbNhe1Y79ydPnoqv+/NNEToEn4lhQacT8WprK5MKncq+gmJHhG3ZA97Wynlb9WLwDMhAyaDA/ypdGUQMUm5vys1rGAbxFCZur5LgAAAQAElEQVQ97Ut7M2nMtmdqXafliaX8Hicb3LSfLOwCek3jSFrGa4q71uSDnktZpE6WQpfyDu3UZ4N2JCba1nVZ1LfrlM1GDVTbZBPdZ+O9MvnSETbhcpok1bKwBBfWC995PV5q1ykNtJBjPZHeSteOflmQaI+Dg/36HTNuyfazkeabuIyjfjwIHWZTRpu0HGaWYVuta6oxtrWt2TaYaSuvObvWVR0cj+b4UvWxGd3ZGAoQiucP9tpqILU+yE5b2U6bDMHl58CTZ/oDrcKlxnL8K/1W+sBW+sIwt9quAwD/9uvjjz/Wz37289qY/exnPxPhR/XfJl6qy/rLv3F6//33xWvNP/reH4mf2eAG7X2+LHjrtlproi/yCrXczA+2xQYQvZj3C/XvwdKfsFUOYl+B8F64rK8Q+Saj/SYzu8a82ovcsPGV/67rdO/+PT1454Fu3b6t3d3d4ZtGXRuzdzrE+YvNRwzOz62viMlAzcTMLNq1LgN6KiHuMq6yOMdyGVvz5D/PQGSBILyKDP4MrERrngjAa23A4kIaNGNBYWFhAUI6i8fuzq74sDobti59IYVLe7eCbdWp0EO4tSZnQcojbEjQaPCDljCI83tu0yPEppc+wQRuU/7NGDZjc/GXihOY533Y4fyo/sfrwcFB5sRe1C1tQFvs7u7UjdpWFnhoiumT2XxsX/whDXZztiKfVcAoFU2aHE3GRXGC66BNgcJBnC5l6HfVh+xBjhUXOO4xdEFDyhaZAD/JcZexQguvAERZKj9jqK/NMjdlfLaMm+cJjB3aic8PHWTzdpA2Y4GkbW3X4ki7bW/vZJMNZnFnmuVVJwsn5Vayog4Yg1M62hHZadoau0cM4rRxOkS6VR9oxRghUJKnJshQRkz+yR3Jb9zpVeVKvrZF3473S7F2sgVxTlrquE91xyUyzPYxM+tZNULmX+bRwngTzlikPWnLPuOZ5PO4tmWboGj3afw+f/G8/pPIb3/zm7o9+8XPf6Ff/fpX+vh3v9Nnn32qJ0+epM6OxBeHPvjwA33ve9/TD37wA/3Jn/xJveLkpzm2treyOTtS3cCP/3GCdcFOfgH6ECZz2+IvhYvthe6ibxEJKDLhuH3ccCS6numOIcITlC/x8b5B6+S1CSFfyCIjLfjG9b+Qkq9kbvfu369rVd59f/jh1+t/gPGZmBs3bmahmKWjdaLh+3RApdn7cxSYqgFpbf0+GYpOXVAmBgyD0LbsYxB3pbDk5iALpelwczHgmBBwaRbA/M4kz+TIBoIByynrKCd+rsH5wWOGYDML0lzoPsvrtK1sBFrXyQ3hyUuuPzZolssPRTF2fEG8Ix3fKuwme+Bz/Kuxv38hxsNRbitxp9LZU/mX3THWkvOnmKO8qmDBP8qij1/pYLXYb23Xwt+1TrQt7awsFKeNJzsSrx2v3672oCf9snXIk+yBFg92Fdps+pDBxvpAXmtqQdd1cvq1PeRhD26Si/aiXo/ymmg/rzn3c1vGb5q93Hsp/usDLosh9P39PXGjxiatda7DS5cbj9a63JZ0YgwtXm9Wni3yGasZcVG08iplLQpoNzn62QkrfIlDF/hsiz/mmb53YogHERTeZQvfOpTUAxTj4Eu2UfsocxAF6VJfLWX/UjSiKqjbjZBCFiYthpOwVX/Rf7FZi78atsZiOBOmzaDtpw/Rr0nTdU1szm3Xxp83Vry94sbs17/+tX7605/q57/4uX7969+Iz6TR15iLv5bbM765+Wd/9mf6k+9/X3xR4F5ebdK/kM2hofph+uxRzTl5NZ880IH1AJ6jzCmKsdN3+r7yZ44hXqGtIoyxKQnNE4w+yhU65QJQCYaBoIZHUd7Qw8lnGQlewJb+Y/IULVVA4AIC3iLW9mF28O9/7Wv12yv3s3ljwaBxbYs/OsOxvhT3OHSaDy4QAaexfKXp1QHeVAlSkbRDoz1Aa6p6DZ226XNfU8jKPoRVJmO1XMFMOkl2JAVMmiwYLbIKmUQTo0sZk4oHwL+MKLkc/D30W16U6thHudchUddd64qfSXQ/mwQ22LQFEzbf9PSSvGJ81SPt+SqWq4+nbFcv9UISRxWoL0DaPisKGx3qlDDAz03WBH5LknoHe9mc7e3t5RVnNmRx/x/2/vM7jiRL84Sfax4RAAnKpGZqWZlZsqunu3e7Z95P8ze/e2a/zNk5u6d7R3R3ZVVmVWqmYlIlNUGoCN/nd909EAgEQCiSYFU5/HHTZtfM7jW7ZubhyAlxadk7F2vuhfDOWD93nY8dO66jRxc0593OXtUXyhn9NZjzzpnRq3qexChtAs0sb4+WUNt2dWcyPxDkxE5ThyN2sPUv6nZ7mQeazphl374x4J9M7mi0oJlA1pnt4g5FhPxQVCVludjkF7soZ71U4IuDQ0vmpU5J452za9d+zO+efevjzuveRYuInG/fe+9d/fa3v9WvfvWr/BdP/DgAnqq9+kbxgpex11YQgbioFuYuERGa/JuVnPDOP7A4jYy0p9uPdOTDjhfw3mP7Pe+awoegMPDwY4KIEAxCB61Ze2dSx44SsCdi3acvaNvsqbpPMxE7Zkzw9MsaqyuvonJwyUmBVjZsL27zUuRVf1G/19Og7wnFu2hzc3NilVZVlUoFiqpSRB+HQvu5wukj/GyxcbDcnLNjbvZ8UX1CivBD3WW778blPtE66K+hdxr4uC3vq9CfTPTzR+bFgE/Uofu1SfuEJ9k6SkQoOhN7C3s9hZtCOzyF7HeRZbjWYWaP8JjVLlQyucljDFv1ERHKF+3Mu7i5Y/Z4KXfOlq2krTmcca2UykeVAytlR3Xs+LF8HYRJk3/Hw84GStrA8lNZZugjFrOdG9kBESGT00DdZULS2pnp2OWDtGCXyf5io9NW24GGIRxze7hHFcGzicdEKTvhOeZKeKHq91RZUWdzgzD8jvpU6v6D+/ruu+/ELzh5D+3O7TseZyvx/zd/8ctfpILGfxHgxwEnvUFCHiweVr1468b2NY8DjAUJK2+UAb+ChqJtnjur4qYMXL2Nfq5/uGJANuUrgP1bp10v1h0vKOHJf25quraUUql48g57MNjBFEMrBVk3VnbMJMRswcTDpIwJnIwYM0HYs0JL3kw6tgs7KPpoC7CT/KbpGbmdR15FzcZIQyvQa2urWltd8ep/1Yr1UMgNZUWE7Q0UUoQfcg85TxS9kQWegYB+pZ+L+zsimnjhiBtgh8McqJmQwzVxbXC6VlYa86fh25n0kGkjqyb5RDrCEutlBBEPIcIkAre0Ka59SuDjCdvSzw/ae2RlAmB3BDEAR4TYqZmzEl21q/KC/LUKyJOqSl4uTREuxDTs7CbuBNzkkt05EtjUVhcRO2yMExGK2IjJGNDY0Yq9C6M94EmndGs1vtgjQs5Qks0WI/PJKOViJI771zHMtoSveel/2TsaeZzJfwEwmPxoa/manz+S7wLxPhA4eeKk+AXdsWPH8rMo9EV/0FdluWAXY81K9YrljPfX1nxUvbY61Goed1nmTBcTs2wOR2umYU215Yt6yrRqw0W7bfCwo/PDBPYa37gnQcCke9JO2OFG7d4FYb6G8gj3q29774NwctoKT86W4scwPRGhCFBsNoBm+AzeU0gRoVJVqgzkdOQKsCBgB+3Bwwd68PChfvAx5zfffuOd2pX8AR+yzXHm+z97X7/+za/13s/e09kzZ4R/RORXGFhQwLcrPm4fwUNSU5bDI1ww1dTEZa8JlzTpdlx4EIw85mACTV+k6TAd1rpJB9LZxe3MDYVmjIN/uC7KcrpCMfUXedXmg3qy+raX6ZZgkOITDwx4tB2dBxOPYc+RmXYSZDrGRIaO6phMaQ2yHybC92Odzntcviu1U/t+yt+UtiMoA0xEVrYxu6A0/agtVBzVdFjjp/9e9TMQJDxRsAPDhIQwk2WUIib4Xr+fu2fuSxUPhgwioPKAwo4NJu5wWATlywqee8sTH7tufa8MM9xhEaGICch2FT9nQw5poLyIHeFnSFEMzCcAhQ5eqioiTqXJPEIRhx8mMol3d6YSXftomrqBUfcjgpzo18QgqpD67jt2aLKfSqXiRqvdLwhJOAKQrwjbtoCDBd9EhOhHzbgiJtOXNmfMBlJxqmiAsDiGEppxUUO8GzMiFBF4JCas6a5dmYQVmNpAkQmFuOWL8YUdBWin7vC3Q1W5PXAzWY7hnQZkYM0LFhYt61hzm69lSfxQpsPRo0etnB1LYMcfBYuyOkAT7Ue5lIfJjwZG7rPacgm9Y5joiFDxTkoxfXZmXxY3X6ZzfAcLiEqYIo2h9qLdpkHQtJ/dLHTG6e0mWsL2cVh6HN6HSa3d78wftCO8XrudihstIlw7R5hBPWy4PcxVboN6Jmj12flSVETItwIaGBdBhDqaqqoSssjuWW3/NfNCAr6zMgXPolw9WlzU7du3dfVa86mNL774Qn/84x/F/+Xkv42cPHlC/Iun1157TfwwgPGasZ20w+FIyTPOj3IB5SaKyzdt+JWqUmWEacQdEUriJdmmiEjIV0RQ8fU2dbvT5vZw6MY7IjJdRGva3BijcdXOA4SdEbEhjcKeB36T6XY48AIPTYYRoYjZcIBARBOedoWKJi46isE07AezFEeWI2k3F4kn4+PuMOk/YY/dltGlDVs62Ppc75aOiBDClohoSPJYUntiBiMPBrxHs+ZdTIBi1glyN5GQiPQIfKmsqIFSqSpFPQO/gllCxCuYIaEsYJTgqRnXun/Euj0j1rhBurZ5EAdsE2Uc5Irn6DFpEoi7Mzs77hcVnkzagY7Bedm7PPRz1SvqeRcNNH0U5vTQltc2QV0aZLT2BNi5wzl29q3N2DooQwjvkB5Tj66PqOfIc4LhfrVLI9d7ZHqSh23WLZ+H6YI3ZT6rieMJi8UIExfpKADep70WHz/Wo8VHanYdlrTsY0vgZG6/Xh5bshM2Pz+vBkfSRPmljITLiXCpU6Ccg0NMZEWbALwwJzHLj3D8J4Ffh0l/28dFEW73X+9tWsBtlO1l03yZWsyECf+ZLWDFBBnBr2teEKBYshBgRxXFvQt7bJ68fedOvnv2xz/9Sf/27/+u3330kb759lstPl7UyVMnxf/gZAftH/7hf7P9HQ28a04e5B0RuUArHgPIs+N57E9CKMT4HmGbUeyOCAlo6rJ3+rjqvtta2+Y7/Xf5oK1I0mWL/emD0ibx9Et8UUqgG4Ha5ikd4elpx7KPFyKiYZhSZKt2ezH3Z34UMiuxAxmMk7vkSL5nRXv+fhDW4QnUuE7UB2HtBoE1H6+k3Upa+qdZKyIMJUoJoYBVVZWTEzsCoN/zMY39qlIpjBTg4v5w/IhQd7Fm3TBAeQWaipuj+O6iSTiA2is7oLU/daN2CUCaIF0v+hVq/qhH7ZUzsjN0n6Og8TmOfr+XfVujyBhNPxF7a5Dj1qEbQyJCJkERsQ6FNlwH1s/0H9NOC9c3FxhWxODtxKTd4UyEtMmilTGAHSUNf+J3rgK7/gAAEABJREFU75JV5nP+3yxHlscWjunYwjFjQUePHBFKGbxfWxEcWn464J7Ehjo/LYfbMiLcwvGEEpq22kl/b51RlwcxsGO+OIh4UhsddF1oo60wyoVF9ofpyt008xxDJVTwXik7Z99+913umH30u4/0ycefWDn7xguJRZ06fTqPNX/5q1/pN3/zm/zExqXLL+vkyVPJn2xy5E7a0nIe3ZNnSon5hTkB977whKYMc2TerluEXQbu3ZTpVIqI9SS2R0T6RdhUrIf91fZsW8BN33F2qc1U6xhpxcdxESHfLVGRfN46dm442czILtm3V+mw9MwYh8uTeoCWqo7q9TazD21oybQtv6fVfQ5grTsSYyLzhE0aOS+OCXpWyPr9gVdhg+bHAbYPBo291+vlRM/AQnwnUWOGDZBOPflq4pq0qT6E0uwFZzFp2vmM7payZ1Tak4uJMEUTyBZq+7VLPfbD32BnqXa/Eh4RqXDPz1vJ8Eo7wqq045jRCV5HrFtn2yb7Y8pOfiRy3hib4OjQSJm14yYykgPS3PuDfDM/17e2MobCtQH4m9GaOHXKAQpZMa1zc94Zs/LFt/7mvUvGy9kLxxby6JJjy8HcwG1XKcKN41sGFLPgIQ/aOSKEPCQmFy6OS3w9tYsCnLkNaLLtqd4RLqgtIducNsVNf6Z9gy8hhxYH1V7k0/FV2tsaT9pbL8ntFyVshLiIA59yrLni8fjB/fvil5o/fP+Dvvzqy/zfm3/4wx/yY7WrDuffOvG9s1/9+tfNDwR+9Uu9+tqreunMGR0/cVyVx2Yz4rgn+oOBXFi+D1l5N73vcMZvR1C3OFF3QUxnx+zcDan4NJh2N75bP3cbf1ZObR60cwZ3tKXDjzbctkNyQ1CHQ0LSMyBjSmGrNWSbOAdkDwwehHPwP0BC4IOGKbBJNLl8xdhmx6G4TRHCb0COx0uvnoZiJVWiiEGAtuKYB3C8CRDUcHhECMEuVbFS1lPfCtqgP0izeMLBfwzcRkQoooVCXDE27XKYJqHAMxEqCpcrrfthZYBh4usmPfmiLptg/6d3tzS5y9fWhqk8Zt1dZ1Gfp1fwk3M2aRF+tDGxRkS+J8ZuTu2dHYIsDcJOvwP6ftkr6iUf36GA9weDXG1XVSF6IiIU9MsYuCV7z4R8uYm0qW/smX4Ojw7OJCLEH/KUgPkMR3es7oZymhyzQRcyaUaEysRE54zVXeRNfdc4xs/3LdeUPOVxghyhAXTxMauqErxXSqUmrxAXbbq8uuz2tSwx1hi5U+d2phyTD7FO0sTXhE3dRQWB3ZHhYdve7nB6ue5bQw4KVVEp5Kst17bxHQ6J8HMfyHZ0eib9KGEecEG+u/bAas9xmVhIg3mYAJ3ZjyaKft0vjeRHvUcWgJHnoy5vZ+/bofa3xT3AU2kij6UUK0wrWl5a0t27d/XDD9971+zjVNC++vor3b9/T6dPncrPafzNb36jX/7il3rjjTd06dJlH3ee1pwXGVXVy3EeeUf5WllZyQ2NNY9ha+bbTibcbS5rtZ07h5lG3RWdRe7K2lUxza2XXa1Nigjln03t4IpwbOBUs6I71CE7f5IH49uaZdyE+l6nk7DDhTA5k7Dzz/l2V3S1TYUtWcmMjzDAnATC8PbSiIe77yDbA0alLGCu4lbz0OG73FjQOfJgwfsJrPhhahQ37DRNRCiiiNU/k1S/31d/4AncChqrrQjCpyC7W+y00uGIDaJNGe46wy65DKm1p9m60l8bLuoDoH2MDTEOyjFJjychZ5vl+iyCEDuf/932b0cI7A5/wv8RIeShG6xXV1dEn4OhBzaUD8LZIaLPSdPl05iupfPQDuHY7k+nNE3jfpm2i1jA8Wbc0E9a2rmBI03lAc0diMPEM4aPHVmA8D4ZymjCk96qJ6s1H/fSNhGhYkWseFKMCEU0gP/xS0QjDxEOE5BsZP0oEzpry1RtSwdNXaSKCPsCG0/pDhO2HSg2InKypf7pbtPYEAgJY8+Qr8jUUkSIi7I60Kf4mQi3oTvU7ZbuQ/yA9v2Sly3h9ogIt0vJ7OAXLBH4BVaN3B7w7J07t/OzGh9//LG+/PIr40vdvv2TkM+z584pf7npo8233n5buPlxwNGFBc0fmVcxT5sl3b7KsZw2X/WJE+M98kG54dI8fAmT+nV+yBP2NZQ5jw30UwSxnOAJ9zh4l9EzXZsmkqL0aR5hYxcgKvVxKmVWZjH99To8LUB/GJYAP1uyzPO5SggPxFUp5jl3YXJwG+EADBgjIp+KwDyATJ9SFgjgyPVnpTi0IA59tImfW6Vtm1rh1XBlQa9KUeVdhR7IbfFKrJarUskVNfRMrwi3LWhLjQiTEekKRZrP49GU7MnveRS+ZZm1GHDH6PrZAoFStmZFBR4Y2Z39b5PBnZ/pl1JU3MekrbfM/1kHmBLfTDjTJdf2pA7QC5iImJSWvVO45B3DZQO/ynzcYeDFB5Mav7xk4sO/uN4RIZS0sAzsCI4P60WEIkIv0pXtZoIjTLdvAbsP6qZPwEHl9zzzCTdORBwgCbXl0zvz5l0WwBytR/B5jCXdvHVLfO/s0z99mu+f8b84+VEAR+78n80333rTO2dv6vLLL4tPbbx05iUfXx5V32N0hGm0LCMHAB4uVcmTFORhxQs0/KlIafk9wml84zcLzBOZxvEitok4K/Ee/cLt3dzYjD2Uy3DhSS0piAiRn/6Mr4hQRAvFC1PT0lDaEVy7z0ZyPVSqyisNu31U0cQ5oGdbFGXsO0e4rMMeM+uST5pNVq67Bwi2iUeptLHVPbRS1hODRq+P2VdVKkU3YUVTuUzpgYABGHuo+Wvy3esz9pCQWs1OFqZpdsiTfMkTPCnedHiXJhwAbBzU7ewiQhGzodi6IPpn5L4a0cc+4mOwBfwLGI5A6H8Ga/qbQb7no21QVWWc7cA7qpXlZZtitibgIEPcxK6KRn5Qr4TtG4rIOA6xXI/aOpeqMk/3DfO0+Zq6lFJUSqVSKoX5m3aAn1HQSoZF+tMI4QJ2B8dubqc8zLcby2NAUphWHulytdcrYFvjuZ+ns3av7CeHNq0zSpoPymyz3YMR0bTMNAvuNCv4LQGvehH14P5Dffftd/r4D3/Q7373kb74/HPdvXNHESE+dsy/deL9s1defkUXz18U39rjRywsOGiS4ngN7xaFeRg5H5G35Z5FSnNqsuZ5TyJeVUqapIuILOdJtCNTlNXEi8Z42s+uGEywx/LgmBB/ap864CsOOL+dZveEcp8QvNNSnkY8SANd3ubFkHlRCvm4x0qJBQOGqz2YV71KIAgU17oN11YIB4TTzILSX77C8BAFl9jGHRGK2BlMuCYRZLADMHiMMRUf/6bullnoMqKEyyniy9aEI8j9Xr/x80RHeKj5E1eodUWamrgi7DeBiaBtrRGkkyIwi80OuA2FNl8mnsq06HlFWZUqo7nVRRJnpzG0k6vLczquy8+fBs8wN0UNlxlu4C0wHd/uiMg0ESH5VnfZHhH2ivSxVRGNPT3aRyhaW2PU7kh2zQADNbtnjUIy8oKF1qnVM+/3+ygwVdor+KAqKlUkArfBLhu7cOTZwFVz/r5t0e4u0+5b26EyDZQdEbkbvja0zI5kukNNQmk0rMdo6iWHN3AkRwuRR4niurmOzrPqFVWuc2WeBoSVUgQivNsu0oefofFf2GZoh0ju8SMivMPRz7z8GN9N+9WmtcE44LlYTGiWi2n4HMxUeYxcE22qyMDm4fpovyCnZBoscnaxAQrt4DKdrby7txz/ANyud5ZN+VvBJc26GXNoq5Qxzye8UkI8eKoqldI0v/G+2PxgTgtHjur4wjHxi+HFh49088ZNfe1jzT9+/ImVsy90/dp18aHkubl5Xb50WW+89oZeufyKLl24pDMvndHJkyetpB3X/PiHP0XWxQzawS3i9k1a8LRXhCvke81HmNBSqnDcoeoYKSzb0BrhCADHDkCdkaMmaq2I0IY/u5uwnT+n5WKWe+e5PSFmOBwaga0HfQetEUUxhn1cVsS6Kdu3h6mKdUSEo2+EPXzjJ4WkiFiHQtNXRCji2aKjYUN/egExTB2s9mZQEXxpzvWYM/KYPlSRQjJ41giVmToiZCN9I9ooai8ittYtDeJshTYRwa11bOC3WxCfDDoTe6J2NWfAvg52gGqtebJbbbFmIWZ1NGrNumkAFdc/LLyYnV8EpZGHFP7TxDXTHRMR9mwlkxnovLbMFzprFXdjcT02RKMeHabqsSHejhwdIZPm5oThckLFrS9fsQXsvcUdTj8OctWyT1oPuqx2zmDcl+5PBmmw5qNNBmfMoQfptNscjoaZQ0RRBCWEKk8kVYXAhGg2e8tSsREhVQ6sXQZ0UL6LN4tFA+3hyoKcfgtz1XWAR3lXkperHdNl1Rr6yH55eUWrK2su1L5OH66P5LbOdspoDvPtsFKoGwhFGHgnsBvpZ9PpY4yQtI6wfafQxBXhVG63Ca9DanXDJWWYhm/aHv5K74mHa7SL1tgcmzyTf5KB1OaFuQ49hytc5nYwVzmGG8ZP0a/AfRsRYsxEDmtPQhXy5EUju13z8/PivU/s8vXgwX3duHHDStnn+vd//3f94fe/143rN8QvO0+dPCU+RPvm62/q9VdfF7tnL19+WefOnLWCdip/aYwCV1U952QJNSlNO3ZU21ut3TQhp5N9GA7DLyKETFCfkGSne8KZaXdXccIo5EBObVqcHVqvw2xERNb/6dAYznYa9pq4Q9v9yaEbgUdIGAn5is6WdQn7+MboYOfzvCGjKkUpF5YNeC/C/AvXoYdZL2GBU+zHBtHc/JyP8o+oQLT9bJCFE3jyCWeUTG3Oj8DfwW6AzoZrryCPCD+NcJ6w9e7FYmPpsdFJllRbtevS1GOk2o3QwKX5Jknt+m2CU2ZYa2KPpBPbRkTERo8tXOH0EbFF6PPxDtP0LEumyd3cTZFhAw8b+73pP/oYpSuRjD7yasSwIoaiNrLZTRzErT2BKIoiYoyqKioTiGjD9kvgAaePKI2QW0ZRPFHSVlZX872biBCTZNbD4VFcB0PtFRFp4xnyX7oj/Z7Jw31Ofz2Tsg64EOhGqeqyDbffxBDRee/LpAzyjAiRvV60i/41zchc1sXVKC0fsvMEb/JB2qtXr+pPf/qT+JzGHz/5JN9Be/TokQbeZeNok3fN+JQG76Cdv3ghjzv5pMaRo0fEZ2DY1S5V9TSayNTv/I6OAvrLySJCMkIhruaJ7cVCJP3xYhG9S2ojQhHr2GXyfUe3qHg313OUd9OQlYgQsoJyxvco+4NB/guzGzdv6MqVK/r97/+gf/7nf1FRe0VrklFV8MbWenZGF6lz78XMPELRpaUY0LmnTVdE67G10wvlgEmaCXrkRsFkMNREXlUpqopRlWwsBhQQjhMR6i4Gahp1g7tzHHKTdphJ4nr1ZgY/Hc/tOnqPJboe9G32Mf1soLilnytP38n9Sb+W7OtKvI826PfF0QsY9CHVyaEAABAASURBVAcqVWVeaEA8ce2b3CCXPQOemwarrqA+rgv8HFbI2Gkbw7sYWdcwTycc27wcEXum468J2xYwP7U2uQuMhkEiHdrXxSIiedX9FBH7yuv5JfZOvgufn5sTChq8ury8LD5Ky3fPrlz5Wt9++63u3bsnZIwfsZw6dUrnz5/XubNndfbcWfEdtHNnz+n4seZos29+jgihBCLTaVrGUy5c1vO+I7zJMcEXcQC88DzqlJzsR0SIKvipF/XqaO/McT1cv7F9G0tEkzKiMbeJuq+gYAx3Ebwrff9+u8v8xef66KOPcqf5Ey9mvvjs89x9HvokiJ3pMlkiR0S1d6WiwrsoIhKSTR3cFc4qIhTRQGEPN+Y639vDYQIOmnU7unfNNAEPd945GQFnhEAPLdgMGp2Qq80WkzyLG6xUntgwPfHFJFx2ZMTazyC6iuNVpTT2KIqw/zQy9Fk9XH737tiMImuHNe3gOkQlEyyuCKfD8tThckyDEsWl2c1zonz3mvvQz7rByPw3bI/97OPY9HGtVL69S0o4QCkD9O+kG79QqKqqCRSVCtiP97RK1bjdl8UI97tqyvGKx2XQZsrLnmnu45F1D2fOwG6jrSdlPAkNTa6724Q6jmymjDogIrJ+TIyV65R1UJu/w23Nmxo4qsQDyLTo+VzUd+gdUEio3AfPhwpKpQ064N4e0E0MeKWGPzRyFWhZfG3ynhfWfQD+JjllYCbor20QpiLjHeADOlwjQQcyQxG1+alDE+4YIUEa8ezK10seLy1ZGbuvH3+8pu+++078Gyd20/gOGv3OMf7xY8dSKbt8+bJeeeUVvWygsPEr5Kqqcmecz8rwrb78fI75Bd6nnEBOXW59AO2tA75qy7VJyzYh64iw3cDxAiBMI21sw4NI3ml9lg/4qCmvHs8JO6bE7e0G901NwqbkpyEVgRBRGrsU2nhFhHwbkQHFvIYNQAP9mwHto4tLmzEGY8LjjM/waxst82NHeOAdM/wXFxd169atXLh8/vnnQin77LPP9MMPP+T3ApEhdDB+LHP+3Hm98uqrev311/X222/rg/ffz7q4cZIkUVht4QyFIFgNVcor8nkgD7KaBuUm3GuYJqMpq3Xb8KRdj0HjJHzcxSRNYwwZTBPElie0IiYzUCq6Kpo8t3h2oZiAaE1OTfuQRxTykdvHZki+N0DP/IKCzYVGmD57Qz9tU0x3RBM3FA55VjdlhUsE0BQbCg5CEI4OpjEiZG/VVr7p2+zntaGGBjy6AR7QI0LjHaaq1/R5VakqDYrNiFAxgozlyw2DECZcTm2GG3nQTbdNAUfb3x1O3sFWbpfromCoJwKaSJLo0tkRWYdaUbBZEbQil3k6LO+arEmdlvQKPxM8Mr09ntltOlzWyLI5srxWpTS0RxLjkGd5T5c57d5IS0N541dVxWwxcuPaN5UGm13Dp7uJt5dn7T5kZzQiFNFCNrfBXsrZSRpoQeaQheK+qixLKV/e7WJyGrkPOdq8510B/mvA91bO+PXmVU86129c1+07P4mJKSLyCPOUd9FQ0C5fuuzdtAvixwHsbFPf2rKHPLPwcuOaPNpUKv6jaRm7QDgEv2jbw85DcQdUNCTbZpfrHGHTdAqkXYf+iggxnkAo/Q6wP1O0Y25j0KgewzCeQIQpd0s3T2GLfCpas3E1z1BICc24CLO3CRiZL7MNnElVKsH3VWUOLB677CfnQTj8W1t2sVel5I+pqlJy4bH0eCl3xzjS5BWAzz79TFe+vpJ+Dx8+1OrKaubLtwDPnDmTC5k333xT77z7rvg/tW+++YbeeOMNXbhwQQtHjzrvHlKh9gqTgLUzsSv9Qju6dh2JfMFkQneR5dZPBnd2yNwYG4677MfOGQPKmgeOtBPHjWxtzmnJrVZEqN8fjP/tU7/fTz9Cx9jNIFuPU6XFFKZ56B8t3QyOEW1rt8ahoN00hdb/bGWcToZnpQ1TM6DT32Dkvg4LROVJpAN926HX76k4fLpulDDtt8FNO02CQNOmSeC3Z8R6SqxPgmOHwk8pIhQoZ4Z2enV1ydbsHJPmTjPabzzKlOvQAKUt+wd5Tdr0HK5wmR1s3ffd1HE/2YzcHhHhdrIC3tr3k99e05aqUqlK0kEevPj/2LsCd+7eyV9pcrT5ww9Xc9L56dZPun/vvtgVGHm8HvgolMnnkhWzV71zxo8F2EU7fep0vjDdyWZEkPWfCdxf5mMm7P1XCD7aCvvPfac55NxmHtxp/MMWb8xdbsqx3URiB7Zuf5s/IxzTiKB/WaM5M05LnDIiVDzH9Ht9ISvLKyt68OCBWMDwzhk7y/zbs+9/+E43rl/XnTt3hILG5sP8kXmdPXNWr7/2un72s/f0i1/8Qh988IFe9U7aSy+9pOPHj1uJq8Qx6eLjx7nwWbLJqwUrVvCK8jIxaTaPxtU808e0pznzQeAsTEUmuxYYU6FuEfsQYNTWbhtFbJgvU1PRadRuNCbu8CQGPMII2FtSqDGbbBXpo/XLhVjImtBp+3qstDk4GdgOZ0NWtjV34IrGfhifEevE0UYRYYrjuZKabek2hQjsQ5/N8+FWsLK6kozKT/exo6gzEEaEEBCAkta3Uta3At7BldLktdcaRoQigBpTtrfQAV8RznsruExuQJ0nERF7pIRGB3tMvqdkXXmYDUZeZJUqvLCi9/eU6aFIRG0OkhD4nH6OaNomYmM/P4vWggYmB3bH7t2/l0oZytn33jn78epVXbt+TT/99JOWfPQJrQsLR3Xh4oX8907vvvNumiho/HBgwUeflXe7aSPyBRGhiuN7m3ri9YJECCGmymvSnh67eXQchTmN3eSz97gm33Xhufc8nkXKpnWQiI3YUPY+FM6IUGlRpy4yFBsF6CArVs6QERQ0/oPGzZs3de3HH41r4vj/x6s/5pHno4ePFFF05uxZvecds1//+tf6zW9+o/d9rPnyKy/r5KmT6nkOY97jBzcsirCzQTFymcgXCHk8kC/XBxmynz3cAjiG3r3wSGo9Bg+pKpGEa+YV9gVSRGyEpKjt52wm9SLKAFmGA7A3GNlleJVWG6MaRW3NjTRMhW0EXY4R0GMVM4yqKsptSm/TVx4YqqpSsdYbUYQphdOP1uE8XTFtvjoiN4cQP1mibSw5T7mu8hXGobrd3pqGmjYw+VTFLqg2puPhPsDKZJupfbrw2mAFnv3o5s4Q+3XCwA4aQHlDSYuIPOJEIZubG6g/6KtnJS3hAd9Zi7STIG+A38h576o6bpLN8ac9cW9E7RYdo25ywJhE4zvxdBbhdBM+m60hRcRMaNNFaXhibgXCnxUmaaBM3Jgay2IplRTytR5mxzO4s9BdlTOZgvExwj6+yQTqEZ007ZF2h+3UdJLxDe/SJiWKkr/NwykndmDa8I1tHeHxcANa2jIG6U0LeYJSFYFwGtwjj7Msih48ZGfgnthB++n2T7p185Z+9AQE2B1YfLyYsviSj2ze9HHNhz//UB9+8KFef/11Xbx4KXcEjswfEXmmDA+byc3EqiEnbIaKx2bGAeIgowqpQ2DJyGE/Q5NX57aZdzj2dphMe9jtY85pCcXdWv8SjWgqDSvIvdxA4yv5GsYyb2sWCDPY7EGeIiL5LrO1Xb44pWGecbQsAbPLqzhO2BcZpCeQd3a2Htx/kN8E/P777/Ndsx+8eMH+Xet+8OChooROnTqlN3yMiWL293//d/rlL38pfuk8Nz/vImqtLC/nYoc8UfyQBeikvAiXbKSMqrmK3eRblaLKeg7/Ran0vK3HCIEwkSEZNA0jFStCpaqa1DOezk+gC+rsYQ9gg6wNql8LP2CPrACDxsiKVN0qZLVGbr+RkzVxiRf2CZPAh2uZuPuDgQZGzxVgEFhHqJQG0DEJ8pGvdb8Qdntte9eE5mPd0jWuFMprHJ6u5/SAltlYXR3m8aKSXk8Gac6Oq31ctfspYUGqvUKAj1C+YMo82lxdbd6RdDjFEBfhCfcZfdmg72NsY9BvFDT3cWUerEqlDsX2iFDE1jApyV+1y+pAmVvBOWV+6+HRWjEbhPwXRWEoiqSQDBfhspQshp2yO0yXHY4fEbKhJ10RoYh4UrQ2HCbcAjvNos1pfwY0kANmB9wNaisJ8ERVlcbjqTyp8FagQMIwd46IJk3yK3Yja2fvNJ3Vbk0n2XAP14bZ3yxSOtlIxiJjYrqs5CvswDREhBfUJdNFOIJvtRcv5lfmVeQmIgTtq97BXny0KH6Rduf2Hd3+6XbuovEeGt9B42VoxuSTJ07qtVdf04c//7l+brzz7jviUxscdyKn7DTUHrOJK1+4bSQdmMg+dcBcXlnOzxNQfjeREhYRGT8CU/JzA9ReYTMc0t5y9G2RgU7DHeGUBvbDBzp2GoePymdJkXurLc4291tEY+IJz3TygL1rOcJA4OF5BxnhfUh4D14tVeVktcKRIiwH5ttVz0VyREuO/WuNLHsNfw7FbhfHl/fu3hO7ZyhmHG/+6dM/5adokBPy5+iS/6rxm1//Rr/9D3+bcsKxJkpb5TJXfXLEThxxydvFSy4/ImysQ76Qn9qmfXNR6wgqpTQIUwkUjiEVns1EU7sKuFwVUjfWbZ6O74S+s0FqW0bZYPiTrM4iAqtBeIeuINOuiFAUI0IdkVSYgQvFjPci+oOBw0LdlStYO+op2LnNvbvYXUYdza5eekFjREOLa5p+h/nRUPp0KKRtGLRHFoLafc9kjL0DjIiyxr98GZqBO8ZF6U1UJRWx0jEnZtX4VaXKPo/YQw2mk0y7t2qODfFwbIVZGRB3lv/z9pvme9xPk6ap/BlJQSf0LjoiLPe25E38SaTnPh/h9FvBQYfwRpYiTLNvyIvoLBK2iLA8lETlCaHYTRpkDLlCxpC7OmXRC1/L49LykthB41ea7JhdufJN/nrzB+8M3Lx5Q4+XHuul0y+JY0wmH96nefutt3Tx0qX8YQDjr3yRL2Uw+WT+Hgx9e6Jw4F/vA2yBTg5mZdmFdeasOPv1M6fl7cd+s3pK6Zlz4T14fxoUCeXoDihrhK/6CJNNA3g4IjQ3NyfkB3nh6J+jy0eLi/rp9m3vLF/TlW+u6LPPP9PnX3yur7/+2grcQ53zsebf/93f6T//5/+s//Qf/6N++9u/1dtvvZ27y6UUcZz5ePGxKAv5SDpc1i56iiQ7QrG2taOImyKZmq7haIxJ1B6cHeznxlThoSciZENcYQsV3ohKVakUxaHRoNiU4zJCoKyJK/yYhJ07v2dRZz/yS6ptH5sbc40IUxKNJ9Ea26F8RkAnOHjy6ONOWaPvmTgmTey1Jw36slRFpe3TUmyvGlT2y7DWjT39SigiTDSwscs75D+nj2hNu3eShWMrws8Z2C69U0iRt3Z6RYQitsZO89lRPBSmSSRv7yjlPiN1AtKarREbcsWzw4aAF9zR1akzt68Ok0tVSkZCdiLaVnJyxln81oZr+fV/dgiYhNY4fhyOlAsl717ix683mXyu/nAWqr2wAAAQAElEQVQ1J5wvv/xSP3z/g/Dnu2cXL17Qu+++pw8//LneeeedfAeN3YLisjmmWfHuw6p34lZAO9mhrEEfdIB9sY/rk5Xcw4Okk9hDFoc4CTWDPEyAvQPuSXT+B29GmO98H3zOzybHhk+ZnVye6xLma/yQH34ccMeKGd8BZKfsm2++EfKB+cN331s5eyQ+O/PGG2/ob37zG/3TP/2T/v4f/kHv/exnOu2FDcre0PJ2997dXAghL8hGyXI4C0RDcbm+KRPYeqB3oWoNmnwjXLClMiIEIeskqLnMNw62nudUHiRqww5HawJqB3aYFOxQNOn9xJbww/dEiNLunJ2fb+fVKQW1y6ntpiyXlFnj7qBdXZQ6K8E4Zwdit0HUtNaKwGE/30mjzcN6024h96VbKsITAdgBsdQLTEbF3bVzY47cDXVu38KwqayZkTEznDLl0i0sqYRVlVjx5K9q8DMtucNWwjxm5a1z24wIyWm13dVF6czt4h5gWO16UT+ZvoYVR4qACHzkC/sk7OWbdObmtPlxoDd5bweTvF507aKBjWdy0xQTBXV0plfSkY90Hp4HNHVoqcLphmTQD/NsxFTF2mjrhmtqBoFXGhBCJgC7lDn4QVbEQXbwjQhFtLCsUN5I/vPO2dBHNxy1sJLnPZgH9+/njwCu/ng1lTM+HXDFkxDKGf8VgE9psHP23s/e01veOeOzGqdOn87XDhgfKBclj3oVl5ky2u+LT3ggn/JFHNnMO/ychr3yZiUNcKxXE5dbrm7rZFb0ON541jgStqXXVg+3ZsbzoOPbLrctcUk3CfyeB6DBlcw6ivbZFxH7zmDPpbtlx2kn7WPPp2xpeI2SDfcxbkCx4Ya1V/a/H3iNAa9GOEYLAta82HjILzfv3Mljf442eSeT1wEA+V66dNkLlw/FzvL/9r//7/qNlbS33n5bfLy5eDOBX0gjZ7kT9+ihF0trKpZJdvAqwn1qhBxFFFWe4ygXWepAGQB/EDy2w3QE10f4dXBaz+R+muPImMkXoaVAXnCLwgacAx0lb1vdlCk8ttprIie7pm/igvTfEDVU7Pbd5NX0hLjG8ZEAPKZAOLQmHCfdmOQxFXd7Z5a+bRRiRPBUvgNCZ1Guid423fMOhMY1D+60DavvwdzAClO1LVnEJR1wc2Zc/GBIJoo1r+5z1Z0r79V8gZJtZXgl4YE4zF20UQqQO7i47XBXpVIUh0ZkvuuPafd6yHa2cDmTsHO76AcW1tWzuB7YV1ctwNGIkCAi/HRYRCjCUCgvC0u2azqaB+49wx0Eu5M+B6/GYbbMgjaYxJkOVkeXnvUVJtc0um3grWdd+s7LM41tZGxJqy2sqFl0VKXr8zbSBsOxHRcv2h0TYG/gQFv8VEQonBfK2qp3tjBRlhh7h14AcQSJ/4N7D3T/3j39eO1H8YHNb75tjjYfPnioUhWdeemlfLn5g/c/yAkI5ezly5fF/+FkV4A8XRJc07a/suyGN6DELCPDdDEHIPMKqZg2EBGK2BpKRS2cQwdbp27mlYgQ38pEdlyUaVFCDQlTKRqnWzMtGT9tzaOjvTMb32f/jIhsmzWPjxHYt+ON7egLB07Czmd5u4Fpy67ISXvn99RNqi+PET6ZgUcSnlfMJYriQN/MZ8kufkDj0HJSezHD7hm/Xgb8avOrL7/S53z37MoVDa1YvWzl7I3XXtdrr76qd6yUXbx4UcePH/O82FNEaNXzGq8IrDnuqmURvnMRuSmR9XacNfcx72QSB5qQDcKQW+QmwgTi0SIiMu/WKTt8N34ROzA1HUcyd0W+xC9faJNVVQlCgPNsBMphm2+q0yIcOgGs9pl5r4fNsJlpskDMNvV6rNbjGRrUDnpgDEiKaKhJ/2dIx66LMplJqgkd8RmFKIqw50RGMCQDcycUtZkehmTwjFY4YFwmqeY9tFUtLy0Zy2buVY3cIPBKfzBQf9CiXZ0zODNJYBIHXuqKplyYvXMfgDk7C6rbYXaM3fk6r4gQyij8kELrNoiIcdvapqd6uT/Jn/KbdsS1U4QjdrD1ed1tHZ5X8fspl3ZXNiGPrXIKmSWk8F0k2eEbQ1y1JyB+fTb04I+Z8mfZQ+6GPuJ8tPgo36e5evUHffnVV/rK4GO0jx4tauHoQn5E86233vax5rviF2kXL1zUwrFj+YHaUhWR3+rKqh4vLwu51dO+xsra9gVFuEEchZN5G5vu2g0wiU0R8DDv1JY5gHMDHLbB/awcbbkmy30cirZcqx1je+v1fAzoA08onSiT7Up93CXNUJ2BT8jgAIIjQsw9hYVCVRRht2FL5l5a/9oyxFzFzhe/bP7iyy/0r//rf+W/c+K/B/CjAb5pxpE/n5u5dPGSTp44kXoOssGcxrwUEZlv7coiN8gfJsiAGQ/iJmaE4RXR5In9wOG8C4XTEEzYFMVuDJVhQq6t6W4u1LGcULI5A5F+mnllmNP6bsPxCduBjUN4N7zaDCWQhxvzMCPcB1Xx4G3GhgkjIhUNtVfWxkxK/3b9bGcKJ4M8X2jmZczlJQ/63lpGOYGJ+4OB5ufnNTc/ly9v9vk1Z1X5CKVBqYo6wENpjyKTIy7KjXQEzhb4bo824o4NV9elxDpix0m3jBjOrbhNqdfI7cq/zcnI4acRKLm2Ps2bVnqa+T+TvGkrt+UzKeu5FRIpbyj3xcwY4Uq7zvBIqSqv6itcKn6ySL7rY5uHPnLhvRr+pRO/VDt+/LjYBeBTGu+9954uXb4kvm92zMrZoD8QFxMPu97hfLoFEjyafGKBjiAkiHqokfTuhEJXJSIUETuJ/WzjuL27AplTTaT0nMmEDtoWaIdXmOiIyNikm0R6Ps2HJ1fmK5Sx3ElzmzJHsUPGXHTn9h3vMF/V559/od/97iPxL534cPORo0f16muv6e/+7u/04Ycf5idnkBXe2Ux5cD4jA9JxI5fYJ+GiW+fhNsrIOzC5k+ItwWYinheVYkJa84ovZ/ENdajdpRJ9ugGSmm7W1peXV5vidJk4NTlPQg7DLZFqHWNb7ZAWeuI1TuWY2G1M5atNbjXVdxm2yeRgNGj9Gsezf0aE6ekwXX6tsHJRe+WOohXhcGADIWbXEP+hV/kjA5OBn28uLXsXbdW8MLJSMpibE8LAJHHMEwgr/MHcYNN5fW3FvsnXzYVg1DZZntmOwIe83rTdxctWTV6OSuTtMZngOdqZfEtxXdyuaz5yznY1PdFicyVm+Tjyfu5ssMkMutK3MyfjH5QdQqYxlTfBU17phNS0TD5mek5G2IWdgneDrbJ2Hh6z6EX4OHncUTtKMRuEIhqU1pSCZEI2kLWRx9Llx0t5tHnz5s38X4J8LoAjzvsPHliJ6+nihQs52aConT51ykc2x/M/tcxZDkEU5ymyrRURYpwG0Ia8Dl0GZclXE9OWZ35TMugKnrKbbmnST77srm10aK02fLdhtinT2T3TlC/CbGQ45tMHbU8pkN6U3jzx01OlgxK182un0cfk7zTB1iSQFdgqxmRY7TEV/q09lyAri48eiYUMv25m1+yPf/yjlbUfxHtlZ8+c0QcfvK9f/uIXlpfX9MYbb+qSjzg5Fl3zkWZEqOpV+a7mwJsMnPR0XYEMd32mF/DyDpv08OED3bx5K7+TRR2o9G1rs/fu3vXx1xpeDUKK4FHbxG5ICk/GnsY0BlFmQHnV7bOJ7f6Rk3t635ygdo6aQrAFn9CGKxwvws+Z8Fo2OkzH6fxtynA8tXBMl+HuNYFpj7DbA6bdaXkOj4hQRDQl24gIMWhXvaJS4WF6aU1bZSSDWvkqRb5GWlldFmf1y8tLWl4By/Zb8VHKMBmcj/zxj5hR0uZaZif/IDPnEBHCXZVKoERReCKJCGWUWs1lc7tmaqgkUhN9u2cXdyvT1d2QnHI3xHUxGyLsyEGiddS8+O12ZGIEpUgD7zSaG5T1NhHZBDSDkX42I0IRhttIkbEdc3emnng5YzKfCRITjnlQoF3IC3Ma+HfoysUEnX9n4teh89uvOU3PLPfIhXSQ3D2G6fBdu3foX4CdwQkZWvUihpf5Hewd5V7yfqj5q0pRv+oZlbiYVHjh+cb1G7py5Wt9+qdP9dmnn+prH2/yYdrh6po4suGfnnffbmJHDbmbG8ypmWCCrFxc7TF4NX8JCh14EpJyB+H2iKRDigghmyBMU0QoLxtYQ5HOXT1yrHW6rcwtM3OaLA+zuE59RVhohNv8725JObXpSkrpT5iRZTVxxmGuQEzGmbLXdjf5eV6pm7SN271oC223IzQFaqcXeY7jQqMxdrd5RZjyTSgKt8dGzIo3y09ydlvAlXe5G+iS26P1w7+Dvbe9a493k5DdnijUIewOty0Yh+Hnsnrmvz5KU68v11SRE70E7xO3uAIRrpvjrvoUh19uXrt6VV/5ePOTP3yiTz/9k1DWwhTyYxn+W8AH779vBe31lJ1jCwtig2ngxczQmw6lKjl/FZdZqkr5uoHzDvsXIyLsN/Qo7vaxPVnMmWPKpvZw1a77JKazmAzbqX1DHqYrTNwkrLCNUlF75C35kRsV7ZatdhqhdoU3ZLDB4YoTHq2JfQJh+yzI/huysSNziCYk7a2fjZm3o7oa2gDlNStklh+RZ/k3fuGcgWwmPe4Y+YpofG19bjd9ApIAE4d9ZProt9wV9cTC5FJbcEZetaxYQeN7TJzrc+yysrJseVsT4cVCVZXw5FOS2RGCeR95crwSEXL1fdukHJdRG3Rf4OvwCNsA7g52a+IK2yPMCaS1fXw7T/Iau7ezdHG3MmelnYw7K3wnfvB2i9rt2cGNJ1c32y3rJ1+dpTVdZRGHASFhR53YzOe1tvZz0D5vCNpnFjOTQ/XMgI2eWflZNHR+mJPYmPxgXdA8MtuNNKqHHsDXxDiXg7tlhdV9sqmjQRFl04/FMsIvwzy/qqo8GXgnC6WM3eh7XtSyS/apFbKPPvpIvzc+9W7Ala+/8m7aXaGAXTh/XvxfTf47wKsvv+ydtIs6deqUOLJp5K3KfCPCdI1Mn0uGkKQj1NBlh2+HSI6njkD5wm6/iFDEBIRdPP0IQ3u8nNa5aEto6nL8iX4Pp0sF06YAYdrdRR4irba+snny0cXZ4Og8N5iMn+nx5KgZbfJB2rrrp5AieGgXl+OrA8mwY+4UED0N0nZ+2PeKLo8Jk7omd074te6Gcvt7nGQuWvU8s7y0nD9OYx4qpXi3uO8TmyOqh7Xu3bmr77/7Xh/97vcpM99+821+eoZTnDfeeF2/+uWvcweNHwmcPnU639/s93qqShF5USvkQqZpOBxZEZNSOXO4wjJj/+wbeWzFbbBEs1MZLvtPwNbDeYfJmkBZsXbL+0q0e6/f8wA21Kr9GJgGXu1VpTjFxjsiXOcWas0Jv42xX3CXO56upfPjMFTFMkFfjRAM4Ilm5GPtoSeRhN1DH9exa3r//j3vnj7M78usrq4qItT3iqeX8I5Avy9WKAMfc+Yv05w2FIIPBv2BIjb3ahGPHwAAEABJREFU/fZNMCs0NniGYoO7dmW2Rbb/hiTPxRERiogsG3rTwgMvwzeupwp4EF7cUAg0TWNDhL86plsgPKbl+GYeZ5U+51X6nGUg4V3lRjkLL2RXxYvN/AeAa9eu5Q9ukCk+EXDlyhXhR3hE6Pix4+K/AaRi5gnn/fc/0JtvvaU83jx9WkcXjuakM3BZ/Kqse0cH2iIC4+BBtuSNefC57z3HKXpySPMDUe8wM3Oni4iUQz9nRtmtZ0RsSBKKDe6dOMIKPXRPxo095DOZft/2qXrtJT/Gmw3wWL1dPkMfR6KkyfNSf9AXsoVyFU50xwubTz/7VP/2r/+qf/23f9UXX35p2XqkM2de0jtvv6MPP/xAfB8Q+blw4YJOnjyheTYPUNKqouI2lts0Imz3vGRTQOSuv5irDKyUyRXn57DLS0s+HltNRJTUiIsba3ZrhL0N37YIYxL4HV5A6c6oG1kSfTuyRxS3ky3P/U4hyt1Qryy8uuDzGuye8TN//ikt9uXllaRzfm5eJ46fEP9WZqHdRmZC6tCzQLCj1kOJqyqVUixvtVgV7byVsqitH2RE820Vw2E5Fswyt0pziPwjXEHwDGiiiaaLcemWv0hMh/3VvbEFUNZqyw6K1q2fbokPzLK6/8YrfHDlmyv6/IsvxFfOv//+h/yGE7vTyMOcla2jRxc8yZwRihjgm01nzpzRS554Tp48qdNWzk55R6CHXBkohsgUMuoOEu6IEPYIm/ozu2Yx6EQVwxUHE15prT0AdEiPGY+wXwdbD+5OmvOxrzzDdesyoC6d/XmYsYdCZ6ehXYxmEtw214EXO3Pzc1bEHufu2Scff6x/tYL20Ue/F5/aQA7Onj2nt99+Wz/72Xt65ZVXjVd05uyZ/JVzVRXveo/E5gIbSUveoVs2sPOa1sgbE7VlN+c/6DFZ2xFEPJmv5LjYO6TfdgkPcZhn5zoHkfkjR7y7NhITPoMN71TwPlNuZXtgiQhFNDjE9dkBadHG6czWOdOw2JlBGKyrqqeuLWZG3aOnSzA/1Rp5VQJqM1h4NRHRbOuu+XweBk54BdO5OcLm385w9n//wX2xYu95h/TokaNCMeMdtKNHj+bKntU9ClpVKgF20yorZ6GmDMqsXX5txqau7ACwW4d7j9XakIxy8HiCfBHl0IN2YfBgp/JZE5v94T7Kct2Y6U7H+iPb2ryjSWRw+AlsPKcbHh1697eUkhTgTp53nTCXl5e1tLyUn6OgnfGTSYZX4V/ApADmvfo+Mn9EKFFVVQTfkp6PYt65c0e5K3b9mviKOV8z/+LLL/SFFTGOLj/3Sv/777/Pj84+eHg/yxxazsLH38W0HT9+TChdKGPnPMGcO3dBTDQLC8d0zDh+/KROnjjlXbUTnmiOmoZ5QVtlmaJi3aQy8tjhqnl+aMbYDLMHZWCPcOVcwRXvfuNmfBl5l7v2Iszdi9cLgqYecl0aKC/qsLqymn2THt2D6J29NSNCEQ0UredeDKcNZwC65BF2GZ17bLovIjwGesyF1vQPKSIStmm7y7EUbYTV1RVVvD8VDW+33oqIHaK08Tpzp+lmx+vKnzQdU2OYro1hasLcEPxvTZB86ONL7MiqJypFhNAP5q2YVZ4TV30ad/v2T/ru22/18Scfp4L2p08/1T2f7hzzrvMrr7yiyy9fFh9x5ltozSLnvJCvY8cWVDkPd0PyCK8mUMbIHqOUHRMTsvwY7d3MVfZ3HOwZ6DgRkbRFYDaRGR/XPN6s+fTJXeyo4xRNhBfwWahM3xP9+XPnPPgccWdUHpQWEj0zoIJa8eiAe/dwEzdt5qTTdns947urC+bWRSedMIaVmbAS1bSFbGyfTk+4IkIRIeWdD3UXTMaktupBHLAyX/VgsOyJ7PHiI7GL9ujRI69C1szbtfurJ3bRjhw9kv03f2ReOZF5QmPnDMWCicCR3f6ukYuTy47AYreay9W00NQaua6O2Hj+9bmpBWpPqCOjVGVT2PYetDXYPtaTQskBHqnbTurMyXShyT9CgkeLSXvrta2RJTrGpGnnDm5og59YAKx5sbFqnob2qqpUFQMTeCeq3+9r3otGeHfQHyRfE3fZO8UPHj4QkwIvIbMDxrfJ+H9/f/rsT94N+zy/V3bFR5QoYfwCk+MXvme2amWByQXZOHbsmHIH7NQp74ad0bmzZ8VL/xy/XLx43vazudI/f/6czp87L36JxqRy4uRpkRa6oFlRPPDLciL3gGtIs7gtIkIRYZvSvyrFC7xQpE9kfR2g2hNRjH3lq/ZCeWjTdxgWRNqMuHa9QDfEg0mSXTd2RVynSd9pO6mmMR1nV+4usyckaruODhvHjLZv8Gi7E+vWIJIzYszOtNFEhXcb226eJG7RGknObuxZHAnSMn4EGYWdHWydvKGXcY3gvuWxmH9Z2CM/A++cIZ9046OHD70r/YP++Mkf9Yff/178gvMn71SvecHDBgEy9frrr4kf05y/cF4oaihpp196SUcWjqqyvNeeY0bmC8rHTgdERMoL5Rbb5SsiFBGSb7VX2IGX/Iixn4QdqL3cJapNMHWqPV5bUhuRsl9jaSO+YEZhMD3CrsyJ4+1uzIKOeODs9fuusJuSmh9kpWhVMJHnHt5BnUj9dK0RJhYcUDEwEcwNEHImMswOuBetmKGU8WvO8XYwjGY6qqrkah7h4AVNds+wD/oDVaUy45peScU2yiiOb+eh4NEwTdDyIgLaI2KXpCM8k9hl8h1ED9oUujrMTDNJA/aZkWZ4dnExpzEj+pRXRKiUkr+qZODv9XuqvAgcesULjy95Rw0+58X9n279pFs3b4qPxF69elUoX1d/+EHXr13L3bK79+7lu5h8I3DFC5g1r5zrVH6U8sCu8slTJ3X2nBUxLz4vnL+gCxcv6GWv7l++/LIuXbyk8xcu6OKlS+Jjsy+9dEbHjx9PZYxds6NHm3Fvfm7eNPYUUTz+eZhH7oysPQ95TLQ0Icf2tuuAb7dZ9ukBZ/t0s6NhOjzdkmbn3pU9bc6OvdmXdNJe2j3CqULN1ZoYETwb7+fxDNdGkwhte7GoR0FDwamqSiRFzvi1880bNy2P3+nrr7/S1R9/TDkMyzULGY4zL5y/aDl7Wa+++pp4Bw0ljcVRVapcjIysnJEvaOSmaW/t5cp6BOTtLjVFWmAxdpfwcMUupSoqHkQjQqUURbBFrOYKDA9aDFAtGK7wXQeRwLoPNhpmEvjJ0Wo/ajtQ0jrYeShvk5t0dWY69vmAYTmXX15ayqMYds6WvHvWYdln9kxGFFOVIia6OU8irPA57jy6sJBHnvPeSRvMWUmrKm26THC4HxEQBNFNvrnb6IRNCQ/Yo6WDOsNFSYf9DriUQ54dDQ12T+ZOmyrcsOHsEzwsq3Q4bQ4ctIsbWjuQDDvm7hDFhDgpu2rsdnFUCXjl4qefftL169fFv1tix3hxcVH5Dq0VOHbFcofJxR3xQpJ3L0+fOqWXvEK/4BX7yy97YvAxy6uvvpLvv1y6fFm87H/p8iWxkj/nI0zioowhL71eX6XyuGZZCrcTvMjRC2WMrPDV3eqbwdz0jtKk1ewwDU/rhg5KwKS70uwKi87yIplZGxOM2XCfHePbw9HY7iYe2/dvobxZ2FnOEW5s3xkbE6RjF482jzB/7SLV9lFnVWknfl2uISVZraknXGzcLFn++NTTo0Xvon3/fX737PadO1peWfbiRbmRc9qyePHSRb3uXTR+VMMHa1kkLSwcU2U5G/o4nwVZbdmKCJEvx6kjL9Lw6/gccxpPIHHPwW4CKR+NYbL0ol4lomjNxxU03qrNkQewKK6da4XfeACzlOG2sbGuMFH6OI22AfllOJGJh/mCwLRzvBgRKh745Yu2oK0A9nEzOIwbP8LWzKj89wBWK8sWiKWlx+3ktCKOO2FupCEiVJWiqqpSMI4ePSo+WnvER53zPt5EOet5q7oqlSJCzZ/S9MOWWIeKRhYY/tdlhP0dIfttrCHjJ1+YBv52ORrPA0Uz9bl1koADzfrpZ0a7tHAN6KaE3FDF/YCpTVfGtG9junUdW3uCfJHehst1S7ZtGBHOL/Bu0ZQlz/yO1fq1htOM/ZwkIhQRErfNsKxH4JAv8rGBn0EcEBEqdpeqCFQ2q6oSYQzI7ALzq+S7d++IF/mv37ihaz9e82r8qn70bhnKGUoayhpywW5w3zvC8DWr9FOeBHhxn3fGLngXjN2wy1bMAErYmTNnxf/FPHbseC5WjliR4901jmmQSxYlI49byFInayiKyBwmu9e1j2HE1VYxLCOZtupJrkh683B70Y5qL1fddXZd7Y4IVaW0wbUivLjN+JpxtW1qQ7PgFHWbFhPZLuRt/yBBpEVYN0AzrjafGSE782p5XLPMLHxWNrU9O9ja3dCNnSCbtfvFzWSb281PeLGJwnM7OPK2NwWAbSM9s8BUSFSLulLHhklqlw9s7Pju4m9um4hw/qDYLCqlUmU57IA7omRJI4//WIp5ChCnM/Ff8Vx0/+493bSs/vD9d/ryi8/1xRef6Z79htYDkGnk47gVsQvnz4vPa7z11lt62YulEydO5q458ra2suZ5bKihd7xl/qGcqvRUSqVw2XJ1fFOkrbSMMcWvOBsQ5pbrEmQqHuFHBwmbws9ZkP0NniJcvmwWo3Jb2WXvDMX6wqHQ6F37jCxclZWC/mCgyrtuKGtDtyThG2CHvT2JuL62SzTAbNRuqMSGOHqhLiYE2iMizIhFUTxQm/1GngRAbdNspojQyA2DAgzDp3L22Ara4yVxlLPsXTUmkKoqeYwzcDsPBnOaYwfNx9AoaChq3WRUFTO9wu1sRm4FUO1Vuxzf6QqZpg0IoSiuWYiIE85DvrAD1WEXaNKJcNMeNoEO8jJ/JK3O88Dzdp5P7w5nPQHXQ26f7Aa3H4PZejtqxlU7tvYNTV0R0GRPGxF+yLxh/qtbmFkcWCfMOYIAYkWE4Kdi3iulCJ6OCAcbNosR+Fch7KWE4xdxDYdrXmWviJ0wdslYdd++c1u3vVPGy/0oaTd/uiU+tk34o0cPxX/NYFKIKDpx4oRQynjV4uzZs+LI5JJX6bzXwtHJsWPHNO8dYxSwqqpkUiTXZ5mdZ8sMsoTcrHki6cCqvU5mhkLDVa7dOcBNYg+5HkXUNSKcn2/H922L3ZqA+1MGYc4m004+ujxq1SpVZRkfTQZrAx0OiXDe3DYjQhGb4Wh5k5Z84Sfqnp6hmWkiIv01dUEz+Ux578zpeksh7QjaeAUlb/RKl7OjTtjZzYwoirAnHi0iIv0iNpuKNtJMgzKnMTPiM/GMaIgdemfJjNWWuU5f0w7r7ibOdu42i2wE8p5A9lVxhMYPfvWULRBRqfLio+cdZRZDPc/jESHkhQ8+8+M0ZPXHqz+KX0Zj3vAu9+1bt3Knm/mJbwvyLc8zllF+LPDG66/r3Lmz+Y50VYrY/V5dWRHKqYlQ+E8TCPdzCcuH5XBoQF84XciXafFT4T9MwrPT5AUAABAASURBVNbhVrLD9yZZkuNHONUEhF32mwXCDBkRjmPIVym0T2Wb79bPtmd6b9frOw0riobmyQT4RDjAN3YGg3Xgs3dMltPZ957b007pBvA9Wcq4HZIhqYG87TvyKmMtd86WHi/qscERz8rKqlcea05eq/JAP+CzAAsLOYEtHGvemZmbn1OPd3tKpUKbO/aB3UkeFegwmTN+k+6nZ6fNPNdlAdExXLpenEc25Z7IJeUk9pTJ7hOFBDtFhJu+Kd/W5LFSwmGhkZUidshYqA096q+uruTCgt0yBvi79+7ojhUzdsdu3ryhGzeuC/PWrZveSftJ9x880LJX6vTv8YXj4tMWly76uOS11/LbSu+8+67eevstvfnGG0JR08QFRQz8Q+9AJ7y4WA8OW4GNHd0HGWlzubRPwpMyNLtB91egK0+bAc9QIr+aR+a6ufz0fhqPVAB2Ut42cVJpc4WSfsyWUKygdaaxTTYZvuPHdMY7TviUI4blyt2J5jEuybTSRjtFpot8Tj+ck9nFT+cP74DkS8suihmyyKKKnezbt2+LH+l89913ebTJO6E3b9zMd0Tv3r0rZI6F1OXLL+dnNv7mt7/RBx9+IOal5tebZbr4XbupRYSfYCJ1RGQ7uaWa+ph3qAuYiHaw1miyiwjx17iewzNc5l7hpEWuAHJrNrDz6d5blbGV/+6pIadJ7D6H6RQR4SaK9Gb1vry6nJMUwsEOwsryigCCki9Se0dgZGWu5x1KdhSOHj+mo0cXjKM+6pwXXz7veRVUWUGLCE+gJSFflkM//3xuWi0iFFTJj7CigPVFRrg2EbHDKkzyIvYdJjuIaC4OfqqtlI1GPrIY+ehibTU/mcH/3GNB8fjRYn7G5+69u7rjAZ5B/qZX3KzEWX1fv3bdu2Y/6fHSYg6sCwtHdf78uXyx+K033xRHJO+8847eNd60++XLl8VO2px3jCOsEFrBWfGKfNG7zMjLZLVqE7dmJW2NXTPv4NWmEzCIu4kVEeJvMs3zsJtMjTwhMsGh3K5ZwUTRPThaYj0r9xmuCJ7r3ofeNqmM5DfnN1NMlcI9ujlkvz5uNE/4yTebzP3mvbv0kdGb57Q13QfwIHdOvVZXV4VsIVeLjx4JZYz/uHHlyhUfb34pPmXz7bff6s6dO8m/p0+d1uveMfvVr36lv/nt3+gXv/iFkNlzluejR4+mfCOL7FyveuFGfx0Auc83C4S3pYB2wwq3RHQufF4slI5cBiFW2RGhUooiQvzphbnqZLrandQAwumeCYzDmrgRrqFBTCe2uDuu4zRtwSQ3TGaHkdkKXvIRzeNFH3FaKVtNgbHQmLmJP5gbiBcvj/v4Z2FhQfM+4sSPn0hXVt7cmF7VjHLCXPMExSTQ0NnQkjQc4KPLO1CSguHMdduQ/7R7Q+CBOCgh6WhzCxqhtb+IRm1FnPpAe0TB2AHCcTrYus0dQbwmAuVMovF1P5o/G//GLpJMwNzkHd+heH/r8dJj7/Y+zgUGH39Nhcw7ZdevXcuVNsrZzZs3hYLGqpx8j3uBcY4jkVdfFcrYz977WZrvvvu2XrUfO2WswAc+zq+8a2yh8bHLUMjGshcv4zGkKgrzXvFYQhz4vatD0oyjpTvwiLBPB1uf693RgWlCYGQb1APjiXAfPTGOI0SEh51ajB925k0fgB2XlakO1yPphyQ3H/aIUESRQk/nmlQYO/vTKWlTrlm/rJiZxPX0U/A8CPztkSTZXkVRFZVwu9NV7Jf97DiYmVdIzkbhP9wsFFDM+HHOndt3LKs/6fqP14QydgXl7Msv9elnn+lb76Q9suKG8sUPc379q1/rP/7H/6h//Md/1M9//nO94V3uo8eOKkqIuYsFG5sMq56/2FyQrxJF/X5PRz13YQ/JVGyEdniRtouKvUNm2AXYxN+GwpadgLhy3O1QuzFpO8yRZbEz047byHwO+SPZwg/ITZjeEhGqqpKd2HRez53WV2GgdZgO8NqunQ+kGFfOfaVE8xhnmxX2IzuyNbvq4YdgrFoJ4xcxy0vLeTTEuT4rGJj7/v0H4hs0KG8w85wVtCNHj1hJWxCf12A3bc5HnrxQ3ev1VJUqy85J3hM95ESESBvJbXpqV9bHOxdMntATEdkm+K/jqRW/nrH7o/bOSdbddY4wHb7XI7w4tjD9I9dlaGW7VEVVVe2A+HCcadhr8jYvetZufNxe4XJq+6HgwGtr7Oh4hwc/IqXf6pr4J8ocz/GyL8oZPMtigkGb40wGd5QxjkX4n303btwQ/wFj6F0vBvUzL50RAzsD+Xvvvmel7F299upr+Q0yFh3wcpRI5Q+5WEImvFBBHlZdPmVDY7PrZHpMJ/axn/kPmiOslJgBkIMI165FKUUsZvrsNrstcZfKU5jLdCxxRdi2T5DPrpFHDiHZDBX3dV+9yvBk1ke2TaemLuo6xlTYtJMJRPS168aPJGjfiBDtDY/RhhlnOuFu3aZfHXabdr/xQ+bkEDs2yAqLVsY+/Zld9BX9ZpFVCVfaFsZ/YAayaLsnPf47xHzUa/57EPHcDr2qJ3O8o9UaeRd8dWU1F1eL3hTg24N379zNjzvzL9C+vvK1/vinPwL9eO1HFcsPP9R59513xa7ZP/z936X59ltvi8/ZsFnAWLFkmYW/GCMoC4R7Ju8Sqk0bJ0T0U+1xho/kEg4vR9jWQjbLFCLWwyMau6u1fuNnV0QTFmHT7u6OCMl388DyZESEkxiYW8Cipdp/I7lpO4TtoHXbOPy3ean2nJNjgk36x/3nWrgJJqmPwG/S5wWwu5fopA7uLzFAgAhXs7hOvpWN4Fg2Ucge5ycFvAvhoxvePWPCW/JOWjf51I6HYnbq9Kn8lzQc+fCS9Nz8vOatoPX7AwtipSbrJl8/XUwS9NwazmSbQ03Dc6OgKTjpaKx/Hs8DbFJ4a+QGSniwhOcSKD8GkwFCOrSdwZcjeBQzBt+VlWU9Mu9y5HHrxq3cMUM54xeZjx4+EgzJC/2XL13yUchreXzJEcgrL7+ss+fO6cTJE0IpG/TnMi5lrHq1zYJlaGVLUxe0gsY7Obzh8cZjj0+kRooIjf9st0PP7Jruz2l3S0jjHRL0yROd+4326KBdXBGh8HjEpEu/krTYjXnwiIPP8kk5um0yynTR0+6M9GI/IopqKz3IbZSink9T4An6lWaIoNLmHjuGa6tCbkORYzPKFLvgDx4+FB97Rpa//fY7XbFyxsehv/n2m/z8DQukixcu6Le//a3+03/6/+mf/umf9Otf/1qvvvJKvnOGHDOGrHrDgbmLHTlo0NRlKpgW7YvNRnebnLROepve9GsfXZTWuaVBFh22jHQQAdC3FZw/NFDZHKkcj/ZI2BM/R3kh7m4OqD0/jKy0leQnSM8aYnkRAPuArWmlc9a8GwKGNodrQwsLArOiVStnYGnZO2nGilc2Q0+Kfa/2jy0cE1jwuT47EXzLKY845+ZVSpXKGTsBxcKJgEIFZY0stJjAPLE1Yc8hBBqfQ7GbizQhvjf7v0g+FphgwN0nzR5DBK/U5psRwmik2wGdiX/y6eMlPfAO79179/JfvvAjgJ9u3xaLC+LyeYyXTp/Wy6+8nO+lvP7G67pkRY3vkR07fjyP5+FJJpEIUw+6Ovh8BhqQkzXLyJqVtZFp2HP1tkoYUoQf2uKaCAr5b7u4W2SxV2/acAw31Njudqhbt43sr72WMZ0uoqkjkyxjSfHYYp8mmsdiaGgcL9gT2t1Y1AVsar+2TV+wWm1Jbq+ywuY6Db1z3USKNKKEiueI2nI9sozL/b3ieeeOd82uXb8ufgzw8R/+oN9/9Ht99umn+ctNFLaFhaO6fOmyPnj/A/3t3/5tKmk/+9l7euXVV4U896pKLMju3LH8e8GGvDJ3sVOLnZ2yhMud5CHsHdReIf+ZLj9bn/0Z7vpURC0o6+b+spyZuqnHehFu/g1FEk5CVy0jpdvERQTejmtH2g73IyKsb/TGyB3ZoNPky7WuzViOowh8pZASaq8NbuoM2rAtDeJ02DKSA7o4OzBn0UGnQH9iWAsmZquXHQnQ7E4sWWlbSax6N4HV0NEj80JIeC/nuCc3zHn7sXNWqpKEVVXlRiuiMWoLwsjb1wkreSO7KVuH7GKgjHBLAQg/NPRBk4mxMSarsx+06WL2dVuZyRdOMJ0R/Vy3L1XXnpTG9KcF4nN8aAcE3AC/2kceowR82WBNq14Rs1uGCR4/fizeM+M4k+OQO3fuWEG7n0eZhIfLYRHBO2YcZwK+W8avMznGPHLkqFf4PVPa3q0sscvc6yP4ldbMsyiBDPDsCsDHtesSnmCiChXzfERo+2sinDK2j7whtITlqPPJdiUDgCfmbkG6pw1aqDlgiWjqnrzgMXOvJZOetHxKAbOQr7OO8AOPnWK75prMYzJe57+h/bsIXeCkuUVY5z1pkgz3VDVowS7I7OYbnw6ETGMqg8lg2qgLTjMfkzF2ZiefNib9QS5hGWu9NhquE3E6EBgR4tulyJKtKXvIKTtnKFW3bt5KRYzdsk/+8LE+//wL8f7o/Xv3fTpzRG+88UYqZX//9/+gv/mb3/pI89d67bXX81+kzR2Zy3Gkm18YM/huZ5QQsqyWTuiB5qpUStmt7AImKCI0eeEC+EWbHnuHydNzV9d95LHLgZN2O/PGLy1+YAe2brrx3wA7EJtJbEq0jQfptgkeB8UMG17r/rieA1z/mQ07wz/cR1UpGnoRXZWiwWCgUtyped5OSxj9qq8qiqNqE9ReyHnYDmxsexOnQxK6Rewuzo5MVy5MXZjDaiuZVIiBb807ZavLK1r2kebK0rLwIyzhiarf61tQ5rRwdCF30Y4eOeJjoUG+S1O5HUZWxPgOzdA7cqOaz3F4kA4T7K1I3gcjHBbGK+GHkykidgXn+NRvVllVVamYtqde2G4KCCkm/0zfBvdk2D7tTq7pqzaPg2n/abfJyuThACAral3/l0oeTEeKqGUBEqveCkVHPiozk5P/yHzZmKNUzDh+58V/Xu6/e/euFbM7+Qsu3jfrsOgV85yFkoUDShjK2OXLl8Vu2dlzZ3MgP3XypI6afyv3LfmDiIbC2nxat/XDHNndATcw5TKZvusWdjp5kVTsU3g6v4hQBLBvrEMKNVdjMuXibvLGtjWgeTA3aHIwnR0teLQt58T1LuCoT/N2/yaNLqN2W7prFREb4bCI8HMXt+teGxGutatbCu27OQ/ibJurxz+JdNtBvqbCM529ucd1NCG4qWSa3QN/0Lk7cyrPlo7aZu0oYTMisvmoxwZQhutvIXK4Y2N3mu4Op+UW6WfBERtvYgKJZwe1V4R9jNa5yXCrKyLsTz/UthfBo7P6Az6nDry7WXuR7kQp9wsLC5kG2f3myjf6/NPPdOWrK7px7YaWFpc8v8zr/PkLeuutd/Tzn/9Cv/j5L/X2W2+LD0KfPn1Gc4M5lajk4cUT87CBd+tGLgMMPW8BlEIWd+zS4Q+N0JA0mTe4gD8iAAAQAElEQVQxadYxHIhfB2ppr+auG0OTnhP2ZA+7MYk6cqYj9xF2gLvLF3OrfiQu4RvgvLItMZ2nMHcB4rfUb2/Qr4k2musTkY/02ECT6XiSOxNNP7KBnOcOzXC8cKPvFKO1kW7cuKn/91/+u27/dMf81lcpUSRPLqy2oSfC2QU2OevZkC+iTMJeG+7JMOwEdib2SQQ9aw/Cga1yH24JGnfFR5l882zJuxLsoC0vLVlRW9ba2qr5p1ZVFXG2P++jTHDE5pwnCwSkny8OV1ZMo60jBBhtxzmDpmwTEkZGQqIgCo9JEH4IQRuVUhrKoLex/fW54xYwP9BuHUhn/ogIscDp9SoxcKLIr1nB5zgCs/buLnYGcP71EseX7Jrxwv/io0UteyFBlvPzc+I7SBxzdDh96pSOHTuuI97hnZubyxVVv99XB8otVaUo5GAWNT0MftrlFSSfxDRfj/ObjDRtH0falSWCfEw7ZWZKtzP29MZuT+w7gaM+vRtaJoDVhUGWjfW7rc+6x5NtZIV8hgcWJmPG4Igi3PKTWzu+wjG3goPG92ScsWdjGQdBWeO1s+c4oaN3dlt3m42TTN/hRtgM2ReEZFs+/aALOmgX16hVdJyFlaYi3PRH9o0zZPxs+iYU0aBUVU4P/Grz+x9+0CeffKKPfvc7Xb16NRdUb7/9jt5772fihzwcY54/d16nTp22TB+Rc3AZtfq9vnqlJ/L31KuRlbKRNwsYT0bItIFIdFWBHtyYHbqwHZvuE+ZZkBUgwxmJHS19OzMdPMKPDrbu6yZz0GWCfafo0uzADLc40cga82ARzm4PsNKmHYJ3F/nB2Lfffpu8Mlwb2jQDwii1OQcGMl+21ZwkxrQ9o5vGhSlHFiboQpGciZwkh+a9WhGhfn8gfhxwxMdC7KAd8S5ETnpW0ljV9wcWEitqwWRH1WomjbZStgvgD1rvNKbd6XnYH57GLfQorbTlYaf2RaCvVEUyLyx7ocCxhxmv2Tnzrtj9+/d118eXHGHeuHlDt27+lO+ZrHkgPuJdXH7NBbpdspOpmB3LQXzgHbUxrKR1Spnai/4DyZ+tH0ZAjC2daeuhvw8rrbTvBrixLUHuYj8tR352Pjb338y0Q0RkRij3dGWOS/bBO6IJs/PFvamC65Ft5zZ0Y04MuM+/Wgz3qz6R4RRGppM5AjlM+fNCF34gnPdEWXTxjbOvv/5aX3z+ufjF5t17d8U7RWfOnNXbb78tjjf5aDQ74/Pz81lBdt5LVbnelGYvl0M7MLcxNqAcMsc1beTwp3g3ZfhJX7TlhPxnmiLCPkCKaEzt4aKWtFsH6rqHbLZNAvmZvyXRtZn9JJJzGVdl7A7xR3oHH/obOuEP5hDohm9Kca3whHlKKa5QcUXC2OntuM5Dk5D9dpp8Vjz3PEd6KGrQNgulqpodNO9GHF046p2JYz4qOiqEJYUOejR1OV/3sAUIfzvoSBu4OnSUwwwwXEzUhQbs4h1mkypBa4RXjd5azzrH86OYtmRRkXRsIMOU5p0xHNyYG6I8J4fJovsN02Q+gRdpU8hh9+zGzZv5k/t7VtbYNRt5wcNO7unTp3X+wvnEubPndOL4CR2ZP+Kj+Pk0WUSwY1bxk37LGzLXIcKd5JsyAOU1gGWhyL5jo7XYa6v7sPm7JQ8bSZvpoVk7TIQ2/VArIhQT/vux0h5rXnhGNDkyIO8nv0OT1tWhvSw8vqkl2ExdbS+LVsq9rfu8XWjXMznYzM4OuoAJE0oacwU7F+x+p2L2/Q/inbM//fGP+uzzz/ITGrxbesRKGArZz95/X3ybML9JeO5s/uumEydPjgvjyBIlkDJGrhwbIeNA3MBjcm2MDMzaYwcSPo73NCw09sx83W4t/3XBJrGzbja3zKeJSvAkGt+n8ITIrdAVN1Wv9HZ103yBHvASC7ucJ2AwvnwO81RWgvqDnnr9nkppasYzLAgd1usZEg2CoWj+7M4tZKeNUtQh29VMOTJqHxmxLVtF8ZFkAwiRrzVv+fGuz+LiI/F5gdWVFXVAgaMUVjWD/iCVtTkfK2HHLyKcgxQRDUprdu4tTdIYbXwntkOWHw8y5ryIEPSh0OpFuUw3u0AR4Z3HvqvktpBhd8QWpsOfWvVMTxUlB2aYzy3b2t3MtnFPYhxuT+zb0UX4yLux5EsV6CsQQT3Ng7GeOiJUqtLA/FmqSvB8zzuvxW7yYAJlF40Xhx8/XhTvnfGO2e1bt8V3ze7eu5cfo40I8a4ZCtqZs2d0+qXTOnb8mFgNDbxrRr4yQa66mmPToU3vCCMDCITrph1c0MTkArqqRDTv3Owg+Q6jOOdtJrkdZrJ9NDcEYwNtXbtddlj97fN8LqG18ocoWQHbx6b2cJl7zQtVqUTbrGcQbqEG6357sYUTdbD1Gd1h6rNZXB4vyjM+U0eZbzPM/t3tFhAKy9ramhizeE9rFSW2RCOnVVGUIoWkMN9LKUcjlB3b3XwCI8vVcDjS0POLFILPWBixQGIRX1nWkWte+L927bq+/eZb75Z9oU8//VRffvmFrl2/JsKZU/g4NArZG6+/kTtnfD7j4qVLYjeNRRn5sntGnpTd1RU789TItMkXJLsaKqYbexJqlgnTFxEqrRkRku3a4dXFxtxhkh1Eq7tqMCibmhm55xhh/850rB1k/GcSxfXO+ram+3G/FaPb4dNG3yrCjAhFAPO5T2jY4YWf0Ifsq/Lo0cN8OV++igWD83VMKZQXxgSwpj8PiAbYjWjTYAIYlYGISYcdilGe0w9d3pqWHi8J5Qw89rESYJJEcOV8UMT6gzmBgY+K+oN+Kh9UEEGpSqWIIKq4KKO20NaevHGHNv/Zi6AWYdPIPEIRYff6TbVqWNjeoVCTd/qsRzrENjo5wpQbz5NMWgxEuA0Z0ZqGzUEBf5oYs3ZYovHIcKxPot01zKMJeJbBEsZm0Kf+ZFLMJ8krxeU7wyBD08BLvMtLS2K3jB8C8KHKR48e+SjzoTAfPnxk/nyc75cwODPo84kXfqiCksa7KSdOnEwFLXnS5URk7qLsDrDjOrKmULAjZHu4XVIhzRRNHdLqB+E2Dug27TkQH1B2U9k0Na8V4XLcD7inorwAzto0AhuuA/zVAPcu4CaICPNJbf4aqZQi2a/rT1vTjZ9esAvaa9Pc1MX1M/NH2Le5HbJ+hyvI/FCqoqpXqeeNgkHf47x3n8Nh5IEcDa3A0dzYSY0SdsS71pgoUGDguaLX64v8Hj9+rOvXb4gjzI8++kj/83/8T/3bv/5bKmfXrJgNPREeO3ZMJ04c17nz5/Xqq6/lR6MvXrio5j1Sn9YsLGjepzdVVQmxYBduZWU5vzCwZnq6Oq6sLqeiybwFoDnDIJR6ux5p9SNaFPuDiFBE2Hf3N5seoqDdJ90mRZNhTcbTdDVBTgu9Hez8S7phhA6iDfZXeXgFXiyW/543DVgwMHeVqmjkcZ/c4amI0NALGtyFnyXjSUI8KgtOhAcQJ3A8e21FGD1I19ZCkABKWcICAVOvecdszQWR9yZYeeviQlyY6MFgkMeaC8cWNOfds7m5gY+SBsofCliQER6ZnNoMBWyYvo03VG302bkrwplPRQ8KxC/8ADYO+03bwAzZ8az2oBs8B8Jjsv22Kn+y0ybtW8Vv/SOcu0ERUaLZLfNgz4oefoI/4D+EAGHg2IMdstt3buve3XtCUVv0LloqecvLyccDD/zslJ08cVx8KmPBA/tRD97w5IKP3pMXPTEgJ3IBtdsX3h55YqLNgQ7w6vJzTUU9NXFF4BsTPi+ONeIvm+7i8a4bM+nXiKY9wg6smPvvTYSpw/5z25hDl+9mk19P1xohHU5CuA3ukKibpi9Hgc/XMRIyhTsUKde0F5MaYxqnQvfu38sd7+++/05feIfss88+TYXs8y8+F++bsSu+uroqFLPzVsr4tXX3rtnFC+d16vQpXbjYKGhz3YbAoK/KE2eESwXuI7l8u5Sy7qedWLHZGmKs6VnRhLZezp2RYeNH63QV3R5Oajd2J1ZCh+kKRcRhIuip0BKKp5LvbjPteJrPj/Hjlf/j//9/6F//7d+0Zv2JseHeg/tpn/Nx/NLykornuMIEBGOzu4WQRFuZZKrWPosQwq3TCaFiskp4Szp3OTz5LS8tizwpiPxHVt5GEOI4FEy5CAo7F/Nz7fs9rZI26A9UlUqslhRFHRk1LJ8Fy5xv7Osmo4kMWmdEtJ6RdaNMgGeYkMDygoD2o+NptjDtz4XsUJZsQwd90S8JK00oZvAaO2b8CODe3bu6d++u7pvpc/fMO2bLZvqh+TAicmeM40tW6mBhwavqo807kMmPR44I3hx4EVFVlRCuiJBvweuUh7yMEIKDrtis/EIu2w9J4T91V3SWXZgtr+8ixV901Gjbm7FuPw1B+g4RzfiCfCKnEdFkjYEds/E5vE+2eTbB5OLHoNMh3XIrUqmwqfaCEWtFhDjZAT0WQ150IdcoZsju7Z9+yt0yXvgHvGP2/fff69atm/nfPsgMWWbn+9y5c+IzOPyHj0sXL4lP41y8dFGAH/7wGgMTIDINJbUTj7zY6uQZP/oDea9K8TxUGtm3PSIcm9upUu5t2kmf2mhr2/jh7oBPB/xyk8YW/GzMvClpEjMj2ZM4Ng7gDsUB5HLYs8i+OiQVLeZz+JANhD98/HH+mIXj9mXrT1W/JzYXeJ1m5M0t+FFeBBUamEEDk8QwLxMRFaNeVWWG9YQV7s7aR47EHVrpgsFRxNAOGyzne2fsVhCH9AgdZs8rj/5g4OPNgZgAe/2++v1eotevBKqey7EGCR21Bag2cRAYNsOiMIaFnxXcGCSwH++VIE8x7bZH+mM6bJwOtwNCxTUrkp+yHTkE8oUJZAkLh4k4tuMeAz8dvisicqCp5T9Xwk89l8ujEvxiEmRSNpAQbdtF2GZ0gU4inMWDJINnRGRQ7UzgLQZyFgMco/OBynv37useO2b3H3jX7GEecxIHfiUPJgI+o3HEChk7ZcePHRe7Zke9Y8ZAP+8VDIA3K/M6hUFDQ2+YFnOfy0Z47FCPVbgjhbHDe0/RQvztKenGRDN5NhxnEnZyE9flKqEtL/piEuH4ETEzfhePQPqjaVdcLxLMEeaBTUy8gypM1j/r7qxIxvgJj/Y8FlaFMQjfXYBxb5whmc4C+U35Zzr8d4Md5uE2YtGOnKbsmi8gsfLYXlVFlcf5/qCf80DleYH5Zmnpse7cva1r137UlW++1hdffKYrV772TlmjlLHoYnwnHV8AOHH8eB5dnnnprM5bQTt//oIuAO+cobChuLE7jnz3+31FmC9N/srKah5fQlvjxeefKs9Dfe+UVdkY0EMfhyLd2L1yt+EMXLe0r4fkkTbzZUSoGPI1cjyQ/W73OCvbnYufzi6fjTkWudavK7l1pkGXdaA905OHM+z8Z6UjyhOxgQByAU9M9cJEcHe4C8L9YxnDoVkXdd4GbudZqXbjRzNPYmQ9J084vZEVETp+QuR9agAAEABJREFU/IQuXrrkRcgjFcsK/7ZsMNcX73Su+Rh+zfHySLR4sGCyGvQHWT4MPXQEMls1k/NB2hVvL6+srGjJ2l/37TPcQ2dSw0Guq8tURKRiNudt5txF8xFTfzBIASX/PoNTVYQAtuyqSbO2ggbSz3nqiaAlW3ScCz2gc28wXdxknhsKcFjXovjb7jYlJweEfUy3n9oAHboLSuV+iIikjYEjLc/hUbv1OPqmaHopIlTMbyAiFCUk32Bst1CNvDiAt1gYoJyxc8Zqm92zhw8fplL2+PFSvihMPPmqqkpzc4P8vAuDNQoa753l516OLoidNHiyZx5sigxFNNCMC9qTD9uwrh2TdtfBiduQp2SE8zV9fh7AnZk5n9Y0b6uDfZu7DZNNwjCbgCc/neTJkaQIK7+CE/TiXK6bWdJUmyN2S3qTMNkI/nEOmc+o3RWmEeDbgJ9w7BYbxjYTN+nOvOyHuckfz11iyzxcK9eTOuWixvZ+vy/kOWXf6VZWV7zbfU+3bt7U1as/iP+TeeXKFX3vI83rN67p7t07ery0qNrt0h/0xesHvGN22keXZ8+e0cuXL+uVV17W5Zcv56TGu2d8QoNJbn7+iCrvVowYM9bWxK80hzZlOtx1bvs6d8VrBnN1Vwg5rkpRVSqVqkreJA0tVruXtMOLcrs8JErsciAX7NpwbfAhukPxA60zp0c3W2M6HP9J2CtL2uBHBgTsGWXPKQ9zQnohwi3le3YTtQGMeVshW/tga4kCtubds4H1o4XjxzR/dD4XD4uPH4vi1karKl7gYF/0ogZZKihfQytd8jWysPCrHj5Ku7j4OH8h94gfBDjyWDlzHEdVVRUrYf2cIOfZofCx5vzckZwUBxa4nidFhBaU8mIwQtAyVC5k28TEQi/bTy/QtYlc6vAc6A+3ZFdsdJbWDIfVHmRzRe5dW0wGWnjtsXmuefn/oViBr6wsezU79Hhaq1jJY5drzouCI0eP6JiZ/Xi+c8Z7Z8fzv1jAkx3vRZj/PHi3xe7biIh95/HMMmAA0uGj9/BRtHWPRLafBch3RGwdcZsQJg1rDr6diXmxcTuBs4vM3/aDvpnxybMzsR8YXI9UajAlmgW5BP3BQD3vni0uPvLO9x3du3dPN27cyP/s8ehRs9hCnkmDjB71zvepU6d0/vx5vfb6a3rzzTetnL0i/hsAv9g8efKk5ubnPOdUKf+1209P8yL/Dk8qJ9YjRNjhe92nsdFCiOEsEINwzC3xxAhbptx5QFcGRO481aGNGYoxbTFhT5YdhzxfS50LiDr5OkyKp0KF5zYWNwr7GGxY4LfE6zxW7gq/qMmteddkzbtqnJ9yrMnEyTtnzkdVqVLz49eaRyxcTJBHvWMxZyWt3x+o8uqkVJUqC2mpisuKhMKpjUiL7S/6HS9eBYK2j+dEN+UaYRoiIomAAeG3xNqqYER20MbwDu6ymZPwofmRRAPv0sJvJ06czM9nnDx1Kn/htXBsQRxporzBo1VV+Wij1/BjtHxoAciiw3OleZz89gNns5/ke0obEYposKcMDmMi1+cwkjWTpmh9nxbNXf5tMQdqPBVlraOQWb42b0ojTyYsrO7du6tbt27o+vVrVtKui1MaXkcY9AdC8eJFfz6Z8dZbb+udd94R/6bp5Zdf1kunX/Ku2kLKLxsHyzkOLOcR5tAbCvjVKFFd0Qdk1s4nlWdbyN9GjhKd6eAt73AIkFNkHnbv9qac3aZ5WvGpf5d3KDrrC2cGtMc62Sm2k+71oOdqG6GhmQL0JnbYaytwpbAokdDF8Fs172OygTGshyq8gIki1uv1Ne+dssHcQPNWxFDMjvMLOStoc/af827GvIHJO0GVJ8eIMKuaXREkc15tAmaCcBPW3NEYz+G5uWT7+KZ/E1M0hT3DE34N/a5fVnYqzmFydoNGbp2WomJEREMixn7R5LT+nM7PIfw2bOT2Gpn5YEh2zWrbYcDcOXu8mJ/NYKXNv2tiNxclbmRmrJ2O914GXqHDgyhp/MorjzePHBG8Ce8RDr8Slz6B5ygvTe8Ak4+7TnLdQxv/tMeLXLKsLj380NmfkUlbPqOiDryY7BPnyuBDO9r64tzua9qeOpSqyGy1C9pD8q28bCGxUUXJ3SLG0YKcrkfKmE/jAf2AvCNMCxYDv5FlD9NVFfah5QjTwYqIXARBq3yxmOK1hJ9+um2l7IZu3bqVH5HmX7CBn27/JF5dYBHGztm7776bu2bslh0/dlxzgzkmjfxERrM5MNTICt8oyxy5BKnX61l5q7Ls9Nj24br4lnhMwHSrRWOEJv+yvuN6U3PI8ija+rmDklUJ6aDpyxl3+YyD7KdJjAMOvwWya/fD4ad0ewpZpxRXBrO2XhKODtzDdKtde7nJocOT07t4MV7IScxVMxPA83IExgDmwSih/qAv7Ohaj5eWCFbuupkJy+kzL+U7PyRgt6KZIBfE96bmrLgN+v0U1ogQApyrHU/AMGlEqCpFTJwRoYgdQqHncm2iT6YkxrBFkxeNx8+2m0adDDl89oYhXBfXkc6uvNvZ6/dEv0bY35Xb77OpNSU1yNGs8Vx/5mA3yp/l8y4JgzZ47CP2RR+vs3JmwOf/pHH8HuYfFLH5eR+nWynjiHPeJsyKYkY9oLt2YfQD/Ec6THjQ1co6jutJXYEDYp2qCdserWQGLDQRWHTQJehJF4o4g8+T4h3G8Owrt12v8grSfZnuw0joDJrgPb7bx0hflUoRZUasLbzMKr4VU3+lqsQpBjzOsaCDt8jg4L0jYpwp/YBccZqSvGX55cWpQhzb4TmUKt4fvXv3bipmN2/czE9q3Lx5IxU2/kMAcs17Zy+/8kr+H8233npLzCU9j0MrvAft3XLisKNOW448h0BElm+7WQOnm9it7XLx7/wyYJsHpMoNGMB9Ex2UPvlswv2MdWjyasvc4GVH0tGFbUWQ/Ynn6IoITf7h9zQQzhTYOLA7IsR4PHJ9DyzT55BRuEyArNIvIy8GStsrVmKss7nDHGd3NzlOY/scmJOgIfUjlz8du/IY4KFQyF9VldxNrkrJjTPoZqPi0aNHUkQqcIydhQFj3jtoxRFBBEQpr3VbOv8yHlnpfKh5rlebRlx3HR6bh7gc6Bhk6cPaKwp7HDCBtUYeWIftu2bsOMBoaXZ+DqdQ/Idrw1wVPF5a1KKVNZRIBm92zfhpPccjrL6PLRwTu2koxqUqKubDCLe8b/KKrheQMYDn84DLpv9rJCzLt0ekZesH4ZPYOuaWISTfMvBFC3BlIvww3c3Tlr/QO6JZAMPvz6oJqtITu1ssdlZWVoScwtPIHTtaEZ4YrFh1sstkcffOXV27dk1XrlzRF198IT6nwe4aP+B5/fXX9atf/Uq/+MUvhIJ29uw5LfhEhvqg6JE/0FhmCHnagLPADsqxCEMfbdDpKI3dUo6Hw5+US3h8cmwPtzuI/KTMdhP+FIqj7mMSYmx7cS3Zh24o31kJu7FuqGcG7OOxRdKIUClenLrMCNsrVEZtuCr79doNMZQ6xAT6kEVeJSieC0sJ51MI0qDR05pJkl0LJtVnURkd1ovWAm4ehFBu6MNK6ga6TDNKWkSYZE8E3tIeWWmjLyPsp9gQfW+OEAP9dmAFzb9+4VMb2Ik7P3dEvGuGknbMxyHs4rLlG2E6reARJwd326kDCiB0F4dHNHTjnsTe6N9fquQHZxEBTWEOkVs1FLEOTV0O0STkuFNRnux0mgjn0kLx5CSHPQZ9KdfnsNO5ib6Dotl9GNHIE4My5Xhcd5PEBuB/kKg1yn/rFBHNJOBCGfOROT7NxDHmbR9zfv/d9/ryiy/1zTffeCftRtL0yiuv6le//KV+85vf6Oc//7leefVVIdMRkTsDHNmwc75mhY8JZ9Af5HvPfZsRoRflioisb0RIvvWkayJOxITjSekOYXiExzXzhLVPRbzYdfGU6DG6pirZ0ow5YzgkPXf62Kop8J/ERH6UxQ9rkG/mOORrRNtOxSFeVVWaszI2GAySXnbcV7wrTVp3hKK4X6Q8Ki0jT+6Z4eqy+NgtbmiYrFO6naC7szHsyQ9KsMv2XWNHCboSJ01KnIXJODu0k01WFAuYTEel5NBp/8k4h8VuxjSl2aQmCQUIzRzqdwcn9p25mbnSdL4wFXwBnzAgd+B4gx+t8LIxx57DtbVkqqNeZZ84cSJfMkZBWzi6kNu8EZETRm2egxl7vX7G5700dthg3FIVRdD2wMTs5iYJmJUG/xYYs6Js8MtuJ2aHJjTEX2Pf0ZOXKDq4LXeU5kmR4kkRJsKJ25XfmUkHFezQxe/crWkeyKhd8B5N+AeQPNx+mLMRs7238iV6V6e9mlRwOi1+m8qMlvJoQzA7tF5bGo7nOzPAdLwIy4J3oW21dxjYdoDsE/ePTdp0GiMvfJBV/CWN88UP5YyFFF8G4L98cJTJrzfZPfvqyle6fuN6/giIH5W98cbr+uDDD/TzD3+u1197zcrZMVVVz/mFd+a6d85Mh31KqXjav/bRzbDF2tg0qTuo2AFECefR9aWtG+8MtNeE6T5I2jyRURO5FpuhiYsRUckdxAcTgWMrsTrgSbxJ4NchybWjo4rM8bPX9rcTkOd0JHtvWQvid9iYrvGFZjQGXF24mwaSlKYzzzDMGejSTJqOtpkee7rpBYiLuRuQJhNvkShpzEh+uDHT7TIF7NXcODo0PjOfjhJOSFH0PGaDELtixY7OtFWOKq679+7mrvTa2qqbtFbVs4xkBEKdkxlvaPlnkYOsDvr9VNocoojQoo9CUfI4/ZybmxNyy463y/MKyROt0+cRVu3jLddR0eTL6wzkMXa33uuGI4ZDdwdPytqIdY4Il9fC+a4XNGmjCzaDiu8KXnHWE3DBosjwI6TmSTE65JeJLUZdDzWq17S6smxFiPfX7Om7qaMrkh3bmqrNSCM/G1D32kww8oDPwM6WLLuuMNSKj0+Wl5eEGyYjHMCovH/G6gDF7MiRo+K7Z6wUULycudyIqqpKXJgoZ5UH/lKKihkTf8rtkGlMYuc2lUTZAPy68Izv0HBBHezceIcmQu2wS0+43BRyUzQwPZQTTpckx+zEEaGIdYyFh8SJ2el24xuxnn/ETuwyTRMQPd30ed3yvqis/fOGR0xrE1anrWvrSTPj7vDBDg6886Toro5p3Umdujhy/P1BsTl99lu2g6YuRyYBsxfmBkxFnXQ6WUQoYh20Je+GsQgqlcfCEpMp0h4RG9JE4+s+cR+6z1DCQHr7QZ7Z1h7PkVtkFDlGQWOwv3nzZv77pj98/Im+/PJL3bl9J/M/89JLeuvNt/JXm6+++orOnn1JRxeOqNcr5pCGV4rpa1b6tceYOlnGJGjknXwghRr5HqgqlUrppZn2KIqIhHxFrNvtnHlHNHEiZpvTiRzN+WsD7JIUkhEg6YCWYq+CjxtSEokVjR1zDG24chhwpWlnkB2xIUbrcJyugYg3ifR3m6kFYRv8urRteHZ9rrsAABAASURBVIa12U4a0DLpxu4ajFkX9p1E5tPlbdO3vehH968dtjkLniO3Q5N7QwJ+9spQmy6kpr22gvlELSIc2YgIRWyGPX2Hc945IiLT+Kmt4ADVYVqdMzXZYE+/LhCzBYkcNn2H/ekjkDmGZDZS2FReYTswPzmAjQe8P/rdR+K/F/CuNu6IcHJTYyPcPrRqRKiUksoYPy6wU1zMt9d+vKo//P734t+sUTYyzIZaWfVkzC/1iAQIJNEkXMakUy52jAyYjpCeB/CgpfW0Mt9MXzbiMyxvMwV78wnTHGYCS6Bv18ICGBEbMit2o2B1cKzc7SISfnI4kwcD/aq3Y+EJds3YQYMvCEc5QzE7tnDMK+7jGz6pwaRTeRVRqkowYch/zrPjJ8qjLHsrIUl7BQy417R7STdZnusUe8njsKR5DsTT9yCb4DmUn+Vu8XB3bhEyy7sjvjNnxdmZH3Ix8k5zr9fLBLjTssUjIhQe3EtVFBHyI2Vd7VUcVnuGHVn2+bEPO2goaNd+vKZr167njwUY8I8dO6Z3331Hv/Tx5rvvvZu/3uQjtPNz8yL/qqoa+Q2XkXlPMn96bPMgjTFOa7vANkmeehDlb0YkXeE2NAHjKoYdHWxt42CbhTFPTwa6/SedOVFu8NjooLRt44xp25hu/67JjLF3sF7REZTE7aKkXcbfZfRdENJEXa9R487nuNCxJb23etDHyCayCoY+8h8OvTEyAiPr3YblmDDy4HWfqipaXGw+Aj3yqh8Z5wcDyBdzLUodx55RQsUgvFhmwvzGwoqFVuVNjU8//VTfXLliHq215vKYf8uaC58kAOL0F325m6NlWpsvUlOY8pbcxkZfmg/MBiEYik7vgJtwlLPFpcX8SPKDB/eFklabyWA6GInjTAb5QX8g0Ot7gnG7JM94cCqliHgwIczoILnABvLVkGLLHm+nT6HxINKZe8xpX8lMhqgX9VWUFKKIUMQ6NHU5ZNvwqegznRHOZQIzI70gnjFBZ8SkayLgkFsjTLfv/ZJZW3YAAzd5oWxFxDq/KPAeY+T4yCxyZ1FIf9IvLy3lTtnVq1f13fff5QD/g+0P7t9XROjEyRN65ZVX9MYbb+i1117Vq7afPn1ac1bQSlXyvdSI8I58X3y2KSJ0EFfEweRzELTsOA+TDNkNwu2345R/BhFdX0WOa2Y11yeMF+muxaydcAWQJ+TDFfKdo/eeKhNuk1JCVVU1KJWaeS7ERTkjK1OUxTxYimXKChxHoWs+8uRkAbldXHycc+ydu3d1z7KJHPd6fbFBsuYd8fMXzou59b/8l/+i/9P46KOPci4e+sSTk6vK5S97c835F4ULKaVSZUQ0hEDMXyza/g131ovTBpGk1l5lwzw4MDvwUjCDO1jxII9ixu4Z76HBVKQ+dvy4jh87roWFYw2OLSQTkVcEMeQWCVVmHpS3Qb8vFDV7agM0cTXJJjz2YKU/JrGHLPadpC2/qQ4O59g4bNniflL4Fsmej7frxBnKUyo8m8I8FJG2p1TK08sWOTrI3MkPWeUVARYiKGST+aefB34Gdgb1VQ/Wj71qv+sB/8cffxQ/CODdsx+vXROf3CDeyRMnxL9weuN1K2evv65Lly7p1KlT4h2YnnfyKkNuf+S3591wxnvSkT+TBpikYW9285Fv0lIH0d0Aj0OIpLGlCzIn0Xrv0iCHXSb5c4ne9ntXnSln5/0UzKYXKQ/IPJ4+KG7j0ugX0HlkzMYx6d34tM9aI29ejDynjpBFK2bIS8JuwmqHD1t7WLF7+OCh7t29l4oYc+u3336rf/6Xf9b//F//UyhhH/3ud/rTn/6k69evizwfOP6//uu/5i+wKfSTjz/Rf/2v/1W/+/d/F980xG9ufs4Lr1MqpagMXeCad9kqCzDbeRHr1K/bdAgvqJvEISRxnyTRFRFh/mthhggQbcY2sxMrd6Q700sJ8TFalDGYgYF40YP8o8VHWny0KAb85eVlM9Na5slAzs/zOeacP3JEDOrF+US0Ky0zKqv5iBD+cnk1Hub1GmEAuOV1DfZJOC00BInCEV7w21VuauC2iHCFxh6N9wv9RFEDT7ESLApRTlAWKAb+wZxERCiiQedPvEl0/gdpRjRlRsw2YXGOGdkNQw4m6ensT6InFKpKlXI0agd+VuHY+1U/6428ABQnFlP3rJxd93HmN1e+yXfO2EXjl5zhMeDE8RO6dPGS+C8Bly9fFv/G6aSVs6MLC2KA72h1jcQFnRGhXGCZd3HjH0GMVt5b+cV/P+BHT7QZeVDniMD69MErNB1EmeDpFRsRgh+YwKlvhMvzrb/EC96hEVreavjLjie2RShi55C6uLaFZCelegKS4fJ8R3ACIo3MC8O1kYDURTavj+qcA1G4imWpslyaBNGPyCP22rmutTtkfDcQWW3CR55mKUSi7+XIvNfN/Iqc/l//7f8Su2RffPmleJ+UH+C9/fbb+vWvfp2fv3n/g/dzp/uYN0ZC0unTp3TkyLz+8IePdcVyTrlHPBe///77za+s5wYuT+IX2UPvtuWvRBkkIhphjiAbqXnqkF9QOYkDIpcsMyt3TJrP69ESYiMi3CchtmOhKpnHijaMhGKGIsaWKSYvGj/2Fizg/TP6l/PvhWPH8mOWRxeOan5+PhmiVEUR5NvkL18IWwc7N94ufEOY3eZtbYJTwXw28ib3tLyIj4DopqKhwOHq4k7rXx87aIFwu4UHx4jYQezDF2XkQb6URlY2ULcDNkBe+IHB8uqy1nz8UTuvqhRV3vEKm4uPF3X//r38CO2VK1f01VdfiU9r3L5zJ98z5ViT3bJOMTt37pxeOvOSV90n8kc+c3NzGgwGqqpKEU37UmYiOXWdSPoAuSSMekQ4vm/sBwHyTVCuJ3GyP4h8n5iHJ2eJikxCz+Sivln00yiN6jyNfA84z3UO213G8McsZHtS9ykQN0sYW9IFt6Vik32RxIS6uRLZVWYoX2TIdFULRYv5kTlzeXlFyHe/P0jTEVOmjliZYqHJAoiUDx480NWrP4jP3rAbxo8LPv7445RZ/uMHChrfJqxKJeyvvfaakNcFn1YtHD2aJ1fz80dEOHP4wHJ74sRJLS0v6aefbpnmEPP0u++9p+PeMScOrH3UC7Glx8sq3QBC5apqxoAE5X8xcE/TK+5+uvR5VxvmYxUw8pYrHQe6/oK2VMw82D98+ECPbbKztrqyKuL1B33NeSv1iLV1MG8FjR20iKygmbtOREQyiWzaR0+j3qFwvr5bw7bDe7PTNI2OH9xG0SkdZpXDW4nnT1l0fd6RElKEH3qxr1DsqQKVlam5wZwY/DlCue+B/56PTjja5BebHJEgtyc8SJ+3Qnbp8iW99uprevnyyzp//rzOvHTGq+wTXo0fEZNHKR6roWRv5JDyqSK6dpro8/SLp1rsc8084mAqx9DCJJ14TjWi7OdUdI62zTyULWEy1s2co2Y1s6MQZiMXOREhZI7MmEdz3LbMFI/fvV5fC0cXdNQbF/wLThSrY97MQHlaXV3RnTt3xX/z+PKrL/Tv//47/du//Zv+x//4n/rdRx/p2vVrOW8SH0WM/4fLh6M//PBDAdx8RJpFFqdbEc2OXs7h7TzOHL7W/XjBpqOoma8HlvVzmmvnbuZ+6EGpZOx4bKWuDL3NVmukiFCp1ldo+ou96HLDR8WbmebZN0oovH27aoXssbGY4IiTr43zS87aHNn3Sn3Oq2wYD02e4xIYCqako/MXKu5f8pLzU164Im1yWFqodloO+EExwPmb3APO/ACzg8bMriN03aSdx7TbO90Z96+PJ7UAAyYgXmdifyEx5pHdUc+g+8P3P+jzLz73Cv2q+AXnsePHUiHjRwHsnp09e1anT53WyVOnrJwdFwuunmW7KlVOEryHyq5AtqF3r8yGuyPiGceO6fI2eUxH+MtzH4o+7MZ/9w/0HICytuuOzHKdCrOZd/30wrmegqNsc7sCDh15BzsiVPUqcY2sKOXY7cx95y73nbt3hDx++qc/tQrZ/9B//x//Xb///R/yxzv3vOON3J09d1ZvvvmmOMr84IMP8j96vPzyK1aszuv0S6d15KgXUChYnn87WZXJ4NWDkWX08dJjjUZDb4r4mNZ0IL8jn4yxOHvkjZZHDx9azgdiLGAhdtw7cbx+8fDRI6cJRfBNtkUNXYE18hlaw8vVmjXPORdatUpbhCPLwAStXbbrIC53xJYfjZkMM6Gbiwt7ARsHeNOZXXHYIyKra2NsQnOYvp2C+GY9YW5IU+xlEEb+8sW7H5yXr66u5jfx2DFDS196vJRKGwwQEeqVovn5gea9Xct3z+bbXbSBt1cZzOe8s9b3KiLcpwpKcOYphWEnKGnKT9nffOUJQc3lijfKiC2Nz/hJygg/W4wDtrFQJ7VZkS/YJvqzDQoX576kbxJJaEusgzbc9u5ox6SdN4T/1bGpBSJo4I3eEebfqrfRc4YrokkbEYpYx4yo+/aKWM/ftk350d/wcY6TbVwiRYSYFBg3WSyxkx3hAXZxUazQ83jzy6/Et5Tu3bsnhfJj0ihmLKhOnjyZg/5Lp1/S8WNW0Bh/PclEhKN6ZW7BpOyRF48gIjIPeM9BllmH2tK4zaBqrrF73SvjJns3UcbPiFBEbOkeB+zQEhGqSiUuig8F1hyEsBE22Y4RoYjNaBJNPsOOKXjsUgeHPpfblRx6AuaEKgL6nkxFRzKmnARzA56cxYHFqE1A7dzqNE2MTTt3dGfsWjl0Tswowg7CeYW2v9htYr5b9c4WGI7WMgGKWlr8iIhxTlGFKuso8FCv3/Nu1JxQjvr9Qe48z/u48bh3y2S6+Pgscsfmxl3vZn/xxZf66KM/6Pd/+IOQTZQ2dtiOeB7l36yxm837ZnyTkPdDz549pzNnzogf7rDzveB853xShcxH5RoWK2GSd/RGWllbzWNNlKql5WVVpq04jkx7bTCvr1nXwmtu0Necw50076M+7hyYBubrSxcuamVlWZ988od8H3350WN9/dVX+v2f/qibViILK7/V1bUUaJolc+geIfluHrb41oFcTJK06I4wXSJUgGn/A3B78MuRxVkx6GXlKWqMWm57aeyWtrPTAcUJOrO4g0txYt812rY7kE5cbRU0zFUfafK+C185Jgw60LyPpFI2r/kjc5oDVsoG7niYp6oqkbd8DdfM8DW1WB/M7d3eLngWwTX+bRSMTI9l74BuMxWErGfifMddvu77HG0QRPGYHXBvxrg+bVC6W/tfjc0tEMlnjX+2lWUrcLqZI9KG6/lgu1Jb0qCZlTmTce0VO3ZLlLAja8hkRIgPWv7000/67rvv9PXXX4tfcPICMnFQynjX7PTp03rppZfyXZaz3kVj8B94cUUc8kMZo7xJsihr0o2d+BENgbPCiTMJN/Wk06I37bMh+IAcoSQxLPoUlyYWsg+HBZa9gXGqg8hnGnvLdj+p6Af6LgJanpwTLfEkZNWenNWBxaizwDBuQt6TAAAQAElEQVR/gF1kW6tN2Zkx5dY2VzgsPG9VqYDlPNavVKoia3ziol2RO2Rw6N0llDvmt1KKAHoLO9W3bv0k3vf87LPP9fuPfq9/+Zf/V//3//N/65//+V/0u9/9u+7duy9k8ZgXRbxacP7ceaGQoaBdOH/Bu2UXdPr0KSGXgF0zFmDzKGel2d1eWxuKV5DWrJyvee4eeTxz9SX6vUVtE3qrqlKpDNOZ9fIirA7kYaTiOFVVss6l0N614xb15waKUsQvvd0ROY48uH9f9+4+0MeffKIrP3yrh8uPVag0SpsUitBfr2yD2u3QwdY93jBcTevTucbIK+WhOxsGXLOyhoLG9mdjWmn2xBAR2ZlMCHzMEsZZsAaOOegPHNYzKveVO9v5jczItfOsba+zDJdoEzuQrwhXyretz+w2Fd4Kpg1dpMuO8MPWw3e3NI4Jwz0LjuA6RITyz6Z9ntlNmc+ssIMoKJTtpO6yu7MeJhPZQf468IkbmfISJeVs0O+r74VR8WCK3PKCMv8h4Nq1a/nT/Dt37+aXysNpBlbCjnkVfvzEcZ08dVIXL170ZHBe/MILWUamySflspNRjw+4kRf9GV60S1Mty1Q0tojW0jj/bJ4RB1evnOCdXZrPuIXcU+bKp12oOd4yEBGKaECJyAJKj0Ol8F2FwihGz7tSVa+XR5oP7j/IXez/9t/+Wypn31z5Rnwk+vHjx5q3osWu9auvvaozXiAxd548eUoveeGETLJrhmKGrEaE5ryzjTKGbCLjjAXQockrJh2b7c5GHImGlTDGi6pV2MizRFFViqtTxgnJjjousbNYDzV3dM5tXosYxe3C57egSf2i/tH53MHjo7qFgqz75S8iGFAiyErP9NrUOM+09PXCmiNLu7MJzLZp2r2Pm5/2wgAJ756hHDMprFlTr62g0fYRITqY9p+bnxOf2oDpcJeKLpSVn5FQ+EZW0GBo0LQb3W6YXPe48LNLthh6LlfSYHoimgYMsyp4LsTsqVATT2NuglwTqXno2V2QE8+uuAMraQPNdrT8cGD57zMjU6TwQFpaVKVS5dVwRGjoBdXi4mNxpHLr5i3dunVLd+7cEe+2IMMRkQM974uebI82eQn5tCcFJohBfyDyRf6HlvVhK7fIRpLt9Gn+2T1y9PHwA9NurFw8c8HZWP7TcFGnOOCMablJHHD2s7ObqERTdtOP65EnIqx77ttWVVZmqirnv8rmwIuewZx3m1zcqpWZBw/u68aN6/ru++/11ddf6bPPPs3vmGG/c/eOSlXp5ImT3iE7rXfffVdvvf2W3vvZe+KzGO+9957YTUMh61muS1XlsWlEKAIZHyb9yDxDPWWX4rD03e0jVJWSH5eXQihv2Y5+IPMjK2GTLWpvF1kr30v12DDwiRljBDv2YgNmdZi0zh8/qnOXL6o2vRztlqpUmnMjce7b79NQIa6ah9GZth7c7UxHVlbAwWV6EDmF3C7yaGPTdhnpsXXeIzcuA/KajyJRxFZ9vAmw48d37kbe/eqQOYVUnK8b3wzXU6/fwqsHzuNLVSkiMmrtdiL/oScQyqLzQQbmo4k39KSwNloTrp7Ti/Q4Mg4PO3xrKxDlgABj1q5zbSY9oCyfezZ1W59ieYlsxKdNkoVEDWhPM6ULxG3jENy0QcJ8FhGbKJr0gm/hT1aa2NfMy7hTPsy3NXziqhHWgXCUHV7QbfwcwTcF4Sac9AA7fl0+oaLKMoAsyRfUlVIEiEMaZHR5eUWsWu96l4xjTf75+Y9Xr+rqDz/ox2vX82f2/GKMiQHFjTyPePXOL8BYpZ89c1bspLG4om7IKnknLe671dU1MQhHhKrSlK/2GvqIZXKcwTubwXXExP2igjZ29eVqZ5tH0APPojaU0+FZlIdU1u7jUdbz2ZS421J2Fj8ixJwkuf1q12uk9rLbfvaiS43abNsA3kb26O8wf1elCJOE3XyXpudI4ijCd1FV9ayMDLxJ1LfZz7Z79PBR7lj/ePVHffvNt/r88y/05Vdf6nsrajdu3BBfQli1AodssZHBqRPy99vf/o1ef/31fN0AE+WtWSxVWl1Z09LSsumVkF3oCj9I37euU0qlUhlRTBch0sjCF+l2RG68ge2tYdvsmzr2ev0MLG4LduPH44HzJWDkeYR27vUr9T2WrIbLLKFjJ0+Kz3LdunFT9dpIZVhrvhroSH9Op46f1Nryqh4/WpSzDWuFc2JVWJyQTDvUneWATfKtsxMbrqCiB1zEnrILRXYuTDFyA3ftEeEQg0xh0Enwzhkr7oQZatUKG50EM9dWtorT9VDEtkFVeqKDyZ+y62wbWkmKcNnFiCI/FZFPcQV+hhTeERiKScBki23jLj+1l5M5VpN2q2cbdd8G/Vm77tSly6y2qHf2F9Ec8mtqhK0qckPq6V5N38ttRr9JyAl+HZ5u6dvlHg6M8NM37RB+RPg5BeQHPnBIHmEgJ/1BX5G8HCqlCLmoGDBtxx3h2C1QgIK4bVhVMdBXKq1bvsgfWUP2GBwfP17Sg4cPdffeXStbt3Xj5g3xjsu169ethF3Vj1bGrv34ozjOBHxKg3CUNRSyxUePcoBHdvteRJ3w0Sa/EuO9Mxa0TBAnvJrve7B38Vqz4om8J5+H3Fv0DyEdGneEA0Hr3dGNrEYQ1gY4B3IBxOl8MSMcz5aIUEQDOw/lDe3Iu6lUqYrimVBJKdPYQcFNF+0g4hZRnJ75oJgvt4jxwnhHhCIMeR70+K06TLvhOmoGwvHk+I6kup2zwg6iRhSVUolFU7/fT1kPhZDVe5bP69evpTL2xRdf5Ff++b+ZfH/wmv35ODSvCvXcpseOLujihQt67ZVX9c7bb4tds7feejN/uXnm7Bkrco/07bffpizSD8jk0GO1XFZxerUX4wlymseMDmtkr5huIoRptR1PE0+6CPMtdZtChGsxA8gs+dceq4vHraqq8lWJXHA6X6cS+SYcRpsMjsxr1XPKinHcCtvIitq9O/dUud1jrdYgKs1VfR2bX9Da0qpWrHyWkbfjSlWcWaR2ibDpWVzRFEJ5oHE932dtrqTRE175D82EIzcmAzhgxc+vPRikAduZax608Zc7BeqLO7NXVcmgPQ/6pdC22yOKFP7TTq+QIvzQk6+dxXpyPnuO0RFgQdhzHockYSgaSrq6dGbje8DPNnMbKR9t0QdcyK6zMzlmdUuK+R26kI+RB3fswIGyGNmoFRGKEkKpWlpeSpOdZwbtDktLS7nL9eDBgzTZ8UosPtLjxUU9sgLGAM5x5K1bN1MBu/3TT2JXLHHnbtoJv337Jx9dGj7CZFWOMnbv7l0fa94XStzde/e0+PixGNhNmZBP3mO54AmB/xjw+ptv6O133hbfUnr9tdd14cLF/LHAKQ+mRz1xVFUR8l57TNh1w22RINK/eab1z+VRT1QkDmf9Iibpwg4m6N6JdZzEFbZMNEnGno3zBXjWpt01UFWKoB73mGy3U6Rv6xOWf6PKea4Su2r2SZlXhIrzQFHheA/ZZUF01QslvjnIj3MafO8F1I8pz8Rhl/rSxYtil4xPaPzmN7/Rhx/+XG+88YYuX7qs48ePKSShyPGe2shz89CnWj94B+4HL8SQdeboVMyssDHmrHkXGxCXujl55oG5G3Rpp9NAD+j8R27DNdNkQ31v0MgDIX5N+bXbpRLHs7TbiDFTSoWNU7jB3Jwqp+mXSvO9gdyqmit9zdeV5kehgZW4nn2tsDmjKCqOOHIjbEWc8/6zv6k/gznAjiI2CRjCfeB+cCu5V8yzSk15bqD+YOCdysbssaLwtm8x4z4JEaGIkHxrn9ekkI3tzjuCzME+C9hD8qZUt5fTItQ2XvibeoQ7DPNZVYbynlVZTyoH3kJGGJwwh1608OmZRStYi4uPrRTxvcDHXv0+FIMxQKHiXytd/fFq7nBdZ9fLAy2/qrzOC/w3rvtI5IZQtDpcv35D130cwm4YO2M/Es/pbvjYgEngXipgi7lqR06LxzC+PXj6pZc8yF/Kwf/VV1/Vu++8o5978Oe9lp+99zO7303FjJ/v8w00dtBQ3Cqnp05MCIuPF5WKo3fdWJWPrKQxMbErGBFPaqKdhWc2oYPKbmeFPotYMS4kFGP7YbSkDJvEvfZBhBO7Ys0IZwt344XthQEyXXv+L1WliJKbNxCf/p7rMMOLr1KKSlRG8VHwUBz7r6wsa9m7P7xjxWKK9z1//PFa7nx9+803YufsmytXLN/XxU44u9RvvfmmPvjwQ/3DP/yD/vZv/zZN3KdOnVJRON/VjEv8RY8rLPCGVsTksLm5eSGHzLMoOjc9RvzLP/+zHty/L65SVRi5MJPjV62bOqjtL+3zoosj/ARtXrXHiDUribXbqz8YyM6kAb1hzW1L1EH61x7Xruv7qz+Ij+FWvb5Kr7I6Fuqb1iMDK29mqCNVT/N10RErbXM2+wpZYRuKHSEXbUVEvmpZmZPDlJcD6rRs83hihFlpu4zDRUVTNvl0sK8SmnlFhCI2YmbECU8achYa5cxHit5Vo8FHaL+mo67rDWXArHR+ZU04YcVsANwJdER/0BdbwDC0FK7Tk6Dmyga31dFJZtvmO8Py4bBJ0868W79sk7K57IzzjB9JUqh2sbR7Wmx/Ljfa9TS2JCQJd+ikaecB3+S+MctsqfSKCEUUhQfJCOyRg+jIgk9bRsZyN3twwA1arw1G+pOtfUP+a/OyE5cinK/zHCbvr40HSna+UnF5tK64cGTIJyvAvbv3dO/ufd31Fj7veTFI/8TP62/f0W3jlu0oVtiXl1e8Mh4KpW5k2er3+jpy5Kg4Zjx58qROnT6d3zu6eOF8/qqSL/uDc+fP6dLFS3rt9df0zrvvCmXrZz97Xz97/329//4H+uCDD/Wh8Z6VsLd8XPKmV+P8Muyid8ZOn3pJCwvHxM5YqSrvjA1FW6yhXHq3jw9T8gOC+/fuWzFbtNK36sF1JOgbemLAdOOolCr93MxubGmYA3LTelJICT35avtgMmKQNiZ9trHPSL85NpmtI8h/J8jxJ5wdsOF73WbHLm+zVKbwTKIsXtl0Fv8dVcKxuaFgAtNJp93OvSsFM8smm20Q4fzJB2wTbydBzkmlqhSBbSKFnaGt/yZizrQGvvnAsks4HeQkchyROnspRZrwq61d1DC5ERkUnssq9T3XMadVpai2XAy9g4QS9dA74ihIt2/ftiJ2Q9//8H1+1uZzH3Hy3bA77Q8Czpw5m8eY/+Hv/oP+8R//UX9n8x3vYvOqwYkTx8S4s+jddHbHyY9jP3bh6c7KCkvPYwWm5PLdT9BoEj1OrVmhWxHKXH8w0JyVuDUfKa6ZvqFlvKqKBp6PTbblfuR6h6H2ckYUMMb/x96fNlmSZOeZ4HvU7uJruMeaGZFL5L5WAqisBQCBwcYFTZmGTPeMDFtGBmT3h6FIcz7NzB/p+Qv8MC0t7JYeCpuAkABIoAgUCoUq1l6VWbnvmZGxeYTvfu816+dVsiTHLwAAEABJREFUu3b9+hq+xZJFmtsx3Y4ePXpU9ehRVbvmw+jA3Q7DKG2PR5CmQrIiQv4zXy7bcd7ISVm+IZFu3JLyrFuWF5f0rW98U3/yr/5IH77xtsRx5wS7aN0ohOmmyXYHw6xSS7QBGdvU3VCkQslzWJcKJ1optHmBlwON68C43+EGaiFWCKaGJr5xiR2lNbiCGVEmdZDkxghwhuA0FzZSJKAM7wjJv+b0oNT4ZXyHcV2GvaHNP4f7NKSPMneDdb9/ttFTH4Uc8NW20HBTShoHd96WO7GBASoYcnkjoCA33MEgqAZAntDmH8Et92aKfQnMIVB2BHEGYl2mkFm71ZGIc7gBIRcd5gJ/VCeI7Obfi1xESL5xI/CYFgzs2g9I0z27XNh22F44/Jr57UA27k1ko22GDu2LgIBhmLPp0xWKk06hiFBR0M6R8moy0Q/LcoCSWs9KLogXV4mxZahoI4KKCBk3wmOpyrijY/x+D8NkQ14NW+muYbjYMPNOknfBvGN1C0NsgWNEK2LvYhm8al7g6PEm8U6zoeMXZL26Nnh3awrj6AzK+QLHi/620aOPPqYnn3hKTz35NICLQfUCxtUzzzyry5ef1KOPPKqHL17k2PEh+deV/j7S3Py85g1z8/Ix5Gn8NuhmZ2blD0R3vPJMhaihykGlHuN1dXUdQ3CdOm1obQ1YXZPrtuF3SXsDxnMJbinL1DIyRISKlLJcWyy4ikyT9oByRFKKQqEkoUQHTALr7B6ImHa7o5RaikgKJYmnGG/ZVX2Z/q4gej9tNEoj7Ox1rt2fI1znM/7uaKPYgGDAVwMiLPM3Bu5eO8Ad2zjGzyAJGUVA8QggLmqLPjdhZbepC0k5bHdvCDJtBVNqaNjdnrdOL6FdA57tKDvCEZQxjA2FfOuoF7S6zKOF54QxGlAVSftAkHbykDAWEl00cDMw0Wc+CBeGIglHiYd3dQoSW/gHgx4LlAHyL1lk9eS+v7K0xOJsIX9s9sP3P9D7776rn/3kp3rzjTc51vwEnLU8Ph999FH90iuv6Muvvqqvf+1rLKpe0HkWYf4wrBRaZyfu9uJtLa8saXVtBVhlfG4owUsEMgAnwnqrlOdoG24DG4mAaOAiFSo8/sBzuIUx9xt/5zf06pe/rF/7tV9j0XdGrfwaUogKjKCAfquVcrjRs+Pp9kcEVEPCHYeIOi6idp0WKSmQlbgiAp6QJWUURWG2BGY2dlvYCNngbbeUgJKUUtL6ypquf3pF7772pq6884G6G6XOTcxqrjOh2Bhoqt3VYJ126PUldFg7QZ/x2SU+IQdI+K4gZ9fF2QWG3gqvAeeE7iFhqO1NdxMHtNHtwVoDUWS23xOWjyzG3QE7Bj06XwN9W94YY443OGywPyJYSbTzsabPmDMwObRQ5om0iFBEDQrKfZDvB4i/QFgG+prHxH2WGp3lPnOwo3gmYvfZihnU7m4geQKqmH/gnzslK7RK/ZLBDMGUEk+wMNzcn63ofHxgQ8yrT4OPKm5hiF27dk2fc8zo9z0+5xjBR42ffvJp/lyF8QaMj1QkTXS7mp2dzQrw4YsP61GOFb3L5X9kXLuX9fhjl+XjRsc9+tjjHEFekr99NDU1pYnJSdUrTHhj3Ih+IK6S3bUSPj1W+yyeltm9W1peQoEvy0eQfj/FdXCajyFtdFnJ2wBb21iT4ypkhjSg5jv8OACAlzvhJmpEKAIQEEkBpCFEOG4TpE1/ROikroDuQWjdMxz610mUFREjMhGb/lHkg+IZZ23cfwj+Ylsbbg8fgtTJoQakAIYKC7a+ehsb8ofYPZ4Gngc9BjMM1GOjos9CzmNyZXWVcI8d8uv5ONM/BPjZT3+q1157Pe+eLbIbbaPkIgutlzjO9FGm4QV2vB97/HGdv3Ah6w0bKiurKyykVmHkCDf9EPa3ZdwZY4QSneJXJawjeizSXL8Kfeq0nTAkvDupnej7xEBJEaEAp0TQA4zKiYmuJtnpGyDbPvaH9bD/A4LDEaGEri4xwGYmp/XYhYtYbj1d/+SKBiwIO+wmnmJh2qM9utge67QFSh7FTklYeRVlVNQV9a/RRdLIf7c9QVUNI5P0kAVWNMqAHYcS4ewGNsR6rMB7WKoGW+ueRCYmJrQduqyMOoA7WkQg2EKeuCzgeykTHfeC2SzTOC6hE84PX8oNfcJ07zG5iFBEjKpSMYiOyoLzDsjvvuu+ugOGfds7WDZieigjQ8HAruj7ayur+R0x/9zdRwkL7H7ZIPO7YTbC7Drs+HwUSZ4uisAfdfXX933k6P9faYPricuXZdfGmd/nOnP2rE7Pz2sGBeKx4nHR1LOC52pszGW+mQSycmJiMI/muUSBVbQ50pJ4VCgbK9MBRqGhZIfMyj/vWFMn+wfk6aPoMs0x1zIyVNQhdyX94lwV8vzFqc3uNaH5d094UGJhMOikhkOzFKiDYRvmvkn40DROOEPF+PTrDOvsoHvceEcoFcxpzPYlY8gGmtOtF7yY848AXv/Za/rxj3+kd995V5+wiPM4nmen2/+q6Vd+5Zf1K+xife3rX9eTTz6pOXTDPOC+mxdUjHsvtgbogcY4sUi84XHCVdtBznO031vNuob6tdsdpVTswHOEeQra2f7jgOuNaqMcqDEfOLy6soKhe5MdvnZe8DY6MyLljSAbc9c/v6rXMIA/ff9DlZwGnMJwOzt/GntkMuebnJ7WGrIsqEfZq9S3/UJ4g53Jnl2MuSQuryxx3PMy5I5HhCuIs+UOQuNA8HA3mbkVETXAHL6tNGCgQiIZYMICGQd3whLlbtfKvfGbSINnfwcjrNPtyNDutNmmbClh5RoKOrAhIlRShjtonmjo7CWTZaaLP0xoP4BXyVgN6N5dedegLpcq1Lsww9IdO/TeZWd/8hGRpWP+aNL9kR+oVPMNwL/Zys2MhxiqUVEn+4KY+s79jv6SXSrb9N1oMKETUYeco0RxBh4bLE0/DI8FcGyg+X2xhZs3df36Ndnw8hGlX9z30eSNGzfZFVvIL/SvcgToceD3UH1sOHdqTmfPndHDDz+cd8CeuPwEO2SP6iG/13XmtPyh16nJSdl483a9y4RdVebdRtWYoeQxkJUwcRVpNV6Vx0vJGHG5I6A+VCfXNlGHiMh+HHQKtzNbcrh5oQX+SFbEZT/pwl/TkayXLJs8XlMhu44LKBvnWOCxYzgAEfPmMiNSjV3VznGfkaCaBXQcSkHmBvA+YHdy/QwPGF9mJxR2eNZu5f5HSCNofEHM7uC+0UDOfsS+EQF9QFwRtT8iJIN2uYiPCJKB4Zzm/mSDacDcaIOhYsx6XttYX88v5HsR9/bb7+gH3/+hvve977Fz9lr+3E2fRZT/I8BldMXzzz+n3/yN39CXXn5Zl594QqdPn5bnUdNbh47p5THvcUr5BeMyYM8yiIiaH4fRJx7Lgf84t/OHYkiicYdBHJdbIfgwDrJvdAtJO+8gCuCW0XcFjV0gZhWB61jXu4fR5M0fh1223R4G1Xvvvac/+9M/yUfE5sendC1O6PImEScW3XZH3/323+p/+R//J33jT/9Mn2G0+Vtr/fUN3b51S0WnranZGfXQtQParZVCfTabNoB1G24cj/ZwU0LIXZCtCKkvVac4GqM05JD2v5xpf4xRKkUhI2rPnSNxwzFBaBwIWjjjMKBT9dhlWMfSXKcSGwjO4T5WvVcMxo0IWam7cxmoHGHHGRITTSnjjUMj9EghstPHKrnujs+gO10hxDQGhO+U5STT3aNoA/NqWZi0jYBcGQf+MxxJAkWRVBRF/uVvSknufxGholXI/QeRS8OmtuwH9EP3R4MNnQqlabwSw0TDy3h9jgKt+FY5DvR7YzduXM+/jPzkk0/00Ycf6eOPPyZ8Vbc4flhdW6M/ihXYhKampzhyPM2xw3l5F+yhhx+S3xU7e+aMvBL2L69mGPBTM1P5hf4OyqKAfxftcs1qRCj3c+rjOgWuw65HUx+HI8CLpGTXOPhlJCDwW1c4v6EoEnJK4CZFOF8NGl0h19kyKdhJy9EUZp4StFNB3iFEIi+gkIK0KAI3lOwP/IDueAUYBpzd7jxextPH/TszmE/rl4hQq92SedMJXF5k2sg2PVTtESnCO7LM+seEMhyR1Alns9xym7daioDPE6Z/EuQqCw7e3AeDfhcK+W4gYmu4id/iavMyPUMT46axHypbsmwJD5Hcxw3GL1KS5y+D44LcHg8yP5JqXoVuqDNX6JiKTmRD4qZ/BPD5Fb399tv62+98Rz/4wQ/0wx/9SJ9d+SzjXzh/Xs8+94zqXbNf0Ze+9CU9/9xz8m57Y5zZ0DO9EuPBOmyA8WX9liJU8yMXriIlPMpxjs+4wzxFUSjzS56IwFuD7nSNpYf9jNegmoErjgbdZI7OQJ1hJHsL9LI9ESHz6XZoQBAiWhEh/yk/7dsGTgfUgOp0EQ7q6l3J9957X/6lu/X8OsaWDTPz9P3vfVdvvPGG+tglnn87bBY5T9Z9GFvXr1zV9c+uaGNxRf2lVXXK0HSrq7WlFV29ek3ryK0zOaVyWFa31VErtfKrJabX7XbYqWsr1SyF6gvJ1J59n8YOUDPsi7k10fK1EF3B8RRIjYKhyH4bHxZKAxu9dYTRy+3jztHheGeSnYIJH3HidhCQ4w0RoYiAzjgQ3OcORZ06zkwdc4Cn8zZwAPSTRKFY92XLtVKJaKkAcSdZxBefFjI5ZCWafmSDq8dCwQsET0B9Fg59jLMBhpffqXKawy6h3enIStbit5Lzd4j8vthnn32aV7L+ZpC/3G3j7DqKNb83hmHXpS9bWXpXzIrzkUcu6dIjj+jipYvZOJubm9PU1LSm2DJ3f++063JclgezlWORUq04IykCDgzUuXKPYODZJbh5g+JAKOyMIJpwEAWNiFBEOABw2z8CwgpF1KAg3ADefDvs8plUQFOEI5xS4Zdi7C/BewMRmyk68BVDTLuGYXCH47QGdiTuiIB9waYiyFPpRK6mPUIBveMQdX7gOCTg4CRvT/aZHR5B/QwnSf8kablJDVgzkK3gViMQl3mP7GoU34Tlq2JKooO4zpkGfkc3MAqCx1AEmZQxf0TI43fAhD1At9gv4jbYmLCBYP0SEUzUNUihPnjWHd55f/fdd/XTn/5M38E4+9GPfyzvotlwO3XqlF5+6SX96td/VV959VU99+xzeuSRR9l9P6szZ87K/ynAYy3rt34Pmj3YZ/4ww4Dr4zS7Gl4RoYgYhvZwyOuUiBrPzwYcfzQwhSbnuF9ZpE4JhZ0MmQU/xuSssfTsNfp2UH010TnkAB7vlLk93n3v3fyh3ysYwF54dzptyFV5Md1uJU1NTWWI8MldqQH6nexaQN9vrKxqpjOhaq2nno221FJLSYuLy1pll65LXmF4un3dNi30YZESO5xtbTAHVRjO1u6iRI0uV3IUOHmPO4AhW+N0vD6TnzuYt/vcSddh3K5xmtYI2Gi12up0J9Rle9GTljv2CKdpHGwCPL0AABAASURBVPAOc5vuYfAfOFwqUGUh0WhYz/YHJrjw565st4F7zHy4U4UUwUMnfDV1Oqh7hOLdBw3upzbeDBFBfWpiEYGIKxRdXx7I/qXlrYVbWlhY4Ljypm4wQG8vLrJD15Zfwvful98N868j/V6I3wV5BKPswkMXdJpdMv8ScnJiUh2MPvdtN2PF1nijNCsGq/u7u7pCivBDD/YFiyMG7c9AX2367CjxQfdUWd6hkFwH/edrPwlEhCIaADOAB/6u4HA3IPogN1m5c8+uH2RyBM6dbosnj+1hRhtvXpR58m8z7/kHRB9//InefOtN/ejHP8rG2euvv67r16+r1W6z035B/tTNK+yWffnLX86fwHn8scd04aGH8nzZarVUYAgklEpELg2WQp4rInCHQCQ6Ld/Ze78fWXxR82N/A+N8kazgb0tcOBRI0zOiczm8PxjLsBeW28RpRSpGOt9xRUoqWbxX5UAT6O7VlWWMtL76jiNDi135xsY5NT2rGXbR+mvrqjglLNmh21hdk3V7i3acnTul4BTCO3dFlVS4vYCKea7Hzt0athFBqO53M0O4/g0YtelcWRykO+6gEAjX+Uvylay6DQ47v9MieMJVURRq0cnc2VrtjtxxiyLJuBaUjxTsr5vTuY8AlNXkstCyn7Ijex7Qh5kbguXv+tt1ZzNkY22Y7rQR0Oj3tEbmIReYucq++rE9XMce+JnrYRqHhYOVQLfMfczY7psebDbcVlZWtLy0LBtmK8u16x20AQuOoE97p2tyckIzMzOam5/PO2P+mfu5c+d1lhXtPHFO84KjcN8GnK/HyqlksENCif7dZuA6PVh5iSsA3xGhCMABV93uXYPYm/JBy4YEN92vkuWIB5pktoBzGxI89g29LTSasF3DlsQjB8zyKPMRyVpXbQUo0p48j3gj3SPycsQCD5kN5mDxkJnuETq8MZ2PF1YRNozH1X7j1r7dnjmPUZq62p9pGbtSE+2QISIUEfZmKFmIWQdE1HH+jIbfVf3gww/0+muvs3v2k7yjs7y8lF91sCHmz1j8yq/8ivzrzPxjoYcfRseckSf9Cqp9dEqfHbsEzZLOGxGU6b0ZQ4ARhAFF9gsXNPlyfti3dwxy7Fj46F6XeMfc8FvBk4BKaA4y5VMkXIL732TgzjgVC9485qhQbqcce+eH8xsofoRsndzBILM94jZzG/mj3xU2jD8Vsry0qKnJLjtt83n+SBhyPXZJrc8nOEF55qmn9fSTT2qSDaeSjao2to3fOY4UWmZuWVvra2JqRgUG+gbpQf6E8Vawa9frbygVwS4brgmaiWQhwWXllhsHszwezn4iwUUOeKSI2ALadg1goMe2awN+MdDlNWVHhIqiyOCJz+BwKhzH6iAVooC65RTKF05EfkjZ1aEucmb8CCxx6uTquD5FSrI8CsoO+S/x3Bucz52hAd3FK3damNwsy76mwEp9jAeqkuVo+UbAfwOg4dX+MIYPYsThwgoKgT8kqoS/SEmOc4duwOHaqERynrgPC9DXLldE5Hq7TwXlQr3GJN5h4RocbyVmcFhmFPw+RpO/xecdXr87toxRVr9jdkP+BIZXue1OG6U5Ke+WefU7PT0jH1NOz0zjTuWdNBtkhswHZbqFDDUzysaLFxx9xkTJYPfAdprbrUTBDNhCt18hFSnJYyEkVSh249kvI4ALMVJkVPnaIkoiRmMZ/253RCgCUFJsgZCI2QrKl+tS083B/DA7js+B/KjI7RiAOpZMHs5jmfRZeWaUIz0qbek7FsieoJ2XBxCc7Uy4c0yQLyIyoutCzWiUHKQ5CCEEx9cxd36aUqcxzod0d+Yy1h6AKARPeiAuM7MHuFPu2UabeSJCEUO4q3VymS4Al745oD9WuNWw/WhJuK2fxtoPnGeDnQ9jj+aLkFIkeVKuGKMRoZQKBWOZEvMO+uTERJ5jbKj5w80ff/SxXvvZz/S9//g9/fBHP5S/h2ja586d0+OXL+tJJvrGMDvDbvw0i0IbDwWTfgq0LbwPGGPukH3PAa4BhQ3QJdYpiuQkmZ/BoJI3OzKAQ1aNYPiOGNHDuMqUcl6NXRGx2VZ38IOoDJJCXA0+3vomdjguq4xBfYauRq7ueHnOtgxK60m4bjLY9nB8RURJRUvS7N8OJOd7yIpy0dqsutsvuQ2hsbK6Kh+H+uSkou8MsG0evnBer375V3Rz4YY++OB9Gb+Cl6Xbt3X7xk394Dvf1U9/+GMt3l7UAB5uYIDfWOZEZnVZn129SZv3dGr2vB579HG1MerSFH0EA1BFUNaabDt50yC5wcPcRcBefXuMjQP0a86Htaxg2mDhGAZ0+r6BzuIXdNfW1/JH8VbXVrNrnKCMLUB5iY5kiCBlO4zhC38DYCqCJ6DjXNvyuz7unhCXeTLYL4W0L2iLbAjdxbtuAPOZYYy1zD+dx8xENAljrOQo8o837Bb/GO5hvJluk6GhT5h4mheP43AIZzFu70yHDkNr2+3B6sE0oP/ZsBqgvCKFokhKQOCHC7apB3mV4q1l91F/A2xx8XY+wvSLnz7G9EdhHe8B6X7rnV2/7zE7O6sZFGVtjHXkMvMOMKsgG1VFUSiCMoGGPfNhGhloG7dRk2blYX9KKNOcB0UFkyVKnuElKEnEJyD7SQMDRYpHO68gahyyWInbHZuE8dsZ5ccYWHONYIhsYg2MoiqKcuQwgpD7YCaH36kldXeq6zouA8cdHlzWEDK7+Jt+nIkRzu72R0beHnmgsOuQESFR808Z3DnuIA9wnW8LIBs1bbsrDRe2D4i0XfPd60gq57rsAPOxLc3ttAPPOMYdh7tdt7pMt2s17Ju5z5oFD75xcNw+UDFerQu8KNngyMq6wD8mmWDStVsxaXuHfnlpSdeuXtXPX/953jl74+dv5B8YWddYx/hViZdfelEvPP+CHuM40//h48zZM0zitd7xa0DtVksRwZHbIOuyAYu+cR0TCqEgeEaGphoWeeOv4Df7XSeLoQGHyVUBxncwu1X2HekR5DLgjG6HDaOI7LFmc2zj5shcfO3b/xkRqnU8LTqqHKKAgnVPRVxTDbtg7UrQ6s4JNY7zO1RD4JTQsQ6zjNfZPbOo3O7LzCGfffqx3n7jDf1P/+P/T//D//D/1f//f/1fZWP89MwpDdZ6+g9//hd65+235XlnrexpabCuW+urWu6t6dbSqm7eWFFVFur1BkpFodZEVxW7axgjGHiDXL9cPnwc6a4Qhqtk14SyUKgQN2UkuWKpwG2AiSkNISKOVKYzHSOrs2+BsMS3xGhLTOhBv5quBZ9DZVjLh1Yh7LPvBsC4p3dELb2I2j25wps616537kp2x6pqIDdeDO2fAQuIdRYMi2xV+72yGzeuy9vYCwu38irH751Zkfb7pVIKTU1NyjtmMxhmfmH31Nyc7Hr3bHJyMr8L4v4rrrJkKUpH52YUIGueRN/Du7qHZR23KPO6FxyX9j3KD/tBH4mo+zLBQxZMDu7cTcbdQ1L5oqBHhIeiIkI89OBfbhRzybhGb452cR21D0RE3jGjloqU5B3ktfX1/P6qf1j0xptv6vWf/1xvMpH7198lxlK320HPTOuhhx7SI48+oksXL+rSpYs6e/asZrPOmZUXf4bSeiaCjfRK3jnrsxAdADYS8nyrk78iqI3h5EkfimLTInZ3g3FiEfA8HqFQRNg82RJLpO+tcYQyfdDx5iFqdzcYYCC7XWygO72ZF07PzWvGPxggt9tmaXlRC+yqJXY4p1oYXhh3q4vL6jFPrQx6Wuiv61b0tV4MVEVJ265rY31F08xBF86d1dzcrNoYaz3/0BL89fUNmUf3geSCjwIh/iLJk1hKBW6hwlu0Be4Q/LNUrzgSnXkcIuIoRQ7zHCfvkETj7EGqQjwGUUfd6bIk74RzF9MrFEzNqwsxM4Zxv8MNOP4XAZr6UHOsJu/qekdsZWUZY+y2rl27qqtXP2d7+qaWFhflXbcSPO+IeZDNzs7k3TLvmE1PT8swi6HmsI8rrHgNHpjut5ZYhfKsWI1X0MlhHpTO817ee3TYe8nCkcrabK9aizp8JEJjme6tN6wLvnhs31shbSktcigst+x7QB/D8Vz3S/PoRh4Hx+0NEaEBuiEi5F+Av/vuO1pE5zjH7MysHsYw8+6ZjbOHH35YBn+02v96ze8wddmJ87xZoluCTO12h6eUiiQbbNY31j3ZTzl2S3h2fEY8oQckZZoBPYPDeO/Lbem74GbHS7kPmSuDdlwRw/jMtHMPYRSNpiYtB0mqMJy3ECGBaGb9LbE7AiUGV1EUtE0hG88RoYikina5xUZAxSbB5ccfl79z6dcdBut9rS8xJ928pQpDW+CvYoDdYndtMWGsTbTU6hSKVKndbml2ZlKnz8yBVjFnrco7tv2yrw0MN7dNNtha7bbAoNMN5Msdok/BDfh9MyOPQ4A4AmqaImQIDV3CEYQMxOHT+BWJGKAaiihh0EUQB2S8kBxnv/mxv1W08sojIogG3JpbgOhD3K5PLt78U76zOq4Bhw25OHv2BHihjhqB7sNVyYN4o9eTjYwI83QCbGAMjlab2X94moFcInga8JsCodxffOxsebuN7eY08IqUcvs7PRF2vHH8a2IbZqsrq1piINy+zUqGgXLz5gJKckneMRuwqinoKxOTU5qZnsm7ZHOsXOdOnVJjlE2xGup2J1gdd4F2lllKRS4zIikiXKTMUwOReSpG8dlzjMewiEwhoi7PgYjI5VcKif5dAY7PgD+IzzDEy/F3/RGUsB2I+sLe43XZvxJuf78/UjKh7o958NRKldyfC5R/zlXl5xEe4/Ww/wgk7lKWijpadq5jYuzcpWKORdYTbeXJu6pUpCTrmmB8lYOKo6l+npQ9/5WkB+kG4VrPLi0v53db/V8C/C/eXM9ZdIy/c+bdM//7Jk/eds+xa3J67rS6nTb6ppP1jRkv0VWGmgeGO+WU9DPLK0CI4Om+gRMRSJRIboJwiQd8JxsI7XpnXPLWGaSIqEGhrZepGIax0B76cIzbAMG7fLskF9FMOQ4H/BocL/wauyKF2q22RN1cA/c7s2/ZGhyHMpcv+51u/34QJBpwRneRCpUQ9ti18bTMBkFFqziuxWaV8YtkA879qaWN3ob8vtvGRk+99R79qdQAHtep2CLHolU7qdMt1O+twnpfc6dndfnyI3r0sYuUAz443rEzA+4T5jt1MNgiIr+IuMF2rrf9nFBD3YmyH8acMUOuNT67OLvdodgtOsdFBKkB8RyUmal99TNI9b22vqaPP/lY+SVMyq/xAqS9gKRD3hV0I0yPjDQGz9y2rrN5UP3Q/pfzN1Bj3utnhZXvxrXBVrO8T+MciLkmv91xOEjmWhYRoQhDwk25nd2GEQGRQPKVwn+EI7KPeKlEiXrrf4MO7x8ALC0tYZAt6vbibdwlra6tZ4WKblOKQp1OVxPdSY41pzHKTrGlPK+5U/PZPz09q0mMN69kLZsIyq2bORzHAAAQAElEQVTE5YcBb77tr0Ry5jNy3ObDfBfNBLsZfSxfxPZSdiMHDoaahCsuO+TLzjCIcw/u8RIb/wGKHY6pEaazjgL3w2MGtsPefFg/ZJ1In7R/b8xDpFT0cTpvBHxwH48uBHLfaNxD8HGXUK07K+pn8h43dh9EcLsO2Jyw7rTfEky0SZGS2iz6ksRk2kfnLMpHnO+//77ef++9/E1FfwNtg6OuiEBflZqYmNBDFy5wtHku6xvrGjeL6XqhOehjAPb6quhHJboa0ugul2hfDSVpA47dUIzQrBQReKucGPBEMMfliOaxfXw18TvcrWXtSIZORWkuw2n225WcrwHds2tUonVfBopGFAE/gTffmdlQRCjrZtKpgqiKhKdkR6xE1hVy3awPKTUCOHe4oRdDlIo8UdTtMYBmSf9e46jSyalImp6aZt4I3VpYyD8Ua7Xawu7PkCJl+yobj/DaB39FAw2KSi2Mtv5gQ73+KnNYizlrWhOTHdq/Tz0GKsD1/NbpdHI9k9/lKalYBKwBKYVcQEpJRUr4idchryNk2VpClSvoFzWvfHYlf0rBgjdORMh/PLQDdPgrIjYzjfy01GbsF8RXKRUFkFTRoe5vDVy6waKzOwRE7X4VEXTIcvjyLIqs32MLeE1esfhXNAu3FuR/y7RA5799+7bW19YyvndZrRi9QzbD7tksx5in5k5hnJ3KR5zdvGvWUYEcKMKFywOtYnCVHrQMOoYr8dUwHu8Bb1gfwwxFxFj4bntdlsHlhMLOnQAk7oPh3onWEdKrLGtnjCxr+wxx3zhy6UeHiDh65j1yxhdUFntUZ1t0Pca2RT5QwWCucxtU6IYBR1YbTMCLi0v5XVf/Mvyjjz/WJ59+mr935nnSuyquwNT0VNY3fu/MO2heDPr4yhO56XhHtsdph6HMc6tzbQKSwZyon5uxe/gYR6HIPcW87oF1MtGUlQuCmr04u961Nq/5v/PTJJzDLtoXwpu6oY477tP2SkQo845DKfjxENfwR4QiiFNO5Xm82+3sV3Egqor+480F9w9vLoRC7W5HYke17LTE9l+ek7IU8sM8VIoktTtJCcNtnWPPHkelK+tLunX7Jrtx62ImV6fV0hSLgU67w3xZKi3cuiWvFPyLli5WXOGVRQERjLVwh45QBKA4cA0D3AieQzhwxhEiSp4uvcFWYkkDJ3gZJdkTcgk7QMe4YkhtnEREjAfvr38vVio3vpTlBL8pFcoDArkdi+G9yrsTUfhpUMxHH0WYFRhGWY8V6Rq7YyurKxxpLsn/Q82/pLl167ZsmNlYc5pXpKIu7XZbNtCmZ2ZYeWCYzc1pDsjvmk1OyukF9TWuQtw8VF+uvsvfCnXa5nOM2c3IPXyhCEAGKSJ0P65cKmVHROYhYg9XIZGWQffnggMpP/QLcUWccGVOmNwDJWTvihy58Q8zLptaHy6P9YJfrbh69Wo+xbGBduXzK/n919u3b8nfWDROh0nXOseGmf8vrz+v4V9w+j206amprIOYqtRnZ8wTd0SoKJr5MymiBo1fZrWB8fgHwB/ijzrEfrxk5QpCU4c9XKMxGcnyATs746iOOw4EvOb8wRMIwgZCQ1/YuwnbgpsJB/VtEhhwnL2BUe5KeTOgt9HXAMNtjVNKQ2q35CPPEoNMLfrA8Mh0VBKCiAi1McgSdtYGBtt6f11rvTW1yEOUCh5FShmnwHxbX9vgiVSzhUoVEwRSCjncgIjT9st8N7A97ajhhp5daLjz99lGrtgtigj5r2n52g/SjjuIOTggsxof5VJRhoAYDrBQNMWBs88NWo1oagZwOaPe+u4X8YeMyz8mIM/Idc8AoEQBm3eYz1Ia9EsFvLfZiqVJ8zhRFbA2BOFuZtvdR3kjvjPG1tIqdqogKMQkiqrdIV6lMvukgJcBO2Yb7IyuZFhZwl1c0eLScjbUlpdXONZc07oNcto3pSIfa3rnbHZmVqcwyubm5nX69Bmdnj/NdvOMuiwmIrHmgKWKgVHCSwPiCsqN4GnIYcl4FfQr8EW+IF5jMgnyjIe3+J3WgPOEMwN2DXhP+o5c3iZVWJajXHztD8KAqNsY4JXTx8H5HL8TnH8X2CUq0xiPHxLzL3NrDoYRI8ccDAN4udX0xaDDuJ0jGoKmYIwh/lGcnL2hh8st5Ye2XI4yjCKdsYFR5O4e0PweU2UJ49+JtGvkTrRhjOlkehaM40bZzeAYjOKNtB8YcRz2w70baWM8Z9nvE3ZH3oFDP0AW1RDMYUSIWwppBJLCc1NBpPUU7VGhc0pDNaCfWf8gB9IiSQm8wC1J6/U20ENL7Npfl38tfv3aNRl8rOlfjnvBuMYuPizk48xz587r8ctP5E9sPPvMs3r00iOaOzWHjmpndtY31lVarwi9y4K0xeTsHy4VRZJ10oC0gfUTrsOGKvPrJ5mGN9ziq594Mm27I9hMkiK4Q/nCn93RYxxxFLnNsx/OWBryo0XI6ziXZyCYb/v3h0pBTWvAQ64av8I3Hs5+IrmdQq7sjNw6xBN+rG8aMG9ZiiYLkQFH2jR+nc9x4JNLjnDbl+xwOo+THGnX4PQGHN4VHCmBZk8oIiS5bqYoTgHNSagsQ+vMMesqtNwrOd4cKIGXiCtIm5ma0eTUlLDAlJjDEnTMZltttTShapDUpx4b9NNKfU2zg9thZ65VJE0w701NTMqXj8vTpI+R2MmoKx0UE04bQTjGBYyB8G+BEfbRPbkc1U/REN6V8Yfi+hht3kmJCLMoUDZB45fzZjGBcjBXViAGk8GNIJ8BcQvwAHbSfhAkwpoayAaP3A2PDu4GlsF2MEWKG7tz6VkubsyA93a7Q3ranpW4O92m3oBUUw5cwJUTJBFIhSJyHRNlObqywiwH8sDps8rso8BWV9e1yFGmd8/W2VHzTmmP1Yh5TKmQ3zfzJzP8HwDOn39IVpBnzpzFUJvXFJ270+4qRZEHRJ+VTEnHL9HHLrqCh6wAcWEp303ceHyQkjL3ys9kflXHBDHbw44bB+faBHHVqXjIHXZ2gPnYD3ZkICIiFFGDgohtt1tkFJUYA+A4ju4qwyjNHqc14PAQIkIR2wFZWCYZtqdtD4v8QKpBIbkP0CO0FQjK3DkWl9tBN5Xb3Ufaog0EAcc17bmfzPZNk6CUtoC2XRFB+hDwm7OdsC3TtqB3fCv6oKN38kOs64lzoBtcj4URPQSUuYO3QDYG4QquxTUqDzyC226I5fjG3ZZ8z4JBSbsB0fneLa2Jo/2ou9FiWGc7jqK3E12i30qVGF5C1xDhZLn/hYS/AiSQVKKHvIu/srKsW7cWdP36tfxrcf8v38+9e0bYr1p4N9+/HvcO2VNPPSUbZU8//YyefuoZPXLpUc3NzbOr0c7vyfq97g1OBgbWX+g2SlKrKHJ5Ve7EeId9Q3DiqBJllYEOXhKB6sqc261ye2l4VTm+Gobs1HUSlMaASG4iQhGAtl0QMC/7wZZit2VXOAIidjI0fifQCgQrDA+qYjGDUccrZ9z0V1ZI4Oay7A7TK/x1fnAzDi5pjpfD4gLHRozGXGLBkhpjza7bXUgt+3F72chBspB0HOIhQyW41gDbYYAhJK6IUMTuQIIaiAglIKLGbfzyha6sDHIa/Ta7lATuIFpaSx1tAANwCqAFW23gNBsQ3oQovJvWLjL9VElF2VbqdVT2Qp47fSxKT1dwRBohFSk4WZpRlzk9RaGiaCmZj7sCAdUG8B7mdkMOmPzX2V7sI/SEVYpsRiSCgAFHW0C7XvtHhnInxFFEKCHoCIeULw+C7LnHD9rTfXcL7GBhHIlEy8mKghoR2qwDgUPdufpkDzqMwXQLlJRlI+Itk6wcOea0MnM7+R2PNY4611ZXUZylWu02x5mTms7HmbOam5/X3Nx8/uXm5NQkhtl0Xs2abpjoQTl0nQ+KG1JEZNhfkNr92l5W7I52z2OHfGQnP+CgcfGO36EYDw79u8UNk/Z0LIwGGqQmPO42aXUvzCEn2+O2gJ/N0psEJ94j2Cz8aAUeN/9YqREnSGyM7gPlre5cxxSFsh5AHhXGj3V+n4nWO5ElRlgGjKW8c0W8F/M9DCjvSKyzM+bXKPy9xZsLN3X12lVd+eyz/MMAf2bDu2h+N7bDToWPMi9fvqxnnnlGzzz7rC5evKTTp0+jpyZyZx0MyyjzIrFUheFVwY+YkPbsqWPVq7KS2Sr93fMZ07AVd9eQCRh2TbwHkbnssUoOi0QkFssWsBB3jx9mGnOMJ3SB9rh2KRFMM2PA63sMyd4GnJRJE5HLyY8ce+SH57yIlPPbCDcXZVXSbzGiiG+12vnEKLHbGsyb7s9Fagz7UqlI8lCoMgUeeDZ6ffX8y4RIeXHQW9/AeOtrotXJbtMPP7/6uUAnU1LNAd6TvCNC438EDkXeXdmD0tvUPSzolBIksGSHbBOQYbwM+3WEazyf/REh0xaXGwnnC3GbV8tpgIKJpgJH5Ny0DP7VqZVYVqAYzlaiPRSl28VK0i9YGmys+f/XDVBw5sEG2WkMtPPnz2t+bp4t3hl12h05zQaladogt+ty3N5HZPXo2TwCxmE7Jadti7NcI0IWbwSu7v0VEYo4OCjuPY8u0e26veiIzZiIUEQY9QsDEaHm7ySZvi/9/yQrcExarr/7i10EnKk5bP0wwHiy67B3z7wz5v9I4nfPrnx2RR9/8on8aY2PP/pINs6M64XhY48/phdffFGvvPKKvvrVr+rpp5+WfyQwwYmS9Zpp+WjTC07nEW2bdRN6rjYUy7zwdFy5ZcLP7OVH8AwFz0Pc6BWTy3CIbPcElarEsD6wuWeRbgvludhYm5DrxMPpW2GTlNvYaZsxh/MF6DHkEW++I4gZgnAdSYwdwCXiHPM2z56/TLdinjO4b6bANqHMFrtn3rjwKYLjiqJgl7bFDhmbFXPzHKd3RhJT1NJb94ZH1VdVJGXjbb2nAUZcwrJrRUv9jX5+l/JTFiCeZz0Pp2PW4+5kpw94QrdxYCMgghq6JOI3a+2IbWC0g8JY1ioTJYK8bhgHs0vUF+Fu+C/YMhXMBxZ+QmbhnjGsQK4Pg2kYVASpBkUTRdZKJasGK7AeHWeF3TIfS68sL8v/W9MfhPRxgt3F24usCnpyx/SvpPJOGrtp/v6Z36MTdK3s3MlctvE6rHLtGpKNcMoXV4CLwzPEQ/nCa7+dHB49HHNYGGWuPfQj8zQOiI36k0ya/ZUfLoZwidxiyIzzOCm7oN/PG9Zy8Yzv2s3PB+gRiBTZVRxdyPKD4Qrh4ejkrm3UKNNFjWC3goyzWzxxNX9jz8x/pQgyccsAXnbtb8BxJwQmmembngMG+x9AyOOggjEDTEeEn0TUd5akZTgGMobxhmAa1hMN2GDygt0LwYUFjjavXddHH36kN954Q2+99Vb+/pknx3anrXNnz+mJJ57QSy+/rFe+9IqeevJJeaE4gy6yvrEuW7i5INPa2FjXoOxTfCgVhVoZ6h2S0PCCT7ooHXcY3uGA/XQaaAAAEABJREFUCd9qgHTXMYJ4/Ae5s6gOgnhfcKiNZbBn2a6nYU+Eu5zgsuGRjQkp8nwlZB8RiuGcgo8oP2lG8Ny/xBVBOLtDjxsCIKQisXsViXyAhn7F8G+YLxEOUSblIyP3LUGUIlQUbW1gYOWNCfKDpIqEtZU1+dfH2ZCj7Ny3SogI3snbg2bftDhR7LTbmpuc1u2bN1WxUPE8ucwO8iInVyu4PXCSaTxoUGI0ePXTZ/vbTFMv6lkLycI3ELGD7UAIBwVQc37TygDBLS5CpMSM8yA/KmQ1YFVoHjvdDkqopVarrdogkmztB5V15ympE9Uk5JhQRXjAkYMVpY8XNrx7trqm5aVlLS7elo00+5eGBltEaHJiUvn9s7NndebMmez3jwXabXbQUIABIzbUbGxHhIIOGRHEKpfXYiXiNoUJWLGEa8gIGS0/SI4M4qntly2Uw8J2GtvClsU4wJyKVDDu6pV2KgpZpq7btqz3NYi+yeU3bg48II8sr9w/S/plgUhpa/qc2YsIO8cDKm1yo3ajhKC/jAMl5n7X4DRpoO0oO+OgZK2IDfWYKdXb8MIkKWKYu3FVh3cQOoEIUzYZuw04/KCB9QtiUIS5VHYVtRsRigj5yrKlsTx+KvpEhd8ytu6x8bV4+7ZuXL8uf4T2w/c/0FtvvqUPPvhA3k3b4JRlfn4u75L90i/9ct45u8zRpj9QOzc/p8nJyVyO54t+PtYcqMq7IJWCv8K/0IMPipTB/BiCxwgqgamsL2lpga7wH55QfcUonH1NZHbd1yMi+/d7jKut/fDudVozTqgio6hSxC51aZi/R8xFpfzKmjkZB2JpRzhmrLrvJHiNFPLc4nYQyA4PMHps+LuvRaJVwbNfdnMtoYGrSGq3uyqYN4vUUoGu7zCfFSllf8GcZeO+SOgwaDtXD9vE/dIbSivMmabpX4f6qwYmaUNtdXlV5q/TbmsaQ4xuL4PTPW4mWFTEZFcrLCRK5uFZcM7Pn1O1MVC33c5zz8r6mtoTXc2dOa21jTUlDS9kI8HMDtDJXS7DbW6KdvcCp3tg+2XfAuFFjNh00slB0yNOjuKhKWWZkGvcJXiou6TjekfMHSHchnjcWd2Z3LksQxFfosT6dDQbU6trq0ODbAnjbFGL7JgtojT9DpqNOOfxLzatKH2U4FVrY6BZQbY4q/fgiAhFGKQQV37gDu+oY+HINZRAVROn+3hZLh68GeBuxErgo184HROTAHfW8jX/hMAmNcc5dP9hk7N7xcvhSkRam4xZbobNmKP7aKe6jcyP4eikmpwlGtUGmsdKDCcBOizJUTu0fi7TZTdA6hfubnjf7h6iIpZIBE/AwrHMrFvyuzdMltYhnuQ8OYGVKXu8edf+OrtmNs5slL37zjv64MMPdZPdNB9RTk1P6zIG2cvNrtlTT+kMC0QvDD0pZ+A0wfStgzLhfR5N2buhuNcYnJbxcl2CIMCtUZiobbeTHeU62f2ig1/ad9+u62OpAO4fTZ+3m8MHqKnxtoPzHyDrFhTT2BJBAME3OsW8uj+EQl4AuA86DizZLdE1TRxe4kqSKkWQI0Oq/UUirVIqCimSxNhPqZCNtaJI2XBTSDUtkZyAUIShUNAfB+yAlczFAzZQShYOKSL/cA6VkvNXpFXMweQg3MqGGJaZ+sjFhl1vY0Mt8kQprgCkaCX5vbjOxARlFfJxKehSbTyB5AyK0R8endgVNaWqdvZ8Ot3C9+rLW4kWmDnaM8NhE3InsFSqXL2mox6WzHHxqz0I7BW/BzrRdF96Y0SoT0dZX98QMeIhK9AVtlR9JLCyvJK/d3bj5g3dunUrW/8uq8NRpZVhPtY8dUp+72x+fl4zszP558j+la6VbkpJEXRCOp3bpsSl8LH7RFtpjO5d8LriDdlxv4W2JzQZ7rEb97i8LcVZONvBCI6zuzuEYmsCwXAc/UeGralHD3ksNzBqt6OTK1KhLjvV3U5Xhk67g2JOyoOJZ2bd5Y3KshwMJH5R7sy/mTXfu4HT7gzWMV7cNbogFfWk12dRuDrUObcXb+nKlSv66OOP9O677+ZjTf8YwP+1JChibm5Ojz3+uF544QU9yXGm4aELD8nxbgvvkNgABJVuE+Kh4M+3jnk1NTeZev7D56ZuIDc2cXve5iT2TP1iJQyl4erk/jEMN/3ccYYmvF/ltuBto5Pz75d5My1/0oqg+9mICvxx0/x+VooIxmlHIugNHhtEWF7clUrKygYbFpONN3E1rvtqsjEECBo+RdrghGl6ZlrXrl/Tlc8/V5U86iuoSEvLS3nO9PFmCT1DbaMMmHNL+biyh6FmHvxB3QFjIKWUDTzPwQm94vnSmyguz0ZmlUIb7Kz1OKYvgcAfnsfh03diZ3hqZkbezetjDPr9y+TMorJGaKDpvHabuKO6DY1qSGDctX83MGoJ432MD1u4QWUtttwAiM+u8xnv0BDbcrrulOWmOTStI2aIoFAgonbNUQPb2+JORZh1d8JE41d0pI31dXbOlnSd44XrN67nj9PmFxZ7fQU43W5Xp2ZnZYPMStHvehhssHUw3NyRjCeuihWBYKgoCnlHzX63Q0RihVAocB23CcqXcbKHh/2uG15uQgR41uLGT+SWO7aE7mJgvKDGv6VvNMw17l3k5QCks8wOgHeyKK77XrDZhLthaChTpzU82W9owsd1TWscao7GqTp1PLzV71TL1eCUiFBEKBWFfFnp9jiOKxlXEYHmMaZzOfUQQF7FEL9xCcYoksA9unMNUBrWFRUuldosmarlqKHbJETA6RAc53yWyQD9bMgTEZOVf4zk75q9/dZbev3nr+u9996Td9CWmeysQ/xDpMcff0z+lMYTT1zWxUsXdfbMGVn3OL3Vapu8rMvMl8twWRZTRMMDKAH4HsK24DD2AI4zAs0cVecgwgVmqGP2fBqVxIihB3+Wb3Z5nMRt0g1Aj6axaPYF0I54V9S6Ii8wLBPfvmVtpg99W3QopLbdJrstahjcmn+zTRw/RBk6OQZC2SWu3e7Ad8iLB8dVhIjGaBNAi1S1y1NyWyV85Lc/mBPXOHb8m299Sz/+yY+1uLSE+xP9h7/6K/mHADOzp9ThSPLTTz+Vf+jSxV+QZ2V5md2zfk1foZK5ss+u8qAaYMD15V02UVbFpkbfxpv9olzGDF6llMAbyDvKFfqlgGaBgSYF9cDCIc5+x0cEsZWKlIQRVygi5Kt+2jcGToOYGiAcETlPhN0x3G3eRujISwrlhtdBLnBbnBsnrN9Wp00FBhpYk4zlraA2DntSh1Z9EA4Xo85UKcIJNUFbvSWCddRmrBT86SSvXEDAOUTDwIPbDUZIRZHUGiot101cEaGIwLd5O815BnQEN7gNspXVVdldvL2k3kYv5/HO2OTUVF6tnpo7JR9xznDc4LgJDDf/OKBlOUfK+EVKSkBEXZ4VZonVP6CTGSyj3I8UiqjzSCGNQaX6SkWiM+N3uw0hO9R+5OL3DdbmDbmIUMQmbCaenA/qlKEaxDXWNwg9OLcFisAGrLCanYa7y1wukCLs4gxvhzyeMxCHSqHpck/cw5U8rtxvjGVBu8/6qIDs9A1iqVd1DICIKsZtA+6fdBuKglvOFSiBoqocjlS7jqvoxJZlSd+uULRUgLsCd3jjNZ77vyeBQb+nAmVq+hX8DrFGTgS9aR9QSBEB4Eq4wUNSdkIRgAC7xwDtdeW+7RYbMLEM1Me46rGbYHAdm2yuc4VsDKVlgz8ilNAJRVEwBSTyl3lnfun2Yp7A/AvN9957V+9/8J4++eQjFouLeWd+Dn3z9NNPZuPs0iMXdf78Oc2fZteeHYNut511XWJOiSRll3K45Qvx5/aICEWEo/aHjFPjRUSdJ7vCvwkKaRwiog7iCogI7bgcNQZGacC4llmRCvkkKIfdP1wBB4ZQ5bhtkcO03Rxj7gUKctwBPEbBOvi9S4am/FF5Q2qOH3rHnDq23hGzRAxjyY3XfEMwIhQxDlLQF0RfaCCCOADE2jOKYKbP8pQ9gDD4p1UwbxoiFfKQll10wwAjyty5iqko1O605LGcOQwpiqSJyQmtbazTfz9lN/hzdteusiP8idY5ohR8RSRdv3lTb7z5c1357FN5U8QGm48xUyrUanXA7auHjjYPnpPXMQIHjDO3fQVDrXZbE+zau6+kCJnxRD0m4bsLX30WhsYfgHuVjZa1/gZjYKB1DMONxUUt376FEbihZOtRqgkoEzKpvUFGNai5tgSaSGU81XRwKNzPGiy82rf7k3pkZR8Iyi/7yUUQmSs/dDPB3BLQwOXGs9vtlO2wFa+muzXupEM1B+4m+FwfCsgh6hMR4s5V8qSQUlKRgCIp4TrN8evsntko8wdpb95cYBftRj7idAdp0/CTk1OaPTWjufm5/H2hOY4b/HHILh2lhWFW0DFMzx0moi4z4GPUSsTl4PBRywUu4TH76UxwP0x1TsMw2DhGAELRxOCaBs7oBoE7V3gUN+Zx1gbGok/cm8uAkTyh4e5gyHEutXHtPzCcCCKSG3K16TsRwrsScT23wxDRshp67zR+jWYqkQLeKxQooWF+9yMi1bj2HxVqGtCmf0KQblyph+KzQeI093UilVe97DD7h0w9FHMPxVpRqNNT4VkCjiHDc+x2BADtCsOFqpBWh02TwIHvaMaCx5eBnBHBkzs7PBzGyah2STrRe0jT9WhhfHY6nfypAdelkVlC1xRFYgJqqSgKVv89edfMH5v1Ttnbb7+td955J++cffbZlZxm/XLhwnk9/PDDeuSRR/T45cf18MWH5B1879x7gmwzWbXbppnkalr2VZYrPlxxRdQMRtQuUce6I6BzJ9AQh5Lw0SPwbL/3o9HgkjkiTC3HUKvs1g/6DJT9rMOHeMZOXNO5EzjXQcao8TbBhTWUHVv7XZfsIznTHLo5DrTs5jhjEoE/CwLXacRsvYnfGkEI2WXc8TTrZMIkKSJGADZDPWPbmyHRb8EAx/0rDdNDqShynLFzN0siHH6gk0paRfkqGA+topXfofRnYhaXlqEhcCoWNwPcEmNsQ/6V8ne++x19zPG+j/x99FlhFLbaHSmSEnR8guW4TqdNnp76bKqIa2JiQi3GgChewQOmNtbWtb6yqgqjslUkFczRixhoH370kfosmLrdjh556LwuP3pRk92WlhYXlLrdCSnn58EtiEUEzhB0sldudEja3QtKpLuBdQsbajPY/f4UDGkr6BgX0ho2V0DFoBxu4nFzh8El/cRuyFE12fga0NB2iVJFRV3nPjtZfmfDCnSNxrRx5iOGq1evyd8YuoWV7Z20AZ2gyw5Z3jU7NSt3hlmOOefmTtWrDTqqO413EaRQJHqq7sEVUgQPuVb6gl7mfQjuA65L496nGkUgU8N9KR9ZjOqP3/LIsD8znpAj4Bs0+/MYxp9vR5tUDhz9kbA+Ot22Gmh32kpFAUEr2r581OHVsN8rqeDZi5YW+qSFYgWJFetANu7sPxjA9Lb4IjwAABAASURBVK6yIP4OBCJiODaGiHfOMkQ8KSeUUlIqCiXk1ug7TyyT7DD4FOI2+uXTTz/Tm2++qZ/+5Cd6/fXXs//zz68K7vPOmX+A5P+n+cyzz+TdMxtq/visjzUDugOM4SIVsqzb7ZbaLCQjQg/i5SYwmLfKLO4ARzj1AJBR8+MAyA8iCpKgb7upMjBemj5Su4fhGVqj/NvzkUY57m8ZMt5OHLBI8ah16Y07hreHqCNCHRYjCffmwoJuLy3m+da7fyIut3MmU5dQU5c8Hy9jLN1gJ61f9tXl6NO7b17seW6emJhUycJtfX1DXebeCdL72Cies12eFPIRaoFuSZwMnrtwLi96PN+TJI+NCJgGImq3R/4VDLYeu93isgF47dp1LS2vqIuBNzs3rZdfeU6XHjkraR2MdaFHA8Hgh4YyISl7pezqBK9GWNUdaFrBm3nBQYGCyZXV5mX+NkNH9ZmLnR3BMZVKiDod5wRvU3TdSnaqSgy2AeAJY4lOtXDrVv4J+7Vr1+ROs8g26NramozXZpKZnpmW/5+d3/k443/jhKHWpWO2scotI9MxfXdUITcrTENF61qWpmO/DnWNS3rcfygiX0BkS9Jg1hvX/vsAw+Ldb2jK+8CAizQT4+C4/cH8RiQJnVLS3yPq/lM/deTLfTgDmnDAytQvCntx592zdY4hrPz6LHxy+ZTS7nSyAvdYsMHi+JJxR5IcNth/MLAMGkz7G2jiDuaaB08UGhcG9XH8CE68sStFhKxLBshn2ZMTRy8+0nzrrbfl3TPvovnDtMY5d56V/eOX86c0Ll++rIcefkjnz53XmTNnRp/RMK8RkelGRJZnJOYT6mIZG3ykrAf0yv0IOZcGeK7MJ/WgQqpB/wldSAMZKFxl/Mik9jt8FECamdZueUkzfcM+OLYXDMpt4hFjvhp6dUZTyjF1MHtL6uGFmb8Z+uknn2h5dUWmYVynjVMRV4UhtsHO/ADXfaHDiZRfGzIN53GftgHnxcqZM6fznLyKoWWOXGyXk61UFPlVAefx/wL1omaW4/8WBlyJ/lvjdMzzveQc488KegNZh61hwK1zjNoYfh5zjz52kdOyaUX0xdpHyYNzX6WFsCKCDGOg2q/hFeHwMHBEZ9zoDgTulVoJ812s2SQU/za6lKgIng0otmHcORhRK5eK8rZjOy4DnaoagouICFleBQ1hQ0lcxsMRSXZGEBHyn9NtTa+uLsu7Zl7J+mOO/mn7tatX5W+dDahri0Z3fafoAD5OmJ09pdnZGdnvowdb9W6vovC2r7IF78IGTFwdjLoiEe8I+KVgZdDYRe9zVTOMRTfeiFDENkD2kSHky3XZC+piwRvRcI4vGsC/QhHuc4mVF62P3BKyvR81oXR5p9Qyd5+LiPvBRi7TPGTA4LFrRVTid/+TQoHMGkh54i45ouxxvFAqIrIfD2HXqgYFOcFNRVIkQ+DWYAXaZzd5CzBOvDhxXMmxQUiKCCUD+W2YeYw0ruONo+HFClVFSkAhj6OEPyIyjSFK9hOTg+bSdUxFQbjWF3hqnGG+CLD3A4WzjCAi5OMPH8NEOI1SGJSWaQNBHtfB4HYvKN9gfhsIeNfwcpxxOxioE6zODe12R463vFZWVnTzxg29//77eoMdNBtnt28t0hZiV35KD51/SI89+pgevviwzmOsnTl7Vt7B985ZB5pFov4h8GteLRPrLLeDDUBiVcu2UERkGLJW50E5GMeAt0kauRF1nojaHSUc0EO2XGZEnZ/n1nATP+Zm0ozt7B7hEeSJqPtECJeK2Y0IUpo7SDE04QfQ9eSb2RoTxpg3J215kJjz4G6JP/lAQNJ9GEc2ttzvHPYYF3L2psbk5CQLkQ7QVp/FyDrG0TqLtwHz4tT0tDyfRpiS5PwlBpRUh7ObqxHyN0Yr0kw/Usj9WvmibcHx+HKc5/B1vzN+e1G32MVL4EZKSoyRlaUVPfXkUzqFseasa6tr+aPN/g8GDIRcqks2JPJEJMopwVnTNU7SVpdXNT93WhPs6J09ew53Iv97xwpiJXVLZgJ/vq0ssmfsYcLjkJMckT3jDyK5x2MO7Dc3dPYG38EBW+sWXqfVVkIgTdqJuxSW643b0M5hAnat7PrwYn4MpScoA3F9JhOHRb0jeOBxHq/yV2lQfzrjBqtY75rdpGFv316SFafTRX27nbb8IwC/73F6fl5zc3MZbKBNonQ7pLtj2kqvG9dlVHS6iraH4VwmjELLSt04DhEknRKYBHJ4+CAXSfUTzzC2dkx5HERdMriMIVAiRLU3kORswSMiHPqCgnkPRTBQGcC1GOP+1AWhl6z83K9C9d+9ZYT+ggBc/giGnSciGJtJqUiKgLeQPFYNxu1jXA0Asuf0PFZE93EErm/HeTyso2Q3NtbzStOrTYPzWkEapwHniQjZOEiJBcqIFnEozKKAH+ITEEH7ifKA5o4IeKn5lfADGr9iGGhcgi6ipmdaNAhxh7rHaOV8EEzwUdPcTAx4acB4rrPrPxjqGusbWgNDs8iTUxdDygbVBEeapuVdAr9C8f4H7+f/CPDGmz/XW2+/pU/YZVhYuCW/RO0Fof+n5qMYZ+fPX5AnhdOnz2hmdjZPDJMsFjvQLSKZBXRNyaKlfo/H/LhdnRAREuCwYdgliOMmnpvkpOBPviy2Bhy+2xB3LsB8j8Odc2zHqAsxjfEUxxpGcbUwRsEHz1M3DN1SZtVtWfmxL6Pk2VLJfZGPlJjJ82jki3dEJyLQAZH7Z7vdge/I4BEagZ/xLy4bdNYt9YRIBHcE6RkSIamFjeHds7m5eT351FPyWBqgtwbM7wPGXo/dN+sm0+kTDkl9jjE///Qzff/7P9BHH3+sIhV65NIjWmVh9Mgjj+R/l3aTBdKnpPm1jC3lk980XK+S+aUoWprA6JyanmU37azmGY+Dfqk333gLI+469Szkxd3s7By8FUWuaETofl7uLC4/s0HAQnK41Wpl/qRQRA14HNRJXO6YFpzdcXoRdVlFSioSUCSElaQQnWSQdwv8TRa/c+aGtNW9cGtBVpi3UI4+0lxl27RHw3ty6XTarGQn847ZqbxzdkozM7P5/2xO0VgdtmHbdBw3TEoUwq19LwYMcuLeF+teJ47LsmLQmz+D+XDY7r2HI5RophHxEXKeXJb7XL67YEQoIikCN+EC7s9EUE9aFDl5YWUDa21tXasc468BHhM9lNqAVaFyP6jymHHcOPQZHyRDDvouYww89j1uvGipoaUCfZXMQ1GPx4iQfAM6iWskcxM0mGgTGRQVjjg0RGzmMzXDOJGIUHK9gBgb/xGR62zdYBlYVv7otY97/H2z999/T82R5vvsnvlzPp5kCk4AvLPg1yjygvD0aSaDGs4wIfi/lUxg6E10J7Lx57I9dk1fvjbZdWgLRIQiNmFLIhUzHboFOAJCD/JFD3b3PB6L1Dki5L/jEXpAcoeoi+775T5k3VKyQeI+FYwN92uHP8NY8gKkw+Ki1S6wh0pZl7gft9stdZlPO8y5EcEO1kB99FClUk4vikTdqKSfpCfGW4HRZL2VCPc4muxt9LSx1pM3XhYXl2SwbjNuF9oppby4vHrlij7BKCthdn5uXnYX2Jy5du26zM8kCyCPv5lTsyrgC/IuVcLTZwfQ31hLRYHBNiGPyVOnoUF9PYavXbmqN15/RzeuLapIk5y0BPyTMaJmXoe9nK2Bg+St9kKq0BNONITcIFbqESEr7YgkvGqKaty9qB0s3lT2xnQHMagpWEGnqHIjeZvTH9Kz0rx967YW2Rr1zpknKR9fFShLb2nO0kjeNTs1f4rGmANOZSPN27QT7KC1220VNJagLS6XZ0AYxJg/Awl73PSRYcr+eEMkHOM1QJBStCfo0JdbcUsmmtNxDWxJO0zALB8G/1C4uxOH9ZrKyOOgcfcCp39RYEul9mS6warY4fN4tBLLLoZYD6W2YaVmYAXay9BTz+EheLHisex+akXovj4OXpx4fKci5XEwnjbyJ4y0VCihIBNuURQZNxGOSIoI+U88daSrqeVmZvdXyGaKlZnfTDqWr+ZzdxKRQq5ThmDnkJW3JxAvBP3vmT7//HN9zMTg70HZb8PM76H1WfG3mQimOfqxrjlz9kw+0nz4oYfl75z53zd5IplkUWhZR9R6LOsY/CVtKy7LNafDR0QQcxK36TRwEvQeQBp0H/eX3FlOmj1onzTJHfTcPMNIN/tmkSRsBoYY25ycnh/bEobBfZKGGEPHiIZhcMzx+LMOCQScYNDz69vvvKM/+3d/Jo+BSRYdnXYnz83G82LSfbmiX/dZDEYiJ+DjRA/llIqsPyJiVMoAw8ljzN9Zu3btmlY4HRPjj63lvJO2zvFq84M/l1GB38bAm8YYO3funB6/fFneVbtx8wb4fV1nZ61igG2gI724anc6On32bH6XtnK5QFAf89jDkNzo9/Lud48dvRImS3jvtNscq85r0E9aXR5o8daqFm4ui6qIrJtAObrTZdFWsYm1JUy80xy3iVH7SJLp2/V7aiNwJIw6saoGsvL3i/JFK7H6aynHY3WKimzCthJqopLP1sdB2y7KsdAHCKqx3o2RmADMhhuvjxL0L8s8+djCXl5akhvMlrONMyvSCn7cGVooS79bZoU5y45ZtpJPzbGTNpt3zyYnptRpd9nSbCPsAlkHIAA3kgJwCLa0CUGVI1dFWZiRw40/d0o6nqvJooFGHahIrYwTCgkI58O1P0MOa+wy3lhw6LVUzYfsGcbZX+XIJuIALuR35IHm9rgK4o7bDiXlZXA6xZn9g0KuNnnG71xOpjXmy/wgNghXGew3GGfoVhXtFkrIW9sukkZtJvJHLjjA2h028aFPYHudBT9k3vcmJ2Xy3JZ/t0yR+ZHc391fm/JcTpDBgz+hPBJ+iGY8r+z6/T5jEOMLI2wD46vXG8hDz2hJtTHhfJkGkYlyCuTTZje8i3Ka7HZZ4bbBxDhA8bWcRnwxNLbs2jgoWNjYn1KCihQRW8B8UlOcTcFEjOOIK3YBova8oRVjYLzxMH64dqwEaW7Klzb5DMkJQ6ho9wpy4griDHhlWTtjEAjHw7fr3G63Zbc7XKV7LBt3aWk5T0CfX/1c3jm7cuWz/Mtw79Svc1Tcw0j2ZGVZTbDYs76ZZzXu9838S03DBY44vaPW6XYyvy7XbW+wvhsMKtq4gi0Yhh/TctkG2FRE0M/rttCBrwBzEyLIP5JJKCJI9213EyyzGpA27JiHkwaXOg7b6TstAp7yzcMRh4WxbFQD2R6WwE78hqRZkxwy4MMJwncCMDOWTGAINIl2BUmZ77A7bAviRLhx7M1Ag+U5m4Qc5pHJD8O0fM4WPDOQmN0mjAvq7je4TogICQgN/xo/rhd41mMff/RRXry4T3sXud1pi+QaYML92rWpx8xAIclzSeBzWkShiJDzk5TvtbVVjKZ1eY73cWcQ20WfTXQmVBTt/OrAzPSM/D9CDf31nkxrljn/HMZT4HBTAAAQAElEQVSYf4zgH+z4RzbmZ5mjUW/s+Mc8q6sr8o8G/ctPFEOe1523j+HnHxj0sSV62CPr6NvV/oandBVRKBnU1uKieeupQF+mUKhuMTik5QjhOeBNpStghG2/YRgBuaFv0zF9NzpqXw04rmHC6sTHjH2szRYMtjDaqjxblBAxxQYIbrmb+KFL57JwnLfKfpBJcsNZ8fUxykomkwGCKhHYIAsPS3dtQ+vAGrC6uib/O6c1jnrc+FBQd6LLLtmM5ubn5aOF0xw1nMJAm5mZwUCbUpcjhhYNbGGrqgeAXVF2bgmqgU1q1poq73RdkIH8sQskJFekFhimX2nAhNrC4k+0ZQxBuCLvCBw+IJhVg4aX20SOMAzj9nMaHnK+BpG8OYybaY3F5/Awfug0qSfnNoT3dWOzPPqM+XXfiUDigOT0IWTZatR2JivaJcBrQArSx0C+akz7toPL2x63I7xHdvOZ5ej+Rb+ugJJx08TX2cIcsXAc5G8EbWAIrK2vamVthaPMFa35KJO4Pgab8yGC3E8TdZrsTsrKq91qy8bG5MQkC5G2bDz4g5BtlFsHY8T+HJfHQZHLKzDUnJ75MyOA6Td1iwhZgUWEIjZBoTtcoQh6/QhiB35EKGITFEaBgYaZqETyJjgZcByOnOAsLeoQLkehlKhXJAm/uFyXCh1SZZoiNhQBoF2Nm4oad1AOakOYlfcKStw7BFevXdWNGzd169ZC/qZi1jes6CFQ65m5U/ko0+/YeMesMcysd2amZtRqt1TR1m6zrDf7fY5OyjwZOc76ze2YUP6F+aaPluCX8GK+I0K+Svg3uAoRQfE1OO1OEMiiAUFfQbevpCCepyQixsD8bMbpvl0RAVcALp7D8xGbWSIToNIW4Gb0kX1BzoBmgrfIfhGSUuhAkJFDGrl4Gu52czMiZdVpPPE32d17PVcz22QqdThUuxq6oQhADaTa5zj6QQDCn2FLJSQTqJOCgEAJICmRhyeugFCREh1LpIX833om2TWenJpUCzshkZagW4NUFOQEPYiraJOK/k1GSdSCDpgSNWIchECSODlbZ95nvmd3zYvWSS+oEEOXxefU1LTOnTuvqcnpPNf2sAf8DbUWNKCW/+Wav4vqxZJ5noAvj++iKOQfFfaxNTrQ8ZFoSdmishEJrqgO/hJw2sz8vKoiaeH27ayLb15f0DvvfqCr125qbu605tAFVEcKaQQ6wkW96sLJO+4neLDblYCC8zqDFYm3ML0SdVwWtj1OPBK4hgjHZdBIFprL8Eu660xSnqjWaChbxJ7EBhiLLqagI7hTzGCMzSNM/6Q9K8rZGfndjw67Bm6gCJotT47OdTCoOdodN6fdqb5Ob6AhMzQicv4m7rCuaR42zxi+5ZqDZgJaOYyb476Qjy8O81ZMJasCu5Z7SV+3S/eUXe9ae7fGW/xeUfqdDPd9vxTbx0jzCLGS8S6QjbIGHM4KgvYLPMbBy65xS+7/yYqLQpxGspMyRH5qPEpfhMvyC7iO8Lh2aJzryIGm3q67/e4llqHl62MQv7+6tLikBQwxG2beMfvs00/lI80rV67k3bNbt25lxWxdN8Xxilfp58+fk38U4COWS5cuygtD6xq3QV6UIevMAI/tnBF17PuwNGtpbC22sh4aRgVyHHp/YR2PrbteTXewg8IRJG3SohJV7dFRryDjJjQ+Io91mw7aCeY2WOxMYRCJsemNF9sIHoMEFVgzETXuZnFUiHxuo4jheCbsPJ1uR57jrSeNv76+ruWlRa2sLKvLLnYuA0PPY/jNN97UdY5Lu2yMTLHrNs149e5aSoV+9tOf6rXXfqau6WGkmVYCz4sp0/Sv3U3LCyp/3sN6N7//zumFdUZJGQbBemdqQnNnT2v21Ck2gKbVwsaYZhevO9FRl82i2rx0CfcRECkTCgzgCXONQAfsfLVbbUUE25mlTS0QDnZHhMTtFW2ZJ60y7yp4crIytWvjzO+ArKysYl1vqERobvwJOoO/weIjB/84wAba7OysrDRTkfLqNR+XckSx+Y4OjLtA3dvLndAwXmpkPmI86t75LQZKq2itgA+7eGlbfLSp/SL9C3NTH+4vDLtm1P3Bu8FWDjbQcl/FGMtxKAi7ximKIr9Tkfs6C5KZ6Rl5JendMY+DCFrQChAQl/MNWMhEhG5cv6733nuP5qxUeqGCLwL8ANG3hQZwW8sSUymiSST4AN8VdcnswS539jaPUMi3dYUXe1a61iXLy0vyu6y3Fha0YLi5ICv5mws32T27oes3rrODdotdzT7ykDbQHVNTU/lds0cuPaKLly5x5HJWs7OnNMHOZSqKvBO3uLSEQbculxeRRuPI4RGfuvdXRCiiBjy7MAB3jPdwCo9Q2PcLDw9aLSskbsDZ564xNnl32+mBazHrLMMGx4anMGYSCxfrOB3ganc6GDsTGbPF2JqampZ1XIlt4EXTZ599pohgfPbyQmqD8el32W74I7rovB/96Ef6229/Wws3bsg7b2c5UTvNWA1E59elPvjgQ/lHEBvoVyHIDYzKEnvC/Ha9s0aZ5tfvrs+fOcNu3VmdZgNoClvjAjt3X3rpZV146CH5X1JV6NuXf+mX9NQzT+tXXv2yXv3KV3Tm3FndXlzU5OSETsRgg0fzuSdQr1rZNMoQ0TGeeYo8AdiV4FXWaK6sodNpq0iwOEQOUgPsCJ4AXmKco6oNqeHEZKs2K1IU3uLibeUfB7DNaNer3lWfL3PsYCG2KWMCofqM2e+E2ECbpkELdtcs8AGGo6FPw9mir5igXGhEwO+QD93bq0KO1VAmllNEyHWxPJxmdwfoPlxu+PtQ7K5FBrEHAdA0Eh59iyNG+ULGiJ0IAk29xuhFzjNMczqQ44I4A86OG5xNmgRoU7erwbgRw4wkReDndrzT3e65Xw77vA2q3WADBWe8iFCHfj6DYeYFiHeNm2NN7964v7tyxt0OLi/3L+roceDveP3whz/UBgrKii+IjwjJIFOpZEMu84jiKqkX0RIoI9ADciFb189gjlzPCBglPiIp14EjDa+MF1l9Ly8tswJf0cryMnrllm5ynHkNA9YGmlfOxm+1Wxi/U5pHKV+4cEGPPvKonnyy/r+aTzz5RDbUzp45i3E2oRJ94h02Ly4b8ImCj2W8+h6gdwbWQWVfpm2o3Gngz/weCfIOWJB1NyD6mLdlabAsa1aPw+wxmbmb2V2tIST6TPY2ff0Ey3UrCfr7AuVZ3l6I1cBR+ZAX8+VRCcrudy5ge9KukduRjh12PxmH3Qg63f3e48BzsD9Aa7/ra90VUfMaEXLd2+2ODK12mzk6yTrK4Pnfv6T2x6Lfe/d9/fjHP9F/+MZf6hvf+IauXPk8v0ZgHRoRevOdt/XNv/0braNfbbjZgKsGpTpsIk20OmqhG6p+mXXg3Pycfvu3f0uPXLykVfSCx22709FXvvoV/eqv/mpejJ0+Pa+/8xu/of/mv/lH+sd/+I/1B3/wB/rNX/87+j/9H/9L/V/+6/+znnv6WfDOqY8RucxOH0xran5ei2urAPpmY03dkzDYLKqIoC/tDVhrCKOvEsXnF/q86ncHIocU3OS35RsOwLDPhyuUlC3QDsL3oDeN3PFCuRGstKzUNrBmvVuWf7V563ZeyS6wyrXlvOJjzuGRp/G6CNGG2RyCOH/+fG3lstJ1w7qhSxrEeINyoIiQO4Q7i7h87BER+Aw4x72pjCntBrm++9CvkJE7cES9KogUynJynkw3Mv8Rm67Cif/pQiCAg0ECE4iEsIJuZ4Em+lztd3/IQCNFQHEIIGfcnIaitOu4iLCzBZxm8GRtxWPo098H9D/HGzngwn3cOF5Jur2NZ4VicD/NwOD2AqUB5/fu8DhMsL3foe8XRYLrKk/8pmXaxjdtg8tNLJAMQZ+KgAvA8fiQQUJBbeQx5rHpt2c9Zqw0i1QYbVMG9FGPdY9RJ0RAYRs4/l4CHGT+eIwVS/sScprHuOtusIz7GEvra+taY3FnQ+1zlLoNs2UWgt5d7yJXL/J8fGmD7PLly3rsscfk98z8+oR36CdZRXc73TyRLKPMfWRqmaQi5TiX63YokReNQ6sTg5yKopBlmlJSRMhpxnN72W/XYD/sH/620bYbiLIOT21HjhJDvd3uaMTzDoxfjIiKBjAUrZasl8XYP/Ga0f4RoYi9IbHBYB422B1a5dSoxaIhIkas1L18FNzmIdXbRdtiIzbzb0s6kaD7r8F9xWC/FIoI+bI8DYmw0203TGK0WO95fLaRuY2jiJDHCU2BnTHQOuPVxpk3bdz/PIb9WsL3v/99/Yt/8S/0x3/0x/qbv/lb/cfvfk8/+cnPOAZdkRdW/+Af/AOdPnNan33+mZY4Fn3n/fc0ECv2IuUfJHhHvb++oarXVxDtHfEXnnteX/nKV/UPfv/39eLzzzMPdzU3dxo98Lj+X//v/4/+r//oH8mnGKfPnNHvQ/8P/ss/0Fe/+lW99OJLeubJp/X4xUe0emtRP8V4nJqc1jwLudssCq8u3NL3f/xjvffxRzp94ZyC9u0zRyTdgysVRf4miRWfjweuXbuaw5Eiu24oKyg3itlZYiU7YPKa5Jy4TcdzuhvJDbDC7phXujbIFjhyMNzEXWQHbWV1RT1W/aZjet5F8PbpPAaaBXb23DnNzc3ls2Z3BFvqnnAMnsAqVrsu/54B48SdbAcckAFnr1FD1r0lyqKU1Ucde7+eobhfRZ9YuUEdGvnaL8I64atye9HnSsB+F9Fut7Nh5EWDlZL7vBWwjYRFfz6GPt5HKScm8i47ZpNT0/ldh8ZAm8CIOGE25bK8E23+VlkEOezJoYjE/FSpj2HjMms54aNeTS9s3Igg4f7e5sW6wb/Iqse7Wxi+hvxax2SjCiPYusQy90LQbeJVtP8LwLhBNsNu5RQ6qoNhEsEYxOiyMWbaGUrUPUrW7YugcuXDA7X25eehHrDrOuS+ctCMQabDAPrjoKQPghfuNAdB/EXAiftTiSIlTbAoWGdz4gc/+IH+6pvfzDvATZ/blyv3jX0RDp9Ij8u9KPdVfI2bKW2TkYMRoYgQqLgZC9YrlWycVEQWRUtdFpzWQRMsgIpU5HTP38vLSywgF/JrBx9h3Pz856/rW3/zLf3bf/tvMMi+K/8YwGPR/0XgjTfekIfff/EP/6H+73/4h/rDf/JP9If/+A/13/53/23e9X700UfQvZEXaNFKWkevDdANZsp6o8RQ62GwrS2vaG15VX1sjUhJG4OeKhYo3YmuJrodWT/evn0rv4ZVId8MqvXkwu0FdvT+Qt/4iz/XZ598rAEbTt1OW4VCKywES8rrQWuDui+xq/beRx/qOvaNkM8kdb8nBput4NuebFhh3rhxPf/fOp8bu2LeqvTKtqARCgy7RmkWRVKCyWWszUXOb5fJa9f/0snbk95F8/toVl4TEx2dmjvF2fA5+TtEPm44ffp0/pWVj31cRtAPegjcvJQoVhFRUF4Lg9DQJdCunwAAEABJREFUZqszFQVYX6y7HhwVnbtkLUCIeiE2KoGH532572PRJ1XfiKCLBOQAbjwne9NU7vfumw24ABto3oXxOLDB5riC1dXExGT+abgXINMYCh0UtPMLRWAcQ8CxGPAeE3YddxJQokDWUVR2bbzYQLEbKanE2LSRUsEHIjMHoyKp4oi9iBjF3y9PwF2CZ+sV12WD42IboNYrN27ckHfPLH/rCBvAp07NyUZxp92WlWUXmZv30jJGJqXrjmK1ce1JIbsO20gzgAMqTWFJhCJC4ta9upgs6gZw+QeFE2buXtb3hFm/IznqFsEDxIjaxbv1Jnq75LciHD/kfmh9cYtNi3fefVdXr13DWGALCJ4oftj/tpfTcLU9/mTCNoxqQDPQD7PRgttQt44yjMYDAwXMnBwRigilgvkYNq0P11hEeYx6o8bjrIMB5+PNN37+hv72b/9W3/nOt/X2W2/KY3keW+BLr7ysJ554Qp1OOy9oH7/8eDbKOozhRx97VO1OJ7+24HfHlrAt/N9APvjgA62wIJ2emVGHnTx/ZsNlFSk4HSzlhbJ32NbYwfQrEQOOS1tFyvEb/Q0MvVX5tYg2Zfr4MsjXyKCk7gGu9cqlS5f0e7/zO/q1r39d86dOaZpFdkF9F2m/dXb0Jzj1++Tq51K7UKD7bZgm9JZfZUk61hWoaaG0q9wpeOZwJgkDEbXgrcy63Y6ygkeJrbBL4I/UmUEbYnmHjF21FSxXG3JulE67mzvdLY45vau2gTXrBu5inM3RIGfPnuHM94xOn57Lxpp30yapeJcGSQUTCeV4t61Z/ScqXKRQipQ7Q0Tk7VMr5xLlah6txHMF6CTZ1QN2BfwMoZZ186zjqZJEujuJqADe3C65jsiDANFN5So1uWtXD8Rlnk+cERM9LMCE5YKDSMnMbf8OGIrTzvY099eKxUF2rZDGwEo2A+3ifmdo8EzHRlzXO2isqiZYuRUsLBJ92GkVhkLlfLgBd154GIL+HVH3b+XOYOzjQ0SoVRR57LQ5hvBCyVQ9lirqZKVm1zJowOkGx+d+5wB9kg6Ir8Ha7pI0dlNsrsa4O5acvaa/AyzzXcAytkFmnWPXRxwKYQjPoEvO6oJfk2ChN4XCtPwjy7PWcZav49wGNRSKCEXmYvNhXlxN1yzHDhHG+9K4vyGQ0fxowJntt9vAbmEmAhlcqPHsb8Dhew7Ujj4RAbPc97z4wxZ4EjxS38MWe5L4JX19g113L+wefvghzc3PyX3UZdAaDD+Mt6Z/OBK/q+2e3QBIpFQq0SsVemUTmp4MJt66qs4Ner7tB2jvCrolCHadVOG3GxFZd3gMGcxbBHkkFaklh4076A/kcenNmI8++kiv/ew1ff8H39d3v/sd/dVf/iWG2bf1PseU/m9CKxxZJsbnyy+/pN/5nd/W3/97f1+/+7u/o1/9+tf0ta99VS+++KLmTs3Kc/sqp3L+RpqNPr/K0KOcFQwz8zo5NakOtsnU9FQ27PyqxzQ6t8OuXsUGj48+iyhQW9QK2fg0zjtrAxawsdFXQvakqKwGWUdubKwjhUqtdlupSNnv+bhKrqzUL3t64snLunTpYWyXeXTOObUpy5h9dtusk6xf++QUuvbZF54nozjmXdd5TghNJkcc5lGBbKgVBUz0e+qxfejKuOFzGjhOD0ooS4qnQqsYarduLeRG8S7Zz7GOLfw+AlzHgl5ie9NnzetrGwixq0nvKiBIM3r+wvmsVOfpjNk4wwLuYCVbMEUqXBpCs+gqpZRUUNmiVagoCqUCIM4NZIyIUKSAVUJ0qkwDXMuoIjwOmfAD9LBsDfQT9bHwbWhGSJ5MiiIN9X8lxyXqaJlfvXpFK8i29ECsK8mzHNXf9RVpx62m6SDRTKakc0cMZUxpOfKAD6qj48BuxQUUDwOgywrEMivcfyJt5b4iCLi+ud7uNxQ88hP2DplXhz0WG/b3UapuM8uG3IoI+mdrBG7DGhjsqVBKKSu6hN8Gkz/r4DqQkTtymkIyPUMuGx50Fy7X04ufPosblxMR4t4sybKgzk4zKEgiLvOFNyIUsRuI+AYq/Jug3S7K0BBM2++1GCzfBjbYOdsLCtrSu2UNWIck5GyeS+hml77rceW2smuRGsd1d5xxFEPmmjoNI3I0j4hQxCYYO6IO136eoRpH2cMzNsG4w5B8hYYhPGquCs8QbKSxxy4zuwVAuYe3ZWMZ2ZgPOL6HRe8oKgIO7gDaL30Hxd0jXGen2HVr2L8fGGc/2C/v9rSGjuPbHTZFgqkfXU61qFqdWhH2+N3sG8Z2Gm52KoW9g1I+8rO+qphg3I52A5oFRkVJXMnYqDxOwJeciyfjJ1KSCJeUFcw7RZHQSwN0VOCWGtg+IK9prnF060WT5/4PPvxAPqr8oX+J+Z2/1V//9V/rRz/8EUeZNzUzO6Onn35Kr776qn7rt/8P2SB76aWX1Om05fqV7GafPnNaE2zUJMrLfFH+AD27jq3hTxfZYLMd0qf8iJBfIakkebfLvPrUTVy17aJMKxtQvVJpY6BWKfkHBu2iyHNsBFKk/hOppdZaqY3FVc3NzapoFezatVTAh08fCuRVgbyGLurDZ8WY9MLW0J1oKxWhycmO2u1CG+truYxVjll7GR+61rPkP3f+gnoYjhVt00qFErwe6q7AzoJB+AOIugE9yRQQc3wPI2IDS7FplNuc5TpsoRpviXNaM3X27Fn5zPjRRx/Vww89JL+ke/7cec2yHel31DxZ+ujH3yOZ9IoXgaUEu1Qi0SHS0MUxR8DWOwhGBA0L4N9+51hXZpgQEUPfF8EJ6iWVdJw+xm6klMM153Wl3EEiRV6R+F/a2GpP1DGlGEMzbgN19H1/Nuwcx92tEq72YQAaliFOfTtv7ctPp7m/p0hyv/bOE2MSW4IU2sVp4ooI2gZA7nU7hdyPI3AjSWQKngRrPDzc+Inc786Z9kM4+bRcJ+o2ogyjIf5wR3FDTyK+QnmWQETI/a4okoqi9hOlyEaG8mU86xMrVoN/aGE9sdFb10ZvDVjPL/76/wc20EMxO5+hGvLVaXfyMaZ3J3cDK1O3V0rwAtiN2L0OmbEtD3fKLRGbgZCCP5mWdrnIGgEGQJNvRYitwYOFIHggROMdBg5E9I5IrqaOVK87kj5RhH1ZzJW4c3HDrrcD0VJ3ZEUh4+C4kwV0DmVw565lfsZZz2MjR8IRYy4ylnLz2E8UaggajNUG1/nbjCWPlaIoGL+MF4yQclBhQPRUMf/LSHKpyumBjtPwsmHixeqtxdt6+5239W2MsX/37/5Mf/Inf6I/+tf/Wn/Jjtl3vvOd/F1C03/88cf15V/5sn6Ho8Lf+7u/p6985St69plndPHiRWyD0/ImTQujyEZYUSRFhEobQtQLzlVl3ge4A5VsDlUZsLaoK7Vmc2OgPvZKRIxcsoLv1FCCZkIfOGQ9JOrn3bPASA0p45X4LQ/zcmp6VlPtrqa7E3rowgV26aeVqH8JH96la7dbGsDDuvUXx6V+z62P0Wgw/QH+Ctwgj+eOpNAaRma73WaHdF4djNB1FvofvP8BR71vqYT3TqulBC+HuiMCpVsI+ljNA/UwztbZHrQgvc3o7cd1LMY+hltEYEG2dYqtydnZWSa2RLiVtwLdEP56sIVk5TyAIecpkWIEjUFliqLIgrJiHmBhIjaKDUWExK0tl0W9JeJAAZMxuYzsQPY84A/4jIhaNjR8USSJsHzhkiyH+8h0ifP5RPqADlghW+/SCISKjqy7cAXEDXeB9D0l6ToYcqGRn1seKZJSSrkNvJuzzg6x+2kD/gZakN4qChUomuwSLlKhRBs5r3AjIM69hfi2QKj+w9mWcp+DDLmIqJkYOnWAJ/Hub/hyfT22LaM15GTXynxtbV1r6Io1VtwbxJf0UQTqLOSp5Wt5FUwU7rcZUFpWaoYOOwqGxjBznHWEy90B9P2GtguICEVKiggHd4WIvdN2z6BML6KmGxGKqEHRpNmje3TRQIcu6Sh5dilkWO+IoOqxC8IvRlRQO9fErsH+cdhVmjGOccJ+084Qioh9iJszg1GG7tBxjKeHijnYc8gaY3NlZVU9dn883myweAPGx3feKasYWysYG34H7Ec//rH+DMPsX//xH+mP/viP9a/+t3+l73//e/rsymc6d/68nn/+OX3967+q3/2d39Vv/9Zvc3z5dT377LN6iE2bcxz5mb43eGzwUQGGbJWPAx1O6M7BcL5LjF3rC+tZj/nxmm76K9lv/ryR1PNOFZUzDZzRHRFqt9oyzQod5B1703Y+GJAw1BjRiggWjj3NnZ7Xr/+dv6NXXvmSrNsnpibQY6syj6DIeqjDMavn3D789gY99THa+oMNbKYGenIZRUqanOiqhevNLP8Hh7/7e7+n/8c//af5F6Zf//rX9dSTT+lrr35Fzz/znFIF2wacLbfjzPA42Jiy4l3l/NcN5QJsEPRY6VZUqsXE1MUynJ09pVm2Myc40ux0utAN5bwYEAQ4K55hG3FOrXYLy9FWsLIwHB6AUzDJ+chiAloh/pACtzT0a3RlLgnZxTnkvWm0hEQBPPVFuioGVIkhmyceM04FuCUeXgkscgzaR57uOB4EfTqPfCGuikHmQengvgDuvum7JVL+btG/SHEDZOlFio0PjwnLs4MB0RgPHfq9jbSUiqwIEgNyE4Zx9LmDyKTppy5DB2q0g1A9Gk7uDjwiAk7wQCbc4XDHbxulHvPm2f3TfKciqSiKDNn4Yvx3WFF2kFvH8sIYK4bGWY2XlJwnFUqN/Cg3ghIBlxcRdjJE4Ad45vD4I8xjTrMPwD+evpff/O+Vtmd87JlyHxLcRoeB47O4U2Yu//h0H0QK9dikfvu0OamMFY+AY9Qg62tT2ofGsE/vi0Ui95AIPviOCEXU4ISSudwQETBdYWT0MZrW9PnnV/X6z1/XX/7VX+nf/Jt/q7/4iz/Xn/7pn+rb3/62XnvtNfm9My9kL128JB9j+t2yv/f3/q5+/7/4fY40f0svvfySnnjySV28dJHjw466GCpFkVQU9fhuNm6sO7zrV2I8DTx/AbYvBDsb7DqlVOPDvYyTjaqRhIklc0W4Yn4k5CpRh0E2qIw7YM60OCNC3AowUgEf6J+KBOvzEhnYn3UYfFjPl9CzjeIfFnz40Yf62c9el79JmeDHP3bwKy9FkdSH3yLTKnOZJfkH5C2huQm2eyrqnmQ7p9VKWdaXHr4kG64vvPCCLK+vffVr+id/+I/1z/77fybvOCYbWwMmnxJGXbmKitpSdPwGu2drrICXV1byry/8/pk/uVEzVuTz4GmOKzso3Hang2XZUQujzUJxZZFDviuYDcRi44JiNDU5lZmsCLi8iMiCt1B8FNrtdjU9NZ0rY5wBAgB1SIscTSDHHP1h2q5zURQqUpLgIwJOjwEKHeU6dB7z7UwVshUdISIoGsAVPnFZ3rk98M+yw+n/1lAan7BvJElT8USe1RAcn4ECckbT9hAAABAASURBVBz9IYe/yA/XBRl50Oc6DeuKwyChYqS7muNpNngtRsvQ29F2PZAbKMncarXp7y21GZwF/T4iRoZFpE2/lZiNlhpCpsuzdskTEYrYHRTKysa80VhmU/f6igi1qGNEyLthlsHk5KRcL/O3Gz8FhpfHrXE9nrvdSRWppTzWkJVdG20FePYbEmPQEBGKCMiG/Icn3xGEkGsE7n4wpGNaDcQoX1IEoDEYp6XIZTXyth5khCgidsCItukN03Pm7Q/6iulloAWzSxxemhTq9juwLV/EWJmKbakPbtD1M3cBz/Z7eDn8iwzuyyW61fUdr2cQGAeCtc7JngM+6B/bZeiwgS6ioL97V6fd6UgRuU/x4K4Ihpzm8eUu5jE5YL6PqOM77Y66jM0umyt2ISB/b/C999/Xd7/7H/XX3/pr/YdvfEPf+MZfyJ/MuHHjZp6bn376Gf3ar/26XnzpJfkbZk888aRefOFFPfvcs+yiPa9LHGV618yvPvmXkd458gK2C4/mh+KRg41BDCnm98EQLL9KwtApZd3heILcjnWWSh537XYLPqZkA8r1ByHfEZHrDGa+pcBNarU67GRNyQZTD6OvxIiKCGQUuRxErPn5eXYRvRvW1wwbTj7G9qtENrYS+s/1mJqekXcT3333Pfnduyuffqb1jTUt3l6UZdxmTvA84zL83wlMQ/BA16AsccEPYQGum38V2tTZP7j0O/y93oCdvL6801egK61rXd+SI+BUpOR2zExvbKyrR2VsqK1zTLHCTtoaxxZGdEYbWma6y85Xu81kVRSywFoQNbMJpWglbtGWniCRgpmJSBKlDLBsI4I87Vy5ChwS8h2K7LqR7LHRaHzTbLdbsuv4kwTzZnoRQelhr/AcD3QvLiRs2dLpbEhEwLvDyBhHuQ74LcuIQNYtdRgoqaCtQahICyPh1/CCIrFuJft2RA4jvmBOSBGxBdw/iXFFGUDlEKqMU6RCDbj/ebI29FEmZSOrqGlmOu7vQERSBAkyWUu3wlffjs5A0BgNEFTjb1zH7Qbup5nqJtnd0O5aXETAa6DsStlw6/d7SimJSN/Z1fYrkAUyM+9FShk/IsAfAv7tWQ4WjoOh7YWVs/sxBDvjuFvCQf/YFHrAvVGDx3Ygap/b2MNkkzMQdJvmQYf/F+ambm7zpl7Z/wtTuW0VGdYVR4Ee2JY67C3yO+9bQIe8IkIJiAhxSyGuSiVWQH3U11PJXFARpsNqbXVVArEoChk8Vgvm6KmpSU6+ZjFcJvN8f+PGDb3/3vvyv176m299W9/6m7/RD77/Q3nXyAbI5OSE/I75q69+Wb/7u7+rX//1X9dXv/oVvfzyl/TMM89kQ81GWMU4n5s7pfMcefq4tN3psMgscxniauRjfgfYAJ73bawYnHccQKcK1RZwXAPGdb4S2yGlkAFNoy3XUD65XOUARmtXk2wUGW+DE8F2u6MitZDbQEucRF357DNO+wYqqUuBrM6cPZsXp+9/8IGWlpY1e2pWj1++rOnpKS0s3NIqG1lCxhPIyP+W7gc/+L5scNnIsgxaGG6mtcpRsl23Q0Ry8TWYOXzmbn5uTv74tnE8Z/uo2SBF/htgYNsmGzAPJe9q2TjzMecKO2mujBE77HLNzszIYEOt251QCyOtYEXsDpAnrAATJgKw4OyKSmjbZUZqQfdzShtr1flLdzBiQqECIRV0sDxB9vsq6YBuiDBtQAptvyJCEQ1sT71zmJw5f8YMbfr1oF+hSEn02Two3B6YHvJAyDLL7IfcrvZ2aLcUYW+GUMi3xuJ0X69h770LPDD0mTt4MhDdB92vMtD37Pq42MbZBouVNRYpDeQB4n4InvtqUSQ1fbSgnybkH+KPvhmBi9/3XahCJhsRd4P0gWhmuSGHIhUqqLtl5jiD4CtiJ2+h2ELbuBnq1pD9WxAeoEDEkPeRE4owKLs8tdcVAZ4Au0MgqAjiFPJNb9Qv7kXtGGuuZ4Zf3Ire1ZrRU0SXkfV2pCTrm1QUuEUegy3m0A6G0SRGyMz0DMbIpIrUUqfbUX0cV7fD0tKS3nvvPf3spz+TX/L/5je/WRtmP/iB3n7nHd1evC3vgF/imPL555/Xl770Jf3mb/6mXnnlFb300st66qmn5G+VnfL3wqan1el0VRQJg2xA/UPWk9aZnrebI03PQQkcV2DEeyoIhmxj+EeFb775ptbXN2TdCqH6PsA0YL1hm8WLxpJ+FhHyX03AzyqHA69xRXoX2+XMmdPyKVOvtyHr/aKAn1QvyMzDHLtrNpY6nbYS8na9ZmdP6YknntCrX3lVL734ovwfTAo2j4zXLtrqQnd25hTyKOR39BZu39LM3Cmdmp+X28AnkZaJ+YgwRzA1dnfaHfAKuS1f5Aj0N3/jN2E3Zf6qbP+AHMDYnWpiSTaiJvLOWSsTaLfbanc6auGmgspRoHEbQkGlXLFEpSNM1aBdrwgLRqNGdt4tiGQtKMOM97EmXU6r1ZbxbFX2sIgt5K15yLQ1YkvoQIEhCZd3IPwHBMlsR0Se9AYYFZYd8yDcMUh5SsaotEHndHyLTpaKQqPLyaPASXuqQxM8fI7xIvbJ7STAfcgDsAH3p0F/oAqLdwTgjVO13/3b46LdYSzQH4uEsgTSsM9HIEjuLG67zjQOu8WNkJ24HZx5rzinnSRsL2fvsGXk8Wc52D3QeDE52B06+IYCriT3SSLuw73JzdbCd8ZH005Dtptw7Tp38GgA7/jt6LFwQCsczg88Dc2m/xB16LuhdeiMdzdDrlp+3N1y7gn1A9bjbjSFi8Yekcea9VALA827WT56dZxPv/xZjE8++ZgdsTf0N+yOffObfyUbQv5k1ltvvaXXXn9N/iGAN2MmJyd17tx5+deYfhfKxtnzzz2nJzHIHPfwxYflI8FpjDJD8y1Cy9kGyjoLWhsfJcdyeZah7/odXs8xt27d0p//+z/XP//n/zz/66dvfvOvs9FToCtbw40Y1yGUZN1rWFhYkOd6hoaay3Rd5ya8m2v9Yz1uGtXQqHG+BneUf6xRLK/l5RWZTxt5eT5YX8/2SMG82MHOsVvzWBuhNgod7/Isz5vwa38rFepOdDGQJ1Qy9zIV6KFzF+Qj4i/98is6c+6srnx+Rd6Zu7W4mA1c0x2ws6gxxWeeMx8bNiAHmmZzzLuULqPdbskGn/0Vc5TGruTjTRtqE2zt2WJstzHSqESiQSpW1dVQAgTluEihiBiSsBs5HLHpDhNxIkNKBa4QUIlbZfwKfEWSIXBTSnLHWOMINiKwWpMKGrvd6cjnx06PiGx9SpH/7G6CDn0FOQrXNaU8MFzXKteZ/aojupC8q7d5rmiTMhsc8EkncBwO2+4pyyUpqYOB4bjk9iK2KEhDfmYuIogJexURQ6A7jdfZmTPGwR+QksJ3xaMGxxE1CsPkpl/mv+4T1Zhfw6uChxFQZ9c7w5Z4812phPcG+hj9HtAN2DhzWs5rOtBPQ3lEhAIZZYXYqhcr9rdZqLguLQZPG4iQ/BkKg+xPhAFK157gshADDv0LrDv6YwsehCmKQig8IimAmlYF3nFgKy8uR6JS+0BQdrvVYYW8ppQKddmBjwhFhPa7qLKUUfJDygH7t9a1rtd2vmq8zTw6wLU9z3jY2R2220ATtmuo5SzXC+bNl+T4TSAa+W/yql2uiFBEAyDg55nviFAHPVsgx6IoMp4TIkkHhgA3Q+T8EXu5ifTDwl606njd6Qqphe6OwJOFdacMD0Z6RCCrIciu0KSxJ4SkAZM26kieyBN5qqER4V2boDGNAxoolbyTPwJ0lN+NdboXhZ12m8m9hlQUWZ+trK7ouo8tOZZ77fXX9T2O3b75rW/qL//yr/KL/j/5yU/ld82uXbsuH4363y9evHhJjz36GEeZj+nipUf0yGOP6cknn9LDD1+U3zXze2XnL1zQ2bPn2Ak6zRHfdN6YEbXse05BBn2O3jbYJDFN+xvdqaAmiTpjtBVFkj9bcWrulGZOzejza1f1ve9/X9/867/W93/4w3xs2KJOoUIpFWoVbRXo1+Vcp+u5XteuXWOeLzJoeFXocXthQzVElp35qBiMrVairhvqIz/jeaetIk81mj9K8rnTCTdlcL38L6ps4EJCHryWfQ8jNLcX6CFpZXk5pwXhaXYuO9ge/jHB51eu6Cbt4M9jLdxaUKfVVjJzvb6Wb91Wuwidx1B79PFHFZ1CC+xaehfRBlfiRLKC+EiG1IZC4MvPihCFJQqnUJ9cBP5IQTrxxFUVGwuu3xCSO0uLDpKVR0pKGTmgwE0eVw4fN3FmUriEmtuh3aBJF/gRSe7HA6xM+10JjWi5QaQ+Hb+HtWmr3dVodVrOSiMXGUQhWQDQKhBC4GYEkTACHe6ChyIVijANZ3WFTwJM6y7AGGuWRYX1bTeQRdArQvxlV/IgCVjI9bMb1JN0eghPpxC54x4rwIgZdiDdIQIamTyu8weuwf5t4HZ2tzXYXw888IclBJymSAwOICXFsG86fkQK3KwEUTIDFI6BqBrX+EDB5OHdIfcpgw2wgnZPBXQNCddg/xCKlGCromxKC1M0XzUEhRtAIKGO2+lvYnLNyGG3idvdBWlLAmMU+mEpZFf4dBLXDpbjDlSdHozhKr8IWzGYW3kMOp6spoez1x0jvgOU4wIk9rxNm0TGgPYE0sdv8z6Om9MCjkNOcrBxRax8ge+4cVCTpl2uiB2RPrpK9DFDkLdGGad4J/8OkrtEBHGHBbIc866YFRPjy2TqXm/fFwwsNtrFXNu7G3huHDBpO81+H4EVKeU1qXdPGDDoD3RLkTjBamuCEyx/DH6i01UXEJeNhCsYBO+//75+/vrP80dj/+N3v6vvAP5ExlvvvC2/G+XjNhtR7XYnfybrwvkLevjSw3rscQyyp5/U8y88r2eefUbz83OanJrSLEeYp07Nyy/JtzodtdotWX+arx4nLxtALxtlA9lQsA7to0MV9Hvazx/Cz354zD0x8PjGNa5wl1eWZaOyw+JtenYml3mao0cv5kwz6APOG4EM8EeEfES7hGF07vw5DSgnkJd1vElb+VXMaXZbrRYGbEcJ/Z11Orht9LhlCBnQKwVpxnd/cx63AQkSvIVBvkIbGz35X1zWm0FSURQ0TX+4QxZGFxEY3wO53DaGpmXjsudOzeV6WTY+9vT7ahVkOZpUi0J6a2vZaLt186ZW2bW7za5aCa8TtEEBHcuBoMxrXZBz1+C4VIQc73ESzTc7suKvFCQJcFoNUtI9ugZYxLZqC4TVQvAyJ6qvwB+RFCmpSEUW2jRbsxF0HtTmgI7kRily3rbsJvDr3Md/mjbFHJ/Q3aYQFABwC9HQP6ts6FoepNS3ExSyzAwRkeUZUcsyI0Eg6OwReHLEA/Bwr4YND0AboSWdtgLsdz3sVuDkjjt0Qc+3699m1eOBlgF/B8XWgOM6rQ4roxr8/oEzBnJqwOHdoaqjo3a2P+NANLbnOmQ4pAgeuj+X5e7QZuz+AAAQAElEQVQft7gdaijr4TIUzZ24MhpNlvuraTVwp3xHSndhR8pYZwrVf8J1Jc23YzSSf+goV8h/5DR/oazDiCLiF/B2HX8Bq7VblQae1+gkeYJnfkqpyG0bEVk3L2Oc+OX+Tz75RO+8845ee+1n+uEPfqDvf+97GGc/1OvsnH2AseZdnMXbt+WjuAI6MxyR+UPyFx9+WJceuSQfWz799NPZMHvx5Zf13PPP6YnLl3XhwkMYafMYcadyuUtLy5mG+dlgA8SbIPZbf+7G/2ZcKFKhlJJSUbtNGinKfTW05fIOmX/V6CPXtdU1+d9iPf/8CxknImV+coBHkNc8rGHU+H24CY5ozV/Jbh3J+Xa3yeXDR9bZnTbxjpUc38QliEWEsg2AKy6agKcYsuA3gchR5I08B9b5O2q3W4oIleAZWtgjU1PT6tOW7VYrG4ofc9T8+dWr4JSagldvalUYk8a3wVpCuzszpamZaVW9gW6wy7lE+/Uxgt12c7On5EXtpq4jQ83OsZ7pWLkPmNlM20p2RQs6g63YLVmpixvEDRApVKSUhea4nBeDzfncwBaktykdL4W2XtvDW1O3h8L5Y3vsgx2OCEVE3VnpngNkYzkp5N6aV3f2ON4DxNGWHVlA4CYiMjL+B+TObck4ozrcVR4k5r3Pjqz7jNmsSPHNrE/QyDhRQ5EKFfSrBtyHSNn7dr69U3NKLi8XKKS1ewbHWq4GkHS3rhgRH9b7bhW0B123j3fAI0L+mbvDI9TMUn6MorKHqIyHW4cbTw492I/Yxh7hcBuEFMFDh7/qbJt5Izb9h6f2oOf4ArX1MUTp/r3B7o1b0oaIj9w++/RT+ejsow8/1LvvvpuNNO+e+V2zq59f1a2FW/nXhx5Pngc9ufuY8lGOLp9+5hn521svf+lL+eX/F158oT7OvPiwTp8+XR9ftttK8OyyPafawNvAMCMK1Vipx86Z54OCHXAbInatFyM5l7H2ACqR6JOGiKCfj+GFFPxp2zVg7olIcl3sv3jxoi5dusSO1oZSCtn4UWxmKjF4bNh5B27h5oJKjLUAoda14NFt7L9x/YbefvttfYgMbYB2up1scAU0sbGop3ErXDJkb+3izbdlY09EMBVWlBCyDFrDhXyX3c02cpxgZxAi8NvLO5VnTp9BzmfyjxNWllfyMah3N1NRyG3kT5RMkMdyX/Mv5Sc6mmJnsYNh2ccQHaz3NOCksEvYPEcE5CkfNnRC1x1akVIo1OXtBUgDpDvcSNkNOhhUWXAFnWk8hwXsRm+2aUWZLSzdCJcqWdihkFcqXqXYsu9jDdMa42TwV8DBb5pcEVAG7D94znuEGZQzBqEgQoqo3R7b8RWDwJa8bQvXIQNisLxLjq68JesBTK7ceYxfsnOl415moQEKN02X57ZsSIei8WZf8Czht4SvBoxvGG/LIFeAm6ineS9YAbkP2J9SISufbNwHWIDLtmGXaVK3po6ON2wPGw/yaiAitONChiX9VqRZUexIv0cRlo3b1MXBkp0jgOs3DiMSB/KYByOmIqGQBnk8dlB4KSVavuHOGJvgWPdBy85j2eHN1PvpG5dD49/KT4g/2h2HSaWU+5r9lsPR6xFbChmFKqIdsIv3OHeYyeMQOKG8TVUizFGcENXDkYnYLNft5jGfwYtADA33TesFlKJ88lOhkxLyK1JSkZL8TlqRoIEO6IO/xtGXNwo893z++ef5mPJTjLMbN28ogWej6SrxC7du5WM/7zqJy8bJPMeTfrfsWY4s/SvML7/6av7C/1e++tX8a8wnn3xS/m7Z6fnTmp6cgl7CiNiQf1HpBZI/FWF+Da6DdbrrJOqYEvwWhVqtNsGQcSp0IEkigjtqaBrFIxY/1VJzEVSFXvZ80usP5DRIkFyRF4c7gO2367y+tgp+JR9x2mCbZsdp0seBzN+VM+SHPWIsDfJ7YjbaLPNpdrUK8w5klzz+DMbrr7+Wf0Thz434uNjfD+1iZMG6Fm4t5DpKoYJ5QY7U8BoyWeUKUDC3wOtTJ9NdW13V8vIibfcpbVywczalBY4yv/Wtb+nNn7+ht996S++/957W19Zlg8uvbrXbLUWE5ubndfmJyzr/0AWlVtLqxrqW+xsqafs+Rlp/fUMwpt7KmjbWNjCc+zmf5+YitbIOCYU0BpAlFEAdqwNc6U44AUJEKGIPUICx/225uaNVDIqIpAB2y+HO5sq7k3faHUXUtNvttkp60NLSEjIZ5PdojDdOw200Hj6I3+W5w8eQn9zQB8l4j3BC/CGDiNolOCrZE4dXU349zNu1o4TsqbISssx7bNFGhJq8jjPo2FfkTpgnM4hXDHjLL5BliD/K5M7jyfFWMoOyL69A3HYGy99pIS4j4wnnT0lul4KBbJfU+iZdQEQoGCgRuGPgtIwYUkSMQKGtF+GIUEQNCpINOJs3MnR/JWILD4Tv5W35NOVl/6E7OhWrtkGucEP1zq5l7bYoaeOE3AsU6yTHBI7fK7d5dftGhDx+jRcRitgEx90fCIptAO+22/VyfR09YBegYGLI/dyKzOCEY0KklCmU9LHxOSdHHvVBlSJii4wj7mNYId8ZdPeuiFBEDS6lQqCWq8F90K77YwbSjIOVIY/rIlKevK2/rJM8Wft9p4WFm7rGMZcNBhtmn312RTbUrl27Jh8DejfNvzq08WFjaXJiQufOndPj7JT5G2UvvfRS3iV7GffZZ57VY488orOnz2oaYybB64ANh2zwsDNjY7DeKVuXNy3Mb0Rdn4jI7EZErmMO8HBd6joQT1+qmB9LxucAg7RCR7i/FqlQUVA/9CiZyZXVMRLY1omHQeeDjNoYfykV4OUsysc2oR2XZXMVeZT04ZnpaU1Pz1BM5Pm5t9FXRbwzmW524c//gs6kKvgUfDrN8rOOsDvAOPYPLdbW12S6lnEB/6lI8hxy88ZN3AHlSF12slKK7I+wW4Pb35DLpG4lG0Vrq+vykfPHH37EUfQP1JT9Obuef/qnf6J/+S//pf6X//l/1p//+3+v/E02eL946aIeeeRR2fiukMZDHE+fOXtO1n8b6IWNKDVgAna/WWVHrptamsKwbBcYedTNdbLhVxSFQklBX9sCCvjQFiCGiL3vtHfSyaVUNFSk4WqciiBjiCNJhGBuI0KJSDeWcYtUyHWRxi7Q3bFbTBYtFKizurEbMJ0x7IN5h9Kh+IwfOwrN0Yd/0Ih1J4fpOHz2/XKYnPm1m/FcloUBVIy2GqrcqUsGRUQwaAt5AMvXKKMDx4FKEaGg3SLsSgl/kep27lshYSz6Vzzu0Aav4BTKvCTwItLQX/NnHhO07EbEcZg7Zt4KaQ5J3A8+XHW3qyFzgqzNDmOnsnuvgUK9YLKxvcYE4zayMjIbFTzZ3RfIn6uxL9K9TGwYsrt3uaHYO/GwKSZlGOaLIEDxlqvhJIsaFvGfjOM+6Mnd84d1nmHArorjGyFEBCKObATYUPK/F/IEng2vhQX5GM7vkV3BMPvss8/0ySef6tNPPtHVa1d1m12zDXZUOp2OHmbSbt4ne+bZZzUzO5u7thcwFy5cyP9yscOxWcm4cBl5l4ydHfv9gzqXPc5Xw9+xXMoaoOsH6FwbfgRVMhdkwPCwbO48P8YYC+N+Zbnx0JYLFM/HrktEyOU6vWDudj3XN/xr8qSIUDgBsFa10WVZrZIeqU5xPMkZrzvRlTdsZmdmOZ48Xc9dKWX66+xylhhKLtP4dZ0YRA5kUvZDzQJwqziOKMvGcve/07QBePv2ogYYhp6D/D5dAc9d2tbvzfuIusMRrMu4yPGu7Y1OuyP3J/eLmzduqMeO2ob/P2ghRbtgri014Fj61PSU5uC7226pY2PS5cOHncCt+dWOq05Xrr/2vSqlfdNPKLGC2VbhoipZ4DVnSNITEkCbKiUsaITozmX/9qIHdEZP+k6zhes823EOEo6weGrMgJGI/LRPPHTQC+61fePCcXWj2DcOB6W6F15Ny40Ou9rks45vjMOcpoq/MncwD9iIYMXUUqTQSV4BEwPayy9Z9um8A9rHu3newvfg6G306ncbUBhBwQWrjC6rDw/GTeiowPhORVKi/Q0RYHOT5T7dlqmLrt2gnjU47l5BXXbTl7JIgrIZK3Uc/nt4V/QoK7A+bby2uqaIUAul5Lh7yMYJFWXZboeDkHaeg+DtjROKLYmWn2FL5H8OHEkClqPnDvdRzxPeGfVRoo0KH2X6dRp/H+tTDLGPPvpIH77/QX6/zP9i6E2Owj799BMtcoJjGqcwwvzrS3+r7OWXXtYv/fIvy/+C6bHHH9dZdtE8yftzWEVKeT67hcG3tLSsAfrQUOK6pVtFIU/4GfAXwEjHHamWe2eqMNBcbxtLDZbtlhqO0XcDakDQdxn2BKSIkC/XtUhJNsAK7yoR3em0nYRcSjaxtpbb8OL5u4+MIJRxRw/yVyB5HnF7LSzcyvJznMHfgVvjuDLjg1vPe2hE9KJLyoCfklWZRwPIRZHkd8+mpiblI9tpDKuCtnD/mJ2eUQeDTGT2ItRgP8G802b3oYcfykbZRx9/nN8/PHf+vC4++oguPHJREzNT9JtbGPIXNMn8NoFeHLBRUaIrrTfhTjWfprQdxOU4nAPetqIOiLo3moscByFMbjuyzCo6kz22rhOGQ4tJ2hWhbWjUmm5E1BN8bkjlCbwCwRAKtop7qtipszC9ZetGr3Me/GkeG2wbM+PhJv4g7p75Yo/cdKJRox3G78pmMN261FEnIL6yXJ00BoF8vUPVp8NY+QgZpqJQRGRwGr6xHEMvePY5LYJnKONH4JFcGqQqZblRbslKZ0AZHkQeYFYWVpKgyoPBRpkH8gRHBe0Ohhk8OK2kDd0P7NZFmj7gcoCIkP94yJD9uldXLeNcWzNnCJddUX+74+CE/WAc96B+ynf/yOj4s3uQx/H4yP0oFxeKABSbhTreQMyAVbxXl5GSDCOpxBg+ePkmztmqRoa7oGS8Qz9M6CCwjXDOAkeW736QW5qa0cfrflAq5bpUEARyXrxHuKGax1DFGLBc6rEEzSPQum9ZYNe87wYNT06zzNyNsthJiAiCBg1d/MQZzzpJXJYLTpaR3QYCj3GS+x25KxaBnmzX2HHx8aV3Tbx74nA2zq5fZ4fsk/xB2TffeEP+n49vvvGmvIPmBeUUx/mehJ9++im9+OIL+trXvqZXX31VLz7/gp64fDkfbU5PTGY95rp4Z8cLU/NqPWedZ9d6bJYdlQ76rd1uZeMi4FHUCzFpQB8q6f8N5PanLk4z4FXlyoHvPBkU/AmwOw6O2wriCkAQM58l49N8RTjW4MQGQo0M7UZ4+S9ZD8ulEVYG5StiW36CFOOi6nTq6fbwpytsBFnPl7SLFGq322qlAgO2VH2RGU81lIfpRIQihjwgI8cRgUG0rjWOQ70j6U+GON5zWgv5RgQyHRgNCPFQM+c082tEOFolZclXCj/VnZzQpUuP6NLFS+piWJm/Dcpxapf2Pazm4wAAEABJREFUG2B3WH6ug9s3x7PbN4mRN3/6tP6r//q/0j/7f/4z/d7v/z391t//Xf13//0/1T/6w/+bnnzuGflbd7//D/8hu60zslHYxr5JlFvXjhpQP40kRzj77cIa/FYy5jYgntTN2wwBaTPmaL6KbBUMjYNgICLEDVQqmdyrasDZdi936i5bxmTJA9P5xGVBeWemHAraQnTnc90KBLDM6seGgf1djIAWnQLiohceDDIziA3Xg8THcy47IiBTA2zseed6hvODgisD3jvfOSdoh3eRHDKi01tYmUJFGDr5rrKBS/TmDU/5JcdWSz22aOsOWMkrPA8uQ4uOb9d1t2ybzJCkcg7h4xZCcrFuF3fmAdvAfQy07KdzD8q+KpUqUlKb8qy03K522y0GLHEuR8MrIhTgRuCGu12QQietKBYQ5QmXW5ZtRCgisl939XKJDbgg++0ClB8BD3h3v522H+yea/dYyrUxYCFk2B1rZyzlZ9nt4+7MtCXGE4/HXaKubruC8TaOEClU0J6iCEObIwP/DH7ABFGaV+K3s5CKpJIO1PfYJ13QjrBHx7jIP16QtoURoRwnX6TZGYETDwBjbeD+3ettqNUuVLPu/COCR/L4HSXrNY8ri+5IRO5XJqpfmWm7tO12NqxTDI5vdzpKjHcplIpC9gf9SAjSrsMF8a2hrohAF0C7SEXWcZaP5eQ5YY1jeBtay+xi3b59Szdu3pTfn/JO2bvvvZu/7u9/vfTaa6/lX2j6O182SvzLyieeeEK//Mu/rK9//ev66le+qlde/pKeevIpXXz4omamZ2TjooAPL0TcNiW6rQJK+naFAdLUx7yso1OtB5s09zDnzTQYH5lndGTf+ZFPRJKol4wIIDZqKCnHub7iImEYbuIjQhbVJhDWJkSEIoYgXHGxCECTZn3cYvySTArxIdxQUSQFBINQQX0NFXnMs/3d7oQ8d4h0cUWEn5nfhm+P55wMnZbrSx3bnbay3m+3ZVorK8v5/ekAMUwBOty5TT3nev5ICV6IbJFHuLlP4YoM125ck3fWBsh+gO7w8aTn+4DndqeTX/53XGolpaKQ+4ezJniKCOpZZD5cjhyGT7u577Bj53lxaXEx8+M+srqyoiLBj6SQMlAtrXEE3u64DxfIpZDLbHfbWqt66rWTipmubq4uq0I3PPbUE3r6madFcep22uoAJf2goh9kyDaNpaixK4ayxSVjtR3ArIIWbQBsyykRf/duCjNxN6RBhN05UuFiqYCVo8HMIKVa+IGAWhIV0Ni14W1GKl6kQkXOTyL0eB7oprQxPIQ0FtKQztAZT9n0b0s0vQY2kRBwDjQpdnPEsR47qIxkhjGH7OpSh1jwadG5s/fpNJZ1URS5g5YooUF/kFclbg93gCZ7IAQrpz7p63TW1bUVra6uyH7TEkQ9mXfoxB6kbQaboUA5WEF4ALscQwwHz+6Vjl2jzcuwBrum391Il9xAXZJlUftq6WY5NRG7uc6+W/yx4kx0OxyL4K6Zu+2uUiryynaNVed43Z2hCUdK9J2KrkAbcpeMx8oIu0DJZCCElsgTwXhjfO+CdsJRMJUpNm4OHODhWjQAOl73RwYNAd/QI84+16mGOnSUZ00bKvdEJkfhcPc8I75pV/eJ7TDKtb1ejewa14gWKX3EOqqHbvcEGxHawEBeXV3V7du388v9n3zyid577z397Gc/0w9/9EP56/7+t0vXb1w3FZ07e07PPfecvvzql/NO2Vde/Yr8wv/TTz+dv102f/oMk2iHPit5fvFumX8taCjH+TRvBqgOHXy73PCdiTVJ8BwRimF4nGSOahJygMf2MFG73maigV0Rtka6LWgWCV544FAQ/lA4yJxZyK8z+F9XeUey8JxQZ8jPomipACICg6eSZePic2bTEBekhD8CD9BiDpiamspGb7vTUbvTUZ5fMFQGzD0lBheYEnlq4Ek+0x4wF1k3iNJrmbm0oN0X86eDzF+73VEXQ7LPZkEL3pp87U5HTk+pUAsc549ISqkl7DwZz3lT4biQr7zzSp+xDArylfBomSX4aRXYFCkpIoA6T0RoAI7fwRY8FuCkFLq+cFM/feNnev3NN9QbbMj/6eH20qJuLd1WnzpX4FbWizBi1zKo2KwyjRoCdgw4h74rpYPmOQ7egIpY6Ga4QIgG+zdBKqmgX1xMKanVbin409jlwYYscloqCkXEWOrBvePZ7I+ITCsiIGLAucPtrmWUxrV/BBhTtWVM02Vyu2KN0A/mMY1xGM+1GZ//bZKFRA+2PK0IbUgZHG3Dy/EDd8ReX+tr6/IxgmF1bTUbZyWdzfgeKN7mnmDAGLqdrhxfpEIZaIMiJRW4qUgMlsgQEQpxwQPPL+A9Jk+4j8i1wXev700+5MajX2X3brCRmMzYxfjxj34sf/+oSAVtuFlvN6W5SSkxTgejtJIJNwgpg7ZcJePZEe4zEZ4ESgcfQHDNzJbdMbAXvp2S5R7SKKijXREBjciZK9rUkAO/4A8bYdbtdq3HrZesc5aWl7SwsCD/8tLfLrMx8eMf/1hvcoz59ltv6+rVqywQSs3OzOR/t/TKK6/o67/6dXm3zEeYL7/0Uv39rDNnND01rYJ+6zJMP8uWNkTkipRUMOEXKSkVxQgiaAsD8s8OwdzW5Msu8TvvUOyMlEzAoPt/1Wxs5dKLbRvB/p+jluvk5BRVTHlNMuiXLM7X8lzQbnXQ821OwwZUxDQ2IZSoJmEXgFMUid2krkoriJBchnfGSvRCyfg3SCRIPJMiavl7HrJxE7SHTIuxIC57E3ETHEe3MQY7zDmzs7PMSxuU02HnrlQf463bnVRRtFUA2d/uqE+Zfea1FEXmPxWUBa2gTBtrGxyfz52aV4f6VcZl/iuZ61ICn7JSUagAEnkSeVIqZHrutyX1K0i7xSKix2bG/PycEsbbEqd+A4zSEjruy/WxrOR6GCrSRBqCJpKbSG7SI4Py5c42Djnyf2fvT5wsS7LzTuw77ve+F1tm5FqVtW9dS3f1jl6gAYgGSQAzgEiQBEDRaBzjkCNSZuSIpj9DI5nJTBobo2nEGWk0lMYIAaSIAQcLsTbQe1dXL1XVVV17ZVXlvkVkrG+5V7/P73uREZGRWblVdxeFG/dc348fP378+HH3+25c85F2p7QQV7aHvf0L051+4+ic+2oYY003E1wpZxqbrsrkdG9XRgQMr2gQzYSWUjduGYS4ZlwiT1yF4cYiQLGVMRSdn0raIjR4upgbek5K75F3igesuzM5aQp7lNwriuZOoinIxF3CE9eC47D7zdAgJA0WvQXb73nklGQB9M7JKgK2ipJcW13VkJVspNAUKraOvVrqM0jM45ySev2+PHCcx0JpQ68IKH3p3boGZrZbwOHY1A+1UMrzg3vTFCTiSivoyQ9uY/ak3G3rIKfEanKkEydP6ByTZAQFDDjT20HDmMWXh4373Wklrz27wOnGnsAd4fHu0K5M71vwZuvant89PQGEwO1wu0MBtSGHEQz8t3aX8hSdunjf19v17IZphVHaNA1tcyft3rNciFKhiG2gji/eXRmyW7bJ3OFdMk9o/vdFdi9hmPkY8/jx4/r+Cy/IiwO/W3b8rePyjwEGlPHL/Pffd7+efOopfeKTnyw7ZY/6G2X33Sf/AtOTd4/J2TrJ+s31jJmkIVcOu26ogppQw6Qc6De3wbhtINqYcNhAR5Z8IeFeAeMqvY9I2K9rXCQrgtLOBOC7Rs7bj75R3KaptO2qKoPmtsUgyQlDBKPH/PLYnPLyTXYxn3/uhfLpC8fTOLCE7DeIK6KjJKJzG+YB4R2w2Bv4O2TkaTFQDHiZwMuTB5m4TZ8oALsKPZ6XroTxRSrfsLOR5Pmo7vWYf3oaDobFJqBL0VNuR8Wclot/c3NImTWdPHFK7759Ug4HeASNc/Pzuuvuu4jbkHdqTaONVcviCD3WQr+zmo4Qf5TZIhoi/d6i626pOJPmdlV1rT50rXP6tLp6WcPhJouKsQJZK3YT8+oQmO7MteAJCeyaXA513s5nrkyhi7/W0/mtSXekuyNPvPuuXn3tVbYnl9FNIKNSOExbiijvyH+jAXeuB3SKpJwqirn6KYgB1tD4EdW4Q7JsDNjgcI4Wxnor0403HrtQBY4bv8OICttaWQAdzhgpxmWcNNT3DSEsqG4o59WZzMGmCDU+8/XqLIoIeJSVMW69FWyeCeoiAkFNhUc2mNyOmZmZkr/skDFwup+Rb8jb3m6XBcxGlvP6XYA5VqL+KbqF2e8eTKGHInQ9zmeI1NVj/oS6eiPsCxGUL6cVoH9ahNp+iDOpV8AZP1BA+0oDW9FNSrTZ7TK/f7jNmNIxcb1tW+i6FSomOEp5+xk9dnYD/Wg52uBYNEreK3VRQlZy62vrigjGUKi7gnDn2/5sWDi04HNcROB0kwae9/E2lVP02/3TuBt0XdQwyZ5ylmgCEtHJtW7hAl+AxLJkmfJuhCcljzljc7zdOwke/zZodoPjXW/KCfkGGOsJiHAfdU00Pc7nsp4TDA6jhqSQIpwXjqDDrF9slNnwOv7WW2WX9jvf+Y6+/KUvl3/B9Mbrr2sJg826bP++/fJX/Z/CKPvwUx/Whz/8Ydnvb5fdf//9uufee7pPY9RV0X+mMxTMB41cv+syLaZP1O24crwlKVKWyNsaSHM+p7tt5nVEaPuVHCSf0F1BmZgk2nXW4hJnNxGRJv7WLuEei9vRaExxYggTLdBo+xWOcNoUtideyx9SRGyBYmc4ERERMk0R4ZB8ebzZOHWTHN4OLblG7KSJ/B6WY+h2eZ+eeA4ZYmj7EyZr7ETZsK3M/yrLc2TOmWJJkQREMVhcV1XV8q8vRxjNa2urspGSUpCHfCHJoOkV5UjaRpBlv2Z3rK56Sim7G8kUqsCXCffqvnq9GVWpVkTSGjonl/w1eXrFUIvIOn3qjH73d35f/9V/9V/r//h/+D/p//J//q/11a98Q0vLGFIYpW8df6t8lsW/nDV9lmzL6TpH7pYft3OTnbYBBpag1bJW5BsGOt3v3Fm2amiam51RC87Vy8uyEWe58tiY40i4ZaJweAieIXy03/PFDDuFyfwAeRQQzyugG7jYl5lu3Jl8pe1loLMQs8bxWIsQO4fjWjJNoTSI8M3cEYLJDUVCQQdIIRk8CQHG7Ub61xniqjCkIkLhxkbIAmEjx2GvCCKCTnYpMt/ETbEr5SgeEaU0aodmEVFCN/ZwySncWIkuV0TIQhrh0ir0tDDZoMll3pc2szNpBWWB8grRwmZDzF979veDpj99Xr58GaFek/mXUlK/30Pge/IvXLwqtZLso1xySso5aXpmn6BhChGh6RX0TTgAXXYMEaEIgxS6cpluc67wkPxb/sJRh67k/SD5aAp9g8zSZtPt9tn94YI5vRtuloJrlXffdJBTYnyOtLaxVo5FrMyvqgWGcCvI6/Hp9JiidmAXNOgPy0Yif8StjdddKG8w2LXpBjNfnTeSV3AAABAASURBVI3iprtFCbduMBBIvMGZHUcWe28KSpmYFIEfkUIRIXHrDl8RoYhQTpmxXjHJVSqTJBOi+y4keWLxTsaInQZP8iMmo4ggX3Ulf10TrkvYk5O/Cu+jS//LJb9T9q1nvqWvfOUr+vrXv66XXnxJp06d0iq79+7zhx58SJ/57Gf0uc9/Xp/+9E/oiSeelH+ZeejwoWKQWTf10FMpJ6hROe4yTUN22rxzNsIIaLAsrPc99grf6YupG0ErDJR2Oo6CPxnMbMB5xRVBCoB3xx1BvPOjqyIso2LMg62U7bIGzhTwXrmhJYIylKWEjIapTHtdQeJ22CvP9jjnFbi3QLE9ufjLRI6vpJTHlPZWEZMI0qe35xT7EWtnLEbmmDHa0I7McbHH/OnTZ5xFmfnXxsr62oa+/rWv68/+7M8xtjaVIsuYI/wUOBqlnNlharR8eUX+ZWdKSRETvoCbW1H+VAyPnIwj1FC3uJwm0g32t/hTTtSV4Kzkx4AdtpI/UpHHwcZQGQOu35/ThQuX2F07o/vufVCf+fTn9OjDj3E8vgBNY11euawBO2A5ZyXG2zw7bouLixz3jmQ7wmOiwihNOSuC2kOlvoiQyzQsOr1plFOiPDqSsMcBwRIWVwIvDu1pwDtUDe8WD3D0atlOaYJPivKH205AN3CRdysX/iAARp6TGzqVYJYnd3ekO61h0EySb9mJSGqQlIhQooEtfk0uohT8uR4rjZYe7rHl6NVYjYIJ8g8YxI6PCM2wo5RShhG0YILj5p3WclDg5sveXokUCQWY1fGhlds8hSHWucE/Z17BkrdB5p+inzlzuryA63cQ1tbWNGAb2PwQlwVv38I+Le5fLL96Mn8cN7axh9IL8rhPI+wjcJ3bOK8H1yn645R0x2i5HQm7Y0T8EBB5bFoxeeW5bvlipbiz2o4TKSX1mMT7HJUzTLssJG35u5jybMsYj6L4ErLn8a0PwEVzil6we4VcQuFQedhzSxDouWlB+yN4GrbFT9Nvy4Xclk4xoCiLEeI+NhhvZoLu+5MF6NK67pXFnfNav5w6fUr+35cvvvSivEtmY8xG2bPfelb+ZtnFixeKzvJC8KGHH9LHPvpRffpTn9bHP/7xslv2xJNPlh0zf8fswCITF7rcC0n/eMkykNHdXjBaD5oWQ0RoygJIh+SWCTsU0YHepwvsW5ipqtRH5cSZiikQ3HXHVvhKnohJrKO20n8Unpi0Y2fdLeMx51xkoUU2epN+d59scpw5YsdtnZ0s+xuMKcuIx/tbHFl/DaNtY8P/HzTtwJ0y83AKuW9HzUh1ry7gehrq8GdNOipCafJn20Jco9FQTbEtrjDMs3ILnRFJCpHOUaP9BCw3fXbdLl1cwrhvlVMth++//0Fk8BP6xCc+rZ/+6S/oySc+rEPlP0rMy7tffrfRsi4uL1bmZueR37EyYyBVSaY156QIKjQw+ltoH7GAybSvR5ta6BxiNNqohYGy/OZSRopEWYUigpKS596IKHhDvmgfYe6Sx666BEXEFjjnjUDanckDyUbDGIJtfeaUd2e58TC0OnNKSS1CYH/EVVU6Gou4gZGj4nejXSZj/TrCBps7NyLUQwEkhMRMLRxyhpuFCV1xM+UmZW6mSMk7LYdrmkesaMtO2fKyLl26VP7BrA2z7eCJc4yQ5Jw0w1bswYOHdPSuu3T4yGEdOHBABw8Chw5tfbAw50pVVSvjppSoNoqwF57Ds4zgRbxXayGwMHTqgqbc0/DULZF7PK6F3/FT2KPYj0XUlD67OwmKCPlvZ+weodgj7n2JupWKpn1n92qibKx5fDmlHIlyLEKjZXFo/YAHll0cVXVdjDaVDB0tV572ddB4vKP4UkJ/uKB+hJdJum71e2eI0sauYOAYcLj35iMJ17y3l40gVG4e1yxxawkdxo6+lJMqVvxTSOgGT0T+NIZfe/EHY59/7nv69re/XeCF558vxtqli5fkvAcPHtRDGGU+tvQL/09/9Gk9xRHm448/roceekj33HMPOumI5ufnip7qs4tv3R0RikAHMfk26DHjMoirIW7AwnSDY3fv8Fm3e64haedN+Z0Ru0JdE3dF7go6zwRiV1IJ7hlZUt7zMUHbjRHkvBQg0uPFO21TKPF34mFadwHVXYW5ZOFh9uGUdLvOmxiLHsf2e3g2PJqxQ6F+fwZjo6fMHBKRlJCV/WwC3HPPveUHCd5ZMs6CcPKwLCln9ZijZuZmmY9mim7IxEW4Vk2uVsFfIq6qK3yhMQZig2yYdRFR8tnfQFOEw+Rhw8Hz4Ii8IzYgJOiCvrm5BT3y0CNSEI6K+fCIXnj++/rjP/oTrVxehaSMndBHLudxe3JbFMGc2MhXZkyYxirXjI+a/JWjFdueLjOmztEIm4SyLXI7Zu52lpSTanAkeOQ2pRSlDsu+uPzfEEbYTw0NaglHhLVoAeEnCr9TDF2tjntvCDignVekpE0Utis0AbUZTCURQV0hHtp+EUNU7IStDCEhuT0Gshvn6JwTeRPeFpd0fA3MGLKLZkOxT97Z2VmJJIdtdIzpONH4INKr+wSNbQmTrb1JAIe4aozBwBXl7VwTSHd9NRNVjVFkehoErSsXsoFrCOOFJiETHgQjhGw4GJUjJh8TLLNjdvHiRZ07d152HeeJMuVcBMvHlgcOHNABlKS3bb2C9btm8/MLcpt95m8Bq+ue7Lr+tvC2p0Ib9EWEBB1W0A2Cn3JShOMk2bHfUAJ0jQDa1xrwX32T4IomYJ639FVLgdZxTi6FQhGGNA1NwlHCkt0p6MfsmtJl16R17ogB576Wae+idPVlBlwPri5x7RhXEtSWFGHAD08F4JPCd9iRyjMku8iArntN6AsEcwItfejus5wYLCfuT/sbZLth69+ryMFgowhIggZXMR6O2d3dlMeBLF/UH64fsLsdWpSdiEelqgBtaglfAWO8WaAtsQ20zT+Nn6Kchu06X4Fp4nbXfHTY7hQcpumUGbCyrhhbVt5t2xJDnSXZ7hQcYb/da4B5CPoRPDSe7bkihRI6regR8kWEIgARH4kJJcvpDXrQutCT3Qi/KUyUzTnIk9ALzpuIbjQcbOry0iWd5pjS75C98Pxz+u63n9Xz3/uuHL5w/hxHOAPtY3f+2N1365GHH9YTjz+hj2CQPfnUk3rssceKUXbs7mM6fOiwFg8sFj1lXZRzhrKQZcW0jOlrt8m0WGeLK0WSacZb8kbQHgMRjrcMTSHlrIhJul0F6r7dASJOyM8UzG26gzw0l0DxizJTIA6MlOqepTyhzlW5XKYh/xTaMj5Iig5KdXhBRS7qsd+FoDEzfzjeZe2SRJ6pz6EOtlFU0m8k3FDHdjBvGW7aDWSbtL9VhIlW2fQICDdIUf7s5sgT4yUjGyPiVfonUpJ3xvzqzQYys7G5WdJGzF9OE5cN7BHyVjH/ue+zkupUgUDaHA9V93vyXGUODW07sEO/trGuXFUK8LfqrgBzhcGVUqju9VT1atIDvpAeQfsara2vl1d7RB7XKeKruk+7Wm2wE/jO2+/qu89+W28ff4f80tOf+ITue/ABrZM2xvjcWN/UYDCWTwcjUmdE9noaQX/5/AbzsGV0fd26TcVwbGFsC88KQIrUbTCtra7JfBjAF4/bIbogkd6Hbrc1aJjHoz8R4y801OiJlLP8A5k+u9ctLQOtRBucr2n9vqMlBl1MmsoFEoUiOjD+LZjERTgtlTyplJk8XNQvBVpYenSCB539Qfp2ILjj3p5m/45EhSKibGNKUTrRHaZtV9u2Kg1isqgwED2QKVVyuNFTmhyRwDVNc/hmIVyA+hKdUvwOXwNMl+u3YrKybKHP9WcEwUrH4DTTN9jY1Prqenm5dokV6sryitzhG2wze8fM+XoIzvzcnBYWFuR/f+JvuCwudopwhlWK03t0eoWgZzre+N0Hgm/uB8guA7RBwMYoyQZ6nDelTA6EzB3YSUjhZwZHRKglv7iCXAa8W7fbZ9iSn20pFsrd4LwGZ5u69gvc2nZF8ftpKIEPwOMKreZtaR9RQdsMOxtQmE3UtVySbvoOif7iIQm/1D3xhn0hLh7u4ykQc93bWsUTUeng1lgUCRwUsuIaYZimlBQRsixZZiz3kcjA3WLckVRGS6JcnSvNzswWmQpixRUKnjvvxjLXSpbfcHqhlzzEFVLw3to9RbCXa4yOt2uwfwoOXwuChCng3XZ7hW/+tAy+Ig8lbYpzu1sSrvkwdic25qf5UcAxKr7CJzOakOuyPhyxonf/jIYj9GcjT4DuI08MNWPbaSsrl3XmzBm98/bb5WX/73//BT3PTtnLL72kd999hx2HZWX68hALwfvvv0+PPPKwHn30kQKPPPSw7jl2TEcPH9Hhg4d0kAWjF8uuQ1ymwbS43Q26pgB6x/Ge4EuY9pC13IHQOH9KSYGshKLEu3zx+BEhp6ectAXk1/arK7Y9plNDBZ8TgSJP212yt9sAr5x/r3zEd1k7yvxsvdIW1WxDSTaV4o4Htt8R6Fu1/AnDwdi61O35HVsA2dHNQMFaSoK0q8PPawGZtu6WfooIlT+IiSlAb0pZIq1hbI7pR7ubGCObGGl1v699+/fLsuWaPWcZKE77Gnnn3fkIqKK/EpnqXl+5V2t59bI22TGd5ZidiUfrK6uuphhlLp9yluUqM695ble5WvKEeACS8LYyLzFmoDFTxmHhryobdgnUjc6fPa8Xv/+SvvqVr+rXf/3/o3/+z/+5fvM3/438b8Xm5udLnjXm3LW1DWgaaIDxOOK41jK7hpG2Am0DdnhtfLn9Y/jFTc2acD0UyG5Gz42HI9XQPMAY9FibxQizXdSyoPUvYy3rPebrXq+SDdGKvGP0qV8t8IaMcRtpQwUe987fBr0Y1GVwYqnZj1DgBA9u/H4K9wrYl7T9gkNGPGS3KyKpwniK6ArqZi6XMUzKNAiI32OICBgA8yNPUiYO9doidoMiQlWV5Q4zAyICpg/VgoOmynnsTkrehtNh6Z57o7ESTQhnRKiB6WNWHTbcNuGPv7uyxArWL+IuLS2xMljrVgagSjnThkru3Bkmt3kEyQLbR6BnMMx8tj7DLqI7O6dc2sSDXqQwd2mjB7j9004NApM7ECgHLYQpcqGtlIFHptNgWuu6UkSAGgZPyl7LMR9c5XVhSsu1kPwHGJ/cJjPbYP+PEEJx27W7nyNC/tyClZDlJhG2GxGyvFt2HK5RRtYHCJBSTtRO/dzGYRmza5EornZeDROC43POJaHgKb4PxsPtj67Fd57gkGA1D248DYPOBpDBSiAiip70Ai7Bd/PaPzo6z+68P0/wxhuv6+VXXtYPfvCS3nzrTXbtz6F/VpmsRpqbndPRo0d07J5jOnbsHnWu/QC7ZXcdvUs+6lyYZ+cefWQd6z6KSBL1uq7t4D7Uf1AXzN/VnlAQY8C5xdsa1jLj8XCLKO5YsT1bsivSBpvn1LrqacZz1NyCZjgWzanycC87Sw3G+Ay/V7jIAAAQAElEQVRGivWA4JHnqh75Z3sz2j+/TzbwPQetrKxojiPRQ4sH1atqtYz9C8iq5bn2xk/OGrO7dOnSJflfRFmmKnRLxiiSL+TOjnmYUlJVYQABlssUSSkHcVnBOFlbWy2fHrl4/oJee/kVffMrX9MbuGfefVcvPv89jm9XyuKmbYLFYjc3Wp/NMu8eOXxYnne9uzZix820W081GGCl7zS9QhFReIBPpmnM4iljl5gXFW00vrZtyDNip3qkFvugIt3tuuh29nrKKclG25i6An9ETCu4ZRdDuUXGroBXc66g16upMN8y4kJaeag0xqt5TwxuVEpOMBh9Z1CMYYgbbebkSWdVuCmSBhhIYxrd2iCh01rAJW8ZKG/hoOHXRWGBdd1Wlmtra7KRtuxfZK6uapMdNQtCRhitWC3YNswWWaUeAPbt21eU5yyGmdPc0W5LRKhnYU3mbRRjqyhIaNKUJdelSmQjI3hcLuUEf1uZ1imYT+ZXVdWKCJpJa7n1Hldbcl77+R7F90j+oEbB322kh/y3LeKH6HVv7KgudoRuKWBDzd8jyjmX4/aUsyxL4kopacRYxMsKGeVruaT9zmsFvMoK1StI+53nWtCizGJSLgIZZOxeK+8djQ+wGXBu+96FJ2JXxC1WYCwBb7aD+8Q7Gl78nTt3Tm+/0+2Yvfnmm8V/8tRJ+dfhm+yGWPnPYpgdOXJEd991t/wu2T333Kv77r9f9917r+6xoQYcOnSQiXRe/V5f7teGvvQE0jBB2d/SJ25SRJSW+BmRFBFb4ISWcnb/g4RbbhsKlRuVqR8n/tBz1+ymLo2xOMmRMZj6GGlS6PyFCzqLkeX5bcDRX0QwT/XkucuGSk5ZLzz3gv74D/5If/zv/0jPfP2b2mAXa54To4OLB7S4b7+8I3WAI/anOVY/8c67+p3/+XcKXsvaiVOn9bu//3t66aUflONKvx8nmNcgg4m6ZKAvIkIV877BdkDKSSlFiRM6ZYj8i4so9VOl+bqnCmNpA6Px3OlTGHWNMrTmXKuH3OecZVjgVMuvG80ybqQgrVeg7lGe+VjbLvenx6N3Hz0mvXOXUsKgnS1GakRHz76F/bRliJG4LkhXBLqT3bvDhw7pvvvuU59dS48x44oIRcS2Wq7hba/E75U7GeEWwBCfYZvBbqyJnFAiarthiKAqIMNQK/aIkP/cgFl/pTjlEnZcUpIvGz8i1gaOO6ulM824RM/YCg7cuq4Kk02X07boptMdpggYwBpJYVDIl9Oc1/6IYEIasxodk51a6GzXbYNyAyPMhpm3M6ewwZm8dxwbDEYKsPKtSkfMYYh5p2weQZhnB82C3XPnI2wZITGNUerveiAiVOJwBUQQzrQeyCkrUtLOK0owYuIK1/4ColvaYtlbGFr6rUVi3A67Q7aBG+IoQUbQQAItxfMX93tzoHCtGDB+j+tKv3Tx713+TuWgPs4T6Fb6Gpyl34nbIQeEp/HXcp0fsFwEbmIc2SA4ceJd8DYFbAQMUTQ+2idClikrKi8wbPhbiBJlM3J9jJ2b++69T04bsJAyPqhTTrnETf0j70YzthLy3dCIBnm0DG4BMum8dxamSO0abhA79DmndUQDzeaV22PXEBFyO8TlMA7cCLMFdtEi9I/jUkqy7vLxSM5ZBoftWg+az8tLyxheS/KvMY+/fVz+f5g2zuzaiL68fFnWQeZtRJRJ03rGC8DD7BAcPXpUNtDuZ0JwP/j9M08Qixxn7UMPWQcFfQxhvoscN7TP7TK4jdZjUK9EvogkUU8EMUDIf4lnByRKhHSDV0Qop6Tuuok+6Arc5jMoPwW871U9tNJ7ZOzKtDvaSRzjz7wiw563yxqmie3EQ8mCaepOon94Du26urKOGs9j3TyhMs4tJGN2xM6eOcvxObtTyL/lJCZ92GdOy0paRS6/9Kd/pt/9n/5n/bv/72/p3/zGb+i7z3xL++cWNFP39fx3v6ffx0D71je+oXOnTsk/Zvn3//739dobb6gcm2JQvf7WW/ryV7+iP//SlzjGP0vVHU0yt+D1YDDSaDDG6Arm2Vr9qiePqUBOxywi19g02dhYI32siqIVC48+HVQXt9Fsr+LotVZdZ9VsOC3sX9BwPNTyypJOnz2j115/TT4O9ZxdYaSNwGmb4gAbLHWvJ0341sKDAceg4hpxxLkfI3Sm31O/V+soiyS/PmA9cOnSBV26dLGM+Qb9Zlvh3PnzpQ6/6lRVNShDKcHBSBIQ2vYXoVRAuCJFKo+QOjcUsRMSKpvT+7YDFI8JFFemEnLjk0K6OXABSblKZXuSnlGLUBhnxqqnMiUwBp0U5IPnbB2ORZRm2Z7NOVMEmiiDrpGZIa4aJvdgrPFEhCJtAwq3IPJPif2T4SFGizukwdAyc0lWStQaUazi4XAoM9gvOfp83v4B5/lDJiELh4WWKovC7LMtPMtKYn5hXu5sK1AbaP1CS4fTeV3G/DOMqdd0t06YQAT0As7nKNPjtqacCj8cZ4hwPvt2QhA04BSD023ocEXhl9sfQfsQMgtdqZuw481Hl/sLuBEOBPxtlHJWBLxFrm6k1PuRx/1mkII/ZI1nSDxvHCwLW/LIGD/NSvTy5WXG3Ih2jhmjjD2JcdaqqiqtolzfQNH62DSnRD5rCalGAfn7Wveyi+OjuZfKe1InoCVKOVCUO7nMRP4jQq4/AqpbkqfwvvF0qwIqu7HbJRozGRJNu6FicWi9YUPLBpjjIkI2VK2HnJ5yKm33+DJ/bZCZd94JO88umQ0wf5vs1MlT8oR47uw5djHO6jK79F4Q2jBrmGwiQl7MLmBwHTiwKO+cmcfm9QMPPCD77+Y48xArd/84qRxd5QxfW/quuQJMNG6LoKpzpWQdGcQUCAVhBX0iyU3GUfAgiraFnB5JuBMIXEA3cXlnxNmn+O3/4YGJncL1a3WuLTGcMqzjxjULbmXblaPEF4RXEqbBqXsl5Yfvaxn3KTEfN2LMNzS7BZABSLnEEZ4/lL+2viZFbOkBC0i/7imnXIy5MydPa/niJa2xy750/qIunbugXmRhROiVF1/W1770ZT337Lf1xquv6SLyv7m+Lm8AtQjUSNJjjz+upaXL+pM//aLexHjzuDLuIJ1kjZm3PHf6lVuwymk149DyNMa42txc12DTPxYYq5/FztpINTI/j50xg1zbYOvhr3uVlpaXNBwNyuLnDMbaO+++ox+8/AN5ITQ/PyfbCeverUtJh48e0YGDB+RFUfa4gpiUkzy/R4QWmPf3YbRRBSmtZtg5c75LGGv+wYHLVejNMYtUj2v/qGeGDR3nSSmjG2uJNoZCUioQuB0EsVcgETJEOE6E7F6BpOmFxHHLBkBEKNNwd1hRZLq5q6CPSZlo1WB9DjCgbDwZxo27j3TSeFJNg7XPxAHzA67knImDGnAMR0O1xLsjq6pWRCBopFEwIko4IghJY08SgBWtwW0pRwAYfiPivWtgw8yGjplbgHgQynVaac7PL5RjBBtlfh+kP9MvRltFhyQ6t6upVHdnHyDmviGcpW3Q7fbWGLHmmdtq+gz2O83+Kic5fzc0bwj9DWcKxba8QSi2hT/I3k6+drTgR9C0jgo/DVBjGgx43/N2PsZXa+HG7yFi8Fi0IYH+VopcdqzrXi3LUQ/lXAOnz5zRN77+DfnfCPk4ICKQoUZ0cFm5eiwaj/P7H3F7wZM8NsinyWWZiwiKhCyPESECV6AE9CO/IkKFdkke425/jZ4hWG7rhYiQFbHf1bm8clkXzl8o742Zj54M7J47e0420ny0tHRpSStMaquAjbINJhn3Q/Y7LugRv0PmX5Ldc+yYfIz54AMP6sEHH9Q9GMKH2EXz6tzvmFVMVmZT686y9TMRg0IYD8hSRGyBFPpRXwEN5mdHxy6Cu8j3+ek6DTdWjfsFksXeAQViB5S4bVHG6iCZyh0UjOLjUTzlwQ6QCsgF9ONxTcdgzp4PGMvQViOLCfnxBofnZb8O5bApruq6jIvMWIiIsskRtLeXa82zqbJ/bl4LHC82bHxsrmLoIaM1+oRSmgFvHz3iTY0Z8m6SB2WjPpse/dlZCTyZjZtev6dIIRGeQgqHW40x3loWM9ZLVa/SmL/I0IER5jbU2Ah9YBbYx7FuH/3TZ7yU/pTkDzu/8PwLjNOzjN0VjdhpM2rbHiurq7q8vCy337rMr3jYkLOtUQBbJcEnG3V+Zy4iNDM7o5m5WZke03Hs2N16+qMfxVaYU855Aolmhnys3Oc4NqWsiAQ1tInxy43/9u4kiDE0xsnW13Siz6mSBbYoi5utA1z+mWtnJLBqz66mVcYIrGo3AoRMJtN0K/fSQbQowfiKznS9EaERVmtDvOmq6BCnO21Eh5rJUzCjLXTGFRHKKcuXwyOs8yFbnBsb68XCdlyuMrtl8/JRgi1oG2izCJM7pgezK4Qu0xERTDiuHzpcp2kx3vcFqCsC5u2FnAEGGVspo2KwjToBokyDUZsilXbbb0PVvHIb3F7DVuE75dlBKgTuCN+pSn7YeGhHqXLqlsANPu4kA1z/FFx9yzBt7blB6PIiGkoptsBy4F8VegxZPuq6p8x4s2z7nY0xY2V9bV1vHX9LJ9kZmmfXx/ks9xFRFi8pJ/lfCfl7XD7WO3ni5BWjTN3leiyPgiWWR/uDwBZEl+9H/oRNDQs6L+K8mLvMzuPllWX5g9X+HpnpW1ld0elTpzHIzsvfSzx3/lxxV9iJ9K6ay46ZXFLOnBDMaJFdsrvvvlv33HevvENmY+yB+x/QPcfukY21u++6S/6o7CwTmPVMKyYoxrP7wJPmGF0zJuw+IskkfHCAfo3gYYpxIyZ+h993oDMLwybujVY9oXFSajuGHX7Et4QjjBjgliMlniFHh340l8ebibMsFf8uMpp2XOjLjN2WDZQGeW2ZUNzmw4eP6IknntDi4v6yy5TIkxOGXSMMkMTYbrWxsakAp6ft4fqm1jgi9W7bBXaNT77zrtYur6iOpMHKmrz75l+KJkq4jGnqcUp1/J13ZLleYFNkP0f4ln1Qbrtb2Yhq0EEjjKYKewGUWCWNNoebGo4H0LGuKgf5MrtsWTPorn3g7pGx36uF3VjmeL9i8IOXXy5Hr6bdOqiqMvWPdO78WeC8FvYtsDs9Lt8ePI6+O3Hi3WLcDVwXhuHa+qrOXzivjcEGeBv4c0BHGLt96vO/UfvkJz+hqq7kBdkQel1Hxm6ICBa4tBo+y5eZYPc2wP1kSFs46LyG1o5gFl5lGhdBxfSQM+4EiEE6/CxLCQiyP5gY7G6yorQSFHkSHe8JoZkYFDbGiHaSciRRhTbWN3Tm7Fnc9cLsTbYqvSNnBTaGnuFwVCx80zpGkdk4G2K1D5yvwECOM42u12mbMN11ukzOWTXW/NzcvLyLZiu51+tpBsab+RX+lDOd0moEfrchoDvMA7vJfABTGPzAvcZ9rdRrxW+hMSMmAbejAB3hibKh4/0rG7slnnw2yEbEm78EoPxaAQAAEABJREFU4WOyI1GR+WYeu51uh3y9DxCuDLwe+K4PLzEhHrqTV4Dw/QGBeW9okAO3KSGj8mXG292CwLcbiNrCaP+tgiubwhSHw1JEFFCoXBGhCAPBMJCPMVu8PCJikp5QIkK+RyilVfxIOVkpIStOv7Nx8cJFxtlIfldqAaW6zpGGxysY5LE0ZJFUFnGUs4x977nn9CLHojbaNgabZhfoAgXbliMHy57BK9VgDJF4Q3dEyGM2p6wp/6cyZlrkCxpcYYknHBElr8uYZrsRUfRM0RmDYXk5+DLHkTbELl64UAywM2dOl/fJbMSePn1a7777LnBC754AOEbxj4s8xiJC3hHw8ccxdsZsiD388MPle2U2Xh955BH5nbIjR45qcf+ivDM5y8rfvE2U9diVyWFMJ7crJ/kaYyyatwa3paVRUyjEE77iusR2AOH24C5/uMJt0IW3ZwoJ2goIv7ortvm7mNt7xnsWd45t4L4tNEziLHQlvBciZ57CXunXigs4O4Vr5SF+yh+70DCV4xbdCwK5X8PxzorrewuIK7fLGkrgFh4hUMY1QVwtcmUZMrTQZhmigLrPSBAiPTOfJcA0G1pGasPOFaNVkVrmxkq9XoW4NYoAKXcky2nSeNQoIbcZIyqnsVIMdZkjQR+Lev5usR1QO0LBaMCCb8R489htqXfEAiTlJB/p+8PLoJXzj9AnEUmuK5Punb5EvTNVrTnm5qDs8tKSRJzn9+nrSh7fFeVsIPZzVuJPRpKyGoho1OrYPfeU+mxQVRhRUoONMFDKgVG6IKpTRVtmZvuqe5SDZ/2ZnhIEdJDQhQN5Ees2pJzlz3DlXJVj3QHta5HLhnanlBXQYGOtIt2LrkidvhW0tNg+OOTRFshXS2rbyvgNhCZ+WjApQ2qJc381GNkpAm64MNBQuFPKrdxQEwJOmtpuQefrYuVYyng3LSXjabXM2fEbr70mM7pFGVUBQ6nDRwpnOEv29uMYI8y5CyNBZeX50ovf59x5WeUYgbN0TyAbGxsaM3F6Z6yFMRFRwl6BQq5SBneBpAzTMv6MQBpvv+5phk63gdbDIOvVddkdcDkzp6psjbcacOQ6oo6GDpty0+leMY+h024Lt1NOpT7noZ9UwMh2AzRGhCJ2AhE7chqn63EkLJBCHU67IhW+NiIOGMHHEUJPrFOIEYqilY22gC4LR11XJd44RwwE88LvA9LbJf59eUBrmHCQQ27x0eziEnVHbuMvOEO6827sgbOLG7JIaJEJy1NEkuA8j113EL4ekHzDt6VgO+xdsONByH/OYZmYxiXITAS4FSlkGfCKtdfrT2Q/tLkxYFE07MYRcj9GVlqUQ0QIpKoZJ975scz5natNFJPly7JmubLiNO6W/OWfRa+t6RJK1ceijk+MvwQhDTg9ZqzEVC7wF7d7BJVFlGeJcDtaCxEhl7fic3n7U9Aw53WbJvgjQqBAvFu5rrHbAowYswOMR9Pj48jL7Jj5l5cXLk4NtDPyPyn3sa+NtQsYqZcx4rxbVqMTFhcX5dX/vffcq5Sz3P82xh5+5GH5Zf+jGGTzc/Pws3b1GrFwtFHnRab50yIzhjF6xTRZbNwsp2lymcaccgmNodf0t2SyO4UWfUfjJLsGRIMWlzo710+jsHsNgEcRSTEBEZa25cUbESVGk4ugCigmMbfmxPbyIIwg5roAnUpSG1SYKG2wfzeQvPtmkt4ddc2w0YG9BQQ9kiMMuuoK0rZDsvzl7uTJfdjS12NkzjIa4ZzqSuDX5HKsYRK8JScoZZTXBNJbyw/02DVAiARfpmXM1rIxkRIi1cp/oj0NRoDn74WFOfVnmCN7pDcDdp5GiF+rjJwmoAVBzrU8RqrcKmmgYMdrPBhRTcjjleqUJPWqSkxOWufo0ePC9BvHpz/9af3qr/4qJ1sLJI9Vka/Xq5VSUs38tc68v8JRZY6kDOG2I777ne9IUJtSFJ1VQUtNuUR6bqU6JQ3Y8GkZI57Dx+Ttcwz7kY98VB/+8Ed08MAhzc/PFej3e5rFQLvnnrt097Gj2BtL8GJM3IxsuB06fFCLBxcVOSnloP2NAuIjAvp6qmrKc+LQ6/cx5IakJeJrDN2+6l5P/d6M+izSIpISIC5IxPAbUU+rxjSOcSdABYqgAudrW5U2oDfHzPcN871ly31JimiWbyVKSJRpCDqxoYAZGTDClWnPa3sK6AiaGQ2d//rrr7HqflF+2dYVjvy+GviN5o3XX2fl+o7cSYYGZTWabCWW+iB6dm62WMY9mGt6IqJ0VO2JhI6Y9bElhpjd7dBjUspWsICFJ6Usl6dZutkL2byxIpN23Vjm6+TaA49pgLOQv/3Z4YDddP6YQdXIfSV45H6zm+g3+12qyx1Ed9CF7+zT9RQ+Q6kU+mBe5uh2ELLjwZrUMshaFKHeq20urtu9jMRwbTxevY0YN1CojPESEYwPRi9jJ6AxUiAbjWwgWFnacFnhuMJG1YXz5+X3rS6jFF1DomxG+VlellloDQeDooDGE2UxOzsny5NlzK53qOdRWBEB/iEKb1kjJixqL0qpYowGiDNj0LThLfdWi5wIUFyQKl8tctNCe8dnQvB7SvsAespOO+1t0Uumy23yYs4rX++wb7Cos7Hl7yHagPTR5Tsc0bzD8Yt10Nlz51hELkPfkLZV8rtjjz76qJ566il94pOf1Kd/4tNllwyyZJ3z9Eee1lNPPknco6zE98kLTe/am9YfOmwx7lo1m+rbhWvhvrl4U7GjBBEx7eQdCdcI7NnW2JXZYcOuaAdtLSBL2gFOuBqmVU1d5yj6FtTv5V5pEpkR5HBESBGh7k8/9Ku0ww+PowlMiZi2Z8oXRhgcKpknWTp/w9w9ZC722LMe8Bh23pSzPK43OBIdY0iIVhoXWkY5JXvlcWkssEBoTNWUyQRaxnJOSX2/B96rlXPSm2++Wf7Tj18N2M9OtPNEhKxjIEznOGl79lvP6It/8if6wz/4A331a1/R6saaKgw677i16JtEGw1ZUqKBNuJy8nwvjdBd/s7aZXTcmF1B67YNdIR1zOwshhm0UJ0MCfJTaOIPjK4aHQCdlVvRYFjOl3ozdJsXI3DXdY98/VKPuFqBwC40uQ7bKZn2d4ZblzbJUuZr86qDEaWklLNy6iBRT5WzbJBm3JSSIpJkYkPlSg6USieR3mEz85y5ZaJqIaTkvO6jZbtxBKpUcvmn5v1icI3LrzrWOQvGDNexe+7WoYMH6eRWLbi9BWrXeefm5oiX3GD/8iIi1MNqHbLCt+EXcNY0RYRSTko0Jqdc3OLPSTnnAimlLj6SNGmofG33Wzoc9+MAbWn6npSQtCu+a4SFZ8TuiPmV4EkzGRxue8Pk1k77jeyxgwm70N1GMCKulLbXcCXmA+czr5FMJIMn/IsUxc9D7xMLde3L1FydGog0ZKmjp0FwWnllacNmjRWqDYx1dr1sxCwvX9KlS5fkd7Js6ESE+qwODzAGjx45guLpMT43y1Hh8eNvsyu+rESeBqXoz0fc/8D9srLbQFlf4AjR72osLh5g7FIn8uZ3uUzHYXCdu3C+sGllbRVDbmlLoWl6IRsRQfYgpoMoIZ7E55Rl2SWqKLYRRpppXud45TLK1//OzTtj72KM+TMYb7/9to4DPrr0Dv3G5qaL0qZah48clt8xue++++TdMcNDDz4ov+B/8MBBzZRVcMi6xUahcT/77Lf17W9/u3xQeI2j4A2UvOs2H73LDtF37I6IO4brxwKRm7NXm4iP4PHDItJG2xRusE6PshuFKcqIrk0RE5eEiFBE2Af8uN7bWmo+cUKGApHnZuuQTRZIZSHEnGsbgAYpV5k5uVd0xIh5ReUKF5HHLMqAsT4sYz/lTJEo8R7LIalm19r5PKd7LJ14990yNr1wajASl9kBH1Kv9ZI3ayrqW1tZ0QY6rAaf86xvbhT7wmM1E5fAm4Gp26sq1UEMO1f+LMgQ+s+fvyDjtu1A1nJbn1g/LrOj7lO7xcX9Go2H4B5IEDtgZ36Tuqz1rX/G7Vi5zvKmk/nicv4xwzPPfEteCGIrylfH1RZWtLJBl6Fxhk2lSAm0ATiX5LbVPXYpC/Qk5GXMSc6QXXqfXLh91mPr6J5N9Jl1kE8kz545q7eOH9cPXnlZSeVylZInejfQnRUB2V20gjxTwFs6q/QQ6S2K28dHQ5jkCn38cO78ucIEM8e4bHitsT3a0uERKEoItLExdphGGecGitln3H6ReYadNO+SlfwpigXfZwdtjt23GRjRx5ALqDKtptlgA8VgXCRpC7TzYh5WRGyLtH87bEt6n7ymczfQ29tqM+9hLjHTfBCtwnPi7Bkj7O7oMjDgkWhCROAEE9645CJQXEQJ9B2+EvEXjx0cMGcMMIkbbiEkDWDeOiMxdm4Yul64/rMgo9Iul0TXAYTsoaPd7+7nloWNwbLuMWOw8ljDMPJR3iUMsiXAfh8BegwGY6rf75UdIo+pY8eOyUd892LA+BMRNlj8jlVOifZKKZL8zkl594pdNed9/EOP69vPfkf//vf/QMdRFt///ot64/U3dPLkybLr5PF59PBRmUf2+zMgVnI29vwemFfKDbTn1KkYj1HTbsVk+svuGErJnw7xO2Xl/TEbY2+/I5f3Dpnrsi6xARURHF3MavHAotyehx56aOt/Xz72oQ+VSeDo0bvK7vwsu/B99IVd12tjdoDO8XjxuGnpW1hM29vC8z5G7JGjR/TA/ffLNLpNDXptO/3y1ZYesW8nhBT8+Va5gifAjafcMUl03cUfJfrWH9DiOXc33DrC2y9pfkXcbsNun45bw/DedBexKY8rNWzXDe5bS4hly/1yJdePgw9KoZ1nmefxQtSVNpt265iGXbSGedljIJDZnGt5F34DY8Z5Ggq2jGvRzzmnYoTYLy7rEZLLuEqMe8/fNtQ8pmyIpJT1V3/u5/S3/tbfUsv4+spXvqo/+IM/1Je+/BW98sqr5dMhMxwrzjB2K8r78xnWLWNosl6zzuhhDIXpY62aGAPCSMsKOT8NU8ti03SvrKyip9aUnR9c1o2XOWkwnoo4x1tXJdJso7hNtl1sIJlHTre+sP4xX7yhRJPLCUX5nBG6StRrfjS0xTTan3MqdTp/TkkRUGOA1pQyujagsSn6dnN9U9bbFzAuT544qeNvHdcrL79cfuHqxeM3vvkNPf/8c/InSQbsfvr92aRt1+bmgDY3pUJHU0+pwAI4BQtikDiFhLFggyxXmbJYpCkVxepJoez+EHYZM/vihYus6Ddkhtna7HGEYqb4fbcGA2SeXTZ3lnEnytFamVktlfu4wvU4vIGiH7ECd7wsIdDT4hoaOtPuFEjacY8pl+mwCBjXOimoxnCFFUF0REzi76wLatEcyC6Vl6AfkG+nQMuAWEW4bNH7mGeJHQaIUcDr6YQzZFVig3hcBFQyL51mGDA5efBAecHnAdNur6DE/sXDHOhkCDULf670iH0G57gNCLnbgCh9F8d1Vj4AABAASURBVIE7AVI0vSKIl6GLsQyPkVP3m8eHj0HXVtdQQKvFoHAuj4+UsqwYFg8ckHeODB7UNlQ8VqyIkmWGrXwbSsbnd0Tt9/hMKWmGI4IBq7y3UBbf/vZ39Kd/8qf6Mgr0+ede0Fe/+jVZOR1gV2p+fkE+Vl1f26DOBS0QfvSRR8uOXcpJI+TQ/8/S74rZfe21V+W6Us6a1rt0aUnWAVZQfp/19KlT8u6WlWgCx9z8nA4ePKC77r6rGGAPP/ywbJh5p8z/UunQwUMq3yFj0ea2WaaNe0zd5hksVKJNOWfZ36Doc8rom6rEi8tlGsZX6feQnMf1R4Rm0T8RgR5r5DzGlTK4JuVc1iAPYOKmN2hEMdndiiMitsdEl2J6t0d3sbf+NNop3DqW2y9pvpiP5neEKbp9nD88DKZ3L7iaArfTEBGKiC5DcaPT6aiNSaymbpfp9p7GtRtuDqNLSz6Os04ZMzYiQhFJoYRI2x9lPM8wvtxGcVWMHxK7sUzeIRszY3RTzoGdkLR//z7tW1hQylmgU3e1CjwpZ81wDNlng8WvZTz33PP68z/7kv7kj/9Uv/t7v6//53//P+i3fut/0r/4v/0L/Zf/+/9S/81/8y/0Nnpo39w8x6qVZjDcZqHFhpXHqXejNtc3FBMjLbPFFbSjGYxUUaN/vdqgy1psgEzdrndhoaPPevLQoYNagNZ1dtC7cWgqW9Xs0EWEIkI5JdV1T9ajPeieh5YZFoDOY574dYwlf/waXSYFfS6N0D/GFxGqqloRUWwg60r/N4jBxlDrbEidPnmqLHpfevElfe+739MzzzxTFsWvvPKKzpw6I78Lu7i4qIcefEgf//jH9RM/8RP63Oc+p0996lP68FNPyfowiasFfJugMZVXNMDKynFTCDwGnF13KIhJEOkBa+LNqKquIB42kugV9RADY0xHR4RSyooIGttqiOXo9BYrNadU4sfQYBCXJysr44goaUSVcnYNU9rtvxFodynbq8vE1VF3OMY0mNfbwYMCm8FOsbr9C7wvf/nL+p3f+R1957vfkXlQYeCaH14tXLh4ET40hTKXMy43zfksVJFCFiLzNRQl31889ubAlgzBSPOxQRbNy71zv3es+9e5ovA97JXxOd74DY6w6z4aYmDbiNpkjKxwHLDG4PaW+JCx4cJ1r8ZImivKxorHBpnB/j4G19Z4paoIHpIiOldcbp/lAIGRDRG7EYw/0sjI8cO6XN8mK763j7+jL37xz/SNb34TZbxfTz/9UdlY8pf1f/In/xdFafhDsOaRy4wwBg9wxGrD6+VXX0EBPau32ZFzO7zguMhR6vnz57W6uqKUk/xTen/y4uGHHi6fBnnkkUfkX1x658/HJAcOHNAsO+wJXdCgeK0HRhz9mz+mPZDriK5tO/npxuwEp6vLujNhV8j9YHCddl1vUNATxTSr4w3T8M26MSmwhcOdMokL6jJMgtd2kE/3XQELlGESV9q6LVzyTNLe03/tGm8oxbQb3Db3z/ZCjtse/vH1B6TtBURvu7v2XOk8hyNCEUGuK/EOEXFH7oLrCuoOJ+ESL6m45dElqdAy8U8c90ti7FjG7Y8I+U88O+BZcBIbCfWEfiDsMWfDZcjc7bG4wU6b3TFj0q80FUOKzRaHG/Sm6wjKR4R8jdAPDePYn8ZZX1/Tb/+7f6c/+qM/lt+n9WsW3tWq654usJnz1ptvlg/dzmAoTcGbPi5vXThkQ6nFQAvqyci232MrAH7vtgVuptI6ZyVo8Aley+JsTBnvotvg8e68dVNpA3aGcTfgypShqGzDrHEc6502uw5bd3kTpMIYG1FmZeWy/G5wAx2O8y7gDDprBuPykUcfKUbva6+9pu985zt6HiP1ZXbNXn/tdfmX6G7DIkexjzzysD6BUfaTn/+8fuo/+in95E/+ZHmn1r84v+eeY7IeXNy/qJRy0dk+xRxgLCcTaSjs5TGiIzLEp5QY56gBOs3p7w2hjY1NDUGaMfi8Em5gYIh4LNqLdIiPPswsd7TxmWkmworf/qDOiNAI4TAd8FEDJi2nQYyLdLCLptYZDV3qNZ8RpkZQFPpxuEy3wbRMyYfjhY8bnKUXIec829a+J+gBE7pQyhamN8oPOE7I/2ZowCAqvKZ9HkA+n48IDTEEaCydnpQI2++6/gJ2csDSEMETiMAleZeIEXNzt/sxIjreI9ceT8ZsWd6gT/2KgBWCB77fWfCLsu7firHT7/fkwT+DErDx0kOB5SorAiWKkhijgDoYy/1tY8z16XqXK1d5SODR1CtfbVnNzs/NqkX5jpCzWZSPX0/wCm+AHH3/xRf19a99TTa+vI1vmfOOmMA1wyraeT/2sY/r53/+5/X5z39O/ubYUY4ZH+To0rtkPo696667yw6Z29gpU6imPTbG3Ha3BfFWpJD5lXLqXPgXEZr+6Q5eoGVItWrQVd75Nw32O95K0uMzIrZqjLDfsBV1U55wK8DRuqGUjAgRpfe8UBDcmoKLFz8Fi6zyKOFbdGECmG7tjkl/3VrpD36piBC3u4TG0AE87/gdU4wT/Fth4ouf+IlbHKK335btnL2JkmUDIzGmTHRE4Ewh4TegZwKJAGWijMHyWqOXPCb7jPe6V8u6zHrARsiAU68G3ZFSVk4et1ktY8pHoi5z1113lV0j0+S5fXZ2TtYDLePfvx79/E9+XoePHKb+EA+VC69dnxr50yGb6CWQykZaJsEQCH0XbpWoL2Gg2dhznSP0luvyPLiJsWf/APvEG0QU727aaE+C5pyTUs5UHxpQl8f+DHpwH7t0OWV07RjesWvYn+GkcKAf/OAHZYHq48s/++IX9S12zPwvKz/xiU/Km1YfeuxD+tjHPqaPffRjevpjH9VHP/pRPfHUE7JOtOF4gJOLuu4VPlqf55RMilyvdZB5nqHH/ZXR//Yn+ouecT64Q+MbLMgaSzKnXAq2MMCp1wTKGLGRlM7DwLJVnKkowYCWgrZg7bdifuftd8rP6ikmd4SZOISJJjBlmEX+MVb5GKPNeP0jiMY0QKhxXQH7yDy5d4YmkaJN26Fkging0jS+xGlyOb+9dt8PMG5gV50BLS0MaRE4HG1ggG3Ax7PsTPQRjrvvPqa618PoSrKgO7+Pm2Z6ffloKzOowKqIKBOPJ/+WgTAAh/kaESJRWxfBLf+PvWcHs95Xaq+wxXVO4caqNIsZMNxILZ1ovtsY8ztaa2ur8uryMiszr842McZHjLNIUfrP72r4aNKux44HaEq5VDyYKB3Lh5Wuy7iuKchEG0ru3Q8nGCbxeI2nhIygNDFUxhtjzu8ge9zboNxAAR86ckT72T3zu2R/8od/rP/+X/zf9d/+8/+rfutf/xudOnGqGF9HyLO6uqpHHntUx47draN3HS3GZkpJOSUNkcEhym/MQtALtTHthkOCUbLffAoa4fyOb+CdZdd0BkceXikXAJdMcxTq79gjwghDrjNjLBcaPA6pwfSZDrzQ69sMK6GbfuxZchIZCk1uOwW05+UCHZhOUzSF3eFp/I27e1Z4U5FbvJqWMqlT/3u5sOC9slxpy3vn3MphvNthmuC4qR93V5CY69zITNBLBueKwAfYP20yokvQIQPeO3JPcdndDpKr72RAKoGQBESEIkJSKFmnMI7ajLwzDZrG0mdG1Uge/8XqJMFTbtOOy7zTEGiYT/wSvuclf1fR+ssG0Rj9ZGh8FMlC0jVRlUqVoNxk7A+Z3w8cOKAHOerbv38fR45VMYgaxtldLOL+k1/8Rf3Nv/k39cD9D2iMHvIJ0RRcR4tOGI4GGoIrWikol6Cng0a0RjSHBCdKFad7Cd3q8TuGphb6TY8XYwN0b818mbE1rE8rbJ1Eoo9s/dqJ86SUZB28ML9QTh6++73v6Y//+I/151/6Uvn6RZ9TjYiQbaX5+XkdOXJUjz/+hGyofe6zn9MXfuZn9JGPPK2jR4+Wo1XnzykrImT+trTHtLXQlXNSxhiz34ZlSxoZuaNASiE86q5WyROEyES0/O2PlJJ6vVoVSBzvCqLLfc2nKzHzN7FiN1D0Pvd1OKcMngrFnWViVlZW1e/35fdhhihyMzPRiGKUUZHTkBVZQFriI6LstkVgqMzPKddVoaENFdIa6G4oRzeV+OnD9BA9CZJZAIVGCIPjo+texxYogtoIpAAxoC34b8R1MWQHmim+RQj1gUe7ARq24xThAuRrOZe3sPh9oiW2jldHQ60gXP5C9D62Rs1L70qYZ8Oh3xWsdO+x+3Ts7nuoOOBzTwGfBgyOEydOyr+ie+utt+Rz8Y4fW8Qp+BO81R2+tvAaN8BdqrkdV3GHidyFLlxB7Iws/JL5ZWiQBXqZwWV5c0zAZ7lRzkPZSDxAMUCmNzfW5d0zG2bLy0taWVlWZ6ANUX61vCvlQT6PPM8y8Os6FwVWFkkYDB5/kRLoA8CVcO0P11b8JQ/1Rzje6VNweAqUdboIA26TwQrU8jrTn5XHg2VujDw1I7dR6ICmxM/OzenQ3Uc17oXGaMn5qq/lk2f18jPP6fXvvag//5M/ZYv/rA4fPoISO6Ockyra4nFf93paXNyneXBUbou6y0aRaTA4xrxsS6scEny265hWEVFAQTx5ujKtMygitqBEXOMRESUlIq6dnzTTPGKB2Ec3uYDDVMmY7njiOFPhuAJdxNbTVG0f16UFRJjmK0B2x4FgKw4/seWGxcUtDxB654DshSfFLQk7H2QrGOw6Zeraf7MwraO4IHIb9sQR2uJlRBS/uJyfYlthoqTgnuSJCEV0oKsulwRgAlnIdyUDJQjzDOEaAncXCFnfDVNEe7gRlNcE8CcD4T2wgDVtQeCLSBKuKKPAO7kD2ouM0CP+WG3xO91AXDhzKRPSddyIIHkXiLBhKw1elUlrLKkDkqiyLbEiECkzJjNjslZGr5y/cEErLKxWMHqW2RAYJooyn2IAKCnkecK6IKcsBF8tRlHN7k/2uMbAsZE2TlIx9oKy9lPbCJ1nw6mfkjLRlm3rlQH1EFTDAm2IUecX/iNCqfAvZDkbYuT59OgoO/E2YEYs6sRlo820DLEn1lnseiwETV731ybYxcv4M0rMkECU4G+qwMm5aAMR3ghyPcZjyJGVqde0+JWiPhsdwdw7Qu/llFXlWvvYRfNc6s/6PP7Y47r/3vvRX/N687U39erLr2K3zOijT39Mf+2v/bJ+9Vd+TZ/FMPvIhz+sBx94QEcO+93aBc2iUxP4Qkmuf0T7hszjbov5AtkSPLCLZlGRk5A0gYY5xraQ+eC5vqGNDe0zs8KFgNTaAqVzGhjrlbU7K6euQpHBmfUeV1CjCXLHBHk7xdeWHTSXN9EWiBHE29q0pex3XioEqYdyt7KkmPzDgoCxolGR6AAi3akpJzlvRJJcgRCcCeB0ZNqzDUy6ppk1yV8iQcAtp7Xys0CXQxOHDM57o0Ax3112yjqwJ5CGoMg1Tl1RJZ0SQRrxFtxVjsw2EMwNjK8Mjwp0b/c0AAAQAElEQVQ/3XZ6uXQifeZGz7A1PcOWrYXSwpEQFoHD7wX4C/T+X2re5en1anVpet+voP4puDL34u2Bsby/EKA34JTbsmx582LGbs5JwZiICDWMlWKYYUybt6urK1pauqRLSxflnbQyBpJkOd+3bwHDZVH79u8r74PNsltasRDKVZJxpoJTAu0EtlPR+V2v81kBmC73ewFtvyx528NTPziMfCsI/ciac6fkHXQSCBgvOVURV6GcE3T1+z1VjM2L7ApGJI03h8rDVnfNH9BC7usbX/mqvvKVr+hnf/Zn5cnAR6Vra2sYeyMlxm6Vc2mj8Zre4lJduV1n8XSP1hmKlwTciFBESNx6ny+3vUVRus1uu0lpC4+gCndavSkjZhrc6ZLotCkYB6OaPCSUQOeW5zacJYlcbiqOrJQLOFCglMCHy43nqtvRU7gq8WYjCm1dK262aMlP+aDTDCV8U49JK8yAmyoX5L4WkHSd23wP6J1mCTw7IUjdCSoxfmrrMh4RX/q80E9bQipR4rK/OEHU9UF75JArCHGVB65v6sBxjKuMSJOQFIy/7PHH3BER5TWGf/tv/q1+/3d/T96U8WKM/QEl66KUyi8WPb4X5ha0f2F/+SXks9/6Vnl/+itf/Uo5EbOuS71K0c+YiI02BxtlE8b4hO2QjJB5yYae57ARcTY6bHz0WAh5jrp0aUmOly/oQlzUJ20GvRgRZdfN+UKhFLQnJGxCVdn6MjTGfhDzIlSoUlJFmYp8CTeTRynkadXjt84VBtQMhtiCFhYW1MdIc109dJrnTBtoi2yEePPosUcf0y/94i/pH/xn/0C/8rd+RZ//3OeLLfIEu2a/+Eu/pF/4hV/Qk088yZHtEd197FhZpPbBk+Cd63KbRxh/nhsaFr5ug420Br3SYnQ5j7giaJABv2/3oI22MuLoxBKGKc7fqMQ62xZQWuny5WVtsitWmIyF21BgK0cpdCW0pw8CohAuOnCgjJDYkDCaIQaHO8i4RT5viR67+1jZZVhcPFAUuhvpRhmH39NKCJEZIagzyQNWAxEEHLEnAVci3VAbiFdi9vYZ294pP6RYCIjgQXVuo9tvAXW7zY9VVkKe+P1uk/npyd+5I0IRCCXMdb7MoHS5BsGICNngNgRCbF54wFT0R8pZCv3FdT0OwL+IUESUXOabISKKkWbF43Fi/q6vrxdeO44hwg5ZLSuBxcXOOJtnm9zGmeNs9LmfLJfu61AU/DfyCPJaJgyQUYoYh6EEbvER03LIkb12grpMq99ds1Jb5Ajj3vvupW09Z6GZrRy/sDCvfr/H2M3lEx/PoNi///3v6+133tGAlXROWQVyJRtAGTeXMZ0VQS1bUNDesUdE3BIuj70GBuSUFCh8j6trIfKYkqsxXCvTe8RHTApTp3F5/Mpxk+hrF6fX0egu9n6A6OFr133tlBB/0B8RXaaJ0wX+w3sG7VUBdRd90nl4BvC+3QFmQ6KrKqCeQI94+4mXgWgEZMDOl2V5bm5O7779tt585VW9/vxL+smPfEL3zh7Q1//wT/Vbv/4b+h//H/+DfuN//Fd69QevqEqVvvbVr+n0qTN64smnyjtnj2LM9DkJWOXUZ0xNDePEO+4j6vDYCQwS77B5twubw5XvANOwgD70+1tHjhxR9lwEnum9f3F/0Ss5ZTZ4MFPAm8ljqNj5qns99dmYsG6KoH1YZCW+qpWrnhKuAt3SJuVxqGYbsIfOaWzY1ZWmr5nkCvwYkeagd/v+8A//UF/68pf0+7/3e/rmN79ZPl30JY487ffJ1OlTp7FnhuyeHdbhQ4dlHexNJ5e3Xne3r6+ta8hOYrFvbnH86CavlD2hp1SMtvP+fhodbRwmbLtr/17gfCn8bGUjowZfHyZHhEZYxC3GxAhFPubIYRbGz6PwZ7Coa5jp3bM1Jr8BRplxmBE5ZUXqOsZW6ibbou6oiBA3EHuRsRVnRm4FbsgzxTd1b6jQNTPdCJZQXCkPwd7CdZSVt9vss3Tz0j8eSDl3k2ZQxAzAQXUz/7eqEMyIYOUxLrxv4LUHiHm9uH+/FhkMEdGlsTNE0a07qDAitsK34mkZXLdS7vploMl0bYfrF7hzqa56gs1tMy9tlHl73/3hpIr+sBKwIpybnZMXJ31WiTZmMrLrPnQ+K4yIkMPG5YVLi3Jrb2Zgmx5wBH3VwGvj0a1cMSkEruKzS5xpKTjBHdThtvW9EgXqGoVIW82DAQs5v1PiNrp8RpHSFJ07f76svs9fvCB/h800JnYPvVBoUJiWa7uW6QbZpAptQfHo5i7GCoJ/dRnHXx17QzFTHqScS1+Z5qsKxrYYeLUtdOPe7TSCg7srux13F3Odp5G8X3Cdam8kCbKKLDnvTbXJBT4g4HYZtpFb5BpZjgg/t6XcYS/8LaoDg0VKIDdkqTXgD4BYQYW41tntfnXyS0X/2C+zA7Z+YUmvf+8Fvf7t5/Tsn39Vf/J7f6Av/+kX9Q2MtDdff0NLFy7qO89+W6+++mo5Ebj3vvuVmM8vLi3pAMd+DVUMmhFVJvVYtNXM4TklVQbqz+ZBgaQgLlO2h24s8zzGzfnzF5irRppeESF/qqcYQxg+bp91kG2ICkMs56rMff42W004UUdL+1POCnSQiGupo6HNLRBNqAI2Vtdlo+vEiXfLq0GnTp4su4z+RNE7LCxPnzqlX//1X9f/+1/+v+SwDUr/StPgH0D8pZ/+S/Iv38cTA69zQ7ZRrH8s595FE5dpqqChgpaABqKu3O0V753ywdYkG1SXl5dh5lj79+3TmLNXfxvNnT6drDxhGZzXCjgC8oCcM0LTyr/iGLKjNjszq4iAl5UC7C1E2+hyIz0ZmPH2G0fOqZRdWVlR5UbTQRFBnDD2RhqzxToajcGXSnrQYZpeZIvgIUMXGRGKiC6wx9PKOUETmUh1vm0AnZLDuunLpaZgobseggjnvJLDQuC2u+MdayNthHE7Qlh8nj03N4vQ1vDDfIA1GF4j+Owj7JpJVdAc8CUjwDlVaplJ/csccYUCHo7p31HZJSLqyh146ZwRfW2BJHRLd1BHRJSy5m/xTB5Bmpx2UyC5XAHKmT8pZUWkwtoGmhvaaBgjH1Nw2Gkkl3wqV/CMEi7xW30calBgpSz8tGtZX0Ixnb9wvnwbzLtoPuKzzGdkvEY5uZ8qeF4Aec2s2nIybaGIkLjNA/eBq7LbYKjYtcw7TTd7gaiUw40IRdwkKEqNrt9j17u39tfQ7wT77RpMZ4Nx5vHvds1jkJr3Vk4rq2syDzc2BmWsr15e09KlZVXInfk3v7CPnbeZTlZZ9Hk30nLlNBtBriegZQtCoilA3DCIK0N3Q7+/+OKL+sY3viH3SeEPaXvdEdfH7za7nHWTcTXIgxRqcUfwAq+qqV6Siix1DwI3cbv9BqhRylnGa7980be3gtNFf9Rg3rtdHd9UeHXbNIUUETcMCm1dhR6YaXcr8g54IoJqDFJKoUwfely06KJObsYyH+R82yClRP6slHGByCFxa3rZDzg9o09q6xdk3PgTeEBK9ij624umFrmcnelpbpbdpdRoMFrVytqSLq8ssUv0FmMSo+y1N/T88y/IX8j3+Dt8+AjH7aGNlVWdefMdLb1zWkunz+ncmXNavrwij+3LzMFD5pwx7fGXByJl1VWvfMzWO1ILjO/5/fuUqVu0we3IuL2c1Wd8ZOhqOBa0jpAvZHo4GBW6bbCdPn2mfK7K+oOsDKTQwYOH9PTTT2tubr5sGFlfJOrN4OvaLS2QNtuf0+Xl1bIDt3jwgBIbPml+ThssDjdy0iU2fM4uLWuJPM9841v6+te+qRq99PRHPiqf6Pm/Kx2762597OmP6h/+g3+on/u5n9OnPvmp4v4nv/Af6y//5b+su44clfPklDTDjmKG99aRLfwo821HdGmPZd3zr9NqDLWcKlXQHRH0lRvfQeBcD0jeeZMZtiG9O6O3h1JhDLlc4X333KtHH35EPtJxKRM0Rmn55b8p2ICbbrdaQD3J2Ur1v5NoaZTf24kI5UkDxGXF547MFsQqGzXMt4ALQ2QkH/2VSRBhNU7nZZ4rxoYFLkVCeGpFhMmVr1DYuTmgnRHTcgQo7adBW/im6bqhq+Q2gincUKkuUymL1+3DUUPDzQsLrvnudK9QBG02rALXk9Xm5gZG2BChxCgmLuBPZuCklCY8M29b+AwgcGP6pfBVOy+TnHKSyxp2pt5ACATUUDKaNios/u0Px98MuGyhFV7YNU86t8HIGnftY/fG8Yn2mu5I1EC/8nRxeUCNUD6jYviO4NVIllsfZ65y3OwFwuraSvk2mMOra6udwmBx4LIb8HfIii8i5Doi7KJ0qS8iVC7a3gljK8dEeZYURUTxmDem3W6JuNlHi16DqcahDmVx7L1RKFWCJ8Jjpy18AKVSzoV84za43SN4ZuU6hg/txKD12LXR2iBH5rkN2Y2NTfqhUb83wwr5sBbm9+n++x/Q7OysRD4hb4k+cd+knJQTvIskSLgCismfcKcQuu4FAhtPmyho/9r8woULyjlThAbyvJ07o5cStBoH1dgp8mZPSqZ9QtstVmUem+8F37QCBwDLxy2ipfSP9o7Se+529jloV9Dv07gfCWVmpOFOVh47kUWEAploih5qZPnw+HAfk1Iylz6d6DDHF/DYaFXmMsuty23PFxHgCvnys2K+7GOczLEJso8xNjszoyonrWKcvfnmK3rppe/qS1/6I/3hH/2evvXsN3WOxeYCRtWAE61jzOX3P/CgbKx5F6vKWXXK6jWSVjfVDqxLG21yCubjTSpWj10z/8q7wghJ9KvJXV/flPVCg/DO7VtQnw0E0cdjwg3jPJtmtxM7oUV/tBSiiRI7YdYjDWGRZ3Njg4oDUGm/x3Gv18dYWyi6ZJOFoMs2LMbG0G+/aT5/7oJ++7f/nf71b/4bff+FlzQC74ZarbZjDfu17nvqCX3+r/ys/sr/8pf0y7/yK/owRpp/bfrTP/0z+rm/+vPyR2j9P0sPLC7q3nvu0S/94i/qb//ar+k//Xt/Tz/7hZ/Vo48+Kn8T8tKli/JmycrySjdfWMexmeFF7nQ+Nk2hUHIDAYczPHVcB7r6It9WJHza8uMJgKb4eQUcabgSs8OXrJB7HGHWvZ58tGNjbY5zb7v+lpqPfRxv6LG9WbHT0GBNjZkMvQPxDOe/v/u7v6NnvvWMTp0+Saf3lbKVaFeP6R2Rt6FD6UUErqK/k0ZMCpubm+V/923Qmf1+r9TfuFF0cEoJhdnQmWPwJfD2lBAUC36H+dafpqlAGId9UBadi8+R7x+4TtongxygRgTfFba43qm0kHjQpZxV1z3mvzG8GCsiit95huxi1L1akZIiwyv4Zr95bVwV/VQx4O0fM5D8Kx+3EHl3FJN1q+AvU0dEFD6XhJt4tJa29iYKvEfWDl+rBvkqAD/c31NoaKP9pVrS3FbzyfKzvr5WPp1hd5PBNuAofQpDFEDZ5aFgdntngwAAEABJREFUgl9uc4VSquFtzSLBMIOxsY9jZCu4IvMzM+oxJqYkJ3hkfk1hGv/DcLs6RW+FxFM3cbW0uYGfKWelnOl3NHYCAXwosgBKp4856miQk8aTEGA+ecyL8uvr6xJlWvAMkLsKuaoxcPrwJ1dV6a+6h5zSP/4VakTICjmnLEPKSSklKo1tgPdWblBYb9iotn4yCqq1c9sQAfLtWAhHOC4UESXF/DRPSuBmHi4+BZfzuAFnKG4JnVHcDrh69/9uuCWcIGsYj10f/0iac0tk33QhuqorQ4M7z45nxFYGehX/JOzcllHLjl3zyn4ylXEyi0HmsZYz4xOMI+ZKL9zPnz8vH+u98cabeuvNt+T/w/nqqz/Qiz/4ni4tn1TurWv/wVaPfuiYPvT4h/SZz34O+KwWDxzQwUOH2ME6yPxRK+WsYLxWvZp5pFHDCY3rHjEk1xnrm+zUqc6amZ3RoUMH0Xt9NlRaefG2ytj3SY//n+caC9m1wYbWWTBt4jedEaHAKAsMLdB1ne8G044SwJ9T1ph0cqJ/iGCuHY2HWsS4lBoWkZtq0D9+Ad/xXlw32AzO74/NfuXLX9W7754o/4lkP0ezmpvRaL6vy9D9qZ/9af3Cr/1N/bW/82v6hV/+a3rqo0/rPgxV76xVtHuZk8OAloWFBUVE2Yw6ym7a0aNHS9hzg/V8XffKgnMW3FM5JoMKSDgB7U1x/S6e8etGLleODnV/u33CPwU4IZV03fCVoKJ06BgGjek80Sgz2ErZq05PZhWTmsH+Ar1aGYPAyvull1/St7/9LBb+t/TKq6/o+NtvlQ4wBYUgPJ2l3aDzQxkmRhIdOCq7Gjb6NjDcaozBut9Tg0RHhMw07ww10GS/gSSa26prMM4t3C59pVhb8O1k5JXU981HJ9FEs1rC39KwiKDtDbuN6xpizFqQUs6q4bX5MGYQJ+dB8L0SMO8r+kApwBGlHSknBtpIgr8991nOpEnmofnakMvgVuPlbumHsdwHPhI3HfoRX4VOlL+VmmGEXA6Kgtgs8mJjbBN52UBh2HA1L8Y2NOBhKYub4EORU3hgt9fvaYaVqhWjd4G8IPG2d5+tbyvKGWTPrmXTbq/XK4sHh1NKijB/hduBQntfO4Vr7zw3GRvbK4ubLEx292mLQk2RlFNCFuj9bXS2tK1BpsbIXOEjvLciTshVv18XI3gTJe1fejco2pRD+xf3KXNsMUQmLYfmew8eO2y5pVqZ7AYDb1o/tSoitgCPbvZqoc0yYTDeulcLjAVNRBT3Zh+ma68yUxbthXWatle568ZNCtpxvSY54DONuG6xO53o+l2n3b3gpuqbMMh9kmiQ++Wmyt/RzG7NBCFe8/ha4Fym1ekoQm4K8HT8daG098byOmuFoeSFTb/fU7/XL/9C0HV6jFnv+oTq3Xffkb+M/8Lzz+vb33pWz7/wgvx1/OPHj2OwndTZs2flUwGPyZMn39V3v/eMli6fUq42dM/9C/qpn/60PvXpT+qBhx7WPffdL++CrXBq4HljxPzpXTQv2Af4bQjW6MWKsTNOUvQrjaukYTTgy0opM38PmBcwpNhhWl/fYHNlpHV07qXLS1oGr8d5ShWFQ25foqH+9EaVkqYXUXh5oo9zZl5CRycy2u932+3OL8yzwzYn88ZhclPG3GmYA4fyL1P3szP2cz/38/rbf/t/pV/+G39Djz35pGJ+RjOHD2q5HWrmrkPaf9896h86IM32tYGO2GBRaVvm3LlzhXd+N/7AgQO0jXayeF++vMwR8uXy+SXrK9s6d911l9w/Psk6/tZbxdD162H9Xo+hEoAwldri7tu3T4sHFgk7ztB2ktNC/lW305xgIC861PaGgdBVua8bAYrC4cbKmvPnft0rhKaEYkfZmngLVgOzGybOsa1gLOJU0YAstieHGo4HSnWlVXY4fETh/4vl772MYVypPKQBk6vfi4k25ImhGbVKkUuD1zeH8rfHqqpWhSA1dLCFi6zaZKIeQlukpEhUCEKSO+aAV4V99lwDjKTkUXchMF2wY6KfXcKVJzxRIexK1PvmM9UpkhK7FC20DaPV5eGmNjRC8IbyBFk5jQl1yBGdJ1QbMDZSRghlD35FGEuIOVkNj6VLSxqTt1ZSD9zOYzY4rYVzUyXluIgobXNcD6MloguXyBt9UIS75C74XccuKIngDto4zdPF+dmqQdYa5KUYDsiaZcRtLUD/D1EcjnMe09qSP+jInLPqqpYNMe+KTcHGWQ8FaejTrh6DzkoqozwLDQgRrJINAENDGJI1RsaLvIPfY8BQykB76zwmdwqBmOC3vHTQgsI+x7dQRwbSb+9uKd7htY/ATd9hSgr9TSlrPBGhRF9Mx1sxuqA+Uke7azRvgwi/27K2sS4bbGN4MM5Jc4v7ZXkd01f9/qyOHr2rHL1YVt1HI/rMIOdnkhjD1938C/nycxvgDV37r6FfjN+4DDlBcBjPrYP5MTKNyF/BAj7HCR4ZPE7MD9dX4qeZRMYJlKz4YwI4JdfuR8EBT0r8xHV7YH2Jej8fpr20JagFcBjfnbmNj/aE++POYLwpLGGGx6RIuGUTgCbL4F7QWpYAu1fAPd3QHTvBqDNybzCuxnipzrkt2w3ykxhPGX1UMRd6HKSUyNqyyBzo8uXLsvHw7ol3y49z/PL7Cxhl/lK+DbU32T07feq0/D+jPXdanmbZ8V88eFD+N2733XefPvToY7qbcbZ08RJHoS/p+e9/H+PuO3r2y8/qB8+9rM2NoVb8nim86KHz6rongWjkuYPxuMkYHNLelcG60lxPhw4f1hwGZNkdoz0NR6OCd+aF9W1KWdbHNtg2mE8ur67oMgu3ETq06u3T3OxhVdWsEnNQ2680rJPG8MDzWWZuD4XsT/irXKvPiUXKjFcJPTvWIjrk4Uce0n5ONepercw8lxI40CkDjKp16Fne9A7iAf2Vv/JX9QWOLz/2sU/rwKGjkvHNz2sMrkvLS9pgzlxeX9Uac6J/wWpcM+j8RPuDPDWLy4wusw0yZnfRxmVOSR57I+pJ5FvECBtglLrNNsh+9md/Vp/9zGdlY8+2T2v9MG7NIo3h5wga6WDu1kqzuJYHPNRIHFJUEggJ/IIQp8PqksVul4W8DtwIUKB8h81Ej2GUGQZeNXRs6xmNyhw2gJZQq4Y/KzgbahvDNW2MNtTHsqV3JAgbseo2rgbkEaEKZg0xygJ8fQsRjTbuHsKilLGiBxrAgIpwEG4gvJTHtbB4osh0pkFmMvEdLaZqD9iuldSlt7itJuyDJrzcLYzrAA9hp5ML/CUweXQYBIa9gWbqhq+CzA8pAncCHuANwQHIVjGABxySr3NG70nRPGsRlk2Oje220OdVgf0zDOrImVKhNlLZwj7DwB+sbShRpqI5NekRpIu2SjxFD+LhLgKL4PXZaTrCAA4Fse99B/kMzmk30W+RwkFYST3QWCoqMTxIStCQggELTaVeFIgXBD5CGzBQvA0+8IBD+YGeQlJEKNHnNQPaSmh2dq5si8/NzZeVmZWaoaoy+Zy3A1G5+WNowNcg22Pqs9vCF/MQ1ApwF4hQJJfN8mU6XW9EiMHgqEJL8fAgVga8W+01zmnY7laGErjqcUMRsIqWkNUeHCrjOQ3gvYE7IuS2jBhj5nvL2La8pZxRuBXNa7U5GsiaKGXaH1JdV5qfn4PXMyV9jcXYkCOMEQuJzXakhhV5A55Ev/uo4V5W9YushCv6oWWcWz4NDXLQAmN4LsZlRChiO1Dt9rCc5ri9Qb5o/pj+NP5E/znqZoDiJuUKqNWYSa3QiAy00CBoKgBiywekM2Y6uXabumTT2oFkl2dMQHtfHS/G5Ba1kqeV3CciRFEi3p+balQqVXeVcOe97WdMELttEegZ+tvtuW3Et4IAgyNcDtfybDpaeq5BVveClvjt4PwGxzVFbyDruA4bj1G7uRGhnA2J3aehCLITvV5+rHT+3HmdPn2anbETBd56682ye/YWuzbvvvuuTp46WYw3nxJkxs88hsf9D9yvJ558Qp/85Cc50vwMu2Wf1keefloPP/Kw7j52t44cOax97EZtstt16fwlXbq0rBOnzujVl9/Uc9/4vr7z9e+pbUIVxpN1ZYC3qntiKBbJcn83+FpoXmP81vsX9PhTT+gYOn/EkWcwPm3ENI3bEgolVbmH3si0i+2DwVhLl1fYRBirgt59i3dppndIbcvuHHhHOWkjt9qE10HZFFnNuJXAJAaPMR7E+Owzxw+YbxLjrNfvyf9Lcz+GWwuhBo/rDeYC76wN0DcbbBCtMyds+hUXaBix0dO2Sblit5K5oMYwhUiqCGpuNW4bNBT10iEDDLOWdtVVzbw41MbauqqUlVOSbRLH55yhMGhHq4jQkDJzszMYap/R3/jlv6HPfvYz5M308YhWuRVSSIhWKzO3RdanIF8OizTokMGZkwRqwAFxke48BvLbuRlIKSeY2wBjJTAXAhojBfced0MljYlJoZWNNdnCHTIZtq6V8gFDsg2sSBpjvNUZpoCP/lSdssyoiKC9rUoH0SG0Rj2MBpctNYPbdBS81NfDWs7gkUKON+g2LmQIaqkppOKfuNdESVZdC65Z6NoJU1QlB+0boxTMC7sjhMx8GMG7vo/xMMrc3hYeWtByyvCgUabfZudY4cCXhL+G5za8L7Nt3YCv6Cw2VQYIu8vLPKcRDeCwwUrDK7oxk3kRcNIKTe/1gF8CIkJBXxU/j4hQSqlAEB8RMFjIVsMu6kAb7LQOWK0ZXPcmO6j2j6jfMhURRT7c34baCogB53ZXVZbfSTC4johQROh9vyZ1hEK+uwd+XX2Zp1fH3l5Mqak8bg5PS/YOWsZaIzfDMma+57qSZWyInJjvzifqQBdK9FsfpTXPBBERjFHMNMa3F05FdpAR+xFbzSCfDcaOJxQbgfaLMolF2njUdIouEijRWpSDpNu6I0IBfTZyzOuUc8EXEZ2rzi2Baz12ZXE7plkjQtxyHY4bMgZTyiKWILonisPj1u52Gw9M/61huYVSppti7mcD3jt3F9wh90mKhG66c6hvCVOhh5J0rHlskOervaBkc68A5A/KJvRXTkl2A5csGjNOrKc20V8+3VjjWNBHmRcvXtASOzxePPhdK//4znDy5IlilPn9KY8DLyrvYnfsscce0yc+8Ynyz77/8s/+Zf30X/ppffITn9QjjzyiQ4cOyTrP9fr4c5ljuw0W6a67RebX2EWKfq3Fu45o7uABNTO1Vm3QIFPrLGBGzBteeIwYj3bdz4ZuzApjrkc7GnbKR5ph3vCY9WKLJiPftBLPkDo6GMptWmfuuMiOXqTgtItFnXXw/IwO3HO3Zg4uakj8BjtUmxhXm7gj+DTiaHWE+TQGX2JOmkGXmI8+XlzEOPMnNCwrFy9cKK9Qra5chq5Ox4zQM5676A2ZqDI322NwALehn8a0sWZumJubk3fATJ/bWrJI0Lop99PS0nLRQWPGsb+cUMU5fewAABAASURBVEO/ddSQOYhsO27QKuUELdaVIcvCNAOh4g2eU8Ary9YOcOSe4BYVCknd5hoZMTdzQ2OGyDGKGYMNAQ2FdB0MrjpysB3Z6Oy5s2U7surXCho7QoA2sJDLjgnuMsdzo82BLl+6pBX8p0+c1BJ+C/86wliEjE6uMNZmYL4F0wLmDjYjvO3ozq3pnJxzocr1F89tPjq2Gdt2EOJ/m4hvpHhcyWQ6xgy4KYwQrpRyN7BYQVgobYz16l4xWDyQVtfW5DPwGfiWImR+eXXltKXlSyjPUWlIi5Hn1Yl5GRFXKsWX4afrXF1dVUQU4SP6hm7jM3jHyvQaPIm7/iGrlCm4n22UbaDo/L6G/2WTwx40CVkzDR5wsygQu/1enzZWSpHk9C3IXThSqEDgAqWRMgdviOzrZoqIq9J3RJEc4s+RcVXW9y/C9d0idiswc8d9JfB4LPm9P48n89EGvuNKHurwSPD46yNX/kCuaKfzGAYoc4ed1/1qxemvhFuh+0g6ItAjnbKz8TZmXFsOIkKJvtauy3h2Rb1n0HggSWMb+ExQlp8wUZQsbuC5yTsiFBESt+wqyp95NmQ3IOekCOJikkV4dAsXOK4qBaq4VXxXIbu5iCIbIe12bw5Ll9tNsxwleAXGLvID+Byhhy3b3vXfZP6yzvK7vUvMXRcuXNSZM6fLd7vefvu4vGN2/PjbunD+glzGY8bHlw8++KCeeurDZbfMxtgnP/XJYqQ9+tij8ovuNpLMJ+9a2zBz2RWOTF2X5W072xLjJmXmZ1bfAwyhQSIVA6he3KdhL2stS838jNq5GfmXniPGhNswYux5LBfRcucAGTwoeY0xdizbNmZ8VCsyjck/xlgaDgcYOJ2x5vZ7t9D/5lBcQ3bhG2hQnTXsJ6XFefkodKxW1gXG2VBPi1GEEpeqpGITYChfYs73e2FnTp/BMD2ouflZjTDyvvvdb+vU6VPFuBoTDuTRAEnU6JsIO5MI6wxDA85ERtdpOi17Jdvk4fiGdl7AKDSPbfi6rT7qHdDGhnnReLbA1hrtyCmzuTCmtkm90wxbeCeem3SMhm05FaAeTaDF7WAao/e8OHyjCB1tJkSCyTDieqUioihgT7zvnjwpAuojNA2YBhgba2yx+sOvl9m2PfnOuzrlD9W9c0LLbOWeIHz+zFmKJFW9Wt72XFpbwR5v1GOL1AIaAQ0wzjy0cJm5vV5PEUGr2tJmfPiloMFXQDd+GYHxuQSDoSC1/xagoKLc1MV7U7fLuYCFzAPH/WAYs2KZYeLsw5cevJrp10optMmu5gqrr6D1dV1PBouUI7EqGml1ZVUZ/iXaZ/4NNgY0L2TemqeBhg7KZgawj5zfRul4JTikPisP57PB5DzadZnGFlkZo9g8aW6g1PwLQg8IwzrbziurK/JnMtY4RnPakEnP5dyHc2ynL3J0tn//Ps1zrOmJ3vGe4F1naTfKo6GOLWBw0s3aAVt0Bb6bB1gDBwLQBELTy7QauvAkvqV6mIcDGX52qX4GGG4VKGoUdxgCfDshxJiishH95j6rckUo1BTF1WJojYGGttFOiuaqUr8/I+cT18gGEu13Bve95cRy4NXy6dPoANJKN3EMgipXBruPu0vfUygCpLjm6xQ8eYB65+1slNU1ICLAIiadEcVbWW6m+KaubvFy1QV4RPCgJrfV44HKwBqKSFKoXGhNcnTPEvEej0mxgsp+w3sU+eAkT4aE9c5eRN90HPg6znbPUh6GRYQiOnBc6XN6wf7g0SLPDbqji0eWJ2kUkgG0JWZMniFzlRcv1lHL7MR4x8wT/FnmJx9dvvnmm3r9tdflj8++/sbregPw7tmAUwHrrGPHjpUjy3vvvVcPPfSQ/G+M7r///vLLTMulx8gGC1UbDDZY7Nq4GFFvwzj02BgOhrIBkXJWkTNZtsc8u9vyZ708wpjxbnie6enA0SPqL86zuzbQGtsmo5lKTZ3wSY3HIUXHGCtur8G8iAhZ38OeUs+hQ4fLv2vyQqxl4KaUGVPUSz4yYEyNKZo1M4tRBtPqug9uaQDfNjHazq5fVj68T7OHFhW9WgkjrcJFYWhEW1r8FYbl5Y11/ckXv6jf+q1/q3/1r/6V/viP/0ie0/76X//r+vt//+/r7/ydv6P777+vjGMbU5vwy/TklKgfmpMBbRKJfqOHoS9yUgIa5gnPOZ5vGtrbuu000HNoRDDOWk5rKvkbbAvMNfPMPXfdfZf6bAp43iwNIn9xaSPYlVyOuJZ2Ot44QSSD/UUaXQ/5IUgusx0cp70uZ9or/hbizAnTQ+UBvytFXB97RJe+tLys4++8rYbgEOYtM1HbYEs5a8xxyOWlJb360g/0zNe+rrcQ/JpOmOF4y4zI5Glo3aWVZV1cXdbs/Jz6/b5y0FECIWDhs0BHhOZmZ5VThnGTFsIwuoRc7RZcSZzkuYYDOjomAdTDfY1sNxVtNAYXmrr27wVOdysThBSXFrhtNUJuoXC7NzbX2WEblpVISgE/h/Juo2GTncllFMxMv4dAYrAxSQY4GgRthALwew7z7FYat421TXY4nRZKrB5aiXpzrnCS1jGqLi1dwtAbyorKL8bW9FEEddKnVhgjVl4FUDRDtpI3MNI22Cr3ewbeZrZiahDwlvoDWj0w/NJmZ5jt1yx950FiJRYR0NBozAArZSz8lHNZcWX6OCMbGQVQXPsTLQlBb9wxAJFvYIpTOy63O8JpibHRbgEebQElwsCDrODSzYPerwui1EHYhcAxcmIjapO+iyixyE8l94s/fzJkEkE6SvMa9wmk+cizrntaXV0jX01MyP3tySfIPM+49cc3bXgznOlbKSKX/h0ii2P6WSwQxEV2wcltQOSu21RF8LwWiDRgBK3uI+/KbscJ8l0YbyI4qVPgx1v4MEL2EVEmMHasQW5eRSTSaI0TpkCa3vPqaPdkHci1XMl7lvnxz+Cxaz4l2hNBG4Hbodo6sPQpvC3+Iovm9xWsjm8wNCwDDbonUkjcjnOaafIk7nQbRpvoTO9gra6scMKzJH9x30eYbzN/nWTTwQaZjTPvmvkdM+ftsRj2N8mefPJJffxjH9NnPvMZffazny27ZT7C9G6Z9Zrrd51epBqG7OA4HAFBkiJCqeiwKHLj/qdpSmG91sW1boMkl8gpKaesaZmIKMbYJjvcYzVSL2GgZVX75zR7ZFG9A/vknTf/F4KIVMap220ajMP0JXCssZi2/M70Z9XC0zVOaTY9N0BMg5yXMgrKV1pb35DncrJpMBwXP+pDA3g+YOAvNQMdfPR+3f/EY9p38KDufeABfYyj3keefEL7OLJd4Hj3wQ99SJ/4iU/rIx99WkfuOqqf/qmf0s//3F8t3z37X//n/7l+9Vd+pfzrq8X9i6XOMTREBAbdjHq9WpFMS63+zIwy8xUSIKuSmsWk0xvotsHZ75HOfBHQbmPNesf9PWSu+ix99o//0T/SP/kn/0T/9L/4p/Ix9AZGYc34Cxq3BeByf4hKQtKIuc58s60i0hw/BbKQw08D3um9KziNvtNuMkITl3LxQtd71Rzyy32XEf5lzp99NOdfkQ28kwKyhYV9xQBYXVnT/MysVjEu/IXlKrKGTBYrGHYbHkDsxK1gMLhsqit5gIxRxIU/MNMDzqugnLNSznQHyKHODA0/HNwN70U6+SOSAmHAe8fva5F1rYqm+RuMIwvGYDiS/R5sQWIfIzZl+M3EZyGdRXiH8HkJI8vHoidPndKZs2dBz0TK4LNCWjdfL69gjDHoEFoL7vRn4TJSIKVEGbEVvSGnuz7viMFeeUL2+xMrk21675r5hU0bZ2vgdv2gKAb2/MKCbJgdWDygxQOL2rdvn3qsYDL9ZZyuxP5cZRWX+Aga5oQfG5gQMpUdBHBK+5TU1oyZZHu/nVDc0SpGTAY+tnzzjTd0gWOdhrFlpSca55VmRhlGhDwm3Lf+tbcn4IZyHtNjZG8FefJ4dD+mSBqj0EYoWK+I/VqE8Xg3LqA8Rch/eC3ScK5jbImDt10kcfY7081ASJECFK2sKzwBpYhu8nOtiQy6+culDC4JOqk8WhZJI3msRExTSRLXtjCh/7+/t8bHFTbdMk8iAvYHfRpCeLb6eoyOLMAcYdkbs+sbESXvZllEbhSZGCObXkxeZjNgiU0DL0JPYJQdP35cb771lo4ff0unT50sv9z0xLyP+erhhx/WRzEsbJB9/vOfL8eZH/7IR/TgAw8WnVb3eoWeiNC0rjXmLutajxMFpDKuINYki9AEcG73ZqgkwIipxlWpPKDFrxD5l5neNLEBI66IUEQqsms9ZlhFb3uMzs8tgKYten9QFlRjeNYUGMFXzwU1+tvzjodnQ5uMt7VLyYQeb6qkjdxoNY3VW1zQsfvu1c/9x7+g/+Kf/TP9U+CXf+1X9fHPfFo/9YWfKXH/+H/zj/WFL3xBTz7xhIbMUf62nF/D8X9P8Hflzpw9o4a6PT9EhAQE9FvPeOzZdTgiFBE2WWU91e/3St6qziw8a7l9dYWLsWc3pywfUT/26GPyLqh/9NDr9baMsRbjs6WRBsHfUMhXRHAiRQRp7kc7zjMF97HzGYLHFPD+UO4UEXTYWGZOa8qh9Vo1OymlLv/Z8+c4+lqDgSg2BlOCcX7B0ExK4MwplX+c2mCEVErKFK6xjvt1jza3siB4ABJdtmd7GCe2mBtwuQOtkD2gKoQkM9GbpoCpBcAfjrgFSCkUkaTQj8XVwnO303wYsjobMRGasIgoRpEF1sI5x7auBd3b8ksYwVZA/91/99/qN3/zN8r3ZM6dPVf+ca8HxCkMudOADS1/Ef7P2Jb2T8o9wbFA0pDBaqO5YVKue73y66YLnPdbBnzUbf57ZePdMX8qY5YdO8MCBto8/j59FXE1Azvhbkr/8tDVQBTtdft+7GDSHPfD3rRdO2Xv/DcfW0goD8q6OjMU763cpTgF15lYvvWtb+k3/vVv6rd/+7f17rvv6G6OcxY4IrCS8y5VZlwyINnRndfhw4d1kCOTWRZbHoPH7r5bH2f1LAaMjTLLyGg8lmXV77jYkLcc6RrXtDnXSL6p6IhQBEobufWYMf0pZXmMpJRK2k0hnGYG59RrNxE2/wYseHLRPeHoDkjrPLf5dAW3ieI/1OLmtvnuPm2ZWC2HVhvtZDyEQp47yovlly6V04ET757g2PINvfSDH8iflnrrrePy7plfz7GMe1760GOP6WMf/7g+9elPy/8S6dFHH9VDDz8kH2/6o9muz3I11Y8D9LF5bFo8RoJ5w/6Umc9SVkLmnG567JYu5WEyO2hRgUQ48TbAOtvzpw03+6cgbzkpqENlDjd/TFPOWa7VbbGeX2c3zdX3beTgGbMI85g1tBhjLtfCZ8/JQbrniR55IwjRkBYgWp7jW+b5jdRoRSOdXb6opdXLWmJxfxk9M2jZA8yhFU6IXnntNVRKo0vMVabBtLyFsexNhSE2gVH3mEcu0X8j9EkFzRFJ1KiiRWVeAAAQAElEQVTyKJ4dXomEFjo9LiOCzYGeckpKKRQxAUUx3qq6kjcdvGt64sQJeUfRctTSFtNiVzuuVqAgJgrvpJAK6Oau9zl3igi549zR16yrvZKSci7CYcPA5dy6nJJm+jOsRvbLv4ZZWrosd/ra8mWt4+9RpqVTckqqezVGXqMR5/I+ivGKaIaO69U1eBsJhC2d0sJYGw455aKQO95BiKWVXL6dx+4USKW0MQCUb0vIqfa1igggKUoUTwv8BAiVeLtONmz3O7wbpuktCVPAe0P3VjMo6IHiyi2IPrZKDCLDDKsd89ECbQX18isv68+/9OdaYWdzk522U6dP6yyGmo21r371K3r2mWc0XF3XgN3N5YuXQBnyUefXvvI1vfbq66WfXdcaO5wJvn7kI0/rr/6Vvyors0wfuY4+fbHATpmNtRrjuqJf6qpWzaTuPJCLgmg7XEycHvCWgwYl0NJvJJr523hgLk1hW/T1vKUSMuBy43k/btM0xRuQ3dWEiBS/3Wlq527P38Xc2afxG65g7Si6Et7b5zJXoKXXW2ckyu4mOw5nL10o307r7V/QKIUOHTnsHMjRioYYJX4h9yK7Ef420yc/9Sk99NCDmp2b1b75BTWDkcasjGGKIpIEXvd3wp9SKkfes+z85pTlK8K8FNlCThe+chOvqy6QXRV3vYgOt3feG8aIx4aHr8DdAhHG10GrztUuN1ritwEh+UJd4IQikgKw6miQ78y4iIiSJtlVuYx/J5Tom3i02/Jewbst8pa8xrobjMhxdrfgqghS9oojWqXdptGgHVdbGEVU4RHu7ts4DdviE3ktPxEdvhbmm9eeUIfoNb/0v1F2zda1xu6QJ/lz589igJ1gl+xNvfrqKxhlL8vfMDtx8gSnCRzZM0Ef5HjO/4rowx/+MDtmHy3Hl08+9aT8Q4C777pbNsp66DPXbdlxnQaT5kncOsx+y21V1cxhNQZBJ9em0WmQin6zb+pM2tBF7f10oQnsYkWX33wwGkMXc9VzmtSVT3C9BrIa+sY63bSbRtNumc05ld3AFU7C3Dbz1flMRkamDRGhiBAPpZSVcmZeHslH9t4gSDlTR5ceEWQL5ZwUKWnExsoYZDlX6rOIn9+3T22kMofPsNhznTXzhz8X0mdTINRqwFGr55WI0IgdUs8dF/2jDfoa5LJc+MROGIRUozqknIJ4pIy5paW1ibDb6fLWOw16oADpDePV/HG6ZSlD2/zCvLyRlJLpBhduykkgFVtpBVpo0/SKSQh3mt65ZAiAu9SBq1JuEiI/zSqxVz0mWaQJAm27XMjRhm3R1/ImLuWcoT8pYo9SVOZYQ9FzdJIHk3dkxs2IsnQFcVVkjkDndGDxoM6cO6u3335Hp46/ozWOYWoltj2xyjkOHWGFV71aHpT+WfQaxy19OrZXOZfkeugTXBiHUOSUlKDL8USqu0ijzhGTkTumoaNs1BALC3c+Gzp5TPpwslqKMKYA1U7QNIb0CNKm4Pipf5crwoaIK/lhl97rikkGuxRVjbKJCG34w4SjodKoUdoYaY7z+T6T4craik6ePa3j7x7XKRSU8+9jt8vGlZWUV4KvvfKqls5d0HxU6o8QpWGjEydOcmR6rhyFncS/hiHnvjMvUs5lsp2fn0fhrTPQxrIcRIT8Z75a8A3TgV5VFX1Bf9AnEVGMtsJt+mJMX02atc0JgWwHRInQta8W2sHneg106LXz3mJKoSEoTBtUAD93RMh/eFWh2O2ahoiw9/2HSTUBFearK3T9dveGmETbnQL8IxY2CjTy180vbqxpvQqdH67r7PqKVgeb9HcDjOU+7fV6tsdYsfaRiTkU/UArq2sKjPDYGGj90mXVKL8Bk2mDEmhalcu/+u0xbr06dgQ6Sxml7UWHZcnyGRGQAeA6z9UQRN04bLI7vIIcC3y57mltbYMRLmSxZddFiEsoUi7hVlHC210RR46tp8OiTXYr2lKDsyUctGMadloXF65A2/HZr3KRVtwbe7RkKyX8MBC+3RuyJePaBa5L3bX1LFlIcJ9twVbqFU9EiHsbxFZiS3kvqr3QrKpON8Ac8kaBkjFgGRmto61TxkzURZ+Q0frbuy+rq6u6zOLeC8+33367GGIvfv8FdsteLMbZm2+9oXPMKc7b7/d06PAhPfrII3ryySf0oQ99SN4lu/fee+R/GeTves2gM92PEbFFh8eRDQTXbV3luiO6dKdNabXbMPmPmdsKMF85bHA+gxRKyJh3nCPAoUQjJy5p2gEk6Qrg3XG7VBcROIDxFScU0YFSqAFaV5PBlTDW0qzGbaVNxuiAzZCwTiZPRFfG/B4yXs1b0+72emerZS4EMXfIhmvOXX5xjcGlyOiBGdpX4fbVtC0gjRn0jecl+nx/f1YzEDPaHGoNYytyVu7VKqdpxC/MzCmUNGYnbW52RjlCYxaGY+brTEpLPXWu5YF7/Pjb8uaP3702zU07Uqoazc1kzXG6NscRbGJrcXNzTX63ew7jcI7FpGVuhCx55ywi1EIfqOW5MVMupUQbEnbHuAA5RCa19K0NMIrI+QskQUqDRLYTuOIv6SF1LlgoCAukSU67BlJ0BS8FyFfKSBMncIFIiu0gKaQOtjxSFyHtdl26NMINjHAJ7bh2x5jYEYwfYgDl3DHFA75BaObLC+Y9WTB8LHfuzBmJTrOVbUalnFVhnJgIv2fgLUunzbKTlGBwqRgBCTzOb5xdHaGONNfewebmBsp6TVYCVhYGisFGsw9fdOD0dVZp3kUwTmLN1z2hpPGYFMXHPQ1cx7WinIKcj2LvdW/P1tLmBkHaoE0Nho+PMoUwzqF4+ux4nb90UctsPWeU4pgW9mf6qhBKKyYLcFldIbDrKL7x+iaC3lOGEA+Ak2wHr6ysll9lWsGMwZtylvlt/5CwdzpzSoqAKrPXxBfXjw6KKEMnmZRTLkz2xOw6Uk4Fn4vthtDOv93p7x12/e+d62ZzdFQJ6sQVpT14tu4gxf3SRTjU+d7vZ7iC8rBnAtdlwe7MlJlEuZhVj18WHufQOpPQJnLmHxhYzlpkhtzcIcuWDbKXX3lF/mWcx5fHn5dRfvc0Y7BFWEaS3P+WSxQHSr2nvsevYKHlg0qN12BxIpqbSJ47bxN549Cqy+vxPET/CFpqDKzSR62YVJBQ6ne4mbjWCZHSzmp3hUynZbgCV42RbvxuFyg0YmwE9YRiUsqugaCdKRB8r9tZd+SBZk3wlrTy0G1fRrsbbgep+Wl+XAFBNdMTDGqZ/Dcw/peWl4oeJkHW7xV6yrom56wE/8foNE+snph9JP8qMvb8c8/rue99T/7qv3fK3nzrTV24eEERoQOLi3rggfvL98meeOJxecfsIx/5iB5//EMl/u677mK3bB+LCwwHdGGvV6ui/6b1RYSEnjTtW+AwQEJ3w6SIKPV1EbuepJfs212y0GyeUSCUJHV+lWvin04GWy6Ju/AQs3UHOLaDTBepAYjHFhr7iRsxbjc3Gxb4hmHZ/Bgx/5rXQQHPDabT8hwRGrLIsVwHE7V5ZH7ZJasiXEIK+ilSph8bDejTNY44jbOhLpM+YsyNMQDJUOYWjVu8Yw2Y3wfYApsbm1pnkTfGiPPmjTDKPO9SpRKMzCkVwynnJL9G4X6ZwV6YxwDr0Xeb7OKPGG9NhPzfVJQq5cjQlygtZfLMkHduYYG4LF8RgT+UwFlVlQzWCSkl9Vh4uf1DaN7AqHR9DbqvxTSzXyFtQalBKrt7jpdbLJV0cTnOgPd691YWewxbmQNUQWg3OIo42qEbhJTI6I7JuWNCOyUWXHvdDenOP2aw5hp1TjnjaGD2voV98jGeK7946RIG1boyil7QNEaC/EFOgxm2ym7bMscwOZLmZm2RSxFkVHdZwAYw2+VzMm1R0iM6d8hOlA0N54sIJfCQgbtLj8AVnQCdQ6x754UEBXE/brd5PkapWcAb08txsXk7Mz8npaQLSxd1miOBVXZK6l5P8/v3KSGgda+nnJNW2fb2v/gwH3NKpY1Wpl61eCDV5HV6pq/cdht4Xq2av16pmJc1Ah4RcmE7drXrMm2JxIyxaJoHDFTzP6csDxanifQrsAvBewV/1OkWkAkNbl/xhkpz9EO4QiGZf+JCZ3ic4Lu123gA0DBiWyXkxP1OFHNvK/dlg8zZtVKb1mW5WF1b0wAl7zFd1ZUc5/7tIKvu1fLObEpJM0yYfr8x8BuH8RWAl4jypC5Todu+WlpivTNi7KcU0NHbiZPGmQa/aO7vPJo+wxZPd+beCm2iH2xMLKGPHFnRZuO3bFvpB3XREJJutR2h7TQQoiVuza3i0w/tMg8G8GcKI79jSwOyxzx86qE3enVdDPc1Jmz/+tJG2Le//Wx5p/aLf/pFffOb35T/DZN30Gxs91iEHjl6RP6Q7JNPPqknnngCY+zxsmv2wP3369ixu9lFO1x+0DQ/N19wJ/o2ImQ9n9E/ERChH/K1q7vcg3SktI0Uy5/jt4Peh6vgZ4xhfzCWW/ZFhpARkNOqrpiXUxDflPfDV1nIrzBHbGK4lP6b0rPVHvLawGLcr62tsru+qlX60gZUylnuay/eQCg2uxgKrRosMRdvqXE0HGuTjQJv1LhbnD9HUsLY89zrjYGIwB5YleXDx9gvvvh9PYNcvPjii3ruuef03PeeI+0cu/+NloZJy8PQ5YG0Pk4ap54G7Nw1qiTsCY9t/2jBzRhhqLbUQ+Nl1/J6RUYkp5v2Bl610Orb5XaD01wuQSdZZXzRPfTjdEFj0A+NImHJ0gNF4KB4y93dQtLMhBHKvmKgWiFGAgeMs8FQ93py3Bht3cPf6/u4pS11lDBxLThtnKyy81OlrBnybGeKmevJZYxy8HFLyolkiOMZEX4WaLCYR1j+nnCc90oKyTC7lCB/xmDxZIPXCT9yMJ3biTCv3d5iVJKQUEh9jLUeim1jNNAGhtEpjgTeOXVSvbkZOd4GsSfGOY4058j7yMMPyS+SNwhvylnmy5hByLjCIJ6V3y30rkhLv7jfIqLk8eTnvFaCVA3XTJ3BoZ3QUDYhJwbz3kp8TL+nzOAkXuAM7fzbieGDEXJ/uBWatAVxlfDrA3GFTK/bIPrDY4AhuzUmS5wjSGiRFcudd0g8hixX3n3rDLaB7M+MTyv6lJI8hgw2YvwuSmLc99hdm/WxR0qM8XYCDcqzwT8GGpkWy44EbVugcrUQa1kqgRt4WPmOWBwGeGrGtcvjLSVprhradvz4cXU76u00qaT7QTL02NeB89tY+9KXvqQ/+IM/VL8/I5RiyeOx4Xa7rpK7Lc+dj73idubYCpkPBkcUtxDj0I8G3K6I8txJgOkqMVEm67ruFeO4R1+7/y0z/oSFDePjbx3XCy98X2+++Wb5mKxPVty2xQMH9Mijj+iTn/ykPvWpT+ljH/2Y/O+XfJT5wAMPyJ/M8LuyPiGYZcHud6DrXk/W1YEsGYcps25xnYJORIV+aWVZcnrrCHVXdM77+txezezJ5wAAEABJREFU37Qi02F/caeyYP5NwYm3CW6bYYrGMtlj7u3BL0NOWVOjyHSYh67eO2ne6fQOk8e341y2rmr6NU3QgZm7kI5b1T3ZSPa7X9O8FXV5HrGxVtMP7pM2JyUMdhQL+qaVF3f+rJS/7XmJzRqfntlY87fuNjc25HlibW299N8sO2ueix5//HH93b/7d+Vf5n7hCz+jpz/6USWOW5fWR7qwOtDF1U0tAZscxfY4bRox15w+dUbvvvuuXnv1VV2iHv+4bg1D0zrKC8sNTqk89pcuLWmEbXBg8UDZjYXIcm8TmUn7J46ZQ/stZ+00k8OT5Gs55tt2uFa+OxWfhjTKxlXdqyUILJXbNYg2EmEhmEJjJc/E7XCDweTGBQ3MOevAwYPq92a0uP9At0KHCe0kLz1VDIfZmVnVuRLdLRsoNsi8M+dBGUGlrpMy/gWQhazuVXIe4ylCU4hsGbSeDMbyt8ksDCklp2yBTCcdDLpy172erIhLYNvDNW6HbUk35A1q3A6u41pgAWqhy4PIg6Zi4NRMOj3clJNGGKgNvGxCijppZXNV5y6dV58z+x6T4pi0Q6xMZzDSxhhjKWUdOXxED9z/QHnJdv++/RQMjZjQGraso3EwaXZmXgcPHlJE0oC0BK8MDkeEgvicsyLsvzbIV6jk87fgLl68KPdRCAmgXeKKIDQBoon54Ny5qtjJb4pyQXQhPySfR+D74LTClEI3NHusWol5jAR9bKXWMraCNqXk/k4aIg9+f6ju9RTIhb/BtMJC6uy5c6yI1xnHI128tIQ7kI0lY/fCINTQ95us4OfkI6weit676ymoG1lw2PJtGlzG4Dp7vb4s/9YdEWBBjlvyO70VfzDeusXQQKvjI4GTNI8rt8eKuq5rjIjayQr+ErTXdU92L19eLnphxPhvS44rjylel/Gk4fwr7D741YHvv/BC2U3s9XvIwEgNdPWoJ0FngGILQBpTIP49bwpyowK79kFuKUJTr8SBr0Re8xGKuALOVooQl5HbHou7Hu2v8GfGsttFbsG2Us7xBpfL6N8ZJkBPyv4Ujxd8dQUvQejxvMKOzLmzZ/XOO29zPP6qXnzpRT3//PP6zne+rWeffVbf4yjztddelf9n5jpHZ/v275M/neD/ffnE40/IH5A9dvcxHTp0SPsX98tG2Qz6q4eMuW7Tl1MufWX6TGSkQq18uY+K60RosuOwwWmWF7sOb0GotDMitly9L1fXhzy7voM489Wy6XaYrq5fCUF7CZOn5J+4N0QW7aAhojVbkPDBJubNTXnMNhxHRgQyu468jpVyksfWHPNFxu/xMGQ3elxOqnLJ02dBYnoHxEGhUkqM40HRey34++yYt+CUEmm5tFFcGxx5tuiKTB7XM9K4bCSss/sa4HC8/w2iSO/VNXPQSBGJcTjQVO8kiB9hb7TwwbKxb98CNsMBZeTxaQz6f/SP/rH+t//sf6ePfeonNEAvVHVPzjPYWNfa5ctK6JwnP/SIvvCFv6TPff6z+sVf/MUy7xWcMN1tATV3q3LRjhpa3F4iFUQShWsfgelNdvfTNEij5fxb4T08FNkjlmK7UO+Z6TYik421hsZGShKtMeEOG8xYA2Rs0d9ipFkIPLApRts60m3N7+N8WXTSGGbb6l1fX9Ua0GCIkFG9qlbOuShC5wkFu0ILwLxyyqV+cbUgNl02xDL5I0ROTa6W8mON3fHtWCNwu8MmiducttBccKG4c+7aty3DNpzbY6/hp5nGVQBFXpQGrpEEgjiFvUqnlGh+C83QC91rKDnzx+Dt6nPnz+vEiRNMjBd1eeWyVuDZ5bUVnThzWpcuL8nG2sz8rI7dd68eeuxRJtmRMkIeEbKytfKdZSCapqI4MNTs5qqCV03JM4uhXBhimiE6DJQXwI1TYqSQDOGHVJ4hTVz7ZHFgkA8LuE5iQA2D7HGWCUQp5cgfbwiTxyOCBy1x8IMNgbzRArpkzFhsGLNuWYMBxNBC7bVKKSsDDelW3paVpeXL8jfbPPb8borH1RR8BGqwvM0y+doIHLCazTmp4Id3xif3OZWknKkjqVxUDimkJAy/ob75rWf0L//lv8QQeEk+Us3k9bjqWO+cHUzjQ0k9Jvs+k0nKmbY1srHVpUui7oiQr1WMrzfeeFNeadfIf5rEO20KOSVV7A6ss+J/4/XXderkSfUxYPwZiDfeeAP8KsBTHkcR4DZJ4sIlpL2A1Ove1kilnSWXCt9K3CR8PSelUF335MknpSxNaYLXxum+FURl0rzAdb7MTn1FOz1peZxa33iR9e6775R3x/y5l69+9av6+te+hiH2LT333Pf0xutvcDR1Rj52SikxYe4r/1LJX6T3EeZTTz2lpz4MPPmUnnziST3y6KM6euSovFi0jrF8WB+53oiQ6bIe3wJOZkyLphc02xuBx+DANuj4A9OJm/rtEvyR3B0lVD314FpGzHtiy236plBkmj4qAmW35Lj+I0A2BcGTILsBR3YTcZlxUGGMWMaN1uPYPIacMsYsE87vvhf577vvPhbtB7Uf49qfZ4owpnASCzGoBYn7O1JmTm0YP5vy9zvPnbvAHL5RmlGRNsuCq0amMtCk0JD514nehOlBTw8ZTTkrkJ1EutNK2yHG+F22Ri7nmM/qXi3rl/X19SInd991t37yP/opfeJTn2bOWmBB1tO99xzTA/ceUzvcUAw39fhjj+g//Xt/V//wH/5n+rVf+1V95OmPyHIOeuoMidv9EdQdDpgAMyUkBY8C2nHReufSlE7zznE7Mu0OgKrdA3Znu9PhiUYVbaF2QTPQPWklnSg53qByNcT5W12bHNNFDuzslgmgUc0Kb37fPlloSjqWt98NsX9Ep7btSFWdBR9ZHSzr7Jkz8so207kpZ7marVpgahDRYGillAszIyW5E0ZMOgPqHtB5U2UwYhXROldIFOuAiiIcIdm4Sy6vW7sCpBGhFKkDcBlfgWncxB3T1o6+gexusB3sdq6srpT22kBbXl6Wj6GWly9peWVZQ449xxif60yAKbu9oR4G1t333KOFxUVV/b4OHD6sDz35hB585CG1tC0h9AEdfdIgjVXXhjYwBMO0Aj0GVL/HjhEG4n4M6ZmZnmQeTSEI+qabHRWUCfBG2EdCALvvSVzh9e40whFhLACByR0R2hGhH88rPghE3jDr6NQwUCCAXXfLGMopyUbaGGNuYzCUCG+y6h4AVV0TTGoY60NW8T7aSMhGy0gfMvY2B5usyEeITVsMqYZFALUpIhSuqzw6TwQBIKWsVFXyR5mfeeYZvfD8C3rx+98vdaSU0JVtAZeSsVCGGEUEk8e6LrCbe6Z8xuZsyTfDsQqJZDV+HHA0tGuZlbiP6kfsBogrIsgW4iFfQTsiJ7yhV9gl+uKf/Zn2M8Z+7Vd/VceOHdPdd92lBC4y3NkbOjqE5pR9DQ/7p0DwOrfbZj1qVzQn50oV4zuhBwTuMYZQOY5Cp/hzP29yRPk6xujLL78sv+D/AruHDvv41xNkRV/4vVb/svIYeuaBBx+Uja+HHn5IPrK8h7hjd9+NMXZEBw8d1IHFg9q/f7EYZp7wbeBmdBVCoICngibTMER+POFdpyk/dklh4m+HqridwjdftoLv/V5P3k1jiGrMostYLBOeMz3nRITWmQ/WMYbeOn687IZ67nH/uLk7ZbxVRCgjEzjFgDPOXt1nyug2GkoTqaym7gad0eRQ1e8p1bWqqtb++X06sP8A+qCGnpHCggHUvUp1ry7xNtYiQhFJEbgKJVxxeQ4foFu8m9aONtWvpPleUj8xTgarCqAebWg2t1qYm9EMi8acE7Q2KmOiBclVtyMB68Kr0vaIgJaApj1SiJrgMS4DbSPyh34n1widMti/G7p4iJ0QaObYELNSdCEPTvR16ZTZubnyfRZbnpGStiDc7w0dm10Ei30NxX1ZFp5ZVrY2OrbXS3byBZNCowQe12FcRKrBsBm6Y4EGJWUDyZNKizDt+OknCJMRQfcIo8V4IkoEKTd3t+BwCdfhdk/BE5cHwWUmicscwywDq6tr8kp2zS7gAeP8YyaQFkFPEDXDZDMLzLB1PQscOHSgfPeq10ew+z2Zx/swfo8evYsjJ4xg6ve//6oR0qrXZwLb1HRwuQwo4eVAflfAdIpmVjmpj9HWjIfgmGdHoqfCH3CZDaHp5dY1ZRKMCEWEeEjXuFr4bADNVg5j2ApQXCqPzsEb07B+WFdLRTcCZNvzhmLzYc+09z8SFsNe6MdjXpu/xXXUe1TvvFaoJRuKhZ4Fl+Qx6W4ABQq1UaB4U85qqMMKXhGa56h9Yf+CPBk7bDm0sebx5vrHLKAGgw0Zqjqr1+9pYf8+VShkOCYFN2B5NKDTBVrAuiDLdW9wtHLgwAF94hOf0KlTp1Q+DwRe4zeYHoEDTGpRLCPSev2+nPaDV15mF+g5eWdslrHg9JK3VCKNWCydZlfa46/QLC5wRfDA6/qNR4S9Q3Dp0iXZuPF3uv7Sz/yMPvu5z+rAwQNKpJP9jt7bKKB6U2L0dreD4/aGiCi6cIgu83+ZOX/xfJmET548Jf+LpbfeOi5/EsP/Ksw6p6Jv3Z/mtd8Xu4ddChtiDz/0kNze++69T/ccu0c+urybnQ3/qyV/NHlubl5+n2wGvTzDorGHvrFhIBpgebAutS6z3+D4nKzXA7kao4cw/t0kfTCuoAGtJfNWaY4fTTstx0OM403G0+rKqi4zB42Rf//nkSXkumHsDLwQgzz/uM96wONjxHjyblwZZ6S1yFVLGyJiMj93/YhiKK8w5ZTUMs/ylEdwr+KJzojwmE5kAzPhuq61uLi/6IMafTAz2y82AWhlEDyOFJpCiqRUwqnEpQioadSw+XLPXUf12EMPqF+FxpurGq1flgZrqtqBEvPZYHONuW5dnn9t6FHwGjedarTXSJ1Gh678FVmYJlzlgo92qMBViT+UiNRiRLQw3CS7xuAREYoI8RBP+bJydGNa8g82BxogLCUe4lNKGBxzyigJ57Ex0RDf5wijoiMjSTkFiqDHtn4trwIMvbrHJLFAWtYQ4WpYIVshWJhGCJ/xGIdMi0IjjB7nGdKp7qghnWe/60zQUOihLSlnlK5kWsfkHSOkvbpWggbukmY3IsB6BdzGEQpxCqZpanjZMFtll8yTgV+4XV1dldM22EEbsOOwaZ5sbsr0mQ8W4F6vpxkUX58Jp8J4WuDM3gbaLMbaLKuEzp3DmJrVmAEmJbntboffB5ql/GzVIzbK927WwW++b1BXzpXMn5pV0bgZwb8B/BnS5lYRAQhcDaha7V/cx2CspJBSToqI4h/DvwE7oXQpvTUpJ9KkgodIXPs7yCmTgh9aBxjMDmQGsN0fH2i3kWL/e0GX3TLUIjtDZMyu296l/PCertfQMR0+u2pomtJiGu0vUTTLeUucI7eB48ICDvh9yI1o5P8B6N20hrHgY4wNdnNFuvtxA/k1znnkc26B8YisKpI2kbNlJuaggIkAABAASURBVIIyxlgoBXhy1Wp+f1+zi3NKs7VmF+aUc1ZCDgboBI+1ETvG/SzN5EYJ2axzJcv6gDH+2muvazxq5CMaH7mscoRZU59xmG43oxVXqBzLDZCzChl3W6fvTXqMeEETEUhrkFmKCMZQU3axN2jbD37wsl7GwHN/ppScwajZI6QW9EwE5YA5xqJ3kvbv36+DBw5C2xgj8iJHg69r6eIl8F1mbA3lcV0mOsqaVyH+mOl42qcIfNSTclZKWYHfkHKCP4n6G43RaeLK8MNt2g05Z1LFjvuoLMrW2B1ZZhHoVyZOnj4lfyn+FO7FSxdl/TNmZyWB3/plBgN2fmG+vGBtI+0QO/KHDx1mh+yo7mLX0Is/f7NxfmEBPTwj162QGgb/CJkYsZNa9Dqy4P52eIQudLqJCmcOwcMW8ewgkJ8IIskQESXeE3GXNXD2BhIocfW9PffVqXc2hhbIfWrXmJP7izbYfz1w+0peGjGGbzCky47QNuhFy2kXceefAUrWYMyfDTCWDekEHUN0eINc9uqeLiGzXgStr62R4hIUop/2s0u6xlhc3VyX9cCIedHzp/XDMIdG/kVBIi+lPA+mSMopscYfqdKmejFQRgfMMB9V41YVsjdeW9fG8mVtsDGxydy0vL6qU5fO6/zykrxbv7a2ikw0atox464p/gSPW2i1XHl8RATxrRp41xA/N9vThx55UB/60COaWZgptDaMswF1rlLnOnlGwBgjskV2C8VupoHOAJ0g2q3AdeR20M6rVam7pdz2hDH4HY4IcW8Dh28AFC5eoEVZTKFE3OYjmUkZBWLmFVylLj9CESEe8uVK3a4xTBtYQBBWxxkiJ83Oz0lkF2W8Io4IpZw1cr6mVU4Jw6QvK28LuuOtoCxkESErB+MyPe7MAco/o6h7/VkpEspuLCmUwDPC0BgjfAOUuYXPtA9Rhi4rLk9KOLJwjFE6CSm3v6WTx+Sbgo0tr0a3YAMB/P+R92ffliTZeR/4bTN3P3e+N4aMjMg5szILNYGoAkhAi1BhoNhoEpTIxbGFZnP1Q/eDnnp1q9/UL/wTSIpL5Fpc6u7VUgOgRAKCKACUMLFQQLEG1QTUkPNYGZkxT3c6g7vr95mfc+PGzYjIyKkqi/Tr223etm3b3tu2mZ9zLg6Ydy0WQBv+McZ/ARMWnIgAbyp0pJyKQ7a0vKxlTsqWOWFcAZbZmXqB8oc/nV/XNfWD8TcYyqyAHnGBiqcQ5r4Y6Am0zuCvi0dVraVUaxRZOZLEuPtIKnUYR2bOGhy6SIGwtxpz8mHBszJERBHEjrGKSVuFppSj9JWoTzE0CJ7ONIWHPYLfI1gRQx2alPYFH4lF6PEaietOmR/Hc84O3M0QfmieaOM90lJq8vC42uKw3WPD97UaBMBro1zw2/QMueQwP0OaOPUWTyaKJkMtIkOJk8xzr9AYXZngaLGVkGWLCrLcWHfEfE+ROcM2xvUqr+rtJHT0ZSfA5WMMcSiK3C5hTNfXl3Ty1HGtHVtXvTLSGrvqZrSklLN8YvYcTtLVK5e1tbas4xjcir6TJC8uu5wGfOObf6Jnn35GF85fkE+4bAciEmQxIuwET2pzQ9uVa1fLv7+bIGvbbJAipaJD5sPq6pqKYY2hLk/0oCtO3hj79Ozzz+npZ57RGPkO9FSu50pAR28t426xTSM2lZu8EnXxhLodxnqPxe6N18/Kn/fyBs38sX1aAM0LOtPRoa+gVMDvFFHyh4dEEghldM8816FrgmNkp8t9lJ86OHtWr772mvwN19dff11+/euF1z814rH7M2UtfVV1XT5XNjhlx8sH+/1a0ydk/izZMZzOVU7JFg5Zi62wrk7giefSts52zU6Zx+ox9Oh/N4cEjyOCIfbwty087ZEHz0sJiZe68MntC9A2IsroUs6MOUlO3gl06xXhiuQ5WADJD/q2rbT+eFyevwh3/va9mkc2eB67a0e4XS/zxekPAtzDAiy7dqi9WbeeNk2tJeTY/V6d64ygqRmx2U8BXb38qwNj1sxtZNvy4LdShhkzPWPBmbEKBXJaNRVNQymSQlKmrE5TrdS9Mk7eaq7V702U9qaabe/q1ede0JWLF7U/HevitSu6vHtDu7zSxMfSjPUnIsAVIlBAi6FDhsz7kMgPpgBZo26HPlYRytDk9WzST5UYmyKrjaR9hca0bQ3UbwG47qnQzasnCoA8jgLtKTx0U4+b7sijMuWWhR47RMah25UOJd8ualS3q/MO0dwORWLsxYB74fUABdE6etGRB+JsM2mME+N2Qd2OwfWMuOEUKXISs6NcV0rEO/Kn7LY7FLpiB27BSkzamEVgjGOUUtKII/ca58S4D4D+LFROV/UgQD3EjTitcp4NzgxD1CKAlZ06CysE1dTNOeGEIExM5hQBs4GyILg/x28BhNcG2bDH+34btQ5D1ILbhjgicMRWDsDOmGEV59QfrnV8CZqWmiUtoMagVow1MbaIpODPNB+FPgR3GCihy+w8WsCH/rsyJ+ZLlPahqmlUNzVOVqt22rKAVqUOJCrBU3+rNpHoQRYRBbfnxYuM23nBpOi292JuI+gNMGUgKMFtGxzKjFvih1OHCr7vUXPhvXb6AxwL5C/mxKHh3kbjGfe0dermemm5ihSkWXzZIecqyUZezLNluENvHO/QUcvQPrrprJwrBX/W1Q59iJRk3crkD7rdyeE6J1NLbFhajO0XvvAF/ct/+S/0lS99SS/jMH3jK1/W7/3r/0W/A3z5S1/WG2ff0KWLl3TRcOFikeUxTpzbWt96D7I8pIiQP+tp+jt0coyDY/tSoV/iWuJEaWEjgjQN5DFY3h/ltZ8dpFVe8frVoEQN8Jk7Rh+RNAOnnaCOwaacS9u6bgpvfOpm/TVN3nh53AEPI0LcSjwi5vxA163zDfqZckZtzOuujM0nVnbKrnMKcZXXVHbMLl++pEuXLpbXmU7bYdu+sc2J2TYnmvuFjmo+R6bDJ38nTp6QP1/30MMPyf9GbgunbG0dh9l9pkybnkXP804IBX7q+3jBFUXE97HH97GrBd0WjHeD9m2G/W5QHm1ztIuIQAZZWwhtG1BdnOtOdtbs7PsVaIW+1l4bWV/9BaEaeV2KipOxXjGeKU9b4p1qTq6qWc9JuJT483q8vr4my2BX1lf66cUpW0g7Y80uXNP0zct6/VvPavvcJZ199TVd5sS3S9LKxroeeOgBWTebpubt2apyBiuQ0Y0ETYacF3lJOSWlFEVqO+yT12zrtfXGtse4vMZnfITMeFLOkqDlAHSXC8LBbM24S6V5kXHOo3cM3gm+OyJ5TwWpwuCYISklRaRbkPUYs4MMxoN8YIg62Yj2lhIybEw7FocRTlOAw0OaYbxbDKIozzA6MSGewGW/164r2TnyTt6/22anx20O+iHS06+dp4iQDW5ElJ3zNq8kr+DF7+xu471PVZwedgCe2Kscw/qnCPya5Qo7fBtG/xaM3+0bf4sDZ2Pu3ckCbGRtkJcx/iMcr2VOxpYIDR6P04XG5RXe56+U1zpuU9eNGqAuY0sKxqcE4UBEMOykgZ+Oh+SbfM0v0yMNZtVxj8OvO72T7+Cr6RvVtWp4FeHGIl6rIs/KN+PUJCO45mnpmseYo+4gNF534zlx6LlooDUzz067vKAE7ZAmByICIsMZLnR4B3Adz89BMfWDtr4LHBT88EYiQj+0Y0F3emSox/j16OUep8YRoQ6nq0MnLTd2fF548UV9/Rvf1B9+/o/kD/T7Fdr9p0+r6CPykFIuToDbWy4TOGacPu6wybGD4cKck2xQO2TZzs83vvkNffGL/1bf/va39MU//oL+x//u1/QvfvlX9S9+9Z/rf8Fpe/ONN2U9AxX09EWHrmDsTW9Gnt2H5pfr2GjPOAnbZQx2JFvsCqTJp/l10yjRf0QoAnA7Cl2nODN1XV4FNixYFLv0ACIF9mNWHKQefmXwmDcjNp2GnHPBmcj3a8QROLzhsQ5lHFa6wQ66/aR8XvU6J5NXLl/BEb0g/y6Uv3V6/tx5nTt/XhcuGC5QdrGc2HlBMo0p52JPjP/+0/frgQcf1KOPPlx+PNYOpz/078+UHTt2XFubW/PFz3PS42zOWKBbeNhxLtLB/V7lV9oPRvj9i0TAe4Ni3qm5Y5gn/x0PYj7uMuLyeP8HXNCWx4A7IpSQTXFZbu3g+Cc1drZ3ivxd5MSrQ669Pm1ubGqFdc3/AafBOduolrSkrBonbYSXNWpDS4RVJ1nXUkp68MEHOMVdYUnrlNGVGl06c98Z/ZknfkQPrmzpic1T2pwlffKxJ/WZP/Np+Wdd+px08v77dP/pU0q0sb1pmlrWpZSSUs7EkwYdIswDJMoikoKxWBf9qrZirfKJYcZBW+YNW06VUsq0zyVUqe0Wuoerf/s68JNbEXfDaTxH4e1Rv981cNhgKkyTFsS4i5txCwTmQInBRCQMRYfDNsZgta6ooK1P1NYRjLppFBHyUSvzr6puOAUaFUZbeOwA2QGzwd/jOHWZnXlDnZaFQAqvARouekTgvAj45y5eeeWV8qrgOjvVK+xU/W0o1wva7O3u68L5i2X37rp22nxi5p27KBfXKq8IvFAs44zVTaMl+vXryzV2EhucEKyvb2gD8I7cDtoyAm6nzSdTBUWAZA4RoYgBEmOPmMfhTTlGTkOaFuUu/IOdEVHS5bGI4mwusu2gLvDN4EdZIBBSmhZFkkKZ9GQ6g/e9hvJUjLY/p7e/t6cyhzToWZjdr521nnZLOJyJhYYKzDJ8JuJ5I5B5D7cVc7oD2iKSgrQidPjP9UWO6/tI3mUZRXQaxCpX72d5FHKcX8qd/UMHAcVHgawP7HZfICfw/HW8AiM13HOWDgkxC6EIz2VfdNLFntMiQwljiLHLGD47BwrqkxcRyuTPcIJ+7/d/X//VP/2n+v//8i/rxZdekg38Gqc26+iDvwV4/PgJWR96nD7TkZAH0zRjZ55Slr9ZaVhdW5WdkBmbCONtrF/oWbs/0eTGjlarRlur6xIyPZvMNB1PJOio6qyM7PhzaWSU22MQl/tsGbt10Lp8lteTXpScZ6NuR8bhsNHM2I2hpfu3k/csr0KvXLkCJkQQ59URWEAwPIloZnpwAKu6ho5KrmZ6ZvDGuuj+EnRap/1TOzdwym5gf66zMfRJxiU2hRc5Kbtw4YL8e2Q+Lbt86bKuXr1aPgDuE8EepDX4zcdTp07hQN4nn5Q9iHNm8GmZHTb/rt3KynKho5s72h0Otmnwa9opr2pNl3XVG+HOc2LARnrkBuuZx3VHcKUCftym1h2yD9cMxeHkQbzYCqdMD+Dov6sQ8CCCZxpsb0QoEdehi1LXKsDjUMk7j4abMDc5pYLKcmGdLjLKa+4afXb//jiCf43Aa6Nl/5XyLeEX0O0X5Y8IXGND0Y+nOsE6vcYboYTzloGa0wKfvuU+aW9nKp8K33fqBBu3Ja2tL2uTU7Mzpx/Uz3725/V3/w+/pL/c/1dIAAAQAElEQVT1H/81/dJ/8jf0d//q39T/5f/0f9bf/Ot/Qw8+/LB6dDnZ3sw6WT5tiyJMMyOA/ohQxQEHKUbE+gXdZKtHRxKZwYMqQ1tHqEWhjLNnWyIE3PWdXcCJBTjDcYd3gFiUOzQcrofMdtDR00dEKCIOl76r+G0x3DbzNuihr4emBRyuwSvRXikn82YOkD2v7IyuLP69ygTA1BnGw7vsGcbO/Q8GekUnTt6HI7SizKT09GAHYRE3jkwfDcbLhse7UTttoaQOoemBDgNkAlsMteMWShvDP/iDP5B/hdz1/VmNtdU1pcgKBC2nrIYFYQkvfGvzuB5+6BE9+sijeuCBB3l1cFp+5WP6Nrc2VVe1bJxTSrIRXcZpS5EY4s3xuv8CTBwFyAgjgRc342Tp1qvU92QfwK34OvjXA0Fft7ZcpIb60+kU+irl7AWok51g0+q+J5NpEWQpOBWYQgRzxlz08IoC8sayw9Zxiug5EZcF0CcjFYqxur6uiFzEXhGEbp+MGmUez/El+q8V/InLvEnU5dZNCEpcvdc+r8VTTjjkDRnc8KnwAt71pdbwcB5ZQ+KH6hlQexhIfh/uCPcpNj0TzZjPwj/3O2TDaCn8Rz3PUYgseN8hC9aZAiz2Xuiv4VxYV1EVoTQFRqNGPo3+3tnXyybI5Z5Lb4Q68Jw4cVIPPfQwu+wHi574Q+87nGz7VH2K7uecZScj6Hd1dUUbOHiRQpCDKLZApxmyHOj0smo99fDj+uk/91N66P4zun71up5/7nla9urQlxY6d8pn00JTZNx6QiHi0qvFcXrssUe1hPM3RtaOHz9eXle6fzs/tiPW7YpFwjpmmLCAWfYeeuihQrvpcj2XGa9pdGjo6DsiVKMfU+h12nbB/Zp3Bg9qj43QpUuX5G9mXr9xQ9vQa5q9KfXHQLaObenU/ffrwQce0GOPPKaPPvmk/O+WnnrqKT3xxBN65JFHZOfM9Dec1InJSClj9zqZNoP11GGPnfB8dzhtpjHDa8+xx9QzN+aZx+J6JSSvKDFhL/+51VuBYqpRDs+NyzWMz+C4gdJSx/E7QkjBn7giiC3AeYEckm+cR4Hst70jQhF3hrdF8C4qLHjhpofjTt8JzKeIkOfGcp5ykuUmxMUjIhiHboLe4wVhCZyWUyZIXgd3kMM9TtP8BQNvgMZ7+3r15Ve0u72tzc2Ncur7a7/2a/qv/+v/t/7JP/kn5edz7LB5E3V8Y0sbK6uqkMNKSRnyKoXUhfbZZG1v7zG2UNdNtLqypDOcmJ2677ROnjilB08/oB/75Kf04x/7lJ66/xE9cuoB6qxK4ArW1cQaO8MOTdDlnCrVpE2z5dVjqOqKzWVbnMKckiboa4se9uoVEQVSCqWU55CUyO/wDQx9CTtQusUhQMAPy5yOXDFPO1zAPKsEbttia0GsnBJ0lOz39oBuI4gI8A3g9ALc5yJ+OHR+bz1lTLClFPUl3sv0wY8gwu3MUnzoQWdUKEyTPIk9rzP3teN/RF4G5rzORbJjYKYG+UZlr95GvsWxa5nEETvvGuM4Ho+1g2DZEPpblt6xLurN2PV2TKDreMd6lV2yj3dXV1f12GOPlUlcWVmT0xlcIwzg1taWzpx5QP7/c2trazgQI+VcKSLKIiCuJYy+GGaHQSSpYgRNpBPvFGh3SFTuuXVO6UjdgKTwHLDAzeQFYsIOyHzz4juCXzklyqayofaJmg27edYhuC28sqFYZmfeFEd4yiLXeiIP8AoeuM4IPrnzQRFS6XMQgo64RyNllGTEKyH3NUN4I92kF1GheQDcDuABsX+3bsYVigP+/cAGNzCbeZE65DUxDxEDXZ4zy4kdLJ88+eTHDpdlwq8Wz715Tv7xV5/4vPzSy/q3//aL8q/Ue7r80YC9vV1VyIo3Pv4R1MefeLxsambo6Bqnzcc5VXN509RaRa68Y/erPdPQII+jeqSqoowTM8viMZyo5dXlYoQrjLHB8jPxKRryubG0oo8+8aQ+9fFPaFQ3unz5kuz0YN+VcbRc386Q69t4e3ziWoQ1bez0fOITn9CJE8fhB/JNuTdbBKS74vSYT8XO4OTZXj04d9h69KRj8MY3Z6ubSfDTbVyWU5Z1JFLITHeeuEyPy8yrhx58SI8++mh5XfmRJz6iJ3HKbI9O8wr52LHjWsfujIqO9bLzN94fy3PiOVqA52y8vy/3Y37Sxffl9tg9rt6LwPvd45ypHtPB4rKIvN99fRD4FvSLub8X/NS33BS5Qjd92tkjX25KkYPbALjjENymxr1kuZsi4+iq+7ej48+cXr12jTV5V6fPnNaTbBJ+7Md4RckG/eWXXx6+6Ux5hc6vsIaGdc56vMxr0bUVWXcr0h3jL3KPYnasvwnT3/UzZHlPe/u78hr9x9iSZ195WdvTcdm07LFx8SHBmM3ODF54/Kax94MBOTwKlkOPwW/OdrFFdnjNT6orIgA6Vqhl/fGr0TTXzaHcT4N7cvj+AyS8/0hvg9F8MS9cxKgVwRNwusWGeS4iQuK2L2Bo8aFa5t4cUrlgtOsMcZ5zviRmz8bVZS2MtEGa8mpDYGuZ3Bmv6Mx015tRbn3tMA6eTBurWSGgK46UBdyLio20d6kvvfSivvH1b5RFpoUYfzsr42ztsqv1wrNH+MRHntDP/MzPsut/qBjnhGE1DZnJXF1dYde9pArnLSIVA25mRIRyzrJTZ3oWNHrgueRn9Rhz19U7uswUAF5pAe7gLjh6l8P4gO5FtYhQRIiHfHkR9qJlR3WCQ2v++bVsypnXTTOZ1ooF0ePY4bTDuBoUbWXF42/KuN12yo7FY4oI9cwBD6WUVdWNjCPD28ITaOqhvwOc3xeF65mjpixeKZmXLaQxVp5Ul0LlihIJlbx5cSn4IX4wGkbFk/sHOgz6jwi1ODvWnRu8gnO4g3G8zis5v267cP58+a8Yr772avn/jS/xOtNxO2l22nZ2d2Rd8tRc54TtwoWL7GjHJS9n5hW5+PjHP6Zf+k9/SX/7b/9tPcjJUDD6Bnm6eu1q+aanP2Yww+napk//iyLrTRVZVaqUCFdt/GmzyemadS9Bc299AiJC7mepbtREVovzcp3XhJbdY1vHNFoaqW4aiXrra+ssNntFrzOLSaQgXwdXQg49FtdFVHEMuwMZ9Xi/+c1vsqDsH8js9s5ueSXpD13bRjT0k1OSZZ1Hwet4ou8IdAS590l2zYKWEzbBnQBlTCnJNC1Br9Nu7Fe/tkl25qacIljnnC6bLHCZXtc1ZHT3MFhfJixutpWTCafaZEQwXiN+vwDaPb7DQDcMvXPwrno5jMvxw0iKbSMjIpiiIPahvm9DXD/QDenctym/NcvjtTx2rHueR8OtNW6TAnHo1r/b1LprlvXPsue19COc2v78X/gL+hQnXQ+zMbEujthoe1PhtH9zz19W+dQnPylvKrxG9MaOfvl3PNeObajm5GzCGPZmU41Zd2fYhI46C3nvSecq1PVTdHNCSa8Zed+7clHXyJuG1KHrLVLVAQxPXksO86VDHw4AuRzivawjLT7BDBvnuCEiFGGgK/DNSvlMKaei7xFBeQJcLkKnb4JC79MV9F649T7heyuaHl4MYB528HfGocwAnueqrhURauGPbViLT3UTWuwvhYFxkgcNrUZWmA/iwmTCFu/OBncXg+j34zZYGWbmlBUpVFU1RhOngPYdNNJEiig/QeFwf3cPo9GX/0f3G//jb+i73/1uMb4F5+6u7MD1CECA04LZM9kppTJZ3rn6ZM4D6Knj0KcFBr+W6BEkuFzw96Vjd82AweE62QwAF7liA6EyVnlidNurF4PwfTu4TQuq0bcOYGhuLH0R4uHVbZq3DCkADVeJgcA7DfO0OMAokMfpz9xZYFuENzTwuEPJxpN91bniBARnjQUpQDXjVdWuF2rKe8YNNeSq9J9yVgb8VeiIRLxSBOMHPM/mmUPTHQp5ID7dfIUj9hm0GFHvQkeAxHw73ZnvVI/gQf4dbxe/VyjIYVSh4+3CUlkeyh1Bw+VxLGDIKcOX23lYERDO7bSIR5BYgIgfgMp1mDJRLyII0gFI8B0ZbdEnn1B5od/HQR92nHvls092RN5446z8bS87Yi+9+GL5QdTzFy7Iry3dh43wcU63zpw5o8cff1wf/ehHD+Cppz6qp0j7ZOr++08x3wk56NgtT3gN1yunjF4tyfK1vLwy191ax4+d8NTLp9r76OQ+r1mmwIRXJBWvSxLKk2ibkSXv1jMy6JOuZJlKidcpdrymyimpqRtGmrTLa5vtG3tKsaKl5Q1RKBJKyJC4ljjF889WUHmYWXhTbA4y3BGvWGQqNmOW9yUWJRNoY95jB5595ln93u/+LoZtWvozXeP9PU3ZtJimAH9KiSe3mWZwlLaJeXGHLUYx0bnbutgbSkPQrmYM7nvGXFk3bTytKykP/LTcJOpV9aBP3VwfMvQaH2gRJjrk7uhzjAO8z1yHUrGVIlSpFDxD4tmbLocFaD5kk9LB5SwnHBo8jgNwwSEwvZ26Unwo++5RM6IH8wJK76QPQjcnXcqhkfpBGdNFwrEooch7b6AP/BpoHrrxfJpfQ+ruT4aMKPZqbR+dOFSd0UuexwXoyOUK7xC8Llqm9nH4Xzr7PT398vO6uH1N4+i1vLlWvp3p0/Z91tndq9dVR9aPf/oz5dX8BpsqryuT2UQsHFreWlesjjTmBG0fXbHcppxlmlPKZTM1a9GpplbKSd4A+uMA3rhcuXxF3ayTyI9RpUD23W7BAutlZ909BCpXXxyTjvXJOpWLXmdVda1kPs3rlICH7aMhQU/GtyjzpIDnBiocvSGAEgUVYQmhqL2AQB7FRSXKiXATt1ZQtKh8kw6KuU2WwY0tG2QduuftD+XcNTqvfpQ3tmW2K/Z5FuA8y2GGR95INmwYD0PiwoDU9OchQx6D6jE+Bndgw+0d6w4nOy9zzPqVr3xFji8tL9NGCpjajJYkjNeN7V2dP39BNzDUSywGHcauA5/L/W7dH8p9/vnny8Jk/Oaqv7L+wIMPyMbbOIvBzAkDvyxPbiEaYw2aYphXwRtSwWFDmnI265GhXMZRMdCIKMrkD2BmFhbTiJjRKgAbXIJIEvV06OrdCeDQk3QU3JF5f6iJhrxDNWmPZJFPTcfdZekn6A5YNA4izif0pHmnXsaLwRd5XpSdNj8yeXVdlYXXc1IxxgZhtwJ41ly2y2vmUY0CzIeV4KHHMWLC3d7zYMVPtA3mii7UW7E81ywoMzz5CY7fDCP0xhtv6BKvr9x/Yn6hlPFI7tu4ppwumPc1/RlK+e0edBIRinivIHC8E7hLfwr58ox57uQ58lSVhHj21AjlnJVS3ASPwelIlEt+BOkCLpuDuMx386qDrzaWVsIxpyp7OBT+DJRPsvyq/zynZf7mpH/u4uzrZ/XG2bM4ZVckcPlHT/3L9P53QX59aXjiscflz0P5M1wnTpyQPw6wjB56ngZ6B9rsiEx4iXUsYgAAEABJREFUdWEj3vWtegylRxYRWllZLfO4jY4OnEgyCyISzs6UE699HLpaazhT05199bsTreRGbLGFqCjjyCyhgwxNW34dyKtULwaXkRfBvZyrcips+ZggJ7NZQi+3VNVrmrY9IbaGjk3fMrTvjffZ2E1lmbSsz6B1wsLUEZquDhn1KeOExWUZO7PB654UUT6zOcIubKxtqGVT42/JpcT4KetpU+IgsBEXoSFJCmike/nznj7N9qLrPnxa5jotbe1M2x+xrI9GDTRXypYHeBRgAAVVe/kyLTknWbf6CFnPeioEhRFB7aSUcrFdvZkGLT0gSgwRiWCAg7iCvFBElJAIdxyA+zSEpMOg21xBjQied4CjTTwqk7cA9cG03oTe+ADNIRx6DIQRIYmxED/aTs67ZxBXAO/tjghF3Bk8Twb3UubEg3biLpCQMYOrTJFTt4+42QcditQt4LqHIYIa7xBqZP36/o6+9t1v6Yt/+g09+8Zrev3aJV1Hz1tYbrlr0D1/saBhDtbRc39cxnJpZ2CMbb+2e0M3ZmPF2pJOPfKgPvLUk2zuntJHHn9MmxvrHKK02hvvKddZKSfkvtYury73sV0psm5cuKKYdMKiaB/PqE+Mg3qaj0VchY+EizsiKQHWMZf1GJGcQ01To0Mt+uKVuZ9XX4SS15U1TuBHzaiURQThAogeukNuZziU6eRCdsn21DqL6Px2qpfRJsZhXRfoe1cEX5CH4Bf6ih+DXXBZgYKByoQR4Wauynh6Lcbp0O1sm2btTAWwU5aZGXLjOaGBcpVVZYA1PhOmlBQRBR9kqMdmHoYUEVSg5/kd4bQbATSuYeza2prWYJ6r2LEI8lMkdTC/K4Z18KD9IeezLPY2sC3O2giDXFV1+WDyKji8aE0xvCbK7Vd4pXf8+ImyiHhhMzNMzARD38Mg16sYiPM7dsOFAeR3OBU5IQiAmJSAFhW6wyQCA+Nm1GtGjcw843AdCtXziHBdA4l3ctPYc7qAt21KF6E4Um1I+2k8XiAm8MVpV/SYa/gegSi6QqFY8sI/4xjbdVzfY/Ki11DXAk51FqIWOehl/rbMT900KEejMK9oGBEyXxfpxYJVhCWSLFCeP4fiiphTReD+DGMW2Zb5iAhFBLU+4NtdvFO4J5KYzFKvV/AnwOMj0IIvZr3LLEPmyQzl68rCq3L1xL3It8j7MD8zTpv2dfXq1fLtwVdfeVUvvPhC+TyJX19+77XvlRPlXXbDxls+O3biuM6waXn0scfkk7GHH3pY/kymHbPNzU359biVOuVB5hNzGcxVBBiAQsjiEVJKoR49Mb05ZbldRCiVOGnCHrqrCrkg37KQUpIYbMv4anS2bIx6qZvOFJywZdq06JPHuru/r2u8Ll1Ff6VQi0zaGbU9sOwmjHtEyHg72nZ9Voue+uc5KmRVpZ9WXky6vtcUfXf/KWdV9L2C3diDP/5dt1/5lV/RP/2n/1T/6B/8Q/3e7/2eWuhZXlpSpu6xrS15vnY5EbRdImHU0DOTyvhqqAuVfHExnohQREJPOnXYrpySIpw3B6p1XVd0LSJk+sh625vWMrgi3Ti4CYzR8mHwBmooeEstuAKpFLpkASQ/hHcUmhY0BiN3XIQD6D1e8R7b31tzy45rBnQ7PozBObeHCGrO5SUhQ7evdSQ3SB8Gku/07rDjti3+94Q+JRutrmh5Y00Vm/E+ib1UW+R1yhrSTVuqZNVVpUDnevQg0BWfqN2Y7OnqZFfX230dP3O/Pvsf/bz+2t/6G/q5X/iLevixRyTbDWTVumWHwmtyMF5vLp/mrdjLL7yoCafuPQPoqGsgKtgChKq6ktch51X073jR65SdJSoh4L1sR5qmlvXMfKdA5QoX91peXuLNwRP6xMc/oa2i4y6lkGCoT+TI7dI7wZGqt026Lb1T1qOHjBA+8CRNruOAEx6PP09uvngcXgdLiC3xeBz32uzNoD9juM9a6fXS4LmocNDqptESNqxuGuxYUsoA/EzwuvDSHd0B0kH+nKCc0+Dx5VzCDOMjJQUIPQEjPH0TrFBhuI2hX5Gs4tGbuT4V+DM/9mPybzr5/9TZKaubpuyI/YrSgpdSVspJddMUwssgeWUwY7FI9OOBul7OmQFxgmYD6sUCsLM2I1zDAfSgxVWlDDkQRHxxD8zrNBotyYvMMLxb6yzq3ms4TOVbn/favtSLEDfgMErWlN1PWXBIWUga+GJIjMvK6rH0KO2Uhc3CEBFF6BOh52TMqxa3d52UkjwnptJ8HbFD8QlnMTAosESf3DlRj/bms/FneJ1y0iBUFa9cVxURpToSXOLmoevu7vH6i7mKCPXOdAX9kF8eKrAYRYXjUNUYvRTyHAShnaaIIW2e++MB5y+cL68vffr8AqfHzz77rPwzNH7Nv8vu1I738WPH5M+WPPzQQ3r0sUf1yCOP6KGHHtQDDzyg+0/dL5+WbbAhWsZR8bxnlBqGK9Gn6fFcHmXzIVJd5QAW+R2GespOrkJ/U0rgyvL85pTQKZ/W9lqULS8ty3V8Im15WOZ0bW1tVQKZT7v8L2xmLASZHXzV1Lq+fUP+FX7bhtGo0Rjd9Ul8kR14VmTJ/aSsGbrrjYPhxs5OMeg9iC2bQYgAacxCUzFm0+P+/br2j7/wBf36r/+6fvd3fqd8lOKbf/Ineu6554ouR0TBY75FRKFTXB6z58XGtG4auagnf5BRIuWOkm8b0kGb+/TYI5wPQLerFfqIdzDe7cscIOcOXf5OIMJ4gzcTO4XPdW3aEnTEO0HztnULnQt6Cd+2wT1UKDgPxm1uDo3MB5cNKZ7uj+Fwk/jhuSOgeLjvieh0pBZNh3kkEhHy35Eq5OkmUEfv8MroUdHdnLXEeuY1dcQ6bNuPQKlD1+04WFc9Jw3yZbuf6CsCXUFHd3kl6pO14w+d1sbp+/TAk4/pqR/7pI4/cFqX97b1xuWLeuTRR/STP/mTyujia2wsX3zxRdCnsuH3m7D/8LOf1bpPuJO5gCx4zg/GQpq416dt3vbY9liHUgpBQsHjeMpJ3mBRFdUf2rg8gnoKbMGY/kZ68smP6FHoadBj1x3AUidFUPcQ6H28zD+jiwilAkmRiCfCCOxPqwknjv4CUQkdx3553FPCHpuSqFs3jZZXV7W6ujYA/pHtasN6nHMuYw9JKeUDiAhyFkD0NneKGCoMrBPMSAo6NCRCoawOM4j9bU4vQk5HsHBBnA1azeI2ZnGYcepi521ra0sWmGvXrmuKobdhBTOC1ami7tA+GTU73ZYJHD4oTVcK/mx0h8lOyvPBOd2WU4xWLe/Rz/PqdfvGDrVD3g1Ydhbgvoyrgz4LtZ08LS7oXkQdLsZ9NHTZBw1Dn5wwcGrg00fNaTPNVjomRz3KONAxjNOK4MWtZiE2b8Sgb3DacenSRaK9rMilPvl2VOumKQqQUiXjjwiVqwS9fDzbw6zMYuz8lJPWEDIrqOfceSp1mS6cRgu058e8TYk5pMIwDiIfpvsoUUfTc1qdDasK78zrHpnxcGftlE3Gfnn1bsfs4oWL5QP5PiHzSZnhDU6TzfuI4AR6rfy8g50xf9j30UcfxeA8Kn/O7MTJkzp58r6iuJ5bg/WjbmpljKOd6UjuFR4z370Borp5yPSozMFQpUR1+GIQnpcBwEHacz/jCH6Yo1BEiIeCOcvui7ksfUav1bXBOdve2S466gWhYZdrJ2uCYz5jgzTzDhKarqDT38B5On/hgvzfPUzjjDreZHXUsVOb06C3OefCV9sI47L9qEcNeR12YUbYy2UTjF6iTV1XStBmGX/5pZdwCi9B25p+/Mc/o49+9Kni2B4/fhx9nxXnx/VySuWHQeu6LqcM4rKt6BmfbU1EFPbBFUp8wxwC1zHtdjoTdSKCvhMsoj7jbOFdBHHkgeTQ3E2BHowEPIdsvc3l9p4Lgw32vbV6G6QfSDEy4oEdxe08gLuU9B7QQUIHPNM9Xx+SivMxhJjneyUJmXDVIgPmA22dLsJQIrd5uM0CblP8dlkLfttGW6daZHLGmmF56rERAYIOee/Jd90Gm+96kUIRoQo7M4XAvW6mq7vbBRy/trejV86f1fPfe0VXb1zX4088pk9/5sd0Ah1LOcmHL7/0S7+kT37yk3r8scf18Y99TGCUvyAXEfQKwEOzwWD6KtYlUcs0pJQVEUroaCLug56mGaG7u+j/tORHgEO+QETQM54E3a5rXIaecWEsKBWnhnrrtUBxpMS8MDD0IyVvTS7m0+NwG9sk2ysfhHgzWkLeLEw5NGnxQyKCTWOjBrvT1I1sz5viRDfKOZdxm6xQlM566tumeM46xhMRsi1OKRU+eA1wvFS+yyPdpWwogo82bjaOQ2e8bqOToVAy8SOO99Y4IfCPbhaPknghnsmxI7e5uaWIhHPW4zw0MmEtRr5HyPyqdI3TMhvcFY56LYw72zvyoDzwEce+EVH6KZMHPaGk1eU1LY2W5XiTG9VVTZu+QGG6RD8hT7RfOZIkPTCHXAmccgToAXGBmucHdRt7P3RJ3xF0yt3R3YyFzrsjj5csra2sagneUcR4OjVNI78m6hAUIdAVAuEPWK/BL9fvvLgglTX5PUrZg6+ncc4VC94GR8wrqupaKXIJXbbLKdnOzm75zJJ5N2rgH/h7mDflxG+ZBdvEBo+6bpRTVga/0477dNPOoefSbajGHfT6wd/uJdwbPIwgZiBtWkyj6WlRCocRgQj0miFvhX8BfUCLE2K58M5of7LPpmFXV69d1Q3vDuGnf87ilVdf0QU2Bv5gvL8YkHIujtlJHLD7T98vfzPrDKdkp+47pWPHj5Xdp0+al9gFW55Ni2kymJaUkyzDzg+MUs9cTr3RgTbT4zTDECQDUcC8zlVm7lJJk6tyhRT8Me3cnlGVy/10jN0wZT6njHMGWL4M/vBw5FDV1GW36LL7Tp3U8sqSTNsquuiPMkSuNDZdOHR9lZRwpgIYw5sXXnpF4/2ZLl66IjtuduC3cfamyI3HkFKlphqpqhpl8JgWv+KMSLIz6B24Pwe7xwmk6d1G3xE7tWzERvDO8zSFLw06cOzYMfmLFA/xmthtG+h2G+Mc74/LGPaQZTvP3/nOdwoPLJtN3ch1TA8CgB0oReT1JWke55TkuVAMZYn5ccxzscNpoPsxZ2lReHwzNLpFSrIOu90CwgjdwQFIxmlZ20a+2tZYF7XvPYwA821ggSFiKF+k7y0Mqs2hkOU4Wbe7Xe6JoiwiFMyneew5IetDf0eY5pugkG+RDcQ9geZXkQ3013qekKN5thTctwAJvberox+zvUduZuh00EnQp2V7sj+R9ca/yjDIfKsRjoO/vGQZnqHDpq8m75HHH9WV7es6x2lan5NYNHUMW/bAww+pZiO1vr6hrc1N+YDFtmCFdejjH/+4Poaj5n+L5tM1H4502Bf/CHbHAY1pMHTQaGihEWVBzyTbhRbbM8NmJOydaTYnvLnbR3d71v/BA7NguUToIxeOg6QAABAASURBVDqZsqykGfnKxO3o9DAAU0Ql9I640yTKHfBDTGIkYikRjZLvhzGXurRxbqJeok6OpOQ4EBA8YdNoukyrbU8Ln02D65oXTdOwDo9UN0DdYNsquSxBn+1GpBj6DZUwAqz0WRxpQuMyLeIKBU8PsYdP3QDwYqCzFN3xkd5SMkdeOiDeAT0DanEEJhjkDmdg0SYx8IhgEA2MzpARikgK8mdMquR0xkivSUocJU7xzqdMJELGREZEaeeJ9uTaUIsrcpKZkDH2S7yuUaTCoBZhaGGkIZxHec5ZilC54AjkyuVTdiA1jHW56XeNiKBqSNziojoj0wDzPLI/wJtOoEFzAob+e+htZcX3hFmQRZ0ED8XVAxYi895K6Z2VHQIrQtM0rqqub+U6Kuj9oBFBhxBY2AJc5m2CZ3t7+7p67RpzMGaKe6WMIw3TJiyQrleYQf/LyyuKiAIJYVSo0GlhtmC7/0S56/e0p0e5jt7vCwYY/wEUw9CVhbrFYHjchha5NE2ee5Ng0ixXpncBuzgIw2nZBXmBP3/+vPxFmGtXr+nG9Rs4r3vl82c9smvjZMfs9JnTeohXmQ+cOVMM2cbmRnHMNjc2cYZxrNmseO4sZyklmQc9TCn0QmsPdOAzOE9cDp02zS4/AOaLSWE+wQBPXY/qg4DC/zDykqGDGDUp5zmvT0xkyPjNl4gEr3p1lEeEqrqR+/Pcra6taAnHfG1jXSucsnX0b5rqplHCSdzDiPlzM11K8s8A7GP817c29eRHfwQnJfTbv/Wv9eu/9uu6dPGSfvZnf0b+vbSesWb6bDBsUijnSparmfU9B7R0AxQ9brXEQpIiZN5l+qy9Q8cyM+3y5/fs5PhLTxHBCeUqetIU2bW98OfmvvrVr+kb3/ymXMe/9t7UNRuUJWxSrYjQsCDoLZf5Y/6mRJ15aUSS8zpotcwMcxrMphjvTXCdntwFuLnpdbiA0M0/lbiKjpofPj1wqX7gV0jerS4AOt+OJMSo8Mhjp3GJCz6bJ2/X9t7Lj3Lz3lu+k5qhkKCdh97p5fGaB3EgPwPNYFTBabwGvffLfUlRZFClG/cSQl3lyzrnz3Z6PiKS3O0Xv/hF+S2Aq9vGr7K5/7mf/wt64iMf0fmLF/X8iy/ojXNvajKboiuNRtixEYcj1sOtrWPKybrQyemIUF3V4KXfXgr+euxaiYX7G8Brk193ei0xzQ12xKEBFDL0hWgwhIpNkgVKN69QKLmipAinpB6bIuqFhqud2w7be+tq0WXq9NDUU892z3YMBMo5qcIm5Jzly21sU3bZkO35s68GNnw97SMCZ7cu9sO0102DkzZAxfhTytCWQLuAkLh1j1dEKCIkbnGZ1qNA9l3vdLSU+Sgy4XAo6xURZbHeZ8Hzh95JlqKeZzCxPg3qYdaM48IeY2cmmikzDHwDs2rAaRtZv4Jr8bhDUQQlYaRnLLaeZJ94zHAMW5huvFVd4eytKCJ4DcIRKgZ/aXlZPu24wY7ejl2uMxPfAh3QK/jzhPlDfyMYXjeNMkJl5UrgiQh5gDyh/vt0swC5v9L/vMt+HnaMdXt3pwhVhzCbZ6VuCsUcFKF93o/7g977HMtGRFn0Rix2bjPFcfHi5clPOXt4CvDP/LkFcDg/k9+wizqHkr7GyZHxWLkuXbqk7e0bqlgom6piTmr5tZNP9MJYAkTcEUEKIwH2/THOHgKec0XJcLt0iL1PTxhkugsgW5avopj0X9dNodf8KfkosOVnB+W7eu0KJz+XysnPufPn9Oa5c/L/dPRnrobTjba03djY0NbWVjkZ83gXsLo6OGF2yFzHPI4IZKvDZvTwQIoIHr4JJSjqeb71tswVYI7LON4m7Cg3EJS+DtrQg++39jDkHO7dFEUE7bvy2iFnq7hrhCpkwLpoPkaQRi83ccB8qrbPjnd/vK9Evo3dDV6dTNDftWNb2uD0cAVH9f4zD+jBRx4pRn8D/j3yyKP69Kc/reMnjhdndgtcHZuHtp3Qf6+OectVrYyctMi2sBVj5DhSFDnzabwXiin2gAaqkb8MePy2E+UbobQxT2psgZ27Bn32OJ5k4fHvM57Bobaj+NRHP6pf+IX/nU7edx+vUq8o+FtiEUopD0yaPyMoAVp0ZsDbyHVySsopEU+wGtohYoS+1PAoIkrr4Vmid39QMSIUMYDHZl27evUqPOk08cbX/Lg7lg9naUCWwQHjIzi4Q3EQv/eIZfMouLXzHL4/ENAWUZ7vD8JDWIxV4Jcv+nDwfoG5YH+6C9uZASKGhHUq57rI1AzHy5Bz0n2nTukX/8ov6qd+8qdU1sAKGYe+TU7MPvIIrz0/+Sl9/MmP6omHH9HpEydV0UnHhr1j7fYanSKVzYVoY9n12p2xHYF+qFw0QEsSelyxfi/Am6N1Nn4PPHAGG5uVoQVNooXrSya7Y91IKVGW1RNHzXS3i5FS7PYDOG08EaGgRIQZ2rx+OcwpyTqbsTkCuZ3IfRwy65/HMfQfarANDeunwXZiaWW5OGceI81kXMZpsE0KeKJ3d9291TCsYWIdv3ttpbcpZ1rABWem7VR7kz1NcaiK8MAoMYhImYEuMVdJNoLCSAcLaIdh7jHEZp5t0872rqaTmWoMeI1RrgjNrKqpJZicmHjcruKYFOcjojBtGQctIRg5g5/FQCEM3kyD4U9FMPro6LZjfoYRF4eN/mtwV/QViWFSFBHiPqgX+gCutyClY3PR+Qsg3RcQjlerKxhyExYRjKeSBSQjhIaUs5Z4XWVK/dppzKmHoYOpFYtJR4EX2JJHPOUs0U8wZO8mMryLIEPMI/Ny8dx5XvOd14xF4+qVK/LPrPhHWbdYmOtRU04xHnvsMRm3KafZwV03tSzcEaEyd3Wl0pe4Ani/bjou/EFzesbpsVrRDJ5bfxvZDpi/vXT+AuO5eIGTskvyl1r2cSY930vLS1pbX9MmTplPyu6///7Bqdjc0ganY5sc/a+trmmE0tbIYkb+fHLZMMbllRUVuWGcZUjQw3R5qNIiT/DTmYTv5S7jBI/DAzyMmyx3QEDn3AdlbxsJJeS9V2iKwxW5Qt6lBN05ZV5VIl8pMb5cThM3mXefJvonQPxq8Ud/9Ec5LftZPfb44/rsz/2s/u//z/9c/7f//P+h/+t/9p/pr/zV/1gfeeqjOGgn9AiO2y/+5b/MovCT5RX+jevXOaHc5QR9Xy3G3xs3DyPnpMjidKA1Eej3WIqQHa9Tp+6DjqpsGIrTRn5PI8ut9btCvvfYJG7zGtGvPyfgFRxJOSsDnsPTp8/oPpw025ljnAyMcTp92mZZcR8htzB3B6ALcqQZi1PHRtF4ckoyTRGhEPWxYT2LSVM39IOMk+f8CD9J3MvtqoegA6cXDOP0guiie0HztnX6QzXgnfl3KOf7G33Hg1oQ7/AoHCHdxUeyfpDJKJIyUGDJQmrIiSHjXT7dOsLPWxF46AY6mBcEWkAOb5xyyrJsWZ5n6HvKudhwb4YyceuVT4t3t3fUcqDi3zQc4eTVKWmlWdIqkIdFBPSBvGdwd8WGLEiZslbklLAhml+9WPCpm9DffADmgdehFh9hhTWrwqYO8giHsOPi6tCrBC7RW8t61DsfuS1Gah72DsVFuKDBuMlRpCi2w3bba5D1fopd2OcgYwFeIwqOCKWc5Tpet9zG8ZSyfDEKxip19GPfxbSVDAqd57TBtqDQR/4P+k5vJcDMvRVM7B6nNTemexqnVlNs2BRmzGah5WZTm6unlLWkbtKrZjvQTDodSyM1XdJ9x07CNBYNmLS8sqogTJFlwxVMXB+hvdlYk2i1Z6eQBbdlUj3Zq2XB3VRm4m28PQkLQ76yskZ+DX8DhndAq8zkBBPqiSlOT8o4JlP5ctqTQAPfBZz//sBi6o+E85O1QDgT41TptYednSwEExTBY7WT4QXTv0rvXU7FOLxoGeyEvPnmOb1+9iwnB5fVIeSZRdjjaZZH8mcKtnd25VfAHosV1GV2vpRCzahRJuxQ5gwNFZVWaL86Wiqf27py+bLM1ynKnJgPvyp85ulnwDfVFKfXypBTKv2mSLIjM2aOrBwRIb/eEaG4jOcAmEPTXxQBmnsWLA/faeN0SBMdKIRC7t+8mkGr8Xuh9qmEnTP/LpxPA/0Kc293Tz34PcZljvr9Sm9za0uGDTtia2vlZHaJ1+n+zJblocIpq3DeM7x1P/IVUkQo4E/JC6dTyRNxcXnMLnMdxTyT/A/z3cNvv87cZSMzTr1QQ3ncTWStj5aVGYfnzfNw7Njx4oDZwXWdNZxYO7qWTcMGp2Zrm+t64KEHtba5pcs4+cu8LrejdOrkfVqpGq1j9DscIP/Ipo1lhp9VXRUdX15tVI06HKSxjD/lrKquC6ytrWv7xg1du3a9sDYiCEN2bHxCbtmISMjpjnx6GpIq5tGbuLppisOZkM0ZBpsibfOaw2HHImC9apGjIo/IXj8H53c4aj3y4/G7r5a0ww7DbQ2eMRbLuOiwwvYQWHQl6LNzb/oTdAXg/h1PjDkM1AmFfAWhoadv89JxsuQ2PZFCm/sEXP+dgJuU9gNlQ1P3fRjoI5R43glCcbj+vcTBFhHKKaODvVp4FcHIDPOyiHl6HpKtm1ePGezUM0c9gzAcHoLrlTwiYKFpEKPJ0Uol9509IkLc2Kwsy6nn3X314IaUe0fmyqFiuypsSihoG8ZCKEU4rVsvD5t2pb95uKjg2hE8DWRGhA7+IsFjTmVZf23bZ+i25bRKFY5IAxGS5W+Ptwui7saJY3r8R57SyTP3Kze1LGsd8g3H5c+tObRTNcPey6fMHKKkWacGPV7m1InuS9+IssQciUOSjtO7HicsRShnQyXrQUiFB2fPvq7f/K3/Sb/1W7+pN4iPcZ5m6J77EWOlWuFNREBrVkSSFKrQ5dAQ1/wyf1pkqqU9VWgO42hdFz7LfqKst9ZP92Mo8wgxCV31mpBypqLk9pFCkZMiJdIhXxEh5yfykssBuTIQSooAFNJhiFDEOwDN6zq8ExR89BL3DklHrjl/S65ZVSIg3se5uDHZ1YwWs0pqyev6rDqvaAmnLXUjmEnhtFPan2mrGmHIV3Rs85jG05nGCMes75VQ9Jqda8UEpEiaMjkThOH6/q5u7O1oMn+d0jQjNXPD3mFcW+oY3Kaljeg/aN9Hz3T26hAusgq5KSUx0whXRthbOb8Hhye6gwYLRan4vjx6sNweAsoUFM9D0wFhZAz0zlCkFnrKK15OEbwYeuHw68imqhlTXz4Ef/XaNV29dlV2YvyayMfOLW29W+jpoIU3M8YvBK+nL/OEbMEelCKTHcxNR9irovelXClQfJ+K7HJc7D7NExuxz33uc/rVf/6r+o3f+A398q/8sr7+9a+XhbADv/katDcfI2JQWvr0nJBdhmY8Zb7Ab+eyp13PGAtd0Ga6ytznJB9XW/F2WGivXr3Cyd8FXeDEzJ8zc57pcv0lDIlfVW6sb+CUbRbYwHnYXCeWU8DUAAAQAElEQVRO6BOiFRy3EadlDQt5RmGDwUNiIWugZyaHHodpMSmG0PDnMTjm0PQuyihWAX04rzhCltMe5x766m+CTVKnljqoCXMfWmZ3zbHuoBvohJLUMkct8xURJT8Y8Ng/1WHHnBPd773+ul5/46z8mb/tG9vySdbKMpuvTuLIvfwLqkTbFpkUZ2mp6J9jvao6cdK5xClxI/M+V5WyDWtTa3l1Wa575vRpRSROSK/LJ2rl9QX0W97pQVMWFy9IHldOSd7QVOBYpGfYgxYDv7u7I+ObYWvsQFr+XOcw9DhPzm8Ze0u92cxy0SOLU7leDy8MXhxDIV+9H0BEQDsMkxTQkVPCzPSISq+IkP94UKjhCgLA4/ZYOvhj2TftlLzHux/aW7fmMGQcekKTDgiCkNvG9Y6vAE9ElHH39H2AIOYxh4dhni3zFr6bH+ZFx5yV0PnGY3BdhraYC7pSRMh6qffjAlcwbwN+OuJmIGB2hODtbqpxy+OesqG13JcmjDci5L+SfsuDVtylL4eUG0eBw3F44LGmnJDlrJyyTK/AbJmdoAu2mxGplBnfIFOVqrpSn5mXOmsJ3WqWRwrwdODsQ6KBHDceUqwJKutAQifqCOWcxcAUYQJ7hVQ26jyI9xLz5PE2da0l3mCINrbTr7zysr71p3+iF198odR58IEHtM6muQKftQM05IvqUSAl6808rRAmAzB+A1HLCPZIDK6n0OMtOouutuh60Ma01k2jEWvDMm9EGmy/oMe2oKOd4wYwqvDYPDBouCLAUiApwcsAHIo8KaS3gN7ZZRRu4fBOUMopdJ/3CCkgbKhLjAi30RxAEAsY7JMt73LNgKAN2eX2IEdVzeT3ighN8MZbvHJ/s6xBaNaOb+nqzg2dvXxR23je92GcT/KOvaf1aGkkOxeFyQjDBCMtDTiMx5MQEUxZL0/y4KD0spNhp0GHLk9KBw6ay6dO+yw2mcWhY5JE5oRduL1xK2pEIAu9TIO+D5e7O9qN+y4Azbs4q6bZOxLTt+STofIqOGmKUetB4G/bjllE7bj4hMHjNX862s8QcCthyghfzuhXp5Z2OSVVLGxipBZw0MgGkklnczXVNsfk/oq2eZmo68Xrhedf0DPPPCP/aOm3/vRbtK+K8kWE9nnddPHSJXlBXUJRGk7vIuAlN11w94oI5ZRV19Vwuscc9JRY6fZwDq3gdsguXbzIac0l+RvBE+bd48lVos1IK5zgrK6samN9Q5sbnJzxCnOd0xg7ZcvwpkbeUk5SqFye4g6j0xExnpJJn0Po0QOuO4d+UXCPYdBRRNxj7Q+g2h26dnZAWwLiULc9MjHB0bIO9fCkxVFwmBhDzsgH8mIjb4dld29f2zvb2mVuW4ykjSwWTj11zOuqqctnRl957VU9/czT5QP//nyf8Rx0WTo3Vw3O7cuXFCb0XaHjG5trWsXA+1Vpx+bNctZB46WLl+QT0Y6+fJLsr8/TRC2GOaXMpPXIcivXn2GojT2CzhLgkMDjcvspeIscR8LBGz5DF0EFyIkIRQyQGb9CasHnsEI/IkIRA7hfgyCkqiuRCwYpUW4QORYtnwxus8myXC82HQv9pWqp79AgLo+hQ0a9odAik/z3epsn7xXHO2of1DaUYB4hfk83444Ihn8YRHoAhbg8oh72d0oZGSBzgmNkeTHfqfCu7wDXu248bwhligjsaCeviSQUKZjvpJSSFLq3q6faHDrk/zB4LbC8GCzXlqt99NlpyzstdZMXdAieHn1y314H/MWyCTpU4VhFhKzLlndqFrlv0fOC4+gDPIusBDKPp8N2uG3OSbYZDlMORYRMxNNPf0f+XPQmJ/E+SPCaXje2MS3rxI6EzLvmAEE7mpV76Mz81GIw6NyQds5Qnugn01+m/wRk9NVrS84ZXIzNbYCCkrolfJtHH2+tMDQdCiKG8K21fvA5nheouEmgx97zOACIt5c+ZVH1Qo1nJlHd5eIyQxsMG1JBdhTjKpg6RYC6KrRx3wmtHj+mpz75Cf1Hf+kv6T/5639dn/jRH8UJkyYY2YSQRwRtxe56j8VjR+cvXADOszNfZ+GvQVfJFepRLS8+Szgzo9ES08ykcovL9DhqmGGMxyh5BR1iLCmFpjhsu3u7RWAjEi0+oBsC6NLdFhBUKiSGqJtXHKR7hUxvRMhVa5Qs54QBCKVEmBNOTF3o92tTj7+nbsNC6N2FldmOtJUq5SzPlY3bDEVLCHptHoA4wwMCFsCZxPDNj+vXr9H3TJu8RvQplQ2C+8jgsXMVtHnl5Vf0+utndfXqVdlwuh87XF6kEvSJK4Ae5BGhCHiN0+6fx3C9a5wOlsUNp8BtPE85JdmY+DNjKyvLvL5cLbC6ysK+uqpl8socM8aqHuZ+4Glf5t88MB0ObVAMPfJWGBi649VTYiCAWj/vARYN7qHq7auYoAXcvsZtc29pQoLbPD5al+zCc2luvCR1GEnPlV8VmnzvTnszkDopZXSgk43vjJPZPXTCp0ndfNEwXy24KRJBrxmnUBdwrr/2ta/r1Vdfkx0O16WQnvQWPkbRbChFdtRUHMC1evPNN/Usm4A3Oanb5xTs2tVreg1cf/zHfwzOV/Stb3+7OIIVsj8ajZjjTnbapuU0YSp/VtEOXUJuPB537NB07LMxmyFvpicztqqqtNCnlLNSRifIjznUlCfi5sdQv2aDkZTJzzkppaTitCLHdcVGlLR5LNIF4OPly5f0wosvyg6bNy2m2XypfHItapu4+SmFOWRWZOgYcFdFj3r4/Rbm6R4ucJv2e6j5wVWBhpvIb0nczL5TDPZk+GR+mXdNg33HRpm95pUhYJh5aX5dunhBf/qnfyr/H+uDcb/DLg9Ioe+D+KFI74m4B5zu3+Cmlr0pa4zjOSFnCdmJxOzfoRNXPALu0n0bZwH01ngNMxyuGZvuFogIZXhmsHwn+nO7QjZIWmTJ611fbKCQ/5ncPiPTom2HzM5YExM0DjazUyI/pShhmO4CoQhAIRFmZLbFuTM9OWW14Nhj033lymWctDd04fw52b77Z0A+/WM/Vn4rcYlNvOtvbm6UNaunb9NpAKs8v7cCWUfu/kh6SPYKkBjHzbETA7/HahuXoNn8iXCtoZWfPckB6Jm4826FIRNsVOhvLfqQpTxGGCFFBKD5ZaIH6BACispJj739BqNKTfVFuPriUNW8ZvFkTnnPPuN0LY8q5ZWR6rVVNRtr+sSP/7j+6t/5O/obv/Sf6s//7Gf10Y9/bNhZg3uZ0xQvLN4VTDHQ12/c4OTlMt75LjuYMYI3ZQGaISyzQp9PYzKCZE/eAmj6UgqlnFSEQyphi6CnlNUxoWQVPKbfwuTxpJScTd0SEHq8Q/xdPWnurjzphwEZuwWdeVflrAwkFGp3vKd9FL+HqIzh8kK5MFaL8UQE429RrsQaWMufP6h5ZVzXjTwPLY4vrFRd1fAoqVOoY37EGP1tmDxX9g6Fm6GAFfVmxO2cub81jq9d5gXIfFnm9MxKYAfrDz//h3rjzTfKGCrobZoG3J3cxqdsrrPNK00vqH5d5hMzK7UdwpY+gpYp57LQ20HzCaFPVfz7WptbW1rBQfOCZ9wR0A0TbYBsWEyjwcrYe4ASQxoMY6JuME4dBvJKOsTlxwB+knHX23PWYfjcj3ngtGHRKOjn3YFouYC7Y9D8iohBbAhTzoo0FCBiSnlIVCkXWcipYg8VKg36IWxxsrzAWd5Drk9+oULKOWvKSa3gs+XMjrXn0HzO4A7qRYTsSFvHPMdGbj26fuO6RshdqY/MKZA15Mlpn45NkeMgLyX0LoFp1OgGDtq3WHC/+bWv6TyO/2w8K4uvf+fOP0J85cpVbR3bkhfvstlgDnY4uTLOHZx8nwBbtiY4ZjXOu3lg2fRcRdBHSAk5VwgWUEooNCCjSzWQoINbC1C5epzCVh6zkxFRcFgXrE8L3JbNyjjgWURBDNv6snnxF3YiQtaVZU4PLdceQ8qp4Db94vI3sP2fIQR1KTEXoHEfC3qtd1QjGYWGCCpIJa3DF0NjysBCxPkETjv63sD9HYa3weZ+TQWdD/oRshx5fAHVgn7zMSMDlkOPddQsDWMDtetSRRfYlL/wwgvyF55sUyi65U45yzguXbqs5597TlM75UEv8357h6ZlDrc0JuFyzyNRZXDZvpgumsnxiJD7DQsGOARu1z0Mzj4MLjNehwiCZuiZaXQ6jCCgz7xxxgJA4DYEi5y7hgGeiJBlxRApQeeovHVo6kYeQ1Ka63wQSpl0U9eKCInbsue2HqfpjAiVduCCPHCTTpmqoWD8EWLtqLTMQYjbGZxnuh168+eP7diu+0TZtn3KWt1xKOBva3+c9dw/qvujn/qUHnn4EX38Yz8iO3A+cRNXy1rc03FdVaVP60wCcaKMrudPYuSRUCbMQakni4yWdaTH/htH4TA2p6csuR5jMr0gpmYpLeE7fQQIjBO0d2ga5B8Gkj+AOwWEioFH6Xx4wluPvEAPo/xazp/B8E62rhAahXoMa9f2WuYVlT/YLUY68bEtk9OBdRUjPOJVSL2+poee+oge/8THtMZJWwuDawzc2vq6LCAjHAB/q2tvd1d23GzAlnEYEjguXDhXXsPNwNljhE3LjJ2HDXjHpGUUsaffoG5OqYzAjw6a5TEBHULV4bxY0Ei6uIDblAiDNY4yWOJD3jt/9qUtT+hxa+MsQL5D5xkiQjklyEtKOZUFbb/wrcXwZfWMy8qXkxfDtjhqLXz2uJfgmz/HNWZhzDhhVVWrSjXKmJUUqnCc3X1EkugnRea0alUVypypv7c/Znc/BWePodzWPmnzx98U/fwf/RGG8XmM0Ew+uVtmXjvmWFzHj5/Q1uZWcaKffeZZ7eCged6syI7bQFipOpx1IUINhsULmNt4nh33XHtBixhkp2UeDR3KWPqJXmIeYw7GAzfp/dBNFdg5zwhF3A1E+QAKvf0FbjuJPQxcyJX7Mg0GutI7g6B+OgLOE3l3ApfHLYWmJSLJvNH8yhi+lsXCeuOvrIcoF3wVF07bjLKdG7tqZ3bdQ0H7QJ4c1siMdYeayMaKHnvsMflbtE1dacSp9TK616MvruONhU+l3d9TTz7J6WxXPme2u7snqqhCpvZx/nZ29opsjJGnpKSgvz1OtPfRw8ucsL7+ve9p78aOprv76nH0luoRp7pb5dts/gHiH//xn1DdNDg6nSa028UWWC6sswm6z9x/Wqfuu68sXAppzGm/Zaaua9XQXeFU9diHKfnW4wr+bLBRrOpKvphaT2UBz3EH8T2ybZn1fPeURICYu8NezLA3Ttpptd6YD8kZIHP9gKYGZ9T9iLEa3wyeu8z0zpBtj8G0Xb9xTefePCt/YcZ9u03DWF0PUcNsmjpT3ct57isCQujr8G0aXavk0eSWdMl8Nw/3czt4G1z0X2oQphTymDwWz41JN9/Nn1dffVX+90Y5J+apVkZeRpygmjf+bOxXvvIV7NB15rXRk3qn5QAAEABJREFUWy+Qg8w2kphyzkOV0tEQHfjhUrhxS/5QHjGM7ezZs/re699DZjv43ZXTXOdFhFJKzL5x6JbLc0lluqDMuIGSR60e+SE4aGdn0nM+RXY75Kq0cwUAysBRIjxuvU2dcyJCEQC8DAPxFEkLGExjctWCKyJKCAE4bKGcsryxalk73Ga8v1/wicubX9Od0RGSkNbJYw768TrpNh1jc15T1diMWVkDvDZ4nlxm/J63Hn12uL62ruNbx3Ty+Ek9+MAD2tzY0OrKirwJt54+8djj8udSM3PWoks+jBljG2Sy6WttdY2xhTLy4H49nAJUCMBjCImYSj2XuZ7xDWXBuOEs4+2BkBThpwa+ELzje9787ghc6TC8417ec4N0FEMPQ2EFsjA8pSiTuMtRqF+dmHGe7IiAmUmrMH+VU7KmqSXyWlpWS43Wj22qr7PyypKm0WlnvK/tyb72MKp77JYnhK4/xfkYTgIkOwAWPC/wjlsJqpyUUyo0WCHoVHYgy8+LyFcvpNAR0LFoQf8M41khLIl2JGWhKbRH0pDXI5QtzWhbWh55MCeh2/8dqXmQdO1FovCQjnsEfKHch8taOylAizC3hC6zMV/QFhHQ3HGkPINGecgao4Q9dWsWKe90HNrwB4o3Y4FYzBbdCtJlXBbwZeYm5VzybnB6OYb3VsTXMWBXLl9hod3Tn3zzT/X5P/y8vOPd2d4pvPEcHD9+vPwY6urqimbQ6hO4l15+CZp65qDF4dtnbjIysKoNlHZ9fYOTt3WNeJVpxfKYWmg7AOinsd7pdYdZeqdo7ql+4d/hmgedR8l18m5QKr2PD/cl5MEoPcc2oA0y4NeMf/T5P9JLvJpDBDBg1KCyq1rm9tC3Dvnr0MeeQYWiyERVN8o2lJHlTdITTzzBadpKkTVxlc0XbRbfyvUp2Ou8yvQ3df2qWuDpWZRsoOXOJKa0l/HzIEU60GXkZa+daIYjZduwyu7dH2xObotMPvTAg/JrkyrX6nCSvNB1yIfj1omeRbGuKtmB3Nraku2Cx+H8Cbt767P7KzJGe7dpGa8Xprpp5N9jC/S/Aw8EQlRfAFbIV0pZ5qOdDYZrVNL8OYQMgrSf8jUfq6MFX4ncfBwujhjsUM6D3dpnLs6fO4dOt/LGJZFfxlLoraBL8rez/XrJNEfQ3kTdRH8QK+3uUHZQ6QOOWA4LHTCTWxEHXFLwl3NWXdWyU/Tc889pl9fusaCJyFVOVc8d5gfzRLNFDUWE/NchQ8bVITMH/VHL8bdjQUQUR7BDNr7xjW/o27x2t500Lr9i//KXv1ycReMygPbgPpouBR6oI4Qev8BvGix3xmv72LLuHG3rcShoeAeICEW8FRQ320SQ4HZ/5JYbMpAbKCkRKSLkA5UembKzZZpMW4v9dTxR3lN3ho7JF/EWes0fh67j9jPyZvM2U9boHv1Z49DlzJkz8HPklrL807OKfQFfB7jNFL3cZ53am4PToaQE7T1zuLqyWjZeW1ubst5l9CCCQt28UqmsoiuQWGzWzdIPMnaTjpuxRX/OMSzSP7gwvV3XtXep0OpXE9jeoogRUQQk0Xp1ZRmmhnJKqllIRssjrTEhx+8/pSV2uXvdVJd4lXJld1u707FmZRZCFXUTk9ORXmLXtcyJziqvxzyJPia3cPn3lVYw7p5sG2jvZFLO5YsN/lAlhwkHMhwRhaYOgZ2x06kwGCmlIQ+hs0ClnKE1FYFrEUr3odtcQR7oaKtbQHe7aBTBY1HH60NHVwcU3iwoioQhadkd2IBERBHQgF7XighOM1oc2LFcXsaPY7ugd0LchFXMjcutJEe78dgz413F2XIYkcoC7d2O+5mgXNdx4CaceHSFP53G4ynO15rG+xNN4OFnP/tZ/dzP/VxZ0MfjcTmROXnqPn3iU5/UUx99qiyKVmbPewRjQNnHLE4dymnaGhbOum6QizkwJ6ZDH9Jr4C8Td4S+UNyS43pH4Sj/b2nwHhLuGdaCwTGpwomxM3zl6hU98/TT8qvFBH1DKdWIWwf8irJDviw7PToREbIceK4EsdaHs6+/UZz053jldBanzHLpDZjlw4670ydOnpD/t6AX2Keeeko/8Wd/Aqd8DePdyHPdoLvW+QgoMOvQaUFDIJvN2qoefuxRfYTTueOcuD/ASdmDZx7QqK5134mTup90rpBLDPwEmXZ/M4x/CdFPbzbE5ZMaf+ZtzGajh/YpstlymhsR6E2nFrlzuw5bknJGdida4jS6p64MkAaacvfUccS8MO0NtESEPOYE7WEI0nMQoUK+C+jQ5eF68aK45C5wW/fqOqvF4XCj48eOK3PCMSr6UBedLnMDLQ15pvNb3/pWmQuP0eMpCH8YHh68AVrDgyX0At4yj/53bV6kPQW23y388Kmpf2fTjuvGxiY8ags/Fm1pzl04K8+JbUlEkMc9ZBPxrB5KlJxbHxGhBFjOvUFdZW3xXDlt+fEGxK/ZF3Om+XU0XbKZJ26a39on6JWZ5wYZsl4ZPPelzeIB6RGhiHcButnGPDQNch4AMZJDDVcMATo5LvK/GEehmMK6aZRyLi1skytoHppQCPKIUF1jp7EvHscIvfb8NE1NV2BxtaEBteE/xNi2+ASvxc54nrqypg3z2bMG0FBNVcky4H959cRjj+kjT3xExm0+Wc571p452hLYtoEd53NG0CunXPI/0EdIDF8E80gQD30Yr8RUFLoWYUkcPGxKVE5SruN07fPqriteUq0kQ5Y/l9SjnME01hjpUbNUBpuZqM3NLWV28178rSRdRy/wwYvOiFO4lLPMqGWMa5VYdih/7ZVXdfnChTLRD54+o+VmJP/PMjthPonziUGF8Dn07toILJw9AmIFdV2fRuWcJPpi1pGbDiGeKtNfoh/RaWmD0FGom1fIf+Kp210hSuIQOG0ILa6gdBEfuLdIDaG77BDwFp6ZhhmLzWKhqeFZTkkNPEtUNM/gGKcfU004Uu55NTrwcqYyDvqaTmblM0Gwn6G6thhnDVTKVa0RjnAGX4AX9mpGv8ucdpz0b2gtrar1z7BE1jKOsednl9dWrnPfyVP6+Z/7C/rkJz6pCjymM8M/vwLt4HWNcjv0LsojqzEAS8yjHe+G+ak8FupDooshz9yAviBp/h8CEZdKgfSWUHJWETuqLMKSpyMX6G/mUNmV5hCEC3Cd8OMwOIP2npNF9kDx4eeixKEbHIYhr6efAZgOspjGImK945TpEPTEewbkUJHk+RnioSAdYa0Sl9NRQhu0lLNWllbk/2Vqx8fzklIo08Zx/LNiuEP8dZJ/1yMR1szzKFWcxoVmOOp2tk+dOiX/ptoIA12B159NtHz4pM36++gjj+gnfuIn9Pjjj+uv/dW/ps/+h58tv4l2/foN5LIttgFxKHJluaY30a2iyqpXRlrZWNeaAeftzJnTevzRR+lfSozNP+TZ1I0a5EWkrQfiKnPQ9ywglSxfPlGesdhHhCxXFU5eTlm5rniN2mrGQuE2QVvrxfB7cC187yVnytcwj7YZltuUgoWjAUaKoBL9IaTyGDJp62KF3uSUCr3GkFOWFxnXcV06EC0VKVHsGAF3EHVvQR9NU5EjRST5M3E5pQGHJ0mS6SUopz3nyo9aX5DHm5grKaTDgKzckj5c5vhty/U2FzwaBkM9xwnucntc5rXoL2XGTZMgPuSJq9cMZ3s6m8jy1DPOVPhQM5+NKuash9cJJjkc80o9AjwK2g5AMbrQK+dc5sP1Cq9TopbrUNU3fTu4HXiO7SR6aJYxOx+itWnz3C7z6r+uG0XcxFf6cQODiZhD6cbvJcU1r14CHjklJfhQ0CzqUO19vUEe8p94iqvMwqDvkQqPrDs5ZXnN6LDxGdmtsNuJ8gBsn11eMeaqrpVTpTS30Zl6oo+OuTIPvJaa3w1zFfRmXvY2TsQXt1nT8XCZ9cGhFKrAab0xRKRBFjgc8EcCPNfbO9t68403teuPPdBe5nUBcfUqckGso7/Cd5mCw0ALkhb1BVD9XdwgWeAuiEABD5xLjHvonQi34wsg+X7eC7T3GOIX9MwNANM8WTdpGTDkHNrnVeYOjBYDTKmGY42Ew5Zzg/e8wuSHGCv54MF6JybKk9hUjZZw4DyJkaijoC+VxcQOS9PUsiHuMLjdbKoppzOT/T0lkI1yrSqS/DMAmXZBjwTF8Tr9wBk1OAf77MpTSjIuC6pgfIux8JF7g1CaBo+pZ/K9mzIdGaF2m5yNFZI1jNPojV/0rdJZybnl4exSTGQIQxEGiafKFeV5yyPi1swexfBC5J73xntl0VlZWdESRqSpKvkV8xKK5VdWfs3jHeLujW0Tq3ISQXv/9kzAnxaHb/v6tizgoaRIWZmxVzi6Ffx1uibewgMrZt00ctgwL6N6idOOJS2PVvTEYx/RT/3Uf6CUMgagVwWO6bTVGGUz/2rSPpFYW19X4WNOsuHLLMwRntceGroCpsnjs1Ng9vbDA/o9Yin8RxsdgQhKjoDruNXtQEeuIG2bGeLvEB7LUwR5zgcSQNVbbpeaTvdTCmxMAI+9Q6Z7x+dQyssjeA7Qg5PiIt83wwFjeTqT2qLeYShGz2WR0IVWorxjrtxfkOciKSlFVpWte6HLFy/zKvQl7e+xm2bB82fZAtkf8Sra89TSyLrheAKHnTVDbkMIW/k8lcs+9alPya8bxbXP6ZU3A3bWTpw4IcMaTlZCHpZw+j/2sY/p5MmTcnp3Z6/IyKgeIY8z7bGZcJ7nu/SHTPQp1MLzfU7Vr7HZu769zfimKifms14Jeq/xaixHkmXIjlSLXKeEzrPgQCl9tOj2rHw25iQncqOmxsFqcHxWVDeVck5IVuGuIkKRgj7asmhZTwoPGZuoNXhdvXrm0vbCWctsUuygpgh5o2eYYlNyylrCgW0q+gikBchAgw7sY5/GbFzDeOGzA485lCQ5ty9By6bMNslfOvjCv/1j/emf/oncvm6aUl5oc7+MtYOmum60fWOHU7aXmJ/LyvRdKhacwXPAH/RzJxC1BF9vgt7mglbdDu7crEc2bVdTCsbT0Nrth/oR0Am4rEIGTE7KUepEhBLzJa5yisi4I0LGFZEUh4ExUq2UWTZsu60ndV0p6Ne8czmzKcdvBy5PKanjJHafdYWKqmifUyavl2W9bmpFhKvOwWMpWKG5OwD51RIp/z6Zqzu0PDlumirGmqBL1DGiiCh4I8LJ9wzGUgDyHLqb6FTG0yBPU2w0g5IorKpaHXPksdc1skamxXTKOjFmk1Yj1+blFP4neBFApk1EUoXMFci1Mvl2/Pq5Tjo/Itw1MIR0w5AhSly3yB2EkE5znN5Aff1rX9drr71W/ivJgw89WPqiMTftTeACjIp4D4SSp00S+ObQl1Dv8bqJT3N8veaXx0jfB+l5NoTOYy5ZwDzrXQZHqbiXdDroyzQcJG5GnL3PK4sxhizlTEEgEFI7Q2JIFaFAWG92FoqIMuFLOCARxPH2M22Ny8ayxbOcNacAABAASURBVEAFbVJ2971yJFUp4zzUmmL8hTD1Fi7nA6vgGVWN1jGwCXxeOPwBxxbGznD2Uhr6TKCzAbBzuba6ppCUyBwmX6Ipj3LPH7rLFZTdDsi+3U3V0OJvqFBUHxqH1PAMgohQzlkRoRmKFJEIOQKWFMTNo56ybRYHf8vOP9vh+idZSL3gVSjYCq86bSi8wA7jC07Jlosi+LNq+/BxgiL7s04TXiE5DnallOULVnHKMuWEzY7yWJc41QxoPXHsGCd8WdevXFWLE22nuWL+NtY2dOHNc7ZTWl9bVwMNAd+N697Asz/UvBkb0t+XJ50W3t+hM88VlggDQcVSx7VL5M4PVz0Md645lLjuECvPzFx4LtUPfdXwtMIpsK751bXlwMY4paRcVbI+zdiQ/P7v/b6+8fWv682zZ/U//at/pV//tV+Tv2rfYKCn6MPYixRz5yVnxsmU5aPFgbDztIcuM8044hMWRAjqExuoadHpUTOin0y+HaVWlBY59WfX7NgZjxTl5yw2cNxFDRt/n8519GvaxJVTkmVjhh636Lp/a9GCUzGGtp0Wueqhx992bhmPHb0pYUf9iJDH7b6CvkCnRJ7xGZw2VOiPQ1Enp4HmHpt0+eJF7bC56cHldhTr5tUrYsDqPmroaVjwTMdAW0tfSQqph+4pPLTuuJ643KZFX52umSsvSGSrYAxiMBb0tG3RrYmIyCcKr77ysvwKzvMHy2R9ioihnZ/ETasdGRqprhsHIPzw3SknVXUlXx08ssxFBMkeOHwfznPZAoStmyJXFZDleU8p6VYIRYTELa7S0rydZ8Q8pOjtbzemVtFvQtPveTSOCD/JfMs9b/SW/NtlzOvGUDYPhsR7fYKMm9EGYGRDX0HU+iE8ppzs1PSKiKI3HQ7WhLW6o6yDZx1zRKDgb3tnRx351kmf4k5YH3pwRUSZiwhqAZbFiEB8e+p3xR504JERiYvQuGVhJnn0DjIMBPSq8hGKX/iFX9Df+3t/Tz/90z+t48eOy3pUxuCK4Cu4TYwbOe1wAc5fwDxvkVyE8+z3FATURsRdcCx6c3iXavda9C7QlBO2BeMLA48yi849uXYAUqqYomACu8JwD22EwUuOGCiluiKiKODS0rICgUoRyhhVT4onyh82vp9XMTa6NUbTOBqMQFIoMOS849AmC8Lm6npJt+OZdi5f0Q1gbbSsE1vHyk69RTit8IpUBGufxcj/LeAy9bx7Mj/cbxG2CAn8uocrqBfB8wiQfcfWQQnVZfCjhxfmp4GiW+6cEkYZo0ejCbt1ny6Y1gZezlj4djnR3GehDXhSLY00xuHyYuhyLxKFnzhRxj3hhGXGImLebm/v8Hp0h2gvn8r55MVH0Td4feWTgY6F3Hyp65r5SGqYkwZampxxhpd1DJ5P/eUSTlvsOI9394oz7Z8N8Wnf2e+9rs//m8/pu9/6tsZ7+8LM6t+ly3Pm8USEgztCj468BZhv33dsdIeCnBKO9pJGzLPlxrJaM+92xEc4UP6/qT1ynrO1QxohIy/jALz80svlpxFeZ06e+e7TOvfmeWXmcX860X4/0+5sLPuBNsp2nJRCeXmk0eaaNk9sKdHvDAdnf3/CyY5PzEJLvGa1M2GdsrNiu2Cchg65NB47NpbDk/edFLafs4dey2weXDZhoWitvwGtQIsMd8hc0LdhNGrU0cgOWk6J/pZkTu8jS/7A/T5yJ3hvJ6nF4UKQTQLQE+0V/PXwoqOPoH0PrpoxRy8twasHzpxRZ10gP0eSCN2GZlpcHovbeowZ22M+O96B1w7TNm8ShtPuZZkXdKwxdmWGQ+nxmU7rkz+H5RM00Tcky/WIlm5m0L7PqY4dG5/UjZjblZVlnTp1v1JOOCyzUq/QFUN0ygbVaUSrZLhtiXzIHjllhtrLm0KfnIxGI0UMg4iIg/jdyG7L/IUsS65nR93z7XktwLw5/yggBUNWDMG9PBdz4ro9zE1pWCsEjojycNE9g5ssKpseUJZkgDAiRKDDV0Qo4t0DjblD4jb9QcRjEFeHE5WRYaLIVdYMubNOWI7NUyaKGw7AT9dz3jKHH5bfl19+ufzW6eKzqsa5GAstSjvLdwE2Lv5Cgvt3Xy633Bdwxp2Aip5P62fDmuPTZq9LM+yCeWd9cvlbms/59Zb8Dzojhg7mwZD4kD3nDpsEj8oklYiixDtmsMeQ2Tj5NYAnVVwWFBuwFLk4HhFB7nBHCkWEUgwGORGPCAyaSr6F6c0339TLL7+iq1euKON4ZMr7ttf21WsSYY/RXWXxWBkt6fVXX9Pnfu/39Du/+dv6nX/1W/r6l76inevXMdCNkkJWdORCucoKlHGMoUzJi89SGYMiiiAL6YIK+XJ9aZHS+3yBlw5ahLJlHEZufi0AlipFVk6VSZJPU2ysc05q6qa8ztni1dMsh3ZYfKOpYEmvfU7MpiyIYxa1yXjKIjLRysqappOZ/Ap4Rl8L5y2lzLzUqsC3urKqnLPJkJVjCZ76lK5DudvpPidsY3EcoJPHt7TBwru/u6PMnM94Vfv0t7+tl55/Xs8SfuN//aoeOvOA1jjl3L52XVPoCLBaGQ2wt4xn/qDkh+vumRjD+0s1HLLXtIAjyA/3598jewFeT9j1RswXRV4jXrx4SdhlKZLsuLckptTx/I2Y3yUcFcvZGPkIhVJVa5/Ff5/XpX5tktCninw7MtZjf2NvNpsgT7uyzKjPmiBDoFWDM5iRux6Hz7RZZmmKvCYF/aeUaOPTkay11TV0b6aIUMWiYZpmbCzEZWNsMK0zHB3rQofDV+OI9oQzFoCODv2qy+WOdywqUnCHrA/huFSeEQEN5KDXml85JRXG0A4jpn02K9cvX1YivVTXauBDj2MgwHxYyGdOSTnRlvn2ZtEO1Zvn3tTnP/95/f7v/75+D1vjb0t7YfF47WylnIs+mX8vvvRicZTN7ynj7RhHwBsphMGRCJ3nMU/YjO2iTz6hdL7H6vm1g0j3EnUD6KDZZUN7cj1e06gf/BUBhYeBObiO/fW3Ll/Bhtfw2nwS44hY1IW/Gq4EbyLIpzwRLuTKYU6ZuchMUYcstYQDdPC0zNeAojyd5zZOGJvDu0EsCmG020UE7O1lWnvjpzygiWC4qTdE3u4ZpYJxmsaIIV0yP6CHuwjT2g8dlDFAb4sNZ1DcHQU99n3g35h1wvSZZx2y5QOBCXkd4/b64Z8CKhsV5Pe5558r31B2/RZd9WbKsuh0gzNuh9xf2PDHB9wvnc3lnC7f7oZG13e74XCmlqDHUIqg5yiKMkQXzgtMxzz6gQfmcUTQj4Hgg7g9wAW8C/zYOrcOxCFK84zjk1JgmFt5Yr3T9r9O8gmNGR9efGC0F39PZlOPStthnCF78IlERHAUuiobc1HDr3gSCmpnzf/y6CrGdcLC44Xfhv57r7yqr3zxyzr/+pvqJ62unL+or375K/ptXvl88fN/pHOvfU/P/cmf6nO/8zt64elntMJCtbWxIV/22OmCaMfiM6bPjJwgwCwOFkILKYWq6rpUWyhsSbjgfYSI0BhDfe7ceRypKyw+U22z8NrY24CbnohgAUpqEcx9Tsg6NN9G/OrVqyyk+5ql0IR5GFNvl8XX/9KrRdB7JU32p5AdWsVZm3mhZUHe39nTqGqGRYrpjEhq6kbmd8XCNcWZm/rzaDh6ilT40LFoTse76qZ7vK2aqk5Sho4R/a5wEtKjzP/t//f/o3/2T/4r/fJ/8//Tb/7G/6A6Qmc4JahxsiFeyX1JCgkc4urhO8G7uEEli5bDd9H8PTVxnz38tQEMRmN4TwhL45CMGHy6BXRwRVCHVIs+XUEfvvSlL3PatU1OMEeNMnMX8DpXFXlJFWlERpaTMXIzxQgbZsyt6W8aTqxg4g0c6htsfgI9WopK69WSHEYrWWdnvJaUWnR8ppQbFktpSt26zqqbwDmpZEemgyfFqWLzkXJSD50T+mSWZZ3b2d3WCCfPfNu+cUN2ChvSM+TNdOaU5NOyXU5qPUYvEsucNAX8MKSUsRHrWl3fUGaMKyurikjao/4SJ+lT7IPrra+tlxN1jz8hnwpJ7sAAbbv0/T1OHb+AnXiDE8cx7S2bwlmz02YwbR3pnLKqnNVUdbFV/vdYf/AHf6Df/Z3f1R9/4Y/1G//Db+i3f+u35auqzHfHgAC4W8Z27NiWHn74YWXw7PrD09iZDjBP7IzucyK3xMbI5Rub62rqGp42qupGdWWoFYxTAikyYPuws7Nb8HmBss01nfoQXCkl6K4OIKC5Qw48n3ZYI0IVfLoJtSocc7Lly/k14085KaUsy8+YzV4Cb85Zga1r4IvH7fp3gh5ZdB33Dwl3qnYo3zUDEejkebfcW04tMoqQabccR7ieUNWirBSFipMJXRGUhSSD5tc8bloMHoPn3XFR0eFR0Hu43J3pSdBS6If3VYJv4PSmwSe++xxSWIZcfgNn+hrriDfxPhDx2uqxeoSeN/P90sWLevrpp+Xf1Hzj7FlZx2vmIqekCPco9HoE1PAidPLkffK3PLP7NZsK9BpqQsih23kLcHZfHn1ZE02L6ZjhGPY4m94wRbi2Kw1g3jkWMeQv0s77YYeAGR7VYXinY8IKg8WtwFKYQ9JGaZedoV8vWiD8StSG1wJh8ExFxGB8GhsfiaQCsU8pZCU0WFmTJ1mibo0ANNrmPXpE6PTp09pYWyNvpGtXr+vVl1/WDEUOFDMraZcd89Pf+a78weQRBmGlqlV1oT0Wo11e8akIbqJPYbshmphpG+Ms+RtuHouh5bRoyiITkQaDCC3OJ/hA7mD85tmrr7yi773+OmO7yoLYskhUqjFMFeMQi6rgwYQFybuhCSdpDm3oHaa6Kk7bHk7VlRvXtb23y6sn0R4ewAuGhFGsMTrghb9THLFM6Fc4DnNKGKoWFnU6df8pWeGN++q1q7JiT+DzhEWlB3/CggWLTQ8NHXwyBMrUUbZN/eefeUYXz53TmIXJsMniucqr7sw4E2OwEIJCPRQ6VDAfcLY/BEQpH/Idvy3Q7rb536fMHgqLXJgOw/epX3fjxcg65v884d2w8yIgIpIihtD0kZDLe2Tf/O8RhA4nxLqys72rhk1Mi0Nx5cIl5VZqt/c1uXpD/c5YazgKy8heg2FuqqTllSXQJU5KqYheWS7X1la1trGCnGUFMmQ6+jKpQn6zZFIiZPnpcJRGOGemq4OOCQ7kIA+U4+y7WcfDi0VHueBv5FBEgCdk/BmZPXHipDY3N5VzLaWkFJgkbMAEWfSpo/Hfx4nz4jNz4ko5FzxeAPZxdFr6XsVBmrBxsW3ocWAvczI5gw5Z12gjBX9ibCxC9OM+7Qi++OILeu7Z5zitXinjKjYE/Ug5yXRP0VHzwIudx2L74lfSX/7Kl+WwQ3c0v+wI2oHz79ZdvHQR/ZxoxuJkPO48MV7jCsaYoGFoFtgHnAp4JQW2TECvWy6S5sMted+nhMc9Y9N4AIxnZWVF/mHUpqkLj8yIDIkBAAAQAElEQVQDj3EA252WMc0B/lgm3d6OqOXEst6Cx2nbJY8tgvmZA2xQAd28zDfBh5s59xKjAXxd4B9a9HLf9KaIGLI08H2eKEGQFxHEgxjBkdv0GORSuhFXqU74QdymAirdm6zz1sEpNnvK3IzQe1GSci4b/sts/n73d39X3/ja1+XPnn7kIx/RsWPH5Y/HrK2uyl82+sk/9+f0F//iX9Qv/uJf0cd+5Efka4Q+V9WgW6Ar7PYYc0oKQOT02HmHQYMB/CRxm9slBuPo0eme9r4RcFD0dBHAkYZlvsiLAXqCUmmeLnHn/ZDCex1G2YhGhAIjEhG8HZuqZ0Hw5NlI2gkwwytPJkekygmehzLCMUJhXS9SKNFWoXKllEt5zpVqHAynl9lZryAsxajhtFlRK8psIO00VJE04/RowquchoXl/vvvh45e/qyUX43WnP8sgTdmnYLJT/QUdBgllNy9jYIFeQ1HUC7wg7rFCULgcnYrSVR2ceitf3ofLo9thzH68wEX2c0YbLiNuqor0S08lPwBcNPWWUgN5FpAE3xuIZV1VP69OX+jJ6B9c2urKKAVtYZHEcEC3sk7PI+tqhOOXFIm7Fkk7bieOX2GhWNf58+fk53Ia1f9GjoJdqhKoeVRzelchqfmayc7bDmkBN/WV9bI77XM3N+Hwm+ubZT86d4+IXUiqcNjoxWGW/LaaPo9vsPg/IO0PvxXmMTycOTdApwoOAh1GG7i65lzpxz6BNbyW6o68w7Q4UzDdiUMa0/ljgVxhnNj5yRg8llOor/wuT/U9TdxGK5cV2zvKXb2VU869eiWMPATduS7+zuyQ1R+xmVm+kJL6OiyHblM58wrM0oPvdyHHZUa2U3IDDdyOUF+d3Xu/Jt69tlneK3yuiY4SMaUU8Z59GLeF9lMyK4h5yzTnUj3YN7d25PHbudsb39Xu+iMP7N3nROzKWMy9G2nl9nMvfjiS+VzUz6daUaNVjfWOSFbLq9CX3ruee1cu6HT992nBA+E7G6TVif0oVKFrljvMjyjQ1kXtzgl++hHP6rPfPrH9VM/9VM6c+aMcq5UN7VMjxdF0zsaNaoO2k01hnc+KezRr5r8peUl5SoJVZTHVVVVcf7W19fhzx4nC/vaYcNlRztT36ErR0oqYRCaoXqbq3+b8ndSHFT2/N4WKDt095ZR9z0Hpw22ObZxLRs7jzunpJwWkIlnpZxLaHQd/DLv3XaQK57gHtKu8TZgmudVIgLWxTx1h8DF1DPZrhEKJehzf5bTbNqAFElvf9E6pIhQ+SMU14B7eEYEOaGItwIF7+ttR9dOr5GurK5ofXNDDz/ysNZZ9/73f+kv6W/9zb+pP/sTP6G/+3/8u/ov/l//hf7+3//7+vmf+zktTtMefvBBPfDAA/LvnHoz5BM0nxpblpu6Zgyem47p6lGlAXrmr0dnVa6+1PEjSEcE0QFIlrvnWew+4Tu9ozTAPQVJj4yAvPRMspQswpL49+yBr8TEFHZIZpR3VGZSTlkjHIdZN9MupzEzFgo7Dg5d0cJfM7lN3ZCEhW5MLCKUMEAZZbChSzmRZmFn529DeOzYMVV1XYzvMjuDKbviWkkNs9uyoDQYzRGvdp544kn5X9bYOPp1yx7GXLz+s43xT17YkQxx0Z8FKSLUQuuURWNpaUlIm8hiZD0Oy7TEQ1HyechRucJh0Hu/zDt/INeLoRe5GeM21ganZ+ZdJQum+4VjGPMx6+dMVVWrgddV3aiiXq6yOuiqyRuxIAx1J7rm4+5r12ieVLEw1PBxsj8uwzG/c0oYyMARc3nW8WObnF6syaeaOzvbunr1svzBT7+2MS3GazyR6Q9O2ajOODkJhYTTngk9R6N6VD6ztMLJmhfRKScQngdIVIdCGQ/TJ18lTuRwSBLsKuA4aEtwy8MNbsn4ASY8sHvpPo5UOpr2iAujGJzDI9VhnURflpl95nGKfFiWVS4jox13Sc4fs54TsRxK6JXr2rGoUoXTXWuCI33pe2/q/HMvq2bz0+zPNL26oxvnL5Yv7fScRB1f30BGKk04hdpHr/1DuQl9nXAyDSkK1i//KG1XDHTHCDr0Z6KdnRuq60y61dr6qu7n5PbUqftYKB7U8eNbRZ+9uaK5ljntKjrIEFrwRJYSTk2mfUZuc10pJTI1XNbZiCi/RXb29bO6cP48bAkl8ibQ7B/N9Ucp3Nb/G3eXV54vvviivvHVr+pbX/26vvz5P9Yf8Erz/Btvyhu/JP4i8SpypETYQ7XtgQNL4YxTs1DI+nMM2n+EE4a6qYsj5/oZ/ROXeTvD7rlNr47N7KQ4bKssksdw+JZXltSiL2P0gepKKVE+ll9FTScz7FGPzm7rKq+nJ+i9p3KMfTJPxNictt5YDhwqjMUQkOpS4gQ9KWLv4w3SgvNo+NYubB+qppLBPKoWvGGj0CGLdh68MRyNajWuR7nrGBrsUzNqihNcE68KIKvIhzecDfbOchJxMPCbBJi0eao3gxZx6O5xyA/nzYtuHyzw0AV3qVPkLUWZr2FuF5V0l2vReqjSQUORKWhfkEeUwlvrkfG+3B3jbumoA1tVV1rDOTvNJuMpNh33339an/zkJ3WCk+jHH3tMv/iXf1E/+zM/I/+PzycefUwf/ciT2lhZY1OzrX3W2xaZ7liXrPP7yG5EyOvsiLkaZJ/e0Nse6Jhnhz3rQRkvdCxGWELaqghuScnXnbl5s47r3QIuMpBZ2oPXOgEl9Ejm/C5l8/i/j0EaBG8+dJhU1bW8GOSctdSMZCft+t6O9r2TwiAtL6+owZHwgm+nyQonJszGyvFlduleCFpe1TRNU4xiAm+PsE3ZNW9tbcr/Y3KXVzj7N3bUzDCcezN1V26o4zRgtjdRh2O2uXlMT/3Ix3TsxAkljHyfApPZKyLkfnqEaerP4rAQFoPGZJumCcfENiBUU6KNQ9HSBkPUFfWcZ9AtoqB3dR1tlFPi1cpEMwz5G2ff0HPPP68ZyuGjayGBPXwI6OoIzac9Fp+UKsa0IrGyjXCKUsryouKx+BRin0WrbhpIDxbGnYKvx2Bk6vl4fzhdEQvrlDrwSL2ct7GxIb/6WUIRO+g59+ab2uH0ItO/+95lgZ/lSv3ySGMM7ZQFdUzbMQqdyM9K2lxlgY+kY8yHuDrm1Y53awUO5gR+dgBDk4Eq3L2aplbKCR1ndnqy5veizqGsUgKKxfSU9Pfz4b5TSmXxdb8BFx0WCCki5D/NrwhSIREoEqHBaWnIc7xA6PAfCd169WqRDZ+y7jMXBs+r61QYZcuMne0OXnfMSbPUqOf0dIbz0+fgteaKltDFGjlYqUcaoTcJB2392kRrN6YajXHu2AStUqdDfzcw8mNen1+8dENVtaEUjdixqc4JCFU5i9mSF+EenenQMcMS8nH69Cldu3ZFFy+e09Vrl3HUW+UqM8+V7jt5QvefOgWOSsIR9GfnWhwWz3Ega5aVgL+RsiY4S4gQ7Rk7i8Hm5lb5jMzGxqau4th8/Rvf0He/+7R8gtBScSFvXmRn6MweTsI5Xjd+5Utf1hc/93ntXbqi1ai0e+26eupb3hWhJezUDPy/+Zu/qX/8X/5j/aN/8I/0D//BP9R/+Y/+sf7ZP/tn+ue/+qv6Gg6f8ZvX/iC9+SyumR1nxj6dTSTCBH9sy3pzh/Tly5c4nbws67JtTUW5+eS585zRrdbXN6EHfnQjzSahnGst84YhwbMe+npxRYLUpF3mKIjL+dgo9xekM/zKOcthSkkRQaPDdy/T7AXYYHoOlx7EaQY6GRLzYVy23QWwrXaeBqhUkTY/MmHKuaAIhXJOquosj3PMKWNKSe774oWLxcZf4jXc0888o3/zuX+jP/g3/0Z/+IefL5+TOo/z7Y+IeD4X9c2nDWyTcegOV194DZeYc1cxDZBReG4anOfx3g1cx3XNG3+m0PLkPIP7NshIJUWEfLm7wyA5/3Ygpcjo35LCjFWCttD7fcEBeS4sV+eRu+vjXWXsucc9YT3dZiPu1+8+lXZekd1iL7qygZtyuq7didprO1qHxroPzbABlvsE3Q3yWAN2rkd1owmbOM9Tj5x32JxtDgm8ZozJ95wk+BQpRFDA4w0eBoknBRFDKIfU1QLIlkFHLvI8TkNZS5j7nJNyziJ6pPKHM8kQytBQ32EdYzAlz+Ec3g/KsddMgyUUbBGhhCKKMCIUOWmMod9h9z1lAuGg6qaWLwtGZqIrMzWcE8op0T6XRaiiLJGOCIW46KNlcWpwAv3L6X/2x/+sWk4Arp27qIuvndWY1zfLUTFYarONOH3mQY56NwtU9ImcyRDgrJtGRgrlKjMKbrRFLU6JYYlTqZIvaphuwqapCn2RaEIXPD+Ym/HuY9CsTJevXMawXymnUzlV8K5REULquPMWxTKklBUB33DCUjYPpIo6E3Y/5jOjkI1rynnulIX855/b2L6xLStTwIMefOZDz5jH+3vaXF+Dn71W4MfO9g1dv3ZVgfKM4J+N1z6LZ2Yx5yhVszprhxPKrq5UjUYa4Tha+PzDx4IuL4QpQlbmGfPYsioxTSzrC05LMxTcTqbHM2PRM9ws9YgHQH6HyIfoaX7CwoGiGAI/HTU4/lbwSAYodWBYIGsDiDkCKIBtKqBbL/dnoAnz2sJbZpoM87iH5zaq29vbhYVVXSvlKPron+3oiGfkIUVSKKlGfoLXnrEz1vqYOZ/0qiatKiZpifkeFq6ZUgrV1bKqvKQxmyOfXHfoeEX+6uoy874kX5ahBTTozv04bA6bUa1jxzflU6aUk8bIaNE5ZKbOLOg4app26uy4paREHW+sHI44WUk5K5EvGNJAlzdwPv19/rnndB1ZrqpaI/LL+Is8CxkWV68Zcm075E2kX3n6CwYvfPtpXeBUrucEa8Ip5c7OribEd6Hrq1/7hj7/+T/Sd7/9HX37O98p/zPXv1/n9Ff/16/qu+QteO2N04gxeCwt8m1+eVMTEfAqq6pyocGTcd99JzlVPIazWjNnbTlJo9Cq52LsUK99bBvqpPF+x1BrZcZVN5VIqGUcnXwFjyg46EYuky8SSAL4esq6IXSbI+D6VV1peXlZazjj3sg2o0YLyPBa5eoHHOjsZDrWFHs+BmynLF/Xb1znJPAaDrnhqq5dNVzR1StXZOfUcOUy6atXdAln+Qb1K/jRouMXLpyXZeDp734Xh/uqNje3sDcrWuEUcsx8mDbz8cKFC6XeVXAMNiLJNsTy2yPzhczDj54EwF1oJ6XgjwT3MB7n3RVovMCdcsJWdYqI0j4RRhBH+Vyn4FaA7m2ARSjQt0Iy7U2/3r/rtpjqutLzLz6vL331K7q+v6s1nF3Lre3rmM38HrK+DzjPTtaUU9wZ4PVB6EKadcro41KfZYcNBpR+zAPTn0JKHksKZHeGzLWFE5n01taG/oOf+klt8to1USfQ3YiQDAr+dHBFifkZioiS6svz5qOkXXQYbhaXWKlDLGKYH6LMkgo4/mEFzL8W0kVgSAAAEABJREFUwzKNh9OH8132biEdNIQ5iqQ+QvZyW3pwuIvzYYVr2b2KslxVZWGe4Rw19eCAhPiLOSYk2YJT17USk1scjUhK1OkxwM7/FMe3P/ezP6OtzXU99+wzxXD6A9eR6Z/2PXVHvNacYjj9GtAnEHZeJuwobEgjhQoEIXXDXWPMLKQ94QqnfB14TMcUo9ITr6FV1HfVEH/EI24NXfZewTTs7u4qMXYvPA39+vMsCZpzJJQBY0MnmGF4TSQkj9vGq8XhcTvzWBHyZ5ooLgtWTlku83hGOGCbm5sY5pGmnCjq4OqJATTKOcsfDu7VlXZXML7b7MbsvDU4zb16FqFGOVe0CRn/Pga2w1Hoae9+3H/PPAcZG7xKs3LbSEzJm0KrFx7QaHFFhFLOZPX0qiInvSSaD+A48H7fdPu+omT4Cv7eO9IyetAsQqKHbsulkxFRFq9I9JoSfJsVw0m2PI8pZ/Ustp4fL67jyb7I4O5KvQWp1o/dvV3NRH85YauJhdQi/1PmbJVXmX4dvro2wuEaaXf3GnrZcsrWKlNvc31dq8urcnPT1hMxGL9pcfy++07oM5/5NE7bliJ6+dTcMEMOW2zEjIWiweESY0k5q6prWWYs06tsIJY5+aqaGszShA1DRMivZ45tHdNHn3pKjz76qJqlEbgD1hgI5neH/XDDGhuUU6L9RNe2r2uH3X9Gji2zkTKOXa/r/tLU9Wu6jNx7LKO60aiuC6Z1FjzbiDffPKc33ngDlPALeo2fGDxt4W3PafYNCRIieFDLQQHqVtBgB2+Eg5ThtSgvigpP7JDc8Ek2/dneRST52/NL6F0FT4wtKfgDPQhDRy7mKyjN1HU/GefIoW3pYXAd24x9bLTtpz//528HXuOk0uC8nZ0dXmfvMNc7OJH7arGpno/ZjDcZeJTG25g3OKt2+Eyn35LYIV9DXuwIrq2ta425W8MpbJg792lbbps1xdnvwHPmgdP6xCc+rqeeelKf/NQneB33cZ3xf6RpGi3jUC6Bf5UTxoAXEaHSFllJ8M7zcxjE+I9wRAqVy/MzRA5iJXnbx7xNCYyTJgm5sVMjEEaUEpX+5lHdy3WkrmlfNIs53ghiwCL/vYQTnDL/L9/r128Um1/hwL0dvqACogg1KqBD1yLfWaUeEW/4YYSlWNbrnnXUa4tl44EHz8hyHuHaojwOgIjvAgqVq9j7Erv9g2ko/Ti8fQ0oAZftTanjfkkv8N+pzb8P+enmIEM9jLGT1sMcf+jdsI+wGKykgmM2vDMv1oANZwSV5WsII0I2MDklRYSGdn2JewLEtYzybuKxVzmxm7uiGxhdO2U2JD76dR80kAV0glIHBtIOmPNyzmowAjbQml/u2froug6XOR2yUtoAtwcOW0Vz16TRrQEZ83ueP0+9q8BfJHBDj8MnBhHBiQaLFouTF7OJnU4Wnh5CuQvPA155UZ2xKEckNfVQv6deiqweJyrDq1DSFH54/HZoBYIdThSct+CtuEIhv6o5yauqMcZ8wgLvE7fxeE9ul+Dn9vaOzHOfRtignj59Zu5MBvkzudw0TjkxWcHgbq6vK6VEnU6mc4YD0EMf3an3A0g5ywuUGPN1jtK/+Sd/ogkGnaLhjiF4/583EfeFmgVF997T0G5R/ya+Rc47D9+eBvcZEbArip4kxxXq7PiwsEZQRnqKzFi2zX/L15jTEfO+Zw6sMy3GFVGQ65VXT7jL1uFxO5U/SqCcypxZt5WlZpS0v3sV/2KqpSaJ4zAlZG8NZ8qfP/O8kymBtwA8hRQJvF7gNzY3ZXns6N9Q41D4hGq8t8c4Ol4HrhcZdp3M4jLDVlTI9CoL/mhlCRlpFBFyfkKm3N+xY8d0+v77Zcctp6yUAerc5HtASi/bgUxZBO3R7Sl0V00tQ8pZLQ282bQTt3n8uCr63Ycu65Qdhrqqi+My5kTCemNnp3cbaKyhtYP3thvuZ4cNDt1IIS7X6uW0P2N3HWfQdLfUn8EHzev01FzldOnBBx8iK8l9jHEo6wyNKcNzqePEQ0yYmwzA0w1pO9yhGXpj59ubP/PW4LTn9zB4HF7QLQdum+FBygn+pTIHS2zubA/tjI1GIxZeAIfY8bpumItKntMKvlSMv4ZftcOmLu0Xp3VN08ggRuU+9zjB3wemOOqZ/ra2tuRvGdtW1OAQl3nZwp+cK1XkTbGBl3nr4NA89tqQcxbiRe2b9y2smGenSKJr3esVVIyDBsgOac9XSknuO4JSgOx590HUQHC3myrGc0sVE2xwJuUO3gscxb/N5uPixUvlYwKWG/P1aDeH046H6TkEzjNNi9DxA3A9J5BJofNmi/87SYdudT2bF/Kd57YGV701dCoOuO3ygjIce/dgHAYjdljgPeJ899R8OFqmhGUPwOQ4sIFP7BrVVGpz6AZHsBaYGQbNdaqqUk5JS7ze8LdSonCzZ547zTBcExTYJzNBnZ6JtlISFEMVIOhZ5DscEAFjTnSs9DkPytgiHC3lAc6Egm5jMK3NPimyEYighLoj+q6hw7uCAKfIn7Ko2TCPMCx104C+l/sfQBimWpFKbbf4gCDkMU0wTH5VucdJW1M38CuXhaxrewV/thDmgR2mKXXNHykJXYHttVZXcI4iK6eaqsFJm09AaqWUOTUhnirKKtlQX792jfV2pgA3gxbsUw+ixFj92SLz6crlS7Kx9xF5jYGc4QzszF+15ZTKDti75xkLoKGHIJ9WpJzVgevHPv1pPfTwQ6ox5FZkLyYCv08JvcNOOVPWsDjNdOHCRb366mt66ZVXymdYGAAjDvmKEvNTxAbQba4g7zCQvOsNueU05Pz5c7IMCOwRoYgBdC9XL3UsLgl+BGO7lyZ3rxPzYocLmGctAvp01M695yMxv3Vdl7ldXV0rPM0sdgyEOZW8kZlYx5inHAknq2d+eiXaeEHskYEZc2vHrM+hnvFjbuU2ibk7ceqk6lGlrtvXxQuvaW/7sq5eOqcZC+8IfWroK+HRFXtg2mCsdYwGasHbo7PedHQ4EwnclpMOoz7DNuzjlEzZTHg8Xryb0chRxCQVu5CREZ+yRAToOnmsJW9ppcSt0yNOoOxYVDgPnguPPUUWAym4KmisAffTI5cra6vqE3oD7hk19uGLX5m20D2GT+vHNmWe7WFnbiDvkUIpZxy2PVgaOnXqlDY2NosedYyhh38tOEofbFQvXbqM3uyxgRlzItRrPJ7K+r2+uq4q1Yyjlzc8Hj9dqleU/gKaQ8ECu6O93b2Cf21llRO+EXYw5C9GlB/zhZ+Zeh2vrXzK2PEqueXVVfQiN2Q7MsGuzaCpp4MUSYnxLsD8MNRNXZwp22Tzr4TYSM+BedpgDxfg+uWUDj46HpEU8CVCw7UInZpn9tBpO246PH7HM3z0PDjsMDo9ozetthtjeOc1YAdHo2eejNIOooi4zTJvQOzYuZ27EW3L2ILxzcF1c07wuKMYhlDR/ffwIQJEVCh8oqiElJdwnhblxm/nMiI0ggem2+0n2NxgzCK/QIlLKmh5LPIJI0IRN0FcxtEz5ohQXTdSaLjou5RB4yIcCt7FE1ymP6eE7vda31jnVPuYIkLmg/XDPO7pO0G/55KK6habAdonwDyZIUMe843tG8j+PnZ6WvhaaIQ086bBhngODRGhIH9xRxxKzXEGNcIVKIsIRQQpYLjReyn85/w7QERQKVxLEVHi4oqIkuZJargjYoh8UE/mzPw2T3KVS/8fSFdz/r1b3CmY8VDQPlAbya9Ozl44r+deflGvX7wgf9DRx/uCYSkzEIUSYAVcXl5BRnrNMI4+4hb5EQgUaQtRh6KLKwERQWkqfSTHQywCM7UYeaIKKkWEIkJmWIdCeCfZslBECom7JS/ovUH5csoysjADJIzbRPvsmpdXVpQTyEphqQKNHXkZFCCh7uLuF5H3ITQuC3vHxI/3J9AzVUBjAsgSdgsakrzT9sJg8uxwTVko3Ea+QFJXjZq6wbCnskhMOOEas1CkqNQzV2OMTa5q2cCFQv5mXo+jUdFPnSpVCFtmnlzu+fHic+XSJV25dFEBs5bZcaOtmsHXETvt5eVl8r24sDDBvwnK3UOs+Q85kNmrqjPjGUMPy2Lfy/S6LOjH0JM3xkg//9zz+s3f/C196ctf0Ru8biJ7GLMXB5wBLxTBOCGD8REBidPEDu6Sdj5A5wf5d4/0uoisvvrqq+VkcJj1my0iCtabGbeJ9XTWMW7z7TbF7zLr7v1GDOVeSBYLSwWvUs4swCzukeS05zPDvyDt+RHNEm1bFnqEQiMWwBGnysJTa5GF1mMBWhg9U6c9TuRmjG3z+JaW10ZaB9ZWK52+bws4ppVRraW6VgY/1ZmbEJN8C3TIqfvyQtWj1zmFEuC46ZjhVAiaTO8qJ0wpWQclgcpjszwF9b3QOO76RT4Y1xJ2xHx3H0GDivFHIP+MxXWt960XIgWjkqa8zqvrLH9OagYShq1yqsZp8j7yG+iActImp3Y//dnP6sknn1LdNGpwIk3fDNlfRu79+tVflpjSJoG7Ywx2puqq1rVrV3UJvbnOq80p9UNJU3Svw6kTda1byzibkTJsGeiCLep4eNPqDdIM52sKbpF3bHNLW+ubWqPN+soaPF9Sw9hH0JXgW2a8o7ouTl1SkuehrrISfEyEGZ7UlN8OPCaXl7opaDOAeanFdQd9CsoPA0lGF3NQCeXLfMb+2s7nlIpcdqQb6Keo1IsIqcyQSrntQiKv6BVt6qrCwanLBrHBOTe9ESEBEUEwgEIybs+T66ScFSlkPdH8oso8NgSI+hCZP13u/mfWERIVvDNO51mHAnqMU0GhAIfAHdg0xzoErmOZjEhlnPIFCgfvB5hG47FumU7zdw2HbYNX+RGhnJMa+C54nRhHzpUyPEIQC98sO95oFZAK38w7/3KBv9Tzxptvyng7EPfYBbdNORkdKHoF46LZwR0RQ5z6ji3AmbfEqRcRigAULuYZdwTNS0T9RTwiNFyE3EP8g3/2dNHBCwLZFkV8AJ3TyQLrUXl1v/cCwyxRE1zqmJCz597UH3z+c/qN3/5N/c7nfl/PvvC8vIts6pFqDJmZO8WwJQZU5VxaepGgKUKThjqSUrIhY3dEPCIpIg4BmSh7D+QUCAn1ELwAFNLq6qrslPQYulxn0ZQ6OIb0W9cVwlor5SRRV1wOpuVkb1qMAVmKSDLjvQhYUUt9F/R+IJsQ3B8Aec4vwNJ9kH8zTo3b3lRFbShyW4KlpSXVdc3OfLfsxnPOdCaZRuFwOWHlATN8Xex0hAPF0go/vFsWuGacYow5tdjZ2dHUTi0IZozfvK9HTVmAPC47tQEPM8bQhrvKteqqKScH/jbuCMXe54Rh259/oGyNxcI0G09mIRgMWa/y6oVXR2Mv7izOHUTMcLwr8L7xxln5tNPGukOoa+agA4nHsRjPFHr9GtRO03PPPaeXXnxJV6960bssMfqcMk/HdM9X3HNNFV76v2m00PwOmsZwrB8AABAASURBVN2sCs9Lgk7DlEZJfR8eRztKRdY9515YUkLOoa1GphyfMr7OeoFc1RhqhFxVU6tBJmgo64zJtwPTmvpcqVldUVDn5OlTEsoUQUk35tQh2BzQXzdTRoYqcGIEZEPP9DO1llIC3f4y5QaXWjYz7ZeWRuAd0U1ohC40dSOPo0O2TZvrpZyQpx1RqSwmScg/Mu56PfJV1bWefOopPfnkk3rwoYf08U9+Qo8+/rg8TstkTll+vWrwKdvx+07qceo2OK5LjPW+0/frz3zm03rw4Yf1l37xF/WZz3xG1kvDyHxicJbrEydPaJPXu+ZpxDAS89kyZNm1TE9w0nLOypZ5xtA0jd44e1Z7e7uy/qSUZMi58nDkjYvHavyZdp5H47l+7Xr5rO5XvvIVffELX9Czzz4r17ty8bJee+U17XMS583pxQsX9LWvfU3PPPtM4aPxJIV69E0fgisiFIx5MZcVfPH4FxAx8COQpxRQTt3Wdov59Umy+THGHpknpTyijMqStoCIkMftOkxVKRd5GqoO6ds8XbyAw8VBwyCj9EdovDklOU3ytnev22YXZUjQ0mIjCYSyDHODjup9vG5BB/E5ZXS1KXK8yum7TyjNc3HllKAL7rlRkRMi3BDGyKnAXWHrfYr/8ksvyW8hfNqd8sCDnIaQajTpFREKJ+4A9MS09HcovZl9Nxw3a905VoZy5+IfupL3yg8PuHxLVPPp6Ql3UaaXOal4gVda3/z2t3WOV1xL7N5HHLHXdaOM4MxQvpQSjkFVhN7CkNJgVGYIsg1RzrkYJHEx/2CWboaQ7tngFWhOLBjEXQayUslGuK6rIhQ1xtuKZYNlY1+RbjCazgOLytWLRWGqCXR55+yOEghNoxXLEPRT6horCx4SPiRJO16EEDocOn0rzKveNqBz8od2Kg5jpND5c+ehZ6JT990nO00JenyaWIwVdLacHvjkoWX3bn55bA6bulFS8Bp0hmKNyweGTb8dJBuaSJIX1hGnBa5v5YuIsvDN4P3M+BjH+vqGNreO0fdIExy/BI1NVRVD6EVoD+fM9e24RYTMZ5/4zTCuHlEE3CXiefQiVMaQstBoeQ5Ap33wegyem8yCtc4O0J9F2uFV8KuvvsLr0QuF/o7XZjbUHgco3fSuQM93LT9aaFJTZFUYpYg4WnzPaY+jVH73KErze3ssOulh6Zwr0M5d9Mb8mrAJiYReIaNewBz3fJuP/sHLEydOyE7RCEfFc+JF359VTDkrMddhqJlzHKcOxP6JnAmnUzu7N3Tl8nlOkM7jfLym69evKqdU5KrwAPlZUKd7vExTTokFZVk1TpvlyScC6/7sYyRlaDJuy5f1cmdnu4x7wgbBMrS6skLbJV4/Tti8tFrjRGGNtits3vzDnv6PHR7rGJlzX/5R7yVOyU6dOa2Pf+qTOnn/KU3YNKxvruv0A2f0CfI2iFtuvQm5dvVa6S/QLQ9pHf04cfyE6qYuuhOFzyp0Wq4n6Oja2joyVRXdMP/db4PtGaF7sAg6Z+DsFBG0S8SFw7YPvo50Lm2NZ4xNfYFNzL/87/97/cp/89/qn//Kr+p3/vX/zNuFGfx/Q1/FiXvlpZf1IifUX/nil/T7v/u7+s63v1N01/0qUDtkQO/q6t9Vq7s1ighO29sy/hoZ83waIkLJkBwmmacRUXghrgmnjTtsQL35cxzJ99C02FTbnhnMyCpXlEWxoREwgNsjMYDqtrfLDG8ppK3AkXKSQ+tWSlmmT+/k8qSDK0VijltQkZDhnSB553VzzrCkl2VvbX0NPRkhk406bH2LvTbGDL9cr0DKzjqQGFP46KOP6dM//hl96kd/VLYbKWcoj8KDiBAJ3XqRd0vGobSZbLil/H1OmNdlBB90R7enOyJgSdy+8F3mvh8jSTJh0DUgCx0/cb/W1k/o+LEzWlk+rpyXFKkqJAYGOSEMHQ5PJqxYDFKE6qqWhTgiOA3C4HIMnVKibSUbnCC+6IcqLEitbKg7dqzGkRGenCBFIafX2EGIij5lmmDspixcPoK205JYlFPOTGWP0QBwUrwQdNDUgc//2NxznTEkOVcIukAVMp3icpnrGwQWsgi6ARbpknnro9SHSUN7qs/jEswDnB+RFSizFyC/Ru5wykzTlUuX5QXDi9WgZK06Xq1MeN3ZM85g7FCgoO2oGcm862g7ZdHY39snnQuP3VfQB10rcoKPHXycyDjtRBvMoymKnJgT43Wf169eVUN64QzaWbvOiduUPmac2CzjkG9tbMo86uFhpHBX8ufVJu1UYxzrWQ51ZE/Nb8F3TkJ84mZaMF0aq9OOnYFuqi6JuemKgVln0UtKOKCtovzp4Ip5zOEC5lm3BIuyO4WQAy9maj1u+kiReOoAxBWLxsRve7v8LQW3zZzXctlhcPbRtPMWcLjM8SHfcmUZcVijTxXybX1IEOxvRntsjkcEXIzy76aWu5Bfr/WMc4rcr+DYNDgR165d040rV7VEzRFlfk1uedjFybm2fUOvfe978qu6nGtNpr0sIxXyJjjlxaCqa3n+TY8Q6IHKnkMEg+TPxBhEn1NOnszvmjYh5puFg1rqR40mFfwf1fJPwrjOhFf6Uxbrs2+8oes3rstjsgxGhK5fv4Zjf14eo2XfDum1G9f06tnX9dLZ1zTm3cEyztv61pY6+vzu1/9Ez3/nu8h8p4v+iYgqdOrRh3ThyiW9ee6crl6+ous4Z5c4qTI/vHHwv4qyrNY1ixzjmoAnoT91U6tFB+yg3biBA4nsm/cj6llfjp84ji1cl6DTumi5sl4usXltcNxyyrCi1wwdsn2yrnlzI66cs/oQfJ6oZey7nKR97zvP6dJLr2l25XqZp6auhIeq62fP6QZw8aVXdfnV19Ve21bTC52vVOZCIAJnCRwFIng47zC8JavX7f+YAvAfbno07nY38+Yp2nhcdqZa+GYHNiIXHorBwloJulLKihTFBoirrhvmN/Eqe1o2eSbTa0YDDyvkxzLqdcL8TCmVMffYlxyhyc6ujlm+qdsnkCEPHWVVnVWhK/6YB125W4n8Aq5GWwK5rsNQQANP8mfYMM99igSNrXzNR0i0L216MVhSAT0EJeWcCHC4QzJNK8EHfvcwdp/X/f6JLcvYBHnq2ARb5qBGOSU1dS0hv8n0AQy30NzxnMGXH/3RT+nv/J2/oz//039ePhCZztdU4zAEvEjMm3kSzCXNFPM/kQ4PnpE6IKkSLtKEvk2noPUAnHkUgozDQLLc8zwHJe1HwSWoULlcZjqCnFvA4y01bv9w3cMlQeL2EGCWjC40XA7vBQpDhiZ3foLIfHMF8zDkP/G8d7AKKCLkDnuFkhrNJkkpVlCIdc1mwfH/PrvXmSJCPBQISEZZmqZmbroi9B3M9c7TeKwQiToNi0FVNTShG5qKy4F3VHssIvs4Y643GjWqqpp6UcJlXmtUdSU6ov8ZfQhZ7EhzR9BFj5FoD6B3Dv23s47dx4qCv4pFKeeklKLgTAkaSr0OfAZa0aZHmLs5kKPbXz3ZlLq+cdwCFNGfADuJdmg66o04ZbjBAvqlL/xb+cc7/+gP/1CvvvyKikJQFxQYsA6nZkl2vkyfwYtBStnFjK/D4M+gv6JeA92mg9ExlqaptLe/yyncHjjJoygiUbeGV738CqeVSnz4nFurpFCmzg1ez1zFiQvwVPD92LEtrXGSkb3IgOd/I+8/nGRLrvRO8Dvu996I1Pl0vdIKqqAKQEM1t7uHTdkke6iFzXBnKIw027H9Q9ZszFbY2M6a7c7SjEs2d2nD2eVMdwNoje4GChqoQqFQWle9qqfzpY6IK/b3eWS+l69QCqLQMzY348T16+L48aP8uHtEpOi95ZiMEWvELkYw+bZMjFMmJu9WuApoFLxFQCu6sA8Pd4dWaXGsvDCWFfJwrBTJE6DHBaU6etkAZYSA04Y3lpc8yg/r/eh9YALvNDCJeAwV40jhngxSSIoI+U9vcZUy+ogID/9t695AQV1q6i1Bb7iob8YcQmkn5NwB6C5Bl/W+RvcX4KODDE/YkQI5dgocckOwtNglXSMAeO0iAQoBUKQs7zbZkXcERwtKqhlL8lhgVkc7NF5XCHAmLKYUNbrTKhK2iZ2wdihydtDXISz3WZhAW98H9DmRthzmMEBvqxZ9aJhIr1y5ogsXLmqHXdut2b5evHxBV7a29Nprr+u73/kuR34vsZt3hfR39NKLLxV/4YBtZWWpLPBKUEWA5kmkYpE1bVs16N3a6VP67K/8sv6zf/Jf6lf+/J/XZGdPX/vDL+s7D31Dl16/oHMEaOd3rmmPKNJfNhjgzWVOBF5/9VVdg6btzU2dP/96ofXMmTO67bbbysct9tnV27i2IcMuNPsnb15//bViX9adkydPFjtaGC/C10V4NdE1cNlWWhZZly9dLro2wsYzuka3cKdwShGhko8MzTfzPvXSmDPqY9HoltGS7lw/qTugp05J7daOFqa9VljlrA5ZJ/JIp8fLOkbfoNI+k7NSFLwRN+4KqYCOXgMPbwBkx8Agjvyb0gdVub3pq1Tn7WBkICA1KKck6+M+/tv/1mxK8DudTCkTOkp9XimikDYj37rUo1NTAoQZC9CIKEGwd4pWCMT8hbKAAC8aq6rSHkfDrxHYP/P0U3rqicf1ynMc4RFMP/nk4/KiI3JSyqHMfR//52O+nuDFz5Gk0nH0cjpA7D7li3RKWQn6O/R2aXlJKSeZ8NrzDwGPn01D43RQRjuGI4FooKLNNgJEzgQSuCJ41nt70RW9B3PBVD69sO2Y5+61wf6qKhd+mHf+PGmH/Vj3yuCoNEGH/NnuU6dPl48SRISslxQpw5NISXXdyPNXSpnhhvwnDxiwzR+qTq+BP4ls1Io0Be6r911QyqvcuJMFHv0o0H8EPQBKIUNEKCKoDAj8NB6KYRmRZBqMV76ocli13BWKeGtQSBFxMyiUjgCl15+ddn8hlX5LGjKO3k3L0WfX1bu5qGjelaqkI0IR7x7sh2kbAC+IahF2SpWamkm3D4yQfJQ3AAFUQVCSFdvC7VitzDBa35MFjwJ5wkkIHrbjLDvGRqsIRRjAR46PB2c4zoKMLBuLlcGGHeF+B01RtAZ8OafStqUviqBpkBUk8VBj5DVO3s7Bxum+ewTtcbj9jAmqZ8Kii9JVT5kVDH0gC7qghUR5DU6T5bKboJS+xRv1XeKbYTqZMAnNMITE8chEP/zhD/W7v/M7+oPf/wM99NWv6sqlS4IL0DLIH4gNeNayMyRy3b0nrJCUGZtX8z3OLiLKtyD9oVHTnnKWJ+hIYRYrgaMYG/UG6reMt2rG7HmBiLKUc/nMkPnTIl/j2cYxDtSv4O9xjoYGBmxH0OP8PA7Ls6ornb3trKqmVkf5BgHoPkH2IgF1M2rKGOhBESH/vIIn2jHHcyknxp+L7Ju6UQ89rjdwN26njwKjkOFo3hvTLn8rMH7vLrpf62W8I7Y3Yj98PqAuDp9/nDviatdXAAAQAElEQVSNDpq/fSvqFfpCEXMwX+xkU4Zn6ELL0d6YY8y6rpFtwMe+3I3Xwbfretdshkz87c+GALmh/kAF63DAfzvkAV0P5SIn7zx/6IMf0tlbblUFXu/C1s0IGpL8w5skeKWiux06EFbGAwhxgdz3UCjlXAKfuqrVY5Ovv/56aeejlmWOxT2xXr22odcIgp7nqM/f0FyAvuXlZSaMJZ06earo87Fjx+RJJCTZhr1YqdGXEYHr2vpq+Rym/0fiXXffU37uA0WS/4/tMOs0P/7dhzeDzK8JAYRtZlQ15YP9C/VIA7r+KruKFy9egN5FrXCclOCN9aVuGi1wDLu3v6dLly+z8zMpoxVXTubDPAixXXhX0Lvmtgl/Rs941tbWig3a7nKVFGFgJH4dyFUH98Q9g5e4suxSZnjZIAOXW5YDCw2XBZFzILMRQXSVKnXoAk2VUsh+AhTv4gXyMpI33t9F07eqEjcKOmi1D7Ev2WX3yz5WogK6aH1zrwqeZVC5HFyYdzlnWbZuu4+8IkLOSykh2k7+yY9Hvv+IHvvBD/Tvf+Pf6V//d/9Pfecb39T3vvMd/cZv/EbRpzG6vkAw734f49j40Ucf1WWCc3EZFyjB1WvA14gHy80yDAV9JSDjl6fowzJ8TbI8TZt3Yx24+7O8DnCcZ99rOlsCvAjapiwp5GfveKlcUd5/1m9HsUaETIv7COjweHSkgpMOHlw+z3eOihaIDPOixU49puC5QvdyrhTolQDz35AZX4okpyNcU299DTeKSjJuPL8h9RM9HqLzWA/Tvh/CT4T0SCPjOfIIV44+vXP6je3fucXPpkY6FCv2VpI2ppySGiZkOzYLeS75KD2agQNOxQ42p1QMIxA68lUpI2CwMuRMGUiNr+c+b11QyMceWxx7iLoLrFIH7jOcqycK9znCudspbB98Fd+BywARHYaTIhckHQo4ZcVmok3PPo7XeW7/Oqvqvb3d8vkpO2TT4DLXLY3LGxihawCu5/cqhtFDD6X0OH8nUVq82ZtrlPKitdIeK3Yb/5Qg1vkJHq2we7XCZJVQCx9LuU93OyUgzTgxj7XwDyfjSVoUul3PxDnA63mdWcEdOcm/d9Qw4ZgvMyZ301Wzykr01VO/B8/q+jFF3ZRAa3820dbOjjJ1PNFfvnpVntBF/QY8Z86cVk87/xRJC74Bwl1uw7bDGsDnydQydH/GE7R1PY/F/XfIz59PsYMsbch02ehAjwZ4apwDY6PoZ/rqoc9ONsNLB7yw+Wb8lg1gem8uuPmJKjdnvMdPAaGWmflivnoSrwmSaxyqaU2R5IAgoKOuG7mu5TdB79OoEpsy5duRY4JkA9OUWjx3TwDh4Nn6UaUs/y2OFpRJVzkh614bHEUGaR+PVPRnGmx/70o8MMo8d3BseT5AIPiP//N/rP/df/Vf6V/8y39Rjl4+/OGP6BMPfkJ/+2/9LX3m05+Wn//ZP/9n+kf/8B/qU7/wKXli9E7W2Vtu0ckTJ3XCv5mGfvbWeYgYcezoD0ab/inHQVMWd+bDIvlryytaINisqwqD7dQdBHAZI6oA765dIIjcI6C4ymS+ye7YFHt84okndO7cOdkXWJ9XwONxT9n9QRR+qafvlLOsTxGhiNCMth7vFBp67OTcuddKwJmQi7AVL7xm4JhizzNgws7SlDZTFm9TnmfIC7SldnkDZ4M8g4eWMo85wk9InYqWv/2vyIoIbkHN/3m8oBA9SgQ64wIOwt+JsoSerXOkffLECTYCGm2yw28/AevUY7vWP/Ps2Wef1SOPPKJbz5xVvz/V6y++ovOvnlPPorupalleDtZ6ZOA23onzbz0++uj3dYGg3LYfcMvy7QgsE7wrvoj6JJVyVkqpbASscsxeg9Pzzte/9jX91m/9lr70pS/pt377t/Vbv/mbeuyHjxUfOeC3WgJny9A2ahsxfn9UpYw7yvvP9C0iFHEDPI4ePpED/eHpgf5CTvCu4I+MgxdPMU8O6JKL7KuNI4ICXgO4BsZl/hsG6hWYPxhtgTmWH32/XvdHi352OabV2PA1vr1X8FboI8Kse6+6fVO8b0XL0cpJA4RBnAyUWDk9SdihWDBWlJQTimLIGlD+nmDJdarMM20cvNlYRI92XjndqCuUgTkE9PN+rDjZ7cDjVXHnAAHlsdO088xMNqus0ifTfW1vb8qTjldotAZVyIaaUy75PYaEfy87Vfvs/Ng57nJsYqcZ4RYGqWIiqHGQUugdL8ZQ6vhuKA/FNg5Sb36zI3OJHdH29k5xCuZRzYrfO1i33Xqb/H/3rly+qsEGA7NaiM/womf8bu/u7KzDdMIfOwaRNu0Vq27XM87yw6WMyePdZ6UKKrk8RcLJMIHB83UmwGZhUZsEag7QirMZOu17EoHnnqxtyFVTl2/KDdDg4wX3OdBeKTRip8PP5V/xnDgmH2OIMjtD09qT7mkX1G1xkPvIoIfuiKQVZLi6uqbFxSWcMrWtZ2Jk3D0mUn7Sz+IyvdYT44qYY3aeaTVvCm+h9XraCVc+AvM6PcOmPTggTgX0k15Bw6PA4wAcfVEcYQc8lCAipSyDSfVOmoNn21jKSRkwPdu7u2qhP6HPM+5O1+w65KbRFH2aIo+Oug7cBjdAHh0BxDK6sI5MBp69oNhjQeNj8IZ2OWc5ePLO1xKLi6auoTIUAQgIKaK8kVC5cqTCK4FvRPDkX7n/hV/4BX3+s5/T+9//PnlH7dbbbtUnP/Up3XHHHTp56qTuuvNu8CQWbPvqoTWzyu/wJdb5jD73LMi8mHOg05OfU9KogpZO6iaMlMAsoz91gk/0m7wjBajt1XMUXCmVHSyn/dmnDl3f2tyir6EcaV7duKYZPkOKopfLBGxBOhhL0Je4Aqgr7261SuQ5v7dAFJrR/4xAbMB+bWvzjz9IFTR6LOVOuoJ/VQ01jMnjyzkpUihCAG/IzYvSBP6WMQ+MJSLkP+tsRbtRTYAeSeUapES5So14i3f9XC4HLrZzQUWDfxizEEgp8zin1awy9OghVRQRatAxcfljMF5Aj1ik337b7fIOq+Vs8O7a+fMXtLGxobWlZX3wnvu1XI00TpVWOB5ewY94V3OCLgd865DjbbfeqqWFBf3pH/+JvvXNb5W+YBU9qaR75LSDL+7gccDLCn2LsBxnWsAeUKXip5/k+PUHjz2mx598Ql/5ylf0hS9+sXyjN2MX9mNLS4vFF+aUFfJcMKBHM1kH/EwWEi0eBPENfvzZAp3YnxlzBA/0Nr+RY2bTm3O5QVx55+4y0pS7LDOWlBK20GvKIsHzvGU0wCPfDQN62FN/IO+wPzDwMgYDSdA65Tmdp7d9ud7bVninQtPCWN+pmoUSvL09iBpzMEqG4Vvhk8eqI1ccSf+8kqYH5Sk0mR4/G97Yf9LhMNBeV+jYKbEDNQw2Okk1DnmB44MRBiqEOmPVaIfs1Y47ae1cUQgbZk6JVVStZLwgrHB+VhTQOAcGiQBrpn0CDQcRKSTXqZtGVqoRK+jTZ07hHKelTqbClJWt3BotdZ9V3aiuatlZ2AitgMi2OIDVtRXZUP3ZlOnBqjciVK6DW0m/3Rt0DyC0Cbqa74fg57eDAToraGs4kizsw1Hcffe9+thHP64ReTX88O7HAB8r0rnGscOzoF1EyP8Fwul9Vpg7BJ/GNx4vuFQzJotMG++KJJyPeehvBXpbv2aSCPpyHYFnaW1VDc7sxVdf0ebejqpxo/UTx4Vg5B2aEWVrx9bKj4cuMUl7TFc4GnLgY6O1XAPeW0YBfSN2yvzsn86YoSOmqyVIG+gr57oE0Hbm5v2MFXHdNOXYYWVlVTGEQklN1RT5xyBFJAV/+hlcAw7G/Rospx7GO13upA9l6TKPq1jFG/odkMds2sr8TYz3Z0NbMN4j8IY+/RgRkDTMA7acOK7Z13mOEm2H3n2p60rmfYeNdfB7a3dH/pmOi+ySbmND/oZobuA/svKv++8SjA/jSkOd1SCzBK87Aumqhw7aewI73OEYj8f0N0F2XbHBnDJSCqQCgC8ilIAIno9ACsmLpYFJM1G7RR+mTALWixZZbDgw4rmpmzK2jG8Y4Ts6Jk4vMiybjI2MF8dlp21nZ1ve3bXutdis8TlgXSQYGPmjGQRKDsr8ayRDSXcqd9L+fFijLLWDcgddTOgJGvbZnW9JezGZqord6X35owDeGano+wS7PQ4YJtjZhYuX5MDO41/E1haAQD/H3MV9d2+fhVAPj2rZ3zT1qOwKjrDnGTzwmKVAraLUCxiUsc8ZfLlw8aJ6fInbwQxqhXqCzGPr62qwEdur+RGUuLxDzkF9y930zG1FSglOB728JYQx6D29BqGnnvBb+kqq61oRoQbZ1th2RGZsPcMYuHey3CNClqftq0f/PFb7m+PHjxE0seuLbMzfJ594Uk8TOO2wwGzx97OtHSXscW20qCV0YAFeRy/Zt5ifESEH9v5yl3nmvlp4Z1sfj+a7fw7+L5w/rwn6D1GFXsvENDTYhu8BX88S+J2+5YxOsNPrxfAIu1jiRGSROc8bEB10G28gV8uhgubSJ4G1uFxm/EfvTh8CVX6qF2xHt4YCHrtkWYcOrwQvIkK+G6wzVMbv0pKX+W6+zceC7aBfOrhwzXLdg8cbSdqVaqVC0CM1yPM4b1Qi7y1e8Rb575hNpxHz1iTpzp2+fSvXdpOjkMi8DlCfgDAcopsjvzEUGvNSBLWOABlv3/nPvHROYIDXwO36y7K3PyeDIl6DQnscPwye5Mj1mAJnm3IqxmcDpUphop2Njyyc1xTDRe44StAoIhSwYg4irXIF7wavqGYEfT0O3Hcbno3HFTNGUDHZtJRJPf2GyjeBoGGgfcIRRgQpg2R96ggQ7BTqqsahdEwCe/JRyO7unnom4kVWZxGhoNV78TJdh3i9wzYjsIrS26DVlRV9+IEH9OCDD+ruu+7S8WMcVVLWscOQcBYDTO7Mt5yKwTUExz2Ox057f39P+8jjMBBKOatnl6xMesjIxzZOIxBeg0xHS1vjWCQI22fyO332jP76r/8N/e2/93f063/z13X2jtsVVdKJUyfK7sev/uqvyg5okQDOuy7BQAZo46Ye3tkx2bmZRvNzBk73I8Zg3ourg5Yp+S2TV6Qs53c4uaWVZeiiAkgjeCM5MN55e2THs8Dj13XQj3cZX8uYW/TF44hA69zHG6AQQt6Ph/2nrc1IPeybwHnIqnjVOQ86aJ+iM16MJPg3I9hxgGNdMkSAgFfKuUyOLfqyvb+rITHWnLRFQH51a6P8QG45JkW+EwK3iFCOpKwkhKmOAMcy3t7eEiKTdzxsJy115/nbsu52yE6QeRT8WJ5180UXRXQdMrCOiEo+gmSEGnNU6+cEjV5URIRaxtqjXxV2bt/RIZOGCZ8iWZa+1wdldVVpRDBaYSeGTE8dtt4xkfvuoNHjq+BZB/8G6K6oM6oJJJjcc0rwy0EjNIM4gZdsmbdLTMh13Wif4GCb4C4iuffLbgAAEABJREFUsINcgoimqeWfGRmxc+lxmS6GJV+Jet4pd+CX6LdHFp4IW4IzBwMz6GuhIyKU6N/jTTmrqqGMvAj6IZ1yKr5qiqyNfwBPRzv3k2iXwZ1CjMYQikgK/dlfyfTn+ViEoVdVo5yScs4ERBVqNpBOsi16HObL3sHHRDrk7jzXtX6k7HZJV69e1mvnX9OOFyNNLQfNe1vbWiHwWgZQGnZOQxGhKfNGROgqO3G2lzHB1ZjA+tix47KOHfaLMsHfefA4IjjbZ3Fj+TiIC/p1UOYJ0HQc8n9j46o2tzYZRy3Lng4ZT38dBvxhBHQIPUbeHkdE6D27fgR1sUJ6VwHTrZL1hooHj6VIXDybTI+Vp/JCdCpQnt7qjYbXi46mr2f+zBOm+ZBO33EPP3YfhdI5Isn3Awwln/ThnSTl7sUpV7ypxJk/N4gIRYS8a5tyVsKmIvDvknqcdVv8a6ek0MGYXDgUo+kICgaCpY6KQUNaK+WEIlfFGMfs1izizDIOsPO3CW2I4OlJ73HU4ruxDgVzL0J9+Zk32eD92ZKNjQ122lqeE7Y1yJOUibISCUIns4n8sxIVwVvKov8oq1fTEdDUI8mOfmksOz23X2BFtLKyoltuuUWnTp3GgMccqzI5aZANOSKZhJ8JWLyHoLiBckKANWEScJ7LXTLwsMdRlld6DqQiAh/UKTMh2ejs1HLOigiNWHX7X4m0TEA1jn1ldYVxd9q4dlXGnRh7gwNKAgfO3jsx5ocnS8OMoMl8OA0P7JhOnTmjT3360/qFz35GJ8+elpJ0hrLbCNyOHV/TafImOMERk+YuNEKCBhyT4G8Pf01XTlmeHCc4PfO9qmslZB9hnRFjaeVAf9pOlcn3mGc4tLW1NTjPE/UERAp5RzEiDvJFdujoHw/6ca/DCbOBrgwfTbtxmLeGeWfOeQcIKYI3/SyvAWRvDrYP0zeFV1N0xsH9MoHECXZ/GvSgZjzWW+uHg4TyjUdssgWs8w7YAn6/+vo5PfT1h/SDxx/lWJSDUgK2PQLoxFgczCSFLnLc9Jv/0/+o3//d3+No/qJ22dV6+skn9f1HHtHG1SuqUqhpKlm2OSVFxE2QeFYwFF5lNOjHQJDhIKnHmRzKwAHMpUuX0Nley8tLsg2nnDTGX0SSWnSko77lZF2o0PEKOzA4vyNoCSp67KLPKtsuJHedefYKcw6DcgJvmbDHwquJTmU7m3EUusvk32IfIy+AoDPlXMYmrmY80jJ+wv3PCLAM7i8iJLZxLIsRdZZY6CVo15GLYbMg3KWrDjVDgraVo+WgkMgH3Nb8yCmprmpy5iWZ8ZqH+8h8d3+P47VWMwey8MXNc8bPUidoFxGKCBX+6/By6zeDw/L37p5ylnmVUpTxLxKUZ8bmQOfipcv48akHKX/RxLtlYwKunDJjH2Re9PAraMuAJOsDPqZqKvlf3y0uL8qB0jKLzQG5jOBDi8/ZJJAaCm9CE3yVkMm1zU35izYVNuIfQPaOnX+axb7XPipRZ6BXmKdTp89onR09zxfb+LiUM0fii+qxI8vTGwa2sW1297Y5Qu2tL5HK+FoWM4dg/Yxg3OD1fJPpIyJ+5syOACcQ4s93QKTp1u+KCB4BSX6P8LvmF0lrxryALMoiyAQiQhEHQNF7+TINPwLx7noM8XdA57tr8RPUAr+ACPoqzaO8/1m9eR6w3lkPrVv27763+DDrnXXVtOH7rIDFxuQB7HnlLpwR0A8zpSwglFHyCifi+xKBkVc3FohXmnZwEeBB+z3p24GbABWDwGwwgJ4yAUEjT/7+XM2Ac+4IMAw+hlhcWtQKk/ziyrJMPC1L3yEu8DsgsXMwnQ4mO4x/UKjFmN2fP0jqCe/YsXWtcSS4CJ12xgP1zIgBesD09q/S2dtXuamU+gMZBm6asP0+I9iKCEWkMknY+fsnMbwTYrqjwhngrPKoknBe5kfupazQCB4nSTs7W5ri0Pen+7JDWyJwq+qsBSaoZSaSnrE4gLNg3bcl5lOvFh7X7JaZhy11WngvHMvuZI9V7HltbF3T+oljOnZinefX5J9USNBqXPtMHhEhy6nwzE6TQM78hYXqkZflP2ISrOpKwfhK3/DfK18HaSnZOUeRyfLKqiLAx3giRflpmKeffobg8xo5KnWKnKniQN0QEdfbKEq1d3zrPNkxzgzvMnoqNzRheneXq1rXrtd2hr3j9Yx3kxgE6dcrGt/bgcA/ICvLsXPARoA1Rm4DAYN55TJDz4T20EMP6f/4f/4/6f/wX//X+u5jj0qjWovH1zXFmHZn+xL6dGHjsp5/7WXVq0vqORKdCIVCXwYsPOUkf7j/jBcx9Zgj14vAJb36yjn582wDfbgf/y/Wl196Sf6Zjh0CuqOwzS6Ubduwx46JdywmBEYTJtAZMGGhMkVfZ4zjCjsmxuefJhEyTNBX17U85hZZdSzsBO0RSWOPGT643Lxwe8tzzrueUQzoSVsgFAy1AjJQqc419rDAJL+gErw2lQYC2Cn6+PrFC3qh/IQIfEAwKSXlTDlUjAgiFgkKKvSlRw6ivG4agjAWHkzo11hMoq5ll62pG9eQ6yTojYgSsJR87Mt05pyUU5L5nHPmnjEh9AGj6fEFaRDXAP6ufJvatPaM2bZrPvpjBz00D+CjYsFVgUcKRcxBoXIZ1Rzm7+bpzVCq/WzfDrsCq3mQGa+gS9CUoXNCUPXKy6/od770JT319NOMs9dTTz2tp558St7JqpuaxUCjCfqyjV/bgL/WjyUCtH380h5+5yQ7/s6bdVNFDhbam9pn8b+PPAZ2hlPpO9g16yjPsh81Pt99CmG9WiB4bJBjgr6ErDM+agccPRL0EDp8hAO6ivwxCwhQFjnZbxl6yh2cWSbGJ9q5TY8cB+Q18CwG7XSHvFLKioAJIOclX4d3p38aAOtB85D9Yvk3czGocwF9Zko9ZwS0JZFJnulz/4d3qsh25jy9yQU6ige35k4FxggmEjdeA8kClJF801dp40oHpUeSBzk/zc2judH+J8ENB28gOEjN84wNuD4A0jK40mG/fp6n5ylrxRxcy3Aj3/Xm4BpO9eA7LHddQwQdGngodeBtj+4ZrFdzwOcxL9i/bm5u6cKFC3rp5ZcdLgTB0SC3HzW1NljNVDi9XPWatbtS6pV4tuE1lE8xTiNuMIzAq1VNxhhr9V6J4JxWCLaqXGmG87YBCidk5S9piHc/LYY73dlX6qS6GgGNcqCCQ9Ja+WzHqDjqGdFlywQwgGMymUJPpxEO3sTObMQ43JrgAZ0VY9YIR9wRVDgdkeS+xOXJICU/B3lBjoHbG19kh/ijYQR30odVBhJHgcfyci13PrhTcnZYpU2YvCJC3gmr4Nk+Y9gF/O29CkexRPC1yorvGLtbJzmy9DfbOJvRSjXSMuPJdLQHnhkTYV1XWiSQrZCBdzGanLVMIDowyXriNIn1qJHoT4wxsftZU78Fx3hhUf7ZByXpGhNuR5saehITaAbfwtKCTpw8rvHiCAe5hR70SuDJkdRUlTyJjAkQ3U9EKOVKCSc1IojLpMVVsbrmVpxxR/DdIwxDi3y8UzRh3KbNcpuiH9/69nfmP3CK087gyvQjhQ4v02UQ/bn8MP/t7p78zP8OBTddpf1Bg1DIL73TNUgRUUBhc+PZiQLS4U0HF1VE9ZtAJdMVQIauO3Ud3lDZNdpuphn86dnR7tHxqs7lSMbGOSCr5SV2AZgY/O++nnz2GT3z6kt6+dJFbbQT7VdSXlvSeG1Fd9x9l/7y3/wb+sf/+3+pv/j3/lMtnDmp0al1Ld9yQm0dWlhe0F/7a7+mv/qX/oref//7iPcWdcft92hlaVnXsPcZdnb7Hbfp1MmTSkyWKYUG5GgQes2L21D0Y+DhjdCT54muL+MY5M+PWs/GHFUNlEVKGpgdOspnjLkb2jLxdgRvK+x0pZy1vn5M3mFs0aEJ/sH4IifNWDRO2JWb4F/80zHW4R45E8HJ9xb+TAkAd6g3rZPaJqtrKu3iL55/8cXykYIRu2W2xWBcEaGmGampRxqUNNmfand3TxV6aBtz8HBtc6PQt7y8gnxa2Q4tR5dnaHWdjnEUeYNFQM9YDn2VTyCaulLghGv4OI6kGUGJaZ9AZ1dLA3xumqb00zGGRJ0En0Clpqo1oizcaXmztgzIoKehgef5yzV+DmAi5kC3cz3w2KAzIpTg6wMf+pA++tGPlgC6wjd4bDs7u/qjP/qjErxNWMhubW+yEN3Gj89UwR/7ekalaxxD+iShGTX4ugV8f6c9dLyPobC4hz8DUIN3CZ1FpbSwuKwW3noysw9ZZoFuH1OBA4KEaNVS0YvYejRSwt+NF8ewd9Cx9WNaxIc25O/bV6fE4ngq+48Zi1TrbFM39B2C6fKVclZOWTPs1foQEehR46KCk7d53cE3RkXfxvNmUBq9yzcHaz19tUllgTbjnhnLAosVpmjlblAdqdBiG3F9upbgHQOQr4C4gKtR7gPZAP5GBea0qjQaJHhK1fJo2g8SRkPrcnvTtzjIBcNB6k1uFPIC5bxP4383UDqGPl5vgnSe5f4PYZ5z4935qKgSPPHdH7G6UeoUVIF8gB8Dgy930gJKGgIGwH7O4EWC7yCUEgIJ2EZ5B+867KI1oK+u05N2fZhODfcFIE/Rn32XN7yuMRdeOH++BGRPPfWUHn/8cX3/0R/o4Ue/r0cf+4Gee/55FtFX0b2ZkjtM2Z0m9UwSG9c2QNxpyso9cqfxwkhVXVMtZAfp7WN/vmqEYSxgAN7y9o6bDcBHIMfW17RIUFXlrAxhjEXc5Duk0iGDw+EOGEaVqmIEEUmezGdMHE0zYvU0QIOA+d1tA04fO35cd951txZttCIXxLAaB9BSV6qh046+P2C0q5jhGVqo6u51eC8Pb/YGWh2FN9Y5WlbSIQupw2G7qh1Tx6QTQSEQGFeLEuwz4XQZHgJ7BLPbrPxGy4uqCLD8mY1RrrSIk27g0KhuiuNLyMU89th7BDwmeErgzCkKiVPwDOQn8iJCSqEhI0fAk9tAXqENpfEqvoNLPcv9nonTE+gCwaMdZaJda5mgZA10JLCnSHJ/CwR9nkhHOLcBPF3bFz6nlEQ1ZJxwdJ0mOD47ViviyDIEl78luk3gmapMz4OCNmtrq+X3tXxksl/oF2XQDbJBvsJv6ANBCZOceVAy3uZtwFAG8yFnhZvPEV1v4azrD2+RmGvavNC4SsoNC4QSiK1HBk9IHj9ZOqTc6Yr+c0qKFOSrXEMwPsDyM/BEeSo8HGMnDXbUojsG09DBtxmTgnUZgyw/ZTAm8KmBGWPcR3b+9f8pcqyWFrTKbumZW2/R7ffeqXs//AHd88D7Va0sakQgd5wFwYkzp5TqLO86r7MYOrZ2nIBtQadPndXx4ydlmZ2hjr/Zecedt8vfCF5bXS02bDteHC/K+rlA/2P0z7Jt0M+mqcsYqqqSoUF3R0BmMeDJYoxu1dSxwzI/zAeP0c8WT+TQnHNOSF0AABAASURBVJdZLXaf4NmM+4yxu751sx7V8i6JgxvlxATcEYjtaQq/FIHdDaqqRlN0dxN7YmBaO31S933og/JnNddZFM3gp4QAJFRzgKXoL3Q2I/wMZV6M7LGL04EjIrS+vqozZ05rBP0+NvWXbET7lnL7qJRS4eUafq4h6BjwmYP9DVpsHPQATRX6IvWMR7SraE/HoBnUSuqy5DFm9KWFBp4UAY0whnc53zwN+krkpxSUix6Gm0A/lyvo5ShAB3SSCU3BsPpyTLm4tCR/G7iBtzsEalevXJW/9fnYYz/UF377C/rWt79Vgoq7WFzYB7zwwov66le/oieeekI7u1sKeFI1SRn9adHxDp/pgM0jdu8Lo7F8z1XNgu8CbXZ1bfOaLtOP+eQNhQ452MZ6uNRT2XLp8VkZ/2M/6CPTZ599Tj31Ohb2Xlx718I64HmtRRZBu7qu1YwasHiUkmVluUdQKNF+wG56ZeQXQd4g6g7A/H6Q8AO1f/oX+xhlZ60FsXfahD5kwSv6xQ2QggbowD1QQ3BuTgtZdE6lkiv4d5j2XVy+D+ST9GvwmyHmeTwXnAd3l7wdxNFCHmzzR6EgBVch523uc+pvIPPzvDrvvG6UzFN0pR/BOS+6/l7q8BRUnKeN6Aa4D4oLnutp6pYMCsxL64HHMMAU65D1xf7KWJq6UYU/yPhD60XOlTKQUtaETa7zFzjVICh74YUX9Oj3v1/+X/DD3/ueHnvsMb3IScCVq1c0Y4NmCTs6deqU7rn7bn2IRdDHWAR95KMf0Yce+JDe//73K0VC8HQklMC7IbsciXYQ6gk+oK7KyUUSSh4ov3fH/Avi/pzI6tKSXN7hQHsclwdVQWTG6DJGkmgbSXK+o9qQlBTlw88dQU2VawUVcmTQe+Wo8tkSsqAANoRkBnsCSCkU4BuzWk7g7lFLG2E5VmBF3tG/nZwd6wCtZmhIOPVemXY9TObxHV8DNd4MJKko3xvKI0IV9LhvmKli/Ew6xmFnkVKiRWgCjREhk7HPanObI6cOZz4hDWb1BB0jnFLVeCKs5jQzRvNwSrDXM6bRqIYVg2qUwmPbY6IZQFhAczVzv05ZmYy/wwkZzJeWXYEOXL4L3GOC8SV2cURb1/XkPWoa+hAwqCghfa2vH2OMFbsVkxJIlbEyLo8sI5cZwdoEWnrG42B+3FTKFB5jUvMxqydv9++x2LEbeujuGRMCFmw5gFAC75WrV+XfZPJOzYiJVe9wGU+PbtZN46HIzzKD3qHdmxVH3Nyw8BZarWvm43VA30rZARKqoGtYDgmPIcO3qs7wbQ416ZyRP7xu2TGyne2gA/7w9OUrV5QiyW38b5ReeulFXb50ibm+LV9aiQh596t0BX7xbFhEdsurK2CUrmDwPtLcJkC27dqRuP4ix0Qry8saMQH5c5FBpun27ucS9mv45Cc/qXvuuVs5Z5n2qq5U19bDWk5n9DvlVMqu32P+nFNSTkkNvK+bBrKSLAvT1oxqgqmZAh1RSLZV66bxVeB3eaLMO1b2HzMCHOttpKQKet1XBS2RECvgyaqjfmZMQndr7kvLS7JM3K4G5+c//3n903/6T/XP/vk/16/+6l+Qx2R96OGb6XIA53qj0UhTHOTO7o6m2GvPLt0ux3X7ONeUQymi8CCnquCfYb8zFhi2k7XVNS3DU3G5XzG4iFBrP0g/CfoH7Nm2PWWnzzYprgiYYGnZkSTSPM/oW4zNdWx/vkfOsi4kygWuMDgNjvnLtd4M5qU/z/ceOyjjhJe78HLXgTO02g+mFOVY+YeP/1DPPfecjp84oTvuvBNdvaovfumL+rf/7t/qoa99Rbv7O+oI0nLRs1DXzxjCjfHZairsyXyw/rzy6iu6dPmSRD8Zu+rh6Qzf0+Lr5ve26GCEcXXwMoOzl79kcxk7MU+NBwQkk6bQnnMl60VOuSxURyw6bSelDngigu6AlPDhg6wzGTnpz/KCptJ98E7aHJPT5XGeiOD+pkClt3i5ukAUEYo4BOfoXV1W70LLG2o7z2VvyP4zeYyYj4sBihTwzmQk2ljm9h32d03daMyi2/a+jS/3D4g7IPMO2cOPPKyvf+Pr+trXv6ZH2S3zD3j75MS++dixY7rt9tt133336YEHHtCHPww88OGSfv8HPiAvak6xaFxfX9eKF8/sBtfFH2YlpZCdQ3Cf4jCLY2MyTzmpwoB6ViJlBcyQmrrWGKfsH4I9ATKsglwVh2blTuBwm4q2TjO+Uh5SUfLEPSLUEawZr40wpayMsVRA09QykU0zUuQkNw4aF0hJOWcYtFju4nKfLU5ygsHhJ1XVlRwY0BkvAkAQuJ+Us7BpvwrQlBeIKdd1kK4nD4qsXEdBXEXpDu7mlQU15aivx0Hb+fvDt54U7BBMX4Jup6c4e5opIqBhUAdft5lct7a35JXfDumcE/PQSAk+Gs/u7m5xDG5rHD3OcSAw8WpT9OcgcOBuvIUu6HY986JMYvDZ/PA2v++dg7Xi2Fr4M2iELBfYNeEBesgDV103JVgzXtPvdmMmt452nsysI0VujCMUqrh3TErTvT0NOExBn1d9C/VIq0xqGd5HyjJPzK/Du3XOP6VgfAKPISTN0EEfAT7/3PNFzh4H2fCsiNDJm2A+Xt4ZdEVfprmHhpsqvcOD+3WVgI5w4ggEeX6MCKVIBSLmaR1chfdQaF5ZBy5fvqxzr70qB19H4eWXX5bH9sorr+j1186xO3C57BJcJUDtCV4ti1UM9MzpM1rjvrqyWnow3jE7PhGBnDrERY+kG+QyxmH4mHEHhzGAI6NDlqH5ZnkHGBKmlKhPUovU9zj8xZxbb71Vn/vc5/SZz3xaSwR/LfphvXR/5uF1QFen2Jhl47IWm2uRtaHUgfcR9MTd/bpug25V+IuWQMgsTBDRo19QLqebpi4TpJtNCPiRoCr8TUaGIrNDhl6E5RRwdpD546PfX/M3nv/B39Nf4v53/uE/0F/8i38RfFmWfV1X8k7/XXfdpTvvupNjs8UySR/qsj2Caa6gy7ybMY5d7C7g24kTJ4vvWeDUACFrF31u6qb4kx47GuGTfJoA82Gj7beTx9lRFhGCyAPZSDll9fDskF9uA2tox1jmCYYYEi/rf8Q8v2fMzssseFNCaPI1gBquUcdPN4A8SjBWzUE/n8vduifuvEiFTPcOfKyqGp8yKj+30TPOlLP8GUkHb65jPT937pwuXLwgH4NevnJZDr4uE3wNJWBLijzHZz6kCEVyF1F28cwT69fm1pZOnT6tnj7cb93UqpC9ywzzoM12oiIHt0s5yYuIgK9nz56VIuR2dV0XOU4dOIPP5c2oKQuQIjfzWPPLkoiI8tByQpQKcaLGnBMkStm7evtJKrlrw0F3N1A4c05HKZo/MsR54oBkeS670eZHUwx/nkmDiKC9jkDIl9/fDFx2FEzHm8HROn+maQbBS4Y3o8OyvpE/lI2Yiyyi7cOffOIJPfwwARnB2ENffUjf/MY3yk7ZeXbQJizslhaXZB37AMHXgx//uD75qU/qwQcf1AMEZvfee59uve023YoOnmQnzR8J8clFhR4mdNP0BFRFBAIdykaP/Yj9TI+fwhwCp2TlHrS5uUm6leC0HVuH0+mZqPtJq4y0h1mn/d09rUDQsdV1/EQogbyiIxsXFqQeBz3Y8RBcWOGNLOcsEyPqOm+GcUwJciIFXQ2sfjrZ2B20eeXq+p37BU+NE4hIhXAPzCvqyqst8nJKxSAHNG2J4GB5eY1JYKSAKmJOzWBeog8b5QADmC/oHkbQNiJIS0pJCXwKcA2mdg49OHlB3/yZIjnPzsCB1FVWahaQt/3P44B6mOnJ+hrOpGUiADP4hzKRkJAdi7fsfcSTmJj6glnKKcsCNo0eVw+RdnAO0lomRQeuJZ/0lMCohycjJsMFJl47DY993rZWMAaDf0soBZMGA+jBZydWZKJgZ2CJY7ZlNUz2BeqRXHfz6jX4NVWmXc613C7nxPHlqkYEdVYoB2wtAZWVzOPrSA9MWDubWyrt9/Y1RT9adg2Xoa9BdjlXRXbmG6Rol3JBx9r6uma0jQhZrt459X2PY9BLFy/KDjQiij56h3HKrpTBwYnHrMMLwcygw5DRM1BzxNaWdj28slx6Oj4KNkbXrXDy5l0DP61nbpurCh2qC3bzzf0Zt+V3hQnm4qWL8krq1XOvyoHXUXB++cD+9o5m6LeRVMja4zKYb/4228mTJ3Ti5El569t5YpymwQbsYzjLz4HH+tqaHIiUjykgyw57zPC0QWYaQgbL1QuWPXg+JaiCHarqusisbholJv8Ru9JjAr4Z5f7MxMJ4QctLyzp18pR+8fO/qNtuux0VhSvwKUFLKEz6DeAxp7kNp4S9HEBOSVF0jgq0c789PI8IWT/dp/F552iGLe6x++IAyYiNZ4QOZvhNa+TVFRpM34AtOS8rlOk3IuQxnDh9SuOVZbXI+exdd+gDH3lAt9x2q676c3j4iwn2Yf3KlBddxQ4dOJn3C4tL0LTIrnGtJXYWx+inYFZAf0qVltitO87x8vs4dlhZXpHHMoJP165tYgu9bIPWFY9vhmzdR86VIoUi8CXylWQ9aupGHbq9v7uPf6ITzS+qlbpLBMced8EF3YhWDbIyTtu05TyQ2aLzMEWW8QzZOe86QPw8jRrQRUmTN+/pvXuPiOIjbLvb1nPGOSV48W+p1VVTfEuCJx28N93W/5Mnj2uRQNi6vEcgvL5+TP7h3IWFRVk25kVL/UiSddg/O2M/ExGSQhEhVJPRhZaWliWhX/gk670D655Cj79nzgn6rhK+D7oc8Buf5Wa9ss5ZL44fPy64VnjuCdZ1Do9EbesUym1gq5OKgAZBA7p9WN/+wOOEqFLH7XrKI6gbErc5iAe9+dXh01MkRcRNYJxYIzfe0QO3poqCRBy8OztEW6DCJxQ8EByAc2msOdPI4BUSLUMRcyBBxjzNu3yZh74HjX0iJu43A6UHfkfl7mfgTV5B3psB2T/WKyJkuR1CIN9Cu370YpgqAHMGZGG/Yzu0D/A8MKAnxmPZhkIZPzHC7kYE6DzSti+B2Tl8u094nnjySQKxHxKcPaIf/OAH8iaCvwFvffHC9xaCLi8M72WnzLtlH/zgB/W+971P99x7j+684w6dZlGxfuwYOrukMf7XPnGEz6vt81KRksrFGM37HrqtEz167GePxTSa5ggoJiMNOMcCDNCrIR9heQWzj2ENILjt7K168GMf131336sT68d1+tgJ3YKjP82Eo24gaBuUjIzhylESePAwEm0Nhwrke0CdmejPhVjB3aRFaVuMiwZKKWsE81qcmJnSsuIfoK/HIdigBFcrBjsU3H2pb3wDfY44TqxZBWc7UegxbhtX0KaumbjAbfwZIdlxJNdLGDZCbOnfzBokmR47gj0mmJ29HW2zzX8IDsj2mHRMu0kwLQ4gRwhhgW1Lt/O3kGy4oFIEDoaJwv96J5d+KzWMzwrjNmPu5nX0AAAQAElEQVQmjcyE7uMxj8n5/hxgRMiCM46Us+x4PM6mrhlzaHt7W7vQ4R068z7lrJRTwR0piqIYlzAq2KeeMbpf4z6LPE9wNGFH2TAhmc8DgYAnF0OOVOg2bScsZyZJyCmOdJcdP+MaEQCEQgJvxX1GsLDPCtsTbCLPz7eeOqNFZDKqRxI4LZtIWaL+GF6trq3Da8JWGJkz+TA/UOIpk64XDj0yNX+bplHFuOu6KU60yDfRNy9QGV3hVUTIeILMlDMTczMH2jfw/CgYrwNC6/g2O1P+LIwDMfPVBvnCCy/I33p7/bXXdfHCRTnPtmG9bdHNlEPmn3fDDmGNYzKn1wlET5w4LgdjnhjWeDbf57BMwLxcDHgJvViEDw30hSTfG8bpiaqjD9+L/TAu8936YJ5QVYJX1lPzy3prfbSOzGjXIcuUMryolNEtp5um1ggeDCiDj6+W6Hd97Rg03qIzt5ylbOyuCupEfxEJLkaBkslbJJ5LWSgd3CNIJ4C7ac7w3cRFBP1n2TElZGqHGRG0S8qRtIDeeQzWUY/bQWtOSS126IDdxJS2tOkIVAQld959l37xl35Jn/zsZ3X/hz4IfEin2SEcMZZN7GFAj1rG3+PsWnyK9dr2Tza8ZXzWSwKtHp9lvtgHmKeGBr9RA077uKKuao1HC9Bfyz80vLu9K9vIAkGC61r2hrqpSp2APgda7r9r0eleGtwffsv3YMziigjeNW9D2nRazqY98RwK2vW8C17dSItBXJe9GWdAB4zMbefgp/cePJ4ZfNxj4bXH8XEgN/s9SFSFb14gCKvqCkIG3EOnlBM6z7E1cnF5ULK+vqb1g8WI7cL6CMdoj68jcNvH9/bUj4AH1FfyfYAvSR06snFloyz23I/H3mA3I3zwQN0UieoJlg2lrv1x0Us6TtBqW3HAvI/Pcv5cT/Yl+nK58Tm/bmqTpPAfOCl2quh1yEWD6roRmfLldganVSpTq9xLzvW3iFBOWb68QZFzVvDn50MYDuXrAZFOjD/lpJSzXN/P5nepf4AvGYfrAxFgPKhwOO+WukfegrSBm9xUXKbfQFLzPJDRv0drmOMKio6CfuQq9Wj6VvcfafAOGRFRagzY1KEdgJ55sVeLvng33s8V/s6nQQv4F8MiumjdKoFS0yjg4w5zmP36Ky+9rOeeeVaP//CH+v7Dj+j7j3xf/td1/niKbb6nrwXs3f9OzZ/NfN/979P7P/B+3X///brn3nvZwb9Lt3Os6ZMK/5eYdfy8+yk6HjGnDX9kfWu5G+xfeuY1++zDu+lGWXUdykhvvKWEZME354CU2oJAhFoDRzRXYECnq1eulKDASI4fP6G777iTgO0eve+e+/T+++7XvXffo+WFJbk8p6yImMONfm5Kmbh5hrf4ptolCGrZZXNeiwH6aGLG3TtdNYa3j5P2hGrHMCNtsEOkQwWNWhjQMTEVp4thtzjoqsLAKPPLdYgkSQ7KCNGDNrMscOvxIbQIew5dGbcdjwOhHXZ5/HVw09GjsAbW/xoYZ0MQMl5Y0NLyEo5oPgEXZwFS77h55XU43kT9EcHNIqv3fZybhddBN4QxiTQEFDUsHOQjS6riAGqJhAU6YddoYII1Lo93AL+4llBCH2XlSPLup5UkIlTVFU6sxUkOTMQnVRwO9Q9fPf1OcbQRUY4XTMsIJTZ+oTWm2zxyXxWO1zwbKGjhrfMcMFuR3S6EAzVtyKwh8K1TyEeiRP/lSFe0Eby9cvGSvHNmGnryfPSxvLKsUTOS+8o5yX25741rOGHLmnHvsVhwnwlaXV5Dj8fndMZpif7FNadDZQcPRhac1hsH+v6sgGXpQMv/weEoWL8dFJYvPtCXZePJ3TR18MlOv4E3Y1ZFDqq867u+tq7jBGLHWZ0fO3ZcNtA1Jp211dX58SV3Bx5LB7s3I/SkbhqZ9gyP5jA3PkiHXJhOwnK1wxFjdf/m7xQe+G4euJbp80Q1mOfY6xTbcVnKWUNIth/bxmH7CDINCvmWUpKDI9+N1zy07YxHjQbwuZ3Qr+EAbk7rXV8ddmm+7jKZG2ego1AAOuwQHjRNLdNgXTDShol2iswFkR6jx+AduAFn6XYt+mVbGKCxrptyDHa7vxhxyxmtHl/TwspS+bHg18+/XvTI+uGg2vpjmGBzHXqoUNER99HhL1zP0KGTpX/4mjSohX7TYJ6OsNuUa470NvX97z9SjvmOrx/XSeS/jIw9jpYThxYctqEOvbGN9eBnwIqIoo8uSykzXIiQ7cZWxSOCbRm7+3cb01L4QruUs1JO1KYer4G8CNoDEaGIOVD0c3tFzPu0nfhjHLvYzRR/knMufDM/66ouwXiDrBI61yPHFl1OKePjZvCjVUDxAsHwqBkX/7dEwJ3ZBZ74WBz9W8BXlkrUc11uvIKsEG/MSzva2tpUAn+m7wHZuY3tTgN15Ms8HtSjN5a5dd3BkXXfeYsslpyeEBi6tnF16InLIkIN/slj8bPLI0IRc/A4EZ2z5XSU1PxtECW85k9v/t6hL16U+O761rmeMQyM/RDe2HKGXk6nk6KDnqM8X7hOKHw7gBvpiFBEHOS/+5ubzCHm7ecPNxDwTMmN559jyj7Z/LYfsyx996JpgfnQ+iZ4v4ff2bi6oQsXzuvVV1/Rs88+ww7ZY+X/0z7MEeYPvv+onnn6GXme3nUMwoaQZT9mPrdvnwdea7qFnbO77rqzfN6y/BeMM6flcvv74uPRH8/5bhsRhQt+7+yvih/oVGwZXYighDvkmUSAB2RtH3EIh3Ivd7C5uJQdprkfvpKdhRWmp5aPFqxAuwQsuzu7Ega3xlHjcSarhbrR9sY1bQKnT5zUGKUmjCxxESTJcIj0jfcBhTTdJnqGkUz3pwyolw3CUOqnkJ2kjcl5PX0P0ETTQntPYwd0VV0rMFb5OSeZSaa5qnJBU94I7RMdNkyYDfUHcO0SWe/jFCYovr+lue87Dh00xfBaDNblHX16i36M41jg6KJhnIYR95oJLtFP0H9EUqQoY3D/Nn5/qNAThWk3XitZCuogRO/eeLJwmymO2mMzz532WIxjgZWB74hUNmgd9OM8j2tUN/KqYZHIf4ddBf+LITPHO0U7HE94jClngsllpZzdpABDkse2xXGtP5zuHSPzrSE4nuJ0B5g8ZWerrisl+uxxdHYSpsM7jQ189Hg6eOTyMf0vNCPVOemyjePFl7R5+YrOv/qqLp57TVsE/I9hHA9/77uFt+ZXylkOzKz0NrwpPLAsfZTiSdYT/ca1a2Unz/23KP+sQKsZDstOynkdDq+HXtOjonRDwTsBn1f87sMysDw8RjMgUtZRcP8OwlZWVjWHFXa9lktQs7a2SmBwSidPndRxFitrBGWu68+/ODi2HthhRCBX+NTDXMPAPcG7gCjrWwevOujukH0PvS7vqeO7wTI3bb7buK0nzo8USuC27gT4fDevOsbtcuP2ZGN+pJxknC19gbrojINVy03lYkrgISLJExAaqxl8qqpaLfha03cQYFBN5SJBK5IkCpN95/EdXjlnGZ/57h0U88zjYCiyPFMyZ0KerLybOcATT/pPP/WUnuLo4fEnHi8fTHfwJRpVDtIZn3XP7d3OOmwZX7x8Sa++/rr87VDver967pwmBLGW+2uvvVY+2nEZfZyg2zv4MS82TFdPn6azrhvV9gswbYHA7I47bkfWx2XHbZuQAl80Lrrrz1n6twNfZkVuOd3BUcepU6dlXcjQV1W54Cr0mmZDrpQYQ4/+DuhITkk8AqGj15Rgxv7I47N87R9cnsCbcxYN5GuATqfnrf1ucMnPAUw43ZQbb5aDP3PrcfXozpw2yfRGBLyoVMODnDKqPch65jpFj/ExVqmKshooO/D4lhlzwtbmtaIbJ06eLIFcKCTwRYRvqupKA7x0/w2+xz7IdmHf0OCX67oRNelTXFHAfJ3QZ8pZKSX55IgCjfB7DuJMl3neYqMd4Pour+grI9cOG1HBOsdnS3Ad69IEO7I+Oc945Ata/ezkUQhwHD7b9/7Jn/wJwcSzigim0M4sOSx+07vHbVpMq+/X+3NtdCO4R/BucBoQj779xHCA90faX8frkRp+pMZPnXG9CzBFRBnK4QJ8c3NTV65eLh9LefHFF/XMM8/Inyl7+qmni/944cUXdI456PKVq9pnFzWlkPXDccXasXWdJvi67fbbdOddd+uu63CX7rrzLp0+fUbeYTcsEZQ16KbbeyFm32Z/Xu74W+uB5WCYCxA6TSugQ4B+lx360/ndmW8D8P3mejfzOPXsrQnb2tzb1uWtDU26GQ62ox+virPGVSP/A94exX/tpVf00nMvUD2pqXBKKd3cc/B4BAIsAjwofxA9EzjhZTWUowJ6xgBF/cwEEuBaWl4pHxTOKZXVRBVZCZQ2tt5GtzRWxjhHOFkz046hNfOGTmN2Q9yPnepAPwO49zk2tFF7yAkH0TufB6ed7yCnL/grxkwBxDSs/CzchfGifCySaXcdoIdYUD1MnZYxiEmyL+AJtPyvQpREHjNgubmtnXlKSQ2Opocub8t20G0arQQ14/dkMyYQChTM+R5XQNvUgSXBpidpl3lC9grBiuujvBanUsZCHeOyI8o5yw7ysN+Bieo1lNjBzBrBd/nmCYH4CvyOCDEcWRET4885qTVtdF6Naq0eW9MJjlBdaZ9V9Qhndv7FV/T9r39T3/rjr+hPvvT7evzbD6u9ugNsa3Llmuo+aZ9jpLF3majfNLUigp3VvcID9+Exr6yuFV4O8Oo8u3Gvnz8vT+LmbcooJW16ZNYxxhZ+t0yAXXGsbmEuB8FcJ+dn9HGB1VbdjFTVjUbI0c/LjNEf3j8Ky8urmst4QSN4PmbFn+mvQg5uV1eNKnZXcsoKJYl386hHdj28HPxgdTFIlIYiAHGF5mmexeW6c0DTaDdPU8AruQ44WgKnSIl2YrKry939hAL+9DLfXadl/Il6loXLq7pWgkZQcU/woZX10H1Yb/rSXw8WKaeknFMJiBvaFRyMx3oSEaWO8bwRIE+Ip2Qf1ip5tNFRAP/As1egn/jEJ3T3XXfJ4zMtPRO7eefV3cryksbYb04Ju+m0fuyYPvihD6n8I292rm655RaC6GVVTJh2tL4PtB/QAdu2dXxzY0OvvvSSdli07LKqvnTpMjtoUzkAMkQKXb16RXusoics0hSCFvO2Qi+asgtcoy87LGCuEtjBZHiTtYAulECsropeuN1VFqgXz1/Qb/3mb+o//A//Qc9yjNIir5wqVVVNu0oRSYnxVARqOWXBBvXwdo9FVGo5OlNS+C+4pyT/lE49qtXjt7y72pvBOJai1TjKmv5TnvPHchrw0cY5F4S5b5AiwHod9DO4AhwGbuUVCu4R5Z1Fdif/j9fpAU8zMmJoYliq6qS2Qwb4K/uoPfzRgP4lxuudTvsvy858hwti8GrgH8PVBgu8F55/jt3MDXC0TMhXZJ1xrybAo50QkG+Dc2drW/6Za3MinQAAEABJREFUoYjQ5vaW/PtkCJX+a60uLRfwZOsd8aqpsYep+mmrZSZgLz4RmMb4iMWFJW0hn07S4vKyGnZZpshsH99XNQ34GuF6qJ5lG8kpcc/ygn6KHbbWRwicEHRzyi7BBIZrSR5AcKeCksQgIjJz2kwvv/yKnnv2eb3w/Itq6pHFKw2u9wbgMQzi4m4+JvSaytDV085c4YlbQudySjYvURUIgHZ+gcR0iXrOPQQ/z/PRLuwLTK5dYLCPKynN8YAjIpToP5Jk3Uw5czeYL2lej3eqiKpSSIYgIyLojn6MF4B4+TqoQnIgC4D/MwLh7c1tbHtHW9c29QoLJX927MWDj6l4HruAPW4QkHk33vUjJTWjEX5jtQRc/jjKLezC+7/53H3PPfJnzAz3cEJ4O6eFXnB5Ib5kuWPzFfOFcQwIvMLvB4S3yLgDTO5c/hVzQqUcjJXxBFQfvoYyuiPvMHY4gB4Eh2nfkRzWPBQY3O6gnssOAWYgDgRGmfsxHPZF7yQTDm57U9f2dkDUC3pVYYxjFBcL0nSL3bYpEyMrIX/APKxg4KtwUB6Mrl9B0xvAgwwWl8CcTQDHCB0rXzs0UMzLc6I0tIjDrmuYggD85YYapQiTA5NmhJax0GjAMdhROjARA55hyIn2i+yG2VF45WMhTqH1Go59hgPJKPSI4CFDb4VwGgyWeV8zGx1CKkyF0KAfj8lgwiCXLuI6hEIZgRpfoR/BdbQX+Z4or21sasbYRL6ZbiVo6roIuqoYF2NzuxYj72kX8N088CTBUFS5HMJanMaEwK+B/yHJuFNKpEJT8E9Rao/T9xr8RdAYXQ/BHUrvewJ3zkmGgTyvRE3DsWMc65w8rfX1YyU4rhiPkOc2k5d51jEZua2ylMYcQ529RcurK9piZfM6uxdBH9/52tf1xf/hP+qPfvtLevRb39XmaxdV77U6Xi/q7NoJnVhZ0623nNVHP/JRWBFKB7R0jKuMKZJGyGOVYMpBlXj2h4K9Gp4wvj3Gbr5EyjLNERCjQA7i4k56oI24t/DLTrRGpmvr61pm18y467pRRt7Wz6DuDUAbGYPlZJ50ba8e/vR43RTzfszPkoeM3EeifYrQ9XsifQguS0kRAR6o5hXh8qQM/5PLFIoISXMoSXGR6NBB0+ISUe76HWNqkUOPsSfq7LLwaOGd6+aUlFJWTkk5ZzdRkB7hsMTluh7XPvrv+qa5rmrllFSlLOtCg84oglfI+EOaO3to15tcdiwl2xUPE04DpUm5l1TRKa9W/blNV90joPIXMS5dvCDv8NZNrUV2r3tkYPr8Id1f/uVflj+wexZdu//++7SMLYcGVTkR1LXwtYP+KDu6TZW1OGqYdGt5Z8Z20sLDhKwDfoxZuC0xce8yufs43LsS5k3ToA8plF0HXo3rhkB4X/66vXf4XmBCaLEhj6KH7yOCyg69uLa5oT1wfec739EXfuu39c1vfrP8a68pC9gWhz4DPI4kFXoTfJXHRv4+u3sZf+cfNx3QL1wZowotQl/GH0yw465vlXIoVUniFZIyY8zB2FmkDNBifDxS4pcp9H0O7m4OIf/Nc3/a9wCBgRtYy4tOPE7DQKAp6KrwVxm6q6ZSZDFVzNS2U9mH7HN6McAH69se6Z2dbXXo8Cq+ZBk/X6Vadao0wKdXX35ZD3/vezrHDv2T7LY67bpiVig44NouemRZ/eCxH2hrc0sdspphI0NKevn8a/qDP/pD/ckf/JEe/vZ39fB3v6fX2IHdYNfOC9uH/vQr+uMvf1mPPf64WmTaYfNNVevb3/6OHn70Ue3hj/37lTPG1DHkjC/JTaME7rHTDC5Da1UxzkjMG+gkNFXokGmw/xkiyDHo4O60eWiQcsrFd1+5fFWWfQ9vKuwwwEeXNIrrEBHyH28yFB5Qf7A/Knf7LGwCeuSLPM8FPX5j/ojF3qwmZBvjDRCIM7aQchLd6fAurtIUnBHBEy/ShQZG5rIBufTwauDZjd22ZiyGKlcynyr4OwfmPfoofUUi6O/Z+drX5rUN7OiSXmN3/Nwrr+rcK68UW7QOXGDhPmFzoGZ8psC64B9NXiHAOo6PP8nJxy0s7O66807df9/98rcx/Rtl9913r+6++26dvfVs+VKXAzLz2jR28M6yss1NmGP2sV/fW/Svp0xDKKVcICIpkiFzB3hOfg7XAbiH/Ke3vQp/DmrM+YaIeb6edoLnH3k5H4gDkO8HlZIJ6xHI3NHPFDnJjKegHL9ZAB1nvT3GMdndx0lOy0rU5e4+JQiPkADe9aOXyQboIxTy5DRjMnE6qBzkQY8G8IxwtilnJXDZkGuEThX1KIeDlsCRifodxtpi/C2MnxKQmcZFVkgdCtuTbwH7HhFaRsgNxmeF0xuuIsySF0WROhx/eaQP38NvN8FhzvzOkBjPtCjohDHtsKJvwZERvJncQL93zXryTL/H5YnAhmp6AkWY4SzcRYNj8MSSUlLdNDKelZUVVg5jUA1aYHwuH1G2uLCoa1evMuHs4QiSrIhTnLv5ZH64rRi7x5Ogxfw9ceK4fEbvfneZgNyvd638nBM4oKNuannCa5is3Cbz3DB51kxwPY5uY+Oq7Iw3Ll3SYj3ScXbIFqFnBXpqcIg6y9QfMOhmYaQxE7MdyRQ5mQ+Li4tFHuKKFJAYSrTLyHzESidIm48OHE3fgNwVSTddEeWx3MqbVCZtDE+iDKG47ZRA3uPnUTdf1HG9AjeX3Hg6rHMj56dJHZAp3w2HuHqImzBpW2+cZ174PpAvoNxFDsLw5xatD5ZDoQ5edfDHtuBxWnbeyjePLUPri9unnOQdrYhgkutBJnRpEVpCibyIUEhFx4aD99J3yePtHV+DPA73dUhLiw0aaYJG69rFixd1eNxt+tbZVcs5NENGHs8MHvi4aooOrq+v43cW1KBX1nd3n9CBUYM+oYdjwCvo+++7TwvjBdlHLLF74vHWVcXR9pIW8COCgBafFZJqBxY50d8MO2+LvVZMMBCO7uzrio9YX3lZXkh5DFvs3I2xNzv5PXxeRKjKeQ70Aduxg07mu0Eux9Y9QZmGlLKCfgvwxkuwVhFh1kpk1PTv41DbboJPhmCc9r/BM0lFRAHET5sAeB3kRfCs9+Iy3hsQmv+5pwjSwVAgyPLOOSkiZDk5WPAX1i5dvizzPcOvRHmL70spZDmbVzklJcDtPfYBZmbKd9gt27p2Tf586blXz5VOXN++07joRt/61rf0tYceYgfucsFXw/Ocsh575Af61//dv9L/7b/5v+hf/6t/pX/zb/6N/l//9t/oD//0T3WZwOB3/uD39d/8t/+tfutLX1TGt+0zn+3ir//0oa/qd3/v9/T4k0/oIru0Lf4royvVqNaQQ/vsJHboZoJGjEcMHd1axD+P1UfSjPo9uQMgwOUq15FUSZa3UtJiGxMCWOt3zhmdqm5qKStKqXnkDV9gXhhylRXwi66x63GpNAOng7mBtgMF5jVI/Srl198GUodAXZ6uv8Kp8uYKpsLYyIxQxBGg74hQ4i6uQ9t3n54b9uGrP/7jHe6LLNL8EYVXOd1xIObPlb1KUO6F/8ULF+XPNHtOcVDtUyf7flCWcdnXnSEo84f877//ffIOmXft/UF/5x/Hh9juG+zIRmU9sd4VID4wrwymayAg82gG+PiGYbu7t4B483yzx/Dmpe95bkooQM8oDgO2lDMK2ciKYee6wERqR+SBW9FqHJbzIsJ8UsooEOl4G1JDrssoQzjNKSuNKSv6gVwa0XYg3yulEU4yJ/BRMhB8NVUlUd6hhFOce04JSofiKJ0v2lnInrhsADq8EEyPkXlCcKBQI9QI03BQgbRTdVX7VqA/ELIfQAt9TkmuGhHc56A3XO4/wwPvEFlRrSTpQJkb+h2zk2QlmmL4A21Nj/OtQBFReNHiQKo64wwWivMzvl64gpQonzCRtLTkBYIFJqkkdkTZEu4IUiyXIgjGnFLWDAcJWkVE4VOGNivq9tZ2cQ52rpdxqv45ChuJ25u+Cl7fyXbxPWwhr7DzVTeNWnB2piOnohMRwYTX6eSx4+VLKKePH9e4rrXOqnl1ZRkyeiXGblmJu3+p3JPSHjtE5ov7sU6llChOkoKAM6MTM10lAD3PqvgSR6P+nEpKudRxGx1e9B+H6YO7x2Yn0XlyphySCz7zu0OmdKGIN7Y6aPxnfYNY64+DGpOS4MvghLWcsh5ZenfCn7PzDyweO7ZedMFj7Sk3n11/gm1MCIqPc3TtlecagbQ/hD3gqIIK1n9PqA6ELe8xAU2SeRKKCHqjU/AhQBlowg0NJc/8pfTtXzQw3gLYrfsy0owMd3Z2ZN1bJKhaX1/TBz74Qfm3idbXjnGEscyxUK2UcwmqPD7rn3/WxB1aD20/CV0KMgwJehewKf9u2ip6l2kLsXLZGNtwYOtFmsus6+ZpjW67ngMyj8dp83aDydyThfGDHjoSgcCgbWj2Lpjr7u3to/O9ciRobbSAP4QE6mEZ+CWPeeDuuqaj3Bl8gqIoQIoGkXji7r5Mk/lh/bTtu+8IbII6yffsNgfPiTvPiTvN9UZw258tDG+KLmJOf0QUHfG4zUdXNn/RFr1KoPUnf/zHukiAbp6M8CH2y16M5VzJuu6PjVziGHoTf2S/0DS1vDNy5x23azxqdIzdeX9GN6eM/8ILwtuMjOumIVC7ql0WxT7uggjY3WtlYVnt7lRXLlzSbH9PiwRkOSU9+eRT+sEPf6gddlI4ldYVdtteeu2cTnFUNg/aprp45ZKuogMXoPfa1mb5HGTZOGCh2eL3XnjhOT37xJO6SvkPHnlYTz7xBDRsaB9fziadttGNFhszD4pgSuLom7nCMyzjvbxSyqrwmfZr5qHBOnMDqIbd8X79ZYm4voO9DC+sI2J+W2QB7Eq2t9HCWMFDh/1ZRFGeyHiLVw/dHYFeh48x9PA5Io7UDjAEbB6QQ6cJY/bCcpOg+gq+2oG5P8Jyjt2xF198Sc8//7yefe45Pffc8yXtHWt/7vMcO2jnz7+u8xcuEKBdLrvV7mR1dVX+cP8999xbfgrDO+3eJXNg5t8pW2YOSsgx5cxQe/zeTPaF9pX+iIj9+5wnXaHPYziE/mBeHODRAC8NmKS7/V884CJCEYEh7KpjoBEh8RIDXWZ3yscLdpp13ZRJ24xeILByuashUScLP6xYBvnyTOH7AVipjN/MnvjIC/yedER/buMVzeLyknJKCpTJu3A5ZZU63B20eRIaQUfGqfnuI5522qrn2EHkzViht1ZAJuo9jiO83eo8CyylSilnugO/QhZuhEeQCoXeAWuLsnsCM0Vk++Y6rnYAESFeFEq7OHbTZd7ssoVrRz9j8qQGPBmU6W+Eo+mgyZOr6zbNCDoqHTLMu1xVVWtEvu9GfI2z+z2c0JRJeH9/WqqmMO0h767VTV0CHI/LdVLOSgTeI5yVjTgzQcFeUEEJxFoUexwpTFgxetJ22hPRDPwtMr+Is7t86fLzC7AAABAASURBVAq7XysaM+lVtB8h42OnTyqNGk3hi48Y/LMfVaTyO3wvPvOsnnzsh9rH8QbHPUGH1osRzs7fsrU8a+jpoN4ynBGUmj81tPvZQfZAmftyoNsScHlnw/14TObjOY5gPaE64GAw1IZtHk9KyAAgc8JqdYvjWjJUw4dIQaWhBG3G6UY0oeZbvyBddljmp9tHgOOm6m98dqHzAF5+enMIJdOjUERImkNEKCLkyxO2nVBEqGH3yLkd+t/Cc9MzcF8nUKuqgwkMJ9ThXFMkdCwUKRPUt9re3mFnoyM9kwPxGfyc4ZAVUsUE4b6mtg/yfcwzp2sAB0oOA3h3lZ8KDnkIVrkvO3gH4h367xVxtnwOOso5KedKhU4mA3c8YXL1RD9l13wPezLdAf1Tyi3nXXR4H99hx+06OWW1lDko9Jh7eDMmoGqwOa/Q99GNGWPu4adhir735l1KTEATXWQSucaEvcpO9nEWH7bBiJDrLRJgBjx2Pw5IDJaH8U3pE8bxYqTg7pCR8+xDembyGT5pIH/CboPH1ZO2/2vhQ0TIJwI1CzR/HquFJvPB8mSoVteCtyeFWNy8PLtvskgX9Z7fS+lP8+YeDTdwmG4/BXrbwyvz1MBIS8BlGdiuLMa6adRDZKGVRpfZqfz2d74tfxTF+jqivGkqfMpIuyzarm1d0559ED7SullR7m/bV3Wl8ODgI0os72Z16OlA/+7X+u7x/8qv/LLuvvte3XP3PVpgB393b0f2R4t5rKZP+jDH6X/7139dv/rn/4J+9T/5VX3g/g9osjPRqG509vQZrREErCFrgTd5AMwbiWiuIr2E/02zXkHeUj1Swqf5C1TnX35Rr7/ykn7zf/qP5XOMX/3a1/SnD31Dm/jlarSohA4H1CcDetUj68IfdHEg3dOXhxYR1E3474Ui/wl6bCG22KjHJl8hUU3macccZp0xH4xjAI/BupPR+x766lzLeuOFiH8Hs4N/lW1MgS9kvktJPTpnn+95dw+bOgTvhtredsmzTK3XGwRiDl4vsvt1Edu4cOG8HHD5x74dgPmzZM8RlD3z9NPli0L+wP8LL75InVfLNy+9OzpFvg38PnXipO684w6OLO/TAx/8kD754Cf06U9/Rv58qxefd911l86cPq1j2J3jjKauy7jNO4+ngy8J+u37fY+AOZKCvIr5KQMlX/MLEcJOtAV9LOmSTZt4tyAVfOAvTXmLA+D2M3kd4ju8/1hIGZTbpR7FstDt8D2pdgjYwmuZyP3BvAUm8AEFWGPVfsstZzlWO8Wxw6J6KxTMsZMawAG3rnsS2HZAyzC/U68D3xQHtkkw4kDHJQP5oGYtwxMOwt/iMFEzHKI/EDyggFOO+qrRiGqhM6dOlw+cjnluqkb+KIWdY0aBG4xMkeVV9QJOO4FviuNfIegMK3FKylUtBT1E0j4G1+JcyWAskgOYDhozdW1gopq4IkIRN8DKQjZ+pS0rii0ClglO9zXO3W0MnoB6xuWxpZRVN416nI8DUPOsbprCqoBW17HRtJSLPppRUz7fckjbzu5E1za31EHngIEaVpDDeLSAU9ykSZYYywKTy8lTp3Tv/Zzns4PhSWtAJk1TU8diGRT8jeqx3HYFx7WyvKoxR5memEAi/zaNv/L87W99R5v0GRjEhz76UdWs4hYIpCNX8mUHOWNluce4u72Jqj7U4nzsMDy+IaJ8caVZWmCHrpd49oesM/jsrIVcrB/WMTviHjrtkM6ePYteLdP3pnzZUXzhC7+tF158oXzrdQjnziEi4OFQJoGLHM96teddo6bIPanG+XoC3eXoV25Hfb3NNVDWWgbcE3oS4UY88IoI8XIKuPkVQZni5szrT+TzSjkr5aQM/3LOiiBTc4gI2X6uOeCk3RK8bppGPTZoehK01OiEf7MKlUJPe/R7zNiDHakGqGkV6LL1ZFO2hZa2++h9byUuvJass3OeTzVBVnb6XuwMTCgFjBxMP/GL4dix9uDpkafHmRibZeDfcfyrf+Wv6HOf/ay8M+bAR/TrXbce+2YwpduAJ9YD76525HvsnnxMX6Kssc3Dm6auZRwDfaVMCTwyz5xvRNYp65Zt0Qsf83FKgOBn+zfBl7rOkNBpkwDCQd0YH2ea3X8PXi+ixuziBQitQzPs23gOYWoeVrXMw5wSO281FCZVuZZtMRVlDW1ubCoiqWU8LROQJyLT6mDSC2EfA5vWAUfW408H+DLAvx4aBqAn7bvBtFuGTh8CQ9FPelnnjU9hjhgLCV5CbubrXJ69Oug2Xa7xOjvgzz7zDL5nQ5l6y+yq26Y7xtdDv+cHy7jFfyfop0oJjF22t78Lz1lIgW+CT8czKHJWhUwD5LssOKZ7uywGF9TA0z0Wwx6nFJoSdLfo9fLKqvxjzytLq/jrPV26fF4XXn1N082JTiwt6c7TpzRCJ7aZY+68/U6dZb7wRzXWlpZ1gh1dB2GJju2vBmjInbSGLz2xtKrlaqQKH1uTZxgPSffefpse/MiHtLo00hKLTwekl9kd/AE7bc3iiuqFJTXNWA1yz8i5rhoNyHDG+G3Dgged/QoDjAiNmpG84XGNXaoa31zhExNjZYiKCOWUleGJuDz2In+EnHgWukBSDfpvvbNt7bEpsYWv3tvZ04svvKQLr5/XFr5k/mWcHW1T5n9x5yNIH0X+CJx7Vc8TgL2Ij72EH33m2Wf1zFNP6/kXntczzz6nJ558svxnlmsbG/I4RuNx+Tb1vffeq48yN3wWm/7FX/y8/O/g/B9TDJ/5zGf0Mcruo85ZjjS9GLLOezzmyz4xgMGLGcvVMYHnTOujx269SzkrUio8Gaxb8JEHmVcGpwtL/BbBI3CQ5oHX/DnIe7dg3qaclVN2UqXdIW7fwfWzeHnz5Dq8S4SFFuq6XbITmswmsuNIkRQR8p+VaTxqZEdZ8lPCWE7qtlvPKqVgEcTOFkZqpQJXGaTvN8AimD9ZWEyxtMulHwvrsEFEqPg3cBbBgrPDQDsMSsLA2ZnxbkxElImnw3CLgFlxtNQLurCQuUkekQT9tETIPbiqKosnMA0yHWTzTA4JC99gRz2jP5dHQA9lNKA+1k3CfczB7w7u9nAY+3oWBf/2d76jhx56SE8//ZSsZGMmlpQzNATGVSlFyDsAZQzki2f3535DCUPoCuSUVAEenydV89WTSY8DqOtGHovp82TliW4JJ/SB939A93KEeT+B2i+x+vwH/+gf6MFPfLw4BbrxIMVoRIJJfU/me5CTUcoISsBtHk7YiUjkm30pBX3NZVd+/oTJbpfyjQOjTRT5iyBE+gra19QfcMItcrIcBsLvSElLq6tSjrKD4mDYQcnVg2NcUECT1MNnO2IH8Y899pge++Fj2t7ZVsFDpUscjzpwG5CBGxQ9IeFJ2StG/9yC+WW+VLlSRCgoN4881i0cVo/BRziXgrd6QUfHGKra8krInc7fqu67yDedptm2Zcea4XcN7owuhvnFeDxu65zp9Fhc91WODzwBJup5hW3HdoUJIuOkzT/nNVUtj29EQKFIZTLbZ1Vr+w1we7wdNpIiyTLtsZMIy7RXd8ALqsEneMK4zbufbrQCl5TR7V0mWX80wOm6qbVAIPThD39Y/8mv/CfF0ZtG6/0IG3n/+9+vk6dOqmZswwE/XOa2DW09QZh2+Qq/qfSjt7lczbANHT56E3hzVcm64X4M9mcL7B47bVRO+/OvewT3lkUP76bo8pgdHE8oznceylr03feOhZ3txjIzmN+dgy4DPqdDl1w+a6fo/0y2Dcu6A7f79Dit+w4i25KHzmFLLrc8IiUJ+SEe7h6R3pPLfblPFJ7uoshwRAA1QIsn8D12NAM6IiiDJn8Oyb/47on/8pUrxQe+yA6L9XNCUOvfQzM+77w8+uj3tb29JV8+btwniGnhTY9MOnzEjPRsaFnUAfCr62aqU1aF8YyqRknhpoqIAs2oKQu3peVlWb7bO5vMJdNSbyGPtMRitMaBXSZoefLxp7W3uauO3bUFAq8xOHuCmgofv6CsBaET00HH2SE7MVrSCs+j2aBl7qvRKHG6ETtTjTr8FzuDU3ahArqtv9//waMco25q7fgJdQqlPPcZ9m3XNq4pQa/nTkpg61B4GpGKHljPK/yA7dh6N7MeEdBFhHyZdzOe3T5jT362b/bJw/b2NvbbCqSyvU/Zjd4kOPMi28eNX/7jL+uR7z9SfpH/scd+IP8IrAMvy9GLDsta7uYAbIPLBLnux3rvvo6tr+tjD368LK787+p+8fOf1+c+93l9msDsU5/6lD78wAMcX9+nWwjE1tePqcx16EVPMOn2xmM6DZ7zvBNuWxnwQRDOEO1p5mBeDLRz2x5deHPoMbeedu/iBQ8jQhHxLiq/+yqFTvTK9zIGoz8Aj+TdY6Lmj92ANm94JSvIhBWjldHCiwiULGmE4Y5xuAPMdllI8rcvPvTAh9TD4A4jG3BQVmSK5HLf3wpSymqZ/O3QO5zUjXa0pM/ISTVG2VuJicI76gqBTjB0K7hQDDtZO7gZZXbmE3YSBryalQ8UKgzFsHw3bT39NE1d8l1/YCwuLmnaJXBGBOPpcaptuQcjGahkvL5TKv+bjghKAszQZPqXcRw2BP8i/ksvv8S28LnSPleVMnWpyWTUQHaSDcsTacZYQVb6SpFIBjzBoZfAM5TMIwx2Y3NDFJoKjLQDTy1P/B1lywRqHtd9BGr/9J/8E/3dv//39enPfFr3v+9+HT9xXHgM7U33SkAtHKPAEpLGrI5qAj+SqpgkF9nNcZ53E65dZQWFMxvVdVmVGb/rpJyVm1qREyvlqTwG43LQlgcpgbvKoY4JrkUWlk+Ps4+ctYrxU4V2kwIzxmjZmaemoYBlEFG+ip1p48Cl4r7AhNqgf5ar76Uub2GgvgMW88fBnINaT5ruO6dUZGD5eFx2INaR3nKn7U0vIzOBzgSnaasJhvzYI2PL3+mb4F08HKJ0VeOo0Ycee5Fw/sjPn//Y298Tcwg7hDva2tqS65lGB/5/+Ed/JOO4unFVDz/ysH77S1/QK6++qnOvndPCgYMVPF5aWpT55IXADhPKDBmkI+NPOblLeVwR9I18W2TgCSXCg1fpl3e9+TWv8+ZlP5obEfNjeqjPKWuAxlILNMMBPyNCESF/aeDv/t2/W5x/oZOKKSVVVcYGEgudBp2ZynIVV4g/2pF821dEqEKHLfuc57giApxuL0WEckpqmpFSpII/oHdAD736dxuFsJ1OyyvLlM+0zy4y/lreWa5oa4gIuY1lZnCbSKFDSIxjNG5k/TVYN61T4ko5Fz/nb7sdlnncOSd5ovYu8QKydYAyuGO9N1ccoO3wtz2yighFJF24eEE+9vqD3/8D/c7v/o42NjYO/M+MHa3Lunzlsl56+WVZT7/57W/p3OuvqW4qVLKXbdeTuAMB2AofewKVVgm+rR9bLwGXx5XqLBgqcVNxJAPyCAKARv4ZqWV2/iOiUBgR4oVpedRsAAAQAElEQVQsOg3Y8RJ+174rY1ewXIEhBYFVsBjJ+PuO+cIfk1lk56vb3tdiZI0ZX+JE5fTKukQQ1xCcaWtfo8mgpSFrqc9aLpC00ErNpC9B286lK7rC0eAWO2KXL10u9FzDXje2NtUywMBfvPDiS/rGN7+p3/+DP9AXv/jF8s1T+/vi77C5Dro8f/nI/smnntIjjz5aePLyK6/o5Vdelj/v56Dq9fOv6xWeX3j+BT3++OMl4PI3kv/7//Af9O/+3W/oOTYHrLNeRHguGDM3386Ro78h+ZlPf1q/8Auf0l/4i39Bv/Lnf1mfZ9frcwRbn2a365MEWg9+4hPy/7H80Ic+qEPwZ8bu8xd3FhbkANxy9vG0/3Veg++1X+jht/3KhAW7P97g+c6LDPfv/BZ/Zl/revbrgUBSTko5KxuQe5AXYXsB4/DjgbBLmhS+/1ze6O9oP6XvgGZkbVu8Ccg7WvfnlU5e9ewz2Zr5CQabSQGldlBNJAxigPkhHzmtYCz+xpnrWkgRjKaAB3UDnALFfEgkIkIVAtxm23uPFQtYy+Rvp2fF7zzalFWz7Txj3bLf4awxPvNv2rXy162xSxwHO00YQDvDeME7m2JdipJvXGTRp1WnV88kORCwZJyn0dtoOhTQjtN1bVBzOqlFvp9dB8/h6gXPYflcUJ1m3URXNy5pMttj0jkp/8ijHXtV1eo4tpyxyqShzEfz0D8dUDGuHVaqPViruhK+RVPoaqlgOuwweVSm3pASZYOu4BSGzLhwSgKvfxYgM9TKq0VPNtT1Cufk6dOaILuXmdA3rm3IdLasVGcEtENPAybKRL+wX/4XG8tMBO7TQcTK0rKWF5c04LCvsfPl7fMOvo6bsUxznSrVTa2KCTDlrA45OJALBBEwOrgbdwXNwQAG+qor5wzKOWltfVXmZYvTStRp6oYjzyV4k6HoxmsKz9bW1govGxxFzpUqZDYjuPBiIpDvgCJEGPe8XYaeFmfhVVzH3eVuK+r01M05MVl02ti8pgmLEZdBsg5BMcfjuv1Bbm+nTrsA5qVveD9oo9KYB17iKjhJww4ZXOw8RaCXNZP2WOfOvaYfsnv4bSa4b3zjGzjqVwo/HVDaCfbon8EB/YXLl3ScnaeB9pevXuVo4ll9+7vf1YuvvMpxOfKizxmr6yUc7fr6OsFHo+LE4bP7tA6bH1VVKaWMOQ+IAQmxuDI/JYgF94C8BnhVaNX8OpqmCjVDEYBiXuH6+7ym3w/BY+mw2UT9QfO/qq4KD+im2HuP7Xqcdd3IE3hCL2wzA7zPKSkCUChl9M1yhS8RoYjQm10FL29lHNwjQjknJXCtrK4wdsHnTi10WV8G8Klcg/w8ZWG4j354J4nmGrOoyfBN0F+CYXzIjNMH9+5xeafO90QGL+jSHCTu5FAQgOkxLzypddhhBx5IA6tkGWf028T5two75FYlZBVZwZ9pr+paKVt2UBIAxNneNPBAHb3VRScR1DG43uG91CefPNMGOnL8DG7NZRWUTQl2/vjLf4zOPcPu2Z4eefgRXcOGUk7yIsOyc5BpmU/xM3N/Osg8M9iefDcejy/oZXllRUsry1phx31paUkZ+x7QPcGXAZ1s4c2kn2m3nyqQW8MYx5GV2kE+VuVRPYh2Jnva3N/RBN9WNw2CDaW+VvSVZtSddNL+kDXBwc7wmdM95hBkW+Yw5G5ZN82iFpbX1EbowsZlXeVIfIItlc9zUXegnaWwhI8dJ3AxX+1e2dTOtS24IyX0uRo16mDgFP90Fd78xr///+j/+v/4v7Ow+pIe+upX9cX/8f+rH37n2zr34gvaxo+bd4FOvPraa/rtL3xBX/7yl5Vylj+k70DvaY6YHcj52Z/fvXL1ihzAbbOjZn7dd+99yinJfiJB94Aum78NtPhLYg8++GDxnducTCTPGU1d/LZ36v0D+L7vwbsJu/BHYYugc4MdQeu/GF1GLhk9DNIT9KDDVhP9us+e8fbYaLmTbqHBfreDr84jy+I+AoOcbyhleu+voIujIHj1pkC9N74GiLwBPRZhsJYPpH2/0eKw3o2cG6mj/b9Z+kbNeeoneU85o5g4rhmGkBRqmUB7nEjNgAeU2UbTYCAphTKOpqpqDGR2fSCJekE7S8uDmd8l3w3Os3BTJG2xhbuDEbivCVF7i+HuY7hdCvkHcRdXVjDc2dwwOU5oizF3mqIsov3a6rqCe0uQkVJmS3wmKZgURjjgju4G6OrV025vb4eVOsqL88s5k9dTNqgqDlnlmHKgbYdi+gikJSDxsxVXEUar/uCvqnlOM1249Kp+7w+/qB8+/qjqUa177rlPH/3Yx+m/AXeoQ4EhQjzIAeoxAhGvBm1sUtJovFiCz0klTdTJxjSD9w6SGo64upTUN5V2KZvQN+xRPeu1rFpeFa6whX/y2AnllLW8vFJ27hLjOXbyODJptYWD2N3dYaVa05sk+MC7TM8KvLXRdfCuyrU8SYyqpvDNH3727975SwVL0HjyOMEo/fjYNeUEikF2EvvoA7otTzIxSKOqVk2QNoLm8UKjhBw7dnoanMYpgsmIRNehxYUlcCQtEyRWOIZQSJT5VqFTKWdoHikiilx2CXBb8HTIxJOeuCgq5UWfcBj76I8DSMvN/Tnoc50eGdRNA28n2mB3wLIN8NvxXwcFdJkt6AsDGnjuYbadcKZuyllk6egFxZI7OIBQqFzcBhJHgcfrL1f3h3f9kwTf/MY35d0yH3NucVy7vLIqHy84OFg/dozjh8/pl3/lV9idXNM1jpPOnT+vk2fOaBdnK3h7//ver/XVNQ3o7PLickkvIq+O5z30qGdULemuGwg+FoCx6qbRwuIitjDCXgjiodfEmY89Y/ejgaQZAgZuPLjc9Qxwaa7WB/ku+xHARkseDXyPMFbJ+lYCFuinqNihS8LyV6iH77abGROgZec61om6aVQf2G6kpHSAz+WHYDv3ROx2bm8ZTPFfrurjWf8LJRPu/nbZhcxVJcOUCWkGmFfTyYygflrsoKJ8xGRtfB7DHj5kwmQ3QKP1fWEED8Fv/htnU1Wqin1IHTrZY1uFgbwN8GqPPsUYzb+qrlh7zVQ1VbEl29/e5o72t3aLPdkuKuwpUlbmnqhveQ7w1f7OeOagt7xSCqWcFQF1gH1uRECN5hfZ5pHpEWnzd8SYMm1abM07sA4S/IFw028+eME1QbeMy75scXEJnaoVkZSxXcsuUlICIkJJKmA+SqFNAoOr2OFVdow9Ph+Te1Mt498C6IB9ArdrLIajaYTGatQm1ehw7gUGauVUfiC3y6Fnnn9O38COvvrlr+viy1eVhlowVT1Hm/ujVeaPrCk+M6esGUFYSJoRXG5jQ7tEftvKmoxrXWx3tZt77eFrtwjKrxEMXtvdLgGhNwk8/ibVmm7tgWemJTYrzLttjs5Hi2ONl8bap935zavaQEc6+kmACJz2Xn9FF196UfarEYkRSmdvPasHP/kJAtcVLWKPJ06c0Mc+9jF2w35Rf+7P/Tl9hmPHT3zyk/rYxz8ufzD/49w/xe6YPxPm3xrzsf2AHg7oFUajBN7VlWXddced+JAzsKCSIMC21sFPGKME33KVlJFTzlk5V8oHYPmMCD5HyH/Mbp3p7AhYp+h3jw9JKcnjNXhYhohQxBxIOOt/HgBNhZ6De8Scxog33N+EWo/P9mC+9vC2R1o9fC530s6/CeBKaUPdo+ji8KEU8uA7N6rrEK7Xcf5PCKkHmycqE2Vh28FVKWsFw1xeWKSzQdmOAAH6yGrmwA5G0Iyqg3ocysAAB2cAh/ej9OSU1LFithM1jh7F6JlYaQpL6AJ8FcaaR7Vm5OxgXC04bTg2hJa8htXvaDxSAleGPivszDtsMK7BsQtupJzoNjRl18mTvrffG+PF+blsoC4V6HCQHayfTa/v/UHZAC2u4/yIkB1tVWexlNPzLzyjx5/4gZ56+km1OOjyGZyqkdy5ClrZwQZ8aKpaKwRVdsR7OI6E0XiMNQYSpDvq9OCwcSzC5xRZI69AFxY0ZewVY+1wooHjWh4taAHnsULg0zQjXbl8VcePHdci9QWNdppbOIpg+AbEpeQ0fQS4BnidIhG/wU0UyWmPOVEpKWTZRISqnLUAn023j61Ml8dh1vhzaG5T1Y0GcO3hxHtw00wT+O0xO+2gMeeq7Ka1TGARId+dX9M2RZboMzS/piwOPM6iDygE1TWAtzNvoDuo6zLXhnS5Tz9bDyOCnYB9dTiYqqpoRw2IbWnr/jxZzFeLjNsIDiEkaoILKTvBbFxu4DPuCCoYDusf3MmFGhXQu7gyfLBtGafpuMKO2QTdXjzY6dxgNT2Bjw06usKEkNGLW3HsO+xCX2Oi23bwjYwXl5aVGJ+/mGFZWl4r5F9DD/xBYwfbDlzc3js4M4KRKcG1eZIYxwq4a9sA6THyzSnBK3gAr24MA17AFdNqMP8dLM8IpFr0sCf4H26qf6OlU+af7wWOPBhryePNaePoD/CYn4KbA3J2Xkc/PCph36bB40nQ6jE432gNOriMyz4rIrGTOZLHdgsBrse9y8RqvKPRuASs4TY0Nr6Mng9kuL/52KSGneW6rtGlVlN8XMdC0jsvM9LGM1g3FbiBQbDxCASYy8jg3o07mfC4l9CtHn32wqF3Dar7F/r9xQX/1wD7QmHjAzpsX2CwPff0N2h+BcTG4YNAUGBedvhuXpS26L7zUgqlnOTL+aYhIrSAf2nqRimsA4M85h7+Ww99ivLZz35Ot912m37pl39JDhaWlpdKXU/spVu6H4OjbupiP7sEpd65tX639J3Q+QZ9ppp6dMa74Ma/gzxcbhlVdVYfPcPuqTO/s0mmOtdqUqPwg8fPmBm6esYyAdc+uviJT/+CPvTAA9RttM/xpn3rPjISfjEvrWhCmz0Wcwb/27senhs6GJgXRjp35aKefOlZ7fQT9U3SNHVlgbxPFOmF9DRL3vHrCHrM063NbW1c2dA5dsheZwE1ZSPBfK1ylnmaGSuOUxP82A67YgkdDmy8w64hRQPj8PgjpcJr8994N1lcO6A3n1ratPCuyB3bmDHOqW2YcVku19jJs/9lKODrix9PyNI27n+H6HnVeiaugUoG4w3GTDUZRIbvh5ByVkqZRdwMH7onulUkKlExIpQA/a/h8sARlGViJvheAD56+IPvZgsPVOPdrxspPx0C7IZ7ugFUc9ND0M/gSlaSCYrRQ7gngowQc07oYCUrzS6BwD7K12MwFqidoSEiGN+gjvweh6S3uEysJy5PIpvXNrWH4RqX+eAmjEnGWzeNKsD0bO/vshrtNSXIs8F6C9orv/F4Qaav8uSTkozTeEa0iwilFNCdZCfoCayuG3ks7m9KUOG7jafHiIpQoLtn3IfPTjMoCVwRUfAZJ8nCi4sXLpKX5DoDTi6lJO/0DMZ3AD04I4LJYyTv+pjuiICOSjklzeB1g2OqlDQQuM6YWP0NqZRzGb9/EsN8T5ly44Q+N30JZQAAEABJREFUOwc7zAXG3+HY7QRNo7fOfRS6ywR/ZeNKOb6gK9kh1vAoJ3DAoJbdKnHvcAq+h4TcegXlKWeZvwHvzO99HIW316miUV2r/ASEQjsEDwxAnDpoFqhxnZXHjVIOGf8Mh1WcC9vsDXxf5ejBE0WKDI8mbPNfVt24fjLq6zDBuc1wUK1lDe8y9DBk+ETozlgTfLhe2crCQ0RQ3ioTxNjpeWcg56wBmUBquZtHe+zUCWRBmze+Io7mBtUGxpJk/XM3R0vf2Padnt3eepsqeAtNMxyy6C/Bb9tOAx98N82Guqk1YhL0fwTwt2KvEMj5COjk2TM6ectpVvMLqlLWHbffPt+lJH3rmVv0kfd/QJ944CP633z28/rUJz4pHz+1BMmFPojwGC5fvKgRiwTz2HK1rEr5O73R/nqVg7TxRQRDietFP1niAOFhY3AmoGHSXWaRs8pu8AKBpfXI+Ye1bbMICk1G/8gcsA/rWEb2SwSl/vyU/x+g+XwNX2PYIvD1Z4psN3Qh+4q6rtlVm2iC7eVUiQEpRVLwJ64AjLPHt0XiiZfo1bdDoAo5Ki38UQSXl7ttgxKnC5C2T9jH/4wXF5DlIo2CwLCTg7YMUZbtgJ602IDBAZD9KkOU6AGUvOsdrsC+6hIU5JRgE74Ze7d/2mWncI/Ayvp17tw5bPFS+azaSy++JH9x5+LFS+VnGUQvZ86cLp8pfT+7ue97//tUs/B0W/PeC7jVtVUtLi8TH40YmTQhOHLCPjTBy0UW+m7TM56KtmJ8gXzqplEPPdZDB197BERT6rQEq90M22tDozwSI5DzWtq1WeoztokMLAf/7NOv/Mov65Of+qQ++/nP6rY7b1NUwakFviI6KffsrLNzhj90wOaFD+jlgK+LXkNu2aH7of77//jv9dA3v1rqTodWW8NUO6Os/cVae+MkZh+10OcjxRdefpmTlcu6evWapvjujjFUOREwJjEgJehUL9kHTViYS1HmuMl0WnwJvbpYhR/o3SkWFP4tQn+cwXn7+D+3s12aPz06Z3/QwK+cMnIEOThzRVq+wuwuO5f+tmmH74yEvMkt+haDfJ8HcAMNDiCkg1S5W7/cvwNIz1PJOLAny9n66juN/0xekHq936Pp65nvYQLu/Qh25815eoOHiIR6RznqNFnv8Sv1TGiebH33ZJVSyIa2srLMBLAsH235N4oW2ca1YBfZHcgYYEQUJRyYZG8Mw0QbbqY6g7MjaNjb2SlOyoriWgbXtEFXo0Z5VGN8vbwyasHrHbbBbaFxvDBWU9m5Som+DTaSoKzBEBIcdN6E4NK/rvzss8/J39yZO5tetQOYnJRSkpU5UijlrJySvBIZwCOucoewUGAsA461BTrt7OxqgtO1IS3AA/ezvbUjr3xSmhvTAM0DTsg01dBkXlXQ7OChZdJeXV+H9oyxZ1WRBAOx+V4ZY1yC38I5mQ+RE332iogCUlDVaqNCb8uk7NX5Lk64YZIT9U6dPqVgTGO266sy1qwEPtNk3puunnYDRmmLteNxUCHqmNcBL2pk0DEGfyvUd9Pe1I2kKM5nhjO5wsrw/MZl7fUzWV6ifQfvTJ1X0Vc5/ohIGrGzMWMH1OmWYG6LdjW8SPBbRy4Hp6alZbIawJNSVoTK+Afq5fIcSimRz53CiJCdm+mzHNze5a4vhYK6PbRan80L19ORK46k50moP+jbujnP+9Fa8/y3fy80HGmac9aUYwZFyHSscgxqGI1GZGUCzxn3xH2qR7//fT30la/IPx9w7vXXlUa1ztx+Kzuvi/I4HDz7ZxPWVlZ066kzevDDH9Xf/U//lv7+3/zbuvO22+UA9Y477ijHqnbI1n/vNInL47JzPnP6DLbQoAKFUkpuvEJR+JzgX0Yn66qWwXQ7T4xBb3HF0fybHo4WvHXa1HTYSESormu6Agkv57tVRBTaLNuIpMSzSvmgClo9toZJbjweKaDfu2NeZIwJ/FzX5REhy6Nj0r18+bK2COZct2PhtL29UxYW4ooIVcjN9ejC3QiGAYNdB89RfANzoyJC/rNDR4uoNqhUIuX8SKGUk06ePq1f+xt/Xf/8X/wL3fe++8oEb39om+zR/QQW78ZnxlIXO8nkSKAXKOQr/HYd5k+oLb4B0rBrB69T/J93bxycbWFzzzz7jH7/9/9ADz/88DxQY5fI3+Z04PrSyy/p+488orNnbym7ajkx8YPQ47b9+H82OthN5Ju3tk93vwCP66aBriC46op+2w9OCVIikhyAeiwrBHfrx49phAyOcwSYc6Ud+OyF4ZCzBN6krNwnpS4pR6MI5oBeagNIUsfge9JkyQHT8y+8oC9+6Uv6vT/8PW3uXNPy2rIWlsaqxllddPJfYucs1Vk7BJMt4+kDf0rY1Kep6sVBVzYv6NruNXVpKKcZe5TNCNim40pT2u7z3CLcKT7k6tZ2weMTBSQrIdcqJ9XQxeDljxDZvw3wX1wTArAeH7qFbtnvmycb7Kx7EbaPbJy3SZnng8T4zZO6aYrOV3Ut21qN3aWU0THRBfwlUEzUdd9byHR7c4syqGFsM3g+amp6dil5JfUWb/BRB5DgSTCGEkBDV0Qo5aSIuA4MVT/3izGVPrn3AMSUx5/XG6O/uauY89WcNRwWDmYOOlJs3ffDgvf4noZASCjDLrsRNlTzaI9dMOSmkydPFFhkZZio43IriJ1/RMh5GcWKCPh6BKTr4whJPYFCRMir5pySWp49mVpZOpZAY3YXVo+ta7S4KP+UxEV2GFJVscoZlFDmjCKfZkchZ4ySyd9GYgMxLb5XKcvO79rmphygeQv7lZde0cbVDRzELkbVyvy1Q5uh/F5lTvb3MZIMVPK28ksvv0jb3TIOrEEZZfY4O2i147965TIOfZ9AogPXgEkPpe76+jHdffc98u82tUwEFTQmxsqLcmmT7eyLFy/Aq6z1tfW5MxtwTsBsfyqPocPY148fVwMfJt1M/vXtbbbX7SA9eXVMZF6BGXdHQOjVW900yOa0VtbWhOdU04zUUs+rYPftNlOch3A6PflFp+inm+HSmKA60jOYsk9/LavJimBNTBbuf+X4um6943YkF6ygJ0wIg/7SX/mr+uf/8l/qr/+dv6lTd9ymfRCWlTKrSjullrFfuXJV/gr6Co66YfdtZ3dbo9GI3caxPGHaGYEU9g6+FUjoQ0TIOGYENi2T14xVowsjQimnwveIkHjJd6kEkF5IgEwL6M0KQYzxRwSyS/IipDhP+BX0oXe4Ouj3xB/hTt6h8rso9ginjMPjcfCUU5JpXF5Zhd4lLbITEQF/y7cQ2cHc3tU2k4M/k+LdjfHiWBvozsvnXmUnYIKkQp5AzaMqKi3WYx1fWtWtJ07r9Nox1ZFl/ThN4O6gzXpr/Y0I+f96Wj/9IeXb2KVTSIP5UsbBA3UiQhFzSNAaMU9HzO/Os5MvTTTPi7hx12Fa5B3AvO6PvkdQJ6SIKKCDq8XWWuR/y9mzuoUgwrtt7tfjsF+iOvUFhBgBMnaw61SPnW0o56TtnS3ypzp76y369V//6/J4z4JvbX1NiXHVTVN00f148vSib4redezmNiwycq61yHGzfZIXaV48um/r5B4+0vWThH8bCg/Nk4YJ03Zq2dj/1NhiVVcyjqWlZdVNow57+dBHP6K77rmLgPyKnnziSU1YBI4IYvxTFjkl9Uz0If6chh7jHtUjNYAn8aqqy4SeUpZ9g4OkLXRmg0WSf2bjAruptkHT0KPP4roFv3nbrbdpmV2xj3z4I/rgBz9UdmkdQJ3Av9+OnS8xXtM/xTdOCQDMb3871vyxXUBSsU/7oIgofmZGXdBrwI9EROHt7u6+TLMDGBRWC6OF4qPGnAxssPNuPm4SsM2mneo8Urffa5j06G6jKmr0vNUu88E2i3sfTXYVPAFSU6vhOLPmbru5cuWKvv+DR/TK+Ze12+6oTTONlkdKTRCATTVaGmmoND/ahLZeWZm2bdrXaDW0cmJBK8cW2RzotMuicnF1TccIqJfxpRU+OKgbyK+iz9RUIp5UTZA6IvDMkaA3a2VhUZyiqkp0NARutlfibr3KzF2Wj+e9mrTBPB0sX+gZJAV4OvxyRXlT18rogWVQVzX87dkcmCnlzPzUaNSM5Hzj6/EpoZD5Ky7L2XrX4df97diSDx2hRK0boDdccL7gsH/2l+d8DO7fiOvQm8yYIjIt3M8RIOe9fpk37oMhMBRsDKUZjkLJLaSTcs2fDNzPdbyShFzmIIkhG/lhuTOclSQl6hUolcj4MV9B/UMg+WO/Epc6GNLhwD0I6FFEyIo0HjWyEvEI4kG9J3/Xoz4ZctuUQuUvJNcroCOXkTL6nBK4qmLgVuoeQxdSMQ5F0pig0EaRUc6Bugknt80O0oz+9nEii0zKpsUTkZUqBR2Cm3dV1Bc0OW/UjFWh/MscrUwIiOyAvCrxZ+f8mZz9yR4B2nldJSi8ysrn6sZVjgNe1xVW3HsEqqZNXBkcDYY0aChBmgMRl7UodNCf+40InTh+Qg7E7Jx5VMeE00NzhGsM2idocjBcY5gLjMFBY+olQ0/gZJhihDscA1+6ehnnEEoETu57yo6eHaN30qZMKhkDnnEf4N0CE77/vdR3vvNdPffc8+Wr9ilnLdBHwM95sDaoSlkzjn4mTDbuK0dWptx870MHQXGtigBLOWl5fU2rrIq9dd/Ujfw5CQeInvQ+84uf06/+5b+kxWNrurq3rYRjq0cj9fDevN1jrKmqSmCS6XePYM56FBEa4EmFE0wp6aaLti6b87bFUU0InPdkHvqDtqurqyV9tE1EaIej+hl8s1xcrwY3w5lXo3zCqvEqAfsuMk08zwukI0nSAWD8pgGI4FlcpMkl8dO94qD5gLw8HssQdYIXUoI/dsR+7ghULNdRPdJZjkz8//I+/LGPaGl9VT94/DH522j+AP1LL7KoYJJvcq1xbjRSpdpCxFmLhQwxAbh77bMYccDvu/uwU84paexJB3mZLDujiHBSfjf4IcqTDt4xMAgMaf7shG5cfjwEqikiFCkkXnrH6w2V4PlgHUGHN9lF8McnjMK1nG96VRBHead6sTXrQIfNWT8dGKeY68bly5f06KOPsou2JR8d7bK7n3IugYsXWZ6gPvWpX9BHPvLRYsO//EsctX3iU6rg7ar/PRL2Ne+jK8FKA99WWRRYTlVdqwEG5Dq1jR7YpG3A9LgsI1/r0MCYbFc+XrvGIsw2sUTwtLqyLNumZVmlRABIbTpMpOuqFsPQjGBiHxvy75k5SLlw4XzZJbtGgLZN4DPBrs2TMcGDTz/W19d1DNs9efKkztxyixyIDQjGx+zf/va3CQRagtFFbfvjDfTlXXrXEZf1UwrZlkPi3mvOcx5QA5czXHl8DghNs+3OdSJC/kzt+rFjGo3G8GYkfxnmzrvu0q/9tb8mf+YswY99bHJxvKD11WNaXVzVuBorzZJyl5TQ5RZdniCjy/j9fejeIXCbEDFIwGcAABAASURBVOR4Ydky9+zjX9ZWVuWgcH+6rxl/k25CYDaRammoBk2GiWqONhdWFgmSxS5a4p6kOqtZTFpcq1SPB6VmwNdSf9ZjOq2OrR/Txz/+oB544MOqmloXLl/UJr4jk55ahikUEaXvpFCTKkVPnwTW5sl0MtPCeBHfmkWxUs7Kh4BMx/DFdjgwnqZp4G2viJDzltAH51VVJn9g5IL/g4J2AnoY78DMc4dt3HVXVpZ1DH4brz9S47KUMjbRETx2MhIo1iEUonTjKnrJ4xn8za+xGP9H/+gf6u6779YMXZ6gVxFB6VHgcQDe6xd6CdGlF3dHiOCh3ASl/IA0l5fKP+6b+znS5gDdkZzCQt4OSg46Oni6qd67fXDbmwfyblveqJcyE6wDBqtJRMhKYoUYezVBWdyo+9apd6gUcLiy8lqhCHisFD1GEDmh1BXK2avBkAeMwgo6YSLeA2wwHfXsiEfNSFayjFLXdY1TqLWCottRrCyvyPQusDrKKdFbKrsKXt2u4HxNeEWbBP4B5d/FYbWsbuzIvfvlI1T/Yv758xdY/V4qDnpKkDgPDJMGhOugz89uV9W57LA5fxknvnHtGiv8TUhP6rGo6WyiTJ0aJz/B6eyzGq2aujhQr5IYMMY+FAC5EnxQSmoIWmc4pshZEaEZk/CAQ5gwKXjcS4zXu5Qn2I0LSWusDB988EH9uV/8c/rkpz4hBzcOfOxQc65kPpnPO0xWvgfj973HaQR9JnjZMIl/9MGP6z/7L/63+qt/46/pP/8v/wudPntGi8tLytBhWgdkAEEiQ6OlBfVJ2sVh4l8V0DEAIzukptESMjh56pSmjHsGDytweELdI2AcVY0S43IbmghWFefSEbB4VW7avYMxxWmYt97pWF9fd1XYRC/IwfR7wpnCm+WVZcgb2GWcO/EW3aIifJsR9O0yUW+UCds6ZCTzfnmHhvLsO4+g9WMBeik2VR5+yjcHqwk+D2D02LwjYh2atdOiY554Druw457Bs2tMxt/81jf00Ne/XnZat5DdPhPVpQsX9eQPHy96NloYawyv4SZHSb1gtnr4MefdVLvot39SYI+27tdH9If9+B5ILYJ3dM46IdLXwRXeBiJoF6J6eXNiDrr58phvzsH3wWjL1WA5uRws13E5P0GTdXwZu1pgnKJCkd9BW7dxnu+u6wnngQ9/uExey9iHee6FmD+b9dxzz8nHUc5bZ0KOCLnNDHv0rroXawP+wHq2wsLA/dvXeCIc0HnzPVLItpJzkheNKaLorPXQCpyg12n7UC8SCr9TEBx1xd6N6/Sp08p1pV0WZdN+ptX1da0Blnmds5InA8YXklJOqvEV4vKxbotOBAO2HS0sLBacS4zTPs/27oBrjJ+xrVe5Ul0ZannMM3zoPsG7fddlFqQ+VZgyGW/hr8xT7yBGRJnkbYOJdNAvpCAeJEjCPDkEMpUYb4PujfFV7rtKWT7mdD9iHP5Nr+98+zvyKYZ/qsK/LXju3Gs6e+ut6uG1fdr6wrJOjFc0msHL7anaScfu2kwD49irs7bUa29oCb5ajkYHbe3tlKBqhl/IObPrvw+uHj5V6oN6BG1T/ywIPF4/cYzj55NaWsU3MJ4e6IDcVLrl1pOqR6Ht/Q2NFipV41pK0qm14/rYfR/UA3fcqwfv/6BuOXmKRdJG8XGJsU7gozc1ZvgXWCLvHJ4+eVr333OvfuFTnyI4XZB5M+BX7ffsy6w/kUIRSS3+baBhXdcsSKc8z4BOW9c29fD3vqff+Z3fkeegbPnRn+eyEffeOri3r929Xe0T7LbMWfZPOSeN8Lfr6JB3UNfQXX9JrII39i8O3ujugKYB0mhFBi/SJVspZ5nGlsXOArJcW1tH8gF9Ew2Mo4XmiFDEDeCBOu/tC0rpIHTUN+oN18BA3ggQPR/Ym5Rdr/sGPP9LfEwO2GzYjFNwSYFB2mGMCNjsABQ/5rDmHL+pUYCjRkGsaB1KZ3CFnJIy+aKThh2ejuDEn5+6yM7I9v6eWqFsbouinzpzShFR6ts5PP300xwrPKGXX3qp3L/xta/r97/4O/r93/ldXbl0WWsooB2cnbi4qqrCmdUaEaA0OAY7Ujs8G0fP4K28PcHSLqs7T3gTJskBB5MwOgt8m8nPwdSsb5XA5bwOA97DmM6dO6f5ZxSm9DRowoQwog87jeLIS8BVyX25jcDrSXQOknlunPsEeleubWhCoLMLXnF5BWXlXVld0YkTx3UaZ/KB97+fsVS67bZbdd/998sfYr333vvlPk1PwLOIkPtKGLcN20cfHnNiPCnB95Rlx+KJ5BhHI6c5gvKRTcMk+cqr58rkBPtV40Qa+O+JbILTiJylCmMHj512g54UY6Gy+xsTsHkS3WEnyA7HTsRBqieLBoeaI4mqTFISZDL59YVOt/WkEZRX4I8IJp2sphlJCrqYKxaiUgvfd3Z3yn0PeS2xG5Jyok4P6kHWDwdH++xOmI4p/JQvOozgjbTfI8o7T3PcJKDtSLpk/GRvRp1zVk4ZnCpjVJJM4QxnuMdEuo+Oma8ZfTpGQDHhucdZ/oCdoe99/+EyUS0sLyrlLB//3nPXPVpiYbOAM1+oGtWR2J2AXvDBDA3wxUHwcY5I72Z3I6ekEXUj4uZBHDz6dgMCLt9c7Y1PQcYc/C7qx3UQnBdXRPDOC7J4f1cvtzAUm8IG/a9tPv/5z5UgzHkDPKEjzVHfQBwRBDCLOs1x1gJ6eJzdpcWlxXkwnEKHgUxEEOheK//7FyWR9TLD09sIIu65795C48ULF8rEewfHh/fedbeaqi5DOnbsOMHVWrFJ+0n3s4COV9iEddG6ZXCw7ICiYwKMCDnQsu+xPTTIYJlFpYPCEXR2+JA9dm9sG6hEocf639svIFP7KtdbXl7WEkGax+E+V/EBDhqNL2MjGdv0ODyAnsnddmEwLoMXavvomcv97CDNi78OP+s+DEF/1rmBwaScqRpzSQbJg5c5fgieGwLeXr18RddYXLSMd8bu0lNPPKVvfuMb8hcYXoeXtk//G6cX2RV++umn2H0aI6czuu3W23X6+AnddvyU7jh9qxbqsSZ7Lbt+E71KUPkKweSZ++7RA5/8pBbWVjVBH/bxp4F9j/AF5u81jlfbbqaqrtRhUVMCtv12op39HeS0L38m2XSaZpYz6hhLVEnrx1fQlwZbnCkqyYGKUujYyrpWqrG67T2dXF6V7eu1868TRO4rI7spY+SkVh3yGQhKzffF0YKWF5flu+XRoA8JezN9HTRDhDIyss8X/VtHqqpSTlkRCf1ogU6bBG2eP15//TXlnIsuOFD3HBARGuOPLZsJPGht5wzKsrSvsP7cdttt8o/nfvADH1BKueCYi22Yy3H+UNLOMYgn47QvioTfpM4E324dSjnLgWXKiVxecQhOkP55veiO14/2xvgh30O4AdR6Y/aNwjeUHEHqEpqW1430jQrXU9cLnXMIYr0W10E/pyv1KOGEVVfG+B0YWKDoCRN1ViLhoMWDt4ANdngBcYdg5nmSuA6U3Xh5pINcV8Y1DKyUWF2g0IGi1BhgA3Q4m0WU3wq5zbHBlSuXNaNObmp3rZySTrNrYwPIOfTUk0/oi1/4bX2TXYhvfP1r+tJv/7a+9odf1vf++CF97ytfL5/1WVla1iLK7hVgKAqOnG0QQzGKsZ0uBuSg1MZ2jF2rswQtxzgS9NGR81MKjCBpk+O3F19/Vec5stwiUKiaShVtzZudrR0CxCus+ibqWRVWdaOllWXdfs+dWlpb0aWNK/LvaNnIjq2u6fjaOmM5LR+7NKlSgrZISdWopq8Me4cScGxsbhYZLOLgK8qXFhfl34FqGMPx9XUFtLmdV9RzeudtO4y6rmrlCPny5/082XsFtsRk1jRNcZ4V5f3eREv1SGvQtcMEYsfoI8YKR2icdt2+Z/qaYtATAooZwU8grxo6avNgGNjgaXGULbLtNGKCOcmOgj+svIQMUiR4n+X+mlyXQG1gN6gDYJgaHF0NDODcI0g1/jlve81YUY9GDY5tJl8D+mOFcF1Pnp5oevRkjJwTPBK8dH8TaLWDND7rk8tGBNBFExl3RFAVkC9GWWxgX3OZJ2f+DCAUjD2lrOBup99iLP5szoxJpme81gkHs+bjMYKNZSboU6dOamt3SxOC9yk7cS1BmMd8x+2369f+8l/W3/jLf0Xvv+NuLaEXzg8opQdF26tqByUmzwX6e5Cjncw4i96g6xlZmRb3O0CHPEwbrdPgKC+QRYT8J+5vDVKpoxuXZeO8iDBZYB1uFL5pagDHj0KNXtnWzxCEeULqmCwxCnBS1/I/BHiYc9Itt5zRpz/9Kfkzb+ZdRBT7sfy9WOpYIHoC3NzaLJ9v82TaI28vgO648y4m8CV2Y/fRS7g46fX68y9r2JlosrWrF158SVssCCboIcSywJnJNCX4e+HiBflfMHkn79nnni0/hPr666/rGnbr3bsrBDSLLCQmLDzdf06p2EFTNfIi4hwBgf9LwAz6hqETZCvSoFwlRUYnCVITadui7cMQCM2gcsHnoJ5CAT2RsgI7VYQ62lpvjHvKDl2LjQy0Mbg8N/gd+Bzwr6kbhZLEe03a/PFi0YGey623/pxcixwchB6eJmzjB7cIrmb4A/vZNfza2VvP6vStt2j15HH5c2jehd+Ff9ss3vz5wPW1NXnBefnSFX2fRckrBCkXtzZ0ZWdLUdWadtIWgcmMIK5fWlfHLlzLuFrG4/GP8F2+u88UqcguV1ld+Ru0xS7+FdPEmK2PfUj+YlTH8Iyjxz6a3OCLRky0jXLVoEUDfSf5G6W7LKxPnz2rdeYC11/jyNGfx7X8U6o0gLDCh504dlJL7BImZfScPnKW/UuFjUXAf2y2Ra4VY7Jv2t3Z09WLbCKMl3X6xCldunpVe/AtQfvd99yjj370YxpznJpyVs70g47nHKooB50sR/u7lEIJmYkrIvCdjdbYXVvDf68C9vVDT+EgWcdRc/Xg6gBeFPCizLwZ8D++CzwpZwW4e7gRERLpSEnEpqL6dVDQ/u2A4pvq8/xOr4KON3dr/Ift3c7p0rkf3gZc791C4QlIe2Aw0He5k3YeN4mBm19zALMTpX9XPgATewSipEult3wDk1Ffh7es+DYFqWO1NfPkCcc8mLkQNY+yyRvQgOv0HiKiZ/v6AuQF8JYvV6LQBu9dFjtSgTCheBkFT4aUy/FmjxLNcI77KPOAwgjF6cirKF9FMXOdZQf+3LPP6umnniqrZjuN8xj+tQuX1F7d1D6wu7VVPqtig3FfhT5otmB87GRH7r7snFoCnAF6FtkWXqGPRQIjG1+dsxI0GLYJJLaAbY4B93AohW54Y1pc/95779X999+n02dO625Whx/5+Mf0oQ8/INP/6mvn5H78fzF/lx3Ar331IT388CN64vEnCDyfUstY66ZWQ0DhoHFtZVUCd+tteOTio64eZ4kWqSNvZ3tLLTQIubQ4JnFFJAxqEnnRAAAQAElEQVQTdWMcoVDm2fdEusV51HV13fgH2vWs8BPCrlHMGt5mxrrLxGK+jAh+PI4RW+4JOip4EJKHolFdy3yrUsgBmIM4t9kh2NsGKhy+d/O8K3EZp1RTnzlITco4qpNaZnco6NcwwHcHbd7lS/TDi3G16qBX0C0uO7sVVrw9OjowNrIoCWhhouK5xiFO4F8Gv+WUU5JlMyOvhTdTdGmbibqFf1VTicaKFPN7hCIMcBZcxSHChwCHfhZXwdlqAg1SyHLo6DvYSQ7kETkp0ZfH5fsCereyvqrb7rpD977vPkWVyhc4rm1d05TArabNCSaQX/rs5/UBdtoW4bX1wZ/N7OHZ7uaWnn70h3rsOw9rb2NLD7zvffLOjPVkgYBtwI4MEfMx600uSgSpinDq7UFvuAZhYORFBO+85o8k3u7lSjdDzgm+0MZ6yqSHwsljCPgpIMifwwCdUtM07DyfkAO3W245S/WegGin7BCbL7at6YG9WHcX0G8vXJYJjldYWO0zSW/Cu/3tHX37Kw/py1/4Pb34+DNqhiz/kPQWizXv+kckuh/UIs9dfMGVqxvyoqrFlsSYTYcDlnvZsTtz+ozO+MP+7IBDctnxs6/o0Mme4GmHYGfC4mcL3ZyxU9Qyzo5xYY5KTNQphXqeTb/5mlJSikyeCg2hUHnRryJJKXNLBRRRJNHTcQTpg/toPKZaol3I+MTVY4spZ1K8qBsK+Vve58+f13c5qvPOj+0p6D+oFxmdxLdubF7TgD4l6LR/aOpG70ffPvHJT+gUAfTyiWNKo0YdfQ+gTtBXEYgI/CHp0qWL5f8wv3juVb186YIuw4fItQbqrJw4qRX4twX/twiwJtA4w35twzRVBR9ySrLt181IGbsO5oUhh/apt8/mg2Wyz4InVZnymsV/K+uAfU2lSsMsSZ3HzZ1x1/hefxynhuaTp0/qllvPau3YuhaWFuTLiz5B+2zaatSMdd+997HoXSQn2BRYVA8vbMeWl+tFBP62Vt00yqnSxQsX9b3vfE+XX7+g9ZU1Xbh4Sabz3LnX9egjj+oHjz2m8xcvynx2cGZ8AaMq6BeXnwWvBzLdTzD+iKSIUAJ6FmsWeotPHdgKhO0qIAn2lTTJ8rI+lTLwD+QYHzcFOEs+D75ze5MXjeLt4OYmxn9zzps8gU4KyCcB7kGFQp4lv/mJ1I/3AtWbNTA9xje/F/Tu4k3hMNOo5hAE+Tew8lSeA2SGUv9G8XuWSi3O/hA8WUZACsIbFwPPRdhk/dQE+AOumxj7FAcpIzQcYG2akdY5EupQPE/OHrwdzgwFbJl8Gybmpq7LZF6Okli1jTAG5ydoXSAQGNWNrKxuv8uKLuEkQkkS4wEsno6Jvz0Yr8fqOi7qMLiIwLhcX9evBG6DJ/Mxk15DHzEEO18NwVPPDtC0OA6v1hNOY4+A7tLGZW2xNV8vjpXqShNPFnRymWOCP/q939dv/f/+o/7D//vfsyv4Bb343POFvz5CXIDfaxybLBEorXo8UWlgt8TQMUnknOVA0sbb4pj0Y14et42zY3JwgB4RqpLlO2iCTMyDMZPZxcuXcG6tMv3lBD+YODLOYYmdM4/fNO+ykj3FjueJ8lX9pA45BfR4EvQH5ldWVgion9bjj/1QG+w0vMpOxVWOqR/+7vdKkCr4Yf3yWPwZF3+G4+WXX5FlusIk+v9n78+fLUmy+07se9wj4r795VqVWXtVd1ev6H3vBglABEAYSQAEMVxBkAONaUaSiZIZZWMzMv0F+kFm84v001AajWQjyUwyyWgaEiAAgitIAA2gsfbe1VXdteaeb703Ilyfr8e9L19mZW29gjLFixO+Hz/n+PHjxz3uvU9cPXT6dXDOidpFdvKC3aOntoVm2o/YuS4w0G3TKKUswVPXtpqjMwtkNiAnnwj4A/u66zK1orrDitHqIV+WkfE7/p1AoXFBdlevIE/Tg/N9TGjHfHN7Uw4H9HGfV+0DOumxtaF86ZWX9Mijj2iX04g5i44XxoaxCIWOOTk8c+YMr0Ce1s7Otm7cuK4/+IM/kP/d1TeR3x7zy/01OelxTo/OsAGxnO3s9fThjUOkkJDTfUFv4QLNHRyIzwzTPBQ8738XGFzBm5WxDeyEzR0YppSf7qkg44SePvrYo3oHjq7ldhbH9rOf/ay20KVdZLBA7q4TEZxkrC9lP8jzqPcc89jc2tcLX3tWV7/5ghJ2aIfTsfNsnhrzA90j/USErPsdtufxxx7Tu9/zbhbvt+uhhx7S4088rne98116x9vfUdMXLpzXNvPA7Xo2WiPyL6ye7tNO9hpOgvGAUilnxDHKdcxXypn5lxxVwLL5XEHNfJMPyK78+ksI/v20qdkkUT8NdDxl8zSt/lyvT9mtq3vo5gEbMevqBvavya08Z4+PjmlW1DLXuraD7lFt00JzowGdzrnRGhvgjP3znG6ZnxFR2y5wWntk0XOa47cotpFbyKmh/RrrwDvf/rQ++YlPyt907sFlOlIkWYbFaRzdOXNb5A3IswSSyUklsgL6jC+wBUfMFS0vRCgPYwtdmXoFe99js5yfcmacdnDwN2UanHdwdKCXXn5RX//G13UFe5jQrzPowqxttc7Y+wR4HWeux/k+g2PXkecTSfc5YLfm6NtIWQX0xg7fF7CFv/VvflNf/tMv6pUXXtQ1HLR/+6//jfz/R3/tV39NX+IAAiY0QJfxBfyZ6Dm2uUdmpmvAnomrgR7HB+Q4Ut9jIioEZb6LB57IKiTKeI0qyMv16rg7843ACO+FN2rzXSifuvQTZPDF8+R20vS/LsA/t+6FmnGC6Y0iy/5X1dzxKv4DDCeHDeXqUbSVQc8pMdFnalDmiexQxARE3hK5K4NjhfaCYmW+V3Ce1GfPnGHiD4AViwUA5XLdBZOzhQ4rp5V0wWQwAVZqK+qCiRnOUKDsPRO71x6vKW9evznlovgRoYjJYIzw6nY2Tp6IpsV5Qb2arq2mhw1FYvIvoMHOjPtUCYzTZKSOj+ayAXr56st6iZ3izf1bepHweSa7X4OO2FyPc2HS+luaaTGoP5jreRyYZ776NW1vbmqbnb4/gzNnUgYGaS01WotGfl25xW7uwXMX9BAnBw+x69vZ3aXvpoKVURW5uIhwE3nNuxo86mSMlhdxOwiuXB1cjLL58O7uy1/+shoMrUJK6IHrRAp2kuuy/P/Fv/gNfeVLX0ZsRdYXOxE+ZdzZ2dYG/Dz++BNuomeeeUZXcFb8Qfl//P/6f+vX/9mv6f/Dq+t/9iu/Iu927eR6QfA/OP7VX/s1ff1rX0Pn1nBEdqsj7IWi9g/N1iHzGn6gF15kg/DGtWvya+INnMlal54bjKr1xn30GLS6AHGCQtGdO6ZoRIh7SvAsVahEvq0bE1LbQzDtHfXC528q+gPfR0dHWrBwW4/3bu/JH4y/jYN1m7idNvP7wksv6Jd/5Zf1W7/9W1W2XdvJTnDHghAR8oKyiYz9sx92BozHvJrudRbUx3AinkD+/hmPHV6RPP3003qIVzxVj2mf0GWPt7hIVt5PhwoK3uQdVL7TNqZWDgxT6nWfk5Ret8obFppvFBG5NNXZP3fuvCyHS5cu6e04Tp7ndjbmyD2hy4WF2jbN4QGbPp8Mz3E+GiXNgO1mpu1uXed2zqglndkgdMrEAmejKMGwP3tmx+Iyp2eP4xSfxzFbR//qGKWQdc5zwp+h9HgfgX9gXlsfEu0LeuvNqzdNcxbjOc5iytmaLTsABbnmlBSBE0KjiUfJfNY40emOKbjvc9JF0+EvVd24caPSXqg70n9BDiNQQ/oYa16RdcMbYn8rNSLqN8TtbERY97BJ2DHjICn37nlZQ1L+GRDPtVs3b0GqcQ3K6JvrZxy2BjD/loX5HKAltVk7uzv1hNQ66g3aY488qrc9+ZR2cJAKUsnIxmPY4cx1XVs3LT6h9OndQDmdSJxGl5SEIihyK+d5fA8Pj5lHoxrsmd+gbDJHBK8zcHke2n4hmGq3bBM9l/zh/y9+4Qv6/B/+vv7gD/9A12/e0NNPv0Of/PjH9KH3v18Xzp1lHs9lfC+8+Ly+8Y1v1LHJKavJWRn76jl9k1fjx6wbA3J2X7b/PmF7Adt/iIxusz69+K3nZR04xjbcvHFTESEedUMREY5SvlC27HKqumVcPXbNeO2sDVW3Rt19xd1JUsXAWFcdqgky3uAO3f33BtW/e8XwTtevgQ/il3yYlxWgdHUcppAoumH9KSqnYq+B8j+g7OSB7/HcHbbscqx4LQriI3Qr+r2CC5izPGu+E3cilOgk5SKDMxKRI14j7LNAzVHi4kwlRWQloG07HJdtHfD6Yc6JCRJW750DO10fY9sRsGJ70i84sTLYebDBMa0JgnrynWeFNo5r167LeDMTyDxJNrpMcSaQh7MCBqjHUXUfkKiUkqtR06mANhtN6RDjLnI1htrUab3dUD8f6mQayiD/JEfJRWs7Gzr74HntXjyrjh2YP/9xeHSowEiIo2p/wPby+Ys6u76ldRaCLQy9jcgcJ3SPCT7ifK6VpE3G4eL2jj7xoQ/rf/Dn/rx+6sd/XO96x9P0d6Q5r1CKBQTtRSOxMukoStwzjuYrUgiRyJeNqkMqao0j/w1O0TZ5/dbShw3WAP827JucKCxY2LzA7OI855SNSmCqYcoJJ+OavvqVr+gVnNKbN2/oFXaJt3mVFClJdNhgGL2AHTMW3pnu4Iy+wMnP7/7739azX39GV3k18AwG7hh+o8m6wauQA04l7azawEaE2px17EWO8V/zKQS6KIxSYKQKryRQWGV4FemXeXWTlepibUOcFejQvr7lL4Ew/tYP8z3WMQ8l6IwIRYR8+WmwAIszVrAsXyUdussCMju2drAG+nfabUV+LffDlYEWum8zprcAy9djs8bJqQ38P/2nv6zf/q3fhtYDPfLwI/VkZnNzi1O1M3rmG8/gtP2KnnvuuUqnHbQUSdZ992cZb2xuaKT/YJz9a/Qf+9hH9dhjj+gs4+bXcnaGYVX+4oEXJ/ed4Ckj24jKsV73cpU3glMIbDR9ChAKvek+9BYuBocbKd/dZkTec+zJEQveLZzyOXplJ9hysS77pN30VD0IKeWspmVBB411wuB6hbmUU5YdNM+XxNj16Iz/F2Wij4hQSkLPZlXuc/rsAdub4rkNcT22ynp7zCauR3d75qKLIkIRSR7DtulqOFJw6+ZN2Rnya233X+hnpM+cknKTUakipwt5BvPqOlTT6StOJzSlVnW8KfjKV75av7E5MIfsUBhnROB0LHTEPDNO543IwDQP0H7jxi198Ytfkj+TFzHhdFmhjpMZOeacKn2eBxkbazKO4d2ycbxHHill0aTy3FCnQa6eF57vBsu5bTsF8plj+0CoDtwddb2BGaCllivY3G5hv2bY4iNOOY9UICS7LXasuJ+c1MxmmjE3EmNsh8522/RRtW4GfZKXUshyOEZnRmi0rNaZly1js8+bmRc4/XqF6yy3EAAAEABJREFUjab1af9wT5u7m3rybY/r8oMX9PRTT+jBi+c09Mca06gvff1L+s1/92/l3/tcw7Z6s9BiAy3rI9axkXHGRKtno94oaWdtUxt5prwo9ctCm9jhM7tn1XYdG/9eI8RYzkeMSw/vKbdaW19Xh4NpGVt25ucYWaFyKsglJRSTfqy34orXgnJvCRX/DN4BTwaTVpDHaAVy4hR8X1lxZ+VU56vo/fJWZd/DMI0IZc4uz8KZ8VquYVJ1KNAayt9klAG1UNWGOxRGWKRLcPw+kBB8It9hQaE8QQ4Pj6ojVihTZAWQUiMvZBso5g12HQe8butZjI5R+Jwbma6LFy4oJLVN1pyJNnAaRYFMq9vaGDidU1Jm8o9MRE++9fVNpZyVUyNPnMLgj4DgKaWgyQg9C/U4Qe4gpUQQigglICI0YjCNa4GzMOf1yXqzoY1uU+7DBmWww9MfacGffwdopKu81mlje1MdobhsrNdna5oxAQWetTFpPRr1GLgjnMGrV16pjkpA9wIHaF1J7+PVwJ/7+Cf16Y9+VJ/+xMd1/twZXedEqae/eT8HK1Jk7MyLwXzZ6BVKzAdMEJtuD1+DHGyY1ji1c9x8WR4R8Ayffm1yk13eyAmkT8xEXkFOkQI5Ffgd5M8OFhzUXU7TOgzUDJ4yY7THCZ0dt2J6kKFpfIVXoC++8JI22zXkNdPO5qZm6JSdCQZJ/n+xc3AdM5Z24I541VGdEIXMTwte14c6FQyeWHBaaEG8agjP8qrLPzxqPc20SbRK0OxvWP673/zNabGBFuO+zqvDAZ2iSh1PGHL0LnCvETzNg+GuUmlEb8yfTyue++ZzmuOUGo/z7sAoRCbI0dr6jDDYnT8ty7NlYbHM//AP/1j/5L//J/r93/u8m+sjH/6Ifuanf0bv5HWaf57FDtoB8jzCKHscreMRUU/aBpyAQ+aHnQwvjO5XXObNkFJg3FtFhEbktYkT6HFNmtLu0PiMNyIU8Rqg18g/VZ8q9Hzn9iISEcromem4t1xv4TJfhlWTglBr2sq9ylyFIZmftTWcKXTXp/iWUcuiHSnJodv6RMvz0LZiZHwjopLouWSbnBs0CztluTWzmXwCJGok8YdcU8ryCVCGP7LRhwKM8pgm+pnkmistQdptIZv+OzWMfUpZXTtTRJJpOGZRLoxRAz7TFRES0LDgW1dMs6DHoel1KC6LoJhgg6Y2ZHOHh7eCXAa88soVnJsD+fN058+fm+qoMEYN+rvQEXOuge+UE3lZcv+kAxr3eEthHRugsWcjZ/nRVBGhQB5uV+qcQOWxkaVYHqr85tQowW9EUnaokADz2bStFszFI+bPKClyNlqcoEGj1yHmekObRH3j7LGJA7DG2pSxCXbCrWsZmbbkjRE6Zl4cg3OdDeKDDz2sbTYu62xAfQghLtuAlJLO8vrSsrUjd5NTLpe3bVc3Sg222Ta+Ae82m+XNzXVdvPSA3vHut3PyecwbgC/pcP+GUumZz632j27pa89+TTdu3tAxckQklCED5GXaTGtUHiTz3aVWzRBKx70SawBCgGc7aZwANp0SPPfmg3nvH2sehQSgOeUs028hddhby0bgjci0STI/EUkhsUzzZNwDIEWaZ9Gpi/KpJnmOE/xZu02WAbpG9Mvzi+hdt1k6DZWlu2p8txMTQX6ehu92L28GHwcWpU7ekQnX4wxYQBklaTEcYS0Ei4msQqkRMnw7brAmVXDmPWCpkuVvSe1xmnKEs2X8QqFyykopSdTZYmFpcMb2OGE79kSGloEdRkTUBejCxfPUFSSM7AyPZcUeUG4btCaSHNpSdTiaDZPau1+/EvXE8efgBg88ENQthKYh0X8s+TPmUKheNYCompC8EC4wJE5WAxsNu8BOmTAjJ0XIclvgfESblYGmSbL8ZuyMVuDdlD//EPDlD4yPnAbYCbEB2uO1mMsFT3PiCaN1zh+2Zxe/4FhfnM7ZaJr2Fvx0idjGCeBHxATdNkA5pZp0lk5ddzgikwTVlZFVYwNN1sHhvv7oj/5QNj5PPPG4mgwe8sOICWlCGbJHFoXxsVNxjHFxPsX1dry3A8ZiNEKXvyAxazsJnhfwYlzrnCoGcvM4GwZ0zmNn2dqwJdPPQtVh2DepazpMY9ewyODcfv2rX9Wf/MEf1s+AZGjb3tjUArltsLPO1Pmdz31Of/zHf4wMSnUQ/ePCn//85+sH0QeMqWnvMe6V4FOPgsDct+kGrSqQByL5ytDspF/z+kPZTqPGmupJ1TrKl6VAK2RkZ7yFD58etji4V69dlZ3HOQugDb3nhR00O1amy/0fs1Fpu5ZFZFf+Ekxv+dBxw/xI1tcwfmAVUkZvdOw8Au4B/kjpqSef1I//hR+XFzuyv4+3Rzq+5/1ZZp7LdtbsFI/oTWFADg72cVgHFRyJnJI8L6yrc2yLZWU51/FDdofMwz5J/jdFBYr9xZCe+XsUg45ZnJUFxgQs+WFcu6ZRRHBy0k/9kAcqra4Qf5FqmR1A95dyVsO4CnoSY+m+RtpVmpkrNFEwviuo6QhFrMDYaysiDg1E77qnPOtyYYd6jCNBcz311JN6nFfl1f4yB0Yc29E6Qv8N+mkdbZmnDfGUspJpzElBOCJD21vrYU8bt9UpZiOgTwGvo+xMeEwsb0PlD94SOEVfc/Tem42RPHwXjQEmSE7wEJQXxq+hz8mejzQpFUbwN00nbzapzngWrTPfU4tNYH4c8Gr5FmsHLbS1u6NAvov6ZRAQL2lNOWuLdca83OLU23PP/W2zkTxDm4Y21eaQ3gS3bc4DD1zQO971DhymQ9adI6gYtJgfKGLU3uFtPfvNZ3V4dKCcQg34zZcUsh2LSArAeZavbdkssvxzPA2Go4PPgjybnDRjs+E5WpD1yPi477ZpNSKPfTZoQsYZnRvgdc7pXvFakwqcWRoh/2l5xTI8HVRTcTrjz3D8hH6z9meIzkqXaVrBW6Bt1eTNhK+H1u1x2AYW4jkTQ3XhG1CizASzkoWSmFJCX4AABLjZvaDXvIKSIxbwb/FqzK/QVhM2oagpJaG72t7eUs6ZiXFcldcL1cgETkyEjt2uv7WYiQtFXbCg+duFBmaucoJGFNvpolE5k1bU1w0tRqgaGXDZgCTKRk8KDJbrJdpGhCKWQFOid9KaDJGdJREf2OllZLLNK80RJ6oBP9maD3MtMO5p1qibdfW0zAbxkNfANmBrG2vyZJwx6c6xe9thpxTIWdC1w0lRj8MRkjp2pluzDb3/3e/V2c1tdQjHzl0DUT0LS8HQtTaqGbmp1D9hPEQsIGTAMUopg3ZZBk5QyED0rrtpG9mwuObm1iaOaY/sO334wx/S5UsPyrIqKnI53VM39MQTT1QcRzjeTc7IOtf06UchYVm7/KHLD7Er3dcIXf7czxbjvL2zVXEfYngO5ofquk42ZrvIxW18gmpZOd8Gtm07bbNzhhD92q/+qv6bf/SP9H/5b/9P+r//d/9X/d7nfqd+scGOfkBP5CS/BrIDtwlP6+zAQ5J1zrJpuwZHuoWXRO7yNnNECzqUaW/9CDpzO1VLZ44KdLYKdHDOODSM4zqvli0bg+uFG5zUN0JxgnFYI3MWFDsVbrdYHCunVI3xIQ5ojxNxcLBXadznlYwdj+3tbc04ca4/woxT7PFtPV60M20MtWp/0Cl0fqKBrrhD/E2FmiFb80QWJf+/dxfmj8er62Zax7mPQDrMkQWbA8vWcllDjhndGFjsXD/lXOXvsWDIZT1cNNLktCHNHFp0SQfYmmPO2UqTJO5AfB7ehDBnzN8J58C8GVSHgXLI4SlFhBK6Um0P9iahVxmHoO1aifyE/hRF1QHTaB6KuGICmlMtKo6IELcUksFB7dDErDqWr4qBSFGtT2w26+QP73/0ox/Tkzjv+ziyPXIYsD0DjsGIHRyR1wieEeItn97l2KMe58pgO+b5bBprfYQWCrDLaq8kkQrkMMo8Go/r3mkzMueayusc2+256DrVJkFoRNT2xiNoahKDgcxG4iN9DYDre7zWeHU5UjZAd4Md7OHDJ/Qjc2CAh0No9mfOrt+8Ln+71/lTP6ZxAq8Tx8wpb8IbxrbrWta/I2XGaEQWloFt8kX/i7fHH9Olhy9Vp6xfHGnkTQyjBi8LBeNoR6vQJkWScVk+c2g4BubM62PehNgWNdDaAf6pmN7/vot1pIXrgfICPwU+csoaGYO2azkJPCfjHsh3uVwXOfSMDV0pNaHi8QesP+KKCJ5/9u4CSaeB5Ovf8BHw+/qVvjulEfQEfHewvQ6WEOP1xvC6bENnMvi4dcGpiJWjTk6UxLucFgXKKJCsUIRWzAqmCwJo65giSNTY6zxQUGwfR8aug7KlULRM4jarz6HZ5rqsqI88+oieYDd4juP7lKTEY319Vk8bgrSYHAO0FgwKFgL/bVBDQUs9Gxcvyuiw6mTw0XNmEoyCxkTTokRdT/gR5Q/i4irwhijlZCiccwKeDAP8z1kAck6YBQGhNRyIOZMykVdf6zGRPLHWmhanKyuNUo9x2ue07JjF2o5EoWUC8xkWY9M8y40ee+QRbWOE+lt7WmfL2bNg77C7W8Ogv/jNb4LjGKNYZGfNk3XEUAkkY909FlGoepls0QO0ppzl/gQvhTyZP6pyk4olSIqQeU45WOzWtL6xIf+vyU996lNqGBvrhGVjEK1sTHxiZPnSg9rImrWtUgTFBXRTOGJoqwPKmOQ26/bhDUU3araVVNJczrMRtfH2mJm+jBw3WFj9maG9W7fBJzXw0c66itdj8JUvf0n/5tf/ua4+/wKvFkZt0Lfr73My2OHUz9GJ2zdvKtC1dWjTES+p9w+VcKy3eTW+yy66MO421pGQA3JZyccLQGF8IuABXosh6lM2jIaeebHACPfon6u1XQvp8A0ucbmlgegkEyKWnT/jOKogUxvis/Ji0HYTX9ZDGKx4CmM3AlKi7kzmKaMHPh0OSR3yaKAZsuS6BrLlPngQLRUiURfaLL86hvBM95SduqeqVc617J60Ob9f/qvyTqOENplQcNX2p8q+u1F3sgT6Ep1afxL6ZlnYhjk+t2PNHFtfW5dP3RM60Xh+tsieusmDCM2Fud0i9wY5Lfc+Sug/rpjmLKiuhuYiKzqjW49l23V0GxrRtTv2kXIEZBoCmlLKsj0ajZcxdf8eU8umYVxdx2MZErWBZSIaBrAFMnkpFCuIUL0cGGrCj0L74gjg0CB8n6FuwJ3ynDOeBTarYEMjJaWclZtOEQn1ASGhaR3gadL1RX3zEhHKKVUwTxGuK/FUIj8iKYCe+RfynzTSR7GtsnyRbU5ZDeB5PJIXkjJ1M4YgHFKWGSshP0QDPb0S/USECjBSp4FWO8rmx/PR69Uhp0/RF06tZtiEoqsvvKjnnnmmfjY06ENJCuQKConjvDZvaZZ3VI6Tbl25qeM9Dgjod+StwRGb6xvXr2mdTd6nP/1Z/dxf/ev62Ic/ri4a7PCRCjZ3GLHHGJq08YAAABAASURBVPcM8gYIeE6LUZ6XdKWRdcA27RCn7Ph4oR5ZHrMOmOcEj3M2a5GTEpC7rJRCkcRYgQN71nVr2tzc1ibry4De7GG/BuyX43Psjm1Jg24aYAjepII8uVUUKrQpWl5EuMmnzjLr3qAEZa8BoLu3+qvTqw7uKTmN9+6i105BBsToZEnTd/Ey7tMwCaVMLBY6mgRY06jLt0dDhCJCPIDKiqocRNx9EJ6+qUnVuAtcbl0ZmT8jNBkG5k8F1p8eSN6R9CjanMXIgy8qtsyaLjKKGAqUYGTyTYC5AkFEgDvojOCNbog9w+s9HwMvjuagHyUUNa1jLDh58m42ba7p1t4toXLa42h7OmZO8mS7ePGC1vxZMPpN7stEE2Zo8II9y622WZBFeU5JrpNwGhbsonomUzBRum4mkHFnLXjdOFJXXF6859RzOjOJUg7oKwB8ssMuCG6BXPb299W2MyVPbnbKeX1Nc+joKb/B6cgBhh102mGXL38+gROlNhInbY06jLtPSvb9uSR2uBfPn1cLnf5M28OXLqlFPrF/pAvtujbgxfK+/soVeNrQBo4IJCmnhNO2qCeQCyb90fwIXgTEBAr5GuC7oCVtuyYhHzjRCdBPWQIjAI9SdQbAvXNmV/4ZgocfeRgxjshogbHpaTtqRA6onAJejzlZG+E7YYhakGxiYHLO1ClKyK8qGOU9xsV8R1P00q0XNazNNduReh2oH+e1/jGvawoEDejeBRx0f8ZmY22d1x4zNdDU5AwLoUPqXcWQfoHXnIc4ZOdwLJ944EE9celyPXk7e/ac7OQbV2Fst2zYx6R02GuNsB2kW9euy69BvFAmcNupdH1xjfB1dHyoEZ2wvrUYTrK5ERazdyW/3IRGJHKMPiBiBXjs6DW5qXTSQFH/pJY899Ohd5m55H5F/Rl6k1OWebZe+UdVvdDRE5hHo6CsqMdI99AzIp+262ia5NcpDfmJ+bhqUxvQ0jSu4h4rz9UIKUUCHwKYCk+erv96AEr0gxr0bzm9ClzhBNsUGRj3KruAAtpNud+LJx0gZxlg0nKOCPkV1030wzJrGMONzU02emc0m3neZjU4axsbm9pAfywX1wv4yMyZdRb9GTodzN2CrVunjWV4hC0K0ghDrj96TGgz21gnLaBARRJZ8mW2CxHTlNFfn67UNhTUfPRigXPQdK1GHICC7iVsIUjkMe2RoWhXWJSnUaMVOmj7YScF1PfclLvzkBCBVoREIA9Ob33K2DO/GEm5vfXcG8iMDWu7TtucavsEsm1mzLt1dEX1igiZX9MkRaVN5DXoMgHRkHlskKnDDnkvcJDF1RC3LvTYQMjSwjJFb306FgrYa5SYQA0OVJcyG5FWWxs7wLYa6OpmScwAdbMGuz/D7naKSJR1jOVanYO2W7anh3sH9cP7W4k5cjSov3WgThmnrFVI6rpGYngSgG+l4Yj8xYaaYV3DftHx7UM11PwWrzavXnlZ9TCA8X74oUf1mc/8qN799Hu1Br6O/sdxQc1RKRdQjtVWz0pSy3xM8NrzFmlgHfDc731YEKl+pGFnZ1cPXHxAO2fOyK9uB8Zzwc5ggV3NbRaiUMoZaJSbtsIcmVkVDMfzQQt0lG4kKBASGBnTEToT+oRqqUhWUS1wyGvCaUdqYaHMNcg8dbvfU8lXRV/d4lVVKjXh7PtUPsmqFVzpjWFV1aHhjVu8+RqInTVMS4A6ZDPlLePIq6alE75Mwwr0Ji4waWpMKyaK0yN4GYE6BoU+V+D59SrAvgyM60C9Advgtp6/pyEd4bDYsBQqB70lepm1nbxoFhQxSWpQqAw4jAj1KEbPotyjUe5gRQRVX3UHOUcYj2PAfYg+3K6AJ7VJzFslJuoejs+NWzfq79/cvHVTg5WSWeZvHUaO+uHZ2axTS91E2xxJGVyZeJOSEmlxuT8DcvINkKJsUngqwB/Peg9MBNMPCpm/iECwYzVWFqY92zmGaMEu3IZJlEdOKqBc8Bo0UuCfLarjkyMx+ZNGJlsj6BmlvZu3dMjOrcE4phzyicfarJPo198ObZtGXdPoDAvJZSb1FouJJ2NhsD70gQ/o8cce0zGGwN988+uMAXl7IWq7VpIZWQL0kAHaQQlZmE6XSEGtCXTPZRw2kB5Hy+AYPTh/7qy2OAFcW5thILMiaIvyuGkhNL3mEwGpTVkD41ONBL14bDuM9fb2ViXNdb0rvFV/xVw67g91vDhQt9aCu6FOUQL/Gjta/w6dnbUFsjbuHEktOthBxxxdO0CGdrjmh0di9dDVl1/WlVde1uERONHDq9eu6YUXnte1K1dlJ76DtvWmxXBnwYWEbgsFiFgKyvTCj3mSL+Iiz1GHnmBTnKebAJZnz5gPLLStFwLPbrdZhlRBXtR3HhCA6zVto9Qk2VLs4/jfun1L1imPU2se0Y2OOqZl6mPq3XIdMOoDEzilUAYK8aLxrn4q6fRluvX9ukzo96uvk34s4ZNEjTgnws8V96EOHZzNZizunWboT3UioddzJ6VE/kwJWQ7YthGdYMJL6Md8MdeCsQ10p8PRDnrw3CjIPCKhj61Eu8R8jZxqPKibKJOvOhB0RFjqeJBJ0tGRfuY4aj3zJdPeNC0WcxXms2mxbiRwBvhzm9WgDyJuO7NEwagTW+qajPS+QJ++gxpU78FvcFXPz4zt9O/4mYYRns2XwfGUW5zeOa1DnoeWj2UzYIcH8DiekLXrh9Bu+KQXpZTUIe+269TOOjXI30XmJ+dMlSLzO+U1oClacOrkjWmOJH+Rw58hEzhNR6TAjvXUG5VzI+MYkV/B6Rtxqm0PvZ4c8jbizPYZba1tqGBzA/me397VO598m87jHPVsbGezVoXxG5D7OptLDUnjIjiR29AD5y7q7M4ZbWB/rrz0kq5efQXTskBUjN4oq4RGHPkBPRloD5tsNns1yLBtG8pGCZo4cFNAX2CzBZPciqCfonodYlcPOHELhVLOqvKR6IcHd6GtKDO4SSG+oE/LNSKxfhxpjg0schs/l2GQgT5Uu0F2hDPIews3zSod9wsrmreOsjY7/TDu0+k3in8XunyjLqbyU4R5zKogppI7T9c5DXdKaiwCag2kCvOpZy0aGDv7DqJoJM/xu4A82wGvAcccgJwGj7PAFxHy+Nu2eH1c80HGEtIch2CBQowoDn3IDdZQYjfomaxGMse4mBg7HANGDZWGv6LgWdtIxFcxveqyw7G3ty9PfCuYw4hQ07SioWp/NJ8x4d2Hd8sDfRsyE+SVK6/oC1/8U/mVlz8/1eNA2SFwOx9he9I7HQESbvlahcRN71LNSd25R09mGyOyUspVSK5XgfYjk/AIJ8JObUSm1nQX8o951SnqHHMC1DNIFm7Y+wS21jblD8jaqNy4cVNzf/YhJ2Xg3Nkz8k7XvHmCf/KTn9Av/t2/q/e+591VDg2G75Of/KQuX76snLK6rq2GxPU3N9cxflkDBqTSiPxXYURogJeMUSgeS9ICIsIB4JARC7nbmi5oqsfe+EyTx3tkfEfwFBTL5VpeNIOWDppS7bXBMC+gw4oXCo04obNuxgnGZnWkjMvjfoCjPkDPLV519tT3CYfHykRkjLPb+0P8N2/cqDgOcGqucsJ47dpV7d2+XXepDzz4II7kltbWO/Cvy58f89h4F7LPyeUeJyGmtetaRYSsVzN02KFi4nfJxquCBA2vyqwcllPZjrPQoHcjOmOHtuLFYMrgmvRD18SmuvTqKhj+AYM71yF6Yl4tJ1HicfK8Mr9t28mXx6Igq4iMzgwTFehaxuFrWMiLl23SOumLVrV/90n8/39brYACIAz0O+WsAV3umaOB4NZ59Z5SYq70Gim3DvUxap8Ffp95KmQ9w9GzWG3zRuQ95+TE4SFz/hijXDzQ4IglJKcN4I+gF4Dep7vGoYfRTNgyzwvr6hynZYQu60FEqISqQ+B+RNqhR3UCP43O4T1gQpcQARKqhfgLyfN6gG+yZNsQEdrZ3dECe/7ss8/K/17r+vWbOmQNmLMGGIzdXyhakDZ9Dg2mJ1IoAZUbZGc+JhiRN7nortv0zJGIpEnOgxqc1IG5HxHYMst9VETIfzN0f4bdcDvbk4iodiCnVOt63HyK3VHPp1cMVc3PkfTwpYeAy1qnfde0unjunC6cPaubV6/rW889p5xCTU7yxy3c/5WXXlaBjscefVQ/8sN/Tn/jP/p5/f2/+wv6H/7Sf6yf/Zm/okcffVgqksfoCJkc42wtcAbNf8qZ/IXarql20PI0zW4AyapAY8sj58bZyESaYzPmrCERUcfAmSHJIK6gDcFdd8cacAanU5QFfKaUp3Ia+aT0BCiH3FoWQeEKas6fzYfpPQ0/SCojQhHx1kigfgRtAI+1G0eEEvqal+PkAy3rTo+u9dgLwwIbsnCctZVO1XStWm90ltA57DqlnCkGv3yVarsG5pPB+paOMUJWZieoKVe1A5RpWDAoEVEnnCdNg8FpyHfYEs850QGQkoLJ4bbuZhU6bvDJwhEL68gkDwpHjKDrZ3CRpQyeYyaIna+RU4V9FmDv8qy4/pB602Z987ln6wfK9/f2ZEEUNxzBzug7bqiTwWnohiIl6DJDI4ZEjogpQLsIiEDZR+oZyIZHWsADxU4C01TyZJ0MSRJkk08HPJ0f1LczN+BcyvjBm1PWDq+Atza2qI8RA6H5MC02BHYk7Jge4pjMMQjvefd79L4f+iEcsbYOjvG2basEbn9wNiI4FeiUc7DAjBjbhciSJy3caAKe9DPgNNVFpFaQzKXqtYwRVDmRN6IE5sv81/GgTY8yubxpG3WzThE0oK7zCBinrAm/1Hadevg2vaJv17Ecbty4Lv8GXkIOoeBUsZeV99atW0YhO9kpJ+Kl8mjlNo7CWFgPHWbKWwxw183qae4AXx7znBvazwS3crr2STvjbJpmMoiUttBvGTfoaIQUUR+QOY0dOTp9GU8EdWpmqfVWNWvW8uEJNyAj4zcNzp7qFfooJA0EmkJPsjmLo+fYAa/DLVc7rF3XqkN+dtZefOlF5YxcaWZZENQ0VExY0IOcMvJuRSfQJrouVRd4kjh1x6n4SdS03Asnhd9e5D79WIZGFhHyn+PfXTAPsA7SKbaMV91zZvBQ1Tfrk+fWMU5RBPnUGdDVhCw7DKOgcI5DYkNq52KhQXv9kfZ5Xa+ukb8gUzctHgFU1fPEP0Wxz4mufxDb/wapAmUFnMV9gDOCvgjFZXmM1e6QUFLDnF5b35D7tdNue+fBNE1hPDjj1q8e/RqZmwOhuMyrgeibvE2D0A+MPfPGjQIaR+aJ4w3z5DabJ/+HDP8moL9F7Z+RqBurZX07K5bNiNw8z0wTUSX0MMLEhoJw4nFgfs/ZhB7Jer5gYXJftk9TnRGnKct5GToG6MjQYAjS01wSkjaXhXnRIquGjdkGjtvAPB+0zina5vpmfX06cJLmzwCPhEx4zdpZzfebja9+8Sv63L//HeWS9NSjj2t3a0vm+/CzAAAQAElEQVRH2Nkmstzu61/5qh688IB+6Rf/nv7yX/pL+nOf+Yw+C7ztySf01BNP6hzOXkSAdpDXnwVzd4GejBj+lMk37czVDPQ4wgPyMtURIW6Lt0JuWtLM6UiiRMkhFeyk+6RV5FZAqEGZ5ZhSUr3IK+hNwtZdv34DfZnX9q5TkFKt4zAk6537H90GWJXVeifpKfcH9fRe4q30bX5O6jthIMM8GYhOt/NPgaNTwVt/IkpF+IlMkZvlXxjrKnPSlu8dGFU3eejFsU/IOJDwie8RcetKnbfgyimjyx1r99opQFdZVzP6HxH0qRNQSBXoT1wRZBiI+44IcSv1eIE1Rm6DInoXs7uzw65kQzOO4TzBhTSKH9QhCldE6g0SwlgBGCOmVESAdgIv1kc4JxGkU1LQjw2YQurZfXQo+P7egdbY/bo/T+KgPwvt/PnzFfuMxbvD6B3j2Hny2egJBAnFLoROB2GIq0gpJ61vrCO0mSKS2twqlDAsc5yjTgk6Mm1VLzsPSdgPUjTmWcsRuj9zEhEYj1FegE3fxuY6k7pX2zS6efMGx9aHtBBpnBgbkkg1beM08wIBSg+m4zYEB/6wLP0nKKqv+Sj35HejgAgPespZTU7KOB0LDMcNTqAGFp2NzQ0FbV23BEOxAnD1GHkrmWU71aGQfAER4ad85ZTUIsuQMKSDckrIqVOHMrn/RNogxkC0gzy5LzteiXRE0ubWJvIYK+9Vx3j0GLErvJZ8/lvf0sDOch9jeYvFAfujNU68OmTRto16+MnwN1B/tr5Wy1z3EKd+hiPTNZ3cj+XlejZ0/pkWG76CkezBnVNWS70zu7u1fVFRj3wsq55FYzZryZ9VPB18zcBr+iNC4tbyKhB3hE6toesZmiJOFZ6KO9evt33qF+HUEsGrAiixwKhi+iNC1utISVubmyw+axzKFV3gNMDpmxjljDwT9VLK6pmPrlsg0kYiIhQp5DFNEVXvPMawSw3KQoqICTSFWl22lkHiLjBmueZrAgWKiNcGhRHo9LXAgAX5EWj1su3p8m8nbj49PjVEv7hlJ8e8V3xFyGNEZoMsO4+hHeHMvPbCOEdP2rZTx9g36PtstoZdWxfk6ZA5eIsTXH+WaLazqUWWMuG5y9Nprr809NDlS7r08GW9673v0dvf+bQuP/Kwzpw/R97D6tDbHvmWnETn4AxIimWYKk3WadMcEZrRd9t22uD0fX1jU57PhUXBdmtEB9umlfWlg9YWWs2D55wCtCe3E/eAKy0hIlHT5Qn+jmT+N+ira2fMVb+a7ORT769+7Wv63d/9XT3//Av60pe/osPDo3qa7fnhuXCMo2uarG89NgWkggUgEH9RtYlkev722Dt3a9s4stlOyf1LA3osBioUDjSDr5QzdAzYnDKFjJ/tt51hO9gNts6n1wMnEcbjdMF5LQjRX0b60he+qF//tV+VT+Nv37glp/0fBD78gQ/oZ//yT+unfvwn9Zd/8qf093/hF/Wpj31STz7yWHXejtjkt0r61Mc/oacee7zOvQF9/ee//mv6rd/8t/omp41Ob7D+zGatzKsq2QV+B+xMS1jgeATEGnKEzA516+Zt+CiKlBQR1BFhVvJaw1wOoGFcM3zDggvluJZXRJLH3PLc3NxijRGymaDKlfKUsiLAjSx9T02j5qF+wpeU7UTB4ae6FJLlVfQG1/e4GDKwc1MnNU7UIcEb3KXSn5BpTsnMUH/JDYF5g+Fax/EVUOm+96rPVb0aUjPAPTL/nHbcMDIPvaHy5mWOXzJHh2uI72L9nOJzeT2yzFuvZytAv9u2xU43rNuZcU7uBYCF+jQlBonhXD0kOW+CIB7BE9Dyirg7jcM2VOapSydZbddqHWPkE7W0rIwIax0zN3XvHGNEggRhmKLEJJqpXi4g4g9XjyzONUmhhZNRYi/AEaGUskaEN/Un2kdNDxgLn/YdsJAfITQrsSeWe3dbgTACwYCDViKmmi8p+Y9BiYhKcgQh+cbZ0Lcn0IgxcNrxlEIRQQ1uB4A9aRuwHto9kK6XMSo2PkH9HgfBRq7HwNCKgWqUwNFW/AXHZJAXkd0zu3XH2LWdbt68VXnzLl5WEPgq8C76o6kiHCngkUyT8RVmpT8b5v9h53Fxv5Wpkxkc7l4DzkwEnBtHzQnVvzo2UXPqg6hlbnCRQbSx8YiU6lh7PKyUVK1p17HSWvaWQW6bispOqWkJxbQw5qSrOG09ym7yBmR39sxZ/YW/8OP6hV/4O3rqqae0QG6Jfg7ZndhI+vWvHfMZ8nEbSKm6mPNEi3FYzhCinrYes2Aw7LxZP5xfMFgLxmEai6KIAFWRQuraVqbZ7QrtyNLpy7wm6BFtnO86xnm6HpjqQuW6LXSCxlVPQcg4IpJch855/bSrGY6qZSquOqFxJlwWgj6Q9iwcY9XDETGSQb16Q8vUR8h4Pe7iKm7skMJVnOR9buO6H1A1Xh8C2ny/LoDi9F3Q5ZSCLPp0YCD17d4RIc9l8x5xGhlxbnFFpLqYSmQgj4YN1DqnMf1iUNO0sqMsLo+7jW3OifymzpPDw4M6Tu98z7v11/7mX9ff/Hu/oF/6n/6n+jt//xfln6M5j0P9Ez/xE3rf+35I//F/8kv6X/4X/7n+Z/+L/7n+R//Zf6q3vePtKtC0YNw4zBGEStAQSiLBOHIjDztjhXwBAa0jeXM2K4X5bp0uoh5gXRuZ44bcZDXoq2Iqq7roOs54Awj6CAW1A94KMCqlzFxiEUE2puf555/HUXteNznxtlyOOBko9O1TtoIMexwwO1+Wlx0J0+qNxQyHc46u1jzqq9AN9XkqGPdSM6SIkPWgFlHH1DT0HQrYLDg4o8yn8btv248ROz9HLv7vD7/8y/9U/+i//q/1G7/xzxmnodrNne1t+TO/Gdyf+NjH9HM/8zN6n53oJ5/SJz76Uf31v/Yf6W/99b+hz37y03rPO96lJx5+lNO1HTaNg7bYiLXIwHDh7Dkc5jUV+vMbn+tXr2p7a1u2IbZXAzZr9NhUG7OQR8C0d50XYmwIczenpFm3Bo95xbEiEnUDkCICSAr6rHCqjFLKQhKwlE1Qbrl7nMRluQXFXTer8jJtthvOF/lUod9C1AnDlDNSwWPgk00kTGYBXud+g+JXt3zzDexIGoxjRaHjbwrcDbxEBDx6BJxBS/Iqf4SkKCDfccDyK8ytKgOyazmPiJAM5HHLY1uB8bfue8wNHvcK5I/MaQRf21nf2q7T2tqabEtmhDMctA7wmOSUlFNSog9DRNDdBEQEkdz0DI1EpjRP38GD6rXaKiTrDe80oJxmwh02GAsTss7RfSSjlKan3uJFK+5Vo8PD47rQQjqyKLIgMk7NCcD0qu4qtAJvbGxojVOyY7xdGsqMmdbqtDFAiXYn4EKFIgCQRATP03dQljTgQKScKSjyYNkAWZgBrggbFYqWt8v9sxE+PbBxCfLXMQCuf8ArLu9WF7xSLkzyUOCw5bqAzBhkZpXmi2MW+YV8Kuj/H3iI4/kcr3YDPJ6I1VCxmzVvZEn0P8mdGtzyRTigSLO1Wf3WW2aM3J/rriCCSoDr2Rm1jEL8hXgClCWg4kZ5uKuiebyDGm7nNh10h+COCqbNPIh2qwnhcSjIvWFBMR0uo/rJ3ZFv5T5gMbSDlTHU6+zwz+Cwma7rV6+pbRvZefeiYNl7Z2nafGrWM87HLCCmJ0VCLKXKb07+IacAptF4XW5Dbwet7Tr1yGfEWXXbOacqEdM4evxMXEOfHl+3d/ouus2woRa89mNkIs+hI1KwoVmvk/+u2uCwnPx5vH/9r/6V/uRP/6R+M3WL1zItcvFC6H6t867XM+/srJnGHp2sPMFHlfkSseeL5WQdz22WNxAMjbTsy3XDCf3gLxvTSLmOmfmL74ykEzwjzoFxWQYRjk2ILRuPiTdznocGn+b6Fd/LL79U55zlvsmppmEdY/vQww9rm8XferO3t68Evg9/9CP6eRy2H/uLP6EPfOJjevSpJ2XdztiIdU5cbu/dlg30ztkz8unaU08/rR02YB6LngU+kH9OeSJq9QQv2auUIiWtczJuY1+YPxncESfFKsR7dKAHnx0E023+VnCn5uvHIkBkkFtKxuU57dDz6ZANkv/l1O/93u/VkzbL7mCfNxvYNI+ZbdwNHLlD5qA3yNZ1t/ecNu1N18h5q8XYbSaKpv7MRwnTMOWunm7vudfDo8M5jl9EkuWwT/8H0OUN27ve9S4csffpve99r/7O3/7b+k9+6Zf0P/nP/sf6h//wH+rnf/6v6e1ve7s++pGP6hf+zi/ofe95r3rm+nPfeFb+l4cbOJQJMmy3/BZjDg8HjLH7s1PmsfbJiO1/Thmnq2MOF+0xvv7ykm2z6bAMLCeHtT7zvgc8D/1qfI5jmXOS+xkYL8/HiFBEaLpWISnynDIsh4TM5U2ZSpycQi1zCYpsZ6zPpgGWFOS6egSx6VbNlGeda4grFDEBide8PWYVaMsks7G/L9Q6MDf14Odrovw+FJivpJRS1RlvXn0i7XnSsMYYMutiTrnW6RmXqgOsrR5Dy9Np59vu2tZ6/Kwbti+WoNeqbtZpnblgv8Nz3zqfU6r8FdZ4FKbKKpCLZed232/JcMLWQ8fIYCcldhBd20H0mjzBK6UoQQ1PPUzoqeSroyEFf55ABi+kA5PV7awIAmfKuQo/W8jExWVDYEiKOqEuXnyAHdYW9VptbG1pjZM/cc15hTUyKA1tc0qUJ2jPAi100zORSBIx+Qo/ALLlieeBjwh5AAcWTg9cRCgiqCWrskioZwG1o7A6GhXF69AQKdR0rc6cP6vICZyWH3nQ08LLrOnkq76WQWkO/OqF0IN8g1dgipBfBRYbAozXSiYBLxFJEXEHQGQ6D3iF49DKmWo9TXUU8mUcI0qVclbElCcROk7gqNOTghUFPOQ8GeCBdqu2Rar8OCS6bGYEkyEZUVYrd4JXRXCuZXmFgsoRIZd5Ih0fH2HURs3hL1LmdeCOzp09L+uV+xo5BZm1rfxK+A9+//P6ype/rMJiNmtacIXMZ4aXkbyRRXtgvCOi1hkYF0FHj051nQ3vSBL6MKY9MNFeql6LKyEvKhArBBOQMOE1MO01As4annqsykxbDw2CuqnPQRFxAiu+/uiP/lj/4l/+S33xS1/mtdPnZFrtJGztbGvGziznJF92MEfkPuBo2niYP9eFuqp/5sFOwQCPEaGcsuoVfvLglsHJ7zK477eK0vqX0CkTHyYMmt80Djp0+3vB8vaidf3GTb304kv6xrPf0Fe/9lV99asTfP3rz+ill1/m9ZSdjjVduvSgHn/icfkUd50NjhfeBB0/+ZM/qX/wD/6B/t4v/qL84889OnnAhisidObMGd4qdPJn0o7HXke8Tq/jwmmtjbxxHLABGdENlx3M0WvaDTDq8TKP7sPhpFAwQ5nTjqFwjioiNKLHR2w8BnS/loVbFPJLPXVeMNaJcbbu10bLR627jL9RwcgoQgAAEABJREFUYBmu6ljf7Kx6TlqWe7wavHLlFd28caPOwwVysHwHbKDLDo4O5c9UXrt+Xf68nm0Eild/hNZfuOhwitoOWZkgYOqrwCIJdwo/E0dOrCBU5wu8D8xby9b6btw7OzvYiEHfqL+dti+ftv/wD39Wn/jEJ/T2p95WXz298MILuvzgJZ0/d16F+dK1DWvCum7jWC54O6GB/pGbGB+Xj8QLc2pgrnr8Rvp0mU8J3XbS0VLn5SEbaL8W91yMCOVIytictmlkpyASjpnM0RJg0+jadlZHeMQ20UwMLndUkK8pc3LGwhk0JAgFz+kOZxmUTuVOZbBS7Z9tgzf2DXbSPERM7V2uU62CeFSKTucuadb9LneM3CiaYnfqrtIUvTrThbWAx6l4kJy6rzGnviOIeG08HmN/VrIC439swB+YPkd2KH9hcURPhEy0vDymHba349Sya7uqj16jDE3TMtZZxisEGxFKmXFnoHug6jh5EaGIO0AC+SAEbn0fr7RAsU1UYUJFhBJKakY8nBPjEmQqIrS6IhHnZoMwZS2JdmAIhZpI6lDGxe197V27zuQ7Uttk5YbJ0LZqulYWzGxGGNL8aC6v/m0vzWjn3ym7gMPWNBt65cotzZmE/pHaAScnp6QWemYpq82J3qSJpKjxEDgYGP8P0lzr0F9uqJMqRLhGqIWOTHsbUg9Wzpm8Rq0HEWhxvBrAOObs5kJJa+zUD3BGXtm7qeeuvFgNm42h22b6aHOLw7tecSxwHvxzJuNxryZB5ygdk7e+s6VLD12WldxfK0+UWZYpJ3mWe/IlODGZFWAuwrkjxn10M4lyuZFDwDyMKFyhXkRtDbXUiglAgXHs5cXKvzdmek3AgIFbmLeUZaeD2ipyX1ND583amaSs/YMjFpbBolKDfLutTZX1TmOTSLfVObvB4hrg8snaiE55p5ii0cXzD7Er/rDO7k6Gd4P2w96Bbl+5ppuvXFV/cKxZatQhww76vWPe4KS3nkwht0Mc1payHNlkq+oK6R1eaSR47tAn66tPT2yAVa+QF4FdFgaqwFeBdpAhpwY9VEgRIbfruq7GI0IhrnIH0pQjy2rESGf4gzWBEKC260KzgFf8mmVnV5cvXdaHPvQRPf74E1qbrYMsaYHTXhds5lyAM+dM2azqlGmueKlJkUo4okpbC63Wu0wYMRWM8CAquutCHM5IkvJKsAJx3ZPlIpFHyWveIwu4dWJgznn8TWfQ1wR3N4sgF/Bi7HkQMaVXtTw2bm9o4Ndy79quzg/XP2DRvH7jul7G8fLp2DMs3l/5ylf1xS9+UV/+ypf13HPP6Soydb2cknZwfP0/Ic+dOyuHZ3G4dpG3/7WbP2awic6cO3tG7mdgrvXAZz79Kf2Vv/yX9DFO0/yzOof0OcfQD4xDQnYLdOsQO9XjwJiPAg9N09Xxzoypx6YEY8H87Je/xydk00BPoA9uI4TqMShLxRixU0dHB/Ir+v39PeUmK8P/wrLFGfRC442S7a+htqOPiMAEAPQbQFEgygA7watulyVyJzhGv0YWq65tNUIHrCnAIROvIK9wwrirGacIYxmqLZjzhsBOy9VrV/TMs8/oj/7kj/SNbz6rw8WRDstC//iX/3v9b/6r/63+D//tf6M//cKfqoDffHdNqxS5Ln6FjhAFaanBoRpJz7CTc8uT+tZbwZdpW2Br3N+t27d0/sIFfeKTn9CnP/1p+fTs1s1b2r+1p8JCKXD4teWXv/Ql6JzLMlzwxqKo6AB5CryXHnxQfl068BrXep0Qx4B8xTUyPnNOxN3f7dt7nNT3SoyfqOPQdD762KN1jHt0ZGBM5sjCeMxbw3gpSTFr1azPiITaltep45pSrGtYFK3hBOSUSScFsohIyGOmGY7BGs7tDBk4tN6L8WBgJYUigiQjS7jJyWvHfHB/1tkAh+Uprko/tDldSNfbkZBySnJ9LS9n13rIrYbIyf0VDKVhpP8CWE8r0MC8Bu3vB25O0V13RCgErwboDMMqLpcZkkTcEJSnyEqEWupgUpAGGKwEPsiVr+AREfK4NG2riJDHcIFO+8CnApudBfqT4D3nrJyyLFvLrkUf70CjtrkDmbpJMfULLe7XOAw5UQJYNw0FgrhVQ3RMXAEIehwgNhksQ7Nk8Iq8gtoOBA5d3+D2VdY0fN3Qle8B4zkNyYtih4AyDEIldIUCBgqGyAbVlRV3sBQSheRpIHnnpi63fLLWjqF+j0UeQY8YsIhQpFBuG0WEBiam+7YEjK9NWXMMZyeEKFXDcnTYY7Bv6wCH7vaBJ96x1rtWHRMqUycBAkFE0EqiB0WEMoNk3taYPFbsOQNf4MmK6zrIVL7sAI7QYT49YCMFo+sBR3juN27coFpSjwFIKePBH+O09EprTTVo/tDyyMDWHVkk+k7axCA21D3cP9QRR/4DfVegn8hJDz/xmP7cj/0I82lUgtZCD76JOgBH1HyXRQps06hEmHKu8SBerCm6c0GufCKTUpKAiKAwFDxP7lKIliqbBvk56UXDqNagWUqoQCBNqtWWIUVSgpcgOkD/Jq+Yzp49p5Sz5ozpIXCAIZ1jnF966WVeBX5BvnZ3d8ElFogd5dTo2tVb+txv/76usPi+/OIL+s1/+a/0u7/5WzrAwbOe2Plugv6Rs4AWfewYZ4+Lx63nVCKgT6YLNkx7Bu+sW5MXRYTJa7ADeec1lp6+XWmU9brDsCZkBgvwViYAAbd82THJ8BMRimR+kSEFsQQC8AmyRtGYOlkR1LHgirOoSWhZum7DfNrkRHiXV8HHGJgDXs8UOuuRn52EOmlp4nhBd2Zdy6K0wOGd647+jbJeWTdt8EyfcStC7tbxGoLH8UqgIOIEaq5WxQ4Nzl2Fjt8PLAP3l+irZwHsWRBdz/QMjI0NabHCkRn0EOGnNEPOHY7vyMLgxeaY+eNXXjdv3sQhe0lftzP25a/oC1/8gr7whS/oGU7IXnj+hfrt70OcpoTs13kNaUfsQRbjh3mF+dBDD+uhy5d16dIl+d8FuWwHp20b+dYQfZy1nQcBA89mAn20LAoOieV7A2dwjnNmOQ7w4rgXZ0GjG2XT71MaxsaimyS4fDI2wbjBJjdyz6Exp7oEegyzEmqHPrlPNz4FHm/3Z5nNveiCoWGcLdNqj5gvQm5kq0BLUaiWoYdNA15JYR1TgDUkQr3qcn4id4KgTgXk6DFy3yY/qNGzMTvChtqB6HFU58cLRXKJ5NMJj8lLvEq+eesmtvZAA1z20PXCKy/pS1/7ij73e7+rl195RXaI3SrRB2hlPalyxJ6MdGacC3jznBvQEfNVqIiUeEoRwcZvn3k6V8crqJa58sADD+jpd7yD+XuEnbiKM9QzliPzuq9xL9ILnK+BMbI03J/7t33tyfcYeazNV88Yq14FuRXmUEGuWWvoVUCzfwbIp4cQopSzZpzEWk61PeNk/XC6Y+OdOzajjLlyYozgomTRHXQWIRqcwEW1CSN8jujKSBgKDf0ohcckJGTi2IiOFEA0jAhZVgM2LSnJ+pDpw3ZsjuzEFUFbwkJ7A9G7bvOSGL+gP1EX6mr5KlTQtSWAokItZS5ZgVw8AVlUQY/JOx3Xqy9IAaPxAtR1utbCEAX8huCGMKesjGydZz4depw75mnbNpMzxWbbzlZKSSOy69HJY+yk7cX+/j6n5ofoyHHtb8Y4dEtwe8vL7VKmv0Rf4MgpKacJEmFCJicgXwUeJ3DqflBOMonR/iR5bwTGqVFzHd4PauF3+eF+0jGnRQeHh4yAFBFqMSoWjoUhrvspC9mveaMnlIWKFRPB+fMBvX/fiFzfIfpgMfYgHWNIZxh553sQXLa3t+8kx94b9RjcCU+mDRyvgROeQ8q9GAwIDX+wDqjrQLrkRxAIdpg8NhzOsjOVc1bKSYX8jLKkSFQPVSPgSrQxTdWwM7EGlMg/q/HcN5+rijMwkUby19g1WT4G4zdtBZwd9Jlnt+8xjv681q0bvHqgLHv+KuRfLD+PcfIHnS+yIOW2lXdhSiZ6Ap5QsryXCfMLu7KM/KFS8xIRipiAiG94GZWQeRVKWeI4FVBdOSe1bUeYVUBqnlNkeQGMCJ2+QnGSHOHDdHzyU5/WZz77Gb3j6af1SXbGn/rUp+SdbgcvxuFFtr5malpdvHhRH/zQh6rh/dzvfE6/8sv/TP/+3/17dKyrr7W+9tWvKbFYrqEPNpAJ2m2w7Aja0TKdEcgNJ6EwHqbXoWkxZU2T1TGR3c6OpKDXRqBtOgkh9Bh4mJR5jmC8kTPoyCrQxIIFkohQbyPvOOWJdESIGxx37hEaBgyxxWp8OWfqUE8AlZ0/UAeRVufLn8/z65wbvF7q0R3TXnWFikFbyFNBps53aEelx2jlFEo5V4icJHB3XVudoaBMyws0y9j3IoiK1IY+FKo3fWfkvbIPDWNm2o9ZwWxgPW77zE2fkj337HP1g+3Pv/A8i/zLunbtGgb4CL1rmdfr6Nq2ds/syv+C7sLFC/KCbWfsAicuF85f0Llz53QWZ3d394y2OMX1GJv3gJCIYLokrdKW94hu3AVkrtJu0zO+x9i5aW72Mt3iipDMB1FjdlDLPA49uuPxsn0Q46Q6YKLeEhgAmp+kXew6xk33Mm7VqxAPNcyPjN1xf4lCz6WEvnuMw+PtOGBe26ab0K06qHje+OE5kxkj02EepJD7OGbT4JNuOz3Gn1PSNHdmytDUYYMffOBBPfbIo1rDjnmz3WCz/F9CZkpai6xjNtIFx932r0gTfUTMq8H99MjZC7R/c9D9WH/cj2UyIsOUE3O/lWkzON8np9YfUEFTU+ez5xYDoZySOuTm+THQd2GcUyTZnnu++HNvu5yudtDsvrxZ85g5LngXV0Ielr0hwOc6dgyCsitXruhlNplH6IadJTMVQQkMNe1Ei5xegvFaH0x3SrnyUeCL6m4KRinRh+fC1CRgo9S8nNIU5owMOnjLCDFOHNOIqO3Nr/XDfRhqJg+XhkK+TYeWl+uQu0y9ceC2bvOm4IQryeRFCln+FZb8mN8KkagT8DsyXQDLhfEaAa+TPvzwWHt93+PVvMHj7rGwLoz4C8YTERVPTqnqg+15EE/kG4J+TLu+Z1d8zzB/NxAjoyQLNecEvqK2aRFUVoSFzzTipuDkNjunwQVOOzRM1UvdeYCCE6kjdiKDiyq4PGPs3eecI+iWCemCjCIv2OEYPCk6FmIb9ZHZ0LPgdZE138Pr5rTOOArI7bAZnDaOiFBSKAJgkBsma4/zZEOSSEcETs0gxz3onmw+PTAtTvvVhKFn4fSrtWMWoyOcSnHNcNQGFuTd3R1FiqqYQzVQI/GiWdvK+t3Tn3mJkDpkucsru52NTe1ub8t8n3vgQn2FWHi1sra5If/0SOQkUb8i0OkrFBHIb0EfI+PS1CoZWTmCaMhf1Q/GcVBKmTxPSyl09xURtbxtmwmXVMcpg88nQiTvvk8QFI1MKH+zzCcdrmte3vve9+lDH0bC8nAAABAASURBVPogjvWFusC+g13yxz76UX3owx/WE08+wW50rkcffYy2kn/q40UW8K997WvyJDxGrjau6+1Ma6lFVo0CufqV8Ry5pjbLRjOgyOMz4ixPIbSwmHrMc8oY+Lby27WdPHYjQsmMO8FkUCW5XoSqPAgQXaFsqO3E5cWABLFaSvjq2/17vF3P+BpkFmA03pSSIoKiUnkO0tYfLwiH3jXyCs401Xqgdlvrm0MvPK7vhXDDpwBhXKr4eFacKTfKjNmo5QVzbk/hMuO7GyTGIeVUkY7jWB1QG9cbbED86vJbz39LBn+u7CqL3k1OSU1PN+vkMZvhAOzu7EyO19mzVTfshNmBv4ATfwEnzYvtWTtlLLj+LJNfbZn/tmsr7x5r24IFc9+yHBjzHr3wfO2Zn04PpOsJOYuC65sGQ5XLUli7nPRuMv9yzvATdf67Lgl5/NKST6fdtjCJvVkz3oE+7eSJPN+uUwHlCyKrkwmXuR3DQq5vKjgwEHXfnjMRobZt5VMcn2p53MPjnZICOpzusHtN08DCaLQVjOYEwFcziyk4ya2RBr13X6ajtx0Cb0d/Hjs7zRGBw7yhM4zJjuXC6aSd5Scef1wf+/jH5HhDm5XD1rHototRDbCJU9SmXF/rW07usJLiziAo5SzL1XlH6HzDOLoo0aZgOwqJBO6maRUR8vx3/Q683gwdcKritPHaLhTGdNZ2iB6MtPV4eCzMdaYvfzwi6Nfxpm1wfAYtcEx7xoxs7lJtWwP/I6k9v0alcQtOj0FGxn6l+c1vfbO2PeYtiG2H9c+0mhbTYB1w3z261oN7RCbWb4FLPFy3gL+Q73gwdxasY0FZAhhI7E+SeU8pKzNG7t9zP6QqMwI10DPCc0TUuhkeVyAupCCjk6+acMQYCGtwkknGqfvebNKVXmRqek/DqVZT1HWX9SybBXPRG41XwzF2D8CmzxkDj8OctdP1Pbbma1zqQETIep7QBcOKx2wbB89d12kGeHwUoZH+LcOJoOVzlecQ2S9zv/MAfHT5neP5HmJIxm0FtKAsJC8cOWUVlMeD6XJErDvgnDtgo+VU+LEEtyucnCBt3cKYz5nAQhiycAMD0GYFPQ9MgpbJZoesSQ0Lw1CP58Xg5pSqofeg7uORH7HDO761r37ey8ZtzKHEcfbGzraarlVE1EU/Qbu4GibGOq/5RibZwNFzYUKpGjlTGvIuyEYt0Q/VuYsacGQlJYiLyMookOXh3z6z0nnippRlp9ZGqYf+TD/mw0fuAycw836h1DZq2w58SbPcyp/H6khvcFrQbKxpf5hrnLUacqjbWK+OhmUmJog/U2M51ZO0Jsnxkdc7KSU19BWBEi/HpiDTCvA2wOeC1xyJ8pBEsHqopiXCUEQQiRpObUelbJ6nvIiY+Kc/cuTLk6YQefDSg1XW/ldQdmYnuYjTk0P4bZloM1kO73rnO/VOTuD8KiwhrznG0AbJ/W1ubFC3kXdWI7tmO+IbqVWmgxRJAY8LlGpMoQItRxiBngWaBGpRKt05NzJtrm+5qkiZdq63wFjmnGWdDmrVOl2HUWYFp57rGhK4Q1zkuZ3pdNrjbDpTog/XAXLK1fjPMUYiTRMtMF4pJVQcvaG/DNiZ2Nrckk+KTOMco7XPK3EvTjMWJgmeGDOfEHRtqwbIKSvxByKKQwO6P0JggZhI1Cdex51OE33LIC7wmE5ikuuSb14jSMhXKKVQAAWc4srQ2LIweJ57PEyH25h/67NPYa5zImhH058bu87JmNN21P1tQvPjxdQyatuGsV7T1vZW3XRsbmzqzJkz1Unzydm58+d1jlfnZ3bPyA6Zv3lV+0tJvgr0j9BlXJ6jPfprsB47z+UTSDkluW1OCWkURAWg82OFKi0pYgmql+eq+d1hg9UiZ9c1Pjt/I/OnZ+6O0NC1XcXpRi4P8Qcuy2XA6SnUpQJ3kctPg9usIIhMEGAQdaWIJDuxBjukCvJ42IGyvE3HhE9coZSyMrrtxu5bXEH9FYi4IhEkRYQkg06uEZtrcoeejQO2wD/V0cNDz/zpujV58+QNgp3YRHv3v4H92cBxu8jJ5oBO9+h4Rq7dIOXjHuAkmlepD5w5p6cef0JncLAD5SxsXl3XtjunxPhAE6HntZ1Dv171iYr5u3btOvNvUEb/1tfX1CLziFBEKDNvZ2sdceQL8Qc4Vv4ZqIJueAw9H5o2gz8z7iN2e66eOe7PB/r35PwlCp+O3WaNODg8QHSlOuXm2afctt/+0o/tQYK+Br2NCPoL+VT+6tUr8g8I+zOTZGsbfbZuuL1pSCG5nTeDnsfOl4L5P8ATNDMvEZewLko5K1IDjT0h8UjylUASRHJOGqmcU9ZAOCBDgatBBp6PKaUqo7brTvioc4654TLPgRQBjpHyUQF+57dNWxWuoM9CbgUYaXMXsOG1PEeX0Xeh7mkYkb15ey2wE1YB2S+WsJqrbmtAGooI+c90RoQcZvhtkU3XtprBm6EjNJjvhrKckiJoaVjGTb/7QMTMP1jU9+aKJVr3U6NEah601PSfoUfytyAjQhacjZSFmUlbAx1Y4AmCV2BGwgytgDKnq0SJO6xGjogH0b+ts8AQhIIchjRUjVhqMoo3MKAs+JxAzFjQ5izOFFOTOgyujZxxHPEqdMRo9JywFRsglO0Ig5vXZ1pnghUI7VHQBsUwnXRUJ3jL4iTqGqdDK6jkGsFkQ+lR3BaHqkVh1lAgO3j+l1Kzdg3FmikbX0ryaxobH++KTdwIThuIHr4sn2Hs6851YFIUKkRu6B9gQmE95B/hdNuNrS0d8XrYztoCMg6J57VWPbyYNu9sV7KEOlXHFGYKkyylYIyyIgKUPbJDluS7bCS0gR8wABHhUajgKM3knPAzyIb2SRYyZjJU+eyRnxNuExFKgLgKYFocvh0nbHN7W0ecjEYK2kuWg3WI+S4vRDdw0DNys2F3hZ7x2mP3vL6+KY/HRU5XvLO1c+MJmVlk1pSUoS9SUrSNSoNBS6ZP8GnDRF/wKMYrSoCnU865go2AjZahx1m2HDwu1rkeuTbgstF2X+bbNAU85ZQ0xS3HopySIkLWN4uowVk2TqrKofMXGKqKg0wb8IqAypZNCrdPRllx2FkVeSuH006Djc+AU59Tkusb5zELZI/sXWa6HVZ85q9t5L7dNmXa0C4ipj5qv0XmJSIUEeKh1ZVqMmpWRFSaFuir6fHCduvWLV27fk3XgWs4ZteuXqs/Q+Ix9CJh2oL+vMB5sdvgNHiXxdqOmE9iLl54oDpnZzmtsTO2xuap2hDaRAQ6OlS99pwwrhNARwvjaDojQuIeSY8o0EiZocCbuILCRJ2Usib+CcGfQjKEH8t6VKM2Cd9F8IttyUld2zFkhfToErnvZByA9XEG3eESHgXJRoQiQjljn9A5k1LpAae4XIeA2xkGKQgqSApJEaEEbQFIIeukT9JzSooIFvt+2qQt+faY27lwaDmYRhkR9VNO0GLIhI1yIgSsP0Gl0J3LtIr5cevWbb344kvYi05ncLRsW9c5vZ3G/lBbnPr75PcWOuDPdN2mvp2RQzYXPZuMRklbyO1Ms6aLGzvAlh594JLe95736qFLlzUyp/2lsAcffECXHnwQe96Cc0tnz57RLk679eMcp6ePPPywLl++pC02aeesJ9Bgp95O/nnswLkLF2T+DHUsukbVaWQem69jXlWmHMrM4cx8DJXqrM2xP8Zz8eJ5XX7oUt0QjLa9FgDg154F2T64/Hbpxz/+cX3oQx9SxxrjsRzQNeN/5NFH9MEPfADbvY7ztqG3ve1tbDLOynZE9FXp6lrNZp2cnsYHR432xj/QR2EMKBTdwksjMb6ON157iIsrwpRTk9D6LUXVR4+16XA6IpRSqtDjYEcEdPR1M+x0Ip2RQ1DHPIgrJVqT73BgDRpYT3ps3gCYB7cbbFuQjft1fwbBG83vuiOi9r2iYRUGfUyQ1GCPmqbVCnLOuhsaypbAGtgCtTzBVyStrkLkfiBoqIKEPjijFpQi65pnoRooqwXfxqP2uUJ8v/YVP30uyyJer/Ky0vc5SDbiAwriAVqwIE0DChXQGhYyIak3vk/VK1XIME5oR6Wg2Ba6lcaIGpQ5UIQRAbk/LxJr7LI8ETMTdETBuq5laIq8A/LEbZXkUzbTOmJIe+rYWfOp1cAJ1EoxrbBC0G3XEYT8x8PdsqsZK07zahpqGxTaSuVFfY0J7ZM+72ScN9DHEUZjc2uDibPPzmmuEZqPjg5V4M143V9EaIOd4wiupm3VcYp2BuN1GWNmJ9C/wWYj4t799Xi/Dj0uCy1Kr0CZjQdpcVeVglZC+iFDLhvoK0J1MhR4Hy3PyolrsIRQd6ROzokJhNNAXOTpjS7XAXHOWZbFq6rTZ80zOUTOnjurjNHo4bOnDxsEyKiL4hryTvBiQ7G3fxtZHWuX0w3rlE/Y1nlNZlmcIa/SRt9VzuBNnAh0TG7/COkCw5ParBnyTDmBvvAK6QhGizxGgt7RMqC9ZWGoZEKj+yHgNfyxbvD6zqcYbdcxNuvyRRMC1zAQ5Q75j8hd953yVbblu5JRk3Olxz/5IOixLtiB88njiy++iON6AOwh074aXS/GHmf3FBXh9OxZ+I7YpFieIKwlHmvjzMyRDl2KCOSLTqGbEW5n2gwjYiwy3oTcC62Haqjd5yDjPTjY1+qzInasb9y8WeWyd/s2+nyIXOfVccjwY4die2e7OmEXeW1pOH/uPAv+Ge1s7yDDDfmkyPPG9dE6eT4P6IJhnIQLFW9wmwXDa1V7vbL7tImgAfeqKIIEtxT1j4dOX5aVeZghT58uOTTpro2y1aoRUcO7HsusuBfhXZVWCWoxJhEh27R9Tn7WcAw9ztbXRL51JqWo9sS6s8CZtj4kyhoWxogEsqIIcK1AU5xAIq+CQqvLvNm595cDPv8Hn9fh0YFymxU56UFs0d7tW/JHEl588Xndun1T/viBT8SOsHGeK3biBnSySUnbaxt6AAf9IXTggZ2zOosO2OnyqZRtwEOPPKzP/vAP69Of+YwS9deYr+c5pfuxH/1R/fzP/7x+6qf+on7kR/68PvWpTxL/KX3kIx9Rx1z0aeuTTzyhH6btZ3/4MzhKm+jhsTIOWdNkNdCbEnLB9kZIm5wA9qxLhfQ0RwrsFn34Ix/Sj/7Yj+oDH/xA/TLK7pkzOoNT6I8OUEGbbI7f90Pvk+l69NFH9c6n31n7t43OKVWa3/72t+vHf+LH6+vgj3/iE3r/+9+vLTak1mf3nXhk5kbKGbvaKOUMaoji6ftOTKKqfI3YRcfdzvQWK9dKsVwBqHk41mEg7dvtetZh64s3TD36YHlEJBdXDEZl7lNOsu2MCFmPbItD/JGOmEKXr8COU8oZHjLtshL8RwqdhpTBic3x3DgNbdPKOtW1LXaoU9uRBjog5ZU8QjrpnxjJAHTvdd/Meyst07RHPDKAWisw/3qL10kbcL5eU8vX5aeruW2l4VRka5GKAAAQAElEQVTBKu0yZ38/IfkVwYJJasNvozGwyzUhlahKeX28Lk2u6zarSjbeHhuHNgJWUEPPguI6NvY9ht7tvED17AwyyjKyWPskq7Agdx0nLThir7zyMq9JD2QjcnhrTwNK3SNZw/aZXRk8mCN1Rya1+VFSnZyxUkxXgCBPihHcqSpny6J1pENO9zxBc8pSJBahQU4b5hgK/3DuvJ9rvjjWOkbJkHLGsLQyvgUTK0J1lzbQfztr1OF82mCc2d2tP1NBsecuDuOAkzZobDDk8GrnRHTrLbpxOKwVNUkzoDukSlNEqEFGBd7JWt5TPWYttAxKTMIMbyOyKEscy4p3AiOsqaIRXCdtGI+afeoR9H+SDHjk1YlfUZhPG9+UsnJK9Ztjm+ye7ZS1XVNl5bHw72LZiZL7gf4tTmm8+PfogccpIpQGKWHk2qYlErJDKwz3Dga4wSh4MdnjNYnHcgsjHBGMz6geenvwGJRoCh3TWIQy7cVVcGxnXafq6MELTcl9/TsiJIOk4E9cBfpH5kXPPLHEM+Pf078dtALtKWdoGvRHf/xHevnKK3ryqafqbn2bBa9tO7m+ZeBFu4HPgg42GEDTeYjzbyM9gL/QzwL9tnxTHcusAg8pZzXLsXcdnYxtkR1kL7qeN/75AjtoBzhqBm+EfJp2xKlJj24KnE3baI2x2kU3/UF/n4Z4MXd4/uz5elpheaWU6KWo6jgnHj2yHuDfcnCe6SjU0PKKiGXsPgFFYVmGFBEnoNUVqnlyyCMAnbos81PJ14xGuGVoan661RQ3zSNyMP3iymwSUp74jAhFBLmWbqlx11/xGIpatgoYKhlOiWAqXz4jQu2sU8M4N+jjGTY7PXZuZHx3eG3+5BNPUtYpLGdQ2xZGBHNnoWOc+IF6x4zbYglexG2PDNZzL+gFPVrR524T4zvD9uzt3dKLL7+oazeu62vf+LpefOlFnJldbNRG/f0y/5bdcX9M/1nutzJSwFAZIuRuSHcVQglaemiy3Jqu0TrzeBfb+9jjj+ptb38bOlJAUZi2Gcfsw/ooztn5c+dwfjblUzA7V3aY7Cyto3s+dXvve9+jD7z/h+Q54Tkw62bMoV6WvvPWcXCffsfb9cH3v18t8hO8hgrin+Chhy4r4HcfXbct6WYzbe/sqO06+d+G2f6eP3+OjdO+/OWfgXkaEeqZt1Xm9NQ2jbyJ3ObE0d+edb+eqwN6bvtfJGX0I6UktzFUmSOnsoQTmx1F/rmkEbuukDIOqKB3NN0RirgXVPOkJOM3Po/rnBN3x/2DzWtr62par4NFvkZee41EImVly0RR1xTL1XqcMvlAA7Qdcuha2dlqsDnm1fkpZ/ozTP26b0OAy7TeDwo2yDQJflzPIOqHpIg4BeKKE4iIWsZDBpKq+qa3dpn7Fby1lndqr9qvwjsld8ci4p4Mc30KlsXGc3fF708qHYwL9f4AUU4aUcIZRiandNK76Q+99h9FU91aMaY4z4jQAuU7xCHqmfA5oSDkNUwSD77zgj4LJ2oZxWqIjyxaPc6RxbO+tqYW5To83Aeb5P/bd4PF7WBR1JesBR13GA4ft6f5II4KyLHhGBX01bBQJia0HYxFjPJn3o5wwLwYZmhomAielJ4gPTgFzsJJz+IYeUC3DeIhxvImu885kzBB3zoOm39mwBPJPMxZyI41yL/NlNusgjGYYThmGBuIqacch/Mjua3786mRT+dmuZXxjwsM1KtGfilDxsKxcSjUhT/qBUjvTJ4qFh6FcRsx9HNZpiklmTaqU3bn9kSZ8oLMqHV4KIXHJYGZfG4KifupGi6z5MtGsfYBjxuclHUYgk5Z68i6w+C26E7kpGbW6vLDD+kCJzVNk3mlMNMcg9/C96ybKeizGlAx0okHNOe2UeSsngW16RrtnjujlsWHqsop1fZz5BXEU9NIjG2mvN1Yq+0iQjZ4Nl42vtvslNdZHBoWzJSyLDcpNFmMIDaBZWKeGnA6R1xB5ogujhhbyzLC8ho1Qluif+uPFy87SAPGrG07Zfq5xqney1ev6CKvaS48fFlPvP0pbSIn0YbhVJsateAe/JlKFbIzOEcWqlHmx7hGKvYsGKNh3itBRyeEhG7NkeECHfaCbpj0d64DTnCsV8fo2hydHaE75Sw7ZlssRmfPnuV11QQ+hdjc2FSmHBIUEXKbw4NDHfOqyYvVKj8USEOKCFlPIqLGxdUzpw0LxmTBpsXyIPvkjpPYMrLMgH2jr7AsqYHzHal6St3ToUjLjxqKy5FwzhIcD/KlCEKQIUYSksfVkUKPHsuBhbtn3pr2SvOqrnxRyw2dR33fETHJilDLi1oU3f1cFonea9kRsrzOKdaheh3FWH+v0T9r4n8NhTLqne98Z3395hOdBv3xaYi7uPLyK7r6ypWKrjD2Hg/TanvhjxH06IXBY1/QvYDeFZhXg3k8s3umfh7ryrUr+uqzX9eXnvmavvb8M9q6uKXt81va3N5Ut9aqZd5Zp23Tcu6EUmoEZ48dnh8fSti+QJ9GdL9HdgUObVNv3r6uq9ee13yxr8IGMTkfu3m4t68b11/RV7/6BT3/zW/o5Zde0q2bN3TEad8IvS3zxKe9zr/BfDlGZ1tsRCThfGAPkd469nOXefOxj32UE7xPa2trs8pDlDlSeNjxeuYbz8jfRPa3+Y+gdYSOEVpdr8c59ibG8+SIdcPyMp8FGioaeFzpbo+cF3VezZmLA3QM2NJBrhsQ1nWdGugWDpNiUEqjRmRhVAEtkK6GcJZ5ku9+Oup7PJtMKZGe+ZJEbeICwK6xzRoSWKE5YSNMl+tFBOPS6QKvjNdZc/zFup6mbuPPNge2z/SYrqTgT6wRPTT3GrETHv+R8TKNBdwVoE/UdG3Qr2J3QjI9x+8HVHJTITKgyDKuuMUVd8DjsqrrsM5hip2/gqAgyFsB0eU91ZiesijoawoFbXfBssUqcButEDqkoPZN3GEtI++1bzBQ1853oWfLuLYjvqRALtPyovYy9v0P0h4O24DiKCfZiO+eOVOVZSIlKq8RhK8FroEC6T7lB3t77Oh4PXZ0JBuktmnr4t12nSyQPGuV1ls1hG1HCA2hIv+YrBU1gXfBIpXIP2Sy3MCI7LPYDaVVu7ap8w88qAucCmwl8Ar6U1KiTUpJ3axTZtLMUdxjjObQhm4f7rEoLSibKTeNgnoRWTlapegYk6yCg+QFOxDACC1jl3FoxWRYqDAZbRAb8LbgX5C2szbM8nRyxilE17Va39jQOs7kGuB+rADrm+ta39qoE2oLR2I4nAuWhC0X3dCb7+ARCgvHWsE7QhvpgUWReTfVKxQYqLm6PXlsnDyRPIlNY0RIK0AmjkdMeREBL+CR4DvJ7VvojgiqBbmSn8EzIqYEcb82G0lvnd3F6J9Tk5Dd8ahYjBowSCBT5Ky26/Qou+/HH39MDz30kPwDxtevXa+nmRFC/shaUmaxKDnIaBRNol1L2UxryM3yy4zRDOPdV2N6hNE/UqQMJFn23RYy3d1SY9oTPEnQMfCUrD/rvE7p2g7Kg/HrlZCnZZ3IydDpigVZ2qj7dDCDI0hDkQYMn8tcx3XJxpCPcryFrlR1J+T8lLNSziyCWzqE1t/6g9/Tb/y7f6vPf/FP9Qd/+iecdNzQyyzEV158Sf3BkcSi682MZd7i/F69drWOgXfV7axzlyqsBiPjPoPmjHwPb+9X+R3sH+iAU4U5DoHpa7sGea1re3db/nzZuQvntc3J3iaO2ozXWm03ky/X9TibL+uJ8xyuFojsRTNCqzzrnesHskqRXP0Eal7KsgxySlUmEXFSXiOkI0IRE6zyChGDgghlAgog0jUkWzVNxjJ0/UKyKKY/8iNCAiLCwRIcD/kqDLTpXl9br/SJgbIMIlwOn8xd1wuPOZGIoIUAWlI3RNoh+d6EJerV9uRT3RXvQM0Q8xaQ5Llwm9fONxmns48+qHMPP6hnX3pBv/v7v4cj8xX5G9Nf/MIXtLa+UUFLWTaR1aBHhq5ptYGd8KlP17ZqG4CwW0JLCElQY6kUmZgeR9Rj4jHtsUWvcNprEHOrYKPmqdf+cAt7NmdjtFDD/BNIjo/n6rp16B4ZfzAF+AwYKEhTO5v69hjYWaOGSlpIGV2OYxWcuoLT48bF82Y8hq6FdrB3587sKiNDf06uQccy/BVkv7W1JfMyQGeHDh8c7KlpGkQRspwP2KhPjlbPieMRqIfKY2GEQM5p4br85aZHHnlEOSctcNBcljLtvYkmPUDLAH7RZmQdsAwjEinXBB10pdy4WClZjynD0A7UNQ0OIzIO4w7ymUEXti4PartU7TgZCtAkMLbEtmdrFqdym9QhswT+rusqbn80iCqUR00v6EfUWUSR3xbNaJvbLF+WzZkzZ+SPJeyy2UrLegv6GakwEnrsNlhTMvI0X2SDN5SRYYtuRCRFxAmYVvNkoLneygUWGXjUZo5HRI0Xnq8FFGnVRquLZhGhiFjlQFphfDUBxJm/kblXiLtS6M6f0/eDe2k4XafiQc7TBKXmvfHaD/kOKav1iXvdXsVP4/tBxtMC5TT0KHfPQuIBNemVqKjP+nD0flALpwcsOhKKCHkC+AOtPbtvRkQD+EcmambSpmwVL4qMgqZQDw09ztghuzCBpUFx172zIN8nMwopU9dTNlBI5UYzjN0Gr+giQgOGSkyAgckZMeG24iYmYcqJxoD7gQaFFMQH4j5ZMM85t2qioSgpEzbJ8WD3OFdgAI6Nn3YFA+bPehz7CxDIykplA5YwiMYnlGw2m8nXAgcm5SxBQw9dgg4bvNms0xrQIgc7CQ11IIe+VUG+wg9D8UM5Nxi3TpkwYioMagelBgLN6NcfmvVudGUk3J/B5YYJm2NCysXkKkNXAmdhbKaSu58r/FZejx+ttIYj1NLfAhkecQK5xwnPzf3bsuHZxZnDKlWD5jF85KGH5X8t498ju37tWkV+++YtLdAL69rQj/gvA/SEIjC2TJhIUiA3v+pwnUPwR4gJPVanzXxYZwLaTZeob/kvOF0qYLLzev36DflVoR33NXSJxiBVvaJ2AMIUipiAyLIsanjvY2AMvRBHhEacqZ7xbxrMNOlC2nSu46gP9P+Pf/mf6P/43/2f9V/97/93+r/9P/8feubZZ/XFP/2CvvH1b2ikXds0OFXbepjFxjr4O7/7Ob1y5Yqe+9Y3dXh4iGM4qKHOrG3R7V4DJxd+ven+Ezzv7Gzr/PnzvL7cquPeUS/nDAtJ0qvpLxJU3QGS3737VHdB3yu4XwemA3HJ4HLrpsHxE4iT2H0jxnHfglUm7a0DlWHiAjw2budwxLEY0FvXScgyoWfOd/NwZSIuI2B+uJVjoiT8UL3IdpsK7oh5X/P9oKwHv23T3/zbf0v/+X/5X+q/+F//r/S3/tbf0M/89E/rZ3/2Z/TOp5/W1StX5d+ru8qc8Lj6tMf4vFD7RNTjz1QwxmngpthrPqFuohdabEcTNsmvT9fWZzpzH3T3UAAAEABJREFU9gwb1WM1Xas5jox/D3LAqbGTk6lnfhODskA3bdMEt7Ahdzxig3vsn+fbgOxqOWrmKSR2mwGREaEIQMFUDJqNarCbbZNrnIdcT8trhv2zDUzUKWWsOn/IHC/05bqjHUD4ELhPwHI2OI+wR8ZPPvWk3vWed+ssr5tz05Dr1isodR6N4Pc4Z9MCjRL0AX7K18SoY68GypqcZAfokHlpOU3YNV0or/EY0gondNu2jdBnfqquYR9Mh3l1WB1B9A5hqYfXRNzObJMbOe6PNRiHvxTizz+73xHuHIIe+zNqzum7dcb1PD6mYSLq+/i8t1OnT8OKlFUeMlplvdmQIRBiPgG3c57D1wPXWYHrTfEqQZJTahpLx8nSKnSckqpnxJe0u7TSQdYP8k5e5KwoByiklSnCFEKSQ8MbCZnqlRmarG5P/pyy/HMcdtgKWtbjwPQseu4rUeY2OWdFhAby/Xpxb+92NTpt29QdlPOPlk7cgLGwAzgHzxGnC10348h/t7a30rrcfUSKKvoW42T8FVJWylnMG0VKcv8jiRS5OkL+IKxfoc3aTimSMvVDwaSYK2VCjtur4ZB0gGE5JN1j3Ao4RhydbNwYG/e8zqtc83uM85AwIon2C2imaeWto3zGqVGDAdnkJKlrmKRBbyERnIC4yOJZZOO9ahMKgUhT3ahh1zXy50Le9rYnq9wi0axKweH9YWRMQCTLIiIxBt673b/uKtfOqXnb4JWaF4Jjxu02rzSO4b2kpNnGWj1Z9OuJfcbS3zhLEOrfbnvw4gM4F2vV+F3nFYlPtcxHA/8G47bM5jgnlq3HfsTY+jMqL730oryotU07cQXOHplmy506q7Lq1DAe5sv45ziFDXVmXVfbRYSLFCkqpBoirARUJsmPVVyKIK2Qr57x7jHCTo3w29N/C+2JOgNlc8bbHy7PXaPzDz6gtZ0tvf3d79STT79Dfj18/sIFdswX9MSTT8r/63L3zBlOxM7p/R94vz784Q/rSfI/9KEP6pgTuh65GvcGm5Kd7R199KMf1dvf9jb5x03PcmLRtE1djGx+ck6KSrMpM6V3g+fZaXCp0w6/GxCKEzQRoYiQuHXvRX7NJtQKXOeEGEq5pfrQt3sF7Q1u7zAiHK3j7sjAGBqCerZFOWVnK4KcBGgCZ1q+Dk9DRJxOnuA9nRkR6pjjniczNjbWj+lzmFJmrCJC1kvrf8GuZXR0i81nh552ON8Rge05rihX60ZNvOHDwhx1wMlexr54/vik2pu4w4MDbXPqOmd+eTJ4vtnmNk2LXSyKFPJaULBppIQYZOYGdPEE0Hk7G6WWUBqnAKSjbYrzeEuRo5F5HJE3RbSggKfvnrxDXlPW/pi/theer6ahge5J7rZHJz3R7HRcCtB5AbWdt521XYIara4RvL2dU0JXtowjwlEFlSKCMIi99h2R1DDHc0ryfB+gW8sr5D8JNDxMMfTBvx2rOXPY64J5H3B2R7+qxS4VYECexuV2hfrT2jVoALfBZcdsghfgsCNmzO4pIhinicOArsR4RQTrFaUpSaGpkCAiapLo9/R2LxE8TwM9k1OfIv9uMDnhx5sCj68rItmqQg715pu7aYXarsamx73pKffVT9d7FdC/6TK8usX3PidZaexUVeOBQgUSYfjv6jmcehXlZK7yiJ6+EwrlsTrY38cIcJCLEZgUeFRmQnrB8XR0vMVguL7p2D/gdAGFzhiwNQzdgqP6BQYmkM4xr0b39w7k/8XoE5QZjo8NkKC3p001JNBvPEWSJ1pCkSNCUZVbLHK9IqScOYVjIi9Y0M17JjOsEkygpGAS+BlyeaJsTj3j9YzoWZxXO5uBfkNSRDCZPFVDMxxJ161lKYyVfkclaMlM/haDbDAuG+hEnYqj1iyaWoBTrgEgu6CO+ckpM0yewhS+xj2wABTauDgKT4CbiASZOrng1XSarql/4ZPGXSAuqtEndIBkNN6UqtOVGbc5jsshMvDR/iYnaxvbWxoDp5bF4fbtW+ycD5DhXJ/+1Kfk/xf4wMUL8uvdK/518UNec4DPBjoz3j2LwS2cPO8qHRfX8dExYxFqZ53s9Pb0ldmFmhHT1XUsNox5Spl+OImCdxPrz+Ns1gVwpq5bA3DYqAdpYC1a4FwZ5jj+/gyNQ9ijqZ9Uuc/dM+5+Taiw7kgj+ExL1HTRbLamd77rXdo5e05PvetpnX/osi4/8ZguP/6IlJM2cc5/4if+on76r/y0/Brnav0ZjT09xCnbpcuXFSFOD3m9BGN1TjDmCVkvoDUjHzsXPTKyTAw9Bt3jJ9FQb+Zyvaha9mZqV7RTE903rjuX6YgIBTTXuq8lxlAtli/XMRC3RhvHGxFHc0V90IiQe4rIMYNOxtD4TE9EyIu3x2vVT2HuR4QytigjWy2vAE8ET8BZhbEAoSLCSZBPgZw8DTVjWeaAdtYVnxDbbhX689jNGctCmZumZb2EzDpsQookj/E2DrrtwoITFL3FK6DDPNpu2VFs2kZd29U5dHx0xKu9TRyDyU4N0DHgJGSfsEGfaGsZUZloABJZVXaFeT4aqGf6xVVFwvhFIF/mQmEu1/EjD9Q0hRLyCm2q4JxZYdQcW+4TK49L5T0l6BrkscjM70AWEaFwP8CrbgrAXkn1+BjIqtUcGgp9DdgLhxGhoI8IqvBwXPRB6uSm+kl8ihSqhAL9GCn0XLQDFhQmxixW7SNgG2qoM1ReQz1yLULOyKxf0lAoMwhZDZQn2iUjo7Xn+DG2zvrheAgc2JucGrWsGU7TrRJttIRpbFtlynPKAg1iKCrgd937QZC5AqLf3r1CcL/w28B4Go2cWOFYxR0alvnF4VIGjr5ZcDvcCBnebBt3a3B9hyuoaSN05PsMyUpoMDEtk6X+PAMC8WLvvAoQV0OIu19I9sntcicWOFp7t3hNZiOFEjnfimpHy68LrGFN07KQbWlrc0sbaxu6ce26bt28jWImrc3W6+ffCru1lnrou9oO45Ns6kL+NyoXL1xE/8cKxh2M+MCiVqA/Y4xJStNDhQl1jNGy4RRXwZiMTJwR2nICJ+VDnVxjrTuw+JuHGuKweTIJXOuceiQmiA3xEfjMQwSL+OjSUIejaePrdu5zoA/vlBJ97OzuaIQR97t3e08RnuyWhOojCCbgSZlEObI3jW5vWMV1clGXegENCbpgA+MHD/Dn/mGm4p6qhyImcJnr2ggkaLOMKdFpEH27MWaA5kXuew1HeY6zMEcm/rzW7cWRAofK/wjen8vwrt24LTu3v3HjprpuRntxajDXV778Zf3JH/2xFuBoMDYej4JMXMFtLNMZ4+xvmXXgtfxu3rhRdaJrZ5W3Ad4Cms/gHNl576hvHjympYQScmibDl6SMgY3p6z54lg5xALWVmjRD/Me7hsdaFncaADJlWndew3oRo8RDSpFygolRWRFEBJ3H1tbOzpCLi/xmuuZF57Xv/6d39I/+xe/oW8S9ytaf4jYvwl16fJD2t/Hma2777H+ll1EVPme5fXOQw8/DB3C4T2s4QyZD+hRKUVUU0r0npKHhuFlrMl32Qr0qivIOQ0kX++makTQ1+sBCOhXMY1rgh4DudBcHNwFVFNEfd7Jp71ppsGdvNeL0TwiKh6eUxhahlFDLS87S1UvYiUnaOJ2Md0q5aQ1nOymaZwlBfcSd4IXcXnOu27btnJeWRIaVI7geQIi5xSQb/ye68FYubCln4KujSzix5ygFBb0Fh2sp1Don/tpsHMzxrpBd01qIRN1VoT70htfIfXYv6bhlJdX5ltb21VHevTWNidj3yMSOiMN5C0AkfZ8GqAhcpYCJKZZtSkcF9mWJvJcRHbdPI3MwRH6ckr1A++VVtIRoZwS87tnzs1BF0rk2YE1DXM24S1z7YGLF+vG5ZGHH5G/IFHA1yJnUKgSKNW2ETGFmq4I0o5Cr+fExNvoHCVNZeEU+Ao2PEDYsxaN8Gp6jTuoB2OuVWFFO1Vr2mWOR1ATXiJCGdmEpJxStR9Oj9Bgh6mAb2Q8jcd6QjVVXowIOnLKbISlvMJTJNdrGe9txignxsS4CANcmxubMs2mNdN2RG8iotpRl/eMsVGnjOz7OeOBnN2piTZux++BeIP0PcX3TQa0vRFYBq8NRguBDgzw5EAOgQiw3w/k/FrTMUXEKjGF38WnRXgXOsh1bwbL3GDf6K4638dE8sTNOcuT3ApoRUuRFCYCYq00jr5ZmJpgjlhgfBrmSeVJumAhSylpfX1dQbhY9PQROuRU7QDoqX/Aa1kbjgZF3tra0t7ePsf7B3WSBDStr63Ln5s6f/6cnnjiCXkX6Q9zHnNSMqDEEVANpBSaUVcibQmLi5HwKVzGSEYEuaYU2+AJlZNajFxQ34bDCudJYaekwYg4btlYFjMcshGj60lkfBULuLu2E9iYlEkZfK5vWfqD7wHthUnnBeD69esy/zRRi+EKWk03MVtngJgMxlegdB0jbrk5HvAWMZVO7fwMRQQRA8Hyvju1zLxfADERoZySkiFSxRdhDKGQKZGCvo/YHft0yON5BV4OeO0Qa51evn5Ne5ysZXTJODqcKMtqf38PsY3yh5/9uZ2XX35Zr7zySl0wXA+sUu2BPqAj0celS5d5XXhezz33nPya0d8q8xcUXN9jMWB8U87o0po89pubWxpoe8BrFuuRdcq/zt/jZK2hb36dDBHyFTBjqF0S9/gZIqwTrnEPUMc5oHegiJD/aqI+QmRopIJl08B3t7GuPkn7OLOGAxx7L9IRAd+YdhYS82HnlGaCZUVKsu4bl8e5oJcNOlnHnvG3vI+R/Ui+Tl2mXejIqax7otBnpCe596ZPCt5i5A6eYiZoHRH0FMS4J8KITHdN1gfpZbgMGBo4XuKg9M3dy25OVwZLxRVBIcgjQtaZVb64EsJ2OqC0li37dZosRURtIy6PkeukzIKKjM2ngaK3fFf8y1YFWxDEURGF/5jzI3mCtlydKnQRukwn1SpPJB19XShU6rGjVY/gPyfoRl8WOEl2XkCkIA8GwROAFJHUM0/cxjrmMFHHuEQV26jGdipCI07FiO2jG1AVJegdp0RNWw9pUuM7O7vLbzmuUy8bFcUQhWMzYKv3ePuyd/u2jnFeD7Ab/jhEiqwCvVAlTS10chnxSWKK1IXT/TM2vuV4BSmnpDXWgIw8zdcI3T1rkCre0Ju5zFtQP+Us60JEUjF9jJdxWR7G43FCNHKRLCdoCGRDFLKQE5EIMJGXDMRzSkrEcyIkHRFKQXyZF5Im4GmxiYsoT0WEbGcjQh67kTEX10QblbmXVcm9czvPcCfn+x2DsFNd/mBpOUXIMmqd91guk68KTK/hVQXfecabxmCbcapyqMVZSihCKORb38Zlxq3M/pzCiBYXGyOUOOVcdycj2m1nyJPgmEXIBsGTam9vT4V6pmFjY4PJfAzMmQiF8EhN28ptnnzqbXrs8cdR2qbu5Jwnpkal27QDGyya4vKkM06HrteyCHi5cA8AABAASURBVJKtgUXTdLjflDKnd21ltw4YejXHCbQzWKDdC6t3wmssnBvra5UGO2v+soYniyfKrO0Uo9TkpDa38DFqRv0LnAK6nQ3ULQyUHa8WPiIFDueaUs6KCEAnUCOaroI8/Pk6Q0TUSZ2ht9Yh7ZDW+o4veK4yWcrFsnHfMOLb4tWcnWrXtWox4K67trWhp975tJ5+77v18GOP6uyF88o4xJaxjakNcv0NJAy0Dfgjjz6qD3/4I7rMK8DZrGP8khSql4MJQmvI+Oy5c/I3Hje3t3HKvItc0P+cNhh1Wpi2ja2t6tit8brR+jRCu42e4/ucYHnx6dzPcsxpVvmooTtzxCEA+05BTmgSa6BRzjXUIh5RweWS4zq5LC/rcmY817Y2NUM2PnXc3NmR/1VZSlkL5LfPQmWMm7yybdAD85GbVply69LAibJ10vkdzp9Dt3VvlntCb046/UFHICpOyaHGJ+FU2Zn2u8C56LMHwfnfG/KhwjTEEjthnKJRlHm+RoRSQv/EFSI76tyKiBq3HfA4ZMaz1vOgGfSdXkUBiuAZETIFBKo0kef+RGhdtqjeipysg/7IgU/0bev22PD6h5z9nyy8cc44L103wwbP1HadPDf8LdSIUAOfPY7biP7l3LJ5KPLldoackvwxFdsy17VMZuCKCFfzkMr0BvXatuO151z+eIM3T6ZrqjQ93dY2wry5zBsTh97ctswJwwrt1OL1nowUpBqX+5+gKCKwU60sz4INN00D9sGYKKq0uq7Trw/lpJierMHgTPJcDfnvpLhGzNtY+6GMjoJcyyQYaE/dxCMA13N8gqQpPYWgpdX97opNKbIabEZEkvXG4yP6UkxtIhwxTOn/kJ/TGN0Zg+8tL9+vfr59LlLDYuYB95F1w2KbM5oF3VZyL7rfDuqClD05DjlZKEyWBuVq6MfKWdAqO0ADxmETp8xGYMapVc8uYX95wpYxHi1t6qRA+UybvxY+skvyxPa3g/xtKquk6zKLlDFGKSVFhPw343VHnWA4h05DEk7aoJTzkiVKyTTOnBMGq5Hc1gCeBU7GPjs/0zrntW4HjXaaTKtpxzerjmRISkWaYaTC8UhKtB+YtBl5bu1sa3N3Wx1OiJ3Gc+fOV0PiujOMZoYeupScsQQHWl4RoU0cADuw5jOWkz1oEMEzkkTIgyAIABmqDdXpC3ZrZiHCXYtWcTugc15TztmF+nXSwHhY1iPj5zqubL7WeSVs2bZdK8HnAw8/pB/98b+gn/lrP6f3f/CDss7MGgz20bGe/caznJJ9UwON21mny488rDNndtU2jTIw4MyPlRAEyB3U85j7ZFbwtE3dEab36oeoG7m/gfFk5OQTNcv3zNmzxEcd2vGHphkyNX7EpJSTgjGofYAf9NxEwB0KMKuO4QiPZFEm8iinbJkgiArOLdQjwe086q7SFI7mBdp69DrlrC0czR0DPHiRm+G8W3fW0IOORSkhu5wwuPCfqZ9SaKS9+7C+F/I7dMrt1mlj5+GYk5KRflTpm2gIdvt63Qvi4OpOlXvTd0q+nZjHwu0ioIcbqTh5f3DXlMAazzt3bXYned/Yq+oscd1VmbzCCU7EndoRoYhYVisK/jznCzLxGFjOzltWUAQpwPl2sINxiQg57TYOV3XfbFioaD122xXQPblSSBWKdYmEdYHuZJ10f65XQ/kyJoevBpdYN3p0yG0iQnasIgLnAmtFheIyeosIRQCJ+QHUuU7/5nekjts59Dg1Tau2bXES0FXKIGwaYv/cTJox3zPEBOCbTujcb09sR4ZqA5val3kwuJZ5NH7Xi0jVLrvvnIzLNQwrnI4DRk0w3S5bAvq/jE1Fy6erFzMAPSnn+mUsj/eyuAardquwZtLQaccdmk6D5TAu554/axgRyhmZaBKHSEu0gB+PQUQoIqre8ER+pNElJK7EH6laTpUaJiIpKgYR0G4UWRL6LHggchJESvTdKtHXuFwTT5fX+A/kgfDeRL+utYLXrm4pSPXpyrpzBekpvz7vFJyKueQORMUT1hVAU0pahVXQjBJ4Ebx8ua7DCs6vkR/8g81/y4lQw+AHYdaMRSKhEBOLestX0MKK5F2ej7ptDHJKsqK2xs3ksczWeFW1ximY55QXso6F1hOsULjBK66MA3awd4jRadgRdqht0T47RtDrwUvT/4+LoLdSFOC3s+kwGISeRTO7HwyMJ1kwE6zYXvQWOCW9X+OFRDOjk3d0XvxNgxfIoP6c05DrN64rQ4cX37brtLG1pXbW6ojTt8kASxscu292M206XN8kvamcsvz/Nfc4TTnDqdNn/8KP6eOf+TSL+JZyk3iVt6ER2jZ8ygKdlYhTD5dNySLLZmtrR5Uu143M9A0l6MpA0zYytA5xghogEx+Ri2VvMO/ecS9wxnocMS/8Pg0aMKg9cAyvdlAtvzr2KUmBAgsbwXhIxIu4All1SiljZEfZ4M5wjLd3z+CU7mqHkIFSwbDlSPrSF77EmO2p7Vqde+ACDt0HdOnyQ5yULeop5cgiYSM+glkpuJNyauoC49fjR7w297eC/bMhdtQC/k2OX3024Cy0cV5A70svvayb129J9D1rW/knU7aQr3ftrCoaMWzWL+OBHQUsChiRkyHAUUwP6QKEKwFQpYiQP//oMXWZgazKZwQ1AeeN9L2/f1g/f7LerWl7c6vqhTclG5wCdrNOGR6sW3M2AZajxy3C8i3IqZOdTTvMCXp69LiFF388YERfIqa+eOoOaBnX3VdIlhWF5HvwTgNl9+SSfM37dMtVXMhO0OP0nDll/bQcLV/PDY+py1Zg5JaRqmwlyIMISkmL66608+6BVVuHFYTm0Jymd90uA7EKY0EV+qmYia7qF5lGN/JYRFDO7fRpcPsF88XzJMDiMXFeZgMQEaervkEcItGrgbE0Do9jPbkfe9pRBmWVXk8c4hPqUYU2PMihWr1dt0bqw6kCXSsQ8YyuZGzC9vauHmKeXeYk+2HCxx5/TN7gzpnnru+xGZAPKgX+QB5FI/0N/jYjYcpZKWcJHRyxDwa5JmMy9IO8oRj7rHExQw3WmV6Z3k2BXE2CiabtFLRvoCmYp+L1g/XEMmybFrueVSCggHPWzrDxLW1LDS0jupMU0r3gbzWVWlU0Vb2s6BVIUea2TconTpo3caa7gZ5ElQCnQ6J33UHKQMBdQIOkoshz0WhNl+l1iXlwGkpq3c2NTWxiESwBhR4mTCN2x2NPprwuUrnKz8QXbLFfrVbx0E/TuE2vrsvYm33WiYZqC+gY1LBuiNgI0wVeQ3AQCbSjnJ8isKtzpYQtqTmF53d4Q5PeCkCfabkbTtEAe/dSVaBbQEQQnAKaJTlNhJuYYI0cEtxO00QRxO6BqR75Au4pi1jmueweEGmVUOIvgno1hAriclkNiRFGhFZXRCji+wOMLx1pmihN0yozUQNKTgPJN3/TMGJSHhu8AaUkq7bvmLwpT0qWMXxN08hlLUbGEWRV6zlfZLzy8svyD4UeHRyq2HCUoosPPqDdM2fq4uadoOl1GCkzYTAmGEZxdV1XF34rT865KvY0wVTrQSKGapB/H6iFrgYarEyekGTWMtPfdK0iJfXwcXR8JBvw/YM92bgNGN0y71Xmg9rc0kdRb4MGFM9cmDt38YLe+b73aOfcGfk3l155+QoT61juc5MTxpQzkywj92YJueIZaD/AM6xoxIj6s1ru32DDO1Jmh8mnmPucQN3mdatfud66fYtXETe1z+mgnZ6Dw4Man7P4eCwqmD6E3badbHgs7wT/5lNV2yE8QvUvEiREhSDOEFAlYUiKUspyW2y/Ruq7rI4XTotfzXzz2eeqPHzKNaBj22fP6Cxgvisd8OjPJNrx8tjMOSUDsbqmq/31nHIecOp6RL6/QXrl2lUd+4P6Ls2Jk8ctXp+uKyLVzzp6lz4wHu57pF6mTts2Cuqbz5wyVBRSaAWZHmvLdsSoBnw7dF6tAD9CRiKMSNXIWh8SOFNKiggV/iJAxD3CvCHRB2uTsshkjEyHoxtsTrpZx9jPdXR0qIhQi95FgIe2e3t78oIuBTJt0YVcdS3nrLZryZ7qBTQFLKwAElRB97+ouixwzDBVd2wFywqvG6zqrkJBp2/LwOOPUlQyXK7lBalagbOCxwlQccXDmw1Fm7ugJkB66g4TBVh3EuNkqMVuS8RBQe+IKuXkgNpRQz88/tbFAZ0YsCU5ZaWUXERvpdoU16kZb+Hh3wuseBhrf6bXusKIgqFSBA1STomxz3f6o+40WqpXTdbYnUex/iwBAuvHB/wq8sorV7TgRNablu3Nbc3YQCiSbFcwJyCICiODF+h+0PdIgdMUKMJzXBpJjLwmHbAZnptu5bTGpBhnVGgVJQABEy8FnD32ciAckbVzHa9yC1X7OzC3nc6pUWYdMO2eo7blKUIRIel+ILluBaJy3zXk4Y5OgfGdP39BHRtq279xJcBl+BrYQTTdpm+Aj6JS5TbAS0TUcTJfI/NbyIwsakAWkQiwQlNZ0u56WvYn6orLOJ1f0DEWNuUcFA3YmDmvkg+xEQf6+jNf4e3EMzo82gOx16mgXiKuChGOQxm4c051jdjb36PtotJKre/sjkL7twiwjhLoBHT/C/FoBaptqOeQYLqD7CVQMcicIMhXBXE5dT8QNULiCcCCWQnjOQWUSFMNaRVSF3HKV5C3AhPr+JQvSvQDu1JBiRKLtRfeNU5LvIhM1ED9FHnLz4hgUTpCARcaUXJjCrB44ck5M2FHBQrnPg3tbCb//pQX5oYF9vz587p44YLe9e53621ve5u2d3a0vb2jhx9+WJ/45Cd1nlMr400YmRUY/8gE8KRcm61rm9OwEd7cn2Fk4hkc94QRNNZQodmsq4ui2/cYaXENTMY5JzyFEZxzGjJifOwc7eGs+V+heLKO/ch8wxXB+Mx5/etFIufEhGIiCTDj4IoIJWh94MEHtbm9KV/G67oO/drVp5ETHOrmrZu6wenezRs3ZLAB9umiP/9kh8gT03XtPJqHgIeMXG3sWoxf13XyZ1PWOcVc5xXmJo7hOmM7Q86zZWjn2WPd4DRUoL3pugug+3Q6pWDBwnikRHZoZrnRnu7hL5So3+W2nip1bQcPNywFypL8utsOy4UHLupHfuRHcNzOqjA+DTjyWoez0uPc9XrqySf1HsY9R6KvUfv7B3LcP4WxsbUhvwpF6jW8duUqp3hf0Defe05f+NM/1SEnsGvtTB2LQGH8CotM1zTaQAb+8H7btYqISlNhXK0fYw0ls0QUmpaDJtcTYwlw+wTSi0yVcTvhCepE8IxU69mgWyYBMuMS5YsFhhj9iJQxuA2nkguM6nwZHjNPDIdKlPubbE3jernSYQexjlMz9TfWubSiTz/4C94nIu7QVCxdkg5hArk4QQqBWOYnQL2p7XfxGVKEx61U+SbGIaWoeRFTfkjymIdCOSWRLYXuuixnz+/e+jPrZBuVIskk99gH83BXgze8A84wAAAQAElEQVRKgD9o77GNiEpbYSzdjCIZxNOOS4eOOhQXIqsi9MNxsl73Np2z2ax+8353dxe62UQyx9zXAhvmcMBmmf+UM+XZLKlFv9zWfEWEAlojHIa8kY0IWSYJWbbMJ5LQEWqhlUjFwSjXUAruqDbe8q90k2U7lWrDkPMza07Bpnoj6p9/8s98uHjwvAUZt97cdR/dolNysSmL+n9EP//5z+va1asaGM8wfW8SuXk23StwOle5NdiqBTIZJIiOCNavBXxl0gZ6IY+boStUcVq1vmVgORfGf8QdLoyPDw0yp2v9sMD236j1Hn74sra3t1hD5xrQOVrL9oUO6CcpUpA/UJe1NJFW6OyZs0o5ySeJ9Kj/UK8w4X4Y0KrCeDrr+wPl+9PNt9lL/ZaoF3Mr42yGccqZoReK9m1ipFmgTNWZYKEamYA2EIrAMHTKKNSIYxXhdKNpAWzqK8SbN25S3siL8wMXH9BnP/NZ/eRP/EUUdxus0gc++AG9/R3vkHF5gtuRMhxjjLygmgcv1B18+EPdHuecMtVTVXbTkVOalFxi0vUSStHh4Nh5cfsemsXl+PQa7LAuqtlyoa1/tuKIkzZYxJGI6hy0kXXz5i2lnCutxlUwRnbE9jnhMs61tTUc0HfJX0KwSvjkyPRVQU8ReqWE+Ax67Git4XAZ/ErMBnh3Z5fXjgAOrF+xuWzWzTCcjFs1uq0yYc6NsoHF34uE4wHtMrPiQvZsNqocCobDYNlQ8rp3RFQ5RoQi4L3tGNO2tkmRJXhuItVXgeZrn1Mj5ptSyqoyg55M3D8Aaydqc3tbH/zIh3UBR/b24b4eJPy5n/s5/fCnP6Oe1zfHnK75N9v8uvnnfvav6q/+3F/TRz/+MV6tflA/9EPv06UHHtBv/Nqv69/9m9/UM1/9uiBO27yaXkMGrZIuo0OXHrgErVLHQmZZRASk2ZxDtuMQOBoQvQjJgt5U21BDCm4yPYY9htO8eHFLyXVCERMoaI0sO8YjIsRdneaEoizgpee1IeiVIhkhjuh+/bbsAaejI3LLyMbjbDptoK3XEVHHNnuRlDSC/7ttvAK83+7ttq+ip8oRjISoMrJWBXKmkHzLoYIzvyMwBXcQhPhD3jyrUxTEhQxParhvRV3oTHfEZAsK8l/Vcf4KBjZ5XdvJ8zkiNLK4etF3+ar+mw0ztNRxDEHbXIWxrDIwTSNYEFbOib6wkSlRVCrIT9ch1Btcptf2FlKVmf+eczeu35C/me5vaO/d3sfmDaIrJfoyPcZv3bNOT+hDEUkBCEQpZykk614QyQnaMB6WRUq55hfk4vICYvPlTeXNmzfR8QP5xN90GWguwYfnkTcjNQ/eehypOfPD+KigCPfk2JsEcLy6Zsg/Ov3+9/9Q3QT63zylnGo1S7ZG3uBhfkyb6TQ4neHZsq16wBhGhCBYfk2cKEsJ+WjKM69uExHMe7EBHSihd9o537IasCmLxbG6rql1rvEWwf/D9fnnv6nf+73P6Xd+57d1iw18QcZej8yqdRKMVfbTONAnsu9ZuwyiF/0HfgU8FHji/q5xYtmt4F6kU1+Uct9bdpJ+vbKTSt/bCGZEspIlBLTOYjPDQDkuGzHDW+g/qBvgMb5jjuNHt7fEayj5cy6JxcfOVc65GqeEMrdNp8ODIwxpkRescxxj+/NC6yy+h361xynL0dGxLpDvhX7AkBoyfVlBe15/pZxq7w7XWJzXOFVJyX201JIWduowCjOcuSYn2Bvob6BNkZ2f7a1NecHcwSla50Sqgc6cbZCK2qbV5jrlm1vy67tDHDYvqAm+gtcFG7ON+rpzTKEZTlaHw2VjWB1JXkXOkOsZdj+XLl2Cv043b9yQJ1/TNhL8u26TW1WgrxmnYHbwVjCDn6al3LCky7QljEMYFBWPwEVEEmlxoWAWv5WxFjmLDMuMqHJK+Dh2V4QRL7RKp2CJwxVPIGS5+8P0PrWzjAaMhP99ysAYLJCvTxoP9/fr65gFvI8453be7WB7MZnPj+lrpB8pQZS/iLB5blcH5G9xKvCud75LlpMdP3E6dcQiMx7NdfWlK5ykfVN76IJPOp9++l36oXe/Tz/22T+vj77/g3r4gQfVjNKA3mXCzLg0LCzXXnpZ/+LX/7l+9Z/9ir78pS9pfWNN9cheU/+WTV/ptBxCgUws28yC1+JErTOeESHrX8/pRMP4uAwxclLWo1cLDSw4zqNb5DnoJq+ljcfj1jFmBT1p205r62vAuvwFEp8iX7p0WRdxOr2YuD7kyvK1nEZ0fMSwz6xL6KH7M62Q/ebuoirj0Ksv563ApY47fKsQkeS5HBHyWOr7cpnaFbhDxx0KVwCmub2IWVaetytnyzWqbJGp5evynJMCHhxfgetFCmVkfsSpeYe96BgD0U1OWU3jOUtfDMhJG/rUG1wBgsLmNYPX9kqknScG3TSmlJSbVm2HvaKOy422QtCfput1n4wD7oCMC/Q4CCN25lhd2+mhhy7r/Lnz8sbPY+Z+3V+Pnol2DGBFnbJlQocKshIdmwJVPfep/oAuJ2jFf6iy6KB3ksOokbne44Bs72zrE5/4pD7+sY/rIx/+SP2dTbcxVN6RnduZ765t1eRMb1OfEUkRjut1L9cISKtAzbvS5GfwPPTQQ/qbf/1v6Gd/5meqTRnh1fKJcG3VfiLiJNRdV1T+ZmszFYVSytDZECZ1Tcs87bFjlNBeXHNsyBqb8txM+kET2kkj9jHgt27UkE8LrwU6MBQYq1EFfQxqNilw+uacBL6iY9YXf87x3/zrf62vfuXLGsughrUiZcumyLhrtyGZpwVr24ov9+O469SKmq4IKk+ZU8a38QzaR/B8DTDKiNPlEklgmacgQ2/qighFWDJwg/zuNHK+KHs9cJ0JakUJCSM341kCKfKcD5BXgB47HkE7LeEkLnLugLjC4PLvIpgg2yjTkphjmTXIoSEiFBFK8gWxgeLM2lZWqJpJnhu6+M3CavK4YyvdpIx0ZATVMKHMxP35ECu4P6Pmn33wZzoUWQ8/8qg+9rFP6DyOGd3XHdozX38GY9ErM2HWcOBms04pQoJeUcmL5QIjEUEed4bJFgepw0iNGMiIJNPh0x4vgJGSbu/d1vz4mEm30C6nVZ5Qzz73/2Xvz78tWa77Tuy7IzLz3PneGl+9V/Wq6s0TJhIAAZAgQYCkSEotS4v0ki3Z/qUtL3vZ6v7J/YfoF3f7B6uXraElsVdzmW6JEsVREkkQIAWQGEngzXPNwx3POZnpzzfOOXeo6dV7VW8Q2XlzZ8w7duzYsWNHRJ68r+g73/22fv8P/0C/+Vu/qR8wUJzXKyeqUcUgHWA4DRbm5X87U7adGXgtuydut1ewvUIesC5ncjoGqLg8UdsorBjMrtcGhyeVlDKpktuTUmgGQQeEBLYJyARMwX3S4S9Hg7jcsNuCPYFpCd18RanHuIzDNEeCN0ag6VUq5WHiDdPomdOjpXPOTNIjvX3unF5++WW9/NLL8qcDfGxrJWOFbKGzEZRTKsZJS/9sYmi18MvxpsE4bdA1GFDN4rzSoNYSin4O/uZEOfqwVlJgtFVd6O0332K1+Sf6LkefL7/yavmPF6ceOqVf/Nmf17NPPqUVDGoIU7u1Q5mxBqnS5XPn9Tu/8Zv61f/xf9S//tf/Sv/hP/4HFgab8DUQnw7okYFWQwxN85QEJeqOCA0xIIcoYcuXDewrGNl1XWtxYRHye0CKCEXK2kEGrCgjKEeZHWSLRGV4lZTUwTeXtfyI3uqR3aMc+Z86dVJeXNQo4yplTXa6W3I4l2R5TTmLWoizOah3d/VkN+DceAcRM8D7nu4I+MgYExTqA71mlNs9WLHFuceogLTSl+4Xeqtk6kk0T90f7ueUM/1IKvElAw9CPCd3kU/6POVU8oXHKP5we83XKewvMyl58BkETU9f9EEvyxVRYHGKlCITDOUqKyMLJAh1WersBHboc1V6hytBX0fbnS3nrAFjaNDMsdA9okfOnNWJB0/o6LEHWLQsSpHKqwKj0VgVbbRuUoT8ZxwtMhvoK5EvJOyLFkNiR+YJJCkiVLsc9fTkNZivHbI9h54+e/aR8umlU6fOqIEOUShSou1D5LqV66syBhB4QE9bpZSyyFb8jns3YH3m/MFjBh5bXhR5R79Bf1v/RDiVTHdxm55MORoLbQm6O2VoNO0thpjbLKMDp9ue4UdEEAXg4pHjTVtyffRjTon1Ykc7DX3x023KOWj3mB3QoXxEWuWktdUVzWEwZnBlwgajMY/tJnCBoPSNwxn5STmBu3cQPMXZfYBm1/+ePHHnUqE4mKFUuC+ueMvjYL5bhWbZ4NnNyU68PThFrttA4cINHj24ChAHsyd8chzhEo8c75ajbMFD2oEbPLN4u/cTRNcl+nQGGcGIsFz0cp9bflOHEukh1CujpmmUU5KJEHG06ACttwpAv4pyoVDx8zDOshpjgk5UmhI4qTinXCZIu5scBX3rW9+S/wHykAkzV0lnHjmjL/z4FzCiVqEhVFcVOyobDPKRrBysXPyC/ZAt5DEDZsTKwn6D/5FxGRyZcgycTNkdJs8x7XNjL5w/p+9+59v6+te/pq997Wt67fXXdf3aNa0yKHo67Q9//w/0z//5v9Cv/Mqv6F/8y3+h3/6d39aQibiqzZOsjt2V4c5IVm7ZA6OXMnBkdU2PP/Ko/Kusjz33HMbmEXkwj2n7GIvdPDMtEaESR7zjdoG6d/3v2gMBuh28AzLouTnHjbgO5jAfV9kF87uEhw8d0uFDh3WcHaJVDK2mqZVz0jyrzCNHDsOHw4oI+WX6V155RVc4IkkpgXDSPwMrcdIH7DoNFhc0B6wdPawB5d0fi+yQZgsWBtscSjNTcn1jHXzXdX3jul5//TUlZHQRhVZHon9GGpBvHoO+Au8cMuAj1XNvvakhu7OeHIw3Z/qScoFcCoiAJvIH+HEU/Dlfz8TnAfL888/rN/7db+qVl1/Sg+yQrh1aQy6GGrOjePHiBXZLL2uEcbc93JYN8cXlZeW6wnYcKSImAw1ZjQiGVKtrV6/o0uVL6qGhYbztUG6E/FfI1ALGquuHlIN3iPxEgUMiMHPxR4QiAE0Bvz7ga1JlfMC13r66m4aUxXqavSfRkJGDnJLcx9OkiUNe9711idMa5DTgbRlm5PAi0OXxvqs7lOjDHrkZy4s2IV+BfAf1ict1eXyYLuPvMXw602p3CjMySpFAJgyUddjg/GNkzXrGRkVVV0z4c0rI+OtvvKHvf+/7epOFT4AoaHvV1Nrc2pQvj23j6Gmof/xiHNZbYxZbcgdDy1tvva23KD9Cr7oNrqukgcA008BJcIJoQmBpYK/O7SWfTxZcvtAQIn9QjALcTdPoPV/gclnQ0ALJvHA9XkRub2+ptMMZphCKqe9OjmkjHaQ99PvUJ6esCtnx+G+7sSBeEaHZn/DJYXQLifJF0FGAcxETwg/SQmkPilZVnZRyqJlrVNEvzXwjngC91gAAEABJREFUf77K+nTcjjTD1QuaHDIO3P13Pwu4wpl/6jptBo6y38bebcGZ7hmoxf0/g4KPuOLe5oGcOSVop913yO0s7x6mdewWJFzkl4gA3vGGqLvK946IDmZIkZhDMy0PdSyEx9gKHWPfuWa6YWKwYdTYyGgY4HlX0KCqNKRDoCxUE5gJjpEUgHI2QIqXmrj7UtnW5lZRhgERBnSTwoIOEYpg+3est95+Sz5erKh3iFAOvIPFBCxwWmk4PMRo2tzakifBTp222S4etUMG4FA29EYYb0PDeCj/clPgrupaPnrdYSK0IuyZHK+wQ7LBUd3L/jYYBsTlixe1CY1Vyjq0tqZFDAZ/hf+Fl17Um2+9Jb/3scgR6KBq1GI0rF+3sbAuG43r6xuyMTBH2mEMmM9/5rP68k99id3Bz2oNXFZkBVB2Vhw9TPeRoJk0z3Gr3XsH+qcgsXsjlIRbPvqiJG6ZNI2c4ZoG9zkdx4wLHBH6HcOHH35YZ86eKXDs+DEt0i4r3AH951XhPMZHhRHij3b+BUeR3nVyekYGGvczhponjdzQVw0rbdy55SVl/KZxgfSM/CFEqlPSOseMO/S9V/4d/TkqfTvWkGOrFuOpxXivq1SOK3JKRam67IjdrionHT58qBiXrtv1BnKZiA+DZR652c+aGnrm2SmwHH4HQ98fgX788cc0GNTIwFC+rLQtW3VdqaqqIo9ud8Y/pu89AN333qWNCAkwPk8ghX4rfCp1WciRZUZc5NQMZr3h8WM/KEgLRUwAj28ppAL6MC5X/kHU+97ridhXFkZaDi0H7qf9lFv2LF+l3+hDy2xCniIC9oZadKX7fH+Zd/aHKFz0qGVhxLE9AeZKCNHksp5KKaOwK/UYBx2y73pw1PPokPmCA1QzWdgrPcHhfCOMKeOq0IF108gybmPtd3/nd/TVr/6R3nj9DeSs1crKspZYXGyw833t2lVZP3oO8ARhGlt0Vkau7Yq2Q4IuXLjAbvJQp0+f1kMnT2pxcZEh1k4q5+n6pVBEUoTdEoJ+yXiJYpduyPgZKxhzESEpSDfXew2gV1zG4/rw3vVtXhS+gLK4jCvj8djKecJTh3cRkm/XfweP2d7RHy7rI/KELFTotZY5qJ+OX9GGXYiEFyhxeMU1ras4PEqzoU9ATwVuvXEGPPGcl8HvedGLwITffehfGZd2Ubg37h68++5ZsCddBlHRvnR7Sx6iJ66f7wQuda9wYx13iQ864xZtuHXpg3U4dOt809jANY8MeMvtuOKZPWZY7Bpm8e+P6xo6xpzH7pC5zfON7RWfXHkOfQub5LXX2KRIOcu7GshKGTA5pV1F0lmgAAvWDCYDyegn4LCh5C2eXsHO0mgDIwuGp5zLv+nZxtgapl4jGOP3wCygcqU16VVofbyjFvfK9etMfCN5YJj4DXZVxijJJSbcanlRg+UF5SqBbYzy3EaBbLKbMVTKoQBarPm+qaSm1hDjcIylikZQRbsef+wxPXL2tB4+dUrecelM53BcXk595pln5SMDcS1ivD300Ek98vBpaXOo8fUthfUSBkvLbs1ofVPt9lCH1w5piaO40ydP6bFHH9XqyqrE4Paxn48AbaS10OB3RiJCDYaK35PbwYjYQWkHdfUFPGS1y2l7JvF7cZOwn2ylOwPlXB60uhswpkk+l+opYxDuBMTllNuCC1NvTx93tKlH0Zivbp/BLUjkMbTwYEgbvUPqcFLo7Jkz8HlZ7teMTHgiJFopZ+0wyYz6VnlQq6efOnq3GTRqqgpjeQRlkv/PrPuwzlkNfbtyaFX+dekminOMfGxwzD2hq1WP4OdErdBz/dp1XTh/URGpTDD+KG8I+aEdLfl6aDWYpl5ST7zz4lWNHB07dlSW1bm5Ofl/wY6RGac5v3fbvOPo8VNBqweZd8wsh8ZVVxmEHZPaSDmnAuaVB2YPL0k0KkEmEMj9UB1taVJWQzeP1hlDJDpva7oSvUNYt7lI1X64TTZHv2vYj3e/3zxnylWCrv3xN/phrMgi7U/Qu7lc0Plnrv0HIQpy4qIvRkFVV4oURMBp+Fc8PCJCCfnI8DkoY/7OoHSLRD90GrFYdL/P0iKitFO+qANFqQK63WUpmAL1I5EK79RvbBfXPCEaPdbi7QtNEeYmNZJg2ozZtCZoNSYyFhKL34lAH5IhMzZojlLOjJFGKSWN2XF7++1zeumll7TDTrB5Ii7rodXlFVFdWWB7YrjGLrhrH7P4zTkpoWd7oIWHa8eO6LmPPaev/MxX9Mu//Mv6yle+ogceOC4bMR1jSIKIAkkq7iwseNkDnUkv4PSca05NmkJji44eM65SzspTMF3ad+1v777oO3ojQm6vx6ZJCj/2lbgxvC9p10s3qO8SUKtvswaDeUVK8Mx91mly9YzxMd5eEVJiHsrwzRDwLkiJ4AlwCx8xPW1NigD6DC8WlKLSPPNJhbFdIbsCx8IqOpNdN/dBEJfQKe5rQ0pZ6lWu4Gmvx6MIuB8niY6dAjJr30Rmi49S93JTkSsrsB+Pcc9gf/z74KeDuOmffhdUIqjfbqkSvxkFuTP+F5dwon8MeFWagce865nfwKi9yzimIReeZnZsRz2GlLNSBugX902kJIPCSCfQgdcG2SY72/5BzsVLF/X222/rdYyxl9gs+uEPf6AXX3xRr776Cour19kRf1Pnzr3NBtIlTmeugh8BWGA3ZJ4jKO802ZApZIHfBPdlMJosgNtC0EPgLsCIko84MyrhBkqpw6DJPYJN+SGT8U4ltU2lflApMNJyShKC3SFzm/1I15l4hWCOyeuJNNPwbSb9DXbFXO3xUydVY7B5kg4Mu5Q6RRppNNpGGbTy5JoQcMaWxhnc1IF9VZrSoRDmbCxhiJ144AGdwhirUsYYGGuI4WRwnd79GLNqasjrF2eXmjltnrustNMWw8wfye13GJjsuA2qWqtLyzp+5KgGdSMbfx0r8g5jpkX5bG5uyoaZw33XaXFpqSjRDr9379wuBdyEX9z27MIub0m4lZ+MtKuXy5dHgOhOMMmoSKEIcU3KBgN4D4h24m2gFCNLUvAngUouK4yrHiGMCMKhDpoziYn+rZumxJ3BWPvRH/kRlNG8zA/zoK4rsAnpkfzL25qducHivNBdaguOpAHlR+ycWa68c7DMjufC/Lwayq4cWlFeaLQ53pb7vfAaOsbuA1wpqa4aValSBk6ePKVHHnkMeWk1dh8hEx0CYn9PfVWFQoYtpr+n/JhduzGTXQs+U2mah9DitIxs2k0pl/Y6fcgu79XrV7WDG7TfK+Kck2gw0NH3NbxQkYmckuYGcyVsPCNWVDklhchKnYGMpGGrLX8IGFlqodc4g3oFn8l20+2y++GmDPcQsR/vrh9euV9a04vf8QnaDPYbnN4z/g2uPiIgfwoKR90AjrsdOKvT7O5BRChiAoppPPS4/xrGZYKvPf27q6PIYl463hBBIdJNq8HBnLLG8N39vbS8JNPv/jf+nCu5vIrkUtE7ulTom6wZmYxRpxELPiF/CA8pvUb0ryfgCl2cUwJ1L/MxpZBpTDnLaeICjXbbMw3jFCp8qhApyWOrqtC1EtV0pHXgychgI1+WJ7eJipTBbeOtR+auXrnKXN7T9h0ldHPLONhBH4+h4wSL3B/7/Bf00z/9Zf3ET/yEnnnmGQ2Q4SFGrXFOIBQReAE3aAo9MtABEanQvri4qBUWtzX9k+HnaDSejAtoEeXdZpAcvA+i1BT1xCVnD+y/I0IJmPEqUbfAof0X4YhQxI0g4iSFuPxgklJDH8yhwxZhW2g81QtSX9o0YtHZwS9QqcppAsxHKVG+3CGnRdiF2hD4EnGGRnWFIRiV/COnBr13+pGzOsGct7C2rL7OGgdlkI8EiLLikTJ0FdmVBF7TMkaW5KvkoYz90Oi0CXTEzOLx3vNdKroFlvtZxy3Ql6hpHfCg9PMt3EmbyQeZhUW4Anr6qoB5A2+DfspA6S/HAU7XNJ+rSyDIjKvaUNeq6koeZ7aZcsqgDQz3Vt4Z9atb169dw9C6zIbBhWJ4vfH6a/KrPG+88TrhN/TWW2+ya31eFy9d0OUrl3WdU6QtDLmR5xBorOj3ReZEf7vUPxo6i0wk7wYNmYjmEZJDHO+ZaBNJfnlCRhxlwnszozTCpO8BrJAHj2NchswasgvlXw56sm1RfC1lU06qB40GDHIp5F2nlBJlSw3lg6j+35xOy8Q7rWUyGAMpZx05dkzzDHRQCb6pqpMywtupldTLjHN8Qx1FqFPWHMdqDnu3Z8TRWVbIuxc1+AxBuENR2WDwSnHIoCNKKefCeCuwa5euaLwz0hgDtIosK9kWBbOGwrH7wNFjqiIR36nJtXJKsKDfA2grnUznms825NymiFCCRtdPZr2rK8i9C6UHiLjRJWp2z/ISdj/iuJl29sGN5R3el3xHr/PSZtrq9riOuq5lQevh79raqgxWauaB4yKSMnyeGFq9jh4/rhXydeCQ6aW+sJ8OH2HQeALuu1aaDiAbbjU8dd4WI9vpIwTd+Gx4lziU6ggYzA90BqPx4dMPg7WX36PpmDAjQi5HFcRPKmXsyvQn+jEl0ilPIvKVNYkz3UlBWj+lxek9SAwpZ42JN10dZTsWL/ZXVVZEknflPvPZz+jZ556R8fXkzU4DX+f20eYdjP2NK9ckxs6ad0GooIGfOSd83CZ1CmGXqI/qbfIMd0+fc98O7h7LLXOCtqefQlFkT1wO4+zekZKsS2zUpJQxLFgY0KfyZTGnf+w9CE44CEGGoB6DcBGq0t8jFogj9InlLKSCzfqzZZwMWCjWTaOIkOnAw40/gpyT27XYN3Ptn0GLLFneR0zaY2SPwrIuTDmjtjr5tY6tra3iD+TNesg6OiLkv52dyeLXcjhkzG2hxzc3t8S6Bn5V6MROLu8x7LJ7vAtIMOBwR+DfD8TBdp4h8/ThUw/ryJEjGiPfDlvPd9C8yILafO/ghd7NRXXOfhNPTIMTDNM89r5rcAfBISkpRUY+GOPMS4VOKnVfGmfwCPiKU3KXMIl2HRE8oiSWp30FIhwOZMGQVDUDDebm1XgRyxxGpfRBV/rNctJNmKnJFSrFCUCKFNxEmOQJWC9LjteBy7nfCQ4UuHXAKG6dQqwTbwSi7/O9WwN82ZPJW1RS0juG4gTcf5Y9yxwsU0Qo0X8pZwzouvQzkSW/5dP5R9gIs40kf7rmypUrGGWXMLwuyD9c9Dv5r736mnx86VcR3njjjWKcvc2R5rnz5+UytjXENftawMmTJ/X444/pueee0yc/+Ql9/OMfLwuip556So9ycudXkDxe/F2+NGYnYRurDlploy1oFBQqpnODu/sgE2APN/UdvIMg8R0rqesca274KJPGhRmQkoqgMfLregAPkjxhWjEm0iKi7LJ0DFTnd3wF0xw2M3NK5deGJm3Itn7ODJyUIbPTDsbmkC38itWMy9VNo2V2s4ynbhrVTHRDFNGIfHUkDTCqagdXch8AABAASURBVHBXVa1BUZA19ISs7AK88yiNqkY5ofzmGDQeOJm6lhaXtbq8JqIZP0mLC4vqGLR++T4kJYUq8rldNoIN7twOflSlvkod7RPD0u94ubNMm9vnAQjrSHEqyO763l/qVv59iJw8CwYeeM7zhtuZZuAk++3eDfSKgAfTtnrV7n+NA8vVw7QJtPJE4jZHkJe+8THNBruoA5TT7P2+nuoM6DqZj1evXsHI2lKizGDOfVrRr/ATvO4rH0Vubq6zCBhJqVdHvOsZMWmNOo4j6c/l1VV2GAayHA7ZFejhtvu10JJCOSUlwDKQaYOhppz7M4j3qreqswy13UyPJ9HmvoB7zjhTzkxsGJaSPCF58ksKWd5a6DnBMdLP/7Wf0+c//zk1g7rwpkJ2qUJWCv6l6BkmtBPHjuvpJ57UZz/9GXZwB+UzKSmSEhkjQhETkCZuxNQlrA/kot3UFdQV4Seej8q9j5yAxkJWL3wBv4tHucry1RYj2b4JOL957PgRRssIHeZ+dTwIJpne4em8ZskuzPKjwKzsLfM9egERLClQJOuGAYvZATrJ9ZgG4ykZpg/nc1qBadx+xzSPaU+Re2TNCxcvjHPK7Eo3sg7c2tyAB0xYEnX2yFxXxpgnrkRcUzO22EGICHXQO2bB0WJMFX/BOS7xEVAHUGT3jpjF2ZUIAuBB70UEY3hb/nX02UceKfq8RX/21GHwGFtaXJJ1o8Mz3uhuryAjMDFSdKA4Ke/tBlkPzApHhCp4YzDtHq/7awr0SCjgLyVC+KYw9ZdQJHkjhK1MXJVr1l73b69Qylkd8uGdm4ikFsPWfTCmH8bwzP2scoWCdCmphzYBPfHe3beLt9x97KeyRE0fznU7mGa5Z+dW+O8Z6XtDAB8kP4JnKMGvSCERauGrx8qIuWGIjeEjy/X19XIM6W8ZXrhwsbzbbkPMR5f+MdoLz7+gF154QS++9JL8xQSnXbx4UTucDHrMLbLBZEPrzNmzxQD71Kc+pU8BNsieffZZPfbYY/Ic6TGxvLysuqlLv1vn2KjbZOG+vb2lIbbLmLFnOUk9nsTMuLSwoMOHD8vbfUXi2Dntp7y268yahfHshsU1jS9NJ7Mb72NGC9cIBnQM+oZVwzK7UnMcaXUMYAtdBMINrlE7gqgdqu0UkZRQMKEk43D5njxjhHabFV+L0ZdzJSs8p/nfVvnXO1QrspX4xaUVjYdjbW5so5B6jj5bbV7f0JULlwqsX7muq5evSBBcQ1eua/V0XAuSlLMySmthYVEPcHzqelZX1vTI2Ud0jN2069fXlRm0CdopLndMx26N6/aqtENhTtlBlH1SJAYU3pRCGfwXL12iU7cVIDCY8B4jYxd0Hy7qgwCjnsJehOtMPGiuZlBqhB7NoES8wwOUYSCbixnZeKpUehBbCP3i/iJG8MrKigbwOqigpf8tA3NMTuadBdOu+x10YPOzlycJC+u1a9flY5OUM4bykgZMbBEBD3cwehr6eaOs/F1nQ1+CQJ60LGPGa54vcOzveNftgdGjEJ2/5XibU12SokBAn4CZ6/qdt64bRQS8DNwEBH7TGWrp/yETu/OSQHHSJPlpEJf73ulu6xa7vTtFlltYRjuhxXTZOD3EGPk7v/S/1v/l7/+f9H/4u39Ppx86pR7cHbu6Ha7g3W6/gvdOt+u+FdypzF2l0Wy6V26g+ygi8IY+9KvQ1UOLKQlFTMD9bHCsXWJJm/Wh6IM9cJ6OsWi5sXvp4iV007CwfPIIZzkAodgNh/0xC9pjMP6+RFoZj+nLHmSmZQauqxmwGGka8k10oBJluZ1Hbkue0ByRlA0pKRFnzJ6UO3cK+UGgMeNwaN2LG4lI7iE70B4XTu9pYxkf6Csz4OjRI/rCF76gp1nVz8/NqWGsNtCSqKNFvq1/e/BHgAgE9s+A4MG7ZPEjFKRYX9aMS+OyQWq8RJfF05iJcohhvMOi2nRGpDKuzR/n+TDBNLiNHX1lHllnzXjsOau34qCBETzgTaHV3pKfPifC5RPpEQEKegq+4yERrARb5rWClzLOGxFyHSRpG570HEmTWc4DOnXUY31kf8FTPBLVFujRDyWv88kledz2dqnbJhZ8Rb9DTMmJeyD3LDxzDyS+90BEKCJAMEEcgiezdsEnt28C9ADxQc6IkOXLEOEYFV6N4e8IvbmDEWX7YQfdu80us48svVFgWGeD6QKG1nWOJP26kg2wH/7weYyxF4sx9uLLL+k1jjEvXrwg629YqwXmtAdOPCCf3Dz15JPsjH1SP/6FHy8/PLRBNtsd84/zjnE6uLK6KpM1Rt5tfBvcv8Y3xCBze3LKmo0Pj5cKO8RjJ+eMKkjylQYoicX5BSICw2asHoPIMtIxiTiDoVcU2bBA9TDMt8F+x00TBYco35UJ1N89c57axpWRQO2i30GDiHaK20Qbh5nZ2nBMGSuzUaJMRKgcqzKYe4S8rmotsgLzpxUGzZwiohhjQ5RSDz7uolg9sbvhUiqroRRZb7/1tn77N39L/+7Xf0O//Ru/Wb6M/0d/+EccEWwoqBMzUVscVXQRmltaLDQM6kY2MIYchZ5/+7z+/e/9e/3mv/tN/ckf/7FGMNhtXsaoq2FmBYSkHEleFXUIkfOMEZYxO5g9PWxBSqRb+V28cIHiPcZxVg0/qFYysw4AUfd0w1nqdd0Go/Lg80RkOjI8Jgc17j2d591AzDL3eAC3w7ww7qCtfiH/wYceUqauAcrfAuhJqWXCsqDWKHHTZsPNAyAiivFTlNKU9s4dC/rST9TRk0fgrjHaLnFcTQPkAdjB84CgjvyznYXSMuLMe9NjQwlUsnyYB+aFZSchA07fD6IOKeQPOhvnAguaph5IxEUgex0+3EzfCyK2WA1dvnIFX685jjGC+AEGqWXC48K8F3IsyqQEUZNbbdvKO4R+HcCKZXluQWcePKmzDz+sBdqYmCz9AeCFqtEgN0oKmWd6hwv05NRtQfdwFb7SUqPwhGMehNvkiPcdbmzZXoWma8ziDzGBR51ylTWhixTkySSHi1Nk5pqXpJI0edqIGaNUV9fW9Lf/1t8uRozHNAgpxU35iFDEHiiI5w48RPMkML0jHIuEIJ+WtQ495zpcr7P0fgA9pbybXyNjXjjK5VKCLqlFbsYYXpZfK3nrylzkCwOPxWNESNwV7bWceixl4j2uFtFRdq0/F1jxn3zwIS2h48Q1HG7L+sm7PUdYrP/yL/+SfvEXfkHO6zJecJmHZJXHdURG5yL4U14W4px4A0CKIqJAT1oP/R3tN19beJsT/UJ6R5t6cHlhnlLS2tohWSdQ5CNz99DdMuH3TIrFsGT3ZZu5Yod5icFIG6WKHXKaA82TNu/yhbZZbjLtremPjrFsXIIf1gk94R0MiZY6OvKaP27/PCc7Imy+1FWtTF9L4C4gmVfBeBsjS+IKKiRIaqeW0ybTbL4aSC63/YYSKI8oT1FKt7hKqjtvllb8PWTtA+o1TmIm8bMwtJf4W7gzdHadZ9cFfwdfun1l7I8IlbYiN+1UXsynEfwfwjvzr+yM0UfbhDdtjHFicx0jzMeVNrLOnzsvv9jvX1q+8eabep1jyldffVUvv/JK2RnzUaZ/iXn50mVtY9DZHjpx4oQeeYSdsWef0Sc++clikH38E5/Qsx97Tk8+/ZTOnD2rYoixEdHMzSnlJPdHmXugZYiNYFwGv0Zg6Jib3GaPf4+7oPF1XSnwdCyc3K5ZG81TmKqeMpYPl2mRlzTwRIoweYA2dY1mEbJk658iMFE92OyCvNz4XSmpJUhqcUV88eCakRbODiY7vUMgI2WlyOpMAIwfsgM2xk0JpeROAkFC4biTpGCHbFSIzTlRLmHRLsrf/VpaWpY7yA3xOxkXsYyN09vULmflmlKWwFFVtAfXgr/BDts2k+rVi5d1mZ02T7D+jworh9aUMVr93pFXn0OYneHHGgo7wckRYf+ycIOdNZd59bXXZGGoyWOFVuGKq/CDxrqsd0rGDKYGfg6YdGvcnBK5pMb8zpUK/jxtO+0X7d+DkvW+PkqflXqohT66n8hpNlxWUeYWug7hsxFivv/YZz+rE+xUVvCgQw5Mhyeepqll3p47f07Lyys6dfKUBvTDiIHoHQgLbl039PuCEv1pPls2dhgIY+RmhZ2oV197FWNnG9iReR5FVieNc390yFrOWfPsrjXg7lAIiX6ISEopKwMeWMadyZciKQqEIgAl4eEOZfrMfSsu4zV9YwaQB57Z6l3ZDk+kJA8wipdy3bTNDf3uOhwvgRtPRNirRBlxmTcD5IlTXWnUKVg8Bc0hFyUkqCHXh38H1BhMrxVJQH9EfICEuS7DwSoDutyHPf3uPjBfHUe3yLTOZMKlnM+u451nBo6vq1oD+uvpp5/WsePHNOm3EOh9TyFwJ6CbriAG4MZTbtdjGLLAHAEzuXCcISLkep25Rb47ZLVjHDmfw34X5jvf+Y5eeuklvfD88yw2r8t4WmSwbmp5orp46aIusAvgMbiIcbbCZGId5m9E/r2/93f1f/wv/0t94cc/L/9P45RD2+zgRHK9FXp5THt6FtubLHx3tIChZ8gpT3mnXQ0lcupern18KWhoe2b8WU+OGN/mR4n/sB+MPdOCU9oeEejvgSxXon8SYZMY8MN57DdYzuyWQiQkAh7HsiDin9wk4Cn48RaXsG8bteaF8zs+JWoI+E+dZFVEUvDnvBM37FWEXXIcqKck3ebh/LdJmkY7h6EEQV3c+/SICCXaYrC8t2xwGIbIwIgxIi63fzYfjDwXY1CNSN/a3NLVa9fk+f8tjLBXMb6e/+EP9b3vfk8+rvQR5euvv65LGGGeb4ynYZwsLy/p2NGjOnPmrJ544onJe2Of+KQ+9rGPqeyKPfao/K7zkSOHWdgsaw5jbOCFN7bJmHFp2gymyTgtCznRH7QlIkofRIQ0uenCPaY5f5GNvSjdeDndUGRnN3GvQJqHoJpJwv/yaYCSckX7M5fwbsGbPZYNE4I4cfcM/E47HPe4cWZwRMgKJ6csN663MkXJzBqdmQhNjsHpzksRyoAHi9mMsfAOd0ZYyed17vz5woTMAPe7TVeuXJU723hJKO9qeDVoPCMLAIaTlZ6YOOfqgRZZvRjm2fJfXVtVtiFBg72K7WiMlZ0Iu6O8C2QBcjsW2GF5/PEnZNw1Ct3xrsMciQhFAApImPDgKMenn/2xH9NznFU31JEyio/MqyjR06dPy9a5+ZbKYAyJ8gWEX+/DRdsmWM3pie++PyE9YsKDC+wi/vGf/HEZPK+wmjEvO/revIyI8m9rvvSlL+n4seP60pd+Sr/0S7+k06fPMFkM5dWIV04Vg2QRvuecVMFDcTlelD/CEY63s7c2NuXdXONNxJunERBCey2DibKLS0uaZwvb/ZtSkkh23pxzqauuG9kfEYqYQE5JKQMxARt1pR+J75ClhLvATlpHmyzLlgXLULDatrEAFnClYsSaJv8q1HIziedJPeIwlBSvAAAQAElEQVRyWmb8mZ4Al2XUK+/WCotxYkVvIGu57Y/i+xAfEBApGFKdOpSYeRFB5IdI0qxq09IxsXnBaL/p1JS0iCjj00H3t8s4L9GagePcl463a3Bcor2JTBFBXoNwp6DQjVdEEAvgykCGiJBX3EN2adzv1jMTV0op78q4ZRnxVVXVZcJw+C/+4i8Kr0+ceBBjbb388swLxw79lnPWH331q/rv/rv/p/7hP/yH+v/+2q/pT//0T5nQrpbFrSecxx99jLF2rNR/7dpVVU2ttbVDRV821GM927NA8A+FPIFCrubRlTVjIyIpgFn7nXY/IaUkL7TNC2sn62C3Xx+Bq9AEMXZzSvKvOE0vUUopK6Y02qV7CeMjkafgmjcvJzDNZ8dj2C6ZVUAHr6JHUihXFfLKwo1Mrt/6TFwph1xXiqRCA3mJnt4xdc3Jqfcj6rhNHl9e9JUGQWfP3OtbNMNyb4PsdY4jbXx5sfLnf/7nMtjvXbMrnGqUcQDPDx06JH9s2O9IPskx5ccxwvxr5scff1z+7Nbph0/L48dzhxcz7suik+lXqpbHvGXPYNoiQilnJdINFf1hyMRl5ibH0UEMY3hN/Qf88hV+vAvYh6cw4eaiqYaIBGHeYfOgKVUQtjBElJCmzs2lwb8bOfND+A5bxi27a+4M19t5gssJPKkYYi0T0XjclfZ5dRgpSIsyaUqhBINyrrTuD9RiUXvS9uToiXHERNYxSXhSXGey9m4epYsys2uGJsqOMdZ2WEHaRazL6tUDZb6Z0zxGakSi/l5bKM8RtHZMlm6zO6ql7Ji4qxiD4grAq9Qf+/RnMPgWdARFd/niJb35xluscscK/uTdHVwbjh08WF5elgXlYYwz0xQR6s0H2jpGyU7iJvygx6nhxtsMvRWQ70B0lOJu2x44DoAeAQHYLeCyEjHEQnMAhfYbXWmSR8JVqUOlLA9u++2QYm+BgKcRoY52LmMkfeXLX9HP/dzPyr9yaZqGvm/Le4nzGDr+gYENqSE7asbhQeB+j4iyQwULZR41GNZOd5r7xrw9fuKB8vLyM08/K+PZ9gLB76JR1nkjaBsyJKhKKWtufl4DdjrN/8xgS6SlnGXXsjobAy5boDQs8IZcJx65XEauIiZxlm0fv5v+iFCFQdlSn8DrT8tEnSVQdOySJDzztMP14JXpMl7zSfA9Ud79YPCiyfltcGiXDmSVgg4aQLDvJoa75LVbPPuS30ev6Xd/RNBQ1+P6DTO/3f3gtCnY2Z8k2qe7vlzacOsC5p37x+PZEBGKmID5rpAsWzknd8UBJD38cx4vEhNyQvBA+i0D4JORFld7176w5dnBHS9C0S3O5LhCAAkphaq6ktG06McOo9N6aYz8dGT0zvLaoUNaZef/KY5kVldXi2yO0VWWq5deflnf+OY39P0//74uXDqnv/jhd/W9739Lb7zxsq5cvcjYG6sjr//X7jZ6M0dSM6hV5aSKyaeFpl6d/A/TG8bKAvpr8dCaahZMFeO1YvxOeJZ10+WumEKQaCh8cxxhIeN2pMAJN5Fm94X+Hl1hOYogPoQ+HZKOh5wf6h3QJ8MeFSlnzaNLEjzbjaWNkC6InuSmXPHTf4KfQd+hMRylydXjB5hvwr6e2JCC/uAJDlGsl18bmZsbqEcWYJRySgqXIX/VJ+Uu/Psqlergr2VWXHYnIIpBP/U7TIAIMuy/SZsEQ7M/4dPuRXko8tOFi+sywAQnGQO41Q2dzmNw/3o8jtHRnsO3mdO3OO3yIv4qiwfPs1cuX2ZD5u3yDbLvff97xSh79ZVXdYkTtDGy6R3jE5zUnDlzVk8/84z8i8pPfPzj5ajSL/A/gVHmjzn7PXzPvXXt0zUplc6RhuzOuW7bC0NO9wKaI0KwFNZALO1OkRkPtSqXpT8K3dTt+m1UOuz2UPQub+O9ISt95Zge91Yg6DD0uE63vwD5xZVGTJj+JULT1BDfIgDOSgqNEUQHIEX5k6+QIkL+K8T3vftS5cLfYUz5I6ZWAP7VZDiB+ITAueHDYnB1slKtYMwqR1sDthypGNHo2IpfIK1XSrlsd5pJfiH2yaeeRMEMyoAZ0fFVrsvkb6NtjpXgAEOsZqXYsIuWKetyKVXKQEQSY0ctHWWh2d7c1hjl5ffWtunITsGR2rjEOZ9gjidy7xIZ5xLGh3d//L8rGwbLkeU1nXrwpLyF6p035w9wFIA3FpKcs1JOIig4hFB0GCJjrfvXswiBlaRIcbpZdBB68t8NgKEg33NBSQBstGEymO0HFOAkifw5MoJZKSJuCZPcYYcCOPTfrPDEC21U5P73ZNLhN5Cz4HMeTy4f+/jHdOjQYXnwJOpyfve136VZYMdrfWNDnsAsM8bvQeHJKtNnFX3pPvBL3yP6zbtuYwzdjhF2+NARrayu6fTZ0zr50Ekmo7b0X4fyNw0u6wHeIFcVC5KymsJI96AVzXLf5JSQM79vuSn3cZBgfrm88Gfqd5xpaKmztCGFzBCXb6lryMJk9o6bcXuCbeGF6qya9qFTizhVOWsRRT+rx1l6FHHHjgYI1Y77InsVBuF8M0/xekJTID+u07wDOkAzcMEpTHsDtPZNI99vBzmiwlJLRBTXtRscKK7zOGDA7/6fgftbcrkZiMt+nDveICoVz9ybM3dMlp4gqrpSop/35xgz9kS97kNBd8TBOkP8EdfRPy0Q8D8i9E7XLbNA4qy9PTSZJ9fXryulDKQJSvIEddZNU3Rf3TSKaZ3On3JWyklkkT/zkPEvLy0r56yIUIdBJ9qYctbi0qJW1lZ05OiKjh5f0vwixfIOcr6tjY3rGrOwWYhKcymzs1ax27Yly3OiPkWHvys7/6uMraXDh9XNNdoQY6uuNYLnHquWW6qlbk1AUki7QLZdv+OhvITtupoJQDe89eQ54ngrgbBj3rh88bIGdaOckhwXlHyvUMqDNwIMU9BdXKhNTX5lae73jN8J9OqVMWwPHT6khj6y3/qq8B+8VKGuHyvVtBRF0nYjteirvhsroxBr+iflKAZYMPf4XbagXEu7FUkNRrIi6Kuu6MSdnS0tLy1N3s9FZueqWv58VO6kjN4YtFKN369PUB3diCCBj6qk0IGrJ7ID3AYnpJTIz41eCxqcqT+nrAQUf6SCAnLIbryUpDwBCqnQ2JtueJIAoQt7+rOnXXb9g79tZG17Y1tb61u6duWaLp6/KB9dvvTiS/rhD36gb3O8/81vflM+5vf/7X6FBYd302w3eE614eWF/pNPPaXH2B32u9BHjx2T+b9gXYpMCgLdrkjQm8LBQmLwjPATWqHNJLpt3sjJ8DGRfwSt49EYvTvWqLitxrRpzHgaw98O3sBe4RRVxfAF64QXAqF5aiDyptu5XMhuxISOSSb7gySACKfvB6JATR76RAYiCtuLn3iFUgSFadQcg1MuLYnmKyLEQ7e8SNof76DB5d0Iv/PV01L7oU5mkMGVj2EU1ZVOdxmvWDqYFBEaYcylQASgw2XNNNfjM+fMZOb8Ns48Cbcg2dkeynmc1iIwodCAweRfjeZcTyY94hKQKW9cftdpByXRkV90XA9QdaFniOWfEdqlxcVyVOZfJ66trpR357yd6ol3rm50/PAxneH47tlnntXC/CLYVcDtr0k3ba7HbZmmaHa5XRXHZg102q9SMrR7FS8MMLKbYDfXDZ4ASxA3BYpPfFHi/TyAquQkFkHguZvHfhGagBAelVApq1tcQZwBxzfVTrP2yiioAbtKEdMMM9cZAecdo4jMo4igH7vSB5aRiKBe4hg4YwaRFWNPf7uMiarrSi7rH7TY8LOMteTbpv9GGOARIcsIwl1cG9xzGGxBvc7nPCKPjcdQaB6D3/0u0kXYNPTI7xhZHSIrXglaNh1eX1/H6N5QwY3SKHJEmSGyO8kznrQDegf08QI8GNR1UbYhX7SCCiZ9L0VY3ns5zYqoqRv8bnsnX07podVuCTvjDBzxIYHpR41DqxRhgvQeL5edwXtEsa9YRMh9Z5kpfUp4N5lqHB8RRT6nwqrbXz1JFOJ5p9s5ZnDLfEZDQijKZDxmIidYbvPQnjJekEPLrfs7EloLOhEVJv5WY+TbOtT6TkTmRDr4XDZ4RARtqjD65kkes6ucMdhqRW7VY4x16NgeHGLMBfT4RGWEbF+7do3dh6Ha8ai8v+Zx4lc5Njmd+Do7dq+fe1sbw2211GnZtA4M6t0P2nfF1G93AkFuHQBRf4iRzBjroOkEOydf/OIX9cjZs7QhFwhKBHneK1D0Xd+9K5uVst9AeCLreCKUclZEFJ1hHdAyj0zSe7UYZySRJ9SWPu6UpjiE29JWpFPmf2J4J6n4SVKuMv2GfNAnIzZRrBcPr/kzUp1s3GUQ5UigibKzNjHUXDIwKgVLe6VkHK6TPMmQiNsD5xZXD9/tjwjwOUJFZ41YgJrGku60kHCEI7sV+HNK8tWiG/1OuP87hn9E9+Ybb+qVV14p71f6XbIf/sUP9Occ4/so3ztlF85f0DonZpbvVdrlX08+8/Qz+tjHniu7Zc88+6z8+tBT7J7NPnfhj9dbN5eFN3XTSJmWHgIKIJMderbwnwiCpMjZirv/EZTcD87k/Ib9flhDP4DMhS0QMyhhHk4y4HU5O7eCWZZbpZU4Z7gJoiTNHoW2WWDqptoCSGBpcYnODYglUMpFaSKhd7wnDOsp25eJ1z+Z7TBJSzytiggMqUFJtzXreDMm6AR3oJleMQn7pX8LboYm58kJYaOsjyM9Wa6srCki0Dlt+S7V5tYmtPUM8CQLORUop8zKcZu2pJK3ZeAYEuXcoiEDwu/YFfx1VsZ4IqN6FFrNbsyZMw/ri1/8CflbWb/0S39b/7d/8H/VV77yZT3IMVyVkmwszLNVbXw2GHJKFDdmwHWEJDjtvrCXKCIk+/1IKQovBoOm8EpczhMkBv7JHYoIiVv36erph/uE6h3RuO23zoRSQ2m1UxgzebjfU0rlXZuWsPvFZW/EMQv7FzmPP/mkVtkFSPRXh8L0j096D1yEqsM1/42zh4FVUzNxLUjwXfDU+A2a8sM7d4sLi0o5udpd6JAH47K8JuirWJnlnFVRZ43fR1JeBc6x2kvgTQr5vbOeRYS2R0pbI4VddoOtnHOVZTyIxrRmUUKQFYowJNmwHLAr2NOGMTzqnFl7V7/n/fB9MSXBtGsWmMZ9SE5EKIJ+MO+QC/PbfUNsibdreXG8+3GXTMqQQRPQgSsc8uNAHiL2h0XY+W4Ds36LYEJm58E6aCaDpYsp3jRNMbYy8tUjxxFEAh1y6N3bIZN4IIdt0Wctei6ptC2SRD6R3bJz+PARjLV5bXP06nqEtJHkZPXIVQtvxBQ/YqzVTVMMyI7J17u7NuIMP/ezP6dnWIweP/6AHn74dHm1IyJ0+cpljJJO93q57e6DiCg60Ivfv/bX/pr8GaXNza1C673W8Z7KzzrqQOG+0NjRJ3Vdaw294/em/O+DvDDPKSnTjllfeJHmnLs3GwAAEABJREFUfogIdjFr2V9Rrm5qRU7spA00B9/niBvUTclTVZN81i+j6YJT9NvyyooyGw2u20ZeIQsaezjUJ3gHtBk3yN1LGfylf5GJlLMStBky/s59DwRlHU45lXT7G+hx20DBPDpCdrbk94L9/bHz58/LP+7yD12+/e1v6c/+7M/0XXbHvve97+nb3/42x+7f12uvv1bel7S8Jer0iYZ3x/y5i2efe04+svS7ZD6R8odgbay5r71btsIJm/WeN25qL26bhjm2pi1ZEQEXPGeMNS5yP74v8lf4eB8evamDaR7D+0EOSHq3VezHdzscyR2WYIxX90UoqMydqqA6Q3GmHvy3vSHcaR2CvbO1I3SCg6JN1N2jjBYKs3ew4qmCtJCVhP1BJ9uKNsFN3ZQO68ET4Xp7HTt2VAM6c35+gY6stMNOio1C76iU8pHKCqHvnB9wJGBahtOdD9NBpbKR4EFhf04INQZbQGyHQIxZZbZA01RaZWdtMGiot2EiXdD8/EAiX86JQVerRrE2CFeibplZpjWkEfVVTqvr0l4rJ+2/yNeA12UnaRPGEb2XCzwF5V7MvfuoxnXAFs14cSuk06pLkv3Fcx8fHUrDYMXS9Z0qGzLwsGMisQIsVZnQ4oFo34D5YaeCr/5BR6LcCOPbu7nXr11Xy6RjnuacS0nLtBuacyWX8XFOy+RXoRydr2VC98uqly5dom/nZVkoBXm4XzxxuExRLIcO6crVy3rTv0Z69TX9p//0n/Qf/sN/xP1G+cWwV4LLGH3+MHPDfIaUaqHP6jgOGAEZ4ucG88hMjY8K9t0RUeJMr+XbirOjk8wf95PbPFvk2d1X9EP2xodc/62qD6WUYJuVfKuICY0RuNzisgw4T8UYJYNEfPDYD7rh2p8WpE0gdksRdVd3RGiIzI7QEZaxDh2HcixlM/QMMNYtv9aD1okif8d4mZUx3ZYLx+WE7oqkJOiwkIClbhrNtmxq5Nx5YAbDYJIh5Sjp6xvrsiwtLS/p0Noash/aYUdtNGanjXF4mGO/n/mZn9F/9V/91/pv/u//jf7BP/iv9eWf/rKOHT1WDAzd4XJNbtt+uDG70yKghQSPeffFHEeCEaGcaRNjOGKSrvfpighFRMFuevagRPFwS8w6eoPx2KOrIkKbmxv6rd/6Lf3+H/xBOa4khyZ90hbDLlJSTqnERYQcVpAroswHESH3WeJZ4c/0IclKKUvqi3xYB1if1chE09Ryvoq5LUNS2VkjZwSlUsgnRD3+HhpTTOotMkUYdEZZwDqvRibGzHMbGxvyqybeFfPL+9///vfLj1S+gV7702/+KUbZt/Td735XTvMnMfzqR0XZ5eWV8h8qHnropB555JFiiPmbYz5pevKJJ+SdsbPskp548EGtIlfFCENfZ3Rwpk8NNAHqpZyy3E5DJs2RHfrZbkQUXnqe9kJlwt+OZlGa23k+MAhqMuDcqmqkAzbf+CTze7z3MN0aQapgVoVgVHSIlZknCyFhAajniRAIBgZuBGGFyoUTESUUtCSI7DnCunblqvw9k54JMRDKAuRbWlmmE/qyk+I6ykBFwewMd1AWhm225Dc0ZIWxXYy6Xpk63VmRQtvbm8Xqd1jUeuXyVV27OpmoW+pyX1tG/b8jLfxjJvAhinEL49FgYfb26qCZ0zzHYzMhEbTbUDNNNh5cl9sSNGrQVKz6jurI4TUtLy9o1I7UEGfB8qpgjdVBzokBAZup3IMGXxHW5bI6yhh8A8rU8uXVvevL8NxhCsKTFkG0MAJONICLSN+TbPfh6TrNAyONCCXTrVtc8MOxNN/OvUPAn31Q5igmIfPKtAgZM89SSoIs5Zw0x8Rl3ozdryhK0z3XzCulXGBxeSJL5meinAe2+7Bl1wCGyvhAiyuMtUoLHDUNMcSvXr1Klb1s8L/84ot67dVXy3sV7sshE2kHcaFAkTQYZ29hjK0rIqGYd/Tbv/17+kf//X+vf/o//A/6f/y3/63+X//oH+lXf/VX9e9/7/fgUWjMDki/NVS/saMvfuLT+l99+ef0+Y//iPKwVTcaq6UdPUBmFcLwRARPgu5vfCu0y7T00OEFlNs2yUHiR+7uNeEZRnddybR+GCT28G4POhZkI/VT+TJN/ZTZfl+lI95BTxINuifB/1DcO9lGAS7twkGUjjYtTt/c3JR1n2W1Q2lNh5tMSxmTyLPzRYQdloi9vBvmMgNojkjyzn7JTx6VCyzwoaIfRPkOObO8uU7nc7ackoY7I3myHqIXc0rwaqxIQt69uGyLkdGi48wnv0fk3Y/D7NjZbz5aN5uWPX5P6i0kwFjHCzrwEkUJ/I6bgCZJpYjTCJOxR9adPmJ8ul5SyNdRXoowD94fEFcAvl2/67a/UFXoxgetjps6ePFRyAu02vMAfIbEEp9yZo7ahmbBx47+TOiySv6+4g5GUku5XuVRbOqOPuiHnerIyui1ijmYhqNHxmqZuxbYnFhgnjrGYnG1WdDcOLTYVZrrsgZd0urcog4vrujQ0oqWF5ZkHeh599LFizp//pz81f0XXnyh/AjlW9/+M33961/XH33tj/Qnf/In+uY3v6kf/vCHOnfuHMeU66jMjvltWWcxtp548gl5N8zgnTHvihVD7MxpedfsxIkTskG/urqqFea4paWlshnjxUbdNMjSQFWuaVOlQLhCIV8eeuax+9uubY0x+tpg2u2WeBYMLdC7gAv2gi087IfZ3PZ9MADprnkGH0yld64lJRhaIyyGvaymFCBNQADyFTwMOOXGz40A0iSPMZzNjS0Uw1CCs55ow52GQHrQ+6XZHbbqN7e2ZKUSKRiy0pizf4dLR4HDE7GVS6Kc/f4SccMOW4NA5FQVhbV+fUP+jwEbG5saDccFj/P3KhQpu01NrYiQBWFhcVEPsMV/+PBhBGxRkaScPahSKStUo420DE0VuzeDQU2+ubK71jSVFhcw2IbbBV9OCUPMuCWkaR8Q5q5raKT+FEFI7P5BFWVSTmWSi5jEWzm53XYNKpT0lCFkB9/9ugstKCLjSynkP/v3QxAocJ/qnhlNPbUZhFuaXh6ScCNCOSWlnAnSF9BoOZBCmbgqEY+/RzlW9H9P/grejhnULcq+5chxiEx1+M2+RH5xtQz4HteKZDA/x85AI/8QYYRh5Z1Zy+H69fXC8oZVoMtTNSVCEQmldwE4rypXKLMVdST6HYytrW2tI3N2Pfk6foSxt4E8+uO2T595VD/65LN6aPmQhPG2jKG5urRc6s7QbUM4Si08fIMX5IwhFQXolaqJGrFwcfJHGTp4bPoS/Wf3vYF7aQbvDcOsFKOmeM1Sy1ChC9Q9ER3yMwPHV4xxRKnkv9dH6Oa/G3EGPPIk5SP4IBGy1BWZtU9yeiDvoEKMe42Z5MfwN+WMv9Xm1uYkj6SMfAZu8OBGXGg5uFrKDMc76mgvyRoi6zscwdoAEIhTCtQV9cGLjc2tYrx1ZRyN5QVCU1fy1ZPeYUwOkWsbaB4rPhkZI5MdNDkPleJQL8+J3x6Hp+BqoKMDV487jS1ts7+UIY9dp0MYCIggL5mgVu87iMuyENTkdhmImtyQMvFAIbw1je2UV48++ohWD60qZUqGlOgI6ySnd+T1Dwb8gzXrGfPvOrtyQ4yTIf0zwhiLPpT4o6Nk/dXD05A0Jm2T3U+RXlcNOquWP0G1Ug90uJrXShCHkddvbOvNF1/WV3/vP+o3f/3f6jd+/df1r37tf9bv/u5vswh9RVcuX9KVK1fkfvPO5ZHDR3X69Gn5qwXWL08//ZT8ztgzzz6nJ554suyW+ZjyQXbGvIt66NAaJ0yr8vuMTVXJ7YsIpRRFJ2dkMiLosp65rdWk3Z162m4+qVxuUVJEJpQAh0MREyBCHe32/G63xy/63uUNTidnyW+/wWEpdNeXs94OQDLr4plL1IF7Fj9zDyR+SAH6IDA+GnaBGiX+EE9IgcQANAX7afg0NIvddSkArycW2xaKxZOl4wzhTk5ZdeM6Bgo6u49JZ7uTssN0VMrUnrNywo0k90tuKp3Gst/twJAq8i2zlX/k6GFVKN0R2/gUgeyetEqrbNsucDxlIdjCMLx85ZIuXDiHEYkhiQJqGTg9SiRoa41B1wAZnIieEgPQ4brJBXdIrJqs2K5rONzS1atXlMkD+QjpSD4+lVopaPsMClck028wL7z709PGlgFpvz6EKyIYIPQgbkSiv/B/EHQU2aEuu4U3cJVb0FGqx63rRjllpTShy8ZKRCjI0ME3nLIrIWTJshMokTETipN2OMrZZlIy+pyTIoK2ib6hX6hvYXGhGEs2oldZFRpXRKhhF29ze0vzC/NKlHM8QjRxKNcjI/7472Cu0fEHjumhhx7UcVaXi8he3TQazA1Qaitl1TlCpmCuHmA3YnR9U1//97+v//lX/if9m1/9NY3XN3Xi2HHZ4E/UKzdK0wu2UNU0IOQ3y0blGHxjJgfLyqz9u5k+Ip440JD3StSMAXaNY+ba/+7BNKWU6YquQEKeIogtIOEQ3ypXSVVt48T1zUDv2xVgdt0jTg7W19ehIwoQXW5C0JRL/zui6An6v0MGrceGnEJsYWD1FnhnAAJICv7wcPcIkhfEPTFDdsmuM/FvcPTVMU62GSNXmcCvU/eIBQ4Cr4tM6pbbnrKecHvqstwZD1HccRCckZj9t/P2DLwC1O+w053VfgPRjjoAAY0yQxwbPMAxGXuTkhM/8e/zbd6mSIX39pvf+6uckJYgh5aYNGhOOevQkcOookCW9uQsE19wYHhgt+jShYvlP/X0BLa8oARZee+MdC9CvUsa9OcYo3qALurVlQ2CnCvmmiE7VTWkRKlneG1T1159W+uvn1d/bau8H9utb6sad3ro0BE99vAZ+YX9p596Wk8//czEMHvySfl9sYdOPqRjx47pyJEj7Iwd1iE2LAz+fItPmgbs4g04jq5YtEYE3QUl0NxDZwFxue04s7uH7hnM4m50QbXXxQQiQv7bn6+EYxpDuoCIwAnx4MZV7P7p3VxBt5HfpN8SSAcx7SUTfm48cpQiCBn00bus0tTkRoO6FmROWlmaQTP3DaS+xE2S6U/NgFxyQXdg4PE7RRZccfUxyZ8xrHLKTKS9PBE5vQNfh5CmCiFxPSkUKWmiZFWOAdYQrp//hV+QLf0ehdJyROZVo8tvYxj2TGyZOkcoNBtPBQ11GUeHUI1Z0Xhlem39KhP+WMPRjoY22hBGBfUF9Dkf2/FDBhVRGgwqknoMvG1tbW+obYe0pKPcNnGbGjS1xuTfYbL3/2CF+pIu2iLaNAGipncPfntbaLECrarawfsOpR/uiBVK4SFNpn1+3jHzHRJdk+EOWW5Kcn4kiA6aKPdJBsuHeV4xeeacSt9nFF8BZKFl0prJU0pZQ1b4Qk7qQaMgPZPXeUR/JsIVys4ugkZ/Y7BFFIPM32pzN7gvBignG0V1U8s7ZHXTCIbQcxMavcsq+tJH8BGhjDz5fUkbbylDY+zsUOwAABAASURBVM5KxDl+YXFJD586VeRzBf9RlOfFt97W26+8prdffFVv4Y6YpL2IaKb1iMvchxWyS3D3jkjK4HfbEnVHCkXEbvpHxwNN3Obn/aPJ/Dc2u7cDp98eIkIJnlk/WC4Cf0SUvoVc+WoZh/Zn+rJjPCCVjn6fwTUG8jssMmcaE3TtVkpypt9zruT4FiNrwtvQJotOy6l1mfOT1Y7sFoBVvZWxBRyc3sVpCQ85ht/e2tFoZ6yWE4ghcijiya5IuXwCZInFx2Emck/mmfojpYK7PJxxPzjSFdotHMVTwnCQunvGTF/iZ4VIv93tctMyoozHa3HtB/bw3A7B/Ylv0RsRIbe9UA1/dOAyoYATiY8I5ZTlXSu/u7XCzjmKRv7cRgX/LHcGz1ctusvtysiZuAaDRv7BVEbXpZxVseikqRqh03p4d/XqVf3Fn/9A/mfi//yf/wv9k3/yz/RP/vE/1de++jUdXVrT8cU16fq2uqubeuzEKf3SL/4Nfe5TP6pPPvOcPv7Ms/JHYp986slilPmocpGFqumsmW8SNESRGPGMwmrT2TIWWuZQy9Zkp6uHZBrrG5CvqUt3lXITuXTC3QB17c92QxBiSmrg2YMSpYiQuAvonq+bELhZhoP43f69rK5+L/TR8KV+Y6iVwbzm68EuRZ5I3TtWdY4sDaNlvWGSSMeSw34glJX4szF05cpVWUg9GDoGwJhdpaoZFGG1MtnGuOqTxOG9+lrqBr3GFQZRglmsfCOoFelogYceekhrhw/J7x9RQgkOFsMMSd+8dl3jzU0tpMy5fqiGDkGfj0h3GASBkJqGigHSMnjm5htJY43bbUWdpKZSH1l1rikltezUBQOnaWrVTMh93xI3Uo/yzCnUgKfBqH2A3ZYldmVWlpcZdFkRsQ+kkOSV0wx6lILp2N7e1qVLF5XAdeTIUVnwaWLJr3u8+ml5uwUgwuzYD66IfUA5fZpdEaG9P2IhqIcHNMAB8nYFxPMgkHzTHSXG+G8HzpBzsqPAcQmv/l2n41MO5TzhaYfsdNDTolTMw4jQDsZ2om8GrAqdz/EJRCMmp5ySOnhtvlb04YBVa1VVGmCgeSXZkqcHZ6b+nOl7iLzub2IR7mmfwfWV8vS1FSkoFfSXFZqPVT25rR06pBV26hYx0OaRg/KuIhmt8I6Q5nrG20PNIfNLKyvyboe4ciQF9VMVIYkQvFcBTa/ATRHKKSnlrISrj/hlHmdoDVpi3s3AZEcQ+65AIvtdwO3xppQZ42NkoWXM1rhj9chFpFCRYWQqI0MRjHYWgKaXhPf3pmpujZkcrQfG6ETED9ra3XonfEwSGYN+j4giBxEh67OmaZwky3uiLcWViENy0VFezIy7sYQO7ZX5m1Ma16pHFbqxlpC9ntyKLKWk1UOHNZhf0BzQMEacVmiIpIi4CRSaXKw0qFGauuafw7AV0S4+4ZHjdcurJ5Z8GMtkAm2Q3XGlmKMmHuciuuDd7xLvu6Xvxuh1Q0v/Gsa3jGvL4t+6YzgcFb9pC3gwQEcYFwQopyS3v0Y31FXDHNCoYm6oHK7xp0pDxrVf+amQsbNnzmqN05xFNjvmI6smbggdr51/W5fYydxE33fjXnPMrf6R1EMPP6ylVfQBlY3qJBJUz8/rCLtfy+DZYcPga1//mr7xn76h3/6t39FLL72i5eXD+sTHP6uf//m/oU9hnNXQc/3CZc1B3yOPPqrVw2vqveGR4WFIGX23w/y6Qzvd1tZyBgPDXJ72KV7hlYIbDzf87qEKJvP0TQo3OMnUk8Eg3FsDbUFmVACk2oPAa9DuFQryhZIM4lkgdPsL+k3d7TMcTJm2YtKMg0m3DZUyEEpVB/M4gRiTZ8D7od9JrMBW55cQuJqOK/ceUbTAzDLdBhUGk4cASWVw9X0QG0p0xBhBuX7tqgK/DS5PgGOEuG4a1U0jD65xP1bUISG0fQOupisG2yijZjh+cpmegdehhOZZJVy6wlk828YO9wxySmrQVErk6XdGGlD/AoNpLls5d7rGYOlhvvFETghxZqdsS1Wd6cQRemuoPoMF4R7MzbMNvYRi9wQ+VofCq6tUwt49M7Qo2R5aKialikF9moF36NCqDq2t0mZx9QqeM6BFhPpdgJSSXlW1VlfXWAEd0bFjE4PNZeQM5L7Xe6/GGymYhktl1LLftR/gJuE2GPob48k6KYBndjsCeIe2GNMYA8zKvoWnY45utjC6KSkfWeaUlFIgV706+trYI5IIqEOOSFBtY4zjSDPfcT30DZGPmJUjX04ZfLVSnrh1VYGjE5gKnh5JMKmePJtBo6CsiHO8dwAzctNTfwQUUKhBLlfo76WVZa3iHkPJeteuQeF7Ne33hPyL04p6PAZ2aNPC/JxOnz2joycekF/mXWU1bnRgVPBnlypd7SxE83p1yHWQGMTSNHwfzdv0RYTM6wyfIbe0Za9NoRKHc9eu7uYywtvn6yEgpaScE7JSyXLUsfiKiEKGcD2WI0KWH+1ePb4Z4L3fd0hjdMmQRUfLGOhsQNHBEaGeam08NOhIiYy0oUOOcWSZmhgjrWw8OLVKufA6yBtk6snbgXMMPhsBKQ9UV4s6snJca3OHtdgsybsuDYsIRVKDEdFgpAV4WoweL07spgiqvxVIVCUlyWPXYD5TNTc+6u0ZL31xJ2ESCo06cPXTkN1OxlPwUk5c4UBIkUIRoUQ/TiAkbjCXPhtD89jthZ/mqemf/KhkYgC7f82rTPsMExwQDw7zdRvjyKcdV5hbzp0/p1defUVvvPGGzp87V17E968nX3v1Nb3KDvnFi5eVgrKQHBCxub6hr30Nw+pP/pNa5ru1uUUdmluirSH/R4hnP/lJ/egXPqennn1OqytrWphf1KlTD+uRRx7V8tqaru9saRN53OyYi3LSsQcekF/q97tj1iWmy79cH7Er+vRTz+lzP/ZFnX3kCVX1QMOtoRLHoMPtHV1iR66NXi3z5tZ4W/5BXA99LXJlEPwTZCukXdCNV78XMe2DvYj9BWd+7aKaxAThGyDIA2j3OhAg1uE9sI/I+3LvtmaK1OHbwcEKKcBd8sIHvLvJsLiIqSP2xzv8YUCq6NiVxUUYLwYDJEOwZqPNFM4A6kidpRCa3QwjykQE5Tt5EvSgcKrz263qWoFSH2EQjRhsHTj7TC051APyAE0V2/RLZYvYg3GHLfwRR48dOz5B+piyLYMUL4orq2Wy925GB76eSc519CQavydT1IEaFGCEtLGxrpySLL8ZOgp9JDhfDW0pZZRpqxHK1HUl8lr5REAfishtcN1Ddu6WluAVOHvie9pNK5y8CyQVXtp1ZArqzUlzTO4nTpzQIXYMrYSdVjIWzwf3mPXJLWucEb0/0XE3wv70G/035g1qnEJPX7b0V0TIE5cV1NLyIhNro0y/mB9d4ekeUrIq8TCvc1VhYJMfI8vZIkItfWJlnShsHC7fMoGNqcfKPOWMAd7sDjpxJfq3rhv5HZ4ljoUoilz3GEyWGuglNGLH1T4ilXLSCsaa35tcxWBbWllSAw0DwPJz9eoV6E9gDrn+Uxj1n/n0Z/SZz3xWf/Nv/k399Je+pBUMNredTLe93UZDRIj7tvk+KgnuA8Gr906PObwPAky3A5Lu5u6ZsDxZp5w1wECxTIjLaOUHRAf9HwTcVxFB6o23abox7h7DoLTMj1hcuI97ZNR0mD6HB+iHBoAs7ijy1FSVltkBW2U3d7i1rW2OR7e3txDJHpmulRO6JQyhhN87vsaXWRxSnfzNsMcfe1ynHjopx/tHWlevXNfc3II8PjxOWvjRwrMOfWa/7ngZ614GL24cYuQgBU6bwq1Y6owF+tK+qRenB2Z3T1qPSBnsgBn6OsA6wG3MKcv607rD4PGX6etIAQ3SCH2wwYLpytUrxfh66+235M/xvPH6G/KHXf2l/Reef6H8StL/k9JHkA47zR93tbF04fx5vfXWW5Q/X17cr6uBrGNqdtuEwfTNr/+J/virf6Th5rZySvByrBFzEwF9+Wd/Rr/4X/wNfebHPqvF5WVtYxymnDDWVoEVbTOnOe82xmafs2xkP/HUE1pbW9FJTpQWmIsFFwbIwqCZ05hdMkRFkbKWkIPDh45gBM4L7hAXyuwWu8161xc8ftdl7r5AxF5e+wvsRe35nOCQ8xcIRYRjihsx8ZeId/HYbZ2L3wrA5TwGOZ2weYrESe+xTn0AV/JqxC/xm2YrERO9B57ApuBJF4JKA3FLo2hYL0r2El6MqFb+9VzH4J/g4Ely1dQKhHbEJDpiZ6VP5CccOYjPCoS+QjlZID2pjRHmndGORriMVdJD3ulqPSiY9GsEvUWQxxhtHcaaGKquI3GUJXAWxUdcS3qmHrsuoz7kz3500CEuK0or0ZZwS1025ExHVWXaE8rQJIVyrtSh1EYoW6d7d6iFln7WTvPGIBihvYvWEdNDe6vODXESWWZeBz8woN4Ddd0YPpB4IHAPAVeyBxFSriuZr1ZkFcbyMscBiYTWfUBfzvpmVmnA/4R89DDNymmBXdeaidjhlKIoUhvuzuO+8YDr6BdPSGP6KCMrdVMXdKWL8KWcVBFnA3xxaUkTZb9Hp+i1EYqfmRGflFLW4aNHMLYPyzjXN9e1xUrZMiGudVbdhw8f0SOPPqIzZ87o6aef1he+8AWdfviUnnriSZ188CFkYFyM1IgQN6Vuvk37JDYmzl/q50F+m+cTuLdG55xB0Kul7y0rNt4KN8vDHO7pTysgamMmnPTFflooft9vjAmqGLEj43fJEGV1rlsh0zuR5aRAnlMEBtVcMfAz/rdee10v/+B5bVy9pu9997vFILGcz7GD653jmvbO3Dl2nsfo1xb59zuX1sUpJW1ubWK0vK1r164jt0OhyrTN8Z7HYMu483hpoceuOaR3cU2MNkoxuOynmZSePPHc+i59QRIuTZRXUz16fQI9Y65j6HUyjwpNEGz6PCbdrnVOUfztxavsMtnAOvf2Ob31JoYZu2Svv/46O2OvyjtkNtZsfF2+fFnXrl9jbtpiTvE7yZLlYpmx753HB9jlsrH04EMPyq/heMF15vQZ+ZeVx449oAZ94x2vsU90MIaPrR4uO11sbhWD7hLGoTchfLqjnNTQD4FrXeEff1y9fr3EPfnM0/rRz35GjzzxuJZXV/TMxz+mp597Vo8/8YTc9wYbamfRIZ/97OcKLe7bZRaLJ048iFG3pqrKqtCbloGdnW14xK6ieW+hgnMTB/7bg6P36bo71KEIAVGAh/ZfxJZgBL4ZKEqcHxGhiLD3vQFFTectgTQBs7QIAu+tlg+0FDZOraWFJbQXA4WtWisPN2JChRsxg72YiW/ynKRSlkE1RCFZSXStw0JpdhpjWCUbPiiOFiHqECpZyXgFsbCgwcK8IlfKKZUVsY3G3nmAokxQKO24V0SUQUy0nMcrzZbVjhVednnq8LduRiirEbtx6+yqra9f1zoDVdDQkMfvlZlqKwLQofyxlnbpAAAQAElEQVSGGnvFw85aB20JGvzu0bzfkcLf1OzMkNE8cRmne6dlwAB2/p66esrBPND2UujA5Xa4XMlDPrsRIW6aQX7uAwXex4DrNj2eEBRQDD0QgWdaqWnZD07cH74Pflfp2iJC2ygb/4rX75EN4f+IfuiYbCJC5nNOCdpcqYSv+CNYqa6syH1uvuaU5QlwONyRFKYYCAX5rOAFrgY58ypc0wvdJnIAQnmP5F3WlHNJTTkpJVbMGO8jv/MGweZbSlG+yfbCSy/qxZdf0jlW4J4ovJu8gAzbMFhFAfvL3v6nxHMcNxlc9tVXX5UnFoEruVZciCz13fgodEGz453NrqHQ3Mvzmj4ql2WJTin8cjtv16YPkt6IQDaS3Pcd+mjgcZxzoTEC+YCppjXhN70dRorDOnDB6APh+xGAW9Tthd4YGTffIujtEPRmRKNTriZ0ZvTUMrsso60d/fEf/pH++f/nn+o3fu1fyf+/uKYthw8dLrLoL81fvnKltDUg0RN4O2JhSJu8+Byj866i+37wgx+wm/S8qE7+93qHDx8qRkbL4sjjLnLs1i2u3gCt5osB4kwusTgkdvB1jE6mRYokebwQXdKlUIS4ePgmEGGPFPylSMVQyrQjo6/tunxEYHh0ZUHjH1hcxTi9cPGCzl84L38r7O233y5Hlj6qNNgoew3DzH6nO5+Nss2NTfXQZ2N2bW21GDwPnz4tHzn6F5Sf+MQn9MlPfEqf/OQn9AngYx//uPzvkZ7FaHryqaflz1ocYeF17NhxPciupN2mruVFZAdvxXyzyK7XA/TBfFSqOqmFz5hMEu3xv/PaYlG/xenQJjtrHe0K4v3udtSVnnz2Wf38X//r+jEWc2tHj2KwfVxf+vKXdYKTF88plsmmqrWyvArejrlpLM8zHv9zyLJ5tbi4pAfJ3zSN3D/WTTkhQ7S7o097+r/bBz3xBaZ9qunl/ph6Jw60Tjz0Mx73KfsbKjALz1xwUbnvAyAXop81hUkdIU3DdiMIc+9G6eDVe06F5gmug2n3O1TIvVukN2R2E+626P3MlzyxLCwsqqeT5Y7Y5RQkld7ac/HJys5gfwEa4i9adAjuxvV1tu23VQwtmG6lscOqJOdKSmmyhgopV5UGTHR+CXPl8JpSlSQEhttOAT86lJsn9ZYJtGHirXJFdJSB7VVWyyq6rhvGSq2KgeVBYaMtN1VZUY0xBF5h+3uLFU6Aq0fRuI0hKeVQSsHqiQFJ20OS8XuFszA/X+rx6sbC75VMS1lP/B5Y/X4+uSBlb3fnlJSrLBByh4yvgzdmc89jgkvv+zWpS/RfKnS43v1gvuwHN3F/+nvzM/iRjwkumoi/g9czfib4MsLIH9O/odilzYrJPGvp3xF92Bd+0QIQra2tCayFj+4vvwPno6KO/jWenrzG6zwVcmZjqsgfpXyHH+Dxan1E3e7vnCY8cf6EEL700kvsSLzJxDaU+1zQ9sJLL+gHzz+vbRSyjfwKBVwDC8jx0SNHOaJqlFOSDf5ZHUdQ7JalDM4aRZxTMlmwedIWPCoXfLFSDuop4fIgEtfxOOWO8vyIPCbkKeUs85wWfeiEWUZbJq2afvd3pfwagunK0BgRRS+Z1gg4yd15ckAWPhjCYRg31VJdyPITgTxAS4fMrq6uybvNlh8ba3/4H/6j/tn/+x/rm3/0dc0p6Stf/En9jV/861piwv7Ot7+tX/mVX9EPn/8heu560YcD9GCDDszGST0eCy1jbQXDxR9DPXXqFMZdqyHymxl3Qvd4nDWUq9C/pRj8sFHpch1lDaAiJ7nhU+Ev46zEk276Uwr1lJNCxpdSLq7HpseTIRNHMvn60gc2FDc3NjA8r7GYuSIvfgwXy0dfz+uggfYGx5Nvyv+z0ou6OXYWj2LsPPjgCZ1iB/vxxx6TP/D6cXarbJDZ+PLC6ezZR2RDyAbuPPrcbTZPdljcbWNMebFlMD+K6/jt7bIb6R1Jwzo0bmN8pWBDIbIGuVaDm0ZdeXd6oCy3rYskb0YM4Umn4NhzrB3mwxbOjYFtTovW2eXcYJE6hFcDdvZ8HHoJw/Q6x7emS8jAmF19+/2/N1968UW1LBqTRFKvtdVVnTx5shian/nMp+X3qFNKGjMvuT+ohpoTEEhLsLi7AUjR/iukiNgDTS73twI/EFEe6nEc14tUywHJ+KZP+ybgp5x5BhSKQo3pAoyvxMXek7gIwlNwWyyDrovYkk8f0FXov01dQfx+IAhtfn6wkMqEkqeDDqZNqr8T6ZMc5Vmy9QhUpw6B29zakqPsb1GczpNylo2tjtaOEWg232RBdp8GitWKywpCpfnQQb4OoRgygKx4Nze3yntLmUEREQyQpB7cNhBbVjwtA2OM0I6Ja1EmVZ21tLwsC7O/fXX1ymWNtnfUkw+RKRNrJBRmrpRyUscAGmEYUKU66OOhxEDowOdw7wT56hURyjlLbmWPA61SeejdXv0Mh/Eb9iEw6n3B++M1UsMUW6l/6rezL8nB99iqUvSGh/mzB3VdK+WsMUba1StX5e3+AavHwmtKmt8t/VkAmYoIWQ4aJpYI++vCfrLKfecjEud1OIJ6APdRpKzExFRVtYiS5a0AGYtypX6kFtlspEiqm6b0rZX5v/uN39DXv/ZHevutNykbspJ/m2OXy8iSlfs2RqQU8kQQyJJ5aZlRsBPHrm7CLe1MSVvIr43DHjm7oZt18+VemICfzHAlC62SwYGZa/+HCW6zILLQUx4fJjWTuk2TJ/VFdqh+8otfLMaNDbQexkdMibQz80O/2+ByM3DUBNv9e0ZEkS3LfFdokSwvRJdxEBGKAFIUg+H3f//39a9+7f+n65cu6/ihI6ogauvahnaQpTc59rO82+hpkNnxeIiMbRf8boP1lvVgGU/os7W1NflX6a5vhNxevnSJ8cTYyEmWUetf47KMFvoo0yGrhh6/ZTA0ucxHG2Je5Ofs10Q66G9LW5zDdLXoUveBcXqseMHtH+RcZTfwIrtmb739ll5//Q29/Moreumllwu8zK71eXatXcYLIBtaTz7xpD72sY/pRz/9aX3uc58vrr81dvbs2WKIHTl8mJ2oFY6P59HptRSpjFOPtw0MLesFt8l8CIXeyzUrVVw/3HfMI02qtFgN1KDHXK/nti5CXUieS8bwr6cvg/lN6ICONG8kzKAj3wTC4oce68mWCpjHCwuLOnXylDL4HS59EE7PuorOfPXV13SF4+AWPWnd6H5LOSunVCDZdRiw3xARioi7YgPiVuiyOyuw3296TBfsmCXvus53O9jNdEePedJThbGQ8VYku+JbAVRTkvlhUnbyBMdd3KWc892pkNP2g/N/wJCW/E5QyqXaSccW710/3HEeFEJI19c3SjmHHW98Vgo+dhJCVAy1wlSyITwVAt34eBHFkMRfpCJUgbA7LTPZ7mBs5ZRkfDkl1bli9SBWH61srLUYVi2G2xhjbQyeumm0emiN/J22GLiXzl/UfD3Q4tyCKvA17NSFQtnCDIwp7xdKe2ZzKyj3h9M6BkOL8hHXgDI+equgN+WsDkOiKLSe3AbyvOvbRae8cNv2A9HvGt3tCszwIsUlS4RbHyU4S7MLw0r6+/1wn3lS8XsjXik/fOphzc/Nq4XfhQboMz3uEy8mHnzwQTnfPEZdXVc6cvSIIqCfu6XPNzgGMc79O1E+go+cVNW1mrlGQm5gd2FrUZTI6pAFQYe8zLH6tkCtr69TfV+OP15/7bWiGF95+ZXyLswVlOQO+Z3HvyRbZ8d2h1V6RhYtF1uskp1uN1GX6Z21Z4uV9Q6rdMtpYbrufL1Xcboz1vudCjfLzYO+iIj7XcF7whcKpUBXSBjgtbZYQI6nY3hCYpCy7ybYWyrM9F3Yl36fvBEh6xQbEJbTgMYJBEf6O4oIffs739E3vvFNffMb39C//fV/o+9869uay7VqhWLcC60ntnE0qGv53SrDQxzbLSwscaqxqQvnzqtHLzXovwFg1+PFdVrW59iZsu4zTyLlQk8Lb1ZY3GYWNjV47aY8ScvksSwL2hTavcaMU8u6jTKXH49HsmG2sbEuH/1fuHBRb77xpvwqwIvsEvlfIL38yst6i2PNa4wbj+tBU+v48eOa/T/KT3/6M/rYc8/JR5ce74cOHdICRncFXdYVxu+xt44+t99t6mir6QrmikjMHbim1zAJp0JzT//u6uoS884PN9dwY07veG1eQ09wapTYeeg5Ju3UyYZYR8d2FBiikwwd1aeaXnMbiGd6UdE9IJ65jjMkaPfcYr3S0Hf+YVsLn1vmJqeN2GnbRMdcunxJf/qn39RXv/rVsivpto/J536ninu+rXdvBXeNGHWg3XFE4Aa/cTvd7m2B/oKVZOvx9YqAYQcImMTfVN65p/VNHPLhuSlfiTuAcBLopeBPH/ErzTEReqDCoSm5AckGHG77ZkBwMue4cTQ8YFKJ49ER3mZy8iRqf8+kaGHMdVIe1Opz0ij12mG5aNfCnVOlulpQ3yLd4OjBUQYbeZcYsMbviXGbrWQLcM8ECwrPr/Lg8UTtOjo6lfEj+xvas4wSGnPc5Y+WbjHA5iIphmM1ZBhQZ3Y4JSWX61q14HXdLUogoagyitJtCPJ5IIWScs7qSR+zM4MoqFQGPnFBtiZQUog5eM/4N3MpXDIE5aOXwn/Fj8+uRMyt4F3EGa9BKvxy+2b16qbLdJvbTggeMz/e+3ybT+7Txx59XF/5ylf0+ONPqGaysAIOtxoed/SHYcTxjY0gK2uv0iv6wF/uThn6QMTNZLFVjKygj0p5SYm+jQh5N6CpB3QV+UPqkt2Q33P08URuqnLE+Yfspv3Lf/kr+p3f+V199Q/+UFcuXy2rdh+5HGNiaeYGhcbl5RWtcnQl6HQdC37/knosF55YNtkB2eFYJUNni5xYhgzmfYec2U9RFy9AV+u2F3y4OY1GGIELvmcAK3LB855vt8sUvXdELr0f7oCpZENOGTDl5fZbuB06Z9yOWFC1CmSgU68OITEIvrnZHXwtdEcoRZKIPwiilKHHnYBuukzMTZF3jqC+bYx+0+Su69TJOzEjoX+y9Orbb+rP/uJ7evnNN7TFEZopsHG1gZESgdxCzdbmhnyUmJFjp+UcGgxqWbbWN67L6ds7W7K+tJFm4+bcubfL/5N84YXntY5RZUWV4YHfwRqub7ELuYhsN+VdzoaFac6JdvQad2MNMcZMh/nnHaurV6/oot8rw/h6k52+V8su2Yt6BYPs7bfeKseWO+jq+fmB1jiKPVE+aXNGzz33LMeWz+jRRx4px3pHjx0r/9HDC+GKRfCYXau9vhE9MuUv7SbgCOWUlXMufeb+8zzTUm7MOPPcYOjQGz0yIK6efu9pp12Ck9uVTHx39QwqT0C5oaUHAiPM7137VKCpm4Kno84ZjBnnpk3kzeRN8LMPwc9eY/q8S1JXEVElBf3uNjWDRjv0+dzCvGa79hZNg+m3awP90z/66fJjJh+JaBOnDAAAEABJREFUHoeHPcZaTknmIRi1dx0MlXjaHhBiEG4BhfobQIRvgpJfXHv55XxU00vgmEL0ut3YJEWTvDzJNy0xLY2z7ybHvhBe9yWljYMQPp7UbRJmcFMZZ7lVpOONgTSTYTQeE0SXe1aHA/YbTKvdGRso6mRjKe4H+UheYdXsPClCic4PYEaYpldp1NRvAdprYK9EvMu1DJyt7U12SsbKrCp68Llhua5V/AjoTu61kTu1TVKgdJJqNXlRSDAGWCuv2jL5pJ6t7oF22F27ylb6zvZQYvBZIXmFliORfwwZzjevAbuEmUnVHzf1Wf8KE+uQidM/u7528ZL6zaFGl9eVh53qToVmK7SWgeZfonYIhMMe8HPs9tQMxCBXXTWa8zeLCJNV/kGFf53UYR26bRSDBgH9FMTlFJzpHbgzoFnOLLdl4idRpPbB80YQce8O5AuiZopq0lcqeFqUm9snLqid0ovP+ack99DRk9sg3PcHpJSy5tjZMp/H0GXepkgSdUaE3L8JOQzAbbDhlusk/0uYB44fE1kw0sYYZFnbGElumxQKcPSScs5KyXUslJV6JBQNoJD6BBQ3ZOXr1fAfs6vxb37j3+if/ON/rH/2T/8ZR6FvgyUw2hpVdS5yuUk9IxYBAolxW7EeOnRYDSviTH3muXdlI0I9EwfY5dWvDT7LZU98RFB8Hwha+kkfdAiE5dDtDeoQ8YZJEWLwRAQl7geA5n7d0BQRigiJW3d9OfOt4PYI3LdwDE7Bs1s9g3hQZowAT+B2I4JpkniIG6OjPN7dP9Z5dVNPK6MQ6SogqqCmKf+phpsw0ZPbee2zezfgvJLrtiFV5I9VZwcMMdY0qDSqyLPQaPWhY0oLg7KgWGWXye9GWh8F+tS6ccSR5tygkceDDbPhaFtBm7fRuyOORneG2+jMbQ3Z/R2T17tfNUbDocOHdIxxY904QNdXfWjQSsFOUaWkbXTlCOPs6rWr7JJhlHF0+SaG4yuvvqwfvvBDvfjiC7LhVww+uOGFyqFDazrxwAM6feqUnnz8cRZej+nRR8/Kv4xeg/al5UWMwDk10Gt+uz8s2wrtXh7zOdfK7FRbB3ToeI9l88r5O8aRweU6MthvY8huAeKcZthFSn/P/LMys3RLwSztbtwqJzXwK+CXwOuNgUR7agyrEbtfsFAdNHe7dHKGZLmBR01Nu5jLIgJd1Rfj1wtF1Rm9kzXAqJ1j17NyOIUSdfkIeBW+nn3kjOYX59RHp1QnIZCaYyPi85//vP7O3/nfyJ8MyikjByN6r5f7mEzTOyauaZ74Js8e5wboCZtcA81Qryggl90HvYsS7g3kUUAT0OPvnXYAzOWboSujsNvN2e+GibrV3YOZ20n2Whca9vrSXNkD57sVBDhuBBFnXLtwY8Eb0l3nJKqn6AQ6fDcW+yDCaWV1RRlhiQhFSoqI3Xr3fLtRux6nFUbgSZSxMvI7bBbeEVvtLQ1qrZRYqVUDhLeuFEA138grlIWlJVZZS1qaX+G4comBMVBTN6qqSh5oI3ZXdlgt1k1DvsUilPPNQFXO2tnaViZfXdfaYZXRodD6FPIvc3po8aAOJXl3JpDEOmVZ2Xm1usOk2xNnw88Ko6LNiTIdcZl8Hmg0CcOzpcxI5V056qirehJmcLrzaJ7e6TIe57E7g91wQSJ2v0L+K/gcNwO9+8v9YTxB0RmIiN6A1NslyVHFufNjhuH9cKWIKV7ay11o2qWftNInKEUPDMuS+3V+YW4yAbgtgOiLbWShI1+SwCkJtHXTaA6DsGHHoEJGhHIRl+sxWL68ot1uMeT7VltMdtfZHX7j3Fs6j4E/5AiiA7ffqbHMdNTlQbu+sVHkYjCYU4BzDoXrQW85Ar06JhBPNkNkbMhuSo2MLi0vIbu1MjIaKTnbHgTE7oV2fe4n17cbcV89rtNw70gLjbQhFPeO7C4xuP/eMSvkzPLt8rLEBbouy/3gvrIeEJfz0sXuSkYKEQdupx6IIACy0uZ3csnKbRq6FFpYW9GxUw9p7cQxPfnJj+nkY2e1+sBR+aPhh4g78fApDdGd17c2ym5MD/qFlSX1dVYe1PIrAjklDKwtbbLbNkDOF1isVlVCT6Gr2N3JOatC1hL1WYYdHrCYnV9YkA2sE8cfYJmMrrx8Te3mjvyLVJ9W+EV/f3vs4sWLcjkbeaceflinz5zR6bOn5R2e04Qfeuih8oqCd9B8dOeFi+WgtTGMzNtIDLiYUoKOShX09GJ4MzbMB7w33VF4OYkueSfeD/1puiIgA3BfjODvVXYp17e3ys68F/wmnWTZFZfbnTFABf/9usQ2x/LmT4MumufUKKOPRvRx5KSI0Gg00ha6x6cIO/Bvi6PP1994vfRxVTMXUqcNau9cdvgTeFUqpDILLc4sqN2EvRjdxWWe30W2+5ClRzKAKd2TAUftDs/AtTgKF4fnwdtx7wzOcbDcbUPOaphmcF9B4TS0zyEPN/Qjy/uiP2hvWsFwygnhoebY7XAC73C7YSbdZSJQABub2kTwupB2WK2NWB34bH+TybBDOC2kHtSZic5GWd00qptGVjoNxpA7z8bRDitDf3XaP0e3MA9Y0SwvLZeBb5LKpA6dnhQ3mKyHGFMVk3PFqqdZnNfJMw8XRTHPZOrjA0FbQvB3MByHCMU2tI2ZjF3vQjPHArdWVuJYti+GoQ3YUg88sevBYqPAtNQMNokGuud0rxdIoMd8vBHuFfOB8lRj3u7GQX6EVSpieUP9u3k+BM+EzF4J2nJKhQKv5B84cUKB/HiCHbDKHGAsedQ4X0/fb9mIYrIoBegb4xmza2ew3xOWJ41JOk/aP+TY7CLHOy1BpjnNY1TtYLitozDVMMkAc8jUKsc687gunyviAddf4pCFpcUlKQJ5y3a0w86G5bJFIbtPI0Iu692LIXLtiVDvcNEruzlCk7/diI+Qx3SWNpqmEJTqfl/3BZ9lYD8iG9E+Km8tI6Wf0GIeBwiV24SzP/t98Xdg6TGqTqCbPv+Vn9Lnf/an9bf/HjslX/oJnX3uKR168LgeeeIxra6s6rXXX9f5CxfkXbWdfowxR+FBpWjqsichOP2mvznGDphfPN9YX2f3rlXDYtaGQoWuG2AcpJy1iJFWIbM73kFD/mw8BG21IfEm9WxjHPhr/R5Hx44cYZfs8fIe2fHjx7WEzvUPghasV9HTHkfmZcuYG8O3MWPOfnG5DuvGumrK4sR+8zgh/9xQTKYP8bacGt4tCR0F3GZDR0O8cPTc4WNPG28tC0WnibQQf7jeCOgxToOyLQYWjubh4fLKihaWFgscOXZUKedirJmPPrlp4HFDH9poq+lD6x8bbxvMq9Yf5nXLvGUd0rO5YJ3e05fGf7/A8n8reDdj4lbld+mEWT286aG7AIQTVdDP3ICPvp0OOxUR5LrhJrPTbwtkv23atG6y7LuNkOAtqiL2I3WnDENMp6GHmRYE+w2SnzMQmk0lRr5ooznt1ETsFisJGzdeiQyZ/GyktXXSNn4OL+X/rWbDpxsSQtA7FwaPFYgFcMT2/PX1DV1HAb3w4otsw7+oV195VeNRK0+QQR1F8WBwecXo9z8aBsLTn/y4vvTzP6cv/PRP6dlPfUKf/NEfoQldWbXYYCsCVIWG1JfYoRmFm9FrjQG0iFHXpEoJojtossL0z8AhSwMGUEpRvv/jlecCyu+BB44rpeTkGwCk0DeJtH/iu7tnofDust4pl/tjN/32NMSMzgP5dwt+iJ4JQYwnyTIZqbxbaAU1ZIJYWFrS6toakxPyg+JiPaB+3GmHo0q7blfQN8aywcLh2vp12UgyLhtNiQQb+5a1dZTg8xzzXLl+TReuXFaFXKwcO6I1djuWDq3I8ju/tCBPfFamlu2eOjM7Fzkn8O7Ix58L7G4kZKRiUoRorV9fL2kJ2ucwLC23C6yqaxYkZQJLt5IdCfHTgQtaiT0Q9ZELQGNPZ7mtpo2gnY8eQBhkQhcSElKFoZ3oQ0+mli1ETUSTfuPt2BnsS3PUvuCNXqpD//Rll8r4Pcn6XbDr7IiNEcBX2cX985df0DWOM89fv4qs9VpeXdNDJx7UxtWrunzholaXV8onPnbYqfW31LqM4c/C1RP+Nrs7PqIcY3B+61vf0v/0q7+q3/qt39L1a9dUI4c17WvqRjml0lbLpn81u7S0hD59Ra+89JKeePRRferjn9BP/sQXi5thQge+NOVERs5dTm6MUsEVyPl+mYxIStQREYqY+M1X+4mRQlzlgXu7+53Sb1fug4mPgD5u/6AANkg5VLNbWTE39KTZaOssXPCJm36Xtuifbb/CA4mJPE7uMLDGGLgbLC597Gx9YvmzETbiJMkFW9INznv16jW9gUHt8ZVTkvHknEs/7PFcigjNLkSL7unVU5dcaUlwOtADMpTI2z9KI0i2i7N730XR3bwueyPsJk49N6bvD0+z3MmhlXdKLny4c4ZbpZoI4nd5h/8jeCcLgvs9IDQw2Pb6xr4oR3ZyhxegUeSzQASNMSQEwcKyfu26Wga9ELB6bl7HTj6kww+e0GBlGSH3v9joNNzeUTDxWRmkppa3h3MkjdiZsBBvsuK7jtF29OgxPczxgFeEI1aGLUabJ8iqqhHeJFHH6uFD+uJXflq//L/7u/pJDLYf/5kv6ycBvwPQsbLxz9c9YW8wgLYIjzHaxlmy0vRAGFi5Qfs8rtvdMWD8zshRVppB/IDVjgfZa6+9Voy2MUaD65cSuya1IkBGPt0E+uAvukUH6NBNl9vsyEhhhy4shYr/A324egQuCr2TmgPHMlRoROHQw0rk8cTj1ejakcNKTSW/C9YMLAOUwMD2v+vZuHq9YIqIUqYlXjQtMgYfuwGWnw65jLZXuzMs77xdYgfj+nXkFVle59h9jmOnZnlBq8ePqqeejCG/6s8GrK7K747MI8/e3Vti1+H4Aw8Uw9EGvH/c0kOvFe8QGfZxkg0zceWcZRlqkNmcUqHR7ZuAdi8Pq1kgImjDhG5RglbKl90ZOPxRAbfd8hSmFdo/CnRFQM0BkAgCk3gb0u6bruihWpaxzBGW41LQT+H8SQ5XVSWD2+kJVlw2/nHK+IkUSshZwvXEbX1hefPCdZ2js6s2wC5dkr+2/9Ybb+qtt9/S5nBb4yQlJn4sLB07elTz9UDf/7Pv6Hf/7W/qpe//hUYbW+qY9Mmm4E8GGvH8Cy/oX//6r+trX/u6VpFNf7vs937v96b/AWGoUxxXLi8sstvGbhztsz4doddsMNpYMG1eqP7v/7d/V//nv//39V/84i/I+TuO5TL4rQdpmDx+LKeW6w69N2b8mF8hKSKmoHI5n8HjztAxHhw2jpLBj9C0TNzgTuIV+mhepitlKSVljDTvuHnx6BMbG3EGQTzqZsozKadKdV2rYtynqGAnegce9vRHQ/wc80pLn4wxxsfwveiWwaAY+OJaov8WOEnwL0ad3qHDenRawNCDQGbi/KRLJD/QZ954GI/GCjPculwAABAASURBVBRLUhQ3JPsUYZ/ufJGFogWz27ULxMtw59L3nJoyrXQ74Fd8EBXeM8UfLAJEUewwUSnGmhhsSBidrF0QV+k0mOiBaAgigni7zj9msvLW/A7GFTOOljhK+vxP/aT++t/+W/qFv/U3tXzosHYQopyyqkiU5KZjcj0Rbk923p2wcunoKL8gexRF5tWHd+U8aWbKpaDcFLY5aj3EjtfJxx7R/OFVrbE7cvTBBxRVkt+nu3jpAs1pldjl65usnei0zbGolWWHONY5y8bj2vKSVjnaWvFkfOyYlpdW5MFVhB6B8Qcnz5w5o4X5BRThgBjTYCJwS2jmd/jDAtNwK9ijp/QbAzag2f69lA/W5/oNs1oRJXpDBSxPkChErRwXuB+vslNmyINGDzz0IMpwUIoGmXpkaofdsjRtU2v5tX+SQxXyFRHa4UhoXBYLvTJh969lYMzub8+E2yEjnI1rnV2Pa+zOoXU1RlF6Ei67FlVWxeRdN7U8YQf4QaOVlRV8kic2e86ePaMv/eRPlXeFXC6lYDgEFGnSQJx3vMNZzZVpTntnMI26N+f+IeutMyDmHVe85PnwbhhK5e4vHLkz3JcDJkn3j4+bvLBrMUrEFYFeIHNv+TIgmRldUVc1ctlrnQWl/4OKd0r87TDvhLzIrpV3vV599VW9+dabcvyVK1dkw814bCQ+cPyYTp54SH4hPzNxZ2RpyMTtf6HkH0ddfP0tvfK9H2jj/CVVLC4y0G2P1DGxry4v6xjHaP5fl7/zO78t/xeAdU4izl+8oC/+1Bf1lZ/5GS2iw+q6KTRCNrqvVyB/cyw+XH/dNCwgGoS1U0X8yuKi5sgvxgCZldx2IMWEXyBCEOlZkLkNJUy671CQxt0TAshSknddoknlSSJPcrvEPnAMCSXG7kcUzIsErUCLHAg90AzgMVFjGjtCZjqPAfzcpRGWrQa+pkjK5Hef+FNUNbrI8V7E1eiSnDLoKhYMlWxkdegb678B+B9//HEt05/WU0ZqMg4w2LQA4UQDbHZZe8330l8EAv4GrnB1lxeoSk67+8GRDtt9f2FCcaljn7eE/5eHUqLjJ4PV3Lm5SxxjATAUobmBaRaqTY5DvWOxyWRn67zhiGmNI6ajJx/Ssz/yKeW5RhvsntkYa1JFpUlRZXnXIrO6lQsBCbWxjfE3z/Hj2tqaDh06JH/deQWFlclfhBHJ7IGjGGsrh9eKEXaNXZLtdqSoa3nVMxrt6ApHXR4k3ra+vr2hq9ubWh/vqEvoLHUMlKyayTphILYYf888+7Q+9YlPasBRVstR24jVjwehJ+Ef+ZEfUVVleVclwbGIKG2wXx/VK24mzErEsaUvb5HutA8cTIdhWvGEpz3HoS3GWV1kZHF1WfX8QO5L7xZYwdGN6lGY2xhsLt6zCm2ZAEXf+NiipY+36UOHc0qqUJA10GLkeTK9wC7b5s62bLDNY7R7V21hdUXHThzXgMk815WLFsNtDO5SBwZha6GgjoikJY5EmdIUEUo56fjxB3T20bOy/G6zeOmmeXvSexBwl7wEdVeXM1LIZQvcVaFZph7P7YCke7ohitsoQmHnPxvo2G23/GdkwZNrjc7wJOz+c/yII6orV6/I8vHGm2/oNYwwf9j1hz/8gZ5//vmy237h4kWOIK9rhDFl/bXIroh3vA4dWpNfqTjGwu+hBx/SA+zGeuF5eO0Qi8JlrbIorJIlV1pg19Y/nhK65skzj+qJk2d0dLCow/WC1tJAeWesfmun/Kp9i13kv/jO93SF3boTD5ywGiz/4eCV117VwtIS8jbPpN+WMTOE/h6d1mEAeLzPzc+XV0rm2bXxwrfBmGBoqEeWnScQkaD3ZlCQi8gDQIa/grfHbxnfjG3vsOacWbQ3kwVagmOGGaum/Eo5FMSP2VXz0KjqrJSysoHyibRIzHQZwJUS+Mbq6I+cUslng//M2bPUhc5Dj7iKiFDEDHTby3lNs+fIXTBtcdsiH+mEiP9MCX+fuJrCkwodGoB0C+aQ3k9XEfJliZi6zt2hHKx4vOVuY8tC3iGUh48fVxrUWuZoKZj8rmMwbW5tK3t1AaS61hwTXstkKGaj7Q0mzxZ1geCura5pASXoao4cPoKxVKmHjgl5RRzlo8+F1WUN2TXb4JhhEyNtjN/1Cy00wjirqd9lXM/xkw9irIX8ybcejVVhgDXAXFM7iw5jIFq5us4xyi6ITQygAQbcGmm1FZ0mjXdakHECk6fIPwG9q2uCUQWz/TN4V0hukTkKPZMEs66nD90ex/TUtj/dcYaejPvBce837LY3JjW18N4yVSMfIwyw8+yUbjEJ+ShiCYNqHplx08IPdiF8LOr309B4ajHgAtkTg9yGVa6SAiU5wnAbofjc/pwyE1unHXB6l2MbY90LCqFYK4xC/1PmSEmH6PO5wbx2MOpG5G3ZibBM9biDpsaYzEo5UW2ruoRR5IyFlCvZAOjhdw8/FW5XzwMofry7N3H0xV7v7ybcJw/4GQseD3sA6pvoIO6O982JEaGIkLj1AV73Xl3Ir1/4eNK7W6+8/LKe/+EP9eILL+oldsr8FfmrV66WH1CNMe4jEsePa8UY90dd/W0x/1LSX+O3vjjEovLQoTVZZy1iPA0GjSpkt2FHK6NfwvJIHwd6zbo2BfiQrVxX8smC4x88ckwPrh3RSj2npXqgharRXEJ3zi3IP4wabm7p5R++UP7zgT+mmxTs9K3rwsVLWt/Y0Ag6bVDYCJv4uyLjHkfufndPBJxDHBL0+NemHmdun9NuAheaQUmkYHH/ij3cbPMNaBnbEcF47zREn9jYn2P30vyEpcqwN5NOBu6xtpmThuNRmbd6Fgnmt6EDj/UC2SfMtI7AZzyWlwb5Cfp3GVmap/9TShP1QJ69O26K65Ex4+3AV/wOT6GMffx75f8X33+uHEhzGCSBgLgB4ceNgNB67Jb+tp90C4aFcQfBtfCub6yjBDcVKKMhk2Zi0mKpoGvsfoxBusXktdEhvHOVxG7bkLiMYM5jlCG/6nZape1OS9FoOc9pbX65vNfRMyEf5yihRrlZQnsMLe+gbe5sqmpqlWPKulFT1fInjaywWlY2m5sbZaKtUJg5J508dUqf+tSnULyromoGVKe1tVUtLi0y2Tby4JvHEKiaSq6n8kTPOEkMlpQqBh2xtN1+eVCSa3KDjXBEED0BKfSeLhfbB1Q3Y/nUDdzbgMtNK40IRUQJRTh/D/29UsrKOU/SjLzkuP3DWdzP9wq3r+FgCnpGpjpFUjk2J6Kij48/eELHHz6pCmNqsDCvbRtPKEDTt4NS9HFn3UlNl0THaoSRN8aoMviXXYE2HSJ/I5KHlJtMbF3hRWkblQZ86eCuDfVEn/cIpY8xFqlvAaWcK/NxrEhj5EXsaFQcQQ3wV7K8GefYO7xhElpoaJVyRX4iwKsZ0CZBy0HoVeggrUe+RXpvwO9wAadNQbe9elJuAKq/IWZGybt2QX7gjgiZV03TFNcII6iQW7e4WgzxcvSIW/q4qlQzbmvcCl4ZLJ9OMy7ntztD1WPwdCzuSjz9Q3eqot/cT3Yzddsg6uj/HXb8/b8nL7KL6vfHbIx959vf0be/9W057ioGmd//6uCzf713mEWl4ciRIzp69IgOHzksLxT9XzUc73cVl5hArS8W0FmDwUCDQa26rpTRFeZDzqEEDSkn3B6DaayOtnqChnQRkuXQn/U48/hj8q9Gt1gMDDmu37x6TW9xlHrF71XCv20m+s1+pJ25pK1+XI5WL775lr7xu3+gt55/WRlZcN01hqEYNR1hRLv0QxA231rzCj5FwCnA4TG8cX45jJ4ufguIbn0VXEYWpAePAvindygkcIkrIhRhIPCX6HafVimLDlVLv7TML6PhTvl3YRUdmwzwMI06zadaTWRV6JCIYHd+rJ6+ETz0HFriFcpAMpDH+DM8dHoiPI9s+f02Mfd19Ff0CXlKEvlnEPjDZRSkEaIcJMjgunp8PfqjA8ou2zTcI+9OvwlcOXn2DDtjMui+XT18MLgaI+3x3BKm+Zx3F5wXckiCdDxG8FcUkhWlFV1MGTBzp8GJA48cXwDhSFOBpLCQG127dhUDaafkDYQ75Qph7TREYXiS3GqH2kEoxhhQnjh30C49BatmTn0X6hD2GstuPmotVgMGQyCKIQvw0uIiLv00Ez7wDBHkBK6KCT1Csjh3DCSvWDuU5BZHs1cuX9by8pI+9/nP6Sd/6ifLT9YbFJyFIFN2tjpymMpUkeZ2uaaJK0VAB2BBMSRoJkb7L4cPwv7Uu/OzwYhIuubbQZB+e5BC+6+IfWH6zm2MCEVMwHkdZ3cGZfDQSMcbhH+SBgJqvx1ld46fYLjTs2CPvRzuc09yOxw3DVhMPPOx5/Tln/tZ/TRw+pGz2maSG9H/pnG4M1Q7HCt3Ug0TE8i63mpK2O+lRSJaNvLbHPKvP4cYfCN2JCKCJpKHdkaCAMIuG+KPuEy4GAMYFJlJORKVaCQbbbnqVNWhhgnbxprfg2qRu4hQR1nHTXDutWvig0DtA/IKeilFMvgJQxF+P6dAdu5SioRd1/6bgZyMj6J4Yy+V2FLuvbp7mPZ8kFpweqzYmDK1e6k3+5yvgpd2O9ps42GHic996f52fxYXrM7T1I1skNgYC/rE+MdMmNsYY3794tKli/LX9f1vxF556WW98PwL8pHly+yY+bNAly5c1PWrV7XFotF4rEf8g6KHHnxQfi/14YdPyztmh9bWtFpgVX4n0bC0uMQO/4Lm5+Y1YAI1PaVFZiD09eivDt3W0w73n0TfER9JQgSA0CS+Fz4iVXK05Jmz4be2olzXqli0mneb6xu6BK1Xt9a1yUnBOguRamlBj3/8WT2N/K8sLqvb3NH1t86rXd+Sj1FzrjSPbhwiy00zUFA5JKnDgPBuUMtRqw3cjo7qSRhjoNloy6lCn2IEpKzSLhOs/Ve/FzDxALcmELgxTbdrEHE3g/4yXPDOw6mCV0ErW/TOGGiRw96nOfg9d2bSrB4GUalmbqxzVs5JEZQKKacEr0OW/5ySMumIggIeJXTPiI0Pz1s5JZ09c0ZHOVU6fuwBhnEoh/NXUsntEnsQxIWmF7T2IO2RNMtlX/yTJ4hKSDxvC27ogfQp3vfTgWbdCK5vnwiapJ48k5b46Qx/dSGFOUL7g87HecfbvDTbEsKVU9LO9o5eRmFevnRJQ46d5tmRiAihNzgaGrBQwHBDsI3eE9mYic2TmyuyALcovZ7MxpsQTivIzgoRBWPBztnHTh1U9gJtAQtg01QIfpIHkCFAmClvwfcvbK5eu6Kl5UV98Se/qIdPP0zerBGTdYthN0BRRgp2QkbAEFo7JcIpJbDc4aYS0yBc2WO4Q/YPM+mWpJnuOxLVk3ojEPV+3tDkGmdVeHC6HyqMoaBP5pg0V9kN9XtBQf9YfjomIOcZIyMe8G5rICG7OPAYpwEvN5WQqWXXYQcZ9TGnJzPjGCGPzhe52uooAAAQAElEQVQRdGlSwk0KTRYykmUxIlRXtYL6IwLFWyvlpBoaO3bzOmSKIlIKiXSDDUVxRQTBCbieG4Est72dV7GXXMJ7wXfwOfc+sEI2FD45/h2K3zG5n+wewc8W/nlc9yjVOxWJCCX4Z4gIRRCORPf1cnkb0v5Vo42xy5cv6fyF83rl1Vf0oj/x8xLHlS++pNdfe13nz53X5UuXdf36Orv6W4z/kRRC1zTsei6WXXTvjh1lZ97f8Dt67KhsqNk48xFmzlnz7JyuIVMVfdq7cG8UIOHW+3gZvRcV7gYbAU3TqEYX+ZfrO8z46+zDXcVY84+j/A20Tzz3MX3xs5/TMw8/ok8/+wn9xOe/oPn5yftqY3TqHLrWu3QNcbmpJz1LP6BS4WuH7NJPjBVuwjSSOyGjkz5AyuH/weaSoUTY3Q8l8q/KY7ed/YSRjPfM0A4VWWesW2eMmKPGQOSkXBkybpYXeXXKapCzusqqgFxVuFWZgyr8KSX6pit9kshrQ7Cn31JO8n87+MKPf4Gd3qOT+uhnMioidkG3uEpvgaO4N6Q7zlFltw3hK64jPqoQE8KmziTwQT3h8wdV1Xuph+ErzRhj14KzH1TUgHYvC+32zo6sYL3a9bfSXnvtVflF3IsYbVtb2wgaK06kpKkbBLNXywrCCDzRunzngUBljZUM+TrqSDDKwj03N6BMB7TKKJTMStL5e/IUQinnydmTZUbAW46ivPIOEgc1SotBZIXfoAg7JtO1Q2uKiLIz4xV9y4AbDGqlFBrjN5i2qkolzv47AzWBj2fBe+u8QfQM8H4ot+vfqzgi5L+9mI+YLyb09CidiKAvkoRrg36TXZItdlYsB2hOJnjkizT3e0d+i4bLIUqaXTN/cclr9Da+vCvnRYYNtghkAIU4ySM5jyHh886OFWWLURgRZadlwI7wgF0/v2ReI2uBDHUYLJbrlJJEOd8FJEWAjVv7Qfsux+8L7vdGKSQ3TTb+ZrA/zzv73TIAJT3FJC92dK8XKM1Lj6WW9ptH5v+d0DrPzCDzcaWNLr9H5m8cvvnmmzKcO3eOI8uLusJu0wa7TmXHnP618WzjxEaMv8Bfjix9fHnkqI4cPVpe7vd7Zf6B0vHjx1WMNHYp/AOA1dVVDQaDMmHaHbJz619vFroZ/+7jKatx4k5NuKc0d4HBBhu2mcQi1Tzxd/oyx/3dXKVhjZ6KVl0O5Zzl99gWU60lZX38iaf0+COPlXghVw3G3oDFTKteKSdVdaVs4wB9WU1dGwrZ4ZyVgYSMwk6aTAdSTgV0w7U/zf4bkm8ZNN/2wy0z7UYWXU5o5poM02WX6MlN1e8kU5OM7+MTGmCWrAsC3llmxli/NtR8cjRiN0vMGwFMeJ/kvE3KMtSUcTib94CNteKPJBvcxuc+cV86LRQ6dvSYHnnkEXxiHh2reHTDRf/fELMbNMm7gX0e83o/3Lrv9xX4kL0RAQWBSNyuRSTfx/uDqeXeCU6B8Hjy6lEgZYDcQLmDnixmVTmPBc0CZ8Pt3Plz8veGhuxcOM0TmZVQpKxAYFtW4d62z8mrjBo91bM67ybogk7h7hkELkvvyMcQJUy5iODYqdH++q30XL+VeO3VisjDSrlGMaVIsi1o9wuf+5z8ToqVl3HucHzW0cZcBo4NtqSOeo0rpUChVbIrrl49ab1MUwRCU7SJSKcMftcRkRT8iXQppAOgfZfT9gXfV6/rMty6ErfXsEvqrbN9KLGmugACZ3nsMJQ6GB0RimxIqhtkgXRFsFs60tb2tsYYDJbFlr50f4nLys+KsKcfgzAdSX92KMCWHdUR5baQwbH80rXfdxSZ6FbiWqWUlS1XkUremVxXdVMmfr/DtLS8rAZaMrLUIVMpT2R9YgyZQACcrnoXiNr1384zLdOZGATdzk1Z31VECFaJ5wHYj6Kk8+CGTT18agufxhgzLdDTB84fEUopyeMuYxCY3yKug+8deUYsymwI2SjzO62X2CWzAeZ/eeSjSxtn/vXblStXyovy29tbpQ/d1+IyL81T7375A9Z+kd/fvPOvLR86+ZBOnTwp75IdP3Zc3kGzIbbI8eLCwgJ9MZD7PIKxSn+0yEQBFm+WDbcfUYDcUKZv7e9hrtuSclLoPV6loB+GCY4wtpj4DzypzwZaQB/SggmGfGE8Lq6tKVhcNkuLqjkGLcZaXUm0ZWtzU/4V9MaV61qaX9AOC+XWCwxw5ZTkyzzb4eSgI24wN1dktKeO0n76TzS2Al9pNzgDXRcRSpRPKeuuLrfnNhCKKQq7Bgft3gmgCnoROO5+AtCJz4UL7PeXiA/h0SPXJtO7/H638cRDD+nIieOyobaDsWYY9ugR8rWMV5ha2lK89AG9qIHnJmTO3HCfeLzAfkWErON6xk/Cb6CwIoVs5IkCCX9KSYEfjsEBKxGA+vbCRN/iJtctYj/6Ub0ZPiXTMnA/2mH23QjTKqZOyHw2/8VlGvaRQcyd79ANf3TYLObGkqVNILcclHqmcu/4G/M67HwzsPykurZYSYlKDIVohE1TMFIXnDEuIpRyVgQCh1HlHQvvfoQkH10dPnqkvAtiJUEUO3EjFPNYCeUwYJKzMJuAhCBCa5kcjMOfW7DSr+um5PdEaVoq6IsIBcgMOOzYjYtQN6RlaGnY7chMIgoMKmiaQwH++E/8uM6cOc0kXyulXOpJKcq7KX6B2FBRxozKOSmDR9TicE/bO5S9217iabxpDtJNs5Wj80Z4MBEbe+D4g6AP6ArquRGI8u1oXLfBbQpN/oj6yNymCG4WOTRRHUrJk3lLPwj+dkSOmYjHhCNC/tHLJrtubTfGsBrLeS0vZGMCr1UmcIE1JUeV/vfk7Xw21DoGjeXNk2DJwKNFeWYM/0BOKFpwjoZjyvZK4DHOeSbF1ZUVWYlPxk4/qStAYOGYQiDokOnIolstVyVpEnPHZ+knE3C3BfZjQ1bdx/vBBJT6wUcybCJE+yfFQhM6gzYaMmHiBAS8o4AVhd/7M682tzY5jrxedsIuX76sixcv6tzb52Rj7NLFS7p29Zr8jTAbbt5td5khxpzp8fi3gbW6uqrD7JCdZAK0MebdMX+u4oHjD8iLLL9HNl8MsUYpm4a+GObWCds727Jb+hJZMN5+KivuW/mC5o64QjdGUU9baXE5Qm2nRox57KwRYec9QRQeRSlLlcWNCGKLd+/h+g3I7zz6bXl+ETlPGrMo8Y9prg13tHR4TSuHD5VP13SUTMhbBtegqtVjpM1VjWyslTaCyzp3hKFmI838HdOuGj1YodP8TuUQnCPa3qHLUiT16MUx/ZBTUkRQgxTI+cSn214RUfJH3Mmd4Ixwnv1+h2+GWWX91OO+mXo/Uo553dNnc4z5Q8jro088ppOnH9Y6MrgFv4fRaZsTniE6qKVPetrfw++Ma16vX7umK5w6XQZ81O+x4D7MKWtQ1wxLOED+FjnoqEdcyUC/VJV9zoI0gFvI8y4wjq1fFGT+y3677fejjbAalTxZU9+Aj+5ShJkJkK9jHrhbmaSE5AdgnWMo+ob+sktXafcCt8OO3wX6H9ufru3LfNMiBzMYM+4tRyM2w6zzRoxfDLamGD+ejGqUQ0RoF9l+ZkGQK44IWZkYjGBzY6NUJOKbppEr66AqJwSOOCvYFuL9WQTnQVMJMSw7ZzbG/GFc58k5SlLToKAo7+NWcZkWgvgm94SMUM4ZqIxKVlYdCsl5d1BUQxSVXxw24338ZYW2vLQyyQ+yxcVF+Z2ophmU8vub6QHncga3xWD8Zp79VRloksPOCzp96FcfkGDA+Utw39gS9ytCOWkZneX+cMcNEeR2jEIjpacjnM9jwrJp+UjZMpKLQZVyKrLpPgwU4iQvxhb9WRQmk3+yzILHO0WgVMqZavuyQBhjuA13RuzKtarqBqOQCdQyR8aI4Mlt114Dwdlt2kA7C76j6+KGkpH2FvcuH6VdKAHLb8+46yk/8UMFfhpUMDm+ZdLxJGLDygaAv5Xoz/NsbK4Xo8s/JvJO2YUL5zHIJkaZd80MFy5eUMm7Tt6NdXksVHWlufk5LbPz5fHlXbFTJ0/JR5UG75DZIPPY9PFkyhiHCpkWqJu40Gi/fPU8AG66mydpZOLu1Fupztppl7SCx66ZbRcAw4E7p1z61ZE20FsUpP33BLudBRb8UIrn4G3aXPfhQ4d0nKNc07/NjtmV69d16fpVra6u6TjHuHP1AI4IGpMG8/PqQmoB5cQaGsz4G+RvzCRv2huOe1NKamnrLt9of69OmUm/woAzwpa+tlEQkQphlgkvXPoSuvHhWAPxdm4HJO/dECbDXsydfObHDCBXM//MvVPZDyrNk29EqK5r2J906PDhsoO5NdzWDjtrQ3g8AsaMM4N5al1SMY8meOEFzLe/9S19/7vfYyFzFT0yUkTI/ZWRfbvicrkOGbZMmNVE3XSbs/vh1hlC4YTysOc/T7AM3O8m3Alf4TmP3oJoluG3czfgrKa326ePbIs4bPkp4DTGZ4nDP0tv0T0Gz2djjDMvtGxTzcBxQl4iErZRALhG0nriAZELiysiFDEBggfuiFBGCQRIbPl5NW0cbqsF2zjcgFTy9PLRR8tkaOU4sStCvhoGgY8xPVHscLQ1h3Kqm1qLSwuykvFxV6CIqE4RLhMqf/i5lRF4g7hcpxvnwWKo2IJGw5edAKflnLS6ulLKbG5ulRW6X96d5APB9IanRXG4PcY3xPgzbcaRmOTrptEAcCc43e2aFr0HJ+6h7F0WRapKLeVxl2U+Ktmg3fKEUyiya967r4rBhmx5oO3Pk3JGhipV9QQysmj59ECgg1VVLApAEBFTw2ssdK6y84WQ2W0l5LtBRhN5LA9emHj3yCvlrY0tVamiTIdMImmUmcg2JJI/ggi8ptV0uW6C7+6eoHh3Zcjd0xDzxzI7ZlL3zpgNUI8z/59D75DNvtR/hePJK1cu6zLHlxcvXdTF8xeKYXbxwiXiLpfdsytXrrIztV2MXY8B7zYsYZCtskv2yNlH9PDp0+UX2GfPnpV3yvxi/+rqmnbHF+2wgjLvbRza9bjp4b/BY8kupCulVMZoTrn4UwpFAE68JcDhKR7Z3cdoUiYlgv7ZF59yko9CHdUWI6bTvV6hAAUwq3TmEnvghkZ/MHeBHZsmV7LxtsrO2tnHH9WTTzyhZ594Sp989jk9wLGvZdSfsenggY2CPgcGW1dqatBBYxS8dar7I1VZmvIJKvD3BHtZblvkwXE5kmr0YtNgfOQMu/rSp+aD9l3uC8gkHb7hmYR7wjfAjQX34Xgnr+lRedw+Z0Qo4vZw+5L3LyUhhxU6YAC//RqEP/FSDxqtHFpTzcLEO2vb7HLujIca2mUBeZ0FzM7OsJwy+YPv5l9EyIsUf4aqrup9TY/C15aJezwelU2Aln51v8H6d9WQAGsB6rILYu69PntXyD7kzBEhARG4+uCuCOrjhmvvutIICnKXgrg9Hvd9PzXEvVgao2/KuKW/hGd7ngAAEABJREFUW3Sz+93xBuejwxSzP/DllFQxZuum5qSwAWolIyiIQGYErkQ3XJ6MvNIr/9YpgRJEEVGOLne2d0pul7PBZoWccyKuL5V5FTfGGBwzsVp5dKQEymOuGZQXM9uNTbXGQSNmhLsxIwZAog4BKWcmUISbxgflk6Ion5xYdRpvEfJWrbemgYUFVqbUOWILMaPMNtkFtGHp7cVEGbfz+vX1icICV8UgshI3btFYDxaDnFY3TD4LWllekz+O6RVtED/r1NIxQrlNAecWd+yLsz8RnkCA62bQDbEO3x4mtZuzMzBV9tudQmh6TcNyC/ZgmrjPcYF7hX3o3tFrupzJ7h4UCktnEGdyoLujz93m4XiHUK+IKPIREfgFhFJOTP5V8Z8/d07f+bM/06svvqTtzU1V5DPUOXNEPq/KSnnQIFO1EvJhWW4cpu9zrpRTVlJwjNEUiIjyi0SXC3D0hQo/TdUUoNlyZlo7VuGTX2Y5zz7oyRsAuAXOUKhcU39EKAIAvwezmHyt2IejHe34WKZ8jHpDm5sb2pjCNe/YYHxdvnRZV4oxhuGFAXbx/EVdOHcRo+yi/C+Orl6+Uj55MWKMGP2grrW2tqYHTzyoh0+d0tnTZ/QERsRTTz1ZXBsUZ///7P3Zj2VJkt4JfqJ6F1t9DY8Ij33NWDOrWEtWcaviOpxmVXHYAAczfBh0PzYxzz1AY/6cBuZpOCDmbQYkuhsguwGyMrMqK7fKyIzw2BcP3932e+/p3yfnnmvXzM3czdzNPTyz8tiRo7uoqKioqKjquccw0PxOmY2y1dVVxsWilpeWk2fGs81EZdiEti0WYf5FrnkQJVThU0X5RLTj2EZcw3h23R3YePNkNaZ/7cJCtVfg3AWcRA7jMXftJjhuHuC36Si1ZKzrMBBNdpc8CrT91ZaxvwUQgDMUSIq4GnwdODai0H3gp810o6IU/fEf/bH+9E/+VH/2Z3+mv/8P/ljf+Z2/pd/5/d/TK6++ikz2JPJ4FFtHN+izhrJSJC+ts82nZb/7hkERIZVKjWWHeraBkSbsAjmPuPpRkd2h+v2holTIpR/U0m4+J4BbQPob0gzCJTfOnfc0vU0gkPnstjGHPiOMdDeZ4G5AULAvQndeQa47Y082pqGjdjCkLNs1ivzL3lqKXn35Ff2t3/5tvfnmm3rt9df07HPP6sKTT6qiKzaZy64xtkqt8lj5bfK98eYbWl1d0WnGl+dIuf0lmK/GcAx+5Vmd0u/+mtABSIp2L0JkI1p7gfgsRSLuged9u0jwxS5Ag0vJUcR2dxe0dMyDqcvKu4wHuonxwJTdyN0alJU7DECPDOJyI3Ha+pqMdlKC4/cBpXU3mGXPTEHeyOaYZelpyEGd024gvQ03xO3CRB5/MyCNXLPb+azrbMOky3htdYv7KGtRZdz10IE9NhIGjNkWhhqwSz5gvhlgE/UHfcYogE1SkSfjNZ4OSi1FfsmxgqyWoggao7nLYcArvVEvlP8pwEYNmsSG1YgjqVARBal4wGp8TSsokS22+4cQYgEcoTi2mbR2GAAT3B7ELC8sa9AUNWubGoLPk+fq8opcey0FZUMFoHVEINwF+szgEgWncbQKHB4zoMbjHdrgCZoCMNK/NK29mhOZmfflV18yod3W888/r9PsDCwxydy8eYsOkEzLysqqhguL4A1FBAwb5Ed5V5aJh4lpzBEvLvOqQM+ACS5KEYVEk3aBPHvvmAbthvIPXBH4OlDZ8xfwJeDJXlCOx2gOcEXkHBFNgyKA1w1xHYg8HoB2DQ3hZAD5Zq72XSFFxAOBjnjRbbJwJl1uJPQ10C/TZxfwexuQowL/3RZPZFFDPQZAfzDA7UvRyscEhD0Gx87OSD/43vf1//of/0f9f/8//1b/87//9/qrH/xAO8incSxi3A+GfQ2RVS8uxl75MNgCPCP82z4G5Ti0RtXq0rIWkQeRbkNlkXAPOZhAoxX7ZGpo5OCi/jGLh7H7Atob2iNf7irSBDhuwiTs8g3umPKmwQuLDmz4+PWAjQ0MM44er1+/ys7X1/KR5Nf+MCzHlV9fuSx/ENbh694R64wlxmZl3Hih4V9MGs5z7PbSiy/p5Zde0gvPv6DnObL0xOL3x86eOYsBtiTLdi3INjRN4IFpWd/YyJ1H7yR4TFmGUB5S4IMf4nK4Mu7M916vz5isqqU4CxAq8NQQEYq4E5w2DxF35ok4IE6h2QV/LUddOIK0aZz5XWuVwf4uj/vi+EBp8Ga3MlaVNFAXbmNo4MsMiJ/mGdMn1ieb7PT7F62Lw4V8pWSEDH1J324iA73hQP5ch0kfDvrylXLCoraUyInebQj46aPnU+i0wbCH3mrU7+2Ab1MNC/B+v6q/0FMtRRo36I9AzhckEDeSSrXhprYJhBHJZMNuxG7kHn4R7TzJZxdyYAZOvDdMONWxHEWE8s/uFIi4N4KQIuKhwoS2GQr820l9IRX+Xn/tdf3f/82/0f/zf/gf9P/47/97/at/9a/0j//RP2FuOSOPE28QbLN4GdFGL1pu3b6pm7dvyf4J/QzRGqBHduijCXUUxsxwcajhwlBBXe3iTqk1JvCVLPQLPYDHPJ8BaRPwNeQUfkNIMuiOy7G74P63SNrdn3U+V4C3A+Of1b2flgzvx7QbjghFxDQilH9RFB0oY1zFtK1uOUD72kKmFIg2tOdJNGRmWbsxxTXTJYRF3RmfLqWh13pc6DgqJEJkCUGRQpLngVYXj+QPGTs8YfxNvDkENOg85yNr3hGhPnNBfzBoXfsBj9NaKmMQoJ8rY85QalEpRcF4jghFAPgdl2mVdAN5yjxkbfseQdigfMz4YF6kaIwgdgTxGygdG2YNKdQnM6iBwd6mD+LGCOSNWzfYLt7RSGNZEAOkfSbSBRoWMKsBj2tw2SGKyo1Bs7CDsKVSq8ieO3kNDF7EqOr3B/JP/j05+XMPPXANiGvUgKaRhX6FI5sRTDUul3vqqadYEf0t/Xf/5r/TH3z3D/TWW2/l9rM/2mkmW4G605w3whTqaBc0tRkDx4Bz4O20wyHcyAPLHTMyyD8PBA+/90n54Rm/0RTLlvtFJhdKIkIWYIayxhhEtRYNOJ4IjDbvAjcI/TZ9776d0D8bG+u6evmyrn7+pb786BP97AfstL33SxWMsNU61FJTNLm1IWGY9ZDHCn4PzFSuVLrOjtxtdmM32Am+deOmPv/0c331+VcYIz3kTRojvz6a3cRI8krcxo3dMbJfkU2D6d9hx3iLnTEbPKbN4HJ5TGnct27mr62vsSvmF/n9Er9/Xfn555/pyy+/kD8E619jb2A4TZgI+rTXCyMf03jif/ri0/mu2AsvPK9X2AF4CYPsORYoT7Njtrq6quXl5YSlpaVUHhEhbvEE4DK8ahi7Da7HQjZOd7/ass4TfjxWQIuO0gTReJ3oZVZMZXU/3ggnQhY8dt/jS1m2zKwjp5989ol+9OMf6b1fvKfbt9dUak3d6f4eI9POV1De3lWzkdbv9+XJ3mOg1CLnCda5/VLoYykYCxNkeMQ48VjZYudzjEE4QX+Pp6B9l0k/CEDDba7uwr6iRw6GmR7yM8GP4HEc0CO+wvWhH8xjz19e3Hg3+iLjzmN/xHj3nONJvke/eANgxGLHeqDQH43HFhwcoS+MiuamY7dEsUMYzmdFeA+4nRQ8OsgshPe4GXhcHyb2ILgLvWTv2mv3jpywzPJsnd1Bq78YXYyzBnD6iPFjnbvDiYLdMf3gMeC0Bn9D/+Q+gSsApx2qzn6JCPVqxcjuAwN5N8x2h4gP+U+HXhGkMw4DODTTMRLK/rzgl/wAIqhMey830IPeDb7Neb1X/yMEs9aeaq8gktL5c+e0xARhhWJh9kcGvbvWGB/QL1XD3kDGNULQPbGOUSqbWxtaW7upkNJKHQ5ZcahogHHXwHgrNX+bacCAAI1MQ4ERhgmDiWLyhHT6zOlM87+d8QBbZTvaE5qPci48eUH9Xj/Te1i8NtasgtyGCUrMOH5dIJKTU8HNnvnVbJn73n1k6t3vpdbsP/dZlCLVoi12svwB0gX/izEMf8vVBkeGltERxthS7esMu7rPnHtCT6+e02CbmQ1DbXz1lnau3tT4+m01G9sYY1+wk7TFivh2/mJvc3tLVgQNRtLajdu6/MWX+vqry6pROF7d0BjZD/wewFYGW9vb8mS8xdHIDYwv/wskg49Jrl65Kh9HXqa8wYbZLXZ6fZy5jSKx/EVE7nD5fZdTp1ZlY+wpjluefOrJ9Ps9sYvPXJRl+fSp0xy1rOb7MUNW7Fb85lFDX49QUFvsChgcV+BTBw6TJfXaBEU1YexMkH2PJ8OEsWZwnsx74CMk7tRtuPbrcbogzHKTPDF9hPeTFxAd+yMfIGy+m2fpHoaHCk2K+9u6ZwNDzX1V0Z/mvSeDoRcghUmi30tZmtBHxpn6EPk4zy7pog1v0tfYdb1x67qIFgcZKk1fw/5CytDi0oKWlhc1XBxosDAQalcFupw31P4R3HvT9+bbHSCoJi2FJt29xY4VCikiH/akfy5IOKPv7oryepjXHG6a7toqRA778LLXUwQx3M7l91oL4cXFJXmzYsJupvVBw/aG+9Tjziwz76wjXKaDUMi3phchfO0Tz96b6IhQRIgHdyS47hIl/RGhvKB5vg8z7oEf4OZ+YDR3QdAgZ5CeOdL1w3W6XUBEzNoZ0fo9Pqy/OrD+3WZxYthiIW0duDPVy3a98PGYG6Mj08Vgo1qBWL5c5QAbY4j90YFtGfPYfWk3oq1bQQn8PB/JXe5Ziwlypqlrhk6YvCyIG6z2vfU7ocFWOCUqOUP9wUBm4vZom5XirdxdG6fECoWi/Br0InksUDvET+CW27xsI6/22f3ayXKOa0jbQKl5N+/K11fkHQ//0uzJCxdkZpKcdQZPUKVx55040+SjUQ+gIZPZFhOoVz/uvB6KzsdDHmDG77aMmfAbJi7Q/PrcMMU8/lVukAePIYLGZEOCMRK56+qVkg00f8Pq6Zee12tvvaEXXn1Zz7/4gs5feEL9wUDu+1PsuC4NFzQsPZ1eWpGNt7I50vrlaxhqa1pRT+eXVlV2xhpv72jHR+xMcNssIs6cOyu/03X+7Dm98+bb+mf/5J/pt9/9jnrMfh/88n198Mtf6qNLl/TRRx9pjZ04H3VZVjcYGxPkqZDPMmjZPn/+nJ56+qkZXLx4URcxvvxJCxtg5zEmbaD5Y7Bnz57V6VNn0hjz5GyFUcFVUMxmg/t10hlZ7JpECdrbl/OVUhQRzibn6ZSSx4THrsemy1v207VBwOCx35NKA94G2p2e48sdsAdIIb8raMvY93gDFCcv9lDZsmhP1P0GJvDDvHA9dkO7f4kz/AzYmZ7sqzH9Zhl2SvYRfJ/A9wFGgRebdo3LfW7dtZE6bCy/zrHBzq/7so9uGwAF2d7ZGkk7UuUvoqQutKHWGxDTF+bDhO6dsACZyAsa6z3IdvX3Bvf/vXMdOcuMn/QAABAASURBVMdUPI+c/5vJGFltQ69J9B194yOxMYu0CX01wt3i6NObBJu4ESHPKSMMgSC/uMzfYDy6HyPAQUREkCJF4HKLi2j6Bg9hcsmnTB34ZCr9EpSYGneGgYi8s5CCvxaJI+fTCe8LgsjIZmD6yHXXO0gN1xF4fONGhCI6IDKOAWT1bdJa8JMYnNQ/8Nsyml+S2NiUXetVbxIlpDG2iTyPtTv+JPM7rCuByuLexrP14rDPYmYwyHGxYGNsYSEN7AFxESZcojGyz/wwzg7G9Lf7PMH6Etoa4pzPoEd0lfl64NN8cOqHfBoTESqAtw0nEGzCt1nBb492YJY0YEJkYaGFRa/ohnKrja+h+AKrQf8/R08YDULuf5C7vLAk4/BPpDfAs7Mz0rDXT+b7uNM7EF6NWJDdUY67xg6FJewMOwvnWGV6IrT4WkghjSobcU6mBkUYEbgTFGMP2WyIHss7dJCTuxJDdmHcUfJFsR4rXHeug78u4LbSePgSCb+K7fJg8KAtpaa8jJA3f7rFOwubrKJe+9a39Lf/+O/ru3/0d/Xu7/4t/c4f/L5+57vf1cuvvqohg9Iy6l8jLy0ta4Ls3b5+U4UFR9/np+y8vf7si/qv/ugf6b/5P/9f9X/7V/8X/dN//E/03Asv6M1339bK2dN6AePv29/+jt564039nT/4Q/3Zf/Wn+v3f+T1t3lrX9/7zf9Evf/6e/L8g/d88Tp86JRtahjNnzur06bM6tXpKSzYSF5c0YGL17q7BSsQTsbg6GRZTqtvqNpdaVNkBjhIqKPyEWhSEI0JlGuf+9QTiScLjxWC/lUmJUC2VcVu0eyHsXWDO20XN3MBHumm5E0jjjmCMMUCTfsKP6x3hxih3q0yjeRI5IsLBBwa3v0EnNuYFsB9hRCiiA8l9t7K8onPoMO+kejLxroBPI/yfHy5/fVmWjygBqki5v3btmvxfZWzgff7FF7RlRzbgfPQ2QPdWdOf2xo6217Y12ZmoV/rybl1TJtoeb2pjZ03rW2tSKWqgpWHCsR6X6GRqeZR3oX4p9LCviFDEA0AJgYA71KtVQdh9FfCwlpL9ssXc5f6sjDPPYR6LfXbgev0q6yqnlai5wOzRRwMbB+DpkSciVICIkPui6fqCMHfWW0ooPHyBppCDCdgGXAfyFcq8wrX4pRxq70VJZTwZOtd1dkD0rEBEKGIKilm8iFMXxC0QFklfyK4i2rwWqQ7amL3PaVpHE4QhhkRyTzCCWppIRUalwlgYwP9+uv3+gDm9hQG8dLjA+4igekBSKUW1APRZ7YBwKZU8RYW8ZFPwiIjML9yIkP+EawhJHWj+gs754KP0IwLwihpNAyzqRIaY9m72U0xjIgIeN7KCmYw4WiJcEUCvGH0UusKOhifLrc0N+d/MjNiBSzxUUuiEAUxcgtk24NbYibDw7exsqTJBuRMG/YFOMfktLCxqhyOpArOd1x1pfxBu3UgiTbc9kezFRz2RTqMI+2gjEunB1RC/zfaoFd+sHHlS+Nqs5DjubayG45Z72PnpJ3q0a+fDru3B8e/nYaMJxvfttTX5nS6/w+X3F/2/YvuDgZY56h7Rvhj2dOmzT/TZZY4rb1zTjdsYZb2iM2fPAmf0JLta/uDlmEnVBpF3J0CsQRRts1OxED1dPH1e77z2Lfbaiv7O3/k7euudt+XvX924fUs2+obI5JnV0zq9sqpnnrqo7/7e7+uP/97f1z/6B/9Q3373Xb379ruyvFZku2dAlu0vpcoQuBFFsowBkR7lOOKh2YWcdv4uj8MRhOagi7MLFm5457IdtAmiSAvT8IEOmSJa/G3mIJsB57CbekJxWGobf4/kNtMjepo96J47azsBIo0bfjTgT8APO9XB3jqpj7vX72tgA74/kCdvfwLiCQy4BhntjtgWbIih61JmvcPAjoJ31QylVlXA/hEr5Y31Td3kWP/2zTVtrW9zVD+RFxB+HWSisXaabW1srUtF0BU81MoMzpFuihwp35Eytcj8jPDzSIW+0UwT+lSyPjXbJmgdu3S8hGE2UqGfbGx4DnSssztMLnK0dxTaSnsDPM7fkCmiKCIyQxsOwhmcuW3o6E/juWfuEPhjBgUaaqky5FyoSNIbWhr4DZpeTjeMmde9QOzAu8BeLI7GIyWw0+g59w5gTveiO0/nkPcpWpxGEa6pBQIyn2wke7xUbIw63VipyH4E+YBSixwutapUgLgoheJtegSuDOKpA68g1oCTd/oppw4y9pt/0CqIgLo0qPA2hmm49YeaAphw0uwUmDFip2Pj9prGdA7R6vd7+CdaxVhbHC5oQNjbl7du3ZR/Qec8loBASBdQVsN+XzboNrc3JdeHYJw+fYqO3tGQ3a9Tp1Zxh4ooqdA8RFyvO21CJ7eDQbOrpZUajMswS2k9FmJvo4oGeBW0wHaod9UiyMzd5rqfJzXHHNwPiodV5oHa9bCIOgwvPEQG6EEydH5pwC7ZRY4On3zyQvvL3ZXlfJfrHEeV58+fl42wG2sYVfRBWRiqIFd+Z3KEoWc58oT14isv6c1vv6MJRpzTWGLI/86nMPgtU8vsClciCzsT/oFCHxx95Ncy3EdJ2MC37FjmxighLx78K9Gz7KItLi6ksnCaTuByyyMeXceFDvuba0zgvwNCHZml85Bt/iaHMpPTQ9/MRb2eXIS7hwDCEX7sib3/gDtuWjruqKxN6LLYtU7cHm0rYWcHm73RH/zBd/Un//xP5B9FecFqORszKXoSdH7v4EzQn5bZXq8vT0rW235P88bNW/JnJv7sn/+Z/sWf/p/0t//g7+jtt9/RKXTqxtaG/C5KU3BqUamhUoLyob3jDcoiFHEnkPFE7wjXUWZ14dEe0Dd/ec4wTQWeeXxHMA/m3IMZg+v0iJDnuf6gxxpwLPeV89qQHrOTP8GIb48z4a2bRP9ReqYzwv0ADicZIsLOoRARkHQAKA4tc1BCKYU5uz8Dt9HG5jxM0KEpf8zxbtcIOd3ZZheXDQ8bYY5zO2fA7ph50oJkkvrI6QB9aujj7oEBMkx7NHdFhEyL6TOIy/Wk3rXuhaaJ6wFyuqDZJZBp2uP8hohQxC4oQAKf1QFpxPxK3rs7bMgT955GZJjGWikgZ2osfEQWGuzjJR9ViriAI+4Yd5yPnpSZlZPidjNWHoeCOYACl/3+Wru7sYEsT1SJX2a1ucyK0gadjUELhCfJKIHBN8qBYIbXQm4QWegpdsfdENMCT26CeVuINlih1lLYUu3L77D5/SbtuUBMWzQDTa8ufhqcOa7gIJhlOJLnsLYcqfB8pkNJgX76bD6rZm0kLf16xNehxELHbprfNXjllZf1JkeS3oVwnw3YXSsYW7fX1rW4vKSl1VUtri5rYXlRhZ0tH5U2KNQFjKmgbbdu3dIau3TCbxkqGGNBvtFklIuMLeTCR5qnllfy0x0rHOFX5MzKZQljbtHGPYablcaICbTWnmqtKZMjjllHqUhYUljudf+XW83wuH8ED7Gk+Wj0EZ60GkUEQYPwM/Gq9WvfFcR3sC/p0QVjX1VdGJd7X+J9Bg9A1IDKgNPe5LEudaDUqlJ3oUbRysISu7QLWvHpAjLoHWXrwIZTjGAXrUHOrLA9KVn+jLvfH7bvtDEWnjz/lP74j/6B/vRP/oX+63/5X2MA/iETcpsu8HtxUWpRKaHOpXs0b7QFAgiZGb3fJeOJ3U2OFbegRRnU2EEbM/f8xrwtfRGhCYZCwTXZpn3CvDfBaLBB477wLpPDFf4moF96vb5KKbRstwGBNyIy3vNlhGN0pOvoOe+Nboze8hybsLkluzsYYl6c7mCU5W4Zus5tTUAuWm60uE12lJDbZ1matRnd6I2QPvrSrtMj4AGQhtU+NxTavUIRIZdJnKWqAg5HKUqINg8ZFdQfQRi34HYQQZx+Pa+y26z57mhjI0JmDA/lhbaphlGjTbbeN9dscElm6JBJzT8IOOV/AVV6srBuIOTjYU9CeEc72xoDbIRolaPOIbg3r9/QgF2NPnB+sKzTg0UN6fBBf6Ahk7J3SMY7I/VrVUDAEKOu1++riSJRfh4iyAFEBNEtyBfN8oQqXAtjRQA8EZ9lh4YojVkFSeBTkPswIOnA2xgOTDhGZIvDx8L3D65uL+3G2ioXwf6ePFh01za6vB7RZepcld0OCE9J6Oi260G/zOTVQwFYDtwOK7oxq77eoK8e8tDHAJNljV1f79hus+W+ubFFa0M2thbU05kYaLX0tciOXanIU6+ykJAwsxKHjbebHKWucQS6urjI5LnoTQlZcY1RzEGZ3mCgUimHMG1R14h402gQtQnZ0+wKfEFU2QURngKOIggDeGQgBGbzQ3mNaZOVpQNOM9hvsD+CJ+CyxwFKGcWxISKyjCcnexpT68Y72uBIIMSf8waBb/qestN89C5VLUWVPmyYcCFfMp168KuWmniNL2Jvw1GZWdV8LREh680W8BM2jhfYDf7tP/x9LZ1e1ceffKqdzW31o2iT4866Nc5vVhYQug9Sd9G+UwsrWiwLuvzFZRYmWyqlp9XVM1pZOqu129t6770P9eMfvaevv76eO25RSi42Si06+kWboNHta+HoJe/IaVTiQUJEsL5HkpAj95GBCN/3gL1lXG4e7mA4dXV3RCgi4FNJqPRdKa0/ok2LcHoln2ReS+iSqR6yYWaotVK+5imA9ZO/EzlCL/hdab9GscN8R7NUosr09JnXFpj7FhYW1EdvWR7H80YRmbs2OL/9mr+gycGIXRojwlGyrghodBnPdzveDQOsvxweY+y7LoNpd6EIShhK0I6iUquyTdX+olqKIqZ5oqh0+Yr9lXBROC5wDQp1F71DE3jOtcm0dekz10WCB+UFhEHgtwvuAErWR9w+NyIUEaBChnAYFjKIMnY7IMMdd0Rk2YjWJcBtv9LVQ7o6mo7kQgPDW/NQiMsIu/vBGffEoeQqkXUsbWGs7Wxtq6AczNCAmWPS/QODEgWcoXUEdpsaRjHRhB0Pd1gVgo/h1YdRonwPg6m3PdJKHajvVoCjkKeCowfuhnLFeSEkKin2B/K/H0j3TTSl7SMPVCAy9qTPQhwlZKHss/pBlkijBG3SgZfTgBnG+UyHFprPdE9/YsGKNZ33C20lHZ1TF17O2pc8m8ZnW+xvS31zz2x5Wz3kJImEIkKWn1Iq/YThjwHvvqpRUsn1Mdx6qVh6GgwH6qH4BsDy4pKihPoYYsvslC0vLsvyI3YmimFnzOS3mS9rUwGGmlR6PQ05RrXi3ERWb2KsebdtlfJLyGgPXoV8NeAuCnCXflWWh7lNWFEEGXB5+m6iFSn78eL4OYWpA1puAnlH+v0kM5NUAwL7cKij9fGMKeDk3YVxY4bhaL4sf9xHKGsRVzOliyhCUkTnU3s5aGhDj83TE1WUogJMujbsp/1+qXV7DeCNsKdFZHloffTn1EMPT327DsUINLp286a+uHJZN9gV3mLnY9gfsmDt6zZHnoFKsgazAAAQAElEQVQcVwV/Sjnx5NvvDXTxwtNaqAOt3VpLQyyieP2iPmU16ekXP7+kv/j+D7W5sS2/atKgU1Wobo5OQve8XfM83LPAIRmMo0mNPJ/BXGmhe7Z5Dn/Ol97vd6n5uAYGJzC/eMFnWZi58CPTyANZWSx4RoSsiyq6qOexX+Ari7RaiixDzj5kAUhxdFXREH1UCrqACLdh5F0sdu+3MZwmrpcFmEJ5VXSYFw3uwwk454HOhQxaQAUZzxxpWsfgc/4Rxtd+cPwE/BPqdhnj76Hfev2eUmf2+vLi136nlVoUETMopW3TvBuOI0+ZArln+SMyJD+zQfsfZoBhf/y+sMvvhSKBm4d8BY/Q3f9IJtf+m34gyiR4DNolePBNfdGlzPu7uBNyTcdxUGV+EzYHxQ1BNOTE/WBGNDRAhRLcrixU1DDdbWys5zZqrW1HW1CiV/JYqiH/DsdNtzbWmC8nrFBGEkJpQXT+hYWBagEPwuUjUAtbf9AjuUmF48GjuStpnNbfTN255NZ7ULwLtqn5tAKstWbdhfqziB+GzHE/D1cyD/eD4yGWoW3hjnyIVZwE6gapSkAmLEsNR+lN+seyfKQysuJCjiZTRTbGdRn/KrOHcvLxqb/qv4ARNkL+NtaRP5RbU6Sb2xsaWS7BO4Fg78ThIM2R8tBDLtoXYbe0yEp4YAUtkS55CBgUkuxJEBTvgrgsBTgPcE8xuJ4HwPIwikZAlG+78N0TWfKCyiJC/sO753ZcBE+ADHvSHmUg5iqrpbak0Ia56JPzujLDIRizh0m3HrPf4KyWb9NW4VWfRYp3YUotqsO+mkFPN9ClO2jrMTKcZSnocXHzxg1ZF5da1R/0UbNNLkoiQgPkeIyxUGixf628MBzo/Lnz8m6M5Z0sEovFXSkGqSMPBJ3sRVUni/BgbEHbIyINrFJK69bWDXgZEeouGzrmjfk6YudrbN3BKO+hW0qU1EM7HBv6FQu/N7jtnXwbZLh+39AG24A+sP6x36j9Gs721hZVNBjREzUYbhGhRXbxy5SeiFDELhDY0yUNNMwA/dfsA5BrwO7/gEXmAHeI28dAM5j2avorbQbCddIWlzkSQFfSE+Q24PxK3NAaEZAOCKCv1QHxj28b7k5ZQYQQhz3ysSc8XzwIRPBksG2sb+Sv5yJCgRB4EgwmuSGC2MCYEULlX4COwGbhpyi6oWFyjBSugvB4QvYx4JjjLQtXDhgPEsoqwkXUPtMLpv102opuoc1x5zOmGBoU9Da7KAVaTW+Cs9MWIyZZBkcdHaaFjSDh6CXbnC7f+h7O82HjP2mqG5TiCAN/m0lnmwXBJrCVv0b2L5I3/Us5YGNjg0lqCihMT2CnT5/OT2rke2vIzgIr30UbbkxYV29e15W1W5oMetpmFbqxtZm9tYki/fDSh7p29Zo8QVpGLNdWvhNWs15MWLqsIMeUS/m0IrcfYTF3O5iK2a6AHsia2BvrwntjHkoolb3p7SBbf/SqgsYZXMw8MgRjPDHQhoZJyHVkeP4RBKYQ4CD0yG/TBYnTfkmfm9HSEa1z0s+4R1tNhXnY0tYI9sl6qdaqc+fO6YXnnte5s2dVMdy2kLVtDLX1GGurSDuAf73sKgpy7oZtsBO3uLQol3fYxoUb6feSHFdLkT/2vE2+s2dOqwFnD10dXcPtMWQY6rhdfj80GZGZTuThKg0nguwQJEkz7bGM+pUYL8rMl010wMbmxpwe2Uhd418uOt/29k7qoDF6gOL00YTNhB3cRlFCEZE12kDyj58q/LSOaFhkui8NI8rasFtnrvRXCVy356ARc1ymM+/Zb3A9Y3SLd9ImzH8NvM56qKuUmn1bkQ8bX/uhZ4OMPs78pgvSXH4CLYlvitf4E+j/Bl2QDXjMHqabpsv0mcTmPumDBepA8MR4GlmbE8t9n2i/8WLlqBRkGxup0PgJnLSwe2KDB7KhtoXw+Vgp+p4Ud9RUyb/eq3081OK87oR+v4/BxkoQIbLwuHNAKb9rNEDo+whlg8BGhEot2uG41IOnQatZYI1jgl+u+A7Qnst5R9BlIdhmZRTkLwj24tKSFliF0Biqd2oLewo/9ADMzDo6NwMn9wjlSlq0MOFBqgFXRCjiTugITg4iF+b5hP6bB8c5XwTlC4Brcpxni9Xp+vq6rNhuchy0buWGkeXja8NoNFEpPZXoqZaKW1SjqNSqV155VX/rd39XTz35tIK0ldVTev75F7SKW5EzLx426fcvLl/WNQy2bY2lQU+TXmiwuCDL5udffK4b169TZlV+V85y2GeVPJkqNbcrSsjHCVGKFNFxVHdeQdQckDciKNKCC8IilBE90pB1ekdM06duRBvmSUZuCpmHhmmRmeM8ETwPAAVls1Jnd4VTwDGuI4NxGIXBZafhoALzZ8LE4KR7Q5ClA7yP4oZek2s6W28D1VQMGdH6CDzgHQJTzACP7nYFidHwoF9TGCBwgt/6c2FhUf7IssfB9mhHg+VFXR9t6ou1G7ox2dJ6M9JtFixbjBFPxsP+IOV4RB9MwBNh7FJE5DhZYOEywnAYA88++5wGHJPuoFPHjKvGehQ6qBpBcTmAMAEdBJaX/UBGeVx4jOwHgc7phuQ/Fbm8x70X6hEBxZLDbn8Hpsv50oXGTGd33fNFB36NYRseJDDGrd+3trbT6LJBZsNr5qJjtna2MLhGMh+Mw7zr8LsuE2K3o9P9Yj2wwAbEgF2rp5++qNOnMHZpg/vIfO33+lpcXJJ/aDeGvoY+GC74Cwn9fPfV5c6eOSO/L+1f/TaUTbx95sD+oG0382BFl9Veld1Siwp6JiJgH4Bb0D8Rnb9Nd54OIuAjuLNd6N5ZW4jL9rgD7gIRkakRoYiDQSLecEh6ROikruRTIkMYudP7wA/TNw8PjPAbQVCOXCuM65o7ZoXgXY6ZMLAS3LGg1KrChLjDZGcFsra5JtWiiBAPZLXBWBvIgu4BNkJYG4S8R7khx6SlFFloLXitEmi3oSfU1yB8TpswgO0Hoe51JX2Uc74tVlQjjDcbjF699ocDBX+Ji7Y5j8HZDfafNMzT0+Keq7iNOLFngKmBt/LonQGR93NDZnMIUyICLk4BvxzCjSAOEJdXnja+ttjR8g6Wf7FpuL12O3fPRnP96/4ZMKkM+lZ8AMrScQkoyEFvoEFvqCHwHDsRb7zxppZXV1Vq0csvv6I33nxLr732ut544w09dfEZffHVV7r06cdaOX9G/hHMbRS3dy0srwso21dfeUU20qBWPuqwjPn4KKIqAkWIvE2Q7X6/h+z2Zdm0/NOsvbe3+RTE7QeiuB2LQ3fg25OXWKJcNPyYBUPToO56kS3zHeBGJlAl/U8XMv7w47Ec4gMtAdLu7SdrANwua1GIgDdZNiNbFHjvfRtRB/fO/aA5WnrdTjBBeCvHAWeCiBO8QQdLlHAXtGRTGmvmnclKaFhcTRLMSMujP2Vz8blnderJ83rtt97RG7/7W/qtv/uHeva1V1QwwgaDYS4iai0qvaqd8Q4YJ1KAgXEfeGqtiigcxY0xVsaqtSfvvtlYMcAOMosrgPaekrMrK0Q4Xwumc5x0ekwnoFO9GPcYMc4ExksDQFCLFPQh/mx4AO6DhnEFauoBJ/OAX463jkjAUJ25c37riQ6MO8DO7JJtKjC+lFCpVW53gS+dW0qR32cdwrMhvFsYLmjBhhW6ZTAcMK4H6vf7e6DHeO/3BvLcFBGywWVjzO1s8cJb8EYUeDvC+BrL9bjvSq0a0aYh9fhbkGfZLfW3ScXlNg+otz/oyzwQuHu9njpI3MYLyA2kzFFv09biPKAEuCJCEbsgtX5xRQTPw+9MvnsWRdwjw+Hod1PMIDo3ZQSha/DvJt6vz3QZ5svvD8+nPb7+clTS3DxnNj93WNGssyvi0V5qUelXoSq0cvqUhuxc+Eh0a7StDVY2Y5SHy1gg3QkDBob9nrxHrJCcVlEkg/5AnggtcA2D3fWF+AsoRBBc1sKcQklHEnvPu5SSAyEicqfOuyRDBuwSO2ym3bjm5cHCYdCJXEm4Iuy6NlrKfSKoj4ukJeG4pe7IHxGplMxXg3mVBgwGunmZfhR4645lpeujTPe1V7gOO819GRGq9PsQJbrIKta7W1Zq9vd6ffVQmL1+X5U87m6DusvtoXxEJD1WpFaOy8vLcvlz58/LK+JV5PHU2TN68ZWX9cwLz0t9ZHXQ0yuvv6beoK+XXnpRf/iHfzsV9hrG43s/f089lGdlAnSPicv0bm1scTyyg4IV9YVKrbN+1cO6Qgr+dNJX3B/Crpj7zuPz/rB8A6UYcw2DPOnuqp82xvEkdbH371KH8dg5MhJntlAbXAiaLHeO9lh499vv6p1339XTzz+r/8O/+BP94z/95/qHf/J/1MtvvaHB0lArp1bl8WKdJnAExooYD0bVgfVrLUWD/kA77D457HEbEepclwnNXRBgvuyHLkdEuEgGI0IOTNDxHv/p4m8wxibQNMGfwO5Tpk/dETrCusD0pMuCrTX+xvJ4c96IALWhqJaqypgzeHwabGC5XTZ8EvroDMZuH8h06xD8Dht6jGmXN7jtBfw2XiMieeG4WVopGWceeCdPXKbJtKYcmUeA+W56d3ZG0NdTLTV1Sac7TIf7p0K7uCboSed3XU4zfpchaXbT4mx3mcUczdOVU0gRPHTv64jZ7o3ohHMgOh5OJ4x1Ht3R+DNf4nHxH0EuLJlKIYigoQxGb0NvpMEmlVpVGRhjlo0rp1dlg43M2sKo87tCNtgmsL/HgLKw2/UA8yTu1ZLjKjgGg4Ec9sAwyFfwoE47zmdBb1AC7lDJsbrr5fwe2BEYbKzUvJpy2NCAxHBXBA+YGNHSGNG6HqAtN9vnA6KfK258hi7KfoMU4boN4mrj8NzXbaXqPupge3tHm+xcdrBNn1vBdeD8EZGKrI8Cdb8PF4YYVUtaWV5m1dpOOjay+oMBtBZ0YKNU8hjtTfa1lwKm26C8GvcdMiWFIkJ95G9jc1Nra2uy7GyxULh06ZI+++wzvfLaq/ru3/5DLZ85pQsXn07D7ff+4LvyB0V9pHrhwhO6dfNWHmHYuHz55ZeTXtPuetxWt89ta6DHsmola4Wvh3ZFi9mOoQ3d99MoEnhwy3B8ZJTidjnYD45QBOCI4GHAOfDe7boDkx9lZMR+Qh+cuAZZbMyUg1AdFHdog0PhNHZghywsT505rdPnzunZV17S2YsXdObikxpxnD8pRU6zwdZnXLlIRJZUi0B5WXaX2UX+zre/rT/+4z/W6+w8Wyfuga5clrj7IyIU0ULiiJJhl8rm8zAfdsdvk+OxM1Q8pmywNIztLOMHAEZ5XNmI6WDQH6TxM0QvDAz9vqy33V7ncf0KCk/vZDOPhvnJYBrSJTwBxtRpQ9EwxmB0uKHfXNw0GxyMCEW04DTXYxr6/Z6D6Cc7VERmPyfGy8ZDR7/7DTY4k9JYQzc5LSIwRifsdk5yR7BPe6hFNtIjIvPno/MSJMUM8QAAEABJREFUFxFJS8bf6xEStyL81K/w1Uxp79xp8L6dB+DHfdf58AoWN+dugFwqpRQptCwEESMfbTE5xqhRVTDYSu6mDNgt6aFA0DdM5FsI6Fgky4qjydXFSP4FzaA/kH+xOWLbuFu1DAZ9MDcqUOTBNpqM5PpKRSkUT+RiwA4kQQG06AiXs0UE9NWkz9v1PQaQt8TDeKgRR9MzitabT+1eYe9BwuOEg8D5iee2r4NZkEm/i3NVkCfzN6BlL8jJRwJxWfk04J74V5AokckeGCsiZF6WiguPC+GIqR/+RrQ8HrMKdn9t72yrew/ExrWNFn/E098Y6sA7rY2ZLCn8V0J9+NvBoN/X8sqSlpYX5aOCIYq3lqJCvjBQpqUb/nKLK8LpLUSAdQ5I5nYJHN8B63Bv3rql7jjT9Lifv7p8WV8CFUU7IV8gR69/63X5iMJKsoe89UizUvdu8WAw0NvvvK23335bNiCNw7QYTNoCRyhLTH6T6bs/ob1/yrCfB4Nml7HNAwldMGUgBCrfOokrElPsQ+XwcWCuOLS6ByxLGev+6erwwD8IuvR0s9Q3+oikIxsCx1sZshjfLxiJeWJQ4g4p3emTquRrWkEXdNQMiPSYFeUm6MotdsS2MQT8HtsmC5Bt9KHl+Pb6GrvDPfUHg9RrPeS60Acec7UUSosLShj/rm6B3et33/m2/v7f+yM9ce4J7bDI8vj2acZ4NEY3j1NPj9HFhgbjJujDBLDFFECajDJO5zGMqWM8bjDKABIoalUGNDPIctAXJVSgz9BDL9hg8ZjzuPJC2saNdXNCxTgK5QUm2MsT/uTYto6jXvOqmbr2k0lBHTOIUEQHEj5FhHyBakafcc4AJDM/7XHeEH/Qbb/5I+qX06bg/CMMwIiQx0SQNwJN7ny4pVSVqIooApMieDqPCkfLbhdh7YKmfru7oId/mSl3q+Ve6Xcre6Q0KgiAPkhBu0sZuEau3ScBcschQDR3m+ongf03fdnWzHPqzyz45/s642YP8s78R/Nk846WNXM5fyAPGeARQMlI6j7QJYMztQxRWxRB3N7Y0Mat2yo0iGleEaEtdloKrtno/H7HzSUKgrqDwtkkfYRS8DeyKpO6d0QigqOmbQR3rCHGXkW4ay1yh43ZEbNrnIIID4zM48FMjqPdUIMWMV4bhh7YtVZWbn2UzAT0jSBB7dWk47AhA/lo49N7xwPCNAXaGRGKzlVk7ojWVbrggtH2thCKzAWd8FUzIB+8ddo8FHKbHwbRrg4a/O17JGNQTNSAx0av29uB4zpo01DUTALtbhjG2c6W/EMS7zJtYpDbWNtmxyyBicPvmECVzMsOrGht3NiQWeKY2UZZDyOo16/q2+UYokGpul6YLVij2isqNbLVLR0TJY20lzvjI0IRu5CRfkCA88Ati1iCAsxEbkPz11eu6Aogyi4uL2nAbl6BDrfHxxanTp/WGhOe/y9piZITValVpUAT4P+mkL/4Is75I4p6vb6G/aGWl5Y5WhpSWchlxaRWhF+UTYi0++neQ10Kay8QgvamA1JBqYjAZ8B5kBsUEX7sQ+Io4iMi64q4t9thMO/t7zGG7RoiKK/Ae3eICEXsAgUe+U3tUsB3GWjNjPf4dXywDLv/KGqEYJUiqIBb0yu91MPAJBt14EeUp6k400CIiR61VEpF7nrsxoxlvUV2ykkTf88S8D8Bv3nrBqcYW4oIFWQ3DTZ0o3VDO57GGR8Kra9v6Pq167p542buJPtj5COMtTGGxiRhTF2MQxZrES4BzmjlGh/y7Dik3XEG6IspFMZ4QRas0w2lVhXSCjRFUG4ONL2cZm/wsBzVzB+KCGJEWxtY1UK2BR3S8Tl5nbl4kD8i2nJBeN/tMi2AC6xOjojMH3Gn6/R5mDBfmf9b6BbPZ9aNLabdZ1BgDN+cr7EehtZarFsm6Bc6k85z91pnlNJTrz+ggZE8yrIcB0uhiKIwKAgWCTdUFMRJxKm93P79MG1am+GQ5/4yd4RBckecae+AdN+HoJ9FR4Qi7hdAEwZzzIB/392YCGhCQOAjebilLCQd4gbxEdEma+/VtbnFN0UJ/i5+5lJs5nc64fu57zY/3JFGBVBtKUgI2lGIO/COINkwTQ1cgppArI+cttiBaSg9Juz4ykAdMkGSTQ5buEcYXW6k48YIf+Zhq3+L46tNDDhvH5tRXl31+31wTzRCgbiM80agwChs5UI1+EwFTHWnJRB1j9u4jNOGhwd/LUUTBpaMypB4stfB1Ll483Z4HjLyLo9EuJu+JwgeGmF6duu+M2tEKOIAULSZQWNeuk0zgM82vEYM/gkKY4LBZr+VSAfeFfMvMQ1ra7flF/7XbuNieFuR37p1U+4Xlzfv3TfLK8taWV3R6spKujZa/PkAG2dLGETDqZFtwtwug/vT4STXJBsy4iE8jBteDdht8Gr/1k0mJHhgCXFSD5mMCBQnExK8N08uX/5a/jWqeSjS5mV0nkK3xfmTH0xIpVSa1iRk2czsWtJz9IeLdHC3Us6jfNwt1zHSjKuDYxRzVmTOzgzgZecP0xiEDDiP/f0Q6EQq0CL7mSRzJkFHuVzcMM27h8y5QKmFxZCPC4eyfBfk0skpk/RLhOV9JF823gQFzjfo9eXdLJ8uDIcL8vgeprsgx/lXj3Zt+KURVXuqtapiMASgg644KPLXKM7tM2STph76CDaLDk8I5hPz3nqi4J/mmpWwXnK6FCq1oGO35Nc1vvzqyzyF2tzcaucjdVeLIcjfxRzZpe+7vNF5fuMenQNmmuHoJR55znJYjRFQjnAyQ7HCsoecxE3Yrt/AWFtnR2bC6srb9FFDFb93WoSgRRRtbm5gfI2R67asBdq7L1YaNp4MNtIszH12QfqD9mfOuZPDiCjgENeIlaCNEU+gBPMORbp3e3Q5bLzYaPEqye9Q5ACjDXcre1JpAZ0RPAEYwd3y4m743U7zJI8rdka5wjav0khmp3ILQ9dht8muwf7uOz9rHFXbcLFRcmt6VGh3i1Vi4sVwtmsaaq+nIUa2jTJ/cPbcufP5bpd3zfoY0FCeSsk0NRi5neu+9JGhXccZ1x3wiCJMo2XqxRde0PPPPy+/1yPzG/DEExHwXbmrOuRYc4xBV5mMTHdBwY5ZHZtUstmZASKYht4IfnlBsbq6Kk9o5oPLzTI+JI/btZ+m+62qxcUThBG4imOhmjdIzLc7pfh4+I5V+QlnjghFxAljBR1MCfEHbvOLmAe+wxjAawFOB6G07PUYm4PhQHZtBEwYm94RdvZAb1oXkFW1VBUie7hD9OugP5DLJ9RCepmFoxRFyRqt8gFaARKeYHDtOCd4HyxHJ1jBiaAK+a9DFSFNzBMDkebNCH1iXTuAv0vLyyqVhR1pZBWFNWEBPdO3pafr16/rP/yH/6Dvf+/7+crJJpsXcgervVxHuGAQNuDc8yZfRFAKsAuIkH4NLlr0CFvxaGu7n4YVLuVgDYjtgMEr/B6myCYGm8RwBn/Ia7d1jsg22Qmb9NmtyiOuqh4G2+LSgnrVSkCygcCoV1CqkgY6Js1Bvh/kwbrDcZsn/SCHJ8N+vyfnb9gd8kTrMhP8E4yrMUZbpDJpFBFg5OZISvtB0zQnA75zwDCojKMymDyw2noaJ1MippBBOdZt3gNt0r5nEDbg+HZBuzPYTWuMbBpvvwfwDGifB/2INiZgpG2y6vKOmMFb8RscaaTro2gGuMPeHVvHOLOBZthcX0+ej+kX0SIbXd4ZM28Np0+dlj8uOwPCNm4WF5eyX8xzQy1VNpZLcT/uBR3l2m32UXIfksdI7gUUhefmp/vY76YNFxcxcEca0d8RIR/VRAThHe1sj+BKaEJfuG0VWahRJHrc7Rb5pN067RtjrI22d+RrdWU1Zdfla6nkdA6nnCDQHmOLmOKehh33QGB0h8EUsSefeZhGzxzzeR4ijJDkdCCUm9Ax7yx8zDLHyx5BHdBm2l0y6Dm7DhvsfxAwPuMx74w6XepDrA5Em8cepARw6D1X3vmMs2Hi9+LMsuud8M8//0xj5LyWIjdxzLhv0JeFAhvogm0Wdg4j7qSHCjLrcT1Gz3Qwsp8Fy2g0Adc4oY3Dj+x7XE0wBo1Dh11TWrNd+EOROQP3MGiMEAhyRgTquDmMXeT45u+kN8kwxWgMaHfQvPFi2ZsTNsTM9zF8K3RCKUWNeUe/uXy2ECZdePKC/vmf/HP9N//tf6t//a//tZ566in6phjdb8AcSBmyx3zmSBmeOXRSEMjlLq7A20JE7KbQv5BB2uN3l4hggg5VT2DsuKSLsJUSKrWoVypQ5HAQN2ZobYy2tY2MxeJQjQ02DLJK2hIG2+IiZ/TkWePYzUaYy3kHxJPiytKyVk+tytcmhoePo2xAnTtzVgv9vpy3PxjIOz5+WXwNQ2WMQpkg9DZAlFcogsrN0f2Q6XsfpRRNGDhuiw0Xf0/H5ccou8wZPDsQyoO8OcDcaQba4ptc07vNHGHXUXYNCBgZd8tOqHeCsTBK8EDONPC77X6Bf3NzPb+0vXZ7Tbc5mkzAb0Nsg7Z3sMOO5gQedOC2eDVnWGZVZ2Pi9Jkz+aV/Gy6nTp/SkKPnBQyYleUV+Qizh0EcEYoARDuh1bdoo13T5v6Y0el4N28OIih7LwB3RMxKRReOWdQ9PGTcb4h34SmuEP0PNIQb0oYLS3r5lde0gNtQd9DnFVkeIFPeHfPCwHK0sLCoIce43sXtk2Z+Wql656xElcDXgXEEYR/dB7Ltdy/7/aE7OVmmh3A1dIT7wTSnn/ADVxNSRBwKCrVXg9PwSMC//ybJUU42WSWKIijseMB0O/34AA51cPzS9yrhsWL0OywyI0IZFtcD0Uz57jbp9oPPjsF9l4LiwAHgOSiBNBc34G1vGGxedugS1zRuhDGwsbGpBl1g/rsOH2H2Gdvb6Ijbt2/RNZP8EPTVK1dSt4wx5EboOi+gx+jSaAJ2AJ3rEHyJcH92IBElqlVekc9DH/uTIyLL4xzoGpHbF8wt9vvkI9s8q5CW4Xec078piAhlA8QFPRGhSG+TrhkUEfJ4ta5ZXFpSrTV1jOc7835MnznO/WW9Y/3z0osvyd9/fOLCE/L8BGqjou/0N/6yvAf6OyI53fIjmtZ9wKcxGm1k7wXYQhFF7oNSqxTK62RqS1Qn/ijeMeigwZjIGmhVRJGFrDBZ4Ut/lKIdFMAax2tIpmLQ144mWuf4cxuFWCrGEau8ahdB9dest1EkVhgTcNuAsHB7gLrONXaItjHchmzvu6NqrSrU57QRq78RikYw0a7L9Xp91VJ1mGSTNcn3IyhYSlEF5wiaJyi5Bto8MiJCpVZFOJcUUkIitnDsRmRUw4jidlFNwDEhMME1zcbr9hhsGLi9Vo4deMLvdsfyXyux8vUgNk0j2mh/0OZSi0ql/cDyykoatjZuDafYDcsdsqlrw9NGWAcLiwvqY4C4rSXAQ7sjQhG7oLnLdM8FH643jon+nqNlDqBWGB4AABAASURBVCF53TeuodBmu6zJNEHWmI9UWEiI7NvsknnH9pmLz2DULUrwxfwSaSPkdIBxW0rV/FVKUdAvNoj9OYTnnn8uZYmuTzmwO5//RP3QdRL4YE8Olf3u/eC2zLS8nmKDxgg/GCIPlRn3Q+0BZUw20VDME5qTM+l98EdjfFM0rscwDR7oQMS9shxUrkGH+QcDXvD10BMF/nOrlGD89/K9VOuaZ599Vk88cUERVNQhmlbYZJzjD4OugCg/BR1+GYtT7c6D4w4FaOlkKRSHZnscEkxd0oongoeJQt5pAnqgycV4RMg625sAY+aabBJxziPciOJSigh00yR/LLLNCdMOesnuhH7NDFkgfb95MD5h8zfDB1dsOKHaLTWhOBBbHBJ/YGYiSwoZhlH7EcPtPFazQtjYWNcmsOFjuHS9G7Suy19f0fuXPtCtjTWJ3TXVogK4Xlfu83z/Wu/y119TfjN/Bdrt3HiXrJQi4/cvcPxLRK8YXW4Cg2qtilI1ZhL1e2sjhN/5vTrueceE3bdSC2TPKcgMHfAIqdYql3PbjNNGX2US9+Qzos3tQAwpdgGfAmExuBaXMzi/aTLtG/BjnWMHg41O75AZ/EL/FivgbQzaDlxuF30kTeaDDQHDil/sx0Bb4chtdQpO925QCwvqsYIOlHJEKCLkq7FRAs/cBoPjDBGhsMeD32D/rxlEhCLijlY106iN7c3cXdhmEeFfI99mYWClaOPX8mDZG2KkWa4KeIYsGOzS7XtwRkS+t3b+iSfkd/wKsjvP6z2ZTzAQigfG1nW93XkwYoft3hc8UOGDajTCDg5KP4k4+MmdmOjTgL8zIJzxD/gwmgiwAqA/FNuspWHtsguHFpgmWO4iQsOFoZ588kmdOnVKF595BgNgnEbDP/2n/1SGUyzqFhYWtOzdntKblm4d121f59r/GzicA7Bb833ZhtuZIUgwHyeTsUotqdc9hzXoZU2vCOeaBnDchwbrIoPnFbvG43iy/Oae4wDsmwudtDe5DtLOxfuwKjTekCJ4aPeKIOzb7m70Ib6WzmJBMXSCExEqTEylVFwgigrhCLsVBTHRBgZJHfRl8L+gWmeXzL+G6RMnytdhX6PaaFJD+W+qMMBYjmiRSbIn4ja38lMeDbtUNhg7g05FIjnraFh1TBgMtIfwOFeQPYytUkIRgO5+BcmFfDhqX8JttMARYZ9dujE7WxsYon4ZvwMbWz5SuM1Rbgfr62vaYYewAxt+bodxJ4B/uDDQ4tLiLiz7u2NzgOJ0vQscxy2gSA2D/oD29BN60JOGZPK7KAqYGxS5jTF40AATlEBjcGOAUEgRyj+7USRCNjisNMiq+UtO0/wVVDAftp84OycB0G9aTgLVcXG4apeJWlCiPUUpAIYXvF9eWs7jdu+o+RjUxnev3898XTmXNZjfds26Ha+GMf4a9wkyazfTHuZjP0FHqMtFOnB2++3Ow0Fx8+np3y8KFKLpmdTQsQTT/+CPk8N0KC1U4ea4z+w6n9vgfk1/1zAH7heMmHqM1+CgUREFtzzU7HMMQKJDBkJHvnP3Hjn0O0//8l/+S3kXzZ+gWUKm3bZ333lHL734Ijqlp4hQqVVRlJfr8s6zA/bb3Q+ON+1dfBs27S043qxKcMDgTHaBjCfMTejX4842zZQpHafgr23bBD1gX0SowGifqJTUNVOmi2sfMyIoDzi/8xoiiCNrhzjrtNS4bAdO/7UGGuqTrQPaGI4j2c7JgRHOg2B/A2j3csVz0Jrpu8nH9RmVy0SEIlrIsB/3hKbNAY+KQooIJq2qWopKrbIgdUCS8kKSqtNqYYdsQzZC+qz2vKvho6czZ87o3LlzshHn99tujLa01ZNiaajecKABhslARb2xtLK4JKuBK1e+VuNvgWEUbbBjt4axtM2RYcMx69LKkgLjZTTeyZe9lwl7x82TZ4MhZyXlSTUB2jKcrjELI6/ROkbZ9evXc9ewRMj027Dc3tnSDtvR3v3ybovTCm3v9XoovH7CgN28/qCvXr+X0B/01B/0NRjSFmA4hT5lfDzRx5i0326v11MHfZevBR5LZVpHw4CEVM1AXNFCKORb5EkXuiMcV6Q2QsL1oI8oCnjqrIaGkF3hBnUF6fYnuKOmEOJvmha4LThuL+jYV1BiDqb16TiuXB40R7j3o+2KmPcBngly4rgJSjfwWGZrqfnrrMFgqPFoIvNxG1loMIzJMrvdRyN2YR3Row/dHxNktbGiZuDkL3Hu5brwMSAiUkYbBMO7uXZ1xKs5Yr792QI++RZ1d5BxcxnNi4l5SSXmyR10hTOTqHuB8z1amNCvpt+LwlKr3P8zCpLuWeiYnmlbLQ9ut2Wh82fY6KZ5SDMNfkXEcrQLznN36Eh096DUkNmx/EpERKihbbUU+ZjUeqxBzl21+2das3KMuAoQOc5eQ8Y7LiGpk9Mzngzp3+cSbG8SEdFshl1Dm8CTAMl4vvk7IhDp+wc30Jyx3h4wH0SAC35bz2fraKvTdljMjdEVJFNfpuSup1+TkQI0YCFv2y/44fRkLqy5K1NhYLrkszuX/Dh4j0EDDaENMIAyd/EzPsiw7zbfAPMvYV/ynuBdcB9UP/V1fdW5rqLzMyVq5ocE+zV17e/S98TNp+/zZ/uzzpDlxRARigh1V0RkOKJzRbgDx+GXmK+ikBAKBDERCT8J0UGEMp50cW2zu7a1tZ1xZpPIX2qVP1I6GA4VNbSGQbSOoTUu0hhE3pErJbQ0XACGmox28t8IBXGnVld1/uxZ2RjzbtcAQ8hCeuv2LV2/cV0RgXE4lHem3PAxx6RWvknH9pY2MfC8U+KPvq5PjyrXOALzDpoHko8tK5O027fEbpd3s3oYj0OMzRWOIv3uwSLxi4uLaRi6HsOQtgwZpGlwYYy15apsnBkqcbUWuQ1RlHRGTF2HO1B7uU32hcLO4TBNDvLtBWWMnwdB9kUqAZlNPEIyQcKVL7tHAed9EDhKHXfLc7y63e55cOmgQ0r2TWGOm8hysMOuqmXHE7gVaRpvtadSqkqU6bA2JmOQgj9H2o0IRxB0LzrPcUDHuiKoixJW7jjHuvdTdaTCbXVuLRAJd5SbIs7WI2Mw4o4sFNRdjdgsZER6pFfHxwnGTFCz2yC3AX/e8/6MOMrD7Wgh8blt4Mm6cFsM03QUtX3JG+czEJd5TFAHGXHwo80Ssh5bQC9ZP/m4P4K4Wo1R1TJM3Q1GXBoDxLreBBD480s2xuSLsJ0OnKf12wdM0922w6BVMuSlHvt387WYfi2eNC/7lMZEaZkSgWswr4kXgt/l0dw1iyO7eTNLAmeyrH2YdfjIYXxAm49M3CRkehv3K/q0rN8LDm0azDs0rUuYZ9RR/ZQ16jm6HMwx6rhkPHn2304zkB4G/HFEuAMVctPFue47gIi9uEMRhbnKpRDAiLDvDijFmYr8a1ErOhtDm5sbcryVgzHYePEuRI+dpcIEuLG+Ia/EnWblscMOmo+glpdXZMPH3wyKCC1yTIWTx4mnTp9Wpbz/zZCPJ69evSp/kf5rduHseqfMxpd3xiYoJU3JjQiqgUborCivpAU8Nvz8jphp8kTtd+XE5XSvlkyP80fAepS5V6hjjm4n7CQYGrvTARQRCgZsBG4HEEBo9gT14XdIEX7ooVwR0eJXJH6Gf7p/Ex85KdFX7mf3r/t0m6OkbWRwC3fCLsh4PNHqyio7pgOVWtUb9BQRe9m1L7g38eGFQvxBf0Q8WCUUT17gHoRoXrUdlH7XuENw3rVMJs7Xan9GnuzjAGwRAVf3JkQ4jrHv6Ok4t/d+wJj2VBCHY3GrE8iTLlnTJYz30HuCzvOxm90+C07rq0DnOTxmMVJqZXJvcoHSkJf5RKbJuDW97LdM2J1GffPOPdr9jRK4jzYHOzich10OKSISdK/LyAz3yveb9PvnAIbVPQ2y+8d+z5I24Juce8bynOR5qMHusOo5Wtc7V6OCRHEjWIdU6d2HwgTiyc9ttuHjCbDUdlciItQaa/10nc8To3cxalQFeCOKvJu1sLiQhpyNPhPt3Ss0jJxnbX090wo7VzbeFjk29S8jvZp0WYN3yLwzNugP1MMos+Iy2G9DsJaqWluICFBP5N2wHbar0WayYmuszKDJlbpcv99n4jYMOArtzaBtU3VOssYMMmL6aFlozC042nF2O2jQnA1a0hgc57DdPeBC87An8WiBxE+b7RqoFvvaSI9W/tchF2yeNaPUniqy5IHh48URxvgORxddBr932Oeos5SCjPQUEcrLLDNkYPpw2DANPkzH8hGKrKJpqJQ7A/f5OKi44/bDcdDHlL7jlMkiQQkrEQPeR3Gbn3fWY0J2Y82L3dCD+yIbewCeIM6A49v1Guy/F4zRYf5B140bNzTilMFya11mI26bkwbr0zELERtwLa4pZurzuDCYrGlsZjFv9stYihyZnJaZjvCgCqOewRGK/EplSR5BMWyxWk1AuU5jcH5zP0QOWLoeFL17zjjszoPjHg1Yhjw2DR63dj03OT7hnmQwIjH4SmGiMhyW34pggiKIEhqx6+QjyChF/gbYCMVhg2pM+pDdMh8hWpF49WepLrWkAeXJ0QbXYDCQd95yAp2M5A9A7qBsekysg14vcdbSy7FQSpV3yLwTdmr11OzbNjbAaq1MsoaCW9TvFRlHBY8NNxtizmMcE6zYQX8gH3n2B32Z9oigDjqOW3NXRChiLxTaGrQ9swXPBB7EOX4eRJxIItfcHQKl/IgImS+av5KGIGYXQvxRKKJzpYjO37q64wpwA2rBaCP9d2ScRUSQI2EWlXxJAbLm3o3+lfJZvsbIpo15gxcdEZFtsCzssNO2DViWPBE6LqKQ7jwthIpiPo7yofZPD/NqO+5h1nAH7gjadReg2W0ZaDO/GoSYEm3cr8DT8jxhoVZqTX30jZEM/2BdstM2a0CIASfj7O5Cw4KTFXWpWlhYzPdxb9y8mTpR6LRKfC3oV7vIqd9js8y7rUcZuo0JgR67bRl8Xdhpu4Tc1ed2ZHbKdm7XpkMLOoOJNJBpt37T0ALRj8FtQkOFseF5RVyebNsxIFV4v+Od+60tFv2DDJNFZG/BgQPA7TWvaCnO3BN+ZNoBZR6LqIM6+4QJc/sN3bzrjR8ppDtAu9eM4eTDH6VoBtHG7WZufbCauY4pE7m13+iDR6VP+9gLpMh2jPWG+9w0NYy7ScIk7Zjt7R0ZvCG0vTOSN7M2N7fkE8QRu94G20YuExFymwzCLy7jHDFP+fWuDTasfLp45cpVffXVV/rss8/10Ucf6+fvvaef/vSn+tGPfqy//MsfqlBudkM7/vaJp71pTeAzjFjl+V0x57BxNEYJ9geDbNhw0E+CyCoTMWJHw4SVWlWBwWCoAXnHxG8zWXp3Y2lpUYN+D4Or5q9G+/2B+v2+zBi/gzYYLuRAWGBnrhQocMXCpRK32b4OnFyIjAh5gq6l4oYmGJk96qjQYNwRRcGfuBqGC87BxQKCAAAQAElEQVTsNgPnwZ0W4dwxyxMuG23Q5OyHNmX6nEsMlyN6f51ETe/AnYPOS6yyrCN0yEWa68rUEF1m0jN0tAflj5bxVyMXvPAnY3wMusOumuXWiwm7V69dlSc+y4P5ZHn0IIoZj4M2HgRz0XhP+rZcdLI3w007HD8LP0zPQU2exkXyxiLVME4nigiJW78Cl3lqMr2ajQjIZnzsG/dOf1QQroh+teP5r4P9JE3G8BpdaZm9fu2aLl/+SqdPn5I/Kh4R6qPP/F84GvJ4Yqm11Wtte6cVuJK7gGXL+ScMhAmrd8N+Ou5SfJbkNs3DvXA4ryk02H+v/LOKviFP0lmgFD7Zbz6Zb8FcMmazwjqk0h8R5Eka7QKEeWbM/od5n+02wg6cad7v8F3hG0jsBNbuw6oeHkSEIhir+NtqAqcDvNxOMkywQ9wHdufBfeR0sk5vyoMzIlRKUS1ABXBDgd0ylsdb47FAv44YW/m+/AjDDKPc84nHmshbSm1x0O8Vvxf/3igqtWBzTMCzgwG3Lr+Xf/36ddkQ+/KLL/XpJ5/q/fff189+9jP95Cc/Sfe9X/xC73/wgT689KE+/vhjffnll7p+/Zr8Af38MgX1DbGFVtm4KhGh2bW3dRldqgmrEvl81Hn79loSNKFBZtJg0M/wAGNLXI5zw3bGO5og4OEG4PYwmvwiv63R3KUD38LCkBXjktxQM6qUospRFmjS6PARqCdc43T9EYEzDyKsw69QTjAVhhqhd1tAkfkjSEzf0R4RIf8dLfeduSJcOu5MOIEYUEs8Ijr8B3Sk/uZclqPcUe315SMjD8DVU6fy+1Xf+c539Oqrr+rc2bOIhCfFSbrm3zfFocaa211mgIgQf/RlxhP+xu+QIEfdNe/v4h5XN9T+CVcP6wopgofaq0HfuUvb0P093fcV3Wv99+Mf/1g//+ufs3Lf0TYr+FvstFknWp96B8J60qcRtZbjVTaTNymmfzh6tFc82uqOUVvAjJjLb3Zl32aceyg9ex4R8yX2JP0mcKIcCEW04A2aUkprQHUuY6eLi4is2T3WeIeM8TnBKBsbbMewqePx1BAGKRs9hY2iPhtMfVXskaKQ7Rf7nW9jY103b93UtatXczfsk08+0YcffsiO2Ef68NIl2SD7xS9+iftBxn366af64vPPdM1G2PqafC1wIulfe59mXjp75qyeOH8+56dnnrmoi8DTT9t9Rs8997yef+F53OcSigsbLIw6QMvUUhSFBtPIbY4v19ZuY4hNWsCy9a5VM3VFwybOx66G/yOCcZZa5WvA5Dn0Dhu7dFZC3mXzjwj6GHK1FFXy2XAzDTYMzTyX2dzYUEQkKMA0BTsinpi8XVd60vKfhWSLu9SSLct2OFMWlqaODr+mOezMw+EFdlN2SSDOhXF8O74Dh+8AJxJpx4D33ndojhX3zv5rnsODyvLkQWGDzTvB/tjoM88+o3/2z/5ZfmD0/Pkn0lCbMFgbZDbgSSh4fjN3KpOUUikiFFKCHpsroCeSmsCXnns8HovkgArDtI/NZ2JO4DbSDubRedB2MB9/PL/l1waZZfP6jRtMELdQ+l/oHIrdr6N4ArGRVkpVQX9GlKzgIIoyYe5h6jLozPbY7cDhRwSuUvl4RBUet5r9tE1lqEMzn9wwB3Z8ncWTv4tryzjUQRvzm+cJcACGR/CYorL+t43RgcOZZNbjmeWchj3GvJFEd3HEua0rGGJffvmVPv/8C3366Sf66OOP9MEHl3TJu2AffaRP2CXzseWt27fzVQXXYxx9Nq0WFpZkQ+zMmTPyNxM7SAPs4kWMruf14osv6pVXXtbLL7+sF/B7Xnryqad04ckLeuLCBfnzaKcw5Dy+7a4sr8ibW7aV2lFOI6ZzhX17wG2y0TOmNT6b9QRoi7bL3+/32f4bye+oWRluYdTduHVLWxhtkyptjrZV2N5faEJ9YMSZ/5gtRlupt7BSBxyVilHb7w3UYP2OOfu1MTck3u+cOX1hYVEFxaS8TJFral2KKkFc8z2B4Tb2+TD0TCYjEhu5Tw2NLemuAaTs3iGauQec1vCYB4L7SrviOaCdUhfW3NXF2SXaSHFspO5CRvBwng4I3vU2IoMz2W3kdkZQvr2d8DcGItpGl1qzzZbfAYsF77D631O9wIplMOwjU8FCAWMeeWg00W4fNAf6G4TjWICUGG8HLX5Qz9+Q6uAML2UcNpiKzrX/buB8e4DMRn0g0I49Qk54Vv+B/l3MzpfCtRt1/74DiQPdScaDzndHdyh2uwGvCAegY10xyx0RiiiKiIyD7TMXVmZdgQd1pOBPQJu1oacnM9C+KxymnGW3UMD6tWCY9Xo9JpWt1Lkj9FuD7LYL3MaYXWoGiWMWSlLmQqSCVwZiG8B36Hh/yvJB0SlMHSKOfrvM0XM/opyhoCaD+d8rvZaBZtRMVTSaMF/RieQUOzOhIqmWApCdvmkw5PARS1/Tn01mNhL7iEPvNHPQ5iX7g96xF0Fka/bGPXAowJCCTXvsuh20edKMZWjwk0Od3Po9QPsjAmpacHoDXyznHTTwyP4xR5J4U1V5J9nvJo+wK5xOjS0OcPmY0vmNSxme5G60bZXNzU35vxD5xzrXrl3naPIKR46X9dlnX6Th9SEG2AccRfpI8mN2ymykff7FF7p67VoaY5gkoKwq7LT5FS1/Buw0xpgX/E8++ZQuPv20nn32OT3//Au4zwDPplHm8HPPPadnnnlWNtactzPEFhcX1WMDqzI/1QLuUpJ086GhwgkASzLOfoPDhjZnJpkF6dnzmMD0EbsQPgL1DlsaU8NBvmvWQ3l4EhxTwdLSch4/+ptrN2/f0hhOB7tnOzB9AeJODxc1gLAGJeMKhgsDthyH+cvNCduShgbhNvPtnuXIaoDRZrzDwYI8aFyuBWgNRBshyY9R0oowEEd/SbikagLd/gSJGeH4KCG7DW2SJIUOuBzZwd5kaqVVxjwf3+WdunuMtWlcZu/88y4JDuK0WLsaHOGEeXDcPSA6TTLNR/E0rg9u6DRT60SQGW9EKKIFgr+St/vZslnc34B54CN3y64nubHlDVmrvaraaw221Aqz3u36Yd69D1Z4hM3DfhQhBX/qLlfX+aeuo44K0yK7DgUZIhkOnh3gnYlbppPv7k13BhfB5Y4wpsRy/w9QRIQiHi50BLob7E9l3wWIoHopdB+XC3XQFjfu5GMb5Amz9tWV9WUKaZm5dbMs8d09Rj4nlLWuGqFDL7DyPnvuHKv+z+SXkf1qit/TnJCvIZ/foYmIbEqAxIBzx2311EGXaArsT5eCoNFxQIXSHbggwePeEUGdjxPstqBAm/nrETDTE/Dcfs9XmZNwLYU2KN/LrqWS3RxtFJnBj4aHAWeu78lIhOMtBft0OCn3cwe1RvCcAkFFzIUPQBqxmx5xBH/iaOlu20AECoWiMs8UhOfuiFBEtDF2gFZ+lfE25gwRJIDWBlvDXD0xoLPHnM75dau1tXWMsNu6efOGrl+/rq+v2Aj7EiPsM3380cfyjpjfBfuUo8jPPv1Mn34GfPKZvvjiS13+6koaY36P+fbamjY3t7S94w2dUMVOsUH2xIUndfHisxhfz+s5DDHvgr38yit6+ZVX2RF7Sc9yTHkBY+3UqdNaWV7V0uKSbKvU0qPdnk+kMfRub4+0vb2D8TjK/7bkDS/Tv729TXwLI+wh80BcEaEoIfOgYswV8EkhTSEiVMSFrPE85IZxDRlG7FLZUt3EYl3g/LXUKguxRazWomrjjJ2znBixgvuDgXowoI9RtzAcamVxmWpDW1vbyPlEy0vL8jbfbbYV3SFjyg7YreuRf0hZW6OlVoyuiYJGRCSpe4gMhXzrkMuM8I5fKQVaeqx6CnVDMe2ZCZiOdsGGo2W8n1w0I9th937KH1QGXBEh7oNSfy3jYtqqMateD3brRLv0OAuMXsqS5bNBARhqLexUeGlB73aF7R4EU9zHcvbjuVthZNJ07mYJ+i52gw/gOwiL4wxHRjvLDK+OXOjxyviwxkKEmRPyn1t8Nw6FMxwBIkIV/RfoPeuxJ598Uucx2FZWVuWPjUdE6jJNr72yM408qgMudXDUMn+T8rlDO9jX7oIOqYZacz704tDfAHWcWVqYu9q55hAE+/D9ygRpDveU3FD+0dZSinahJk8iIvN5nrcsN9Z18zBddDjex4t+2f722m2tYVClMcaOl48gr1y5yg7ZVQyvL/T5F58DX+RrAv5m6zV2xOxevXY1X/TfWN9Io8g7c7ZBbIidPn1a586fy3fF/K/dnn/hBb3EseRrr76m115/Pd9tfunll/QCRtoTF56Qy/RtkwARwYbUWCMWTyMMPNNp2ML4Muzg7vIjm/sQHtEabPLMpoMvMxHNIE+Ct2HgOoyICAyvLRV2KDa3tjRYXJD/W0ASTN/YqCvuPPIVYNAfZA1u1Bod0X1PyC/u9TH0huzY9XAHGGr9fl+nT5+R/0+eO94TrrdBTWNEKGIXFOLmoTsv023h8M6dcQwxGo3POZ1mN8FEz0NG/oo+aMe84o4wbwy/ou05NtmhiGgNMwYVAUS3kWWg3+vLcmA5TrlASRi9fwWE7iBrSNz6Ji73GwCxFvOWgm+Klrb2O54BcwxOCD9+RSAiFBF7qG1SG+2JeuBABHVwG7f1i+FgpGRygvvb7iEQ4XxNGm021s6dO6unOX7xj2ZeYKIZoisnCO6Ylbx3eeweXuchlTiaalxVB466F5h0qt4jrvcq8+uZHtk/Puqrpaa/1JKbAxExM1z0a3aF+CtB/09S1/oky4aRd47W19e17h0wbAW/9rSGvbCG33P+dY4kL391OV/UtwH21Zdf6vLlyxxRfinvhH3E8WTCxx9nvDdzDDdv3dL6unfDNmV9bRthgU2j5eVlnTp9SheeuKDnOJZ8hV2wN998U++8/Y7eeudtvYH/W9/6ll4HXnvtNb304kt5RHmB3eozp8/I5QfYG5FtaeS5YYsNJf/HJNswO359CwPN46oDGi2ar4hQKQWDtJdQapUvjw27DwvKeDpxSe4AqxvmDI9GCBJgQiOKI7UG09wYK4oddtG8mljf2FB/uKDh8pKC3bEdFIg7yKdzBTwxbrTMlmG/P1AP5hQE+wZbmV9fuUzbSYPpVj7G5Yk0sCGXllY0BCcZFNTtbURPtjrmZdoLTE1aa1GE22gkTQqa0/fAcRR5gMeA8zjcXTvchIZHqP17HGh72DTM2j6tyPJiWbL82FgrJVRKUYOst/GSZbgiixFtmvZfHnnd2VH692c4mbD7iq4SZGgyIcSY4dkiJzIiWv+DPU+k9ISdSeuLUiv0Pj503atxlg/THoEOcGb3p91HDA39m1VSf3IPl6EqQ4YzsX2EQjscp/TRqd/+9rd1+tQZdokHeuKJ8xpxjLKwuEi4L59IVPqjx+I5ItrCR31mdj+ODibZ9FpGDeknErFVAnUT5Hm8O2jv4wpuSUGHRARjdCL3o/WJjcgSaAAAEABJREFUO85+SJehlCr3V0SQ1MhzWimFtDCbWoBJlkXLZMN4agh3IK6Iad65+MlUb9nt8nZuIp2Wo2gajRV5cB1dGsl5u4xxWCfa9ZzqubF712uDuXwDg8vz9xonXzaybt64Kb//dZ2jx9zBusou19Ur7HRd0eWvvpI/VfHF519wVP+FPvnkE+WvJT/+SJ/4ZX0MsA/e968l39cHH3ygSx9e0geXPsg8PrL8CMPMhtpXX30p43Z9/jZrRKQx9cT5J/Qcx49vvfWW3gTsvv3W27JrQ+xVjihffullPfvcs/nCvnfQFhcYFwPGBTzgdDYX6zYk/ePFzfw3lhu585ayC1c6We3GUQR9R3xEKKIFgtnv5pWPNb3DZt4lH92HHaM7ZC7wkKCMORd25zVUbCIahMNKuZaC5VjleB99KpRbjescifYHA7YLl1M4NgjHoKemFo0g+OrVa/oaq3mEpdrssIWIO+j1OdcfZLO2R9u5O+cj1NVVDDNwWci3zEx265oU1AlM3YFJUr/f04gjrtHU0hVXBMRM3YhQxCGQg0yUH2kMDorkTRW0qwE/gy+pyuj2QRv2R7UJe59HzDYtFLgGnIdwJ8/miTZx91FPRBzOyyOkdVWannn/fLiLPzGXzjR+g3FGhEbbI1mOaylSSAU3IrK/7W/gVcPkacXWz0VEkC00u5J/Ds8DqRmPe8J3UHvtMYYYg26HIeOg+4Srum90Hc+8mzNg8RUR943rURY0L1OvISe1VEXBcMePCDxKMhSB/NG/5lpYjoD0Q4VdnD13Q17r5YhQLUVjjDS/dF2ZiPzuzKDfV60F2a4JtdSsQ8e6IstEHM1N1NBtWUj+2Q8vHZ4B4cx3jEeQFxKgRY8VlORvgSipYhD7lGbMPOTdpH6vT5+Mcy7zxG2jwH3muXPAnFZqVRpNaq+IULReNeaRgZiIUETQh0WtgVdJn8h9b3BdI+Zo4zdsMUd69ydhY1P+LmoaWhhbm6TZyLfB1RpZ1+RdrTwuvHJFX3/9dcLlry+3LvO0Da7PP/88d7j8ztcnn34qfyvML+B/jMH10UcfKne98H946cM0vGx8GZzn088+1Weff4bB9lkaca7b9NjwGkN3wEPz7dSpUyw2ntCL7HK99uqrssFleJudsHdZkHhRYnj33W/r7bfflo8shwtDVeZw81pcXoivb7Tvr9mw9PvpLWzK73OmITUZq8GGsXwGZUstsguTwSCVQjhCNr7MV/PY/WHX/TVhXmiACTiaKbh/XdhlyxSn/WF/uN+CvousIvSwLmMOFU9YIysDdsxqrQjKWFubGxhnN+XzYAtGoYF2/aKeBajUookFjnj/etT/5aApAY8mMkNv3riROHYQoOpBTcNdZpsV4+Wvr+jmrZtaWlrUk09d0ApGW6lV7UVmsNhfwNdjkEQwAbM16a1QM1HTdOe5OzRpXY8w1HpMhhWaI9zo3VJugjur6XBS/Z7wbtbH2AfRSb9b0dAvE0Jd3KMku6tzv/sIaHBHZjUNgyYAyVvmVpyWmVKKvOgYoUCyf5HHCQPb8bW0stfANR16BSkGnId4uxl30PHwqz1yi2a0PUY0HZn4h5axmWLu3GnwUMd60nkNbaZdXxs+6FlqlSc+Tx4RIb83EwpZH1q/RSn4H9ENwZYFg+vfWyuJeyN+tUNY17AbTre8rrVoOBimnjXfrWNszDVM8tvb29lWz6kG6xobBu4zc6XUqjoF95fTrZ8MzreBMeIvJ/gdLvs7cDiPBm/elHe6rk03Rb5kZ8rGlne2fvnL6U4WO1g/+tGPWsPq0iX94pe/0HvvvSd/nDWNrI8+TuPss88+Y3fsi5zjb3PkuMmGiemppchtWubk69z587pw4Uk9zVH8M888oxdfelE+duzABpd3u9555x29++139Vu/9Vv67d/+bfnY/p13380jyddfe12vvPqKfBzpd8Oey92wp2QD7jTHme0vJnvJN/PB9kUaxTaMmbsnLFzyf4BmDnMxPXfV1m2Ooz93sbrM3pBj6PypE3gj/X4EId/2PyoojSZKgSxCCMf65JOP9R//03/Uv/t3/07/9t/+v/Wzn/5ErWW7odsIVAocqzsz1+UmTHwLSwuSy4NrfWMNPBN21PoKmO5j0YZj0gkC7dWBVwR9tiwHwA4T6AAr2rC/wcbd61dhwKZycll3pCe1/Xm7cETgbRnu+jxBFwbYhAm6x4ook8nhOyIU9jwSME2Gk67MODswbvwoGJ2oOBvvvYB6s86p+6hpcF8CptJ9asUzQfbc71vs8O6w4+ZVmrezrQBGpDXIhBVtqV6kTHQ3uTLehwJmF4jT4dEkD4nw7YY8Qgl1lUcC+ByRxB0p+69XJjop+2jedQsdtnsEgHXOPTttJ3yUbk6ZRmY15X1hYo2IPD0oFeVrATbciwTn6SDbcq8CB6RDc0S0pITTs0V47OLcL14XPQE4KRTmeQdibhNtzfmvVua3Aac/faAn6xbPZzZ0xOVdJh8l2vU7XT7qu8pGRR4dfvZ5vjRvI+tDDKr3339fnbHlT0t8QPj9D4jjKPGXwPsYYh9ghPkI8Qt2wrxLdu3aVTY9bsnHfJ4TqRLSQjYYbQi98vIr8lGhPxD+1ptvyTtXNqLs2rB65913ZCPrbRtaGFbf+c5vyTtbr7/+ul7DwHrttddko+z5559XfiMMo83vlPuHgP56Qweua2VlWV5I+D2+HhsjNlTNI9Nk3pm+8c5YW2y6bGIUeh4fsTlkI3aCTdC6EyQG2UEuC3JtHOal7YRae6AijRyaAVGP8Kbbk788lCDhhBgCCj3aK49Ee7VoWKpuXr6i/+X//+/1v/z//r3+y3/6X/UX/+XP2R79RFtbbEOu38bdVA9Dy4ROYC43E12jxcUFVSIDi3hrbU2Lg4HckTa2iJZfDFxaWmL3bRNBW9fm5o68fWmDapNduCBjsKMmrpy0AiOScIWuPkLQYGV7e3WCwrK/7Tgy33E3miAEDYQZjL/fGyDIO+yw9BSBAUiZiPBTSld57VGgxMyLCMF73HO5Z8ZKFzdftIuzOx9/HL/LdjAt5+Y8cmHuaMDN+qGlc/Fq3u/wcYCy8/1xmL9DSfb00u2KiITFxaXcZWuQnX6/qiJHlocJMjRBRrhVq2WCHQ+a0CIIRAuQIWNO9uF65qChzxoTDaR7srXdHZubeESICDhiPpn4u6N9LFMhO/kbUgQP3c8Fkixmdz9kwl0fLpEZXL0hA7uPWfpu1B7fBLn1hFyg323xJBkRabA1yHjq4z0lDgqkxFnqWnClyB5KXDM4qFjGOTOeGe0Ot+CoeSDXXe+2SpftslGattA52g8RQVTIV5YgTATBNk4KRbSAh2C0oKmbaUURhlCEAT+GQURIQq7l5jfycaYXc95I2LZRwWaEs3hxNzGPWejZ4Lh69YouX/6KXaz39fOf/1y3b9+SP6K6yKlRQ+M++/Tz/JdD/vdDlzhG/OKLL/T1la91/cZ15r9b8v+ctKHS7w+0vLyic+fO68kLF+Sv3L/w4gvyB1VfZVcq4bVX9Z1vf0e/+zu/yw7Wb2NYvYsB9h15J+tdjhJtkPlF+3cxvF595RV2sl7Uc88/l7jyxyrnz+n06dNaXVnlVGtJ/mKDDaIeRmcFIkJuW0P7Al54h2sb48rttLzZ4II9KvDL/py3d0bM3zt5rLiDMdagTCOKnKcW61T4K2MLlSgSdVCJJuQbs3ljPjfwyeXsIox0gPKaIOfebfSJmuf8Mad/md4+Mo+idQ5/kiHvyKxxR0ZL0i4EuE3ibjanEXJBA95EZPcbhmKDaMIOBCawfvAf/zd9+KOfqb+xo5WoWgIW6FRPdF9z7n0FQbXf2/GeRE17n0nvzMppDemYsjXS1598Jn+iI7cxabc/3bGMFV77fd24uaErV9e0tT12UVlghguL8g5bjwlVXsUY6MyWiaHV1VWMvxUtLC6Sn86nJMk8D7opRWKqJereQbCMd4QhGaUqAu5Dp5L4IAw+wg3xZG8R2m8g5LgOCO65bZcZpC7H3VwXPSA9HH8cOCoOOAAfjoP5eHmhw43vwDygLdyJJhTp2oGVipiG29i7Phuygv2uebrEzGfcQIQLNrIi8qRWa0Feetk9pVYNWUSIKxUErhSqKBfhRhSFisRzL+hEL3pFTcOTvkk63ACD+ZdwotUdiixo57EA/hT4OWbCOhTp45oAfz0JeXKotaow8bSkktB67vJ0ng6czX67RweXMLhE59p/XGhlumqC7Lgd1mtIEovRbTHXKuXpKEhNxAyMYR6MwIl256GNC8a7h5ndHFhksRwhTpqH0N2vEZNwyhLIItDZyL7LRIQiWvBE774qpap6brgjnnz0ZantOK/MQ7VUBVW7r0fI6ogTnDG63/0/os4RfhtjrX8kbxb4FZ48cmSj4fr16/n+9VdfXea48Mt8d+unP/2pvv+D7+t73/ue/vx7f66/+tFfpaH24YeXmMuuYHyt0ycTFSoupWh5aTk/D/Huu99mFwvwLxbfekdvA29NX5j3MaJ/uehdrBdfeEEXLz6tJzDYzp45o3bXaiWNK29yGGqvwqFGblzwaAhlu2ij22Yjx26h/TaG3E7P0ducLmxtbsnGl9tsGQGLIsACrWHALy6nKaSW75Vx0kI4MsjAXchvWlroqXY8p96IogkGmY0t04aYSsQ5PoE8BUi/jHA/KK+IaFNx3bfCHmgQ8AaEhshcyjw68CIHdybZBQ+37gUir+Xa+VQk+0VcC+YacRnQN3qVAoX9WjXZ3tHNK9ckjLcBhPWhetirbPdWjRF2/0J0a3tL/lDtBJIHTIARoR3O7WmfepQJBOjG1auqtcj/S7Rhp2ww6JN7oh6Dbm1jk122bXbkluUz8gWMtWUs/0r9oCKfb5iDYgCdzDSXb/MOEm9EONMd4Gh3aCaAwn4LTiA09nsil1AOdLzdBBM+h45iOpHLOA2JzFgNGRAk7ILu8zLuDu4TxQMVc92HIXCa4bD0I8abY/eCDpWrM7ThQHFMVArKm8gxMmkllHzPvld6SVIEz8ZhXD36y4o3ARpMmuX0kVDh5h4DnPWR0PUwKoF4GznCjeBx7DroHHVw7MJyvQZj6Fz794OOcEXspd/6zfp7cWlBrX67BxIqbeVMGHjAHdnJcEdcF9Glde5uvKmahy7lMNcyX0rJd6Xs2sASbbPrNo0wtGxgeDfHP7SwEdCNjQmTtw0DU+E45/X71RsbG/Ic5ePHK1eu6PJXX8nvafmXid4Fs+H1k5/+RP6/rH/5l3+pH/zgB/rhD38ox7/33nsYYR9kfv9borW127lzad7aYHrqqafkL9q/yxHi7//+7+m73/2ufu/3fle/+7u/o1fZAYN0eVfK75l55/Ps2XM6c+ascldreZnNhgX1+56/PEsWjUcTYKxsI3Or2zxhZ8ltcq8Y3zyYj25rArJo13ywuwemaQ08Mi8bOnsejGceYj7Q+YncUzfhWRIJEUFXRcttMpgAABAASURBVEaFQnJYkX9itU2VEqEWlFfwnAeCh94RoZYPEt6UU7d10oxl3vCQcdk9CLo0ux3M8qVd0WGfxaZnt9Zmhn++vGmZJbiEE+0+YrBMymfF2xhjt2/fVCnBZGdqJvLu24CdsTFC5cHgwVMxvGx8RSlMjA08bLQ8HCp/XICg3F5f0xireMgxKYmc9fdgOvnoBp/n2+hbXl7CYFtiwPa1vLJCuiQ4wq32avPbHxhV/X7FWPMEbLocexAEKCITInCRHK+mIugK0JnuhjgLsjNFhPxn/0OD6DBDAO2nwi7ihNwpXuO+A+M0bSakDt+R6YQijBuYtbdD67h90CWdpOu+RG5bQWqQy0nKi/mdK08vCBxwPlzLrvB3EHEH4SdJ3aG4QkEa8nlg/5H0GN4FXkWY7seQuANIigj5fcaIKc3NAZmOHOXCh8G9kbikc3Wu/ceD3ZJuzsB6F9ke9FgUOwn9dm98mZFsdnHu844IcUshLuOaB6LucgeF3CfbLPaDfMPhIBf0Nt48OY8w2Lwr5DnHu14+fvz8s8/ycxC/+MUvMLJ+os7o+sH3v587YP/5v/xn/fmf/3keRX766Sf5Mv0mGwQRoZXlFfkdLH+v6+LFi/Ku1iscH/ql+TfeeCNfjvexone+fMTod7hefOlFvfjii3r5ZX+762ktrSyl4VVZCDaM1xELQdNoY8tjwoad57vcsdtYl41MmuYojcnrNhns9zxq/4gdvxFtNTjeRpvb3zCPZtnZw7ydBR4LTwQ9l3coogXFwyANbpsfKdvmg+F+6rnfctRF+3jmHRGKiPR/E48i6u4x6D14bFCVSlQJRLLJQdQf9BG4Ub7gaCHteaXQ63GGPUIoRxr0Bjp7+ozRaAxjJxgIY0C9glG2rEKrHLRQbm1vsqoYYyAyQPs9RSnpN14lBp7Qo7wangYpYhape10Rbd4JHexB0OZv2gk8Aw34lKATvtqa9yF1ZAf7kk4m2ByOxoynJ1NrHJ7rhFLuQseMBucxnFCVe9BYZtuIhr6vtWazrVB7yLToA27ZtWFnv8GZ7k3RXA57O9DDvRrzzXU9YDUngGKXgun42o14vH1Bh3uRVtA1EdESO3XawHGf5uY8HLd8m5/NCPfuDNrYw59Zox9kMfmV46jTp07J7fJEP2bit9yTfP/3FL8RWPaMz+Cw4KOml+s3FPjJPW1DlmBoNblgSprG49T31v0deBHtHTF/hP3atWv66ONP9Nd//fPc+frhX/1Qf8Wu1w/ZAfvxj36cv270JyW+/PKrfPfLc1REaGFhQefPnZd/vegX419++eX8Ntd3vvMdvc0R5BtvvCm/QP/yKy/L6d4he+KJJzh2fELnzrW7X93R4+LiYs5zXTsjIltpmWmyZQSJGjAPRljHNMyHY5kWG2ze6CilqqJvhhjQ3szwjr7bv72zk/nGGGYNcyOY8o4Iee6rpSiiZC1OT+BYsUF/NZnfHWLIYo/9g1adCI0RcQeeJnnSwCsg/dbcu9mIzbTdmDt98zjuTD08pqPG7jwcXuLhpRQL1ha7a17FbKxvpPD6VxzeYl49tYKAn8Uw29atW7cUpaqWnrY4Ph0OF+VB6F245eGCRqyWbq+v69rtW9oc7ehrBqNfrFwmnw06C/Ea+G1IDRlwvdpXn927RXbiLPyhoJUMiJTP1q+M05Eu+hBl4XKF/IHSaHJg2WjzIKoMKBKkII9BdLgL4T7IDTZ1YDz223004NoMj6a2w2sxDUD23eG5HlVK0CN9+nuEnFqWe7kD4SHd9rll0O96lGqjLpAb0pCFdkBPCE8gdQKWZgoE8w6ec9AQfJAbVBFBHaEJCtr195iIGx+PQA+EPAj2LNuRaHceMvGoj2j55vHuIh5LEUQ68JhDlJa31nO1FJVq/fDNEm3OeS2VLqTYxTnSXVksl1o1HAzkNllW+sh3oW065NojSu43wzRvKVUR8AhDwbpy7JfC2RGykeH+TiBs2YwIFeoptaoHHe0OXz/fkdrc3NLa2rr86Sd/58v/v/GDS5f0c44bf/TjH+uHf/VX+gsMsb/8i7+QjyIvfXApjy1v3rwhX/5/jDbCnnv++fxG17vffhfj62155+v1b31L3hF76aWX9MILL6YR9vTFp/XUk0/pPIaYy3Xvfy2vLKdBN4A/nl9MZ4XeWkrSXktVIBMR4WoZYh4VSh6IyzvyyVeYZn745Xe3naTkdy278mP87g+0R86Fzue+cJ32exfRafaDjkEEFqoN8RdTP26AMtqHkizHpYc8J3C7fqOx24HDx4VQUQdKf2j/FRGK2AUCOg5EUFaiCK79gKaXaXffpK7EPKPzfAP0YTLYLLZ/WgCHEOlz8RlBwrHvEETtBT36q3RM8EDzR21LMogBzKpgAUPMPxoYcyTq1QInnWaTmFugnZUBTLJwriwtyQbZBPobBHqwuKQRk84EHEuDoRYx0EbGgVFnZlvZ9PsDBX/2NyCMcCjAcBAQfZQbegKcAhr8BnHZjQh8D+c25g4eTg13w/rN1byXqm+ejgjTwOBE9izH7ndPaAMWBhEhbvFMsp3WQ5GXErI/I1vpxtuQD2cu7JAyNqR0dSKXsSW6BrqR2Uh6WtREtZ4HfBrPPNwvOitLl40k2L7HH0yrJ86k1AKAJ4Bv4na9h8FR6HEfmvWWV/dFg5FlvTvAOIkw5r1YnD5OA2zEonuHhfZ2GldexEyQNec2rg7HAnrau0TG10FE5EdJ/e3Mry5/pU8++UQfvP+Bfvqzn+n73/+Bvv+977ErhjH2F3+pn/z4pxxbfqSbN2/J75/ZeFnlOPKZi8/oJY4XfdTo3S+7/p+Nr772Whpnr776qvydr6eefkreCTtz9izHmKv5Y7OVlRX8y/kS/uLCohbYxRr0B2kwllrYQKgqpSiC9tMmt2fCfGL+GBxOo8mNBezH2XNHROLQ/JXoyA1OR+Nr9QR5HY6IrDMC/UE/pGG7M8o8EcFU6RLOeXeIAI+AkJ9SPgnoMbySLD8Mpg+X276DIKZtubcrchpCB10RIe7krbujhZa/+SSCO9N5gCJHCi43CW2eVr9aHvCRsHs7N9l2Iw7wuf4gPtT+4f1G7hIRaWzduuUXLceSw7U1xjx4veIfscIas+U+wujyHBZRckXhXYo+K61FdtE8KW5ubUo+Cj19SgtLi/mO2qDXJ6pqa3MzwYNoiGJYZCvajHQdVKoIGAFennqQK8IYokVBT1RWVFbYESH/OcGdZrD/1wmyffeSvF+nBh/QFvPAiwu6XnR5jt/+YEBOUixfRAYh978XG7VW8iCJc3wjCzke0W1iqAoKeO673Yh9Ud9k0KQ+Ut6cQGOjhKynSinIAy14zHh6nCZGYAigi7dY+PodKS+m7TYsUBbRqbXUPehKramDvfBeZlG9sryMEbSsBXSvd4fghvwazLXr1/Xll1+mMfb++79U95K+P8BqcPjjjz6SvwG2trYGP8ey3j539pyeevppvcjOl9/9euvtt+SdML8j9tzzz+VOmI8kn754UReefFL+fpc/lG4jzPrfOAylFugcqJSS84pPXLyz5ROaBmPIY9Wu547xZCwbZA57LlI+vplODSllyvS4H3xEmnOkuEw3/RLij36LmLqESd1zR0zTQorgoeNfoZgVMr8c6HRKxG6a408CwvWFeIYiWlDoZK4OH9i6NmgOecTeitz7u/mmEkGkVTqO9l+O3x/nsPmWqI3e4MgpOM24XI9hGr3HeRSBUqAwSsg/bfbKKyLSgDNxueXd6+VLuyOEb8RgYbiIDMr31Ygr5G/YSbN7+coVbWPY9fp9rayuanlphawBqxvO8reATU3AYUXj1ZxTBjmZShHhB6D7vxIHxUHlcWzGWglMuh5yPMmH3fdIvqPYcfPfgaCLMLM76OLu5nZ57U7zhUK+56JaydUjvkxABw9QNa1xc44Mrspl7Hq1K0q62x03QB4tB7UU2RVy4viKbNtoC/HnuCm4rA683LADEx4gkrofoPQjKepmG+CTDKFfnQu6xxg5HcnWCUcjnoIHZjSmeTgw0x2RLnFH5FEjXHgK1mWj0U7umFl2jcLGV69WIb4OzsAGxHWMsa+++kp+F8y/hvS7YT/5yY/105/8RH/987+WDTH/otKvvNhQ8viwMXXu/Dl518vvgr3x5hvybtjLL7+i9ljyBT337HMYa0/p6aeelv+N0BMXnpB/GelvfvUHg3zdJelijJmuBgMmIhh/Vf1en3mhpH5yvHfjxswL4nL9EYFPmninzMA843SHrddZYZHu/jHgfeg39Pilw/31QGdEQE6ThqYNabcnJ3crn/357xmmnnvmOSTDrGjLE9NwSM6HFh2KI+A2ffthrtgevoHPWeeSj+SljMe54Uj5ybTLr6AVLRC99zZt87A39ZGE2A0v2tnekbe8XaMnu8rgtyG1wM7ZmF21G7duaGNnS1oYSotDbdfQpBa2pWuumnIXDiZduX1T24zDMRvC/gZML4piIjHytLGxpq2tW6q9bdU6Ua8EBt0Sg7eXAi8EX6F2PFIEdHP+wN/BYXkoNHd3neV2ODoiQD8F+w3EQCHKIxJCXPMdcg9/djJ57HZAY4xkHxA87HZDoUN3gA65TOUcuDzATf4CcFu5wHsZp/0G+3W8yzzs2rXXpQ+okKZnc1s3c1PBHG2u03XPg+PIddjtd3sOSzssPsAZEBFk8KLDK3NPClaeY46EeqUnf227BJMaeQv02G+5pIgQBfpfUwgFkR3gnd40OH12p+BMGXf/j0QBAeZvRCgiJN+43PJF0FH3BOedAYVoprKQHuxyz3p3wy5o4ZPlzL4Hw/soSnuS9w57b2okmM931jvtT7QMkk1yo4igncDUyC/7XMuWcRnGLFjNH3EVxl0PI8X5I0ILgyE6rq+CvutX3CiyITMcLuQv5JeWljXE71dDBsOBhujYhcUF9QcDRSktUAaC8p1cG1b+d0Rdmo0yG2M+ovz5X/+13v/FL/PI8hc/fy/9n378qa5euartrS2ZpmV22c6cOi3/avKJ80/kEaSPIZ84f15t+IJsfPnl/LPnzuZHV0+tnspPVCxDq+eEAW2q0zYKMfAYMw9sSI4xjs0b82PE3GFwnMPmlfkbESrVbbNOt1QBGHRmf6HNNj6NV1wuY3xOI6iMp3zr0bGuxIWesNsVjAhFHAbQKNIM0zxduc51qmmz6+PaWitJDe2LBFmh7QNQgVGAS4Xaa9cNUW/sgu5xxQwT/GzIbMAxXXaOCubL4UDPgZeeAu30aV7uhpgLyHDXyrp0u/thb8Fw+xVEthDmCaCM42kmat9lekBr6vakTBVhGOcUpBbvYS6oaM+0zeCkmZq/MorH/nwOz+eNCEUcDvM4j+JnfBT5KNNb3QQSuRtcSpUHrXfCTHnpM+nVojGwg/IZB+hrMJBX5B21MZTexqhr+ggag27MeX6FOX3w+AXwyc42O2xrqrGtXpno1MqKnmF1NugP5MGsAB9uFFXyAAAQAElEQVQAD7K9u24Q3gfOtw8ofeBde1URoXCqHwb7AaKVYD/ge9/YOmi87YmDOHqVkklwPrrA1MU50m3COjisQJfeuXP5qDoURLQQc36lX8e/wHlgIcd7EMyAXF1c1hVEAE6fD6efpHvcx+0Daso+CPDbWJuMUZiWQYw11g7qMVl70ijubGhCVGf5PRk42iSFH0Dn4t1308gZcfuSTiAY0G80824QcRQg24E3FB8Yf9zICUyzMi/wNcIUHRfDN5PfNEO6arVeChXoL7Wq1Kpaqkpx3C64aQ27OhYQ5/ViNCLoGUPBLaq1lzLlRUEBR8V4GWBgWZdV9E2PcAV/RMjXmFOHna0djh/XtL6xkS/m+1thn37yiT7/4vM8jvz0s09zF+yDDy7p/V++rw8+eF/+10UffvihLn30ofyviWyo+ev5f/nDH2oCjYN+n0XwlqvQtv9jDBPaAsbfKrrVRtYTT5zXs888o2effSZ3y1547nm9+PwL8jtl/rL+E+daI+3smTPo41UW0ItawGjsQ3/QUo8Z/yDN84N3j/yqwQ5tGWGgOm2CkTVh9ysNNXbIGhhtoGjSlA/iPH+Yn5mGQJr2TPODsOtyuiEcB4KYwjQogtxdbOhRXFlLtH0e1K4E7bkiQu7zM2fPaHFpUYU50RNEyhVpbtMdkDpESnShucsBIMvhzjLYP5ftIK+zGJiQGsBZ0s04hx4U6CjjnTr2Jsb94Yy828MF7pY+lzblQ5gP9hvmkvd7jTnbPJeQMpfh4Hk4WEzJcEdXZTuNOBP3PlzXYbA358mFCpf8C5+N9XWZL26gJzHHD4dDjRmcHqhjFIS/HzNhkAZKLreoGaxRiwSMadkWRllBYQ0GfQ37QM8wUL9i7LGLt7O5gb+qX4pWWa09e/EZDVBsjVdl4qJDuPHc5Y67pB2SFOFChkMy/FpEt+1z//0qNufBaKbt9HEELogaZHXCCLTsWqYHyKLsSWBMkjbBmPNOh7gawjjMK4zMzk8EIZ6P5u5oeDS13U8tjSYe74zd+yn9TZUxXxt004H1Iy4RgVQAURRAmQf0WqDrKjqqg1JrnkhsbG1ozcYXR442vmxMffTxR/rk44/13s9/jtH1S/kI8q9/9jP546w+fvzZT3+Whtgv2QW7dOkDffjhR/oI8K8q/a+N/C+LvGPmo0nr4B6LZMuowQtnHzeaDh9z9vuD3KGzcfb8c8/le2TPP/+cnn3mWV18+qL8KQt/d8yLbhtv/hVmD3wRkayICBlXG9J9XPdf8jiVhXb/jlPu5PPGASgd1yQf/T7fAKM9wnEHZJ1GBe2ZemdOzHw6IFX3vuYRTHPPy/wBydNcj6cTEYqIOeJ2/faFYi7tYG+O+6kuPzjHnbFtdnC7bsNcFs8FTu+AyWIu9dF5C5f8gwArC8GIESsoK4ylpSXZYHPDNzc38ztsYxQ2WWSlZuVtpVJqFRGahLS1s4Pw9jTos7XfAxDgBfzNaEfrt29pZ3NLpzDUhr2+JuzALS8sqqrIR1SaXSCa+U/W47YcprtPtqbfYHuUHPDYMnR1TjDYLJveBQgEtj8YkJRDDndqsJHHE2HGMgotGzg5Du1mxrlHdP4sQMAuzgPfIA5oNJ7mcRZOmOIxb31hXsFFk7wL5odhN+ax9I2m+s06zq9tWLetra9pfQq30FP+v49ffPlF7mpdunRJlwwfXtIl4EPgvV+8pw/e/wBj60N9QJr/gbd3wPyu2DUMuA30pXekXNcEvtVS5PfCbHD5WPEMO1pPXnhSNrT8ntiFJ57QU08+yc7XRT377LN6FgPsGVynPX3xaQywp/UUpxE+ujxDWeNd5Ni0hx61jh4uLOQvKfuEcxxQp/sqX4Tf3pJdl/EixWPCHWMdnn1pmZvrN4q2Y8CZfgOHciCCURvSiM0G89pD2Lux5uusEOkRoYhdUMxSdz170g/KsJv1yL65PhX4j1zusc8If7jvRmbTNHdLPjgtBd9J84xzeApEWz/vwjT+ETslOCK6efOm/KODMcqslirvnq2urOrMmbO5zevwJsaWB3xgYEUpYqNNdmu/p6YWiZ21bYS3PxhqYbikxcGCFvsLWsIdb+5oe31TY44FFvpDrQyX1Y++alMUHF/1wBfiL0LHu5wfoA0Hlau0JcBbCvWwUnYeM9w6yv6HAwHaeSD4UO+gOa7PLUupkttLsx9qrXciNw13xj6qmKDBbrcnpJTTqSyVWjREJmGSJgit0w0V2ej1+7KCzbHKo9GEbC3krLWP+NgXJvP+mOOH3WXU7YKlFKolwoETgjtovk+8piqmPDZPI2IPJhtxTTIkUv7cliC/fLmwwX6D/R0QjgTkmP4xHoKKcKx9UvDnfrI7S3cc/HI9jrNBYiPMO1T+hqRf8fD7XlevXpX9NqS8C/bpp5/K4M9TGGxoeZfr448+zvgvvvhCX1/+Wl99+ZXsN1wDh3Wk8azdXkOOJtlGG0jLLGxtiD355FN6DkPL8Nqrr+b/k/SX9P3S/ptvvqW333pb73772/rW66/r9ddey19TvvDCC3rxhedl42119VTq2uH0SLLQfsvxhEWyF8o+3bh+44a++PJL+V8gnTp1WpPxSJZl620bn+bBBB3sMrUWWb7TiMBfpryq6OmISB3vo0zzbheUPdj2Y6OjXUG2g4BobmMx4E3kLe4MIetEIftt3BwOe9ss3+wTPiUBpsdAwLzCyTsCmYX+sU+htrezL2hR3mak8xoy88N8mMEdMC4CaHn6MCt9SLjhqTF3fAsHHgW4XipLNtKnKZyPot5j1lG8E3H166vaWN/QDkKXAzuKltgJGwwGat+5uIG7LuetvZ5q6amUqsqKrvQH8g8QhCJoDbYF9THKlhdX2E1b0WJvkEaZdsY6vbSq08urGHOLWl1Y4Th0II2g2F8TSU7hn91wD8GbBe/wkG5DzZD5CM/lqbXKL/BW6FpZWVEPuuWLeh6eMHc02J0HV/wwoKsDHeF2ecJDU7jtEU57GHUehNN1dXBQ+sONiwhxAyFPWp6ISi2KEjIvhkyCVgANk593G8YsTHosNHrIRiFPhPZdMPOOuDaLoztoY07i2STtptV0igoieDwI6kZ+lUaIg07qMq9KKeozliLm6KMuj6mknQptXInLcQS57ctMSU+GUIrefSKbZFyg6+IpkLrGxoj7q3uPyjthNpxuXL+h69evycbYla+/zs9N+JeO/jTF5599LhtZ9nvHy0baDQwdg8PXr11LA86fs9jY3EDn7ahht9VqpEDHcDiUd7X8WQr/ItLfCPvWG2/kB1zzXxe9/Za+jeFlA+yVV1+RP+rqT1q8/PJL8i8mz7LIHYDD+ib7E5mbTMbapC6/Z+b2bG9toW/XE9bXNvKbZWmccUxvY6uBN+KKCFizC+aDjc3+YICRdwGDbZJ6zfw272pF5iljHC1vG03cNusFXMc36acvwJ9PHq6vg+wg0o52B9kOAqK5d3ESyDsrg99NguvClykRsdtWRcY9Do+IUASgFtwm09WGwl7EtZF3690/I4y3WbtobmZ4yA/z0HTZhVRBqklIHmf8VJ70q3hlgx4+4RGhiNjl2cOv8r5qKGOUxNrt9SzcDfwRq7Qh2+xSUbda3SGuN+iroqxrr8iTnZWSoc+EOEZs/UkPlx1zNOpfR60sLoulnCqMWGEl+u7bb8svvsZExBUVn6OiSDyBas8V05BdwzQ479xjMNRStYzR6YF04cKFHFAubqG2+/DgEHofWoVmxDxQUTiM+0hv17kPHikrqIxbwJhJacxEaWpKrSq1JiccJhlJRZ+hxAoy4nxCPuWEWa703PVhXHfNcL+JDw3x/RK0W24CzyICpbYbZ183pjw52CiwUZKfakBnOGyGU1T2TzBeGvrGfhvWmxwfrq+t567R7du3ZYPsytUr8kdav2I3yYaXDbDPPvtMX3z+RbvzxXHlZ59/Lsd9zo6YfwV5e21N3l3zpGnjxztLi4uL+SvH1dVVjhUv5q7Xa69/Kz/W+uabb8qG1jvvvpM7X29hlPkbYi+w6+X/N+n3wJ5+2keRT2l5eRl910v63cYG+Zpvs08gbFzadbsMzrefUQGzDgKkkRQ63on4HCYkG5EZ5GH8V76+wi7gJzp/7pxWT52SdxRJkvsl63NgCoFAdzCNutOhEpdzWzoQcXdm/E1MyxaeFmTYwTDgKQzxTZVStLiwqJQL5jPBe+VF/nQf/sP919YSe5w28E083faD4Gi0WC4ti9PWHK3QA+SKWZ+BxGTjPI53maB8fHRgOYwS6nFM5PcvhERGFI1ZMVgR7rD9PiHdglGZAG2opTvoq8+KcoSg+scJVh6FcoPa0xDo4x9tbevs2XN5FHBqmZ01jL7TK6cFOqFt9DCuiFDtVZlO77B5UOnX7rJk7YV4cGPtPri0lwZ5pM3gPtAds0hEKCIohTGBM27G8gRHhEq1wVaSGofJmI4jakG+MSokCgGzVjioO69Zepd0SL4uOd07CmXs7OHx1AUijoKwy/3oXFMVEZpgaHkcJc1u15SECOeg11Ei1hfbO9tsqO/kzpF3lvxe2I0b13X9xjVdu359CtfaHbIrV+SdLxtj3g0z2ECzoXaV3bDbt26nIWYjrI+uOX3mVH5+wsbU8889r1dfeVWvvfaqXueo8c033tRvfee3ZCPsW996XS+/+DJHji/Kn7A4/8T5dE+dWtUCi1EbdG6Hd0RMs41M6732fd4NeffNxqTBxqfbHsiIYdrsmePJxfKWgEHqvI6bYxF5CXlsGix8xOy9Sc94qHIeoItxPtPl41ufhPio9amnnpT5bH1LCbk+0xbBM0HCmYEOu0LkiRko9JtrjgPRMQTZdn/MkmCu+W6juaJjGua/ynxTSs0sDflF2dCjvcJ1QtujrXV/bXAK+UUjkIB/KtcE7nnHfA4HHmFbIlyhCTDNdh8/KOPRhFXtrRzwNQrb7GNFLRosL2kN5XOVo9KbGyjfsTQcLsrb/cFEZ0OoIqjui9trKNWNrUzz16yX2E3r9X1sWuSfmftXVO//8hfgnuj06qmEM6dX1TABWOh7CPrBnWvGGeYYl8GYizjYa7weNAVaOwVqWg/OfcKxXhofFRhgx6vdDOhgt2TX3oxxcnoe1sMVzMO0HrplvtmOnQ/fy39sVlCBcbqc2x/FRkXDsehY/vxAQ4fXWsjlmxBK1XLW4BZ2iQtplg2nGoeCBhgUlMzY2cOtzQBZSFaC7nJRwDp7AqYOiJLpnQHFMy5d6MP1PYtzXY7oYJbQRey6zlqgfR4iQtxqMbvwND+ENVMgcRqJ4ywGvBEuCygIKcduw+IuItIQ8ztVO9s7ucPg91+96PPu2I2bN3SDI8ivv7qcO2CffvpZfkHf74t98smnyiNL75R99ZW8szaaHk+vrK7IO1svTv+FkXfAvsPR43e+8235KPJ1DDDvgD3//AuZ78KFJ3X6zBl0zkDe9Y+gz2hT0sUO/7ZhtI0c7CSNrsd9keoYHwAAEABJREFUbdeGlZtlHdbvo6eQgx4LVRtyQ3ZKaqkqpcgLT0NEkD3ky7w0JN+mvLLf/DR+ux1kPIUyP64cYWhRZYwfMYfdYQOHEEpjrITGwBWOgD/44ANZt77JbqANThuYzptkQKPlSuDSHVcQY8CZuylC7jvj57L8jfZmP7q/4IL7MDllphH27XQb8/1en0XFtgYDy2KlBD2CLMJcaS6/HvbV1fmw6qFZe1Bn2I8DgCjzrNHe557yj1HAVNJxSjhin4Ue7O9+ml82N7fyHZAJO2lWYIGi6g368sdxv1q/pRtbY203Q40aFBs7Y6Ix3vpfWFxQRbEZJuMG5SLZmFvk+KCgBKNWKYoqrn81dePmLV35+mv1CV84fz5dLDb4w3TWWeN2OyCl5Z72XUE0IMO+pLlgRCjbQz4raA+uueRjeF3Po4CjkMQomPFl6oe0oI0RQR9M7CPHNO0oKO87T1fH1A26ZYprGgMd04gjOlkOPEfMrnaCauv15Ob+bjDGdra3tL29KViSMjBmd9jxztmw+4a0aokFSe3V/JmBXCeZI0KBzBqkUNIjl+LhO/w4GjSUvhNaXPN47WcEsCPoJ+nU0VjxHlDNPD7Qk7nNFBGKCJU5iCBcQlKksTWZUDrxtu6sDmcRqEibwLsxO46T8UQTFlM2brbZLfN7rP6wto8b/e7X119fzt0x/6si74zZELMx8eGlD9M48y7ZzVu3ZHz+NtWFJy7ohefZDXv11dlx5BvfekMvv8IOGAZafjX/qafkz0/4GLPfZ+IrVbnrhX7yC/U7GIfe6d/c2GBy3NLO9jaG+Y7cDhuSSS/97N0yg9uQ8bTHTQz6NfPSTvOuTaOdtNV+x7XQ8if98OWOmw5zXRMWs8aX6VQQ8l+GZg8wJX3GRbFZ/LyHbqLfiLEHBzQSfvPOr5mgKHVj47b+4sd/pU8+/ST55x82uJ9ALhuWZJeN1lKLxK3QHVdEKCJm8aGQ5sL6zXUgB9zHofAAkeBXiD+7gLg8JnIuRJcMBgP1aiWW7DzJSW48j+juZMw074eTIKGT5/242/AEceyAnIwzxxMJM6CMsGkgxc7jBdA2ZuGY9IboQ2ydaf8eRmjQs87yQACOw/AfFl+uXLmqMbtsXl2W0irJMcp9y5/iALZI40bnFJRD1ZjGWYkPEc5aygzvGINv49aaBuCoUbTDMWhQqsfKdQOl2x8MZMV7C8PNX6V3yYZJQbTYnWiYIUsPnZzuyTwiQuLWfV0ueBy4r0qOXmieFHisBJ70zZ422vjNtJPlZRI6T4P903r21+R+3QVopLDzHAYkH+s2ngntNvj9yVp7SYnfh5pggCwuLaiUJJB45wb91JFlYi7o6BlQxAZhByJM1mPfkIbOggP2QMFeBF1t8MX4DWTI2Kmf4Owu0FtKUQQjC3xeOKWSIYeNiBFKxyt+ux6PI8ZkTuzUO8aY8TtjNoJG6R/lTtm2X4DHCPJu122MLO+QfX3la9no+uSTT/Jjrp98/Im8S+5fS9r9mmNM76YZz/LKsvxPu30k6f8l+e677+o73/mO7Hon6KWXXpJ3zs6xSDt16pQWWOgNhgMWdxhlTG7ewYI7atA57i+7BARHAD+TG/hxabPb29CvBhE22N+gS5opDuPZhQbDcbcsiPbc9xvIquHrrLz7i36Zhec81E6IPsOaahLsb0HqXLc1kRAVKrWqAn4/7z/9x/+o7/3593Tx4jP6nd/5Hbmd/o8eiTeL8OBuwKUDQYdflAvKdHB4xr+5KQ397P5ODkQ+8xHmG33used32PyDlVJrplGkdUlvPQ//2cyIfPh17a2h2Rv0vGPYG0toXz5iHpd7Rhk8dH8/LnTtp6N4heyfi2+zgnViZXt3wLHA6dPntDBYlI23nBhILKwiPGlY+SOrsoB4VVGiauP2mrbW1tWbSKP1TQ0R3F6x0inyJNHrDxRMNufPnpO/OVRAAG+Qa1jFDfqHdD9U5A+J5qOiddvmQYqwGhHXNN4DxwCniXxI97Su/dhn9XbpdvdnevCwFabBx6DeNbvFEf1f/ehHslyfPXe2nbCpJgCpfWrfZcoOA2d1mt2HBabKcDf8pmHMjpHbGhH5QxrvKkZEjsURBptX/Jsbm/kOln8wZPDnKPxh1mvXrudu+lccV/odMe/YfPjhR7p06ZIufXRJH2OgffbZZ/lO2Y3rN9il3Jbx2yjzB1j93lgeWb76mvzrSb+g7zi/I2ZjzD/y8ULORqXp3NnBKIQmG0/WFZ0I2p+AgWXdkrthGGE0gua7lTj3dVM2lcp+V1RN3H3hvLNQWIbizvjDY+gfyjQq0DEF9xlxkyk0uAKaafwYA/RT+uJ//p/+J/3F936gJ594Qn/8R3+E0XYRNk3yqHdCWxu5bS1QVBFxIJDtwDuIpYjs4sXtfA79BiJCEfQfvManBMLC53HoHWfL8vrGOv3SKCJzOBm/HvkVEY+8zoMrbJQ/U/cc0AHSr8f5Stbl47Glsnx46SOtr23Iqza/IOzdsyeffFJvvfW2Tp0+wyp8h6OHsSyUVsSllmyMJwdPkAvDBVUMs7Vbt1UnUuV4dJudttOLKxpg/I05crDBZnjmmWfB+5bOnT0PvkTDI9RJtuvQCV6hkBDgxIv86FfuOiLBNPOIOR99NtPWQQ7Yk++IhsnNDRtjHBRk0Ts6fsn8zJkzecxm48EygM51tjTgEIv0t1PdXWgiKSdGCrc4WH/t82ezwDafThAZp3CX6IgEx6WHdGoHlxV/Cw0LpLHG0x2wHXa4t/0uFsd/24CPBP3SuXcPb9y6KRtgaXhhaHk37JNPPm0/9vrhJX2IEfbRhx8S/ig/c3GNnXS/a7bDwsz88pj18ePpM6f1FMeRfoHf74i98cYbOUbtvvbaa3rpxZdko8zvTi2wkPMuQp9d8wnG1gS+j72LB1gfjDEmpVCtVcYfJRQR8mXeuD3O14GNtQY8Tn8YAGuTx2pJmFXhHuhgFnm/HiO6o6wrbKGh8ob0Jt3WWJvgT4A36ZI+iSLVnlCfWsfgfv+XH8g7a+/97K+1srikv/93/57efecdRQRGdD8BLyXbu8FpAflE5vwk6gh3tHlw5vG1kb95znMgAiY5Ihnthxir4/wlsuc3j6eK7Jv3zmn5awXQhf4mgnk0D38TeXCybS6fffY5yhVlMcXrFYMNtpWVVZ07c54jjCX5F0rbO9uygnY2K+OCgtlCsUQEMtnI78CdXT6tpcJxx6RqAXeJHbob1264SO4G9Hs93EEqHYlyALpFwrWA61iXS+yHOQSWE5I9uQT4G1fkuLksJ+cNUHWA9xu54ScaIrq2fiM0fLOVRoQtIPko7h/+g3+gV15+WaUUeQfHxsQYQ8jghYnIy50E25iIiMxbZkaG+SmNMSgmgBceYwySCUaKjQy7s/BUthw2NOTp0h1OIG40M2xGqehthN1ioXPjxk3Z9U6Yf0X59ddX2s9XfP6F/P8mP/qo3QXze2LeFfNx5ZdffMFO2JcYbdfkHbVQaGlpUd4Je+aZZ+T3nPzemD+j88LzL+jFF16Qw453+tMXn05DzV/P9w+FTp9i7C4tyQbZYDBQf/C/s/cfDnIcV5ov+p3IqmoLNAwJEgQBghRJkRTl3chTZmRGGrMzo9ndmd29d9+/9t69u3d29s7uODnKUZQ31EgjkaIFAQIkAMKjfVXm+32RldXVje5GN9AwpJAdX0bEiRMnIk5ERp6MyMpuYxS0lIqklOr5oeV3U9GTr6WELw5fUo3+IkIlK2Vuu33TM2h7hQ5hv9QFpAxO5NcWIiLySpTrHwVtIG75kUINHCeCl9YB/FFDQX1x0Q/k9nHdDftMiHY14C3JW6HDKAqhVNk4K1ltM7qkz/NQq1SoNdLRSbabn/z+9/X444/nf2/l/vnkxz+hd7/jnTw4d+V5tix7KiyrYrgz9lx2XVgmmJiR6chfy4XbEKRSPzksDuJB2CD2++3Qi/VgPfoaLthhighrPF+/jvt68Sq072022BL93CjN1wk90kRv+W8gDdys/Zb8zksweSgfkc8jrJqpcjiYJHryBOwJIiJUD9KORNhotzt5y1NMyCOp0MKFGS2yYudt0RluRt5+qUizjBYrbjagmL+ZX6q8Yoog+ah82jTqOkr2dckREYoI+cLhdEn61hACMQ0I3iDnScUYFH9lCh1kf0MF6OOl+lZqFS15Ig1F3tbrsvLm8VeDVSwML4/JiMg3vhYPEk4zXxejypNzN+epcnqHMd7BiDFfwY3SaMIRIefNq0eshnkVbHpmBgPsgs6ePTt4Od8rYYY/WXH06DFWvo7o8OGX9QqrY6++9qpOnjyhM2fPaPriRc3Pz3F9lHIZXtmampqSvyW4b98+3XPPPfJ7YQ28KuaX9w/ccyD/WyOvltkA8xbl5MSktk1O5n9b5JvJ6OiovGXptrS5Fpe1w0YMbRGHx9EycP06HmGNwmAXUkQASWGXT/JhXsNhoxmKAeMwnDYc3+qw5VdMNhFBEOCoQp4KXCdDpIWiTl/Pb1jgHDgEuJ0GHTZMzmGSc1lCbqSWuhAWuyUPAYxLjLQu9NTuqDM6rnMXL+gb3/q2/sff/U/9/Be/yL9svZ+t589/7vN6b/+9tYpxKyTm8lwfcSCT85AzocEQeY1gUIfhpCCCSjjfco0uqr7OvUgx0AqJESHPDaYlDLWSPs19Y/Vbrxjyw+PCfLewvgay6tZnuWapdCmyb2QNKP4yLq1MT1GoxWTulYVFbl5+enfYk70HZYub2yhP8h6YKRUaY7m+5InPfN35eZ19/bSe+83TusjK2tEjr8g3qZIJPyLyU3unMyKCy4q1LBMiwt6GcFkmRIX4Q2ZESIbepEd/jIX48433TdrMyzUrgvb3kfBTCqWUlIqkoihAC9gvGOMtJdI8p5bc1FGdIpIiI/ITtFfiLrD1ePrM6frdr+Mn5C/NH2LL0f9L8mW2HA+x9XjopUPy6tfLrIQdO3Ysr46dPn1GcxheNv4Sdem02xphBWWc62X79m2yUeWtxgMH9useVr+yIcb244ED9+TVMaftYavy9j178nfHdkxNYXhNytfhyMiIRriO7PsByG3jnsLDVTfXu0h1+1qsiBVcr26nOPINhWvR15tvQpBuqAvFlpTvtuQ20ZkOrybUJUX4LO6hcJm3j9X416IFdY4I4Wlw+PoDflVnQHOH9EGSejwAR2tE7ZExFRj/fk9Y9NPhV47pa6ym/T8Yar/AUPODgsfIWzDW/vDTn9G9Bw7movzjEJWqH3ItEOAoYbgtunWggYhQRBC6OhcKyXKsaHEQ5ZxdKPI48ra+CSVjqSgKqCFONQg0WXXr2LAGBtcyOnV4wxmvgjGCfuv31/Uq80qqmxJK8a82g8pml5I8ofjXoF2eGOYwwiq2OdrtjsJpRZFvGoxWRUgTY6MqotD0+QuaZ3WtnFvIvxRdnJuX35tZXFhQSsGTSFse0L55GBRb1xchEQhybEB0ZKIRcC8AABAASURBVAvQF2tJOZhPjq2FlQwr42vl82VprJW+FfS+/FWq5JQK3VX9O0YlmHDLSl0ZX5a4mUgFs4G3iltZjKs0APxOXw+wXNbltvpWRZs9Dhv4wcH/S7HX67Lq22V1bVG+0Xnr3tuNM/1/8O1t/9nZmfy9MH9N/+grR5W/D/baMb2W8Wr+hph/kHPixAmdYovywvnzWmAFLSKyseTtx0lWr7z6tWvXTvmHNAcwvPwu2F377tJethzz1/L9T7tvvz1/tNXbW8auXbsx2HZoO9uQ/pSFV9FsgNn4GsUY87XmFTB/IiBfM0WSrz13q43LDK7J7GNs2ue2rQhr1gZJiUqgoJ+sqyEjDepl9buSwXmMlfSbK37pmDTFyPWsVYNecmzzp0aQ5RhDEkL+K6AEsDMz1hVjlN7IZS72rMGki9MzeunQy/r+D36o//fv/5e+8tWv6aWXD2tmZpaV2opxs1ef+9zn9NnPflY7du7KRnhF/3kc9LvXBfSBTIrC5ZL6xN9rzz1gbFIJq7MjKIJTP3UpBIGIr7vpi9NKkei7Us2ngkhVBAwO/F7DOliJDSjEA9psje/w9QJzZr5gr0d5Vs0my0kVBpZ/KFB4gDHw2pPjGt+9Q2l8RAup0gXf5Jhk3AjL943FN5lFtowC/tHOqGZOn9O5107IsrpMPNtHJzTOCsDp06flzwTMY/SllOSbkDgqbjIuThZIXARCSTJ4Eq1nnyC+nnNvrsR6/KIUI/DXAW2KAeCjohHhjPLBFIkqONOx+Wbox95lWFmn9eNIkg2ty4OpH8tnuTSe8tSA2uV69utK2Lx+8jN63ODzfwCoejztA/Wodbkc8JRDqAgPQ3BLlkpZuKrRASSCgyRqoET5Qd0iOIOUQh4D9gvCrVahdrsFnzgQkOVWKrOxNY/BVWN+YU4XL54f4ALhs2dP68zpUzpzpsbJE8d1nG3FE8df03HCJzCyvMXo74W9fvL1vNXo73fNMI6NeR4mXFyPMexJt0hJY2wXegtxykbU9u2sau3Snttv0x0YW3fccbv2gNuJ2+DyryJtdPlHDcbUVG182fDy1mMDr6p5Rdrjvs02bTbAKCtZH5Foe6CzKq+aRIR8BeRrIytT9dEPB7ps8kU4FnX6Kuce11eP7bMBWAEvuek3rEv9VuWx3NDX84PyXX9Xx/lX8iIpy3LaqrDCV2a6wvjKspaJrlAphBJkPsrIYSruehHFxRDg76c5neCyNCJ9Rx5k9yMDL9CLqrZUjir7pESqlCD1oqcF+iG12tQm9Nxzz+d3037y45/omaefkV8ZGWm35Z2Jqcnt+YcFn/vDz+Z3MCfHJ+X+Rlx2RUrIoIgcq0+5rj41qMnLznWbqnX7JgtelotIiJbF5hHkywhF1NC1OAKhyKcQXQItPyIClivEMlFxSazFHNZlzvJ1PjY6lhclrPPMuJw9k67VKZfJOGj8EH9D7d66cn0R1PB/1aEIRbgs4fch4kr5LPwlBDRd8yOCctbAysIbfTV0VKjSp4bQ+CFFxAAKbckREYrYOJLmF5SYVIIJvQcKtm1a46MqWySVXc0uzKtLuqKuX0SozTaLV858p2kR73EDLGctp1ILg+ve/Qe0Z9dt8v8UnZ6eZmtoXoLPg1octUIs0ICQncPDyMTLnOqBs3waWy8L8nFaD6smCqozaegYLntFGMPKutkwmDGZUjdwrlu6vLQgn+mWQPWoZp1eMfBKYL+qJ+w+J42BsSKthGLUOSCSFDXor0iEkxQDhBI3joxIma9izNSQSgyFkrFiQ6jnTzqwIjU7MyPDhpJ/pXj+3Ln6va6TJ2ojCwPrdcINTp86pdNsQTY4S/g825INLl68QFtKUbhdxghjdoyVXm8XGn7SnWT1K2PbpLZv26YpjDBvKzbYtXOndrGCsXvXLoyz27QDQ80G28TYOKvG42w/TuT3v/wOmDEOfYTVrw7bWe1OWy0mao/nghXnVKALdOWLv0Kj6h+OU1llmEa1l9E8MaB6tJzbERHmynDIyBGfHHE6foRPJm4GFITbTI6VvEGfr6StG3d5w1iXebOJw4Iddn779ID1Sj8Q6p+d1gDd5aB9wHzlXJk0OEEfhB1wvIHjNUyROFcFfYyFZl/isYaSk9QZG2OcjOrk6bP65VO/1L/9+tfyv9ryqq+vhYuMa8+fH3jve/VHX/i8PvD+9+ex6OuphxGAKEVYPiH7BNUAkp3r3kC01rQlNCkb9Zdy5mI45WI341PByBDnJWiLj7qMS89bXAziAvRdPxi0zLBWIyK/huC5ATKXOlScc5jH/vVCv9hLRsHWlU8Jy+5tSI4GBNCFhhC69E/QdJMdtKpfI65ba4/5I8/Tfaq94LQSkK7KrZS3kTi2Wi8bZF22P33D7bAy1u50mHRC8/OLrHQs5koVrBAIZbtJwU3b20NisotUqAP/3rv25l/lTUxM6IMf/ODStil5LNf9WBSFhHYc1zU83PAsnkBEKCIkXIbenAdjLDcsaGRuLn3kvkn4SyAVwwIWeANUGFkVk0zJpFPKv1qcx0DPmJvT3Nxs/gXi7OysDBtNXjEdhmkZbBleYFv8woULrIZd1AUMq4uEbbAPYw5Zi4sLlNejfMlGT5tVhgYjoyPyGDKywTW5ja3D7cswiQFmI6rGNm0jvh2DrMHE+LhGedptMDIySjltNWW0WfEYDmfjCwOszYOIdVWkQgVjNRVJKSVFhJq/XOmtPlk+2GqxK+VVXHx5IuIaXJl22fiV5Lms0K1hcNU8/rO/rshg/kELMFoPGehk3SzrJCKG3MiLrqq0AHrEQ2WVtNgtmD9DLx85oad+8Wu22l/Tzh1T6nUX84PsXXfeqQ/9wR/o05/6lN777nfr7r17NdbuSDz0BKMtMR6iLmBQA9MbmOj628+ozJxDt059DUSgLdCPXrGX9Yx6I0ugv+lluoh5s5LfOezxkOrV53nmTP+ID9bMaZ6IOldNuHXeiAasYau49gfa3EjWK+bJvdTvq+tT4pVVNRtsvW6PeaJUj8mig/HVbnXkp7yFhUVlwwzttQrfuCiE1kRENuTw4Cvzt9oeuP8Bfe5zn5f/75+/dO4Vj1QU8pOHJ56IUME2mFedlhlslqetOTxn5YvLVwoio+8TJBT2LoH5G9DMS9LfOISKNlJbmmk9LLK6tYjxtdCHP+x48eI0xtR0/iXiBZ7u/bV6+/6sxPnz5+T4AKR7NeDi9EU1Btc8K6nzTEoNeqwCNLqrUF6kyO8qdjDAMhhLY2w1DsPGlrfUbWRlYJBlH6Mr+xPbWN2azLDRNjE5kcNe/TK87Whjq4Vx1aKcFoZWykZVbVw5bESEImqIupXeFuw/lFR5q5caszpY9sPOkwpkNEBmAgp0amcfxIBg4hbDHbfFIrdKHNraKlHXRE6uX7W26EFSmMexBo5fDZDD1mcVi6qiVCWPoVFVaUyHjhzXz3/xW71+6pxmWGleZHv/nv136w8++H599MMf0nve+U49eP99ajMvetVtcZ6dCMZkwXUUFisx2giofzCeZfSj9nJzCAxxEXsDuWtUcevF2ApNVFyXniekoH81OEzvYawVRaHEXHGeB9QFHkY93wyYbgU2pwF07Qy+nq3fazQ8XMQKBL1Lz/XLd6KDa8IMNwBpgS3R/OsxalYxWYzk1YiW2u2OFhYWWGGZz4PUA9KGlgduROQ03zitWA9af9/pLW+5T+9973vy9lOPm2OKpBFu2kWRNMrK3RiyhVosx50hyjQcHgZq05Uc4UzuYQIRocRFZLlBmXYaOkw3BiTnG0SWAuZpkKkDvpAoIwJfHPZAhQHg9mWgA+tmJfxU1sBbiNYhEnCE0Em1DKV6GEaLTASG+8QrYHPzc/lr9jN+x5CbQaYz4Z9jpevs2TPy1uM5th8bTF+8yCrZTB+zuf/cR0aJMUOR8lafX3ofY3VqjO2c0f4245iNLuLjrJ5OTE5qgAnCpjUYn1i2stWscA18ZIwh20Z8h3Hh8WPDq2DCaxBFKHzDMoIwUKCaBgQ9ICsTK0eWo2YLFYkbZ9QI/IhQBFBI2Rd67RGMjIqx7z5rdC8fw/IJ5zQX7rQtQoW8ijFDLQhtkdCtFsPgqEAqEnW0IigAj/NN7zy+GQVKjAE6mvoGGHK5HaY1aNKauP2GtrrvPlSSivaIipEJ9aKj4yfP6xf/+lsdee01Vtu62rl9Ugf23qF3v/1tevvDD2v/XXeqU4TmZ2fU46Eq8jWIwVf1JB6cK8ZELi04AxwBO0I4zxtFUSgY50Sd8IZDxZgSlU+0Ieswt+DmOuU6UqWI4J7YUgQVJm66Fzr8fvYFDDX/Sty7EJ7XnQaLuFiy96Y5ue2bBq23yoYBaS2XL8ehRGcbil6zYB5/FJb7zpVgbJq2JpwOH55NmOvW1Sn/TzqXqqDQ0Ag351QUDM42N/VFsEBKoCjSqSAB5pNSvW5XIyMj8sXW7nTkG/08Bt7evXdJdKpXbJKU01Mk2QAYYburSKaSQGn1iK5qz6Q+cnX64U15YVHI62dy3XIH9OOreS4rg0TzlkTs49ERS7JIpsZVDRJxOT3zkljHKZ8smWYDgEnXRoDR40msgS/qBn4im2PVapbtR1/wNWZ4Ip/WNMaYV7f8UVU/vRmeHC5glF1g+7HZcpxl0rc835zcn11WTN12G0MNrP+8YtU3riZZ2Zqa2q4aU7W/fYrtxe3yKpjTa0zWBhr5xm1wDcH9b8OrgcuKCLp/DchjqNYhKrsih2QhRhSTfXGY5njksNT42Hwy6jhnnBPNK07uF3NHhMpBX1Uq6bvch/S2+kc1FO6TrtoLxWAMZWGMnezfZKd6bLN2lIpcs2uhiyz4Gpx6POww/UiedoICDLyVzqo3RJ+oMlMDrX2YhdQeCuqCaHXI2tGRoyf1M7ZBj588rUXG1b4Dd+nd73hU78FY2zW1TdFbULU4r6q3qJIHsRaDtEii5BK4FpUYkhDsB+FhiElGeTekYJ5Onk8zM/Q3oIuo26bqJqw8dfJY91zg2jXzm+tqWiqS7r33Xu3fv187du7UvQfv1Sj3T4aCggzOi/emcW7TptDv24hQBNiIJtB5ZrNvkC/Hr9cpl5kvMbrZPbg6XJ3hFJhNuuZgmqjLqFCMMcKAK5In5qR5tkRLRp8HpisXKSkB/0LUuUY6I7Ixlpf0mXgW2YbzoG6xxO+VH+eteFp089vtVs4bRaiWZ6r6h7XUD16NR12dPXzaAFyq2zUAGXESp0AzEQ4QtUc4ggCZfLFWPAmXtM3/ULtL2xs0K11eBcvAGPN2yBKm5RfwbYgZDs/Ozmp2BsA7z8rZnLceWS3z6qfllTx9U7KrJVchIlQUKRvVniBGWbVqtdp5sti2bbt2MnlMTdW/XNw+NaUpMOmVsbwihgGGbwPOhla702FlDbC9mLhxIJqOKUFuqN40R6zSktVo+cpz21fhl3QtqR6H11L+77vsiFU6fAWJnlfFfmTdF45dqrWGat8I29ljAAAQAElEQVRzpqKtUiOam0965ehp/fRnv9JLhw5LhXTvAwf03g+8Swf271MwP3k1LalSAC4yhFcZjjvdYOqRq2os8UghZahOkI8IUx16Y8G1jvD5Jq833eP5nierXNFQZN8nz5/vfte79ZGPfEQf/tCH5NeB/OMkc5DNLLdwBRoI6zic8TpqMRflqzAHXPjSpWfSCuQxUXNd17PnhlygJx5jdGRMyT8w4GJawADj1i1/fLNCgQlDLBVFfmctUKpX1SLnrs+eg8gGpdICRswiT5Elhk3FU2ZKiTFfqiRMVjF7aaCRnN0agbQVrq7EmpJckttjf8BEnsoTKsaRt4h7rFJ1WUW0wTTPtvH8/LwMvwtmzLKqNQfyr72mvRo2w4rYjPzO10W2H43pixhnGGPOZzk1eKpGBy7LcPltjKVRVh9H2TIexWAeHx8bvHjv7cdt27Zlo2s7K2DGjh07B0aZDTSvnHny6HTarHp2ZN/6jggM6lCEdS/ZwBxGz1u2tNNt7bECWOV6ucetGRC68QfV2NJKLJMXCgs3zXD4RiFX5EYV/uYod7gLh8PLW7dc0ebLBpqNNOB5yTQxmV3OaDNf6RGUMNiqjo4eO61fPPU0RttJJWgHDu7Xhz72fu26bZt6rKbNzU4jvkcaNXJZlOFyVoMNN7iWOZenwTUdBCOnR4Qih94Yp1qvoQjgKueGOXCTIagPqLgvGMQk4uIIAhHBfDuibexWtDsdtVotRVpx04f3ltukBkLWrsRZ1/EIyr2OxbmoTSNVrBI5V4okfy+oMz6pquioh7LmMFK6GDAqkiJCNgQ8KL2qJG7ubYy3ROYikdc8RCIYsAxwsa3kf9dj/ohQAgiRDaVIaAbYxxMxqX8Wh1nxalcn1mHOTlsGBCSXD+QEeGx8ZKMLI8TGiNvQJWyDaZ5tW/sLrB7OL8zxVDyvWVa1ZjGsvApmI8vGllH/0vGi/CkJY/riBVbCpuVfT84vzGejtIf+8sXsNlN2gU5sgBnWl1ey/JL9ABhdNriGMTmxTRPofZJtx4nxCY2PTWhsdBx/TGMY0J32iFqppVZRw79mdNh9VqHnijq0KLdIdACTXwVN1CerjrjDor+WgTUBeop+UUZfdVJIA+gKjuH8q4U3INL6HEBuwAYyrcMSuUEwIMoPDCX68Zhp2uwbiJGLgsf+yji5fz8d+qg8dtx6xlQFHLwRoCry/OGyc5iAfbzaRe013e2Y6xsRkOprw2Pe9CUsk6Dc78E5ao461eeaViGJ4VNfPamQuCbnF6Ujr5zQj3/yUz3zzNOanBzRgQN79Ief+pj23bFbVXceYT2m0QR7Sz0eBIUeA2oDgki29IqggTfkTHFbnE+0p+Sad7jxh1hv/qAb44ZTUwfRrNSP6yY8st7ReSoK+b7S1NX0BRYmfL9x2HOL/ZuwCTe+Sox393VTEff5msi8TuVRph/2WLdua2oj5cb6uT7Uz7Vwvdy+BqZtBk2+dX0SU48VFmYptdptjfhbUxgP0RlTGYUuTs+wLbog39GDicnGRwe+HoO07HVVhJQwmEZGOozhSh64NlJc0VKlbLRs3749/3JwZGSEp5GOiqJQagH8IjGBpUJFSllOQpYREUKgfBCSow5n5AjTLpXPuuJkkhXmycurYtnw6v+6Ma94sQJmA8zvgJ2/cF7GBfz8K0hWw6b78K8fu7TLMmxsWi/tTrveMsTvjHQ0uW2S1a7tmsLw8lbjzh07tJMVryn8HVM7NIyp7TvyLxxHWDkbgG3kIrfZ7S5QbVL4rwqprMH9gifxJhxOBehIIOCvUuZtUgK687i+RkhKKOVSmN4HPGgRuVUfEK7WhRQR60Kh9Y+K5JWANHDkjwhFLEExSM2BiFDEEhSZjGoqeYx40rXBG2ENVJ4LRCK+wzVynBOxfK4l/P6dPSl1edhBCVk/1l9YoXEDdEGZeWjYXw1UyZeReQi6yvR3pYK5JsFPA6A5dRgNp/0Gdbpluam1b5qHSaiLxdaFmLiWF/BfPXFKTz31G/32t89wQ5/X3jt3sU32Ho2PIm9hRhUPhiSonjBDXJwSYw9nr4YudzASMZzdH+b0Q7NrZL9kDjRty3GNBUbEoIRQDMI3SyCoUwRzBPr1A94I/e37Qu6DEMOpYnxxp2NRo0gJboFQxBJ067Ci0BWK8IA1CGaHXnPCsE+C5xiDYO3IYxYuXmTVpJvp7PEwDNeTKtvbMMzohRbbULbJVsI2SRfbJPW87emnNQyBlFoKMDY+LhtVswuzKpGUikIKMd8kFSnJwkJixa3D2VXDy44BzKQyMzOdebwSNIKRU2CgecvPBlxJeg/YL3OeFScE58ZTJ3eaG2C/Io/Dfq9rjhUxw6tiF9l2PHv2rM6dPaeLGF42wi5cuKCLGGmzfi+MlbPZmRnNzs3RkkpBOxuMsv04OTmpSZa0J9l29PteO3fu0s5du+Qv2U9hhE3m9AkMrwn5kxIdL32jj4S1moLKgoiQ/1a0ZEU0iK+OIDeJQy6GwgQr0LjhcJ82zD0c7idv0LPgldhg1i1kq2tQ5b5qzlshPhod5ysfiSFFcBIHNJdF6Ja7STXgcbEVVat73NKG4fuARwC04Sef/ihUngXrdDiUUpv7TKHeYujFF47oh9//oQ6//BJzxIjuv/+gPvKh9+vO23fLHxTXQleR/y1VhTQNsLwtrtVqGOKiYIZpzh/ij7GLgyHAG8tVuSGVW1FXvKq9m+6ManF02qUVDGp/09X3zVYhxkkeKzdpu1y3ZeBBzkaX7RUvClwOtme62F8Z3UXZIPN3/LJxxir8sG+by0hdVtgqjKOIpFarLf/oYGRsTD2sOb97pRRK7M2Lo8BQaaVCi/OsujGGR0ZHmLgYz6QNHPQuhbFEhLxCeVLB2OqwQpUwcvxE6Eq5UT2eTHo8vffg73YXtMjK3WLespxX856YjTKvmPmXknmLkpWzGYw0G2F5axLjzUbcAvlcblBffzpiGwbY1BQrYTumtAPDawf+1NQOTdkH24EN0xEMyhpsO7ZtsHIpIsNyFP1W0SZcjkSEIvpIUujNdLiVDdwuh+3flNhwpcK9FJeyh+mXkm9RlmngjTsGYlk76gj3gDrQnGHyO2yerwybVY5fCh5d4RXX/ujouJge9dzvDumpn/1arx17VdsmO9q/7w7de8++bKxVzEdjzKfVIhKzwSZ5Ab1SFtKUPuQ39MYfSloRpAqZEshqwpnwBjpFhKi+IvB18x4VVTMiqCeOaO2GwzXl1nkLNRAK2ekNcthwy/aMbZoNoITH9srCwqIWMNoMx1NKSsU6KDGWxLJ+ikI2zCYmJ1g5a2saw2iepfzAeCFZTDtqpST/K5WSAlCnOmz1mR5JCviMPOlhoPmdqgRtjhUuG2SwyMbYNCtfF9iOPHOuXhXL3wk7f55tygsy3TCP883OzqlBFwu0woItUmKLsp3LHmULd2JiUtvZnrRRNjU1Jb8r5pfw/S7YBKtj9r0yNoYR6tUxr/q1MEBbrPoVRUG9kyIMtwjg1EdEKFFeKgoVRVKRihyPCEWEJEPX/hguZjh87Ut+c5dwS5dr9q8nIKPEwrG/bKjf5HqLiPwgWTeuUkRd4dwOZrKa3j9XfX/IM5/Jht9RLZkAy6pATguulmZm5vXC8y/qB9//gc6dOqMH7rtXf/C+d+V31h556C06f+YUq2ql5ljhbymYM5k3lAiF6qoEcoyEbzhMUPaDcxBZAUcragRK5lc/8FqWybQWftI433JbqAFU6ntOM5iCnhGw30Arj1DmUP8IYv3gLe9KNRBkHAbRYTecFNY310i+hvv+4JKnP4fzDegmRn2KCAeU+9z8YFjWIMwi1yDcLydcdp378mfKsT3h16xsl3i3b2RkREXfLqltlJYav91uqd1uM4swGY2wN++EFEljo2Py97ZOvn5Cp8+clvfsF3mcrJgk2ikpqGhvsat20dK2qW3qloQR1GEFrU1hQVX9y0kv81U0xAaZJxhbj6+fPKXjx0/oIitkXmWzEWZjzkZjhVzzox+53R0q70ZkjI3KRphXzQwbaa7nCPVu8xRbtFoK6h4KJepYG5FMY2Ulr+B5qdF+j3Z0WdEzer1SJenLOo2IaQ0q0h2uXDfCrh8sEuVkv6msru3hdkVwNlz2tS3uhkqniYrot7Xv39AKXafCafF1KmkDxXhcA4/3inFfMv6DbBFR942C2M3oqDTVSqngzCxA1Nd5RCLuOkMgtNJ5F3SAfiJNlciywFzX7SX1SrZB1dH0zIK+9c3v6PGvP64LZ8/pwfvv1UfZAn3owYMabUud6ClVXcnzInNRgaDENJsQZgThiFBQpwj7l0Kr0RXyUfJk7p2ILrsRLebbxEMxTvUNZvX2Od+1gctbDdemtOstlRGEWt2+fsl0AV2jZegnNR4sdbocgooXEYoIIrfcZjUQqv8S+ouow56PSualPD9hYyy7F4dUQiuZswzzlJXv9QA/l0+XVv38S3lJgZ7jBP3aVrNiZjkZ2Ay9Xi/bFGU/v+UbZFFRpIGBZXtqPRReBOL6bXiKlFSkJbi9w4isB3n2YBph8rBBFWTAflOkYGKakSeG1MYYoiJFSupgHCUaFd0yCx9lhUvwNgPbFe9hFPml/jNnzmierVNvq9qwGul0ND4+NlgB86rXOPnHWPnyF/RtiG3fvp3Vsu1yeJvfK2OFLL9DNjGpEVbz3LiUCiXKjAiJRij7ykfls8n4oeCsrH/6jwuPsBmMnOLTskjmgcsJG4DlGxtgvVYsy6t/rUq5JfcaamAwggaBa1jYBkUPX88O52y+zm6iOuY6XXKqK1gyWYvr31UWR0RNb+YBSOu6IiUVPJCaaXLbFE+2k8wNozp29JT+6R+/qp//7BdMe6H3vucd+vhH/0B779ipmQunWVE7pyJKjbQSRlulhAAbgtl3fQCkIed6DaNOMqUOLZ1ziHb4kvc8a5gvQctpN+yUa0TpK31IbwLn8W+4KRFxSQ+aflPB3XBTVegqKxNSKpKCazIBd0AvG01d2WbJCz4YYlUDDKmIkHmNiFA+0EvFBOC5IRtw8De+DbOFhQXNL8zXmJ+X3z/L+fqnoijyzl6708E32vLKmNHuEGfRynWMPv9GvKAxAaOBtyGXIkV+t8J7qC6woiHIYdl/Wl5Za7ULqUjyKtZIu81EJHlFrEhJo6x8VTB7Fc75F3jqc+N37dylBx94ULfdtjt/BfpDH/qQDt57rybGJzDYtslGmJf/Mlgl6yC3QCGpKCiKslJB5SsgWd81IoeZOe106VGnV3RKttLiUo6VFJdg/gYr02/W+ButvjedHjcwNq5LnV0PD24PxH6BTd82fp98Y7yheoX8d2OqsbFSl+rnSTkxP9X5hhpREy57LplASm4KZiyirfPnF/XDH/xa/+vvv6pnf/cSD5RT+sLn/1Af/tAHtHNqTN3FGc3NnmNenOOhNtQukhIyEnNRfsB1FQwLvErEUP6IUKKdEaGIcIK3GQAAEABJREFUkHC6dVwTDUSEIuKayN4Koc18kY3LLRprW1GvK5fRbwTXkK9FX9M2otzOVqu1bCXLaV5J73LNNrt2NuYyFhezYZfD3drI65rmlfM+LL/A9hiWm20Tdvka32m+1oqU+jZKytdeQ7Of28oYiYg8ViITtvaUyr7BNk9jqIl6TDReZZuZn8VgW1QqCiUq0MK3YeXiK5YGW6mQP5xbpCRvW45hvI16tYxVsz17bteB/fu1c/uUdu/YqbvvvEtTE9t4+qSRyPJTJ8XYWZxoHUUXgHTkuvERSRFucg2fnaHfjVr9CLNkSHVY6xy5HuukOymX68AV4+olLC96PQ30y1qPZbmwLYq98cRE9HXlqg8FHb1WyJPpKsJ9vUVcp0qsUn7/glkthYcjas2kyeVE+g2sI6Uvd66LkSDbV90MgmXVUxRia6QEvhgg0gCHhC81eUJyuIJZLUW0QYd5akSt9pjm53r62c//VX/3P/6XnvjOkzp+/KQeeutb9Sd//Ee6/8F72TFoKRVdlaW/s1ayEldkREi4DK1zVKStBZKGHFwItNwBEVITDkqKJrIJ3yK2Cpso9g3IGoqIm7ve7shBDZdFBtQbGtiM+qg+Tr6ge6yWe6dugVUvr4LZ2CoxzGykGV5tq7c3S1XwVsxVgU1ie8WfbmqxGOR3v9qddl4Rqw2wUdX+SPY7LBoV2B0Rkfs52x+KJXVRGct1eWvB6c7RoM7sWB1a9XyZ5NXypLneomy0daPUyMSYFpnsZhfndfbCeflfUHnFLCF4bJRGtj2ZhYJVuKltk5rAAkVLTG5tFd46pZGueFbu3Kyqha4m26MaVaGY76nFnclKtEJSJBmRCgVhRFoUqKSSqmY4XKNiqVPkp3QJUsCCfhXNHxHIor+cDELKNHzVyGlmyrKFnKAtw4CW02CiPLdlCbBDbmSsSe+XpYEvjgAbd0uy65vl8viSHNPD5dBOocMcdhw4fAnM00DDN61A6EpAQo7P1xK0kD7jjGLdnmuPujURGPSUyUDJrYx8rtNWO19JvUrkD4Pho+F4SeGmZdkUOogTznT7yMjpW+m73GF5K+IUq6yOkDxBLS4s5j5Sw9f4wzJWhGHRtTtCEcBj2N8kBOFw5Boq8rJWqZm5i1qg7kWroxKeRf9ik7lIaqksEyjUKx0eVavYntEppvT6yRk9+d2f6+/+9p/1L//8Db3wwrMan0j6xCc+qM994ZM6cO9eFa2euprRQjmjbrmoxFN/pzOqxFZqjwdapg9lSHk6q4LxJirYh/uXpIHjCkBlQ+cKjiyACclh0OSmM8hXKSKWQQpd08NPuMtwTUu7IuFhHaAXGX0JEVCvFHJe+ZxBN2T1X9anN+WjEvz0qzM4/gbCynlnuOpOKzGQvOplo6lGyfVUKtNpr+c686ECCf3LhkQfkZIM0+trAz1J6va66gHni4iaiCzbCm2usXYLW4O8RSQVKXHNtnhIamd0MM4MLyaZP6VA/ArIcSmctgK2MSJCyw4qXw315XCQjl3GOhzJUjhFhCJWxzD/RsOpGGnrzv37dN9bH9TBB96iE6dO6qlf/VKvHn9Ni2VPPZRnizaQ6A/Lnjr5uuZmZnT77t3aNTWlIqF4KlTJHMqd5XffFtkTDiaukSiyoZZ6Vd5OhVuJv4A/7JPX4dz4UtmAykqpJFWxDOE80ALkNOIif4bZFar6EHSHpZAM57GvpaNOCag1yEzYuZZABZYybDgUcA6D6DV0Qa0N4S9BWhZFHysI0nIG6ZK43hTH4IKjNU3YDw3ub0i4ABtwFTwbBHMMzPXoWSuLGXKai8/9Az9hD1XD6asiZyLlanyyD5zlDCKXBjwBmzpgc+BycIZrChQ1PF6z/kI95pwFdgvmeCKPhEGGIie27dSOnbdr2/adanfG1R4d1/jklDqjE2q1xpXSmF4/dVG/eOo3+m///f/V/+//+7d6/PEn9MzTL2rm4rze/a536M/+7Av68EfYAt05qUhdVYERi8lWgR77EsE8l4pClTwHCX8Ypi3V1zwyHySqpwyZ36OzhmMGLMyJzlEj06rMzKnvzESw7xHauMtlk/Hyfl2vlWeasfHCrhNnDFUqKPNKQVbVopCAc3hl+9eKq384vR+8bl49PCiZSciGz2rYSGUiQhGgz2w5ngtWwoaOabYVet1FLbLl6Pt/Xrjpv8du22EYOQ0bwbxeNeuxambIDym5zOC6TBhirbyDl3fxvGjEIlHBdV2kpCKSErw1HK4RsVRnrTjQiqyfFeQVUThiiRSKpQghxwyC2cWK9EzkFBsALJty6ZOf+bQe+8yn9Lk/+oLe+/736eSZ0/rOk0/o1JlTTG4t0XaV7PVOjIzqgXvv0zve9qjuO3ivJtn6XJiblx9mV5bY9bfdGCwRoTZWsRWaBcEY6ALvipwHjLFqZsqygrLhB0MO46/nqCLsdCGBNeWuJ+AGpbmuDW5QFd6QxTZjIiIYjr6JXsVg3CINUBXuwXU98pmxyKDMtNzHW1TOVYkJZX1FhPynG35YU36660nRBfhexzI5OpqY2KWUJjU/31ZqTerJH/5c33rih/ru93+m//3PX9f//f/8vf7b3/5v/dNXHtdXvv64/vvf/a3+r//+f+kf/ukf9YMf/0CvHDuiVrvQBz7wfv3X//O/6I++8Dnde+89GhvtcDNaUIVRWM9jIaER2dpJdBn68Y6E8HUNjoiQ/ziJWcueIqD0cQ2KvCXyjaABxn2eK5g77LvKhY0aHiCKNRAwmXcYNroa2HiyUTU3Nyc//GTf4T7muff7B4ULiwvsxC2qy0OS8/iByTIYoHIZkUJ+OF6tPt5t87thwyhaLS3VOSkieAjryj8ucBklhp1uwiMUEnW9BNraI02xUtatSk1MbVewz7vAqtrJ06e0CK1kVrKCCsocbbU1xl5vD4t59uK0Rtpt2Rp2x1UsjfomU3d+qbJnBfeoe8idEREKZEQ+E7hKx/hcU4LrkBMjny9zsqSVuEyWmyTZE/ZNUpU3VjVuqu5eGqRcIvIkx5zrS6nGddKsx5Kvm2GsVnT4+o3VUm4ErelIDDcrjipEFDwgjuj06Wn96Ee/1L985dv62je+oye+/2P9y9e+mcO/efoFDLITeunlV/Sbp5/TL3/1b3rmuWf1Og+oI2Mjevd73qUv/9Vf6D//57/Rpz79Cd178IAmxkfV5ca0MD/LjWORfnLZCT/RT8BlK2RXskIQ3KR0LQ6KdV8tiQ4XST1IWCLeCl1HDUTQB0bdE9ex5OVFDcYFQ8HX8dw8hlbfuFppbM2x+uz/qb240F8NY0XMn9mqDa6eSu7nBqIUUbfPRpdhYyoVhVKrUKfTyWhjCyyhprXaLe79bbWKluo8Sc5vFKkOK5QP19flGRGRV82CaygiyYfpA3iCNPEmRGjpT4R1DY60gHE1x9KkcXHmoua7C5pjcmp1WkJzsjFmQ+22Hbu0jVW1HrzjGG47JrZrFGt4rNNRPWV54gQo1PvazlegfL/7JipvhduXD48E+1eNQMIwmLtMgUQ1CF1LRyG061qWcEWyb2VaWwOMxzyx9bsuIhSxOtYWsnUpnqg8SVIJNRPZ1km/Skm+RoFXjFxHT8hZd9Cyf5Xirz47K6TUhXsLF32oSB1uEKM6duyEvvPt7+n7T/5Iv/71b/XMM8/p9ddP6cL5izpz9oxO8TB65uxZ+YblH0rde99BfexjH9Ef//GX9Ff//i/0xS99QW9/x6Pav/8ubd82oarqqqwWkF+K+5SKlBQClVGwXdnK5VeSksdSCkKQmIBw5K/DDri/S4jWn/mFpCVogwe5eZhGKsYp5VsGwiLqcjcoZIvYKHiFJFMyONFUN3sVuA1kzDyEMbitmwGIk3pTuIhAw6Dvr1apgBj0e0QoAijcPbSbBpK2losIRWwe1pOvyQZd7uG+vzrucN5mZMXLK1KmZbAQ4xf4zed7s2Xk2uWTq9sPUFmnSSEbWgX3+FYDDLMW8FxgmJ55uDCW/CTPZTVoG3pxOIJwH8LX0BGxlOayh2oCa1Jj9BGhokup6h+Bb+BdW+dCDJdCnXN9HL6OSD0Kq1A405K8umYDrsfKWlUwIRZOFLsOpTrwjI+OYKS1tW10XNvGx1UudOst0f6VmS89wj0sdrcrFOq0O0LLg8Gb5xooV+/CYpeAQHelO1yUq1vHLQ0MaYDRUscYJBHBCAlxWh+6igPxl8/NFcP1UvOFgsmtDl/fs6+ZYSy7X/oZDKuoSMVSpdDhUmRjIWe5FLTfc80Qli5oc68lO0gIJerUao1gqI2xVVnpl0/9Wt/4+jf1m3/7bU57z3veqy998Yv68Ic+pD/6o8/pDz/zKX30ox/WZz79Sehf0Oc/91l94uMf1R986P169NG36u59e7Vt2zg3iEDePKtpCwwR5rgouXlJRQKoISQMtQSKjKoMRYRSUeTqV6yyiYPW5TOnPP818coEw4EGjl8GdR+ZyZmklKgD5ZqCChUOXHfUdRku1kPabV0LNW+dmsdaFuFTH/Zqpht6bvTZV/GgLnU/UEk7Gouj3yv0H4owpOBaHu4f+agkG0wNsiHFFt9qvo0tw8aXscBCyTBMa9Dr9iw9l20jaoQFlbHRMY2NjspfchgZGZFpIyyudEBjbLUYr4WRChX4rm+DIiU5XERk3+Hk8BB0uQPeCPQBn8/DgKTgtBKQ6muFa8h6dXoqCkWEgkRUyHl15/TVU7aGavlGIy2okdHEr4efesEgAn4Ng7lZNtyineRfjZZcTe1OS+7g0oOiV6nD1miXbVH5PQ6UOL8wr8FTIxquqjLvZyMy17/VauVm5Uj/5LSAaleTAg/gCGzQ0XV5lur7G8x1i+33VAOMVbe8Ykzbv1ZgNMrXkuU7bH8j6FdvI6zXhseV7WOgo9Wux9Vo69TIujDyte68A1CYw8IfQvM/PGuRTpOa/HWsTqnPbVXlqI4cOaXvPfETfZuVtSOHX9GDD9yvT3/qE/rUJz6sD33wPfroH7xX73/P2/Xxj3xAn/zoB/UH73+33oGB9pZ79+uO23dorFPw4Nlj23NOvcV5qtqrET0JY01+P87wfKOVtQiVzIswctNrqWIO9HyojRyW1+By/LlYn4ya2SHDMevIUK6fqYZTbmGrNODrosTAGhhcrFo5nFeheajx6paNrC73yq5XuBa7+V7ocDau2L1y2HmyHMtaC8gruZd6PPkBIPuMLfs2nnxPHqDTlo0yG2M2wlKRVLBlWXDvLfpbkkVRaBgt0zMPdPsr0gMZEVygxlYpcCNyGLZuo3Vdj+XLZyJLZmr8HHmTnlKZpAz6hgdFdbngqxYGmwcjAyZhae+5/XbdsWcPjKXmpmd08cJ5+amgTac7ndmNXMqTFWMqD1LrywPTgyYC4RB8NgjKeQZhSREh/2nZ4S64FJFLW8ZIXvhcOGmxPGn1GOyrJ9yivlk1ELGhkXFFzfdwMhiIOX8O59DaJ09MTq1rVZ8db3Appd3MlqAAABAASURBVEm5Dj6FR9OYKyjO7Tec1f7qWJqWh9NzHgyZhpbjPoGGZn92ZkG//e0L+u53fqgffP+n6rTH9MnHHsNYe0zveufbtHvXJIbYvHbvGNNoWxkTo4VazHLduYvqLUyLk6ruvBIGWbsVyEhKlB3ENYBLA55fgPvNUNYPnKwGBGHfEGs6vBo+iMfyuFtu3gZi3hrmcHhZFhNWQZYzYKScLMf+KsyrkS7LauGrAWEm4121y3J86sPeVQu9BgLoe28r1gZajzWLIdjwwsjyfdHpvvc1BpdrEhGKSNlo8j0zFYVSsTY8lopUZP5sfMFrI8sLIBnce3McvyAtAvkU5O70mMrlU5/hOpC85EKKiLUh5TTdwMNtUdQVyOE6uOr5cumrZnoDEtNs2VUXpdhY8//PmucJsxmU7WyhF7rjzjt13733atvEJE+ke/Tow2/TnXfcydRQqdVmJqTjrTA/4RVY6x6wHjQeSK0iiRkQ3qEpCX6tOPLEA9dyv86TZcM/7OcULiCsRILkYnD6SSToYZfLnKtlIP/KOKRb7vdMAx6XucmRzxs+BePKLmMoVx6TAaEBQdPwLnGDsvsp9fDtcxOpx69yERYnH04ehmnXAi6wgeVTpuvLleWYXKnwSRwB1nCeA4zMCh9i1uCETHrDl31ISy7yDbHiodF18NzkOao12lGFYXXs5HH97F9/pm9992s6cuwFveWBu/WZP/y4PvyR9+uOO3Yx5fS0sDCriFIF5fAMqqq3mJGqngr0jRgVFNhiPiqYexxO+JFRyr4Ie46p4Hcwgzx2JtV+ldm8ZeT0zOuAE9dExfw0DBEfgpqjagIDH/swS4/E3NqnNnOuuWtU8KyPXGm43L4lqK6HRPuNSgn91QjCQ1BSBBAMWjpQJ5RYE7nIPnutKykCfqBQPpbVHEXb8FgLy3gR7jieXQ3nR2klqO9tJWPrUnj1y98eHYZpzlOkpJQKgB9rAJ4C48nIxhT3z2xc4bfZmTJML1KhjSAlyjHQi8NBJ0RfQct0wb0v15NdL/ejeVaiVgSqrQfHoOvXpMO6pssyOKFXl3c5wDkQVVGggTegDQeclmiv62+5zmuYp/FF+vqA2zyylI0DdkWEM4O+G0QJOK1BP/l6e2mOyWsxVSqpSLfX1ezcvBbxKzp/pM1SK/vg27Zv19TUlKa2bdejjzyiT33yk9p/993q0WHeNs2KpD2uvA04Xxi++bQZqEUkBX9CvtOrvu/wEpCALHfQcpQMrEtReRJfwe/ySgauS/NFsSR7KRRLwesSulXIzaWBELdgxk1QrYhQxOUBa+1CNb8IaOggyujN80/jD6VeEqwov0E91oVEC+Ea5JrzOG4gbjDmafjt54K0tUdEKGIIqvVUuTDq69J8w7BvwGlvTTR6sL8m06oJAZWyXT4hUSfPF6XrQLjotDXH3PTc4UP63k9+qO//9PuaWzyn97zvYX32C5/QA289wMr/rObnp1nlr7c3bYiFSkyLihW2ltq+ATJ/JGjBLkIN5hjmjop4hS/SXbwo1w959mtAragjqDKYnqoaVhUi60gFEdZs+ZAQCAl8EjWg5TIoN2dqfOer1PDWvjgqULsmVMGVigSR+nAuqXfFePEYWUJJtelF6rNEWx6HgWpVA0SuT4V0Q/jKaS4liNXQUqhSPigii2qamYlrnFCdEv0QEZk9wj71cszyhpDlQnfb3MZVwXXjlS0bLRn9rcietyWBDbBM7y4yLliggOa48wwjj7NcIBXAt85cnv2WDa52Sy3uacMoikJGKvrGFe1KIBKaol2NCurWbe7c5BVyImp5jdyIfnzIV9BVZCoZW67z5kpbzo2Y7CIQmkNLp8xZqyj3Oapa16f7cmbnyzV0hoaYU1acKDPCY6JPpwoeMw1E2jAigmiIUw05XAdJ0kYgZwHiiKgDEaGIBhKhZdANOFJ7ZATVUZVI6i72lDubitAfVE7yPnlndETe2kwMwjwQ+hNDieLN547Ivk/k9UXggZ6QYOMp0WjIImqnCJcXkoahFYeFrY46V3VJ7rqLl9Nr3iXRTbzxl1JuhX4vNFDdTK2sK1OPxVg2nuMmqGbkGlERrlffhPJkS3QtV7fm0lTTL0FYmq/YBinPQ1U2rRxOarHFWbQ6KtojitTS2XMX9NRTv9I3vvZN/fY3z2jnjl36wz/8jB577BPasWNKs7Mz3DjKXGvEqzaOxFFlGgFcBRrncA3zY1flLI2fuepkVxbZRJjzCJBEmPParsplhgVnporzEnIIWXk+xScR/iojF4Y2XI6147QlmDIQCpdn336qK94PLnkVwc1AdR1cJ278TV3qetoANCiT9JrWD/drQuyyIdc+IhQR8j0lJJXcU0qMzpIyh1ERryjLK4i+r6wGLzSY7vz2My/Gt1fGTHN+ihAFUt5yw6pIhRp0vEDB/dDvgxmddifzu36W0cMwpHG6QcfvVbF5HNHvqzXaacN0j+7huNxhywgbj0RcReaNF3PFnKnTGZEHYYokvxjZ6y1Xhw22EQw2P1UIE9cDd8DhttHACrgGtVfxlIvhx8UXEWqxRRphxswh5bDjQbCGQps8mi6yPwyL8YRmmsO3cEsDQxrY9DgbyruJYEU5xiayaPPXgK7tQRtcp+ZKCiJNePWCA7KBN+RyHpNXAnnCOBsgKyyRcwjMSa3OKGs+hV4+fFTf+c6T+v73fqTzZ6d1/70P6tOPfUbveff7mWM6zF297CsKVciukBT4EfIZ24dZa40bgPoHrPBqGbTakQ0jSuj7nnGW2IL8IVEwThs/+vL6MkUrhJj18pOjTqYgq6+O+9ygTr7Ss6XY4LkEGC6medUr3w/QKy5X2dW+HMpeb2mlK6+Gcb9g5TQbW/0X9n0varCwsDC4p7jc1eA2RgoVRaGWwUqYDa5Op5NfyPc9zEbYMMyXUlIDt6FH2xrYcBSHDT9/INb1YBRBueWuhwaCCyAi6nFFgRFhCqEBKYd98li1f1XYEiFXVYPLZk4jTIhCDR60/pBe1+95qD5SKuRtzVarreBigE0RUScOnU2JiJxWesBzEfLIpCKlfPEkfC07tkIzllFj6SKKuhRfeXXo1vmWBq6/BjwsN1Cq2fojNhsUG8hyXVjy9eTKUZpvyKEgdBmXk81n5Miyk8XVsHljsIqGldHjAZH7N/f4pGC+MRQFri0RP39xVv/2m6f1ne8+oaef/p1GR0b10Q9/RH/1F1/WW+67T3OzcxkoUJ12O9e04mHRN3WXp0xhgmdOyDR8rXXktDrXJSyQI8sKkgyxGgdR9RGZlE+KSEqZQNy+oX7YvuGynH0ImUQcVwslYFod8Tmck6aWQIqwHkO0LocdgkQY0rBDDgqGjZ5FoPt0AFa2qiFYRyXxGpSTw7VvGSW67WJceUtxkS1GG1X5Q6zz8/UX8Qc+/eKPt64CfwOvS968ZWlZwFV0lV1/6873jAbepbGhNZY/VTGm1XwbZu2ijdHeAvhFS6mgH7j3JGDZbrPvTzYYDdNc3lpwPi9YtDD+XIeCxQfnuVnh/nfdQmHv2sJFbBKR6xXSWgo3XUMHrI653+xn9Gk5vGWnWmgzBtcUa7ZhrMl47RLS+Oi4WqmlUNLM7KxmZmblJ4tIkZ9M2p2OIkJ5oHOx+qkkFPLhh8EMItmnxf53Ft3FRWQWGm13NFJ0lMgPS+2YMOrAVp8p3CKpWlNEBBHT3uRgGn6Tt3Arm9cfJ1spcoUsjzpfDyvIl0b7VfHqtq+vSxluLGUwUbpBvluvWx0zGasxmT6EKmE8RDY6/BqGIYy3Vr7hdtRqteWt0NdPn9V3n3xST37/B7owPaP9+/frEx//hD75iccw3Eayoea5xoJsdPhf5bjOGRgaucT+HJBpTAz2KZxKctUM4kRx7g5I/ZDyLJcQgstzWJLwgX0QBhkSZaRUEEMy8RY3+IhQRMCfsh9BXADf/OKgBlpCJnCKGujD9SGy5EiKiLw6VbLlJ8IVW4Y9HpJDAZ912kCq0IENrOEtwor6NfCYc1oXg6lBXuUi3gM2aly/QLbvBwnDJyjFMjMo17Ja9NcwbOSsB99DCgyqdqejFr7l+hooUlIqCtDK9BZ6bFt2u5X1SNFrunAd0Yd9M7neFfcrI7eDsGg7WnHyhuH2ua2uY4f6RsSG824VY0Qo4vKACbc639XUJaKW2ciIqOMRm/UlcqyPFTLF4T4wIkJFSv382rojlGV6fAQhl6UVRwQpw1iRfr2iadGrYUwOVIdthUWMtUpeAo6AAgouoDYXTKAoN4Q5QBF1WgR+U9NQTVfkVTlPSr4YYelfI1xCXDCcVRMcqgFhmfNEtRqGmYbTB3Tq4LDraX8Ib7pgoOcIJmemfLs3XQOvUYM8biLiGkm/QrGujnGF2a9FNuvJcptrqYmbthoqxqNApbUOGsg8IwM+yRNvoVabm3arI0Uh31NLJhj7hw8f0RNPfk/Pv/ic5rtzeutbH9Aff+mP9OjbHtLMxYuanb6oCqMi2DBt5hP7oXpO8Vk+widSPPeAOrb+ObNxwnkOHzBbFxX1M+p6VtS56vPgU7aZM98KRSyLUqdgPrURMAzTIkIRYTHIrZBfXgoMpRKDrcvc7RUur3bZ4PK8XaI8I9eB+gx8whEhG0Yus0iFilYhG0UdViY7GCMjnRHZ72R/RO1OJ6e34HMehVRgYHm1y7z2O+0ROa1BkVKOFwn5ayAVTksq8FORMr/9SITDCEUAhWqHr+VHRXvWw3Luq4uFK2ERyzrRhFvYtAZiAzlW8LifV5A2IGRzLC4jd++1Lmhz1bqEO83PL6hkZnJlFxe6mcFL1b6wXXdfVB0u3CJ5C6NUxUQREcrpXFwBPZoBHeKo5L1+r9QxTRK3Qx0ug6fBPIHkMCXiq4HZhpGTm3xEhtMchrQky4Qa0dSljv7enCNoOfi9afCbqKER9N3lxm3Q4K0Coi7nIkIRcTm2ZemVzG8sI9eRyp7TlhDMH77he37xfFKVoQvnLupnP/2F/uWfv6Jnnn1aaUT6xKc+po99/MOamBhlpX9RRUJYb1FEFBhsNSrClGHx3MwJSdQ/IhO08aNaztrMT/hO8ZxTZqOol9+r6rGfW1UleULBWZwjQhHhoJrDBpZho6rX7TFHzoOFAbw66HnTcNjbhgsLNY/D80Nh89hQa4wt+61WW+12GwOrnf1Ou8MWMWDu9jay4fTEfG143i4ShlNRKBWFCpCKNPAdTinlduR2Y6i63V6Rs59Buyt0HRGZz31ouc6XUmhtJKWiUJFA33deI6KWFdH3FVr1yJXiRL8M7iErw6tm3DyRqsjVcFuVj1un66WBukvpZzohYo2xsIWVcQnhzt5CmVspCoNtXiUXYw+ps90FVSjFSooiyfVupaQRLixiquBDdWqgHFI+ogoZzutVO08osgDgfDVrSMQFb/YdBlVGLa1Sfax2cTitQc3VnE3th12EHF9CLauJ9/k25FnYSizPmKVywi1PuE6xCoUgBFA9AAAQAElEQVQbqxbnSq2BrJM10laob6lj3sj8VlBTf8a4o1sFj5CNy2oqYX95LvdJg2UpFBBcI1sFRGXxlpcDPrk6DRzPCPoekKHKIArdl6+BfdU3l3iYI13WaxRStFRVrJix9VmpyGHhB2mJucS+lJh3xPZeqbm5BZ09e05PP/M7ffWrX9f3nngC2pw+8L736a/+8st656Nvhxtev3y+uICd1lVKoQK4Rh7/FcZDycNkhTGVQdxpykfFuUaj39qHjKvyNcTDKHmWwnAQL2lhaR9URlTqVRhrlNPQF7tdzftdrbn5/EvVmdkZGbMzc8Rn89ZtPSd25S1cr4gFLYpIigxifT8iVNiIMfpG2LDx1WnbIGthjLWVkgT7AN76M2xEZvT1UVLXqqzoB3TgDAr+rJ2a5jTnK1m56wH7DSrnRT/KB/kiKQwKzz7yoMrgZJc51zsFiRE+E1jDUTOmobXPa2QbkGkp+d3GK8dA2CUB131jiA1p5JIC3pyEps+D5q0FktZ3ZMRlta7lW8BaaavR4Y8s0IFQE9Q6h8fXOslLSYjL8rbIT+fPn9d8d1FMgzo3N6NotfJTWpE80UojXJydHuWz+mbjzducxIR1li8IZgHq068NrfCLn488/Da9613v1l137XNynpTFDB99kFki1xKUryrPCw2gLHMNfeCLwoY4fGkHtFyTfEKkJ9hBhhJu51kPsKx0fVmD6q5MRxyOwlYmSBGxIWizR9QZKtrmbRH7NUX98urqWCdrAVXRN6Qiw/lvbtAelExVqfOVh9U/QtEPbYFHvazLwM8YEulSMq1JcwM8DBsQjwhFhISznAb0jPIBPXJijm3otCZTSBGh5o8ALuTD5TWQr1MMCu73+dotijYs9dVFU7QMyKuAmCdS4bljTEVrAqOmrcUuRlnVIqkDrYPfVkRbPYyHi9MzeuXoMf38F0/p8W9+S1/7+jf0ne98R15N8tzx53/2Z/r4hz6m2yZ2aXF6QV2MukV2A2ZnZrU4P4/h0zd+Fmp/Htrs3CwG0owWF+czD0tgDJaeTS7qXNVgTmgMrdKG1xC6/og4sEG2WC7Kfkkf1RJK5FRyPGhrJAyXFLQp1O50ND45qdHxMbUwqDojI9CMDn4frHi1jRZx0Gq1ld/PQmfWbyoKpVSoACmSUjIK5BdKRcooSCtSok0VeVsZKUIppNw7hINIRCZocNBhFe0YxAlUaMMuoz5lqi8w8xoQlpxFrgWqFAbpVMRuKd8VhJbVjbrn6q30NyKXPG72lQMBLgd9RrhxUkQA+xuF+a8OukmOiKtrR0Q/P+2JtdDw9H2ZEd6BIx4QA8KaIK/g2SgC3gjOxnDY8T40dFxybQylNcFoAsjTFiItLiyqM9JRl+no/MyMuizxJyaFVNhgq9TiShwh3KLQAOKogjkDvzk76BuTL6yAZ3x8XPv23a27QaczAhsDHxcwDoPowJFM2OcGRJe5ht74Q4nDJFfEhVCZfOHTLmU0TGv5luc0+0sI2tNgiboydGk+kU/X6HB9GtGrD55okt9Evtt0pbAa3EceEZW4BrkvVSZeNVbWiGEn0xrBDjeo0yrSazQ8S35FsA+83Ld93+GrBoZSXm3hDmZNuD5URvZzHVFMRCh80wfq34QjzEJFqJ1dSQavrlWRlAFjMEd0WZ2Zx4Aqy4I5ZUKjY9swQEZUlqHp6XkdOXJMP//5U/rmN7+jv//7/6X/+7/9N/3vf/gH/fBHP9TC4qI+8IEP6KMf/aje9e535R8VnD99VqdeO6lzp87o4vmLmr5wUTMXpzXDPDWLwTcD/O21BVa2vGqVV4lY7bJfVbaKK8ouWZHrYbthdjG31Vt6hLFGS3isj9LhssxjohJ/1o/hsOcOh4G1IMfRR0QoaL+R0FUqMKoSCnMYPzWAJxtg8KcViGhk2DckhVSDQE4PoqAfVj4qEVUQHvgrw46D2lV4AEcjVQMS7SPiwBAyE/HGV12OtI5fkbaES2Vq9cMNWD0FarUBwLKOoydJ3YictXjIjgtahzdwQWijgPWWW6mBPGjR4Gr+Cl64VlCImrha3oaWWYJe2xhgJMfGXJXnAXg9ZPDWcxsrfXNc6fjxE0yOYzytdfKk1u32FBHyL3l8YResuI2MjKqFHxG5fiH+CHNWRGRaPg0FKybAHhO4ZTjN7XNbq4rLmchwOM8bZhqCFTOMoaQ6mGVwSSKIMyIgDJVfM72Jz26r0TSRcASnJn7Lv0QDjJBLaDeUQIU8xiNi+XVEpfKYZmzboLCRsaWw4QK6va66GDgLbDXOsqXnFao5Vtln56Y1O3cxY3r+oua6s6oCg4aHoZK6VhhoEg90GQkThjAGSmeUVSXmChtup06f1YsvHtYvnvpXffPx7+gf//Ff9M//9FV94/Fv6Yc/+LH+9V9/rZdfPqwFHhj37LlT73rnO/WWt7xF27ZNyqtFzBLZ2EopNDExoR3bd2jXzl26bfdt2r3zNu3aZezW7l27tWv3bt12223aTdrUjh2Zv8XKVYn+IkK18RQKZBVFoRarYO12hzmvLb/XlcPQOqyUddodpSLJfEUqZKSUZESEIpIi7C9BCr0xDgachnGDat3XX7Jv3V2B+nIrONHF+Raz0s/N3KLmRYQiwkNyiyReGzEh/lzPayP+ukiNoA20w4U5ZN9zpP0bjUE9GHc3qi6pfvoreGqdzZN3ydOmUFoqilynAn+EiaxoFZADmmsLapcvlqWLI/o8sCGDua2fBB1SvglBudQncZPOMtbKkhVL/dZKfzPRrYfc3jdTo5a1JZbFtiISsfUyV60XdxH3TQPzeFgaDjd3gOH0mr50tsG25RisLJXZKPIYCvmvXy6GWTbQUqnKCDhCGGZG4BegxZXcUrdMoNL5CzN6CQPsJz/9mR7/1rf0L1/5KtucX9f3nvyBnvrlL/X8cy/o1KnTFoBxdbs+8P7367Of/az+5q//Wn/xF3+uBx54QGNjo9qOwTY+jr99GwbYLu3cuVPbJrdpfGxcI51R+ZULPzzWaMvzU0Tkh80exqd1G7QlO+jeduwwfzWw4ZX1iQ6y3mkFres3vPYikJBASAQVORyEV4e27AgkNSD4JnfuK+s+FJtvKZmdt+r332rhzQtdJQfXsCijriGFrsJyU5ComnVwM9QlX1fozf6V1sd5r2t76g5etbquyyABPQ/CNyCQuqyoefJb5Cm7x5ZJq93JE1S73WYCHcvwJMeYxTir5Bds3QAj6BTDaUYTrnolY5yW2RE277VUfkTIhqeaw+VSN9epIb2ZfOuyoq+MYLJz/9l/87QxaEoDgrTR5zUBa0QoYnWQII9h39wtI6XC3jWFr4U8BPNY7F8OENxnPVa3FrqL6rEK7Ur4+shjlfq7rqZF/xQYCx7bWwmLNiKC4iIbPR5DLa75ojOiFgbOyPiI2iNtDDOpVwU+BloaoZpegRpju3MH9I5eOnRUT37/J/pf//BP+od/+oq++Z1v64c//qGeefa3OnXmdY1PdPTwI2/Vpz79CX35L/+d/uZv/oP+09/8e/3Jn3xJn//cZ/Xoow9r7x23q9MuVCQpgRaBVisUhNFcNirLIQNL/cN6q+H5xsRQQSYujfzw6TYpkGC990EDFAFR0B2BThDHVUXY8pxqQMzOYWdZDf54bBdDMTNeyQnhESH/iXMDxyOCKNCb7OCaCNpq5JZFPt+kp/AokegLqu1Bo00dtC0iyL5BKGrxFOaxaNSEtc/hPEHVGL/mYiQrAoIjfUREpkVcG79fTLYRmrB9138Ypq0HapdlOI8V77j5c9yBDcB5aCbt1QYR8lHnCfKEowNE1PFQyE7rHbBkHnzPWc3OiB8ScxugRwol5rjCYCHMi2E5TniEXYpWu6WAx3LanbaaecwyUtWrsrHjSafHFokZa8Ghoih4qu3kDJnGgKi4yZTMiI4TZZQIuYwua1c++mEnGplumtPWwuXS18o3REcROYaoum4EctmZ+qY8uZ0oXxFN499MzXSbGqzfriIVSgz+tRAR9U2///AQEerxoOIfbFwOPYwrI/9qzmMfw2G92uQae+gp/CdRFidc9KH6MI9BzP2YJ1nB43gfeIoIBRfvliKQuRKUoUhiMgDSInPBLA9xXa71VIwotcdUtMaVinGdOj2NUfYL/d3//AdW0b6ln/78l3r2+Zd06sw5RdHS3ffcjYH2mP79f/gLffmv/kJf+OJn9YEPvlcPPnifDhy4ixW2HZraPsHK2bgKyi39or8/06GeVAHMQ2ZtVdY3qNB5xVySYaXk69rKM6SQ6mpHKII2EK+od0QQwpFXDYiudH0uyJZnENygK6mfsUH2S9hctiHVZw2OyJQYxN9MAXRMw9yfblXkljp0c6KpZx52m6xiwL8ZwJ6d54Mc2MyJMe6yNpNly3npWuurwablNw2gLVkHTXwzgpzH1/5GgewIZ3IArOVgCcaqWS8B81j0kVKSURRFtp3aPAi3bYQF05vb1QBZnpdse/lHU9PT0zpz5ozOnjmrs2fP6vTpMzp69KheOfqKjh09pmPHjinPbn56n5uf1wIovSXKyAyA+PyORyqK3ISgIjngNAp1elZqTdzgmR51/mVwVtPtXzki0EjObllGjrxpT5vX/ZtTFb5hVtyg14LTfVEsLC7IPKlI8tPPRtBMPPblMb/BYeWRGFzAiWvG5dn3BTwMp+cesUwjR4ZOWQjxYX9FdDhpOAybPB9cAnFwnbBoVl+BZHK4hGxedj8Vqa3ASFvohubmpaIzobIc0b/92wv6p3/6lv72f/yT/uf//Gd9/wc/1eGjx+Ft6/0f/JC++Kd/qn/35T/XF//ki/rgh96nh956UHfdtUvj4y0Ms64UC+qV81rszmph0a9gzKmHoVZhqEW4BozoxmCz0VbXUJ5nVkWQdBkXAdMQ6mAoogaBy0jYTDIyFZvJcMW8EdennCuu4EYyugmrjfuN5L0OPOG+jLqgcLgO3tzncPWs1JUw/XqAcnH50r2K4pgJ0Hil8ISUhVVIa0DwRjnr19cesD00gOOGzMBsxb3CnzazTWVjzPaVv8hx+tQpHX/tNb1y5BW99NKLeu755/XCCy/opRdf1Iv4zz37nF548QW9fOhlHTl8OPPZaHvt+Gs6efKkuKVIESFvifoFYIqCII5KNtoiAiYqUal/EO6HNu81QuyvxOalrZZjpdTLxVeTsTmaSyDHMrWYZkC/Bi7omSz22hWRxV/pydXaGHxZDoFBjqvtIgI2kjaCbIyxGrSwBrqLi3mLzOk20lqtlvxS+kaQbHD1EfgRcXm1wBMRikjyw5BRpDpcpEJFAVKR0wbCIl95ddRhg9hKPUJa1V3Ct0Z+G2fWuIU4nH1OTVhiLlisNDMHV9XBsEr6+c9/o7/92/+NsfYNPfG9H+vIkdc0Njap97znffrC57+gL/3xn+hjH/+43vrQW3X3gbu1a/cOdTpJlY2zhRl1QVktILqrCr/Xm6c/5lRWi4pUKiUpIINjkgAAEABJREFUFSFPzoY/GaQQR3UJPCdBXOHMbDRk52vCQlQMUMd8XoK26oitErS6nCrfuFZPeyNSr7G6rl4l/Qp6DrKwWv/Lx5bpNwquV8ayceH6rYUtrunQHG3Jrov9YZg2jOG01cKBznF10iAw3J466UafbYxduHBBDc6yIuYVMBtXxiuvYJDZCDMwxGyMvfjiS3rp0KFshL362qs6eeKkzrCKNn3xovydxmAiHGVL1F/Z2LZ9m3bs3KE9e27X3r175S9u7D+wXymxNTTGDWyGTH7ajWBKZJm/lQq1ubG0SfNNq+x3zuYVtVLZjm9eymo5sqTgRjcEZuaaFVoOr+XXXFt0dk2uBldejRTc7Yaye1LxBdJcww5fL5QUauQ6EF7dp7+ob62t4KYtVl2MSj3GWMnY2yx6rAqXbJutBdej1WpjRHQwGCp5PKcCA2oDKLgOjODRJiIUMYxEfBUoaCGgkdY9EbRBu2mfw0G662REhDQAPETJps0cA37yqo8BDUEOVzypNmh4bBhlQy3BRL4SHkVi1aujuYsjOneq0kvPvaofPPFjPfnd7+rihdN6+K0H9Ief/qD+8i8+py998RP66IfeqUce2K+dkx21McASq/QyFnvqLZYqQZRJRbQk/FCi+EIpCuUjl1kpKD8aHSv4k0yDBK8yHIcqKSQQQEpaQhAWfQxIaxVtpXB6Tc+Jq50seKNArrsxkJsYG6FQURRqs+1RpKSIkGRocwdZgnwNCC7PX9EmryJDjYArg8gyFxJ0TroRh8ukmv2xTn2JWFeXIDMy+p0Ot6+RYUAyx02F8EC8HjWiC11MaOnP8WE0uqppVmJJED+UxyIRkV15KOgaHXQqJeauGtQHAi4XSO9yHXI23zrIAvo5GDE5lIqk1Ne3r62IgK2S7wt+PaXbrR/AHTatgesREeRNWQ/O2ypaMopUoI9Qc0TEMj7fOyI89/UwnhZlI8pG2OlTp3Xy5Em9xqrYUbYmDx9+WYcOvQQOyWHj5ZcPyXD6q68e03FWw06dOin/6r5kx6BoFWqxJbp9apv8a/Y79t6pfXfdpbv33639YN/dd2vfvrvAPtXhfexM3JUNtTsx1u684w7djuF2++23K7UV6tCYudlZudJGhYL94m+n1dFIp5MbX3FDrKBrU4e7byU2JWBt5iAJWDqhgXPcN6HsQ13TJy/JW+BWKwGxWf5qaWvRyLNJZ0nBwK4YzoOsJg4i/YBpK1DnWUHMcq6Cxviw3LVRX5LLS8iKWlHy2hJWS/FNeT0UXLQdbqjtVjtXIKIus6+d9T2zGg2XwwbXTU1yZC3UHL5uvBWbfXRkqsOeaMJywhSwwXot1x/5+m6Y3idlvWbDDMIgnfKWrpFK+ccPlN1qYdBGoRPHz+tXv3hRT/3sWR16/lVtn9ih97/3Pfrspz6mP/nSp/Sxj75Lj77tHu3dM6HRVlfVwgWV8xfULhfVUakR2tSqkgIDTT0KKw3iplVFNt4Sc05i7FKtvnPtCFIP9UEuCLVz2KhjS+c+az9LzWHdhkKpKKRIWv8wp+C2vwFEyEdEKKWkSFKiHS0ebIuCiDgCbNI5S3AaYEX+ZtznATxIC0XEUEwK/nSDDw/xpr6r+jC4t53mAZp9B5bhBjeiKd4VJZxSv28JX0sXCA/3YeSAHNTQgeoGsSrfk0u0hgYJe3Xa9awGTBYyYN/SgNViYJXhXD6gJnaDgmqGOt0PG8Bz3jBsdHmHpMYivLSHttgo84O4Zbk9EaGCebyF8ZN9ru36mmupSIUK4gXpDpue9UB5/pdu/m7jhYsXdO7cOZ0+fVqvn3xdr736Wn4vzFuThw4dkrcijx07mt8Ze/GFF/Uy25FeMTt+4rhOs4155sxpnT17RtPTFzU3P6uy7Mp1abdb8qrY5OREXg2zcXXnnXdkY+vAgf06cOAA2J8Ns3sO3CPj7v37dde+fbrzzju1B2PMnyrasWOntm/brsmJSY3nX8SPqNPuZGMzpYJhgNFKe5I/mltGKf/ayQoqez21UsofzB1lEhpttxURsiEnDoKcbwa3cjA6btwMdevXwdW5HPqsV+ZViv7fleW/XrmCglYDZFxE5JWQbHQx9rIfaYl2ubDzrIMiJUUKDJNeHseJuLbkcJs2LsgTz0a5KxgNvGXOhtYywjqRnJ8qVoyRCr4lBPOqUeC3ldKYyrKjc+cX9eyzR/SjH/5UP/rR9/Xc736rifERfeqxj+sv//zP9OEPf1D37N+n8VG2SudmNT87w9bmQpaekB9IYyOUuIBLU/+gEjlkfyVyAifT8VY4U40V5KGoUxsMkZcF++l4EZyonRo4qqs8kNmIiWhCVylztexZpUPyh4Krsd+iXZ0GBurNer86WdcvtytrrFai6Q1WS98kDcMwz2mNSPvLRGDEDdNQaEQoIpjba59gjkfUcXHU34fsCeuN1f4uc0yNxcUFLSwssIA/p+mZaQywsxhgr+sERtWrr76aV7xefOlFPf/cc3quD4f9TpiNMm9T2lCzEfb66yf1+qnXdcrGGNuS586e08WL0+oudpWKpJGREeWtyW3btH1qSrt37dIdGFeD7UmMrrvzytg+3cVq2T7CBzDQ9jE/mse8Xk2bmtqusbExjLoxtTrMtch2u5bpjTZv1KXWaFvYtMr/ioWtpV5vUYknxgIJNtg6XpUgnAsIZeXqig/33lrYpFDq4hyMGdpvmaJuNXRTHNQJxz2MgUeF1gqTdEWu3341/qCgRhoF4prYjfa5HrWEptLBWEuKVCMN+Q5vGQrkK7j4e3msJJdDXDfg2EiXDPMMh5vq2mhrsFYzcj7UbN9QEDGUEGO08EHVZgsg6YXnj+nJJ36ub3/zR3r2mee0e+eEHn30Ad3/lv1629se1L677tD4SJvJc4FJbVEVD3YeciH+kBuBj8Ts8jZnDq1/ciPIL6OupC5/mLGBuR22vzpcqwjOfbioiKV4rJ5tU9SohZInwDV0iKfquYCIcKk5fOt0rTQQ2iole5Q20DU9mlLsDxfk+EoMp1/jMKp0Cb1eN8/DXeaPHphhZ296epqVqxr1CthJnT9/Tl7VeoVtSBtaRw4fYdvx5YzDbEseOXJYr7xyhBWxV2QD7MTxE3nlLK+evXYcI+4ED6Dn8r+6q1iZKopCoyOjmtw2qR07dug2thf37NmjO709efc+3feW+/Kq2F1sTT700EO6//77dc8992RjzMbX7XfsUTbAdkxpfGJCo2OjGsUQGxkdUZtFrRby6/uK8sJAvWJYt7XErqpYNRT1qLLBgibcFXibdSmNtPOuhX/G76XKlArZSKtX2Yo8vVcUJI7YqtGLrKt1uS402gqwDq5W3lbkpzryTYznimwY1HUjRgW3Olz2ShlNvSmCMpsY1aAyLtP1WaJer1BQ0BAcXDF2IkIRywFBUBTBORK+4fDVQYqshqwPSQmDDRKhq3OouJaLmA2FA0ZcReGG8LXK0WfLqQ43WMlaQTDMmG0f4pe6UARQ9MeLw20VaVSFRjQzvaBf/fK3+tpXH2dl7Sean1vQI4+8VZ/93Cf0mU9/RHv37lIRi5qdPqeqXJCYcBGU54jOYKKyTFGClh2RY0tnhxok0hxOVNwIcje06KfZJ7iOy60n3b5BEJevCzIXzGU0HcoKRxrFKSOfTNC6R0VPNzBjM5bKXiXPm+ICHOxCZJnm2mL0m9iUTZH1hd4vxskV9exHb3k3UAN1X9A91MFhd0vuNyI4R5cDovszwynEybrMBePK4zky1QyVSjL0yjJT8gkGlwOZIWmeTF1xsgRjiRzITvl6cWgJmQMxlllidHislxhaNrZslCwuLmIUzbNNOKcZVr0uXDifDaWzZ8/q9Jkzev311/M7YCdPnJCNqldffU2vHnt1gGyMYXwdOXJExiG2J/0fUE7A77z2vQp2DgNuFuPOK2wRwQpYR9tY/dqVV77uzO+D3XffvXrrWx/UQw+9FTw0wIPQbIDdS7q3KPftu1t79tyRDTAbb1NTU9mI83Zkq9VSBO0HeacnJe4XxBVZn9aD0EO2iVCyeZzHMJfgM00cFf0Ii2rkGFRcXDlSsEzX44l4gT1Zv2oyMtLRaKejNp3n/yMaVKAedv1C8K7cBVnXAkmbdWFZUkQA3dDDHZlBJ9U9ZK3VnbT+2XzG+lzDqb5ofLF0ffPkYrq04asSL2W7hpQI90kfiktKighFxCX0mmD6MGrqlZ+tD0MYKkl+CVVXeWBnSEG/bQLOUNHmynmcWeQHqzlYMplLs2ai+jmcqTXJIiB7xNUgk+N9luxB4qErYA3srJ6CwltpROp1dO7sjH7z69/pm49/W8deOaZ7DhzQZz7zKf3pn34Bo+1eJqoFjY+xyVnOk3eOVbVFld0FDLhAj1KiLSFl2fJBnIhDeKQ0cQehOMF5MoinyyAiFHE5CJ4aKdW8fr2j4InXiEgaPiJqnoiN+YO8FaF65uXy5mp0GK3nd224Dkseantd9ItcBbxruiyI1JU+pMs4Sr2Ew1KWiMTqei2RboVujAZyV9Bj9MfgvkBNoMg3+0zrp5UYXNkYwhDIfhPHz7yMrYYfERJjDMfoQ1rmqQ22iMjXZEoe8xXhpKJISjnuOYNKyYf9CmOvlA0vG12LebsRw2vOhtcMK14X2SK8qAvnL+jsubM6c/q0Tp08lY2vEydP5hUsb0P6Pa9Xjx3L3wh75ehRHbbhxWqY3w2zMXYUmnmOYaT50xQ25M5jfJ3HsLtw4QKVqqhjSzZ4jInJCU2xjWhjzC/Z33fvfbUR9taHBgbYW9/6VlbAHtC9996ru+/erz2slNlw27Ztu8bGx1lF26bJyUmNsq2ZV77Qiy/JCl3Z2Cy5XitWvYT+Uz+tJC1SyLpyOIP+qPXualpnUvgvap1GhHyYx/w2nB2OCNpUZP1HhCK2DilaST0q5sKCClcMjhAVZPJJrOIEjWJkKPiDfJM5K7HBTVY1Ky3rjvptte+mhhThk/LhgTIMejDTb9qTdbKycqjKpOz5ZJhwlXBR1o3FhCcv1Obw1WKz1av5Xbix8dLNbThH42sQMHUIK+gV49CTiSenVtHGCy0uVHr+uUP61jefYFXtR0wu0sc/8SH96Z99Xu9570MaG6s0N3sWw2xBE+MtdTpBcT0KKfuoGF4VtGGQdBkXK9IdH8aK5CuOur2Dp1x3/hVLWj+jRRtCE2oON6hqImv5ZhjGWnyr05uxvHrqLerNqgH3WwbXpP2mnsH4yWA+jyBk9BN9/XKx1Y7B5rHtSEqFCpCKpHzf7qd5BarHfdufifAL97Ozc/LKlH+xmF++P39eNpq8anXq9VPZ8DrOduJRjK56detlHXr5UP78xEv515AvyfSXWPky/fDLL9efpcAA8/fE/AvKM6ymTV+c1iKrbTaQxsbH5JUrbyUePHhQb7nvLXrgwfvzv5978MEHCYMHHtD9D9yvhx95RI++7W1629seAW/TQxhm95PmX096C3LXrp0YcBWZWRIAABAASURBVDs04W3I0VFW1kaUEg+RtLeH4VVieNUorVVUw3VFGhNdX4NX4TVy7Gfp7o0lXCqZsuGjEiStDDck6JZ3hUhRFOpisC2yzOmb2Uino4TMsfaIRlptnsgpyC58utngSjW42ep27esTvtAjrn1BW10C8hhiXFMMfgauJ68MBnv2TXPYcPgqQUF29XVE2YHe8N4cLrImVV+o/bCWjohQwTWeioSfNDszq1/96mn9yz8/rqd+8Uv5nY3/+B+/rD/5k89pz53btNA9rW7vvNSbVmIrlAV3lb159NfrA6ON+SLoGz/MNRgoVzf2CB46fVNL/Un9WtQmIgZiGcF12CQQjK0BrU7ZsnME0sGWCbwl6LpqIIL+Y3xw6eTLJc91LJD4x35ddri6GCBL6OXVrx735QUMIRtiDWyAeZXKv3r0y/L+Mv7JkyfYfjyV3/F67rln9dJLL+nFF1/ML9//7nfP6Llnn+Uh7Xk972+CQT/00iEdPnyYrcljGG3Hdfr0KU1fvJhf6o8IHtI6PLiNadv27br9ttu1b98+HcT4sjH10MMP6W2Pvk3veOc79a53vUvvxH/7O96ut7/97XoE48tG2UF497P6tX///vye2G27b9eOqR3yi/yjGF4N3AFuv9tpRIQ67Q5zVcF8Uym4js1jWF/m6aGnOk8pX+sVOoQZnVZm2xK4LG47tVg6zOE6QhmO4K0sKJOhr+57VgBrptfVXz3vUlryEmyXQeEKpqgHVGLbZBtLi+95x7t0kG0SyIoI5XT8CPiGIBFfAeUjOK8EJFxcwh+ZKugbQ8PlfKJF+NRbmwFlVQMgAjErHSpWAwLLkitiFfm1AqZtHKuVS1tWyFxehmOhiBq65AgoG0GCby1sJP+lPIH+Tc26qhDfh2kh/0kBbS2II0CtFRizoEy4uhOicIpwey3KpayPStksoQar8YnUzUP9wxJF/2WImMP4AQRcdvaho1INIDQTnHAVsPP31aDK41QqFMFTqEaksgN46FJbvW7S8eOn9aMf/UyPf+PrZOvq0595TF/60hd40n2L5F+KL87np2Rv7aVUqEhJwd/CwqKEdE4D57KH4YTGeLNv/oH2PAvl/MM5HHauLYbFUl6i7tZHJQzMQdmrlZUzkLARH7bslvPSRYqInHKlp4o6rodhucEYdvskl2mIY9hvwpCXOdPXwjJGauMerLE8ZXlsuSbqtLqEoHZLcIrvMRncYO071W3OhcGt1WC9GqQNyiLg/OtD/coHgSB3A8Y0+osVSENxh1P4OoosozYOevna8P/Sbgyo+YUF+Qv2w7Ax5RfpZ2ZnVIdn5LBXt6anp+XPS3iLMYOVKb9Y7xfla5zKL857i/Ho0VfyC/X2jxw5rEMvv5Th730ZNrZMN1555QgG12mMrblcR5e7yBanqP4I24LeXty9+zbdeeed2nf3PtmI8vtcD9x/vx56+GG9/dFH9Y63v0OPPvp2PcKKl1e5Hrj/Ad3/lrfkbccD9xyQja+79+1n+/GO/PkJyzVsXEWEetgQfk3HfWIjyjpbxNB0m+fYZvVrCk6jMxQRGQ4bXK59W6jK9a9fM6iNMY8Nxxdpj+Gwy6rYwpQTJVnGMBgeOWUzfs7vijjQ+A4bFmRfwbkBpUM3awMS13HOt07yBpPS9MyMrFxPAAWK7LRaaheFJkfHtZM94VFW2iICYy0p+oPavMGEmIjXCEWEhFP/iEEkoDQgiAvSMntI9vsnSRD6CGQPYzjN4RB/VZLLj3w3ExrcHBpFN37uZUQsuZU9QnwpMYciQkIXDSrim4Foh1YeIUXEOpBIVKSg/SEfEQFpGEv9FbFWeJh/eVjkkUK6ElTks6qWoaHha+2jTh3OuDbvxlNqqaItEQ6DXMe1/Qpe8w9gfQwhcpj8lrdBRIQiahBAdIB+38hjORT4ct0I1XWoh3U2O4JwVGr+iBH2uYZ8VC1FjKtIk4pqTGW3rQvnF/X0b1/Ut7/1pJ566l912+079Wd//gV94rEPa3LbqObnZtVd7FFyW36/LUVHinYfLfzEhErh8mHfppgwhaqMyrXgIjJ1GUwDyum5Bcgp+6gs7JogIpQS9WQlkMKUyydKYA3nuqwORJGnQqcaAMUSqZTlcm61CrW9G6GQ6gxaOhq+xl9KWQqRhp58Q7sU1hcaJt38blJEqM28nDCqQwE5gVBEUtDuCIeXQ5kmrZauEEc+4fddrpJPdSsJuRezOl2Vup6kEan6BlhNg9OiVgKxFTdZ39R98/ZN3eU6j8MRoVw319+IOp5SkhERSGhcXUZEKKKGK2Y5DSoUVSmoIHm4nip7nKiuKupbgh5bhw26hLvdHtdBF6MBdBdl42wWY8PvWl1k9ckvzfsDqv40hN/JOvrKUfk9rWEceeWV/PL8Eb/LZRw+oiMvH8mrWaYdPXqUFa0TGSdPntTJ11/PL+n73xZdvHhBF6cvUv5iNoBKb/fRDn/na/v2bWrg97X27r1T/pzE3fvv1gF/TmLfXTnu97sexgjzKpe3Ig8ePKj9+w9kY83vhN2G4bZ7927t3LEzr575kxPtTkcF9/2CcWxdW20G6lKFwsqsm67mF+ao20K2F1Bn7VBxgb3g98+8HWpiROQ+SwXjkbA4shzaQnBdFxEqXabb7vHCatq6GVZLpOIub9NAVs6Dv9zRyKwQfMaSBoCLsmQQlHnWhBiL5Me7GpdGWZ6MSOp1u3mwViipUGiUZckWyuuhsEUsZWMBK3d+YV62mOcZyP4fWaZ5YHfh69GxVnbd6EErrqZ+a+e10pxKMUF9Hbx6xNWL2KQEqr/JHGaP3OLmbMpmsZQ3yLoaIOdS7G8Mq0mpaT43MtzitVEx+rcaTcmIpkWuizGgrhlYu5Zce2vm2kzCynrU8fpcy3EdRK0Nh6sc1oojEa9REepx45mbX5An2gvnL+oXP39K3/vekzp54pQ++IEP6t//hy/r4MG7mRi76vVYPat6tQ1C3sBsC1bphF/1IZcZtJn5oCJciTBonONNuPFhb4LkGASvQ6BSBKXjPI6En7FWyU36Wr7zOc3+ClSOcxPKfp8ne5ngRMMwYRimrYZhnia8xFcyN5eUV2JseI71eBaNiwhFLCFh8KTELJ6SAjhcJMLM8+LIesG/nEMiRcDt8voo8820lOvgMFF4GA+ubiPQ4QbQIpCU4ToEDxPUjXiPVZke9x0vGJRuG6hcDkLL3M6S8UlZ3Fd8n+kudim3FI1Voj3DIIu6yGqwyKrw/Nw8q1uzmsYI8nVw9tw5nTlzJn97yytaNphOHD/OtuCraowvvzR/6NDLbCe+pOeee46txRdzngVW0/zJiTOnz8gvzHvVbIH7Ii2TFw0aTE1NyYbRnj23sxp1u/we153+kCqrW3eCu/behQG1P+Pu/O2uA1yLBzPuueceHQT272FV6x6H2eHae9deZO0ZyLL8HTt3aueuXcrveO2Yko06r3iNjo0SHpUNqKIolukpgtr2odDg8FhaD7kv6I+GZ5BxKBCBQGOIdjXBwfBxx16NoM3kdaHm7/sVI7tBQ3ZSA9OWEBi39XXgKq+KIXmN3M36KRWJi6DHhcGkzUVgi9sdg/p5isPyLnjC7tcq0SFFSnkwtNtttTuAJ8s21rkHSPaL+mLUNT7cUA+6CGqKu8bF3ZziaXcEp5uzdkO1YoivOoKvD93j2cXXFUJfuDr8Rji7ssNwnYfj/TCrzap87SXNzF3QCy8+o6PHDusnP/2RfvHUz9QqQn/42c/oIx/5sKa2T8oWWgHN17TyUUECTCqO1iEmISJVRj9Mcc2zEuSbzrmuyyp1CWFZ6hVFwhNPzplnIWZpIpTTj9URzlvpPIZLGzhDcHkZDO7G4LGR3oWnywN0Y7zkMDTz2CDaUL0CLhARiggl7hNG0febsOMkK6U+X0pS4CAGtIQvDtc/15XxVXHzt0GVtwnZ4Zlmq/DM2TPyu1j2bRj5kw5ezfLqlV92P8JK1cuHMaReeFHPPvusnn766WV45nfPZLrTjN/B88wzT+f3tmyAHWZb0UaZf9l48uTrcjleOfNL+dYTVeQaaSl/q2tyUn7fyqtRXs2yEeZtxAcefEAPP/KwHnn4EXnr8OGHH9LBew/qHhtWB+/RPcDG1E4bUzt3aWfGTu0gbphuWf58xMTERH6R3vfboihkpJQVZw3VoF+tMyKyTsUBCcOg4p5dqmoMXIzcHmH3bzNGShgrQJZb7go0UOuOizorv5Ljw7hEZNb1Ev9gUujn36p48oXjJxcPCK+2tTDQPHg8kNoOp6QOxlmr3VKBYZbBAEvQw5mouavpelVciB40NA/qai4gGng5r8OG41eIq8x+haXe0GyNfiPc+Kz9K67P70NG66vigrLvm4i1diPavfGeinx1iHMdComwbJQpSctQMBeA/qrYxQsYay88y7bMy/rd736rl19+Ue9733v05S//pR5664M8bJm3QlrJigSrcGUXeY7j2VWDkwOCsYZ8hE83FXK/um9ByfzDzMpUVOVqb7iiFZzDIDrschlIHaY5mumU29BjUGo0pCHftAZD5I0GqZ9vyj1WT70y5XnWxtky3zdtdJDrxU3cdTQqwqY5XzbehleiWCXy/O8dlEvAKtUsBpW36WzceGydPXtW/nWhYaPK38nyFuGrx16tV6rY8nv55Zd1yL8qfOkQK1SH9Nzzz+fVKq9YPf/c8zpEug0ovxhvPm8T+jtdx08c13FWvLzy5ZUwvwS/yK6OVeQFgZHOSH4R3saODSkbRw327t3L1uABcE/GfffeK78A74+gPvDAA/kXig+zVei4twvvf8v9+deLNrj8jtbdbC16xcvbjHewIub/3eitwx07dmjb5DbZ0PK/DvI9smgVXHNiBZtFDubgVKRscBVFocR90fUdgH6z7nMf0D8VHWIEY8UQfpHIF0kBOCshs05zquoDOSJvBCkgwRtBOJED32V4/Hs4Wr6vgzrjG/NMy2RcWvuANAyi18pZ58MYLsf04bjDpl1jpC5PXhGhgkHjTvZF7Ymg4y3RdqEIP1mjoFwRhkL/4s8TBaPDA2UJykcosr/6yWmrYXXuW9RVNOC+gBxB3/TDRG+5NTQQSspDEl1FbKHOGMZebdooXAeqoIbf8QiE9OHrSBx1NKh1wGI/EQZM0gnDLNSC3pLsR1upqFHBdeHidH6v5t/+7Vc69uoreuyxj+u973mXdu2c4honi0r1ugtc6qV8YzCFCK6qob7va3sQ9q0icw5OrmsDMg7oawVym0hM1NyICGJX7uqySwRQX9pU2VDhhrjADb7H6lIqcimiOFwsB2V7viuKItO78DfoMR8ant+qvg68AmNkOuX4xmg4nullTz4iQilRLj5Zrb0+JAoaoFKtzxKmkvk0A7kV9TdKfMv2w/QAfqeKbbkLF85rrv+phjNnTisbTSdPYOiA1zB4XntN/tzC8eOv6dVX2erz/0c0MKSO4vs9KsMGU16xeulFVmNfkP/76VabAAAQAElEQVSlz0sYWC/614XAxtRLh17S4SNH8njySpffz7LME5SXceKE/HmI6dlpth5nMvzCO83TcHtHO53860B/G8tGjw2g7du3y1uE/s7Wfffdx+pUvVLlD5vew4qV37+6r//S+8GDB3WALcL9B/arMayc19/fumPPHTJ279qtbdumwPaMCYwsbxGOjI7kT0HY2Guz6DCMFoZXizHQICXGCX3HmQ5iXNE/4khF4uGmK48t943HBWTJvEAcmdbnj7CEgIrDi/CJsPDtZSCf0eEkk4OyU0oKYL9BBLQIRQS5PHc1o4do31mSU90O1xWx/ZTr7m2qwAjXWrStQRAGCglE4NN+rTyaCbTxV6a/iePJOnGH5wFHxAQP8onJCVbWRhSB0hgBmQdFZJ+BaZ9RnVPsk5RdZs+htU+VGHgkV33g3XJXoIGwHumLK8j6e5vFOtuqxnv8bkZW5o+hHFwsEaGIqIlmMETckxF+AAH7kWlJUuK6q/0eN3xsDGihs2fP6Te//a2OHn1Fd+/fp8cee0yPPPKQJifHSce4wSjwledr3YZBQHW8vn5dMMBBrt0gXFGDmrTauVqNeAnNpS0Rl8eW6BsNRSDBQBOExH5uRkUbK66JCLesUkQo0hJsYM3Pz+ebr42ihjcCHgPe/GoHuwnebTA6GBxe4bGcCn2Lw75l2Xg6y6rTaxhIRzGK/Os9rzDZP/zyYRkvH3qZlaaX9OKLL2bYGHqeVSevNj3//HOq8Xy9EmV6H/4fiC+88LwMf47hBfIfPXpMLuvU66+zrXdOF85f0OzMrBYW5rNR0WUw9HqlDNe33W6rgQ0YG0oNvHpko+fOO+7MxpNXlmwIebXK8PtW99xzUG/BcBqGvxpveOXKvo0uf8TUhpdhg2sY+/cfyO9sHcC34WXZt992m7xKtn1qe94aHB0d1ZgxNqa8u9Npyzq3Ue3VJCMi8lB1n9lwGoA+p0vUGDn2I+h/xoF5K8aI00v6Lscb+hp+iTySVHIyf523ZEXN15AU/kN+RFIOS/gaHKY5EpwGgN9MwSmg2zW+w8uxdor5qJa9Pqq+j0cZgXxCbzAX1NfAw9EMRTgeCuK33JIGki8IT1xdLvTEZLXAEnlCWZ12h4u+myeBZkhkn7R837BvOfhq1LoB7WYZunVcjQYaHUaEIuJqRP3+5d1CdQUdsRmsVLarEhH9PuS2wkzc3CCk0KUHtPriI4lw5gn5h0BPP/O0vvKVf9HTv/2NDt57jz7/+c/hH8jXMJLhp7L5xoXvSrMqle9+DS37sK3qKCvXcykxIhQRS4QNhChZrn7GBvgvx+LSI3HTTKHmJi2OrEMKyz7xiMh1DXwbAR0MMBsxDgd5vaPQYJH57zxGkFeO8jtUGL8vvvAiRhUG1bPP6XfP/i6/K/U8htTLbPu9QvrpU6fl97H8YnrJ6pjr4nm18AoOhp/Lcpk2mEZHRvJ7Uv7UgrfZpqZ2aMrYPqUdU1MyTLcxZYNmFytHxu5du5SNq713ygbPPQdZdWIbz+9W2QjyytTdxO/ed7f8bT3DfH7pvcGe2/dod5bnl9XBzp3ye1U7du7Qjh07Mlx2Nui2bWelahsrY2P1ChX1dv2XgS3KvHLVasu6zG1OxUDXEY3eJUKyrm14FeilKFryYaO3i87rvoIrMLQwrNwfvi95C7jbrIB6K5dwpnO/clrPcbaJrfcsg3633K0AVcn1tqzIp3x26KZGxBujnje1Em/SyjG3FOxoVCpZ1k90tLvaTzvjE+Mq2m3l8Q/RkyyjVxmqp/omTDZlQF/PZVkwWNYyQLvlNqEBFJknp01kucW6QQ30xzoqZuxXQ1grf81ZXxF1mFuOLoX6i0DwYJjZZqIoNdecuElVPNmrfzitH8QjDxK1CnzDeomVlyeeeIIVl9P6BFugH//4xzQ1tU2dTkutdtKgbrlQy+rDcVpYp8OWndNyQLk41Uddn/pcU+rzpZSafq3PEaGIUEpGUpGKjIhQfdB36NmfY/DL7A1Os43ozzN4i88rXl7pyitZL76QtwbzO1VsHfo9qnPnz+XtR8+FO3fslL+87hWoffv25Q+J3rl3r2wM2Tg6sH+/7rprn/betVfmueuuu+QVqr34NW2v9t4JyNPE77jzzsxrOTau7iTdYee7C1nZ33dXLusu5OzavQsDapwVsw796+2/bf14O7edyVypSPKqoGHjKCKyniJCwlXoxHC3E5QNHcM0Q/3D7OZ3Wq8xjjCMspFk3zSD+4bvHVUev+g8C0aIh1EfXfhqw6wrf9LD8sr+WC9Sos6FIqhcdvkk2YMW7t9IXCfAvISjAfEchkemiUzaysNXsWodWVlbKXqFLIsf1v+K5HWitBk9O79Vvw7jGyiJNr2Bans9q5p8IeWOptMLnnpSUchPWP4iceJCCHQXXAgNcuVMzIHLnxDbiL888+83xyZab61KEcFJ2eDWrWMdDVR5O8Njvc1qgFDbSubmAYJND/UYsb0o1cWgMXr4JStSRoVvCF/wrESYDuwbiXDi5mQU+MF2VbBSUC0uSNz4OtxoOvRj4oY3wvXH45MKKsd9lxtvqN1KardbSkVw46BmyGhxjRYwzM7O6Kc//Ym+891vaXS0rU99+pN65zvfwc18u9zGkpspTVFQf7nNwGEua/naLgjYd1oFY0VdK/uU4U8t9Fi9iAiNsCLlFY/KdZdkcT3aUFJ/Bh/1DW6oNSJCEaHhw7oVpJSSCureamFIGrTX4Xa7TRvbOYtvWg18o/eKV4O5+bn8nSp/VuHsubM6y1bkKVa3bFy99tqrOvbqsfx9K3964dVXX2M78mUdO3YsbyF6G9GoV8Om1aPuNmr8XpVfLr9t924Z3qqzQeYPhRp+Ed20nf4XOTtYhZqq4TnSq2T5F3/jE+h/TB3a0WrVbWm5fYRbA7RUQCtoc5GK5fpyy9FPRCgiHAO5J1BvpWzccMl32p2cXhSJ/Ek9VvN6GEM2qszT6M1ho6IfK+7kDehaHIKWpGf5TreMijHoMEQ7wVwDfrlaw4BWmaEWRwznsEFw2AWZzWuU1NdpKSV7GSkSHOaKHI9BrB+yTkAIvlTIeY2IpDBMd3oD9fMN+fIRPq0NVEWLqpxLlgWrs1gnBiT0QitgdJwIHGs4Z3QGOVDzRBDG1bFatZZj1DFSsmz8nM/Ma6HPUzlnDKoSEYq4FC7jauEStxoRw3Wt+1MKySBNKyGn6Y17ePK8CqTciQxTX7C+CKyJsbGxPIFG9JVj33DiEBgrOdb4OTJ0WpXeFznEdit4BRpg2tAbfezqOh3WVX0Dq1RgMMQaivN4tXFhlNSt5MLqYcQYDluO4Smy8WFb7mIpmoMItZ9BOGWEUhlqc7PxL7GD+lCU6htXfSP2qwlz8/Na5Abn7xyWTOQFW0le7Qludn5x/Ktf+6p+9rOfsgJzhz73uc/o7Y8+IpK0gDFog2RhYVFe0fC1XXFzrzDgsp9v5CVXPZUJKXFtu2xf/ylRLwzEkZGOiuQJlHT8NsbGAKR32m257s7nOcQ3YpeZQZ39ntjM7KwaTE/P5O9XnTl7Jr+ofvL1k/KvAl/F0PJq1+Ejh3XklSNL8Mvuhj9E2qcfO3pMx48fzy/a2/A6e/ac/EtCf2/LxktEuGvUYftubHws/yPoXWwlNr8ktOF12+23afdtxm7ZUNvlTy+werbDYItwCqNscmKSvGMaGR1Ru9NBpwU6SvjIx9FdWn4wGtBpr+wq65i+sk4yMIJKUPVR0g8l/dDABlcXw9h+D7ofKhzPPkZx4zufdR0R1CPJdcjyKYuOJBqXwEwhQa+RA1r7oBVDiYwNCx6irB9s+Ffzl3K6jIhQROS+qrmh0o6mPcSWMjQhMxIml2LwB6HvAt8i1wU8G3IIww1YK/puSRWuyEoMWAeB6NexIQSBBgQvdU37BykN92r+gImA01ElVcKJYlUfb7Sz21EjIhQBaILPw4D0xnWe5PNAck9dCaTkG1jJgPSE4QkbW10jI6Pq5InKE4MpDAjU5BsZmiSEQ6EOZxrRjTjzupqr8ZreYLX0W7TlGggt/S1PuRW7Eg34WrIx1fiJwWqjKvwpDVCh7yryehkmXFIlo1BVrQK14GmxUtf4beJtRXtMaWRcao+qV4ywgtdRN7WJj6s9uUPqjKsY364O4bHtuzWx43ZN4I9t26n2yKTUGtHho6/piSe/r6987et6GUPmoYffqk9+6jHde99BRQqV3PTrq9XnQBWgwqP+os6yH4EHVB9+B25mdlqzrNgZ0zPTunDhgs6dP68zp8/q7JkzOn/xgs7gezvRvxQ8eeLkwODyKpZfuDeOsZ1oPwNj65Wjr9S/MsQ/9uqr5DmhExhrXhk7ywqZX5r3d7j8MW7fsCNCETU6nY7GxkYHmJic0I4dO2Qjy8bWbrYIHZ/aMSV/N8srXjZqJyfG5Xe1vIXpd7JMr7FdXlEb54G00+4ooa+sGtSQiiTPhSm5XzEZfAMtq6zPit42YLNS6fMml6ODlJx8vU5o6HoVdZ3KsU77sHedSl2vmIiQcOofMRzp07bMo6wIlxCbF9noyz7zVsQVyNh8qbdy3AANMD+lPCn56S4imJqkkZEReZvCT3Suk6ekGp6ggMeDQWLfI3QZN8TocbUe9+XS18v7+5QW3HCu5RzyptPlYAwOAoMmmmIkBp+NtvDEh6FmX1Yy4RKDpwoMNDYBS4yyqmpxvSxHqdo4a/xe1PEu9IVe0kKZVBVj6mCYxciEzs4s6NCrJ3X4+ClwWoeOndTLxquv6whw+NArJ/Srp5/VN771Pf3d3/9v/dNXvqZTGDv+ztTbHn1UXMT5l6HHjh3BIHotbwMeZSvwGFuErxw9quHPNeTPNrz44uDXiv7F4qGXXtLLLx8CL4PD8kdKj5Hfn4d4/dTr+d/nvErcW4r+jIS3HP1+18Xpixh5s1pYWBgYMZXqw/PHqI0t//IPjE9M5FctvJU4tWOH/KK738kybFgZXgnzi/EZe/bI38K6/fY92nP7HRm333Z7NsSmMNAsZ2JyUuMYZ2OjY/V8ZWMLQysVRY4Xib6iQjYEM+itXDvmuYhQpKQiJaUCRI0I6IYZQ/Q8J9VHI8N+pmTZhPA5b8JZptFkGQ43tOV+nn9p26BssgS1W871+xwLGr8aIF+Ja0SR17rfsKoZC+6jBmTfnHO5l82xEaaN8Fy2oFsMN5kGfMvPk23F02QEncyAa7WLXE2vvHngeTvGfgaTHvMGeWCBnfPGHHIbxs1ka/Lc8pc04AnEoCvkfltKuRVaTQOJcY3jwaRUBKMPZ748nhmXOKtSJcTKaX2eEkqPra6S1C6J3S7XRYyo6EyqM7oNbFebcNGeUNEaVxSjlNGSDbmyhBcjTeqQuwXfuFqsoC1itJ05N61Dh4/ppz//V3398e/q8W89kfGDH/9UP/3Fv0L/pX7606f0E/Cjn/xc3/r2E/B9W9/+zhN65tnn85ae/2fg9u1TOo3h9pI/W+Q27AAAEABJREFUH8H24av+eKlXsdg29L/cMU6ePCFvQ55lK9I4B79fxPeqlrcTjZJtuhZbnp12WyP+5R8G1sT4uCa3bZO3B/0+6/jYuPwNrZ07d8grW95qbFax9tx+e//f8WBcYWj514x77tgjfy5i8GL9nXdqzx13wLeH/Ldp167d2sE25BRt8OqXyxnpr+x3WFkz/I5ZskHVR0Sg33LwPmKPLcPch2iYrpM9x7116zb5Gkkp5AfPZUiFUlGoKFryipzLEP1u/npuq5TnPOZEy6ND5SNgMnKcQVNWJcEKWUkRSSX8BkRcNYDr5fw1ovby2eFQEI58liJCax25LiRGhAL/si4z+VSjOQe5VwVyL5EZWos70zlpvQM1yTzByfW3fnVFR5BrPZBMGRpA/WO9PE6r2XI96+DyMwmut4n0aO5KtyEDIsmca+dwzcMZBuerwdAkEVLOX3PX54igxlFH+uflsT5xyKvTfTaGEpBUx0KIrYPNOZrAG8DPk7DruVqlV6OZd204x0qszX1zp6RLqkdPe6K0IVDm7RU4GGk4AjgGHucrckFeK+6KMl/XTG+AwtAljptEycV5S6vr9VhErZ9er8tNtKxnz5pEtkq+8TaGGakqSfMPDWoaFG76Sv2VsrKtmbmSlaxzOnTkNR06/JqOshL2+ukLunBxQQvdkFfXbLyl1hgGwahUjGh+odTJU2f1u2df1E9+9pS+890n9dWvPa4f/PAnev7FQ/rdcy/o1//2tJ765a/0i1/+Wr946l/11FO/0lP/+mvov2Fb8Zja7Y4eZUXtox/7uPxRUW8X+n2tiW3bNDW1Uzt37JL/nU79a8Q7tRcj6a69e3XvvQd1H7DvrdP77r0X2r06iH8Q+j0H79E99xxQ/XmI/fKL9n7x3r9M3LOHVa3du7V37135F5G3scqVja2pHXnFbNvkNla5JuR/6dPpG1r2PYcEekvo3j6KRvcVNyyPWsCE4puZ6QNkWgnf2qDzGO9SSgHSkjGWkgKaZfrl/l6v/pit8kF5lOy8rgEFEISWy8PPPJwcbGj4MPWJUkgKToaTLKfE0K0w2iJCTdmZJh9ZGIHGJzhwQahGRCA3EV9yEaatgIIWUCqFh1nhsbcegjwRnPtQ9mVvdUgKLT8cJ5vWxHL2S2NuvqkWZH8Yq9GG04fCdflBPTaKdFneRnyuIie025AGPmSGS5Vl0QE5bL4M+mLA6EDFCVTQczoZVvqQYKpd1J40CKg+aGxEKGJ1kABfgNWc6TUiAtY+1PeHaZsMr1baNaPZaDOot5ZBV3Rk24O+sW8B4dMbEGllnVs8aY/yhJ0noGWJDD0Gokn0swyHNw2UtmoeC+wjFKuy3CL2NYAO6Y1aS7dU1VfK2p4nUL8UX3GD9Q3VN+JAex7jGYy7ipu9F8W6XBFdwovMrF3CvSLUC+ni7JyOvHJcv/zVb/W9J3+kr379m/qnf/6avvqNb+k7T/wQI+yXevqZF+B5TUeOvqbXMc5ee+2kXj78CtuPh/TzXzylx8nzja9/Qz/9yU91/LXjun33bXrfu96lD77vfXr3O96u++87qNt37dR2tvnarUJl2dXiwpxahLdvn2RVaqcO3L1P2ybHtX/fPvl/Gj7wlvt1z/4DGf4Wlz9Omo0t0u8Ce++6S7fdtpu8u+UVsZ07d+WVM/97H2N8fEIdVtVSKlBgbRQQoPVCQ5JPEShAb+KD68kN9jW1sVY6w8Y41+KyBE+nGWsxraB7HBsryDd3tD90goGUsUVjyX21DCg063LYRzPLeOjkJk5Sds4DGUfGTFl5go4zdS3dO9nIPJaEUPM2kBOGYN4GQ+Tfj6AbvpmW2mgbxmbyvgl5uSUtb1V+92R0THkCZ+DlVF9kDTJhi08hNeLti7huHRvSQNxS1mX1VNlQY8XFRlvJKpvR6y1qcXFB/iXmLEbR9PyMLszVOD83q3Nz07oA/dT5c3r2pRf1vR/8SP/8la/rH//xK/r6N77NytdvWBk7jEF2TM+/8BLxf8Noq1fOvvvE9/XE976v7z7xpB5//Jv6yr98Vd/9znflb36JbbM72UJ8Bytln/30p/SFz31Wn8f/o89+Rn/+J3+s/+M//7X+z//yN/r//B//Cf+v9Vd/8e/0R5//rB77+Mf0Nv/XAoy57ZMTmtq+jVWtESX3PzIrVnoqrlevLC0sLNC2RfnXog7Pzy9oYWGeVb55/AUt9tO73UWZ30as81qRy8eTY2HymxfcQNx2g3stLhMu296Iq9SLi8mlYULQb0QvW+aA4WrLHgi69gFrKTxGg7IMhwkOHA3Puh8QNhggH8tdquE8ENAjKoU2HG/oy32XmUEGesAZLgskXMKTZVBu9pF1CcMKgsvKvE2evr+C7U0bXav9wzp50zZ+CxqWyiSVrCg0qwmJp/mRkREVRcrDz4PU11mDldfbenVwntXTLXX1lM1Qg8psJTZT9jCvl1mvGMOCNhoOKYKTtviwSBARWX6E/UR4CUTqcUEXMtfU8+Umws4fUcsT8jMUNGQIQ0ESlrnVLvguxljz+QP7jZEyNzevubk5+V/3+F2tBufOn9WZc2f0+umTOnb8qF5+5bAOH30FHNXhV47qyLFXdfS1U3r62UP6/o9/qX/86rf13Sef1PGTxzQx2dE9B+/SQw/fpwcfPKj7HzigvXfdrrGxlqanz+j4iVd09Ogh/e7Zf9OxYy/r/PnTWuzOasfObXrkkQf12Cc/pj/7d3+sP/riZ/XgQ29Rqx2aw1icnZ3GeFpg27PQjqltuvvuvXrrgw/ogx94nz7z6cf0mU99AuPuD/XpTz2mg2xfFilJGGkF126LcJEKpZRALGkT/SZQFAXXc6EWfo2W2oSLBD2SikgZiZyRgcrp3MCziwjhHFwTfghWLE+OTPDZUP5+W3OdiCPA9XEuqQFqYwTncdT3V9ahgrASkIZcqLnBWOcFuozc1iUW1AcPZSFotfASZx1y/vWgLN/liiNWgOiQG27bcNgsVIdWUy8iWx1G5ArXr6e9ZSmUzICKGE5wuA88OFap51JrlolrIuQbDLKcu0m41LekTF29oGUKMq/ZcofmTOufIvdVzTMcrilbeQ6E1fAYI7LC1WnK9XFY/WM43CfdRF6t7/qcO8LVNZo6etwYTXwV3+wNVkmGFGhlCRAEQfmIfN7602CSdAFXAinlraAU6rL1s1hQxyKp02oppSJ/mNGrE83kZP8y1wEClrsg2oDgkPMlsAY8qydYh1BBG0buLwTb30pQ6ibdGm3Iitpo2saL9DBOkeSta4e1icP8A3CFuz8dzyKsS0ZsRCgYDymlfJMvuBk1cJkOR/jGUbFYVIKKeQzQXsvz+2D2G2TZQyekK4KzoRDZ6vz9+pRlTza6vPpj+Dti/uxEjTnNsfo1y0rYzOyMDH+C4rw/ojqE06dP6+TJk3rdn484+bryJyhefQ3/hE6fOSX/evLE6yd0ltWzhe68opDGWLma3LZd45PbMJpG9drxs/rRT36tH//stzpxalZ33X1AH3/sD/Tv/uIL+s//5a/0n/7TX2Z8+ct/rP/wH/5U//W//kf99V//uT7zmY/qoYcOYtTt1dsefUCPvO0BffTjH9Sf/8Uf68/+/It6z3vfru1T45qZu6Dp2YtSKqWiUme0rVRYrz0tLs5rZvqizmNUnjl1Uqep6wWMzOmL53TxwnnNz86qt7io7sKiym5XdEIN65DVNhSqFIERFtnn0kHTMQTlIzjDpkuQhy0n5GUegu4n2Nd1ZmsYIgK5kctPIgw0dMRQ+FoGI0IRS8jtoF3WUY2l0isnOg1SM37tE13uAnV71RZ4R6LT7iwvA27LuhxgW3K5jmgq1gKFqoGzhSKMRMQI/L5zR7gdK+C2XCtYdf3Sl7x+leyFYkB3tZqYdRSkRXDuQ8SzvNwOqQ4TccYGmUjaMgdPpttflnBpBBaXnYHM1fVC0TmN7Pbx1nOWkdNDioiM1eTrMoflDGN99qiT3Z4MSnRdc9j1H4bnF6OhNbwb8+uCrsOZ+jfdSDOyHvutVPT/ci0in/PJwWUgY573+n5m6p/CMkKii4YQhIega3TYaLsKpEWUM+etETTkj092Wu38JC6e3kUa7b1GNbdYSzccXgnTK4l6Mbz6iQ2tH73BXlB+jUpcBlcIkU+bPyqyGHiXc1yOaBFmO/qUCF1LpA4QLlVxo/fWWEavlL9sn8PclCrGQiMjqG3KN5XI3VJiYDV8NtYc7lU9bAhkkM+fi2nQZTtyFmPDn4Mw/EvFixcv5m9++ev1xjmMqHNnz+rc2XMZZ8+e0alTr/dxSv6kxJkzZ+RvgzntHIaaDbc5DLgas7ls30j9LuYEhtiOHVP5hXm/RO//t3jg4D06cM9BHTh4UPsP3ot/r/bdfY8OHnyL7rxjny6cn9GvfvlrDKUzmhib0CMPPawvfuEL+uxnPq37yDvSTupiVKla5IG+h2FUyrR9d+3RRz78Qf3Zn35Jf/YnX2JV7DF96pOf0Lve8XbdtmuHFtmWnJ6+gEE6jyEjFdxn/Z8HLj92SrRuVPgV3T0EggHlcs48DczbhFfznd4gKDEihKerOZCQRTT+1cja6rzN2LZc1GlvXVRcQ74GfPkErYoU6/KvmuiCjCaRMGItsqFc6sMjMznFYcp28KZGVg2n7EIeSivra/2vpF0u7uZbFTWQQMD9cimYpmAmOauu8bN86Nlf84Rcp5GpH3Jsa3HZOmykuNgI05uWJ7feemzwpm2plBa4uc53F5goKvW6PY12OmpHoYqbtkd4XKfGRwQXc4OrKTTIvBogvwldhNu6dsOcnG8usHg8h/p/ThAWwwBMbB4FQ4ZbvdLV1eIiYDXHX5S3wTUzMyP7s6x2ecsxA0PMW48Z07OsEM1o+uK0zp3D8Orj/LnzslF28cJFVoouyh9n9QpZluX8oMeKUcKSadBhPO7cuVPGrl275O927d69W7fddpv83S4jf0Zizx3yZyP23LFH+f8y7r1T/ldD26e2awqDbfftt2lq5xQraRNqdUbUGhkFY2qPjKlojzHUC516/ax+/KOf6XvffVLz0zO6k3I+/sEP6Iuf+ZTuO7BfJdfH4vwCq1sL4gpRYMxyoaA4NItx6hWvBXTid8RqzVaZp6RNC/PzOZ8wcBN90KaNLW70gb4TN4QM9J/9ofjaxpyQomty5JtTheiQInzSTXu4mq6vsbKSEdR9JfGSOBLQNwOg7kfSfdPHW9NV9HtiBdplGqFYk3etBOfL5VC8eXKc/rdzfCX6bJkc/fKcJxNu4lNTV1cxwrFwMCPcDjfMyJRNnMjj9m8WK/nX0ndTE/cRRTE8yOlx0iT0/ZwO3X6fdFnPvANQgUF4k3IuW9BNyLCyravFc7WDs4F3yy1pIHH70VxvkWGjfHMZbXfUSQXhwfzly2oAcViPGR7JxDfqnGdtXgtrsBoXFwxkc3D15PoSHfgaqmFEKGIJCnHkU+bnurCIzQMpwyLtzWQAABAASURBVC7LgZDrhL/SmX5ZIGS1QbsazatXw/AL45dDFyOji8GQjS0MLRtbNpLsz8xNaxbMzE6zPTcj05yWMT2t817taoyt8+ezgXXx4gVNz1yEd1pzs3NaxJBb9PYc5bguud7WMur2Tc3bRSMYXSMYSaOjI9q2bRtbgtszpjCkmq/W+3MUNsJ2YJxt3056H/4yvT8Z4dWyBv5Q6tjYmOw3tBFk+91Ll+Ny3RepKNSh7FSE5lgRW+BGW3GjjaKtaLGN1RqV0qi6vULHT5zRt7/9ff3sp79QqpJ2bt+hj7z//frge9+t3dvG1Ztn5W5xQW1k2diqWC2sML4CQy0ZtNlpnXaLh56WOq1C3tIVD0StFJjFZaaNjvBA1EpCDDQxNL1y1gdyQv2wfcczKgXjJCjD4MqUEZwbl8NeakeiMnTlR4V0yqM4WVT4pJv0yPXMFeZ6rv0Ia8nha1NnbGxZJR7rFKqI0FUdVHU4/1CTLD7DfVEyfksnavXyLKaeJYel3fjwoE5NtV1RV6uJO3wzo6nvzVzHQd2sVGNA2MLAFinCY3gtUNtcCunBOI8IT0Ye/qSsdKTBI8N8fZiqfnhVX2/cI81xY1jgpiBa2UqFJjtjGk1tRUmjelXtE7SDRd4XztqrTNk8soxLsnFJ00GeAJfgflpOzzOX+ahAw0cwk7PIvnByQV46hxsX5uB0hfV2boRmzyeLKdGbJ9GmLqv6zO7msTGzGrxNuIhBtYDRk1eyvJpFeAHjwIZQjQX5fzN6JctGleHwLCtS0/43QhhRXrk6j1G1FsxrGfW7YPNaZBu8on9L6ud6N0pMgTHBOCgwOEZGRzU6VmOkMYigjY2N529v2Zia3DYpG1hTU1PasWOHpqYAxs72bVPahtGVsW17NtQmJ7dpfHxCzt9gBEOu3W4ro4UP/K7cAEVLYYMnklw3I4i7S42IUEQM0mysRZi3ptuG8XfVSjqvIl9P0gKrx91eqFe1dO7Cop59/oi+890f6vDho2qltkap0yc+8mG94+GHNEW7O1wjbVCoqyi7SoRbyLKfkBvEjZI0b5WWGHMpVaIESisVXEzBhZMBr/K46eEtklZlHpmucpWw0/uo+j5lagCyKDhF/yyhDkA8JBmZVxs/KCaPCXJEhCKC0M3nqCYt83Vea6OuYchjyuOgjl+DM/1g/ZQYUC6nKIorLsRyDBqSZbg1q6JfZq/bk8uMoE9QQM6bc3IiXstxgPjN4qiO61mkgupV8rx5s1TtzVUPxoQMt6rxHd4aMATlfrx6cL3mMXGp75p6gaHb6yk8x0ZQJlT4OQ9c9NtJsjJIiT5MaMKr+hBxakC2HLZ/syMtciPxL0RFqwswxs1qhJsk9xs1DYJFBlcb7amW6MQaHoJDrhoKX2lwYzKqulJ0Kvyr3e+geYCF79xUJSLkCe9KUDAxR3CLdlHc9D1h2wizUbWQjaxFDfs1fSEbW/9/9v7Dz24jSRNFv0jgnFOOZNGJEiWK8t57b1pebdSt9j2z8/bOvvt77/5Rb9/u3pltp+5Wy3sviqJIkRKNJEqiF70rX8cAeb8vcXBcGRY9NdMgPkRkZGRkpEEikKgqVioVTI4qpCeUcx1+dqsQ4+VxCGPjpPzUNkaMM0irVMrIfy4sqfuh9ijIirjDI8SkQgiEigV0MfDq7e2F0Nfbh96e3iDTLpWCqBzdPT0MqLoheReDswB+PtQul3awRHMorR0s1RHFMdQ/UeRI63CkhGuF+r8FMMDM6mjlMxkzAFg4wyQki/zgOOSsVHJkKrzyVL76Sp/9ywxS4WKUuvvgCl0M1sbxyaq1eP2N97Fp0w5+xq1gwbyFeOzhR3DVZZejGDmk7PMCA6ySFg9SC/BgMoDLCav1dC0NgPIZfDXknJ+tPLjqyQa488blimVZrkOnVb+Tz8qA5RCO0MQwt8W1ImRTz2fMUVx1T+meEYJFjo/qbcdRGDyZqmpeHfJXvpsGR7KTVK/qCKZVR+ibkDrpFwU6qrtZpRzIoepbeaXPDMjn3BPNJ90Defof9CT0QFgPToLd4zXJtW9GJqineznMFV2M87oVdSPG1Q05dFPkwNEddnTqp1XbJQ7QDgS7hA8coJcP6WLMXQ3uvDh2hhmb09ZZ0iQk44MGk2LqNrFkKDG1xtHnaEHQAGtBmxR8E9ZDWwGWoCDrqMHPX9qV0i6VgiihzICqXC5ngRgDLAVZndDbAtiPAaEv1Z9NmBmcc4gZJBfY7zEDLQVAhWIhfM7TboECpBLHpVQqQVAQpYCrh8FVAAOxEgMyyRVotaH+6bBYKCLsWrGeiIGni5rBlPEB1wbmGSG9NnDXrS0dRYhcBLANYJO0TnQCMzxafwM4nyOisitojDNTkgpZSlelBPGt8Cwo6H8sSHwNEdtkbH+ZuxQ7du3B62+9i1Wr12FkrIa+WXNxww0349FHHsfSJRegxLGIGFRFHPcC54/2BhxnbivyYMqxUnWB7gXJMgrWLsiDdoR8LkrSZbdRz4fgj8MQeMnFC7LbBrQcvoU/gazRi1Zzql8+N6Hck1S5TB8NTF5pdkziD/Osoy1HY/podc1YG3G05Y5eX22dDEdv6R8ljtwDGlIzO7LiqdM4iTVNNq9aZSex6hbTobtDl7fWLZ5KIfYgPY5TlppgRaHCpkHlNVNnDucSi5CAD10+aR0XNwUHCh70FsRmILSDDxcti4JkolNhuoZOzJO1yaAOopw+oQHKZKABLtL0yzOwVBAWAjU+WMUrOJsAbrFW+JlxIhhw6eebJs2roKHP3a9qpRp2tkAfFKion0JwxWCoWCqiHSWU9DmNO5aZTgEF6nWiWCxCgVYD3M0qKTBjOQVrwSZ1pFekTCgUi4gLMVGAdtNcFEH+uCiCRRbgGJzkiKIIrp7OeKad49g68DIpzAyAZf/ImxmDCgfHcjnMDOGoE3aLuqaBkHekC8tyJINWZ/nWNOhJnhafAQB94AmwKbKj8QdSgF4o8CHD0xDHRXT39aHK+bJp6za88/4H2LV7j4pzV20ed9UewoP334fFZy+C505cpTyK2ICuYkxTKVLK2nedfXjBoUqwEahnVTzF6/5hQYhvh6dMoKJOzuH2fDA/A3goryEICbBelg/lSKHDqyoxk8BC8UkyphHRHnM9+1FghUy1nll+q2RmvMpNh5lZybWa41uXsE8yjnU0FnXynAtZB4nPNE7E1csuTfKkuexK5iSduf1OepKqOwazuWeTFdULtcZAOsJkOv+QTdEDp7zDVOFkmMK/EyJmfeGeJW3Ya+Vz4WSyPK+FGvlWMDnTM5urM9U+tXquhi54K8FMDyZwB6cIc0ChWIBnAJRwN8KQ/XOiBjgqCJGLYORTfpbTnwQRUgZGKXclGuAuRVqH5+cir4cAacoHZyv0aU+osb6kxgckbaasX9BumH6+q8KASVDgNDY2jvAbifxkVR4vh8+O+vmsSj2w0ifGNvCBK1vtSKC0py/BN/qVUy0uE8AJFUWOgVkh9FMeWBUZQBUKRQZkJRQLRD2wCrzkcQEFgbs7hQ7EUYH9aTBrwjmHBoy9rjzUaUTK/Gzasgzni1M+AWOi5TQJqOj5IBMvMAmJIX1ngIDsMDOKLUtMcvXwcKw7pb2UfCjL8mYsQ5hZKG9Wp7BJrGSixo6a7FAt+BX0mQjUUTGDGalpjyumthCFPC85+NhmtudMTq0GwVsK51K+hqSQdsExmC7Mxsi4x+r16/HOsg+x79B+pH4cV15yHp74wR24/MJFmN3lYckIoqiKSNEZUr7MeKRsDw0C5lhbHeLNQhp6qSBHBYCU3YNwNOQsQ30wL4MjcUwRQe4ApjKIFwwIMl59E8phl+ddTw3fhG/qcaoyzqINyijFzA8WUGGknP4emjszL1vXnJTQbpCLnlg4dojuy1pSo7/0Gy321ZYG6IB4kuM9teapb1S34zxQjWbsbxpOuY4EF8ifmFPWc5wYiyfaCmcK5wtPuskzM09GfZQlwJddj1qNY8T11sxgJjDXVI4WeOMEfVJKT/upl/7wi0P0z6A7r93PzNeJMslz4AQc7BnOa17ZL7ndibTFD06+iflTlU9puxOT6x5zU+rzgIROZlZYg7xsB++b4DfXHk+emTyp2dburHzrVXaPBHAMW8u08czjCTNjX2T1teWfyITWn+MAH3NFVH0Mnzrolw66+AnNnCGKIkT6LOQcYvJCRBqZgxoHdWLKgSYyATgYbCy7WDelPh8Kldaf7apVwn+Po5/VKvMTYgi0GGyNt0Bypcf0G40joxglxkbHUKvUwp8dSRnMJQzmvOpnXTpZc9vJfocCypj+t6K508UAqpAjRqEYo8h0A8XChHSJQZlQ4M5WFDm4yDKwf5yLkEHyCJGLiQiZ7EjUwUwwmGXAVIexi5mnyUkCMN0GtB/SEyTNac4rLSg9Y6iA6mQBsSQTTmXnCL5N0GgKfH3iatY0pa2cBRPWEIlzTBHsM8Bx+AXwFicsh0eVD+8KoTkIi1CuGVau+gwffrwChwYPwznDfffciXvuuBEXLVmI7ogPkuoI0mQMjoFfxKDP06oevinteuOl4U3O049OmWce4QkwzxOYpKzBmE2IErk+pEuEcmg/mtrAkXmjTgbM+PDUFEjYs57Qfa7U5JBujsk12qXSbZe0p5R/NADYVRkAuproSuSnbOW8aGdasmNDWH887ckBmSArEkB56LuQOJEXVVKH7h2NTxtOZF1Hb0ttlnfNkkp5aBZmbnqEF+SQAOXgYYROz0sOsmfCSXc0zsGV3M2QaF58vS1NyWng5OdM/KBeUGtQMfJXdDIo70SAtnmGulvN8T7hTasbl9JcQT0qnmIWkIq4dlBd8z8Hk23nFGMVJhzzMuttJYD8PgZryiold4JP+cs2sQYalhdHC8AlNFDj7pNn4NUVF9HD3SHPXa4aAy1N1hofeuPjoxDGRkcwRl4YJS+MjY0wbyxDeRzjRJWBmcorcEtYvgG+XSXcgfPhDQswPjQFPTyjyCEgjhAz0Cpwp6pEX/JdrEKxgAKDqpgBk3ar9AlRf9qhq7sLJX56LPEzYjGgyACMkC53s2JB9mKWzyhUvhWqT3YboF6DZ33Kj+iX4JyD8Z/6Ru0QZRe2jYFkxwNMdhhYax3GBLIjH/Is1bxKnqda+VzWSkN+02QzizLFHTmCA8qlnKe4RtNDHoXBVsjJLnnZnGbSya7aGWnCGCwZ97dyRORzONZqvKnC/GeRJCmglvQgtV74qA8V14NasQ/Vrl5Ue/owZB6b9+zArgN7UeWn76XnLsYPH34IV114IRb09iGqJkgJjSebwICNV57yMrSnzit9NAhl6wXE51BfqT9ClsbSkWMdDRmToNzMSJpgQjknH8YqWLfmMLfp6tXKe8obp9I5JBQvegohPxEup7DSlqo6mmxGX3iCPhmBk37QAc5tjVGoTvxJr/M/ZwXGZmt4Sf4TnJxXoZU5DQlelO4ExSflZD1hPpNOsC9rDqu9AAAQAElEQVRZDmYGPdJpzlxbdBq1ZtaMFZtFTjan9dglfPBVGaDx1QelQgFgMFUeH8cId7jGGHwpYAu7DAzowAeloImrHbeYQYyCGQU3hUKMAAY7BX4GLHJHqkB7cQuiBh8zOCOoGzGQiolCrCCriGJO6+UVWMWFGAq8Iu7wqV5RZy48WDMq3iFyDgqoJNMCFmJ1tk8PYr3ZpWxbynY0wG1XtU0d0ZAxvzPdmSe7oSsaI6TRzRDyGvITx2jBkLVW+1mNkk4OBQA5JteoS3Pj9aRIbjunDZkESmgSiAosn4uVzCFZKySXP6ITQBvZg4clwg2YcghTTrcUxk/s5hNESBGCNVKpg8Y8d4YTBmxJ0s2QrhcK2Ip981EtdGPMFTBInS+3bcNnX65DOSnjkksvxr133IlLlpyHHhehwDnhUtYBDzVJyH1jUcBwXIdn6QDakb2AXMY6s/G0wIGV5brgEXTpUEbZFXUbzDrDTnl9elxi90BorV33b2v6ZPOqT1A9BoPOAJykwzxCm1lVswbfZP/BnbgeYLeGbp7Y4fU6/qMSNnxC0yRrxQSFEy7Iup0jICagswr50yk7+rRB/46+3Kku4Xxk4TOl50OrYBGKLkaBMO5+gQFSxKBKQVORwZYCsGJcQDHnSQMfx4jrKBYLIV/piAFd5BwiPhgVaEkmRLIbZfLIiRIh7eDoj2PdYWx4MWNHEuzPYAdkzOoy8sgPA1OWgfnOaIswo6wOTHFosRX41AwaGc+JwGAPUyFXDiVO4YVuqbZA5JsSpwCqzywPLLIKJcu4E3OVvQb4UPIMzLL+p31FLRxd7x3KVY9xfv2qWYQ07kahqx+u0MeXjBTfbPoOn6/7Cis//Rwff/Ip3n3/A3y4fBkGhg7jvMVn444bb8DZ8/oRc7c39glMCGPJz/uhvpSRkXh5wnrrJ2cRzHhtAyirA8d+0CQ058zq9mFTGjPmmfE6A1C1YUdTJUdDOCPG6lo5rSfPBMIhUr+pXXrx0s/b6sXOLPPVLKMn2lUz2uWZ8kVCU8fMOH6cN5SpLmvteAlmAE9DWVvIsUET+Hq+vlqQBatkne26ks+gqn+ozLAHOL3YxylSjkfkHGyG5f4jqXEZ5hqZtYjdwP5on3MT5imVJsq4pHJysmTzGvQoZyc39ZmmRjjr+eIdJ3sOs2lGQVkC3aVZ+kp7ZGiqjdd4tiLUz4ok8ym9ZAFe28pkaV6VR6Ta7KFuOhlCvg/zhmzdjicVEOSt5ZIkhVAjrXHzbCok/Drpyvz0OVYpc+fCYe6s2Qh/1oOBWBwXEcUFRPykGNWDqcgxCBI4dR07pd435NpPM4MpWIK1ZFh7SjrMNQLkIUZQOofShJkx2+CiCPlhZqCwAWMiiIyiFjhnEIzUzGDWApBvAVmdATiDDs/JlLljGalfORfr3Kkhqk+T+/hrC5YaC4HsSSI6Eczhs9AzYPPcY/OOQZoVYAzU0kIPKlbEzr0DDNK+ZYCmIO0zvPf+R/hw2cd4++138dHy5Rg4fAgL58/Fzddfg/MWzoeVy4j5qT7mTQcGbJ57cwh9nPKq3madnY6o61sRZkmrQHxnoWnSVM9qIUNbXomMBZMZcHyHwSALnn2HBiQ5CqhccOgoypwG1WwBTaEXw/CQOQU+pJ6DZqyIEAslub4cU3exrMpPQEOgGeqhX+rK7LPSRp4K04/v63nGus/+5sBqzdPzw4f+/r528tH7rfsoL9XK57JANXZHQOg39iMjFk5iKgeeLPtTeZRkWUozT/0NTXJlkFKU5StNKH8CWFYn6oeZQWM2GZxzMGN+K1hOmzxBH/U8R5qDunk5MF/ep3x+BPDFrcbnSQA3Amr1P36vHwvTL0FWGF9VqhVkPGmZqAjZL0vm8iplNZWfBArWBKdHVKLKalX09fZCv8XI5sDM6BffHEnUEeo0UUE8+w0zORp6sjOTAlPpsDzPqXKPKFfZepPYNkwOHOkIVqg0HWX2CT4NBp2apODh2BBKJCLIMQ1ybQgynPAjG0/WecyWaSHc/aSaTFPY8WyPftg/JU0YqKWIkVgBSdQF6+rDOIrYuvcwlq/ZgNfefg+vvfEmVq1chT07d6E6No4uczhrTj+uu/RS3Hbddbjo3HNx9tx5iHgzdTnjC4oHTaPGd4Cq80gJ3YQ41Ue9K/00fXGqXfo+13es056zITwUJh0GZoY1r04b/SOhEkHOEaynjRNLUNY/0OwB9hD7mJ1VF4mT7LTcd3UfpiXBQV2m1ToDMus+cv7pGSGcAU6dEBfUlpRf/2YEvnxLT2WESe/lSbySbsq+c3ouOIdUAdgkQZMCMQVUCWOlGnfCkrpOlVS8XqZUNkOK8FczaEu208ZOHCMu1qU6Sdq8MeOqcQQ4/bdChVKJNxLQ090DfbI0mnF0HgLngg8t1zXD1DeYSjLIY/nGSa/oQyPZzsw8ZVwEZ659EjXZGDN6EwCQEHmaFIaTc7TYzSqFmWVAneZp0pPjQ92q1elxEJkIM4XzQ2aUFgXb0oTjzIv5oTIL1mquyE+hDpt37cfyz9bj9fc/xlsffoxP167n20sVF190MW66/nrcd8cdeOi+e/HUY4/iRz94CNddcinO4u6x45tNVE0Y6jkoPtNvqdbI1CLO6xkEkThhB28q2lKbzXRlIhOR6TynzOhUPEHpuj8nyFpm5iS1ga5amC/g1ZAdhrxLs/TMr5wFnG8Tfc3lOWUNwWhD05RUKsOx1i8rM4FZqHAmqmeWjrqn7pEZ26A0wbMuPfPImexb3lvysREAMKF5Gh7oucL3hdJ3gPMCjDD0XCC8drH4KTAEQ6TJBKThc6LkCqJqDJ6EKr8ctu1qcfcq38kS1W5WA9TVH8CvKQijff0VC5Wv1W01KDe2FJiprpRBpKd/dDWc5vhM4RdAF0WICP1ohmhU/1ExxVUN8AumfrysoB8fKxahn/fXL01KJv1JQZvORQgBm37bUv9l0dx58xAXYkA3E4z/kB3qSCFL1a+ei1vG+qBpIeF5zaB8cRTwzHJBTQuADuNFkCWp5qB4wkk9dRKHEmZMUMHQ/MckTzsGOJbJMVX5ej7rlQYL1E+lhHryJBEzY0ubxq3Jzoibib66fqIxlZwaXl7Rt0DFBzStZCWVmyGMnca6qQK9EzhLmUXwJlB2xN00Q4FBVRHgrlpqERJO1hHeMGs2foGX334V7330LjZ+sw6zZkW4/uoL8dD9N+ORH9yO++6+CbfcdDVuuPpyXHz+Eszq6YYlKQq0UeAnfk9/q6xEgVpiYL3IPs168JCApHFKOA0U5M0ErC9URBqC1FCN7FLKNqd8M2w6IXmOhiPHxOgODAXbfAySKS7BMeaJ5mByRmfu82R0cgPyrxWTa00jVVXKFiXSxHMGGuEC2N3sYCr4DGF9FZ8l27IpOurTB4PtxWR+EnG7ElPykk6iDZj+0CeboE811a16msh7sq3Jx91GVnX8p8mnun9yOLdYlwcnc1mDqicbiUkYH7qCJpqUWtOlmd12Sre9sEe4D+v3izyWb0YlAZMcNonszBS1t00jEvzkeKgNDXB9NH6dMPCfeCoZodMka4H6JrND2yExGQVLoP2QmvRFBe4+IYBqvIdTrtcBXBtrDKJakTAtNGU11FoDKwZfIaAKNpLwIwR5sJdT5beBNhVbhL+7xy8w4iPnEDFIytEabMWNgKsIBVmlYikEXdLVj2RkAVfUKO8iB0d7GSI+8xzMKLMIDVnIjxA5NykyPQdXYASYssGK8opdJdACe61+sjOtwTJR50WU0qKhfuaYh4C+wXMwNNmVLz3pg4PvAiC2HeCRG8kpRa2nwaBOVrbkZpQYQFKHkZ4MuKZdGHAEmBnMTiwQDgvXcKH9QKe5mFnDDzLTaDazvAFNMLRQGqR1gDSHr/M5zeToOJTbjnYFDy2QxoDNa+uYNw43vDihI6Dm4JMC+S4gKmG4UsNnG7/C3197CSs+W4EKRnH55efhoftuxtM/uh+3XncReks13qBDKI8ewvjoAGqVUdTKZXBvGgUXI4piVDmB9N+xJc6gT64GMDAEW2MArxnAg75hGnBRZxdjJlAb2bNBF6qmbtdoI2WwVuMWu+xIZyLoylGenm0UQjUsqyplPwdF05zU1iTIHJ1Gb7KsaforOEPbwa6FVLjQ17B4iAbBZHabMnZZ6M5AacvoqwDG+1rIoUbCsn/MCybp1gTzQcZVihnqKyGvRXwrcnkbZXmlpSfaAOW0ymrJNISTMAaYWQM4wqFgTQ8NugsYeLAWJlR/Bs4cVpnxnXnNNAue8jO4q1rlnx4S5M2MzTBy9Ju9FZgJFxYIeRMpi+NoECZNpy1W32ojq76jrqCjC3OVRdJ20oCZ0ZfJ0aZ7yhL0heubGWkA6v6JNkEVRLw46mRw4NMOkTnKI2jOmaMNwgnmgizI4cAcDR7BjtFcVJDENTytQ/djytgiowyeKE8YECnASoKc6zWpAqlEZQk942v8CpJQV0Gbp0z15TD6IOTpjBoySv9cBOccIv3CI2ObLHji2t/C6z5qRYGbVIp/IhdxhvgQfCk/iiJMBdVhxh4gYAiHmcHMwczojyFy9CMgQrDjIsod8+sAaYCxDw3Zv1w2OXX0MHxOojbkpJlx7eMAABIhHErmoECsygXKdOupNbKZNjqSpchlTOOq0jkawlPMyKsc01Wd63TSvEyrPJedQCrzNMdll1eEcQkiXXLgJB2T2NeoBSc6qvRBaJwaM0PKyZKkHtWa5wsWyxhvGIsVX6GWJKQpfORQdcAX327Ey6++jN27dmLRwgW46uKL8egD9+Gayy9loBZx2tcCzNfoRRqAcOReGVOsgzmemrkUTGfAyT4m2qdLPOtyX6dnEml6d+K8ks0cJ8aqgpTckmk8uYblaU5GBDQEJ4bxDaPWMMhnVoM/uQzn8Zk4XY7QaPWZgM6OmtAWCU405NxMbEovg+aVkKU0jVQ+T515VH0bPAz9azDL4eAYcJnlaQvphgymxnFYaIFlU67JAfocSd4TKXe+FEwpkMpQQ1IPtlIGVYLyFYwFaP1mvj4tCkHGdI1fSaSXcvdMfRsAgK6Fiz4lOudAjxA5x+CpBH0B7O7uIRW6SSdDF7r5NUUocAcsYrCl3S7Z64TyopYAzkURMlkE6UbOBV9wUg47LqvOOMLl8jjAHisUizA5i+wIpjmAHEYuT7yKJziyIZ1pTX21zAB1AzO14kxyToCJmVRzJB0zY1dNDcBwog8LNjlQ7HtegdwHMEd8TsXXgdN0eNafA/TLE6IToZsiojiG4w5aXOxBV3cf4kIJUaGIrp5eFLnjO1wexeov1uLdjz7EeGUcV152KZ5+8of4xY9+jPPmLUAyMgq9xWnF4WMM4Q2EM06nZAiH8So4emMwI+0AYDj1x+mo89S38mTVqN4z07W9BjvGsQwPD95j7dY4iyjL80Rz8+JVverzLMQVktNOHBMn6TTaFUi+nyf70sK9d2paodEQjqez2So3vwAAEABJREFUNK4c2OMxcdLLai4GH9m/4hUUNYIk7uDrv3ZspmsQL1mAAilCAZjkAfy0WObXCWE80HFUAi2H/wayUqlAgZh+4F5BWI0Bmn643sxgjCEi5xAxENLnwyIDqGKpiGKpBP1f5V112t3VhZLAuKPEz4ol0gJ1VU5t0DxR8JZwty2p+5eQrwmsT3W2IegkvGEBesELrxYIrIU6JtpAX7MdOoM5Qc8Hw8k/wszKho2VaZ7mYHLS03lG0Qm3IB2djriNCPqpQk1tCpTwehyK74QyW8DCPkyaTGZmMhmcyiTNq5HNQXba02TFplX5R2ZLD6irWtGSdcwshzYrK8MajyzVcVVmBk8dgS9n3EGjmotg/CwJi2FOKCBlsFaNChj3DiNUHOZNN8AXiL1Dh7Fx+2a8u/wDvPDKCxgcPIhrr7wcv3jqJ7jpmmtQ4Iyqjo9x+x5wZmBVaBx8Iwy3ggf0JpdyjjvObzPpEQ3FdkY5U6Fd89SlOv05FTWrm1SP7mOEjpUXOCMPDnHwS5TLTnhI5P6HjJN08dwh0IurmcHMjrsWg0HnBOQCZkNHTsUzz8xgJgTBGX/ROE1w0sC7eYL0mASy3woZ0TxuhWQzhca5UZbryoRyrEz5mgtqRMY3tQzWTEzBGXUydChwQsteGzjvtKYpIMuhdADXOa11WvtqXEdDQMXAS0GZfuyiFcrL0jUk2vWSXZZXXWE0DNBuk35kKoCBVKGooKvIIKtURxe6+FJdKjHwYhAWAi7qSD+KonAvat0VzCys02ak+VqM7GAXZus0fZBuFDmYEc4QuYxaoBnvKHeyE+CQBVsZpQgN4FgONvxYijXKqDWhBzUdGtIG02JemurvTmguhbx6oZxnCAaXMFKVvMQOj1wktglqcs6wvGoh6mlAPAO4RhotB6cL5XJZZR1tqgNppNEAlm7/kYKW0v9gT1APcAy0e9rA8ZrVoNFGWh9F5wwmaC5Qnp3GYW8i+/ToUEuBBI6fOIFyNcXw2DhGywmGRivYNzCMr7bvxMdr1+PN5Svw+rJleOndt/DHF/+Ov7z6PD5avQI9s7rD//v50L334IJzFiHiG2OqYE2+8CY3UmO1GZRi4zW76VSVC1aNb2RFLiRmhuA3KToOs4YBYBKeuTgtB5vSGEPxp8AJMxdq0dpgZtC/IDjDLuwOzrdwhR6sCR88XXxTV3+FRfAk+qs3+4RzzzkH4birMsDMpgaywyzTUYos9VEH5Thzjmk9sTzX03eD/vEWzoXHTcPY8+GT02DQh2u4NOQtspDRcZFeqiCNeintpQxoIG/Z8bnPfNpBegFshKj0PMsFUIYjHMEG9VhNsKXy4RMj51faCfqR8Jnd+A1H7nSF3S7SWvj5sKo8hH68SbtV7SiiUMhQ5HqY8QUUYqIQhzIqF9WDrchFDJia0Dx3lJk5WICxZQJJftK/nBVt5LJx6huhtU2e7WOjpRqgPNmO6EPKF3jdZ0DDCiY/lC9MnntkqcrmOLL2dBpsJpvDERWTK6pPBKazWnRlYopTRdVPnBI6My0V4bxzUdjxAActhoscu0Y51OHkZLViiKM9WZK10v60BVWTMK3SScmkc6ErWunxVNRqR/zx2DpzynrOBk93GqgPlpllb19864q4K+tcPm+owBPM9yBDajHnFReEwaFhfLZ+A956+x3iXbz2+ht48aVX8NxzL+OVl97EO29/gBXLV+LDD5Zh+UfLsfnbb7F/317M7u3FHbfcjNtvvBELZ89GeXAQxoANPkFqKWouDZRPbnpaP72o5wgTvFEi51Cgr+Bh8itQBM6AQHG6DvbR6ap62npDH06rcYyZMpzjGE10FmMfyqLGMuJ8E9+pcvLSqvXkWZ/OMps9Xfb3IM947xl4wck89PDjSlB/kJLjmiCZAiOfB1ailCtgaAW1YWYwOuj5TBQ1piiCGTnCEWZGjez0skPdYIfBlQKsAL441rjz1QYGWfrsKITAiy+YCWUJXz5kpxOqQett+JSoz4kCgy/novD8DrtNzuq+gTRHLssopcyr88F3A9CEiTdAJIeSOAVHXo/ajlA5TtGR13wiqpvBKkQVtXEyTOWBU0RtZvy+XIR+SE+KekMV9Zx0bQ9CCY8KBpo+qhInX5m9FCoR7UTIOMrLibBxlFWeJHWNuyDzalVGtWMFcJMMnoNpkaPYuI2eBHCE4bhYRHxQOgZGjQE3qeknyhx27t6Dl197PQRpn3y6Gqs//xwrV3+KjV9/jUN7DyEZrmF03zAGdh9EVE6xsK8fF569GDddeTXuveVWXHXBhagx4POjY9n//al5qWAtSlGNFbDJ2xawbjOD/oFHFDlonnPFhg4zA5jfBpyeg56cnopnWqscFGaqP61eyxhNq3d0mQ33OKYRXyD0kE350MzH++isHVnbLKvRoH9H1j8RGuo52TFjnQSrVvJ7Cbag6bc12VPNec6REFSlCXf/+QLI3Z4szTWlzkvH6gFQwk8F5UoZ4+VxlLmjFQIsUQZY4We56sFYwiCtxoArSWu0S1tcr2RH87K1jWYG2dbalKPAna5I0HrKdctxTc1hZo3ibX6yHdps0TonSF+qrWgUnCGj+TYZZlj8+NTqjns2t9OH4zN8hNKs7wgaJzS7cz5Ma5wdIfdcFz9Vxdx67HIFROZgnKjavdCbR1jwqIi21UHFcMSjoaXydeTBwBELH0mhYbxdsV4NJlJ1TQ4wX7xoO9qttaY6LbbmHT/faV3pVqvyNgNg1tH4TmXwCDIFWkLeRlpgkMMBpkIIv0iDIml2etr2nAOecwKksAhCyjRfDlGp1LBp83YsW/EJ3l+2HOs2fIXtO3fj0OAwRsdrGGP+WKWKUWJ4tIyDhwew/osv8fobb2Lrth0o8HPVBQy+buRu2a233obbb78dd91xB+646WY88cjD+OVTT+Fffvs7/F//7b/hn3/9G/zo0cdww1VXo7+nF/19fegpFOk+veECaFykMmDCYeqiOsJC6dHsN8lxZhwNV0JbGqmGcxMljayTyviWO0R9eXx+sPNpL5uFrW7n8lbZDPgOZxpW2IdNvt2O7yjTnntsKc2rvKT6K+ePi+YNaKNKZFZb61SXssnZEk2VwGdqp/6a10+aOcTRJh98CpQXeiX/DQad4CGpZAFsUFO/s/zRpDkaNNxqi6bpluRNpNxRowvMooyMfEj57BNtBbMQRREUBEkz28FyCDQiZZ42OqSjn/kqFosocZ0TiqRFpouFIvTZMQ/KcqoykXOIXGbfzOgnawz+szb6KF/oJIVgt1kA6gfVYWb0jXJSM1JHGCjH9Ad1plc4xbnyh2DTw2CLCvJCtAkqoRXSaEVrnnjliU4H6Qj1/qd91SdJDqWnBJWaebTB8uBYeBg3OjrBTQzmAQ4wgjpkgElpu1STw8XD47ChMfTQQJGzXAGb5xsH+MnJAJrJruICtPoJzAnpQNF++CzZUTIIFbQJIXEUF01cQZNdEzjlZJ5QnP6rUe1IwwRoyjrTdLZejrfIBJMsTBl1VOmUoMoxnrIcirZ0lvxIWVcD9C9JlAKcczCjV5SpP/J2ic/APBhLc2IgQgjApO9olQGbtwT8pkiQol57GE/ajWI4Li6uUIJFJRS7+uAtxsDgGLZs3YWXX30bf+MnzJdefQvPvfIm/vDX5/B//+mv+N9/fhZ/ef5FvPDqG3j59bfx6htv49kXXsS//f6PeP6FF7B9+w7oDzPffNMtePSRR/GDBx8k7sc999yFm268GjffclXA9TdegYsuWIw5fb3o6+pGb6kHpaiAkouhP3wrN6OIfrJ93FhDMQFKNaDADEeZmcHMwVkE5xx0qE+MvBbTrLUm8RkDg8HR75gLv+6LVoAOG071wUpZsWdQ7PkAi1x0FA50eitbLC6xQLtMHdcpixxuBPAe0M+RcWajyh2NVD5TFnRYS9AJ9TJxAk/jmGkXxTnL5pkqxHEetKF2TATvZ7WpDtVCVd721KzLfKDZupbxWR6kqAInAeoDMwuWEz4v0jrEd6LGHaeUqHEHyup9lnJuJRwzyfRzptqtCn+ZXv/nIlGtVXEskD3ZVX25T6pLUF6OJKmGPjSOpbEVZgatGQHmIGoWchDx3lTQpZ/zjrn7pWdQxJ1cyQUXOUQuCmXAg73PK0/1f46pBkN1sBozg5mFtcCM1Llgz5HCwElAkDIr6DgyZgaezPCkPlBeJj3NMl0S6iIABkyFVr2MlzKO76AJM4PZRFCIDGyqAbqX0/ozL3Rd3jxRUKENqB+TySVTtugUoE2eUsqqCv45wAj2v3csd0RkuhwcCNlzlzLZaCCizQh6pgqwLN1Kjc9skz4M2ZFTT4mH64NDgTsiPXQs9qCQT0HFhVwE+IyHjqyIrgLgqYUGMOGQVo7WTMnydCufy2ZGWZKnvGjX90xOBorpMdimDJPp5DLpToNQL/Pzp2qwy/TxnrSbezAp5VgoXNNibEZl9r30Jq1WGQRP6L9eCpSKPrRfY5uwtJCS5rm0ycnjiZQTppY6VBOEHbKPlq/Am2++g5dffg2frvkc49xFW7BoMRafdz6KPX3Yu/8gPlu3Hu99+BHeff9DvPfBB3jvw2VY8/la7N6zB7P6ZuHBBx/AL3/xS9x1152Y2z+Hb5sMwLjlH0cOxaKhq9uhu8uhizxFfFdgFMYHALioq6sdPTW2IZyczMa049O4kBgKKRCRN85jAcwz3lxGKp6rMtRlkomHDvanyBkDD/rY8BgGNIBTetARZPAKfsRrAESP6Ie8nkops5nltvKZ5FivmSUfvEvrY6qUcKw2Z1SOTfWN+sBpJU9mVHJKpeCzzHQitE5C1hN4mmDdof5MTClLS0aOuVSspyXzPvgn/ROPUBscnx2ON5moGTsniOs+8MVawZIC64RBm+c9LYSgjmnJ9KcacpoHVCGA0+fGOpQvO9PBs67ONrLx0M3kzHHdKaBQyFGEZOYMJv+JyDmoDVHkEEVR4JkNMwu8GXWnAAwQ2urneLAX6lfM7JjCPsUwYyWtCBbrNTTGmgsia+QkCLntF5ZHC1ptdfA+Tzf02y0dVyq33Urr9WhKC7KvlmU0a43kOSSfDHn+TGizPPtEBeSDqGdaPP1TEqRHRDBWLwfRIGiMhOxkyK4I62qm07yynOqql/d1qnzxcsudPW8ON1wqcNxRQ1plz2QDrj0a4yQQVKANtOvbBKc2YWyImR1npWrBVJih6eDCZDZmWP4Eqmn8AzhFjMGZQ8JApqbwKwPHN+JDWHCkjmObAexNTxgXpSJSHzPQOojlK1bh9TffwtfffkN8jV27v8Nll12Kp37yY/zsqZ/gF794Gr/+xc8D//ijj+AH99+H+++9B/fdczceIv/UT36Ef/kv/4Tf/fY3uJOfPhfM74dnEFarVZChioS83nRTvmk3F+SELQjhKTgZCZ3q6OkgnXaYST+TmTk4LsZaAMyM9jP56b4a+M/oBUG3yJwhp+/wg/41x6Ij72iSYaX+9awAABAASURBVILSuOjRlJuhLi2HsRU9If5OUa9p3Ahlh3EzcScZWaNgZgHT1VZXhYKHlAHSyUGC/L7VvatdtDzYEs3+lESN93qVeryfFUwRIbBmGyKLwj1pZoBOUnMG3aeCdrGEAl/sigyyisUiX+6mR6FYaARkcWMnLIaCr4D6rph22wXVY2YwyyDfWtuifgOYhzPgoI/TeaG1TXM+G/vsarzPMkxXcuo8WVGQILAbplY8lpwJxo1WCMqtXhlZhLqZc0ynsVQOskc6zaQM1m4hnnJ0QJsBLjUcEXRU+hk8smdrSppk4PPY+Rr5FlBmASnrFBKAz25Ao0kYkNKn1FyDusrQAGJfxYK5s1AqRaEgWIC65D0N8CThSSlzmCGe0paTwjw1MTPPOUGUDWGwcXzG6CQncxiVBj1Gi2p6wwbtHqOZ4ykmF5rlfRg3CxMhIS+kcBw96WWwrOnMzcpROzUcPDSIZcs+xmuvvYmVKz/F+i++wIED+1FlYHXzLTfi/vvvxdKl52HO7F7M6unCgnn9uPzSi3HPXXfgsUcfxhOPPYJHH/oB7rn7Dlx71RVYsngx+ufMgv46c42fOSL2U+yAmAuzEDkH41h6vmkLaS0JDxmjU82wygOekhzBZ6ZzKnngWYinckgmPVkVbdHepLmnUyivhdPpw2R1q698S+9OpnOsMn+sBactpyBlWoWWzGPtca5AyLzPLGTXFsMnnc1qbPjQcQ/k1Qc/OekVeJxohB0zBoPqbwVDCoBi7kopwNIuVh5gFYpFKHiKFCwJ0gkBWAmlYikEYfrUKL5E3RJlgmwIMXUjBm1hN4wPLzOD2fRwzG/CQYEZTLc+e0T9wRfWlGAq76pAjUrSzWFmQf59uuTrZk4z3zVThCx1LNfjKz1ZjerbOiaZv631KTvHREuZDc+xE5Sf63omGqBaQ06eWeEeVr54QWKTEhNGe+IFR9nMATiWz+DJCykDNQZurc9kS6lFmAfEB5CnV+HLmHG+cv6lRGLcfrGIpSO4S889C9decgEuvfh8lBiwpRTzfQjcasns0FlP59EG0GyGTA4erKFDh8Jpz0YJP61aIzNyUYM/3Yxcngon2jcXcaCcg3OGyDmYqefQOOQHgogcqQY84YIE6hvLJhTzSyaSNIa3LiS+hBqK8HEPQAyPJ9j47Wa8wR21tevWYv/+fVi4YD7uvO02/OCB+7mT9jTuvftOnMVdsoIDCpEhdkCRl55SAX3dJfR1FdFditFLqmCur7sLJSnXqjAGZEX57VPEBkjMolAAxyTMdG00B55sBl55MjmjU3NfijlVEChjMftAcuEozEn9pCLVjqO+PR+hFvVOjiOo/ufKZqeY8cJBTZOU94ert9/X6dSEpUJmTkNipheuiaqPE5e3WKSlMuwiSeZTjzYwQFBQ0wnNS4Pxfo4ayAMFUfAIQRbbJbviszKOOYB2sCrVKsrlCvLPh6wKZhb6wYzUXLCtnaqThYj3lhlborVG97iLIP8jp7oJ5istqA2iEWV6euizqPrFrF7eXPDfjOkOsFch3ZlB1tE8jjwdgq6xDfIvh4SqN2LAqHrV/5KdaphN7A+zDhmyNOryJs28NavnZ8ljvBo7dhqAeQFTma/n8/6ZSuPY5bINyLTuA3D+GeeZfv7Ms+2CSeYiQGmwKXWkHFgPhrieAuaBPMwBLm7AIvJCQxbBW8SdLzcRoIw2UlJtlySkqcVIqF/zhkpqqBKSi1YSBFlCHSt2wUdFpK7IZ3QB5dRhrOoxUk5R5dcvd/mSxXjk3rtw7qL5MEu4+NSgSeoBmDdkhygbhAxBJhEZ6SHoSZCDGUc4TQVzUFclSaY85ROrnzL/VGbIbdUn2omT4aP6Rlv1oPGYb5xa+NBxBD+oGCjzLHKoceZWuGsVJl5chI+6oADNlbjrVZyNkYrHxi078MHylXjtjbexdu06zmKP2267EY889CDuuPVmXHHppbjo/PPR39cT3hIipCg6MOjyAbHzQZ4mFX5RL4MXTU9IHhvzqO8sRSQ9BijGoC1sF0N5Hoz94MzgnAtgE8CVmUAGkqM5WWVQF80WWR/sB5sh58y5cHjYC+m0DmX9QRVfB8k/zvYe0NqgHROz0FvtmZOkNDfY8VzfssyZlcp0dVV9GjvwfhScce5GDhHhOI/NDGaGcOTj1kF1D1f5MjM+Po6xsTGI6k9G5MGX8vRpsZbUICitH87XnHYu4qe/IoqFIkrFEop1RJSbWajbjNTVIf4kIrRziotRbjBeeTtnnRZ4jZf6QO0RJAz9yoERVfpYEcqrv4MBMUJIHNPFse9kUzgmA6egkBn7mDAjZX1mpDzJnuBTRifDTKtpLdtZRnmdspmkO8o5YxyT8snjYRHvSwbcLoqgMEUbGdodrnETIUfKlyznHBzvH/FCzSM8P/UMFZ9wDtdooErdmvKYFl/lbohojct4jfkKwlJESI2AQ6XmUaaOjwtIEDMIo9wKQNwNV+xBRFhRfC9lXRijoSrLJ1ZE4gpwhR4Ue+ag0NXHsjFcT+Rw9rw56CnG0MMWfKC2d1FHZzDT10We/Kk+T+lNo3YSWlBOab0dnVqt1cJbtPwwM6T8FNGh0pb00okKKJsjIlSjElDsQ9VK2Dcwjg1f78Dyz77E68vW4IU3P8Qnn33ByWm488478PAP7setN1yPcxb0c7csRpGBFvjt3eD5gOO05fwwpAzSmjDKHCEKn6CJlNO6CbCcyY4QFm8PukqIerACAsd9cMiCjZwqQesiZy5anT1zvfzeeaZx11TLwakH8cfVEBoN9yKNmHFG06B2wRLuhtUUYPF+VXCVB1mB525YtVrlzhjBQC3hA0OOGB8uET8VFgq81wpFFIoFFAqFLBgrlQItFotBZjDohA764JyDEPFBIxryKFcbpXJ6QAd0tgCn16Epu8HMYNbElIpneAZbkHnIeWgZ9z25yttWyG2lRY8dNT6LyrwPE5ryvL8qKV969OzhfYbIkePkbB138griYI63pEfEnTSLY6S8JzMwyOI9GXWVEPf0wHVzFywuoOYcarSXiBIJ78NaDov5vI2R6Nlb6GUw1ouUX7OsNBu+0IfBssf+oWp4Hu/YO4jdB0coA2quByjMDroVX2AA57Blx258+tkGfPjRJ3AFPowj7nzEvKkc+8gZW0mqk80S6YCkRu0O8YyTuX3RHDMunCmqWMadkquvt9aMFfM8JZW2VKIFP+EElGj6YE3OcWy8QVutKSeLZyRf4Vbqjj2HGJhtwGtvfYCXXn8PL77+Pj5avZ4TpIirr7sRjz35BO6++w5ccuH5IXivjI0grXDHTPODWxIxJ4ejecfpbrwhWAuaSOt8yrW5CaMuBfU836CSCRb61atZhGc+SeP05NTzpKw/48g3ytR55slWO1iUenqoihPoerB/rFQ2TgRa68/tZTJdc8kUdAYqk5es9xX7JOunybX+Q0rV9Ea7OYv4UMv6IGQcQ5M7BmFC0mC8UZxziLh4x1z4JyCKEUURXBRBP/slPTMXfNGcpZeAAS6ijSgKumaGhEGePrc68o55albQV5vUHIKnxIAMnBaA9asFrcA/jlPVA5wbJ6cqo1mB5EinfBAmzL/WgrLVAj6zEPQxxSHd9ixPfU9RBj1NBIeEu2BlvjyNlsvYtWdf+CsGX278GmNl7l0VS3CFIuJSCTH5glAQ34WItMLdsPFqDSOVCoYbqOLA0BC27d6Lb3fsCHRwvAzX3Y2ou4e0B1bqRi2KUXMM1IiaKwCFbrhSH4MuYOuu/fj8i034aNU6vLf8U3zw8Wq899FKvP3hJ4F/96NVWLbyc3y7fR++2b4b6zduwSdr1uO9ZSvwxtsfkC7HRytWgfe+oRAX4FPHjbgiNzkidkPWOSlJqgci4Xkb6lZk/yCsD+pgQYI6qN7CMRXySWkRDYAHO5ZiZQsUBOuipxf1VrKB2ULY9EY52cTIZOIz7uRftVCn9ImjhUDVd6xWPghk204Ph0oVqKVFjIym+IqDv2LlGqxa/TnWb/gKu/fsRn9fCXfccBmeeOAOPHTPLbjy4qXoLsaoVMa5CzDOMU44Jj4bNd58Zhb47ALme9YpkPBUf1FIruOk38oLkEUW4f1EjjZojEleQRh0ZFdJW8EcZdQR5kydF2Euy/OqhKA60xQpX0QEiZh75JPlQhsmoyzN24D3B44LOMoj9AIboDYHnr6FvjwOinogjfooNGnmnBkrDKzBzAFKi8IAIaQBsQ2gftTzdL9orqZe4+A5FqKCeM9uroPF1C6StlOylG0M4IRJCSapU/chVAw45+DMBXsmGfWkm4MZLFM/adTqrIj6UV1AMdV0lVSQ1lRgvtpIAtUHwJyFoCqKI8REgUFaoRCjwLfymLwQRVGm00LlO3jIj5TzNdznfNBoty6Asrz9WdupzDrNsjabGcyayHIBw+k8VLtwOn3QjNb8IuWwhr4jPZJHZhP9ttCbuhKT5B/JJurlp6O0DMxAbyod43wwODZWlgyAcT4zyTZ7LhxNgEeWR4ZnpgvqHxG0E3QmFKGAJ9Q3ORAEVCfNZbmPeR6mOtgOtSWA5alvZuAJx4uLHCInHVBmcIxdXFwKPwP23Z6DWPflZqxc/SU+WbkBH69Yj1WffsXn33fYtGUvNm3dh527B3FwoIrDwyn2HC5j654BbNy+F2s3bsUna7/CZ19txvuffMYg6jN8uHwN3v1gFYOlVfhg+Wq8v1z0U3y4YjU+XfslvtmyE9t27se+Q8MYHKuFwKyKGIkVUPEOI9UEm3fsxLJPPiVWYcXq1Vix6lP6txrrvvgCG77aiC+/+Rqbt27DN5u+xeo1a7Bs+TK8+967eO+D97B8xQqs+vxzbNq+A0Ojo+FHI0LLnUUAAzbuw/FhFBFcANk5+uF1cEXj1IdoBl45EShgTpPPEmBZAuxgyLRRwZhyMA6YciaDh+GMODy98OEipg42gbKJUmafqpPdo/rz6gJPWd5tIZ1nBspMbqeWx4Bvvt6Oz9ZswMaNm1Dj9/TzlpyPO++4A0/98BH88P5bcfVFizC7lKI6dhi1apmlU/B7JywyhMEEQjXGZGCgQzUSPJXK0ZHMpoSELWiwZHiyKA3rJBzRqId8qE/UUS2H0nVIV8jLSUVpjhiLeqTckRDMDG4qUDMPxDKHoeITEHSYVa+apXBsYKODLVGc+MNP14hG3hHqZSOdcxAivjWaOVgnIJnBLAfIEwAoQTjYRnhjXwqOVBDPXObx5IOFV52dYOCVBzKpgj5CP6QePjlyt1k0BDgMaoKcnyHNLBtz8mkdrCBM49DnrDY/ZVt81l/ictA/tqDpN9ONNmS8MT8vJx70nVVTmtvIKTOYqbqk34mgZYA5C1B/55AMjYP57O9ID6eIazPXI7VZFZpZU8scjAB1AQNOG3BGHJP29xE8MzOYNQEDzCwAx3p0zB90pjledizgWBsBGE+DF6UdDx66hHrIN07qSM60V17QZ9mpKIMO5JD3kIC7AAAQAElEQVQO+wFtcMjSOaWtZn7IM+if49UB9A3kmkDHYSHtW3Q8Jbp/QFnkHGKBL0FdXd0A6zp0eDAEReu+/AarGEQt/3Qdd6LW4vPPv8XWrfsxOubQP/c89PYtwq7dQ1j/xVasXvsNA6i1+ODjz/DuR2vw1oer8Mo7H+Ft7nKt37wDn37xLVav/xqfr/sGa9Zu5A7dN/ic6a++3Yat3+3FFu6Afb5+I96n/vvcJXv/o0+xbIUCsc/56XI9g7n1WPnZOnzCDZLlK1fj8w1fMCjbjr37D2BkbCzsAHr6bnzGeq5zFT53tZ6NjAxj65bN2LJ5E7Zv34q9+/ZgpFxBsbcXi89bgptvvjH0IHSYNy5sGUBeMhFBfA51ICxPibYlJPgPB7XZ63IGNLV1POSS0gHsdaW1K+o5GQp80JaHR7CDE+DwgQOYP2cOrr/mKjxw393EPbiYnz6BBJXxMZQJboFwWFOChniVLZDieA4ZYZ/5HLQnEUTpoygmHNJoxQSFIwp0g5upUs/ndQo+DxkssJifBBT95zgna/xkMnaVxOwU7Qw5LpApFxXPwEj9KqTkU+5eKmBqR42f7XIkXJgmQgtTjYG0fi5TP1RfrVa5q1uGfuC+FZVqhTu9Vb5kyB7tqIx0uYDpB/Or3EJWWaFGudKRc4i4wxVFEXKwGZOeZpwfzDHORZL2s97+dmFHaiY6HUX+cyTVMcJ/jtaeSa00OmNmnNEmjpji1II8RVZDHHRyOzlt5LYwysuT4jtAf/Jc0LMMaDvCbGExz3wPxzy+lJCmhKcfKeF5byMuwofdNIcDA6PYuGkHPxuuw4cfr8RH3MXasn0nA6IKnCugr282+vvnY/bsfhQKXahUUxw8dBibt2zDBn5lWv35eqzd8CW++mYTtmxjMHXgIEb4mTOVD/S5WChi9qxZOHvRWTh74QLM6+/HnFl9mNXTjR5+TtXz8uD+vdi2eTO+WL8Waz9bTazBmk9X4fNPP8UX6z7HF+vXYf+eXfBcn3pLRZx/7jm4/OKLcPUVl+L6q67EdVdcgSsvvRiXX3gBLllyHs5nXYv652DxvH4sWbAAS5m+7PzFuPmay3Hb9Vfh3ttugmPvNE4jZ3RY8OT5uON14pnlTZT/R5SoL/jU51MMoWdwhh35WChQy8HIGz6pYhej9OHDB9FXKuDO227B3XfejssvuQg9XQUMDw1ivDweHqpqkmNUY5A1pZC1tZnEzA5aYBmfg4U8LTVggOfN4EmZddJOzVszVsLTpx4Qj38cU/UAewit0K6kAiEFYwqqyuUyWlFRulJBFjhVoGBJ+tVqDW2BmIKrTuTluIiFoKxWzYIy7oglORicqe78s2DgGSTKf+M8deZgpGYcYAnBeccWlLpKjR/SLxaLXKgLMOeCxoQLBWYsz5PsUZ1mx1DoqGqYifKZ4MMkfnIiZfc/70IyCvAn0fqH6D9JD3A6QOv9BIR7Vvet5nFGPWUpHARvjuUcHIO0YlcPPCIMj1Ww98AA1n75Ld58fzneev/jwO/ePwBEJcydvwgXXHgxrrjySpx//lL09PTyBTLF0NAwDh8+jDGuRY67cz19fVjAgGjRorOxePFiLKHuxZdcgvOWLMF8yufNm4tLGFhde/WVuOn6a3HTddfg9ptuwB0334Qbrr0GV19+Ka5h0HUT+WuvuAwXnX8ezpk/DwvmzMas7iJ6+byd1dUF/TWFiJsi82b1MEC7Ag/efRceuu8ePHjP3XjgzjvwwF134JF778Xj99+PR++5Fw/ccTvuu/UW3HvrbXiU8p888hCeuP8ePHzXrbj20gswr6/I3mEnoQ2Y/DA9bCfP+n5K6w1qzCS1grKwGJOyT4zQqZwGDYlpLn6avCmyuK5NkZOJzQza6QCpgsfORVB+6iEmHcchFQ4e2If161ajUh7FTTddF6J6/cbn+OgQfI3brJFDV6GEAj+zRM7BAMV5GQ1XpoOQF55MAUGuRB3yB51HPa9Tt5Hu1J8qndnRNdcIvC7sMPVBA7ydOTuDmrH/A5RisCb1yEVKTQkzaTG7TsidsJOPLXrHK33WzlTus3iBmaEuffajFpMzuNJWbqeT0oCmSAtoT/qshV2j7HZQ2GpDmTV+clSAlgVh1RCYVRhghTQDrDwok16SpCHo1yc6QUFWUg+uHOdYJ6IognbuBL3FBvCNtdiCEnmhyLfSUrGEwDMAa/CUKyATNH+tHrwVqcvm0B/5lPIlOA2zjk2f8gxzhYWMGg00mFZhziuTvE7NGyHU0iJX3kmD6mmFKlJa9B84kT2g+0L3g+aXF3MijZ80W5zMsp1PiZxKloMyC3M2FxwNNSq3gslwShaYcGk8Vin2vEeElHzKXPEJ+zOlPId20AREMVAoIvFR+JMYNX6SHRwZx9ebtmLN5xvwwfIVeOWNt/mZ8UsMjY2jf94CXHjRRXzG3Yg7brsZ99x1O26/9QZcd83FuPLy83HVFUtx4/WX4rZbrsLdd1yL++6+EffffRPuueM6PHDPTXj0wTvxxMN34/GH7sEDd7P8bdfj3ttvJH8L7rz5Otxw1aW47spLcOM1V+CW667CHTdei7tuuQH33XkrHnvwXvz4iUfw6P334Obrr8YlS8/FuQvmomgpxgYPIE4r0F/geIT5995+C/nZ6Io8CpSjOoY4qaDLJegtGBbM6cGlLH8L7dzOOm669kpcedH5OGdeH7qshoLnM5t2HTx7sRPs1M6zPg2Cemfe9zfNtoeJW6ecQMa0Ga85GmmAIj4IeevqAdgAQwV2DpPMy/lOnenTKqjFoQUUNcuYGZxzMABmFgAeJnDszBz022aFqIjYxeArCjZv2shdtIO4hcHaDZxozhLUKmN8T9FfiqkxOKPTKeBY3skmLPxTLTmCxBDkZgazoweO4zCVba1TfcC0ghsh9BfYDp4iCBclgKSWhJ0f2Ygcp7nnA3wqMMAItjiInjZOCGRLYNCowEyocQepUt9hqtQ/+eXtqHF3SsGOoB2lEwZ9uhTqu1addmsMzrQLqfaz6erxADMLAY8SRQVLDKIUQIkvFgsIKBQRF2Io+MoRdXyS1B8tjrkIB/DtVnoRgzZBfMwXhgLlhUAL4QUiKxMhchHMWWPeweRNE2YG3Rdqk/qXSbQdEgidBduUEHIdr4KRmvE6DUIJ3jfyz1mEU39YvUrRVtTF/yAnpAd0T2gtiDhfA8/7+YQYPllGOBVSrjcyb5zHOTUzsQFmBjMDeOKoDxWaCjJmMDOgfs8ygRyecg+uKeDB/qxyTfKRARHXZsK4BihgK3OdGhmvYt+hAWzZsQvrv/wa7y/7GO9+sBwbvvoGm7ftxGiligWLzsGV11yL+7Q79fDDuOXG63Hh0iXon92N3m5g7myHRQu6sGhhFxaf3Yul583FBcRFS+bhkgsW4KpLFuPyC87CRefO5afI2Vg8twvnLejD+WfN4ifJHhSSMfjyIMENjsow0rLoCKzGZ2haBiqjKA8fQjo+hHmzumhvKe5ioPjgPbfj9huvwSX6lMmg63EGdZddcC48bahsEVUUUUOJtEB0uRQhiPPVEOChMoKENmujA4HGyTi6pM/nt6+Ow7EPMQHoOKw17ZlogV5RKfkPcapZUzakrRM6tJSXoxk2yNyRIENeRcU00Cwlrqbggw908TEnttBQJWN80jreJF4BCXc89u7ZjR3btvHt4nJcc/UV6ObD1nzC4CwlMqoyebXGCRBgNHbGnFwquUCqTV4BFZHW4ZyDM4LU6LunXshj2/OAJ/wNrPpukHaEKrzJw6e7ySh3j0IANVne0cpoS8FXjcFZCCQ4JupSM/W4D0GQfPVcWD3HLafSCWm2JciUPxWkMwXyAFB9EtCwkcKz/zoB2aEfZuxJgt0ZgqYubul3d3dDEF9gYNYAgyvNwcnQGngVCgXEOThv9eDT2EUuQsRFOxtD1etgJmrqhhOPYFaXScB6PWvUPSiAKkpTNMWZ5eZjld3tU6ieJHHmQWbc02FPNgfZM/Jkt56Rfh3JqSP5bez/JsCU4OsUp256eMDMMPlxEqX5TYP2uulOo1KpCFy0Ybzva1ynLYq5NhShHbbh0RHs2X8A3+3agy+//gYfLPsIyz9ZiY8+/gSvvPYGtn+3E32z52DO3Pncbe/CueeeiwceuA/33n0Hzj/3bBh3rGpjw6iNDaHGL0iOO1eOnyKNzzyhViljbGQIo8NDGBkeJB3EyEgT4yznfY0tSOhzSjcJBkkRg8oGmB+lNUyNKoO5Mr9aOVx64fm4nzt9N113NebN6UOFviX80uXSKiLacbTt6J+jf4EybUTE4K1UjFAqOhQLjuuwcQPGYIb6YXx+A1yum2ByBqenTiuY/A9yhoWYPZLTo22WJubRYrI6PB/0eQ/DOYRR48jx+QqvC/Ij01IQoFGsVMvYsGE9erq7cAu/uc+ZPZviFEZ7ju3KwDT53IIoTYucMVAT1U7PgENt02e2hEFQCIQYwCbcGaoxIAtpvpUlOXiTqZz6yxjEWr3vzBzslMFgVgfqlOlCVODOVBFFBtAB2qFiIBNz8VIAkwVABRQY5EyN4rT5xSnLqtzkUN1mFsZefZdyroQ+r/epZ6DnmN+AsxBwqVwOBWKCMY9Nhg7ZEkB7up8kMzNIx4yUUNBmZsjL4CQctI5QBZlOGqqjPFBedDeRTHvKBm+qYBOh7ExKTWvy6DJZp2psoJ4+OiOnTtuMDjaqa+UbwjOYob8t/oc+pyis8dngc201Ahm4rmoPw8ICRhlO/WFmp77SKWrM+kl3SwYuJUi5psMiDA6N4KuN3EH78CMGacvx9eat2Lr9O+zcswdVrj0K7rzxRdccRkbH2LPAFVdeiccffRQXX7AUPcUCHIMgVyvDaeeLu2JxQj6pUu7h6JPjNWL5yEXQOhtzDY7iAnLoZ9oUPGpcU6OPRMqaNH4R160MCeLAJwy4pgGfPVargJ+yAPqQlMcgOAZm3SWu63RIfAMM2owAd89YgLUmSGkjgGU86/Rsg+c8U2tStoMmKGk5fQvfYBvCBtPIOm0MO7a1bnmmh8LkADujAyzAs0NOSbjRMpqx5NlhugnZf61VNvlMkRVQd6Z8qLlpQhznJhzbJUpL8OTBhIsiuLiIhN/zh8Yq0G/IDI7WUK5FQNQFuBJcVOJgO2zatAUDgwO47fbb0d/fj/HxMYyNcZuVAQ6QsppgGYaMUlA/jTKhnuwkU7WrU68trTraBBMSFiS6tqBRTDIq1EkQk3dRxBsuRswbr5AHKEUFQgRpgTdyzEAoYiAUxxGKTBeKMaZEgXnCdDozzaOdmIhYrzkHAexZ+Z6PJ8JBCduifOOgC5AeJ5rn2EwNLiccCz8lgIl5krWC1lvKszpmIhxGHwKMV/rlSCliHv3ltXEq2QJqUy27KghzbHukcSJcFCHnRZUnhDYb0LDZYIwcEU5r2O3kqETXs7aIN3MiE2EU5UDOTE6N+a1gyexstFWMuov1snZ2dpYvoa0u/QAAEABJREFUvs6dDKJaOWRZLWFMLKumTuh2lj5Dr8F/PajZgtzlM9TVNrfCPUufdU8h9Luy1QKDiaWCqDEVoIZSXzPEuN4aea7SiDg3dV/AGVLeG0ISOVQtApd0jFcdtYvwXMu9FZFaASm0/wI+0j3091C9preMkXraBWHGWmkb1DXEMNoDImY5GKlAo/W0ZI68tQDkw0lrGdUw6UmRsm0pK/W0C/ojpIxq+BEBfHfm1I9gTnXG5Ok/dYN+6kLaM+3TiEajzBfZKJZQ47q9eedOPPvyK3jlnXfxDYO0C6+4EtfdfDOuuPpq3ES6dOlSlvFI+NwqFCJ+1lyEa6++CrfefCPm9vcxHhpHyuAsUbDmPKLY4JzRHw8zgCcDaPKeSFMYwQckjA9x8Tkc89kj7D0P8ca0sSfMPI00oT9x1orUUo5LEzXa15cczRMzQ8Q1T4Gp0ROj9YQBKFUApn0rqJunpa8vPRV2cIUdXOVOZOLZfQLLgHbkK9qP4G67iClJWZTFWJrp03/Kj1aknCR+CnTmsSUsqs5thdpEMYeL+Uwor8ZOg1rNjISdjhQQOK6sCwTrZImjvtIeC9MYaJ0wom40t+UcJ7rjTcs6y/wkuv/wML7ctAMfrVqPj1d/iS07D6GcFDlxuvlGEmP3noP4YsNGXHnF1Zg7d26Y7Cm3ccHJBTndQKgcnCt1WJOCPLMNzSP3ZwKlv+qjqQGY2bRgJqjRDnPQ4mZsewAcjLKIN0EUxQBvTE+7XDuQw1uzhRwOdq3nolIDYNBnOp/S+6mgdnTk6eZJKD9WsAtVdYD4KUG/8zy6CjMjHMu5QNUPnbC8Xyaj9fLG/soQoVOfgmB/IjXK0TicZWnPRc6zL44arX3K8hqXScEaDQadCHWKN+gfL3U50MkbAI2rfquVLGIGyWD5vD8nUpWQpmgL2FdoIJc7KRJKsx467pGGa0hx9VV/UOGkn1k7PGp8eJkZdB+Y0S+e+J4c6ivPeQTNgzPYZ60jDdBPzxEHjCMPgH1uZiSC5oeDgUc2QJoWTFiQGcsZS0Vsc4EP/xLXrhJ31J1jIMa5VmV6lNr7hsew9qtt+HLjLuwfqKKi9dy6uKYX+JEsJhyq7LOadlwiwBUjGJfAlDmgXYsMLooAFADPXZyoh+Kc72bIVoRjoOR8hNgVUYiKMDCg4jMF9YZ68B/r8ITECj7K1QQJA69KzeCtRL7AF/8Ue/cOYNu2Xdi+fS8GBsZQqxpSHzM/4vPGAQw2PX3x9CUlDEX6RR9QQmoF7B8ewYr1G/DuylU4XKmhd8HZKMyaizFWPDA+DrAts3r7MLuvF4vPWYQbrrsGd9x2G2688TosPnsBAzXutPGTZ1IbJ19mnVUk7JsEnn0mACl5z34H4ZjnKImImHL2DL0Dd8w8w1BPnmC7I+lyd8tqVaSVCouy/Xxu1ghKUGF+lbYqRKCMBca5m5ajzB21CsuP8zktVLn2peznGh9Q1cQjYV+m5uAtgqc85Sgo35MXUqYT5qcuQsp13eegHJSzY8GCDCoRqPgAJnlaHSQtp6RZ0pPkIHvaztwHUTkhOhmUd2R4DlwT7BemgWY58+wBmafI6pTshFNZR4bnFAInOymVw4OH9aVCKjlQZqQ9Xq5wsD0Ghoaw6tPVWL5iJXbvP4gvvt6M95evwDsffITVa9dj2ccr8cbb76Bn1iycd/753E0q0r7nmHoNObILpj88ghpbiVN6qMJJYJSZGXiC85dUvB3RtWyY2Hb2JVcv4MhF0HqwG1qTx8TLRo5Qv3xogfI6DUsW0KonvkNRoinBzuKJNsAm+QfKJgcmHPJKQtEcSh8FWKx5b2Vj05nmZG3zSdaNl6nArHDSdKAIpTHt4dUxHRrt9o1WCOtQaiRVW+Y/OL/I0W3JGgonhcnraa9popPKF06KE8dhNBtrsK+Ow8hJLuo7ujPvx4xmV3B2ID+CvoU2KdeHPAmFTElBtv580mh5nMFYDQnn30ilyuBsCJ9/9TXeePfD+n8X+Daee+l1fPTJGny9ZQf28eW8nNJO3MUYqJsRRjdDtJg2HGkBKb+s1BgcVRlylJMII5UUVYYgKb+0SJ6ynNI1Bmmp60Ja6EY5dRitggFgzPIMoKibMoBLSasWY5z1iReqDK6SuIg0LmFwrIpvd+zGK2+9i7+/8jpeeP0tvPjGW4F/5Z33sIabBHsODaHM+q2rF4IvdCEiH3VzN8zFODg4gi+/3YLX3nsfqzd+BevpQbUQ48DoCCpxhE/WfY5nX3kRH3y0DCs+Xo6dO3bgmquuwgP33ovFixair7vEyVPjcp40AD7hTGA3mRnM1ZF1PXR/Cnq2er1gMaBK+dKTMCgbHxvF+OgoxkZGSOmDeD5jBw8dwqED+/m5dghDw8MYHh3GCHXH+KVKYzheLnNHtIyEAVyhyABYKImWUCh1ESXElMUFUgboUVyAi+IM7AdrQwQwgGvCMU0waIORMpgzM7Qerm2OMc+35k7K+0aRwITpOqni91zoj8n/oyslbc8pl3ICMArnAyAh9IbDAJ2fMysY4bf73fymv4pvJF99+SXSagXlcU40frMfrY5xx20j3n7/Hd7oH6HQ04WbbrsVxW69oTHqmy6qPKbWnaZCYdJych5F9aFnWSTQoyj3D9UpekBzqQHpqGdFv3/wrfOC/LG1gO1nWQvrH/ljM3L0pVhnqC3QwDVsKCVIkFPxpxuWPSjohoeZgRd8nw653PSX/kPIJJpLISkR4Sn2fNB6RJwZDp47RigVGMQUUI0MA2NaszfjuZdfw0uvvMUX700Mzg6hykoGmbf8008ZGL2DZ557Ef/+52fxx7+9iJdf/xCfrPka23cPY2DUMTgrccenD1U3K0PUizEGS3uHx7Fl3yFs3LkXH6xei2fffBevfLAcbyxfiU+/+hbfMWgaZYA2zmBqhMHeMIO9YdIR7oJV4m74nn4GT/xaU1Qw1YUdhwawYsMXtPMmXnznHaz+5htsPnAAe7gTtp+bCTsGB7Bm82a8/OGH+OPLL+Ovr7+O1z9ajo/Xrcfnmzbj2z17sW7TJrz7ySd47s038Mp772Lb3r3cCCxg7+Bh7Ni/B7sP7ce2fd9hy57t2Lp7O/Yf2IuF8+fi6isux9zZs5BwFyvhZ88MVaRJFUmljCoDpwDuhoHBGBhAeYJRGqr8nKhfMqvQxwqfl+PlMYwwMAtgEDY6MooKN0LKtCGMsz1jY+OoUJ/Dh5hBVldXCd093dAvXXXzedpFdHd3o4eyHgabJeZHcUzdOhh8FkK6UJdFgUYc/xyOuw7TgkGamYXpJD8mg8smmJqZYTKlibLWUirnOTmbmKjfLmktLX5aD9uLNlOhYDN57JyxaA6yHadnAMXGqZEdOUrm5Tqp8jLIzXZoiW8ipZp21RJOtoR1BTBaS7kSVLi9OsLIf8OGDTjAG+XWm2/C1VdeDgVsPb3dMC4A4+VRBnwJFi85B/fedxd6Z/WA406r2XiQCac8DMwUl8nyJ5NNUfyMErf2N8xgZ5R3UzsjP1shTVNjxJwS1GsXmba+U+rUtJ6EG5P3zRGUJmarjcLEnDbJdCqcWtnScCz1t9Uys4RpJoeu570d6lRCqJc3UoJLB5nQM4Ge9gt9kg8tnip5AiDDU+EEmK+bMFMd9UQHUZtS5ufwIVhjoMaALWUQVeWYJU47WjEODQ1jPXeXPlj2MTZt2sodnFEkqUfPrF7wGx133Q5yN2sUu/ftw45de/Dtlu1Ys/ZL7jqtwmtvfoi/Pvsq/ue//QX/49//woDuVbz69kdYseYLrPniW3y46jPuUL2G//HHP+N//ekZvPDm21i5/gu898mneJP1PfPia/j//fsz+Ldnnsf7n6zFlt2HsG+ogv2DVewbrGDb7sNYriDv5Tfwv/7wDP7nH/6E//XHP7GOt/nJ9kts2bWLO2hsfKmIGneyBrljuG9wkOUHsW9gADv5fNrw7SZ88PEKvPH+B/j7y6/gmb8/x4Dzb3hn2TLurn2LnXv3YM++vdjB3bNKuYrzlyzBvffchR8+8Rj++be/wW9//Ss89shDWLL4bJS5szU2MgzPgC12gHF3LKmOo6zdrtERjBGjzB/hrtjA4UM4fFA4iEOkw+znMW50KAgbYzBW4+fLPGiKuNtVKBYwa/YszJ49u4E5/XOg/9lAwVj2W/FFFBi4KXhzLBMCrfBg5VzgoCsu0K5dymAxIEk5lglS+qm/VCCZdHAUB6fREbXVFVSiE5xYaADtB7PpY1iclKEFQRAfkGfWqadmG7i4yHlBwUnIoy7FyEAJGeXPGKqjxQaTwZWju7BhbW1WumnB82aqMepOOOD0MMtoUQkPU/oAdUYdLdlBvzMdhI06jZyDJkUUFQCmPG/4KC7SZMSkw5dffoUB3hB333UnfvDAfbj6iktw0QVL+JYxDpfUcMmFS/Hg/ffgIeYtmNePiOGb51sIGAAa+zQLDTHp6m0U5wDrDhOmLjAzmBm9aYIStIH5ZpRMA5yAQ/08HSarIuWYCY43mYvYl5MpnQGy0C76YUTnqbxO2QlJqzKOGSYAkMzAf8wzEwWYxGk5jLXSBxBmRjIRFEK3oHMcY6P+iThDx9Mq65Q5Q/0f02YGJqEjDgs501RV+mRC81j1ec5r3du6ocP9nd/jpEdXv5yeDEdnZabaWtdBHyPei447DTMtN7Ue+z0MxHR06tIzydG6X6slkM9mhuB3S3Va8kE5kK2yWrtTz0eqK8BbjJqPkPgiKjWHXXsOYdWna/HBe8uxfet2zOufi6d/8hT+9V/+Gf/1v/4OP//5T/DUU0/i8ccfxn333Y1rr70Gi84+mzs8vRgbr2L/wcM4NDCMoZEydny3Bys+WY1331uGl7hT98xf/4YPl3+M/YcHMMIARUgAjHEXaZw7TDWu4nDdGB2L8O2mPXjr7U/w+z+8gD8Qf/3ra6Qv4s/PvIB33/0IX3z5NXbt3scNgkNIqjX0cmfp0osv4vPlXvz6lz9jYPVr/NOvf4mf/+TH4a/2X3HRhejr6kKVnwyHBw7jAIPNXd/twJ5d32HLJgZpO77Dof0HmD+OhXPm4N6bbsFPHnwIv33yh/jJAz/A3dfegOvOvwiXzF+EK88+D0vmz8P8Ob2YP68PxShFRb8wx+Aw1TONc9/4fNP0iRg0FiKHYhyhp6sbvfWdr97eHsyaNQtzWNfcuf3o7+/HnNlz0DerD319fdzQ6ENPdw8KhUIDEXfGQHsxA7liscjncQwzIxDgyOv+M0dZHVnaweiMGakZOOia4tBdhXAwavBNBNFxXhzAitqAaY+mM3U1OUQX6VbjSobOM1/KAlmdOduqm/HKJaQwUwT1rHR+pegozrzdeRGlxedUvJwhpcjURwZdGwAPa6SMKZ4sIi4HJUFDtB1NjYTRecpOq6UexVIJjpH9oYFBfL5uHbZu346rrrwS1197LRwn68L5/bj3ztvxo8cfw1M/ehKP/uAB3HjN1dB/i3ZBMycAABAASURBVBExuo9pJyIc0aiBPrXXjYZPuU6gnHRmBjMCgAGEBeQcmNcGnNwjPDtZhU0BipHriBfkYsqAVc0256Cykp+xkKOE2tGKk+WvsUcmApRmCAyywyzTzFKn9prVnF0RnMr41iunOfRiRTezNQfHe3AgZJQwomHNGlyTocyCXyrTFJ8szszqplkf57cSkihwCzzFojOHCrRi5iWPVlMBm2oyM5jZ0Rbv0Fd5oUPcllS+0CackJhOw3Ht0INdL9QxH+oRgwMXOzTA4FNBm9qlYE3Q2u312sxgrVDsgXNd2LZ9P95/fwWWf/QpRobHcMett+Nffvc73H7jDbj4wiVYfM58nHvufFx04Xm49NILcOutN+Gxxx7Cr3/1K/zLP/8X/OY3v8Gdd90NBSEVfgKsMBCrciNhiLtLu3fvwj4GSX19vVCAMsqdJz0P+7ljdN5552LpBRdgwfz5MPoUuQIDm37uJM1Dd6kPsSshjkqIrIRC1IUCNwpi59BVKGIBA8obr7sWP/vxj/DDxx7G/XffjgvPW4xFc2dj8Vnzcc3lF+PBu+/Er3/+U/x//tv/C//nf/0v+O0vnsaPn3gcP7jvnvDfON1204146oknqPM0/gt30P7l17/Bw2zHTZddjiXz5uPsnj7MZZ2zGOR2VxP08fnXz+Bv0cJ50M+tnTW/H/o7ZnPnzCadjflz52DB3H4smDcXC/jZdD7p3LlzGaD1hWCsr7eX7etlQNYNfbLU2BX4LI01di5CRKh9LnJoP9hjjGOgeekskLZ8Y4p5Zsa8DGR0tkByNNLkABhO9NHp+bHZz2ZstmCKPzYrRy51qjU4QFF9sDXIiqoRBuHEDYS6K2yfcrK6KII3h0F+Z9+0eXPYXVt8zmJczu/5MReLJKkwOEmwsH8WLjl3MRb392M2b64uABFv5JhvgyU4FC1CTBoGVxUw/z/TaexD3X9qs+MNmOYJCb5n4FKC8LBjG0S/Z+6ffHdNy87pmeRmrPzkt7BRw4S5UJ8TDXlD8x/MTHogH72cdpbR2lEocCV1DlpDwos1X65FBe8ThL7nW1b4kw80UEs8EsLxi8nw0BhWr9qA995cgQ2fb0IBXXj0/kfwo0cfw5KzFoIfF1EbOQyUBxGlo+iKaugrGWZ1O/SWIsybVcLS887CLTdchScfuQ+/+eVP8Ltf/xRPPv4Ag77rcddt1zPvatx47RU4q7+PdkZwx43X4bdPP4Vf//THePrJx/GzJx7Fr7hz99unn8CTD9+Fm65eisULSlg422EBMacrxfxeYMnCObj5isvx5P0P4LdPPYXfcgftB3fchsuWLMaC3hJKqMDKQ/S5jJ6ohkI6jigZI5+w7h5cfO5ZuP6Ki3DPLdfh0XvuDPX+/MnH8PDdd+Dum27AlRcsxdkMvGYXYnQDKPLrUEwUuHNWJArabBDYl1yyIRj4zxB4xzKCbrkMBqOSI8xATYKMWZbgrcGFQesCwYTWzjBWmOwwmFmWQXUxSpoZwj9RA8ysBTgth/qgUbE1OHktNATTMM1SkyodIbutjHRnilBwpsqT6QUDU1ykjzA4zjkEmAtpTHqor4TJMmXL0PwH8mgcQc46QHR1c9uaW9rbv/sO3zJgW3jWWbiObzl6cyhTDk5ocJHQrx2nY2MI4Lf6dGwcqFThGLBFDPxivvY51sC531YXRW2ntaWyhFoxGbLc03OdzM/ck8nyeF8xyEmp4nmzqyd47zJ1pDNvd9CbzHDIODGXGZuXU0dVpQo0kS1SM7lmfaSSrdUpfSrQWuep5I/UNt1A6r1On1QuyDiQ4qeDbATd473wwRNGqV5ZSDJk0JmZVkbGTX+dqR7ouk0ATtthrFkgmfRUXo5cIU+3U4MBXCeNAFuIjsNTJqQpkHBd1f+SEn5Avf6D6mV+ptNvDKbc6UwN/PZhSLnwpOagP8+wdftOvPXOh2FXbfu2vZg3eyEee/hx3HTDjfyEWEKVn/pq48NAbQyOwY/VRpGWh5GMDxGUV0dptAxfHSNGUIoS2ujG4rPm4LqrLuau1/146oeP4Kc/fBRP//hxPHTvnbjvzltw7+23MHg6G4v4Uj+3p4i53UWcNbsHF523ENdfuQR333Y1Hn/wDgaNd+PxH9yGRx64FY8x/fgDd+HuW27EtZdcjKWLFrB8H2aXYsRJGY6++LFhlFyCovEDq2TJeOY3fXf03ehnVBtnYFdDTwzMLsZQ+ZLz6I0MXZbCarSln0lLq4j5HCsIfKaJF8Kf1uCkZnciHHWG3Yocjhk5zDMB3p0so3HwHCxtfqR8BvIBAGYRdSNSnRLBUD1X9uqsigpMGozX1lNpozRDI0emhCBoMCF19JeJ5RkmeDi2TDBSYy+oc6ALo1dvbHOoKeSSy6hHnTKfLMysASqFMy+b0yDUxcsmO4b1hSs7nCKmJD8a1H2A0eqxgMXazlYbmhZGyxY0woSgn03vgpgXT50mKGg7s9K6tgIsg8YRc9u2i9/h9dedd+7ahW3btmGMAdnlV1zGrfLFiLgIBG+4dWwp2+xZlJOTHGApUk5874wLhofe+YTgakstrbWLR8chk0K7WJpN+GCvmQ4D1iIz8sbBbgUomw7G2dcJR1kOMwMIMyOpA6QCZSDMjCVaZGBf8KZ1lGuHFEzrpGuYFOCoGi/5Sd7n/HFQo5GJMFjdCVGmWINNCo2hcrLFh8Yk6AQ8m+ZZvh3hvjLKjgo0wwpZCsFFWsZUoN5UWcciz+rDhKOzmk4FU2XsEzODWBzxCK2jVgfN+4k57Sf1aDrYDtRQSxLecynAOplLCnBQp4TGAqEsMBU1M5i1AIb8MHimPJO0xLY25gPlIUnKTAQityhUaSHIwyUrnylJoLTo5DDWKJDAzKCXVjMDwmkkdVDmjHcrnyQRPzm5KKJ7HinXpxwKePQpT2kc4fD0fSJUyHixrF7WafWU6g71sm7LcrMrfUKAAaYezFqe0n7KtSHhLliaGBKhliJJa0i545Nwt6fGXTTGaKjWgGrCldd1wVyR7XLUSaF1JeaXFxc5WBQB3E1DFCNxMQ6PV7By/Ua8tuxjrN28FQfLI1hyybl47MeP4Kobr0bUXcBQZRRjDFqqDvDOIbYYBV9AETGKnkK+fPvKOFAeQ8qgbnzwEMYGDqA8dBDVkQEYgyPHgCkZG2LgU8Ec2lx6zkIsPecszO4qcOerwnIjSFl3ql9KGx+Br4xwh6+GOYymFs3vY+DXj3MW9uPcs/px3uJ5WHTWbMzpow/FBGAQVmMdPi1Dv6XpDIh4KdDXiH3KFjNNv51BvLFPI7odGQA9i9iXCb8GqaxPK9xLGOXUrHEYEvZdAuNTCr7G/iTIs/eR1v95aoIaAVwUjPUhHDKegdWxLDXJ8Ax8UOElaJhB/8BrA5SxcgQYEHZEjTYIqSlbsQ8l8PSFVZN6UJPQKV40A03wluc1KBpNZHA0lAEwo8xEjx2hfvkYvPHBfdBmG/KEXGwFq2UxTf4mJDOTBbQfdVFevj2TqTxDlMmjPX1wslnKN9kTynm2OCwgvMlTLkKtxpu94OmNZ5avU7L56cGBFYy0CfAwIpzsP8cZv3//fmzasgk7vtuBCy9aiiXnnYco0i3hETkH/UO4GiLeHY5vLywKAc6QUiehv/pNU1YLwIAANI5cItoQ1hmVacJoqR2QrfoEhajSraDMmM7R0Kcs8JNROd+CvGw7RduRq0tovDQghmmdetsC61P/Gfum2a5wC6AtzXIhLSrgxB00Ry9Qh7VQA+qpyanyMYmzrTLPOeWDQCOVKTOpk8WznEx6tLxMcDjZT7I8FY7N9lS+hO5QxXWwCXVueiJ70rBOAxK2QZoTERZvtjTc61wcQ7uNbQs89UnZ0QjmKU/SBHrwS0+yUC4vPwnNyrba6eSRHbQtew1k0vqVZfR0ov26gA7qpLwhENOZliyH8nLksqlpuM86ssNaSD+0Fgae62KglIny6Qkzg+NaFGAOxvuvxugnqdW4TBn0yxM5dH9GjjomsBypEygL5QM12mQ+DDCD/kUMkFTWzCBfsh2wCsbLQhlj42XygtIVlCsE8yoMhirkK6Tlcg3j48I4xvmCPKY/lzQ+xrLjGGXgNcZ8BW5cfVlvDGNAVip1I2LdLopQLJYABmueqPBFetO2nfjks3VYuW4DNu/ai52HDiPiLteV11+OpZedhyrKODR8AAOjg6SHcWCQOHgIhw8MYvjgEEYODWH08BDGB4VBBmmHMDpwEJXhAej/yFSAlnKnK+VOnGcg5hhQRQyIPANA7WQVLWUAV0NXbChFnkBAkc+JAgMj6YK7YCn1U+6aBSQjQDKKpDKMlNR8hWNUJTRWnCsMwJwZIhdl/c5rTD6kmM3O5/RmD1Enjhz1pMtuYZ0RfXBE6quctTXAEoDBkGCkRp8QkNblnnpkZZc3VyC6UBQyKINAdW5sIs9SNpQycoQTITX6SjY76V/G8GpEOGVBdWZUoiylayqLAcG2MlvBIjKTQ4o536QexrVjpgj1UJ8dijYE4x7KV9vI/OOcrgc0fIJ0uC6JnDjUJ9KBAwexecsW7N69G329Pbjkoouh33hJqhWugWkYv6xSTQdxGsA6pcjMoH/gFTzkZ67BZDgtXE/k5QRb7HR4KlelJ0yRrwfHNNlTlDpV4qPrs6wdnH0cULVLN+1J9/ToXDzp7kxXAaf9dNknL499xJP2syuZk3tyInAWcC3gtT4XNB9acaLnRspgLEOKJEmQ5k9JNtk5B3MGMwvt9tTNfXGUhaDLHKRHp3l6ArThibQBlUn4IlzlOldhQFWulBlcEfz0OD4+zoBqPHxtGB4awtAwQTpIHDh4APsP7MdB0sOHD2N4eDjo6kdHygzWyvWyslGmrTJtVxioVavV0Ba1J+FOkIKJlEFDBvrFh2NCpESCGqp+jFeCgVHCXSHj15DEO+7IOXjXjfGkG9t3j+KjTzZg2UefYu2a9Qy0BrH0rIW48bJLcPO1V+GcRfMxNHgQA4f3089BVPg5VX6kDGDVe5ECoChGRCiQLbT8BmOxWEB3d1d4FvT29ATa18fPlbNnQb+EIPT19jJ4LCArF6Oo8twBLAREiOMIUYBDFGVwznFsDPoXBpDtRQOZJEuL5+QTOUGwo7WjIO0oyxhbFk7ORdHpipsypSfKPvCEmYFnAzDAzBogg9bDWhMnkXfHavtYy2noJ8Nk9qQXOuZU9cZkTpwsWWgcbwkuvvr8uXnzZnz33XeI4wIuufQSLJg/j2+i2fBMbL4K55CD1MiTgTIt8X8WsM3sRnYmG5zzvOnAbjDjheIz4fR0Msek/tB3uR0ghXqaxZiqJ8id9JNV8Qz9KX8Dc9IrPfoKzOpjm3XQ0Rs47hKG3IXjNjUTA2qnBqYOPViaxSjk2UwfHyfbGvuUdSqgSrSrGD4VJlCwIVS0S6UAKwRE5RAwjTFQGh4ZwfDIcB1DDKwOhGBrjLtXh7nrtHfv3vCbjaLCgf0HcJhB18ABv5yuAAAQAElEQVTAYQY1AwEK0BSEDQ8NY2R4JNSpHbomEgZeKRRQet4wEXe8soClEAKXYrHIwIUgzeVxIUbEIEaICxFcBBjhIoOLHYxBjQsokOeOGuU+4s6QYwgXpYCjThSTFjE6luK73QP4ZPXXeOv9Nfhg2WfYsmUP5vTOxm3XXY8f3H4bfvzgvbjzpuswd04PYvMosc45fb2YM6sPcxlwzZ3Tj35ijjB7DubMno1ZRC8DsB4GZzm6u7sZtHUjT/cwrfaZGSLnoL8sYGbZbcrxAlmjvAmDmUD/LYfh+3PIV+HoPDZYvUBO68lJiDSEPMvMYEbAKDJeLVAEznjFaTncqaw1rCfGGjtB0aSnJh8z6oTcf4xTi4xxyPWWA9IdO77Dpk2bwpvkpQzWFi5YyJuwCMebK+YC41zEJQnZ0dIZZrRCZBlGkoMsT6VIWIOu/zGgNrVCHaMF23OLPeUOgCdA6A1a/XwmtNrTyTD35YwYwmscSZlVX2hJKMvkzOCpdqpIRnUVJDkC6mp1cgTlKbLlS905slSiQ/U0PWX6zDiNszvlDo0jdY4p3Q9G3+owyRxz60DIZ2admhkc83KAh+w1wdFjB/BEDjOD/qkfUu4sJQxkBPEsztMCzBxa7VLYcmY6oC0JRQzt/3T/R86Fh7KLSKOI9ox+pKjVqqhqx4g7R1Wi0hI0aVdJGBsdw+jIKDGC0dERBj7DGBoazDA4iME6BgYYJAUcxoCCJkF/jLROB0kH6/mHKT/Ez3gHDx7EIUH/lQ/RLEcbDL4ONzAQ1rUKfa1xR6lKvwPlTletpqArQerTsNa5KELEgKlQLKBQLKIklEi7SuhhENPLnaWAXgY8c+fxpXYB5pLOmd3PnadelLq6UCqVAhTQBBSKDOAIvgjHAutw7FMjwE53LoKjHMaPhinXWSsx3YfBoQQ7dh6m7xFXlj7SGEMjDgcPJfj6671YteprfPDhZ3jzrQ/x+ecbaMrhsksuwV233op7brsZ11x6ARbPn43+nhh9xKy+IvpndWPunD4Gdb3o6+pBDz+pFqNCKAtnIINw0K9AedF6IKSc4zmU1t3IEsjLhDyueyknqfjWHU+KcGxHqIFFc0r2lJ9T180YOHx56qTH42KojZ1r0L+6pdCBnhKhLjtNxB1NvWFn0o6mRFPXi2VZ0U6wJ8KjQCqt8JSySBCpTGC+5xe1w4yLLtthFuEgP4Vu4e7aIS56559/Pi5YupQLTAz9zEfKh4Fzjvcy9Tlp8huVRWEd/ySbDEZhDrLfy3OyGzK0SZ3JOcInGE/OlryPSGt8OChoC3rsbzNxp6n58pM+8aS39JNXnXrgc2RJqMBMeSgEL5kOVBf6bmYwM6YEkqlOZptZplunZlnabKaULsk+3RJRKsw9+pRRSRuZShwlVLYDtM1BZLdk/ZPVQ526XHmdsHqtKR/8UeRQ4IPXkTrdM60w3UN1SJ6nxQtMmygRRREcH57OoU6NlGWDTLyQpQGD+iblg7IWfmC9hmpVYDDFgKTKz3z6FKe/uD7MXaIh7hYN89NdA9yF0u7RCOlwviuV5wfZcH2XajgEXfo5q1HqHeZacWD/PgwyKBoIgdQA+YGwS6UdrMOUB8pAK88PlAHawMAggzKCvAK2EdanoG6EdjMMY4R1jzDAGx8bhT4nVriTlkP3FBsdTmOfRC5CzJ2ruMAgi8GRdnt6entCAKWdIuGshWcxsJqLWX2zMH/BAixadHbA2Wcvwtlnn42zzjoL8/hFYf78+dDL6vx586Gdp9lz5kBQOe2ShXE19T0Hhx5ofWybHi1BTRp4z0+XHinX0ZSKqWSiBE+A9wO4BnuLSUpwUTdcoQ+VaoSvNn6Hj5avw9p12/Hp6m+xYsVGrFz5Nd55ZzXeensVPly2HhvWb2XwW0Z/fz+uu+ZaPHDfPbji0otQ4o5cWh5GlIwhRhnOj8MnGdJqGYy2YQzyXWrMd4jiCI4v5hH7UYjJTwbpxdQxc5x2vDfMoCMEZ2JOIMwy22YZlWkzg5mJPe2QF4Icyan4EwHZExx45UThlf1Ny+ryHEye6lNd7xSEtUI+TuYI/QzinIbESb6wr05yDcdmXn0wGWRNctGp4NjrzkXQTaa31LVr12IfF9/zzjsPt99+O1LeyDU+gJxzNMHFhmktNmHSUHKmn2p/jlPla6iPl/whn9F67aHjmMlQoHHXtfF1vQmkpUybvuQTlI8oUClPOw0wCs1kzaKeD36Bk4PCei71mGg563LaahGeUFb3neeliab5469dFpr2xLEqkQzKFrJUaKWSk4JCM4OCrYj3VMRgy+rlVFD3WKqHNR/U+qSXMKiqMZCvMJDSTk+1WmWAVQ0/M6Wfn6pwF6jCT3xV5dfzKqTj3L3SjlUOBVwjDHAUBCk4GhocwhADIN3P+sS3Z89u6A+a7ty5K/yYw86dO7F3Hz8D8j7fu28f+X3hk+B+8vskJz144ABCkKVgq44BUQZnufwQPyfup94wA6oq/dIvF6m5ZobQB2x/zIe/HvYKcLq549SbB089vZg1azYDp/l1zEMIkBgsLTr7LAZOi4iz6ziHlDjnHOiv7Z+16CwGWIvawWBr0VmLQrC1cMFZ3O1aiAUMxjK08gvQ1d2FrrDzVUTksnUt3IscP82xRhv48GncH2EAmWqbHAaYgEkPM2O2g9bOiJ8uCwogtUtXLIRgXgF9zD7SPHHM91ZEuWooV+iTdaOrZx6SpIvB2k6sW7cZu3cO4rM1X+Gvf30Jr772Nt58+z2898EH2PbdNozXxhEXPS5cehbuu+sG3HXHdVgwtweRq8KQAValnzU4ZLBAEwZwvgGjxoRbnLIJpxQpZI+EK9Q/OWjAyDdBFaZ1bYKdHWSttJl7xnFsL88jupXriOY4YqHpFNQ9zOdU4hUcS/a05mBdjhN0yFwnZmKaM7VdTUbaJac5xZ7TQJxmLyatvjXQzfkwwpNqZ8JUDw8+OPTA+OKLL7Bn756wwNx55x3QAqvgrKA3LBeF7d6EwZuCuKz0mX0NfUAXNYdyHKk/qH7Cz2xRQ0vVuTedFFMc0lOWaCdyuejRo9WaHAxpTvBAg7mcEw0CqF/rXEagvBx10SkgqlE+C/JJOPpqDWZadvh44UKYP7AbdoxcjhY2F7VRJaiTJkn4+SntFimQEhTUaJdInwAH+RlwcHAAg0ME6dDQELS7JBxiUKRdbv0Qu/6/Xv2m9p49e7Fnz56AvaS7d+3Crhbs3bsv/FyWfpt706bN2LFjRxaAMZhS0HZQQRbtDrHe8fExBgE1FLkDFT7xhQCiBP08Uq8+8wX0YU5/P+bqL7fXsWD+AgZDizIwYFqwcCHmzO1n0NUXfsb10ssuw+LFi0NAtUjB0zlZsHXOOYtxDgMtQX/HcT7tBCxYCO1c6S/Dz53bj3lz53JnaA53whio8JNjF4O7rq5iI7Aq8XNdIS7C+E/rT8I+bgPXJQW/QrVWgVBhoJsFvRW0Uu0K6j/kdlHEgCaCAip97jVnEG9m0BHuW84J5JCwAaMnDpBugAcfpQSgHF0RJqTmlQGURqovcnBEFBkiUa2tAQV0dfWh1NOPqNiHxBdx+HAVGzfuxJrVX2OAnz7755yDOOpDT3c/untmwVi+q68LNavAilUsuWAhHnnoVtx961WYO8tQKpQROe6gMd+7Gt2pAVajJ1nA5pDA8aXM8SOrYxsFIzVkh9rvLWVCbSPJT8eWMigL+ZR58pSIa0JGOsHc9lN2c7TnnJEpU4NOv2dm9IPnifKk1Y6mbCta89r5bNxcRrLhzxUky/mcyt+AyTJzpf/gNDRdncB2Bp50Jqd0TYsTb3hteeuHeLds3Ypdu3fD+MZ56623ciGeDTMLC2YXF8uIvKUsyR02iNYrqlcPiJkO4JhyMdADcSagtkp0gMnWk/W1Ti5615qb8dTJfCPDNsBrtclBWdBSSS1MCVNTgflc3MLiDelTlcTXHRD1oSIXVIy8M/JUS9lfaZqwFJc4DyhNMeROBmqT4UkxFTxBjlLq8Eo7jplm4kFZjjydUWdADqqCxdqACEBkEIxUcJwDARx3y2EGVWJmJNbgIeMRjdBwQnFK/Spbpff2hDwYBAj6swJpFCN1EWowJNRPma+/8ZTSJsiDeerpKl8YKnzYlvmZa3SsjKHh0YCBgWEcPDiAAwcO82E1iPGRMpKaR1oDEs7BGvsz7FL5BCmR8KUjqVUh6OepatzxqfFzoFCtJnyAJ6jUUn79qSHlg1xI+DlID/VypYYydQeHRqDPhIMMoA7zU50wwN2qwwNDEB2gb4epc0iywREMkG9iGIP8zHiYefsOHsLeAwexi4HUPtL9xAHK9h88wMBqf4ACMgVT2h1TEKXdMn3u005Vynnm2S8p54GZC8FUD3ekBAVV/Qym5s2bhxwLFy7AuYvPxZLzlmDp0qW44MKLsPTCS3HpJZfj6iuvxPXXXMNPZNfg8suuwEWXXIElSy/FOYsvwNnnZBC/8KxzuSO1mDbPwfz5Z2P27H7oU2KOrp4SCtoZEjjOxrmgH+gvcKfKwzA8Osr+raCaVElrYaewwjHQb1lqtzCnlbBrSD2Od0UIP+/GMtRVukpZjbuOYTw5zon6IfHhnmJ3wCxCHBcQRRli0jgqMpApIiLvXAwzzlHwHifMRCMYZTm6unvZtlkolroBzcOUc5T3cUqawbG+KANIaUdt9MiOjBoThI8AH/MuYD3GnADAzOAFAI4+gRhnkDnGNjG8Qk31sh2i45QNsR/GOD8HhsewZet3WPnp5/j7cy/g73//O7Zs+RZpyv6tDuLss/tw993X40c/fBC/+81P8PRTj+KnP34YPyN+/fSTuPKS81FggJboEygSOEvpAfuP15R9ALbH6LMLcDD9k9vgpQ7P+ylDyj4gJGe7ghVSNpjWmvrGlM6cim+HdCURrUN22sB8GZgKzD7SOVXR6eSNtsiXqSqgAQ4lVdkDvDenUpuJnKaoZux1EKIGkEM4cn4i1dz3QS/Ly65oSMBDTcjBZMgTbYVnohVMHsfp4VpLy3CebuVzmeZRg/9Pxqg/GshHbwZ94DnyUo/44I0LXNycw3f8RLJ+wwYM8G3/8ssvx5Il58NxhiZcPKvjZXRxYYnBoUlZQSjvw2SQHUpgZtMCMITD8zpDsBouFuEeySiLMhWu+UWmcj5QViPZRHDxpIJnGzJoERa4MEvOWe65sHnTw7/KxbES4NMq666x2iQDF0Dj26h809zzbJf3hoQLvZAt9mBQkMDM4BgMqb8VQOhB5Bm4KZ1w4TYz6riAiHqCmbE+T3spKXgYARj/gXlm5IzpyQCA4gzSc0yzXWFblDybDjjaJ8BgDaxT/qneyLngq2OemQG04rkwea8FSkjpU0LQL+ZVGCyV2YYydUb5cK3AoWoOZQ8MMOjac3gAhxjcjLO9iYugIC6N2N+cbwnrqFJvjA/uMc6vsXIVY+MV6EG1/8Ah7Ny9j/NxL7byobVx4yZsZMXfLQAAEABJREFUWP8VvvryW+z+bh+DtgrK1C/z4aYAZ7w6zuCgggoDr/LYCMbHRjEmjIwh/BwUA6gRPgBHmR4eLWOYvo2MjVFvBOWxIYyPDmGYu04DI6PMq2CcgVuVD81KNQ0+ybcy06Jj5QSpRQxAI5Q5JSoMIqqMWgWNvVBlQCkbJOjjjtHsefMwa85czO6fm+1GzZ6NsxYtwuJzzyEW45xzF2PhooVYsGB+HQtIOzE/7Dz1988JdM6cOXyZmoW+vr4GnHOIIodufupTQBcVulBNIwZNKar8fFodG0eV7R5mf4yO1+i/IfEljIymAZ58FPXAuW4kSRxQS1JUEvZtHVUGw5Wwc1VFlWNe4/gnaYqUY5lynggwx1PgHDIDT/AKs3CFcewdfXWRgyM1o65FACyb794A8iAN94rsJykSVlLjOLBK6knXAZxzAV7l62DgBNT5Os3udwfPdAMWg+Y4b1JSoy2WYVkPBl6iLUg9y9IfKmWn1I0XwtN/sAxQoNcOvAR43nfG9gEOaWpwXD8jBrY10oqLwG7HIa6rB3iP7Nh7AOu/2YRlKz/FC6+8ht//8c/4/R/+hOeffwlfb/yKwfNsBmg34tbbrsDVV5+LBx64EY88cituueUS3HzDxdBu2g/uZP61l2F2CfDlETjeD0U2KeV4+TSFp58p25xaAZCvaQGWxtxdExzd5iAig0ca/nmudSnhKU8pEQXbRWUESrmnHAS7Ak4XIGSj5VDXCSHDMSOHkZ8ACmRnCpgZzJqghYknmxHcPAJ1oB2WpjlePVOA+MkQcb10zjiWXAP4YojjOrJ6oU6pw0jbAGMNrQDnfQYg89yoI1AxnOYDaVyMXJB1yCkOJ6sMdOYXGWpFVtJlpHnNVZqSf3CNHtCoNBIcUPJ5f+WUorbTccEAB1tvv1XuKuiXC/QnPIb44NIP3F591VUolYrQZx19evBcJSPHYfG0yAe0Y1nUD0rq3PREN8H0GjPInaIyiVsxuSVpMIdtUJcZPFshgJTwBHQYH1YeNT6M+UxClTRJqc2HiifARc+z/4y7R+BnDEdqEQMRx3Lsmwp3F8a5WKa0X2W/1bhzlFIO1hLFEYr8/FTQ7kTokMwTME/1VRgsVDgeNT5JEtarsuMMakZHx7lzM4zhkRGMMLAY4U7GyCj5nErGvPBbd0E+Ql3q8+GsB/TwMHnuGA2RavcoA3WGhrmTRYQ8BS5DGCQ/OCw6CH2eO8wA/vDAAA4xADtIHOCntT379mE/d4sOcb4Mjo5hvOaRuAJ27juE95evxJ/+9jz+7Q9/wQuvvokNDLgOD5cxpgAn5cNLD4yohM07duHdj1Zgz4EBJNoV6e5DT/98zFu8BOdddCnOvegSXHrtDbjpzntwwx134YLLr8KsBYsA7ogkjk+lQjdS2nFxN0xpjk1cLKFYKqLEz2nd3SUIPaQ93UXyRfT1dGFWbzfRw89uRN9s9Myag94581HsnQNf7IHRD+uZjZjyIgOttNSNoWqCUa5uh8arODhaRS3uRc+8c9DTvwilvrkosWyJZbqI7r45mDN3Hmb1z8PsOfPQN6sf3T2z0NXdS796yfch4kPbXES/I+hedOZgZnUArsFbG29mdZ2JNOVD2cwQcS5SCZx+2TMVnLvewVuMqDgLcdccWGk2qujC9l2H8MFHq/Huh59g07bdGKsAiSuyXwsc04TBWgoZMj2QiYz3QaaAxCP/xxyKeTKv5TTKlQy0rkul8BLAAEw+B573JOgn2MeeNAPLqpwAD6h+PX0shZ8UCeUJ4OrUyOdg2bwNorIVKO9LUQPtG8Bh4AXwrCcDkJLPIN6YdgxhXKAeDk0Y6H5Arl+l/dQMCtYSZo4z4OfGLneNh/H119vw1lvL8OzfX8Yzf3meu2iv4K23P8Cq1av4srKVAWoFvT0FLF16Du69+1Y89IO7cPtt2iE9H3OyqAy12hhqlRGMDQ9gbHQwvHyMjw7DM7A2pAzGfOhN8PACfQEb6emLMacJZjZOjVPKVEoLKYOEDIDkTVCh4ww1UNakZoCA/GBfyk478swTR1ntjI1luvJ56iLGtjdyswKN5PEwMpUjs6NUxrVWCUhOL+SmgPygnGl1qyApJXVtpTJIlnGTX2miUZ34ybVyqTRaAc4z45C2IFf9B52+B9SNk2l0yr1uRS4m7GK+YVa4e/Fl+JkX/WbU/ffdhxLfBBMGGgkDh5RRS8oHlnOuaVoFmeq0S9EZecrdDJ6TWUhJMzj2hX5uw3m6zgcbfIQ47iJ6EBd6EBV6gaiLi3QBNb51V5lfTR3KKVBOUownNYwzSBsZHyVfpl4KFxm04Ff4djta5qLKwE27EwqO9ZAqc8djhIHOGHeJGuDOzxADLAVnZe46Vdjnw9wVGh0Z5y6JHj6GGuur8u1OuxsZqgh2WX+VqIS8hLKUQWeKNIwfuIAbkBisRojKHAHCE2nq+eYosAz5hA//hP2SGvuEPeVdBDAwdQw0orhINoZFnA9RBKNsnNtlH61Yg+deegPLSHfsOYTh8QTfbN2J5xm0PfP3l/DB8lXYtW8AA6M1HBgcx4rP1uP9jz/Fmi+/xsdr1uNjpj9asxbLVn+O91etxnsrGUisXIVla9diw7Yd2HroMHZyN+JQJcEQ+77CwKLY3Q/PHSFGWSgwCInjUvAtiiPEBYciUSo6dJUMPUVDwaqIknHwKQe1sUI7VRRQtRLGObZD7J9RV8ShxGP7oSGs374LH67dgDdWrMJz77yHP7/yOv7HM8/jL6+8g8++2orBqgHFPqQsU2Fncci4q+UxWmYb+Sl3y9btGOIYVmkv4pwqlnpRKHbDGNx6ROxc9qEnYR/r2kQQNpMz4FKOGWjH6T71HsYd0Ej3OB/OKWJUfRFj1oW0OAeHxjxWrN2IPz37Kt5jwPbJmi/x5vsf4RO2dS8//SaFAiIGt4796EBbHeCMYk0eoryEk9VQq1USxOGSawZK3+SrXmLyYE00KNIqCC+Y0V4d7GZvKdMJUYO3TlQpq2RABSAMVVppwnHsc5njHqkRTn90ljeBI5T2lIEI9l0NKetJGfSlrDsxj4Q+JeYojwI8eTBoY0UQPIAMBuU53htxqQRXLPJ+KOML7hK/9Nxr+NufXsCL7Ps1n6zH1xu24uDeYZTi2Tjv7KW46vLLuHN2NR55+G78+lc/wa9++WNcc/VFiF0ZlfJh1lZFqVDgvZ2QN6S8X80ZIhdRJ4JzDnQTx3Zk3qsVHhnv2W5BsnZMVkNWRnryIYC+0SX61MxTfobJbJx5Mnmee2VmYGNwyg7WZ2awCRVOlExQmYEg3Lc0ldNJKprGinrGcx5OozJVFusMdYkGHdkKzIm7aBKbWajnJJg/Lkdzf0Q7IcOtMrAFcRzzoZ6E/yN027bt0HHjjTeif05/uJey3bUaFLhpSx1cGPi6JbUzBmGScWHRuDSgB0KLLHc2fyiYWS5ic1iKRnzq4Pn5CIRojZ8LqmkxPOT0oBMqfODVQBlKqPDzkfLLSYGBWwHcdMHBoTHsPTiInXv34zvuQGkXSv9DxK5du6EfGN+6dRt2fPcdBriDlQVbNSg4089sCRUGyI7BUEJ/Ut4C3iJEDEC6+2ajh9API3f3zoKgdE8f+b4+5rWgN+d7qUf09EHlukp9KHF3pcTgohNdDCBKpS6UhK5udHUTooRkxa4uFIslBhpdDIK6EJF3hRJ6Z/cjLnZhLz9hvvTq63jj7ffw3a694bPmIAOrEX7uGQlB6Bi+3bwNz7/4Ov7Xv/0Rf/v7i3jljXfw7ZbvwC9z+GTVZ3jp1TcY7L2K5158hVR4FS++9gaDvdfwl+dfxB//9iz++Ozf8b//+lf8/3//e/zff/ozXmQguGHjZhwaGEPKMUk5ZjUGXTUG3dUEUJCk31j0zOXgck7X2Kt8yFkK8CGSuhg1Blq1uJs7a90MIkexet0GPP/6G/iff/wT/jvr+fPzL+DNDz9icPY1NjJo3MuAet/gcPhvfv743Av4t2f+io8++wz6tDUOh3EXIYmKKNOPA0Pj/MT1OV5960N88c02KD2aRKgagyYr8sFaAixGao6zFaBX0IPR0z+vhyQA3wKy056a35rapqcjNXkb8OpoN0aNAWnFujFSjbGFu2qv0Kf3l60KY9WlOcV5MjQ6jtWfreVYvIZ1G77AOHd6LSrAs5/kp2eAmXDdSOUv56YnQBjTChIAQ3bklCnfwivJFnkGkT5QzyUlhaejFtTy1lJRtrxjBwjGlJHnSV1eYaIC7YAt9Eh4JYwIO2wp/fYI/cj+5BZAvS7KQTm1WXHglMr0WC+rSc0jgMngvl6+IgcfxUjYXiHVuLE/UlBO56WXweDZHwGcC6Jj/Hy/bsOX+Pff/xF//vOfsebTT7F3926A/XDuOWfj7jtux4+ffBK//dWv8Ntf/wq/+PlP8dRPnsR9996Jyy65APoDt0grfMcYRYkxfv/sPszmfR85h8gZ+0aO+mBPfRnWaoqmO+nydNkdebRNSXYlM8PTg/84RlbXZ6rOnU6iVnRiBv6wiPp2BponQqVpg/WaQIlPyZDmp/o1Ry47lVT9kYN36dFVLcdbS3SmW/OOlc+7K44imLEGTsZjtXXay9F/3UD6/LVp0yZox+fqq6+CPocqmNBf/1aglnJHR4Eb1esuG/RPCeNFIDktZ1ggWbPGRRMnTVMI4YfQyWsHRemU4ySdhAsk2JC4GMM4hikfCLXEoZZGSPiAraV8eDIQM9cLT6SFWUijvhCcjdVijFQcDo+k2H+4wqBsBF9u2ovPN2zHmnVbsXzVV1i19lus/WobPvtiEzZv3wP9vJSxgxwv6t99+/bzE+MQUjoeMTArFBj88E25yDfwUlcPivz0psX9cwYNKz/9DMs+XoG33/sA27/bhYQPhjQ8AGL6VkDCh0JCO7UAoMZ+EBLWlxLeGR86hhobXqmpjUXUGNCUq447qoZaLaIfBSKmHFBfadxFI/ZNhhgRg3rHB5URMQO1qFCijIFbqQcHuAP1yarP8frrb+Prb75BLamgl58br7/hOvz4Jz/Ck3wI3XPPPbjmmmuxePG5zOvDEIOdb7/ZzB3db3D40ADYGMrn4Nxzz8eFF10ccP75F2DJkiXhb2P1MpiI6UOFu7yak0MjQ9h/6CC279yFlavX4G/PvYQ/PvMcXnzlLXzx9VaMccfLCn2oMSAqszMqiadfzfZVk4RBOLj/EmG4ZtjGT7hvLfsE//MPz+Cvzz2Pdz78ABu++goj4+MoMGCFdpg4Rp4Px9RFqHmPJAI4VXB4fAhrv92IF995C3957RXuxH2OHYNDGOLu2S4G77XSLFx07a04UDa8u2od/vDCm3j1g1VYv2knDg1X0MXPpwX2o2NQntI+Qw2kLq3DAxxHM14ws8PMYGZU9nD0FRYjRYF90cXdw276a/h84w4Gwu9h05adiAtd1AMWLZrP+34hensYuCYpBg8PYuXHq/DOm+9h23d7QlBrXX1IGRjT6gwAABAASURBVNiWea9UEMPTZyMi2eBc7p01G8Y2hHpBH3wd9AZKIzuMvJllCTaRz3TyKUkOz2AMME5iIYJDxH+xFShz0G6wpQ7G+9Y4vtw0A6opanzZqXBsw/gA8BHLcdxS1qW+tbjA3fCEoK7nfKDdKmmFN0hK+wnT3rFdDFBr9L2WGpRO1Y9RESnnkyetsU8rrD8lH/LZnlT1cV54JGwHy9GebBrnAd3C52vX429/+zs/gX6Nbn6aP3vxfNxz7y347W9/yuDsCTz22L249dYrccH58xmcFVCKPSKuVabfrCFSft5MuVPPLTVEDijGMalDUq2hWqkw7kthrJ9u8PTETE6D2VTIymtNFdgodqjsdiLTO9KV1bB3WVcozot8rcOYNBpoQOnpIF0aNLOG/xTN8KThSTWnkjeVPTsh9AVFZqyb9JSc7Cczy6oST1eVEjJh+zXIpdOCdo3jTbEnaDvvC7LsGXB8j8GusUyYALkVpk/0yT4DZwq+b0feJQ3KhuhnoXbt2gX9NysK1G644Yaw8HFIEEVRaKb6VGXMuFKw0UqTtJ2TydoUTnBCAVjKBS0EY/zsIyofXRQh4sIcc6GOxBPORazdo5bUIL0aF/Uyt194ouodrNANRETch7g0h3wvP2c5DIwk+G7PAHdGtuPzL77Fys++wIcfrwmfj9754BO89d4KvMOH74cff47lK9dhzdqv8e22XRhPDQvOXYJzL7goCz6WnI9zzz0XS5degF7ufvXNmsVAZCG6uKNRKHWhUCii1NUL8Tt378Hb/Oy2bv0X2LrjO+7EjSDlrbDhq69pfz1G9ANGER8qHItUDwWL4MUH8EFB6nlzp4585JA6j4TpQncvYj5wh8ZqDCR3YcuOPdjHYGu8CljcBReCsBhwLGdcm6GDDDIY7TpXgAJNx/5N4cKO2V+ffR7vvb8M23fsxPz58/H4Y4/gX//1v+LnP30Kt99yM268/lrcf++9+MmPfsTPOr/Ar37xCzzy0MP85HMlFi86C5dffCkee/gR/PNvfod/+vVv8MufPU38DL96+mn8+ue/wO9+8Uv87pcsx/TPn3oKP3z8Mdxz1x24/LJLcc7Zi0J/Do+OcldvDz5euQZ//tsLeOmN9/Hd3kG2dw6K3XPgXReqqTFITYkk8I5BUsUKWLlhI37/7At47b0POcZfYPt32xlQHuZzscoWesxi8Lnk3MW45aYbuNtxN374xGP4+c+eom8/wc9/8hgefeg+3HbL9Zg7bw6+3boZL7/5Jv789+fxzN9fwF9o90XuGr7+1nv4jOO5Y/d+6uzg/FmBPzzzLP7KXcYVn6zB4aERFLijmQWHMccMqPGfXjo89A/wGgYc+Yg433t6e1HknNKYeY4Z4l6gOBt7Bsp4j3P1rfdX8IVjFAV+6o85Rx584G787rdP41e/fAq/fPonuJJ9W4wKqHJX6Lvtu/Hm2x/ws/Vq7D08CnAOFXr74Yu9DHhjDI6nGOYWaYVRyZw5/XCcJwajo52gqOM06pnxaswQONPZUibYZq5NKQPHVMF2zdPXLsTaBe6dg75Z89Azay7nbDeqfBEZr6SoJo59VEDK+6HmDQltJ+Lh6jKHSgIo4BJSJ90CEs6BhG0VZTMwRluVmtEWdz45b2q0u4uf9t/74GO8/e4yfPLpWgzyHto/MIJDQ6NhLule8PLadGUdrDPxEegg/fL4auO3+Eg/p8ld9y6+lF151ZX41a+fxoM/uAvnnbcQs+awLj/OOTfKwGsMPikTVaJGpDRIu+wP3nwMysCWNaGHZth1UT4884QsHzM6bKJWEIVLM8+TDdDYNF2idPpTZehXU4kCnkGUU2XmvKjSR4kOb6cvrXHqRHBo+mKhr6nXqItzd/oSM8idYXtVp8DqOcZoAyY5gu4k8hMnyhxXn0Bzj3AnzviJtpQ5e6Ktnmp75UqZn+l245tvuTPC3Ys77rgDURRDQY12g6rVKlIORNba7HqqfOSywLlZv8oHgRLdI4JzDoIeUPI5imMYg42UwVu1WkaFb501timHfm5M7QGnupOeFlUGKjUGamV+5tx9cASbvzuA5au/xLOvvIvf//Ul/NsfnsUf/vQcnn/pDe5yLcfyFWuwcs16rP3ia2zcvB3b+elvPz9/HhgYwt5DhzBUHsVoZRxxVwGXXX0ZFp23CN19PSgWi+EBWioWUCgUoICnUOxCgbtVjv0dRSVU+cD7+ptNeIUP+C38bBpRbw8X+M1bt+PgwAD0afXjT1bim02bMTpeAY0gLhRhcQHeDAkYmDGArXH7oYYUCfkKA1Q+e8CK+GCtYOXaDXj5rbfx+vsf4tV338Of+Knv2Vdf447L1xgpV+CdHm5ojrlxzHMwr8jdppjB7a49+/DCSy/jtddew85dO/kQSXHDddfiFz/7Ge698w6cNa8fnnOrOjoMkBYtRV+pgEVz5+DqSy/G/Xffjp88+Sh++dRP8Kuf/hh333ITzl0wF2fP7cei2X04e/YsnDdvLs5fMB+XLD4bV19wPm654jLczeDvgdtuxg8fvB//9PRP8a//9Bv85pdP496774L+3leFu3u79h/Ahys+w7/9+QW88c7H2H1gBBb1sgtmB3R396M0az7GOfbrtuzAMo7nrkOD3EGKEJViXHTREjz+8P34l189jX/93a/xr7/9Ff7550/hp489jCfuvwf333YT7rr+StxzzaV47MYr8bN7b8c/PfEIfvPk43jg1tswv2cWtn69GZ8u/xh7dmzDbM6FRfO4y3be2Tj/nAU4e/4sRLUxDB3cj/Xr1jNoex6//9Mz+HD5CgYAw7BiET6O4QsRjIAOzn0Or7gjosA5EUcRNO/LvAcqDDh2Hx7HByvX46W3PsK6jVsZYKUcY4c5fX1hHO65/Ros7I8xuwdYfNZcPPzAvXiCQfSSReeBHcMxPoh3P1qNv738Fj5d9w1G0gIc+3GoFuNd3hPPvvQa9Km/u6sEMwfthjozHPEIKppj0iTNG+kt45xB93WR98phBkfLPv0cf3v1LTz31vv4ZMPX2DNURpWBY8TxRO9cftLuZf8RcTdS60KKIlIrIe6aja7efhR7+jF7/jnombMQKPZx17yAMmK4rllsJvVdDxD1otA1B0OjCVZwR/TZ517HX7gWvP7GB1jOPli/4Vvs3j+I0ZrnfTmCWupYRwTP9cTot/HFwMMYbgPeIhweGMZ6fgrVvbx0Kef+/Q/jhz/6MXc0FwC8a4EUXbw3eBNBDz6jtBBzLrIfHW22gTILsihc4RGKGal4nIRDw2hsT6CmCsJFzFHBzGBm9TJyuM5+j0nemqNtgoKcBjhw4fZml4gyOdEc8wCDmeFMOoJbckhuEU78MYGFMR2OyeiZUOhIjZouX3lqg2iGUe5MbNm6NfzG4fU3XI+e3h6UGXBIC5wc+cJrLbNIJUN+45JJNHgzQaNYg5mqlNYvzzWsJZ8zWgGkPtmVGbSMj5cxxs9W+u91xsbGMD42Xg/UkmBdAZ1xkXMuYtDUhVmz5kBvuLXEuJCOYOO32/H2+x/jhVfexLMvvsZdj+fw0uvv4JM1G/Al87Zs34X9+w9hYHAEB/np7tDhIYyMljHKeoTxShVxMcK8+f3cSVuCG2+8HpdcdnHYpdm5ZzeXY8/AKUHEBbjERdlgGBoeRpKkcHGMUe5gjPO1X7sT3367mW/hHyOKYn4auR0/+tFTePyJJ7H0ggsxzgevPuP1zprFXa0tWLZ8OT+xrMOuvfs4XjVEhS6UuvuIWQEFPsRcsRvdfXP4QDFs2rYd7y1bhs/WrcPOffu4QzDGB04Nw7S7mbt4b7z3XviZpfVffAn9kkNULCHl+Kf0N+FDqJaC/VzDV99sxcuvvYVX+PnzMwYbu/fuDX/k9Mknn8BDDz6AJQyuYt611bFRWFpFgU+SCCliosDeiHwNqI3DamUUKOvv7UJvMUaReeXhQSQK8MpjcAy4YwabRQafRQbghaSKmJ+DCtx54GMVfaxkdqmAhXP6cOkFS/Dwg/fiX/75N/j1r36OW269mX1bwDaOnXa2/u1//4kP3rUMhip8iHYBhVlIuOO0mg/el9/+ANv3HEDfnH6O3Q34v/7P/zd++4un8ORD9+P6yy/Bknn9mFOIMNs5xLwvIvoWl8cRj4+hqzKKXrZltq8wP8XS+fPw6D1347fcffvBXXfidt5PP3viUfz8h4/i8Qfvxn233YgfcjfuX//pV/j//h//jP/jn3+NG66/jmNXwIYvv8JLL7+KZ/72LPQp3LO+Lu6SOc4RcxHvPiPAHgOp+CbAMWqAY/Xll/p/JFdgw1dbcGCwgm+278eby9Zg2ar12Ln3MMocTMdA6PprrsSPHn8E115xMUqFhJ/WBlErD6I8egixS3Dx0vPww8cfZTB8NxYsOAv6EyCb+JLyzgfLw88brvvyG/zxL3/Hu/yUvGPnXujvzpUY0HvIR14aJ+/huuftOcYk0eK/Jy9o7qkPCrRnxSK+/PZb7lo+xxep1xkgfkqswjMvvY7/zk/Y/+vPf8Pf33gHH61ej2+/24eB0Soq+lYd93C8ixgupzjMT8/bdx/Gegar7364Ei+89g7+8JcX8N///c94ngHgodEKin39KHD3DqVZ/FRdxSerN+Dd9z7Bxm+2Yd++w+ifPR/nn3sBRmn/w49XYsuO3Zy1DsNcC2qJZwvVFsdWc2zCvSPWMZDdgU2bt3LcHBadfQ6uvuZaFGLeDfzM6QlOZe6iJTCubZ4vWUnCseCLpk9506UejKwJ2mKS2fCUBVBfNTZBXaq1nsprTYs3zhGBDjGZa4h2gtnhlFyMqCC+HZLmaM9pTUmDadYPjjOO85C1VrSak7w1fUL5Cd3cKhDfialqb+p5DkYrwHSzFPVMqEtC45iuJ4+GhK4/mgIdusFHzjueEHTxZDQftRPugp/0Lacd5SdNUj0090i0tXDeB6KdkDHJWvVPD8+FgBV7TvZOgDKE0TDe+ATT+TXkgVPAC7TBDg5v39xR2b1nL/YSF1ywFFdceSWqXCgivp07rjsOnlbAxTuCD4tHijhyRAzpcE2iQZ4ePFibi6CHSw7HtHOZbkSbEYOWmA+giBCNCzEyFGBGv7jkeSLlqpTyQe0Fphsy8gl9Suh/orY6lnNFli3CkYKfNiMGO11c5GfNYuBSKtE52Y3huIOV+AI/mw3g40824I23Psbfnn0NL/79Vbz31gdYtWI1tvFhNHB4IHwaHhkawMjQYVTGRwDu2hQdMKu7hMWLFuDaKy/DfXfdjice/QF+/MT9+MVPH8TTP74fTz12H3dfbsC1/Jw0u2cWNn65iUHeMDz7J/FVlLq6Aq9fMPAWAcUSUvoY9/Tgu+924d133sfo8CguWHoh7rzzLpy/5HxcfPHFuP666+H4gD18+DAODxzC5i2bsHrNZ3jn/ffxLD+7/f6Pz+APf/w7/va3N/nQ/xD6vwTfe38N3n57FZ5//l385S9vQH824KuvvsTL/cpRAAAQAElEQVS+/TuxcOEc3HfvHfjhk4/gBz+4Fzffch36GDh9+fU3ePOd5di0ZTe89cAKs4HSHOw6NIK3l3+KZ158Ha+9uwLfbNuLjZt2cK4YrrrqWvyUnylv5O7a/8Pef7fJkVxpnuh73CMiNbTWVSgtWFqwBEtSN8khu3emd3Zm7u69f+3z3K90nytnZ3ZET3ezm82mFkWti6UVSwIFLRKpI9zv7zUPj4xMZAKZQAIFsunw14/ZsWPHjgk3P27mGdgwNpTaqsMqY86jMk+PM8ZM8DAqZtWZm1YBgnDQHrnmlIHA4RE8f7OT4jh6JfEOq1BtnKIOTlFBHyTgtJWEBco5HDscuAE25sZwOHZuHNADd1yvf/WpR+iLR1mxG9Lk2WN6//139I3vfF//4x+/rZffOa5jU039+sV32OL7nY7zIB5ptnTDrl36zKMP6+Zd27WNrckhHppD7Y4G5toJLVaaB4m3cNBbOLkNoDk/WEuVnVIZ8g3sHMaW2/Zt17/+zBP6D1/+jD75yD2668Z9OHNj2jhQattIQzvHBnT99o3w97P1+2n9u//lL/WJxx5WMwu9ghP8nW9+W7/48a917hRORGtMagxojvHeZnyXOQ/6yNThfjEKhUoQpGdFKENmbGyrDtxwr3bf+LAOT4zpRy8c1usfjOPENEkvtHP9sL741EPJtn071iuKKeowpw51FP1WsuY0O3eGMs9ocKyjW+/co6/8q0/hcN4rO9AfvPkaq4c/0k++/x0d++Bd7d62STfecFA79+5XY3BEg2z5z9I2WZ6p1QQNqckYyHECmQK450NN7v3WwICarSHlrIZFNqgC4DUpH12ncmhQ07n09okj+toPv6v/4x//Vr989SXG4imdPjelibkCS3NN4nx+cOyEfv3Cy4zNH+q//f3X9f/5T3+r/9d/+h/6f7M6/n/893/Uf/0qL2L/42v6z6yS/TfC//DNH+j7P/2N3vnwpM6wtfkHtnx/9PNf6dj4uIJ7dIZR+csXXtXPfvN7jfMyOLZujC38J/Tv/+3/pC985kl9/pNPMQ/s0JtvvKlDhw7T/pnO4cBP8vI4QRvOhpQ3czXxxI7xQvMCfXqEF6uNmzbp+uv3atu2EV7YJsVFDc8DhdgKLSg1lNGv4iiYb0smjgoF80aHcjrMgO2EktqTC3n1EBGKCHEBnARFrkggLsnjhKskJxrzEiW8GnV6KIMbPYhQxvjrh1PNr1HH+6nLreO13MWplj1iiZSwbV04nEB7cCqCmvUgzacRQiAiYIa6ZFkqjpL2dL/QKQ51UUCNMkm4VXugXAVsAynxfBO9KId7YBAkXkVLZGqQU1nmfkA//GqMYAXPx3Z7TrPsYHSYfyxXw+PHvxbQQcZl+49pHC94+SWnIgvleaYMajsKXo5tXhVFgvHnuNFmTE9NTmj87BmdPXVap06e0Injx5k7j+nIh0f0AS/8b/FC9eorrzBatLpjiebqNclSaf3abVxqWwQX0H6hjyzs286F20rTpVCnQZnAA8i91UUEfMJ2aJrNlo6zdfTB++/L/+XM3ffco8gYFJmqjoxAUvRlIYKJ54GW06NVR2fwK5vaDJYZHmQzMzPpjxZqOk18emZaXoma9ITGat4EHd/DxAQrexPpd8ImpiaQm2T1ahI6warRDC+WDFB6j+EjD7hEVcIvuWJblktZQ5E1scW0gb08zDql2jwwMIttIekU212vvPq2fsSb9be+/UP96Ce/Ar/R88+/qldffkOnjp1UG/sHmk3dcP11uvuuO/ToIw+mSfoLbHV96S8+ra986bP611/5gv7qS59jq+gJffwBHsS33aTbbtrHW/d67dg8qE3Ducbw7PZu26aD+w7o9KlxfcDKwxyDX3kmhTTL4G9j3xAPteF165XhrB05cVI/Z6tz4tyErsdBu/eeezU8NMx8XvDAa2kXq1afeOwxPc024IEDB7QT56LZamlyckonTp7SocNH9RorB79mReBnP3teP/zhL/UD8LOf/16//d2rvN1/qBMnxjU6NqpPfuopff7zn9aD2H/w4H7dzGrgA/fdrccffxTn6w5W0Tr60Y9/qW9/94f6/nM/01dZefzG936k3770ut56/4gOHT+d/gp2x669+uK/+oqeZdts/769yqKg7XHAWEHLmCTyKKluhwdEWxkTUcATjphh2Rz5PCuVKOm5Omp040E40GPZ0nkcJn8wWQWyGdTI4TVw/Bo4fDHHA3BmXIMxo12bR/TEQx/Tv/nKZ3X7LddJyLXpg9dwyL/+vZ+wDfxttoR/oZNnpmjfQQ2x2nH97p3au2WDWjiEXsnLccga9NUA+QZ5cPbDvJZXSAtxBPWUGHkazKXhrNCwZrUJ52x9s9AAjucQD9d1A6ENA5laxbSy2Qk1OlMazNpaP9LUnt1b9clnntRf/eVXdNvNt+oIKzc/+eFP9dz3f6oXX3hdk6wQtUbWKR8YTqulnchVRMY9EHLhgX2ZIdHeuTZv2a0tO1jlPdbWT184rPdOzGlag/iXrALikP7FJz+hh+46qL3bRtQsJ1ViS9BG9QMiqEPkbRWa0mz7DLfYtHbt3KgnuCf+zZe/oMceul8ZK6Snjx6m7SSW5fTBB+/phZdexeH/ofxHNiPr1mmA7dEst52lsjzUyHNhoHxkOGyRN2U0cNoG2JIcZHWrzb38zuEj+tULv+cF4av6j3/zX1lN+4mmGE/7brpBDz76qB585FHdfOtt2rJ9u1I5IyPKuR/cJlOsVp84M6n3D5/Qq2++q5dZEX6XVbdj8ObopaGxjdq0daf27b9B23bs0frN21Rgxzu8ML2L83Xi7DgvJO/prfcOCVXasWu3HnzoAVZfP6btW9ZrI872Hra172WOeID79Mzp03rllZflzy3Gmd+OnDypc4ydWY+PRkOHPjyqD48cU1kGuxcj2rx5g/JGW1m06bqS5gigCkE4QdURUmQ1SgIF8TIBz5t4KQZ3pSeNhpKweqjTTI3ABqdGydXol6QsJ/cgH4EEMJOQahCPC0Ck1ajlUl74aFN1BORCIPkiZ8rtetRAPvH6KEHVZp9HtfCI6OY2XQ7OQnmcMtKlJNQPy/ShqzUVX12QrzIiNR+OoH+jlIvOeM4aOfeN47432yymdHCsCu7ViEDOEFQcfiaW0O7p/Nx77vc2q7ht52Muqx28KXZAzo6f1dkzp+X/Fm/87FmdPnVKdsSOHT2iI4eZN955W2+/9abee/ddHT50KDlnR0k7id9whnF/jvz+b93s0DXzlkaHR8Rw1Rod/1LUxDIVNT+UZZmmpqb03nvv6fe/f16n8Jj9Ifw6Jlg7WrOsuo3zpnlu4hzO0wROwSRO1bn0fyF6K89Ogn989SwdXGOcjjt3blzVj7CeO49OoMtbldO8rdaYwpGbYnupht8EWBwQzyIFb6Y8yXlsFzhngEdHwUPaoRJuGR1VaEMLiXRRvQaraBFNzUyXOnN6Vm++dlg/+8mL+sH3f40T83P99Ge/4gH4ok6fPqEdrHA8/PDdbDs+rU99+jH9m7/+gv7tv/2iPvvZx1l1epBtoLv18Yfv0MMP3Kb77j6o227cqet3b9S2jQMaGyw0OjCn0dasRngwDzQkm5xxs2XY0sykbZs3KsPOF194Xm+9874mZsWKRUP+Bf8MB2F4ZEzNVovVvLN6+eWX5P8v8rbbb5O3yDZu3EAdpjTLFhxPUw0ONHXddft15523Y9cj+vSzz+ivvvxl/eWXv6LPfvLT+sSjj+neuz+Gs7lP23A6hnAa51gZPHbkA508fgQbG/r4g/exIvhJ3XHLLdqyYUOyV9zEzTw02Gpq+9Yt2rpls5p+kGL/sWNHWcX7td75w1u05SmdOnEcuUy33Lhfzz79cVbVPqU777hBmzYMqeCBX5YzKnBOSiYTOmRVZ6xYukTSkLtb/UegpPQY4Q2ywFMfHGjqjltv0Ze/9AXdd+9dyHewExs70zp18kNNT5wR/pOa5Nu1fZtuuvFgWmHyhCaViiwUEVrqKGHy7FENooQ9YZKTibtD+V6pnuPtt0N7OMWqspyGRWXv5YMJuoNMiz7wTzTcdstN+sLnP6snPvG4Cvg/+8lP9Pdf/Sf917/9un75/OvqxKCaA2OMq6aCLb+szJUz/BuUkeO4BvUvKajJKtfhE6f1Alujx9jGx6NSrnO6/sAWtq3v1w0Ht+OozuJknFGnnFCHFTYxbtU7QqGMfzk0F2qTPWOjg7rtthv1icc/zsvD49j5iA5ef4CJ/qTOnDmjE0z4P/vVr/WN7/4Ah+cwa6ctVqzGlI9sUMFKYQzhxLGtOLRhq1qjG9XACW3nTR3FSXrpD3/Qj375C331n/9Jf/sPX9VX//Ef9atf/lonWJnayXbss48/oc8+/bQ++QnG/1Pg6Uf07Cce0meffVx/8ekn9RefYuULfPrpx/SpJx/Vp9gi/8zTT+izOMKfBin8LDLgS88+pb8g/cmH7tM9t96kzcx946ys/+i5H+vrX/9n/fD739MfXn85OaN33HKjPnbbzRpqNXipm5K7sMVK4eahTLfs3862+XWaPneKe/gFjbOdf3r8XKr7iamOXj90Sr955Q86O11oeN0Grd+wXps2r8fXwlmjz5guaF9d8EhjDYnSkvQtwd4ZVqCSeA2CqzmdLclHui53iQhKD8kUiKD+fFxWC7jpmSpUwTMEIFIuQuHt75pHX9fpBc6X55lOl/rZPckLwyQLIsbEuXM6e+asTjOuT/IScQIn6wjO1uEPP+Tl6gOe/+/rXRyx91iwqZyxD3XkyIesmh1P97IXVby4UNLZzWZDwywsrBsb04b1G7Rx40ZePDbzvNim7du2a8cOsHNHWkjILqtVzstcJk4ac1wiAnMS6xq+BLYZkDU4c2YcO1ovv/yy3nzzTY2OjrCCsxMnaxxHbpJJfK6HyqPvyJSxojneHD1QsjxXo2E0oA0e8i0NDAxqgC2O5dBqtdRqDaiZ0II22elpJTTJl7O6lTcbygzeTJVlKoPHiEG9HXbvGZKvPKl44AmnyA9AuSfx+M6yavLGa++mj4N/9Nxv9OtfvabXXn1XH7x/DP+k5IFzKw7Hk/rs555hpekZ6BN65pmP6847r9fBG3Zp+/ZRbd44oA3rm6x+ZFo/Glo3VGown1VDE8o64zwkx9UozqnBw67J9lEzl5o8dFu0rR03rwxt3bxBG0aHGfyn9ZNf/EqHj59ROxo6dfacSugQK2yTOM4v46y98/bb2rV7l/bv36ddu3ZKPDxLnpIFDlXRmcPuOVn3AG2+acN6bd60Uft379YtN9you+/8mD7+wIN6+onH9PlPP6MvsM35pb/4jL74ebawWBHZv2e77rz9Jj10/z06iP5GiG3eSRZFpmVbm9gcPDwGmjnbWtfhuFyfyj916gQPqGkcdWRZHb3zlpv1r3Amnnny47r/nlt1Hdt+TVaIOu0JWn6WB1mHsRCKjOwquRiQK3WGFBEqm0HKZgAAEABJREFU02QmDhgyROmFSpymkjfLfXt30y6f0i03X6+xsZaymNPczFltXj+s9cMD2r5pPfW5UztwWGeo59zcrAp0JqCudBmL4GJKLj1YjrjzzNFnbZzGDnA8AhtJZ7TSq9jmONYWiVfiODV5gJe09YxyxvNuxoEdtqeefFLXHzigWbb+fv38a/rHr39PX/2nb+tXv3kRJ3+G0nLyGaGc/svUlo+OMp2bmUvO2uFjx2X751h53LKhoUcful233rQbI86RfwpHjb5jXJesUJbJOmvAsLJCoCsTZQCPxQ7bz8H9tn7dsA4c2KM7b7tVj3z8IT3y8IMaGhpkrJ9N33o+/+LL+tb3ntN3nvupXnj9bZ2aaKvdGNKZmVKvvXNYP/kVq8A/+6W++6OfsI35ff3z974LvqOvf+fb+u4Pf6CX2Lo/wwvhDh4Gjz/8qJ7GWfvYTbdoz5at2rpuRBuGc22mL/ds36CDe7frpgO7dOsN+3THTdfr7ltv1D133KL777pdH7/vLj183926Fztvv/F6Hdy3Uwd2bNFBVsgObt+i/Vs36tbr9ukJ6nA/Owxt5rdXX31N7/GS0qBN7mDM3H37zRoZaHJLT8ttUDCmmrTBYDmtIU1rLzbceesN6fOJF154Qb95/nn99vcv6ue/fUk//s3LrEiPq8gHNbpug3bu2KGNOIcZbR30GSND5x0lHAOystPC/VhZrlVLhRgzFXSFDorolXGx8FqY4DLWQs8l6aDLSs3/E3MOJ6RUgRM2y1jsR1romJpmPp7mOT0l/49Ex9mWPME9bnrs2DEdY/v9KC843n4/SvgYL90n2L48w8vUOAsqdurm2DWwfqYhDfLMHuU5NDa2jpeJDckR27R5k7Zu3cpzcDuO2A7oNm3bug3eFm3dtlXbeLndwly5YcMGja0bS47c4OCQBgcH0/M/u6TGqDNVLcAE5dYpaQwHCTMs3FmGbHktvxR1ekKGKMCRyIhn0OphgT7ioZCgNYgtiocW/1P/gZrS3jRwgxambJ0VLK0XdKDh9AJ+Xa7DFYrUyX5IeOkzgeVTv+FPsfTpjrf37fAhljbf/+AD+Wc8RvGYb7vtdg0OsUpCGcHTttlqyo0/BM9wuNVqaXhkGMesqdZASy1kms0WHTQoywwja7l+mG9Y98AgeVuDajQHEpoDQ2oNjOC0DRMfSsjyAYZvi6msJWUDinxQRQyoUJP4IA+XBshTuFQl02gOKiff5OSM3n73PfnHPn/+81+zDfiC/sD210lWFyYnpzXQGtBNN93IysCjevLJx/XAA3frhuv3asvmUY0MN7V+/SADYwaHdJxVlgke9pPKihkctFn40xLbWDkP+kbe1oC3uUAz78i8YGVDnVlFFzkP6gE8oUEcz327d2tseFTvffCh3vzgiKY7oUNHT2pqtq2h4TEdZgvG2ylt8u7YuVV79uxSRKFgazBRwhgjsSVY8qDAc1MxN0Nx0zgdUynMYhorfgPaiiO3d+d23Xhgn+5kVeDBez6mZ3HiPvv0U3rg7ju1YZQ2nJ1S4FDkOIM5rZ1xfzQYg3biWnnGquBmPXDfvboex87pwzjSu9nevf/uu/WpZ57SXbffol1bNtD6HXWmztFGczzSS+VZpixrQHO0YS66yxS6xEs4ny81HO+ip9hplNUXD2UyMjscjOf27ExyTHfu2KwnH39Yn3r2E9q5dUw7t63T3XfcqI/f/7G0zXfrjddJOMZBu/jeFlpoGmoRjL9ItDTvohAHNgTIcmWAzlREpizPq/YJ6yuRA6kQ5iXu8SDc8TY+E/XG9et1z10f0zNPPanHHvm4tjOBvvvOu3ruhz/SN77xHT3345/rNbb7Zotc4j5ptoYVGfcKmJwL/f7l1/Tq62/hBM6q9P8liVN9w76tuuXgTuXFpNSZUMaWXM54znLsSCs1mKRM0fsnQiWcLkLyeClZ+WuzOh44xCNDLe3ZsU2PPPSAPoHTc+P1+xWMU6/GvvH662mb/zvf+4G+9d3vp5/D+Odv4Zh9+3s4c99P+OZ3v6Nv/+C7+tHPfqLnX3yercPDGmJ+ObB3L/31CbaJn9GD992v6/ft0wgPhNz9Qz+JfhWrzxnbsmIrPLgnGtyHg6x8DTGgR7j/hhnUQ9DBTNzHbbZ+AdvrOfdahnzMTalBfN1gQ7fdcJ2eefwRPfHoQzhgm7Vn20Y9zhzxCONjy4Zh2mual5tSDZqbiMQ93syI47g1uUf37tyme1j9Hhls6sih91jZOMnK4BFNnZvQutFRDTFXbhgd096dOzTIvJAxNt3f9TyeKKPMpy50uKtIjy4s7zDRvhMhJ4Dz0/rEVhJEQQQXZIPR0A+Zv0JEdHMGihTdf4L2wWZrlcel5ElFOGNJC5kmxvwFW1UDbkFf9SMC+7NgCBTqcA+UzBAKBA1IL+y4YR4oGLvW4zwddLZ5Ps/OzFQ7WIyTcXa1vJBi58q7Xl4VO86uxlGcLv/oup/bH7ICZgfs7NkzOn36FC9HZ9LnRP6ju4I5RNgmyjRpMs5Geb57RWzTpk3avHmztjGXGzu2b9fOnTu1c9dO7WBMbmeFzPytvBBZbgPO2DpeLOzMjQwPa3BokGd/Sw0WUnLmsSzLFEFBNF9ZtyJhqsl84eslwjr6UavxDVIwQXImVkQobEQXWKMqHXMQsrySYdbmLMElwwGs0rMIZ1HAreE87qAeuh3Wi9NpbuQaqSMZAHa2qnBb3lbxsuQsb8yzs3OaYTKfZbKaoaMrTNPh1balHbLJiUlNsSyawOqNvfKpySm21yw3KW9luvNffe01BQ1/1913affePdRMOE8ttXDMmmzXmc6jSWc1WQloKcvyRCvHsUP9C/XahXaCQdRtVIHWSeluGLdvBxkjsoYUTVGqlLUUjQE1B8bUaI4qsiGVOGodNemDJuGWSsJZY1h5Y0R5PpT4Z1hJ+8MfDun3L7zCg+E3+hmO2u9//5L8sxjHj5/SDFu7dir3H9ivhx9+WE8+8Qk9xBbIrp1bxVjmhpvibWVcs7Pj3HhMyHkBv2BSLuTJuMnkb2RM6iVbfWKDJ2OCzljJyHg4GLnD8CtnbS45Q8EDy9tsOW/Q+3btZrVuE1Uc1FvvH05/jfg6juRMu1AHx/udd9/VOG8/3orcyaS/cdM6+nyGdmlT546Ch4GdtzyDhT4xOWSkNLPARvEgov15AHVwxOamJnh2TajDVmgxO8WDuc0qxIhu5WG0bcM6lYyb4O0qR0eOjozxKJy3EvjhEcRt+45tW9gGvk+feOyRtI36+KMf1+OPPoyTs0VTZ0/jqE0oPSzJlx6g9GngIOXRUFFkaJaIYrDP0pdVI8S/mIeIq3skjekiISLfZ5ggH44HAaPkXgoerEG7zU1Patf2TdTrLj3y8F164rH7cT5v1F2sjNxxCytvPLRLHuLc/oyvXFlksnJaN9XFxS1E6Lw4hZbOhxLfWxmTmxFZrhoiTcjR9fJh2ztM3AGPEsWglO0u2h0NNFvazYrM3XfeqWef/AR9cb8GefE4cuSIfvqLX+uHOG2/+v0rOj05J/Hi0uAFKAZG9cZ7H+r1P7yvM+OMBeo0x3bd9g1Duv2GPRptlTiwZ1itLRSsINXjKzIpuGQYYkA0j1Le6s8ledwE85bHTYNx1MxDdnTHhgb0INvOn3zqE7Ttx3XTwQMaHRlixe2M3vrDO/r1b5/Xj3/2C/3yN8/r9Tf/oMNHj+vYiZOawflbv3G9Dt50ne5/8F49/fST+vxnP6PHPv6I7mRV7MYD12k9Dk+uEP6XWjhgjSg1kEtDeE+DlN8sC2aHtlrqqMGLTY5Dl3FPZO1Zhf/AhXsjox1y7uEmMgNZoQb3LQ2hAe6vBuMj2tNaN9jQPWx9PvXog3oGPHzv7dqxeUzl3ITCeSnT9c2zUEk5MIU5atjhJf36A7t1H6t6Nx3cr9FBWsoOJfdIgXM7gJ27WJ3YumFjcnrFw5VqKA0i2jWdpajlxeE8zkvL6/yjREeN81MrTlkRX5dW4pTzYNFLRVJG5sC6jEgGTXXAlB6FH6sBeRFf9VnSgBUKFYydBc9jxnYJTwnzBZRMMDUy7uHA/pSPfhSTXca9Y0PMsyNmzPKs9vN3kgUTr27ZGfOq2MkTJ7orYUd1lFUxr46dgGcHzemnT59mt+ssz6UZted4DlC2y2wwn7R4PnvxYYCVsTFWxWpnbMvmzdXqFy9223rYruSEMe7shNlpW8+L4Pp169lpWMf9OaqhwSFZX7PRrOY9xrbr5rq6Lqaul7DBMM91s3+S0kKybVmaLBjOyGUpwxpfXFgCk45ppb7qoIhI0UTSRXRPZYxlSzrTKHgYuAIdOtl0Mdo8MObYXumBDpzti7tD/YvtNaa5se2EzeJozPQwkxyPGR62TqswC8/8GTp1VnN0qh07l+cVto7tk+tiSAN+M80b8kfsw8MjavMw8ODZv3+/brnlVqUjuNYguOCkDXIeOkk3E5A7KKIWNl0gfV4kWWF5UN0oXCNTZIPKshHsb+rkiWm9885RvfDim/rpz5ncf/Jb/exnv9dvfvuqXn/jA7397jEdO3ZO779/Qi+//I5+97vX9KPnfq1vf/tHCb/+9QusVh3VACt33lIcGR1S3pT2sm338Mfv0gMP3ak9+7bgkJaUO0frzHKztulUnCIstpuRmfrmo7c9AH0TRmQKI4MawUQMLeBVcP1DQV6mca4FwJHloTHQzNn+GNF2HKDB4XX6gJW1377wkt5+/30FzvJ7772rt956U8PDQ9q3b4/27N6lOVYMChy+th82PEz8QM2gGeM0DPrW4RpBvEKHB0GbZ8icMhzMjPKDh5a68AMn4AcPrCRvXaDWU9M8Dzm8aeM63X3XHXrowft1kC2jFk+maV4ExJjP8TYaVDMvkWULOisbCiAegxUyLTxKogZkDc8sC0UE84h1G5XygCQweZhmbiPqXbCdp3JG+/fuZDt3p4YHAqe3UM4Du+D+oorKUp4y6RUtIaHfcDnA8R4c74KmkJBTOoLrPJyWAFdJvm6fWka0Xz8o3zYDKif/UcL9d16vL3/+KX3uM0/o4Y8/IP9flm8dPqx/fu7H+unvX5a/l5prDuvo2Rm99Po7Oo2zNsBbyU5eAPZuGdMdNxzQDYwxbjYFD5lWgz5TKHCwo8wJGaH6cOh8FMgVtAoU20JV2OMlV4e2LLV760Z99pnHsfXTevqxh3UzK277dm2nrVuU1WEOamkHD5Cbbzwo/6HLk5/4uD732Wf0r774GX3pi5/Sp5+lfnffq4N79uKAYVOJRaCU/4krcc5kG3wWuegzgbKLItmXYU8CjlWGc5bxUpXRzxk2Cy08qlVwXxWEA9kSh2124pSG87ZuvW4X28b7NMq269zsOZWstAsdwrPwpxfuyw5jr8Mc0KY/i5AKdMzNTmjL5hE98uCdunH/Nm0eLjUWk1qXz+nGfTt0240HeFAOY30hbiFKLkWDSoRWB7L4JLvJamD7LU3MjusAABAASURBVG/qepSpbEqnbuZ/5HCdVopLMLbk/i5p/IWgP3iGpzTS6Uz6nDYhbN7iYtq8YPk5PMucMccLsL/1Os1ql52tk6dO8iw7kb4DO4YzdoztSW9N2imzQ3aGlbHqO/BJFl9mZJ8hz3OeSy1WsYY0MjLCGBnT+g3rtWkTThjOl78R82rYfp7Xe3bvSU6Y/0hwK2nbWDGzM+ZvysZYTRvh5abGEM+Vpu9zxmjq5rpddSnHyvNkKxe9uKQ7oGSySaCTCiYve4tt3vTc+P5rB9MOjkmd1sHxaht0lDurdpAsV2OWjlsM6+wk/YUS7ZVXxduU0cF5sk5Twx2YvH5sLGjlyDPlvEnmzaYaoJnQULPVopMHkjM2OjaqsdExMKpRd9jIqIbAMJ0/PDyCFz2sQTzpYXhZ1tDZ8XPazVbdbbzBDrPc6TIv1HLBrJJhg9ujjb1ZlimYrOQ7/kIZ6zQGTMHgt1PpOjRaTc3iZB4/flZvvvWhfvGLF/Wtb/9Yf/f339T/+Nt/1t9D/+Efv61//Np3Er72T9/Tt7/zY/lHK7/5jR/q2996Tt/5zk/I93u99eYhTZxra93YZu3ff71uvPEm3XvvPbr77jv04EP36LFP3K/rDm5X1phWu3NOc6DgoV0yAQeTFPMu83AJqCUzb+CA9KCMGmTiUaCSh1qpXAX1LkwNh0GpQM4ooQUolZE1R3+DJ8r2rZvVwmmemGnrt6wAnmCb1isLb7z5RvqLnP179+o6VgFbAw00oSMK2baoSsaKshuHrwpZlwZ0PtxBtg06WFch8wPLwAkMHlgyyON8NZw/Y7w5vcBRLHHsCgNnrySf47IO6tKgLxulcHLEAzKgGeXlhBsS23NwJEqXQsJ+wyEia3uiNIJLKqdS7Wi4TMaaibl0QZLI4OWZ6OfZhKIzJXWmsXQO0GauH22Av0q6qgP1JbkNt3qiFFIaXX6JpAFJRZaJX9W6CqPEiV2UpnX+sEFBjjB3SQRaM7bjG50zrPYM6NPPPKIvfOFTuun2m9VmkB06dVq/eOlVvfbBUb1zdFw/+93LevfDEzoB/yDO0uPcA0+zonj3zddrhLmj4EUwL0PRAYxp4WQHznakcCxpQ81MtqikfQr6vAvaLGNM5VBvL+Y4xS1Wnw/s2qrHWc22A+ZVt4cfuEcfu/1WPXjP3XqCrcfPfPJpfe4zz+rpJx5lK/EW7dm5WSNDuXLGXTlFv7A1PNoa0lBzQL5HaSQlJwNjSuDT1obrAiOFYVa0TDZ6PIc6ZO0DtgbjHz9VNIFKVttoDOXR1gBvIXlnUp3Jk2pPsZLMyloaJzh7EbyEqaMiSnXovw59185ydeiDDoUWUTC/zKgRczqwZ4se/NhNevy+W/XoXTfoqYc/piceuksH9+/SYIs5xM8BlSqwV9Ae0N0L9/MXhFOmy7q4HSsFZSLz8RT9k774uV+4/bvws93PcK9kzbGD1VtEYVVsihfUSTDe3ar0IodxkpVhO2Bn4Xv1zI6a/6tBO2TjZ8c1QR4vwlhvSd/lOGTpW7HRUW3csFF2tLazcr6TLcldwHQH8R1sUzpt85bNyVnbsHGD7IQNDQ3xrG/Jz36vsJk2WREz9apbcIO4J0vmuIWOKKWnhKvbpcy1Lnh5FLz1t7vO1GLasVPUB3dWh87q2JEyNXDGkhNGh3kly8uYhht9im3FGtPTU2yhTSfMsBpmh8zldcjfj4K44WbKuKHzPFNOp+VZpqwO4wC5wQfpjKGhYRyskQo4WINDhKHmj+KIjeI5j+KUjYDh0coZG8IZGwQD5M09qTEZZ9BGa1DRdcqmpmcZLpmmqRfM9JHir379a83yZuD/03Hr1u2s1M3aTCa16EGE+lESZyyoXZRqO5DnKqlLJ5M8URXRoZwOWQqKqfQUTKRtZSqwRY0W8i3NdKRTZ6f1waGTev73r+GAfVd/+3d/p7//6lf1wx8+p9feeEMTExMaxLnxm8bgYEs53sHMzDmdPPmh3nv/Dzpy7H2dPnuM8mZYAl6nG27cp7vuulUPP3KvHnv8Qd12+406cN0uViHu00M8rLZsXY9dtANvySUPkixSbcQYp1YSiqDYTL2CiJF1KanpDK4JpRTUK6typHDg4EkVx1QRCHFCOoy7ObZFNq8f1eaRYW1kO+vkh4fVpPDpiXO0/aT27t6p22++Sdu5ST2WcpZ58jxL48Wq1D1Ql0IVj3shxbiQgEkEOEl02CiipG9AJvqgAgYrQVQEuK6kKCGKivJA67A6V3JPheDhyAQP45zUjHhJvKS/VcvDy5KuDk6bUcgP77wUrSKFBEpQU4cXQuRfGSQrqnRqwUH3KU1YcEuw+HSePDJszEGmZuQ8XAlTxaD8LAtUE6GuQZ0qeySaVE4RxwK9AaN3dlNocyWQ4PSEEu1OBylOGhqFYkel6lpRh2tkpFTwNZcUvFTO8rI1yjh6/IGHtG/bDg3gaM1NdfT7l/+gn/72Jf3uxZd07Ohh7dq2QU/gqN10YItuuW67dm4b1QyOSNGeUmBjhzmq9EDBLBpOgZV1nVUfKQ17enIklCWyoprQEipV/Qw/yzLlPEjazK3+a3HPM1s3bdQdt96kZ594XF/47Cf12Wef0gN33YnzuUkt8namZjQ9PqnZczhpbWmIuaKRowddA80m5RRJP+8K9FsolxhfSuEMuzLimUIp7DgIeDSvXM+FKBJP9G8YjOFI9S5gdRgPAhllooDnQkQoyxvy4V6sEkrVNKhzgoQ9Uh6ZxHxQtEtWSsa0e9ceVupu1m233Kg9u7dpcCBnRWUOdICSbKj6R6xS68BlwTUyUI8erE01rGnNLal/Dff/kkg5URLkDlOJJukhGey0JIfMUtTpoCStpE1Ll8s95ry1LodtVwnf6ULGPIcNkVeUb3lTx0t4peVMydfhxbLN/THHDtYsc66fz9P+BYLpSU11na+pySlNTkzqHI6W/wvGhHPndPrMGfm7sRqnT53SKbYljdPQM6fPLEj39uYUfkGHe8iOk59V69evx8napC1btmg7jpf/uGTXrl3ay8t4Whnbs0eOpw/2N2+Rvw9zvkGe/wOtVnLGssyjO1R0v1tXGvkhVZVmzFDjolREKOcZLCHL0KX6KuEzHHW5R5kUVNcUXOISlFtjiWRls95KvABmpmc0Mz19PmZm5O3FKv+c5nBcvILWYZWo9OBxDQH1ZwyUKgnT/5iDGcnmUEZiloXyLJO92SZLjHa0WkyaxsDAgGq0aPgWq0fNVit5xC1knGbv2k7IIKtcDps34DScq5q2cLaazZYazWbqPFPDxtAnoj+Ev5PgOH3KGlEp/77XNKt706xYpfBsW8eOn9KhD46wkjbJihIyOLMelL/45a/08iuvas/efdqxfYfcDhG5wlCmqOGJpw8lKbPtQm2MKJARk1hBm3hbpsMbapG11eHNUllHDfh5NBRgDh2TTF5nJ2d15MQZvfn2YX3nez/V3//Dt/X1f/6eXnz5VU1OT2jHzu2642O36d777tG99wPofeDRxx7U57/wSf3lX31OX/jSs/rSlz6pRx67V9t3rNPNN+/Ro4/eo8//xZP65Kcf1QMP3qF9B7ZrZLQhYU/JKlqBk1aknyuYUZZ3lGErHa3gn5jYxeSa6lzKHFCCgrmii+6EEILP2IgSuS6q1spojQqhXApcF1BItFVHHSYRf28zNjiQfi1/U6uhMbapDnDzjo0MacPYiO7AWdvN0nZBH5GVPPRyhDjRUp1REXiRwKXiWKiLknZngVCJZpKdaaMgPI+QOKmg3A4p7LpFKT/YGOLK81BOnqDuBQ5nwSRolDhxGTNDTjVL2rEAMoJ2BWFnGGcuN7i3vG2alZIRksLlXADJJuy4KBVHUpguCjeaHIZPn9JNlCKsV6KwSPAZChqiaFe0wapSjrOTkz+nF/3gzUJKDn1YvkRrqYyrm9ichSiJGpB0OnwBuG4qkCxlfREUAiIqqqpwJYpNSUghl58Tb2S5crJn3E8tbv6b9+zT5598RvvWb1U52dbR4+f0/Kt/SCtr27as1+c++bh2bmoqb5/RYGNKTU3yosB94PuUPiroIyxhzhMNxZjDUSe04AzKXwqpYZF0lbJSMg2hhsbulFn67TJlDWV5royEGR6YM5PjKmcnNX3uDM7ZWYmHasacFaykNdqhASxsFk11Zkp5pyLjhTZjLGbYkKO30YXDuXkgo+3CFOTK+EcsBJVIqi6ZpODsoVRgdNhZq8G4Fugwd3a4DzPu5WZjQHnelJy50qjqID+DLKMRcvI0CLMwp5x6N6KJdIMHbkMRA9SDuvCsmeU+mmXLtc3qY8F95GePqI+EUeQXcBtqjQ7UWSUoF6HgOVLAA4zF8mKwImTIgGUMPodVyh1emjodlPBL2qJgDBW86CUQLuHVMG+O1fsCJ8fy4bq70iBCctSyHpdFyocUsnM829q0WQc4/ywLJVM4YZMT4zp3blzj587qLNuMXuU6cfK4jh07qqMJR3TMfyUJjh470uUd1XF/K4ZDdjLhtM6eOSu/KCfQTy4/y3M1eM4bLZ7Jdq42bdyoGl4RM+ykrV+/Tl4d275je3LW1m9Yn3a5vLs1yMJDljFSaCPXqUN9XM4cc2oJT92jIEyViYWyyNTIG8qxofQ9Spo4SsaL8xR+BtMVBXPAHPdPB5vNjwiaMJC8tLNc0J/L63AJFKV5BOEKda7MlbwQXFiW58ryebjCRpbnqfJ5lqX0gOZZpmar2XWqWnKnDA0NaXhkGIwk2PsdZQXLdIStRNNhVr0s47DlE+gUd8wQdMDOW3LE0InT1uRt0zZERoXEEVIKO14jMpjh5pKEQB9KwobOOyqupZVylmmAlfT6sePHdOTocV1/w83at/+g8kZL5yZm9NyPfqbnX3hZd999n667/qAKJitDPHQ9gZXEa4hwqEPpFTLCGe5hcBNmTPZZoqUyBlEwUYmHX2SDKmNIHdAG41Ol3nvvmH7HFs13v/uc/u5v/0Hf+Pq39MrLr2iOt6A77rhNn+WN+ytf+aL++q//Ul/58hf15S99Tl/6Is7ZFz6tz33uWT311OO6/767dMcdt+juj92O7bfr0Y8/qE998inwtD5OeMf2LfRjrpmZSc1wI0sdNWjSLJfoZtHMighFasOySwWNBJVa8oh+LjKOLwehqewH5dl5giUfWUib149pbCDX9k3rtH5kQGPDg9q9c4d27timgWau5LBZmExBu8pwGAhEglSWXRAnqAVHkJb4BIJGwI4yxc23pO+UkkAfEK1S+3haGI5F8cq0WpdEMarUFLLj47DzOJwMXpT/YuVdPF3pSOX6grmpXVI5Kal7sSXdYLIwsK+CUlzLHra/SkQ5eoOIAek7q7SV2juf0fmULIhAq6H6IF6lSPAtWarimdqu4D5vMrCv27tbn3r6CW0aG1arIVYPTmv71nX6Ei85+/ZsYuxPK2IGPbPQOYXvYe7t1HNWKcET9zGQUlgrOAKZSNLQ0yZGAAAQAElEQVSRQrpAOCKwQwkEKcu1IF6qypU6jkghyXA8iBu0u0Cqc4+qmw9qMWIBdKGjT5f11aj1OmtwsX2BrgiuTB5cHVN07yVEFL4Aq3T+WhcsTlKrm4Mw9x/SmEjY1xqpkvA4XVfIwrOWW44ulF5VDPMwiZZcKld/eXU6IwUbC8ZbB8fTaOMgdHBq7Sh0knOG89eVKe1MIGv5AmcjgdXWwujKdnBaSuTncN683Wh4N2uWXZ9ZHBnTKbYUx8fPJmds/OxZdldO4nzxXPvwiPwHcwlHqvChDw4p/eXkieM6fQoHjHxeRZtlsWYOJ8/1zbOGaozwDPe2Y8KWrdrCy/JWVsW2sMPh1TFvRyZs3ix/yL9586b0o/IbNm5UDT/3Gzh0uR8yjJW6tdaW0lkeSzWScniJ9l3qdNM+9mqC9DLDmCv94lGwmrxLyWZ2hi6E5EgN42z1YYiwG9b5BgcGNdB1qFp2pFpN5V0vNqfhU+NDzbN32ySc5Tzx6/ZxRQwPQgafB13BwDPqsKmNjwhFVFDAcT5ageboNUp6iMHvUcRWcqZJgnxW68kiI4yVauVMDkVbRw4f0gkG7g033Kj1GzazejWr9w59mH4s9u13P9Dd9zygj+GwjawbU3LOso5KULBCUgIZODzhiR1kfcgJ55pTwxSnLefGzKlXFA2pbCmyERUxqjOToZfeOKx/+Kfv67/857/XN7/+Xb30/Ksq5qTbbr1Ff/mVL+v/9r/9B33xLz6Dw3Wf7rzjJrYLtmrzplG2EVoaHMjUzFm10QyTfJt8s5rkTWrab+lsSQ+xTXrwugNaNzaqgsmj8E1J3TMVNDcGYVfB5FDSVyVhmgj7xBFg5SeauvlWlqdMpYeKCNrWIDthRaYGN/b1+/fwUC20d9dW7dm5VSNDLR04sFfbtm7RFEv1wl4yVg4FuiIhk/MHOghIIq6AGpDzzppvWmNeqCTYD6IrO4NcNZbIEeGyqG+3sR1NUIm1JQlLZLpMlksMtMfF9HgiSxBtC3SxI9CqLrC9Wwd6FF4JtOgoVSmGIltVtj+sdLhpjBSptdBIEQELJBu7NKUTJsW6ra2g70v4ZeqHguHSViMvdevNB7R/71adOfmB9uxYry/9xTPaj7PWyO2kzUrZnMpoy/d24KxJBWEtOMKx0peFSCxf+hC1Hdgi2267Nd86FtVKDvJGuGSjL0OKWksXrq+64R7tk1+zYFCLLrDLKx2CRsDDOY4ISqrgK5HVnXUm6mNVETCMBVpcTzNMLwTLXAYo2t3WQ2pX6+sv0/EKIf65DQzbDEoGsx2yDnNth2fhHCths7yIJ+rdsJnZ9OmQnbF+TExOyH/lfJSVL3/zdcI/5ooj5p+seP+993jJf0/pJ6cOHdaRD4+yInY8OWynTp/CgRvXHE6d+8aLJKOjo9qwYYPscO3auZMFin26/rrrdN3112n/Ae6Lffu1e/du7dzFi3EXdsacr8KIhvETWiy0NFuttLPVZJGlmTdln8DI8QXcCq6v4aayjP2InFVgWobHuNsNqS4h1D0XMRyl3cjQTb9EsobZ+v0Sm7cWqrMsz5Xly8ONFpS0JBhcEaGsizzLlAHR8qUf6DwoCxrRg69CJ21LlfCCgSryKbToSNWk3bvUupBwHl4yVAMVpDjzPCIpC6S7sH5i6eyykgiMIBDRnQxpzZK4UekPygHw8CF5y+AN5PhJ3XLrHVq3fpPOjk/o3fcP6Xs/+JFeevV13XDjzXr4kcc0PLZOvCxJWQsMKDKDcLSwtQFy9GZQI5IVRKgrLUZbuY4JpNgWRa5OJ9f4RFtv/OGQvvaN7+m//M3fs5r3kpoM9rvvuFOf/uQz+td/+WV99lPP6I5bb9CmDSMom1GnPYnTNQ2m1J6bVM52TZP9hQZOZI7z2AQZKDuzwnNTiXPW4U2MDOjOxJBQo5El5HmkeIbJORdO+lwK4pxKKJUOh1OAi9MhKb2fusKuJ40Bu5uR0HJn0mPFoJYOGq5Cgf6OBhtiVW0Lq2tN7dqxVetHRzQ1MaE2W/UlnZqRkflcZKOYII8S6ripuTW6qeo/6jRTkdt2RRBbAildHKRpKShI9IlhLnwBzF8Olp9Pq7XMc9Yo1G+zVfaeQC5xOViwgiXUq6M4zOkHrN5Z18nU6CVcJMAc4XmGycDjyYhwGYuzmWdU/DrkkkrkeyAZjQqcsKIzrVaz1PX7d+q2G/bq82yD7tu5UU3SMl6qgpVw4aDZyTPIuuC07pqRyksMh0BpUFKyvZDtluAZKU0cxDlTNmIXOxGVs1f3REmwRmITNy0lxlmSyQgSdvw8+EYxSMdKrpa9RNgwkKoFrbWELaLt63g/jW7ENAGzEyVPJIirUcckM0ILj4AZsCoEsRKoh2oeC+YypynxU7OoOgJS0EeG28G0gmMk+uzWgSGY+tF9WYcL5p3S+e14Mb93eJh4N6vneOF8TbMNOcE85Z+E8vdf4+PjOn36dPom2luRxgl/iO+/igT+IP/o0SM6xAJCjcMfHtapk6c0NTUlf7jvT5hcjm3Nsow5vJGcJ28/btywUZtY4dq+fZt2d78Duw5H7Prrr9e+ffu0Z88e7cJB87aktyItO7ZuXco/yE7ZoB2wZlM5L8oRoYh5qP/o8TN8grxCZFIoHSXXkobqh+11ep7n6M/ksAdfknFA1ZHiVuCoqfWQDqEPGM3zAUvMA5tkzHOuWMhmWXlFQ0v9g2mRC2JxPlrlgvKrS6QxFhTgeEiQBBFW3+FomGmBHj9xFAENKfzPYWUOLQPSkBGIIEcCecMI2EB9SAPHeXI6OHAimcLYfixApyAOZQtbE5Oz+uDDY3rtzXe0fuM25c0hvf3eB/rmt7+j//rf/0YvsQVZ/Z97O3WEm+l93lxOnZkkX8kbUGh2DoeraKkAnYSGOmxxltHEsCZDrMGUn6ugvOnZjmb8LRt2lhk8ZhNYOnTkpH79mxf13E9+oZdff1M5q5l3332XPsPW5Rf/4tPp95m2bVlH67RVtKfUnjlHeFYNHiwqphXFjFo4alHOprT27KTK9ow6/g0lls4H7JThzTRAxiRdsqLWwXHzj6KKySaw0NQILO5HRhwzVSGgtHFq+4qqG+5RiRye7DyMu4BUNyD8sgJiC8+QVXRRUg5xNGXYFraRut1x+03KWKEcGx3Ujq2bNcDbXIN+Ns1JEboTmERpcBuSgGoldG2NCEUALTzMieDaBwS1HBCThLzEdQkEPKBr8cAuzspuAlGFsDQq0GcELnzSABGhiGWgWJS/TByGIPwSXPy0VDV2Crq2GjsRi/Uu1JNSyVhSWoFsTQsSCgovcMY67WllvOBkMa1bbtqrZx5/SDs3jSnvzEg4csE9Eow/D6AyqScz+pSgZQ5kktdCLjLVw7EkUEPOn9JCwdglqEXHktEI5BXKJPletG2Gw/0wLygvqGeDhyItJhHuoVsnLFRCf1rAuoyzrktEV1GXLKdycdGZ60eeqj6hFJcUEar+SSKs7hFQRyMCtqFEM+LzwJkgTqpCkvkRwTza4YW3zZgq0icms6xu2Zno8FI7R7iTti07KmjLsijklbA5VqdmeTk0Ztgy9I+tTrLiNX72nM6cGdeZ02eSI+a/gjx65Ki8EuYf9vYPrB9hFezIhx+yMHBEppY5jdNWw3+Q12alzatt3gL1ytQoK2A1xkbH0l88eivSTtj27dvl1a+9e/dq77692gO1A+afqdjCrsOmTRuVnLCREQ0NDWmgXgGzI9bIFVlGa0gR0YM4ilTX6l5TSBFxHrTgiDSMlMY9YRkLBM6LuH4uxzbkjNHzBFSPpCqlJE430Fcp5Fgqs+Ih0xUPyu4HKVflDEqhmbQkSLvQuVTeqmculOtqpmEhJyVWVwLzZ2L5ciHMiy8d6vZeSizVbndSyKtVjWZLWWNQnWxQ0+1cU+1M7x85pe//6Jc6dnJCE1MFjtoPcdT+Vj/7+a908tRZFUWmF154Wd/61nf1N6x8/ef/9N/0H//jf9P/+X/+nb761W/C/5F+8pPf6qWX/sBy9HGdPjOnmVncirKpWRy3OdBm9U3NYcoMnZmcU9YaYXM0dJa3pedxCL/2jW/puR//RGfOntHWrRt1z9236TOfeUJ33HZAI8PCBhy0mFFoGsxKOC+UoBqBE5NHhzm5DeYqwGNaQr5ArkzfvuCvpbAndEa/gpszykIOG+E7gNvBYZPUcBe7lAsFUtSXBC7o9G22UGolMfImsVIZM3urmWnnzk3at2e7dm7fwpbogDKM9OBOkzCyiCnB4T4QXPHpUmtcNBN3KOdFxa5lAdd1oX39997ClMuLWa81uETD4RUAUYZQNSQdIEuWZarb3Y4QrEUnmRLHNFRStEMVfC1IbTN+fL+05ZXbsVauAe6FBg9NFqi5X4KxFNwbOcgSSisS+oDOO5Dt8R2uBGxfDblo2BXhWnJnAFhLnk7qx/lC6EhK+2mfVDKjP42wb5Dz8sDv8fryrzAY1NsaBFV9RB1Ynq5AhMwrk0IwnYul67Yv6Vs7Q+3aEWPuc7zk5c7jqZ5DShrczoSdNq9meTXMK16Gtx9PnDyRPsA/cuRD2RFLDhmO2BG2KI+zPXkap2383ITs0LksN0mz2dS6dWPasHGjtmzeom3bcLb27FJytnC06lUvO2Be/TIc3rFjB3PezoRt27aRf4M2omPTps2ENyZHzLozHH/XOyIUUSHVKd0nVZyE1D5X5hKrUsuoT/J1Lsfd7vNIyd1LNbK6Ee5D4vSR8/R4axywbmON1a5YXbZiyT96wVIeBJ5S6dk0BTGWWXo1V7xJtXVmYkbvfnhWL791WL/43ev6wU+e1+tvH9PZyVL/+PXv6jk7b8fPSFmLN5RN2rZ9j0ZHN/KGMsI24oga+bBmZ0InT07qnXeO6aUX/6Bf/PxF/eAHv8R5+4n+6Ws/1Ne+/px++JPf6DcvvqG3PjiuY2emdXZGOjHZ0dGzs3r13Q/1g1/8Sv/9a1/Td370nI4wCbR567ez9uzTj+qpT9zHjZmpNTjFCt4x3u5Os840IQklydXrUE/XFTB43cEVqrgdLyPrS/M83QOaAqSz5Iqcn4i+YSpatZ7j5wHZBTxa2fEqH8pIR+NlnRG2LmTCFVqqydbVYEsaGWkqaIOCN+GqnymKYgPSD6KrPstuXVyfGqtW8ucMS7RAKPWlL4ol0i/AQjxlSyJ0NH0UAfNiejzYUx6PZSmtlDA2rUHWwR0VbHnm6ihnO6vBg9vIeUHL/Xt4vGiphqqVcuHilXbajKQ70vXSLuTlPC9vySisgZ3E5q/mdzNEBC0QxAzIR3RW7SlFBKioOIhxXcMz0OUyIN2ClKgufCRnhnxlctgKVtU6spMm9LV5mZ+YOKdTp07q2LGjyQH74IMP9CFbkd6CtEP24eHDOn7ihLwdeZYXav9lpX85oaQvWiwAjIyOMFdvlL8D8+qXP7zfjnO1c9dO7WI7cteu3T1qB2wzW5UbNmzQ8DArE5G0QwAAEABJREFUX4NDGmb1awiavhNPf3A3oAFvSXr3wN+JZ7kaIAd2JA2v9nV4sfBKlanjtse4cGucn+o8/Thf4l8Wp+Ruq2vcH655V4P6WX41yrmEMoI8NQiu8PQkUaH3yCZn6XtQ3JspXDAhe/tDWaYSnB4f1wsvvqhvfecH+sZ3n9OPfv47vfzG+yrzEW3aslvvvHuYFa5zGhkb1Q03HNQTTzye/puXv/j8Z/S5z35an3z2aT3+2CN64IH7df999+pjH7szfaC5jbelUZadmQ80NTmtEydOsdJ2SL/7/av66U9/w4rdc/rq176dnMEfPPdLvfDyW/rnb35fP/vlb3hTO64sz+Ul7Afuv1dPfuJRHbxuL1t9pTpsa0qzypuFBgdz+Vu0iEJBvfzAMZJTxgDLloWU0Ro1Ajmi6CjJXkKJMfEEpAZBzrILyMVOiyLTJd0SqqFunkFy4jtsOL4yYFXVoSp4qLaaDQ34D17ozyp/ySoIIBIll76TnH2xFQbR4Taah9B/IZCB02UtBy06EE+cRJ2JWApDfTpc0jOlI0ukm70moIDaiUn6umUxMIiS2GtQwgt6r44jtuLTeVYsvECwMqu6inaxKWEqDsYu18pkJyyHWg7hAN0MaLFdJVQAWpoG4Qqq757Sd1BIxCOlEjS1fBeiDI8bp1T6SUiRmsLttun83TGfI4lymZfWeWNPHAF6J/fGgngvoRtA2XLpJC3ZWt2cC4mFF3JcXeHjJlrVpxYIt0wdSbTmuPo1nLFSG8gYkCVPS5XoVII4LF3DzoadGCM5Lzgypm1W0ubm5nQOh6z6fbCzbFme1ocfHtaRo0c0fvYsL97T8gf942fHNT01Lc8xOfPxwMBgcqjWr1+nTZs2acf2bcnp8srX3t17U3jHjp3wt2v7th2yk+aVL38/5r+iHOw6YWn1K6OPaShvufrHZdM9R8vbbjta3gZtd9rqgW1Xb70aPR5zn8OuVwcnM1HXE7710CR/tOdFDS8vKrH2AtzLHp8XV7z2xlmjZ5uLl71SCSrTf4O6AFjMRhdW4BtMaYJJoXlh3lYvrMPyFUpVVD0qDm4IboCaZQkP4jkG9CwDerI9qxfeeEPf/O539YPnfqy33n1Xh3ibmppta8/egxocGOPmncL+UnfecYv+4vPP6ItfeEaPPXKX7r/nlvR9yw3X79BNB3fptpv36WO3Xaf77rlZj378bj37zMP6wuefIM9ThB/Sww/erttu3au9u7fz5jSqsmhoZqqjM6cmdfrEOU2fm1V7qlDWbmjT8EbdedPt+vwnP62//sqX9STO4I4tm5SXYqKmy3i7LzpNteca6nRylWyxqswl5YrIFF0IKoVkBNTxHojLB5Q0TqQK6gpYWRBeplsvUpmiXJHWjRBceMJ3OwPLQyQmIhGoU4pu2Nr78zp9QRxzLFvD48l91o9+eaUHJW1Bu83N2eJceZbBJQVjvGWajKc+ZR9cv9Ug+pxh1yvBg3tZLLQyxahsvzhNktj9lzrdk7fbwPVPNCwVKQtqoA7D5HTKakCzpCZZTFGa1NQPOEdcljw4MmI1XObizI7XChCdP5OwqqtSuRmxDJ0ZTKOqSQmXdPiwCZdymmXhSnDOh1O70iU9AsRRm2I6r7tEQ0lqmaj5vVXmUskupcav9BTcJ0YHI2rU37m5T5zBf2xgaNHhcvtZXQt75TpOKbKORLvtZl3WnTUy5U3f144hQQZMVH0QTbpsr1/MapTY3w+rtS1Gnbem1lGH+2l/Of18h22NbcSibvnmEiMTRducChRouQREPJZznJ0mL1VZI2dXoFAHp8lzRE5/N7IG92yunDbP0Ex2FZ1SBXOI9YZ5oEoLCpQQVZYFYyRIEcAIMpJLBfd5G+dmcnJCZ8+clj/SP3zokD54/wO9yxz/9ttv66233tL777+fVs78zZidM7ddA/us1z8xtWf37vQtmOkOXr53bt8hr5RtZSVsC87apk0btAHHbWxshDl9KG1DDuHQDbYG5RW2Rl7VKyKwlT6lDfIsc7dgL7WJXBGZJI/GSPVSGcQAeSIWUhEXR4D6tM2lSpLigqjlL0STLhq8pheSdVrEhcsMC10C6vJNnT0iFA70o6yai6rPc5ETCMU8b4mQ26sfHrSprLrui/LUsgvKSuXXKefTpAJ9iS5zQYWLXhU8WpZRd4lsrOCsMttgo4pd8Lp0E8NlAMs4LzdpqWPmaUl8IfoyYYc7JbhBsjyXf3DxZW7a537+M73xzru64ebbdMNNN2mMG/DgDTek0fDySy9poNlkBe0ZfepTT+vWWw5qwzpuxrxQI2aVFdNqZm35o/4htuSGB0OjQ5nWjeTauH5AWzaNaM+ujbr1pv168IE79clnHtXnP/+sPvfpT+mZJ5/Sx+68U+tYNncnlDiRW5kEnn3qKX3li1/SM594ovrh1+1btX5kkPJKBU4mt7gyeTJvqGR7xlDXWRMpFYKKh/xPXJUOx+aRWN1LxRWSlCFAWylBqzjKnmzUIbOImBg9djDAzQfmuXt7gGHZfsBa5rSUk2gLnNhOh5Z0W6DMqsN1wdEKQIkIWv5SIdqnD24f9KeBsgwN+JUdVT5x1A9XU6LnnbazQq3ZsW4YZf3WJ4PO07AyBqpS9po6l8Omvk9cakUpmwSaVDWSjC8rBgoojW7nqgVA+3wcMU7iZYLSEQoXDEeLUUpaPEGbR9+EpOUgjl4a8v1hES/JaRTQAv2GTfCqvGFHRCrRMo/+viaBnOpBvcPyjpga/WHHU6tLlJlAPcThFNlIwr0TZiSUtE9JM5YVdQUWoJejF3A+RxarNM/luK41Ei9dSlGAKKgLCX8JhDKckIyIaURIVpJgafJ161FAvRrk1SqHi6JQWhGam1Mx11ZJPI9MdnSMvOvIRcZ8h/PmVSh//+X/ssgrY/5dzEOH3tc77/xBr7/xul595RW9+uqr4BW9QfzwoQ908uQJVsgmVTB3Ctu8pbh+3XptY2ty185d8sf4u7xFuXtXWh3bunWL/Fugg4MDiQ4NDrKLMahWq1Wh0ZQdTzt2DZ4jrnOGXiPVnHAoqLgBoc6qD1giXW5cRfUvMqgRSHWBTEQoYmmQgOwSZ0jBP10rB/ZflikMnagVnKeLxDoNGtS7BtGLn+6XLpImLpzz+RZEYFtW/UzC5l0IZLvgaRXoLFcIRpOyCyr8U0l0w3CTFNz0OQ5YNBo6fup0+mmOE6fOav3GrbrlNpyndRvUpEXOnTmh3/7mp9q3Z6u+8q8+y2ra7Vo/PKRidpbtyJkKc7MqADMO81ghFe0uOgqWscUkVCJfQsVkkTNLtpo5Dtqg9u3epJtu3KkH7rtZN1y/XWXnDKtlp3XLzbtx4q7Tzh0bNTLcVBZz6rQnVJbTynEQI2GGoUlZdLK7h6qZLI8gicEe5CLUO1Mc/iJ2L11JP0OJAZke3KbwemHHLwArsm0Fk3DJGy+VcG7glLWAtVtPTR3uQ9ThOr2mNX91tFxc19VlX5m0bXafrEz6ykl1bbi8FluZeeEBGMh2yyS08pM8kfJHGq500crzIkkuclNL5gUZBGGv6FyF6LL6UvmuA8CQ7r0xr3k+hAoqd94YTDyqjiDBbn5kr9LpMgvazdt3yfFi3rNjVNlZcMtjGLZkec5cxsoSGdq8mIrK5lkmLFfB/DDLHGknzD9rcer0KR0/flyHWBF797139Mabb+oVHLFXXnlZr7yKQ/baq3r99df07jvvpO3Lc+cm0FGqwZw+iHM1NjqmTZs2Jods+3ZvSwLojh07tH3HtsTftHmT1q9frw0bNyQ6MjKKUzakIeZ462lTD2+Zul4Y+S/2rPpx/hnwL7YhuhX3aGYIM649crvMq0x811zlIi+1OE9vl5LX+Qw3MpTJ8ey5Kb3zwWFNs/XZHBjW3gMHtX3XHs3iYJ07c0qduUkd3L8TZ+0zuu7ANjVYRcvKOeE9qcFk02CyaaDHy/k5KpmK4Npp6yhw3AIHzRBhI8qOBK/DFmyn7S3WSVbu5rRhXYNt17bybFojQ6W2bh7SYAs95RRO3LT8Mx1FZ5q8dtLmlGkWzFFWR+qbnj2QYCw460ggbdTxfmq+0c/rD1d6fe3CozWV2433wt1cvfRu3Onm9cO8OnnFdHF5jjtzTR1eAgHPuKQyyXve6fL6cZ7AZTOSudbSbTMTR9cMNn8lyizXLZx3DfXD2Xt2OnKZiDRGL1EJ96Fz8liBYHTXZiIXPhFNwwIaBOYhrNGyRyybcgkJVlYjZceYRLmkevTFYVX3vHlGYmC5a+64UfHStRu1+v54CqdLVyCFL+Xi/KXc/BmrRF5pCmgEJXJK6SIfc8yrU9NTmvDvjZ0d14kTJ/Thh0dwyg6nbcn0Mf+RD3HAjiZn7dSpU+kvKUucQf8Fvz++37hhg7Zt3aY9u/fouuuu1779+7V3z17tZtty165d2rt3j/wXlTt37pD/2tIOWf2zF6M4ZMPDwxoeHE6rZF69s80RgZWhTnLQZmXn0WV2cCpdH8vZ/gWIBbE/R/4ltUCp+fuN8EdR9T8ih83N47ulhuPLwTKL0uxktQZ1bnpOb77zno4cP8m2aGhs02bt5MYvWXb3pLJudFh33XGznvjE/dq0kX3O8hwPq2lu7DaOVanIQhEVFJTRBSlynIU8OpW3y8DxygpFRgpQdCR52X+W1bRpddoVtm/dqOGhhnZs30R5o6RNqGzPKMNBjALnzCjbqO7grKGP7T1/l5WcRMqOLsQEv/ihSoGXeZbkn0dQM5ezNISNWnBg2oK4I0vxzF8eLt+ppoth/gWAeHpL7InwcKOdEm+V1HUmi0kPPbXLBBbLp3LdhrW8BQoi2ClaL4BP0almYS1lcUUu5YVqtQeK+sdFrDK/8y7Oslodi/PX8Yigql0ISgKsKkSg4sBc9qRytEmQDuGaRij0wqfr5DyWCpdGWVqECFKAFPKR9FfFOboAlcQC1gUjgc6IQMaA9J2dTiE7DIgwUkLeOnTcqz3Jhj5ZqwgEE4iE0xAqWbUqeUkseUmsUeCEFO05dUDGHJZnmTo4Km3iplWeQgV5OpaFlqyMG35MUYwimHXQ7xWxmZlZ+actJicnNT5+Vt6iPHXqJA7XCR3BGfNPWxzp/hdHh02Bf4H/2PFjOG7nZIdoaGhQdqo2ekUMZyytiLEaZrqDLcvt5nWxZctW+a8oN23cqI3rNmgD25rrxsbkP+rytuVAc0Atdk+ajaYMO1t51lCWZwrqm5qGFi2xXzSUea5nCS8CGdHWtJvrmue5MtonAkFn7IEBgHwvuqKAdfTBD4gV5bumhJIxbrtVg/ZyG1dIav58uYwWyC4j71XO2jfoubmUoAsclp9PLpFvEz187KQOHTmm02cmNDA8oo1btmnTtu04ctPsYs7xBrddNx7crd271kvFhKI4h6M2qyzaynCWggEodFlfBankxi4prhSHnwbJQSNG2N+7lDhrpT/kx2ETjpigJU4Ynpl2796uB/HKpvoAABAASURBVO+/R/fefafsLJasygVp8+gomDgzUNGSeElBwooLQys+Kn0rEaeay5Y7n9/6DJ0nqwsezrMYzmCe6QphIxF1Ls/P9BAxTjPky+rhHLKyGqhb0VnLm7psFHnyms+bGPPROoR8mhzreKLIWkcKr+7iJunHanIHZfaj156rUXIxWYzjNkrjxZfw5WJ53BxdGbfVSrJEV75HEiPIuhCCo8UHfRIJSqkhJarVHs64TB7Xo8RxCDTbcQicjYhA2mDkUGdMoEeEw9WRHbkEnKy5uVl2B+ZU4mwx9ahkzvBfRBZQ1KCD/DhpKYyA8xWU1YE3S97pmWnZAZuYGNfZs2d0mpUuO2EnThzX0WNHdYRVsEOHDusw25Uffvihjh07hoN2XP5vkPwL+3bg5nAAKYjT9oYiMrYbB+QVrpHRERy0MbYsN8lOmbE1/X+TWxNvwwa2KO2Isa05klbEhjQ0MMCuQ0vNvKGcdgg0lzijok6iIUoDXlWPDkOzUNA6GbJZFoRJtEwXxHqn8zoSlgMOy/lAEKnTCfaddAD6+xgXD6aHAxpNLy79pyNRN1WPEuD806ng1a9JdvWLvPQSGfILMjvOvKNEuYl8o/ajFvZ9UnDDnjo9rnfefV9Hjp3QMG9nGzZv1lbe6IbH1unU6bNq8GZ1/b69Ws8qW8b2Y57NomIW/XM4SZ4IRDgSHFI6Il3TpS8o7Em8HnUsFJEpA7kyNaKhsaEx3XLzrbruwHXVpKSclIzy8i4Iw4kFQA+V4iqpuuqSj/oOquklK+pmtJ4aXdaKiPNY0HQxzF8homr5WgPNs6AHVqalzr2Yriz3clJhY9LDIJYW6UtLJXPxeLYwSeR2PsOclWF10pXOVJYvqeUw4jxqOfNN1w7WyLBevcJk68qy1WX005XlXCupVDLKSvrTEFTnHSUc3Cuu1WnnoUKBn1KwElZAS2iNIjlwdpj8Yb53C5LzNTkhfxvmH94eHx/X5NSUzkLtZJ04Xjlbx4+fwPk6qmNHj+J8ndDp02eSzLlz51hFm2Z7cpaV/3bS76b2d17+CN/fjA2PDMs/WWF4G3LD+vU4XxsBOwab5rGxL2zZoaEhNVgNC+ZC19B1s9NllIy3CtSxG67uakteOfTuFVfSuHJFXTnNVCIUV07/nzV/ZC3guTG7eOmeOi4udSGJVWvojTfnNNCOw8W9Oz8UHS9IS7TgfiZsAUSJcHUc0tU11+7I/3XU+4c/VHNgUPtxkBqNRppYgknjOFukmzZu0IE9u3CUcNBYEQtWujJ1w2l1TZJbDdWVWj9OmVpsA0npJK0/KlWS4ogIRYS83J5lufLIlZy3RAkLJ60IqcgkVQho+LeeUrkhdWkoCKs6KFOOa6WHM9RwHodNLwdL6ViKt1QZtVxNl5JZnkcPkFjlra6LmobUlZ/WsBgrz30xSXrtYiKL0oOeDXiAsUPgKpyh+aLcFouLXIq3WOb8+MpyWco9WqHqyYp3frgqIypSJafwcvJ9fL/pqS++ZDgp614s2w2uivTnc7gPNrzGIp12XPxNrb//mpub0+zMjCbOTehcDZyuEydPyqtfFU7IK17edjSOsAV5/ATO1xlWynDATp06La+C+TfFrKs9VzlgJStVEYHz1JD/gtJ/ITk6NipvN65bv07+MN8f8W/evCltSfqvK3fs2Klt27el3xjbvGlzmkPXszo2OjqqoaHhpGdgoAWt4HnWf1WZ80Kc557XlJw/r/512pUdBVvBShNnf/sQdj+5jRa1z8IocgsZlxirCvI1FJeo46PNVroNMT3+SO3/aFvv2i3dj31bl2WElgSpGZNYLIG+mRGp/jOIGM5p5OTO4Tlco6uRSaJMQBtZyn7gHJUGS98ljlMC92SJkIHCdCYZ0sUWo5DNyhJnq6iAhJfEYcnO2gdMYK+89aZioKkbbrhBY2yHjrZa2sokM3P6pGbGT2jrhjGt442xPYOThtOUqYWuAUXRsDbQPQObU7CsAi4koYpSaQIWAlKSnL8Et1KFEkGv/LXZzvDkFXlQ6wIueucznBevkyotIdGOXLWyY6FuDF1ZtgtK1TpregFhRNIc3KUu37YHtayotFKq+kCXm98PuYhQZNVDAXYtsUK6fI4IVPhSg6guYmnKgkx0Ucn7WnMqKo4wusWnMPHlz1oiupqXp+pKmC6Elj6wIWjMINWArNGJYvrYY74HBkL1yQAcwpiqGm7mOmxqWxZDHN4+LHE6BJqNTI0sui9E2QLqMRGkJVi5lWnh0bOQ+svAXqHX33+5HI9V22I5JwWRLDIFkBwLVfFAFKmkQ0rFwRLxDve6HbGZ2Rn5/4j0NqJXws6xmnUap+r06dPyStjp06fkFS//t0ZHjx7RsWPHZQfNP1ORwHalvxs7NzEh/7+V/h0xO3YF9gb1zNlCbLZabEcOpr9+tBM2Ojam0XVj8jdjXvGqvwvbumWLtrE16Y/6ja2bt2jTxk3asH5DctzsxNkRG+RFd6A1oEG2KVvNJk5eU1mWSwr+iQMakBRzoEI4TnNkULeP285tEYgGPIcZAcSWP5n6ZdEEVUdAevMGkUiJkbhcumcVD9Ii0tWhJQGTfkunHF7appCceEHoIzkisI12Tu27Vha44S8Vy9nAfeA+XwolaQnkdfu7OgTplF4ohftiKfnqX2wdplCwbbk0OBcKljmdWsN96nAWdMZ5QEGQ6onbblZ4EsCViB5KhquBYO9ksCRuBse5FkIyP0ir4NwlsTLl6a84DUGneeIpcMLKhALJwOZKB8n0dUkm+KyCKaEjpW83zMPpSflKzfJ2evjIUb34yiuao1I79+/V5q1bvJal7es3aX2jqVOH3tNoXmjbxlGsKbA0UzGHnR0cts6QVA4oWOUqSfVZYg1MlfxLFIPKLhLLQsuCHChwXqOgbbPcdXMMxUy2FCU/yJCEgbCv2G6eYdURoYjA1goRVTyiolryqHTN663jSwovwQx4BqR31joW057AgsB8bsuXSnHaTiViqwHiKS80tT0K/E1O4KxlALYq5brI0V/ohUVpWs0jCF8EcrrUyyMppAoEzHfElO6VD9hV9ziyBCJCEX0Q4Qsg65fthpdQ22WVjHPfP1DaE3E0d5MugwR5S4NKevzWqCqaUpxKib5vfR+UzDQlcQNeN1RyrwjYeTJ8vxfc82Vhmws1Gw2ciFyNPFPeh8zhRibTjLGRcb9lWSgSpAhJwDQixJng2QYR+e60rbbGNhSU2aFMO1/1y5ZfuDzXzMzOapptRztS5ybOafzcuM6cOZ1WwvzB/bFjbD0eO6ZjbD/aCTvOtmRaIYM6/QSrYmfOnpX/otLflM1MT8sOnueJgYEBDdhpAt5S3Lxlc1rp2r5ju7bv3KFde3Zr9569CQ77G7EtOGOGZe2oecVsHY6YvykbGhrUQLOV2i3PcmVUvKReZdq5kDJq7pcg17OET/fR/KU67FaUlpEUEaqOSOEIcsGLqOMht7m4x01DkiHyWx9iblpd+CiV5FLGElFA2DwIY7ZUolwiQhHnQyGfIukCoKdtlCTEdf5hLuCZqWVxfq615Syvze3rMbq8xCpTXMfUEtT5kunCMm0fQ8HDYUlUTPJ0hQpoacBKp8MloRoEP4ozFZ9soUZXgBZC7yK4bTKGKF1RLkQpbgIAN+i0SJQbEU8iylxZohkyTIJ94SBcpUWScbiCkC1AiSbCgpamNULqpWQqAzBdmBa4VmUKc18HlQBK03mHtbWOCn/QHwXZXUXAhC6OArunZ+fSHxj89vkXeAud1U0335KW8VutpkaGBzUyNKApJtUzp05q44b18pum1Qd5E7o2CVr6TjdV/4E9izqrP/X8cF1PUrr5pJKIr+hKYceNxE4ciq0ia3Kd112pc7xGxbmkq6tWWXvR7BatUJVbh5cci+is0pWaoQ7D1vxhPd1YEuDCaU5fiqPLwFL9WEZsAdvyCxhLRmzGQjimBXWpOBVPHHWcoCzoobeAp/MPpy+F8yWX5tR5neryTD0q51Fx5q+u/2LMpy4IoTAiFFHBD5aMmUddBDSC3ueeKLh/jRJaYWEZJTK1TRGRHLQMaseijSMxxz0/h9M0Nzer2S5SOPHmNDM3o2m2F+1YOd10emZaM1141WticiI5THaaJicmNckqVvoOjNWvk8wVp9iKPIljZQfLW49HWb1f4IjhfPkbsYQTx3X8+DH5vzw6QThtS05PpT9wSo4QAznDWWrhjI2MjGiEFf7h4aG0/bh3717t3Qf27tPePXuUPtBnJaym/vkKr4KNjozKGIH6u7Jms3Jc8zxXZJloeOZ65hfabkH7qToCUoOg+sOYl+Km56WZsUpY91JZ+vmpx2GU/UgGpBSy15Rg7zSvF7n0QK0mKHwpLXX6UmnXAs/2LWP6qsxz41c9v6psfxZe+xZwl9bImCbplnIJCAfLPc9NXzYIQ9kajAJqpw2aAccz4tEH87Ou81bRUhnuVaYCPZTFxJHJtFtGb3CYC8iraJDYVBldZFia4ZDZQcs6KrsocNYK+KZlMClhcsnNRkk6PT6hF158WSdPj2v/dQeZDEfTDyX6T8E77TYO26COHvlQnuA2b96sPKNuEm1RQRylYZ1wHSZ6CScKyL/ajCXZElabcbXytFtl3qXXcOkirW8xlpJEhroyOHQ+xEE61+VPZ64e40mGqHMYrleiKWElF0sb/bJ13LSG0x02XRkYlqqxshxS8E/dTBGhq3VEdMvy2EiFLlVX82okIS11tZNQsCrV5p6rMJc+Yk+OFY7ULE7WLCvh/mB+Dpm5uTYOTRsnakbe6puamu5Rbx8aU5NTqh2rc6xi2RHyXzQeZQXLzpFxlK3EBTh2JP3+14fc8zUOHz6sQ4cOLYB/F+yDQx9oHlW6/zLyKKv1x3DITuCwnTx5SqfYmjw7fla2yathtj0iNDDQ0tDQUPqryI1sL+7auVO7cbr27t0jYw/hPV4R27VLO0nbvn2bjE2bNzJHjWls3Rj5hzXQGsQp9Vwo2SntR2pLtljTah/t6zZ2W/f6gC4sVapgvi0K91MvBQduPvyRhLBt2XJJK7G7H4K3WL4/fWHtFkuuLJ5FpoiYh2JlGa8xqfgjtfsaa8ZrzhyP8azNClYna6jImnI4AWcpUdysNjf7HM5WP9o4Xp0o1LGjlJUqmNQrZ6lQGV1nivQUdtzpDKKSm0Eg8kwuvINupNGOMyY7Zi34IAZURgu98NQgnOvc5IymmNzFW6NwrNoosG12zArsLCKT6RwT01whnTk3qTfefFv+3bUHH3lUm7ft0MjoOg0ODskf744MD7PqNqXjTPD+Y4PNOGwLZ7GgwwD2EqhOolWghBgQ8/oBa8GJGNVXEqG+rqnDljE1ZBkYKQxd3UlmKzgPq9OilH+1eVYiX1L3GiuRX71M6iLatn5YBSVGrQa+q+Y0P7gcdTy6MmG5pMChxchIrXkE01lyNSAXOZNaytEFEKQlVMJVjJeTMBg4WaJoCHEEiRqyAAAQAElEQVSUpGsB1D1KKpVABV3XfqRxfR5f1YMcvtulRsqHroItMIf9Mbh/u2vODhUrVnNd+MP1elVqhhUrOywL4VWqc5pgBdvwN1pnzpxJ24OnWak6BbwdeMzbg9yDx4BXq+wU1Th8+EMcqcqh+uCDQ3r/g/f13nvvJbz73rvp/4X0L94fwunyh/Znz44nB8of2J86eZrwQpyEN45z12+nV9eS44OjaFoyf4wMj6QVq1FWrIyNGzemFS87VLvYetyNk+X/X3IfK2DXHTig668/qOt4Idy//4D24JDtwgGzE+YP9Ddv3qSNGzekv6S0rqGhYXk1rdVqKWMeK+m/TqctO6sFThdNryzPZedhlvmuTZpgOt7b8m3kTIOZPBBKViKdr2PHjRXGDvIdhzuFqj4UR6nu8EpDoaCOJf3OSdpFzjTuuHD2JAlz9qIXCiQ5F1RWUl1SReprEqojFTWrmitLOVxx+65JZ0nTGPBTvKbwCK72jKAksrpt5vPCSxaYznP/xYbcDKvF4saq8y/mX4tx5mAGWWVZClfBK3ddvnGcks3inBX5oIp8QDPKNYfj1kloqQ2d44Exi9M1i1s1G23S22qzupWQt9UBRV6oaMyjJK68I6OEFswtdqi8xVl6Mmq2FM0mGpXQLkIFDlq7bOr0+LTe/eCoXnj5dVbHwCtv6Be/eV4//PFP9Ovf/V5Heasdn5rSNA+QNjdSR167Iz+2d7jhZjolOib15tvv6dipM7r3gYe0buMWDQx5u2FUHd7ePTFnea533nlHHSY2T9BecTMiQpygppoPywd3NBOoV4Is584MOrKC0xciulFELCrhTDpspNmTiSasD7WWrdHNdhFCJucF1rEYF8l8VZKrelJUbSrB809qndJNF8PS8EyWxfnpGZ3DsKOJSx5cHVCmsCdjFxVBHhBZKDPtIaO/+6BMErKqjzpsffDoP67V6bDhWKKhiHmYLfoq0ZA4QSiigjgKHKUI4r1wSTq5eDD7QdxOD+OO0qoK4TYPaP/4qcf0HPeEV6r8oJ+ZnVECzpQdqplp4tPTmgH+xmpyalJepZpHN8695W1Ay1h2gu1AO1inue/O4PCc8YfxhO1s9eMo24K1o2VqZ6sfR1iZ8mpU0oWzdubMaZy5SVamphK8ilbVXam+NIEGvE04yn0LRtku3LhhI6tQ27VjewX/wv2B665LTtKGDRvkVauDB6/XwYMHK+BIHTTqOGk3HLwh/dHRDTfcCL1RN0JvvPFG3XTjTQk33HhDdxvSW5EV/H9ObvLPUmzcpM2bNmvd2Lq0Wj+M8+UfbW0wl6R7LySPJXHUf4VZFCVjj7mRfl3oWDE/MhYsn5PfP/QagRbGTcXLVDvrqOudoeX/kTQvF1UQlYpwxKh46R6gnCp24WumSHUKqHyEFJEuqo+ISLyI8ykJ1JLxy9XlchNW2cqKkENRBeev3bR5BqFFPEfn4ZBloK5XDVirOjHE38H6PosgkiyDln1YlcI/LeGIoEUuAeSrWyLl7ovX/GuSpoeXLWNcpTCUcezRXMFpa4lAmQFZ5sw0sE7tfEizoGyO4pANai4fVtEalQbXK4Y2KAbB0HplhsPwnd7JhjUXgyl/h/xGATUc7uAIlo0hqTmsaI3g1A2pk7XAgMxvs6o208lU5gOsnnV05Ngp/eJXv9M/fO0b+unPf6vf/v5l/fZ3L+rvv/p1/ef/8rf6f/w//6P+v/+//6Lv/eCnev/QcR5IpbwSp2xAdvpKdDcGhtP/YnDo6DHddMvtGhgeVdZoKW800kOuzUOOXLydv6P33n1PjTyTty4K3k79lhs0VIWSwakuSlWHKbBAYhCWkSJcHDYI9p098T5eCtai/dThBF+SFJf+MNE/stP178fS5vdLLA4vnaPHRdxzdHoYLGiqsuo/Jgg/BLPMD8Es8ezwFOkhWqYHqh8mxsIbsax6t6xLIk5BBQ/hDo5+JzlLbdnRT0Bf0ssY6wCPJztP52Mm/UxDcqRmptN2X7X1N5U+UvePlnqbz7+lZYfJq1OOG+Nsv3kL7uzZszIdHx/XufFzGmd1yXITrCCNIzMO33CeM92VrbNnyAOS02THC8fpNI5ThTOq6GmdPXtGZ8l/7tyE7Lx5Nc1tQ+1pnlIRoRYrRAMDgxoAg4OD8l8d1t9Wme5kJcoOVIXd8jag/+ugeezXgQPGAWiF/fv3a/++Cvug/m+Hdu7YIWMH+rxiVX1Av0Wbt2zRJla+0qoVq+bDQ0MaxbEbImx7hoYGNVgD+1KYNH/+EIwDqiAxbiK4iGrR01X9CLuPcZCLLkpoSZ+X8E2dw9kMsq7JOa8LKyhnTZQuqQT9ruvllFEuqXhlTCoaqeFpZ+xwcHHGgLEUYM+f2JD6w/VI4fmk/lC3tv2sXphstqCH+QSndGN9wS5nnlwrIbdBbYsbrg7/ma5BC9QDoEsDaqyB5pWqcJfWyKY1qJNTpQ6dnNQHJyb0zpGzeuP943r57Q/1+9ff0+9efV/Pv3oIHE544Y0jeu3dU3r78Dm9f3RGH55s6/h4CQqdOFvoODg2DgUnxjvE53RyoqMzlDE5l2mmaGqqnendwyf13E9/q5/88veshE3ogw9P6IVXXtNrb/1Bx3iT9xboz3/xW33ne8/pPVbcpmZKHqxNTaDnjbcO61vf/pF+8MNf6r33j+G4UR2ctiIaOjMxpZM8vA5cf4M2bt6qZmtQI6NjajFZz7KdMzM7rZdeelEvv/xS+uXu9es3aIiHTqPZ0CA0uH0NP/yDG8HQVTkYCJTja5qIsMM2wFIVLIk6NXH+fOlrgfCsH6mZFBEJUsgHXci4KWQHqoOD1cGRslOVaHK6OmrD8ypVWqFiG+p8B2tWPR5jaK6HOc2yquUP1+18+YN1/0xDAitZU5OTSmFWrZai3ppLThXO0ThOlp0zO0debXJ5dLiqlbPZ9E2XwwVOoceHaxvUMYIryPJMeZar0WjiqAzJDsww2/7G2NiY/GOl69ev0/oN67WZ7f8tfR+vb926re+D9m3JGdqIM7Rly2bt2LEd7EyrWttZ2TK2bduubdu2ga1gW8pr+fXW34UdqWQDjtQQK1GD3H928mxfhYby3Mhl2yO46xjeBR1mlDhJBVuEVT91Uv+5/rOzc5rros1LVon8HH0wx8q581XfwCGTeAup+7hDn7tdPTaCi/O7TWt4haUO19TjJYUpy7T0DUnetT1tDb1KGdbbJQ6uMYJRY5U0tslqQTa32YVwnkpXhnw1n65OQVsSKXR5l0p1de1pImobU1+n8mH0ErsBWJapEd2W6ab+cRDXoWtphGvAfXRFxme3kD+Tj7QFsp/95kX94Ge/1rd/+FP98/d/rO/9+Of64c9/rR/94jf68S9/l/Dcz5/Xcz/7nX6Ag/Xd536pf/rWc/qHf/6+/u6fvq2/+Ydv6m+++g3wTf13wv/9q9/UfwP/9R++rf9ifBX61e/ov/7j9/R333hOX/vOT/WP3/oRZfxOL7/1Hnp/ra9/+7s6dOyo3vvwsN55/33NMPm+9fY7ynmL/9hd9+jf/fv/Vf/7//5/11//23+vj911r+66+z7wACsThb75rR/o69/4rt78wwc6fXZaJ0+d0/RsoZ279ilvtDQ4OKzJqWl9eOiwfvvLX+n73/yW3n79dU2xQrFx3Tpt3bKJ1YKGCh7mZdGmM7gDGPBBiOmTax03JerTE4DpUqgyLpHi/IvQ76nzBp8y1botakYddzjBCTUS4wKXWq6mFl1kYIr6Yjh9Hr71+9ugCs+nLwiVzl/DKcH0F1JkkmoEYQNCquC7evWEaeqHbsHDunMRWKbAealo9UD35Jx04IAtftD7WyWvYtmpMqa8JQjsNE1NTjGWZjTDatdM2kKcJuz4bLUShhM3MzMLz3GAw5C2vNptFQbl2Q6GTapVRCjPQt7marCy62+PvLLTbDbVbLZ6GGDlZ3R0lBeKCl4hGmO7bXRsNDlYyQlat17rE9Ylnn/QdIw8dogs7/yWH+OlxB+qOzzivzQcGdFI12EbwmkaBC7P24yDXnmi7Co+KPMMv7AMDLSU53mCbW/gAOY4Vm7r1KZucztSUDs/5jmtTTu4TWr0HCfz++A87qN+RGo1VQdDtRoTQTxIyRSMoSxy2SFNSPY1cE4byvJcEZkiy9TE1gya4ub1IRMyCcEwNgRdiKpc4eCXPZS+L20TneswQREk4/yJNiK+LkISJkmL+EvEI7oyzgMc0wI5cZi7HEj2PdgP509x0rqnc1dBCllckSoBbpngilahWta0K7QMmddfCdTxpMcNDPtiWpxu0RLbK9iSxbAUytJZhVMZyfIqlJL6LpbqR19SCqZcpa8pKjefPoqj30iHL2CDrfW9RLXnpVKedJnnLRey2FLoybsHjR7jMgPocnnWQtCkH+WCRrcAKJHoouxLT3Wn4qulaCPX/Hiq4qVJBcaAP3lyuzpoZk17Gc28JFCfVIea1koc7wsz9ntl9ZmWvfXeEZ06OyOxbTm8bqM2bduZ/n/NYR4SWWtAcwhP80CanOtocrats1OzOjU+qbOTM6yazejE+DmcrROsth0HJ/TesZN6++gpvXfirN4+Nq7XPzyrN49M6qW3T+tXrxzSj37zmn74yxf00pvvaRx97TzTB0eP6DcvPM/K2nGdPneWLdNSN91+s/763/3P+tf/y1/roUcf0p33fEwPPHi/Dt5wQ/pvpH7/wsts4Uxq9+7rlLE1+5Of/ZbVuJ/olVff0fZte3Xu3IyOHjmhX//qt/rbv/k7/e1/+x96+be/0zm2Shs8cOcmJrRx/RgOXUORdWjCNs/72mFzw1FxE1qtdlxMKwj5Kj0iFNGFoJJ4VvdAEhzLdpGcNMI19UjAOfGgq3STBi/IRdHdUQXPcRhpEEFT1DQJdsVgWtLAFLnswJh+ZMSzLFPNk6xgHimvBLcK1TZZIpNUIZRFICPGNRTRujr+Rs+o4oFhrpnSgRhtXPAwLNL2tFcuvDIyjTM0jaM0jcM0PTMl/xCotwOnllmZcnpyvsjj76zOnTsn/7+HszhWbVZWvFLlbT3zJycncLSmWamaBXMJHZxzt0GW5cpxRubRVO1QtXhZSBgY0KCBg+NVosFEB3FyBtVqtnD2QbOpAcID3C9DpA+xmjQ0MJS22oeIpzys3iZax6ED6G3iILXAQIuyQaOZq+mPyrFNOAsNHBIjJ96sw4lmyjMjlGWGqv4QR9XQtHVZgXFCaP7K+BJjrh8lTlhJx3VYtbLzlVOe26fAMUOj5P4GSkfQrw5AxQhJ5Tk+D6cIedMKoVCmiEreJkghgTocTFJBHClLgkxZAJnjlKhClqNMO1BFp5RlRL680YRkICTiAai0rN9weB5BHYBlsMnyywIbQpkiUfIkefWOUIguWALwZftNLw5LiLqJuiWdErm7oMylyyA9pIz0QD6wpQd0RZeXdSkECa6pDKgL64cbijSzUpDwAuqEbrYgbTFSMuPWsZDu3wAAEABJREFUY9dwHyUeeTyuSsZTpY/M8JY9Sa7k6KYULnv9aL51prmQSI/CRKp37deNChRxEiBLpQvJfpkOz7k03pOAaCe3nq740W9zFcZOSsXUykIHiC93VubOC9U6lpNPfMaGDGqpC0Ldw/dtpXnVVxuYtNTtGZSYJYjrAlANi9cQ8To9BVUdtqEOLWwtS10Y1XghF4VUYWsDKV5QJCCMBEV0+XCTrKlBeoqviqIR08iSxp8W1F0cAaozSKshwkp9JWX+CH+AB0YWYqthWkc+PKT333tbx49+SHxS60aHtWvHVu3bu1PXX7dP1+3fo+3bNmlkZIBtl6bGRnkwDQ6kB1bOwy+Y1JJB0VDWHFSZNdVRQ0W01C5y7uGG8nxAMzhrk5PT8kOu5OGR56Gd27ehc1C33HyjvvAXn9ett9yc4p3OHI5BIT/IDhzYp2effUbPPPOMdu7YqfffP6QXX3xFr776hn75y9/o5Zde1W9+87z++ev/rK997Wv61je/offeeVeDzabWscow1Mg1xsNyz/btuvP2W7V500ZasaMsK7ErRKQLiEpRsMxzCkNWhuMwzz8R4kwylqtxnnygt5fbYUAbJDkar9Khnh6lA5keJWwdFkw854TnMDzmbkWEgk7NIpRlhIUMZXglyJNSQneCSuE0kaKD8hmi1NzhwpkSXBcCnOYDJuWC/N5m8kRseKtqitUqwytXyXE6My5/O+UfAzVNf8F36pTsYBnjbF9P4HBZdsK/eeX8090VLxywWbYfZ3HCZttz8qpNmzIr+zClslJ5o6Esz2XHZgBHy1txo6w4GWNj62Ss4wVk3bp1aZXKfMsMD3vrcFjDwyPAdLhysjxOQO1gDTBeBloDOGegWcGrZa1mq3LaoF7daWJHjh2pvd3uCh6kGTDtgr5weo2IUEQNcdC2XAOU9AVEkf4pXUNSRr3dH/1wa0j01wpQJhmXM48SnahmIiEEG5NSeV0TCKsHpSPStXdxdBGso5epTrtQBoTjAlCatAINXaQ4UfLINpsuga70Einq8pDA2CB2Hmp+ZIog1VShxYc5yyPIUUOEjTpeU/SLg3qkNofWKaakdPPpAjTUf4Qle20kx/pQqvpDqZKEGuoexN2gS8FJSMUykPO4Av1AtmIztpyxipi7LLrFLEo3twKaFqQ53o8q0bJVyFenJ/tcfoK58/D9VmGed1VCNvM80FDuO+NiRritLyazZDplaJU4z04UX4yHyPy5wvKot9Wq3z54C7sNCc7EWw2VD2cw7aIXrQOeSx02Kpk0fhw1KtYaXPvbY7G6Ks3XOiXT1Gm9/fLv9N5rL2j2zDFdt2OjHrn3Nn36yQf1+ac/rk8/cb+efeweffJx8Il79LlnHtBXPve4vvxZ4zH91eef1r//qy/pX3/hc/r8U5/QEw/cr5v27tZoLg2VHQ3zcMhnJtRoT2iwnNVIXmjP1o36+F136FOPPaqnH35Yj913nx684w49eNed6P6sPvmJx7V9/TqJFZdielLF9LSyss3204zmeJi3Z6e0aeM63X//PfrsZz+lz3zmWd17z13atnWTOp0Zvfb6yzp25LCCLc677rhdTz1OOU88riex71Of/qQ+89lP4/A9rS2bN6GzLfs+7vSCVQZFQdsAMw3sn7/JSbrCZ4n+etLovw8dNp/khScZzC9xoPyGWKFQ+hanU1Hz7Ki5jkbJJeVBU6Iot9PWYeWpbXS3sLzCZcfLsDPlD93PnDld/TQDdJxtZa9i+cN2U//A6IxXvWZn2EqclVe7sixTQkBxZgZw7oeGhnGMKoyMjOBQjZ2Hdeuq764qZ2tdcrTscI2yXTiAU2aHqcmKSqvZxKkflrfzWvCH2AZs4VylMuuyl6BUWW6zgkBpZ5X2q9vCtINjWDAe3C6l05GTIQ4e3Bn1CZyvfqS5hf6geRHyuSBixjUNTwwRIc5r2s6ljIuIpdgr5jm3VSxGUuDEFLiCF5fBcPHYmx8/a1CeK9RVU+mmEOHq12O5m7YaYj3LobLdZczD8001h86X4tT52OWHFmtwma5ijcquRVIY0V+PXqr7wugxru2A6+D6RWA0Z4pf2yb/2bpLbIHssfvv0m3X79HNB3bp2ccf0iP33amb9+/EYRrSWKvUWLPQKBiMGeU4XTE7rlYxrY3DmTaPtrRhsKEtowPav32z7rr5oB574G594ZNP6emPP6C9Wzdq2/phDWdtafqMWuWUbtyzXZ9A5smHH6Csu3Tvbbfo/ttv0x033ajdW7fogTvv0I6N69XBUYv2rJo4UI3oqJkJp60D2mo1pMFWrpHhJk7Xet1w8ICefOJR/fW/+Sv9T3/1Ff2v/+Hf6v/6v/17/V/+/f+sz3/mk3r4gXtYrbtBu3ft0LYd27QZR210ZJg5hKVPHsoEOEtxAThrHv3ngaS+09J90RSMdL20y/xNVmn2hDOvyTxjntMzD5Zl7WDYSTO10+UPsWe9OuVVKmDnK/3QKFuE/su/ygmbkKnTeluMOFyzyM+yTVkscmIarCA1Wy01W6wsgUFWoexwjYyMahTHa3RsTBs2bND69euTgzXK6laVPqJh2nsEZ2poaFhDXtnqIn1fNTioQbYMBwYGWMVqqdVsqdFosuKZJWQ4RpknI+oaPGyyLIdfoQ6779yGlrOow8vBsqiREIyIRFNYhBOUjmqyL2WnbgFw4ApWK3t94K6psYCZ1FzixQrrrA7XqHlrR0vbbPWuu5ugqzrxHU5pDlyb6NnZZ/u1aenyVsWitl9echUpIWtV76AfORfyeokrDVjDxbBIF+KciRmUHhEpfKUvHhf9WFye087jVTf9YvY1G09zHPNRqstVatdrtjGumGH16L1iBaxYcbZj8wY9dM/H9OgD92ovTtdQQ2qxiVmhUMZqi2bmFLMd5XOFGp0gPVeryDRQZhrMpKwzrayYgE4qLyY12ir0sVuv0wN336ztmwZ1cP9Wfey2A/rUUw/r008/rFuu3631QzkO4IxaOGMjOH3DzdBIK9PQQKac8mFpmPAwjtkQ3loTuVZW8DAv1YAaTajhPBvXDWvHto3aj0O4f89Owpu0edOYRoebGh7MNdAIdDc1aKejkeEQUA408pC8kgYyHlzsjCqDlUlK4CbglJEe9MiUXnXjgV2CIF6jl85NX/YghdRFKZ7+Kjto8AqOwc1mdRRfm6GIkP9xSYs6dpw6Xi1Dvs0KmB0q/46W4W+9vKrlLUk7awX6CmRn2UY0v4b54ohAMxXMMupfOz5Qx2tEhLI819DgkIaHRroYTnHzatjBSitdzaYaoEnbZjl681w58BZlRjlGnuUyzdCNBZIrB0rar6CtjKrNlOoMC0rL0mRVmACypAoVC+C6Gy2cSJdR4mgGmXqQFshHhGxPnmWyPYY4UglcyErMVmbydR4iXkEctt32LAQJ552XwsCQbn3nBwZ6PFAga3lW7e7auEyp6rdcaczAcspalrdmuoKWp7Pc9+4Y9/2a6b5iijDaxi6h3/evX7pcjyzPlpBYOSsow3CO4JL6OI0nIn8+l2yBCFqK8cSQVwRzzx9Be1X9WlUH69M9G+If9kdElcA1IhQRhP58rr4FPCJWn2vVOdKWL31kuigz3PQYyAbwUDaMDmvD6JCiMyfNzeB0zfmrM1a3SuUM4BwHI+ch2EBRSxlOVqamogIPkIbmcNimpc6E1D6n9sxZHTn0loYHpYcfuFPPPvkQeFB333lQmzcMqpHNshU5oc4c8mxhZuUcxszxEO1AZymhCjeyjvJoqwFyyqjCHWVsj+b+fxlw4nIDBy9HJivIZ4qsihmV6C5ZDRRbsSXI8IwybsIwsLsav+6MktqUzP5K1OkY4oh8hC/ksUD18EK2juMglUAGbSUjyXOhAE5n68FxOwh5ZNQto66hDk5Y9S3YnPzw8arXuclzOjdRwd93mTcxOZl+bNSrYR2cN8PyphiuiMpSk2bewLlt9eDvsUZY4Rpmhctw3A6X0RpoaYBtRDs8xgCOT6vZUpbnCTm68uSMOY7NPEwyEBHq/5dahfpz1q0DTVwaYxmahEmDcooMPpGvz6gDy9I0aZE5wykUFiUlWnxYTw3SUpALdVDKIw7sSKXDZ6zD4CRcp1u2GzUh8YKntS0QWEmmlKHOaWokJpf+MNE1OlP7pXp3FVJPToZyNdrNdck1HP9IsEz7lcxNNj/qfvpIjLv8Qnv1oPEj4vIVWkNXTepj7hGz/oyLtIAHukVq6vBHhosb0d+3Dq+NqS7XqLU5bNTxfym0rnNNr3S9uzfsMsVkWbOpyDN5zptjZabDTV0w8fl5VYFJG6eo+q+nOpr/76YcbhM35qBzUjaHSzSrc1OnCbc1NJJr2/YNGlnX0hiOWmsg1C6n1cGJKjSb8pQ4WEbBalnB9qf/yyvTgjKNEloDj1LCOYt+lDhwjkMT33QBqE2KFxIrYiUWllBBRV0ld0QXgXoDMs9PkSUuoQiQhTKv1PQhCBsZ6SVl2KHq4JR1cLK8VenvvWpM4JTZAZuentE025FGYfu6Jomj0WwoffvF1uHQ0KCG2IpMq1zQYeDtxIadqjxXbuBcpZWvVpPtywrmY7AUnNiVbM4z5VmdJ1eDfIads7yRKyLkf7rIUY0ThKILyEd5uukwXD3oEg4c+vkxgEbXbVVqnKdUiZ4aC/SJ9AVYlfI1FQ4aKiJdFRHKIlPvsP22M+B04f6Ww7Cu9umye6gLx5bIfKkZa08jgiqHuOiKHi6CstakDOvqGhzQCK6AoCJiTYpYqZKIkP/V8v3hmnctUKZrYagiIlFd1WPxnECc+++iJiB2UZlLErDiflySkj9nWsMWyPxgVmSeknGkClCmcKlI1A8ZP3BkBweHqnKaCi1wonCqzC9xnNgXxaFoaOu2DVq/blhZ3sbcGRXFlAqctQgcO5w0sUKW8pC3tF70lwxOoyBeOt5FKpuwaUCDcowMxyarw/Adznq0oypuWhAuqFGhauWslI9QCa+CCFdphLp2lOYlWHoxSgRL2QHzFmX946leBas/wh8fP6cpVsXshM3gjBmzs3NotOYK1prjkDVwrhpNnCvQarHiNTCQvuvySpjjzQZprWb6xsvOmPst7zpnDmd5rizLEiJCwQPMD94aLkfUtoKvIadFIAt/uavqg+piOHWuGRU12yHTHnrt55RLgBWtMluaaJOBVUar6EfFXXztSmDvwpQ+vtOMpNv8ecmYD/ZClqh6trpWDVZxLx7uqbm6gboi0GAs+LTFNXW4H1fSuP5y+sMXK9N2GxeTu6R0G+KMwYWwe5bQmp/W6yLc7uHL5ZaArUup8EvkUvw14i2rxvVbNvEaSKjapWq0CPdAXAWrqvLS3OB5ZjFswRJm2FbDyTViLcZMraxHbZ/RY/w58JG1QCjLWH3K2EqMoq2Mbb0AYgs0ilDOv6zM2JLM1cJhyBjE1bJ9kYaGB0goI5yzUtNQK29psDGg9f5hTzsdIeXttlql1GAJLx9/qoQAABAASURBVGvjPEFzcmRLgVdnpxlON80p0+VmkalGnmXKE18KD3Act9LA9pL6FFCjhJpfr6R59aheibJzk2eZGllDiddooCtLon74GwUX/5SEnTE7XQnT05oBU/6NsMmpFLYjVsPfjwW25hk2epUqyxVZAGqUZ8pxrFo4Y8YAK2Yt0GxVDpodsYHWgJp5s7IJWctnkckH5ohqJoi2Eu1aJqZom1BEHxTO0kMQryHCKwHqldQT6Kd0oQzYNmGRDNMywsmuKlVpMlpxWJV1KHfXLgvNH0XRwYZCufuQdp9PuVCoJPECIGnZsp1G7lQl0xSA2aOJucpLnf9i2UKiny8HoVD/ESkebM0X3PpFrxa2qF/uSoc9pJcrw7YYi9NLrPW97io4vDh9LeIey7VuhylyLdQu0FHr5dahKrEg7XIi1pvarV9lYoh75nI0rzxv1Xb9BpCXqIexfOkHST4jgqRw8OqBdnH79wq80sV7gkmFUXAvnBgXvKQ+rQ3Fxg67NykD4QhfiKHScoTS6bCRIr6k8hBKg3k5asF5uB+t46rAdrmO4LzynIZZJKUxfFGKfMlCTg0RFrylgeIFJ+2pGgsSLjGyXFvD7/XJYtUuv+Jl5dy01JlTjifQgNfEOciV46ThXEAzZtEMg3MGQk5adCta4gzZOSnahXheSkWG00C+LFdTmXLSY25OGQ6b0WC7NQOB0xakifLKLpRaHCeQuNMSCJvvOiRgGyZgidJCWCYpC1VxCUqFsa2SLZEpyA4oq8DAEirSXebc7GxytLz6NTUxIf8cxYSpf/keTPUwlX7EdWZ2Jq2k+cYw/IAISsxxwOxgDeKADQ4OyKthQ90ty8HBIXmrcoC0tEI20FKz1VKDVbIsz5XleXLeMnSEpAhfJWVGSJwJqg4nm9WNVcQCZTcICeI1iC46g/gqQd+TacGZiuPCidNWj4Z+kZQCg7bv3hil270P7oelYOsqPtkvdroYy0DdHy4jGBBB+8FyytJYlutcNURLatkj2YmoqcdbJQiDOib7YdZN18dNqZXsclekyZt0LCOSysS6uAwso5r+7Mg/Zuy2xJLlxK4o3+22HFyw7apBE5iF3eYQ7BJCa3ZapdujVlh6rqoja0hdRqXbJV6+4lqfab82l1Hxop99ZcNUyfOXbwCX78IidZ6v8zDfCC4G5KqebpfaPhd8RW2o73NTwwWuArWdGe3ohYWA9mNFqlzuheAO61dEP/ZH1y5sxfNwP7joiuOrZ0RTg1Ihrn8Cgpa/ILhnOfEHkCLgfNa4AG4HdKF9iTOW4F0KC8NTGRegtsM4T71tCC+qtWXDvTCR8cBLDz+cJSc7TmL6EN7/5UzGXeetuWBw2AHy72zN4vx0cMqcbnRwyJxG66AWwzgvZqMbkHacz0Iex81IaSigqYmSQBjFrAZ0qh9SddntOdmWtD3Z/SkLr3hNsxI2zUqY4b+oTD/eOj6enDDbbZmZmWlZzqtmduTa2J/Q6chtkWWZms0WztiA/N3Y8NCIhhKGNDAwKK+UtVottZoVvMqT0T620aDJZB1uu8WwWGpLcVgQIjMlrk6pQETnH3E+64pwXM5ymC/QPTMf6ws5a1/0YkGLrwTWYznTBAwIGqoEjpdcahC8hLNMmoKciwFrZeeKM5ZKhckHYZOrCeyshp8DCwu2NUthodTVidmRW6okrJ5vvqUELodXVx4dceVK8VRBCT5DLiYCqss7Ss+Vth81gdLoUrPXQD3aVncme8gS2OKT4LV1prZKl655cRXtc7kXwrwpfibyMOS0/Dz/yoRcRo0rU8JCrUHbRx+rP9zHvpSgVS2FS9HVzXO1SeYC8UlMgDumwBlqy6tKU5MTGh8/q1MnT+nkqZOEzyXnxh/Mnz5zRidOnNDx4ydIO6VTp0/pFDKnoGfJ4x9ZPYtzdPbsGfKNg7MaPwtIs86FcPr5cP5xdIyfJc3oC9uG6hfyz8mrY+dYITOtMYmjNgXsjNXwitrszAyTY5FWt7z6ZadrkG3JQVbEBkxZIRswUnhIw8PDyVmzQ9ZoNlklYwvVW510vG8cO3UdnLsajpeeEWnNFZ3oYYRWohkReiQixDmPKvWavZZdy2rajSZinh+0NRJzjS8uIzUWegO4LDnQRYrDX/mZNCJu2g9YKzqrPB4H/WDZV0tDHM4D+QjOoLEiIpXcf00WmbEYSKY06NU+3Zc91IX77a5rf81aaxp9bbTWuhfoC7kkrfmBXrmNEl1z7RdVGKr+JcFI12v0EslS1W111a30nbUQfs7w0FrSEksuTDCnmnUW8i8h5pWefqzmuXYJxaUs4Wuf/Slu3rWAj96YzI7G7OycZtn282qTw5M4asePH9cHH3ygDw59oKPHjurUyZM4XJXzNTFxjm3EybRS5d8Bm5ycrJymc+d0FsfqDM6cHbqzOGhniVeO1aQqp2oS2YXwlqR11A6WV7uM5GjZ6aoxOaVJtisniXs1LQ1kj0/6MuMGy7JQnmXyt2rNZkPJIau3KnHA7HwNsDWZRa48y9TMG9XKWKOpZqOR4o08l5FnyOQZcrmkSKttHVbz/H9fdliF89jNXGZCpoiooNDSB3xkUjJBOSwHpAioT2goYIgDyrU6He5Hxa2u5lehtblan7E22q6OlmoQRFR2e46R27GLiqtVHtZZY5VZk3idd6U0ZbomL4trcK0ZafuCvvY0f63ZtlJ7Iphj2NnwnBYRK812Ebk/J6+mBTyODKX2z5bzkVajcs1k/U7isWFUShkjGOu4FwkiiPNQgsW1kljzq4tYc6ULFYYi2e96ORALky8x1tXSe9Mj7oZajbaU1xnIi40OfRTI2mwnzrGNODU1LTtNJ3HMTp06JTtZ/sg+y0KjYyPauGmj1m9Yp3XrRrV5yxbt2LlD+/bu1YH9+7V71y7t3LFD27Zt05Ytm7VxwwZt2LBem8jj/1Vgy9Yt8JfG1q1btXXb1pR3x/btSc92dCUQ31YD3da/bes2Oc/GTZu0bv16ja1bp7Gxddg4ptH0/0eOanRkROkX9lkdGx4eSatkww4PDavVaOGQZThoTbVYMWs1GslRs/PmPz6okCeZjJugKDvynRtZKMsyZfA4VR9BwHHzjYhQxDIQ/BrLyVBGRKB14RkRiphHlRoVkelidJNWRRbrcHxVCj4aYW6+oA0SuuGMeA3zPxrD/lzqlWyBql/Dt6dyXrSuZFkMpyuq3nOLH7z+nCTLqNMVLe3PypdrAXxm5vgcBC/pTCbLCV5tfuWxMda7NjFE/IJSjZlSObs+3RRkVmBcckCsBKxA/GqKBDebqwtZw2IDXTUIXtJZ56/pJSm5rEzZWPf/bFy3fgznZwwnaAyHbLP27N2jG2+8AdyofXv34VBt1bp165MjNDQ0pAScoCEwnJyikZQ2MjyqYRwm80bg23EaZHXLK1sDAwNKH+j30QF//wW8whVZZqc67c2Xqcfm61Y3UU3nU1YeyrMMp4ubMcuVZ5kirG0+fy/WG/nzaR9NyBYZFyrd6YtxIfkLpVnPhdLXNm2ttLm73JVGNVuZs1ba//T1eOKva7notqvZ1ySt7HZfG5jYJYTW/AzFmus8TyH2c6Y58Ly0NWC4BoZVRdQhx640qlpV/bV0Wf1plfTScleea0tsQdAPple+xIuV4Geh78saGJayVPzK3ugbn+YkgYte4qISV10Ak2y/61bXc+1toJC+9lqZfudZmeSVlMqGhgZxvgY0DB0eHkqrYl4l8+rYOpy5kZFh2eFqNJrKeYvNspzVp0Y3bAcoU0QkSFDeDrPIlGeZMiOcXiMQWQLk863hTjK01NEtIyIUAZaS+RPgpfrTGBHUsQ9Xomouax5XooSrpzNivr2k0J+PVbQA483jwDk8WZrSnCbXPCq76W/OK2ZsV3dV1hUrBcVlb+RekbLcqSDCFQolQqlX+iwpwM4Gb+KcjsHoO9OYs4DR5bv+Rjd6VQktg6+AnT6xyXZcKlC05ra7vfrtSWWEFPxT9+hPd7jLvuaJ6xARyc5V2p3y/KlfcK+kCBoIcCqDkyiXPM/ko2BbsFN01O60WSb2X0925KX7Gk7vAbk0oMjIeE9jSSsc9GTpnVikfvQS6gCJnAtkHE8My7jwJajfm5IcaZjFtT6dAdRMgsn4flqLLktLijcEraDeURIyID4dTAhkK4hl6nAaqNrwUq9eZ3JNTeeB2t5pzb1ICpjTD+frj1fhmus+Tdn6LrXtpsuhT7wb7Jc0y3HTFcDtZ7GirNqQMevo0ihhLw+XuhhkWP5EOGmrPpg7Ty4qixZcReyiYAxUMuKILiDpdDwF1vwS2FZ67LtSSTuc1J5Q0vqvRJPENXHBXttt+2q7qpFaXdN4TTKElqKLKoFIGtqpKRzppkdEN7Q0qeVXRFFh1ZWF1RUW5c6HU1xV3FesN2sBkg4uqcyUUqYmqC1NNF1SYt+ly+yNNce7MOlpcWQp9KlaFCyJLwbVgNt32uAUdc0snSJJbD5W8db+uqg+boMaLgwDbJWDVxSUU1XYgcsvKdxnsUhPXa9ESXNRNYj2xlTNW0CJuJ96IINZGO32WSugdQUnBfek5sNBnZdCT/RigdQugVQkTeKq3hGE+iFSHdcVPKhbr72XDmelChU4ZGVCwaRRYQ7nzH+A4D9KqDoWBZha0mGWr+F88+mWQYJCy36QbzVnahYmyIhQRBeLFMCdT6tlTBU9SYeS24ItmC0qqkQd5yFPZTkrewlwEkag33aY5KFezgMqnUqlOKxFh3mYoR7QZxsqSCld6tKAGhk0oxyBAKbzZS62YeVx66nQXyeHMYuE+ZPSPBLmURaEyyVRktmoDBW2VxBH8l+sbDmQt/eXkg6TRz0N1F2rPOgT/6SL2yR6ehbrwFrkXO8aaSx4DNQgPZmD3akOqDBNSAkwEkWgpk40O8VToLrUE8EiavtCGVYug8gkUs9DT484AlyBs6fW9av1hyJCXBYg5H+6Jo6Cfmu3q58mslXuX4+FGiTTO/T/MlfYC+tB9c+TtpJaKurAPD1PHqXn8fp56Cu5v8pEkYT6XiIEwYDuXSdk5mH+PGpZ0wTrwLZed1Ee3YSRdR6CC86u8ILxGGTJFAFdBooFSpaOUOTCui0UI1lVOnzbbRD0WfEt4Zibg9qRXvNrWqUuvNZpS1PrAkUfKAbV2AKvDi9UedEY1pGfK4qWLvcCafQRxV60jIsK0CcRoQggnjTYIs8ZhNVFSbyksJXBNve1ScpnXgosTri8uNCp5Q9KJbGkFiAIGuQxobpaEnIqshc8LdMPj/sK4p5IoM0EAn1hXVwiQhErg7NcEHTGeWOme++Xy9CM1kZneT6YLEpQpZP8R3+6jt1K9AW7HC3BqpNWTbllNA9nv4h2kgMxY00NQefFzpICjfPlMOp85gU5tf/ielwI1Zhavf7+wvv1m889pAhzHbswainTpeDc5psmJFN9WQ5JKl2cbzlIy6XUfPUd5tVRh2vUvCtBGQlMIknktiKnAAAQAElEQVSzi0uBa/zSs/cKGewudxNcEfVWvhD0gEsDC/nz90zNR2TJsz+9P1wJR/RVpPsw0oJxqcs+XOpiJa7XAn5fxEFjcZ41j6+0kK6cbb6oDV3Zi8pdYYFet6buTZclSjS/Rn9yzTPt538EYUyINB494mlczqtrRV364lJjMeOy45dStQUOW+r09NRFlalx2WatkQIbtwCXrjeCxue8dA1XMidtjxN1JUuodXtCKr3CVKpm/RHTqkNT11bBP+K6fDSm9/s+0Z00PxpLVl9qrD7LqnOUbiDfnqvOufIMdT1SWSvPtirJiFBEhVVlvBxh2s11MliSOk+T+Uad4LBRx682pXXsMTATp1lyacp4sI0XBDmvhO39ZaYiFvRn1+Y++66EDVdCZ2r3WjFjpg7+mVYtwJYonUvHptEZFXPB9Tyn7aNrRZtXY4GNq4mkup6fwXoT96OrXir+ql66dfXNf1XLXevC+vvUdTLWuow/dX20WcmKen9T1veEaT+uxaaIYE07GU9FroCBobgCWheq9E80LOSsfSy69ajp2pewvMYr0zPLl3cpKWUaQ1XOZK8vy6ESu/DVeS8scXmp2MsT/PJ0rHnuS1dY1cWNZly6nvNzBqwaBP9Iz/TDuamRmPBch/ANHQ71w41Xo5//xxUueCD5exfflEWnUFn4g4YyfVKV3lJK6pNQuhUS4PxJn6nvqWG3+wn98Z3+/y/zPKe/qoHraz9S3/7xVeuqWuxxwNxPmSVw60E40/uaWX2YT0XgKp62ZQEo23b7D6Lc/0T/aE/XI81N1KDZbPbGMtE/jZNBU3T8m5ZSZGzs6No7OjwTCnYcsixXnjeuch/QQKlJTJdCSkyXsGWRrmlq8/MsJaz6EhfJ4fR+XER8DZJdlwpSRACtwRFdHaY1uqw/MpK5cVTN1HJVqktdi75ZuhoadcIfJ3V1sNyTY6o34aruZV+1S3OvLlLDX90i69KqdqjrbNpFssnhWvLaphFR9WF3LPeGK1WISzCdbPO5VqHA+ZbDvMKLh6yjlnJ4OdQya0E9FlwOTblAnavfjwWJH0GktqVXdNdo29/jXSCwMMmZF3I+qlhtf3gkx0dlxZUpN6hTr36LB9iVKXL1Wj13pOEQq8+7Jjlc7lJYQnkths11u9ZSrkI/av5CagXm1NThpeD0fiwls7Y8qiSGSwWx90fxZRdE09RuujqgoJfBYaPH+KMJZLbUnWsqbqSIgBiCaskjwukVlhVaMue1wcTyZIjr3UMk1lW+9Eqn3P4w0atwRoT8j4sIUuLVt4FC1+ysb2rXQoHaLswnturT+RJWnZMM3bL77YC7upNOWVyXBfoow/atTun50uGf8oHtFxlUEqquBK75M1KDrNRMt+ZirDQvcv3Le+mxUesibVWn860qwxLC1rEUlhD9qFmBAQbkmj/dx5fVt1ehhrRldMe9R4BLrOKRLBfzhnkKrsBzRC0H59o+MdTzkI0kKNvu8J9RtUBy2KrgtXJ1N63AlouIMU7PU1IPhHogJwELGilyNS91BUz7caVtqMvizUWEuxNUr216xZPWC19bAVvmtzCDHYxkXMXz1fVaiCTQd6mkFsqYtxh9WZYNLpXHk8xivuPLKlmUYNkaHqt1eCnqrEvxa57TL4agkBJ4OFxM9qNOj0UGlIvi50drCdPz4XHvFQqPpQQaoYqTAoNrpbJX8GIdTjbPdCWwbI2LybtQYzm5Wk9Nl5ODj4jrRehf7nmhpqRV3NdlWaQQlz+6M9nP+E2GU9c6brpwtksSF7mg4CISa5XM0ExWm3oast4UdgA43ENyRm3bhUCmpKiWcfxPAxdw2OrK1nTpCqdUGjEiFHF58KAqikLVb79RHvpQqgQ5taRjARNpxEXKEun0ctcfIbfMUd5oKKL7X2BZGzKoSzujBLUWR09fVyGWKMJXazcTWIjyzekBGQR70bUPUG5P6aKJCXuCtB4QddutBmS/oicmpX5yszEKIFwx0N/ENJruV94wLbQCK+xUqVdZMiwOw1rx2Zc36V1xxkrQeRKIFvSDkeeZIqwY5gXOVF2LLQPrvUD2+STKzbJM/l9KgnCtbl5g7UMl5fQjda498GXQL9sLd+cL2x5R9X8vjYdv2QNjZVF5JXGX6TYkNY0nLp5oupWtUipGHe4mrZjU+Wq6TMZusushGr9wGziQxGEkWl+6wnV0KUqWiFBEkEq7pIq5Js4L61/A6f49D/2/b+Wx0Revx4L7ICLkbyPXopnOs4FxxymKV6J0SUUZhQQWyy9nA9mkqntVZqKHq/zqHaUE1ylLfKiNlDUYBBecVrqAcdUi51tjW/qQJrS+eN0AF6VXrQpXtCC6+UL6FzfM0rKLpS4lnjTTW4xX+YG1WEcadKSn8ZeEddEusg5x1NQ3Qsb2T8oIv1LHIEepr6kM+JdzWk8/rIt7vyoyqhJdjmWcthi1rYv5axt36cAzBnX3rOG2sXk1XJ5tuRQ475UCVmMxV5qycAgqGjjPcwljSdFKD2ddDpUu99RCLKW7X8dS6f285WTn+dTAN4HHaX/GC4Tn8y601Xxnq6nDy8H979w0YSWykkyV5CVeXcAiUG+7FheCbeyB7La7wGmzo2lDaD1GhSWqkK+OVbDEQqCC4Y8UZVtXAhoSTbz6xcaSC/OuPOa8/Tg/JxYkZkQw9AJzLW8WYZNVwrkqBPqsjhKozyrV/AmJuz0vDFqIsUCVA3THgENXDhRkBySBUi5kHslLnVUW9JCYxiyU3ubqFEjfmYqxqCd56teX1BdMAsRrSvAqnck+yjKF9FlY22LqlPkaupZGxa2v83I150+F4rC5cvMIZdzgRigCaOERRCOiSoMSgHP5Z1gF+nzTOLjmoFeX0g07DQzTNS9zCYWh6l+VVIoqV8EF15JYP4iu2Wm988pS+eG4+YbDNRzvR82/Fih2cVa3bmWPownUxzd9D1Xyqq7WI/T0sIrczmsszmJ7evrQneILhLojlDQhGDhtJR1UEl8OWosD/RSXmjJSoLquheqL6Ljs5G6LrUCPe8RYLGreIji65KzgBKNfRx03rdGfvji8EpnFeZaL17pqulgulLpTH+0RgR0frQkrLN3tWDvouhaaThc6ItyuwCdhW5/uB8KL8zmt5jlspBu+Zl5TNFVI7oDKTi04luItEPgTjrA3SOP0Pw1opYhQBFim4gG/H0TX7ky9kS5rp3MZTYtLWRxfJtvasNPbblWi2/J8pU4zzk9ZK47LDfmfNS4uq46bGpa5VmH7vC4zPwWZY1yOxc5fY6V6LE+TykhhLTzMq+EUh037ESlCCvdgCi66kJLcCbMdNr0chI3tKvCEH93wnx5xaxmLa2ZejcVpi+NLydU8U8vX1OGVw22/GulK1mUZjtXU4XlY759un87Xc21CbsMu/ggaLU0RmBsxbyzR3vzQ3yY137Tvlu8XuSbCdVWSnYstcjXBApdlscyfcDy7FurmpVxvg9a2+BuCOrxmlE6O/lEa6o9pyeNKMCnXaj0YXe/kYiSeL4ZTrzI+omIvpZYRQb8BqMeJfzsptWOgLTnB0L7T7dwXvfaDNpi6pTrV9THPuILWuzxj8UzvZl2MSzLD9gPvxhiLy1mxTnSkvKbO1KVejSzSFr+ZHyW6Bq3SBLe94TFtXJqWRYUyjuY57sX52NUMBXest61dpsOm1yLS78TR8P2fzVxdO2NlxWGjBd291RRhRtDKvLQ6WDEtckFY9IICH3Gi7we5kh+xHddM8SH2P68Bazxw5m9ojMr8PVKsvWWojAjGAFCsvf6LaAzKjJ4M7729GysUAXppqwm49ZbCanT8ccgGZhrqXvxgK4qOiqJMrHJBOpE/ytO1wPAusXPj6iZ0eaRekbOkHRmVPd2pbJe5COb3hFYRcB1q8f5wzbsoxQ7nq1F9cASTjB4Ltj85c8T/2M6iKKhOKdcjy3mP7s0Nl1kTN49Bo6UH4GWqu6Ts/3/2/oNLcmPZ1gS3ITKztFbUWmvyqHvvetNres38gln9b2e6V7/p9644gufwCB7KYpFVxdJapgigv20AIhCREamzKoskiA0zNzc3Nxdwt3AkSer2v0hW0cZ8UTdkZPsL+T/A7VoK9p945I6Gqwam40Dcuf2OekiVPpLyXHERSf4XhnKcawVt7rLRLjZnbW2l3R4fY2xJA9ZW5ROgFTnWsTMCtpAU4SeDpZ/65XYyIQfzsU5vrtU21sXmrO3k0m7lcv8aKQvXkzWD7DfAb2YEG7ZbFgoTIo8wF5nY1odfPS/yVXtCNVank11sxBmXdzlTw/xWwF1n/7fC1uO2UbkxCc+GzXuzmX7xezQJnqTMWGZn7eM4X3ttac09cU9PTrtv+sidd6XjmOIEP67qnPpUzaW8XKTMcyiZrXjYsmFbLTW/fdjMvN0+rx6vZb+Lfvf4Kfd4HZlU+09+wDrz3m3tJCd1xy+ysR7IjY0to6ZNpjuyYddJHpu69wW3oUW9BUoRw9fy0cyNuhb7o0d5dSvs8uvygYKMfSgoBc/zibztOhstt2d2OxU23xR3C4jsn3WYa/zxJtFFLWb7wNF23o7T8Voi1l37uIlHm26OkAv8frQVr7E2DwKqEfRrSBBJMPqpXEFrYtONibQy6blp04/FgIe94AxVI/By0b6M6l5BokZFRwyBeLM3M467YyWooZOEDf+VIdR38IhKI247jev1QkcedybFZT4TZgxkk27bnSTfrIzupHoWOZ7jtuxOjTo/nzhSywbNyZLLZdYe6ozatnZXYl3D+uRxD3KT55caAmsYsBPqrHOsPhl1vssak3Won7GsDJRcYnVQJnV5jN3+lBQRzJfInDBHxf400CIzeMQagdqyG3eF6WV9Ypk6l+tolcx3kfJ84CA052xT1nqI0lzyyTWZLSGDO3NMW/FK1DW5gP0fgIq6fe6//fKm6w0qAssU6uaP81kfOpgZDsxq6SyEOnoVcJKahu+wBauBAk3RRrNOIVYaki/LDPPjsOYkdPUo2x2YblbybflMrPDAzqCDlqvVVoKhqbFco5XYDv1G0lwLUVJ5BU8DMpB1eBfoJM0aHlPTFk530co3S6P1yfPKaA1Gy2wTbdu9TvOR/sY6Sz1a9XacXGvVnLTluzvWZrdiMpCiy9MmVgGKOY+tZt6l1gOX2yxcbw2vUyNvQy4m3R5xXVWOotcET7kWKWxdt9q2QFmNJl0VQuA2GO5W0y68n01Fv+9PolhwyQbV4D8kWPHDClDH8PamDijifjKy2FBhExw9iV0PBlw2eoSS8KQ0ImJZvivuNtx8iYOG+S5oGNVQGfld3knb2Uq4BxNtdRM6zPkl8hZODzbXwNURkMuGUiWch2HyR31GlgLTBm5cF9SXKvmox7Stv6XDOup6ap+69Y/yOSgjdilHnd2+J9ntcnhsIBzV6ciwN+oHNmmvffHYLi4uaGZmRkVRkFENXcAmxlNmSnfB09hqdaQuauN3Fm3qdv2JcSXSBwo92AAAEABJREFUqKQfprjfqRcLXmAbuM2o1zdZ1h/Ob6cQYikiFAEUqWv/BkjJyg9bGYf7pEV/yX8HWKro9eR+pPfxuZoK+z2O1tY0OtCnQ2r7K/s8NZeG1/MBK/CDRTkL4DP2kx3QOqXsO/cfyIFrqMYuxDQcoW1BRm5nGiNCmowvzLdBG+FrjRVseDwxBZEh+LpM83TbBm2o7Qzt4yGiKgu5YIumrIlFme+EFBEJtVfVMthyPU7b7xaWDVU2zoWy3ohQ/mMKNOVq29hmt+l10zX4H4FHHWSdkc8d/wh6033SX1piE49cA50WciM0dnXmvKdWnV8/xzQ7yZwUpGsaEYpYOxQU3fTtd4sdqaohxyfMUbc1wTgnRZZ55HtNSDhvABypmyFE013DjtWsZDqEOWxMuCNizF6klv3K4ItAy/9Ci/+Oc6m/JI/ZEuPW5RcXF7W4sKABXajTC8haLKFTpOVNPWrnNmWCwrZSd0nQ+EAy/V45d3q5QY4rmgSP5EBpJzNd56f52dUZ56eVWU0+bmdSejUbk/In2Wllk/SHMt4v8b50BEO25dr5YroWuJz1TDcFmmA707DMthvTCF2mYUcJNkcFW5CiMpZFr1GC3QKDazPhusaxtpLuBMMuQxsj2YY0gCzp43q4fmN99btEtsFMFjVjZGLDD3dPW3it1LVOwlrLT9TbiCMTDW2vcLCeDJjtrW/d1lknPE+yOz1IGDBf+V/qgG/vDMzIT4oweLsNQWvoCbpoyGB/bvlR6gBpOQj0+IHsvnHeoMEhRUT+QI3wgUUlB1d0bfMDjLWFhMu0qPOrJp+6ue2S83144Pw2KHNAlsEXQdYiwVmNRTnocl6iyVtaJIgjqMt/6QWbEaEojEL+AW30/GPa0A67wv7kw8wv+KUHRnuAd4gXhpcpxczupE/uwy/7AE0zHvX0d31e1JWMH40jTwJhCgQuR/BIfxEkfbIe7Rzw5GZLaCf45hvhbhn0zTrM0Y2tTyPUmx8v4YhsLL2OWn5R3UAPMDQjpXKIeXnH5SNKjyjhudsigxnqtV8rARWrbsmcb+dlGzz1+6UcCBkpK/ukgQOkBpZPBGXLFgTD1unzNaJPAOaAqw7IFpQnYPPzmn/4UPOmwKdlblREKGIIB19F0VOP4GtmdlZzc3Oa2zWnXXO7tHvXLu3avUtz8HOzc5qdnc2T05nejHpFXaZwZz1uhB2gUe5sZcKCnyvcAV38nPphQlvzTW/7Y5gfTJTMYrMQHwWWv+2Bchckn5Sbd6F1dbwFTrd566Eu12JSuexGPxKTNDYny7oZMAeGxuas1aW9XhhiLqi5qKLhnjBCv2dbGPsIeot78y0Y9oZtG5u3uTELj7Pu9Xgc4Y4Hw65bT/FHp9vxz2zl6IDa8bzzNiB4hLd98DiPwAH+amjmvk+pKnTbHy0Vn0GTb/KrKTTLNXlubkk5B1e1PidspG3Xsn4GXH054DIcWDnwqgjIvIdU1rUt0tke+jUpMtvOzmWORISicwrWm5nR7NwcwVaN2bk5zcwim5nVbAfWs3wGmfmi11MPFL0Ce0VWkfVRrxNFUSh6DeALC3cMslN8PLljPHqMjgR1t4Cdetev69Tsn0CGp0XFg5vWVAq6pWDy9vmlY7l/iaRQZDDRnd8FhZ6o2wGNW2LaddyybnqtfJar0G6QaZLdu14kLJmUa/km4bq7JsbT3bw18h57zwGrR2yT3zb+CDC/sJCbyAwLvxfwLanSfeyXBuq/ofEGFVEo+GdL7K/RSEQMNCOG/EC4QxifphT41ysKVhE6zX23Q3xbixvdnh1fO9ZSfjM6uX64v9xtBF2VQbqV+12dilYX/SVOvRaXFuu/5eJT4QKfDfMEi/fDgZXheVyjrz4BWEVw5WCshbDntgSPYK4nGFdYJeFRFD0VjHPRq2lmKCTy5Kul5gE5PCXTiFBE1OWx0cNWDzuJoqduuugV6sJ5RYGswIak0PIrIpADqHODR4sCfpM3I7RJC3iXFjy4yazy2HSNbevH6Sr1bkV21/cuP2rbjo1KtitlH4x2DDZTT9rBgKkBu+l7aGe0TwKHeb9V+uUMqhkqkvBtYQMTi55A2PUWG3HfZdl96C0N4LTGLi+mrah9D92lk9DqrZfaly7WW36yvj2cnDNVaiemZj6eDAdUEZGLfeRIaUuvtpcK6rB5p1u4opY3dXqr0Z1fXdvbVV+3jnXz7qN1F3q8BbJ/O53Z+XcMlPwy96w8jmVK6xbYD68fA7BID3itwKGXJ1wEX/47sBYl6bRJfslab9RptJHVPHa7PF5H8BY5MOoRHIEoSFsWhSJCRYI80kWDsL55UwM+DHjntShIGxGNzaKm8hU8DMjEe6W8boEpekVXZ2V+fHDb9Mql1pcbCjd+jYVaD1q6pmJRa7VlurTO2frneB2ZTj94hDFeZ2ogbCnsdt644Jq2ogovDsJeYp0GXXYc003UHrv7ah2njTr1pDwj3Fmj3mYfIBpQ82Db7saH9CQfnZqcHsOGehkbLjcA6U4tm2Yj1mqw8cBHEAabyKYr35iBkVL+G5vcOHqc7rD5bJ1b9At3W1kEiQQSWL+nnmemCcTbd4ciYmDeIyGSpvYhKbmmkF/udfaA+3BtRdoeNm3hkuZNtwg21wVmGW55CkwC2XxWnNWePXsTe/fs0a5du+RT5xk+Ic5w+mz0/DddvZ56oOj1sFeMoGgCKtOIIC+U7xbyjC8cY0xAYd2i1o+AmjfgMZB2eAxezQh0gNZweWwS6LZdArvuu1hfibaqUerU+uyMaXcMeA111GyN8GMKsvEotHSKWi1GTy2QdKojNbynyYca6+cGNt0wfHC6Br8KSC+3WOfy+4Es85DBFGnTlq0fLj0O94tl67c2vYTttZiuNZrjcRyVOEUHcZsbB72HyLVAVrvXqLaama3OH29aO++znibTro8j8zf4sK1JRYOJ0M1LPoaz0OkWk8pbhrrJRGRZFDzOxkSlNQsxhL9WrzAW4bRThnnD/DSkN2SaQnbA7ROFiJA3mXpua3uupmvc8hauqMs7vZVo5zXNGzWLL663GUoxlGp5bfNln5ZB29rzW96iis7LPutYRkQrlr+37le3rgb57EcuOwCl6rK1Rv1ED9u1fDWewUTX9ZgkpY4sZWpQR/uf20i50x1E6rj0sMaIyHfC78VU9AqCtyEKB2aUU+2E8sK9iCDuKhIRoYjlUEgR+UgaDtgMy6AUVsJpre1yHw80A64F7HrvFQK2YacNO3e5eWut5Q8Dx18OlxkCu8y+iu/XHj+3Rxx/VsA642Unpl0QM8tujNnHLpbpbFJQT+7Jz+y7kYmIpCpV9kv1ih6TwkOAk6v4UP9HYJXz3eYSkoJ/NDIjtPoVqDSoYCfeE4RNkWU5ttFiWeYKArvdYrmaa7M0FAFkFIqAgsp9COhNZGrQ5iH1fGqgjVw0KPt4E3TlakPptLhoT2lfYamOJ/7ns/tgfqHTSkjxaqBt2QqonCe0oclDWxstdbBQ0ZdYUxT0MRDuOd3qkBzOPYSZ7lIrA/cZ4pEb8Uh6c4lhzRWTx/3W683irk+mbNn5XWresBeG+Z2HHAPGyZvNVnnHqGORuVSZk3qzMyyrNb9Vdaxqhy6vqN9/c5SbX6+QIsTQiSxt5+V6p6GtdySf/abHiY3R5u9E2isKFfRjWfXleVPSk+5LY5q/HvXuf7+wEmPQQUnBftnXzGxPvZleWoxCcj1kaWFxQf77siU+UfYZz9SvpD4oseN1o+dTsNlZzYC5uTnNzc1qdq6nXdBdu2Y1g88RoYgh1Fxhii2xDhUERoaTPZfp9RRdFIVcXxcItBxYDXQTUdeL7QAoa/IVEre4PEchzR0pDlIJHhGhiOVAKKOUlGNDf1UJqaaMhtPkr/cuVi7gLmsxXbPVWCsdWGoKBAIv9G4MTSLlDMlyZk5XNJ7URi5bNzZSdrwMXa/hToZVN2QcA6/FVbFo1k2KqLufUsin3ZWiKW9aQ8hA1UDKtNZ4UayxuMYCrVpTMMellbXUQqNNr0JHX4ZpyjYIuLOBpslU+A94ueuexLHMs52WQYbWIN9Za4QtbBVWq9L1WMfe5suNz+ZbmanRyswnUsCDF59VgClYTYXzh/1QUdyANLffu5Qwb02DBc20ya7JMkEt9rNtQ0stG8ek4pNk4+VWTNsAE8mfO+R5Aa+8pnmSBVJjpz08BukTrofbEpna3MPNxYJJ3TVePZxCOO2mXmsY01TWI+ctZfrx9DzNdtmH9VjYHl3393KUeBiKiO2pdKus4l8B3KVug82uNF4ee6OkWaMIldgxKoKggkDLtMSgaTG7S32F+ujM7NqtICCzLGbmtITB3txuze7eJ8vK6GkRJ+aX+rr74IGu3riu+/MLit6MllRpkUBvfmkx5wLmJ964V8sHDAYjFGEU0IL8AKYrIMijDAUkq6u+zBp1avqTWlmFp+fXOStYIqsCaqwM7fEeUHiYJrHOm5atp0Rb1Thdj43pum5juIdtfrraIMdqLVIY+awf8BE86tTgaX1XYSQ/yKkZy1rUks09W1td6oHMtN2b4GNdY2rAmkK28XYNxpZXQfs8cQdYoQLXPw0Ti3m18gtBHfJg6sm7wn4z/hFwgf/uAEj37vad+W7eVvOR/oxabV3KuoM8A7KR27a62IiNlcpErNW5rhfmV7L6GPLW2ow1uOYu6ZprW+vxbPmumZS5AEi+m7kZHke4mWGhiBhYch3GQGCGbMu6sHjL4Qps1GsJaJMWPanIcaX/ykRkQFYpWClHUTIGJYFNn0DLqHpzKnbt1XzV0/0y9LCa0d2lKnG/LLRYzOleP3Th2i19d/6yLt24o/NXbujspWu6iOzK7Xt6QLldh45p9+HjurNU6C9ffKOvz16iXE/zQfA3s1tlrycVoRHgi7pQ0P01ooImEFVSQZ5lLQryzJsmMl/8eB1Cm7ioUlSxzMJAHmQZkEm39Vp5l+/KLG/RyqfRYlrGcnlrcpwu19y4hJZzb6S8vVqpnGPbrk7y43WNpVNnJaNrzPOAD0CZrt0uT1ZzT5Y2mROIHZ+ECapjoqzJRcfk25JcpZ5BH6Fnv4zaDwS8iEpo5HLOiOAJSwRtioHPwxabMwZZG2ZsfRImGPSiSaXsXZkJK9wbLFhOt9ATe7UtaKkbsgNgdzpuhDu+k94IO2ZyuYlYLrLE5YwtcMHmJIzVVdXPFNQ5mloHqhRTe3X5VrZ1NOwipz8di1khTnREO53N9RMn7XpFx1a8z12ItJEyQp9SoRLqgO3uwwV9+8N5/ePr0/rbl9/q82/O6KszZ/XDxav68eoNnfnxsk6fvaCvvjurL8j74usz+seX3+hvX3ylzz7/Un/52xf602ef68//+FLf/XhJ82VPcweO6dKte/r6hwu63+8RrO1SRYBYUW8LmcevSsIXybSyjHS9DgUpDWCFkEhHQhXUyJR51UYgpJBqAE29ghwDkneHb1iqyJzxR4Ug0XHkJAQAABAASURBVOiRnHhbZzzDNrsYz5+UXkfANqn41shKPm35W7x7tlcQgTOAm7JM54WNha2E3Fk5+Pmw7DEBR9oj7KLXwy/CyIFP6WzjmPkuGvGqpC2zquJAwSVwxL01kO00xl3kfkuUlUqO1+lKLXH8XjBfCn6xBS2I4DkBIk878Mr2uPPtGw1y2qwRPFrA5h3oJLOBR7AyGNOKRsSgl7p+TNPfCfJ23fD4r92fQHUciB7zXTEP8tMuY5x/u2sXN+MTdnLngpa8QBXvTNdcIDe6su3i3Tbbjhg2KqLh8cN507BKNr2WrZxIp9m0PJjtEX4WdVlXZCAXSFZP0hU4W6PCfxJ5VzyrTBeKYkaKGc3M7NIsnzNFsHb79h2d/eGcvvrmtP75zXf6nqDsh7MXoed1zidpl6/pwsUrOnuW9Lkfdf3GTd29d083b93S1WvXdfXKVV25ck1Xrl7TuR8v6isCvi8I+L4/d163793XvYeLukzAd4n8uw8WVBKwldRbsW6b71ehfin1K4mlXaXzOPnznF0q+zKiKPA7yK/UR2mJAn3AtGbsgjzy0alcjrZaLux6HTNfaflFNiqhyvpAYMhrDRezulIG+VkHj6wPi6YQKYI7BjQiNPqP1n3R0nWX2foCNNybsBesCDdpC6qIjg06k67NPuxIHwtLU/GjUq+g6z1r8CKi6yyCsXttya6NLr966fVpr25vyzWy0/ASys1LwpMx7ff7KujHCPK4R+u1oIHJaOYOSNEGZkI6gv+Zok2Zbh7pNhneWI1GvG4SzTxzwS7vtJELjBn88HtSw4IdDvrG60Yu6Oty1T3bYl0Ft03ZYxCFfRIbU7kF9XhDAcwx23Y/bYHRjZlgnEYL1u20zJxhfjNwFV2saisr9QPwfnBmwLriUnVayJTvg2U7E3haO2ZfzUErWdrCwjoocaBTqVD0ZrXYl+7fe0CgdVU/nOUU7YezOkswdplPnFeu39aD+UU9fLikmzdv6erV67pC0HblynXdv/+APqrU682oR8A1OzOrXXO7tHv3bu3dszf5koDqzp17uuggD5u3bt3RvQcP9c23Z/TFl1/rIrYeLPTFrYWlUoultFQVGaiVUUiJkNthW/5R/nBhUQsLS1pE3//SA1Wg7/dE6Ak+1MdGv1LyVVAenjvz64cmX+i6yyp3mZkRTC4ylLY1QLlT3tKmUps10iwKWR0CU5LrvumhdZd5YgpE20v2eNCRTjxmdHypGNixfXq5cx395Zk/R0n8pBr9OFvTnVqR70s8uX3LKhjZhu1tggOgLjZUGx3v974Fy4CMrfcfi1F7SPcs6501rT918Q0/XUdEKCIaGzS+4VYiVjdEMe6pqmuzNrV4ZrTjmQke9hnyxNzunxajTrt3KgIZKYoZPVxY1A/nz+urb7/VdwRqP164pFucshUEYEcPH9JzTz+ll198Xq+/+pJeev45PXvqJDgB/4zefP1lvfX6q3r7jVehr+idN17Tu2++rvfAuw3/Jnkvvficnj51XIf271N/8aEe3LmtW9cu68L5cwRtX1L3afnEzf+CQpkBWqEK3wSq6OFrqM+glwSYBodpBHUiKLO84HNrqXsEldfv3NXl6zd15eZNXaMNdxcWtIS9ClBco1c0SSJEv2iZamWZeCIeOytgo/+qQWeqw22kLzG2kWKPtEyV8yqypdUjrXlbKnsETfCoBo9HUNW2dNEkoxEh7klZ2y9rOjIipPqWzOhJuFgtHPHY1YHvTux84Dlv/fDZXe1iC/vfwzrsjYA1IHkz+Nl/ULxJ0Q57RAS9EdvulUdi0AVZXT62vd7NVmAvEx5CjAXUadi8SSYVQcz80pJ+4FPlN9+e1hmCtes3bmmWE7JTT53S66+9qg/ff0cff/Auwdireuu1V/Thu2/pvbcclL2mj959W+++/prefu3lxFvkv/HyC3rtpef12gvPJV596Tm9/vKLeuv1V/TeO2/o/Xde16vknTx6UPt3z2b4dYVPo9+eOaOvvvlWZ/Dl+q3bus8JWh8v68+kIQdoxlLJzkgAN8Pn2wr6kKPB25wMXuXk79L167qArXNXruiHi5f0/YULOnf5iq7evs1J3BLWuCt6wmAGkeJmlN1BcBrI1FzoNtymyaDTG0sd06NZnYxGdTVCwGYT09AtbuOT0NVZG5+18eDOd4Ru1LL+U31Zp+bqpz2ouSnProJ5MG7DJRGbAOe2EP7YmxqjqVo2/sQAx8RMLCZGBWRkY1xDA8tcBcr531OD2jalILVFGKRWMjpsk0Qis9NR2xk+XaKpf8yfwJ9AFrxChqDLERI66l6NyD50xcl3heZbZObwQdXDxBgXlBmAPFeXjYank3miwNNy6/l/51NEpPdOp1xKr0d4ikWMSKTlWtKqMm3bZe9sPPAhYAzIhJvG0Cn13GmznZoC1Lkp0c4wp1q+Lu+6iqKgH+F8A+GH1njVFmubaywyXW0dOZ7r/o9teg7UtduTLsaNuWHGuLyTdvFOMtlJssxoH7a5efRmeur1esqup07uwbhpjVe3TFmWMtII5f0K2MthXyFc5R5/X8fT48UjnR+X1umAGJDR204j8TsMGb2bvFHhWlowrSAeuBHGuFGyInjQhmgwrrJz0oErDbKpgceIfJOu/N0weir4fFkxp0radfXGDZ35/oyu3bimpX5f+/ft02uvvkKg9r7efPVVPXvihPbvmtNe5uEM34jnQppjXdjVKzRbSFpaVLm4kKigVX9RHKElzFcL84rFee0tQsf27tXzJ07qPYK8T959V2+8+KJOHTuqAz51w7+Lly/riy84bfv6W53+7ox+vHhZd+7e1zxBGTf+VXwuBXznfMDn0Ou37urytRu6yonaJT7TXr52XTcI9m7fvacbN28jv5Gfdb/97gddvnpb8w+lspqR1GP6ByhVRX26Vnmi4QMCDYFq04POMlv50SCc3fBqaEBHUSCpoVxNC1R7yEDM1IEo7ekz9yrGpgpOFsmt0LW+0yWyknTCOsWs+lUPFJw8zqioGJjJYDmsKo1eQXISEK90Y6caA92HA1UN8lw8cF5UyW2SsHwAZ5CIKXD2ACi1POqjd5PhYRz9939L9IZovMOPEW+Hafx2uxAw8BTFbpVtcOUd2GRFvl8iU1jPGQchFf0vUDW2TAXfhWUrA//GbVCH7MsUBN/8g7wEL3ME3AiYbBq97LrRSms3kdQMfQCfbYS2sla5Q6voJBrWomngzRuxHTaA/f7ikgoWFNGOQf9k/UJ/iCA/MdI+JOtIY217b7rM7SrwtWj8ErzGL/TcHwx3tpFu6E6V5TzlmR2qmn88Ff0HvYP+Qi7qc6BQFD20fbtvTKcgsmqXHAKZgIdmvBRiZy3DuN7a0u6ADjA+M9sTTaC4W0lr6Zy2fQibG0UZTbJDWt2k2aJOJqytZh6dbYpo+e2Gt8h6XNd6IM3OznLiMZu2x+ucWm9q1w/rdOFgzXBu0GWF/YJ6krR6zjNoGmJqhXFePcLOgaMZI00rELSg4yNCETUUdZlpT2fblxpNffR5pilkH7tIfeQRoYgQD8l1h/Jyc5LhYb+HQDB+uxFywS4apTRkeV270IsIRYR23mWfgNtjCN5O0oaGc48ioS29WcXMrB7wufDi5Uu6e/8eeZVOnDimN/mM+dwzz2jPrl2qlhZULTzUTNXXDLvyLAPSK/ty0DaL0egvSaClVbmkHnPFIVGBxYJ3boY0ljRjPYI3R0276L+Thw7rrZdf4dPpm3r1lVd0lMBt3/79BGVL+vHCj/qa0zYHbw7czp+/oEucml0jCLtDMHb1+i2dPX9RFy9d5dPtPd27P68H8wta5AhukbWeG28DW5X8t3JXrlzXme9+1OXLd7W4aMdnJHwoJbysVDVBm0TeGCrS2Z2ybqAL4OubvowOBN9BQWBoBNQY8oVE4BXI7etShW3sqMAv1tuKvIp0DYJLAruyg6qYlbFE0LZUFtSoJ+yiwZqEbjM8Ft20+Y7MrGHxOjGqHnZkVDQp5bq6qk6nHsUHfDIInNEQs+uDCxqTSgXT0RBUeQ1TQXociAaa5h8DpjdlxJmB5+gPeDRaHvaJuAOHI0IRIR6adpEro84fcnV68pOuydfGuZNLtFIot/XWC9exnjIbrIYqXJMB+zju8arH02vxyWU6MDsoxsbnwGOQ3iTDNjWw4Kk1mAiNlOoabgNk44O4xspWqIAst8ewMdMWTo+g3YlHhE94gvaPtKBJB6tDrzejfr8kaFlMXLh4QVeuXlGfIOzE8eN6jcDpqVOn1KPDFh4+VLm42JxdVFBDWBkHciaPw5gWhB9qkTImUzQQQdwSJ3EPHjhILHX82DG989Zb+s3HH+vdN9/U0ydPae+u3enD3Tt39P333+tvf/ubPvvLZzr97bc6d/a8Tp/m8+2Z7/PfTO1xUuj/l+jhg4d1irIONl9+6WU9/+xzOnr4iA7tP4jvop1X9cP5s7rJ59ElfKloYxXKwK6kVW4FBL8n39adnDOUYi4TpkYmMBoJgjT1VEZPhLWa71d64GPDmV3qze1V1dulvoOyYm7Az3OAMl8GuqEF+EWw0A/dfbgkbt1fLHX15t2dFLCFaCvTodJWXaOWsL9Vhp9EO03z3SfGk9iErs8VM6Wb/qnwEaGI2N7mYD8UWUcbGCDKtB/R5Jnf8WBBjohtczMm9IXnnvttgA3MxXEbbQOyvm1qT8Ev+WgraqjboPR/Z64K7oqIca+liFgGpJJCAhGmWve1sVLrrqYpsBkSbiUGciYpIuAzZGI0ofleeGQrXeHE6uKFC6r4DHrowAG9zOfJI4cPi4hOM0XwubOQS1sbI1tyVxj0jCpV8mlzSWVUKnqhgmOmk0eO6q1XX9e//fa3+viDD/Ti88/zqXS/CtqwwLfMmzdu6trVa7rCZ1PDQV/Jqd0sn2qt+zqfb59/5lk5UDtx9Kieffopfchn1/feflsnCQrndvV09cZlgrbvodd0n9PFkhZWUahUUfcPz61sr7CfINAKGl+RLjlF4yOxHhKw3eOz7r2FUncX+rp1f0HX79zXjbsPdPPuQ129dV+Xrt3Wj5dv6OzFqzp74Yp+aHDm3KX87+H98+vv9PnXp1XQr5jOqkaotvka1FvVFTldc1vwtE0mrAzMtbZbimgH3fYq8peBcgS0gSso0wXJEVvOswzQN16kDVJ5B7JkdsTDvnbROoWMFzpoVwHNv9Egq+AlhORQuxn18rX8aZ2dB7em9iogESFu+RGSJsHrjNupDV62WRc1B1YwRm69po3rjKdrg4/0aRc8h01dsXnT1eFWddAaGCtojdrmFIWR0RkrvIZkuHy4e5mrzTrlYlknVUaQacFmgS2/K2kXWyR5cptp0BBPLTIe8U3lj2T9mdqddUbbP269+ZLTIWILks5vQfKx3K5/csVlWdZrn+eL18KiUIn6IvLgE/vC4pLOnz+vmzdv6g4nTk+dPKkTx0/IIVpJXn9hkcCtVFFhH1BMYIvQAAAQAElEQVQUZgtu28JY0evJn/ptcWF+Xot8dp3ns+zCw/vaPTujV156SZ98/IF+++tP9M6br8unZif4ZHpg3x7N9oJ9sS///dyp48f00gvPa9+eXepjo+QT7sN7d9OeeRohl3nvvbf1zrtvatfeOV28clHfn/1e165f00OCNuImiVOv0v0EqiKUMB+hUr7cMz2YAOu9g7Go6kIV5bG5sLSkW3fu6uat2/hyTt98+52+5vTw629O6x+ff6E/f/ZX/QV89te/6dO//EW//+MfwZ/0hz99mnn//PILffHlV1n25u07KgL74/CbS3V1xdvwTNtNvTafaTNbCL90VMGKyJOOyzpauoX1bM6UvQomZeBnJA0P9IaNBiVbwLY3omCDiIiUeAH3guSEJQm6yemdATzKfoA2fkeEOUVAWZSWeBG8z83OziErcJsGWDARZO/Um/Z4rkqhXtHjhRfcJNBumshEQYdN3i+pNnBRH5YUETaFFS8ysGl71J5TaMkw34VlXXTzHgXvPvMcGNRl/+3QQLAC47nVYmLrpKLnRZt+mWgmyOhgio2JRVshxZPFb3+m8jsZ2Cn5ZOV303zmr+PhPunCRT1TvKkb5tt8JhF3SmgLTjTvDZyLPTLENtYUEYpoMLGeQOr5HyK+yf5AkHfJ58SSE6lMqNZTUj3iy3W7StMGnruwnicLBFylxy4KOfgQVKwjYv4u0ajvz57V5StX5WCp/oz4rPbO7VJB+4JyPvHyTC8i5FVUW3ThHvuZ0ubANkEwXjLf+upFpZJTs35/Qa7/6MGDeo3g7V9/8yv9v//X/0X/+ttf64N33+bz6Yf65MP39dTJYxJB2vwDfxYs8+/s5mZCcwR1M4XUX3yo/pLPs5b09NOn9AbB3559e+W/27t46VIGTQ8ezjPGwZqHC/SP+GwcBbUXBcGa5UHrC83MzKoIjGptV/vOZGlsqZkni3xm9ummP+9+8803+Zn3W4K1sz8wJj49vHJZV/lMfY/As897PzMzQ3A7p7m5OR08eEAnT57Qc3zufYl+efnll/UiJ6MTvQpt/9XW0dI11+gCE9B22ogdJuQg7TKDxE5g7JBR+xLNINepjTxjtNDEDqlVqpyyNb+dzxVcmFJt04aJBRE22S48HNqO0Bk/RdB0VhpuGO6tbGLFIsrytZUmH42tsX5Y15xms8jdxHSat9ivhpNsmtam5bXfVOZpbGAxWAuiCLitudt2RGydza3xbGutuHkt1m6Zvk9ljwSbNl1krobfDHOcYrGlm7NkFFn40T7wsfahfnp8HcNVzJuSDqgIGnxa9COByvmLFzXP6dK+vfv0wrPPat/uPQRIBZ9Ce3mqlqYkSmrbLteRyPcJz7zmJPoiylJVLtGQPkFStkB8+dTB/Xt18vhRPXXqhI4eOaR9nKzN9EI+davDq1KmRo+xMS3CNkr1qyWdeOq4Xn/zNR05ekTXb93UOZ8ycsr1cH5BDx4uaomA1YFuScurFhVu0JGBZa3zqrynhoiTCxW8u0sEl5cv/qhL586pvzCfsI9VBqh97ds9qxNHD/NZ92m9+tILeueN1/XBe+/oVx99oF9z4vjxB+/pvbff1Buvvaw3Xqnx+isvbcCzdTZkqnrUOdlQ2Iig2wJuhZts+tRdo0p0LqptGnbqTTHyAvuQHXHHo/fiEVXJfFeLLetwb6zpv0f70XfdI6/RzewgF+Rc7CzcAm8Gfdm11+W3oI5tMmEvja75iGyQImrazVvOu/Q4lmu1kohQtIktoeN1O62sI8I1hdo1UVt4RQR1xMBiXesg+eiYLauYttAmNYggrSEizK/WLDtDb7O+VKAu7v5v95Y2r1Tlf7swQZnUharFavVsJt91uLxpF5KbiId4gZyE1108JXypdIfPjmd++F43b99Sb25Wb77xhp46cTKDtNJfJ/jeu5Ye0sSL+qg1f/SYDrBc2ad4A6Bnvu3duqcdMg0hvCeCU7+/qMXFeS0BVQ7EqgzkHLT1CqmL+j/tUxHMAMamInCL2SBoO6F33n9HJ06d1PWbDtp+1LUbNzKAXeL0tFJIUXCDgHc6IS6nIeu4K4LQEjyYv8/J2WWdO/Odbl29rLvXr6pHEHl0/x59+PYb+t2vPtKvP3xPn+DbB6TfeOUFPf/0cT119JBOHjmQ9NjBfdq3q6fdPWn3jBK7ipI2rsGhQMeArOm2bhfdQkO5uSanamhH1EiU/Wc5aNW0gYviy0ttxqCt+Q0xHYPNGmPiTNoPIxN+TFN03ghcahpQtJ0WJH17jzd4T5wcBbrcmWWamWa6yNzMWfXhYqsqpcK0NlhuhZaaN7DMLTfE1KKEEx1dJ1M++eHszWCy1S2S0rbKaMz5pS9Jt3CeJo5F26Km4DpIbdMFKroWmG1B3ROra/MfA21baurqTYdusvRbMFgsrLFGdKZQlkg7yfFwZguSm75b46bjqI17JLJdftSijT9zE+oUpyltrZa2y5erMiwzBjotsxp1oZVAec+3hCcW6ZXUV82jPE3JeIH9OUd91TIdBYrbixo2ZC7z6xyPgd+3ysYdQDR5ltdwbgPK17LhM9W39FH71dRIe6tERR0GsVe2oGK8lxjIG3du6/tzZ3WPoM2fdg/u269Tx09o/569muUzYIEeblN6eNvOMGXOkmlYKd9542jt1HJ3q5Ep/K0IclqUfCYtCdYqPhFWfNItoSUncF0IfeW4lJgosy9YAQbUJ1m1jaX8T5Y8z2fFp089rbu37+r0N9/p7Nlz8snjRT4VX7lxXdc5eXvAp+UFgrhFbC+l1UJV1SDDJNdQkAMI8ip/SoW69rKK9KZPYHl//oGuXLuqcz+e061bN7RrtqcXnn9W//q73+jDD97Vi/DHDh/UHk7Yds/1+Dw9ozmizx4jWFAeUZaZcQdxSleUi2rRUz89wYkJN33sQXW5NtdpYXglxIR8y0ZQGxI9XJtq0+Ki3uHUN1erICZzq28qprO1UaQ72EjaPJiArceV+QFEZwdNLkA0vGpVCELuMDcEjbaNgYlMU2QSlfuqAQXMDQw5nWWQJg9Fnxk5xVgqDxdEkp4HiYHRIUN2JlqaiYmPtn2mUzBipE7U3vrJ70deqKqstLiwxC+unnLxYQESL48CmxOBM7R7tfaumI+J7bg9viXtWWKhYjCyCstGfPFYZc60h/tpJXTK0Q+hUJ/F0D3quvosVBXp7DryLXOJ8GMHIVvIo+R9hfBZo0/P4CWOlwi4M13Rvhoi3YDJW2/A1RpahE1syKCupOZbpExrvFxfCxcxbzqE/xavZF5H2reckWEczK0HEVjooFcUWdxjbdOuGcv0Sf30HKvHuslxnR3UWuR1ZC4zgqxhHQ+bswfYdN0GyWUGLJ+Ekbptg8KtXjPS2MJz8mBGb+bAskWtq5H5pZQnaVC2YSyRxulBPZLHquR9MRVyZTl0Qmu8rLgWVAxbpQI/esyPFqLuipqCNa/Pp735xSW8KOia0J1793T6zBn9eOGC5h/O6zDB2hsvvcJpzW6VS31KSRGR4OFEIiKkIho+ibJtWBb113CtiFe8R3X8qgyQ5ahDDRpV9/FgDJ1FfkSowB8I7WLdd5sN+sH93uonxcfWRjDuBX1SuK0EYaJv9u/arVeef1EvPveCFu8v6PyPF/Td2bP64vQ3+sfXX+lz6Jffn9G3P57X2atXdHt+Xn0Ha33CKFDELmqYUb8kiilm1ZvZrZm53YLRQr+Ug70HlLl+946+O/+D/vnNVzp/6aJ279+ndz/4QG+8/Zb27d+vvfv2aW5uNvetXtFzK+XLb+lMUWh2pkfw1lNBG3oSgduM5pDN8im4xxwLxqFAPvEOpOhgVAmNXO7plRE0sYXG+K4pdzTZXZHVa4xKM7VSramw7ke2lFIbpRQdv1snl8mDvgykLWCbxlviVBfZN62gtbkO6vI1bMQFTbuwbIh2vGoqfF0OuzvR10Zoa1rxQtFK0zAoO12hZEKXvLgKbBmKFf+pTU6ztx55bWnrnq7bU51Rok22C2cBixQcMp4WrwDbWAku6nzTNA3jtEHadQCEJPIJrdiDKmiT3imkcQniaZjwo2L0K3ysoBDuULKQAZWvyo81gsIDdfMdrNHCUM2GWgylQ855TQq2aqPPRrQZEuG3uZ5FmB6YMu9hH1CYTEMHSjDeAyDTbxeanps5rj03VnTNe8wyo3mkrOHXTTr+Yp73hmnbkQ3sMXw170zXaKCLsJbApGN1yrlGqxEEDwWoaaGi1wOFlP3balF2UI9Wuay4EiTnpmUa5lFMHh8Lb+Azs1JRaIm5Mr+4qLsEZ5euXct/A/HixUv8oF3kHZZefeElPX30uGaiR9/gn4Td2prwvUUFXymUV0OSp7623tF0nRp9ViRbwK52o5rzgjYkpZ2uLsIOGLWBzCOjAilhUlYEL12I/cCfRl20VxSao71zRS8DoLnerPbM7dLTTz2l1994Xfv3HdCDBw90884d3bx9Wzdu3dK5ixf11enT+obPmFf4bLpEX0TMSaDSLGdbBGz5H68VQZr0cKGvB0ul/J/u6KvQ9bv39S1B4LlLl3T74UOdfOZpvfzqqzpy7JhmqbsKepH21W3BLGlxmUSEimBOgQhLKpkUPAxLEpRnxumxXPgyUm9EyP+MCMcSldPBYwoyn+xlN7aXyR6jIGjpY6x+26r2pLRxj0MLpzcPW9u8lSfFQsXC1GLrfHYftljBqlVWyH7cWTHBgYhaGlHTCSpjIjeyi7HsbU126x3y9jyCJ3ct9XNrHAnWmwiewBYHlsOpR4RBpY+ovjVVY6cAAYCjGzjePDZWypqHkHZwAxBwq2TTrMFmDc+NmjuygZWQbMVtUwlM9wEHPOoXoQWED5eWZDyAXuNU7Z+cEn3+7dc6y8na4tKids/O6d3X39Bzp57Srt6suht91Thn2qIRrYM0JZu+c/+to/DqqrR3daWhRuONfPLpLwZL9IH/LU33xcLSvBbKBfVmezpx6oReeulF7aF/+vcfauH+Az28e083r17V/dt3dPPadZ05/b2+4tPpFT6VPuxL86Aq5lTs3quK07WlmNFSMaulmNVNTuzOXLjMad0ZfXfuom4/WNAJPsG+/MZbeurp59Sj730K6nnSI8ivUSgGwVndhoqZJisZtWjis5goXa9wQ/r1iNTPxsBIopFNIO3gdOkENXdBYlLezpG1ja5pKLbHNXfW9lhOq35vzThoa+H05tE63lIW1JzUsV09tXmXd5QF99s4pjtYLxzT83dcTqzTo5yo3f5YZ/mtVm/9NzW21D4G3dS0CZ+0flhs1Kkn/JkNqXI9cCuNaS2qxjOa+eB5X69bw9K1rtMEbFjvcxL0kJOshw8eyvAnR5+YiLxRaIWrtreCQieLegmyywYO1pbgNTMjccJ2d35BF65c0+nvf8jPeqfP/qD78w8zaHnhmWf17KmntZ8go+TToP+WjZUT27TKbcaNbDM7ZEszHzlK3LUUZsKNDcqlq73IYQAAEABJREFUfpfa7oi29UYE25do/aZ/gqC26PVU9Di16rW0UPSkud2zOkXQ9smHH+n9d97VS3wmfe6pp3Xq2HGd4DRs3569mufz5oULF/XFN6f15benOX27omu37iauXL+ti1du6MzZH/X3L7/W37/4Sqd/OKebdx9o94GDevbll3XimWckxsj/q6z79x7I/+mVe/fu6y6Boanx4P79POV7yGmc55HrXCTIVLQNmdxVNE2yyji0jdegLo+nsU11uR5HraauxtimqjZm1isEvR/QBLznf5iuy2KgPQ5EnTtfvwx0pPb4dZjtnpmEocZauMBEF2sps7pOKAKoUADBZzOoa4ZfSRGFhxjQQjK8gI7DfapfrhV7oFf0Mt+/UJNpHt3xHPDZoQzACG0KbDPx2LoK/2pdZCMyvy7wrkkhDaCRKyLk92PJf1OIWgQPjV+WjWNcZ1q6LUc+XdgrZtTvlwkkm7ux5/6poWyhT4N4LRTB5l8zyRekaxQqiiEQa+RCEBFZJqKmXX331Yi+EyN+VKKUogj6FS7wg3njedbC/kaE2stpoyRAKktOsibApyj9pT79ZiwpeU6b/PeACT4T5gnLNMrm2GeMy35fLQrPDeq0LZmvCjbbJfX7FUGQVJWhHicrMzO7NDe7W7OzuygrLS2WoF8DnxYX+2oxT1Dlz281HrJJP8xgzwGf8YBTngec8tzv4B6b/BAPdefeQ919MM9nzwVOcB7qyo1b+vHqNV2GXrtzm1Oee7rECdE9goBjR47og7ff1QvPPa/du/CPMY9eoTwBg6/cl26z/5i/6tOuFku0E9AveTq1tEAb5gleHgJTp41F5GPgPfS7uEBbHXjME4Q8fPhACT491m1/QNvHkDrz9PHCCKz/kHIexz6+Om3cp333OE2858AH3L1zV3c4Fbtx/YauczJ2/fp1GU7f4LPmzZs3dePGdd3gU7H/zwnX6TP/nxOuXbmi+3fvas/uXXrq5HE9T4D19ltv6pOPPkwcOXRQ/r8tnPe/nHDuvL766iv99a9/1d//9nf94/N/6G9//5v++cUXukhQ5yAseH8OHTqkl196SUePHGVezMn94Tbcu3dXD/B7niA/Qd/U/fOQ/nmoB8jvP7ivexnQ3aXeG7rhdtCeG7Tr5s0bunXr5gDsdmImjoHko7j9irbY8vpsGKOVKp4kTOAe253152PEBTwjXT/FIhEsbwg2cAdlxoGIO/uAqk0NVxFhXTIHNwqahIHCVMaWpmFqoXVlYN3+Gna+KVvwosQgPcn3rqwp9AuZ2AMRIXelN8qcI5KTE6HB1fbvQLCtjGtrK7CfZVWS7EpJrummrSMt6xaq82y/K13O13qyHd5brfNi78y3raDfzWdinTbG1dtxq+WVIgjEoie/J71eoQh8dmWVBAdCEUG+ga7fp7BeB1p+VQQ1LTwGLZ99hm2FFBFyMGdYbpTU7QBMXJa3CAWBT0nwAAherWNUjK+pUVG2C8uMigCkwh85350INaEKWW4dwxu/4eDM1Cgp18K6s7MzudmWBGj3CQiucXp1kc9dly9d09WrN3Tz5h3dvz+vu3cewN9mY72la9duECSMwhtti5s3b7HZ3mkAT/oGuH7jpmq4LDyb83UDe1cIKC5fvqJLl6+Ca7oIPXfxkn748VKe9pz58YI++8c/9dnnnxO03ZT/FmvXnt166eWX5H8j8hAnPYucEt26iV0HLLdv6QYb//Xr1+QA5iZ8DcreuqGbBropc3CQ+eQh6wYLt27doh0Nbt+Gr3Eb3rhz5w6nSHd0525Nb5NOkH+Lz4sj5bF1M2U38enGALeQ247t3SWoukeAlmkC07TV2oRabjiQmwQHSg6aHDgucPK4uLAg0wX6pk+wvovx3r93r/bu3a0De/fwGXlWDtaef/ZpHdi3lwB8UQ7ufjx3TlcuX9KVK5d04fw5XfzxvG7RR0uLfGYtpL0Efnv37CKOqvTg/j3dwzf/v1Hv4/s9twHcR/6AwO0BgVmL+85P3Gde3QMPCI7xET8XsW0sdH5wmKc6T+1HDF7q+uVbvd5aj6UoX0To6kVGNaiL9WBUtsUpe9X1czkvRUS7jqi96nKk8LFuHhKYtjw5W3ZjOW15cTQy8YQ+3D+Pz/WfXs0RIXHrCbns7hPi6mN3k6Vl4IP7rSh6KgjMaoR6RR2oFUUgN5w2DUWEeLARcTfrUkmA1Od0pkWbXrKM0xCfiiw2m8wCm44xz2Y5z6fEeTZKw6cl/k9OtLjLKYThzbml99nYvKHdZ5Mzfyc3/Vvyhm7cZmO/RSBi3rhJcHHz+s08objJ6coNg031puXjyKDkpm428rr8rdwwRRB36dJl/fFPn+qzz/7K6crX+gfB0ddffafz5y/q4oUrukwAdY26bnDCdZPg62bauTWwdxP7hv1rAw8HH3dpk0/B7nN65D4YgJOmLr/Ahj3f9J2DjAcLBIn03y02/WsEOf4MeolTmHucaPkz6czcnHbxiXQfJ35LnNhdvXRJl8DFK5f147UrOn+d4M+nTARs1yh3Hbh/buG322448PHnuQxwGKcF6rQfC81YtmM6oPi4iI81FuVxN/qdgNvTZ4ZPkjP4VgfDswTELeY4pZzVnH3nJHAXQc/u3bu1Z88eAigHUWDfPu3bvy//q/+HDh7UOA4iO3z4sPwfxz3G58zjx/mseeKEThjwTh+3vMXxY/nZ8+SJYzoJf+TwIR3Yv1f7Cdb2UvfuuVntw48jBLxvvf6yPvngHb3x6gs6eeygZmNJ1cJ97epJJw4f0CvPPa23Xn1Rrz7/rJ47dVynjhzU4X27dZjgzzi0b48OHdiHzwfS/4MHD+gAOHiIdAv8P4SsxkH0DurAgf0A3QM1Dia1nHz4QryTy6Cxq/PWT1LvysZKTk+yALAMTM5vDTa5rr7Fsqin0ZlKmDVBAyGKCPGYDm3wwjnudM10uZVG2pDMNw8cfNTBFAks+AlJla18hJp/orZa11nzvzx3Sg/k6O8UZ9bpx6P0vZnE9jCrzYdTQ0wQiXdAj+Wyv8Z2VG67XQzrcFCVG6o3Vz5bLYBMs9EuIHvIxpxBU/7K52Qg6V3d43QpQdonBXc43bjDqcEdPj85ALlFkNKiDVZusfknT7Byq8m/CTV8MtKW92cs26zpXU6r7uoe9eTpA58FM2jgs9FDgryH+Gc/F/B3MT939vlsV2OJ4LDfBZ8i63SZOg4kewSnAzhw6M2oB2ZATXtyQGEdy3JLovse8InqR06x7hJgHT12XM88+7yefe5FnTz5jI4dO5E4Dj1+/IROnDyJ3DgBddpw+mQGDifJP3GiTp8kkBgAufMSg/y6TG3zFLZP6fipk+ApnXz2Wegzmt21N/8zEvcI4OYJpoJ2vfD883r3jbf0DHZO8EnuxNFjfJo7osNHj2j/0cPaBw4dOazDh5Hx6e4QgcoRPp0ePXpUx9A1jqDjoOJgBhEHCTQO6fChwzp8+LAOo2v9caQcm5YfRu8Qdl3eOEQ9Bw8e0kGo+UOZf1im1u3C5Y9gx7JDfI7cv3+/jAP79usgwdMh/KhxSIdaex1qPw9Rt/MO4v8BcNB1Jz1IAAQI/Hxqts/BGUHhnj27M2D0f06jVxSanenVYM7M9kKnThzRW6+/qA/efUO/+vCd/I/c/uaj9/Uvv+Kz6Yfv6p03XtErzz+jF589pef5rPr08aM6efigTuDXCXw5TjsOE4wdOLhfBxMHoAdqX2jTgcQBHcBH+5vAxz3p254MXAc8QeAeg7zC69okaOyKQdrcyohcGIMSk5H1RSX/d5F4JvU3dvMcivMjh6ePw/Nf3U1tbLWUzyDk+b+30rUuZ6PV3n75LHKMlpRfkBEhbgVKCR71vwpcyVSk6yCyQmNtsM/WpEDeaSK55tFk1nrDZ11PreOgzZ8LGtWmKVjiU0uVsPaw7GSupFwNud8qtDqICEXUp3wV/VeRJ0rUqP1Y8xNHGT6FC8CbrAjrJHiM1Iu/6Uupkl/ok1CNySt+4dMMlZSLwAPuElnJL+MNAX/KEdAjjZuINcCKDVyeiQnKVulnia9w9HZKlR2H30ktJb/XKzjhKETtI/A4lTjBjT3n2oYoGhsDfVZRZ8EiZdv+VRxR2xKX5U5lfaTrOyBDhGsO+an6qn2ydy08Tv78NIIcp1JVjlUpj1fWQ3Hu2tTIk0qoRSCAe6fgPe4V9FVIGFBEsNDO8PlN8uwmqbycn0z7CPLhUTAXEZQpahQ9+n5GvWJGRa+QFSNCvV5PviJChetsIK6KMRP92MJ9ijjvbFOnjSWnDhl4zC/ySab95LGYf8Pi0xafZizxicbByj0HLwQMPl1ygNSiDZRutoFREwwN0zd1g5OTa9eu85nOuKHrfGLz6cltAq1bnMzcpsydW3fz734cQN27c5dPWACaARqBmk+z7hM4PeAUyH9j9ZDA4CEnOQsGAd/SIgET49hvUPL50OOZbfYgsl5FFCqKnnoGfTg7O6fdu9mE9u5NunvPXu2Bb7F37z7SNfbu2SdjDzp7gekeZPv3e7MDpkZueAcHG2AGBiNBwRE5OGhxmIDgEDA9fOiIjsAfQt/pIwQ5u9kMe/haFEUGC3vY2G/dfahbC9Keoyf1whtv6vlXX9VxPpcdOXFchzm1OcopjU92jnKac5TgzTiW9LiOEOgdQecwAdFhAqND1GEcIPjZz2Z+wGCzPmjAm6aMDf8QOgfxbR+nLfsIPI4eOaU9c4d19/a8rvFpdp7PsrPqaYmxqcBbL7+q919/Uy89/ZyePfWUnjpxSv4P5Z7Cr6fBM0eP58nScfywv8fw5Sh1HD1ymH44lDhMPfszUNqn/fv2aZ9BAFHze0nv5eRrj/bRL/sYuwH4dLgXmftr7549BBq7wR7GeTfYxQnaTMKfH425uRnNJnqanYWfmcmgeYa+N3pFT70omDsAWWG+RYGsC+eTLvx+KhxCNGAi8n5WTEqDBSflIl2/spUq5q/XDxjy+uKbvMQ7WC4taG6mELcwz6fR3XqKE7TXOE174zWCtJde0HNPn9JhgrBdvYLPqD3t3jWj3W5TEZo18GcG9ELqkS4M0hEh7gFaeYHQiCC/GINlQmbAF1rrRR+0m3RT3CYmQry0XYQK9GoIju5SfdmohB88JMtH4A5G6pwBLAM5EMRuxCZKYMqqZMnwo8pBkwS1z3ByXqMKT20IqgbCEBLMrONJWds1wg9gmqAiU0TCqCoWcVODrBT7Yb4LiVL0oWXWXR1o2o8Gbk9doZLwbG7aRV+UVV9VwukWqI6aQWe5bMQX2uM5YVlT9UgZy+lSXggNkWUq0hXGBUxLWlxNBApWGiIrJMntCZ/5VF5tBDg4KIdfFS+xUUIno+IdXx21zdLW8bIC9d3Oc/ts3mh1i6JQjxWi1zMdgpmQhau0hi1uWPoZyUba7HZSrlf4fYy0E1HTirzIUahoZ5nwxlwyZ2JsISkoX/Tws+ipV5iOomC1GqKQdQv0iugposwrvssAABAASURBVJD5iMi25YN24Rb+0DsDviJt4As+kCOXqAjiK8aowKc5fhn3lxZZaxe1yGcc82V/USUnMiWnLl30l0r0CDhYmPuczjhIWoL2CaicNpYok5/v2AgXOcF4yGnPg+4nKwKZe/6Ed/eO7uTJ0+2aEhTd5rOdcYug6po/QV29xgYL4B08XeczXYLA6hbB0y0+690mkLpz+67auu4RsDlo8qczB00t/KlqnvYtcDI2ggwCFwkEF/ks1VdJW2r05T4KeqxX9FiBC0UUmvXnKTADvGHuntulPbuN3dA9BEtszARKe/ewae/Zx+a9nwDmAJ+mAAGETwYOHTqsw4kjOkzgc5jN3/TI4aNq+UOHm9MUgqMD+w9yunBQh+EPHjysgwcOjcD5+/cdyLr2caqS2LufAAHgx1782bN7L/7tJQio0aan0d279tDWuRHMETgm+AyXtDfH5gxIl8wnMQE9L48R2Lz80kvq7dqtL747pz99/qX+cfpbXbt3R/2iUMWcW2I+LvG+9KF+R2pU+d9Fs3wJe4uJvhaZr4vMswXmnU8KjQXm52InbdkSsiVkffxYQH8eXozdPf+nI767oK+/+E4/nr2o3TO79P6bb+vjd97X26+8pleeeU77Z+a0m5PDAp8qyvpAo+A9mimlWWgPhMQ8AH7v8Lv7Y8pzpWjyA2q4P3J9oh3uH+uUtKVGOVgf3Hbne52oWJwqFv0sRzsqyhqZD18O5meJ+T7AQfRgeL0rBf9QPc9QYT+xR4aM4NnFMn9b3dYe9eEkRStKVtgUNhsgKUKkI9ELiZEVLxBzooduCbuAW0vw+Fkuqd9f4B2bT1lBG0Ufpv22HvqGQmkjKf70qMR+ssJip5KQtWhlAxoS6iPwQVIXtoWRddyjdbZ1j9I1mKtw3KasamqYX47RnCzHgFR0lidISeAxjj4dt8Sk9QLsieIJZZgfok9fj6LWGZWV2JoI6q8S+Ic/9htuWT9UTR6j1Wkx2qkMfQR3UHmJHyUvc8nkypcGat+moaRt7g/35TRYp0WF/jiyLvpvpDzj5bTLWb/uMCkimKjFqhCX/Yco28U4B7O86FF2vWDxLUBECGOMj1S6nyagQrZW2AbqqugT90FLs930h+dTn8W4j+996FKDPotCRcER4JXTtmP0KW9kGQIV/xtd68biEotPacuKCNnuqI0l+V8xdxDRYoHTlcUGPm25f/9+fsrKT2rm79/L/xVOnb4n5w/RpPnEdO/+XfLuZVn/XY//QDnhT24TcJug6DbBUJ40NUHS7du3OJ16oLzw36dMaYvy/tum203gNI3eIt/BUoLAyeWNGwRa/vunQTmCqVvUdcf1u25wN3E3/b/nNhNgmd433yCDLIK8h/lZ76Hcd6FQ0QKfe2z6s7OzmoGWzJM5AqcDBw4QpDgg2a09nFYcyABpP6dIgJOYw3xqOUwglOAk5rCDJqePHNYRgiZ/ojvuz2INjvqEp8k/DHWglSc5eTp1IAOxA9TpYMknKvs5VdlPwNRiLycpezJY2qM9PiEjCNq1a5fst0/NajqrDAJpy+zsTPIzeWpS871eT34/Rdu1Uy6vvcaYP/Z1lnb489Tb77yj3/zuNzrO6cqFSxf0x0//pE//+pl++PGcStabDNr48ej/Phq/rTUZgbxGGVJFH4zoUf9I2jqgRHOJdVIEYLeZU98QLJ794XuC8nkd43Tsrdff0EcfvKdff/yBPvnwfU6B9mIZY5SzvSZhQbKYdOWZHn1UJMeBaOLd6k3M7Ait1yQHrJkO6Dd+sTdKEwgOc0/I2BpRVk9fMTL0T5WY0kFUWDVQ6rVlxNXySVm30y7qpphHH6U13G5ri9XUi9UUtiWfRnkTcqOG9hGmYJRar2JBq0Eetzu3dPCRG16Zm0+fyL1FSTBSb4rO8+Zk+Jd1F+ShVwclNV/a3pism9/lHTS4voqBKoFpgjYkbWTZPnyOCcPX1ZvEYyqLb/aRtt0u2pd+w7uPvPFPg/PdhzUtc1OfytP3U/Oauibm40+fE438ZcmvywwSCEJWpM2pRwYS6D7kJMQnIgvjJw/rSKct7JqOBi6L/KJqsVQHMdS5on/Ob2wtEOAs4Mf8/LwMf2LyZu7PYPf57HSfQMd4ADV8suLAY4h7BCYPs6yDJNuwPfOmiwRe68UCvtmHB3x2s71s7zI7i/lvSC2h6z5xXdZvA5P7bCIOYgaBDQHQOO9gyP9q/Ahu3tQtAiTnGS5jO/n3THfv1p/nOvQBp1n20SdLCU67nPZ8sV8OIP1ueG5VzXrgk4rMa3xfiV+i3bblOdjC77KD+F6vUI9gw59pdnECtZvTFgctuwlc9u/fz4nRAXBQhzJwOgQ9rMMERcbRY0f19NNPD3DqKT5RnTqlk6dO6uRTAP74seNygOUTqd27d1P+YP490RFOrOogaj/B274BHMCNBEmcCs3OzWmuA/vbK2q/k8f/HgFhr+jJtCDQiJAiAigv910XXuPadK4bzTrW8iVrsfOXrRt+l1kH+qb8qGh1TLdqHUuHt+vBGl30enLHuK0ekxdefE7vvv+Wnn/xGS1VS/ri6y/1XwRun3/zte4sPJTmZlUVRTaP4iO0DtDEOUyVcCBVBnwgA04brZ7Lm+e8SbYZBGt3+THw+T+/0Lnz51TMSM/wKe59Ask3Xn2FU7YZ9VlXKj7hVZwo139epLxsy7Yz8QQ+QvEEev1oXC78Qk2EX0zDG64p8EReCfkyo5fU5abBOm0ePEcR3BXQFDjPKMk3KrmO7uKyvA3VUDfr6ss6VfJl8g5eLBsBi07KV6G5MLE4uT/wuq6ra7vDW2eJgMT1mLfvjxrpLwvpEqc5JTT96Pho30ZA29bSD6mDnbRPmXbjS0pdSwRkyY/RDDTokwx+2FwdFEyF/36mg3lOLvyvZnszdhkHEsMgp9n4OW2p/7j5jqZSgoP82x0WxgycCBAeEhRsBeaxY9/s4+LighbAIu1MEMgtknZA5IDJfWHesnkW4XnaV2M+P5U5z+M26ON2/Hh31juPPO6uc8l9jx9LjMu4jcrBDxt1CaxvRISKolDR8+Y/o7379nJCs5/TnwMTcejgIR3m5GeAJpjJdMubdnXG+KOcEOXf3DT06NFjctpBzS5OpOyPN1afGu3nNMp/x+STpqN80loZ2MHWiP3jxwigCKIIpI4cPaKj5Lsu67gtDsxcT4sDPqXafyD7ID/hcTq1b+8+GQ7s8tTJnx3BDJuvuHIj5UG35rh6PM17pw9vUiGVzZiOB0Qj7ybvWzddOU05jxOrHmtRPrEYiigUoCh6iuAsgPrlCpOK+qqE/Sh5pK2OPdzOchG2BRQqsFdzo081l/0o8Sd9hDpduc7MbypO/vE+7FfpNgM6jXbRP7R9IT89z+ffI73y3NP6l19/pNdfflH79+zSfT6L/v73/6l//OMfusKn7j7vSsU7sYSNPm3s0yRTB14OwCr6raLPMl3R3+SXmQ5ZtyTdp6ypeL+sv8T7fZPP5V998438aX3fnt16+qkTeuetN/TaKy9p12xPSwSMS4sPVRGszfQi//+TeI9lgYoDLIA/lmlA1VwV1ICseq9Vb8xQUM6g7rGcNSTr2eLxiTVopwrVJV3zw5ZHwVDJsInM8UN+RD4tXy+CAtPgrnEeKmu+i9wwfSowhvbXZ+az0XjTSH5Mz7IlNmYvPn5BTV3W8klYYqOwjjd6vxiL2PbAMGdx2r0+Dk83gEKfIMplTbOxtNYdPAkFvyaLwosVSrZMeaxIKEeESQ3BNyBTZK0DobbN6RcvmoOTJfqjhfPNe/NuddwHjwL2ZQCCKftiH8QV9E3lxWYKvJAR1qpkwV0NFYsciiwelKCevsc44RPNJbn94+jTR3107VM9/rykjJF5L54eX9zMmxyS9bzw+Mzw2UKK/Pyym8XMpw/LsVd7/DnHn3Wmgc9Oe5rye9H1J6ABpUymG7oH3W56NX4P5Vymxt76b4OQ7fWm7s2dT097G+rPUfs4tdlPAODTlQwGHBAc2E8b9mg3dTsw6cKfpjaKfdTlumf4hDXJxtyuOXXlebqED25L1wfzXb0uP26jm7eMJ/hyADaOXlG/vxG8owZpv9PiqpiXvZmeDH+Cc4BkujpmNdOb5fQMFDPskT1QqIhCEYFlVgnPQ2ZcRKgoevLlebpRVLYHMIlx6qiARlHQtoh6PSnRjXC+ax4iIhQR+FQAKHyEZbXvEa1MQqqIgvqUF1m8Vs2blK8SD+5e9Gh7T6EiIZ7iqlgXJrV30BZ0pt1ZN3Zamk5QV112WqlHL6/9IVSirZXnE/3leTBDgO2Ty4LPkr3+vE4dPqDffvSe3n/nTR05fJB3Y1bffPuN/vKXv+jHy5c1z4+eBbCEnSXWwiVon/ZimdM1xpTOz3RIdXBWyToDMN4lOgXBfUm/Xb95Q3/x59ezP+QPgv379+l5TmyPHTmkpfkH6hNQBid+/sP42V6hmSIYvZKgjdK0I7AXTLak5kGOAbL10LRBmZpqHVfV6La0Sa6F2NemGN1FifoJM/V2XJhaTbmpim0GynS3xmFBiH+aDDjVbEjcWu9lfxqkj/D+u8IWGzFZFL2eil6NHjRRkGYB8eRtEVEoJv1DiyJCZHGHCsr1ZnrywjnLhjDH5mrMQlsUvZ7qNSuktiysJlzOLnjY7gx2WxuzszOaTZtz0PVgFn2jLWO+i1a+FtqW6+jOWTbHaXmNGfycmyV/bjZl9tnprcCs7a4I+zJEjsNMnZ4znYOfgoF/nU8uc2vgvRl7Izd27d6ljWF3lttNedtxoLCXYCeDIOiuXdh1UEF+zTu9Sw4srJ9oAjGXXQkjwRCfvdLepAAi66zrSZ1V03Ms7OvRf0S6bpt9b+k477TRyZ9ljoQ6//A+RpBeFyTURSlF8GyhDt/KGkqWpl+UQ6F9wk5X3Uk5gTNevSH1zSpuhjaXbPQlG36qLGuQlTRFqjVctjpJbZp8ku5PS5bhK91fUz9pX9MdhSr1CLdmOcEKTrx3Mz4fvPmW3nv9DYKnZ3SMT9dXLl/RH/7wB33+z3/K/620YmZGbICUEoGZMihb5EfpAj9eHZCFfyjMzsk0er3UNZ3lffN+ePfBfV29cV3/v//j/9Df//k5J3hX9f25H7R3724dPnQggzIRqJX9BeZBmemC2gLIgRo+xwDiqobIOddJk8MxnKYCO3Vwpw1ermu06HLJaP4gFeaq9MDcWpHF1qq8il7aGj5W0V6e7aJdWMNp082g6PV6alH0eip6vUG6lU+lBFCZV3TKOGBLhIoiFIUSRUPD87RXqOj1VFC+6EFBbxqKnnrkFUVPNShbGE6bBvI1IqznMoZ5w3wXlq0VbblG3/bDMre7Rg+/g35w4Nul5jeLArvTbDivKOzLEOF0r0mbBvwUhG1HoQjasQoK8t2+HuPkQL3FLAuUTz7Wiyzfm1FR9EDto5qr4hdY/q1he9rKBtfLemfzR4L5gnZGhMSttVysJCW0B5rfAAAQAElEQVQLXukT0inwRupT4XUBW1kOH6fRfpPXT92+lunRznXVuZq+67NOtres6zNvWQt00h/SFUGEV073qdHrFeoVvdXBmBToDeDxBD3ka0FRFIoI+Z9pQ0i2ItAwFNPU1i9nPrjN6y+4lhKt8cnU89tWoghFLAdCZ08Fr4dqsOHBcNdNMTO11M87ox0JRdsPlQrYObCLQGcXJ227eA9ml0q9/err+tV7H+rp4yd1mFNwf0347K9/1Z//8lf9ePGSHswv8KkzVGKrxGAVWGIuV/B9RmKJd2uBrwum/ozqYM6fVr/46iv94Y9/1F//8Xd99/0Z3bp7W1dv3dCR40f11FOnNMdeWVGOF5YYC8u8s9EFftYBVoXXvltqvoVlBunUh27T7VrGkVXRL0lXfAS9FStqbGcmr50iYgRSaCdchXCsiwgcY7HQNJBtlZyHMAXgHpgQ+SwVqjfAZkNgkuZGxAQz9aJUlwlFTINdKyRXpJAvlyt5ccrW3jhlgymnAd3cHPnF4w0/9ZAtt1WpzDrWQmlft76016c88uRL9dmIvemVpO2/0+a3Atke9+kkUN9IHdYZyCqVnNF3822rj06L0n1AumShXwtKFqPUow63122tkCXFxropZSNCEaAIeQPvFb2kURRJLSvIR5W1itqox3xEjAQUqdctM8ZHQR2UicDuFERYR4KsEeirkJ9TgbHMo85AVyDGS1gnJEhC8FuBwEgXJKlEMo0gB5hvkcmQlIxJwK4E+nKsnwv62WMR0IhhWcVye9bzWDKq6l4eYs8zzye5oLoXhizzcYXpRHT1J/OuM+HKgPnJmmuQemPsoi2Cq3QBwZW3NeEpgprV2i70uSkodnD5sp+TQCXcGOd2n9ZwYZcCZluQ/MnftDWnSLehlpF2F4lOZdhZxyv1CdK8Vgad5uCsv7Cgg3v368N339W7b7+tI0ePas++vfqez5f/3//9f9ff//EP3bx5S/67VP+Hbe8/fKi79x/o5u3bunbths7/eEGff/6F/vTnP+t//sd/6P/47/89T9T+8OmnunD5kvxF4vU3Xs9/oeXjjz/Sb377Kx06uF84glcEanxP83tUsa+I9bkCpiyAdrtB24o6qbyQdechSZqUxSbSLDP6CDyYBCEfgSf2NGgDF752XR/nuxbbvGxTN2MtPPXUalGTZc8xuZPGMr3tExTjpu3zNKSuHXSv0COVSp6l6gWjqnmeOVZFoQDqIAJZwka0wkV+OtGhctmeIlo43YHQjRVAfsRYPjbVQXT4rnxFfsxm0N7INra+BT1SqegV6nHCULES+DRqIxi1W8g2xmVOD+WhiBpF9ASngqCnhx8RpAJZ2E/4sU00SBduy1qR9rADpSJtxeW+6qJkcXLatnv84pzp9cwuB3PHeiPIQJL5OoGKMQlb8WManL8hTDO4VvlYpZPahv8jbV01zTptnZyZvLfmuyBYb+2V2V/o4AZV01Xw1m3LDqhtMtfZCSuAGF3LWtTlbK/0j5xmLLMe6ks5dXUpVY7eOFDyQ6NP+QpeOdHafmQeq0bK0wfyJlGtdGGY2/5bq67H3AaQ66TLtQZbalmNPj8g3Qy/b7Vk9WdEiHuAuoRtl7AtnDachgbjQKOyv2kUNwKElAgN/4FF8tO+6Y1soGlOj0wFzxoVneCTsX4U6rNGLpJe9Hx1tjsOfo419IVnntGHH3ygZ557TvsO7FfRK/TN6dP6y2ef6cwPZ/Xdd2f4ZPon/Z//5/8f/Hf9X//jf+j/+p//rk//8hd9yYnaufPndevObR08ekSvvP6ann3hOb30ykv66JOP9b/9b/8f/b/+1/+njpFXMI8qPoUa/m9yKVjH8MHvin8cl/hUzwc8R9du8iaKAU7UPGx7VzVT64nWTYbGrykFXDevngYIybJl0JqvgSKmZAwEa2SyTNPONRbx2wEma7dtUeON06of6l6udxq6ehvlCw92i+HLXC+uTncNr739lepJUklMoOVQXuQKRa3lmtYJrVzZeatbavUn0dVLr6xhm9YwbeG05BTPmmijVzbRNhp4sWltNaKmJqRdAXwUtSwGGqFkbRSQatJSLZdMydJqkAu30CO87NgWVtc2YRrdwqpqU90BrCWP6Jlv3prrYjUg+OLJxuA1wfBmMUSVpxHtOlJTtguqoQhlOzy1Ik5ZrUdZlCbx1djy6XIUx1jesN2RIrkFt+tw+1x3S8fcWGcttjhepJbZe9fhXPMRoQigsGiNsK0adCP9iucwFRt6jTaNDvcajf501Zqund4VVvDuZRQMvWGeLmFsxNhYw8vp3MysTh47pt998it9+M67On74iI4dPKw+n0V/+PY7fff1t7rPyVrBeAQ/NPbu2q1TR4/r5edf0Jt8Wv3ovff1q48/0YfQjz/4UL/71a/14rPP6YVnntVzTz2tg3v2KpaWVDmoxxNXX/BDOvDBflRJtfzynmv9Bn5bmhYs112nJNDvguTEu0K6DC6IfCO3i64HrsP6phuCO3uVguP2x9OrFN9QtufdoKA7eJDYJsZ1sISococAp9XSbarzcZuleQr+UTZ2i70J7IFJpi1rgdZP7qbZivDzyW+aWxHh55Pclna2bRWd0hdNN0WE8p+QInho665Q1MbclJobPjfF2WCldNdVNJtrmnTaDDQi0JkMq0xGNVHs9dZrT9KJGtsspC2Kto7JPra5j43av/QTpqEm9icC2bABFiWCQGyuCh2c3aV3Xn5V/+3Xv9H7r72ut196Ve+++pp+RRD3uw8/1m/e+0C/ef8D/fb9D/VvBGj/y29+J8s/fONtvf3iK3rx5FNpY1cZivlFzS6WioeL0sMFzZWFZvkqUoAoCgW/vCNCUvBPIfGMgB8ASUh5SOJBH0CP7NqhI7zm9rv7ikF/hiKCsgbkMd8F800thE9b19lYGixG8Opi2OoIKh0mHy+3g1xZU0fgr3t1ku40+STdWoYxT4AR1Dk77VmxUO40nzbsz2Cg3P8btbL+siObdxbPxzocsH6LdRTbKtVBv9mg/TDdIjTmcp41/BZZ7pipNLL0NfWEAh0DsmX3Vttbv2OR7arWX3DbS/Am5D4l1eMx5mOouVpmmG9JcPpVLSxoN4HUU0eO6bUXX9Lbr7yi1194QW+9+qrefOllvfb883qN9HMnTurIvn06yEnbXk7n5hTqLfVVLPY1U+IHJ3OxsCTLZ/pSNPIejnGjjSwAXETwhIfylDKlvIanaRVpA+LbrAEfYLXbOl14C/fSu2ZQgasbAIYb6Q69W+fcaLvYps1vA9pq1mPaIfp69Ed0I0IRMZCF+Id0hGlBCjCRo4MCPr+7M9F76PWKIstHPh/3IxSxcVBYMd4ED7pBhjeAWK4xXmKz6Q2UD8oAR+7pHzwSJa8ddbkPl/hM0Ov1FMylUOwo/9bjDEs0nxJL+e+Yil79HqynfK3btr+ltXS1Z/s5s+3HWn+tNlo90xa1hW19+j1yBdCK3YNXVRHUz+154axNA9sh/sFu1oHBiDodsU7a2InolisUOW8LW1bfGzbpovB8Dil1TQJ2FFrlihjVJ9XYUEORjOtQdwCp9ifEP+hAtBWX+zDtBB/m6Nvkd8qDdkaE+ot8duQTsgOdLuxmN00T6JYKlDUoU1V9Vf0l9fsLUtnXTJSanQnN9Qr5v+OmclGzPWk3D274Qj3mbk8lukr0SM9Q2VyvpxnKzbAnzvRCM0WowL+iUh6YhZRUE67MQ17rhgpxUVaGWWBbIf9DYpU7nE+9uKYBYDyeXTjTab7FU6Iu4D6zPGXd6I7yaRfNLb9d9WaMUp6b3hHAS26ntc0X1VCfElrp8o8KkOO6kt668lx7FjBTI3BlHKnigSSvnkQpeeyPwIPNAhNT75zYrmCqxvZmeFNLH1aqxrM08RgdXcG/dI25E4F/3CuoPhFZJYt+RKjITVPrvNwB41ibCc+FVjN4D5XQOq5Yh+7Wq9b+4wN9541h1Xm9Zhc8wxrllqWa7J5107ZAY29AGjk/kJjKCjboCMvUVBMNbdPawBXSwKZ5kqqpSSIfyJKKq8uT3KqbfoxBHVtldPN2ojGRc4eBaLoLKQ5ncAG1UgtkGYiYoi+CLvH+mlYEbsp/MYCjMahEEEiwVgGRF+rTA30VBHRBOf9lXOENGNsFEDaZBuRXsh/emE0TeJQq0El3m4c5mTcEF0BckYhMBfya7kqN/pC6yX7vJgL/u3LVyjQLQyO81nB5RCi3Bk2rtO02vyVoO8l+064tsbkGI221y1XbvqjkebE8f4OS7oCtxNt8RIjb7M8CtJbJuxOaak9iJziyYR+63odXu64Aq/m687K1c/ARvnPUvo67fQ9dZKwNFv2CCT3gfjKcBQ1Fszd0OzNnAMPelbnA6hiU8LyyevixDcBuBI8ppu0HU7hpG0sHiXY+t3RK0R0njghx7zi/ug5F2MdRLHM6GAcK5ewiSijNmzboF6VKYNpiKUp10cpHaaWyJ5XsxiV+lNTTB6bE9KqYi0b6Q34EmQpFBB4YkObOedPwW09sfYpVZ60GiloFsvKdSm4XDPN+ZeXty628glC/37ftq2V9lpkKkrvGwL/ktZUXfW67Bm3PBci8sqasVcsul1km/BkJ3C0TsJ5ucfFlPZYGchoyBJlYprIpQZp0zS02ZW2FwqGIIL8Lku2dfrSJnU8jQv5nsqeBuAuSaCuhCVerO57VyltK/sR+cj55O/HGtWjb3fiunMkkuFuXk/XDaIXroH5Dwvr5MLNZ2JAxZqcRRdumsWz70WIsa4VkkGdAdtSNT9w7xaVprljexTJ/ndkKo1QVjFDSmi9Jj6JUSf4QVZPu0go7zGRsO0ArsWHq6ZtAnlOEdaKmkllxRQQ8gJ9428DEjMcjDFdrn6aBfGfRG+2NZOW71l9ZZ125NthFFrYgmfRLToJsTyPeLMHcqiZ8MjtwoK2c+ZLfygcUM84zlDMJDtoGYC2VkCeUl1PJNI9uOtBLVPysSFv+pdwCl/Deke1aUUeCTUXTCI6u1d6G9abVvVZ51Io0X+OoczpPFFId2pEOWOe1sJBlgY41B5nQF/Q+o1INUWl0HqyWpqTyamsNJMXWgrmy1O/TgKCmBvhFc3IKmIoaRyEu60Ie442bAx/tZ45H689E91qh6TS0BkzHdabIcKSiHytoTjL6KyIUwVhBZcrhe5uOcF4Xtrv1oAaNY7wWv5el/ztsOG5d55tGhFlAo7hh8nYfrweYZW6p9sM2seU6Nw6lPZ7c9tGQImqabcmBQA3a+pp+aOVr1Cfr2mYXlq0Aq2ZFFf4ooeYK8Q8+RoxSxI3GE0oq++1HRVNq5EtpscGmV49BSc+Ug/Uvdfz501CJZp/yJbANQeknPyup4N0awukamFaUFfl1mrfNbxlw+YrS0ADyVfnhSUHV+OK54bqhOKa0RYmgLrUgrRYuDqJJZzHSbpvWcgVVo0cRtSA58Ua1qWVCdlC6BZYq9122o6SCCUDHQUnuo5amRAAAEABJREFURTZMmg7wPcCyWtBzFyyTI2irHqd2YwS4KcamrQST2SZM1H1NftpA0OaZkky9lnd6PcCsW5gYKUdlFdIKJytTBtDv++gJGyXQ46kRJywbQL7sHnAvtXCJLm81gJZzEiS5cZE7kBgIkhNPfKr7S4zlBkCRFW+qpekbs72Wsssr35jEda2lZKCU42IKVrwx6gH34E/shEFhFEcUBhlrZOxVqwrPgq8thL0r+35KwT9a0xVr0tp2Jdx2/7fIbqbSiFihJYFG9x5Pd/O6vPUMy1q6nK/8ziK2Ro3Al5DwSXmF6n8ErdE+tQ2Xq20xzXxZ0YMsrhF4Brp6ZHWT63/ZKe33BEJ72TYYsxynTVAXVfZz2OwAEbbPZqzUSLnrTnRkmbHqAxvcq6qNKFAgF5AxOqIzmgh6ZVTy5KUCl+l5nlW2puZJ5l3xZEw8kcySytt8gkcGHKY1antqbAUb/BikOg+b2d3EKYWEnppgrebFFWMgWc9hzweqM8lN0hlOQ6O2npySF1fU5dBxnQgoSsLMGmBNT9kRrKEctQ61suK0hAya7YfiycC5Mb4eC3S4zdsELFq88zwxtKbbfkxDbaC22vXD9Q2qcDaKrn/cDuLB7fxBYp1MU8XyUmnUuXWb26d9Kwbj2ylmB9tkl29lEyn2W8O54DA449QTDXFWGbFmyxOr+0W4sR6I7P2Nld1ZpSLdiWxPJN8+mIqeah1Y0ubuMNp9Dx6Zm6P9Nb1H1qo33cKW5jSLR0GfVWyaRTHZv8E65BVugw5ETLa9QXMbKlbR3lGwvTSynNwbsvpLoUEPbGqI1/6yMmT1cDn6yfUKDzrF7Yanm6nafA2vlKMfQ9EyLuc8FdXzhWz0eT6WO/3dTM34bhtBX7hdmzG15rLUOa6bfckaYh8mZI+rP5I0S14MK2LAh4kNcG5ViwnFnZUzl9nZqTVF9MuEEr+ItrQHGABPPt6DLTX7WIy1E6ilXSeadrqtRjdrR/K8D7jMK+DnjvRwRzjlsfRw010q84StmO6Xu9KYrjExx3UYzoxwbea2CQP/1lrPoABzZZt8+hmZjWULISM/7OKmJ5BtordzS7VNo7GorDc0eoUiYlTUSU3PaZRGKnJlRpP3xJHH77tHPYfdrhg7pA8zYAtFurOlfvnXRBdZR/CMrEtw8jWotEqJc1s4+xdsTQ/410LJqYSthXs64Dowi+SJuCva0ev10tdcp5J78h5eFNzvxchCbcl62oK+3zOP6XqKjehiI8ubjmSsJ7H9uhUnTNTiMa94FD0Ctu1wmXqoZptuO8zHF+rgzsCzVxTa2H/WZZtc/BmZLeh7zyWxpog5pYYyQvQCb2jKPFJdkLXGOwbvVVAi+AwaSXmM3V375seyn8Skm9GBW75aM3IsWA8jPAIuvFqJn0s+fcGn0kL+A2NQedEHFfIKurlu8NCMAZthiCpzEosng1JlhUxkp2vol2vLe4ClR/ky2DJDExGKGIKEc3Y83IZ+v9RMb0b+DzDL82fHe73cwdbtiHoMyrIUnHho7VfUEYwL8RrJVBu8eDc3WPKRF/Mc8Hz2HHjklW9JhYybx4oxKzkpLIqejC0x/YuRdfVA4YCNd68q+7xLfgcrRqbChlE21Pw4yFrjnfse75epsK6pV1vHVIUnJqOZ4dnall+L8yVjYb0oKEV3tOukZT9f0BHZ+ErulmT92GjnMBfVhW2thPAwxlDDi2+WR9S6Bru1906z5vZPwLa1H8NBv3ex07rkF3/W2wMMahYZpylc3yPWp/6L9iZ7oLvYZt+3Y7hJuz/H4kHfjWOd/YAFeR8qeRr+UQC7TitrUXdNxIY55mvR35iO99O2ZF1jm/qFTuyBHA8e3BPzd4iwEJv4Zga0nRi2YYirlcFOvYN6p2aS0dqC/cnebuM4tquxXozSdkgRPPTLtRN6IMQ/jAfPjbmTGxVFTSFrvj3xAm0jdyYLSG/LbduTsP7Kgv5af6mdVGLYD/U72aRje30M+q2ub3vreeTWc943fTiYx6RTvrI3Ee6VOniiRJYW/SQu72Er9Rcqa7pto/5vtcHhU9qFrqnwJpXqujAS4Jd71R5gOjD6O7uzCqYRM9bTlfbga3JJ+VyJyOlJIKu+yeSueZ4t306WiRS9SbfLtpiU/0TL3Kcg2wB1O5N/VI+mwmBKesyNyVUH4s2A4lt92/cO7HsemdvNpi4fWLSwKGhnC6fXg05VuYhvJj2t3nAGDrstZo0uX6d5NfFgtH6nnNvFNFkrb2lbxjWVbaKh1jFIDjYUpw1kG7pddhowOJ5lETK6ZfClO7rjGPQHmf5bzEDuz1kU2bl34NqgL+EZSz9pRUNK+RNQ0JaIqGWbfdJ/WU2Xtja7sml8q7uTqfu0RTZ2/c62zS9dnjkVEQo+j0a0tvyOtPyQOjs8XlMw1JzGuWbPgNq+U4a1K2wqUT9DytRKVJ2rgu+C5GO+V/J8LXm4bzVIe3fbt1HeQ97aS4qhkRNV5sMynVR8/I/C/+PpdBZf2r4pcbiGVNKYBPme3DnNyHeZxISWUSSlkyhmlLNQP6/LfeEWmxrmHzkY4Iig+0M5QMscQE6uNgxt/UVn5Txr5xyOB/7NzswqN+ygKc5D7rlp2AmaqSFQsnA9oMjEHxvrkK9Yne3QNm/YqUc6oxTakun2gXz0FzotZLMayNDDDK2nHwbyVgdZ5qCUtNG0TeoZ/Uk2pjPQt3w9aOrI8i7ntOlyjIwr/mSacnifT5cYjqEU/OP+6i8tKSI0NzennX21bYcyNrWv8DWTa+vi0qJmZmbU6/Ua6cZJ9lvbj1Bbyv5q/i5oPD/7G70upeNdbOci+9F92GKdrobfibqM273ULxmHKvt/lnEoeh4HlGoVnq4Hwl1LQ8HCsBJQXeWubWJGQ8SgjG3LKlNgzXAeJcxDBrfFxkDw2Bl7uBnU4+U21ahyvOr4ZO28x3qA7NzRjnFeK+nyrWwnULe/sCO8s/QKSRZByZ2r0asjQiub29JRxdVTLmet4USlagt+ZnA/JOjbkb5wehv6ojsJzbvubahme0zSJwPDOJ7ztSsbZD6ZzPSm0NiRt81pt9G0gVfuFiO61gNpvNEdybeM/GV3K2/pMoU1CFy2xTR18lu/k07TG5VXtCHHf1S8g1O0E5/rVc5866r5kgTU7Yfb6hvLaXIQmLeClP5UHm6UMd4eZO7XFmPZ5OaoeLtL3u9J7n8owlvmMaspsrwjg7Vk1/qI2srwB5ZnMIWR8xy7LTRkt6aidlyTLxc3yLXvXSB6wm43xMBtk42Aoqvf9BJ3q1evLx1Bm7ED6Mi/dOD+yFmyimMjAcYqupOy3RVdWMdp058V6HC3exzb1QfB4EbwBF5GtqueLbUbstcaXE4bSFPmzkvmCX4wHhE0akNNaDugpeswQpXcFHBZA3Zbbts2Jhm3vMWk/I4MZyN4IGq2Pbgn7W7ams2o+aZJ29cQKojgt3nWuX3VrGjZPmi7HKj7cXn9rRzqwG25Qu1RusWMgnpvq4Vbs0JiVRmsKTnZfp2e4Mw6RbhLifoJM3LX9dAGss2PZP6SGOuBUERIvk1Fv4GdeOdbnFOJOS17LF94PuCd/gVb3gN0cXb5JMPkTRL/IqMH3GmD/mHm1j+HyPgp3G7YapjUTnfKJPkaZK4u1WzDyMQjenTrM29Mrzo6a1KXn15i/TlpN+pyPomuua1+0k4CiO2z3/jLu5F1UJ0l0ek/px8V0gfhRLhGqMnWYR2WJtdt/7o5dJu9fUy9tfbm2OeML8ysvdgvmtN6wP3oOWpM03nM8kL+5ZUhuL3s4jF79kv1v/RApwciQv6btaWlxcHPHy+sXlkJ2/TTubrvIPyyd/NJbCnt2ILtL8J2pH6/rwh47q3ujYio/xt/TC7//Zfkz5ZbXQv22BwWFuZhlPOaapPf2offDCrCaETwfPR3KPyK8jQXOGBAtuy2vRbrNVopgrKVVPCesRky3JVK5lfV97iHYr0mx/QDC4HtpOYzP/K58sM6LcY07TO2smOhVc2MKf2SXE8PuA8N7zFZjjmRdIc9+CTqSSH5V4YY/Br65fqlB3ZWD+Q0ZfFnI81pinees6U31B36cuGi9Mtjy3ogIhj6Zg5g1SnIlt8RkTY9vzzdMrEND9u3Wf/biaZbDfte19G8IHWztrqa1e3ZEWtRf+OJU1sIDG/GWvo39Kzus9bgZm0r52wGbQRuMrTa5TpbTNN1eDH0eZrWL/J19MBK3dnmtXQdZrdSNX9UtAa9ToWnF0wEHBBp/XJtugfCFtyfhvnHiNEF6TE6staq6bwYzENzoO3Hx/wCrbUJq+k9cWOyWoMeRX48ikq2s45QRKgAEaFtvbAfim2tYqpxqo0Iajemaq2YEUFZw1agk5QjGh1T9CbpLJOh28qiZZ4g2nH/CfJ657kazBeHwOkZe4r5BMG81+aa52BLZKbS43kU49WOToAYz/4lvZYecLeNg3KtCPax3Z54j63yTVfceVncmZu2t80G8NEed9Gt0XKxUKi5nO5CmWcjDeQLvpVvira2TL0QcXKFvQrUkmE9FYIKeQuSq9zDsqOK0+TWcp7pKuioBT6tor1jswPPvBFAJBbdCEu0bdf2Wl/Z7S2te63GJul1ZC3bUmnIaUdcFV4YkAn3MGen+T3B2a0QucEbwWbqdn2Uzz0TPinpbb+pq60j4D3CLQjYkGTUOE7bIqZWb6n5URCE8kmVRR8Ta+GzunxBQhG4YGA+DBauiFDEkwecpgX0A0+6QpmmHQOqzoXC+GAE2UbdPyS2+I4I+R+bban5JwX+m6L2737sfwRPQKO2vgnt+GyUth4FzAhIpM+h3kwPzDDcdbCkKQ0J5Ak+pyRt02ukauobpQXVBShUOV/wDSq1ecicl+8n/CDf/g7nOV2kIZzXwjrmx2ltK7Ab1FUDmevS9CsCW2Wlfr/+77BN11xfjhdiY6RUuhOKiBHxliWwu7i4yLpZyTVk8FZJEZHQDr4iah8jxmmdVgydr/u1IxhmrchFhCKGGCoHbCg68yaCNBDSLiJqeQRUanKZ3QFvGf3NAGhxcUkl80rYVBWSNaFhwEcDbdEV1DsECdfdRVXiFj3HZlqN8K2soaopRKI94hralbq8xi+qrdJ+x8aYTjff/Fj2o0niZ1DTZoGJkdvtGYAONA9hoaI/zFDvSIFOwroDWLeTty6W/hfjuxxU7vmQ+eaxWtZgZYbJSskwm3wyw4ezmLzaIlSquz8aOqxIA0lITyQvrgqsdg/ah3L3xUp+tcKbzW8r36ydR1zeL0m/+Y+AjkyOLfaj7Z7NUDGudsukxYjPaTwUBQETGfluButFFzZAXvDeGTIPFChtApUIfICwYd52qUIthHmRN8SoX8rLSsms8ECHu7ZjNSdMsSfzoFtPnTX1GYHfdFS9uU5VW39Gtf4iW1GiZC57TkfQD43ByH5pEj8lElvUGI+VJ2r2E0YHfQdveYvx6shuizjLSaYrM38AABAASURBVFNhrx6HTPFwzhB+77pAYVP30LLSHXExq+GrAfx2yH+bm6jQWI6U+OEGoOF73PZ42jotHJa0vOl4umPW2T8tZL91mtSk3QfJ5qOT32H9vnaSm2Rd0TQoA26NXKEmYNPw4gWICEXUUAyzfuE22QP0qYxNmtlwccbSk/KJehmb+RyB89yDtls+SKyN2claj7Y5dUeG4hF0yRbX0ZqDRvB4BC3YzioiQhFBFQbkJ3hH1G3bzGYXEdlPETVVLO+oiFBEA8VyhRUkFCN3WGbIIf7l/tn1gPdJz1fD+2WbftwdsSxgy4nqR4vH7eFPpX76k/uxtiZyEfPvuUcbHmxHo9sXyS9TYjsq2Sab7n1jaN4pIxB1QXLi3dUxP1FpFaHrU84IPYFXtjofT6DzYy5HhLjHpL8kl/VAIGkBO7wtJGXSguRa78qfn1B2UYiS5sOpX/Cz7IF6ecymO1ibsMdk3qN+LAvYHrUDv9T3CHrAk88LELsCNwuSE4+g3m2oIiLkv/0Sl1+kAfhU5iAuwdtFUkO4AyiwQ25vEP1+X/38bz2NOWVXB591Jo0TsjbfNIsjS7q2h7XdN0wEekqJtZVstGwgwYPx0EoQOgmWmo5eRC0P8qaBrKbCDqF/IoI5MKMn+qINnqsRoUE7YfXLtc4eaDutpU1xkpEdGwgmAXF78zLMFD1ZveK9DJgaemIu+6ucS6HJ1OIgawh1roihPKLhFR2NX9it7oEI+pc7u3kaHauUVXRMsm1JVtrcGky3rZJfDE/oAQc1wazwfz6gCIY8Jig9IaKgHTO9ZrP2VJoCt7nFo2xa647rNG/aBXsDgWSlkmDNfzvTzcvXg/aNyEjYjgFbq5hp0Wa06bXQIEizI2vRnaKTaw121kZDy/Swu0wWGtXT8qtyD6Dn/2H68twnR0ITCNjr/wBwKHDcgGzV/XOx4/k/+OEy1mgmGLcmgy8NzTvgwLnX6+XfDJXIPBLGmLUdnwyt9o/QaIEuHRPRUHJC4lmjZSJCEVsEhX65Rnsg6JOpmNDv7N6jBpanYrlovZLgrbKZFl50R7BegztY323cge4x9orYoc6t1F+TXLaMhXWlYo89zz5OcGIo5p0Yz8/MKfLMGy9AepqcrNXvTRVe3fx2aHS6JxTrqyHXIQx0aa5D6zOzFdoRIQfsg/+y+qP0w93W7YMRfita9whttG2ZWCVjPVHeEaLCXQtsC87x30BGem23S0zC2kr/ovVT74GtmRtrCNjckZ7Jm4FtTHK4K7POk49oNhG3LFvDwpz0MT7SJ/yICDXuqXvl/4yYRXuErnMDcXsnoVtPh1/GTirbykaUswk8aEgElHskfwckVlzw8TeCB/7naVHbyKQ8MssUMAb1kxMx2mU+OcYqjwNMkacs6foermp9JXaO9rp9z75yD44BQzkciD0ePm15FK10oObP4r2iR3WRp64wj+imsVmTaRcWOm36pMD+TsMa2sD4W6t9Z21JvJtiUtS81n55jk0C7/HajWxEc92ebqSSn1GZbn92+Y12gW1Mw/psFpX/OyAKRRFZ0mZzfplpQb42Bf3srooTIHdf9urw8Xj6gfrTH3yKCEXE0A8vMMPUgOuqDIRTGLdzStb2iO2+gfVQyPcyaHjZv41gaGE6N243/ZiiTveP5uR/1qH5by7x0jlgYOfmNlejDsbaWihOc0dlzkP+M7nLsq8q/0icjsibx8S2u18a5Bw3Xyuaa2FJxWSvMJPvCOPQjqFlyZO3jLrgJuDTNaNedxlrt2nZBNlEBRR1e9ycuq31M9tB3uTbOpNzstyEfogIRdRQ1GXDTNT8sqflDSJCEWuD57zb00LZV/hrCnG6Yi8bgj4lr2pB/5aJUv5PAxkutri0JAM1XA3g2zk1KjowgYI/l/apo88crLGErQZVH74coOTdLqmvrh/vKV/zFa4OgXnSzm/hevHBrrQg2b1LFwKF92x07EuJX0YFrTGso3Ld6NsybFMfKW7EVMxNBned58qcZzoCC0Gr2BaeSOuCuKcEj+B4qGC8E0WogI8IRcAXoAev5qKOfn+JRKng2QXJsbtOdnVW4m2wza9L0qZcI0hRb9Er1AO4JeuKi96kk2DWdGNvpE+mFBpXG0vnuOU8KvM0voQvyn5fdqpX9JLibz1oFDafQo1fbXPXSHPlG7fxE00zyu6VbF3dgXRvgJQ8tof/ZsqTrigKBS+HClwxAt9CgowAiaZdTI21TMdpxVO+URu4qvA/OBwBNwHjtj391ot0co2PEdsrlrFntc8eC4OzFUqULAYGEuYMT97BfMqnnoPTtHZRocTP8e6zVvk/crrEQu55nH0Q+Zz8yP5ynxu1ypAj7bLMHxkkS/q+FBpOG8hIWTICxJu+FxYWchGOqGdAJWqmsiprqs1HBK410Bjt5pknXwmmEja82DsZ4XKSX/ngfSepIQK+gaAtUIggDRApL3xDQnL0mXmRzzrPZUgGKd+wwzuEiAe2cHEwx8VV4GCLCHS4UVZCoq8qUII+WFJJgFQSOJUEKAOwoXlTWwbmjefM0tJiBmeLSRdl2w/nH+r+/fvpS69XqPahUETrgDTwFftV/u2pfRhF5bwW1Nf6UDGn0oCNjKEi7fyW1u1w51An98ADz+MByKDNFZiZ7alXFPm3kP3+okrei365RNDYr/sHnbSZflELAWSbbv1z4NqnHxP47Xesv9THxpJKbCVstwUB7hJ1Gf1WRrmyC+xVwGWtZ1jXY9DHZqIpu7S4oMXFebCoPrYfPLyvB/fv6d69u7pz5zZjA3//ru6Bu/fuKHH3tu5OQpPvspNQl72je3cB9tv0nbSFDPntO7c0//Ch5pkXDx8+yPrvo3vvLj7cw5e7q8C61kvqMnd1n/R95pjpPfP37mO3xj23dQpc5h7l7lm/QREROejMUE2+hhNocv5KUpcFnmypBs8kXT6BM/Mn8fBLlq3kRTWd3q+Ps7n2bAhzk72ZnjOiT6PboGVEvo5EW950vJi9MCxPSn3m1dJM7KxH+jnmElMCSSVeOSh3xZtgIWA55c1A0LwrcKTR4dnmmVLCwp8lIuoBr+ivKAh02IBW7Yi6CGrdHu30IvlYyvyKDa7Cdt3PiLboXosZqs2RnqQbEcyZUMHm7F//SaOQr/SXfjAl6rBogCJ68r9R3etBgct1Wj7QMxP05wAhFU6HFPzj23C/LAOOlxnElFRPLmk1VwSljbQVjRQP0OmzoSfY6E1L2tDCbalID4C+fe8Vw3ZEYI/bfiULX1DPEA6+WvRoT8OjbFtGRBPs4IsoX1LPEv4sEbAYffOJJS05wEAvfaW9zutiiWDDAeHS4qLM+/9isUgw4sB8fn6eAKCLBdILcp7/zy1Jm6BlkUD+LoHDHYKV2w3u3rlDgHI3kcEGQcP9B/cJbB7oQdJ7ciBwlyDhLoGFy9+9gz7l7ty+k4GP7SVI267527dvK3Hrtm7dvKXrN67r2vVrunYNXAXXSJsH18E1ZFevXc3869evy7hx/YZu3AA3OyBtW86/cvmKLl++rEsXL4GLunDhgn788cfE+R/P69y5c/rhhx905sx3+vbbb6Fn9O3pb5F9r4uXLmb6qy+/kvH1V1/rq6++0tdff5345ptvNAlfff0Vel82MF/D5b/+hrINXPbbb7/Raeo9ffq0Tn93Wt99913SM9+f0ffffz+CSbJxne/PfK8fKGecOXMm/c9y8N//8H2264ez3+ssbf7+hzMD++6DcVjn/Pnz9BW48KN+BEXR60lMYg2udmFr6SCjw7R5a6GcHGRJ65qB5qbUoSxVzvlJgL7k3c+mtDQTO/TBKMgnOHmSo87FGDl4srxFJ3eETRutZKzRzuuiVRuhY2VG8kjUfrDQw/sO8U/285BavlPg9uLilFkduBnOnpJPduZgxWNgHuoxMpBa4WeJYEMuCao4jFKPdcsb+/o6wr1njJUK0vQx4UYGHaR21F1yQuJAwQHCIBjglMi8ZSWBhPulBY1I/y1fbAMI9PsEIpmRD/eDkQmK0HoClr4Dj+YEZYnTkJKTrAp5rTX2pHjWaf86gY2DG6NPfcbSIgEPdpMn8HF7Msgj8DF1GxYc3LQgaMkgpkProIeTD04/FuYX9BD6gNOHBz558AlFBit3CGqGyGCEoOQOgUsdyNyVAxmnjVu3burKlSvyKdt1ggxv1g4IWnz51Zf6kgDB+ML8l19moJABA/KvR0AeaQcbp9n0bcv4luDgq6+/VAYRBBJfD/C1viHwqIOGbwkaCBQcNIDv2NzPfHcmg4fvTn9HAHM6g5lvCSy+JkhxHbb9HUGO6zJsJ/H1N/j4jdyGLwl0vsTnmn6lmuJLyusg5ivaVeMrfU1A9DU+uQ7b+pr21Omv1QY6ln/jOtC17S+++EJffPFP/fOfy+Eg63sCnx++/0HfZ7Dyg86ePZtBmgM1ByMXLtYBnOVus4M5B3VXCRAdhDq4XFiYb4LbBS0uLKqdT57/XXh+eS7l/GLOMj1ZPZnXzTMX3c4UjghOniPXktnZWc3NzdWYnVNRFArWmyIKdflAthJSN1hQgP1xEL/IvJ5feEiQ/lDtqd09nxgSVN+6eVM3QQa9zMGW1rKbutEExg5+HUj7/4tT74R16+o2UV8ySckIgq4NwWUBHaa84LHJLdqTEtNEncqnH14kSjrdME9Ji0eRhhBBnV/rmatlQj4Aog3dXRvJ80iHaxoRihjCddQeeKI4BchHSYZZ01FICmkArX65X8aR7afPsmZodrudMSaYtL6ENvmpzsMyCAs40wKmTtcKaCKsDSEZmDfjdJ0z9nSDWzQNrJpfz9a0/dJp12WB4b4wBbZrHaNtb5pxHmVKNvCSDaO1aT07b1+zLHr17VTN+Wm9yaCJqHK7WavCtrpwuUzDuBk1ApcB/RBhSh2NUkRIhqBCTpt4kqoaIEwvoBXgtkoXme28caArrHQRpEPic4ff6VBEkPJtunaE+IeyEWuhLH4xhBfBYEGsF7ehPDo6k3iXyzGjwfmfdgkpIlTbieQjoJKiAAG/AtCQsGVEhIqe9SWeiuAJYBBEIiJIDuF6RxEqvKCjp7zQFSAdMaRC1new4nnrMZMYjwqU8oZjjGxEBENdmcs6nfPeEwF7WM/yGQBh13kOcvxZ5T5BzV1OZXwCUwcxtzhZaXDrlm614JTlKicoDmKucCpy5RInI5cu6eLF+mTEG6lx8cJFJZBfAt54fVpy/tx5GT+e5zQAeFM2zhCAfEcgkqcY0AwCOoHLl198qX9+/vkAn/8TfiwA+Pvf/66/DfA3/e1vf5NlLT777K/69NM/D/DHP/5R//Ef/5H49//4d/37v/+H/vM//1P/+fv/0u//6/f6r//6L/2P//E/Zb3z+Po9pyIORs4QbNnf7wk0vkf2fUN9+nGW06CLPim6fEmXr1wGV3Tl6lXQ0qtssDeyP29zauW+vssnsAcPHughJ2HerB840Ez4dOyhnHYA6rEyHKhovGeWAAAQAElEQVR6jjNdVPDwfOrx48TzPTEzowwuCCpaumtul/bv31/jQEO7acsaHDhwQPvhD4CaHtCBAwd18OBBHTp8SIcPHdZhqNN79u7V7t27tXvXbu3atQvUdG4XgQ3o9WYURSiigaCA6Zy31+acxwTp7Xz1vPRaXbZrPvN3jkDpAH4dP35cp06d0skTJ5M+/dRTevaZZ/Xmm2/qjTdeh74B4N98g3SNN994M2VvWaeVv/66XgevvfaaEq+O0teRO//1117Xa+i9SvqFF17QC88/D17Qiy++oJdeeqnGyy/pRfiXwUvg5Zde1ssrwDovUcb0lVdf0auvvJp4LX2gPup8/fU30r838Pntd95R4u239XYHb731lt58601Zp27/G9nOwp3ahdePoLtHUTEMmwC/XhlTJbAt2bq4TI0Oi1JFst8sOlVDEUnkjUAuW6Ni415iYnjBcnmUFRGgaBDqXtZZC5r1XEkViojmRSrUKwoVvZ78QvV4kfzfhooIWZl5CJ10R9qIiLQTEZJA1xnJklGQTzemrMJ42fTLCLUcjOTTL06rvahK1GlZDbzFNsVY8CtQJirKkUMpMl1Gkf/wQKYkISWtH+IKWID9iCEt4BNFLfPY+sQAy/LcS94O2AK6EYUial0IbuAXm5Zffi9o9VgoNzfLPO6G7fTZCG2/9IJAH1GY+K0CcNTBLedZbylt9vmE0YC0Fxaj9KkFtkpsVGkLGxNoicESeYvURVZXSINoZECMXq9grtRt8zwtsU2WnJftJFFR1jbcxna8gyPGgjzr2W7qWI8xqrBhO+kHsi5t9VwmgQ3cwXTFBvIAUakIW63ok3rc01Zrs6VNv+TfqbhfkLd9XNJ2qsWW+7cD5G1eZlKra4qIrDOipgVzoiiKEVlEnRcxSj0u3tT8i9VlMCn3o+X12Pe1xBqw1Phb/8JdUt+nO4xlHyxx6pN/w8TJ0yJ42HyuchtsbwndJWz4D9ET6CzwC9/1Gp5/C/zKtw3rmtrOAqdB8w18+lN/lrojb9j3HCzlpypOeBr+Khv9NT45eVO/eeOW/LkpPx05QCIg8kmDTx1aOGBwwOOg4muCHZ+g+AQjgx1OOBzk/JWg5c9//lR/zsDlU/3pT3/SXz/7TJ+BP/zh9/rTH/9EQEP+n/+sPwMHOKbGp59+qk8p60DoH//4h4y/N/Tzf3wu45+fc4piOJiiTp+wfMVJSwY4/hTEZ54fzv4g+56BHcHcReDTgZsEg7c40XIgc5e+uH//ge4TyDiYcf8xAdSi4P2v35Ue70tPRa+Q19ZZ1tgas9pLMLGfTT6x/2AdcBw6rEMNjh49Km/4Tz/9tIznnntWr7zCBvoqG2jiNb3Fhvgv//qv+vijj/T+++/pk09+pd/89rf6l3/5F/3rv/4b+Ff4f9W//du/6b/9t/+W6d/8+tf69a9+o9/8+jf67W9+q9/8xvR3+u1va3z8ySf68MMP9cGHH+iDD4Z4H/7999+nniHeo87333tf7777To133tY74G1v1mzm3qjH8dabb+XG7c3cm7rb8AaByqvZplf1GtSByBtvvJF61nn7LYKBFgQF77xNkJBATvpt1wms+9bbb9Evb8ky++s2vP/B+01bWlq361e09df0x69+9SuZ/+RXn+gTZJ80+Pjjj/UR+Jj+NT768CMZ7p+P6KMPP/gw07/65FfZL2/SDgdS9uFV2nHy5CkdO3ZMh48cIcg8QEB5WAcPHZKD03379snYu29v0n0EqJlmXuwlz/Nj75692rNnj/bsBdDdewg+HYDu3pOB6K7duwhGdxGI7kq93dYhP4NTgkgHxDXqIHl2tqWzGTTPcio3ETOzmpudUwa7tul6TQl8UwbdBXYjd1Bs/3bj4xD47Xbt35dtdXsd0JoW7aLepcNFn0WcTaEcoK+SI/L1wTbYENKGacX6XYKWtrzTbCesnCGpVxTKl5aX1MFQwcIeyAsWcfOw8mZVYbeijDcHL94lvNPOl0KoJ+qHN5S6nsrl2HjKBO3KjWiMsvB78fbCbHjht743q9wkyB9QL/TA+VXjg6l9asu2uu3GZzvWd34XrsfpPptLwvWkf6WsL+xHuG2jUHtlN1ap6/pdb0l7nW2f6vKFiqJnEUnr0nZ0SjbaKmldV0n/uJ9Lj3vHB8uNtg0131dunOgltd9sftmHpvRPH1qxM1a0wf3QZxOtqLMEpk73Uw9blLf/JT54s/QvVPeL4Q2yT77l5oeYHxyfewN9+HBe/iNSl/Wv2Qf80n3ARvGQX7kJ/3FpC2QPHj7Ivwu5z+eWe/7U0myw3mTWDI6674D7lE87/Mr28b43bsv9OSZ9wI+Rv0/hs05d5p5czrjH6YjL3sUP0/vYsty0zbO93Aybzz8OAoxb/Mq/yXG7P/dc42jdR+rG5ctXlLKr1+XAwbjmAGIKnH+ZE5dLBqcu3oR9cvLDD2dlfO9PHmMY+UzDZ5xvvvlW33z7jb4xD/3WNFHL/ZnHAclp/x0Jn3r8uWccDgzOUuf5Hy/oDDpf+ZMNn5z8ucZ2/cnIJzn+XHSaT0m2Zdk3fEryZ5xv8OH06W9Vn6J8xyen0/oOPeukLT71nPYJEEHIN+lb7e/XyL/i05KDor//4++c7vyVQMgnOp/mCc3vObXxiU2LP/zxD/qUoOmPf/ojJzn/yemOT3j+PU97fOrzn//5X3xG+lKnqdsnQ//+7/+u//nv/1N/+P3vM5D6K6dH/sT0NX60OI1flzjdue4gj3H1XHrIvPX8n885Pp+fc/bt219vYGxaJ06c0PM+OeDE4Pnnntdzzz2n5559Ts8++yx4jrzn9fIrL8ubo08iXuek4U0ChQwKCBreZvP+4P0P9NFHHyk335Z+TPqjjwdyb9rGr37Nxs3m/eFHH2o8YPkgN33k0A8JZhJs2B+ycTsweIeTBgcSCYKHPHVI+jZBTB3QvPPuuwQ27+nd996tTyMchDjgAO+8867ee4+81HmXMu+iN0w7aHmFgO3ll17SSy+/pJfBCy+8KJ/gHCUoOHLkKMHBUR2FHj58mODgkA4RHBw8eIANf2+9+bKZe8Pd443WG3CHWm54s59js18PZuc4sRrAwcDMygHBrHVqzDT8DEHCTLNXzsz05D2zZ9rrqegVy9Dm9Xo99llQjIHTM9tbhjH5LPW2QcucfZmbzXno9rsvfPo3xwlgjW47G56TOv/o8Smw1/CKtT4iVBS1z/786bnew0/vA0URSp9mZ9Rr21cU8uU9ha2FTd4pEGLbj2VQDOWirhD/mDYQFA2Fuhcp7q5kNT6wUKOAA9j1j5HA34hCNY8G6WzvgCJDVyCi4aksIlTkhsimOaRs3HRayaY7hDdvyzcINtahfdsq2dhr6kFI2AfqXELXcCDgDdmbs7HAr1r/nYM3YR8h+9twHRTYjv1qbZr3Zr8k/3KzboJfyf5Fd7+zYXsD90bujbtd9FpqmTfVB/lL8L5czv/GRv5yvssvZ3AH1BvjLd3ks4Lhb85X/ceZzeZ3/cb1PCJ3njfPW+jd4Rem/5aitZUbMH65juQJFmp6L/+Y9F6j7+/5/iNS2/Kv1mnwpuxf79evX1OLm3wfv8Xmbbj8Dfy6evWKvBHXf0dwIT9zJN/8Yag/FZzjM8fZs+c0ABvm4Ff/2bPIh/DfKpxmE2rxLZtMngKM/M3EV2ySp9lwz+TfRfyZX/be6H7Ppvd7TgH+yGb3p0/rk4BPyUvwy9+nBLZ1js8S/nuIzz77S54CeMP131HUv/4/57OKTwFMh/iczy0JTgr+Af7JJ5cvv/xC3oQn4Us2Z59c2O4X6H25EXzxBRv733Nj98mH8RknHW7Pn/70aX7OsS9//stf9CmnHe0px+/ZtA33iTd2b/D/wSedGv+hf28+8/yHP+8Ap//zv/5Tv//9HwgO/ivxKScrA7gP6T/XUeNT/fWvn+lL/MsAhM9M7rsvaPM0+G95vvbftjRwsOXgqf5cdEaT6ffIa5zxpyU+i53hFCZ1oSlDfoZPTmfI8zg6aPuWoCqDK4KkcerAynPe7813353Jv4W5QPDWwp/lfmBO/sBJjwO7c8xbf65rT3wuXLhAgHpNfg+NWw58CJIdCN++fUsOfP3e1++hg+Z7BO8PtMjJmUL5q3kPv87rDWomT3kOHTyk48dP6BSfb55+itMc8NSpp/KTzrMERi+++BKfXV6rAwwCi7fBO8DBxe9+97s8oXGw8y+/+xdOc1r8Ts773b/8Tr/93W9rHt1f/+bXnAD9JmH+o48+0ocERwkCHwc5eUpCsOVTitfffF0OxF7lc8wrnFi8wieaVwjQHLiYOnhxEPfMM8/IeBr6NCdSTz11Sk/xacqfp44dO6rDRw4njhw5UtPDUAc1hw7pQBPQ7CGAyQ2aT2ft5jzL5j3DxuoNtsdG32PTLXo9Fb0a3nCLXqGCTTjcwaovfm/WTOeZMh4VO7I35oofePX677W+L6ctdxFTI/eV3MtK+QdrncYCZZ2fO3tI7IMgEkVR+5ObKRlIU44WfhbJRyC1z1DtgGvQlsYXuklV/uiuVNLWicj9tpvvPiLtH9JG228D2scW4Ie7bRslvFGhn3U29QfUgKx694qevNfduHlDRa+n3cwjv1+eTz5Rsm3/ixAejzmCWqfdHpqnBHWX+Gh5wvMDrFrxY1FwrxhN5Q3bkEY4JNke2le5fQ2Kc+fP6XyLH+F//JH0+SlwXotpOrX83PnzmgqCAP+tw3l0Ek43/I9QL7CX+DRwmV/zppcuXcx/w+TihUsEFReaf9PkAkfvAH3byr+bwHfT8+d/lKmP5S9wJO8g5GLzmeFHFvjz6Fmn3SjyFzm/7P2LvEUt+07eRE5/e1rGt/zqzk38n1/oC/BPfxpg8/88KYEC1Jve1/7lz+bmX+1fshHWek0+nxIcJFj+5RdfZtDwHb/6vWElvvMv/xqn4c9wkmA/f2j+aNPBylk2pPPnzipxHtqOH32R/UfA5TZf4Bf5RYO+zNMRn5BwuuIg7cqVq7p67Vr+0a3/VuUyOv7blavIfdrijfGGgzwCTAeZ/pTh4LQOGm/L/B2f6ICWv8fm51/8C2xwhv+NKS+Unnhi4tVTMdRj8fYiHkWhXfxq3efjX04E9vk4G/hl9YtrmN9HXv13E7vU/oqdnZvLY2y/xAcOHNQhbyBsJDU9nGlvNEf4NGIcPXpMx44f08mTJ3TixMncZH0CYf7kyZPIW5xis31KT7HxPv30M8pNzBvZFDyDToJ8b3oJZC7nX+/PsGm3cNobovHC8y/oBU4/rP9sU/bZZ55F9mKD5/X88zWey9OR5/OEpJW1f2/hDfnFF17C51N66cUXOVl4R28REBjewH1i8e7bnD74BOLd9/QeeJvPIR98+OHgROINTlVsZxw+cTH8ecWfat7lFORdTjB80vEeNMGpxvsT8CGnKJ98/LESn3wsfyryp5KPP/5kwH8Cb/zqk0/k05lf/+rXcvDiYGQa/Lnq5kcEHgAAEABJREFU/8HnKX+K+ujjj+STH9s1bMflnZfl/2/2/oNBkuRIzETNPTKzdFe11noEZgYYBSw0VmGXXAK8t8e7J+747q/x8S15XPLII7mCS+5igR1oDIARPdOjRWutdXepzPs+j4yqrOrq6e6ZbmCAY1RYuFbm5mbm5pFR5bjmC+Woqzmu0WL0FLgQ7L+WGXH02KP1EZJ+lapG8XlC5QcwXUVnFxYarVCPEye+VIKM27VrZxQXy41xjz32KJarR2L3rt3M2/YyP9JaoblCg+uLdWcTip5x69avi9XQqkcfIwgtj3QUWIbHJ8bL0UijLAaXa0pYkE2pRLLMukT1cIEirAkj2XqAgs2N8ByW+waaz6S4Oa6hG3MIh3nWaxcofoS7aWUj3d9Qz7G5niefdRZLOeEe7RWgLTpBhyISfz3q6RInlPR+PjfxJYy07zUF4iOuVKdRXT0+PNZdgPK69gfvQrphYb4/huKn34aDvqkIVCgNFcoC1cUc1v2CE1zH3CVSvUxFTn5Vgx0ZhFh2DaYt9y/LameXR90tDL5uK0Y/GTQ6KIn4C17LnMxHr7jQAePu9aHbdxfCzE9vRWBmrM9qmbfuAJA9SKrb7Pc5gdMQYUDx9+NL3IIfT6pBA4zyZYTjy2HovtQXKXKuooXFbhTZMMwmyZOPOei2zAnj6dL/Gpr+0cH45NfSWtKyCpeHlyXfLWhxYSGfgRpSqt1g7DX4TMWwVa/FCGkxnz9/Li5ePI8V6FK4c71+/WrcvHEtbt50d3kDtwGPivpQLEA30YxvYgG6UQNHNh7beORz4cLF0HRfw/nyfsZ5rE7nVQaAixcvIfCv0ubVuHTpSlxCKShw6XLxX758iT5dLHAJq9Al4otScPVKaJ0Srml1Aq5zRCTcxEKlknCTY6YbxF1DeXDHXMO1Um5QmTCvBFrwUx7LEZaixSKWeY6gRIyiNIxxTj45NcUuc3VhrqtVAtaui3UcPQgyXnelCmgF61aOIIpARmh7FLGdsLtumfSmohBshpFvivXs0NevXxvCBhj3ekDFYiOMfcPGDf3dbu1uZve7efMmmP2WsitWyNvGFoT91r7g39K4W7fEZoHwJnbO9nE1u+TVU2tCBWbd2vXUvSnsmwpEoxhs3bo9BON27txVhM4uBM8uhNUg7EBBKEcuKBZFgUCx2L59GwJqEbarmJC+HdjG+LeRvnnL5rA/28mv0FMh0N27Z2/s2b0ndg20tRuLgGkKSfPt3o0ApK7dHG9spa4GtmzbGlsYawHGu5nxavHQWqBffG/auLng2znaiBVkw4ZNKGobwfsgbCgvvYqrdSh26wFdYf2GjbEA6/H3YQPuhnUbYv1aALfkpdwG8tdtbaTdGrZu3hrbwa99sn/ieSt42L4VBW47Qn/Hrti1czc4aPCgvw/Ebwefwi7w5Mura9esY2XnWM1RjnFroUf9wtTU6hK/GkVAWMPce+Szbt06xrw+pqamyrGPNLGGPCtC/7hocrLOOzk5GcKqyVXhi8mrVk0UK4uWlkFYheVpFXknVq2qX2qemIhVfZiYGC8KSFFE8I+xrsZGx4rFamR0pCjiIzDvFYF0Gfswir7vqAz5Hkr/aKqsUxk/DH4YGAJ0F4A6zd/hiKY5qhlqD8Xw0AjHiOMxRll39+WYh01FG/BF7w6Cw/hOu4OVrR1uNlotXK1H5Kk8mkHA5CojaICUIwEqA5l4NyhVbsFPajCswJ3G6u8pQA8ppfKjMNKfUkIQ9sKwoGDSnVdQoXiYp4fg1O0iNU0voF8gX0/AAtIr4W40+Xu0FVwpwe+AVCxFOSLnUBmJlLizORYhhd0F+sJRH/UQChxD5OUmXwDJRwnio/6qqqLKVaSUIriXQNRXIjIlnoL+ZVBwSVpxqasC762KOcCtqD/nzBBqSLRprfNI3x71CF0jUo4gX0o5Uh+64LH4I9WD1AUcV+DmyjorxsloURJ4Es38BNnpj/Vafw9/r1Rh2iIEdQxCIpwSzwIRBKmI+WGenJsCYNRfhC8AYdtdDkRTPFE+Fq4evqaO5flvCzPIkhfXupZDsnb6mcGZIM2XtSHtc/xqXAbXuaqiIlzhUoQe1HdKKXIl7iJazFPPxJwjUg093JnZ2bhw8bI//Ca6Qimph8O0gPOIFmtuEt6jq+LSA8m9XtSZFtxE+P7AOhaA6oJ6C+BPkSPoa0lngpPhlIhJsXiBTTI0+Fvq0h36RnIZQ0mLHmOrgaSgsvBKxcMTXLTAYc4VMdAP/ZHGg7Y78Kt2pxPSat6C8NyA+XsNpu/JwlxhphPA+ARM9Q6ARWMC5jtBHpG5DoWjEVIqHwrDTQjEIiQ3bYnNWBy2qFAUgb0DZWBrP25LGF+DfvNuDgXZZnaemwpsDIVu8aOoFJf+bkSR2YBlZD1KjbCBcIkjrfZvpJ5NoWB0jMJWBLqwDQVqO33ZuWNn7CoKya7YjTKyAO6SURRUCnahPOxGSVgAwrvIuxNlZeeO7VEUEeqzTuvegrLQwOZ+f4urHyViE4qaxycbN20MXce2YeN6lASAsWzYsA4lYh0CdR2K4LrirleBK0J2bbESrVmzOhS+q1dPxdTqSYTyVIEpBHANkzGJf3JqEncRViFkG6G6irkWnD/LrEaY6zZg/DjzXAQpyqoK6wjuAqjENoCgU3iOIExrITuM0B2OYQSkYd1FGI5OOTbpxBCu6SOU13owjBBeDhKrhCujkKAriLpThPRIXQ91dCBmod3pRLtTw0K4TRgG09YFWq1O1NDGXRkq8tfQigyjEezDEqAf9kdGVAN1kdc8dbgVlXkq4xehTd0K/nY/Xn8B+q1rept6dFvkHQTra9P/oQ44bA9FylUcxtp69cpVaGZj2G5iuRehlnLoJhhkTlUICTcZ7kNK5AZyP/xRbkr9vH03InEDuitC3PkqHKufrB/owdAKY4NT9xSMd4Mi4BB0TT7DlO0a7vt7hBcA7tkzrR/X7bs9XLlqbsYAg44SF8QkAOZruaIokWhfSe8Zp1vq7UWXsBYjoVGuVLAE08jmCAHr65X3LFNKkZmnufm58L3NMv6SI8pluARLYRsGiEikUrT0rfgNF+gRVwOtEBOEa4j+VfJTOAUjpu0QELqpTojQY9wCkMAdfeiVdAK4veDCGySmAYiBq8STN6XiG8hVhwey3oMXQUYu8dIF9/PMScE1Vj+tfF3mgGTaYPR0TmU4sZaCsfguVI+U0mriKRC2LkIUqEumRKgB1kVF2ZRS5JyiwxpttduRWHcV9cobq6qKSCnqC1c/TghE9oCldypJiUjBhnvM6SKQUG5LCgR0ltAAceUmgUosW4L9Rx3uRekK6br9pAUnBX8kpPQRLmNOqU6XN6R+2PrFd8H9XLfQflkP9JHcC22IW+eIaEYYIa5UvCr4WsrZoZM3xRgbtgp8uhbME4k0UuaZ466Av7jMt+VSSU/EfgLoUXYQgrBgnO4ySCVMk/27V1yfy6Ek3PYQFw5Y3AkMK4Sg3sR4uuwupqdnsfByxE9CCxzNYlEMLi2Lc4xdOZS3oGxsLorERpj+htjSV64apePO7tawrOkb+8pScVGyrE8riq4KifHrsUJprViP8lFbAdz9ry6Kh8rHIKg8TBaFYyomJ/tgGP8USsgUispqLAq1RQAlBqvCmmLt0r+2WI9WT61GWZkKlVAVk0Fw1z+OwjmEglC/Z9EOF+ICgCyFn8RTCDUl0FbfIl4wlFIK07XEtdltt9udJS+LdljgNQyVxV77O8U/tJBGGOFr2lIh3d+N5yok0lxVUeG3PSH1F09K9E2Ivtv3p5SIuQdIEWQF0gK4cFKqw0QGvkiJ5zLITR90c47Sr5TJ28DtZWgt7vfqYi3owoy1JvQQxvdb/lOfnzXfY5Eq3IU5BNAsRzK+pzlX3DkW8mwR6oabhe/7l1rMdrJ56CBItBqLpwcx3pRSMJHx23ylSOEd/YtQpJRCOs4VNFzomljiQsdH3OPFnBYp1Xd7SC3nWFc6nkdJq1jP+nsw43us9b9nG8CnuOuKV0C34BsMmUWeKU+tMnyJuWyzPlIqk0iOe7sT811VVXgy42spFzntcd6uc3rju6ivvPoKaTPkSvdW4YPK5QCbuvQz/l4v3Hf0H01i467QP6PuBk1xXPmKCvDM7Ex04U8p5dDvUaV8R74kfQd1Jh6CZTzxmoPWZ2dmwzlRVlY5U2NCYUF1oe8b0A3WYOFPrDfbsH6qiBYb3g4bcjfxKnUt5nCetin8G3+nFMwX44do8YLL2fIO7YULF+LYsaMhffle80svvxS+033gwAFOO29GQZ2I0cqhEiOCROpSqJUHlZjlUOUa+QGGE5DpSSYu5yqsQyWk3UYpQUFx0eivXZSkVjsqJmU55KqiYyy0nCJbH5BS7U8pRUo5UtRXcZn0EpJ4+wgI8pWy/b7Yn0WgbtIr2qnQ7Ksqx3LIxFm+1MuD7JFzIl8FIVXFrSjrGKuqorkMpEUIrn5/mBkC3iVCD73UacJMHGOQmUv0PZUTmHgXRUUClYDnIXqFeY80CyeK25+cc1RZSH1Xf6av9woVeQXypxoS48wMOKVUxsMjUsRtYAxZIkpKcJkLp38vDfUj79NJKXEMNRTtTge3A+7btPYgar7PjnyM7Mt7ySwzdUufTbXN3HeZ93mYkhaXeXZY8yhswhz+OeOBACfS1PStWzE6NhqTWE5zVRUcSYtNnR/XTSl93KIfu1yKFN4xcLEkCBG/PIHY5nYF1fmamDu4ZlyhHmuvS+Bj3CmlcE25aRmEtELZ+DhX6UdErqpCCyoDqazf6uPUtqxMIjwIBH/L7pRSpJxCOm8jOwTll2Hjg3kih9Iwpm9Nx7mzZ+MiQtANEJFxP1dKEcomX6v56U9+Wj5GOz09E5cvXQ5/xHSL+udYn93+JtI17Lq8nzbunDeRJODcdkNEC0QvP3FkusJtmR9IREqJU5ORYpC4NT0dFy9djP2v7499+/aV98VVtHKV67bsNnDl6tV4+aWXymdlVEDe2L8/Xn/99fDdbHFaVVWZxxs3bxZlxV+KdhkXoyuvWfktQH9k5o+N3nrrzfL+eo3jupnfrCcIgTZjCTBfDpak2Rno6vLloqzt2/da+VGa4z5y5GiorPmuv6+B5YIgkKQ2XMN80XyNvzeAWCgvIpv8xISXcYJ++lS6argAikfdXm1SHfT3WAC9Umddk2OyDl2iWRMM1AigxOmSYPs4pf91efIR0fgpaM4+RGSIMMMsc65iRagy8Q1UkVIuZYpbyuVIOUVKA0Dt5SaOBLwpajf6g7FPXbrSiy5WFcH+wb3JwE32iEQ7wTNFqSaivM5QDvoZcIlLtC1EihDwR51A0Dib61HtXaDgh7zUu5DTuBi4DAsDUbZlK4l2MzgQbN6x9Ji/TqcdMjsGWldOTyyeUoqU+kBESn1/3yVqMd24SFTR44kLvnKqCt7oTvQI+4KwOOxCT2SPHgkppcg5Y5WaCxmJ44pf0epVUT0AABAASURBVJV6dUNJB3/t4qFfBQWNl77b/6KcoYSpjN9CAVsYDybycoxDviq3mH9q4kTOzU5K+MHIsO9osQOV7h2/m4fEuMW74y9uySsGaJhiFZuMNhsl083fYddayThzFQo+oRSh/0kgkFKKlFLwCC98eNN9AZktemdIETnlMn+Oh97WeVPtlDB9SPQ1IsU8iq1xFWHn3LA4cLdvnOPrDHUiJSrgzlUV4t9pSMGf8eGVIvTrBI8gG5nEGF6K2EpESumeIbi6rAH7IL6d4xs3bpQ+p5SiYg6GhhR+HaztQ0FWdtgzKBi3yjw7x8HVZe4jRTiPiXntQuNurFtlzqAJxpSrinlrh+/3+EOi69dvIFTrelPBp+OpgcFQayLgzQgZJxEGShIxJTj4oLuRUhqAwdRfnT/BY1JKMcfGVUXMXwT//Oe/iO9+93soBK+Xd6LD4yymy2H5Mrs/HHvhhRfie9/7HvDdePfd9+AHc1GB/5yrYrF49dV98eGHB8pAEk9/ue2vs8+cOUsoxU3mzR+9nTx1qvzqWQVbq9KatWvLu7qulzk2U7ZZgFIf/6bzIVBDGQs90iX4abhdZxoPTp08WT6No/Xs/PnzceTokbiMsuFm0+5naFV6//CDD0M8+uNBFa/mR3hvvvFG+XyNvzy/efMWczIb1uVHiP124N/93d8xr38f3//+D4AX4qc//UlRDv1GoEqMtFD6wsLRXQ6fBlwt7QPzGLdDSsrwFPPQzxwywPWtTHA8I6OjnBSuCV+/8t1uXx/SWJat2AxmlrFIdMYtwu0NRQzGxQqX6eHcFViSgQZsT7IsbhNe4i4p8bEDpQ1KL2kHJtggxXSSP+Kux1E/62yWWVIfEdx14gpPyzawkGwBxhtCgyEz9TPU3tTHsm4D/QyWT33/nRzq5i5NfDzXRurK9Ql1qH42zfdYNNJOj0YUuCoB4lcmlmGwAViW5FJQBqdAqqocCiHrWQqGStbysCxTVsbRxVPKQOiirYQDRY7Kq1wL+zl2vB4lzuNKgYnq7E+p7Ff0KEobHafp0mLjOgjxNAgZPKhYuCDHxydCJazKVbg4WxVWaEAB4xg6nSGU1W45kphHcLU5hh/mWD9ncElL7XYnfBewjUDvoMi1sUC48IWCd8JXr1yJDz78oPxDYndt773/fvHnKtV1Y9VN4JTqyp14DgLBcg/G3au/FPyIR0oJZaMd7VY7qpyjGVdKiR6luH7tehw9fKR8eb9qVTE8NFzizSdUVY52p10zwLlaCJCBuqpIKUVEH3Ri8UrEC4sx+Jg/50k6I3RftzTaYS4sf/bcmdi///X4+S9+Hv5vRD8lpFKes33KcfjQkfItt1fLd9teLp9lUbg5r2NYT1UYFHQ/f/Hn8aMf/xjF43vhL9Wd/067xtM1jui0dvhr9WLJeOPN8oMw8bi046kEewzKvpVA82C8RDehAdcyy2Eg+VfkrcBXRys7cBQFwV/ZHzt+LPzc0FtvvR3Hj5/o02835lFsb1y/WX4BP7V6dXzuc08j+HaHa2AG61AXGp+evhUvvfxy/OCH348XXviH8Bt3uapKGT8x5H9QuH79elEkOu1OfO2rXw1/WOWR1YcoeG6u/Fbfm2++gcIxU9ruwZ9+Rej41TcDCUjXwTrSwuYP/1RcVdL8QeHhw4fjytUrkFAv3DRJt/43iB4x8ygj0tstlLOZmeliTTt06BDWttfi+o1rRTGZmposeNSa5FcUbty4GZu3bo4nn3iq/BBt67atsXbduhDnKnq5ypETPJ/65fO/eoR8jBZdYwPFqqoqoVvQYheaHR8fD+nVd/CNS7keXwXfNmPKKbIK/ALEb/clvgZhcbQf0wcRxzIQl/dXmxXUJVKpTPLrQYZCHW+dDZSYVJ6//geLN+cqVCwq3CBcQVwjI1oPWoyBLqJM8Sy3i9YdmsQZkcIFl3KO+7r69aWUooLgbU+3xlbCYtEhvhXWK4NutdqR77eNeDCXtGZNugWScyvY2x4G015hXu+9/0F5Z2H/m/vjzDl29uRT4apQyDzK+dnPfhavvPoqFoJ3y8dX/Rc5KqY5s+BTwox+LBTWlzimEMcVeLnCjvfVffvi+LFjNohyM1QYqYLI7+X1mB2VtR/+8Ifl0zUqEVXOzkrw4KYT1B2/oivRon2fRqCmlGg1MY9VpESfCN64cb18v28fY3IMZ86cKXPtPFsupcSIouDCdD9IK978/I4Co8oV+jKz0KefaC7qbrwPyq1yjgyooPlvkH7xy18inF4vcPnSJeZhGkXgemi52bfvVfp8NOyj7/FoafX7c35ip8VaOnX6dJn3oeGhkKErFFXOPvjwQ+qZCS1J/k9KFYhdO3eGP2o6VaxBh8KjpnpMCUfAae5lwSb60+rKM7SW+6mmN996i+OxU2Vz4ms8V65cDT8MPYtiIGitcOweIfkfDp588onw0zPTCEY/Snz58hWON98viu+a1WsZcirfhISEQt7lWuigGIr/XOVYv2FDfP7zz4df/HcxqbT5yaMbWN/efPNN5vEMdUTIi6TXEvhte7B0XGBukrT6PPPMM4Ue/aWztKeS5pDNpnX5Osec11mzrk83KaGywSYrV1VkcNrtzoXzk1knk5MT5dWOUaxK4reqKhTsneEHnDdt3hTr16+PYTamLOCiGEv/WuScH9e+bdr2bxpMc7zukb3fbXXcjtE1Lu1JW37nVWVYWnOcGX6QlwwyLQk9oMCvC511u59sSHUd9XMpOooCRZRpg0DU/d9yCkqVenhwuzaiaYOkMK5xG7/hXyeI29nZGXZJ1xEc05FSCi1bZ86ehSG+x4K8WpSSuo/9XpNHZUOCvHwF4UX5Ov3uT2uYRqC7y9IUb9gFb0mZrAtdRcXdnrvjFkcfIebsqJkeNNiBu9RplmYea3/PHoVxp06fip+++CKC/LU4gZBVEL3AEc6HBw9GqnKorJ0kj0JGxniZHazHBh41XELwJ8YlLo8cORJvIThMm0YoXbhwPrS0qNQovF97bV8R3h4/HMMqIWOYnZmNNgqhTNPP7MzOzgYTGHXvkt5I8au75rEY+o3Bl15+Kfygs+OyLxk8qGMpqC9evhRjY2OF3jyWmUdA97Dw6ooPFR0VumloxBei/aHRwUMH4wMsisbVA3IWFseV6sjFiAfg88vt0udp5lThtWH9hphcNRl+61Drb64SrfQQPvNhuDPUiZ27doYf033yySdjLcdtCkBp2Hd9VFYUkP6bIL83J07exqrktxGdt4NYKyZXrYpNmzbFTpS2CsGoELD8wmhpUr/gkHUFOvIbcc9BHzNzM+E8K6j9bwX+G6O169bGEMpsRvCLJ0Gl1zlQYZiBzj2u8x+auxa04HhU+uEHH4SnAVOTk+WrBX6fU77ipmfVqonwx3T+F5KTJ0/FKBtQj6L9IZtfQHCO/MqAnxvytQWFboBU+wWaI+Kjrt8krC8dxyy8uot10i9B+HWFNavXRA+roviX9iYmJiJDe+1OJ0awDm/btj1UwqZWTxV8VlVV6D1xBOHa3LlzR3SG2lhE58taGB8fi8cefTTE79jYOEr5yXjv/ffCNex/G5EP2qNVk6siYAquLRgWfmN/80C+5cf4b968gXVxLlR8/Xaprnwup1wG5Tjbnpi0MT5YSCIXeiKBLHOY5+bmuxFIhJTr3WKuKsIBYrs1kN4QJzwzcqoihQ0QC01WOUdK+IOLernFMYHF21RhMeYB+uiDdafkkwAzm/G7sHFC4gnienTesK7hKqeg60CKFBESV1UxlhyRqxStdlWOXTL5LBdexZNKnQqGEydOhFpxBc4qtGIqoaUI3eAyLmUqpFzx40bUFoLSUx7iqy5kr4LL9FTcKHkX/bHSRTI3OePjgYXjoy+Z5ysc5fzg+98P3y0wrKXnRZSQl375Uvg1ehWDuipwx2KemZkpFgMF6y9/8cvwK/UMN1JKMYcAPnP2DMrHW/Heu+/HYY6//Jiwgu44Rx4ppULUr7z8CnW8H9ZtD1Oy7lYo5LWu7MMadfHChcjgOAV4swEz3gck8g4CwSjzYV0NlMiljyZpuUs3oP9egUx/b92ajkOHDseFixfj0ccfj2eefTb2PvJI+FHnEydPljXWgwhSyuVn71NYAmRyfqdOy8yx48djFiVLGrM+x95j3dYWlw/Cd260Koyi4Ozb91r4Aq9WKo8w/HW3633Tps0xicAahhk4CuubZw5Mo2n6ypAZCLfJDwFSOEcypGscd95iV67Sdfr0mbAf4lulW/+ZM2ejh3DwEz4zjPsSFkQVWo+/rsPw/HdQP/npT1mbnfCjtn4c2A/8zs3NYz35IC5duRy5qqKsu4hI/qUUD+Pq0s8uc+Gv4v2PBV/7+lfj0cceja1btxaFM6ccQ52hYjkYQ0g5J8PDI+FYFXp+eHdqahIr3E3iqlg1sQoL6XD50c26tetKPRexpl7mePsGR0fjHKVPkEe8+aHvSxcvlWG1W52ocjWwaSrRPFIfcO7hbnKv5DpHxg9WA5UT/cmfTZ2uA0G8ae3yo8/PPvdc7NqzO7RGmK8Fn5VOhcTcVs4183sSXvzO2++GHzMXT9bjkfO69etiz969If1Zh7T3Mnzl1KnT4HdbrOf47QYWNPnaL196KeTpl6EhadE5GkaJm4WXaZFrdzrQ61zhP47a/hRIQU+WQgxeptPHlFJwA7pApIg6YtGNT3ZR431WYAlhsZi4k0ffYlMoH49+8ip4iN95bLXbkVIK19hqjqI/+/Rn47HPPBZP4fpfNyZXTxWeJc7XoWg/+dSTZR2opAQMx3n4zBNPhB+9Xk96QkSOYXWbmlpdPlulEtOmDRXBXOVw3eScaXOxj592H7pqFIjE2DuxDjpbt249a7sNCnoxx8ZkHGV1HZu2NhvqCpk5BH8egsbkk+VHB12QVSZjbq4U6sJwysATDE6sZSYhpchVFRULQyRV+F0cQcNBmmHj2yDUCaPKwu1TSuElIddgqA+mASnVefqxD8axToHaUso+w37Zx057qCz0lFJkxkZHGXc3piHE4yeOoWgchFlejxYISylF1crlfP4Y1gl3bXPzs3Fr+iZCdT5IDhlJXU8qC1ul4cCBD8txV3CJWxzayoVgz507F1pF3JnJAKykR0WivZ4LcoNccVggUDqAWAF6C3Gx7AKn1BkfF4Lyy2pcHtSi88orrxR8TWPePcAxzbvvvlNw24HI3Ml2EVziPNMPGaDv35jP3f/RY0fDne6tW7ciVxVK7oXYv/+NePHFn5eXUt97973waEjryuuvvxZz0GdKOa5fvxHXr12DSc6XLrWqNgJtJI4eob4DB7DA3AjrVLBLr0xuyXevj9TPqDsIgRhagDIxPYJQNX7neAHI1x0AchGKSDmXruiKlyHM/J/93NMwqC/Gps1bQgXqEQT7tm3bYmZutnxx3pebzXft+vUYHZsIP1Q8BTMUl75D0mm3oyxo8G0+NwpHwIOK3U6sLS50rTju5BTliT8ZAAAQAElEQVQ6kSJUBsbZDY+MDBecSnP2J7hydsSMiR43z9Jp0h7knVKKqsqhoPVdqxsoXa1WO8YnxllXYA+cppQipRSO9dr1a+BjPirG2+50YprdvopaSol1Ox1HOPo9yvosxyeMKzEO33W5xrHMMHh2jCp3wUXVPB/e3YZHroMRi//NHOlMYv1qMdadu3bE6OhIodsZ+i+uxbt0PUt4FkVUGmpRvt3uFDzYb60UXTaWmTp0/eahPMd/b+dx4K5du2H862MUq4blVcyvsT56lKmqFjTqDQ9JuOCrF3jucfgKF0iBghTo3Q7La5JmCr2I5I8NdTs9yguEwvEm+j01NRVbWR+OVbxduXo1tD6nnCMlcgDiaQirJaE4xsZG2nFjMjMzHVo+yRKPP/6Z2LtnT3z2c58tylmuqmIBtf5nnnk6NmzcWDYzN9lE+G/g5Nln2TS4hg5h0fQ9Ov/1nvLOT1LZluusB86XIEsEpqBvfch917jgEVGeiWcDQQcbv248iMs6PyFkcFyBJ2VWrnJUuYI0eiF9dliTM9CvadK08zHGWt77yN5YhcWyhSydWr2KU4PZsuarqgqtm0PwrZQSI0yRc4aXtUNLm0ehjz/+WPjfSLQsP/P0s/HM00+H69s2RHOhtfBKPj7VsLyHORInHO2YhDesXbsmVHr9sPjY6HhshPZWT00VPKkYuwl3rI47i7iUEmbJbly8dAmCvhAujsxCF/HuYmcxK0v0mudVahS285hGZ9lhWImVyjgUFv53g1swXxeRDDLRMe9fJTYTjaUEg2LBdwG8cYuFd/To0fD/C54+c7o+rmPWZW5HjhwOrRaXOXI5Qh5/eqx5PCDHGRip5WT+Wo/8v4oHWbDvvvtuqLDIGKsqF0XM76fIIBQQMpLXUDLc8fpytwqGDNn6fe/hLJYkF7yLfxb80hS9jprX4euBtCXAoHoNkO7d8/FrhBF2mRKc/8pnF8rBNZQK/6XPN77x9fCjxh5bXUfQJoSntKSy9sYb++NRFuIf/P7vxyN7HwkF9TRHWK2qihnw4G6rwm/+UaxDT3BE1GMOL126XJSwzKKW+U5C0Ckl8AUpk34LZXvfvn0gMGJifDyuFOvDjZIurX4sNIngOwBTcd9VigfBgn4L8NHHHkPQrgtpQhrz34f5b6K2bd8WMzC/GWhP3NzCGrcKprd7924Utu3l/08qWKZRkl1j4moYC80Iisll8OSGYseOHeUld9+3GQOPLdazwmZsbLwoaWAtUsrgpxszrOOUagZSkS+nyi4+VHBOu1jpXRPOlb8ke/udt1HErxdFJUEzTqb8xU2SfVSRGWcsfrdpHKtSEZD0coz5fu65ZxHCj4cKulNmOdfgGDv08YkJxtlDUZrDjWCo8bAv25+GJm/CC7Ua+6/ihlAiAsKx/RmUB+dP5a4LL/W/s8yyEXSMQ0PDUbEGPPJ0/ianJul3r/AY86mot1Bcr7PeXA+WsT2PXp968qlw3bjJ8aibpcFQbRRn4BZH9mUg6o5eSpesK7l3LPQQEkqf+/WmlOMS8uoWmz0/QK6QSylFgm4SPGIOy6ovxo+gvHvENoRi4HuNl7BMjo2OFfyKp81slFwrI/AyaXHr1i3hcajv2mrtmMfisW3LltjJkbU/3hlF4Z5EyLbZXKio2K7CNleuJVeVHbSnDawUNu43F1K/69JoBtcqrW0UsugnOHL98iXfw5L2p+Hxzok47SJ35W36XeMLoHJL3a4H052PUhfCUcxaXxerRgur0zDzSnTYTvyGXKKngZr/zRe9KxiEuByBtlavmQpptc36XouVbRieLh/zPUBpGwtbNyS2GQTEe++/H2++9WZh6P6axndJBBHu2b+Wo5/+9Gfx4x/9OPxVk8c5x1BwDh08GP6/zPfeez9+/JOfUMdbpY7g6mJhqZkGgXu5H0CeHnX0aLcLIxQxEoovaqsoHTh4oLwzpFLmsZm/MPKF7g8/PMBOfSb2IBTXYy73PahTp0/H2TNnwg/Y3UJoqvnLCK9evRLnzp3nfP39OHbieGGmKqvix0X87PPPlWMsjwT9KblKmUL5DHWJp3a7Fb6vYt9U/G5BzJESN2DfocSekCBlIIAyppLGg9swzq/11orgf3roMsEXLl4If0X1la98BXxEYYhnz50Nf8VVZXdiUX7iLR5VziRA6W79+g2hohGMX8vSc88/X5Q9w/5rrMlVkwja+fA/VeSUizBXQLVYtLoppQhucWydzp1EfpWd91XmaQ6rXPyaLudoQcmmj4YVJl37Q7/9rxPDLFLpTAvR+KpVsXnL5vATDc7/CMpGkG+OY8rE2P1Q7gxKrb+W0spW6oLOQX+klAp0UApUyg4dOhg//MGPyovV4mMM60uFMtbGeuN7N10E2i2EXUSKYYQZTsEtFMf8lR7Gw7zkC85XWTdvvhEeU/Vgxq6RecZbVdAMCDOfQsG+mOZalU9NoIQpLM1b1twzz8b/8D/8Dyhtj0VGaLc7ndi0aVO4mTCPGwPppdXG4mRlDxHs8wzKtq6CSmXU5sZQNpkmeOMsND0Xvm6RcsTwyBAwEkMck1a5YmNyM44fOx7vYK3WiuY4peOr0LRK/QjKxThKqvPnmrgFb7Je2xgeHmL+emxIry0o4k2a6QJojUgBh4nf2Mu1cJzjTjcsjzz6aGxGqXKtpZTCdWG8MkzacFP9xptvlrGugp9U8A4D8l83iCr0HQSkOB1nIxAgx/Jadn03dgeb0cnJqZiamoKmNpdN1s5duwqteazqJsJ16RyB/Pitv1IqQ5TXFA8MqN3phOtrkLam2VAqL69zIiLtu/aGoM+57lxMTE5Eq11FOR8slNgF65RGaXPdnDxxMt588604cuRIWMfJkyfiJPL4KsfSzmlw9VD8EqW8Cf5G3V36Ps+GVd7kOKqco91qRwtot9vhNQEtFvoaH0M3mY4Es8hzMO55GKUFT58+U/4HqMxmhl338eMnwjP9/a/vj4MHDsaNGzfjnXfeRQgfDS1Q586ej32+H3P2XLgT7HTaMY0QUClxkaSUYl6BIjCpvQGwQ4vARC0G7uC7lzyLRW1LhBgzC/PUFL4XE/iXvsjx06bNoXJ5gDEdR+HaymL3/1RKVCJliB1uC8GmhegKlhpfLn322afLWhSp7ti+8tWvlDErZOZQCqx/BEaqFaQFQ7Bt37d4inN6rU7uhq2vyjlWcybv+1niXOJrBBLoipQSXQa48ZT7/kZeitz2sLoGbkv8mBEKei1FzvUsCv+OnTtiHnqS4FoIXI9uZHK5yuWM/imsZQpRlWEtbSegL5VgrSLSjXO2evVUYYzD7Cw2bFhf8LEXS5yK3BDKSEoJgTeP2XwibEf8idtf/OKXsROr0jBzoCLgO07nz1+IKtM2zORjDvETFUvLSrtrV5gECVpYFMa+b+SnNm6xbvzZ+9kz56LwL6SPFqiUUojLwujArebxLutIpazFwsYbCQVlHkuAdOg8uMk4wAbEijLjn0MBEle+/3X+wvnyIUY3YVp+q6oKBZaC3/7Ny0RYr8u6/sCDKaWwbfu+mfX43HPPlZfttcyquLvOHM88fXfhGZaRZ8q5HlXEFKbB1WVj5vhm4VnysDf2vxk///mLZZzuTv315aYNG6GXTvRWGJvK8d2AZu757sKMS1+rHDfhmfJGx+V6CPrvvLbbnRgZGQ0VCI/npPXMXMl7FVJ+BuQcfNWX68XDDMLPunzRWzqfQnmwDeebKiPnquDT4fXg5xXKeaY+11QEBDcAhoKrcfF+6u8yDojdMUmnbtBOnToZvvzvRrGCjqucw/WVUgrDnaGhkB8RLGtoYmIcgViFtBTU5Wbhxo0boRU0Vzl279ldNobymZwTsu8Usu5I4V03OaER5PNaqlexuXI+nANRq+yT74eNxSe5EoUFnE/JbW9S1H92KaVUNneOvQMPGsbalVKCL8+RrLRK4brVmqnRwnXp+3/y9CF4cc459DtHCTxbwrpcg0E7zouv2vzoxz+K/fv3x2uvvRavA5cuXgxfEdnIWpbGXf/TWLF7En3c32WbsNgocH9FH2juVGpL4br3vVQ3pdeuXY2rV66WTVeVc6FXrcX2Oc+zuG+gAefcKpaNCXauIlvkaZLbu3dvrFmzLlavWRvPP/f5+MM/+MP45//8/xv/y//yz6PDjrDVaofM9tFHH4k9KEQy05513rgeKSUgwoZi2eUCXATysIAWw7R+W/he8iyWs2EXUEop7I8EMc/EdiAYd2cuShegwnAzZvHPfObx0DS+atVEiAMX+y12rmNjE/HoI4+GRNajvEqdfpmGCss4O90ufZWpDmGpGMXc7ngzhDgBg3BnZj9krBPgVkZ7sv9SuQS7Y8f2sJxIAluRqyosG5HiQV1NTY37oOqtUGodm8p9zlVMTk6V98dkaqc5dh5n/FOTkzGNBVGcbNy0MbTAPYM15PLlK6HyYZr9UeBWOQeo5OhnLqqco93pRAKPKhq+J9KB3pzH69evhpdlL1++HL4T55H26tWrw3l0Tlv0TUGd6FcXejT/rwPYMJZNpK5j60JD7upVcv1xgZ9kOHH8eJxHOL/6yivxkx//OA58cABip7fdiAwepJ2eY0gBXiooIxeGaX2Os81Yh9hkSN9ac1y3/6//z/87vv3tfxp//I/+uFiNxZV0pjXg9f2vx/e+9w9l55pSoq1eVFUGWuC/XkO0/lDvzLj89Z3HeM7ZKBbAU6dOhcfdHebdcRW33SobI9fO1776Neb3M+E8j2J9nGUjZr6UcvgCvtY3v6ZesWFyTWtBf/HFn5Xy5RUNlT/HGymKwwgZbRk/A7+j+9F8iRqYiME8FWt4bHS8CDDf41RYbd68OVwv6HLRYa5G5RMsikTfx8bGEWAj4RpwnIU22Mx4NOev8XyNw/4n1sI6rP+FN6FAyHcUlrNsluTZOVdlrd1ASeywVlrwZuNpJuQvESmaS3qs45qYT68LhosCUMZBN4+xXnxFZXh4JLZt3RojuKAm2ow3M0ZH2VGRYNPnaz7Xr10v3/C6gXKmsNeK3SLdX/Feunwp/DXo1NQkFrNH2TSsYW3Nl/dpT7CZv3Tpcnkv+cCBA8UK7IddPUl57733yo9Z5DVBm85/hqZtOx7IZU19aAb+QOr9GJWwWLhDcJ2khILB5kgZKC2nlOHZs4Xeu/ApkuMmuHZDeAWL2AinCOKxy8ZKPLXgVyq88qtCgwvrJyJTWJptse7HWCPySstsYv34LpvGEssb14FPdKBz27+fURV0poES+EvcQNTD9qaUkG/tGIJGqwr+hTz0lO/8uXMhroJ08XUaq6KvpdmfLrIjN4SdITZNlyaqyMjgJeIhlJAOlg2tFa+9/nqYb/369SHSBDXCF198MWygIwLJmxIYiMVL5C6HxdSH6UuRqD4lkAORuNN10bbbnfLy4lWOzAzPwvi1LIywU/B9BK0+EpI4mJm5FS2IZ4TdsLiYgTmqnHUhzHEZLfjpgsgrR0btAgAAEABJREFUaMQ3YJTzmHtnObZS+xdXIv0aDGOWcr5r4Q5BbfkkJt5JmMQUSg5dRFjCajLKZSFeYz794O5VmpmYGA8FkkcQ58+fC4VUF/wE2NfCob9CiI2AwwmUVgWpeDHOn837KY5gjlowUY/rZmamEWDDZWebUur/GqjCWisjvRgRqSgb+9/YHypr0ub6devDX1k6J9KlC1tlWOW8y/zEQ7/uYclDjD36cunSpfIKwaEDB0Nr0re//W2O8/5pfPMPv8nmaG288MILcfjQ4XAdVrkq9OeYWq12LbigEZVdafQWyvAcisgYCs8NmOQVaFpBPwQjCzOAK5WgcTYWWvO2b98Rf/qnfxr/5J/8SXjUllKKlKE98nVhqJbJ0OFDRxcNyBNcF35uZJY1M4XVaAQLKUmF+Zd04pt3RWdYpyp1/nLv7NmzCNZeyeeG4RyMTvAXZs8+80w8//xz8e1/+k9j69ZtDKlX+FaiYutMevCTwH0P81by3vvDNny/Toup1t9hmHKPea/5QTcUQjfhFc6vQs0x3cLCWvObmWjBq3KVYw5eIu91x22+CY5I7IXvO6qI7MEiJN78pMtxFLwrnAb4CsI01ritKDLi074MDtfyv3HAFDmOCpxcOH8+/Hbge++9X/jMC99/gfAP4uyZs5FSf6Tkl46kby33Hp26KRIfvhPrqxxtcHwKYfjqK6/GgYMHY9euXazF7eC+Aj1UwFPL75NPPlHXy5pzA9iBR/meqfk1UriuyEqeABIQD+BK1NEA3k/ZnZJ9C3DVZg3Oo8N16/VFfBceIr9NKXG0f6vES5eeLkmbImgDFrJNmzbhTZTtldE5v3pSSsXq/JnHHo+vf/1r8Ud//Efxj/74H+H/ejGo5JzN9smg7n7hjnXrn6y6j1u6dAO66iIr1Tk2btwQN9iIqbRdv3YtbsHb1R2sX3kmj8/u+lJKIL4LiPxeMcWdZ2G0Wu2Y5MxfYSyBHz9+rAiROY5mRJw7QoXE6dOnwgWiwK0yBE99NvLrhEwf7J+EoBa7Y+dOdk0X46c/+xm70Fvx5JNPFUuaFhoZpkdF10DSJYTpxQsX2THMRAcFVOXUsemXeTom6+zCTFsocsaL+GlMs23Cvih8Egua4ZRS+RGHR4AqM20W+xZ2Ch6/atU8cvhw6c++fa/G1atXo8fEzXG8av2282mHW2XM7fBdM60eHrO98cabjPk8u9XHitIl8UkrPUwL7mTdPbmAOygUKm8KL2loGuLsIdTmOdpzEXX6irAM98bNG9Dk1bjM3DhXY2NjYfpumKxKmsfTzyCkh5gv2xpG6PfKQugWhqH/YeOS5koTtnUncDeecip40XL9HErFzh07QyVzFetMS+LGjRsLnfpNsnkUMTcJfqzSMY0g+G1EBcUNQYfxuglR2Ftuig2AuPFIQeWmbL5QDKStzLpUiRDXWuNWcyw/D63ZpyE2WXDPUPFLkaKs4Xi4Vw9a91tZPdjm0PBQrJpcVSz84qWFMHXOu9BDizXj+AxrHZziyPz69WtxBgtuh7Tgkrm5cTx54gT86RY71w7K/lBID9blsX3OGYW/y+go8JDvlBKj6sFwbxVroArb1avXysbDph1ThRVQfiO4HnSlG/spz9kJv+q0O6FC4DuLWpROwWd953Xfvn2xk+P/sbHxGBsfi3VsoN955+3w3zR9//vfj6qqypocxQoZ5aI/DYGW8K/7kejAIBC8y92Ff9Q0PxTSyO7du8P1oNJ7AX59DZqwCnEoOHY/mut7oI8++mj88R//cfzpn/6P8fhjj8Xo6Fi4SRHH8ygYGzasj02bN0WPNtw89MCVeH3qqafiW9/6VvzhN/8wPDnScv3Vr30tfK3GT4u4GXBd2q6QkmPS99sPiZXkWly1alWklKH3CGm38ig+5ZBneXzvawBuFP2hjPz+c5/7XDzxxGeiA++S91imwVbCI89rI0d3c1r35JNP1usHQ4r5hCHkQpiRvL/p93z/9ZOUEvyqUzbQbgSUA+J2CBm5ASXOb9NpSR6C/2dN4zPsYucRlGaQKWqxuHrlaswjMHKVQyuQZk13hedQ5M6dP8sE9WCMrUgpxQ2Egr/CVNlwIVSUyTDIGqENdnsEG8C75DZ+ScQKgXvJs1jM3C48+y/jr6qqML/r169jlTkQKgIezantnz59Jk6eOInSdC0c4zCWoG3btheFrsqt8P2RGUzALfw9hMjszBzKw5XY7C4hUoirG1g3xB+ICYl1GMJSIKoQKjCnOK6T2NylbeJo8Olnno4dCOupqSmEz9k4dPgQR4TTkRL44mbrz2DKKAJ2u+AfjF/0B3nuDNFcVoff6geBqBXvwTz64WilSfEqbfh9tKvs6nNVhWOdgY7GsPT47akpFAKFjd8DuwHOfV/NMWrxUpFQcX3+uedi2/btcYljTXE0A451V4OTxziGds5sS0uFHwo9dfIUQm8+Wgg7f+K9adPmcNEPs/jFqTRnGfEs/tutdmTwmVL6SPwkRj8IBO969/o5Grcf/GiHzClyjKBQ+j2tEY5yPC6Tmc0ydhWTkygdExzLj8CkrnCcIF57CJJbKK3iRwVkFkvTOHh2o+S/cRlFMG+CFleh9FmvxzcffvBhuPm4cOE8G7EuQmoEvLXD9/v8IVFifWqNmwTX4wj+HkJKSAlMCPFwLxW1edaSa3Mai9CtW9OhcL2F4u5kOU7dEZiU/hloyz77rt11LNYyu5Qyx1lXQnryl6NuyrS+SWMqeFrmPLaRFjowP8c3j6LoyJgKl+oCGPegAFRGSimG6bv85irWd3Etf2zo0zGdhOd4hP3Wm28VniQPmQYXI9CHFjL7rMV5s3SOEvvDH/4ofJ9Y3vTcc8+HAlHe7Md0FYbO6xBr4fOf/3zs3LUzcpUjmunE1R+Dl3GD4dsy1Ik1rpwxfXVc86xjeSJIeoDx5b0g6r6TW5qhayE0+Sy4ANTHzDRP87fbbVJ7yJx2fOXLX+a4/1soYH9aFKqvfuUrsQkc9VgnMihQHxn6Xg0P2rlzR0xNTYUKgOukA37kH/4446mnnqSeb8dOlOMq1wp9j8mTJmk+hlmDrg35iHOnzNCd5bTEdWk9mf4XoLztCva3AcNCEw4vyjThlAgUIAGv8QYX3qMg2rioH7Fw9fM20QYX0h6gJ5UGEugYhIgubUhz0p4KdMFrmSPSUIIrePRjjz0av/d7vxtf+9pXw9cZPv/887F7564Yge9RITJ4JpQjharqQRcRE6XNXsxhGCpzERGZdHvQpW6CIa3dEQLKgRZLuv7lwBw7z0F8qcsHfkrxrGPt0wIk40ztkt6AYeMB01cC6l2oY5mfIBvI+ejBA/XPoWtRefgK0e7dezgh+HxohPD9963btkbKjJ682Y73yJxBkkS+efOWUECi/CEM26Fy4sJXCKaUotVugcg5do83C0F3hjtF0fA4QoK+jpXKidQyFyDGzgilHcIru+b4aKAo1fXuGZxoiUGNfx5lFHzGs1hhnmLX1O504oMPPwx3TI53bq4bMsobKJ7XEAYjKGwqchKMx5emzU7PhvwgJ5ST2TmsIhMoXLtCvFy8cCGqnMNd7+5dO8OP3g0hIBI4nb51sygZG9GUh2HgWpJk4PMQo99defSRR+LLX/5i7KJcG9xSDcQZAaoXAJKIJZAIDtxM5UBoZW9TpHEHc91rnHPXZcHMIlS0lvkOyOVLlyJDlfNYa4ba7fDfiaiMrWLn5a5AAaW15/X9+1GYJwq+nJtVk5PFknTw4IGYQVmRmZr3AgrGGSwJV69ejgvnzsb83GwcPPBh+DFclUF3y9OYjY8eORIzHCOlSIUex1FaKpAmc52Hoaok9iDwTrsTQyhuIQENDvou/rQsHcpjPfWf1FVw0Xf1m123lAMf8AujlsC8iwpO18rtmIGe3nnnnXL8+ZOf/CT+7jt/F3/zN/8lLl26GN9kR79t27bw6Ov69avh+nz5pZfinbfeZKNwMdowQ9ZvvPLyy3EI/E2Ca+kwM/5NbAbGOXb+PkdFP/nxT8qHeGWoOVehxcF5clOiRUplQuWgqirQ04ss8dFjx4HzkO8UKSWYVjf8Hp+fwNGqqHsNBT/Rp3nmz++tJfrl5wEOcUx8+uyZ0lfXUg+xkXJFPTk2YJn0Q8EK4gvnL4T4egmcjWGNHcMKpYLUYd23wB0FooGUUjzoS7qbh6e2250YpX3dsdGJSIyjYlyzKJ9zrJdc5Vi7bm0Y1263cVulK532UGzevDW2c3zdhcamptbEF3/nS/G1r309vv6N3y2MfAheYrlWu11OQb7y1a/E//Q//bP41re/FY89/miMjAxFTrlASimqAcjG54o0IMizAAlfAxE1ZiBm+gDSQ1iRNsjYa1aHhE+4FF7q1hUSNyhIVUxSSsFdp1MPDXF3l4A8LucE7eeocIfabfjJaGzEOrZ+/VosNu3wqrDwpJypL2F5XBdPPPFkFAWL+ZD2xbs8eH5+NkZHR2JychVlOyW/m79M3Y6FxhluL1JEtMBVBx5S5Rzsfkqcrv1ot1sxBF2Z7qdzKvK2cu7jO0emvkzcIuRIKS2BnM1XkVfIdRrtllt86knRYCbIECnM1wCJ1BkfcZmcUoqU7gdyUKA0LAm41+lGsGZ7DL8XVasTkyjFIyOjRcZ1wXGm/jIe+t1q5RhF6Z1cNRET46MxgiXddVvlKuYweswhA7WaOrCc4EHUnVIKcerasOGcE7G9CB2gVzJH1GHjl4HptB3lIjf+Hnyi25uPBnoI8gIMqLiEu30wryBd1hClqS51aI2VJ5m3J0Kou8lTMtG/pe7yvkV9McYAxFMdEVjY2uGYe/S/BY+qgAxYJVHRBVdz8I2skjUH87CgQniSXfosiZkKU0oh44lIUYFkmd4IjGIYQr+OCdoByBAVLqdOnw53yZcQ4JqKx8bHQVC3LBYZWPzKr16oGNxCqF9hhyuCZXJauDbC3F28Hl+OoO2PYa1IKcV1BEWXSZxkEau0Xr9+I7SWzYGPFgvWBd0jXSGXMsTMfHRQzGQACRyNoTSMjY4VRjAKjlqtVuSUY/WaNbF+/YYijM+dPxd+V0rLygyKhXgaR8AqcMOZSfeCKBo27wIErQNEL9DQMn/JGlzL44n6qHuwvh4CdB5cVFUVq1moO7EQjjFeP8mgtcDFqCImUZ89c6YoC3PQlniUziZR0q5gkevAbD3ieenll0LhNTU1FaA/tEYKvu/w0i9/Gd/93nfjxZ+9CFp6sQkLklajGSwwMoafv/iz0JpyE8umYQncORZ9Q8xJlauwr6YZ7xgHx3I3/wK+LNgAuFsxvknvu/ah713ipJSgh8RYE0x+KB579LF47tlng5iQ2T/++OPxJawHj+zdW2ho955dxTrwzW9+M9rQkq8ktFnE41jEpMWnsBD83u/9Xvgx3ZRSoXePz34XoV52vo/sDX8QNDGxqqSJwy984QvhkfxGNhBf+tKXy/9IdM6qnKOqcng1+NL/sIDuRkf5c0YAABAASURBVKLNLozP9bRz167YuWtnPPXZzxIPRlKE60frox839ccqG+izu/Rvffvb4ZfSb2GVk7mPsdYydW3iWOtLX/xSeAS6ZevWeJrjF/HpDxsU2q5TaTMSlffBKX3QY0wpheve/j/+2GfiD//wm+HxjrzG+OkZLem5HLP9P//n/zn+t//tf8P/aFAqgmeCZ0jDo1ja5Ec9iM4xud60oLZabTaY02WjM8tmx7G1iRuF/4wgIBld2cR4BD7PZrXLunXt1kBt4LwHHxPEf3HJ02VDUYBNmW6P8F1pgcaoMe7nMr/1CrbPAi+0J/3lKscgpJyigaw/JZrqMb7Z6KIgVFUVHY70FXIppUgJCCAFdbZiGHmlxVW+oXLbarfC9uRLcyht15FjV6/WP4CSNroNXnD1d8FL01/nTnng2uuCI3E/D3+rcTwfPfP2IcBxoAT0qMdx3h90mXFatbz10OOFG4ItdZmDNP3RuAuZlnssRBwOxRz+fUCy+hqsgjpoLpy3lHNULWQccxbgvMfYnZN55mVOADfi2ThhHtlRh6kkovC0nCp8OTJ1tXIrKuazqnDx51xFSjmYUvJwp8CfIpM3VzlyVa0AOcgU9aYguOq2grL6wGoI9r8Lfueh8QLMUxfQP0dcA9KEIJ61GFtPDdRGncVPjSsh1HYWgRwIHevogsAFAGfz4ol1Ogd+Sh+MA7qAbevavm5utztRlAXaN6LFBPiLPOO0fPieie8ZyQx8WdOCvgR7FUuUSo0KkEJhmCPAaxC/StyOHdvLQkmJEXGDtV/DnSIzsfZXq40ISimFFqERGOG27dvCo7jrCPyJ8YmomHzHvHpqKlQaDh0+HFXOZRxVziFuZkGs7hUUwHmQm6scIzDIWyiF4qcFM6jz9EKGOw/RZspqcRKHh48cDS14HmUMDQ2Xuc4yoagv5pFZrf2fxmcbRUuoUBoqFtXExHgMsWsSX879MHh1vL5Xcogj3pRSbNmyOWSIj3/mcXZbI6FyJo7OnDkdHud87etfi60I11l2DwoeLWjfwkrwZRSXxx97HEH3BPBUPP/c8wj0XbEKa9JWrE8KQN/1sT3npMpVmSPx5vsmG7E0iX/DEr3uR8InTJTOyuJkEosfVy7X+IvLwk4plXmvqlwUC5Wt555/Lr7KsYFj2ozSIY6lQ79xJ65Vrv7Jt/4kvvLVr0aLOZj1SBSa3bFjB/jdAuNrs1m6haV7ptS9ZesWTOrPh++LiC8F9xwMod3pFPy3Ox12vBPlV91r166LDmGZb3DBBng+/Nv1OM96su1169eHm75du3bHo48+EhNsYIKROG8p5fAHJf5rpw0bNsTY2HhsxFUQz7LhCS55VhcBmnNV8KNwkIdtga4cfySWFcxZQVtVMHTKPMxbOpAmM3M9gjI5CqhUaKmfgyfYtnNSVVWMM9bJqcly1Gd8A6a1UMKkYY9FewgTy7i2VDwNdxnTSiAPth3zz7CuVFYsswAouo1/Bv+MSp8APueYk3l4m+06hoZum359UlfcWGfT755jQDDZ36Zd227AubQftptSipRUIHrFTSlFzhmogEwcfuMAy8yyTpx/5VbKKWYZn/HyLvlvq2qH5VPKUeXMBm+OdXQzfI9Nnq4l342mck58zVCf/RJHhp2LGU4brHe24G+mtKHMFOZYc03+OXB6vzCP4mB5+yz04CkFb+Kr1DeH4jpXXglwDu8K9N8x3BcwLust4xv0U5e4WcAVG2lxIkhvlhE3uv5AqgB5xNnNm35K5VZ5PaNRmJUhGjEuXbrMycuFBVB2+2qDx/1+5sZ36427yKnWbXDxYlzCYGRdGmOUO9c48VM2XccYc+PGdYwyNwDdRbiBDjDDJqr00THST8fh+HwVxdcrbnKqc5MTOPNex5AjlLqt/57gavgZpxquIhNruHIVl/K+42ofZ2m/0BO06jzV/ZiOadapUI5EuzCDc+fPxyxmypGySxsJCUWQyYh0d+EyAj/maOclHo9Br1y5HDdAxnmOIUTmYwjZ1avXlPI5VzHU7kQjDOJXeKUUkXlwFyXJ77oIx44fDy0NKpqHDh6MAwcOIATGyq/zMgvX9Ndf3x8iynewLkIAkWD4LJLMohapfhfmAkd3IraC6Yofj1dzrmIa5c14y0k8KjFTq6eKMD1/7lz5ifghlEFfDJ/rM2/R0kOYN2D4fsGy91tmeX6G6VALLE8zLDEF/awY53x3LoaxTj7z9DPlPYW9e/ZEm7k2TxfhqbXoG9/4BsrWk6FCtnnz5mh3OigHQ7F37574+te/EV9FAdmItbPFJiFXVUmfwgq3hWP5XVhbHnvssfAXj8PskhVqW7dsCX/c8FWOf7QgjSAIc050rRe5yuhHYqEXzps7Yel3DgEk05deyfgruHu00QcYrPiqgec8/SNORUSamadvVVVhDu/EkAo8xOpYgytlhUhVlNBbMJCUcgyxKQL9WFZmw8WcyWO+SBEppbA+63asXdrRBSkhnck8u9CwO+IugsTyweVGQjyZlyLE/GruTH9bKJ8p0XkaFh+23IGG2oDpKvaOyb724FGmS19z9L9L2DT7Pw2znUe4zeC6PsWXZV2HN2HGHiWIN7AvOqxmAWh9wb+yxxzCyqkrxZrbtuYUqrNzCIgbodLVZV2I6xabnTnmvst86JrWYzyWKfNAZ3OVQ5i3DvIGlbba7UgpRaJR5zEz/ytBlatQOXVdCW02km3KLkCnzVpdBPNUrMHiVlVp13pTSrQU4IyeMUelb7hdlawGGIPjuFfokb+MCYHk3DlHzr1C/tb0LRSmpeA7lwrJy/DhiwrpvlBW1vhLYb+J5mdPhBMnjoc/+BJ839VfoB85eqS8I/zBBx+G73v6oXS/Afn666+FP954++13Qmu/P5byXUJ/feqndox7/4P3S1rtvhfvv0eYOC37vsqh/PAY/8jhI3H4CIDrawzHjh4vHz4+dvRYea3BE4jyX3COHY37c4/V9RzTBZBdjtePKh9jXMeOUh9wnHhxcWc4V/4rj/8KUaXno+C2Os6dpWwfzp4N61CBMp94Pn687peuvwL1G4IFwEWNk8MhfvyBnfGHDx0uMve9996Ld95+u7yadOLEyTh16nScxD1GfeKwgaaMP9yr4VAcpu4mfYmLQeRIgcPMB4CcrcsciTr+KPg/VsD+HgdvJ6GZ47R5mH4dOnQoDh06CBwqpze+NvXBhwfwHyhxR5jjI0cO075g3sPEHw6/NbccVgxTv/GH6Fdd15FCH47BPkgnB20fveTQwUMFb+L41OlTUcPJQMqxJpEvo6NjMbV6dcjYR1HaWizylFK48DsIWnesHnVqkh8lr8db41hYLqER+7kPhaRCef26daXCwojmZjnv7hYGk1KKlBogy0O+uzDAWwg6GeSunTvDbz2pOOzluGkKK5r9f+zxx4rSsGv3rhhijArLTRy9aZl45umnw5f9JjkelVGlnEOLxpe++MXwezC+n6VQmUbz9afffoNOhuewRlAwfI9NC8nOnTti7Zq14ftqtt9pd0LcjIJjLUQp1TtGeDSckdLMRe3Bf4cbngkT7S5AFybYY7z2E9ZaSqWUQqYrVFUuO8gq54W43PhTDsdWZdLwq7Q2UBk2HkiJ+mDmEakoEV0EZEV41eSqoux2UDjmme8ZGHGi3GqOTP2p8jBKXccjSoSUSvA8wnYVx+7uelehnFW5Cq8q56Kw5QolBWFQkV98KngtU7VytNqmzYfx5d0BkFaEB+OfxZLgrljhJz7mUYYbYTBHm+Km5KXuFV3qmFegLgPrMr/lC9Bm9K8SZjIalwnxLtBkwwpeuqprPXMIYIuLc12wT3oPZWs2gjkU54kE8+tWqYqUUvToH9Fl7BU4cv50U6SwjymlqMCZfXHcs+zUFIxBvOnGF5wQ36Udwbgu9eoKwVhWhBRhWxWW1VxVkSv6xHyVMVC/begfBPuXqzpvrlZwKW9bcygj9iu4yhipL6VU0NeiXK1kdKLVbqPst2OItVXTVLv8SGGc495VWF3HxsbYeI0DY8UKO4K1d4w1Jl+aIM8YPGsEGnUD2Wm1ow2u2tSv8uRxYou4irjboSo8sIyf/LnKjL+GlFOkCsCNzACE5DT22PzOxDx0p5UrGM089EgOhtzDSZFTRXoX6MU0Vppb8Kqb7OCvX70WutLydU4xml28/psonyqnKjHXr11lx341rl6+UkCLwvlz5+Ps6bPhDxl8R1E4e/ZMUVjOnjlbPn1xRvc0cQjI08CpU6dCoaCwPHHiRNlQ+gOhJf7jJ+I4cOzY8fK+YSNsdBWIH374IULtg/jgA+F93Pfj/fdRcAAF87vvvhO+r1nDu/H222/FW28twtsIbhWnOv2dkvb666+H8Mb+N+LNN96kzGAd75QfadRC7TDC+HAt+BDWKjFnz5wppySeBImzW1hHVAqdg3nmZJ65EDrIuNGRISz/wzHMsarvP45yYuC7VrU7Ao2NkA5AS9LUCPxsiI1TB3khbQaX69p1JMzDF617jnXeQFmP8MUVXfiWfZM3KksauIVcucXmX+PITemCuXczIh34Ss0NxrQApDV0sqKrFefKlfBk6Epx9S8FrVKXUIovrwSXLxd8XiatyXMJue97pfbpBv2zr9J6gwPlA2Qfrivx1G51wnXWYR232x3WsjAUE+Pj5ZRqbGw0Vk1NhqcuyoUGJpERk8iYSda467yGiZhA97gdxogXxnFrUAaNyxtY//IAf7U6MjJKm8JIDI+M4B8E4plry0yMj0UDyusy/5QdxVBg2D4LTRuWWQKUXxKmH03eMdoYIzzKuMfIN6pfF3yMjo/HOOMr6eSr2x0J+V4W0bKQ8bHxeOrJp0rntT55/DA8MhwyqsKYYEo7Oer0+EbCTili3br14fs1f/AHfxD+EkRrSItFIMF2EXw9BAP0HEHe+qGnhpRSpPTwICMQWq1WIZgpLFx+esJjF48nR2D6HYjGo0kVr1UoEB5ZDBOvBcdx+NPaVTD60dExmCsMmvpEoO8IrUMpdeIVqhLpBPksG1wK/Q4LeidKoj/HlQCJDuNs3/dxVAi1Hk0wMeLXvmbw2wCIscidIQVZ0iJQNiXDoWwoQmE5E3EhuYh6AwJaIb0AzFXt70bJQ75Spu/2UHSonTXYC+vuIdyFLuUc8zyMcA5GaFnzRYpQYehSvsSRfx7hbJlWq4KucqSUqC+CrFExV8PgbUjlLldRBGPOjKcXZIvMGDMe8xLJnCQYQKuANFdVVeQqR0Xd9by3Fv1VFVVeGRTYBdqtYunqwIiHBqBmNu1o6jRv7rcj4xY6MPshoEPf9TcwRNgxCaYbNk1a8f0kaWiCIzHpbGIMJsQx5wgCYQQ6NI/uBAtXZX+CfBOkj5YFPMziHQAUERe1adY5BB6HrYf1O0xdVc6RgZRSOB/O3zxzJagQywO0kl+7fi1WAs3157DAn0Mh0LJx/vy5aMDvYglnEJKnT5+OGlACiiLQVwAaRWCJezJAZFTnAAAQAElEQVT8cLDfx1JhsNwxdrpH2cUKKgJH3M0Khw+VXe2BAwfjgw8/iA+LYvABO/UP2d0eBA7hP4DL7tjdKTvZA1jOD+J/BwvKm2++EQUQ/H4x3R+wvLZvX7y277WiFKgYCFpeboc34o03+lDqeTO0xAgqGu+89Q7KxNvxzls1lDjaVHn5kN35BygzB+j3gQMfxoeEBb/7dRgrweFD7LBxj6BoHAW0BmmV0FVhOotFQ/B/kZ45c7rgS8VK69FxFKgC4vTkifCTOuY9d+FcnC9wvnww+AInAcJ5XEH/hQukXbwQly9dLPNdKwA34gZHVR8FKg8qF13WfJd13UAP3lD8uCzzqFB8Wy3XTDvarCv5ZqFfaHgVglce64mEfFRwk79hw/pwsyyP3LljZ7gBFnbv2Y1/d+x9ZG95z8/XHQQ3234e4sknnoinAHnt3t17sN7vJf+e2L1rV8iDdxNnHf6467HHHw9/dffEZ54Ifxz1yJ69sWc3sGtP7OnDbtwF2L2bevZEXcee2MPJwB42/IIbf93d5hmAXaVd225gZ+mHfVkROElYiNdv+V27Yxewcyd16BK3S0CmmFcDxG7CDZi2c8eO2HEnoJy/oN6B8WA5WN9O2rWOeiyMl9MSf1XbgPMgGNYVPFHZC/4e2ftIeY3hUU5DHn30UfyPhnPxGCdtvqO7V/wK5N1TYE+Zy8fI/zgGk72Utw8aN3Yw76UvjNsPRgvi3jx7H3mU+d8LPEL5R5iLjwbL7KHuPXtWzrebviyB/rw6p3uY572PPEI7j/YBP+nOeQ2Gl0HJT9yCu7fQonRbg2nEQcd1GL91kn8P7m5x3qejXbt3xS7mV9gxMKfiKStsw1WG6JxaPRkpRwwNd4pFKEXEPIK4hRCscipWqFWrJhaEl4vRX555rDU5tarkVYHpUV+ioqqUy5ERFpnyg5BSipQeLkRiANylPzlHSkQAHhvNMa4eaakfn5JpRHCbvytTYhy9woR6odKxAMR1S5rxAkpOP+yuyp1UrqroIPi7MDZ3TzK6TrsdWvcK80JZSylFC0WlIq9MbgFyBc4W+xPNZRRlUiRiUqQk5MgpL/orwoLjKjgnjN88mXBayGvZAShpqdSVc79MhQtUC/2rosp9IC6lFCpPKRJuREopKuJr6CtMhqUDIFe1VUElQUvYHAqcuFFIXGXnd7EceVyIS5cvIUwuh7s+32sQtCC4OyxxpF/q7/aKe/FSXEL4+L2fSwPxl9kFWtdF4i5Q922A0LqgIEMZOc9xtQLvLBaIM0sAawTKyBnA/96gYlEsEydPhf/W7DhmdS0StfA8jiViEVQ6NIHXoGKBUoEiUVskDoRHLe+++268y/FAbYl4F0vE27UCUKwOb6Es7I/9+18PPxK8f/9r8drr+2Lfa7goHCofKhr79+8n3xvxBgqF+WoFo47TOmEb7733LkdC74WvNBRrRqn/7XgX64dtf4Bi8WFfoRh0i7JB2kH6XQAlyPEc5gihAOZ9x3mcYxuVjJMoECc52vDfBp3CgiO+zqBs3AZnT4c4Pw/uz4F7lb4bWApUHoVprAvTWJ78FZkgX+myCYRNeUdzQXKN9za3x5rMOUeVa5rNVVXWpEfpo+5sx8ZCJVeFwl3u2Ng4FrrlMEYcwO5Xa904SvMYSvT4BAo2G7Vx+KFr2ncBBZUPN3t+JHsT1no/yeGPITZt2hzF3awLbNkcW7Ztjc2A7rYd22qBW4TqzvDfLWnh1yq/beu22L59R9QCbFfsUsDu3hk7dWHsRbAjlBW4e2D8exBGe1RU+gLA+KWwJ0zfRfpOhSRld94L0J4CxH8HtX3b9ti2fTv92h6W3UU/dgP2TeG7nc19DTvCd06VE8LWrVvCdwvdFHsis3nzlthMnP8LVDmiIrdm7RqMAevCEwjBdxw92VlL/No1a7Dor4nJyUmsEBMxNjERo4DzsWpyVawifpR5bbtpYSOjcWFIl82LG6ARLSpaSJj/IfxD5BvCqnY7NBuioRhm0+MrFoI8XNBa1IafL4dOu1NorAPvvxdwE2cfbKP0zX4WGCnGE+NG6ad06rjG6PcY41sOddpYTasrpC/PvxCWrqH7ceRRAxPj0PZK0MezuF4C5LWs68dXqkbpoxvHYfrdAbduUoV2BwW+U+NzlDmwD8NDHWRgO1ynwXoVUkpFlqSEi1yqWLe5yqFbIOO/Vyjl7iN/qVd+kUufMuGcK/zCYNzd/OSvgCVlq0iEG8hVpt4aqsq8uT/uHHgWIKVEPoG8IxBHq11BZC2gjZWhDYEOwchGcCE+ECrhjYDg4dFhdkymN8Q8HArs+XmOc/DJUDMDXGw8R2k4UsRtEA/1SrTnoqoXV6dMNuOOlFIZg4t4iEWlwuSia7XaYX79DZS4djtay4G8LRUtlJAy1iqD0AZSwWGHMglcZNIkVgm03QGfnXbdFwjR9JTSQNm6jooyOVdRAZl8kWLg6pUj1WIJuYZFBNA0rSnclyxVfFRsCnBcorJzGQXnHFaRopB4RDIAZ/GfRRlRIdHvbv4sO3vDxxDCnq+74z969Eg5hvgAC8f7WDhUNlQC3n3nnXj7nbfD4wzfETFN64Lw/vsfhO4HugXej/dVTlRSAP1aS/y/lwexivg+iHBEK8vRo+X4xfdA7McxrC8qR8UaY3/pt30VzupHyTpLv8/iGlfAfBz/qDScwuJzG6B0+Z5Lo1yU9wSW5StKWlE4zpQjJV9+LUoG+CzvgqBsiFvh/IIF6nyYR7xfbo4TmAsVEhXUAjPT5dhs1iOR2ZnyTlqtlHThWWwCQhdAPfEXT64z6aCqKui0Fe12p9BlYfasYem5CCQtawoYmKUMU7rTqqEgU8itnlodvt6wdu3a8vmZtWvWxqZNG0PLs+8ODoLvDJb4LVuKYFYAK7B3uutrBDxCemcf3PmrRBQgfSEvSsGOZaCQL7tKFQx2tFpBSp6isGAt6Jcvwn/7tigKAkpCCW/bFioxWmNqZYCwcSg/KgXC9hLeFrbT9Mf+2U5RaLBcqGTsYjfbpJe8tHu7S3/o/3bGvQ1FREVFZWozSpewCcXMX7B6KrF+/YaiaGg5ErTIr+ckYt36dSgh64F15VMenmJMTU3FZB+mVq+J1cyJsAbX8CSW/8nJyZicmkQRWRV+n29ile4kG2phVZTNH4K0CFnd+wCFrIrACLQyUuhmJO7mFqVFmSDAz6S/EY6JBsG4IQRzA215JVa3qoGUIy1AioU/eF3ONQ/MuQo3mankSxHcbrD7Mr1Yit14uyFW7nTZRPfgpebTCDHL0X94WYg11GUDbv55LMtuFJsNoxv3OwIbyjptNuaQcf6QwPIfBSW/5e4J5ql3rl7vDMwNxgLQX7tfgHEx/EgpRQI/yyET99GQIovbBG6XQUopgluQ69h+FyPDfUP/KHieo2A3WOLKdxTnxYM4B2q8zZW5s9HMHCf4WXDZXp0+X9KdzwKUm4U/zt7pSPmu8XNxt7L2czlYZnncvYQttwDw9gU//fR1IfGyAMQ16dKk4xcPXcbcYw4aMG4e/BqfzyrUEEgKJgXXGXa+Z0v4VCj0zp07E8J5BNSlYsW4iKm9FkiXsFAokLRq+BK9nwW5ynm57w4IV69eieVwjbhrJc+1uM4RjEcxN25cj5vsrjW5C/4M2132R8ENytjGneDqNdu+Gldozz5cuXIZK8yl+tcnWFsu0ndfnjzTH7+uODiNwD59+lQU99TJWBDyCHePIhbhZCjsVSTqF0mPhO5xFIujx47UysYxlA4Vjz4cOnQg3n///Th0SGvLwfLuxWGOe7RYFEsGVowDBUw/xBEPcKCBg0Vh+rBvBTk0EO+7HIeOHIrDKDoqPMKRo4dD0H8YZevEqRNRFBLHtgzOEJYO/H7VoBXKeRUuY6FynrUS1kTFooKogsXe7nRiiB2szLmDfwzmP1qY/3B4fu/usAgVdnATwFp2yOvXro/1HCsLGzdsQGHYFCoH27duL4J465atsQVhWGDrZvxbFkAB6e58ENYjJFVA1rADVxDaxloUEb9xVYQmbRpfwDwDsBa/lhHzrUewuqNfj3BdCutj08YNsXnLptAqsAVXS8HWbVtim7B1Ky6wHegrCioM2xHwO1FABC0Pu1ESdqIQ7CC+Vh72xKLlY1fsxIKx0/y7doTKxA7y7iJuD+XMtweLyN6i4OyNPSg5+q2rKC8oNVvpxxasFVtwt6JkbRWP+MXVVsJbStqWUMnZQvwmrD2bwfOmjZvCX9VuZIyDUJSQjRvLN8426G7Az3ypmAjr8a9fz1wC4k/lRFzWsDbWonisEQbxv+BfG6unprCWrI6pqdXhfKlYjpfder3DH4dexrQWjI7HGP4J0wiP9mFERUFak+bYUI6OjsXoGHl1PTpeSBslfpQN6HAMQaOdlgpvu95YtdoovzW4CVsC7RZKsVArxy3ytijbgBu7FnG5qlgKOXJehKoII8KskSJgE/6cyVdLxy4CWgVCASkUhRzFAtlVBPg8CojQJa7khWHPseZqmAuZ/hynBK5HFRShhBWQ9wi1MJ3jZGQ+LH83mMPCWaDfj7rtLmV7tZBFyMzTTwXMIMzPkT7XjS4wj0Dvqoww/h6uYLhLWapn7GIg4VLGPEC35ANDPeKjgUxGALymVEUG3xmlJKLGb84ZL37wjydSSpEiIvMUUmI+gESMiqFQEa4I12BKotFFSMGf9ZAvUX/SXYAmjXKk2f6dgRZKf3OkhfI5ItJie7H06uudSyObEDiCTChLhBnvBCTfdpNX+nMeClBXCa/gljbKg0JL3OW1Mg7HwtgCSAOQGXdKpvcipRRVzlFVOTJurnCrKjJulXNUOUfuQ5VrP4WigZRypAWoIqWVIEcyD+XLnOHmnKKpV9d4538R+un0Ly9AjpKece8TEvkF21qsL0VKtNMHQsFoClSJNvrxecAteW7cvB4qSDdv+nPXa1EUG5SbK1cu1X6VNEAF59Lli3HZD5pePI/Sdi4uoPSoEHmkocJzjuONs1g7tIIcb96xGHBPcFTi/3U7zjGSRyjFcoIV59ix40uOkuqyy+OWh0+E9d0JrOMoitIR3w1BkdGvgiX47sxx2iwKqu/dNEc3WGNUUh3LGaw151BSzzMmj80uOOYlcCE8xqnTz2FRAR8XhPMhDs6g9J4/fzYse+nSBRTF8/gvlHwXCV/G6qUieRXl9fr16yiv4n8QjLse10hTcfUYsWaGvfA9qkZo6Y6Nj8UqduOrpiZi1dSqsiOfRBhOrp4K398T1qKYrGsUkb6ytL7vKmzXr1sb603vKy0KZK0tWxH6WzmSURnYgXVhJ5YGYQeuRzQerfjdMC0XO1EwjN+BQrIda8hOjnEsv53yxRqCkrCgPKhANKDiwJHRZiwVWis2ohxsVInYsCk2DCgJHjX5Ta21KAEekRRYo+WihvUoDuZZh7tuYCwlnjhdyy8ACsdg/RtKeEPdJsrLho3r8QvrYl0pr4siAq7WhHGZawAAEABJREFUrFkdqxfwO1n8htesmUIJmYrVpPv+4uTkVEwC+rWQqICMokyMoViMA6McH4wJKBxjxI/qopBMoKCo7KqUlPykjYyOxbDKiYqIVjRA622n08Y6XisVbRSIokhg4W2jcLRRMCosG7mqoirQiirnwiyiXCkahWAeobkEEL4KZXd2usIcyoC02OwM7+zOhXnvBJbzZ/Qz7EJnsIZY55K8jTJSlIO5olR0UWK6CJIu/VwA0rtIetdGj/gefW6ga1oBlAXiS/2zczFLm8KClYU4/Y6vgTnqnKPsbIG5mKM/QpM+T1tCaZM+KS17RYhFyFhTSiGz5REppyCyQC/qi5jaw1NGnlLGNxhrjUYRl1Kgq0Qpiz+A4o8UeCOZrQ843KbeC8SSsoP1DPqjuQYjGz816A1cISVDS8FQ9K/EQBJ5UyiUajAcxAWXqOyioA2CcY6G5BoHeoTko4aUUqSUCPRwI3IlPnslXDBJJYmQd0r9dnGrXEUGdAtUVVR9yBX5mLvch4QbViIseAw0EJFSihSxCISLoE/UdQcog2q6GgNXiYOqoLVewUk3utDxcpAOu9DrnYFy1HGn9B5pPdZWwdOSzpQO0CH6sBBPcMU7MeYcqYwxhai6DYiowGkKWmI+eOJbvI3P4Et3IZZwzuCuAcN9SDlFnVb13YF8Tf4F17w1LPaRcL+uXOoiXFzqKfG6g0A7cRdIpAMJyIBuylUIOeVYDimav1h6LaK+RhPhRI6sgBwEBZ7C292yH6dci6BfEEIoAVNTKASa6YFVmOd9IXrVKhSFAqsw0a/iHH28WFe0sAzCGEJnFKEzglAa7h/jdHyHgF1vu9Opd7wIn3YRNu2Fne9K4RGElfWtBKO0Mxg/igBUQE5MjHOUMFHAo4XVq1eX44kyVpSAtQXWhRYCx14UGQR1EfALwnwDQnwRNm/ehIVoS2z2XQwUj00qHrhbsFxsHnD1bybvlgKbyb+pwFasHioz27GQbO+/E1K7O2I7Co/Kzw6Uo0XYETuwwuzC6tLAjp27YgfKVF1uO+W23QblHRGOvjYWZWhjDLqbiFNZWYNVak2Z7zVRXP19WI1lRByOoDAUYA6dF5laVeWosoSaw8UfLEYZQBcmUJZ6CePDVVAWAd0XmrMKa/yam2c0feNXmJtHmDU8AE2cboHZaXb48zQJRUPQiQWAUxP5XZlMyfnRD6sFtD6UfmHGngH0C/b7jjDHUUofikKCYlCOC/rl50zr+03XauKYZsHDTB9mSZ8BdGeJE2YY80zfr1Ky0gDSSpG/xXHpXgbcz2NeYQk6+mmDcUz7YHBFf5OncQv5LaurSSuuaQB6S02d1Gr8IBBV0nQ/zWCf6/4xoJUGXieWZ5PDbIlHSqnE+0hp0W/4rmB2gYz24U5A8h1viwt3zPDQE2z9TvDQG3/IDTTj+njNpJQipRQ8gmdE/xm/4Zdr/pMOIY+Nj3LcUMM4/lUoNZNTq2JqUsUMmJqMqampGlZPFkvCGqwHa9aujjVrsCYg0DdgBSkWEQS/wn8rlhSVkG0oIdtQQgahVipQOlBCdmKREXbg7tAqg9KxDcvMtv6x0ke6y+pd3sbS8LawrsWjn40oWZs45tq0oLiUIx/6vwEFTUvMeixNKm5rUWJUVlavXsPYa/DXpSo3zZGb+TdsWB+NYreeIzrjBOuY4shnChyqIE6hJOqfKnGrY3JyCuvYKhTdiZjgyGcJlPdRVqEAj8UwCqrvhrRQZotylHPkAgmtPaLLDmth949VoPZ3sUwIHHlgGdFCsBKojLhLm8eKME++ectzdDG/HIhfKE++BYuFiojKB+VLOmmlLPl77AyDK7Hoyu6i9Jm+Vw2g6JW4VCt9xZ+jqqoCeSFfjtpfFdd0wykRD6RkCynKJQd/ECIPBbNHPQIaYam6uMQbyPa1sj8rgGkFSMtCijp/jirnyBWgOwApYUmJoAlaVNkVyu63F13a7AG6XeOBLuEe/aPI0tvxU9dgZB8zg1G/RX5HJ3z0kFKkfgZdoQ6mlEhJdeCjnmRZiemKbovpNkCFRq0IS/JQZ8k74K7UxooV/RojHYPNN67+ewGH2eRLKUVKqQl+bNc+LIf7rcx1JLD4XIB9uN9a/m+Yv0H8sqE/gGldVuNvR9C1vQAfY0h5jp36HDt4//+iO/4uAkKTa09XQOjO9WEec2wPAdxDWAhFYJinKAtzKAdz9dEBwltrgccM1tnAvIIcoW4blq+BZaLguU/oljZRROhbUTCWuHP0hbTSHi79Ns8ceeZQQmp3LopVA2VjznwNkKdHfvvYxW+a+BmEemxaT+aipJfxUh9jK2mE63jbnotSF3jrCgvj7MIbuqWfs+BfmMFtYJZ5mSXcgDicp/4in+FxPfBeQy961CuUtP4C6pV26jb0wxlR7G5XEnKjMLDCKhSLqqpiAJb4k+Zi8qWU6rqqHJU/vAA8pq0om3MO8xVIdDSWXvSWbvIs/Vt0paUuY+oW2uqFruC47P8iMCbGa96SVte2tJESsu1BINIgTrkH/SVihQf9TymBukVwfA1YYrFfvVji7/eL2OLjwc3kOG4K2vduGQc5cA0THdZdZfDax2Wu8BNuVRVzUfvFcxNOKQUdDJ4Foly94k8+e0TQJk9DBQb9icDdYKEQeT91t50f6JToKP3tx+sMwkDWBa/pC4GP8oDLO+UlqZRs3BL4RI+PriklesIdC4M18HAg2Ybt6fahxOEv0TF4JQJ3A7JQ1mcDifDdIMxTGkwR+BfAuOUwmI4/pbpMwh/NJYqXgUulAbPV+RPeVEr6vB2CtMVYQ0shPuGVPmH5prj1fDxIjDAKRH318dZ3UHDLTVoCvHVXAtPuDSxdci54SmjxQeOLPJf2S/hOLpthNKUesFhB7btT9XXqp+fJ8CJXGUGQEQRVFS38qUc0gjOlFIHbQ4DqbWBwzuq4FCmtDJHuNFiEFO1wL8uQIqV7g4gUd75SUE1E4u5DRtmoEH4558j4a1d/DSnXbm0FSlGlXEMWP4uQqyoycbnqu/qBCihlaTilHBE0HF6Nqz+INSzxBJd+HO5EmZxzLAD1V0CrvINUEV9FSpmc3EwR0j+WANFLbvKI3wbqzEtyLAR6ZuqHEuUKDRBn/AKUxsyUovwxznq8uYRNacKDrvEFEk9gMK3xp0QC7dpW00wqtfIkjWcTKi41LdwljTwkLMYRTomU5dBkSoEvFYhPcKVEHXeD0koqrST95i8h1wDKJ3hWMS3AekPrK6n1fJHHOGKkC8vjjWwdQMEVeEtEppQiJSEiRcTCrFA/wajnNWqXfHE/ECk+vVfdN58p8QQS/S2gfxAYRB2PZ9mdCDeA9843+L5ToknSsNDkKf7+HDRxuimlSGkRjGvAMtbVhBs3pYH8A/6UFuNTevB+Osp9e72FDiM13VtwU0qR0spgJpIi6elDIlTiUsRd3Yi751mpnojFcjFwOTcgOynIhaBwA4QNZbJn4pKQIm7vYyJOyCRm/AMQn/RK/Qp0B6Effa8OnU4p0bePBxSMSLFwgTLYD8+CP/gUIRNpIlIyY8IFD3CiiBRRILj049zrTV2WSMnn8kK0X9rF7fej8M/b/JQjS5NV19oaIPXXc9PPstbvw8136rTxv55R/HpbXT5uww38unqWUoqUloJ9STwWAIJMfSD6/m/K3n+heyjR72CK+u8eSnysLNZOEx+r7K+ykGgehFoxW9qDks6Ddbw0oR8iSZ4D1L762a+JgEygn7V2llREhjr2t+uZ7jwckwRzLLh4WFI1yYiSBsz0IID6RDsO89Sfm3uo97a5u4cyv3lZQD6dTmBfwPvrvZko8b4ITXdQREpaE75XN5FRwHkgt3UNwgOp9IFUAoYKfd9rZU3+wXWh/17L3ymfdQzCnfL9psfn3/QB/Pf+f7oxkH6FTLm0hRROCd8y+DRgqTCrIgDwNa4dg9MoLPpeNonL0k1ogHJkQAMohfregfwlvc5snbcDaebB+e26012HkxJ5uAOaXApRrgf5YEYQZM0cEQLn9VzcuRXT75z625GSUpmA0BmE347R/fdRfBQGWALwLXLoWQasFBI+yb24xj5JLZ/2shmuUpCodab4mx6DQe46jbh6meG5422Ou0FTuMnXhB+Gaxvqo7oNDLbj6HrB4SRjXHRLjp7P8tCzAIXBELI2nIU7pSZGN0VKi0CAfOkegCxL7sUyKZq/wBflSuXpY7GfxjVgSiJ3A4F5/yPBAoC1NUAwqCIGw43/jm4CnX2wbJSLiBL4OG6p4O6PwapXym36SvEfGWehTwDi/Lb674S5wYyDbYJPkppSeJfdPTC7CEtz98i7EgRlfv0Qn/AaxJL+Up3DLZ76YXA51Cn9pwUHwLwlBc9A9AK+TLtTvGkNULzx3u6a2AeVtPL+IuFUWiE7/rLo8N7tlsQauFvej5ueLEifdBswqoEm7k5uk2+pe6fcdXwPXCyHgK8WiDpP4CYBBBRX/wAEl3JNwHvb3TOmqXOJa4KQIkp8ROAtUB5NYCU3ll3mGYxaHh5Mux//YD367wb3U/fSvKhCRBRs4XIPeKPgIxYv0wRjcLkLS1I/M6qGFfrKHPaAKPUtpqdl4eXphns2IsTiZXARFn2lM2QzBucjb7tzv7BShSvSX78DiQL3A4tHoo4asHKhTBJh6ivvvejeESBq7rgbhD3rV5JSipRSP/SgHOtbhJQSbWRAN9FIwo9T7l4UZa1wRt8l6hLbA+q7P3TyRORST8KfgtqKm6K+UnmvLBMQjNVdhBSJtI+GlFKkNAiZ8ACUVlN5ElvclMwfYfMpRSz0kUCdJ8fgXyIUkSLuAD3KOXqhy+Cd/x7ZDRc/cQvx4KzEreDGwGXZuEN79xcfH3kl2hgEgrflN/22yI+KKINPrO8+WOnyuLuF+/UXXIE/KiMGrODv9aA33Cauh18oJjNyhe0BRBNFDXhMp3QMXvTOXKzRXoGmvkFXOve9xALMGRVGdHv3DrRdtxO09WAguKwT5xPdRdkZHAt9LXgacKXbJQAOWPH+LwnQAG7pAdggFk//tm/ywcbtR5fx6y/xeHRxFuL1l/bxNC7exZt+Ffw3rn1v/IPukt4sFl/iY81GH1JilpvOLMn0YAKl6gZJuOLGmpfHl26T3rjmK3nM3IeUEt2+M5AYkVPcBpQzLaWEswiZcM3zUjRuimA9xEdeFIsoGSOWu83SDjMBDslMKSWiPgIixeLV+HUbMFW/7icF60m0CCAI0h2B9Egfq7GyOhi8tFzolloILjxBRwhEcJtbKF5IwJz9MCHvaBB7m9svY5Gwr4uQ7jCuYLYjUniVYnoA+zoIRHGbYxAiBkMr+Sn0sW7rWl6wrAMSFlwylJ4Pxt3Fb4cz5T7yLpWaw8p0V4CFPCuk/cqjlhPCih1gMP34BQQuRvVTHpTzYLCTCmGmB9Wpj12PaLpXiF9nn0VVA/EpuRTIpStiUI/uAEMjyhichXuQ8eiXaZqngUv3N5oAABAASURBVMJ2DCyWWPAteJakL8Ten8c6HiTcX+t3zO0U3zHxQSQ4Zuq5rR3jBdKW33V0M6/LU5eGV6zXLHUl+u4J7jP7PdW5PJN9beCj0po8usvz/arD9mEQftXtxwIPfJC9GKzrXv2x9HrIodvosR+hcyeou+R4at9dn/ec1RbvWtvSDNRtqY8DSytaOUT1JaFxS+AuD/PeVWGzw3ep5yEk22oDg9WvFDeY/mn02+dPY79+e/uUYJJLIH06xiolqHQthbpvC7ocwcF0gkvuwTqK8kZBVYMG3IUNli9+Ipt0w0sq/O+Bh4IBpoXpAet4xLlAxENp6/8elRbKZ6jLXaL+b3BDSYOruO9/sANfqY2P10IzR0tLG+sG07WwHMxZp5tjEYy/J2CdlfWlu0IB614Og9lMGwx/Wv15OeLqMN0tI0DS4S7iIC0XhWR88LftNTDYIlRa5iSVJutn8ZbH8nCJrGe+71107pB3MUPxlVyMvwTu8DCPsJhMgabzuNyLSffqK1WwfChcz8ei/7YqyLu0fXMk5kn3wQHN9CvDR7/ugNh+nk+bkx5ah5gZyLJ+3rUR8QaAQejYMreXuOt8U8TRCHjru1SIVxfnttv4Qbgtw90jUqJFb1x7Lty91MfO8ekrKP5W6tWd4lfK+1saB1k85JFBbeCZpcO6gfMM+EvEQ2791129PAEmw8DpCWNf9Bsg7gHcYHiF+qm4NFEepVliPt4NkXDfoSytO7m0UI+V9gwD3HcoQzTZeC7cBoV6IAvRfRIxZSkYMlft0gcDn3LI0aWHQOIoUajDDIG7+HUV/6QvhPX3IZlGFZ/8TlQB9OstE6UfAVH1v0VmnB8bDc6uU0p1/tK+foLFrxthcsop/NisH8D1m2aZcEqJNCFHKvXgpj4QkyJ41gD91H5wYHyscKWUzBZVtg5ykZe7xOmuUIQo8tU1L/E7vgKWtnAD5GrIqSHouoZELYnU5UDUshRjPhnYA4A+cZdF4FzUELH0lazB/nyyVh9U6ZRSpNSHSJ+oWrDADPGsJ4vBUx1IcW6IrdMGnnjJEOEHm+ebjzHj9rrd6A6A4ZJx4FHqtJ0mTn+BKKNItLt8NIYXgPRYdjVlmjzLkm8L+r08vwfox5FNTClB71WUNVXlSClFFwLwP2aU8eAv/Wbg4iN+gy+GFiGiImqn21vh3SgzLEKCrwS5E3xFV0iJdCF+s68yr9CfLpMO7fce8oCgoNKELh7aplHaxF/oixBxpT/E/mbe0EbcDgwrhHpM9XgZLcHGT4gMn3TsYJaKvPFRn76lQJP9uySD937wnhxHFo4P+k+4KfEUwss2dWmRYTmWBkozNNiEl7uUKHcpbX2CgVJPN+SnvYYXsW57A9DF35X3NumUsbLiWMenFLCw0U16CV7w0MsFfyJAVAkvIjVQokxpoGR6UA/qbqpKTKy3/QKvhTeEEQBdisC9HWLh6lHQ/6zAvEQwkYZ7kSIGgfgl4ZIWC1eTu0T0YjE1+hdtOOnmUxjrJ1tBWmmP9BD62WvH3B8B4MAiYDwWoI6gqlI78XVN9ZO6KBO3QZ36wJ42XYBe0R/HqiI8Pzcf83P1f3yYn1fzzxELeAUV8Rt2gc7oAyMNoVvG2wvHvKCUMNbuwmLvlXxlpAVH+AbdEiSCev0XYObGG5bvdufDegvQTkM3jbsiBuuqliRZH83UN+l0aEl6nfDxno75xs0bMT09HfY5iaAUofI5Mz0Tt6ZvRY+FlhKR5S4PcqUCpdXEcxAI/mbcKVRUVU6dk7n5OXAAgm8by0CEeGDk0QdT4jf8cuzOfXGlWTYcrn//K04T/3GGCCYXSLXxr1QPSyNs27VT+yHvUqA8ViryGxYnlawE9TgHx6yf5baADwfaYOFeXcsMQo1XnlTOTd0D7Q5mLLO1JOLuAYZVloQ59ePiRFkepcN1u02j8pKFuba9kifo0ApAVHOnlCJhOMlAVbWi1QZa7TBsfSVfGsyTI1dVVBkXY06UDsWn+sqDuEDcLhjRlvTaTCJuSeRDCvQRmqocASKZSiwTcwWMq7C22Z1G8OlvYLBHKaVoMVnDw0Mhw+3CZAIBO5hnJX9TV3HTIo04l8YtKUMbMiv/xVURuLSha5+bfLeVaRLu5g6uGnA/WKdFrbcB+2bcEhjou/mWpH2CQFMX1UdZHBJ8HzLzFU2/mzbIuKBLNnGfVpe+2jXHKEQiAkgpRWJBC45Ri5P+lJLZaygF+vRC9MKY+/5SF3kyZbRwyUDmUfpUeGZmpkOYnZ0pM92vhXopwPPj3vYhaH+l8tbcwErpg3E9pIPKmbROB7l7IZ2XcD+j4ZKHMem3jOk9c9OHpq3GtZh+3U839MpYnS/7masqxKl9byC49OP89t7MYUopUhJylHXAek/ZcIrgjvu8Cs4stwwK3a5YV6+wl3tdH8lO0d8QVqzv0xF5914wbtfRckh1yYIv/fcBBfd18cUnkSu1tJjh4fhotlSs2wBD7c91Sbrjw/wLicgeeY98aG5uNuZm0RswJnT7myzTusho0wv0jQ36u/C4e2pwobFfjwetqG54ycCJWh6OgBoKZQQXfsNLgOiPfVsfhRunMIIqUuLEFkTOsZubQxAYbna6MtBeJOe1AKWX3DMzM3H69Om4evVqaCEwE/PJnECStWfB31tScjFgfBky/dK/mLLUd+P69cgwrnn62KWvQb/ioy7b/6j0ZWmDbQ/6m2wljj6WZvtuiWsyPAwXJthGeR4eGoqhoeEYGh6ONgpy2AnSgss+DIJJhkm6r7uea+aNSfy4z49sUJz1M6zUP4zrId0NM84CjLXT7tRyo19OZ7Cs/uUwD21U7XaIB62SbfzDI8MxTH3W26bObGKsfA10c+UMg7H9zPZhMFp/oWk99whVq4qx0fGwjwrqnmsSZpjo6xAboqnJqRifGI+xsbEYHRuN0dHRaLG7TSlFCFGjyr4MAtGf6JYuPlEF91C4y1rVgjgzO8sar2J4ZCRyVUGJS8d0D1V9arMMzsmd/BHMJVBBC0PMeQMdaDYRL8Q9XIP1m30w3PiNfxAgr2j6xTSWOXsQ9d6tjmYc9+YuyrDl+W2njkt4B4Egd0kjurhN+B5dshV8WFZ/Aeoq7qf4YX+d1wZchc5tcel3ht8UQ0JGf6jgpoQDKPG4KaXQr7xOmfQGiDdffJLLjgyA/GkQPknVTdnc7gzF8OhYDA+PhP7sQFMu6b1I/OVIhPVFJPCSIsHxFyHueiXKO46UUhF8c2i2N27eilncIC3Rpm6kiBmsDC+//HL8zd/8Tezf/0Yk0jv0sdPpQGApXnr5lfjzf/vv4l/8i/9f/OxnL4YWCi1pJ0+cjBf+4QXKvB4ppXjv/ffjb//2v8XRo0ej0x6Kqq9M2I/g6jVAm06+Qtk4opfcxgklkryRE1bIbhlHD4vd91/4fvy7f/fv4q233iZLDxwikPFl8t28eTM+/ODD+OEPfhh/9Vd/Ha++so++OA5apCO3SP/hD34Qf/mXfxW/+Pkv2RHMl2OnmzduRq6qUOk8dOhQvPjiz+Pv/u478d/+9m/j9df3xwzCssLkW5FHJcB+KFh61Cnopwuf6O5RustZtH24ePFinD13rm43t0hJMT/XjcOHj8TLzNXx48cIz8fJkydLX997970yTi1R9lEl1rG2UPBa7Xa0Om3qmo1jx4/HCcpMo1y3Ox1w1wnz55xDq2hVtcL2w8sOfQIA49DP4tMqg/mElImPmGcurX4EZUOlwyNABbU46JF28cKFePXVVxnfi/Hhhx/GqVMn4wJx4l+aUJAn5vzqtatlDq+xUZCWayU2ipUmV1XcvHEjZmdmowIXXXZ7N1kHJ6Dd995/L65cvhxXr12Ld8Hff/kv/yX+03/8T/F//Lv/I777nb+Py8yBeEx0MiU6Xgaw9NHENmNqUkuYxMZt4j/KTSlFRX/b7TZ9vhmHDh2MY8eOlU3OHDtWN0HiRto4BI2+9eZb8d5778Xbb78dL7/ycrzyyiuFPm5xjBrUJZ7E4bvvvhunmPPz58+HZd3szKIMWZfgsWtwdaAT2xdUbBuQhqosT0oFp2R9KDdoDvFl353bkdGRuHb9Guv8rTh86DBzPBM5VxElY9S4Yk6HoGP72J2H1lBsZ6Htm7emQ17gOE3L0MkcO/8K/Ja6UQItl3OGB8zWNJ+COhkno3Peq5yjLpuJr1hf7ZAnWkbczolDNoy9Pg+4F1c+0WUA9HTJM1LEIHSh/1ksFs65JxvXoNGDzPmr+/bFm2+9GefOnyv5U0qlj23Wd4v5s3+C/U6JShm3a0L6yVUOoQePERfB5dq4dPFCobNbt25GGRd4cmzSRUqZ+quYQ250wW0su1JKwV1o1CRxYDgR0I9z37fl7gdc10GD16GVS5cvhXxE3IlD43UlmVnHxQYupVTmcYiN75WrV+LI0SMF5DEfwGekm8TcM630nYrJ3wMycSmlsknutDsLa6HnXEEL4osCJX6GNdiF15Adup2Os2fOxIGDB+Iga/r0mdPQ9fWYoy9dGzET0NNvR60EtwR5GP9xwaoSc5irqtC4FjDn2L5ZJ81G5uG6EI/FzVUkxmr/lAXmoxvMMUtvoF9d6Mi0SIm0bqEd5Y+0c+P6jbo9cC4+L126VAw51zG0TLM2b8CTr165EtKfeLt561ZIYwXHdNo1fB2+3qRPk25b0rXuPPyQRllD9In8dGvBT3DhNu8gLCTchyefOXuuMNlf/PKX8cabb4adj2DQfdCfehAK4eBKC24M+OIjLychkUPEJybs4MGD8Z3vfCd+/NOfFEVgiB1bgOgrCLmXYfQv/vzn8e477xWF7PKVqwV5KTIL+TiC4FUWbSsUrK/tey0UbtevXY/3UNBeevmleAEF6he/+EVhfBcuXIzz586Dy170WOBdQHcQaRIpqX0E64s7Xpabh7BTSvRpDqF9Ot6n3bfefit+9KMfxZkzZ1kg1MGief+99+PnjEOhFIz56JGj8UtwfI7+JMYiTkx75ZVX49DBQyia+1HGXo9/QOn8DgL6KuOWoF577bVQIHbEEYSrUHz99ddjhkXpeIIrQ9QSSXOkTVQZj+7HhVsoEi+++GL8H//+38ef/dmfxZ//+Z/Hv/5X/zps3wUTkeKNN94o8/jOO++iaFwtFk2Vml/+8iXmqB3XmBcVun//7/9DfPe7340DBw6ipM/G2bNn4z//xX+O//Af/8/4i7/8i/j+D74fZ86eiWssIJW4Dz74IF566ZcoqX9bcNjtL0bx/7FAbIigBqK+DOqzzjkWneHLly8XurPP0pbKpMVPw+R+/JOflI3EX/7lXxa8/C0K9DvvvhPO0/4334j/8jf/pYznP/3n/xzf+fu/j79nHr/z99+JK1eu2EwRtHpUUn/2s5/FD1Dk9+3bV/D4+muvg4cfxDvvvBOvoAS/+cabhXHPTs/Em+D5TcK3YBQpuZKsZRnYeSABgykGB8E0w7p3gpQT89eKXGXMPdepAAAQAElEQVRo/FT81V//Vfyrf/2v4q//+q/j8OHDIT4qaO7EiRPxV2w2/vX//q/LuP/8z/9t/Fs2L38Bfv6SvP/1v/3Xkr+DEiOO3kKZ+/M//zfxZ//qXxWa+hf/4l/Ev/z//8v4D9DYi+DDPM7F9PStgjNp7Sc//jF4+kG8tm8f9HWqrDvzzLKx073TGD5xPGgWT8INNlZ/z3z+GevgP/2n/1Tm/mU2jrdg9q02G412O1SqFLJ/xbj/A/T+H//jf4x/82/+PP73//3fxL/7t/82/uW//LP4V3/2r9m8/SAs16bMVQT0y/Cs//pf/yb+w//5fxY+rKBqo/iJYwWOSlIw565363/ppZcKH9kHXzh9+lSIg6qqmKuKbHTagvcBcCtyLz6DKnogr4Gg7cave4Z18EPmxPUsr/7JT38aP/7Rj+PE8RMRlO3C++TH77IuXoaO5VUqdYegm6tXr5b+uh5e378fXvcP8d3vfQ+e/UL8kvV+8dKlOHnqdFkP0ygZ5ttPPjeqfw0N/uiHP4yzZ84VYey4g8s+yY/kEefZVL7I5vav/uqvQnoyLuwU4AgZaNzfVWqnyL25tiEoS/+CPvw1tCAduCb+mg3Yu2xo5lWq6c88Cn0XeTRP5y9euhy/YPwaIL773e/Ff/tv/y3+Dvn4d9/5u/hbNuoHDhyIGZSNWRRVFQlQDB+dCxUY5c/ff/fv47vwVzd5f/EXf4EB4C/je+DVOZhmLXVpQ5p7++134G0/ixd//mK88uqrwCthX99Cfl2BFnPOYV5pzhHTTcbucjfEyKin4LAOmnBf4JzNMY4C8/Ol/1egiQPIhTfhcfsxRkgnZTPHZtj5PH/hfLjZt28BLXaRBRAR7dIJ+1M6RBBc8izKb5s1ab4zKKPvskF8DXn5JrqNPNy2Z5GdyrdLbIKPHTsaytgXvv/9cI0fRWGehbfMz88VHnT23Nli9DkGfSuX9u9/Pd6hTvngBTadXfKlSOCtS7d6S4AA92Kc/SsI5UHvB4PE3MOdIvLb77wd33vhhXgBofkzJvIyCCz62T2Uv9cs7soSxFDligV3plgo3HlPjE8UC9ktBJG9V3OVSY+Pj8eu3buKFqxQkGHehPBeefWVmGOiv/ilL8VnPvOZUFsWoe78T3P8uX37dhS5kUKQ1ukxjXlkdhJiosMp8VzAlh6BhOY2+U5Anjp3KmRSVTm2bN0amzdvKdYlJ9BFdB6lTIbqBHtM9Nijj8XOnTtDQnQ32mW3oyJwAYJRQV69enU88/QzHCWNxQdY5N54Y3+o1Ejg9n3N2jWkPx1f/J3fic20p8C3/CzE4oIv80WfoZsQSjg+2TUzM12UMxnCCNYF++LClgFPI6jaHHlt2LAhXBinTp0qO/41a9bEhg0bY/u27QilW3GeRfcKjOEci86FeJAdncz8rbfeijexyExOThbFoIXwsh2tMy4wlRnL2VbZxXyyoUhaH10DNNFuteMaloOfsIn4h3/4h2I5PHToUNnAOPa1a9eG8+Bu2XcppStpb4jjTPP9xV/8BUr7j+PgwUNx+MjhmAZ/7yC0FEgqoRlacWPShX7fe+/deBfFLOcc0npGQXKeX0cIyzyc31vQu3heu25dbNmyBbr4oFj0unBrWMBHj4dU6bTQwQBd3DNtUFjGdu3qtdKmuLGv7v4vMKcpJdbhHGOcKWvQfKdOnsJidiEuIXSlazcjx08cj3MIUceeGOMFrCdvobS9/8H7cRpmah7p4AWY5Y9QAmSgrqlZLMg//NEP4y/+838OhdEPEdQqvj/+8U/KuqiwvHYLg2agD/mehbk7Vz/+yY/LeDdt2sTY54tlSQEwz3zK3y5evIRl8ZX46U9+Gh8iYM/BA84x9mkUD2k4pRQqO/KyHnNIsFha5xHCHQSMdH/o4MGoqio6Q53C6KW1YNJmsdJJFz+hD26SXCuujV/+4pfg92xYV7vdDnEcD+HKKZV+SfMfHviw0MTevXvj0UcfiXGOwY9yivEuNC29yhgvwNde5PTDefve977LuvgRSvf3Yx8b7OtYM07Bq3/qOkPuqPD9FGXdTbZ1qNz1qERZfA5h6SmL+H///Q/CvK+8+nI4JxVHs1EuiJX8KaW4zMZI/LgxPsjatY7o079Oyf6QH9PIMq06yiMVNOfqyJEj8Q7Kksr2edbPYBdcZwp/ldGDWL2u37geo+C0xfi0tu/b92r8gnm+iPFBPmFZFapCc5cuIbv/gc3hd1B4Xwrxp1XONn/6s5/GC9//AevxcogD50iZ9A7KhvzaDfIplGNPRVSYjh49Rj7kGrQ5B006B/GgLyZE/id+XDfOlxvUfciIVzDUvMTmRSPHixgKfv6Ln4fuiyjg+5GHp5AxLIoib+oZD2YdIFDm1gf+Lm0oUw+yBvexyXPM+1H6X8W/H8XtAnhUJrsxuoYV1HXnWnofZVq67KJQe+pR1ioGhDMYYQ4dPoRh5r3Yj1L5Okrl66+/Fvb5AOvV9ZyrHCnlZdhqMEin6p4uS/8YQarKAaHfxPxsJ6emVkeH40fiSxMfVeWSPAY+IrMMSmKTGV26fDm0YvTQlN1Re9QmMWoedQfhYrQfe/buiU1bNsdRjtvm0MplAofYpamorULQn8UyqKKzFiXhDLu+WbTip595Jp557tmy+zhI3i5tCLZV5RyONbycXN1l4DCc8OXQgwhMC8pl6rHOqsoxNjYemrInV60qyqUKmQv20uVLRTnzWMyFchStfR2C9/HHH4+1a9ZGgHMR7HGudTmO5z//fGzatJH6OuF14+aNGPaYGkXizOkz4UKcRXhYx+7du6kisdPsxgzjVnnrUqF9bMA6Pgk4LnG9h7b+4Pf/IP7xP/pHsXHjxlDxlhRVnNejsD3//OehmTbWj9Nhv7761a+GY5nh2O8mY7hy+UpsZFw7d+8qx46Xr1wuY9lN+Eso3rupf8+ePVjorocLKKWEJfVYEcxTU1Px1FNPhQLjk4zltrIgyTHIAJxbpjUS83oRhcKd2EksF3MowxdgrjexrpA9xicmGP+mwkxlmJn8O7bviCloUcbgxuLJJ59EiD0an/3c5+LzKNdagT0idVzWITNwHt/AWjbCMdiOHdthqJfKeKUb3/1avXqqKInuAFNKNV7Bj4L/KILReKaaIVkjzkfc5lgJPqJISRI3rk03TyrR0sIG5rqqqpAu6VY4/qmpyViLImuac/lP/uSfhK44abdb0MUQKO6F60nFVuVz585dsZvxfP7zn49/9s/+WXz961+H5ofC8du4OLoCjbz66j6D8eyzzwHPRrvdCZn7B1i055mbXA2s55Lz4TxmUJbegFFPQ8+PPv5YrGa8u/fshlavYwE9GjfgnQpP59j138Ga+Nxzz8UTTzwRU9Dv888/H1/+8pfjj//oj+Jb3/pWSCMRKWaor8Mx2M5du1gfmxhfu+BqHgWwizIqzxN6CFD5ngrOCY7OT2LVPAJvO48yeAF6fQNacq4y9CgdxwO+umwuXRvO/Vms4PZBXuaYPs/afwyeNjQyXGi4WNAgTgWyyqrrJ6Uc8vc3wOFbHJ+ap41yCUuNwrvYmKh8yeuHWRPS616UQdfda1idj0Hzq9esji2bN4eC+K233i68NkUqI7UeQbxpkXPDUOiTdnVLpvKo8xfvnR+fOEWLkZst8TU2OhpuyLaxyd60eWMcRomUvzjGhYbovPOscnaNE4lhNoCfefwz8Y1v/G6hlRa4UqlQ6XMdWc78Dl+aUzG9hmKxfsP6+OY3/yj+6I//OL7wxd8pfOogG+Tz0IhljmJJcpN0BUvadXiaBo151tEom3H5qzLUI78uMnMeeduDBnv0jem0+AOBlFKoKFmvskyFXMXKti+hF0gXvhpwGUX0GAqk9HONTbQK6NvMu+O07HKYZ81I/67Di/DsdznxcWN4HKuY9CYtGf/Bhx+UOWjBm9xozKOcHeHk6xKbLXG7E6PKGta3+D148FCcYK2d5TToAkreSTak+n1t5SJhN+vy49MovTPwiDZW8V8FheVHsP6sW7s+JlZNhkLEQTtZAUXIPLtOHIg2LEhsPdJi4EqEE9t5IXCDcAxcIlPzvhNz/NixkOmLZBHvBIksJ1BF7ibWGxnQ9Mwcu7eJOIsJfI4JOX7sODuruVC4nz9/IY4fPx7bsKitW7++7PiCBbp+/YZYvXpNrCNOhuEClgjsim1ET5+QeMDwo4Yefe4tpJG07DapR2HzdGGg9nueya6qKrZt21bevZqH+OfpZ0qpKFrj476APQZTmg13UNev34jPwMQ3ory0UcJk7CmlmGM3o8bfIo4mipCrsCAEfXLxbmWxnz9/Lv4eE/mPsUJMgx8VKdsOyifGXeaL81D7J4QdZgw6DRC8r1sh/eijj8bk1CS0sSp27NgRn//CF+Kzn/0szGA0XGAffPhhrEeJ27xla7zFDvIW1oRdCKCJycmInCJXFXOxjjJPx3PPPR/zjNUFpAK6B6bcgRlJb+Ji1aqJWLd2XagE3GSXKnO2zfXMZTzgS5yII3EldHnMwaTGRsfi2WeejS98/guxedPmUIHqdNoh/QYFhkeGePaKNXV0bDSefvbp6GANyYx1YmI8VKaffvpz8aUvfjEeYXyjI6MxjFAWpA3pUaVD5esJlLuNGzcVs7tH4o5Zy/GTTzwZXZjm41iQv/KVr8YMljrf+bJ9mcMszCFFimC+kfA1ZsqAau8DeVofTbTY5WspVGAc+PBAVLkqPCJovwWDct5cq1u3bY0/RlD87u/9bnz9a18Prc5ljYBTaTNRn/n3oqj96Z/+P8IxrmGdPvHEZ+LLX/5SqLyp6E+w8ZlhfFex7MkLPgcu//E//sfx7W9/izzPs/5n4xTKdLE8wZfoYjzsq4KGN6EsfPapJ6PNmG3feUwph/h3rnrMl5u3p578bPwOivqe3XtKt85hZXOON2B13rFjZzzz7LOxCbpKKbHu56KqchzBGqvlJaCsVay1OfiIOHdTEOQ7x7GLR1gnUNakxb2PPBLyNK2wCiIVGq179iPiwWNEa2exiszNwovPhvS3ceOGGEa5chOjVd11I1+SrpUZKdEP7pxz7EQIqoA9hpzxBGSC05NNWCk3sAGQflaz4X4OpfzLX/pyrJ6ciscfeyy0KLv+P/zgg9C1zqBO86toTMMfevBhUMYUsFVl/XpsphJrfvPlivkJsAqdkCmC/hSIh3u5zqfh0dL7WjbpE2z0ZlkHyr855INr6QZKCD0LZV4GR/L4z372c2G6itscskWa27Vrd1iHVrezKMsqwio8KSWGgjWMoeSqCscrjr/29a/FZ+HPygdxGFzii+Unqkp7rlf7JG9fg/HA97uUxz1wWGiOMrmqeNZ3LffKs474BM9SC2vF/kivM2xapBllgDT1efjuc88/H24IcpVjA7LlSWTmKHzZdXcD62OPee/RV/En6C/1Epfom0aSi5cuFh46jPKrTiP/raoKWroZx1HCrly5Gq1WOy5xyRxUegAAEABJREFUFH0Vv33pYKjau2dvSMu+P62uogXtKgquBi0VR/O59pzPq5xEqrxpZbeOeeY2mBe60L9TpOLz2UCJ+ESPQtUKiyE6PIOSxLgjJSYMhUF/L5rGBl1RVcNi63V6Mn9vMbb2JYhxLk5j1tSiJtGoELjbfPSxR2OIXekVmLRm2VsQu4tYxA1jYZqHeLW+HTp0GGHhjmUizsMIrXcrR0UjCEWVIZUBkZ4iB3MalruEpu6ESRASuxMbXPYxJZ59iH6fHW8U0nYAy4CgxCHz6NHAPIuwBQN3cbiLmppazZHZ2iLk13KEuRUlZgdKjmPcuWtXXMf8ehZLoFY125GPzKHA2M92u4NgngkXYwdcGN8jU2IePve5pxFWXwivNziHd9ekYEspRQY67U5UKniRFrpO0bA8D+JKx+N+L4nzOju3WRZVSila9EvriTvqYZi1pn13u9fYFe5CQE2Tbx87YjrFYmhFhhG1WBQTE5Moa8/BhLfGhfMXy4K5du1qWZRXIPoJjsXFnwLcT7Bo6ZX5ppRiM4JSOrnfvt81PwiSFnrMo+BYBRV9LQfPYqmVaWxg16ogFs8uVMO7d++Kz3zm8fiDP/yDeAzanVg1Hk8/8zksTWtiGmuBjFALksLdF+qlY8fXrlrl+NBFrhB7CgVg9erVpVwHpU4Lwu+gELc7ndgEo/qjb34T4f+FmMJKowleJWYWC6t4tT/2f4FU7zrg+8tg3cMwu0dQ2L/21a8Xq6HhLvhqM6eFsUNWrstbCM/HH3s8NtLnYdarO/01jMsWpedhrC/6VdrWr1sfKsOunUNYG05jOVap/drXvhZf/sqXWd/DDInWYeqOcw3CXKXRDc3w0HB5LzXnKipwSfOREjRv5Q8RpD+Vyj/8w2+GytLnEIgpaSGbLoKyQhDMwaNWSefPP8+cfTFcvx9w7KuAOcORytvs+N2Nz6B8t9utsEyVM/RwK370ox/Fq6++EvMwBNd1q90GBxG6Hh++um8fm6G3YxzB7wnCn/zJn0B7fxjixk3rDawlVzkKFKfxENDBUEt/gsrt0zB0wfJhLZ9H2TxS3l2T7l0/MyjbzF4Rlj3GM4L1ZhvK/Fe++hWU7m+Ha0vebjfnEXCWcQ1I40cPHymvCWxiEzOOgBbvm+HvuiqnHomJt+3bt8UIlqtEf7p0hDtSTuXURuGpctlBltlP89gf88Sv6FrFpuPpZ54uY/089CC/lJ+dOHki5AM3ORKW76VUK1zBONasWQuPfJ61vhra6ZZTpWts8Mepawq5MsS6cuxChm4cr9CBVlwbxolHFfgDHAWeQClxjYq7NnlSSrFl6xZ4zdowr3LpC/CaHRg85llrKaEcsTEeYo2pWLaQaynRPxfZIMQnu5yHOeSmtVQ5F5knHQzD/55AMXsMZb3FJtGNv0SnYrkdGeqm3T4V3oPMlGdLX0It4wKa60VKKVwnjzyyN55iQ/w5Tjocq3QbKSKlxAb5Mgaei2XtHT1yDHzPE1+FsmYTm6l2u8OGqEO1PWT29ZKuUmu/PRF5ljlVvl9F0ZuBH8v/XKdlExlBXWkB8HAPhCPFJ73yWUx+swjbKQSDWrkEJ3ICjOlWVb6nNuyKsJC5h68PKaWiQGlu1Arh7sqdowwnM3Fmc7fh4CcnJ+Oppz4bWiCeePKJUABcQhM+hkVNq4eLVeQpSMfYrTnBmQUrs5Bge1CF2q+ueWyrB1EapkeLt42ilIbQxFKWu0yW+RfBDBQwUW8DhKcRWKtgpgp4lcMWC8QdgURm3GoW3Gpw687p/f6OsRSnrAwrpRpr9j2lVISAY+nC8Mw3jkLz9NMwgK98pRBVSuSnrGlCSoQfACFY1yBMT8+Udw2vobR1UCIc4xoEaLvTLovj4sWLcZGdjK40M4GF7NVXXw0Z09DwEETfhtjnQvqaRgl3p34LC9zBAwcRTt2YYO60oqxBuR1FAZzHsnAK83KxRrKTEpfibx7GPtivT+ovDDx4gsMyv/oFwl3oRHSqUF5HwVYhKbRDo6ZNTU3GF77w+fj93/99lLXHIsicEswQ5fwpjm5VXk9gCfHY7ue/+EX4nshjKD2roQEFiHVZj+OtUDpOwFg1vQ+DrycpLx6l5Wefey52794dlnHnLJ1fZx7EhbNd+g19FJd+x8DFyAZCH8+bUoqcq5CR7uH47x//yT+OZ599FkZ3gePsD8JNi7yhYVKtdivchU6zFs57VMexhEe367EwyFPqfnajQrkx3eOx8u4MFtqjWNxdo41gKUIGevPI4hZ0c5xjDd8befudd4qg1qKdUr1Ocs7x0K4eNQM0FUMIMsfxWZS1L/zO75TNxgXGePrM6Zimj87rzCwbLvpj3oscQx1ig9lBcThy5Ei8+OKL4QvNr77yahEC0kBnqFN+FXwWhc4yAQ0qyOWD4qLVasc5cPnaa68VwfYYx7Ff//o3EOpT5ajsmyj0Tr28wnWl4KXHD/xutzvRYt6suI0gv3HzRrzz9tvlfTJfdHdsp9iIu2bsi3OtshAQ6iSnNjuxsCk0t6K4ydulYcd5gzWuXx6ghfH7338hpuEPrnsVsUmUla9wlPxZhK5+8ZJSwtK/EyvIaAR+24JZxzxC/CR98L2xij5Kt7bV5KnzhSgGy7gP8XZt78SaqtXYNfMUG7MpNjDyhhZ9UwmRbhMyS0NFSgk+OV/m1aN0170nEGf6m/uUMidNYzE5OVXWj7LPQaSUQmVtJwrNaqzV4/BTeaevMLixd/3tgofUPCWHirCWvFGUXdehvGUTls7Pwnfsp6dVt6EFAiu4uy3h40WkxMYfXgFplFMp+7GFE6TPfu6zIZ04xx9iyVdmBHltRZyN0WdlzwgbgKCwfeqBhAbMJ06lm9XIWnGonvEUY9NgojKr/AnKSKOuq3OcWl2+fCmkl4kJTkce+wz8diQSa7hCaZTPuA4vIeOkbTceX/zil8LTk717H4lcVWVdppSK5bLKld146JDbMAYXiQxHJnoZ5chBpZQi04mU7pkpxsLlRIOcBqEppaKIqMRokfqd3/liuKAOHTpUfnRQMfgJlJ61HInJvFzwWid2YxJWSfNFVAXW9h3bwx1AhbCTWHPGmkZblreMPz545913QmZoPi0haugtlCgn2cVtH/ULTqDhjw0QzxA7ThmSDF3i6nbnS3XtTqe8iH8N87eKqRY+icC+myHnqljjZmH0Mv9ZtHUJxAWWUoIYps0WMiFNszIhF/SunbviFspUkAd5UvI8jMctrEW+rOkcvbF/f8iUp2Go0sYMlgLHk+mDSod5FFwfoJAqlMRDxZz6/paWuEtYOmfZfa9ePVWIW5OzcfZbvxZe586XZnW1QsqAhHqhmfOTgfPdAKS5pDKmMXJOKKLd0JKjpcO5uIbS5phzzqA7FYVhJ/jfAR1al4I3pVTSWjAix+8vtb7z938fv/j5z8N33H7v934/1qLoZvI5TkHlXabkr/5kstu37ygKmkdhkzBmmc0YR+r6v8jxqpZNmcgcSq3t9rB09TgT7UH7PQZTXP3AkoF9zIAKmWsjV1V5H9Q52rR5ExauuWJRiRTgKxdBqQBxtyme7KMK2OXLlwuu1qKwqegz9GjBZ8SXgkh6TymVl3h/jIXJtd5FAQ0qbiHUpJ0Z1sPPf/5i+QWhOJXGnmHjIm6kweBKKfF8sPcgLmvcggnw6oZKIeiRy3WsH47bH1t4BOfanWXTO4+lzR9OvINFTXzs2rUznnvu2XiC4237/7d/93dx/vwFcJcKK5IOWvAmNybS3XvvvlusVtLbDGvsPMehrpO1a9eGVl9HansOeyvWJ4WYGFDxKRU+FIbQC+ufhh9c4XjoPKcbvjf11ltvwptOhTS7amJVSMMTCD770WPjE1x2Zwa8iLtZXKIiJXscKGczWDuulHffTnPMvQterwWuyomjqxtBxti6bVt885t/GN/43d8NcSDOHb9HUvNYanqsg+C6yObRd/tm4DGuW2nI9ygzdZHsComg2R6+eMjXHBvMG1g9C03Qx5QSfH4kxIk80/fxfF2mdJ20Lp5eb548o+ErEV/7+tfLxtx1cvTokSIHNrH21q5bGynXfKhCoUgphbLCI/hnn32GjcCN8MV9+bFWRmlDC5+01e3Ph0qaGyJpSv7jj6c2cLy9mZMM+yRqnDNQpfehQErIbGoeQW5+5vHH4/d+7/ewRn6FDfxEsZK6vrrIUPsgDsWZVrN1rAFleocNREqmUkm5UzjfJYp1Og0NSGvSiJsC+Y9yt9NuMwfScjekFd9JG8ZyaT9UFnft2hVVleFxs6FOtAt6tHrpXf3oc5x0icubWEjb8Pph+m/fbDtot0XcYK8s+zAgK2ScQLVOEeR5+SxKRARMJWRWXfuzAET1b7tnnsYlLylOeI+ygeWq14d5dkAutmkEvojULC6RONh5CFaCmoVBX7p8CeYwByM4HceOH4sTp07EtRvX4tDhQ7EVk+783Cy7zrOhxitRZmZpDPO5CtMkuzkZ3imsFps2bECDb3HEgsYcEVWG0IEgP8Fld29ZeDCYCAg4K94pKoSa43Eyx8bGEPqBUjJXFNFLKL+a6R2nC+uZp5+JS5cvxlUYnyAjNO3suTMsuGvR6bTLOHNOZcwnThyPd955O376k5/ESy+/HL6IeZMd7jyCO/pXSvavYUWOpQZjlkJ56YlSdfrgbNV+kqiqSVVRUmjq/uVf/XX8mz//t3EIBTvI4JhlIo+x4NZiIfOHBFevXYkuc6lVqQeD6LLoprG43KK/vmczw9y7o7Mt0z7AujLL4hIPCibnfzU70TUszGF2UiPsqpyvwbHSw/u6B8d/p4Ie1aVg0bMJmIfBSp/S1AQbiJPQ0rkL5yjai5RStGEWLRamTDlShOO4xpGwv2J64YUXoMsrWF/WxHYEzZ9wdPW//vP/NXZjoWrDLHJVQbvnilWlBcN1PShoZKAyrhGODnu9XrRRWIyvj0BnisK0naOLUeh8BEtkriqnoED0n3SwvulTr/h89iJR38LC7ftL3PJypcziI0F/KaViSZMp2cdH2FVq7XOebjGvWtccl0eh19iUXEARUcj4DT5peiNrUGYY1oMylnMO51v+osXGsR6Gnq5yPO48yQOqKpfuHjx4kPVwvSg3Z8+eCZmkY+9wdOIXzO2pdVmmZ+A+wfYaGCxq3GKYmsEZKGVd1kck9rkS/9D5MFbRyalJduVD0W63YgiLWaBEy7dcs1oNv/GNb4SWFo9R5Q3X+uu+gtasi+pDISyPUHheYmOjEn+DNSOOjx49Cq+4Gta1E4EifbY77RiGDlpsCCvwdf3GjTA+g9+U0mL379FX6J+hNq6kYS0NqLyLZ4+uP4MVYreCjPW9emp1fP75z8fvokz90T/64/gf/9k/i+07d0ZibI6pLc3Tpy6DrKoqpCm71IL2FbyOv8pVqFg9++yz8Ud/9M1QecjEmW9ubi5uoviYx/eYPv/880UwX8SyKW7KGiSjc3YGS6cbSsU9Pa8AABAASURBVIJlHny/dA3HjBGOIsIx2Z6uwHB17gkofV+3dOmagTlETilmp2eh+7lIKYdjm+TofGxkLKSfCry4ObUB15W0PQJdyTPkq4UvwpP27t0bGgTEqeOdK/J0Pipw/cgjj8ZXv/q18k73vn2vFWvd+vUbkH2jrCFog02EbXegF+dxjvpcX/4S/+WXXg7lv2tMZVdsFTzR79qlZ0bieA94Dd4/QAuFVqnfwhpt5BGdVov+jkSVXf+9SPyRFf4zj8I6Uwwf8hnxlVKKIL1AjydBNw2zbAgS5aUN109KKf4v9v77W67jyvNEvztOZl6Ley8c4T3hQQIg6B0oSqJESZSXSirVzHSv12vN+4PerNU/vX5vuqe7q7pKEmUpid57gp4ADQCS8N7jmswz309k5sWF5QV5AbJ66uTZJ+LECbNjx44dO3bEOVmtVE3zJMrps37AeBZOy0SJvBYtWihkCvoDSqEiqTBNkTW0HUuhddNvjq2AU6ZMFkdEWMZPEzI5t4f7AjwOXY0OUVpw9l0r8As7CUanMVevWi02LYJIzdpjw+w8YsUAZEr7M9fbpSEh5llgNEAvAxfucVtQd6VHRhqKKJRSxZDcsTqsVNXMYCOyXueZ2pBGPDtZYxP44iWLvRbdqzfefN3LZyOaMXOGNmy4IX8PZdvWj3Ta5vSjR4+IgS0itGzZUi33ksH06VP1TQsPOnevlaftXpZgkyEDSHJjCnyMW/ts1sWBVKYdeI4bEYqIc0Jbt043bKUDpaJIyQxSyXXjzch9nolCO+i53IoNZfGaO98s4tsvr776inbt2mma325LzFzPKk941nla06dP82xyirZv2+rO9L4GPCjcfvttXiZebQF20suUH2Uhnuti1I2cBzl7PIhQRhMabq6zoR1e5ni0rp+3pTSuM3QuHnJKjVjZ2rV7l9tkWCzPXbtsmfiWzRNPPJFnxdVqzfRergce+J6+ff+33DbrdeOGDbrepu1uK1sNl6GQZ41dmnHNdO2y4jk8PKjCYUwMOjzwnrYw3rx5i1gOYXPxAg9It992u1g6wcI1YNN2l/MaspKuL3K4jVy1nEPmY+4JyG4ONq3K5qDndqY9p3k2e+211wpF+t133zGf2Spi5EvTicnDa69vym1Q8aBEXbEqnXR9Cg9GU61wDgz0eSDqU4+Vzrp5unRZrrp5I8Rgi0UCBR+YYusbSmqYYAhtrLGvvfqqlb/j5v1GFmRTbamCFt3m6eQyGs7Pp9vKqLeq4OTUyneupR9SJmDmcCS3rMPwE3YuONFZZ0Q4jTzmNIxzstI47P5aE9Y++iKDOMvFPcaHvTCpSPnbYCyRIeim21Je98DAwMU9calbch/BWsdesMVWZOkXWNsRrLlI44h17o033hDK+9e+9jV977vf041ehmSyx0s3KITQFR6KCFfp7PqeW7cL3TuR2jD2eYuAdlp52getcxvaDw67du3K/DB58oAF9xQLfM/czReRJOpXmvcZDCZPnpzp9/77W9TR1SEmK52e0R87elwjloUV96EBt31ROL0F4Gwvq3da7vIW4YcffCgGHhRh8iS/rLxUK4pI7pdDWVagrDHIp6IQ8RRnNePnuslZlE7agiIl0YalZXhf3yTXeZofhpiM9XlSwxLRdbZ89tq6Vs+DV0MsM522XBy0lZA+kSflTpUK8CwEnuALoPgxGejr63MfrAtaF45Xc9/qtJxQ61i3fp3Ym8RKC32E8iMVtoiM5Ak+Y0GHlZ2urm5VTdtqraqIEL9WFtlxy7rpfTWvlZ8BbvKc5nIuEZF5C15BljDxOuKJ+8jQiDprnWLFiHCUAcrvcB1TtVDdVrZdHg+ef+E5bfUYd+To4ezu3LFDB21B5BMYyEKjbPyV2zu5/ikK88pgNhDU3Uad5rGPP/5EfHPtlVde1SGXLVOhZoWNZWMslJSJUkKfxBrM52GYHJTiKBURGvvzDQ8yhK+XDaUTedLmbiL28latoCVnCk8RRjsWrgtjwvGjx6zkDqluAw5+JmvEZwtNreI2dTqjJ3gywpiQtyFSyrzTHOsLFeahivsL/JTbMZJOnxrUaRsOwnkwoWScoZ22bHlfrOyUxjE5H9qlXveYYHoSvygqVhpr4hl8dc01M4QSzdcqWNlrWMYPtrZGkLYJrvOEn6XSBg+0WLvee+898TosSzZjyzEtxt5elp+0wFmJon1nj0/TLhMCd/++fXkT7n/6//4nsayE5ot2vMLKGMTFsnaNZ+4PPPCAeMZy0scff5w35b77zjtWdqbrmmnTNWQL4WwvGZy0YrfZ9YIxSwsT5ZZrlz9Brpnm5MlTag/Y5Mp+G77Twrep2I/wnpc6nn3uOTEQHTp00J3pXfF9ohErxFM9E0xFIZYbDh48IKxsM2ymZjlgoZWYa5dea4V0mVBCb0OhsaUR5oBeQDQvFCubVJqg9gH1x0I7/HwXJhsx40VEFsYfu9MzSFRrNfHmJBvDd3qwYlMrdGVg3WkLFG2wy+EMbLQJm+6hNbM5BilM3husbCMgPrXwId3adev0PbfhP/zDr3Tffd/yzHqGlZseIXAjQksWLxZvpEaAy+CEtJpFdG7+NjWgQPgyFnwLNRURYqM5uGE52rJlcx58mYUiCB9/7HFtN9+Fwu1V0wJbFpZZqcXdaeX0D7//g/7jf/yP+QOgdGY5P+hx5MhRD9YjSkUhaER+CCmED8IgRdL777+v/Qf2C8ED35KuYSUgFYUnMZNyOHjm+uDJ4DskuSlF/QgKXy4GfnRZJzhULCw33LhBX7/367nOCMQ9e/bosccfy5Zf7tkzMsOTK/jikAeZUKhIhdu1pohQp62IM2bMEJ+KWbBgob7xzW9og+UPymhpYYnQhb9O2WrEMjB7N+Gh5e7/ixYt8qA0mC0JzJCpJ9ZQTfBhSmY+ydm6EPrFoC2KJq2YbDxmSyqTXPBDaEObhi0eEeGB9aA++PADDXr5cI+X+f7iJVC+6wcdUDZMBPfzY5kHBgc9KDndgBW75SuWi/5B36DPRYQoF5lC/h1W5KAdODVAJJTlDbP6MM8URVKD9geINE5wNjoXSHp2WAi+JCLK9po1q3XLLTdr3959evhvD+vJJ5/SXvPBoAfChid64F2YVyueWKSiUGE3SCy1rhJ1CjWPumUg8uONN94USklKSa5882HrWrrO5MseQmTUpk2bTOtDHvyL7O735Bga8eJSSmH6D+aU7TLyzWXSJqe5zAvlMZmpVCrq7OjUzp279NKLL+rj7R/nNs91k/I3Hvmo8IH9+5WKpJRcZ9eR78fxEgoW2nc8nmHl7+ntFltS2CsIzXP8wmmiyHREJu/YsVO9vZPyJIeXtig/OU+U/tMem1ykyyiENbPDCiJ8Vresn+rVkd7eXit1h8VXGIgXbiXax44xcgcgcIKBMsifbGsdNXtLt9lpK1Sn5RvjmvIkEes7ii3Gl56eXlVrVRstTumIldCTlhHhOspH5rGQFfUKybPiNuTJAtZLaoDSfOzoUVU8CShSJS8lM/lFzrAdA+MEk6Rjx46JfEfcLzvd58gf+X3CKwj0RWhGnkxEXWymv4kkaF0UheR+qyt8JDa1IjRQcFDcaNDLLxOytFO5e7lz0MFGof3oEi77Qj7wMhkES0Whw4cP2aR7Iq/L8+0jBAIzOPBDIUOw77GgOHT4sCD2kDXyRVZwTlpJY7bAjA0hiDBg4IOoFD+Kk3Hk/osCePGqNspkxYPaiRPHbR3bli0k06ZP18DkAXVY6cEqkIqUZ6j7DxwQ9eD7PHwk95WXX9af/vjH/G8Cjz76mLa7g2MqJi0KA9+kwoT90ksvig5arTYZM+NuRg1F9n6RS0SokoWrVHOnXmpFcbEVp7qZlwH1lltuEUzJks0BC0gGrv/6X/+rlc/3tH/ffj322KN6+JGHc8dj1sGAjUXkn/7pnxznXZ3gLWArgZWi8IC9OLctCkv/QL9OeFmxbsGNQKHNWGKebtrR3lV3si9Sr2Za86fb25zpsQB/M/RSVzr3ag9OdNzDFhAMiIe8HPOxFTV4qFarWjCMZJqsWr1KfGPr/vu/rfXr11vBXprbnwEbxa79NzssGfJx5aO2DjPbhcfrFpzkl4rCE41h7fOkZdKkPpE/wDMECHSDPhUPBmfwdo2ol0GWHMR1Bc88niBfmL+SeZdZOmUU5hMA5QIrEHX+tuuODDlqwejoxr+WlRCELINYkZKF7WkdPnIkf2AWRZ9ZLYNDrdaRMcUSxxINtJ49e5a6vfTH0munrQYMLvQZJpSUS7phW3Fywgm6lC0aUsdRcJjcN055gOCjsciTBVbQqSttUXj2jWBncKQ+Wz/6yIK8dP/uNB8s063uN07usIboPwj80pPHhpWbqbbkwjPkR1oUDzZhs+eG8hksqFqRkopUgEnOR7bIQXfoVRSFCuMAPUhD/ImGiFBbaZtkxYDPsqCc09Z//etf9QfLrn3795lMyYOm+4XrB8/W3afrtlJAV511lPkufB3yUhZ1f8NWVWgIvyA//Gj0DEUuv7RSj1w5aRnPODHkiTmTfGTFA7b2Y5FdMH+B+2VdfJFArQO6UCJuK+iKOdVqRbQV+G3bti2vCo3Y2sxEBZpheWWv2VNPPSlkaURk5Q45y1f9UaDYDzjVlvr1N6wXvABNtm7dmuPTzl3uDyaJLXDbxL9kbNmyRezvRl4f9KSfcZE+d8rK2nGPR1QWHG699db8FjOrF8dsyYKH2jLm+IkTRFNyP2/zXUSIcnQFjxGPLyOmD5MBVhv6vXQJT0eE29zlSyrM3yNu60MHD3kseUfPPPOsMDAhVx3NS6cNxwpFRJafLCUPWTaklBwuHT9xTPBWzeNwpxUxljh5hiypWfZUPG5TJrStWx4DFcu4DseH9gcs95mk0ffRLTDAfOiJ2SnLBMpim0cqilzWlb6kXbaSvOXOQgWxXnV0oPFKIWXQJY48Tsjd0b2BzjAKF0vjTIlz+tRpa7InNGgzIgoPYcNukNIdnX0f/+5/+9/00x//RMwo6Mwj7tQfWZmDwcATJYZZAsx9zAMEX2BnNkJjsDyF0OQeNFAAaHD8RtPYMrSdAcLPAkfKZlrc1gOj3UxghvCZ/eGZnGsu8GCQmTNnrmAC/l6EQZ3ZN0tedDTu6RAMNPs9q8LyRsflw7NYECNCKEkM1ANW8DKzmLFOnjipV197VcwAWBaj7tvccdlY2ULNuBhRbjKSXAw+CbpscIMiLGmHISvA7LtDGaGNoHW3l/g+yub6I9q9e0+e1WGJWuOlUJbHTrjTQ4MiFeL7UsyEqTM04S3C7p5uTbEg6u/vE4yOEsr+tv22KLG8Q9rSQhmBYZJcNvoXTgAxgObTuAhXw4M5BgWbpEWkzJ/cRgrVLVT4wCIDBnXt6e4RCiU4s8SJgEWgUC8sASyr8u0yBo6G6wQdRkxTzOjEe/bZZ7X1o60i7xELiSIlzzBPWbicaAoq44Agoz1QTMLPezwbTkXdcPHCAAAQAElEQVTRRHNMPRw183V+MIGXCCkiRB3rFqx8L26PLUfQigGc5X4GSOhBH4PfC7c9fFu6L9cs8BDEESFclFX+zQFByNtpdQ/mLDlDM+qAAIaHmMj0WjGAvkPu+yih3HdagRuyJYe8xy6XaYIP+jV1jAhRz8JKMkKbr9FPchuwb2uqlzPlgwEaGcCkjRcO6NeRpClTJmfrIZO2arVmRcu5miYo5AweDArIKyaWyLgPLd+QvdC012VQftFq64bTwQuild1HS1tcofGw+QlFvupJTZnDoaKRmsDTWOfcwn0AWoA3A+stt96ihZ4gw9fvvP22Hn3kMZ2wclCkZJ4xphkf2W8mEkc7J/wO8wm2peuCYj7Tltcuy7yIpMIDdIQjtKLKXqwfvJREX2DcQElh4zjKDROGOV5S7u/vV6+XacFpn+Us/JNLdXqRSXZ1RQ/KpIDDRw7roJUncGJLy3333adVq1aKNqU/MQYyDkQ0kcJBcSD+clvr161bZ0vmLcKd4lUY5MBx0/e4J7fhtoAf3vdyOzKGfoOxhbisckyffk1WnJHh8FrptoCHOjwR37Dhhjy5xBJ+yAoQSj8YkB/xwu0H/uCIO2FAIVQyA7kSIC9pD1vunRZjDKGpSErGAVyxqkGvIStfyAoUJpTdrR6DmPyOWCaVblf6J/EOHTwsnu+0TtOwzK24X9BHTllxdTSxtNrnsWe2eWXYcgWZxnjE500W2OLfYatosy81NOTnFfd7wjDGbH5vsw0p23P7mbttbT+Q5T/lVloKH/hfaUgrVqzUdC8jXrd6tWouGM08IhTRAmMQhnNP84CD3B1K0G+BA33rG4f76VmnnxXuiCdsXnz9jdfz3iUUHQSVFKpUKkpFkc26CH6EFoId5enj7dvN/Adzow658XhtecSzN4SbfJwwE9Pgn366QwfcUUkLIY/YMnLt0qWqViui4RD0CP82wKBjwVkZE64tcGUoHzkZfpIcHBG+LY1vVQjNV1552Y23X7VaVa+9+lpeBoPpUdL4n8Xnnn0um5ydNM+katbowx0OvBDudChwh6lQMicPDNgy0e1ZQ10wKMKJ5bbbbrtNCywgZTxQaIyaOLBGOMgnGMouEPp8R5g0pVCednz6qaDjwoWLPMubJwbVw7aOhNvolAfN457l8mYRgzXCFLNzRLPc014SQhmZPn1aFjgnHZd2g15YiWbOnCU+d3HCM5RXX3stt2uHB3fagnYaHBwS7WdkPl81WqkCaoRvADv5xA/km+YFWtatPHCHUnXKeJ00ztC/14pDzR3/lMPgH5IyaMOv4McgRhomFC/ZUspS9ir3pUm2krHHh/02dSt7fH+Ngb3DEyK+LzVr1sxcR3h32JMVyxelosh8ijBihl6tVEFJu21JTuaZHivM4NnwIBcBJoCjtBz7JuY0QZo92P3SfQc/CgnWUlyUr2ZbDWmPcWNCcerUSY1Y8UQxR+D2m497envcTwoRH0Vr+7btos/3Q5u+PjH5+MMf/pjfqD116pT5YIgWE5+IQREBau5X8AKDEnkUlhNGT42WPJmYCjdzCZceEZZfzfvC8qrq8kx6jbgNO9x3+eeC2eZfcDMSYjmU9qe/7LV1dJotw/BFR2ct7+EsUqFhyyyE/rAVLAZd9iI1rIRZkDhq6cFhyBO/w1n2LbT1jnJQjKAjmEREs3wPKPAd+TBxAKeuru68xFOkRHZEn1CgnckwIhQRAm+Uh0nuF/MXzFdHZ4eYbL7z7jv5L5RGLJcL15l4AHSKiFxP8gKq7k85jvmF/rV27VrdefsdmjIwWaXDKk5fuC+ECQ8NkIHIiXfefkcMsCgi7PXbtm2rl1GPZJyqtZo6DP0ekJEx9J/S/eQM7sr46wofyAOswsj0LlvCUCbvuedrWrlyhVC8IsLjUVUV0wDaRZg2rnOtWhPfLywtCFjyZ0yGTkyIqA/jBAoeE2HqRv7IZAwSxKu57kyoO8yjx720l2lvKxF8hOxq2KKLRQm6YrVb6nGxy/LkuMdjxiv4HH4Cf2gOTBipQpn2ye1ZpCTyLoqkwvgVbufkMGRMw+1VtxIGj/d4QtzZ1alOT9IiQoe9koZ1i3pRX+jBmMJYSBjupzv4ey0Jw1OtWhX9BFmKkYTO0eH+M3v2bDG5HsnlVHPfQVlDXkckVSpVSSnrG5k2LrvLfYwXQRiHZ8yc6fG5K+dNGzQshyJC8Hly/Zz4ip7p5z/7mR544AEtX75CuUAzTLjIseDbS5wWn0baPdKnyW6/Q86O77BIKefPEtG7774riAHjHThw0AxcUdWEgulgrtLxB/oHxMbvLs+6UH6mT5smXm1/b/N72rTpNa20oollhxkqM9WtXop4zeHcs0fqhedfUF9/f94PlQVvtaYIanU2amfdtRAn1oXAaKnugT2lwsrUzrzfjgEZpYWP/jJAfe973zNuK7IQhjHuuWej+AgqHU/OlI5DnRZ7uRGGYqAqzLR8b+6Il8pY6oUZqdPBQwcVEZlB2nudeJMKy5yzEmCiN6uAZklAG5qh4786XXIb1dzhGWCwBIAXuKKYbbPSzGCMaZ9wBAFChzRYPA/YSgZj066PPvqodu/ereuvXys6F/EJH7Ji0u+BHMT73TZ0ng8/+CDvTcpxbKGj81WtJBQeKOW6m6PGX4cLxAzFaCi+NowG2kMYdaFTv77p9bzH5JFHHtWTTz7hp2XmVYQFHbRIRV6qq3sAh69G7LIxmDd5I0Irli8XbbLUS8rhDrxn127Vh0fEJyAO2bRO+hUrVohvDTLQsayEgpocl7ojdFkufeSRRzwYHRX9ASVnBh8UteWFvI2URqsF8jr/KB10MfCjS570P2beDDzhglAq6XcIvsOeBJ1wO7EMcMwTJV7q4UUAhOcpK7nQiOWZGdfMUK1ac+oQ/IRix77OqtuVDeQzrrlGM620Uu9XXn1Vg6dPZz6PCO3YsVPsGXFiMQCRNxOCarWa3/iq1ao8Eu4lK/I5HobT0G52NGLlQ8bnmJePOi2HmGDNssDusKWC57RF4b5L/+dfOmbNmpU/T0A70m/MCJYXI0pFUnuwTM4vQ1FIKUS+AAMFfWuKLXfwPAMxfYS2wLp31IMw5aXkvKzc0j9rVv77rKD0mi8iguIyWhN5oX7gAJ+TbxjnI+YBFEYsyzW3Ce1SN614gWin2y4Vhdum5rrX8wsS0ENjDnhARpc8u7u78gAK31MWfbBk4LYSU6TC/H9K9AX2dKEgzrQlLhkH0g7ZCsJSKi9DYXUZskJcMX9h5ao7fWmB7VMcES4QzxWGiMg4b8V6bj8yrscrC9VaTYXpAt70n+RnmY+MIPUYslJfFCnv0zphJapiGQj+nVZYJttaizJHPsidk+5n5IHMHR4Z8sSg24pGJRsE+ixXUagLK0PwBW3EXs+DtqbRDyMi44FRBAMB/bUwXj09PSpSsvJbF22MIqIJPkrrFvSpIhUuq1DdSlPDiiRtllIS8hE6cM84PnvWbNetS8jIV155RSc9aV68eIl4xmSfMYV6QkfaHppgYMBQQN+oWzbDp4yn5E88+Ad+hSfhkTAjRoRQuEpPohrGkbgHDhzIY1fV7dBlxRGrP4puj5VcyAKOHW5T/DW7pJHz0hU+EsjQWMZZuVA8l10oIuZ8edEmBtmhAdet7Ey3NW/Dhg1iEzvLaXwrjecDHsjRYGFQ8GDf1EwLxzvuvFMw/YYbbxSzWzYgkp71+D6vd6P5ktfAZM/OTGyWDj+1pn3QgyNme4Te0NCgzZcjLiYk6tcC3+lyjkjhQaiquoUTm22feeaZvEcBpWvRokViIGIpdO68eR6QV+uuu+4Ue79YM++d1JsHepQ0BDuMw2yG+na5U/JSAX9nxIwARa1mxQml9bBnFuyFAGDKeXPnZSEP3hHUoJTnaL4tzwYeOeRyTlqRNqIjoHCBC0okyu9WK8Q3rL8h12fAbdVtQUtHAL/DNv9Tr2T68OfXzzz9jKAJljc6TMMdgc7C0segl8FJd9ougp9ORv0RKvv4WKTbqtMz06oHAqqA0LqcOnyuuKYjuMM3L738khgMt2/fxvgoBCwCg4+97vYy8MKFC7z0c0Jvv/OO3eNZMd+8eUveX4KgRblCueW/blGysQJT90wDD/rHrezQlnwJHwWI/XoIA6xHPRYGDzzwPX3729/WypUrBe14yeGI6ZsnL35OL4uAMq5py7Fv/Oc40oArvFCrNgcZM5jmeMkfvGhnrCnHrayxb+mkLWsnTp/UXx9+WP/p//f/F8qFnABehZ78rRL1JR5LFSwrs1T+xJNPao/pyeciqNMxD1K4821h4s1HrJv0YfrcSSso0KLLPAc96fd1D8iAJuIYkwe9KIw/MggG2Lp1a34B6pAnT0zAUK75xt6v/+XXeuTRR/ISDLzx3pb3hFLKAEJ21AfeLTwYgmfDA1PdcqPigZR6ykrJiCcwtVpFHVa8St+XHrwjwvKlrooVDwZc8jrlgYqtKxHhQaSWB66RxkgeuJAlLA9nfIPYVwaMWs54tydiyD2Wnk667QnHekifhW+efOpJMemkLtVqRQ3LfOKUOXXzQptGhKANdezzMqbOOpoVQSbQlz7+5BOhzKJkYM09ceKkZs+eJZb/KJM22r69ubG/25YZ+hFWqWaWY0tuhlzJK3zCBGSHx6AjXpFg4OdFAMqk7xCGbETu88kk/Ec9UUcZYYkXFyWKZzIfDmd52Jk/IM8b9JOtvEVEU7EymaAhfCUfESH4oOFx8JSXAbstL6Z5lQM5zF51Jp3wKEYScCEu1KmYJ3vdBtVaVZQbEWZP9oVpYg/ji0ypWcEZMu9vtxHg+RdeyBPkJ594MltooU/D4wV9/9DhQ9q1c5decJxPveLT4YnSwEC/oA90G7KS2+SvRq434dVq1eNjl6Ezr2xRZ/oi4Shy6BJUCp0Aq72rKni1w5biTitmRWGF2/LsgA0QNZfXa0vyZFt+wZk+Cd2QfR0dNXVZHnW4Lr2eMNWNM/mQ95WEdNizJSoe4UYqKSpf8HxxCJnlDM5bBpgLgjHwb9x4jzbevVFYnlIkYZ36xje+kf8Gh8aAcSNCmJRvuvEmoSQww+Vr33ffdXeelZUmEm8G3XrrrfrB97+vO60gzZkzW3M9uDzw/QfEd88iJY1YuDNzkw+jpDb49vJOdwQGcDmHm6xAftfWtLtdhx//6Eda5OXKIorc+Avmz9dtt98u/q2h1w3eYVMswn6hlxeXLlumm26+2TOHHrl6edlx3fr1Wrt2nfG/S/x1D/9F2G1m4I2s+V52ePutt/ToY4+JDoaCW6c+8tGuCK5vzz95MBbOj9EOKUfr1shtwUztrbfezgPSaS9xfutb387/F7lkyWLxN0q8sQot3nv3PWGNWbBggdasXpMFK5t/58+fl7/wzrfxKpWqpnupaPWaNfrk00/0f/2X/6L/4//4/1jpeduK+5263ksiKElsYEZBoSMUqWijdsVdKET9sfbBd0wq7r5r8tbLkgAAEABJREFUo374wx/qe997wHWamfeboWCdtiVoy5b3s6LGIIX1cbFpMsnLfAxmDz74Oz3429/m5fFpnpzw4gLCYmCgX7ebJ7As8Y8QT1upRTBdf/31+UUUaFyt1cSmW4QCliuWH1GOFi1abIVpdm5/hEKYImOBHnsuOIpKRzoPePBZ4HREGbGCgVB98MEH82bfLVu2WAgeynj0Tuqx9WQwC8/33tvs+r6a+9nadWslp0dxZWB/7NHHxFIhtIIOESEsco9YwWMQwXLE8lqfl0hr1Zo2bLjBS0NTMu88/PAj4jM45LPHigJK40L3MyZ/pItwQZrgw4RsWHlK5r+I0LvvvJu3b/z5T3/O7lNPPZVfmuBj3s/biv/b3/5WD/35oRxv2Bafhe4HLMnw/69/fuih/Nbvdiv/LGWhBC+wwl/zwCj5zkocNOmxBYYBgMGFLSLIY6wfvICA3GA/1ptvvqXN773nicEH+W3zI4cOewLYLeQdMk7GNRQTTAxl5TEibDGrZtlGn+/wQHbKytqbb7yZFYfly5bnvvLjn/w49wv6Mv0IRWXICkdpesryBRcMG/aHce3wBKa3p1fkNxZxF2eFtXAMiXZH3lVNs8OHD3vp+KiV1mqe0MyZM0eTJvU6biVvKmcPIX3QpNV8t0NEjM32qvhRut53P2El6T23F33muCcjYAJNmASX1mCRG8eOHhUT2Fx/+M5yHaVj//59nqwdFHzDi3gffvC+J5F7TaeaZs6cIfgFWOA6wkenPKFB+Th+4riOWMkhzNzlJdgpjttjnvlQbEfAAsq+4TfffEPwE7TqsMyZOnWa851pOlbVME/SPg3jeCUIhkxhpYb9sI8/8XjuN8iBd997N09E4H0myNRp2P0JBW7vvr2C7+ArFHPoiCUao0ePLYP01aIoVKQklH/61EkrrEyKUfAZnyrVimbZAk66wgpqj/scdELu7tu3R596XNq1a2em1csvvSSMJljJ6csovvQxcKBdUR4rnlDVbFSZZEV3khW2IfM5+V0Jmo3NM9EZIsxOZpjkCkfYPzbGRfzNaMQFmpEiQhFnoBkqUdkiWZmxgpUixEcDu9zpqx7Ii0gKSbiTBwbMlB1KjoNQbjh+rVbVwEB/pkU4Xqe1YDqvHMcou2+W1nQRXHM8sM5QZ0eXmHktsNJUmKjkURQVFW7QCHJwJq0zFLksygPOeSyO4NIG36Bc8i0Z/kGBweW2224Ve5awEsGMRO0fGMgKCvWD8cCBgeZb3/6WsBLyBXwXnet6+2235TDqBYOsym8c3p8V104LtBs33CgUw29+85vib5Em9fVaiA4rf8LDtdfoYeTItA2M1G3/xVzitMFxwiDDlClT9aMf/FD33fdNrVtnRdJWzmXLlmrywGRRJ2jJxyx/+pOfWPm8SSxNf+f+74ivkvO25ForIRvvvlt//4tf6AfO5xd2WcZd6yVSlDoEWMVtf8899+ier23UYlsngUWLF+Vvfa1bu1aDVhJp34iQRwp9kSNcJ5HPRYByeJFjwcKF4oUBLL38D92CeQtsUa1lRfQnP/1pHiSmeWmeN/vWuo4I3ty2Fpy/+tWv9P0HfqB77/ma1l6/Tl+75x79zGlmzZylhgesLs92SQM9vu/JxdfvvTf/v+LNN98k+CYiMo/CB5TBnrjtnoEumL9QKHU9Pb2miS3FFuoax0GzjiPaBaPQVyvuO6UHVpRH6jk4OKTTFkq3eHK0zAN04fbD6vcDK7Xw5t///d/r5z//uXl5g/nmPt3/nfvNGzfrtjtu1wIrKX19k/SDH/xA377/24K2y5Yu04YNG/Stb92nn/3sZ+JL5hUL1f7+Aaf9juA3k0Q7du7wrH9YKPvrrAwiIBseTBDKEW7ZzwFn88IFSaCGBy5kAhMxvivHoLrefeEOK93w+MqVq/Jkq26l9vTgKS0079x4043iY9LfsoW001bi1157VZte35S3ThzwEss68/WGDeuz/JN5woytIfP5hhvWa/269RkRlLOTtqjRx5YtXZq3qyDLGMQfsgL463/+F7379jvqcv58kHeGl8qrpltOfAUujAlkizJNHTa9tkkoHYVlKhawW2+9Lcsnlvk7PTGtWQFgoDxqqxGTG5bnOjywWdC6HUdM14by8pMzJe9uD7idlnO+PecMwQ9LlixRh/Pk0xg7bW0hT8qY5skQAynLZkzkwe21TZtEv1mwaKGwxJIhvPvFwK1kAWGWE0CelwImpigGvR7EZ9kKuHjxYo9fAypMLxQRFHLGhCM2lCAHh1vfmaTf33XXXWJswVL/lJWZv/7lIb1k6xLWJvJkxSn3S8t96g5tBgYGhFLDX58999yzeUJVsUKCok//YiJEmsm2zEGnqZZf0A/+nuLl92uXXpvHGsZMeJnxLVd0PJW9FCEu8Ix2qHsZFMUH5Qs+7+iouTuG6l6+5Png4KA6rBusWLlCy5cvz7Sb6vGINKz27LQ8YKxFhvT09pinhp12WOHy4JfTTk9c3h7es2dvfqGhdF+bbDrNnjPLscocHz6ij9WqVSvHh63AviG+wvDOO29rv61ryL3ZNv6sXrXSk5WakMUsy2KAIP8O83TVMnKmlcBeK22ElZaXLuAKnuFu5JpGcJHoQMpV17gOkrWjh1NcCByczxzXTFBaCTO/Cbdk8PE926+IRHrCI/A5JMcvFcG95wylsom9bjO7yKQZRaXjRUot/JUH2ZQKkRfRELyKJJGNzhzhe585eKx7JoZ9LpNn9jleiLwiIgudTgvNXlvQ6ABymHyEQkVKSgYGczokQgvGmGymYVmwcIcq3bjEodOwzCvXgfgw4zR3qh4LMurFQLfMVrmlFt50Ujr7yPCwmvU3clTQd+M7w9FakEf0lt84y/hHcF+KDn7NjBlCQEy2kjZgYON46bYqjTfKNAw7a9bsPIubZBqwGXjA9WPgpcMNOM0KL+vd4QGbwbdWrQmhwRfNGdh/+rOf5gF9+vRrFKYVS4O33MJr5zd6qaffS9gNk6Q0WrQbeBn1L3CGLv6DhBESijSKJvWmbRrmM2Zn0GCxrVwoc3fZugueM62IpRQZx5oHFATeksVLtHrVGt1y0y3CQrfIwjoPpm5b8uvwwIQQX71qlVjiX2VhkBUQ0zUiFBGqedBbaAXwjjvv0L1f+5puvuVmC61+Wy4GM88l8/XFyECTtuFicdrhpT2AHaqPMwp198thz24bFnTXzLhGKJi/+Ptf6h/+4X8Rg8qUaVMVrvs0W01v84SFNl21erWwnsO315h3sDCjnPGmMYMEded7Y/dsvEe//OUv9at/+JV+YoX/Tk8G2PPmypuWEmXD/xttub7Hyu8dt9+hjRvvFuUwCKeUMp6FJ2B4gstlQujs39jkEVIetBxI/1vsycT/+r/8LwK++93vCmvwyhUr9KMf/VD/4T/8B/37f/fv/ex/FcooSmiX23i12/f7tvBDq+nuy9eYhiim93793vxCRcPKYLMc92L7J08e0Hes4P7qV3+vdVZK6eeUjSxghQGF9tvf+pZYmeDTEHeaN1Aasd5OsoUpIlku1k2/dotqwg5ogfxiCYt2WWhlqFqtuo/26Vv33ad77/1a3uSdzA/9fZMEvj3dPebZyWI7Srf9hQe2UBgny3BfUfSQdcgZ2rHh/sHjiFBEKKVChdu3Uqlq/vx5uv8739Eq0/SbXoFhiwkfcEbOlOZPNoFDY5QaLGxsR2FlAj7UFzzAdiyMJzvevmSF4Rd/9wv9+Ec/Fu2FgaJ0HTutiKDYL1iwQGx/QVHv9hgCz9dMU55985vf0CQrInwfDMUNBaVarQiFGGuPQooIgzRn7pzMNystR/bu3SOWpntsObrjjjvE9gXKoR+zJAo9USqOHzsm3tYeseLU19cnFMF5c+dmmV93WKQkjojAmVAIhds2acTKGeMiYworOTUrbeDHvlgUNpRe+tIcW1DnzpubJ3bw1coVKzMf3O4xhf1k6AGDLIua7eGna69dahocFxOl9z/4wMraqdwvyH/uvDmCT9zjcj8p1bBMHcoTCKyTp7wMyoeeKR+rJ0vuS63MDkyerFOnT4l99FjWGH+TacMYN8d0W7hwgTjgVTkc/5UEt47JGHJZyRAGTdxBBQwxcTl+7pzAIeQf+LTgc2c2noRmIpjD3GGntHMGfOMccgS7n31GRGa8YTNnRKhaq41JRD4XgjFRxunNufhSWoFoWBjSCRDW9dzBRoSgpbMhYDI4vO5OTpwyx2/WMWsAzifC9LYAYJ8aAp9wZtTTPDtmKRshhfJJnhGRZ1bVWqtuTk/8GCfuXziay6taaPb19WfhNWSFhVlWaUGLYCH/ihVtljJSMlacxjkiKQxFSl7m7s51mOQZV7eXtBnsSDcKziu3vdMlx5dCpRVgtQ7oDT0QBgjvufPmibyqlaqKVLRiGdGW77McYgLnxsthxt/FCwXv3OeFB0ugXXdwYCmXGSe4RYR4HhHZut3hQSdME/LKIGUadlp5iYi8XEW9qDOzYBSR/v4Bp+0SVhkEL+l53mULOnTotSIy1wPSYi83owyzn5MywcnZX8EzFGFQ5DJo82uumZ6VEugADvSDAU9IGOhQmlAgrr322lznk16eSkWh+QsXCuXipptvEsoWytu0aVOyLHD2YmCMSIoIhUua7IFhkZVDlrw6OmsK05M+RnlTp07VtR6MsLCjrK1ff4PmzJ5t3uhTSoWgSQPeUm5Z5zZxJ32TbIcse1JKWr1qtVAqbvPKABaQybbSNKx0jljJZ7KB0o6F8Ye2vKLETrPCCn6krVhxMwFyH0GZmzww4GXdrox/ZCo08bYUoUjRH5PrN8+DNjRebkWZbQU333STGOjlNL22ZPFPCyhJKCooSB3mOwZefQkHfXXa9Gmav2C+UCaxrNMq0JGPv8MTKNvf8IrJCisgKBP0qWqtJia+K1zHe7/+da9WfF0bN260Qnyv7r//fjHpTUXIbKFqi44ogihc1123Jse/0xa6ezzJu+6664RCA+3IH1mC3GJViPbotXya5P41ye50T5j7B/qtRA2rYRkeEZIhwq6uzFG1PFu4YKFXjG70ROw2MWkDbyZnrNLQxuBJ6dBknuUgbxIz+WOyzMS4ZlmdzI/wCKjizvDEaL7jHjp0SPv27hVLxNRlwfz5whrZadlCn0IGkT/bi2bMvEazbAmFRvOs1C1avFDXX3+d1q1bp4H+Pk3KdOoTCjRfoIDPB8y3S21EWe1JRFdXtxW/QSGzwPdKQ4oI16klOKJVHBx2MWhFaTvtJO37c90zzz045YftENw25AeXd8n4+YKgMiAUPjMDivvMSGcijCc65QLtVFnYGK32/US4dStGMEqkyANlshsKnTkocCyceXK5PuqS62BFAiYE2FCJUMayBtRtecr3KHYG0mQJS2GggQu4XRBUzKbMZlkolI4/Uh/O+58YxJtpy8zwKEh1K4AkHQtjazo2fKL8ESGsZCieI17iYnACz5x/qz4IB5mQsvoAABAASURBVFfHdagrIiw4wSrsl0IcoYiwZbCuVDCIEnYO+LmiGVZaOGYfYdkj4S1SUmdXl6rVmu+dn/EpXXAqinzvWBrP0UL7wlGNA8/bcG4k8GBwLVKhweFBDdmiCw65fdx+xK9YYDaMF7xx0jPQEQ/YhAOlmWHEeNfhE9cTHiqMPzTk+dDwUHN5122dikIesZWXycpSpKF8ykupENAwL3IvhXimq3BEuCyFS4qMA3wMX8gHdOPFiJFWHQkHuMdFWaCfFK7bZCt2U22R7MqDRUOJQdfhzl45ezWPzHteHqOedff3YdOI52BAWLjPV80TNVtpGJwiJUVYproNeG4iNjO6AtdUJCWXxWCHEj7T1uUpU6d44lhV3W0ohSeUDTdjQzxfsGCBWArEQlI4LbRzciXjDK4oGrfYcvzAAw/keKN9TWcfpXknUljmVcRbklgvB/r7hdWjVquKOpP/HC9dMcii3DNR4rudlOkIV/V0U3hSO5z39MKzJogpo0wjZB3thvI9f/4CoaCjqBVFIejSbOdGXh1CIUE5Rfnkr98WLFygwpNF8mjQ/xw5FYWqVtyq1SZtoPkcr3jMt8ICDRpWopOJzmQTJXqKlxXpY1X325qVw+7ubkE3rHYl/csgYxuSnExX6kA2IFuwql9nxWiml/QX55WJ1WJLwfXXrxXbZwrXr40D/j5bA3utPOU9asYfJFHaqA88mApkbqluWxhXrlylpcuWZt669ZZbnO9NXgmaSnM4WRikHtd//oJ5YtVk/fp1Wr16lWG1VtlaiWUNaxzyrVqpZmso+9FXexWBlwP5oPFST9DAiT5hcadoI3uF3UT+ESGfeOkDCvsuCqXy9imWMQHfKcKxLwAOVT7CxfBcSWXLdSKdgaTg52cR9l0INOZwz6DhAYgKlIQBIrQJY1Jkb/gaEYo4A1JILQi7IeVr5KuaB3Vu+s66UiYBuG1w8Q5ygqbH/ok4S4WJTccmt4YHwhLPFQCTxrmG5PNMGU1fk6r47WvROjNMDvLFYU5G0gy5h1joVi1YCG+UdRG/aiGTHBARjuK8HJrsp352clo/zq4fXZ2TAl1Sk7alIkUGkChb9UphPi3lIAawwm64OoDsSu3Oy2Cda+VHCl8MEaFwtIhQct5FKlSklP0RoQjA9xY8CLTkOPJRd1szmDcFNXEc6LhS6FLHpZ9eKqWr4jrmOhuHSqoYx9Ssm3k6InKbUUdyAS/KighFjAXXJQGFKh5sCtcrIgQNaWeF1Ayz6+ciQHI5I75GC+y4TGjZ7uNqxdNVOCKMhyHCrmniimfiFC7b3VEMdHyHbdgK7YgV1jBuDJC0X0Q4lvIAzvO6lTs/dvrINIhIiohRKD0QtyHT1gOoY8isl/f3hqBNXQxOdZfFA2hPOzlTP70yZ5gHQv65Le3kCQnll8bPoapTLyOZHC+lQmEAp5RSnoSBb+m6NbEL0FZEEtsplrFHyZbF/CxC4rSbWkDa5PwSebmMzAPmh2a9lasdzovnqRUvIpQK42FXV/sw/uBGf8119n1EKMLgOkAXeKFhZQqFkrhS5Hq4WlZ6WdZuGP8kZCRKadUKlkzr0nKAvhOOX5qeSf5FUpEqBtyklEIcifJa8Sin18vSSxYvttVtnmGuFlihnjdvvqZ5pQPlrSSR0+T0dk1q45RDeTIhEMYnn84flz6C0hgpVBRJhWVAlyeqNS+PhloHHkNEKCIyTsgC+5ymkOyBhoXb2w/VMJ2KVOStGUvzHtkbdcOGDeItfJajk/NILgta43Z6ZWCKLcRTpjSX77Gc9XmFBbxSSpILaJjW02wxxfK5ykrd4iVLNGPGDK8OdLsvNES5qSjUjO/bK3yms/L/HG2E4JIrZtr5iu8MKB/RCg/fNQGlrYykNsiEzKC46E9+otYBmjAVHSBLABFi0rnBzoS1Ip/lhO/OhohQBOBHPu1TG2Sf2oeLCLVvzriU1wRmmI7UwuVMjInxZZyCvGDZpst14iEXkrONCEU0wR6fIV/UPmj7JrjebhD87WejrpOkwm3dogvYF0Wh5LBIUsMKHY9SKtQWSO20TiqgfX+lXGOv0rzTLKtUkZJxiVx25EKNdUOeqHBnaPtzQslVNxCHAHkQs2JqbziHNji1z5AclsF0FaAxYWoeCAnlcOWjnX++cXgYmv5LX8OPATuXfcLTtEtRuF1MDyxp0SqXZ/k+4y+144wtJFo3EaGgoe1SD4IdYvomhfMljLYnXME1X/BkiAghaE3lTGNd5QNsmu0ho+c78wl04Q43IkbrH8l+DzxVz8qLVIhBqZ1WzdTKh9NEhEPyXfOS+UXmsTKHp9bz0oM7dS/C9Ao/b4G5zcGlfDFcuTMyNvIVX4wWF2G/z4YHNPghpWQ6GEcTpWGc82M/d0Jx0M7Ew9/MpIk7UeTI2eVhy0PcXEeH+bHbvpEVGmefXZ5HROYNcMDiWbptkCFYkiJaGenqHZQYilxgE/emH9oA4NmEukAPgBbEAqgbQD2oX91K2jCWVudYmJ8A6ifLH+KpDIWfcZ+cGWCBquRfkZIoq3T7wIdY9mbNmpmVDRSOabb6ogwSJyLn4pzaLlj5diJPZx3GNiJUup3qnnSUxo2wZl09GXEY+DiaMphFqC+0k4/IfcApnAdhjVY+qSgywtSfuhYpZQsaVjL2gBc2GKSiUDhcCjWPUIRxMWNCZ3BoGB/cCIc7UkSI8Yk8WVJGkWPy6Udqx5VC4CLH1VU40rllxLkBE3bfzNltMEE5ukuY2L4282tn3HaboVfp6kJ9KuNzpYqkgLF5N+nZDBnrb4ZMxLWZa6j5I0d8uJeG8GPAzpjzXPzHPLqA9/z0F4j0ZQS1qgHf0bkBOQyXsMtDiRTnQOahZliWQpeX4dWLDZ4XgM+DQLO2Zeazz5P+y0gDfwKfp2zSAaUTt+Er3dbG84uf7ZriXiA3E8TnmQf5JswTZ4LO84VDADv/Kk8jDfqM9W1w0KXrTIQMF6Yj+TUziOxEjvsVuRiZAKv4HPiQBvgcST9vkmZxXNvweXOauHTnKWwTl/WZnC7MWmeeX8wHmS72bKLCz8LtixQ4Nu3Y3vcZiFI+8BnRBJ9rzBERimjDmAcT5I0Jymd82YyLAuPL6mrFAuUWoHCgtGW43PKt9KDoN6GVuJ0vbivoq+ZMHGrOqU2Dz0XArxplLgMfV73Z7njGpru6vW9syV+WP8J1BloIhPwL3wB2/u0cJwUyvcLUkyLstkBflSM+HyKh5k+uz+fL4XOkclkRLtfwOVJfkST5O2zZOmCZ4XOCRGYY2XBegL1quQT7NiIcEviEydMey60ym9SLhA7pIRAh7geO6qtP3zdsagdXR1Zpc6gL8AOfIN6+cbaYOB3qkwdjwUEXONsxeGQrs4xcEzTmcL7teMZOGQ8/dnDrGooI16FQkVL2q3043AH5jjwauS6NZh7222Psc64t18/sywnCV6ePCGcBHUubYMOB5ATYy+nnEuGAlL35wj2gSx/OilhnIEZTk5C7sCcc2gbfXuAcWw9nSozAfuAL/nOAUFBnjx7QfkzK8+HsvC/nrp3vhVxwaIbjuwgQ3IzklgGz5g04OMBnM4z7NjRjjLk2o4wGlDBbG0zX/OCsOC509N7+HAFajga2QpoOS9Lh/MJ5AbIL4B8LRrb1hKe62KEcScpOqHlELrr00l3z/rxr6WetwIh2qnaAcXdQ2bqF78Glfdv087QNo08mzuPyLyuzC8UfE4YXcM2cbQtviAQ0K+RwTmKdC58VzvOxcE56bsc+/lL8bSRwLwaXRiwyh42NE2NvWn6H+cxR7fpshTed4EHY3wZ7v+gZ5Pk5MiFdE6QI+8aAxnU4Tbsf21UGJ2yxl3AVDmif+M8AvrMe52jhoDOgs+7OhLd9PC8dB3cUSp3F5hmPc8Mc5YJnO177oe99tu8u7IaD22Dv2NMkVRvGhp/vD0UrEBcYDWiFn+c4ks+zgpv3XJvA9awIV+km7du3V3xfhG+1RBgNA4S8GHxmZUcjOC/7y3Z+viVP6sVac/KafPCcAD8ovX4ckTQaXlppsfAvrZjV6yN5gx/+0vHYP8MaMoDilBUgx4ebIkLEJ/xcUOYwCmyCi80hY12ejN4Hdwa7hMlupMjr13Wvt/uJ8vq4wygrrKgll09c7nHle8IimukaTsdmWtKDP/nJ+TYHL+pscJ3DmJWtTfptvFEEiFoUXHPuoGAIZ2FwGREXcR3DES96hp8wxgBWN0djEw7+o+B4qQU8s3f0LJ14LORMjI8yuBYksD8CTzMZ3rH5ca/k5/ZQw9LeDKaHKaPxQKa9eadJU+fis1naxa8RYTQvAYoziVv50R5Gy6cD8snlDOTnZ1LZRx5NKJuVymGlkyjfu9XtL1t+P5RvczXwy+HUrRnAkxw6FrPsD18zuE7JkP3tsJYrkhvcZM1MzrlGNFO1g5PTAblspyOctOdCO1+eAxHOx6Ax4Goo84mgUCszR853pa8tMMc4dGJPY2NUfDU+EeNwFechEA6L8LUFvnUc6nEuODif7bimoNMQ5CraiUuAH409HZWkY2Hs4y/DH644+NgR7sVAcQnseAY4SkQoAvDNOaeDW894HpJPjT18HxGKmDhQjC1gfH4XrzMQY/wa9Wtch9PKEOYZx4+zINQuw8FScBKvCdw1QfnwY0cJQ/N5qOWS9yVATlGeBe6RZlxk0AXB/VkXOdyr/bR0Bs0I+Z68HNoMufAVrIH207AnIozVWHDgRc4gPF/scToBagc47IJnKCLOfuL7iMjhESF79GUcadu2bXrvvXfFX6fUrRilBDJGxY4uACa5H37WScJLxQmllHJT8WHShhuOezZYAvKRUpGfo9T4VhGRN/GG0yWDHMizEuXGxYXCIcrWrWqtlpWqHHCZl0vXL0bxbuPMWzbJuMKJMPHQ8LCGBgetNNaVWjgXRSVjx/MG+CbyKXJe8hNHwxFH+BJ+DvhRrgdhJhFFKBWmGzcEtsFprtgJQdpwmYWQjDrgAp+VnOpcNM4lH1401RV7gMCBQXFp19w44ymtqa2MxrwgXdy+OZxLOz5uTnVhQhAKEKXt4m8DYRcCnhOOO24Ar3FHHkdE8gPGEfVfb5QLUNl1dlNnHRheOrtuF4h/doR/u/ufkAK0+oXgsqrqAYU8hPBV8+D+XGg++VdybSN/FdGlyKtY3LiKSsnKBq/58t98hw4eFq8BjyvlaCRLnVH/+Dx8q+jw4cP5Y3QyU9VHRvJ3mfbu3Zf/AoL/UTx16qSqlYqqtZqGhoZ1/NgxHTh4wONiqQ6HyQff9+LvLQ4fOpz/LmX37j3iw5U1XoX28wufl49vOx8G5hFbyIqiULVasVI2Iv5uhO8uRURWrhq2AALQkXD+AgMltGFFrWK8Kk7Hs6HhIddrSKPf1kFytwoattI30vq+UdVpsOKVzre0FTFZWS0dN0y3UYhWwqvhuJ5y2fp/8FEyuroNmq4JYZbyrQdee3x7sfNCT2nL88HSzEQ2AAAQAElEQVQ5OMOcP2WNgsOzH/fLhfNxNrbG+bKxMlGc0rXKnstO/q85AfU202SZ5tr/a67KJXH/PGxxyQyvwMP/mbJsDgehpqgONT3613vkKoSr0YSrVhETMOIql/kZlUtY1SJC1UpVRSU5erRlSNN1SPvMQsWXLKytgJRA7o1Z9FjoWvbkaztF00VZIa4UQsF699139cijj+r5F17Qnr17dOTIUb322ib94fd/0D/+0z/pX/7lX/TG62/kuHt279af//wn/fa3v9Vf/vJXbXr9de3bt08cuM89/5z+9Kc/Oc2v9eCDD+r1Ta8rpUI1KzqglkHNI+NNQMaxNDY6C+QjDGedDijHBjj90NCgPvrwI7344kt65JFH8v+Q8TV/omFxq1up4z/tnn/+eb3kOK+/8YawZJ48cVL7rJQ+8fjjevhvD+ull17SRx99KP7zLP/FhpWyY8ePO783dejgQT/7yJbPj8XfrpDHW2+9TRFCicue0YuR9Dl6O8ZDywBjgka9bXq0XR40rBSeOnVK/DffHivA+/fvz8rwiRPHrZDWTa9QROQlar4o/cknn+Yl9X379mcFvOE6+DFZWQk/Lf7Tja9EU0ZEeEIwrBMnToi/A2k06tkKSWRoBshtU0RSEGha+xYfwU33Cl0jhSKiWa/Dh3L9oQN4U2SmYUjEIwzFXT64T1aiU5FUFIWSralFUXVeScpWsbA/HNO31Mfe1IobkRQRCqePCPnGNG5oxJbu8DOiU9ZY0GUcztGFStnVxY9SpRourHTbR4QimmCPZUCjmYfDFFJkOkkpQikByW6rHg4LiWijoNGjVETkuPIREb5vpvNtLsMBLk9qWK5EkG+hiMJl2RWWZccspfAzp85xdRWOcD0jIpcUEYqI7M80M+3yjS8lNDT/izD7HWQcTT97mklI15SvDsr5uDqyh1PNgzjOwW0BHdpQmibNbEvhz0AZzqC9LN1MfxWuTRRdkAv3dRRH8PE9J2H51lFK1wU/IIUiQhxlM0DhH/e4jUw/+3KcIFhEGy9Ao5zoS7qAp4y7q21U3FbGgzDA3nNO6nc+EDciKQz4ASFL2kAubT8uLOZImZ7Ngh3DZTtM8I2hHTzWdaSv/gl5zsWSsMsBhdwklwUKcZ4F+gocVtjq+uSTT8Qf0Ta/vIxgbDb2KAO0EXVrEwYfZFfNeFlwOZAwepdD2ynsRh6ARqzEOLne27xFf/nb3/SBFRWZiseOH9Nbb7+lhx9+RN3dPVq0cLGXFIeEUoeywJ/lvm1FBYtcROgFK0FbtmyxkrNHzz37nF5+6WV1dXXq2muXZAXhvc3vmUcbxsxF56tLzbgp3xEKjqOQA5oXt1HTM+bq1KN3KSUrgjWhyDxqhfPZZ5/Vk088If4QGSUEYRMRWQF95plnskL2oev5qJW6V155WcO2qm15f4uefe458Ue2e/bs0Z8f+ose/O1vtOPTT4V18NXXXrVy+ht9tHWrHn/8cT3+2GN65ZVXrBg+bKX2VZ06eVKUM4pUyxPyL1o3Yx0qQP3P1H70Ke10Fjhe3Za93VaSX331VT366CPG78/653/+H3r//fdtDbTC5jJQOI4eOaJHjdv/+Z//T/23//bf9bvfPagXrICT1tloxFZT2vDB3/1Ob1hhJX4ybba6Xi+88LzeevNNnbIVlQ8lghC04P/asJaiuEHrMgtvY+gMfSXaFYGIEBMWMt+x41M9+8yzeviRh7PifNI4ggvkSxagQ4ND2rVrl7Z+tDUrstzzPEz/kydO6agnH6dPD7qNSkU0B2eqEVY44LnhoSHxH4FYZpm8YGGlvvJx+vRpYV2mP0aQY5tn/fAyz3D8PJDb/cyzVP62FXtDUTqrtgLz8c8TVtIPu52xZEeEwnXgw7DECdOC7QxDnrxQD5TyU1b0TxqGbCF2lopwGgP8Omwr+bDDGx68UdaxPlP3VDS3PsgHdIRGdfMO/INlvW5+TKlQuO+VeeAhzyQHOCql6MoeIRUuPxXJ9bG/KFQYUkJOeqQ0CqGQkXGb1zViZXvEONOmpetK3UvzbwR1gB9KRy1F+sLKPcjznadU+HmEfLotGpYVw4YhW/Hrvq+PumW9dDmlSjMVfjlv8rhaEBGiH0eEJINd6ld3vet1y92MT2R8CTemou/IR2l6cF+kwneR49ijVCQcRYRG3PbK2UYuRz4yDamv86be3Deh7uo3yyx5BrQLc7ov4wSvIrk+5ov8EW7zLGHgJyo2Cjrr4Hk7XkQoOQ/AXtdRZ0NDkiHIy+XUPbZC+/rwSKYpeUEnuWwSco8ftw36kunkGoz7jHBNx4LrHXFO2CXvRYpxQ47t/DQGIs4tT1/KkfhbiEqlKoR0hIXQJdEwd7ihS3NLE0rfOYE7Coxh3wVPBrpateYBf8TK4adWsLr0nfvv18aNd+e/BHrvvc2q1mr5f9P48jD/+1XxcigD2MeffKyOzg7l/0nbuFH8bxx/0vrUU0/pnXfeUWenlbXWV40XLV5spW2w2emNyRnm9A2YGk/CuAsuBtw2+PYzTwYcBrPVa9Zk/Pkg4dp16zQwMFl1CxtwZgCjs61z+P3f/rYWLlqk3kmT8teR91gZmj1rln7xi1/oe9/7nm65+WbttALAQI2w+njbdvX19Wnnjh35/wv5o9vOjg5FhObPn5+V2gYd8WKYUpmLPRsTnlsu08Nd183asH/EHb/wYD13/lzdeuutuuGGDbYI7tXmzZvFwV/KGBFRN3D+1NY16r/EyvJxW82esQKLVfGElUqsn3+zYo6ihyKGArj944/16COPWhF9Qo9ZGUVpKV2XI0ePWol9Vg/95SE98eQTVtbfMTuVTZ6k4KsEKEq/+fVvPFAO6/Sp03rSPPbhBx/m+larVSvUJ7MS/o//+I/600N/tiL7z3raivn+A/v1xltv2hL856aF+Nf/og+t0EFP+K3hwQa6DVugvvXmW/qNrcX//b/9N6EQv/fee0KJPeXyXrd1+E9//KOeMG2OW1kiDVUnjzZwP+FgnqFN6afw9rFjx/XBBx/oqSefEpOSrdu26eChg5LHIcpOHnAP+f5FW4gfe/QxW77/YgX3ET399FNiorJly2bxEhM8Bd5sZ/joo4/0uq3jTLiwTL/44ot6w0o7f0QND8CPxEXZO3zksN5+6y298vLLett9fIsnC/ttwTWLUnzeStAwr7aV7Bx4pS7uGyiaZG+vTg8OGk5ryJOviBBt1LAiggv+x44e0yfm80/df5mEnLbyLh8NW5MZwCPC/FQ4ehIDLXmfcN+pW8lruC+g2A5ZqUcWUN+iSGIbRVEU7qgSylK1UlhudqhIbhCQAiSFrvyR6+qSkM/J5RepyFtUIkIN8zk4l3arlYoKcHbcVKTsjwDfMlux5SOlwlfldKTlpuZxgnpwT7VIExEqXGfqDp80oKWhNL0yuFBor3yQOnu+lEtKpoPxkdFo4mrNyphEOMCucO0tFYxITXB82huAJ9gCw+RpyBMcmWYpmW6kbUOE6VFRR0enmEDJecnHiJVm+kUyDs5SDV8AaFP6+fhPYl8Ixp/DlYoJVlcq73a+bp629xLu+GJdIoPP9Sht3fqRdli4dFgpAKLV+GNzc7ubsUwqT9lH3+6yXw7l/X4/wTc2Sb4n3COvhjy7hnEQTgh+GKi/f0CpKGxlOZWXn1BiYEwGzRELr+XLV4h7luaGLMDet1WNZ/yf1/x587Vv/z5hnYsIMWMfGhlWKgr19k2SpVpm1ly+sWq79n6hs2HBTIeaPXuObrxxg3p6erOi2d/f72o2NGyFDVz5qwv+K+748RMeuD8yfqd1nRW8QQtvBBFfmu7p6dHkKVPE/7lVrDCPOC10mWelDNp8bKvnwgULhEJNufPmzhN/t0F6V/kL1eO8xJYH4U6evCTexEPq6e3VNTOu8cB7XIcOHdLBg4eyIoNAiIisGPf19+m2227TT3/2U/27f//v9cD3v6/Zc+e67Ut9akvVoUOH81+hUF+sbZs2bdK8efN0zfTpaljgotietoVm+8fbtWffXlVqFbfpUXE/OHRKqUgZzsP3CgQMeQDeYkXjkJdDUUIXLV6kE1aaqMeJkycUps8nn+7Qa69vstLcrfU33CD2fb773rs66mXs5557XjVPLJYuW66PrchucjyUsLp5Br6ICFvPdujpZ57Wp27buq0RWOqwnm567TXzyCk9Z8vrkPtK4cGOKsIPZiy8VxTCfb7iMgH4m7Z68LcPZiXsiSeftAX1v2X/aVsA5XpAKxRztiK8atzfsrJKPZ7BMvnww7a2/k48P+hl/WNWxl948QX993/87/rNb36jP/3pz1ZUH9UfrZj+4fe/198cn3xH3Oexwj711JP6rcvGevuCLbZ//ctf9C///M/6wx/+oPc/eF+lB+k2Mcq25wq7RVFYpKTcF9559x395a9/1R+M/+OmzSeffqIRK48j7r87d+xyff6m/+u//lf90z/9k35t5Z82hQallRjkZcP4D5vXsETTH16wtfllK76sGhw5fFgKifZPKYkv9jecrm5eQZGDN/fu3Sus8fAQdEMpaPIJueuqHJRJfY+b73fu3Gnl/n3liYeV8v2Wy0yomYRhScaSyvgBX9VNo9OWgSjz9P0h9/2TJ0+5n51Q3e1PHCZGtCv5U3d4sru7WxFJMu+lVHgiV1PVMjMrsubbwu1TFEnhPhqhq0eIVlHg24Zwu7UVc3BMvqd9mAhRvzpKlXkAGsq48mzEslAgbvwblp5DHu8GDVi2kR11E5CVz1FwnBHnc9r9kbS53k5brdWUrNjWzTPt/OUyMhjXS51t/EnXhiYhzzxp3l8ql3E+a2fp6G3veF0n0Xjqoyt+gPEVL+S8AhKz6Y6OmmbMnCmYi04iM0i7cUYbbyx+MIGzygxkl7MVZFZySseFETM4hM5EnocPH7bl4pS6rax0ehkThtt/4IAF3oiWXHut6hZ8dGDnoOnTp2m/LRdYOk65U2/1UhrWtH4rCVigmIktmL9As2bP1hYvs7J0yDLjkiVLPJurOK8R0HLp2Tn7kvE7O2hcd04nd6weCxBmNyiT0CzXzxn4kR9HtiBeM2NGtshgBYSm4En9Jtl6NhelxjRGmKVUKDlhrxUkZ6Hly5dbwR3KClFEaP9+08fCjHAsbMOedQ15UCfu+dBsheb1/KeEUAWg7VeOHIpIHiAqqlSrWQntsAJPPQsLgJoFAW05ZCGCIMU/MDCgdevXa8nSax2/IyvKK1ev0rp1a4WF7QML71QUWaEjPemGjXemg5UYKfIyPAMXStHRo0esGB4US6SLlyxS1Tw5ODwolFX4QVf4YKa6aNFiK5PXiM/cYGE6efKkealQmDbQjMHoiJcI5y9coJnuLwNWuHvdniwFjph3V6xcpdlzZgveZmAd9MBMOoRw6bZECSf8+rVr9eMf/zi3NYMelpj97geDg6eFsrh//35tM7+zzAitr3DVpZBSSooIwavUB2UURRUrKNZfD46NsgAAEABJREFULG0oKydPn8rL+R98+KGOWRkDv76+/vxn1lVbZyPCE7CDmYbQii0Nr7zyqq3rdS2ypZk/s77rrru03IotE663bEmD3idsZUI5ZM8ndJ9upb5arSmMVyoKkc/rVviPHz+mDvMj+LKkCn11hQ7yjhSquk8woXjQy/4s8WP1e23Ta2Kv7a9/82tt27bVE5oDtkY+I/biMhnjT7XrVlCes9WZfa6HPBFg+Rz84a3f/e53WWl9/vkX9Myzz+i3VmYfsnKKJXLQVjwpxDE8PGL5ttlK4l/0uwd/JxRXlN7HHnssK26UQTza4cLCjqcTB9Ad5RM8qftvfvsbW1j/qiefeFLU83e/+73eeuttPWxFfJMtqijyyH3SMRFgK8nDtrzz/LHHHs9bPkj3xBNPZKVveHjYQ0WZJ4fJtD/syeJb5pHnn39eb7/9dua5wvxQWFFDFkKrQfcbxhL4oWG5SrsBE1frC+eUy/DFRRpnSyl7RiyraTqUNiaeL738kl62pfhNW9aZcOzcuUsHbJ2mbzAeNCwLUc7oT2wdQXHftWe3MGwgL15/43V9unOHhiz3XZQaLoMJ9Ju2Tj9pi/bDjz4itti8a0v9AU+Q6L8obGBMfPgCq/Ap91v6dRtOekzNNLPcAl/ijQXXJrNTzoPMvgC082i6bY2izHUh29Il1U0HZOiIFVGg4fuSLtAC0qL0osQ2x6G6x/iGqC94kw9g8rgtyvyM+p04cVLUddB9ijxzHC4GyiVf3IYT5vawsosLbw1bfpO/oxpDxwKnUSD06kNi9rJ06VL1e+ABUTpjRsMVkJc+ZQSV0W1oLGEUUFLiGuErIB+ZAlQOv92GMlEh8h7PDlFYVnlgQ3ix1HbSg+LMGTOFQnLCFqlarWrLVY+6u3vyXrbFVsAmT55sBW66sNTIJQ6beSdPmazrr79eK1eudOPUxbINQmHVqlXu7EPGWAaXz9V1AXfAlfAJknIEu57tKAP3hs84yWPETA6t9rk+CJWKZ3sRoYikGoOJBcqMa2Yo/EOIXH/ddWrOluvCkgi9h638kMfg4JDTdLjOverMJu6q67Q613/z5vf1pGfxEaGFHuzk/FyVjC7+JuisgzLl+KOBYZ/vQ2FP67S3dJiAVpCJ4nzL0SD+m++4mb1qwciA1dXdpZSKrEjS6adfc40tftcKRZN6UO9arUPDtgbs3btfhw8fVc+k3qxQI2AiQih/vQ5LKVmp6dIpz7arbm/eUqaNI0IopUuWLJbMdw3PPKEfxtzLAX2ew2UvMa/94pe/0MZ7NmZ+nG8LZ9/AgMADPkURTUXSgMM6vRQ/x5bWu+/e6AlHXRUP6qXLhTcK06zm55mYkRSpMBdKQ1ZYT7vOtP0eC2UsxhEh8opoKga7d+8Swh5BAd0j3FjO94qeRrxuQdkwzZmhX7f2ev3kZz/RjTfdJCZynSjvnlAURcW0aGjY9XAD2UI8Wd/4+tf1wAPf009+8lNh/YY2NfeBmulRpCT2tJH3rNmzdPPNN+m+b35T92zcKJQ2+v2Q+8E+W1fhEV5gqVZr6urstvJ+WEVRKLn+TaUkhHLPagD0xfJAXzgf3OcdSD8dF+SWOZ+6Jolk0iMaUFIZdF+zNfGWW27J2xl++Ytfii0Pe3bvyS8gHbYizwtDc+fO0Xe+c7++fu+9+trXvmb6zcjLulhTR0zjkx4oyecDL/MOmI+uv/460+VmzZw1S22FhjoiL9iT9Mn27Xkbwdse8POg64EXpR9FpkmfBJqjoCt8hEuifBT4j7d/rGuXXKtrPX7MMv4o5CmF2+6Q3GzZyor1GKUfHkAx/9BL7Z96RWeXFZd9+/YJReSkxwAstVgcT1v5woqPvDlpWj39zDNZ+fvzn//s/J7L8ici8v7Rv/7lr7bY/klsvfjznx/KyjLL75CAPMbV/pfglYuwBtk3H5lJzG0q3W+aUCpc/1QUOnLsqF6yooYy9dY7bwsr82OPP56V86eeekoo/vs9GWcsQxZk/vKEhDQoqGwfeeXVV/S0lfm/WJHf7BWmSElYL9+wAosFGoX4/fc/yFuDHn7kET3+5BPab6WNeBX6n/FAUXnDivPTLpNy2/C4leX80p/lUImS4hUq+nQTfC1dTdPGPjyuo2vqe19d94tceX4ONM65z9nmHH3xiXJ50u2/b+8+fWxe375tu7abrw6YNnUrv8hB8kBO7HWcd999T2+88WZepdi7d0+eHA56DC3dUcm77kkSkxwU4ldefsXWfNPFdH/l1Vc9Jh3JukJpnGBQ8sYPjZhU7Ny1U3vNkzttNWaCSFkHDxxUafrA9yRrg/AY/6t9Jhj8Uy/1UMkOC1r2sTSRGdMomSF9H83mG4skROLej3AyOKYjNhW80mmx1jD4TLHiNXvWbDfIdi97/DYLugVeArzOQqvXVree3h6hgLHkOMkD+4qVK/JSIlYXLA8141ekZPRKsSy6ePFiK0Cz8yBfq1W9nHY8z4ZRoEoTtI1bRsoXBn1zm30+/dxXn8RqAY5DLn66Zm48Vy4PXCgunZ1dKhJCM4SQLVKyojkozP5zLLy//e1va4WVyuO2IDBjgtnY04WgGrRwwkoHKv39A+qd1KcpU6dqleOHLJTMPAi2wgNlX19fZrYInoRRBOx8xhnOByBarl5olARyXhn8kGeZZnh8TyeB+etWTgmvVWuiHWhLOhlW0n4POIWVk4bbeNiDETO8nbt26bTrNWJlq0iFFdEeKzQjSkWR2+a0ZzrMKFk+XGZr4jwvb8+YeY1ov34vLc+05armdi4zlr5CHONz7hkO+CxwlHGdDZcxbMVBzvCaaddolnmU5V46dGG8ldy+hpmzZmr69Gt02ksR1P0WLwcvWLhQ062cX7tsmT7a+pFYImUWuGr1avVYyYlISqkwzyrvYZx+zXRBs4+2btVuCxzSoxjSDyum5QELCOqPhYamgPbjqsQXjGQSCDpIkfFeu3adfvWrX+nnf/dzsTeUdpltazY0qVmBmzJlqhYuWKjlK1bYcrZYc+fO1prVa7KSct9992nd+nWaOm1qXvK/8447dbetaotswRyYPFnQboqtk9VaLSurkydPseX9tLCkRyq0wDT9xte/oW86H5TGgYHJKmzprVSrony1D7eXjO8Z0OUfEPlCqZw3j8yBapi/8fdYPs2fP08DAwOaZ/fuu+/WjTff5H47yVa/DqHwM4mELgOu53RPaqAjkx7eBC89qHRakZ87b56YiGLBRo6tWXNdpttC1/vjjz/Jg1Eyv6GgsfRJj/26FeONnhzQBqALb3V3dQt5bVQV4atPnl1JCCskTKYnTZqUi+noqFnB7hQ8D/92eNKJYn3ck2/i3H7HHZo5c4awYBfmb+o06P5DP1hnS/N1163J2ySmTp2iEQ+2TOSROUzeBy0rBiwTyLdISeSXikInLEtZgt3mAb7bE8m5c+aJQf8dK0a8rU78LD4yhp//QttfKjU8kfunPbgA7eZbIe+Rcx3uK1hcMVQwBqIQsFVgn5WPw0cO5zqftGKKMs/4OKlvkkY8xiAn3agiv/22vu+xceC0l5APHT4sluGHLG+nTpumeQvma4aV5V6nY9Kzw9a4YVuGIswMPplk7tq9WzutIDOWtAFluXQ5neZHOV4qfDGfZ0GFMDABqT9eYJQOVO5iQKQxz/CeE+Tsc645d/rVXtcL6yMW1r/a8vonK+YPP/w3YVk8aOsqvMDLTVj82QPL3tdXrciibD799DO2Xr4kLP0NI1m6f9Vdp4plRWE+QcZknjEtoM2bb7yh3Xv2KCLEcybG8CIvkD1pZRfF+K9//auYjFAOsHnLe2Kclw/aF6A/Urfsd7l+dNXOdJMFDgxFZ2nOWm0SuygSRtNaD/vY2Ls2ChdA1zHdKM0HEUmYxv/80EMm8Iv65JPtmu0Zd55lz5yVl4HohODBciHWnbds/oag/e6wtWpNMj/ReAyW+71U2tnVlYU9jQPTjVgbh7A7rB2HO3cqCkU4kQBNyAFZciM5z4YVEjpVnwUXjR8RYiADR5ZFnvXM6MTx4/kFgk4LMerBoDdpUm/emM0ywLGjx/JstGahx4wQ5jFHa+vWbbZWWJC1lk4neeBHOFNmmJZhoTkhFWpnYtxlKCGVAZf2a7gDD9uaySDZYRzzB4HdIarVirq8pA3dqTtpEVDbLUCZqUy10ulsxMBcs8BCIKXCAtdK58GDBzRiJRDFnfZulHUxezo1eEqdPV3q658kOoQvPp2Lz7P4bZSr/HgCz7rbc9iWo7rx6TDOtDX8RN0jwsrySJ4Y3Pet+7TaA2yHBd00L9vDawzO69evF4o5QnSO2w0lh8FrLIpr1qzWj3/6U1Vr1SyQur20vn7dOq2zcrTUCt8PfvhD3XjTje4PUzJvFymNTX7V/KXbvTQBOj0ZyZYTWzyrtVYfdPsjFBGGDLo1h0OjhoUlYUuvvdb1Wat5VsSr1arrMlWzrOixp4kXUHZboedTL1u3bbO15LQnXLM0Y8Y1ecAv3bbTzDssm6L4LLJV+aYbb7Ti9k2tXLFSfZ7QgBN9hMlRhJnjClOFImq2HG/YsEHf/vb9or2P2npy9Nhx1To7spV/6dJlmu7B81rXfYZXC05ZITl96pQqHjg6zSfwB32iYnqA92qvMNxk6yVbOOgLKBhTrcCijMETI1ZcIkLJ7U//Yfn4OlvpeV63nCN8unmvy8pKRJMGzauu+EH5WNWvZSuE67PVEw/wZ9WEF8KwQM70pOu4ZR/8sMx83dvTq1QUVnT7lVKR5eSMGTM0e84cMTGZ5/5yww03WOatVq1WFTIHKJwGJY+tAf0D/brpppvV29vj5fVhsayMQjd1yjQPqCedb3L6NaLsQU8Y00TLSF36CEWOQL8ZtsLU09Ntvp5hHqhm+YYyxp5lJugoX/AO8nHE/QnFBJ45bksTbY98YCWi4T5YN9Av2KONUnzk2LG85aTT8neqJ0RrrPDOsEJMm8ArJ817TfldWimpuEfJOFSUiiRYpQ1d5h1oz8paaRwibAhxDSgLUE7JKDAWHOELnjk3X1wtITOwvrLdYKdXFhi7d3sS+8mnn2qbrWxYyaDByVMnbfnaq48/+UT0PfZGH9i/XzzPMtvjCXRj7K2779TdR0AT5Xf69Oma5HGn33rEwOQBpZQyMOaQBtq/ZssmlrS5c+dlowJ8d9RjM+M3ZR0/cdy4NhTOFLCTT2iZA/Pd57tcbqpU9xIWlSmKpLorC8NdOBNTeUwj0qjAheOeHVr3bIDOe92aNVq8+FotXLhYEBKCMyN4vGWyhJlR3J599rlsxei0sEMYFEWhAzaRMoDu92zjww8/kimYGRGiD1upwFTcMOOhQSfXhQahLmMJfDZWn++u9GAWES6efRZD2RqRikIRoWqlaoY6pk2vb1LdTBQRYtbwyisvK9k/fdp03XXX3br99tuz0Hlv82Z9uuPTzEDUgbqwN4TN71h4emx1BMtUFJIrEhGKMGiCjztos8oAABAASURBVJByJ3cvKltZ45a+Byc6TbVay3g6qulezYrmI48+KvaxPPX0U3n/Cko2SyQoqIOeHZMGgb7Hsyjqd9wz4/e3vC86GXVrWEkaMZ3Y64Vgnu5Bj87lYo2FMXBhrq7HZzitCXKYH07oSZYoF2TKbK40H8E/1J12hA5YoOFFLKCVakU8q3ogB28ErIwoe1ZYqmAfyuHDhzIPkOcZCO3xbBf+XbZsue6//zt571d/f596rLzRJxiUr7HFDvqgOIYFzJn0V8sHRaQGyqv7IBalhvneLaJIYWWywwrZPE2xlQ36ANADqyvQ4wkGuFfcH4asBLPE85BnznwChyV+aMRMlv2zC7zsTD8v3ehDtnLOmTNX091PqrWawr9OT8ymTZ2WrSu8pVxzuHVD4+EByM+vBEXABTDjqeHCGuaHaebNG61MMyi+72W9v/7tr3rdgr7I1u9JSkVhunQKWQXvgyf1Z4I5yZM6JnYRIdLTt6dYQcMKz77IcCUiwgrsoDpcP/qAg4Ryd42tdCg3/R5wDniiSnzCUA6hm5MpghxIcTWgVJgHWN24//77szIO37J0PmlSb+aL5cuXqVarWpE65b4+lJfx4A8U7i7zE+3MdyqZtLKn7YMPPlSXJwdYKDvtpkjqcrsPnh4U8tAV1I0bbhJ9o8OTX6z4R48e1YoVy3X06BF96gEeP0o+/aharam8GqRolwH5Ad/DN0DNsoHtHStXrdQaj3vXXXd95mvGsBGPhyjw3VbqXNU8WQnTFKvthhtvEntcsZyhkFUsa1DuctxIoh8mTwTgrXAaFHyUO+TSylWrTKNZ5sGK4ynTAGUHuQv9jd7oOdlWayzA1VpNI5bBdeM0+jCnNAWpkw002TDTDjsT6Qv7IkLXWNlk/zowe85sUZ9KrapaR811aIiVqFQUZoFQhydI0LXf8pKXvr72tXu0dt06dXiCjcGjTj08pgxajiTLTWg8efKULFsHBvrV44kDfLPXSuGglfqTnlS9YavbTht56LekR4Hlxb+cp2XSyZMnsvW27nyV6TG22ucFjH14ST8pLxnhIg8Tb2p9+P77MnVyFOM46sJ4uZ1yiCy/PGi2I7TCznOMiU/XLRTRhFQUmuVlJpZP1q69Xv0WPnttEsbast+a8u5du/MyAIRDiTtgpQyh7dIE4YlPJx+0ErDFSs4OKzkNF2yWEuGAb3PDJZeZFU8LWcIUUkRk8MVniIO0bRd/huYjgi8KxIP5sTadtkCp2sxPY8P0I2Z69iAds3YOAyJAipSEwgLjsRxQcWejozCjOnTwYN6v1GkhVjPTRXgZ1MrNdC+7wTgRoYL8U2Hayw0QGf+I5JtLn46pCF8NZ2Kaom4/2hVoh2e/w7nHD+OO1suzlYpxoG4877JigfWAAff3v/td/sDxh+9/IPamMBOe6ZlzR62mKe4oR2zSfuqJp7R7527Vqh2qOy86Dfn19k5Sw4MhYbQ3xdO5mh3FrWtCR5yLPxhcGSiNCzmjuFWqzcHmODMrC4GUQrVaVSidLzz/gv7Lf/7Peu7ZZ3XaM+LSEx4Glj22HH3kgWfh/Pl5coGCcmD/PhVOW3WbD1lAsHH6kUceFQPOgAXmHFsYGJyx1kELPpPywvPP5w3H8LobEJS+BCjdNg1Bk6QQA2hyW6BA4HLPHk2EPnjLcY57CezFF1/STi+98Lxwn4eX4BWWgFjKwTIXKYlw9rt961vf0joL3Mz/5hn56LCgRjjCg9B7aHDYS2AnRX/p7u6x4tbnfiCXGJKvmuAD3EoLPeregCmdP3WJCE9UKmLrBjLoySee0OuvvyHkF2mqVk4B6IFcGDFfsMeLlyhQTFFAnIXIq2L+oh9gjUP2HfdEZqcHjR07dmjAS6kzvfQeEapZOcGyThnPmt9ee/U1gde1i5cI+lcrFUVAByPpsz224roKDvmi5/npqR8Trorry5vUS4wL8he5PWTlvGKcBvoHrHB1u7+PWFkbyjimIql/YCBbO4YGh9yep1R6EsB3F3mZ5a2338oWk2T+KNxfqPuePXvFm7czZ8wSCiIrLvDZ8889nyeMTAwPHzmiAee71FZOFHqZHGWr3dru+bWYmBBIH+ECW9mFC6dM3Gq1olm2NK69/norliuE/Dh06GAerzqszM2dNzcrJ9AMGjCmzHT8OVZaqA8K7CRblLs8NjB567WyAe+Ey4LG9JGd7msvvPii2GsF/Yk3YLkCSg3TljzhHfrRNFtkkTNYzNevv0FrbJnr9zhct5EmIhSjY0q4BEOewY9xZX8GP56gMyLU4X4PnVgex7LeVsrhgwg/97hYdX+h7shExtBqtaY5c+doZmt1rmaZQRzoUjNtiyLlftZp5b9hRQvawDd7vBy6efN7tlCeUri+0OeIl5ipTsVl8AWDBQsX2orb22wb6xtHjhx1mw1nmUO8LwKZgoxrhs/bP9M0z5KZ7bFHqpIKkWkTKefqs+kf35W0gMjFHp/iSO6E/daKp06d4ltbGazhwtizZ8/JCktbkM/20klE5GWUgckDHuRrZvRavo8U2ep21CbhqoVFpxsSBYG1eDr4dM+Aq0VFA339kgdfGi+ijYGL9XnObZNmRGmD44znbFgZPO0BGGZHgUnOeNhaPXVCyJTuLHNcl4Vu/IWLFnopZ1Le14b1kBkWAzxLQ9NsSaC8mpml0x2zbiHPPrAZnlX30Zl837DC0LAAKl0nma4RoYjQZx4XikJ7Oi81a56zIAhP6fAMvsFFwcSSwFtts9wxEBg1d64OdwismR9//LFjSvPnzRO8g/DEigBNEKzQAwsCs1/ua9WadnyyQ9Qxmc9IQwZDphsfm03mEQZkBnvqanTUrsJ4qktenweoP/UtTRP4CDxKty9KBta2VBSqVKqKSHlS8e4779j9VC9ZUL791tti+X7w1GnxTxYIxGVeAprhJT4saSes8A0NDYr8PvjgffGBZfJZeu2yTAcUNMqTK3vKZv89e3Zrj4UKQhq8oOXnqdMXTWN0jJIxsAfcfaPwDz5HGYD/R6x8Dw/XrcSOCH7e8ekOPfHEk3rnnXct4IbUZWFZpCRmxe22PmarCBaT414uQzguW7pU/R5sO1BMPBGAt0Y8gAybJ6B9p/PgGbTdtnW7hXBFKDAN9wU30Ret5gXTl+YD6pt5gvq7LzdcWO6H7o8feHKCkrXhhg26+647bTWZJni2av5O5uuTJ06Kb8bhMqBu99IOMioiXF4oInL8vr5e3XrLLbaujAgr02OPP2ZaDmmxl4GnTp4iysz0DomXU/j4NjzFni6sSSiOkh/qwsfFn1w4/vhDSzUyTeruFxUVlaQPPvxQ/OPMB7Y80nbJ7V6x4kYdSselTQv3n24vwzGw1mpVrfAS97333qs77rxTyMm9Vs62btuqCDAPnTp5yorIuwrnhaWqs7NbFdO4br5jef0aT2rpo5S1eMmSLINKt1ez+RpKEeI3/npdXsxoRQ+X0vJq1Bv2ur41j1FYxrpcbz7xs8/GicLypMfLuihONcvTrLza0lOapzscn/rAf8ho4larNU22EjbJVlpXSR3uK13uF6c8WTx0+KA++fiTPGlAMeMtWnhl0ApxRKhqpTGMFPkAIWmBLdqr16wWE2vaCJJRZgRPHSGf+C8E+eGEX2qmQ/9Av6Z6DJ9m6LWFnglOp8dE0IoAF1nWjmRwlcRYHxFKKUQ9RjxOwmel+Y0J0s6dOwQtkLG7LVNZ8cAwcODAQcn9OSJyfyMd6aFV6XBoT19HcWZv8XQruhmPlPSFj1KgfhboMo90771f07p168Sm0BFbiEpa8DIzIc0ZkPuMMRuTB2/6MXt85uln8lsyycTCbD516lQxuM2ePcuJyizoMWcutKLTbZN4tVpV4dkWAh/G5U2rIWu9mCyxUqWiyF+d59MfKHsN414xk0KRCDcywM0YXL6Q11kinCPCpvhjNrH2ZG0cpY3BGgFF3cKNe9RWtuHhETHbhCFPnz6tvCZujf7NN9+ALzRj5jVmmuE86+ww0570oI2w7zPzdnsAQxlwlTLK5E1VIkIRkcPGcyndGuOJNxrHBUaEFem68T2RLRq33nqL8qzf9Wq4Q6AwR4TbbkbeaM0gw94lrEXU8+ixo+4TDV3vZQCWbxYtXqQNG25UJOh21IKkmukGzzBr4vMO0Ij9KYQBZoiMUsTF65ojfMFLO/c6Hd7tRdlYg7Zv365eC0lwaniWBu7Hjx23wtClNatX5xdc9ljBKi1oSXvCVpLFCxflwQeBUzHv0mZ1KyBUYa8tpyeswEVEtg687GVylgc/seJLmUxamAnXrRRAC2hMep59wSpOeHLaGPyfeebprLg+8eST4s1HZEjN9R7xoAruDfNSd3eP1q5dqzvvuEMDAwN54rLPtHjl5ZfzvtajVuJog8kelFgCYjAmf2hK3Qc9Mdq9e4/72xExAAKEU6kIUuKbWGhKL1+NP2UxqQD4Thz17OnpydsabrnZ/cJWkcLKiWPrkJfB33r7bSsvz+d9qns8ULDECw0ixuJa5oGHAZz9fDu8YsDAwmDCm6bIwIgQA+mA6cKLWHNsjYWeJ6wQ7vayOnwSMTZPfSlHo+6am05Y1OF73wk8iyK1PpAblnWur/sXg/Dy5cvFQNhhq0ivrUZzXa/+/n6371EhxwvLdAZQJnpsLWAAR+F99NFHhLL85ptvCuUHJYj+Al0WWgnB+gsBKB/XQlKaYPIgS11V18fSiYIM8IcucdAP6u4P9H0sPYwTjHszzTfgT9KGZWoyvVIqRHzKKWx8IN4qL6liXUQWUTYKIGPddCusPd09jl/PYwj8iYLCEh+KLHid9goQY4qxzbLc6KpS8ZhaFIpoKSAXoRFxRyvqgskvh4HwBAJ1LowPsoM2ZMzHzTKwJUs+q7iGZfCg9QImCyds6X/nnbfzyg97ZnnJ46SXNY87/KSV3IaVMmRzaRdlObeB6ydFpmPF+kO/5RQ0Zt/oypWr8jhfuo0iQhFt0JdyJL4XNmAEMbEmkEnuYHEZuLRaEacJXJsZ4COniBADVh4ELezYoI1SRqedbSsba/zHPeve8v4WQci5c+eaMMlWiLoF/JAqbjgaBIsPLptUJxvnASs2CEsG2JotP3TeSTYjM8NATwELFw0KXwioBxARCtMH6xL77hhcmNXwdgmvASNYeCPn4MEDeumlF/X73/9OzDpdGR1w2DNe1uBtGMKWL18mBuVBD0hTvAxCnMOHD4uNyN1W1mBcBr5arep4FZVmKpd++fUw4j4hR4bxZlA6dt0KfP9An2ZbqHZ5toMCWbfgPeEOgPBlIOETJQsWLhD/doCFbdAdh0G4SEm3WNFD2LD8hVUAAUM7M+DVrKCW7gTDw0MirFat2QzdMwa9sP9C4OArcZpIhScHNePF/9hiAe3yTBZhQjskRXN5x/WaY/7s9WDDs4jIgy8Cs3QbDXtZCGATOekdlAUBg3fFAztC4IYb1ntprVfs7WJJ44SVPYRUrxVqo9b9AAAQAElEQVTEmgcylFxna2HckBv+StT2c+ZJeygPrOC+zUptRLIFuU8nbREZMb8ggKEDNKujrLokBuW7796oe79+r+7eeHfmp/0H9ov+zmZfFBR4no39WE5OWrA6maABVtpDXlqvuX8z+Unuf6X5pvm8iY+J5Fs3oK8TfdJ+zLgjQnxqgT2ZtBdKE3hFGAdHYlJKXdgawKQL6xpxqh4AZtjiygDsmBm90gPMvr37xD6uGR642ai/Ir8ZLr1rCy7W2IYVd/ir0/2OvU3I6SKl3FfesmV3h5dPR0zfnKEvV6b2zvgzTjbCoyCAC3Ksw/2HJNQXWRERYpLL82qtJiZ2vGDAJJzN5fxbxksvvaRwuzIm0I+QB7wRiIulEnlL+kNeUty8eUt+K5A+Bk8URfLk6ZhO2kql1uHmaPkm3iktF8+FS5VCWw8PD+u4+/gp83WX2xMeRxaWIBqR+3ly21KXutuduiIrkJPd3T3q6upUh8cBykGxQUFlEr1u3XotW7Y8KxQj7nukx4q05X32CQ/lSXezDZKQy+CCS1gqEtldEuCpNuSI3GTPxF3AmboWRSGAnHG7bLDpbo2DhF0MoCE8k+tkGiIv+DwQyjF8yZh80rKJNiAOZZE3SjKrSITjr9frYlWrt3eSOmzpnGQ9gskCq48dlskR9N5z4WJYnR9OyvNDLz8kDQ4PeiY0ouQGDEN+I89MecGsvK4dSgq7Ahrh8QRUmgD/lQ4v3bBjAaVqxowZ4o2vu++6W9dee61q7ryh8MDVo+VeRlq/fp3meBlxwYL54hMBhXFBiXRW4sv47AVYuXKFGPyZnSQ3DssjKAKrLOyWLF4s3rabPDDgDlCK5+QvlxERkt0M+H2Lc0bQUwqgsw5CgDOBrm/DA5ZnLhFJi2xRqVarNknvE8yBYJ9kc242d7uRj9uiMjDQ72XDuSqt0R+z5WnYCgqzplWrVwlLFJ2/3ziXFuJ8Wwm6MHjXqjVVLezlg1kBjOkiFWHkHXbx0xhzGhpy7o7uKz4Jv0GtgzxFQ7nscHxHIkomy6Atggc8qLIHabuXKt6wVRBFjOJ3fvqpjrsu/MPE1q0fZdNztwVRf98k0+GAqCd588052nXt2uvd3lWFC2HPQGlaMJhT3oiX1UrP0if3D1hh685tJ4FkG5QPJzXf2Wv+8nVCz/Bg0WmhWK1W9bZnZ9RpzZrrTIeGDu7HhF5mpatuoQhfVazYzZs3V7RzclrowOcXPvroQx2x0g1Np06dJoTrkJdEGeAPHDjg9qwKHr79jtu15rrVolyWuRAo0KtIhXospKZPn56FV4T7WkCHCa3uxTMzD1Aa7VN64CiKwtaMU3nj96mW0GuYV3ib/JgtyMm4wcsbN27UdaYXFhKs4KettIuMMv4p13vmrJmCptfb6kpfDT87fOiIrVKHJYXrWxH7kNajzFpxpWxofchWK/hpUl+vJk/uV0SYR+oZShQ38285Cub4Ub+5fhx++TiT3gTwPWeo+XMLiHqCT6cF+WzLKNrrySef0u//8Afx0e4RW1BoczbVr71+re68/Y4s6xYvWmJ+OJKtGydPnPIA2sh5UV7dEx/6xzrHhyY3bdiguXPm5uVUrG3DXhZmcGWS++Ybb+rw4cPZ4uta5X/M2PT6JispJzXifBquJ1Aa8bHg2wk/XZT7hUTboFQe8DLfO+++q9defVUvv/KKDh85kp8xyFH4sJWVSMntW6huOtHHZpkX+vr6tXXrVvFPECetyNywfoOgLctZR44cFQMt9T9kZX2a+wOfRymKapaZom0i6ah58PVNb4jvsWH5PG4rCsg1kC/uq5qAg7ZqA/JqfFlGjtZOBw3YvoNSibJAPUeMH/QYsnwI16XTS50oE0WRNOxJH3Lk7bfeElsvWC5G6S1SUq1SEUoEn4NB+V2/bp3WXn+9OjxegB8KIW2CEhMpNOixquF+gn/IZe3fv89hp1WkIuPYvISdNtjLmRvaHrvtepC/b2H1DH7qs53ObpbNdtWE4N6Am8HhYdAYKFLFdyEyBNdBjzv4a5WK61QVsnbIRo0jlgMdtYqSZD4a0ZDHUdq5tDxqeAWEMZP7mvUKaNzvcXdgYEAovegeTII73H+x5kKbEU92Ukp+3u2ypUGXAR+eMi8ePnxYtBn1Jk61WhMu9xcDcM5gfHQxMPEuln684QnBEW7YVITLsTbiVml3etNmzBmZsBBeJluUJp0bQw4tz4JcfxHGM4COTadbZsUM5Ss5PWENC5tkAczMjFnmddetEQMhhK5U3TiRcoNB7JtvuUV8z+m6667LLy1QwYgQ1ri1a9eKzyLw+YCiUnUap02FS6GkZOxCjiqFBOBvg847WpGIaKAeZ0AK57tg/gJ997vf0ze/eZ/4PhKv+y9btjTvtWPm8/3vP5A/nslbLFhT5s6do9lzZjn+N/S9731Xd955hwf7ma5Hn3iOxbCzs0PUm42XvVb6KmbY+Tb1o9z2egBDUIfpQb110YNY0B8XwN8G7ssxKfGfDdTcDecEZWbYU561onS+t/k9fbx9m4bd4atul5Neuj108KBethXxtddezcpbd3eXpk2bqpO2vtEZps+YrlQkLVy4QAxMyfzV704kC482dLgjHDl8JFts6FgMiDJTR4QiWiC3X4vPpNCVOML5FqkQe5MYHLEW3nrrraaDPMjWs8Kxfdu2PPDCw7T/aivc3V0dDjtmpW6frUy9mjd3niJCKGjsqYwUSillqFmQyMRFMAxb2CQ/o76E46dd2RsYEVZuay6z5rxEkqyoRqnsOgtdqSOcMeWUVtZKt1NpwcOSAstTLHe7aRwjqc5z+wrzaIcHGgThgoUL8/I5A+yxY8d00kt3I15ipn4VK8II1IhwvaoWkj0a9kDOK/PQPCKJONCKvHbt3CX46rXXXrPF6W3z1PHcV+ARZ2ESmBhqZLe0m4nkO40ePB8flM1KjabEAx3kC2UByfgle5A192y8J/97B8rZptde19/+9nB+SxHcsareZr5Blt14w43Cz1IhSjn9BRShKfTlnkG6yxMFFHv4hQlr7l+2xgxZYTvuVYcPP/hQWOpmW1Fc4eUxrN28gLHlg/d10v2TpXRqCt7ZNd7gnoHACQYGf2gGTWhDeJ39dFhDXral7B1bCJEBDH7sf2USwyCMPAMn0qKolFaq2PZCf7r3a/eKT4LIEZAd1WrNk/jlwuqIvF9vSxID7VEvnx+2vOid1Ks5tvp3e7WG8lnVYPl0m/vo4OCQRUhp0IQfzvWSecJKKA3UjYjwBBZI8IbXGWtnzZolJi/4R6y01SwXUCigK1bZiMjbLuCP96wIf/jBBzplJaJISTX3I/pHOPOGx87CfNljC9ziRYtsFJhv6klYOLH2nrbiA51RbHp7ep1nt7DmYs1mvxuyxtn4jAtAs0f5ASyLk93MX/mufblQ2rPDwli1QWfJ8XAmoXAdwjKe5Um2B2CdRrmFPkM2Jh30hODTjz/2cvj7+csKKYVOevK42ZbWN994Q3xsmj3QDRMfemMlW7r02jz5YxUL3eA66xUzbTCC31gFkg/6HPJkAWPs0qVasGBhlk0y/ZHRO3fuzKtjjIGlZWHDsrBJFahwAXD5Taa7wDPBORcOv2SeTnfuc9cRooUfNTOlXNfn0udZhHdU49JM3czeIc2TcGdIJxzyrHuwBXUzKpUr/awZUdDJ0MTFHn3+I5zUMIqjby94GjnXuokx/rGRnF7nQzisSEkICoQ339XhTS8afeaMmXnQYW/dyhUrBLPQEavuZNSTGeX111+nlbYGTuqbpB5bUvjO1N133y2+At/V1Z33g7UVtoaZZMniJbrt9tuzwgOqETEWyXH6z63b+JLR8ZcvX64b1q/PFlFeT+/r73OzNfK3k66z4ky9V61abcvJGls/Jlthm5aV1vkL5mmdZ37M6LDG8GYP+COcb73t1hx/kk3O1VrNA/dQTsvAVqQ0BjnqCjSD8I2FZujEXOFdlnn52jq40m7MUglzB7ECdlxbtryf/xcWU3tTidnhJc2382D92qbXbCnuFcIYSxudfJ6XTVHIELAo4Ly4gZDkg5+bXtskltDpF/0DA+q0dbJ0e5/wAD2CFcJ0MavpjJDQVT1QtBmQd+/ZnQUlAr90X/3ww4/Esjh+BhrqBz0OeqmKOoNkwwPxDltgn376afFBzMOeraLwve2BfJeFYFYwnBcTNuQAFrlhK2+UhzWXQf9vf/tr/rr9E088noUmHDzLS4d97jdY3RG2KIvwA2We6cPEBJqhX+RK3m2gLcIDC315/vx5Qml74IHvexI2R9u3f6wdn+4QgwZ1gR70HWQESgaTNQZOBlB4qe6BFjmIMspSH2FYReCTTitv0LXhwQGFDQs8WyRm2SK1dt1aW1LWZvnR1dWlQVtOTtsqUBSFyCPoOyD8RSo9zrQRzfGCtkVhYtJ6t62sPZ5o8pb8SSsYpzyonjTstPKNYgnPMBhvs1K103zA/r1qrZYn3BGhnTt26sCBg1ZKal4C7NJa15fPhmCNnjNntlI09yvTR1BukbOLPEm4zhZbZCp9mH+P2Ldvr5zdOGvyOaLBXhcDhBxZ0g6A/SO25KAg7dq1MytN4NrrZTc/Em3HshurRMi/nTt35BeaaM+TpmFECL7oNV1ReCkWPtqze49YUkcZoz/CX3y/sKuzy/K5zBPgYU+WkL30lb6+PtMk8uoUNBtyf6OvgcMlwf10tG9ReI5MxcZCDvzclxQp48ZED2syW0fYowgNeEZ9hzzBxaCRUiHowLjCtoFNmzaJD+i+aUvk1o8+yi/wVG1QWLxosdiKM33adM2ygswEYL9XOOhPTIKSlb4wkE9HrVOsEjBezfEkYKC/X9Bsh2UY250YB4Zs8WxYro2nkuFIFwM/+sJninDnc8P4bLbN58iSztJM71a1x9ecSzPcV4cRQKctPTCVvo+I3FCE/6uAMJbGmbq1lU9clsNO2qrEYBwRtj6MCEE66JmeUyhS0oiF9JBnzIThwogMXDyvWqHDTSms4dfEs4bpQxidlVlAtVZriwKCLwuaWYH1eJIRr3S7SJ0eFPheHP95+YAthsuWLc9KyZCZlz1J3/3ud/XLv/+lbrMC1tvb63rXVXFd+IspvsWGYKBEZoIMyAiuRZ4JYo3EwjhpUq8Iw6rAB5T5DAq4ImhId1WhVMY/RWQBuXfvPs/iTmZFufCAyCA8ZcpkC9wuvepln0cefljM7mh7S0gvAR/PigVf6MbCwFttLFswOA+53WXeWb5iuRXfpR7gt+vJp57U4UOHRdgKK/e0c0QSlhOjIEf3bHLEAj3Zz91VpUYeNFHA+LucV1xfeHvze5vFEg1CDjrVqrXcfuzHZJaLAnLY1g8ZYzaG//a3v9WLL76Y93298PwLevDBB8Xf4rApms3AKMOFLXRDHjwQhg0va/BVdsrctWuXItFvRnK7YIFf4JnwJFuasdqlIpk2BUXpqhzmDzZ079u3Lw8K3bYmSwFmUAAAEABJREFUL1q0MFt5sCDD8yzvoaRu2bJF9F8GFuQcPA6OyfXBLS344ae9e/cK5RNLHRO4oqh4oD2lwu6AJ0bExfqMdQb5AY/0us9093SLwQu+HHZfxCXvIplX4srzSi6rUgilE5ow0PL5oiWLF4tJ3ED/gC2tk8R3wXqMKysqTEhOWQFheY8XVHZYecGawt9W8fbrX//2Nz355JP5JZSDXgKlGp1WPqBrkQolw5AHbfbtdXpy0+flVCYBDMLERfk44eVQ7ndZQWxY4cXKBA0nGkpL4vPAgou29iPBm+CLv2Gezpaj/QdEvVgpWmprTkpn2gnloM8KFYoFddu1e5cnscM67KVlcO+wBbvHFjL4ifHmU08O+MuqLe9vEcpMR60j90N4ymwq4lVrVXV01Jy8HF06JC6K30IruZM9SfRDgWN2L3LJ9WzVDf9Fon2h4JpxHfTEY5sVedoXPunyxAWLbVEUtqz321q21KtSd3o16gYhBwaM/7x583WtaYlMQAYhN+BH5EOlWlUyY9C/6H979+zR5s2bxUQBHtlthfekJxP0rx07PrWsP+Wxt2pRXrpPNtx/GzptnKDZSfMtrVWk9IXqOVGJE40MXLLxiIDFChhTsmnSuguLabzhS7T8UkQouaJtoAGKourwJDpV6Y4FowNqHRSFN7hcANrPL/AoM2CYwYB8c8FIBIarey40U5QivOkn5llQ+s7516xAFSmpYm1ePqgfilfV9ykVuc4VC7XCDOfHritLzcqDD/dkY+7I9wzqmRZ+MGLLo0mW0xNOJ2lYwAN+fFVP6A/+XVbcqh5Y654pNqxs0xF406nfg0r/pOZspN1+0B2BEaYh8agjlhSWw4qUhEsHrVSqkuNwPzAwxYrR7GxxLF1XN4yfkAMx2hCSQ3UFj1q1JjbFo6TyuQmWRP/u7/5OG27coJm2nmL5fOCBB/IS+D333KOf/exn+tZ938ozuR/94IdZmLA0tNTm+JucZpJnxU26lEJpI/xHP/yBvnbPRrHEc//939b3baVhH0oybSbZ4sjSxkIrtRXoXdYzHwiGaNU7eyFF6/5KOZFCKGzHjhxVzbze6UFhzeo1uY4MHj3dPZppi9egFYYXXnhBv/6X3+jll18Re7DYf3f06DGaPvcPlHWUM2bP/K/ir3/9a6HYFKnwoNKpqVOmCD8TGOpdMW/UOjqywE1RKFISgxn5jtLCHahJWynE0bzimxggvyaULgGh/bCVCv6Pkf/3bFhu7dyxQydsEWUvETNz6sz/OgIodoOesO33QP3BBx+p04Mug0wEeUpYpVIknfKgsdPKC8vC73sAxroAD02ZMlWF5QcyAGUZ5R7lDKA/yfnUPCCnItnrPH0KmJjKXzKXIhWq2wq8w/VH6WSlIaWU+WSpB9D+gX51mz/gG/pytVYTz7EUYlWDZtOnTRN/S5eVOvcTlDysua+++mr+WyDiU08GX2hgkatt27bruJWymTNn5cG1+Wwk74Pb6sG+bvk07MkRVhSzr2Qa6Woe4cIMpXmjYTmWXD68zItptDFyFEvOFPN73fSLcGQnoX1RJNg7Cz2x7tPH2gpnlxXUTto6koZsVWV5kJdV2O982vxTWibDn/v277PiNpzHGpSYLiu80JF26LQCVK1WTZKwst+ZLZipKNw8pTFonmDDdohRUCg83ofMY4D9ugLHoFfdPvn4E23bui1PWMBz2rTpQrk87v41ZBkTrnuflfQlS64VitrAwGQrcdfq5ptu1Nq111uO1PJeWKyOx80j8IxCgv744T0m19AipTAfHVeEI/jE+nvSBpeKZS7PGbdpvxG3ETIQuVS4L6YiyQQ7G64APT4rS2PxWVFcK50L7TThJ9G6SQoTFpDaYbrAAZM0AYWEzshdwx6gtNukSijCoDg7Dz9vxjk7uElM5+TnebSw95wYo7c8Kp3veeDySscaC75tng6kXLIXaX0vH4VnxEVR2NdWyEqllFr3I+5AdTlbo9TILsxAPtSVSKGwU+a9UskRSUsI4EQmRasgO6RrgxNdhdN4ucINCyEXr3q9IWa6Dc8cGYiHhgZV2o+iRo2LVLiTG2ULLAQus0eUMtqGAQoXGLFwjQhFSiotcEbcKct6qWpRM1SUTBM/dUZq+iLw6EoeESFwnHHNjGwhoPOiRNWqNaUiWSh0aO7sObr91tt01x135aWpfs+M+R4Qy17fvf9+/erv/14/+P73teGG9err69UkQ2dnh1IKWyRO53xvc/r7v32/btxwo1jGSEXh5ynzCda271spnDx5SrZyIWxK018+IoKr6WHnCp+Uy/8//vjHP9L/+3//3/UPv/oH/fznP9NaLz/1dPVo6tSp2rjxHi1csFBFqli4ThJL+z/7+c9tcb1dN998i/jG1kwrdSjoLDesvf569fT0uJ4NWEBUh3xYIqoxqDsA5e2OO273EsWqTKs+0xfLDelZOirNh0ySSvMMg95oRpBmgmgS8s+4RLRd92vz+EEv+7KUzUdz337zTT35xJNKjsvyS78HkznmDQaTPXv26rlnX9Azzzxr5eM58XLGaiu7s/28WjUvpSSsZAzcDCQorw/+7nf605/+rG3bt4u/+0JB7bCSDH2YLBw+fEhYJrHe7d+/P/NGn62NKDoRkftJCZ/QSSeIDhfLhgF2mxWkl196Ob+diZWjUq3m/8nNSoSVCiwTnVY0wKnuvj5oa0XFijh7XAsPjLxYQNt+7Wtf009/8lPdcsvNzUmb+YNl4pMnTuXiR4brKixfUUj4OGynlZApVmYXL16SJ06knzZ9mgZscUH5g2/hkVQUStAl53J1LmFeoKTk9m1Dw3LwgJX2Awf2C97mTd/Dhw+LbRe8oHPKClfdigGTGWjKh5b3Oz6W6QNewiM9e0dRvpCjddNyyEopfE/a7VZiScPyIJOEimlbd37wT7VWFXEjQrQHbVEanxGv9iTL6UwfeAakgRbvUI9Qcm3O+LgjPiGawKN0f+Y/ld+z9Yt9ryhH3eaBIiUNe0wAT1AccZ34j9i3vPS5adPr2VJ2wopZuB5V81Xh9vZAYuv3sLEr7S1d58GswB7N+x4Pi0kEcpXlVpQ3thQwQTpupRD/8WPHLKMHNWyeQ/Ez2US+QY6mTaafCe/cW1c/uNzT+cQYcEaXm4PS+FKAtmPacXlya45Cvs8BGsdB7HOhIVkAi5YZhXFkdU4Uo3ZOyBW8pTAon4ugPtlzhS9Xq5wrXI1xZp9JPM64Ex0tIhRxNtStrDLwIPxwWZ5ggKDsiMBRaYHY8OCO0ARyaOsZEUiDdeWkZ3RsrB208M2CAL53hGqtJoRKpBDh7Q4dkXMyTo50Fc7SghRuQ8jxt1BYtxg0EGCl+youS4J/94u/009//lP98pe/yAMoShXWpjvvujNbIH/y4x9r3br1ngWvdZxf6mc//anu8jOslffc8zVbGB/wMtr1Sq4vE5iKB37eBvzRj36kn9u6+ZOf/EQ/tB9rDPiM2AJN9VvkwnvFIRRCIUOxWLt2bV5a4V8HGAxRUtd6hl9zu/GtwW9+4xvC4vTmW2/o8cceyx9B5i3pjbaq8j2/VCTVbD1ECbvvvvu0xIoHPMTmfKwiq1evFgo9Smx/f3/eI8ceroULF1lhez0vKWOJgf4r8/ehunP9SxOENrMgzfdX8oLCgSXsxZdeFH4sQbwhz7LUpk2bhNIwePq04PURKwcZhkc8YHZ7ktNUxD/5+ONMG9i6q7szK3sdpkunlbwBK18RoTBP1DqqedBkGXDXzp1ZUcXystjLr/CmbPVhYkh59MkmD1UyDpHSlSTDeXk3B/JmMIqWIoRisHffXqGg8n09tgo8+dRT2Rr90ssvCRrCR0xsuru7rSwM55dt+EcUlNSq+wN7YZk4wifkXrECy8TyhBUNlkVZUma5r8M8CB+iCC9atNjFR7ZEkgdKCe0CTUxZPyOn8yHGBIXCd+eCgybwhGZMaFBGwQ+6sbyNpZFP6OxtbU2B31MqbBk7YWt1hxJtC2rme5aCk58hO0iPTEVGwxey0ICOKGkRYYND3UrcSOYpDA9HvIJw1EvPW7dtzfuTD3tiBOR/JrLCWKtVBU2LNEG8BM4t+hk1ZRLr8o7xY+LCKORcGH+hpAQ53HOB8H9NAP7g23bx/xv8z0aBCDM9p90EuOMy6AJFUQjBidBhsERYAChqCFf8AIOpkBwWLvgzoNi17ps0cyF4HDZipYSNxFnguEyfPFHbzTdX42LWrhsXLKlA3YOvg4xHE1fqgdUAy9mChQuyYCutzFWrFVU908/0MY0iQuwlYSC55dZbxWb9X/ziF2Jf5Jo1a7xE0yFnmoUwQjuZxlUPVCgs/V5es+bqwX9IHDzDvdpQeEkEJeGnVji/bwvqt771beFHwQLnhpX0iNCKlcv1d7ZEfvc739V9930zK6jfe+B7muJlsJK2teKCghMpxNvf99sq+5Mf/0Q/sWL7d3/3c/34Rz+2UrNSFZcHrZPzZDP6bbfdpjvvvCu/rLP2+rX65je/Kb5x2NnVZfKYA5234LGrQJhJfZMELVgKZrB96KGH9I//+N/1l788JD58vHzZsjwgHjx0SNT1iC1K8HRp3liyZInrt0K79uzWK6+8rLfffif/O8arr7wq2px8UYK7e7pFW2falnXt8rJxw+5IY1jTbVHr9BKf2cR1b4gXoeCfk7ZW9ff3qc/WTshB+qtAjtEiaC9u2i7tEZHy8mOX63PKVsb3tmzOCtnmze/pz7aovvDCi2Lf6qxZs4WllrqgIGDd7rN1GYv0rNmzbJnu1qAtlyyVzp4z29bnXsm8UbqiDU+uOmyN7fHSMpMl9sUOuN+Ey5YP5NHJkyfFRKFISXL3DT+LsEdf7hERos3Yq9jvCQoKu4wW9YJ3UPojHGA0CTtoqyOTBCa9fPoG61wqiiaN3Rd6bZ1DoUf5rdYqQoGnb9KPUJ6ZWHRYsWVSQH7wHO113Na6999/P79YhrVz0Mu0LtI8WVOn88UqLBDTFz88xxDwebNLF0UBOhmoEJlndzSyHxA4CqMPzvGQqg08wo878TA2Z/OxCyAEsDef48U5Rz77gjVtLOSnl8r73LK4h9QA/pxB68K9Aca8GLRijs+50rGM62i7n+sfX9ljU2ksGceX/OrGAj9gbKncAw4LaBH2+EQIePh0lZpXB/E0K3YMIGOhSMnhkYFml4+GFbm6lz3YJ1V6gCM8cg4W/y4PvrbjmFfhDCks2FG8gCYurXqBiGuJYDvtgahuxa4oQiz/FkXyk1KDQ6dtMRhS6TqVHlTC9Y0IRYSoI5uxG65j6byo97Ctjc09I3Ulxy2dDqHNckge8H2v0eOqUaFZoosDJwaDhQsXauXKFWJ5T65pVq6NW1EUrn+n5s6bq9vvuE133HmHli1fqppn6cQpXVdXPSszFSu0+LFI8tbpAi8tT5s23YpaRdS1bmsuNKHwwsobStIKl3mzlw7ZWwkOHR6keV6afrhSSBl0Rb7I8BIAABAASURBVA/2YmEh/Q//4f8l9nHecsstuv22262g3qdvfOObYmlyYPJkW1Lv0jettF5vqyTfyzSpMl58r+9uK59YbNkMDi0WLloo6vW9731PS5YsFgor9CmKJJT/xYsXie9W8sY69OWZfBSmzdKly7R69SqhrCyyZYm3if1I5It7NaA5AJv+Roz2QEEozfMoICjWP/vpz4SSzxLu7XfcIb4XygsIbKWgfv1WNOEX9gAyUUMx4U3Q/kl9Yr9osy6lFZCGl45niXqSDqA9KIetHBtuuEHwRt1LiBGhEcsS+icTrg4rKoV51FjKjyQ8Ut7CwtCmcw/zPEFEA/BfCcCyPG3aNKFQUo8pk6da8Z/m/jVd8BE4Q0sU2b7+fvVO6rVS3ieULz64zAtPg7bodnTU8raVarWS276rq1v0V/Jkwjhki1nVE8EeK7aUB8ycOdNpaqp7MorsYV8q1l/oRl27u7uyMpgsj7hXJhrUAKTM09DJ4NMBZwWNfTxhfjSIXNCZC8g0oQRBe8szD+1zAOFngYMvepK6DReN9PkfOGs6SabIaC6lCDsDJqTjaRRnfc6DTNrQzCIiFPFZkM6KI4XUBnvD/s8CfQWOCGP5GfBZaGbh0Cah3bhAAsKIB1zg8VUNijA2wNhSHeQmUxsCT/g2hSLGgOw3ZN7MdW3e52u+dxpcA3GoL+DQLEjNxD7P5mXi6Woc4NQuJyMFHg2VtibZl5UqlDDwSdHk77oVN5QwhCxLN6WVlIYViuaAI6Hg1S0cyZrwhgc1mT4mmZjFRoTqHmSGLVxHWvFS0VRsG1aKSuclg09xkE87jPsrBZTNEsqQlUrqgALGIAAdAJkIDdNlaGhwtI4jI0NiEMjxjHA7XsbZ9W4YMu6uf8Y7JOpaFIUiwqDRe8KKVFh5qSraPJZMc4UUbdBVOUKhVBS28vRlS9taK2QoZcuXrxAWoWT8sHTwpvStt94m9mWixHXaUiEfPb094r8s7/vWt/Sd73xHGzdu1M0332SL4yKlJFGdwm3OAJ0cULishQsXiO9Xfv3r94olQsIqHpi7bGmbMWO6UCC//vWv548Vowg1zDsN84uu4JHb0fnj2jFbuoXdztnvS5O/G3nAZ08ZLxetX7/edb05bxH4wQ9/ICysA5MH8lIvCgQvPGGZvcsK7dfvvTfH5QUN+hIKTZGSsEatM83Xr1ufrXIouDfddJNuuflmYcl10arWqnaMj3msw0vNpd2KlRXoBr4RIfpsUqh9nPG1QhwQfh5jwekiHNqCVszP7USEOrwMPn36dLf/Uq1fv0E33XSzbrhhQ1Y84adO45+KIk90Vq5cqfWuN5Z5PrCNgrrEy+NrrrtOt3nSwLaEiMj4lJY99Ee2dCxbtlx833XBggWZZ7u7e4QCO9MK29Jrl2a+LVJhpbEmrG/gA/+xR5d2kQ/4iaxHwWGmsHt+6+q2z21+Cbf0sy8KyeVe4AwjQsXb7pgoBI+5vTwv7HIxuLyczo9NvueHTlzIuflzD4yzBKZhF4NxZvE/SzRYqA2fVSfifVacK/18LA74zwXLNEWE8q/tchfy9cIgjjHs46iK4Co1r0IP8OWreBpxI8k/V2TNsq3Qjf2IrZ83MS8V0bxBWDXDzr2GB5AmRDgup92IUOjMQfryzO3V9bngXH4Wuuy7dYClZLORmv7m84YH74YaVuAaXsbLUTJ9iOl4Tn9BxP0oXFug/TzsaYO9zdPx8BDedvGH03J/VaBVBxTxmi19NVtvqlagKJuBbWh4OFtX8detxPM9MPxQICKp5jQodVhLuru7s2WyUqmabq3KOSM3vQCFVHHeWG9rtaqcXA0Pxo4inhUezDs8qGMNwZrCva7SkbE1ftltldkavt3sZ0LDSmxha2DVSlPF1tVOK5oosigGVdebZ+DdZaX2mhkzxCeOFi1alF9UKJIt1qZ3ilBTga0IpRRr4x221t1sRQ3LXI/pGCZIEUn5cPEsq+bvZF63RnyKiUkR7UA+KGzEC18AO+edY8PH+s+L+AUCeIOaes+fN0+8iY5ShqLECzfUiTZlj1vfpElCWV/Ot0FvWC9caLj+hhts8V4p0mPJbVg5LbOyDsahbi+Trl61Shvv3qhbbKEmTY+XqEdGhjVjxjW2ht/hZ3frxptu1OpVq7XAkwOWpKE/tAMHeLh0G1yyms3i5Ca4MAju9+ULnq3W/exc3P7K+oajZv8Y197LOM9Nzf1lJP9KRB2L81j/VwK5f0PiS6BAhHssp92IUMT5MB60Is5PF3EmTDGeXK5GHPh+DLSUkmbJ7fDm3fiuVKwJ4UoCF0xH1mcefIV8INaCUVr4fqz/K4TtxKJiNcVVJU/GNQa4ES/L1W3pwi3t8iysTKTMy74LwyXPVoZqugzCDSvADSvCJYDS5sJ8XjKXq/aQ+gBjCmyPl2OCslIKzgAW20g2iuQqhlCkipTUziYiibBUOMzhMu3kh6Z2DkdRRQl0puKA3qkosmaAcpacboYVQJSgBQsWCGUxx3U+EaGIINmXCuCIsorllRdzuqx4osDlunkiULGSmwrXCVwNhRXfrMRZ0eVZt5ctqRfh1VotfyuzWqtl+hSuf8Xxe63sTbMVb/LkKepx/sSnnB4rc/1eZkVJY0/p0mXLrAiusAK4SrfY6jtl6pRMo5rzI81EEIqmbsPnyS/BNMM29Q8PD+VZ0XCeHTFDGgsjftaEETbOetY0kqEumORCQMdqWNPNYO7ELd3JSvthuDayTX+7Cp/ltlPhEhf34uCiLv5Q7iiAsyEegGxo4nMmWcbXD9vumCf2OrGvn+ukryDMxw2UMo7yxhGFnHJdHddVy30YN4d/yRfIAm7nopHDzw38ityfwa3lwwHAD7cN3F8GRJBQwhkFfUlHExUJF9CFDjPUhRrvQlHHhF00uzFxvvreVt1zZVr+TIu2nxrkh3j+J4PQKH/ag/UmWcEAGDRTUfh5M46iWXXkTROgTzNs9NqKkzWPHFhmqxpjCFC2xpFM3vycy2gibr4UoCZj4Twk/LB0pVmyxcID/oy3dY+lpcdK7iOsnLVoGFbmIkLhjM4Ch2FlHBkZyeOvfB+mN7RJRTKtSg15eZ6x2o/EfsEuKzbORsSlffQZB8PSuVEuFHZunMu9Z58qOJksuS7QARqRTyhwzAYQzl5H8unQEAoUEIG/yPfJftIWKalIpqOSUipyfGiT83Y2EUnQZnhoWPnFBoWq1YotvzUvT1dzXoUVQtqJdLSLk32xM5x8LPjWtfL18s701JNP5tfF+Qo5wJ/xPv/C83rh+efF68V8E+all1/Wy8BLL+vVV1/TW2++pXfeelv819nmzZvFGxb81Q7fkuEtC76l8/HHn4iPK/I/b/v27hXflTl0+LCOHT8mvkGDosh+EAA//7kGDLUUx9JUgvgwZt0ztIaZuuEZFkswRSWpsOacipBpL8KI13C8emvDbsNu3Wm4p5EVIQ789A3CaTSYnk4z5MYbdtnsoWnuO2mo4Znc8BgFlrh1l1GSiTOLFI7TyIxGOI0LlC2BUjpeKJQiKTkuEOGQkI92c5VWmM4Gc2jrOXHGgoNbZ+m8m/GaAc7B+TjE4TwrXUlwaYLziGQmLkZBxqNs4elUzsQ5OJqT2391T8jRhvNKNk48MzvQzE1Uz4t0FQJML2h2UTAKRLFz0TMinPxsIHLE2WERzXuenQ8hZ3IJ0IQdJr3aVoK2v1n2mSIiwkFxJqDli4gcHhGtEI3eR4RCyu2ZXd8lh50L4fAIX9ugr8AR4OALZwsvo0ngKAQBIUX4Iin42e9THKU7mXsbXvdZ+3yfb8ZcSCMSjMKYh19JbxirMMqGFELWNSGN+iNCUrjO8pE5yu6ZMyIUYVBIdjOoeSTfR4SDwgEATijscGbXz9WCiBzCo68OtFCi/eXqo1zhz0CAMY0IVyHscwTzBc98oxjzS/YzphQpqYgk7sORIkIRgG98RsJvejvvEVs8ySuCMD/0GYH/DJBPGyLOhEec8bef40acCY9o+p3t+E/XL1yHcIqIEH57jS1iHry5ww25Yj4LUW97zEONDESOSAr/FL4a6s7XZ05D/IiQFIpUKEWh0sumCvKVcOUjx3dmYXyKosjjerKfe/QBxlFH+9LP1NnZpbEAYmOVlOPHjuvggYOjsHf3bm3bujX/F+Lm997Tu++8I/5z6/XX39Arr7xixe6VlvuyFb7n9PTTT+nJp54Ufz3yxBNP6vHHHtdjjz+mxx9/XE89/bTjPC++lv6ClcSXX35Jmza9ptffeEN8s+add9/W+1u26KOPPtQHH36grR99lP/ah/9r3LHjU/G/dfw/3eHDh3T8+HHx/RVwz4xpZk3JDWSiJ/xuoAg3GuD7cCNjeu3u7hXQ09Ornp5J9nero9ahVBS5cSLHbaZLKZlWndbGa0qRmg2fY7UuudURwGY4+0srRChyI54JsY9jxJ2Ge2hcWqHiOf6GFcN6Vi5HrPyN5Ld76lYMm89gTPJ0B24V03ZchEpfYKh6znskMxrpnMLRSkUYd/v8QCPOsw2lcZNaz8TR9Afeqwi5vNIFjgXfnnX6WY7nwLZr71U9KTcyvc6/gkhw+QLgZtIZCPvPwFnZhhSf8dNEHWE+buXlJrA4a9/7QSt8vM65KbgfD8h1PRv0pR6R8VG+hjTqqnUQlgNb92Od/GwMFcc+u5A/nNFYuFCcr2ZYGK2LgR/5tNjKsqvNUQ46czqpzzP3+Nw5IkIRYyCHczGE/OwM6Ct6hGIUs8B/dscSQfLRDrZ3dGITvgHs5DMiFBHZL4UiDDof5KP0eGNn9HTUUT+e4GLAHQ84qkvi+sUgoqk4hXMDZFejR5g9xgDPHJ/HTf7xY24M0MuOxHPflAqFx2hlCEnhX1L4vpQU4fvAVesgVA6Xksd8cg67jtbkUwrUl3+kG25YL2DDhhu04cYNuvXWW3T7bbeJN1b4/g+vId91552604B71913a+PGe7Rx48b8dXM2Prbj3nLLreKNlQ0bbtSGDRu0fv0N4hXmlStWijXiRYsWireHeDtjypQpYiMhShPWMixiWNtQEPli9q5du/SJrXQffPihNm/ZbGvee+Jr37zKiwL4xBNP6LFHH9Nf//YX/emPf9Iffv97/e53vzM8qN/85rf69b/8Wv/jf/wP8Vc4Dz74O/3hD3/UQw/9RXxokK+LYznEmvjiiy9YSdyUlc63335Lb2E53PxeVkj5b7J9e/cpwz67hv379wn8jp9oKogNK1vhdqRhae2Qf76JiKzUpaJQYeBNn4qtgkBRqQggrPCzokg5TtNNYpNl4fCUkoCIZp4wUXkBxokIxyNOUgSuY5r/Gp5JNNxRG07DV6Txl74HpMhlpqJwWkNOF3Kw/u24PAoERDP9SBXhu7HgZw7JV55fGsKPASkiMigf4WsTuPrmqp5mpSZDmY8svXzmkMvCIadopXcGWW25rAz+HxyZyRf9/rPgXxOJmnzMNTKfR4xxFaOZ+jYqAAAQAElEQVRViQhFRL5vXuX7JqgdoH87WiT6bEK4D16Mj3K/vMTz3Ic/u4SvbgzzS0SYbeJsHH0bOfTMVb7XV/BIPb29GoWeHk2aNKkJfZPU19+nKVMmt76LMm3UnT59mtjMOGfOHM2bN0983ZvvCS1Zsjj/xxeK2cKFC7Vs2VKx4fG6667T9ddfpzWrV4vvCfGmBt/VWXPdGvFs7fVrm0rjDRt00803Zbjhhht0g5U+FMCbb7o5h224EUXwBm1wPF7tXbVqpfMkjzVatXKVFi1aJHDiG0n9A/22mPVYKUn5VfujR4/YSnhAu/fsVvPvPD6w9e598Wfdm17fpJdeelEocM8++4z4z0Asgo/ZCvjIIw+rCY/o4Ycfzkrfnx/6s/74xz9aCfxDvn/oL3/JLh+PfPSxx7I18Smsik89pWeeeUYohyiGL7zwgi2QL+udt9/OlknK5q9udny6Q7utoO7atVsAfzPCnyrzNWs+ejg0NGjLW91GslLmN7NR2QI7PrH21WwV5E2qJnSqs6PD1sAzUKtVlZXFqpVFwIpaUaRMH9xkPwODs7v6Z7jIc8FBFzqp+YXCvwph51YhFOJsQsuvCx1nakX7AtaQHLEU/rHgwC/lLF1qG+y9wPnZQe30uJ8d+6sdgzpcDM7FnHiE4baB+8uDdsqmS1+9MLQ5Z/zu5eExcbHdIwTkHPGMBQK5t4sD2PuVOGmBK4bIBTJnW8IXKq+V51k0bIW18+X2s4C47Tj4/1XCWUTgpgVjhSx+Kgfh28B95tZW/PPu2+Gf4Y7m9xnxzirrTNyE1QVgCQ4Y8dJchuFh1Q0NL+c1HJahMWLFAahrxOEjLMPZwoRm3syyFHUtbEqsFMmWm2RrUVLNCkJnR01dnZ3iLY1JvT1WCnsNk7JSODC5X5On8ME8w9Rpmj79Gs2aNVOzZ8+yAja7pRDOt0K2UEuWLNFSFEFb7XjtdrWVwOvWrNF1VgjXr1+nG2wxvNGWwptvvtlWwlt1+x232zoI3KHb77w939922y22JN5sJXCDbrxpgzZsWK/1N6zV2nXX53yusyK5Zs1qrVyxXPMXzG/C/PniteKBgQHj3Zehx8uoUpgmjQwjIw2dOHZChw4c0sH9wEHtsRK27aOtyrD1I33w/ha98frr2aq3adMmvfbaa3r+ueeysvji88/rxedfEH99w1IyVsQnnnjcy8dPCBclkHAshLjPPPN0TveCl5NROF9++ZWc36ZNr+vNt9601fAtvfvuu/nvdD7ysvLHH38slpP5QOCePbu0bx97C/fr0KGDOsz+wqNHvbR8TKdOncxK7vDQsNgUygZZQD4iQrR36SXVIiUvD1dVxWJYFCpSypDsJsdLKdRRralWqajwvWzxc2rBbyxd81FHvvSNe3pwMJfJX4sAeS/jyLCGDOxtHPFyLpZCOZ+IpDBI5CbJYYAnh867bEGj2SZON2L+zXnAs/ZzX7ebl5LNvxd3R/JX+sc+B3eAMPJpQ919YYSycFtQ9z2WY+Jj1czAPkzsS+zgbQP3hlIN496E0pU5HxqOpSt2lM65LU9wfds8jQue8/EpzQpN4PklwXlQXSfI/CPzwrn5Ubkcp5VRRNhKHW7ai4HyM1/wfE4AnWYdzsVn9B7ENOYI+43b+Mt1/M84R8sync71t4vP7eOLoxhpn/idr50c5UKuH1/xkzYbLyRjA4T4yVdd+DB9mzFaj30vQ7Rux+NEhL7IT05/LkBjym668A13BgeEnfOA8LHgOMn5XghG0/p5BHeO3Drpj6PgsIgwaiFfmqBQROT+Mjbv0f4G07jP0e8y6PxjNP8wb10IzGWu8Zjr+XlcVojxdTEKfvgN56UPKSLOBp1zn58nhccEwCl09uH48nODqKTCj5sQDov2Pc9akMNzvn5qt3TepeONgu/l8MsCNfOKOOPK/suBpAsepUNbQEOr6UeQ+MHoWXrQbjZ+qfBgU3rwKz0QhuMD8n1W9BzW8OAlxyccHM0SzscDEHG8TNewywBXd1ygdLlAw88YHPE7gSJCKAS81ZGVgaoVBisFHSiE3V3568b9tq5hGfy/2XsP/7iR7Fr4FEBSOVCZilTOgcpUosJoZna94w1er/38H37vZ79nf17bm2ZGWRSVcw5UHGWJSgzNxjvnAtWNbjZDU5RGmmETB5VvBRSAw3tRwMSJE6E3X0sDOGvWLMym1m8OtXAyz86fP4/Ebx4WLpiHxYsXYOnSJdQCLqMJdwVW1a0igVtFE/FqrF+3Fuup9RMBXEcSWL9xI8xUvGkzNm/eQvMxSWB9HhuZvnH9RsTYwPLroRc7ikSupcawrq6Odc7HwvkxFsybj1kzZ2H61GmYMmUKJk2aiDGjx0DvlBlCLVlVVZX1uaMjY8/oyRRr2sJnz/D06RMjXT/88BB37tzF7dvNuGnPF14zoiYT75mzp0kOT+LEiRPU7h2ltq8RjY0iiIdIDA/iAEmftIn79u2lf78tQNljJPE7hg/gIDWOB6klPHjwkJHDpiNNOHZcxPAUpJkU+Tx3LiGGNF1fvX4NN27cwM3mW6bJVJvu378Pe9bw+XN7Q7W+/ybNochgxDnBQ42IOxGyyMIRpxXBeQQHBGEIuTLrZki6XOBgcHRdwH8KKqg9TMB/DsLKECFJolYRmdk5YJgIwgBBkCAM834XUDxlpfbgTzF0UrFOQTCCm4OXFSayvRuEcR1O7VQbmRupn/WR81pz2+Z9MvflFyyd5xO6IKIUgc6H2Ng9SU9D1SgsdyDgb+zQsTXkpbL6fIA+hT1sCH0gcZ1Fgnv5+gfYTz3sCZbJdsoFHtOewayuEMl9AN5laolN0rtDnD1COX8cZbbD11nsxhLfb0/xKA+O+YV8vZoT+RCYXggkPw27JSbhPjmOufoJFWNpWJ0M6MiAv9jlcYg9jEk2hYuRJJXrsDqrtmQ5JfoE+T18XMrNJaldqfj+eCUijf7IKFnGN9K7xZl8PF1u6Dowik0DRT+fpujE708GE8Y4dUzJBWC8T0/ilS0PYzM8I3t3ITm5CZyWW54/QF9+amGP+XrN0GPpfiValdzpRp+7+WVNIyJyKNLXLXiDjG+WkREDirAmOMcbbRgi5A1XN99KkkG9eG/48BHQO1tG0nwsM/GYMaMRYwwJ1mTIPDyZZGvyZGkFp2H6zOnQJ1Sm01xcS5I4n+RswYIFNBEvwCJq7ZabiXgFVqwkVqwwgrh6zWojdjIB6wV/+u6iYcNGbCBRVLzMxPaWaxLK9evWUZu4BitXriJW0L8aq1bV0cS8guRzGaQhXLJkCRYtXEgz9XzMJlEVaZ0+fYZpLvXyRT1HOHbMGGoLR1r/9DbtShIeB2faKZGq16/fUOsmvDZyeP/BPVv9q+f79MFnmXVF2M6ePYszZ87i7JkzOC3N4YmTOH7sGMlho2kQteL4CE3CMjsLWoncSG3iYWoVpVH0OHy4EUeajsRgfpmTj58QQTyJ09RMCsepSTx18hTOnY+JorSJF85fwBVboHKD2sxbaL51C3fv3jUT+NPkG3Qvnr+A0PKyBW/fvCHexnj7xpbBt+deb9OR1yDzH42M/RPRyTFJQA2azZ/OLCL+15olyeRZCw4bAs0hwpGsyS9XUJpcA09c5zjKhgDOBSzroJ9zdLlJnuYlZ7iif3REbEwa/WlQujzF9UfEz7KM5oDGS4jnRQQbSwbMZYJcBj+f8eEcd87BOQdwQ/pXHE6n/Xh+q1nHAhxoDrmFP7ed2q+50h98bn3t2t78xLJplws6OFcIwKH4p7ErjvvYYd4pPnaVA1Qfx1MD2GXikbxJE9MTsrzRZnnGFZbVzTeLLMlcp9LN7USGN+xOQpodIbIbdMSbdxad1PZkeDPXClCZD2XGM7S1kwAkoFlZ5QyUoxu9aX68BogEaYiePxsy1LRqI0gOR1PDNoZEaowRwzHQC/wmT5KZuAYiXFq4MWPmDJKwWsydN9cWdMyZM8dcvQFaRG3x4iVG3FaQENbVraLZdzX0NucNGzZQQ7gJtkCERFCuFo1s2lRPbWG9pW3duhXbtm2j2XgjtYvrE4ggkhSKIFLmcpqNlyxZikWLF0N1ipTOZRtmUluotk2fNh01U6fSvD0R1dXjoO8hDh8+HENpFq8kEdYs0Ni9fv0aL1teQlo34Tm1cNLGeTx6+IjawzskXySK92Ncp3lXr5K5cvkKLl66iPPnzuPM2TNG6GRiFk7Q1Gyrlo8eo1axCUdoNk5D5uPjx49BZPAEyeVJkkxpDE8lpFCvrpGG8vz58/Ezh6znKs3ZeVzFDZq41ZYb12+YZvP+vft4YM8iPoC+BfjkyRP4FdbPnz23Pqq/0pIKMj13iCQm0BxxjhObgxPppkDQ+4lsdraxLWmXwbK29ylbVkU/ucyaD2RpnBEaw6R78qYgb5LyyTua5Tlwzjvn4FwMwOGT+6UGl7eOT6J5qSb1vT2fSuP73uIPk5NzDQXzTHMuBXnx6f0CXgH0D0O3EKmxxNzsoEcH3UMCiqJ8EqOVWgANgdJhg6VREcBfqdzdx1m7TFCSR35CIQpjk+ljWBe5Yujily+v3IxRdnmtXfniZHCISAINlBcEASqCEBWmiQvjJdcs6wCI/TqWV54cODFUV4z4kzasjWPCPeXF8SKAnRDZa2tvQ2vbO7QZWukSjFNaliSS1bBJWeg5LxHFSASS7WttYz5CWiI9b9auMiQCGa8NYj7ldc6ZBrGCRFHPng2RKXnYMNOwjRo1GmPHjoXMyfqGWs2UGmrjphI1qKmZitra2SSI86ixk6ZwsWnx9C1BfR7ETL5r12HN6tVYR3dj/UYYEdy8CZs203xsJuTN0GrjLVu3QKRQaGjYhu0N27F9+3bD1m1b7cPZm7fEees3bTJ5+nacyOdyaie18liLThYsXGDPNMrEPZttmzZ9GqZQyymNpzSI1eOqMXLUSIggdpKEe8i8/OpVC1paXuEVtW0iig/uPzDNoRaA3L13F7do0r1x4yZExq6TkF29cpXk8FIKF23BipFFaRUTonfqdGwqFmk8RRIo10NawZMkhydonhaULs2kh8ihVkRLUyioTsO1a1Ab1B49h3jv3j0jhg8fPqTW8zGePnuK58lziC3slzSjhndv8a71HfS6GwPnh+aX/gHRYwbm8p8I+SPOSPAXcH74ueuo+WMQcTjkvIkRcP5Le1iY17E0kKW2Mct56mF18B8b/ZPknPJ48KThBp4DXWBzNYtYU94J/ZMTcY7H+VgNy9h5k7RZbbcw45VX8OGcm+Rl6ZKbNYUppVwVtTrkISTfI2J/I9ZrbWMaBAmhLHlzUHgQ8QhoCkC7GH7vGBeD2VwajikM/+hbfGA1jfsGtVuAtd8BfXLRh58seiYsydud7CQ5ndVHfTJud20vFd+nRuswFUMFdZ7KFZQu9zNDoItNT1B/1E/lAS+kBl6kkILSyoEuYrFMXt44cHHZLCLK7CsA5idAYWZBtqPrbGI6Nto5+FxJ6wAAEABJREFUB+e6gdIJZoCTyzawcoqip7BhSs2DaaZVo9assyODrMgQb3jpm4nJy5fI+Vg0V4X3RIzUhV83TEF+xakQm44YbBP7GEWdyPDG19HRbq7qiXg87IbIm5luoABHgjJFTIIwvrk6pzh1jbccjq/qyVi7SR6ZP5vkVxnVL3kiNCJ+Iokd7KvCsduODqu/g66QMVfkUK9kae9oM5N0RlpH5WNZNh0BGxtwF4YByVMFhlRV2SpWLUIZO7YaIod63lAQ4Zo2dRq02lcEbObMGTEpmzsX8+aSLM6bD608FmFbsXwFzES8ug56TnDD+g3UENajXtpCEj0RQpHBHTu2I8YOujvQsL2B+TYRcV6RS2kf9Soaw+o1WEFiqFXNHjJp19bWQt+5E7Q6Wm2dOGkiJkycgLHVYzFEzxxWVrGPlRAhjsdS4yS0kyC2QOZZD2kPRQ49mm81U5t3ASJugky+0hyeSQihyOBZmp19+OSpkzhJGBGkiVjEUCRQZQWZiQ0XLtgzjXrRtRaheDIok7ZeeH2TxPTWzVumydTzhiKC0g4+fUoN4bNnkNZTz02+efOW5K+Nx7wdtohDc59zioeXU1rzi+Cc5JTihINB81lzjFPNiF/IeRlwHmi+OkZ6BPSzhO0dPc5pTxEUpnlpoJ9JBZtyOZZKsoNe6MeW5NukcjyN0nFqk6BziE2GXCHLQJbnk6CwkGUfs4w3fy4ti4jxiosoP0twYxzbrEnv66OfXjVpEMkIxMeLex405xxAcJOTwMH+GOkcfQ5gBH7Un9rARshx5vZlD7D5BPPS41wfXZT3c8zunOuxHiZy6zmPcz2ns5qB31gnG4ZyoPOtZ/AcJKONclBYZz9yv4gnpQA4wIDP4hd8pFZ+lGpITZA//o7+XvAerdLhN/Coa/Jk/YU8CSvOo7gazhVexotjews7gFuyw4/zUwMIbgNRv8ahk+Sxg8ROBFFud2hXHpJA5WunawSRGkRpGkWMNNY2Pr5tFK44HaOQ5ufhNDUPHzE81iSOHIXxE8ZDRHHCxImQNm7O7DmYTzIo066wdOkyLJfpN4GInC0o0aISor5+k2kLRQh37tiJXbt2GXbS/WLXFzB8QXe3x27s3LkT26lJ3LF9B3YQ0jRqMYuHnmNcsmQJcqC5ecH8+VDbZGaeSi1ndXU1RowcgaqqSnbXGXmXFk1fEBGxevz4Mc3Hdw137t6BNHI3b9008600dNIYnr9wHnruUM8fCnoGUM8GnkrMyMeP0VRMnDhxHCcSjeAxmpZPHD8OPZ947uxZksoLEAHUl06uXL0Kkb+bN25YvQ/u38d9aizv0zz8iFpAkT+1S+biR/rqyZOnRgJlCm9paTEi+5KumYtpIpf75vUb0yJn9E9KpoOa5jb7jEx7pj0mi4xXWoakMcN/EDJ09c+IiGAQBHDO5QAHnm+cCSJdPD+zRrRIuHjO2hxh2OYz8zn+Y2EyXADJMbiUvEQ2JB8qYCXlo4eTTns63Ogb3D7nEfipHUPfH7nC+x4byegePN/isy63N3NUWZV2J70vQorL9lRGeXtK/3TSgk+nKe/bEg16Md5X5sCXt2nMmwZnce/CdVPIAbwpODCILj912wSap0vyQEQ4p7pjAA7v/4tl6IZpN1C2P+KNMwfdXBNYeuLXrTcMQoiEhfYi4go4R1ncKILJHAONrwXYSgbljRgnbYhu6iJ4utlLS9TRTu0XISIoc6GIoMzLIkHv3r3LmxRlTmwjaSBZFGHsMLLYRsLUQa1KBN3YZXqtqqwkmaoybZsWqoymmdljAjVxNTU1mFIzBVOmTIGe85tdOxuzE4gw6vU00hwa9H7CNWuhBScbN2zARpqZRRo307y8nYRv95e78dWXX+Grr77GL77+BX75y1/i66++wnZqFA0khw3UJm7ZvAUqYyZqah43btgIaRRlYtb7EBcuWIjZc2bT9D0N48ePx/ARIyAtWJZjLgIt8+pTatrukYhdu34NFy5exPlz5yCSd5RETp+x0+IQobGxEVpIotfOaPWxVhgrTotK9u/fD72SRotOjjQ1QZ+8O3r8GDz03OEJmpFP0Kx8gppDaQxVh7SE0gqKHF48fwEXL1w0sihtoZHGS5eg9xmKNGoxjDSWMhvff3Af0hY+evQYBpLZp1qA8vwFXr4kWl6QLL7E61ev7JN5b0gWtRhFc0H9FnSsNV+yNPNq7ngzreL0SIK0z1rtLMJoc4r/WCiNE5GTb3D7MCMwsFKTS4QuEwWwWnRdMc/nu1P/oH4QVDoNbEco08vOu6xRS3+LwdHV/a9vDaAM5o/Po7S/D6W71FuqTJkyS4n4mHFJn4L+1ZnuLP2JMGPQab8NeHENOsLoklWxPQH8pdMZ7MPGtlkbunP7IKKnLBSbbpP86ezOOTjn4ig6Dvm/OBIWA/6UQifeXIETBwr2SYZU38hHSByUiY1SvBwFPayI7XwMWLk2vP9PckuAfXdWg2MVRWDQNBlBgDAISRBChGEFQg+SsTBUXAi9msMWalTG6TH5ooaEnZafwuPz2jyO+xiOdYtI5RAGeVmsR3J9HeYGIYIgbk9If5jUL1fxgnPO8lA09FyWSI3aEJHcpG/autkLuvl7dJAYKi5Dc7pu7oLCHpavrd20SUYcW1vpb6UJssOOreoXSZUbhHE7NS7Stg0bPgyjR4/G2OpqTJo4KQc9zyftXPp9glotrEUqWiyybMky6DnEtSSGGzash0hdw9Zt2LVzF7768ksjgd988w1+89vf4Ne//jW++ebv8au/+5XF72b6zh07sHnLFqxfvw5axWwkUFrCpUuweNEi1NbWYsrkyZg4YaKRwREjR0J9yFArJk3aK5ElouXlSzx89NCezXtA7Zy0cdepsRM5lAlY5O34iRP2nkH5jdwx3HT0KJqajuLIkSY0Hm7EgYMHcPDAQcOB/fQfPGivr9ELsQWRRRFIkcrGw0egVckik4cOHsIBljt86BCOUbt49NhRNB1tMr9Io0zRBmoXr2o18vXruHmDuH4Dzc3NNCffxp3bd+w9hw9IbGXu9nhMraIW0TylZvHZk2fxQhQS4GfE8+fPTNv44sULexfiCxJJ4SXHQ5AG8pW0j69e482bNzm8ffuG5ulWzo+2HNr5D0VbK8NEO5HhPxUikza/NPcEEkoL59wM2qmtNPIpLaWe9aTmMbdoi/9EdRYjla5/pnQuCCIDBUB8WuomXQCeQyAsr65VzOdcADDOwzkHIAVez3i623kgNykGpPOk/M78iH8sa/m9y1jzcmfnrg+XclmZ5aGr3rAIc3FzXaG0GL63cYk4Tn6CciQvm7jy05trHqXmtoJyjLV8jDRX4TR8fJHLLLYx2uqAxiVpu+LAn9xCRFD7YmTpj8GsUPF83shkat8V7Cu6glE9bHnJPWTqJqmHsmlOQn9EqB89grXY/ORYyWWwx+zM1mO6lVcT5SkbviAVA2WX1SGyDlOIXIW7RbH0dLeK0iiuWzFMK1WVpBVJSQVZqCeBubRUkRJe1ZFGiSwx+eThCniRUV7lcc6Bm7wGhhjmnhcm5wGHeEtcFnDOMYqgi5I/pcUJduJyx40RcX/lFxhRsLEUnLN9HO8Axz/t0c3POeZI0E0WOJfP41xXPzNw6xrPGBPpHH0Cm28XLzsuTPJhdkbxjIEInnNJfroKi1gxBnDcGOecg3N5IPk5xzi4JAQ45wqA7n7pdvBGFRHSsujOUUFSSTHISvvCm53iJKYcOFfYDhc4BAlCkbIwZDigaF4SSQo1PM6xDBxyP7ZRxFEEUCZmuQUQQfTgzTnLPkSUJdLUTnOj3awZb5ohjjfFc6yd1RDxZq16qioqMXzYMOhLKGPGjjViqGcOp06ditraWfHzhQvmw75iQsK2XM8XrlqF1WvXYj21g/WbN2FbQwN27NyBL3bvxpfUBH751Zf4kqTvK/q/+vpr7KIpeeeunXR3mvlYJuSdNDHvMtPybuyiSVky9Hm8bVu3Qp/FE0kU4dQzjYsWL8KsGTMxffr0GNOmY+zYsRg5YmQOIcdT/fTjJGKsZ/NEhl6/eU3S9NLMutLUiYA132qGNHnnzp01M7JMySdpJj5OzeLxY8ehlcb2suv9JIYkfIcI+1LK3r3Y57FnL/bv24cD+/aTSB4w7Kd//37GMb/edSjSKPJ4+FAjhEOHD6Ox8YgR0SaS0mPURIqo6hnFGKeR1zZeosbxEi5L03jpsmkbL1++guvXrkPPJjbfuEX3pqH55i0It9mvZr1I+95d3LPV1zJj36cm8hEePaFGMoHM2QWghlLaVo9nJJqvSSQN1FCalvLtW0grK1L5hsTyLTXVb/nPh0d7exs6SNjbSRpbSSpFIGPtJYmBCCPPJYXtOMmvuclzLJuCCKXNY87PiHNW1EDz1sMmb7xD+sdThacQzyWVcSylAspAv5w0mIvnHfOwkLILzjm4ICDCBPQ7D8fiLMWM1ia6jLBWOOfgnFOQMvN5lI8hi3eO6WkolnWzwdYIy6v+KkLxShfolwwD64yUh8gSTFKOHJxzbEcA7giKdQAIK0u5cnlpgMrqGGQ4/h6SJSi/AfyxPnaIgrJ0PCiF8VERmIEFutskuRjd5S2OLy6ncGEetijpXZymfW8olID4Ps9C4iL9Acr5FVSQL8gjlw986j7OK5sn3u3S3nQnuyR+2Ai1ydfgnA/FrnOx69PLc31ZutxKl+V0tJNDqZxRcgYY3VY9wPX0R5xzjvPC9ado38v0YVj7kKXv9ZWds/faOUt4zeTe5gpdXpkjkrds7kaYhW6CBeANVOl2g+QNQM3icMM5BxHmIAwRUlspImQub2aBB9O0mlpaQCGsqEAFTcaVVZVmNpbJWBq3ESJUI0dhnJ4rnDgREwgt5pg6bRq06GTmzJmYSSKmdwnOnzcv96zh4kWLTasn0iboOcP1GzfQdFyfYCPdjblFKHrhtV5Xs12mYpLHBkKkUKbl3SKRu7/EFySHStczhjuoPZRpWauc62mGlvZxU/0m6JnDdevWQgtdhJWrVmLp0qU5yMSsRSkeIpDSMIrojhg5AsNIfKuqqhCEoY13W2u7ERw9h5jXOLbYS6Zl0pV5N/c5vatXcZWQiViax9M0IevZQ+HM6TP2ehvF64XWR0n0Dh8i8TvSiKPUQuo5xCaaooUjeschcez4cYh4xlrFYzjUeJgayUOGw9Q2HqCG8sCBA9Q+xpCGsomax6amI4jRBGkrBcmUqVuaUNOAsm0nCS2euZC8HkeLYc7Jf+ECpKnUi75v3rpFbeVNmP/mTYgkq7937tyGIBO3xuExTduPHz/BE2oqZdp++vSZLeJ5RhKp1+boHYse0k7K1K1vU0uTm8ar128ggtlG4uj/semg9lEabhF4PRIhdJBMKr1ThJHERf+o2blg/gyyjM9mOuGJZZyenFf+HEu5PPlgP547drWiyxMJ5k/lM6LD81L5I55zQlbpRjnIjeQnlG5gvGQYkp1zjidtOcIAABAASURBVOeng3OFgGN5AvzFItheevzVwznHeRkQOq8J/lNq5zXPXT1CovGImB/MB/5UTsjST8nJnjKRZavk5qE8EfsVsU++3Vag250kl0K3BVIJReVS3EAtSmXs1usldJvhgydYC1iLd4GAoZ/GpgNiPUk6lwtb5EfbOeesLufoEs7JZRQd7svbWJYbzw2XQk8i1Pee0t8jjQ1xLm7He0gZLPopjQCPJydWfJ3VRbgIEcO6uJnLi2xWBI9x3o0YF1k4C7uh0N/zDKQ05lF5EcD4P/gMtS0dBoUlRyY4/VevG2GGN0TdKASFVV/EerO88AsR5VEqr//c0x+TRYcwCCASae81HDUaY8aMMW2bNG6CFm8IY6vHonpsdT6NYZFFD5mUZ86YjlkijQlkSl68eAm0WlmkUa+a0Wtn6urqUFe3CiKOek7QYwNJ5KZN9di8aROxGXqmsKFhG4wUUuO4i1rFnURuoQpJo4ijkCOSu78wreMumqoFlRUB3UDtpSASWcf69cobaRwFtU+mb7W9ZmoN1KcJ4ybAYyz7rTHSHNBx01hqjDMkItJ6SQMmc+wzmm0NNOE+onlXBNK0cvfuQeZgEUhBi08EkbI8zpkZ2xPCYzQ1NzY2GgHcnxBBPeuor6vspUZSkObRyB/N3E0kmoKehTwgczcJ5EG6+/fvx759e7F37z5iL7799lv86c9/zuEvf/kL9uiLLQn20s1hzx7Tfu43Led+WDsk9/Ahkk8R3CMQ8TxKDarI7+lklbbc8+fOQ307l7jqr56d1GrrGzTha+HNDZLOW9Rg3iIRFfmM3Vscq9u4feeOmc1FQjWO+kzggx9+gL5Wo3c3ipgaOM4aaxFUkVMR0ufPn+OFx4vnJPRCbFJ/RZO5J6VvSEhFPnUMZRIXdP4IOraCjnNW5xHPGZ1HCiteZQT5dQ7qsY+I+cBfBf/Z0nzJsozytFFD2u6f6aVr+T1NY5ks/xHs5D98kh0jY28RUHwkQsc8PHEpWbOPTsHGON3Di1GQp7sAy7IdyYWNmboLM+mz2eI+kLDFntKdU2+ULjcFRSWQk0r5oF7V1S2YEHEicbM5YC5bw+g+HbpS+Vi89LAkmZ1lKNoxzcc7NkJ+m3NF2fJB5ciH8j4HZ4F4b95ed+Xk7VVYrxkGvjYOntUq14OHgBXpOQLFJINiufq8Y/k+5/0kMvoGe7droyKb1V3jOVqlIkvGSbpQMrEPkXY8us3HFnL+x+ek9+cziyuCO+fUAgFG+kTWdENgUfZQNURQquNecRlqN3Tx100mywu+o0jHNGdm5PzljDUyhZuLoXAxZONwzkFlwzAmeHqukTFwzsE0iE7xFZD5u6JSbgWvL1F84+HNSO2ISGR9GRZEQLJYNaQKBmrSqiqrUElIsyaTsp41HDVaJHKsPdcnUqiVyuOpYfQQuZpSU4PpM6ajdnatmZz1ahmtYBZEGvW8oIiZsGrVKuiTeqvo1q2qo7/ONIFbtmzGtm0NNCfvspXLO3btMLP09h3bSQB32HOKX9EsLdO0II2jNItyDTJJkyTuJHbQJK00w/Yd2E4NZMO2bdiwwb9cez2kcVyxYjn0OpylS5dgiSe2NJOLQArSktbOmoXp1KDqheAizhobj6qqIbAfD3gkYs5j/u5dK0REREpETp6TPErT9uTJEzwmnlDLpmcCpW2Tq3h96UTvVRQxuktyqc/33b1z10zeIk43SahEskS2tJjGSOeVq/bFFHspN7WAZoY+eRIyQ8vfJA2lEckmmAaTpuvDJHqNcqmdlKZRhFThRmowFTb4dLoyd8fm70M0ezfiuLScJ6jppNn7+LFjMCjOcIxa07O4cPECtKJb0OIbPd9548Z1XL9+w1Zo6wXiFy5cNPP9pcuXjFSKWF5gHy5cvMiyBN3zlKO86utNI5g3cYvjcLu5GTKRa1X5HZrK75BY3rt7F/fu3afJ/D6MWD54gIckkhrb53oROM3h0mRqhfeLlpd4RhL55Ck1oDwWMpk/E7l8+QIvW1rQ8uoVXslkTvO5FnO10kQubWYx2qn17KBmM48Oe4ZXpNOQ6bCFXnrXaIwMNZylkNd86p9DnacF4LWjIKx5Rth8o6trS+G1i1cPzccfDbDrYRDxzOgeaiQzphtpxRjv3SSNVzFl7CdKNYKtomwv1wbP1/kRXNVbXCc7B8emetBrYbl5qN0M8SLOZkoMA91tjuUdwJuDc46OR2B+IADgAANUfYE8FmGkNgfnhNiv/UeB1al6+498OzluFqDr6MmBYQZtszjtkPTX9c2Fw2fxYzOd2urYWo5t7FWA4eKNwxLPzyRBYU44nTJJTBfHUaBz3CfIZXD0MQ5FcM5xBqYBcRwoO5Kf2lAwKS2e1we2x+K7bZCkEKzDOQfnAnBPIIbzroNzAgBnG/SLxUdG8hQWSQqDEI7ELc7HzExQ+3RhFskTTGPAczMisoYs0n5dqCXDOZbnJlkUE2+qlL6I46yN3nhjPsUJilCdZkajpqqzkzcTahpy8fSbJpE3BaVJU9HOm5TyQ2OVIGJ6lmWl6ejgDUzmO2kzpCXxyDDdZPHmExEq79ugi4X6EYShaRplkq6sqjRzrBGj4cMwfPhwjBg5EiNHjcLo0TFEnsaNq8b4ceMwfvw4aFXz9BkzaJqeiVmzhFkQ2ZpVW4vZs2dj3vx5WLZsObS6eeWKFbaAZc2atVi9Zg1W162mu5oax9h8vG7dOsQv1a7Hlq1bsY1axgaap3eSCH791df2PKNI425qE/WcovJ47GKeXdQ87hKBJKSR1IIXYQdlbPcgiZR/G4lk/cZ6aFW1sGH9BojMitx6zJs7F7XsRy0JsfoyS19pIUGeMW06tIJ7ypQpHIPxGDee4HiMHVvNsRptYyYzvsZv2LChGDp0mK0KH0KiqXmo4yCSoGPbQc1TfPza0fruHUQ4n5Nsilg+pUlXr7sRYTLyRM3cTZInQc8e6uXdzc23zXScXhktIiZTuBbDnDlzGtL8SRN47vw5nCdBU16ZzK+QfF6+fAUieFpFLRJ65coVyBVhu3b9Oq5dv4ar12JIUyi/tIZKjzWFN6kZbMYtEjq18SplStYlksJzWimeaB9ljtfXYS5evGSkUc99Ko/JvEr5iRn/0qVLJI8XkH9Z+Ln43ZOUJXkqd5lt9FD5WzdZ/63buEU0czzu3L5DU/ldairvklDehTSUppV8+MgIZayZfETT+WPiCZ5TQ6zFOx567KCl5RVJZEIkSSZ1XF6/eY3XJJR67vLd23e5RT2trW08dq3Qs5gim/rn4R0Jp8VroU/RQrFWS2vNLQYqJqU+LC1oMTqotRRicpohOe0kIe1EltcNXbv0NDPPbV6JkguFJlseuswITJcjyJuG4oh0VP/89hY1XgflsklFMhnsGllckWVKdsVpZYaV3STJkwYjXQpsMEPFmwooLuL1PpKnRxTIY06FwZIo66dSQlmFPnjmslokVaQNqMYshvZqpFxB/jLwWWV1yTGX61FWB/o6QK5QqmO9fUdSNlVXyhsnKoLXk2yCiK6HXVviXPm9o9eDbYGHSBOKf0lGq4OXBMpWDscyztlePkXZTLKd8iTIExpmScnItw9W3ktCwS8u4BjHqpCDwimwVewma2KdkssAtyRMkhh5KF3EjFC+kmBatgxEykvyFlkdIqNZZBmWDMVpPFRP7LLRuc16xT65GCS+zgU5shca8Ys1jBWJplEksKKiktrDSlRVVqKCsFfbSKtIDBk6BEOHDiVJFIbRJUQSRwzHyJEjiJEGaRxlsvYYO3asvRtRmsfJkydh8uTJmFIzheRRqKFbAz3TWEvCKKI1Z+4caiDnYl7ymb75JJHSRkrDF2Mpli1fRuK4BmvWxuRRX2aRSXkTTdWb6mNiJ//mTZtptt6ETYzfumULRP4MDQ3YTmzdshVbt24jtpJ0bsOWLQL9jNdXXOpZbmPy+p36jRtJGCW7HrGfYZqw15M8rjOsM42kEVmS2bVr11kbl+qTf4sWYuGCRVA/1M8ZJJJ6FlLQS8W12MejhsRyXHU1RpN4a2FQJY+PFhK18x8BPYsnkiGyISJii2uo6ZKW7N7de+gW1EhKq3ab5OiGiJ0IFyECJTIn3CS5jMnTHTP1yjyuvII0gMprZPHKZdNaXiURu3KVhJGu+emKwF26fBnKq2cYb9y4Sa3hNeI6tGjmBrWAaoOImndVTxp3SOKUJq2g2iN/nP82blNbKEIsLapkqQ5BcZJx+3Yzbt9hPsLK371jGtgfHj6Emah/oPvoIR49fmzkT+P2lFpErfg2V9pEheWSiD+n1vFFssLbtI/6kg41jC9JED2kbWyhCTsmja8gAimt8Zu3b9FKAtja1gojfdQq27FjvF/EE+TO10HPz2sEeO/hLYTX7e73P6UB0U2qHPyU+t5dX5yLb87dpb9PPKcXnJP8QimKL4zpf8hkifR0A7KkrsJZqKx5wPwiYF0FlRsjQaVQrpyPk59DyuHjtYEeGy9/pbBw3AaLZ1hksFPmYZouOxNEJIkiiBHTu4IjyqFgUiwotWeNFuLUgYt9to93DhbPnQhkhR6Ir6yASKMLdCuL0wG5DkEQIghDhHSFigrlZZhxMn1XVlVRMzbUMJTEcviw4fZi7RHUOo4SSIDGjJbpejTGkhBVU8s2eQrJowik3AQ1cmsYTxP2rJkzMXv2HMydQ1CDJy2eiOTcefMwb/58aBX1CpqMVxqkkVyFulV1sOcP61Zh1cqVWLdurZmz5QobSPI2ilR2Ay2KaSCZbKCWcRvN39JOKix/AzWNHtvoF/T5P30FZtu2rTB/CXfL5s1GHq1dq1ZRg7oSy5ctgyfAMm0vXLgAIsfz5s0nYZ4HPS8pAl1LIl1Lk7fGooZEewoJpUj3xEmTMHbMWGpzR0OPBOjxgCEc95DHQ3NImqc3JJMvRXIS0iMt5IMHNMneJ0gizbxNU+1dmmz1YvBmEUqSuuvUFF67dhUikldILKVJvHTpMi5doin4/AVb4X3m7FlIEylIO3nq1KmcqVvm7hMnTsDjqBbWEHq9jxbrHDt6FMeO0VxNM7XyHDcT9nHoZeJaZHP8+Akoz1EzmWtBzlGcPHkKp08Tp6gFZV2nE+jLNKdOnWSbztrq7pxWMjFpS8soM/ZFaiOvU/t5XYSZ7rVr1xFg8FcwAo4hD3p735LMvP4U5jVtES9MhbEDFEoq5YUJBvTvp0b3hP5JLSgl8QURJQPMlYxXyeSiSOYuiuktqBLlojeZP+90zcDiEVCcoHjvomh+5uP98UDuF6f5eLm5pJRH8TGki5cvPsvk6w6p4iQevecvlpMu/1Pzd9fXwng7NopKjx8ZV0SNXiRyRkiTZ2HFUcNnI6UyBu6YnyyQw1/kt4zcsRI9N+hcACcEAcmWR2h+I2EkbM4xM8VQfUiRWTjnEDC/cwGccwY48KdZwirp82SQ3rgXbI+IgtpvEUpIINGCgswGy5f0y+QoMkFEN2Lhe00cAAAQAElEQVR/I6WrEMMqB7bDXO6ccwgEtlGrpT0qSDirqipRZeRxCDWSw/KkkYRx1KjRJDljUE2tY3eQhnLYsGEYOWIEqqvHYgJNuBMnTMDEicJETPJaShKnmik1mEpiOZ0aO3s/o8zdJTCDcX6V9lwSz0XU+C1eshh60bZBzyQuWoxFixdjsdIWL7LnFfWVlqVM05diZCpfsWIlVtBULsgUvXqNTOSroVXdwjpqFmWy1it6RCZFPuupoawnORXWr1+PulV18MRxFcnjSg/KXrl8OUnjfMydO88wh0R5DgmjiKPHDJJoaSX1zKRckUiN0YTxEzB+3HiMqx4HEfSRJOlapKSx1PGorKjknAsRBI6H0nESRZwHnTRTZuyrKzKj6rm8169fwUBzqplU6WrF9/MXz6HnKZ8+e4o8nkCauSdPHuOHhz/AFu/cv4u79+7SzHubZt9bKdzENZI1Ebbr129AboB+/dh4pNEvIalCNssZTrsMlrWxPfZkeuKWVTbOzJKxJ9kXh9XldAvz/ojnexZ2waJPIZ3EjLGQPfhDH484JedL5cOMTm2Wgzud95ITu8ydi+uLn61gwbh8Cb+1J1VpCW+3ZXuSW5zGerIlkUX+L+LYJVBeysgm8G3gVdk6rfhIeXpARMmF4MAxPwWwl33xK2fEKvNgQYAX3O7BZBT+fNvLcQsllAhxUjrn2IwEJbIURLG77AV7n98zUJDFuURWX104lnec1nmYTNYVu4xHkEsP6GeIe8ULYBo4yCzAGz1S0O01B86BnJ+CneVTmRgaV0op2pjGvBTOePaZMiKWyyGV5vP05FIComIZaXnmZy7LQ0msnl6WKdPP1va2OcexKwFfDkwTmAtwAHJhtcW3kQ2E/0WwbLkGk/jw3HEMFwPsp0ulKQyFOZ6OUvT/liDJzjGGML92lAfC0V8KSqMIbkzVRgTMK9DLeAaiBCRGlj8lj02wPAHr9HCOJQ0sR69lsLCDczFE8MIw4E054E3ZI6Q/gQvhOGsDDxcgFBSmK3JZCOam7CAI4BzrgH5OO6jNbLIcROxDGrqmCZERviw037jjpmMWhxXXHVRDZVWVmaZjLWIF/RUkgZUxaKquqqrAEJFDA+MrCZaxhTFDqlDsDhlaRQI4nORxOIbrecdhQ82kLf8ImrVHjRqBMWNGYeyY0ZAJ28gkyaJMsyJAHjExGk9iNM4waQIJpL3YW+5EaNHJ5EkTY1JJDZzMvNOnz8B0e5fiDMyipk4kTKRxHrWUWrAyn5pKw4IFmE8sXbrUFrlooYtWbMcazBUJUVxJcliHdWvW5qCXhK9dswZr16ymFrEOq9fUYZ1M5QyvXbua+dYY5BfWrF6N1atXoU6oqyN5XIWVK1eYmX3ZsrhuEdUFC+ZjAc3x8w1zMXfObGpba3OYOXM6RBinTZ9qrvoq8lhDIj1lyiSOwURMmDDeCPd4ku5qEslqEnX/qMDo0WM481DuT9MjjXLLd5ffn5Fyu8vTW3y6XfL3lr9rui46HroQpHP4lqV5od6aXAAWyoXp55lKESrZG5itYPP5GSkvndxWHEZ3fVXGbqDonMAP41EVpcELEcemcN+3kVJLS8v05WOpvNoxgjn9VVIF+4ykHNtIISzFMPeO49wTmOWDb6q/7ErU/DTKFlBYwDEYw+VHJHVSpGLz6eYD9wTb4gCStqgQQJwOJC7TeQxcARJSkSMLEbr+FJdHPCPiff545tP7EheXLrVXacV7V/7y0bUPhTE2XozqzmWSbc5GDtzLF0MhlPg5xomYqeU2xjxXFDZ/wZhH+ePEeOXPnV+SYXBWJ6kKXeSA9C9KBxJ/Os4lcSUdZfQozNBjscKsuZDKxHBsq7MbYezrZS8iJrCESuURl1P/02BWOOfAHQGA3i5A/PO9K9cF5Yc0KwZhCCeyGLiUKz/hPKDsfYBDEAYGR3lw4E8to0O/cw4B6wqDAGEghHS7h72PMWS6zNhEhZmnK1BBAmlgWFrHSrqVJJOVlSKgVaiiO2TIEJqt6adbRcRhxQ2BmbKpWZQZW5CWbOTIURhp2slRkNlVnwb0pEeuSNDEieMxkeRImsjJ1ESKNE6RqVuQiZuQqdtAc3cNtZJTp9agJoE0lLNtsQoJ2ZxazJk728iakTaaivXs4QK5xEKSShG5BfMXQGZkSxO581AeYgHDc0jy5sylOZ2awrnEbGIOTeyzidra2Qgw+CtvBDhZyyvw6ebu7j+2OH6g2/1x5SWXFqu0/NtnurSJGNwVjEDfTgLnHJxzBSUHMqCjRI6R4w7xvOXRZkIu3ghGqlYmcEuVIf1I5y/yqzglpgT8PLwchm7HyBKKh0GHWSiOT4U1jvljxBAPBPepHIPen+4IaHKkoOsC4Zyza4RziUtyGKTg6GcGDosjBmZjVRDZDMIQFQl5FEmsqqwkQUxQJbcKQ6iFHDJkKIlhTA6HDR0KIdYyxoRQpFDPOlbbc47VGDduXILEP54uNWYTSAwnTqQ2UZBW0YPhyZMmYwrN1aaBmzYt0TBOxwzTNE638EyaqXslbPEJposaTy2dYAlKnrQDM56DUj7KCNglmTX15DL5p7Jx3tqc7ZP7U+n0T78fvCqRU/k9r1Pssg/JZbBgi2e7UvqOAgE/lwAHqvsR+rkMwmA/P/4IOFZZDEYVb+8RjmiSzuhTffZOtwwymU57dYZexWJ8R1cU3ifMz/Mgvqo42F8QwBEifNJqCkEQGgH08c4xpyGAcw4ym4dhgDBFECsqKkkWE5AoVphmsQJDqUEcOpTaQw+Gh5AkDhWGDUOAHn/WWuaQK9CbbAqpQ7oJyvVQOMky6AyOwOAI/GRGwLEnHvRCfrmD+GRGgBdlfx3um6tbEQupAymH9yrdshT784TGQijZe817oWRiEqn0NJLoQeeTGQHnHJxzbI+D495v9k+KTgBFMMGmgXY+jmeGkuIo5ma8zjU9g6iFKVotrZXS8gtRlI2fzyZJjCxvfM7Ffl8+nyer/FmGCRFLk2H+LKlVtmfCRvnM5IVGrCmbAsNsvPLQYTy7wahcmMHBLR4BDkt6iHr0xyUG94Mj8CmOAK9gdnmT+ym275Np04/UkHKuNElec2wXt5leXvFj/89wb88vs9+a4QK9qU0xQiqqi1fpaXTJ8JEieCA/Uk0fvpr0eMr/fjU6mllDmkKl8Qqp+Qo8GO+cg3MOgWnRQnMd/QITADiU9+ua3zhSmgXYobJdV9Eq7sHUgOhl4+nLGsQISdfgwVirsuz291Lb556sZ6/TfSgOp9NK+XXYhFJpg3GDI/DjjEDqilF2AzSbPcouXGaBj1VPmc0azP5ZjIBmeX8bajOPAsylEO/SG98n5fkoUM0fpaKPW4lupMLHrfWTq61PhE3qs9zKR/4L4v2QX9ORE/XD90wTUfjwNfWlBrWkz+D4aK71BR+FAPelg595Hg75Z96Dn1LzdaZ8qP5Idhofqp5PSW66v2n/p9TGn1lb/AVHbhofdRgG58JHHe4fobIgos00BnVmpkkjPeNx50Yqxjg2yvZMo32UISCk6lDEwuKZy8dbYrm7uCKKoDTWERWBrcmlZWUHlj23KI/KMFO5Nfc9v2MrBJZImktfDxvzanwMPWT7tJPi48Ges5m+1wPlUmTJwaF8bqXrVBmCx96OdTcu/4dgcb2YgI6yE2BdUVlQWfafc9vvu8b4lL67KPMXMX9XqD61pjxQ1HtuaklvIpSnFLqWi3vRNb68GNWlEnIF+X/q8P2Um8b79Lv4gpUO98X/PnUPTFm1cmAkpce0O3/Xc091R7lrTD4dNK+pbe8Dye4eEZM86P2gm3rRtYLBmPJGIB5F7QVfNu33cXIVn0eQ6cxC6Ew+KZLNdqLTkLWH5bRyQg/CdZLYKV5FgzDkPHTIsqyVMxKVzd/emDcychVBLvzNVfWnwXkmssVcSSwjKCU/3ZmiKMZZPsmlrMhc1meuZWAOlrI0lWEc/YnQ93YoLScj7c9FfoKeiP1/P6hT8Vi+n5yeZOiYeaTz+Ti56fjYn5tP7GOxP99Wtl8HiyiRrbhYiXBcV15elo0pF4WVUyIbVebGEy6tmWULwJnfZ1idHIB8PxjTJcyuFTa1xHgoT6mypeLYQjs35ZZKV2WlxoGdhVCcxvzxGV6c8DMJF/df4YHqusb7fTBQ7Xh/Oe/TC5XlDIesRjnk5pzGOw/OaOYDbKqqIBHlAuj6I2nDe4Diu8q0mIj7YjCqxFb6/GePWZyXg27O98L0WKxaUw7iUoP71AhwLjinMUzi6FVQSGJiJxWvNCHoaO+A0E63vYP+jJa5ZtAhf0e7kTcRtii5AHd0dqC19R3TlZZBlmRN6SJ2Rt5I/Hyc4mNwinNi5GdF3J7cnmkRZ00pcMokxWIZpfL4uJy8D+XhAEo0m4v0TTTtB/NYOjP212XRwa2XEeAwa6h7RC8i+pCcPoLKng735lf+TwNqae8t6WlEey+dz1Fcm8Ie+VwD55PsnqT9VNLUT4/u+qT07tL6Gq950Ne8P+98Gm2PT2ckymxR+uY10P5PZ1BKtETzvCeUKPIJRAXX7KOi12Du1au4c/s27t27l+A+Hj9+jJcvX+CF0PLC/K9evcKbN2+MuLW2tuLtu3d4/faN4e27t9TYdcZETmTOCBzDJHxZad1IzETCoHkV7z6BYehfE9SF3mCMon/iB0sNjsBnPgI6O9SFYldx5SItQ36PcuX8BPLL7i8UdEXjoQi5HgoP4mONQBe+87EqztXjj7t3cwmDnoIRcHCuZwAOn+IvuHP3Du7cuYPbt5vR3NyMCxcu4MyZMznoa/P+6/THjh3D8ePHoS/VnzhxHCdPnMTpM6eszKVLlyDoC/NXSfyMAJIM6oOl9+7ew+NHj/HixXO0kOy9bGmh2wJ9OPUNid7bt29J/lrR1tqGtjahHe1t7ZDmL0ONX5akT6ZV06RpFJP5aNxPYSI9vDwWAHfcUPCzAipcEGsBlXfOsVgMOIBBwuXAGPq5jxPodwpAP+echZ3Lu4o32DN/zuip1c48crOIIFOzXIUpgJsDd3D8UwFrMkhxlSGBObZjgt+Kwz7+s3EdWyrQKdicRqIABcmDgc9kBDRB37epkpHG+8r7aZWnDYKXjOI9rx3sZnrUevIz6+D2viPgmZtdtSSspxEvlaYyg+jrCDhmFOj0cyt1DPoS19fqSsuK26x93xHU1cUfM12xYiWWLluGRYsWE4uweNEiLFq8CDNnzsLkyZMxccJE+9zCyJEjEYYhzZQR2tvbqWl7i2dPn+LpkxjSyF29dhWXLl7EZZG4y5dJ6s7g2PFjOHL0KI40NeHosaPEMRK/Ezh56hTOnDtrZO/ylSum6RPJu37jOm4138LdO3fxw8Mf8PjJEzx/9gwvX7yACN+Lly/RQuL36lUL3rx+jRzxo7avzcheu7Wvg2ZdkT5DZwadmU7T/hn5ExsiyJ8QhIH1S28ctne0BKGF9d2yqqoq6NMVlpbE69to7EIMvQAAEABJREFUQRgiIBkLggB6T0vIsPIIitNhcs6hoqISzjmrN0utIwM2fva2ZZqeRUadc5CMIAyh76kFYQjl0+VWZSJpKNnWLCG/EPsjysryQq2cSHZ0P8vNsdUBITeG9rALIKM1oHQGtx9hBOwY8Gh490dowmCVvYwAz4/Irg+6JvBSkPMr3EeAQnqpZjC5hxHQ+QGeJ4Z0Po1rOUiX7bP/55kxGVaN+vsNQCLIzoHe/KpJeeT2BJ9HbhHYYGdwcK5vCCZOmIBJkyZh6tSpmDplCmbPrsW8uXMxdx5Bd8mSxVi5aiVE7NasWYN169ejvr4eGzduxMb6jdiwYT1WM75u9WoIq+tWY8XyFViyZCkWLlyI+fPmoXbWLNTUTEV1dTWGDRuGkASGLURbextaSLhE8u7fv4/b1PBdu3YdV0ncrly5apq7UyR0TUeasH/fPuzduxf79u/HgQMHcPjQIRw+fAhHGo+giSTw+LHjUN4zZ8/i3LlzOE9N4cWLl3D9+g2Svjv44QeSvsdP8JTk8gVJ36uE7EnL9+7tO0i71y7tHtsk7V5M8DrRnhA+PZ/HSyBEqnR49MyeNH92bBkhv/LKRCxIU5ghGTM5dOPyzMitk1pDXVidcyR8IUQGjeCRzHWQBGtxBxyMMIYkbsxGshcR2RTisN6snKWp2QEqkuzwmf98b7wL65tC4M+79L7f5s+ffkjxRUu5/RD3mRTRyAufSXMHmzk4Aj/qCOhc8VeIH7UhP/nKNdLv10kdp3IklJO/u7zdxXffDqkzjASIWERkBiIIFfZtq0pI0+OcowYnIrEIUFlVBf/h0xEjRmD48OHQh0+lgZsyZTKEmpopmF1bS7K2wDR2K1etMnfZsqWoo3/turXYQNInord582Y0NDRg544d2Lp1K7Zs3YItWzZj85YtFt68aTM2bNiANWvXYsWKFabxmzVL5K8G40k0R48eg6ohVda+VpItPWv36OFDI37S0t24cYOau4s4cfIkiV2jEb29JH7fffst/vrXv+K7777Hnj3f469/+xv+/Oc/40/EX//yV8btwYGDB3Do4CHDkcZGyCx8+vQZnD17hmTwPK6QVEr+7du3cffePTx69IiaxmdoaXmFt/Z8XyvJXgdE3N5R6ydtpEhbDiRnIn8ab5E/jX8HiZ1c5RXZEwnkP8kc+zAhbwFdIlCYbhhAmr6Qrg694AkkBn89joAIc8TBMmiQe8xdOlHFikGR2koX+LnHDvZ/cAQGR2BwBAZHoN8jEOgmL+JQUVkBmf6CIDRhxlhJ1kQwOto7kJEpsTOv4ZFmx0Maqfa2DhiYN6I+ROa6DDVJra1tkAwwzjlHwlGREL9hGDF8BEaOGIWRo0Zh9OjR1MCNo7ZPxG8KyV8Npk6bhhkzZqK2thYLaaJdSq3dcpptly9bjrUkcZvqN2Hz5i3YQrK3bZuI307s2vUFvti9G7u/+MKIoOJF/DZSKyiCKM2gNIFLKUcawNm1szFt6jRMmDjR2iATKPhTu1+2vMSDBz+gufk2LtO0q2f7Tpw4iWNHj6Hx8BEcJKHbt3cf9n6/B3/7q0jfX/A///3f+OMf/wv//V//jT/99/9ABDAmhnuoIdxnBPDUyVM4S/J3jtrAC+cv4NrVa7h16xbu3buPhw9J/J49x4sXL830+/rVayN9WRK8LDVpMUGIqOzTEQoAjil3ELmz16wwQzbJS4dkllkjkW4CKtMVzgVwKQABAAcYUPaPTWC9pEL0cKNfbfBhtb1skUaCNKdYGmCfIwGUWwqWpv4m6VaIGcve/BjIlSy5HqWF9buq0uLeO9a3R67wfgIlQfBS5E/Dx5dyNW6l4vsap/LF6GvZD5lP/R8I+QMlx4+R2iS/3I+IH6HKD9o79cfDrkJ9OU7K4xG3zovojysJXctF6BqHHuN0BcsD8U+LVz4U4hoGaB9Rjge9ybFIXeUZ6dPLdVl0QLd0/QMqGEbYpG3QzVA3+kxnhuSM6Ow0oqUbrnMkcfQYISBx6yRxUxnHm7y+RC+SFwYBwiCAwhGZQrYzYvksJBfM55gGkkEHZz0g97D0jNWTtZu6jkGWCSobP9+lNjAtC5ai7LAClZVVGDJkKCorqhBWVJBkDsHQocMwbNhwDBs+AsNHjqTWbwxGjxlrqK4WCZyEqTXTMJXETARw7px5WLRQz+otpvZvOVbV1WHtmnVYv34j6qnV2yQNHwlgQ8MObKf2r2H7dmzfvpPYYQRxk0gitYObSRhXLF+JJYuXQGRy6eKlmDt3HmaSZNZMqcH48RMwauQoVIaV6OzoxCtq3x49eozmW824cvkqzp45Z+Tv4P4D2L93P7EPe/fsw9/+8jcSvz/hv0j6/vOPf8Qf//OP+C+SwD/9z59jAkiCKLPwEZqKT586DSN9NP2KWN6/94David48uQpnj9/bnVqUYe0fG3vWkn+2tHRzuObO47gz/HQVCDk+IZBBQIeK+d4KvCYS/tnx4THNAhCS4uPUxbOOYQso3iA+XnsRM5F1KUt7OhgPdIaEiL97STzcjOcY1nK62T+LNHJ+ZQV6Ne8EsCfc5wrBtjrZWRybqfJuMI0wBXQnBJxg3OQXwjYHrUprAgtTvMvm3r+L8s+CelTSn7FpRHBsZspOKcWGSLuESlMjwXkT4FprAaWxCz93SRRQtLX01iWUvqOiH1BAvkFH45d9P5LN0J+Nawk0qLURoWLXcWVQsRIgY42FdO4uwAoAcc45xyc+xTAJrr+A/ZT30vBEvM7zi8I+Rj64sqdc8l4BInrwx/ZBev7WGCfUQKlRrKnOA5iwWZf9AH/0fTgvFec3tOm2Dz5iaU6nvQOvC6mIIFOu7IQy/PyHeu3GyTl510KVJhOnMwWsZii8lBcDC/rvVwK1rW5PLDGgnbF7elOBnOrRzmo7y41nhpj8HruEcnPdHPlL4LiiwH2I66HDdPgGXJV9tkTUU5XkK9YvFyPnvvcVUb3+QO1zprNStI3LPkj3kAd4j/QVb+YLe4vw84pLYBIWhrKK5lyBacLa0ICwDKKA3/KEzdWAWdyVWeWN/OSIAlkkuXLsm1ZhT2YoDiV9zLVVrXQJUQjbmMIEb0Kkj31R2XksgUI2MYgDFFRUUkiWIWhw4aR9I2h5m88JkyYiCmTazBv3nwsXLAQCxcuwiJq/ZYtXYrly1cYZLbduGEjpNUTGrY2oIHEbwcJ366dX+CrL7/CL7/+Bb6k++WXX+Kr3V+Z/4tdu7Fjx05s3bIV9Rs3Yt26dVi5ciUWzF9gGsZxJH7DSUZDtq2dpKfl5Sv8QE2cnvnTc3qnqK072nQUhw4fhp71+5YmX+FvNPXK3PsXmnmlAfz2u++wd89e7D9wAAdIEg8cOIjDhw6jiWWlNTxz5izOnz9PbeIVXL92HXfu3MVj1iNTswjf61ev8Pr1a8j8nEkIn2n2OPaRThQHhEHI8QsRGnEKEZA4hYYKVHDMRbYC5smSoHWQfGWznYDj6UNwz0MRT9YsZcayO430M5b5HFzg0M5y7SSBGRI/PQ9oeXmwNWezEUk+ZSpNUFzENCuPvv80N9UugxVzto93nKvy8KZp+eRPQXFCKqrfXtXqISGOdaJcsBNRCqC/K1DGL2JegU6vm2+93F4zF2RwbGdPQC5dvh8TEVvy/tD87x7o9Vc4VmCbPj7gf46ejwVWlduSOqNcxPt6eOVwCShKchnK+bo/XnFOXSlYXByvTETMH0N1mBwwXAAwDwHEbiTX0S/I78EElkPBr1RcQYYugbjfWcb3FayDm1XtXZZWf7qHZSjYpfsOkjPHe43jNd3DCIEqKRWn+CLE/Sio4j0CvmPelSjv78lVPo+e8hWmBb7IT9VVd3VAddPuJEnIaYBorlWa66bjSuPxt1THTDrIESeKyIKeS4vRLtG5C6PmhUhGJ8lMxMJBECAMK6BFBVpsEZt9q0n+JmDypEmoqanBdJp9p02fhpkzZ1I7N9dI4PIVKyCzrRZ4bNq0iVq9zdAzfg0ifrt2YffuL/ClzL7EFzT9fkEz8C7Gb2/YTg3hJmwgady4sd7MxosXL7ZnCqewruqx1Rg6fBgc25WhZrOVGjettv3hhwdobr5FTd15nD59GsePHUNjYyP0fN+f//Jn/Of//5/4t3/7P/jXf/s3/N//83/x7//+7/iP//gP/Ou//iv+v//9vy38PzT/iiBqYcjhw404efKkvRrm/Lnz9ryfTL53794lCbyNu3fv0PT7EFr129LSgjc0+woy/757+5am9TZDmxaAkKBmMh02ziEJaxCERuB0YOQXARQBD9inMAggUi4C18ljHecJrL88HCyXTWBHk4cr7Sp3eVBpCmHb6GMFOuZCeVIGcw+OwOAIDI7A4Ah8zBHQdbonQBf2j9mgPtYV9DHfZ52N99L4psqDEJF06YYuMLKgX0bSGKP8cRpvxAoTLMqoCJ0kegYSHpEzyYtYQGXF3GQGbO9ot2fKVEwHPsMyimtrbUUrodWoGZaPpTs45yxrJ7VKRiipPZKryIBpVVrsoQUeNK+OGTMW48aNh565EyaS+E2ePMkIX23tLMyZM4dawLmYa+58LKa5dtny5UbeNlB7t2H9BmxYvw6bNtVj67Yt2ELzr54DFIwUNjRgO83AO3buRMP2HUzfClv4sXo1tX4raEJeigULFlg9U6dOpdl3HEaOHIGKygr2OQu9OPnFixfQqly93+/69WvU2l0wAtd05AgOUwuoZ//279+PPXv34vvvv4c0f99R+/fd99/h2799i7/89a+Gv/71bxAJ/O5bLQ7ZA5U5dOggjh49iuPHT8Srgs+cMUJ4/fp1XEvw4MEDe/3LK2oEtQBE497BY9LBcRV0PHjIeDx5dHjg5NdYd4HXZCE+PgXpLGdzQruCBAaURudT3sppm81vDlKBW44A5tVcLyhPeYz+5DYdOjWtJH7U1moO9oQftXGDlfc0AjpsPaUPpn3kEbCznHX25DLZru0+j8I/PgKQEJRCqTkWX3CTmxy1ouQ+dtPTLk7jZZlXOvlzcey0wh45E1WSz8fHbiKbY8RkiUiBsiWrGyhjLIP5WLjAb2U42JTLPdQ3A/vunINzDtLQ5OEAxHB0DczjnMvno985DZ8HczEulPmPmh7nHNgb1gw45pPmRy74y9Kc20ktnIhDhma9LImaTIQigB0idzL5EVopKuLWyTg909dBTVOHiAddnxapLPuboTwRPoqHc6xbG90KtmfIkCoMGTIEw4YNJbkaidGjxxBjMZbkb/z4cdBrXWpqpmCaafum0ww7gwRwBmbX1mLu3LmYv2B+rPmj6XfFipVG3FbRZKuFHzIBrycJlBl3/fr1qK/fhI0bNhg2MLx+3XqsW7sWa9esweo1q2k6Xg6ZkZfQlLxkyRLMmD4DkydPxiRh4iRb/VtdXU0zdDXbNwYjRo6EjovGQeTr5cuXePLkMR48uI9bN2/aK2DOSCt4/LgRuaYmksJDh6DXv+yh+d0NAbMAABAASURBVFdkUObh7777Hvv27bOFIoeUvm8vDtI03Nh42MqdPnUaZ6kNlIn5ypVrlN2MO9QI/vDwIZ4+e4Znz55TI/jcVgG/02tg2togLWsnx11jHlL7V5mY0jXWQ4cMNW2fcwGCMERITWsYhHCOB0YFEnC22vN5Ou46vpqiPJzIao5QS9hJZIgO1mPHmEQ/yxNP0OtfhIhhzTUXOMqHyVO8oDTFK11haSvlj1hJhnNPGmP51Zws51KGc62DxFZup+pinNKL0eV8s5kuKV2hPipZbrGcgrAydS3+0WI09tYvtsPaJTcFS2Mmbh+tTYUVOQZ7ApM/gc05x3lYBuAKW/3jDXBhOwYkpM4Q5dhFOecGpOpBIWWMAI+RjXvK9ccsF1+GuC5ZJbdLZNkRvMTDThedMmmg+Kf6cijMmYtmGd4HdF2zLjKoe4M5ilA+BczVzkORBh9RymWGnHCmF/kZE9clTzfgdQTOBXAJEEfAu845el0SBkBvIRjBPMgBAKMMiH/OObggsIBugCJUhQ1jkothNwX2w1wOkJrNFPq0J5yDczEkQ7Isb3ITtYFWNiKb7aSGyyNLP8E43XQFEbz4RtyBTt6oOzs7IIIQ35gzjGN+tkVt7uSNWpBM1RuSaEiDJtNuVWUVREaG6vm+0aMxluRq3Lhx0DN+0vaJ/E2eMgU1NVMxfcYM1JL0zaG2b+68eZg/fwGk8dMK3eXLl2HFCi34WIW6ulVYvboOInRrqMnT+/6EtevWQaSvPnnf37r160j81kLEUCRwNUngqlWrsHTZUoj86ZlCPVuo+qZPn25EcBzbN4rtHEENZQUJVURyo3GQJlTP5b182QK99PnBDz8YSbtw4aK90LmJWrwjjUdsVe/+ffuxl+Tv+z17TCO4Z8/31A7uMY2ftH7CwQMHcYQaRJmTzRx89gz0Aulbt27SDHwH90kwhYckgFoMomcB37W+o+m3HUb6OPZO8xI63gGci90gDKHx92ACDwmpT2oOZFk2w2Mm8iV0knRlGRZ0HCOmG0gCNbmydLMqT1fxyiMozlyWFblTGqeWbfJHHLtIshhjrvnZFglVXDdgNHMwH/OrrfRZ2PyM8+E4H7tHj86F3sBslNP3/D3JkyzB8qhNpcAMaiudAavX6qNAuXQ++82xB+UCKsBy2mxe2egq9HHx4Y6BJJeB1HgMxAio5oGQ8ynLGJgh00ilkfQ4J1xpSVxZTn/Lda0k6BpVXoyaIuRKqXNCLmJgParLW6rSrtXSa73MwM0uEHKt0IfZWTspupRrRIs3hJzLfJ/yZn3gTjfzTiN7nejUTZ3EQK5u9HahZZ8UjkQGeNFVnG7K0vyJPGRJIMMwQCgSIo0T3SHURA0bNhzxSt9hplEbM2Y0xowZY6iuHguZfqdMpgbQVvnOwIwZMzErIYLz58/HsmXLsYJm3xUrVpgGz1b9UqsnYreRZM8In8zBG9Yb2Vsv4rdWGr81WLNmNVaTJK6k5lDET6RvAWXOmT0bM2bOxJQpNRg3fjyqx1HjVz3WngGMSKY62PdWEi69+uURSZjexyezrD7NdvbsWeizbadOnTLTbePhxniRhy30OGCavu9F+kgA91HLd4Aav8NHGtFIaEHIIWn99CLo06dw9uw5XLh00cy9N2/dQvOtZty+c4caxh+gF07rRdD60siL59T+Ufuob/yKhBdDx8A5hyAMofnveBwqKitRSe1rQL9zDkEQ2GIbxUsjHJGgdep4ZzOcqlkdUXh6JOIiMCK/OXpLgFOHZdMlC/0sZZvyqW19Rbn5S8q1mrvuuvSNWVRfxP4JJWUxrd/xlP9z3yJePz7IGJQh1I4x88ulAzvW8vQZKlmMPhdOMrK81+7ITWL74rCktVnt9tCcVHxfyg94HrU/jQGvIBb44/RPtXrE7Sh/78v3zX1vwuYbmK4uHef9A+bqokhhxfUpzOjPYlNb0/j0Gx23VhdUI2C6kZN8iQRk6Ve8bsER/QobSNo6ReoIETrFRbwgZ02rk6XJz6Mz9jOfz+9dkQ5pjNq1+ICmYGmRVGeH/DTbSZ5zDs4FCMIQIhxCZUUFhlTFZuChyStf9Ek1mYAnjJ+ASTS9CjU1NZhOk6wWfMyqnUUNoMjfMpK4NVi7dh1NucS6tVhPTZ8Wf+h5P0EvdlbYPxO4PjEJ19XVUWu4wrR9/h1/06npUz0TJ03EhAkTMGbsGJqmh7GtITWcGbx9+wavXrVAWrfHj59Amj69j0/m2JvNzbhy9QouXbqEc+fPQ1/xOH3mNE6dPEktoDcBN5lJV8/1HTt2zF7wLKIoLV+MU0YeZTY+d57k78J5XL5yGVevXsP1mzdwq/lW8v6/hzQ1P6Hp9xnNvi3WLj1v2dbeig6a53V8Dbr4QvOhcNYqpjv4nEqH86HYtZsKvXKVpjx9Rbn5S8mVDFZf9lZKVl/jsqytOG9v7bD8PH+42ehbuISc/sRTTG4z+dzp3CpALsfAeqy9thsguf2Q5YvITbeiOBynlY4tSNM5ItiRilPK36ueNLqXoFxKNZfnl9xiKL00inOmw6VL9D02LSvt714Cpx4vM8wrD5GbgxzL/D9R7GT3Ij5SCtvINrGxrM/76e3z5suU5wal5WtAukPpEn2JlUTl8678vaGgO0lBxaXLFYfTaZ+1XxOWHUj3L+1n0oBukp0HB5tkCHYncZyaDEPTk6eN2iUwNt4iZBnuJBmTJi1jz1tlTAuXJXFTKSRyJNLR7xz3jkSLWp0gDGDP/lHr5hzrYiP8iSq5WcklFEdVD8DyYD7nJMMhSw1QJzVBWRJG8NfJOrXIQ4s72tpaIRjxI9Ezt13m4E5YOzsyRpw6GJeh1oxVIwhChBUBKipJ/KgBHE5zqrSAI0aOwtix1fZdXWnepk2bjpkkenPnz8OixYvMNLti5UrUUWunr3OsIdlbR62etHybNm9G/eZNkCvoix5bt27Dlq3boAUfG+s3ob6+HvWbNlELuA6raCaW1nDJkqVYsGAhZs+eY5pFvUx6ErWN1TL1sj3DaJquIEHNcvzftbYa2XpGbdvjJ09s4ce9e3ehFcDXrl3DpYsXoc+2nT1z1hZsyHzbdOQompqa0Khn/xobcejwIRw+chhNx47i2PFjBIkh3RMnT+D0mTMsfx7xc35XTOt348ZNkr5mavwe2Mrfx48ek/g9tkUfeuZQCz4yPDY6JlmSfB1LjbELHNTuMAwRhEQQQ1/uEOGuIuEOLT5AwLwBj7XKZXlsI4H9ld9DaeBPbpZzJcs8Qif/Ecgk81Fm8AzDcXzWjr/F8bhLY6rnSCPNIQlJZCVeZDnRM+xHh/5RYJpzzqai+hWxLc45aE5yx5yc8SzIaMsjF+mf0himk0tXHgsXxKuOGBJqeWyXZALr7AKm5bZS6em4OGNcb8QqPNh+JsXxsV8NzacycYA3I+w5mWpjLtAvT18lqI9+CHUIvd9XKjmChY2EyadSpcC0XB76S26lyhXHlSzYJdKXUoL8aru5iigJpXoog/eXcovSbd4xHzdOlHhSmJ+jYy7zp12fKR0nP7P1vPlZ5l1WxXK56uWngIidTQPFYR5MpSs+D/TwYz8oAwVA/ItiB5aGHn7KKBRnkeziuP6Fg67FJLw3dC2VjlGThXSc+Rlp85muhfuyY1N0MgvKXk5R5e8JkvW+6En++6ZZ2zRTbfIn0hjWDSIJDazDsbY5mXPpCXjDICzeXMbxZIBHEqe2qjHOufgGy3h/owUcGG0Af3Yq8sYYEeqaY1y8SQpTGa80QTcKnrJMjuOzTNMNV7CbMW/AnZ1ZkrYIjn9BELCI8jLMNuimX1FRmZCDCgRhCOWRyU/5wTJynSMxYCMdWBvriHjTj3jTVxsijrnqam9rJ/mL0U6C18EbeIbQs4DtmQ4I8iuuM+qE2sqWAGxHEAbQ60cqq6rMrDpi1CiMJemaPGkyJtPsOpXm3mnU9s2aNcvIWbzYYwFNvCtRV7eaGj9q+qjJq99YT4K3CdL0NTRsw7Zt2yDi19DQgB3bd6BBr3ah+XdjAlvhS/PwqlV1WLp0GRYtWox5NPnOnl2LadT+acHHmLFjMGLECAwZWoWwMuQhidBKovv8xXPT+Enbd+3GdehrH+epoTtz7gxOnj6NE9T0HSWZazrahCMkfSJ+R5po2m08YiTwqEgftX7Hj5+gafg4447ixAkSv8TUK/PxlcuXoc+8Xbt2Fbdo8lVdD354YOTv0aNHZvYVAdU3h9++eY3Wd+/sG8QiTpoDAY93EIQ5M3sFSX9FhcIVCCwtoOvgnNORhe0jHWMeGR5XHSPJEXTcRO70/J7CImOWrhFhXs0BEbyIc4PCYHk4/+RXXZJt+RkXaQ6xHHTBI1ilssVgRuccnCM0N+QWg213jukuYL4A3OXmterNqg1MB/ueQ8h8YQgOBhHAUXYamocFcA4cCSKbyJburzQiUVaOATMyv3qTBqP6uakF1gyVl8cQtypdQ29+K86d5Fkb2Vb5OfSAxsqD8cxWsDnnOLwO3HGji/jH6CScj/PHs1s3LhrvU8XiCL/vrTdK93l7cVmH7o2GHrJG7Hd58HMi4nASnMtqlfdRHOORQi7FcubqikO5PT09tJJJcSUUnPdH4D0oDR6YKAUkaeb6eMYpHAN9/HEw0+UihoVcXB/FlOwkZRUVj8eQ40ZPbrx68QdFMroG+xATMY/6ZaD/Q22qpyfZlq5xSaOnAoNpXUZAY1gMy8QTIXa59+NLr88LpnNjTNHGvCXjk2ycrjzpue9lohZOaF1M8ojP7kTgh3LYD5vfiQu65ValcYjh4JyjBjIDacW0+OBd2zv6hVbEfrokJyJOrVqRSrOktIbSBIk4+LpD3qCHDh2CMaNHQws+amqm2GKLGSRj+urGokWLsJgkbcWK5dBKXply9Ym2LVu3QiRv566d+PKrr/CLX/wih7/7u1/iV7/6FX7xy1/g66++xBdf7CIp3IqN9Ruwek0dli1bZquH7YseNCtPmDDRzLwhiRIPo2ksW16/wqPHj3H33j1cJ9m7dPkSzl+4gLPnzuH06TMQ2dMze/7ZvcYjR6B3/x08dBD79x/A3n17oef59BoYLeY40nSUZuCTpuWTadjMu5cu4vKVK9T0XcO1a9dZz40c6bMFHiR8j6hpfPrsOV60tOD1mzdoefXKTNAyRUvzKgImoqZxFQkU4db4ZknWpS3u5D8Dmns8YKiorETVkCpejiNkRMrIBgKSJEdypXSdCyrXyUGIeHxhPwe4gMm86dCrPEh+DvEfHF1CbhouKecc08HykitYCwDH9ICkLAwChAHBcMi8QkC/c46ZUPBTXzxAOQWJDPi0Li7T8vnVCw9LGJgdm4v+IF27mpUOF/tLpCtKUFa5EdtgYITCdN5jk4Q0+isqLUN+ymE7ue/nJhk9oS9i+9IA1ZGS1UsR5ebdgDOzu31KVpFXx6wo6j2DaqxHb6LilufPkd7yK11l5PYdQUFWtY0RElP73nj6AAAL90lEQVQMRpfeVEbwqfSrrA8OuCv5RHdyVbdHd3kG438CI6CD7Lthftv5mAF3i6UXh8ut0O6lvMnqhh9SK5QDSY9ImBCEofQaVBBEOfgbqepTG7LUHIg8tJHU6R14IiVagfrm7VsoLPcVydMraqdeE3JbXrWQuLRAaa3UpGVJTmK5vNzQD941ZZIcM3oMtX+TMXPmDNTWzqJ2bhG0QGMTTbcN1Ozt3LkTX3/9tZG7X//m1/j1b36D3/7D7/APv/8H4vf47e9+h9/89jf49a/jtN8x7VfffIMvvtyNrdu2QmbjlatWQe8J1LeCp06fhnETxmO4vdevEo5kRASqRZ90e/wIt+/chlbeyiQr86ye29t3YD/J3T5iD77f+z3+9t23+Nu33+L7PXug9/wd0KKOgwegV7kcodlX5E/ljh8/bqTxtLR9JJEXaS6+fPUKbty4AS0gaW5upik5hl74/OB+rPUzU/PDh3hIMvjkqT7/9gLPX8TQ2LbqeUuSa61AFhlv5XFpZ5wIYZbHSjeViLcjkUK9YiVGxkiu8nhkzEzbAaVrDDLU5Dpd9whu4JGCrfympredZto0RDzjchmWJ0guM4TqFAnNmmk6iyyPtdpCYdw0m+h84O1TFq8RMHDHbQCbKmlplCuaZfnPQU6r10Nx5oTNMU6StMtTuodSHyrJWkPhxS6jBnDz/RxAkX0U9b798uVLa7XBq38hIhQSNh7V+MKdNa0Hd/CweHbDV5Fz6eGGNJitYFNaQURxIPmvsUu0IooKM6tiu0AXnjTYcG4qXIR0kFLSwd78zP6z3xzniEfpwXCM/pCID6sdK9sxzNmn+WlzlX42oOfNmsed7oA5qAjj2D90g4jxEVQfd++1caZyIqvNgpnRePOM3Yg3UtbBdFXhWKeIixO5I4FxLoBpT8AU+h3jAqaJ8FVUVECorKJpk2RP4xFRbhiwDPNbXbxxZ0kcwH4HYYiQZDHLPCIKmU4SBN7M20U4SPik+RMRFLQi9g0J38uXL/Ds+TO8bHmJFgPJH7VXr6i50jdrlVfEwDkHaaSGDB1KAjbSVtpqAYbI3+zZs6FFGevXr4c0fjLr7tixwzR83/zqG/yGxO/3v/89/vEf/xG/N/weCv/hD3/AP/3zP5MM/gPz/BrffPP3+CW1gNIS1tdvwuq6OlvwMW/ePHun4MSJEzGamsehw4ayuw6trW14Qy2bFng8ePAA9h6/q9fM1Hv23FkcO3Ychxsb7eXOhw4dxoGDB6ntIyHcuxd79nyP774nvvuOmr/9OMg0vcpFWsBDhw5BZmGRwFMnT1GLeNZkSrMoM++Nmzdx4+YNI4D3qHG8z7r1epfcKt9nz2wsX5NYq33vOPatra222KOdhKyD0HsYO6ntyxKZ5Jk8jXOGxK6dx0vPa8pkr7x2LDs6qcEVshBJi2Si5XHOcl5FBPx5Qr/CBs4LcxmnOSH5PmxzSfGUIxkeMhurXXKzLO/j5TK7isXgZPbnjrncdUkvjmPYmkm3IK+FI8oVcj1JeVhZHzaKsVy+j961SO6UbnHWCEZ8Dpv7FBtpI/kpNmwA29Sfgfdl5Hr01CQSNj+U5vKssAnKE49nA6cpT4jUXnExKNQK8Byha2V82RKuyhTnUVwekse6SpQtLtddmM2kuDJksIBksZDvRK8upbOhP+ONN2He+VAApH+OSR8SrIvzjfvcsdIx4bRhWBtDPmCZut9ZV8C25hDAuTzA+AL4evEhf47CCTbOBSEMjmFrC5NyWxznGC/yFlieKL4x86assMvljT3OOSg+JncB5GrEsrwB242Z5XhKgCNgaS6IJWQZnyWJc87BubhcSKInYlhRKYIYQn49nxeEAeAAL9PK8njoPBOxeGsm3jZIGyQtkAjemzdvaaJ8jVevCZK+1ySFb969pXbwHaSdEvkA67Z3AJKIDiUBHDVqFMaPnwCZf2fNnEXz7Dxo0cfKlaugBR0igNL+7d69G1/R3PvLX8Qm3r//+7/Hb3/7W4gE/uGf/gn/8i//gv/1v/7Z4r6h5u/vaAr+6suvsH37DmoAt0BfA9ErYPS6GL3fr7a2FjXTpmJc9ThoIYrGQe+8kzZNJPDevfvQ1zb0Lr8zZ87glF7rcuIEjtKcq3f16bNt35HwfScNIMnf999TCyhNIGGkj/n03F9M/E6S+J03M7K0f3rO79atZmr/7tiq3gcPfsDTp8/w/PkLvKSG7+XLlyR9LTaWb9+8QyvJqcibiF6GJL2TRE+kSsc6y+t7NjkuFkfSZ9q6TAfUH+WRq2OW5fF3cJArRAzreEaUYfkoO0PtX6dIJN0MXcWLWPpnAeNyPIG0sZzCgvJ5iFQaKF9pQsS5GbGdvq2K81C5fF0ipgk4VzWPPSLzoOAnmWwKdO2Xv0SWgvyDgcERKD0CjtEe9PZr8+Xl9i4giHiCeGQ52TWBNZnN5cni3S6T+j30kL5pXsvbezMHcwyOQH4EbE5yQmqexrG6LDPELQ73d6+ZWQr9lTfQ5YrbVr58SSi/1MCX0KHSjTjLm7KB16GsXW9YlxLp5DbF63jT1Q1bx19uJ0mI3IhlFadZoFWprdROeUjjl0aG5ET5nXNw1DyKbOqVL3oObybJn7Rzs2bNxLy587B0yVJb8OE1gbbQY+s2e+bvV9/8CkYAf/dbI3y/++3v8AdqA/+ZRPAPf/hHagB/Qw3gN/i7X/4SX//ia4g06ru/W7dsxfr1G6BvBS9fscxeJaP6qkkChwypMhIhU6oI2KNHD/Hg/n00326217CcOXMWJ06cxJEjTWbiFck73HgYWuwh7aDcI01NtgBEpt/GI41MO4KTJ0/g3NmzuHDhAi5evICrV66YdlGfjrt3954tLHlC8+4Lkr8XJH6vaIJWG0T2NHZvSaDbSABNi0dtnzR6MtNq7J1zCAhyupjUkcBpfCMe18iTM/pF3kSyBB0DgwieB49Lhv5Ouh4ZT/6S+5JVw51zDvbjfFA9aoeB9Vidci2NE4mb5eVO8ytradQ6as5wTjGae86cJH+UckXolD6IwRHo1wj0WiiZx7l8xeFcQs4T2InEE0Ku/ivShB2cqLnxGfQMjsDgCPzII6B7rt2IeZOVRihDUqAbv65Z5uf1S9ctwQUOAYlYAcK8ZpC3ZlhZkQFCpEDavo6OdrS1tUJaP0GERcSknfHyyzysPBmSCq1Ufff2HZSeIcHwUHvAnzRvQ4YMsc/Aja2OXwMzfsL4eDHIjBmYTZPw3DlzsGD+Amjlbt2qOqxbtxYbN9ZD2sFdX+zCzl27sL1hOxq2N9jq3+076G9ogMUpnv41a9Zg+fLlWLRoMebNm4uZetHz5CkYO2YMhg4bRiIV2LNxr169xmP7nNsD3L//ADdv3iR5u0gid9JW7x47egx6rk9mXZG+puRZPxG+QzT9ihgqTQtFTp0+hTPUHor8SeunVb5a7Xv1ylXcvHHTvuoh7Z/eJ6jVvsKTx0+glzs/ffbUzOktL1uoUX2FN6/fQCbgHIrDNF+bxpVuezs1swlZjMe9M/4Em+aCjj/nho6/3btEukjDnHNwLgYPCyLmMWJHIik/syEuo9RBDI7Apz8CgUiaJrEmri5m5momf/ptH2zh4AgMjsDPZAT8dclutLkbb9ZuuP5ypTwaDruO8Yadc5nB/HJ5s9b1LsubvBBR46IyzonUhZCZdxjJjl68HFaEcM4Z8REJ0ytDRMRk+mU0lK44R5Io+awSSqusqERlVSUCEkdpdDo6OtBBsiFiJ7Ko+qWtatOCBBLCdqa3tbWTAJKU0C/zpPKKHDoAWgCiT6uNHauvfkzA1Kk1mDF9Bmpn12LunLlYsHABFi9eAr3IeevWrUb6tpPQySy8a+dOkrwGbN60mSbeTYYNGzdg7Zo1qKurg77pq+cJ55BAzpo1CzIx+9e9jB83HvrKyPjx4+21L+qP+qLnFfX8nRZn3CD5u918Gzdv3kC8IOQCTtEUrC99eMjM20RzbxM1g03UACr9wvkLOH+eJt9z56F3A56jvwvOnWOa0s9TM3gJeoG0x7Vr13CDBNFDr4PRJ+ZkWjeCTUIt4u2hZzD92HuXQ2vHV8dS/kEMjsCnPgL/DwAA///O7Z1pAAAABklEQVQDAKeUDz7aPVuaAAAAAElFTkSuQmC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669280" cy="98755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8A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360696"/>
            <a:ext cx="10972800" cy="663446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ru-RU" sz="54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            </a:t>
            </a:r>
            <a:r>
              <a:rPr lang="en-US" sz="54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«</a:t>
            </a:r>
            <a:r>
              <a:rPr lang="en-US" sz="5400" dirty="0" err="1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Корзина</a:t>
            </a:r>
            <a:r>
              <a:rPr lang="en-US" sz="54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5400" dirty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идей» </a:t>
            </a:r>
            <a:endParaRPr lang="en-US" sz="5400" dirty="0"/>
          </a:p>
          <a:p>
            <a:pPr marL="0" indent="0" algn="l">
              <a:lnSpc>
                <a:spcPct val="120000"/>
              </a:lnSpc>
              <a:buNone/>
            </a:pPr>
            <a:r>
              <a:rPr lang="en-US" sz="5400" dirty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Что нам понадобится сегодня? </a:t>
            </a:r>
            <a:endParaRPr lang="en-US" sz="5400" dirty="0"/>
          </a:p>
        </p:txBody>
      </p:sp>
      <p:sp>
        <p:nvSpPr>
          <p:cNvPr id="4" name="Text 1"/>
          <p:cNvSpPr/>
          <p:nvPr/>
        </p:nvSpPr>
        <p:spPr>
          <a:xfrm>
            <a:off x="914400" y="3657600"/>
            <a:ext cx="4572000" cy="14356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20000"/>
              </a:lnSpc>
              <a:buNone/>
            </a:pPr>
            <a:endParaRPr lang="en-US" sz="1900" dirty="0"/>
          </a:p>
        </p:txBody>
      </p:sp>
      <p:sp>
        <p:nvSpPr>
          <p:cNvPr id="7" name="Text 3"/>
          <p:cNvSpPr/>
          <p:nvPr/>
        </p:nvSpPr>
        <p:spPr>
          <a:xfrm>
            <a:off x="6400800" y="3657600"/>
            <a:ext cx="4572000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20000"/>
              </a:lnSpc>
              <a:buNone/>
            </a:pPr>
            <a:endParaRPr lang="en-US" sz="1900" dirty="0"/>
          </a:p>
        </p:txBody>
      </p:sp>
      <p:sp>
        <p:nvSpPr>
          <p:cNvPr id="10" name="Text 5"/>
          <p:cNvSpPr/>
          <p:nvPr/>
        </p:nvSpPr>
        <p:spPr>
          <a:xfrm>
            <a:off x="914400" y="6400800"/>
            <a:ext cx="10058400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20000"/>
              </a:lnSpc>
              <a:buNone/>
            </a:pPr>
            <a:endParaRPr lang="en-US" sz="1900" dirty="0"/>
          </a:p>
        </p:txBody>
      </p:sp>
      <p:sp>
        <p:nvSpPr>
          <p:cNvPr id="11" name="Text 6"/>
          <p:cNvSpPr/>
          <p:nvPr/>
        </p:nvSpPr>
        <p:spPr>
          <a:xfrm>
            <a:off x="914400" y="6995160"/>
            <a:ext cx="10058400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40000"/>
              </a:lnSpc>
              <a:buNone/>
            </a:pPr>
            <a:endParaRPr lang="en-US" sz="1500" dirty="0"/>
          </a:p>
        </p:txBody>
      </p:sp>
      <p:pic>
        <p:nvPicPr>
          <p:cNvPr id="12" name="Image 3" descr="data:image/png;base64,iVBORw0KGgoAAAANSUhEUgAAAqoAAAQ4CAYAAADB+/4YAAAQAElEQVR4AaT9B7wlSXbXif8iIjPvvc+b8t77qvbe93hvNSOvGSTkViBWsOwuSAizgPjDIpBYQPAHoRXes6yW/WOFvBjNSDOa6Zn23eXrVdXz16WJ+H9PvqqekUAsn8/efudFZmTEiePPichbr/2h/dvTYeDIvu3p2N7t6fiuxXTh4J702PEj6ckTR9NTpw6n9z10Jn39M/ekb3rqZPr2p4+l//5tx9MfeO5A+h+f3Z3+5+f3ph9+3/H0Jz54Kv3IR06nP/+xs+nHP3Em/eVPnEp/9RMngJPpxz5+Ov35j59Lf+GT96S/9E0PpL/yrQ+lv/wtD6Qf+wa7vy/9xLc91MJf/ZYH09/89se24Hc9lv7Gpx9Nf41nf5Prn/yOJ9Jf/9TDydqf+s6n0k9959Pp73zv8+nvfM/z6X//rmfT3/zuZ9Jf+c4n0k9+z7Ppn/3+96d//gPvT//k+9+T/sH3vyv93d//nvQPf/gT6duf25+++cl96fe/51z6Ix+4P/3oNz2X/tK3voP2benPfvPz6VOPHkzvP7+YfuCjj6Yf+qbn0w9+8sn0I596W/qT3/hk+qMffSD9oQ9eSL//A+fS73nf2fTd7z6Tftc7z6RPPHU0ffzJE+lDjxxJ7zi/O737wo708ccOpG946lj65BPHeX4mfeTxM+ndDxxP77j/RHr6wol0dOe2dGj7fwkW0+HtC+nYtrl0ZtdCOrOX691T6eDubtq3p5P27MvTzv0h7drXTXv2zKY9u+eBhbQXne3dtS3t+xrYv3Mx7d+5kA6A5+DuhXQIOGwAzsPAoX0L6WALi7TQgu4P792RDu/ZkY78Z7Cdvm3pxIGd6fThvenphy+khy4cZ9582rl9Ih3cNZPuObwrPXPyUHrb4f3pHXt3p48cPpzev3dv+uCBfemDB/elDx06kD58+GD62NFD6ePHt+BjtAYfpf2d4MMnD6YPnjmUPnDhcHr2xK70wJ6p9MSRbenZ4zvTO0/uTe87tT99/J6j6RsfOJk+fv5I+ti5Q+nrLhwFjqSPnj2QPnhqT/qAwZm96V0nd6Xnj+5ITx/ekZ44tCM9emBHenDfjnQBOLlnezq1d1c6uW0+HekV6d656fThk8damj+4b1f66JH96aMnDqQPHNiV3rXAs22L6Zt270nftnNv+vad+9Lv2r43ff3kQvqGqW3pO/ccSb/38On0F972/vTXP/j16We++wfSP/3096a//v4PpL/0tqfS//rYA+nHn3o0/V/f8S3pX37Pp9L333s0ffzQbPrG/fPp+w7sSd+/a0/6oyfOpb/46PPpx5/5QPpTT76PMc+m7zj/GHA+/cGnHkh/+t3Ppr/+8Q+mn/7Yh9OPP/5E+tF7709/89En099/+un0S9/wsfTF7/zWtPSDvz/1//QfTa//vu9NL/13vzt94du/Jb383d+RXv62b0tf+tgn0q+8533pP7zt7elnnngy/eOHH0l/78EH00/fB56z96S/fOxc+tGj59KfPHo2/b5Dx9N7Z2bTfZOddHzHVDq4czod2jaTjm+fTyexuTN7d6azwHlov//IgfTIyaPpsdMn0pNnT6Ynzx1Pj546kN529mD6zucfTP/zR59N3/uOC+kj57al73j2RPpj3/Rc+kMfeTT9sU88lf7w+x9Of+rjz6Qf+Rjw0afTX/j296fvefuZ9M0P7Uk//HWPp7/03e9LP/4db09/7XvelX76970v/b0/8IH0D/6H96e/8wPvSv/HH/1Y+ic/+KH0T3/ow+lf/PDH0j//Ix9Nv/Dj35l+7i9+R/qFH/vO9O/+7LemX/7L35M+9zd+X/qVv/K96df+2u9NX/67/3N68Z//8fTCv/qR9G/+5g+kP/09z6ZvfHJn+sgDc+mHv+3Z9I//3Penf/invif9u7/436cv/NQPpn//5z+V/n//n0+kf/knP5z+8R95X/onP/Sx9M/+yDelv028+evf81T6yd/zXPrJ3/tc+onvejz9je97Jv2lb384/X+/9ynun0g/8omz6c988gLtPemH3nsi/YkP35f+9MceBZ5If/IjT6U/9nXPpG955GD6xvt3pR/62CPpT37L29L/8OFH0zc/fTY9fHAhPXhwR7pn97Z0asd8uufY/nTfmcPp/rNH0sNnjyLnY+m5s8fS86cOpScY9/Du6fTwrsn07MH59K6j29IHTu5IHz+3N73/7N70dnzinfccSU/jO48c2pYeOjCfnjy+Kz1/en9617lD6d2nD6R3ndid3o/PfMP9R9P/+IEn0p/91vemv/ydH4aXj6af+r6Ppr/z+z6a/v4PfCT9gz/w4fSP/uAH0z/7wx9M/+KHPpB+5o9/OP3rP/V16V//6a9PP/PHPp7+7Y98c/rZP/ep9LN/9tvSL/3od6Rf+bHvSr/0F353+syPf0/63P/2e9Lnfvz70q/9xe9NnwV+g+vf+LHvS7/0I78L+HT6Dz/8DekX/5dPpf/0Z74j/fKf+nT62R/+xvTv/8jXp39n8MNfn/7vP/TR9H/+jx9s4V/+T9DwB96X/uHvfQc54bn009/9NPnhyTZf/JVvfjD9lW95OP3oJx5I/+vXP4rcH0g/9IH70g9+5GFs60J63/m96UFiypltE+kEsj26aycxc2/au+sA7e50hDh6lP4j2+fSocWZtHemlw7SnkAX58iTD5w4nB48eSQ9cuZEeub+8+jjRDp7aG86QSw9fWB3OrV/V3t9hrHnj+5PBieJIcf2bU8Wjw9afN6zmA7u3ZaOAMeJw8d2zKXTxO579+1MjxBPHyT+PMj1E8x/7swxfOlYepa8/NTxg+nxI/vS286dSs+cOpEeJbZeAPfZvYvp4SO70327ptOZnkv3Trj00Qt703e97Xz6gx98KP3wxx5Nf+brH08//q1Ppp/49JPpr37zw+knvv6+9He/9ZH0U994f/pb5OG/Re79iU89kn6CvPuj3P/FTz2WfuI7nyPPvrOFn8QHf+Lbn0t//Tvfnv7Gd70j/dR/957007/3/e39X/vdz7djrN/6fur73oPdvDf97e//QPp7P/BhbOZj6e9wbXP+5ne/K/3v3/f+9Nfw65/49rclg7/0rU+n/+3bnkl/5dPPpR/7lqfTX/yWZ1r489/4JLn6qfQnP/JQ+lMfeTj9MfT4Zz7xOH61BT/yycfSH/vQvemH339P+oPPn0y/j/jyPdQr3/b44fTNTx1PH3r4QHrq1Hx68MT2dHz/9mT57pjpCBkfIIfuXpwhZy6m/Ttm09n9C+npM/vSB8nbH7nvaPr4/UfSJx8EHjqcPvHIwfSND+1P3/rA3vSpB/cB+9OnHzqQfvdjR9N3PnYsfZfBo8fSdzx8uIVvp/1djxxOn37kKDXG8fStj51I3/T4ifR1Dx9JH37gYPrg/QfSu8/tSm8/tT198L6D6VuevSf9rnc8mD797sfS8/cdSxcObYee+fTwqX3p7Q+fTZ9491PpOz7xvvT1730mPf/gmfQIfv/A8X3JcvB9R/ekR4kNT144np69/3R6+0Pn0rsfuSe9+9F703uA9z52X/rwM4+kDxk8/XD64NOPpA+/7cn07IMX0lPnj6aHDy+m9927L309svrQqYn0qQfn0x//8Kn0t77nsfR3v/+p9PcAa/+PP/Se9H/+4PvSzwD/1x/+QPpXf/gjrS/+kx94jv53pP/7f/lQ+gf/E2P+xKfS3/4D35S+9/ED6dP3zxPjz6RP3zuTvvlsL/25b3o8/eyP/p708z/2/bTfnf7tn/229K9/5JPpH/3gO9Pf/h8eT//oh54izj6RfuoPnE9ev+0TQlCe5crzooVYNxqPR0opyjmvGJOalJRckAu5PBCj1Fg/UMdGVR1VN2kL7BoczkmGOzG3LEvwJXV7XYUsqKoqBe/VNA1rjZWxfl3XcvRlWQa+uqXScy8l1Yy36xq8o/F465kzVpwidBoew1mDzyBC4Gg4Yp1SRVEoL3JNTEzIPqPRSONyLO8zdTodNaw7GAyUmON9UM19A0+JdW284TIe7oL1Nc0WfYI367e+u2D3DbhsXguMufvsd2qTkxCprE3OKckDdKIup4xpXNOzNSpKrpFTI30t0KcWC8/bNvH87o9dJ+YkOu6AMw4Baw1a/Heetddgg4/RaKh+vy+zkV631+rN+DKdjstKyUjLvCrGCtqdcwrOK0N3gWvxSdiJQM0y3P0//5gMYwMfyC7DXswmspAphHAHMpXYRH84UIlN2LpiTVvGZG/AbBaCOPpZmuUdUnFq6aXDWT/45ZBwnml2Zlam/4jug/cqskw5bZc1t8/P68Du3dq/c7cO79unE4cO6/SxYy0c3LNLcxNdqSr18gtf1Bc++5/0G5/5Vd28ellZ5jWzMK9iakK1l24s39aLL72o9VvLmst72jUzp33bt+vCqZPas21RzWigerSpXpAO7t2pvTsWNBGcemYP2PPV19/Q5Vdfk8f+Th4+rCcfeUQP33efts/Nq4t8bl27oRe/9ILWl1cUy1rVcKzV28taAVbXVrWxsaH+5ib2X8p0mNCZtSavFvAlu0dwyvO8lbV3Xo7/PHKSAbKzMdFkZwMBulo/Mr1l6Ku9h0YbYv7YoCOb6pwjbjSyuRW2E5F1zbi6xo4YbDZlvh48AgCv+VnT+vSWv9nzIf5rehoORq2v5qYnaDX/HvQHMv8eEb+cc7LxA2zX6PLeaRPeb6ODTeQwQSx6+qkn9YH3v1fbF7fpK19+Qb/2a5/R6uqqLl29ptcuXlaN/43KRqNxLZNBirViPYbXEtfHd5Rk6znnFKHTbDbekan3vo0vU1OTMhkaDQ2xpa5q5kbMpQSqO3L2XJctP+W4hHO1su90O+1zk09J3BsOhjLeavAYvk63q3lsc+fOXdqNfS7Cx+zcrGbn5jSH3U1Pz7R4jEbTvcW9gJ0gam3JtVFvclIz2M/E1LQScl/fHOjGzdu6vnRTaxt9DdHTJrLewJY2h6U2uF7bHGlQRp5FrQ3Gsv6sM6HoM0WXKetOqlJQf1RpVEVVhKoafx6RBwbDoYajMesn1cjK7M78Vqyd0JHlmpqOiP4SUlfbCkmLjwO2fkzOpgGzN+e87N65reem94AdNujExthsu3bOaWZqSjPTUwreC6UJZci12FktbeG++9s5p4zcdNfGsiyz4QrEBOecBuSNIWA2bH32PDAmsLbp3/CYrRtt0XiCX7P5iJ/Zms45OedkYw0Mh0GWZ+g9a9fxPNdbny0CTffW5eDB4mJuNBa55tH5jh2L2F3Q8sqqlm7e0vLautbQqUF/XGlUJ43RR/IZMRv+Oj35kKOLpGB48kIFebHTKdBRo5garW+sa2NzAykl5Xf4M5sckxsSPLUATwnDCsHLYkcOD947bLrS5sZmi8uHIJOR9542tPw5CRmo/dj8BJ6GmOCcSSipNh2yhg+eOdBM3HdyMpuusCdxneP/NWMq/ELO8xOIM6Z5p1AUrGOxLKMNW4B+kmGCxAAAEABJREFUQggtvozrjGuTbIT+utVT0pa+UosH1LRSw6Cam8ZoZJzRVhPbKgPobOhrATzW1txX2H3Fs7eAsTbHwGQxOzsnwUMD3gheiyHi45GR6Dc+r1y5ojfffBM5bmgSf92xY7t27dypvXv2aDv5w2JfB50ZT97DV77Fq9mHnFOFXGpgRAxZ31zX0tKShoNNjYZ9ObRaUw9trq9potfTwf0HtIAdiXk2x3BYv0OXeuuDIIxH9FQgXy7BN1KX+sDmvPbqqxr2N3X2xEndf/68jh89qpmZab3w5S/qZ3/uZ7WyvkrlgoxZu0Q2Rd6RQTA7pH5sAP/WWncvIMg5Z3S1ICccsK/V1TWNCJoV2hkQrM24q5SpdhhLhPko2bOS5zVCrlqFJIw/yaP8CPVmzM651nBtOUtCCeU5ZwZcw1hHOc5h4wJz+jBXEhghQUOKEAvqgqAI/hpBWzIwQ46mUAA0xJrYJqQSYVsi2CpY69axxiimS7BHHrJPammqZeMiSbJLsjIj38CR+iS0EsO3Oe26d+i0Oba+QYIOUMhoMXytcTHOru9COx5jbFCAgRmegwfn+P3bAeVbcI5opclEMePUeE+wD0quUFJHLnXkKVadi3K+kfeVvKu4HnP9NUBf+8zXcq5hjEFUEOASbaI/0R9po5IHQqJNij4p3bkW1w56nBNBOalBr0OSi8ncCtVeb0IheJnxj+tSjY3D0cdqwOEVmBzkDc1bAOq3rl3Sf/Vj8k3otkE/NjDDPmw9h1xYSpEBkTWGZL8+yXOIjRJ7lXguxvq8kKNNjGnk2uDSpLstMo5b14Z7y56SzAYmJyc0pgiydS1wBXSdEdgnmLutO6GFTlczBOnZFoK24aBHti/qwuGDevLe83rnYw/p+Yfu10Onj6vXjPTGlz+vL3zx1/X5V7+iQSa5uQm9+OZrevWVV7VnblGPHj6lx46c1Lk9+7QTOzy8bU6n9+/UntmeinpTS2+8oNUrr2j94pu6/dJrGl25oR1ZRw+fPKW3PfgI6x7RQp4zFrn3R8rKpF4KmlSQ+mPmX9Lg5rIGy2vaXN9Qg00G77HdBqhltlnTZzKokXUFWGuANZDsOiqQY0CGDp0FzxVGEU032Lb5gvlERB92naxtQRJj1F4nmT/aWs45eaBBbyZj8zObW+PvVpxF5lhfScGfwZfzvvXrBj2YD5UkKPHJswyKhP2V2GGQ+a2tMcb/bb4lbqPF1gzYpQ9BCR+1ID3Gv0t0vL6yrHo8RFJRx48c0vvf/U4dPrBfb7zysr7ylS/rxsq6Xrp0XUurQ6y6gI4oYQc5gkhVX+Wor4i8bI0S+4vgr5FJQ+CuiVMN14LKjJgmZOe8407tBsE2fsbTgAKnokAvsCMba7HHwHzN7s0mpykeeyQP48/ot3ZMkWcF99raGgXEBkF/Xavr6xpSnI+qMe1YFetDrrpsoBYXFzU7O0vyWZAlt4mJnowu59EnUKGndWSyBoyhddgkrfaHunTjll5+86JeomC/uHRbNzcGWiMJbNZBm7XXrY1SN9bGWt5sdOXWpq6vDnRzvdStzUq3Dfq11iuvMTGsdjl+6CSfKZCUhA7H6LUkthhQy8phaylkqpBUybOGNjpP9HKIcAvEJ2FDNDIfdTyv7hT+3vvWpk1uwYfWxitsK6Eb2OKwo1bmpKleR3PT05pGDnnw8qzgsT0DxzWLGfoWnPcy/XQoAqzN80JZnknQUBH7+ujQ7M7JKWRBNPLeQZuNUZubIrx47+k3IDJybePFx+hKrO2c+y3PM+Rj4BwUMb9BTvGOvRk+81mzsYTufAhba0strQcPHtAxNtHJBV1buqXXL11tdXljbYC+RlodSVU+qZHrqjK9GPicQlUa4R+GN0cPXXiGAxlPRZFx0NMjXxeqm0ptvg5eBcVsF3l2iV8GIffE0KGEEBN8WSHr4cF5usx3kG+FzRsvFX5eI8NIIcwQyZ63186m43Nlq7PgPevkcjy3ByV2bjgSvFfEhFY2csz3+KpjhS0YE9tqdB+yQqZHBxEeXG3LtbXOOTnntuZGtTJA1G1LrUSb1IDD8BjY9VefJ5UY7piB5R2oGGv+ZC3hWCMGj6DDoKS1cVt1UhRupuQyeWxqhJ0OyTUD8pnFOeecvA8tbcHDF/68TiF59do13bhxQ6v4vsUJ01VA/xPEiB6bVoOCeGI+UiP/knhkcWGFQ4rrSzd07cZ13b59Wysrt7VBseiQ1kQvR2cDTXRznTx6WAvzs0rMs1gqDHSiN0GROSvbbOutj8kFT6VWyMxvo4fWnHzRBfcK9eM6ReoxnT92VF3Ee+LIQR05dEBmHy+99pJ+6dd+WTeWb8pkheiIpU6Tk7PqFBMSOcy7XN7W+lqwBGYKNwFZawY60e2qpMgbWxDG4EcoZNQ41cKggSpy3QhFbkF7b31RQjdAkodAj5DNoAxszYgi7TogXO+DLDBbv4FdW5AxIzYFdKHBMb9BaD6ENuHZuA4Fg536Gq12bwnOkkNFwLK2IVFEuLdEYAVnhtOb0C2o1BiL3dva1tcaOYGgP+hDc5Rzrl3H1ow4gkxTd1p0pq3LpBqanIPBtsOo4NoawPhreQDvVtswj9n8GLq7kLiwsWJq45IMamvBASUs7fBdL4cReOTmUkWxN74DI3kZDGm/CoG+kEZqgRTRjuHep615IZXML1kSSDUUNIouAkkNdxHjTndA3Cf4ywnMJjcrCDxKnZyYUJ4XSo6AZ8HTSw0ZYESQiQHikQuPWEPQ5lhPgq0t0H/bh2VJOpHBTqYv51jEQREPIlDjuGbkY+QyJFitcZK2RnK1059aDn7Clm1CJKbAdQLUQhts0AVTW51H9GTFjdlfSfA0+0nIIMBbji1Nws8E6weCSQ+KCvo8JwlsGdUlaBcUB4FNlad42TnV09FdO/ToudN651NP6OypE2qQyytvvk7Cf0MDTuMWtm/T7u07lFdRkeTfcLrX4aTOjwfSYENxY1m9ONKhbVM6vntBT184pw89+Yw+8sxzetcjj+nc/sPaS+ExTzGXQ+8MSWU6dFSu97VGcbFBUTFe21SBv852JjTbm1SHYGJJ2wo1Sy5m/w0yNN4b+K8N4LlGtnafaDvouAB3Bv8BvgMycM7JnpmMTA/c8IMlM945niFU88tI6/DvZDiRl60FCgkcprtElC7Rm/jYs4oxoGjjgfmx2Zx3TjYm2QOuzV8TdJqeKpKdddfg6BAPGnTl0HuJPMzvQSvDWZF4bUyEDuuzIneSoN7NM2VKKjnB7hP0ty/O611vfxv6OqmrV67qxdde043VDQq1K8S8Qt3ejEajst08O3q8ompojsgwgaeGHuPjLtTEmZrnNe3K6korI0FfTV+JHdk8i0cJORXo0VqTi8luRCIWH7N7OykpSDwmk5JYnIwPZGHPcuaN4XeILQ6AdU6LNymc+mwqVzkBu3nrlm6RlMxv7VRG0Gn4Dh48SCFzXIcOH9bOXbulLMCRVMLLGgcFNzlx7pcjZcTfiP6X2cRfvLGELC7rSy+/pi+yafrSy2/o9Su3dP32QDfXRlofJV27taH1Ya1BHXTl5rqu3d6CVy9f18XrS1pms9Q3fXiv6DONSRTmvxzMqkI2KcvpD7JNpyX6Rl4Re3kLbAyAaNqfu3YayA3OYXv4tAd3yRqOtrUP4rTpJ3FjOhLyCwSjXpFpfm6G5FyIVVoIREDJYg6I2hUks8GiyIl3W2DXlh8jdjjkDYfZl61purBEbvpr0DnkkHwjMaxp2wx7y1vIFbKsxR6hyeygQQ6m/7YTHRmthtN78zrXzm/gowZvg45qbOhum+DHMTF4T1FnBWQt438np2333nOPdnLKbqfhVrDeWF7Vqp1+V9IgIut8krjdE/sJdOHki55C1hEmiZ0PKWTWFbyXySTDRqi65bkP3tPvsP9KFZtDQXML0JLxzOKLyTpCs/E85NRO8JrwUSG3PA/MLVuZZsgi0Wc82JgIDmsb5hpO489wmVyH2HUIXr2JnirsPi8K5BvB1WiIb+acDIesUE1sqYARhV9J8I9CNtQqZi8RWUfosHiRWDf+FkhiuBoE0ECvtTxu++q2T3euxRhxnVSBr0In5R2wcYR1WZFqdlzyfAyS1ta5rgwwsSY5RcDu7Q3GBm9KrEhd3+zDW42VO4U7dh2hxeSUZbmcczKbs7ditlG1otNOR69du66bN2+2ReIK8Wbp1k3eiiy1helVitNbbMw3OIizonWEznrdQvMzU0psFPoUwJPc79m5XROdXA0x0aNTs/MJTm+NjjG1YNKdDxcJmppYqdPBluFDJH7vc93mTd5LL79EvCx07vRJzbGBych/OQretWu7Hnjkfu3cu1NvXHxd//Y//Htd4qR4emZO3e6EvMvkqS0neBszOTHDtX7bByQNgm57IQBZKMeATFErq+vt6x+XdTFmrw00MG6CEke0FQSWFKfyhbIcIzdDb6Ej50OrRHPCimQyJvhaa2sEFGCtGYlzTtaWBBdzcI+hm0IsEdn44L1qHDNCn82LGLKdSJiw236MIMaEwWKJCLcochVFRzmt4ex0O9g9zzFOK1ot8Ngagmebb8XwDEk/gmfMiQKDZevava1ZklRMKaA2koHU0mu0OOcUkNM0u/MuyRLRybmg4IPsk8DpnJcV/AkERrvzDuVu0Wd0FDhbQB55Xsg5L5ADjTICZuGiMorTnOIyj2MVFEQFsgy8htSwaQudAm/owH8P/HNF1Hw3aq7bALWm81I9jdSlUO3EoTwnSEU9UM+N1aEQKkhPAdl65ouiJjVJQqcGTtAiJ+e2ICH3McZqvATvZQbcpWCtlLTc39AKwWighgBY46QNmCN3SVZ8R3iOzIngMkhy0n8Geuvj7FnCVVApamtFYrJlqXaMJQTPbr+PbuzkZQT9A+SyiQ0N2KwMiRRD2gHPx4AFCwtAdXR3AozaIJOYB0ngTDI7sULA7DUv0IXxj831oHsieGUETo9Te3SQQ1SOPHKeZ6zbAs4fOOlqKBZqXrUFgqSdwJ4/fFzveeo5XTh+QpHnY3bMMwtzmt62oNjNtNmM1eVV5O7dezQzMaXZblf3nDiuezjlu5eT2vspKu4/fERHFhY17zNxhKY1nHvl8mWt8/pm+foN3bh8RVZsOXhenJnV4uy85ianNYEfVLx6HVoxzCmmkGsAR811hVyaGh1Z4MQGKqB2UkTtiAmZJ3nnVGQZNuiVO7PppLc+PHvrmgt7Yjoy+dVtQo1CRC0eW8/5wLUNdKqh08bYeAdNJfem00SHFVVmY4yUR+4e+ZueIrKOyH2TQO6cs8ctlMjf5tjXfOy5c07OuzZZ95ClwD8gwRl/NnbAhqKkCIvoMVYjeTYajoBbYr9TvULPP/Ok3vb8Mxow5yonF2ubQ33+N1+kiPPKO1O84h5rxFxP4jbaCmQ8RTAvsb2qqto4VENrjb0ExpjPGFg8MTpNJjkFpvgYT8ZjCHg7vDemC2RhssmYWyIrFpwAABAASURBVOQFMotAA0+Shy/DE4LnGv+wOcSYSL9CUHTI1u5pPUktea8hPrvBK1sr3mt0vM7Jq53ILHG6cv3aVU5Xbmp6alKnTh3X4088qnt5M3Dg4D5NThLvy4EGg3VhJepNTcjsdufePdq9b796k3MajBpdvX5LL792SS+8+Kp+84WX9NKrb5J8ruk2b+NW2TitAHV06sPXm0s39TK2+urVa7poSZVCr/RBDb5cyausxWag0XBUs2aukHfVKFPZeI3KiBySnEdwSei3Ik6XEjIwMNlZQVNjezV8mswtn+TIoaSIsaLS7ovMK3NSr5Pjb932dDX3ktmAZ+Nup6oglUd2eVHICvuJiUl1uz1l+IL4mC0N2RBY8Q8pMtu12G5g8xiiBj0EH1R0ChV5DomJ+TlynVQHvKZHy7k2zuw+BC/nIEysDk/WtwWxnWvjjS8GKQef3b+1Njx3sENbL/Oe8VHrFB/Gy2MPPKAnHnlY07wtWllZ4YT1pi5du6ErN27r1vpQm7WnUDX9SI0v2q91RDlNMT43mjDYGhty0GT2OoZve02csPEAuQGaE/KOFI4lmyUbV2CLOTZpYyryfoAnqFKDj4zxv4YNV811Q8x0+HTGOhF/qcERwVXRX7GmXdf4d8VYIc8c+ZsOIQkKvUriaRZyTD/XiHhbkzMUCmwmyGwuOlr6hrwFGBHvDBfCkeEw8Mgq+CCHIPMsl7iu4MtOYm2jVNFfkiPKJmGDSXVySuC04tIK0sT7mJoxdZRa4Lodzxyb3xao0G1FavlWCy70NUAGJf4ewdkfjLD5UrauFdyl0Qodznn2Bok3RgNVOEeMSca7tTU4rE4ZI5sxsrLNrfn4BvlnnYMP26yOkWcFnpq1IVE+z9QhZ09NT3HGsqnV2zc1wE6mOEndu2NRc/h8J0iztDPEhNmZGexgqrX9AvvKkbXZmdms0PvUJD5RBHXZOHS6E+rkPd1cWlaCyH37dqng2bgaamqK2DE7qfmFGS0uzunEyWN64KEHeJ7rM5/5rF544UXlWVdOhcboyvEmOc968tjNb/lx3CUMUQwVH1Oo904L8/Pq9ibZla/qMgHJDNl3p1WhrGHZEDxqjSkKxmhrjDLHaMuEbZDAZUx5hG24MjMEcJcI1nZGI4QrJW05ayMzmrzIVWGYwXv1OG4OIcg5xzNa+urWiCslFOblZCTXKKymX3zaUweUbDgtmFgg6RAE7d6HQKAIGMQQYYyx+9iuPYHi5mbnwObagjhBU0SxJo/IAnYd6bN+6zNocC6j7S6tZuTOeSgwmhJ4I4EqMYsufmwcTfvjxH/I1vjlStaajILzKMa3TuPZgXR5Vz6RJXVdqVANZMXQbCbtmfO67+QCp3WH9eF3ndXHP3BO3/CR8/qmj93L9f366Hu/Ch9+9wW957ljeu7xfXrs/m26cLyj3bNSgfFakdVJFK1ZrQ7H93bKoOi2Tj+hUV8DiKHlxWQxIjiYYzjnlHVymfGXihoS5Eeu0dBK1OApeJCnpBqjtQKo8U4tMC8B+hr8+s8+jh7Hmr7VMSi4t59kv5R4nHygIBa26FSDz15ZltjFCN5GJEUDs8OSYFBjm5gmOpGsxVzRv2T6bRhvTuicU8mpmNmS2VdjNsWzDnQXPAvoJEBIwvkNPM8y7MBhzybLDDvM6Gs41XUEIQ8NkQBEBFUkIdfsmAvjGRwXL17Uq5fflAgIC/v2aqSkKxScQzZKU5z2zVNgLWK3O9n87OJ6Dq49u2ERgArwzvLM4SdDTgInSXo7KGK34aszBCAsSCV4HEJK8C0gIKtOXiDLpBLaamh12Fsg8IeQKQDyXtFhs/DLVFZMQswKznM6L1rX2iYP2h/nnMweTIbmEyYza2GFdQSkdlwCmY1xztG31W+BzgBR0Oe2xtlqTLGCIvEgw1+t+IgoLCJ78+cGuit0VMG7FX3OOQV4g2p12bmbXUb0vUmwHmOndmJp38sEbevbNTo1nitijwXoEaeHDYlUFKuJTUjFRi4PTseOHtZzzz8LK0mXr/Cq7eaqvvill7Xer1SwmVhHnwPw25o+hFYOHXSVIc+cIsLoHKGDxpIvayYIsNjkoXWM/O1ZotPk10W/PXQOy6qIXSVQo2Mfghy0bI1LcujBOSf7WJ9zTiZXTF6JZ/JeycB5+SzIAfHOmBq5GU0mT5Ndg51aUltbXdUmJ6+O1D7or6u/uUrR2tORI/t17uxJ4IQOHdqn6emehhSt125c04uclnz5xZe0zAFGtzet2fltmpvfTmztKu/0dIsTlRe+8qI+9+uf16/+p1/Tb/7ml/TFF76sF15+RW9SHN9CNysUO0sUzJc59fkSJ9eXaK2vxlY6vSmJgim6oCo6Fd1JZUVPAUjWhzzNBrx38sjTNh+mdwxJHXRgm5MCnxCfGlsxefYmJylMu9CIrtBJRryzwtTaiU4uO13NHDLGnw2Pk1MIQV38zPRTkJdykrzzntjeULwP1K4ptck2IGuTqZIUPHqwC54J+TvnlWETWZYrBC/nnEzvRadQp+io4JnZpOF2zqn9YBumY93FQ6fdG9gI365BJ8+dHCRHeeby0+I2WkpseW35loZrt7Vr25yeevxRHTl0kBO3VV28dJmC9ZZu3FrV5aVVrY+I340XewFNstH1IchyXMIoM66LkKubF9CaKQtewTuxECurvc6zAC8F8SGpQeab6DaRQx3za+xZ0DmmiLXW5g95e5mwQSjXGD8ZYQ+Gz0tq0E/C322NioLV2uC9jDezX+ccYxoKm1wwLtN/Bx+amZvHih0xLCiFTCN8aEzsaChUx1UkDG/VDY41bC2bGzy8gM+urVvoqqoTNU3T5glC51stYUV3fc35TGaLUWBzrHcHos1PQo5RVqRaProLY5DZdc1ClpNGyAXyoNezXi2WVYWfjulvWCgCAn/EFhoG2r1B4p4fWcyztqWdCyjhMlHYGu1bECV5dJNja1mRywWvyH8VMo7EvJrNeC8P2rkwr4WZKXULr4lOprmZSWBKM9MzygvLG62oVeAPeWE221GWZbLEkDPfYlvDQdfNWyta4dR+PxvZQ4f2K7mG1RpokBw+NzHR0Sy4Dx3Yp+3bFnXh/HlZ7fWZX/01/dzP/5K8L7Rt207061RxGOd19/M7tkljArgZwQynMwu8phxWja7wSnGJ12FDtho+78hlhYSSIgI1xcmH9t7RV6PZpmkQftUGYAsaJmTvvYzJ6SmqegJ+QiHWX6Mk77y63R5Ogjgx9BHJoKQwcE4k2DHJpsJYGoyTaxM2r0sj43gsM37hGHYaY+salCS0LkZsa+fB1jX6xCcpeKeiyBSC10RvApjUiJ13NHpAiL212rE2skYNLxFouLb7CH81QTNDYUkJmhvwCiE3KnEwe2YdCZraa0NkHf8ZONl/HocK0SkDfwFfgZNPV/U1lVU6eXBKb3/ikD75wXv0zR97VJ/80IP60LvO6L3PH9W7nj6ktz2xX88+tktPP7IIzL8Fzz62qLc9uYNx+xh/WB/7wHF97P379b63L+jpR2d1+tiEts/WrLmOgDfUy5NQj/5rH+OlwpmsNTkI+VmxGmlLzHKIXkbQbzAmdIxdEpv23wKw+V9b4r/hmVPEKCwwNM5z7dVwXzHTgsEIPY2BiuCAj6tJjEfKkeeRNtk9+jCdNuix0+20eovoM6WEjRlEtMoE7CThZAwXkVj2vCIYV9hWTWKzAgAC1NhC0VHzYAcpyEUvVM8uudabVy/rCidJuxe26Rle3Z85dlwjCtfffOlFvXL9mlZZ6Sb4Rj5ofVhhy6VyEsc8O9TFrKsZksT8VI9XNZMEkkKpKRWC09T0pHzOmgSEETQNsDv7rnEGP5vjgUJRqAG3vcZap0BwDjnAX0BXHYKXkEUDz957ZSTMxHN9DTip3bjAfttyCzYpOYCbNojCZHMH7J7u3/Jj6L7akWR+aVCjnxo7MXkGHxSRpQR92H/EByvoqoGE/TToqIQ367O5YwpNoZAaWxuQ9MwvhyQ700nIQruG+Ng409WYZFixoUisN+a1VoOscvh1yGJMQh9w4jgabKK7kQab60r1WIf37dTbn31SM5NTnE5tspG4qRdfu8zJoFOYmJO9pnbYHqJohWEyFPgKgnlEHkZ7Dd0RQi3+GI0R3mywxYwB9Bp9tlG2GGVzGmRi8asi5mF2srGwCQa7AlgsIdCacc77tt/wJ/oxvfZeTPQhSPRZQmqQpcWqBlqs+GigoUQWA+xvTJtxwliEpGa0rtWly9pcva5quCofh5qbzHV47zbde/6EHn/kPj3y4D06w2nILk5f7MTMTtDWbq/q9o0l2YnaQTZddnr3vve8S+9777v15BOP6fjxI+qYPXISfhEf+E2K1s9/6QW99NrrunLzljbQzSbF+1VOWF+7eIlXgpdkryghF7+VNsgRY26ifJs0M3gzWzH5mkwRhxyyMD0PkKnJ0MG76bcg9pusTaa2CW3fxJGcG3wtYgMem5vo5JrsFirwJ4cETapMx78sF3U4AZ1Qhk2F4OWR7ZjT9BG5MSpCTyYfgtAM4k60ERNILdAhx/iGost7LwPRmbAN8bEiuMAHA/O9Y0V+eMwTw9Y2/02/zD9YkbGsj/2Z7ZTYj1inG2qVazd0+/LrisM1nTq8n9zwoPbv3qHV5SVOvi/rKidgq5sjVRhRn+Ig0Y6J72Y7ObKJ8FlZUQM0+KPZcggenRbtmkP8b8CGz9Zt7Zt17bukNi6lpCwPsrYo8pa9hP3leYa/122e9CZ3J+4tUqW20GqoBSK6Mbl4ZFehr4rCU+hnjM3W+P3axpqE3Jx3slNE2zj6UMhluUrsZUS9MmbOkBpi2PLTyOa3QEwxGgNr2/qs2q5vuGp8a8z4uqEXpwJVa4c1fmT4BtjqGPpGnHDamnY/pG8LKo3sGZOMhjGt5SGDErwlOWLc0tWA0yFZL8Nb0Z+cJ1c0GoErIjeI/X/1E5GpSdRA3ikBNboZI0v7qlAG7zNTXe3evqCF2WmK1EzdTq7JiZ4m2TgX5I6QozNkbPTU6KNC7iP81eJ9hf8k9DHirVSktbz6yquvy+rF/fv3qySGDnlbWHLYNuCtcO2THGt6iY1hoRkOQGd563fk4CHt3rVL165e12d+7bMakP+2b9+tkHWFL7IEwjADaoHJCbAf7FRmAPzCkCqZ4mzx7Tt3sVCudU6Jljf6Wub1pgk1+UxZpyvbEZQodwsi0x3Kj3IIyCr5gkq80+1SuNYqTVgEIN8+c8ow3ByoYN4MyYy0xjHsecVYA6OvQdl22hsRuBw9xgMCTNxb8mlwJBNkRVtipGMSWghBCefwIQjOW9ZqEtaoHGIsTUtjw46rwcDGGEmSkwBrk0NUEokvqcFQDbacURTyYznnZIHQ+iJGydDW0Yy/BqW298yzoGp8GVhgEUtste0q3CZ5eLETuwzaMnian8x078ndeu/bHtBH3v2E3vn0eT3+wGHde2o7heuEDu502j4ykuynAAAQAElEQVQzBAZAXztm+to5v6kd8xu068Cats+uaNfCqvbvHOjY/lrnjnk9cu+Mnn98d1vcvuOp43rbU6f18H0HdGj3pLpZiYhKOQofhxs5DFDQ2oIxw7WHZ+cc8mhwqjG6ZLwV6zyroHtIIF/mdGaNQmlgr1TRU4V13gUrWiNjzc7+n8CW/FpwUCeISQZGAxDR0d1itb2WsMUEqOUgMie245ysTba2zWec6S3LggLPhfwtKGbeK/NBGfYSAOedhBySog1RYmykp0S/ZmMNek/c19hPYq0QcmwqqW8OzdhViqA3eE0/gY8c23dQ2yamdWjHbp07eVoTFEGv8xr/4vJtbShpE7pWKCBuc1o1HpYizyjDsSyhetYPFBWdiUIT0xOapEjtTHTEFHbkJYkmspOvNeC19iavsWv46VOEVdjTCJ244FXhP4Imo3WIbzRv3dcElgoK1IL4GNeoTgaeey/r4eJOYzxH1jAZNviXQWR2uvNcNp61rLGx4sNwZBPxJwBbaefgu0ZbpI2MKfHdZPOY2HBtfmVQtsmDech7iIxqk3/LQ9SIZDRC3jX8bHCaAxn450j25gaUYNoiyvi1OGHxIoK7wt/HxCErXivkZkVqW7Byeig2iQf3bNdTjz/cBu/NwViXr93UC69e1EYl9abnRX5p42NeFLLEbPEmC5m8D/IkzMjKJnMbZ/cW4E1GIc+wjyH6qNXpoENszGSRIHZ8J955+hICuxsneCQhF+ccvgfm4GAzKcGagezDtZjnsNvEuOquXpBZJA4ZNNYy1mIkQ9TrdtBxpcyj/3qoON6UaJtyUyXFTVP2OTip1GVDNDczoUP7d+k0xef50ye0k1ORipOyMQXiaLip9bUVlcTVikLOnt1//wU9RbH6znc8p/dQvL7zne/WI48+ph07d2ujP9Ably/p9UuX9PIbb2gZmy8RlP3jyBsciFzh9fTa5gC7bFo5V/BQtvlBypCtnJfp22zZ2pavJBnPFXhK4r89c94rIseILILJhdYKVmf+pKQCeU12cnWLTHmQrN85WyNrZTNB4g7ECI+8I3NG8NbgUz54OeYm+mpsOStymX4brkW/HEiAiLwhSzX2Zvr0PiiH/hAyOf4z27b8xjAlp7dAfGze1wLDJXBu9SXGbl2hQDFTCVosh1r+SfhTF5rTuK8GPfZXbspRONjp6tmTR3Xh7ClOyie1yluaS7zNuXJ9SUtsHFbXN3jrOFIFvcZXg7y+FiL3Y/xuiM7N5q3YziloLC/b+iYf00dFsTzkNX+fIrYhl5vvQbo8MSwiI8NpuMzHjfYGf67YjCZ0ZTKszA+gYYR/Nvh1pOC31mRs+O2+5C2I82YHUZvYk8VcKx5LbEX0l8TkdTZIVqw652XyvSsrBCbPGKMpsabRIrXaV8l6NtfwYEqqqGusLWlLagV+2r4xFyUPStbbgkQM3oIxY8dtP/dtG1vbHI4rGW4X0H8Iqu7MrxlvuCrG6v/tBzvyMOa8IUIr2EJEvib3xLWwk4lOrp2LM9q7c5HNeEfdjifOdYGOCuITKFSiQ9OTx/7zopDJq1FSsHwPatPFOm9kEmu9/sab6qODfZymLizOM5ZxnUxjj24oZj3+ZXgmKIJL4vcU+XCBE9t9u3fr5ImT2rFjl15//U3963/973T9xm1NTcwIjbGK2bg1UBS9UwUDI17fVtw3DHEph5/Ayc9YZiwTva4W5+fkXdTaKke865ta3Ry2O95R2eCkkgm5RtAJhTc4c+Mq+isUM9aInVCJ4chlBA4Y4JqDJxRbspMYsX7Zgr1iqqnAI4ZpSbbCaLagBldUcqJgSC1wSWCtZIzXBKbWSQlm6xub6g8qElUjkegz+ESW7elSCd4RjjNCcWMMfYTTjaENW5VzXnTLuQ5r5RogjHEDrVRZ5ShRhHpODqQRO1CHYfVw0BzEjijjQOCY74JXYr2GPsm11+bERkPGWDsOH0fjdyRfNHJhpNisqSxvq1OMtHfvjB575LTe/Y4n9PwzD+uBe0/qwF6MCfkX0OWhR2WQb3J1wwSBtqtOu/sIcsjWOSf8T53cqUOlM92J7F5qTYN7thu1baagcJ3W0f0zOn10Rg+eW9TTD+7Wu545qIfPz7PbDupkfeTbV4wlOJG3nCqCS4VOoxdmrjbwRuTo6A/IPEdPXWSCOSsRjOBK6yT/5dGm1kj8fXCNsJ2xT6qC1HinJnhFxkYctvFBbwE8ROTpQ8DevKxwtCPZFJnoCjlfIDPJhOugDWKVTN7R+hy/PI8cdAIOoCeBDw0qof+kmraWowqz3WMymyVgBIyrm+ViE0iRGJXJyfOf/RbPosCAn1QAGKDXqYYHzEQ1ztwEKXlhz2P1VepW3derVy9qk2L1AI64u4vz3dzQbL/R0e6cHtl3VGd379eYZLG0fEM37CRr56wuUyS9tL6sNwkCq/BVdQqNcMdBFjXuOqWpjvx0Vw2yq6FJ8GjJdyvpNUrRqcG/zO5gG9uqkIV4fTvG3xpeSzVta98fbhCX7fgt+IvBET2mGGVgfQ49SQyStHVN67w8/Y5upkj8SiniM0klbYVNJOiCDFHTCQXihgkaEnFgzLio2uhjbJ8ieohdDbne5KS4jx9H5UrOq/1ASzSnRA8VxlfTNkpq0NlwOJZzTiFk4IvYRGrbiiRX17UawJKqQWl+TkFbVY0wAdVlw5ueGtpdO894MHnZK9OKTVa9uarx6g3t2Talpx67T/Pzk9rkNPbS9ZvtPyLq10Eun1RZsSbxQ8itk+WCXPTvsYOe5HoUzF6hmMYaMpXY+BC2hpm0kUpsJymgQyjSGB6HgMkvUPQUJIYsc/AHjfhNNKK19UnI257Btjz4GMU4p+A9eTgp8rxNvBATkA/iUhaCJAe/tKmjGqN1LlOPN1gWO2tOiLyDboJXg4wq7ke8Yer3h9qgeNlYQR4k/YRsM+jp5p44uKJZbPHYsQOyTdO1m9f1xsU3dOPGZS3duKT+6k1q3mV1NdZcr6PDe/awUb5P73nueX30ve/Xu599m84dO6EuvrV6c0VvcGJ95epNraz1tU5uucZJ7dLt29ocbuKxNbqt0RnxHhoq5N24oCoF9UvsithQ+66GTaZhzDVKtI14xnjG2njBfwLMTxyxKiTh60kFAuq4hNU1QNRknhEnZzWFbBz+l/ugSLuJn5bo2uQPmtaOLVkb3oAy8rxQyEy+CXP6KoiPc85+A2IMzhy5RE+Gx6E3n2WKyN82mNE7oR54i29BY/MZ08ZNJyXGeGJPg+94nkXaBJ8szE+U+U8ZyV2xI4UpJXXY0FUa9PvEd69Txw5yQHFWJw7vRAYD3brxpm4tXdUym+Y+hcRgWGtjY6SyhFDsZIxNRIgNnFrG6IT7wgC80pecFPnP5HLX9mrGm4+K59Y20FaZbxNnK55F5J+YWLf3UQ33DFECt0tekbwdKQTNLm2syWVMXKlTJJbYak6bFMsVPu4yrxE2sQHdVpj26R+ycR1yel4TX0SB7tWoQK8pqf1YjLALh8ytNYhGgJKaGDWkNhiz1pj7Sg49ONYNtEElgb7C7ipl3N8BBVXyKqGf0MKYpAreInPFs2T9nFgbL2YnBQd3jrUbCPIBOfogk4X1GS05ug7eK/CstSnoSNBl8jU525ivgvvqJVcB6CCTDt2FS8qwDY8cMvJxlxpvrvDaOVto27SnIEzqUiN0u0HTMxMqJrrEJckVufKiUICODCg6Hck7HjjZdW9yGtp6WlzYQ4E61uWrl3T85CHt3b+gkJfg6mh2dlKTk5PqUJS6lo8MPUd1uh0V3UJTM5OamprU3NyMjhw9pN0UrTfZpP7Hn/0FLd3alBfCMTCGoyRkSCCIsiBpDhIZEnF8mcFgQCNOUUuC/CTBZs/ObRAwoxIjur26qesgvnbztlbbL81LygqVUUCtMcouKWYahDwYjzCsoaKCGvAmlFRy4lYBQyru/qivirFjrg1KklbDPOGMEflg03YnM6ISo7TisjHDJ6BWnIw0zK0J9PZ8hEE0OOloFOWjV+FzOdZLCHqMsZdgqp2gMWrMSY0ZTwHdwePY4CvLpAGF6ajx8OApeKOamutho1F/LAdBk52eJvIO3CSkhQwJZDFFRWRrNMh5fjxyasRy7RhYUXIJg69EJSSflYpxXb3OSEcOzerC+b06e2qXDuybIpgMCB6v6cu/+av6zK/8rH7ll35Rv/zzv6Jf/cXP6j/9yuf0uc98Qa++fFFXL9sXois1lUf4BTi7yjLockF2SjBROHVcCYwpbGtABGBpZqLW/MRYu+ZKnTiQ6YHTM3riwT164MIe3XN+v7Yv9CQKapOrnOQCv4Akuo1XnMY7h6vCf12poHDoRiFrL4+Rp06mWATFPLRFnH2HdY0CYI3TvhVes66h7z66HmAjVqiMkN1dKJFh8l7Os6ZdN6zZgldiRTnTUyVzXO9sDEQZYTRKnt+Mo20gHJKwOebzO6H7RMBKWLtzkcCVK88zJaJuxtgAZGjKc++x+wwcAXAGznAKG22UWDPhvDWtgQW0yicCVdQYu63APy6kK/1l3Vhb1rbFReS8qN44ahYHm+k36q4MtTPlOrf3gE4dOqBON9dSf0Wvr93UMgXpcu70wtINXcdvxsiyJLiM0eWYnW8fHvrmN9j7CF+o0YUFXksOkcIpeN/KxvrG+K1zDnseKiKaEhlYoW08WDsyvxHCgz9rTKYGrR0TuJ1DvkhUtM45eXCH4OVDkPXpaz4NOiwJihXzIjZSQZ/pF00hlxqqk8bs0s1PDcxPhtwPoGFIIbaJLfSrhrFSZUGe+RWvkCqKgygH/bnkczmPXWEXNXoq8dcx/l8RCyqujeet/krOwTCsWaFqSWuMrw8pbjd4IzSiCDO/r+gzvivWKClmo9FPQTreXNF4/ZYGvDrduX1aDz10j/bu382rvahX37ymr7xySWuDRgqdtnjKWKsIQQNi5WDcKLmOQjapRJmm0NMmfI2Q1dBHGfRdrd7MlCYmJxgjlchuAA1jeM5JChMTPeVZgNcoOdaxUfASGeccF9gzy/FM7cc5p+CCRJuwBwOhgwBdHshCJm/P8Z/YZIokW+8zklFOTE0kSXDyHPPQmFMfg6puZLZl8ozItzE5k/ztFHXp2kVtUIju2jarY0cP6MTp4wqdoGs3rhDzRqo5ib1NsXrr6htauvyqblx6XTd59b9Bvgjg3bO4TaePHNWD5y/oHU89rQfvvVcLC9u0wSHAjZv4Dad76+hpZXVNV65e1SVOXu1P8pTQkeRlOWRcJ+RmdlGo8Z12MzAi7g+J2yW+FUOhEhlEOTn4b7g2G1Urj0BuiArYasHzjnfK8eGCdm5iQgvT0+qEXMnWQ55mG32KPMuZYowcOMHjgIwDC1BL9HnmOO/VfrBRoTebY7YWWavCRhNCrvHbRMz0zLcYlGWZ8qKQLzLV6NfSLylHZWoohhrZfQpeibUb6LSvIzFVhjvQF8Fta22BkI80BkGVE8kRzAAAEABJREFUeqooVmuK96qMKq2A629ouL4i9hg6eXS37jlzRLu2z6rmNHyJmLOEjtbI7YNBTc4u26JrjP2W6A23hCMvh+0YzyNswsBka7ZivMeUGOPkkXlGXsVkZWC6G+NvJouG+GqFWYxSBJHdKyHT5GWtB79Bhg6T8yoZWIGkgs8aMFzJOTX0R8BOUofoqo99rvG2dxNd2aJTE13Z9y/nZiZlX7dI4BAfa614zszHwOORYYNejPbGJZk/jrkfw8sY+qro6PNA0KhxgG+vK+itkkPGTqWNgS+7j/KwEeDNUTvEFmzpPC9UFB0l5kQ5efiUD7KP8ZW4cM4rx6YSN06Shz7nHLgS8+gUwA+P+HFy3sDTboF3rs3DpAvl2E9GrvDk2oJ2JvPaNtHRwoTT/JQ01YvkwVrdwqnbK+Ryrwr+fSdT0euqA/SIUT3agrjU6XaJ45L5U0qFJqcWOQFd0nbqwhOnj2hqNoe6EfQnwKvb6Wpubl6dbg/6JUTJOhPK8sC4qKKTy77Ctn37Np08eULHjh3X1au39Mu//Dl5fe3HpMGUlm8nru48vNshOumyBDDEyDssbJXv9OychCFuUhTeWF7T5SWCy9pAK+zENknGlZtgl5MBQRVBo4zaMngSwbAaclo5wpGiahRdo7QxHtDQNty/Bcyp4WxIUqloKwyywrlraCsZP8Lp7V7Q2NA35t4M2Ge5bF7FQIbDk8OgpTFbnYqBTOW51GBwDQNcG/S9TOFm9LUZKDuQhvXMscygzRk3NzcRdNIMQWyCI+zgnZxzEivYmMqcFhmVJBzvPf1OJa8zQp4rOq+I6F1yysCb1yMFXrPtmGh0z/FZPUiheO5Q0IFtA80US8qaiwr1RQzthjp+lZmr2hwu6fbaNV25dkmvvPaaPvPZz+vnfv4L+tn/+HkU+xW99OXrunm9Ujm25Dcrny0QwGeQe0+1eoouVyJRZhRCvW7S5ITXwlxPi5Yw846mgEVeK586slv3nt2jY4enKGiHyrSuAgwdCsScO89u0hP4XCxgvYD7DPDg5tYlZN1Igk/4znHKQDDwIch5r+icGmyuJCEPkc2A4mCAzIYUZEO7pu2z89vAsdZ5dW1FTJ9ixYrYklXGijKwsRHPd87prQ+yba9T+7v9xVI4d5Tp1cYnOgwC9HQ4qSzHZfvMOfAwL6J7Gxu8V+aDPMnbwKE/CUvBDi0Am34bxhovFjxH6HxIwT6Cr5h5lVyvLC8rY709C9vUZb59py/YGgTUILHRL5WYd2jXXtn/RGAbDv3KK6/gS9c1YuC6r/XG+m1dXlvT0PwiesYnBezWVZENU5JzrqU/8xn2HLG3SlYsGQ8VSaEEIjRHZFc2jSporrE/K4jG0Gi0NzyL6M3El6ArgRPE9ErJxGJAv/UZOGRj/Dvntp7zzObZGuYzBpE1rMAZo+MkeyoFZG5+Ute1amixXhtrfY3RhS/WJEPIla1j+mrou9vas5r7Bh+u8GXJy5Jdid974581rWCtwW98b7Ulcqll/WPszL4iYH98fJPTQXtTNKKQb1izRA/9QR/fKWWvNUe86m8IFCXPb5G852dmdPbkSe3btVM1NvPqG5f08qXrWhtFjV1HFX5RQ3ii6J7InQorJrgXMbKGLqH/MUW5Q3bRSSWFiiUAHwJxqYS+pn3lanEmyzNZYnCMEx+Tpcnb5NjAP12qkV+D/WPc2gLJBy8Pfntu4PjlnFPwot/JWbzi2uTpsdGCdUIIctr63G1tvYZ17oIVQSajEb5pchtSBKxSQC6yAVvcNq9et9BRNlvnT5+SfaXi8qWLMhlv8GZrdW2DNwpDrWPDN5eu6+KlN/TKyy/qxa+8oItvvCb72sX83CxJ6rgef/JBPfLYvdq7bzvyGer27Vu6cuWabnLaent5Q9dvb7DxG2i1X4m9gJKDGaiHFQXSZ0T2RmeD3BtkXsODD0EeAXjkEigGvQ8yu8Mt5ZxrweRg8byweEWsslMeiw1M4blU4ScDbOOu3AJjDDKSbcbiWQAP8TFSCHjXaOu+UcNbpAhN9rWI0XCd08w19TdXkc2qBptrGnNSHMkD7JRRYaWAzxu+xKlXzabNWuGXLRD3BCRAcBApQAwCp+6e9RO2YHPtmTw0E4cq7LpGBiaLBnux/F2aDTK/zyv5mzeXeFs6aA+eTp86rdOnz7BZWNCYOHz9+pJu3bqtNTtNx1dKfMG+ltHHh0rwmi0PiS0lsq5bUJtTa3yzpKglOolu4mBNf6JtWNW116ASw94Cm3O3r0IxjZwUMgDbRGfOB1lxG8nn8Q4/DGMUjKLDEf5ofryBrQ02B4rQ1yPvLFCjzM/Mag6YmpxSloXW0JmCrL1q9OpRcsHmwPrahyB2XESIr4kjNbG6be0avJXFKWS9dbKbVDP+Lpg/Mk2JX40BtNpciz0N9pjnuYqigG6nBjwIpLXNxLMxPETaBL4MngNg95F7fuScU2JdmyMZhXrrY3feed2FEIK2cpeTwClsIWA3ExSfs9M9zc5MQEfQzMwkJ6oT6pIHuxNd5EMeT5LzgWWYK7WbpwlORT2y601MaG6Ot+rIbIzuC4rWN3jlv4pvnzlzmqJ1QtHWYv0If0a39xmFcEe9zkSLd2JiUj5kkJXknGvlMAn+yalJzRAHDhw8oBMnjsn+ZxWe9f/bftJXh5nQ7E+bLLHTHRNkt23foX0HD2tucYdqCqC1Ua2rt9Z08fqKbm9W2hh5dhg9XjMWGpTiKN2phPIxjlvyar/C0WqyIDlGlnOalBFqMsQZWmjkNaIIHmP0FQq36xGDzaDNCWoMYYwRVXQk52UKLc2Y6DcnGAwpAui3a6aTDEgE4DOHAyVGKgIQhsbDlJJ88K3grMAYkVxHOOs6r3rsNUIJv2MSmY2xQt0MjimqcX4nJ5NNQrUlQaBPEI/Wb0qgtWd4hWqUG+nz8FxgPFMEtLMH5vTcw0f0+PkdOrEn6cjOkU4fcHro7LSef3S/3vXsMb3n+WN67zuO6D3vOaF3vveMnnvnGT357Gk99OhpHeP1jf3Jh3GZdPXKhr78whVOW1/UL/z8V/Trn39Tr19c08oG8swWFbo7pWJKWLBCu3sKmpwsNNntqEeBGodJ/eVNDVZX1F+5qoO7u3rP2y/onc+c0YGdHYqjgRzyC9HJt5DRFsTQQmJnFRXUeMl2o9F0gFwr9GUFgAXIGicPIbDLypR3cgWcVsgEcQh0apBfg1BNXyVGvsaplv3Jqz4nlBtsGtpilVFjReyoUYVD4Llyzkky0Fc/d28TpOHcFiSMJm6ZktrReY69oR/Taw2uGttJNhY6I/rx2EMgWDhodM7LgoC1zgclntuY9ppVG/itwDUiudiXxu10dZPXT5sE+XkC5DxOWvEKdcyrqYaNWsT2I22Cz4YTvtHqumaLCZ3Yf0gHdu8hqa/rtUtvalx43WAz88LlS7q+sqmaU/Nm0IjtvLJKCgjPOacxQa6C7gZfiAiwRO7W55yTB8bYs8l2hH3eDbRm5xV8m9xr+DGI6ACUugtt8Son0w+IlMTH3QHvZOO422pZJ6G/CC4Dk0mNTCsCGt0CjUIW4KHSFh4QMWdrbKMGezGokaP4BB9QHj/gM7wNsrLNsiWOBh4rfD9BWFODDUK2+K5wtYzZDp9MrX8OhwOKHgob/HmA/K1YHePLNt/ujT47fSmhs4ZeK0iGwxHxolJFYLL+ko3y0rVrmuaN0vlTJ3XiyGFl+Myrl2/oy29cVVussnmroKuLXc1P5OimVI09mNwiHAd4N/pz7H6AbdTI3jlHjBuzsRhqyEmQ9Tfwn4PD5BVTlBhjsvQhyOQQkYP1mb4xO/qEkJJ10dq1hGTxS7Ufpit4L28QcFB+IoVQCE55EWRtO2FrNL+dEjK3GGZg9JhcjPYG+dQk9w027A32Zv9HrAx+rK/AHs6dOqFzZ09rzf4M0vVrGiDHdV7hr24MtExhe3v5plZWbmmFGLO8cltLN2/o2rWrevU1NmeXX8OnN7XvwHY9/Mi9evDBe7Rj1w6ZnobE8hFvI9b6ta4tD3WFPHObQ5ESew/eI2L4J05E7NtoTcg7YnQ1NCbayugmhicExq08ibLCR4TdeOwsy3J1u11lWaGCAscSZ46+xOCIDkrbMFOoOngM9GdWoKKj7M51UpSdcgeP+LiOFKj2Xd22QB1tajhYRzdsZXwUNb0mexkHBJMceHTV6wQF+kvG9ftrbJT68BM1welWUWRy4BNgejSl2jp2b2tG9Aj5zBekNjJ6EvQanVVTqW6hVg3/psdkegUaQCBM8LfG6ePt28uMaWRvfo4cOqKjnHQvbtumPvozvd2wghWd24nlkNP2EhsdIc8RflSjA/bMbIBTCzUybpDrmCRb8qwxH5WTXSMloRJZMcojfS1E5th9BW1NEgWMZK7dFoERbrmJTXwrTjCsta8+vtQn5+boFKdXJy+Q7bwWZmc1w0lgJ8uVoLeBXucc+Qd5ozckpkgcbvBD25Q4Ux2yk4FdK7FWo1Z2EN2Ao8b3jL7SWsbVzN+CCK0A/ebX5itjNnXm0wkZ53muDnaVQ0uLGtzBFMei5mM1+Etkmej33rc2aLqya3tuNtheIwdEKdjYQnPnt3NePnwVgvfYRJCXg02EibA62NLUZFfTU9hcN5MVp/a1nzzLNEEBOkWecsxjtAKydM5BDdMl5JRkMRIVyYWgDqerARkab/ZXQBa2LcjAeLDYmoHTua35HeIky6MDaYI86F0mqJN3AZ+bQM9RAX+a4fV/t9vRzOyMLtx7j3bu2iWv3/ZxcrJFLWncbe9eI2dFBNQgzMiKNQJd4aRoyCvcSarw7Rj0jh07WGAeZTktr/d15cZtXbp+S8sbJQVq4LShUPQdjZVrxKnQWIGSI1ekOAUtBhEQSo5RSPiBxhReY45gI8xETpKyoic0oQpLLplgTjAmUY1xhhEJZkwfPzIDT8wZEYSsP8FqyArc3PMssZ5YI5G4ao2ZX2K8Y+bXGJ1QUkkQXltf101zTFo7EajsOcgnehPsRObknQdPAk/dBtGaIBBZOCGjinUbaPQoWs7Wqlu5CvzO1QpIoKuBDmzv6BFe87/v2XN65sGDOr63owtHF/Tg6T2cru7UoR2T2jbtND8lLcwELcwW2jHf0YE9UzpxeFH3nt2nxx46TiH5kD75kWf1iY88ow+852GdP39QvUmnq0s39bnfeEn/8Rd/Xb/8mZf14qurWt7kVNXNqckmgQkpm1aez0qupz4nFFc4HdpcWdPg1i3FjdvaPe/05AP79I0fewT8F/TwPbNanF6Vb5bk0jpyGAtJwCa/SdLR7pJDzgIi+gQ1gV18IgHGkv8mO/M+YCd+I+yoQWYRDEL2Hpl5jN8cwGPoPsvluE8O/Bi9FVi2QRqTjOwktiYoOHQtniXWaLDNhj6DmqCy1dbYFrTwLKEDs2GGKityGsdpwgjVRIqnmp1gAypHv/04mZ4TiI322OI1PJLjvxLbqdIJxnQAABAASURBVLEJ55xsTPJqea5YZ8z1GifC9geWI+N2zSxoxudKFDsRWzEaGiZZ8R7BkcNfIhFnbPRyjonOHTymC8dPqeIV8uXLl7XOCcYtXod+6fXLurE+EG/jtDmqNKA4HVrxZUl0NJCdKDTIGZFCU1LkosEW25brMbQIuUZJRmcNDQ30Y7p37iM+mfDhBC+JFp4YW6PJhH4iYxO8J3RsIFqTheh38rJnMSWxFOurhQr/NL1XrB1ZyKGvUetPUc4HiXublxBgTGo/tckIeScw2rUFP3tNGpEt6NFnUoWfVWRH1IzuInqs4L+iIKg0Ro4RZCU6aMBlSNtgb/NbnI2s33CPscERMhwDI+RsRfAYuTKUgqEGb6lhv1SEjwB9I04Ie97pBLv+g/v2qaL/zcvXdOXmmqr2VDVXZbygh4pE5UkeDtnV6NlwS04enjfYwFiC6HCS4cAXsc0xcinZCNrzoui2NDrnkGci7lWKEJUQgHMYmCRLnJ5rz5i2NXnCn+BdphufYecdkl5BQijUo/CZmOwozz1DsHWiYk6CcEpKd3CDtr02X4qsZa2tU0LbCBlZW6HLIQV/CEHeO23JuVTOtYePU8eOad++Pe3rwE0KnQAvY5MHIOcZX2ljY13Lt29zUnpTN25c1+bmBid3q7p08TW9/PILvP5f1d69u/TE44/o6aef1P4D+yhKhrpNfLq9vqn1/qiFZV5Pr270KYJQTpbL8DsndDe+I7NGJTH+rtxK9F1jNBl+kOC7xj7smWdSRjFRFLm6bEZ6vR7za9UUMSb3AZsIKz46RSHvPTMlObXX3gcZDgPnHDZhNminekN1QtT8TFcH9m7XmVNH9OAD5/TYI/fr6ccf1lNPPqRHH75P991zun22e+cCp1vEiThSXQ/U6+YUstOy0+bFhXmKiV67HkuIBRWh3ezW6IvI3XRo1845WexDIgxLisjd+Nx65tv7fp94gW5q7FIw4uHp5tKSXn/9DVlsXljYrlOnzuggRevs3AL24rSyajrapHgdkzujqgZeDaJUW1tLVZ2wf9aX17hueJvaEEdsHM+wS/Z9wm1VNXbvVEeeMb9hvPWXxAh7NsS/R/A3wu7s1HbMfcP8uo7It5bFlE1OhK1t4C9gi1Zk71zcJoNZii6PABLjG/RfE3srwGTknJPp25Roh9UWW4IPCuBwUiszGjlnd5LJzXygwUca7KFqi/9KFbWCQQmd1R2w69ZPWDNCrw/gxdZy7CoDBMoG+8O1WM9Dh2/9uCKnRfDfpcMHj0wjYwK6jORbo8hoaVr9pa1bGT7nHHbhGOu/Cp515Xn9n7FhljInzU5NaGaqp+mJQkWW2oK12+W6yLC1LnEhk0wo/A6s773nStC3JfMxcdGxoNlcIr70qIdee+N1uRCwlVMK8Bnh2THPrvOikHPQlGfEoI7kpAwfc87JOYc9T9BfaJrTbueDvM/Um5rS/MJCyweWK6//wscEWCPwBLGmfLuOCI9bmYLtOngWdkwmkWysLesWr3Iir2W3g3znzl1aWNxOoTQtM7glToBeu3pDb1y7qevL65w61G2RWvpCte+qXyYM3gQRFClYm2hKyVCMV3XH8Essu6yjBrx+GxMgsWOMW60SI8KKsFJiqCOq25pWLrTPEv0DkrkQQALqaGvVBK2a+ZE1tnCUVSMzrhLcY4KYBaQBCcvWMVydTk+dTrcVZsGOKMkpIyAGn8mDN4LXArfJa4wj1Dhn0em0CjC51cjTIPFKyMWxulmpo/um9dwjx/T8I0d0YLHWTLGifduk7ZO1impNfrSsrN5Q1vQpCocSr8DFiWIqNxWHy9LotjS+KVdSMNbX1fW3tDDZ17GDPYLfKX3k48/pW7/tPXrmufuhe15vXl7Tz/3yi/p3P/eivvjSTa0MkipRrPo5jZsJLS319Wuf+aJeeekVrZM8cvR5/sg+3X96j7ZN9bVrYV0ffNcxfdenHud0d792b09IdxPnAVTKAnQkOTcGyMdkV5vdmJ1wb8/FJ2DQBj4EOewoOa86wR56M90O7wQla8fILTEm5B35vFCBHnzI0G3dvh61XfQQm0jOyfQQeOa9l3MsegdALfskFGE0RGiK2G3G+hlOZXqxk6CGwBGClw9B5kiB1kCCPugoy1IltBlU3Juum7pR20J72QauKKPFIoL9pYPl4YZur62om+fqKihxquQItol5I+yrJMgF53kiTqqTZrKOurUUV/sSp09Hdu7V+ROnJIR5femWSpfpxuZYX3jlDV2+vaphlIbQPcAuRuirUUI2RlOjCnor6E3YZstzSujIqZU3fSbziIwMGgRUKyk61qavIuGVyMjANgY21gpa124YwMF40IFPLTgXFHyQgxeTMdMZATJk5+Rk65fQYzJ2zqnAhyp8bsApcg1vEXoS48R8Bx55z49vcQZPiy68d22f57nxNELvFbGDnEHCGquGyBAIhGyWvM/b+yFFfpKwlSEwUkni4BaaExDhWDK6zAasiLVn1o7vFGMDCrEKvBXZsxxXvOqv1dAOOBVcvXFDdX9DOygeDu4/KJ939frVm7q0tCLXnVXjCpL5UA28VVWtMQG+QVdGj/Er+DU+Jgn0GXYrhGbPasZU2EcIuSwJCEGbnbbP6DdaxccKXIGjYV4gCXifKc8KBe+RU5CQl83JiFMTE1Oy13aTUxMcJExpcXFeXQqgRDyKnOgXeYDOGpkB6EXJqSIWNuiG5Vsbt3srdpzEfd0WmbaZL0hEJsM+ReaY00Zh0yVtt8j04P33Ky8K2d8G3qDIK5EFKCUX5Fo6vQI2leGHJvPV1VWK0w2NbNM12NCly2/q5Vde1OUrF7V9x7weePBenbtwVtOctqxzEHLj1oqW1zZbWLq9plsr5Bc2cyVyau0Q4p1z8BZbmTSsb/0R2w7eq/UPxkSLCfiwGBt8UIa/FnnBrdMIP23u4CvRoQ9eHU5dbU6FPVnLQNSUZP+VxAbbOFa0E8j44L4dunDuuJ587AG98+1P6flnH9fbn39KT3D/0EPndc+5k3r4gfN65qlHef6M3vWu5yjKH9Fx3pJ1CqebS9e0QQzZsW1Rx44c0a6dOzU3N6f5+QWKjGnZwUkGzY3pC3qcBF+lgoc/Ch9P6+05PNRAvCMD021DTh3hR2bn7RsG+OtNUMRQNNgfn7946aos7szOzuvwkaM6dPSYpmbnyMOV7C8x2D922+Q16Rj/GHKgNMJ2BuDo4yND8u6IvF1HR3x3GtexLVjZg2tADLSxJcZQAUxVhZ/Z/da4WkPwtEAMGxg+YAQ/FXoa4p+bvNq3Yhp2VJBrFxYWNQudHezd/iGsR6cDNpRjNjOONcT6FncjejGowdvqlXEOmaFAVcivyHN1wJfTmq20wPN0B6LZSwtRjZ2k4j+VAYHI3g43WIHwvazIVVAA2qljlw1PCIHxUTXjGtZsbYaxDfxE7i02mB959GVjnfNtMcqysj6j0VrzQYNEnEjMEw88duvDHV8KQVnrU0GBfoeAguMZNE+h28X5Gc3O9LCbQF6SZqenWn67nGJm4IjQxzSFzMtzH0KABCfnvIzWPO/IuaCITGtkaZuES5ev6PTZM1rcvl0Zcpudn9MsNloUhYz3CU60xXxn+LJcck6Gt9vrqtvtIoVErOsRKzqy2ssx1ua8+uqrmsXX2WykdtBbv2HGg8yUwwOBT/axextj13fB7gOKynl976u+hmu3KHCuyzWlDh/cj6MdYQe8X9t2LCp0ci2ze7507YYuc8p6dWlV129uYOwNBpyprJKigiJFjhnsGKOtrEglg7YtCbnCycxIDcqqwbDp9JlEkOdKGQL0IVeESRtjhU6FMMcYX8i7kgsYihTlFJ2TMIivBe8DRtSoT3KS85qbm9cMDjs7O6cpKvwOitxKDlIHBZgxpyQlDMESTUHyNTmN24QceSCJxpRpEBnnkFWuYVukvuvZM7r/7KK2z/a1bW6kuZlaeT6U9wN5xjg3loFcpQREXymGWik0cnkjtRClrJY9a/xWG32pmgK3k1e8+ujo0Ufu0Sc/+WF90zd/TA89er9WNlb0i7/6OX3uC69r6XZC9vN6/fVN/fzPf0mf++ybsJ40N+v1wfc9qHc8d0K7FktNdVaVykuqhq/xurOrb/i6x/XhD53Vgf1BKQ1Zb412BMOCVg/b9MOF5KQ7kGgNtu7FQMD6nGOO3dLaPd3pDoh7l5z8XZAUvJc51F2IOGyDw4ixBXoxw/9a6LDByIsCuUIXCrNA40MQHRQ4RnstW0//tc/dAdYavDXWtVem9wr7tAAq71Szjn1FYY2EGykk5qdnVKCqMGqU05rNNCTLksA7BizJiEBakzTsaxUFkbszThKbvENz23X/sdNsXCq98eYVjUOhq5yEvLh0QzfYvKxiU2u0Y/yuokiIBC+DGrm0YLJBxpaIbM2a5xVQQ1cFDQ3cW7FjAGmKsPRVcHfuU9smZNwy/Nt+OecQJzJlrvGGuiT6WpDDNhI20rSBTnc+3gU55xCXx5drRfzDEgWiU4MsnHMEw0YlCcXkG3wm89HgvHxrAzn+0lHwhSrkVZIUxySzDQr8IclzyOm04fLg8Y45QIlvbtqrS4omC4gD5Gj2E7CHhoQx4PWhjanRpSWOCtlVJOF1TrBLcI9JnlvJr48/lCopVAuS1KE927Vv105t9of6/Asv6+WL19u3FXXoUbDmJN1KY9aukXeNXnKCuf0NQ1vPih4fvMbYQUmsqig4PPxNTEzCXy7UgxwifAYFS0DEOytMYItnCRAfJ++3IHh4Be7OEx/DZ8Vgp8jVJXlmJKE8D2KXKcm0Dh6bwF374+y3oye1a0dkE4mlJg+Tj3Ne3gfkXsroHyFP6x8iP3vd79FlBj32dxHvp1gdo8Nr12/Kh46Kbk8J+5Mc/BUq8M/E+AaZj9i4bHBSahuMEfKukb8Vrbdu39Arr36FgvVV7dgxrSeffFgPP3Sf5nlNeOvmLV2+el1rFCTrnKLfXBuwORxQ8PYVkFWRF8qJzSHLVZE3xuBlOZmsIYFnueQFr7EF81fHlel/OBzIWvMr+5f+NUncdGejTWfBewXnW36M9zH+W8FrhzX37tmj+++7oGeefFRPPPqAzp46pl3bF7R9cVYzUx1OTQvanuZmJ96ChfkpnTx+iAL/gp579gk989Tj2rVzuzZ4q3f58iV8pOZ1/GGdPnWyhXvuOa9777tH9/KKdJ7iwGhL0O6hywWviAMY/a12nfi0V7RbP9a1Ba4dW0L7BgXgJm+7SuwwLwoKh5Fu3LypixQj1nfs+Amdv3APr3h3cLjTyP485QpvBtaZt868IfI1fQ84sBniL2OK0spsBxib/Lm3Prsesd4AmfXZUA6Y10f/fU547et9FTHA5tmaDQqrsUG7rrATobgsyzVHMXTw4EHt3r1b43KMrdayv2ZQsW5knJ2g2v8FywpUR1ALLiigL7M12Qf5WGzxJi8cyk5VI7ZpJ+kTvAbvULBxg37DAAAQAElEQVTaMINW3+Z/bKoCkOWZsjxv7cfajPu8KNShTrD8Y35hNDpnsjXbMix3AKE75+DCqSEmlPh+ha07aDN6GosRBbUM9Nko06NzTkZnwzhZP/f2zFsL/fbMOXoMJDlJFvdQrEbEuQRfVpR2wTtJDGjITb1Orizz2ooD4oN9MN9wBe+Z79TyHUJ7vbGxQRxHxvh5H8DUyElvyBbbvWd3KwvnHDgzBXzP5BSYayAGm2yzPGt9yngy/xbxx+RkSLrEgg4wQUF98eJFrawu67HHHif/Qxc8G993IMmQmrAMnFGg3+HDXE+h2omlurymKFIpV4802ljWrWuXOGqutX/vHh3HQU+cOa6DRw5pll3hmCJ06XZfV29s6vK1Dd3kepVEsMFpU38wJqiX7NgADHdEkhibwZqhQgZT1ZAFPUYaCAbJeZkxW59Bydhh6yAV47wiQtsgedg8e40wBOeQ3ZjBBoJeJ2kZrLHzstaCmPFfENgKjM6gJvmPMaQIDbDcVv4m4BE7bXtm1yXPSxLRCNyWbCPGB7nYSJQZlhleojDodYLOndiv9zx3n/Zvj5oqbmjP9pFmpjdRcl85x2k+KyWKzeTHirRNgBeK0IYCtQLqDJyFFDsAO+6m8Koyp8pLVXCyfwna7Xr1KGSb8Zrqck1FXmrvvlk9/7ZH9G2f/jo98cxTWrpV6j/87Jf0Cz//un72Z7+iL3/xOoF/WqdPHtOzz96jC2fnND+9rMJfU+ZuKMQlZfGmmtFFzc9s6oPvv08f//j9On4818REg91UkouYo0fuoW3pEBf2AzhtfVJrVY6eREfirgUeo1p9LbgkjPS3Q5LDaLdA6qAn2yhYwVEif0sWQxKn/ZkmAwtgpRUAOHhNADAH8QScMWNNXzXJJylByX/557c++x3GYYc+BAh1GmELfV43218wuMHbhs7EhGYmpxU5YbAiNEREQtAwTA3rmv1UBNYaemoCNQhUsHGbAMLGWPXSmhZ9Vw+evKBed0pfuXRFFTtUzvP0OV6RXuyvqq9aA4rVGn80O4sE9Qa+zPZqeL5rk6290l9jn5X10zbI0uiALPQmbV3DtdPW/Z3W6DXdfK2UGNXeWmBz3qFJB0eM5McCSgI3P3IutIHOfCTJyZJ50aHARC8NsogtJBmdNqcx+vHlBHYHWF8N3fa8BZJdY8+jI3Am7LsrcZKaotfkxIyy0GGVoAGbzg02yHcBVO2Pycf83PDamBL524OCxOMI0IQNOeeAwElopaiALzuZbUXsKOdZqksFII02FAdr2kMRcvr0afliQl965ZKurw2l7owql7MZr9mHNKqYa/Zoa6yvrYNfMvuNxIYx8aMkcY+JUc45fIoThixHjEljo48+Jy8nyTmHD9DKPs5+yUP3WxC8mMiPaVXtsw5JaXp6UhO9ruwvjiTWFJwlbKZFpgQeAxo52U8yPWAnjQG2IsbYPPOvksIghAyd1RSFm6zBHJQd0VMOLTn+UMLT0aNHdf78eQqJWqsUkQ5ZJsZZYbdJArWTrYyxHWJuhzcmWSjUNJ7X9o2scC3xi4b8Mi7XtbxyVRcvfUVXr1Cwbp+loLtH9i+EO5xK31rZ0I3lTY3UwReSNil4hlYEUcA2JAAjP0Oe3e4EfgQgh2DxkgetTbHhsKLB6E/IxoqWPoVX60MUbRu8Yo7QnRFvTEo5vPfuFN3Dfh9aR0I82rljp+677z498fhjvMo/xYn7HP7f09xUT4tzU5qeKNTrZMT8nrYtTGt6sovNFm8Bebx9fnD/Hj326IN6x9uf19kzp8E/1JtvvKEUIwcE+zgVX9DBgwcoWE8h33M6d+6M9pJvuxRXVgx45xXJWTW6ixBmNEO+qXULrEN8rOVBbBK6bFTiWxV6N15H6NgeZ+jGw6/p6/XX39St2yua40T3EKesu/fsVYEcBsh6k4ITtxTLqgZHQ8AoafvEtQ10PTL7RpbjFipsotHWs2Gb90smG4zNTxhT0Rotg1aXIyXwddH1HtY8gl3ZafIGxdPyyjK0lwrYfYXNZbRmV6luyF+ZrPUpkcdCC4ImjxScc/LYaghBzjnVrGdgucHk3EGW7SEVrXNOEdnbc4tZJpfUyjXJEfvyolDIgiBRFTJPJgSpfWZrOKff8rFbm2/4zE8a5ohOGxeMHm4Mh82N0GvPrd/0meDFOSd75qC/bRkv+4DDGgOj1/zHZDE1OYmtTbX+n3nJuwY7C8jM2dC3wDkndwenDzz3ALoPFOc58dFkUqHHTqeLGKOuX7+hQ4cOyWqlBnnbGKO3ZExJLLO2pl936EvIMENOvV5HIv6MsbGGt5HOOfw+KmOdpaUlff7zv6F9+/bq6NEj8oz8LT8mgNbAcdQIJJ7eNXIu2x/Hb4eghCL4QTFeDSeh0dCxmCDIGLHvr16/elkDdlsFzO7dtUtnTp7SuVNnOJU7ou3z80okquVby+yUr+uNi1d05doSu7dVbRBchuOa4C4l5iYF3YXItUHDemVtqvbKCXAeQzFIWaEUcvmsA+PSGCO3dUxhbUDCGEvWtWvnnHocy8/z+m6OE1TbCQn6TbANTuN5nueFAjSUBOARResKpyhjglqFkEcIeEBRssnOe91efSH0yDM7reJAWDXCKhFSTGP1uqVOH53Wu589rMO7Km2bHWjbPFz5ATvBPrQO4bFWotiz/6tQkuScA6wFJIo2h3ECwct5gFbe3ZmDpnzDdaPSihboyvJaWRgry4cE/lvq92+o6CTdc+Fevf/9n9CePcf1q//p89pgk3AYg7j3vrN65LELOnRwJzxHJO2Uu6562QzttAo3JxenOFnN1Ak9PfvEY/r6j79Xp08w3pGs0oY8SUXoJdrXOEjSFVhqeSU5qQWh1MSv3+nn7jhr1c6wq98R0JMVf2ZjuQuy06aMhBSwgYCDyTlMNckhq6LbVU7QQSUaYwP0YrsJepzaD1HGyXHPHd0QLUfLD9oWRZxBUgMC0zF1UttntjFg49Iwd1QnRV9QXES56DU7NaNg9kMBW2FDFX5lc2sc1iA6J4MKu6xw6JrE2QDmiy5KBTR5itxdkzN68PQp7V+c02uvcLp0/bJurC/rxSuXdAP7GxcdbTJ/TFAbM780YC1bb0hBFQkOZrN2367BswgfDXRYy1Jq8Outa6NJ2C+8IgR7ZjIwv0c6cs5hhx6tOjlJFjNaOYGL4SKj0CRAahhrCWtM4T0aVthSDx3l6uKzY4JZhR4EliTJ+Dd6auRUk6ggSM5lJBAHylxyhaSgSZJVKx+CmgMGJKeSQB+9V5/CpjY+5NoTuzx0VPBGpVN02bTVGlK8lhR+Y5JnRRvQjRWgbfFFYK2QtcWvimujAXHKZDJgwytwglpWtLTj0Zm98u6vr6jB32Ymetqzcwe2Ver1i1d1m41G44lD8oopyYJyzRxLOgM2ypOTU/hmLthV03ie1/huJeeCLOAjSPob5ILmICShM/FJyDm10pWcJO+8QgiAk/e+veeiXdPk6ixGQLhjThGkSQ/kGZJU+3FgSdiC8SmuI2PbVpLpo9U/iGL06KEAcgonrN2DA/A+yL7Hv0kxMkZuNzjltATV7RSKxMyzZ05p165F3bx1hYKk0sTUdoV8UjVrjtHdwOahjxrZR+xE8tAuio9GI3Q0pt/wNk1Sg38t317Wm2++STzb1BEOQB6nKDx27Ch2UunyxTe1tHSTuQl5dODYq6T42uTErzbczstBs3NBlgdq7Cbr5HLBy67NR5u6UUkst+8/2pgRNtVYnAmZAnMjPinHeHx6OOjLKXLSu6gHH7hXTz/1hI4cOsimf5Zicl6LO7Zp1+5dvFncpllOPeeArdO6Qp2io8mJCWBSExQSk5yiz87MaWF+QbO8zVtcWNQ95y/o+eeeoyA/qRUKsi996Te1vramhbk5oVY1GE+Gb+/hBPfEieM6DszyLORZq7sKezN9RnQZkUaE2la9XKNICVuywsJ4R8UKxiOwxR9yQBYrq2u6vbyijP7Z2Tk5eF9ZXdXy6goyi8qLQpNTU+oQXwfIY5XxZgvmI32K+KHFJ9Nze4AwbnU6orDd4KCows9t3RHPR8jc6Giw9SZBrRO4c80vzrcyNDlOIqeVlRXZa+FV5DAm7kZ0aDDiOnkRcxIQFdCrL5ADeCJ+EYNTA98N41tfQhCe/uScEm0DbMXOKIshZvtirtnx9ERXU71CE51M3SKogOeCXGKQEYNq9GB4I/JkCrJnJcPvQis374MccjOQoCMm1eimgVe7d/S5pHZsp8hRi82PCt63OnYS+naKrJPAC8lyGIDnueOZmOydk3OA9XknkHCwNFYvBO2en9Nk5jTNaWpNrJqAh8lOoHBPCs636/g7bfBezoB1EvJyTgrgMLucnJhSRjztdif1+muXNDu7qGPHTkB3wJwSS4IPeeR5ge46xLGevMuBjDEFvCR5H1SjgybV4PLYTW4c8EZqU6ZD0+0Yn7twzwVNTXfl26df88s51y625ailWqfFYExhCQXwsJ1kCVQm6EYaq9CYYFwqV5kgILkWY+K5fYF5yKucAa8wh6ubqgn2Xe+0a35Gpw7v133nTurkscNaWNgmn3U1IJEtWeHKq5yLl6/q2vUljn83tE4h1ed13oiAU9rrA4LGgMA24PR0gMGvY/ADCtKRncBGpzIGQkeOQ/ehypEcM5QhTU5OaGZmRtPT05qemtYEiSVDqIJHMzBBu3NBGYWO855iY7wFOJDJYszpA+ec2kDRK+ywb62tapV2ZAaH7LKcucEbGpVO0OHaL41nFIynTs7oQ+85raM7V7VzZknbZock0KHkKznm+ODkMLbovJLP6AN8ECakgFzzlKnrc3UAzxjvnKQERHmfFEKSp2JztHTKHD2inSquqq5X1OmMBfs4msfYo1aXrTiWtpNYZ2Z7Onlmv46f3KtOr1JZ9TUaRPXXg0abXa3dyrS5OqnNtRmt3Z7SraWuli5jHxuJE+JjevfbH9LJI/NiFJuPjfb0sKmcylRwwpEhA0+A8IJBGdUOug1oTPRvgdLWUwZKd0bqt32cc3LOywEmg9yFtpiDdTls1CXJITXRRmyQH2xByENyOFuJrgx8CMrQfWC+Z7xL4GSmM2Bug42ZDYtrZpq5qwa/gZ1eDklSbCtkhZ8VRxbg7O/s9Wtpc5S0uTpWqIJmJ2YpkEpF7zRECoNqrJpgM8SGxhRqht6eVeJjW90ik/0PEfpNpUogo9th93FtQ3smOnrmwikd5DRp5eZVLVMg3eDE8MXr13SVQL+Jza7hD2aPJTZdwvmYNRvsqwpOGJwaBFQTHBsEQ95HLgQX1miTGYEpwrBByxvzK6Chz4Ijl2K6MuyyyDI55+SYC2tiCJDaey6UWL9hguGJjG8ifGFTvsnUYZNT5B05+k2eDesm8BgM8WNLriEE1ehgNGo0roJGY6e6yZXw7SFFXhOjNkZDbSLPaPzhA6X5J1BBpF3DpupxI0dMCFhnJ+uoV0zI2iIU6hBwLCC3twAAEABJREFUg3iCT2U8j1VUxQbZNQ4eM8RVKCPh+xBUUFR4H976nyXYmmNo8Jaw8kIjNrCqBtqxOKO9u3bq9sqqvvzqRTWhIxvjQ1BkvMNuB9Bfoq/Z6VnloaA/SMTRchzZUNbqdDpAVzW2mpBNYN0xgdt4DugxxoaAX8s5iR/lWaZuN4fWIG/KYJ0izxXoN73SqZIY1rBhCdjebPCaJ4kXtDIMyKcqG2RcKoHUNg82j6WFmcha4ScRHTZ1R1WZaWOzVghdGe429mLLY+hd4e3U0vIyMbsP/Y09Ro5O584c0fxswSvkq/aNFnUmFpWQfYltJ+iNtJH4Xw9L2SZiTMFb1VFVlaA9aTwSMSlpNEzKsi40JWR8WxcvvqEN/OAo+eTxh+/Xob07VVC4LS2t6E02Cysr63AYVBQ96M01BD9Ec9+h38uHIOc9fLIORfUYvTTIqCGRmo7MHgdmk9yHrGBsBk1RDYJpGGf/evrQoQO6/97zOnrkoLZvm9Piwiy8TskOQGbm55VzejtB3pmk+AxZB932ONmahp5C3e6Eer1J9Uj8vd4UJ61zmpmab5/3OlOyZ8eOHtOTTzyhI0eO6OaNJb3+6ivK0LPlswlwd7sd+PCyjY/ltv0H9mlhcUEwyMZgrC3/SvAoZC41yLuBn0gRWrNRdE7INANHkIQsCAzj0Ri51+pvDLS6sqZN+8dq6HjARm/7ju3asWOHFhYWdODgfp06dbKFM7xROE9hferUae3fv1/T01MyGkp8tCJeGk6zaVuvZn2P3AO6yrHVHgX7NDLavnOnDiDPEydP6uy5czpI0T81Nan19fX2z5Str6/BA5bDPB+8HDiMMYtJFT5Sp6jS4k5wqnMne9uIo8vePNrfaLb4azRF1jdaopCHAXg8ckQ52ipYE3GnwifG2N5ATTVURjzuZVGEaAXk7x3rOyfPXIsTGTRl+Jxdd7tdbKxQCCZTGxMYF1ga+WI75s/2FRfbJDh6DRL9BbIIwWvrUCAxhydJkNUVnYr4vtUJTBFLAzx02hoHTYH1CmKS90EMVpf7HTNT2jHV1QxvX6exlwZnWpjqaYHT/U7w6hJvbPNk83KjnzmEU+FkEjQZn2YzHpxQpKLT0+pqX6+9dgW930NNNacOBXAH+ZktZmxoMnAEn8u7XFnWUxZ68twXFkeDl8moYCPbm+iyRKMS+/Dgf+ONN7V086YefvQR7eENwXp/Wb4lxKLQHTDjtSThnFOiz4JVa+ROEkJImAhXb/1GRKqTUyNUSEtcIThFlQQdc/Iawy7N4HF0+5M8Y14NVOx6KhJMImgiNxx6VkePHdfp02d17MQp7dt3QPPz22CkQ4U9lO3k3qRofZPi9drSsm4SeG6vbWqNwnVMQhnHoGEt9Ukya1a4NlIkoIxQ6JhAIvRV1mP1B5vqs7Oznb/BCKMejcvWEIfQ2GdXv8nuz5xpxH37XRcCb5soELoZoDn1+uqq1lZWZYZuyp2ZntHM7KzmOJH1WYfiIig6TyJpVPJaMFUbOnZgTu986qwO7sw01xtqshgp80TeNBKilg9OHvk6bX2S8xLgfOC5l+c64zr3mfKQKwNMqcE5ngln8C34wD2FqgtRDofytAFUeR7UwUCCy2R/F/LN197QZ3/tM3rzjdfU1ENe5dzQtRvXOPG4qc985jf0n4Bf+KXP6Bd+8Vf1cz/3y/o3//qX9K9+5uf1L/7Zv9Xf/3s/o5/+yX+qn/yJf6C/9Vd/Wv/mX/4rVZurunD6ECflC5qkKO96FNKUMqdqCHpWjEQMnviIyTnsxwPWSsnR3oEo7r8GovXLKd4BGysXJA9TgOM6OilSmCQlmb22GwqS8hBnHGJrJYHYh6CAA45JQjYmsYbcFg2SUwIHjdp+uwC2riV7ZrC1jlgLUJIVfNaHCXItJegZYS81c0fYYp/N1VR3WpnRSMVUY48J/TiCmc1JzslBV8mzCsF4+kvsdTAeqmnxi1Yk1qESjpVBkMePAicW5w4e0uFdu7Vy+5au37rJa+Y1TlavaAm/6rukTfCMCMQNtFTIvwT/iAA+wqdtrch1A1iLWtTQ39y5b9fm3sbZPAv8DfeNPQeP+Djn1HBtvmF82HUDf5E+g7afcZDcyiv5AC+BjWgJP6VApSzLZeOsEGiQgaDVwOhRchL3LItOHeDZNDuRV1lXKvFbQYPDuGvWTd5tTbnT1hSrQr8j4kGWdxiayYreiOC9z1p8iEdSaJ95l7XXvg2kXSV5lZz0WCIZs5bRFyGmRL9GX0Fgr6B5jG3V9DXIm6WFM6lLorFTvilOmFbYXFyhsAj0jQnEFlsDOm9YvEsis/jhobNi811SKFboymSW46tFkVMQVTJ52hoWT22sk1PIvAJ4AvyLj43JsO8Q7KnaZxlrOueQFxqFduecPEQWIbB5T+pgb5ZYZR+ehZCBmbiFDp0LkvOsjU/BsOnJ6ErJy7lcko0NKoouLEfleaEMfRofjrk1fFy+fEXXr11r4+SI2Lt71zadOnlUFT74ysuvq08umJqalWO8a/XAmsg9spDJfITvGti16S02Qu+1NvErK5ZGxGizgxJfX19b1Q02axXXx3gzdN+992rb9m3oUbpJ0rt1+7ZG+IYznpBFCQ02P7JYYyBUB9Q8a+Af1YpubK7BZocaEUskB4+B3wmeK/gYUVBO6NzZU8BJ7YS/BQrUxcVZbd8+r22Lc5qdm9HkzLQmOBTpdHvMz5WhlwBYaxCQm8kup82RY8HmyeS61XZkNjI1NSF7Bfrwww9rF5sgk+vy8m3WWDA1qUORMMmhi43btn1RPWxrJ+N28hbTh6AS+2x5QyIVtlebMHXnk4QfCn6jIrwbNIwxSIw3WZn97+Rk2HiyQ5Hbt5d06+Z1Xb1yUV/84ueBL+gab0/X11c1ID7l5JvtyN9Od5+gwH73u9+j974XeN979NTTT+nJJ5/Uww89rGeffUaPP/G4Hnr4Id3D6Zl9jcP4C9jyrVu39JUXX9Qbb7yhW2x8GqMNWq2tCQTJOehNQGx91WJKjeIcPjFmkz+kOFZw8tBSw0fDgOTEfSaz+zzPZP6T6G+QT8OcGojEDh+CQpbLASFkctwL22F5OVrTlflnURTk1UIF+uwUOf4AcJ3nhbz3cs7p7sdkWBMrxtQdJXVRxMAcYxI2F6E7QaPh9Myxe++dcuQQW13UrGEbpIpRUoCeEAy/5CTuPRDeWjMhK1srsvHqYRsLs9hgETRHwe9tvGOjyqYgY60A0KVk9HDtvY2QfDCcmUp8pbRaDVoSAyO+HXzOBvEy/Pa0bdt2NkiTyrNcxktJnIusLyhzLsjGZj5Txvwc2RiPhcknuJaXGv6c86xTsRna1KVLF7HrRR08eJDnUaurt+X12z4eIj3EOueYWKokEDsPQic1CDQ5z2S1EJkLby1xRqABXTIBtkRBWCAYGtFjgn2fQnCd3dAyRmdH9/bdksrws1YXJ+4Q/Kc41t+9e4/sNcae3Xu1Y+cuTU3PKe9NakyQvLne19Vbq7rB6ey15Q1durEsa5f7MMkJXh26Kl2uNYzhNq/i+w2FYC+TCi8rEmR8IMQtuuHDLBe8os2yXB5aaozWeAjQLzQzJvhtckqwwa4yDsaa7Uxo19yi5iemNE2g7vigxCmMvb7a4ERgxMlndBnFRaUsDnRsT0/PPHBUJ3b3NBGGKjInS3oNCopGCDQ55OpceyHnXAumC+dcS1NgjQx6MuRpMg2Mv/vcOcZ4LzMs6/Oe+Vktl3FGFyT5jF9dpabH6VKhN165ri/8+uflKZKPHdnDrnhCu3ft0IsvvqKvfOUSRrcfme/VLKfc+4/s1/HTh3Xk+KKOHZ/RkaMTOrA/iBioCQrh21c29dlffEG/8O9/QZu3lnTh5GEdP7BdM91aPT+Wp1hN5vzwagHGoEamUchA6ATaEb2JeQuc2sIm3mkZSj83jBeQmIOfCL9uoSLI2GZkEGsZ2PdCrVgc46AlQcGCstllQH6O+ea8+m2f/9r6LR1QEFuANuY2du22rtvndg1s/V9kvOwkc4SzViQDe503IuGarmvsqoSuIc8GJD4rBA1XiXzGBIIaXlxgPrKy+Ta2oc/GJO9a/YoNYL3WVy95ndx/SId27+MEcKybJK3rq8u6wsnSZjdoGXz2L28xdZJqIuFKQ2xtoMhGKrG5jGrw5yjdud66NxpMR/asYWxN0DYZN/DcMD7RMkUuBHDWjEBD8N5Ap82teW5jzb5N7jaeZemVIFkj+F/FLyvw2phgeIgBFgcM710AazvH7ttr1ggknJBn8vhAl6SMOtUgU8ezASeU/c0+SXKgBNMVReaIGGBr1/wacjrXoCx7U1FTrDYw3nA/pjg0KDFK+66ctSWbjCH+nCjGbEwWMiX4i0DABwtOAeq6UWyivPcaE9uMfotfiEiWYG0ja3GsQyK7fu16G0dr9OpDUINdDCmadmzfIfNpwUCXkwjPOhYP8ryjHqdLhsvwOucU4cnWtPHOOXUYUzDeO3yIZw24jU67Rxwt3hxaTX72LIEsC6HtL5Ch44ElDcOXkI9wgiyQXBljaznsjWXU2gK4G3htkLXRY4XhGJs2vr0LiuAOLS0Zm4GGQrKvkkS8iT7sFOzWzSXZeo5xOzmFO86po2vGusIrevtqxezsArYk9Tnp7CPLEbqq8V2T79a6jSrspiRhjgGbU6FfG2OybKA/AtbX5/X+2uo6OhnrMOucOHGUU71Jra2RM65f5+3cssbIvkFmQzYx7P9Uwhvqxw+k0vAAtfXRlui5j6+OKHqcj+i80mi0SRSqtTA3xWnSMe3du0tWnO5oi9NZzc1OaXamx7pd9XoddTnJ7XICZTISksjyXAWJ2lrTwV3I6MuBLM+1BZmyLJeddpltzc7O6PTpkzp1+pTGvI158803lPhvbm5OHmUVRS6zx0lsp9vryd4cHjt+XD1yaok8zT8xffhtVKHTJHzya6BBCA0C2ZJ5xOYFvw0UOy0uzDOy1uraTQrnoG7XcVo8pX37d2ofJ9izMxPofKDbt27oxo2r7V9reOWVl/S5z31OX/rSF/XlL7+gF154oS06je4rVy5reeUWY6+38MorL+tLL3xJX/7Kl/XSSy/q8uXLGqCnHFmEkMv0K+fx96a1yQpbdHaPTZmuJNfy1KAzR7/dm81bfPEhtPNqdOl8UEHOztkIdjpdmY8EZJi7RIkAuKiCay/7OH55ReZEF9QAlYJGCLEidig5DjiRIj8MlKw1sBvoqrBVs9m7cNdnrKaq0Yf5HRjkoNcHDy05tHWQe8KPajnn0H8G77FtQclGbcw6SVtyCfLEHx+2WvFxzvFbWzJi/Zrc0usVmp6ZJK/3sIkpisENFcQPQX9ZNawT2jWMJucctlVqxIGI+Zl9bcPod0qyfzy1yal6lnXaw4bXX7/IAeNRTWJvEKWvfoyGO8AaMhCCcbVkwHXrt+jDNlROXgJybP2z2IvxeebMGS3Mz7X/MC4YfwM8iGwAABAASURBVJKRsLUMqFqFNhixCcA5p5qgmhBG4rqiGEhObXKK/I4sKKDB6SNghmHVvwUzCywVyjBmawiyZyELKKKQfQa8PlhZWdE1gvjVq1d1hd23nXLa2PY7o/MLOME+HT1igWA/1we1nROkaU4tCwpE+ZxDeK9xI21wsnqb5L20vK5rN1e1tLym1f5IYzhOBOUxtA5RWMN9gzPWBKEEIyXJaOtfB48R/BhHq1Bw2lK+8/QNeb21ieFIVnAszM9rfmpG03mPEwmvRNFgr6u2eKxk7RhHLxsEjzA9a26b9Hr0wn49eHqn/OiGuhqgkkYJeSklpC9ZkDGZiDtngKzbPtr23geZ7FowpUGb8/ZE7cc5Jx+8vPdyzq4lz/Gbnap6H8DfUXA9TgAyvfryJf3G576oNQqbSYLN7p3Tev7Zh/X0Mw+rN9nRZYL58tpYew+c0L0PPqIjJ45r/8G9On32mI6f2K/z5w/p6afOyP4iwDd+8jl916ffp098+HGdOrSgwep13b7yqvbvnOHkeF5ThZS7Rg67IeIpEURqqswtkMzZUYdq5FBjR1sg9Jq+Buzecb8FFThGFDZ3wf7wdJ/Cr89m4i6UrBclOWTksbkQgsw+7TTceZNTYDUnTIBBUhLgJIs9BnbfttbHM8Nl95GRDWDz4ErW394zpgEq+Kh47rG5AclNrN+11ywEVXur4Fi7Ru81PmV0WWunvha4ShJ7n9N+OwE2Ws13xPz+cKgafxxRdNnJYzUaK4eYUEbNdyZ17ugJHdi5RyWvFJZX13Tx5g29xmnHmKSVTU8rEuQrZD7G5oesPWRto9PoNagpvoyHGtprrlv6rKWQrJhTMqdi/Yo+499kkxyCgbaKZ5Friw+EINnc1sfA1Y61lgkmp9qubWxwWh/1ZfqrkEvB5jSErA2ONesxTBgxUpSM/+Qko8/AaGiBcWNsoIIuk5fkKAh6siLSIWOWJI7V8rae8zKfxC3FG2SVXDSMjwqqIKyRB78nydHDSVaFQdr45AKvTPFp7M3WMh0YlAR/00Okf4v2IMeaEVlYUK+wxSzPFYDJyQnt5DWmxYUlTvVsXK9nCb2CvqQOm3MrYASTI/S6uraijY112d/vnJjoURCNWrv14HfOyWSTUXwaX13kZsnKOSf71MgyBK+ArYs+a22sc67FYWM8eALyCMjb3WktOdiziEyDD/L0N1xbi8px29jON/4a7EhJcowReJ1z8NDhEhkyJyITJd/GUePZ6L1167b6/U0t3biu5eUVTU9N6hgF5O4dc9pYW9bli1eIS1GTk3PK8h4+5SV4cN7Le9eC+JjvVujc8kuCCMsnDbbcsG5j+YW1Lb6M8ZPNzc1WjssUQjUb5SOcsB47fkRFJ9fyym3dun1TJmuznYZ5FWD+UcJfZYBdYAYqwT1kTdO/reegJy+8OoXTLui/cPaEDh/arx3bF7Rr13YtLs5pcqqrbjdTUQQVnaCMk28f4CWEVk78UpZnCoC1BnlR0Jcrx2Zy9JtZzGoh093rHnGky2ZmYWFBZ8+e0W5OCt54/XXeiL2hnbyGN94SCovIJDB3cXFRnU4HUQbtP7BfHeaa7zSMqYiPNfbaSGrfRDla7mv8KdK2gBwa7iWnhjzesFGo7a1kf02j8absOkaiHbisnZ6e0DbkMDk1oSnsPsCvzTcd9nlLubS0pCtXrurim29ShF7ilfFrnMZe0XXyzRJvHOw7rEa/6TmZ4UCTbUpK1q7aTYlRKzU8s42R6U0uCNVBS5KnwB9aPqZP3mODY+VFrozipzH7sHkMdvAzQWG1d+9+HT16TKdOntSJY8d0YO9u7VyY09xkR9McbGWKSvhyw4a/weeNhpKAMa4a4gmAXZg9ViYXro3uLaipAypsupLZl9U5d6G0cfCTkLHxGNFFhC6PfeTQX2AHeZ6ZdUv8Nj3YOIMOuqyZWyELhx3aHOecgvctOAnOxDQctJ3byGhLrDEx0aEw9fhYD5iAvloTvUl1yR+ZLxSIB0yRrWd4LNBkrR1m9DXIEJ8kj1fIYsRmcjyq0OMV7KurU6dOyIekERvXCvo8tBXYcYAnQVESOsMma2ylZnNag6PCjmrk5pxTg51VyLXiwODixcttgXzgwAFt37adtSMyHKDfWt4IcoYwSsFn8kDivkIhok2JggKkNYmrRsD2vboBRcGYvorgaAnIGDOjbAUJsTUGvnVftYuIj3NeyEyNRQB52bpZVqjIC4lAvcnue5mT1hsY7cWLl3T16jV2Z7dbAfTYHS5u2yb7zot9R8cYmaXaTkra5DWD/ZmZEgWOMVQLOiU7nlHZqG+FKNlpjDCG7NLHo1olUI+jYAdjbgAMi+RltI0pFox2h+JKM245zc7NsXNcUG9iEvqdfCM2BcxHPpF5JpOKsSP4toJpyInAGANPGPd0Jp05tE1nD8+oaG5qKu/Lc8IqnNtJCsjE0cKGXBJSccpY28CHwOqOpwZqr13726619XGS816BOcEHOefkJEX4pZEDf3AdDDPTaCC98tJF/fpnfxPeo04eO6ITR/bq7On9OnJ0UYePbtP7PvCspuZ7+uxv/rq+8JUX269S5BMzCpwIuBCQQSZikKYnk2anGy3OjbRrx1injvX07JPH9Y5nL2jfjklt3LqqbVM9HbTvvtr35lItj8AdjDY4ZmkJAJm1RSZ6sVOUAQlmQHE3sJaTjj6J2064+uzsrFizdpPNzSb3A/R0F4Zcj8BXgtcCMWashBySEqFGCtDtQ1CD7SYneW9Oh3QY4xzX8nK0ifsWeESuVXJqoW6dLLZF2N3rEWuanZTo3GzGWixCtv6Ak44B/tHn9X0g6DSsa+DBb4HN5pkMRthHDW7Urgp/cdBlQavCpxrmJCXZWEGbqdPsrMTGI06dQVxeS4HidMZ3OFk9okO8hRC+dZtXza9TrN6u2GQRHDZZYwRPJQvhCmpbeTUwab5b02/0bF0n4TpsChJJutYYO62gxaCERpxWBnm3qzH30TkZ2PNW7sbDnb4I/S2gl8R1jYO1+DD0EXjt9Nlht5JTyHNOQoftxtB49yFI4MqLoqVliDxH+FQFL0ZryfwSupxjLjhKZDmkoN8qrqIaEoJYt2G80T3CV0fY2wBbG+CfI/RXcl8xpsR2htwP7z5DpyYnk0t03kSqir6S9e8CJMt5pwhPDfO9c3LQIeflgIxCAeuRvZbevXOXZmdndeP6DdWsGbJc9nWCqclpZSEXbJDUmvZZie008JYXBWLOkJq2WgaV0GjrhRBYxqtgjMVFJ9eOM/5hB5yBBGTzw1bhg2ydc3LO5mWsl2Q0W5Fd8Mw2311OlkbIz3Cn5Bgj1fBl9iY5eeYm7MQSLLleDXHP1rOicGQJCvk752R4bVyDwS6vrKomR9g4+35jhAf7R2cjipbZ6Z4OHdyl7Yvz2lzfQDa34CFX4KRriKwb7hL49DWQrA/k/MjoqNBxSaxoweyD2DEkyI2RYY0P1STEiP6HnMoN2RjlRUaMO0isO0Qx2eMAYl1D5jfyyvIOdhyw+cQGqlEJf9EHyXTqM5EklbwkTlQLitT9+3bqngsnOEncpp3b57SLInV2ZkqTk12Sd64sd+q0xWqGDrJWJ4LwEILsBKnDaV5GIRB8gEWvQL/d5zljAYtR9sx03MHXrD8Ej85zTRGA9+3dqxMnTiLfWi9yAjkiJs7PzSuhHCvCDJdtkixH5kWhnWyW5smftqEskcnI9ILMtvyq0hi7HBNbGp5FcEhOnvWc83JAj8LOOSfDmxcFp1wDbLYEKvJnid6b1n83eetYYacV+BP6NhwBGXrvmZu39Lc27IPMZxpiSIntlNAyNkAfNrfGBgwizyt7Dr4GuobkBGtL/Dm5oJo+89PkM3iIIjRKeSGrByr8Vci8wk5qeHOMt3pDfExeZrdG4xS87d+zU/eeO63HHrxHjz1wXveeOqKj+3ZoYTJXjyLMDluKYPx7tTihb0wcGWD7Y2gaEevtayUjrsfYobUj2sT6yTHFJaxXCiEoIzaYPAyPtUWnwEYKefrl1MrSOYcddSRak080WXpPLTSkyyHHQo7/Evxb67kW14lxNbIyGmxe3VSII2O8l22epiZ7CuAc8PbJCmNh1HlGnw9t/eEErdDcoSgO0DqCvwJ9z8xOQ7dTF1orZH/jxm299uqbOnzoWGuPkfwukQGY2xA3TK+CpuA9ehasRhktiTF5Tp93ithazdiKAxfvCgrfq3rj9Te0f+8+zc/OK/ig5Vu3gNta5UATH8zlQybnnMw4uGgHJVsU5huCcYnjVxhNRNw1wmjsGRCBRB8xTPaxOYnnUMYPT+z5HYiGC8JsjQZcZnDWR7ccRHVwyCwvFHBgwzvgdMn+5MS169d05fIl3eb10cbamjKY3LljUadOHNPZM6d05PAhbSPgdToW9GP7JfyagtXDfPCFHJBSjgF4ACpRTo11b24O2XX3tU6gtEBqf27j9u1lLS+vapWTqTEO0uHEoyCIj0li/f5QJQWUGb3hrzD+Gj5MLiMMYoBDDHGOiDIcyaZwUYd3bdP543u0fapS4dbUy+3FwRgiajnk5rAMxxUd7Y9de4ciAbvWW8+c/ksfG2uv8wJG5Zx7a7Tpo4FH3/KODFIXI7imL/7mSyTJoaY4rTm4f5dOnzqEAVNEug3NLXiduXBAb3v3E1rcPdcWq1/8yqtaWS/lsq58yAHJu1LBjRS0Cawod0vqFStamC519MCknn7stJ58+LSawU3lGmrH/JSKIPQGZB67EEWSa6HGi2uIrbGRLdCd4JN0t9+KiS0gEGGLb41r50lWVFhxtQXg9Q4NSKCWc04OwZk9ReYype3Hpeh1SvaUMekueCkyIXJvNh65rrDnyuyWtmGW9VsbGeOQu+EqsQMr3BrmN6zfJ1mOsIUOpyCRVSpsxQKHBc0GB70bjBtwtiQEpxIbssRZEQQrritwlsyLyMbG3YWaOeY37d+phHnPK4VZgs2JfYe1f+ceiqqoJU7lXr56RUv40IgAOPJepfMUfU4xGQj5JnRAq7tyjTK+jL+Wn5aORhX0mmwTfEXkkeC7Np6gwxJftHujEdnY9RYIrI5R1rIOz+z7vFacNshoxKalz6vUirjioK0gcZsuhgRGw288i/UUvIxvS6gV+rP7GipNBkan0QtqbCopGj2saDEoxiQuZXjsskHItQHdFbSWdFYAalVJUcKPXF6oosPGJsZa8i6bBBoHDUmCTwetRk+FbMz3I2sKmThkuwXtMDUgtGQooxmYnZmR5Hj9vK6SWCLGd+/ElpLA30BLib0MKKo63UL2r8LzIpdY3X4s5jSs2bBeZGzwOBQPvGdxWlDL+tsCiFgeWbMhBgXkZ8VFRSFSI2vvt+TZcA9y2f301FTbRnh3sOm94faqWM8KhYi8ImtY27C2yVfO1nUK2L93XjW26tzWvXNOFt+neN2cEuO4H5K0b92+3X4lwJJOf3NVu3fN6+jhgwoucKp2UxfeW6upAAAQAElEQVQvX5N9vWt6fl6mI5M85Oi/9Ek8MDqM59jKpGFNLAM6IvYa4d34T1wLe2loKytckUtBnth3YJ8MjO5bnPLeXlnjNXNFsQMeOZltVOgwIq8aFiKQcyKZ50GL8zM6fuwAp6gz5J0ZTU931e1ktJOamgIowrvosCgykntQ8E4Z8zrt/EwenBk57i4E/NP63oLgFe4+R5c512YLGePyPFNOu4sDgHPnzvI6d1pvvnFRly6+CS2LmufwxgrULMvRX6OM+RPoIctzzSLXgnjk0FlG8RGha4y8SvReIcPEvdlAREbJAF1HoKQgs81GF3sdDEYSOg0t/qjhcMxp+VADDhDsbaj9/dsRxWZJsWqyNXyGy3SIGdzhPZdjrUSnD0G2Xo2tWWysmGe2E40eA5kVOOwrqiS/MrH1RZdlbXwZUBjKBSXwbEJbCplG+JcdanQ6BStIJQUwbHDtWStxX+KDZUtzn5P3IRunEr/LsJOZiYK3U4s6cWivnnjwvJ599AE9dIEag1w5j557RVAHHXSLvNVDxK5qbC0ZrWaU0Gu0R/qT9enuBwNyTvasQd4NzyLjnXMK0G42YK3Rac8z+HPOEz6iPPYyPT0NvQON0YVYQ3L8TvLBcwVucHlk6rgT1ybPIZu2BMJJitMuh0VTk1ubqAZ6bVyWdYTYAWQcwQgt4uNpHa3RasAlPxF7GiliF51iQpcvXecwzOvQwcOSS8oypxyZZMgmwz6NF9P7CFuwDUgITl02bjbOeykw3njMs0ITvB3vb47YcL2sw4eOSPCwf//+lt/bxAzIQV9j2yMmeZsN1AjQDEU8taCcYDoCFQZdwWAUYnJ34M41jbBdJbv4beDkJHCBQgncBqakGnwmzJrgaVDRtoaKMd5trb9mXMO6DSdD9i9qN3iluXT5TV174zUtX7+iLjvcU0f26Z6zx3Xi8H4dZGc0NzWhTJIj0KRSFExR5SY7vvVK/Y1SN2+tamnpllZX1xHGEMOPKiiS5+YXeHWznWAzA4Me4VSqCegbnPSuUCAPOHGw1yRGa0khMQbsZKjPDmaT634sNWRn4aFppuu1f/sMJ4rzmp9w6uUlhl1LISq1/5ROMgXLpOZMcgkxOQAtyunuB9HJOQfc7bnTOsk7v2XkIajV351HW41X5ifkIpAmMazb+nVe968sr8JfV4cP7wR2abLHXI2QwSqULMtlKzpwZFJPPn9es9t7+pXP/Lo+89kXdeNWX4NxUowekp0cCrUT0qBSXgMFbSpzbCJ0WzMTG7r3/IKefHyfegV9vmSdjoLxaQ7MSklOjQstWBJIPDPbasFJW33WOiXnuP8qNNx/LUTvVEOW/Q1Za21uk5AzeHwIEuMj942gHzCbTpISz9vWroF2Hn0RXHZdMycy19oSG6yVoFfQ8lWw7zzbeMNdtcVXqQocdnLo8kxdTj9q7L7Gri3Qmu1X2HSJzVTIYmzFCc4ckac5tZhrz8ZEkJIxZmc144yGuzBmHTSmioCXwC0CcwDmOj0dolDdMb+omIJuYbev84pzBZvsEzzGnoBOvwMa5jW68x/4GiAqydoKXm3d0nyS6yYlmaw8/BifltCMlxq6UvBqC1DFtm2g3yDS2hyTr5Bhe+0QLPpo0JfJp09RasWQxZtAf4dd/JhAbMlNNhFjsH4xfkShY/KgSyW0l6xdAUZDZLAPQY5xJkeburWeeILdyLWt5GmhF+IQnQgPLSQfZDAiScqTAJlc2kP6QdoWsvKewByJBzWXXhnriY/RbvGqRlYJe3Es7uj3rBSckwdu8srTNtmTnNyUbH5tzuLiNk1QQDjw1tiDQZ9NRYk9dHsTClmmMZviZLIHKvprbCKSeCL8Z8g9Mc/8cAsEl0LvUTkFd+LOcMo7BfQm6KmwwQiNVqSa3BpojuDrEPsmJnqCVFXYXAC3YKJEHqb7yPoNaxm+FqDDcDUmRPD6kCmncPE+yNY22CT5JxDaOvbGy/Q2omCwe9Njf2NN1XBDe3ft4LXrcWSbKFZvUaxelctz9SieHbIRnwQYPdb8lyFpS05REZswWregVmP2a3ziA/ZsjB3ZyZfJw04ed+/Zqx56GOCD6/1NXKlRyeawgrcG3qyN8FEhcysSd+zcrmPHDml+blJzUz3tWJzV5ESXE9oJePck40J26tQpcoXgsRXROhXwZH0FurD+DPsxCHfajP6cMW2b2dzAPAC/zbAFG5vlgTUyINckNNs/rDpPsWoFiX2v0w5zEjR75Bah1+zFeCnYBJqOLMfNzM0p2XN4cuA1X3askbxUYpu18Y3tm24bdG5y9cGr5nqzP9CYN5H9QUPebFQTbGPj1dDWBL2mdsjfcZ94FoFGDfgiNhahx8Bw2omfc77lz2g0e2x4bs8MEuPlBCeuBbO/mvUNzB5rnhs/ATmN0RXkomdpxOFUktc6dMoQAEZ/u67ZBWBFd82Eqq45oFoD1rWxvq4hui/HAzXlQBnb+dlepnly+JHd87r/9GE9ft9ZPUzBan+laM/2OXJch9yWodfMCJV9nINefMWu34K3jLdlCPkkbFXyLsh8JoMHk69DJzbHe8fpZ86lQx9j5NfIbMR0M+AU1J7bvfe+XdezZnvBDPuJqVHV1KqIFxX6DMHzir+LJBr5zKGTUqurq2wwhvQ5YQzw0GUq1/wk9OCca+k03fCgpcE2KmU5VIatNOjU3nbv2LFLc/Nz0IsM1Mg5pO+d/B0Y4VMNtAQfwBfBU8N7qZI3fVs2wIJy1Fm1Pve5z2v/gUPYV6X9+/YrC6HVjdHQoPuNzU35koAUMYkAU4EBZhgNShUEO/os4DQpwmQksDMyOUYbICz5rWsUkrii4bf4bBFhOLhpf+4+s3Gt8aDUdi0LnhBTEki/Fu4alBmVMUY0Uxd6clCXw742Vm7r5tXLukbhWo02tW1uWvv37tKxw4d06MABzfO6rfCFfEKQOFPCkbzPSRDTvIqb1+zcnHbzCmX3nj13Xu33NDVtz+aU5bnGyGXIjm1E8jQZDUisGyT/PsFuk6C7iSFsAIO6kp0QlSiq5hQVa9ceXp8f3j2rfYtd7ZzvsAsrMbhKiSLWijIqPW19TCpbV5KTAMSiu73J7rX1QewyiPTJefBlLfgQ5L1nkOlkCyRPX08hn9O1a6v67Ge+QHAZa25uRqdOHdXJUweUZY2Go3WMaIhu17S5eV3j6pYmpmrt3NvVvfefkssKfe43XtRvfOEVSpEJ+TCJcReQD34lVmkUKFaDGylzA+WhryJfVye7rcMHMjYQO1Skjfa7qgFjjiSOBCYr+I03MdvaBC7jLTnHFUvAzVa/Y7ST9VvCMLDr5BhjY4HIWOuPiMD6I88aJebxwDOXxuysBa7THaCRifLuHGvvPtvCAebgoDqpMht1SVaEYUZqQdKYjUwDEgv6jqBTQ0/i1HhotowP1Tj+GFtJ9AuIcqpRsJ3W1ARcFNjeW9E2JniW+EHb2nyuS/DX4LgLRkcJZ2OgIijZiVfiRI5qSrE/0oTLdGTfga3v95CIbnJS8MbyLW2wORpDV3QBf/CypQkb8JXa9Zs7dJWsNbZ1CUaWnDmwbZ9H5+XyglWRJ7Zmz0xGERlw6ChLILHlz+S+BYJPRsta1CGWkLxTI6kyYA3z8dGwwv4a/HJSzgf12RAmedaSAn6YFXl7PcLXRhaAoa9CtpXNZ/EIYhcyyYeWr5YO52Q0J+dZybO8+y1QI4C70HCdkpP3rIMBGD7QqrKExho8hgUn57wc8rOxW2tHIS5JTvptYIEW09HVS5d06c038b2+Dh081OplY2NDHvpCCPQP5LzjFGikm5wejNG78cyyamUMXSU2UEJLTWdinQhB3rFmSoIwerZWt+t1km6nU6jIsnYNG2e0FMiwwfcqbDEiO7Mbw2fXmXdamJsVyFTy3AWvhjEW/1hB5jc21hJUjewtAVkhOsS2jF4rbq1vyOtn+9feFqtnOEFeJiGW2HTBSVyNQEvey65vDLS2vkmiHGhzbZkkNdCePbt16PBhmdyvc4Bw6eo1FZz8yXiEKvsxOrZauzKwO6M4GdvoVjK51MiqQU4GEeU0HCA0JMsI3carGGny7lOYWOIvid1T0LrAxiFgQxX01sjX5huudiXk4zNPcdjVoYP7tGv3dm1bnNO2bbOa6GacpE5QoHbuJGzjIiF7Aa6FtgBF15EYYjx12JBZX4E/5UWhjNZswYegDL1ZMRDQgQeCD7LWIHCfQUeWBzn8eXpmSgcPHsCG+rJ/JW34J9kYz83NtTItKFBH5C/jpWDNBp0W3S7xfVI1svHEK4VMA/yqwc4wMYqJ1EI0GTCmIgeWFIBZyNWSj4/UteMUtdJwUGmzX3I9Jo/UGpcN9tO0ftM0SQmcJr+YkkD3Fkiuta8avdjzAM9bkENOJrO/xBimm7ZksaWG9uSchtintR66zbamZmZlJ6nrG5uaQo/tyTh22OlNsp7XkNwNKVwL+sayNdV+iAdpq29lZVmXr1zSqy+/pNdffVU3sL8xG62yv6442pAo0KY6Qft2bNPxQ/t15vgRnT5+VPv27NIsh2IddCJkJQREitAWOCkB8CGDO9dmY3leYC9d/f+J+/Mny5LrvhP8Hvd771tij8g9s7I2VKGAwkaAAElwE0FKIptki5qW2kbdZm39l/UP84PabEYjkzRaWiIpkdKI0oiURJHiDhRqr6zcYn3L3dznc/xFZFaB4DImG+uX8X3u16/78bP58XP9RmbO51v4TCPUw/BRmT9mAf0NxAN4xZen2KvDPp5cDsMg436DXWMIcr32/aCRud2/B2JHi35a8pSeMUFiH67U4C9NE5mvQb8BPawldOk6HDEMy4VLeqMPg77bvofWyJoRn5EOXncbtSSf73/wAXxP9dnPvi4hc+sJfnJ+202C7DEaVPirmeETrUqs8F+PoO/FxbmWvJ32uYRe/uNv/bYCfrVaQgN5rl2/psdPn8gTX2Pt+Tp1+UhUO/mrJWcwxqjIBPRSdg3CvBPLOaIQQ4mijMojCk4NueNEKdXAAHzTPwEP5D2CerB1RxmVlbBbKZ0uApgruygil4WTaSuQ0duUKCWfNzBvgMeEIkYRbyWyEi+79aDzk6VOHp/r+BjwGt8TSdjV1i4bXy2etBaabNU6urGv6zcPdMRJ58H1He3sz1VPgqxy3gYNHL+uUOapK5IF7ry4DDL6oBcvWaPyfxu1hfc2RHWh0QoBuy6JVSBjsZKj6v6NRvvzFc5BkrbNvdwr41DYFYmlEExmVPkyM1WxVjDmUWlUgLaxABzcVOJJJsHDGIMG2v0VRwwTekfowj9Kz+gq1I1CHRVig64m+uDtY/3H3/pdnS8vFEKv1167q9devyf/B/9TXisj8zCQ9sC/8VgdkmQE750m6LVX7ujLPEVWdaVvf+cBry0rSdcZcw2dTrAJczOnVLM4KwVrVBNAImlITmfa3l7rzdf29JVX0LVOtD3LqhpJ1aAcewWUUZH5hewyCTlJ6gAAEABJREFU015+cB5KbzFlaKqAKnNQR+LA/VBKk5eReg2NJgVVlBFUrj/uuk/7YkQ9Ev3MYYwy4/I5qCFJgCdqdC62wk+pos9KA97oSVuKtQZDbqtlEWFYYLJKOUURR6BZoZdE3tirmTa0j4XmiPOP9B3zZmyIU6Vcq+MkoudUoof3zP0ELasmGuBmhNceHlqC9JoNd82ryxbbdAQBD14rSv+3fBcEJ3+g6ladjPWwA+07hzc052RuwSJ52C703tkTtTzh9cjRkth2o2k9RrWOVKnNldbIsBoD7UEr+FmAFj40mXNi3ajts8q4NuFbYkMz1mJCxoxtTJYQH927DxXAe3QbU9YpqQIRhUZ0YJpAo9LYN4ybqm8r9DHRfOcQnkz+L3bgnfhLI//9yYrNzBOhMx4U1wSzdoAXdNrDc99HNuuRp3GDR4Mv6BKTOnS7gtcOeQfgQX1gbNf1cvSUPQHZ637S4tde91/rQU1Frgy/GZkSukjoaEA/HXoY0FvCfqPrjqN8bxuHJPc3D8L++6gPPvhQZ7yJ8dPKz332DZLBfXCg4sus42bSoINeAxv2gtPUJWimE9WTKW2JTXnQ+brXOge1+MXa9RsqlBwEW/K5cpZCjLRF/LTWgnXeNMaJz1RbJCKu9zn3t5pGI77jG05D0tITswJ2jWx6xgPPHqeDNXHDE07X0UBSOQwZ/jJ6TWycqZQd+kR8pQYd0783sZaZm7Xg66xDvwseNJKZAv688ocQ7JNyo66vtF5XOr/IWrcA3Z+eHasbLnTrzqHu3D2iz1KPnzxmo3qq+dY2ZrCii3FEt8jKj/pxVI8sPQvO53RduB6eI8v3roy+cjL2qozsI/vHILdvGrOGS1u5PqLrZ3urHFw0rifot6yprm3FQE0sa28+0WdefenyNHVHR9cOtHuwo2ZWazqb4KO1mqZWDa0YohwV9Qq/NQtucgXaA9chVqqqRrGuKTeIsVak3e9ZqOSfYJLbpKoi9Bs1k1ohSpNJpcm0wf6DUk48/BzpOpv7jKTm23/ybf3qr/xKwa//2q/pX/3Lf6lf/uf/Qm99+zs8FHRyvqbTucwCek+Mr9WPlVb4cI8/d2xu7sstdu66zMOSkWT09MlCZUqsgwG/SKyJdTfylq3TgmRw2XXy3/NeYv8Vie2K9bamXwG+tPZr0EKkTZk1ngo67OoPxi1lT3uP4FbVyujO763xkQ57ROySQ5Drz8tTTtjaYUQGeCAxm/BGYI3Nlrzu3j880JK5nvDgvhykjvXTY/MR+B4bUWy0LIeIrf5gtSJ2Pj5e6IMHJ/rjtz/W7//JB3r/43Mdnw/IXsnUKFitOQ9dRwf46o0b+sz9e/rCZ1/RG595UXevH2gHHhtJE+w3Yb3WiqoD3xZl/PFYMsCzJ10j8ibiofuzmUnA6wP8tMT62FQKxIcWH2+JU3SQ+2ZEL2b0lymGqCpWStDssEELnHZg1fi/YLBdBx1AZ5J6TWr6x4yPb6m+PFn1uUY8MwWpQ1+C5hYn9Q0xwddSjy29nBCPpEr9Ouj46ULfwZcO8P2t7Ypc8IKYe8p6PtM4tsrwv+QQ0d9a5Jzwl1Eja9Ug5PzCmvo2K4+1hjbqnW8/0Ltvf6ibRzfJ40710ksvEmdWOj87VYiR8Ym12gvXYB+F2YFg6cjUVRQhauWK0rgISkhENwYaDEVQ09Yo4ejoHKYTyHKiCvSHjhtmjRP7E9yYkxyDl1CFdyU6D+OoAcON1LOYi7GGsY1SFuVKMsrE4hhx/mGEHTa7zMYhT5JQ4no1lCf1ExLVxzwhPSLYnSDssr1QnARt7UxUTUwhojwSqRHj9f5fvXLUvwYtx9EdCduKRNVfVa1xeg+ErTuJwZMFFX7gacDRuyCS1IoNvFILTz1MZTCH3VfvHej6XtDObK39nQFnWsEwK8YFLnJn+SdAx5w0XyEEGXNI6NZv0y7aHZl+AjkGJQeBS7GSkFsZO9A/Oe0QFUKNLwROraLOz0f9u9/4Xa3YLOo66pVXX9Arn7mj6dR1sFKsRlmALzceuo2J8QPz8xq5JrHem9f60pff0P2X7+spDvr//je/q48/HpjjGlJsESRMIxt3ykEZPsztkbIyup3UvWaTpQ62W33lM4e6dxhJgFeqq6xQjxLzMkpcKmTJJEAFynCg559Mu74HpkBLkCgdpsiGVOByyNuCzEyulzHDE22SSZcwSpP4vgR9y3WSEvrwBT9SjviqXOeSOmTrGTEQgAbKEbkTdffDkfkTcP9co7+ORV65naAnxhGfNaCjdpR6dJysVuYhJ1mlDEZs2TPefSlBMzYksqVNWuKLa4KXJ6xebz14k6Su+1ZLypXfZ42NbBBkmZInq9VE1w4PJTbPJYnI4/VCj9cXJD2jOmRq0VOLvVvmauFrjR0dLaVfl3a024daI0ihUj+aRsZ0g+s1CEcrMGS0LBWUepYhs6H3ADxZjfBwlagisMS6HUn2RpIYpSl+BP0hKDZzbk2Qa9CqR8v4ueuxrhs1BMw1r8P9F/kfPj7ROZtLQo8DcWmAL+J0oeNl12cN0BuRx+3ifpDgaQQZnmBAcKmMHlyOTHsak/KYQVIaxlLKr7mXcyibdu/2g6asYVhdbIpD08205CTn6dNj+d9u9r8Qen56pv3dXb3AW5stXvsnBvsmd5c3OEteT/bEloiPtLyhOb84g58k3ygmk4k8HtKdSBV03g46W/ca8BNZkPC9nEX/Dbwtm8lCZMNZSxpUsagaejRczWKU/05dxu4jDy6Ra49XQ2ZMVSvYqB0SsR2SNU+W/V5FuzHXmrm7PqFXFaAWZBY+NKqD1gD9Fb7nMdx1HFgrY0pacCI1J9EUdl4Sf0b2iAFbt62R/FacgvVaYsueWHGxQnbrdP/FW7p580gt/uz/EswpJ88NiYEUsNNGVpfb5xlTloOC5ZULsgxuPg3DbkJOJ1Dsz17Twm8Igb6Z5iy3OwRUkUQ2k0YxBrkvK8tn1rypdK/8isLLOjrY1T7Y3dvWfHuu6dZMdV2VsRU0K8bWMaJ/QBlDVAxBhh8HEIHRJuK5WZRR/xTQudG/IonNMDCMg4ahlzM0mWArxvU8sD598ki/9Vu/qT/+4z/UTXg75YHol3/ll/Wbv/kfeIP2IcpKusNJtfvejWvX5P7sPrfCRyGrCfGlHzJ7l5Tw5QWJqa8bX98D66bYORlqCRooWRqlrlAxPBRfaPHfNejQacc68WRzU2aRw6plrRQkqcVQ7WWfFmIeSzd9E+FqVMuEnrB23LtoW12sWi1haAV9BeyPnlbYrSYZ78eB++xfTSP/lby9g314HHXOKfnR9SNlYy3St8X2PbGtJRa0xJKM8wRo1eh2Bp3d7W1tz2Yl+WzqqbouQ2+tjz4+1TsfPNV7Hz7VO+891AcfPeHB6bwk7BldhGxqsOMutr9z41D+n0u8QtL60r3buostdkmaa+aJCnJFeWwJFvCJSj5/Yn30xO0WOTv47ElGe2K6Y0CXsoD+RrW0rTgwcz8PyO+QGXaQEvp0+L0EvRGdpDzKfUZ8R4LyzqTWHg81Rl4zbUwhYAhiQ9uv6YFzm+S5WMfYUEXVxNgE3REbeAyaTWdyviWjJJqkCW+HHuj4+Ji3CfuK0Vc/D3O5Rcy1LjiBblm7OSeuB3myOuK7sAy/Y3lQGrCFsa9lEtXzk7Xe+pP39ZmXPquTp6c8BL6q2WxC3nLO2LVOTk7U8hDiPBUdCkq++BMCOxBBVx+vb5CLcN5vJGseMPpIS7mm84jxHAO6GBC27QYC0ii/zgoq/aA/XgFlDFd1L8dRPvdIOULfZzPGmfHN4jQML4tKvlBiVAbJoHuJojKfE8cecXr/JeknJKs9SYMrPMYKR+y0xPArAqQ7wJp7zmfHqrrCAF/ZJGPOHl6K4sWHto0eJJcFW8iQX/BqOIgRcH0JXz9odO/ODWXaYwicKm5pxBHNIMCPGOXglnwOoy0wl/iYceHwPs6El7T7j1mQ68ARQlDAcSX6sxilKCkoRNca1TzT4tz02//pj7ReJRwk6cX7L+lLX3pTB/tTWVwrhCVykEArIUVWwgbZgfwJ/TnPidPWvZ1KP/jVz3Ga8Aqvlz7U7/zOHxEksqyaSWxmowV5MpeY1ik5SzFYkTmjvwlPbzevbeuLn3uRLSsr5pV4bhDNkiUlIMu6+thl5aq8vHSywMBVy1XpY8EnaDy7QzNuenX5F5dm8CO5fd1PvYRD+aRujgH9ODIaw8U14ASuN5ff+2fGZ2T3e2amhoXvHKcxy+/39Cd2lzl8rAeIHpre5jSKv7Gw1wSxFUHsnNOBjmTAaY7MOeBnOaJvrz9DUo+QjoFy8Mmh2VDuc2J2fWdPRn3AH5+QDD3hoeycxGSN3gelIkNH/5Z5HJ7EOq3eeUUWl2mkLnyOGC1HNsl1EpgvwtMmEVV54Ai0iQ6ZDhmfHC1qtMC4QLMp80fAy5G+a4Jxp0QfkQgnalLdNMUGvvY8ePspRo2vNXWtvb091tS2PBiekgg+5nW5J0UDG9GIvyV49TF+wjBwbcacIcv97Aqwpc2SyZIHbxCUaAaMNyD0JcZnygQG5PTfDe7hfQhIUAUZwX00kVB38hMef0B2LDhRdF739/d0xMPCfDbVwIYU4KXBJ+6QqGZJx6cnQk1akagulktNSMSnnHaNrMGeNTiwgbRs1gPxY6StrmuZMaE+8XFCn7hM8LwgCUZBCtgs0L0iAavrSqLewofT82E9dF02zIDOa+3Br9/PNETm8vsd9klcZwZnbT4j/uJ17+PzJK4H+HUeRT9jXoaQuBNfYKBjniIH/a7o9ayJBQ9UixKL13JbeyL26qsv6sa1fZ2fnegDXsF6YlWjlxhrSQH4j5cO8wssUgpKuPIm11EBduIad+QeFbqNzNvjK7BCApgwMT6HzorvIMME+8yYr0ZnDTrwxPPwcF9f+MLndevGdU3wzR3/h/s5daqrRg0Jn59qxUD8BZF9KcagiG9E6hVliFEx0EYZKJ01GIKbK36pOnsO1x9loFMFDzU8ONynn+Dr77//vn77P/9n/cqv/qr+83/+T+xpbUlI75MoHRzs6Ytf/IJ+8Ad/oGz6n//cG/ril76oVz/zira35k6ZjR+bMN2ERM1o6fAHM1Nkf2zZOxOMOVATK0IS9+CS1gBYS1wnST0K7NBjz9PUwCY/4p+JODMy8Fnpbc+Qi67LfQIeS4prXcLvOaREgLk4X2npfzEKwyUm68r+3JNITRSrGl8ZVKP3FclsjR1kUafnC82wi4WatworwYZCjMpmcn8tYF1nZQVs0HBvSrkDnUPGXd/jcGn3QAfzXc5Oo5Yn53rwwUd6//0P9Pbbb+u73/0u+9975SHUX0W734coaCVNJpG1M9eNWwe698INXb+xy/WEh86oGCSPiXSV+1LNvDGE4skZJQysDbftFfyhZGDdr4gh3mYQyCY9A7pPyDGgmNb3Cuzn+8bGRvRTdpMpMi7iPzFE+UpJDr0AABAASURBVLxmhq90BVvzuaq6op/R2/WexAV5Qseh1pqxjEHP3uZ6Ozs7K39BvetS0UPN2IPDXfkrf3+D47Fryem1r/Gz81PaW3Q+ULKuiW0ux5rS+7XEs4iN3Gfeefs97R8c+DTwtdLhwT5J8FMtVxfqOIQ5PT2BRksozvhFLjorjCqE4pyJKLNRjOnqk6hkkBBt5P7AxpZQmF8nrvFRJQYlmUbKYcxi3WtIWSPouRgwihvhCiMBYriCG83rlCPOPWKIxDhIM6v/oFSLSgWBjS0ow2+2TT1hiES3nmS1xYF9ozJ4mfH6M9DP/+kV5wGyl4tDlPA6SrAFDEAAek3TqObJ2hjnfLjcnwIXGT04b5kNrLIsfFXTSrpNkN3f3WFm05SntW2e2pwOlGnzbylGk/Nk0BAfM7yZslwihNOVTJZNohQfM1MIwHDyAChV7tEnb8Zn7MFPeZ367T96oPfefaQYpiSnR3r99dfZ5EmaxxV2WmKTc+RfSmJCJs5Mml05DuyQUEriyV15qXt3D/VD3/iq/Hdqfu/3v6Pf/4O3eAKGh2auER5GqDirrquejY1L1nGGfylAv4lJr9y/qZfuzgkCgxrYrVlAZlkpjD576cvlpnQCn0QWs2xA59JHn/rQ4VPXf/5FkRV5v7dXRsfZNhoZUeSALkb6pTKpacTWLqPP5v28LH3ol+jXETi8HOiXGVMT/FGEEvcH7g/Q9ATwGfD1Fj17wOkYM/jc6KalfclC7Sn9Xo8ON2Mz+s48EwNoedvAPK5Bt8GAQJ44iXUT2Twm+MXBfEdbbLwhBl7nD/pocaLj1MoT1Z6xLXRa1nLLXJ6kFpT5XAIp43O+KbkBkvPHHF5SFNt6kuqBmFt08e8AVfdsX5eRNw5RozmM0pSKjunHT6JnmZf5XQ6Xx4OuB9EYYwmcHQn7FP49cdisaWmXZPWm/3M7vOJzPpbLlTyY+j9vd35+UYKbx5oR3W7shSzMV2xG6fMMyOvliF3cZu4Tok5PCr7Ri9vNE7+Rvq4X19eAPhLr73y94rXgmZ4QTB89faqHT5/omLc5HmN2OEW9zWnWIUlqQ1CPjJkQUyZ1rQV9RmKh/xuXKzajFQ/Ozn8PrxNOMGr6DKy/noeVnkRgYNPy3z1zeTwuuc85rxsIDboGniPEyNuPJ2UjqquoBO8VZYisV/jweTpoV03NvSw/1XUZnf6U5GU2nWjNpuJJUgUvI7E44U8Yl7kMSCP+7LEbVcr15/WATvxmT+LiMdh1vVwt5fMl+i+WC7ncXk/Qwz05NR+14LDA/cvvregznzZ68d4d7W5vaXGx0IMHj7QmmQ2hgoWIwA4WCVeuC4xVhC91al5+GlmbCCdKYz9KsGlqiVMDfPi8DteBy9Egs+vBZXcdbHFqeu+F27yNelE78LS9sy23UUqGbNCCuBGLYwiKAVAPIWqD8Kw0c219EjD75/wYtgrQcx9577339Lu/8zv6V//qX+mX/8W/0L/9jX+rDz/8UC++9JJ+/Md/XD/6Yz+qv/rXfkbf+KGv680vvMFp16GGsdMTDmpG/Gdvb1dVHbWzswW2FZwXfD3GqBFf29h+orqp5esPkbCr5OvC60WfsO71lmS2xS9xC/QZ6WPQyBow6MAJ7Qg+WXr9CrAix+ZajPFxDilBPOM0jhhrzGqCNXiN6jnR70hWZ/MtfKGn3W1qWsPLbGtbZxcX8tLXzwnrv3e7QnBknWFsuZyxwn/QZ6IhsbZ9QiNXqOjb5KB51ehod4/9+7ru37qre7duy31hzYneMW9JHj18iM4/0ocffMhbxY9ZY091wYn/kqRq4MTSTyvrWuz5Qdeu7+ruC9dL4nqwt8OJfKOArTNrnKxLAV1GcoBIxR+KM4JmFJrhOVH6Q3ei7rbx9ef6Rz3C5QpGZOiJmR0+vOYEc/Dx2Xs5fKIsf3iasZ4T7cH3IZoT/cxMe8RPQSMRG4IFeXwo82KcGTmL+PgDjM/vv3PeEoNRkx4/RmbW5F1OjmtOmjp/C80b6I712WEL0cnjdQdPfnjg9ZZYslhuYvJysWJNr9WT8H7w3ofyQ4ajo0PW+Ie6ffuGnh4/1snJUw7XVhrRVXYdQDM50Au8BpmhPRj0Rg+Cwmm4lIvuCvLLZDgIGJWKQ3cI7gobUMaAsQeO2QfKUThwqJSswuEDfbMGJhpBGqHhQPNO+xmo+Nx+3/sNONlwxSj3skwWoxSgDTNMrYGyh7mORdJBe4Cuj+tZSE0zKScvfoTtxnJFbmhnjfSDNLxJifEJXsrclO7DEcNOJzOelKaowNT5Uws0B5TntD1wdhgmYdjAgMqSGvRybbfWvRuHmlQbffrcEZ7NqfhXKU2BBVMu0Zsr2OuGfLqEIZccXHt7EH8MmpTmY6lv+mZtPlHitXsaAic3Qe+9/Vjf/qP3VccGCqM+W/5nlpnabqFuWGoAmZeKFjL39QziY1klESwljmwkNYFT0Du3D/T5z72ikbbf+b0/0HsfPVWXtxSqLcUQFeEpmEmFmlQTGKJvkBo1qZP2t4K+9oX72mm4xyKr6JdJUscwKHOipT/jUyjyZcbXsz4ZHoEcgpLKx7t4L3vWUpo3X3lTMOSy4oXxtUFmTOYKd1CidJ92f++wcY+zebu39cifg8mvN3/bHU0ij7d33FtTX5HgDzjVgE8mSve/kYk92enyIO/T0q+3rAGsS5Ka5W+U/Xf+vG2Mpszm0inJ/7LeCj5a6C+h7f9xxZp6AbytobUu9y9pkzB3+GwikHHIrm1O6RoCsfO/GHst4GGF3/q8GyS1XPPsqo75enjNbjs2rgwfwp9dtiEnuczumilIfc74gBhjlwjldylbq7UOE3XVXGO9o7HZ1kC9s0Y99wZFeYwYMFgfstY+J3pIuPGALBlbNHWDjVWSzhFZPTnwuLQkufMAGFlXW2xc/pd2PDGcEmB9XfXIfM4G4onr8cmJ/FX86elS5+cdJy0DT+sJmtDtgnrWSz9EdWPEJpFEflOu86a+GExLMv+LNut82bMhdpyCLvSE11QP/H/D+/gJwfaEV15rPKbS3v6R7ty9r5s3bunw8Jp22fga4lDGD9h5teLU9IJN9QknYxXrIxGATzmtuCD4V1Wt0hfZR/p3Hv+wbaaPy8QE3OEbnfNdflwfI3a/ahrxNaOXy5+o+/rzPgF/9VjUkIT6wL4bKAz5ezntFZtxCzI+sMcm5huPMHIkYWjxoxE+nKfEfddxhJ7T9/mYDp2ulPljZsRTalmUpsB4H5ehlb0j930tLXmw6JDR4/caXnri9wjtluR/wUnqrIkkCje1NdvS+dlSjx89xWajpEjs2tDOObhK5eOcl4Kc4UIg41EOUV6CuVsS9AG9lPVdSrjCvxMjvN2cR58lBkXAEF2/dqTXXntFO9tzTabYCDuZ4fwKMt4RGf4cLMpCUPB2L0NUAEa7zC7rzm+WZIrckwUZCCFwHeSlmbE34aOLhT5+8HH5n5x+4zd+Q7/8y7+sf06C+jskq0/xaR/3yssv6yd/8if0la98Sa+89KJu3bzOQcJU02mj+dZUu3tbYsnzBvFU2XrdvntD+5y47u/ta8ZakUwCZvgBa2bE33wNiXXV+j7Hmis2wvaum577vduMvZOqMmOfwe1LQGQI/MtzMcosXPPTwISQu2zDPlyz3IXpgRUIWpNmBvXIg+ogQ78x1BuavXSBP/j8S5Ijqya8yViqYq+O9ZQ12mndJ3wiaoDPkcncp4WoIQZEizIzud8OEBlheGAf74CXmTFVjNrlYeTWzVu6d/eu7vD244BTPwbKE9PHJP/+kPD2O2/r3XfewzePtVp1GhlrZsrE8gknVnt7M3xnT7dvX9PN60fa3ZrJ8wROkSTis8GbMb8JLcJfCXbUBVheigH/kCnRh0Kol5gpDfhtsQMl6lNmTrdjQZYPV06Z8VFN05TcJUDLdWEQGrGtJ7Di42vGmIxlg35H7oYy3pPzHp04Hc+Z6rph/fV66ztvK8ZK15Hn7OKY2LFiTAYBsbI8rozo1aA94FMtCW7LCarHFv81gL4f6Sd8+4kefPQQvdzU+++9w1unfXgN6PdEHgM8vo/4WmSdjORd2RnMphAsysyZNBSTAPxm8eVTmrzqiirgKjHQFdbx1NbxyrvH23puDuxeA0H+WQnNFCplIEE/QRIlukMUJVB3RTj8WmIuJku0j2PWQAAbxqSB+khbhkYiQKELTvRGdX1ik0FB3F+1LHBOJ5yvCU8SW1s7iii1xyFGaDAcZ0oos1ePwpxmmYcbTvsKA319Xh8744QjoKy10/VJUVaGxzFndJRVx6BouTjgBPHuHu3r1sGOek4SRhwi4vQdgd43A5fNYWYoweXM2hggS0kbUEW9uoIxn0AMkVkDMPzZ6CyGJL+lTKvoo4yeh0onT9b6nd/+E+VUK4Sgl1+5p1u3juCXFCR1kg0gyZNUfFRCFmWaoFNmKHWhaQPwOLZSWqupBoLiG7r/0g09Plno9/7oXR1fSPVkRzXB2+eKbL7NhKdH5pWZ/E8VTU3sNas6vXLvQNd2ogK6DCw0I4vyRDUhjf7MD1ScloVnPYreYNpo4ZbMTP5HfIu6TCrQ5uP9HcLWLq9lFT0aenOI0tWQhKgOxo+UDvcnT9JwbwIF/kPgIHehngvXDNWgrMGjbQwaYLOlT4aPkXJgTveXkXbCGQldJrkbVRJLgpq39aXMJEuDPMnFUiSBSa2vK2h73xXBbQlW+JVjSSAoIHH19qWXbMQrTmJXlGueav3f8Rw5saotyn25+Dg8rqHZwn3rJYJ3XoLO65ZJJiVrKsWmlrBlxlFa5nYZXQ+J62TIiow9aFH2muulorp6Km0fqDm4pcnBHXBXU8pm74bi1qGEv6R6phRrJfylh5Ynq560J+ZynY/oLVCv64qn67XOeMXv9ptOp6pY0wM74DkJ3/nFOWt6RLYpm8uODjhhPeIUc85rzghtuUwE3NOzlY5PViSVC3Cuh4/ONnhI/fGZPgYfPjnTFfy/Y35IcvuITfHpRacnvIp88OhED0hMH5KgPnx0THLmWouazraZ9xob0j3du/eSbty8rfl8WxXBvZlMVMFHIgYtOOk5PT2Vxxx/Nb/i1ebOzp5WnrTB44w3P009kW+gHcF5ZH1s6h3aNU3ZdBAHv8U22Mn92HUyQtvlFJ88JiX8MIMz5vJ7ZlZ01DDefQBiWrOBdMzpG4nHJo9VPp/339p23mstF0sFbOpTjdAd0HmGJzNTiFERuI0cLZuR8yqIm5lcdsN+ERubgsxMzntHUpqgtSQpbr2Ovww4VEc86PDnHt/tOk5TwB6nlzeObmg2mXMKs+J08KQkLrIoSIghyColeBrwF4f7TUIfPoe3j9wb0YXDfXfNGtnUR+WgsoYFnxkflAVZDM4mqk1l4/ZfAXjhhTu6fecG95IsZFbNiDxRDX4+hbcGXy66YDwd5DoLISqGoOAwL7nGb3M2aEMjZ0qpIm5exc4Rgc6LqKE2AAAQAElEQVROTnnV/L5+//f/QP/63/wbEtRf0b//9/9eTx4/1nxrS2/yWv9nfuZn9LWvfU2HnEQ1dS00oK7zB6VUXu9fu3bISes9feYzL+v111/WzZuHyNRpe2emGzeuU+7I/dPpVfhmxI4xRPbEHp2OalhjPTFrTZzp0WuLPj1xdRv5XqoQivwJu6UkZcrMnv8cAZtcwah/L0Sb47I9B2hcgnpKQW6cjV4bZBuZsmaNb/P6uVMastbrgS61eqRfD0lGwvrk7EIXnjBaFAd2yuia2/jKyAPZIPfPhCYI/XI/dn/u2Jtb1kGH77VgxenfmrXhD8NrfNTjzdHRke7cvaNbt25pmzelbtOWfqfY6uGjx5ywPtRHHz7U0ycn2vy6QlbmICAT05s6an93G70f6fbNI10/OtD2dKLasoz1FNAtkiuY0KnJpAL3oWhB/jvPPp/zXfwWx3cbdMU2We5vsaopXGdCb1big8fIhliiogNTwL6+np1v3xOaZoI+pyqTSei4k68VjwXHxyf4woiNsvwBeky5+PTDjx/hmw+0x8N3VZtWq3MlcoPEHoWbKPFQ3/nv0aPPkbUdzUrcSdx03S85TQ1WqW2TPnj/Ix789ljPLQ+ip0U/x5ymjpxMD8jmayGxHnwdCzF7cjtPgpESbmX+Jb+R8UBf6DnTy1u55TIn6hkG8E0WedJAvx7CPURdgQNCOcgbuS+lbCzsoGwbXE0Bmc0P5H2Ogk3LJ74zBk8ocNSAUQeMuibBbB04Z4/Ddkw0wEOHATv4GGgXc1V1IzNTR8DvccCejbunHOGT7srJlFkUmQUmReZ0FThMfj+lzH2pqmtNeO3ohi9gYVdVXdrrplHd4CRIWAfpcHemW9f2ccRK3Xohd44JDgEb0Bf0EFag6JTSW70ARX7ac5nXG/zmBgECgeAQgsn/bFqvvrEITi/uiER1var0x3/wvs5P19qaz3V4uKVXX7utWPcy6xRDLo5syG25hikYV5aQAQYpvS75PA6/a0yR0b+00t5BJFi+qvl2pbfeeai33mZxroQjR4a7zhiPHBDwnwKxaFO3QMsrbdWDXry1rYiceLEiJ3UpsAx9EpPKAOTdVPRnfryLmQ+gC1MWEaj+ZX+u9P29/Z0UriGH13t8TighIZMHisycAwuvI2kbmRTOlZ0N4GUZR3/3SYv4PEQSDuUYKfuc1FN2BSMB1ZHUeTuBrQddGtSi7zUnn14W4Nu+cWza+nK/tNPP/b697Ov31/BWSucTugkYip3gtw2bpdd9LQ3KIraUxNpPcHts0AFPtFOxiym7DPhdzzxFXnNPyUU/I+0d66FnfeStbdnOvgInivXRLU1vvqDp7fuU9zS95rir2aHjjqb7N1RtH8qmO0psMH0IG/mVNADcDdcY4Vg8CNal9IDpm8rGXlmY4RkSci78b5myebieG9alv3K/du2ably/wUZ9k9OlPU3mM9WTRgGePWlpSeT9bwifc5rprw7PS+J7oVJyIuuvrlo2rRa6Izrtu6WUO02mUbu7c12/tqfr1/fl//GIn2YdHe6pJhAMJFsZO2bs2JNArHlozRKbZa+EH3kgNjMklfYP9jUnQQ0hMLaRUY7EMvcVj1XOo59MhBgU4/M19sx/ocePNh+MYyb3U4KPnh4fs5lw0oljtiSSTreqK/TGJoNcPTL5PCs2ZO/vSapfV+hnn1NVj5cTEm3HwDrAjfAY28Ri4qjL4XxAUB0b/lj4zkrE5Mz6xsVFUGBMKYpNW+aN+GBdT9RBo6NvrBt4zvKEfSBOZ3w5cPgRGLm9vaPDo+uqqkYnx2c6PblA1CBTVGKxueyuW11+NvMmjfiEJ6wDpdva15Q/wLlv+fWQUtm7yn1kC/Zcv+HSBhmBb92+pRdfvC9UfwmjjAUVe0MVa3n/YFFuO6+bBbmtAnKGEGVcI4r8U0HIZPCe+PYWkXSt9ZhE9O23v6v/8Jv/Qf+GBNVf7f/hH/xB6ef/pNmP/fiP65d+6Zf00z/9M/qBr/4ACehrRZ/feevbWvGGoaoiPrmjvf1dHpwmmjQ1Celc/jur93hNe523fOcXJzLWtz/IbfMQMJ/NSFjn+F2t5nJdtOyRiXVdk0y5bkYUPIBSwq6XXAqXuoQpK3DnEuypegbD8N8P9GX/ed4PSzMmQzRjU3mpiBxz+YNAy8lpz2v/pp6gq64kUR2JUED3I/0bTt2f8lZi3fbYlJiGT43Y98ovMpXMV8qp6CxxL3Hd4xt+AOAP+AvWqf8qzxL/W5IsLVjD3rbghP/s/Iw5u6LLu/jDrVs3dMgD8fb2XFWcaLUY9eH7jzkZfKgHHz7WydNz2jpl+HD/j9GQo9be3q5ucurtp6uH2GlnPuFhJ4jbEmqygiDD//SJj/Pu8hQgg/Pu8HbEd3UJEX2qy1GGTRtNsKn3q5tGA2vdTzV9TWdoVHWEn3302SqGUMal0fWTNLAePPZ4XLjgZN/11ZNHfcQJ/0B+de+F+4oxsCZDiWm+9juSU7fJ2g/06Os+2RITYnDb5qI/M+MgedSTJ6f4tRUaf/RHf6QXXriri8Wpun4JVtiIXQBeEnw4TxXrqCVu+K9DkL5ILqkLTK38uJDOZMao/GyUwWSuHIf39T6+6DuIlsBD8OkRpsdIzCWKTcIqZ7hMwVchL2NBeFCs6gqhKxiPMowlB12cvv97o5mQngj8A47Vs2G3EO4uk9SO+VYE4TWQBdUE1rpuJDO1KKxDWQ4PwhkhCk0WhRTh4xLwJgftGcgXStIm4DIghqgQgpyPnvk7nNnpN7MphhrkT7MBKW9fP9SNw11tT2qNzGtmjIuu1iKb+ECOb0GrFH/q6+q+07+6acwdo/MAv1eNpaS3jdRgFopDbyyYU/3B77/LBnoHnQZ9/s1XWPCD+vFUsebJNGaZAslqLUtTGQEjiz84L9+F102ZYRJgaCs6yUp5gZou9Mab9/XK6/d4pST9zn99Tx9+dMI9U0oZJxuhwThm0eUnWBZrRpVaTWytz75yW1tuIgIGYslf+7udjTEbMNDA9/ygTpnZM3zP7f/mS+ca06uUUPN6Qi89fGZaE/7jcD90H0i0J3zTeff7Pk6G2uBxpN2wW/E59JJZCCO0hmfIJGWZ9ZHwnIwOGMd68E0il/HcY86r/h5UC3ydgd6TIF8PoAP9JQpvrJWW65ZNyRNQppdv4ERxzQha07omYPQakGdg5Y9B6h0+H2WKQf7aPxFBXbaR9jUbmJcZ+XAJeTkgX08CkeY7qg6ua37rrnZfeFmTW/eUdg+1bLa1qjkFaXY4Zd0gkZwGktSa+5FTV5tukyjHy1PmVHTi7uZ6zswbQ9DU32rgKCPrPqNz1zHm4cc1DuDJ0J3z2hLQyiv/4xN5ojmQYAfk2d7d0v7Rvq7dvKZbd27q3v27uv/SC3rhxXt6gfoLnJq9cO+OnuHubd3gle/Na4fa39vREUnovbvX9cIL13Xv7jXdvXNN167t6vBgS1vzmvWNdkiuhn6txEYXsOrQrVgTnTra/LVXQJZgQWsS30gy6JvHklPLyXSKjFMFZHC5B+T0AN2j8/V6DY2sKkbuRxV/csmx3aaO/OiJJuE2EroYiYne2jHeX7EPxKyBNk9M3Scj9vd+fl8MGqHl90Z0W3wa/zo8PFLDou2IY5GNwtvpJufPY6DrdYCu82Ay+aY0XvKdcDiH30vw5qVjMpmqwf/8XgjIQgz2fWKg/1D2jJ74wSYF35kYm4deA3xvzbd1wANQrGqdcLJ+cnKmhBNGaBSBmV+XH+dvgK+RcY7EOhjgwR/qfOPNyDt4G+jxjTEROy2gV0HTtWb0zuo5eW2aify17zXieiRuTnjtXzdRZtijjoroxRgroQF4cdu6XLHYKihgTzOTfwbmcr5CDIrYPiPzBQ9G/run/jr/33Fq+uu//uv6rf/4H/XOO+8Quyt96ctf1s/93M/pF//7X9QP/dAP6aUXXyz684R+ziHEzs62nj59orOzU3z9oswXoV+RtNZNxYlZo21OUasmaJdTvT38+OOHHyNbr6Nrh5rOpvJkZouTWvcLxFCIUSO6icgXoNPhC4QujciBpjyqCdWjIxWIT2ZgVkCHgSuHy+zwNvSZ/zTEGDHm+4IA4D7ScYqWGdtMZlqTAD189IRXw0tOLVvV2GZNYpqgc8abipWf5GHLAbhNR/Trfu0xxDnN4lO+hJ0TfjZqQM4VhyjL3GvJm2FPWC9Yqwv8z+uOnoemngfa8/NTPXn8iIeChSrsukOi73/x52DvSPt7t9Djvtp11vGTBaerj/SIty6nvHV0GdwPMzE5RqNfpYODXd28fkD82NfezlzTaaOaNRlClNCzPvkxLrzNwbxmNADUIgd35WJd4eq6wseqWMHviiSxx59qbFspmNtEiszlD2EeK1POTGtlDSf0J1nxkTWxx/vPiL8epx49fKydrV3t7x+gv0GJvcz/PVTvt153nIyey33T/Xy5XGCzNbGvL6XHjCTpCXG5a0fNeLh4Gz9/8cUXVPFw33IIkLCDrzsfP+B3GwxlfBWjIjIFvEyfAkRZj/IFVZh3YbIQQXxwPGrusCNX5IzqCVLjJQYPEkw04uEud6Yjw5XR7AabqUYGdiSTA0FqdMei/+AlSDnLBcvFKFbq7ngDC37EeUY26ozxu3ZFMGtVVQaCQoQhNuieJ6IepxvYPLJG5gYkdRmzIgbfRscAIpI0PP3UMDWRUk1fvzcqpZYNHUMPC4x4xgJesUAGFv9Eh9evcaq4ozVPYmteN9Twefv6tva2G01nFc7RKoSg2Rya1kOrgy4zZytze+B23ZYSWb1Ml6XoA2P092+DP1PwP8yhy4/bxikJ2RL6HfpGDz8+13/9nT/kKa1RtEH3718nIM1kYSX2CPQzQqtoVWbQtQA1kGljbpXysq5MEntZL+2jcl4jxwU6SCUBvnNnX/57VH/81oc6XkYNcUsDBhhBzlECwaICCyxOTapaWbjQnZs7unt9rglBok5ZjdUksfQ3+lyCmvzjpcGL12FAXnf4dbnH1+WQZ/cMWSwL/gFjvT/duC8+3KDNb/qGA5PP2gK1wFgvjd4JwoMFrbFHWzVahUot1z0kWnx9gM5A/wHvHJlwDEkDvjfQjlhiGNbJ6rnXmTTSkFNQokSzXNPGnO7XLZtrS4DsQJ+SfO7M/Bnded0xet9LsHRU5vb5QQ/B3kvg7SM8ZuaCEKIyecr48qAaXU+rKdIZ8yf4U+GT7qWtUlSFzWoQrYLXwNqW/FXaEBq1YaJ1nGpVzdRPttXs31TDK/1650hx60DiVWjG2YxNsN6aiSMb9QS6nvaR4DRMt9TXMyXG2ta+HGm6qy7MtVKDrmt1mfUjMFqZv64mygiciBP+EFqTsFjh1r9RiHIJnD2xJJtUTRrJCLbEoMVqrVNOR0/PzuW/t+k449qD60gsMTM2/1qzy9Olra25tre2tLW9zea+w1rf0Ww+49Rzqv3dXe3TvjWZqMYuWlT5SQAAEABJREFUlQm+WNvEGoIQbVIgLnWcoPqDqlg3PQlX3UQNqVNH3OpkynGiFicaU9Ri2evkZCkhe4wzyGQlbDWmRGzpNVKPBOkQI1Im+mEp6FLZ/HDJDRjhknogTmTojkMlVXOdstmfkLy3lrVCPwM6qWItYd8VG/2akymfY8BhqrpRXTXMDzlobW/vaIX+mrpWrGpkgLcclLBNSshBn8B68Dg34L8jjHRs/oMk90GPac4qLkmLiIk99CuN9PXf9etJghGw+KX3CVZzGdRxzL9CPys2tBbemRU7bOmI16Ze99fgi8W5ZJLP7WMT/LscqEtUy/wDFyxT5MnMMWrkApY391PSCDzmWgjyckQ3ET3778Q5j9eOdnT9xpaqKqmuDXMOTJk1mdSq6McwCZlFa8AfzNC+mcxMmw9jmNBkcp+tq6ro4Cmnp2+99ZZ+67f+o/71r/9r/Zt/86/1O//ld/WIROze3Xv6qZ/6qXJ6+vO/8PP63Oc/L3/dLOiP6NZJj+63IWibZMmY6IITP38L0BM7/H5d16rriQQ/CXttbe3h39s8VF3X7Vu38bdjdSRfB4f72j/g3nxK34w+RgWcuuMBwT3NT1Uz8w5YHJNoiCZ/oGVZ0pIL3OYjtZG9eCSabJDQ5wYZ/Wyw0RTq2LRkWoHrPeEkGzxvGzihc9s73WY6UZw2KokjdgjbUxnxZcHh1On5ggOTXgO2HmCal63UBTLy5FJyS+6LiZnTszk3fTp02eEHLfC/A+A0V+ixl5RClMeTlAd8Z9BAX+fJde0PGYZ+p7OJJtOKpPNQOzs7JZYE1tbF+ZK98XHByempLnjj43pVCMroNDSN5ju72uetz/7BobaJK7PpVO4j7tOBPuawgOlNsYqK7nOR67CBzy93AG0+9qyeZba5cB+vm1r7POiFPNFqOfJgc6ElMer27ev0G/Tx02PiBMoLxPQ+aiDYj8RbzMLckTF9OS1uV73u3r2pTE41uI+wnoxY0KP0oRsUQyWPXX6vJ+51PKifk+Cv1i1+n/X+u490/HShup7qAaezZqYXX77PG6xTZSYzM0p8AFs4vcHjFejxBTODRgc/svInIPOmJq4vkSVPqoSRRV1YL1P3DXag9A1yxBtGIkR2ILMHjoQgya9HH2/CnwU/CGMbQAueqHOLMXTFsVJBz40RZAWGGW1ZnpV3bAoDYIdQsKQpTjLlSRcbKheH6jRwojHyhJS4lgaJBZRLkjrCusNdVvRHWk+mNFEaaxomyuNEI7v+MKxQzELDeCGzlk3LjV0RLCckf1uKTdTjp091ztE4vqPrB42u7004XanUsJgEbzEExo5KeV3mldCBmAa5XZ+JwJNcRnQ4EiQHjCLuqfSjb9GzGGDwl5TQMa1XdyWjM3INBPWz06zf+923dXZ6zuuFQ/ID06ucXIbYIudSOS0Zv2bMKGyu8mG4z1fIeAVN0xGySUxIdVMK/ly3mcR9HBdq26e6d+9Qr792XzP0/ydvPdR3PurUVbsa2OxGq2XolGM5RYtQHbXo0WVcq5n2qmyhl24faMacNebZYoFUVsn5+iSCCRtr0+6OA4wxG0gy8TH5GNFeAK/Or2PTL8vLgJAGEE6OzRjxyQWlDzT833StstOkBQaGWKllAZ7noAUbfAcG7Oo+32GPnjE9fHX42BBGDdjDg1+iz8D9Dhv76/R1yPgwHBLxMblG+EyMdZ8f4SDBZc968Wuvd/hCy4bubwy8nbjBDPYMAzwOsN4zB+6qHnqOjtIBKdkQQZD8AsLGDpOI5iEHzadbrCf4ZYPJKMPggd6qFNRw31G77aivmWiMU/XVTC1Y11taz3aVdq7Lfwd1untbcX4oa0hct3c129rWhMSvmtYKPKil+VQDAT3N5hJP5Hm+w/W2xuk21weyrSPqB2ptruVYaQnfXYryf8+V+CcPmkZi1K5a1uYAh4F1ivaQK4PE2vFYMaBYT/TXJDcJeTI6ddm8RE34f9ZI/3EY8eFWftroG84prw1PT04J4Gc6J6H1k1g/EfBfJ7hYXqgj6LZs7L0H3GWrHj4cAycOwkbG/KldqycWVNSnJCSZhHUkMc3ot+vXymHQGJMyCd8YJ2yuiZOCzAlRr74LMpsWsBcWPluSyLbtFCwo4HNmQe7TGV+jcimdZFKB3/O6X9VxCzkn6lmDF9j8CXxfOB+WSJA7EsGB+TudX6z06PFTcKxj/49S/NX6KZvYYsUr9lNtzbbkm2PCp4SPrLsOnzFZmCkgQ81ar0mKKtbIiIJHWOxY7YP7tSSanC1qm5+EfdbYJlNCReYd0JewiWVarKZ/jd0r4kWl1UBbFZAFqmyOOztz7e3vlBkeP3mI/S7oL7lKOjbLvk/MaRL6yhY1mpXrkfaWw4QYavmmmpi3QAanQQM8GOs1YpvI2A5bT5pKd+9d1/5BzfznwqSKUZSmmnuCi4xOM6WgYgYtGOnZwAd8YkQmKRTBmU4dm+3jR4/1R3/wh/qNf/tv9au/+qskqr+pt99+W87La6+9pl/4hV/QL/3Nv6lvfeunObl/gfakFT7m+56f/vb4lEGymTSasqamrDGfoMVPtllzmYkG4saILtwemdVs6LRi7U6nO5qy3o6OrunOHZLV0xMl+D3kZHW+PYPeRKGS3Ncz9l67nSA+294qvyfvMawLWa1G7DOoJ66NjHcM6KHLPQ+YGwzsuyNIINM/oyOHz5foO2L/0UsHMo1gwPEH1x1rxteNLCsQfxNje+7nOqjZnSvz9mIZRx23Cw3Yb0xGD9NInBqoD+igGxJ+PhJvfdYNcC8hlkbuOxI8JOQzDJuwXcf1Gh4cLX1UNZrw0DohId7ZmfOq/xAc6eBwg22STI8rq/VC6/ZM/u+R37x1DZ+5Q66wh680QhweRFvW19OSKzw9OdEKPxjwi8Ei+jJkiDL8bsLDr5+Sz5hvMqnVgAreQgjoISCpwe3lz2UVtkuDmcnMSt2/vBa4Nsa60O4Xi4u1gmbEt05nJNFnF2eqq0SyPNG7Hz/SOQlqzxvWNDaqqrkGdNhxSj1pZuLlgj7+6FSmqIODbdbQQri8BtZVx4NwSz9fVz6Pz+v+n7F9369YowsZfCwvBi0XmZhySLmGhzO99Mp9nZw8FWTVjR3rbJSZySRo9xrQVRpHjayn9WqlNCaFGDYKCSEqUDe6m/ENGAdjWc6IsDY+VJqsfMt7wrfhMFlDTiyAXBxigHABTuDOgez6vsjSAEa8KcH1eImB69aZhOGWBbgG7kMW4REYvGZmh7w+iTEZ8xttjgDLUdlPl3BmL2GRe0m+aBIK7TgxTSSTXX9BIL5AMUsZitticz3Y3yMxPdLRjVva2b+uMTR6xKun9z/6SEueGCqedLa2K924vqcGw094zbIox96tK0ZCM1fI6I6Gyx8renZdF7g86Dr56pF/jJHZK5d4ru3LBsjSRqKdUqWHD8707jsf6doRPA5rvfzybSksldJaYoPKbh0EzwSYzCSl9OuCrEwph/cDEJdKCUMEFDIDCV2JpdX36IeXtW989r7u3jnSyWmn7759oosFPkQi47+QPnKCZDhKS6DNyD0ybzAp0hat13UcflojH6vgk6eYhj2fQ1xdwiiBysdKe6n+qS9o/qm25w32vKrvS4ThsKhnHwtoIeCfWTxoIr0pEWT81LhFj54oemJYkkSuB2QdKEfkHdHbgE77Z8jQkXiu2ADV9vS/wsDcw+V1xwJtx6Q1SdWaNeCBtMP5va0dEgvbkeHJ4fXEBpIv25P6MYNRPXxcrcFchPcvQ3QHJr0UlKkl/G+DgO+ZfJ4Fm16noFRPNyBwpemWwta+Aq/u03RfaXYg2z5S3L0m81NVTnA8IRWlkZSaJ6i8vsuctGbG23RbcbKjON2RgTAjsM92lZu5Omu0TgFEdXIEtTCe2TgG+PBTQZfNdYWIrHN0il5QlUZ05+BSRWYaRzqNNHiQG9EbpihunqiXTR39jmBA3yN6HsuYRAwYS1I8cLpSQAzqiT9X8LFOS/CE4lCkAZUPtVL6F6zLfyXBS+fNT3hXJLpJJj91OTu70ATdzGZb8GWyUGnFKab/jleIUdE3KzMnJV9HBeXq8ssN57i8NOh6NVNmKoRCLQjyS17NITKbRMvG2inB0AgGOgxJ5fTWNzDnDxWoRycd+tjd29OIP3uSOowbXQ8pMz7DT0LPIzMxK3vGuiQ3xj3J587cgYVnP857jz5dxw0JrlBgRxJdQBI8YoPEmFT4knoYcT0nfFhlUWbt7+/r4PCw0Dw+OdYZDxYDzhBjLQu1fDzD5DKNyNa5//K0M2mmChblm2umXSJWcR3g28w0IKvXi62p7+7ukHBsazKJnK7PFGMoqOqouq4UohQIaI5YyqCEnlwGM0O0LOGPLXr/4P339e9+49/pH/6Df6B//n/8H+UvSvk/ddQ0jX7kmz+iv/W3/kf90i/9TX3pS1/SLgmQn9oJPQg6Msjoez6Xupgw3mm4DhaLJfxVdLeie0O+GCvFUKuqajXIP51ONWFPOzo65KT4SAsewlwe/73Jre25PEmyIFkIcr+TGXpMqpqJYt1ItLsPe9I8jEmJ+xar0u73HDlEZdr93kj5DLLSPxl6Ql+lLPWoxJhRIrYC1IY55WjxhwX+sWAPuaA8WSx0ztpY+lpMWWPG/4rOKenrfpVoT+gdMnJwWUr3PcFPhF+HMecVBB/ZDA6K8HLfP8WvHj58oif42AlvYM6Z+4K5O9ZFRJ9zHsivXb+hO3fucnh1qJY3q48fP9Qpp6fuS9tbO9ri4aGuJxrgbYUMp9B57/0P5L877muyI56wpOAPWZAjU4tVlNsrwFNhiTaXB+Zk5Y/4vgQCblwhb3wPuf1mQLYQkUV8TMqAmgRNn9PXyBpZHK+9+qqWxIePHz7SCQ/rvj76biQpzDKLPND3evLoqdbELP9LetNpTXxaqccGpiCPh0Ppn9zd5bFiRN6RBUjeLxHDL0iSV+tBR4c3tEYPDz7+UC/xyn86a3hgvqBtKf9n6FroLJedOtZrjFFmJv+1A69DqPwEPirgZilxpnLnE19u7IxmM0rl4UrGPVdH8BoXgzJP8Um9b9DUByWVjZJAMzDGna9Ha5+GhEwFvun75vgMBJklC73FObIF1VcLBgUmlFQAPUhjKBWMPNY7UmIBgEwSJ0dulBMoiV2ib48xWsoVijlVN5zI4kKTeaujg6levHNLr7zwgu7evqvdvWvKcaYzcs8PHi/1zoMTPT2/kC9Y/F6H+9uM2dWkNvnCb3mU6gl25nrR5SdvSvclVKOc0Q19BtDT38tcbm762ab41Lc5PXveZOjEVOv46YV+7/e+jTONBKSJXn7lBV27uSWFFVP1zwdwlVBWwoPGYWQzHpB/9Fb6OIPpsp64JnRgR/FErE0IoS2xX2QRqzV0Fzxdoaf71zUhcL/73ackyo+gGRTMsOdC47hEx4MG7Jjxm2iVqhAV8IuD/akOdhuJhDahA5O08TvGEy2mWTIAABAASURBVBDNTPpeyGTm8FuUAqb/v36YDvoZWRK6ShqxUXL/g8d2TOq43vg1WsqG3Fm+WBM+7+XgdiZaDqVfVs+113kYpe7XorzC5npgxuSOxWIVSMDnWhMAWuZcQ/sZ/NqBXT2wt5Qd8N9RXdPP6x2lr78EXbcyRfkpqqMhY3VUqRxMOZoS8F9XWBW68BYallBDIjmVpnNVBOlmZ0/1zgFJ6p7S1qGM09Vq76Zsi7WydaQ8P5LmJLDzPVWzbUWS2zjZUiAZNZLVQN2vCzxxnZG4AnGvt4pE1UBQS6DrQ0VpGtGDxw7XQYLhhBSOXOrcz0L3V/rP2OsS+F4CGTu4H3qZvO74ZLvXvwfi2uHjfIzb3+E2TMyb8eYNTAlnSbQlFIsrcC006+1B3o46Ccpt2RgWy6X8ga6ua/lfqJpOpkr4hgd530zcXgF7xHi5HpD1Kj54+QzMkAG3ZWaAOS1xOUqlzMS3jofIpRaLNXN38k3DH/w71l1HHHAk5HBR12wS5/DWklD6/80dWduCD+enx48K8MMBXn0DHqFhZrhpZANrZQoaXa9Zzz5XvHqDQYtOxL+sEJAtohtoeXLmCbrLn5HHxyTmG4hVHksH39Txax97sL+va7wyHVHoyfFpSb5zJq6QlEGV+YUuRZnZSEdikBhWaWShMqMsB64j81fwwfyJUfCSoe/JdoLuLgnjPvP4X3TzBC/ie1UVVdcVMbZC3iDEVmCtBJcBncQQVJPEZMYPxPQHDx7oN37j3+of/aN/pF//9V/TO+++K6d//fp1/fW//tf1v/wv/4t+8id+UvfZZwJ6cf/yRN6R0Yn+vA/6rZtaDf6zJInyNwCSKViUKF2HV/xV8D2ZNJrw+rymHuhy48Z13bhxRGL1VF3flvqEt2MRWVweL1EOsbuHpssa8Ju1TkhmenzGfXxAzg77d8jeU+/RY/ET5h8NP3B43QEzg0NiNzFiXi6xs0fnPeN64uMnsYamw+PkkrcL5xfL4rsdyczQZ40460ifEf9I+InrK8v/MMH3/kD7qsmrTFfWY4av7AuVUpQ5wxMJmCdTnvifkViec/p4QZLmybHLWnhlbl8fS5LnHh5m8y35P2V1wCt8RFTHGnp6/JT1tsT/ejWs7VjVmvLAXlFeYK+TE3KI42M95a3sBfMMHNgkdOF8ut4TvHg9oMMAUYPHQIOXloUP61Mf18F4Od7tFwJGvuxBd7m9EknbqAR/PQ8pa/mv7dWh1k3W0unxE3zhWAbxljcKS2JFsEpL9P7+Bx9AKeMjNxRCQPdQQYkJeJ+M7jxh9d/DL+sUXxhH0zgENc2Wnj4+k+GXPbZ6+93vqqpMR9cP0E0rt984jjLmatfQJX9bk/MhsmKMcr8eGAcD5QddGA4JYCSGwECHyaQC+Se7yIAfOcod7+E3HZkAkTWyyEaSHC8H6j2MeIDzTb1nzBUG6g78DseV3CnXJDXtJToEtlDJkS1C10SsKakTOmIubdoS7WB0wFdCcY58WSYCU7nmPuyUJ5yR1wmJtNpi0myr0R7J6c3b+7r3wnXdun2j/NJwxxHaYtHq9Hylt997oLfff6iPny606qUca/lJidmo/d2ZZpOgupLMnKesLCoKpcGvfBFkHKmU3OWGIrL5a7MKWhVGMaO/38t+11T2maTysfItmdPkWw4ScA5v9fZbD/TRB491sH+gXV6PvPzKXVW8U69BcCIZgqDMDQ/uGInF7cjoIZf6IL8WdsucnGYvXdO80lFuJV77i77CaYzXM5lT20ndE2QPdfPGPq8UlnrvnY91xulqCI1G+rW8Dq1IuJIbFscN2COkrMB8PNjr+rWZ/IRVLFJzufX84/J+Cox9do2S+XENyBCtgKF+X6VVf+7H+30/fHKQ31ehZQoW5PMlnKcnSA1cD4ol0LpPt+gWl5D78ZBEnMlKtI0O5B19nMODBHJ2EqeFl4D/znHZhqY5QZQ8SK8g5lizMfgcLbS89P6lzrXP73N7WycrdFvotczTYnvOzmjLeHpya8JBLnBfEP3pBr9GGwggBhFftMb+S/hfWy3/C1NDTSLFyZ+fkMbtPcWdfQXKNNshWd2VOD3V1r7SHExJXmcO2klCA4j0C5ye2nRLmnB6SELqJ6gicZW3ASOhFRibmVrWxEpBS3AxJq6D/PeD1/Dcuf4taqTMINFnlNA5oHwWI6hjDmRDZmTBBMiaATfwp+ygqsuyXGdo5LyhhX6z3wNUiTUZcJ8xCT5GkEqdNhwkwUcB/UcHN31jg32N3POyJeFacapwdnamEKMOrx2V322jO2tmJNlbK7FGK9aNQV+ZCfjJtBWb5azAXDQhRy7gyy+9t8wYVRZEYmiSL5AQIw+xnU5PLjghGQtWvLLzBMCxYGM4Y0PyA4GR+Vri78B8S05IHfV0pqqZFNl72genjEISCh2J7UyqwJ7RcSoqE+w4X/LKszps0yBV2DWGoJ5Ezv/zhhHf9htmVuR2GoUmfDBNGZ+IF942DEPRkff316QHBwdUgy4uViRReLorkYQV1ugnDS4Ha8isgnZmY8QKoYbFoBgqRdqNqwRzzaTRwDz+inEyn2pvf1fb2/OS3AWjfwzoPaiKVSk3bZG6U5BG9FLVjZzWoyeP9R9+8zf19/7e39Ov/dqv691339OAnC+/9LJ+7md/Tn/7b/9t/diP/bhu3LhZ+vvYDNMD8qE5yaz09zZ94lPsX5RCI318I3f4Ru5624wXw02SFd3RTWYG30ENie0Wr7O3d+ZqJpWuXT/idHpPZ+cnEqvk/v17nCA3RaYQIjMZdhrQW09bkD9MedK1ajstOZHrkAn1IrvUw3+Pg7c0eDlA0eGx6Qq+LgdBE9uuGOtYM8ZjnZf+YOxtS+5dMMcJCd1j1skxiZz/7mhZ69iYqeQPE4kKpCTkMzNt/nAplbrrC9OiY6Sj74hzD9B2lPHMnbCbw/tJQZ5I4tZaLVeslzNOVB3nOj690OnFQv7GYc1DXI+cg9OEgUTpyXvdNNo/ONLtO3d0eHSt6H/JQ9/JyYn8LyN5mSA+ZT1NJhPVJAwhoA/o+a8bLRYXpV/Luhtoc/v7ffc1k38MubwUpcHt5TXMI4a8v2iNFst98R2oY0j5HjTwiJCC5PZrWf8Xpwud8qD3A1/6om7fPNIZr+Evzs/UEg8Ce7hZpbOzhY5JqD253N3d5uS4la8Bp9nyyj/EyDTGmFYLYkhPDBh93bEhDV3Q40fnWq2IlFbp44cPlcgh7t2/jU+ttF4v5J+KmGDw3bAXxNhoPt+SwXdkrSGafC7JJBCEsr0aMHjESWsY8OQphMBt7vgIjFJiIJdmtDu4L665taEnQSoTKJIGgtjA4h9grmURetLqjpqgn6GfGOubzcCc3o44CjxxBBgPMMkFCpZ6HKzDwVoHSmh5qvJrB74md+CMoAkndjaTstxJYaX8jPDQocA1iVPfd9wbccig2daMxXqo+y/d1Ruf/6xu3b6uhuPolKVlm3SxGvTwyYXeIwl8zKnlcpVYzo0UJ4WvFlpGy/ZWpYrX2bicRHJwsVoiOxIFE5OVRTUgfw8GAvTAZuWBFzZl8OwlZKgLKczVWbBphxnk98XgffxEMoYKmtIwVHr4cau3vv1AW7w6PSRwv4QszSQpxg5eWuzQaWRehz/pZxaK8yTKTDJSkAbo9aCjL2NIHJP/+2hDqwTySHpAsmqpJ8kclPu1JnGkfqG7d+Z64d6Rqjrq449P9PDBheqwDfmocTQFbMk3faPWbCj9ulVg3mmTdP1oppiF7qwgILVLb/KPcaWiE6/hIptrvqMFOQwFPYfKp/Tjy8zK9Se/vMXn+BToZ2Yy+x6I60trmJkCczIdATlpjf1aIkOH7Zbuj9QH7g8hEApMHuwiPu79EY8kRRpN8lNK//dCO68HUwfdzusFl9eSOsflPb/fUR8K/UgSeYnoZeB6g5H1MsTAHA5TB83OMmVWDyM99h5YB/04auOHI7MYd4IG9y/kTYWmaUXfJc7WIkNfT5RIIvN8W2m2rUzSafNdeaJa7R2qObimmtK2PEHd0jiZbUAwHpq5xnrKaexUuZ5JJKg22ZZ4yva6/xpAIikdQM84L4fJXJl5En1bgtZSUafwfMxau4CvBbpe4M9rFnqXkVVBLgkiaKDNMSJVQr8j+hi8dNkwROY+P3IInRryORSCgkV5G900EgBG5nG6fs/hdAfak6RAjPK2EUL9JcomzOARn+D5Fh8ZdUHAPz1flNITQj+BWbet/KQywNsRSep8Ptcpm/GSjbHjngd6X6eSyWzjqQRU+cbqm5ev4xC8XUrwOKCLBF8ulCFrrIJiZCwLK/HA6W1N3cgssh6zcsLmbBrZGmWrpVArh6r47Rpf9qTVT4/8VyxGWdmcL0isJ/AZJxO5vMmCFIGgZ4Ay4n8jdsrow3lNlD3BuSdme7sDduFhhO+MvoMsBBdTdJWYy38GaPScarlchbLfRK8pE3sh4HRG/FjIOp3NtLu/z9BAUnGuCzZVukAGWUkk1pzEmYKCRTG8tPfIOIwQVJDRLsq6aTTlyblHl8v1ivpUW5dJasO9iKwRmV3/mQlGHsIreJ/UtSrk9rYpr9V9Q//3/+7f6+///X+gf/KP/6neeutttW2nF164r1/8xf9e/8P/8Ld4vf/l8mAyXOrFDHu4jKbyCcwTaCsX3/Pl82RsXbinTwiRHgykoWd/a3mF27NO3AaOAXmc50R8zyggBPoGdM+whle4zaQmWb6ma9f2tW4XWHHg+roED0VP8FgRvxMy9+xbGT49tgVkXqw6PSHJ8dfiqFqBtRqqRuJeDz9rxnrS6VjCx4LE6worrnup+NwQQolhS/qfk/wekww+JTE9Q5YVbQP9PC5ZjPBnXBl7gknZlIFZUGRO58tcPuOel0HFz9wXx+KHmbg38uZ0JEka1BHDHS6nY2CuEYj14Taoq0oViWRP2yn71uOTMz1G3odPjvX4yYnOWNdrbOvwdd3is07P6Tg/O5zI7+ztQcN9JMoMfrGdr/OLi/PLhLQr66FirhmnrlMeBpuqUoNfTVhrE3yvqWpFZDdDLmVlbJGhI+reZDIlDBBDVNNM5fYScXHAzz0w1lWjDt5aTkkX7VIte/vA+DVJ5jiazpDplAerL37udd3hgO7xk0d6ioy+xDC5jp+el/G7e1sSuc2aWNC5LRdLHhAvWHPnKnGLNo+ZfYduCYBrcqXFRQ+tpfb3b+nkhKQYHd66fUtVE0j4z4mDS2w0yv04hEpBUWYR0ZApiXtZMVYyw5j4FCLTJ1PjR3yKArjpBqtQQIWiXGFuPDMryh1YrHSVK6oMM66A1x0JqiOLozCPcgckd+f1p6eScOI8HQorT2IMcOf2IFg2BMYOkPN44hvAVekKLoDXnsYB9NDpvfQ5aPc5y6kgyyBjqUywTiRYXg8s0qoOKG5H9164rTfeeE03bt1QM52g9EV5arq4WOts2enh0wu9+8ETPXx8zlOEkNka7nWGAAAQAElEQVSUcQBDVYZuksSGljSdBk3qrAZMMQC3fFb5fV/YCR0kZPcyU8/wiLtBi2949mslr6MEaF79mPyPSr+EfJk+Pc6wZjMbWehc6uys1bf/6GM9eHCua0c3eIrb09E1Nvq8VNdfwHMLgRFAFfI+l4OrZz+ba/rANRLR7pxzDa+GFEa7keoYJ6uBgGe0Tzi6H9oLFtsj5F7r+o25ZvOgJ086PfjgVF1Xqa62WTSzcpIz+IkqAYBMQg0OKU5klVbamps4yECjCQiJr7CR3SThbiqlNp9S90YuDV1uIJJf0c/03/q5JA0Zg54+BfFJzNkC99cRY3vZYp+rk0333xG7+tpxGw3U+0t4Hx/bocO2IHN6ukEHzQ307KS2y14HzIsl1bEuruCBvofZK5R2+pd2+m/KzJiE9RJWzAUJGvkSQjrY4EqXlpY8AV9jZ090h6pSJoE0klSb7SjM99TsH2kCpgdHmoEtXnfNCMj11lzGZh1IHgomM0Xq1pCgVjNlRz2VSF7DFUhGgye+JKY2IxA+K7eUp3N5EtvFSp4wr0PQ2kxL1rv/3uya4OyxIeE5Gwg5rMjhHpyDKdO/gLGolw5WYOJelnwDHtmICrCR0U+MER9uy/u5vR2i3du87mvQr424qDImKHHfMchw8w1gVe76HV8Xy1b+36v6aeqMpO/g8FCzrS36Jk6nlmyenS54PdKyvn0en9sswIlKnPF1GpjDkeDZ44H32fgZVkXANI5y+D9KT9hWVkLGkVKyQitQj5Kism2QLstM25iDNrCyoZ+SMLg/r9atOmJYYOMecJg1yZD7OISe/wST62bELhG9bBKkVO7DmuRCecVLWr0wyu/3k5hjQJaeZGKkdDttxkMGGq4LH+fzzPGbvf1D1fjW6ek5r1JP0EFWwG9MUTE2wrTEQpXSY6kpSNn5hQOjLumYU6+zs1NFZNzClyfTieqmVlVFBWRrSBp2d3flCWmQsSd00EsK2KQnHv/+7/2+/u7f/bvlf4/67ltvEQM7+Qnqz//8L+jv/J2/o69//eva3d2TWWCcZGbEdvGBB77/Mj+I/qluZSRf/KgnGXGdlQ7eER2aGfNogyCFaJcI6MUUK0PGqBs3rmlvb4eTr4UyUcLkvGUNyNWTrSRJCZojAW1EmYG44L5bs97XzHvMg9bJ+QXJR6sep0+GjCHKE0zHSL3Pph66Do9rC8Z5MnrMuKdn5zonMV2yv7XQ97ygY05fSyNjktPzMqvoDFawcdKIT7p/uNzuI2amEAI22aCKFXI6akV4juU6KnoZKEGwTd8AfZcbBWxq0DIzKVRKoCPx87cOxyenenp8QpIOnp7ohOtzkmtP3mBPBk33B5lpi/W9vbONjhv8b9RAzuT+4nO4Hl2/nT9gsOZ93bckgR5bPBlsvQ7812G83WOUy5iwga/xgbXRkSgnbOS+OZ3OWAMN00aVPhhtZF9qWbst/TKTDuREVge1jO2JSaaoCxLux5x0dquFvvLlL+i1117VglPg77z1jt7/4COdIdtsNiW3OED3SUti1II2/71WX4cJe194nEA28fG5eh4QUwokuUvemt7lpLXXu+99pK2dHR0e7qOLTiG4LUd8binncSRuZOJPsEqmoAp7uRwBfZqZRGu51vd8yi06GBQdIUaFCIIp0M40hXEvN9deAwzMIAE3XMpJnjz27oAEWHdsd0h/YnesUXSHsH3KJaijv+clBIYroHhk0TPgrZ7YFjD2ql/itE5sz3YJqVXKa/GAQlJ6oNdef0mffeNV3bx1nafIlRaLpdbrQWfnnc7Pej18tCRBPdOD406LLmo9YFhOV82VCC8ReQJzJOZPytrZmqquJOUOVQ5adUstOVHtEMQXUQELKjGOTnT0n4zustxZE3TyJWj0m8/AdKVpZOyA/vzaF8ESB255Qnr44FTvfPcYHm6wGGp97vOvKtatxnyhMa0Zi9KwwzOCVPxyA5NhKGMzE8FpA+8PSttVOTJqpC9AXkP2jiczlzeGVuNwohs3J3rhxR38QjpBb6fHSX0/U8vRP3FOMdSF/ITNBGOghlEJ/uZbQRxkKDhdgAJlBl8gBC/Ds2szkwcVM9P/OR+f19CMacBeA5c5BCX4cd995sPYqicQmNEXuw9stD22K8EXP+9KfWTjT8DLsSSHLT68QeI6X8LrSU57My4z5vujxzl8DXQopxc8wp+f4PLQrNF5AZibu89/6ELPzbXfcx/rSFJ9XIpBmjQKnKYGXtkHktVqa0eTnX1Ndvc13T3QjFOD+daW/DSq4XSmbip5OeG0ZjJrNGWzb0g4K2jEyVyhnilUE1k9VWhmip6wTmYyIPoZCPQzEKgbwTfXU+Wm0UjC0MLqCp2ucKo1G11HMBiTKSMbtygFsnxNddig9U0AdCRWCbvQ85m8/oAj7Cj05ii6oG4OegVgwBNCX58hBDmMUiHK2OwwGessCzYoRdzKagnYncc0Yl0L/G/5XizXWnACRbPqppa/cvX//Wfg/uKCtcoYT5JWbBAJnjLzynz2oMQkGZ+54sHn75F/RA8Zxs1MA4T9Ibb0pS1WARYzKhk1QjsxXtm4DspsTlmUFpQu6146MtebMsi7xyZq5EFfJDQD+mMhy8tlt9bA/IJkhiomUEAnEfgma9BPbJKuS3kHPf8w5PLie25ctj4vkI4505jQQZLLm5jT9eNwfZiZUI+qqiEp2FbDidKajfn45EQ9Jzt+Wl3XNTpgPHRG1mJiQAhBXo60hRiLG/ivYniysLO9Q9K2Jx/bTCbQrhSYJ9LPEwIzK20T7tV1ow8++ED/7J/+M/3Df/iP9O4775b9ZIeE9md5xf93/qe/o5/4iR/XrVu3VXMy9lw2CTJSUc5fpAe6ffKHgc91KBl/EnRa9gPXkZltdIXuYjDFGAr/NNNTit6Gf0TkiREvN6meVOVXAOZbUxJskk3Wy5KEpJk2EgMjvk4FPY5y3y7JqEyB9glrtGH9Zq7PefX76PExhztP9PGTp/r48QaPOKF7enqqJ6dnBU8pPbE9Jzld+TrGDj128fg1SBqY03ebTdzCVnIYyWm+RCr2cx/I9PcfLy1EePoEiBkV9ncfqNF/xUZdkwB56agvr0sb7RGdmKEQJ4g8AmamEKIMWbMFeVy5YJ2eIIP/D05nJNqenK3891gXKxKvlTz59PUoPvPZXJ6sToiFBj2PRet2Xfpkt1GMitAPIcgRQyjXMXgJYqAd2enr/juy1hPr2ZGJFTLDHyN9Al6Qi+2v/KBpalXI7w9focbPg5SjyXW8JpkcSL6F0gcS2ZMnT+D9Qi+9dI884nNlLb33/oc6J5FtOHC4WJzrwcMH5DYrrfG1Fh/peLDo4cfjT77kyedusenJ8bliJHanSo+fnmk629I+D+cj+cMwdur7NedVnQyuK/wxY/+OPGy16MjHOhLoc/p08LTC7xL2TkU2RECr3/NjXBfwlVGUw1BgVVdyI4tJMuEuUzKjf8sDnDuNtyXGJ8YmZSXGDwjjG26LcGs2EnfSFQpbEVTWtG025PxsM3bnJd+TbwTPAHF0qw2yRow1GiVzjMzhNWW2ahBsZK8NunXjUK+8/AKvqa9rMolF0b5Yzn0DaQc94fT0wwdP9e77j1lcFzpdDlr0ItWNGiwyB0IouIgkbBlIhmJDlrbJtHhIUc2iaCZ16SP/cC/DW0bmRIDNQPAoeC1luUctAZSWHYwrY3KmZ5L/Dmxy/SIXZDQQ/GUB55tquUx65+0HesRp6oyN/fBoi1dKgRPMY6VhpdrtRN8ALYOGI3jp19AzCAYvuRblFczr3g/oEs57xsFUkDSyUYqEJqBjDUsd7E104/qWWHM6OWl1ctoqVlsE7V5uU98QNmRNVayVCEyJDXSKvshB0FlS5o9rWc8+V1efKI2646rPp+reiNK9+HPwTL/I7XXvClUv4IMCO/B9+XN5B7LelyH4cdYIrwMCDTSM6HiAj5a6vzL3ZNMDuRSL37gPu+96efVQ5ScK5RofKv4Nfb8euHaajtLX2y/hNMp97+Og3d3B4WvBSw/uGT/N8ONIlMmwIhgdSFVK6pt29wrTWPpZWVMjD2QpNEr1XDbZVZjugV3F6a6M08+Mr5VX9jVBiI1aTSWrgjyZscoUWQwVbTXYlATLyUQVgdoRqIdJI2sAdZGwigTDSGId4jp4AgsMBObzMhH0enTawvhqyFoRZP3fO/RY4jocsYPLn5A/IU8WH0o5hMBc6rI0SgsRf60Uq0oVCEYg90FXoE8I6AddJ2Dcj77ZNROSoh0Zfuy+3Xaj2sLLKH+9v+CV2mLdybH0Om9nTs+XBF1pvr2ro+s3YcN9I8tfM6/YtM7Oz3hQPsVfBiGGzEwhBDEldWdohEexeUTtbE91/94tvXT/rl4lpr326ot6k9d2r7/2iu7dvcWblQNtzyeaEufYmxQtKeKr/rvqgfUc5N6b8WDJfSTLVGAm11uSlGhzf+zR82LVa02MXCLTwD1/OOtJ+BwjPp+9zSSLQU09If606knAXWcZOtzR5mNcmZhsA66u2jflJ7/pV+5b6T4SqzyGeJmoJ+zBj5heMcRCzyyQEOxom0RTMq15mF/xKrmDF1+PIwN8jSQfRF+/vqpnCZ57efze3dvRzs6WZrOJJnVd6Bv9M+Nb7LniZFyqtOTN26/88r/S3/u//wP91m/9tj768IGmJG3f/OY39b/+r/+rvvWtb+nGjRsyxiZi/4jOhDQ1e2fAr8rmDi8eV7wdFvhxTij+kj+XVix66EgayhxmSugoY3NjnqqKook+3hvL0haxVayCvPR7jsmkRu5t7ezuaDafaYRn/xWV5HQsSACyxP6ErtImrou5aB/QzeDKDVEVMSHWE/n6CKwRh4UKyQOwDRgTq0Z+jy+lbBtALxv9LgG3xRezt2fBU5LLlpLLIvivQCwIMSrEIAuBMpY2X9dXSejzei1vc1Qkn8/BGMaaIar4MJ8EL8AsyECwSrIIH1ktD8AXJKynJKonJOFeXnDoteJBacUJacce2bPH+Rrx9VCjl62dbfKPiZyXCv2Lz4hf9J77kA+1z8Cae1Yf5O3eL2EAZyvjNwwtdGp81H3Z5+q57/Ml7rt/9fBgyOR9fQ6fd2A9WKi1JmheLNbQmKoKDXaVPvrood5+731tEadeuP8i4gdt7+3qq1/7mm7duV3eOpzzYN0in2TFli2xr+JBpRsNPrM6DvaWq1FVPdPO3oH+5K3vaICPO8SsUGWdL0657lTFWHzSfye8IwZ6Ag5BBTNIZ4UIfeQx8qVMOaLLjK6CK8GRcYJSImyWf7J8bAimGENBCEEOM4jRL+HUPkZ8MuOLIrNfiLzMCqgpe3+QJDbFBLJ8Q+5gwBPXFoN9Emt2Z9/4WwZskEliRzBw4jSUctCAwD1PKAut23NyqU6GUE0MeuHOTYL6Xd25eUPbbJQjCu5IjC/WWU8ukh48XeudD57q/YenOiEzXRKY21G8okjqrVcP7mbhTAAAEABJREFU7ZGl4v97z2DS6LxblJKpwtDbMu3ggJFFOsEwa5gkN1aAb8Fzwz1XQ4dTu4O4wUZkdUMnaKSxwkFYxLlCIxiONtdfIjiMrlM4yNY5KY2jaUyBMqpveZJ/d6E/+aMPCczb2t6JevW1A5mdqLZBNfyEblRAmIhOI08wVwj+O6ec+o7+O0n9Cl47MCqOowIw7z+4EgYUMShznVMqASJjWwONL3B8IMJvgK+a8mBrl0BX6ykb8wePnmiNzNkkXzg9iekA7SUbxwVPTDVJbAhTCbldnTkyHxuqmSGDA3XwY2Z8X/1k7Pwc3mpml/1NVISXizyLUsLpVD5uAHyUwcznF6X1+RfyCLhc4rY5ZOWPX5ehXrmE0cGoJ24MWMZPHz1BvUBH52DB+HWK+GeQJ1drFm6H3QZFjcLepYx4VtCA8GOIGi0AuwTXChqSPgVUKFT4DP7MgIvI4XUULcPuRkejzA7kcv1vEt/Eg1fi/cKotRzUkcGT5qtfORixxzAQxMa52uqaxvqahrArVfsKk0PV82tq/J+hmu9xyjnXwGbTV1EDyWmKQaormYMg5ApOzpwheZPE3qVqZoqzIE3x+Uml1FTSpFGoZgoRVFMF1pEjkig7gvtKs0v7Lu6ypRQ49clR5zzcPuVB8zGB8yknGef4+mo0tThdhxP0WUoWCJiNGl5RhlgrodcxWykTfUbsUkqsncCYhWZAzq5ODfQV9jGQJA0KxJwgn+uC9bVoEw+0o84J1mckMackdSecrDwhiXl0utATEtR1n+TyNZNtxWqugTkv6HtB4nfGRndyca5TTisGZsYd5FNaMPiOmpNw3r5zTW+++aq+8Y0v6Cd/8qv61l/5ur71k1/XX/upr+tnKH8a/Oy3fkS/8Nd+Qn/z57+lv/03/rr+5i/8rH7up7+ln/yRb+jrX35Tn3npto52G83rXo2tFN0DeANU1abYBGYeNPDQeYUeuw3EpmGcsGxmGlJDbBXIyNJI2HpBLF31AxFKRZ/cUMDIHjpaTmhiqJWGrIRSM/EhI1hOgp6U3C/pOJZ74mPPkLHDpxGU0Xti/JgkQrsISZSZMmukkVkUcKuKzX/Ga8otEoKGskujTi7OsNdCHOyo2ZqBuRL8j/QPVdTAojrHhwbobO9ua77V6PBwV9euHWiL/hMeohr8s6nn2t850rTe1X/9L39MgvpP9M/+ya/pO99+oHYpfeHNL+l//p/+Z/3iL/yiXn31M3I+3P9zHuER/Y59KUcEyK4IpMo5yxWSud4gc5n8znNc9qGBe37/Eimj29GbNWENRWQaoO1xj7CoGGPpPyJXhkZpC5H2oIh/8YPOTOYVv4/em6bR9vZc167va3cPf4VGQLFNU5NY1DKrlFg3uDvrI2L3SHIiddhxlEnQt1gpGPNQ97Kg1JnXPgHoRvoFHyeGcu1zBfoEM0VKB+FW2WVAXtPzT/A+MQohSZwH9n/2fdrqqpLLMZlMNeGhsq4beTJXN3Upm5qy2qCh3tC+waZf8rlyRoagCv4qZA7IHBRLW4iUzGEgwXPr/sO+dowPPSJhfXR6ovP1UhecOq6wh/tgiFEVc0X8rZ4wd12pYnzl1zU6he/VIK1ZJy3ociAvAhY1wsOI77tuKvTo8tXQqqta3garSuw7OQblOorwgm2yOpLDnjXWYNMqMgeBvrEtqavVrlhHqWaOhjkvyy5o2QZ9/GihR49POD39WEvkSBigHTodXDvSV776Vd2/f5+H7oETzwudcYLe5ajzznTG667W5np0LuqN6p0Dffu9t3W2OtaNO6yrHXgajzX0S42cuPbEvwzfJlgilvTdCjlYSOxQRqQ11kTyNcMDWE69Ap6OiAoxRjlC3JRmVlwo0yEzqADCicXvdVcOc8jMFDCYSfpTYB0y3H1JKne1+QR6OhibLeDwhnIld3hHP2YR30GmLfE6bWSDSCADShZ/70iDkpdjKyND3Nme6uBgV3fv3tbLL7+ovd1dVfDm2br/Dg8654m/1wcfkZw+ONWj46XOV6MWGJFTZ2gbgddQU8ZBksYwglSMn+A3Oa/AUFuNM82oT0EtU7RKHkAtmQKLKhOkS5BI0kYHmcAC/J7rxcfECd+M67N6Nr7EPceI84+8chvZTLiDfuAhozNFWZiIfU3vv31WSv/fWkJoNZm1Wq+fMHdPwpIUoBmIKIbDBhzNYZR5WNNnIKFNMvSXuW/YNGDbAhaqUXeI0o2XWQ0Ot73DEMgSciGjmKfK0sH2lrZ3t+Sb95OTM61YqCPje+gpRMgY+skElKQhBaXR2wLyGLYfoAgRRDQA5T/jhz5Xd7zqQIMCBuQf8y9Bb1O6zeW6K6CdMYgDP9ynzjc/PshU+kLHvC/l1W2XfQMXWgr4gl+PrIsRhjOBo6dtBeElvrumW+syhhpfCuqg119iKKVcbdwzDUyyQS51htMueeDfIFAPSozLhSeTl6hWTP89yFw7kpy/BD+jAw8aQItPrfOoDZI2D4G5lDy7MU+l4Inh5ECaXVNu9qVqR9bsKM721GwdqCZJjTPaeDUvNoJEwE1VlJqKfj4+KsQoi0EBncgdxXqpSgokRWEShfMp1cjlgZW+OTayirUAQpwoUPp18MTVEeeK9baqmnmrmXJo1FssfPtf0DhZrvSYpPCU0641ykzcC5z4BoJ5Qmfug67LZIGxEX8zDSmLrhqSCjzeXNWHojPcIsArSEb/LPXYtEumNR1bBg+KxCbTBYnnCacTx/BwcrEingzYMChZzXw18jSyUJd52h59s4G0BOA1r88uVks2+w6nYoKYNSM5vXn7hj7/5mf19W98hQT1K/rBr39RX/nK5/TFL76mz3/+Zb3+6h1OUzd45cWbcrz60i299uo9vf7KPX3utZf1tS+R2P7oj+jn//pP63/4Gz+vv/VL/53+6k/9qL76lTf0mVfuaoeEbBzXatfnyqkDwzMknCunqJwnwqiUNWWlDiV1JKeGzRSDVsjhuhiyFZ1mdF1PJup4iEi0ZeIkoUwpCRomb/P6mLI2SErUvQ2VF79mIgk6V3CaGTqlhGZyJIkcAGTGcyFgmSEZXQf8pFbV1JrMZ6o5Ge3xe08elrxuzCSzKRr3G3wuasWuvcAGU5LSZoqtorDBVFNeeweLmvEWYX/vGgnqth4/OtOv/vK/1v/z//H/0u/+9h9qtRh168YL+vmf/yX90t/4v+iNz35WW/MtdNqqR0++BpEcuTLyJ3k9sWgz4KK0ba5zkSOzNhP3Egr50xiVaX8G+vn+MqBgVCJXWSKOl3HcEx+vl7lMMrMNxMeeIwRTCEEGYqw0JcHf2plrvjUtSauPP18sigwNSXtkbWJ2DiIGdQM6D5Vk+IoCfZ5D7I9GW4Ez+P0gPrQbyMUBsjal2B9G+T7oMji8PeJ3BcScEJkTfaTLcWJ27+/6GGBwHJMS7PEDTe56P6bzH5fXYcj8STjtpmlUV7WMP2VIIYB+uDajBPkTSDKxpNUx35p5LzjJf3RyrOOzU+LCWh08Fl/nfoahgL4ZLjMpBMlAQO8BmYQek5lcrR6fWhK6i/UKyaQqxIIYgpz3EAM0bCObfExWh/+M9E5gdF/AD1weT1QX5ys9/fhEnFMppah1m7QeTZ73rHsjBpkWvKVNati7R94yP9WAbx0c7lMO+g4now8fPtTu7h4x6E299PIrajhJ/fjpCQd+pzpe9mpzozbhNwe39dZ7H+pkea6XX7+vrd1KZ4tHUug0mzXKybBt9lUri1FFz4ai2SuMGBhctksIfVXYo0I/AR0EM5OZ0e7lRhlmXjddfTIKcIfJGVUAcV3AJBae97vqX0rm9zIXbry2QekNfclrDvFhBugmBwbOlPlynJdXQNMi0rEHQhzjRwvamm3pYP9Aewd72trf4unC9JRXaiuU3eeKpHSldz880TvvPdbjJ6cqf/OOE41y2smmcbUYYOIv/oHvGKMCDualQ7T5wHypE6YlYHUYOXErSjhhVhAiKcZaA97Ycbo74tyG+E7DHdlldzmdn8STxFjOwdZKtkZkrtqsd997qrffPoYu9HgC+fIPvIHTBK4zfTKLHPWwmQ4gQd8X8BXSmOSfgMN7mQu/xYqXX7SiVr7/1I83F77IpkZoj1e04XPOxrfPazM319nZSktOVmPVCPPI5ckWlJIRwBN6GShHySIaqUS+LNeLyseQw1EuSv2yVuq2ubj89qtLEOwCiCQTgSDpMMrMDLpEVpTxBGgsVIe4L9oy9zewS7p/drHpsflOLpwYGfza5HKOCNITJHqCxsC9xL2RsvN20CkRiEByjJu692XM4CUY6YeqdAXEela/avOSOKM/DwNsffJ+D90e+psyEdgyMOFSlBlaUZEEdMLr04rXmJmgrUmjwNuImg2sZvP2RKTmFKAq/h9V17U8GDpqgklFUKm57/Xo66NC59j+SqMxBFX0c/8LZtg0KHgf2owyUIY6btp8Dq4raFZskHXNJlJPGN+oio1iqBkf0bvh9yLp6HR6vgAXvGJaciLQqcNHPVHtsVXZUChbdN9S9jhrB7x9Uxd62MDbBlnZhNasmSWbxmLdEszX8jcDC05znxyf6LH/94Nn51pxryOOeCKXoC/G+pqOsaYa4C9rILvqR2ICD4yDl5wYiJS2JoH3E7zXX39VX/nqm/qBr35On//Cq3r9sy/qRU5D79y5rhs3jnTEpnFAfNs/Is5R93L3YJ+NYFdzThHn21uabs1LfWd/X4fXr+kmr+zuvnBPr37mM/r6D31DP/uzf13/3c/9jH7+r/2Yvvn1N/XS7SPNAyzy+i1wKj3hAXIe0K9lGQ8YBn8OKSmzUAd/GkdnFiol1k/Hw3ALULNGHLVuZrQbp1yjXA3JgggVBWNGWge6R6Wlvz8UDHT0PimbMoAbSdSBl1fIXPvtLLjBl32dZNaWX1+1e30s9JIUTFP8eHtnTxNK59V/t1DQqZqJak7dnKccMvWgxNqomgqKpkSMmEx2NZns6+HHp/rH//iX9b/9b/83/ct/+Ws6PT3Rzu5UP/Wtb+p//L/+on78J76uw6M9dTx49Dz4e6zNmfn1F32c2+dwvktMRcfjn8KI/2zg9B1uix6f8zLljSYScaTQocwAhcKEAX4uC2rPfgz7WIgKlJ7QNE2jra0tXv9ulTXoa/NicYFsvUIMqljbhl59ztbfmv2l5NRf+Mkpy/lO2O4KGZmc5SpG1cSBEOHTEUKhN3LftSe/NvyMTdfXmKOn7vQGygE9eJmYQ8QcH/P94Pcqn8fjELL6dfErpss+zoRvlKmff9EmkC+R0IfnFEsefvz3z1fkGGs/McQ3RvjYDKTzpuJDVZGgTULSNCbNYta8ztqqTbuzSoc7U02iFJk/hqAAzExmQFaooAa5PYovIK83unwu88hCm/PwtL29rTNOfM+IVe47ATl7fGzdt2qJR2tsuSIGMAGxbEUMPZch9wR/qNF5VOTBbKUn/rusJM+JSe/df0Hf+Ebd3CIAABAASURBVKEf1ufeeFM1+8AHH7wv/yenlusLnV2ccPp6T/t7+1ryxmvFIUK0SqGalH1mCLUSD/KJEqeSaFc9VQoTDbT3uRbvf4jHDRlOozXr8YKEmre+I1nuFQacZkTejCpMrhxHhOGqiooxFFjRU5bcAWBcfKyMMGrf54c+7nxX1vZeTqPg2bjS+qnBDHt+zXTEUBIObcDcWwShg/09zfwVH/wRa7V05eMY56uO7P6BPuBp4j0S1YdPFlq1yIdBIaXEwnCevC5nRH/xp3B4qYMQoywE+Vh3Vl0KNxIBWxLRRGkYWQR1B36MPivpMo75vAlncudJ8OuBxflJdEwEzpHTjjG3SmBE1pOTld757gM9fbxWXc+E6PJ//3WNc/TIPBLxR5LgxLyp0E1KyHqFQJARPA44qVHGAO/OhD758YYrfLKdkWbFTzwBHspcg9p2oViNBO85PFVarUctL1p42y6ytmzyGfkRqSSoHScurh9DLyHUwgQFsCPXrS4/V3UvN9h8X97+U4VhgJAMv9hAhZpJl6Xft6v73uY8UeY/hYwZsv7sTxZq4HYuuhjYpTNOGtBldP+zzAIbCwYM3YMBW/aXGBB0pM/oJeNGx/fUEUVXgGU5Ppl0jpitwOmAATEH2j6Jcp82H+f3ewywgfOWeAQSsA2yNBK84gwbbu/IWEtqagVO+KKDZDVMuEY+Q05XgJnJ44EH98g62CBg86gQIzHCUSkyJkba6W+0VwS1AI1CJwYJWMV95rc6yEpZKdSRelSoasVYqyKY1fVUdQOuEtbQyGIt3F0dXy0nWYtVqzMS1hP/W+Cc7h9TnvN6boEfLrm/wvc9Ue2QuceKV6Unp1fwthV2XdD/giT0jMT0hCDvtI5Pz3RydkbSuuJkqScpS0rQQmhFeJWMtkED6y4gu1+POPnAvCOJzECCOlAmHvD89fJLL7+gL37x85xUfFavvfai7r90kzV9oKNruwWHvCXa398pb4h2eEs0397WjKTUTwynlBUPENWkkaPhgWK+vU2yuqUZSav3abDdfGebV7okvDdv6qUX7+jrPNz+9I9/Q3/j535aP/utn9BX3/y87l2/Xv773ETMNJJSaZDMMcp5FZ8QDJ/PyJbxz4jeA6cxozp0hfppC3L7dCSvHfHH9ZIUSqI6cEGTEuvO2xJ6GnHyEeces6CbNNIngcy1uJ8LpE1p8k/mKlPxkqGChPyarsyTNODnFkJp87VV1Y0aAuV8e7uUZ+cXHFY8kdvRx+3wyt8xnU+ZP/Eg0ir5xnjR6zf+7X/S//6//3396q/8a7317XeY1fT665/RL/3NX9BP/9Uf06uv3cXmA/17xRALGpLgQJ3Of86Pz+x43mXEP1JOSgif8Jfxe+Ax3Pu4X43ou8eHOk+A8LOMznycj0nsI6Uv5adneD6X1zbaNNQGLLCOopzvhuTk4OBAZtLuLrFARozvsHNf7k8mE7l+3YdbEhyf0+n9t8DldZ6vIDNVMcp5aZjPyxgC+t3A8MOErjJW9npknYUY5OOcN4fzNaDDoi/KhF6LryDX9ysTtEZompkqdDBh3Rh2zFy7nyW5H/LFeF2By0/q2CzI46H4+K/4nV2ca00C6Emh80Pz9/xkNcS8PWLstb0t3b62r7s8lN65eag71w/8Wjdpa+pKAfkdEZ5MVugYpWNwf+Chxedwfjyf6Ihb/q9vOJynG7du8sDR6enxcSnddzrGuA1bSpc/IX+JbSTa/sDSEKtXi6VCNk3QSecxlDdY/k+xPXr0WA8fPpK/lfD/xOKNN3ijsD3VO+++pURsi9HU8WY1xoqxM+UURFggUa00KhJdKva1KFUTWT0ppb9dWxGUl10qb2cXlA+enuqdj57oux98rOBSm38B9r1L8Y1SBYHvgMEcMQTFEFSBGqW5Q3ndJHpdwZ7X0Zxp8yklDqNLGGUBTkKGIaZ4Bh/BbQoI8O1jvS9agGFTEyttz+fa3d7RzDevUKmqGrXs0Mfnaz0B7z861odPznS86Elew0Y5kPPEotBDBgvU+NEzUOGHKb/vD8NhISswvxiU4X0gKCSCRQZFFwhC/CBJNAIwIKlLeHvyID1ILQa/0oHzUgIPCdzAxpjHJEEnQCOnpJEA5nMGm+jJw5UefHQqqdJsXuuFlw4kW8j/OaqW1w6pJKke9DNBN+uKpwy9K2zakvz6eT0pkUi5ozoyDluAXBkeriDqrhozUxUD+q6QHs+KnbZ2ZmxSjRaLzGnWQHulhH5ibNCDlDnNzGwAHCxpJHvqccKMTlSsKUhn+TwM5CJLeYNMeYWrNpPk+oENapmx4wa85ktssg7WCT4SVAX6won/pZIa4jUOHimjJaGpgsTSQQOQp41puf1sfjp86ofh7qpIZvThJzOGAbDJLFBkvp5r/9+hVgjbocOeO/77rJ4wIrpcbB9VElbI+LW3FzC2nMr6OOC+5f3894WuMCjhy4CxTnMIWd7Hx5drp0GfFpuu0cmawNEhbwfz/m+59vDY4fstNuxiVIsvL/C7jvpAQBoIUDz5Sbw6HSeVMq9sNEF7dVRFMlRNJjLGJ+YRtCLtNQmTQU9RrI2gqqlBo3rimKhifKwqGX0yYxVMVkVZQxv3zMEYfz3rkLf7dayk4Kgpa8ZPFKspZSPFWn5vDBH5A4joJcgT0ZJotp3OSVxPCK5PCbhPLxZ6Ao456Ti+aqP+xO+Vkvu86nx8fq6POYF4eHKip1xfsCH775+eE/ydLq5b5srwlX1ufCbhEdkMrZsUgox20eY/ojWDETu07VL9sNYWQf2111/Rm58nQaV88aW7unvvtm7duqHr1w51eHigfRKGbV63bRHj5ls7vJLd1oRT75rXblXRa6PpfKbJJbzekHB5wlqz0boNyikryVg1n8gfNmaUh7x1unfrUG+8/pK++Y2v6K9+68f1Uz/xI/rim6/pcH+ulNfweM56WCulFgzUR6ASV3riGT8khaYB512zUa76pJadKCF3tsAGPbCJDZskNmWNOaCBoGxRrjNRin7JTLgedESZKZ9jTIm5PwE6esxynRpjxScpa2Tx9czR09+T3sGv6eun6X7tSfOa2NqCc+x+7Mkqry3POO1J2HBrd191M9MFJz+T6Xb5Pb1/9s9+Wf/kn/4L/d7v/yEPJGseHq7rh7/5df21n/1pvfmFN7TLK/K+W5LELdAL1oefyPqp3KeDwZngDMCLx68Ebw6X6TlGYqHDxzOGvhBjLA5VRicIbICaFJiDXkr0y9DrSTD89C7T15OTJT7sc3li5HMVjE5/A+/fs/ck7JXQl4hdxlSuy8CsZqYq1iz9mSr20tlsS9PZDB6TlujtgrUj+kyJAc1kQvvI4cOgnjjnCeFAvBqvwLxlPhLqBK/PMfKgM8j3uo515Qmd93OZQozypHQKbacffe1L8kSs0Iemly5jxb2aOFURU67g+jczdJblfAzOF/z0oOUBsWW+gf10dH6ga6xTodMsU6YU176Gs5MwUyCuBewp7JmUddVeSjENuPrhrpyvEYcbh6QBXl2+JTbxv9jn9nH9jejezDRpmvLweZuHx/u89Xjh3h3dvnlDt25co7yum9ePdHSwr2uHh5rP57AWis56ZHC6HbbvsaXrLhdbsraSIXfGPwJsBUqu4aclbs15WDuE1tbWFm+UL8rfqPexqayTXherlZY8+JyQXPt6ms+3xYLV6mKlkUM3tg9CciUzYz9P+H0r/9/XvvvWd3VydqKRvYaZ9Rpvhg556/PhRx/o9//gD/THf/IdffDBA3388EQnxxfkBy0HCSsdn5zryfE5b6XO9PHjE3306Kk+fPhE73/4sd565319++139d13P9B7JKgffPxIH3EvBFn5E1w8GAlcUd385E1RHJq6cen3o4ICfSMIFhRBgJLD6/YJGs/GXo4XJVblh0W4uSibP6S/5yfT5zkCNCsFNSFqPplqd2u7lDXXdahKcPzo8SnJ6akenSx0fN6qT5U6RaVqolw16N4uZ7yayqgA5FABl3/eD0HCjWtyOlnu9O58Ged3Z6yqGoMGZZxGzBsjG/wYcLKkntdrI9lEsKiMA6VxxBlyoeRT55xY/INGX9wsMsGpcTdBizcIevRwodViKIFkOo+cvhyxOZwomNMZmVM4kQFpxAETC3SEzuCLE3iZWCjOv/M8ErhHeBi5V0DfsWBELsA953GDBP3MXNgafcMa14PabqG2P1eosuqmUT9knDgRwDL1UUZfyCgl10mAN9PI0VVXdCGkiyCIDkK18q9NKeoqfmE0OLzBfcn7GAx4W07wxSLB/RQgE1hRzCIjMIlTZmMxBweLsAIRBG/nPm9YFCHo/QWNDa3MNA5Rgj/jx2jfwL+5gB8PxqOZBvgYoNtplCeLXUYfeB5uIE8oE303pWjNGrlOwEvHQOunwPjhEygno96HOXyegbE+h8/Vog9Pkguw5Rp43RNYT5Y3kHo2hT5W6utGYzPREiusEGMk+Cc2CpHweILahqSxRqAJfkzgZidTqAlYBPCSaEbkD1iDItPNqIcqKHK/aipV0Iv09zIw3iL3KCPtTkfccxh9A8mXw+uZ8a6vBF9ZEQmjEg87MuaOtSzU8rpCJVHPlKOCRnNEykjSCrheE8gX+PgF/u44W3c64ZTVccoGfMKJ6TEbyjH1Y5IXhye3pyy6BclXy87kp6wdvAys3RHkEJWgjYdrA4klrRxcPpJ05NPVx7ySWZMD6HXt2oFeffUlvfG51/XSKy/q5q1run79UNfAEUmqn2jtcnq6tbWj2dYuG9WuZvMdTUmiJiQPDZuOv85uSBimW3MVsJlNgLeVJNUTVdBszdSQyNackk8ot7b94X6KeaMmqG57q9HdO9f0xmdJWn/4q/qJn/ghvfnmZ7S7N1PFa8jMSzihycz68DiQ0eUIOuILuWmR3csW3a7RVccmLeKsgR6FrHhYWHMvYxuFStl1hz0HaHhiSVF0puj3wjOdentZT/jzCHJmTZopBJOZEQLwS9oG7nki0hFkfIMdWScdMa7l2rHG7is29wVJ6Dl27uFpzKY1vC7wA/9fhx4fn8FDpVhP9M577+s3/v3/R7/1n/6LPvjwI01ZB1/88pv6Kz/94/qhH/5B3X/xrhIPw6vVghjXSszneumZx/lM8JThKdNeSuouRwE8lTjrfS/hMdljLtIplz+pfENYn0RAZgeNNNOTAQN69aQlBBYeN7xuZvjYwJXgc9TIHuDx3nn0PcF5Mu4GGRbxb1HT8w/jzYIQQ5EYMSE2hBDlc604DFmT9LiMDTFivr0lT1ojySLsXCZnvTyBcl6u0HKy9gz4Qwdcbp80xKCGde/J6RQfnZEYN9AOyJTQYe8JGfthhiGHmSnAX8WcjhijQogyM/nH9Twg84je3RcGL7nu0Pea2O/ooFeu2Re8HJ228CkLG//jenB/h6DFoEAsCh6ngveRMnMlpssO+rjs4sv58/nFfdezy7l2nXGqmsasCTnL3t6PfYjfAAAQAElEQVS+9nZ2tU3u4q/G/T/q2dmes6dPWOdTHoC2dePoSLvodnS/XVywn645jEKvRRcD9k3soxnbJratJONP8LVFibhwBJ8K2IzIFELp78ly0zTEmRvy2OJ6XRHv3EYjftnj00v042vF48t8Nt/svSzEClqJg7SWh363ret2YI0VGsjm9T/59h9zWvsI+od67bVX9NnPflb+u6y7u/vwn8hdTvTuew/03bff01vffUfffusd/fG3v6s/+c7bBd+m9Lb3PvhI73/0QB989LE+fPAxyexJeditmylc6L/hg4GM4RGHiQGjFpgCpaE4/QUfN653gYwXz+DXmfHoSQ58R1WIJIE1Bz0EWhx67gG7bkrbSOB58uRcH318prOLrC41SmGi0dz5DAfMBf7PPuFqukKmxjT+/ZeC93caBYxw/t05fVENLIYKp3bn9qfz9bpnmgj/pp5o3nWjMh4eA8kBgd4dxJGou74EI4lF5cf1dBSeqDQY5UTHT9b6+MG5ejaCrZ1K129sab5tarsz6HcMRb4kuaM6MnUa5YvaaTsy84wkLiOO+QzwPDy7HlQCqfeh/Vmfcn9QonQ7ZAwy4KgtG/kwtASolTILO+IDPUnoivP7kYS1J5D6Qh3pm+Db5Szt6GFAHxldBFY7Ekqs9E1Jlbp/P7/2q0/DzGTuY2aKkqqxU92vVa9Xang6nIIdNqZ9AusRT4RHLLRdAtMOi3+DXnOCyAwZ5izQKfL6qavb020Mye/z43c+Ce9iyA6wXYaXbEgCEE2J2wOyFOQkTzZHyhElJjDSY+Q6gZF+iTZUSw0ajPWZnMZI+/AM0KHH5jrJx3ni2uE3GwzqsEUPzb702/TxfonrQg/+RgfB3niwigTQSNLTMmHChjXJj1+rqeTul4J0FahH5nF/jyGqjpXcvzIOl1x/8OztBTEoBgA9X7eR/jFwTemb34SgWXEv0GYxyKgbCa55nbbAOqrgLdCfLAKF0EcRLUcFVdCuFaySgUDiCgG0GZAwSPLy0ial7tdBybwtiD0Dn80aUDbuSpnkCUzP+nB4EjZiSKdtzE83GRuBI9E+uLzYg4me/filEWsqdFrBj5U7KBSOSpWyroPu3L1VXvO/8bnP6oX79wjs17S/v1f+8so2r6e3OT3d8gR1tqPp5Ap7mkwOwK4mHvOIfRM2kgmnqxUBvAAb1qCZzNj4n6Pmuqa99qQVG5f6ZK4GOlMS18m80WReab5b6da9fb35pVf19W98WV/9gS/p9u0bha8au2AAxMj4OjXESikTa9AhddcVy1lr9LdmnbP0ZdjTbSh00rLBnvMgsGQtDowTOs3oMykqW5QKAnUgt5HJuzlcrw5fG2Ym/yT0PzLXQJwavI6vJyXsOKrjAbR3eDLi8acd1HEEDlvKCvRiTspS55R3uRzZRM90crLS2dlK/+G3/rN++3d/R6t+qeu3r+kbP/wV/ZW/8oP6wpuvsME36toFCUBHLMwoAt7xxQwdj3E9sWVkHXw6bo76S10zzuOjy5bKGhtV6i6bAznLNXL7/YH+nih4vAoxyP1uox2VD9xtxl+No/QbZvQCZiZ+gKGXXOyaUi68+liXRTJ8qVFdVwrYzDt5YuNI0JuQxJbksiSYU83xyzkPSxOuJ5NJGet9POnxv2hWwInezs4OutzV/v6+Dg4OS31Oe0NMCKx932d8D/Tk2OcxM8UYVVdVQZGVpFHwp/Jx/p/D+eRK7jNeujxeJvQ4sId17hugJe47VuwBS/aNNQm1+05JxLwvGEFmfotBchhmL3Nellz7pc8hePIH8oxujO47O1u6e/eO7t65g5y8IUHeOWsuVrUMOR09e+OKBHDJXuT/xNXp6QUJ2iO9/Q6niZwuPnjwSBcXF/hcr8j8roOILnxsYBKHUToPZjDjYMG4/Xzv9XZHh6xL9sSWxHLG2t8lWW6amhPOi/K3+F3G1tcNvucPtBGbD+yX4xWKv3XyE2K3y4q1vORh3+OVIffZ2ZnqOurhI//3Vhdqmqq8FXrxJX8gf1Of+/wX9fKrr+n23Xs6un5D23t7mm9ta0bMm3osI065z+zs7ugWp8wv3X9BrzD2i29+Xt/42lf1kz/2o0KlLspfEsUi9DXJ+FN+UI6ZKaB8V1wIUSEGBQQwM/1FH19s7lysmFJs+vsCEk2Gw1EybwhBTaw0xaHnvhgoJyg7s3jP/PfRnl5osTJOUUlQM0GFXXY0gpOJpDUVQIZgxTUV1qXEDHz9//jD4DKCEqfwBZAhNmDoisVkzHlBkrTyRNUqpQQDBDOzSCAQTxgdpQewVEpfPB54PKBBToacgp7LlcYgpak+/uhcjx8vmTVrezfyZH/Eq7UnGtNCPa+gcnZ6BDd04Yvb+THYM5kC8FLI6vcSizXhkA5flH7tc4+M9etST/B21Yd2HzdQepBqcd5EHbLwmrHZIDMRLGvkkdarQQO7VU9yuMaZr2Qb2S0cHZtHz4lq5tpkKp/CLAz7xWXh/PrlFYy+m250QIbMRsREMjbChsCzg2VvTmq9uL2lz/Ka4ws3bugrN27pazfv6AfAl2/d0pdu3S74/PXrepngeJ/N+w4+dI2FOTcpYoCI7IHSroDe7BPY8AUPV4zBVwZCCdm46yW+n4AHuoFgNzC+x0ZeL23otuiaucpmy/UA/F6G7hUSdW+/Ql/6j3I6Ps7LnnFdGvD7ESSQ1cP7CNz1/PTW4fUEb44BH02sU7HZRALXhASppX+LXT0JatCLCDwRfSqGkhAbfjkyv/sCZJSxgdE/clFDqwqVKvo8R1QwwL3oYM6KcsqcDSeOIUbFKipEU6iCIvMEdOaoqNfexwJP9vYMIQdoVoqhUgiRepTsCgFfBAoYgTbKfIlkm3Yvn4F7KRtes7nnfZMMSxnLzxRiJQt1ub+pR+pizSX66FOfEIJ87XuSConL+1dWzKrqWJLUL3/5CwTsl3T37m0d8Xp/d4dgzQY/wQa+oc+mW2qauepqpsoRtyhB3FZVzxXrhrIupddjPVEkDkbaA3oNXn4CFfdqkoZ6MlV1iVhPVZPkTnggme3MNNtttL0/1fbBRHtHM9194WY58X3tM6/qxRfuan9/VzX8q3xcJgk3kMeDgTWcaB/BkLLcf/yfrlp60oY/mcfDWKljrS7Z3Bac4iyICb7RrXmAXBNLWtZvx0Y4sGl/Eh6Pyhz42ICvlTHQ6Bjj16OvK5CYxy1SrlkLQ8GgHpodGfQ4mhJ+I6sk9xVtfEOUWTVv4ozYeq6PHjzWk6fHatnUr9060g9+8wdIVL+kG9e3lNKFlhdPpUyskzCx06i5hiZXvoc57x1y98g6MPefh3Ec9Ul4DPZ4XErk9TX258Fp98S8jM7d75q6llnQiA4j+s4YqIyH1og+RsqB/p7cbsAeRB/5p5jUvzIJ+FiSIr/y8TX+VUE7BGNt5QJvdznXJD3Og8xUN82zv4i1RVz1hONg/0BHnA4eXbumQ8oC4vL+/n5JTmcktX6SWkPfzMrcLUmjJ1gtekzwbWa6kq/wEaMsBBl/UD52yXI9JuRL6MLt4CJRFUu7IMmlodWYg3pC7qI/bNCikzUJqieqF6sl+cNKK647tx8PQj19PL4OjHEqmXmv6EIRalkEpwLnqWEf2dvb1QusmzfeeF2f+cxnqN/ngW+LNdSUNeP+OsDv6dmFPn746BKPyyniO+99oD/hpPGd9z+Cl1Y9/Ty21Ky/uqpVs578OoYgLy1ECZ424BsZMyx1rKkWOagSs5JchhXJ+Pn5udaU/lDhJ7ozYoLbckWifL5YMN+ghnjhtIufsNZ6MHIQOLDWPTl1Xfjaysw7JW59/PFDHqIb4tttbNjpwYMP9e677+ijDz+Qn9rO51s6PLzOg+9dvfLKZ/T6G5/TF774JX3xy1/W5974vL74xS/qB37gK/rBr31NP/jVr+pHfvgb+tFv/oh++Ie+rq/R/sZrr+mle3cVXNHmGYA2H68bJjAur0CVH4O1KwQUFRVZFI4KB6qouyId5ZpNqL5EjN7fx2b8C9dxbVKFKD8GaPY2arl4glc2be5YmYDkJziedU+nFQtDilWS8dp7yWsY/4d3VySGKQWcV2pJkloCRpZLAp1CLst/zy973WhzeB1Z8zPQXtr+jBI9ed/E1m0WGGW8yt4EL584suk2k0o9Rl2tBxYRfVKUWa0q1Bp47dwTCEcW4ZXDdjhVhzMkX10y/gSxRpRHgmCa8cST9eFHJ1qtk2oSiK29Ca8L99SeHyuSHJOpamxX6vsz9eO5hnHFZoqTM1eHs44sOp9zQB8lEGbXvyPD8qiBxer6zSzGBIp+4MU5yTkTnDZ9vT4SCHt4HdgAzE+tx1p9F6Vcq64aoR51ay5pV55oHCPOm8s8JZiw8BJJLDmbEs5vCWUHYRdhz6CKhWbjKJhyx2TRNAoWaa9Vk7RPOAKbYefJybl2eYq7w2ukN6pa39g71I9fu6mfvH1P37r/kn7i3gv6kTu39UMkBN+4d0vfuAvu3NIPgR++c1PfvA1u3dA3b1zXj1470jdJGr62t60vzSd6FbXfyb32u4W2OEGZ9StNUgcGNUpqghSi5H9jGHeTu6thNaMS2RADZciSQ8hDVahTIxVPIFtotAju5bqUWWv0vMYuaxSz5v4VSh+/LveSWsqWvq2X+GCLH3XUO9ocPfR6ZQ2S2J+pUREMw5esglKjwSbqQqNVRTmZqSdpCbu75dcBBk7I59CYRVMwlU0iUEnM4w2IoEy7yyV8xWioLGiCDaoQVMlUyRGQvxJ3SP4nqvGVCh+pSA7MlVdVCpWJ8FD0OQ3SjBjhDwsTnL9mE4zLC9U4U+SkfKDegvV6qTU8uh5zjTy+ydUTGQHXmqky1yP0hxA0UI6UnpgLngSfpfT69yBz7RD8SYGroBDgEZiCRIvDKM1MVx+vGvqpEKRCJr/2dSI0LbnfD/hw0P37twnIn9NnXntZt2/dJHAfyDfz+fa25pwszOfbxLSZKtZQ5bpEjqapVNdRAT1ZTLIgBWQKxNlPIcCnt5V7USE+R+ReFWs19UQT9NOQCNfzXTmq2baswf5YbGCNdRg20f/69Q1/L7xwTy+99KLusI6uHR1qZ3tLIQTW9KCMP4zYyeNYAT7Yg472NfHGsSROtMMI35Wm8y3VzJ+SER96+WvENSc8/iC75kRpTfK64NpPfQrYOP3XBlpilm/WhA0ezrJ6/HwokDoWXzcGkuPAq3ypJa6Q+6rtE4kxfSk95g0eTySZmX8pU17BY3BHnOyJwYkXYJE4PYXPV159RZ978zXlkHR6RvIKP+t1R6wb1DtdFlgmritHloHbOSkj/8hcvlbGlHSFRP1PwfuhmxKP0VlirPfJBIpM/0ypT8Cv4V7Bgqz8wbtQis83IUmM2H4gjresm+zj0ZH3E5/s/bDJgIxX8ETjSjfe3+hn0KVQ5qvCh8wM/6vwmwmyZRlzcwv7j+ig1wp7rbCbJ5Yde5rTdH7gTM7Pyl6S+gAAEABJREFUhISngTeZj9ogU+/xG08OPXFakBx6kuQ0vHR0yJGd/xhU1ZUq1hWCF76ynHpGNRk+khK68zndB11/3C4/mTjKTYYZMYb1EVxvKvuT9xvRR09S7PrI0HCqpQ05WtoLuk7Opyd8Hbrz+J2hk9ADrsYW1eKE7A3kINd353rxznW9xN7yxqsv6TXWzTUS9aauVYEJCd2UB1LzsRC6WKzkfxnpQ15xf/TgIaf6T3TGaeqSB7kYa21v7WiLmDDlQE58svsCuhPzhxjlZcI+A1rJJlEFxpVK3B+IP61GrcgPWvQ94twtcZRgTOuggTeQIWTdvHldd27f0gw7rS4W6pC5RQdL1sQS319VWReUT7HJ0/Wolh1wMQQteEsxnW/Jk9tzxu0j67xuNK9q7U3mOtre1Q4P3CxKHfMK/71vf0fvgkcfPtDFkxP1yB/Qgx8I1RZU/lI8e9AONCfQiEIO9nb/L17f+e539Ye///sKASktmELQBlzHZwgK4h6I9v8l7r+/LUuu+07wuyPOOdc9n95nZZks71EFgARACCAFQiKbI4mc6daapV691vS/NWtmevqXUUs/zHSr2RIJ0AGE9yigUL6yKiv9s9ccEzGffe57WQkIIEWumdWn7r7hI7aPHXFuviKPQQQHmBViVAwoEk6ycEChSsCV3DetEudduZAGFcpe4iwLeVtgbpOrhmEA5NC+zPxycK5n2g6BDuhbIthJGuBsxy7wYYEBJYXYwYepdvZ2NMWJGHgZc2Dzygi2hHFSQHisIyE6IAOsn8xTwOu97hDcQKj6Oz5ZbgQdwu87ga8HbSJNKLwH+QOUa86t4b2dA+1Pa/n/raFrDcclTqsLeBBQlARduU8XOPQOfFscStN09OmUUYbcRKW2QqGnundvri4XilWplY0BvJSsnqlAqQrW7Rb7atsdAtVdpTwFavBM1HXqcFyJucVj8Mc89S9BdM8s9bUJHBgkl0/2NoliOgTJLCgiZ3LMaziKUupGykDXRjUE5+g5TiwodZWijaGVdgl8EsCsiYIHTUBbd3I0DMXLZVAJbRU3awY91nWqYtQQZ1fGUkUCamnITewGRnJeUc9gzJ/h1vSLZ8/p985e0OePn9Erkw09VVR6CJrPwpuTBJlbBJvHCDpPwK+TBPSnOFGew6E/jEY8GYOe53XMq2ur+hyb8WdPbOqVzXU9tzbRw6NSZ0ppQ41Wcq0hwWqJwUacIMNkhSkFScEUoCSgAw6xT6n2OngmIBt9gcayaktakC6O0pC1OIQ59VPmfxAWyGJB/RHU5JEuQWuWB7ee78ChC1JngKeUE+v5ujlTCb+UCmYi1I5j1TiRmiB1UU20IFhJOIhifYLuzZX2tlWBA+TJ9Tm7PJiLjwzCjemMmUp0YYBsKnxAYI1CpngfAjwZEKyOVeQhMODuqqIdHNAzzi8KVYEdZ2HOGoHzWFnGodP295S3t9XcuqXm3l3Ve9ta7AMz1/FaLbh1IJcGlVCQHgK0hNFYNhhBZkWQWgBRneuW+wVkYGBknkIAH5kZwMLUSyb1aZBZVGBMOEy93JsJNJpZ30Yi502Az2UZFdFVL8syee8jqGk1gLiHHjqvF196RpevXNSJk8d0ks3B/7HUGq+/VlZXl78/Ha2qKAcKRamyqlQNgYHnTbHMsoLICH8XCvjKWiFGhVgAngIBoC6GQg+C0xGtUEF9xdxFOZTKkcJwVeXKhkZrWxpgMzsHjb79/Z/qez98TUU1kP/G7MyZszp58hS3v+d0gRuNkyeO83p3CIlZCftyCjOM8QDFg4/W88im7iFjNcI/d5oRPbpvc7yGowmb8BpB75rWCNJ9gxqUlQze+5TuphxQEXXwO1mQgbsVlQp8fwS3FAs1ZswtTRtpjw10h8zuQdv72uksyQ/1C/xEQ6DbMWGWY8uXfxibmTeTEpfKAr6pyxrCl0ExUBkrjbgQyKHTAp/huMy5yVU2+Z/bmc9q1fj3lkMzsSb+rsUftvDEV2EdBmSIWUJWpiyaUA14p/sgHjNBO430ZwIGk+cjxvi4I/Cy0TPGwLf6fgkf2UGf38R7vmZj70BoGXylvp+v6bJqcMw+lxmzODCFB3dtU8vbKfLJMjMVRaEQI3s2PCfvwVLHWr62eLy/g9fVjJ/hS2cE8n7AqD2go68Hd/6nrXa5wTsgkNmf+l54oIPpVB4IzQgGp4w5INjdp82DVtcjuNWvXVSlCmKHyPoGzf0ehn45zr6XJXyS4+CQc2YvSsq0wxhZyCRZjm/FHA5FiDJwpxN7E33BMVAREEw/jrFFNHmdl/3G1WlZwLeZA/jOoc0PTTU8TpImBJ5njq3pES5CXnz6ql586qqeffwRndhYVWSfmB/sa0bg2aJ/oYjo5Ez3tne4vb+rO3fuac//aD4Xagm9CrFUBNdIytQKISoCZVGCb6c5PO4PU+iJWRBE4tsMHydlM5mZ/IFyJbJtEfq2KYHqLDWqeRPQcfnSsId15OU6T73z6hwH0XXeqKHuGg9G2gPvd65/oBtchN3t5rrVzXQH2g9UqS5XtEdc0sWRSg69TseEsWur6+qIwSJ24X9f3kgdIhH9IJtWB5XGsVCizwG+/aN339OH776ruzdu6MP339e7b76pd954Q2/94hf6xWs/1+vAW794Qx9e+0A36LPLpVSIMcCUIDIKISpGzwdSz38MIVAXKB+CyZw3yD4vASa64iSEvmzydmedFENgUyo1IPCYcOXvjqAqC+oNTtMHZVP/kFdm+BJoVKC+RNCDKrIvBQ2rQoOqotZ0QGTur9mblHFsWQwEmPNQcPKHYl/f573gmUP4laLXMgsY+Mr/OfTtdGiarndQCa0IoWCD73BeDQOyBgjF12sxho5Td0cE0RJBYFvcImYUT0BW0yYMLMO7gLMQ49v+ZwE1AVzDqT0TmIYwRKlReATsSjUieFpfn3D6usMkmXVxkOAiX1D+gByJUXYWBL7ciZmZihiRb2A91sbB+ekpw/eqKunNdODrMk7UdW3bn67cQXifDH9dtm3bycwUmcvF3PU0qKejY7zXmQL0GPxJQKsmJbWM7wC6a+H0AVQrGDgxX8l8CuCAkykGhVYmQw2ClFHQCUY6PtjVZj3V2TLwWn9drzx0QZ9+9IpeOH9WF0YDrSGxEaSPJDmMg2lSxB7GRSGHo/IK5RV0bx0dWmHdIY5kgCGukx7HA11mM31y67heOn1BLxw/oycnW7pSjHWK25MJm27AwUQOF0PwjhBsYhDrG2uDsjw1vgPtnorUAfTopb43XYX99oAK9XU+y6+Cj/H2o77/oFSmDAhwXrcwOFkhsRFbMZR6GEh98DLQ6uYxNv9Od3EkKAl2NlCJfFo2QL819U0vMofTJR7XiWBScPpYwNMiRB2By2+IQ0QMshK6HaqsDPjJvig6jWLLbeuB2uk9TXfuaM7GNt090O69Pfm/Et0+mGuhoMH6ljZOntEaMNk6qWKywTxjpaIiOA+AKYFHDkFWOI2xLydoF/VmJvHR3/H8arOZyWwJkmn5WJ+jWiGaCjaECIhDRyJA89Tt1GFAoHmVjevlT7yos9zsb6yv8QpwhSBopIH/ZhT9GwwGGvQwVFUNeijZsIpYKMYon7+IQUUZFGFkgL4Qov4zoG8IBfWFIul9sF/uG5m3KEtFoChKVcOxVgmYhxxU/DXkD37wI926dUdb6MJF3kqcPHFSJ/zV7daGxhzonIbVtVU5fTEGUuHHaqBR27X44IStJ9XkF/iQBf7Cb3T8dvWAYG/K7ekUX+b+wIPyyE24rz1eW9cqtzKrm5ta29wiv6WV9Q0NuVUK8CVBt8/lf3Vhzpxz/Jf/xMCDYJ/PbzsX2GSDDbufwdUoScpmcoFlfFommw/LXudQoisD5HDy+JauPnJFxzbWNBoUXIpEuQ9UZngOTBQlHwAY4L6wIUir8U0tdPa04/9aoMPRd9iD97kP1HtePAaEGOX8C+Bjh/N5u/vQHvo5OvlcifxRm/9u0G/7/ObNbzR9juFgwL6BlcAj151A2sEjvzHtkIOP7emHmD6FF6DgJn4IEMnHCx4EOj1GX9cTUPOuvxF87g7aaoK5uQeeBJ0enB6BBz0HHD6nBKgOB7Tv7e9zsTTrbyv9gONzCD6EGORrFsgkxqgAHQ7icby9X0Kwvj95GaHQcvTJoO9ELMvOE3+97bKlgf22lfsvH+O09QAfwm8A9+uRgK5UpyK1ytxGNuxBiTc6K9j7RQ6bL7/wrD7zmd/mEPqSLl265CRgAx2ymHNgmrGfL/T++9f085//TD/+0Y9JX9edu3exlZZYqNKAC60K2Rl0elDsMsugv8DfduiU01hVpdbW19GVyNxJNXoPpQoxqsB+y7Lq8zIG+sfTQ0iUM/mELFt0qKVcoxcdurlAXp7f4xDhOut/cmrAXA8/8jCH6ZPa56b7QwLEW/fwy7yVbdjniDkJthv2CGYCZ5exHy42sdcYooJFGWlm0a6Xk9j/O3iBD8c2XU9cdzPrl1WhIT4wuqzxa0WfFj1NQ/xMiEHFoJLM5OMadCyEyCJA7CGICvULB88H+kKtlk8G4cRCLQbgE/w6cGXPIOoK0o/KWUfKFUNQURYa4HyGIFLhMKuqYD1TkNQrEIw9SolbVMagYVVqPIyaDAvylYY4OFPU/sFCB+74JHUuZQgzZjkCqu9/zOx+/h+fsd4B1pzWa2735EJBbikZ5JoSkVjJpjKogvb3Zwipg+FjNQSqsIx275PVIfXcjwnytOV0bhYlgqG508OcNXW7e3Ndv3FLB5zi0SMdP76q0yc2NOPUA1u14DV43XQy517vUINEPlPTUV+6AsBzBIDh1HJFcafSoPAsJqOtRXlbDKMoojz1wNZlnAWeKIjLugf6uHNcEKw1nAT7PArvY9ywOmh3sYOAEobREPzNMbqatdwoHBbg5BvLjPEt/TP8E3woQ2S1zE1JUiTCCQVrT/fUYdjj/V1dDEnPHt/QJy+f1csXz+qxrTUdt6TxYqo1SB5BR4xRS0CfokNUAf3uvCv0p0LfBoMBBjLsgwW/KRhPxn3w4CfKLTbtE9yqnLBCW7V0qjZdCRO9uHZanzx2Qc8fP6dHNk/oDJvnCl4gwociJYVMwQCU1cwUwMXBzIQY9Pc9Rifv+vf1+6X2TOkIyP5dH+/mtpEsSOVAoRzBlwF2VZFW8GyACAoNV9Y0Xt/UPjLb4wA4KEpok8eUWJr1aZDAVgp8F/Dbdcw3zxiiSvqXzm+gog1z1ZhjelXAm0FSGiDfYVJXJQWC1Ghz5cUdLbY/1N2P3tEH7/xC1959W9c/uK7dvYWq0aZOXLii41ce08b5hzQ8dka2ssk8q2oLbCoOuTUAd7DJ4JMOQeASwMHAIcPYrL//McaKvkc9+2z/dVTzy2kIBu+iYhEYluGhqSwjeejjNqWqCj351OP6BEHqqVPHtLmxjp5Ner0boIdVVfU+sKqGy7SsGF8yXyHXnRB93sM1TUZpiRUAABAASURBVMwbqDfSJQTzMuCpReqjjuosBDmE+6nJ80tY5j0QdruIMeB/kjbYDJ944gkdEFD84Ps/lNv36VNndI63Fae4VT116rSOEcxt8Lbh2LFNra1MWFPqcGo5Z3lA5T6igfaGW5ya+gV2P6c8x2/UBJANzsGhxmY8cN3ltmmX9bbZLD3d59Zqn2B2j4DnCHa5cds+ONA9+hzgazw4neJXpsw9YwOd1WyCzaIPjDvs0CH1nkTLx9zLZWoEvgZI/mXWJxz0Gw3Zg564+ohe/cTzOn/mBDrfan+HDZpDU8QXiAsDKUoyyYEkEcTUBC9zApeGgLU99KEdtHp+mbb400ae7/0pdHva4VPdB/fA2AZ6nHcPQsd8R9DPhz91n7pwmuHJAf7f/W+MkQPEWJ73eRfwzn9G4XM38L5lrQzfkwMySPdxgEv385062hx8TI0cEv0L5janV3/3k5F/Yq4WmdfQsgDm0NUDgfw+Mt4nQHXwG9Q5cvR1XGccMtObmZwW18kC2w3orniO5k7g43mX5hJo/A0fx3lEEFiEKKfF/6ZoAj9DCx4ENB9ZY7vgH3pIlBN+bgkVPj1yo1ip1iYXRBdPbumphy/p0y88o8++8pIevnRR2YJ2D6Z64+13dHdnTzdv39G7732gn/38db0GfHj9unZ2duUaOJlM5DBkDyrKQhH8zMAW8Jhpdig7J6tFbh26lKB7xJuEMW+LmIR9NaNTyAv96PnBWDNjCNB/+OpldpTSRLmFvjnBouNbs+86TGdz4pMFt7UN8s+q8EtirtNnTuvKlSuq8FGO+63bt3WXN1u70HGALWZ46fK5Ba3jlRVtbG4QQDfyQ+PC4xroisRnmTQwh2IF6kEdc3cc5v3nl8J/ZlCs3VdA51E65Y2n68vyxn2mGh1u0P2Gw0JwUhwYJ0fAwcs9I8h44NIymTOu6xJEdepwFB3M8jZHXDCCrvI5jsDLYEhTlvdzcGNyobjCuCEMYc5oMNAIgoZV5AZHCs4IkAsgV6AshWWtjelTmsaVaVgVwAiBZRxrTRAorsFhhPwx//oYfl0xf9zsOe9yBD0BXvkbweBR7BWm4dYTtuDUO+ijXoUaArERNA2gZZ8geub/lDqwoSaDb7C6jWoXwkFmZepEYCrGxVD1dTU3jcEq2FYq24DA0tS0gfWSCl4Brq5UKqxVg1ITXfTrptYO5wryutxBTZLMojoUpwVPKchFlIlY3EAGFfPEUiwCiPnVtzd1qw6n5fW+8Yl5cifWycg8MUtQEQpFAkGj5Ccn79+gCy2A2ORrdazTMU9Lil1wyyJuVqGF+RydBUF4y3ihzIVFDazgZk0qMNDEiXtx846qvanOFVGPszn+1sOX9crl83qU/BY6MUHBx+q0UphWMPqCfjFGPQgFDi8WpfoUWgvPsykV1LuOJ/TMifZyVRYyiB0ht/XxWCe4NTq1tqZTkxUdw+i2QqnzvN548vx5PXXxoi5xy7QWgsaSBuBcogiFM5g5pEytA8nf9aGL0W7+xepmJjOj5lc+9OundssW7V5mDbdPB7IPLGky2nvopzGag5JFKQ6AITBQCANF9Mus7Ns6RfbjSsfPnlfgRvkur6iS0yRTGQold3II0pBp6OdHH7wdvpfwNMED5STnaw/RZBFhF51UtjLSEhgSuI6Q3ZAN3nB+e9fe16133tGNd97V9s1b6Ii06gHS1Sd0+vEntHHhoqrNLbUcbKfgMsdmGgMf5JF7ekpl8HOnmJ1GoE+pMxwkSMCFAPz9HzBWtKDgoAAfc89X91fOZwefxYIpxiinU/2TsR/spq3BMGt1baxHue1/9dWXdeLEplYI6ooiaMANwgDfUEFLUZQq0EP3gT5XhI8xBNY3GfObSZ6KOrMgMwM8BfRAvm8LCg+09/gf1tNTv/TQL4QoM1roU2AXjo//g4eHHrqiM2fO6Nvf+pZuIQvXuRPcqF7mtugE+n769Bkd29oiMBppg8C7LJEDBl+Ae4joj5JaZFujFzW6skBXjuCAw48HoQ4ehHrQ6bDHZumBqv9t0x0ORzts+l4+Av/zYd7ngOBpt28/0C4B7h7Bj29mjfscxCQZn18FoftSf0mio4c+h1ljTAUvVrlNjji5er6rC+dO6PjWit59y19DvqGaS4Pk/hQ/bRb7+TJ9l9Awt0OH6iel1AGHKfaQoL8H/IzbR+d14Ot65PKKrF3gR2MM8okzQUmmr0Pq5/L5Ovla98fT3hAI+ivlBTwp0KMB+6fPXbkd+hzYYYFu+dod+7SPzdRl2tznOWTm8foeyLcEmV7v88y49XbZF8xn6IiZoV8BPKREA9OQel6ONuA+5igvtCBTpx4SYw36egjQSdlb+nmYKDOfeHydGKIiehSCr8UctDk+jpePodtv/LgszUw+1sGCsRc3mhJYNRxmBP0+h2PK7AqSIn1iDKSezyooFzSMqkIbK2OdO3VSl86f01NXr+pTn/iEPvOpT+mFZ57R2VOnVHNYeOuNN/X662/oF2+8RWD6hn70k9f0gx/9VNeuf6QZcUAoSg1HQ1WHe21ZVgohsrI5KvAnyyyoKgcEsCvyyzfnR4v9dMhD0BPhBwOwubEC+Hm+QaZ+IOhvzNGnBB+9PmenTgwz+X9ifIdsG/SwQYczPnOBXXZQ3yTjgq9Rw/68h825HRXgu0Dft/H9Q4LjJ554Ug9feQj8Srm+7XM48r9A4OsvsGfXw/W1DeKWDn0wBehTUanhwmxBHHPAXLXHH1nwoyXo7PDVQS2U+w3tAhoX6PICv9n/vIJDWAO+cw6eTKGadocGW2ipD4kvZ5D8gTg+8jpHpOb043ljMbOgAgOoyrJn6hADGeB0HSZs7qPhEKIq+a2KG6CfaEw8jK2KkvpSxn/+u5jlb2ZalCSrQjsmo0qbqyvcmFYaIMsCdfeIriAYsa7W+spAwzJpZRQ1HpSMGWgx7zgNJCWLEC969vJnwcOPSWZ2H8RDST2AU08TdaLPfZB5zW8EgwdVCZ3chDQIuUEQ+B9waVQv2h5W4MXWxkQLbtxu3z3gpCEUwtR1QbkrVE87+BtUcyvbNmzmSCWhOAllSvQxAtWmjfQZ6O72XAcHXd93Mi61uT5R4iRfBFNi7Uhfw4myP0gErKmVGvDwf3nfMP98hiNl3pq6luDQ11EKUjYl8G9RqLbtsOPcK5xyVkKZE8rd0Zbpk1inIV9Dj4/raF8wb0Pwsqxv+5PZlNvd3maYu4GuRJrhVw1ODBdVWvAV4Z/fqKZQCO3uZVkpylDstLOvcn+hYzJ5gPrphx7SJ9koT0dpDYezghJvgv56NK2yQQ5MSpzeyxBUHupYiX5WOIcBQcFoONBwOAQGGvT6WvWOw/MrKysaTyYa0GcwrDReGWmAHpaDQN9Ck/FQ46rUCrAxGWmLVxLHhyNdOnZMT168pEfPntVJNrkhvKrgxUhZSE1gBCw/ZiYzWxYe+HZ7W4Kc5fSRAv3M7IFey7aUkAmAaGT8507exx519PwS6J8A1+2+0SgEZezDioFyrDjQASpYq1QMJb0KJfTH22sFFZM1bZ4+h74m7d7d1gT7TtA229vXYn+qjDANnQiOT9fJH0c5ccPEYhRBQIk5AW7F26pTVzSS1YrdTAW35Pn2Te394nW9+83v6J1v/1Afvf62DH06xbpPvfCyHn3hRa09dFlzDgv3JO3C3yl0twXeABl3BpfBPauEtlIBuo7AyCsUEu3qU/KOIPP8xk/OzM4Q+h35N0+NAR6su563bB6ZfiEEVeiXWVBK2A0boNeVRRBNWlub6NlnntQr3LhsbqBfbFRDbmMm6NZwWKlClwr01uePbELGoOzrJPjG+l4OITIXEAv1fvSB/pG6SHAZGdsDbbGHQn16VH+YhhhkZqyw/JhMkTr1j5FnjaLUAcFfQfrMM8/KLOjHP/6xZrz+y9A3Go3kt6qb3Lr6zc5oMJTb2GQyhhcVwWknyJBMSD6rp8eCXE6tgnzjamhcwL8ZOuObuAee+wRaUza8Gbzt69hrPHidom+eHtDm7VPqp9R5Pw98a3SvZb7EGkyv+2Cg8AAIuh0Xv2XtXFayHjd6SeSV6ZxMgxA1rCIH8QM9/NB5vfryc9h9odd/8lP9+Ac/1u1b9/DlrTJ+s0MXa3yQ1CHLIJdtgewl6E4J/57kvtNt1utYgSQf1tEGHgl/6zpVQ1cNjTW0JR8LrxPgPGeQPFhxyPCtZdP2tCiwV/oecEPpY9awEfdvoo+XnaxEviUAcP1M8LuDvwYjDBz7lLz3z8zj7S2BTwcwDDqb/vasQBcG7HERfSsJpCLlBrwTvM8scgQJHvq4Hpg/OUA0bJUDzcouB8DLDJX4MgeTAopTQpPbRYwRm2KGlOVPAr+WNTtoMDOZ/WYIMfY66XpZ4fs9sFqgX2VZ4MsrlcgomHpVYetQhc2MsMf+0mtQEFcMtbm5ptO80n/skSt6+cXn9fILL+jVl17WE48+RuxR6aMPP9LrP3td3+eNw7e++W1s5Kd65+33dO3aB7w9ZZ/3/SubLFY9JFYrykpFUYB7UMe+2SAXB6dJWS5mFwWp0a/SgL2qAn8zpAVTA0iTVYhRTKIO/VsOM3kQ2sEf55NY19vpxCeQjehc1hz9mgGyQgqlEr4/EzPgxtUSd3jdzu6UN1j7TMG4EHXAgXD73ram+ITRaKyL7HVn/QIjBPlviXd3d/Thhx+qZW2ZiE1qDgWtasoNsmuxE7d5iwMli1hK6MHtdoaezVm8EzbB2IQwigH9gugr+V+naaG7pd371AQ0NbrvQW0Y0rHE+QqOuIK74Tgj3TDE48rkijRg4/d+zkx3Ug/CiA18DIzcMZO68QwJAHxuBx9XojQOLriMQda8FvB/+bmYz3ASDWLN2lxf0+kTJ7RFOkZgEaRHjFtBqcZV0IBbmipEYtgWRtZsqBDHyE7WE0qibOoB1LUUKmUvHALNdDPAK8y//m7wLkdAz8xI5IFRw06EnYCuyygRzO+SWgKqEdF225pu393XnAAxh0LISO08yQNID/CappMHdC2BYE0klwlzDIWqCeYSwUMsJ9rjFeh81gkd0YRgfUygPp/uaIGj6oNPlF8+jv4JT5AISjvAg0t3mC5HV+QePxQpwjuvqwk6XdEanKTnawyoxnE2IOmvj3ysl2tvB5b9apSyJRj3oLyG/gZlbdWmpJpxDQpYlEEV+pRSR1tHYNpBfwt4egRJ23sHjEMuKLISTPVAenufW9RalzCOT5w7r09cuKCrmxvaCtJaMI3xskP0piLvB6MC5xmAoQebrFkNSg0cqlJVWcrbI462wFE4xBgUQpCnPeCsCm/HCfjN1qAsNWL8BB0ejSr572RXV8fMYyqga3U81Np4oGE0boCzNnEqxxwI5jaQ26iT/LYR9RDXcYB+w2PUHwE8yBkHDZBmwMxkZvdxddxDiL0uu8wSykc32MYYarOYwz4GiqLoiTLzyKJEcKNYyYPVzG2qhYo+hbwtoz9XEHRDAAAQAElEQVQpFLSVBJWlzly+rNPw/86t2/IAdW0yUYdsUXCBqDJ66xubMUPbtuhwI38MubQ4lTkbRMspWeoUrZMtplrcuant997WBz/9iV77xtf1s+98UzevXVMAl6tPPq/PfuHLeu7lT2v9xBnNsKeZ63OJA0N2qqAdnlMlK0zOW4N6U8byTQbuTp/FUoY8vXwfKDNAAlf9PY/RbmYyc6DAx+Uh1jkCM1OIse8TQ5TLJsbQlzfwWU89+YSefvoJbXiQir6M0JfxZKTxeKQKPSkK18tCrm8hMh6IQAjWz2G2TIOn8lVzvzpZ0bIEW5b8+0G4X91nli0hhB5fT828gflQmLIs5es6fQ7uEwYEoE9yi/LKK6/0v6d777339Pbbb+v9999j89qT+/aTJ7lxPH6M/EgD6PE/Hh5jYLPNMmMtwHWuI22PAFRamRxcUxqUt85Sgx7XnvcUH7LAP/mNj29ofVtfn9Ucjm19Hmjo7oOEy/sYaGfanl+/lFKAalr5MFbMt4SshN8qQ4F+z5XaOYf8fV26cFZf+t0vcrt6Tj/50U/0rW9+V2+++Y4+unELE8CvoeM1fet2hk9nHL4ugb/7yik3vbXrP/60gx6vd946ZPYGHT4ZP5YZ0zHW247S1HUEIF3fq+W154K5fA4H7+dB5Xy+0Jw3ahnejcdj+qee5sRcPt5T7+vrd+Dq5SUkzHcJvp4HtA7OEgsmt92aPaDFvgfDgRbccJlhZeDqMkbIQiQk+WMA04xa9eB5h6Pyr6RiDe+XwJYZZOhmbw9Huuj10JRYL/lClOmiwDiR/2VgoQc+Bb7cdbrAX3gg2OKX+jXAoRc3fc2MuYK8X1UVErc7uVtoa31Vly+d11NPXNWnP/WKPvHSC/KA1ffCDz+8pR/96Gf64Q9/Kv+j9P4H6f2nePvTuUKsejB8aYgDhaLC4wUlBXUQ6uLu+LoPyNtl1uPjNDmAE9XwNcvMVJWVBthhxCc4vR36kOhg0E+zXI5Z/kDdA7zyOjOINdZPol8Cslp0sCVGSOCzIMYg2+PmaVbscfX/rXAG55p93vW3gIe+vt+e7uzuspjJ/zepV65c0dkzZ/vy/t6sD87feustXecGOcv6/XzBxA34eryToWGOLjm4TXvA3EJPqArVpA5e7sCiReY9oMNN7pgr4R86+Cn5TwUcghlsgOgW4TZuYCh3CEEVgWIB0p4684YEAx6ADqpKXncEAxzWCEc85OQ9JEgdsXk79Pm+bqghdQPGDwh2h4CnPrdBthtXy62YB6wGHmPGbG1s6sSx4xox9xijWcPZr4xKDYqsktPRfFbjPOdqO4OQCEFBGZwFLWZGYuJL9x+KfblPqe1T/yL/d33okmk/gkS+S64AidPFAoNlfcodwWbXK2UnwegNTroTNqp9bkN39+eaEhjOuXFUF9h3B3Ll6YO7tmOj79Qy9mPIOIlE8Je0t1+D9gCaIyDF/rX/vgo27mBRGU9dE+Q5P1oCYkSnHkDDFdwV251S5sYLthBcLlTjjJznHWu7M2yR+4PQUG5wkh/XNWrRi7bv3+rjtCVorXunub+/p31OYuiZcgZ3nJzrkGE4c/Dz29Ye4IP/Xm2X27mOgERsEkZaM3YCbx7fOqlPnH1Iz5KeC6U2mHAVnRgEqQgmnzN48EFQIgKZzO1sLuCnpJ4mDMDTQN/eIZWlPC3LQqUHsBUp+cLrCRpKLzsUhYZFBEhpHw5KyZICAepodawxUAxLDKjVndu39O4br+ujd99R3t/XmfGqzk/W5IFqgUMwHf2nX/MYdR8DpOFQUs+zpbxSX76fp0MCMqN6OBzKMurLXu91pPc/lHPfuqzJjg98VqzkYEWlGEsV8DFaoQDt7lwS5Uw+wYdVbs+qstL1D6/LbyfcBv0myNDTzObugasxfYuyuT6R7fUgYwuFz4Gz2oVP9669p/3339fem2/p5k9+pg/Z+Hc/eB87lq48/phe+p0v6uqrn1OxdVpTVTpoTeVwVWaVcgrgFpWRQ1GZyirICHfCIUTszAR1McpCFJ2lWMp6YCOCHq+zEBy9fyAwr/mQzJcDCZ8QTDEu53Mdcr/m5Qn+6Yknr+qpp69yoBwRmA4VCapL9KcsI/kg50sPsaBcyPkfYpSZL2SkAjw1/WOeIyz79HAKMwPfiA0UQCnJ5P+C1v/xxEcf3eBG6B39hJvDH3z/+/oP/+E/sCn/SL4hRWj8sz/7T/r3//7f6X/8H/+f+rf/9t/qW9/+Jjeve9ra2tTmxoaqqoTWsUb4/l7fWEsWkUhQZ0gqeHoIkhCtPNhsjLyXwaU9hM7w3+hNr3/wxA9OHeNbnwdlx7UxJ3PB/+4QEm2JuY6AbuwFug9eFn08zaSir5nJ7BBk6vB1BsYdt6QJmE93VXPrf/LElj7/ud/RC9zwf3j9lr7xje/op6/9TNdvfKRt//3qbF81gWrGHzuviqLs+Rsd95Tw6U0PLX4TUuX1LhffX/1SoMOXdr2vOrR37Oq+zR+Od70t8EVH/Tz14NFvug/2D3xaTSYrvW/2sd7eYY89cBPVAV7v/rBhf3U7bcBnmbZL/Jx++BwA7zfkQogsAVMBzkGyjD/q+nyGTz2YlA9BPE7XfaDe5XG//Cvtgudy/segoiwVoS/Cs+w+7hC6nhed/AkgQ3eJeVlVSyB54GNmPe8L9KeBzhmv5Tt4610cD0993870c18XiqrX3VPI+LmnntSzTz6uJx57RMc31rS/s81N6Q+Q9zeA7+jHP/2FbtzaVpsLhXIsFSNVozXFaqLZIvWvzw/Y1x1m81Z1lw8hkSa10NKAi0NL2gN7WkfeIaWsI9oT+6bjCprwPCnh37J6zBXxyTFGuTzU94OynidwhLLLzn2veDJl36Mz/DQY5/HKArkjRLUeSAKgJQuxn33Hf4uNr88KmnEIcrzMTM578bi/uHnzpny+kydPakR85v+HtvPnz2A/jW5gE2+9/ZZu3bkjD+DnBKcelM4IfB1aUE3MDWvkupG0pMrTBl4c8aZBd73sPGrQ3ZY27+Nyk+Mzn0+1ABoMNdGBOgRZEFxWPVRVqYrr8WpQalAVGhFwruCcHFb7dKghCjfq2woN6Tui7xjwujHjR0WhUVEtoaw04dSwMp5ohRPhGMILBNESHE0P9jnotJoQ8J6BKesrY62zCWyuTeQ3XYU7BOZZEPAsYEjHNUtHoJMMRydcjiE4/Qoc1tFMyz/gw7hf7e1VhgJkFKyu2+XpBJuqKbdIv4O5La/mI686R+NK8zbrLq+y21hphqRm3JZysEFUUeiLamhoGetKUtOwYE5BT+H/WKSNGEKrKXUFkdrqylA5NZrt7yjBK7/lbJkvZ5OFQiwtV3z8nDrWQu6koj6r7axfy+uVIzcBWb5eR30/ztNW6lrmUqGmTowLQFRqmTsVrF3iFCMQ1LYBOYW+znKlrqMMswajoAH64afRGuOYExTPW2iA2Cnzz+lXs1YDfgYX/GcdeW9ba7yeePb0Gb3y0MM6N5qomi00YEwBGHyNKLoH5hE6PW2pl0U53S089k1/MKjQvYr1K1XkS/QuVoWKQyiH1I8Gqhw8D5SDSiX4VuQrHGdV0h9dLIBIYBrhebE50bTMevfOdb31wTvauXsL3BpdWlvTSxcu6vmzZ/Ukr4yusIGvY/zDLDjoEs34lSzIlJJk6Imn6iuoJ005I7Mkl0sHnW3XycEPC86/GmP3fOdCMiliR8ZGrQceMwr+BfislA4/xnJBCT7lEKUQlOkjxpsD+WUaZLQjEnX0aWOh9RMnde7iRc15/Xv9w/dUBIajewIfQx8FWNvJCFpRlv63xUNoafd3tXv9A93h9vTuO+/o9htv6EM2+HcJUD/4xZuEolHPsfl//p9+Wc9+8tOqjp/WbRz8zelCdRyoDZVqvJkVlZLAF6P1zUzg60QF8PNUuf+mNcisBH+HgrQAUQcvA9CSLTCXMWQJy5FH3z4RQDBsDn3PxJwupUQn2nwkzr80UwkehUwT9CVQ19Yz/GGlq2x0V68+otXViUboTYXOBfqasSYGmYEYg2KIiuhWCEFMIy2/ZGYyBUC+MF/2K0CRVgMEmBlJkJmnWj593g7rbFknU4v93dve4RXlNW5Kf65vfuub+nf//t/rf/p3/5P+5//wv+h/+B/+H/rqX3xV1zhAJPTMbefll1/WU089pbNnz6iqKt7s7OqN11/XN//2b/X2m29oA92/dOG8omWNR0O5vfiCFqJkkVUN0P3HuegFT5dgcHopl0RP1z33n/cBfnldYpCD662nuEqkIcCUzdMHwKhgLv0S6OOnb/+46Buv29+C4KZjYrczf5PkPKi5sRwiw9/+rU/pj/7FH7JW0vd/+AN99at/KQ9Yb9++p8WiU85BU27X/Caqxtf50gZPTB18n6tpZlw6TOk7pbyQoWMhZFlIfV7WgZDnSZT5z1PRxgzuC/ChXpsIWjpuABvWmBNM+CtYk2nMZYjvm5mLCG9PXYu/BjxFlu43GsZ5n5a6hvlcH1rsFhazXtCMS58p9tfiU2/fvq0Qgyp8YoGviSFAY1LwlN7qQfcfl8H9Avgc5R+sNyrDEVCIIajELosY8SuRKaEQ38FCWj6pr/N8MOvX/rhN/SpU62Owvk+DHGfIzWmWiSffhyKaKmBURZ07e0LPP/uMXnrpRV28dEkVscZHN27qhz/+SQ9vvPUOwekdLpdqzetOC/jSgNIcnzcj7tjjUuUO9rRLSrPYwg8hC7YCWS3KewQd+Q5mO141tuh+3XVugSxqZNJhCR187VLGrbasWTNH0+8LTrfTGeFVjGFJVk8bpD3wSfCvY42MT3KqO+ZL9M6hUEJHa3R1PJgoJWP/7thvkliux3MB0hXxWFEOxBbU68Mcn9yxTxNmsAe02t+fyf8U1XtcOtTg/RQB/tPPPK2HH7mija11LtR29eZbb+vtd9/r/0HZ/mwOLUltSliCQWGQ0Cffh+asJ+Sf8RNs3fRRDw18aqnoU89jGglFcvw70tBx/Z1SLeWGk4lQ0iD/V9eylvlyXx4MIkFA1Jh0AqwQjK5WhVbKqEkZNOb2YFyaJijCKo56a22srdWRNidDrQ8rTWD0xIJWYqnVcsi4IWNKDYtKVVlpgGGMCHqHKM0atzkNG+KAvuuTsU5urWqNedbWN1UN1zQcrxH5I0y0x+iThTG5UFxCCM/cUZjkAv4YTP1/dlRvMgOCSb8JaKcTH/sYJEXWqUKU4zglwDpAcPsYyJRbxJZAP2lGr5mGBNiLVOra3T3d67L2Q9C+SdOcleDFoBpJCCslU4sxZJksFChLUMO1w507B9rBCd6ZHyg7j5nPmD+ijIE5SFBHk1DEnA2dZl7WSWhbSmJOqWuDFvMsfxObPdjkZLhYeNlYbSClSjmVKjRS7iqcXEFwNSBfMrZUPS/U1ANekXn7mHkGWsxKLaZF33awY9q5nbSz06mBjgLdcEfvv2PZOzjQDDnmotQiBc1ZJ8UVEc6GXAAAEABJREFUHICp4Yok5IXC/K5OkX7yxDE9f/KYjqNHA5xycajIySplIPQhzkCFOVQaxEqVlUCBTg5U0b8EKjbVAYFogW4Gj66KqFyYchkV0dlyMlA5qsiXKsaMw9FXh+mAtoq2YlBK9A+r0Dsp9e58Wz+694Hem97Vbp5pc32iVx5+WJ/k9fgT1UhnYe5pa/Xo5ooeO7ap04ORVpD1AAjiSVmxE2DwO6vrOgxzCQlBZSSR6eagw7yMvlpCpiHz5XL1G5qA7hTQdQRGWTw+JLCmxKocRhLQKXKLFdTRJynL1CHfRuYbZpQi9SXgc3bokB+mdvC8M5MuEHw9/dKz2j+4q3t3rmkIEQ03TprhJ3AXCecV2TgLnFLe3dHi5nXNPnhX+fZ1hTsf6eDtN3Xtu9/Xh6+9rkEo+gD1t373S3rk+Vdkaye1b0Pdazttw48ZeE9zVgtdNYTM2WQTdRmcUHmlznq7kApZQCdI4aqyFfK0ba3Xqa4DcSE/6s1K6KywNWwKe+2gM5lRNjEtHMtAok9H2t4HDyRK8OjYRGoO74Y+RvLu69bRjSG8G6MfQ/hXECA8fPGsHn/sitbwd0N0bETgNsTnDYdDuW9zXY6sbzmzlj4GmWKMSugHaiBR/hiCQohAIR8boaegXBalSnxeZJxDUVUKRSGVhYrhAP8IUOf9mqbRRx99pB/88IfyQPTf/rt/r//r/+3/rv/Xv/13+rM//3P91V//pb77ve9ofWNdf/gH/1z/3X/33+qffun39OlPf0pf/OI/0Sc+8Qn99m//tv74X/2x/vhf/kv98y9/WZ/97d/Sxtq65rzi3txY1fFja5qMS63h782yKuzBcpD/w8IydXKIzj9l9A7wFFD/uKyOgAr4oweg51eWgpkCvAnk+7okGTzr8xItDqbltKSHNctakyHs+9C3qX+oVo0TncKneZN0996+trf38ZtJRTDmWzDlTA8/dk7/9f/5j/Xqpz6hj7hZ+ttvfFd/87Xv6Cc/elvX3sMn7M60s72rnZ0dJYJCI/js0gy5TiWbIcNaKc8JPvbR0YM+7+09dHNl9l5TUkIJMiCemr2kwbbartOUw+KinqrDT84WU+3zFqcmYHLdmozG6vrx6DD8ztCT4WGCP72/aFvV+Ce/rUqs4UGrB+Q1NM8IeKfTWn4pMZ02unbtuu7cuasReru6usqZtEatSrAxaHAJ6O944Fff6ukRCLmp3y8jMiuSaYAfqCyKOF0Z22/9pw2kGbodb5ihGIKKiP5L8ISQi7bgcoOugC4URYGeVaoGSyirQi187w8KjBlUA7nvT9hpdt1DcQaFdGJzrGcev6wXnryiUyc2tcBXXL+zo5+/9b5+/Ppbevf6bd3ZnWqB3wzDiarxWOW4Uo6mWT1n31rCbDGHkygjOLbgdh8QQddl5CF8PGmXwCuRB6CxBZzOBB2IRx1pg8xmRIMzguwpMHNZ4VNwzBK0el+Z0MMsMzIOOnoymUz9EjJYOS6JPqEs1YaoxqJkpSJ7PwUNiqGEVNpD3Gb47ohPqYi79rDpnb0p+tbxtnoJTVupKNY0Hm8qFgPt7u1rgH5M5xzA4MPq+oouXDyjx594RCdPn2BfS7rBYefDGzd0F3uoobkB5uhbm4zdp1CbC9VdgJ9JXYpaEAu0Hh9wQ71ora+bs780yAcTUEtdTcwSdCTMKmqMgx2Q4qdB0FDUoKoMKh0KUoRTFkZgEFSRH9BxQDqkbVQyvio0qqICczoMaJtQtzKotIICrRKQrg6GWoXYEeVBWTJ3qRAjCLYoX6lVXmesrqxqdWVCfqzTXNFvcKM6QnFWN7ZUMr4XCIJGSgjRxJdnDyGTPgCS6CF3pOJBjuQ9A/xjPiinmYFv1oxAtU5ZDfO0IJEtK0N7tkaT1YnK0VA37+7rNs4sVRPNGed/pD2hLHXTqUWxM/kuifkkpiLNUi61vTNT7fUhqGITKuFlg3IYdCcG+NiOE4inLXPVnPgWODCHmrTxwcxjqtQRsM5mrRYoQ86+OUaCzqy2ZV2C4rrO9LEeZlx9umJ03Oh2bamuAVDYBHQ1+aagX6GWVGmklkB2b69G+bJWVldUIMumbYWPRa6VEkqYFOFRpXkXUeCpIgZUwsetQnrmzCk9fmxD6xjtCvxbRVdK5ghFKYuVQlhCEUr1YIWi/2fwJRYalKUqoCwLlehayU1qNazkN6jlsFQxqFSMSsXRQC6PgrQYVSroE+FrRBc9zYwtOAxoXCmib1NCvB+//Ybeu3tTczxrywZ0hpvTl598Upc5NG0iu2MY4UbXapW+m1G6OFnV+cmKNsF1QDsXsWCKcrArZmSZ+eodKE4lu770IL7tPgh96AH6spnEh0Zl5O5jWhjr/D2CjrLXJ9odSOhrrGDqmCsxT2KS7PNYkqj1/+NOCllUS/1XoH+ACtOC8g56PUWPj589pS1OzB9yQ7pH8LmK7XcHe+r2dhSnB2ru3lG3fU/71z/sYUawevvdN/TmD7+nD974uTbg7Wd/67f0pd//sp55+RWNjp8SZxpt46iaaqwIv0YcTNsQtc/mPEevF/Bzgf400AULwcuAAE0A3DR4q1CAdtHX000J4kIsVZRDGboleXuUBfpQTsYcAN2cleof+GF9KcuYSfCmT8nTlfWSfGPxVYdlVIluOnh+CB88feShS7r66BUd21zTcFioYkccDkoNqkolOhnR4yIWcvA13XZ1uKaXXVaGjMxMyyfIAtAXTcEAygEwwDHN1En0cayxIdcLkwR6atgQdnf39D43H6+99pr+9pvf0Fe+8hV97Wtf5xXdDWS5pU+88or+6I/+SI8/8YQ+//nf0X//3/9f9IUvfkFXrz6m06dPEXSuyNcrnOay1D7yDhY0Hg118sQJvfzSC3r15Zf0zJNP6IXnnpYf3JRbeNVxGzOXj3XViuAW0HcHIzXodhCp7j895vdLv5rx1vt1MMtpVJ/CiayeZq/rQb/myQaXlvCrrQxXxOan6N2MA3Xnfoogu2uTZrxhnE73tHeAbs+2tcllyad/65P64z/5Ex3bOqG33nhPf/kXX9df/+U39Bqvh/1WEnK1z0Y+Y8NPKCXighfCnzdQ3Pb5lqByOtvDD/tGP1O9AAiCWgKUlkClATp0v5epTwCt0VwDE3QkeR9fowbfMUGqH4qmvMWIMWADiUC5uw81AVDuddnUEsi5n2iZe05wuH8w1b27OwpWqKxGunHzjvb3DzSZTOjbqSjikl0mhWByni8ryJLJh0By/5Nl0Elf0qNKlwuuk3hAClRG2iL6Gy0okg+A0wryTOwzLPsF+piZPI0haIAPn7D/exBdQOtypSVPhG516H0HjRm+Z8pMpsQJtyAuOXZsS/4PpB595LJWxgPN9rd169YNvf3Oe/rZL97SG6R3d/aFMiiHqr9wmbOXzoiSanwRHCW46tQxb3KASoGboMH9zn2Qwe2glAWQR/dyD1LOeQlaPlQrm+GJhc9NQGb+3PO+l5tJAdwjcjAzZZTLeSEx+X8Gyzn921stGGPLfu45+1ODPkerBDuYhxnSEjrm9ANLwX6pENSBeCY2aLGDmuDRL7gWs4SOigElXUr8S6sReue3+tu7u1pgO8bN3YRLnYcffUSPPPaYVnnbss8l1bUPPtC7+KG729s9Xe7La75qYpYanECNw5uYM/dQU984dNSRdgSqHflE6n1DGaKG5UDjwYhNv1IZUV6gKspluShUxPgAFIpe9nrAHXKBQ/PUofIA1IH5hkTqTthgUKqqospD8HyFk4jRZHg1+KQBAcTa+hqOck1bKFdZsk4RyG+qYGMYEVSsEgg1GLUbNNyDg0mGepAhzRhEAo5Sz38M7iyXY7z3fyEYIx4EVkmALKpNpum8QcCOQUR9ApiYQjEQOo5S1ATaQYaG3Lt5oHYRGUMZY0BeXPHjwLIx3hX0AXAh4TD39mbqkFBhppXhUEUIbASLfg5XpMaDU8BTF3ACHynIITO+bpP2pzP570E9oM6slRB8x/wL8D44mKOEDUrSacERpp+H+eZ9HgXFWFvm6LqkJeSPU+bAhlFUacpppyUoHiOrVRxBJsDpGNd2AeOISnMw6kolTnVz5veguiVoXsEgnjx9Tuc2j2tUDlSGyMlPiuBZuf6Foq8rikIPQqTN4EUs6A+YmSLOqy+X1FX0H6DHBKPlIVRssg4FOlSQL9C1Pk+wWgCBsjgY1ZOhmrWJbnYzvfHh+9qb7WvByXC86PTKpUf1qQuP6XhXaKUNmoRSHYI28eSsRHC3Bu5nhxOdGa5oHVc8TFmFd4gYYwH/0HUvOkiZgf9lH6ZFt1iDdTqE6PJou04OXUrw1sHbk46c4m+a3udqwaMBJ84inLylhHPz+gwvM8i1lA9Ya0RA/vTTzyu00oe/eEOLe7eUZ3dk8zsq9u5J3DDNCVJ3rr2v9whMf/6z1/Tee+8pwNNXPv9Z/f5//Sd69BMvqhmPtAsFu+Dut6cN/uKAjbSD/Nl8jvyihoOhKmy+pO0IDLk6Ps4pV+8MXqIuIHfPG3rgfSxGBfQkkmZocBNVn9phYqzkH08dPP/LYCziLUvIMug3cIY7kiUctfoNczweYgeNzpw9pauPP6aNTSQNPoOqwsctwfEvInpYlCqBAjALzKP7j0FLQoYhUN/XmrzODvPLxGTmoF6cHUg6H/o2vqpQqFRQxmYP7m3r1ocf6ecEqF//2tf059yavvnGG9raOqYvfOEL+tf/+l/r3/ybf9Onv8/t6H/z3/zX+oM/+AOdO39OIUb80UI7e7vaZmNZEMysrqzq3Lkz4F9oj2BohN1EcM4Yvgfmq9jKE1cf1ideel5rKyNNaDewbLADT80c7yWofzLfDiT08+9/CPhI1+1/yJi/r2+BzrQEbx7EhRh6Xk/xmffu3tV8NpPrwJwD2XS6r4wfv3D+jP7VH/8LffnLX4IvUT/itvorf/ZV/eVX/1o/+fHPdf06Ad9eo72dhkBwrt2dWtP9hrladAb7TCLYTPjcB6GjrunB97aaYHVvbw9fPxMIwanM2rm3ccd1/2BfLp/JyopK7GWO/Qhd7ZBLB45HYOiKz+XtzrdEHx9foIsl/vY4h45qMNAHBBQ1fmyNAGMKrefPn2U6uE1/VpUh8w67lUk96OOHXsrUH8H9Fhqovl98MBNiVHBeo/fmYPQE+KYbK3owyNqRPgP8uIOBg9OwpMf3xZq9pe3B9ZGucj9b4NeKIEVlnTp2XI9fvaorly+rYv9cBp+tPrhxR6/9/Bfy31XevnUbuXQaEXxV2G8An4Q/bdAJ55XbpweJGT/u6+u/6DF6HYHA5BCoOuIT7OnrUTD6+ueoJi95T6uZyek2Yzw8CcRKIhW8oYZBjEHGfb5PqWJcS8ww48azJXj3moiOB/xTx77cQldiDqfFwfeOAn/r/cyCArohmVrmaOnbMMeCS68DDjb7ewf455FWVtbRzVqCmI44YM6t/B4HNO/jaz32+FU9+/xzOv4J/tYAABAASURBVH3mDIFoq4+4XfWflEw5wLkuuq45fxv8f9O02MISEnFGgs89HOX7tJPLgT2l0hhBDhBUEaKqWGhQVBqWON2iYF8Iik4EHAsOweQCNVKzZb6C2PIIGOP5GEKvBB51tyDVpQZjA3JDcMYdJEYlNoJEfctJM7BxsjzE1bAqa52gdZPXUqe4xXKBeuTedbVu3LiOQ91WxylebCBSpn/qITCf/Ubwftm794D89fc99GZ2KaEcPVDyINNX6xDUvO4IHH3FqGSsDtR+GuFVUt3MiX2CVjCC3TsLzQ9gONuKnypaBJxzkIWSYA9BtQleqQd0RC2niDnBnwd1gbULeOkK6uO6FPr2ll2+6zJjHBIC7wiQ2/vgY5PvatkQdKaf5EGoQ6ZOCkwZ5H18Xk9r6EmsbRYJYlu1bZIrYw8oDfuqlrCcryEY3d5ZcBqfa21SAkPNUMgW+hpuaaf7zDGHywSqmdNaTV27aDWU6fEz5/XYsTMaQEfDayhBUMdNgaclilBCcxmjlgenqIJ8jEFFGRVx0JGywW/xGH1DEWRFBIICfcKgVKwA0kDalwmgPPWyUX8Eoj6vjFWc2NI+eviLjz7QjZ276jDWCydO6nPPvqDnzl3WMejdIODeLIbaHK/2svVXoe7kV7CfIYH4JnSeG6/ozGRFa0WpSkLOEu9D1bPdyP8DPpm+DvJxxtchmJnMrJ/TddNP/J3LKKWjEaT+6Ud7pgfHATLERbp486IUmKNv4Yuu7vMWOKhb3JTe3d7htvCEnn/qWWm20HVumBf7N7R38z199ObPdfvdd/TOz1/TO2++ruvXrmmNoO2FT76qf/LPvqyrL72khmDmNhvvFLnVyGxfSWy/amKhAxzglGAgga9vsq1vtOC/dFjoHfVOV0+NYYMAqqkMvopRS1lHlVWliNyz0EmcsLGWTHI6LZCBR1DWfyj1KWT2qX8ZBa9/EBjNFDQoKwRpTBC2tjYhEI3Y10xrvPJ65JGHdPrUyb5tUBWqfFNFzyrHB/piiOohlvKg1ef39Y4gmNteUgBHb3P8Wc6X7rs42sG/wGRZQRMdc18QB3LJA6kW27l746be/Nnr+o//65/qa3/9N9rjtuOxx67qn/+zf65/+S//hT7zmc/oKrcdZ9g8Vrg1G+LvXWePnziuEGO/LLPJ/yHKAfbrOAlZDQhkznsgG4xbqJvKyKiCv12zECdv7WMjZ08d14vPPg2tSVCkgr4Gzj3qOnoymQeB4v8uH3tgVfKglFLWUn/Ea88ZvmxfNfrv8shs7pCDe4BH7FMzblnXeOvyBLfP/6f/45/o87/zWSV8xPe/9wNuV/9Gf/GVv9bffv27+ujDuypsrDKswLOoBRcD+/5amU1dOfR+N99PDR+clVgrofMZHXZd8iDqJgdBD5o98DhALnOC0n1e/XvqMmzxzxH5+abvNtSByxE0BJ8JZ+3zNQQEC8YW7M2z2VQeWGxj22+/87bu3runkvo5b+uOHz+mjY0NhSCFyBfcCjAgpU5mFPi4XR2BqIOFh/qjPs2ZGuAoZUj/MarFgMBEIQT14HmAaXT0lGUl17sYg5ymBv9Rg1tdzxidNahKCXxyf4O6jCOG+JYRPnyIDY4B//unF9HbCXtvgf2tTNbALeqNt9/Xa794R7e4Tc4QMRqN5HzM8LyDV6KX22UMkZzk8jiCnDNyczjC9O9LjTkcpAyNTv6DADGHE1DL3AIH54PLwmjssDWXJaOVvC34XKwv+vfMJP3V/OGMXu1BaIs+NMyjaJIFYquWOKHBsjNzZmKopL4fftfbXeY+awKfFh77eIe5H4S52OrY1+dcMtXs4Yt5y1ydEjGG67IHny1rHXCb2rKXr6NH5y+c1+bWpjyIvUHA6v+I09v9oFWz1yfWTSmL5XpwvB36stdL1Ht7Vljj5Dzm5nPIpuqCdRhx81SVVa/AZYwKZoAUAgpG3lkWTDITdSYLQnfavo8zuMWRNUCk0zontfX1VW2yia1yRTwgQGBKZV6lFlXQZGWkNeo31ld0lluKsgwajkrilYWqYdTq+liT1aGGvMatBpGT/0yZi+3MhTleQGVpYl+QYH86VN7Eras7U09FneEEDOo5cNENos0UUIbC6WE2LKJ3+qZfflw5xbij2swYY7GkqDab7u3i1AgWiUvlfxt0QaZ1BxQKhmVVHPNWx0Nu26Tte3OUYqC6NrWt+ZJaIHBkq4ywG8YGK5V8PPPv7dfa211wYCgIAFdUiDGtVBNhzFAWP8n4j+AP/K8KHCxQmtSPDaFUiJUyAVNmLp+vIXh25RJ1gTV8zabutMCBLnHInOjhC6sEK5To7zj5WaJtl20tdTU3i54K/GazRuyR3NpKi1mnETeGhSX0oBN6SgAuzaZJ02nW9t259rYXSvOsOJfOrR3X46fOax26i7pVTImNN7G6VCCbQoE0qrTISlKmPSHDnJMSeZMUQlSBg63KSrEqZDgro2xFKRVRkfoBr4uqyUQlDingwLoYFNikhX4LhxdIM6lGA4lA9UNuT7/7U/+jzdfV1o2e5kT+2y++pEdOn9ExXitvhEojCz0+HY6tIoCp6xrcTSvlQOux0Cb4b6Ib5z1YHY01ZJMo0MGI8pWFycy0fDIJQNHMqA+Apw4i/6vg9Q7ezyHSB4BXAswBfWYqLZ8sioohKOKoQrD7KRxlrClY0ACc3fYrOF12jEEnIxtDqKea7t7jZuiOyrLUGD7u3LujD9/6ha6996be/ug9vX3rA92lX9hc1+O//Wm9/KUv6fyLL2i2uqrbKesOc92ezbXNDd0OyjJDx1E71RzCOnjUwEPfZNu2VYvSdDjHpXwNXKMy+CUI6oBM3iEF+I8cc6AdmhRNoYAfpEwpBfWQD9MK+YbgBaeaNsFzTwCna2VlQrA5ZgMcoBYDVCeqjEWvZ4E1g9zbddA/wMN02HCtK7zyP3P6pCaTgca8RRiiW0U0+Tquqxm6xGOM9VUTDtnzxtI90OaoD8CtKKIq+Ou+yH2UeAL0BgvytIix1/MIvY7XBF2uygKbm+mDd9/T9771bX39b76uv/nrv5YHJy/A/9/93d/T73z+c3qE13Hr6+sajUcqByVyLJg9a86NS83Np/M856yMXdFAO33choJRzNhyq/W1VV28eEFTNqAbH7ldzFTP9hTdB7dzqVvIf551/tQJjdDvtfEQ2fl4pjj8mJnM/g6QHfb85QR2wT6+wdF5G+GFp2YmMxNf+s2PKUBHCFH+dOhXCZ9NAXqlsijZU0b44Q5+LOSbZ5CQ6QQdKPC9e9q5d1ezve3eDlIz4wJHxOdTBWt16sSGPvNbr+q//Tf/Wv/kdz4jVFBv/uJ1ffPrX+eG9S/1tb/6hl7/2Vv4vRltpQaDEfiUarGBDmgxhAZA5bGHhvUb+J01w14afM8Q3+R64wFqg6zmHOo8wNzZ3u154gFlge4UyKshsA4hKERsAv12m3L/5PXCDjP66Hp55+6d/oaLCeRtLn8/uHiQMRgMdenSZTmfGg7cnvaA7i5YHxHAHTjkRvYgyKh3IOGT6XgERpvb34DDm/M+RnC0IDMDBfQLX84QVbT3QSM4BNoc9xqfUeOHGvxrhkmBjhHjCUBVFsjA2LOTvM6wzAF1J49t6vyZU1objzUIUaOyoo/pw2sf6bXX3uQF0I6aLqqoxgpFKRBBF7Ja+OOXaS1+KLFWhocZ3JwOA98In0MwSQ5S6tuSGMyH3l52eIB2H7sE70afLB4fD8A/Nzm6M552Wo4+ZiZfK4YgMyhDfqJ/4lBSgXNZFLRHbCwohtD3MbP7KZllO/T3eNLW+UIoaDKpgT4vJ+oX7E1JBk86+TLqcXR8wJdCB7QEAQ392MLgeaW7t+/p1s27undvV7Npq64zfCLQwUcuJF1XGvTX/VdZVNrgrdzZc+e0urquGZcd9+5ta/veDvpey/FzMDOZmfzpeQYyXr+ELA+cgwemAwTqndwRVrFQGRwCaUQRggoUrOqdqjPH+rJz2IIQctMrfYLzvlZJ36KIKssoQehsPsURzOjniHUYY8N404jAs8CxlWXQhGB1yInI8wXlra0NwWdtHdtQwTwD70v93H9MfoCytQSxVdQA8H/8UCAE/ysEWxtrOra5oZOcDE+fPNGnG+urxCGlChQthqBBWcokBcq+MUSQLjBw9B90DyVF+1HO0555Lmyvt4iLNkwjao7D2eNV0QInuCC/wMBJ+jZBu3HrO8FBDcqR7tzaFXs1vIqazzvVPbTqPBDsBE5F78RyCvAqEuglYaeKKGmkNdMvoQwN12HZSpXFUFUcqIyVYih7ZanrTlOUwQNYz/sf5q8JFkxRKRkOsUNZai2oS52pY11/bV8TgM6nC15R1appayAig0ei3YNa7+dpZg6HOUFqQ+B6MO10Z3vO+kHH1sbg2qrF2P2nCDUBOagQyGZuKVrV9J3eOdCQG8mHT57TGkFzyQ3DAEdYuQygsbSgQgFstQSYj4qJZpmWj8vNnV5VVfKTd4VDDy5TdM4OQS7PolCgj7epZIOmDxGBWia0Afwqo9rIrOh1pu3tGx/pe7y6vsttlBvXKy+9rOcff1JnNrY0wnAq8BxZhEbJnVjNSb9LBNeMF6kH20N0pKwXmqAPK/BwHXqODQYa5qTStYLlnBZmgJiMhpD0Hxp6Cj31Ck//y8DMZKzTA7yTTJn1lmtIFEUX0YXU+5r88e8oUxmChgFecWCo/bdaBzOVbHw239Pdj67p+z/4rr77/e+h642CmVrsueZmqV0caHBySxeefUqf+OIXdOXFF2VbW9qGR/cUtJ2kPYCzinbqWntsdqinahzu3E/j6Fnr9sJaLfzyzanFIbboT4eyuT9B9dWxZjqCYDrKe1vuy/AxSJ7PHAayeRnq+HgfiwEqDZ6gTKIf4B+aFaC9KisN0JOqKFGPSoU7HjpkZB5Yt8AfVlWhomAeDtfPPP2kLlw8K69juAp0yFMzYx3WZlxGD0CDxVizLyfamJSPAS54M2N9YyPNCibAZGaKFhSBIKFWqQfHJYagQkFTXsF9+P4Heu0nr3GL99f64fd/QBC5r2eefppX/F/Uiy+8qJPc9E640Y/YQQM/Ib6fOwRjvo5X0jsK0VdgDfS6A5zfgfUrgm7nf4N+U8RHtFojWPWA3m9FtjmsjLGflgNKrufap7y1PtEzT14lQBiqhB/mBAp69P+Lx8RUkOC8TctU6legQO7XfxhFg8kMbHox8CVTCFEBHQ0hKEb8AD51zm2j65338CD+gFvLGjvO6GHHTd50d1sJWv3SIxOYLw/kc2SfdeH8KX3xC5/Vv/5v/kS/+8XPa3NjQ+++/U4frP7p//If9Rdf/Ut99zvfp+59Tfdn7H9C5iZWxy1V8LdTh00kZOB647JosQeBqx/cPK3wIY7b3t4ut1P78ltAl0cNjk5HWZbypwNfn8PBGeSHbb/Bunv3Hm8ib6DDpS5dvIQOJN26fUv+9msfWoui0Flu22PE4H4uAAAQAElEQVQRldBdx2FOoNgc2maPjxsTOOnXgh54TILnJv4jjdhPhOcxRom65L6JNRzvArwHXBw4/om6BX5izqZXk7pvNTOVZQScvqzEhoQ05UzMBFAlNrnGQfP0yWO6dP4sh4djWl+daGN1RWuTiRbTOXx/V++887729uYKxUjVcE0WnO9JLfxqsY+E/+7Y5I7Ab6JjUSiCewbfjj7iiTHIjIzAAnx9XA+eB3Jv67lXy0xZLgQHF57zz8HHMkX2NPcZuvkYLwjdACwoBF/L11H/ZHA8qjMzmZm0/EieAawH9Y8Z4+U1Wganjkc0JdIaPs7xtQsCyxraGvTN6XCeuxzE3I4NWNE7w3dQ5PVbdL61zMdFw/Sg1r17e7q3va+FxzLoisut7fmY4C3BAzj4XLBFIw4PJ0+e1ObmppyOXfbZvb09RJn6stc5/10ejcuFeRwnVu7pCS4Uj9JHnGYiCLqzKmBSGaIKoERYMUB0lmKAgRZAPMmCMUeWO/ICJXTwRXwxF1LnxCPkqioJRCca4gBDNMXCNCC/sjLmtL4iD0pPcxr3QLXvA2sWi5l2tu9qxI1VZExZFhhnhZHuydu8fnWNscfWdfr0CZ3m9dPxYxva2liXB6auvH7zMGIDWoFBm9QfP7bFze2KBhjGaDhSWeCkEJgzw5lUoJieyh9I82QJEE7GvxNpEvQ7WBA+Tnc54S7YcPE1WvC1QPAtSiX6EKfiuKMmBOELNuq9vU6LJkBDR8Ca1DAB3ZW4YfUhOZkyi+wQMOwTxIGeRsMhm5epceOlf0cfC+CO0nt+CeqdXdcHswaWpkTfTB+fb85r1gYcO+b2dTxtwbUlcjjqZxYVgMz8Xucn/5b5OuZx8HxC43x87UEGbTsY//5By2XkUCuDUjWvlVxZawLfepF5W5y1S1CygL48NxUz6eLaSR2LI/m/Gi9y5uRbqICXhUyuc6XrWBa3lEuI1McYFZFPLyPyVKkH8ZjJYpDhZK2MCp7Spy8XoS+LVBVt4JiiKaAXJbpV+k0Tt6nvXf9QP2bj939gsDFc1W89/7JevvqUNsqBDLlljCYwrosE3RyS5gQsXHULUQqmKcPQwkwF61QxaJV1JsG0ZlHHOaisKsj/3FaEeYZ+38ddh48dpv+oxMTSPfznw2Hkr1Qa5YAeFEAJDDqp4tAxREaDOqu7t6/Zh9e0/eZr+uD1H+vOtXc05+bsxMXzevy557C1c4rFUOXxU3rk+Zd05cnnVEw2dXev0QfX99gAF9hu0pQItUVfMrKVCnhkahctOlKzgczUsBG2OLcWP9HimBoCo5qTeItBtNR18DTBK1RYCaQdnBoHzyeI9rYHIdHPA1bBe0+9DXLlzDGjUZJ/m39T9jTQt0BfIlCEoAAk5C10M1pQWRb4jYlSbrgVmBCknuMWdSjx9kCCgeCoHnT4OIa/XHPYcD+xo9yy61FJvnaIQRbQEtrcjxq4mpkSG8ud6zf0k+9+X9/+22/o+9/9rm7euqlzyOUTr76ql175hM6yWUfspO152Cqhb/cnJ5PB04Oynd2d/hbZzNThZDr430Gzb1QB+jO875BBoL0gmCiBJ594QmdOnZK/ik68Bh+UQVVhHPwDMj2g7Tj+d5VYbgFrsmMtsyBzkLH6P/aTBdryjdrpcXC+9MCUtPL9931MGWXo8Hku5xgL+YbcoZ8O/hv+lvyUm+adnW3NZgfKbOIdgaCnJbbf0FZPD5S8nreFXp8TB/t6VzEudPnySX3mM6/oj//4D/UHf/glPXTlonb37ukHP/yBvvLnX9H/+r/+qf78z79K0Ppdvfvu+/KbUtdxs6jK917k1uFrGw6MBs/GBFrraxuajCfgntVgKzV7QMpJE9rGo7Fal5HLKzsXDLzn7JFTDiK7vW5sb2/LOe/BwbFjx7QgCHzv/ff1/nsEbrt72j/YV4OubLA/jtkn3R5n3Nx6sO6HRg8cPfU15Y9P5ulvAG8OweQ6dAQxhPvlGFwfTEbqelpiWzEGtVzXOW6um06TmeFLCxXonYUoM1NZDVQUlUwSblantjZ0GX2/ePaMTnExdYy3On6AGuD/q6LQndt39PZbb+nGRzfgXVJRjnpIKsVWyJqJPbNVh673ugUP0wPQ12EbLfxZsAfMuWXytIXnroMJfel1kDHLFG+FbDyPwORKS9MyS+mXP06FQ9+LJuT3QOdly/KbRu/kJtBnzUxmJr74HKV9Ub/uyYxsnQ73BfA9A05nDc87ZNXwptJ1oIUPXU8bIw7R6Rdm0ozt5BxYr0IOI1XwMuNsO/R1ytvcbWKgnZ1d9OkAHZxpjt0c+AUe+lrj0xfu6+FjYO0x+nzi+Ak5ROxw/2CqO3fuaRd9bPBxErImNiu5QAgW5A9UKvTI4aRWmGBQVSpiVIFyxBAU6RhgioOZMQVgoJ+dEp+CvDKZrMCYBDMC40a8nhoRCAyqUiWKU7hmMU449gFB6oAbUg9K/bXS6soExz+Wrz2ZjOV9dwhS5wSrQwK8IfPEopAz8/adO2yAMwLfcb9plGVUSi03gVPt7+1goNu8atlepjicfU6gfmp0AxQCq6CvQvl9PgPPipNqwdyuXCm7okEX/fpv8PUU4qjxb5+BSj7JCFbhRwdH9g66/rX/jFPGgg3fg9YOoSvjHBGkO/3xqFJZVrp9Z5+NoaSpJDVuOJPmHkTiQIUieHCYUYD9/QX1CSMSSlGyitTiIHPK0BsUrKSc5crVA7d3LXN0rOfQgkdLIOnQeBuQmNfbmsN+mfV8zR5oQ197g/b+DbS0jOkcmKdzYO6aco0yK7J+F1CwPQyx5MCxqajM+FoLgt85/ea1NG2kg8aQeqm8kE6vbOmh42c0SUF53iimrCIYY4OiRRXoXgxBJt0PVI1SXx/p4+1AiFERvQrAUWrIMcQoo84h0D8EyjEo0KYYlZBZRP9yNMUK3RwNdGd3W+99cA1edjpx7IReeuY5PXnpilahsYCWjJNq3eDYzInlZINCLRv0HL0jFJA/g6Jkg26ABTRIBW1j1lpl7TV05RgHI7+VjdiZMcDgFUn/ydCX+5zI6f/vj69NvK0yJVXI1CHghBM3ddObt3WH26Dbb76hxa0PVRKcbXF7+PAzT+k4NzFnLj+k9Y1jGo5W9fBTz2n15BnVER5yur7Nzfqt21Md7HNAAbbvHegur4cOuNVYIOvpwZwAda4Wxcg4r4weJpxXhz61OKgGaJ3H8Mjt0a3N+ZJgGKYkhz4faIG3Xs6kfR1c61PvSz6TYiQS7X1ey4eivE60L/NeDMgsAp4W6CEcAicMjSkM+yt6X4Mq8Qr8nIbDATqfJAFGouzTiWQJXgX0TaT+8bwte3mxB+u/M98OUgjoKWBm1ElmBk5RPqnfevkt3Xe+/rf6wbe/q/ffeRc8hvrkpz6llwlSLz98RUMCDQahxy34ZWXk6/6YCe5/vDzlMDnn9fIKt04dvE5sYl6f6d85//EzARsq8ZMdbSW243nfWF584QX5z7g++OB9BWZ12/XLgIwcBzHq4UsXhGnIKbDD7wwd2aACYMj9j9f1XajxJmNPcfDf5C8h4QOSLDt0pB2TANiW2GQN3AJtS+hozwB9EQQSZOosKrR88Dcs2OGXzQJ8BXt8T+c0yzhQY7vM1cGPGlufEZDOuWnM8KJDV+dsph310WmBRx1BY8vBitODgjX48T1ND+6pKDtdfuisXnn1Jf1X/9WX9S/+xR/qlU+8pLW1NX300Uf69re/ra9yw/rVr/6F/uqv/lrf+ta39PrPX9fNm7cYP2eu0O8TI/cXHHAH7E8l+0aMhRL4+qvTliirwN+4vdy9e1d3uS29des2c9zU9vaOYKO8fX1tQydOnMReN6HQ+n7X3r+m9959T3d5/eo/IzB4cfr0aS6LjqlFhjW01tBZH6Xu++BBgm8y/b2PmSliKJF5XZ9jDMsy+hR7KKCvhP9RZkgJmubcZs/QyZrgJkRbtpfYITSbxZ4el5tEG/u3/1ThDBdT57igOnV8S2srI2yW8JOxw6rUwf6e3nnnbYLx9wh+dsUSivArK7JPd+yrHbFEltPU+xnk7osYjHNY6lMSGqMS/EfsFyuTodbXJqw11rAqaEsSepgBT4UuOhhzmS/oc5Fa1uHjzFtChg71IKGq5I5qPAW8G7Wwx7/7Pv7VVzPEP57vga/7/cjw8eZfgkwpgU+LbifwUzBF+OtpAT8N+060J9dr5NzzBdydJ8JmJGyFiTPYhOjyG2iAfg64QCvgq/dxfdlj/9gh2NzlltT9ldvSAl1aINcWf9qiXw12k8AjMJ//49kxMWcFDuLxOWbsFXP2Is/3eLBmZv1+7UuXLqpkwQWnLR/oE8QQFENURPhLhJkJo25ZyBFwxglHXRRRRVj2DcHoH2WGAkJ4hAEViuMK6gHhAKObcBJ0RfNT4jFeE545eUon1jc1iZUGGSbAmIh0W26tBoz1YDeGgjlLLZpSH96Y6WCWVWOsfrqZ8RrSX9Pso5z7e/va8+tk8gf7BwS0U83dCKZTORP3YOIMB13ggEdsNmVVsAmVqgaVYulq2UFRJykfAkn/MZmn/gV4awJHfyXZWCAQk/bBqalLbolKdXUEkhLGbgjf2OzLyuS/l7y1N9N2f9M05va1ZL0CQzK5QF2IDWMEH3y+Og1oFxtShK+5Pw27sDNztmzqnQePRE74EQJaU0fw1zRSTZDp4GX0o28LBBNdirRlzRepT1vGdl3EQZnc53Lo6dO2llqCy472DCTyLVeHdWc6aDttc+Lf6wZ6/16rOzsLTTjpjocrqptCsyZqj347jLvH3LuLAG0Fm9eYoCdoa3VNY/gueJKtVQsfnZ8BnXH9MbMl9+GzBx5+gymcRUCXLAQVZaEYo8qqVESOYVDIBpWM9oguel1BfYXyR/oqmMScHugO0PEiwEsH+gf6v/vhB/rhz1/TAodzjldfzz7+hB5/5BEVseDwM5fLxPmc0De1STEEjdHjVQx1xBwj+lUKGsdSni9xBKU6WdeoyC11phV27mPjgbY4rAxlfXAeSAWg7p5I5E3Lp+cAfNER9BxZtv1jviFf4itCdwhBUVKlVlWaK8051N3+gFf872r7xjs6uPuh0uyeVjfWdfGxZ3T2kad14sLj2jzzkGy0JrF5doWpLaRVNok9HNEtbp+m4GolspGpm9U9zPam2uHV0N7uvg7Y6N1e/ZVO4kSU/UqXG8k+UMBxtW2LniZcTZZ6ejN5MZsIVg6BUoCO3IOEuiub+n6ekpXo4zOIPvKHdFnvhV8PwZLKIquqomIMvewTvo6ZmabTaFxogJ6dPHFMDz10SSPkWKI7pesT8o+hUOjTqIyDzz4W/6cHniVOWb1slWnJcoedvZ8DdaDat3saQ1BRRmy60wccon74g+/ra1/7G32H2zm/AXn8ySf16idf1XPPPyd/nSYGZeaIRaECCAFcmNfnX64pOe9cn/0fNHRdC82FEnqv/slMYfhDBAv+/YZrzyTDiAAAEABJREFUcAB9DuAyGlbQaPKfFFzmsBKC++Ms2YhxQ22tn9DKcKwLZ06SX1EZB2I2JYMGcGuDqQMSeQZRb2otqJXUoQ8JpxOAChg0cw0WBxo1B5q0B1pJU61poa3Y6VixhC3STW4x1zXTpDvQoNlX2eypbPc5fM00VIPe1OpXCFm4Prm+dM4T6Cuha8C65hBNfpO6wLc16GLTNkroY8N+OD9oNDtIXIJ0+MQCCKrnSdEKwW7a5lrMGogw5WRquHSYsv+4f7tw4bQ+9amX9OXf/z2C1j/UP/2939PTyG1lMtJHvMH59je/yU3rn+t/+9M/1X/6j3+mb33j2/rJj1/T9Q+u687te7p9+662sZ8Gf12EsaZ7nW7f3FbN26rRaMKt6gq6ONFwQH68QboGrGpQTuA9HKhNd+8e6Nq1W/r56+9wu/gBbzpmarhEqLHbiB89yf7rgWqJz3TdWLAJeFvOiX1ijn4k+V/l6OBLhneI6+/8wGr5W5oKzg+RfQHIx2UpWJCv6T7YzOT63yDvlr0+Iwf/x9QFdhgKk1mU6GOSIoweVVEbBIsn11d0amtdp48f1xoHrRG+eH11VVtrGyqY/4B93/9veh988IEWbIYRG/WfArUEkm2uoadmtoUCmudxRoTO3lenRuPQaWsYdH5rRY+e3dKzj5zXi1cv6sXHgccu6OUnLuuVpx/SJ566pJeB56+e02MXtnTh+ERn1gdaL3OvdyX0RPho7JPWmcQ+KPZ0C6WyYXNQ1NtCEE/u94P+78wiD7+8o1KYisz/gwdeFvzzNOJ3llWZViCr3ybEgwumrh+ljB/qfRi8d7m5/BK0JnpEfFWifyYv2vuYg7JCVGZyhop4VSlT5vY5Ay19a+sUhlHGLQcuQTGEJYCTzOifex9eE8NMuZV38PhrsahVo29+0dgxcU37jDhsPlvI8RzwNmEyWdEI/zEg+PW5fJwHvf5meXv7QPd4yxeefuppPfzww3JlrZlwSGff7GWSmakAkQKkDO4ZzHWIMfT1MXiKc4TJkYYSJ7l0lEGDQdXflLoyecA5HI20srJK4DXUEAXrg1aQ21pZ1xrGtlqNNCoGGrP+1uaGyiII6nsiS9rqdqCdA6lNBUForQMCUDcuKWOcFesNFB0PcArBetzNjFbJhdbiiGqY5gzy8oBgpuJmN5ZR5aBQMYhyY8l2JEZEyXjxmNnhfF5IymiFO98mBBHHaXu/wTAKAtQBAWokzeoWLUrUyTCKrEblaKhcDXXz3lSzBkfflkpWyWKJA2w146q8ZkxGQXZ4jXrAq/KO5UqC3IwRLeq5ut6JdqrnDXxJBK/uQNXnG39ti7Ps8MgNgSJ2ShAqNa2YX/RhXCN1XRC6ovm80xwnuOAV/YIbWO+fulJdG5eAo+tqQY9wboI+adomTRX04W6rNz48UJtLrY1HSji/PQLw3bm0y/jdttA2sO805qHEvIM41DonKJjD/HQMVMcMDzJUCj6Zkig7wN8uZLX08U0moG8BXocY4ReykBRcP8pCXTQF0liUCiFKZgoxyjwvHjMVlAexEF1lVIUQ0KV9vcnJ++b2Pa2sr+mxKw/r4fMX6RNUoycLmOS3Fhn0giKylELKOBZTpaAxcquy503+Gn3IeiPwqFivYqFIwDqEhpUqarUMOo78V4qCANF8Nol+Dlmm/mEuHeXhgY7gsFn/Bc9yyl8eYGaKIfROwZ2Wczl0C9X7d7VLkLp9+33Ndm+otAWyNByGaYPXhJsXHlFYPaUDDiV32axrlTrA+c4IwmtrtUuAusdbjwOc/C6K4ps8q8hfj+7duasZgWrnesXBqSXQz2xGHWObvm+jliDJ7TDhvPCh6p/MN8BHgvEGvwO3vrARjktm0EZjoi1j42RFR4CPt3kC/NJn2emXqvrCYb0RNBfoYckGGZgz4u9YRQEd9I1zWAUZsrzMbeHa6qQP5sqqIrAdKKIDZhHdYATzBQuM8/4OErVyOtQ/dCD1OkO2iWARx9T38bLXJyzAyYjodoNBXrt2Td/hFu4b3/iG3nnvXZ0Fhxd5xf/SKy/r4qVLshDUEkRYdM6L6ZLMTJFyoC1Aj5i4Y60Ek+dsEHe5hXNf73glHwsuArxrRcBiZszTAa0PlfOhgt4h/tznO3nqtM6du4QPbulTalCtojPAYKSN1QlBxDEN4oCxhbJFdUzchaCOeTMgIIeoFE0KUkS4JTIY4idXQqeTo6jLW2M9cXZDz/E6/RWChE8/dUW//cwj+swzjy7h2Uf06Scf0qtXL+ilR87omcsn9OipNZ2cRK0WDQHDQrGby/C7ErQIv2JSQqYJXkT0cEAes5SB3wG67AHZ0WYaDcTwadO9udpFIUtDzadZB/s1froBFmprvHM25TaoIXitCVj9QGusGiyprg/wm1OtrI706CMP6zO//Wn9s3/2Zf3BP/8DgtYv6pmnn+qDrV1emf7spz/TN/72G/ozAtav/Plf9L9r/frffEPf/94P9bPXXtfrr72tX/zsmm5+tKOODWfOG4ybvP3YZRPf3ZnpgLL/ZtDfYrz91of6BYHpj378un7wg9f04x+9rnffua7t7Sk3jFPNOUhubm6y5z8i/ysQju+cC522bcG5WQL+r8X/uX3OCDo8oJA/2b9+M0T4UQIVgq2QsYOZaamLbhvwCz3MKaF+XQ8hBpX4yMHAFAlUM36iJbB0vIaDgY5trOvcyRM6e3xTZwhSj6+tyG81h2WlyWikqqjUtZ3u8bb1+gcfcim1LwtRhn61/VxJHRcjKbGZoQ9BtQLlAr0bYmf+PyW6cHJTT165oGceuaRnr5zv4XkC1acvn9bj54/p6oVjevTchh45u9bnn0Ivn75yWk89dEqPXzxOwHpcl09t6vTaWBvEEmP0rWSvNC6TIn7TIXeR2ogOOphSEJoi9hOBT1YJzgMufYJJwYy2AHiq/jEz9rHisO2XBYEq07fvJuEbjayPJunLLsdMfT+KeXqfQWNgTUNeHX62QyYdsuno13kdcUhHgJ3Y490T1IHvCryxp+yQOgXmYDrkG1UWpUpkEmMEBWzl4EAekM64IZ0CDfbSIiffCzp8fmLNltTrPG/4iAGxX4XMI/skkyI3/EeKxDCmsI4iXLp8SU8RsJZlweScSOlc0jmDeGAChyJEnHOlYEERZBw8KC3Ie/uAW8oKh+YB6Pr6ulYJSkcsHIsob/e0xBG6MMxMHsl7YFzzKrAhQGPWXuEyyMcQ1GI4Jp5kKmKFke2rwXlIAQcJy/kYzQ5ogODOYclrDoE+gunqxRhkIWLUB9rmFUnjQflgqBEBRAGOMRp0BZHIoFvC6R9Cn6fuqF7K/Me3RYkAaJtX9bs4qhqmzggSFx04hoLRpKztwi+gfW1tXbv7U+1NG7UowdwDRQ8w5cIQgWMnfASn2IZ8rao0ifG9kJPUdaaEY3Rn1TDOb0JrUkjBwWR5eQmex1kShDaA92kIPBts9QjwQ6oJJBZH4xsty6RcDHDjm4GkeQcuBDZzguQFAXbbrOjGzal29lqtTMa8cgyacgOyy63Z/rwD70AAHdTMAkY40Ppkow/aR+VAE/QBInr+FsEUzRSgz6nU4XMkLudwDxkhAsECcocJ9BdjxVj5QFJ6HI5eJm50CUPyetc9Q5865JeoyMy1vb2td95+WzFEneZW4cqlh3T54gWV0ZRgUMdmZnQ2+kcAn8YG0cHfVg3tvuG3TauMcRcxKvq4rmPxLNCBvozzkaJMwxgJaguNy0r+J6yqEOCLaBOtJvF9BF7yoqdL8G/92qdf5zc3y+fxL+8XnHfQv+CWaJ8D3h4b8y5vI2o0tFqZaLK5rhU2gYLbnjl8+4hN8P23rmn/zq66g4UOuN1ZbO9SvkcAkDWwQvOdHW5kZ8ooX8Or0tn+rub+mzfmTdwqpKZRwlkLe87Ycge/EmmGTxn+el0PlBEs/MrqeS2JuEUZp6bD8Z4a8giAQYf397LRt4dMBnB5kZMb5/16Kvo8qX8CXwZzzEzLvITA1A/i2+dwfpXYtR+y6YYDLnTs+DFUt5Mhv2BGz48/DbS5PkRsvsRh/0rzYUcQdMR68Kos18WjdTN0JXiV0Kld3gy9/ouf6zvf+bZ++tOfEhQe6OrjV/XFL35BTz/7tEr8cwvfHBa8WnN8fZxDRr99dgcz8KTcwm/3tXvc9u3g+1a5hTJD15kj+bqs6brcUT7Cx8c7JMa7TwZZxRDkFxkTAlILJr81MTOakjr8w2hY6fy5k6qqJLM5/TsFgoUIXX6YK7usAfkRPmXczjRup9qMrS5uDvTkpWPcYJ3Wp56/pM+98qi+8Kkn9PlXr+pzLz+q337xob7+U89fXqbPXtJvvfCwPvPSo7Q/ri+88qT+yatP6rMvPKaXCV6f4qbLg90NhDng1s7QSXHQD6lV4qDUcbiymFSUpmAdNr2AlqlATwaNHZmGw1XNvrTAGc65/fG3Ai11LbLe5e2cv8FL6KPzu4Vvzt8FN2kZ+3FJt/DDf0Kww0F4b29brmMnTx7Xs88+hRy/qD/4g3/W37T+/pe/pFdffUVnz55DrVP/E4Ef/OCH8sPJ3/zVX+krX/kqt65f1fe/+3Ptbjfc4Jp+/rN39Kf/4av6j//bX+rP/tPf6Ct//tf6ylf+Ql/7m6/pe9/7rn762k/1AYccvz2/e+9uT5t4RlwMeXD68JVHWO+sIr7pwAMKfEJdN/AB50+/Ka/inSanp8a+s+usE+Up7b/pY2byOCGGoBjiElgjUI+SwPuuB+cRWqMimgJBj8vA84Oq4JCT8JdJm5NSpzZX+gD19LENrY0HvM0qNeFipGIviUWp/YOZ3n73Xf3kp69xkHtfu7x+LssKuVaaI6caGfjSPneBU8noXG5mqoqaANh06cKannr8PHBJTzx6UVe4BT91bFMbk4lK6M3Ok/05vu5Adz68oQ/efl/X3npX77/1tq6/8552bt9Uiy8N6NjaCB+xPtapY6s6c2JNJzcnWhtFDQM+o52LDVFGvwIdLLC5iO70vgz7cl4sQTJJZibT4QMezrvD0v3kqN28py2rPTEzRXheEYuVxHDiCRboZfA+qcP+Cnyb74sVPFxZWVGLzs7wIzX+uQW3Fpxa8Gs9j8yRmvp9WT0yzCWZ9avJkGCMQSHG+2CeDwF9zsQztWrmbvFBiTl9noS/6cvgkrC1HqhbENC6fYUQNeKt5epkRauTVa1N1hTG47GqstK5c+f05FNPaULwURRFfxvqPwM4ItJASSzU4yfdZ8aQ4MNhzG1ZBXOGnHJ883YDphtOayCfZ4Bz9X6j0Vg+Z4vRx0AwlyRHfA6S/nrejctPRi2KVlYDWGMYUMv17z3ShilNGTw6iKTQ4+E4Jeq8LMfTueHpEfTlvoX+QUIQU4zTwYPn8XgEjgNuZkv1QStdAn1ckYzNHJYzU9JRygTyJ1ObQ6FZm3WP0/e0E3lpznGptZI7gkLJogQkKCnLQh143uNquO6CDjywI2Qfm7QAABAASURBVFBsCD5xm5wcAoFei3CbPlAfjQYqUKaGDbshSG29H6/hW4LOxTzDD+GEWhRB6mib+3yA5xMnuMQaieDZ05aT+IPQUG4Iqn3eHsjXQF9HWrdOR4KWTgtOoP2/FKxL3fio1q2bBxqWQ40mA+hbqOG1yqxpNJ234nCuxdTUTQM3jZWOrW/JoHkNpcMilAlAPCCJFlSh0NFMctDHT/44ez8XI9xHmUMwRQzN9YtpFYuI/mS1bBZiKi9neN1R9jQwzoPUum1l9N0nmLrG69QpgfUah6lHH7qiK9xODdB5YbCZcYZuufwdTw9SPY3gi0rAc4RMxnW8KktlcBJPxY2ToOMId1RISF5VKHBWZf/zljVuncYRHZOpACIAyvLHUzOT2QNAgwG//mOHfT9uNVvWeQ05TwSq6FwHjxK4t/1BtKZlsL6m9VOntHriuCryM+pwpzIchP9W6Pr717V3664yB6tBk7S4u6363q5WB2MVrbS4t4PyTWUEv5xMeieccUhISZPxAEczUG46tdz++9uF1LQELfoYsHvns+B3gIfEDTJwYD/p9cXHZmSGYFFuOmMDGYAY2gXAaRTASHzcETjfTbmf66humRr2Sy4vU6PHfchSP4+nkmIIcvm63/L0OEFqgLc5J/jpnaznp5nJ0IsQouKhTnbojlhDdNPf+yw7mVk/r8/vweRPfvITff1rX9ebb76piF5+4uVP6Hd+5/MEyycUY5QF+gOu1xTUdG2PT3ZhP7Bmgq9ejCGqhZfbBKm7e7t9sJnQdZ8nwcOOfh3lRPrr8G6Zv2bT9j4NBzWm0/ETxxTBoeZVveBLYgMWQcdZAtX1jUIlr+ZLbmECYyPzlp3kv4eusP8JweIWPuUcN6AeVH6KV6mffelhffblK3r12bN66uF1XTxR6MRqq5Vij3F3VLa3VTa3ANL2jqr2rkba0UY104lJpysnRnrh0TP6zLMP6/MvXuUG9jE9c+GsLnERs1mW9M0chFplfFULJALUDA4FCud/OcZvDmuCsoaNc4Hz87RpO+3t7RMA7aHiC24jZ/CxUds0XCbMtLu707f7jZ7riXhmOMAZgV7NjYPzvCUo7+BB1zZaECxPCWyms32tbazqyScJxD/3GW5a/xmB6x/o93//9/XZz35WTz31pC5ycF4Hdw8q9rg1vXdnrulB1nS/00fXd/T2W9e5Kb1JQHpLH314S3d4i7Gzuw19STGaRthgNSi0sbGm06dP6rHHHtUzzzyjK7w5GnBB47ddvucuoHlOgD3j5rSGbqetRtYNcvYAw2mDrP+ij5kphMD6AKnnM7JvsfGGdRycDxldCxhcGaWAHIIS+hI0KgsdXxvr4sl1nT++phNrIw74xp1kp2ERNRqUKrEHl8sNDtP+h/vffPtd3UWvZxwoEnaXFVSz3hwZZUmGAzfWM+RQop8bKwOdP7Ouxx49oSeuntTDDx3TcQ5KluZqFlP2rgMd7OzpBv7v5rUbugVvP3j7A73/5vv68N0Pdfv6Le3e3tE+B/c5vrGDd219gJ9PWh2B//pIZ06u6ezpNV04ta7jaxU+U1odBvaBxJ7YqsRHVCmjj46hg3g8dSDrHzP/7sFrTdbnzUxmJr74eEpWJrMliMf5PhhUKuAVtb08Au0ui4ROFy4bc65nOM/slDPljrEtPqTDCbTY9BI6YRK08GEOI2EEPSQLdjh3IL+EEIMC8wXWDsgs0Mf9Uo086rZWYt4kPAX01+wJHbxgSSkHua45JOpSm+S3+kcQNjY2dOr0KQkMLl28hKF8TmfPnpUvuMrJe319TZPJCOc2kBO/MploMh71CsPsSihBBm3wIeAtNajKnkHD4YAxw54QR7KFQY5AhxJ1IHF0WvM5x+OxSncmzOuGWRHUTrjp8bYEQQ7uMHycE9U7VohpmbNtWzljBuWAtQoFi0umWZCcKAeDOFJf38zAL9IvaJ+T8cEejjAWWofWVdaccMM6HJSqiqBoSRFRRst96qINIEBRUl9SC4MzwccOr1Tucfs07QrNc6V5KlQTsNYeYEJDjaEmaB8Ox9xGzrU/6zRdSFMCxjnBZ824JpU4M8MpNqRJgR2h7TKBaEcMZVrepgacZVTXReoNEZRqmYMYQYk5HPx1/oz5Z7OkKdHzwUFH38w4+yVoWNehJq0JdHsguK2BBTClfsY6c17jz7tKO7ud3n77JpcTuf8zEwZPDwj8auRZw4c5AfR0mtQAJePGYSAD/4gD2VxdI0iBj1nwEt7CQTcYxEGOyp6ppOiSmQniZWa0+Sf3eVf6EGOvcyGGXo50R3cKVehPsKAMrxGZhHxMJsSllroFBrLL7cG169c1ZxM5xU3qsc1NPXThMqfnILWdhuhBqhvVOG0GyYMnB3ydfE43uAr9HnA4c71r2YBaZJrcGaOHGXwD4KRE0hIcKmCIHIekK8WAjbfiRhL6s+CH5P0CeIr+IP1rPiaj9teB065MC2Dei5SuWk7FAsrqsM8FzrRm4/H6IQfRydq6hivIgw0ro7spFOqwm2q0orWt45qsbakIpfbv3tP2jY8kXvHXO9uasiFYa+KSQM3uviKvkiOKV7SNDP2OuVNUJ/8X0rlp6JcIVOc9pEWDXsx7aBnXcjDNTYt+JPplGTwMyMmwa1HvbWoScsm0q+/nMjIOhQGdchz6/gjYekjy1AVuzOOpkLno62VvcwgSkpBilgoYEmVyuT4IVCjGqAF+aIis/RCf4GMDTRk8HUII8n6ZNQr6xhCUWdd1QY6PBD7qH/Nv1vPE9ahvZ23EIx/T6wvj97hJ/dH3v0+Q+jWCkLe1wZupz332M/rc73xO/q+2M2sLfP3Tr88EIRj232AT0M+c/TKsL55MmulTsGF06Oc2t3s1gVQMQR26az4R+DtffO4OOWbKDF1+GN8gX6/DtPoxHbeRCfDgbmNzVS235zu7dxWiWKnTZDLQuTPHedtScDtm2JbYmDuN0YthnmktLnR2zfT0hQ199rkr+t1PPq1XCFRPTKShHYjTkNJsW7Odu2oIqhNBn8BZHIgCOhz8X9zPZ+jbHFiI6FGZG/2WoDFtb6uk/7oFXeYNwYtXH9ZLjz+sZx+9rKuXzurK2RM6sTbEztHXdl9ch6EDWQM21dqDSOadY//9P4xtoQeiIrxzmboN7bJX7CKjAy45PMjzYNT56vkDDr4tPqRFdxtA8DYWJXqEbcHrA3zPDGjRId98O/r6RckCX1MWQefPn9Err7ysL33pd/Uv/8Uf6V/9qz/Sn/zJv9If//H/Qb/7e5/Xw49cUFkmAtCoi5dO6RFuAB+7ekmPXb2sxx6/oiefekzPPfe0HoXmJ596XM89/yw3tZ/Qpz/9ST3//HPyYLUoIwfV6X3wf93velDjHzxwrbHhGXbZ4dMW2GvNjfJSn8Rjh0DyGz6onwx9NAukoe/le26H7jndDbqUyBt+ImAIAZ0oUP5RFbUyHmhtZSj/m7znTh3X5hpxxrDSmMuasixVAA2+4fbdbb3x1jv6wY9f07XrN3jrlzUYr8p9V4P/O5jXmgI1cuyDItZbzPZk6OnJjYkeu3iW1/yXdf7kCa1wKHdfUuK18qLTHgHobQLTj967rlvsE7c/+lDTnXuqwPHcqZN67DL8fuiyrl55SE8//pheffE5vfrSc3rxmSf13FOP6uFLJ3X21KrWxlkspbPHx7rsQTH1D53Z0onVodYHURNYU2HLEfsyrMZg7dKeJbLyfICPGX9CF3mKNvJBGny8l9HTJL4B8Fs6mywzOxwf0L24hBDkj/d3W27gScRnmQW53ooxRVXKqEt07MDJoQXHBkjISyDicvTYy/PGZC3zdPhFi0GBNbwuM97MKMceIvtLYF/NMi2wiwVy6ZhL9DHG+Hotc9T4Hq/P4vG2GOTtYh2H8M4776AkK3ryySflgemJEyf0yU9+UmfOnFFiQleSAdF5NSi5ZR1yQ1riwKseqrLoyxMCzBBNVVWoY8HE6cXTDgMVTwEDVlYmGhIElijcgA2gqiqZmdwJZNZpGOevU2Y4i6IoNBlPwGcNwxzJ8djHyI+I8PIc5zVnw3O/WhQl+Aw0rIbyfAxRvmYgdYgWFSywnhTAxz+GMMoyqma97bt32YtnGkHn5vqqttbXMJqRJhiJ/x4GO8KhJUXG+HiTkbPe1Nw4alpqFbrByXeXG9KDNmpvkXhtjnAI4g6mbNB12ytaUQ41r5Pu3pupzSV505xAc0FQuGgiwmT2UCgE03A4VCTfEexmgt6uDWrqoJaA0AiGgwZSqiCngkeFui72kAh4W3A4grqWGuZv24KNxSH25bpfVyJuE7at+SL3KTF3H0DvQsP+ImpvHjm1dvrgQzaQmbS1eawPDBc4nv3pjNvkAx00gt6gnb2aQCVprRzp2GRVM24kAvKtkEWCBwFnEiUVpMLx+CZpcFP3QQroRQRCCArBaMryIL9A34p+4+gIvGu54SAKRfTL9aqqBhqgAxW6NSAfMJK6buR/5HjKJvfOtfe1zWazStDs7Y8+9AhSY/62kwc9DU7aHdcAwyqYOGYpYkkBSF3b4xBCZL0ggZ94PCnQV9dhbyuKUsZ/FXLrQUFlMg2AIcH8SlFpTFvJnAXzl8xXsF4EZIHejKa+9z0SZcBM4VfAJFaRAt+BcdbnjBK5EOSOK8PTjBNIOJoYg0bo83g0kkLk1iH30IBXC16hGChZVFLUytoGB5HjGpQDzQkAPnjrDW3f/Ejz/QPihYVyw1iC1gr5D7DbUKMU3EZ0vGJtsaeOTb9mM28JLqxNMuQsnFQG+rTumKMFOlnTSZ2Xu2WePn5YcDmIsaI9A8aaHpwagSqXMEu5dKgGssvIxlKG5LScC5p9TtcvlxvGoZBhCc0RPkbBAjhVoR+uNzQ5p6iFY+iqHz5cjq5HGxsbWltbpY216JhpN7O+fPTlgUkHHi5Hh76Vft7X1+6BsQk63Scm+BFY3x3+EXjQ4q/6v/KVr+i9d9/RGjr6CW5SX375ZRaWEjT5fE1b93mfhyXIJwXk7eB+McMHrxep1zmOLfyZIZu7d26zXFJZwAE6pYQMUgKTrADSR7qS0RexHqvCRvr0fZN8Y8oEF6iPitJUsekWhckD1YODHZkl7I8gkaBwncuNcVlojF5PmHyVfuu85n/49EQvP3ZWn+H1/QuPnNRa2Nfs7ntKB7cUml3Fdh89mGEzmbyog74m9bf4q9VIo1CqylKlQGBbaBgKjUFoBVgvK+YrVU5xePv7KrqZ1gamrVHUQ6e39HuffVWvPPc4wcpJHV+tVOZWiX1E7FcLAlwPJufoGq5MC+xiga4tCCzn6LHvNwleuaw9sNvf35P/3tcDV/9j/LPZQjXB3Yw9acYNxAK/U+NYPXDNyEKMXTCP/4Mfr59iSz5uwSFwge0skM/0YFf7+7sqy8CePNLFC2f18JWL+vRvvaSnnrmstc1Cjz5+Tl/+57+jP/yjL/Tp7/3Tz+gLX/wtfe5zn9Yrr74qCRkFAAAQAElEQVSsq1cf1QX/vzJNhpqsjJBZw+3vVFNuchfcfmc2zIyVJ+Tb4BNnBMoLNgiX7YKA1ffUGjpq6hpsMYO74RfMTP/Qx0e4vRWMLfDRRQxCFRRYP6BjBi5r4Hh8c02nj2/pDLf040GhURG0Nh5rxP43Go4UYtT1m7f0vR/9RN/47vf09rXr7DVoZ6gU2E+LwViKldhWe0BswsQ0wwfV8HWVgPehc6f15MOXdYVD1Dr7/CgONY6MQ1X2bu/p2hvXdOO9G9JC2lrd1DOPPy4PRD/18vP67U++pE++9Kyee/IxPXLpnE4fW9cm/F3Dnx4noD61uapj6yOdPbmqKxeP6eHLx3X53Lq2JlmrxULrVaeTK6XOba3wpmBLJ1cnWq1KDeFHAUOipzEK41RwXgXycleWUJuMDSbBMpqzzAwIgIkv/5D2nz5fYNsOLs+E3bp/MwvyJ4SgiD1SzZ7fyHUzsFaSqctSDiaLQdkMK8/yG1V/W9Ohux2yOiAGa7CHzv0Y/s7nRD3Qsc6zS1zx2T5/5svtxVizwC6LqpLIz7AJh5o5GqBFDzvvq6xs0Kws3689cPW0pa2jLnzrW9/Ud7//HW1vb+vcubMqYWAFfOpTn+rLLY7RA6YJihNhZoSQwILVoFJRFhJEhRjB4WOIIepBcEfpjtyVv2Zzs8AwFu/aVmVRyIPYdW55BoOBwFVeLx4f58x2Qzrgmt2ZZGaK/XpBTIE/7dRiVEeC8TF9lO/9mLsAogNjzHx2ffw4l11AMGuGEPY5LXfgVxVBKzjaLYLW1fFIJQKMLFaQ9lP00xg1hv5EdVbwmr/UnNumj+7uaWfWakbef7PZEGQayuE8i9E0IlAYT7Z0+94BJ7+MUKIabi8XBKE1aU06JWBqsTbHXdlUzxsuDlqgI6BOfTqfd+phkQgeMoGblkDwiS4RiBoK9DE09+ulhkC3Br+FA/XLvOTpxwBeGmlvURCkmn7x5j3d22m0wU3FiFuTtpvLHRnswhEKWkwzcHH9HaCUK1VUwUYYUfLCBY7nQGLqAZ4bCujBQy8M67/7L+evhaAeGOdNLtMaPXTd6XUgLttdfL3RMHeL0vd51mN6xpuqokBXCk0Jpq/fuqkpyJ49fx69xWmcPcf+1EpuWL6pHEAPm01qqGs6ifky8zpggYrgEpnPkQzkSw5cIUS6JfjOMaUoFczUsX4ModfjyHcEySJJtLK5Gg5qqAlBdEnfXp98QgAx87380KQeZP1/y9oHv51ChwfrRN8l6Fee4PiYekfnzsMDpYxnYp9WRs88TaQOXt/AE4Oe9a1NreKIMx0O9ra1z0aaFOS0t/C05vVXy81qZrODCcIQma9WRu7mGxG0B+RspGK9ntcoSMbuM3zuU+czdTBSifqubpkDhjnvkUOmzcFlIOocrE+zMrxO2G5m/owjzazloD5NJEk9rZT1S4/d55VlGryd1BORuhx9U4VjWuVNS41z7fUumJyXDuJxfRMzDYcDVeh8S9De0PdoTW/v9RK6EviBEPh06ii7LxSP24r/3Omv/vIv9b3vfU/+6v8SNzdf+v0v6bnnnpUHD3MP/PFxCZ762gE8ss/nyDKHfxK86AhIHWcvuw9M8Nbzjpf7952dHS9yAB4ow7cKHfY2n8vnLYoS6SJGx69xOSYV6Hyib0swh7oroJheTi5jmLfOK+wLF86p4cYqFtbTNywHHHKGyhwuKgtaqQo8Sa3LZ9f0CgHq80+c0eZq0mL/umb7tzgs1tycsZEhx8SBvCgG6NhA48mEA9OWTpw8qfWNDcorGvAWYHPrmNY3V7j5L7WyWgEDra5UGg+CBjHxmhhguhgb1c2edrdv6N6tawr1VA+d2NLnXnxWX3jlJV3m5q6KJkPdnFcejC6QH+Qf+s4sUCLfwunM5r6AzlpzAs4WvXSeuXz2CFrdNzl/9z0AJfhd5gnCCZb8AmZKWhMAtk0jDw73CaS93tf0sTMCyRYe1gStNQe/2fxAe3s7unfvrq5/9J5u3f4QPKaqBsYeLeg6wB7vamfvtu7cval723fo8xH9b+tgtisff2/7tmaLfdXQvQCnFtvqIKjDvnvfjU65XnfQ0mFTLYR72Wmac3PRoM9Cvy2Y/rFPZqBZUER5KvStKoNKeD4altraWNWxzXUupYaqStNoWHFZNJTFqGymGpyu37qrH/38Tb3+zjXd3D6QCgLYlXUNV1bZOzN7bwQK7RAf1PiwECuZFYrorQe5/g+zr1y+qEcfuqDjayON0I/+H9Ip6B7B740Prunau29qZVzohWcf1YvPPqKnHj+vRx46pYtnN3Xq+EQb6NjqKGhzbaDTJ9Z08dwJnT6+rrRgD+dtQhk6baJ/JzbH2lgrdI7X/qeOD3Vqa0hge1InNoYcrhZaq0IPJ9ZXdf74cW2srCDLUjEEJexX/jjDSE3Gt38eSL3Nwat/FY663a/3jlmwkRpP6eAFEioOPxSo87U7fIXrQAceXU5yf+X5ti9nZZyj64UP9P6e3gemyRTyUSpTPgSRijWYQYLOUBby+ee8GVngUz6GlsNh4qCRe1gg+wV+Z8He429Dw+3bt/of7X/nO9/SRx9d1zE2pxLH4r/L+h1eOV2+fLk3LF9syOnGHUVZVeqRBYHhaIgzi4oxHAJ5ovpYkh5CgdI44REF9HyJwg4ISjsc6y6vd+5wo8lUGFStsigxyLanr6U9ObIY2RRDdiMyM9aJ0BzkTweD3el7W4hRg2qA0peSYBbMdQY7HDlwPfA4PmUsVAAlOIqNYMqrbD/dltFUYqDDImhzdUXrKxNFypF6Y+mlUFAwizC+UGsAocg+rxBu7xxoe38u/19GznECC5xTjdE7jjmZhuM1BFlqe2eK4zPhv3iFIdIMJNVs0LBIZqYpr5RmBFELXuUvCE57ICBccPu56NOkBUdJliBwNLG/CP+jlgD0NwIBqrfVpB4kO7QeJLNJ1KQNwXLT/3RhoFvbrd55f4ojDKoIsotBJjjHYTcz1YsW/AstmkLTheEUsxQiN9FVv1lENfKbyoK6hOIFmBa8iwNyMLgQPIVOMyOnnuZAPqDUMQYFdCnE2NcznA6irpAFk+tUh3Pt0JMOPnddpx5wxDUbzpQAaocD2Ae8xlkQ6G4c29IcBp2/cKHXkRq9EuNy0/F6esHGit4xR6YuUefQMb878A49bGDsjDkXpK6XrlcR3HJOWj7gBJ1eh2ULVcEdSn5zWqEnA8B/XjApK/hTKEIQe30/FJb0NJoZaVhCCCLDx+uWIHjmQDfqJZn6p0/uV1LleRKRRuejBfiV4U9Sgr6MU8/cVIlUBBRLSMrOu7rVHoelGic1HA+1dWyToGCiA25/3r95XQfwrePmqNnZU8uGm3lj4IqX4W3uamVeDQt+GSBssEeZuXq+snbqYblWhl9yYANN8Pyo3PdxWQDqx9L/sJ/o6/0ybdnzrHE/JZ8AF4nXdT6WspnJ4GeAD8FTwMtm1DufAJeFkUbqCuQaZNra3JQoOw0+n/uaummoMrkfc1m4frg/NDMZeumQWdPrEji2gOtlj9dhvbc7fPjhh/qLr/6FvvG3f0tgsqcL6OYnuSR47OrVft2yqhTwQQK5SCDY4ODbtlFRxh4HPfAMCeKcNq+q0DGXuzGu4VBwdPs35JaqYs50yDczo7sDlMA0123Hy+dxf+Wvhw/wvQuCswVyT/SpBiUia1WDi0ODbW1ubfQ4OZ3RKq2PNwkah3K9CuB7+dxxvfjURZ3YTPjVHRVhD19da3NjoLX1sQbgvrK6pa2ts9rcOqPVja0+GIkD9hoLasF3gd6Uo7Ei+Fsp2aAF8DFVqwAMRpmDVanROEiBenzV5vFV5h/I2plszm3t/o7GHFgvra/r1eee0dWHL+OvShF3a44eOzTYQ8sFQ8vhynkhgwxo8DdI/tp/xluDKTewHnw26ILDlIPblGB0wa1kw/w16RwbmuIvvP8M3nnbnNT7dehEi9/yYHWPPXDOzd/d7bsEn3scrPflYpmxRsO6NfO13ULGq50YM4HygXZ27mqKXKbTPaVUa8br7TnB7Wy+pzl0LghQZ6Ren3JDnw7I6ty+2XBqDudte1iHnbbYra/lNLoOzKGxBcfeLwkG6B/++FgfFUJQyb5eFYX8DeXa6og3BhNV+PYS3S5jUMDAErT6mH0uDN6/flO/eOs9/fztd/XRvT0thIzKiWoEnwhGO0aUo4lWuOBaOE3ILLG3JkVF1hqiJ1tbWzp7+rRO4L/WJgNe9ZcaozdCX+9+9JFuA4NCeu4ZgtMnL+ihh47p5MlSZ05VBK4duLak0ibB59ZGqbWJacuD1eNrOnd6S/4Tl4O9u3rz5z/RgQesseOwJK2MRN/Qj1sdSqc3J7py4aQunDrGoa3kJjdqg4u/Yxvr2iRQH3HQ7aC9Y6/Rr31MCF+CZv29ssjCknsweOp5M8nwS/1Qo6Dlk2lP7o+OABvr7kNSi617UJlJvV8Djq7r6ifSf/b4yt7k6REcdepSEtudIoGqwCWBh/95yo9BrJcBT0XkINV9pJG0IC4LVVWqKKLef/89ffNb39Av3vgFjmJTZVngjDpO9c/pqSef6vs40Q2bkZlpSIBaebDpCICNoYwhRsUIhF+G5H0Ad7JudKYlGR2G6utPViaKRaFMHzdofz0C71g/98Y1w+gbHALLiKUBU/D1IJhB6jCohLGVKL3fhI4RfOERERF7grkJI+zwRMymjLHLj9CWlWnPbKoRhhSUhyj4hLEsrH1ebfofeva8TzUsK61OxnJ8+2AbWguQiZIcDSfJBSErOd0tdPPevnbnLa/Ek/a4Ed13BzXb15wTM8O0vrHJ7ckMx9RoStDpcLBI3MQm7fL6PAZmThEcAzyI0Cixj4suIhbmtJkByU+RDuxFqnGsDo2nBCCeOhzV+XiHumMcfRoM3GOVhuC07grmr5hjwPxDgs6C0/lcN2/uki40mqxqsrpBfaP9WS3H1X/icNCVmrYRSIjCNCmq/neY41ho2NOQFMSDAfAt8y8HFzBgZtSZ1yyBMhV93si4nEvXUSAyp4WgQJ++LaORBC8ZEHO16EGDHsxxRHPkfofbCP+HUw36MwAvfLzOnzqjVZzY4mCmAA8yDjuSRhhRAFZ3vHrslHHiHfP5nC3zmwVsoFAMrB+DjHLLWrEqlKlzo3b5wwWJtmwmfwJfAUMv6DukrgJP/xusEzZbRjoBMgzR6ENBog9fWj5Z5or1APTNy0a+M5DokyTXafTY02y5H+EY+PoF+AR6GTLI2JjT5uC67YF6r1zQ6nUOCbtIbH5Jbf9fLkxr3AAcP3dOET1okUMnaUqQOt/ZV8Mm7T/rSPAxoXcdSpbgH4oLOkkGzZ5P2LvX90A+s2aPAzj1OGCLAhK39UuoaW6XwMk6wacltEp9OcGyJIO3PQ9JA3MGHH5g/uB56uS8BRCbYjSFYH1a4vciOkqJeeCWsxNcAx2XfO40mYy41ZyrZU4z63WgfBrIkgAAEABJREFUiFGJuVt8UoangfpIndd30D0jOPH6zFw9OH30S+hRIvW6jrp3331X/+FP/1Tf+8H35RvCxYsXeY37Bb388kvK4FvjaxFbr+9zAsUWmiI+ziFBV4IfEC9D9g4NgWOGL55vuZ3rwC+wXofv2b19Rw3Bx5g3RGbQysd9alEUPT8y6zmN4mmxndoPY9RlaKBrvx9YMDXYVg1eHfyIlCv2iTIEDqSp/2mIGDsqAwcxyeoDrXFKu8gt1NOPXNT6KCpTF9Rx41oQCAzkutnfooNntKgOG5wRoJWl4WsFmIYD03hcaGtjRcMqygi8RkQYq2z2a9CzhoxWgdGoVFFk9qaIf51og/6B2655va8aKEODT2rAYVf1wW2tD7NefuphAtarOn9ywoEyqYZHNYewFjwSwWrHYR5REwj6pUItFleMJfI3Tac19QvNCEj3ueBwfnogusetqu9hfji4d+cudjLVgj4NfGtx1M7bAy4g5r5O1zLHnL0AHLnF9HE7O7va3t7u62sO3Ds79zjEbKODNWbSsnaHfghWt5SzDrjImOOTpaAQCvolNdgg4tOcdTts0vXOaarZi2ass2Bvauosh5pNZc4eNCfY6wEfCPnQGmTIVsHQMYr4lYCuBSNMBAxwWS4h4XOSEn0yG2aiX6ZdQAhJscjIMmplZUxaMqWpgI9FrFRVIxXFSKirPrhxWz99/W29/vZ7unF3m7dgnRitZFGl/2NU3nC4vy2JPSZcIE2R1+7uPeZPINgoxpZAMXKbuaILZ7Z09uQ6QWOFvpmqQqq5Bd3lBro52NMzjz+sJx65rOPoyfrKQIU1KsFzjB6NRwMN8NGu44a+OngbM8DfqSJ6deLYup5+8nGdPnVS77zztt5+800leD2omAsfuQZ+w2GpTZ9/bSRUVRfPH9OZE2NNBq02Vkr5zwg2Vkcq4Znhdz0OiZKC2x1AVonU7VBwWPD3yJ8e9YnUuw1W7oOQV8GgKFNwyOofo4+ROwKyyw8VPndGWVIPGd3K99fMjMM0JdhLs+bsl6iJOgvqQlQiTazkkO+ny9UyK2TmF3hkQBQM/Lz8q+DtnUW1zNfQ12HBwn6zOscAQ4ehePC4s7ujN998Qz/+yY/01ttvqSAwWF1b5TS6phdeekFXOeE3aFKEGdEdfCwUWLR32EyUcLyGQhc4LouwyEx8ephMxhoMK5UEe2VVyccXOEjRf04Q4YbrjrthHj/xQ498rshazii/dfV2Hx9ClI8dVCUKXjJnicIHgQprJaZMCF0EI0MN2JRKFMqVKsSk7IBCCMNxYzO1KGdCkYc6sbGmleFARTKhq6pYJ8rEDiJszocoKmgyHhOwjvq+K4NKY+gYQkdJFORGLDPkUegAJ3BzZ6a7B7XmOahlqsxEXVpgkAeqcOZlOeC1zR6vahK3r4FgL6sNpYgfaR/LOEU2C+pqqe1MXJxqlqU5ApzjiObcfPXgeTzL4hDmpPO2033AOU6BAzafI9jDSe5zAzDnVnTOxDNuRBftkKB5SKBd6sbNWu+9c0/7O/BndaC1tTGbVMcFSUXgHbQzC7o7M9086HSXOSCX1zYDnRhOtB4HGuVSg1DhGBrGtbIYlNERHT4J40uUzUxmtqwl9c28AdeWjbBNHbe1DfxIyn3/DudM2Y0FBx5lKgC8tQRfavrXShKb2DaHght3bksWNCgrlVRfPn1OG6OJKvLjWPa/cWNyJRx3AQ0lzruYE4LB1wz/WjZdx8GhIe/4swzyawjmW2SaOVjUaiyrBQGmZbnY54XuetkRi7QVBBVD9HEMH4ZBSDZzo9r1EBgRrJXrjzk9euBBZ3oFPEppMjO+lx/zenRc1knMkShz7lBvQyDr6m4EkB6wgKYEzzMBk7C1fB/AvgP8MAcYwWLgPOs4+dquu21ZKsO7cuOYhpvHlSn7ZlpPFyq4vU8oAOz3aTVnA6+RT2L+BN86bLxD9xIyzb5OD506yh7stbS1vN7uPLjqZuoIVLtEqoXaXC8BHrXQ192HDhpbedBiHpw53qxlBGuB+SIQPA9S5jqBl83kE5uBr+V5TFywSFKU/O8GwpuEbZXYdEc/CxlfY8rIrqygnzlcLx3vBl/o+YZ1ZgTqU4ITf/uRoblg4uRzkY/kPYD1OY2VMivOCBx/9vOf6f/9P/9/9O5774Jd1tUnntDv/dN/qscee4xevmZWTWDjQVsDn8Tg5Pg7gEcCpwxPMkGbkL3h0yL+balDLbrUiahPmduzA/8D8u99oJYbw6oo4G+rDJ1OQ2Z1n6vAp4dgysydwRGGoCpdD17nuLTwpAWXBfJ0+jI0Gro0YC8wnNbQ4GO9AJ2ZJkWtkQ504VilV599WGe3xlod4BNipYxCWR6qKlY0KCZaHa9qbbyiEXvDJpcW6+NKVazx4wuNuRV1sDyT0oFWhpK/dj2+sqaNwYrWHNDLyXDIfIWqQaEJQccq/moATS7HBH+qUdB8/zY3Xx8RvN2SbBefsKutqtbzj5zTZ196Wo9dPI3vzzrY29N8hu410vSg0S5vvhb4hL29fXkgOYWP04MW3yaCVNp397SP/D0w3SXIrPEnB7yKnnEYbvBVrh+727vavrvDTeiu/Het/nu/A9p9rhZfYwpw3eC3ZPAxY8Cum3442d3bYZ2pijLIgjSH/wsCzgU3FvOZ45GFqhAMJ3BKiN2E6lNn6rhEONivoacBFgS/C9o6zfF1TsMM/72YG342qP+HsypITaEcKhYD9tZCMQRFfFeBjhWhVYG/KTwlsIs9tIrYpcWkXGQl9sJE30xdIHB0iEWnUNCuDhqCPEiN7BMtzmqbffLatVt6460P9PZ7N3Vnb646F2h3ZPs1+CKFEGSWGWvUQSc+pMZf1LzZa9p9aN1TWTY6eXysi2dWkeWmHjm/qZObQ61PAgecrP2De7px67oC+vDEwxd0lkBzbVhoUkUOVvQpS9qCWoLNBF4hVBqwnw0GI/Sq6vk/HNGf1/wjrmYH6Nra2ooeffRRXXnoEd25vas333hPO9u1RqNNDcfrMvaZalSpGkatrJaajDsOXbU21lqtjFqN4MtJblzPn9zSGv36/cGMPSorYFtuZzW+psa3iSfSlrHDhJ2xGSriD0Yxaoug+Dg3tOvjkcYEyiNscqCg6GMAZ+KSk/CQOcxMMJSPAWRlUg/CB2T5s+xizAJQBTrEKR17/0y1BfY9ZGQl/pmUGKdLUQk/mhiBlPEsUqIfysOnkD8dsYmy4bcFbqaQ1YNR1wGzTsROnfZmjfbdd2E/HruEGSeSDqG7M5pykn2vv1n9pt74/xL239+WJdd9J/gNc8659nmf3pZ38IYkCJKihlrq7tEa+8v8g72mZ/VaamlaaqoXBREgQBAeqAJQvior7ctnrz0u5rPPyywUydbo1t0v4sSJ2LF97Ih4+Yqk1Y7OL12+pDFCuMRpyv7BgcCrAkGYo1ly2xDY+v0+iizkIKpuGoymVEkAv4ClDL8J3BMIMwJlhkHkvRwjQJTBdzid96pQxmK5oD/UgqtBMm1KON9SLYHVORM1FFA658T3c2hZqEq8NcuCbCczMoWxK4rgd2rlXZIo/wCpG1szZjY5x3mXXaBcGY817A0Umb8lAWwJIk1XtkKDGHFF0RBIPQaRqRe9MjjInJRRDx7TcDnOlGkyb3UyqRB629VnBJYZwp8TaGBNPvak0EP5jqTSS/mgUxI5kzxOkkzprVeLAhsS1ZokupLDMBzu7tU43rkAV15lm8RG+BkkLXG2BUZhYPVl3V60dWXLzghYSkv7v0cBc4LV6Xmtw6Ol7t0/A07g02tttYeDjeFQF/MSQBa116zyWjRBC2isoA9pIrOgPvznPLsmKQEt9tEyOqHH9hmIT/fMQtfynseLL++t4r2XAxreO2ymrmvVTSOzgYbS2iFOdhIjBOmZr6VPS38foQknvv/4EYGulT2XyHt/cxunlhz8C7m06KFaLFWyWNSUYiESek7gSSTKiXkMX2tlR5dD8oKGVpY4GE+Gu6W1wn8qAgYqUOscQD/obrE56yf4R1M4ZtvZSs67HnTmnFRGn2QQ6Esz2BIgPg54/k1Uvgg8dl/aGGf4pZYWA+ROzb6GwVkTMjI5fQ7QmvAXtv8Mq59Bhb4MaiUSVUtWrWzpaz5ew5zZnssKFcSDYjykX63F2ZkIIkpsehpOiRKyxw1k/LacvrX4dGM3GkAiwH4OtF/IuoQMoHu/pL4E70KJBLVlU9da2WmyUpvqZ9AgUejmWQbwYvT6ju5aVnrm8ugFbdDXhHABCXtrUyOH3E1GLbpNZj+8buHRnuWczAYHg55a8Jv9iY+1BRaFLGYsRH15B5dmc9YfaLGVkkXFEsCWdoPEfBDAmlIrJxEz2/nNO2/rP/3v/3v3j3FyTobsqv+73/1TXb5ymcWQwA/dtjAFbMQgdnNG+cB80F4TswxaeKyR24Jr4yknRFZWLN4Jms2WPDQ3bBgmp6eakWRl3ivLoowugyWxtjZbT0kNcxqtDfo2PmqeG/gxfg2s3eK52XonnxjRkfg4GX+JOAliEs8ox2n82ckj5b7U3tZIo8Jj9xXvnPoklFnI5WhxeISTlyeGZSEoj1EUihHK4bPPGhHQU06CdvlgV1sba+oVUb08KiILfiojEYg+BwdP3bpSiEAEn4Fr26G2Nzfk8bPLV/b1wt2bWl8dkKyd6vDpfWWu1CDWxKxamyS3L9++qYOdLS2nU51xEnrOrdp8spCpECqZE56xEduQVMQPSzJnbFJMliV2n5CjyfOMZHWGPyzYkFhya/9oyt4lxl7YRpKVlsBOSXAX84XsFNVgTv2cxLdkgTY8c07nl8Sv5XLejTHdmF7s/RIaKmJZQ6yviWsVMaxcNvRrRRgTKgRsrob1uCLWL3Vhn7UqFovlstaSsuREFTNRRTwvK6cKfA3rjUM/Apw8+nIK3iNaA3dR2rMPilaij/Dc6LqY1AhDkPNSQP5Z7pWju5hn8gE5grNmfXhK8v7w0ZEeAE9I9GYk0MlHOXyMgXwzdJkxP+jANZ9N1GD3DbHFwGJEsKS4XWjYj1oZZtpZH2kDfY56oXteXxmqLud68uiBtjbX9dILt7U26rN2Ow17OYnsUD1sJ6HoIi/knJO8E2FBgyF+jj22+JQLop1AwXwengKLfsy8eoMevntJ3/r2tzQcjvTrX7+thw8fo4NaFkNy7DXhE0NuFMbDQJ7RiOmxuUxrRdBqHrRNwxCcDn+OxDuGKOMZ0SKDoBgDdAl79wDPvMiAYa/Q1sa6VonJWfCdXoJk5MtRGlBQT1ZQdu7a1b/4w3g1tp1zcu4CqPB14ock5CGpAZb4+inr5pzYgdmx8njVrQPSM5Awddqdko0Dnz1XdYttNapZjwwq8JjdGpTU5+SMCwxxQQwtG/oxiK4dLu9RSEtwCpRrnCqaQO5/dk+//OUvumTVAtRwNNS169f1R3/8x7rC9dTxybFGK2N2riMVRU8lExjUeIc5bczpUJoAABAASURBVNHradAfoKQL6PGcZRksJggtCRQzWaI7n03ZXZ7oBHwNhHnvZclxxEitXuFpDZQucFSjEQSCc4oE/OHrTBgsDBUB3PDkzGVzrq2uchK4ol6vL2QlwrzcM/EZokBUdD6oJEHpBEXCUiIo6z8a2dhVra6uM8arQikJwVlCEQwHhmuL5ABDH2HMMTgW2Yqg5uRTIQc0Tc4uTjo8LnV02uh05jWvM67NkxYkoMr6Cr2Rlo0n8WuFj5K0JsujJB/VovwWv2ixoopKhSwqlG1J55wgtSDQPC+rinG8s/eQijE4wHdQ1Q65e1UEn4q5KhJNp4FiXEOcQ4JVpvNJq8ePz/XZ/UPqJfrd1Bje++NVJWS0QLcNu6YaWrAplQQZuBUkyj6OHxEhZyGTc041Tl+iPysb6n+A1I2xJK4msLcAQ5UozXZqEhgL+mZPS/RelZVsbIV9VOBrkAOdCXZeZps2zkGLqlowqxmB/9NP78lnuDs4jydn2trZ7uwxYDYtTrC0RQQoWUgabLctazUwZfbbGJ/MZXZk9Bh9CfrbtmG+Von5E3hb+hhtsCqz1TzPkJOEeJ7xJzXuOa/WbhJK8mSOGbZSZJmKLCPoOAK968qAD5osEKB9AcYwgXOuqztnJT3Ai4GpA/3zj6PpD12SEnaToLelbCkTvCRkmUjsEkH/ApAfbeIZYTCm6QCmYaQVxiiTbwuOiN+MxthPHxvl5Dpx4tNjIc3mZ0rzE/pOJRLMhC5bFpSW0uo2T9s9l/gKQFDuaIAOAfbe5rc2de+giSSUzrp4XyL/qqs7NTJ/fv6uK80n6e86IKSS7Dh0J6H4Z2C8I8ZOZw4hmTwadNrS13hrqVv/GINGoxHzJZKrvuzdjKTB3tuJqCUZFbYkbAFxy+ylxoYaoDYZ056AGntCA2qhw2Le9/7z9/Q3f/M3nL4cEpd6+vKXv6xvfP3r2tzclPVdkjwaPc454lIFlMCSJGMui5cV9ipwheBleog+KHh/AejFOSeb35IkS5COj57K/vj7EaWj3+bGZse78ed5Nv6NztL8DLuwZ6PDypbnkqO5irhqc8YsyJJtCcljB565K3yn5AQxy3NoCBJybtHl1jaL5+pIW1vr6vUzYo0DAuCY3+niY5JJ2LZoj8qLTGbT5ktFbyjnefZRBSemeTFQCLnE3E1r47wUohxtLuaKrEPOR5XEwBAz5gjIoZbpynoXbAjG6HNvb08HB5dIWNe0nE81PT1hShIK5l4Z9nTn2lXdunJFguez4yM1JP4W1yrWhYYk0CsIF1aLjdXcAsyJI3OSVYMZ9Qpb75JLYsuM9gU2Y+tXl9zyzsnJ5PscTO6WnHbASa2VEzZ8JfF9aXNiTxP7FRvwefRldmb4F89ioyXGpp8uAcXWauYw3C26Mx026MlsdondLHlX0WeJ3S4Ao9XGLUiy7VcTSk5n22ULf0ExFIqxUNZBTnwy6PH8HIqLPsi/68tmwWwxdhoCB3YQnENnUc4F5AXfuGRNrJ5hL085YX7w+FBn5zNCNzYAHp8VClkG3qAQvAI+KGdhp+6eI/ybHbbPY0izlNUdfr++Otbe1ianoxmJYMYp/RAYacSh0wmbjkcPHmlve0dXDy4Td3NFNkUml+A8tDXgD928WeYVSUB7xDbnKzVpiW05hdwp5l6B9yzw8lFKJKyBtmKQaUBivLWzzs3IbV26vMtNyfs6PX6iYT8nWS60tTZWjuGMe5l2N1a1jq1tDXraHw60kUUd8P7mpR1ojkppocQmKmNO7xL0Zh0EIQv8NKHD6AN8FlpfX9fq6kpHe6dz4lhijNm8KE1+9izvhDp08QPa9c8/6XmT+yfv7fkL0NLPbOmEQ4qnJyc6x+7t8O0CSlnCOcd259iwwaIraUfv9msnBmYD55O5zkl4DSaUS8bUrD+ml0SMS8RP48Po8qawgEGYAZ+wgywx2hIn/eyzz/TDH/6dfvKTn8qcqdfvdYnpa6+/psskqw0BPaDsgEH1+n3lLNTOOZTe4uOlDEeJc5QItiKJaJ4Fb++9bFyOQWZ5Lu8DbIvSyZxuiQNaXxOoOVmDw1lbS3Cyjo4f0M9P+zo5CgNRawhSC5JN48WY9CF0ier6+oZGw5Fi8MIs0V+it7qAYXMtUfyEoCIXlLGjsvlMDuIToG8FQxgT5JyTGgK3OUeg3suCrMwwgh789/Jckf5eUc7lQIHBFapIWqdl0NF5q8PTpZ7/6ao29OSyoWr6Ljg2P5qU9I0swUEKlMmpFWAJIhlh1YFwHkkuXoDPmCOq5t0F+K7+eVJKYlqDu7aSHXNt0NKfq/llmen8rNaTJxM9eHjClf9C/dGaNrZ2ZYtD8lHLqtUcWFQNiXSrZZ2AVhUBpzb6nLoPPquI/Arodg5dYmglwbxRUo3CaisNaG94NmjhrsWOWnRLE7aTsIMg5zzOmmS22fKi7fo0Ml0ZtOCwaa09MbZGfw0BvaG0RXnKiYgtHEtseXtnp1uUGpwkgrfmSm/BQlDznLBLBx8OHIa3AUf9DBrazIYgubPLCjtum7bj1ejz3ssB3gfVTQO0dHVwJLWOEgK70iclz4MBPbxaRS/1Mq+cim18KBRos9KSpwuQHP2dRPkHUNdm9msge+T9Rf3zvkldm0d2DhB0JwAByyCxYGHIMkgkFYngYGDJoLWpS1gb3sMTvCVklGw8JYwqoY9Y5FpdX1OOAyzYaBbgyW3hWJypJFmty6laFvmWRSV9oUzdc6lEX5GMOmzE4GLuEvoA6DN6HHTZOytF3bMgGTjKrp2SSdTVOzwNa0jNcwNUsn4g7GThkJuQRTLboQzow9oS8aWFnw54J/qhPgVi4pBFxNpr6DGb89hP8FEFMcKje7NPs4EltrEgbtXYH5PJOacGudl8FtOYTsfHx/re976nn/70JyRIC12+fFn/6l/9lb71zW/K5imJlQ1yX1JO2cBb/AzQ6L8AoAVlq6oqucadX2z2SYS6eSXstFLF+Ja5Hc8heM3wBZu7BndGzB3A05yFZUHiA6tq4d9Kw2H23TDWoOPb/ANbMhqcc8ydOr4SvuEEj3XLz4t2G2vz2pwIXj028I6doZ1c96kXRSbPMxhksrQ+AqdzToLHgLwjICdF4mjRGygnOR2vrCvEgqtq7MIH9foj5bwLucXOQilksjjVEItE3eKWC7mS89CrTiZGb4HOMt5nIWqNA4zLly9pg4MZhw3d/+QjNSSdgzxqfTzUnRtXde3yAYNLTU6PVJmsakGyl9js5+AQ8gz4dp9DGNOvkJPpcIZsTT9WL7EJW/tMtqZPOz095XT74up/rpIkv8GvFqxZLTJNIFpwonrGieoR9jJh0z0lVs1Ym6yP6bbBVhtiVEWiWUOD4bX1yp4b7K8Fh/gYvi7G8mxjKvRq62KXpJIQdPSBw+y2SzCYY2r/OBKaiphr2Ourh4x7yK0ArOzFXEUo8Pn8c8hYfzIfZXKNpkfim4fGAA3BB+Kal9GxIFk5h5fj04nOSErm+Azmo0ZByQHgEHL1PsjAeS8fvEIIKrCHHNstiecVerKT1MQJZUtcccSdEaeK22trGvcLrYwGWh0OiQMoBHkcPnqsJw8faWN1TVfYoBQe/LwSkKAzgt85LwftPXTZGv3B8bpWf9hTyHkXpJAFZbzPioK2XLEo5GKUy6IiEKCxQh/y0u07d/TGG29owabzyZNHsk3AGjnEkDwpwtcAPJvQu4UdbnMSusFBV8G4lUFfB7tb8thVWc0lh3SckHnoALJk0GOurfU1Xb50oD3Wt+C9lsxVERcaaEjEsQQHn5fUWwNwwTYcpj8A9tFKvH0OvOva0hfapJaxn4PnIQQZ/7a2T7D5CXFoiu1OrcSWJl+Ac6vbO+x8+gwsga0h5jk0RgPzCnDMzAwyoLn7enOMBYt2jVIdrxqsp20SAW6mTz+5R2D9qX7/+3fZzS+UZ7muXb2ur33169rZ3iVYLhFQhcOVqnEeU/RgMFDPjBxlXJR9BR+ETdCnxb9bVTjIEmdpmMuocM7xnnYWhBo6OmeDiRaBzxDCKZm79w4FAiYgSZ4xEUMJIdLuodzRqovSeSpOgfcJxmMMJKxjrXIyTFiTs+AM2HvRp2HUFHpmBJYcA1zDiFYx7JWVsbIcQ2T8cDzQJsYxBgdMqOQKIkFvEZ36RdAgDzh2wIE9jhWVZZkctKWYk4gGLbkin7VeZ8TbpySk956c6NHJTEezSrPGa8pV+pyE8un5UolA64Al8jmflZo9c+oWvloXOueu5dVBciS3XhVWVBJE2fSTSApIXZK5qNrumn/KiylHtjPKeZl0el7q0ZNTPXp6rsm8Us6pxdbOPs45VEXwtn/hXWIHuAqJptOccWfThc46ehotGqlCqZVaWQAkGqkXMkVkaboJOfxnUfmgx/i2A48su5NUxkAqfKQOR0MQbQnYFlwTAdvBp5Mzm+WnU8s8DRDRVYs+zXZmGH83jvaKJMWC4aMnT3TO6YPp3E5Lx/C0ywlSQEYevEsCZYWjNATNltPoFp4S0BKcW2RdQ4fN09LX6Gng3+bz6FHQVJGs2+JSoY+K/pCiJYmB8wGOoBNqE/1aR907GY9WT0QXR6BzLsnTM+KIvehl0NrGB/DYo+2eM+8VGOtknySGgNV9Dh783VPiPeCMCEpQ0qCuP3GOQG31JId8hG866BWlgWMuEeDNjkUCaHVLBpMlkZY8EuysXwufYpzhaPAPIReDBpuK+UBrW3sajte6WHHC6dMCnygXU9WLiRrKxoLnfKaKk6tmOWMajJ851EEl4T8J3luu5ZrFXDX9LWEQSayDLoderTQaTT6B04JATAhGP3QKPIE+1u6xWQdP1r+Drl7Lw38nDydkn1hQvWJwCujIA52RIbznYhQfh4wzbK3IC5XwXaP3Bojo2U7GLIEwG6xI5CBHhsOStBa6zG6c4QDMPn3wnyepP/jBD7Qg6dllcfmz735XtpiNWFg7MhhbEn8MWuRvsKTvHPlNpxNNSV5b7LMDeEpMHENQAJycEm1WCh0loAWfJS4nnHjYPyqMWa7trS1trq3T2yHSWhe4UjcWconlxB7wZD4gK/owX+LZ4T+itHqLDRmPLb7RUE8IrsV37V3N8/n5mTwCH63YOpBpZhuXagb6ClqTiiKSmPc0JI4OSCj6rBcFCZGcRwtOIeaSggLxMyJ/HzNF3heDkXzI5bu2XLEYKu+PlHHyau9d7NE20ICbMGv3MZetPzPWj4Y1xXRtG4IsZsryXMEH9bKoHU63NlZGOn7yQOfHh5zAZdrb2tCd61c4fdvDJueasP40xIjMZfLE6pbbK4GzYR1boJ8afcl7eRdoblQjNwOTjUHF2Dmnpab7BfHn+a8MmB1ZUjonlhmdHbDQL9D7KXqrwT+nbjqcENdadO6cOvwlcWdBX/s1gfPzc1y57uLwEhuaMcb+kdEMvFMD+i1oL0lk5viYvauMRiRe4mcl9Lf4licxGhRRK8OeMofbIhYwAAAQAElEQVSvAJZA9YNXHzsrglPhHXWeY+D0MqofPW1JPS8VEvKpINCgkbDDmvhRlQ3rR6W5/V4tskMchBWvCrsilKhsZcsH1Hi5ECXnlZJHnlGDwVB9ErgpsaUiUW2Re0UsYVo56B4WmfZ3NjXq51oZ9LS7uaEevjvmhH1Gwn/Kaer2+qZuXL6iUdFXDz8osoxcJlOBHXj0VrDme+wh5lERmzCZeMpiUCgnj/GMaVKUrZtlHZBzxK4TPFAnyJ9NS9n6GPOhfOwr5ANt7hxovLbFaWOt9z74ROdT7J92Z++zAXjH3Nis6HmuYb7Q6xfaJjbcvHmDfGVVwXtFpJJ5Eccr9ZB58QxucsP96ssvqV/kmuJzC+ywQR41OrbN6RydL6mXxFjTdcW7Cp1XFhewozYl1AOAvwUawEpUQU0dWB9bD21thRil4NWif+u7BK/ZTQ0uRKAafJZ0Vm1SB0m0PQOQNvJKyPgP4MH1B0jwanp39LsAp+4DHoyBVsJWxDgcVTPmKY7tQ+iY6Jzk+FS//s1v9P77H3TUe/pevXZNX/nKV7VF4HPOacxp4wBjyvOMPonEdUkSu5AJy8Dwio8ZRJbn8i7w5NQguJLF0BzT+lkCm2A4eK8ADbZIWBK0wLms3TknvozlSwX9gcvanLyNcTCOoDopU8+ZK2ZRAeXmwMbaquz3Ofp5pkj/luAr+nkMt3FOc4LIlIBgc9nv3Rq96+tr2sF4Moy/YlG14LbPVfIaVw0JZU24OlqwkJjjrI76GnLyLJy+wTBqjGJJsKldUOmjSpepxPQWre9OVY8my+5vwx2eLXR4NtfxpCJ5ncj+SsAcb16wOC4J/gvq9myJa906Uh2vGuWbk1c8P69bWdszTt6koIa5WmWUGY7V6Jg5nh5PugT16clEZeNkgd6Ce2ABqKB7aYErkX661BncskpdojsnmsxJ7mwnPC8bLY029GeGb/Ky08rMBxKDxALYCjIwRCkh5ylJyBzZLQkyNcoxaCitT4MOanhs0RuqV1c+qzc1eHhvbabfDD2ZnVnpnFMNvgXBq0TOh+cnOuYK2gWvCYG7yDJtra4pY5JcXnQmYVoqMVcnPCurCyEm5ml4blhwba7E/AtswTZxS0qzQ2tzznX0WYJSPmuv0I3RbXwssWX7X8ku0PmiqmWBwRy4hVe7fkEy8nT2OHegrZcFmT2RNajldCA4yRMIgvcK3iviAwF+gr94Dt7LQ0MHz+rOOXUf8IJSjpI8gXkkT4PVHR1c0rN3iXeNPDJzJHkXUCmR2MkAm07YrkMWCR5aeLG6QyYNi521iQVmyuZGBN3NnUvyLABPj0+wsRlztjJ+KgKnbeaa5VyWUHrmCiSTARt7Dtambi5b2EqJ5NOSTNOVlc8hdOPqjmYb07VDpwP8Mz48+H2Hq4ZPgHYPOGTt1EJXoh3aTD5yyNfRJiV7nyjFD/F5Jk/nHLrAbuDbXpn+beFvsUfnHOMEmY0Wlshihwm8LbjsBqhGbg1tWcz09OlT/fVf/2+y/y2qtd25fVt/9Vd/pbucujgQW5JSknQskW0L/R5lJeaokXsL/R5ac2y5IJYxBfManQBz2RizzQY/FB/D31I3XVtMN/u1JMb6BOLfKhtw77wEfhApUTbQumBRs3E2JvgLG4MMQZ6s3RIyw22QsIsGX6nxf3qqoWyZ0/wkQW/GPA12VBReVT3XbH6uhtMvz5VLyKSYgRkCjZcQY5dMFiQV3gc5HxWyXI41xureSsDHnPaeXFbIxUIiYc2wuZj3JR9VYY+iX3KRZKJhfK7xypqc9zI/Nj6MtxwZRuaMjPHeiTMGWfK1vjLkEGOgh/c+0QfvvqNmOdXW+opuc7J6lVOrBafSC2J1s2x512CHUua9HPzWbJZq7LDEDlrkaXaQsBkDGZPShZ0QL87Pp6yJC2SaWB9ZI2mzMTV6t+RiyjwVere10HR6wumrxTKTr+G1uGd82HxdPxJSs7eIfbTM1TC/geErwdOB0YaO7ddWJqztC2ytxnZm+OU569bM4id9AsLY3lrjRG9T42FBXHLKQ0JGrQLrQUilcvwoZzUJ5qfVQo7TzQvAx0s2I8SwCG5LcgM6bsG7gEZbw5O8hAG02B8YweLVdOuUuwjHyanlXVIQ4uMwq+6gJNmaQXdldMNTi6yy4OnVAK12N9fVzwLgNSBpgw10GrpT8JMnhyrQ9fb6Bu8LeMqV85yI99459Xt9mU04dOS9U2cbWa7EO295A/bis54s1j09merJ4bmensxZ+wKsjDQcb2ln77oOLt/S+ua+BuMN7exf08r6LvVNXbp6V6+8/mVl/RV9dO+xhrT3RusqhuvUt7XKzeXGzq4KcqeADvtsvHJ8och7JLEjfKtGagk7q7XJ6f+YDcSwl+sv//zP9LUvvcFp/4nuffqJ7JDA8hbzY/PDi7iwlMWVGt/0yMf48THIAck7ZK0LgPdWSf8UEm0dmF2hU0tMn0OJDirazI5YXtUirxbdNV8Aa/vHz6xGPih9AVrvyREuIIFDcp//Z3V1H6NC8jnKMGM3g3B0s+DaBc9njjdjJ/+73/5Of/v9v9Xb77zD6clUHqR7e7v62te+Jkvk7O+gmpOdnJxqQcDN8lwBgYQQZY4VQuiEZru/6fkEZ53LDLgm4DmY6wwkRshyGGfVgQ9BNQ7WCZsy8fa/9nW8sADsfaAmOQcenMSCQACPAU0yx9lYXdEGyadQRGWGj3M7BOZ8UIUCzKHP2EFb4LDAcIEzaXNrU/v7ezjxQLaQ205mfX1VI3Zx5pQlydgCh+oPgvKiUd2c44gzFFOr8QatGlhsoKcJhWqfk7QGzWvpjJ3mybzUKdfS59RbF3GGRgtO/lgXwONU4lwLEsUFidGCxWHJi9IAGS4xxhJ4Xpa0zTjynMxaTWYNjtZqTpAt7TSAcBNwvoKdam5JtUcS0OVzr2WzAAim1TmnuBN2ujVlCY4F40sWgZqktYaWRhXRpGL+ipMVySlDfhFdNuiqYZGukKUFzZhnGKPR32DQUoOyWsDKBh1YnwajbwEoIbYngBoKT+jGdMiTrJwQyC1otSwQ1mY6rakvSH4+PX6iVEQ9JVm1PiOuDQchV0BmLQuCnYgk5OKg10F3WzXkZbWM1sbqvGvhqWVO8wdIlDO7gCdPafPZOytt0ajhscR+Gvq3yN7KFJw8dt9B8Grgr4Y+S+ZNHom+Mj4BR71HcNoxu9rb48pqxCsbkeScU2C894Hyn4O1O+e6foI+B8gFSR7ynJzVkuSTo+4I6I66OnAEHm/zk/w55GaAcLtgKJK9ZABvZuOCr2R1dOqQWUJGiTawwVmhZVvonJOGnNODnKAbVzdkp1kxBU47WiUW8YbT0moxU2mJKyerJSetFc8GDYul9RG24qDHM7ejToQWygFHpa69o7OVIwFKLJKJxKcr2VR53hk/Qs5Gu8DR4YPOC1pbySEMKMaylOhvz8E7ibYWWSAm6hdfZ80X1e6njWzRVQP/FotaSlsMSuKc1T14HPI3m7BngwTOFjnfu3dP/+mv/5N+S/y0pPGll17Sn/zxn+jq1SuqkaslIXPksiRRNNuokPOcGGLvbE6LkSWJRPfMvEZaBxDlmXM4GLDY9pRZ7KTNea8e14uW5CyJ3xbH7Np/CY7VtTVduXKlOzWtsFvDb1Ajb3u2OWTIO67/8MNw1cRSi8W16Z8+kRgWvO/mNXk1+I2VnjYr8yJqOOrLyoQXYMaK0SsGgDIvMsWMoCPJfKhGdwFf6ABevEHI5KNBLkd5ATlt9pwTqxPQokGvGAvm6qvoDxSyQjUKXSLLhMzsHwsHH1VwamZrUTTa8dHggyKl2Vs/i9rHD29dQz4kbx+89zvMb8lV8Z7u3rqh3a1tzUgyJ6dTldxKlcToBhkWjOvluQyXTOfYXIXcTWcViVWJ3BN2YOubRzB8ZfI0O/IeX5W0IDYtSObMXugqS3jtndVNx9a/wf4cfZ8/T7kZWjLGOScfvOx9Cb9mPxV2VRPPluBdYqMX5UILEj47LDjHB4/OTtnUn+h0ekYsL9Ub9rXFqeTaSl9Veaa2mUpaKLiloi/Rc02S12pcSOusb9srPe2vDbQH7K8PtcO4lSKocDWuOycJn2qJn9f4v9RCX6Mav6yQT4uRNdDdOq/2WdnIy1IyKxsYb9BbDR9LZGh5hfnJhRwa5ch8xJo7yDO9+cpLWqGeg2eIfnvYTRGCejHT4/v31XJwsL+9o/XRWIF5a9ZTTE09ksE8L2S6EZ8e62Cv1xMqlMOWi6ynBevGKZuTGetmLFa1sXlFe/t3tLt7mxuBfR0d1/rlrz7UL37+rv7z936s//C/fV//n//5P+rf/vu/0b/7D/9Z/2/q//O/+0/6n/7tX+tHv/y9fvjL3+o/fu/v9bc//Y2+95Nf63+l/tc//Ae989lneng+09sffKxf/Pb3+viT+8jLaZfbzXUOWiJ2knmnXh517fKevvsn39Lm6ki/+eUv9M6vf6VDbhGnXKsv0a/5eQ2DERllQJ5likALjgQIm3fO4zMO0D+Cf/yAUIgnXRtV87ISvAaWoBo0tJseG7lnevynpaf9vwHovX0GiTKhx4ShG4CWGfjS5pyTX3BaaQEri5kymGoIXC0aszYzlrZNss+Tx0/0k5/8RD//+c/1BOFY2+7unr729a+rh5HYaWTEUJxznbOZk8wJwDMCsTmm4RPvOmCwGUmD4VqQNCgxqoa5rT3x3pxSCHXOlUlNkkZT97V3XeWZFB3lxTp08cZo8CHIAr45tDmuc45g4mVBJTHHgGBufwi4j3E20FATgH0IkOZV4hwGJpcZ9GconOEyelZXxrq0v6+b169S7mmdZztZHQ36ygh6DYtoS7K3tt7X5tZYWS4lnLd1DUprgaSWwNKGqBRy2a8FtCFTmTyJH3JrPYniRf3p8bnuPTzU46MznRMc7QBr0TgCjkHSsjJoZaesS04Gl3Ui6Bi0WpKMVeCqSSIMGtw05CMWsRXlvZEi12bymWqCgkGJDObsjifzCYnpXBU76MYlSjF3pROu/Kc47hI9MBXtzpYfFopE4G0Fk4roKiCoFlz1cyDA8lZJTifn51oi5xZDvABkYXVJFpxq+jZAC00tTpGwQVndxtAezMmSFFwgCJYEQ4IvgXiGvj47eqLTaq5jrofs10TGBKaN4VgRmSQ2ANX5XBCrgFwCBHnwJAJ7Ihi2BtiE2WdiXqO/whZLFiIrK0qrL5irCwTw5rxXiFEtAdVorRnX8QydFWC8WFB+3mbPBq3x1EkDAiifz5fHqNXVFa2vrWmAL2U+CPErIJuA7L4I3jv5YOApvRzP/JC8l5CNnO/G2ngnyTOPY16vVh7anid2gTZnSRttMKJEmUwOJH9WmmwSshfQIgODAD4DhmJHK5pVTlNszI3XNdy7pP7Gjkar29rdvazLly7LNrO2ke33CmXRy3zJIGZBAX9JQvfMWzNvjVxb5NgaTViXo3S2fJHA6Fk0VQAAEABJREFUOiA8a2MlVEJnBmKcY7wYlxhvz1Z3z9q6Ev4F76krbcYk5yTnvURbS1/MTB10Lfzg6xydLGImqWa+mrmyLFPFgtDR2ZrtN91m2t4lEBjYO7OX+yxA3//+9/Xhhx92fNvfRv3Od76jA07oLHmw048a2TYG0F4zh41lOpkNQoJsQY0hSsxlbQlaLwi1XoLduutr7VArA4u7gViWAU8PD2V0WCI0Jlatcy1akjzV6PNiPpwBuq2/0W4xs8Wmbe4L+CKPTTeXJVIW680X7NdsLH72ilwtOjDcCb15kzeJSYQGm9sh58BRV8BuA/HPcLfwxNRy2K8PQeZPPkQZWD2wHlnd+Ys2R5x0vHddmclK+UzJeeKHVIOvlZcluz4EiXbcn4SjlA+BBCdXZK7QQZDJp48++3lGYhNUxMBt26oO9rY0PT3WvU8+UMDmNtdXdPvGdQ16A51yEHN6eq6S2GH4TeAROnPwZDGX96GbpyAJyrNcOWVLzLFkuUS/iQHOeWTVYkdVpz+Tu/UxfdRsCFpzrqTufY1dWNyxdbSBP1vLJmzWTccNeiqJU4tFKXsuiYNLnpckY0uSZftHWTOu/eeAlWfcFFoMtnJCnKzRz2hlwBX1hqxMzVyL6VO19UT9vNHe5kCX99Z089q2Xrp7Wa+9dF0v3b6sF68f6O61fd2+uq+bl7Z1l/KV29f0+t2beuXuLb3y4h3dvXO9k6XDb+1XeRIxxWETAdmbS0lOHd8YABaIlIUOnRpkA1v4W6MafzM/Mmiwe7OvwLgVW2uVNO7l2sKmAzJa6fe1ysFLgfyHeY+TxlN4mWqN91trrHnBy2OXAfwOYFp5+sYsV7CNRszUZ3yJjubIsD8YqTcYa7S6xY1Aq6dHE/305+/o3/17Es//6d/rf/wf/63+1//v3+iHP/yZ/vYH/6BPPn2sh4+OuwOhp0dT1mbH4U6lOWv0w6enWnJAVLlcH7Get6y9x6znh6ypZ/j+Iw7uzvDHFlr64xUNRis6P5vqg9+/p7PjE24BZxrkQWucpm5xi7sy6Omzjz/Qx++9q6Mnj4k/SxMnEhGQgFYNvmhgMmuRYwV+483sp+I5YWOJnvr/+8EIuz5Jjn7OO0ze6eLBSsdbwF2A6fEP4ND2PwbD8k/hGTIJpEn/Rx/HG3XA2tUqeK8QguzTYCnBBwypVYXSzIGs3Zzhs/ufdf+bv5/+9GeyXwo3x7p8+YreeOtLGpiiEUiN8Kd2KgCeSJLnQ1CLZdQYmwnJDM8cyoTWGS0CsPeCYYMZu4MGp5TzYojOuBavSodQvCpzZJQgnhI4IZJqgrwLSCjAe9/xYo5qSYvx4MBnu6mYggqfKyMEjaF3Z3NTfYKsN5zQbhPaeAeOFlzTyTnzn3ULf8IhGgJUlgWtjEfa2d7SZRadq5xS7O/ucrLaVx5jZziJk5+V8VCb6+sa4UQ5wdYSJAMHHjiTM1XiPA4mM3iN0ORIRPFtgivOMVno4WmpT44qfXhY6ePjpAdnUU8XPU3KvsoWqHta1oXKplAFlE2Ok0QtS6+aBCKB06CllOnUBTUIvW6SyjKJPQr0BlVV4NlL6iOCgudM0zLoKSeyR8j+vI2aukwLF1WCpwYa5xRippyFI4ObDNyRZ2WZFMCVpNQ6yfUUsqGms1ItOrO2CjlaYK2ReyKjsvYmtdAG0NYAqW0Zf/FsJwQtY2IjBVYfj22BSvb3S8+quR6cHKnJMx3j2Hvr27p9cFUrsa8AnyCVI7v2ZPp+2ahBrjWJazmZEcxm3T9ssdOu5WKhBacQ5tRGj3dBDkjIqwHPBRg9rYzuGvpqaK6hxaBJCat08CjZImxAk8yWulKu+098EA19RTBuul9TODk5VoNdDHt97a9v6gDYtGsg47eslcFz0UqROYVsWteo9cjHMm78R9irg1Ymk3NezjGXYyJky7GkvP2tQy2Up5mKdg6eWgyXhzCHHQo7TBheQ1mzgDUEsxY/bqpSjjmRhBoWQjuhaNFDA621kGV0ipzG9M3Ot/dUrG0pDDfk++ty/TWF0ar6G9tav4Q+SGSz8Vr3vHX5unauczpx91WNL99S3DzQIg40xU6nyHoK/gq6kiqlmk1Gu8QWlmo5oUnIO9GH1zy32G0l83Gj93k7bBnzQhDIGWk7hMGXGs9Ovkt4nBp4Yyr04NUSG+y96a1FDrzSkgWlwk/M/lJKapCJ+Hjn5SlByfwl85fgTXLoosUmPrv3qX7wg+/rgw/ek+PNjevX9dWvfkX7nJxbHGmZtGka8NUdtPDUJY/ItnvHPIk+NlaMt7kTeFNHV6MW4qyfxcMamVhZUZpeGhbbmhi6PJvohKvPw8ePSZgyXSJW5eabEN3pmVhqfW2exPwmv5aS11oSGBpswOZuocPk5JyT+bv5uMfexKftaEry8J2QT4ttJubv4TM5PmexoSwbCTv0QYSGKHWS8x1NGT4biJk+BPkYFIEAOOfpZ18nR5GQgbf5AU+Dc/yImRKLewfgcIChbjEMc4UEnibkmpWtchLGfr9QIIAMhpn6JDl5zJX5TMN8oOiDIE92M7a9uaa93TWSnSc6fPyxxgPH80ivvX5To/VCx4tTHXMTcNJK521QCa9iYuccNprkfQQyyXm1vGuTEKOXtScOJBpk3GK/tk7WbPytjjqxg4QdNfAbkH+pQFxteJ+Ioc5FGeTQKuqz2VIlp6YVYLpBRbJ6hf3U2E5FQ0l9SpJ6cnqmp09PdEaSbTd+TKR1TuQuH+ywPg3k8brl/CGx8kSXV6NevrSm167t6KUrm3rp8oZu7a7o8npP26Oo9b7X6iDT2jDnlDLXSj/TsOc41cy1vT4CVrTFhvv6wb5evnVTr96+qas7Gxqy4QyzU4XFGYcHc/mG5IrkNUFnw7qbWtOwZPIw2mtkdAH4CMLx6LJAvzm6zRmzGqLuHlyWIyG3mDjihHSVxHJAkhqww5PDx9pYG2tvd1UhMpebKcZKMUcZ2GKF/BO6T8i4DbkmyLlh7Bo41y5d0YL2Tx4c6kc/+qn+9m//joT0R/roow9JWA9Za+e6dHVHr3/pZfKel/XVr7+pP/7ON/Qv/+rP9Jd/+R39+Z9/W//iL/5I/92/+jP9n//1X+j//m/+T5R/ru98+yvq5yJHEL64q4NLe1pdW9UCXzs8fKKK8uzoqZ4+fKAJz+1kqitrK3rj1hW9fHVPdy/tsjo3amfnisSBzCetEHsHHLZF5BPMh3zEzgK2Ijn+w21k4JCvQ6Ym7w6QqQOEv15Aq5Ra+l6AQ4aOgV7CPgCeAzgMPOVzCCZOhjigW0/sHTbvPwfGQgcUdXgCOCM6fA72/AewvgaOvoDhkBgt6KLdXVRBkdQFQAi2ssYgaoJOAzNLTpNMoLYgHB0d6f3339e7777b/avTBBP2PwN47fXXcZ5aZmC2U6lwGPsF8AVj5yQBhotJ+LpugWgZZ0mrHe1XzLMsl8o5TbK6BZZAICoJdk2NwxMQZE4OLQn61GFBSlYHjz0jaTgSivIdNNA/Rdn26wYtAiwITC2LfsDxM+cxjKWGKHl1NFKfAB7A1UDDAlqXGI13ThntlqxOuQ6ydpvA+KhYwL13Gg2H2t/Z0ZXLl3QbxzzY3+EUJIJ7rpLrzQHBcZtkeNTrEQik2DjlLiBxC0i1zEgc8wbm8rR6aHP0kc/UhkJVGIj9lI6WuR5NI4mq04PjFqj05LjUybRl15bhPD0taitz1Ylk0/VJIzLVLl6AAu0AJlAbIMtWGSLLtSRJXdgf+7e/pUrJrZLOwHsybfR03ui8CThurjIYZKqgrfJBtvv18JIBEfwRHkwVJQ7QICjXgVfwhXq9sewX6Tt9orsaPRqYLhueO2BwY2N5134Ota1x4AhqsYWWU92SE3aHY5huztHTIY7b9jI94ToLFLrEFfRGf6yM3axjkUoEJU8gcvY7FrNKFdcs9XxJ/oZzEszL+UJzmC7Rfcv8LbZSlfQjgFa8X5a1FvaMPTEC+25UssgvLTHABI1XyMH9nMymjYaELoU8GgsOvKzxha6eEMqzb4uAnPeyfuYfna9AR4TecVZoi5319sqa1vpD9bHXCA+FHLJISqGW/WmU1oHQ8DCXc07OPQfDKyQrPq28rxXcUlmaq0iUJKOBtx5ePTwLG0wkqu0zSDz7JE7Jg2AMe7ZkrNYSXy5JWCv4X7AZa3PsII9aMO8cPpeKqrOB2nysKvSAnHdRM073XQ8/W9tSyrBNbClf3VK2sav1a7d18NIb2n3hVa1eva18c1dNlmtOorRkMastSeWEP9l8yLxFLy3zt+jGkquGsmHBTsgHsmXyl5xk4AWXTsQ8wU7XZM0h8oIuDbw3vGwaz3sDusBLCJFuXt7ltAc5B0gkA8iB+S22VJQ1ACaBCkhqsduHD+7rV7/6pez/iBZjlP3DiK+RpG6QzC+4XVpis1W1VFPXsvE1peEzaKGHaZRleBS2UcNngxwMr737IjTY4/PxiXmN8cb6YnMEWD25/7D7184lscpOtQ9IHgxfxXPD2ARnJp1E/wYZtrTZuPlipgY8Fu9s3ggtxofJtYJfozfx0EKrgbVV4LQ+gcUy1Y0ikCUpEn+aJl3wEyRHzAwmW2cSkyxRzYn5PgQFH9SCl68Cz8458WWQfalLctIF2AtPf9YIEdcdp2KOxVqe9z7JAUyrWSMSSa9Av9GwLx9aFblTzIKCj0psAJ05Ymc7jfLgNSZmX728T6LT16P7H7GRPdb6Wk97+yvaJ3GbN3M9npzqkGRxlgKxIKmG35YJk9kScmmQaQ1Oix8l8aPimW/HX00/s7sW32uf9aXa4Wh4Z/29z+ShT8TpCttujUYXaMtQc1BluIEapDVxrmKO2XSuDoiPdgs5I5acnp7qhAR1ximsY5Jxr69LHKrsrK/Jc/u3nJ4q90td2h/q5du7uktyepPk7upGT/srmbaHTquxUtFM5BanbPhnjFsotKUCscJZwolPpmrByd+0g3oxV8tNZD84HWyugfNAL17b195KT3m9UDM9U7OYqMUHRBxqsTU9c1zTv8kAUtW2kj2Lj3NoHhvvo58BNrTHyeMqMcIRs8esrTlWsQJvQ+zg/OiYgY32tje4pcolP1NyM3DN1RBLArofDIe0RW4GvUJvoN7qhppY6NPDI67pf6O//fFP9bNf/YaT0vvgWNM+t6hvfelN/cW/+K7+/C++oz/5029yk/ymXn/zZb36+gvav7SpGzcOdPXqrq5d2dXO5kh7Oyu6sr+uqwcburS3riuU+zurOjp8oJVRn9yhryePH+rRgwdsiB5pOZt2ief+5rpuXT7QWy/c0Rt3bujFKzu6tbehrUGhlTyig1KjXq5R36BQv99TgQ8VhZU95WzKCgPactryLGeld4pCFE5CfKwFF6XVDRzvnPAbKvZsEJB54Dl0JeOtRM5BXhfgKJ8Dbc7LA/bO04+h3bPVDYKEzaRn0HZlTM+fL0pPHwNHKejpCn7Ys7dEtAw9Do8AABAASURBVMHgG5ytwWgaAlbXxnPNc8mupa5rOedQdouTVOzQDtlt/Ki71pqaE0Dgiy++KPu/qiww1BmGaoHOdnT2viLALVnkppy0zlCIvVuC106yFgTuFqu0ttAFKK8sywiWJEkci1t7SaJgwVH/lY9L6kRj422sc05WtzE2b83i6pyTY+GomEvULTDauPFgoNXxWAMUG7xXRd8ZdBofdFOMQUa/8WHOX8JHRWA3uVhfH4LWWYQuX7qkmzeu64BA0M8zfLBkgZ+za5e21tdkJ6wJeUbvJJRwsVBQpW4/nZxkE0JDgM4AjlgUChidC8ijFbuvUqck30+OJ/r06UT3jmYdfHY8JXmdcwK7JIhWOiTRPF5Ix4t0AUuJw1nA6az0OuXK9oQAd4RcD0nUnrDzPiR5e8p1xDFX5WecPE5JDEtswGxBzz6IGWovfloTdgYrXsFfmJfp0fhyzsnkH2mP2Nao39ecwHg4P9cMoS8JOK0YQyBuiEo1Qahml1hZiX7qzwFs8J3hEhifSuQ3RT92onFOkLt/dqIJi7ldjc05Obiyu6/V4UgNtlWhJ9O96cvsp+xscNElW2bjDtp8CAro18Bkb30M15IAaHXbNFlSavqv8QuDksC8hAarJ8E+autKJGOBNRF0n8tBzGHzPAebw2TW9eeHD0G2UCcWuIktLGdnOuLa0a7naJL9WbTtHU4kubIdENzkBYpkhTxyDICVZlIX4GT/gRpqHJ35ogtqYijAWOgLJH6RRSYQuD2LjrdFJyU53okyoTNBgPeZkg8qQVAX1EcDhY1V5SwC2cpIjoDZZlEtwR+zEvscWVlCTI0Pqz9UMVpVRlliT/NpqbZMmp/ONTs/l2KjKmvVgnftxh1t331dl1//ui69/FX1d2+ojCua1Zkm2OsMe+3sscSwl1OFaqLIApmBN9ZiAYXXJMh2arwjSQaQf0s9IZWEHJJE3p3kaOcnC1crOackGdv8tHqS6Y+HLgaZSMxeTOfWlpCPlQZmXxVJmrWZvdy/f1+//NWv9Om9e539X7t2TW+++ab29/dIROpuY29jzMZq7NbwGlh8NRu1OWp8zuY3sHcturiARi02+EUwohO+0pDsWtJquM3erc/jR4/0AHoiNnZwcKA1YtSS5MBobZ/1N5rNjhv8qsNBWVe1zI6NrymxvcTWjRbD2TyjzXA8B+vbGA2MRZSK+JP1dckhIifD3+LjFf5ntDXwwAtcw1O4TsYtQm6Rq0cvBobbY3cBuCi9qYn+z79JpsPuPfxZH+uQeG3tBgmtTqDfOScnr9FoLE9dtDvx4UdLvQFaeiRoLEh0CuLuoFdoe2OTrl737z1Whi1neav9g3U2HjsKrtQS3HNuZpbE0JJkskRP5JnYVFJFvQOSSStre0bmSxJKk3nDs+nU5Naa7OhXY8eEPy2Iw4nEdE4p6Ko4kS7ZoCdi5YLS6s5lyE0qidNzEuaJ/T3K86lOj09Jeg71+P4jroWfakFbhh5W8b/N4Vibg5H64sMa7ICNItPd/QO9xCniwcaGVvHDQb+QySBHjx4ZGWTeq8iCogtq8MMpV9NPHz/V44dPdP/T+/r4w0+Aj/XZJ/f0gNuETz7+UJ9yAvmE08GWeHkZ+3/xzi2SuAPW2UwyW2Hj6YjhXcyBcYccOoC8BM2mS4Mae7E43EMneZ5pPBpqZUyiyfjRoKch7RYHY3DKY9TR0ycaDDMNRkHON9hZQicVa8eSuFADlSrXKJDE9YhNNXL97N4D/fiH/6Af/ecf6ve/eFthmXTt4JK+9NZr+tJXXtdXvvqmXnzxpq5fv6TNzRUF3yrCRq8XYWWpyfmpDp88kv2jpsn0XMcnJzo/P9Px00NO5k+1mEw0J5e5jKxtbTrEN+029xo5g51A37l2Ra/dva037t7Va8jp7tVLunl5T+voo59F4nKN7TZaXx2rrpfwJA16va4M3ivPCyD/HDKes/zZM7YbQlAEsmcQfVD2DLo67TnQtVkJxOC7MRdlVPS5YjDIKDMF6gaR3CSEqABEIDA2eK/ggjz260yJHTiJltbAebXO4XnPgPrFc6L9AlCLEoMxBVndNxiCGYOVzXMHIiA1GI85UUmgsiCjhN+2iaSt7gLu4eFhd6r60Ucfd4krVOjLX/4KjnwLZ5ujwLpzcA/R9q42RyV5MHzPwQJS8AGcFTEXAsFv7wThlTk1Ccc5zmbzM73k9I8+9vhFCAgpQzHWycqA4Vr9nEXR+PM8J+9lCVGGAQjnyJhrfWWsVSDyTjBqdFmy2o1DFh1NILLfybLrZQsmRpMtDFOM0OSUg2+FhPcFDO2VF1/Q3tYmu4ZWy/lUEZz2ZzN2NtcVo4ONjhswJt5QPP+6i0qnHKpWyjv6JLWpBaxMWvJiwknzEYno42nVJaiPzpZ6eDzXvadTffLkjHKiz46mHdwnob3PuwcnCz0gSXhwMtfDs5kek6A+RSdHy0onLFCTJmkur6XLVLsoIRvH7CYTdR+j26B7kAV3q3kf5PjP6gEdeMaZDIVteRYoc7ZQRB0tppoSJJYElRZjNQu0YF1iaxV9TS8dYIcW4A3MbupFpYaADXmqg9c5/T8+PtRTTn/OSRSePnmqLYLO/uYO1yJOz/9Ffon9LLDfBcmN6WoBrzZPbXNhjxYAO+B5af3YNC1IUmtk3aREgGtlum14rgmutsiULExWb7FVY9mkkRwSomI8W3vL2O41cnDYlDNecdwkr1ZItBtA2Qr86iRcY2dLaLA/kXYyOdMJdrWERk9wHpIUrm1taGV9RT0WkjwSOMBtSSqiJCgkMBsI7Oo+kNPhtQfIo/3ip6AgEOQjSWpg8+A5tQxsEjy9rYf1Nx5KbMISQ5fl6pPkDEmYi51NRa7y4uaasrVVFaurGvBuhXfj7S0NNtaVj0fyg55EIG1zgml/oOHqOovHClM71Zxsz09nsmC94JRmVk90wlXqnMCXVrY0vnxXV0hUrwJ7d9/S4NIducE6J2NBJTZqC58nyc442cqhPcMostYpIFOHFFo4rWGkAnARtd4pOUBSJxN+OO95khr4ds5dtHc/u2Z00nYVs82E7i122KYUtfIudfHKOSZgjNlDiQ0+5or9nXfe0QNOSMwHdtmwvvXmm7IkcYkdWrxI9LeyJe402HjTNLKkLmF/Nk+ivUs4F0uV2EKLzX0O2Ef7RWA8xOCD2CjtNbKxMbDf/brS06dPu3JtZVVXrlyRoNf62Nw183R2b7aMjZntNeAwPj22uuCgweg0nhfPaDFZOOdk/xmdCQNP4DEwnAa8lvFufekoeza8Jh97bw3dHMjfAyX+2MBj8EGmHWuj0n1D8PLeKwLBe9m8+sLH3vlw0ed56ZxDnq0SinLOyW4pPKVzTmNic/CGByTYgMAYYq5gi3qRK6N0zkNGkoe3tfGKNrkBOCaGHnHS1ut5rXHKaL+reXlvQ4mbtzPaJyRt9nuNJYlmaQkn9lijm+dgUzkXJJmHCZUlXcQHSuapGWMybrHhhrFtKy3xvYp4R5iTXfPbszi9XS5q3jXyLqohYSy7RLWU/U7j0ydHOjo81gnX/JOTMznoWeM6fHd9Q+uDoUYhU8aamlhPe9B3dXNDL5IoXefGbzMr1Je/SFCJNxlraAxBGXEG0XW2OJ3MWOePuzlOj89kfCdOpKPPVMRCg95Qw/5APcbn6KVhU3RKjH7w2ad68uih8uh1jZPCWzevy37vN/NJDj/2bJqdGpIx+DK9JUT1/OuErNAnQjGaiqLQxsYap4i5YnBaW10Bb2BN9UK1OidhbEh+xyt9id1rzSac4CgDlwXlfWgdZvJF1BSf/ejTz7j9eEe/+dU7OuSq/9LWnr7K7c7XXn1Db77ysm7cvKLBINdwmMuxblXVTJ7S6okYamVDDF0Sv84n58x/xmHSooPa/Ar/yiAsQ/8L5LcyGOmluy90m5wcwb75yit6lZPTV27f1ks3b2iHRHQUvfpe6gd4B6/DCOx3wPM8dnwuuJUJjO33e9DiZLYuOakD8Xlet9IenUIMCiSR0Qd1gG7DM4iUXZsPyr5Q79qCV/eedhsfPDQAz8uLdxdtkfZuDPxGwGj0ki4gfU6dVeypA0cHIFHYN1n9c0j64rNPOEiLg5jD1ASrGuOrcR7kI3snF2QOVCJ07Ih5wMTPGDPd53rpF7/4hexPV52dTdTv9/Xtb/+Rbt66ZfOqxRFtjCUJDTitbrgTzmj1BgN0zsuEbRBjxClsx+DlYLZC2QuCmUOIFnA8bYYYFtRxIWjpuHTUnCL9THiGKyDcDHw1OGYkZDVzwSoukdiV1PDUyIzfRmY48Yhd55DT1TxGOYizQL3gtNHGLwhKdgISY9CCwH3Cdco5/Bpeg2OuG6wM3muLnekLt2/q1vWr2lofqwhSOZ9AW9LB3o52WdAtob3gw346yTnShySTR0XgrhF+Aw0NNBvdNW8bSW2gL4Yskoc29pXiQK3vqQYWbaZZE3BAAnQpncwbnczqDo658r6oVzrlPuxs0eqcQDdlq7JAvyVGVrkInkyNz8AZJdoTIPQjPgmQmL8DdR/Tg8nadX1cR78FYZNZSYJas9h6kgEjebw21vlyplOcb0owWcIfBxHowwuTU8VzDRCuiMmBdtHODNCwwPaW2MwS+VZFpjKL+uzkWAk5nBIA+llfN/auaOBzNZwINyS2LQt3S0A2OS4ZP8UGzJ7sNKskYC9YDOaLUnP0aacXVm+wVzEfYldN8mBg/BjvDT5SYcN8VbfwSqN1/wMk+DdoZWMMGhCV2J+VBgnDt4W9AXeC19roo2626kNg6qAaeU0WU50QdI/OjnXORsd+GyTr97W5va0tFpj1Mckfcsi9k8k3KBFknKJP8tSDaEdVfCWe+cEXgq0OwUZDYt4WMLpY01TCU8li2CDDloWLCK0etjze29PK3r6GOzvK1tfVDPqqWIziEBrW1jTaWFefBWNM31U2Z6tbW1qFztHGpgpOsWS4YqHVzW3tXrpK0rqhrDeSbT6OPvpUOjpRH11k5ufEH9NLE3ta2b+hyy9/WfsvfFkrl1/QcPe6irU9tdlQy9ZzQpLwCqfgA+uQl3certXFEpO9cSvn4Nik8AzoY22SVwfwa/1a7DGZbmh19DGcDbrJs0yO/ww3r1VhR0vsxWJDiW3X0Gsx6eT4RO+8/Y7u3ftMgQVhd2dXb73JSSonmQ36X8Jbg6whRi1jWuyiYnw3J3bQ4u+QykxGf0tsIj5x4po6XaVn9tRiXwYNzy18tjIfu6CjhnLJ0T8ij0cPH+nJk0PZPLu7O9pBd0s2YPYrGzZvBT28VPBYC3x2tgBNNl9Jvxo+G/w3gxeTlNVr6K2WJbdEAO9qnLfFJ1rG1/gaBEE/0nKShxnnnHwI+FEtk1GPJKPf6yvHZ53zap7JIVA3mhGDamSVoKOTtzXI5JEMtQQ+8eGJnw5Ac3yt2fMjMFeWZQrE74w4bac7c67DDY3hs4Td7N3otWcxr2Ik1mDkKwr7AAAQAElEQVQ7Ng6bZjYFOfWgcQytW+ub0NvTu++9pxZ9jNgkro5y3bmKT+Re87MTHR6yIWCeBfIwmJNgLogvZd2qYaVFPLIY3kKxzemQuenlOTTorLa+lJWVjbTEH5acnk64xl8Qoxp2Xp64nPDRGbdeZ6dTnZMgn52ec4p6pjMSx/OTc9XMW7DhGw/H2sT/dvDDMT5YxEybw5G2ewNdWVvTDdpvsZHaJzEaZ0Gb+PIWPjxkc9nLcwVkU6LrM254DrGjI3icc8voMeBeAS58/tLerm5xg/gSidbLL97VKy/c1Usc0rx4+5ZeuHVDN65c0gF2N0Zmk5MjPfj0U25RznRpZ6t7v8WmG6EqceLqSfo8tzqe2Nd5rKnXdT9ktmPVCpvrQV+/3yOh9ur3AvbbyBLJHF2ETDo8fqR1Tjx7bJRN7smxlqVcLgwVi7Fy4k4POTzi9PMnP/mxfvzjH8oS6UvI4utfektfeeP1jrYx4x2Gc2Ev+Bv+6b1TwMYGxD+jwfy5wk9qbNbeZVnEnIK8c1iQo/TIkTr6FMSMej31sasbV65qfWW1k8eC09et9VX61/jDXFlMXT0GSmRRcWMkotx4NOpwm/8W6GdBPjJm41XgU0aHgdlTgmZUJPHD6gbmPGbvRuOFLD3v+Sbg2ReS5ZzjyYCC8aLqnJMPTtE7Za5VzvpSQFvfAFq7klPrnq/UDzXQdjAIrYax1UrutNaPbJQyjahb/2F0KlQrwJvnACmg/4wDB7MBsWkxcLwXGYBzjbyVgBdVQVWLo5jDPC8TnuV4l5okqxM/VOGEVlq/U3ZtZsiffPKp3v4NOxKM+YiErc+C+vWvf107KN8EaMJqcMAFwXFBkDeoUG5NoFpwvWELQoYC7fl50LUxNYa5QCEVQdD6QJ5M0EJ4kuM/fhII+CnxZO/ygLH4AL2tnHMoN3bG5RH2GTueBkYaU0KAbd577zGOqJY5TBkbOPEIo2hh0mhsMFA5Kc8zzdjJNNDdI4CVGOgTTpSN36ld2XLtfHxM4oRBLnDogMEc7G7hqCzaQxwL5Sxn5+ykzrUyGmgfJ19nrowAaXMYtNDWMq6ltODFUoR6EmaalDAUrKUrG+hpXJBCT60v1LgCteaqXa7G95RoTxkJLGXD+5ayS2Z5b33qUMjarCx9lEGN3BrqHSioTZ55vVJygADHDwGUJpAOeLZvsh8XYAuWyahBfgwy6wFbQ+9aA65rSpzvMVfb5yx6CxQ6xwbMFBMBoAGFJaoteknQ0jrm90Gh6EsxV42uFjxPUtJTTj5rHLYhOCRmucbV1eZgVb5s5cm6HDZrQduCm+lqib5MnzVz2mJQQ1/F3DX6ahM8MVebpNrGYavWx97bpqHBBnilRJ8EN85F+Amw57oFyGzToAZXTTLSgKixOmWiZ0vpoB32kGkiZrUyW2+goQWSksxnegQyH7waei3Y7c/LuU64PjoiIZ9wwlXTt6HvGPvZJrhtEehXsa1+HpWbObgkJCaz44C9BOQYYI2qTQ29ApgN+5LxBI2QphpdL1unCsNK2Isfb2i4e0nbN25p784dbVy9pj6bq3xtXQXJaA/okyyPgN7KWNmwr8jiEQnumW30hkMVw5GG9F/d2tb69q5GLPi90ZpWt3Z16fpNXb55W5f3r6q3TJp+dF/zT+9J8BnR65zbjxMW/iofqulvKKxd1vjgjnZvvKr9W69q8/It9dd3VQcSZmh3yDbBIWbBT9fxyA957wCPBhCCozTonrwuPl4OP0oIoUEeLXIXMjRcDW22CFmis2Czagla1w+bsbHBe3RYq0HfM3TzwYcfyuKg6X2VRch+BerWrdskHEtZDKuJGwYldm9jDHcJry3j26bG31pTjhzzC/1YW0LfnZ6gLQEN/apuPH3l5JyTh46WfjXvLGZaPJlyxWh/ocX+xT+9tMnGoY9eKmiwJM0SZTiXg8dk/CA4G9saLdaHWBgkef6DsC42NiRAFiNb3jeMafAxw4U5Qrdk7S3tRrOTU4zmI1IIATklWi7q3nmFmMnmc9CeUW/MDuEv2DvA0bvl2fgyaOAvIRMHTbySc66DFroNKEQDXyfvQxerszzv5rBfXfAudPSYjy1Zf4zmyLwJv7eYU6ak1juBoOtXMLbH+0xeI04i19Y3dHpyIvtHaSujngoW6521ka5xqgonnDJO9PjpqU65fp8vW83YJM9JMpeslQvKOQnfgnmXlBWyrY3fhMyeAQVzB5VVoxI5L0hSp2y2j4/PdUJC2uCbdvKbxQISo05PJ7p/7yHX7k/19DEnqFz3z0lec96P+iNZQr6Jv22sbXQnnEP8cQcbuHvlql66fFmX2Wzu9AdaL3KtZJk2sI3N8VhD4zuLytCZrWEnrGcTfDEh/9WVFV0+2NeLXE/fuXlNN69d1sH+trY2VmTJu8WfzEsFP/pZ0HhQaI8boGuX93WHZPba5UskadDOVfjRkwfaWB3oBtfbm6vEDyKeZ6MYXSvH+mAglOR08Z/Qd0JHfJVlhRpsMKWSmBm4uT3XYJCpPyy0KKdq0lLrWyvqEZNcyMFSqGkLJTfQoop68PhEv3n797L/8cb9+59ob3tdlly/DF9725uaT05l67QjaQ7YhPdBLX5iuivLClyN5sSDc3xs2eUmlSrabQPWAXKN2H7RK1QgXwZI+AUmo03sqJcXJOsTbVM3GdtJc1FECRlU9QL7bWQ8ZCTeyZl1trxLmnC7Zn6CKLpfMzw7O1eP9cL+KogQjMnH3nl8ygcv7/4AjjbnHGK8AE8dpJKThPHZ2H8KbdvCdwtq5ge/Qx6+XipyC5eRTOYqlSPrzG610kI9ni9gqb4rgUqj0GictVotpI1B1Ho/UHeUURvDTKu9qGHm1PetcvRveL1qyKplZYD/QEz22EVXCsKTHDRfAOQ/+zqJdy2EGuEmKAt25myWAFgACShySQL6+PCJfvmrX3a7+FN2YTucKHzjm9/UCgaOnuVjABVE4RSra2vKi6J79ow3fCUB2AQ8IZm0wO9D0JQFgKnVEqRsvkQpPskaDajb18n+kwK4sjxXwFCcgxf6OOdkygwhakoCeQp+C0rEKNUE5tlsqkSZMZ+n0ZQYcVYXvKFWSbJ8jpH4EFRgfMenJ93C0x/05TCGk9NTrvoeksTOZTvQQ5LX8/MTLXGafi/TDo4wZBF3KF442DlJ2hNOOwRt+/v72mHHaQbX8tyYoJzkjX7mhxwZEKfUwofR3ZXUrb0DdbYm552yPFdHu7+g3eSUnr3v+rqLvjTxdWr5+RxfK8dcdKB0z8EGUxdgVUhU9+keutp/80dilobdcs2uybMI2y+xTyZT1cijdkELcJVKMvpasFmiWqGPJacXDY2JPiV9W2Rf5pkW0euEJO4YXQaulY8OT7U2WNUWyZU4eZhzym3/YE5Nq5pFwU65JwQVSxLMLsx+c3A5ZNSA12ygsz/62rNBzSJp/RckEnOC0Rz7XgDWBol8neQcnCU1Ng94jOYGuhvqHW8Iq5M/XWGj46/BfmnWFz/Why4E275WOdEQD9a/VSJ0JZkcjlgk7z98ILPDhW3ssKOC4GZ2tbG2qu3NdRakXney6gn0GbYT4S94L0/dW4l9+A68nI9SyKWMAB77arOBmjiUG24o37mi9St3tX37Ba1cu6K0MlIaDdTnenC4uaEVAuwqi6At3kOuRofjkYajkUaAJQI9ZNvD3nv9vgqCcpb1lPf66g3H6kPrYGNdYcziRKK9yjXgDslcsbaik+MHevTxOzp/+L7y6pRT8XNNsZPG5epvXdLawW3lm5fV27mu/btv6dLLX9Pq1ZfVDNY1xW8W8F0hsRYb49v9GoD9bl5GIhsQqpO6n8458ZXkdPF5XmJ9KAdz7JpNL6bbE5LnxWLOqftC4mWOjwUfZPHIe9/1fZ/Ttg/e/4A4lbS6uqqbN2/q5q2bWmA/hkdMmLCLLhHERqy0mGODDY/1s/cxBOUkSMF7eRldSda3xR4NGha8Gr9I4HoOjn62KAXPGOaxWHePpP+cODclto3YSGyRpFiMtrnMhq3sTkoZY+0W220ew2/vEINKFl8nEbJqmc9Yn44X2lroabDBC1w1fSrZex9CZ2/23voiLnpffBf4kflj5yOMtfcXby5+OucVgpfHRmFDjv/sjdFisdL6N8zrvadfoKntwPo8B4uhNX1qZGzzWDy2jUa/6GkwGBIPKmJ9qyxGxkqtuwBHXDGfc46G7psUHfMYDeAbjgptsDl7cP+xpmdzEtVcOf2u7K1qaz0X5qenxxM9tmv385km+OiMZHUKnHOLM+HGZ068MjsyMJmbfEvWvJJYZjK3BNVgWdasHQ0ybViv5iRFJeWCORzgtbAYB/4pJ612QFKSDKcUFXymgfGJffawoSG+l/sgx6Z7c7SifU5Qe4OeImtSVmTCLVRxihUzj2wKoTrRXcLIT1mjJhyqrGA7N2/c0Juvc8rIaek6/svSiFSQI0mKI0FxKhV9pZykJCcpib7lfUPC2WLDibLhndMGCekdTll3ttZ1/PSxPvnwfRXE8lt267ixpgI6glr615DQQoeDEqroxBOvQjSdJWXw5rGRRGIjkqea5E74/ZBE9ej4qQiCCuDqo2/5Ar8VfPbF4bPee/+R/vYHP9WP/uFn2lhf0x9/9S390Vfe0P4WtzvLE9X1uWJeKx85pdhQR7fcUEoZOmnx+YTdRPpJ9usYC/TLhB2tgusLEB8H8E2Sp8hjVOaDGnzKINC2t7ej4XCAzTzS+exUBcl2RfI9refcii40R75tlhT6mRbwejqdsgFaqkKfNWuOc04T2swnnPNqMcLPfYX40Bqw3rQAROsCmBia4EIWM5xzcsjSey8D53h29OFLNyVwNsxVYaMNp5+xmamX5hq6pcax1lrRaqMv7YyiLq33tU9Gur+aU+Y6WMsoM+0MvdbzRmtZra2BtMXzWi/RnunK5lBXd8b07WtnNWp7mGsli+ojqwz6I7xa2QF8+CT4eAYU/+xrTEQMJCLwgEU75zrGrF6SyC3ZKVrQeue3v9XPf/kLHT59iuMe6eq1q3rx5ZeUZZkaJvaMdw4jQKLOOTnnlSCAqiJ98iLXYDSSQ3j2XJI8WLJqiY3RYOD0f/AxfDBhgb5XFMq+ME9D0BKDDGeinyWrCp5EqUHxC4JX3Z0YJBYBrKATRMxz1vBcnn6mVOPNku+CHYwtxg8ePYTHoy5xDTFogSJPSCbOWVhPuYqxvzH78NE9gspU5tzrLMRwKoPC5BiCul8VIBEfk8hfuXZN6wTCHoHEZOSz2MkAlmQB1AKqlR0gm4RhySFH0YPdhsPBLQkschwiC8aexMJt7f81EGOICupwPxepoQPMIEIrew3QoP/W5x/3+eJTJz92YJX9rhC6HrNRaTDACacPiyapdEEl7Y1Lan1HlRK8yXm1cqroY0npOUF1AW9nOO0DAukCezriuquet9rf2BdxkuRmqcTJhf1VgBZ9onYQgpe+Nc9z04xtxQAAEABJREFUFsszNlEzWzRIPCtbMGHNo8Msz+RDkJxTi50YDVaa3VowMDsqSRJKdL0k6V5Sr7DPGvuqOc3q+jBP1x9+pMR/+vxjSWpN38S7jq7P3ySF6LGlvmzD0m2AoMPmNwwJWowmW9wePHyoc05Y5/MpAXgGhoYxuUaDvlY4rV4bjzTqFyQ7XhGeAniCD/L/FEJE1rlaTiTbfKA2G2lAMrh9+1VdeuEtrV66Lbe2qXplqHrcpz5WTmDPOCUtOJ0Z9gYsioPOR2KRK0N2GbZXUOb4TkFpEAP26DPFrKeMk4YAqN9XzsKUARW+LjZqV157WZeu76hZPNb93/+D0tl99doFtw9TTRa1apJoP95Stn5ZbmVfi96WtH5Va7e+rLXrLyqygKqXqQlOznt5ScR4FRh3DkRavHjnxE/xocLPf/w1q03P3qM9dFk3tSwGBeQXiSn2siVwdzrhocGmPvnkE33wwQec7Mw1gLerV67o9u3bLGZNd5pqfW02WzjMhmps4DmY/ZndWB9rs2TmlDiyILnp+mJfVto8BobHZFpbzMWWa1v4sGF7tlMdK09IrD/77DPZhtls8dKlS7IYYzZv/Nb0N1ynZ6easAFvScTsV2EshiezTec6urt+0Oqcg1OxIauJZwvZps9s0TmHXSFrfwHOuS6WJ+TWDdAfPgkbnsGT4ayRaQ1ea/tDDyGvmsV/phKeEgukcxfz/qEPz84zR+pA3SQORSXxgy+ljSE+Omhy9BXPTC1PjNlkc2Wl+YLNbTwE/KOC/4ZYuSAemG+30Jdoc3ivJasWV/Oe15hEa8Yp59Mnp5wMDmX/Wnl1EHT1YF0rY+hivvNZqSdPT/SUU9An3DY+5dRrQaxrIMJ+7WLOxsH+gsw5MWg6nWhKotFBl8guSEqX+DVgieh0qRL7WrK2nrH5nnWJ6ZzN6oykqUYG8K4gHzLlRV99fHLU62nAOjrAB4dFoQaZnz891uPP7uvo0WOdc81cxaRshA+Ohgo9fBPeXIb4QpKLjj5nJMYTXb5ySa+/8Zq2tzaVZZENk81ZK7Iw5CQeBRBJ5opYE29qZaFW5CTNk2wFIneAvJY4mXmnAIBAvTyTnazevXmjO7W89/GHJLHSFU5q1ywWEOMDughecvwnUelKJ++CCngakNwl7DTSqcijMmh2ruFdptOzI/VZQ5Ok45NzTaalpnOnBw9n+sUvPwI+1LIKuvvSy/r2N75OorSqUE7Uzo6kdoKNn3GeN1WpCcniOVxIWTZUFgcq8rHyfCSxKagbh9wLnvvqaLSs30D+2bOjFJQ7xma0ethvZGtSwr5AoopNyub2ButbqUdPHmq0NiQet5pUU/lhprNqokk9lfKgBnteEneecFt9zu1tiQ8bj7aWmU9ZjFiyKV4821Avn9lyyRwG9mw+viDfsA2jPVt7RRzpxtcNvLdq8buErYpPxDdy7KjP2rK2uqb9rTXdurSuu5c39RKx+rVbB/r6q7f1x19Gll96UV95+br+6M0X9CdvvQS8CLykb71+S9964zbtd/TlF67otRt7eunarq5tj7XWE6ewc61gPzv4j7Vd213VJQ4ytgYjEuFCA+dVwGgPugrAG21GoIEtzgkRC7B6Q4cGIdmJUQ1DFlwXy6UWCMMhwCQpy3OJoOB5tj9u/eN/+Ad9/PHHukfAfOXVV/WVr31VFixDDJoj0HOc9DkeS+4WCLQhwM1wrBNOKCvmsTlNASXXIEveJwKHzZFECEmo+nOgQhsEyPugyIJi4KGlBafhsJ28o08eo+wqw37fpih6ilmUh6YKw1/gVBVz2ImMtfVZdAL9S5R5QmCZEGSMtoL2HIc55Arj/oMHGGuhEQt4luc64frf+ti/VFuS0EzgsyB4XOXKZX9vj2DS13Aw0BrONupFAsmZnj74hORqqgMM4dr+jna5UnLsXhJO68QH5XgKqzt4cF09sXFMCgTUCI8WNDPac3SQ0yd3XhnBIXovClrS5+Dp40Fi4Gh1nzsYMiVZTK5V42qco5HVWyUcNvHT3uuffUxeySe1QaoYX9ITPwaHZxyUk326yikA4vh0SNKxOl7XEddXhzjdJHhZysUrVfKqkiOYNNhXpZYkNRCgYFFnJKAL+H3KSdEJC6zZjJ2+Xz7YI0cJKgn6Dboym12US4LUjCA17xbdirEWGGoWSMxZFY5+UW9l+rUEdsL4KQms1a2ttEQUO6w722852WxUMbhBfgmahSOnznakGhk20N4gz4Y+SYJ3fjghDccmLbEQtwSDBA5HMAxKDoDXFtvz6Cnjqsf7RoNhT3mBFoOnjwMPYwhuttjVCMJozLNcvQBkBYtEVPBOg16urc01bW6sYmeRdqciCjtoed9IvpVIiO3XJZax0FnjNXV9ufG2Rpeu6+CFV7V18656GzuKwzXl6CgbryoSNGp4W5BAOOgM2JaHTw97qF2onCcHeHl7D1hpEAJtQEROkYAbIMhT+iyoPxponSS1t7atVKxq+8odXbr5onqjNb3/7nt6cu8j9ZqpMoJ1NTvp9BSHY/W39hS2DlSPN1XSd3D9jva+9DVp95ImoadFyNXETKabBv5r3yDHBLXuczA+nEO++FZC/sZEsrqSnHcynbR0bxjx+OhIZ8SlmGXyzqnEthqSj0SHTz65r/ff+4TNrtcIWvYPDmR/isojA0voSmJkY7pDb2ZvDWVrNkiZUiu6cQuz7MDZ3MwXvMfuG9oWarDB2myVsqU0+66JhQ5ao4dAygBNwSFnOQXgow8/kvnF8cmJBqOhdvd2ZfGwW5RMh/SRzZVkbPPkOr4EPSVJ0ZJrzYb5jAdb0JaWENvc0O2gLUcOwex2gafzLi1mEjE9soFUOZO3q0DXgLeSsF7JCzI1J4mTMpqg0ugFuhf08t5BIzbR68uSIps7MegCWrpBLDQLaKCjwS9tjMPvhB5EjBH1Fl+1WF+hH8jTfNGoqVotiMPjQa7UlPgfUaaAjuDxy1Z2stzj9NFs1QDCldSArpFIvnyoFDjdGvajVlfHevj4kWp6LJCJz6K2uC5eWxl1MSiCs26SFpxyVvhXVSWdn810cjLR+WSp6ayBphZodHa+1ClwdrbUGe8mlojOliTrAInq0ta9RUW/Cf0rLagv0E8Dj94HFXmufr+nEYnZkM1pj5M35dKknMizS9u/tK39vQ1trPQ0PX6kj999Ww/vfawTkh1EyNiRstjHdoPyHLnjo/c/uzhceeONV7UDX/av2M/PjulTKjipl0cNmGtArOnhywUxi2GKPsmTwDr0Hqjbc0CGuLqEzB03amPimjiwSM1SW+tjvf7yC4SkpY6ePNCwF2gbdWUOHnJPBQnLcUCQQ/0emQ8HPY2HOTpLWkXmDWt2ljkNBoVa7K/GLgb9VWJtrtnUaz4NOnwy0a9//Y7uk4vcvHlNf/qnf6JXXnpJRa8vOyiZcoLdxhwziuiVuWJPvcGKVlZJItFxA96StbyzCycFGB4M+uqxrnvvMUkn5wPUiQ+Emt3aEz4ix7uYyfKLElzCzh2QgcOGjsBT5LkePXok+z97DkfcXhEbAmj6Iec0PMHDnBP6UkccCc+g9YwDnqdHJyTfD8mxLPbUgnnV+O0Su1kQcxbQu8SHK3KIirIhBnnmtbkhSQ5KA+uXd0HeB8ka0Ze3FRgd5ehxa9TTC1f29dUX7ujbHCR8+63X9eU3XtFrL93WnRuXdXl/60JnBX4bvVaHhdZX+tpcH2kb2OB0dWt9oI21XCtDaXWUtL/d190bW3rrlWv6+ht39NrdK9oeZ7LfXS04yIrVXDuDTNe3VvXCpR3dvbSnm3vburSxps1BX75GiHXVYJAAymatlUGNU1Ts6q20oCHn5X2UD5FqkLUboBtZxm67wxmL/XvvvavfA5bIHR0fE7xvapOd2ZIg3xIQcxI9jwItxgiBOfAtmadk7gFJ32A0Um6JZCw0IZkx53Tei0kvQE4tBNb0bwgMNj8v5JwDXeggRnaBKD3LMnmUJOY1+3GtNGOna/8qPGAwxBPVwSnlUcIBRZujf8wzxTxXJBhledYFtXNOTC2R2djc7E5AG2g4Pj01tCrY1cp5TUmK7mN4JdHA4PjkFKNf1Q2uA3vw3YNvhwHZLxuv5EIBmfzyXO30ROso/fLGirZwvD7Kd4JYePCSArg9xu8x4g5oj/CfQUPPOfXsPXrMEMYA3sfQM+gVyrOo4B3jnTz9rB55n8FncEGeAO/AC1pma9VgpA2Le02Arn2t1gSmP3ys3/Onrs77FGkhYCwZOyUwLb1UMVcD7tQGHjw8esXSK2siwXNbDt0+5Er+CEeagOgc+5tibyUsN/JK0FQRrCsWOKeg1nudkEwesgAH9HI+Pdfm5pq2t1dVLSfdwm46Nf0ssKU5zmqBvUJGHX/gNVvGSBRiphm7S7PdhuS3Qm5L+jforObZoGkZEIIy7LDoDRSwI5YuLQhcU/rO0WFJH/td4cZHglyU0W02nbC1lJJaoAan2XXFgrkE5pwQliBKNob3FlhqAklB0M+xh4gsEQc25WTJaUKOAR0Ke6g5bThj0Z1yvViBp17W8kw4wK6GOLIF7DEBZjgsFENS5ltlriLQl2pYLOosqMIuptlAfmVHPa7S+3vXtHrjjrKdfZXFQHOXKWV9OeptLJRCroSdmNzyGBW9aSMxb8sCLkWzOyAAMfDeAN4CZQ5DvX6uyKLmozcUMvvL8qi8yGRyHY13NNq4omz1ijauvKLbr3Clv7atJx+8q0e//4V0/khFc65yfqLpcq52MFZ/77LWbt3V2s07mg7XNN/m+eW3NLh2R8tipGXAX5mjzKSlr9T4JMd/MCJR5hGa4EWJJ6fu0yLbhN4iftEFd9rb4LVMTlMSPNu4+CA5xwt4XS5affoJ13anlYIbaJWF7crlyxpy4lxWy44/s6E5C4jFxooE0048W2xGTOzkiLe1xJw5tCbsrmJc01QyOpx4xbuKxbjFPslezSuUhSDrW4PPEteK5MXwlsSdCf5kSb4lcguSyG02ArtskANjnHN6ToP1taSuxTes3gF4DJ/hmhLnpvia+cPFmJqxyBG/svctfTN8NSP2Zth3qJdsts8ULUltl4qchjtO1ryXvA/QGxjvVGQjZVlPGf7nQ+j8A7IUTRfIw3zRaHfeyWTQEtsqNp8GDfPZKZDRlPCblrldC37ii+sgyrsALgD7rVKho+OZmjoJtWlr3JeDNgy4i02tQ8B8M4h0xB4H/gY/NPlDilwm1bFUcugSHwqqNGZzdTY90+HZifqra8IFJRe1v7WhcR7kJZl6F7yYErfmnMBWOHtVOS2WjpiTdD5tdDqpOzg7t0TUYMnzQhOS1RnjFouSpNY22ZVM9cZBQlAxy0mQ+sT0rIMRidsQ/1rpBxV9p2ycq85blX5BLJppb39Vr758TV/nxOvOtR2VbPI/ePdDffzBxzo+PNXkDPxl1JRk2TY4SzYdN65f0xC8CVkUxIs+sSUPCAv79NCplDYAABAASURBVErqTpjzgA6dzG49voUqlQUvRAldXuNBoSF9AlGxR9kjtnnk50hGquVULQnJCon1G6+wMc2SJqdPNMiddjbGLMGOuNJ0cSXIyyUnD+RMMiyC+nnSyihXTjbrsYMBCePG+pqm5+fqFT2FMMDWcimt6LN753rn7fd5LvXlL72m7/zJV7W/u86Gpbk4DPG5Fr6Q/fUcREB8kUI2Vt0UKitPPZOPUs68WeY1gOaiF9WmGn3OZD6WJEXsF1Kw2YSEAB4SgIlqgX+UdLKNc4peWQHtQGZ15LqxzvqFX9k/wsyzQhFrLUlKMwzULxvVrIFTTtdPSFA/ufdAv/zN2/odG3lblyzeXObGZI0N/ABeohmuBM1BDt25GOABYC7nnQI25A28l3OOA5uGsJKIQ5UaYk/LJgIL0jqbsjuXdvX1l27p7s6asvOnOvn0A338/u/06ccf6LNPP8KG3tPHH76PjD9hM/BQZ8dHOrdNTTmXJ3+Q6Rvf6XPNPxo79fsVujxVOXuEHT7k9YnWsNlbl3d158qB7l6/qs1+oTA/Va8802podGVjpDfv3NDXXn9ZX3n1JezABCl0a2D11MqC7HOwBbfBkS8CBswRQGqCnJPrlFNWFUzXcs5pSUY/Izi//fbb+uTTT9gNLlRj5N/6oz/CcfbBm9SizjOuMK1flucYQtH9ntuAIP+AJM+SCMNpp5M2T4gR42m6uSCREloxBKuDioeupuBDZzQt0aLBQMxYvPcILnQQzdj7fTm6n2PYFNDTYngJw2XXirKYRc7G0DfLM4WYdfRakEQ0BJuFDPfK2qpGK+Pu+cmTQ1mCXpAYFv0eJHl2SCc64vpnwmmMJSPj8ZhTlyHXPefM38qR8AQw5xhRv8hUBN9dddbI7xKnIAdAj/ldajCmUo7A4dHLcwjMwlBl3l1AcMpjUJ5dQEFpOIcofzzoy55tp5uYt2XxY5gyxpjwHHRYaWDaaZmnRb5Wh1hZ+wVQta8J8BmYTJKjJ88tZcPqYTvIGhwcKKjCWxvA+4CjRPh2BMKBdnb3VKKjQ06rT0n8Jl6aQdQcphbQtXDSHBrsj75PoNn+HNXRfCoiJAvQkQYEpav7ByKiqEVmLRHdEk7DaQlkib1avaasmcfsqHtPP4yBwN5XhV0uWPDnjK/oM8eOl8Cig7Kjr2T8EltfMm5BUm1QkkwsAQtCBvZuyfgFfWz8kn4GJc8NPBBn1TqHxlxX1s6ron0B3zW2imgkZNcroiTsEbpa2hPQon8aUUMnaXAklSx+S06LXLdDCPiG5MDJT+oNATvXysqQR+zMJ7nglbCNZZJYJ0lGo9zKpno7lzQ6uKr+1q78aFVxuKL+yqp6g6Fi7CnzhfJQqIhFV3o5kfsCSaiZtkxZiB3EQD3mygi2n0NeKDPIcsUsUwAc4AErDex93huozwnpaH1HG7sHunbrjtZ3d3V6fKh7H/xW9eRQPV+rXky1WM5IHqUJxtX0hurvXVE13FA13tSVV97S5vVbUn+gpZBkkEIvk/mzoF3OSQIo+dnJMqEHUbOv+DjetzxYzIJL5NnqjKvXhpiHOhTg0fp8yMmlJRR95hoju2tXr2lra0sWuywGts902GAXtdkBpfmU6bUD/AMyFNBNzUJlkCEnjx5b+pacUtoVccnmHpLUgGNBXD1h41+TODtotX4V9mubhTGx8/69e2zYljp6+lQN8WJjY0MhRq5BTzQh3tm4crEgnjQyfIIGD56G+Z6D4fTQZM/lYkk8L4GFnMN24cl4S/iE8OmGuRO23sUk3nkD7NWpkceXfXDwF6hHyowFEckmqcafnBy2ksk5xzO6hT89+9g7uilBn3M8gcvq3gdob1UxZwN/CZ2IPkKHCQjYovHrQ4YGo064tXHOy4N3Y22F+Req8NuSsVlRyNazJTKdcHARGZtlUXLQR7xZknxXbO7M0CN8xOAV8yAfgz57cF/yHi5FTB9p09YCDjk8NJhuEQ3zCFttsIelKpJl+Uy2OU3O5giMjxfPnlKBNTLRr5HFqoYTYTrIwa/vwCtQZugyY/7onCI0BZzQYNTPNSyi6nqulmS8IeEoy6myrFVBYre+1tcbr72gb3zzTd25fQmazvT227/uTuSW80ZPnpzq+GiqF+68oiuXr2rCRqUmBnrmscS0QWaDQaE8j8iftcgR73GGXp6z3mSIAtlkQTECwRMXAvR5FUUuG5fR1iJzk2WvyNTPMyXWoJVhX9cuX1I5n5G8LmVr1cqgrzwGCZt0nZ1hM9iG8TzmJlIku0Xu6ROxyyWqb5XF2JVF3mPOgaaThd793Xv64L0P1IeGP/r21zlFvYNvTFSSjDtstMSHurWZTUos+moJ0hxYaklsnc6WyDLJ1vT5bKoa/oVFtdhai41b3Xsn8xP9s0/ChAwuXhCB2Sg7Nc6rBRSibL05O5+qRM+bxN4hN1fH2OqCg4yY9RWygWbzWg8eH+nTew/1wQcfyeKNbXpXVlZkf6/+y2+9qcvIbm1lrBEyy0JgXsk5xw/J1mQDakqyj/1Mcjx5IEJ/5nnLwZLD3nNOsleHUftcv2+vD7XBSee451TPjnX86FNNTp4oWV90v1zMsdWSuHhCrDkkWb2n37/7e/3qV7/R2/bn+bp/g+M05FDBe6PLq4eMe2wqzB4M8sx1iX8eHbbdapWN5MHulm5wkrq9OpBnM3N4/2P97tc/08mTh1of05bg7TnAiRoMpMFQnkNJQKp5dt6rwUDNwaWkuRGMQV+MaRB8rQqDrAkkSwLs7999V+9ysvro8WN5xn71a1/T3v4e4xbK81wZC1YCnwUZu646Z8cXMboChoacqvZJKhNCrc1QUYThcA5i9fxDna89OYgIMXQ4LVjYGGs3fJ9DFtUDd0GQMvqMv2CCNJxOcs5dgPfy4IrQFxgjPpZwlPBawpvxWEGT0TnGUBoM+Ck7ipJE15w5L3oYvPTw4aGOj9lFsBAVtN3iVDWC13ZiRl+D0ac2CRY7mTvHvD7y7LS+OtaNqwfa3VpXjzFIXsE1QKvAgIDBZLRnBKz4DPIiqCjiBbDzM4MYkjwPCGSjfqEii7Jk1avpjC4RiB27XkfAM5BaXXwchYGXCL786L5MKWt13U+6JOALX3ts6F/DV4VeK+RSg0JZ0JK2EoAAZFNpPBpra3OLYL7Uw/NTPeTa8JAge8TVwwn0nXsCBXxNgHPoO2wWOiRJmZHcmX531jaU2QJAUEmcXNjCWzJnySpRYr9dnefKgGc4lmJQBQ2HLORPT046O7T3yXu1yF7Y2HNI1CvGLdD3nDnn6HCJbZc4dccXvDUO5qNXCgCOn6DV6uJZPBskL7QF0LcFGuaqsTOTxxzcFfh8CJAWFCiDD3LOgRhpUjjkyWg5sDihH56PT8804+h5ZkGV0xdiLW+iQkTHvYEcNjQgeI1XV9Q6B31BLYt35aLarFAcr6u/vafRwRX1Nnek3kiVC/TLwJEzk4T41QffIOtpCPQYH1ovDwSY8pBni1nFjr8mwlf4BqJmrJeQpRN9wemhJYQoz3jHpi8ZZJlaQOgjEC0z7CPHbvN+j4R1pLXtbV2/+4L2r17R9PRQTz55V355ph7p5+Icvc0nMlx1GCiQpPY2DpR6q1rGntYuXdE6pwxhwOLjnIL3cs6JH3L8J+clSsjX84+jgpTkukZqiLlmEZFzsvKYW5EpJxo1gs5iLvtLH0dHT5XhT3kedenynvYP9mV22WAjoKOe8OkaaFjcm660JM9O/G3BsRhg/UxunnlsnP2O6oIEtXkWay3+NMSZczb1FfYnCM1ZeD08Ndim9bNYa8mxjbO/PGD+an8/Nc8LjVnU5J0abNVi+HQy0YwbL4s9EzuZ57aqZi57tnm6kueGRLJk81Zi95CmEAI+u5TR3c1JH+vreWmx23AbL8/BQWgIXjFGxhoEkocZMhEyyylNNo2ef5yzEc+fnpXYeQt4ePXozGQ7J6FpMLLgQ9fJqWWm55DQVQWdlWpkM0FfTw+P0KlTgSxWV1ZlfLW8M9or9FSDy/gXVmv4G/jKoDnLo7x30Jp1YwPzdXQgB5PrMZuFgvUr0tfGjIZ9ra2M0HMFPUnOOTA65C7Ww6Q56+eUtdJuBGaU9mzzdvMbDSRONXGpsTr0mb5AIh98B4Eymq9QBuiKwSnDAXskzrbA9zKPX9Yq0amd7m5Cywo0idgSiU8lSfeymWt9u9BbX72lr33jVe0ebHcbmF/+6m0SofskFbva2r6CfZTqFQOtr2909jMasRlk7XA4Rwu+PqetWfBKyC9Br8krRxZ5livPMnWy4r3ZacyCHJqytvxZH3u2QwWx7k1Pz7U6HGtjdQ1Sa9a5TKujsQb0JX8Rx3xyzBORZj+LCuhbrFkD1jTvvBpkFUOkrDXFloteT1kI3TX/xx+/r3US9K9/7U0d7G2pqRfQXGnBYccUOU3xhUGvLw+FRmWP9dl8x4G33+/LbCRBu3NO9h8/ZLquocfafQzy8ClooxtfaxX2BkjWXeJnch6qARcoQ7ch8TFXRpxOLmOli/LE16PTmR4+OVF/dUsf3T/Ur979SD//3YfUnyjQ/8a16/run/6pvvzWW+QGK8giyaEPh+30i6LzNTGfwz70hU/6vO6e1WhhTFMuFMknIvVeaLXBtf3Na3s62F1Tr2iBpBAqhazGDnKFmLTKZm97Z1tXr13TnTt39Ba0fOMb39A3vvktvfWlr2h7Z08np1P97Oe/0U9+9hs9fnIGRQOVy8jmR/J+oF5/pKI31NrGpor+QFmeaTwequWUerzSl/3j8831sS4fbGtzfYR+Kk1YA2aTY2HyDnFfQAvqhgDRYAQGLQYllNVilBaQTIEtga8LnHJMIHamtczJSpJT5zzKaBGKZ8dTkmX/Wr/73e/18SefKEegr7/xhvb391F6qxiCWvDb70blBJOIQo6PT3jXaMLV04TdzJwrWsMtOQmANF187PmiZj+dcwg2yvvA+BZDs0Do5LynzVO6rgzMORgMZIZuc1iwCcErxzmyLNPzj3NOnnbPeOd8F7SMdwt288Wyw2/9RzjW2to6Sc9SR9C+JCgR76ClkDCnE05j7E9ZtASi8cpQr732MrIqSdDm7PAr+G/UwhTmA90NeCtOzErZyeoAJV69dKCrLIKrI5ScBRU4SB68suAAZohfBKfATiUSuPI8EHxyAq3v+vU5WeoVQf08Kid4tQSvulrI4yoO8OgUKfHsREwCrLQWKyVBIz8lpy98oJqvNSV+GJjma/pWWJRBaXZDPTGnJXFLFl5bWE2v29tbOMGKpsjsISerDzn1eYzOn7BY268EnLhWpyHpmOD0hNO0M5zLrr5XRisam6OTpC24JkksrGarJYIvkXM3J/UKG34OSxb66WJBsJBGa6sSem2d59mpcVIDjQuSrfkzeF43ektw1eC1hcWsqkEIjXOqkZn1t2TWYMlYAxu7gE9LbCv4r8FtcmlsHi+SwqQFAWLBTr20YIOAt+5xAAAQAElEQVRsIoG4ZZ4Yghx0BR8UvJdH1wzrZG6lc8xLMv7k6bEMpiTpdevkQqbAbjxjkekPhgosoj0C7mhtTbXzqnxUm/eUraxrzDX/eG9fOSdu3Mko5RmBs9Bw2NPYAFsZZkF9gl7PSTn0F1CQwa9BhPaMeg/a+vTrQb/VPbwkNmstcaBFhxi4PDpw+LgHHHYh8BmkZ6XzrbwBK1PENvvjkVaxi0s3b2n/+g2tc0r59ME9TlZ/r1DPxK2fIkHNQ5uLhXw+hL9M4+19peGKmuFY69duaoUkPBVDlZw6N0yWmDt1pZTSc0jUDXiGqM4PeZmom583TcJXm863T1lUK+7w6rplIXyAn9aMrQnOm9rZ3aTeaEYiNbcbFOzsIlY2+HQri3GG2zkHZgTJ19oqbLLFPmzDvyCmWCKb2kT/Vg1JcUJmgubgIzG2UsWVe4Ot2z+KsL62cAYf1O/19PjRY1kSarF0zqJ9QIzdQo41dmi8O+egMck738UX7ylJRE9PT1FT3fFjfQ1CCFAo5qu0hK45ya2SlKDVNidCRmarFzzWcs51/al8Xnof5JkjgMtK83fj1yBim845VZxqGf/23sDoTExksmIKYpCg18nLScgi+CCjweZtOr4aCc8VYzqARpNJyeapQU8t+hPys3ifxawba+MTuOx02jmnAtk1PDvnkXmtsqqAmoS3VI0/ij7ebI3S0SfHV+wEdkKiUxS5IrZPuNXW2pjY7BXgN+KLDkg+U+PQHfgtLpTwu2RzWgILZL98BjanzVUTYxp8y2QiWBY/mFZMr8CPLDjlBvhKkQWNSRoL2h9+9qkOHz7QFknlLTZp11kvzCcTJ2C9XiTGDrS+OSJJkLJepb2Ddf3FX/6pvvXtbyhmuQ4PTzixu6+f/+xtHR9NtLW1RyxYUYvvNvh0nkc5kprBsKBMct5ryEFSkuRDUECfgg4rHaUPQZbs5XmuxH9Znsl4Mt0E57ErZEvsboj7Jf5y/fJl9bKMpLTVuD/QynAoiyuRsZ7EMBClM/geFJmGQEJ+Le0Z8wyIcRX6NhlKTp9+ek+PHt7XxtqI6/5XtLe7pnJxptnkVFMORJbYskMfCd4girUwaoG/GvTIT2rsKoOWgvqQPMHwxxigRDL91Iwzvh18eO/knPjAJY1ms2bDoNfzepJX6yMceGzBa4lfL7CDOTDFny0/aNj8L5a1fvTjn+r7P/h7vf3793U6Xejqjdvo6I/1J3/8x/rm17+q1fFABcZmf8ZrScLt0E1iHc/Chd1BCPS4jtaLH7Q8o8sIoip763npsI1qeq7Eyfve5opevHFFWyvgt1jMqXXk+j6LrXqFV8wTPjEnFrYq0Zn5Z4WcnPfqIyP7tc49bO61N17Xd777p3qNHM9OjP/me3+nX/3md8qKEfa3r9F4Q1ubHJBwgsxwVcS/mEWtrA61vrGCzUTyMKfVlb76vaD9nQ3duXVVfWh4dP8Tedn3C4C/yITtQ1DMcnkfjLULQjGSEmeuCJhWPie6ZUBCDA2KbAkQ8/lS5xxvHx2d6Gc/+7l+8+u3OyNaI6m7e+cFiB7LgXeIUToYnkxmmuD8Vh/0hxqy2MYQmT/jiLhvcpbNIfskdc9WNUhQlxe5zDlq6FpiAHZSEaCfVwScmrGtVZnTS86xgDSyALxkUTXjapCcGWvHEwG5hY+GQOXk1Ov1FWMuUZ/NFgT2hgBeUSY5FxRCprXVdVmAfPToUGfsKipOvKRIv1JPDp8gi1OUELS9uyH7pW4jLRLk3DNjd15KrpUFqsRCnDDCBtqikrY31nTr2nXdvnFTVwhEu1ubWuckdzDI1e9lKkhAIwmqU6PAtqPIAzLLNRr1NR4NkGWP54IA0KdeqMd7GzdgbA4NxD1SateBl5Pv/gvgCuxivCCBVgck2rycc7JPsh/28qJiNVUEWkveKjx1QTBZYEz2j6y6E0QC8wJoGbcgkZlxxbSK0e7uHSiQRB1zCvLg+Ez3SVo/I2G9X851n2T6s/m5HuFUZyQCLXa2w0lsS6Cr0IUFnRY9VejPkr6SOS+gUcnclrRWJFVWr9BpCZwTHCvwLBljCaUFDaO5huZu6YO9GhodsiEHRKpJLXpSFiV0jTEo+aAGpRkvdrDblcildpLhsGfb8C3wFYMlNBr+kjmmXHstSFIX6HgJvda3ojSbbShL9I6QZeCYQ+DlAfl6CS1Buips9Jxry2M2QjPsfUkAnJFU1BAc8kIxz+Wgt7+yogE+ZyepxcqGxruXNNolqSPAlwT/BuXn/QIbj2Cu5Kupepxc5pxup/mZ0uKctpnyVKrnahUqZe8iJ9yRq8aMkwp7tnZui7SSS8PYkOTWCmwsEnp06DrAV0Afnk1HJGxHC4jgcwahha0EODXBy+FvnriwsX9ZL736Kj6zq5PDR3p870MlbCFwLVTNJkrgs3hTN04pK5StbyjnKs2t72j12h0Vm5dUhSH6QG+JPkyRkI/5ewdMixhl8kQtangoiW8WPGv0NWVRa3np0MGp+XSVdMoV3Ry5hxiUFxlJ6obyntd0dk7grWT9KwLwgvhnJ7AVC9IS/SzQjYElbA24Tdd2i2RzTPCDObY9wy5rxtp8JXYz59nGt9AVAlKDyOCRD/YQKc3urc+ShfZ3v2VBCIHYc6rhcKDrN27g/6NuYamxc+N3ySJjfQVPYFEEp/hU+OQS+gzXjCTXrsO7Pt7J5rCkueKEtYYXi4uWrBouw2u8GH2CJm/9odV7sPNs7TmLvsnT6l8EjFkptTKcC/x4AQ9N3cj6lMyVwBO8V8JfG+i3/mCVg14GdnQlNGuxUthTi0yNHoahR5F8VMhiqhq/2OD2xfDVyDYZ7+CNMQOT78C5IEFvfziS88gZJBG6M9Y+m6+BLpufTsTaHvhbPXr0kDWkhb5GHpveWBlojZMhQgbdGAWeBDQG2A9mJ0xQmKAsLtTY7ucA7QndMkoBHYYsyOrPIXgpo31Q5CR0UYMiamdjVeNeoenZsQr8+PqlPb3IGrEzHmsD/a8OerKEJgZpMCyUXKNi4DW2Px90eVP7B5v41SZ2ck23bt9Rrz/Qe+99rL//8a/0+99/jN20jBup1+up6GXKcsdzzvgx9g4+SZH40pgO0U9r9CNX659nOW+TIgms2ZjxZny15AXqBNBK6HVAzK/MxtH/lf0DDmcqtdj9CrQP8qDMJxXRadzPWe9G2uKAoWcCJpZEHxSAEXnCgsMs079zkt0mBOzwy196RTeu7SpzlaIqJdaRGTcTJXbWchOV6rZb/21cnmXyDDZbTvBjG0fjp4XGi7YkB38wxTdhfjwzl9CSc07OOdGomtgxx3YreCjxqQX+4vAx5yNs+w4u4vZch0fHesDm8re/f1e/5SDvmFubOXIokPd3vvMd/dG3v60///M/0+1bN5CBl2ddXbIGnh8/VcWNktlcxeFNvZgpQyYZPBgZRm+DfJI6kvhpZdISnmtuvmT2D49iDeqTM1zb39YL1y9rkyR4EAIHAVm3SehjgyP0MMR2hiNsoI/OkUFkHouNWZ4rArZu1eQrLb44HPeV9zPduHVN3/2LP9Olq5f04b3P9OmDxxqvb2mdDVBqo/r5SHbYZPYxwmf6zBM5sV1Z6ZGv5Fqj3NoYanVcaGdzVdev7Gl9tY8M5BDiH8BhAMK5GpgyoTc4bse49aMCvfBrzJeyQGrPTdMSPCC3czp1Bi76285/yumo/RrAhx98xHX4I21ySvLiCy+pYEG1cf3egP59ra9vkNgtTedyzL8geEIYQWd5ERSYu4WmBrCAY+9kH9o9/b3RTd3aG5zCCZ5QSkABMWayMkGsY0yOkA2X/YmHEoOqCUYNtBvUlF0/cGZ5pqLoQVOChqYrjS7rMyGoVwTCHD5CyJTjeA0OYMms/QL0clEJ0en87FyHT5/Ie2lE8ngTRSbougj2FfzNMfIa/AYVZaUlztfYwsI1Rc1C34eOVXbMqyzgqyh3fW2sne0NbW2uIbcVra+taIvnTZLa1dUR8wxQ+lB7e9uyxPjatcva5v2qXQuRvI6BQS8nGEgBWkTSJAyc/IFde0Z7pkQGlpBXJ1vnsHghUUqJUjynrnTuos0CcQ3Dc5x0CT4HzUhAE5zXruyXyLUBXyDAhRCZrlGD7KOL2ia52CGBWtnYVMW7h5NzfXx6rA849n+8nJMetaqxsZ3NbYJOo4ZddMvC0xDwyw5qleBfwsMfoNGC4LEgcCzQb4ndlOBYEFhL6KygxcZUjOtK5FBZO326kvc1i2BFewO7LdzagmM81Dxb4ll1fZKsbOjXIosOvFND3cY19GkwSnsuXaulAX1L6HasJFmed3bVQFcDnTU2dSFZDMYFZroIcg45OQt6tBktFXROSJoec8V5RKBDXWqdV8uIiG7zfq+ja8hCPVjfUIN95qsbykarKlZXNFgZsnhlSq7UYnasxekTVZOnStMjZc1Eg1grSwuuFA/12Ufv6JN3f6UPf/sLvfvrn+h3v/x7vfPzH+m3v/iR3vvVP+jDt3+ux1zRT59+Jjc/Ud8ttZY7rRVRo+DUU6M8sWiwWw8sHHlIKnifsWv3ASmxg08sTA2m1OCvKcM2V9a0sXtJt+++qI2NdU1Onmpy9EieUwD7HaZEwuqws4KgmhWFSh+0iLnmeR9Y0dq1FxVX99R4C7JCxs+gRUDoJClR4UvhkBuFKuSf5JAhgL0kXlucOD0515JTjyNOsmv62AI3xh89NJflTA0bjwbfb7CflthT06dGn0yjEKNsIWl5Z3O26B20irRHeIUqxrey95asWuJamW2Dw+LrjE38Aj0buS222gG4WvRvTD1+/FinJydQ7XT45Inu3rlLbOBqlyvqc24puhjOOJvLwafRZW12mjolSbYktYFWj71GFqLgvQTvNk8NHZYInGFfFfEo0W6xz+g3emujEf+yesRvPWMNl/U12oxfZ0I0YJC9D/QzyChtTPBezjm605t+liQk+LOE2GgweI7PaDQAlRJybOxkiFP8Gr8XtpNhN7gW8kBfbGYt+d7d3pFQxIx1qLUx8NpAt+GI9M8y/ASfsxs2SzASiGBTxluD3DwyM101jDO6C2ztlM10Cd9QLG+2DZOr44EivFjMTMaPJ0HxmZILgFMLfQaJMnmn5+CCV4bcIxCIB55n8XHQHLyXzW0HCz1LSLC3VWK3J3E5evJAmxxYvPnqy3r17h1d2tzQlsV3kopN1gDrJ9WqmyU2KDX4H8eW6g8KOfzv+ORQC2z39Tdf1f/wb/57vfLaa2rYaf/4xz/X33zv+6xZx8rhNWZeo5W+Mvw1ZkEhy+R8kMd+O11JHY0OnuScvJUSVRjlaz5hes7Qd8Jmc9biyPgW+TUkTzV6GmS5xoOB5hxu1ax3PeYpgiPRBLdLisTMloML4WcFMmpNF8yVkFFN3eRnSepT7P9a9/viaySiTzUlntm18fnpEbnZ0pIdBCH18kItujWARBmYrkMI8jy12J+Dj8BcIUYZGo/KXwAAEABJREFUz9FK3jOt7L3pXs8+Vje78eiuampV4HYhSOjeoHVeDUZ1hg1+8tk9/ert33BF/nN99NFH6iPjF9Hf9SuXtbOxqa99+Us62MVmSSZLTk4XbIInJ0dqOT1dIX/ImSNh9wHdOjZJ0XuN2GT1SHKDD/LeY+7t59AybxIf59BvrXIx17CX6UVOK29fO+BgQYrQ7PD1LDlF+tf4es06jihkNxJj7EyMN5s3WVleVyH3JTQuOFhp8YFlM9NglKk/KjRaG+jrnNi//NorevfD9/Wjn/xEFfFxdXVT/f5Qu9zoXb92XWPstd/PZTdrDYcjLdArnNZXh9pYG5LQ5l157fIuetE//iyZ2AixQOhg2jn/jzpYclDBRNfuHLuvUjVEm6INbGdhwdbaWhR+zknpnMTro48+ZNf2nux3fHZRxFUMakEyWjKfBRALqkksYChugbHa+GDKZvY8z+ScU0KIiUhk/eR48exrBpWRAFm7KaozQAzN6CkRutFrdRtiNBle5xzGPOc0ZMppSHlhfBh+g9KMR+sbfNBzAxUTNjia0bXklMR2XguSMGsTnx4nQaaEctFoej5XXbUYl7TgenZCYJticAVH2uvrq3rxpZcZ4ZTjoIZfzNvxBn8tkAioIhglwEpHifkpw3kL+CyQRwxe3kvW14xqTlI7BSbI2xLwJ48f6f69ezriRNfj7Lc4ZXnlpRd18+YNXeW6ZW9nCyMYY+Q9FRm4TK7mYCzkQV6B/2R1Rx05JGhkNhkuiP/8C2okc/FoDtEwyJLVcxzCkTD5IlMLrSVJxQx5WZCfTeck40vNWYTTrJSfV8obz6nvWDt7e9q/cV0b7MgaTipO2Q23LP6bq+saFr2LRJWFxhK1JXKxa3QrS2TWATy06FYmHKA1cMKVWly7VYVNVvS9AJ7h25LOfwqWYNbooivhvaZfZYCNXoxtwNWoBlcNz5ZktTaPl6w0sDaD5/WSvhWiMnqX2FnIM/WGfQl6a3hqgBqHdnKSQAQkoKsT9By8dHzJqyWomPNPOZWwXwN4yGn+MVfUJfw75O3NTvrIi3oxGmvr4LLy0YoCC0Jv2IPumWbTp6xdM7GJ1dYoaOyXKkk2P3vvl/rNz7+vv//+f+zg7Z/+F/3uF3+n93/1I33y9t/rs3f+QZ/++u/1Ec/v0v7OT/9WP/kv/0E//E//i/7ur/8t8L/odz/7oc4ffqKsnGglS1rJRVBMSsuJ2uW5IglrRpIaY4OPJbnIO+y7QRYN9ubynubJa2X7kq7euCX7vez7n7yvCfT1tCCZnmuUtSzOPaRRS4EvG7nh3mVFxsSt6+rt3JQrRnLOIU8AmfFTqPAZpK7dI1ePfFv8u3sn63UBiTELNp1PHh8hM2ik2XQ+HA2JeyVJ0bGWnNR0cQP9WWnxxmLeAh9YYvMGFhfNx0s2Z1a3xGjKZndJfGrNJlm4S+pN06hBhw1tHV3EQGaVc06G8zkYTh+8Pvn4ExbBRg8ePIAXaX19HRPx0FZ3YwznycmJLDE951TJxhkU+JL3jo3y4nMwPix+TIgjlthZjHPOkUjlHa4KGufY25TTZkuqjZaKtSCgr/rZGpCxoGckJb2i4BpvhcSIjQMysDFL4n0FjoQfOeb+HPRPPswZwWPyMgghdPyUyM6gYs4KWSX8qWGxtMW3Iiab/ipLOokrS/raOPvrB0ylFRZb0HbrVWlrDrqekjjMSAaMjpSQMmCUGC9L1iCL7d57tegiZhmvEvFypGNOxIyGjETGM8YRh8b4sW1cGmiiuxL2lHymxHhhM18Ew/kcHLx5wxPM36EBuhLyEcSGEJWT2OX0iWq1w0nqIAvdpm0N+7t2eV9brCcbKyPtUK4g8z6nkJbQDUlYY3DQ3shBQ5dYkIwYL0+fHmrK7UR/GNUb+u7XAb7xza92V80HB1e4/byvH/zdD1ivfy8Pvt4glw8CvCzpDDEoQJMl7X1ijOnK8DbYwDPH0kVJIXhCIAH+TD92stfSr0VPQ252+kUuDFj7bCgG0N8dXtA3g3ZP1HasG4HS+1Ycuark4GIBOB9Yt+sOsizX2fkEWoMuX76E3Q2YuFTFpnZ6fqwafVty6p1H/xU4KpJWp8Cz2Y2XV46sG+RTY58R3OaDS2zMoMTezBbEx3t68945h4oc3KkD752yPFck7sY8k49RFo8Pj0716Wef6Re/+ZV++GM2+L97W/ZrQtvbm/raV97Sv/jud/RHX/myDtDt2ZPPRLauZnqis8MHxMopSWWAuloNN1SWxDvsoDEanWhvZevxaDhQD39O2CLfC4Kg1erOOZl+HM+QqI3VFd29fVO7m+ucxicOqrAPdBEqL0KybD+j1iu1TozkNnaszY1trXNYUPQKGW9z8rnH5Bf2+/oTfChmAX5rxaLSYOTliOtmW6+8+oJeevkuJ92P9Ytf/qKT/Qo3fE2b1MNuRthwm1qtQ8vu3o62ttaEuUN/iZ8VJKp95Zz8joeFvL74SYI4I9BhO41MaaYwfeFjb00AFcKqObEy4VifmiD9HBoW4RpjlHNcRQ0pXGdI9ndWf/e73xFwF7KE6TK7iDN2/SUGYVMEjN8hTROstS1YAMwBOuiCd4MAIdI6P4OEmWRZpjzPuxbnLmiPcLyystrNXUNbwHAi/SqMsQGXGZzhtdMKa7PTg4rgZs7U0N/6GG8Cfx+HMqds4MsSlzlBzBzfAvk59EfDzXxF1sNg+jJnPOUa205DDKedxDx6+EhzAnwIUS+TqF65dEUmQ+OzQVYNNBm0zFHjGDMSzpJ57LrCnLMlIIsgaAt2FpwQlYTRWn9zpDnXh0uCdUNQ8D7IZJLhNCUG/pirqvfee1fHJ8da5wrl4GBfV3DoGxz77+9taY0duAUMj2Jb9OoQcR/Dt9I5Jx+emQlG5ZCHgbpSuqiLj5OzfjGohIaSvpawNtDqTD7ox3boIUQF6GO4ytlSk+NTnTx+qnOC/xknVvaPnU642p3D2xIjncC3Bf+19fVuXAuNhn/JHAsD5lkQ3K2t4tlgCQ+LZ1BSluh8iYyXyLZChh2Ap3FS49w/grZ7/uftDRxaslp341uSlmdgeGAGy5SB0dcBbYhRho+DCjWIcEnfCqFawmsJZUA/PXbCCSnWJKiwIbowU6CFAfxUB9QdwaNz14u6qFtf4+2EU/vPHj4kIN7Xo8dPCIQLdb8C0B9xGh3UH6+rv7ImFwv1SFTNhvroZZXAM8w8p6lH+vB3v9FPf/S3+smP/ove+fVP9eD+R5qX54o9r/2r+7r78m29ypXal771VX39O9/SN4Cvfesr+tKXX9frBKTd7TX1M2lJkH1i/2Lzlz/Rz/7ue/o58Ou//77uv/db5fVC26O+tvqFov3qACesOduHyAmPZ0EUNLXYT+29amwkG64oDsbaZgd+7epVBRKCRx9/qHqCHUNXzVzHj+7p04/e76Q05vTYFWO12apOq0IjEtXe6o5S7KGHgChdBx4dO+fknIGQuaMducqRJLZoToDrQCZn2k9OT1XgE1me47cl/eoOEvZnvS2WmP8aiE+W5fLw0RBLKuJbRWyp8fElMa3GFoP33XsmkY01MDu3mNdgp6AgsJfMLtlYixORGGN4Dbzzsrhi/4MRw/GYk9WXXnpJm5ubsmTTkjCbz8aVzO2cA6WD5rabzxLNErpiCBLvrK/NbTHJkkNrM/rNfyrivL2zQwyjscanEpPGGBWhyWTgnvFj8bOF54ZbjyFx0zOtxSjjL8njwxF5SxZvDY/NZzgFPgO68z7J2lt8zcD6tc/kbH0Shn9uv3NIwuKhPQR0R1uDfI3eKSfQlhiPBn1trK3o/OyUTRkbJPCVJC3P+ZhwcxPhoUIOphOTqfH1HI/hEp/gghpiiJWD3kAlG5eSg4iKBd5BVyJGZdBgByoeeozWFnoYihjdM86Mclp470OQDxfgkJt1tTltTVkS+xM4HXEiBId8PfnZQuzuVC0majgF3V5f0e4m/kxWMcLp1leG6uE/Cf8aFJkY0Y0r8qwrW/DVVYJu6Xyy4CTvY9bjY21tr2pjE37qM9qPNBqP9Pobb+oOp/JTDhN++vNfcvL3C5XwPl5dZY0FNzR5wGgL3qtjDrZyTilzks6klqYWvqWATCJQwhNdFEPo1qXgA/ovZetZzZplBzke3awQmy7kWZOgRGVB6nP6tzoeKHGaOkffhqvkJNaBozE7I25G5rZfydnZ2SHf6HeJ0fHRE51xK7dkk4TIO3tqCLBFUSCTCP5cNsbJ8a6ElFYRnNExKfJyzsuSzZBFBeg2HKYnA6s754ylDhI/a2xvyibODg9K7OL09Ewfcjj3s5/9VD/+8Y/1m7d/LUuwdzmI+dKX3tR3/5QE9Rtf1/WDXa0MCo1ZB04PD/X44QMhMmWI1qFfYVs5uo3I3Nb4BAHmE957OWg037J3ZmUlvDbwmOSg6OK99w6+EvIrtTYe6M7Nq9rEXiIbgAyZtvOJavwlc6G7qWygPc8K9NRDTpmKIteQU/zxaKQN1mCLL1s728ryXCbb+/cf6FMOxCpOfLPCq+ZUlJCggkO5HrZ54+Y1XWdOO6j8m+/9Z03YUJifnLFphkitra2p1ys05qZ4BH0j1ocx5arRGJJGbJL6/Sh/ERAwLgRgiaeDMROCYLYl8zVjqDGGTgD0sXbnPMFE7HIbNSjI+yDnaXMSBxAyBfsQlKQuMNo/QFoSDE5tQf3svt7/4AMYavXKK6/o4NJBlxSXBD8bkJjTdvPmuDnCcM4xT62a4N1izMKBRceEQ1QI2qHAgEU3JCk2ZkYyaAG4ZjGYkfkHpFb0+gi8J6sHAlOgrd8fKMtYJjH2kkBuPNhuERvFaJMSdBj/FU7qvZcJNOSZGi+VLJgtvOYYfQX/FThiyNTLe4okYi33sBU47eRwQTK2WNT67N5j4EhNFdgprOmFF17sjtXzLIOOTAG5M6ka6LZAz2qiBN6W53MWyaeHjzmpPcFuF7yqlKAhch3UKXk4ZBe5hrLHci5qwcnFhJ2OLVYlcoebTmL2awhPnhwyR8WCtqqrV3Z16+Zl3bpxTQc4zAa78jyPiLeRD15ZzNl5BvKHIC8nI9ECqHO1nCuBptOd6SahJ4UgmUyj0xI92cmhyc8WGluYWvgpwNnLChxzoC0M3xLQFZLn0WDYXTtU6G86OdXp2bEmnEI7cMVhT8cE6cN6pinPE99q6pMWnLgtaq8FO0A7fZujsyUOuERmJQHQgmDD1VLFc4UESux3iYIXyG6JLS2srwF2tAQWdaUFgcHGW1JbotsLqFVCe4ktGDTUa8Y3ZnPg5MAXOST0kmR2YyAaEYFa3pfMOeG6ZuEazUlnbe7Q6a4vwUO1bOX9UOXSySkATpLnncPuGyXHYwdOibcGsIoPJaZJEoqxPvaviu1PvL33/ke6/+hEj09rnS6i2mxFi2XSAPvtM3DcBq2lXLP7h/rFf/mRfvZ9Tkc/+lQNetl/5WW98id/prf+4l/r2//q/zf9XTQAABAASURBVKI/+e/+H/r6X/4Pev1P/qVe/Oaf6e7XvtPBi9/8U732R/9CX/nuX+mbf/nf6y//zf9T/+r/+v/Sn//r/5u++Z1/qZt3XlBigfr0g/f17i9/qV/+4Af6h7/+a/2e8vT997WGfxxgKyvIKZRLOfQgMz3kYsn8+WKqJYlsom3IifCt23d14+p1zTk1/uy99zV9dF9PP/tITzh5GA37OiZB/+i3H6g8WZLIJoJvUF0PtLL/ourxgabKVLpE1JAs2Dv0wiMPyPbZt0W6NXq1R+ecnHNKgS7B6ZxFcsJmMEAzylKL7ktszPzcycu7QEepgZ8FSVoJfwveJ3RvPmDxz/o7YoktkBO7du/eSxk4M+JAN4aYZf5rCa2Na5inwX5PuX6f20JInDQ8DQvShx98iM1Usn/hnuNX+/sHijGy8FbQ0cj61yw8kqOtUSA2WV3y9AuwEUhCKuTRQnuScw6+EgtQydgFMJfjP8RCG3Jl7hofuIgrS8kl2amx0eskkoShTB4Z8zjsLMfeC99oyWbZblMa/LRtM/Qi6GuZN1E2suTWM7fpxBZe49fmMf5r8zX8sAUSuinyTFkMGpLUmJ/Z4t0inwb7OZ+e6enZiR5xg7XApnY4pRqT6PQBxM48dTefxWhPw3i8ohq8JeMT9JsPCTqs3pXIfkkstTjslo2aec1V7Vh1HVQtg2IYKMt6Cqw/PRbb4aCnjJsBrwovXirTkrJV8F6B2Gg6LlgzrLRno8F7p4DNy4lPUgauwSDTwE47e0K+J1ouTpg3kVw1ymPN+pFpY63Qwe6qitz0/FRNO5VU/v8Y+w8uS44svxP8m5m7Pxk6tURCVwEolECp7uoqsgXJnT2HnNmdj7p7dvcse4acJlt3l+iSKIgEUovQ8YS7m9jf9chEobpJ7jzEDXM3N7t29b1m/iKBTosq8I3HFBJdOxSXNbbh8gxatnW8v9LzZ/sK3vRVKYSojc2Rbr9yRRcvbXAiVumDb39zOF2dznb0T//0qf63/+0f9eTxQpPJjMJ2TlupGVWyv6swmTnvkUlUy8FKwmelIsQ4gNmv57nk5KtKNtZy5ng2VcY3YF81vwpvznZ4tTNFv30biR1Rwt4a71Wj7yQp+opYj6D8mCVqNh9rgYKNSCvSnGbgTGUNHdh/rNSnIFUT+XqC3wdkVNSCMzOpR+dmU6CFMkfaqmmljI0xWI5lnHPgz5DRA1GEDPq9MhcdC677lqGZZx12VZQg+eGD5/rZT3+jv/iLv9ZPfvIP+vhTNuiN03vvflV//Mf/Wn/6J3+ir7//ri5e2NSkyqr6FXaSNeNQbQmTHz54LDfb0ilx5Azf7fHzE7NnNrgmyzUxo0foK2J46xol8mBxa/kArrqR9w3SbySeZYKXwy+qstT1C2O9/col7U0rjdJae+NK17bmurI514XNiZZLagsODVJwQw7MLmk8cdrdHevC7lzT6QQZNWooqKfIeWd3R3YSOqWINfo+/NWn+vjD+8SMKPskaF/ztkIl6pXbN/T6669gd0/113/zVzo8PJAPHv1E2kAYccxrscVGWxw2WLxvmnrQ+3Qy0tZ8Jq9SVHDIDHApZ/+hIGvFdSbgJIJF5nlGeF+M4RkSUUSQVmSaw4t53kMARtCjNVOonD83EAS8JNAesdOwCvyzzz/TJru0r3/9G6oRsCk+VEFzKncfgjzGG2htXeecZIt9CZxzqupKYwLEsCZJsWVHYQVahiYzRAugMWbZpyNxWFHesPuye+MjEFC9D7JgaEExEbQK/NYVDoVoEnx71nFyCtBWNxgBilTwFAkJh+hQ4FSJ9Syweuc1GU80IhgZHluvR2F9l3R0uNCnnzygPYMVpyvsrO7cefVc+U2N4zeq4KduanCMCExjNVXNUl41cqhY0zumDo6URRcO0uKkxzo42Nfx0RH3Sc45cI01gk/nMAAM3P41hdOTM5lMzjipNfk/enhfDsO8cvmCbt68qjuv3NL1a1c0J+lngo3DBZ1zg8Sdc/JejDcweRokbrIsERcTJmOK8yoQmYAeB7KTxMgzc7AE3aYXA8d0k48Dow9BYwx/RuLZnEx0cW8XJ97DJoIShWMzaeSaSqfs2J5x0vpocazj3KtFHtEHAk9Rj0NGwnACX3KC8iKzPaOL5bnO6rBfKxh/B4m+c+gtcMFpdEVGc6LtbTz20A2Q1dP2pmcDniXsBHeQnbAP18N9kV0XHmSDck5LT3G6BjpkshoK4k4NdjuFZ7OxNQmw7xz2lKECBuBD9kGmARsFDf0F0O8DDwpjHMrxIQzPWuzt+GShz9gYPTlaSaNNlWomX401xzY3sLGzZwf6xT/8TJ/84iPlZcQWb+m9b3ygb/7gh3rjg2/r6ptf1cVX3tL2jde0dfUVNbtXpY09VduX5TYvKk63pdmuwuae6p1LGu9e1mzvuvauv6rXvvp1ffO7P9Af/+m/1X/4n/+9/vWPfqDbN65phEz32Xl/9stf6Fd/+zf65V/9tZ58+JFGFD4XKUSnVZBDrkJ7FdcmH18HZQ/fiGQ6menm1Ru6euGiVrwZePLpbxWxBSpSLWxTw2m8OOlqj5dK66S6mmA3M2i+orB3U5nT5R48EV1bTCnocQAMpCBrk7y13ErItDB2ADnKjqwzCtXnrFs3jSaTqUzmPfGh43RnwSt8OyloiXEWQzx+0MOX6dZii9mio8/ika1tb2gCtmtjLUasOdGwZ3Yv54hHUXYd8KMFJxBWmBpuA8SjBZu5g4OD4bV/xi73n+8PG9/JeEwM6AcQH/Mxo8M5B1o34HT0n5L4uhfFdMBurBjridkRWBNDzebG2IpzgQKgkxWDRueKItr+GUHzK9Coh/cJ4+qaogXr897LYp9HcP3aEnDCKyM4ijyboKqZMK2GDikTD3wIsjktBU5HUWXtmnkGEd+3Zx4ZFHQWgkcuvVbLBet26vtuuC+mR7BG8k1iA7qKnZ4dHyljb1cv7ZIn11qenUDDWibnGn+SHHOj7KS4o3AJ2Nu5PiN0ZXnWYghjkkyHDl8euUqe4FISdGBIizNo6KQsMdQpUBxa3vC+yLvI6X/PJr/jOsl4CCGoqsDhvEy3jll2X9FvvEb4sXFzYuGEE7Zm5NmEnEH/ikOIEfnAqfK9mrqI0KGtjbFmk0qutCp5rdXqRI5ipedUta4DfCSNyCV1VQuxcEBSaVTtan//jLEtRd1E40mQoyDxwHTW6Mq1PV28uK1mVOnS5Sv69nf+UG9/5evkmKz/+B//Un//D/+IHKFnewMfGDGuUd00CvDlnBMMS8i9uCxhD5mYaLpz8Cx7Lk+vPXEKPkhO8ujX43SRQrX2WVOYq9BRwbcqRk+aSsH54aDAjyYUUVJxtUJotFysJQUdHy9U2NFeunxR3if0FnW2aLVcJfRTMb4iLjs5X8k5r5YiM+I3Hr2bDTjvlLEj773OfbcDr7Cxno1CC74k57wK8aljrvmO8QZ7yLLTKT764W8+1n/5i7/ST3/8T/rNrz7W8eGprly5qA8+eE//0//0Z/redz7QW6+/pssXLxKbPOt1WnMgc/r8ic4srtSNxvMtffrwiTroPCCmHBuAO1HDmH+anCOLEuLJXZ64VJH7oI1X7YM4nVOFvqtqDK1OZruZvLkxKnrt5gVd3BppEnpd2pzq8tZMOxSBc2Qw4uRyb3euDfqyF2G0RW5ZgU2Xc51GnI7aiepkOqPemWjKwdj27rbs6zQXyNeXsZWN+a6ePT3WRx9+ykn2mYL32F+jEbY4HdcUqq/qrbff0OPHD/UP//gPapqaWm9G22hzYwt7nKsZjeV9pSnrTKZTbW9vY/cjeWwKvSA0DCWjBI/CBg29+FVe9NuzAbi3vhePhwbZSPyy/ojTtwScHmX2XL+cY3grjNkMIeUkO/a1rwF8zGnLFIJef/11hBplBtpg+EsCsY1tCZrWOuf0ex/uiwoKr2UMGe5IoLLxSwKZXfcUphaEOugxhcGoQsBomTcl0WxTJI/HY9WcZDjncMDuhUEKA40yfgxvRRCWlyy4GG0Ngqx9kBnt2eJMR7xWsuB+TAG4gu/RZILCN+UxmA5nM1iRwBYE+TP4evLsqYwuo+XmzZu6xDF6BQ0eGiozmtFIRpet5byT0THfmOsqhe1lXm1cvLDHLmdbG/MpAatBZg6jTzjLqewf+z4iSFugr5tGs/kG8pnJeT8455KNgjnpAhk9fvxMjx89V8dp7/bmlgzvFYrWW9evag/ZmIEXdkOFIDYEH0nkHwBhyHHn+e1p/9mPc3LO+g0c452y0wDEeGV48hhu4XHHbs9OqY5JnMPXKbBBR+AuoFxBYybZZxzzjCBmheoSelqXdWYnNOi1xx59XSmwJjH6RZx0w5qJdXqgCxI1oCLJ7gtgnQjeyPyXYDppsdkBSMAWGKxYfVmc9thtMgBPArKKsv0HDguHGWdK9BlgPUp2D1jhazDcs2YH7kRQnOGMZvvmJ2ajZkMdyQpRwT0S4MJD/3gyVoVdsIzOfUGswnPWtqtzYAo/571OkevWeHQIuW60Zr2C7T89ONJPfvUb/fzu5zpKXhdfe0tvfvN7uvH2O9q4fFOBYOMmW3LNBLsTyS3hC70SBQwsD9eRay9HIswkense6Y/KEJgZ5PGN2caGLrDpufX2m/ra976nP/w3f6rvcZrwxvtfU7W1oae8cv3N53f1tz/htdjf/K3u/vxXCiSb66y7m6Qx/jKH3kkzUgAEzuK8NjY3Zaf+y5OD4Z+sOnx0X6f3H8jxGml7FDRuirJfq4x79eNWJ9WZlhOpurIj7WxoXTutkVs0PZKoMv5phQ7iks6Nm0sEb9fwKAO7pSVXyL5zlrieEVgzBpwYZ/axxu8juMxm1usWefRKxKOMDiyxmQ8H75Fp0QoftCJzxQbSTlaHedid2YDNEUo0edu8iKwNR4JWizcRnC1rWd8D+LZ4d8zGv64q4sglYlkjKybPbaonnkUSdFKHPCP0GR0dayXswRK0hyYb75wbaLPnnmvbzBqNFkdsjZfFrq1rRa2Ns/hl6wzPobNg2z0x12h13mk2phCiON2cEX+Q4RmnK2ecIhst3nkNMYn4buPHxDyGINlB4kNra0Tw2nNHz5r4acWE0R4pYo0WJ9SGzXXIsqPwzslRjHbEwmONKOKuXL2IjaJxNrZNU4NFyCQxpoVfz2QnD60Z2k0Otl5ExqZDO3iwCUaH+Nj8mphehaARNtnBay5FEd1kKkHnHLHYy9MaXb8Dp+A9z8LQWj/OIobJrgs4OtOphJ9XFH41NHmZDSzIL6NRo93tHY3qRk3VyGQ1JrY38NMRA00mY/IY09F/DV9ZNsfkVjOnwo8SduicU6E9PDgccM85pZpOJ8ypZLZ4dLiP7ZziY1PdvHFVN4C6crpM8WcFhoOHn/3k1/qv/+XHOjmieGnm0DKFZi9EQnFRA41YTsLHhlhJfIc97jFqM2wAEs75swuefDEupyGPTaBpQgF8WyYTAAAQAElEQVRVlMDr4WUMzopnhXkVuTNJ8GL0tNi19wF/i/LESNvctsTQM94mduQO771MvqZfJmELUZKTAKPIcJhsjEbzhwxNBmbva2zT5jJUZm8dayV8yNMRWDOyWXn64FS/+OnH+vE//Fr/9NNf6de//I0O2UDuUch/51vv61/94Af60Q/+iDdBt7S3s008xSfRWcJ2VhSgy8EfWi2pC2zdTeKb+fPJ6SlF2wjfzbKP8w4dtbI6oqVKjea/2N1ge1wb/RX8W0EnZB7Ik4UNS1U6bYwq3bp2WVtsgFAntrSpa9cva74103Rjomu3ruoSfvL6G3f0la+8pe3tzWEj3EKjU4WtFOxupAl12pTaxlo7ud6Ybwx/GG9ft9jb25O19m+jn50u9ODeQz3lDVePT5r9oQTV0GdfA3iLnHBMjfKLX/xSFkvM9k3WDbHC+Yo6JaLjSNvrZf1lreejjKOaEcsMADDhvARTaDYFIhBrbZz12XNrC3MTQjuHPOByzoxBMmfvULgp2caGCsbBYztbO+X76KOP9ODBA145XNINirYBJ1JPZhDeYyARHgtkOVoBZQB+sU6W0T4iaBgjRpsx3SNga1sMwlqjy8ZNJuMhCEwQdoPz29cC7Jkp2IpVG8MKkOCG9SQ34A/mhRK0JIRdyZKnL4yEDzPkJYmnI/gzGENqKYgKx/gbmm3MRR7TggC7xMjlPA7V6zmnH885Ae3Y+e/s7ur1114fHNKMDtblnJN9zIFNfqZMT9+ck+bt7W0KygvAnvY4ercT0Ndeu6M333iV4nVHVoCeYAT2ZXn7rqcZwJiEsbOzq5pkYDwfHh1psVhptVzr0YMn+pxXvmfHZ5ohl0sUwVcJTLdvXteoqcQRAjwkFQKPvGiNMscvuwm0XEMbF//yh0eFZ5k20Z5DYReYVYKXnWyukZsVgIhThXEZtD2JYkFSa5HbKNScsF7Q1s4OYavozE5bcEQ3brRk3PF6oZYAV1SMPGhwGvCAizpMEXwdQExBL3lw/IgtJ7NZEtzQch2BBBGZdgAUEbkfng/XWedjykBHEi39NseuMysng2Fdp+QBeI7WGlg/9y38WjKsq5od5EyWSMxGTU+tJSt4EbhtY2BfsQjIaYzePL5gtgYK7EN8II7fw1hauzPgUsMA5FZPZ2pmc1XoPzP/4ORUnz96pAOC4/zKNd18930K1Tc15drPd9T6RidRWlBVdyitJ9AbrYk2I7OCvMzvxKfAu9mmbUwNzI+C93L8Z9cZOXaMWTKWIxLt3riuN77+vj740R/pu//6X+ntb35dW1cuQcupPvn0E/3i7/5RH/39T3X40aeqoXMbX5myXoPszDeb0VhN3ajHp1fYRjOqNZmPlTnlXD19qkNegR8/ecTJxDOt1ocUqyu5Sa846rSse7mduUYXSBTM68Eb4ScDBBGZaQu6/wWYIQGleBUfkONYLUniCF+pOdnpqFwzzxNgqAI6NRzOOVkBl17Eh+GagsuKUlvThyDnnOzToXNLgktsPRLzDOx7bJF4avOsqLXWxk1JFBYXW+LpKTJ6/Pgx6ihDYnz1tddkNrIgQVu8sBiYwTHoibVNJwweCtY1RZ3dm/5WwzW2zdihj7GGw+KIjVtTdK8ZYzQaDR2xta6rIYEY/RZHE8xb4Wn2Z8k+wJ89c85pVFWa1CP5gF1xagzjKowXtuGQm61pNFp/Ql4vIUKHwfBM5x+7du5ctvYMTycmd/DUosYkp6A1bweOjo7Vp1bz+USz2Yg4d8K4Vj2bW1uvtVhsb2D6AhlOHTowHg1/NtswWeCH0Vp0knORfTxMBJItkxS8x85WMt2YTjI8OecUKi8anWtXw8djw8EHBefpd/Le4fe1ufh5fsSmbQXLSyNOE02GhveMzZzRtrmxMYw3uc8p+ufYgSX/we/wTc+CwWGjRnvE5mOUzXfeqUeO3tu6XiN86Az7WFL8io/lTVuzwm7NZo45cFmuTpmzVmBDt7u7qVdfe0UXL+4ixwl56jVkuqO7nzymWP173b37ECxeddPIYlVhe2ynydUgg6JMfM7IUBbP9PJThjsfgkzWju6O03QbE5Ct0W3zpzMK3uDkAeO78hVrBIomCVHL+SDTj+nMyaGLNX1epsfBzySNyPFVXSmA1/sg57y8C0MOsHs5N+Cw5+dUSRaDzb9MxwW9J3hI8JCwzQ49DdfYxCHF/oecmv7473+h3/zyU3328UPFNuvWjZt69ytv6wd/8G19k9f7N69d0+Z0rjVyPybnL46P1eMHCR9uOS1tqR2MjhAq+RA0ZsNxzJjHj57IBGV2Zf61ZI7pEpKU8J0IPdHiD7SZ7SRas4kaHD05MrZEXoC3/Lp55YKuk9MnTdDmfDoccNWNVzOpNdmYaL4915Vrl7S1NUe/E9kmYckh0dnZUk5Bla+hayqTmceWvPOq8Os59YgV1lsccm1xsLW9va1LFy/pziuvqsbnP/rwY9lhpG0AHZjsp2pq2d/HXOMw7NNPP5bVf/bMNlvGp/g05Dtn+gIa5DGdzTQhh/mI4COM9kBEAAlpZIQxANIyY8i0LwVk40xoHU6QsBqGK9m8hLpNagSgbJAkE6bhBx0kQBJMcjGMt0C5QBj2xx/HBJcpiXVv74ICSqtJStY652C6timAIafhZ7jilwnM45AJ2i0A2SuxgVboMrrFs8qMFbBro9PwmjGecIp3bnzMwMltvNFquDzrJozUAoXNMeU41vXyqC4QZBxXXsEFmfI61rNihbJaJyh5gfOFcaMaQZPzZXIyeZ2tljo8OdL9hw8Hp3DB6zpJ/NU7r7I7HanGAJqqMp2yhuScG/APyYMT2wpDrKtaDn2MR5W2MbKLF3d0GWO8yev76bThSSbYdLwOOaYofqYjClPjwQzK5Ns0IwJsJEAnCtY1G4XHunfvgVoS0ubmnF3Stq5eu0iA2laoimLqgB7HMf0W6KlUhVoe3oWehR4MvwGXBBL7jbRorCAw2TBbEV6S82rR1QFB+ARZtBSdVV2zexyreE8RKHXIfU2CLNjTrG60N57pxmxbN7egabalxldaUfCdQtdR6fW4X+pRt9Q+1ycual05ii4NhbDZrF58Mq2dniZ0nSA6WvsFJOqVokFXkJ4MeGZjektawPk8KcMXpOn3wYkaj6I5a83YFlhjE2t8q8f4e3i3wq2Dd6ZrxmnGhI2BJRsrCBP95tAR3gtSQM2azsba2JxphB354ORcZu1IDDUMMAMPg5G8uLRbjwx91cjj2PV0LgSrTg4IWhLYrP/KK3d06ZVXNL50QT3BfMH8FpuLyDoi2xad9jBp/pChK+LnlkCshRXZOkZvQT5MtVtosquX4JSZTx3Auk6tvHpsxU9m2r1CwfrOe/rm9/9A3/nBD/UNTluv376NL6z00W9+qb/7i/+sX//D32r99JGm3UpheaqG0/SRMgF+qYf4zdP9fe1cvqKvfusD3fnKO7pw8xVFaF49fqrDzx5o/5PPdMrma3x8qj3oGEF0j1zHkymvqrZkwTJD+0C/E/QXWVLK6AtRKQQve56YY/ow3zWZFlepR+n7RyeygnWx7rXkxKBHrp0BJ+Wmy4jOOwo6i0dpiItZdm8b2h5ZJmT6haSwCxtjsdA27z04OvsuJPhwCJ3Hz8KJS0vMLPIuKIH/M07Ee9Y4Y9OxsbGhmzduyKN7w5GYa5vQ9bpTS1Fm65o/WRK21mjMJhOKnAiuCE02z8ZakrfnDkHU+KVJJyKHNbHhjPhjrXM8BcwmPK3x4r2jgb7gFaog571MbgX8drI6IikuOemqiMPjZkwRk4YYNKpHmowmnDQl+rKcAw/mndEbioHXKOPT/CQjy2I6gna7L4wxHWZiiJNDh46T1Fb7zw+VOUG9fGUX34EO4kRHfFgRbxIbjZIYjS5z9sinR5dxoNVoNvSgVQ1dIVSKpivWK9kkIXnn4dPJw5/J7FyfkbULr9ezgveMcVCjAey3c24YXwQOcIknToLGrEhhKe5n5L7xdCzH/GyxA1rtBPniBTbpW9uMkMCsBp2MiN8h+KFAN92ZHtYUPhnibcNTWGPQk5iDXiI6oGugYf/5c9nfTcxI/lZkNPh8R6HeUYQ5V5D1mo3Pc17hPtLJyaE2Nya6ffs69nVZNzm8uHzpqnZ2L+vo6Ew//vHP9eFvP1Wh6N/Y2lEAV4ZJ5xx9ZbB5o81BvdGU0J+cH/jODLR7a8Vz8TEaafgpqoJT0wT4DRo19YBPBOcO3xB6S9j42nIE65ktm90KPC3+aHba8szs3WzQ7KbDDyJycKxfWLtgXAWlRmzfaMjIzq475Gg0Z57Zc/OFFts3e0v4y/6z5/rZT3+mv/wvf6W//9u/1Ye/+YXOkNPu9obef++r+nd/8sf64R9+T7cpxDBqNs5HOuZgymBJPBJ5a0khuqbuCdDinclKUCMl/EzO2sTr8UeD/AKJwGJDwiacczLfN/qT8QCYSDvo6ogFzjnVjPf4g+d1/4TcfW1vQ3c4TR17aTZqtEe9sIFOxat+x2Yk+6REzgyNZLneuazLvOF1EHJ0eCxhdU7kE1+rqs/BY6N1VcvoNblYPJ3N5trZ3taEnHaFN783b9ySFa77+wey79EfHR2h04B/BAk6r167quvErE8/+0yPnzxRAHdEP4F1xs1Ehr9hjQKDBkyR73HGSIcxb8YTTWkIIWM52IHIARpa7k2hieeFaznJxtgCmfHWxSMYKEoYUiKoa/gwkMGDgCEGG6CXPmdBJOuUgvE+r7GeYwRbW9swO5UVoLa7cM7JAuY5bswLQuzaCPLBq2lqOQSXUGSP01sBCvLhx+j2PBuew+MaIxQTj4+PZKe5HQ6aIdggQldijBmp4YgYsHNORnMkuDkF1VWjygVVPhBcx8O1PS/wZjJZ4exRWWfrpfbZnXYY3mg20ZigIO9kz1fQYMXq0+fPdATfRkNN4Hn3nXeG3djUCgwU5JFNYJ0xu4s5O2hiiJ49eaon7LRanDCDOxOMc27hqFfA8DY2p7p69dJQ4FR1UOH4305GDo8OKVqPZLLY3Nwg0OwhN06HcOrY50FXZlD37t3HOVqKo6m2MOjrNy5rY2Ms55IkwNHIwYqXp1B1LkjyrO9kMkzooNCTsQUa1pcidtUCVqRF5Bm9p3gpOmaHueREGWHKV5XEsyKnHJysMOxIaoH7EWvUXVY4XWszBV2Ybmpvc0djHCKPKp1xtH0AxqdxpUf9QvvI45jXHQt4b9FFdOL3ORTwFVsHIO980f/l64RxZQzUINH+DrDp4RmtzvGZedtcaw0QJUV4flGsWpt45Q4gj5a5K+yzx96aphkKplBVnAS0yD8h9wh0Mr2Ox7V297bZKOxoZ2cTWUO5GYCTCvMLEoeE4YcuWjf0sIQc8qo4OQkU9xk7sgJxCXELgpmnUNy6eFkzXtN0rH2KvpYgWHlR2HvFEJSCV3ohH9EWsGfWNH+I4EjYHVQoMNY7L2f/vWgTfFpcsH4ulXiWz4QKUQAAEABJREFUfVDBb3Jo1BePpqCVImDrwhXdeettfev739cHf/B9fes739Yrr9zU4nhfH//8p/r5X/8f+uQnf6dmfaa5hwpOzh/evau7n36qajTRtVdf0871W7r25tu6/dV39er739TO7ddU+UbtswMdsZs/+PVvteYV1LQ4NVVNIZE0o3g3HzuXo6AQehCcydR0bvwEeBNLRosHxAGLj8LOrSBNtC2x7dnBMRuqorNlq1UblZCxJU6LHeafllAsQa44MbFktyZRmmysf8XpaUscsNNMa4cigfiQEVomGRuuFt/sSD5ris2Oa5P9MQXyklMY+0v/hw8eak0CPeN0zE5TnXPDvRW661WrlnmrxXooSqyvZX17JbcmdhTWicQ0oyuiU0vyPfGv5ZmtaX0F2zedJ2Rgpmd0Lnk9afcFeVmCsucWL4d7kxNJmEfEgoLfIyloyuCdTaaqidNHZycyejs28R302LNzWpAf44IPEvw7ZGwxViAzeRk9vcVqiyPIzdY2/ayIs0ZDQHYx9RRuSetV0gGnXTl3sn/NRC6ppUhF+QpOMpzBV9x6fM1rjYwrbMOHSoP9MmTQA2vLe+6cSs4qyKMgN3tGp0IV4DHSXwZ+M+Mz44xuP1iV5NywIGvyw/PyAkyGPfIy2p3zsjw3JU+IT2GdBB6zjRF54QKFal1XcvzX1LUhgu5EK2wuA0mmm554yfThmUceGd92zpGz6oHO6ZTNALq0oqAnDs3ISXZS5YOXFcsGPflrTYG8XJwgy6X298k3Tx7i69I1TtxuUHy98cZbunXzDvHpEvOKPsTPfv5Pv9bx0UKj0YaaZiwHT94HyRmNCVUVdYNtlEFWzjnxI884GxRCOJcj+vXeKziJRsFLDbzX8J3wuUSA7dYR3j0n0YmaL8rkXpCryaquG62xj6PBTxaDbECMXvMAJvM1PiM+mbWMJpDBRwRXJ9Ofwfm4Viv8IaKnYSzXj3kb9Ytf/EK/+uWvdP+zexSox9raGOmVW1f0nQ++pm987R1OnV/R1nzKCeqpTo8OdHp4QEw7UWR+QQb2VbaF5X18yUFDhi8rqI2WbrDFSnM2ngeHh8hypDV+HNFbz1yjxaFb2EXPBZ7KQHPEdyxGZcaZ7BoENw7Sxa2p7nDgtEGVOubBznxCfBR4PTqJqhpaitm+tPiByWstT6y9jp6nvH22U+NMAvWuwR4YX9Wq0EfA9ivTCeshShXs1TnJobQptcrUitadbb399tvE9Ffwv5aDsM85NNsfxozJ3VM2Zrc4oNjc2tKHH/0WWbN2qJSQSUts6NmwD0B8ysTWwDNIO1/ErIf4PDBvCjMjgCO9/NgzA8mocggro+AI9MMCEcLNCc3RTJg2tjC2SMogijhPgikD6zPocLCj4xM9ffZM9s88mdMZ1AjCDNjDfFVVMuE4li3geQk2pm4aOec0/EdLTtIXwLqJNU3JttNccPpgScKK1BUOGTFCo5NhX/wY3x3GbsY6GjUajUdyzsmcocKhGtabkGg3J3PV3AsmTE4ZDFZgrcHZksxXvGZa4vgleNWTkYgYYiPIKV9Si9HZdzLv3ftctvuLBI7pbKo333yDwnAuL4wJ/kesX8O7c15jTmaNVvuaxKOHjyQCmijGetYpFKxV5WVgBc4Ou7uAYXrWDiEM+jyjMDykYO1Q/BRjsr/YG4+n6A3eSA6WrJ7yCvU5O26Qs1kIBKNNXbJXBlMLPhIjVWEwEec6P5WopYFaNOK4fPnDtWO0gcnFTiWxdyUYS04ULJnTxzzIQ0YfQjS5GypfBQ36Q67G+7iqh38JoDtZas2OtD9bKRCnN6dz7W5uaxdDt82Nmkon/UpHnMI9J4E9axc64PXfMTvGRePUccpq6xfTJfI8b50y9wNAb4a2czjvPx+DNL7Un2zcFyBO8qSEYhL6yCqKZHVCKa04RZRioKV/jU0ssfWIPU7Q9YTEYf7SkrTX2MmaV9gBXVv/RU46b9y4qu3tTdV1UGc6LslEJQ8+SIaCLwnbLpGXNQYePDU67opTRr6RCVYoewpYYbsrbHTN6bNBpx59RIrKJPsDiCLTmEGRoQSFBuAmwkMhWXuIqNCTwGvPbM2X4BzC4seeSXbh+e25BFBwQcAGhjRz79mIXbp1Q1/7wXf13T/7kb71R9/RW++9ocIp+Yc//ls9+/jXWj/6TIeff6IHn36kFUXelVde0+6t13QSJlpPd+Qv3tClN97Tq9/8nq5/9WvauH5bxufh/qHucfJ48OCJxhQwsxQ0LUE1BfMQ9CSZT77kwXE//MBDQG7OIT/ildlmi98U5+WrWvJBB8Ssk8USX05KmXFFijniT0lxiINZFl+M3pbk+FJuhstipPeeZNsNYzAfeefxU+wH3STknFJWIgG1JLjVeqWea2sX+PH9Bw/UYjPP2NjPLSls71CsdFpwSmOJ2Hy5A08PHqMhQU/PfUexZ/cZHbZDjOu1ImFGw01BbfMS49bYpBWxNsbG9sSnniSaoUkqGmhDLs65QVye5Gm4bR2LZRkbt7hrYz1rbfGK0CGzE9Ya1kCWL4tUm2fxOSBvW6tlbesrzIvQcr6CyDFRpWTaHn/okFVWi1zWbGBMFit00bFhWC6iDo9OVTXErwvbyK1Vi28V6LW4nmm9r5B7GaCuGlX4S0EJEbpszYQ8jJeh5fq8LzI+KUGTQYG+Dh1EZJzQe8Y/UaF8CDJ5OKzehINZKEN3RAe/A3AxryC/hhhvIOfhr0BvHPhLPLcTqeADPEfW7eWdM5HqnAeuWcDw0zCXR9yE4GVzRRxK6CHDV4Fny5Vmi2v8p6kbTko3NSaX8dimK1Lon7KR6ONacub/CTqWWvP6+PDgmRbLU3JCo9uvXNcbb96R5YWNzQ2l6PSrX3+sv/2bf+Ig5VSjZgN54iNOGpE7A3FiWAPaEvZjsjTspTgsCZr13/hAeyBej0aVKvKa0W88w8bwZkEKyCkx0YHD4X/SfHNTznsZvyZ6a1/e29xSihI6sP5IO1wPuk0ymnqu19geZMo5h8x7ragRzOcOyJsfffqJfv7LX8r+CNn8yr529Morl3nF/67+8Ptf1et3LiLPqINn9/Xg3qc65DW/fQ/ViscO+zMFFeMfmxGMeKg3H2jxyQFY22zfxtmmYomfN+hnCQ2DfRNDemwvhMqGwHNRNHyAXBjkYHyJ+F0R3ObI7hpvWvcopEUsnXP4MbM6hJrBMSZjs47DLY+ce8sFbOZWHArYm4c5+WkLea6ICWfElKoaEatMaxD94sc5p4bYbUXnl+U7YVM6oVaxesWK0DfeeF3290eS02eff64nw+lphS1NyG01Nc+btI0++eQT9BOJa51a6iPDKe80AteIXGlrebGonKQXrQ36AnAyU/JLMCnZMwsma4Q+BCbElHDUhAIizhFTFHb4BT7Di50wtSCiIvsvMc4U0KKoFUqyQsoMxnAfHh0NYxMGZQx7DLCpazlavfiYQVlirywwOEQPPptv/b+DMii0xwhbAvMZr64ODg6wkwRJbliDXy8wnjegEg8RWmJckRmLCcsHxksK3qtGgDXtDKWMCTSeSRk5ZTgz/nuMoIMeK1SX8IY05JpK2TuKgoQiOpLKmazgtH8DsWWMwdWrV/TG669ri+JrRnAfjyeQgvOBS3Kcru1qTv8+TvCcE1kL0kLuAw+s37DGmOCwtb2h2cZEVvTU0GdyM/pOTk85AVrIB6/t3R1d5vXpZDTHITEO5LPCGR48fKCT02PV7LYmk0q2k97b25E5AL9UhVqRQhVVy7tKch6uywvQ8HHiP+RTHDJzUoQ2pDkUb/YHRT33JpPMc0cgs9bGWHJdYw9W9Hn666pW4wJFS1QgMTQ+gCwO/+7q6bNDhVi0N9/Sha1tbe/saLK9pVQHneGMJzjfASerz9NaT4Fj7jvWTVCaoWkA6MzQ8PvgsVH3As65zjYezgrjC/xmebB4ZbsGZ+bO3NiK8Aw+K4ij13lhbjp3mVPWpGXfytcVTjpVxiFaZL4G7OsqZqMNurrAaxdLAiNe94OegNyqY15Gzx6cHnwsofMPhEHTcP27TrkQ5O1kA3yuGbF2UUZvqht1DF7hV63ZqBWpnDxFoCjyJIEtDyCSRTGgtwB0KoBXzimj/ESALPBtjwyGMVxY+xJUHGi8hjaft6JIdIC1iEAdtKyVlaaNNm5c0lvfek9f43Ti7Tde0e0L23pOofrxP/yNPvvFT9WeHujSpUvavnRF/Wimdrql9WSHdk9nnObEzV1t3np1OF299c0PtPP6G1Ko9ejju3r6m084nc2aqVEDLR7axCe7oheX3DlAcvwXgpdzThA/8NsTPCWnQFEjH/DhqMdPn+tssZLdm9QivBhk2h47XlE8ZeRkcxMx0eTmnJf32A4yNP4DMg3e41ORggpdMy8xXypy9Af8wDkni7eJOGa28nz/OXYRZWtdv3GTYqLTmpMXs6meuS1vKmxNi4eJdQyf0WOt0dBic3ZtxWiR1BPH7bS0Y22zR+dsvV4dPPdsruyE1k4xndHEhEzCNB4Zxuwy2MWAi2fnxV4a+rmVZ9DWfFMNCcd0DfMak+BqfNsKYBsfQiXnvHrWszkFn7LrjM9ba2sX+DD6JCeTmfU5ifAXtSaZ27OWk+eD/ROdnS60zSZva2uDON7LoeOWGLterbmu6CtacNosFF9VjUxOxZQBwh7eIroC9Qu9d4xPjDGI53JnTIFGy102NiLzBK2wqqrCbjyI+AG9RGvPIjhfQoIXMdj8fYQsHHoW40SfFdOmqxo7sxzgwWVrZeaYrGyYPfPISy8+tk5RkenfbCvh2zYusabJzfojNNoJmQ9BExL/7u4O7RSZd+rQv8nAB6fMXIMFhan3gh83FKnL5Rm2fsz18XCA8dprrwy+OJ3O1VSzoUj9+c8+1YP7z6HEyXhy0B7Qs/mAhE1xUtax4YnYcYSfhG8YX0afXnxM/5l8VwVPnByzfiCH5yHFZWS84g2Gc37Qg80rMN+Dz+MnC+ygsHrd1HLMb+ErlSKmcWLYKiIDOQ1zE2sXTuq6dY8MemXoaaGtQ7d2XZhnm6oHHAr95je/0a9//WuZ3yX07pDT5asX9Y1vfkXvvnNLly40Oj5+oOfPP9Pjx3d1dPhMyTZ3+E5+oYOIb3nnhnVoFNCDMWXPI2u2PLfC2HQ25TTT7NXehgYfBrp9CEgIXcBji5+Ynyf4ifAh74mgTom1WEHjOmhve64re9vyHNZMKEYntZf9oVXDM48Malob38ZWDpuNqYOcBH0RmTtdvnxZznnZZti5IHGtL3/A4Ry/kLfZ8Ig8M8bHa6vT6LYaZsrJaYD+ixcvyQpWszsrVu1tkEc/Ew5TZtOZXrvz6vBH4PavQBlfoa7UTMbY50R2jYrVYxP+5fqFRc1Q7EFCUVY8DAbFdWJQ4nk0QFkZYswIA8nP+SAzhmGuTZaD6XNsZkwGpgwLZj3GYMGnxWhbAmaPkZlRWMFrM0IIKhjN8XRvte4AABAASURBVPExK0omBHtuz7z3qmAis34ywrm3PiGwiNLW4LNxlmCNviSUB1GEKpK105q1MvMq44fAxTZBBYMSBuVoDWpJU9agTlPB0APjRwS6BhBK9UBNug+8ap6PvDYmtabjSkyR/TtmxSeM5hwiJ51rTvjMYQSNJqcCYT2v3ezL0VY4Pn78SAe8HjCjKcx8552vsAO5o5EhLFmwKEQOif3QXti7oN2dXR0dnhIcTpRioN+Cr5RRgslvNB5re2tb5rAWDK2taqiGz2fPnupo2Ajk4SsCG1tTBQw5IpsVu+3Hjx7r4YNHrFegYawLFM23rlzSrKpVy6tCvxWFhoNW742+InnunCh1MpLJvEYu6rxopTXjhmvk18OI/fuYkb4k6JXjJM8TiIpiTudFCzRG9FONGgkHWiPvFjl2rNW5xBpICbl0OPbZ4YmOnjzX8vBYdsp9afeiLuxd1s7WHrxtyYcGnWedLClWT870iF3qE05hDtD1ETa2JOC0BLgOp43Wyuvl9yo72Oqgz6CH557rHpp7+o2+jusIHdHaF5DgrzCuoGvjD9fXmgLTvuJgfGT4suTTjGqtsT/bra84MevwiRH8bmzNtbu7pQbd99ieBTfTScK2xdxSEDI0OkADOIn1vPMy0PChz9dKLsg1M/lmosx9aKZKtD0nipFCLWKDmdcrmVa8UnNmO/KqBlyy5SS7xh+tdRhi4DrQZ2N7ioKS8mBzZnfGm8WMcx2LtcS6PPdR2QFYhtCeV0/x2suzccDssLFGdagVV51Onh/qEa/U7n3yqTL6vXPzpjZ4RXmCf+w/faSKuRftj6J80Zq3I6V34JJK6cEctXZSNxppfu2Gbnz1Xb32/jd05Stf0ezyJR0sTvVgf19d1cjNNlSQS4IX2IZPJ7AgyUF7QxuCV2X8wrc9zeigoG+Tg/NOiVEr9Pac14zHZ2tsF+4itswuJbFjiWzmSpFEMnRJWp8ueX3WDvIqyL/vipyDb2S/WLTDZjEx1uZkWtOP+WRB5zmDx7khwdqJztHhkewvg22juYV/rrGhJb5rhWUHTS2x1WwmxjjMsWsrjux+gQ+cnp1SnHRaccJp8dhikQ9BEX0uVi1JPWmFXXRsBI+OF7IiuCc+GE8IGytPysi8sCHMFDYeeRhY8Wi0JPAsOY3p0GHLmBX+W0828PFGZ13WmeGGqUhitdhoNm60pJQUnIdZQUtkqQz9/XBtcrcHxkOElsL8Quuh0WHTGVmeLpOePDfepIvbFzUbz4hjvQjhithKXbNBNF0gr0RidsTqM2Rh9is5hVCpqmqJ6w77TvDhfAXdXn3xigY8i5Jy8FhjVgvNXXTQGiSee/RkBYEzpeP7uRQVB9Aafxm6A7K2pD7GVsX4BB89p7kddJmtOXBuTqdqXJbr1woUG9OmUs0855wyRttanISxCDhkZvIprKHhOUyypqOf5bDjiWo/Ie6fquUwYjafaDSpVPBJh28mTlMT61fEh4z9lhwYB46CLHKljF2366TlopMd9jx6/FB1HYa/EL9567o2ySGz+Uj7h0/1Dz/5J31671C+3lZxM+VSybmKPJXkYS6zlkd2BRkG4qDsmgfFgHifod8GFvjKOSugk+CxiSKZPiI2DUJsIqmL6BaeI/LK+MkK3s59IKIP1tVIgn7nanlfM6eoRa/mXybvHt+DSKkExgfVxIRVm3TIJsbs9NGTA/3qF7/lhPSpfd2UuDzWuGl06+Z1ffuDb+rOq/Zau2fD+kx2eGSyMfpCcIIt9RwwrMk3HvoTNJo/9OitRc+DveM7HfwY3cLWxi5oAn77+4VYEpupMwXydl1PYLlRxM5MD4hFORd8IzGtIJfCM2wFmY0ww51Zoys7G5rzJtHlTtNRRdE/kuN5U5kuIjyLOQl/q5SJVw5dN6xTV7VyjLp29bI2Nud6fniorkjJebGCAvNDYBHW9+gqG90UpKPxSDW0jrBpaxv4MBu38TVzrl2/obffehs6Jvr883ucTD8Q4VSSU82bvluv3NHn9x7qkLovsV6PXm3NQT4WRyjOvRn4ACyemZ0lZQdxNgGp9EBk4jlkmVEJA4I/HDgrqcj5IH7JwYRdZ8YbE5lVDbjVABJtEfRxIeWMsFGiGU4ApxWvRksLcaZ4H4Km85kGhknmE4Qi55iXVSGA4Zr5ZiAdyb0oD/QYTYlxCZykRVwy0O8HJcR2pRr+JhQEHscRBmWQ6XecRjSuECQkT4DtSHBxdaLCq+TMa6a4PFLVL9RoJW+t6zWfBM1wfCPHV0UB5I5kWix9gt+CccuJh3eVgm+k4oWodcwJ56PHjzkOf6yTk2MCwZkyAfTOKze1s72JnLIKhpDhr0ceZtwmJ/sS/ObGDsXqWk8eH3OC0CmT/LyvVDe1ZrwOHBPoAvyZATUYUUL4SB1HbXXIq4yTkxMl+KtHTvUIuthxRRJHYq17n9/Xw/tP5Aha0+B188Keblwg8IdajgQ8rhtV8Oc9kg1FDkckTiDjrLUSBWpRW0lLEsEpjtIypmO8FZotDli8E4IQpqEO/locI2JjAo9DiK4icODsPWPXzF9QrC5ICwuSY1uiYFUVdhHkJJJeJLAccbp1StEwCiNd2LmknY09TUYb6GVTU07e+lDpMYHscxLTpyT6B6cnekaxeIh+TlDGWYFeeF+RNNbwaG1rtAHrF7BCPvY90xX0rnGcNeM75NqVzEYoQUrG+nTOF3023v6R+OPVQiv0N2aXOJtNB71acuooKjr6J5zMX7p8UVeuXVTVeK1WZyoEMfOhFadANraYgEtQik527RzBW+fgfVAIHi+UPLINFGMcFEBLjQU2qsebqikUCraXVCkhwNglZWyy0ApFeBze5Omdk/3HIgM+Fyr5ELCvMoD1uyx55uQIv8gmw2tmdJeihljBNXWBos+K+Edy2CcgtXLcU4XKo0crVB3zl7yqPXr8TM8/e6T9zx+rPV6qpXj7/LP7OqHAC3XDvKxueayz/cdaHT0X7wDVHp7plDckJS80mgY1BNY0HusI+vZJQits6eqbr+vWV9/W1u3rWuMHjynoWvCFzS1FeLOAKPuUIiQ7gKA/IIcKmQbvxKVolNC7gXMeeQf5qtayi7rHZunx0yOt1pkxXhEdtesoxCLBn4OWULysuF9wArs4azkFTIpkgJyDCnrNySkhU7OHxByxhq0TsTGLExG7tOL0hA2X4bBn1zlNTcxJucjGF2zE5nvnSJL9UIx2bN7PFmestwI/OsfPOgrZJUWqwYLWitAVybPFHiM6bWNRbzxQVCbsoqcvIdMKeWWbb19FwR8jvtkTLyMFA0tKwgahwWJdYfyaeHzWr5THlUazLa37oKNV0hk4W5578FkMzzkxV3LOKcJvNn7EdYxCFfLei0eD/WWe23oFOgK8NxRCmTi1bIv2T1d6SmEdwkSX966p4r8Cao/d1xVFayudnCxlBfVkan6wkvdFJtuu7ZFRqwyv3gdJDr1IWRU2HShInVp4iy4o8dyRlAuFlcWDDnnlXCsnJ0vywralCIqs4oqcc7KP0Wz8zmYzYtJUDr4yfBjPw7+Viw4c/I2J25vYqkd+HvkFwBEPzB6dnIr9VySbZ/EaslScU0LoCR9MOaHrCP1ZISCFMNbx0Vqn+JIVarPhq1wUeXmlqmIMMkisu152yMazofKq/EzrZdbJUavISUO7LFqctlqvep63Ojo60NHxvr76zpt6481XVIj89aggJ+nHv7yvDz89UHHEnWpTnphsthOgr4Jno38Fb8U7ddDaoaSMLEuFbMkV0frseSnQV0nw7JmX4A02ZR8bs8CXM7ZiMBo3gzw2NjZkYyMnCn0b1K4dfif8oSgha4Grx2eNj2x2SGFq6V+lUofNZw43FvjlvceH+u1H93iVf0asaog9kYJvqq9/7X1979sf6OLutk6OT/Xs4EQnbFQTujffsbfDx+SYJ88e6+hon5y+lB26LfDB5XIh+0T4sGsP/w12BAuqsalpVRNXMzSbXbqBnzGbLbkaXTZALaPT+Vo2p+ujcmY8ftuSR4ITxWml3dlIm2MPrrUCthhcVoTJzLoBAZ7n70oR//ZUMj1xq66myHqiAO6IP29Tf1zi7d6CmugA2hPzbL2a2FlBZyC22nUgNzjxKVJDcQqBsmI1mu/Sbf9ixfb2tqpQs6HZ1utvvKEp9n/37j09ePhYVT2SyW0239bO3kU9fb5PnOiJq50W0LyEt974BL83BQ7GDdOJiFTEf6xeBnAqEMmaX/zElNR2Lc5AtEHx4nnGqAwMVzQ8AySM4xzMKQ0Ypmhr2MIwKWFIEIMWVMF8xph7mMysYUHXAq212zBrpweGwyp1AxOS+HQUDS0BmSXlih9A4IV8OQJFcUnFRSApVEWTUdB8HDSrkjbrrA3fae7W2qk6XahX2quWutisdGXU6eqk1xXg6iQO15dpt8JKWw7wS21qqVk80bQH2hNtlbXmIWoUsgJrO3NCFB8xEpOND7XkMRKITVibJZFnz57p6PgIkpE740dNNexWr1+7qpqgNZ9PMQLmkBQyxWUPv6bsnZ09PeD089NP7vLa4YAxI4rUDc1x1q3tbQ3yCl51U6siCIBdCEQmq6OjI52enSmzXjOy55U8enTeDw744MFDAlKn4Co1VaWrV65ocz4X1qBMcZfhJxNQxMc5eoEET4X7AP1InACfKVulqKwevUaUb8G0sIaDHuKETHc9eOy6OEGPQRFD5TwdQA+WxKWNyZ7nXEfWithIAgrXFbZUuD4+Otb+8wN5H3SB4npzY0sjipfNrR3tXbyoja1t1bz6skLqKTJ/8PyZPn/+WPcPn+spBeJh6nTqks581qkBgfPMFy2AFeuu0Omaa4MWWlrGtNYHjWsDEor9g/52impti5xK8PJ1pfnmpnzlFRnTYxPm+BVOv7e3pyvXrmk0GiE9k2Ch6FlTsFKwUVRk7ETyknODXEw2+uLjZM8NnHPyIcjDe5GTo0U0Ks4NIPqs30CFu8IYiV7JMyZRDLUky4wceYyfJnzcILNuUQB3Zkxmc2DydsyEdRmuAlGJxQxMN6Zn82Wh+wGwM4cNGFiB2njoJA4cPnmmh59+pnuffMbrn8PzE/A26qPHz3Vaj3T5ra/q6z/8Y737/T9Stb2rj+7fH76Y3yDrLXzMLY41Zo1J7dWzIYj4iH3d5nS9lP1R45oTjAn+8Pqbb+vijRuyf0g7s4NPyD35gH81Rj5CgGMnrs328ot7+iR5A8czeEjEJuPV9GZy9qEiFnZ69OgJQfaADUnkHpmBoqdARVzEwIIcs/ouKhJ0zX97Yl6Lbg3suuO+oGfEqI6ks+Dk0xKc+aitZ31niyVvXw5lCfrW7Vfw6Vpr4p4VmeZH5g8BX7UkYeC9l7U2366tMLXxGT2t2bQF9Fng2OixuahTDn5WyH9J4dai54SN9Kmos2t4EvdioPldIg5ldJihu6oa9fCGK6uDT5YQ3eqx/4x+gocW+hdsvBa1EKzKAAAQAElEQVTwZz5RowPxsfVb+szuvgAQpQF3HmRnfHTkHONDrN/ZWtDCENaDMFfLCuolr0Zns4k2p1Od8KZljYzte3YLNggxZlnCFJ9BFsig5Xmi3/swxE/nvOze1rbW+ID9cx2inCJ8SdgCRhHw6apu4NPJZGD2nvBtnIURWQW+ueB3kbyTxaExm1UfvCI+loxHYOAZYZmezL+ailjsNazkWNOBKQ7yyayTZLJ34PPItKpr7K0dTjojwmjRCcMVMTzTR89GNPgRReqKIrPT9s4W+aBCV8yhALF/xnBJ652XQwaO9vT0DJxR3gXWo8ijmCsEX5NfAq/5eIJ+o/vxo4fE2V1941vva0oBHNG3Qy+//fAjfc6Bx3TO2wvU40MtARE+bb7RvUT+Ef4TfRHaIzgTbYZnJKaXn0EuKCINzxO6SOi6H+Qg54xd2RykI9t4tfhShgbva5l+nK8YFkDnmVMYCynkn7oJquqAfpLWyDcEbLiT7n/+RHc/+ZwCt9Pu9oYcNF6haPvgm9/QG6++Sn+ru5/e1YP7D3R8dEYeXQHLAVa8keiwKatheniJzF3ydsHssEM39vYgl8yaRfa3Mqf4ufHXs37GphN5ISJD67M3H+t2jS569JWECODVcx2RQeHaUVxnZBEHk4vEJpPGeNSoQi7BSRU24tFpJA7a1wIjNAw+i1GPm7EisvLiv0HXRabfCC0C+8bWjLU6PUTHAk8LXwmezF9tQ7CGNk+/jTWeQvDkrPWQxzz9BiEEpgZVJm/sem93T++9955u3rylzz77XL/+9W804fW/0X75ytWhNnn+/LlQH7ha+RAU6loZm/CWVBIXCUkkhPhlI0G7v/fzxTMuMkpICDWaAXFtrUHiPr7oj8N1Qtid7BqLUY1zs5wsaAs8dl03DcLPsmA8KIigFGDMFJahywjd2d4Ziq+KfnsmnNXo7VBwJCkEhO04nfAUqz4HOSh3JDTnokQxahBCVmKHmtZnqikqN+uoS9Oit66M9cP3rurfffcN/V+++7r+/R+8rf/5h+/o//av3gPe1//yo6/pf/nXX9N/+OF7+jffeVs/fP9VfefNa/r67V29uTfRKzOnVzcrXamiNllv7KWGgqZyklnRYADm5BiInFefi4z2Ja8G7LXBMSeqp5zyJeTWNLXG7BDffOt1Xb9xVRXOZH3ongJmRWBeA60mBL2N+VxnvAa9e/cz/dPPfq779+5z2LRCxhU7mE3wjOWcZPMDSvchDEpfk+DOCFCWsGrkac+hVBEabcLJySnJ9zGXge6gOetcuLinENx5oUpwz5wkCP2ZHhgk01OhI/jzNUzfpttkvJp9oMeIfWVlOY+AnBuczBz4vL+o2HOcgYXlQ6DILYyWzHCJlWizDHKz8QOAtwcvSyhha5bQl5wSPX3yRPa1CuNzyonlNkXiLkXrhZ1dXaKAvXjpsnbgpyaprVnhJK71tD3VQ07P7y+P9Ijrp3Gp58B+WumA9jCtdcJG4YRC/YyEtABW7FaXFLZrxLSGpSWFrv3RlJ20rAgOPbiTisYUx7ONueSKesYYmE1vbm/p0pXLqptGEb6tT3wiQef4+OSFjzjE4RCCBhnzePhxztFPHzJL2E1B2B7Ze5MtenHODzLxtMOE/8GvhOwM8oAryda3+3OIsqRkduycrekES4JdcfUFVtO/6XyYA/0FpeACegkWIAvrjKxAgdfjZ8/14ONPdcRp+OJkoQVBfp9C5hFFxez2HX3lR3+iO9/5A11+5xt66w/+lb777/6Dbr/9rh4+fqRf/vTvlE4eae46OXb9Hb6zOj3W6eGBVvZXy91KETlndHTK24ODg2Ntbu9pSrFbqpGSr1VcJQcE7MzsyxiyE7ABhAAB9xKMUfgx+Rif57L2GmIR8l2QdO9zQnD/4RMt7Tjb1Yr4R0dc6pnXY6MdSWHYeBPwO7MNZNSTODoSQ/ey5Zn1JfxwSHb0L0hmtpm179cf8Cpul43NNrHQkl8knvSMXS6xTQqMFbZv9m841ySShLwzsrYCzvBaorJro9/uVyRRa218Cx09hX4HnS0FzprC0mBlRSvXETwFIRWEZUVhD2+wpo7nHc8T/ObkiBHINwvLB/AVT4F/8cKOtjZnMh5OWbNlDePLErfFoG5Ym4RMou4Byw0JmzZ7MttL8FHQxZq4VV7YqMWVFeu20HHKWxX7DmbBP69cuqDdrU116AR3U89ahk9Cm6j19HQx+IX4OHTnXMC0Pb4l+gH4iAbINiFb03eCd5NjgqaX9EaujZbKknBdq64roBYowSyoBbCbUooCMdZiQN0gG+4j/HwZEve2jhX2TdPIctmAxH5Bs/UZDxGbMbCYb7a0Mh7x9wzODL2miyKnnpzYseHokE/wtY5425Tgocb3dnbRBXEH0uA3DfHU5kd4XbNRtUOgyDprZG32AjqtyVNG3wDQmrBnu27R2zH+tUFB+t7X3tMlbJOgpQ3i3YP7n+unP/0pG/MiXzVyoeEamWBDjsWj6Zl1jPeXEMFt8pItKhsLwNvL5+dtxLd6dCY5HyTGNmw+i3MDP2Yn1mc+ZX5h/uEGH0cu4M9ophCUuryGLqPND/MO2dj8/Ge/0L27DzSpJuJMS9SyevXODX3/e3aKuqWjg309ffRITx4+0v4zYg1+1yPnHnvp2Mz1QCQ3JnRh+ljjz7UdQECb0bHE9k1nPfoxOz9v07m+OEHMOVHo1bINjclW8CY+gRpgNB5pMpsiwyzTl+m5Q34RvRruCG8VfI5YzxGcTUeGx3snWKbwg1+em95AoMpkhwP74mS2dH5IEWXDe+qvHWxkZ2dbK06C52z8RibjIll+Mb+d0TcFIE+wJ8NrttNhE845uh39Tma79hZ4a2uL65rDtBkHcV/Ru+++I/vjql/96pfoMzJWskOb5/v7bAZ6jVhPzgsSJTl5W8DACqdMbzHAOMxgfh/04uMk5wYEEeM2BzJBmWC+ABSVDMCVAB+CHILJSMycEX5V1c2Ap0fYtm6FszsHbjk5IxAFRIRfMw5yZN/ps4Jpe2dHUxRmAovM7Qn6heBVcRpQ+QrjqjjRlEaCWa01KQtN8olmbqGtqtX2OOnmhZG+8eZV/dn3v6L/9d9+W//rn31bf/rtN/TNV/f0NkXrK9tOVyat9qoz4FR79Zku1ktdHK11dSPrtUtjvc/Y779zUz/82iv6sw/e0h++fUNfv7mjVylcr8y9dkZFMx81dr0aXow7XmEXCqJC8nTIQU44SNYJSXafk73jo6Ph/4XbEnyausKQnG7fuiEL8t4XjUYEQcL/cnmGYnt5ovB8PqO/USFwHHKa+OTJUz2lSNvnCN2C0pxjdpOTJdSmqWWGbLLPjG8JRAtOabLJrqoUCLhpkHfNzmbNjvGhDglwVdXIDPLChV2Nx7Uy9Nv8kr0KRm4qG5yBiwLywq+MzkFrXBIIC85lkGW2YLtqpknYhBWfHc7ZZZ7J/MkxJksMcNBjJ5KEJPXwncCbQJoELgOuI32RuRaUIkGisC6TBxwJ+7Ei5RGB5RTZNOCc12Nei0y1MZ7o8u4FXbt8Rbev39C1q9e0e+GCJlZMQleClxUOd0riP6GgP+L0+YQTuzNee55QGB1zfdwudUawtf/xwIpXLCuS5CmJ3grYJddr5MTbJLng2TRsyfvAzr1lk9HJbH7Eztf+XdvRaMxm40xxSHzYBD7Vs/YZazrn5JyXoN14c84h8wIgrOHH8Ywf5O7ksAkv516OKegKWco+TjzQ732Q3YCIubZewpecHDaZhsBpukrIEDEzDZzI2ewncCqc0ZmNDfDkjT7mmc4zY8yGrGVxCX044oAb2qxEUbM4PdXnn3yqX/3ilzpk92z/5NIpdviMV2l712/pu3/6b/XtP/k3crsX9dnJSr96sq/Peb1WXbiq9//gh3rzvfe1/+Sx7v7659qspRl+4CnKxk5yVpyaj1lbOmSKrEnW7SoqNFPN9y5JvE5L9UiqAFfJuSAvx39FBfoN9MUH4ajwTHLOyfgy/gx8CDLeA74zxp6S3PB9tbucJJ2cLdmMCihaY5ctiakDeq57ik8L5lYEDPELuVufFQnmkxH9F0nOOUXmdCS7nvb+gwcacQpy7ep1WRHR0m9zLPGZDzADuy/DvKZpJGzG6I3gTyTP4Tn6tDhp15F16rqBpyLjx2jokFViXipeHa9Pz9g82Olqnwq8ODaKXkVAMllIYhwhAxyem6A1RXrPWh3jEaUYNRwM7GzMFFzRkte1LtTyvhp8AGQKoZKH14RsDDI0Gj1GX8InIrZm/lKwIYtVa+JWYTVf1SrgCfUEWqVn2FLfLXnzM5aH0g6bEBQ45+W90SdZvDOebc0CnxU4vKuUYiFZJ/UU6JFru2dp5CkZPRkaEoxmaJCTTO81+aqqg6zf9GlgfjSMkeScA6QQghr0MRoKCCSCYJLho80GpchiJo24kNHkXtBrCJxjDjLp4FusH3zADmpw1mrJFSYb0xsoZTRndFOIzRn+eor4UoJO8SPDO+btUkbvK/wt0Y6gq0IfVjSWnJmfFLEBJzdcG31mY3Zvtmi82rySi5GqMbHLaD/Bp00mb7/5uu7cvMZp9nNee5/IDl/u83bu8OiUtyXMQddyXpG1Ha3p33Bl8GXWz7SmW0bKnnk52cf6Bz0gB1u/xx+s32SW+TXG/0wuHvyWr8yPTC72zOylxVcErsRYTFMGa/wwe2fL6Bj6P/zNb7Rks7e9scHbmaUmjdO7X31N3/7me9qaT7Q4OdLB86fwdqwCAod814tW7aqnsErYOX4UpUxSK0DmeYCeluI/5SLnnBqKTbPFjprFfGHBG4AeWRQJmUR8oseWO3Bk5LekTTI7c8hqjf6PyGMtvBg+I9xkJ7lhbsl5GFuRN+3aJGdyiditWNtkkogFApfRkJClyUwgsmdWOJsuK+JZT6E6wVa2tzd5W/uMOuBQATs+RU5my+LTg8s2MB1jbQ5o5IOH5sJT0SYgD7T16MvGS06TyZQ6YqRr165TrL5Lj9cDbGR///ytsI25x4HbmkOLbphHZAUvJZDD6IwtWqaZEBLBJiHABDEZRhNCGADmzg2mqGTx8TLG+QWd5/MzOH4fpMi8CK4ITrv2ITDN0Z9UNbWqulYa1inyvpJzHoX1BI5IAOmGYGEKN0F572VHz00zGuaw8OC0YwLBfDbX7uaGdmcjzaukTbfSXtXqckNxue31rTcu6X/6wTv6v/+bb+vPvve23r29reubWVv+RJO4r2k60EY51oaOtakT4Fhz7rfciXarhXbrpXaalbabpba53w5nujRudX2W9NbFkb52c1vfe+uavkPR+pVr2+CudWHitFUXCtZOLq5kyTQ4CS3yk7RmV/bJx5/oM05FHz9+InsdE7w0mzaaT0e6eeOatrc25JQ1GtXMiRjxiRJF0qipkMVc3hwOHZkh26nF2gIYzlBVFXimPPeqQgWEAYL3kjktke0M5zyjGJNzCow3g2pxTEhQDQAAEABJREFU4hMKpYecECWc0oZvbc115cpFjKyWd54NwUjeB9nHMcADZi/2qi2SdAI6lg9QLUVo63OiLQP0OG5GcQkQwT66oh79F/oNIrbSx6SO0xj7nowVjS2nMz3YInMSEFnYCsEM3Yl5ifGDDaXMEyGfiKy4hs+eExf7o6vF80MZdLyy4T2tmoScfaOt8VRX9y7rJkXAnZu3dYv2lRs3dYsi9srly7rAScF8c0v1ZCxXV+oRn73eP6FgPSHYnJKAjzl1OCI5LhW1gr4+eAWzya1tjcYkUzvZgcYO2ZpeLly8qMlkQpG6UKTfOS/nnFbgOCIgWXB21mfcwJ/p6xysw/HLyf6rqpogUg33Hh1YcI7Ib01gy4OTukHXFoQg6/wandp9QS8FuUcCwordfktwSCQ3B2ZErQxdHh1OSEiVCyxfhvkhBJnPjuCvrpvzfijgYpB5Bu+gDwrTBN8Fe0gE2ENOUT/69Yec/N9TRwC3BPeAE9JMcH37/fd1662vKFNIfs4J6D109Jyi4Xl2eto73V/0OiQJ3/nqe/rK197X8wef68FHHyryNmLNSWp3cqQaoiMbiIifrdsFCegQO8gk9KyzdZSbzjXduyA/nSn7Gl4qOA3yyM1kY7Guh07jw/FE6KMAxprc8HvgLyKXCE9yHjk0cgFcvlJxlU7x588fPNYB9HfQv0YGp2crRewSU1TP3DW8W2FoMorIPqEv00dGzy3rm08uOVlOzLG1jo6P1YHHXpmNsSUnLzShyvwV+Q43dPQUGet1R3xYUTSuOQ1Z03aK4DewNRK6t7VtnSU6N5oyfVag2BotxdoaG1hBl/HSkgv64tQxpoXnTHEaqgYKKuQHHbzFWsDfioQtriM8FwXsuFUhviyOD9XwammbtzKnxJrHT/d5TbpQB50tYEXTKZuUFbbXwXthnQIvEbtcYcMtm7YlPtZzX2C0gudILDngJO+YgmtBcXx8stQJdjCmuLi4uyk7xcV4hz7nnGryi/E85QQoIv8VBXiBp9gXtZyIdcgtY2c992vspOuyckLhjDGdGERk2BNTE62dKJmNRHBFeIz0dUYrcSBDp5dU+aARvmF//Wx+Em0s48SnhyfTe86ZOylg/yEE8tiIGD+SoJlfqoa+WqOmUQMPFncz63XMz9hKw2bX6JhgE2BhzFQR3VXVSONmJvFmcbXsZPrx6GRrc5M1GsZE+F7rHE/mvmfMAp4zSzsKr57rgt3Ys6gITxHaM+0aHo32Hrtbk2cSfRk7tXuP/924ekFvvvYKtDvZ11da+G4Zs6YtvlYHnhb6LTQ1xA/j23iwe6fz/yK4LTaZ3oxn88+OuGnr21oF++jBk0wWZjPcV1VNYXxKfhobOtmcEDz+n2SFks3zPigzuTivGvn0JJAHj5/qww8/lCcG7O1sKRI/ZqOgD775jl69fZmi9USff/qhHj+8rxU50WgIWL/H1l12KuDgXEL2nU+TvUHChjO5JeIvCdmY7HrydYuNYMKqsGHnznkN5GXH2uabNi72UTW8jIi5s/nGQLsPXmYDYrLNHXCCt2lG0F0BaBc8VR0EWplcKnAI++2QT0L+CYKsXeNLJoOM7XnWFR/LQxus5ZxTj25a/ANM2tnaGnDd/fRTrXiz04Azw5v3lV5uUubMEx/DP0afZhOow0hVCIEndleGwy47Vd3a2ibvzXhWyeLZW29/Zbi+S/3znAO2ixcuncct4sG57oOMFz+gcYaXX6C1n6GPi5ftoHkULDr44cnvfkzACaaNeefcIDTnDBdggwF+MOHfrZFxsojh2jwhTHueCIgZ4WdwiY6A4CWHM/Wy6trWiRinPTfCTTAmlJZTro4AUljBHCWzq/ZxIfvu6V5lBWqlP333sv79997Un33jjr7x6q6uzbNm+Vgb7kzzsNKUgnaslSa+1SR0QKvxi+tZ1Wla9edQ0zYtu621pvU5bE+ydqdZe7OiKxtOt3cbvXVlqm+8dknfe+eW3n/1iq7vTLRRFY1KVOOi7DTU+yDjx/hYcnL3mJO/Fsc/OqKYOjvFWHEHtDOZ1Lp166p2tmdII2qL04kqOK0wuFBVBKeafi/nPEaVtCL4m7xaEtsYY5+SlDcJUGaMIwxpwq7OOSeTo5P/QrV27UOQ0WVFbUQ/D3mdecSp6og5o1GlS5f3dPXqZdnJ9WrVQX9CVUWDZl+oOxNxXvQIZCq2FiMiuo3mLCIAMsZ2t9kxM3hKO8kSUTYbgyZrE/q0HW/PWCtyDSK2kbhP4MgOjTN/wAF+iRv97nNOA/d0JwpeC8o9uz9zxIgzdiTpCCQCb1q26rlek/haCgT7vlAoDj032ppt6OLunq5duqQbV67K/rd4tyhgb9+4RSF7U9c5jb188TIn3xe1s7crX9eqkXPd1DhYJZM9pMpwFmSAOGR6sAQGdQSGHh3AC7y1BJVTEnDEzr33JIss2NUgFvhzgM35Atz5lT332JMPQQXfakhsE3bEBlVFH0hM39nkzzrWZoLXS3+za896hbnW520dkEZswGzS7LNDZoW5iXktcrTEbMWtPWspvBJJw3y0sFZiDMTLgaOAo8OuD3mlc+/Tu3rOqX+LnJ8+eyo7ob7FKczbX39fniLiiAC5JgGIJKJmqtKQdLC9BWwufa22GitWE9149XXdeuWOPv3otzoBzzR4BTYyFf7lOMkWbcGqMteJZFGy14oEvs5SH0iWvuKpV8Z4Mn3OvRAk6xRsi+b3fsyWHDJx9JptDsDEAn9m44EAXtWNPG3Gfo9OTvVbTo2fPj9Q4r4AkQC/Rr8mO1sjMX/NpiShE0u6djK6Ro4dCdkSUctYu18ju2dPn2t3d3d4NQYJFBmtTPYtvl6zZk9itzkeOdh9RP7eBfkQlLhO2N1LMD32FGY969h1S/K01sAKCNtEnqKHI/vjG2Rn/HQUnx3xOeITEZmJYrVQ+HRtQs1ImgKvDmPkKeJ1YjOq4ascK+Ja4g2ERw+7bLaFHFrGthTDHnudz+ba2trWjNYStMmxx/ZNBs67gfaIXQnZd9if0XdGwhT6Csg7ybGW09lZpyX+u709l4GdfvXw5YrNFHRl2WdxtpBnboVczk7OkOFahr4yu4KuNcV2ovBwpVKiUO2xGVDI9DwASOzedOa9V0GHCfuOCZ6h2woi40PQ1eCDGxsbmvJWyzkn48dJbBzWMlx6YWfW55wb+gJ02b3wQ3ts4wwyNmJtpNhxhrtuZPYT0aHJy7kAOgCdFHSz4A3EktM+7xvk0qmlmA/YvOFcE+9Mls65AUeLDZoZj0aNSi7IZElcj7L1WmTYwEeLLRpvK+Zav627QA8ttpng2+KHtR2b9dyvdeXSnt79yldkhcvjp5xC4u+F9bO8euQVyO09tLfYr61RkItDnolnKUXuipx38s4JQpShy+JSNnkja7tO2LS1FqO6F3TaqdyoseItwENCh5npBTxeoJDZVYLZilP4rJHufv5E9x8+lScmJN7CPH/+UBuzoD/6wTd189qezo6fU6B+pvXiRJm3ZZE6w+J4gk5SipwqYpyX8IlCjCnJqwzXpk/x8fI+KLyAL9Nv1xFeIvIz6MHdY+MGiT6b4wQ+6A3eWvFxyjBi+gvYSs5ZNi/GrECcr8k9DJLpyGzUoCM2GH7r65F5Yk0GyOTunENG6QvwrGO+MQD47DulEw5nPv/8M9A6rax4ZN0QPHMya/eaTMeye1t7gZ7X2JPh9+ByzrExGsk5L7O9DO2Hh0cyvVle3NnZ1WXy6vvvf112wnrGie2CzcCEA5xnHGoYrYEax+aDARr+Bz/GYOH5F4Dghr4XrXNORmTwL4mPgzAtGL8EIxIUL37cOZMoo2TrOr83ol6CCTYOQgUXBlkY2A3O0uN4Sz3h1Z/978yszxipmwZhFZZZq++O1Gil23sT/dE71/V//eAN/eDORX110+myP9GODrXtTrRdrzSvWk1Dr3GN2bIbbxqvGmhGlcaTmoKiUs1pgOm/5nndFFWjpHoUB2i4nkyypmOA641J0e6o13UK1zcujPTVa1v65utX9N13XtF7dyh0tmtOVnsFCRmAgySTMTbj+/DwUPfv34O/BUftRzhaT5Ez1cbGiHZEIbTJOoEDyKLdnR05jFgEpQlBfjSayHucxlUyB1pzKrDg9WMk0YxI9rPpTHMCZoXxFWU1TaURxZTkZeAGivw5TvqcMwo9O9SFHlJA55wUKskx9/Lli7KdUbAxRdILcM5x8xKs2/GIe38OVlhG9JgAS/Q2Tcwp3oNVJJyE3WTrYp6ETUvBU1BknkVZIRuhw3AYLuKByJsDsPA/+xmwq/CfrYUVqXV5gJ7SIQFyEssrMNSjgx4ndMirEg8sQbGzzRT7ieIhckoWOTVKnMw6CvSKBG3/xyyDCTrYrBptjaYUtiONsMVJ3XA91uZkxqaHBAAew4WHor8gK1IrjCoS8CxYQaYS1wtOttes55GJc14J2zf69eUP9Nqtk/0nYgJc4ovBAogPzElyyLyBjrppbOjQZzY24CNQnV8jhRfXtoYbRr745ZyMhpogYUHLsVZk7JLCwxJd5jqSUOzrOHYfkVXEnxMFiflqwQgzzxM+vCT4PPjsnu5+9IkWnKhBjO7dvSuHLX7t+9/Vna+9oziqtIaHFcVcT7B3bqymmkGDQ/ctJ+sR3XktOSE66or8ZFuvvvWexuMNffyrX2lxsK8FG7y4XpI4ItQmCR1ndN5Dl/mJfZ/R8Hc8BYUickS85/JjtPPO1KDBprjPKsN/4je3YpqGD3QW7CXTvgQPLzX+5PHn4rwyYCdJd+890P0HT2RrvzxJMnoSdmwB3eYvSP5rEq1zTraGJROTs7WL5UKfUPBagWL/HBVLyvpN1gYtGwaHrSTosX7boBpu8elIegZf1rXpycZ1lhTRjRUflrBegtneAYnkiCKupZitmolcaIRa4KHnNAy5wluiIyFA5wJxCn0QdzIOm7NTT9JMxWnEKZ/ZeWHTcHxAoU2h2jQjHbMRXOBrCwqdk9MTWfFjMjFa1hQ+MWcF7M7ormgNMvKqm5pYXEuIyZ4NOCh0VpyInuGbET1PiNkN8doxPsNji2xXFLBHxFZ7OxCCl2O+aToEaMXPnas53U2iBpRTRVugqafNcvBqViDm6OUHBBkaPXIv8Gzr9hQDRr+B9QVisZ18j+A3eFuTFVGePTf5v0Q1tOB2zilD84CTTsN/DoX+gsskzWZTNchg8DmTE/orL8ZaHmyJMacnC5XskdNIXZeY63SwfzjoJISgAg0m74RvGn4r8MzWLPccs0E2Gjp4ER+LR845Tr/PkEVPj63mZLoxPAHdi098EQsSG8WEzHuK1Z5ixXR/584dzaZzPWajdXB8pjU21RFjTWY2z+RqdCRwGERkYP2YjwL0OufgPQPpvwk21uYZ1HXDhuVM5q4ZfD185ATNhmPQU+IRGkYnkTjyy199Tp7ttLt3TS5UsjcwX/vam/rRj76l4BZ6+uhTHe4/UgU96pcAABAASURBVN8t1PcrZNASviMAnsgyuAKOzoX/HRhDEI+YkbWQf4buLwG+EZH9AMRMo9Fs3gr+NXG/MyAWtLTeB6Qr8BSZPSVkYx12MpvgZ7jGBlrqIosPdrhkdZjJMysP8ywe2L3Ju+Q8FKcmq4h8rG+4xm9GyMSbnYLU7DNCYyFPz+bT4W2i4bHvyVucOGUTbmMcdmsbMcNjbzzMjiyubMznw8FiZI1T/Nts64zi8wT7skK3IBx7Zus15KcRcdO+N/3ee+9yCHZN9j8esmdLYp/9cVxHHGsBpKzf+6DaL91DzZfuXl5+eUx+sbAJxHunELyMCawCKetLH8NlIJSXZI5gRKeEIhGWMW9Mm/AyivDOD/N7iFwRbFqM314TLdnp9yssBUNpfK1p1WgcnKrSqsbALm56vf/2Ff3J976iH379Nb15carrI048tdY8n2kGTLXU1K+Z16muoqo6KdSFtqipnaghVFeStY0VrkBNf0WxSi5SZQUr42vA+55xWdNp0Oa81vbUaYdCdgu8O6x7aV7p9as7+t7X3gDe1CtXdjVnfhMKhpyU4bMXRSFO/OTwRM+OT7TEUI8xCJPFNq/cN2YjXb60o1duXWNkGpxmi2N5U3wVGl26dEWz2YaCr5F9xfOsU5KNHaWbTIML2uJU9eKFPc2mEwJXSzBekmTARYHUAxEnwraQuR/AEbTraqLDg1N9yrF8wnhHk0oT+Nzbmw9toTDBc1lTzBGtU3GCJ2sNxIcODKIASUU9RUyvrA7oHTLgcfGOO6nDGRP2pOJwNAe+Srl4tSTADkxWYPQ8SwqMfwnehg8gxyD7MQMt/OIHRJQs5bzg5Sra+qzTE1jN5gbHJ0vZK+oeudsraodTC7ssyKQQ7ArXluQjQSERaO0Zh92CfNmYSJJYUcStsNMaAwkhqKHd5LVIR+C2AJQIKjZ+vjGTBQALHJHAXggIBVo7Auvp6UK2tIM/b5q2G/EZ+CqwkmUs0aOBV2R63koBv/OA6TtDr5M0rIFvFfypgCv/NyChdDQua5ki8+GWYGkJbcDFHHvWURRlxhruCK3Gv8mh0OeMKtps/CBLh11EioSjJ0/0gFPUx/fvy15nnxF87j16qL0rl/T+dz7Q7MKuclNLBKwauxxNZ0LcJI0O2osyuLoVMgH3muRs3xVeJ2ntgqqtXd15800tKVDvf/IRPhXkOfWo0G0Fv1WWKsZmaC1GD3Ek42MJndoaGcFhVlgEcuK6APaDKowbE4UKtjb0D3f8MnkzqBSu+ZWRTUbW3geFupYLQcU5Zefl0H/xQY94nfXpZ/d1gG/3FHeJk7qWV8uQpSUneJG+joLJ3lCsue95lotThMiDg2MdMm9375ImbHqGZMBE55wsMaWUZDrx3JsdVxX+Ak2e9SsLYNBpY9Lg3wm/T7K1jA7MQh1rtH3RCpu2E+cVxc2ZvV1gfBpo0ECHXKWWMWuTH/wn8JrsWmRZsFPHumcUn9HoyUX2NYKWU1lLuBneOp6ZL0zQ72NOmbNvNJ7vKpZavpqorifEz7laeFsR51t05RwygEjTl7heg89sICDTlnFrwOLAKbifWCGKSra3NqEmkygXMnsP6MNseUwiNh+L4O2BDlvuaB1yWrD5XJtfIzejP9HCniyv9fCDepXllBmbDXtx+EqRxwYNZ8f4NTZnsugZHNC7FalWNJjszUY8c3votSIzeA+l//InZ3C+eIZpDetba+CY30JzRC9N3QzPOgqduhqByGtFwZ5RSCFWZuhbspmOKMnof8YmwTZsVVPJeado9sZGm/Cnri1qVwleKtVVow79Gk/OOXCuKNB65ZzloKsjfvVAS2ywTUYibuUi8GWgYFvonTUj+l6yGTkh/9TI/frNm5pvbOjh48faPzxCdtKagxTvKlXQ70PFOnEookxnMDT8OHcuJ1vfICKIDgC9MLsBD2LH/oschMx4e9hzctziPx0D1tB6nk9Ahx14bFS0hxRPP/n5z7VCBtu7F3V0fCqmy/6455U7N3V6eqi7dz/SE06C7WQ6Ia+CTBO8JfBiEspMKEXYmLiW7Hr4lVnL+gGLCy15wXxgsF3s13JIQoeGJ4Ir4m8dAW1tAN0tzNl9T3+Ql2PNQR+D3pKyCjrq5dkY9zDf4R89kLC7Cv4MMv0eMhywJAa/tENukXMvs+8e2TjntEaXGf1mdGl4nHOIKGg8atBN0IS3WZcvXZR97ISzxvZW9iY3VPCN3QSvAw4JZrOpTF2Gt2kabKFHHJkxRba+h36LXYkawuhrieWGcwV9RrMdhkzZ2N7hLdntW7d0sH9AfbLWPrHz+PhYdlJrPNmc3wPkLDlYBYqc0MsARShlgDIILSO4zEMLlgkNRsBaEy7D+AEHShY49OJjOOyyMC+htIjQOhTa43iRe8NnOI4o2I4OjzGchczwC0oLKK8iuFWp0aRMVLXQdrKUX5xqVpZ6/XKtP/7uHf3og9u6fSlo6o81dhSlIWujqbQxqjVHCTN23lNgPKvUcNRfz72quVNDkTmeeE3HAO2EdjxyGo08pzcBBdayoDeqx2rYCTRNpboJaijg6lGlqvaAUI4Y77Qxq7W7OdbF7Ymu7s71+s2L+vobN3R7t9Fm3SOVpB4Nr8NER7nRo2Wvjx8d6MnhmZbLjiR1pJ4ANZuMNKZQ3uNU4trFC1pxMtUSoHe2dwYlWmDc3dlTA11VGClh8EsC8DN2sk+fPFNPASF0VZO8ptOxJpNGDQZVVY0cAcOpetEGYec4A3RZVZhHyD7r888eaJ+AV7SW3EJ7lypdvGw4emWKiYLe0YTOP25o7K+nbc0ip4IdydMC9v3ONSddK3Ri/8xTryLxPGP0vT2XfZwcr99cqjH4kVrVWnG/ypVa2h6IJRCwAo4HEKATeBI2VXA8A9HaSamnz+PIjntxbbaZuV6TqOwv8w3WyMejhwCARjY/MScxLtLROyl6x2tjDzh1wcn+eao1ZU4fpAWvjU44zfMEEOPTI+d63CgSABYk3jUySnjMbGPO69tdTXmd0qHXU3aaHQksIr9IwFlTqKTek+gFDU41wcc5J6MZKUEJ19Byfs0YE5XoYIzzXj4EgBZazYcKPPB0GMVkRhZAgEO+0iAPeLRnBgkaeuSSaV9eJ3zS5OGKY4KTc07eh2F+cF6eKJ0IeAWouS5WmLN73v/8gZ589JlOn+yrs8RFgjjATy+/flvv/ej7KhtjWYI/pcBPzLPA61yRD0UqHTa7UOSZlkmOE20tSSjrM62AffA8obhodrZ17cZlHfPKrjvZV8Vrx5pYMkFh1UmRO0lSXIPrQLzHU8WJkyeJj5qRmulEEX/NnuVgHrYkuUHWA89FEp2QZk8HoEPSuQysLdhTRFYGmWuzF6GHCt9yoVJCThE4pQC4e++p7n72TIdHaxJ7rQ4948L4edF6zboag3KsLoahPT3r9ejxgS5cuq7rN16FrqDYJyCqozBpkTcmJaM19lHBBcZIORVwR7Uk7YT+C3qL6LBlE7bEvmi0JG6erouOF1GHy6j9Ra99Ys8BMYf8jVkYPZ6Ek5UpgHyo5cC/YvIZiarjlLRn8cRupcUHFpw4WV/nkhIbwYp1HXL28FJSJUvIZ9hEwJ7XJOHH+ys9O/M6WdWcgnmdLRL0JlVVI8nJTo+WbPrW8Lleoz/kFwJykZf5S4uOF/ByBuwz7pSqa7w514y3Rt55/KZGxlFGbyniOst05Tw4uLfrioJy1S615MRsBf1nqzPF3Mtx+GD/45a+9OpJrF1KWhNP7WyE5XSGvFYUFrCpDn0skDcZiHd4hc23kIbw74nm0xn81MO6Fn/7HtwSdgRA1ODT1mI3maAbghe3cO/lsCEnz0CA2JwolnrszOjpka0UlNHrYtlq3WYlru1UzaDDFpKYGpxEzljlpXq/Vj0KGmGXk9Gch2MtOXxcLwKrTOULvogt5Fy05PXtYFvSQIe3mOacHDR59BeQW21FITa1puDsyBOEDK2xpyWwaItW0NQhm9OzBbKPukjO2tqey94Q9PjmaLStEKbqmZuJ4wWuS5HknOxjOl5hZy0+nnmQ5ZRc4Hgp6DSKjZVH9l4tuHrW6s/WmvuRQm6wI8ehRKVD5h+wMV5gG52XbEO8Twz66O5d1eORbr96U0/2H2t7b0t/8Id/qKvXbsj8Y5/ce3IW0XPgNLnSyakjx3r482oJ+n0vmQqMrsgGuO1WPD/T2dmplqzXEdf7tle7bs+/64vuzCd77J50oI43AEvo7aFbZaTY1+LsjVg4UfEbKuTckZ9oczRTQZcZOeYseO21JGAU9JCRU/KO0NgNhzvOOdVNI8vvZkfNqBnye8BnTKcGddMg2nP59ijM8oOQa5FXQK/isyTeduQriNAAykO+unLlsvb3iePwZv/yyJI3f6fkroRNFiw60jbg38AHM3NAiX2WYY7pvKprzedz/KEa7Kvm/gmHGHZ4YXQkbGmIYT7oldt3gFeQS9KCt8ItsjxmLVQIhf/NH5hCABqY0fAxW/rnIAj9ndNl+GMEP8OE4ZcbiC44gUE+1zJYwY8RFtMC4zxEcisz0hYDDQScCgEaUw2MRUvoFrAw7HEYq6EdGTB/StR4/dqufvDNN/XWrV3t8jp+hFlXZa3GRzWhqKkkfFUj2iYIobkBQi15wAKUf3FiGnh9FBhn4K0NUsDxqwEqVdBVVV6Bk9aGghcycKQsQWc9nmhMkJpMpppQkMxnI23NR9qcBO3OG71ydUvffPuWXr9+QZvTkYRWu+TVzHcw1kpPjxZ6SHJfWhDC2E8pSjuS0rhpNAPf7va2rnIi1WFQDtnP2c1EgmlV83w613iEwUPKypJ7keyo3v7AqjejZ1xdV9rZ2dbm5uZgzFVVywJQTVvDsPcemiTECgT06XHCpeyfBfI+c/LhORH0unxlrt3tmZoqEDaZYsozsEtA0MbyQtGyT8GWinfKThTnBHUHkOh6vBfTUGbdiHyHIGuTipejMJWrFV2lDiF39HXZq7drWnweB87qQZDAk1jfIEN8JvgXWkcfy4jlBEniVlip0jA+K9JGOi05DvOQkTmNybRnfsRerbXdfAeCFrC2A0urJPujKoNIv4I3VuUcTAJLijYLaF3sVaG/i+xOx6ORWhzeoKdAtglOTqe8IjcUJZ3LXIVeF3js7FK/J0t67d4A8xHTATeA48aJDzzZJDfcO3noEdfWNlWlEFjHeCfydgQuE4xzbih8CvKsQsVoJ/vY7w4b7PBLk01BLh0FRGIeJqERvjo1249Zy4ND3fvNb/Xo0894JX+sJScrdro/mk713gff0pvvf032b9IuKALWBKjiwxCAEzjbbq22XWjdnmq9PJHA5/qsTID2rBXw847i4pgkdGx6wvauXL8mn3s9uvuxGuTcYOeBisKTNLXKciSqklcKyLrh1MKDM8jLM5f9DnYHd/wYnzBsIkOzdueG60HGyEX2cACu4Ne580kFWZlMEvxUJlcgSyreKzEmYxNajohOAAAQAElEQVTZBfX4+PHJSp/de6LffvwZG78zZQgYTTblq4moyUiO2Ek9hf+i+/efqqGouHX7NTk/FqIi7ozkwZWz477IQYfZlxUxpsO+T/Rj0wy205aWmLkG8dKAE50lxeMpBenRaauj07WOzlodU5yeUnidIRsO1+DdYQrGm7VFORs3jrUbwSp8ZCXvtOL02qCnaO1I2PYHkUvs2sYX1lWXSNRZfV+0IpZZ/N7d2VUCyTI6hekFKWxIbkLYnKP3pJbiekGyXKFvW9b4OyNZLdjonLLJWFKUtiSuAv8Vp7C+meqQYuiAxLmxs0VM2yBWmVyJ981YBdK9r9RhE6e8rViCZ818k9OK2MpjeErq4MX+ySLeCMviQsTOYk46b4lTDGyTU5c8z4OkSlXVMNchC+yXnqXJ/JxoTedTBfzL0d+ztp1smVy893LOennwxU/Bzooy69lzy6UOvRrdIvY51UJkSuBOFotYJ9Ji/ugqKCILunhe0A3xCL7kAzExQ1vRIi5po1zjFZlXiKF959jQ1ArIfsUmYUUV7n2jU3x1NB6rQ3+mB6PHOaeX9mV0tcSAllggecmFc/0yv6NAjdGrR0690ZSLjF6ju6CIXfQznUx4tbuPv0fsFLkRwGMs8OcAKTOnADKJFA2fQhyzviTHRsCTI6UO/LZOZK0MOHDM0LdHVscnrcZzfIo4u8b3PUWpI/Y+ePpEn967p0CcGnHw8/DJPXLYnuz/MGWs2AnqZ2yuD48XSuBJHIb1fYMsKnisVCgqESI8ObXY0AoZrLH3jpgTiT8JHjN0J+jv6WvxuXPdrynOVuqpXRC/Uizq+yxqO3QQlIj3fQzwVCuVRjkSmzmM2+YNaQRHzkUdNrRC7i5UcsSXPiZZ3uyQTQK8r2S6MrkF4ppzTjFFzahDMnYzgv+eOF+gEUagv1MFnogRJaCPUfZhmsSYEILsOjJnPp/p2tWrOiM/Hdvfq7DJt9f4W7y9mFF72JtaW6Oqw7Bm13fapr5YsBO6cOGCPIiODo9kMXJNzrAi+pSivoWfuql1dHSsxWKhjvjeItOEkOaz+UC7fQ0gQluLHLA2I/G/DwXhF4RhoBetXX8B/2zqMP5Lc4ZxCNsISAgtc43fn88qjvYcTGBGlAnHWjOoBgEb1E0jTyHlEGBNgTjG6QKnLi4utLc91Ruc0rzxyi1d3d3VxI9Uulp12FIgELp6LI2cyihjZ1m+TqrYNVOvqUapDZVq42uK2IY5tVxdM6b6fWgqhTooVNUwpoKOUBXGZmnilMY40ahRP54rTy4ozK/LTy5xYiD95pPP9V//+q/0H//T/1d/8Vf/UR999Et5jOgatN5AoRdxqE3vNcaA5+yk1setHj16psfsYOwvWhckkmjO6BuNJ3Pt7O7JZDKdjUhoS9XQ1tQB1STt7u2oqjx8B9oKg2xxhCj7jpbtgmoMowoVxhO0wWtpK1jn87lq5uec5LyTBwL8OS/J9fKh4EBRhwdHJIEVa081Hk21tbWlSxcvUmzPVTkvL0cxiEyKhmuhWzf0afg4+s8vnCBWxWwBp7BEG60VAxx6Yv3EQKaLeKRCn3PMoc/sxwLDKYlpSaHeKytXgUJWOLpw3qIe+4qMLy4oQVeChnPwytwXAygsvwdOEduO5rTIwU73enQ0AEm4pz/SRp5ZQWutgTn4cMJEv8c2WAoqz3/M7s3xzgNEGXaUYzYaGV4H3g0/gSDAb0YW9qqslHM+hSg0IHtxr//RxzHSiV/6Fx+6re9Fw5DzK6MpEQAcsqjrRhX6tr7h+6bwar7YkvDWBJYVxYHdTziBHBP0vZesQLVdeYZ+IpBcTOIYRfd+/ZHu/+YTNZx0uBL0hCD0jEJi9+p1vfP1b2m2tasuSnYaVlSRmLIMT1GR0dO2K60pQjt021LkrylYSioK0JlYw4qdTJsJ3AYLEkZPYt27cUsdhcjBg4fqjw6VCJJMEc6qQaSDPE0S52Dr2ZV1F2VZK2xmAHtAj/WaDofbf/brnw2Vycc24M45eQTkPf4ok/ULcF5VXanwfAVv9r8m/Iyk+cndu7oHzQtegVnCmc7n8tjRIzttoO/y5asa4WsLdLDuEydJWV1xFNeV5Gu1yCZmqfiK27HWyGaIGQT2BbCkEFhRdKyQ0xLBn1GsHlrCIVEckxyW6LfleWReBlfBd1QKlH8ZxAJZ3kuQr55E1KH3xNiE3dKI3KLMvMgFYQz6aoVmBr+VXGgUfGC+183r17XLW6DnvC58fkQ8QRb7tGuSlhV+VVWj68B6TitoXfJWqBrm01+NsNNGTsiRYsueG18tNlL7og3eFDklncHXMcXtERt8qMbeijoKgzXyywqYaa819xn/N3nY1x645ZSZfuRFfU0MkUyuTFEHgxHZWFyx08yea37gqVaCWe9qigsRayOic2o4bdykUGpGtarK0Zc4RetkPi4+DvjyD+ocbs3e5B3WKOjth81sRyHUIu8eObPUQJPRlZlk7QL9yVdKENTT4bgucmrRzxqwPpOTxTyPDjL6OeZV6grbOkLuhxQQCX/vsYFMDGuaRub3hRhlxY0RlpgTiVUd+JZsInranIsi8cPw9BQYBfp6K86gNTE3q6jHpgoICnZhcaSAx756FpDJoycPteqWyoyNNpdnJlemwGNRcU6BuO4c8uB5hrY8tBlbA5hnhVqkjTwzcN6rmUw4AT3V9s6ORsSFhNDada/Hjx8P9nT9+g1Ou2cUy0+0uTHTW2+8LrEpOeXt7SGx6pRYtUbpMbuBjp6Y34O/p7W1jDfTRYfMOsYl5IDo0ZlX5GKNHIf+4gQD8qGWXICfIIdtZ+zWcMMufBTWSMyL2JuBXRtEVfA+29zQGtlW9Yh4ucZuuwGX2arhPmXTFUFUnJPx7lRkMnI6/3gHD+jIOaeWAtBORK0gtO+M2sl7C26rtRL82XPTRU3tE0LF+DU228p7pzH1yd7ujuytrf29SjNq8LEzNjWnOuYtidHao/fIWjbeMccONMb4gd2bP9ozw2/FqIGdpNpatq7Rkphrsd6K3rqqZM+sLjnFh1ti18hwCcPW/4nPYHTDOK7K7wN3iEnnwI09Hoa++GUCPIeC4zIuS+j4i/HGyEA0CUgI1pwqYQwRsDahkB5mWgLb4uxQZweP1C8PpO5YpwcP9fCz3+rXP/+J/vFv/lb3Prmv1UKsM1WhUM3VVBEHzKOgMvIUq0AdFOqKwFerxpia0KihEAxcewTlmkqO5/4lYDi+tjlBvvaquLaWSeq9F1s4uRlJuN7U09Osn/zynv7ff/5X+n/8v/5S//UvP9T9h/s4jteNGxd05dKGxj7p6tZcb/Ha8vbupi6Na80RmmNnGnhVZv8+2yd3P9eRnSLwemUJ2Guew+NTVfDyyquvUJRuo1Ap8mpzwg6x4LRGyoULe6qboNGoFlIYdkIrEt2Tx08oNg9UVQ27lQ2FUCl4rzFzN3glPduYqoHvELw8gd8KVB+SAiCCxBIc9z5/qNgVNRT/ta91YWdPF/conMHlTKGAL46CVTpvnRxUOGyC5vd+MvyaTRRrsYQhEDCioH+D7JyIFzIEzjk552QfCxYdgbMF1gQQgxb6IEvnUEhXTlakZueH9uV1ltcA9NuzL0CMhw6jIYJraLlPQAQSs86vsyJyHsYwzujooSNDv2ODYPR9GXqC+pqCb0zQ3NjYQC4FfXUEgpY2qca+HLREInRLsjZ5vJxfXl5Y+3s30rkk9P/n82IU9P/+QCfvA+DxkaKMj0V8q8CPDS3cm7/ZIh77ELxFow8+ErwK/p3Lqjx4eGZFa0eA/+RXH2r/4ROJE7snnz3Ug4ePtXnlit7/3vd168235Mb4YfaKgLm5vTGIBPeeG1s3vqDB8BfWKHQ6INMfKbJKyshPCs4PrZ3orkkWZ+DbungZe5/o7Pm+pthJIHD2sdUZp68Jvpxk7Mh4ETgN93AN/ectv5knwEQ9gP1ixn/358vPWSAR8C1ZO+fQa800OnUOgxxN5ui7JvDXo0ZCtguKrHsP7uvXH/6WU9aP9QAf/eiTT7VP0rxKUt3evUBSWLEh7Sm4MoVpln2X1IpOgxWF1RmJ+IyT0hOKuhNeKR6TwI5p7fqQ+LF/fCb7Q5Z9Ysf+ySmv+5dakLha5Noj04TPIm4TwDlAucnIGsevQOwzu7Rk4rm3JGQJ3dh3+H0uTpmbGNGP8wOdS15r2gnkAvpaMmthzAkFUocNzedTnfAq74DXsI5YRi3B/GElbFFK4OmpFhGnMrptwbG2+He20tI27eCTq1Q1ExLlmZ7vPyeGO95aTVX7AulZreFgbiSAHHNKaPfytRYU7+uO5+A45Y2TPR+AAsKeZxewT1E4OMBayWy0Q0692SqtFcdraErcLymmcRchyoF2R3yZTKayN2njcaOKXCFiR4YZKNPwwT6G9uUvZMePfAgUL1mgwCoLs2wmwEN6lYtTYk7MBdqKWJ4+DxitjOf5mkIpY3MJyCAymgs8+VAr4iuZud55irYVck5gK/RHJZg4pliLMJLxlxV2Gelbk297Ypj5i83rKG7s3sbYnIw8emJDP8wzGrJiKQNtHfN7nlkBUodKDZDpu3DpAnxE7R/uw2NRRh4xI2eghz6zRwhTQB48grYs63uZLxL0xZJZB+C6R7YrCvoVtM43N9B9j52s1CMLGzv8wR65q64b9JTAlXWVV9lXebv1/NkTffzhh7p37zNeUx/ohA3OCt1iHrJC2HCfr1WG4n8F/3ZffJCDPpNxQu4D/eV3PLTI2mxkgX0MtgNfS2yvYyA/MvzWJvhI0G9thJeOYr8HGg4EqrpWx7PRdKYlftPjKCt0EcHVIvc1cTOzNijkvcNmhO1DhDPpSc5jG+B0zsn0VbgO1DZWrJo+e3BZoWl6fan3iuehCjIaTvHP4YBreSrLXdfZZD5/9nz4/qjNX7NJsn9H1a5P2fjaVwPPOECy4jeSJ2rob4kzI+Kd4bVNjY1N0G594nNCoWs2ZHZlzyL2coIdmu4uXrhIPTLSIzYZHbok9jiY/BLAK7YG0+eMGwID7ugrgF0BL8ZhX+d9L+4LTmJgQjwHxjo/rGEC6zHqCCN2PQCL8QPZSBihOkESOCLjLIkNgPJyatWtT+TaQ22Gpd64Mta337ysb75xWa9d3dA0ZD199EQ//dmv9Z//y9/pP/3lT/TbB8c6jDN10+taNBe0DFtaaKJYz+UmW8r1mNO4Bmep5YJBJYeyaoTrSSpmrGYsJXhxqKmWI/5cS7GCxtGGVO3JN9el+rY+f+D1n/7zx/p/Upz+57/4iT6/91QXLmzoD773pn74vXf0wXtv6e3bV3Tn8rZeubKp3UnUhXqlV3dr3dzw2tRas9IrYECJVxYPnz3Vh598pueHS4J/pewm6iFiiVNuUOReu35Jszn0I5cTivemcXI+azytdfHirnZ2NjSbjWRFZ1FSRyG0//RAh8+PlHgdN5/OtLU5VxWKepJ64RWetYvVCTu5KTR5AAAAEABJREFUpUKVwdcpl7V8cCrZ6dH9J8BTOegY4fgb4Lh28ZIucEpSozOraVGDQvYUqgbQVPQvP84NfTmzNsWmBTVz6PM2KWItCSiecTicc9aeg+lCFOK8ZdIKOS36ljbi1Fk9WHvneT1UgKyO+8jcSB9+Dl6HJAAcPEHvOXhk61UYV1hLLwB2laiws4qy4aG1IGXBy4rklRVDBBJXBRkUyLPgUjfNEGSZgsxgHuMeWR94OwKdOaHAZVDgvxBAevqDd4xnJcabXAxsWFOPVFcN6Jwigf7cFwX1Gj4230N75YPE3OEByyZoE/1cEpwTAd8g0kYVe8Zs2JMFLPO1UrJggWeidQA2TzSNfRpsx07kV5xWtbye74FudarECejZ0YHsH8u2r5cIGp4dHGuf00075bz9zjvauHpFPfwv4bOVtMAO1wSkNcHHNj8LCivbOZ8tlhRkHbaY4LMoIxsrUu2P2xKBOjMvM8egWJCGLtAo+pFUTbS1va318SEbWGIE9txzMltMXvBqSTURcxK2lrkvyKmqKjUmVxMQcnLQ5tFRXVey5wV5FBRgjw14/KUfdMUdaIYR1mYCsMmxQ5cZXsecntd1PdiCA688K1RevqlUIQ8FL7OxDJ429jqkiLz7+T09ePJ0OD054DXbR3c/0+ePHhMDDileTzUUoItWJ7xKP6YwPQL2T5Y6AJ4fnek5RenTgxM9fHagB0/39QRdPOdV5gEJ+IR5VtSuoZM6UpHFI0abCnQARQFKPDYEoP2ciqz4jAjZOS/Hf6JluparTmvk38eCvrIyc5P8C5yBOBnwv0pt8iT4rMQ6GX2u0MnmfCYhD/uj0RU4kvMU42s21EvsLErM6Si+OwrKNacp6zahD6+6If4xfsWzk9MlyTvqyFpw7hDHNqYjdZykJ+KnnWqtmb+kwO2zV/GNqD+gz8vjT9H4dbVABx+ZZ0U2jvqYaxFvy5darhPP4dXoPUHmvhoRSwK8JSXDbwBOGIPWzHyz9IjEIvZBlEH3BZtI2GMir1lbJDl498QPea/sHPN6cDKHe0QGvQkaI22hNdBw3cUskz0N9EfmpWGe8W0FkcktZSezoT5lFeehs6iluOi7XoU+W9t0vLKiFEFUVa0OARggMMb2WiPrDp+zGJAH+jPxI9NPXkAmAw76e2KhnYxZfGrhr8UHLG+35rPwbNZTIHbNSW49Crp84xIbrpUOjo90HlMz8i/IwKtjvBWYBj10mW8VE4Ycm4GkDl/J0jBvRRxac78gDi0oVMOoUc0GwTZCEToWFE4ZfHXTaLlcoJuiq9euaI8T1xZbOaVYjt2K08ETTi1piUEraFao0a8TaZJ1BF2Otshoa7GvNbAiBq0B6+uRZ8S+DaxvhcxWjFlDg923jLN2Ce4OejL6sDyW4CO5DH4p+6w2deqJU7OtDTkOwxbYds/4Y+iqKF4zPqZQaUE8bOnvWdNkEXxFjqjlydOg5Md6aRifoK1wGUKQ2Z7MztBPhD66FcHTcd9zb3Zp1y12grBsKHawVkWsvHrlKv7Z6REHED0HB48ePdSKDYCdVhveCrrMBjp81nDYmoa7rmo1yL+laDVbc86pqht5H0SIxeZ6nXJyavqyIrUwMUNz3TTa2tlGLwtkn4R4pCIHSMZeZmQ2AWCAv2sR5nD/pZZVMmAOOMwbcJzjYZ3BMYb5Az7m0ZrxGYCe9cqwXjFpQbx3AQyefjrotHumkEgjrwNXai0xrhe6RFH37u0dffutK/reV6/qB+/f1p9876v6tz/6rv70Rz/UN9//OkXaBXZsC/3Nj3+tP//Lf9L//ne/0c/vHusoTpQnFxXHO2r9VF0YiwNuAqvwzUoOoXoChxUeBp6kFUa1BmhqeZzAT2uF2URuvKVS7ep0NdXf//i+/vx//yf98tdP4Gmkt96+oe9+91198PWv6L23XtXrt67q6s5cOyOvrSbr4qbjRNXp5rbTKztOb12Z6fb2SDP1qiiGI46fkMZDCsvffvJAzyhWXTVTPZ6x61vokIS8uTXXzu6GMsXtyemB1u2CUyUv7xIF8pamk1oTTmqnvBILyNchVksAR/vHevZkn8RwRk9SXQdtbc1k+DZod/a2ZG0NrRnp5NKqDkGjaqymmujB5yROkmCFvppQaUpRf2l3TzsbWxhToYgVrQG0FL342IXBi9sXTUbBERvqef3SY18dhnMOkSCRlR0DA3gMCN5Yt2BQQi+l9krBqcNi1swdwOaDc+ijXXO/xtg6oB+AgEh/b5AlCyyRa3KQUnHIUqKba2sL14ArSqyRgURPD71t7NQSIJMTNhNkdBl3zjnIc3LOqYDXe64ljZqGIdg2dIJGjr5MEEsEJS5VoM2cPRPMvfMKyDsg21BVMhw2vwGHwGlg822ega1jrfPg58LoGIC1bJw9Nz8cWubbWvbc1uuxM2MaFjX0J57wkyhOeoKttUZTgtbgK3WM70gKxQo+ksTj+5/p7icfa7E4kcnx2eERFqPhBPX2V76isLmlUwLhKUFwAU77Ht8JQXYN7jXB7oxTsrWdOhDAI8G8tSBH2wOR8T39Vqhm1s0E0wKeAr7CM4eiMgpoc01SqfCFXU5ao548+EyFtwwBQdfI0SNtk8NLEP3Gq/dBgeeoc+A9Iy8hHzE+ow+zTRq6EAj9Jr9zAANdwl40tHaPddgYJiToswBt+CsKVWttmNlyxi4GwC4S45mlIcbYOKBjbg+08Pf4+XN9du++HlKo3ic5fH7/oT67/0ifAnfZMH7+8KnuPX6ue4+e6T7+aPAY335OwXp4utIRhekphdqyyxQFRWtk1ckTYTzyApzHrj0W7WHDS1ZolSAxBtIGvjMySdDCAPodY5w8dolbabnqFLPDDxLJTviMU49OrK8XRQ8QgZ4iLiErS2BnnKDMZ1PNNzd1yKbnmFPN7CoKgCxn7ZqoBw1NPVHfIR1o8vQn1kEskipl8Nlp/IITqmMKcNPlnBhX+aJ+vVTEL1scuo1Z1LgkfqeO+wgOgzV4raUGUgR/8bVQAuxXw73FCuo1damoZV4bwQOskcMaBg2Xb8aD3DK0ZsMBTSCQc/6F3HpozRRWHRDlnBuAXzLwIQy2V1W0+HjV1PKVFyRCb1QW8pRDpgXIStiVxSqzGWs76GmBPp0/S0xc4lcZ3SVkvYYB67PXw8ZHpq/D56wA6WkDvmx26pzTaDTW8AxfM1km8BZbO4Gb64QMEm0EEn0RwfX4rt1HZFIK1BYh98QGq2UDscberOBK6IoHrJ2Za29FLOZ1HKxMOGDZvbSnBUXi0emp+lJkfCWGG6+Gc6CF9Qq0yHkZFElGN5jV56Q1uu6AJUXQkniUMVQ7ZFpS4DkftEn8EfNbZBOQuf2LK5PplJ7ChnYhjEzz6URjisCmGeEPDh56NoQLreGxx/4jOAe509p9hyG2xKeOmNhBXw/RQ0ELVjSN/soLXtCfvCL890Dies28FbrpmEPz4nAFOWO7Ca135IMIFSPseR1beMyyr+gwHPOqeOKxyQRtPc+EjTI3F0TjVZsNEVd6YmWCbpNfQa7JJkO7cw4dRQWPLMVci6U8p3uw2ZYDsAXFvMliYz5XAYc9q+tK3OgiJ5zXr13XQ/uqEm/QmCob31lcxgasNTmvyA89febrERkZnJwca7k034xaMNfiikOnhiNDf0KOSzZMx2zOLU5E7q1/d2+XumYNbxU1BQTlL4Ex+bv7hLHl34OEgfwOEBSrmUAKxBYEggzg63zOMI5FjdiIkjLXjgEGQnkSV9YWDR/uEMrwIwcjGSYsafW2W8pr3dhr9P5rl/T+nR29fiHo6nili/VSV6ZJr10Y6Ruv7OkPvnpdf/Kd1/Vnf/iOvv3e69pjB//w06f627/+rf78L36lv/75I332POkkT7WmWO2rsZIZ6aiWp7BzFG62y1HlZQYzxrBD06imSG02ZvKbM5WNTRJwrZ/86nP9f/78v+jHP/mZqlHUNz64rR/90Vf13W+8qq++ekmXt2o1aaGmW2hKcbNBQbbho6bVUhe2km5ecLq5J92+UOmrd3Z149JMkzoTmDoMPKuLRfcePufV4F09enooM3DsnWBgJwpn2t3d1t7uFoWkUyY5Z4LAuHHcF10hEGzzKmRrY67xeISBOnmMdE0xcEBCs38N4OzsRFXlNJ2NSfSbunBhR7dfuak7r97WtWuXdOPmZe1d2MJQamygyClw9H+s3374sewL0mbytQvamm/oIsXqbDJFeYwrUgCc6VZ0uS+DQ/UvoeCeTuZLEfsx6LDFjsDWYysWwECjwsrCa1xgRaAEp2wtuspWsMJXx/MWW7TitAVhj+103Bu+Fpu1tgPnS4g8M/zDONbsocSggw5re1YdnjMu8mwArjuCSQe+7KAKGhCqRIAw+jJ4EoHMwGy9CpXEHMkpEdRbAmrEec2RLTBYn401yNBs8wvjPfzUFC513QhyFMAzMhukzztPQaZ/9nH/7F6s+C/7xKcAYg3zRwsutuYXwGJ2bTR20GrXBgOdxjM8RMD+uaH9x4+0//ihOoqDNcFxn9ML4R/XvvqW9t54VWk20RH9J8CCwvYUHz5jp25JxU4E1gSzzHoWI3qCZkui7EmiHdAzp+O5nY5l4kYiaSTGFPRHTJeHB8QvUSTk3itZoUDS38DmzxYUy91SvNNUgFaHTjBeWeDN+F+Gd4OCfRjYtUHifgCeCxkLCYqPmbDJ4MvAwjz57//Y2B76rXUOPfAz4KGlptDvrp0yzzP9Yk1X1TIoXGMOJL2sFXhOOFE55NThgNNR+2OPA17p27W1h1wb2LWd9i3JgG126pGNJUhrYwkUp4FEF9SDOwLJB9YOKkjzJegFz1/mryAP4yMhRwMXKhms2x76kpKtw7No8sO4etbugDa54QCgS0VrCoVznbYKrDsjfg6bFk7YBM8JgVRVMyzbg7flxDglqPK1POsl9L5crsQSYikVxkee26taB/0V8otrnlO0RPyvZ9Aa3bdAwIdW2FbMGvi12FJcgG4H/UXWnwwfz3sWoA6TtR3XLQ/XyHON/bW0ndmiychXw5jsPMm/KCUYL1ACXu+cQgiAwN3xrLcZMp+2k6kGHzaw6/NxQRXFgGMOKKApoqcsu87OaHZK0GKQ6TTeM8sJvu06Iht7VrjPPI+xQFNmvpPRG6Et0d/jPz2+lfBj8UnIpsW2pCLnnCweJHCZvm2cxSO7T8jT5gwtsW9NXLDrSBzL4DI8htvuC3hZGXqzos1jvMtSRm5WpMr8nbdgbVpr58K2xhRkp8SNpW1WU4F3xoKEH6gC2Zd+3ItrexbRbw9YG8Ep75ibZHHI4vN4MtGInO5dUIvuJaednT0ZTw8otJas6WWERXlWGhFbC22oanAkLbDBDvoNf7J1WKOD3xYZvixSW+7X2Nua1q6tf4AX9zaeFVQcK7yEYTWnAj0GQwHMOgk5RtbpwGdztnZ2dMpGruX+1DZj8NGhL+N5QUHXcp2LhMiQc1bETiruJRgAABAASURBVDMddIG7KEFDRPamk0zspVMvP4VBFu88NJn9ZdYtrG8HEB0+tKJYbdslFCZRAkFxluluYzrTW2++rQ7Z2L8m1DRjmd58wNbJwwkcBVwtBekasK8N9BS/duhmBaw9K8jR/CBBf0suqLH7JWONHjudtWcZHMIee+gfjceyPHHCZsZb8M8YaIbRl5BAaArKTPo9oL/AqSE+B5hgzEshmEB+/3lRZk6EsITwCms4OYZ7wFoDLulzhRbc/JbhaHGInoSFlFS7pFuXtvS99+7ondt7ur0btFudaUOH2nQnGscD1aunatbPNM0HurbR691X9/SvvvOu/vj739GPvvMDvfnqezpeVfqLf/xEf/5Xv9Bf/+xjffTgQKfJK8y35VBExmBVVQR1KXsvb/cIM0JXhEZh/LGZ6ulZq7/5ya/0N//4Kx2drPTW26/rhz/8mr79wU29enOqnUnUWGeqy0JNXiqQOBuO9afwOK+KZqNEQbrS1rTXtb1al3e8rl8c6807FLcX5yKWDUGmI+is2qz7j57rN7/9TA8fP1NGic240WK1UFbS9etXdO3qRRzTq1txSpo7NVSJM177X9zb1vbmXBucYkxQ+ng0EupQy2nEKbucZ08fa7E4pq/XaFRR+G5R+G6ze9rV5SsXdPPmFd24cUXXeV1y6dJlzeebangFt//8WPZ/0upJQJNRowly2qYgvrC7q4BKHfIyfXJp6vwSWM9LsG4nYqjIaUoqyB2AwB47sUDR48QxZ5k9IDoVeC8EpYJuSiAAsNjQUqRk+pLz6kFrBaYVnB10GNi9gemxB9/Q8mzoUxnWteseiUZgaKHDrg16G8N9h/MYZFhwrCnWFPS4AbwSzhqNZsCuPTQGxi1x/mNOwe31+MvdZU+SyIyzZy1FXINtQbo6nNvsPoOLZeTBLda2djweKXjPsGLWSGs/yHC4s9HcF4CfAs2O/vOn1lm4KzJclpQE/56eiF8m+Pqynxfkn6Ctg65IsDRe1vAQoKWlYLh3966eU6gWAneGzjVjtq9e1o2vvq35zas6xF/3OS055ZTjDB9egesMf7aia03isODTMddiTCI2GA22TiSJnV9HJWgyWSbmZsbYuEKc8gWuYAPtC1VZeEDuUsI2Nvd2pNLr5GRfjo2hZw2jMRmP0Gi4M/iEDRRkamDxaaADnAmZZHjnUgaIEXz80F+s34B5v3s4jPgXvwr4e9buXujYcP0OipGtAr0F+b8Es/UePllCCkFyQbk4xjrGamijhK16Rfpj8fQF+AYEcG/9Vpxaew5eibFJXhl85h8mp+QkW1esfw5e+uJaLz5FtiPK8DLIB9lby0SFmjgCvrPFSo424RB9wo9yGdbryLaErWFj3dPXIn851ihOKxLtlFhRjUa8KTrSglhUXKU1FWIIjSqgMM75SjFl7KDIs0bsMwdgWat1D6qRTk9XOuNEfsZBwhS/SOjX9NyzVsc8gx55JjlFaDDo6c/cd4wZdC0ZO8q0tlYPDz38dtYC1rYxq4WhNcVWC43ZaEM/EfFkcPU8j9wUrh3+IecUyPA+IPvBhqPs4/HbmtxSE9x9CLJ751AEP4U2lzLwa8UQSw90Gc7C84HWXLAHA71o80B3on94Lofs9QXY3I4C28y9gMQ5P+A0n+r6DhxZ5g8LCgXr88Ejp8SYoh5ZZuw8Gf34tz1PIIrIz2x6aLHvHjn2jLHxibbAqIdHH17y5+kpQxFsxSrIJZfRaUSma802ZnJsRE7Ro+l1zWbAdAC5jNMw3HB+ATywa+M5QlcPmF4zvPXQ1+Jv1o9IiKO9Ts/OOKSZUKTuUmB1ev78UE+fPNfwPwsiPhWKOIs7CTw99GdJrm4Ui1MPr4brHLI6eDXdtMjmHKJMLl8AOM7HpmFuDxFZDh39DhL3CdznIEXGROztHBK6y+ThkbZ2tqkrTrQkZhqeFXpcA0aTxc8eXrOkhtwreTaC6+G7nA8ePtKStxTRaE/InTbRFtZ9CUyz0C+6+HGDkB1Nhf4FtSdHh1pZrA/C39bobq3KIw9ouXThgu7cvqOnz/a1v38k8+WTs1OFEBTQgdm3xVeH7ViBWli/J95ba3Zf4Dcbv8hyid2Zvgwy44yGgsbNlkqBdsZYoWr2dHh8Ir8Bs3URNBYEVdgFJ7Us1LvEa9VeHYE/mkIRTgKiAc6ZDFggszh4JRRgrYHHKZ1zMsJsnMDvYMQDDsE6h2QYIxqmSQioEIKzktLASFbsigJCHlPs3d6Rvvfatr55Y6RrG1Eb46TxxGk0q8+BU0T7wx/nCGJWqnD6WvpTuXSsvc2iD967pn/3x+/p3/3pt/QOJ67t+lT/8OOf66/+7pf62a+e6NPHnQ5Wc8WwpxK21KZGK+LLsi9ce7W5UZenWi2nenC31d/+H7/Wp7++q1tXN/Qnf/iufvjtN/T2zU3tjVrNQ6etsdNsHNRUXoHA5MZTlclcebalNN3h+oLy6KLc7LLGu9e1sXdNm9s7eu32VX3nvTd1+9IlTULNq6yoFjmfLvvhNd/d4bX7CbKR6qqR7RYtUN+4fk11cFqeHeuMgqj2CBZFj9GtfR/n4t6edra3KDQn2twYc4JaKeeOU9F9PX/yRKcHh0okkO3ZTHPmzMdjbc82tAFc2Lug27dv6K23XtW7776pd4BXX72hBP6Dgydybgm+Am6vq1c3deXqlkbjIuc72b8aUDJlHjqVGYGg6yVwyqNSybmaJ14ZQ2DWcB0Z32FnHcmht2STC3ZRZLZmYDbmzJYA74MCbe2CKlq7LtIwNoHHnNrwRTBDCdZRNBSlBJae57ZOjx1H1ogJhxySrsMaz6HLUsvzVUzYQRJDVJwbQE6sk5EF/Rbo8JOMXAs823eD6zpQ/G9rxulizYanaWptbGxoa3tbG7z+HJFgQSUbt7e3qa2tiUbYco5LxfWpFFecTEN1v5JnozMODpuSvBs4hEvJrhx8F/iPg0y9XCxyJNVC0SsCq6MAdJy2G3haT/FYI98GQQb0KJKOQWFsYWyBh8y4rj9TG4+Vy4lMz2l1pPX+UwVOvEIbeH2GbDjR3Lt6U9def13V9lx2enrGuqu2VctGpsWurLht2UG3dk/x23Oy05NUOu7NjiSn4P0QL7LJEdos1qSS0QMwnIRm6AB4XgaaI3zi77mV43kg4Y3qWuwL1B3tq+LUZlplVTyvTR/EGIE3oMsa+YRUBEJl2kxfwc8K/YV7i1smWCdBmWSB04AL7q2XudBWWLdgRwU7Glr6ZMBawz3PEoCYVQbdBNpKJZ+3EtfiWp4ZzpaEpKKcC9dFid+Yn8zeWFgDDTnr5Xp6McurCPHJbGnAAg02hoESzwaACFvJdG7xPgxzM3PghWu9BAoJBKoBJEV4bJG5+UwsjnvHnCCPvLs2ag04FxjuFWMBIjLtlLAhm9PBW3QNegSy05pEOq/H2pv9/1j772fNkvTOD/tm5jnnddfXNeV9d1dXV3vv3VgAgxGw5IIbSzIkhSSGFPqB/wtDpH6lflktuKRiuRGkQlhyJXAXC8xgMKa7Z9p3dXl3/WuPydTnObeqpmcwWBPSW/e5mSdPmicfn0++VTWvna1d3eR2Z+YL3RmVyE5QEwpFnys6T3DQENDMVMO3JIcNlka1NGW+uzszgo+ghcGyusw3nTW8S5ol0a9ifCOhL/tkzxKEKTm4zKoZ7Ul2UJoio6mlcKOYatXobsU+S9YqkYcZcjBlzbGCJtBhgswZHTw2XcxrdqAJ4Ah9Kuaxf1MWd8Fcjr1nUspVoxtMq4CNyjOTzUyefXnwcczZ/kATV3sp5owNKpm4RlYqZKOKnrkC7Q7RjWqQ0Qb+W2m20a7Tk8lKciqxTxXgWUs8s1ESF9hgxjhIEVmzwm5MQWiE/pfISOOd7LZp2lRtafuz7/3P6DNFZ0rWsnlnzDsFZsxleyyR6Sn0tINnBb0iG6mZL2I/HDbbdCuXV85eBT+E7DmeM5cpb4A6qBrW2LZCc4NFzTiEDDmAwEKVyas22tEfUqhmgor1anjBCJUNY2OmCnpN61yTJsdGeeaQGubxTUKutmTfh7a/Ob6EXxVz7ewMScrMoKHX5u5Y97iJGMHnKcg34BksQGWdTidXUQRWjYDAJbFmrRqaNOzxAUTqkX39TmBkw7sSfFqAbiXQBpxVoxnrTiinvB+VsT2szQjoamTMDnER/t28yx4aIXtOI2g8gRdTeDDBbkaePXTtZIU6ea5utweJcwLwsa7d2NO122PduDfW7sypDAP0pa8mm9dMnfa742VNO+uWZa0JiQezNw76VviBhn06sW/qUwLWErstdHk23WEt6cknn1CF/b5JUDzioHrHvlPPHNPJWCX23MWELZAK5D14D14JmtcyG2vrjLkdqtiDyW1bR14a6G50nOAb9tBX09nJrFKnM6d+b4kDRyV/ZHlF/SxThoA7IDI56qwS6TaoUcQIkWyyhtLqLcAIfkBELRINxI8g2QIvbOGGsqHNB+YHcecc/RNsTJCCkuKgX0Qha6BphaJB2DxBjBnVtV7UC+eW9fSRXEcCGVS/r8xNlHedQr9QCqyvqAY8K4Jq+agQeMcVu49D+XpTKq+rG+6Ssezru+8/o/fffUkXH3sUI+v01z+7rH/xrz7Rjz64pc++HiLAzBfm1fiexihFE3rK+yuaNgN9/PFd/S9/9rGuf7aji2dP6luvP6XHzixoIdvVnPa05GdaxAv0M6d+p1CXK4isP5CfW9A07+kegvf5nX199NWmfvn1rj74akc/++y2Pr1yR7c57Y3IBC33nS6ePqmzG8fURXmmMMyyDlt7Y93bHGp7c6Tbt7c1KxsUqqsp12cdAqD19TVELWrCCafCCHcIjCCN5vo9HebdxtqqlggkllcG2lhf0PLyQAV9KgRx6+Yt3b52TXcRvr3NbQ4IUYXPVIQCYemq3+8QYHV0+MghXbx4Xs89+4zsf5AIWaOq3iUwrbWwmGlltadTp9e1uj5QVlRKqIaEiXFRzjl5DKOnlLwksCNIdS6TnKevo4+nSj1JDfJU1Y1mKIyBKbEFLyZfJuQGQqE9cwU5ZUBwTgae+ZxzYhqMfFKNHJbI7m9CwtjFFtp2ZK58AMis1Wc8TzEwZiBmjLcdmcGPEvuuVYJbg3ExqKG59yJg7xGcLmp9bVlHjqzJ/reTM8jKufNnoN0F4KKeuAg88QTB/yM6depE2+8wGewj0PfI0RUtLfUUVKqZ7ZMgHAMEqhgLB+QhId+R3SZA7ceFoOgCOuDZr6N/LRAk2J1SloCVAAGwq6cqMEYZBsJjcHIMrsNBR3PiBvVMTTVVQz8lSnQoNvtSs6etW5el/R0tYiA5C8q7gQ5tnNTa8VOaeac9aGDZ04o5S4xRheGquNabYsisPkPWKtZsoFuEtw04GO1S0yhBXyuj4YLDs7LGgNVwEX/NvpKM/zVjG+aOlBAIvpdy6H2kbwc7trowr1COFCe7yu371QauVmYyyFyBYOqgiYk2AAAQAElEQVSbgSoTY7+SIusfQPoGLpF3DfMLoB05MhwTfRPrRfCOhm8LtgeAvYt+Hnp4ZFD2SU5qN5FRZkqRUpQKSsm3EEKmkOVynjbnlAAHX+V5T92mybyTd0leEd5H5moOgDUti+GVeHcAwcWH9YP2SGAQVYBKwRyBMZ55DBx9BSTXyOoGol+SWv2YIuMle6rBo2FWAd5lyvJCE+zPDBvVoCtKDjo2qjlgNRwUKgLAkraSvRo0GOsGffLwfrWHjeDZvldr/3LDJOtqt04a8X4PmZnhyOsmqkRexsgPVRx8UhU6IkbVzn4NFnPqFfMSEc0UezhuvGoXpOAU8QeRPcFBNfwpkamGPZcEWPZcowM1sl5VI02nQ4JXHK0FcOA2AwfT/Qm4TwiaJ/DI5LpsKoXCs83EOkksx8G3Vu0bGXtr6FkzpqoTNPCKNXw2P8aNUwcI3sPrCNyXJWjKEKXayRHARfrW0GRSSbXRjAC2ZpHI+ogc8h8VIURKB+OrupbRM0U4BW+qplFDtfWp7KEkWw1qCpH5eDcB/yn7nkEbq4/Rd6wMe4iy+pTgdAwN2vfo1xiaTVnDgveKNSqbG/msoeMMmbf2Glwa5Mn+HdpkuCELIgAy+2PPMsTBzYegAMdC5ZSVXlmdKxFIdfOBhB+YWuDEPmvlqghUG+SrceANgWbomsldjd7MoElFcFq2yaRckyrAu6CKQ0E1a1SarGAfuiQBlhaXZFfVW5s78COxeiFHsNZA261xqT1kbJKkiN1owDGyx4aEgHNRiT8NYLUSOtTQj8HgKllpPGig5a+hkfV5COA8w75NoYUFqGPKsk4qYVAbvFKCLvgnSAXQ1wLFbgc9GI64bdgn5nDaLSsCTS/7Z6HtVsp8ofhk4OvBCRKpR4xx+PAJHTv+qHpzG7q30+jjL2/r82tburUz1Z29SiNoVjsC2myANuSKyFpMjluJETo81T5rjoAKPGbY7ZoywOuGcoZ+NPU+urinpaV5HTl8WJvEK7vb+9rhsLl5b/MgKcG4aPpDcsKjhyabkX1mRl/aE/JhBzYLUBvqMQq+VZqS1BjjG0pkrQL2yYRbtrZB9otiUbu7pfzSwkBF7uUQ3ix4dbmS8d7JGOEhiIcgFMabFsRv55zs46jDS0VWNGgoG4h3YLxmbbtnTiZT+86EGiGv6VMBtTGaEpx5HwAPEREch1imsXoEpE+eWNPzZw5rbS5X1yc5xtQ4URMQ6GzLA8nQAaw8AHYAdlHO1ZKr5HFmiXTzvJwunTmpH3zrTX33rVd0jEzW/t17+vBHv9A//7O/1F/+9Ze6teXUhHUVgxMq5k+oyQ7psyub+lc//jkCtK1nnn9cz790QQsrXnk+U8grQHI4mui7qtwc4xc0VVd3sKqfXr6ln370hX7y4af6mw8+1s8of/bBJ/qbX3zcws8//EQ//+AX+unPfqIPfvZjabKlE8uB7LHTcqdWJ1QI0762SIFvjytwGOr6zTuacArb3R9x1TnSieMndfbMOXjZIbM6woA1MuMoaF7kmfqDrpaWFrS4MKeFhXmu+Fe0srzM84K6ZFDHCOlnn36qL7/4Qjdv3GhhOByqxmAdsDsiqFM5hKJPhvD06VM6d+68CgxCA9/7gz6yU6jfLXRkY1VLy3MKPgJJWXDKW/Ay2QrwgGngiWRyI3sOwQrQTXLOy/HH3tUIrp20puBRovxRjIHjZowNzPkk5xSdlLxTMnkDEvMl7xWBhnd/C5inuQ/4CXiWNEO+DEqXNEbOxhgtM9q1rUdbYp5IPTHOcKs4AXrW7HMgaWm6uqyjxw7rLIHpmbOn9PjFx/TII2f12OPn9cwzT+rZ557R008/reeef05vvPG63nv/Pb3z7lt67bVX9NRTT+j06RM6enRDJ08c1WGC3Pm5vkx+I9nNRJDq0Q77SyM5pArgas8O/gqd8uDF7uWoJ5wI0aYOoFRiH3Yqbkur47Ac+zOwPlYm2iKOyyBReoxzB77OoZ8ZWbAp1z0RJ2Dy8NX165qAxBJB9uKxIxoytkSJm5hwDDMOSyNN7OSMAYq8c+DkmCvBy2gAfpF5DRoMsZ3EDWzuiGGMONnUvofy9E3Gd8oIToZnom54H9RLRZ7pLrmMA9iKnHdK7T5n0KMRT0I6HpYyXMDVbJygn+ct5Gzl0fFs721McA65Dch0B+hy+Oyoh7wPetSBbpErzzwOEInAfnr2GZCRnF8BeXGKrA+wnmO9Fmx+gG6sev+H4TLhuv/I0IOaVawjYF1sD38bDrr+7d+O/eohqP0k8LkPorzf9us52wZ+pRYO/nc5qu2PYwQVJznnFdCvLMvlfeC6cawRtrWlp5gNOkQY0phM4KjYuh4ClZpAYmHQ40C3JPuLLyMC0/4Sdfrbd2hTyFTRr2JsTVsN/0vmmxFY1FB7dzTF5g1letfFsTvn5HymmjEGFCqRoRpIzmG3KnxL5H3UBGdquxPtZj9gDe/UQs2LBkNipQVldSOVyOMM21Ob7ME3dsdeIsFFzbtKFbIX2a+cWlrwS7ZuBa7WPRid2I9zTr/rY31K1qjQiwbEDUYE/9F5mf2q2IPhiBSpLaPN4uVckIMWMrC+zG+vasOHeUpwbhjgnEMKkw7oGJkjsteG5/vAJmvoa9A0B+8jZQ29zfa27czXgCjkkVjVyt8NifkT88cWIuvXQGSslY3VmTvC14ayfQb3DD1qkK4ptsDwTH9rjcRbozyQnAyXGpxMRqbgP8IPWqaxpSP7nse/LSwsIJMj7ezsaMb7uuVHUoAXntvKGhxmtFXgUVJaH+eDSnDY293XDBmNrBHBuYEWLa70jQ+A9ti+T+2e2zr7tL0aNLxr6NNQRtYyELyowHcKjkzDPqAma2ZFh1dOpk8dfMk9kkUzC2wZ19IE+TJ8pthT07EMmQre4+Mr8J3J/impyXSilUMrevSxx3T6zGnNLy1xsKv0xZWr+uyrq/rq6i3tcGsxi0E1McqUoH/SWL2jkoCwxAk2CnK+kHyuGiUAVYm2GX5uNN5hnXvY96EuPPaIqrLW3TvbGo+idrZnqhjPVmX7tT3OoLllXEf4gXbv8A1yyPHH3llQPqVPwd5n0LyEJhOC1doIg0ywdZVVLXvfoAN+Ya6rQEBRk0Ux44/dxSB3lUFAMblLOjBuOvg4CsdiBkY0A2NMyygWsZIubNjLM0eAqPa+QRkOIKqG8RWKbxuqwZ5HNZwoa4vynZMFlnmY6PThvl48f1Qn+oUKU0AYZq9tXu+8fueHDs4xBy8PCie2II8Byjl95Ryh/Hioot7TK0+e1x99+029Rjp7Ke/q9vUd/eu//kr/0//ysT78dFe7k3kNywX9/ONb+vMffaTU6emdb7+mp154RMV8JdcZATP42sjlQSnrcRXR1ebI69rmVJ9evquf/+qKPvz4qr6+fk/DSdSxk+f05FNPt0HLyy8/r9def0EvvvQUAna+za4tLfY13b6mtPO1ji1EnVkttNhpVHAs3gPvL27c0eZwqs2dfV25clMVEdju/pjMaqWTJ89off2Ippyk7X+SSNC20ynwxRFqJPV6HS0tLWluMFCf4HT10CFtrK3r8OENLa8sK89zjXE4NwhUr9+4rlu3b8v+gWALWKcIkfdeJmAlmbMIP+fmF7jGXpXzuXhUkRea6/e1vLigMyfJFBKwDvod5d4hTw45o3SUTvLiAz8TOHprC22LEsKQYkLCPH2cWtnBAFSp0QyZmZERqehTM7YxgLs1phg9UeOdIAfBKeOYLyF7BpF6DNb2m9CwnxZ4XyH4Ve5UZU41ME0112G1KjVqXFQ09Bw4t5DavXQ41PUJWFZXV3SaoM3g6NF1HT9xROcJUC9duqDnnn9Gr77yEjx+niD1KT3/3HN6Dnjmmaf1/PPP6vXXXtX3v/9dffs77+udd97WU09f0iOPIiPI5MUnLugYge/S8rwC+Ds18j5BTym4CH0MaGP/Dvq0QAAayRT9GkpoWsqeE7SLBHAGiQCSRhk4xtjYRDDcEKSKfp7Miudqx3Nllriebbb21ElBd+5tqeJqbPn8SYUjyxplEXnc0954hAxOZQFng9GpMaoWyEeMjYPHDj418C+2UCvhmA1q3lcYrIr+1jdiQxLCZIGOh++Gc42hNHwd7fac7s8RmaOh3lBWGLOqkVxWyMFXmyODp97p4SeBQ0JmmFaJX/Ys2hx1w88A1muAbiwtLGh99ZCOkT04srGhY0eP6NTJYy2fTxKcHzuyoaOH12W3FYeWFzU/6HFQy1WwZsaijnW8gfHmm8Bavl0zIuMAz7ZuC0nYWkDinfjQQF/DkYd/r58H2zb7bQMPnvnNj5xDjtAvSv2dnwdrH6xuT5KT8aeG3rHlqVOG4zc9MHraNWIJH+19A6+Mhw26avxp4GtEr61fSRAQgrS2vqoMu3nlxlVt7Q1lAccu2ZgZ/So8Vc0YA+PtDDmpodWUzOkeh/MS+VxYGCjPszYQmTDO7N6MjJ5957H1LYy3AHrKemYzbP0st+A6E+gD7Cd5xW9AQ72WJ6PpVYGHyWeNjBkYuZxjDIPNDs4Iem2vkWejTZZlLV0b9mx7tHaPLBo4B+ENoKG+8TG6mo3D1cpZX+aoma9Eh6ytRq9r9pHo2DC2wY9FedbJ5Ai45LyScy1E5m0Ya+Nn7NnKyLuGfRguxoOG6CMCKICccwcgxttY8K7xswbW3znaGXuw16kSc9Pt7/yxfdTw/ZsQ0YGmiQQwjcT+7Lalwt5YH+OJlZ49J3SmQq7sGXR+c4108Gg0aPfInJWt0+LbyMa0z7RHJxIxizJeTJEJ45uNNh6IiRN9+JGoV8hShdGosR3eZchSLrW0DbK1GuY3MFpYWfNcsxeDhvKbUPOuYR6by8oGGjdtn4bYBgDfytqgJz+0RdmzzVUh2xa0ZXkHHDpc399UyVzWz+TAZHCGXhmAYLs3jz+o0IEGfjkvgrqZ7m3d0fbOPXz5ol56+QW98OILWsN2OXT02s3b+uiTL/WLX32hTy5f11e3NnVvf6YRGe4ZGewUOso6A3X7C5Ag0/6IdwS2U9K+48kEesB/btjqaqLFxXmSMee1sz0iszohWBVZz4n2h2NN0T9Iwd4iODVALTuITtCVGXsYkexwcvizvKVBCc9nBKo1tBrzzkqxocjmK94VBLINpT9yeEULcwWOr1FNsFrNJuogOEXIFBCQ1tA5tR/ElpJGAfbCgHpi0lYAkAArM07aIQQ5xwg43tDewKgGQW9M8ag/ENKaes34mNyBkWaXGddGq3PSs48d1dHFDpnVSiKLakbSIexFkcsHD/FAhx/nGOuo8HO/YG0e2p+kxLpQRYmTu8gOuelYjnT2eOumjh0a6Ntvvqjvv/+6Lj1xXnk/15dcg/9//tVf61/+1YdkWD/XP/+ff6ZJOa/X3/yBHnviRRVdTisVwVkagMeSQr6Csgx0b3vanmB+/vEH+psP/0afX/lUnYHTu++/rP/oH/yB/uD34GWIOAAAEABJREFU39S7rz2ply+d1AuPHdGTZw7p4oklPX12Va8/fVpvPnNG33v9SX0XeP7CUT16ZKDjS04rnVKLZFbz0OjO5h2C3usaEozeJMt1CzDjvYOQTBCS46dO69SZc2QOKu3vDzHCSV1OaSsrK+rCdKOFk1Ov29PC/Ly6OGV7ds5pbm5OPfomeCbg9s1b+uLzL/ThBx/ok48/kV0NmDOaEVjsE8RYNjei4BkB/KxVwkgA3JFlS9bIqJ4jQ3j6xDEtL80jXwR7BEHmvAuULEN2Ag5cGC0hQyxPkRSNV/ZsgAKG4GWGzAxUxRpT1p5ihEsMeYmSVkCJDM2YpwXkyzKitUNkGN+wVsxYCZmODwDZjgY8JyCGIM4wsnElOM0ICCvmNKNqspugl2hvCOQS12OBYLHXK7S2toLCniKzfEZ2tX/hgmVOn9JLL73QwrPPPEWW+xSZ6yXNEcgsLy2q08nlwavLAcKyc5nhBu7ra2t69tmn9Xvf/14Lzz77lM6Q+bfA9RmysevrZAoJTiNBqI03GhJXi52hp7EtPXt3BuBoeCYLRoGDslYiSBVBaLoPlmVt6U9/10It0cfBp4AR1GSsemdPiQxW3nhdv3qd4F068eijKpYXVOVeI07yPgSu3KaaIm81xihhWAwi8hgxQpxMWaoGqm+ArZWEB5P1reGrZVcjfLUyYbwbAlTDz/Yo+BzZeyJoULunknEzRWxWwxhEQxU2pEJQfFZoMhpp++5ttltKyLLRDOlSui9fNMnh1YJzypCxTp4hu4UWF+Z04vhRHScwPbKx3garFrQuzPXVZlLhW5/DycLcgFuJJVmfM3ZI4WC2ymGvW2Ry8CAg36JM8NaePfLjgF+XSR4Z9/RzUithbWm/aAfp+23QSJKjH7/lfvuPo/V3gPjQLLrzk1po15PadZ0RgHXYvn4NibcGFO2Pa38LuppNSEqwK6qC3uY8anhieBZFoQEHVEewMTPdvA+mOxao1Nj0Gpn4Ncw0mQw1mOtoBR26s3lPV2/fUuLgNyJALZHmWVTLzxoeldRrOQ76paLLtEOgGoxfg0IN8jrmAN+whncBdILyrKeUAs6+kdDzkHc0RZ5aIBO0y+3RFIGpmLtCritOty3UThaoRtavOZlWVWSOWnXVyPugwFxGkAiOKSZsfrxvryQfvEIIgkSyfRo+1tcjeM45q7IDyTnXAjVwTDL6gIYYrIBfy5CvDBsxRvbNtrF11kkCXZnoRjk1EdoAATlP4DpBd2r4GSX6HuBsNtLGNyBk7QaJCRoGG1Two0Q3zZZPCSLsgGltNQsZWPBUMq+1RfbqnP81vjwnA9Zs5aItxUpJiArgZOvVrFfT7wAPqUGGDR/DteJdhW7MTJ+DV4YMte9pZzrWkk3YQqJqODxYy+jVsIIlL2rKxPiI7EXmzzuFhhyat7a22oBufn5RXfQ1ZJ5ZjI41MtPIuQw5TppOaw46tIFwXSfaohw0ZRPQO9E3tqX4EMYoGv3u06hBDh4A7oJ+aqFhzwd9GyX2E4Ha6I1tjHT0yICVFfPM6sghf4YdrZQ4eAzHM92+u6WSOcBSRosZSSLjkQwz/FUI2BjmSOydFcX2kXkn5xoSTXu6c+cGAeRt2pOewwe9985bunjhMS3hf0Ykor68fEWfk2W9duue7u6M2xva3WFFQJmIGxIyn6lRpwW5rkLWJbPZU4leD0c70Gukixcf5UCwwHqlNreG2t3DV8AYFwrl3YGiC2qSA7zsXwcYE6+wVRltTCZ2uB2u2b9lXI2v3mdiy8h5BFILJpsRG1obzTKCn0EvU6/j5ThHlkTP4+F+G6z2CWaKPFeOUQgw2nkjhiRnopMErb4BTg8+NUypcFIlmbcpzKkxaLVAwADKRyWxJwiRVMPRBmQS7cEAB9mNMz1+ckWn1zoEqVM5ovgCh95BCLOWSR4GJpZLCiGAX64MBnqMAo3tj5P90QGqDethqHrsYwD02UfXRQ1CUhZHypqhzp84pB/+8D196/de18rGkrYxZj/6yS/1L//VLxEcW+eINre87t2rVNdzrHlEZbWkslzQ9m7Q5St7+tGPf6VffU5wuuD16lvP6o///vf13rdf1OpaYMwtcLnLXq4rDL9WtveVsv1fQ75/WcGAd3NuT0cWgx45OqeLJ+b16LE5HephLJsxjC61s7+n25s7bbD61dUbukJA+RVBxFVOTTOM6vqRo3rswuOqkIyd3X3tEUBAWvV7AxlP+wSnPSCHlj2uzuYJWJeWltpAdYFs6ICMa54XrfMx/ickaIKAf0TA+uGHH+hXH3+qL766rE8IYn8F3LxzTzPo2yok/IsEFAVKEwjs+p1clnE6hJKsLi0QLPuDrBMy5DBUAV7ATEVwdfDM85xMHpAOISctl+2XvJwPkvcyBzgl2LKvBIxQ4vYffLa/Yc4hawhMMH4lc5TMURkgY5VEdvQ+uIOyvt9GKKMpMjqyOQi8hujADMeHfVFjssP+m7pWVY5ZviFAXdajZD2fefZJTq3P6elnLumFF57Vq6++rCcvPc71/WEtLs4hmw458bKg1GQ3oENZFtrnIs+UU58b9AnkF9Uj293tdrS4MK/Tp08y10t6590323WOnziqF196Xs+wzurqsrqFFzEidHQqoFdAloOiLNj0ZIKL4AheG3lo4Nl/AA7q9KFu/dSUStDQUcoCP+p4ZDnqjnpGaVf/OXwtoH+DPhdFT8fPnZNHPnah1eb+rkqCloTBiebUOAROCCKGyFtJNqOhzb4zNt7b14S2xowVUOEYK95bEGsBqZBZMYe1l8xRcaC0eo39qOBnDQiZSiZbBKaRemT9ejZWNRmpxKkbvxocjBnJTrevZMYNmlARYgXfnDyVhvY2iEAhvPPYva6W5gdaW1nSQfZ0XXnwQiBVMW/JodbqHlnMoLW9C8iuZ247dFkZnNNcv6uNtUOyzKtlYuf6vXaegz4JzBLrJzkb6yRbImP94L34EVO3wFT0UQvWZs9ibecc/Qys/78DsIBnAs9WgvcK959trgfgbN7fAMnp4AOmdHNyzss5pwi9InogSjleJYBna6/RjQZl6XQ66hOwBmxy5LmBp+07dMlobhCp1/BvOt3DKQ7Vm+uqmOvpyq0b2iGjsjuttA3/xwSJjXCYOO8KZzEjiJhViYRB3WZfi24h5xvNyokq5OJgnaSqbICEOLm2b/IZZYnzjUi+VIFzwwbsYD2h75SIeFoyL+WkjJoRrNZNJmu3vxtgNlTOqYsvzLK8tQe2V6tn7NNnQQ7a2p4z6obHFJtk+7c2A6OoPZuPc87J+yBB9xr6tP4R+uHTpeBkZcDnWpngW6RnDc1r8I7yEvtJLqB3Eb+z3/672phO6FChRg0BefUQZuhVSWBl45kGMW5kPDE+YBJbVja8t6DUoGGiB2ABWbQ1sX/WpwbXEl2vCFZKAlyDiuca3B8AU4FfkAsZNlrQvFGNHFTAhDhgyDVwzZwNyFiSYWpjQaSDrricMbQbbdv5kBNbXwlKQQRIAL7pQA6dxNmCaCWqpF+CLI11gP4d5M/+x6X9/X3V4Gw4VuDbsBajxVDmca2MyA4z8NyC1UQ9y7rqdvqq2bNNZzSwvVvdE9ge8M0p8j6yCbalh9C2sQIlW1ITk2xszbolNLPsboWczvAvFXat1QMIRsKSPUg1PDX7dXdrR/vI/4x5LLgzGpQt/o1M5gZ98yuBdWPrP4oCeuNrI77WYZPyzNEPmmHXd8iw3rt9A7FqdOniBf3g97+vN19/XcdPnFLW6en67Xv6xS8/04dkWa9w43v73j5tOyTDhhpy+zvm9nlnv9JwVGmfW1zbU4X9HY93FTLp0cceUVF0dYvs7A1gPKu1B+6bxBzDSUlOEFksa0XnW3qMsO1DElwT3k3xAxaXVLz3PlO7t7l5mT0ZM4fJo/07rVtbmyqhl4/NTIfXD2FoO8pRlE7ulXDa9j2i4D0OtKt+r6cOgUvwXsbobwKy9fDHOd4AiZbUljy3dQhn5d8JEQRnONqpegQvx+f7Oru+qJ5KnMWkVUAxn+RkhZNkQhOgVghBBj4E3jnxSw8/LSL2RAXpcarlPOCSPM0OB9+2ubF8NhR00ksvP6X/5D/9j/Ttb72v1eUVlRA0RwG2t+7pr/7qL/Xnf/6XunZjh2VWtLeb68OPbur/9Wd/qV98+EsdPXlY733rXdlV79HDa0pkgWejbeWaqOdKdSlDva88jdu2XFPKqTJS6iFNlMWDelMO5VKpQRG1thB0+vCcjh8qtNhNmiNqaBD4W3c2NSZ48EVH+5zCJjD8xq07bfC4ubUtF3JdevJpBKDQPkHCNm0jskxGqz7KnGVImoQdSOzFqYC/XYLXX0MH3vdbxzNPptVkwALaHgY7oZ0jAvk797Z1nVOZBaqWYbW5gxcxxYQM21DdzCt30ox1C150i1y9olBQVB9H0+sUyJyHfw8gwFcv+5hRb4GH5MDztwCklZwDRACakJTYlpUShrrUPgHGPgHnPoZhhJGcYlQnBF0TK6HVGOUf0r6H8uxjQCfQssKwmTLa/rycMudVZNmBQchDmxl9/PFH9cYbr+iNN18lA/qUHnnkrB595JyOHFlXt5srp1+GDgV0KZjRsDKIPUrEDYBjZseuDsA5J8c6/OadlOVOGeO6BK4bXC3b1wMsCF6zrxcQwL5GMHzh0UcIaAfg5lSwVoYci+DSozsWaPo2QI3yBK3e6vch3C9da2UbJQJ6A1EKnT8IWCsIWiqSTR3v7ZJF39fO7q72oNFpMqmduUUChX3ax/B1rArDE82IcVUUx6Ua6FpB4xnOuiZQrTE6M8YK2jsMc8JwR6M1weoEGZoSnJT0a3CqCaeDRZOQL+srewY3w9FABM/JwNoo7dmzR4c8JTnVyaELE4KMUh456OU5rUl5ljNlpCUBkJ4fD90Det3v9bXI4ayPs8yQV7yY8EQH45DZjsnsfVntdXLkNtfC3IDD15LWVg/JsqiLCwPsYyZYrT4yvb62qpNkZS3TevTwRtu/y9iC+a1PAAsvtf1hdStnwTuB0gFQ94BzTv4+OGfvAf8NeNB2v/SUXoy5D85RB5w7KO09o3n74Leo/yYk3f+Yd26r7oAk8KRBbux9ap1wIxtcw88GPllZwXtzwGZfFhYWWpqXOOnEWCdZd345eS/ZrUSNM807hQ4fPdoGHtfu3FExv6DG5xrh9MbIRRXpS0YU8RCWW9t7IxoyLZLRl2vgNbdjZs+DV1Mn1S0InL0CGUdzfNH2jyxYwFaDS4UvqNkDcRmBq3sIiXWJXbU3nBBEV2JbEmM72Dybx/YeTYap1NgKCyIS8xipDKxPhEbiY/s2ulBt6RBZ18BsWoOuVdCtxI431h/ck3etFDfoqEHd4tjIhaCQF+r0B+pityuQ2iUIG2Lbopx8UTBOqpnfgrXkaAteNs4j3ybjVoJyi0fD+IY9IIJ68DGcDP8Hz78u3a+r1BJ7tbG2jwfQ2LoPoSp+jnAAABAASURBVJHhcIBLbOsN+3gAJfsec/izW5gp9ioxvQNXLJEq3tXsvUS3a3BkORk9Gyrpm8jyHL8J8L4x5Jln6dCKECz2brzPkIVaU+xMBa1tLetmdBB0i9GpMailigMQA5HLXFnWaUvr28Abo5fxvGaOGtzaZ/ZkNOM1poJ5mMNQbggurY2tIDsJGUwqsYUV4zz45VmGvS4UQpDnGUTZdwKkhkB5hK20QNUhhwE8IkjP0IGmicqQ3w4HQVvXng2nGJMiNj9yG3ZQ1mwtYjMi68+AkjhipvHOHd28/KnuXPtSGysL+qMffF9//MMfkG19Fr91hEC01C9/9bV+/otPCFo/1+Urt7W5PdYuV/+jcU2Q2mg0SiJeZO7Q3gqiWjp97riOHt9Q4sB4d3NTN4k/9vbHZGZLfHBNAB7ZW1QNcSpAfDIb6Jx6yHOB7CZ4McFX7A+HLa/sOcYokyv7yuG+JU3phwwnra4uar7fwcjm7fVWjkGtobZd49ggz8TeOwWPAACOyQ1+S35kH2e/gAR888eeH4J1+gYknE3djOSrkZYwPhePbujkEooJARoWmSA1yIBAQ+0vKg34VRhBMwgGDYJkTGyn5b0efGhwcsJrK/oZRDVISi4o0W5/YSD5iVLYU0wEkb7UMa5ZHycAWZrvqZruaHE+kCnpa/VQjxT3nv7iL36mL77Y1E9/ekV/+Ve/0olTF/T+997TpWfPaX6hi9RFNQgYOXIFrlFzlHKO6+I5FDEjm6BUKbFPuUgJtKYmUQfEcEB4tCxEzeVRKz3pzOF5nSPDutRLBHtsJ3iM9pCRgdPPTLfubsqM+o2bd8js/kQfEDhf/voqTnhZJzhBdcic7hJwGEwRDFMWcyg9DiE5SmBLGmQhkymECZGH584aHwB09d4rxwB2ccgDIvtOf0EzFr5x65auX7+O0pfqEKx1gV7BXJlXv8ihx0wRfnl46ZknDwGn31Gn6MjWzHhuIQvy3rVKrvufCBL/LtBeHUERuxKyU3yJEs8wEhMcggWtQ4KvfQKj/fvlmOzNzJQCOaBQskUQNGNNoN4Bp9zAe1nw8corL+pb77+nJ5+8pFNc9x7levjQoWWuMHvqdAtZoBPYbxbQEyIQhgkxA6Ick7IrJYyPgcSm/hYctHp4bzTu9Tpa5jr5+PHjBMVP6+SJ41pamNcbr72qd996U6dOHtOA4LjDWhCXA8IIsYlkUxPi3gC1HLrlU6Ru0PAuKkAjj0V1GI9kegONkgE65YBcSYFnC2ADvNsj2J9bX1Xpg/aQHYYpQjtHYOoxZp4TsrdnApWEA0+s59hbJujgvDKIgPgrEqw2BCAWzDqMbIGsBfpFcKiYN1nkACPsXaI0nAwHwUeDZCVzCz1ywIN9iQ8YK7FOCIWoqCbjOhntK7LPA61ybS+lROnkYU5m6wevRJ+awHeGE7XsrKMrIsg8UTWOZsptwmQ01ARjauVwb0fbm3e1A4xZw8i/zG3B4Y01bMQytrRLcDony6yePnlCFrBuELxagNvNAvSQMknBAHTauhM4OTlb2KstPXXnnLzzAO+oO/eNsn3v5dr3lLJ+D8DGGdizkxhncL+wKkC7fuvT0ue32pSgY8LxAcYX+hiPGwQh4kStfAAVPB5zMLVnO9iura2pg+0xxzOBx3YzM+MQmeAfBNYM71f0ujqMjNvB8ctr19XqJIja4XvKocbEYkqkWqM7m9s7yvKiPUA7l8CsOdhHdOAX1dTgiA43yJcFe1PkuAJPhhLMNdjIRjXP1lbTj2lxpon2pClR6pBD/4jkhLV75CPDNnp0GjapRk5r9EPsv8SmxIe0SDQBrGmUq5CZGYfghnUSfa1fZC2DBnqVzNP6LN475+RDkPPIIX0bk0XmjZKsn+NdVuTgVmqb69IpNtTaHLyPzpEBrtuMcWSsYKe3eRgLNtAmydoTtci6trbhZGA40e3hj/V5+PA7K0k25gE0hiO6+ODZ9KzhuQXWa1qI0BwAt5p9NWZ38kxiTx38ziF0oigKOYdldGIvFQeUqYwGYn81/RPziD05nj39+KEltW8aajVzT/CxBbbSnivWMTZEftl+RR8xPsrWYBEr7wNbUANfGmgzhecNshOjl5XWZnRqgTkZIrF4gw0qkVnrXyOYBo3NwVgbZ88GdvCeEiTbwc183BzJntbXwsvEwg1rgqIqxpWMj/JckVcy+cvwic5n6EalGfrkwN/oFKBbbMc2svEHUFMv70Mt2y/doWGpSLIrc7UctxddkmL1/pZ27lzTFx9/xE3UUC89/6z+wZ/8id5/71vcwD6GD5vXzs5Uv/rksv7mp7/Up59+zW3yLoc25GyaazyKJL3G3NDuIo9D+bzR4ROrGiwwO7deN2/d1Q7Z1D0SE1OSQRUbrIxeQIIPto8a/ZlBa/s+apIDz6SSvlNoNUVnZrwbMf46duDTTz6VJcbeevNNWMjGVxYW2wwByRl8AFE4kwYPUzEENYSyjEfEAQXnkbFMAYZ5wLGQgzQHP4aKECDJjIIFgJHx8L19prvMsBg86E9Pqi26CpwKOgRwGwuF7P/Dn+NaPkdAMrxAg1Gz+STHH/stBR+UIfRZlsnAg5tzDoPBrAivGQjZJ9kvteMMw6hGiT/W0P6TGgQQyddKfiYfZ8owQJvXbugn//Ivdf3LL3Tq2CH94fff0isvPs4QAlrVGMmBfvXLr9TtrujNN9/Xpaee0tLqglKYIhx2wq9lwYP9pYxeVjCvVIBf5pIEvZP3SuAfgeQCda/opcSeU4jKYURwUoCamYvqgfNaL9Pj4HJxY15L9O1A5BmBwnA41traYXV7c5yMZnK+0Gwatbs70meffakPPvilPvnki/Z5bn5J/cECyhFlafgZAuLAodcbaDCYUyALa89MoizvMGef/nMtWFBacKLLi0J5UfA+V0TBHFQZML7DPidc5w65+g0+k2dee2dy08kydfJcwTnAK+PdDMGEGvRzCsEgKDMnHjIF3nvv5ZyT7MdA9rERVtJgLx5UKe1NC7yCNDoA5IE5EiDPi4ellwcfhSAb06BQiIwgN914R788D+CTqcgynThxTG++8bpeti+nr61obq6nBa725+f76hKgVhxEErIamO8B3t55mTCaUUrMHwGTSQPQFUsATo4Ha0sp0v0AbA6Tactu23vr24H2Fx9/XM8+8zS86unSpcf1x3/0Q3B6ltuQQo6rnza7SMDlkJcM45BTL8hadTgcFc1UOXjalX4AV49OOUD0S4DDgAQcqMcRlrs7mnDlMuE0uzsean51VXOr69pHXqZkH2bcVzXUI2D2waBhbGSPDoJaUCrshWVSK2QimQ2xDBBze/p5HHQiqJ0S+Fm2vbE+PIugwvFeBvRFUOVwBh5wzO0Bh/6I0vjlksNuBGWNlQk9S9ivJMOjiU41/Rx8sMAhgJQjaH8AyfbuBMuTKvCpAagvwTYb431QVuQqOoVyg6KjUBQKJjcwhG2qAk+7YrxNJvDqtWvtQe3evXtkH8wGONmnYI7FxUUdJ8N6EjkyOEKWdZnAdkCA1skz5cGjE04BGc2AnPmDE7pCG/hbm70LtPsWZGjKSZTs20neSR7cD8Axl38InkZv4xjhAP3Gx/H0AKjy3vZm9BVjHGOdY2K5lq4ldMIFqqZ9hhzVLkHnqAa+GA0b2hrovkfWb5+bnHv3NnnXQMcudmQgC1Ca5LVLFn4XWzHGfpmNWF5c0qA/hyMc6S43NSKUt35DZG1vUmnEYZhbWu2NR/AlKBr/0N48L5B2R5ATCewET5Ia5KUm0iyBKQeoCcFuha3iUQa1yQY4lMjPjD3O2PCM90Nk1IJppoUfHjucK4RMdROV6FeytxI9te+yT1m/Yu/W7qBNoj0CzjkyQ1PVyIb4JOgCAWSl2cuafVRlUtN45iwklwP84IcQXkV0oMJh26GuT7bfaLm7t08AMwL3RjWMaYDIOg3rmQwa3cUn0W51k/cWwMGea/TP1gZlW0KpTi0+MtwMmMcldgGAlARtJPDjOd2HGA/4H2NshyVoZhD5ZTxv18GGVNibCntT48/pCW8a+FJqRnuJ/ZlVE3n8XCSI2tq8o+HuthKBZh89sH/TPYBLg4wlZKiBJxRQ10lUghJYRTnWNECl0XnJ9uOwAdP9iWr4XWToKXwzGozxMxU0ZRS4SDVTNczD1GIrQCK50mhIFn2EHZqZrCAkNTSqmbNhQIRXJYeY0g7ZNYRGNuUCPFQLiIWxWKBImRStAqYBHLoE5F0y8llAlrKcvQf4GDXD3lV1VMM6LW+MvtA0A3dP3xKeTQjaxO4D44S+tXYKpO1GADOsCjrYvozvVNWWEXrAs5q5I3Lb1I3sawfJnkG0Ib4pZ2ONh3v66svPdOPaFZ07d0o/JMP6J//g7+u999/Vhccf0yL2aQvefPDRR/rJTz/QLz76Sl9euad7BLLbezPd2dzV5taOsjzT+fPndfjIUWKMob6+cg1ajmU8rJGBsqllweqIQ+o+B9gZdn1MvaZ9Cm9Knk2GanCdkdzb2trS7Tu3FULQt771LVmQOkeQ73OI3s872lg5pAUMZ+aSDGRsZfcRJ1ZzQrQNe+fVpW8XwucQ0xkRXZBzEEcAY6FRa/wtSIXPrWAkOjg9+CNqcARhYUQrdDnzDkJXg8zp+NpAq4uZctUqmK+TJfV7QcE7MQ2DrXRqP4nfCEVqIcpOLxECNCioMckYZ2vQi7E25j6YhGe0+qjkGkUALrOeUyTAu/XpZd358roWcVBvvvykLl08qacundUPf/Btslrr7V8E2Ly3pX36HuJKttv3mlS7GgM+K5WHkmVL2WomZD4UQn4k9pBxvZ58V9F1gFzRZ0oZKph5hV6u0Any4JVDfwfzaNEgz7XgpaOF9ORqT2fnM3Wx2gVKs8kp5t7de1pYWNbc3LIUC9WV1/b2Pifwfe1yVXYPw//11Rv6hH3duHlP42lDoFppE2G7e3dHd+5uaXtnX6YcDRoMOZXA3vmgnAApLwp5AjYfgkIWlHVyFbTPDfqaK7oqfFA361AWqlBm7II8+wuu0DJ4Dbp9WXAaURon/iSnnD05R91JITgVBXvqdtSB5gXQhU4dMjEd1s5CgCZOXmK0vvFx36hbNfErgbsAB3yzpM56dFDEGNbISINBtE6e9jxkzO3UKToq2FsBLl1uGU6fPSX77umlJy5okeDUAtNur1CvRz+UNKEfA+vLmAAdBKNb2YOINfu1DFOJUSqhS0lg1yCfDrnOoGNR5MryDJQSjq3CYNayviOuxG/evKXdnT1NyAB7dj7HQcIy4MeOHdcJsk9iD57FnnzicT339JNanOtitEugInirlMGEopqqV06AfXWnQ3UxUAVZw4A+BwyeY3xCzpQaoXrqoO+e9bjrURfH4mmHVeovr+ieZZpKgacXW0DGIg6o1pQH+6e8puBTARGaOox6Yr/C4DvoLPbvoYUFqAyUME6JrITDaHpwsXYPvvZ1g4ZAJE1GcryB396hAAAQAElEQVT3zOOQc4dzN0g8NwbMldANNU6hydirV0GfHPpWBBs1Rjkr5uQBxFkeequZSdUYu1IqpJnsvwkck3Wdgf+BA0iq4VnJ3HtkT7e5fbi3tY1B3tRNAtGvr1/T55cv69MvL+vr6zd1/fYd3QBuoXt36bdFtuvezi43G/fa9ivXb+gKB96vLl/V119/TRB7TXt7O8hY0sJ8X+trh2QZWCtXV5Y0P9dXr5Orhzz0kPcu0EHnunmmbpEDhbq87+RBWXAyGfLwL7A3TEfblgevnIci9yrQp4w55CTEGxo4SseDfuNj734NvG/fOlML5ehoB9n2mcmovXMtv3cJLMYuqmKtGTJjGdCKMjKqoaxwiKiBKmSs5nmEQ7IAsObZZYX6i2uaWzmh3mBFwWea2nXh1q4WuwMdWTuiclprB9uasCHjOmh7ErVL2y6OrFKjwXxXGWtHeD5DPkazKM7s4CbNaEvIoMlAjIHemZqUaUo0Op40Ygr0P2/bpz7TMEn7yOgISN5B40IDsz9ZkE+ppZmDjiVzJuhQQuOpT6oKrzJIWaejQDtdVSLXRr4S2S2hUWC+3Ad5ghAHJIjS1A4/lSupD/cGQMGQRokkSULnxDqeIGWAHcocaxC0OpuHdXwOH7xXhOc1NJ6hP4yUB1cxo0Ai0l4zR4VeGce890xpCzvwyJB9wBlOEi8EMvjgCCTqTsQWwqQpGe0IouoHAF0blKmi9OzJMYdzmViytVtTgo8pmfLpbIR/2desnignuZJ1MuozlRykWVwd2vrAHDAPHD98SOvY1SXkdR6EC8MfG9Wgh3noILesEUGNvQZiAgeNAnYpsHDAOOUKWh0sqY+s1PvoODyOrY2I8D2h040O9LvRlLlHwDRGRbFXSFCj8zW2pLF29lA1tRL7i8hM02SMByibmhJomlwx5mrg4wy7VkLnEtmpwbeGPiW8q+uovCiUZx0pgTXP9n6GfSqpew5XkTVmCGNDm8mG+UYQVgef55xnXSnQz6EvLsuVjI/gO0OISvZeObWHxeQzWnnPOpLDPkfkMKmhwxRa7A8rTetc+1NpStsY2syQ0wm+YEYWdGfnnr74/FcktT5iTxM9cekx/YN/8B/o//Cf/W/1+3/wXZ179LQsPrl2b1d/8+FX+pc//kT/6kefkvy6pStXNzmUVzp0aA1bdkzLS2vYuDGxx45myH/FgWWGja2gjUOHILOmrO2Q1+29PdzMUEOC17FlULmN/eyzz3APtS4+flGvvf6azE/bLe0NbK/v9wZE3DPZ/2C0Tuaki3GyQNWLD0QxAkITFLijLGTyEKzIMplCFBAwgID1NcPJCH4QeJdMbRR5YUolnmwO97AUinEfJBSI4BjhWex3uHafVyfUyHQjR1tqKnkTK+YUjHCA/cg+LGWFg3Eeaxt8AMcgCzqCZ3Fe8uphd1FLBk5icmZtMFgNdce+cmXqaPfOrr741Rea7g11jqvV5556lK5D5pzpMNfvr778tJ64eF7LiwvaI83947/+sW7hsEpOyVneVYaTcH7GTkugVkyNKgR5hgDPzIBEsS70E8LlEDJwVkaZeTnA50EhJGU+HexbUg6+fSKJeR+1miedXJ7TAn3jZCb7isGdm7d1HafY789rZWVdS0urBK4rysDHMqf3Nne0szPUNnD5yg19+eVV3SNIHVmmAhjjBPax9He39rRJn/3hjHR/DZ4BQaJOVqNJHsfjMDgAAUKF4WU7ikgfYiLvMgVfKGHgZm3/wP6DrH1hfkEFslJDgwahjexJDq7CnEQvkwsG3p8LDjknkzPvD8oMGcsR7gC07c7LAYIuuv+xqsH9x4MCQ6ZvdmIte2R6GXgvedYIngq4BDkFXnQ7hTqdXPZvob722svt377P86BOkROgduWcU3tFDIWKPOcZfgXf7rHf66MrPYm1A/qSYWgyDFaWF6zFOuIVBIsxynQoMK7b7TCHU4Xhs38a7PPPv9Q9DkIRI9pDP4uiw9pdWda7RpY8+C4tEdzMz2EMvR575KxeeuE5zQ96ShgHj6dxBGYBI5GRwcgIVvNyLIdhSjgTR7tvanlk06MBltEoyZyWZG4iGa6A8U04SA+eiwSp07JWdd8IT0YTTciEJWM+NDP+RehgBt7+/eQpRqchMAmMdeyxol5NJ4oYqIgDZ5NyrG1Qk8FItBsuGXMF5rS6QWAPFtw6C3YrJIbS1my/WkC/yNxKQje9Aq8DcuUIdpPhjkw6aO+hO4TlJ8nZXrmx8WRyHM4ukt1poGXNuCkOY8T1/g7G04LTW3fuEnACBKgHweim7mzvaotD3w5B1SZ0usvzPQ4SBncp7S8Q7EGbMXhOWN++A20wsrmhwWgyxojvki28rRs3ruvu3Tva39/FsVQK6PI8vFyBp8sLCxw65jRnmRicXbeFDkFsoT5y0ueA9M2yY7KaZ+qgG6ZHkT2V8G4CP2v26J1HBz00cAD0SoD+ro/jxQHQTaLqkDXEva23bSEIH60hwcQYWuP7VMJrC0or5BUxQa6RCnjSQAfYKoOa+nRSqr11GZXaJaiYTmrZIXadJMnq/KL6yHmFTVucX1IFHW9vbqtxmVT01IRc9hdcXfDKikwJpEwspiw4xR6VLqhSrlpBjXzr6PHJahraKydUSzHlijGD5p75HTiMtA/fQY3AvkDHOsp8YHSSI3CRkizwNtwxdwf+zEu2/4aSZaWWPp6eUmSjNXKboIfJViuj4pOkBJ5NHdWKLbZU4CllaI6TGOOIED0y2s0yLfQH6udFi4PZF88aFkjV6E2FP6yZBAqzT/ud5JxTgva2XmQzEf2wZ1ZmL8yfnCJrRmxzxCknNtNYGzxiGO8cNGngDf6EtrpJ1Etol2Q4l+i/BWANczfoWEXQOEOn7b+FbmWYZ5PhQysruvDoBb34wot67dVX9Sy3P09wkP7ud7+lP/i97+sHf/A9/fEPf0+//7139QfffUd//4++p++//6refOkJvXjptJ48f1jH1+fU7yTwrpTQ1UjAU2KzIjYrsH/x7FON7Yot5M5rdZkkGzeF3awrl4JstNCHrChUoDOCfiXylJLkQwAy+iQZvRKNMUXV0GyK3sywRw1tJkORYNUgwatovGLu2NaDIvImAFKprBtN0YUS3fMBXez1kK+oBuLWQAXfzYZaoDoDDzu47RGgmd1xzis4p/YPuCVqDJGjbnN75FHgb2214QlUish6aiHSP8FPJacUJRPbxHNq+e3YFwDPK6CsE3qRWrym8K+Epg3y1GAnppOhbt68ps+/+EQffvRzff75J1o5tKj/8O//Pf3v/7P/nf74P/x7euG117SwvK4xB8PPPr+qv/7RL/TXP/6pfkbGdYxOHzlyQgsky+6R/Lp54zb2bdzSoUJRa1LAFTQeYvMn0LmCVkbzIUmZaxzqZ2Syn3ryaT37/HNaXlnWzRs3ZAm4yJgCXfBZt1CTorq9ro4ePawFDGYGkTzMcoAR0QK/HAUywK8r8H6AQ4Y0yAOEptGjFR4CWttDYHw7D+8sznRW/hbwKLRBDge7Mt/XIVLOFig75oooboNw1giC9XNM0ALMoWpNLSR+NyhvzeYrgqESoTFCJNanq5xzsj904+egRpMaiGCMFQbM+76G+0lXruySYdzR3MKAK/0LGiwUUhqz55Hqcptr1qQLj5zUc89c0sLcQFsEtn/1Fz/XvRulsrgu78yo1oqhVPRTRUfpKoxKVDRhAkBCtr6VVjF6BhQrIORWzzInj/d1rpH3URmOLMuDstyp1y90ZGNFp44e0qDj1PFSxApvY9SvkXZ3khYXFtXt9jRPgDg/v8gcmcZkxCY4iuFoqrv0vXL9lr66clPXbt3T7c09nPBE+9OknVGtOzsT3by7rxu3drW1O9Pte0Mc977u3Bvp7kMYant3grGftsGt/SsEBnYlcPvutkbjWrBDFUbOu0CA11eW5YrRuAWWDmmhSk0J+asxgKY4NYrDFh7+2Htv8uUDQVnGHJl8CPLeQzon+0ONUgfAnL6FJFa4D9+sRzEdcus4fHiCS9+WnSzTIrLfRw/6nYLg75xeIvg7dnQDJ+ahZ6FOt8tY164dwMFkLssz5UVBW1BE3hqMUklwYqfEvd0hWdF9YA/YJYs3Y68N/WJbehCxee4QEP2zf/bP9F/9X/9L/Tf/zT9BBq9olUPj/NwC6/bU6XTVIaNi63fBwTmH7NZaWlrUyRPH4feCTp88pddeeVmWnUMg5CyDwXV/Qq9aIDgTdYOEsU8YKQ/NAzoQ0B2rl+N9dYJT5nzrqBYXVmR/CxaElYNr4cStQ0LOG1UEXiXG9gDGashGmPkv6OfQ2SlZyRIH4+Gt6bLMuSgp8a5ibXtXg0cDRAxlBBd7dwCV7Fk4byqMqe5DrYRTtz5CcRPAC2Y1etaKvItNhRzAY/aR5x5+qXVorSyAS2K/EVok8IhAiWOyq6gRmWSDMeUUozlFbidEOlNggnOZYeRLHMAM/SW+0pjncSMZ7HMw20avtoA9Dn5Dssk76NsBTLVHoDrDLlXYsRpnbwZ6wqFhRJA0IoM8glYj+xoEwZ/4dHCufYKVATbWDj59dLkP33vY6h6y2QWsLJC9cF8WZtC/5iBgNMmDI7DttPrioI5jTgdVKP6tP3BIQo5beNCbNR5UPbrsfK6G/T+gEyJPsKoW8EnGGokozrUgWemtDv0SDqvmSrMBauzRiIPx7r1NTXFYFpwtcs3XRdYXCNpnGJAbt29he24TaNbYk4bD2rzyrFBlfEjShODBMqOlz2VQURrUypCHjN1ncr5Q8F3stzQaltreGpJkGMlVSR3m6TqHTCc5NuLQBYeNMn+VoINlhyv8kAUOxjsmRJ4SIHn97U80+WJcDa8r8DebYAGGzWN+NinKucjAWo5Qw3N4Mhn2TNzFBs3B404elAdmB5fMe3DnbTK2tL8YS0l/Wtp6Qq4bW5c12/WRMYGD460BBfRKmlKZ0j5l+Qrsa58RdBsEw0Qz9Kk0YPwMfRyiC0MOnqMWRmqwKUXXa2l5oKPH1nT+3AmC0Sf0xhsv6c03XtHzz72gx85f0tLcqvbwE5s3NzXHIWMBm7o46GhlrqteaJThT129I1feBW5peTDUpUfn9d6b5/SD7z2vN165gI/rgeFIs+m2ZqNtqZ6KpbFPksOW0KBEGdXI6DtG9vfR5U1w3idwnkHnBj/qilwF8tTJc9Z1ctNKEfsseByhRQvUa3hltmCKDjbQoIHndTt3A+1iu0bNnDW0ruFLCb0nxBkl0WTEXgrf/aAsoV+Cbw07qJh7iu6PWXPKGvvgt8NBd8SBLCEBzviML/FZUHKCxo0SNjQqyZ6tnsDTfI2tW1O3sqFMdIjMb+8a1mwMF56hkB58bGyNXEAsdKhEbxvNoFVkDyY/dqidYjvMfkzAbXd7WzvcEO1zaLekyS9/+SEH66+1tFTo977/jv7z//z/qP/z/+k/0/vvvcfN3knt7471+WeX9eUXX2trFrpHTAAAEABJREFUc19rq0eUZ33dvb2vu7f2Nd5nvXEkaJ1ojL5DNmKGoczObm/vkAgb6ejRY3rppZc1Nz9Pwu26Ln/5Fbe9mzJ+mC+t4KsvMdadQZ9TQaml5SUWWpWd4gPKi6rg0IM8hDNFoJAZR5cSgUdXc3MDmUM56JtQXgBm2ntH6VuAHfR3slIIGSDBogPwkmCR5jpBGysLKogyHALoEAghMBHCmzDRTQIn8Un3QcxJtf1xzrV4en+g2FbKPtbZSoNkqzmrAUm2J2OuVMipT2Z0qM+/xCjW0qmzJ3ThwllFrjAsUE3NUC4OZeU8V/0XL5zW05cu6PDauu4R0P3y55dRToQrddm1ZF8nsO++uiwqFF5ZJ6PsyGe5xGoGhuNDcF5WD8HLwJNVdQSpco1CJgXowit1O7nm+7mOrM5rvmCdKTRP4qBZ6TaZ1a8vX9aYq9NOp6ss68CngZY5cc4TvJqAT01hcLxjnPEQwdkimLpxZ1PXb20SlI4QoilZhkpDsqw7o5l2yHwM8cw7e1MCU2CPtgcwnGoP57xPNnZE/zEOe4gh2KV9c2cfIZxpMp7KFGF+bh4nMyfnD3hgCoRYGBlk9QY5rDAwplROf/vjrJFfnvEZSh1CkIE9e9oDND0AIYdRDvlxLHAAD55j+y64JGJ/FMopCw6n4FRYA8bJykfIUD7z1JMYyzUN+h2tLC+0sp5j7LqclvtAl8DB8L59+7Z++ctf6s/++Z/pv/+n/0z/+E//VP/oH/3f9U/+2/9W/+Sf/Cb8o3/0j9r3/8//8X/UX/zFX+gXv/hFC3/5l3/JCfbzNqi/cuWq/of/4X/Uf/ff/T9k7btcJzt5BeQmYoic87Js6vr6Ovv3GOFCR44c1pHDG3r8sQsE18+rYE8BB5gIyIgglQhQYzWVKM1bO4JDrIDwAvI4pC70sDLHeJXDPY0JGgZkKLzLMERDWVZ0zO1BRVDlGZsREAb45Swo/AZEDF7D1bsFwsHoj/5aINqYYYS3DQFqBCfHOkFS7sXOohIGv+ZdA46RfhGcHkCinlgjsZ4oxdoOPj2AhDMRz23Ju/a9ogJz5/A0EBR4nj34ePo668NcD+asWc/kszJjDk4OuTKQC3IeMOXzpoC5EvVEPfIuQhs0kxmD6uSE6MsC2yH6ZVnVWZJmyN8MG1Wx30lZaYrBneAIJ+x1SlahhJZlXWJ7K02g29C+1znc1x4wtkMAfSqgZlyERt5J3iXZ3gLzJvZi9T6B7eLCvJY5uNi/+To/mJMFtrntBTxEXwPH/n7XD2jqAOjMj/WxwtraodYA2LOBd0Eh76hGHvfJIk9wxCV22vZspTmjxDvYAmtYNbI6QSpsEASTo445QxeZ1BxsWSOaM01GY1kQaw6zhl9Lh1a0dmRDGQfBnd0d7MhMkXmHZLVHOPoZa1ZMUcsTTHhZaVBh5zFxOMexNrmyvMVh/Oatu9rdHSH2jbzP1cl76rGHXsjaAMaDh2c+wwuMZfs2GjRUDBcGQaMkyN++O9iDk2P9b/7UyJHZhQYitAFEkoz/NkdiroMJwAFCeAsP8XWeepfgdK7XkQWrCZlskA02S/fI0l55nrWQZdDeBEH2SfZLIAadG7rHFhL7sBcOuXR0MRwhm+zrGSXPJUwkRlftXAuGTYVODCckLHag0/4WvnGmhcW+jh0/3F4Hv/LqC3rnnVf1+uvP67nnHtfjj5/mponE1lzGjeyOdrY5UNy8ql998IF+8ZOf6sqXXyoi8wv9HgSoVRHs3uUm4eqXn2tv847EDU/gIL3Ud1oZSAudSoN8olNHF/TSs4/p2++8pP/VD97X+2+/rIuPntT5U0e0Qcf5jidgrZW7UhkJIEfWdTze1ZhDcYk+VMjNGNoNuUWaQMfK2ggQI3xx0CV3nrG+5Zvjt4HgS0UfA9PRGTpXItMVYyr4WLZQ62GJXauhYWS8lSWyY2B0bKC5sBGNvZNUNYmr90YTDq+7w4m294caIrsJHXKZ2RUwQImjk2rmddgsn2eamb5Twi412I+afVlwarFQZF5rb4E9RfCL4NCwVuTZ9kMXOcekdGqYl0I1e4rMIzlVzD/lAF3Dd/GZYbdGHJhnHCCn2CL7XmtDfwsSR8Md3bl9RZ9+8jPgA5WzkV556UX9p//xf6L/zX/6v9abr7+pQW9ed2/f0w5+X2SiJ6NKm3f2tHVvX3s7Y+3vTbTHjZTRNPhA0uueBH5PP/Osjp88Scwy0a1bt7GDU1kf0x8LnsfgNOFA7z/67BPFzMlBFBu4uraq5cVFzXGKz2FqgggNTIxsNi8yDQhqi06O0ngttQ68j5LUCpK6nF4cRG2dAgR5UDoE4QHxEnVTZAPnnALGtMu8awt9HSFQ9VxZOjIpEQNufTxMlJjBKI1wWCE+iXXsPdX2x+oOfL13cga0OoDlWJpRzrFWLueCjAhTHIbkFE1C7Mp/t9LVq/fIIm6pM+jp0cdPKe9GjOOevKsxGFMFN8WQ1Ox3qLrc0vGjizp5fF1rpKqvXb6hn//Nx9rdQoHCgnzoS1mu6L1SYB0rWTvJy4TFg2OBAe71etDS8DJskzIMkfNSYIzRO8eABYJWC1yttIC1T2prdS5obbGrLn0ztpcxr+11d29HV659rc3dbXXIyPQIEAMnSisXl1bIFC8qEHBF27uEciRVMeJkS21z0tvGWe4AuwQru1wD72Bg9gg2hxbYYnja0urAPkK9R3Cyj8DvoXz7wB7BrV2T3uTq2pyIC4G9BHnvD/bGuk5qnyPrJhTLwVfD3QohN43JGwoUMTIRuUv3+1kf55wyn6lgD0VeqMPeukVHXepFlusA7H2GMwr3IUM2D6CDjHaRt27hVeROVGVlv1do0M116sRRPf3kE7L/BjaD7kZvIY8WIOQ5/EQf7KT5P/3zf64//cd/qj8lMP0X//O/0NeXv5bJ1KFDh3T69GldvHhRly5d+g04deq0LEs6gqafffa5/vW//kv9+Z//OSfWmzp39pzefudt/fCHP8QBnNEHGPw//dP/Rv/1f/1/a4PaHU6fJuODwUBLS0taXVuTZV0LZMghS/MEKouL8zpNhvX9t9/U4lxf3vCGhs10pERwJAJVCzL7wSu3ABCDFAgiE4YAC6HM6M6p2pEWy0OPploVBnYG/xv0JXFdFDkEJa6J8E4SBt0RRBlYvV0DJ0E0IOEkUJJ2Xbu2a8ggtnOwniNYfYCbB7+Ao86IYgK8z6xOhGPP9u4hmEOnPXwDPHVHuxjjgER9NhtLtOeZQ9IaeeYMPD8AB00ML4NEYJwIfp3skxSRxYjBjyZvJmzMIOTNIbvOOdkfUWbIgclCuC/bVu/AB2u3Pg0OroaWZmeSzYlgR/AwU5OgvemEOSOh6+bXzAFZKecV6VszPtK/KHItkzzYWDdeo7vtoWleG6srsu+2HtlY0zr1Zfi+uDCnxfk5LcwNkOdcDevbLYVcZHNJjnkFOPb1AOzZ4JvPztHXiTkyeeTK9paFXCHwDDgFBZfzHtvTn1fyQWPswq7pPvbAgvQ6Ceeq1raURIwzoGRPiJXwpe0ejcZGH6O3lTNkqQSs3XlphLzZv4lstOn2epphY4KcEvvatK9m3LiJ3tzQzZs3H8JtDo2379zG4d3Uvc17GhHsIwzqwBvTE/uKTQdbcbCnIJsvQHgvyduirq0oOacKmZmaM0ceDO8ZTpuqWt6UTRvc9vLuw3GJoRYQgCK1JB+Y3XnoY+BkgYYFTYl5mV1KM8zKqAWPTA46udbxIye4wXnk3BkSIIe0dmgZng7U73XwEVk7r2WZamxQQHYK5MMjT0YzsbDR0fATH++CKmhlfW2M0K8ana+xARE9KasJt157mk6HiECppeWunrh4Uq+/dkl/+Idv60/+5Lv6k7//Xf2Q+ltvPqWXX3pM586sYJtWdPrUMtnUNV18/Jiee/Ys2bDH2vevvPQo2dWLZFef1IvPX9DSfK6PfvEz/ezHP9HXZN2GW2Mdmt9QPXbauzuRq3INskUSLstanlvXUndFcxwgFru5Di/P6czhQ3r6wil95+0X9Ue//6b+gx++oz/6/uv63lvP6unzh3V6fU49P9XO3asa791RNzTqkhhqsC9jbNsetxQ7O7vIwVhGGwm+eC8POMBoZ+BCkA9BCf6X2K0hB3KDKfUGPazxRSU0Nz9ZS+JyQAe6HCQbZ8B8ER5MkfMxQZ+VJjemCyWZ+iHya18NmiI7LuvIwMbKO2Sjkn2lIyqqxt+Nua1qWMd0ZgoPZ9gjm6cBQVsjyYODU0ROo1MrkyVr1shrBE/TKSWBjeSZP3hkkH0E8HSS8ixr6cFwxtayAJZmTDZ1ZMQ75mcuy6ru7expxMF5MtpTg73c2bqrWzeu6IvPfqUvPv+YuRK8f07/8T/8E+Tm9/Bvfc0RI/Y6Pe2RBLt7Z4vxMzVsYIJvuYKfvH7tms6cOq0nnniC8bl2dnZkf4mqZM2GvZo819Cx5tloXxML+pt37xDhj5RzKjdFO3LkqJYWFtUjI1f4gC0FUAqxUTMkeZ7pxMnjbYZpgtNaWlzQIRSsyDJZkFoEL34gZWydhINiBi3VnJFDwl4eVPjtnFOXYGx1YcDJqqNctcyRCYbZOOfa39aTmSgYnADXEj/JTgYRZxBgAm8PftL9gn6sdn+cgymNmoaX4JHZyQWGSJ4/Hd26uaur1+4ouUyHMRaHjy9rVu4pcd0B2xRQ7kCWyk5xmSZSM1SRzbjqOKEL589iZNZ0+/qmPvnVFW1v14qpw9SFfF4ogo5Bw3oOY9/lEFAQYBnOriUMHZzkHL+UVBA9GTicTMP6iXXbIDVI7VcBOEnOFY2OrS5q0HHQOckhxJ7xDXiO4Mt1DPlnX3ypfYIiC1hz1ivg8YCrteXlFS0uLqrT7SoYb8XHScl4jHBYwDUmKBmi7CMC0SEwxomMCUpaQIEn9LMs0ZhsyJig1eojMrT7k6lGOKz2L5dsbqlB8EocmQneHKn9DDlhi3L8yXH4zjkWP/h5UDU8EuPifUjw96DeyMr2Pby1/s45ZhI8dC0dRN8iz9Rnr5ZVOigL5PkB5NRzDfpddUwG1DC2USBzfeb0CV147JyMJOVsqB4Gc65fyLnEifKm/uJf/Uuypv9U/9Of/RmHmqtaIePz+muv6/vf/76+893v6Pvf+57eeecdvfX2W3r11ddkXwg3eP3112Xw7W9/W23f73xXVn/33Xf1xhtvAq/r1dde1VNPPaVXXn5Ff/zHf6w3Xn+DeK/Ur375K/3Tf/rf67/4L/4vXIvckOTYYhTbbnm4cfiwuvAR5hHULOvUqRN6+tJFvf7yi8hGpun+DnSpcay1LJCsLciEl/0QNIejc9RnXPMEDFSNQcowdEvzi4rRY8CiIA/OtJHDYIKQHAGECHoDAWaG083QU4OAMbexVgYL/phPlKKdiZQwNgknmZCdFni2dsd7A888IUVwNWjk2/kjevcAGuq/Cd6QQ0ecQatlJh+1IvpSFADWPEoAABAASURBVEGRORwQwNPAM7+tGS2YBpd2XYTROSfJIMl51xrPDDn11L1zyIZDJvwBeIe8JFHQL6jIMgKhXJ08b+s5dLV3zuTT1mNfkTLRmLzUDsRAemQ0MNa3EGRlwA76YHWAPibnJfSOzJHxHJzkmVfsR+i5o+zkvpX1AlluoLl9hcCgRFdlfW1/ANrNDtnf/bo9t5DAiX4JOOjPs5Oc921P57ycc4CX5NouUEOB4DWxIRcKzaLarNGIYG6EXRjhNCfUZxagxkQmKmqGszbHa5mnChmrkCeDEpytrNljTXtLK9ZrnDRDNqY2HwcpT9txfNPJY8d1+vgJHeVGYWN1VevAGrBMNnl+0G8D9bl+H2c5kCUBer0u+tFpwXgaoJP3TM7u7PcB2G+oQZFYJ/Le1rb/OKSR1NCGn233HtmPS06ZC61cMISZGAuPLUCI920WLYJc7bvI+Iaaz4IyDsip/YtTU60fmteLz15CV1/QC88+rYuPndeZk8d1/PC6Ljx6XqdOHCMRckwnjh/TsWNHtLGxoTUOqHajY4FXY84cOkZwOgDxcS0k8BEIOOdkfWtkvolTzpf7qMAE+hQ6feqYXnrxWb3z7mt6682X9OpLl3TxwgmtLndU+JmackezyT1NRncJNm4zdgvV3+bGhef9OxwetpXiSBl9A9Dv1jp6eKCnnjytt998Vt95/3X94Pe+pTdee4n2DXnk5erla9q+u6Ob127rkw+/0Ge/uqxb17Y03qmUykxp2ijiQxw2pkOCaLmfaW0h11I/6sihTJceWdU7Lzymv/fd1/X3vv+mfvCt1/T42SO894qzPZG6lbAttueIzNXIoB2ChmTmhhxcxvi0KYflA1lLgpXyIWgwP6c+0On15NA1a49KqqGjyYCVJTJqAWvJiaXNSIuloHEDmHxM4YW9q3mOzmsGf/Y55O/sj/DDE1m/ojeQgUN/anSubEo1rOGQSxeCxui7genEFB2uWLNGpmp43KCrsZ3bKTknkyvxLOaJ9FELidAJGqJLor/42DuTzXS/n8VMAbvDK5X45hH6VaOvzjnNWHNIgD9DhxP0m8GLIbdpJRnrrXt3NdrfgbwTbtq2tH3vFgmaz3T96pe6feuKHjl/gkPKyzpyZE1PP/OkLjz2mGpocOvWHfzldQ6Ut9WFvo888qhW0VkLXG9w0ByRFDN+NNC1RN9tbcOrYT81NJ0Qf/ghAcnVGzcIWgrbsnqdQqdPnsSR95RDOMtUWenYtJ1qbRMNgy2r0yWYHbGpJYzEoZUlZRDbewk+C11nvpas0IPB/P7dPwlDW+jw2jIJnxGnIodDivIPqCw+EDBR2E9bGsFhhKMhh+C8bpnD48Mf6/cArNHqEWYnwJ69IUilyDsoXNLVK3d06849dRd7OnpqTYOFIOcrAsAoHx0QFCgD4uZVsseJvBvhpEqd5oR58cJJFHwOxt3SV1/twfC+mtjTrDoQKIYqQcSopAb8a/BvmWIGhLp3rOHpi2DOOLlUnLLlk7KcdR/QNUieNguqBkXS4UMLWporlFBGmiUo7mSfiIBUXMfs6NrVa9rc3JTtO89yHGqhIs9ami/0O5rvFQQ0Qb0g9XOnPmVHtueSMTNwNTBlKhXTr6Gm3hAENAhXRKCsrHAspgQ1+5kiXJtbWyjCTCXBkCne/Ny87C+NBPZT09cwdfI6+KSDAvrcr7RF4tnmfwjM3a6Bg6up2wnSOQddvMwR2d46Ofski9IpchUGecGegcwgV47M5Izp8a5PQNvr5BjSdZ04dkQeHhU5dODKKgPPO2RofvKTH7fX8Ja9WSVj+vzzz+u9d96VBaUvv/IyV2NP6Pz5R3Ts+HFZRnVpaYlrs0XNLyy0MMAADubZO88rq4d05OhRnTp9Wo8++qguXXpCFy5c0IkTJ9qxNv4xFPwPfvAH+of/8B+2Xyzf3d3VtWtX9aMf/0j7ZLvNyERkqMIIFOzz8OEj6oFvTWC4sbGOEVjWxvqqniJgPbS8qJw94XVk0OAA9nc2VY2HwguRidghiG3arwAk+JTBBoewouLIUAIaRYxY4kAiaO4IND1lQE49vHfwwOBhHZwcgEIq8a4F+oq+LVjdgOf23YM+Jg+0uxawG8gUAtjqnzNDzrP7LbD3iXcRSMislZHgLSEzAd5F5ky8c9DK0+YpG/CvMcYRnTloF2s8ACfRJzGHY5yNITEr+858xvz5fcgIEgO09hbs1lMFnE3hG3V9VDck9TK10EWfc9Y1oCrHLx+CfAhyjtm9lwAfgoyneYZsIrsF4Giv0K8JjmuIk51R5hjWTp5pDl5bBnWBW6icfcqukDEA3jk1eMyavYEq+3L3gf3p4AN7Dyrf+M2WBZrfaJGcczr42Air34fkZOtIQWZKfQbOHLxd0VHlnYY4vj2yR/vIkv1N+hl0nLGAwQT+TeD3FB63Tp/9zYASetf0q5HTWsLCGgcNJQcengBpog6620fWMxbNmQerpy5Id9lojxF99t+HWb0g9TO1fChy7CcZtgwIgLDncpUOoFZykdFOFog24B6h7xTe7nNtjNVTxPY2TkId6CsZVgm5Dd4rc17OIgcjj6QIXg37sgDJwPpG8CxRpBllhJ4N+6Snlhbnde7MCT3+6DkdJymyzHO/W8gOIhG5Klh30OtqbXkZn0K2EbuxjE2xgHzj8EZrP9YIWHsE5AnalshzA11t/Qgdbe0GfJxz8j4g0kmz8Z4G0ODC2WN65onzevbJR/XMxfM6fWxVC10vh12YcW07vLOt7eu3tXXjjjYp712/pb27W9q5tanh1kjDzbHs+6c7d4dq4d5IO8DuPZ43d7W3Q9A52tGs3JfCVOtHBrr09Cm99taTev3tJ/XI40d14tSaHmPtxy89riGy8qOffKD/95//SD/+61/p8uW74MrQmONvpUHuNN9PWl5MlGN1tK2ivqulMNJ6v9GF44t696WL+tbrz+gd+xd6CJZWBl31UlAODXIZDZyiF147aYpfndYVgeOwhRGJHPvazQx5TfCpIP7pz82pQ0A1IaDd2t0heJxoBl8MSsqKOSroXcH/Cn1rIUpYUfGoXweorEEQOKOvQ3Zz9CTrdJXgSQNvkvPyIRPBhBr4NjXbBA4NPK2QJfNvB3xFTnkflcQyD6EVPSeldi4rwYF+7TjGt2NZ28r64TOzMH+NTTcfzSj12augk3MOf1koYI8qZGpCZtf6ZR4cm0B8FtWQEZ4Q8+3t3NNstqvh8LZ2965rZ/earlz5JTe2Tk89dV7kxbR+eFlHj6yTuR9y7b+rhfkFnTx5Wh3ocJNr/rv3Nrm1m8CHEXNV7VejZtiPkgC5AgzvxH48uumnvLC/6Tohcg5Z0O7Otg7j7E7idBfn55QHz+7ZHBtlH20Gc48MjDHV/pbfAKNZca23vLQg+0et7VTbyYI46GPQbPsREkDSgx+JJ/FxADMTi0V10NDFfoHilwqOjqwlYwd1nuhpP4xIjtGOBwOvxBM0P3g25KjZD90oEnDwE61gSIZRDQhGYpAFO8iEsqxHMHdLN67eVYUAHz2+pjPnj2pW7aLgU9kqngl99Bh9BMsIh8h7TVl9rKbe0dwgcnW7odVD8+oWc/r8s3v6+OObMNGrrAI7ycDVZhL1pLp1oEne6JSbyU1ynrmhdaKnDFwE60jtAKzNsQeDzEOzrNE8BmYNuucwko7gSy/2ZnOYsNn89j8+2Hc/7C/sGN9sj4FJctbqFpnmMJCL/a4WuF5aIGib62QYeqcu7zPkM+B4Q4gy8KzrfZKDLx5gGjmwFL/bOg+QClQSTU5TTmXD0URoow7apUNkIXtkABM0qFHM1Bpv3f8wrq3ZDgD2YptK0NzADL8Jb2Nj4VVdVa08WuDRUI8oJR6DIcxzf6yjdMzpBH3B0wMBsLYZzj+DdqdPntDZM6dQpIGWFudkQcBwuKu/+Zuf6Gc/+5nGnMTPnDkt+7dU33rzTa46XibAvKQjBIhzgzn1UPTciMW8GTJmnMvyXM55SU7OHQAVSU4e2lpgYmD9u9CjwJCJT8MePLJwmEzpSy+/rHfffa/99ye7rPHpp5/qiy+/UI3z6+LIoJAahLg/6OvQ2qqYGoOwwz7mtL62QkbmqB49dxoe58LKyGNgu/DPE2A1ZFZrMu/CQXmM75RgyOSoDy4tndkEqChijJNVWFMPoSJ7MZNd6SfjIRDJYiR4YsFsetAPPjn46+GfewgJPTKIlL8G6yP28hvAGAHG+98J1p/3bR+zGYDJRJ4FmtAbnj19vMmAgZIiBrrCATUESGiLkUwHJTjx3jiWQf8eDsvkYG11WaeOH20zXWdOHmv/JZDHzp3SI6eP6+TRdR1eXdLyfA+H6rFjSQV6azTug0Mv8wSsXkVwCkzs29JT93Ks4ZyT96GFEAK2KLSHqBC8nJcMOc8ckT2a07CruP29XYz7WPbaDlpz/Y7m+l0NegV8H2hpcUHzXP/nBDvO9pPaaZiKiuzj+AU8UEieftcPPRjzu9+ADvSVQsiFeOCgnaLtJ0POgCk0HyEDI+ShDU4JGKYMmsGDGThZWfJc8VxT1rQ1jDfnjZmVlYYtr+WcU8UhaXFhQZED0IzAwqAhwInob+JAnCgFTz3rGdhhyiHTIuhM98Ehh1LDhg4AScAWS5H5IzbA1pwgr0MSB1PGNEa/IpORSSCCubNC9ivzAT/lJfYlMRPvTQ8pFAlkrbR+5iOTvYceEVlcWJgjQD0l++8sT5MtnRt00IFGc4MBwUJfOYcQJ7Ob0/ZrDV9wI/bxxx+331+/SsLhrv0bvWSf2AS8XlAbuJJZXlhclNkbMbaGRg04OOdQ1xqoBGl1+uRhXXqMw/FZ5PbIqpb6hWI50t4Wgca929rfvKfde9skJKdKs1rlcNL+6x7D7X1uZcYabu9pb3NP+9tjjfdLleNGs1Gt8bDi2aDU/t5IO9vb2tvdwg5t4f/uaTy+J59NSPwkbRyd1xNPntG5R49rdW1RniD00QuP6fkXX1HRXdDly7f0s7/5pf76r36mLz75Cny2NNrbVkOmNKSxBt1Ghxadlrq1unGoAh8956c6ttLV6cPzeuKRY3rluQv6zpuv6o3nn9XpI4fVh6aC/g1yViEDU/gwASI61hIG3kd4VGLD7FA4Rp4m2EQLFAuCyj4JhgS/p8RJ1j7Fz8yQ7RKbWELnkrlbQBFm0H6Mz7OvzO3Cp5Jnhx8oevCWyM2FTBX9rL1Gdkz2kvdKzqNHSVGSC0GiTeCVEDHDuwFfk6+aMsk0g346+NiTgT0leTGtjP81uNXgVtNQs+ZBW1JDm9l3i3+cY11wjAhsw36cYxYmq9lfY2vR7livIfqejZElglQXpRkBbGymivUIc7+vIq+UFzOC1evI7ReSm2pjY4kkTU8XHn9Ez3FbsLKyogEHgAANdveG4CgNxxON0ePacAWqKiKvkXcHULfBaqStkZ/uBe3cmejW9bvqQcyyHKvkNHTm9DFtrK8RGWctZBhewCKoAAAQAElEQVRZj6InsgdjTmdb23eZYNY6dUiL0I7UJ9BZXVrSPIqXsescYndALHgvHoEgFwoFnylAhA6O8xCn3sPzuVw9hMw1ZPGqnYEUGZ+ckcqBPBRMmaRCkei+ifSpvSqgaYxBAKMjAplaltOVn0Rb6+RgWAMxYh2VqKcU5PI5bQ8jGdDbKOG+1hZ6evT0go5w9eExfK5u5NizmENg53hSC+IDPrzzoZZcSUYr6vTpVR1aWSAmSPrq87u6fn0m71ZYr4+zmiNzVahwhbwP4gXjbG9gCC3Ex4ycLeWdl2edRHs0gUG4DnCQIIfwXSqCoGGt5bk+fMsUnVQThFjJMDU8C6F3Ra4KmmxzCrq7s6Ot/T2NUUqBQ/C5HkLI4TNz9ebYyzzB10CL/XktdOc0V9CedVUoUxaDCjQoT44nKbgINLIAFqsL+tAXJKPzGpe1bm/tcS0oRcaVZHosCz8PzkE1PJ/IIQPi4x5CopbkmOkAeOTn4D3tVJieFkHXiCzUKF8jU7ySU2CFks0wFnbwmkxmGk9KHPsMP1aqNCNjikFZUlrQsoxjt0xqv1cQELLDzOmTTz/WT3/6N9rh0Hbs2DG98MKLepkr+YtPEJySDZ1D4TrdrnIzgoaMATLufSHnCmjalVMuz7P33yyDQvDyIch7Ay/nnfgl56i7IMc7UZe8bJ2XXn5JL770Akrel8n2hx99qHs4rA5GNGP9El4azGNQV7hO2SYDcPP2bQ6bGzpMVvX0scM6c2RDy7lXMR0qn+6phyHJ3USp3IO/mRqcc1JUGPRUdzJNOZCUZAgbwNaUyZ/JIY68IcBrCAISdgAPIoRdVrpmRjlVokxcMSYMmbUdQAmfS8l4/XdAYl57b2WytYDIumaoIwL9uwARUUDgM/Q6h+eJ7EWaVeq4HBl1ypGFgnk6GOGC/VkWeTYbKTn0OpdSniRSyEUHWhNsHlpd1ImTR3Xx4qN69tkn9fJLz+m1V1/U66+/pLfeekV2Rfr2u6/r7XeA996gPIBX6PPUM5f0yKNntH7kEHLUgYUNNmvaAoRRAa86ea4M5XVK0Knm4BBl2doieHXyTHke2vdZZiWALHjeJaKkkj3YlXrrCEkU3OUabm9vXw7a9DhsdjtBnSKSyXda2xgQCAw0P58phAr2TdlsJc88WQiUGeBlf5xcWz6o59hrA2sHTeVZxryZgreWJIpW72p0qME+qmFqHFkzs70UKoqeXNFVxTxj+LeHHR0hNxawjuGFBbAzbDDnBZWUM5yTlfhSxeQAz7KONaSAHgxx+J65+gSqU2iwh47PwLlxgX6ZkgPQtdTC/Tr8F+DIyrkmk+qgWDu5SB07FPEXTeOU0MEqOE3Aa4/gZJ+bLDgG7k6VTzLbG5CtrJEcuIr9Zuh5gIbJO9s6UuUBdx+CIngZ1MilBTcN2dnlnteF00d06fwpneRws7SIbeVAvEyA2e31Nea6+/qdHf3ysyv6+cdf6q8//ER//dEn+snHn+mnn36hT67c0OXrd4Bbunz1hq5eu647d+9qxm1ov9PREvPMLy2rN7+gjAMW5IF+NbxqlOeO9wOtrCyp0801Gu3LZOfO3Xva2trW7u5Q+wSl+1xR72MvRwRk+ySttri52dzZk/19ha3dg3KPsfv4/hGHWkuA7A/HXAEDe+M2YJ1Z8EpAM96faTau1MwScQE2mAB2Rl/T7+WlOZ09e0Lnzp/U+tqShB1ZXZrXy88/o7feeFXHjqzpzu3r7T+R9MEHP9cHH3yIf75O8FtqOkFKw4IWlo5qceWwBgtLBEMLyHlfi/PQYT6I6XX+xKJefuqU3n7lCb3w9HmdOLKCDHtVJjvIbUzUkYUyejU+V/RBKnI12P4yVZpgD/fAd4JMR/olZfKhq+B7+JqgGfuaTGsygAYVZaUJ/mRI4DXBDjUpyeFPfd5RyArGIndiLYS8qaNSIyFy+KNGQ+zVFBmrFVQnpzom8QMkCUYylQzsl4sSL+SY5wEElyuAW4VMG06mV40yNcQ3NW1opVzRU8o6yGtQhdxbX/PHnrEogSpwqKBLxWCzuRZ3eOTch8Byhk/DfJVqS0ZAnybO5H2jGhtf1xPNpiNNxyN4tKttblHv3bmrbrenxYVF9UlkHjt2VAaOOZ0PClkOHg1zq6VBzX5KdKuCNlWdmPc+UC/hQVlG+UKLnJZqMoq31WDY5wYd7Wzf1vxcV6dPHdfSwry6nUwL830NBl0Fn2D4BKS2cZi3CQJGGnQ6EmMb0uemyCsoTquEIJQFrwyl9oAh6YyBDmST1IN0612no0s9xXKIkRaKLjXOAyKUiYpK/HGKCFWC+MLQWBkJVpMJERCBBiamFOkPYCCj1eFwiomxSU0DYVHCBoIII2JMcmFOV2/s6t6dfRHN6cThZZ1YR2AnmwrsxyNNyYC5EnMxrWw+g8hD5J1zDfhNVKchWa0egeq85vsDbW9O9eXnOxqPCuVhSS52caA92ca895KjyvgS4YAUsvkNR9mHhgTeTEw3OvJMBx6tYh2iPNQpggg0OupjnCJ8iW2PxG/mTlLtnFyeIaiFkFmNEbTd0UibOLq90Ri6SM7z3viBIPMgZzzD0RQoWS/rtl9unydQXewMtGDQ7Wv+fjnIc3Vzj5MNACUZiAzH5tr9eUWUb2dcEhxPcEpSVUXEpNYSmYUFAsMslRLZC/Fx94Hi4Y+10UHOJUCy5+CdPPN753hOvE5tmVjNAn3YJDMGJbwuCZTLsmmVoX3GiFRkXcYENJFy7dAhneTKfY7AWWq0vXNXn33+CYbylo7cz2i+8sorOnvunOZwAsH2FoJc8PIGPojFZXxL8rQVEg4zoFXRCI68OmjrnNE4k5xveSM+zjmJfch5tcBcnvmzvFCAB+KdD5mWyUC/8847WueWwwenbTIWV65cke2h3+spgwdT9K4iGFhaWSagnWMPn+ny119x2OioYMzG0rxOrK5oXrW6zQQ5nCKPI2Vxqm5Aagg8bZ5UZBqq0QQjVIWG3ibbDTSO8snKBirXivCsDVSRp8jVd1NN1NRjRYyWQYPDT2RtD6CExQYV5b8ZIjr3ENDXGGsMZHMfIuU3IYGXCFQB+Gx/OazmMAba7KlQEaUMXc+Qgw7663FSFca0InBg8/KFk+s49ea7On7iSHvyf/6FZ/XSy8/p5ZefB14AnteLLz6nZwhan372kp4hGH3mmSf05FMX9dTTT+j5F56m//N68+3X9K3vvKtvf+d9vff+23qVwNb6nDh1TPPYzRwHGKFxYk8yXBy4IQkWpHqeHWAHvRCcQlALJt9mY2rsgzmQhj6my4EDSo5umpxPkOMhe56i0xVBi3MzdbqNlpZybZBh2jiyhNwsaXmpTwDpFbzknVeOnHW4qu/aXMha8J5210LwgX7Uwc+1IPoHhUDbfT1M4NKwlwZ+eTlkLEc+vFQ7RRxhYs7IDUGDbM6ck2VW7asA+2Q+9wkIx/BiCm9QTeymU409LnFKM+yDgdkJVgOfTPY/3c0tLEjowoQ1x6w5A69aHnkIjM1aaNC1uoWD9gafkAzwE40lMyrwS5mUciVrY80ZRBzDlxG2wAApJaZ1bZA6Q95rcAx1whdEuSbKN0kFe/Pei6FiCjBxamivgBqf4ALzt7hJfW5bTh7Z0GPIwTkC1MMkMRb7HfXQMwiFD93luvSa/ubnv9RPf/GJPvz0K332NUEp1+y3dsfaIhjaa6QxtoT4T2OcdntQ2R+1X+fa5MC6RSbUsu3KMnW5WVlaXtbi4nzL70Mri9zyLWhuUBCQbhLgXtHXV6/oytWrunnrlu7c2cKH72hza1fbBJM7BKtbBK07BKxDmLM/LTWcVtqxNm7Gdjk0DJG1EbI2hYcT+o1GU3g0xc+VBCwNAUujERnX0e5Uo90J9amGuyPaJyoJgG3f8/M9nTgOXR47o7PQxnN4bWZjHTu8qrc5EL7HIXCNIPbGjevcTH6mjz76HPhKH334NbeVt1ufnUKfa+ZD6s+xP3RsfX1JC3NBhZ/K11uaL8Y6e2xBLz/3mN578wW9jk6fP3tSPRIMFXydkjWezMC3rmVyNWI/M2xoww1iCl4eHYvIz4RDxHQaRT5A9pxnffX7i8o7Pc2wLQ+gQj6cz5QxLsd/5uiXfBDN+LzYyojJSYpSC8hLVUeVdEDsVaNHbZ12c/2RdvFxzsk5ZzWkSjIZ9LzzjHX0dQpKLmcNpynyMasSa3ogqGn1Iah2gDI19IsAJkVN42CFU+aJDZhPDz9JCeE22wOmcqhNwMczhRy0ifAKZRCrqMSWOsZNkIcJvLV/krFEZvb3hxyCthTYv5Mjfix05swZLeOfzF5l2AXxDvSFVqG/kqEAadTuPbFycuCoFseIovkBEW+Ccjv2D1jf3VQPBsSm0ZTFjxxZ1ykEaWV5QfNzPa0sLerI4XXN4SADqE4xkvs7W6pwSnknU4yNKjhqwal9l29xcVFZyEHYKWCsPZt2jAuUnTxTv8g1T5DV7+RsJ8qMsxkH55ws0GyY70Gq2jtWBGF7dvR2jknkmM1JVrLDGrxbA/pgnBG8hQghIn2TRF/BNDNYk0mta9dua29/l5NZVyeObWierJKdVG2eksAmmvAaINzW1kBRw8EYeYBfA0EbCFqxRqmjXKtsrC1o7dCySgzN5a9uQpNCMwxlhADmcAyLB9Ciw37FJ9lDW7c90cCz1aw9wTgBKYl1oiqceFYEDfoFOBeIa62kBpAScyTR0cAK0UZpYysUc8zJb3tnV5vbBNJcdfg8x8F1xHIIaZTDIQWYlIFvQdkhw9O5z68BPDMw3hkMMNwDjGSfshcytUC9GwoVPMNI7ZHqN8Nma5cYhII51riqtjUSfNNvfWzP3wTbhoFzTqAmz4NrQbJSv/PjfqO1RjZKTsopRgXvtEoA+Mj5szp6eK3lnf3j1fY/CPng9cxzz+qtd9/R449fJEBdlPeZnHOyP78x6TceHHXvvJxzbNmBHTSnTbI3+tufh82u7eHoYUDx8IeplEPbk6dO6rXXXlMPvbOg9FeffKyvLl9WhVzmRdGuVeJs86LQ4SNH4GVXf/WjH+mzTz9VkeftXpfm5zHkA3gSCCqSaoJb428J/xMyEcC9qRoZsAFoUkvML+jm0CcHnzwC5JNk9Ld2A3vnoanH6jh0w1G3UpTCrvz/Aon1/k6w+QEHfmLvDn2ouZLKkdkee3bgHlq8G3n62b/7KgJrrJQyNjHf6+rgL608QtD5FPCkLj35hB555BGdOn2K4PW4jpI938DerW+syeT10OohHVpdJfBb0tLyklaQoTWy1tbv7Nkz7fiXX35ZdrD4zne+o2+9/77eeOON9m+3HsIeOBdx5mNIUivLvLwxmD02BEsmlw8Y76gkAqWGPRjUbQlvcE4NNA7Y1MFgnpuPgUyXCvg+NzcgIOkzMmJvOIggFXMELoc5cJ08eQK7vYEcLGphoaNe1ysPjUKoVWRRBZnlnMxyjiPyrkYeGzkUzeFGvKnUfQAAEABJREFUag4dDj7mwbX4etpNsh3zG/rOOTlobjiYTSyRpcpspSSH/oe8YBavin2W8KpCjkr2UCJrMzzmFGd/AKWm8HGCfZi1450myGjygQBsjixXxftG0TnmkmbwdGZzgVsJzNrnqPJ+OaNtAoxZdwJMwXcmp6ljrEESQdhUFnSVrCtPo4EEf7CezC0De2Z8op5lAb7l8szDdNiipOAa5KlRINNEClEFh7ylQQfZWtM5fOfpUye0sbGBHZlXbrRgns3NHX3x5WX97Oe/0Acf/ZIA8rp2SR5E3gVkt9PttTqcF4VyAh6HDWigcQMubVBDvxm0HJLF2+GGbH+8q9lsV3ITgihpabkgWM1Zd16HljpcmUsRGZsRnE2nlaaTSjs7+1zT3tbXl6/pyuXr+vrKHX3x9T19eXVbN+5OtTN02p/mGlVdaD3AsywgVz3GFiKhqiE3keNJozHzTQhOxuAyJtAd4Vsss7hHULtLwLJHUL1PkLtH1nWPYHhIgmSPDO2Q93me6eKli3riyce1dGheWyQKIofgZ8mufue739ZzLzynDa7vzd9+9dXX+vrra/r8i6v69FOC+cv3NBphxzh0VBDF4oYBvvv4sXVtMNf6YqG1xVyHlwoOCut69elH9e7LT+qdly7piTOHtdp16sSJNB2pJviegvuE/RBv4asDfO62/MpCDre9DAfTPZMD8fHYyyzL6HcAZqd7dvBDXlFzNSbD8KhGUAwqK5HH9qsu98tk81h/ZLpBb4Sc0fTwx1H7JvD4Gz/2zuaoGGvzYoJVsm6FfkV62nONPkzRqZI+ERzEbmiSge2nHcs755wC8m0oJH45h4YzudUT+Ao599iHGrvkXCbnCvaYy/u+UtNRXQVFDoImD1Pkwf5nxa8uf4FcfaVPP/+Uw9EVbW1u6cbNW+02zX4JTTJwzktAEms6gNLwb5+pJ/p5B1WdohqIeu/OpiqyE/3uQPt7u/Io3XGCt2NHNwiGegSxuVa4Kl1dXtQKjs+MvTmv8XhfM07KBhHnMDXnx5zz8wsa2NcAEMiMACAEJwrAqYAoixjSQwSzRQis5TkV1HLOtXAgGI2aGoDw3oMl1LVnOd/2STr4JBiQIK6dQoz4B3AwrrF2A/roAUBQpUJ372zL/kaaXYccP7GmI8fWJCcF8LGuNQyMrG9g9GmB/bUl9IotRMX4ABotLnR15tSGTmOkgvf64vMr+vLLW6qbTIaLy4MOAsmH2Mj2kRzPBnrw4cGQsRdWts208Rypm2DWTSVzLvOc0oOHdqqZy6hBv3YMJT90lxnBA1Bbt4BnZ28H47CjPa55JmQ7AnzKi6CQexVWp8xwqAHawzrEJcoyawYBXuTQtXBOBfss4ElBD4Oez8lqZRwHHIbca4Y87GGISw4xdvqyYHVpaVFL8D4zWoO17n8c5d8JSewq4SAEHgdgftNA/4ZPExuCukrGT7aiw+trOnfurI4c2aCtJLNwC6M31AmyqxZYPPvcc1peXpEP8Ip5fciQiYwaP+kbQLX9gQZWOucUoUliPwYgK9j1a6DTw2d7SX+aJCsfgH7z40C4gwF89dVXdf6RR2X0u/z11/rJT36iGzdutkN98JQAfZfIqBw7fow93cEBXtVjjz2Kw9pQXpjj2oCvOYYlwqkkIb9TnIjDopFYVYPTacikCH0TV0ERB54I7kSg5DBWDp4fQIL+BrEtHXs2IP7jGb6wBeuXmKcFxiUA4iB86f8/wJoJvAw3zsBqCGpqZBiRVQfbYu0BG5QpcWAc834CbrXmuoWOrK7Ivrv7zBNP6KlLT7TB6fHjx7W+vq71tTWC0UM4+yUtYOvmyIr1uZ7tdrvq9XqyLHbRKdQlgOj3B5rHDlqWJifA6Pf7WkKuNzYO6+zZc3r66Wf01ltv6+2339Y7b7+pp596AplbV6fIIHGtiFzKCdnygnVUUwsCZ488BJQuwFsD55xq4xcBwZQDtPWcY+1F+L1AxtHws/Xn5+aV4UAP5BBGQKciL7SytMzeVnUCG7e+Nq/FxZ4GvaBuRwS7CbmIjEsKhCT+G9Bg1x3PmXcClft4Rgkc+cU+IpmVSh4dkfMyMDvXEFTXyJWxPTknYSNcCG15EGwmWbA1Qc4swzpmT1ZOkDkLVodEDLsENQW0L5lnn0Bihi1unG8D1ZJg7ZsB6ox92nN5v5whrxP4/03Yx14OWW+IXR8i1yPs0Yx6BR/M3ySQNYAxcsiubTFJVrS/syyX2SvHU+tt4Ye4unbNTH2u2NeW53VsfUXnsf2Pnjmuo2sr6kPgNtiEPrsEbZ998ZV+/sEH+uKry7qzuY3frGWyk8Ez55wic5ovEx/HXj10S9A+8vzrYD+CE31BpAYq1k8ag9uUQDVxIOljyw7p7Jl1nT65qsceOalLlx7XxSee1OOPP4FNuKDTp85iF44gv4vw0Gt7d6obt4f68sqWPv/qrr4iYL1yc1837ox1d6fR7sghf/NKcV513VM5CxpPElATrJbArA389+DZfgsT7WNbLGC1YNXKfTKzewSr9+5tyf6irQW1O/iglbVlvfDS8zr7yGntjXZ1/cY1rXGD9O3vfVff/u539OJLL+n4yZPq9Lra25tod6fUrZtDXblyT7dv7eDHd9ogKCBfh0mu2fdxTx09pGPI+fLAq+8nWu41unRuQ9957Sn93pvP6duvPKWnzx0XsawCMmf2T2QZK/ZVll5jbgJn2JSITNi8pu8F/Df+TNhfiR4W8PQB5C7IDvwWK0RkrDFABuvYyOSr9dc8V9+ABO9ycPZyapDthEz/23wZYvAbP6bnFoRW4NkgFTMOf/aMysjA5EYmV7auveNgSDdEPKlG9mvwdM7JZM5wEDjZfg2cAy8maUgCJDvAYo9sP8lljO/I+YGapsvYHjfrSaNhhU+6Q3B6VZ999qk+/PADffLpJ/ryqy+54bus7Z0dbEVJuccevLrdvkLIcTWRxGiphv1HEDD7kBw4PQDafNHxGCiAAfv7Y21v7WGQ52RfmN3d3pRlHw4tzZMhXFQRkibDHfU7QctLfR1CMftdFrKIHUMz4pQ0mUzYROQqYCozrJ1OR10ELOBBAhv1PhFoNPIwsI/BX5mfwyg0ShA6SeASUN5SDUQ0IYkQ2IhoiNt8BgftSfYuEuEfPEe1JfPa2AaFZzo5x4aZGPrDn6iEIWvQ7qbOdO3qHfa7q6xwOnZiVQsLfRRwdjAP65pRasDrt8HWsbYIYW2+xMxWMrmaatp+X8YyFeJq2+jx8SeXtbc/k0IHZjg9wM3wS6wDikrM5a1CY8MeKDBakf7gDA4sIYF75F3k2ZhZ1cwZZzgcp9xHeU71Lkj2zujF5hnG/pkstWOTImXiWRjACNj3ce7A57tkxodcv9RCVAoCM/ianGTj+E0ZGZXkvJMZTxNkT91md8xp4OWUOS8WEQNkfQwSe9zb29cIBbeg1f5B4aapcZxr7UGGZYRQiEEMS21pdQN7x4zMnORtN7x2zJegAwRScE7Beznn5IOXfRL9bKzVD+ZFvlKtkDktLM7pDFdAR46ukRXY0ZWrX8GPkqzX4/r2t9/X+fPnMfZ9+gZkMZc5Ec8+5ZjNgCKxX6NjbNehgR/nnKLxBT7ae7p88y097McmMBwNrO6Y1vHCgIIfqz0A2VuYYM9zgzm9+OKLOkLGtEG2PyarevXaVTnv5X1QicGJrJ0XhTrdrswILROcnD17liuXJR0+vNHCoUOHkBNmJpBIZLUcDrnwmRAfIWwKzOFa2pZSBHDuCUfouPJxyNdBW6mEo0+2ZlUq/hYkDH+Ev9EMHHMlQNCGCWXgWsrASPiofwtYXwObw+Z70N8hp2L+iL7lnPbr2VBEo+qZnYHXngAiUBpUE96xF7NbRzcO6eKFc3rq4gU9cu50m1FfIbi0DLv9U0frHGKWOEAN+n11sV0dbFQIRmMv55xMxgqC1A7vugQhHQ4RXehtYPU2mO33ZAHtwsK8Vrk5OH3mJLx7Xu+//67ee+8dXXryIsHEijC5iuDosIkh2NyONQQ4BdYs8kxZFpTlBjmyWMjxx7IgJU7HeN8Gp6xjuNq7dl0SBLaHuf5AHpwjtG+QmQQvB/0Cu72gk8c3dOrkUR0mmFo/tKRl9GJx0FG/m6uXeRVewh21fM7BrwN+OUmNzDt5H+Sck31s7hJ+18wfaXDO2j37cqqRrapOqpC1unV4tEcnbieFZKlGdlOeK2U5z04WkNpXAsYkS/YITCtkv3Ze2/iVXTJ1E/Y8ZZ4p845Zb/QNOHiOGn6jbYLzP4DI9XlDVramNGhkc5j9c9BX4NHqMyIp8DsANgPdTFRtR3leKM8yJRTbdM2+71jjozz77fU6HG5WZP9azpnTp7VK5r3X7Sqjf8beLOj+goygZU8///IrArgpNGExz3zyeuBLDkqoyBpGV9nCoOHwcQk7n5E46nWC+r0cu9nR0mIfOVrQxvpyewA5fXJD504f1SMEYE9cOKsnnzivp558TE8/9ZievPSInn7mUT3/wiW9/Oqzeu2N5/XW2y/r7Xde4bbmOT33/BN68ml04rFTWl1flAuVtrZv6ebtK/r66mdkMj/RlevX2r9zMCLz2CiXQkcJIa7gUwlPJrOKDPWs3d8Q/hnsEZzuElfYfyxj33nd3N6X1S1o37MbWXRzzzLCZDfPPnpKj4NvyV4//fIT7ZMAO0NC4bmXXtAbb76hU2dOqwNd26wst3S3bt/VbcC+DmVfjzHfMiY72unk6iLnnY7T6sqcNlbntbbY0QbZ5dWFoAunV/X+m0/re+++oNdfuKjHyLAO8ihXTxWwcbmTzH5V2LcK2TZ9a5CriDD4EJQXhTLk1vhVY9vsfYlu1ciL9UnIk8mUPbdBKn1MP+y5wd7ZmIY2OSdH34jNjYw12dLDj6P2b4ZEj5pxpc0FXi7PZAHxFHtsbYZLpI9z3n7L9mB7Mvm1GMnWS+xJcrL17X2Ejw3z2Z4iuHr0wwV47Qp65poSxFfETg2JPvk+cpxxG1ASoG7q6tXbunnjju7e25SNXZgf6MTJo/hW5A+bd/7Rs/CvQ2b8ikbjsfqDgXLoaPuIyLycU4vT/bpzTvaHX/IrhxYIJPO2w4yMyp1bm+pkXQKuWqP9HThWadBHEZfnuTrsKJC1y3AM6Av9ojq5l4cQ5ayUKe4embMRJ6mSyH3GqcMWzosMhILMIAvCmnrmLon4UIWkEiPkQC4iDGaAjYhyhqIT1FGEYA8IXFkfDIQRsmU+DrFGSIzIRvQUU8sQw6VhLSenSJsTzGINflSVUXs7M67972iPK4l1TsHLh3osZXuoVCOghkuNobPyt6GBmdEAvGxNJz7ga8hGgscGp7m+Oqfz545pcWFB+3szrmpvaXdYa2aGm7FGF8PP9sFo1ewrhAAOUm3rgnONktQYZ4OKersm/WoEKbEdT+AVMF59FLKTiZ0mueAVvVOUxBQPgTfCnsihGPJBop99FycG+gIjMie3N+/pzqoQU+MAABAASURBVM62hmSmKoyjmMdbP0cfCOcY6xhrbT4whwMJ2hEetaDUlnRn9YMfzxjPmAY+7ZOlb8B/xmFmRNDaIxhYWllSXiB/NhZwyIWN/yawilhNVnr6WOngrZU5eAQga50CRDhY9v5v8IESoICCZFpChs+cOaE1+D0c7qBYX6mHY37hxef08ssvaXFpSZ49t/OFTM45QArMHVjDOSfxc8C7BtomsEmyZttjEp/79LA3PLU/9t45Rz8vx05+DV5ygL7xcU66D85Z3fMYAK8LFx7X8889r0MEm6YPl7n+t78Q4XxQhZyU6GB5Pwsghi6xH/F55PyjjL2gAcHuyeMndIgA1gJThxzOEWj1MBacQdsseMdn8rSLINCCU4++W5mQaxH8Wd3xziMf3miLDoT74CkNHPLpqDveSw0yYdLYyMNbD8VEu7N2Sv0bwGTBe8lArJeQIZvPuSjHXIGxDrwsEK25wuuwiQGGKeBsAngLx9OUI7k41Vwvk30H7pFzp2TfVTtCwLq+uqSNtUNaWpjTAgfmPgfqAln0yAA/YBqBJB+8MuThQMZyMpB5K7MBuhuLQhawb7kC/czwdjodFZ1C/X4P6GAD5tXnWvIwGfynnrqkd955W6+/8SqHorMEHR3VOJYEvYL3zBFk8xl4nm1+8XFy8j7IAWYDx5OxZowLOKcNMrhPPvWUTp8+zXtHNmhMhmOCHalbvObh+9xgwNyeg/hE4tDh2dmg29HqyqKOrJNpBbejHGY2Di3r0PKClub6moceHWxDB2J0My8rM+egRQAXZkDg+UH1HZn+mUqz+QSZNcFkg/FBRQnCrEegT6AuVbyzpP0simAxaUIQO7MuBIINNK5dUOW8VHTlkM0xnffxIyPmHiLfVt+dzLRLfYcEyS62ugXq9nwAlfZ4P7TAiXEW4M5Yx4LjCjraNXoynYZPnnVdCBJrOt4ZeDOU4G++xEkyvncITpxzsgDV2rrdnpaWFrUBzU6dOtV+TcT47uBZZJ4SGz4kaLp85ao+5Hr/q6+v4pynyjs95d2+AvtTyBWZ07ZPoRCCAnh55nDOyUoP7RP8qqdD2DZWFmoSE0Hrh+Z17vQxPfPkBb343CXKx7glOKmjh1e0NN/VEhnzHqeNXiHlWaOYxooRXfDMkZeamw/aOLKg848d04uvXNK777+sb33nVf3e77+l73z3deTzGTKwJ3Xq1IoWFrzkprp555Y+/fKyPvr0M33BNfw2GeIp1+5RmVxWyBM3RAXksiFgrTQkntgjYN2hnwWot+/tkLW9q+3dIe9nBKIj+k41wl8aTOqR1o4c0rMvPqOi39HPPvyFPuf6OCrq5NlTevm1V/Tiqy9pnWzr3v4eiY8RUizl6Kz56BIZ2Lx3j/m35YLUJ1idA9ZW5rW23OMAVmm+qLW2mGmxW+rc8UX9Pnv+3vuv6PknH9GJ9SX1XK3Y0rpUjb1p8Femmw3CXN+PO8xn17RHVrd2C0YNGIlVS0BsA8YaO2j9DqCWPUdJFqwaJKvbvKxDVYiNTPTaij38O4DNF60fstMd9JWh03ZLMcU2NE5QDp1DFhMTBx8UfCbvvOxT016hH0Y3e59AyBJrNfuUcwd4shtUR3Jd8O8oJuxVKjQpHQeZie7cG+rjTy8T39xAvkttHD6GXXtUFy9e5KbqnNZWl7GFQQ2JAmGz5xfnJZa370gbHfNOwftCc9jfLMtZ1kn2w/qBPYnS8PK9ftfqqszRYRS2t3fJMu4oBE/blJTsSA0Gv0MktIhBTzgpERg6MgEZE3aKDGPLHJIiRI/Muru7qxGn4CkG5oAISc47eeeYV5QA/ezkgqrK44TAnfGNEsz13qNcGX09uDkpSTMMT8CQRZxoDYET43X/w2v6SY4/uv8xPFrHzb4a+tspIcE2UGCNwLXoHe1uDZnbyQKXbleaojANQnMgWE0rqL+uN2oQTntu6HMAjUxB2vXlWN3JSzj6RgtzHR0+vKCl5YEacP366g2uVK6jVHPKYEg0WiEQCYNoc4g+xjhrZ6J2LeecnHMtXexKAWRltKGRnYh5vIo8qUfE3y3srXAEJaJ1UAeVg58DBGXjrHoAzOskM5QGyQebkBNTrbtcSd28c097HCAsI+Ex6P2lJeU4O6vHLFPF2BrGNOy4AUeDKJvvANALGYh+vJb4NcOQ2HVKAx0toBpyol4haFpcXGAv8BuH3+5PEsMOALo8rEsyGfKURZapyLL22WhngYTRzjHKgC4Pf3zwGNt52XdSz50/o62te/r880+0urasd997WxY8dMmKPBjgnFMIAV7lyvMCyKE79GFu8UmCgvYDbjxK9Ffb1r6xGijRQfZx9uvvgIN3TvxhDn5+o5/JuO3J6NUg90yq559/XufOnWtxsu/U3r59u63bQKPv7u6ePv/sCwzEul544QXNzS1oY2ND9o8sHydIXSHIferSJa0uLytjwS6ymLmADsrsiBzy6JDNgE4GC54oPaW30nTTSnTfs3eDcL88qKudx7N1DxUc7xzlg3pE3qPZD+ZBqOWY11mf3wbG2DiDaLqG0Y3ITKJ/RJfbOvRwirjFRhMO1PV0rH6RKzB/sEAWGzUlI2PQJSN5/OhhrkDPyr6SY8HpCoeWeQz7gGBsgFzb98uKHH4jUx2Ckg4GNOc547lABgqeC9pzAsMsy5FX1uJdwCZ9E7wPvAsq8ryVn26nq/6gxxXrAF70tEDm8uixDT3z9BN67/239OzzT+oQctiAr/HPOcf4jIAka2XOOacHH+ccbb4VNbOtV69e1SeffCLLrts/P/fYhcf0gx/8QM8884xqaH3jxg1dufw1B7Kr2M+Z5gZz6nX6BDpzB3MQRIxJKkzQc1hAe4+bskWc+oo2Vld1mGzwwlxfCdwCtO7hA4hXYV0EEmClab2TkGGr/Rocdk/3gTrvGwyCAWf1NqtqmbgWkLkpfJ3B0xKw9wn9U5bLQUefdygLRZ8dZF0JTltnzBgb1wLjbLyBzVE2STZPFNIHT5ILD6XKcBXtNXJuwUND+UDPEnXxCc4rh7c5PHbOyTkAv9Tp9XTs+HE9+tijOscBcHX9iKLLCbpKldEp+ULDSaWvr93ULz/9Ul8S0I14zqF7dh/yoqeiN1BvsMDhcQH97cizlvgYHjUyn7FuAw+dMaaaqOtLrcwFbRBwnTy8pDNHV3SUZMjKIJDsqdVMpxrvD7W7va2drS3tbG5SbnIlvqlt6lMyWHa4PYCylQ/zzXa7FVkPFVFBENwrkk4cW9GLz1/U733vHX33O2/p9Vef0QtkXJ944ixB4qKyQtobbnGl+4U+/ewzXb1+g+cpfsfL513l3YFcyFUR4dTwYX801S7Bqn0V4PbdLd2+u0mAs0nbPsmbXei1T+AzxPeMNJ6NNJjr6Zlnn9aJk8f1xZdf6Je/+qXu3L2tHrp64fHz+v4fvKc//KNv67GLp9TpSXVj8++yXq0cX2Vrmf/a2t1HZpwWlhfw8Ye0TNkhqZMXjVY3Blpd72t+zunCI4dl//PVH//+G3r2sSPaWAwK5Phb+kBXiz1KbNA3ocIONh65Dk4RqKnPsGtjEkr2lZIpNC15rh9CVEQC5SQ5p2SgBO410FCzZnupf4+PUwiZMBbQbwb9HTI1QOciCbEa+Y+SR/6RoQY8KOTA0zknyUDtJ88LOcdewDmajUUf2zIJHRexSIC2HfoOlOULmhGkXidz+gl+5qNffaw95G7jyDE9fvFJHT9hh+VMW8jh1etXyMZfJp64rf3RnsZj4+1Ax4+fbN9fxjaVBMqGV46OW4bVwOrWlmU5a4r1o7zHq9QYIlMQezGdlrp8+Yo6GOaEQxqxQFXNZIKewZDlxXkl+sscAmM7GO4BBt/+KZ1ut6OAUXDOqcSYTGHydDJVxMl4CBQYn4WAiZA8BiGnX4B9zt47T78INBBNGlvGYFZCKIhNv4Y+DcbI0a9GGCL1dhd/xy9Pvw5OIkPhE7uujQngbCVT6db1e9olmzo3N49TX8ZYNCrLMUJTywxEC4xpSwyGlTUDG4xj/QAsCKbNaJcQNeecGjIKFTSccp3RH0hnzh3XBk6yxoh99dUtbe2MOQBEoJJzTl2cX7sXcCxRBlvDgXtEsJxzEj8emuZFIecc42qV0LZxSSFzKnLm6Hr1Ol6ggIDGVkAjD7ZvIXQW4Mg+zKX7kCgT80UaopWA4dgkJysn7OPuzp5u7+zqDgePrdFQu/Byj8PHPnwZEnROuTqesf8Z9JhBoxKetsrL3A0QWTMBYm7nnOzPmCzDGN7W7MHkw/ZyaAUjQsBqvPJtPxt0ADbGM/IBONsP0D7T12hn+zQQ/Q5Av/Hpdjo6ehQDdHgdo31Ht25eJVNwQu+++46OHjsM78Nv9LcHmy+xTkRxrbQ2lrPit8Aw/K2m+4/25nePoYNTi634OOeoO6sBv/kTkYMD2W+QzUZz8/M6e+asTp481cqCBSMl8tYpOoLl2tzc0hdffIExOMEez6hBT6bwzMolaGx0WycIOX74sAboh0PuHHxDnIQ6g4coI5AAK38XJFmAamAB6gHYOCACNqcBCNn8Mho+ANayPR0AUspzuv9OjDkAEcQeQAJ/u1FI9DMcxScZX5C7hMw12Cb7bqpnjiKwO0pz2hUZVmGnBhxAHuFwcurEcfT8kNYOrWiFLOLC3EC9bqEudq4HHXKMoh12cuxFga7leYFu5chGprywMpfJZwiZAjbsd4PnnUFQyIJy5nwwtsta/X5X8/M9zc11tLg8p8NH1vTyy8/p1VdfxJGuKUUnh+634/KD9ZwLolUPPs45eR8kWkcEH7c4qNy4eaPl+c9+/nOyGmO9/fbb+uEf/lAXL1zQ/Nycauh049ZN2V9Iufr1DdmtGd5VWVbg4woJi1yh7+aQMcfKmL+T5+pzep/v99VhLwHi50SpHaOF7SvLlNMnoy5wSYCVD8CeDSLtLWBXsOytM7WybZNYzqnmnWVaK/hKgq61YSOC6CEB9HAy1Qg/YgdplxfyyLm3bCS424E5wo8ERHCOHh/iDiBRJmgnA/Zne0yUDnwEmKhF1rOr0gbZioDJmoHJbGC8+aqMfRZFQfA00CqB+0n7rmS3o30O2Zs7O9rhWttlPWXdOe2OK/31Lz7Sj376C3155ab2ySiW0WtaJ02ryD4qAroJCZEaG55kttaFXP3+nPq9vgr2FqC1Zx+mE945w1TLZEgfObmui+eP6dL542QCV7TUS8rqoWb7dzTZ29QYfMbDMcGqwUh3bt7WDYLlWzdu6ub1m7p14zZwR7du3tXNFu7o9q272IsdbW3tari3Q4Jlqn4elWmmeranXhG1ttLXc88+rrfeegE5fRp4Ss9zXX7h8bM6enRdfXy/BSqff36ZoPUr3b23A0+Duv15WXAeU1AdpRm+YoT/2NrZJ+jc1HXwu3ztKhnWm9ra3dSEJFFN1i1xE1Jx9Z93AlfGj+uJS49ra2dT9i+d7Oxuq27G6s1HPXrxqP6jIWk1AAAQAElEQVTgD9/Va68/p7mFnhqyztfRg9t370khh95Jd0i6be4NZRndMbeE84tz6NyGQkca2l8+y6ZaPpRrDViea/TUI+v6j/7wTf3wWy/q4iOnCGyXZR9LqphulPi8B2C3GVPio4kBccWU9cfcOE0o7Z87m2K3K2TK5MugSVGIuRITGlDgmhN4R0oI5GiB3/z+9/qxeRESaGzyNZH53S6BR4V9nHC7NgVnZldKqV2LAhxssV8vE+lr+zIf0TEZDB6/0bQdGgZUtdd4HHTv3oxD76Y++MWnunHzjoSOHD5yWE8+9bSOHD2GTozh7RZx1VCjyVgV9JCLyEPNmo0iNJmiyx388fLSCvNt6tNPPpXFVEwmh65GdFLOqcAmB2yL2ai8KOQNQTNkYjozPLYhc3b2NwNjzLS3O1JZ1pIcm3VaWFiSTdA0Rm5PMyCpwIAVeQEyUabgdJY52JogxtawgML7II8SOs+A4OQJtDi6KGIEE/M3IFnDXCOOPVeMnXF9M0HAbb0Z0bfYRKRPjXBYaYGEIENMniUzSTlPGXWvCYauHQuBEnM7Tr4hdDnBJd26t49yVDq0uqIFnH+y/RA8+brUQ8AJOgPaHOAJXNmU4LjYqBL4pRoxQAllJU7V3gWEMoCj5/2gU2hxrq/IRqd1ro8+vqJZzNVwDiYuNV8qtqIUHfXI9FFsAHA6+ONZKqrG2dgeWmfqczlONdxSKEP6C5e1f9u+/UI4w51zBBlOgTk9720eMVsCeC0T5tjWvRLMiBhwQ78E35r+wvCHrJCDprGM2iegNwN0596OtraHPE81GVVcIzbgFWV8qqBBxSQNdDYyUCimpEjF4GB9z4m5brMP+9NGZe00gkdsVquLS1rpz0EVB94JjGh1gm5RIAK2qQUpKaJYKUVoFpmf9+DJ2UUBOoiRLKn2g1xlwWl1ZUknCFJnBNt3uL6y7wj+/h98D+Val0ORalMoVnLMbeOsjMhMBYMqFL0sZ+yzEtvhtb21wsn+UGOUo6DdCmq/+WON34RfvzVSyx2Me1C35wNgpwxLLBpZoQEf27eT07nz53X61CkCnjkczy3dJAhJ9Ll8+bJ+TrBScYCybNt/+V/+V/rH//hP9U/+yX+nH//4J+DvdOzocZUYi5PHj2qda29MkhIOwuGcECo5j/wjWB4D7MkaOABBV6KMalgFevPbQS9734LVAcd75xowjMABv5z1ZQ8Ofjl0AoZJ1GVMoj1Zie45wL6OEKKUUQ+N0EMnR+re11KokwrGdwg+O/CrqCdy0301ox11wXe+cArNDNkpVU32VJFhHXRznTpxVEe4KlxfW9HG+hpB6iGCtwV1yYyZMcwxzBaMhCwohCCzTyF4+RZC2xZCuP/8oP0bJcFboG9Azrx3+jXQp30XZPNnzJ9jI81I91h7fn5OS0uLsmz3xScuEAC8xJXZKTlkdkLmocHWeOchVYJeTsyshJAYyPHkM/W682qaAP+3de3mpr66ckM/+/lH+gXB0jyZ9Pfefb/9lwcef+RRHZpfUCfLZI7iLtejn3OYuXr1mnY4hNboUwA/8Wmo16zdwO8ETzvdThukgQpvo/I8w9Zn6hDE2j6KolDG2AA49g+2cByUE6Pvg7XJiR/3EOzpIbAvEwPYqwNIamhoAWNSY1fMlhvuZgcj8zpo7kOQD0FWd97LOcBKQC1IMpwMHHV+kkwiqdgP8whZSwYs3Moi/cx/FXne8j6j/P/S9t9fmiXpfR/4jYhrXpfelfdd7btnenp6pnscgAFmBoYiAdDprHT2hz3SOfrjdimdFUVQWnAlUiSIAWY4pqe9qe7ylZU+X3dNxH6em1nVPQOAovZQb+WTETdumCceH09kZq2urmp5aZkpPfZqrDk2wTFnYO2GsZ+S2Pnrn/xMv3rnXe0QHM2rBtvWakqgOsdnTQi6jwgiK2yktZnNm+DTptM5/KjpmySfE/QtaHVllcz3QMEnMtyZFgaZLp3b0DNXL+js+ooGZSbBnynjj7m1PNwfa2f3kABhnyDxSNs7x9SP9ODRIVf1BwSCh7r34IAM72Pk44E+uXWfa9r7+uiTu/rkswe6c29Ht+9sEwg+0sP7+2Rkp8LsyStThPbGW9PpkkzkRYLl18i0fuvbX9M333xN33jza3qda/oXXnxWZwhaXUi6//CufvmrX+jtd34FLrvKigHys6ZefwUbmpPZT9o/mIAj6yJ/t8iq3bt/n+fHOjw8BA50dHSkBpubea9rV67o9de+Jqra2d5WjT8+OtrV9uN78GGiS1fO6zvffUtf+eorushh9JCxD+l3ZDoEWY3W3S9ujSfEMbXkPAHoGrDCHNs62N/TCgHslUtntUG2+uzGSN/55iv6R3//e/reN5/R1fMLGg0S9JipJYCu01wzoIIHhAvgKTV1Uo2fbCljHUVHJWiXkKmIHJuYsbD0RPacsyrdWrXoW+o0RnxAmO//x1+MP52rtTUY4JDFI/ZocjVcXJAg2IQExTGH2Rm0bOjXsE6NTrdeanhvUCN3ibR0m5WacaiaYHenMWhKkHA0b7vD18PdPX2IvbC/NrMNbYuy0LkL53Xz+We1sramA2i+QwbV5HtuuoEfbvDtVRMUEzy3X7ojXmiZl+1qDl72l1KeefZZwqakTz/7XO9/8IHucgN07/4DYox9jdnLY7sZODqU7cEHnynPcggWmWCKMWyZPGpn50jBDdWyWN0klVxbtJQZAczC4ormMMSFgr5mlCTnA8LYV8BgmSExkjvnmC+pItg0aJtWrTkpjExGhsGVmdpMalH6irkjAYedBCwalw8QO6go+spDqcC6ddN0wuYgsjnwCqGtMQQNBqAGnwhRnBsoxVJ5PmBMrgiDiryQYGxFn3nldRcl3plEwQttbK2oLHtqCfwykM6buQyKtlKoZsBEJQ6woL3EeHv24DBOOSdFqCyrsykl5m6mlYjaVIRAwOUVJ5VKaHBmc1VraxsK5bLu70710Z0dgtVCLZtvccSCqQ1CkRCSlr00daMsZJ2hSAi61Z28GoQ/2jNrZ3OvNIaeswaH7tXTUAUGv8QZFdDK8Msio2jTE4AGCXxoVqSUPQMQmir0Zs2W54Y1miYyL2+qJKS6o0/LySoibK7NeZdL1CGvIn2tfw3uxofWaFGBG2XLuwi9YnKgEYCcYFXaP661P2k0gWaHCHnOMmeRq1W7EvMB2XNCHOifZKgiIjIIfCuKXCF4RMTLggCXMjl4H3HaYCwlMcYphxYrBAOXyGjnQqYxos9cv6zf5bp/GeOUZVGBhV1omYc1kSvPYiGE7jlDlnlEhlpo36qNianBS461g+Q84CSekzspqdJHfE6freEUEq2J5qfA88krGru5bD4De3ZyDvBBDrx4AIeogK6ePYNR3djUaLigCYG+/Vblr35FJufHP9YvfvkL1VjQw8MjfY4BePfdd/XJx5/opz/5qf7sX/xL/exnP9edzz/XMQZgk0Pa8vKCEoa3aY/BZsK+50CjoEYiO5DaWkoRGjTsHxpQb+0dgawjeHbQ1aWWsS37jifgImNo64TD6hH+JDl6GQg6KvGcRFviUAVEKSAnGcO4gUTvkvxc6GKufiwArxL56mF0y9mxsvGewmRP/TTT0NXI/1x5O1XWzJSBd5klXTy/pQvntrS5tarNzXV0cLUL7rO8VE5WriSLleW5PAGlN3k6LeWcfHAKeSZ773hHE81Ozht4+RAUkA+Tv5AHeU+bvXNO9uFRgXoIvpNV46Hn2TsvH4Iy+Nhn/dHCgtbJcD/77A299dbX9MrLz3EdXGKLZx1McTQRvU/RqcX2nOhYqy4Ygj4RWzerMt2+v0/wcY/r2Lt6//1P9d67H5FkONLFCxf1+le+opscbAbstYJ+Nac6UEGeGpzCniwrf/vuXW3vPNbx5Fgz7F5FtDKZT2VlYJ89cM2LAv6qwyN4rz4Bd9krNVwYabQwlAWv9p8TPJHvmKKaBjlilK3nIIyX0xcALXjq6GIl4HhvYPJhcmL2LyFHRoMWu2iyXVeV7Nn6JOZO4uMZxSLOOakDSVQj7w0MJ0jIU2LahCxHIbqyw5GXZHwJ8KVHAL6wuKjFpSXZX9Cw0uY3Ojjnuj07JrYA/9Nbn+rd997RAw6K9l60m63OsDs2l0GWFSqRtQx+OwVlIZfzucy4Eeuowk6OOzvYaIYtrAlylxYXdGZzRWfPLOu5Z8/rwvk1FZkjIKpkP6pxeDTV0bgiQKi1d1hrZ2+mR7vHekjy5f6jI919eKR72+Ou/Ozuvj69swvs6JPb2/r4s0f68JP7+ujT+/rgo7sE17cILG/pV7/6HLijX/7yM73/3m2CVwscp6qgufdBglhtnOLyxur1PYHKul548bq+8tUX9PU3yLQiu29886t64aWbBC9LmiI79x480rvvfIwdeoQsB41Gm1pe3lJZLkCDgrmTtrf39ODetj768BN9/NGnBMuPyAqPZT5FyI+HpnbQfOXFF2UZ/qODfWiRQYdj3bt7h4DmWGWR69Lli3rp5Rd18eJF7e+zZw7txyQmTAYtbhhjJ/e5IbTEVyIg65UjDrHXONA2uv35bQXk5xy2YmlpoMWR08V16QffuqL/+h/9lr7zjee0vtaTz1tV2L4Z0Jgk1ZkEOMA3GfYrKDB3Z8M6GwfZwN9DPx88NWcNT8FimKSWdsk5kzL9J3xsji8ghAxaBrXY0xYezdDvCvtfIMfOe/SvlWX/D6HFFL1v2CchkAzmPtMMWTyopKPWa4wPPaiD9nm+vz/Th7cf6d1P7ugT6DOtjrW03NfZCxt65rlrGgz7sr9As394gM0Ya0b2to1RFfI8Je5piBubpiD2y5HbnuoqR755P4+Mm+uIm9XBcKTn4evW2bPy6IwdoO2vMN3nFuDd995HZpHDR/eR7R15MzZ5UUAoqWkbRRZLEHl7exeD5NTrDTVHgdo2Kif7AFU0Wliib6vahBhCeTYfYESOISzzQgkBCyGowbBCP+YUc0XZHDZ/Y+vAmMSpcU6waSxK8kouiKUhujTHKfGlziAT7Ij3WZbTB146p8ZCc6UObzO8NZ0rgr2mSazvNZ83lIxynjmtzaklIKxhyMOdQ40xCDkng3WuAXNw7xZlnUjgC2UJPCtlzO+hR8YmXNuo5SRQcwqOjDWj6VopYAEja7fzSg7kW/CqqdezSg2n3gqGLHDld/n8OY2PjjUjQP70k8c6OEjK80UYGWX0lq0hJ0XHaUyyYI84QJBSEQf+ZRARtmcfjr6gCGWccldgBr1ScorgkZgPSnVfzNqV1vekcvI9WQH+VjjWdtQDpalUIErMDJg1hy85gmQn3ITjablG8fC+dNIA2vWRgT78HtBnCP8HgJUj+LUELAJ9WwxhdtBTIDLHEZ4Yj3340qrmXZFlOr91RutcURfeQ9ukMuTszzD8AmA/WEpdybeTrYKMJPtusleWuZZXFnX+whkVedD+zrZuXL2s737nWwR4A3lnCEndz3R72QAAEABJREFUANknqVeUyHsppqTh9D01+3LOgbVk/JWcHHKl7uO67/bNRhhY/T8Jvhj6G93thevWa0wI7C3ri2b7sYlHnGq9D1rEoY6RL/tvFn/y1z/RJ5980uFnvC+KQguLCzLa2M+M7+zucNXyWB999KHu3b/L/qN6ZaZNsjRlLlUEf209EUIO3RvRpIL1MujkUyMZHqYDHNoiMhCxB7aOya6tgcixVuog0mCQCGBPABlHkNMTYE4LaKJa+p++szprJPSHTaBLrUznPGsGguVAmVlpNxvVhCB2opxMcC8k+s7R16lEkFrPxwo+amNtWWe2NrQFrK6uaINsqgUgRVkqLwoVHE4L+J1hswJyl2VBGXISKH1wcsifNwheHvvmKDvwJ8++KwPvTiAE2tEBb329ZLySYx7Ae0/V6p52140J6EyOXvTAYzQcamlpQecJrF+1/1SA7JAdIMbHR5qT/bbgpYHmZuPm2JYpdmVClm5v71ATbHPVSlMyOvce7OkXb3+kj8mW3b7zUJ99dofr3QdaWV7Ud7/9Ta5sX9GZc+vyBPGV0QqaRniFKmuCc9nbPyYj9oiAZ5sA6KBzKA08a+C1OcLkvIxeRV6oxbY7SaPRSLY/NqiQeehaUHW8kbzzyo2e0MCE2elvfk7aTr7/zbd/syWBr0HEjkTw6kqr/x2QwN8gnpYt/QySomxVwzGAZ5ZlXRDa6/XZRybjNZKJn2nkg2dfpUIIsuzcx58SVAEWrLbIq8nOoN9XHztfFDn9TviMcKv7OLEW3yCCc07BB/kOvKhItFvwPSGYONjb0SFZPk/bwrAkaAIf1p3hY44ITvcPZ9o7IkA9inq4U+nOg4nu3B/r7v0jAtND3Xt4rHuPxrq/PeXWcIaTnwOVHu1V2jbYn2ubSGR7d65HuzM9BB7tTHX/0bE++/yx7MfTPvjwDsHqZ/rwo9sEkLcJWh/KZKPBt5bIa7/fE+gLESZ4Gej8xQ3dfO4y8vWSvv2dN/Td772p19/4ii5cPKfeoOAwtEPG7H3dunVL+wSLvf6QLWfmZjWfJz0mcfTowb4+Q27v3d3W4d5Yx2Rd59NaLftuEdAlbN2N69cxQ213MPDQsSHwunvnjo7HR2JC5Xmumzdv6o2vf12m859iDz/gavmITK3JyhS92SfjHfGnLXtZGC3pypWryqDvJ2QM7W/HLy4M1cPwnSOzenG9rxevb+r3f+c1/eC3vqpnr61paejUy2Eb8pPww7HNlGLG8gGOwU84ncAtdRjxjbpz2AYXJOp68qGDySXiLGEP9f/XxzHKsS4FX0ypGp1ukPEcHZ1iK0zuKwLXGf71mOv4Q/zFlGB2iv+dEutMiWWOocsR9sR+pvf23fscZG7pNsGi/Z3eoj/QxtaWrly9xGHgAvo+ICidYhumsgOA0TygO0lOtk7TRsoGvZEiCTUDUSbA5MdsmHMOezPpdClJugwP3vjGN/XSSy/r+edf0NWr17sfJzhz7qxK9GphaVE+hCBTtICRCZmTMd+UtsEwjkmfh5CxYAKxmZxzIFl1fTbWNzpES4I9H7wCkOeZCk7YzgellORkjJPMmLRswKAhGLQyouCtAc6pNSNCbxsRnUcEvJLLFLIS98UshgPEZ0qCY4SXcU7qjOUUQ264muDWCLRdG1ScuG1u6++979Z3Ni+Zt/G00SMyeMfTMc5hpFWcuTnEljFKAm+xRpSdbg1qFGVGRtiE25hfIgAGYj8JPFLTimMmwWXsIEAjUFMC3wwjnQdow93++vJIL964omE2UJyWeu/tOzrAaLTJ2bIMwXCCsONZQM1eIvi0bYLeSVa2KJeV0V4w4smXk4NWQd4zF7RsEFb7cYro2I+Abl7RC2BOD9Dz5Fmp0xNPH9RN+DACAKmQlDFfFpw8EblLtXq8XFvs6+zagtYXSq32c63C75Uy13IeNIRzOdmYvJrKoJhREpy7vX1lKAgHVRXQIjCXI/ipCYzMyOwRRFkgZdcHgn5nNre0QXZ15HIyt9BFTs59Afq1T5JcFLtUV1L3BC89rMk6Qdhg0NPh0b6WVxb0zTff0AKGKIKD7EMgLhQokRluoHeF8tYodQOY/FqXJ9A9QyMfArIe4Ad8f/Ly/8IyeK8MQ+Cc667EfvGLX+jnZEU//PBDrus+1z7Zg+1H22QmtrW5uam33nxL/+Af/H39d//df6f/9r/9b/Tf/Df/D/3T//Kf6CuvvqrRwgCHmylC+zk8quupeiV86xVklho16Puc4Kg6PlbCmAV0s0A+ConAtSWAreUJFp3JF3LZclhqySBE6BiR2QQ8LRnXIg8tGtyq6b63fI+/Aa29cw09rc8JRNoMUpxJzVhqLYA2mCmCc+Rw6+Ght7nInmIeTvZEFse5xGm/By02Ome1uraqM5zY+wPbe6GSQNWgIEjNcWxG2zwLyvJMVjfwIXQ8Dqel9wEd8F+APcMXh37AFmRT8jwH70/G+UzBe9oc7ww8zxl1fzqH451XYP68yLrD0crqMviC65kN3XzmGo7hIoFP0e1rjCOezSaaoU9zHE6Fg4kp8S5pMp3qGN1q4IecyXrUe+9/DnxKgHFftz67pXc/eFsPdu7qwpUtvfbGS9o8vypT9JpbowjvBHeVegQBBTbdacxhfGf3gAzrLlm7sez/LjenZz9zN8extchFjFH72FH7LesavZlzeDXH5X2QkxScV55lyvNCzjk5/c1P19a9c3IOkHvayTkn507gaeOXKon1OxrEEzpE7HH3nE6fn5RP+0Ul+iba6dHRzjmn4L0y5KDoDi+FMmRBfJxz4J7L2hmmx9goC1DvP3iAI67pl8nb2G6PubI8k+3X+mfMF7wX6qCEPe5sk7BTgPNSwKY+gTzzBMgBPXTKsFseTahnY3nGLRDQtRxA9gjatvEVj4AHBJv3H9e6v90QeHrtHZU6mvZ0NMsoPRA6mNWFZk1P06bUtC0166Cnrq2l3cDeARNgSiZtTGC4uz/Ro0cHunN3Rx9/fJ8A8y5Z0c8JWu/ro0/u6e69ne7nbM2PR/Sv5TamP/Ra3ehrMPJArms3LunNt17X9773BiUB3nOXODRnyOkOMnlLH35Itv9wrMwPNChW1JBt29+ZadcCZm4bb318T3fvPNLOo30dHU4U8XtN3Xa8uHL5Skdny7oFeCTodHhwqCOun+1HQzLoeebMll7/2td049p1Ncjm3Tt39eDhA7KvY024obDDfYvvnhC4lWWhc+fOd7L2+WefCcHQwmCk3AWtcIDM4lirw0a/9c2b+tPf/6a+9colnRvl+LEkC1QT+hMV1NK/AZ/aO9VeagDjP6IkOXUfXlMm4De/Tjv8ZvP/qWebwynGRPzSyA5jAcNYNa1Ksqshy9RSt+zqQzLdD+4/1ANk2W4DLDN97/bn2n38SAnfsEJgePXyJT37zA3Zn1xbWV4iBmmYt+7oNydhl+UZbcRi2IKETgX0JrHRjHU86+pks0i8ZHSI9GlYv0VPmyaqK/G5hxwidrjJMd3c5RBxhwB5gv3Zxa/V9BuOFuQ9umYMs4UyFuoTdBRF3pEneC+bxEN455yOcV62eFLivSObswBRIhtLCt7L0c8Ut8hyWZagZZEQfIelES9iMAw5Myi2XgPSdV3blGpAPjmYrYCaerUwf45gVhjfGYZxRspgSobSDOGcU8IcY231ihMVyHRfM9oqnGuLANr8FYGnbT7JQZQWrL0Sgc/B0VQHnFwtDb5Kxi0nsKlxAA39Gwg35yq9Zj2BgylIwhFjQpjDaW4/cwSTWhyFAQTgxNfIwYTAOtH2ZPjSx67sLEvocKQJ51oS7F1YX5ZnjcOducYHESfyUFmxIIVCUJEZMgyU0cxDEyjdOqUI/k1ifdlyirTF2G1ZDALoR8Vo7Z2jD33pYGEUQ2VCYr2tl+FpQSr2kKCDZVNUBu2LUyjBv099CN37TDCAJ8v9vs7h7K+fP6sbZHzOLfW16BstaKYhgcEidD/jg64tLOj5tTVg/Sk8t7qm6xwErpJ1OVtkWo6tluDwkCBjAF0KAtbCScavMTzYOdrXw73HGhPsLq+t6CzZ1cXFkbIAddmb7cGAqrpPsrFWi3LQ1zsrT2A46hMAFFxxH6gog1544VkCAVYnyGqahjVtLIsjc5595nkh2SO8tAAmsKfuWScf77xsbTtgMfKkke+GO2h08325nVd/x5ctcgKuY85JXU8Xs2d1H+ecTB9Nlu2XCf7dv/t3+sXPf979FuxPfvoT3b9/v/sLAK8ShG5uberVV1/Rn/7pH8v+3uqNG1f1zDPX9eyzz+j111/TH//Jf6Ef/vB3denSeUWM0eLSUAOyHTnCsI4eLA36EvozOzjQZG9XM6502vFEgr+B4DRPLYeXqIIywEePjAlZQVBlBzWHzJi+MblOIEr0fQqMQXihU6uuRAYSIHCRlQZWRyYSoFRJFqA2x5RjuWZCE4AueQKsDF5nDsozZjo9Vk3gnSFMo4U+B9AFrW+saHl1sfsZ9D5765EFygggDIy/WZYpBIMgHwDv5L0HrDT4cv3Js7V5Ofo65+CY09OPPXfjvULw8j4AVhq4ru5475yTcyfPgXVNts32OvSiqmd6+PCePvn0Q/V7mb77vW+RZXheITP7ewR7KpkN9cxj8uhD4F3WyeUYB3yAU5/NHVdxtW7dvq+f/fJt2ZW+ZVDubz/Q3Qd3yIANuap9Tc89d1M9gnfnA+zyarFziUNbxO41sK6Gt3Mqh8dT7ZC5tbKqk9qUxA50gjMawbPZXvuzNian0eQiSc456BA63fXU9Rsf1z07ua7U01L/iZ/EurZWB+DalchYNMAHmJ52AD5WJiuxdzYOgnXrGVqe/Xc8CBkrw4Voe5IctGUbOsRX3H94Xw8ePaQ+1gwdiUzgkR+Hz7Q+EVxasyuAY0MWsGZ5xt49NHDwXnLomcP4OmQ2wM8T8NBR8iLwxaYWWVKZOyBocThQYh9znPYhWdRdAsjHe1N4MdXjvYl2uJodc45rU18KA/nQA/qs0+sgKkeiMvSNkivd2Glvrpabt1YZKhtUc0Cv8CcGNWWLPbLgYIqfsx8v2N4+QB739fntbX1gh5/3Ptcvf/mhfvmLDwli72jn8QGHpwqYy3xvWZZaXlokCzzQGjeVly6dxe5e12/99jf1+7//W2RcX9bW5qo8NNh5vKM7n9/T4+19FdlQmR/qiCD89q1tfchaH3/4uT75+DYB6wMCzFkn98bjJea/ceOGNjbWtf14G/PTQGMvuzUawyvjrx2klhaX9Cp28blnnwO/GZnhj7obpZqYY3d3l9jmQFa3uCbHLly8eFE2/927d5XB+yGHhBXmuHBmTVsrPS31om5eWtMf/c6b+tF3vqYrZ1aV+xY5qtlPIzl8CvuK3qk9hchb/S0f75xkIIlaB/rP8nHsIanBj0fk2DlHHbyQT4/NyJDXgr3afp9AkeVaX1vRBW58L128oAsE+Wc21rSM33Xoy5zkRYPM19hT2/8AABAASURBVCQHuoNyV681m0w5BDTy6I/Jf2OySh+rt6aPrJlO90RVxpOE3hiYnZDtms03jDOwny3eI6G1xwH5HsHqlAxvSTJhOBzJDuLeBhhzPRspibwzNjInaLPJju2HtYl4xadlQgsQiyJHcI47BBcITiocmSGUDDn6GJP7ZV8liySIFWlHW+wLIkZFNu8MydM5KSTn1WAgZ3XblVFeyQUUSUo+R+E84OjncNwl3elPkNoQcFiwamD1ZHN76ycMQIbyVLI/v1F3wWOFz036/O5D7R4eyeXSBhm3DAfpMDBeSSyijPWCgszHtigv8ZTqKiqh1NYm9pPob8xLLfgi+DX0qgmg8Z164kCykIlBcvTNLUM0O9Iga/USgcMg50Q7brTNCXI8C2piH7r0VaKwsWKbOIzgS8XolKALREDgkpjqpC2KMqqhoUJwKtZmFF8OyjpJjiGuUxhTnOQd7UkOiQkxKk9SD8igixtPVVIOgCUC4g2X6VzR06Xhgp7ZOqMrZM63+jh/Nh8O9pQd7GiNIOLG0kBfI/vz1plzenPrrL6xfkavr2zoa8trlOt6Y21DX2f8Ny9d1lvXrulN4JtXL+v1C+f10vqaLvdKbYJpRoA6w8BMCTQmbH53dqzPdu7r3t626kwacW1p17ZDDLfgUcQRheDlgQTDIjSIMCljU/1BTnCaaW1tqYOK4KZuZ7p8+Xz3iyoZ8wWchIMeNbLW4ogzXyiEQnbKc1DJoQd2CDJ5ZzkwPPlKpw+QTS0y4JxThJ5mECI0jcheVyIT0QA8I+/5godgzkCHI/gyiPVOQN3HOSczJsF72Ss7ud6//0D/+7/5N/o3gP286dtv/0pWLi8vd3+K6Ec/+pFefvlljM0aGCYNCT56liF1YtGWaVq1zVSjYU9fefVFffc7b+nsmXVNxocajXpK0G5lNNSZlSUt5Jn68Dnnet3Bl4Y+LYASKaMtJ2At2FeBzhTsN1eLO2wVmMPzvgOMlQccOuE40DnkqgP0xAMB+KKs5KzvlwF5dhxUIlmlerKverqjdrZPkIrOtmP5ZibXzFXA+xzHPyNIbRkfqBe5h37SAsHq6uqSVlaW1euXtGXwOCjHtjnn2DPcNMZAHee8PPJgYPYjMa/3nv6ua3fiH2Oc+1JJm/6uT9fPM/YEnHMSkOCOBcc5GZycQ1FR5OBzgtcEZ2A/6/iv/7d/BW/fBu8FvfbVV/W1117V7/3ub+t3fvvbOnd2UxYAIXQy1E22cubI2JPN60KQzwrWylUnrwnBxqOdff3infcIWH+lvcNjVTgwM/pmm67fuK4Xnn9OI2z4nKyTBZttkiw5gGpAhYx1glrs3pwA9ZBr53mVwKGENkGBPfng1aJ/nnpRlOro650y5CjHATrnZIf/hH6Ij3MOUjh5K0VdJx9nBWtb6Wk3cM7JOWdvnpZGw8TmnwLz2twdWHukB2C0eaKL9s5mcc4p+KAMZ93hV+RiYvaYjKTsM8rGeJ8pQNPpbI593tEemZ0J2WL7EQjHfnPslmesZx57RqUZ26rBFzXI9oQsXYU8ZvTtc0Ayu7WA01/iwG5lf1BCp6ASHR1QHw1LLQIL2K5hL9OIW6otAocRYydHY67Bj3TMAeRg71iH+2PoGVXA536vpxAE/eeoJ32O9nWwD747D/X40QPt7jzSHhmyHZ53Hj/QzvZ9AjXASg4tjygfPrqn+w/ukiW9rXv3bpNJva8dxu3v7xHIHcp+zOGx/S9SBKSPt4/08P4BweWuPv7wgd59+3P98mef6oN37+re5wfaeTjTfBy7REuD3kdoUeYBe5RrZWmgCxc29JVXntWPfvg7+t533tTVyxeVQ0MLTu7cuQ/9vHq9JRX5gnZ3J12weutTcLv9ALweawc8xiTLKuxDxryXLl/SeXzJMW1zbM0AelnMckRmtWZti1UCBLKg1gLWPj7sNllD+zNuxmfbm91EjTmMW0LOeacz3LzYLfLnn9+Gzo3s8NVDrkfDvnocIBZIeFw+s6rf/sar+sPf+YaevbKsnh+r9DP5OJXwXwW4IYJou5fkJBOQpO6DiMp0z/Q2IB9d43+Ob7bGk3lYq4YeRoOSg4N3Hto2yHZSNAUndhj2B1pE71eWlrS2uqzRYKB+manAN9rhP2Hn58hxi9w79DsBkIc5GnmrsFa0TbK/BmOBK0AWA0/sl3cBvnrvkU0ShGwa1WOcV8gytXQ2/UxKsikiZQW/9tCzEDIFgCHcJg1Vlj3ZrU1FjOmZnalPvmxTtoA5WttojQE7IK0emdyB4JgrJkMwMlOLkVhiow1OG27IgRhryhhRFrlKrlJsvsTYk9lPv0PIRMfI+BanFxlvCLcEZVUrNRCyhvANxrahrSFoa3h2HqNJANAACaQNbJOGi81lxCnNiDinOUZmOsWhgbNzEAiBdT6DMEGHx3NZNjUMApmXoXLXKuFkW4hlp9c5Bp4lFAheCgJKgUdbJ1XzpgNQlwmCscQyqHNOFqmNqsj4TqnbuhYYJzP1dAo48zgfqz7e58r/UGujni7ZL/eEHIWc6uNPHmle9dXGgWKTS21QNW3YQ63KfuaWtQUNnIIi9KghUoXzb1mzxfE0BtBRfJxc972jDXSIXmKIRF32iZG9torzWokTS4/s7jrCcH60qGsra3qG4PIZAs3rCyu6NFzUMmuuQYM1cI07u+pPx7q+ONJrF8/qVYKdmwj7NcZfwimdl9d5aH0BPp13Qeeg2xaMXWfNVfDbQGbO0n6l19dLa+t6/ew5fZUA9ybB7Xox0NDncvSfzmY4y1qHrHXn3h0dcFBiWl3CsNnPKI2GQ1iQJL57hLpHIMKSPDfyPurcuS1tba2rIjt1cLCr9fVl3Xz2urAk0LiBFK6T0cCesqxUF7C2UkA+PBMFZCVDoeRsBVuHqflyNNg7j5z7U3qaDvjg5ZzD4UV5exeCfAjMF+QYxwsmSidgz38rdD3pmuBx7MYfHx3r3ffe07/4s38h+7ND77zzjuzvZZpB/qM//EP91//Vf6Vvfftb2thcR6n7yvIMmZlhHGqZsZQie4OW1aRrmyODnmBuncPZ66/b39mcKxFgriwtalBmWoOXy/2eCvhVQtuC8Z7DYEumbsYB5ZDsxexgXwkDlmHIsrZSB+hOIHAMca5AEBlipWDv4HmOjOZtUg5fDTLmNsiRhRy7YFBQL4GC54C9SWTpWwK3huvuVHEg5urNx4l8mjHvXJ75Mw5+jjUa+lbziQLZqrKXq8TRDwnIbY9bHKL6/UI5vMwwnJnxJHj6Buh7UlqbgYdvzhkPkqwIwcl7Jyc+LvHtPwa8/lu+nHNyznXz2FxP8CjN8XEw6KEH5iB/+fYv9a//9b/Wu+/8qgtQv/HG1/TqKy/pDIHp4sJQm2SgvvGNr3GN+h2d2dpSi3EyaNBd57x88HIhKEMHnQ/CVCrJYXW8apT/cDzXB5/c1k9+9q7uP9ztbMqEVFyel7p85aqef+E5ncUe9ciuI32K8CoSnCaXySA6mxOKM9e8iehVq2g4wF8lKcE755yc0ctAknM8A+Jj7+lG7de/HI8d8LIrnzxTiga+rPbrQN9uTVqtSmFdO7C6tRmAFIiJdifvoBEQPHQCJ6NTkWNrrI79yPJMAfp5F6BhoYa9WfBkjtN+ps+C+BaaiPEKXonSI1MFutLHFgXqtmYLHVrk+4Q3tWp0J3Kgy4tMZqNKAtNFbOfm5ho6uwZfAezUBpn/jbVFGWytL2kTe2XZLM98M4Koo4Mjbt/GqmfQnaBggl3Y29nW/u59Hezd1+HBPU0nj2V/A3VpmGlzdUGXz6/rOa7fn795WS/cvHICz17R8zev6gXKF56lfA7o6lf0/LOXdfPmJeThLLKwrtXVRW5Mh1rGNgwHfXSoUMIvW8C8S9D64N5j3f7sIQHrbf3sr9/Rv//ff6Zf/vRDffrhHT26t6NqUsm1EgZXahrlQVoa9XRmY1lnt1Z04/pFvWky/d03df3aFZkfu/05Y5HP6aRV5gasV7C3mfYI0C2QffRom8zaEQewiWYEUAGdXt/Y0DUOXBZczvD5fYJRHwIyXsn44OFVDq8vXrqor371qxpxjfzRRx/p008/5aA+0f7evo4JdGf4nP3dvW6c/Rz7hEO6/bLP7v6BjuDBKj6qb79MTgBYkI1a4er/ay9d1j/5+9/Rm1+9wuHZgtW5MtXiirWTOyffleLjqFHwlWRV52gB9J/l405noWR60zfbux2aHItlyGeN3lqccKLbUSbjRnPrl5BZZ7pMMEp0roRtT9jhyGErIcPO2tGJbl76WhlNGJhbgD0b1MRPnR5Bc5vXQHyIOBSRZefAxtEAjqJuReqUOalBRmYEow2xjMOGLC2vyDvf8ecI/mxsbskz9Ne+rEMEoQbkW8CYZsFDY5PBUEOgR3BiGzTja4JgwWbwnvWdjDA5yl8UuTyL2iYkw9BA3cfaWpTYAr0GQjQ4tBpj0ODUSF5iYKWauj0b1LyfkjUELeb0OOBaDcTrJjv91jLPHGE1PG1+W60mqKsx6EbEmuBuOq0RvLlIDGhxZUmjYU/C0UYY41jf9u7A1fjQQLSGsUaLSIOVra1Jv4ZAzyUHU6MKAnLbh723dU05nPdqodeUYGs2OVYgS7U0LDUsPAal1sXzy8pCZB9On322pzYugsZQRwe1EoFpwil4DKf3mUTANwf3OWu20MT7IAe08KbjETgZ/TsyePHOdSCjfQBHSqYTsiIHzhlzlgRpI+DMYKhn1jd1gUB1M5Q6Xwx1LuvrXOjpDBndrWygdV9IpOOXW+kbV6/rqxcu6BIntXXWXQIH+7nTBUlDdwL2PHJJA2CYokYxaon3G6x7hjW3WqdVDgtbBOM3fF9vrF/St8/e1I3+mpaboH4VlcjeWCDtOByMOSg9IKv44MFDNdB0E2d9hgB3aWlZJbT30LosCxVljnEdsc9Gu3uPdXC4px7O4czZLS1ztQ3J1HJNXFVzmWGSc3I0RuibIFALnnYKn3HAMd51vE6ok9PphzpfzjlRdG3B+w4nG+uZyzkvz3sD5xjIV9fRvlkdmsBQnmyG3wSa+aowhrdu3dK//jf/Wj/+8V/q/fc/6K76jwjYf+t7v6V/+k//ib755jd1jquaLHhVZC+6pZh/ZoEbBga05DCoIlxp0bMW41MTTFaAI6izHwno93M1BPOjQaHMq3Mky8O+shR1EkxGWfBozx5ee/TLfjlwCh4TMi71ZE/NZBfYU5weKCNrW6hizBygpH/eSl2g2iTlGMusZm6cbUCvOkCuLavv2YM3+cYptDjilgx7IiD2ZMO9ZnKai51S1pQtEKF7jWOZgbtTz/hfBBXA0vKCLl26oNFogDwMZXIRcF6BTZ7YpqAMJxegnUc/YJm8dxJctdL7Ex4aTVGYrt3e/cfhN97adIx0zsk5p+C9zE4UedHVK3j8/vvv6d/+23+nv/rxXyOrh3rm5nV97fWv6jIHsj7BgeBDS/AvPP68ASo5AAAQAElEQVRg0NMrr7ys3/3+93XtyjVxhlCn806yINUxv2Mv8q0SV8iJMcklhaxk3QXVda67d/f105+8r3d+9Sm0C2TcDrWPI14geHru+eu6dOWM8MWSl5LzSlSSD+jMybMnqGuxfTV8jRL78k9B/7GPYzyzGT4Gv0ZTcHS8/xvwpfmcc6zjuhbnXFd3znXPf+c33jvnZLwMwSsY/8E/z3MZNi26bm3J8ELHPfQLeaYpAdAeh7Ej5G8GjyLvOi1lucR8UU6RUiYvPshokmMLQ8a8tEd4RhcZNDh5uyqN2MiQZfLInA9ejrF5HpRb9p8sXVkGDQaZFoaFlpeGWl1eRJ5zVdihisRHdTzRZO8IOFQDXlmcaX3J6+bVFX39tQv6wfef15/80Rv6h3/wLf2DH7ypP/r+G/rBd7+it167oW985ZreePVqB1994aK+8vw5vfrcecDKX4dX7P2rN/Taa8/pjTde0je+/opef+0lfeXVF/TiC9f1HEHtjevndOnCmtZXhxr0vBK+c3o81eOHj/X+rz7Uj//tT/XXf/Fz3frgjg53jqXKqZ8PVIZCAaLY7zoM+14bawNdubyum89c0DfeeEVvvfU1Xbt2QZ5Eg139Hh/XBJKNHtzf0cMH29rd3dfj3R09ePRIdt0/mU6Ryyjj2fLKii5evNTxzvhndruG9g2+IsJnq3vn0avLrPOWzG5asHrv3j3Zb61bbGM/t9pg4ybYnAJ+Cj493H2sAQHTlGu9o1mucxee19LyedkvIGVF0saq1wvXhvqTP/ya/osfvKT1kVff1di+pAG+UxZkRPFJp0Dxf9mXO50Z+URHbS8t9jZSz4tSETmv2V9D2dKzJraZQ58KmEMr8w+ClxZkJ54T9Sdg71p0vmV8SxzWAKY/psuJZZ+AZUWtXjOnQYT2znuhQh2v5Ogsd/IPkjjrTGkqk8AT1NCJXN4HlfCAVxoj/xvrWwrEDV6/8XmqbLS3TDAj0t0/OJCcV4ahtaxqXhYaw9SWVQrqEWyccwoBcQxeGYqZo/gZhsHTru7j+O5kjxbQ2aZbNoMPU8M6FqjWzEOcRpCqk2AVRts7aA6xPe1JcxwdtOqekzz7sy14QUfeNTJC2vy2UACX4MEJSC7IsgsHxzPGOq2trwp0MeITJRiRg3NmDYLZ4NHCzAoHOsdgWb2bEzyjIQMVI0gYge2ZXcn6WH9LU9cEvhGEHPMkggTL/LQEES3Zn1iNlXNVsL62iLMRgXOrd967Bz0LDNSKimzAHgRNxElEMoNpQmZ7taUr8DJBaJi/Ae8GQ9iCVwJvQQ9HmaB0ck6JuqMeAIFvxvNi0dMWGdMrG5u6vLamBXDsk13dygpd6i/ofH+ks72BtoAVaDLFOASChzdu3NS1pRWtRmkRRJasRCb6TiqAEk4Y9Khjw1BWycoMwS3BdcTaS/RfZtw6weEaGrPEyXtzHnUp5XpheV2vbJ3XheGiBshFzhoD+FGGTGLsZDzVLifgQ64wxTx2Ot7gpLW+vq6iyJG5oDlXxkdHh0pkCgOBmv3m95VL51USwFQEcC24dHwER6Oh8StHpnPk1PjvPS/Yh8mvY80IXQV9xCeCU8N4m8PA6jZX8F7BOQldaI3Xp9DCG3vPNOqAeemk/xiYbv30Jz/R//K//C/6xc9/0f3ZlMdkMu3nrP7RP/7H+hHX/HaV1UORGwzKDMdaE3jb8gZznqfope01cTgKWVAO1Ozd3htU0Ah10Dryv8Pcc7IHPehT0G+BQHXYK4klWjkCXGdzsP8M3HMwz9Ac40agvZ0eEaQeqJ3sd1Af73FrsKv6iAD2aF+keRQ4XHYAjgE9yjl1Z0BO3fMucUPTcmLuACfckkWN4M9dpmR4kj11qpHqpgPDx7O2B5eWeVr0bIGAdGHUlzn+PlepZ85uanllSb1+oSHv8iJDzz0ALbBJAZny8NkBJ7xgMpdkbT64rnS2gP4PPo73fwckXj0BsY7zXhkyZjJ0584d/bt/9xf68V/+mODxrlZwhl9//Rt66UWcHVe+RZkrJ6gOXMOZXC8tjgi6++pz6Lp69ZK+9a1v6uzWphLyZjLYoeCDnCGNzAtnaYGq7S3JdRyL9l8ezpy2t8f64IPbeu/dT2BPpTk8OOC6uIeiXr6ypes3LmppaaQMfNV9HJynwh48tDOb0iaeWcv25EOQP+1rePDmiy9oevKQmAMAX8OZ2skzmCVk6+Q5Stb/Kejv/rAQX+zs7+7SvaGT4eahjQdHA2t3zsvqtnae5V29Qh4ts3aMPM6RVbOr5tyFwiQx0ZdK55wwpZ1dtiBHvM+LUlmWUfVyzsMb+tDJ5rWfvbPMudUrAoDK5qdsgIStSNwMBG4ISg6Q/TxoUOScNxpVpg/0ddiRNWTAfmTsd7/3Lf3xH/1Af/TD7+m733pFX/vKVT17Y12Xzgy1vhC0OvCyn6Uc5a2GWa1BqNQHemGuYV5rlDddOchpzwxq9enXp17QL/hKWWhU2I9R9YKGw1KL6NbK8lBrK0NtbSzp/Nl1Xbl0Rs9cv6RryOOVy5d18dwFra+sy0ev+58/IMv6c/3lv/1Lvf/O+3p0/5FmBNtBIkkT5NlrFloNB0FrayPdIPP71luv67d/+9t661tvkNW9iC9NZFIPtL9/pNt3HujDjz7Vo+192c/NHh3NCFp3Zb/UNua2p8IODEZDXbh4UWbTrQ2xwq/XsnqLv2RpGc+3SHK8+eabev3117WzsyPji2Ue9/f3ZcFqi42PSOcSwW/LoB0Ocr3RErwGa3zU2QtXtby2rlk9VmwPtVhOdHE96He//ZL+8d/7jl5Ehzx8CwTSCwRXOXOYBp1AlEcHTqBF3FtoEeWghyOh8DfB3v0mJMadAELW1QW+Nj8Fq/HE5lNyavFdc+IXj/wHZLNhbw0+NfLO+UzO56eQKcbEfhroXst8WCSmSMhdix89geakT6LfKSRWewq0yTnillYWF0Z7xmY49I7lxPSy9516y0nyfAfs5SkkygwbOVpcUFbkmkDD/mCAby+xU/iAhdGoM+IZmwk4K2aRbcwWc84pRkd6vFLdeoWir+N5rSMyq/ZbbaCv5dWVbtHpdA5xYDNByRzF9yEg8IG5vHwI8swdcATBS8E24bwq5p4jAMp7QsZVodz2g9xVK5FM04wodobDnEG0GRuZ0ncaM9mYJuZquCqPTQZxAd41oi2q+zQ4sRgbzXHSMxg2Jotz6/62djgBJjC+dPGc5BsC4qnaZAyKzGPArmJEDujlRE+nhuC4Zo4KMIGekbm1Z+dCN6Zibqt79uR9Ji/oBh0qgnwbU/N+NqvIfoEcXCvg2PmtNZQ119H4UB/fe6AdArYjbg6OK/rkpVocw0xSHYIawMo5+EwY3zA+kjVpMfawEFfu2Ce4M7QTWPA3HHLw60HjAQK6xItV6H4OIbja62mzyFS0cw3JMl5GBgw2Cq8hNPEYLldWnB53VM939SJXNRcWR7J5+jC+xPEFV6roD1SQlQ3MmRPg5Fy9xOCVwDfBb4/g5Qt95cOeEsFQxAGrlykMCmVAOcg0VKW1dqLzKOz1fqaXNpb1PFdi6/Sr58dqMeje5apZt2kDAlxpj+uwQ05bExxtVvS0srqh5WXo2R9pwJXqEMexRHmJa/EzSwuCOIqNg6cBEDKdKCN8b+DJFCq2mAqEzgk59ZKTvPdWKEFvJ2EUJA78J5BElhzgnZ0oMuvZMgdOJyJLib0k17COyVWlRJtzUagTbayTkkLw8jREDKnJ1Adc8//Zv/gX+su//Pf6/LNbst/GbAhGf/B7v6d/9I/+od588xuyvwUaoK2cmDMx3osaj0m50dsllHqKXtSikT7sEd2xeaZcp0fmK/Mcns61ubGuCM7jyZEELrUFgP1S/ZUFoVqas4e6gwo61eBdK2G4EjITueKP6FUkI9sBQWU7GxOwwi9uEFrmbAhcm6MdNUe7ag53VQPV4WM1BzuqgZb2NDlUmh0Bx0rw2pGV9WSMAqsXOLN+XqgfkJ+UC3IqU1COA6ixQTBN9nNWObiLh9GwjyPd1Llz59QbsI9BXyFnBDIXcq8sC/DUGVnUfeBBAoRe2JdzvOuga+m6/F3fMEU25O8EGKPEujX8iJ5580wT5PVXb7/NAeTnMl7v7e2SpbpJ4Pmmrl65TCA6QtaxY9w4SB58Mw5YRYezkE7nKhVFrYuX1vTiS9cIXgvY5uB1i2w6icOfl+QccgFmViZ42qA/MTbywfEu4zq10a/e/kT29y2Pj6bQcMQNAzxIU62t9nTl/Koun10loBEyPpeD5zZHi6w0yHuDE4vIMigqY19lUYgtyrFmgJ7d4Zz1Ek7Z0c+BlL0TH9QGGUpK9KP7kxbKv+Wr44WTcwCvnXN8l9jeCcid/LN2A/FhXg8yeZYpR84DuuIcq9OewMd7L2sLPoBz6GhnttlseY3PEvvLkK88K5T7TPSWdyd9M+bKQqbgA21eGe8D0BK5Z6znqQefy7kgB3jrG0pV3CIccLg+wGYdAROC4Rq/EG29puEmIirHr2T41D66uhDAF/2J6MXaQqmvvHRD33rrK3rtK8902cwl2gZFrh5zh9pzOGx0vD/T0cEMPz3XlJuqet5qclxpNqk57zVq5lFCrhAHtTjX2v6kGcmJBp/kwF/42YiPc/hfo4EoE/yO4BgJBBN4Jtq88wpGB+N7mavPYXAwzDRayLWM7Jw5t6xzF9e1sFRqOj/Sx59+oL/667/UX3H4vnXrc1WsjWIoEksoBRXQuSwyDYeFzl/c0PPI9evfeEFf+fp1Xbi6obzvdYTebG9P9OjBXDvbQffujrW/N9GY9kMSKAY1/nVleQWbtiXnHO8msptgy6a2+MII/01+Dew/bnjppRf1/PPP6+gIHD/+mAPcNtnbh+jGoebQJM9y9Xt9zTg0O7VagOZjbo1mzUQr+Kbh6poifrVwQavYzItrfb3+zBn96e++rv/yh6/rxpK01BxoIWvN3RFmzOTrqUJNlpmbqHi4I3e8Lz89pm3cgZsdK+N9Dlg/Xx0x5lhIkHr45DJE5krqmy1DrwJ6SUJeBYpkt14BPD322nROyLrt2/S1aiThqxM+u2mcIreWLTFTMmhzJaDGoFmsMZeIrQDmnEGzeYxqoaeQ5UgZ5XhzAmKM0dMjE0mm2ZI922Eh8pzoa3S3UjYW3WqRIQuKJceX72hYox+RuRr8YJRIMBBj4qta1s/yQha7zdEP70OQKWGgNPAhyDmnEcFLCbMCisscOjyaaMakLYgdEe06DMExWUILUrKyBMmolo5GIOccSLTKEcIejMzyTAyTYwMdODACKpRkFkEYgTXEDGYIc0NbHZ2Ir1RDrArCVxjiecpU4bSqNlMNwZsOPAbHKfIuuoKYJHWnKWNWp2wxGfs0Z77HR2ONmb8sCy1xCqtxuHOCpM7wgp0zJMVcrGmEMwVoUGBoJq+g4D3OoujKto2s0yiyh7Zm7/RrmLsieKpR7ti2cs7RC+OFcgAAEABJREFUN1AGNfSrqkYVRgpCaZmT6sXzm2pTq32uee5wvT4jEHOFhW4ePGtNmkatZyw8qSTVQAUNGyfGRTUg1rXB6KpJiuzRg2nGc0hSYM0CniwgAasw/ezCUGdwLFvBaRGH00uNztB2YWGgjSJoBC4FqzhO2bP6UAeHDzhJ93RuZaQBp/9BK42Uq4TO3hdgEhTZY+u8IrRxBAM5QXAGfQPrBHhfDAgYMGiuDEpolsuDHGv5MlfeyzXKklYJVpfNCKDMmy7p8migaxtrOsuVfYKeM07R1bSGbEltdLIA9RhDNYFue/uHGo9nwjeqT+Bswcuo19fWyrIubmxogfUS/PAuU4NAtR1fJCfJsVZD1i4KbbYGnFyKUXMykyY/sg80FuDl5CV56NoBNH1aUnf0gSt0begZ5VwLfZoOrF3UIJFyaBQyz3txAKoxkPf1b//Nv9Gf//mfEzz8Sndu39aUTMEz12/oT//4T/RHf+8Puba6pF6vpwhubduoZQ+tlfCwRUaEfmTBazod64Br+cA+bL2KjMyEwNFkrkQHGw5v1g+WaW1tVcvLi9BurBa+C5xyArzeErlveFODfwO0QFQL9g1TAhhIEJcR3EF0A0+bI3B1rOcJWg3E7UHC+D4JRIXjPakfydqFkfbVRJ5+rppK8D7Ai8zV0CgK00GgBL1bpyx55cqUuaAWeW7Zc5nn9Mnl2asHu4LndWTmJJvak9kdwV/npRC8PPtzzunJBzZ21dTxrat+8a1rsx5/CzCnWC/9GljLl8CWyYM8m4jBaf/wQO+++44+/eRT3b1zFzls9HWyOl959RWtk6EJ3iuyz4j+p86JOwUXlGWZnAQk6lEhq6BNpWefu6orV87LuQjbgiSHCCTZh5ocOFpJo2JqOzA6SIF1cg4qXo8e7oHPrc5J5zi/BO0bMkWrS30yZOvAhhaHfeXg79mryV6NzJnzN2hjK8+73HQZunpodgIRQhi0oJPkncDHwMmJT/ftizIxzoCWX/t60q1rPH04LZ42PXm20kPDHBkwyCiNdj54eRAwsEEtelNjCyoCMMsmG1QcehraHdh57xWgu4EX/8yOUp4EpUFZgKc8B+eVeXvO5Nl7g+3PQi4fgiQvOS/neBcySmgehd2vNMVm2Y/w2P+wdMhBZUagFQlQy1M7PfROpgv94HTl3KZeeOaqLl/Y0vJCIaeZxsc72n18X7vbD7W3TZ0s4+6jA67eD3Tvwa7ucVV+H7D69uMD7e4e6/Bwpgk3V4eHEx0fTjUlSG3qJFQXXUqq8FnzWaM57dPxXDNs6ZQg1nAdjyeyWx67zbKDlgWHZnet/ZiAe4IOT9HrKYfMCtlp0lxZkTRc7GlheaSyV3S2xbKXvyK7+pOf/Fyf377PmpG1RVmDzwTaTJVzLbe2PtJVAr5XX7+hr7/1il7+6os6e/68EoHWg4djbOOhHj2aaHfvSPvYffuRgCMOAcdkbGt4sLKyqjNnznV+4Ph4TOB+rDk2aYY9r7B9Ov2Yn7BA9eKli5oQFI3ZZ4tt3SeD+pAbxIODQ6U2qswLHXLjENupsjxpXk86S7iyvqHlFYJVaNdgc+3K//xaTy9dXtZ3X72if/J739Br17a0RAZ7pee0OvC6uDrQM2eW9ey5Rb1wcUmvXl3W159f1zde3NIbwFuvntfXXzivr9w8pxcurenq5lDnlnItF60Gbq68GUvY08BhvsDeFuh+gW0u0PWMugcz10GS/bP9sAXVyJawnt6XsgxEi31pa6+mctCdPZEYq/GpNbJXGThnEQAe0YmQQi3PCblOSOCXocXnJGKrSBkpjbQNdjngZxB3bE5SCwJdH16e4BORh6ST95KNMxBzO3SvIGaYwqsGXpT9Hs2uk5EG/fRzAieP0nnn5emcMBx9Uq7LK8saUJrSO+dlJ5dj0tpZlqvmBOOco6xl1x/D/lDWHlnAxmc4BauH4AnschV5UJCwm60ii9o721tF4DCF2QmlbiFoMoLxTBf6ObFPNuMA2zTAoKYVhv4UrG4ARWte2LwB494ysEFwG9qFk0uc3iqUc8xpqYKYC8OBCpiSMLYCM7aseWe85sxtOCawdUCQw3AlDFYbWb8RexAMSOy9hdFVV4/gLXk56JTgQsu+DAcra2g1xxhaaUz10M0l5sfob62vaBWFrln79u072kPhZo2DkTnzOpjUglejzrC0tBPAR4AtIIAC6EN7xT4r1jShAGMVrGHX7WVTa8Bai9BkjT0v90otYjzQHQ1oPz9Y0vmFZQ3hafDM75McAaUjm3mMUthJ7crGluwao4QGPfZX+qASwS2AzjE5wV+MMmtmtC0tjJCbvobIzoDgqiyM/4UK1siyTFkeFDrwCsiJD04GuQ+yNUbwcwWHfaW3qK9tXtZLK2e0gkz0MOgtQVckYBafGVntFn42GNcpdDODOsbgTHEGh4eH8s5jsHqUTs45+JYUWMO7gGwlZCrK27P30LqF1hV0rpG5Vo75TY678rQu6EWVIp0A5sCePXPHGBnjLC6iTDSnk3pSV1pXMBDSIxDiMXK1tauf/fw/6P/7v/4r/fSnP9Gnn34i+7MppnNvvfWWfv/3f19ffe2rWhgtkPGaaoxBnaHEZnBrjK452wb+zjgsVhhj0AD/Rsc4ENPpGoecwMvQNrlz7DPAH8O1RYB6ZakLFy6wl9iNKzlc9OBXn6x4UebgmIB4grNjI9S++LLn34Qv3p7UInO3X4Bamnk+LWUlQZTroJHDc3rWyYJTHrwySvEuWTuYgLoiddur1fPcK/G+yDLZp8gLra+vazgcdtDjsOKcl2ffmckbpXNOzqsD705KR9nxhbW7krVk9b8L7D3gfgP0Gx93Qng93t7W2798Wx9/9LHu37/XyeTXv/5695caFheX2FMr40sIINbNYQh5ORA1fcnZX54FFexhNOxpYXGgjfVlvfjCsyQTBox16nBxkmczBo4W5/j+JRB1VFiOdUoOj5H57z98rHfe+1B37z7ShIOgc4VcVqrsDXTm7FkOSJeh6VqHc545DgrwHJsZkbuWg4npIlyQ4eclGR72bOVTgA7Buae4BYk636DfU3r/rXXr8wQcc0vOUZ6CfuMTvFeW5/KeFVjT9Ddhs+NTiJ2Om/zMOfye6E+DDEU5nXxOSvYIPgkrbHLgWc/wz50/OTgxd6B7lwigzFk3Ysszypy1bf+dXaSfyUBg0jx45Dkg1wHbmQFBPZzygIP8EJtcGN7Mbz7Cy2uVq+f19U3oPpD9xw6PHj/Wo+3H2tk70AHJln2Cs8fUHxNYbe8davtgrO29mR7sTHX70ZE+u3+gzx8e6pN7u3rv0/v6xQe39Yv3P9fbH93Vh58/6to/f3Sozx4e6FP6fPZwX3e3j3SXw8s96vco7z/a1+O9sXb2J9rdn3KLNetgn8ztweFcHRxVOiBze4gNPgAOxxUZ0EbTeVKFH2uRp7K/qAJoYtDj3SN9cuuu3vvgE93hdnOMzMnlks/gAxID6R0+yP503s1nr+iNt17Vm9/5ql569Rrdxrq//aEe792TBZP3Hjzi+n5fRg9Lou2Tra6qRktLS7LfY+gR6BifzRa2BBQNfniGDzG76L3X4uKivvLqV/TSSy/LPtbP3o85POxC65q4yH4m/5iA+AhwyFGJjTEe98u+Vtc3VC4t6hA/tG8/suRbLa5gUy8v6bnnN/SD77+gP3jruv7xbz+v//vvv6b/2++9rH/6Oy/on3zvef3D79zUH/PuT966qj/51hX96beu6k+/fV1//OYV/fE3L+sffJOS+n/xxlX97ivn9Z3nzuob1zf0lUsrOj9yWsujhtzS5dxoOUoPzRAfmSBH5LUFakkVDYQFHW1DyCQ64RI6H9egxw0xk9GMrSkhdwailAJjvCTGkAAUbYm5nkKSmjaahqiCri2TxhRFF+XIsul1y9yR9u4dfVvjwemztbWsX9MWTU/gh/NBho9BWZYSkzUg3zJPQ+kt2+KDl/dOwXuFEDpDPxgMVaJEPgT5jElQxjFO0DGBdx4Fmih4K6edQoWQQQCQB5kIYjmGld3SOylzUu4lDzkSyHVBHNSZg8QM4Yq8aQi2rEdVM0frMOBOKRpI7IlgQmyEegO06p6ZijIB4l2rlg05STY/aGg+qwn0Ws2mrcYo1DEnxTl9FsgUFODTsnbLGgLLhv3VBLe2lo21uRO0j8l9gUdMzC0ggV9S4p31jbQbWP8axtWkqhv2ZsbS2lvqxqjYRsYkVktqm0qDMtOZjVXsYUuQsqfdg2NNUfCoTM5l8j6Xox7B0SBZ2UhVhSGopDnBdwfsaU7w0VB6cCnBu2DNAZtZgnfLBCELeSY7qWc495Zr2iX4dWVpTUMC31JewXtFs75lkMCrZuwzl6/o3PKq7Bev+i6oC1SdV25A/zzL1O+VGhEE9xGunq2zuMDzUANoPOj3VWKQC4TXBLjIcuUdZJQAOAnZS8wVvFcPBRlEr2VOfWuV1/m21MsEqq9sbukM87vZRC2BWY2TdJLSvFFAbgJUqtn/MUb8CENjYHJcMqah3fhAd74Y5VzHA2sLrO1ZN8YIPxo94ZEpUgP9rA8jTvozGvHle2Jhvijs2aE35hCZFiz0d4L42FotTv6TTz7W//a//a8dvPPOrzC4O7yVbt58Rj/8wQ+46ntLly5elHOu07NOpgg8J2RaZ2ZskZ0If9iJPOsLJDvFZ+6afg17boHGhBgkg/fITGXd6O8V0GkzEGfOnpE597EdQOFRAa/yLJPRzeZm2m4MBOjwYyp10D1BgCfB3JPnrrRvvLOODkF8Ap1Z4/m0dJQuRWT/FOifBac8eGWUT8H2h8xG9tYY35kvLzL0r5E5NZMrz/7M8dj1X6/XU5/MelGU7DOTD4HSyzOPZ94QvIIHrAQ87SebOsVZ/8efJ3R5Un4x/mSsd04OPXx4/4E+ev9DfXbrVhekmhP9+tff0KuvvqoeemO9E8ua3J3ImqMJ4HDtXYAOmQL4ZwbwpVfmGnI7YQH9uXNbunzpgiIHN+N3t6akjiVSxzcndWX3zR48+86CMFvY6iTLtuwfjrmiva2HBCd14+WzHhkVr5AXWlpe1lkC1rNntrSKU+7lgRuFVok1Ww5LEX6AgAroGNizBWiODVn5BJyS7F3mnQyC96KrvqAZBODpy8+ue5as/I8CE9l72ccqrG16YfQ4scENfuELaNEH03WjdTfExljl18DwSdAxYRWlYHizDrEAe+eZNWxvnn155NfKnD0l/EeA+J653Klse+vLc8YcQ/i9srio9dUVbXCbsba8pGU71BNQRfMLkY4KyrJCPhSq0OMDAtJDMoMWjB1wTX3MQXw8mRMMznSALz44nlJOtXc81w7B46ODue4/HusOQee9nbFuU356f08f3X6sDz57pA8+f6j3bz0Bnmn76Pa27j4+1u5RrcNxCzRP4WhyUj8Y8+641tG4Ye1WR/jT4ycwaXVsMI1decgY678PTocEroxsnHwAABAASURBVDMyd7NKHEszJVfoaFLr3sNdffTp5/r083sE34fYuEo1vqvBDicl+Uwqh5m2zq8QpN4gWH1VX/v6s1pYlg6OH+r+g/vafrSnHW4hDQ7wm9uP93T/4SPtHx5p0B/qyuWrWl5ewU4kRDQyfy07nJh9NBkosHWbmxt68cUXdeXqlS6zO+OmOCIjc8opvmRM8JuICcYEqvYXGDIkMnNe5v8G3MgucjDO8H1HBLU7B7ua1kdaXA5a38r00nPr+v1v39T3XtrS77x6Rm89u6KvXxvp9atDfe1Kv4NXzgW9tJX04mbUC+uNXt6SXjnr9Nr5TG9c6uub1xb01s11fevZLX2LYPWt587rreev6Gs3L+r5Cxs6x03nqHDyPgLQDTkFRZM+6O26jGiNHTK6OhfkA7ovyWy/0aDBh7Qc/hFTCZtjwCyYey9H3CESfEImxbuundYE2HjTJRtnvinaGshwwIfI3vPcMrfpYYsfMmiga4OO1KzXGJw+R3TIeW/DSIYeyqMrNs54ZWXDvDa/n5Cpqc3oMMAHT6awUghOZgwZzkD/FOZI3BQm+hA0RmlaBKsmG2hlv9dXIitqSmeIeRAWn8DCmZMsUC2o27wdPZFGZEBjgsmW4CQShIG7jCgW5TcEIOwLQ5Nkpb2LUTJoCWRb+kfKSFATWynZM5WaINFwsHnsXYOiVHOn/YMJCjjrGLjGlWeJQljfmsC4JiipzfgyebQ9sHZsImtHWWltLWu0tNdVAw6O9QStGrVt7OoNc5hxaQhUrW7ENUayDP0jfWtNoJ1lxowJc65NGmBzZVElDqBhk9v7x5qlXBX7SgiHQ1gMv5OMqljLMZdT2ziyYJkaMo9z9j8D1znrG10D+Peh/QKLb6KMZ4dDbWAkF7y0yDo5++w5aYP2ETTzZBc8+4Y1OKdMBX0bgoLCe53nVD/MchXwsXBewXsVRc41TaaCzGyO0wyUhQWlZIbLESsXXj3KvCyU8b4ke2Np/AKDXDC3OegSvMxQFEUpa8+YI8syZMSr7zItcIob1U49DherjfTc6rqeXV/TVq+nAqMQyZoG6C72bfRu2XvbtmpQigYDnxMA23+hZwbL2u1994739mz1roRXkXkiYz3780ZA9mrPxtTYNoq8c7SdvjJ2yhxdSlGmZAk6n5R04sueE/TsSutjdUbZHJZd+/Ff/qX+7F/8mf7qxz/WI66ZDLczW1sEp292QerrX3tNA2g2t+wpe53PporIdQLqaq6aq/V0ipO1G14Gtm8DwzfPcznnlGztmDq+iRJUu3ofOmY+qEcgv7q8jAGfd31D8MoIZOzw4dzJeAqBvgz/p0Cla9fph+df72DtiW+J5r8JngmZ/ek7swlmIxz0cqlVAQ6BOfPMc6AJsqvsBhvVNJV8EM8SkYRKZDGjo2NjK+j0wmgo21eeZeo+SdgxJ4/cGo9sI466PVvpnJfzTnKAvvjYfEavDpgbdG3o0w6OeZ+AvbN6kCNTlqmHvjh08OG9B/rgnXd159ZnOtzd1+bGpixIvXnzpow/Nq1zXoEDY3Mqv+LjwYUvanzRyZ4TvDMatXEuc0o9bjwG6NalS+dk2ac8B38CeFGIwc452T9RWlAKuoamPLQS0CBLjcmGC2rRtSMCkXsP9nWLbJsFEi4rOARHzbgJGgwGOrOxrrNb61pfXlAv9xI2xAEBftmty7DI1AvSAPvSp15kmYq86HjR0QY8cuc7B59D/9wHZew7owy0O33xOdEbMGbuBJwQnuduB1+UTGnbk6fCluSgkelFgpZdyR4je/wCUtdfcnLuBFJS9+HpZB5wy/BtWfA888rWZx7H2jltZRbYV9bZ64yNJexki04GQgOP3AYJGyYF+ntrA3IaB2Wu0aCnhWFPi8O+FtBvm6vm4H18eCDzwSU6WWAzjS92S2nB6Rg7ZzyocZTzqtUE/zshgzeFL7N5i59IshtJC1h3uNq3wPBo1uiQa/y945mOpo3Gc/hIQqMCq9YXcsVA+QA+Liypt7Ci/uKKeqMllcMlFYNluWygOmaaEFweW/A5i8zTngBBqMnK4TFrELQeErwaHJzW98iw7h5MtXs40x6B8y4+9/72vu4RVD7aOSQbegwcaWd/3GVU3//oU/3sl+/pZ794Rx9+dEu7+0eKyIOgdUMwE1Oj3iDT+Ysb+ua3vqbvff8tXbx8jlujY2zn4y5QffRwRzsEqVbuk13eebyvfQLL4WhRFy9ekh1gK2KUOXQzGzDHptr1cmf/saMD/OCzzz6r8+fPS3KaQfOIDNnP79b4awtYKxJcNQcEg5Z4JeCbQ1aoXFzQFmsMl9c0hUd7B4fa3nnEAa/U6mrJnCtaWsjk/RyY4Tdb9QdOo2HQkHLQazUsavWzOdn6YxV+gg5VGpaNRsBSv9XmKGprgXIh6cwSyYxLi3rpxoZeffasXry6oRvnV3V+ZaCl0uGna2UR4OLeKyohky0+rMXPIfL4bnQyz+S8U/dBviN6YzEGJBKuUy2H1USA6kQ/IBJfNPjZiC61+EqDGBPDvSAXYNohRd6bnWqhaUKx7LmlzcDqddNobvrCO5NxqzfoVoYNd/B7SgKm5Z3HLtRGf+ZpgJY5bD5vf6KhZTMhOBZrZX9SI89z2adFWJztCbw8SmwLHhOgGkLooozp1jbhdGeZDO9APkr2vmHXjp10Bil4jJRQYtdBwED5LFPL+2MYPydYjDAfNGjJNEfZGtpqAsMGJWsoWyASwLUAuCtRWt0gQsyIc2hjKwMxSwNxEwRXKsAn1wHXF0dcNYQiaJMTrcfp0VlSkKWgayMixDSjUGMUDOxnTlvWt7UNGtaYd4FwUkyOwCjC3BZoYHCU4SDWFkRrWb/CoNQISTSB6Jjc0q9RjXGbkcWajw806mVaGg3k+HeXk+b9nSON2X8iiBQ0qatIINEAkfVghDIJkYwxB/0CkQwYLAnUlOMkc9YeeK/VvNBWUWqz6GktL7QEvUv4WaD8mzj1jdFIlnUdMcbktmH/AasaMq+DvV1trq6yilPGxBl7zemUwceSoLIASoytBahhWCpf6GlAwN3HkfkyV45RDv1cPfbVwXCgXr8vM8Z5UchkpV+WKopchZXdu1I98B34XAP4NoS/I5RmgHysIBjnMeI3yEZsciDqgxOeVDAB3iboHmVyyAP1VgV7tyts570kL+cctGtkfGjb9qSOEM3hQ8vciXpKUSbTDhIH5NjaLOizOR0v7NlkKyU6OMnxz+oN/LWym4dXKSaZchk+tl4GPe3dRx9/qP/5f/6X+p/++T/Xu796Bz2baZUT/1deeVW/9/3v6/d+9/s6R4azwmK08CKC1/w0WK0pawysd6AIrqZb9t7w8jQmcI+d7Ee17M+Bm+3DSs/erZ7B/2B13pmc2Hib5/zpn7lqCASNvzn9Snhkpc0L9cSqRkXZXAY2bwc2XwcSxa+Dp80n2k7AAq1fAwypM3BRkEi5fUM+UWxlwSnQTsGaieVbOIC1OJ3PM7cFpcvLyx1PvXcaDYbAgLGeMcyMvhkPJDA15GwaYzH8S4CegvXQ3/JhAKtaP0fpvtTD6kbTrqQdtJS5oAIjCwP08O49vf/2r3Tvs9s62tvX2c1NvfXmm7py5TKvW82mM5tWhp/HFubIK1jLgZMD34D8WYfIHlhaiTLB95pDirCafWxGlnttbKzoMo67KL0iV4Dq6MkM7Nc5J6YCnFDfp2VUYoakzryAcxM99i/TAcHG7fs7+uiT29rnKtmDk8CtxSYWedD6yrLOn9nQuc11rS6MVMKvkFqprbDtrfrgYzAo8o4PffS0V/bVB0r0umS+J9ArS/UJzErKgv4ma845OfcExH6MWVG2b0EXgbeBozwByVNHFCgdtKOvyT66YHITvP/SfLxnbojwa20mBza1c07Be/lTCN6ryDLsUSHDdYStW1ocaXlpQWsrS9pYW9H66rJWaOsXGZnWVg7Z9djWgsVLaAM55Gmz9oJn62eZ5x60LEJSNR1rcnRAwmGukAX1hwSI0HqKw54RVFUkRCwoHRMkWTnH71QEQ/NTqPCHluTZI0B9TGbxcDzVMYEs7koK+AajSlZotLSijbPndeXaM7p646YuXbmu85euaOvcRW2cOael1U3l6E6rTJha5ojaJ0GwT7B5cBqIWnB6wGHmwNo7mGvvCCAY3aNfB0czdeWTZ0r7sYEHBKmP9460vXeshzsHBK27uvvosR4+PtDdB4+Rt8/0s1++o7/66S/0cwtYP/xUDx7taEKQOMM+z+zn132jheW+vvrVl/Sd776ll19+SVmea2d7r8usbj/a1T5B7pjg/IDs6sOH29oGsixHR7Y0xNc10HZC7FJhXyuSM0f434oYxQffBbPPPfe87BcxQwj451pC3zyKUzEmQftETGDBa4QvEZvfEEw5ZHp5c0vnLl/TyIJV/P329iM9enhHUTN8m4fO6wSuA2Vkh/LSqeh7lYOgvJSKIqrIG6BWmbfKfKU8q6k3yB06VbDvXqXF3lyL5UwL5VxLPK8OG20tSRc3St04t6Qb59d0eWNJGws9+ngOjVE5kYHDhyRkMKET0fbDXssil0fe1RmwJCsrDj0zMuTVPCGPbB2/m/DBUsCfitijxWcaNJQNNiyiR+rUMoNezjmePe+ikU2SQzMl838GFoA2+KcGHFpwsQC0Bre8LBXgo/FhDl+KsieUUD4EmYu3Pi1jbA6f55kCLyx4sJOdZaJWVla6tm41Pfm4rtLA3BlO08aYUzQizDGgEURsDnDshkEC+id7VMZQU9zMO2UopXOOTTglF1COVodcYWBjIIDYbOpKe45ge1LqpA3lZBlBe56T7L1Ba/3YkOFj0LRRfKlGayOGGL/PKWwuZEyD0UBLCyO1ZKoaBMvmb+kcMbpGRArmZT3WapmXaRVj6iBFsZ8gyVP6rmwRWAtGaxTBhLcDjEnDxIaHje36Oy/nnJQEXpUc7sIMmyNgXl9dUgHTDsYzrm4ONOZEPOdau2qivM/om6k1fAzAqSWIaxGmhrKOjhOwZELg6NnDWS4WpTb6Ay3B1yGWeAidS/YwwWm6ptGgyFAKp0G/UNkvUZ4SRSrkMbIJJZxxMr24saUBwWGGcGeZlweKXimXM7bfUxiUHWRD6sO+shGB6OJQJcZczOtpH1C3gNGMfclcZZkry4MCMhCYJ88y1mRu1sjzAhoUyoucNnZitILCAaIXOMMCfq2xD/uPCTZ6A/XleSu13gkSdPXEd6v3wDMLRrMGWteqm1bOMScdGoyOvfM6eTZ+GERkoEV5TI5bhMwOLom1nXPIZNOBPSfomaBlYhAzKNKnG8saprnWZqX1s3J8fKyf/+xn+uf/4z/v/oep7e3HWkD+zp87r9dee00/+v0f6eVXXlYGLcxBneAQGQqyrBXgYUQIG/jmfej6RcMPPXTOKdDGVp72t3Vb+lr/2LZqAWbS04+THDQz+fTOaXFhgQwuThJDYf0NjwL56WE0vPMTOILDAAAQAElEQVSyjzstrf4fB1vpCaAsAgg4BaRT6OrWDv0CZQ4+5sAz75BJqTT54F0WvLxP6HENNOxTKopMvV6upaWhts5uanNzTQzXiKyI0bSwADsv5Jy1OgVkIDCP+ARkzrFGgpYdz4xvHRi+dHj6xTNfTx+t0j0nuaQOxMdWAE1ZaTzIvJddGd6+9Xl3ELl7+46mk4nOnTmr7333uzrHFTrDkMdKcxxlDf9Mboxf1m64idmcc3LM9YT2hq9nDwlcfXDQoobXURlG1eiwSeCY514MARjrToCp+HI6+Tjhc2Uy2/Ghq3m+G2SUOZwoVHNDc/f+Q31sfxCdzJJ3XkwnRisPTgvo+ZmtDV28eE6b66vwI0hkcJr5FBsfiVlnEpnWHnwIDAwsXxY5fPXy0L4DRx1wzsk5J1ndewUfFEJgX1kHeZZ3z86J/UJ4/frH6BFND6GL1RO6Qs9f68TQX3v+8oP1997rBIJ8ADzgvPK80Miu6ddWtbW+oo3VZQL1pS5IXSNQtUTHWehw4dwZXTh/tns/6BUdDXL4UsKPDNlNBK5Gt1G/VK8I5vahTyu7Rp5PjjXETq0sLZJd63cH1wny0vkS/IcFVLPpnPZ5l0m138COyHMjR7azJig81kOyifcf7mmPJEyDH2nsFxJZd3lppPPox9XLF/T8s9f10vPP6uaNK7pwdgt973d4WKB8zHX1wd62dh490EOu0+8/oE7m8wh/PCFZMiFyNZhSnwFTC2iAedXqKdSxq89IqMzBe27lKZi/bUi2WGnzHOPXcC9qOr8l5A1ygM28TWQi9/Xu+5/ox3/9C/3sZ+/o44/vaIdgdkIm0+gwIWCsOExfunhRP/zBj/S9b/+W1lY30Lla22RtjwmMd3ePtE1gfMiVvQWMd+/e7ezfJrcZA2xEhY1rsfEGDUGBzRexpXlRyGKeZ565yZzr3e+eHB0eEwdEZDHX5HjS8Sw1rRx+ouYgYYE0LlgOW7mydkabZy4rZIuaTp0+/+yR7t15JLs9zcug5fVFLa8uKO9niq7B89cKXNmHLKF7lXxoVZQJMAmuaJsj85VE4OppzwZSf+Q0WnBaIMM66s+10J9pc6nVxkg6v5jp6uaibpJdvUy5PkJ+c6lwlTJWC8HL/EGN73POCRFS96GeeID82BUJV6GGhxaIgD1jLpVwqp160VenYLoXoYWV9s45zyub28DL2uxdZALzp539wQbUTFpD8wya90dDzTiMTDicOexzy84b+hu09LP5W+MXbb7EIYGvzDhWbOTatWtaWFzAoNYg3UK5pC9/zMBOzYih5IaEvWtgumVmB5wKnQNRw9LAXrK4OSF0V1lwCj5I1seA+pxg7Jj5wAdCpVOIrJ2AJ8SzMiE41gZgoIyYBk1H0MS4KBO6LgJnY9CQZ6+6SghPCzQdMxYwQGWeSSh2jcOoCAjn7HtG8F2jUTYnCMr7HHxzORQpwqgGhaxRxIZgMdqalC0Qo5jXcKO0dhZuDdhXi2A3Bmhn3UELPjWAEDLQEXEngrBFGNbr9ZVchhGKKLBD+RtNCFxnKDdd5Zzv1qnAcQ40rTvpB4vs2n9Mlsb2P+z1tLm4rC14uIIwDKHzQsZ+2StHIw1ps+CgrefM1xDk1ooY1x6BZgZdGrJ3SyjfYl52GaKQBRl45igGPTmChRyHFagTVSiVmQQkgtAIWJBqQaunj2VXi15BcFGqj1EugaIsJS8+STnr5SHII8AePIOnjlI5AEGRgpMIcAoM/kBRA5z7Zl7q/MKiRlkuCRoo8U/dp1MGasPRAuv11BCwmUGp4K2nr8kpr2Vr8Whf9ohSJZkst/CtQUGMb9HqTSuTd6MrnejvKBKy1py2R9D03VibKBmjwMYCGhv/8MGD7rf5/9n/8/+l9999Vxk03Nzc0M2bz+q3f/u39OZbb2p5aQlnNEM+Z4IE3fzmRG0+g5Qi7a6jUUKnvHfdPN77Doc5/DID1L0L7JJJWpSptX1gEIwGTKoOxCdJlgW2A0SWQ0NIvEnGr2HM4eGhAvzo93vqIUf0Zlg6oZc9/J8CFoJn6csAL5OBj+wpKvNCxrwy8M7gdWBvJTJhmVd7ZivQGvlER+y5T5C6yGFokyBhC7Dg1EHvxYWRlhaXVBBgGI0l19HL5CtDTow2GfsK3suxhnNOzlkfnp3+xicxp4158uKLZ9sTrfCB77Khxmsr5+jf5599rvfeeUf3yageHR7pDNmW73zr2wR1G0rYLOtrpc1n47uSuRwzOXeKC8/+FDeY1slWhtyAunplLisN8jygPx5bPdDa+or6BEPeOzl3Cjotu2dWc8xmCAAnemKU8+w0AJlSyhQd8uAzHYL7Bx9+KPtZwBP5muO8Z8SgZrc46KLHW1vr2iJIXuOQ3YMvkQC1bbApBBMNzqfC+UwJvGaTMcHE9BRmyPqUjPIJTOkzQ34rAoiInBvNI3QysL14H9ivB/kE8hKo68nnpG/s6BPRu46u0I6vJ13Y19Pq36g455jbwHcy79l3XhQaDEfQdEmLS8sa4s/6RYZJ8+pBb6sXyKkFoV7IMLAw6MPnDV2+cI5yXRaUOuxVgh6DstDG6grB4UAm60aj48N9gp5jLbHOJpnZPHgZnQ65Np5joxt8jNHDAjPTXbNFZnuVFZpjkyb4qiP8wh48mtC/tDU2l2S/YHfx/KauX7mgG8ALz17TM1cvsf6iMldrfLin4/3HmhzuanK0p+ODHR11z3uaHR90OMxJ3MzxLRW+rnoSjOIfZ6f1Bn/XQSs1+J+K57n1JSHUjTkta9pq/N+ccdPT8bg/xohkUaJ0cqFgS30oCH9dpoTszeZRjwmUP/rwtv7DT9/Rz/7Du/rko9uygNx84fhwrIrgeTQY6Tvf/o7+4Ed/qOeeexEZcPR5TGB7qP29sXZJyByRrba/QW3/BfUxyYJ+v68FDuXOeSVkzcPH+Xyi6Wwi54QuFdBwQxvYQh8C7TM9fryDrM5k4w/24RtxCk5TmDBV+KIZNtMhM77oaW3jvK5ee1HOkwRrSh0fVdo/OND+0a7m9UzLa8vaPLOuctAjdGzZdyNEjsSMU5ZF+cAzAau5R8wY7VJGBtb1eD8I6i1mGi152ufcXsy02J9rZVjrzJLTmVHQ1tDp3FKpS2tDnV8baWulr7VhrkEueSVJTqYjtTFC9uGZtogxaGPCzkY1lB0gZw3QAsbv2DKefjJgjM3Tvevet/ihFno0qhsrDazeMGejhrYWX9TgiyroNUcvhDIYHWbYiSm+OaLYNb664X1jfYGW/g3PbbdGI99D0Af9fmdIcpzEma0t4gMnb0ZPSdE033V2QnIOPiWMzVwmhFno8f6EDEfjQyUcUF56GFHBiJr+LRDFZFIo5UMOU3LlWS5zkoEyymmGUFesVzN/7aSKNS3ybjBARqQWQjUQsWtHyGp7/5vQOoji1VDW9K+Y035+p8IAz9qCE+hcIuDc5LSZuCZr2ZsUaMu4oikRvj6MzBjP+ihahUGYcZUypzRiJ/AULHeULC0DNofTb9Wg3CYADULQsO4JJBgF/VjTuSDvM2WA1W1PYu1EtjfRH3nUQpkpeC/7syJ1DV5uqMT1fopB8AthiIJ/0JY9MpbdaMo+ZxiHOafcSEA7ktd5lPgSgdqZ/kAWqA58UI91U5O0srKuC2TyFukT2X8TkhL8sj9FNEWZWkWuLR5qa31Do15PAX4I6LKWdtIg6Ew4JZW5lAXlGOk+yl+OhipGA2UEp65fqlhaULmyqIo9zYugNCjlRj3Zu8Q8BYFQicI6L4n5jS5ZgD6AhwaetpA5FYVTHhIy12hQ5FpDTksEeot1V4qgniqFdqZIwN/AkPYUcuQqsO/EM5uQQURujI9ZCJISlHIsDVCH0DK1Ffu3rGILwb13Xb8agxSRvchcFYrV8gzV5MExkn5vUagQvHhkptSNaTi4ffbZLf2P/+//Uf8TmdRDDNaQ67WL5y/o+7/zff3hH/yBbly/znIJXZqyfJSYnwm6MsUoA+58CQ7qbu7gndqmwqFMObAR5GVB3nsF9nOyJ8kwphvTnOBhUzKVDHe2INtHixC17K+FjhaElBxK1tfWu7lq2iL7sZl6xn/mtrHdxMyqp5+T+W29DljI0fQU6Gv0/NtAvOuAgc5LIfPwOYOeUgD5Aj471skJzsS8EVydcyryrJPJzeVlXSJIPbO8qBx+Cd73OeT1e8gdfbwPjBZzZUCQh0YRItg+fPDK6GNzhxAUePbMLUP8CV5PS4Emm+qeqdsX+DiAF6AWZUODdx0Pb336id751duyv39rzu/MmU39zvd/W2vra6oIxIzebWt8Ay/nbbZuvJzNFrv5TK6osSI1cIrIbIuMnfRx2KbEXC22t+r699jzArpwAXr0oaOjr9FczPBkT0xvw08hUYI3VsSR2elAtYJvlPlWmdUZG6Hp7s6Obt/+XLcJvh8/fsweZ6xdKbH/RfR7dXVV6xvrunzlqi5evKQSHriQSRBlPpuotls25NX4J/ZhkJ6UrCE+J7jZdylCG4OE/EXkcGoZNAJZIbiZD6iwY2ogSU58uhI6gU8yoNHBC3vJq5MOrJNszdOS3hJ0laegb6Bz4bwK5u8hb4OswLEX6rGPwLoJPW7ZQ4POW9nynKCNPdvhdz6bEtTva8o1fr8sdPH8OZ0jeF/BHq5iC89zgFjpFxIBuyML1wOxAhiVPa1yQK0tS0nQWZOBbPFbiDpB0URHR2PVNXzGpltpMhftTylOjtRyFd4rvM5wm/DcM9f0+ldf0euvvaKXXr6pm89d1bnzGxouFGrjXHsHj3T//m2u0u/rABt0eDQB3ylrzDQeV+DdwlPRN4PMgSAyag7tZ/gxg3nTag5frJy2rabQckrGdoLejZG1PTLpjzmIbJMd3uYqfZeAcO94rD3w3z0Ya3f/WDtcydvP0I4JMKckjSh0NG20Q0B5z/7CwKN9Pd4Hr0krUNJ4mnRwWIH3nn719qf6y3//S/3iZx/r7u097WxP9Jjr/seP7+t4vKMrV89wI/Vbev31V5ThKx4+sn0yH33u3X+sCr84Jjt8i1uOx9xklb1SyxysBiRlEoeJLA/svYUWYwSCL2zFtWs39PwLL2l9c0vE4dre2bUXBK7Qc3evuw1JyIb9rOps71jttNawP1J/uKAzFy7oua98Vdnyqup8SCbcaT72+NRjHR63yoerGq6f4/2G5uVI06yvuhgq5j057HmWCz3yKnpOWT8o73kVqJS53D76PchzLWCvF8q+hozpuaAF/OP6QNoiWN2gXGPs5rDU2cUhgeuClvG1GTKf4U8TfKsJFJPQNyezAkrIfkIP2JIwk9BDJK8E3/FNNM7QxzkvWuonENXwXCMXFfLRyYnJS1VjlxpV1OcA4qsKmUa0NYeQcw4hluzzLlevGMjKw4NjieC3JQZq6ROJZxAx2vii3ftMBg4c/XA4kIEZksWFkRybGCN03juI1lMIQbYRmvly3fs5J68xClb2DPyHDgAAEABJREFUFtSS2m+91PBv/2hHWelkStKminFzRcqWRZMrFWBMiZKaEyyKUhmEdz5Ti3GbuaSG4ONJwDrFOJiSNhDEDHwFcWanRKvYzfwUrH3Ou44odabKfnmKjVcQlhyVDhDWHYTk8X6tAlwvouCWsZnDsNr6TaLqWaZmWqqa+c5ARMYaXkk8wwzDo+L0ajCnnNjPDQFzAlm6QpcgMXcCQBGjKyARWKROsI8xEBPoNUNLKzgYrR/QJmgLbTy4rOJwch+waZX29iuyqV4x9uRdAeRyLuCohMNoNUEQ5k4aY1SOMXbzSa1l6Hp1ZV03uQ45jxCvhkzr/YFGWSHPWjV0LAYL6pUDBTEY/jYBPEsvz7ErR7jzXq5jjM7m2jo3eq0ie49sqIGTEQcfy0xu0FMTXMezUOQqeoUUPM9ICVqVYwQibeXqstpBoVkvU7vYV02ZWCdjfIZRD5lXBv8LoMxL8OqpT3DUywtlKG0vd+ojS/1+rizPBAoK7HvkkoY4iw3mW+LqpHS1EvSrkYEmJpky9dh3v+xL7DOmpIZ91IzNkGXnHK0OBaB0oi7o67pnb+8cSyFbzjuVyGhR5LJPgg6R9oa1a7JGFUFr4pneoBaVs/cMOthV/wcfvq///r//Z92fnXKssLy0rBdfeEF//+/9Pb35xje0QkbYw3cYjNpFpkgqoEPwXhE+RZxC5Eo14rla29t8JnOKrTlKMzaUM9oanGgNHnbl3FSVekVB1mCkDPp5ZMnW9iF0NGmYs4YOdpiyNQL7GxBcVIyzvQbkRdDKOac8z9TDqBfM1+2RdpDUE3DsuOtL6Wn9ol3sFjmgv5OoPwHa6AvrujjBSpu3Zn8OOSjKQi345dAgzwuBAjjksoAgwdM+uJiN2lhZ0UWCo4sEf+dXF7tfHGjBPw9etl4Jv3L2YbRle7Q5tew5QesaXWlYL8vCCa9Ylw5gFWUfw+cJiFZB52TQ8dj6JLoB9pwS24/gGGBh1K1PPtEvf/lLWQZ9SvBy4cJ5/fCHP5DxPbKvRH8Gw9tWLfrv4U2eZfLwW6wVka0GPjc4/wgYXWp43NAuLxneCWQjhrZAf4uiJxtv/FvAfi8P+xphO80hOebrwIkRNgqgzjQympjtC65lbTsAzeXcjLkalVmjDFvtCHAitPInTCJoOiI42NEcm7+yuqar167KfkbwjTe+rpdeflnPPf+Crj/zrC5fva7BaFEFMlXkGYGvWANwkulFBt0z7EbowCuEwLqZCnheFnlXZl2b1QuNBkMNsAcF/LT2jDJ4zx6c7F/wXsGHDjylc07qAIpShUM8p64pwcenggcRQvCsHVSyXp95R3mhRezFgHow/cOuV9hs+yUak8EJwdj+/r52dh5rf3+PoG8fOz3uZKDI4SPrTqcTTY6PNOr19MylC3r55g1dP7elc1ztX1pb09nFJVmgOsxyDt0FWcyJ7G+WzojOGpINKXrkPSIjEiJDPcHJwH69CmR1bXGo65fP6eXnb+hrr76gN7/+Vb31jdf04rNXtbmxqKXlvlxWazo/wIbvEfw91P7RY4LCfR0R4FoGdo+AcG9/SgA51WQasQuFavuD702uOTjMsJHmiwN6n5EUwJAo+aAINM7rOLXaR07324pyrmOfNIGfkyBNKefQM4acSCCoIkFTJS+fDxQIylLo4yMKoIQbJX0MCrUqNY8FPs3rEF98TKA6pjw6Yq29Snfv7OvtX3ymv/7Ld/X+O3e4Vr+nu/c+1ed33tWjnU/VpkO98c1X9Cd/8ofa2lrTw4cPtLd7qKODWtvbBwTjyDj4b3PwuvX5Z0rIfg//JCfo3KrCjs7tdhGil/Auw4ZcJVg9c+6CFpfxYUraOzokeD7UDoHq3u6+pmRW20mljIA7Hs9VTeYKyFRvYaBzN67q0iuvaJb3Na9IkD2aaz7JyPI2erA7V+ytaPnysxpdekb1aE1H6iv1RhpxcBktDpSFWj5r5IooSIleJhUuKcfuhCap5woNwlAjv6BhYFxwWvBTLeWV1vtOW6NcFqwu+qghlB6B16CXs90kuSjvnRxtLS2txBq5MuxJyArJeeyZ4EfUJEYSYVEzyhl2c0rcMyP7OaeskJMKPbGYoiKGmhGr2fsKW2tz0sQcNo8TJNKkitgwp365gO9bU2APRxxivFivTdjEpODx8QpyziuEQnleqtcfquwNVICfHw2HyrNM0+m0Ky1InXIC7AwshtKcMzuQ5NR9mMh5rynM2oVpVo8Y4gQxJyjrdD5TfzSUR7nsasegYbPOBxDIFEAo4nzMADBM3jMXjn//6Fit84CTw3jV9KkQnoZO3eaTVFOvmKsjEu+7Pl1b6qJ8W8eIVKMkdfJKvlBDMLhnP2NC1nM0CBoR4BDZiOFyvEvK2FauRH6maR3C1WpWtV05p4QfOgGnFocXFegbGEPpgiJrnbw3wQfiKbSUHTCOedsnQH9uQ0TMqgrBq6qkFqTNMBfsu6E+RgmSKxWynpLLVDdt5yiaNimFTNEHzVi0Zq0Zp+4WJ7JY9LU+GqnAyQRAOLo+CunpP+Fa0iWvxcGiHOtHnKUFhT4PqhHCGQFPRQB2wIl4gDysY1izEDp5yMHJFDgvSznkxOeZ8qJAgHrKslw2f8FzoB6d6/pYxrTGqAUCjGxQqgtOOdlZex+negIDDQjO+zi2kvEF62QZMgJkyETwXgEldF5y1K1PmefKklTA8xG4LJaF+s7Jt60cdEsxqpNFypoTXgMdgvfMA1CarAXvJSXNkNMGuWM4+wjyVPjq3vGte7Y+ibXsubU1rMJz1+bEvMb/2J3IZ9D40aNH+uu/+iv99//sn5EBuK0Bxv7MmS196/Tvol66dAleNzJdq6tKIItjap+CrWGBpMAPL6gGHrJdW/UUkiJ7sz06WnwI1k01hsP2+gTsQGW/FNmAs+1Z6K6Nsz32wcl7181dY2CsfUBQsLCwIOvfIlfGT9kHgrBd1niChZUA7TaH0btFfjxM8rTZkL8J9Lf9/MYL55wCPAzwu4ZPoKgeMmJ7M7kSDY3hxx5MFpfAb5MgdRmHP2QPy4sLCjYHhHDMb3QL0MMxznC2UnxsdZPhnLUq5puRpTP+tcxrPLD39vy0tMGM+5tfXQ+aKZ1keBsf7Uc63uG6f3d3h0PyXBfOn+9+JnWRw4hlrG0925/R2XjhvO/oaXVbN2JjnXMyHDNwTLYX+F4hm3TUkzbraw4iwp8QvIq8YKfScDDQ6sqyLGDNfAC/v/nlTpsce+uANRyOzxuwfrK1sAHBRebN1CtzLWBLVpaXtMlVqAWoI563zpzVtWvXtUW2aX1jQybPI2y94XjjxnU9//zzWlldlrUtcsOyMOwxV8YevDLvBNryPsG3JB6pq2sLPNj7PPiuX1daPdjYTHb4CDz7EBSgUfCesV8Ce0eboIhzzr7LOd4bMLen7J7p408hBC/ThT42yurm72poYDJRc/irCF6Md/bLTFOyobPOQdeao2szdNfanryzdfOiRDepsb7RI8+CCtbIeI7MVZF1FQFemQctYPdmk2Md7O9oNhszrlbdEOxkjuBopK0zG7p4+bxucn3/0isv6Lnnbur6tWu6xAFobWVFA2ymlwiMx7IfMRljt3eQv2PKsQXVZE8fE1Tv7O2RyTuWHZ5MdhrzH4I+LpNcECZTNW0VEHkORa6Q5/KULs9kvrdGVmrkpKE03TT5NN8ZJTmjJTxx8MmFIB++AHsOtGfQJSPoCCFnQFDIcllbUfbVHyyoP1xUfzBSznNGQJLjx7JiIJ+Z78uFGdcemctPP73LYfA9sqwf6rNbD/Tg4T4Z/wfa3TnAN85lP/7yoz/4Xb34yk0ZDR4+2tadO/f1+e27muFwh6Ml6FB1bYZDCV7GX+e8nESfmWxfOXsvsS+Xr17tsqrL6+uamTxgoybERffu38PeT1Swj4Zs6vTwWOOjI7XYQfNvg4WRzl+5omvPPq85vv3gcKbp3FF3GnM4mMxaNdySrm1e0IVrL2u4cUN1tkbSaaBJnatJpbzrqQil8pB3kLmg4DKZfkdigRY71tkBMA8uqVc4jUjoDHtBfeoLxDjLPK/0My0Pc41IRvXzpMK38mrZbRSsUkA3zC7l8LwoewqUxtemjchFqwobOWe9mrJNifgnyWKsGh+UmKWFYDX7Np2oGdPYM0JVI0+TyUzHQM2zh1b94YJKeGw6s7d3BM9a6O1PgEUZDg2FDzJIsnHW94iblaPxVH40GrGkOkO5gfEZj8dqQcScpBlY5LN7/+RbBJkG5BMMnhFhT3DQIWQsiPPj3f7BIYytu2ekTc4FJdptY94HGfT7g85I2JzOgyzvKwShTU7ReVVszpSkakHYNpGciOlEs2rra8DOKkp7rsHXsqpW1hC0jp45nKYEmjOCMgvAXEgI80AljJxxNWUOeU7wOuX0PMYQjdnLnDlbAro2OnWlrUu9eQLw2JjyBCrmhxQQ2J0Q2HBtv6ifvNPJO8bac9U4TRDgKVHmyVVIK1svwMwSRrZNlJ1+O1zkZGtU9G2Zm0JzaDKnj0HTIDhVoxL6nyHLtNArCNpqpXauLHiZ8PVQnH0C9SwUKlymjL0UPlODBZiR/TFe9zCcg9FID7cfKeuENSlC084wJcnDo4BktwhswyYguwRf5bxq5hlzaLHgqDP2KJHJzpyAwPqbk/AoRAhegTnyIldWZMgbUObq9UuVpiS8c+zXOacsC0DGHgL9chUEyYaPk9SnXoRM/aw4zYKwL/YUoImDNgm8vfcyx264VTiVmkC+NfnCyTRWsocEQU3Zrd3arL++9Knp55xTfToG1Lo5v9zPcLJnW+/Ro4f6V/+fP9e//LN/yVUPdATHa1ev6R/8gz/WN998Uz3wnk/nqjt8qq6soJXRvwFnA5tPKNwMeZwjj2J99yWcrJojJ3mWdbjUjO9oTdBtQVMG70bDkYzuNraGN/azb2ZgI0yz9jFXc1bauxk8SjihKQfMDPobf05oYSv9p4FzDowREjk5dwJyJ2MdFYOTJwmb+gXwLs8z+JxjlGrJZAT8HeVgNEJnonwI6nOituDUgqO11TWtrCxpdQ1nTZ+lxUUMOBSDlzXBVgZdQEFf/tRGb+jEciqLQt4HNfC/NUCeI8AMfKWOpgn78QSezPP0OT1pkUy+33/vfb3Ndb/94sYUJ3bhwkV9+9vf1gJ41QSbNesa3W28D559NqzdKICD8cDajGcR/rcWMLI2xJRzDrpkHU2MR8H7rs1W94ydIkeetgYZ7ZWFcmTCbHeJjFmfvw0cjSeQ4EGSt2fWM8eXoEWGvNrPS184f07P3Lim69evaX1jTSPsh4cnj3D8H338sd5lz3/113+tv/iLv9AH778v+08qIofciMO6evWybly/iqxn6GxGsDsgkO4RWOXqFZny4JWxNwp0OykjaD0BQRMDR/kEPLwF/BMI9A+89/LhtLR3TOYpnXMdjZzjPc8enF0HJ88heIXTcVb6gBzA+zk8mvfGV48AABAASURBVFYzTeYTWb3hSvgEalXd+1YtPkE+k89LZXlPzue0OfgZgaQxemQ2EMqqQRZn6N0cuZsBFQHoeHqs8eRQFqQj4mrsGr+aKMVKA4KJtbVFnT2/rmeeu6IXucK//sxFbZ1bVW9oSYoJ+lzL7MHe3oH2DfYPCN4OuMY/7sBu7Br83IykxeHhsfa5bgd1RMkr4sNikrKsUIa+UVUNr+bYNStb9L9VlAteJQFagmZTdOmYwLqCrzVy2fC+oV8nx0wG27ilc/AyKEduCsBKFlTDvN57+D7QInqwgPz0OYAWyGmGfpremUwfk5ja39tnH5ahPtDUfAi+bAbtpvAEcw5OmQJ4p+TJAM/16NGOPvn4LgHrbX30/rY+/fiRPvzotu7cfaDHu4/JKg/0/d/7jr7729+Gdn09IHFw/8Ej3bn3kGCx4RC1STb5SL98+x3oImg/kO1phr1tY4KWB5Jz7DZpuLigqxy+VlZX5dGvg8Mj256m8Prz27fhYasRSR0ndVnZimC24RZsgt0u0MPrN27oLPZgSoxQIxP2YxePHnKY5QZ0cjjVhAC2N9jU0uYLCqMrmroNzdKK6rQIbn05bodVMTlBrXfwjqA1+OxEhoOjVAdZ7hXga05ZACVgweoimdWVxVIro0xL/aAFu53MEjFAqwBfc/hcZEHC9jTYKrM/tvcAj5z36j6O74DJ9AQaTdj7EzgkOD/Gb8yQ8QZhi/KKLigBcl45/O5xCCwpcw7VEfruI5t7+4eqkJFInzkyO4c+cwKbE2jRwROoEICGMcYXK/2ZM2cw4KWGEH3A6bw2IQEcE0UQaAGdfhKlA3HxrcZIWnBpCjpnYRdyRQSqIUg0psxAIMtK5ZyQkmA+izJcJsRFnit4L6REJUztEbhOLGA0A5yVEoIfXYahiKpAeA7UBCEVc3RlS7s9PwWphuAVSmV9KnCoYXB0eRfYWbYWmmh5ccihdsKVy7FaGpyDUfQx4qbMq0lJM/YyM4XhBD2nT8NaDesYsUADlH23z8heY3KydzV9al4aVBj9mnrF2Ip6VUfVTToB5qmoWzZ1WjvN6HeyN5iDgHdBGEJ3hBIfY3Rm0HCCgNj4iCDUjDfBn3BCNJgxkWudVjktLiAMGbxaIPAbmWEgaK0VJeY7wOg459X3BULqMDISm5CjyPLAiXYAn6AVOFy6fFm9Xk9P+GR1UzwrA3wxY1MSWPYxanmeK2Nde5cXpTJ7DwQfVMLXEIIifGmhT4wJg9uq5RkiirBAVjof5ENQYJytGbxX4NmjSIE25zx9paIo2EqOk5VKn6l0ofuxhmVO4Qs896FDgLZiHSGfsEYN9J9DxzkKVqFQBlavqdveU4ooTS1rMwNqgatBSuDK2K4OvhGwNsO5A8Y1yP+UW4gWmm9vb+vP//xf6Sc/+YkmZDQWRiOyS8/pj/7wD3WZLKpzTuZoLLNhhpzHLotam3FD1+yEbGAZxBPckgy/ljUMB6NTtz54WVDQ4mggnoL3so/hYsbGoGJvto7tyfDO4X8febA5KtaqWHMGPYzWeZHjWGp5EFrEMJfQONrcrGNENxwMbA0bb21P6ja3Y32bJ3X0Qda6Die4O9uBo7cBhb16UrX1bFwIuZzDNrCeMz5Tmnz1ka0WuibkxnRiOBhqiG0acKAaUl8gu7q0tKSlpUXZPAl+zNETm9eWMtpIrJZEoNuXtVc4QJvT9tHgiCO2Qnxa+GxtibUTsnNSsheerd3AMZcHHP3ta8bh/L333tPPf/4zPXjwQEbPK2Rg3nrrTRlus1O5cM7JeWdDZHNnyHWGczAZco59s78WHjvn0I3I4QWNBQfbkw1K0DVHx+zAKNY32rAlGY4NeFfwOtLfeLeystrpCC/15Y+t7iD+CUjOOYBSrtPXheFIK1xxbpE5PXv2LMHFgmzdCRm/CppOSFzMsYUt9KqRnyMc1G53Bbqn+/fvc9V6X9sPHxJEPOS6dV9b3MZcI6PUL3Ns7FwFdrVfFuoXmQZcQfaKIL5UeCn3+luBIQrQzQI7fDL8kxC1DoL3p++s9LzzJ8+2r6f7THLO0d+fQDgtT9scczs5WaBmYPSNTpKXEn064L2VkcYpdnb/4FgPH+3qs9v3dM9+O56A8eBookOyPbN5ozm22jJIewdHBEMHwKF2CcR293exMTP1h6UKMl2TyREZuSMtLy/o2Wev62Uyps/cvK5z58/IDu01Wdd5NVUF1PVMDc9mZ6bcstXzFlmrdMS6Ozt7yN4j7ezs6/h42pWHh2MlbglHC0vIQl/eFdgZr7pOGhNUHGGbLChvCFTsBjQ5sV+Ardfwd8KBd0ZWucIGmC9slWR0idDi9Av76xQcAA2DJPI/yp1XgQ02v252OiPYEX0adPiYg/GxZXoppwSjLTLt6Z/lmcxvWKLMoNfrg3OhXn+o/mBBBTFBRuxQ8rxkB9TVdRUcWqfzyP6jPvl0Wx9/8pDygT746JY++vhT3br9mSro9dobr+lHf/j7unztqm7fu69fvfOePr11VzPGbm5d0uOdI73/4S12Bw79kUrWdpyi53aoQO7ZtQy/ReyLxUdryLRHhnbJULforP2i26effqoiL7tgNUG7KfR9/HgHerfdPuzdzRde0urWWT3aPdAUn003HZAdbsiqhojt00C9hTNaWL+qYvmimnxNh/NCB8cJeXJyKhWboNh6RRjhjG7Qtihy/GtQUQZwzxUyJymCs1PfsqeFtEB2dZVgdWOh0DoHnuWe12LhNMgFr2Knd5mXPHy0Q5VBhF8hBOxCkOMfwiQD55w8dku8c0BiTGv2kTIvS/WHQ2X4jgBuFtRb2YdvPey4814V9naCz6mwWQqZXGaxogNj9uVOoGW9injoyzAndpoTRxn4AYsMhienn5JFK4yRDwH8Ek6sgUCxqxteickE0klSg4GtCOoaGFcRIEzJWlkQNWPyCaeGQ5RnF+U2Za5BoMWZNBCCod3YGKO8bQIjOMMgJp/p4GgsS/O2MuSD5jYviB5gDI4JYicYjClB5BSjMKWc8W7OelWHQ0RIGxkuoMJYp+NxrYfb+zrCcfQGXhtrC3JxJkd/y4CbUjcEODXPppiRvUXn1SaneTd3ozH4TQjgJgTS065eI3QGlaxtPJl3Ke4xaW4zVE9L8B3zzsbModO8m68FL6nCmFQE0wY0Y0hazWBkgTAYzKqoMevNeFlHR2a4Pn2OBNMO8ATUkZNcq37W0+bSmkpwzo2mGJkWAzfhSmlST3Vv55GOyBj0i556CgpR0CAJpipDYMxo2NrHGJPj8XF3HT8lO6TTT0S7jNczaNAyt+QUvCdoDCrzHGXNmSdDcagjP847RXhtvC3yArlEMCUFZMo5pxYZMEgxGQqybxH618hTS2k4BeiQWCdD8E1ObD4zcJ0igX+fAMd+9nYBQ7HaG2qjt6DVrK+MOa2/zTNnvqZpFVxQTv/gA1iI9aEbDv54PNaUgKMhgLH1LbiYYkin7L1BB2bUK/o58HAIv62doG8LDSwgBHFZ0Pf2L3+p/+F/+B/04QcfIG/HMpxfeeUV/cEf/IHsN0id92wxKeSZQvASBhEy0C/IU7FgoIL3FdntCkdh89ta4hOcZ/XEUlFibcPDYV4dKi5ojAVjP41mjKs5FfegvxmH2vYEzgyidyJ4nnaBsnPshjltvy0y2cDT4L0agtcEX3LvZGWDYaGr8gDOvBd0teDIgAnVAfgZPYzeVAWi6j5Ocszjg5NzTk8/VuXZ5igwan2MWI8DT9smtpGgTTDSqMhytpY0hyYNPDQntsp15wLB6SIwIkOTWx/2n+W5PPg18OvgYE8mx5CXuTI5++d8h2tXN3owJiHP3TPvbV/q2sEyAtQjMhPRu44+RkfolLGGt/6wwgJL+6Wp//DTn+rOnTtkhPZ1+dJlvUnWfHVtjSnZD+s0yAkzdjw2HJ2DthDOU5YEcfYuQlcDk+1E3ezpFDmYdntv1WI3G/BxjrHwP0Kr4AP7C/LeyWho84A29Z7MjjvnrAlsHaBTOKl73p3sxSN/WRf8r66tyrKxNpfJfoUtNnrW2Dqj5xwZMSfcopsRHFrDR+pseI1+WL8RvFzmcLbLge2Ia+fzZ7d08dxZ7O2qlkZDjfqlBux5aTTQsFeol/sTwMEWeEseRSHUHv4HFXno6oiQ1BnqFj4ag07A08pWZOBhuOPZ883TwFfXzqNOwMEDfwLeyzlaE7PCI1HlhSCofJapgQdTdGGMXTg2wAZYImbCPufsu+V9yAs59KKqE75qhs7PtX84kf0PSfcJYB+S9dvZPSQY2iejt4NMzuFNAb+S7LfMiyLT5ta6zp7d1NLyIu0OmWmhZ60JCYXx+Eg1waLZmEhAaTQ/wi9ub+9yGNjlqvsQu1UjG64r9wmYH/NuMp4rkZyRMvxC1ATfN5s2zCW1+Brbm/lg26+D0KHMlaGHCug/tJih87O2liV7cDnq+nnoBmT0z6DPUwiZco+OQUfLrtrVdA+6DAkkTQa7eZ1TCEEj5GLEYWiBckisUZjOsqZzTp7S7IGBYx3PvBGmNBF2uyCfFUrY7sYQoiwGQ+W9Bc3mmbYfT/XhxxaEfqKPPrmtO/cf6tade/ro01u6++CeltdX9P0f/J5efvUrOjyadsHs++/f0vjYMqvndPfejj757C7xQlTRK1Wxd5aXXKNIplsuKgfXs2fP6MKFC7KDoGUPD0kiOXDc5xDy6a1b8j7I/NOUGKNCZ+ydxxc36EvBnr+KXVhZ3+p4FUJPc/iy//hQ+8Ql4+O5FAhWF89otHFVvdVLqsKy7rK3vaNKs1nUeFzhZyI8bZGRlraZ7CDTdjjW8pwUQmCaTMp8xCdHLRGYLvSSRkWr1aHXOrHPWt9rieB1gWC1oF8iRvD4kdGgpyx4tdj/BrDS+GE+yOyA+Udrb7BdiJEiSmnyM1xaUA/dztBnMT4gI4gDstYqwdukJJNd8+sWBFscNMWWWkxjsc0xdmYCvcbEOWPq9r6CZjU27gnM6T/HFlfonh+xmBkqI/QDTsY1Rr/COJmjSAiwE0KDJUwGKGpEiByMCj6TZYckrzljOsW2BQkg501EQZKYXxX1OQu2BqeEcM7JhL5AUUqEpOwPmCYTuq9jAjxDtE1OCSFguKxesXbVJhmczJsI+iLPBtZuZds9N9GzdsDE5ZoR1I6ntQaDvAPHicuMoxn9GQH1BBhDrAl7nuGYahZkGUXnJQf3FTBgYj9RM060U/rOiIRtX22UIrRI0CACXy5TcopAi5K1XSmEgXmiMAaevQbVhifvmzbhrCP8hi4wHVJBh5mMDqDDnlIHVu/A5iPYlQtaW15TDyXusX4fehWgbUbfI1B9eGu/2R/6BSe/vkZ5odJ7ZafgnJTlmRYWRur1etCnj5PI1cLkhKC18MtBB0//2JriFgpohcmCoy0vik6ZPX1iShJjMrTdqjVBhhlbG9tQt7msbuOdc0rIVoszb5k3MKYoSjnmaWxNuQ4Px7MlCOLBAAAQAElEQVTN60OQZ0zGmoHSgu0cGpTJa+iDVjh596Bj6YIci08wGi3zSk7RCAZqNc7GghDxCRhdC+oMH1NGk32mVcY6pg8heGUoXoVMjC0LgdOaU28wZtbPg4cFFO+++67+7F/+md5//z0c1rFMj374ox/pu9/5rrogDEaawkf2HxHabr8ElDWOqKa0Z6NZAmcDQROb38oEHaIFVV7IUezwgV0yvbRxRg+2hw6aQZsyBCNV9mTjW8YleNiVzOm9jRTOa6IWXGwO27PtXfQT6+fsvYSfWfAdDWFlN5eNdM4pz/KOPidTQVD9bR9rT904yUaq+zC9DB8zXN0aOAAPbx2TWZtzjjUFj70KcDAcDSx7OuIQbfJph2ibjK6Kqe36bW1uaMh7+xEWO2js7e5A9xJjXchkztkAwEpn+CTJ+0CLoFutBGKBfXcNbNieaeSRjryzuuE3x65FaGoy9N677+ntX75NBmtHdn1pV+Tf+OY3tLG+pq4/fLOhTCJb0sDG2mHCygg/Zsx3Ip/qPrZuh69Th1/wvmu3tZ1zsrLgEJJBt2MyU97e0277tvn7ZJp9FlSiQxn7cbIPe6CwumNvVoq1bZ1EafQcjUYdzWfI9ozDDt1l75Jt4BSM78Yrk//Dw0Mc57Eq7H0nP8gSA7iO3tPhwb4M6314cHSwr0VsyggneP7Mpp4hs/XM9Su6dP6sLl84rysXz+siwezWxppWF0caDkrlsKUgcO2C2AJZw4j54OScAy2sETjbWt0jTYiOKHh3+sVD9+708aSwRtjC/q2z0S04L+dcBwF6KniZrbIfYZtChwo9rdGJJibsIAAd+GIGp8jYKMf+W3yLlJd9+QxZI9kxIWN2jO/a3t0nQH2sBwSPFbZnmavjwbCHPM5VljnXz8sdbcqyAMWI75xjO6Yak+iozSnjrw4JfA9I8mxv7+ku19oWBM/wYYgWsuA145bIsqdW1jhNY0NdRQLducbHM01JkMzBp64jcs4eSPjIB/ki68BB7JYdzbFBM+zinCC1Rr4jbSY1HTjQg07JO/wwD9Qde/c0B+oGJTbBIHderlVnW0yuA7LY65MYATzvCuicA8Y/0wHnnLz34FZDl0YtGzO5bKzEFxrdJiSlDi1BxV4sKXVEOWc/Pivli4GK/iJ4FbL//eoTsqWfff5An995qFuf3zsJVu/fU04Q9Xs//JF++/u/p3mVyL7e0b37OxKZyvWN8xwyj/XBh5/o4PBIkX+T2UQHR3saT4/Aba4sz7of47nAFf6Fi5c4YJxhzD4Z9QfYmZ6O0Ie9/b3O3gTvFYKX/ZjVmGSHQw8j0F9a0quvf12rG2ewF1N4x56nrY73xjrgQJOQtcHCovLRssrFDW1efU7nb7ygbLCiWoVGi2v4wj6yM4D3AlrICLFdVMiSMvQEcsrBAI9jLHOnfp7ImtYalkl932ip5/QkozrkfY70ulgr4X8zcM7xhx78zc4YWL0sy87mt8iF2YZORuAP7IFSkiX2kqTE4i54yTvakxr6N8w7xgcbHSzZY3NaX1RKNr5FoU5KnT47NcnJXLYBaqMTSMRIBkw/J6pdW1+XLbazs0N2rya4q+jYMjBCmCjZCqzkmEwEBC55ro+9HIFWC6EPyU5ZoGcK3ipBBhBwTg0baYEG5a8IAltKE0qDhk0btGAWQTzB1ChHlnKmyvrZegGSUiZ5cJEadscr1YyxtWoe7KRbs6sGPEzZuncs2oBnhRIfIex00yInAMGcej7mdDLDaU/VNBGmn+BpuCYf5BxrYngqFN8C2RkKb4YgKShkhfKih0AWjAuyea3fHOPyBCqrE9DOGV+hWBVr1OBRN6nr3zB33QZVrWcfDhDtUWaHvfPKoAN2ozutz+sWPiT6PIF4Wo+aNWwSPoz6IznWaAmeAzSYw4uIAXLwARJo53BfkVNXFpyEUWoQoAgvbJ0B16mLi0vdmvfv39XQTrxlIUPGFMiHDCNixq5lz0HmwDwCbWByc8g14DGZ2BkG3vjo5OSD7/p65+VP+zrHGwTZniOCHAk06Eo/30GWBZQiQ+ky0RVwcow12Qo+dO0ZymRBcM6zQ3Y8MpABpbyWCFSHvpAZTBkNcLozslKQQN459gP3GGcKU4OrBTU1zjYx3ofA/AHSVBizmcwhzxnbwHQLmoL3sk+EQQ10bVHC3d3H+qsf/6X+1b/6c+3v74OvOAgM9f3f+R19/bWvqU/QP4EPVTUnUG4VWSeBl+GWFJkugZcY56CpTj6ONu9U5JkywNCOZFRmXCk1CMTR8REHpZlyDH5iril8nBPwTMH1CD600CQvctZq1YJ7A57WVsNr41FCx0LwsoXtUGKLGk0b5Kiij/HQ+rTgOkdOdIqn9fPgVWL08zyc4oxSGnHt5Sk4Sudc955q98VTV4q+LN/JQwb+3nsFeO6cgyRRwfuODs7WwUDW7LcF/9Fo0B2iBoO+Bji9IWXGuMZ4Bz/MGV68dEETMlHHZKJu3bqloizUQgtbI52u/uXCffnBkPry899ad5DMyWj99q9+pR//1Y+5cn3Q/Sb8tWvX9K1vfUuWdWmR65qrQysF7YyWYt8GbLOji+FkYPu0Nnun009R5DLogb+DHiZrPngZviY/lhSo4IsF7aaXNbKYQcsKGWtZJzJPj0O/OR0HbTxtkJPWL6hgOHnmtgC1R1Br85m8m6yavth7nSDGuJOvBllyzsnoKjluk+ayPZoMmSyGELS6YsHXAnbEKcG3CTbh4f37Wl9Z1dXLl1XCsyF8XVlckP1d0Uvnz+n6lUu6fhmgvAYPLXBdXRiq8JKQe9CX0cHmN5yNDrLGjmfsiS+BzxNI1JNj8FM4GSE+jnc21PTfcLfSwGS+C045gDbQzByouTqj5Unp8GVPQErOwVnftUXmtOca2zvnQDqb1zJbn+Txn62cz7R55qwswxihofFtg8B8tDCQ2QCT8Sm3XvZjJBOu9S17plQS9M/08MG+7t3b4zA0QT9KpZhJLijkBbSXbE2TgTwv1e8PsdsjlfglFx2kS0r4BQceBuG0tP6CV42E72m5oZvpmMBsar/ohewmhCXxjimUnADmos2eDeyd532g4mPqbuYKF1QG5BY/kTN3kRVcPfc6sEDHQwOTMTsE2KHOfv/F5OwYW2ZweHRI4Mc+d3e1ywFnb8fKPe1YlpiA//HunuzPQz3meUKc4lgnY58KXoEDbdEbQBMOATGQUd3VO+/c0mefbeszgtVbn1O//TkJn4le/spX9bu/+0PlxVA///m7+uSTz7GjPYLQFe2wzq3PPse2VgqZl/MJGlfQuKEeJB+0uLysq9ev6SLyeubcGeKHuT7h6n8XvD/84ENl+Cbbr5zDh8w1xS4n56UQuhhoiI997qWXNRwtYkeYV5kaEmRTfPPk4CEHi33lvVI5/YrlDQ0Iot1oWWPinYrYIUUHvoWGZJRNx7MsyH4sxuEzUmoUwLtv44PkCW/LLKkHlASp/TxqZZBrqZ9psR/IsgYNyqBe7oWwdHsp8gxUPXKTkLfYlbYn03Hzubgb6NFqTjwyx/aanM9JSFrZRimxapSTfcyGNNjfmn4Gpm/WLmiTTiFSdtCNO9Wn5NQChEmUIu45gRZ5Q9zkb312Sz2cgBmv+w8e6IBTQoOxCQhFpIcZqpSiwJ71EgRiQ3JMFCFQrgolPSLrVJlxgTGOcQ5CmuC3bMGUv2GnFYZ1hlLUKG2kPXiPYQvK6GtK5HxQpK3mnV21wB8pEDRGp+QCyNuaSTWYYxu6smZXtQWDENDKlkGttUE94kuEtNXu/lhZEbSCMXXgnflM1s+lwKmplSnOzLKkwJxBDeNbgsmUYCTrSoGtO5xfUlW1CFqrijUb8IgR3OSV6GP9DKyeGJdoj8wRIT5doZdOcG4lGwsZ1DQO4JkSlJnHyYXQ/WmHYxTT/jRExfgqMTaKTCw4xKS5BcEEwxmGCsLIR6ciZErgPjDlhW7DxWUFnMMRxrC/ONQAJ5AF19F8hMAvLizKQQvjxxRnZwZBwWOIJYWgk19Ki4q0JaACwTpGDhJzHZLVOeZazOg2JYswPprocP9I+/ZD/jsHOjo44uQ4Ayod07cyoYa2x1xhTccz1dAxCGUhI1EAyTlZUOpD6BTSIQdt06gliDKF8c7L0+aCl71LUEoYVzjT/QWAHgq7MijUoz2H2DW4teDLTtS2LcqXWLOi3sBLie6yINXmcVI3dyJ4bpFRM6CRuSPyfHR8qAmybQO8GW30YI8T9H/42X/QX/z7v+B677HmBMU3btzQP/yHf6pXXn5ZptzOMSlfEXq1zNMBOtWwpwZ9sdICjZY2GcUdzAX3yPyz+bRb83h8DO2OFVOSzeO9Z0bJnGsNXcQiiTE1QeaUjC/dZFlc6297j+y/Pd27D6EbZ/PUBDt26jdCTDn5R/aaZ6GjhxnbEgcQO7xEF1shQh/BF4wZ/QwNx7odMl/+Bj463bfhwuDurXOOZqfgPUF4Ls+zkOGSQMnzJoGnc172cXwrilw1garhNeJGYHl5SQU45Xkmj0GO0Ciy/hQ69Yd9vfjSiziGqY4IjuxnJi1o997JOScr9Rsfo4k1ZQR5zjlkAoU0hAFnL34TaJ9yKHj77bf1M/j+6OEjAogdvfDC8/rhD3+oy5cuocONKuhqfO1sJfgJvibGirqVtp8phw4D27O1nyyVuqKF5h58MvaZQWeTo5Kg1d5G5plyIDEZqJGhCvr4kMlK550qMvQ9rteHw74Kxpp8G0V51c3dfaOxwB7YL0wV7N3kYAzNTAZMFpPJKvJipeHbjZGT9V1eXiYYXUUGcjJ2Yx3Z9af3Wlpa0hoZw5ZxRrvVlRXZXwJYXlrUmY0N1Abswf1V9OK5Z28SwJRqqpkskD3Gz8w5YERwz0B0kcz4Gry2vw+6uryoMi+U+cAcDiwccuMBpycfZoayDiqfgOj1ZbD3sg8Vk+KE3Jju1ehfjRM1fhn9Kuo1+Jv9MV9lwBAllorMmX4NwAFdypFdOY8tnGnKwbeCJxGZBhl8SwPumS5ePK/V1WVGS4NBT0aTkHm16K7ZjAqbazhMCWoOsYuPHu3qV+98oPv3tzXlyt77Anr3USPPUpka9GSKrU2SCm5OAvx34JJYwTnf2Z3AswPvDN6ELJPJUldmOagFzbCNY2zxERnZI+Y6Jms5py36TNEHtcwTmaCVow5dqUfanj6zNuyEJwISJriVkJsMXEpkqygK1pG6PR0eE3zuant7RzuPdzRB9kPwMqiRX7sNYHr2mKlAHg1Mx83eZ3mh3mBANnFJC0vL1Ify+DT70bo95GaMvTtGJ2tonpcDhWyousoIeuf69NYj3bm7rY8IRu2/ZP3gg49lfurFl17Rj/7gD3Xm7Dno/L4+/OiTbu7FpRU9eLjNuFs64MDfcGg5NLtPEG97bZGNkOVdsGqB6uaZM8rZ6wFB9u3bt1l3ro8+/Ei9Au8DLaCMEv9MLqbYBPOfBXq5vrWlm8+/IAet4rn92wAAEABJREFUD/aPJWWypNHxzkPV0KZF/wN8zYaLUn9Bo63zKpc2VDto+v+j7L+/LLmxPE/wC8DM3nPtoYMRFEGtk6mzVJZoVTtVPfPj/K17dmfOme3p6S2RmsxkUofW4fopE8B+vuYRJDMru/fMo1+HGQy4uPpewF4440Qn826sIRrGuFidNLXqFFRhUzEEVsyjbKtIH/1r0xodDZpUcSxMt6aVNieVNihYdzfXtMHBg/+c3Qo+XfAm4kZkboFpHwRk+K7Ryxq2WzWVFLFdnrXYb4sPLTkYc17HLNE56xcJUxIWMbaKSQG7cGsbytgUQ6BTQDiFEGR7G59z7c1ij0575Gh/5BL7Px0fv/jySyWM+q233qZN6nBclaAegjITCqOjxZqiIoz0VPAcBqpG+D30H6/mCHCQg2khGPhL2oFxTJEJG+hrIX9uwAhOCFRLDNXEFBg37hohTTcmSgi3T0nH0DCjGu2KhVOp7yJOkTSwcEcx1lKQ9p1pFPQWioWMsovyIqijiFsQ/E7A8eiw0/5RHgPF5vqW2mXUYga+tiFYsrOBwLoKmExUHJKGVvIJakshOvSBNaNKTiNkno/X5fTe1z3PqBPUsuYKmp5ByzXxgMJUyCbCeUJ5kfsCL1kaMmt1aglI3kkvV0UduFY8KiSnfiI9gf7Hq1YnQZqj5Dm0LnLQjIJvxmuQxPjtyaYSzyxr7IqmVpW24Pe8EsZ+hEGd9J0qy5bX/2FSazJdIzBMpYAhVxPV65sqqdGMoNUwZ+9kLv+PBFYYzpN2occUBPdnR7r++IFuPnyke+xAHxOEDhh3fLTQyeGCInWuo70ZMOfesNTyuNP8eAl9E+UcoWuqFKbKGE03F8+yZke9/JprBZ3BRh0so4x4imKqFUJShy4yfGfbpKQOq+rFGADEimVQzCdaT0vtYkxbvZR5/dUSiG3sbd+rxd6cjJ0keu6d7G3bp4mrw656sCLgwLrsqLP/hxB5pUJb1GJfJyzVkkTu6H/73/7f8vcTx0RDknrnnXf07/7d38mnaxN0tyD5LgiiiWABJcpDfwoUhAWaM+2Asrx+wTKG3OJrK6BjjR5+2xFCCHArmeYVdtBhaB1yyrlovOa+JVj0/TAWtG79r839XApyseo+J0MHHvGxv8GoYkxApEdjgWp843KIoOQM34X5g3LJ45hUVaoJ1k1dKyUsjsEhBIXwDTCJnzICWGmZi38zWj6FaUKUv6JS49NuN+qpOk6SRHQr8OB1a/AX1vTXKuq64gRiQw6gNUGZxSjIekXGVATZHkYG8D935Tntntkdi6cHDx/qZz/7uSroNQ3mq0ffqUojPZZDtuxZL9OfaTtke0LhtURnA31BQU68KSYZjkiMv/jFL/SrX/1Kt2/d1sOHD2Sd//VPfyr/AyQLKMYoRKFT2Vt2+VRH2J3lbzB/HhtCkPjJyDnEAF2FdaIS9l7gx/TSjLhWDiKM99iYkgZ03xMXe+geANMMCmVOcidN1Pp0oqaqFSVlYkxgobqqZFlOJhNNJo36oaMQWhCHOqUYwTkwKoynNQmeTyheDZZdg6z9p+rOUJD6+j02BR989wOKjgVFwZ6u37wh/x+sFCO62qRYWlfTTLSxtsnr7R2tc9p38MSvr+/qpZde1g9423Dx4sWn9A3Q0LOZXbKxPdQ+J2onJH/zs0mMunz2nM5vn9H6ZKoUkA9ySNBXIYcETzlGdfQNYCtPQXBisPwwI2w4j9Ajqw6wHAv+ZxuwPkIIiikqhCDFoACAdrwPgfsgPgUdZfqk9HSs9TRgK8a7pO2QNQpTJO+sE0NevnROz+1uKPQzRc7UpmzGY6zwNY30NBQ1gfg7kM+OjmbY1EMdHh3YohXJRw15sJ7U43Xvt4Ac8GToTimMuqyw5wgtCXoThUhMkEmcqhvJkHkNnMAT6koDY7oYNaRGh/NBR/47pa007wKFK/mQ3Doj8cyWWYtOooYFCiB1pYL6U+gUtQLXCmfuo6AVQNAR3BV2Emh7yHDucAF8cDTXPocXsxmZH/nYp3Y4MZxMJogqY4sTTadT+KmRaxph5ClJVZXl7x4Xx0tWiolOwDpv8ZsVcl7Yb+dLncxazedZfd9g82uaz6Ju3zzS7VuHyHWuL6/f10cffcLr+nu8Vd3Un/3Fj/V3/+FvdOfuPd26jV2+/Kpc7Pp7vndv3wPfUgM1xoP71smhYkrqkT3pRxcuX9K1117VxReuaMrGakn83+fUd+/RYx3Q1qmWiGeYgFyIL6l1OusPYyzo7MKVq/I/sJpzsPbAXw1B2MPJQgOHN4WDp0CNkao11es7UrOltHVee6ukJ8AqrqtPa0gEevpB9oMKe0gxjrILioqhUo1txaqhb6KGIr7mOiDDpkncV3K7xqHOxuZU07UaWRc531Upq6qNIyiA0zYuVvP4GjsqCKCIZyGJAcohqA9RPX3ZfdWE66R2CByohfGwbVkibVRbgjAB7D8/hYH7YZRrV3p1zGzHdlDHwU5vIG/ieIqsUwHRx/G3b9/WFV7HOIjMOY1asHvPpcBUA+O1YopAgN2sxPV0bQ2Ceoz+RAtOlArEQj3P9fQTaINCiPQF9WiuD1mdQbQofjA4acBBYVSqkpyEBvDP6T/mhNM7v54iR2oQZgVEZe6JDRR9GsGxvHVhuCrqFtJqOWhGgjikUHm4j5Mo6fy5C5oS8PJQq2Xn1a7iOM7BuO9W8heGOxy1xWHbtojaTsbZgZfaQB1Fa48CvG7b5vFEc0XbtoMGlJEJOuUpeN4cj38GS8b0g5BX0aoHul4dxWYH4Z4PqcoEhAVrzSk+MkEYMjVHOSfIyMf/c4x/BpI5SWrOPOtwimFMbIRF0NdDU6cFDnCyyDpppVkfdI8TTv/h3nqLgpbXqGV9okxw6FKtE8YeUPAeUNQ9ofBkGvqpNIfeE5xmHzs4ZNf/aHGsJ4uZTjCeu/t7+hxb+e3nX+hXH/1OvwZ++9Hv9TvDbz/Wr3/1Ea/Ef6kPf/1b/fbDj/WLn/9aP//Fr/Tb335CwLilR3tHCmmq9e3zWt+hmJ5sKeJYrYqO2NmdYEsrCvR+yBK2U5H0GgBTRM46BcZm7CnQJh4k6Ep5qUlYagdH2wkVRtCNCbAbcfWjQ7RcrwgsNv66qkaZhaDx436//vSruB7lOyk40NTgm0xqOejfu3dX//RP/6QPP/yNHj1+CJqsH/zgB/qbv/lr+V+GrpDVnBPKUvLoI4K+gaJggD5Dps3oMxNoT2HQ+JzdUYAfKWsF/y14Mjh87WJzwBeoT6DhlOYqJYJ7Q2AeoKHQ9hT7x3LQTJEx2NeKIN5jL6Bhjawl/myejzkxOD46xr472e+N3+uNLXNctAWFUSamlQUUQiBYRA3Qbl0Y6NSf/JSx19ME+yMUiE8hqqlqTbHXtbrRej2leA1CMez6GcYYfo9yy6yTMXDLfXNrgxjkYJpUESxDDPgRusVnFzhOx7iz587pPV6r+TWi5f/VV19ib78baY4xyvhSTOBpxr7CWgHiCnrwmhH++HlaWHbQXkaZDTy/cePGqPN/+Zd/0RdffEExfKy/+Iu/1P+Dk9RrL12TdcGEUZ7WaQhRtrkMD4l4ltCVoaoqPbsXHxfMiWcZ3XKrlpOXFp4K9hwURpp7nlmcLfqEZMWU0PUAHxMvqczYlCqZx4qE5cTutopJCYbM1zOoUtSkqVVVCd5sdz04yiiPGKPWiOeGDh/pHINY2zSv01+jtxCCtra39MEH39X/+r/+r6PNF+j0d7Kfu3IFvPVokwkaY4jj/dp0Tf4fHkxpncz/+Z/+WRNiz9/+7d+Nhf7W5tb4dZkphUtdV1rjWY2cIExR0gTeNojZu1tb4NnW1uampk0jllWP3jMXJSYV6C8S8gAQ1EDsMGSuC5DRYyF++rpY74x99hNCUAhB/AL4eXYZCl2FDoA5IQYl6AmsZXzWXw8NxteTFAZiRsDXGzbNL1w6r5cuX4D+PMLapFaGjhWbyiI4I1/sUdQ84GT+zp2HnDoeyPjrptLa+hrFwwQ5mc9MjOoUU1R0MQoN4uP1Omw/Y2MZ2gpxI5PkWw4VWhJgZIn1jakiul4SS3yqNyPu7VMQzchtc3LcKidycq1etToOXloKpNUQ9G0gDaijrxukti9y7loSUJbk8JY1e+xPkcWgqYP/JTQdc9J55OIRXltyVaZAiSmpmTRq2ETV2KDjiKdW1rUQuL718QPw4wFw1isjzwE5G3+HTWbGlxBVQlDhvw66lhC6cu5vA35I/FtVFK7S3duHunHjoW7deqBPPvuCYvV3nLTeVkjSyy+/rJ/+9V8rxlr7FNMvv/yaFCodcH3v7kO1qwGap6Mvr/BNhaBgXoELz13S62+/pYtXLtMXdHh4yIHLsW7fvKlKUTGE0f8q5B9iIMQNaon9y76VZeY/WXWRgpXyQSlWmkLDkvxbYRdrbGgC91s757Rx5rwmFKrTM8/puE3q4pqWfQSX+EAPssJMx8IvQFc1+mlEZkGClxKSQsKOYkJSRakKxICkhoK19vUkacop64QNbgi9FAZFTw2Bgh+lMyt4AfTRYMMhgs84WauEKEPGPXr8rUXXh7w5PZot5O8TD0rwekpry5iuBPUMzozN1uPTtkcuA3bs4tQF64BdlXFNKUJMSlGTumbju6Y4IRh9RhC+/+CBXnn1VQqeVgcIP+Pg2RMxzpSCGiY4cE0qDHy50Jwxi8MjFQzFp3uJ6ip+DRWJqFbKtCNEsRFThOggqUC0CexHIjMOMWiA2RCiYqpYNWiOgRzMZpzuDRRQQQMCHBT1DBgulgbKCH6FsSAgzbtC8SxOCHsdUzjY+R3kWidiBMQBHU43AJ4n1hbznwJIW3Cs3AIrHGE1tpnxmXFlXD8r0Z7CymPw5tVT6KGxUAgaMobYo6QFzxYQu6DIXJJ4VhQRbV/GtWnUM6Yd1ylc69QIkBNDtWTOOA/nacHTQV8MUVvNGoEQWaEnnywNGF7bVDqKWQfobFU3euLvwWD4h1m6RxH0FfL8+PhQvzrc1yfo7h5F6q39Y918cqQuremAE94b957o95/f1G8/+Uq//fxzffTpJ/rw04/1u88/5f5Tffzlp/rs+hf6/OZXY/sJ958Cn3z5mT794jP9/rPfU8D+hkL2N/ro9xSzv/1Qv/zdh/qvv/gX/X9+9a/6L7/9pf7L73+lf775qT45eaTDJqtfr9VPk5bs6haEzwW70DmJuyNICYNFIArIyAB7qnIApBo7qgfJfTHheCS2KQmvI9nOOfFdsFlpnUhwDhXGxaiWgDpnl1+Q25IAvgIQteqmUVXh2Irq0Y9t0U5YWPf2rTv6b//t/0vgu6EIPRsbG/rhD3+ov/nbv+b15zYBrdXJyTG+s5Kw0wQt9p+BdXvWN3QEcxeHfrU/wJdPDX3ymq0rEorpMu6qrkZfiylCUyW3hYDdQXeK0AbOAViiT598HVF4rnh9uL21rd3dXZn3FKOGZ2vgqz3jj9B3hS20KqoAABAASURBVG9VJAjTM+ALntdiXz5ZXtk/oFUKKqUgg542K8FvSpHrokTwnUwa1dAof0IRipEsXH5/81MUgvFkWc4Remrs0bwkaJhQnLTI3et4DiIWE+RxRdZTIIhOx7kF+TBd5n8Jz5ajY0dNPJqga2+aP/juByPvPr2x3P0H+B9QCHhzGhTQzQnJp1WBL9D/wY/XbKDNdjNpJrBS9ODBff385z/TP//LP1P0/lb3799HFzUn5/9O//E//EddvXp1lK8L4wXJeUC+1p//VTfLgb/IdHYUfu7vbMvoLxPvEIsq5Ndxv0I3Bf5ClCIPOuS/RC7GBxKZl5QS42vWy4opYWNLP5LprtCHvwIREJDtOOMPKUUl+ivaEIOsHz+v6lqJ+frWJ4RA4ppoa2tLIUTZdvy4wRc2ODGyTAI4phSbL197WdeuXRvhzbfeGouqgjz9v1I17oq8UBvQb1M3yFojzabJtvbkyZ4+/t3H0FDpb12svvuuQoijntfX1hVCGDdD3lRZTtZxQTbmY1KbdviqE/TWmlD0TCe1GvjBMlXw5Yy9W26Za89zn1tBo7DPID4F+L/x4zmj7OApIuOCnn2SOrCW8UbTRyZoCEDkfJ0/s60Xn7+CfyRVyG0NvjI6WRKHBuL7gs2/5XCf07oFfbu7u/K/D9mkCJ+sTWV9inm2gd58BMmHRnPmLe2f+GyADiG3DF+Z9Qcgw1OsGmx0TUOJOuaE7oSCsSdXKFaace1YM0B3QRb+CQHkzHv2U8A3EPcGeMys49ab7xX2uCIXt9hrSwzrwdEzpicmBeRP+NUJbyOOOImfzWdfn9Zn8MWUKI4m8iZogk3Z/hxzrA/LM+MPXlff+owhBQJNXaC1nDOyMG0d+W+AttM5QQFZSYxiLa+XLQugZ9wCv3xw/7FceD5+tK/r129gf5/Q3pZPsZ977nm99+53ePu4pclkXZcvP4/PSo8f7+v+g8cUoEfIbT6uUaMbsVZmnYaYc+m5y3rr7bd1gfbBI3IYbwLu3bmr+5zSrnPwsob9D+irjhGfapVC4BBihZzmUlPpve99oOdfvaZjDhAOj2eaAfscfgy8nZ5WEZqmbAx3tH3mjM5duKQz5y8oh6hQNdRGlUJq1JMDpaiIz0EWtPdIqyjGpD/8FIUo/C7CZy37zYQcsAZs1BU1RFRiwjO5M3SMOwMyL+6PURX82LdjCArhFMTaGdu2Pmwrp9eDvOn2IY9j2emzrAE9D9YLOHuuezZWA0Vq4TrTEigUeGZIcFGz5rSpNYG+mljWAFEwtkCo/iO2fnX42huvY/A1BdJSdhgxMcXIbqVDoCc6PjjQikRfkV121ze0u7GlmhPBmCPFaFTEUVJJ8v0IjIsjSKMw4D5DdIdTdBjdCL4mSPd9liy2WMsF5Ql0Lehb4Bgt2ugDdCAgF6s9bQ8uj/PuhI2ilihvOUQteoDOgXW2d7eVYLT3GoO0YsISGMCVgSEkQk2kPDKk0QCYKhe+7UgfSQeH74D2KawQasuzlvu+hKdzPT+OdK/6IoOfr6B/ieM8gxWFtPsh4XQe8vKYAb5LTOO8Ad4K4DVXDBwLVIwCVBpYL0LzFKNFyqNR9UHybvcEA9gfVnrM7voRTrDHzlbrm1oRaB8uW93mZPSL2bE+Pt7X7x8/1uf3HuqTm3f1yfU7enI81012k1/euKsbt+7Lryb8Jfia16xnzp3V+Yvn9PJr1/Tm22/qnfff0Xc+eF8ffO87+u73vgt8oO9RLLz/nff0xptvsOF5Rc8/f1Xnzp5RTFEuFh9xGnv78X19du+mfn3zC/23T36j/9cv/0n/x69/pn/5/Uf65O5NHXAiEDgNSJsE3DpQPBcNiUAEf/w8tZ+glKU0lLFYrbCLgEwEVBWORxFEl1bLjmJrUPaNwKFCzCtcBYUY8A2eocdMwO1te+ioYzMxIOQB3A6KK5LJV199pZ/9/Bf66qvrOsD2KwLD97//ff2IQnVjfV0DzuaCccGmKOInGVv1qWxhXa89ENgH+gwV9FkeA86ZUlTifmDtjG4LeAZA0Nmx+048N66B+Q1O63FwoALN4jOhqOrZyewhVyehlJJgbuSrdYFEsT5go0463qQ5QPhV8RK78EDIYyWNMnLhnqEhYHMZ/J6TocXrRWQVoSXGOK4daKcE64heTOsIoWhs+f3HP5ZBSkkpxZG2jE+GEDQnuflaTwmxvIzb9yEEipFGU2yvqlgXpJH5DXJIMY7BcLGYj0nRidSnqj7pbCn4XaCax5///OdygbnBpiKEAFqMBjwB+PYPj2S9GObo8Mb16xSpPx+/3vHRhx+NON6iMPuH/+kf5H84tc3JooOx5RQDtMFPjw4LcjMucS8k63V8IoH4FEJQ5IJGflYYk5GveWopYm0vAzZifbt/IFYV42O0+2KMTEMbyMprGjcd8nzTbTkaLGNDlaIMLKnI3Jr4F1ncNOtbnxACiWsy/gkhJxfjnLARWceuXeQX1msoMMyz5z5+8nhMiOcvnNfZs2flPuOvUmK9pBRp8Y+6rlklcF+Be4tCZV0Nfvn48RPesvwCPzrSd97/QC54rZ/LvFK9eOmi1iiIV+hwhe1al6dy6SGrwEdQXVXgadTU1Ui3k1mK6BZZZqAgM0Ez4heTxJM/Arr/b/yEEOCrYu048trjiwMg9GfckYWmddTGJGprfapXXnpB27y5iqxRjTIo+Fcv+6NP3h4+fATvh9pY39ILL7xIQbJO8TAZ8TOF3DNoRVE4x7b9nesj3oC4+OuwrwH/HLARX/e0jhU9PBvsfVU9oYiJWhHHlmw+S0hjXjuhYCshKiK7jF0FJOK1rDu3p3BqW8bpNXp4tE13jiPA2EKXaVtSrK6ADhpCwqdZfE5MOaFIbaEzRrgPku1xtB82FbapuqmVUhzlcbpm4NoxGASnHfxmoukjlvsK8dJ3+uNReZRBluOTcRfuZX2fDvn6d4DfnIOW5LzHjw/k/0PV3TsPdPvOPX355XV98skXusNrfsShrc0d7GrK5vMl7XCSeXS85I3ZHvFppcOjIz1+8oS3c/ORlA55B+zNddLlq1f0Grnu/MULnIrvaX9/X59/+qnmxyfK6KDn8ABCKbZq4tQcG2hleWXmr50/q5feeFVTNigHR3M2IwudHB0A+0phGPNcrGqtbe2gw6Dp+qYG6gTQYiPIN000wF9WgmfuFeS4IFo0qW9/QpBGlcSiGlu1z0zrNBaoa8SFdaDyIGlcN8BpQKaOQeJTNw0+kPC5Gv2lcZ3AOiEwsoiYnkcIISqEIH9ypg/IyGu8Hnw/qHeuxXcGP6N1bCvYEQiMSAF9RnDUxJOmSjJU5JbC24q4RKBTAsTe/iFB+YHeffc9lHZV2cmaQrEjaMwI4CcooGVsREANAtqsp9ppNrW7tin/If31tVoRsQ4UST1QSLbKLQXrQGFRlBB0zIIgiMZCWpzBim8huIdAbFx042xJoWqU60Y9Bdac5wsE12K81BCnheAgtdDXQksP3o5nK67n9M8GkmAXdciuskQreYotF63gYw4/c5zYJ5xulz39rN1CV0tLTagW4Rv3imdLFvxj8NwFBc0cq1lQKCyftouxHSg0s4xrBHCZtq5EilIcEwn1KHQICUklFBdGfnr6Vyizo52Du0e+hgW0Gn8OlUqowV3U56jarwhQZI9sLL8lJ5Az5D1D3of9Sge0D44PtGSVNV77n7CxeMCJ+V1Ohm7ev6sv7t3RjYf3dffJIz3ce6IjgkxW0A6OcfXyFb3z+pv64Xsf6M+/8x395K239WfvvKcfvfWOfkj/j954U9/hdOU7L7+iD155Xd977W398K339f033wPe1V9+5/v6mx/8RH/xwQ/0H/7sp/p74N//8M/019/9oX7wxju6euaC1mOljtcEh7wCu3X/HkXqLX106yv94qvP9OGd67o5P9QhryTmmxPNaDscawD6JHUYO6pW4T8UK+xY2LbEvZ0iovMBvfkkYhjMVZD7C/ptORXocYyWoNtiD6Mz2na4dmHaInu3HW2Kte7de0Ri/bUe3n8EjqJt5POjH/2I09QfaUKx5lfpLgKbScNz9I59eV37lNfJTx11bFl34B4yFUM0ubJbJ2zcN5gK/jqohbaO5GCaPd4B2fcBvpy4jd/3TiguUh/cfwDvQbu7Z8AXCc4rDTjTAO8Z6LDRDO8DzjW4JUgsKBItO5/0dPA+0Nczx2u7zdwbQCwhXF8X+jrGiE9D8Iox8iiOfJunEAJ8ATqFEGgZ40IqEXjEvdcRHycx84BbMxUpwHxQUI0sAs+9lr+bWGMn1m/kOQtBcqEZ5AK9hx/Lo0OnUKJ3OOHwd0f39/a0R0HUUfD4b9ze4pVcQnZVitAnVfhNUzeqSdwVdFkXJxQENyhQ/d1jf8f1FxS5/gcSDqTekPzd3/6t/LdxffJnfa9IzJZbjzws4xUnvaalrmvFlOBJgl0l88NFZH3xsc46dGuwTC0P8+J+35vvgs6M07h7xvp5Zh0j9bMB23afr8fx6KWg1/E5Aj1dK8j6jwpjojSfXqPldKwwHkGOcrBu/A+g3DcnRvjeheOUorJCXjWyWuc0aYJ9Hx4e6P69e2wAFzp35qxeeP55NdiB8VqWMSLfFImzK/lke8RRV2Mx5n90NeVtR48P3L17F5/6OWNOONF6Vy+99JKqutH29jaFwg4+tg15A/T3QKcO/drJIzJMgGmqkbP/15GBjXkiHqSQhSUqYiyBmDgQCzEU7hE69wW/y6zNnVEhFQFB/+NPUAiBIba5DC0DKLOEjOkcf7wRmcSBt1tRz53bkU9UO07FIsow/1ZLi38tOBE94W1WTEn+4/G7uzsj7iV2tEIntoMOXfsU0LZ1RIG0R4Hk64YN6Robhwk6sT09iwcrYo3twHx1+MKM3HzIYYNzWCR/9sQ157EckgZgwTodCT8jr4JMRgb+6FeBtz8G82v7GHi2okBd4ldLdOL87XbB/QCeHKIyYxRtB0khhRESNuT4WLHhtI/02HKM+Ahj3UbGhxDBEL6GEHz9rb7CvUG0jGKqyXoK4bQdVePrwChoGYJSbNBX1DHF4KOHe7rNAcyXX9zk0OGmbnA48/uPP9PDB3ucns6YU+u1197S5saOjg5nvIUB0NnNm7f0hLcBXj6j1xYZJIrunbNn9MK1lzi0eU8V99bZfQrhzz7+vQq6qaBncXA0Hqa4sOmJ6+a9ty1S5Wzs7uoSPhSw5SPexvWrhY72n2g5O4JmbC0kJWqs6ca2qumGYr3GSfmKuofHsVbgWQmVVthNtk8HaZQvuhmgUXwq7M3yj5UUk5SiNKmCpuhkys0asFFXahgXY1RE7iEEhRA0oCfbFy4l2JbzXVPXGtcC99hJW3ho24gpKlXVODdj+LbLDF3Z/BpQGiKB8zJCGW0w44+nEHneQFcNHsgUC1EFFWFGioyN/hecA8EvxMTuYZ9lRdB/RzsEjjyUMXG2CNlEntk5owtnz+s87VmOhh4ZAAAQAElEQVQEuDPZ0AbET6nUN9YqndneGJ31wlmCzuYEAUiFE76B+aKQi9mcFQ0Ejd6FKgT0rNgr0Kdxl8CSyiFJVa2Cky5h+oTxS+augGdF5YqBLc98b+dcKWoVanVhopM26GjRsWNZUz2p4Bk+SNgLgsaSRLAClhQjbtueZyMuaWV8XLv1sxXXS2Tzx7Ciz7Bg4Tl45xSULioNnkM3BZXUUVG1QFdE8SruRaEZxmuvYbwLcHm+5y3HgNOO47IqgVbPgo1lgghH2VQUqkKhSwLyiuDTIcOVBs05qdtbHuvO/kN9ee+WHh3t65BX/Y8fPdDjhw80IwAWxm5sb+rS1ct689239f0f/UAvv3JNm5sbeuetN/XuG2/ozVde0evPv6CXzl3Q1a1dna0bnSP4bYfIda0LFGln0c0ZnGXXUK3pTLOu82tbusAO9dzapi7RXt05q1fPX9bbV17Qd15+TX/x/vf0Nz/8iX76/R/rJ1x/hyL4zPlzGpqkfRz1xt5jfQzdv7l9XR/dv6lP9h7oYTtTy+nqimqlS1LmOtMqRgle8CkZpEDAQtC0XGh2MteMQNMj3xX2ZxvO6L2zI2NPdiIH+xYhE7uZlWQ/aLGLgs78CujXv/5QN2/eIWgtCGDb+v4PfqDvf+8HmpJ0jw6PSaIdNjsopaS6abjuTRJUFWwus9kDQP7MWe2chafi49aF84pAH0IYxxcc27gC1DiJDdw7kfkktCMg2W8G/KYniPgEbH//YAyik2aisxQPDixzkuKA3Qoc34YZhUgP/0uCaIsfmP8BXF7TBYxhQC6WiQtZBz09/Qysl/GNDD3uCsg+jhB8qxCCTv8TrSEohjjKpUqVYkqopCjGoIYTlvlyrn5cG32BtxCkStYogwiujB80Va2mYi4YU4wSrf8W8zM5xBiQf69xA00S3iCZ/81Pf6q3Of18wtuC2zdv66svv9TPf/avnI7+XDdv3BhPNsRCHTI/OjrUAzZJH/tPTv3TP1M8/UK//tWv9LuPPtIeiem5y5f17/7u3+nv/9N/0oucftXw4XmWywB9AzKRaUdmDuYhBHgaZN2M/MBayzpO3parixC34uPnliVTVBM/LTvru0U3A7hdoBZ0NY4Dv/W6gseMXpc+IWPdTL914LEBnKaLRsPTeZZPVSU1+G5Adp1xE6syz60bgxPZFqc6cw4iWnxkgg37vqkrdBex+fWRPn9dxV9t8T/4OTw40Bab39defVVNVUnYxBrxQHxCCHKyqpuaeLIpm7rlMZlMxnuPS9jCg4cPx+/8Nqz3NhuMC+fPq65qnaf19159optihBf8yUjQmbAR8QlAzbPgezboLk4nVSTXxDGhuWitU4TjLMhRYLxtvIDDc3wv955e6I8/xc9GGMmHvTLSYX398Vgn0IYi2UXq1QtnpG6pltPQ6aRmXpaLl0Nibo+uXIifO3sW2W3hB5GYcsKmcolNLkbwZsmbgf2DfdYbxr9S41PmixcvcgK7rgpZW14TZF2hn5EfGOzR5wyfPzw6IQNIqZmSI8gd2EpI0BEqOe916D6EONJleiwTWbYjU0GB1kBzeg3ucHpFVwCkzPh+hKyBrhU+7PxTrA/0h8SVkbO/ZxiZH6ukZyhM/6nv5jE2MEwpJgVo+nqQpBBArCjJ7f8Aivjw3G2h9Xi3PhSy2YCjriaakJcmvNov9B8ezHSHk1UXq9ev39Rnn35JjLiJvx9RrJ5g7zv6gIOWLXLe3bv39eTxnp6wYbhPnDg+OtYod5Za4tdVU2uX3PUSufPt998j9md0eqz7t+/oPrFnitxDm7XigK8JSRW8dhSQK+LGEl30MerMxUs6d+kScayjmD7AdrCJkyOt2PiiPuVYa7q5rWq6ro2dMwrNlNohiBSlJcXAilghcFsEts/IGoYQArI5/SloDcdQjKN2KPyKJhSra3XUeopaS0k1rX1fzOOHsad24pjQkXcitPp5StRS2JvHCDugysQtWYEYEGJQApfH2ja/gcIYYRdFpNWvwTSLT1RQBUJDzfyKtaJx4zMBvPaxKkjRfz7iAGfa2NgkyA7yn1w4g0O98MIL2mXnl6qkGsfY2tnCeXZIiDu6wPMLZ87oInCencHu1rrO7m7q/LltXbq4q4vnd3Tp0hk9f/W8XnrxMvdntNY0cpDsSJIOXj1Vdg8hvQa5Ih/gAtpw0kIxl+mFOYhuQ5SLwQXK7dAeuleHQfbAaSFYUF4Z+4ZYUahWmlPRDkra2N4S9iobiB26z4zLUje2vgaQWAdQz7Cun30DLhL/DTD3tEBmLtenuDTS8Kx/bE3rkDGqZ1DkYnQFz6c48/jMxnbCK+bBfPK6ekHCyPBWILzQ5xZU0FY0oFDZWAjMK7LjknPaE4Lj3uxQjw8ea+/oiY7nx/C7xCAGzTmZDDx/9fIlfZ/i80fAn7/xuv7y3bf0k/ff0g+++7a+897runh2U6mfaXuStJmyGubE5YkyJ63CafoTrpcLxvTKtIW+0i4lCmMHppaCeaAgg2ToHLTkmWFBAhxIkE2JarK0EWudX9/WK5eu6odvvQcd39Nfvv8D/eTt7+jtl17V5TPn8KmgPYL19Tu39fvrX+izu7d0nYL1cTvToirqobGH/6GOykDBPgMyCRi8gJiiYko6JkC4kOsoTG1zLXZnZx4IFAGnsiMNDrScajjnLXlN1K6G0f7m6OOjj37HCdIDLUgC4vM6cnv/3fdUN40OSNYnsxMF7LMw2QVGYk2xvtdwEhhtnMDUE0ycGAaM2+Cio0XHbu0PbjuCgemPMY2nhQmenJRcjBi/QtAAnnE+9Hv8Crm6uHFRWdW1pmtrWlHM9Dz3qWvLtdcxjrGFTj83bYY5J9oDRt8ilxbfyvjAKf1FLfS19I9rSwQaPzRww08AErRKQVVVyXTrjz4BGSdkklJUinEc11BQuzg6wZ6M25Chix8C2aAVp0I9fEbG+5nlm8DRjTpcyfyP8mVCC43mo0N2loGfnb9wQX/3d3+n999/X/dILl999aU+5XXcr3/96/G7pv6OpP8nDYbPP/98fPaLX/5C//wv/6Lf/OY36Pu+amT5V3/1V/r7v/9/6M/+7CfyCZj4GP+AP1sP5t+xNDvbopuE/ZnOZ/0IjFja0xQN6MNzkSJ9g0xv/7TP196s9Nih5xqfx5rHcQyysBw6ePV6AzHTz8dn0GL+/TyEoBCiPC8zJoSgjY0N7ezsasLGICMvzxuIPRA16iImEhVFqm3HxW9EX3VTK7l/fW0sLK1b03h0eCS/jvbrzfuc4NcUJS+++CKF5YWRJ9viSCNymkwaTadTxZS4k7xRgbqxb2tre/Qf03CbhP7pp5+N67z77rvagJYpp7cbbJgnFLYNANkKIci0F8saIRD2wFvkAjUFqYbuSV3r7Pa2Ll84y0HJjnY21sQsFWThZJrwJ/NCpwyg1J/6FD/kQQHkay4yMss4B5cScVnf+rC0zmxt6HnW9Z/8aRczba5N0HGrRxwOzIkdltX6+sZYoNZNoxW6tM/bd+fEVxdAjyjcDw4OZV9dx4/PnzurK1ee0+lfW6gkCC7AmCetd4iJqVZRQDbYWJZi1WC7U/SRif+DQqzIq5L/lFPbF0Xuk3VSxJwBWynM1x9+QlAIQfzSn/qEGBXAYYjI1DQZcgjkG6kwtaA0xzWWUYqMF8+QYeTaz07xMvD04uvfHu8bptP47inQYUqfAQ8l1uMXC44/evabi/Gnx29iaJRSw9BKDQcp08mmKu7bZa9HD5/oq69uUbTe162bdylGD4BD3bhxW7tnzuu7HEb0xMabt26rJb484c3fXd5EznkTleqknsOhQwpKF+Q71EKvvvGa/Fdf/Mb5kLFfYtdHbJb9Wr0l1lVQ1VSVAgazIifMHZuxqQk113NXX8A2dnVMDeYNek/cPT48FGxLyCwQMxvGbVBnbZ05K+pT8muGrqLlqgNnYlhghSDbuOWMuLkXvAfFEGjzKSgrqaiJYSxQ18ijhjpFrWF3dCtISjHyW3KMbaGnwt9TjOBPSjhd0DefwmVmQdMbGBPBFQIj+BmRPW0LfYVrw6gvru3LKUR82DqqoE3k/6IIjVgN0wsggL69/f0x8XqxGAMnFMco8oFe4lj7hRdfUEPgGXjFMscJ/XclF5yGZAJrxdh1np3Z3tSLz1/R81cu6bnL53Txwq4uXNgZr1984bJefeUFvXIN4BXPtRee18XzFxDKFFoLDtNpDL4EoZ5qbHgKPc64Ipj3kjKM9zDpIm+J8bjIs7I6OMb/KIx0WngWyaeuM7Yb866oYReS6kptt9KCwsoG12LAK6A1fgqHFa2vvwYE7iLztPgsI94eDfwBYGCn6xa5v8tS775vA7R4DGTILWTTno4fxxon8/zca62gxbgOKey8fkF5hmyVcT3OH4T6opTgiflPZsc6QBdHy5lOAFXS2sZEFy+e0SuvvKg33niZHeJE3un/8M3X9f1XX9Z3rl7ROxcv6A1eW1zZ3tB6g/u3JypA4uQ7zw9U5kdKqxMlf32DIq6FpswOsuc6EvgHCtWMo2Vk2tE/UKAWbGHACVocuH9avNpgU0qqQ1Iq4hVIUE9xtHhyoIFXK1N2HDuh0atnL+m951/WD994V3/2/nf1wdvv6toLL5HAtjgJWOrOk4f67N5t3dx7qLucED+hYF1yqtrVUUOVVKqogI0E5BRDUKRNMWnFydPJyUxLF6AUYlJUj00N8OB/xGK7iFHyvU8b2lWPPUotxerHv/tEN9hxL+HZeN94g5Pmd95VTSJfEKxanNf+kmJk/Er+BH45EBtfjz4zMIwAXtYd18b2OgJfi9zcyvRCu68HfMpzDSNuZBdC0PgfrfscyAZwma4jAttjgqE3YX774eLA6440MMYJ0SfKJwRKjy+2besN2+lwIPPgAnsBj3SRJLPcl7FjsarpNS7xQX3YHhfPfqAnPaXPiThGqAzPHp62kTExRsWUlOAxuUVf5s/8GvczvBnsLqZW0OdnkXl+HkJgbtKKotzPBuSZ4aMQL0y7xzUUKZa19TLn1PgyJ6H/4T/+B/3VX/6lXHQ+QkZ37tyRi9N//dd/1X/9r/9VP+OU1V8L8D+6un79Bidfh5pMGvlvsnruf/7P/6i3eLuQ8LUTbMg0jWujo4z9CLrwHJI9Tiw+8D4QSzyuc1GNjr854RywK5yXYe7rxmfYBLyYB/NlWQd4Rgzqn67hsT4tLSjHsYslNWA/vvd40+G2IgGatpTiqMMIngo5x5hG/lOMJL2iEINiCErooaorra+t6+yZM+LhyEdDEWVdmoYJbwzWOaGOzF3h57afDH+HJFBvAHzvE0KfgJ5gX5bFgF56eOqh0XxZH7ZNr9UTF05pxBbAafkdkHf8FzS8YTgDHT6hzaxh/51QpPr0tYbOHls2bvNtWoXuA2tFSSmGkacqRO3ubOuVl17U6y9f04tXn9PVyxe1s7ul6dpEMQUFTyAz+nW9/jufQn9R4Hew3MiTogAAEABJREFUGGRXQPzjtcZ+8fGIU2hS1AuXL+jM5pqmjkfEzEz8e/Lk8VjY++TZ3+Xd2NhgdpD1uMLGT1ygspE+5K3MATK1fW+wOXiOA4Xnr15lA3CO8ZLjhN+cmP8MWQME9ciINAltZSx6CxStrW1oQr7LSpoT7xCPDLP5Sh0JKKRaTNXAXIE5pYQ8QKhvfwJP/hC+/ZSHCvAbPPcpCF1mHhQGfg0IzLoK6Ma2ySNFj4OgEIJvvwbP8Q1TRjv0NRfy/K/B0veAr4FRzyZy+YcY6eBngOcqNawL30PAp4pYnvtGk8kG7URHnK4+uP9Y/uP/16/f1t17D3WDovX27bu6cPE5YsH7ssz20c8xr+bv3L2rO3dvI89OEXs6mZ/IX5nzG6Jd7Nexw7WNv6N68OixbrARnrP5aJBPT86M8BFCVEuh6sOoFoJ6lLq5tasXXnwJf9zQIePn5NsVOly5CCX+1Gw0dy+cU00hucbparO+iY6pm5SkULMpygKV/Onxlb73fUGGUmC9AK2Btd1hGuwGdQyakDcNU2LFBD9raFOKoz9FnluuHfh8iBECGPC7dTagjhMDMcr4vq2jzHOGKcYERIVv/+cHQYJdUbaNoPETlEJkA1GpqWpFiVmFvWXmGssC50gzuo9F0oyd3x6vEeu6oWqutceR96SudYmi5uKF82q43ntyqFu3H+qr24/0OfDFg8f6iiLi9t4THRyeqF0OSqq1MdnSuZ0LOn/mks7uXtDZnfN67sJzevXaK3r3zXf0zhtv6a1rr+uVKy/p4vYZbYRKkeA9DEuFOMg75ZFgSx9LKXBmx6SuoXApWpBkV/SfFnmS254xfr5EsEsCQQyiGJ5owCgs7BWFyoIAOmOd+dBqQTBpldWxRkdw7VBuhxMPtNnAtRNiZp2Bxb8NTFGmz/mKGg3pFxXfM8/zT2FQz3qGjnbFGi6KV0xuwe3+HgSmYZXgoUk6ZjNwyEmky54MA2AFN4wMNXKdIJdGAcPMBRmgrxlBLmPQG/VEV86c1WvPXdXrl6/olfOX9DxyPTNZ05qiLnKCOaGaXpAYZpxUZhLLBBltQFdDMVfmS0UsaFpNFDqpIN+exNLzWs0GuWKNjuJ/6aDHiW/G8VOsGRjkV7HW1YTAleCfrZ7EqVigsJiikwZeA7Ak2QfWM0xCVI3R9byaX2BTx/ceafHwQGus/TI288NX39ZfvvUd/cWb7+snr72rVy5ckYvdB/tP9On92/qKk+MH3UxHqdeSCrgn+RRkwqXqrBEa+Ea9Wi0LTh0ILml05g47yNDTYRdOAgPXISR0lRWQsuGrL67rk99/Op6k+nXta6+9qh/+4PsEkim73mNwrvDRorqqwVmwhQxY3z0OVljZoLEvBPQHr5ajaRywz2wnlzQ+ygO2k1Uhv46TlhVFYwqRNZaakcgK9uf+Adk5wfXQG0OlJTJ+9iduKpLQBV4PJnCMY7wG8vA8n6ouwdlh9y343c7Qha8HbHLAHk/X6OS5HUWWW/uQ6RUft4YMrTAuQwB/ilERJlKM8toM5VFW4T9YUKQ/0lmlqJjSuCEoBB4xpwAt+Ky7gfGZcRle5wR044rMNX0F+ng04ne/5/vEwXaHZOWCyLKBHPQ11wzbdqB34f6feGX/D//wD3r91ddGXbnIevDgnm5zUn/n7h35z40d8fr/zJldfe9739N/pLj9x3/8B/34xz9C12uj/hw/DAVaR4D+DE0dm99MDJEG+bmv3c44ZZ+R1FYUdxn5+isb7u+Rv/VhmmEd3D3z+lF+NckoIABvrGyXiAO7ogO7CYEZMIeJU7TgIFwjZHQgbLZX4D/LpQO/7TqRfCyjEAIJbIVOl6PsppNGiT5+uI9KMWpKApxOG41vBiBgc3NdLuISCcuy77Ajg0+RTFdGBv4Tbv4O8NHhAWPD+L3SmtwQQ5TnhBBUoWsTODA/wIxt0LxbBi0bNMvPsnEcm2GLv/vdx/riy690mfj1/AsvqiVWra1vsOleV93Uo91k+wzyAB0+JpnvoKjIRjdRkCAtfGKhVb/SdGOqK89f1jvvvKbvvHtNb79xVVcv74jDWkkd+JC9A3cI0NyrwBeXGkXLCNvmAD89kNn9l1LTW6twz8L8FCVi4wY4Xji7oyvnzpH0K3VsXo+Jaffu31fm2blz29raaRSZ7njeQr+/4nVAHH18PNfDo7mO6Ay8lr7E5uoqBaq/vmP5VTGpx197cBpa9NsSAzKUlBjVYVsudgZwVnWjVFWsyQ3P/WMeZos5MlmqIk6JRx36sI58ChgCEgSPaEuQ/jQwyYb3NQTkXTE4KQimkI0UJe6sS7chWOPME09iULItMCTFNMpafBgix4iCwAv+RBc/zOGHC34C8Ic/fvQNFFYEmO84ZAAh+AdlYshgOT3DW4S+s3psarUqPI+KYaK62mDKVIeHne7e3dNX1+/oDoXqPm8O7t5/qM8oMi9ffV4ffP/76shrj3j9/2R/T48ePdTDBw+0IE412H1Gpitisd9cXOAA7rsffKAL589rSbG5//iJ7ty4rjX8aUlciNBbwVqhdf7vyLMr8tFQos5TGF996WX5q4N7B0fK0L+YzVSwzVgnrW1tYtfA1pY2tne1wG6OT3p4W1fbVvBeK+eGmJAUqBGqqqFNyqw1hilsOAAqSVEBkFIoqlMApGnMWkuDNie1JvhcilEKQRl5jjioTSJj6iaqaSqZhxF0+mEZxmZkWhTQe0yR6UHiZ3RYngRuQq4UchohlkoV9NjW6xDFNBXikGGMQ5Iq1q+Q06QvPI+VXDUfoiQjK0NWhNAj7v1dvGtU+/6O1sb6FoZftH/c6caTI32BIn7/6L4+vnVDv/7wd/rtb36vjz/8VL//3Re6/uUdPbj7RLPDVqVLmtRrFLsTTatGF3bO6s1rr+p7b72rD155U289/5Ku4uzraxXE9LAzqA5SExIBQRLEYnvqc9RikGY2Ovo6vAt9yW2Xg9ohawlTPcptEGggWCw5BfZrli5L/i7ojAJsxmvqFiUNKTG3jPN6ks/wFLJbcA2sMfj6j4FnHnMKhWJtwECyMlGjAJnnA8Zt6LleQbzpWrr1PUHGQcOJuoOOtgoa4H2P3fhx6dRGaQCy1++KQp/UxHVN0oaiKgJir27ZassBDlm6SL2AbjaQTTpZSv6/XhzOdeJ/AHS80DqOkAmMhTlJeXx9X+FcNcVuNVsqEDh7Nhktwu0WvdoWIDH4Hy3BjiJ6KMjaLaRrwGgW81Yr5vQ+haQo7TjJWmIvLcXzcDRT4nn3+FAttAQm9ewOB6AlkA+s7e/tZO4rFgismWat+ifHOrx+V6s7j3UGnt89f1V/+8YH+ou3PtBbr7ymcxcvqZtWus9p7xf7D3TzeE97qxmn6L0G1sCPVMFrgy3UigrgPj5aCXIINpUWi27Uk2VvJ/OcGXQTE5SZ02I7e3sH+t3vfq+WgrygK//vH3/y4x9rd3ebImimFQW+E0cEP16FHjqCXi0Xg4OTCYm4c4KhEB4M9KkU2RljCIxbaEWQkxcFesa6aOxISAV9e82e4OfrEIL83PYbLH/WDEWjb/prDf6Cv+nf5JXp1uYWemtH6FjTxZoLjBX4e2TTuQVvkOSCwYH29C1DK1DC/8DcTh2Bc7laqoVPhn7rp2Df/Tgu418F2s1PCsgZj03QGoFMv3lLCQlFpkNwTWBLNZbHvJrg3tMOPGqRi+2/h6gCFZ5rOQZiT02wNB/jqRz8MHz8GfAhy8Ry8g7b1wuSgukd4G/kE1n6+34xBv3oRz/U//w//8/6z//4j/Jr/Ndef423DOuqOUF4iTdGf/M3f6P/5X/5z/rH//wP+s7778uvv1bwPyexGF+Ep5pEY54ycjRYr/1Y0C9O9dkt1KH3gdhiOaQYldH9akU/4/ys574QjzJ+ZTsxnU6wPb6T4WmA9hCCIvKUPyilIJ+SM0sTvCwj7NHjUoynfdiL8bboNoSABAs2frqm+xtk6NPEyaSRwSMG6AjoKIIvgN/4jo4OVFHgbmysgXeAhiD7hmW/f3BAMj+Q5/XoYcnG9pA+n+SnGPXcc89pm5PMx5wgQilyxfNAniL6R/dO5h2yycgO5LK+CnQHbCaEwLq1jo6O9Yuf/1Kff/6FruHnW9vbsh020G2w/As2IzgMyMZg3YuEl+JUMdYyvY/ZyH7x1Zf68uZX5KgD1exan7+0yeHIFf34h2/pg/df1xXe+K2tNRK0ZeQwoDOhlyCwc5+RSYauHh56bHgIFU8mQKMckDv9icENc87W0nsvXtXOdIJPt3pEPjxhU5jqigJ1U+sbzA0L8tZSS+R+iJ0+OZ7pMfCIeHxEHG12z+vC1Zd04dJl8mMl20WP/VrOA/r2vX11hZ2s6J/hl0cUMMfg6qG1WVtXqmqt0A1iVW85Q6N9x/6f4cl2ZN2FAOE8y8yzD2Y/gzNMDcnC/x9doyIp0vkMmF/IPz0OW5D9CCUoBCwLnMYTx2tbAnf8MFuMoCnEjqJh1CNr8czXzpU8pMM/dPITxo5vftGlDIXPgEsFmI1PwdcZvLYB82o5RexP6HjImXWlDJ1FSV0XtKRgXbUBm1lDXg2yi+juSA8e7OnBwye6RyH6+88+1Seffa5rr76ut9/7DjqUjjg4eIKOb928pQNe73uDOakbzckhAfxnz56T/w+FH3zng9GuHYMeg+uIArdGLv7usqCnrmoFbGlJPh7IURkh43U6c+6SLl6+Sr6a81Z7psDYORvvnpqgp1Dc2NnSOnE+pFprm7s6OBrYZAblYr+dSmWiEKaIp0ZekdaKC/TVUuZZaRQoDE1rQPdfA5u3Rq22qqKttVpT4kYNXzFivwpCtRrjySSgv1YpJVm+lrW1VJ6OydBbjDdKMfmXnz4DRpGbI+tHDt4iBWuiUJ1UjSbwY58SOsRKmIymYlCNDisWr6mlpsgpzniV6cDgJGFls66c6Kx85MtKWT5VffnaS9ra2oDQqAiSVFWKQOBEYGCg/ybYfXYeX926pQ8//lj/+stf6r/8t/+m/+f//r/rZ1zfvnWbk9u5Chh7OxStT4LefPMt+U8cvfP2mzqzuyMT7QBaYNxSKhn3YJ1eWV3IGpK0QCBzgsUSbIsRgii51ILc0DGnhcmWdk7yXcDs2M9zaj+5cO147mseYYjltG+QqFe4l8gf/xYy/YDnj/MQYEvA6bkhrkBhRJkBHMZ3CjyiGPY1czHoDjAt+As0Syt4OYHGA14HLWhFYiwxwpWgKcs8OCh1yGxgkSpEbRKgtre2MaqJWFArdOhdXOk61SiwSUmZ64ReAjIoMBPglx856bQknCUO1hFYAzKp0WHP2j34h3GdXp0DI0HRp4oOKDEmOWB2CKgdk2NUZK3Oa+NQdkR/PaAHd+F5Jqiu4OmYHeIxr6lXrGV9Ztbx2qahpWjtgQJOhKZCkTwsVjqhYHx4664e37svfyn9/Vff1F998AP92Rvv6yVO6Stezz+5e18PHz/S/kzM/AsAABAASURBVOJEB8NKx1Sqq0rq66hSJw1BOoSuh7wdODpZaMWpcEb2Pfz5z6mM8oT3+aJVjw4X0P2b33w08r2C9o3NDf3oxz/SzvaW/JqyJeGOSsFu/WO7dLC1TAu2GkJAtj2BI6unQKmbWh1tZr2aAs1yrbFjz/VJW49+PN9Flu/tfy5SE7qL6H/oe4uLorGliIRGxo/94PPYhw8fyu15b/I21sciZYUsDS3yNxifA4gDtnkyDOjY+oRk6M3y8x4j9VgXJ0tO2P3cdBpCQJBcGIfpzdhrQRABGulm/iDjdJCqoL0iUUfmGEfAVmOIoxzo0pRjrQ7avKZAi/jBVPCbAq9FLTwuKRSN17zFlGRclp3GCUUhBFwERSsoQMMMGzXtCRuuSQIDtr5gE7ZPgnhCPNriNOLdd9/VT3/6U/35n/+5LvF61d+v/GvuXcieQ34DBWSLrqyvkgv20APdCB00WZYd+reufN9TeHjNEbDnb7fG1UOD6ejA6WuYwya6UV8r+LOsUozIbZDto6AMtwO6NfS0BcMyWA62lRCEHE0TcxzUeW6ftSw9rsdefGrc0RZ0lLA1y27JxmjEAU7xKcwDlSrijPkwjROKLY+d8mqv8jxoc4E0o2A3LUxDT/4tTpUe6cb16+P8TV5pe13PcTxa4TdzZG87aVct+lzJNmsY1wWvbWTKejXreJznP0ZPv/zVr/X5p5/plVde1QQ63L+1uSnT1Dhxevkikq1kYoID11PAemQ6T4hpDx484oTsBjTe0sM7T3T85ITToqne5U3eX/3kJ/reu2/r2nMXtV5LE8woxYIlZdUpKsUIcn2zhk4/gQUjckvItcJaN5qkC2xet9YmKvjOHBs8PNrXxmajS8+dp0idoNuM7xYtCfZHs5UePjnQg0dPdEQsrKuk53ide/XiOW1MKSywP8xOBr/Za7Ev69FxvygqQFeFfQ/4bodt1c1UzWSqzIQl/tSP/R1rrWxqcpE6oO+6maCDVh347Len3Pz3f9sunoFHFX49Ay5Pf4ihQmJfgweM9xo/nj9e8Ms6z9i2Y4fbDL0eblrMU0auvjfKb1pfMfnZj2+fgtVt5fs2s9DXAN6Y0jjDtmB7fBZH7QchJpWAFp+BIveAW2BFQr95+54ePN7XnfuP9Wj/RF/dvEOx+oWe42T1tdff1BFvjW9cv6nHDx9p7+FjLTl02WjW0N+aDnkbHadr2r10Sa+/+YauvXwNHcx5m7fU5198iU6wA/KkY58LsBo6MJAxJlg2Bfom65vaPXcBG6zk78RmfHzlzS7+O6A/+80aeX9za0cXLj6nSJHXQ3uspupLUA6JUiCwZosvSD0y6alPDLahMuoowndQ5jojrUw9VRBqoK04MGuwS/F0Mqm1tr4uhYj9dEArCcli/2vYfGJcoYcu/x4b6zSja3dEfClG7NY3I4TT30wK9iPweq26quBACtAawF1JopxWE4MmIahm7ARafR0zgyysE17DHJPYpziAHW+PV/qJCeN3hVj0ytXLeu31l9mdg6QualIcq+EKgUUCT1yfKLJbjTCSm6SOADDj9PJoOWeXe0P//LN/0f/xf/4X/dO//otu3Lk17jJbiDtGEQWivBvx6dVbKHqX4mDaNJAYLJ9REH0YNFSD+lS01KAZZ9onzJ/B/JxhC0YvGWmREhvUlsA+IWgJszMKoQUBhVqFolFAAaQORRrczxAKQ/rQoK/9VYI/Bvdj08xj3CD5udgR5FCBr4xGsmSQ8RnIYeOYAVp6dhSDkAtKmqOQhcG0Q9cTirlVX0A1wUyiCmMyMulUtDKvJMkTXuV0JM11HGITI7LRO5g7GETGR3QEOow1y4Z9mvCLBoKgk8aKpDmncJyzG882KGS2BG8LJGSHN6kjyRmcwJw4A3QPQ9Gc4uWQ09Lj42OS7UItRayLz5nvCdKz4yO5+Cys5YDeUTANrJfgcYDmQnDtSFxzbGzB+k2FSWJ3TsCm33w5yTF8dF4Xbj3OuSDpzQgCezfvajrr9YMrr+hvXntf37vysl7YOqeOIH2b05zbJ/t6MMy1H3vN2BkWbDCsTeWvXMxYzwnsiFOMGUVwSwAX8uoI7gW+V5wKLyhW79y5p3t378LfUiEEXh2+Q5G6TYG7BBajHCWENsLp1QCuBXox7ZaN+bDvWMYrCpKUkqwXJ6d2TOJzWa6Wv/tczKyjS997bN007Ox5tQTNM+TaopvtnZ1xg3CM7I7Z1d9iI+gTLRclOzy7xGvDEIJsCwPyP0IXpsVgHC5SjNtyNrhAMfUt+nA7YH+mt6e1rpf02wb0Rx/PHeDXAbSguxAsC43J0v24mRJ6rYkHwbZIh4PrQMCdo8e6abQBrwNyd19AjoU1DDQ2P/Xg90lEBR7TbR5b7GfALi2jmNI4znJeId8FcnK/ZVqIBb4u+Izxd2x65jw/2Mc2ONmwvX726acUD61ef+017ezunm6c8YUU08jH6qmOvPaKjZXvDdad6eif0uF1vg3mP8On1x2e8Yd8agpnj1uQpFxshRBkHB2Bwf82wHw8A/NoPM9ajzMU5GgcfmZb8r11Zx+x7Eyf8bs/IR8hByc0y7DFP/zMcrCvBQSdwUejqq7lOZPJRI4fGbqfzemxI8/zuBSJR+Mcr6Zxjguhvb09CrMNTq1/PMaNgTkhBK2vr8l6r+pKEwqlpqnxgaAMXSlGBaBH5jElTrDXZZotg8PDA3340Yfj36O88twVZWysbhpt8bqznjRoFeqhwzQLXIW4WMgJhSRbQhCPIC4CgROpue7eeqSbXz7U/Zv7+urT27T3tVlP9P1339Zf/eh7+u5br+ryuR01JOgEjobkW6WgACKwifSFheZT4FCkYs0K+0y50xY8vshp6oDOW3Q5x75Tyjp3fkOkT4pIZJajhrYmdhYKn2M9JsYvsKmNtamuXbmklylop4UTqn4liCbGdBSaHfFfWoFzSYztkUEhB+cSiLm9Bny0rppRvj0xtYceQaHgv8U2fe+Ybkjot0cni26lAZ6Kgv5Hn/EpePRt+B9N+PoZM8vXN+OFUYwXaC2ja9uW/aNwbfwZemzLHlMYY526b7ym0/ffhlG5zOHReJmZM3CTWdqghLy5X5FzYkwK2JbxDehMjCkhINcij/0GfG8IY1G3TyF65+5DHRwt9HjvSMe8gfvqxm0ZXrz2ivzvFFbkibsUsA/u3NcjDkp8yLLOJuqEzUcLYOjaPHdW77z3rl4hxhxRT926d1d3OXCZNBMt2Ej533w0IWoT27avW2+TjU01vBXd3jnDyeoF7XFie0jcitC/JGf3xCXYkGuxq8+/qDU2cFdeeF5zYuARzxfYypy4neFd1CM+3GrJ2257ZF6QlwCrqSCQUR4YOCY6ysT3NRuhGp8txAFEqYQMhdyK8Clar1/RV1VJE/yRLjCC9ZleMqs8vY74uCGEAAqDRr8SfsQj1VUEkjBtIwCyoiQX8A1zKC/lTWFD35RBU+QVKww6cGEn8r+SPmEXvYYjOmF4p7CxtkZRmpg46KUXLuqVa89pbRKU1Csxr66qMeiJBTJQgriMClAUYSrVlYJbmLNgHvGK5sPf/Vb/7Z/+Sb/93e90jDJnBPKHjx5pRWC9du2a/uwnfya3mygkwlRWBifMRHgKRT0Mu8hdooQ5MENIC2DJ4itgkaU5Avc/rlqVSLEqzSgglyhvPNEcBI4IJHU8P4Xw9Pppm2n/CFbct98G8MxJiEuq1w7mcqw1hAq8EVzML2G8HtynSF9US7tQ0NwAzcfQdcRr8LYE5VhJqVKJieuoHn6XGtSGrCGG0TCwLxF5NBCknPAMdsoKPQT0kel3glpRLBaJxDiow4E7En5hvQT+1obNCWJL35K2Yh5D2Ty0FNaDBmg6DS75dB0HQaDB2XyK46Tn5wGKPLeCXtsBZHK6u1SmyOxwnCUBvEendoAI/R3XHWsfHBySTI7lQmNpOjFwj5EC9PbqkKlpdELOBGRygOacSDz87LrCwUJvXnpRP3rnO3rz5ddJZJuagffh8YEOOF1d8DqvxV46ksgCvg8opg8pUlfo/ni+0hGnqzPLm6APm6N+HKQ+4TSnZ45t8MWXXtQrL79Ccmh1cnKs00+Qo6Rl6Jab8aemGLFMa+TvcTX3/scTLiCOsW3jawhKnhdCoBBeybpZY8Ph8YcksIT8LM/jwyNtk5jN+4QCoofGR/hFCIFX1ptj8nbx6b9FeXhwIP9jlt3dM1oSyCzHAV9AJeO4gCwjejVey3FJkW4fX6IXF6IhxpG/Hr0K/B0682bVdhKhRwrSH4F5GPAr25v8YUhhwUJADSEoxaiIngOG5zal0zU69GP7jCmRxGuFEADJcizo3niNhw75e4sNMcl2/OjBw1FWXrPDboKiCjwuCdBL7NaySBE/gQfzOKcwnVPgWwcutII08thS8D94+ED37t/VlatX5FfWA3My+m6xkXEeG+qxJfAvKSgsqxVybaHd8rKcLN8CrwU/KtDxDOyLPX5X4OWbxJzHtTPjLYcZeM1jVdWjTzlxjWONh3njXGgasHfb/OBrcKZIEECe5s8+Zf8LwZ4Hb9CH+JF5lPVs2a2QU2ROCPSBtwdfS9+A3qQg20QiBqSYNPCsqRtZXokYvUJOEf0Zl33TsUV8WB7VIE3wLdmYXf/qK336yady4jp7Zlfnzp7VIT49IcZbVn470YHba86JAcZTkJlYX+AAk0yjaXe/aYrQ0+L3n3/+uayTybTBjvvRv9c4YU0JnpElhICCAI+RBd6iBLdGSPw85bWXiNFSrb39ha7feKBHDw/14O5j3bp+W3du3BxPaz5492395Aff1zUKzvVJzQZ5pQH+A7klYBduIwR6jaSshuuaZxt10sUz2xQNFT098WqlzOvZ3TNb2tpe14QT0lM2E0X3TLcobB7jwwmdPXfpol64+hxvxCaKHLRUzAu81rV8cohE+qgFsWnJKYcLDdxfK3LLCTZtmayTl6cUuhkZxpQUYpTn2lZ7aB6g84j8PUBZqmvNOATqsCHn34BeR/mbuBH+6A4Zhm+DNI6ia2zljw2BQSEEhWCIitDgRxL6oc9DvoECRVkDvA4UzQP6iykhr6LssUBm3iApjwAO7qXIXXgKEux+DTaj07HgYCFfx5Rk3CvymXkt2ETHmj2+NQAFeRTWKqD0+MxzjxmvWUUhKaaGAvVE12890JP9uR4+OuQU/FA30N8dTls/eO97+tH3fqTVyVIPODjZ4+R1795DBQ6YAkQ9ZDOc8VlRL52/elXX3nhDaW19/N7pPU5g7917MOY7oSckIAxOmdgzcJjnQlToqSHm+ysEOzvb2mcj6DelHXHOz33gY1KrppbHXX7hijZ2trR3dMwaGf7TmMuqZk1DjlwHwC1LIXe/QbZd8EiUPEAAJMvEIq+xl4QcAzLytd9kWLcD9NrG7Mu1cxzKmNRPY7gJsl0xx5djDEPevn7a5UvAd4V6sYwbwwk1YZWwHeiKo9Vn2ZtjKJphAAAQAElEQVQa9DnJ0oRYNSFfT5HrGgROITDyAZGUCF5H7AqOSewFBC5U/b8Ea0lwZ7Z3tdZUsg++SqH6/OUzqgkSCUR1rCEgKMJhU9djol1DWT6Z9enfOsqycIcU5OKyh9GsohkB74vrX+lffvYz/f6TT3hNezz2PUFBfnb5uefkPwl06fJFrW9Mxype0JUxwEjxKoTas2YLcwuYcnG6RAOGOfdHJGQXgXNo9DPDEo9oEQRvjhVSg6JqCsBKQ0gadAp9SWNB2YHr30CGB3CsMM5TkFr6VuBc0rfsipYEFhdFHNTJ/S2C9piWd9F+Nu+zVtC+CEGH7Jz3McRc1crshDrWbMHTQ/PAc/8ZJv8ZqgXGsoL3KlWqQ8TWB+SdsO2szNiAIgvriE9BHgyVg3aMiR4xJrOZgUjuehxiADKDOhwrMWZrfYOTppW8A+xZy/3Wp3FlDM9FQ8/YBUnHMHBd6F9BuwuDwj3EqCepJ+gWNGUSla9biooFgfb46BCaoTRIk6ZRjFEJOcRIB3TlochJeEA+mfmCpxATu9AFwWGhPO8U5r2Gg5nmD/ZEdapLu+f0Grvdy5wq+msTT1jjYHbMFiorsUYB94zXJ/sUjMfshhfIdoR2YDc6EMjBGSdjMHJBWySt8RrdX0exnJYU0SvsaMlGynwM6MuycNEQoe+Z45oXJ5M5hZJPcHt4nzTTMZEvKXqe8HaioxAMzGnqiWp0fcQJ9cnRiVzkG19Af5b3An+bI2efYg8jnokOKAKskyPzx7VfaSeCxjleW3vtjuRWkFlP5U0z6t4yNBhna7q5QGVy0ZK56OlroWmBzoScYF0tQbMjoVgOgtY/hgKNmQUygaSAI6LrIH+CLIsUoqx3b2QaCqBcilzsVXVF8BxIwkvt7O5qOm006p3nAsoIUpWSetYnPGhrc4vTqPmo/54Cxl9JaCnMBuxkwEYG1vc6LlZtgx18+KskHUXZDH0L+7a+/Ar7BJv49NNPMNFBV0kiayT8OfFngf12JLcevgdk0XL6tMRee2hwodvxzGB/6bFxg68NtoNn0LG2C2frq0D8wPwELxUBOYQgyyyhL8ttwPdCII4wJ4SgEIIsqyjGoe/MXCYINPL4dtniF9gpzyvsJsN7KFEdOh+gyXQP8BzBE0LQdLKmhmO9mk1lYxtEDykmIWIF2jXi8YTnptO6sf0UdLrCzr3egG7n2LFpZkkrlyaMrWnv0IW/q/cpp9PecL3MwcL3vvs9GZ83OpbbhMLSuvdpkVjTiU7YzhL9dfAYQlIAetYyKITRLr22D0v8NbHt7W36WtYt2MtktK+CTgt6d1ulAOqiRGvbq5taDTzXFbZF2huGpCFMSdYN/jOX/4X3MadmSwqNR5xwPbh9WztbG3rv7bf0zpuv6+K5XQ5kpMCJaeGUM2MLMWT5H5FUnA6sp6QJ65+ZTnSBAqGpgiaTpJP5gdbXG507tyshpiX6ms0oZvx9R4qZFj2f393WKy9c1UtsknY31xUpTmveDK5PKzXksoxsVuSO2bzV4dEcP5R6KopVW3RwNJPf/tTYkvEP2EdMUXVdYx+DVhTXln2sErmn0wqbRSg6oUgtKamm+BHjhYxDCDTfADd6BiF80x/Cn7hWwIayEriS8WLP9te6aSSe2V5CiFazTE9Pns5ceWyLb63wMd+bnsy4JXJRjGOBOuQCvwX/ZGYJ0rdBUUWsLck2ZeiJAQbLpR+yXFPQJeML4BT0j9fQSnrWAAajzMbBdQaE3YzPcIyBhyU0xKhKDx8e6ebNh3q8f6y9g2P0MdOXX9wcNzmvPP+K3nn1bZ08Oda9r3xKf1e2pe31LRnl3ds3VeC12tjQ2cvP6Y333pcPy1yofnn9BvGM3HV8qG4xG+2swr4y4+fEpyV5KhMbdnd3dO2la8S9mRbEsQpeWvJBT17o8NFUJ505f1Yr5m3Trm3v6AGHOE+wm1BNVWKjkhrkWikkbERRC2zC4zvsdwjSM+iRxxCQbghyTIzILqakSTNBfFEhBqWYZJ+zX9vvzKdtL4YgP/ecggyLHwjc8CDuueSnAP4JyCcrsH6TInVk0hR7bQysV8WgChuYMG+KPqdZWmfqGu2agjZDgAsu6JM/NoIjCtUMQhOYcYpjEmPpB53Z3tT6NGoDePXaVb167YWxaPLxd6AAaELUBKaoXzl9FRCeghQjTCeA1gZSWLhAXKDPRvNo77F+8+GH+uyLz+XdoQPaESdZgTHPc8R9haJ1e32qBqEKmmRhSAohgTwph4ixRnWw09HX0q6wwjmJeywMYRifV0tLF4GgjOMzYzNBLYcKHJUGJeX/P+AxpxAZD1DYZmAoEZwBoGVt6lXWkVoC0IqbFTJcsvgSRfgE+ACj28cA59x345oVqo4jzr6gcCjpDLDYRwmUZhjOAoEuaPzQFAXm8bwUZYL48BS4VQhB4dlArq1XB86OBBfRVcJI6FaTKq1xwjfvlhqY6D5hOAJzkX8D9BfsIiZoZI0xmaEH28aJd3UkN+/6WpK/C4YVBdqKQq8jIAXmGl/HDtIJfcWzDucZEyNy8fVIFwnX9GfW7kiIA3Rm5ra0LY7pIqqjwLLDzin0ViSe9VjrpUtX9Z033tTF3XMEgZWc7JasW00aqUqaUXwcnsw1W3ZaUKTOeK1zTDJpEfT9R090j5M72FTPGt/97nflfwluejJFe0CCPev3rOvWhadhxmscJ3oXpnNOyzIyCSEYjU4ozI/Y9C3gvyagTykMVujbzp6RmXmq2ZwgTs0YW+D3AD+bgTOEIO9mPSamhP30JMJ1xs11/z4B9PETnRDALl28KL8WtR5OwGE6DKbJci3ILYPX8nIh7OuBtU3gQLGzhJ5hKOqQ+Yqix/9YYD5b8DgqxoTmufyjn0LvKZ6sHlxeg2UYf8q37zNMJXgujF1RmLiv4t40mO6GxDbF1jLywqrGn9NloAU5m5+O1n/4PUHHLQoKx6RILDAvfpZZtGfMauRh0Ao5WycxxRHVHDn62TExpMfm/C/8Hz9+xAn0OWS2KdubbaslybfYISompAxAL9NqGw0hyDZwcHCA7GfE3gKfURmZZmgf8NsRuA7QVpS1apfj+ubZuu6QbQB5SonTlIVMs3E+OwwIIWjA/i0n28EAT5HxdCtzvcJPeuJdD42+Nt7TtQdV+OwEu+rRwwmnaLdu3hz/KoXt6usxyH0ymYw8hRBH2iy7jI5sCwM8FGzA4zN4Buzdhb2LeF+jQol5iHu89Po1BaGC5BMf05ygw9+Tnp3MZJyB8daRN1pMlvVSJFnOkWd+bjtwfwwg4llMSYFn1r1pst7GEypk6+/YelzFmAm2k6GxmBpyQUDm3wCIBL6QeBo1gK8Hfx+jOlrngrsPHunx3qFwZS2JATe/uqED7GJrY02vv3JNV5+7pAn8JdD4tWuHPnsKrIaOBqybPHuOV7uTilXp3z94pBBb7Z7dIG4OmhNTZhTCTziNu89p24DtXT53Ri+/cFlXL53V5iRJvPGp4SVAK6YELYUCs9cJhcgcO3bxFZApaiFeLeWNxZmz57Tht4sxyfHRdtRhHwMIeuyngGtJ7FqyXr02UY+MHMdLkKh35dxRLJ4RfGXgBhlSPWgE+NMfgP70h6m2jR57sd14SkwJCsLoG55k/fiZdYUa8Ld2tP3MibRi+IY+dFMC80wnGLIB/LAFLgEFyCxR8D+dAgsUxn8N3Pe2E3w51c7hWZ35p294Ch20On943Ck2yW0gXljOczYXC06WmsmmauB41unho33dZ7Px6OG+9h4f6PqXt/Tk4Z7efPVNvQ085PX/l598xgn9LR0f7Gtrc0ML8szx4cGIe7q9pXe/+3198IMf6/HhoR4+fjzK4IRC9ejwCTm80xR6MSXZ9ywry8Z8bXOieunSJR3xhq2HNp+qFniBbeQxKNRJ65zqr5/Z1pL4sCBXHvGm8Bj7K6EeD2HcR6rDtgbkUah9kAt+72K1hcIOfL3vkZXzK2Jk+aC6SlyWkVaZGPRjXffYWwhBCZlFoIIG2419PhMgCmD6TKfvpaJvPkWJuRPmNSmoIhQZ6vj0momufposNoPSlIlTRXlzuI6NrHHNXjGAkpE8ZC0dkwQd5KdThmJlPlldzE9UsQNca4KqOIxwEQc8u7vL0XdWJPFNQlKjNF77X3P7fyFm8GvbKialqlJCMamuFWkjAqm4rhruU1KLwK3M33Pycf/BfTnQ+2+YHfBqtOK5/wcD5ymWtwi8ayT5SawoMRMsAKGWuM/QMEScmfE9tK+wQitsAX2nRSoKG6SOfj+zIqkhuXefhM9/fU1N+W+uT5+XP+gH9WgIxuPnIxAZBqAHOoqhFchWDDDMWfSQoLRHMh2LVGge6YaTDEcFGTJNHcbUatCKtiegDOFU9d4IjB6r0/vxFQaKG40Jh3RrB7URMeTrHxtUIQJYljaqjuSXMVQXEAWinQSWFBYDfZGAMa5RmM664y2XCxKniyEnmRWFoBPugiQp5uBBcqIVtDhIFRzBFHp6y9gW3BGdTOpaVaokaOnoH+dw7XmndPXqCboRI/a9aVqyO19wCjEHZpx4HHNa4DUiDjrsn0hHC13ZOqeXL17Rxe1ddmdB5jdD84q5R5ye7VNMz+ZLiole1kdmY7FCJzfv3NUxRbbXsj1fpgBsKTA8vwX/nNNUy7THoeeMMx+gJfh2YxJ2kLEM7ciWS0xJEaf0GPPkpGyfGnehMY5zXJgccjpq+QVk4nuP39nZkU+1/f1FF7r+v9pY5paBfcK0+Pupxus3Dk3TkBznWlGwWZYGF9QFfWRk2uNTBe9O0ORiZ0Anc2+O2Ez4ua9XFKkLfyWC092WDB4UmaH/LuRSSJbDKN/CtVBwQp80yuAPdNjGTMfIFzYU4dvzzK//EdhgujyXZ3r68a0L7Ba7tI3FFHWBYO37W+P3cp/I/Uf+Di4FqNdKjDHOJUnqkGRwQLG/JFl04DfvnrvE7m7evEGh1Oryc5c1mTTIa6nxOfO8ybCOZsS9gswswxDgAojQvb29LcvZZHbQ5rjUUhD02MMI9jmCuHVuvs1bjEEGr2EZLLA/09ti77YT24JlN+B3Hj+Aw3QV9OZi1+v4uiKaZ3jxdUoJulfyaaX4+ITe9uGx1uMjEqGLTPvvuBY0juuh0wxfKUWFEEa99azXD3mUwen1wDUAH8/sLaPLGJkDL6OarCDWNT+28wEce7z9sp1uIqNXX3t19AnzNjB3Y2tTpoVFZd0H8NgfjasiBsSUlOpKDfF8gL4levNYFxTmx8Xqir4ZcdL9U04ya8aHEKDCP2ALT+Fraw24RlAOLlSLWhJQSwJqU1AHL36jdvv+I33y2XUdEDM6bP8RueburRucUC915fIlXcVGXHRs8Ip90kAjec8nq5WyzlIsnuOkfwrtHUXs8ckBhKyU80ItMWPBG587tx7p/t0nmlYTXeP0/pUXL7OB5pBFHJ8MK9XIwTJfopcTNs7H5II5b3tO2CS2jmdyAAAAEABJREFUxKOGE3Hb+RK7nbARcZG6ubWtQH7r0dlA7uqBFQVMiz1GfK/HFv2n3QbkEMmrLXrM2JJl/TWMYvMdJJNPxNg/BPr/ZJ/7AeYHwPlmwCY7fKeHHptFikkRvhA+bVRkoG12wEaYKdu8rzN6Tug+pDieCHbQnVmzjHihhjaDMDMvY0MZHgyFvqeUGx0zhDZOwTyvbOvwHNALFiEXYD1F8TMYX/XHQP8g29eSTcYC+o/JXUt8skLmOzvntbXjDcFZpXpdDyhU/eeqDjhV3d8/0uHeke7euqeDx4d67aVX9fbrb+rh3buctGJL+IGgyl/7uHn3lo44uKg3NjTZ2NKLL7+qa6++wRvjmT7lzfGKWHB88Bh8D5TCMB4See4ARwUafcLZUHudOXtWPvA5IaaJONETsxPPnQPStNEap/rrZ3Z19sJFTdbWx5x2TGwvqdLGzhnNeG28ovZokXkPuDDtkMmK3Nqiv5brltxo2xksa6BDjl6jIPcW+YwyR5eOU84fKSYlfDCmqDEmMsC6zegR9lF/+RpGRQX/Lgo8TDHK/lunJBfnyTYIDT3r+Hpnc0NTxkwYPVGUv5e6Bi9r9K1TO8YSkhQqlREiisw48bEiBmXoYOyIXcIxiWACkZs4cFSvrfVKb712VS9cOatJVZQoqgwB5k0Y/MmfwkWIEQNOX0OISYLgHAPGk0ewA5QgWRF379/X3Xv3xsC3IgmfcBq2pEjaxGH9t+YglsDSqSDcCGPRa3ixp3AqmgBFQS1OPRarBAEHKsOCYtWtj+VXWRpPW4vE4edTKLR/CC3Ocgqn41qIbZnjArjl2nNbaFmFqAXSWAIrRfmrCIshaNkDtHPoOKRg8tcVhpAwzzjSmZlbwFPAaTYQhcxnoSNjaGM3nUX+j0cMols8BkdRRhYDHXmELNEG+sb5GF6sErurFoNGbkxyIdFzqtCyC+uQccIY5hhqy9gOHloWzMiVhhUlSMMh2LyApweveAYJJL6sgSCxIrAuKOqsJ59I+d666wjgpiGEMOrT39Wb46wrDLTHYWxfvvbYlqCRwQ156igSewp8r5HpGAAoVwe3iFFLxnqdzE64Zzd5wm6X41Jd3D2rc7tnVKdKDuQLTikWBPUjEt4Rpz4zXq+tUFqPXTgJFpwlY7ORhfy/32zhY+/JYy1w+owDBmTBY5WM8BnTE0R7kswK+gVNLfyZV4/rCShH7IKdwJ/12aEdeH0CdcL6HbLyHM81ry60VtA4pwgei1DWcKDK4G5I4gYXJCuS0sNHD+UC9woJcGdnl6J3pRVyKE9lNuqKX9yqJ0i5VYlqkRE5BT0VBRKe++ckyA4ZLKHnkLcoc2QUUo2eo3oGF33zHySNP+4xXQbrVAqKyCfi3743P74WH9M1ICuGCFRAkeXmvoxtphTpNkYAXhkAbdZC5MR4rid7B/L3tS7zNsX8+28b3icuLNFPLhndttjASomYNKAgF2k9p1W2L7e2sZaE9PjJI/mrEs9RhJzZ3dWAzTnoDvDdITuf2Pm6aWqFEBRiUIWNhyDGDqgp0/bIej6umXhW4G+At2cQzT/cPLOJEAJzmIscvenyRqbFXpwIfD8QU21nLf6WUQbD0eNK5iNyM8CHXwXan9w3QLPnWkw+OCis1YO767MODk50gwQ6w5dDtM2349od9uIN0gmn7R3zAzRGaB+Q3cCaA32jLcOH7dbQYb/P9GYehQxYSvZ9xSD3OU64eDfu//p//V/aPzjQFqdHb7z5po6wI//NyWMKgB78xtXCa2Zmi7xDTFxJxjGwrgsyj7Gv9L4nLqSUkEOmKG9l23c8WdBf1Y1CiJqw0QjIX/ARAFkoAcqQ29jNL0RDTEVKDORll3ABOWZ0PFti8469+7xSPyBuDDCXidX2gQyuLYrRNQqFuq7UABVZdaDADKHT7s66Kg5qEjFoCU0NNE3WNjQnVp0QRx8Qg57wGjYoyv9zm2svPKc1cBRiREG2Yq1CHFlyWHGy6CleOh3MWjbKLT5XRp4fPXykBbGqQQ7nz+yoRm898XlFUW0wbwX8K2LQknUjNCyIkwsKk6pZAw+2l6UimAdOf+tb5xZFp5/CU30NnqH/0aecPozIqJTMOr0K8bGwUkpRFn92LGVY4WZQEObJoU4Z2x4FrKBT6LCZrGng4Sk/YCintuUlMrgH1jBkWkKFUxkSL4A0gB8Riily63GOjb4fxBgYdl/PXIOvhQxjRGsg81jbnNda39jU7pmz2t7ZUUKOS2Rs+W5u7vD2eFNP7h/oyaMDHR3M8LNjPeJt1lc3ro+no89duaJr167p3t07+vzzz/T48QNFbKUvre49ui23k411rVOz/OTP/1wvvnRN/j/lPX74UB21zGM2SMf7+/LGJY00D/BmDgRfRRts9PzvFQ73D9B2oC6aKSPvJXEkYlMVJ+fN5ppefv0NXXzuBdXTdU7lW93kpPeI+sK1xSGbnw49rJDF2GIXi36Qi9cWRg3OAYiURfO4huswbjj4b/GKAnDHuh3+axknYkiIUlUnpA29HB4xAhSZlWgsWHAH2gRQGnJwJDXwuBaCJsyqgcpAXw3zFf3+O+wTFLqGw66x6hRYg/M1/GAsVENcU0hThQqo14TGdEhwmxE4lqx2uJihmEfa29tXCJU2NzcUKFTLcMxu4FhXL0/14tVdUC5xtCNxpKpqUkl1UpeCLKQCAYloEZ9CYHQBC2yOBSE2DA1JIQYJ6Ahyj1nvzr37BL8TDKBWH2qxYVVi93D24gWtYQQZGv16BakqkawqhJZwllgy2Iv8yfxqEdwJzn5IMj7AGI9w8iOCx/g9VtoZyltgxAsC+JKxS/D+G0BZy6fPx3GMX7LEEoGPEKRlCFogoxNgH6aeUAU/oSLepyI+AI6Ak1WB50oFfjJKYTkcXirgKoJa006T8EhDHEDMfYxRQmk9a/BIhf8yk4aBK54XOKbLP2NQ8lyihCL9K5LFyWqhBYl7zmnknCKsJ1CWGZigcVLVuoBMF0OrfU4x9klyixDH9UxYQIaDZURB1cM3y5lSEkohwbZqCZgDjGTk4yTYkoBZVhFaCzS6MACF5Hv5E2R+UlWxy6qhuSijt6ZpSEQT8ZS+IESOYIICPLKYCi1LIL+MXWVZHwto7SjEOpJOZwdFx/4ayno9VR2SItj8OrdHp3vsjE+OVxShrY4OZ1pRWAeSUMwkxabC+WoC8IAdtyNfC4q5jPxLqTSwE1lhQx22E0KQeTrhFM7BIxN0jzj577CtjBxCCJpRlO492dPh/iGFYifh5X62ZM2T8VTwZMRRp0phpDOOY444+T2g2D3GBxcEtD1eK7kAcAF2j0LNMnvxhZeQWyMXuD267fEXJ35ELSmA17KLKrker4chKvdRbnv4GWLSkjk+mT6iQD6EphaNQiVBDP55tsIv+n5QMVL48briw6USdsjl+BNCGMf0yNdjQwiyHRQUheaUYlLhv2HI/BYF30qZsRX9cIytFvAwAvnEUKGvhteyvR7wyu0er0+3d3Z17eWXCfyD/HcyLYMVBaZPRGzLLuiOZ0dQP2jRzTRbHgMnmi2OKXiP9MUXn+MGvS5eukzs2lRgBa9v/Q0OvtDl71ZbLy223yLzY592HxHLoHigaGw5PVsBhVTSdivsfQkfC9oWO1lpgU+Zd/PaoQ/zn5Fhjx+YxwbbqpFZU9eqq4S88CAeZGKW555Q2I1rsL7XcXE2e9qXMz5KHJ5woijoSVXF2i04Ija81Icffa6D405DWFOoiOGss2TdJQW95TNbzkf+M3OFbjzfrfVhOa6QwSkM6tA3apMCxCl4Bm7HTFQUwjf3HT5wgn3f4zDhJqfd4tm58xeQ8aVxfItPHmLjFfxuUPgJfAE7d783aYQQ+T5gA4VnpmmDE6hNxibG1U0NniJ/fSDCr/0hpSQXj+JTiBWDi55e2E+QY4mfpbrC9gp2PiAf8QzCh3Lahx13MJdTJHYUPUa+e7xJOFxJcwz/hDh9/+Fj+W2G5VyhpzCKIatqRL6JOntuXfVE0BEk8E6bbWS0rUW7pkdP5hTtR/I/eHrttZd0+fJZTWqpCkmJHAsG4WbaP8ZmulpHs6KDk8xBCoNCg057+GXjFSud2drW85yUnUMmE94gCR0pB8VYK/C8RU8t/ATi5Qx7m1P4hrgOnxN1XVAQ40qC/0BeDGOhEBFFkHim8eNriDerpzD2/vd/eXy0jwKeN5CnBvSQqqAJJ881AzL3HTbtQ45BUUsOZWbLXiviD/soLdugIUdVCDTCC+ogPkk9svR1hic0Nx5G9Mq05RvgWcuaHdAyuOfe+lwSC1rLB/uwXQ30O0e5LXCbQ8BHO2LCUh4XU6X1jU02V9uarq/JNlNgKKtXhJcRmLMz2dZ22tbJ3pxidV97HNQ9IhY/PNzTzUd3dTA/1gsvX9PZ8+fl//Od/yciC94819jK8fyRHu3f1mJ1ojPnz+n8hQt67/33dYai+MNf/0YHTw40cIr+iBPZ1exYlElyHG/Jz4hHFnEznejylcvEyl4nrL0gTi/I4aGKnNieSNCa8JOt3V298tpb2jlzEflKD8F94+ZdVZzGV+sbKhis66Y21Nh9VCFGDKVmbNGS3A8ibUw3lPHpVbvS2va61tYnqkPWOkqdJqmGwCUyPiaWVKxZ1Ul1ExVCr7VpwM6LpvRVikpFQFCd6afem8DQFIa2QtROkjZD0Ro6rLCTUnpVEXsYpOFkqSm5aSNX2iDfbmIfW9C+3Uzlt+gxgKSAdMBYWoh1sFqQkO8/fqQlhsdcmGoRwBPdu/8QAidaX5siwCUCXsJEp+evntfbb72mixfPsAtOKryfzhowyl69Ay1GF2HAEAoXOgVfjsfy4oNxFAUpBgWMrq7rMeDsHx7o3oMHGmC0Zve6JEC1JLq19XVtENjquoLZQDCQAgb8DMZIJbFSYPUgfIaAlHUCj4cUFEfAMbhOevpIVjNgXjQWmyvW+rcQtESoS+hbfaudsaaL+hG43idwPEZ+T4A9kv0hQeUE3IY5wmxRXFaCLkOETOgrEMpclQzBWRGPi+gkMjbRhsJz/wQJnYouWXaF8YOBaUJ2BXBrqFOtAm9ORnbuFXT5tYIIwAOTe/gnCij0QYX16qaRkLuLv5bWX0vgUA4dDgrwm5kzQCMNtDMnBGXWCzGh46wFRewKXlddx85uMW4wjkgGnlcY26Ezv85bkEBNywrDb4EVztlBW8e1wcVRhqcMTQPtgOwK63ptQ8+11x2kURY91GT3MS6zvh3OdjYhwU2qGn+uVLDtAXwd8jjiJGVFkFhRhBbGF5L65lqjs7s7FB4r+YTThcLAsxUymnFS0lGk5hJU4zgR21hSUGxie4HrFj2HENBbIej2WrIJcAEpugZ4Mj++n3NK0nNv+UH6+OOkfURhOqcobQm4RxRHsMI6NX40JZCsNOPZEUnfRYHbl19+hUCyPvavWLvHhntseqAwIlOhSxa2fWE7LuCXZIiOEzr5bZAAABAASURBVOS2yySxDI+D5rxGGuWPzI6hd4kMBggeoMpQaDOEWv6FFuZkFiN2EODZfR4jL2VAByEEzCdCQibo9vInYUcxRS4DI8RwWjPIZE8b8aBjt/KHwBZihd8HHR3NtcdrL5/cXeb04t333pOD9+cUnh9+9JHu3r03yse8WLczTrh6+KmbBps9peHmzVu6y2b37Nnz2tzYonCdawG/K2xwTuAf0LHjR9PUCjhZjx22BOuBNiPPAdscaGsSMW6P7FbQ1pL4AHC4yLSteI510DPWOm555pPaAm8nJ8easaGxDAfw9viHefeYjusI4ob1U6oUo2WlsZ1yqme7fvTokTriSId9dNDjMQN8fv7FV/rFr36DLkkWm2dJxAN+t9QKnNZdRp4DUh/Q33gfTIEUWA9m8V0hp6Iev7RPDeilz4UZ4sNgflCTRCs+xuH7HpnZ1wO0GnzCdEzR6pOpVzndsX+v+RCBOSvsagXdS+TRQtecTYDBfn4Kg3p8YoAf47ZvWWYFOjKy65CXIAAWkH2LXzRApRCCUJfMhFvu6IuAhJsqM2HEAV5vDg1eo4dHy6RX0Yo1XODNOYk8YaM7t6/jFwuqSevSshcLBKJMQ8I+d35b9YQY0ARi3QI/k2KYIP/Cif1cjzh529jY1iuvvqwzZ7Z5JnlQgaCO4nHOwcCCONJTtB0eL3R8sqJw0mjnh7xeXi1bBf47w+neuZ1dEj9xy7YI9MgvE7s67ODw8Jg1Vwr2E8YvkV+P3yhOkGXQQDyXi1SeBYT6NUCO6BuBfrdBetZD6zv9Dz5hHBMUJa6Moht6NjedrLOKAsr+bnuzjHMIcv5YDUU9eW8gHvUElxZZC3o3N7eVYj3admZgKUUd9tKic+NwIdqjo38LGbsFGN+jTxerkVifiPXCJpkCeQENB3XDQIxoZdszbZubW9re3tEE3wqBMeAYGGPbt83QJYP41GmirbUd7KxCRzPiyEM9OjjQI+qRu7ylecxmFrL13NXnR3y///3v9Zh+YTMDhx+z2eG4Wa4p4IzTf6Hlp3/1U7lI/+LTz8lJEpaso4M9VSSshF+u8I/xRJPrCC/r6xvyd/W94VyxQXYt5E3cjMND54spdVgPw2cphF+89rImHOJxq8DcE+LcHU5tj2ht54cUgitsY05x2tEOfVShKEyx0bRZI3cNKiEIpagnzlShaJ0NdkPBWqeogVpwAX2ZdjphzqRmaAFHN9KPNBWZnxQUkWtFW4eoRlET8tFEUoNPN8yvaZMhSJNUy44wwWbXkMhaqLSGXawbqoZi+RTi1iRqjfPZiuo2cHowBtO+l09Q/d21NYrDxITVqueU44lu376n6fqmIn1HJN8JzweionfE/vuEr7z8kpz465i1VknblOQ1ighURSH0kD8oQGSAGeiEqUCfQacfPCBwVZFwQoyyEc1IKnt7e2OAqJtGDjpM15r/usC3jE5i8tcAkqc/iBPzKRoQJHriZHbQMTw+Ae9DEsmD4xM9JNg+pCh5yC7b8Ij2Gfj+4WylRyjd8JB5j4CH85keUkiMLfcPKMweL060357oeFhqVjrN4duwDAOFbpb/vmz+IxoD1AkYZQJjAYlIEerDU6D5+sc8SoVHDB3lMyDPAQu1s40t+vDzVFeaU1Q5YfQMdvBQDOPcHifv2URk1u0peCqMag3Z+v+c5BU6ntk5EkFgCQ6TFAKL+uIpLQ4APtny2AzeWGF0JFzFpByiiFHspnsd41gzTp0y00MKCox9BqZZOIJ3hwV99/BifAZvSMaW3Zdp9bWfD6xfgvkIrBPQq+Q+4zftsKoInQ201IzL6Do7IAFLnG1JQuq6fvx+ZwPP62x6NjfXtaDYmaHDrusoWE+UMWzb2gLdHrKrNZxgL3uclO4TtLwDdaKd4QcOeAG6zJf793l1PSfpzbERF0apSupI2se8Hj2mcFlgSxleswqJZyEnbpl/eD2GBtu8T6WOPB64feeO/K/8/aeVzKNl35MoDAPtmJhhvCPQuwhzIBvQcQG/+5x8zbN5W3pTQWJcAT417q0o5KWnYPzFzEjMBujI2FdErxHd5ad4eTz+8Fg1G8sKeQ/YjWViVOY5RjQBrogexsHf+kX3eEdMHBcxnrEjBhnPkgR9gixO8LEJvv722+/olVde1SEnzr/97W/1+99/Spw60gqnbikGZrxGnXN8sFoO8vXduw+Vc9Trr77JKcqWTo5n2uN12xx9mQfLbml7wL6tIxeX/iPbRVmB+OXTWvdZ7wN6KQTZAf4iNlyQjItwX1vOK3C0+NGArTmgr7i2DiaTiUIIyiXLzywbr225WGYZne1D0/7+gebEnIU3URRNeQiaTNbkIntA9j7B7NmUXL9+Q7+iQP3oo99pwD5ffvUVpRRVwLNEXi7YDUtOgE2r9Wi/yJJ8XRRUfP0UenAM+EX/FEAjQe8IksxjYYafc6uAbhSkmBI22+mzzz7Tp4BjzdUXntf65gZF22M2BSeyrdl+M7wnxkdsIaYo+8WID1wrfMLPfd9hx2572xeE2F7NV0UMmmEDNfFswklRjMmkPIVAa6AZf6CW5FrQ4ZAH7KhHTqeQfW9+acvTNQbaru1kXbW0HdVUT5/XJQCQYrM216c6x0Y2xahE3uvwFx+aFARxsP+EE7KHWps0euH5q2NhkYiDPWNadMj+UEv0NsPnluC3jrwxzfC6Ilf0nJL17UJ1lC5dOKcdCtUGXJbLEfFjwZyO+QN+7ZhhO7NfWSYDOhug12xHZDneQ7vvDYFfARoFmNYRAguFhEaxGaJkeQYUj/oTEOg7hYAB/eGcPgveOnXI1AVY3TSS18JeQ2C8+KDHZ3QV7MAbteLxMalGrz1x+FmfCkswN6Of/x5YX88gw38BfyLuxBgpsHoK05Uc/06IsSv8wfHdxenGxqbqphn9sKMgHmMivjo8XQsHgthvfiBFEfomxJ0cko54jX7vwWM9fHygw+Ol7j3c04079xSaiV57801yx1K3b9zWijphEqZqiUVLcsX8eF9rk6SdrQ299vpr+vGPf6I5cffLr27IufmIvOLNqIu6KXZD2MHmAoLQSO/FK8+xqYIv/MR5w3EfJjRgF1NscTqtVVPDXXv1BX3ng7e1tjEB70x1U6mCfqHful7HF4OGnr64pn5I+EWFpqaq0oaatW212GtkfVTKuF4TZHXx3Fk9f+WStsmNFXbjN08F3U2IaX4+ZUzA3gZ0mJkfQlCIUQUdhhBUoeMqpbENIVi9I4QiRVZv0FvN+MDcSQ0f3LtvAt1NU1NAV0CtpkmKZzcn2l2rOf5NmlQBBFmRBbzwo8dPdHQyVw5RC4jZZzd378EjuT13/pIma5tiDaAgmEYb7KTPnTkj/wvK5y+dZ0dSqaJQi/4i+dh24O+BgQK1PIVA4SqNHND4p/ArY0AlSAFGYopjIDkgmBsKghiNfxhGZUTGOPjrWx8bsG8LvwrIC4LJACtDSUD5RX6FP8/SHGOfMe4YJRzA50E76N8AweKAV9wHGMgBhcwzOMb5jlHWM/D/iGBRei0onZYGrlcUqSsssEsSsQtqWKwIaqQowX+hLU9bSWZ8fBpUuNV4rdMPHeYtQ7OLnPGa9cf7LNuwaKQQ1CPDejpBd60GMPn0eoVzjvMIbL3nwXMPb3VK2MCaZhTsHoN1jXrtGD8w7pkMxafoKV0pclJdRuihZ0ayXiI/7zQDRh8xZPM78GzJjvAIx12QwFcE3WewIGi03HtMy1orZOtdckdh0EO/T4N930KDr3v4GKAhw9/YQouv/Q/OzHfxM+ZlAniTKtmZ7RgZPQ0kh0J7TBDroGOA9wxta9M1ZWzKRYufi8+AbbXo2smhJUhEfMB2F7G1Gqd69PARhe5MK8b04D3kNPSQXbaLKvtOXVc4bJavXZwYz5zitIVfsaaDiNduocM0O3mvWKcF34BTmZ4j/G1GUXX79m15nP9sVsKJA7qroCFbFtDpscZ1Sju6Ab/XXDk5uigHp9c1dMjXz4z3BF07SYMGjp/9BC4Mks3QtI26R27mPTo2cM0Sp88Z6nEJ+/HYjExDCKqQvftC8AAhX2sH1N/+4ZF14y4uZbkUIx47gjLrdNiTT+JP2Eyiar300ksE+x/rEq/yH9x/pN/97hPd5FWXi1OLdsEJ8pJC9fr1Ozrk9DwGAmA9QVcrYkg/nhy4OF8gFyf5jF31rOF1TW+N3Xp5Q8tp1qnMWtk2rF8XTAbrwIXsCps3DutuRWK0bJ14bT/zpxsc91t/QhYhROjoxmTq4vSQmJaxvWIhPoUYKoLzVCnW8mHBISduR0cnFIWf67cUqNev39TFi5dITB+orhvt7+1r9FPktcKXZhTfx6y9wp8ygi2s69YasM18DaWMMh6QgSHTZvrEHJ3+UgxpvPRz0Mh82XZabDVDd8AffMp9wEnT9va2dgA/s51ZJh7fYn++HgF777FZF2y2P+OtsGX39fhRb98FBmjx3Gd6MT6vF1OUk5/8scEZfD3Sa8LdAV9EQc8fsEfjyiO+PNJvGx1YQzB0OqNofM6YkX/jQw4+OFirks5ub6qpkzr0e4QdHlO0EDL1BN0dPHnMq86sN157RRd4zWubirEi3kbNOK31iW2PnPjRHJszzxH/7dlICH4TI3coBJ7nNe8FCoMpMTOEgD4HLdiwLMhFA5M7ZNhijw363uJksMJOM/09srSMBvPJtX3I5AcFN08hqHCfwVsCGQcoivR9C/5En/7UGMblZ4CMWuJsi/8oRmxxopjSSIJjZWDNGLyGiIPDKGPTXLBT+1Pk+SYbm4qYZh9ssQ3Lb0AP/z3IPCuA2xHg2wta1y026U1AhJadnW2dOXtGPoQIIch+ucIv3JquZ/KyLRg8/2vdBykDHH4rQNtkuq5M+bjPW55He8d6cjjTgyeHuk0t9ODxnkJq9Prrb+nOrbt6RDG7Xq8rdtICn5gd76kMraaTWhU6e/+D7+pFTj+v87bnDoXugB0+efhQMwrW3Y0NcWaogF5HHtFQvT7RBPtYcojY4tv+m7ybHKyMY5D7FLwKnc6e29ZL157X62+8Qmw8rweP7uv5F65yGnxMTl/gM1M5Rh4dLtTxhi1TrIbQKMWpmsm6Vuw6QqwsSq3QQ4rS1uaazu5u6ww+PcXuYgmYbC9BX83YDTbSk1RJ2ECBD8WgyMQC3UHiNowQ6A8h6NnHV0lRdUwK5LoaO5iExOlqhZ8ZamrRxHWtpuG+iopXz27puTObWosD/C60SWHT8KBGQU4Sjx7vy0fHSo0OSbRPSJ7+HsS9R3uarO+oZ8c15Qh6DNqcmm1MG53d2dAbr7yg77zzmq5c2NVaNVCwtjg0hSqFW52kNQioTWiGb4yt6FsfbjLCKECgO2J4NHKwWrDLdAJocVzfZ4y2gta6rj1Evs/ME8wbAm3AyAKCCbQCAtSUUEnVRAUF9LHRiv4lY5eM+7cQeB7k/hYFdQi1habx6wFugSWKaIEenjJjCq0hp0py1HDRAAAQAElEQVQ5pRGGFFUYW7FWxToRb4gov04oBJgANXOFoq3syPimqTk5nsqvAiNzczl1eIYwLIyGZTmNDm45wvsKh/U6Xxd2QeyYOi0x9BWwxLBaDMvFZc91R0EzEFQvnbuoQpW5ZH7nfoqaE4o6O7GQDWjGJNvyfIkx9wTGghH20NQSdI17QUG6wql80nrCCeWSe9OR4KPCNkoKGkD0DMT8kiL09QT2BbvBFYVv1iDJ/UppvEZUY4ubqId5F66mv+N65aKW1n8z1WsSPxX5z04wQf52Mh5jGwWfyiMPh5xSzuDNtlRDW09S9+mZ+XUhYjvz9ZzT4Dl8LAAH0o43C5a3C7ElO+MT8GTbIIVpO+JYyqehYzInmy1IbgpxLGgXyNlBwPPm+NKChOf7MhQl7CVBc0L/mfsnBMDFfCn/K3n/WSr/n1H8HSfbvOeuwJvRtYNrj+w7qrQWn+jRb0EAbjuu3a5IcE4Mc4oX8+Siz/y4LyNnoVt9/SnjXeA3+UQ9dmAYoMnxIISohJ0Gxid0QyPTLjpsJ147hCA/cz+kyP1OPH72bQhFCiH8GxCfAKyQ73j6TcI2jpZ7F5jbWzv64IPv6c//4i916fJl+WsAH3/8sT7m9duXX3zJSesnunHjpg72D8dA/X/+n/9Vhg8//B3yfEIcGSj8B05YFzom6Twh6Tx5fKi9Jwe8kl0w70hzTjdXrOvT8xmb9SXy7tioHh0cUux2WhCHVuizw0eWXFu2M07P3d9hB26XJEbTPee5/zehPjl5/PjxSNNAYkjIMj7Vt3Xu64qYNOCDT4i7X311iyL8ju7fe6Rf/+oj/fIXv9EDkuPFC5f01ptvj68xjymcjoAV/oj74yNBAzIdiCsrdLfEBlc8aFlvxXWmvwAZh8rI/9SGhA4iOqtokTzP6ZEU1cJfx9wQwlg82Qam0zVNminF/1zWz3VOeT/79DPFlPT9H/xA6xsbauoJxf2KOT39FfbfEqsK+KMy9NiHYoyn9xDiQiUPRRrXjmMbWN92V+j2unsU5DEkJeK9+CSKyBQjY4uM72vbEhOYRC9Xp79t577K9AwYtvXiws/8iTVjTNASABCL+TSJ8mS9idpenyoT80II6qBd2P+MOPAEW6hZ/81XXtKVi+c14G+ReKPI8cwgkn/RDJs54E2d//HWfLFST8ycs2EfKFQTuXC9Sbp8/owund3RpE7IDTpi5KRyUI+OBmRwyIZy7/BAJs4n1m4d4yFHkV8551FPg3nmXgGRyJ+gMt7TEZATsitC/gbuh28DfQPrfht6nj+DsZ/7zLhnOIYSRxptZz75tV62traVsIMOH2iJSZk8I+iy//fY46ncO3ywleNTZM3pdEqOW1fTTBhaZD87zWcDMRuNMZ8HMFXM1AgrfGsBuNDzV3Acs1t0tEnhu7W1RdHcjHZmH2zxXa+b0XvB1iwvg2lyvyGjl8G2DrTE0RU5zMXhkn6qFpXUwGulg+OV7vt/IEG8eLx/ott3Ho7/mHF9fVvPX72mG5/f0P2bd5Sw5cy6GRoP2MyItSeTRmfPX9Cf/dVPdf7yVX386efgekSxlvXo1m21hyeaYDckQ/geBPcSeeXcpQtacOoeUtDBwb4ycqxjkv8UZI1qG+Q9Oz7U+nqjN996Xdewx1devaaXX7mmP/vzn+gMGyDLOaakqq7BrVH2lkHv3MGax9hmrKccTgWeD9hipSoUaGt5/V7pwtmzHCyiAmJIw9obk6l22DAxQVP0VuGLPJXXGf0MfsUnhCDb6LMazaesMUQFdLq9sSkcQpvgmkLXCE2ltUmldWqFjbVmpKFOQfHC1lSbtXRuc00Xz25rY1KrYdGMgWWQ2QgfEchzqLR79iIOVBBa1h4B/ohg3hfhzmE8TTVBA4XJWp20tVbr8jkSyjuv6r23XpX/jtz6JKlORcGFBScRBSOIEJ0Czil/igRjEu0IGj9BQYngVAEJYYcQZPpsYDZoP/czCymEIM930BLzDIE2KNIdFUqSBLgNKC3WGmJSBx3PnLLHeXz/DJ7d94zrofWbNo7zxnGeAwzgyaw1AtcFyMwxuHgU94nnlYHrCqgjuwbAxufrGj6rplJdn0JKEZqlgvJHEKZQfH8K1tOAY9jxMo44Bn2MLDJ/QZGiGDD6og55u2hsMc6WgOtCz3MKxjeQ6CroDMjq8OiYINuhVynCU0/Q6XBgF0chBGXmOjEuCQwr+pfAHKdcEpg6gmZhPVVRblvW7ClkfdrqsS4m/WryGfTw0mFrLnBb5po+41mCc0Xg77CVDL4conKQTHPrcYC/XO97z/GJagceB7+C3QbLp89sjoImVa0QAitJA7QjIngY5ADnk04XFebR9tTBgwvWFt6cyCxL93nMWIxwwukCMsSkiqRU0IxPaGcUgQ7OHbtcz11QxCyRySGvqQ9IaObXdCX0HEJkVkCfoujpeU06k3H2BKAlAeOYzaD/wP2D+wRBTs98evj88y9oxG25EPzG4IteBsD6AKFclDowd4wxLabdODsCr4tsPzMfJ7xGXUJfRoae94dgjqTAfxYYokRmBcjyvXEFQbf1Cr1+HkLAH/MItpcK+3WLlSqEoJiSEvKSPyN6nnii778FxvutWwqdJYXQiqKy1cBaPby28GIdgpbAvK7XXntVly9fYo2AHI/Hf1nrf9wwQ08u4u7de6APP/x4PIn83W8/1s/+9Zf6+c9+rS8+v64HvL47Olqgg4KvTdkMbqnkSBG2wbqdZrzGazl9mLOpOOZE0zIMIaqHhhNO0AfoKdhTi634OoQwFmQzNkABRkyvX+v72QL7qOtGpr3kzDqFQm+hKUG6JgnW1YQ1W11H3zdJdA8fPtbdO/d1m1OaX/7y1/Lpy/nzF/XDH/5YP/jBD7VJMnaxcgLejEH3yIcQoKyoHBIQnUNGfxmQdQe4ZSh6Ciol0EoDHY4fpUCwAv2o2dc8F/cDSH0bjJNBXss821cS9j+wrgv1O3fvoqeVrly5qosXLo6Fk+0vYe+es8Cul8SY9qltes0AraA8lYkXkT9BIcSRDiFP+4x7E3isU4+fUCRH7Cn4gX8x141vuWRuAcR0esHBBTfwxa34GCdsj/40+go0WX7u5zHDwwg1MWx7fTLmxIyurecOflvg4GQhhUpXnrus8xSZhdiD9OBl0BzfmrHJWfDe/3jRao+Tfd97zREHuS+TJ3c31/XchXNyWyfWBMfpOh3y67XkNPUUOqWq0tb2lpwbFtij/d802wZCDOhxgGdzL9zUlJwCRPLD9SiHpBLiaBslkAORqZ5CwUedB8fcFpPGlr7+GdCXgfIUxPxsXCWIMAutHdAqpjj6ZaK1PDvk5mLS15mYkbH9DJ++tw3Zp9xWjB+/yscpXU3REkKQYOd0fJbtxbr3vTd+1pvn9eDPCNYnp2cppjYpnmKMoyyMIsU46tJjB3y1hwbPGciBhn5sh1FvA88G8A30dUBL7mmhtYPmgH/W002VONHxYtDhScsmZOC61R02kneBl56/xkHflu7fuq+e0/OBDer8cJ/ruTpitrD3jNzOU6R+8KOfqJqujW9JVviGsJf712+pGqRJTKrxrQDtKwrmjTM7ukCMa8lN5u2YfBKRTc/BYAfeSVNp6FtsoNcl3mS/895b+t4Pvqv1zYmuvnCFNy/vcb2mg4M9TksXGsBpHRgKQnZeni87Vci+Q0bWzaSulFmvYKdrk0pnd3bUQNeSTdP4VUGu18fYVUFrUlPXUpAMIUSNH2gcW4XT/1CIeYq0hopxmZjQ0G6zWZnUCTxJU9opa07ha21ay21cS9Lu2kRX2NVd4Lh8gsN0CKDtlhjeiuImk9A77R+cuNBXs7ZBoTqgoBUnrR3Piw7ZCTjRmtimqqj0Z+qXcy2PDzRFopfP7+raS8/p1Zef13OXcMytdW1urGmNHUZTVapSGhlBZqNxCsJFj771MWOJcc8gMMYCtRP0GJivK3D5eQiBmZZSka98a9FVJaoGqhwpYADF8b/gUQwq8oeELCB8C8Z7PwWCx/iXMUZmPgXwhhECO4/yNQSmxOI+ySijBL9RFUaYYlSK6el1Gq8TPNpR66qWjdLO+axAGcynTj92XIMFZkcdMLCBpILPEjiymMzJY+Z6UInBHIzXHThc0PU4Yc/1wDwXOpkCKzB5B4N0Addy76AakYvpMJ2mxeNdgGXmimc5SHlsvUZgjawViXwM1tjRuB5jE7oJ3gBRbPcUrs+gw2mWJPoV6yEqhRQF9UJkyuB2X1aRYSxKx8AxqBtxZPkfiA1RY+vxhp5EMtIHb4EoWsUk24ZtJBN03MaQcFjmQ9tsdqIlycPz/KywnmXd88zFn4NXD30rnMqFnotSFyNuB9bw2IzsBoKbA3MH/x3Jr4OvGOMYNAdoMq6OgNI/hQH8fj7SxppLgtucwsN/Tsmnb9dv3FDTsEt+4w2Kp0YLTnV7cA4E097AGhl+HHBWJEev52de2wmgc6HPmBUF8xL+PMYFqpOc51i21umpRYXT5k/8tkxMq9cy7gyvprugyxACciS6Kihhu+6PKSrAd6Av0tq/Ywr6w4/vAX4YBveSdf7tMebHPNsOO2TaAgvkM5ufsGYPrNDbifwH1xGTzl/Y1vd/+L5+8pPv6n/6h3+v//T3/05vvfUGhexzyHFKoD7Wl19c169++Rv967/8Qr+gYP3FLz7Sz372of7ln3+lTz7+SndvP+Zk9UTHR52UJ7z+OqMzZ87r9JSmHnU5I1i3yNUn03t7e1qSLOYUDz79PuIVnuW9Qk8F4Vp/NNhfTQLfGE+O1tbW5U/LGL/Ke8wp653bd3WPZHfs14uPHus6p5TjPwa7e48Cek3vvfe+/vzP/1zf/973Rzy2uxPoMA0pUYCojD5i+7cc3eYQ6IONILnvmb6Lymnipx31ahvGjnrs0WOsD42/mCiNVwKXr0KIyox1zLBeFyRj39+6dUu22wmKeOmla0oxMjzIdmqbMa+2SbeOZ163x1/cer7GT1AIhvHmW78C+mtG2Q/MWVubymt/MwCqg8SPQvBv8aGPH1iUewy+Lv7F0/GHzoItmw7TZN81fuvNaKZNrbPkxLWm0mJ+DC+dHFeOKDx94r6ze0YXLpwXElHLiZdxnmCfB8czHfM2xP+QZTxJpQhAxMTFVvbPhiLg/NldXaZI3dnaUJOiBuwpE9v8D2cO2AS1HB6s6DvmND9VtXZ3d0fb6dFRy+GDabUsi3UBeO0QYAjgx7dPIZxyTGfmcUF/JSQpVQrYzTMoxOfBAG3Dn4DsQoQ5MTLPwHWgNS7z1pF7FsSgBX6QwLu5ua26buTFe2LfAN3Z8YIOU/QMYoBM+vun8SzSMeGEbh0f2dhY1wZtDV0RLZrXAp4euWScqoKGyWQy+uYUmwghoIeWYmzFJqTVAGEhRjEV2yGDsE4BPLcw/98AtNk+Ml5jGBhzCqInKVRTxXpdgyodzVs92jvR/vFCSzYkD3jDfPfeQ1157qoK3LdHtgAAEABJREFUsrj91Q21+Ocxvr3grduKXGgeO2TR44wvvfa6Xnvrbe1RdH715VfKxLa9+w80461BxboxFEViZjCwYTpPoZrpM57j4yMokJoY2Rwu5bEVYwbySlVH4t1FvfjSVZ0/f1aTSdRrr7+ov/yrH+qNN19SohIe8gJbnivVvVKVeQM4k8BoeS3IQYE7237N2omiJSKzgJ8UwPab4SFC41ozoYhsLF7WmSjGxEwphDCC+ISnkMFh4Fbuq7GdSlECZ0Beid46RTXYTl0lJXAYJnWtGt7iOr+2OGZtgnhFn3Rma5NdQaMJg6tEJwSVEsfvezmQrjhhiNVEAyeShzjRjNdxA4SfcOJwzOmRjaiKzCOgJByvJ7muNYld57ZcpF6iIN7d2dTW5lQb6xOtY2Dr08lIYIRwZiqgSI0QNbYwYSFa0c+gwLiZPgXMCzpDCKqqSgkDDoG5fhgKv4sC/yVwVjl9U6RyH4t44qduC9eGTDt8DcJMAyCV8UfjhznIJYDDEGlPQdD/DUSmxCydQlGSVKGQqkqnLddphKSEkhLXET4K/PTIcEx6FBodSa3HSeHUVEANV+GUHJZAH1kDAeuZYwkcUuBktJcw6CGITUUeC0nvELtc1CNDB5AyBolemWJsd3tHPXo7QW+d8YGjIuAMjOeWANBrNFhuXIT20Olxve8Btz1jx2cUiT24TgvjQT3FJWISav4aXKS28GkaCzT3X+PIGqCvh9ssMTcDwymAc2Ddwc+ClJlnKDHQE9TBj/kSYwKQeF5jExE5FEYMBLCWMZCpSH/L6zkXGysXcxSjTlo9NNmuB9bqkXvHvfE6eaxIFIuxOJlx6naC00MX+Gz7IzA2M89zQwg87+X7EQ96dIIx9GwWMvT0jF+iY5/M+v+g5IR/8+ZNZN3qvXff087u7hiAEYcYPkKB+JE+ElpvgIfOgA5X8NDSdvSvWG9O8JmTOOcUFaa7h/+MXg22HQMipse//zRk+HHBEULQgDxORwXVBJKE3Z7yPYz+5ySzxg65qitFxrsQMRQmFfRFo3Exrsc+8eGa3/LzZ5Dh0XSbl5ZAviQRDtjHMYF/b+8JdHTIdkWQTDp7bls7O+t6/oVLevHaFV25ekH+xwX//j/8e/3jP/6j/v4//b3++qd/Q993dfbseU5fF7px/bY+/u2n+vDXv9dHv/mUk9YPecX+sX7x84/00YefjoXr55/eZNwt3b1zV4cHRxIE1wTobfzExeva+obWOBmJMcFr0vr6JvRMx3EbG5vIp8GvK4rds/Lp+gmv6X3K6gLXuj7gle4Br/P8d6Nv3Lg1Fqiff/4FJ6h34a3XlStX9NO//qnefuctnTt3frQD/wMlbzoOibctpx4J+Ydg22dZ5AiJeiZDy3m8R7ju8z2XcotryDZqfY4tOnbc0b/5gPRpXwgBuQ8U5wu7F7wlmYbHFNcffviR5hRq116+pvMXLpyOw6cKegwxKARAQQUdjrZL3nA89/pP0f/JJtAbUxyL1RV+MsZ44vzIl3/xfPwB/9jyy7zZ17n81g+D+XnWEaDF15CnAecyHT22PeDLAxvoNQ5SdjbWtJzP1OFTPT7lU/olvr+2tqar/hffk1qF0iUzr8XXZvjYDDs9pt0nJ55woroiDnrjviRuJPi4eP6cnr/6HAc1lWrkgkDGgsPzV+BY2dYZe8j8JfcbGxuaYmOdN57c95Ybvq2RfvTB/dPLsRGfAHzzE8YY6fiYiYGGEpNKgvbU0DbKXA/48ik0GhzzvwWZYlmMDU9BjB8hViohEd8CdpC14HRwxelg89RH6qaR9WDZZuKOuAvo4GswkaOyBmXioLiO6NGQQiRHJoqhCSdtNb7keEIftKwj/23eKhiaplZGxi22MVgW4BCSCCGAriiEoEScjxEfHSHiq99ACEgLuTBQ4lK+B0qE2hhG2TnPtazR5UAOiuTVooPjue4/PuDAbtAJhetnvKXpu0ytc14PeRu2j0+seLuyAGZsPvzmocfY/HajJja8850P9PyL1/TVF1+N/4crQfuNzz7ngO9YA3ou5IfA+oKm9c0NTdbXVGOTR8SLOThTkQb8v+XUs24qZfLrnE18VUXtcPp+5uwOdk3h3h0TF8/rr376I1175YpKWKmqs/p+QUtdQOGvkOTDxhbbbepKE/BF7DriF86hIFdT1WqxTeG/QhZNqqkTGwkCm2YCrmqUN2Tp649vgMwcx26GiltF+Brws4qOJlbUZGGsASdVUh2ikhHgUxXjHC9ipJqtmBkxoi2Sy1kE8sKlS7pCctyFsBqlj4QyZs5u6dGTfV5tdEoc+/YsckKx2pEgC0j9yvTg4EAzkuKS1xYMUqynCjFibLW2t9Z1ZndTm5zgBoSq3CqEDgIlf+dhe7quTV7rTCC8UlR0ZMUw/KfkWtawkDqChR11gF4zn1F8gcZsQcALclVkPUMIAXYDggG49I5koGLMBmWeZVYBmBTBE+lh2NPfQc/+i1yZFqYpMC6wjuUVWDNw/2xuYqbprsGaQB8ZVzF3DWfdmEzgcYIBNIooI1RRoQpiKMaU1cFkO7Ry0G8xnBYD7DGKnuCUSSAZLnxyuMLDx78cEPSUg/C0FbaT1WLsHUEs95EguMZpODumtqgbEmaHQ6vRkCsNeOGAfFrwrSJzwZKRbUOwCsAjHOEA+g/ZkBz3QYshqIVXG1vCkM2Dg3sLfauR3p61OxwYxyDI99Dcs6KLUF8vcaYV43rW6UuG32H8zuzCeh2krkgt/S120THG0GJTHcCy+EYZ+euReYcDd4zrGdeyTjYvfVIeKnoqJBVpg0qijUGdx7gHfllGXn8BLSfId4lLDNVUHbY2ozg/gm/z5HVNd4ed+brrB2TY49w9Ohq+BgdmJ64FvrEkmS0IliuCTIcT2k6XJGoHEt9bpy3rmgfTYZttSUjzxYmOjw91dHLI6+hHwEPZpl2knud1b7dkTWBoByFuaJCGrozX7WpQt8xjX4ueF4tBM+5PaP9/lP13m205lt4HvgC2OSbsjetdeleV5Vm2TbHNNFui9OhLj/7QjDR8SHZ3VZZLf334OG47zO/dEZGmi01K+54VwIZdHgvAibjny1Zni1bLzXAFmd2/4HNSC90DupmvIWucE+aR0figYtRKsA2IyGDQkDNzdczfK8ObAQgKqtDxGnDnDtoHZDnBR2yxmEw5GYksEGKgmJJSgZWQBmRjyEzaMy4jarTRIPW0VUxasdCvuIJnSKEKCuCdh0jQd8EmAYebKk2nW3r86DWlVMinmovFuV68fKozrt0mdaE7t2/pu9/9jn7xi5/r5z/7qX71y1/or/7il/oJ12NvvvmG9vZuKMZSx0en+vTTL/QvBK+/+ZffkX6k//pffqN/+i+/1b/80+/029/8Qb/5lz/q9x99oj9+9Kk++/S5jl6e69mTIx29OlePDi4vWh0fLvTyxZmePzvRy+dnOj1Z6sXzQ4LPpzrkxOTk9FyvDo+4MnzGfJ+NvzX/8Sd/0qeffUz5CyV8w8NHD/Xjn/xIP/jRD3TAyUgH8Yec3j57/hy6FzrjVOUEX5sxDlinEKKiAj5T/ASQZxgu0zjm8ygvy0Y81i9KNNDfsrpMKaFtxhas+9bnDvl26H5POuSsHjwu04F8p6Io1aGXPi39/Ue/J9D+jEVyT48ePYaOgpmCbFcdvoWpJOSaFdSz0HlMDcia/GCgQc9cTCM/qIFG+nhpsZsCnfGtg+VcszAGxokxjjikmPTNJ6NTfnfq8Qx+N1zn3T+YbxHOkSpIZJViy/XrRtuTRBq5HdxoxtrkK9olgfhsVunRwwPWslo5dPjSrIYgy6ehtu8lt4lnnKbZF/jGaNOs1eHPJ6wBt9HFO3duc0gzZZ6sANpr/FMTohb4jwWBXo/teFPZ0Mf2M9viFA+fZ96LdrBMIYFzLDTgnyX4jA/UV0+QaVEglZ/sH+AaFLCRWFZSWWtItfqiUsfBk/NDqDSEWjlWQC3FK6Cd8JH+G5wDbfMIUw1flU3U02agfzcUrDmdLhZrcIuasnGbsZnrc5b9cGs9EHoEjZbNQDoMgwZkbyRHvRzfe5neTD4qqES+VSpVl6W2uKKeAxNwL5TEwBL6k9DbEoYW8CXSninHcceh4VtAuNcg3vNXENTTqAG3NWuCZblhDdsg02vwV9sWbPgt04a5OuZC7XW+WF3eNvPSEqR+yua3qmbEOrt68fQ5t8sbrv43OsPu/XUun0YG5h1A7tadu/rhv/uJtvZ29cc//UnLi3MtuIV+/uQLRebOyD+a/iAVRdLO7q789JQdvXipgE0mBW3AqywKWb82bKI2rDlFmeD9TPPtGl/xHDxf6s69Xf3gh++zwbrDeFLDLUCNLkTxjzU4E7dNsb8ZfIoasD0A+SAupRhV4d8tvwY+ZXggeDZHtikWHKqwYoPXAIi+olMIEuhpTBXG0p6yMCm0yejIxZlClGrsqeAws7Z8Q1KNTGv0equao9mVhiEpRiYzwXMMfwvYntS6s7+ntx880MP9fc1TUmDQFMUTWFAv5L+n6v85hhhDmYFX7B43GJkXLRNyyk7jnMXl5fEFu43MlUcH3oPqqtB8PuFkYFcHRPuBy+n18lgbrlUCxPu7CnUoVKFkVsIKg6jSREWqYWUa50e+IJ5lJb6EbswPBFVmkoWYseQQoiK4SUECbKo9HruPg4aQlclDGJ9MNA8IoFGk7SVc/2QcATiCNNaJxSCPUMA7B/mFpEQ+oDgRQdlgTIMZPytrDKvWDN7OcFR1SeuoEYeBOfswqCVg33Qbgog1wdtaDUf4HfwwLRoYnE9AUboQtKH9BgLddwhSB1j4zve0a8GhwWDwHEo4nTXBy5JT8A0Ne5zIkAvmw/kybgfOa5zkmjE7cPFuKsCDbQznlGDrkHEcqJ62IrAp6ZdlA2s6eJ4H8syPQDJ49fTvGMtg59xg6IYefmyIrjYsNGvG7HhvMUI7LkQmoeQD6tiCS0t/02JwvqFtBz0dxtMyZ8ciaehhSmcAbwesGaUeiOIztDmfkftAEJRjFMX4sEFeAEMIEoAo1acg/63YY3bCqyGohY6GedY4hwVBp/F2QGu8V+i204YNQIuBtrRrkI9T49fYufHecJKw4YZhQ7Dqsg66W8Yb9dJ5tzMdgPuucSorFjW3W7ATfvnypV69fCE/H3znO3rjjTe1xuE3q1YDgel61XHy0qtFni3vHdAi3w3vjf8jCWDtoHTd64K258uOK8hOxHroVlDTJ4LUUg38bpQIBqMgXQOyy4DnhUMyjHl4FXiLBvIRfg7IwPSMgGw2LKwN/AnYWz2ptb29w6niTJH3DXxY4zStMwm9r9H/sqpU1JXqaS1f19XkC+pSGaUUNJAM2KZ1ICPHTMHp6UIr5BTAGzZqoCzkcuTDctFQ1+JEZ5pO5zo/O9cJASrTa71Zag1/l4sLTkS/IMD8iIDxuXZ2tvXh976jv/3bv9b/9r/9r/qf/6f/qL/9m7gIVOsAABAASURBVL/Xz372S7391rvaI3AtcJpLeH/Ild7TJy/1xecv9Mc/fKZ/+q8f6bcOVn/3qf70+88Y8xN99C9/4lTkCz357Lk+/sPn+uTjJwSvx/qcQPbw1YWefvlKv/voj3rG1d6TL5/q4z99ot/85iN99tkX+s1vP5JPU3FEOri1q+//8EP9kiD6w+99V/6liDkneidnx9Cxkk/cV5x4rODpEQvfBr5vrFM44mHICiEoCsjCPwECyNumYSkbuV4tuifaZeSNysuywRXIAQJF/oxgvba9tsjbNjcCes+Q+ONCCho3LB3jhVFOAd4v9Iff/QE8F3r0+DUdHNySfcOSBdD4uW2LnXjOPg+Xcyoog7sBZNRiQ7ZVgbfbBdsxiNofCryNxzDgMcpSMSaKogoW6ZignHrQkh/TwxAeBnDOpV8DQ/ISFME9ehx0OwB8UMNWO3Ppxs5E9vFlKOTgZw3vHQy8+eZj3b+7S/B5im9p1BJEmldrZLFgLVziPzbYvX3dAJ0BAcyQ4907t3SXIHWK7g/0IfaA5J5DAACazui3tE9Armv6z7fm8HAfOqMaFD+mJF4kBcWU1PWmq1QIhf78CQouZG63yrwMIQpmKXEYlAnyOnS8Y229hhxrycC6MabUifU3pKmcqpgoF1MNI9RjPpfUEZiJNFDuth1+eIHPOoeeHiwKNqyT2Wz0MxsOLCxD66H1rkSOhpSgDXwjMoxFUIiBN8myHtCxjB4GeFQgr7ooCeSk3roCRAZKzJNw7DHTbyTY3YNCiOKnLO9M3VdAqf41hKAhZzXo6IY51/B8hHEt65Bz74BWoAEE9CoCScfHp2wwj8f8y8MTvXp1rP3dA+Uu65xbmKNXh/jxFUHrmtP5FX3hCvSFFMf/NODDH3xfG+T98Scf06eVA9U1G1HHFgl8IvRYn7fY9G9YR2fw8pwT2h48q5LNCrzpwXdSVwoh6PT0dLTz+dZUt+/c1Hyr0KZx2YUePrylX/7yJ9wq7aoszDV4jF0HdCmhd9uSHKhm1uIByENWBNco1g/qE/Jq8DcuD700ZyMSY8I/rdWCW0bKgTFAQ/ZpIQSFYF5l9LUjXhk01Emdel0Q97Uczg0pqyfGRFXHr2ZWSpqg0zX6GfH5ihPFmoWjrkr5O6MDAplPJ7qxu6XbB/t6/RHB6v3bnICWEsFUZHB0SP4ffXy0/fLFK5ADW0V1LODeRXZWBibpUJpzHNQrTilOzpY6u9hohfIKJHa5Nrt/967u3LypaVFq/N7F4ow2p1qwsNjwWYsUiqhYJZV1qRq8KhS+LCsllNqC62BwbyEZYOqABpmBrkNr/NH4wCi4JQUpmxsGIf0RND5j0Zj7+gfNzetLGIspQXHGbu5OWWTsGMAzBqUYZdxKlKd2YMr1xIRT6kg5PZXBb2Bx7wjUrqGHhg78DQNObWD8EX9PQl48TlxmJfDCYfBCPjDoQP0ADn8GlKdUyuNm6nuIb5m/AZyuMIwlTqOFb03u1YBTg6IZplxL9PS/YEFcUbcBlyW60VFGvKsNfVYY8YY+HfnONKHQLalxs4PuQLpzmedDNzYYlaGF3jE1zdRdt+u+yg/q4ENH/54yL2gdczjt/Y6gMrzOUerJu12GDxn6DANp775A53HcB+MRPAB9EhqjryEmFejSkt2of2t6ScAVi0olTnyNIS6J7jbeJYN712Wc1wD02vDe8g4ZLFTgSr4loO/aXg0BI6gKtmAXnTra9tQPfRbkynXON4y7HgPabgw8zy9WBDGv9PTpM4Gg3n3nHRzKIy3ZrbeM63Ea0p5xOs/FuB3jdqQub8B382fQEpy22iBT87sBgRaemDd5ZFhQzrp8SMc86WXB1z/D19lv5ayPA/Id4G+Hk1xwEr1hkU3Y5owT1F12//7lD9vGarHEka204fS44XQJK1RdlZpMKtm5euF2WmLrBQ4Gc5G/dxUUVRQTeDTo9GSBn8jwNWq16OBthJ8FV80tC8WZFvBwPtvWbLqlCzbKRSo1R48juvL06Rf653/+J33xxaf027BQdIyzUVUVunv3pt7/zlv6+S9+pL/527/Q/+sffq3/5X/9B/3d3/+Vfvqz7+v9D97WTXxhhYPuEXqPcFt035vzC2h+zgnnk6df6smTL/XZ55/L75fwTD79/OTTj/Xbj36rzz77nGD3CekX4PGFfG1f17Vee+11fZ8rwJ/9/Gf6d5yuvPfee7pDQJPgw4IA2xuZnvnshMxr24A3Buec2IUQ5OtE89S4WSb6xhPIXwNZBf45zdjztagDBQaS8ePy4bqeih698bgevyN/iUMP73sZF5qqQOZOG3zKp9Dp76vuc8jx8OFDZXTE/QfSDh/gQKwl1ZUOigkzOuR5evyHxxxI5YoRo8sfMdm3RoUQWEdW8pgxRioztgU+jMGLaCA/oz478xVAtef66v3rDMXjSxQ2gYwDdN5Adw4IDDK4GJ8VfqJIhfxVjEcPH6hgbsuBaq2xyzX2ucYOzhcLmQ8J3g0cOGQOILYITG/fvMFJM2EAPsk02t81dN7Qz7Z7zCn7Ah/UwJuWcaqy0t7+nhLBROtx6Oc+rhvgDexUS3/7uwxPQghgDzgNEom+enjP2JJComfEG0Zl1qyB957ynnwmH4qKJqz12E6IpWKqFV1WlHKdSDN45bKUU12ntBEHMoZAffA7bSGNjfJa5+Yd62BNgOWgVRFOpyQHPUVdq2CtjKlQiEkBxpEokSZswBAIZGIh6gxQQgQXRhgoGyjsobcn7ZQ5UglQCMmKEhs2pIsyDNjtNWQccaDl1yCV8HkKjhPoyDC3U1DLpB3QK2nkj/Gm3BsPDEA9/qz1xgQ/cPjqlQ65bc4sTE++fI5f2iC/Wzo5PifwfEFQ3Y0n8+vzc3UE8AXyjOA5xQe+98G7evv9d/T88Lk++/IL1pXu8qsA+PQEeRE5a8gyfv6FMfPP6/85J7AZfGx/PhQQefsU5+2fQoiqkNFtbshdfsbc4nnnnbcJVn+uR8R3Aze5kbBx6Nbq2zVuplVQT9oLI6N1lufO2JfnSSlhbx3kD0oxjZDBjY/oqH/9sERLWeqhtwG8Jjfod09hy2ZtwWHGCYc0C/BYMu8qSF2KGsDbh2ULBjgrs6IXi9lsqhjFPL3m00p1icIQoNy+ta83X3+gu7d3tT0vx4B1m53hHIEWILxiIX358hWR8VqsmUDQgpOP0wtPGZWqCac5LCSnS668LnDOK5gh9SyyCSLv3r6th/fvaZudY0dEvYBRFxxHO4A683Xo+oIT2RWOYKMBAmJKiihUCRGXUMjOIzFWHCFCxyWEGOAzHIKqQN9LCAohiB98wp+B/gdPoD6EqMDYhhijjEcNP2ZTjtm3tlgc5yjUVGVVKaaIkLIuBTmMwrVD7iwonKHzPUbj1I7XoK+eoBAMlwVjHeQMKEyPgM0PC3tgijFPW1Rr5BN+k4W4U11XYhCUBBxoh1bJMOAErDRrgk/nrfQDijNhM+BgQhrk/OHZiU5XC10GpYxeleqh3X3cv0VH7CxXnJS2pidLa04VNg6OnAJrHG+HFodUyo6poV2H41ihoGv6jSkB82X5MOJqXEJKyszltjlIGfoE3sE8pXykmXEGlN/ts9tAo9Oesg4+deBnGJhf33iyMgEL9IBvQp8a8LxgU7W2Z03o/2SO3nZaEqx2MKeHyR3NGxjbECgaWlKXdZxqGlpONlv6Q54GkGsIWjv0HPGq9xj0b7tBDUGq27nO/se3D59wXeQ/Tl+WE7337ge6e+8e19Zn8omZ5dcwkfOmY1zkeO8B49DgzNbsdEdYtxpTeOu/9rAmXcPjBid9yY8ByWYPiRMPCvAEFsJc4Zj0//ixTg4DYwKZ3hvwePbsGaeXTwhKG06DDnCGDwm8bmvOFVGwfJCNN6YLFvQNG6EeB2U8LN4S2XrBqIqEXUdUNSmEpBhLgvaNTglWURVkl7ClQsRFI/Rd0DnB6YbTld3dfYLVbQLXNW2kTz75RL///UdCnfTe++/qgw/e002CBhPt77n6uv2zz36nTz79rU7Onmu2nfTu+48JXH+of/jHX+s//i9/r//wj39PEPtrAtcf67333tHdu7dUsIgO2GFGxwzObzYrrj0X0L6ST3WPj17p5OSQwGpJ+xI/t6vHnDT+6Ic/1q9//Wv99V//Wn/zN3+rH/zgh5zQ3Ze/93jOScqrw5f0WaA3rQbG37AgNshxuVwQtDe6/u13L0Zd3wv2K4SgoH/rCQohiB+6fix328r4buGRuUqwDnPnEuybBuzH87SjXTcjDh4rM3FmoNGfoejMIPP0o48+Yh1Y6rXXX9N8Pkderc44AWro30JHj/9juq8+1unNVXlmLqM6MG5CaANzhBDQgQgk+TEvPFeKccT1EscBlFzqFoYs48YPv4ztKOHVP8ci0UFf8UA8zEX0pym+ap+TopQjm6IlOtYii0F3bt/RwwcPhRGpw+4ydt7jG8iyge215MS1ZVPRoZgt61jgcGdaJR3sb2tvZ66BuvWo8z3TDPhKQ88J9FIXbDxaZOmTvAEe7O/vcTMxxV80Mu97ylbrlRrGUEyyX+zB1/hn+CN44STgG2OIEMPnih2Waw7YjJKygfqBdFBUJp+dMmbAzgK0h1QoFIUSQWck6DSEopTIB9JAKuoyINbiy8C1kPPBZbQRbfqYWDt6rVgDLvANiXhgzo3LFJ0oWB9LAtSsYHYyX6kxiC2M06Do4Th5q0YoVNaFKvIlUNSBtlJRBaVKZHpuYroRcuwVYsafZWX42aFzAxDyQBkAz5xnFlM9BrKJIcrETxxyhx52+PYe2Xfg35tvQAf/G+jocEA9bXrk2GKP/qP+HRv0FvocC62Wm3Hj/PzZEevvXFmFfOV/fnKqhg37gI50q6UwIoXRf7S6eftAP/75v9MNNqgff/EZfh9fd3Sil0+eK7CmxEG0zarqWrc4kfealjgMW9i/M7fzIYRRt+1Dyroa7c3+AbS1s70n/0Joyzrnr5T4Bu9nP/t3+qu/+pV297aUUg865/TfeCINuZWQSlEkBfSjwa/22OzOzg662GnUO/iYUqRvGt8FpZleBpI/++SIMpZJHYlx8IZrysalntU6vjjTKb7znHkXbEo22EwHDech6zm3Yh+fHypubU1BsMUxXmhnd65dYHFxogoFOLi5ozwsNa2z3nh0Vwd7czGGZnWpOiauu6NarhlfvDzUC66iBpR/DWNXm16nnHCsWJRzrDHKpDNOQQ6PFzpmsVkRzA4s5FUqdWvvhh7cu8vcWyrrqB5kNwSsDQqxAZox32iNkfr0wMy2YywwpMlkqilBtgmekfpI3O8OHOuqlhmdYKYN1ww394Iu/8kpwo0wMMZLhpcYXQXh34SyqlRWhhKeVDjeGTDXnIV3jsHNt+ajQ/Gc7p9Q+MCY4sk42x4Hbud1jffoVDGIAXC9gaZ8MnD5yQhdCEmkoCiD89e16K389YUxUMQAe9oNgE8Yexr53YtVpVF4AAAQAElEQVTCSBd82thxolg9eLUYcZ+iBpSmDcKRtFqjhJ2COto0GGOLDHf29tQz8QIZdFHqWZidX2Nc5yyczi9xmg3OAF+tpu9w1q2skBl+Ou0Z087XJ3kN9K4ZewOg3ePYSoUiPJfxARfP34JDC8/GQIuThI78Bvw2BNUNeb+73WXaM47UQXsHr52adqcdfGkZq6Pcp+ghBIUYxau8GNqB2WBL+APLxs3W4fGZjk7O4UdWWc80iIUKI92wEjU4L0PbZfT5a+jwBB0CMZg0yFQ/BA0AaNNWGvvQ76v+5BcExk9wRL/jqvTJ0xc4jH1954MPdZebhovzhXz6FEKgL3zlFHI9woZAyNCSduPCuOJkdg2OhiUOdIXDXOJEvQFYIacNMjKveqjJEAqqcEtXECjhwzyISiOMNd/K6n/4eGAaDcOAzRXQP+jlixfy39Z8+uQpDrtmgb+vN19/Xfegb46DSkydrTswqYO2DpwbbHxA3yLBWYnOVSxaBQ0zOreBNi/mCzbHqJp6PN4a3yOuGYc+6OT4ggXiXCf4l+lkC3/WcHL5lLIT+W/Qfue735X9hv901fHx0RhIXXASsmQ33+Bjun5DsHusZ5y+/uEPv9Xv//Abff75n3RyeohsthjjLf3qVz/npPXf63/+n/+D/uN//Ef9h3/4O/3d3/1af/3rv9Qvf/UL/ehHnMByMvK9731HP/vZT/SLX/6UE9q/o+3/RLD7D7T9W8p/pu9+90M9evhIdzjpsD/YsOAsWbwaaGywVevlgP4uwO2CU5OW8hFXTqYWyyW0rWW/cUFwE0NUgc8pCA5iTAohfAMieUOQ0OVR95FVj5wokPvyqoEKlw2UG2wfrnc6oN8MIuPZsTmKsVDgX4vO9Sh9y+LXoHMDsnSfnja///0f5P+x6sb+ge4/eKAEbgKvjG4V2FvEDvuhR0/QSlL3SzFpYP6+79RiSJ7bYwfoG3prbZDLpEA/61mp5LGuxjU/jFcIQR5ftNP/4HEfj2kI0BmBkv77821t11MN8L1BL5dsqhwAPHr8WBMOJUxjCIkNSacVvuGCk9AL2yG88JQOZvxXb7ampV5/eFf+qzdFGFTiQytv9plnQ781fuCcvv4FrQ0BTGTuwAA1i7TXMuNnuYhyBycr6wY8zCnIPtL+fqAuuxP93E6CT7xbru5vniNeBfvaopKQRQ4FfjpJkXTMF+RL2lxDRb5Spg9Mpo525DP87q9g4L0fodTgMctaKqvLPPNkylzfxTiWrZHtGUFVA+05lRKwQa4rZD3Ay4IgdsIp9pQNQjWZqeD2NDDGV5AS+ADB9EXlADC215pQJIXyGqL8XsDnksBu4ltNbngmrNc1+Qr5FVWtCB3R45fQztgOnHwafoF9eWMwZOYZotRLA+thj3wyUKKvO2XUra2ZHt860NsP72uP2OP8aKULTsVf+u9fE/88f3ki+6Kd+Z6qYqrjl8e6OD5Vz/g9NyUdwVmPfTdA2650cOeGvvfjH0rg8sc/faJJMdGTj7/Q6vRCET0pFPknzRxvbG9xYCR1IXMDvULiQdZL20+IcfS3C4Loc/xbAY2RGGx354b2dg/Y8C/xc2fK+Ngf/+T7+t733yOuCYqpVcnJ5Xyr4nZ9ooSuDtCKGwKlpMgstvEOOcaYRlu1fjnmCTGMq4t1DfEohKDxH0oYJPE6jlHV1TjO6uxCAd9xc2dP92/fpT7oycuXenp+ohf9Sq/KQU/SRl9szvTRs8+5rXqq2HQrDbnRzs5sdMjzrRqEg+7fv6Xl8kQvn3+uvZ0ax3pL+ztTzYlUJwh3bsWKldQHdoY9gehaz14hDE6hUjUlaMk6XzQ6ZYex4rSpaSML66AjgtVXr04R4pk2LDpVSLqxt6sHD+7qFoKfcWIbMUSKFRFED7M6ghQzbYBrdmQdi5ud+wbFb9sWJ9opD3CFj4CROTCvQBkLBJUQfkoImjJRacYZEuWuN7MNFvaMRXQ+dzBqmGuLU9JrmBOYVlUFfwDSgiDL8/Y46QE8M/jZKQzgYqEatw3K7e82jfgSOHQ4YjG5hRvDJU4R5boG0EOyggwI4Wd0W1KXOHgNIdA9qGOiNY5rA3SoCWJQL6mjbQ8e5lsDbxI8WBAArJl7TdByTn7BwryCp2varcBnSV1DesGVxBrnbHwrHMV0d0fnvF8QPJxyxbEgcPRXAFrk0qWglv5rj0P/DTJp4MMGcOBr2DCm8czgPASpQck7hdG5dzmowVGNNIDXhnE28NBj9rQZYtBAv5Ee5hvob/B4a9o2zGOalSLj9tpQ1l73p18PL8ZAVYMy7wEeW94DfBPjp5iE4qtBh1yWQwKvYdxg+RrunECyG4IiTjcAvaLwV2q7QQ1Ba9tlddS3QH8FQ4YmTlhdl9m0uX0ztpN66txuQ+HRyZn++PFn+t0f/qglC9Xjx6/rhz/8ifZuHGAfp9oQBHTdoAU78AuczZrd5ppgboFTO8XIT04XOjkDSBfY25oxV/RZs1iukNeStmtk1sD/QZm5B0jFjcBDwQtQ0QjSmOqqnDeX8JqtaqS8/t/8WP8H5GtbEDyuJ7VsT2sW+idPnuiPf/yjPv3kY3nhv3f3zniy+fabb+geJwQ729jZbKISOQfkKPRsBDatIQ4akUG7bUPHnDScwr9m0+F0N1otsX+C1obF4fxsRYB8JH+ntUiT8SouKMHPzfi1ilMWEvuOBh61wBrZn3GCuVwv2AgvCf6XBB8rZLxRw4nYYnnOWEd6+uwLff7FJwSunxDIfqlTTkmHvsEPBO3uzHX/3m09enRPr7/5SO9zjffW26/rjTcf6/Hjh7p3744m3FJ5Tgedh4eHLBTnyH3FnGtgA6yZr5FPQOzrYN8YrG0IANf4D5dfECx1LOoLglOP5XF6dCTgQwQUqVCMX0MiHxQkQ466FHRU16O/BEn9kJXwDUhaLbbU4Cs2QMscmXcURh02HWJUTElu776u33ByP/RZA2NlxulpbzC+Hflzrhj9P2g9ffpMb7z+Jn79lrxIXbbZjLRu4H1DgN4yhzeNIIgfH5SYyzh7nha93qDTDTh5rpY0hMi8eVyM7bMTdCfTGqCVTyQ1L0jkJ/Mjm6EG8t/8uNyA2nGyFtC/qHlZydf+W9h8wkgKeGRfeu/uPc0IdIxrCEEtAbnt/Hyx1hHBxDEb3A5+2AZwjdrfnunxvVu6ubelOmVNyqiaYMr4tbRbI7tz+OgDHfMtxaACXttmbt26LTHHGtkXXmPId9hWSFEZ6PBpneA/5cMo2iBQlWUlxlEQ4qMemkffBhNK1uuCm6LIrU2GX4ZAsBigU6mWUqVQ1N8A3ilzua7KM2kuaw0G1r/BvEmFBtbYDN8GcO1SUkd553LeA+tIE4IakOJsSqfctq6x3YKDgMDcF8QHLjvEpo/PsEHrpiAK3BI4lwStNUFmZeDWsmYNnrAmX8OUwM35MXUdwe5se1suq1nLS2RWcqBVcVvo4DfV0EX8MsDrDCgmPIs41TvXOUGk1wxR3iOfHoR7/GrPBrGCl7eY6y0O1X7wzlv6OZvRX//0R/q7X/1SP/7wQ+3OCvXgfnpyIbqoy0lffvFcKVfa3drX8nyl01eHOuO25OLVC21OjtQuTjVsFuq5dh/Qkcdvva53v/OdcQ04fH5IfaPDJy/VcbBXhGShyvq17/9cAiUbCCa91lsnI/y1Lmdlbe/saAYvLghWBxQjIbeymun2nbuaw58l5UfHr9QQIP/0pz/UX/71T/Xg4YFmW4WKMisWWSWHBAlZxpjwAz049rJfTyGCQw9kbdDPCj2oLGf4k4kH3L6gX5BGtx3AyxBjVIlOZGy6xWb8HVQzqkQ37t2+o1gmfX7yUr87fqaPFi/1f736TP/p6cc6Ij494JYsnp0daYojnROg9hS+fPGU4KwG0axnTz7FEU+1tzPV+dFzbU2SHhNQ7iD0CchNSgI2Ji+KUhlGNu2gU06Dnr18RfDaqYeoDQv1isV73Ultj1LnAsKl9WKjc06wTl7RFic8Z6dz++BAr7MDv3/7lnZnM4y7UBkhEGL8Pa0ep5ZtsLwL4+sdmNi5spNtCNgaAqYRWKRbyu3cBtpYuAZ4qa8exjDz/N7jXN3eC8ICXBYECIbxlGMct1F7NYfbjUBw1QLGwWP34OW0wfmuUPgl4N9QdVvjgLwUEXqEnhiDQggSH8gwKV8DZfJDyoccLciEEBRC4F24qSwraEIGA0U9vS/hsm7gnV5ysFxW5di2nNYKKENL7w27KZ+GruBRHxmAHekG3vYwKIQgLzamZ76zrQ2nWRemieABEcpBqvuvob2Bb53ppo9SlMHvX0Nm7jAGpA3OucdoWlKD8zlEDfQdgsY0K5AKIx80jgGeHco/QM/YBvw6l1mmlGXjzrwMO/Zzeg1je8bNjG8gO/IuM4Yzgbn0DUg4TaHLK+R8SjDw9PlLvTo+GfV5w6JUc8IywbkqR3ShJ7hoR2jwShscVIMBQhpYBew5jgBr1FC3Ipg0nJyeEex8Kf8ZIuvXzZt32NH+UO++9wH20uoVjqylvfXRund6dioHqY15TwDXQ3cDLp7PganTNfiuWPAWONOl5YTzaJBrx+SmNUvKugJoH8BwLAuUGeDB+P7NduT/xx8601fA2J8fnq8HR4OdmO2J6TRloTD04H5OsPjs6VN9+dlnBK1L3djf1gfvva0ffv9D/ZxTyO+8/54eP3wg/53JnZ0JwUHUbJY04bYlhk4tmywHfCs2VRH9WRHob5BBy8LSsLCYz68Oj3VOQO/8kg3WKYHTCv5sCPxWBD7nyNdgeZX4MA2Czxt14Lcex2u0ZPwlG+kNPsX2O2AHl9BquVronBORazgmcH3J4nP46qVevHgmX3+fEwCfAYeHr3TO/BfkNwTHLf7E/c64Cjecnp5yTXeqC/xOg9x69KgjdTv7l4b2a4L9Nfgv8EvG17RcQIN4YoyYXVRMiTdkioxRPn94v5KRE+REgWzXzTg+1hzQUwozoKt6+7AO3enY5FgPxeMhSeS5LMOW/h14NvDT+aV9HYFnVZVy8Bhj0tPnz/TP//Ivmm9tEbS/yc3XzKogz93ABwdQ41weCz/S4n9SwocwUQvNnjOD9wiUGSf3idBrfA0U83HOQHacgZR+IfiHrqgSD+/8/OYn034Edx/IQdM2wdD+fEeRdWvBdW2LTb3x+mu6ySHKOafbG9aWc+SwsG7Q/gJ9WWKzHQibtsQ0d2/d0Ltvv6Zbe1ucHG2U0J0SX5Xh6wp9vKD/Bfr1wqdv2C+MRcd9TZw15RRQKKQ3ZalgrYQ3a3DosCvzomeMlrKe+ezjemgYAF3RO9JH3nyKKSkBMSXlgKwpHwgCB/KKhcS6HQhGY1HJaRjfS/IFUKqo2Dzi9wqCzUQ+Of0G1FvbMkTK+hg55UsKVa2v2k6m4zsDEQsktQocbgQdn53rDP2NzOcg0uuB388oPyLQe/biRF8+PZTTl4cXenW0oH2rpkvqCfy65ywE3gAAEABJREFUIakjEOyGqNZ50s6py/DP6z5zU9hpPIRBj30DeIyOnnJI44OXM2Tw4uREz0+OgRO9xAYv0OXOMnIQW0QRiXGK12oagu7t7uidB/f0/bde0/feeKTHN3a0Q2BZoAuZMW9t7+r9t97VrJ5rg6//7LMvtbhoxJDQcATVhWqCxaMXr3T8/IWWR0daE6gWbHbrJDbIC4Lkc3m9/dFPfyaffP7Tf/5nidiwW7Va4jMbcG6xm5CS5tvb2ju4Ae29Yor4rW4E+1/fOscQNUWPlaUleobK4Dd7dKHUvXv35T5nZ/jI82OVVdTf/t1f6cc/+VD1JNKllQ8Im9EGB1XI087EsZTzBbGCfUOAVxDGuLRH9jlY85iQEVzut7GI9wBUMRHIt1qwpm4XNfyrFVedEoHhvKz1OrcVN4n7zvGtv/vkj/rs6ZdqWOvvPLiv9z54X3Fnd6ZYDETMa929e0tts9DNg11dcAy7WV2wG5hoDje3pgWBaqEqDrqJ4LanU02qQpO65sRgrlRUKJG0bjsU8UzPcNBrnA8VrO3UqSRQDYBEAcyIYyDVw/wBJ9djjGWWpqnQDky+jSAOdnfJ17KRlzHSB5JtoHB+IICxYAbyPUbsdGTQJXc8Cbo2fAuYmPLLj5vZERvcd2CMHqW2E7WTMKzB62JxrsXqXBfwYgETL1D4Bdd0XgCXzgNjGekCGJ0KdBs/oeQhBMWYgEv8Q2Dmb4KuHoo1Aj+oDyEohEBl0PgvkL362Fl5/MTCMKAE2KUG2g60Yc1VJk8W/coqaNPDqwW0rFC+VoOGFBXqQt6RtTjRBto3BEODsgb462kaAtF6PuNmNencJ07w5oKTugXyahkvo7CRsYuqUg4RufYYZks6fAXGy9A4iAAGKFEsaJ/GNmssuWe+AXw9ZwZpv3fItENJe+bpjS+Vg7I8rxeEiIMTNLh+A549de470P8axnf6OfW0IYTLHR46RnNqwlcACiygjToWgBASM0ZtkOEhgeUhzvOQ3b5PQTsWpGk9187WribVRBni2qbXGue0IQBqOCloNr28iLfYwZJTWS9o/pK9g9M//pEd4tHx6EQePXqsx49fw1FM9OrwiODmhGCp0RIdW3A1tELHWuTlP3WzJL/CIa7h/wb+rwjMGnBxcLxmoVsi2yW8XBKkbuhj/mWINO3/GiCamvBtgDffbOc2/31wfymP/ciThmB+UjZk9fDR/WOMTkY7jwoEnTNgqlk1U8Uma7k443r+Y/3uo3/Rn/74kU7Y5e9sz/Tw/l29/+7b+smPvqdf/fJH+vVf/0w/+cl39eabD3Xn9r7KIsrB6oLgbu0ADj4vCRg2Iy82WiGLDUGEkOVLgn8jYRl3yLRHD42eoSUwbeBjjxztk4KiBGyQo3LCfuIoW8+z4HT1GloWqD53+LsOeyHFfkKga4B28hm93eDPemzG6RlB6YaAd7NZIuOV7GM69LZxkEZqXXFwamgpc30DLa5fM84S2Vv+9lEOUs84wTMdXnASvEgpyVBcpTElxRQVQgAkfiqEIClAU1YLH1rm5UV+QNsJwpN68O9hTucUsLkMvIu+ITAmC1QIHiuju5VCCKSlArJurJssqJ3pJv8vv/kXAvcXevzaY93An3tMz90xnn2u5zG9XgSd78DL6YAOZU+hr58enzAoj/OMiJL/t9PLfiEwCBCC08uyb/7MvBioJScl6NvyCV4q5KveDf4cNrK436Hesw8ESx1B07nOOJBZYm/n6F0LsjkkeBG1sz3X/bs3WStLxWGjOmYl6wN2bV0w7ScERkcs2Av6t+jedL6tHANzZM23ZhqglRfEg6zQhw287BhjoMnor+HvQIMRKHO5SDM/QgiK0FEUha4hlYVEeRZrLpCpD7GQA9RYVmOaWL9jUZJ3ealgHigI9EbohG4AxO/c2mkMOnOiPet/QUBasmYX8K6op4oErgkogFjVCl4jGHuI2BR8YhJuVxsC0BNNOJDaZp1P4NFgjxfckKyboG6oWU+izhc9/O51dLzW02dn3Gy80qefP9ennz3Vp58/u4Ln+uSz5/r0M95JP/nyqf7ELY7hY9LP/AuP3GQ8Oz7WC3h/jI5u4NcmBF1Dm5IG1rMeXg2UZ3RxHqPugZtPUd++e1u3Z5Wqdqlqc6Hp0Cpx67I5PeHkc6UJ/LvByV9dTqQu6umXL8D5QkcnSz3lVHR3e09lKAjUTtWwcV0cvdI50DVL/GWjFltr0fuDg9v6i7/8tRh+/B+uFgTuRy8P1eDjCmQ2qeEn+N25e5d1KuPr1trg+21XIcA3eNj3w7jGBOR8wQm26/3VlUh9SpE477YaNvwvXj7XGQeVbb9kzp/p+z/4jhA7ltWrriuJ9g261+IjYdeojxlH6nFiDLQT47RK8C7SVuOT+ZndlVRyP9FygJ8tNJQo0j7+f45/nbHBmMKTWtgOOBcxsEZneFmOfykpMJf9FJfxivOtqUToPpmUOjp8oQEHtkOA8uSLzzSfVFxd7KrMA8FqrSpKA4vlvC4p3xqDyAnHzzMq6jKoBCJtTCRzyCdEhyjHCmfbYXzYs+xwFiyspywyDnrWILiGuSsv9iPDW4jLKiB8xvXh/t6ebgL77CLmvJeeAEPNODsh2JBBn8l6Aq4NwdbXQNAEXR3ivPwuj2AXbfmZDdDUQmsHZNoEj8ucbpVdfwXu4eCtR5HsRHvm7pi7+yrtUbQeIQ6gAzJBCiiDhTeCAzrGjihNCK4E5FkuAWIleBZCkPP8xLFJxRAoBigP9M8I0VfdHQ2QNZRFxVSCJQYGY3OIUCHgCgfaZ/jDmwbGOPepjGlmkhVBVMPpdwusCaxyjihbBf5BPWVJST07ucBiv8NVwQZ6zznR20DLBge4pv2aAM3fz1qz8LdMMkT6oLANcr6GlrxPYBt41zqPnDbwbcN4pmWgvekZ20BXCzUORg0dbbshX+KkqBal7oagDlobvGeXI3QVUjQPAu0yvbMGfo7ykqCUahkC+UDu8sPQyEtfgagtcDQJK83kW+gGXYn8gtOPQ4LLQ4LJl8Ahu/ALHF2G3hrnXNlJE7QGZOHAeQWfj3CGzziR9X8r+fkXX8jBkhebOScQd+89kGHKVdZq3ejs/EJrnMEArQ0OAXXUEme9uNhowa3DxelKi/ONVuzQl4t2DJwcwFjPnfrPFS1Z8NbY2IZxWngL2kZdsEpZ0PnfAF03GlPxmD//fci0/XOgq8vRMefsyKx3AwzMLqAuAKijStuFMRoa/MhGGI5mRa0dFjg7+vX5Ui+ePNXRy5c6YWE5ZrO7WS/VYddb86nefvt1fedDTlxfv6+a2501m+oN11fNZjVem2/wH0xLELvSy5fHmkzm6lC0Hr3J4GCwfkR0uChL6vrR0dsnhRgJ4FpQ6mXcN2NgudGoS8im67JQXZm9a+bxJmQEApU1cmwcWCI/b1j6flAIQQ3yGPmB3XnMigW7ZuF23gtLix22XT/i0TFwg95tGGfDOM43BMwee40tbrDLnlOjz754qg39lJKYRBHGRq7qElBVSb7pqllsK+pTjLLfMYRgKdAlSxkmOSj0nFellsoVrYN6DKSHZgPNx3frkudrWHA2MGIDvhfWO/BvoDeHqDV4DZJiSnKQdEqA/v/7T/9J7vfa66+zeE4Zy+MP2PGATffyOPbPHn/NJqthbKEnGYw890BqGZhnAzi5LKbEmHyixMomKJLToEB6CSEE3i6Bwq/yLhGPx/HYnjeEQZGNcQq9pqyDkXXsnAAikB7c3IOWgNwb+NNrha7Z/i/YPF5wWmV5mY/eJGzP53rnrbdYr/Y1LctxzYz4iQam9PhUy/WUje8Z4BPxyOLlP6g+Y53t8BsT1reqKjXAg0Q/b1w6+Nv1mbkTnLDORvTFhFfj+zAUGoGTxkGFMgu/ZZFDusyrUogT8oxLfaBctFEsZNxCjArJkBQoC4n2qVYk4Conc5XTuQrSAhtN3CgVBvIFZZm2fawlAo80I06Y7ypNtxSqWrmomaZWUU5VFJMRYqyQeUDmkteNJXb0Cp/KxNrf31dRUg/ta2xgSYzg9aVF5pge/aQGPlzDhvyGiuvU5SxljJ1pGwmmC9bIBFymQ04iqgBKSaUCfIkqFJUU4Yn1NYYoP4FWW8jk5s5c+2w86iKqxzEv8fvnBH4nvsa/WOsMf7xY99CSlVk7pju7mmzvcABU6Bzanh+eKZUznRxf4NOOtTvbloM1/4WAc2zj7ORES4LWEiWcRtYyZB0V9dY77+r9739fT1++0Jeff6nYSxfozBjz5KyiKDQjwK/ZCKzx+y1202OX9jUhBLVsbtxmMpmoh5+nzLOhnWmrCXR3Cb7v3r1Du42OuQ1asSHb3dvRf/gP/6Af/+iHYgh10BvokOG/xymZs+VQIHaD6qKiRhrwaz1+wO0FXuP88E4jjE34kYV5qSW+6zk93UJvZpygduDbEBfkGFizB52xZh4+e6Ftxv7h62/r1x/+WI+2b+jZHz7R/+f/+D8U1+zWZ5yOziF8gFE3b+wr43AyTnaXxRT2qQKTGYKoEeg+gUuBUU8R3v7WTHUcFIcVsNSkzJrPSqUUQDWrg0lnXHkdHb/kCvVIi/XFaOgrFp41LdYKWiCYZR+0whEvOSmyEzbxA4RH6kuUZ1ZX8tcN9sBzbzYZ8/OqVJWimApmDDjAnl0egLNpRxjUR3AAhigNIV8C85LjJ3i7M+C5egLdAbpAR6LtCJICjBSPBWbHrRgVmTeQirpAGoEQgkL4GkTdCJSldNknpqRIW4aTAh/m8Xt0W79LFGex5qhGeauYVHtxm04USRvarzC9jjH7HFE02uIIFJJEe/OtQ3GMe4hR+EfrjxJOc4liLBl9cEAFQ4Y+8lbRr5B3b35viDid9stOAQNsTxbawylF+H9CoHoKnuexUJ8mypqo7ZPWXdYKvVmiMw6ANyj2Btk1WdqgyGt0wF8V8C9xrZmoldRBa+M2YLjKvRZcgSz6jRbohb87awV2oGr8O+jcoB8t+LaZuVWpD5WcbyhDZdAzJOrFl7kd5HqxMx9iCKpiiWGV8kISQoAfIAb2+hZIIQQgAXGUURD8wygHoIW204sLPefK5snLVziQl3pB/hgns2Cx3rBQt8yf0Ml6PtEM5zbb2SLd0nx7Wzf8P9FwtfH4jTe0s7cvByHnXB160c/g0SKbNfa2WKx1drbR8oIFcZlJB4LUTouzVovzTqvzVksCow0nehuc05ITuiUL5oZFroPPIK6EjgVkDyEyZMa3fg8541gyHDf9unoCKYDuSKT/tyAyYtQQDHARvl12g7cMEdBRF2UKc0gyLtbLFpyFnCNBaro6aarQw61yrlu7N/Xg1j09vHNfj+89BB7o7q07I0TGOOUK9umzp/oTV0Kff/kxQc5a+7e2tHdjrumsUA49PG3gDUE9fB2GgAM+1xI9jnGiYSjR1Sz/s2P3TUiHkywI6FKK2uADGzbgUKPOOgqewm+0pMMwKIBDjw91+kgAABAASURBVK71BIot2/u2DYL9MknthlGZD1WXIcakDn1Zs9D26IXTruvlp6Xc+QZZNyjugkCnadtRf1tsr2l7tU6bXg2wIcJZLBp8ZqeGOZ+9PONmp1MuSgVwt/MLhVRPo+bzQpM6qWBVSFDKCiVhD1VRq8J3xBAUJGF20kCGOjeLidbU9bxnirPi2IZXJXx+CIFhBobrwROgTUtZh441tF0SVF8QqC9YmBt41TKBbbe1H4pBn3/5hf7pn/9Zjx490oOHD1XhS8ScPZM3INJwMr3Gt/S0zUXSkIJ6ygfqBxhq/vek7dXCGZm3wJ8NIJjKpESfEIIi+hgYo+A98e6F2vSSpU5y+hXo8sk0iGVUSUBahE5brF3TWdJiWOg8rHXw8Jbe5LpX4BhiVoN/OsMPtNiaA9U1OlMUEXc7aHs20/sEGHMHB2xyEvhXBboZS62GUhebQa+4mXnG6RhqoQSuFXCwO1fE99VcJe+yngpaY4jqoNcBh21HoYTOOXKoKE8K+N4Yp2MqAtSca0kzZpzCuxL/WgBJLfbVUR/TtgLtY6gUi0pFWSvGxHh0C0EpGZKkQoE2CZ0pqqkKgtI4mSmyGY+8B/oJCCVzlzOFeluqttWmudaaaIV/3sDUVqX6UCDFkrGnqso5PnimIrnfRAP62zN/ryAHpCdnp7TN2t7dVk2wHpFHWRfyiU3Hutxghw122XmFD+hiiBoC+DNGDswz5gvlaCiVoSFEaGS+BJTgVyTmDxMVQ6WEPFJfKLF+pT5QFlRiw2lgSoQTkW+BTrarM50cvRz/A5anBNRPOd18erbWc/zzq3XQSVPqaJ31wsEr+n+C3DdFVNieCWXSKYHdl5ymBvhy8uKUeaMS69k5p/Er7GODP1icnKtfblShHyWLZsfmdEog+YNf/VxzbiGODo/1igDuhPnPT8/kgNSCs4+ZomtFSshNyuhNxzoCSwV7FGPQbDYdoUVvG3R1wOdFmpdl0o2Dfd25c0vnF2fy1486fM/t23f0i1/8Um+8+eY4XouTW+HHOnxUXaJ75Oep1Lws1RD4rll3PI9jJ88xoLMZHxBAIujSmzAQ9kE+ByX0IqLLg4J68B5mtTZl1BE31mfgMaHsrZt39cZ0X28UO/r77/5Yv3jnuxrgbdyARGLic64bQwy6e+euTk9OlELU1DsjmNnhVAOOITJfgNhpVarFubfrhfYxtIyhFSkrqtdsWqmEESlFRQstSDbo45MjTlhfaLG8wIB6NYyDXNTGJCttZr4MMZk5+OiSzjwSGSgMCCJRWISgkrGrsiCIKzGCQiUOwY5pnI+6MAKsYm54Iv/WN0OLwfSvH4aT28iPX4AQ6eiUJHtu8pExUwoi65YjOB/IjSk/QuANCCHQLiiSGiwsZQmMroA845rIoOGyDPoyPBEKHKkrU9K0ruXdTGXjLZKGIBxQVsdgPQQ1GFWGfzCaOiqdB8ee+gwMjGXlraqJxsUDJbIxe8Zu8OxREvwn3yHf/hITiffQMQ9H9ZFJ92/ckIPNM4KyFe0a5u4wuAEnoVRIRQkkwHnjGdVCz4YFumFOIZ8VetYxm6ElHQGeNLRrwLWB5oY8+xX6Qid1veehrdPW+SvoFdG0CE2e57ot+I79e7Xw0Yub4H8CooJijIphzInp/gyYnla0u2pDTiGkUXQDfG6hxbayQO8doL4iUH32/IVe+uSP3eDZxUI+ST3nBLalfYQnk9mW9m8caGtnV+bvBUGUT8gaxlphfGc4uDOc1tnZhU7YMZ9yonjBKeqCEzTD0imnqz5hNSzYlS68q+c24oIFc4mjaHGoXtBDDCrQmZgiOGcN8L2H5z06oG8+8PWbryMvFEbTCNQZvlX/rZdw2fxbZXTi3TUG0FDJjyoxJotLy5Vnz6lnJB/6RhV+Ym97qjs3b+itN97Sm6+9pXt3Hmhve187W7tKoSBAX2mF7h0ToPZ9VokfSviohA00OE9vfM8XPq2ImnIjtMWmoMQfKAT8ywrnuwTPSLpS44AP/3Upv04N/mzBCcIJPu6cjUYHf2JKdI1K8G6DXFr45nJTNjDSikBMnMg0zUAgOcjpgF0oJCHKsawHz2/DQMDaUteN8hC6a9lbHh3GZzwcsDp49Xwti0yPzbWuI/hbsnidow8rZN62maB7o7OLFVNWbMqlmJICfC7wsVWFryDIqkkpupRlCEoxyjTFECXs1nrsw4gepHvmG7ATfeOxDShIptvFmTFGPUKfe/pfQzsM+O8s+5SOhm63gWcN4y4Ivjcs2JlRPI7l9U//9E/608cf63U2ag5WIzgPIdvNyGzsmbjHdgf69OQ7xu8NlPWA9dv+vWGOgfqUCg38y7ShiwJERwDUpcBPPuIJ8r9LeowLRV9/ghQSdaGXd+qRQHWPtWw2g78ER/u3D/Tw9UcM36thR2JZeUO45kR1ySn/moW/x/Y6aH14545+8N3vaGtac3K0Vo+OmddLdHg8FcxhDFJfvDpCXwaZNvN1az7Fx5cK2MYcH18kLAiaQgA5EIZUdEdK+BKG1JoTqRgrVdVMMVUKqZTiJQTeBWR4oxFKZdenWqGYKNDPEEkj5SFBfIyK6HxEHn4PMdEOoF6xUBfAh7JIcFoQsE7mW6pncxWsJ4GAt4+FDLlgjmqqYrKlYrqtSH0Glz7gP2kTwaEAB/dL2HIg6AkJGXps3tcEPfZ/Hba4vbOtmtPMhuCqI2Ds2CRY1peQkbqQCXgpkgLhEmCEDHmUeaQWwGaj0mWeNPDuNiFHGSJy8aFQwXpXYHcVej7N0tw9kHl7ca6zo0P5e+dP2Ch/+vSp/siNxm8//0IfffalPiaA/OLwSC/wU0f2x0072sVQJKks1ATpGXHPBRvTDXI9xs9v7e4hj5IbH/o9e6mTVyfacELrgNlrbcP6suC0dXtvV++hUw30v+BmyRveFj5tsK+AYgTG20YeFby077D92bdkaBjgo7kEQ1SVpbzp8YGkeXjpJ7N6gspd5pizwbK9tvjVBTHgDdZ6/+mq+/fvyV8/G7CFkevMWcDrCgjjHPgA6IKRKpBjgG+jsjKppQPpSCKP4PIITxO6IHTq0m8MxH7SEvtxoFyjD2/df6g78x1NVp1mHJQdpIl+8u4H+sd//7f0ZpLzcXHN6nBGVtCPP/5UdprZXmSIqlG8AuWtUaqyKJm354qkUopZGUIcTBWUhxBBU5QnpZSQVaGiKBRj1ABjrZAXy4WWLLZrFo8GZvUoY4/DHHByNu4RcNjDteOnn/v2MN8pdCrFeAmJFCOLTgEz7GuIPhSBwPAVBPEvSCGEEXT18Dq+RzKXQF/PgcJVdakaJzKdTTSbzzSpKxXMdS0Mmo19Q/CYAq8AvQDvMUgGsrTJEmbmfuOVD5KNoiwPyiwaAUWoU9K0qrS9vTXuLrd8Mse8O37nZK5igxAUZEE3jOXg0ddmAw6uZaxcJgl+dIRxa5x6YLwQohL4mi/j4sQJpkCoY97efUCwZ26/j+IOklO3iRC3QVbuOykqrVngW8bdgO8YVDLGBrk1yLGhbINz8bw95QG5J3hnlWrYrWVFTrVQTgrwCThr6TpF79XjNAbAaQcCHTtdB639kNWB3xAGqLoEL1YDuBt/px3zNdQ26GKLvvRApj5Cuxhz8ASwOpCXH9JA3Tchgl/Q5T/TbQi0iSEpkBqkoL7PY/CxImg/xzk5mPL11dHxsZ4/f6WXr451dHym87OlvFCdEVycsGs+OjqT0zOC06VPRdk5OwA6Ixg5pY3hhKD11dmJXp4e6+UZcH6qUxbFMwJSw/j1DfMf497gWEZ7QEYJORtiSorINsAPb3aChA3AefgXnb8GeIHpUke9y3gP3wTK/tsfGo0VGU5cAWPjBJhXKoJUxqBJGVWz8E+00e4k6t7+tt64f1vvvcXV/btv6Y3Hj7RH8G7ZHHNK8Jyr/iNOm56/ONQpPFgRqF1wGrFet3KwdnR0rLPTc06bL7SkPIRilMEZfa+DFzvd6XSqis1di09pWDTOuM1Z2vGjt35f41hbVnzDChn4ZHXB5mFBQHHKRuGCvP2VWMg2BKfZeogSWn829N0gB5MfU5QXhzUnDJaBy6wXA7pqMEuUpQ04tIDzQx5GH7hkoXF7txn7oE/XaYeeuv0a3VqCi3F0ncfx108G9Doi74A+Cjk7b3zrCb6JBafCd7hMQbI+uC7GJM9vmzAMTOzN9wjga1z+e+A+Pfz8GnroAPDHPWC+rvARxs2yMG966FjBGytFBs8Fp/4OVgd4sLe3p4LF85tzGpeeOTp8iH1Ux7gjdL2c9qQ9uLpfRx7WKjPWwLrhhTKlqIje2eal4WroLKaWf4RIAlzWZ8kMAZIbMMbAvAV8caCZwcN+eXdrm65BS+hYIHdvCm1z7rvg9KcjkBH+5h4brh9+531NUP4OPkxYK1KyfiJv9Mgy9N/XPGNTFGJUXU80MJevbieTqXpkat5ZdzM0UukpgACGlxAgoMXHduCa7FcJgmJKiswTWaMuodBYR300pEKRNTk67zZ+/6rPZV3yON+oC653e/iZqlIT7KlApzK8baF1AX0rgiXjESirofXyEKUQpqIOjIeYlKCxJoiawMPMeENKUlkpEj84UC3KWpH3AE4dNPchyjbr2MC8qWvqY8TXWs+u5YnY/o1PUJAsS0nkOLXMnJBmTkqHESK6YgjyWIOxpN2A/8uKzF8hj214dUCwfaee6x5X9Pe2d3Vza0s74OJ12TLa4Dt8G7xo1zpenukpp61PX73Qs1cEnPiPHr2N4FExlnmDUui4W+qTo+dalUHPLk51jv8eQqGGTUdDQHZ6dKHDFydsatHOQUrwb429TJCN/4LIwYM7enF2pBOC1xVx2gVBccJnJNruwV8Hmj321uKfjGMOkn1Tj05X2FmBfEvSjvcOHcJwZByZTTXyuM0mq8Rfn50fq+s2CnGQg9Sf/+KnevudNzVh0zBBFzK0lSkpIauB+TyOxzRLHRPGwMS6fDw2DJauyvweYlAskjJlDXps6OH7kkMXER8czLd1wAn+PEdV0DcJtGWTHlgDHuzdVGxz0IKFoSE47Gm0pGLFIjrndKNCcFJURgv9tx39h2utREFBFGqOIpPR/o19RSMCNDhZl6UUKYtKRSEzasL1tfs6WHUEvQDBFU7ATtgLh4k2I3sckQX+TfAOwcyxcwohKMSoSxQGjcLJSA2DDxBOjX2XiGsUQ9BXC3IWXejLT331hDEXKAuBn1cQY1CKjMS7mayQFaHHQq8R2qQuZeGVMN7NIpMEJgy0szFcpkyoSwikAYleQs9svSLvI4B7RnAlA21NZ9rn2H9/b0/b7CzHwJhFqIMnF+x27PR66EQcaunfAA5W2yA1zNGnoB6H2VDu4A15q0VBU0iaz+cyb1fIp5dokWVF8ViG6zzxIXVShvYAph0Lbc+mYosddY9CNRjEGmPztf4AzoIHSkmCP9dOcaCv529Q6A4WtODce6xe6kDKzqnFQTjtKR9FabXBAAAQAElEQVQAp32IhJtS7zr6dYNkGMBoUOan8ZKucaRaPbSYFxt42DBPx7vLjD/Doqb0Aw8vAgP1ToWeBCq/CeL9GsZyaIiRnAG8wlcQ5McO1dDAixUL2TkBqIOuw8MTduCv9OzFK714eaSjoxOdOfjipG5BkHWMo3nlwIsT2NVYttGCoGmBUS5YBNYEoGtOatY4lY1TYMMiMQKLqMBnBOMH74uiUIT3I34gFin3V0Yq6gxlSjiXICSELWShqgrw0uk12G4uQYqS1V3/1uO+SIE2mbZfQ0I6BZ1rfszqQndv7un9Nx7pw/feIEB9TQ/u3r48cSLIPiMA98J9gnNfcHJ4Afi04QL+nBK4HxG0npxe6BgwHw/h4QlBqX8B5ZhNwCknE2v0eMPC4cCvQQZrxi2xzR3sp8IB288YOvTfG+MOG2pp35LGVOCTKuF7tSAgdECMaujiYg3ZSSEk6gmz0fsefR0A+6aCfuNGDTn16Jt1skMmnr9jnmuwnQ3WYZd5El1yrQHHzETXYL/W8z6gnx14tfjhNQHyEn6s8cHueg5+z9GlDkOIMYHzoAKZW4ct67JILDil6rpSBf0RH+DZYohK4OtUPJ7D+hpTlCHEqBDdkko+mBs/A+AP6WWB3K+H/v4KR6embcQb3DO2JOgzb3sQtly8cXV9Az2es4cXL1+90n/lZLUiiLl16xZzJ10/HsP0eeyeMT2OoWM8g8s6+Gx+l9A5jG260feDKS4oKkLLSM2Idwajq9HdYMy6LJO7BB8WwApsYpA40WStVsQuBgLQPXzvHXA0j1f2d8AKmTuQenX4Ui2nqZnbgdcf3tP3v/Mup6jnDLHWfFbLfTp4tWaDc4o+HWHvZwQZlnkqCm0YpyoKHdw8AOeoNTpvvSqLcuT1gF6ZHyNbwVZQ0kK7IUToRN4KQQHkLyGRB7C78X1MkzL1SrSjffgWFIrMFShToh86EsAnkI/J7+iF6+BnDz8yaaS+ImCbcFBTTydKyCDQBs6JcywFDkgKAtqS9auczhU52MpFpT6VCuQH0iExdlkplfSvatIaPCq8RlILvxrLGj3xZgCsNUFPYrRELC/9m09wDT/4ODdCYNTAujqm38jLq0UYFCkzwCWV9KiyVDP3jHQ7Ju2kQtMQtc3ae4fr9zcePtQHb7+l9996Q484abyxt0fsM1MBTQ26ccEmZAGcHZ+Ofyt1ha/aEN90HNyI9XidW70kSD1Bb46RdwWPNlz1L87XWnFj9oyT1VN83fn5Be8LNuVH6MlS+zf39f2f/oi1vdcXT77UMbd3F/jGjF8K+IMKOW5tbeGritEv9PAwQ4f9iv1UWRTy+8729ugz/BWn5WohwSxvjIqy0M2DAx0c7GNLrS64perR6xAGPUK3f/zjH+jO3ZuyrQiFTPAmRjpjfx5kYK4e3aSEIflJG8F3OZWfTBamokfuFxMcp7/1qqNNh66v2fzswI+7uzc0y0nTISihDy0b+kzsgXKoOblQfHF0rhxQqlCqnG7rKacaOdUaQqELFtANwQn9VNdT1SiPCS+J0C9YaB1I2WmmGGFWKSuW/IAE6j6+Fyh0CCaCCtKCvoasLDPTR9KGHiaPThEmDN+CnsBlEJxQCAHC8QUwaMzw7jkTDHDqOeExzkeKMgRSgxSkEcQT4J3hus11XfR4QKDlJdCYuYyXA7YWpRwQTBmDZpOahXeiCvpEICGYLqcCV4MRATJH9wMQPCHl7p8ZI1y1L1Icg9ObGMSNG3vawhm4bQKP2XSiTLuTk2Mt4DcsA7PEKEJ5B60YZ4ExLNgJ+TugDlp93eDvejl4a6jPyKIhIMosNgPQmc8M1DNSi1I1vDfM0ZDvINfll8AL3BuINHsWzRkOpsbh+ErWY2+Icpb9Rnbga4KrDXN5nMsxshz49sixBTp42DJH5zngPWhQLzH0CC1lYxsqsD/10H7FRaG36sHDMFBu3DpoMu6GhvEdNC8JChoNGsDLzhPy5K98KEkRHvfg18IrtEcM868gKyhD8CW4ngLlQBEQUJSIw4ksAjEFBeQfKMtXMChDRy9hB8ZtTeDk04cznNXx6an8C4U+ETtlwTrjFNZB16ujI41lvJ/7loErxRWOzKfSHcGpcQ/MFdmJB67L/QszsQB79Cgyj23QC5zzpi+lKKeF68CzTkkzbG1WV5qjq/66Tp0K1ehrgn8MLcG7jHEH3g0ROhjepIssxEshhD8D903woExRJXPxwR9nVfDj9Uf39ePvf6i3uDa9d+uGDggcC9qu2ZSe4YjtUzoYl9GlISStCB5PCfIPccAvOI1+hv95wsm04SkB2ktOoo9OFzrheuxi2XDCBeCXVuhkQ98NzqxHv/ioh54I/XbevsKaTCaqWWAvkEOgvChqdSidg8ENzh7S6SMWh7XOzxa6IEh+8eJI58zVbHoVLLZN00N/UkCRencQrGGezvqGP1gTMDvYWEOfg5AN70tOcL0R78BvoI/LF8h5gx2634Z+DTZjfczccKw4NV8s1lqtWq258moIcloM4YIyn86vOX0RvHLfATsamB8sENGgGtnax7q8rkoVMakn6O1G6BRCQC+SslN4EKkPyKNjnDVBU6RMLgtxbNPi7+0vWujzGK1pwBgxXcYdhDaMfEn0QW2UxcPYTgeEYDvOyHfIAd5m+D0APZYZ9Omnn43/ReRstqWDGwcq0IEAXYG5B2i6BI/ELJR5fs9bed3R5XgN8laMivQb8F0Fel4WJe+UUR5AxzyoqkqgpUu7Fhsr8QTew2XbEBXwCdE+G79w9/ZN7cwm2tue641Hj/DtM53jc1foS6eoU/IXyLBHbtMq6YfffVfvv/1YW3WUujVrDrwBWc/QQ/8hgccLFthzTus7Np0Z+ho2tEWK2tvfUw1+9klB0pQAz7QXRQF+US00enOV4aEouWDRXrHJ6WncwXHfojmfU1Ao0wgDhuvfyXD5WA/H1/ghB5UFPqCoaxV1TdtC7udA9rpvKJJiVVxCCQ5XgIB0XZcmlUrrGpDQs0CbgrJqOlU9A7ZmSvWE4LTgsKTSUJQaElBUymWlLhXqrDOUB8oiEFLFnDVz1MoBvJDJBtpX2JIQnk+dK/q2ow5mpZRUGFfkLJ4QgtxOV0+kPCbrsVgz+q8gh0GZtwGdD9hbGcVhZ0J2lXZnM90gkLtHwHbv5k3d2b+hW3v7enD/jm7dOpD9Z0DmDRvkhP+5zanfmzfu6PWbt3WPdg8PbuvR7bu6u3+gG5zGVgSgGX8V8CcTbLCg7wUb88+ffK5z/MIpslyz4JXlnNuhAZvvdXGxkf/jF+vXqCvgu2wX8LHX3p0D3XvtgY6OD3VyeKSEX9jgL30Saf2fz+byd1VlCrEHl9n+G3xMURaq0LM8ZPStZK4Vcy1k/2SWteBmFt6+fYt2iRjjRKvFOctCo7ou9PZbr+k7H7wD3+Ep+mu9dDwRkWWIQZHOMSYlZGIICkbjEpizx4cYH8skpiTnB0mprjUE6YT1MNDnwa07qrGZWUiqlVShN7b9Hnp6ZO//0SsuOEGtOOpe4AzbPioUU+VYanvvhhLBSY/fyAxmECmyVqJ+Z2dHCYRnGJmZMp3QL9MK5LPA9SofAmPybkPMGLKoD9HoBZmBPcK0M3eZAg3pN0DkAGPcfiCfKXNb5wcQ6AHRODKW69x/cHsWBbiMU8qAFOFKyLT81yDR+88BWVMeruCyXn48v2FkXAPDO8YfVOAoyhQ1IJBMcOGdR2DCoIExLiEVUSXOxAuSjQVbUmSiKUZ+/+4dPbh3h0B1W2WRFKChYLzdnW1NJjWKc6Hj4yMUbCkLTTyQIgeBDhYbFHqNo3XAuoYnDtjADmcBBozTM88A/7xgmqrI5F7cHdwpJfXwr6NNF6SesTto7JCRA0DPwSs4BYUuK2Nc2ywwxmOJgm+gcWCMDH0eY0PZGvACOI4BLS0DmAuep4cjho55WIc1AsQ4xfY0Au1d7z4DuF1C1BC+hp7+xg2U1NG+Bd+N5zLfcbaXThp8Y4AyMSu6GCTrzEA7hpWBUl0D1WM+0OMyzyv5sd4FI4TLfh43UPNnQEFMygxu/Ecc0ccWaNDxBt3Z2OjId5YJhtWgNy1lLWWGnvKQolKZVNXlCCU0lTgNQ0W+QE+KslRZlSqKQmmEckwL7NH1JWOUyKVEPnVRaFJeQs24LpvWtYqYlNDEuihVki/AOylQFigNCuES9I0nkDfY5jpOnqzzgdOowIalgP+P/Gel3nlL99HpW2y6fOuwJgg75+T0lBOHBvq6kHREQPiUoPT54bEcnL7kxPSIQNUB64ITxQ3BUmv+IGzrhXWEIuQd1OdwmQ5SQ6UX8RNOrS4IJK6dG2iqgEc+NdjixGHDwvfi+Usc9ErG3Xx236bp1TFGC/+db5lkxWnm6cm5ntN+cbFSCX/cXkI70Df7ug5Zjj4H2XYEOy2BiMs3BKkbAooNi4SDU5cZ/N4iZ+tfjw5e+7AO+budFwDjseJ0Zcn8TTNoQXrGyXEegoqixv6zBuY3/soD2EioInVIEbsWTyQNIZCTxna0ogt5KQTKsSMyygrjWB0+Y5A0FnswmrhfD44ZWbkvWVoHxohyPrOgCMjIwW1M0zDkccwszys1BEgbNgKGNcH5huCjH+cKevHipU7ZvE1YL6YECZHJ3X+EPmsYYVDPmC7LHpRxnZcxgcYxDSDrWUlDCNS4VCMCIQQl00M9BXwy+Gfa5JFnKcYxH+BjInCZY2uzSamIF7x/56ZuorsrgtIWfcjY1CnBpv+usuUxJyj7/off0Xffe1tV6DVsFprXSZvlOYv8QoGxz7iifXF0qkNuUjYobwwBPWuV0Zdt9NEHEC2bBPtSBxIJHROPsRI4t+hFge3avlvrJvzsKEcV1AcJs9DAOyIQhI4wxGCxSKQuc5se+pRcHuSynCJtggbwEXgG5nAgGvARTt1GRZLzoQAb2oev3pNSha9g3ao4QKnhQ1FXimUxQsLeAvUZWhykZnTWAWouKmVOUFXWGmLB3IXoIKVyhEBqcFkPQbDoSvaDUkoa+ZOKUX7DqIAC9QBE+Qn+cQ3QFUJQDsg7DGLxQs6DAjIuUKQp422B3xbjzdCvihP/xAlnRl7r4xMtOLFccPJ/wVX+8y++4Er+uXpO/GYx6c7OrvahpcM3rF4eqkG+AwHjLETd3tnToxu39Oatu/rJO+/rJ2+9Jwez96dz3awmmsaoBr/wx08/wfedcwDYqKjmGnKhFy8JDtmgLtl8P3v2XC2bGYH7pl3rYn2hemeid7/7vkz7OT6yxz+uTs/l/1ygR08EXRX87fFJhhJZDrY1GOl1P0GzwWtDzUbCG+YSmbnM7bPgj7LmswlzdNz+HaGra3ifNZ3VBKrv6Xvf+y6bp0YpRsWYZJ8X4XMIgT7IibJInfyAj3HK8JdhhQDkNFM+giTr6gZ8O/RzxkZnhm4UfVZCaQP+OCPnDpl1pD1tHF/FQ3YKJ47+Z1uKKJd38J9//kT/6zowgwAAEABJREFU8tvfq6FzwSAXnEics9AkiK7riqj8fFQgM9/O1giEGDUSQBpAxh+nBveriOzLqqJfqXEBYRezdQ0Y72Qyoa6S26YYoDUrj8RmKMsKISiOALNIM4RaUAMCyRCDbipJwi4V4YzV2JAUZIikdFMI4SuQgv6fPVkghTPt1LMLzyxSO1sz3b55g6uKkrpOAQZfzp9HPGjMp1UAwSm829vd5jj9lm5x9VOhMEWKLIZJ82mtKcFpAf/M1+fPn+rZ82fs6s9lHjOwmIBPRrUkB5d2Xi1vDXOuCVg3KKhPRhvK+khT5AXGo4OMCsxTyoLf0LZP0uj0wlUKz6w4Lbzs6O/8AP/NczqpwWBrDGI+39LC3/vD8DbQ70XJC6gdVoCWlrENHafIPcrZM++gxIhASEJcQhe/gvE9Sx3Q46hGroWo4RrcHxzHEwMNtMvq4URPvkeRW2jesEnwjt94uy6mpBDopABVAf4P6plo6DMlkd5RgfGvQc4jrWBwN/lxJoz93StTlAPvgGhvZ3/9fplG2iag+BpCAZZXwOLew/ABEPOkWKos0Hk2g9VVav5O4bGhLkvVOJ1J4dRQqS6vUsqqEQpO9C/BDqooC8ZMQLwETmOLQors2KbTSvfu3mIR3tUWDvTG9r62JjOlHICoAtkY4BzYBYUgnpHqP0sjdRVzJWrKKO1sTfXBu2/prTdeY97E1dWxfOX5igDSp6ErBN6q1Mmy0ydPXunzl6d6dngu+55TfMsS57shkOvQtxyTQlFKqVDGFvoQNQDXaSafFdCBIJEPMWlFgHhM8OOTa/uqNe89Czzqp7KqlNAHB0fHx8cEgEsWjUYZ3ck0sLPuCEg62hta8GgJDKz7r1iQ/P1Yn47aJjv0vSUIbQgy3KYf0ELGGYDedQSsGwKzBttwgHoNLX16FpVr8Dwd797cGd8N9SsWzJaynIMWXPefsiC2BDlFMv61JBjNT6FdYxIEXYWKmFQQTBTQGGNQDEGCPwFI1Imn620VlIx1FFx/MqOBe4SPMcaveHJd/e2UxhRk/INp7RnzGkz/CPmyjZgnxiCPaTCvW4JV42jevSQYaODTNn6/RKdbNrg9/L8ez7xxe7BTZkzLZLjidVlW4+I4oCv6syfIc/ODJIzADwVYdwlBIz4ahCVjT4USdTvb2AFB5+7OTLs7c224Hl2hl5bLEZuFFbhbF3f2dvTuO2/rNa5FiRQkgokCTdwsLjRDz3zA8BKdeQ70YuBYigll/nus6Wwqn6ZWtF2xeTK9ExbqGIIERh08wJWPrr7EDwz4rA26Nvpi2gw0M9i3240Y/J5jUChtN4UCumCiUCMN7sO4zo/gPOBytwk4h0ugr/WH90h/QxjfKf/qHXpglsuLqlI9nSjVlVJZjBDdF1kG6oT9Zt5VVBJll2mtQNCmxJgJPFMp9wmk4j3HpB4kMziLx7zpsIcQIuviRCVj9ry32CYqoRih+aptCOT9Tr+ACkZ0tECvC/hXATUb0hlB6R4Mu9EF7a+zbm2C7g6lHhQzPZps6f5sW/dmO7q7ta07gE9O90NSRRDZczq+YlMd8Q0HxCz76G0do4L1giC3dwB5eKpwslDFbcxNAtB3dm/qJ/fe0A/vvqbXtg80QWjNotUhAe4pG/UFB4Qx1axN0gn9bfNPvvxSp5y+ZnxJs1mSP9GS0/qd2zf0xttvyn9G6gQf1uArOnyG+WP7mBA7mE/2N14TM7Zh/rl9ClERXDN+Yz6bjbbToWcYloKwMJg5oHQ7HDy6fs3afnZ2ogbdjrHXwc1dffjhB7pz55ZmyLxEHwbkEOE5QxLAtkopMRCD8YH9DJ2Zp5eb2D9RzPrbu7kUg7xeL7hBjIy1t7crIdMqJvoMaogbNtjUGpxW5FfEEw38iP6zQv7TIqmaaIMwz9kFVlzzf/b5l/q//tN/1u/+5D8HkzVDQCt2yb7SLOtKPj2ws5ljfBmnVYLsFqerHZOaUUZuRJqMg9D51pxr7S3N53NNJlNVKHCJkhvMyB6F6lCEBqdl4+wZx+DxDKvVUhc4Dx9524ksOUbfYOwZB1YgiLosVZdAcQlVikqwJmlQJDUEcPn2J3/7dXxz2TWMBZc/ECjDfJXPGILpbnEkeztbY6CaaBDH+QbmvIQaGvd2d+Rg1t8F2aXtzAEp+EWEhlRVVyXCpicCaaH/3CdQOMglCglbpBAlGftruNQL7O6rgLUBHwera4TLMqw2hHHnwsBgJVmBi7JUQE4t8rLzw3ZkGBgW+1UDL1sUpMHQx3r3pG7gvWFhsfLPplP8UKkVhtKCXGa8PgT1WWrhkfEwtBiL31FX1C6MXLHz7nIYg82Oth1t3G+gzEvH1xDH9gN0Dx4bPDpw6Ohjde+pdRDcjWWDWK3VUrYxPrQP5qt4wMk4dxjW4DqKYowSbRhSIyhc/gsUXxbo64dCajMgJKrgvlE5BLlsoPxbMJZTT9t8DfTJBiWBAgYrFqKkFEuVBCFVMcEWANK6qDn9tP4mVeBZYbwl4LQKSc6XlJeUFf9diLAkfAVVEVUVAWw77WzPNcN+MzzZxnHtzOeqi0IluJdBzBEU4zV1Tv/bYF0PSPbG3rZ+8L3v6NGDe6rrQsvF2ehQG2y57cN4evD05bE+e/pCnz55oZdchx6erXWOo26yZN7ElJSw2wiEyMghjuWDogbyTjP4ZSgY/D7mBT/zCEVZKVDuAPX8/IJAbzEGpH633pZ1rQSN9heX9Uut2Hg16HCP07bvuYYOITUsQGtOOCzDc/zh2emZjk9OdM7YHe3d5vIUtVUHH7ursq/G4N1B5zdhjf2s8RUjEEgvOKVbAieMbTu3LW02nXxqd86cw8DsMaEv2UxSAW/EA+n89MfyTSpTIeuC9TrCg4B+ROt/kJwO2MyAXQfKLvsyngwMyzCZ+rFvjLiiy3KKxxau+7rEpWIxMc8H+N5fgn0J0AO2Mafm6SXtLWtQJwWNfDLtAok1fvvV4SsWw3ZcD0xbD47X0DFWB19BTX7Ma/NDYFWWBTgM38LVba6BqWS4fh9TFwBMzQgD9pexRmlARyN83p3PdOvGru7euqGagK9HTh1rYc9GgepR9gV8fuftt/Xo4QOV8PKMq9j1csGm7ERr1qaKAM1f5Xn6/AVXvBstkWWbgzr0yUG3gwD//coBP22+tqxvIQQldH/Aj1kGprtlDQgxIfdBZ+jbBl20DBgKW5Cc+n2Anut8ZpyQokKRFMAzxIJ2URlOuG4Ikb6GQBrGchoqYhNuL1LRV/iJ4DRdjpVJdQ0xqrFeQ499dmbMCJ7R8xkYIwKJNSZVpS7LL/GJ6G4kaDUoGrfL8kCQOrZjHNPsMSXmVpL57g1Kjy4UjGn+Wr979MKBknUjxqAQrkBBfkxdonMJT2t0akL/3RB1u5rqDv71dqx0n/QBcD9Vug0+B6HQDdL9lLQDLXvALdrfq7f0cHtPj3cPdIvNfc24Ab8g7HfKfAezufZot4Mvn3ZSd3yq8y+e6fiTL7T44qmKs5Xu19t6/8HrehvYnsx1cnSmQ4LaDbol5pUKnXFQeMi1vml68eK5mmYt++fxO6XcSE1mE/3gB99XhpaXnLrinuWT0TU+zDZTVpW2trdkO7dfM18wELX2b+hTD3TW9RhHe3v18qX81RLxDMjTfJ1jA3c4yJhMJjolUF1yQzAQJLYEyncp/9Uvf645eER2AikGqBdTZPXoRApJIQRGky5/SoOJ4S0wp0uz9R7NyzRokKF1fXu+pRIdKOE9I2hAXh3tHH9sxjikJ6YAKIthXinOa625ymtgkE8779+9TxT9fW3v7OnL56/0u0+f6AXHzWsWpjVEO0hYEXk3PqaGAdUQlNi17CC0Ekw8qXhCiKqqWgXOJcWomKISSgmFsiO6hF4NRrtkZ7LBmQ+2AqFuGWJhYouhrpknoyQpRhbDWnMIPNjf021OJf1l57s3DnTvxg3dO/ga7pN/wE7k/q0bun9zX3dwRPucZs63ZrKzyygyHkvm7zX4PZuZgK4gw3DDdcMQoimT8elheM8pygD+d/dvaB+8JhirA9Eb7BT8hfw7t2/qxt4eOM+UUhpHLWhToVxWCqc9CrhBqXxqOMSg81VD0JjgdonwCg3s0PIISYF/0Tw2z4FAfgCjlpHX4LrkZQGseV8h7A1phwPyd1c7xg7MbWVYwdeW9iwjIp5QR7sWnjTwuaXc/dYpawn4+6hDGbWBzkj/3a0dCQVdYCgblMh/suqiy1oT9W6GpM1QaJ2T1kMEKB/b9OR7ba5waj0feHt+puQtKCOIHnDZNbidFXcEKzI4ZvSgYf41PGvhXe9xmAPWSOgN6FMiDfzrAV8FRQK1skpyGmJWSAKCYpQi+aqKquqAbgQVtC1YsAqcdgJiKmiTpEDjEKRxoqjAIJHOhkBdUND1k8kYXBTgu8eZsUHbwbntoCdOZ2wOS/rPSXeAOkRhDHJawJSKztNYqESeqc+a4NjmZSWDr7BmRakZhj5CJA9MGW8KUd+ECeNWkjo2d+wwdftgW7cO5kqhUYobNpBBs5lUlq2KtKG8UxGlErxhhSK8Ddh9BCoYXIVBFbvtu7d29e47b8hX/aKs8UkiNrEBTs6WevLiDP9xAhzpJc7ZwVmPnphLhhx6DZz2DugYKqPsNCE15DOELNSb2aTsxvBCI+8jlERlCmGRsqiEvgDdIm3wR4vlShdc3S6WF6wpWAI6Yx8UkWUPDXbmCza9Tu177DQdWG2wiQ69iqlgXGlgAi+WCzaMF5xyGpbY5sonwAQybdvL0EFTewUcHqsH8YZxGl42pJtNr4vzjc7PWhYl4KLVBacry02G/lobFeN3II9OjrlBucC0rP3QlQWdABQHXhNCiSkoIJcUoqoK/wCvA/MUzJ/gRVUWKopSgXoaSuGy/5jC0w4b6oFsmQqdgIahH6iO6EKhdOWjAjrE9LQQ9OQRBrhiW7I/zFRmeikExRQVIhPxyaI9/O4Z/xo8lmKCliyq5L7nBOP+D2Fct7e7Ty93DrquF68bNu0N4PkcrHoD0SLfgbHpoMSYMRjviO6W0J00UhuGMWUIhjFGUghBnquGNyXyqVG4aqhU9RM9PLgL3NQuG5qedWh1slRsC6UWnNlUbYdK7z1+Xa/ff6Dd+RyZN+jmIG/uV4yV5rt6xuHC77/8QscE4Qv4uUY/21BoY9mUpfyd6RlGNtKCH3Vq/2+aUDONEAKbeGn0b/i1Ff5toEwxQoDGJ8DnlJIMJb4gBNMlxbJQgLaYptTNsN1KRSpcoZxq6msVrDkFfZxGcAqpoA8Q4dsI2FVEBshzIB2CcQkK2E2iX+3vYJbbqsotxvZ6NiOdqirmqss5+UJRnQr4DzqqU1IdS5WsBRFmZXamQSVaFNXjz3psw3qYJKHa4BzoX2igjXLF5KV6+jUckGV4WkHfBBkJBXIg5xTyFXgf84wZsYM5M+yq137Iugnut6tiTA9S0A0m2yuy9steO6nVlhrN8kazoS+muCIAABAASURBVNGUwGzSd6rQsa1e2mfNPYiVbnPr9YCg9REnrg8mW7qbJpp3kvAJJfLdm23p3u3b3Fbtq2SuhjjqlBueL58+1RdfPpX//NSdnZt6dPO++kWnF09eysHq0kFvMv8L2R7OOJw64Rbq5YtXaqE5NoN6TmnLzaCD7T3NZ3MdHR3pfHEu092gH/ZnA0ZTVqVCDLq4OIdnnWKUOnxDDEHmWwhBRVGoRO6nzLFgE1SkkoB3ISnQPml7e4cT1ANVtFngHxvirt43x/Dmrbce602gLIO25hMJKQXAaYzoCGMIyOh9zhIi4IfEtAq8uCiEID/W/Xk90axgNSHmsw604Dr6F3fGvgPy7tjI+2/MZvxtPNks9OrsWKGMowEmBvOCeu/uPb39zru6/+gNXbA7/M0f/6QviPaXBLQLdpAxRo6te25AWnmh7BdrecEtULWBSQPoJZTfCI4OC8MbUAI7SSO1YdfagGRD2rJA2AF1KK6hR/gD+QBVZqy/B7u3u8d1+U3dunVL+/v72tvb45pmSyZ4YoMAvIB/BXWlnWmt7WmJc6l1wMnPwY19HRDA3iCodTrH6VQIOKHMIQRmA1uELhgL+rx/++MW4aoi08YOswP3FUK9sbOrNx881G3GvkGQus8pqgNWwfT2ytlaAeysaoTkvj5ZcBDuBXPB9dGC3dMZi+uSRbAPpXKoUYUCGySfS5BJoAYGOXBdG8R6LmxRGZz83UwHoyvqlsAaga8JCtcYbJeCuii14JLhU4bWBln4vaN3K9EKCFF2UGOwSPtVGLSkZu1gAk/SwhufNBXIdc6pe4PDPWfDssFBbHIcF9wGvJtQYP6FWsZrGLuBihHo3wapAy7TzOiZWgB8GUbeBHXkPdcYnNKngY6WtKNlwyK7hp/Gf4DuiPGZHtPPq2AWM2aSLBtwpl+Gxkxf0FGEF4noqyAQLcuoYoSguo6qCVZLygsAFinEoBiTEl43FuWYp4SxA8BUw7dB44M0ghSAlCLjlwQUlexgfRq9hbOZE7DaxqZVrREYe5KK0Y62Ssp4tx7v0nYLXSlzkANXG/YIZSn/zzcz0jkLyLyoNKfflvOkc9IZ6WxMK03hUSXhGAoJx6Nho53tUndub2t7XqhIDfgNOKpCbKhVpl7JPHNbNmIFSoZ/YpykWVXoDpu+t998qA/ef0v+Cov1ez0GqS2+ezl+v/OzL1/oi2eHenF0jmNtOI2BLyoU+FeEKFjDDAPQKROwZmsC82TxzykwKrdTSeYnP+XHY8B5ZxUZC3UZ5eFyz9Li5LyJccB6juM22N84GHD9QKbDv6w5GVkQmCzYcK3xRS7rqRvbKMibII/VEMw12OSaU+DFcqMFvm5JumFBo4pgpGcT19NeavFda8o37aA1vsHjLum3Xg/sEbKYRg3Kn1XRNmrB4n10upT/6oFPOTr0W5fEjvqrIH/kooQNjhDhHwys0JMMrQX6QXw/+oNEWURvzR/r/4DNO83w9TLfjwPGlC55Rz0mosC/FCmjPMRI68z8gKQenvRuRN4fptMIvFBF/TBCh4/v8Csd/t8+3jC+g+M4N41bfMZA6jlM7wmnUM7v7e0rWJaMOcqTtAc3g9t3yMt9N148mcd2neIlHyJpTEkeh27f+OSv8yEoAok5SoprCKgJVHeqbd3eO9CN+Qz7S8oIaMkma33eqjnbaDhf6+7Ovt57/U1t1xOt8NMNul5WlTbIauBkbqmoz18d6pAN0lnTagXeHfiscWgtc21x2rW9va3I/OLdAUbBmlMTdGUXKIimyuCWI3nanbOpbGFEhjbxrqvHtAbaRANzjHWuT0gQHxJSrRgrRSw4haRUTCSXEZSkolDEZ0TriPO0jzFRH0cYYtC3IEjGJ8SoSNuqnBKQzlSlqQpgUs3xG1uqypnKolbNuNMqqQaXUpk1alBC1hGVi500On5ZtwyMraAI7gXjl4bEPOCcWeuySoVQSopyQDvA0zi2KZQS/dFHB2kiFXyKzGM7qLM05/0GbW6ztt8som7EoD0Wyx18zA7rwLY6zUOrWWiAlnyvLdY4LsY1YZ4JY82HoHkPEPjOsOUd8LgJH+9C86P5nl7fu6k7W7uK6OUCHV7jR7a2tnSTw7ObN2/qxsGBIjw7ZQPz7POnOsMXzkKtHfRtvWj05OlzvTo6kWKhyXRGUDnomHFecfv0hODW/23q5nylnlPZ9vgCbkS99+67YJ91eHQ48sB62LAW9gTYMQWV0DuwVtpGrGMdvjtAe13VKmKC4VmJtGJtWFws5VPWFr/W47MSuIYQCUK3VE9qbpwW8viJ/l2/1ox14sMP38Xf7yuNQ3WKqA3ik4Kunq8yCsH5YNGgCUEpRton9fjGjgB7e7alEh7HPo/y7ZDjgNwygONRQA49tmh7FDYV33j8mk6Oj7W4WKjHoYhni2t6K0cBE+/cuq0H9x5oyuL6ikj/k08+1enZmRKLeQZR5KcCpacb2TDm3TczscC1w2kZeox6dDqeA2QCDDBECNBIlEe4hJiiHERuY9y7Ozvyn5yZTCeqMOzkuejvMTtWCTuvNcGuhbNBaBsCaYPLvFCtIbaFOQ0OssOJZvoWZTGONWE8j1kypueM4DIC+IQQQAsApQD4kwXjAX0DQqAMxSaRv3+0B74F42TodL9A24xjHXjvSa1AC057lgT7FwS45uU5V0heLJfsxtcIUQyWYkK4SZE0hqhIWRSjkQb9+WPcQEM9PzrmaeF3B62dBU460GVcbOgcEgoztutQfI2ATQrffQV5LHNfL9ZODVYkLz4NijNBH8y7Bt5uLGPmGfuDo3ExjHMKRfTcBuZGN+W5er+PdZlThKwWfWkxMqfG6hpaMOlo1zmlTdO3Mp/cP1WlDDCH0b7xyRqxGK2EvkhIoq/gSZmitmYz9LnSZFKSAnUp60CBox3TlGifZefIQAwfgaAQLiEGxmcO+RnTQL1kuZc4xoI5KmAKfjMWtDngfFUm7CMqJdon4Vii6joJH6GijJrOau2gP5Oy1vbWtnZwfFMix7quaHcFjFkVBYtDqboE6hIaas2mlSbAFCcznZi+CeVTwOlEJW29Sarov0b3luhgVRS6sb8n29gl3VHz2VRzbK0kmC+hJYFnyJ2KlLGZpDt3buqNN1/Xw4ePNJ3O8AXnnBJecHLZ6BBH+/mTZwSoz3XErn3FiUGPEwwhyP+EHhoCPGPdEGuDIkqTRhD5DGhc3MYFDpn5+2YRvTCgtTJEFhq/j6CePleAjkTeE4FvoM+Ava85AV2yMJzh8M8ICFfLlg35wMIg/N9A4NiTz2q4EVqj10uCV8MaOxx1Gx9zWTcQePbQ2WrBDn9pYOwNjn5D3xXB6AJ6l6Rr3tcuZ4EjESzQgA1bt9f4oQV2fsICdnR8In8P1sFaw9yDUDvgqw98cj6EoBgjehNJExCVQlRRFPBVsuxSHLVckRTTlv3c6G+Yz6l12RDoYV1wX9uzpwj6+omRsRG627ofA11W0pAP1nT5+q9/XtdlWhhGSpD3NR72Gy2+wql9seeOIXIFueTqfKUdTnOm0ynYQYd9CX0jdHvcHrvN6MIANMglU+evgwVaJ3C9xiVcZ0idp7sMGl8k53t0IsU4LoTt+kJvPr6ng/0tTfAFJbaRigQFARmv2HRdjHblG4MZttWyvjScdElJSzYqK+Tf5aDnr050drFW22VtxnpBfq++W2k+qbCvXQWKWmRh3rTQEFwCcTVrUI4B/dAIPeUN/nvBmjaQF7hmI07//9YnuJB6y+0SEr4IGuBRoH/F+Am/FmJSCK6LDBmVeI9AiFExJFEo4Z+EzQcgxShvKKscVCtqIqeDKiJOQx06zUpxUBTYvErTEiikGuMOXBc3izMtTo+1vDgluD/ThkOY1mvzZqUNfLQeDARYGZkKjkuDDF4fDBmaBuYUvIkpSSHij7O8pqkqNFRRbRhYNzrZr9fQuyvpJrK5GUvdUKE9Rd2IpDjYXejZBrYYb0ZaUzZJpSbwxvkSHhTMBxmaMF8Jb8oxLWBJgjUFo0k+vZ3gS29yMPX45m3d8QYL/F8evtAx9CZscm93Vwc7e7rFBufGZJtTe/T8+FwXXPtPfXPGhueM09OXXPc7PikpK4uK4HAzBqtLdOkQnWrwMZFZV2yAOgLix6+/pl0OwY6Yp0GXrE9rfAmkK4GrdamEHuuXD/pG26WyLIuxvsXHuH6LdWXASZxyS66rx+/RfEFfHP9l+p1wKjxgi1VV0KrF59/RBx+8zbCtxJqQiqDsX6aFfgpoI4VAGXqt8bG28xJ4cTntPF5m7gp8I3PEEIlZelneHXM5bumx9454qeO9cx6IP/r+D3H00ieffqKaBWpiIAjxYA1MCAx2c39fb7Gj9Enm0eGJnj1/rhWMUopak5pJBRMPDFghxIAymIl2KnYuRq7H+EZgcqNvBCOMGQEixFMgZAeoOwSoDlKns5nsPCL1Pf3WGK8DPCu5x16zqDQEST2EtxC2ZqfrBeYalm5Pm3MEfcZR9wW7iAXB4TVY2Jlx4a5MgyGmpJgAcAsBDl8D+F1+grKAHPgZRiX2GB1O2HTOwLmISRvmbgiSe/BzkLqBl+cE+Ccc3R8dc3xPoLDidOAr4LpgNGD46SlTjCNO5k8Il3PpG+klLn/+07w1Hh38GINMHEEPjWM5shzchbEHHIrrHbyO13mU20G4HnZqlJv7GujfIdsQg2KRZAVyu5qAKMfI4t2gbIN6ZKwgGWAPfJKcvwaXeY4sacyT2vF0OKlOl06oY74OPHvXAZfpoI5y42twPqQog2nN9KXpV59w9X6FCtNnFSFoQsC4PZ9paz7VrK405X3K4jQBSnTPUEBfCTiN0OZBB/Cx4To/jslYKUYCxUoVY1jnq7LSpC4Z01CMqeeYVYUmjGfnV8C/kLJCBKCZIRSdJ7AqyqA5eO2yYNvR3WJXbl1KkeCRk3/bQ1FE7KFQPakIXEtVzDchP53VmrCQTgG/e3Gqqpr6CiAFRwcBRaIv5RMcpfl2iiOyXm4x/gG3DROcFChCR6WdrSnBMnxizPl8onv3b3P185pef+MxznJHGQGuVq02ONMTnK7/FuCnn3+pL5891yk2ZjmJJzJgwh5SjLwJRw9IyCTggkVQKjlghS0qsgBklQ0D+V6JgNPgoDThHAu1lLWKGRgD1o5xDD1j9uSvYaBN9hqmDVdnSwerBKrnnJZdsBD4Tz8tKNsQVHYEGA0LwYaocg093jQuuO53sGBfsiD4WK079LzTivZr3h2QLse2DRunVkuClguClwXB6or6NWMtyZ+dL3XEgvDy5ETPsf0nL17oi6cE88Cro2OCtI2yDQ7sYamun+xMkEII6EhUTJE8Ke8Ukw+yzw0hqCpLRXiMVVEeSWydkmV87Zesvxm78DgV+hBCUI9vokjffEKIKgoCAXAasGdEoW8/nv3bJR5jHJ/GmKlILoFmLif51ifjT0ZfQWkC74YF1L9zMJ1O0etaAZ0x7iGknrxCAAAQAElEQVQEBdo4n40P4LYDqTfjrvQ6IjJuF5y6j4ExXBfHPC3CJfQOVLEjEeRMauntN+9pbxs9x45oqgQvt7h9S1Uh+8UbN/d07/4dBdi65uS9Kmv1bEAukGtRTMbvYI+/cMWtY8NVbcLGqrKQ0NsS297f2+HWYq4eXg6mGz3r4HuFrYWIpwpB9omGnnwPnuecpioxoeUQSSmXQd9+XBRCUGSclJISfiaRRvdVUAhJk8lEBePEGJVioi0QkoIhRoXrlL5KUSiVYkryGlYF+gNTJXkLMcFQJwSoNcFqnVrl9kLr80OdHX6pl19+rGef/0nPv/hMr5490emrlzo/PdLi/ETL5bnWzZJblTX2syG/Iahv5TWlRR4NNzcNPGk4AexZZ2wH1mCnClExJSnAJxTLmz3fyGV4nMuogX+RPhMUbw+juamgm4ENOLAH3vux0D4y2YaO7RA1D0FT+DCJlapUqSaorYCE5yiAqihlKOFHYt4IT5yGEJRiUsm8MUZ8UNZOUev+wS3du3uXTftU55y2LwnIg0S9uOWaaH+6rZsErLuzHfSmBzowDNDfcUB4qqOjU4WQtMXpbIdeLThFPT25ILhfc3i4UosfcRzhmAWl0sPXHmtJbHF0coxf2xDcrmQ7juBXFoWCJLf1Rq5hQ+R8BO+Uknp47dT2X5aVenSxHeMWqSdeEPyLKWpvdx/fv43clrrgpLhHLpvmAtuM+uD9d3Tn9g2FOAgW0a9TIJZg2v/hZ1xHmaRm7oQsyCqFMMYOAnHHIh020hqQp4NW5xvkG2d0Oti7IS9agZkDxJ6vFmpgRsJ6KiUVThH43Vt3dBehLAi6XnH8nGm/4YTLSmUGOIAsy1JFTMocI9i5GHsHaj2Gauhglg12ABG/rxlrTcBW4TwdpHpxLllMB5CzQZuRDiit0GuCOQd2Vug1Ad0KQWxwciZog6IvWBgWLDAXBKZON5yGjIsK5UsCVs+1od5g+loCyQ5BZYRkXgeQjXDMqSHCRNOSYpRwjlSLapnBxt2peEyPv7PbM44DCgcaKUZ2kwudEZwuOTHdQKfpcRvDhrkb5vaw2J+QjTYsfGvwtAIFJooxKKUkp/KDIjkxBH4E2oTAT4DXq08Y0RoY9NIR9GrgfcsEHS16yjPtQyo4exJ1g1rw7l1Hz94AM8Z35uNkXgbWcg0hks/0y1x3dorIv8Th9hoYp9MG2W6s1JbdON+gcV7nr6An7ZG9g82OuTr6dk6ZszNEqYNuO6NrGGJUB97NFR0BHYUxhCngz1wMCfYBuQDkrldJvxmowMEk7bEAzWe4XOZPKags4iWkpBSjYAsQFMk4qAshEOj06tEt43296AYFWS7W2aqsZKhxYBVGXhVBhpK8g6sMTwIcSxh2AOPcN8oDQNCFkTBSL1FfOlCdTbS1M9ftu7flr6YIftgJzOZTHNmMOaOi8a6Sak6AZgSoM/pMyNc1DrYqCGRLeQdcVZWKolBh2oqkqiwVYhjLXDefzakrOElsOVHsdXDjJg73nqYT5okaTxWmZdIBC61/m/8HH36oN19/HWdV0R5Z4x9WtivgBTctX3KV5f/woOGus88JiQZ5oc9CicQzJlkhmHtSgrbEiUroNwrtWgJKFvfaAUQSpzVRW2XkujVqZ1LoYGui28jvzv6u7h7s6dbujvZmE+1vzbS3NdUO+R0H1WxAZtBaI8+CuZICbAQXnFTG2Owv7B+8cT07P9cpQbbxPjtfjE55gf05AHWg2eDDiEuFP0ePMzoOULYBXL/k9PSC4PSMDfDpFRydXnCyfDbC81dHevLspT4nKP382TN9+fKlXrBJPSRoXeLzQElFWSGbSgF8s4Q1aOTYyLcQkHlSQo6u79El+5AWG3MrqmWdTMg3RI26GuFrjEnKAZ8yyH7A44onpUIV9io62me5fMB+OuzK43iOCB7JOhMZg0ExO+ZgOBoPOIIBX4H5KMNLg8fpaTTwPgKVY/rVu9STp1g002irjItUyEMleLb4wVOC+Z7x/fsHRQE/3AYwrj1zmo4OQbTY4ogr/TxmhJZixDfS1KMGKA1yeUyURfLQFElpoJSgS7RB195584F2t6IqdkglvqAHOVCQyOcya7pd6fbtA4K9Etx7ZaSzRu+fP38FQ5IG9PyQk7IlQeqatSYrjuOX4B3R7Z3phA3fTDRWNJ5FoQF+V1WJnU0UYpBl2cL/NXTZx228rnHiyEDCSMTSK0hlDEaB4AEcTb+gIZuvGcE4T10MQSEACvKTTD/vTmNMCjEqXoF7Dcw70C+EoEgfamXcDQXtausL/UrqSkkl/B+4eV2+fKXjL5/o6R/+oM9++5E+/c1v9fnvfqdnn36mQ3R8sVyrAS/7bRyGwrQGJhIbkcJ+Z7alSJqmWxqKSuNXxUKkT8RDBryhoBtuQ8bAvPaQTkdegHgPHt7YTmDMtMvap+9N8L2Zou7A4xvk92Ohg7LWbiq1FZK2YtLMgPynQI3NGKqikNMJtPqkdGp7JF8VJXpRqsSXFEWhyJiJPtXoV5Mo4fQ4asrYN6ZzPSQ2urm7p3Nuko5PTzSuXRE60KWEzdUckGxzW5YYN9EnxUIr1vtnz17okMO/GCtV1Uwd/vP5s1c6JVh9ju/w1wHss1ZsXpbENY6/jMsR8ZcDUcuwR44xRNVlpQLa1sQ4Cx8WEB+dgY/1pYQGRKKIrAt4kmIcafPXDh2boJjq0EGn/orajRs3NIHWxcW5esd4nJwul6e6cbCjD7/3gRiOpo1CGKMKlVUxji0e6xRioo4XZwBEpXb0X71m3jwpKKK/9ict+Dt2aLAN28D1Ou+84zoHr3Eg0Hv3rbc05zj4yfNnGlLQGmNxAMfUCjhlZpC/LxBh8Guvvaa79+6PpyYLjvIjgmwwrAphmEFmSIFCmCHO27AGEMgY2GUe5wmCZp6R7KlLtN9BiFMU2W38JxJacGhxyA2pg9MLBOXgc0nAd86uZcnp6QpBLEkvLBhghRNZIPwlQeC44LCIrq5ONxywrmjjsRv6dNDtXccICKgHZLzAM4+puSuFEBQVlFJUilEiT42MZ7Li1pUqCxTFWHvxof98a64dTsZcbj4MjKevnsAIAYUqRkgYRUDJClI3CSHg2Ad1CM+KFcJle9ddQiABKJdB5Cm5/JA3cpRZMbyAdDh5C77BuC34gT4+BQ0otADP09KmQw7Odzguu2Tv7Hva9ozldADHDWNswKuFxhZH3OLsIwGaoaX/Bnmt0AXLzHWe3+Wt2wKdFZV241xXaQ/iDlBbZbWwt4/QT+r3BlwaDeohy3mnoSgV0bne7cHFC0sGT+UAplKAfropQ9NApaGi/c7uFieWNTzPLDqdEOcVhDGNzBmhMTF/CEEMQ7thlEVmwIwwXCaeEIIiHUh0DXIPaCRaUKR95JQ0Y9yZQGzA0AUdKQzMNSiSRuqDevIsiHWpPQKv/Rt72iMQu33nlsq6YLe8VMmiNiMIm82mmuDwa8qrKuH/izFYrepEm6iiCOAkpRRGfazoV0J3gXyKopARTTFqfLJ4jZqxWOxyheV2di7b21t68OC+/P3qBI47zPn4wQM9un9PW+T9f1CfEmg1BHMnOMCnBGCfsDi9JCBbs/NXKJSKCThMlEMcbcTjjrwz/7AD58UTeBdXhLFdcqrRjQHpzZ2p7tzY1mt3D/Tu6w/0wVuvyf+71Xvk33/zsQxvv/ZQr9+/qwe3bugOvDrYmWt/PtUuQfvWpNIceifQW6eoKgacd6GKMjtw8fToRYceNwRHa/sJnP8pty2+ij8mWDKcXqx0TgB6gf9YAGuCkDWnZUtOVRf4F9edEpj6e6WH8OHVyZkMLw+PZXhB6iD1Faclx4x9br+Dvl/qcpDwG7bBmPAB4BpiAjM+8CQraxhTKYC/T/gsQ/sQ21Vj+8J/0QoZiradRrHSZ8C+UFp0oaAuoIoIGruIISrAj6Iq0JUSnWbzhe0UzC2envyATacYeQM/+pRlBZqFh2Oh6jUgO8N1W+cH+jDt2CYrKAcDYzBOGCEpQttAXy9GHe3NfwNFMlgWPWuM7XQNr3OOqn0VyvwhROUhyP2HHOQgtR+gnLxch31HRRZc9C4xl4KUNfqAQHlKUSGESwCfSH42m6GfUXVdyoHqpGikYS0fWmzQhyW6/erkUMtuqZvo4cGtPU7Sl5wuXci6+5zbxMvDhECAccYJ4cAmOkmhUDAOMShj72WQ9rZmquFxi8yUB1EFZM3BIeM7B/hORzWsPSvWsgb5LTiMgWQ579PDwQSJJ4MmzO7R3wE+ivEHxjROoo2/j+iyTJ7W4yeEoB5dDyEoMnkIdLqCxLvIG4ee8QI8jUSDVSxVp1JVSOOpYAdPzrl5OXrxUodfPtOzP36izz76vT4Hnn/ymVZcX9fgdGtrW3dv39Ht+490+95DHdy5px3ed27f1tat25rcPND04ID8HW3fvKPZ/i3VnDSWhq1dxem2AgFfLko8peS1o4e+Dj418MnrUgbfEK0TUuD0sSKo20FfbpeV7lc1UOpuXeoWY9yAhj1gn/Jd/OA8Js2QjwPSmnyVoireDZbRtK64Bau5/SqhH5/BGFVV4TsMpUrGKJBlCAFeRhXgEdC/BB7TIeom+D8kWO2R5bMXL3S6XmjFYcQKH++0gY5UlZoRsFZ1rYrxhaAPX53q4z99zoHWUjs7NzSptwlWpZcvj4Ejys+15FSzxV9ZP42Tf0/njE22bdF4DfAnKKgG363ZXJOy4qZmpRL/0oFPpm8BzZE27lMzfyoK9fgkq8sZ8nVgG9CxRDtI5ER1S3Nu2jbrlfxeV4nAGhtQq3ffe1OPH99X260kdWo5ZKiqQqNsKDE+QlelID/WyYH3lvlCCCN+GZ0BAWhtsZ9ejhscX1jOG+ygo63jjBXxX0vb2OH0Drj2u3n7pv70+Sdyw6IsxgG8IHUYrgUytfOACDPm8euPNd/Z0vHZiUoE3DJYiigQyNiQCoRqBC200aj88g0ws3yc7XQ6mWpvf19lVeIQNlqulpzyNOQbeQdxwXH6BUHgBeUrAuMNwZAdVoMBbhDCBiEYGvImyMzvMbwO4jbgdUGAa3C9jRoU5UDUeDkQ7hFypr0Z6b5mqsZGGUffc8q5RiAtCjQZFSHFKAt6yq6ggs50xRMr0THH8edc6QcEdAOa9vf3WDQSb5khhysHSh5e2OiE0AwxxlH5I2OFEHDMg8y7HloHBCZrE31CCP4p/yTzjU+gLFw1C7S+Atr3vPUYfGvhA+bN4J7MGVIUEyPzXi18aAi0OuYz9PCkG/ODOvK9gXGu044Fwwt9R7kNL7H4ep7M2Ngfs0oDP8d3lxkCZf8KOlp9BRhzw5xW1PVV2iDD0YkjX+NbcUqRcbIt8/bIyeML6gWtWdA9piLQH9SgI6Z1Sp89grAEPgEaanCNzGvwOygp0q9E70tkGlPSpV4I9iQF80p+sn8ATg1k+WTGRcCKpBHHFKAjMn7C8iMg3gVvbcyzaa3JXH87RQAAEABJREFUBGdYJ9JCW/OJdjkpPDjY1b17t/X6G6/pjTdeVwKHhHwmBF8F+KYiynRssQmaE5j5RLUsI+3CCDEFGQraFWP7pApaTE/CYSXKIs4pQMvXmIsnKMUo79jPzs7BaSJfZd27c0t3gRu726Df6vDFM0jYsHgNevXyhb548oyr7BOdE1x0AWpD0vAVxJET2fIQMudt5JHzlhu6ljlZ3p5G3TmY6/WHB/r+B2/o/bcf6sP3Xtf3v/OWvvvea7w/1qO7N3Vrf1tbnKoG+rSrCy3PTrTmOjF3mzFdLy+0GYHFgfKGRWLAdjJ8H3KrPjfK3vnHjrQFz5a0I+2p69CVfAnodEvQtCB4PeYm5CWL8AvgJYHni8NDveAUw++Hxyc6Iji9hlP4dkGfFZvfDTrXAB1j9aYf3mT42wfpchMW1IfA/LoE2sAWZX4YSJRpG0JQjEkh0FYCv46fbnENUkpRyfUjT1vqGZN5Qwj0i+M7WdIgCoS5oNeDvHjZ/4UQVKAjKSb5yTTIHgvwu/s4tc1nMS/tXZYV/CbjOSjjH/oRbDMj0L8DemzNYJ1Loz4nxeS5ggb884AeDNh5P8LAgtfqAv9ZFKW8kIr5BsbPRgISnF4C2DC2dFlLlaL887JW9Blf3S9SzsdZGuG7q3GtuX/vDocJlSYVHoIbDq+DHQHlhjXm6PREAs27bIhy6McFukHXDpG/vz62u3tDPjVcrXspVlKqlGPyrPLXajAYbc8m2uKEv+daOxtX8Niw1pqXI34gOGIbeINOUb9m/pb1bLAcKHM92I3j0tyfkYzgnCtpFyO2RjpWXP+gbwyRdSRrYO5A/rpPoF+gXVXWmrL2xlQq8C9SXkFOyQnlwE3Bgk3bi+cv9MWXX+pPn3ys33N6+qcvP9cpgUvCn968f1+vv/eu3vnud/Te97835u+//pbuvfa29u4+Ah5q7/5j1Qd3VI1wW+WNW4rb+yq2b6gEEvl675aqvZsqCdLibFfROOGnFKUOujr0qLvSj1GXwH0SS9WYw14X9aic655K3cpRuylomx3CNr51qy41rwtN8XsVUJZJRRFVwOdEuwK+FYl3g/PIr7xKU7wsT9RdQhptLdJ3hCDBYjlfhqg5hjBDUNuh0JsPHypNS31y9FyfLY71Kmx0lgYdsyl/hW8643b1gpgmQuB8OpMUdAKvj47PlIqJZlvEDNV0vOnxAcDR0YmO8TeOsVbEQJbn2++8RYy0kWMlUNHaG+HVShnbn06n2ubQcYU/atn8CDvzV1ZSjPIJ6YZ4rq5K1p0t2Qc4GD1B308JVk1TgmbbcIkMDg72NSGoPT05UsaXVgSrTbPS7s5cf/3Xv9TO9hQ7XuNT1igxDNDlk6HpMnf50zjaUlEvRcaPISqAl0/FXZdpNtajq50Bv+D13XIfgbK4gXErnPwupxMNO8GnnKquIfAMR72BWCtwQFkSk6cYteHUMiCwWxh6y6lLKKNEeUMf/0FjM7RIbi05oDQzwONbH5dllLCAGRMCPjNnCaM3GLL7NAQlFqbBkf6ak8qGhWfDYt9htiZYcDWyAIcRmK+4BMGIDH6R96KqVSG4GoUoygqZDQinp2tAaQuaJqUEgEcwhgia4Z0bIfNiPEOI5KREuynjzdlpOFhFenzy6GAVJJ/Ymj8dAWFRJt0gUN3d3RHoiInHkzaaXY2tcUwLyQUBHsYrcJsBxeiQh3fKA4IKwaXSmIw/9K+eyPtlGzKMHTTQLhsoGOC3g1FDB53jvNAVEv2Y106gs4KAu1NDjzJ1lH0FVw6jo7xHJxovyOSNe0iFnOYrFJwaBt7/LXB9p4Ern0EtNLbg2DDHGjlb3g16sEHuzqeyUCxL9fDFNAy0H6DSdFxCUA6XgIRlGhUjhr8tn6JkFowe/RpYiBJzJvqPJ5/kA+BFE1RlBls/O+bOtEnwx4alsZKZQhbT0C7rWoKuCi5nHNuKtSW4L4KvqwKnMNEuAd/BjT3dYUP48OE9vf76I+Ch3njzsd5663Xd4orRv6T03rtvU/aGZgSjtwgUd+hX16Uqj7M11fbOfITdne1xzG1Oire259rapm57pimLSGBegV6PbAZkrSjFlC51njSEAO5ff3pk7L9PfHpyohOgxHbu3b2Dw5uq3SzVc8oTkUkB7wfeX3KNfbZYacWi1oakPhYEX6QyZyNciEwfAM9xORei5T2rQI6Wx82DPX34/hv66Y/eJyh9rDdfu63bN6Ys8EFDc65XTz/THz/6J/3ut/9Fv/vNfyX9J/3x97/R0y8+5YThVOK0WuC0Db3bs1pbnPhuERxswzens2mNky1VVkFFlRXLQakUaVaIvXJsNYRGl19PYDgFdCvwHqkvNOSgBh1vkeMK3+abGd/ULPF/HKTQP41tGVEDDB4gdYQs3gMAD+BNBoYQ1SGTLgpeiX4A7RXCVZ5OvOdwVU4+IYMSfR+whxW+MdL/spa2IcuvBW1cblvosEX7K+eDAiPQ2k3JhxD46fdBPfbd05Y32mTKqWOwwbSi8wOC6tGHTBoC+NGqH7IMWf5Hz3AF1PkT6B8CbUegjr7u3zNmdzWW27mMWnzmINPlOQ1jOX08rxdSrwNFcelPxn6e73puCjIwgJNxvcJIl6cArjGIxzXg5Bz8EhLJ4NMSDNqnPn78QPNZoQ5dKwkkihQ0RX8uOL3y19pK9Kqe11o3F+q92UHXnqL3ISZdcLW95nR9xW3d2WKtBYFda6UIUZbHlHXH+j2blNDZynId1zU23aYrwycYD2bSJbb8pGzD6eWGmwlIG8vdLkP72NAdaON8gN/0YOxBCXvO8C674hsQQqQ+I+9BIYRLECkgBrW+9GzKipgUsdu86dVfrPXqi2f64g+f6AtOS23nC4KjkhPgvXt39fDdd/S9X/1CP/rLv9R3f/5TffdnP9Vr3/1ANx4+0OTGDXEtqzDdlSbbasu5VqHWgkD+nMDyPJFPE3XUrUnXBGVDvSPR3n3yZEdDNVcua4WyUCxKaCskcLecx/UJW8wwp8pRu7nUvTjVa+WW7oVSt6BjF15sEyTOq1KTIqqKQSnmEYqCvKGMKlibS+pL2pdFkoOyMhW6hKSKvOVUFEkj0L6qKtV1hR8uZbtMVaEI1LTZgn8z5F9jV28QqD5+5zWdx0Z/PH2uPxGsfrk518t2pWdnRzpenKme1Hpw977uAft7+5CY9OWXz/XkyQtNZlvANnrXybc8z54951T1TD4Asx9YEOTWBI+3bt3U0eGrsW6DT7r86mGvqixZCwhCseUVh3RCN8649THf7HcD79aVoiyUoF8BHaRsybjL1UK2jwjPbU+7xC4PHt5Hj3p1rJsT6N9wm505KX7t0X395Mff0xx+1/A1Mo78jH3JkIZwVUgyMMegjFyZl0kzvPIJvk3T+Ax0afF1HeD0m9Dgs+KEFhtOB27Mt7W/vQvDvlSPQQ+eGWHGqhyDiA0L/UC5F/eA85mAxC5KteZqq4DoNQ4gE7gOnF4UpeQv22IliDCCVhD6Jfe3UYmxi6pUPZ0Im9GGhaAlIPG8DflzjrWX67WacXcpnkCXqBTSmJrpdmo9wnCAIRS4QLmmCHA6mWhaTzQhP2PR2tvdlRk+58h9l53G7ta2tjA818+nU0VJHYIWjCxQughTXSbGDCBdxKgScJsBGgUfSuic1SVzlNA2qCUAKlGQSOcGvHuE4BPjCsHev3uX+eYqQlQcISiEINRD5kVmnl6ZhR5IQTlFYYfU04L5B4KNDN9FO4FjBpx6hGuQLnOB1CAe89UwBGmAoC5kDu0HbQg2Niiar9IZnpmpjHYIiV5RLjNvW5RjBCsO8na+A5cOXCwn5z32uJBT70V4gH8N862Za8XCsAJXn/N04NVBcwf9nVi0r4H3lroGTW1o2zD2CMztTUnD4uDxzZNUVTI9K3aEHfUD/MhXMNBXjGlgCNRuUIiRhWeqnb1dzdil95x2RYizM0oRmumTgYExOvBvCLoMHemaBahHhgK3CKQQFCVylyAeSJTgh2jncQtoYGLNkPntgxt6Def9HU4c/uLnP9ff/82/11/g2H+JY//Lv/il/hJn/5e/+qX+6i//Qn7/q7/8lf79r/9KP/7xD/Qui8F9FoXvf+97+tt//zf6xS9+oX/4h3/QP/7jP+oXv/ylXP7OO+/o8WuPCG5v6ybXafvciGzv7Gi+Ndd8e6ad3Zm2dyfa2qk0nSdVdVRRZoWEJAjS0Aj5GemHYc2m04aF94Ir76dPX8i/ADSd7yimSj3KuGbx9HfxvnzyXL//46fawJ9JUXGtWcKXoA47tE54PNtM6pEEwkoxjfURJx6ZZxqjXrtzVz/64H39+MMPObF9oLKYauijPmFh/Oij3+n//P/+n/rf//f/t/7zf/5PevLFx+pXp5oVg+7f3NH7r9/XB2891HfffKh3H9/RO49v60PeP3z7kb7/7mP94J3H+j7w4ZsP9N6j23r7/oEe39rVvb25bm5PtDefEAjXo93GFARy6pWxCwnOYCeR96ANAYX1PIQoAcEOvYgK6Lchh4AJwk8F6oN4VaTdCNA4phTGb4BPD65hLBfjZboDqCFY6PIJYrygoijEJFr7sMB6qyA79kTjgnyBnygiZbTP6HCPrViXe3Qyo5yZOts9rFWmjXgy43TITswZwDczlvsYnLccDZalQeAfgjtnUBnwDaQeh35ub3C7BtvyzUcL31p8dod9GgZ8h8dusa8NOtKQNqR+7xijRScMPfkBfDsQ68F9ZX/MvMn8Jr2e53J2s2XA1AYy0hV2I25eX0BUojTnKMVEDugTvItCjdSxGO9wkr+/N2GMVgk9Hpgj/v9Z++8vS47szhP8XjNz96fihc7ISK2htagqlC5WUzTJViS7e8Tu/Im7e86cs2dm2D3DpmiKkigABY2ESKTODP2Uu9t+rkcmCsWuPrs/7EPcMHNzE1ffa2YvA1XiBmahu/fu4K97On9qSxl/X9dZbWu6+eVdLbhqDqFiozQnNrXKbVAMsZPRghhwAlusiEOrbC79+4oFNHli4HjNoMnMVFaVKKBUx9AJp2Cu2M2P+JS7NtPXP6471mYZPDTsyZ8D/aIM2iS3MTE4SIosEKJJBo6u0W6QhlGi5ZkNnpF4Z65rW07HMhvPwwf32Bje4Kr5Did5e3jurFVoufjEE3rmhRf16je/pW//4Ad69uVXtLy5qYqYOmfdB/uH2p3M9cCTdZLecrCkVMJX3rXodyRhb7u6CdQBbA0dycq0Bg4TWnkcaeBvtiRF+BAAdD8XhYwcIVAPITCbKTJJSZ6wRNK3XUineqXWomk5Jo0YNyDxKEJSgv5kYkxWwDZcDiU2XDFXmZLKlFQAZUpKzF2EKH9fME9BP3/nkIrU9StSJEktVLJeB/1KnmxW+HqHVBUqeFfhX1SY1jmM2Ng6gV8J2p/CH/IZ1/uV3lDXTp7WK1ee0KWNTa3GUpv9kVZ6I03wvZ9//qVu332gEHvq9VbUq6Q1vWcAABAASURBVMbaeXgg98mTo7kOORyYHs2U4cNZEuJ76OpdbrfmJJFT8g4vXdcqYuWgP5Bv+nLTyhPWBfoXJBXwtUYGTKIEXXPyrSVuGxts9f69+zrg9jrGwLskn8tch4M0mU1UVklCh44OduCh6btvfENPXrlA/nSEMnskz5SucxT0RD2Rcysj3xD+KdJWhijXXUFDg2zq3HT61lB3qNtWTc5qwKf2OuBlGCsqEaj6lJfOntcEZuxwmuoJwkNOWh9wXH3IldsRRuvG5t/lWRwcqULvT41WoGAOU/s6mk9Vk6RmWyiVpqoMKiC4CoWiBTU4L3dmNYZWlIX6BNVQJM1QvCOuE45wyEfsABY4shAjjCqUYGoHqVBVlOySKuaK6hgowayoQa/S0nCo8Wgk/9NQ4+GSemUlT0TLmBRMMqBkzl5ValhVGvYqjYAhdR/jf9VgDeNbZo7RYADuBeuYDIOKMC27YMG7RajGFZAw8iK0zA1T4UuRkjLvC9ab47Bm0JNSVMAIlkiMz509qyWUoSwSji3IzOQfp8P54Q56YVkOnvAZuMYQFCNA2fUGD+tACP4Y1H38baAGmIN185uZqAgk1cKEBliErBlqMUU5pijwHIfXuJPAqRtyMvCXwV8z0SxXNJnkcwg8WqqdEmXJ6x5s5iiYn4A6TKgfoGB7nAQ/hA+78GZK3y4RZcI5g7o6dODz5fWFBXCSpijuBGc3QzEbZXSp7dZwHYnwbcacR5ysN+DedtAqs15mLgd1iJpqEkfQ1xCdWF5ekcumRTZRQWi/vN7Qx/k+Rye7AArOlgpxMKJDHO+MSgjICtwy+KBw3eyBiR2il9Al5nGjG6Fv2+sbevaJp/TSc8/ptRdf1DdfeVnfAK5duqhT7H5P4ryWRwMZ893HuXz80fv69PpHusuV+hwnMBr11UPfN0hyU4zKTautrS09+cSTevLJp/Tc8y/ojW+9oR/88If6DgnuG2+8oW+8/rqef+F5kttrOn36NMFljeSUeQZGgmpaWi7ZXRck65V6g6BAotp23HbewQ74UmNvNWvVjampHaTrn9zQL9/8NUFrKv/HQQ8eHun65zd1/Ys72j9awI6ghHJwUElQCPDGhMiUkaGhU8kBnSpCoVIRCFpm83hu84SeunBOZ9dWFBaN7t7e1a/f+0w/+ek7evfd67p7f0/ZCujY1IUL/lWAC3rq0lk9d+08ieh5PXFhWxe2lnV2c6RL26sko5s6zSnsmZW+LtJ2ATi/PtD59b7Or/V0gXeXNpZ1gSusSyc2dXp9RSdWx1pbWdKAE1jDRmu0bI78IV2t8z0GidLQdzPqMrUUbYTEaPL23OkdPGQsrQr0cYiUiTHJTB0wV4HuljEpovvsFeBFVIVulayR6G8Sv+XTdGA8FeiB+4b9vX35yUPpc6JvPj7B1wG+0H1XAkfHpSEItOCywD953W20BdfM+o1JmB6zWodnlAje4lndx5hD4Is4eWFqoK2BHy12Fbp3dPP3FAIHx6vTGdcboEGHvO3r0KBPHdQNJtIwZyZdEjYNMI/b/gI7WKAvHbCmx5sm8BJ+ZXCf4Tsq/HNRFjL+8zW9TLw/XrNBD1s5np7Ux2DyPkypAL+8NPhsSvC+UKqTBujWKAY9efm0xgNTpF/VX1ZDvyMOIG7dvwuOta5ePq/Tm2sy8O9XQ2LiQje+uIt+F6wXdYgNWKiIMSQDnK6ycGcPAZ5FSafZjHmMMfjgMnK5OH+cnkyfELyX5HVIl4HXdNKKUKgUK/BPzGKARFhQlCnCe09GGzYaDSeviWcH16sAsRl7anmX6FsWkXlMRozym4NGc0Q344bzSJPJDon2Qx3t3dfunRt6cOMzHd27LRHjl1dXdPHqFV3kVufU+XNa2dhQRAb+1y/ucir3AH3cISl9eHAIzwr8d9AuidMcA2nhxyF1v4n1q+gJtwBT4rnz2G0iKvCf1BI/G67BW9Yz9MwTqIXHV2hI+IuAbjdlKZUFwChia4qRRDLJv1+6EqRzleliP2q7ZxpD46gI6tHf/Y06hc/dWoWZKsZX+PYeZZ95R/0esb+nPj57wEGV22avKslheupBq0PFs99M+fsBp+wDfEUqkkIwxRRV9kr5+16vUknSGgalwqiSKPfJg+4/fECSOFdV9BVDT2ZJJ9GJ5y9e1fPb57Weo4q9A61Rnh2taXOwrICR3iVJvXdvV8ZJcVmusnEptLc31b27O7p96y4bormmnvjee6CV8Yr8AG7CCeeEU+8pOUeNPZqp+ywNh6r9UIdNpDd1Okh89bhS4ydKeGHQE1JQURboh9DrQ/DmGl9S5byAV/5vJrZPbct9whH54IjDv5ZYPJ8eaBNf+q3XX9b66lBVsk5k3k8WpAAYE6kRiGBLc3wfcrKoMG/Q66w5fqv7Diq+YI7y15SeD7Zgs6DuvqjGQDxOB9FQuSKA9PbmpgYgeOvLmwS5ZcWq1NQnwLh8ImxDwaxbxA0nydC83BmcV0PkGcvKIJcQLC8wvgV2XLNM61iDf1CMqavX7uSYe8JuwJPgLpGF2W7UvtYxGGgbczTyPi3Ow0/IlgZDDQcD9Xs9RXBy5nsSbcxXxCg/XR3wzmFIOYTpXlbgVabY0TlEAZdoX3pUriwtaZMrjI3VFa2vrGiV5x4CRQbKOLIGJYQQCQPLQIDcwK8aHrnTmaAsTsMhuxJvC+DlCuQ4nuJk1fnRGSXMDxZUYDzpES98vL+HmxIUHwPVR3V/7++6Mmd/8c8AZFwIHfzz0TzzugWfhvk8KDjMcA5T5D8DPOGsg6mJphblbWOQPzs0tNdBPDvQh+fG53oEPm/Lug0YNaxT076gz4L6nPVmtM+8RDZTaJ/CuyNX0qYmQW00p30GDjMSUMfL52gZ+xgcZ9c/V9xjnWBCxnzFC+gQ87pMIus6v4f9PoaTFEKQ9ztOTttOj2oCSM0YLzPvU9kDu4ChTjTxwGNBBkggwYI+3ljPzBRDkAfGCr1YYrN1Grk+cfmKniahvEJSeoKEtSoLRma16PIUJ3L3zm1OBz/XBx+8r7feelOffPyR9tkMMrvmJPR3793VBMcene/wwa90/E+YvfvrX+sXv/i5/u7v/k7vvP2W7ty5oxnOp9fraxNbvXTpsp555lm9RsL6ox/9SN/+9nf07HPP6jzJ4HBpqKJKSkUEZ1MJThFFLtB/g0d69IE8eNIKdtAS1JBkHhJg7ty5q1u373R/PuXL27e7686soKqHzWF7bhceIJtO91t43ErIwBygQch2gRONarWxMta57S2dP3NSJb7h5qcf6703f6EP33lb+1xfba2t6JuvvKR/+eMf6aVnn+xOs1ZGPW2tLuvc1qbOndzSKRL4UxurOsvzJvOtDCqNyqgRNK4t9TUsgvzEdJ0T5bXxUOvjQQebbA5W6DeGtyvw4AQy28a+TzPfCex7qVepVybBJkXHHUBjkJ/wc+o+nsQ5+ENXWlfzX10/r3RNXvka4Aq7987urg6LvF8Hznj6ervrV2bdFvABvkaN7gidK/BVCZ2LvPAyMVmKQV433geeW+c3Guzjvd7w7IBUxDA9/vi6j+uPS+//GDLzFUXBsllzEkWf4+vjM2vw8vFQffXOJ/4dkLEX7+R263M9Bp+nI//RGNgi79OyfgsPWkr3k37akxKHAJJCjCqJR4+f/X1D/Mj4EkfLcTHJC3SZFbo55hK8KC2pT7JS0mENuzjB5qVtpnL09jkVPOS6/+HuLqdZtzlQGHJLsaaW5Kkl1uzuHuhLbhlSUWplZRVbyWi0tGDtCbbdsMkcFEEnN9YI1oG4U6BPJbbfdPpjkhpswYIUQuhQlUnZgXegqQWBe0by2WJ7ARtT14HfHZPyV/MwhHqWMNYMXS6LDB7Gsx+aRsZ7ci1OtQ39ySQkE/zM/sOHnb85ONjT3v6eHj64r33KAANWV1e0jX1tkpSOxkvqDXqK6EBE7+bMYTF1zyyhGr/pMvRyygldZnwGX5aV82NGUuR62zKuBYeGmxgvPTlynDtw7iFjOQhapGOaqBpzdZA7SiX4wBKKkiI8rEjGxwav8e1LJlXEi1FVwPeoBG9T8PIYYgiKkToQQ1Ci/G2ALuYqoDWEqEA9BNNvgPEh8BwUDUBQBc999KCKQSHQt4iqC9OiFzSlvD9HVx7c0fXrn6jGnz998YrObWwpwKAMAz0vmJAbZDYUvRw0jIXgtpb7Q53a3JI10i1urW7evK2iqBRDqZR6qjnR+eKLW5yoTjXlIOWQw8TJZKbVlTUdcKN9cHCAbBYksVO5DVck4SvLK5qjU4e8C/DxAcmtH6D1sCG3nRiCSmKYQUdE1g6ev7h+TPDbnr+Ij7cPuY3ukScdHh6oR5Iu+L6/t6uWTceFc6d19eJ5eNQqMZeQa4TXgTkz6zJF95Mfy/pRm7F+gPepKhTgZyQuuQ9YYM+enDaU/uz1Gl0PzC6fdApjE5Oc3joJMyZauLKZuAabK4BAVVUslTE6uCk+CE5AZhJ3KNEdCsIIIcjb3aF0DseV140eg2KUnPAY6cNDS9sCY/IE9Pjqv0GNIYl1W1Zr6cOTQAscgkoI8yRk0B+QpA55LhV46QxfYgcxRIFHg76WOb1c5iTT6yNvA4Ywug9TxqOBljk5HcDwYb/iNLbfgfftl4X6KN8ywWwLx3Nm+6TOnd7WOgFzgIAdbccnCxIdoN/pTOBl0N3w7LQvcPJ7OAjnS4B3RjRaWVnR5uaGUgjCKwOtDH5FLJGDTjkYNAegm50xXdk9s9j/H37M52A9V+YFuHryOEWxHCZw3k9E/dp+DorzaFqk0EFX9+fHAE010Dr4fMgge+nAGsc8ynIlOyAR2+ck1GEPp35cTuWl7z4PeDcj2fG5QlnI4P/jBLUFjwb8XDda9Owx35WhBDAHXw+lzuzyUjBkOdDG6qqWkDPKqhmOwfVLBmctQmXo2K8QFVKJgWftYux7XM/U6GlEj+Uf+OPFMRxT5PKJKEEJnsPBAL1Y0/raqvzK3YI6p/FwZ0eff/65fvGLX+r/+r/+T/3lX/6l/vqv/1o/+9nPdO/ePdQjq48+9rCnGKM2CBCntrfl+jHm+n7C1eQ9Etce+lawTo0dRtbc2d3RZ599qvc/+ECffHJdH334sa5/+qm++OIG897vYsBJbPeF51/UD3/4e/rx7/0Lvfrq67p06SqnhyMkFNSrBjinSse80DEbxQd2+jpTZFHDyxCjXHcd310c0pygJJhfoOfuB4pUdDtu54rreoMdM5tk3tJStqzXqOB52C/h0ZJWxgP5P4T64rOP9MmHv+bdQtfOb+nH33lNf/C91/TKM5c1iHMt9u/ivCd69soZTlDPapvEf5XEeInNxLg31BJOfUi9jyPvF6VG+IJBr0+C0FPFs/sH56/DwDeoZdI6PuEECcpyETSGl6vQt1lWusim9PKJE9rk3QDdLkiiE044oHMB20Sk0KHuk/nt4Hygyo999c54+vqPmcnMvt70O+scWON3AAAQAElEQVQmk/+Ij+t34zpOk/Nzji4a+lxAU0InA3i7HsQU1JU8O7+93rLpYwp0q0XlAebp5nKEwcPMxA8i8gbveQyu4r7u18HlHkIkUMINkoOa5MRHdWBM8XVgGkywY0n33p9/CzLvslp42YLTMRw/+9p0/a2f9lE/908tb6boncehVBZyWyixmRCj3Ncu4I/rrMcY5wOYqSvN1IIzrBMW34EhT0OuRTKd3NrQEslYy8FDVRVKRep0+T6BfH9/v7PHHuscHOwTAxvdxWZvcwPiwbrPadICP2MoxpwgfcRt47CMGveS1pb6bHQajQnqkcUbxyEm6Jca5GO0WQQjCHdeuUCyTA3PC+LFgqRC0G9mtEKKROk9ssQs3urAgzL0eOxskE8nZ07KCNRqOdGsuUJe7B11db8imnFyN9071JyTOAtJ4zFx6MS2tk5ua+PElvqDkebgukdCc4CvXMBXn9tXLdG9EPCXyM7bF+DZUne+H3CqesgtaAa3Bp+xYNwCeU1J+mtivkEX5q/M3BAJExrq5A4uWCfid4DR5gdgBX0i4M9wTBGv3WPddezgJPa/nCoNoKWXSlVlIbePiF44FPD868/e5s9fAf1SwRjkbmadPwwxKEDnb4PRZor0weTICwr1LHAy38iTzCIGNY7sqNRDm+uDe1/onc8/1pecTnuu8eITT+mVa0/qmbMXtDoc6csbN7TDieQsSALHKpaoqymw7ohYsjxckn9dZE4C+uXnN+R+12JQDJXq2ro/V/Xgwa7m3H4HS/jnhbZOnFSwoL3dPTXogMvG9S4xf0DfMjxzmczI7TxB9pPuoijlnyM2WWVZKMYoH9djw+56tUec8X9YNSMWNK63dK7wox6bQow6QuZlWWoCLQ02MBiUev65Z3RibUVFhDRfF3ll5C9414JfA7QKyibeAF5mVIK5FaJq9Mdj/gK99kS1g0f1mtiyQIfCLrus2WImD9KGoTxx5ZqqVOj+/fvo+VyywA+T1bXceRblMaHuIFhLWA2MXChBRE2fSMkgBQMbkD1W5BZmSCEE+iVJxrBMW9bRZKqGdbv5vL9P+ghYuRvj43pcHS6x41viFKRE0TKEpGDy4/khgu4CFA6mLErWiECAjvQV9IpCS8Mh/SsNEMoSDmUMeILqijXEeQ37lfq86+PAKozCE9exJ60kmBfOndGZU6dIkAcS+LszzOBblKUG/WEn8BSLjqaanbg7/DlJmuMeQuzoOLm1Jd/p9MAz+hz0E7QHjLID6DYkZnr88QZAj+FR++MO3vyoCUE8qv1W46O2xwPEqg6P+I/aNEAt/su1FkDdQQNanILj3FuCd6ZPCzTUm0dtLfWWupCDeOdgtKkDCKJs/V0M8tNZP5X1so3gQsLQaXWKikWSUboSL1DKGuPy0ceQwSOrgc+/RRVT8CNXsSDJwXVhxCnbKjpSpqAap9mg1wbv3HlZKpQtgin4MKJhRzthZ+t/fmjOzt91u2HtzFrBJ3Zg7t/6MSlAjxt4f9DTCN3oYcTedZ9rsY8/+Vjvv/+erl+/Lv/u0AHOP8aotbV1neTkdZuEdNWTaBLSDf+O0uqaAjbha1bokddrbMj/dbGfxLszmJC4+pVLxphrT+gJTkcEg0+vf6Zfkgz/4z/8oxze+tVbXYLsJ6Hu0Hq9obZPntELL7yk73//R3r5pde0uXlSMVbdmjIJUuVljR620G5mODykjGOI6L/j3iAT75eQUeV6Cz0uixAi45ENYwVXGSozk0lA5qrOtLY81ObqiGQywfGZdh/e0vTwoS5fOqUffv8beuWFJ3Vma1nDMuvOjY85Xf1S1y5s68VnrmiL66QlNpOjPnzuDzTs99XDhgvW93IALkPa3ZZcXiV2H0wKMUBjUCqiyjJi8z2S24KT16j1YU8bw0qblJuuKylqo1/q1MqS1vqVBkFK8DnCi6BMIFEHECrxLPQZjZTzA1Khk/V409VNelzqd3z8nTfTjX6mgNzN/EndJ/tvnn3uGhm7TsQY6Ucffrz/cReTQWhMYEjnYGi44wW0+JLcQau2k1vrQ0Cd2Y9/qB83dURAU4bW7GOYq6U+c7thrBnrWJA96v64wjQMzcfg4zs4ntZx/l1AZ34YCY6PejLr8RxUmIFW1ud318/9huud2/2ckzkzU4X/d1/hfsLXmGMnDXibI8a8Gdx9fDcfS5mZSuQbDR5wzVyzSTb4usZpvLufZWw30DnFxEnUTA8ePMC3D0nc+prCA/ffvmG8ye2ix5cNYsC+b2axwRBMC3xLJpCHPONELAElOpa0Oh7B+7qjw0Ls/JdJ8jE0ytH1X05ua+rez0giW/A3s+616f/bJzMOH80YH+e8mhJr/GZyQlIyJcmYk1SGGNXHRlbZkPl3TkfjFZW9gQxfGFIlhYIkNXe3JUckSEVRcGLWU6Ks4bvLwfnQYOP+zmVQYXclm7yYkhLzBwvYWcU6fTbEA+xtpAGyKngXTRzAmIQ+ZXyKwPfrlOVO8l9vEf2FDZo8UY3INzGmZPxI0knm3YaeIUowZrM66vUV4XGIQQF78DVTCLQBMXb4pRQVqQfaO6Aew/F7CwatqXsfY5DRHihjCLQFBd5HIJixumhLqqpSEdrFvE0RdY/NyucP7urmzn35nxYrykJXz1/Uc5evyk9/T5CbXNo62X1tYUYyfwQtExL5w8MpSecCeZvKkDSu+jqxvK4VcokZ/v32rVvoWM26UZkTmxBK3bnNgQRKM3uUrA6HY62urmvKjfQhG4cGHh9xGzZDF1xGnlx6rPDYVMQo3ww14FAWSd4WQ1QBLQ22VIF3r1cx10S7uw/letQid9fTlKI87xoNh937EExFkYhxd5lzpiuXL+ipJ66qXyaVKajBRhyXbEHZolo5mPymlLDLc1aj3OWTNbbrfOnsmXpDu7fV+OGaxWvaHMKCZCOA7AChtxjMAEVcXhrrNtd9EYUcjEacsJJMcnwdAwu3rcQEc4zZzFD8Ho9ZEWIa3hnINRzRBxCMMIeX6CfvqVcIo0LZTKYZScKEJNXnaREeEqErqsscbiABZjjj+vRfHi9jCBgQcxuE8EquMM64EclmrypVFQV9BvKEdtAfqgfuHshGKPaIExkvey4MoN+jb1Wo9wj6jO9T7xMYB1+DCsYnFuvBE59jDYPfJtlYXl7uaIIN6mP47jgN3AQ/sK3unV/RujIsSIJCjJpxciwFndg8QeAeYJAmg6cFQgwYXmiNK4IgL30nKhxsN6XEtFkWAF6Y8Sx+yeQ1dZ/c/Ra8eVSh+O0+mTVakGtzVovwMwlpIEGNtlC0poNktWJeKOS5jNI0p75gNZ6ptwv0YHFEEnjYQTM/Uva/pdbOjseJvu1cPk8C/xCYNwV5gHEI6IjgZ4aIDHoOLZg6/1rk/rj0+mNaQJcqnRXoGWQwJYXYGUpZIHcSPP+7n6skqD1km9uF6vlURhApY1DFKQoD2bUxTUiyWCqkSgc4iv2DqaazRi3WA2toNwkeZ+djzgrGM6XjZcEUkWO3Zq/H+jh5ZPrwwUPdvHFTn3K66cY95WreTxechgrdHaB7J7lau3Txkk5werfNScbZM2e1ydV9D5ur2QlLphJ99YBzjxOcB2wSH+64szjijXBoxxtJt5PdnV3tPNzRDOfkAbTAdq9//In+j//9f9f/6//x/9R/+sv/rH/6x5/ovXc/xBkdasG10dJoVVevPqXvvPEDvfrK69o+eVpDnI74GCs0BHCnsUEG/hWLjH4Iujs6cH50U2KdEl53ZVFoRjCc4QOcV+6UBK8S7V46nwaDUqvLPQJXUrs40PxoB0eW2eyt6dL5bZXcVfqfBrJ2ovt3b2h/57ZObox19dJpnSJ5XRomDYaVhktLXfJg0eQy6GGrFQ7VoSgLRWRc4DSz+7FH9R427JuIMUlDVQUNB4ngKewuaKkXNSqyRrHVuJDGSVopTNvLI51eX+FdUoQPAYUwoEU+GV504IwAzCTjvxCTHIeqrFRVJU46KfLSfRSFAvjEECgjeEb5x3U+hqAeOhQogwWZmWIIclqy8x79c5qc3zFGuU420NfS3uLma3S76vdoR6e9DTynyKPBj7oncN1bECyO5deogZ7W531Eh8uWYULxu7VN0mMI4FIztiZ4iU+IUSEGBfALIcrMe/KCH6aTr+VJYktgyTT8FrDI42eqjPj6j3VzMUQdPo9e+XMLPV52tFCp0UGLoaPD9bODLpFSN0dEDs7HxgNrR2tWTaLW1u4HFmxwAvomLXPLsoRuRHjZLxPLtp0cbt66KQumCxfOd3p+dHSIfs+5qbjXzXMCW3UZ1wT5qijkwb6FP1URupNU/x71uB81Zu6lQU8BYhtksQCfOXHOLKgAR+dRDEExRtaGbOj0fjMSC5NkZh2NzjN97WNmvBPgJdoFT9zmKJinFe5LM9acJymz8RptrimNh2o56fXnRZSawJqxkAD3f3Niz/2dfd25v8OBVNZovEoyMuYUuYbmhRyvBbpfA3NOe484SfPSwfUKlFTjNzqALzXyaBzomymtZSmUPdExOf0hKsIZEPYfAM+BXOUf+nhBI6puij4uSwX86YHniLnWU6EtbGyZd8uWulPNCAN8aCDGJHxAIr4U8Lagb1FUKsoSP112Mg0xKoag4BCDCsb08CMFejDgxmXAaXlFfUi916+6jfEA/1wyR0gJHptUFjJygUzZ0PfB7EjvXv9Yn355A741OrG2qTdefl2Xt8+rX0sDbG6Irp3lQOL08qomB0c6gD9ESTYIyARazEJHr2uN/4OwE0vLWhmMtL+7r4ecoAZobUlUF/OWk9MjTmbvUB7i2480m9ZaI1EV8+zs7OjIk1Tij+tPKpJ8g+KyatBVl0/GNvy0e9gfKsI4rweZBiTTfvDWg9aIHRxyw+j/KDzCs0A/IYs+PDmxtakI3444jR0Tbx/HO5/3pRee06kT6/CtZEZkK3TRIglp4ADMRBiiLjKOlucGflKHpW0wBXhZ51YNa1nH66AZ9lMj35rZ/Puqoez3JTq74fkR8exwok1OgDzgHoBQpmOWFEFa1GcwumaSlkmcIS0OqmUR8QkwvSxAlDKjZDEEaMxyRiWUZ8BaMSYZ702mjoko4rFjyjIzxRRRoqSKeXooRQX0qlLuKMqyRFcK6oXKlAj2G9rmer6PQrly9ooSp+RQ8b5EGCgBa0UggEuQnNTfgmhS5EUMRvkYghIvUgwkEEW3XgUOfYKLC9V3Kp601jiiHRIHPx0bEVATOA1JTErwbDDCA3Y5/t0n72fgUKMwzp9T26cIngOlEOXKInhFHqrgySpKZ3BN/wy+arOs449RPAaqXX8vvw6P35si8ovOexn/SYFENZNohnqqxKlAZbWGhbpAvkKSsTaqtDIotNxPX8Ea1xzrSz05rFH2C8naqUSy2tZHzLlQv5QiSW0RFsgwCJHif/J/A3r0MfA26jEEFSF2PHG+uGMvU9HpgvO1SKmre9nJAl1aWhp2cWQjQAAAEABJREFUXygfDfvIKLE+uobTb4DMKYpDS9Bt0dEscIH+WJTaR8dn80Y1utfA8wb+i48ho+y67LoNXjL5b95IgXcR/Aw9gZhOd/16cDqdcBpzXwuS1gU7ZR9RobMXLlzQ888/r6vXrmqLHXUqCvVJLkZs/CoS2JITAe/nO9VNEtiyLOR0uk1scfrqjqBHf08a7ty5rc9IhHd3d9QSHJwHJTo2wyndvnVbnjA6fjdufKlfvfmW/uvf/aP+j//jP+l//V//3/qv//Uf9P57H+qLz2+CdtDp0+f0ve97wvqqPFlO4JVwaq4byfkDjZBP36wWx/YYBDPMTGbHID4RnfJ1G3AynmsCVsl8g0FfS6O+eqWpXRyqmR90SetzT1/R+TMntEICW5Ismho1zUw3b32u7e1NnTixhoylGFpVBNmyTIpFlCUgBAXKWBYEIKAqVOE8hyTcw9FQfuK1tr4m52cP/gYDIZK6VIh+QQMS3/Go0nhQoONJS1XUUhm0VJiWkmlcBPlXBLbXVzUe9tCllk1Yo9jRKz4ZXaDN9YMnMT8/MgsyFguAl+aN/h4w4wEwGU+/+TGzjr8JnfYx7hdamG5f62fGE+BNmaHde57NgnytCO9dNplxzv8G3+LPXq+RR3adpj+vGe0/5r8kCpq9AExgr0CDl0ZLCBHcJNdDn6t1X9+06B2AHfkavqZD11F8TIzsfnmlA6bs2sx/8xBMfLpfXUkT5W9+fD4HweWutetAf0rnfAMO/t7p8tg0x95apxHmRIMn9HN8vK9Ys0V3M9f0FbL1TTPi1fYG+oHO+Ea24UQUBe+S0Qf3H3Drsaa19XUS10oxps6mb978Um6zq6vLqtHtXq8US2k6PQLNFl8lnTm5oa31sfJ8osAmXayZSU4cF5drAx4yU4sgEjLr47ecBqdlgcymbPZqeIzbl38y/SHJq1+B9/3qwSt0cB0osNsKX9PHBgbLSyoGfeUyqklB/u8M/N8b1FGqg3GEQNkKi7MOavxezbOFQkskUcsrK90J14Rk53EC4v5lRryfAkckqn4dvUNCtAv4dfPh4SG8mOr4JHfabagX9K3xgy3QAAsOv7w05BedeeCesaEW2XW8eSxvIWunzQFmsI9UiX+uQHKJ503oXIV/I7qNLKpingCvjPEhBB2DdbocQ1AMgbYIHJeRsRG5JuC4HpXgn8sk4lfMDNn3iPelvK0sCvVY0zeUPfiaAJILzVCkXQ5yPuMU9eNbX3a8HfQH2oCHLz31rE6vbnb/0DwfEVeRr3+PdjlEXdw8qQEb2n14dsThVYPtC1xkoUtUi8ZUQucwVBqVfbhh8vxhOl0opQreNmroc/36F9rZwac2gWdpvLTMqar/w6ua50YVybfrnfh4vSJnOSQPOWJdl80MfXP6Iuu38K/GVxh9g5kq6DUzTlR35V9d9K+DzjgQ+fr74WAouqDeGbwisj/CNubaXFvRqy+9oAHrFxGa4HeGttYi+ubgepdJ0BugVsMkOdCGXbQskJEXzlZeOjTg5FCjKwt0JcwI5DOMvmkaEoWkCQStsQNw4dznVMe/FmBM4u9bBizYLS0I8soGY1rVJGsufH9fINwGZ+bK01IGxrEehJk6peC9P7vROoPc2ZiZIkSJj5dFUXYMK0oUJhXdO4Ngn8vfPwYXwqnTp7t/TOJ/IL2PQOCelCWDeKP86lk6buPl8btWIojZ1yBQ/y0IUgRSBHegwPhLFHvQ7xEoS7kCe9JRo4yO05NPPCG/2jcGuQH68jLJDX+Pa2EWlNPrfPFx3rdCcTM8dZxAje65w9P7/vchi050Z3L9//4Jj2TRopwspEERtTkqMayRLp9c11PntvX85XN64er5Y7jmJcnWVeDKMbxw7QLvAC+Bb7z4tL712nN6/pnLunzhpLY2hqoS6oWzrjnh8QQ2gmlEfukRVMi3B1SpoG+hMiSVFlUoKIFYdPLA0eALxwtOqgoM+jFU6MXSaKlL9AvmCZJqT0zR44jQqyKpgrYyRZXUS+qJMhYFwUK6w4nlPlfyfiqDCiP1rAW6b+DneGIX9AMJ/wH06BNiUGROydSi2y0G3kLn0dEBzwRxdC7x/syZM3oCXTh16rTcKfjGZmNjQ09cu6ann35GL738kvxf7X/nO9/Ra6+9Lv9TU0ujkQLycf0ooe/ZZ5/Rt775Lf3wBz/U97//fX3vu9+Tz+vzHXItNMV5lGUhM+tsZYCjDCGqz+n+cDhSSqVAUffvPeySVE9Wf/azX+rv//4f9dlnX6goSl2+fEWvvvoaOrutiqQ5GJTxK4bAvPrqk6HL4asGKv7cYPfRAmslhYiU6Qc6qnBUQ3bo41FfRWgUOJn3YH75whmNhqX6bHyI6qpJUG9wEuH/UOsEifkqV6u9pSEnPxIIKiCv3hK0uF0jw3LIfJxWiXqiHC6POQVaUqgKuRxrZOj8aShDDOqxee0TXIoqKvWkkhOvapBUcqI6HFU491GHz5D3m8tDNmOl/H/hOiyTVkZDDdmYus4G9BK1Aqnf/BhVk/8nfgNf0xNvNeO3BfnHzNR10n/7iRG+oeedTcI/70FvL34LnN/e7v0jOhaxhwiNTqu/65JKbKZFeV2v5yRVPkHwtb0CeD8KxRAVAAtBZszq4C8AnmiTYgxydNy3zTmZ/ApIPHxNuh7/MNbM54FLzBeAGIIibaEDU6CPg2R6/KHpcVW/qf/m/Vcvv1ZxHnlscVo9MXJbaUh+nPXGmg7Sozko+FGQ8B9ZDTcsA/RmbTxSS6yrsZ854Hp648aNzi8v4VNcf2r02jeHnrw6Db4BKrHJI05ZDZo8ePv7BYnuCqfw6yvYLjdKBScNy8wP57A9fKAkT0QzMilcXiEqpQRvI26N+APhNbHjkMSwVeY/j0jHJUP/mx+Xh+jFMiqYpwdOBfpj4j/mcl1P6Cwza+G+iRmcN7zGx4kbpSwP+HOSvwWQwac/HGm8uqqSODSHblRRDhmDct56ktIByc0cH+v8mXn5CKZslCcksEfwZjI5lPetnb+cItdAy5wuA5+0RnfmzOO+M7NIJ0/Hg7X0GBxZB+jxOFDBxgEErRWltkjGRykIU1bfsOMcFJgn0N/1ywJ8oB6Ndgd0wvXRwflVwq8S/jhUVSVP4CrairJQga9xP13CBzNTV4+FEjwq6FsOB0rLQ2mpr/mw0KdHD/XW5x/pzt5D+eHe1tKKfvDyN3RmsKLiYKbELV0BTYvJRBn76UPnqf6SNrmqn8Av/3cZixTZTEQwllymCTpLaOqzZi8VxLCSE9IJSeOeMG21vJNFbtP29AC/3tSZuNd2drq1dUK+YffNxIIkuEavEH+nbwM2Rn5C6uu6zbiMcs6KIcgXdz9uZnI+9fC14/FYvim7R5w88JNV5Ck+Rn9jwNJ4SQX6N+GAxnk5QX8b4qA4+Hrq2mWdO3NKI+JZRDdd/zJjGgfWdJnX3AbNwY88WzkGzQlUNe8smlrwaE2Ux1BjOzXE+3dWQ2DRRrnbQft1kWfeLkDfXe4R0CfskMyCjrimb1EM5pQzokOAZ09cHSmHlklnKG8LYa7owYlj4aIs5XV3cj52RhLj/TL9nWgHhtAndswtirIrQzCBu2T8APzmxyumzNqBl6dOndLZs2e7/j6POwUvUwwMo69lCaSp8Zy/Bi31VtLvgizBJGOsz+MQYeQxRLnweyiAX+VubKxzInSz+xfZy+xK/UQnFYUsGMolOU93dh9qb39PEV67snjbEGGeQMF6vUpmJgMTlvutkqbf/vEOyArsuvbMuNzVutHUjsvMLF4L0OAQ2eFbjQGx41/mpOrc5mqXcL7x/FP6xjNX9fLVS12S+tTZbV07dYLEdUMXON26dHJDl7c3dOXUpq5w4nWBcec3V3QOOAtsrw11itOEJy6c1ivPPa3vfet1/fgH39WrLzypU5tj9ZBBAZQO0F4WiSAmBWh4DBEakkU9hjJEVTiJKhV6DEXkPc6+ANx5ZPTGdU0uVwtKvPd5DHqzO2mSlYwBtNRd51rqfkpw+84dHeI8/LtvDW0MB5PMhqvxqQACRVb3eVR0df8VwbEw8OdFJkB6cjzBQdcErOGg0sbGKrCO0y87p7HG6d4b335DP/zhD/XKq6/o4qWL3WnfEY7qE67qf/rTn+rdd3+NI9rlVGLmS8h3vh999JHefPNN/Zp3/t5PLTxJ/d73vqc/+sM/Irl8Re5M3O48YI6XxtrYPKGNjU35n6jycjgYkRAOtLy8oghvDvYP0c+7+vCDj/T2W293f6v03Xff04BA9cILL+rKlStapq+fILjz6fQXvjpSkNvxyOuPwR3dgsBjNFTY6rDqqQimpdEQ26iYtyJBWAAzbW0s6xR6NCRB7VcRzYTXOKuITvgfUJ/hyAeMa1mlRq4KUVW/L0uFDDsarSzLk9jBeEkVAWNIWfYrtUFcI2XFFNUbDJTKgnWHSkXS44QgQntRJjmkItInajjqq9cv4Ys05ObAT377BMBl2oe9xKEJfapSaytjjWmzzj9ksFP3MSjwivGrA/yQ8dZaPXpzXHbvdPzxute87EyYB8fNguFLFzxlmZl8HjEXDcc/JtrEJ8srPiaEoBiCgoUu4eENiVZNXUDG39Ryfff+Zkyg4xkzDeb6GxPjjyGEiIzM39DLOrBs3XMMMDjTBH0CcgcQeWw0vOCHulEk+BwdQpTPGSm/AtrNTGaPQJQAw772Q5tJZvYV6J99DF65zk1JMD2Q1thg43YODryCH8YIh0ApaAzyAxTfMC+mBxr1o1aXeopozQoJZbSA7e0Au1pZWelsyiQOFia6dfO2/PuoJ05saQs4IhhPuF2cTA60w+GN10fo4skTm1rlJLMmaPerQv2ywJfUyo4Xcqy9hIc9kp1+r+r8i8/lMbABf7fhOQc/LTS4/tOVUSDxtR/zur/gjXUl8sR3NQT7ltLweR6nGt431F1TfT630a+G+jtsqwafhnUdJFOIUbKAhht62HA6NsMXzUk4j8H/8c0Uf/UYJmySj/x07hFMOdSakRfMAS8XxP6GTVKDTTccHDQkOQ4wRS6Vwgx9k1pwacEjo1OgJoGLiQ+6J+rik3jnp6ljizrBpnMUghL+vGBAYp5APwNiCAoO3gbESD98QoQ2B9eBhE8oi0LFI6jKEj81wA/05QlriWwcRitL6o0GqtjgBsZEn6dXKgz7iksDPWimeuuLT/Tpzl3VVZJvks+dO68Xn3pGS1ao3jnQ9MGear+xg1d+6BdIUgsS9gEZ2DYHgCUm5JuTCT6QJiiQAm2eqEZoZm9P/EsaD5YwaGl391D7JL9lbyhjjf5gpFu37nDiv6MD1vAT7zGnqoP+EJ090CExycw6P1DDrxJaG/Rkht3MkM8EefoY2CjXy4wsUEzmDqrQU8+nPL7s7OzI/49YNSfaNfhncPN5RmwYBvBngWzd7lvmzsyRF1Otw79vvPaSlrEv75tlasHFIVNmkxp0fQbtcx+DjBY8O7QhKjiM3bgAABAASURBVFuQJ7Ut2tJSX9BnwfwLdCXMUCq/4j/A2A7YFWHdmtO2tr6hlApNCMSLIC0wggUIi8UdfIJD+rU4+VQmFH0hQ2GMBYpYKLBwBJEQTBFIOMiWhRvmcHBCTaZgxzAejbU0XFKv7KlH4IuBRSWUKynGILoyp0Avdm2+g5ixQ/N3riyrayuyIIWEIZCYzcG7gSEezNuunPPeFGJUCOERRJdRB2amBL1lWVGmR+9pK6KSgyst45yGgvqg3yMpKeQ7jGVOdz6/8UWnJNvb2xotjeFhI2SryJw1DmJnd09Zwk22erC7qxxMG1s4Oq6jLAbBCEXWaeHzYyejboSP+jowif+Yt3kPaLAkSz3VmXookUVWwJFVnGbF6Z5GeaqLKz29emFD33vytL579aRePLOmayQRVzZWdIny7PJIJ4aVThCcT2CsJ5dG2kbhOqB+kvdbGOsmfdb7hVa5Nl1F9uvgPIDQxcM93fvspvbu7Gp7/azeeP2H+u63fyD/0xWr455yfcjpaaNRFTTsBVVFxmnNSVAl142EXBJ8KNCT0iFElbSVtPXgYVUklUDgeYEz9GCV0Sfx8YLZZOhdLCr1uJ7oYdBenxEIHsJ7v7byDYIZA+BrYH6vGYoVkGuG7zVGkdXyX6ZHRoYLdKNFH5mTuXvwtw/oaKYJp+QF9C8tDZDzRE070cntE3rqmadJTF/Vt7/9HZ63tbe3pzd/9Zb++m/+Vn8D+B+0f+fXv9bnn33WXTvW7ID77GSDoiYk0Q+5htx9uCP/Huqtm7f04fsf6NfvvKPrn3yCXGtduHCRub+tb33rW90J7TrXlQMc+fJ4rB5lWZTyttWVVZ576HGUO+hDgoqfJPt3z+/du6/33/9QP/vpzzpn5F9NOH/hvHp9TgxwQDW6kw3uBH7x4zrpf/DZd9H+ziFEU4B3PQvy//HHBidSK+7UOV2az3ZVhlpnNtd0lg1OH6eemKsCt5DlSqu7bBrWSebPnT2nCpsrUwUHknxzXk+lIg4UU6k2BlU4xuHyskpszvFqmSK4juBYU1GoKAv1SVb7BJSKPqlISmWhHnwd4vCHPXhTDtG5vvrwqE97WRUK0BCLqAjeliLr9DQYVMg7qUqmjbUROtdqzolcjdNHKRRRoEDFg/GCk6VMu6H/froTQS6GgD5HQa6c0EildBxjoi3wLihI8vYWPi/woXSBk1n+3OIfMxBNrJ3kSYjPw6OMjl72SNSLkvlikOt+XVM2hWYLcG3qTn/tEaNNxvAoWakAxLZUEpBLxbZQ5Clm+PUIYo60ByXKkndF18NUWlARIk+G3WYZNFuWz8689hVEow4PYgjQeAzhUT1FxlM3SYGRBghgiH77Yzwatpc7aAhUCzZGjxNTWnkvBXAyM7l+YrrQmSTfwWSfPcj/a+FvYY221vsK+VCDKmuAvAfouv/1DI8jp8+cluPYQtMBp0h+mlqik5ubm/j4krUM/eqpxY9PuEFJ0XT54kWtrayguyV9Co3x+TW89+RzyuHOhKRgSnyadbozV4xBBXqZCcwt0IDwhOQh0N5no1aikyHhv9Et8TH4Ild0Ts4MvMJXvNYxT9Cd3Lp/milbDdAZXhj8jRaUAL8+L2iuFFQpq2TCAqGh2rTAReZ1fDJ6m2mBPHxM7qAlQWnRp+y3pzPmn/4GNKl1DHNlEp/H0JBD1NDc1LQ3cwn86vlEc/KKenakhuQ1O96LRmpYEZoCODwGp/MYTB6/eshuBXzXgqkPbxM0GPyaW6saImJKYG2KTisQgimE0PHHKM1MXjrvLUhmEl1kMcCJtmuIMaqoSqVhTzYoVRDn0nhAvdKQ2Jw4MZ/3k/bJID++d1M3Ht6V/81duMGt1GW99sorGvaHOmIzU0OXxaSWtafoa1LiOj9iT6YZSeUwJG3gfwL8mc8PZeQpAR63zjNiWkQOhZmqHDS0pEE50KyJurN7xJyFQlkppqQjNl63bn9OAvtAmIYytjxaWlFKpfYO9jVnrhm+yXWsQted7xM2Wkytmng4AdcYgjAccJBSYK3+AH9TatDv4f8q+Snsg/t73LC3ms9y5zfLlFTgV1fXiC3Yj69RViVz1CptAd5HeubaRZ09fYJ+gaQTOacgKyK85gdZ+ilqHYMOyM+mOPsFSM0VNcP/1KHUAp7NeK5DodoKzfFDCwnbRfidsgYJ9WPyLP9eZeVBAMR29g60jwJOCGDT6UzqJB50yC5qTnDPTnAwtXjMwDuzyIx0M4OJICoWiVFGH3c0HuS8rycnkfYWTntiWhaVYggqi/K4RChFUciMubGgCHH+XMAoLwN9fS7HfYlEanUVp4FQXDBFlZRw5EWRYHClEE1lVaqAngJnkGhPKckk9WG4B66UCiV/B8QYOhwCa0Rw/A14u5RiUK8smS/K11giUV0iqfvy5pfaITFZXl4hgR2rBm9XmgbeTOCh/48N+oOh3FpmKOsRJ8srCH2Io6ox4taNljXNrMPNnJMIF01QBzr+dO3+jsfc9QzUAgprlPGYh0izzDOd2Rjpxatn9dKVU3rh/Kae2R7riY2ezo0LbQ2T1jHCVZLH5VIalyb/zt64jNSjliqHRHJJWQQt92h3qExjxqwOCm1g4J7YbnGyMEZmO7fu6e1fvKUP3vlAh+wwN9eX9dILT+n5Z59gI5KU26lSaDjNSloe90kMehrgpPsYiENZFkrwPCGfwssQBTsUJBm/YgiqkGVVVR2dJTrSw/irHoZW9VVSl0WMeaaHO7vaJaH0gOFXoj7eTN3HzCuPuEc9u+tyfe74mrvfhs5GxyMVqkJSqmmfznGijZbAeYlTlYas6vTpDT3//JN67fVX9Nxzz8oN+ZPrn3R/kurnv/yl3n7nbX355U12wX6yvq85tpTBosFpzNGBIhZyPT4A1wZH7nbiQdETca/vPHyojzlp/eUvfqF/+sd/1Mcff6TRaMRaz+kHP/iBvvfd7+qJa09ondP9CM9iCKrQzz682CTY9knixl0iW7GOdJME2P+Vs/+FgE8//bQ7yV1eXpHvpv271wU8BT34HhRjkjFfhjcNwbX1kqCRXVdN6sOfZXixDi/GyEXwIxI4N9fGOrm2opXRALlXQjuVGe94fULS3WD3niAUnbwT+FYqYqVhb0nRSuxrIDN8SZD2SLLdJy2wpwhuFesFZLOAVyFGhRgVi9SVwW2zX2kAPkUqlUKlGHoKVgARP6VOtt4vFlGZDKD2gEG9rAolAuBwUKmi7BVZqwStirmjwQsz5jCZmAObblk/U0aEmWiNvE8hKAD0oCV34O0hZ1ywVMLPMkWlGAgaM94TMFlfgDFvAGIIvI/gLT65g9xhTZWfokBfeG5ZWwoiLkFX5BSlVe1tJubNAGUGFGWWmK+U86QMJXiU0OhQqSqAVKlMBe1ASOAafJSSBRXAV/TL+E8AJfSKT0aWGX0AJUEmkNVSeQz0lJn/lvy36fjjpcNvno5r8ok6kJxGB7eDzJyPexgzCTCzbr1MkBcYH4O3AbA2mDQeRq0v99QvW7g108HeLqdSt+UJ6SanokNsSXwCdPr/ncf/geSgN9AS7b7m4eE+eDQ6JEnNyOnU9pZW3eejYwPih2/w9rkxq9lguK/P4CSghi8pJfXQV0HPlMTUfVFE/ll86FPiM0v3ZfQpqBdleUwPckwhqnIdBi/LGdwlyJHxLndAxOYwInMQ02AbmTX8fcbOWnwLAUgtSaaBV+B9oJ+D8V48d3IjYWyRHdPJAfNWpi3j64xk1ccaCVj4OjBf9Gc22cGBtSIQsAf5GvDIv4YV8KmBtYoo9AiKiXktyppZ21jM7cZYy+CTwEHM66WBRKJtCD3L2MnIMklQJhkKMgTq/+OaltLrdIEvpmDHQCG3bed7Qp8LIGJzzjh/Z0HqSn5ZMIUYZYBIqJpoasqopkoarK8o4btabl/8H0295//rZujKZepypKefelLPPPmUMnhmaFzAhwYZdSA+FpCTaTFZsPluoN/k37ldI6lN0DMjcW9J1IwxGboN+pOZYgZayU9Ye6knhUpHJIr3Hu5rAa/4UQN/7ty7zYnqnmZsiubzrCEHfUPwPSIhPuRU1fW2gc8VulWRF7nu7XFgE0PE79TAQjEElfiSrh96FyS1jPF8CrR09849HR0uNIWGGXHP54whdLFnNBzCR9MCeR6RHI/JBfqp0TaHXq+89KxGw75m3OLW6EMNf+iMjIIgT87nGbycEkcWrDlX0LRlLk9KHajXimQwgAEuJw+aMzL6Y4JnXRCdspNpXJEQ4NH0SB7kI4Q8/gLsnAXgJYsG+fdbnSjWkzI/PHjW7kQtUN62mycoIARnyIK5vV9JgKowzKoqlWCWj28Za2bHhoowvC2CQ0mfCoYXZaGE0oUYeZXlQX3GTqGi/QQOZ7Q0UgfjkZaWhiSLQ/VHfS1zfTgcDUhWKyXoSIWvWSHcJZU8V5zgDkgg+/2B3Kn0CPAeDL3s867Ps0OPekX/IiUcflQPnHy9IQ5rdXVVq+yw9/dxauC+vLysRL8aXgWEW5SljkhWp56YVCUKhsM8PJALcLS0pBiTGgRq9IUFgpOA/LV+18dwAobJxFwrtHPl+YEqdjWhPiKhOtR6P+iFK2f00hMXdZlE6uyJZfk1/YmVgVZHFclDAW+SqkFQUUmpzMdQZcVHUJRSQbtDoq1gzqqDKB83GCYVVatU1JziDfTkE+f08kvXdPn8hqaHd/TZp7/Wlzev6/bdGyr6piefuaJnnr+m5XWUPNYqe6aS9tjzNaVQmkIVgSQjORB6kfFybRA7SrnaSCY5X0OMPKMD6FeGYTUO44CE5j4nkncfPNB9P5Uk8Zug2/7Ox2Udf8yYhKrRaF3JL/9B/7x4DL5OidxCDMimVuOnBNYqon7G6gWVa1evQfOrevqpZxVC1OME9ZckqNevX9cOSaafBrnz8F33DMfiNjNDD2p37B0uWd5nZ2eHNVrq8w4yzqtFJ2bQ4Hbqc3308cf6+7//++5vs/7qV7/SlOB39txZvfzKy/r2G2/ohedfkAdYPz12Gwzok28AHJbHy3I7cvrcRg8ODgjYt/TBBx/o3t278mTW/yGX66PTbmYKMXT89udgQW7PjjfTov+FSuTTK6PgkCb7OxqTJF7ihGprY0OeTKcY1bgjZq4DbOOjjz7WjE2ufw/eeWvIwPs5Xn0Sam/zuo9xH+RrNThP+Yc5sknuJxJyGWB3MbE2a4QY5fWiLCXvh14EcBf99bVPpr2Fp5k2g4hA34C9VgSqqogqk6lHfWnYkwfb5aWRVkZLGhQVCVuUX9MFkCDWgEirjN6JOSK2HmNSiPSxQJMv7CA+WZk1A48Vel2AV8YvzDn1MNYOjE/BVKQIJFVFQRm7cbySyxF1Oy5pTbx3njgdzp8WmhrwmKFPHsREZ9fPQDCI+IfEOUVptYLNeTNTa1O1Yaoc5rK4AHhXNIpFq5iyQsyPSvHOwWiTAjgaIDG7AWKlLGwjy9fvZIYNdrWcAAAQAElEQVSsG2j7DTS8d2gpW2TXggMDH/+YV0xMR8UegdR2ut9SHoN+exT9/tmPD1X3q3thZmqRU0Qe7peXSSwTfHc/vsTp55dc77u5J2S2x4Z2hiz89uMh9joY9LWB/pqh1Z3uZexswu3DA21ubujC+XNiKmJFpV5/QMIwIUY2Movd2iGi84xzuXms8L4NsmmRk5nJDNyQlzF/SgnSsgIjC+RfFaX6xJUesbEIsWs3eGytZG0+fpbkeuO6l1mnZe6GhCFTep+GjXCNf8kcfiyIjw3+g2xJQi5fAQnEb7c1EuO/gq/3/e/WGePvGJdJuny9Fj42HUzVeqxnHY4nSMAgAhvw+QN8cDBwN9qMZ1F3Wox5IiexBWnKgFgwxJ8UMDBIivA1POaA0fDox8R/TP/oEX7yA6+c3w7e7r4rhMAcSTFERebqbDYd15nCu30FOZraIsjKpM++/ILbr/ua42sLOl47d1HPXnlCw1iqPppKnj2a5H5pAS98TV+rhq4pPOh8MeNcB4boywD5+lx+eLUghtcIuI0sHYNQWXWkoJzJcaStgUcPHux0esb+QTkkTUlOb997yO3snibwuyhLNucj8rFFd4vHcgqMLfA3q6tr8klv3boN+2tgAdTK8GhI3tOii6wu11fH1XOZPhuwGxyu3Lp1q8sJF+hXi6+aQ49Ptra+qs6m4J+3z+BNQq8zMfL5J6/p2sWzHGIE1dwoNOghr+Q4ObSCZcAcujyX7Er0ZAHN3fdS1cKV/DUwhQYFcca2DGocYWY0sy6RCskZMtcRit7S5tf9PtkCATSsOAP5TDtVff3TzUNDDVHOZNGhhSkeHGscma9VlCWBcUklBmniw68YglrmNgudIjmjA20OnWLFKMNRBjPFEOQM8H95XcCsrZNbGowGGpKgDkdDSuo8j4DhqM/zUCOCzhJJ4WMYL3PiwxXpMgnmCuCBfAknNn7UZ0x9xEnUiGcHHzckmPaqsgskRRFV4OhcCSRTxa7YkwrflQcL0LeMTE2uvK4EroD+/RQXuhuJ9/XrnwrF9fV9ngz9DFIHRvE7fzKOKiugOBFxJnbVBVeuRTPRiATwyplNvfLURT1zcVvnt5a1tdzTxlJFwC01qpJ6GGBJUpiAyKlRACy1MgJV8EDlpbdRepuD90mllEguU/W4zCp7Un8YMBLTykrJldiWvvn60/ruN5/VJRLWmBZatEe6fedzfX7jI3hxqI3NsdbWR6ppn832aTvSYjHB2U+gppbAz6FNQRmZt8i6DaYWfrQwyY1/wjW5/wvKXZKfBzsPdZ8kz0/dHnKivQs4X1tJNTq9wJlm6r/zx188Ai++3ici27Is5bonYTw40JpdIqIF/zW9+OKLev31b2hz4yRBbE9vvfWW3nv3PX3MiaFvWGqcll+3mxl6neXPrdsbOLmeu754cmhMOCe4eOLoRu/1udsWhutOxPWkYZz/ObcjkvF9ric9ufSE9X/73/43/e3f/I08CTx79iz4vN79A6ynn35aVa+SJ78LP/1gDbejHjo6QIcjNtPNydXdLidMX3zxhe7cua2CJGh9bU2ePCacnJnJx7m+eoxwfFp8RVkV6g8q+ge1BJf9nfsalklPXrqoUxvriM86x+d0uhO7y1W/n956Yn3q9Gn55i6lpAFJgTvFgnXLsujWXV9flzvL1dUV+mG3o5G8j8shgbfjHigdrxCjQoydjPx99y4GCT3xtSmo/+YnxEjfRAPyQC/AksSg5CTRKJOWBj0lErWV8RA7SdhLpRMrK1pC0SuZIn4sIBdDWTL1jA36WoZ+hg6CvNTjD/zL3h+eFSYVjhvPU65DM3zz9asiqSwKpRBUwBPXuQSedJfPnSHC9cLnoaHrcyyHrCkJSWBcjX407lvB0fv4uABubH/lSWpBsmrtBL++28F8vqv5Yg+7O0AvD7BBSvxHq6ks1HI/EPEJMbbwK0OTOjCTHn8dAQGr4wE+y/W6cRwcOIn7Tb1GP5pjoF92gH6nxeny0nGlSV76/FSUwd3l55sVLzONXX9K//FnLx8DaMnh8XPmySGEpBUOKsZsNlKIGhCA99jAOpzYImagfyGiw8jy3r172Gmr06fP6IT/JQ5kYmbg3moHH+P6efnyJW24fhdRBXJzP7PDfAVxLJsUkR/IyzelTk9VVRRZzg/EKENHZtxM+ma1wQ84fXPi6wL7b5GfwYgYopIFpeAQFaDF5zRJvknyZ+8HsnJ+Mrn8H4llfIYR8DPzeHLq5ZzDEU8cM7ou3slLB5KH7tnbHNDF337GD3s/5KnfBY/H+LgOamUvvR1dPx6zUGadOcnyggMvUTfkaujAMTQ6LlsZaxn+MjI+4Wd7UZ0/6aXIhlGKIcCHIJn5jx5/jIo5Y7uSX/wE7wufzUxeN6M0xtNuZjLexZgUY1REXpE1zEyPPy2VCbg+mBzo3Y8/1E38YgN+Qq8vnz2vV597QX0lzXb2ZfOGE8dJBxk8XFeFXIOMiJGlGIhpkiel7vu8fXW8oiJEHcGXKTzrEtWAmgCtz4EOtAAt0G4KzDEHn3scvniSGouBpotWd+7vamf/UIfEQtfDIpVK0HPIqWrNIWGAXtev1eUVeU7jMWJ3dxd7R7aSHB/3q95vPl/IcxbXwR46677XY43HBf/a2CG3CXPXUWhrsZUYgoaDAetFGXj7/5DG8U1QfZJT1e9+8xWd295UyxV/i7xhh7r4DV1dCZ017Z5LdnklOlazsV6gH10bZWOSx/2MvIInUY13Qrl9wgUIu8NzItyoQ4xk7HM1DJySeE4xhhzBLJrmKORoPMLZLVg2g3AQeEjGCjI5kxLjnXDxmTO3r2dQFizyHtFmCXzVjaDdK5ExvtNN9AnMFWhMIcqdeFUW6pEoxogiQNgUQxRRY3NzDQeypgGBpt8vSRKXSFz7GpKo9mkbcfqyQuAbkax6uUYwXOHUc2N9g9PADcZu6OT2NknHhpYJTFs4se1T2zisLW1yfbpKQhtjBNcWG2xw7LWmOBhXQE88axTJnZM77AcP7rMDuydQlzsz52eDgBsU3XnsybXgZ8JA5gSaFuNc5uq8h4L4eO8jGf+p+5gZpckLB+cJ5GPcCxWYQUkQqjTXGqejz3OK+trTl3T17AmtL/U0rqKWSSiWOYrv4XgDsousG1KQohSKoFQVSr1SLtdQRhnvM69bIMLrAM8JNfSNKugXe4UC4yN9K557/UIlSW8KC1UkpiujRMJySi8/e1Xnt9c1IPkd94Ly7EC3Pv9Y+/dv0tbq/Ml1nSJhddw1P1Q7PdTsaF9TjGKCY/PT0An8OYYZejjTITu3fa429gj0x9+tPtIez4eziWY4E3cynSEEk6DVARVDPyUPJA4yyfmorjSZmdzATZJDQA+rslSPRC+EgGEvCO7MD44xSefOndG3vvkNXbp4STWO6vonn+qdtzk9vnELhzSTy7vFmN0WvO6yTwxM8D8VqVsjg4i3hRCxg5ZxEz0k2XZbdCfl4+Y4Bg9oNQ68dSNRRm1aFTFKzH/Eiejnn36mf/j7f9B/+sv/1H3ndI5O+j+Oev2117uk9dKlS+BT6/EGyelMKcKWgKMZqkS+Ztatf/v2HU6Ad9Tr97RKstojqT3mhynAhxY/0aK3IZochaIM4DPXfLLf7Z6fuHhel05vqx9AD9xrnGUGzxk4ffnll92X/U+TpJ4gCSjgxXB4nIQWBbqHkDyA69GnwbfMOH1eMI/7kD6yqJBJSV/n24J3U+bt+AVvcs5qWWvubTy3PM/dVzFfgD6fw8eWPgfQKyv8SKUB8/axkSJkVdCFOQiyVJg/S8Z1ZV9B64ORehYVmDugZJE5nSegLf/wKAcYouw8ssCzdRADJbKriqQSu0EgMKihHlWVhXrgk2KQQ1lElfSLyChDg9NhZoq0hRgl5kolOkRJc0ezUXcdabx/y9TwzteIbGA9Se2FBtxr5LIg+Nca9RqN+xm/IC0PpdWlqJWhaVjwntuRPuWgg5q2Wr24UMoTabEPPw5I1icdGIlt6GAKv+hjC6mZqoVnmXgiTppgo6yVjsss14cMD1t45PICZTkI/ji9TkcH0ODxw9sYpZZODl6HqTL0McSoGKISYArMk7t+4uN6IRnxYCA/veclK0gLYpD/n+OGBNkNdDxYYHMyUsY/Hx0camNtXefY8I3QTTNTi0/xA5d9ktEL58/rMvZUIJvxeEkBvu+yyfOYFsGlhS6njWbwMjY+PbkPSSl1fZ0JmXU6vURXOxlTup002EoDbg7yjSX9Oj2DhhSCXOcdV+fTMYgCeunXEHtEDDHioVG2bKYzMgg8J6iu8aEtp27itEskRl8H7x8Y46XxzqDX68dtCxlJ438D9HP96tZ8NDZQBmRmHdQyTvKNNsej8WQFyKwfaA+0+zt73Ld7buTvIusVHLr0IH5QRhVBMvgqPqgR1EA29ew13kXsyXUEFsl4Tsim47f721gohKhgQFeG7jklb/f6I0B2RVHINxUxBNFJDQt/+OVn+uCz6xy0NJrPFto+saUXnnxWa70l2dFCxaztEtWaa/EGOdSA+2v/R2ju8xb4Sz8h9OTTTCDOL+TdSyU+JumIWObf1ZxjHDNk1VB67BKdYwQ3C3J6CmixEOVft9yfzGVVX0e1aRccHu4eyJNPP+QoylLut91uPAk2M2JX09lAr9eHhnl3gzY9nKjFPjt/i10JqPGVYNfpWWTd7ZPbWl9b1R1iwr27d/Tg/n25ngbmFDR4f9ft5fFYNXrr4si0l/jRgTV6+soFXT57ks1+cHKUg4mQR6bSclbeqoXPkCBPTP1UdYoOe/z2+gJeON8atWQ3uYMwOTpSFxBx8AuMZUFQnFNOYWJJ4lQAc2e4GAAlUxTOmelJjZc9DHpKkhBBhNfobyPJ5ILLOKMQQRSkfO45BDUka/6+hlEuUK/HGGUwR0wQQ1QIwasdBAswL6rA2F1gZZFUosCR9Rzm4DNjfXc86xurWlldIkkdaDjsIaCKRLWvlZUlBLiikydPaJOrmzWc0crKSpeQ+unN9smTOrV9SmfPntFFHNHly5dJRs7Jk9gEbi4gV0BPRGsM2R1mC20NNGSMqIFn3qfF8MTHx+xz0uenfsPhSBFF6+hlJw0bNelOxfbkiamYp+6CcdCg35PT63064rtfxoyS64cefSBdCR4VNEYMe8AJ0NnNZT198ZSe5RT11EpPS4U4DYoaFAGjkAJjA/0zSukBTYzvAMM2eGrw1xPUiLxTVUoxiTgDZHm/gCGbA/0TZSoLJcalMqkoomhWCo0Kq+VJp9UHWiFxPre1qtVBAgo9efEMCfRJrfQY08zUp+8KW+fNYdkl1JW1Quu1YPMxh1czkpEJeulfmTgicT2k/YirhCn88h1mDb+dFkah0lJ2+oJJEWopMzSLMvCc5f/Rh7auXUYN8B/6RCeAFv+JIaA/Q5lZZxsL1kP7tbY21lNPX9MLLzzXnfh99vkXev/9D3T9k891uD9hSc7VSgAAEABJREFUKP3BOYSoCP8c/5QK2Hf8DAqIm5lwaC5n79di3C065N+Xu8Op49zXQkYCL0/WFjgQJpb3iTHCY2wFAow+yaKqouiC70cffqi/+7u/1V/9l7/SW2+/jUwKPfvss3rjjTfkf891hU2Z27brccuaBo1FWXTOWXwacPK1Hz54oF2uQkvera2uaoB9hxihIWDTuA70NcSgloBjcH0xO5JRv0aSeubEhhIOp6SPIZsWv3GArt+9e6/Dx78Du7w87tb09f19RO8ivJKCvF5jS+575vBxgewXnc+o1YJfhk9uZws2zF4PyMeDS0J2/lxjm4JxLf1a+BNjVKY0aD2WQ5CPSbS7bxtwutavyi4YFlHyAB5wkr0U2DDtSQT8KkgtJxajWGiNU7kqMCc4+hqM+OrHuho6Bu0ttPu6v4FWMZhK8Ix0ZHr597KXuPlZgr8F7SkGOR2Rl4az9zla5jIzGYPMpEAfh5QSD1IDnV1dIiDV0Gr0iYrgaNCRkE+frktl0CabVt8Untta0sXTq7p2fkvPXDml5584p1eeuazXnr+q1164Ji+ff+Ksnr68rReeOq/nnjhH/RS2e1LXzp1gI7Kus5tjnVjuabln+JeGTUqjgo1y5MQ2khwH6HdTjiDtPhvS0RF99cnUEIucP/zyJwrnndtGoxq9adFR74c4JebxvsfP1j2HEDpau5K68483yuhJi6HV6GGDPvTxqUucyC/cjljUT0098I65JfOY4TrvsPPwgXzM+voap09j9K3RlBMvtwf/OkABzy9dvKDhoAffG2JQAc5tZysFNm7Wre6oaoF+FvQfDvsqsU8z6/TOwKuBNtfhFlzKspLr4KDqqUyF/OrUoDsABrEGLX6KFywooiPmjBTr+DsvhW6iAxl+++l5JKQbche0R2RfoEe4fzX4zGYxFQTKSAoD9ipKkXD6s48JjPPSeHdcr7u+3Xv6/lZJn9/1LGKRSJB9XoGDrxHAyTd9CYIcRx/n7d73N2s18n6Of2znSkBFstMLUmJ8xg4y/OIHDkJ09zt3HIgx0EAdHsMZBXjk/VrnIW0hRFkICjFSRvqaOl/SzSH5vPyWGe3w0m3K/+HoF3du6WOu/Gvmq+nrm+unLl/TMFY6vPtQ7cFUBdfvmcQxc7pp2TQlZvnaoKvJ0VT+71Cm8KFmXvdtERxcP71/r6iYVdqfT+TfuV1Y1gw5gogMkmKISvRPISiY0QyHSLjuPdjhgJB6KLtk9d7DXfkN4iE3Yw0LL6+sqKxKPXj4kP1OrcgcISRyjZ5M0u6Dh9rnxnE2mSKiOTo+7dZZEHcacC29PwhsbmzoxOYJEtXbuvHFDflXAo4OD+S5DujIzOR6uTJeVp8kuCEXmvuGiDhti6PO37zw9BVtb210Y13vG0kLeOFJqB+CQY5LF3oaoOZGdcH7Rp681nCnA2jy5+DJ1wIjdsg0uhAdXGA+ORhpxm5sAiEZAhaOEDu+Kc8tlCMfzTFMd5hz5vFA04LMgjYXms9xRLDyk0+fP0akAMINTiTTIeKY3UGbWUd47BhlLAu4kIBIIEsYvPdDs7C3Wt7P2zwZPGQnXJRJy8tDLS31SUqXu++njv30dGUsdz4nCKL+vaMzZ87KA2YHnKCePnNG26dOkYSsdQz3wFdVJWss5MfZOxyV3yd47yHcDPPcufj7qqpQiEoxYUrQ63SbmSyYegRAx9X54Ds1x9P56c8tPO7z3vuHEAngJWs1KE2tHgKPEf6gtG48MvHpflE+/gEL1ssodVUEDaqkc6dO6NmrF3XlzJaGsebkpO52MsnnYhJsVtN5rSmZZ4uC59iTgxV9ZavwhdCQk0LsK4SejPch9VVUI3d39CnVH60olUPqlUS/olpSoF8KlXrs8IpYKKIMifUSNAr9MBR3A15e297SSFk9dOK5S+f12tNP6pkL57U1Gmhr2NcVNhDPnD+rsx4k4GfPgiqLKi0pUraMrcGENAnFbtUSBVvaWsvKDjjkrvT6PwPQoQ/cNJP8QY8+PPLz6OHrxXFrhoY5ej+DhgAfT585pedffJZE9UkFdNb/5b7/DcaHD3bZqbYqywGzB4UQuskyum1mrq4deGPttgNfXBdcL1wPHAqClAfDGYlZTRLkY32eFKE/RiV40hDg3C79nZcODTrAMkqP+viX5d/85Zv6z//5P+u//v3fd7vnZRLUb3zjdb3x7W/rLLpeP7LRx3M6XmVZyvUuMo/rp/9Dq12S1eXlFZ3CRryv9/N3Wa2sIzHjmA/R3Zk21pZ1BhlXEXrhWUnnMgb5ddGnn36i+/fvan1jTRuba12Q75IwcPeEpIYnnjw7P4qylJlJ/KSiUImNOX8CPM3Iw4z5ITiGoAEnYhX9j3GPjDEfpqpXwY+kCM96nAiHCLKMyQ7yj/kvFEJCVShbBWUVNLckpgVTlcloa9E9kYgV3bV/5tRkuT9UFUj/kFEL3lmSpSjzNbrVmcQbAQsGDlEy65x74jmgt5mgX1WFRuj9iER1QCIVeBdD6GTgyuJOv2aNDF6R+QNztNi8Q4xRIUa1GLX3EX28dJ0qoTcVZTdPD7sbDiqNgc2VETcXyzq1tqQzq0u6sLGMza3r2uktPXvxtJ46f1LPUb765EW9/ixJKzcyL107R9u2Xrx6Wq8+fV7fePaivvXiFX3LE9qnL+vlaxf0/OUzeu7CaT3N+HNrQ20NC22OKvWrosMRNoCdU+FY6nd+jt8+esUAk/8nQTK/JK+Y0RZMAR45xBAk0WYuOTF5VkLeMcROv1zWNfJZsMnxIFqCT1Em9eD1/v4e/IkacsOW0WWm1ZTN1gNuwUp0bjQaqSGBc1ts4fnhwaEeksSe5qbAr/xdp9HCjv/7B0fyr/aU3CqBjhy3okg64oanJb5VZeHNapClz9WQeC6oTzkEqjkMEp8AzmVRqg/0ip56lNECp4vqwOjjQPGbn64BZv2mhXWwS3Tck0HXsxSDXOeMBLTlJLPBLrvkEA/qbQ5kbBL66HVzXnTAvNgaGb+Ooab8GtD/eEyN/dTyuvBNmfYMzcfPC9oBf3bg3XF7rUwyJNoM++8S4m7NFloBr9M35jmbx1ZouTL9rMMno0vqPh35XU0yM+QJv8Jxa4vMRE+Tdb9bCZ1o1YCj6NvpBuu3yMLb3G5cLrXLBf/rsnrIzdavP3xfiygdkuAPx0vyTf8qSdn+/YeacYrZcCpZ7x+pIVFt8Km+2Zkzh4XQ6aL41OByfDrYdDiI54zdCjn55qQoS02IiXNk5Ad/c8fLjrEXsZSqo6wMX1rG1IzdO5zqwR5+1xLJXdCDnb0uUfUcy78SFvENg8FQO/jvCclrwi5aaPevmA3ZFE847Nkjp5my+Xb7OEJXe/jZhrX9hNXXgU341762OMAL0OP/7mKfgzcH192COUt0u2ZTElPQiRNc8UNvwzotB4ehnhK/a7349BN66tqVTj5zbMqv+OfId4E8a+hpZVAGQGgDlQuejvnVqoYn3s+hpn849O8zwOA5Ru1G5Almg3IwTi48gbUnpVOEaCGqhtk1CPmxtTtpP9lqEDrrYqATH4YcMnnKoisd+RlGklnMHUa/X8mJDAQ1NB3ZNR2YmZwpDmbGsscQQlQEggXRqMcfQzGdYTUO6YBE2B3RGgEzFYFkdaRNEtMTZPObm+taW1/RmJMcF1q/PyA5LBQRqCv1hBNl32H43zn1axzfbfvJlh+nHyFodzwuyAph9kgkw9dwo9rRaGYKMVIXBgGT4U+WdfyrUYCyKhVCAIz3DfiN5UmIr1+xm84wz/lfFI5XOuZh91tiapn8k/mVdfzcKhBlx0sDXb54Tk9evaD15YGWKuOKb9EpSfCgyIiGuRsLmnCSfThr5H/uYVIH7R7W2jmYo+gT3bu/rzv39nT3/p7uAHd5fvDwAAeexY1HB4tFgGd9pWKokAZK5Qg5jhRihRgLpVCqiKWSgooQO4c7QKF78OIEAfQqSt+DF6vQeHZlWc9wff7ak0/opSuX9OSpk3qSRPAq5QbG1PfxQOUQkwqM4jEkArdgiCep/z3Ij3gHYvK+Dll8UKHcMZAJeJTXvXTwDvDKqw5u0DVOtWLt7W3we/Katk9tEZj25H/W5u69u8iyhUcLnJCpZhPgc5dlhR5k1dhUSgVLGP1qoFEI1r1zx8ELJfhTFqUc3UN0uCwKRWg2ox9OqcVmXG9cPxy1BQ6xhp+ZdsfRbSLzwtvd6Xibg++A//Zv/1b/5b/8F/nfZXW7vnz5kr7z3e/Kv7vaZ6PUMI/P7f297CEjt8uUCuhpCc4PdcAOekyi68Hb+3jfzNrOPS8PCPoD7Pk0G40iZjYWWUP4VdAx45Bu3b6h+w/uakhCloqoFueTCZQ1gVNMkuibO/znqqpSLb5liuOezRfo3BwfMhesgE/oE0nGcDTQgASvAtcYgywETq8WHU8T9lc4L1k70B5DoCaVZakIn2MMqpBNdP3p3hz/MgrDQWbwxXUQMBv1qkJLJDI9GhpOo0a9ngoZGzF1el2gkz6P23WPfkWJDMUHWvitYKaiwyfJArNDF79pF/IVeBTgVcl1OYBXWRYykzJ+l4I+QU6PZMiicezkn8f6EAK8xOe63tQkPEf4cB9XPcLD62N4vr68pDV8xOqoLz9VHXKduoRf8P+tY4UMSk5zdLijxcM7mj+8q3z4UPnggeJ0l2vNfenwgfr5SKvFQuv9VlujoJNc1ZxeGciT3SdOb+oZktQXSVhfvnpOz188pcunNnXq5KaWV8YdfXPk6TJ2W+xMTI8/j54ouvc0d3bryHeQ5TzpIJgC8vwNREj393SE5y2QkEmgn+u1eG7heVEkra+tdHikGOD7sY6dZ5O8QVzwm7iyjPKgPSdGndg6odXVZXm8apFFCIH6XENkfPXqJeZR9xWgAnkFZHD7zl11SMrkdulJj8/T4ucSupOiQXarzFwN/rdBZjXxqsb2SuJJWZS84z3PVJQgtmTeKKGHYlYg63d8aMT/M/nxO+hlr86YVgFtCXAnwYvAfGLtjB9boMctpcGXQB/DFh3Ee4GvUZq3A8fvW3XvaO9KcMz0y9hJV3rdwZ85Sc0kIvK6tz2ClrYG+dcdzFhmpsx8vo7HpwCenqwG1uzavGSuxImtXyFHfIXPKfodE+o1k5wu/eYT4ZmF0PVqoc/rgWfR1Z9rcPdrePeDcFtifENbA571V9AwecafT3Wbq+59Tga7K3neX7l2TSvLK5rskyByUtoA+Wiu1ktufmqCZMN8TKs5BxE1vt/X99jr+VLjcue9LCgCLudEWZSl/HuYhxyG+LV/Bt+s4w9VOQR+8dPR5v+QaoYe3eJEd86RZK2kfRJm/3un+xzWHewfaAEu/WoA21r892HnS3zGHmstcSM0570fvh2SoPpmzHMcX7csCrXohOPe4uMTOn7+wjmdA7648YXee+89eYxy8LhYlmWHn4Fcf9DXeDzGNpAvN6WBE/FmdqCNlaFeev4ZnT19WuyeAtQAABAASURBVM6fLlmFD4vOBlqXtlomaJnDoWZ9T1QdPDl9DAvX71kdNW+TPIGZ56A2EKigzBHOMKUgAWmbCBKNGijK9MltlvFuGYbUCEss5pPOUEihNC3ju90B7GUIvyUXnBMXCRpmhsCiAv+1zOPOlqaOqTGEr8oUo4pH/VuUviWDL4qoYb+vxDuTZMxeoxwZZRj0Rhr0hqqKSrnJagHfJezt7nM1eyj/DtIBO4MdjsXv4mRu3brJqdNt+XXQEQlrhiF9TmpWVlblsL6+ph5BqsSpRNbLrOVCrGG2G4D4NNRDDDixKH/XoNgd7xC2K8IMRfbgnzGgDN8cvI/4TEhOEmNjCJyozjsj7hP4i1TyNgEB+iRX1sTaCSMvmL8fpc3Vvs6f2SRRPa1Bv0QR5gopqgDfQ05/JvNWh8Cuf49lb6qbKPenX97WO+9/op//6tf6ya/e0T+8+Zb+8VeA/xH4t97RP731a/3jm2/rH375lv7+F2/p737+S/3Tm+/oZ2+/p5/w7p2PP9Vnt+7pFsnsnZ0j7c+yZrnU3DihLZZkvRXlYqxcjhWoV6MNDcabqgarOnXmPFcJW1phd+oJQD3d0/6Dm2pn+8irYbN/oH6ZdWprWWvLPRKCVoUt1EtZY5L55d5A40fQjyWnxomkPKpUUIRLZqbHHzOTmUkWdPwxBa8/VsYsmQIgeJ4p0SJk7/JHcXjOJCWZhD/o7MltvfDU0xjdOtcgD/QxPPCrlrKs5I7h8OgAydSSGkVk6YHZQlCB4bucM3rg9UCb60z2dSQFhJpS0ZVTHNXu7p7MwCkEtejJgqDiCWiDfrkeue7VyL7l2edo0acWfXCoaat5x7Ssm1TiZDxg+l8F+Ju/+Rv5P/Lyzdfm5qb8z1n56YAnqz6Pz1+TAHu99XWx4WAGDq3877j66erqygrzejJl6FmLXTVaTGZK+PZLp05rBZtpoGFGMJyrVV1E3dt5oMn0SKfPntY2GxAxZ0xRJbZUABG79rUtmiIJRQ4mxdT5GNBgvZJHU0qtArcEprkEmBbIbKb54hA8ZjK4n6Gf6ekbsKNFh3uDM/Tdv/OQgRJ8bZBFjZ9okIEHkJoXBh4OArdq0FdRlSQmPfX7CSiFiFTniaphVK2ZltdH6g1K/EJJ0jzgfaGWwLrgFKH+CgjKnCz49wIzPGnwT0JLY+zJrFSIBaVUg6Pj1+UcUpd3BNETYlxfZPRBzo6vn7g04O9gvGihI/NuDt8Xs0NspVHBifBKMp0cD7UxrLQ6qLTUK1SAeUGSOoC2xNqISP69uiMC7w5+4eHdHa4Ed/Xg9gPduXFHe/d3kS+S5BbmiA3rwzsP9AC7v8u7W5/f1M1Pb9Dvhu5xNfrw7peaH+2qhIj10VjnNjf0FH7pmbPrOrc+1MYgYauNIglIdBsxOfbK0HIMKFE+BgOxY8g6/jwuJTPrIHgZqGPLUVFUJeblvlgZXWlYJ6MPJXpyYpjkX3fwdV3HJxw8TLmeXWWjXBXwpUiMzbp/745Knre2NlWWCbmga9Zqn43YDrHijP8VC94dsnETOMYYtbt3IL9N6XHKXrOeg0xdMI8xqM/JfgQ5gy8sgo60qlFs7xdj0ioHJ2vLIy2jS4PUqHTdbo+4NT+U8kLi6lvgcAzOB0PTTS1r+FMrujkwP00K6EMCj4gf8OTPGRPQ6QAOog3DYFrowq8E+gV8R6DdwUgw7XGd9+bAe6OfmFfomZBXV1LPHeCzKduvgfPd+xhtxrgAvQl5OZcjuDp0XwFAXgGbASEZtBqJTQfE+AJc+vTthShEfHwNDA01+ttaLedLlnMAwI59fX8OFpz9Er8b1vbE1N+ZmSLyEh/PM+Zsgts5uBOX2+lCbgeuE/uTI+1wsv7J3Vu6sfeAdbMe3r2vpy5f1YUtEq2DiWogk+hNsJtDYvcUPvnG2m04s2YLv1r4VsPLhjqTyGojpJj80RxH8HGxRgQ45CayTEX3XdW58xd9dJqhrKPQfxkJqeUI+xOsjVq0kUOmuSYzU90UXbmzM9Xe7lT7e3MdHszkJ/PDqqfDhztYiMk5w3IaLo3gRaDPgSYkuE7HAptYcDPQBw/v53bi9NTkWuOVoc6c3ZTU6taXd3XnFj59MtMep7gZ2Xpca9tGICdPVv0fN+/5fPQX8lI70dNXT+rlp7e5MajBv1GGwJbsvPVhTZCTLeZyX+C+zfPIBfozh2FzOtU5qwGYrq9ZnVSTbLQ40oUzMyZFQ70WWb3Ux4gHmkyaLlkNIXWTl5SbgzG4zCE+wcBWGYXwgOOLzNhVoFYyGBATc8mwlZpr0jnzzLqTECERoz2DqDMpmMkVLsUkh7IoVfj4YKqqpKoXwQXcYvBRzDFnzoWmHGfvPNzlRHfGMwpG/eaXt3Tr5m3dJDm7e/ue9nAsnfJIWl9dk38x/sknn9STnOpdvHhRJ7dOdiedBWu2MOjgYF97JA/+PdrjnTJGHoIEf0Cb0lR6wHWaaXCjcNxDcHPUVx8XvBtwop9geIbWBD/KEiUD7wkJso9w425QDr8O7HGNHFRhxAEQ+yaAsdGNmM4n10a6yGnGxkpf1k7hw5EsmRpwO1q0urt7qFsP9/TR57f09gef6FfvfaxfvfuxfvHW+/rVex/qw89u6Iu793QL+u6y/g7Guw9eU4vaY+OwM6u1u6h1myuO6yT0717/TL/49fv663/8mf7qH36iv/vpL/WPP/+Vfvr2B3rn4y/16e1d3Xw40/3DVvsYz1QDzcNIdRwrDk+oHG2qCT12f1Ougw85wdhTIgkNOObJ0X3Npjtqm0OZTbRBcLt0wRPaAl0gQYitlpDJUqo0dih6WiM4rPaGWoZP47LHKV4PvSiU4LFDRH9cDgY/MobhcnF9MurO/wanYmYuDhxIo4Bc3cm4PgrLSUH40LlObWzquavXtMFu8TZ69PFHn6NHE01xcg93dnAUjYoiYmdz6jPKVuZz5Sx3lF6vsYOW5wzMuJWYk7TEENhcDDQgMapwKGaG7iJDC519uKNwHGsSGR/jeut6JD4+T82cNU7S3y2QUyIg+YaK1/I27+O0uE5ev369+8dW77zza3322afde/+fBbz00kuq0F9fy/H0xK6Fdp/Dx7uOerLsm7gJehrhbYuOOC4ZHQnA1vKqzqxvsGEw1dC2d7inPU7pdjitO0SXT5KgXrh4HifW6yCAZ38wUH84UMl1aQ/6Mws67HMiMGUOC1GprOClIKFWXR+qAer6gPqRWnQmxAW2WsB7qSYhnJGs1Y8S7BiCAvxcwOcWh7dAtw8nU/RuQkCYaY4D9JOJBe/cXgL8j/2BektLqoYjDZaGCthSf1Bqc2NZ26c2NFrpKQ2kNi00WkVuSz31Bj3FGHRI8rK7t6OjyV4Hc5LGhoS1WUzUwAuDDyW86/WWpFCRYGfN563myK1mg7CAZt8kpxDURx4pROhttAB/oTMWTMQq1aKNhG6B7GnGXlr5P8BpoTtZo9LmOjEqdYGr/Usbqzox7GkUs/pJGlZJ46VKKytjra2tAyeob2p15YTWVk+SNJ3QUn9NlisVYaASSPifg92Z7ty8ry8/vX0Mn7Gp//K+DnYONUVes6N9TQ52SXLv6u7tW3p4DzuG10vI6NzYdGm90uWtJZ1c7msMDhVySdBjyFzW8vsRQJeRuARKrEnBsgzp04Gf/AgoHv0Yb+VMwZ4jcxr0w1E1cQGX5sokqyWwOcg6Oa6UCJwxhO57e0Uq5HDkG0wSigOS0QlJygYnrANkuoCfRQrwd6EHD+5p0O/pySeu4VuEXOadzF2vruMTs4J66I5jGKCrLJNqdB+U1KsK+krR21PqqFkQVxbYTYGcyyJJXCsPSK6HZatB2aiXGvxYo6LAJ8VG5sBG3aIphwBIkKwuWTVR5g4MXQ7o0zHMFEj+/LYpY29VVcp5Gukj1ykHfIfRvwP0Sehhhu6GU2UHtynXK8MfdADe6qBl0UZCTpn5Wtrcb3aAr8r41cDhkH0FrQI+I2QJVVRgvsAYQzYCjAQ1cwLXYi/5ERTEuJGZKngmbGFu0gx7rJmgDTX0A6xtBk/QhwW4NzxnsQjyiDHJDF7x6D50Aa1zfIDXJSYDWnAVCWfDpmWBvrr/mGCnN3fv66N7X2qSJP9HuxfOnNMT5y6pXEAyV+4ZaDkEchttWe+AjeGU+Rt42FK26FMD1CTcDWtYLYUFeNYmmgX5aunbgE9mE5gQZhmOdQOtVRvB2yRQVDZ4zftAMhcaEMpRbU7IuwJ6ekhyWtcl8SJqb7/R/n6rg70FMFO0pNWlFc32j9T938LgeTDTcIBtlyV99/GbCzajU81JUo929uW4BJZs3D+C43Q6Jb8xnWbDubGxwiHfTPexbyF+56d/xzXC5wWxENXUEknw8uqq9uHpBD0oODzLmmhzxfTK0yd0dmso15sUSwWrFFRqwYahWTQ0szB6wo/89NR99BQc5vDQE9UahoQ5HeckN8fXbTVBeIaxNTIzJpYiyhIhPKN87SMQStArStU4WSdMIHwIgj4xI3UE8r57bC06XQINmM8gA3wwnraFIT62RTEzEjSjC79CsG5tqooIzmE0GtImGN3HiBPt3kddWWNgd+/ckX9f8C5JlcMBO57x0rKuXrmm5597Qd/9zvf07DPP6MzpMzjnVaWigElzHNFDffjhh/r4k4/l/xLU/xTDzZtfyv8W5xwaMrguUEBQgobcjanRuAbBOzgNGVoeUaXHnxaOe3uLwBY4hBqmR4JVSoUytHpgcgPjQe4ovWzd2OBvtIiTq1SkgDCFcTM7PGoJyGWQtjjlvXDmjJYJqg3KPkHR5pO5Zodz7ZKcfnnjlj7++BO9/eYv9cG7b2n3/h2FdqbtzRW9+OwT+uF3vqE//PH39af/8vf15//2Tzv4s3/7J/q3/+qP9Md/9C/0r/7497v6v/s3f6w/+3fH7//tv/5j/es//UN9+1uv6clrl7WxtgSptb688bl+8tOf6v/8q7/SX/31f9E/Un/3/ff12Y0bXJ/c1X1OI47YYR2w+7xHYvyA5G6Oo8wyVQSAMScbHvADjmg0HmgJOcMmjQgYWxtrGpLMFMFk8DiwYnhUlimpj7MfDfoakfSMRyMtA0uDofplTyV8TuER/yRWAxhrEnMJvc7q+E3V6BdDpCYFX8t8JXWbmSeuXdXyeEmff/qZPnj/A65SMHyM55Cr1hB9TGbcMdQ4pwcPH8j/9eUMhz8HJpOJXMdrnGlm/RInwQC5TvmzwMz14MGDh93J/i4bhwadCeDjuGR0xcHAyfs5zHFyjrv3qXo9RfBwp+hgZvJ2XzOzXghBvuYRm5Gf/OQn3f8+9dbt23J9fP311/WN17+hVZxLRvemnux1epqYw3mQZWZdYuvfffIxDp7wz5BhDEFnudLJ4GvgWRGYAwH1kFPUT0iI90ng3M4igWM4WiIpH6ooSpXIrU9w9wBvIaoDaAgxiKnYEM/km0rncT1rdXS40OHBgvYW+0PnW0eUAAAQAElEQVR0qiSgbgqJzXWIlQajFZW9keYEhJAGSuVIbaiUgdQfq2RD3cFwWYo9NVYqJy8LzdjdT2tcKpvyCX7wCH94SBCzUOgIXicC/TLJ34kTa1pbG4NArVOntuDbWJPpIYFiKsNP8EtlWaiPXvcYUxRJKQaVlP1+XzEm5N5AYyahnaInhzzXSviiPmOcryY+yC37fF59DLzwTUTGD5QpshSyyVK/LEgsTb0ycQsx0qnNda2PhyQ9USvDvsbYUZ9341EfPR7hPystLw+0iv1unljXxsaGVlbWgA2d2DqtC+cva7y8pNt3buizLz7RbH5A+7ouXbmg17/xiv7gD36kP/j97+nHP3hd333jZfzBK3r99Zd1/tIFrW9tyZOKW1ybTo52tDh8qFEv6MTaUBfObOjKxW3qA1WxIZC20ADXDHZKarKpdqC1sajWAhwIvKEDv//5T/YGbBU32/UzM7XwjULOd9iuksRmY2WJUmpJQpzHbo8bnPiOl0adbLzvPfB1Oa1wwlnBz4AOR3g8JbYtOA0/efKETsBXA6cRelyVldwe/KthS0tjhYA8QpIsINeJWpAqmSdjEw2xSXwMW3FKPKi7X3AZVqxjJGeDUlrqJ62wkRgOEj6w0qBfqKpMqA54ZsWQlcxBgjsKan4bSBwD8dSw3wyABCGlBRrm6qmI0ZmgTCzzOJLxR1FtN29GpxpiS42/8vcivjnkR+VxvVH3TF+1x3Uf523Znx3Awd/J+3w11vs61MfjwTH7+69g0eFluRYd8M30cxzxsYKPMpOQc4aHGfo7QM4Z3A1+i/fezd97nPWE1Z9DjIowzyglQ0cywBLGE2MS7SU3CwU26X1a1piCw+f+R/SR2V38eK+q9OzVp0g0s3aJXVNyipocZ4Hvm8OrOTys4bUD06ohzjfg7b7XAe6DOnrcSjWOzfFawJeFj4EPrfOMRrd7sNKhxwp0Rv7xCb10yAYFgRpzCeBZFvE9C3ziHLoK6i2J64H2Dqba3TvSPqVZobrOnS+NKWFjrQp8zfr6umr82v7uLv503tVnJKUx+BpZHn9iDF3fFE0r+L7NExt6yOHfJx9f1/Xrn8r7z7GPjCwSfeUYwstN/64qNPifjJzOJhLb69xMdfnCaT339FV0WHJddv0vwcUY1zasCS8axrUmtWZqHoEfJsyJTWiFgp/EjDDcCsFUBL4Awga0DJwQdA4ODjohFAmnyOQZ5gYmGpAk+LtOSWibsVN0JzNFEAcQPqetRZkakMmwU48BhWsQmENKQUMSjZGfYrAm08qhKCKBrS/w7py/41YS5J0xPs6VIwTr+rhj3cT5nD17RmfPntW1a0/o5Zdf1rlz53k/UkqFPDh//tnnunP3rh7cv08iCjy4T7DYVxf8CUwzGO/zLlyI7LJ3EOQhCZY7N//7lXMUtEHBvg7OSPRQHaKCQhB+TGsLgx1qDM/XiBhHUSR6mVoU18xwRj02uRgrdVeQGkWPBu39Sr3SFK1VUCtj3T7Bbws6T5/c0pikrCWwNpzMzDyQcw3/6cef6z1OOL+4/oVa6Dm3vak3Xn5Gf0pg+YPvf0M//s4r+u5rz+nFpy7qifNbOrO5pA1OYNYfwdqo0Eo/aG1YaGPc04lxn3rSSQLNlXNbev6pS3r1+Sf07Vef1+99/5v64z/8of7lH/5YP/69H+j1117WNsF7wQnBR598oJ/97Cf6r3//t/qnf/yvevPnP9Uveb755Q35dz1PkdyUXIvNUdCA0x+RrFYE8halb9ERWNjpmyedF9hYVEUJe7PgLm+9bLu6y79ATyrm6KO7g8eAnvTR0zIlpRDgYYCHxhwSbJaJmdBNl0vGQMxMMUWZmQL6GkPo5PLMM09rBdyucyL5GYlXxh4smHyDUvb6SsyfkU9Gnx0rC1G93kCSyW2kAG/vk1KhGZseTxa9dD0yCyrKotPtEAMOZ6IM/YJC15WD/X1086DTzRnO8ejoUAG8HFy/XAe9n79boF+OUwfoib8TnxZ8vd5Cq4H3Agf8zjvv6N13f9193+j+vXt68cUX9a1vfYvkZUUR/J1+x8PMmAEAJzPD4dXo6Vy0QH+L/jYaEbQHA6e3lYXj7gNsucaB7+/tKeK4LCQdkNTv7u3jQPd1xKZlj7pvBO/i/Hfpt7O3K7e1HZL0PZ4d37LqKcQCvsHZpiJZzfryyx3wvqFf/eoT/eqt6+jYB3rrnU/07vuf6d0PPtWvfv2xfvGr9/Xzt97TT3/1rt77+Au9C/hNwi9//ZF+8c6HevPtD7lhuM6Nwk198sUdffzZTX3INfbH3Dx88sUtXWeT97lfcT3Y1427D3TAzcIeV2QB/vWrots49bDhFZK5Fa5tl0gGS3yYIbcUo4qyVAihk2VCPzwp92d36s7/kvcOLsMZfqaBv5F+IUY5c6FWv/UxKZvP7hXeIt8KXQ34FkN3W3jtm7cL+L5rVy7jF4Ya4ZeXOE0FZWX6jHo9rYxHWiJpXVnmPSeMVT8qxFbsYBWZr98fapdbmL//h3/Shx+9p+0za/rxv/iuvvO91/XMc1d16fIpreMvqiqTTOxzEnOb6/67CnmqJXz3uYuX9Pxrr+mlb7+hay88q1U2mUtLyJAjJbOFlkZJJzdHOs/pzKkTY42GRbeuWYS+oJayCUl1ILha4rmQLAAms2PQP//Q7vwT/BZjpEDfIGYkILbYcNIQXvif6Wnhwz42leFbAb9r4k9ZleA1hEe1/Mp/haS2JdmqaC+xTddFltDJk5uaYzseB1psaYI9/vznv0Cv97W8MpaBt6/f8O6QeOFzFGVSZq4FCbI/18htyrgG/z7oldpcX9aI5HSAjx9w+nBic5WN8ZJObW9oc2OstdWhloalelVgoyOVUSo57kr4mwJIauB9zSllzUlYDeWNXEvEmhnaHKJJAieMVcN+BU+kBnw8ec5sqlvvh++gkX4NUHsHZZJIH48T7uri2etdP8Y8Lo/7kELQ5vVjWIDC8TzH/fzZ4VE/TlG93ZBHB/goA+fjuuPQKsWghE5iGmw8a3xgra8+mRp0WUiqiaEOFiJTtvilrIiv9UTQwcdH5imqUkVRSmZqkb+/cx/VIhP3mTXrH3EK/iWn5/fxRcKeF9B06fwFktRGLXnBDB/gB0Luv93nTr2NZLVhDjPrDvcyC3Zz0ubrtNC2gM4cTBaDZujQjNyopr1VRsdhOXXjfeb5iMOE7PLS7/gYbWbKlN7XzORxZMo1vLCdGXq1y4GVf1/1/oNdOVgqFYsem867crbV4GXYygaJasTfHHIj0oDPlAOK7mAFX9LxCH7U0I+hK8K/tbUVnT61rQn43bl9h0ObT7WHD5/gy1vWNQsgp26NQP/x8lgtcxxNDnU877yzk+eefVJnT61xwrsvs1rG5isWUZnhNXJxvjxOUD1ZdaiZeQ7ec2QdPEHbI0A0PBxhaEdk9i4MZ5qBREUCUBRJDcgvIKaGOMarKitNuRJMKIczKockoz7hOHdOJp8tgUSSaM8CG+eWA4MTBPVIViqMtiwLJZQjYFkxGc4+KkGAWdZw1CeYRwivFQKCYvyQU7fNzU099dTTeuGFF/Ui8NTTT2t1ZZXTjIGKotAXX9zA8e51CenDBzvgOYMxQS00zkg4jwieLqjdnV3NoWmGsPa56j/kFOiQpGACDxb081PVKVcDnpA7b1ywC+hfzGuEsOA0ZUYwnWtB0FkgtPrRrsoVNbvioojOM1cqyFZEQZyOiOKmmNQniJQELzOTCWEjMMiEt1ElvCijcDBZvTJpi+u8C2dO49DGyjiYOZsI3+U94BT5FvRm6Di5sa5XXnxRP/red/WDb39TLz33hM5ur+nE+kjjYVIRFrLmCAc3U4myFNZ0DrDECVbwG9+pfmEaVlHDXtLKqMduv1SVhGNkLI4mBsbQp4eTHeFMT26t68knr5LwvK4f/ej7+tEPv6/vfvebev65p3Vya6O75r/95ef6+MP39AUJX4yFhpx2h6LSIYmAn1pNcYYH0ONJ35CT4gGJa1WU6qNjsADdw2HAm4w5OF/hlI5L8DLJ+yQLKpm7TODL2B5QUS+c53DXJNdCGf1g91fjIw/J+9DuspFMWydOkIiNugTqzr27nYxFv8aNBj7X6IDrjePgOMnUfUII6F8psdIRhuy647rgEEJE1+bAAp2uOOkYKKWi06Hd3R3FGBRCFMswR6GCd6iQjLYYkqYku1OunfZwEvtsHl2PWzq43fppQo3+OX5eOrSd07NufrcBWMfcpl+/8678dNX/N6o3b92U/53VV159RevojtNjjj10dDym7m0Z3i9wtCFGeYLveLsNzmk7xqGR63hEp912eiSaZ8+c16mTZzQcjpWQA1Pg7Oba2zvQvXsPdOfOPe3s7JG8TrHLrAidbp9+I/Lhhx90f5f2nbff1c9+8iv98udv6913PtIHH1yXf/3iQ8r33vuYpPsj/cr7/PxX+vnP39Sbb72jn//iV/rlm2/rJz/9hX5G289+6c9vde/e+vW79P+1fvXW23qH+ltvv6O33/41836oD9//UH5q/gE3Au+RzHvpf/Lr/fd4/947ep/bibu3vsQOam4v9rGThG1KC04O5py8Of2Ov+QcNHS2lfsLM1NJsIwpyQPUEdfMUzbyDQwx+pr5b/23H9pxd107VRmyjviTMgbBMLUkHZkAe3JzTdcuX9Ty0rDDLXZJDCvxPhIwysKw5YrEZ4BPCUqM74PP0nioDXzKYFDp5q3P9cGH72qbze3v/fh7euWV5zUioe31gsoe49nM4qYUQq2yEHMlbXAq6/6rwadm6Jjj+4Tz6rNZ6VUDjZfwx70BvqNUYFPq35dboLejImql39MgRRX4nIhimnMmS7KgjB5kM4k51X2sq5kdl96t00nW8mvCVvADD2CU0cdDc+AkZ21trEvwpe9xBqR3dh5oxIHMaW6jCmTh7Xf8D7mTTGxtndCQTVdJ7Cjpu9sdUuzr9OlTunDxnDK2NJ0u1Lamu3cedvp76fIl5hsKwSiYlJHNjOSFKrabjnGGtuOxM/T8SJCg0aCH7kTAtMVp1Ro+tl9kLQ1Klfhh979j/OrSsKItdb4YV9y9q6CrxGdXJKslJ4AFzwXydnBZB3QkgEeAppLFIryo8atD5F15jMXPZnSmQV8XJBIL4nfu9KRFl7OMcSgtMaKWlyLOiKRW+P0OvO7APNa11fQlLtBmHfgz0L33smFOL+njbeQQBt6+TgA3xy94O3V/DtCSwSGjU2amAn8eXB9a9BkZCPqcnw00Wggy/JHbUTZphl+e4Y8a+njbgmf3vx7rJ9hbjX+smbdhnim6eoA/PaDPPnjfPdjTdQ5S5uC393BH185d1JVT5xTIZSY7B9wOTFSz0ZiTGM48SWXsghjgc86J/QG987oDIvefDoRiLJhzQi7RgCPqA4VC24+hgQ7QpRt6n2E5+MmJeQT+LosXevTxBpmzgd/GSepMkTjXkO3de7Cn3YMJIjHwJAAAEABJREFUt9m17nGzOiG2epzd3TvktHaqhrkz43u9Pra5pBq8Pb/xP6O1gA+H5H5i3WBRM+LMApxbZFEw/zo3L8vLyzIzebJ659Zt+kw7n9/Cz4gciiJ1+cx4aUkNvPHNuduZ548l765evqAXyUfEnG09UdvOZdFk+AHnjX9Ht5bUmqkJgJcmNDxrzpjQogQBRmeYZmYd047InqcI1zkSQ1QkACWMW3wa+icmd+JCOGbwos5qFTXHITmDMgrm0FqE9qQs+jE2U8swq2UtB5ZTwnGVZVJRBFVVodFooF6vUODqps0LDYc9ra+vygOqX1e+8vKrXYJ64cIF3o2YUTCmkSwogOve7j5OYQIjsmYolAvAk9KD/QPtkZB70rnHzsnpq2Fox1QEtUBw3neH62kvPWHd2d2R93NwBfWTVZ/ngN2Il7ucAvncMwQbZCpJrIYkWqsrKwSBDZ3YPKHxeCwzGE+S0wCBuiNtEjJrVKYE/rVcqIFG/34WrICohcpo6sGfE2vL2t5co26dY2hwPjt3b2vv4V0cXtTlC2c55fyuvsXJ5tNXL2t1PCBozdXWR1pM95lrptxMaJuxXivLMwUcTZ+FBsw/hP+jfqnxoE9gCeq5U8OhUNDfcBhSZAe0imP1xPQEuCyPR9riSuDsmVPaWFvRkIDnMBr15Qnqk09c0YvPPq3vfut1vf7yC3rqymV83kIff/yRHu4eqMa4VPZVW+gUs08QKUlwFu5skEuEP/69mSoVyABHgdP0nbAbnOtgRoecnw7ZjSULPJN6RdVBn7mHGOUA8DnMDDkExRgI1lEpxK5/gv+Ruuu6MUdFRD539hxGuOi+0znBmUf03cyQbyl/7zYzx5BrnF/boNWMyzKSuEagpWBRIST69yi9HuV4u9z9XVmU6PhARVHIr7hvsVP1+SIGLz4+f+03FN3cJgrGS3McbMAWIzzJ9Fv4+tCORDWnPkXfPYH1xNWdkOul130dn6/1vtjvjRs3SOx+rk8//ZSge0/nzp3TN7/xTa60T0muhMzdYqcCGhztb+acKbK+B/weycYCOdXotEODI/Qk9S4ntVM2fscJ6Q6noXPVnP4P+kva2jql7ZOndeb0OW4/zmt5vCqhBzs41hs3vuz+msL1T6+TDNzVfebxr7JMDqeaTRaaTRc6wOnevnVHN764qRufH/f//LMvdOvmLd29e18HnCqAskr4e+LEls5ww+KyvHr1qvz76C+88IJeIyl/7dVX9eorL3f113l+/ZVX9DrP36B87eWX9MoLz+ubr76sV557VtcunNe2J/HcFuw+uKMHd27JsJ1hr9DyiISrSmwk0Qs29M5f50MIUa5XfU4qh8Ol7manYlPawK+IjJ2HZiYzkz+7fFwHTccfk8l//Bdd5J8Yg3pVoYinrWdHqkmQ3T9cuXhek/1duU9YsMkekZSQm6qdT+T2O+6TGHFqFwmRZUpsUk0xBPxBowNujt5550385a5efPEpvf6NFzQcFoh9jp4H9DN0c0R8cSCJyvjjSFkWiI3gUQR4sLSCbGq5L/z88+v62c9+ql/8/C02GG/r1o37OtydabqP3tSmwA1QIlaMwXG5H8VSKpkPBYGn+HAXHoS7brPCo1qWgW8AvBSfFh2mVVPsATNRiw7NF60C//VK7C5lreADK2TjfiK5/TJuNByKSRWiqQX/Xfz7ErdTKwThHvJJyMZPiQ6ID/1epQsXztG/xfZqrSxzZYoef8qN1dJoWZcuXdQMHmeSrAijHacYInZdqeA5xqBuPuyjO30C54L5o2WtjfvaWB5oY9zTqDJ8+lRVapU4fY6aq+AQoQ8N69CwuTKkT1CpuoMBsnC+eTnAJ3vZpy2BR0I3yih4auoSP9oy1/oRX+460bW5PXMgM0X2nsS2JK04ZjYTtUQSGxzQbyOByzVxg/EZn8xpjDJJrbeJNn82nr2fkWwG4HEZ4O0x1N28gTUD8wX6RN45Pg4BvFrmchx9Ln/XR7l68L4s0iM9bZXhXYt/6cB9WM5os6CWEoc7Y/7GS4/j2NiCWLH4qt4gvxbfXGuBvjAUTkoLZDRLUYcm3eB29QEn7kI5itZ0Zfus4qzRYudQh/4PC7lKXxzN8GWHwKRLEN3XzskZfM4a3+vgOUQIUQ04zhesS9ng9JlSGb/aSqydu+9hokq8MZlFFUWlGJL2yCcYIl5AGwXIuv4yTDL95pOPq07jjHUqfKtSqQfE1V385f7RVHv4wuFwWVMO1TxfCRHtAAGm1Mb6BjY7BWZq4FeX75DTOO7RkhaMcdocxIANEtUnnnwC/32S/q2++PyLDtcFMdBxcN33fhld90R10B/gU450SB5Zw3OH5aWBnn3ioi6eXWOOKQTUMvQ3uy0CC+ibohsLiG+xk+ZR25znGbINRVFozoINi3jgmSPgmJJk1jHcA7WfotAgRyoySVn2tIdgHcE5hOIjusRjRsWT1RaHkQ2XmgFFSeZ0iDXlH7MgN+oYggLr+JyunMdCyRh7qcvsWF966UU99/yz7PBf1lNPPkkSO+6mOOK0yr/X9/DBQ4ITysPzAqVpUJgDdgYt0j7k1HTmgRuYEjh9V3XAO092ahT7CCa6gPYw2H0SWH/2QOtOxRPSKYl6i4E09N3vTlsP5YluQuBra2sE9/N64tqT+sM/+EP9ix//WH/xF/9e/8v//X/R//w//09d/c/+3Z/pP/zH/6j/+B/+I6eNb6jPKaHP7/Q7IBcvZGZyh+bPVBHigiBRdKcgGafhieop/57U2irOLKgmSD28d0ueeD5x5bze+OZLevbpKxpybW8koGonJGCtyiIoIuyKBHSBwxGqXxFcvc2hKAveJwXocUjowWCEU1waqxr01afe99MRnHtvNFSPeiwLBXSjqEoNxyONlgEUcDQeyk9oVlaXtelJ7PJYI/oXZeRUNOr8mVN66cXn9czTT+m99z/QdZKLt959Xx98/ClXsF/oo08/kf9v6qacSLg++klNsqAFu9gC/Py6IoQgB3UaIDU4rjky9y91L5Bxi+4ZGV2UqcDoS8b1UqkhutojiXA9yxidg5nJ7BiCrNNBd4b+bh3Zunx3CGKuMwvsYQZeNXrgdYc59lKj90yHTdQY5QQHdqQWnKbg7CDmNTPN2IGzklyXWvSyRaciuLnOi4+veUTgmEGD31D4vDV6XDN/g03W1BvmbVmsgT5vmzvd9PcxbrNM0+lQZk26qShLRdbIvKgIwN52wGnWlDE+n+Pjyeq7nCrev38f/I+0srqiq1evyIP2HPocL4Y/+skyMzkOzn/np7+o4UnjeIKjy2aHGwqna4Cu52z4FZw9coEM+NR23+378stb+pwbgC+/vNl938lPdh/43ylmg+k4+hXtndu3uRX5nMT1E05W39Z7776r6x9/oof37iuBx/rKsi5fuiBPKv/oD35f/+pP/lj/w3/4c/3Fn/0b/d/+p/9B/+N/+Av9+b/9V/rTf/mH+pN/+Qf64z/8ff34B99lI/eK3nj9FcqX9NqLz+lbr76kb71GYvr8U3oFeNnh2SdwqJf09OVzevLyWT1z7aJeePqa/sWPfqAXnnlKo0Gpmo1iJhi6bTok7CylojslH41GJHtDbLjX+Tznh58qtDjbGjlmCV5KMQRKU6fO3pj9l44/NJsFhRB5NrXoTcaJB2w44dwd+mWS82GErc44HZv7hsoyp9b7OtrfIVFpuQ2p1K+SyhTBe6DlpbGGgxWNhiusGzhdf1vra0v68Y+/jZ+9pBCnBPSpQgABEDPmGwx7apDzAhsQzwuE2WJfRW+kRZOQ6YzT7vf0N3/1V3rnzZ9JzUxPP/WUvvXNb+n3fvR7+tH3v6fvfftbeuMbr+rbr7+sN15+Ti/hr567ck7nT65pXJp6sQUkI/FpAINX5utLnW0GZC4DZdpyB4ITpgaeGbiYorLzCBbWJFWJ+TY5LU7QLfofovvis7yyon3qM2yyRm/970mu0OanRT18RFFAD7HA9dD9wObmBjbdyMzQ5ZrT/M/0kE3VpcuXOx7NiCuhk30keTkC8L3oQYwR+Ro2GeBnrRn2FCyoh9/0w4AV/KlI0ArSltDOFElQ68WhuluqQYF8Sq0uDzQeVYpaqAAqaKpI6itutIbJkG3qEthBkkp0IlojkQw24FSziQkkqQGdMaBFVxOyi3DN+yROZF2HAomjPwuetx4jKDNzOBy3LyTGdnXarYNaejyO0oDH730+fzZPdDuodfz8m/K4by2hU8fAGsS5bk6fC9kLuR7Ls1WLv2wAL92/elnz3NDvuMxC9DLiUiSGtehJ1w7djevqo7LB9lqe58hiRprr/2BqD/7fPtrTrb0dpV6pGXnEK08/p1EbdXT3oRqSvoD/WpD41fhOY/IYIollgXzhJniaGTJuFGiPyN0TVweZ5Ff/bi81OHR1Sset/hruqKd8nAWT515OX8u8j2k99sPZp3O2HAO67C10Q+dmOiKxPJjMdW9nXw+5sdoD7z1wnsOYVFba5RauYW2Bq8nkiafP//Dhji+PiGsOTA7lOZS/jyF0KzTYSAbX8dJIZ8+c1ZnTp3Tu3Fm53Xzx2eeawxPv43Go4y22FxjrNxGBtSbcHokVzHUPvb14/qReeekpBdpa9N7Q44DNJTbTEWAvq0PmOAJq8GyYq3ZgrlCjMBYZysMRV96idKKcaVTljHPumKMOZwqSFWKQvM+CsYdcjdcwZAHMyO5bhClQ+Q0YaBmjH/1kDAuF8mBWYNQ+d0aJ3JmfPn1a586f1dPPPK1Tp07JHUXDGvfucYrC0fwXn3+u7h/lENh2uZ7xAHf71i1OU+5qh5NQT6pZDOe5zw5/B6eN84CmKTBxIDl1Gj0ZPYKJPmYfIbry+i7Mk1V3ZAck4Xu0e+IgmHzp4kX5/+HnT/70T/Xnf/EX+lf/6l/rj/7oj/QHf/gH3UmN4x1D6AL+LruiO3fv6FOuud9//72uPCDRnblz9N0FQd1pfsQN2G1yPmR4686soU9GQQrmG+A8T21tyh1bD4FWKWj/4T1seqLnnrms55+7rJRmyu2B2uYAu99D2XYxnH0Zu2w33pCSvMzMN8dQA7xfWlkhEV2ivZRI5shslCnnMtUhaoosF8iwCUkNz7VF2pOE0i+oP34/Yz7/15ILHEyG8Rakoio0XhmrIEHe2FjTGvVhv5LLUeCQLRDgWl0hyf/Wt7+rl197TZevXdUUB/vmm7/kROYn+vVbb+lLkplh1dOZk9vyq7kSvVvgZFwmHkiO0LvGeQnObnS+a6tJKht4J/CPrFOCey8mlbFQxInI0EXetR0cO8EWQ2zbVgZuFUnd9vYpua7MSQanbFbcGI+d5rHEUN/jipliit28EfsJMaokQfwK4HPLOg04uo018MrrkjEm8Nvk7+fQtIe+teAww/CnJLo1waGGjgX0zDHaOaU/ex8xMsTIHA5ByeULLt7H3zsuXgbo6XEy4XP62kM2HDEE+cdl5TjdwKZ+8rlEBvAAABAASURBVE8/6U5Vvf0MzugJNoRjbgEQpzc9AuvW8zlRUzaSPTnfGnB0XBtw968OzMHV/5TPKidUE2ztkM3i4eFEB8AeNxr37j/UfZyj28gBO/jHeDqd/tcFvvjii+475HucaDnOy2yGnnvuaf3gB9/Rn/zx7+t/+I9/pv/5f/z3+nf/5k/0R7//I/3oe2/ojW+8pKeuntfZU5s6tbmicS+qskbm/+qeIDTff6CWWwXz06/Zvvx5sntPk927mgKzvXua793XbP++5vv3Opjt3tH+vRs6BKY7d7t/kDjntPLMqZPyE0wjCTjYfagKm/RTTt9o+olcRBbOIwf3k72qUka/3Lc16EGDL6NBZqYQo0KI8k+DbrToigEZBreAWVBMhYzSn123RbAZ4dAzCcXq0hBcLpCQNprh23yzUxZBnggYgXg86pM4lwr4r4AwDRAHB6PRhpo66qOPrmvIHM88d02xmGsyv6u6JWCXwrdn7SGfCD2OF+jIwEMWVVvSwSLqwWGrN399XX/5l3+tz6/f0JVz5/Vv/uXv63/883+t77zxms6d3dYcvu/s3MZnf667tz7Rwe4tTQ/vaJjmOrc50nOXT+v5q+e0uQSe3P5UBLNBYfJESoQMM1NwnQ08SFCA9YEMP127xx1ChwROsBnSCW9UVpeXtH1yU1MSeNct9/Ueb9xWYgjYaaEvuFXwNbZObqmsClUkKgNs5IBENuIzTpw4KTNwwcZL/N6Ua9/r1z+VKWh1ZVWuozHyPkY1yNU3WCZTD/kURSkzAy/DF9f45IViMDYNFRuYREipNaiiVkd9LY96WvFT06WeKtoakrbMyfVsdsDmd1dzyhGbo+3NFZ06saozWxva3lzVxnjYjR/zbgT+g6pkQxLArlUGH8MmzRmFzrT4j6qI+EGpZX7jJNNPdg09ySSUNUlqQ+Kc8ePi+evg70V/B+/vEBhnJL0+T/eeMV46+FgvnYavSuj56pm+j/t4idDk/R6XLfg24O7QUh5D1nHZopvHJ5Wd7KGvBjK8rVGEucdOqdOThnl8rhbbauBH9mfsdgGdExLu+4sj3Zzs6oM7NzRjA+DX82vjFW2PVlRNa7X7EzWcotbIfU4CO90/QncPO1ubeyx3ewa/ObyNMXRybrHfgH6ZmWrWnePH56y98HXr+jhxBY/6MfgcvAdl9OV4Dse1oW/TvWvk/gBN4r3/zt0zBIqKWE6T2UIN61kqu9PTHU5Sd/YPdXdnT3vEyN5oSf4/LKqZM8CnFvvoEVcjeu0JZ8k4WMjp56Q7VMlMHtFpw9Rax43+o9FIW1tb6OmKnuJkdczzp59e1z45kscvxxkEQSnLbS0zxteasnle4KsieUvAJ6+MKz1x9YJOn1rGfg0e1WrQoxZcArHTE1YrC676W3myOmeeFtqcPjQ70tU6RJF1R3zNyU3C2DKdTEYilfgtJQgoikJ+0hR532QjwZhrzsAZSeqiyTL6ZDP5ACdaEM4TBhRoMkBqua9pgAKHMOJqzJlw7do1necKcrw0xjjnunPnrm5wHXjnzp0ukO5wWuNJpCend2nzBNWDmwfAQwKiO5jFfIGxV2rBx4PhkTvwDqY6Tj7mXHfta5/EwBncokARJjlSh5y2evLr9ZPbJ+X/mOaHP/qh/vzP/0Lf/8H39BSngcs4wBnJyy2S488++0x+KnTr9q1uN+LzeVLToBAFAWYwGKgsK2hZ4DCnOKoo5534ZEAsZGYILCgSEMTHgBYFr8BpUCVtri5pbXmgpFpznP4+SWqfa7xvf/MVXT5/RovJntr5IZvzPZzfTDHWrNmyDjxGyNkCytCq4ii+NxiqIHAqIAdk5LtPsb58UUrv22ZTDhFFESsGHWAE+1N4BuwfUXIFe0B9yi6ztSQhPzHWIjQUCUkLPsNreLTA0BbwYoGxttDVhx+Xr1zR8uqaPv38hj6/cVMuu6KodPr0Wb3w4ot6/fXXOKW+ptGgh1M40OH+jnYf3teCpGd1vKRBr1TLvHPkPMdBuHM5ZK05O8puLRyVB6aadw39HCEzcAO/BH4FYBhrdt444DBanE3GUgtk0MPZDwlWU58TZ0QXSEw+jSATvhIM0P8CMGg6QI+mGGODvmGlnaHTTP8sn8NPYg1+O74Ncm1YK8L7ECJ21sod6SG0uf4G+jkeMxJX71+Dv4PrtDtGhwWJYI3zqJ2v0Oh9F5S+puuxmSHvRv7e301wsAIbd9qu33Pmdj45zWaB9bP8qv6Xv/il/B84eZt/XeUcSUeEHxJUohN69HEcver0Z5jjTs8DRQ0f3Se4ja1x8j8Y9OXffdrnqn5/74gd+BEbx0N5/ZDd/n2u0z7/7AbJ0sd6/713sfMbXbDf3t6WX8//8Ic/1L//93+hP/uzf6vvfucNPfv0k7rABtavjzJBpuF0b0YScsCVt58eohRqSETFOz/1EcFYnOyZfw+K4GsEx+DBkuS15kbCeF9YluFE/bt68+mB5pMD9Axg3kwwW3BqWnMylQnic+qTgz35vMN+TwEm1MgCBmJzSQX2Dqd4bJTRpYiME7bhOpcIBGam2uUPOO8z481M/HT9XQ+cBsNtC3n5e6EPIbjuISf0y/2CP1U4/ZIEqV8VWlka4hcmJDR76mMbQiZz6BN+LYSsHm3j8VDj5XHnF30+kay++ebbOiCgPffss0qcakzwLU1zpKIUOLUKMcgEJjlowklN25qms4aWgluUDd1+uK//8nd/r084VTmJzP6ETfu/+9d/omsXzynA21tffqq7d7/UzsNb2PGOCqsVbK5kM1kzUXO4o3r/ocLsUFvLQz196axOk4iVnCyKk8VAYgT5EngwUI5MtiwwesSd3PHc48iCpCLkJGsDvnCuHvw5vbWmUySqifHGqEOS7ha5dLpPOcG27927Kz9gWF9fk9uLy8AD9wFxYH19Q1skqjUx6ggb2uWU9ZNPSLRJYlfXVhTwIf8f0v7D25bkOvMDv4jIzHPO9c+b8g6mCgRIAiDBBoGmFdtyJGqkpZn5I2ekNaMZSdNqqdVkd7MJW4UqoLx5VfX8u/6ck5kRMb8v77uvCiTbrDWnzr4RGWbH9rEj8t5XS+xkxN4ytnXMG5EV+8wc25jNZlN/jEksNdl1gHYfaBazRi430It1E9ukrZ0dYvYC/Wxw23siv2G4zVuHFUnGJXzpK7zl+PpXX9aLzz8z8XQRee1szrW7ueBWdaYtNvgt8O1u80z7ghjWsn8IW4jig9gq/tkil471kBLmMSLKQQE7CfhHxcYLYPuu8CTApUHwF3j2uHOIzEu2Vfo81uAxLqvbwCniVH1cui5s37iET8q3aefjwBWwb0FjKEUCMrQXoJaqghAdY+jRBDgNXqaR/pG+DKy9H7DeQNvKdeJjBq/jXgGvwfUMbl+u9PjGEfTf5SB77+RIh8TwBXJ89aVXOKA+1F1iU+bCwDespyRjI3teNk5icoFWQ2a9DE8sP92E2kZDjHKMNVToHFlvYP2RcT3jR+aaBrdPJe2ZtsK4J/Opmw+PcTvqm/gW+IqqapDcVkUF9R6xfxwC/lWCJfvyoS8FuE2993Bf97nMC8ShA2Iw2zAz0BprzuYzXSXxNG372HZGzr4FdvwekJ9gynEsw29Fpg32tLEx16ZtbntLTlZH9p133nlblq35zfA3x/a7tsGeW25tL3FTOxDzD1m3qkHmXZP1/LPX9d3v/KYG4qcvFlfsSdNbea+pqI58YDZbKEI3opH1W+E9jjXwaoLNLcM1nackJ2sclC83X1UJIh30MoYVU1SB8CWKW61HnQIjgW/VZ61JVAso8iRGKog3OECR8nBIVgsRDcEk5ah5N9NFXrHeuPmUvCnevPG0CkL2xnrEK8ATEs9ThH/79h199NEtfQw4KXTiep/Xf8cEngOuuH11/ZBbmvu8vnSSOSC8QBAJIUx0BgxnQEMjRuaE4Bich9xuDjjeKZuP4c6929o/fKQLl3b1e7yi+q//z3+hf/bn/0zf/s63tUFydY/b3Nt3P+dUcpfE6hAB+3ScFENUT8A75qboDq8qf8nryTd+8YZ+yqb/o7/5kX7yo5/o59TfeP11fcRJvOSKEjoJeU+A+mIAT0zQSjPPPYbREWgSt6Eb86i97Zm2ZlGNeh0/vKMOeb7Kq8gLnMI52mkOr7tbG+pSkoMh7IKraMQYe2QRwT2fb2ggkTvmlHXKCfGEROGYTWrFDdEpieAjAvbh/iMtCdCHyPSA5OLwcKmT5YiRNGraDTXdphQ7ZV6JNM0GdtxowDNWq0EH4N1HZ5635EYwNa1CbLS9s6sFh47tK9d04/kXdOHqNV0Crl9/SteuXVfiv48/+ETHByfa3tjVlUtXdfPm0/oaB5YXX3wep+i0vT3X88/c0E7baoYDb5MAXdjbUUyBZHrUkkB4SiDw6WuJ3Z6SYFrPp2waK25oV+i+Z14JQaarBU/XteooW+w6SEoxwo+Nv2oBfmui4jSn2GDGbipOzKPyWOF50Gg7H7F0vl3TqUmNAngcVDJy9835WZLas7mv1eOQMUVoToIMJeqtaSAwghqbOibB7dXNF8i34OQzJejL+Fk1XhYvgOs8KkKv8YUUhRFqajdid/JkHtuum8YteAUfY1JMSQ1rpqZRZD4i0YitFSKBA9RHJBxvYb8+eXectp9DX8899zz0xgkKhGZ47glikMJKQYGfs8VclQ2wsAH6n3RJrJNCJGlaqEmtKvbSNnOl0Or4cIUff65bH9zWw3tH6tJCT3F7/dprr/GK+I/0J3/yJ/r97/8DOQjeJPlZEPQqMliTLK5WJwrouolBaEst+t9azKgXkrSTCeyLa/TfY4MunTiM+EDXNlri90vs3aX7Rw40K25KjklCjgnsRwT2Q8p9bk3u7x/raJW1GiOnemm5LkoS6w/4yDE+v9RTN2+oaeAvJG1tX9AcH0vI1rI/k29RKUUD9pMpqzQ9i4RlxF7dZ9oqfQGdFdrE612sWoGbByloROa+AKjEi0DcbErQJfzpMonNxqzDhhM4R90jNnVt4tm6KiRwSf49/wsX9uSkamNrc7Lrnd1dRRj5+NP3tbEx0x9xCN/Y2FSMrbpmocItqyZ9tUpR2GGrEKL6vghXUtfucDN6pL/8q7/WR7c+1o2nr+p3vvcbvFX6gZ59+gI31Pf1gFvKJbfhQ3+qza1W28SpWSuJQ0Nk/2jg1UlOIW4mdNDVqhbeL2xu6KWnr+vyzkKLZmStqoCOK/oeLTMVZlYAXDwrFGKiVIhly4OlxpXAExTBa5zXLm7q4s6GGnw8xag5tnTz+vWJp476aL3gq34FGkJgXKMRX3Acn/NW5QXs37IBo5rU6YDbqVuf3tIOSf+1a5ewt0NtEis2GLsAX2GTFtR1XaMBf+85SCV8IaPfE/abQPI+40BAt/Z2NxWStMS2973mca9HR5U3CSM6WOiF517VKy+9pmduPK+Nblt1DDqLaew94xKbWmsEf0F+MUstSXqjqIjG8i20AAAQAElEQVQcZ03U1uamNhcb+FeH3UbIquhwTfwa1CGPFuXyVWD9ik+JeYZKrMzDSqU/g0rdcP6caTf4OeOTLgO8RvbSCP9eP8AvTq9KkmjflZ+/DMg8IAthD3JizEEx0hax9YR9pxqZK3SRkaaQU9KAjUCRCqeoHDvl0CoraIR+Q8YePHqEjwwux03XB2jKtBXW70mGVtjGANbaNVrFqkcc6D59eF8DtiQ+L3BZ0kHHCE+TpYUA+VUpJlX27pG4n4mBjpmQBJ1BkCCmgBU5T74yqMe2FKMyui10ZgZnSgrGBWX4JPQyLyiEqPKYvoFYhaq1gh7HUxZWM5uJ4bL1F2hUEDgAyql9KqtOsYdAPBK+fMBN8Iq9+ZQc7QFvfQYGlrLQ6WkV5GsFf4enx7p45RKxba39o8NpD3LOtUZOZ3QX6MoasQnLLiDxze1W3SyqJ8ZeuHBBX/nKK1zUfSpfHI7wPDDXOm/aRhVmt7l13WB/sP0fHuxjoVltLNqcN3r5xWfZ73fwuzitsWZfsVwbLLbFszv4mLUzxrewnMAX8G2SzAIasbEMbMaBQSE2OERVb+UgZBOMTJSaxOY7wHDVinkDknXI6IdCW54EWvkphB0oA0mqIcNwBlcKSZuLTV26cHl6fTLr5gq0OfHc58b00aMDPbj/UJ989Inefvsdfc7J8phE8JTT5ZJNpYehNSedJZvM4Dqb0hG3WgfM9W3riohqhmOM6hHcASeKR4/2dchJuMBHQYAjxrxCsSckZtvb2/rt3/4t/ZN/8o/1gx8ScJ99Rk4yPvjwA/n1vRPaQMBMKerRwwd666035b+Y/t/+t/9N/6//5/+o/8f//b/X//Df/w/6l//yX+pHP/qRfvLjn+jNX7ypd995Tx9+8KFucXPov5I7gL7CunNOCkFBAkIICsGQNH2oW8ER2keChOpaC25PtzZabnsIjItWX33pOW3xSn3kBIg5KNhTMJKCfP2KL4DI9MfomthgevXDqK6bqUXxTdOpo2wpU0yaY1ROdDc5YbVstBtsXFub25qjo4xnLDH2U5LRJXDKzYoT3ZXrvl09XmnNLUvTtNra3p1uBhYbW5qxaQ/o2lCwqzifa4acZxub2FTW5atXFUPSTQ4pqkGffvy5Pv7glk6PVpp1M+jtteKmZbGR1PdH6k8PdHFzrl1OdHOCvzeLJkUcPmtQVYZXvxqwbh0QRhx/jTxW6H9JcLIT+xWMkwHLFzErMieEoMB8qpQisIxK4A8haERmdj66dQ4hRoXgwFKnfgcW4yxEnYwODNU29jg4nq0VZHvrCUITfQgVE1RAT7ZHr7HCnq0jsW5MDbz3OiL5X2PbpyRYDJ3oMm2JfuNbw9sx9rsiaJxiC67b3kfwr+DZybLXO12eyr4boX2EziX+MdGCjEyfaTA9MSU5WX33vfenTXFBgvv0U0+T6FxEB72Cos4+QREZjPBbsL1iH+9a9SCxvLc4bc9IdC2HJjY65UD07jvv61e/elv7D/e1u70n/1ud3/7N39HvfPd7nKy/ww36K9rb25V1bxuMVoiEjAf5trqy6TUxqrLxFPQqNtcB/x2QQUJmA3FgiZxOOVgYDkmUrL+CLI6oH3AI23/0UPsH+3I8sN8vkVtljQiNPbysJ5tea00kryGx2VTiWdTIIdzPDFVg3crGmqFhtpgp4TsVWSQ20IjvBEsJOkUpPgE+RmQunjPyFrISH8vda1fkZznRJJBLbAaBg2hlnPsLvmEI0FNzVYuObl6+pIs7W2pZx//TEt/oP3zwcJLfmuShQmPbRnwc3563JKRzbW5uKDZJ3rjv3r9DXP2Fnnr6qgJZzkCcGZHjAMzRW9fN1TadEnJJqUP+Az5etLV1kc1srXfe+URjDvrGN39Df/ynf6hv/ubX1bYZ3UFxWSugo4TDbBCrKjdnCzalRddoa2OmBfJqSda2Hvtxg0xaoKLLhiT22sVdvfrK87rGW6QGOcCufIua0X9GVoWxUuU/TZ/Ac0Auhb2nQlPtiyJ+e/PyNm+bbqhfHinDl3mbdR0yuqDtnR111O/eu6frJK5PP/20YopSEAnmoBMOM3t7e4/tfpg2SMe7D4jla/xsb29HO9sbjF0i2wWyWU52+gB8bdtMly+LxVzz+Yw42EFuUYXOWdPKsXab5PYiB4jYRG1CS7O5q1P20Lsc3A79fxU6GfXprbt64+dv6S3/axZ/82P97Kc/1S/ffIM95Vcc9N5nT/yEPfIOB/wDLR0njpfKxOmE3bTgDdhRx3pNiIowRh4n+4Jl0WEHsy4p0RigK7AnBeJVRL6xZrkezkv3AWcJaOamfES/g0Riaqj4Aswr4A8BHxKyr/RVbKAyzyBwnwFyoM34ha4DdirD1FZF/qKIvQcS1ZiayV4zMWXEHwfo7CWN8DPKXEYV+5aqRuh2vC9BcM8Y1svAAF7Pcz0TByrzB9qP8JFD3pYcYHN3Tw61Yr79/wpv+Xax/RUHkpF4XMB9xGWY48Q4Zuhp1LStxLq5VC7lBvXE9IlG+O2xs9U0z3QEDay5JA57TciXxxVoGHmo1klMtEEvdNquJwhSBk6hsw9B4+PxLAc1UkFnxoGYqGtqc73GyHoZWVTV0BDDpFMO2sfkSPvkRmsuqXZ2ruj27YfTmgWeV8ih9WEXO+3hr4cO7xsr7GggkR3Q6UjpvaPCS0FnTVOF+ahAH2ROh/UbN66B97YqumraRlBAfyFuLCmz9nZ3lPCvEVl5buKtlnOa5565rm9846sqHFoiMrXvTNaaYdoAowGlBnQuRfDysyepGJEGPk8QqookrIXOHgIzklhxU1UoI8a/JjmFLxUMakWAGEBmgxgxuqLCKlUhBLE2UBXFAkC1gnhoZjNtbm9rjsPagA4R5N079/T553d0n4D70Ucf67PPP9c9bkgzRtqzCQ0smGIiKPTKOMQaA/AG5k28x0AyQvbm9ICb1hUJbUaQTdPIfR63RWbvZ2/mAwI7Ys3Lly7rz/7sz/Tnf/7n+spXv6qedifINraumymGpHv37uuXv3xb/8e/+tf6n/4//7P+xb/4l/rJT36qX5CIfvrZZ9Omd8S1+TGvfXxl7uTB+E2foYf2EXoNpVQlHLDF2CuGYnBbrXVSMgVSevytkoPrAlntsYF7022QvU//MaUzI4Bnr7Fmwy1MbuC3oK8WY0lYhGXidRvqNpIQMQPmhhCU0YU360OSeCcyNsoeOVqeBVmfchsZMa4Fycrm5hab1JY2uZWxHA2byNPg+ny+QCfS0cGxjriJzehsMd9kU7jIvB010N2RGB9x2LiLTg8o7xHUYVE+nLRNp88+u6tPP7lLEP5cP/vJG3rv3fc0sIFubrbYSUAPt7jJ+UyBAMoerADv865RxN4ivLfmDb7qBFINgKpG7GCNs01yIukb0UdBH2IOQ8D3WN6Pi2aSYcbO1irI6HHzk6Kw7uj54E7ItYG3yNoBY48hyiAjfjJDcr917Hm2Dfdv+sYDuXozs9zv3buLLI50wmFqRP7WofXWtq1iSvKYFXqegETTujXOruumlYKRBqnHhkf4HSldX5KkruF7YAOZ1ma05/X4z9/mz7wt0fs7b7+t9957DxtbaRs/feXlV9DjlvyKJgTzGJSgaQ0dBkSuEZmEAAESm/cm4i3y70seH+1r4BbGScqN61f18ksvEJy+rueffxr72FKMlbkDwSprxdo9YzO0FqAi64wO7O8hBMZG9ejvkNO/6bQM7Nu2Y/MzYL8uzTvq0RHjDrBv8/no0SPWGWVfsa8W/M8yOUbetnnHjJH1OvzN80MIJF8tawZ5HcvS8inYTcGPK5AiQbkgc2iyXBK+rS99QKEQAiA16NF6YPqXRnxRrSaYxyrWI64WDBjUkw1m7MEJRiABuHbpgp566pos93EoJIcbuvXxHS3muxp4HqAlJtMe1XaRdQ2NZiROO7vbWuFTDx/d1Te/+RU9/fQlxbhi5VNlLdkUVwqpKGDLIc7he6Ghb7S9dYWk7Ybefvcj/RjfvPn0c/rDP/oTvfDCi7rGgfPSxYtq8ZtDYqplJzAGabqM2MLGF8SHLey9oEvbvW3aNjjnsL1FwrfYnJNIz9RCt38FY56ibvC6ew6SDlwJH47MDcQ2HrGtMIFl5Js2Mb4QBwqxgcCgWRt04+pFXbm4p5OjA2U2XL/ir+BYk5yMbNoBn4XEKe5v72whvzk3pdt6tP9QEXxXr1yR9W6f6dq57ty5r49542CfvMItlAPHBsn/YF9DP7b/AR/wnnJhbw+9dNMNbpsS+dygzGE+hbkW3RY3pFvaXuyo9kGffPCZfvI3P9PrP31dH7z/LnvgRxqGU7VtRb5PAU/rtde+ole/9jI3rM/Lr/6f4Sb/xtUrHFZ25MQ3mC/eDB5zIDviIHZ6fKiuSZoBjXVZqng5pwbbKtCYkNUmCQrWK4iDlayAjBM+kRDwVE71osRYQ+R5Ap6n8vyZtb94ziSaALgCucCvw9kagT4BAZrEXOvEdiE+mDyrYz3oPZhudDQybsAva4jooxDPK0CJI9VpTtBIfQTXeSJY4HNknv3Zc3vspqd/ADsi1zH2cIAfPOAi5PbxgdZ11BxOX7x6Uw25jbiMGda9bCs9ifgAvSfEulNi5qlLbKinrYagCp3j43rqWjmLK9A/Yos96/QksBN9yC2z/gAdPfwM9I/I0Lh7ZOXnzLzJlqO0tl0xxn0r6oX5TlLlNeHbcajCd5nq/GCu6XDCWRjTEwuOeNMw5Kgjbusf7h9Ncdlvy3rwWXZLkupoW792lVh9whsnYgCymuIhfFovA/tIwb4DtDoHiSlpQSwZibWZvvl8phdfeEEDzwfkQed+4LkZ3jOyWWws8NfMbe6x1lwmLHm7MPC2ZXtjpte+9oouX9xRCkWwrcr65mOwjAzMt9wK/BUGRBFk1ySrKyekGAWXqtwoFOUa1XDKyFWImWGpk4Xgsf1YhTymMQN1CxN8CigvAahREyDQwPyWTWCxsakFDt7MZvIN6QMSU8Pnn9+ero/N7CkbcmbOwGZlY5OxoBEH+hNukNw2CQRBWRCue+Pa58byEGddY1AZhhNCtXCddD18yG3Ko31OuXO99OJL+ou/+Av94Ac/mE6/hweHyiRXmxvbSqnRJ5/c0r/+y7/S//6//x/68Y9/qvf9l8bMXa9HpdSqI3AVOwL0uUwE6RSTZDqh2wbU0Na2hAYEMikMetxm6FEqw1AeQkGqHm/p6m99QghgDGpJhlKMctKwsViwSa3V40jGE0KQjcnPFWOKKfI8KiL/GM/mnCfPDgojgaqyeJOSTEuHc8257XTCY/CNSkxRIQSlaFwD+AZ5rYFN0BuRcQzw4LrXBp26bqYNNiXLsGk65uRJpgl5uu+ERP6YpCClRBL0vt4lEfUt+dtvv8tpjCSNm9T33vtYb7z+lu7eeaAZgfTKlQu6eHlXFy9tslFuSgSUwGa9t72hgQTMQbqDVi5o1FCGEPTlz2Ppk0K3MAAAEABJREFUTnLOGL3ptT0UgoXQ3/no8xJVsEZ9XFT1OLTHnuEx5qCATFJMoqYCjjO8I0lQ1oBs/Wz5ihF6/Ck4WwhRMUbkciZL1xOysOxsu0ds8m7zFNvvCXZue3f7ioDitc4IYwQEhQAFgO3c7SPBxAFmzdgRW7PvFHhm1MT/+Vqmzeu0XTfRIwWdf4zL45b4n/8lACerDog+jDz11FMEqIViigrBvCTZrhzM14yv2F6FGY+HvCnpPiJwbW9t6JWXX9BvfOPr+tpXXpZfmXaNcRTIHlUJ0it0ad34sGRqKvqpBJxCWeDBZY9Pm79TbrssF8vM9tQTAywvoYs6QeGCxzJeg9uUVNl2bYenvI0RMnOy5Dmev+RQ6xs0027enbBaHj22bnlIAdtq8MFGEf1F5ocYZBAfy9l0iwBn2/CKNE9fxCGYVNt22POMRPwUMs331M2PKo/x2h5nqKxXlNiWIhCUkYP/RYsT4lrC/m9ev4weOuytJw51enj/gAPcvmbdhrJjMDJrSPiaNuLfhqSUoubEjdgkErEHEjeVzzx7Tccn97Va70PTUpCoGTefKzaQFbK+f+9Q61XUhb0bunN7X3/91z/WigTvt77zO/r6N77JoXVLXdvCW6uG0vI6wYYtAx9gLeMRfxiIE21KsrwdZyy3BbRssgfM2fACGdTIO/smSQvWj/CY2OD22Nye47ZzEYI6hOSb1wRvsQYJqL7ltpzorySmmY2ukGqP3JQZ1zWSyc155xGKqqr44M2bN7W9ta05t7k9ycYuFwD+47+MjY3EFbf54HPt2nVdunxFpTCvSg8ePNI7b/vgnOVfVduANtts9zi+i88777wz2d3OzrZaYn/BHzP7g3VnaGJDYnlJuxu7Ot4/1i/f+KX+/b/7G3368WeaN3O9QtL/w9//nr7//e/qhz/8Xf2D3/u2vvHaK/r6117S88/d1DNPX9eNa5fkg8qNq5d0k+TixrUrunb5oq5evkBSfkEXOIh0+JbwKSer/j1lTEETYFctsmqw0wzvM4TUoRePDSRE8TEk/NjPAXnFx20uE+2GSPkEfm1MIUn9DwHJ62NcaSo9rtploArhoV8kjZakKSGhKbPOADiZw4BlG8uMy9hAoT0DI88FDIbsOegrT23i4AVUgLaBeNgzb4Wep3/6CP89wcYeEkv2+6UG6jcuXNZOmiksB9wDamjzbegaG674fc/cNTZCxFJhrZH114zpaR/BPVCu2C9OOGwvka/nZXOE72XLnLr5GZhdosibitYTvkKLpmTbvGsaL61IcgfjRcbGVeCLL1iQEevD2jTP5Tk4kbV8RuLAilzl9HRgfKvVqnLRc6CAvlckoA/IuXAh4veavrWuXLkqhUBCeyTEJcfEFTexfrANTzeq8OsyxSjvB8vliQq0OT4v5nNdvHCROHFbzt+8RsYGu64Vw5WRU0aOjg89byQ2yP06dNA1RS8+d0P+V1baWKck1vnEyPiB+SP4LecMF/7VHyfycUBKxCENBICspDXMTs+0r4ai9QAi2txOPqveAZTkroaEUUSUbfURbRT4D03wU0AgTLglhKBEQMOL1aOAI06AhyQvRzB8rlwrekThIQQxVTGBj3qmLUP0arXSgPMvT1cIcz0J+ay+0gmv/LzxPHy4zy3noWYkTkaSMdICrRskyK++9g0CwPd1k9fNfg7Qfsqp4wGB6M0339Jf/dVf6S//9b/Rz3/+Bq9ePgPnUjE2SqFVJWEXsonUDSk1CgE+rXHA42JIOGtS8pyYFIEED4aIxkKALwke+mnzXLEhOMDXUhX4L6Mgj22Rk/mNMZH8bU4G0aB0B/oBhXsDwJU02JgBG/BIYJSi0CmbWFa2biotrNsQOI0zUo8xqiL/AvjZ7R27VGItP0PGJNeBBCAxb7HYkMcY3D/DKBsCdNt1U/sMozNdXiPBq/tcut2v2ARC/17xRx99RML/vv7NX/0bvfPuO9ygbOq5Z5/TM888I/8zL/7Vi01uXfb393Xhwh7tz05jvCkY/9Url3WDzWd9cqTTw0dakJ363wzcZtOZUYdh+Mrypg/bEuv+OiAaBFVwuC+PcYKbrEsRLOA5hACqERkOtPDl2Xx7Xs/p2vpygtbjHCOOYNtSiAKtbGu2T0MProFkx3IcGJdtw4D11jStfOgwWK623ft+E8ArFweJns19RcJpfE0z03y2kNfAlDViywOVFa+pe/CuOVi6rZjfkBiXsBeJIdhY1ojPntHGypNgonAlRiforcrYjdfJ0JaxiZFnxKRTTr5+1XmLQ1tCPhd5+3Dj+k0JW+/wLbedkviZ9hGEAYym2z5o+SZ8YHNjQ1e5mdrb2VTXSC3v9iKJSAyZTarHrzIHnChh/w6Ma/zavyZgGTgRXRMsT0nYfQgrMJSxfct1RXLpMWuC7jSOQ5uTTSf1/qfqHvKK3/3FdIWgEFhDVVTht8h6yfhHnNoDXhOV4FHwZl27HugbWW9EHgX6LJNJTuB0aXqMx8HbYwxiEKvpDE9SjEkjcpWCmtSqJ3ZZNuJTgbOvawBz+SoTZxx/J4Ce7IDN7U8Z19rkNf4Vbh+OT/aVUgB/o88+vQ0/Bb6qNjcWyLPRCN0zDnpOyqwD21kDfx/jg4e81vzKV1/RmNeIfQBGBTaNGa/8ZyS7m1t7CqHT7gUSNSTz45/9XG9xw36T1+Pf+u1v6aVXntelqzu6cGlPtomMXlbYSsXINre3Zf+fERMM3sAMXtvJqWNyjFGZOBcCYmLnyGzWkXoggSls8C3b7zxJCxovLubcdGUtQlUDTwk9tLFRZj+yWDM7fmHuqF45jmAb2KdO2TR39OzTN+RD7WLWqjK4MH9rcwP5tMguETtHxl3kuVPG7mfcDPnWfZMYdI0kMLL+jBgXQuQm9SPduXNbF/b2dPPGTW6fTvHJmbYYG+nff/hADx/cV2LOnDleryERDDHKlzHHvD5uSSD3dhba5BZ5k4T8Ire4v/nqq/qH3/+e/viH39fvfuc39c1vfEXPP31Fl/c2dGFnru2NRrt+o8SGvgASHKZQlJCR622QvOFvwOPe9ibJ6q6uoJfLJOCLtlElXglomNNyIGhIBiL2iwAnHHMOMzPoapFvBGdlLwn2T3RhPxV6OoeKnjzvy3A2dmTPy4rYqSFQBl4RW/ZfjB113q6pbxRCRz+iBAq2UGUK4LDKCdcoSrqsmxGaC7Id0OOoIusc19CI3qY+xjpBdVIztWGLoFRRwM4DuYrIZ4r8r9Qsi9SDa52ijoixZazqSqMb2xcUV6NETHWcGVnLMT9Dg+NtwZcVkgr6ziGQJwm8RQM2WfEtt6+Ixe4D5dTuOWDUiGOPKhNvxmcaB+Q0mH5oHU1/0DSuZ91cwY9fZejPrAfJ4MsaPQcdVcYjLn5KFdzuZ6gifEGOFKJCaEVYJIcZNQyNDg9XekBuNCcm+621YoQiyX+rs7G1pcSetGLCmpi6Yh/KrB/xtQItmRgYAjglpZS0wUFTChy8V6oeR99NbvlPeFP6CF8YSdhH9j7PK2NRpP/K5ctKEZk/OlCDAv3rPnPe3ly5sIHdv6zrV3Y1B7fxjchgQOe9+cUGe2AAetrjui8II0B8QlcICgmPIIRGGC4IKQAR5VRZEQVTF8wViFhClFBWCElSBAIClMKT/zR9agjMxWBwHl+hrxF6RlGZVWuQCkKfnilHBFCZRbMyRGaIHAk2BeV6Q+xZ05u0N0vXY0ysGeQN3398tUFi6sx/ixP0q6++pu997/c4nX5tShAEHR9/9Il+RhD+d//ur/Uj/04pieoHH3ykfW5XK8SkSICD/9OTNcpeClLV95mbgYziM2tF0JyB4DmFxj8V+BmRQwhRZ5+giILOIUzGVGU+BhKSEcRBUoOSnDAqhKmPJs3YbNxn/oKC/PX4jDxsoCPJ0NrOhkzWJL2lVGRVlR7rYsbm40nTRtU0cpJbGRtCUGI9UXpOxeRjiqizVdvCN88N4yP90zqT3M+0YZxz8IYQFOErW0/VfQJdmPA22EVLoDzmBvXdd9/V3bt3uEF9Fzn/SHeov/b11/Tt3/4Ot2y/ISfCl0hC/asX3/nOt/Xyyy8J4XIQOVVMiY1kBk2dWuoXdrZ15cKuMqcyB9JLF3Y0S2GCwkaO4CQFYVLIoUxwxp9+7WOeDCykEKJSjCJWk8BlN1EWWa6eZDlhDsRV8CHfEVmMJBwZezQOs45PsXSd5o2057FMa3tMZrxhYM6IMxXk5Y27bTs1yLhjY/M6TqxcFvQjkE7jCZoS/EDAmsTYiU6GhspzoX1knRATQ6Lq1C5REJy9ftU5fSEkFToG7DdntwcF+K6ozWPognbaC/N5cHtgzgFJzQcffKh93lTsbO/qMrdMOzu7E14W1Qhvxxw2/Xuf/jeGjStYlorw1moH39tYzBS46apsUAW/79dLuYyE7VAHZew/I5dqugAnoU5M1wRN28+Any9JhFx3Uuq+ioKbJilhE5Znxh+c2Bdk13ad5vOFIFJOau0XhoxeLOsW+7bsE7Iv8Or2TGl5r/AhQW2BjjMdF2X0dQ4FRZ/Vs0bWPOUm2PGnUK9nQlOAf1f9DJmT3Cec0JbBhcjxLj35eKwfPN4dpUZiZAKCvKEJehpsfDFr9NzT14hfCxKlQ/nm7/r1G8SmFQnqthazDbX4nf+twwUyt2z8anpjsUHfjLcUtzl839Lu7g7jFyokHrt71Lc2WAJ74MXw0Ff13L7s7F6Wb2TeePNXOuLw8FUSqle/+Zp2L2xLDYnjdqfL3O4tNhb4KfqEL6+9mM8UsSsFbFaS44PbfaC2zVteZ/JvPIT+oNmsBRolkqgZSdNG22iRIglq1S43oi8/fVMz9od2AmnELprYqYkzpaaTEnLihriQqA55hdoHDkcXdOXCnlYcaiub5jGv/4Uytrc2WSdoIO5mbNe3owrCt7Mq/ffZZLfYtLc2t2SbKfB1yFsB/3OIcw5nz3Go9ibtGPzcc88RmzodHx5xMcLm26RJto7ZCfojdhBA3q8Hrdn4O/jamCd1KevaxV199aXn9I1XX9GzT13TZeLYhZ2FyGE1a3DCvOSN0QE53YnG/lhdU4WY1HHQwzJUiHU9Fz2Z22PLLWE4EX9CfNpBJ1sbc/l2dW97i7gpYluGyYGykFj0iiSiTiI7JszbpEBCwEKIMlPPith5mGDg+QwivhqAyNgvwOMLY7JArADeQD8EagJszOtMUPqJhqmOvyB0nk0PgP/VWuECIBCjDZ3lAQUfyOQcI89VJTKFcQO+3KM/+8c5ZNrPoCjb13guU5xEMpSkN9xSFo400lpRx8xfEZNnaa5r2Pt8TBoOkTd7qu11gEa/jneS2YOvSDpPQgm7cvsZiLypTpdvA2NqiPRpenb/UKpMl+sjHGbsbEBGvl0dsemR5zM4w9Gz1si4kXnOszK0F+yo0F4YaziPIV+U1IKw7chIE0EZWg1cLi5PM2UkTvS8seaCZ2NDD/YfqYB/NsycXYgAABAASURBVJuxkhRjmmzZD7bVHv+w3TpeyXJk7cra4oN6iDMNMXYGjqyCLlZcIM7aTpcuXdS9u3fleF2ZF4TMkGNlvg+AG6w9/V+9jk6VaGvZF+Ztlg9nr37lRew7MqGcyQtiLIfhcem65RRXbIqTcApCRhM9Tmohn0MNSRWGLDgL0O1rlL1E2aFr1cK0EFPACIRw5Q/yOy9ctQGNEOhyAphnObnPUwq1qR3m82Pw+Al4Hg1sauMEo0bWt0Aq8wKBYZMgc5kbnAsXLqqFJged1157TTd5benXme+89x7J0o/15ptv6o033tBblJ988on8j573nOY7gkkIVWuC4cnxSkdHS4LQMUpeyXSNucqQUfJEM/xWQIDpPwf9PR9it1KT1LBBujumyCZoBwcDnc3jvhSTYjob17Hp2mhGHH4Cgm5G8ZZDRj+QwdioGKMSc2IM2FWVN3SPSzHJAdn9lk/0OmzUibFynTLEIMvRG7XLERnHEDV3MhqjIv2mo2kb6lGIWgUjTCnKOC3nBpzGl9FtYcAaWd769NMpOf3ss89069Yneu/9d9XNGv3gB7+v3/jWb+gatxbG8/DRA9pbbW7P9dLLz+qVr7zAK8lDbjE+1kBipdpIpWVj6tTGqKuXLugygb6Q9GyykV25fEG+RfCNQkrmHwqwqxCgLwT5Y0fxWtUPcpthevh7fww4quVQ4CemJJcVYRtd4jmhw6Zp5TLxHKErhKAQgiLr6tc+brccv4BkXSOzwDwHxWPeBtg+bcd+zsg3piQQTnY3oHPbuXnwYcMJ2EjbVLKhjOjMPlJl/hGXhBaMjeepzg/3URhP9nh8x/jsfzRrsl0qFTj/uv7w4SO9j98cHx9xqFhob29PMSaFEGTbNFjvNKiZbCRxsO05FPUq3rhU2cAq+1ieygTyhI+18N8ih2BesbGKzip1huN3h3Ii1mPvtkmmTHZtehNreK0VBzQnEyMby6QfJsYUJ7/vZp2smxCC3Gd+U0rYeZ7wjsQP8THdxinW9ziapnVMh8Ft5wAHrMAI00itUj0lgTZu19f9CtwrWRfGaxjRjftCCFpyU3H+rCBZ3qLdeE2Dx1kXSEmD4tlmB50jeo6s5UOa/+3WRdfgKwsd89pyxa16LVFBDXQHDchrPm/VIqO2aWgXG8p80of/r12zbqarV6/q8OCItkx5Sn4StDHb1bCOauK2Qt7gdfQDvf7mL7V1aVvf+vZv6JVXX9Lm3kzznaSdizNtbEWFNGCb47RRWVaWeQ1h4qsGyYvHFGRI6CU1kYS0o7nKMmugbzZrFS174lvGn7ngkyFhn9vocIN5F7gF3d2Yc9vSiNH0JxLtDaWmU+ENV2azL9zMlJDlX1tou0Rsucxt54xk70Rr3tidkrBubm5okxvQvl+z/qgIbbu78I39cK7Xw0f3UUrmteY2sZRYF1odHS/1IZcXjx490g4JvmNWgqbLly9xqzRnXzjhluoB8fYU3lpdu36FNTYmPznTZ9XIAa1C22weRbhiXtAestzcRIZ1ifzRxeoRB4QDLY8fQsOacQEasIayVvbvq5LctiSri0UzrTODx463SIGEpyK7gJ8hXjXIH3FiPYXENnFQhBYWnSHUREdUVuVgKOYVyhYZbNDfMpnvND8wxuCxEdmeQ8A/J3jcH+g7Gzei01GRm9hgoD9Cz1lfhpaM3wP4QnA7oMe4VOCRejXIniCwSrYfx7MRO+ix/7OkFNrhLzN2gP6ePo9hS1auFRArA0x2fpKJ16Qx0xLZbZJ6yjWKOWHuAZcdPf6zgf/c2LqgNlcOBllr+vAK+fdWe2geJyjosZCQusyUefJzr+/Y3CPLNXYENzKtfjbtA/xl6B1VoQ3geQDflKS63UCbE7BMOY2lHBnjNuN3m6ESM5EMmGDky9+AHaEBN6UYXcBzUQhJeQzc6I9A0Zqk9ejoZOrzIP8+eYgJVRRwVuLCNWJnp5GYsyLxdGxbU1bosb8OHLgKdFX0Z1/e4ECkUPCBY8gqitjSjRvXp9i9j78ITaZkegJ0jGIRfGOLpYOODo+VHtujcq/NWdQ3vvaKLnIR1doZg1T+AxAt4AHlDijKMKI4K/ocMDXBvmwE8DwpdM1mVxFOIkl1KYFdjz8YxePakyJPTBdlkqyMQAoG5mH1yQhpZP2MQLLHMH6kPmKYZ5DlPgvsHGJK2tre0XWE9Pzzz8sn3QsX99TA8DbtWzD//gfvk6D+SG/84hf6mMTU//vOO3fuaMlmV6EhIjRvuCtue46PjnSMQtfrjBKlGBuoSxphfIQmQ4YupiH7oIn+IJkHA4M1tbnyGKZ2nCw1jRo2aLkO3SO8FozV61upE0+0NTESaM9O/1QFevXc9kwbMzK3DEZkUlUVQkSeWR2bkGkSuKMnsbY3ej8PJF5nfCY1rBtTUopRCXoYxgY3aMyjMghCCATDmVKKKvDbMCbGpMg6IQQPV31Msx8jeEyHwSbvm6+PP/5Yb7z+Cw4Eb02/j+rDwHUS09///vf12jdelbH4dsWvatfQ1rSJzTXCzaCtrYX2uGGws+w/OhQxQHmMauIMv6ic+iVv2hf3trX2P6+xu6Xd7Q1tM29rc6EZgbdho4YsBX6EcKYbiD6rVP0nP5aFb00q8jB/loP1FAL6ZnZB/352ab5F+98Bxp21UaEfMuTnEIJCsuwTz0LuWdbTiN4L653bl2mvSGRELz1BMLPmOPlC1kCbE1bL26WfCzoxZLzUdGXGu/0JjOMUpNxnyNN6Rf5YJBMEP30BEb/IrHUbX/EfOK5JtkII2FonMbZAb0pJc4JWx21aIX44jpjeEIIsQ88P8BHoo1CKURH+K7wwXY2TVXBZ1gYxz/Ip8BEZO0K3SzHGSbyfR2h3aZ9dk3hYBmKe6TG4vydpG4kxxun5HjsgRx/I/EdhnuNxlpPpMP+mb0VM8DjTWKC5IEc9+UycMAxiaDviVZeoNilN/rnkhnWNn47wFkKAz8RYybpcud30SFMbhRwnptI/wCOQZRpHorRjcUWnGf4DsrjCAW2PG8E1N2kdNh5TJIn6EN9Fr7lOuvXYJf2OFRXfdbLadR2vre+o8t+zzz0r66tpZtzSLbReZfWropobSpGobOjOZ/v65OM7usarvNe+9aouXN1TaItaEq2t3Zk2dzvFbmRDXqLfXgn9pZQUQpQ/kxxdCUGWi22g61oF1t9YzBViwNcb4czKxLDAZpdSkGePxALeUJOQSsEXIOhL6Pdpkusre3uatY0W2BmolEJS07RIBnmCw8lg359qc6PT5Yt7suRbkI7M7zlEbGywNpu9ZbrGjtu2xY5bpRjBE/HBpW4+dVPb29vwVZVSN/1uqt8oJPaSK7z1ab0+eJ5iXAtPx8cHbLr7EgTNZp12SWYXi5m6WSvb6hTPoTDyjn5zcyaTHrnTS6mX6gpZrFXLKbBW5Ea4TonpSiWvRdYkv6qfd8RFkvjM7SmKQo4F3SVtYANNExRIHAJ2AqtTX8VeUghKQci0cEvbTPFyb2cTfEFifAGfS4/ZgKiL3Kxvb22ooQGU4ESLk1N8UVp/E9AeJihn4+B9eqYEOW20Uw/QpGlchS6D6AMkSp7d53Hig174KUxfDBbmT2InOaGbEjtikOOK/XLEH4tYCR4H/HMEMH8ZRhCMVWd1BjkW4AbTc6bPN6JOVE+R0QkwYl8XW5L5HBTW9qOiNfJZAWvoG1W/oAGftl+bHpdTIsk4l+cxliXVM26AxsxcP2doPaOjyHMzcsnG7ZJxnm8eptJtBrcDWYV8q0B/AVsAk0GCZZ55fPINYppiwArgv4LfNislHT++cBtzJWFdTgfcja0tXvmTLKYo8zLgd3sX9tS1HbaftfZFHZcnKxJV7311hHbiaYWmCs8Np5pN9lpUgN+sSXDx76DJd3yR8eDBAy1Pl+zdg9omKTWNQgj45oZm5CmrJXafMzRnbGHgkNPr+aeu6msvc6uaAm0wAW/+idpkezC4HjMCLgSODBS4LuI/iCpABvoJCooEGDvQn3HyCiErFG4wYilIE4iP6xRPvlXVuAFq1M9meLhrFQFXhOENJsOIhTTaoAjwGWFlypHngqbattUuwevmzZt68aUX9cKLL+rm00/Jr5E7Emf/QvOSzeHu3XtysPGvBBzwCtOJ1BJBgWJStpPVYSicDNY6OR2UkUgISQHe+DFRXqCph8eB4Hm+fgFBof0Mss7KwnxDVTEvzD7jK4AqKqWkEIISMjMICswvZib0o5aA29Rec15l7fKaKOGgnaIaNFRZe8CAyiSXkQ1qmORXoCPnAl4R09egLJrBv+VjWjM4lsslxrfmxmcpv8rqkYtlPeGCBmF4AdqwEDUE4PliLihWBW/FwA09r69cFnTvDahnA/AmM/K6bd2f6HR9zGv923qHV/1vcwP38aef6cOPbumTT+/o+Rde1h/+wz/Q119+Wat9bhDY4E94rdzDj2k/4mBwwitG32K3OIsPHDtsGPvoy+slomcheGf/4js3JC3Cus7G0a9PtSJZDdhml6S9Cxu6AGxuNMgamfBqITK2tbzhLyL7IJlNoSBVZEeTzj8huLfKspkcDVsLgbYIUAZsAlUQROsUdBx4BvRhZ3fwwXQ0AQgL401BcR1byKyVkeeADScCRGIXjfDFajh7PwWIEJIiNzmlBHnsyFjbnJOsET2WAjYMKoSgEIIi9OjxJ9PnsfaRjI481v7zBPC5YkDfBfC65tPzzsf7eWoHp/ks0M0X+gbdu3dP9+/fl0/a1XjguyPobG7usmnuqUmb6vuoWjp8oFVKG1KYkdBU9dBc0IGwM/9S/IqNcklwXJJArCjtW6ahstjIyWTGph8TCpWmQLoisbCtGGzL5tEyDCEygi/zAoUo1wTX9XKFXSw1gHvEbwqyH3hj5I0uNY3EPOPys/u8bkY3IzLO8DWg94Ldi4/7pjGKmExSDd1USg2v4JfqSJbmXacmJBIM6OUUH6h7naZpFCAsxKQ1tzdVQcY1yRXcqhKkuYbMCvUq1Iju6RiLGjobZLWFKG5c2FVFDgN+KGTczTd0wA1c1lLtfNAmgzY3oQ2b6ZBdA1y6cJFE6oDE8xN5g9jkRvHk5AQ6WStLe9sX1HULrbgtGVjnvQ/f1Z37n+vlrzyv3yJJ3V50SrGqSUHmQxhFLVF5DFovh0nGFbmZz4pNJNZMTVIDpBThq6qWMvlbos86bmifkxy1TQveRjPqc/Td0p/ws65p1BHbC3romkZbxDIfTC9dvqBmlhRtQ9zCQIXmjJ8pqc1JHePnxM7r+P9lbizzuFTTtfC2nuxgwToQA+4GO11rc7FQzqM2NuY8n9Iep1eXTWrFFqgT3qZ9+slnOtw/pv2SzhLVpKefuqGL6MKJ3Qz8kK1rVy9PsLmYawYvp9x2+58JW2HfI3KddZ022NibWTPRb2FWbLVr54qxQ8atmjgHFhKHhvXJKHJWBV5HN2Um2AKqBmzIvjDgIxl5x5TUtNhYxI71h77TAAAQAElEQVTw+RG7DSEqxqSYkipjZl2jDfS4NWun3+uPRK/CLW/gltelKLe2FrpwcUd7HP53AT9vbsw0h94OedsGgqzHLDYFYASogyuwhuirxGAZqIt2twX2MxmmtoL5eE6RSEx9Q4g56ewTJL7ig+UzLoAhEDcS/p/wiYR/RGJJ0EBSmZHZGKKclK6xvwE/GZFnBtw2gNhlz74+DFkZX0I8qsilV5X/JmZNDpCIsxc2OJhg/8f9oGPGrpjY58g66Qwgd8p9QNADA/wO4BjgaaQ0DJQDzz2GM/26AM/m9Lw+wFTPWoPpmugO0B40PSs+LoNKjYghKQbsBP2VWmX8uBtjpAEnHGgr4DfgXZPEYpSa1Gi6zAlpagvotYZe6/6YOPFIR+yTPfMesvcK+Z3ivwqNEvNOl8fYUVXbJtaOcuzrkUdGtpCuEd8qrnttfEbw2jB2TXwdiDcDMdZ/K2QV3rh+Qyvi7/6jfa049CdkbvuPlE3TqpvN5Tn7h0fy+A4+F+yFF7cafecbT+natjSH64TOIvKoJWHHEco9uioWTMOQMbbzMqOUcxhpXzOmp7RSckSwCK6HcG/Y2Uwgor/v6yXO4e/rP297IpSCGsBXgdGCwAG9qYyU/qV8B41nnnlGL7zwgp7jFvX6jRs42sUpcd3ktLBm3P0H93X/4X1leBB0Hh0fa39/X/ed7SPAEzL+k5Ol+iGjCFPXoaCkcYwa2KQcDAwjCrJg1xizacgo7QyQEsIcoW9kPStzyKNGjHmkLPBQcCC+GCACtqIIKoX2GCNG0SrFKKECQ0T5s1S1QBM7s0jwXSuRHEfWCKwRoEPMDchEfArrUKDEqo5AaJpispEGTZsz402XaS4Q4dLPa5LUycDAPSUI4AtsCNiEzKfxGGyYAccqrN9g0CEHNeD35n/eH0m0igbdufe53n7nl9xYv643f/mWPrn1KbJ/pI3tPX33e7+vH/7DP9aVy1fkf5tudXCoQpBYcWIzTQMOse5H7T86JtHOyGUm/+7YVW5RQgg6wcEiMskkqoEAq9IrYoMtm+cGtwon/mvoUDWft1rMghYLsWk32trq2Bxm6pA5aDCBoJgijhgkZB5CoE2AyzPQ9AmqyOuYDX1F0lOwn4R8gnXFnJiSQpOE8kTsUWZtJ18lMg8di3GIShlcmXVcFteR84hOBuRpuc0WjdpZQyBZyXa5xLnFq8yqBjVjDSCvzPM3hCD/57rpKdiBfcOl2wyuG9zusSHwE5rCOUzP0UPBXzSCY8CWRwO2ZLv1/AKdBZ4z/YW6/cftfhXvXwNYcmvoPstw1s20vXWRDW1HKSzwn1aRBHXdB2wpKZCoZiU2nApgKSzfq2jFRmuZDazh31Uf8Jdh8qFRGXoc6LxGNl20T3bCHD8bBjb/yXaZ53GmryBbwxrftt5cZuauePZ8+4R9uCeowpYCekyABTLiX17XkGJCPpU4kLEDa84jAvUgNTON6GjMUQObYMFONjC4RTvjkBkVspgbFJQkfk7fEBVjJGgPPBq3hFnw4+xbkbUbTHuhDkoV/A6TV4J+J6o73Kpd2JgrI/uEo866baU008AhcbEpbWwJWxqw+bkW6GRrY1PX8Lc5m4Jf+ccQ5N8PO9881useXxsmmhCx/Pn87mdsZo/03Ms39ZWvvwBJa2GeurCzpQZ7t/yWp2sV75q5nRJVb/YjNFpuLCFDwi8VpBSjWvwmxaiBDa1N2DVjUwxyEtrQ59vHyKQQAn7aqmtaVZRj/3NM65oGflqFMmq+0albtBrw/4p3VW4YA4lgS2LRDEEJnraJnzcvbenitvGs0ZW05ECdsZOd7S30EMQCqjkjj7ksb4XK4etIs1ljspXtn6HRnc/v65OPPoOHmS5dvKzNzbkuX7mkl15+QQ0b65K4tLEx0wVuI5995qaeeeZpxl0kDs308OED7GeQfaVn/flipvliro5k2W/42rYjrq2QC96RZiql4S1ezwYPZ0OjAqRKe5+ImVVxbBVJYDO82ubss04OKr5koqsYg5xDQA5tw5MUQpj4bWh3vEwkjFvIcNYlVQw1E0szshzHNSI5S9gvXtrTBZLwC/C0u7Ot7a1N+F7IepqBN0ZHpKKUohpiPwVrVAXT8Rgqsblix/Izsg2AWLsaaJtK2jBxVfFBJZA61ac2nt0+YucDvpaFLoFALFHo1JO4lNiqp39k4shMx5EBuxlKxT4MhX6XAHFhHIpG7/P0+8b0iINET1zYmi3Usqj7fNO6ot6XqIEDwsDhp8fPe+b0OMnaAG+uOwH1eiNrj/B0BtIKOx3gfYTXEVl5bE+M68Fh7x+VZJxeqy/SiOTOISuqhkRLo4Sv2F+QDtihHZn0PIwhqgffSL2oTv8JXdKsltiUOOwkbDeEQN7TayxLZa3Vj6c64SLpGF3vs+8ueVu8XGbsfo3updPVkWLK6HpDTeqwx6qM3AprsTQ0aXquPLtttB+3SSsOzmvs+wScU5wlR9qYb6hLrQ4eHciXWwXeA7wFZFvGopb4VGPSI96W1hzUUPev8M1jr68+va1Xn7+gnUZahKQudkpACA10RkD4AYoYcWBvBCP1DFGuGwrCLxjCBEEICKiADIFnAw/u+xJMHNL8932Z/kUzD0wDWZ2mRATtzsqaNKprGvmVzOXLl/WVr3xF/v+Qv/jSS7zuv0Fw3lI3m+E4Lbeip3rrV7/UT376ExKlh2q6TrFJE4OHZPArhOoFvPlm8zpBmZRgPs949nPWSHA7a8sq5h+ZFGRyDudjpz7ofFI+HjOtQfs0jvkBr24IxIW2CnMdtFHwrZBUp7KyhsGbXxkHRYQyiYI5ifmRURm6hMTbrpXotNHwCA95CoYNASUhL2/+7gshynP1+LO5vY2smukpgtMyNk2a1uIHa40ksYJm1VEjxliGlURQC9Ak+gZuP8tQ9fDOvj5+71O98ZM39e4vP9CDuw917/ZdPSJQb2zO9Lvf+y39wR9+T11XdXjwUPu0r7ndPSZZHUlQI4um1GhGwDAPlecmtQrQfPHSJW2xudy9e0f90GuGvFLXaD6fK6YzOq9evqQGIVWSD/+Va4TmFIs2SFr3CLYXdrcIsh38BmQJdngTC6UYaWuAVhK49KUPYyyTgYT+9PQUMVRFxrutoFvbhMtzsH7P6lkuM47p0pAZb9m6/AKyQohqUpo27CXyXbORV0mBthiTQgjgyprmTDbqOuA6OKf2qaSN0msZTNuTPmTxpM6Yv6/uORMQlPJj3MV1xk/ttkfwuN6jd8tjJKmzxExvgz23Xae+H/G9JfRWZYLRmoDltir4qCLYGqp69OgNdgT/RA+4XRZkJnh2spqRf5Ews1Er5GL5RXzY4wbWXtO2QjcjwXIAeugyFGjN+EayDMHlusfaj3vmnKBL9zlJMg2Wf0AP08HNBxJoEvMGbNy4A3blNZvUKKL/EfkERTaxwjAH2gPKSF+SEEgIAf4LPI7AAPQaoTeAB5a0Rs/mE3FggTr7MCdE5seGtjrNt525M9BimHet/Ecxs44xIMroZwQCNBnnggR2Z2dTIYAZeUKKurbTlStXdPfOHZKflZ597tnp8Gc+HFsu4VsXL15ShqcVvN++/bkePnqk177xmqa/3j05muwzQl9Gvuy5crnkYD/gt0FB9l3xCYC/kCbT7tJygxqaAwnCCCeVV5DHoiLT4HFr1l1jJ9ZFAN/cfwDn9eCtaVuFEJDfAA78BQuaISb/HnohOR1XS1VuVXEgZfTlcqR91kXtIoumiczNbKSj+j6Do2pvb1dt20x+FaKUUiSmtNyKn8h0bW1tK6KHUsKk41sctv2rSZcuXZhiyIKk9Jlnb2hnd1MNSdrp8kh+o3P16gXduHFF10hir1y5OK3lBHXEFnvvNzFokzg2395UJGGtJMQDCfUR9nDnYF8HHD4ekTjd3X8kl0fMOYGnJbpcActSpv971YqSkIskokqIqsin1EAyUlUVFWyngOuT7OmTAYpiCJrB+8Z8Liefvv2v+E5AWVFhkiEY1TWNHPfsI0FVLc/z+Uwbiw0S+wWxdzHJrOta+lpkmBSxwxiDWIKV+AZN9fC4LYTAs8HtLg06+wSxyln1b/8s9IzQdw4VPJG9YcA+soKmOEGb2zOT/eyx5+UUY+jP0NEjx1Ps5WRc6YRkbUkcSjHpAm8cCn0jscMJ5gSlTjIljFEKqCS/ReM0rkx102D8g3VicF/NKtBboLt4Xepn+Dy3Qi+4PI61RvNAv2k1FOZk1p3iA/iexGDGu814K2MqfFd4Pauf/eSRVgFhAk2fKkjQ3oVdPf/Cc1psLGR6791/oOOTFQeoYbJx/wtJPXvnmqS956C3xSWfp/t5xD6WXObZVzuSyx5fzcSLhDzHPGg269TNWmXo7ZGnqXH/nLGbm1vs9ySqxN0R/BlhFngemd91c21sb8vrnpBHqAa1MSoRv3a25/r6V1/Uxd0NLWaR9kzZaN4l7C1NY+KU2IDIyLzgiKONPJ/Vz5RQxQcBT6XOftLy5OuWc5gagxAYP2SQPMX91J58oe+8VyEExRDZpAYVBDAjAb3MafaZZ57V17/2NX3rN7+F4F+Ybk9nON0mr7IWGxtskqfyH0j9r//rv9Rf/uu/kv/dUwfeHod3tj9HURak+IxsHtmA4PIEWRlepzaUkw08e/0KDRXDKhhMhdAi/1f5KcBlnYJzsUwAHlhBZnOqTu08WdnNtKlbsVmJABBQzhNZIJ7KGqYtsSnPMIKM7B0QZgSFpomazWeKKRB81xjZAFYJm1EDrjUGEcFnYzBPIQTWrwq0+VWfb5NNmG+WHIQMrocQ1GFYTdvQHTTC9wj/TCYIYTwsEP2XnkBenWjktXtEdie8vr/36V29+bNf6Wf//i3d/Wxffl11tH+inleTz3K78F/86T/U177+nPb3b+nRo0+1Wh1TPpRvG/wX4ksnrNxyZ3QwbVampe1YN6lnMyzIfnvbm0KSf12jxRbs1A2y8cEkpahN3xxduUoOvVYXohZdq3nXsbHMCK4zzXGkna2FLpK0brKhN8zp2hajb5RinOxN1pv+7meEzxU0uicy1qV1YnpN2xNAT5PcobfYVig9xg7sMa57LovpHNquQ38VeWf51zCOT47Vc0M0In8nSnbiEVx+nkrXz4ExbneSNkDjQCKxBgb0lr024/IEZQoiZ21n9YkexozAWT0zxlDwt6qCDWbAfYaMbgwVGTngOFH1OiEEWW4NdhNSVCZI29d67LAnMK3YhNdsuFXCVsczfwZHAYhLygTlDA3n4F8DWKPzExKQFUHPcMIG7uTyDFcv23LLehFdjMh8xVouLdMQgnrm+1Z6cDuy6JAxVGqLoNm2nWY821e8pvVk+/MtsXmLKck+mfC9xBpzYso53owsLQvEwg3EEraDmqaVfSqRGDSxUVBUxP7Ex/jqpF0eICBAb+8bYOsKui2TcxB0x5RkngpjR6/FQk4gEDAIqjY3N6abuhQTWBkUI/Irs4n/OQAAEABJREFUsn0WxnbYc0Ge21vbjA+yb/hAbxyffcaNIP32EzpJsnbwjcWUvDasu7OzQ+zL+OQjvfbqq/jLHF2N6rEn23pBR5Peebvg29NN5NIhS8dI4/symIcGGQfoXJDYBOg0njk3zr7Z9XODbEd04xvzCs2TrDCIkY3sFF+r1FvwB3BYD6lNKtxSdS18U17mlu/C1obm1lOUCgfpyMG0mydkWOFvm73hAmKNyKfKN8BLNkPra5u5kXg24etabbEpj0PWERcYC+hNrIn4wdPpFq/8P/zgw0lW129c0+bWgtvUPV26vCNxg3X5yp5aaGpnQTdvXNX1a5d17doVksAN/Hkp/55wwSd8m2v/2NrdUbPodNwv9fDkUAf+WwjeEH364K4+uXdbt4DP9x/oETH2kEuBE+Ltilu5JbxNQH3F/jMihorNOBktiiQf9i8pc7sYbIckchB4ZicKj/+jpTIGX7bs591MW+gk0VvRQQJfRg5TPUadEJMP9w/lfaPHhz1nZB8FhTr0O2PfFZ+CsCr2Uat7gkKICsg3higFnnUGevzxqMfVXy+CVAGG/1p7VZ32WMcjg6AtonfTk+kbsf3M2pmJGeSwgj1UnbUXjdC25tZ4hd2s0Nka+Z2QYB2wh1kvbddpNpvJMcR+N+CbUx05ORH9Moy0PQHwGvcwlRXZF2XqBZpMV4EL0zVCkOe4b3rGHib8pvvx2PPxhbEFHJany2kO8j0ri9wm+NTjD+yCgYdJbv6hqfesJgleI7q4cf0al0Xf08uvvIK976hgQKvVwH66xO+D7t1/BG5sA/9bsW/PZwsl+wFyte4dezNyKdBn2jPjAnjRmEIKmpNXFbS0xk6q+cNOAkT4fwDiA/ApBzDH5YHYnJFhRlGxafCnbdWQ9Ig8otAWMIAIBz6sfuWVl/UcB8KgtVRWmrdV81mjOcnqrGtE/lE4LeQJeoizwg1np4KsgoCJ0qr+j7pLUf8CNH0CPw1iYUGAHn/QgyYBM9cKMD4beUEhI8HLAvGz585xhgt7e3r2uef0mySnX//613Xzqae0vb2jiiRanM2l/8jj3/31X+tf/It/oZ/9/HU52LVdN22OPg1HhN40LbcJlxSom4YQolyOCO7XwHQ8hkxfZZDpMc0Tj1MlWATMh3uU6YepWVBdHwP1yBphAqkwzmMSTmYaBjYs0bDmVijGqBiCCmu5zQGhbVu57rXd7kTE8ik42ZxkdZvTeYOy3Tcyr2F8CAGes3o2aePN8MES8rjd3V3KpMTG1HYduCtBtqWt0ZqT1CkJwcA8rxFkWqrWnK4ePXyow/19Nq6B4Luip7LBLfXg/v3pjzje+Pkbun3rc67493Xns8/16SefagPH/6M/+KH+8X/xx7p+9ZKOCL49wXe9PNY++BwETXcDLTEGxZh0dHSsg4ODydndZtswXUtehe9hA/4VAP+e8TFGP+dVVECOBRvqcYqM3Vzj5igh+xFeFshio2u0aJPYu+S6YcGcbV697ZD4ztmUGuwnQIPgKqZGX4YQo0KIVsEkB9NjOkMIqLtOurJ9uP0M6kS7+SroukBbZbaf3T89B0nMN+6Yoho2bPcXxvfwcHx8Iidq1t+Sm6aeZA0TBK8mIE5MpdtcN1QFVgGgVUCxDBgw4viGXCq0fgF+ztiLwbbl8owPjyngmkxj4tH9ps1jXFad9U11aAY19Lg1cGPm2CBVGtfY0QDtPfazIvEI6Liy5jAlPoXgyDqeT5txZeKMISLzEZtdoBuWmuRunhJ6c8CzLy+xU9tqZm6D/Ruv5bRGXk70D48O5THGa/oNxutDmesjaznRtn8I2Y34YUZeIaBrWBmdYC/XrD1ICpS9PH/gttj0W3cuve4JB4vAmPliIZlHeFIIMl3234RNue7kN2DjS2yzImHrXHxYTp5iWhXihKMgP4NpPYOiwFgnqv5H5EfsBBQKISDHTKw7IXFoSabm6KBXSkEO5HN88MqVy/L/tGRJgnnhwgXaOy25Ufb/ZtW/a3xweKhj+j76+GPduXuXA+XXdfXqNeJCx+3LhgL/nXKbMiKjM12uWGeDNRo18JYAzHyqmw+DaR+8IaGfU9YyDx3xZoTuFRuZbzSt65SSZrNO5t11y6khRs/wSbcZrMeVZcYihWSjAuSEWsDj0/j77uaMG0KojFmJhHGxaNVy5Xrhwq62nYCyoVaSt7X/WIwb1U0uNFKMcKXpM0dGvln2m58Mj5sbO8hQqiUQ6wb5f3RxcHjAjds2B4UZt9N7eumlZxVIGPv+BNs4QX77usoNasP6hYR5c8tJfq/9/YcauN31DXTGFyyvlvXW2NHnd+7q/Q8/lOV+9/497bPGx5/e0gcff6Rbn9/W8XLQ8aqISy+drqX1ENmPG5U4V2g3VONMJbSUzQRwP70+zgrK2FFIrWyzMUQV9GA7O697bxnQQ0ACllGLDxVsXoVRjB3xWdu2/eWYG/Ul+l+xR9lfbPdn0COnUZ7bdTO1bafEWrIBgDeAiuLv/05jPABPcPH3j5pa3V1t58wZiQtO9CqEhxQ1kBBlHMFkE+pUmIHaNDLW485hpGfFHrFk31xSH9DTKhQdcojOzJlDv/1/hPeeOODE06/VXQ6seQ5jLRPuEfzOhc7KetbG3AFCjG+E6BG6Bo+b2pnHc4YPzxlZw6Vp9vgzuoNKBKCnGA9jMqV9oMLwiB1Pz7QxBDHXCRCFou05RDdPbWIt60+s7f4KPXewt48/+lhf/erX9O1vf1e7uxex78whe8nwSEzotV6O1JNWp71iSGrYQ6Mi4wbseCSnGLQmroMW1FAN3si62X6DX7EsNjGowphjaKF9b2eX2NTpxPsa8dm2Z9pgVRCL/8+0waHXcd12lbl8QUxy/6WLO9D7nK5d2dKlCxta4Phbi4ay0Zx93X9ziPAFVIy/ysL0799Vz05RyI01zgTFavr7INB6/j2r++cZVCRX4NaBq4dxEziygbk+wlyD4zgxefGlF/Wdb39Hr772GoHgigJBMTUtAXRLLp20/PXf/I3+x//x/63/6X/+X/TeBx+waRYlNv/K4iklBZTozd/rdQTLgqIX8w0cC0dH1pPyGUyzzqBSPgYaJlpNL+A6Bf2Ss38bd2bTGwnAIyV2LAunEiyqoilQ03RASz1MMgv0CbByDb51ciI2I2B3BLEMLpBMG5DpzyguwkN5LK8QNJ38HDSy15QUQpjAbR2JffD4KmRRMa4RXFUnJHsHvGYvOMAJJ2WvY/wxRbmcIEaNyH+FQa0JZP6nWA7YyPw8QIc3nUOeH5G0/upX3KD+7Gd69+13uHX4RJ99+qlusdl1KemH3/89/Z/++T/Rt177mjrEcHD/rh7du6Pl4b4e3rurYxKJDD6vcUTSuWIjMj0RWjrk4JvE/YNHJK6Hqvxn2pYkOxl+Lad7Dx4ozVodE2hqSvKhxXztP3ioXTanns0xEpACayQCTUfUNGxgV9vzjsQ1qMHBGtZqZjO1yGzGidDJxhOYL9Radzhr07Synno237btZIghSYroVEI1jwFfwWZGOyq0OsgU6HeZMY5Mmx19Bd3mfQ0+9wl9gYyb5rWOj0/FUMWU4KBMZVUAC2uxXsH5SmVNl0TlAmTWM4yUZ1D0RVkm/ZdpblTxvAkETokpQJ2glEpbgJRziNNzZf0YE7Q09EUpRL5pAvMwEERXbL6nbGhOZkZknuG1x7cNDkIdcmy7DlqyCv1rZHCKnnIp8sflErsbsP8QAvQTNOlomSecznYZEzJhPI9KxAL7o9sr40IIiinJyYCTjwZdrx9vrj2xxWON22unFKcA2TYttMA7PmHeM6XgVSFO+l6zYZvG5vE4r1sQWPamzri2a+W3NaZxQWJdkZ/tuEJjB68tNHjdiH6NXyHo5OSUJYISb0YUJAQs857xO578OD1XNuGCnEbkYbpiSvIt5gx7dZvxOuivVqc6JMlxwuFE1EHfN/MDtrXgMOu4+vnnn+vatet66sZNzbH1BUn19uaW/IZqc2Nz+uM4J6n+R/uv8FbC8vL8FBv0VUjGejagUccktHP8wnIQxFsHGd0H+DP/IaAfyxCFRHhFuEohCmsBD7tIDJPcT/HlwJzRNgJ/DZuObzu9D1gglscm/sgQWcYN8dzthdvFwuvaSMKRSPz27Mv4dmSHatqgEAYFEtaG1/E7O1vsExsaTZ+SaolKoeGNygV1basUo5qYprpldJ9D9yY30QPv1Lt2k811c/rD248++pCNdA6umXJds8FvcDM/B9/A5n3KTdTnUhi1tU28mCVtb1Gi2xWH8vvEvYoOraMI7/5nrWyfTNDe3gX57eBLL7+sr/GG8Lu/813eEv7mdOO1t3eJA/taH398X++8+6ne+MX7+tFPf6mf/PRtvfXLD/Xhx7f1cP9Uy3VRn6NGeFNs1c031bC3ZSUJe4n2kVKQwYj4qmyHiQNfR2K2wF5b+g1dalXRgxNU/2rHQDweuFXb8WUQNl3AYb9e4Z/25+GxX4/M6bGzTJyNIUyybMAVRdzABqoDGcZSJ6vW2SdACrXqduDsiYb/xNf7z4C9EO5UWSuDZwS/9wol1qMNUpX5MWTLJWNzRSNrOHHMChoY49vUU5g8xb/WRNgWf5i1MxK1pdZD1ho/XMPXGp7WJLfnZc9zjxzO8FWNXofnAf320NVT76lPcz2PmOP6QHuGt8L6nutnJ7CjwAGYnxyDCrQVxokyhEBPgJeiWoOa1GmANlCp8FxKpS8DRc7J2rZTg4+EEOSYwaTp13MyfAQFxJPYW3q9/c7b+vFPfqyHDx7hh5skoEUH+8fw3iuERo8eHvL2cUeHB/4VmKgZr+at3/V61JKD+wmnJtMTFLTGPkagx1YytG0uNmkNEvSN60EG67ibdbp86ZKOeVux4oKhICvYBXcHmdCvqq2tTRX04berph82FBiECeuF567ruacvaXszadYWbW/MNGsk/2ofLxmE4CQbg4VnP6ghTG0l0DcZ4fSDxeoE+tKHIdOTSwO0wISb/GQQgh8wpKwIQQ70HQHYgfbFF5/Xq7x6+ta3vqnnn39ePgHP6dskAekI/idsbv53T//n/+V/0b/+y7/Ue+++qzWOsyD4djhgCBF6NClxwOgGHMnCPuAVRoXkBPfeeOxkGYM+A5SOADNQsAaXE2B4GbBwv4BCksp4tzO2YjQVxF8GKTz5z3XjNHiM+Q0hTPRl5peJBuOrshyaplGGbuMVH1DzU/L8GM0bTNhBcQS3tYyPyNB9DQFfCNs42q7TbDaXWMsw43nFxj3icHNkZf4sy2NuMZ1IrAhClgnafEJHTHGqC5mGmGRH/vT2Pf34pz/XO+9/oA9v3dKbb7+ldz98V/vHD/TqN7+if/5f/pl+81tf4dQjjPlQj+7f1pI1bFSnh6cqbARRYdKR14sxEuBmLAF+6DvEoDM0mrcevY7IYsTxrUe/nrx+/YZ8Y3ZKIl2Z23adkmUQAm85qi4QXEMZVcA1S0lzNgLfcNoAABAASURBVI0Z0AbkCyyapM2uVUubdTrpFx0KmgSOqVSgOIOgqPPPdEpEZ+G8H1lP+kElVP2FryrTbt3myZ4q7QADCxCgOYQg9/W84jfumOJkDyucfmADdpvtwjbATPDVJ4DqqQso0xyvY7wFHgq0TfOMgDVkOgGT5/apn3G2w8mv6ZjWmNoEnZKYF0KYSk0fdEVZdV5WVbppmngN2EaEJ+M23pHg6N85flJHd+Z1mg//PnCsSQBjSoopTXwMJH6eF7Bj+8AAjhWv/ntsfIUeV7aDxzbRoe9M/0CfyxMOXackUEvigm/FVthxj88bp8cYr/W85KC2BGfG39q2I3CvWLtOCZhlE0PEfkTw7rHb9cRbirTRbvoHEvFz3Zku8+sk9pTkfJNkD9JlscCiRvRuW/E802g6XDctTsYTfFtvluEZMJOv7bigi3N9ek5KkY0mqmFOB+/mZcBGottJNDzGsvbhfEnS2rJhpZQ0jD0bwBa3qZ9ozhuEK5cvwVOZfg+zYifG5fjQNA1jR21sbvK2iVsW5Lq5sSXL/QS5npJYx5i4eTmGBnaIKjlZdtsS3iMymhF3aZbjtLAd+5TbG5IW419h1263bDL8BWS6xgbs055rfcUUFdyOrgv0rdD7gO1E8KeUpFBUuK2cdUmt8GXGdEHa29wQQQVfGOgfkP0a+hrNSWIrC2b0PW20p4Nchggu2ltkNydJsfz8T+js7OxyU7xQZYMLoUNOK/l3U33YuXhpV9s7G/INz/UbVxSgRSSna17fH/CmaL4wRchwo1M3b6Fh0P7Bvg451E+xC315M/a/LXnp4iVd3NnTsxwanr1+U9u8Yt3sFrp28bJe/cpX9Q9+93f1X/75P9Mf/+EP9I//7I/0D37v28TTr+vGtYsSr0Dv3fsUuj7UJ59+og+4Ifvgw4/1+Z17WmGfi81t7exe0MbOjgSf3hdH+Lc9SQEZFTVNqxn6slxt87O200Vu2rum5UZtperxwMBBMqHLZNlLsk6y7Rrfsx3bvs3bVJ9i9EhMAz/ju66TbaRjnYScA/OJGvx8/EX+j2v/WQUqUY3i0qxoIA5kFTkGVehbYic1BnlMVpWTwelSADsba9GInRicy4zgqNjPmkT1hD1iMGEpyjyO8DB4/Dkwb3p+XJ7Vswb2/TMoHBIyUKApPwbqHs/aAzwaRssdLkdoO0tSC3xAJ22myTDRDi0Ffgzmy/5UmTvV6ZvqPDNNZ/xlCd8I8F7BHUKY+EhNowhPNYjWKn+artUCP/HTnbv39CaXTCf47u6Fyyo16vB4paJmKhVa7Fc8S3PyBOOzDzh+rvHZETszzoy8RmwhhghVQSzGPt7hP0UrYnAIQW3bqcWu9vb28L21/Gs+BfkZX8GW7J/eD5zjXeHtyD3e6NjOInzFGBTws5s3L+m5569p1lVi87Hu3b2lE/9PO3izwpm0QigAZwUKKDQxHiZ6JEqD2/Wf+4HwEDwRHLVi1Fl+3OHk+/TTN/Ub3/yG/L/OfO7553C2bZ0RG7XYWEzO9SlJ0b/6V/9KhtffeF0PeX3sDcZIQggyLWbSgcntBWMpGI2dyxvZPreADUpscBwHcwt5RFgWnMecg9vO609KhPukzpwM3gp+Q8Gwp8X/I3Ioj+cHhcmYIvRO+FB2ps+0ZJTeTYptMBSbtTnSr30sEysX8SmRcHVdJ4HLBjThwYlPeBXpjcxBpJo2nX2MbWt7azImG4lxhRDO6EkRI1jrlM3etzHeTEfoskOccgry8/vvf6R//6Of6vVfvK1Pbz/QJ7fv6l1uG0pT9fVvfU3/9L/+J/rBn/6ert3YVt8/0P6jWzp4eEenx4c6Ifm8f/u+Bv9v6fDMhg1s7c1LlkjQkgTC69rkvdl5AzyeEpBTgv0BN6tHMj92AAf/hPE/4uBRELxvfI/AH2NUgp8ZG/UsJFU23EXXaNG1vP5vtIOj8qg2Bc27xImzn2ywoEf9Z34GcFpXYp2KEqa5lK4b9KReOMwUWSeWdbG9PO47f860ud34jNf2YFuynozLz2fzjSuDL0/0ntnnSJ32xzh+bSxtI4lfz4bvhMq4/TyNwXa95t+FCule+UwQX9T8fP5EydctBtNYkF1KafLVSt3dXtcbpPtDiGgooLss69tjB+g64AbQ/IcUCZSFTXYl0woVjB3hDV7hw/y7zbTbBv27oNa/D1bH6Nw207B+ilGRtRbc9qVIPQbFxyA+w5S49nLpIOlfL6FZgR8ToM+MzGxf9kO3IRCZ3ug+5DbiDyP+ZVrM28bmpu5zM1G4sUvElLHPEzbEICfJGfpDCBMdHi8kYV0Yf8EW9Hc+8cw3QVCYm/Fdl45sDXHLG39gzkjyNrPfx6QQI4fHQYdHR2qwe+M9IVn1IaRpO/qDHu0/kn8/bUbidp9XzHfv3tE+bZbBEW82LBPQ6sUXXpDXe/Tw0dRvmm2bXrtCTwe+6TLhon/vM6CjUSNysV4ytyHWU08MS+hjJNFZr7jdDBGckuedsjH26CEzx77dILMGPx6JgYl4YCjcVgfmJGJb07WaoU8nq+thJcF81zXqiRUd9Tm8d8jUv6eKc0BPz1rQxI2rk9Q5yXlBhgPrrdlc/X8VHIaiHW5NTaP7TLM3zwiui5cuyoeRBbeSc8C/LnH79m3NZq12dja1vb1BbLuiixd3MY1RTYrEy2OdnB5xmTKHkszBYFPzxUxi97SsbZ8ZWWxhKwuS4s8/+1zvc7HyCYf8z977SCf394UCtSSWffLO+3r3jbf03pu/1Kcfvq9x+Uhb81EvPHNBv/2bL+mf/KPv67/7b/+x/qs//yN977vf0JXLe6rI6og3MJ9+dlu/euddYvMv9Cvw3713n9hTNeeVasclTwwJ2cBtEbRDHsIMtDlZH0gqKjbs2+WKrAaSEf8aQEUXBdptB9bZ+Nj2Xf91sMy/BIzzvBCCInKNKcp2GsTaIkLwpfqf/2UilKvEgFQ1JYQjdNpWG2y+xx/sK4YRfbvMrJMZPTz22ZEyR2kMVSMXFEtlHWNTAwlrBEe1z+GTxtsz9hxsO64P2L+hp/wyuM1w3jaw/mg80/pSgXZErpHngTXcl6kbikvomcYwzvnVed1z/DwBknL7VH88zjyaNvtJjEkKQf7Psm7aViElebznGcz/mosdSFDTdfgj9hobrYh5/jWRo9OVDrhEOjpd6/a9BzrCV/0GtgVXx2Hj3AZ6DgWOn5Z9Rs+O2TFEhRBU+W9BrrZizMA+6TkVeRTksbe3p4D+HLsz/l5ps1+b5owuvV/4j/RM4wp7DCEIdOp7/J63GL5V3d3ptDFPUuknmBMLovj8uj0xUcDUOP3wE0CdRSfrpwyPgenyQmKELDEWZrYipR2iJfDu7e3qBZJS/+X+008/zeuUDRUYq0DbtQohEAiW+slPfqq//Ku/0i/efEt+1X9yfEJcKkoIOoSgL/+nyrJAgQ4bn9enSiK0Itk5VkFTiSBo/DbKguGdQZ36Cv11avviueCw2UB7BgowjYHOyoKVBb4MoJA/kKHyuD/TaJrcfm5YZQoCRZngPgIZxacU1Xbd1OY1zvFq+hQFHMs3C5W1QQ3NmYRrRK5RDoQNckUgSjhfwlhtSIW1WQoZDMizFzFbK67yS4ncJmUtMcoeA4VYzlQNAbLo8MExN6FHWp4MOuYm4u7DI/3qw1t679bnevfWx3rz/Xf06ORIN599Rn/wR3+oP/nTP9JvvPZ1zVKjfV7LH3OTsDpZkqAea8lprXKLOm8X3GRuSiSqa14ZbJA4ml4bbAfPkaDmTW9/f19rTvMDTmS52BFmOEtQ5ES2VoxJG9xgOUFt25ks1waH8hiPHUmE5twkZ4JvCs10orO+N1lvkw3D5rhkE+3Bn63LL+lPIUh8PaZawDr7hEAjVdM64lhUp97quTxY1xTnbvC4rNhpZcMolAB6KKxnnUyOTN30poStI3nTu+L1yooE3uOqVwCxkzWvacisfVYWuZ5R7ATgzgboyQDTFEKYwPUKLpeWVWbdCT/jq+Fx30S/nz0QAA18VOSLTxVgaqu0eaSm9lKLQmQdwHXjHh/TCCq1s1YpRZnn49MTNegrpE6HBMXlckAuUZlrDi6chDo0YCcnHJYKi8fYTGtZHg5+GYQ1sJaCWvrsPz12ZLANG1a8Uj7hBnDNZtvz+qknMXJ9RfBk+kTzmrrlnpGdk2c/+1TfE8gj+FN0+DOfMBzglTbPrcL+SEZPcaAMDY8ODvGjNa+CCcI14EujArcTom9Exv6Dy6aNE/8xBoUQZXpiSqpshkGS7Yef1Pia56mvqrC7VPzTc6xn/2PvG10iSTvVCvnMSHqgTpbrQ5LOZtZKrJGIbTExjmTNf+X78a1P9ODBfcb1CiFoQfLmhOzK1Su6eu2q7Hd3791lvUJCNheDSLa2FPHjY9Yxfred6QO5sOjIRhNjJKmeyf5rkCLDIvgXmj6Ma7sOfaJjhFeAFJPODqErtd0M3oWf9+g9a0BP1qf91L7sdU+4ze154xBSUIIn04BpQeeC1ZIEzlCKNrpOHbw31Hnjr8BN2Sa3mpszjxll+Q1snCvrl3Hm3zSbD+sfUjUnITZBBRwdt5usqI+4rTzh0L+7t60O+W5szuUNl2U1jtCOHTzaf4gMkmYcAkSyPqdsoHWFbT96dCTj7rqW/pl22e9OOXzf+viW7n5+TycHK2LjWse8Zg1F6ppGa5Jwv0o9JAbev3dbb//yF3rrFz/TT3/013rj5z8mJt/RpQu7xNpX9Qc//IH+7E//RL//+/9g+uPiixcvyrQ5fn744Ud699339NEnXBbwNqsoaEbS2hIXC7bqV9UhRvjq0HUUwkQ3nVKM8NYjs1E9MdiHonO52FbPQG56AqVUWXeWp8fb75xw2K8sd8eYFJJCiAr8N32xRRb9z/4WRlbmONFcK2uN/9jH2rZVCGG6NR2Qds8mNkaeg0gOxUhRVvl3WQf6ehLDIUpLbMT2QHTSoulUsA+6NBLPBmzgCfyt5xEfPYfMehm6MAVlaMisSZoAjiqXiGUqHY8HHkzv2Rz6ocV1mh/LMYDNIEoAXIWaoVKvoo81KlCAkT5DSFERfgN0GSJ9tu0QAysIQDfQ6HUKODxXlDWgZ3grjK/oZon/ZUXlErTqvWrLG5RTmXb7ZCIerImp9lP7ovfmU2Kt9V7FOsjMel7gR2veXMlr0DYwpyfeOs5s80b8kIOxY22KUZk4knGk8HgspMi+42S2MLdCX4DPyFuUK3s7usQl2zVsf3djrsv40nPPPCPY9FJfAqixIpknl5HKNAgBFaKHF9SEnIF8pzEII8akmNJZsoBRbcCIX+/fuH5dXuiyX0dhdKvliWzUBeLWJBqfff65fvb66/o3//bfyf8Op5MSt1tgCjDJWn49WNAAJChjGWf1iuIrrEsRAmOEUsZYyEfcOniNjiC5s7urEboTwSGEqBDCE5CiVAPAt0qFBYy7eA3ADpnZVQ2+qfKzYeC0PuSJ3bodAAAQAElEQVSiDG1MY14BqgYS0EK7aAzTWlGB/1qSyW4204iyKmswGD6K9qAtQ7ODdQXXioBhocdUNeZTOVmNBO8AfyFEAmUzyde8jaylIPBkBeTetB1oA7KtyKWFtpaEVWywQY8enehw/0Srk7UKQTeQ2K33Vzp9sJb6VusT6bPPD/Tzt97X//df/7V++vaHevPjT/SgP9Gl567pe3/wff3Ff/tf6x/+8Ie6undJ+58/0PHdfa0Oeg0nUXmVlNdRSa36VUaQQQMJcsZAC3yNlKbX8q0IZ0QOeBbSRz5s+Obd8nXydnJ0Mh00/HtsBWcqRbI9FOwlxmYKlDExD5msyHq2dra1POl5lZWVQqOOzawnOJ3S9+joVHfN91gnHAP2dia7rBCC+IGsoMg6ga5kvLRbR9aLaT4zj4o8i0lmFOxJU0nB/ADwjM4LNpOBgg2coTzDfS6DYcgcFgat11kDMlnj3NkMsiYYNNI2IpuCTRhG7NYlqKe1EcW0rnE/ARPh+WYHmVTqdRpljK55tusMqF+ilTUydGbKAjKKx3xUbKpMQDNtzGGN3n4ArWdjC0FuLdApkDAVVYWUNNB/yKHmhANRVeKQwU1Q6fTowZLbduaspDy2GvpGq1XViKys2xUBboT3yjqmKYErxSRUPtlRQW49iX1hzLybq03tBBX6fXs3ILOMTY+Uwk9CCMwFP+PX615+pZ2hzfq3L1u/I/4z5gG9jsqUK3yvkICM4BywlxHbO8XPe+zzEQlAIqbt7V1QD74UkgWqCI38kMg+UoPMuAEwDRXCHaRdVoRYeM7okirzqrzJ2w4za41DZf0IvVHmL2G7LTcLq+MD+Z+PusfrO9uAN7+eV/ypTUpdg6xHuR5SVODm6BFJ7CVi7IzE9pD4Z7ma1pPjpfb3D/T+Bx/g45+T/M05PBwpI6sRmopEwrqNHOwjgyIblXHMeRXYtZ2SfQ7jaNuZHGMS/T48hogMAmvHqDU3IyklJWhJMbLGDPsep9IXFQXGG2JxYHxHHLQsfVDt2TQTukzE5sT8KQ6gC9mw1KmUVjV6naBQpY76ZW5JZ+wjC0U1ZAy7JKrbczrzCrn2+PlSufba2d3S5SuXZdwdMeGEZHibuZZlRu4bJHMJXj4mmfz0s08ldOg5viW9dPmybtx4ShuLC2qbXd27d6APSWYvXNqT8MSEvEdoOOF26t79Iz24f6Llsqenqm07Pff0M3r5xZfk3+U7JEm9j/3vH/bceB/pwaNHWpGUJ/SIWOTbebPcNXOJq0DHspPDpT775K5+9ea7+vlP39B7v3qbOHusm7wy/e1vfVM/+P3v67e//Vt66qmnpsS4R5f7vHW4xw35p7fv6GNucx9hAwMLRHhHTDrFvk1zgvYWmbWzJCHUIfdcaKzPDjjoDkkqhKBIXY8/gTKgE4MYULGHgu8WZFCQZcbPRvYVg+shBMUUlWJUg25BKH9CCFOV4j9aspRKDFoHTf9GaWbRypptTLLf9LQvkfaavZFtRwNjnbSaz8xCTm7X9J/WUSfsA44fO2q0HRolDqAVmqWgCiHnYBu1L5yD2wVeg+sGebyYB8C+Rmga8W3fso7EF9NZVFVClesDfYZMWQyMr4yr0+SqCh0ZGWbaPMZzCmucwwAe3wSri2CtrFqVJPkpMq7rWhnvCI4SsEzGV0rFINu5/WvlPQ/8PfEu4XsVGWYGDwjr8GiNPCP77SnlqBDADI2+CPAl4dHhMYflFWYSZFwQAV4Js8I3Nib9+rLIOs/gZ1XNyHUgTfsPHuoYG4zYQNc0mmGHm4uNafKA39sX7/H6f5IHa24QHzabTpe4mPrKM89qA0YubWzp+Rs3tcceD2VwXgFTQWk+A4NcThTR5XoIYSKsxblTSmpiUpQUJLVtOxG+t7c3/Q7MtavXdPPmTV2/dk17BPcQwhQYxadC1P37D/TLX/5KP3/jDfkPde5A8JpTcCZwjjZ6wHgnkorkOQVhGypScqDxOD8HCxe6R5x1ZP6KLH//0T6CHwiWBF4EZWXawPOEQ5OwqcrJkdsHNmHXnwDrj4Dxe71fB5iAsKmN6oQTmjzWTisIL/AYkY/lIninmzWLcjYzYraUoZfpfCGenzHZBGmHh4qZh+D2Iq/jGQMON3AadOBvCYZt1ynAmzfpFTdzPYEioegG6EmEChtsT7K44iYqs/GGSOCvSStOUeu+qicorvD4O/cO9eYv39Pf/Pjn6OMtPeDV1Ckbz+VrV/Q7v/dd/fl/9c/1gx/+PrdJO9O/z/j5rc90+HBfp4+OSU6LxnXV0eEKo1ySVBQ12EcTGglWW173NfB1zG2Fk/EYo6xjtxf4tK68aReU4XbLZEQu7pMQpKIC+rXA7rFhb25wE8/YAVlkHMNju9lcFmsIrbrFpjK2e8hN/IODAz3E0Y5JcPoROsE7MiezruetCNy+NZ3kG4ISzhRT8lLYzUhZ2PT6SW+CBtDq7GO6AnoxuKUyVjxT1jqNt014nQxho9cD/JxiqxAStjmS8KzZWIdpbmHeRAcqjzGBAzy0pdjIfSN4MjBik4YBXibAHjK4PeYJIJ9pfQdGcLidYqKvYJeTL+Uz/IWxttlC+zl4rIlyCTmuTpAZM7JucVAEd89ruDXgAFsYMZWIxsnqKfZ4gtwXmztquw0dHS0RVKMYOsU4UwTEoSZDh31vTfK3ZPya2+8RPtfY8oDO/DxQXzsJwJ6a1IInwIuQXZnAdGfGmj4pKiC/NZvRmmAoBbVdB8xQkNS2M3UEa481fwF79HyFAM4wbTyVtoyyV05S8ZtDkpFjYsru3kW4DAyNkhiLLnrkcSYjaMlrCaNPtiEa1yTf1mll1iQzyxpwWwhx8oMMrzRJ+KrbO4L83s6Wrl++qGefuiEfZO/w+v7nr7+hjz/5hFd2hwpsQtvb29hF0Yg9NxwU/IeQA7bgP5ByzOmJZzFEdQT/Dv4tnwF6L1y4pE2C/4BsVvj4mk3MEGJSQwzf3tkhwdvVgs3CNJ5wYz0yL4QwrWWZtV2nhI/bX2ZcRsznG7JMV8jIekzw7zlOUMzTiH1a3razig1hOhxSVuiim9ZcE/cR/tQWE/qCjoAOQmikkCS25kAZxX8QsMdtzZz1I7hsDdsbM3VJyHONTLJ6ksBCsr/g1eQZ7xk/XuuYG87d3T3GMQa+IzhBp/ffe59E/pG6rp1gY2tTexcuKMRGp9gdpqkDbkKPSXQXJO+Fw8xs1jHWcmhJ+k/AnxWgN0GX490et0AvPve8vv2bv6UXX3yRC4NeH374se7cfQgdK3366ef4xCk4ZioYQMO8tunYQ7e0mG0oc3gpGSPCLnC3KVn4/NNbeu+dt3WLm3Pfxl6/elW/87u/q3/0j/8R5e/o5s2nZH2Qg0D3SvdIFD6/c0d37t3TiW/EghRZJyNR812RZ6ZiGKHBdIRAJ/YadPafKIUvnIEkSOLn9HX1DCrqOwPjyNh0xmYK5Vm/1KHTBpgmfhnJWcOv/zQRQVOi6kRt9HjsAVHgXUVLdOfbVt+ULjm4ZfxhAuaQe8nQo6OcggZm+N9ObULUZuoU8OeMb9j+HafM9zlk1skY5zmMCN5jziBzMASwZV9G9ZTuz5YfdpiBEZjG4pMD/QPzxy9BRsYj7faNTNzIjPOz/XKgPtB3BuPZWsw1/gIf1RDQGLLha60ItimrjLdCu6YnfiIribQO4UMe9lU1rcP6RfSkVo7P88UWfVEFwa6JsTEl3pLYl+cq5oUY4X3Yslqvep1dCGRF8KcY1bBf2r8G4k4xrfDg8YYdfLSw3tJvaoiDrnusY9XI+AgTXdtpRA7+VU37TLW90DcD9/PXn9IFYtDlnV3tbm4o1gqYSSp8XdPf+wFxigniWiWMPYRAoGm1CUG73ApuUfr1rn/3YEEy0U3BLMFw0YBheTM64qbsAc5zi0TH/0/4zz6/rfv37uO4J8oYdkDQ/p4JXX/nUxBeRpkWSjWxDHabg2OGSeFQdo6RMb6qdgC2IExvQgkZobjf888hW8AI1Mo2FOrnfS4rz3+HkC81mA6PmeZBg3G4DfEopYiMOk1KwAGsUCdlEhyC17QZxMebi+eNOJFLQ7JxwqfrMUSMaKEFG8OIrCzPQiCr8ByUFEID2oisRxKgQRzVNK64keVE6VdkPTo45PX8Ibedh0PSffKGj0g0f8wty7/66Y/1b9/4mT6997kUBl29vKUf/t5v6v/yF/9MP/ze72qHNY84qd/llO5Tkg1rRJZLEr1jNjLjNo2m6YRgPkKfdeIbE2/WNvA5tzxB4tZhRdBeTc4V4KnF2GnWpFfkZ90Z8DHkl2SDjoyzUe9Dg+WTcYhTHMCOEmPUtD7IfVPx6Wd3uDW6T3De5/bilAC9lpOJEXoz+As2VNGFwfT2OKOT1RGbqSitgsdQ0NGIjtYkYmvmus30mq5a0Z+BMWf4aJ2e9UXAZi3bQgHHl6FHD5MdoGfLynbKLNmGPN68DdDkVyiWXe+E/G/heIIPmrPXAQr1J/AfGv/ldsvAsgDKVIdjeNBjgCOr5QugoTJuohF5mIaM71g2a4LLyMYwoJcQESBf28bh8ZF6+hYEmm4+m/Q+MPfLUNhVIZ2AJcaWacMf2UyWvE5dk2wuCZDuD8ScEXs/xN4eHRwRaHu2oKjQtNAY0XEBBzyEhG2JQF80IBdMEZwjSVDPnDWb3DD1E/bQXmRuUkG5fg4pPenrmZsV1MwW3IDta2NzWwFbO+Gm2IfBgjwGkK/IYgrjQkyIrsr2aLvMEG15VeRp3RYmVMvP7azsTZsuud0yZaIS67dto4j8HMw9b293h0TnJb3wwou6fPmKtjY3ZT3fv39f3gQyNCy4pfDvQ/rNkXH02JbbT/B3y7dfDyQ3n6lnM7p65Ro8VhKaObG8UUYfptd/geskbBP8pt0QQ4CsOPFlGjuSXvPnm+Lj0xO59BjTE2NSCIlbkxntq4kvb25LklchXylM7eY5IwuP9xpr/CEwt7LWZIfwrliFeEUTECdIyCbEMLWbRtNcsLemTdrmtsVys49bxj0+Y1y+MXV8MbY1B6c5ccxzK+un1MB/y5umR/rwow+UUtAur/1nJKBOMnd39mhrZDr9Kybep7q2U+d9LZ5t6Cmlic/7Dx4Qc3v5Jta/7nD9xnVtb2/JdGySLH/tay+hw+vIcdSd2/c57D/i7VbP3vcInzhlXqcdDgjGbYjYWYxJTFBBYE5iu7ZVkCbdr0k67965rffee1cfQ7vfHvrN5Xe/++3ppvWrr7zCTe5CaI5tIOuEWy3Tf3R4ohEfqjUptXOF2HIwi7QFZbK7UoNCCKzy/9/XOiilgDNPUKlLAVlGBXQo6vqPfExB+NKYHj2vufUtzC3IvGdPG40TIxmwX8uIMOLL6ClJzVFygit0OuQzGmJMkyx74nkGT6XP8zLyNRQsqwYmInsBrhdocJ/tdSqnsfBFOc2l32OKJR2iSkCO9CFiTeNLVWUtTfiwXfq9jvtGxo3Efq9l5gAAEABJREFUgwEYVTSB68CX+zPPkfkJ+gMyO6tHhRAmKF4DWQT6DIn2GCJPj7+P68ZTGGd5tV2nNXF5QK5P9p+qCd8OiaHjwIBfev/u2YuEbGyL3vcdLxI6iDHhH1EzDv32rTzJuShPawza48LS+aD927mAfXMkVsXkedi2pBl7wgYHP//9UYyR9VmJPQUj17Url3Rxb0cb805+rrxyiMJAoZOpfJ9UqH/pGxQmwhoC6QziNjc2ZaffJCndoG7muraTFzRTGaK8Eft3EE7YXPZ59XSbVxJ379zV/v4+G8cajMZJgkVtxOAMFcGnSQi0hyi6nkBVVaF/9CYCQ9nCQTAe4PZCPYQgO7aV1bOJBHDMSZJM8zQOxXvcObgtMoevgvhQCcw5B/GMTdFx9q3TA0Lie9aCHGkrj2ky3kw9wsMZxCkg2rDNn/skjBYYkZEBtngKiikphCDLznhCQDXgtjxH5HPIqx2DlV+QQ8cr0BgaAk2ZEtRSggZugUbwCp16XiZo9xhdBs/o/trocFX0zq07+pu3fqXXSVQ/P9iXT6jbBOrf+u3f0F/883+kP/uDf6Bnrl5UIdk95HBx59anOqBcsVEfHR6y6Sy15qTkpGs1lb1SjPDaKFJWVVmurscY5NsWOwnsyTfy3mSdjHn+CG/F+gQKOrUsLd6YkvwJIUwJuhT0gE2hEAnSJN8o87ZGz964jgngd+491K3P7un+/UOdLkf1jHVAyAQD6+4MxGfSNvZUwDFgj6sz57V9sF5sW1lmdrweJ7E4IzdXTIQzcweFyFQ8WbfGa3nTSlHltlKKDBVdGVx3u21ghM8KUttpZZLbjcPrFWhIJPAxNdP8aR44CuAxBtMh6AzBtiQVkDyBx+uW8xJ7nPCeP4N/6qOs0G9ckOBigi/q9IJ3avQPd/CcocP0W64jCeoa+awIfD2Br5ge9O36iD7to44TG8SJw6NDSA6TfZzZRUJW0F+iSglCJBpJUmtNlGV6brsFeggaaB/GwsY+aEnidUoCa1iRzGLy6DCjv6IBfa+GDFdJNTRyfclbhTVtgY25Z/yK+SE2wkJ15iqMFbZGm3GVkJQVJzjgcB1Sp8vcXtWY5N/lXGHva5LBHrtdw3eW5Lh4bpOWre0SUenLOrHeLA+3J3TrZ/f7ucXeGuzLiVXHRiKoGx77rg+3GySQXdvxCq7q4u4Fbluf4uZtLictn378iR7im01skG1DXEdRNYIi6pRk9cMPb02/UjXCXEY+PZvPWWxMmhEbUQqJ1bYcwwf4KdhLCMy3LsWH0naa4bdgM+I5xKiOpK5AvONrYLznWzYZPWUEOyAj89kTf1bc3jZNS8zoiVGjSoFG5iRkajmY9/lirpE1fMNasCsFKYQwATX4EfOKEnGhwT+MIyHHzY0txYjObH/QN/EA/gW8VfHhB19dvXoFeytIViT8W7LM33v3HXmfevrpp+S/0t8hYfTvf87ZQENImhFjHXP3eTtz6eJltdx6tuhhPtGadUo8nG6zoXvBgSE1UT5ceF9cnp7KsXI+i3r5K8/qa19/RRuLTZLjI+IhVlMSb6GOkceA7Oeasa9aljFG9tYNaK3o72SSidsQtWgUEpneBDqBPiQW3779mW5/ho4/+kj3SGCvX7ms73PB8N1v/5aeffopbSKHhBydrN69c5/1D7XCJwo2gosi06CM/yEyCex6/KmPy7+3cOeXoNYKaYaz0U+eS5FtxDqxbs0HpJwN+g/9PB9AWYPk5PJ4eaoRk6yzpIqfGFfCDibc6N0eXxjvJDQzTowpxCHbY8EmLFuvbTp6xk+3nbTnc4CWAtQQNQFzMzxlhJI9xiW8OOZNz7QV+gtrFuYYKrI7G1810jfRRFtlTAWfIdM+MvcMqs6eK+M11TN9U/JK6WTca4QQxFf+EVnLvmdeVIXMoXoq6abBMnFfhVaWEjMlfmaeMw0uU9tojU+ekpf5+Yi3j9aXZWo52S9G/NeHzFMuhHIuiikRYwdsEa6QhemKMakjVvXEKccMiOFgBC/4vfE4D/MhyjJv8P2M3EMIHCx35E/gxzZvhg7wrTWXXnCjFKoKb0T8e/oXeSvRIDcxT7whsVqZ4mkGKYSoBkV3bfvEeRacDB0s/XsF25wWvfGYyIhTmUkTmnHWNQHJiakd6ODgUPskqNNflj46wOlWWvNqb2CzyGw8DjReK8JwUMSgpYwQBjYVM2dhVAXE/wWgFuRRp3EWfJWYB3MowfUAroxSLGSv3xBY5n41xQkS1MwT8Hg+Qds0uL3WAF7jegzgFXKQoIsB+fFYPR7n7nOY+MewXNpACuvPCHBtO4P6iCxbpdhMEBOOBqFWYhAf8FmJlTbPsSG6jr4IRgM6IqgTtAMKSwTlEAI4g9Zstr6hXpKkrQk6a25LCrgGNqNSIoaY2bSlkXoJrUIzF2/89d5Ht/Tvf/JT/eTnr+vd9z/U0fGhrl+/oj/54z/U/+2/+2/0Jz/8ga5jIKcP7mv/s890dIfbAk7iAxve0YNHejTd5Cwx2n6Se1UVJMlU8UPm3Umo9bfCFg65/eqh1e3Wc9O1zKjQlrGt+RT4LbOAHSENCWRN21AEnGKcwLh8exNCZFNZyvpkoHIuatuOatBia3u6LXvw6EhHJz0JioRYNCITB5MKXrGGy1I12UDAVgzRckUvDgwDDlokJTbCGqI8tvCjKkjgqBL0Pwaapmd+2BZzLdhQdUrMGEoUyVSeH49/MjfQHybcebIrKbPugP+A6knfuf1POCZcxqlp3lkb9cc4nzyDoCrIeM/hjK9BI5kgFE40Cl7OoYLD38rKUz9lZgcbGG+aTEdEHgEZVUU5eVRI3FpmjYwbsc+eYNJ7PPWR+d4IepKeNUldxh8Sc11/+Oghm+RSJ6fH0FgAaRyDiHXcSvFMfRwr7eZB2HlmncA6QacodIV9ZzXot+iY17I9r0iX6yxCygSuL3nwOJqRfdKaMUMOOj7tlWsEkk6IQx4zlCDjWI+VUlPfEkep+KvHPDw81pXrN6WmnV5FLoh9gbhYsSW/ghzQywh/K/wwj6P8GSl9U1F4qIDlHFNEKlJgXrK9KSijtIz8ZtwsRNotZ8vJYxipjhvMFl9YcxvoDcOve1dsLjevXZX/uaPf/o1v6ve+8109e/OmXnjmWQL8qE94vfzpJ58Ta9eqJEL9uvDG6lQRmW1ubstxYoncfCt97/5D3b17n1u+uzJxXmdaP4Rp7RiSOmJYD28r9LiCjn3i+CP/WhXJbqB/wG6dsAfoz+g/1DDFLb9mb1JCr7322QeMw/2JfWXgVqu3baB0l46bK2LFul8rxqBSikzHaNxsqCPy7Cm9uY5sgh5vXKtVJfFbQGOL7fTqObysgRV0eqO8eu2aUozqwevflfOvNQjeLNO2bXXIwentt99RpO3y5cvEkpaboF1uri9Niaxj9D6H+E9ufUzCeaSbT91UTFFN16gyxzL5nMRwn402Y//m6yoHmh1ueI94m+A42MAvJEgamH9N3/7Ob4H/Mmsfk+SuhRh0eHAi0xwZaN68t87nZ4nrbHZWOint0cGITLyub9wNAwgGdOG+fnmik4NHenjvjo4e3dcsBr3y/LP6nd/+TX3ja1/V9StXlELU/sOH0/+oZcnbr6RAW5B1paonnxgJbjyd/aTypW9gXOTZ4Hoo4gDFSNr1ZSTUzY/1WR0bbe/Qbzuv+M05fHkOWCTGTSUytpxxXa3wk+N+pSHR0yJ/6J7ztkM1EBuqRvANqvI/QTX9vipz19iRbTPCs+0JKqWUlOkrtEE28UFnwPwRGkfWMWTmZnoyODlSaCrD47EugamNeZl5hmk+8c91xajAWiE28lq5Bo3sVzXQHtPUJ0rTo9RIjPNzCVGOKQPrE5Lk/kjsVQiTnVbTg59lIGFb1v+Sy6TMZYH8QQeWKyLkKQBiKiV0+sDreT324gOZ6wLfGrtyvLJvO2+akbvEmIi9PRdSK+x0qYzegiIH4zX+1qFvQVrDAXdHJVc5F8kQ3JJvqQa53CEJtY0ek2MMI/6Jv0tVs64l9o3K+IyfR0rv726f0xeQYYf9PXPj6vTPTYq5Ym6UgmSASZchBAUEFmOUgSeIKbJQVgQUB02fQh2Mjo6PORUeyU55fHQs/wKunaaglMzJ2kI54dQ5TAEGsmCinoMthXpAAAqQoaAKDTbsjKT5qvDDbV8Gmh63V9noiw0FA8us6UDmdUcEe3q6UgBvUJoEVxBoZbJxUWhaXnxYE/nxDbJRx5QUmJdtLODxeDon2s6MoLAuQH8B3HYOhcF8YScqiA8/AriKF+TR+IP8X0RRFYXhBvRPJDDxbD7tGKLXbDDGwhojwXqay9gRmkxbP2RwCFrCVA5DwbiyetprSKoRg2oXOmHjfe/jT/WLt97RrwjMn9z6TDaMq1cu6Ie//7v683/6j6Z/rP/C9qZ6jOo+p/N7t27p4PZdrfePdHzvkZaUHcbr30sOQazRa7laEmAJHtYtxIYQ5FdfM4LsCL3mac4mbJnTDZ0FfgtBpWBL/VRvJicUznCCVKSODQQxIOsKTxkYZVwF3bZNy3rryRZHZGDbqtiPbSukKNRLclrB3xBY2qksJCYFuiogZCdWMV1WxyRryaTxMyjTOFrWAFpRhc9cwcfabnfdcxk8fV33mAloYSg2VTX9x4PxG6hqGgM+BX4AVWe2flZW+IRXbNjji+lA/wU6pmcQ8EUmmmBqY0z5MlQh33MAHxNM7wQeR/9El/jJ+iyvXwOdfRjGCE1QWD/jW8yQPEeR9qBIYHWilllj4KQ7QrdhIMBMJc+u75MIHBweqCfJcOLgzfcRiaqfA4FohMclCWOP3ZYSWKKVWMOJVME5V+4j+GVuWGtsFRsOfqlTRqdZSQNzyEk1lqiReeP0XDkEabKDYaRO28j4wvxmtgH6FttIqhzeONuRsPZaDmVKcte5Ts+HR6fMl+4/PNBic1cb27vghKAYmSt0LNYuEzBF3qAsC8ShSUFw4VhJAU9BgXkhBNl/nRAYxMcxI9DnDWckWBfkEf0MxBSlIFkH3cxykRxjr1y8qGeu31BPTMUxdHF3R8899bR+i6T1qy9/Rdev3lCDjA4OjvXpp3f09jvv65OPP9M93jR8+MFHeuedd6fb1dv49n1uYQ94S+Nbj1/96m3Gvq2PuJVzjPBfkXvzesCYI+J6RY4N/jcjcdoi4W3aTo61Df464P+ztpV1urW1yfqNSZ/8NMKLX++19ItPzyY52S/Cct3JqcF2lxI6JYntwO03MCMxJDDHiVhGNpaF21zGQA+TFlygmK48Fo0ZnUBLxv4cNzfoG8DRdp0q/2VwWIYZ4woh6JNPPtGHH32ora0tzRhjWi9cuDglqaUWVFlIIg/l/4FC27VyAulkOcakDN4CD/skslOyDTkpRXBtsHlvqeeGqCdBtl5XJFgKmaS602Vi7muvvarnnnuOA8J9ffDeJ/I+fO/eA2L3mg3/SEJ6m9ygb0KXcXGtMSoAABAASURBVJ5ym7gCX4WHCl1e22uu8SvrgKVJHKpGbqIKUEG4Yl8+fPRA90mkD7h0EO0vv/C8vsnaL7/wora4ES4kuRl5B+TWSGqQCUtQ40u9wp+gRV/6TGvxHJC9ISnKdm19RHQdgkcw4PGXYUKQfKsKtFeAB3rdcw488p1m0jSVPPuL2Qn3xr/xTXjw76ViYAohAFG+PFtZDuDNQeopl/alGJSBAVsIIUxjbTd48YTLbxBH+Ps1wC6cIJ7DSNzM4DuDStwpE4y0Gdw+gn9k3hdQiQeVcXWKExkmHCMyuAYgI+CpjXbTUhSQix6PDcwTcDa/Qn/AJ0IIjPY3ILo6QYppKm0H5ssj7H8e5f0W1sRSCsE9VSP22rDXJvBl5OOD2Qm3pafEkYxfHBEHqoxfavG/GYfkOiEJKtC94gAoNjEfON3sNax/+2rGfpxPDATUzL6MeMAUNPkLSbD7oumgw/7nfzM7hED+cKoZr/a7rtHxyZFms9aqVRulNRcZVy7saYu2yL6SkBDNAjHAZPFpCEgNTDWUbdvKzIUAw1UQXVSglKq+DA4IZqygtDUnWge/Y/8BDadxtzEFzOA4W4m6v3/7Wb+G0/MMFqShIDDPMpythdJYb6KHBYrrjCnAQLLmZJpmFdrbrlOmNM2eP4GXp4L8ZTBpBWF6LeO346U0iYdRZ1+3F/Ab1zmMGGsGt8HzQzhD7GexoOd44xpRYjFBdEM5xjMAmWWrQggkbwM00lORA+NCCFO7VzZNmaQgY2Q+nRivKrSxicugxLCEruAzR/Vj0p2Dpd76+LZ++st39YtfvaePP/2MRG+la5f29MPvfUf/zT/9U/3Db7+mq4uocvBQh9ygfs4t64PP7mt91Gt93Ktyi5XwNAezfrnSgG7zMMrrhxAVYpRi0IixO3CekryuCdCZ5xHn8GnNYP4LMoJIAuoo62aDhLZi5E5CYzCOUSsM22M9fwLLjPUjyVFKrdY4jB0ssm6IQe2sU2obifnWYVXEgRuglWqrGngOVPW3PxVZF2XWnwDarK+R8hwKOP3Xmz36XRPQ3S9w/W1M589V/IferG9q06Iup2faPc48+XbEv++z5NA3ok/jneBLtFhWmWfLxvVfA9qn8dDqsmCzX/Tnyd4jtPPVRC80T3SIjxunZ+p/64vZTS0uJ1kybmo4/+Fn5k/9tHlMhmfLxzAiJ28MA/SN6L9nAzFYn2Jex6vNTJ/tIREw3b4mcekZOyKfDE7f4lbGrogbUx/6P8XmjrjRX2F3Pb7nsTU2Kuh2QAZ+HmtgAwrKlBMUPamPEOwxFRsaFXQKXcY1gCvzrJhIQPG/XLUmbnS89t3nTUBqZ7rEDdmKDX2FLY/IuefmYsAP104+UsT1WBO6I/WATSIObA/bgicZ9wSS4CmEoIa4GmKQdcajUkryx3YhJjfgSRxODQHXyqznuTMOfE4Yt0lgUoyKTC7QFOChx45Oj0957VZ0/dp1kqDn9eKLL+srX/2aLl26ooYYzjA9fLivzz67rffefV++SXzrzbf0izd+odd5u/L66z+f/qjo9dffIJl9R2/84g3923/77/SjH/9Yv/zl2/rFL97SW2/+Sk5w7aPW9dq2i0yM35cC7Cdac1s7bWIxkdxnNU03bXyoF57FxjQnqQrT4aUjJm9tbcvzhW1FeA/wNsBzEQpEMCM6DzHo3A9G1qzofNqXGk2bYYv/F2zP8cbxZ0C//jWELW42bfc9+jPeCj77XMu+Zvrffe9drbl239ndVkanvgm9eu2KnPwiXmJDRmYPgIe6xu2sEzKvkx7TaZ0d8erdbfa/OTo6h1P2Pt9g1VI1eAPPIkYOCrHXpctbevmV5/TSyy/p8LAnYb5H0noPWtYTPwVe1vAAuciuldeNIamJyWKS+bQcvGZm7AB/PTF3ReJRbXfIaBxW6OJUKzZ8w5q+o4f3NS6PdWV3U1976QW9/MxTurAxV8y9Mslw4dYqBLEGP/Sf9wnYaEIe1l1MQRFdRZDwle3ZYB0YhK04FtLxn/wGK8ujTEqMJKtBK2Kw/3iqsk7BoE6Qsf2pI66c4gM9/iBoydDUh6IlPjraVrCzlJIsLz/bj/9+qCSZ5QmcJaK04TxP6tA18jwBNJzhycwxFHncGTAPfkfWn+DX6lkZvXmc7XAqz/spC3GAZZBllOmexGCBWhY8hBCmdttBBX+KaXoWn3P5Ph5KSwTPWf+AL9lmY4zY0KA5e+eAndnH1uy7CRm5z77j3/sOIUw+EELQgOwt8xV21mNbcKpSR3w3qcdunIz6QGX/8zjD1va2KjI64S2Q+YUYgUrWmS8tvN4M3Xi9hw8ekBf0+Pmgii826HiDw9SFvV0FZFU4fMVqDAZjobQA7AhTyUbh+rQQ3KcmwXiUhZsRksH9Dl6+YVtPjAxyu4ksCP4cf1UQdJ8BdfStQkOhwlcgVghB/JA/Bfx/G4yzuhNwvTDRynIZFECR+BlQxChfY09joKElWFtJfmYv0wTSFyX1s28QCOQ1ngBN5+PF53y9ifaJ/gIfqA56zbfMAxgKAp5wsP6kaJ5pBoPlUFH+ONFZxQLMsSF5DlTBBxtxEYbCD0We49l4ghAImEfk8zyg0p9L0NKv2EOjo9NBn919pF998Ine4EblQ25WlmzA/idX/viP/kD/1//2v+EV/+/rmSuXpOMDHXz2iR59+on2b3+uFa/5C9dUbZzzKpH1V6NSkdqQMJgqB8sGgzYNptW6n+zkMe8DwcK2YHtxoO4Jom3XSSFqTVJyjNGuaTsl6a0hKIQw8UWOICcpI4HWOhpzkesuUbFiRB4StlOnJNdydl+IYbI1SKTX38APQ0TU5xCo0/z451RDbxWaCzoxGN9k07TnJ1CUayAI1Ym2DCFBZ7jqhMQ/vgz00cF06BSr1bOSBtun+SqsaRmtHSCQVeb53I7cX7EV0+NxhqkfWbg8B7f/Xcj6Yh7rQhakQAMVvq5bRl7LdZqmPtcnCG55DNTd9vhJQkf60sd9VfAKFCBXaYDuHjoHHkb4dRJY6esJjmuSzhE+O27jdvf2OD2faMlJ3raRocJ6tjz8B1grbMTtI7I2v9VBlbVXyKqnbWCNnjUKbVyEsnll1hZ6qhOMtNNN4um2MxiIYSvoOOCWyfhLiOrBYxpzxf7AyyO3qWsVnp0U+w/zbvBKveU12JJEeaKRgCxkMRJI/ZfEDBWoJogpyYE3hCD7A2xpAuhBnDK4P6UohtBap/GJeQXZGU9LbG2aqIYxidLjKhtuYNdeE1fF58qlyyQgK3xznGR45/M70++n+t8zrLkqhjTBYrFJ0rMlb+KXr17Td7/7u/rjP/lT/dEf/bH+6T/9Z/r+939fr776mvyX4t6w/IrON4cffviBPvn0lt597z39DUnq62+8SdL6FonqWfn667/Qz4FfvPlLvff+B/rw4090/9Ej9dxoSlEptQqxneRYiEmFtsOjE43Q5n63VZiNjPGz9T6gWyax4aG9EOBSchJbsaOKEC1P85+R++gklrJtGiV8f5PNrGsa1VKAKh+MjGCPDc43qoWHgZiy4HY14+uTzlLUg4cPdO/+Az373I3p90G9xpUrl3WBeV3bqAVWvFK9d++uIus888zTUFKVOOyEkKBvxqG6JxYtVUpVRYcdG3/bdgohyDfVI0bVgAc2NCKfgc12GJcaxlM1TdUrX3lFr379mySrp/rk1ue6xSFiRVLb215JHOBInp9SkO0kxUZSnNYLlG3Tynz7V0JOjo80cOsaofKQW14/F5KLCs/s/hIyW50eaXW0zwXEgUQSt9ElXdnbmWBn0WnRtQriM/2gnL5VU+OvtenJJ4QgyychozOIPAsICoG+ICiVAnTp10BffB4v4e5A6zlQ5ctM8PhOZkCQS3ga0HWMib2xTjroupk6Lj3W2NEJMhjRR0Q2p1PcyQohKDPH7Y7tjk+uGzJjfx3E2DNAZfJ4gw+7qFMjeM7Hj8z9Mrj9DLcYV+XnjF1kdJA9b6oX2otG6gPg/pG+CTjp+bnCZ0CeMSXFFCf6EcSTr/srwrLNIjrFGMUg+eN20XcOkXowPtZK1P1ckNPh/r5a/AbRyGu05EfF/NDn5y1u80OIcgLq9aSgAh77YY8dV9MKXylFEsxBp8ulTjgMTUkp/mba/L/kXXDoPz09wU+IAeCeYjtli1/MyAvsE4vFTPe59T/iDZzpHomzkbjXNUFXL18US7BGjx1BgB5/TFTPwBUnlGnxEy9yykKnOjo+0eHREeURzycQdqKJCE5jKwLpElgxt4cB30QV5FcReMHyRoRk5WRKX9EX1vOylcjhOjKS1y4IpCI9K6BUK1so9gwsyMxAl9XjnuCgwpcuoXO5HHF2J6osrRYlzDDkmBKjfv1beTyHAm2mtbB+ZnMY4GMyJsZkoAAuCafTed/rmOaMBXtd1wVdLUpo2HQiR4AQBgLTikBFQEO5FYOpEGUZGVYE3oF2rzWdBEG0gvZhDNywJgJvZG5EBkkFgRbUJQJWhdaBk42Npscw1iC9c7jUL2/d1esf39HPP7il23fvquGe6bmnr+mHP/ie/tGf/Ym++a1vaIsbhGNuPu/cva/bnz/UwaOllquiJbcLuQacqGoNXSNcjujAYF4NPUmmT18ZY4spKWHs2WOQVYEvoW9IgedRA3RNdfhbMZ43uSQVnUqc6+Ckp0waGZ/hZ6yJvqgBHtcg6jGSofIMgp6FPX9ANpFgus9rgsC6to+RNUotqpQbOEVKFTmtCGKnKvlUtfQK9Bf6Bwe5xzCS8GfT7D6gsoZYM4xRTyAnxdJMUGkvRK4MDRXZG1iVtSpQnkCVZFQGxCLrO4PfNI65os9BTt4GdFzAxXDGeA54mJANtHsd9xsqbR5UwXMGlcfHwNjCYk+AsWWCApXGDm4KRvNcoQ2ghoh1DhUdFGy+YLuQqBF7BoVCTBO4bnoq8xCmDAndKyRJLa3c4pdOfWm15BZ7rbmGuMmrt4U4O+l0ObChDBIRZ/vCHmKu2j851FAHEQs1llEjp/M1r/ZGbMV6ziw6wteKoLjmxsc+0qO7NXbZo7sVdT8P2NVkk8PIWiOyHbSmb0QuU///j7T/8LPsuO48wV9E3Ptc+ixfhSqg4AkQJEGQYlOmW2qtpq2mp+ezMz27f+3O7E6PpG6JakkUDejhgTJZ6d5710Ts9xcvs1AATffM3HrnRdwwJ46Pc+NmZqH3AT0PlD1j3K6IL8HrGh10wJqHuHNO6te8PXD9wWcP5NO1Oa+lxm6pwJqFBHqkfwD3Gb4z5LVim5XzShE+IlKIYVLl0fFwF5UUMyxjv4nWJka18O/NoUF2kXtxFfikUIHeaWo0ha5IPUJjbJNS26hHPse8mtvZ2dbO3l49eevxQ5/MO5GyLwZ0GJvEQ8CpRuxkRgJ3TPJywqnTbDaveJbLNUtF3bnznF7jtPWdd76l7373u/oX//Jf6t/863+tf/2v/pX+5J//c33jnXd0/bmK7oLNAAAQAElEQVQ7mrBZPQLHT3/1S/3ju+/qb7//ff3V976n/+///n/o//O//kf95V9+T9/7m+/rb//2B/oH3tj8w09+oXffI+F6cKTjlbSGm5NV0RrbaGYHGrGL81XQErBdLJGToeuKejKBniePc05kxxyJfQgPPgr2sB5Wwms0Bk5bgLGsFDmZnAZpfzLXvJmIYSLcqiE4B4x4iu4S8vC+NCprzkl0Bt+UU0+hq5+TkPfY2/O8gi/cb8GrX4c62QzIcsTGPuLB/cHDTzgB3dH+4Y4Ce8JisUWSutDyPOv4cafTkx6ZZs1mSXt725RTrVdZTx4hAPgAtVbI3Tax4gDhBMEs8Ycem5NGvcLJ6le++oa6ONff/fgD/eNPP9Rs51DTxTZ4g0Zs35t220405IScggJR3X/+r42NCHfCCBUZ3bLPjdhOP2TGFnXjplzyUGyfCoGhCGpJAn5yeqRzEldBw2Ix0fb2HNonSglMBLEMnogcLIsQgkII8n2LPU4mLTK4hEndXyesPW1aGWbQOge2JjMtALdNQoLqqMb+kIN8+PEUWM++wsoKUtVjpGYILhN8NjOpmfJgGnSC/EZ4D80EX8+yKFv6U2hFuCdhH0lshAyYXX2yIaYFDUhpLFFjjvRFuT5wfwmYH74mgLHQuGlPGtibRqCn7RKGZ3CM4KgA/tpOWe8ZM0JcJsbkMVcfz/i7YaQcscfBgH0O6MW6E/wm4kOLPCdAilGOEY4PhXgorob+kXjmmMatYtsoh4AcxjrW8Tliqw1CjXC9i22+cP1AX7l7U998/WV952tv6tbhoe4/95yu7B+oiQ0w4wF4VM+DUoGmFpyQIttpZg/s/XP+xE/bRWZtuJHX8ZgEnc63HJM6csBL2iY8uDnv8v2a+Gr+PLcjRzSeFjtyYiuuCP2Pjh6jp1GTWasQBqXY6/r1fR64Z+iqqXbB0M0Hm6nMVmFirD1C7iBwTaBeXSavZM8rnvhWELUmYHZsFhY4YkJgwvSznOB5U/i8rdC+gYz3bkDKLIvO5PWGsdTS90UBOgD3X4DnmNkRhRmsuA1IyJbEJGuAlhGjMJjeDtobkprJBCckcOEnrA5CPpt1mEuLcZsWlwNUjXQ6WR0ZN9A/cF+Be7e53zQjItYttIKHIsaEE08UYpAwFsURntY14KhKgEF0DRhmB6zY+HqIN6AZnCLXANORqI5jw7wGnpIk45wKdrTuRg3w2LOJ9yh9ydPxx5xq/OzDT/SDX36gXz54omMc5Oat6/qj735Lf/anf6RvfuNNXbt+qEePH+r7P/y+3v3ZT/Xo6FTdOqjrAgYZhYpJNgrOP+rcT6bQlaHVMrS+e8sWhjt0vu46dYA37jU0uG1kfAUMOSQcDBms2eRX9GPnGkMLf61GeHGwaQn6/lmhNfrsSqAvaQiAEvYTtGYSrFJXpWlAD8KBzjnhYkqVwcBabTtBY0Vbi4UaIncmech5iezO0U0HjMpOVgxsQL2Bzb/SekGzdVnGwIYXn0JA/hEnTSRgkU2CpTTCPxo0JfKcDY4iTJd7Vaj9fLnfdLocqYzMXaPADkH3yHCAnlLtHPXyKQbsrACeY3Dd7XTVD1117csb93lMveer3jOiGBi86fOdaSvKtBvvSN+zkJlbgfYCrYhFIURF7LkoaIT2wlwDQ2t7CA0tbYWMTjsnqciqI0Hp2XhHSg41dHK+1gqeM3jipNXW7u7T13IZikbrAqsYC3oCW5Y2umXNFQhsPx3CX2F/lp/tzfboskeGHbLssLEN9PjIINtnz5wO+3M54i/mw35jMO89sW2Fn6wxMtQiYXunvELf3tnV9WvX8I2VRnwrgqd0ZEB9JgnpVF9vhYxM1tjKWtG7IzKr8mBz6ruM6yO7EhXcXiFj1SyBfAXEGOWgXeDR965H6hEeR/wqY6PiYn9UT321Xsp/9m80v/QP0NRROsbNFvMqNfviKYmpf75xRd8nPKgWcMQUSUrOq0wePnos//fIKxLCgs9NOY3yLz1cg9/n793T/Rde0NvvfFP/9E/+RP+C5PW///f/o/75n/13+ua3v60XXnqx/jnCc544P/74oX70o5/pe9/7B/0ff/U3+l//41/pf/uL/6z/7T/9jf7zP/xQP/zZe/rJLz/Wh58d6+MHJzyYDlr2SSUt1JO4KkyVSGJiM5Nh5CndIi5qdb4ciS1Zls2A/gbso7DpOlEdSVDHsoSrtSahaLshUSIxyMgjDHALkpSlbWJBjBG5FIUQ5ZOdyD7QED9Ol2f61Xu/kl9vbu9sy/Zwm9NzP5xEYlaM0oqHEf82/fnyRDdvXZVPQCN9E9MMjatl1mOSUZcxBB2QyB4c7mnKW4PTkzV2IvBKa+Joh+0P2E6HnXVr29BAe6cMXwqd7r/8ol7/+rc0NDv60S8+0C8++Ix4J8WUiGHYHb4RU8O+EInTUsEoBngdMdoGm3VSOCEGxhBlm05Nq4RcMvrF7KEjY6uZclTGsYt9DrmOrD9iuy4HEuKexL3KrBTWKArgSynCeyTsJsok3xsi7SklwbqCJFRRgRY1zJvERNLaaA4thiml29znMX6o+DIYBwoDX3gKApeUVFIrxQmSaLTsik55aMyxhZMEzwW5FCWS0gn21FD2yDvjf5ExpTQa2Mh65OFypJ6Bkf5nYbBcK0T19A2/BgE8UW6vuIzvYozxuH0UOqs4XAZ8PAvhS5lSgr0CD7mC9zOD9/7RegkMiEEBuSZsNcZIA3NKkUKQ75P7sAUnegWckCCDPI/xRYxFry1OcLC70Eu8MXj9/nN644Xbev76vg5nja7vben2lSu6urev3a1t9AWtQxahB70HbG5UM2k0mbbqxyLMF38Y1OFb45iRdadMHBqJSzElTXkQ7rDtVd2XiwJ0jODrsc9J24I3a7lcSQp8Ang67H+pBh69P7k8ODjQGW+8lOA5GMeA2JYcGMy0s7NQCUkR6ioCXVwhBIXKeFBk0S8CfSEwURKlgj6/qJfP7+S64Zmmp21ur4ASNqWUqVsBLs2A278wlwaGqI5BSR6XUfCz9yUXXUKPhE85ETCOjYKTqxVABS2MBaHrtZGvzD0d1C4/hfUA2t33hbVqGwZoOSCIAEwmE9nIMnQVEIWwEa/CJT7RKmXmjgTXjg1Wnn/ZT+l5JYzKBkYX+ktouG9Rno2nJZAlnRAsP3zwWO/z+s9/BPr4yUPN2qL7d67ou998U7/3ztt6/fXXtM8pjH/r9f333uOI/aG8yZ/XY/ozjG7AMLMycjMMw6gBugw9lrvmgaQjEeidUFOaC+umYyM840j/nIcX11cE5BX1FcbqjdX8GWysA8ZtG0qpkds6DLhnHZ9OGF93scaITi0LRFNpGqFppG1kvnVUhN0xwU59xsOSk5CB/oQzICZF5JQiOkb2GScqgMsMP+atzmdMLUsQPvgUBtYamDeSLF1CIZwUEpIKytCeZXoYynIoClqe/RRuLJsKjNjcS+bHQBMjBG+jLNMRuugVpMhjaydon9Zrw/+1L+MoYDWYXsvdmDbtrApBbsvwvAGPpJ1BxTKCDqpg8PeXASz0R2QdAhX0IsAyHllsBLfLnpKcTWf4oX/0ZMQXcgmac3rVtFNO1tYkJWtkWuSNt1z0X+plYJkKuFhtk2Q9ddysCYQuHUgH7jEnXQLmQlI2oK+oHgQdm1ZH41NgLk0V15In/dPzJeN7rbHLAh9Xrl6ToMU2aj6Yig4D+II6grVpKIr4UU+bLmQUZHlk7NEgroBovBkH5ODSJyH+w9W+b2OU643HsQDPVxJzB3yuN2C7K5LkdbdmzXV9exVi4MT0jKR/zdprneLDpm/G2yLTvSaWFPBlePjggw+Q7ZKTsi0lNpPEpnDt5o2a7P6M08SjkydyIutTw/fff1/vcWr6s5+8q08++FBrTm/9v8Pcu3pd33rjq/pn3/kn+td/8qf6n/7Nn+s//Lt/r//5f/j3+nd//m/1z/7pH+qNN7+iGzevK0SRwJ/rk88+1s/B9Y8/eld/R8L6g3d/rh+8+wv93Q/e1Q9/+gv96uPP9NnxmR6dd5y6Fi3HxGnpRCseCM/7oDFOtRqDeLnDQ3NUh/4G+BmRt3Vmffe5YDMZvqQmRTlBH5GZ/c6yny9mNea5vWlaOTl1jEg1/kiffPIpG+dSL7/8siJ62NpacHJzjWR2psRhBsvpjIT/8eNHatuka9eukHCMaifgQpZrHp5wG53yhrFnXYWg6zeu86A8Z36sc0NM0Nai0ox9FKJHkedE2nvi6IpYSQd6XGGjS929e11vv/0VTadJf/tf/kY/+/kvNZJgxWZL/ThFDkGj7QMkA6XruRQZioIEdLbfQg2eCveCLo+L8E0r9p5leitgc/ZT28qIPHucpyceBQVF5pErUBP1qBRjlVOkvJSxywItz4KgJ8BUCEEhXOBxybwGuTXYYIoRfKFCkPQs6LdcBbwj9BX6nYwXcJ7xFneNj2TwDfSv0UNvelinnUyQt2T+PHZEXgOJ1QCfHuv2ATq/DMZ/CdbaJYyMNWSILb8JoGs0QMcl/hEKvI7nYM7KMagAdU2PA6frfS2zPKbAS0zIp20UUxLCpzfUumXX0N6gywAeXVyOIQE5BD9k8Pan4e3DwbzV68/f0Tdee1H3b93Q1b1tRfj3n7J79PChfvruT/TwwWfAAwnZFFYRmuiw65FYmpHTbDrXFkmsf371jLfqI7bRY19L7NZvaQYedNasaX8xbY5TfvU/oKegCMYC6kz82cEsilbkBYE1Rmi1/TuvCFL1uQg/+wf7OiFRHdCjDwI8Thqr/x1e2VdqAlglUAAYgCfHGBVjko0iuo7QEhATbdEQFUKowJcn6ndeKAZqVeFLAwv3G+CbcQXBZcDGSdevfdxu8JiMs7kcGW9wPWOstaStJ7k6hXkjsUAT9IcQfFvhqdFxx+oIl8rn3Qr8gySNKHlEURWoX+KvazIghMBEMFC2JE0hhMpqQx0hEkhtxgy5/DD0kgcrDcFc9kADnRh5TY7CiHGjcHrX9eRHGstE6y7q4dFa731ypF/wqv+jTx4SFJNefuGufv+bXwVe19tfuc+x/g5P/Ud6l9d2H338cf2NUhtCSlGJoFFyUU/C2WMcpsfggDBiTAaPtQG6bp47AqwNrGND7BmT4T2DY0Q2NmgbumXutnMM2nNlWcCVZVUoEzrowBMwztl0qqBY2a9rg8f0dGzOA3V3ZPQ4YPxiZAXwZdZcMSbCQ5YI4oNQu0b4mE7aOnJE9xkaC3gKODwno/CR3hIiEo7CfDQSISrAy8Dr56F0uoQR+WefiFfIyiwy5kJpytA5tLD8Fz7m43O47GKs1wXkdcZR1vsIAdb25ShjRUSf3z5T++K4TcembfPtuYXJXrv2XjTXguVdZvcD5sNQ4CdfyKbOYVwlsd4Y40XlmSIED5JCCIrEhhA29+KquOCt2gNP9cQ8FXzACerJqtOS972Wf4gtp6p79f70dIU9Z62x76JUZZuRn68pOAAAEABJREFU8YicPH8DQUMO6Os3gej7EoyCy8SmnKt+s9B3MQTwBw0gtUmxJMnVGuAJf8h1/N7BIWOkjs6RcahIFNhLkJOkjnGX7cZhYKgU8ClsO5tuZGA9Q4S8Qc8mUy3mc805jduaL7QNLNhMF7TvUN+ivs+mMCfhjCkpNeAChGgzOiqhyH7lRMknpg76SwK/HzYbyxciR8aN6DI2rZ48eSJvJk7YfJI4Af+APlY8TDbTVh989KE++PAjebM/dbLlGEDf+cmxCn71mL6Pf/YLvf/jd/WrH/5Ij9//UAPJ614z1avPPa/f+8bX9cd/9Af6t//2X+s//If/p/6X/9f/rH//P/47/Zt/+y/1J3/6x/q9735H9196WVdv3FaH8E7ZAN/jYfr77/5U3/v+D/SPP/mp/uFHP9ff/+gX9dT155wgfvDZkR5yEvngybkGn1gOgWQ11GR1rCdUUTVRxTaq/tBDTFJDYjng9wOKyPCvENhgt3hdOFcPXwMb6oA+evpdrngofv/DDzSbz3mlTwLKg+m161fZULcUU5RQmuPGw0cPdPTkccU1nUzlPcD6kaAJGTm2+QHba7Rto8ODfSXiUQihxlnHopSSTNfI+gW6C7aRIkTLV9AZD/ojMWq1OtPx0Ud67s6+3v7665q0UT/72c/10cePNJY58oAXTpwH9p5LyKYT+xjQu+0jQrt9PICfZZRZT4oaKWNsGC2SbdvRqDUPWz020yGTlevILYeoGBLcmTbV0g9UxX2MLeYByMAIXJbmqVTs/s6yvWbozNjbWGHEB8fqDjFGNegrpaSUIhAU2Qf0uy6YyjA0QofXijEq4hsDbWfY7Iq3ih3rrVlrja43MGA7vewTGdyea937/imAz+3PQsbPCDOq4HmsMTDuEhAlfUEVp/uBAd43kDWgC+MfsKk6x/cBuUcJ9Wmg7Jlt6OhzOXA/gCfHqGDZsCdOsc3JbKoGv20nrVp83MlgQm4hgpDx/gTWjkDDevNYdLg904u3r+trr9zX6/dua2+S1B090PFnn+gJr9VPTk7QQ+FB6ow3q490jL/3+E5A2zFELdmzB+4LjHotHyRZ9itOQwP9Hfu2x/hPrw3Ie2TdEfpHeBmRU08iu0InHfmBxzepIRGdyzoz3hE7GgiWKcXqF/ahCfytmYPbyH8h5vTsHBtpib8dnGXmFl2/fogfTrBPjzKgGBNmgCOFAAtANCDIeAGBkk5JQaqgzVUowMH304+Nq7DkU4CpUsEtogfwHMAtxSVMZ5gqjHuK6JlK8Rgg0589tgIic0l7xQNmC2ZFkDS9ISYpRJwmY8DSUPF7bXFfKmTmgkIZRX0RsrLXAqzEzKBnoYoA3icYlDcFy6mwfmLNQOdAMOJWm4uBVNzuNlAi6lCBmK4QAqqXIE85JJ4poFmRU5QRw1rqwaNjvffRZ3r/4090wonKYmtLNzgpefXll/S1N17Vay/e0/4s6cmnH+rBJx/p4cMHPPmfyieqNjJvbt7oTKOdICAT82Tj6gjsHcbYX4CNKyMLt/vo3u0jQWq4BIx6jZHZ4CwfQbt1M8BvgbGCPM2tA3hGZl638+kap6HewGNCJ4zxvBACPI8Y6ICsPauoA78dIKaIvkYNBNaBDcrjM3RN2PhBy2uENXMy/YNaNos2JQX6qw1Rmr9ieghoMuBgqvdZbs84nduD2+jzffE4ZYm2p3Bx7yCdzSOLJ9ZKMWJXZEeSrNeAvmQoQWbvWag84NADkFG4x4YQJGaWi/H60lUwFEMu/v4SICq31L6LfrjazHBfBb6+jJOmYtl4Dnxk+M2UpbZtMHxpSr1lOKLy5KAQgiK8hxBUL5oz8rKNZAy4Z7ATVfE69Bx+j3itvuIVUYHP2XShyWShJf55er5i0+7YQLOGHIFAYiatyUx8P9JGfNO6y1pR6WjvhoytcO+2CqPWtBtWvBbsh8KJYqcVG7HbDG5jOnYmbGusCWpW0GQ2l0/cXLaTidbY6Jpgu8YPDCvuvd6KRJtlVUJT1zauHh2O8BObdiMCZGjbdhxYsOFscXq8v7+vA2ALX93mfptyPlvwSmtH/oWDvd09Xbt6VVuLrWq/DXEkINeYoiaTlsDdcNI25URvgo2P0J+BUcOYa5sTzmpoUFBU9OjoqPZzi18UTaatQgzKIevw+hVt7+/p04efwXOjkIL8ywujeSSe9MDIa+8Vm5jLntfkIz5+Bs6PeF3+0x/+o374/b/Xz37yIz34+AOJV8c3OXF85xtf05/+yT/Tv//zf6P/93/4n/S//C//s/783/25/uxf/Jn+4A9/X2+/8w29/MrLvG7fQva9Hh890fvvf6wf/fjn+uGPfqaf/eJ9vf/hp3r/g0/16WePiXXnOnpyRsK9Rk+DltgNqsQ2ogbkXUKqp8NOOFNKgm1OSVdyfNnZ2ZVlbVmMyGiK/Y3EDtePj0/12WcPSFKvYh/nyClX2U+mE3nMmkT2mA39448+Uo/+D3lFatklNl1vvCN+f8YJ/DkbquNpxl/29w/YkBdq20YTdOefJ17xYOZ45zH2+ZGYOeJjhksfcyw2dOulTo8e6vTxAz1367refOMrCjHpxz/5uT5CFj32P2Cn9qce+/JJ4urCPhEFeg0aaA/YjAJ6xg8lSmgr1M03y2ukbnvPIVJnDiEL8cg2PNA5MjgjyCBfBdvJGuE3Q7f9utAngCUUsacG+3RJVZFGA8syoshyGR2/mW9sdLuo4HoIARxJqeKI8jyvaxBXLf1l4L5Am228liEqTlutc68TbLXHrntlrYk9ls2S5LVHHpf8ZObCKnupNsC9+XT/BjLyyMiwaKDP4HbjsFy9BxkG8PveevD9BopcVn6Z63mIXYiTtQoPGYU3BgB9njfAy4CELsF05RhUUgSSQpMU2cNCjLqEZLsiLs0XC21tb9V4AAp53QJNbUy6c+263nr1Nfb/F7W32NIRNv6rn/5MKx5EB/b1hjExBPHhdfputfnDgwNNsXv7SmJ99w8Yyoi+iwIP11ua4TsdD2bcqscBbcu2a5aVaOyJG6KMMVk96oiRPX6T0NFoXOi/J/bbrzroGLjfjI+csq6IPYMyQbXD7+xfTor9cO25a+LOwAnxtWt72tubK3IphADvRcUKrgY2qiBcPXPBpoIQIBAhTNx9DqpX4bvOc4W6P0ZzCbniHzHkvMHvDg+6AE+zYdVxeJFLqLro/bx4ugYTClLLWEemLOCjCV6kkfvOggxRld4QccoR58sEeWhg4MAa4wXUeg1oHrOBDL0VGWNdGn8ISOIZcLufeLZ3duQNKjlwmlTTYrrAL2TluWJwAXwfYqMmtchBuFlQz84XaTM9Dh7FP2uTA0F60MlyrU8fPdYHvDo7OVlqsbWrO3fv6kUS1FfZAK5fOdDAk/nHv/qpPv7Vz/T40490fnq8Ccbo0wFzSYI4VuMZCerLCjZKt5kk8zryVDow/hLcls0DxmsDXGO0Lh2EMrIxT7Apz3fbGoPrbJDgcH9mXocOCvzbsQZOOs94rda0E4UQNCBv43PiZr4tmyKBzjJ2iR6NA+PvHJxJbEJIjIiynHucoK6voAxvEQf3n4ixPiKjjME4MTiJhLSAS0AgISU0KBHkoqWPrcRQ5Pbg/os20X4JAarEYtkygpaR9UxDy+ZUkIW7Y0yqEBKrxw2UIF3AGmdfw0OPrkeiWWCcdS5FULNCESsbCuUGLDdD9tqA61673qswD2AlpgpVKUOL+wb4sH59T/cXPoheCtpc3IzoYaODUcVIjGzT+8w39GVVnV3qPYSgEOAzSCEEQR7rF43gWIFzSZnZ5AfGPOaV7+OjEzlhDJyS7e8dKjVTbLQjORx0eoZNrnqteO+7Rj5rEs9ckIt9gnWdLHZ90ZrAtu4ySehYx56TFJwvO53hI4ZzgqXLFThWJK0Ml8HzluA/uxjb45dTgroT1A57HUsBx0ordFt/kRR/OeOU4ZzTyyU2bFBoFGJLslWArH4Mitw3zaTyjhA4nduW/3cjJzkHJDE729s1kZmyKQQFCVuIEfugdNC3HdgPqu9UO++RxZl8cnHKazefesYUeSDrlJBlYG7EzlNKSiSaZ7w1CiGwfkH2mSTwSNZ/YtPL2IB9bkXQf0LyWWLQC6+8pCN8cI0vLuEvQMecU8NFO5V/HjfYftjs1/6lm6NHOiaBWp4da+DVoksnsf7j8if0ffrB+/r5uz/Suz/4vj74xc/04S9/rscPPtXe/rYOruzq62+/pX/z5/9K//3/8G/1b//8X+r/8Wf/XH/8x3+kb37zHb300uu6cf22ZpO5MnI8OT7nwfpo8xvwH3zCqe8n+uSzR3rg/2SABPOEBxpMgwQA2RE3t7Z36sY9hfYYopYkkJbj3t4eGzB2RdLdsMlfv36duDytOjh+ciwcS/dfuF+TWvuudRVCkGOGfeWzTz/VJ59+Jm/St2/dIund1mKxwKZJKxhXH/p59XyGbhpkfOXwUHsk/1M29RACdKy0ucAJnQGd99YrcXHJ6VRHvceeVsRKv+48t/7QxerkiR5y+nXzxnW98sorOoGfH3IK/emjI62w1RHc/r0J/1z2KBwUXVqHZ/Dph5VMW8AuCvoMMV34acBHOg3Mj9BSlGA/SPQHbGmEtoE4xEfZvkpMYxnIL+yTAzaVa91tifVa+J00jaaTFvlMNSOBcrydcgI4442AT50Nvp9wOtg2rSI0VQBJZN1Y7227kT6XAG2BlfxhmEII2vyTQghKMcKd0EHGl0elaasCHT6pXJH8rInnTljHFJQbxgKW1WBbZn4BYE/2cfM6IL5NvYBPFRwPemJWBeR12e9yKB6X8fcRWQK+B9xnCWXwl8C6z5RZgbcAhbcCWT5B7fKoIbAWYyz3Ctxn34NrYK8ZILKW3I/cGzI8iDG2zyk25vrIXiYk0iDffR7Mru0faNZM9IA3Fz/hLcgjEtVJSprS3yLzHttr2aeso4Xf4mDPe7u72ib+pRirfWfWPiMujKwd4MWHYE4abV89+6ztRAqqMQuaRoLqgJxmPHSXDK88TA60GU+Gth6b9nhxjdWuggprrIg5EX5c7/GDwFpTDp0O4OGIB9iOPTJBe8HTx7HT3u6CWLKlCJ7f+Kmb0W/scSMSZjHXfhdUHDD+eXkxGkOxoH3nagXGyUBjgdFSMs6TZYZ8T/MXPm7zPIZqM7Yoew443D5gdE+Oj0kAB4JQqymOY6GUi/5aUs+/BlAGAgu8gE+w+oWFfX8BLtw/xUltCBkFDmx6EeE3beMumf7N/DqaajHJCiFUem0EbhhQeoxJpUTaE04R2LC6esLwyacPOVlYaWtnoVvP3dRzwNX9HW1PG5VhrTOC3JPHj3TCK7o1G7XpWGMQawKjjaFAl3/4vmPT7QiQTko8xrR2bMwdwRPCvvQpcn9BPnaIGfIzfc8Oihh5jIEAkDXiiOaD4XXeiHHmXKr8A/KYtJOqBycB84U3p5EnsLVMn2Xg8QNBx0Hdm6uTnRmdJbgAABAASURBVAzOAT1KAdSWH2XVTSaQXgDOYRrXOGPCwA3TSas5OpkSSH3fNkHzNmqepEnMmlYg4GX/UsaoyMlQYu0WeiesNYPelnVamGloa7CDSF1QoYur0Daga986KDdtoxCCRug1P8XjwSEF6QLMl5MDO6vnekwBv3wx1rbo6iXQdFn9QllAWaBlA8JmntZo5f6Z0e7J0Oq1Mnbg0rAZAqJN5Xd/Q0iGTgplcIyAJ4QQZP3b3l0G+HT/gAw6xqwA/7IcOadWBKXjkzOdnS5JErImBKf9g6uKzaTCuh/1mETiyckptt5hT1LdNGgvhKlI0E1PoVFio0ptS9kqsOl6TEYwLktoKs5EEjOdbamdziu+UzZ/r2G8h4dX1aSJHhMcjZtYq8tNYkCKro/IzeWaIDyO2F5IGjISDYTNyBqs27QzhYjfMiempI0ttKyXechc6cnpCWs8lv/k1UNewV3CZ/4TSY8e6ePPPtWvPvyQ/kfIBt5JgM55LexTuzPqHf45gY+GJMEn1YaR3dY6yNAyYIMek7E3/69RTng9puOBaKQvQZv/ZrHgxT5yePO6TjnFO2EN4zglgV2SLA3Eiw44IZas+rVgVc006Xx9rjMegk9IVjtizVh6+ccEVuen6khmC0ltJFE4Jv48+PQTvf/Ln+mH//A9/ePf/ZV+8oPv6d1//B4J7I/xsaVeuX9Lf/hP3ta/+tM/1n//L/+F/rs//mf6J9/6lr7xxpt65d4LunPthnbZ+PyLNwVddsSlMxLUJySqj46OdYL9rFaDVmSstqcOmxqIm4hePXZiGXgzLtid5ef4NCCDdjLRpJ3qw48+rqepW5xMdcSL27dva5+TpYTeLN8W+zpFFmsS+z2Szx0OHwrIQwjEtFH2W8usZ+MuyN5reVzbOmpIj58cyb/4FkJQSlEFh8nQMkKj45xp8X2HTgvtrg9szH5YSDy8dTxEPcEHrvOW7P5LL+jR8SP9/L1f6mR5qozJYYIK2EFLLK72SswakX1MCc8L8sWSLoT4ZNpNg+gdqfQA4RLbFGlAoD/UxDXTn7nLI7EQ2kMItHjWBsxIkBRiVATEZdpH1h/QkcFx+xKMp7CW13fbAN4Qghp8djKZ4iMT6i0yShWfcRrqGuD+jR/wmQ7zN0JrmrUK01Y9/K+ho2ONHm4sI/Mi1nOZQZYV4DfLMti0FUaqQpUTC/9a6XnGAbjPOEqtW2afzx8ZZ7wj/jVAo0vT57rp6aG1p+8LwMoD4LmFtasuGefkOiKjgI4DJQLigbjHrp5gux/JP0/uV/iCn63FFqejezwkHfJmKvNG4hOdnfXEum0wt9hh0dl5Vw8CVuz7Pr33f8rkV+wPHz7SJ7yVPcbW/PAUQmT8qj4MO26siR1BseqoQLvtFvIUGHdODLVODU1qNJ8v8L0B1RTieiefinpOxj/aSasJvmd/GdGPfcK2sSYH6Tj0sj1Y7wW5pZhkeryWISLrYVyzbM+D/w7U6OKyBVANAclR+tYIqP7axyOMKISgEJ6BXxv5mxsKy0NbZY4vPl7ti2O9dkZIGYe2U/v+WQCFmFgLf5U6FsyUBeQWzJKnTZcJRzZ8cYWLO8Z6vAGEfIwDACldF4N+e2FhT1CI17HQvUmEGKuSIV0jQUoKenpVVkttMW9WWEGplmchSRVPvSenHQnqMU/2R3pyslJsW129fk0379zQ1u5M3ZqTqfNj9d48gDWv6IynxxgGFh1s/UBCNzGItYIi9YJsBoJ7RyBesSl1BJkQoyznJW165jLvHj86CBDUbVwF3M8MqYZpo3KAn7QThRhkGfgEYsrTX1Ssa69xlM2J7oBRd4xTLUeeuozfMLCOZSeunIvW0GcDNz6BxWCpOWBUHi826wH5moZigiWSj6gZT/iL+aw6SYszTdD/1jRp0UqzOGoSBm1PpN15o4MtZLsz1wGvanfYzBYxacp6E3htwb0pi1IRJ656enk90+hkwo2WQctabs8k2G5TCPI/8W3wA4Jt0s7eoYfMGs+C5+p3XO63ZWKa2CkDoaneu1rrVPy5kIWrHnu5Rp1P32X5FEkd+KWv8Pl9XeNiXsWFXOx7IQSFECR/QlRA/wxTRn8lRNVX/rwmXTM+Yh8Du+RjTsiOAUxR27z23trZI/kTAXbGRhIIuh02f6rPCKYPeIvg31T/7OFDXtk+lOtHJJZHBNijJyc65jXtkqBnuy/Ysf0ks27PeuecsJ7w6stzP+aEzIkOy2s239KUZOiI5Ofh4yMFdJZhYITmCjCQDYT7DJGZeglhc5JLMlRCkmIjz2uwl+lsjigKiXinzPgVAfjo+IkMj4+OeBX/mFPBR/Xnwh46mTNwGnnKa8snJCBH5ydakhiuzAf+6HjiHxHYP9ivPx7Qtq0SG5d9tSfpsq0b7BvnxDcnSz221OGjZ8g6xVTtHpaqf/o32CFQHSfEn3HaOd2aq5lP9cEnH2mL097AwJ65heRrEqP2DvfV0t9p0MADXcJHMsbfh0EuYwpKEYvAd9ck0ksS8RVJ78mTxxrhg1c7Wp8+1CysVZaP9eSTX+rJZ7/Uez/7B/3gb/9C/+Wv/jf99Ad/qwcf/EqLFElQ7+or9+/r21/7GuWLevX5F3T/3vPyf1l67cYNNuJ9Lba24Wmmjiee45NzYkfmFBYaMO4EDssoYHsTNkWfBNnPgkQsaLRm021Sy0P/uU6xh9u37xA/0RWx0j9yMcfv26YRqJhRdIR9DejBJ7GOY5ZdCJGHpkFrTu8b7MUb/or45ER2b28feUTFlDgwOPVw2f47dBIgIuPjxhegz3HB/u9YymKMy9DSi+dlnT5ZgX8k2VhVu755+6aev39PZ+tTfcQbshMeDAbsawhFTmgE8gEebHMRGUgsVkHQQDCgX75o5k4DdlzjZrVzYd2XEGT7prvOq9M2N5InAqCofSP2NxLbQgiynaaUFOMXIdFmfUxJpn16ZxlN0Ytjjvles89YHkZuHH5A2OCI4IpQ7NUofstnZJ84wd78t4wHuCj4htqkjHw7+uxLg2nEljM4Rpjwz/EO6MFJ5IAMR/jLLPNfg8IYg8e5vATjzeA17hF8xmm4rI+sf1mvCSp09ozvKU3zBoqMNyPLzDrGtSR2POBh9hIec9A2oK85yeA2J6eONT7p37r48SHL7fR8raOzlZb+6z2l0ZBbkncelMuEeDpRbGbyz722k4lCTIJcpBLUthMtFiS1xErbsvfnFft0xL4RD3nLSBI6x+8mJLFrKYT6sObDljXjbHclZ9l3bOOOTd6/XR84qPA4H245D7A/Gr99YsRmx2wJBpmGBnsp8NhOvE6njliUkV/fr7AHIbVR/ssb0QT41oaETeo3XSF6GAZN528bA0aj2QDjftMHXrVZT/Wqiq81NCXj/7wsdFqoZnxEmLmULyxhOkqdI5nt4vGl4PwShQrMdwScEaa9ROWvSBUPfRmo48BxibgYB4MZxvcFPbRx8/ln06kQghJOYicUCCaThjUzwbpTG6ImBMdIGRR0edWp3PIR0+VyuFBciEk9NI2KOiKgPuZ0VCjRv1F6g4A9W0xVeHrMHIdTkZnOQ1HPaU/HCUPJGCFP5QOPlD0B3bKzDHqe2FdsUtUAvFObCHgqlN7gV2yQHZuUoAYx63MANxuz75umlTd3wU8mQcwI3JDgMcVGA+Msa8sUUWhJkrAGL+xg8EVM0Ro+H7KBH7Ox+URDDOzY2Hp0ZDoGFhqZYKBQYk1FZALNBdrkKwRlFh7r2IxTZlm/5i3FqMIadt4Jm3vTJk1TEPustpqi/Va6sTPTvat7evnWVb18+5q+8coL+vabr+oP3nlLr714S6++fFsvU1473NIWx69TjlXbMCppVOB1S0b+hfVVYZSsBNp6XouechJlOmBLCbpjiFCNhqGZgfXTI+c1G+eKTW4gqIoRGUUUgzZXobgEqkZXwTJh2GZpKp5noKpNWVQYZKBQ5qsCA/jUe5cbKKpzWKDeewU2QLk0VLKDAsE/VoiqZRAlk+DbNIvJMQSlEOHZJSAu5DM44KBbUc/osB9G7FvCXHXCqf9nnJAtGbN35VBbezsqMZIkHejKtWs6vHaV8ipJyp4WWwvNOB1v2wZbGnXOE/0Gzmv9GF9xUviQZPbTzz7TUf1lojMtCaYrkgWhi8XWjnZJKOYE+MC9dWD7FPI3jNjNWG2qQG7Grmyz2D9O1BE/lvBh+gpzOzbrwrymmWjKw9iEAIuoWW9ZX9c/IXk+IYFzwuqNc0RGJWALJEOxbZXgI9V6UjuZKDYJmQxyAiL6RkWxHD4VNXrzwZdN28C6GXpG5GmwPHNo9IRTk7Muq8tRJ2fLSvtgWWNrQVKbGvnV/iwmFWLBlJPsa9du6fHRktPetcY4RfYTNvqokqLM3wDPIUaSsxF5qG5UZ8jdsn5M8n2GzC2/AZqqHRAPenQ6sGaPfXck0AEanMg2kgbmBtZOyFjoxO0nTx5yqvO+3n/vZ/rwg1/qow9/Sdw41v7+lp67c1MvkqS9cO+u7gF37zwn/69bVzkFn/OQkQkoTsCXnPR2nLp0+CBGqB3saGdnC+0Mmi8m6rqVzjghXfKq/ic/+Yl61t7hlPSUNsfUazz8b/CsZNn6ryX89Gc/lXnfx17cphD4BCF2OU5mYudjktkV8c0/3rGFfa6x42EIOjsbtFr19iDZ/603++AA3yti4ogfxJRwm6CSgwQut1m2PX2Omz2x1PcPeFC79/w9EvbneHA716cPT9TxrnvMCb0U2QbH7O8g/yvQya0CelMI4JZ8X0oQ4tIIAz0NPbR06JeqPM5JnLGNNGTGOH6AnK6gCB5Dwn4NtqXGdlTwD+LXiI7HYSCB6bHXTr3jObJwTHcyWkv6Ywz48FTbyKrF9sU10O44mKEn0Z+iY0isa7IspSoNriuIq1So36y/xs5sg50fmHCYjvg8QHgGlyOzmIhZErlz/TnRjpi1DlnrKHU8aA3cG5z0/0YA18iYCqxXS9qckA6UPX3G2YGzY5V1yVojV/8Ywgp7XJVBK7d5HGUH9BWKevBtIMu4Rmg1zdaTaS4KKugto5M1fuWH8sePjnR6fCa/KfD/ENkj544Y18G7988lp/RH+N0jXt+f8DBwZhqQ2zk0HeF/K3SlplW7WGjKA+rAmmv07bJpJySlM2Xf92ONs8Y74WFji5g5Eh8RvlbYfC4FP+ihMHKPBKDRfdZ1ph6Qfwct3gvtA7aXgbWXpoF9z7jc3kKLx8aUkFCRc4wYWvgbJOLaOW+DAzYxgutwe0cxQjBrIxiLR1+86PDgGKPEOAbJEAIS0DMX49x+CQ5ez8LnI0NF4y/0gLpBFy5AgfsgeN2gYY0CZNqtwOpIRU/76zgQF/o34BsjU51voa1Q5DlPG/QohFjbR4TmPgvPgcSOafLdVhhYFJ7SwW2dowJe3wAWtBtbNpXFYq7ZfKLURJy0Y+M8UcYB5yihjYnNO6qpjun5BtXLtRiDJmxU7u9xtg5+qk7uAAAQAElEQVS6+qz680iJ9p3DfV27cU3zrZkKjlAIDJnXbKIsCGS1HAhYUePYsHYgyI88nRflMSmicCkqwPOknWjaTrlLMq+ZwODS/HfQCqrqOEuC+JrNZL0etMY5DB00dbSdEWRPOa1ZM2bFqULPhtTRvq71Udg36wpaYI81A6uNJNFuF3KgKk0n8v/DHJBbCEG5jBj8GugJdLnOZTl4yRogaiSQG7I8VgRaa4YSpxkYOFIahlpmeMsaaY/gDhKzinY4GbpzZVdfuXdL/+Rrr+mffest/dNvvqV//p239d2vva53Xn9Rb75wW/eu7eju7V0dXml17dpMt27t6Pl7V3Xr5r52d6bID4zQOxCIR15/5rFjPRyK4CgCUgBEf8cTse1I2IvlnBHAZVmor3D0dZVtV2lNOGmx8RXJ9hAiOqJu276EAie1zlf1AfC4/E2QGbOBrE1ZauklqkSK5PUKOP0p4l/gLgbfekgFRIjdRtnGJ9NWMwOv2haLqeazSe2rP9PLXKYqpagmRrUG6on2hF4MTlhG7KwfsnroO6NcotsHvOL/jFO4HtlNOP0esPElT9GrzIaXe/XIOBPY7R9TB8zthfYP9nT16tUNkMxevYArF8ntVcrrPNRdpf3g8IDkdK/+jOGUhDI1jaSowbQQ3DNytCz8IzH9kjXRS499m86RvgFaB8qeQO+A3gfp3JsDgVwhajFfaNsnEtjcWU1MoZnxsEZ3UEQOMSUF/D+SjGZhuyjCiav5GpGPwYJPPFSVCWORb0ktttFImQQSSD7fj4lX1xO1xoWMFQKv5Dt1PJiedEXHq8LrfPGKuEMXDd1RAV5TauQ11iSW4pV5AfrTte7eekHHx50eHK308eMzPSHRHRjbi2WZNxCIJu0MXS+UYsPaM81IECfEEfHWxwnpmkThFL5POJk2jNYrsfb8ZKlxNar3H2ZfZZ0+PuUeG+uRPYlcx9uipU/EViecQp/i/+fo+ozyVEqjlv2Zjk8fsSk/0vL0SX1ATDFod3tX+7v7JN0LtchowD5W/al86js0QSUFbe9scwo9l2Kv+bzVdNLqkFf752zgP/3JT2mba84J+DEPzLc4sZxOpvCX5J/Xs308evSo2odPUw8OD+F7At8zpaZVA6xIQv1G4ONPPlNMSc/dfU57B/tq2gl4tvTxRyc6Penq689zNuYOexqQi2EkpkGYYmgl4kOPHY19wR9jfYjviOsDNrFig+6IwUseQDpi/LUrN4hLd3R8XjiVX6HPBp9OWqFLKaiFriKpULe9eu8o2IdCpDUIM9aaeN0ThEeMcMSnvA4rK4SgwCj7QkdSvyKRcMJhbJH5LfY2Af+kbZFFqwaeU4zwGhUpJ8h3yl41bd3fQEujlFgXP6iJKv4ykmi4bsjwZ19eoIM5Pjlt27q+oAkVgz+yTlOhxWcMDfggUx5omk1biqmuE2OUr0zhB70VMfjceymMmm/Y1Rp/XxJP1iSnqyStOLRwvSM96lm3w79/E6yJ7ZfQEaM6cDsW1ETV85jvxHdJWYExaEdLxi2pnzN/RRLrtZwcY/5yUphhtISoAu0j4LgywoShBCnAWwhJQUmRMsZGCd8MoRHhQ5GeAHOZGNajrxNOXY+Oj3TMm9Xj1anOeXDr8Ye+DeqnUT37bfXtkLRELyfsQY/xvzN0cQaNhf4emsUVAnOwlULdEKBvQuytdsx4/9jeij1/IOa5zT+GMFL3Q7PgaQ1NK/bAzvsk41fY8gC+jA+siRdmIDEuo5+ELS2h32uwHF1JKW7p4YNTRXykIAwn5f7xxe04UfQgG5CN1XUFSwsoF2ZBCRbRogDhl8ZRx15+mavL+n9rabzPjDUKwzNNOJ+egioFqpfHmboMDm82tfHiy/cG89MTKOx8hbnJyqYsCECUGWV7nLhK4Yu2Tcma9Z7SzbTX4uIrpaimwSlxsgmOGkJgROFE5YwEb0W+ktWylp08YxiWbWVCn19MUURhXsazR2gZGTtSDkBmQGSd2ESFEBTjBqwH46t42TDQNwlcUAkYdmxVFAm0WWuSyBWGsWbz7ahngmQGr+g3uG1FX48BdRjU6LUhxm0OapUGsSYbgsA9MrcjsArnaZop9EyUWM/1YjrA77LkwBPRWp2PzdQQTDutCaieO7DGA161TglQKUaC+VLBugCIFaKbIFxkmhzEM/SkplVkHdM+skaWNMC064ZaR2lTnGmCPmwTMQQ2l6muXrmiF1+4p6+9+RW99cZXdOfmTe0utrTNq74txl9lA7vKJrM9mymWrP3dha7sbWl/Z6H97Tn1Hd3hxOW5Wzd1nU1rj01wm4Rq2rZqUlIIQXxZJRVcpwE+iuy8dmY76UCgvLy349XNnRMdn5oMVfajBgQwIoD8FErFkxGC258CdI60uf1zyIz9Mnj+ZRuC5INxXBg0dOuiSilxDy/B9oZeItCwSSR4NJ8uE/aeYlKTGmzf/DeKyTKICjFiCwB9LfbSNhNVYPOeNC31ts7zOpibHKDPbJvo8fj0XA85We2oB8Z2DLD+syJJ7UbXVX6WE2NQNWiCSggSdBfDRX1zL+xnUEdwXLNBdgTOpR9WCYhLAuyKIN0TWEdwWX6Wpesu3b4mXhhsVwbTZSgs5zEj+gnIoYW3GXZj2o45wV3yxqLI/1Qv26nHZsZn1hrRmWmtnXwV4NmPWfDs3vqls7DgSGKRDSDr4SPTlwud0BJTUkReOUQ104VyYBMDOny9g3evV9dm/aZpNMFm/YsvAVo+fu8DXTu4gl/2OuY1+mL3gJMgsYlGdNMgv7Hq+Nw/G/rkRKc8oBrnmnixIqFvjYukVci+aVpsNzPmTO4/JSE+J0FbIfMOeffQg1iIiUVn6Drbh5GF+Vly6nPC5nq2PGXNHn33xDJKHgQ7kqae/kzS4RPajM46Nj3jLPCQ0MEILpEIDGy254xVjFpwcJDxpWPebvRsmBNo3dpa1P9m9vHjx7rKg8za7SRX25wqNchmsbWlEAIP+WsdcVIqLv8HCFvgGsHVtAl5NMT3noOItXBnrbDfnd0dzRczZTb5lBqdnq7gsVPEB3p0kMDdtK1UAvOnSs2UuaXG5o742BNPLU/bXUd9jY5XljFyQ23Q0+vxo2MpR12/dpM3PNts4o+Ax8hT8v6RYgO1CYiCCS91UQYVMZWvDG+YEDaiTRvtpdao+INdbXrAiQwdP407xqARvyvYXI0J8NI2bfVn24AhyP8ky3FKTJ3jEwvi62Kx0DZy3UKGHhdNA7is9zW+2ONnl3hTikrYs2OOYcKBhl8ZGyfTVBBGCEHGE0JgrSQKBdMOIF6+VTmCXZnXmozD1yapHGW/6unpgDXtax6K167/DuiT1KfwFHi5ISemBp+irkPRivkr9L/EBlfgXIVRl3311BYifVpadQDRxQDlm3JDs4k33QwVoq4yx6iUGBuVZJ9RCWqxpxkPVg2ysm68Z4mHm8TahkAZeHjrecvw+NGn+vjD9/T++7/UJ598pGOS2TMe1qzPpm0UUxIGVAnw2hmZzNDVAL5T9qYO+x3Ql2lLjHf/Gpsf8b2B9jUPIAOOMHKvGEGVZJ16vNfp6M/4Tke8tZ6zfR6dBwaEEFS4d/sIjhij2slEueo56vHjIyk0ms+31aRWwbwr8k9SRkKeGEJAjDTwMQOi3QhGkPg+RSYAdEuM1cUVAvOAi9v/hqLI+Lzm5eDawnqX97+pdPcXgVk0VDwg5LOZRpt58ka1Wi1rWzX8GCQ+qtdmNEPr3earPJVFbd8M2XTxHULQlERrNpsT/CcS9z4NXeF8VqRlFVijIXDRiR1lITpJTxfV5WUFlU2nXHpuRrkuVaVzOVKygQ0YkVs2To0CU8Q1ivzqRtR7DLUHn5/MRojvCeTe9HtOR4jzKiSUA4lAx+ZRUH6ISX3G2bhfEyhLiGowmEgwGulnqDJlpr0oypDBEWKrQvAsONEwFgLqqDUnDd16hE5BCnJxHwh6TmpKDowPWnNKcHpyRhK5UGKNGJNGCBvBkbPkcsTwC3WxXgXWE9dgHsA3ML4C48zbQGkcVbzoImKb3niee+451b+GcOO6WpIKllDPa7M03dISmh4en+sffvgT/ce//Gv9r//7X+gv/uqv9Xd/8/d69/s/1ke/+EBHnz7SmpMhceIxixPt4jTXSXxvsNE5ADtYiPUsjwFahwIvQFGQP4aSC/JDk+Vz6HDMk/NT+bd012xMHRtxh1579F6Bun3NNnAJBeG4XtCAP/rSVcB/2fRMtTZ9+b42fuErCDYU+TKkFGWIyDHGpEAZ0L+nFAXCclDxvQEdh5CkCo1CaCVkFYCYpmraqVpeM7eTqRKbnCESbJmgESX36O6ME6Mnxyt99vCYhCcpNnM2cumU07ishraiHpkNF9AR7FYEzDVQSwLiZd33KxIkvzJycrpm0+8IuD2BdcXm71fyjwiC7seMZBhHpAov0XQRvHMIGtHbAPT0dQyqNgatGZpjjJri/3t7exroe/DgMz15coztjvrChVLGC8iUNT59YQA3BfCHko8YJm/kA7xm1u/grYf+wfQT8F1m6h28n5P0nbDuycmJ1jX2rHXG6aZx2N5TTMrYTd08KCfIf8ZJeArS6vQYzRXt7iz0yccfV/ofPjzSg8dPdEJSOsD3CL+WZUrNxn+4N27DCSfhR2x8A/xbVt5Im6bVMbT0xJHA2mtoX0Lz8ckx+uzkk5gB217Rbn2YX8vF84X8FSO8Dzxg9LW0HKx3rzciD/tA7wcPcJr/kXW8bocPmc81iWoAxy56WVH3KZMTVAt1SYLrV/XW29Ur1+pGuLu7y8nrDstGIZK6rhPZjz/5uL7l8mv/EKLYJdFzV3lY88Ct0nBiuiR5kO5ymnp4uI+cR2y9Icl9XHWwhkZxddDbmz7qfkg6PV1iy4XxQZm41vMQEpAvolVMSTEkFdFH/Ouw3RU2a3m6jPQc7m1xmtzohAcj25zAEUMDzqzAXMmciJFAkRTCpi7ht3xdftzneh2+ufHIyL3jmvculy06nWA3MUVZxk461tXWVlojU4Mf0M6X5zrnhO6cROj09EQ1KcIWbT8D9tqCo52Q4Lok6fHSI/FupM9+MWJHllOPrRu8ju9jSuwVMx4GFmrxT9NgXGVDstFUgOxaPvvlsQNrOKZ2+K3LAT9wm6Gjb+kEkx10+TshC21fwKhzxl6CE1SfuHacnvZIuEfaPUTUk9MojRBWAJp+48ddwbwAwUxRCr8vyMP3CT+asndtk/TvkPQbnPgH+GjRyRXeLr1w97Zeef6u3rz/PG8HX9V3v/6Wfu+rb+jrL7+kr7/ykl65c0tX8fOoUU+OHuqjD97TJx99qDX6CvgjB6/EAsk5UoYH++SAQY5ADx0ZyifQYD112DK3smzXxCDnPa5H7KxpEnbY1zhoG+l4GLQOPS8E2w92D07JXOvicj1ohOcYvX8EzeaNzs4d09Zq2zn4gpo0YXzhMAkhGaHlFEJQCIGOzcdtDhImUugW9QAAEABJREFUyE4fQlCMsY6JkjzSUCv6HRdrCEXWdUDq2029gHYDdP8OBJ93fXEeWEFW24yAukeyRBXoQCJgobr/ku5Nv9dkrm+egTp98/U5XcZ7McY4JpOJptOJUooIcpQD0wkOajklnMvOFOnbvOrIVV4X02vByrVElJVGITx0Ba4sG8lG1tBmOorqFZF5iqnW3W8jWWEMfno54zTHRhRSkh2jxwDXOH3Fxfxs/EDvRC8Lcww1AeAWHgMGltVjRAMb1JIAuWYT6Km7v3M7xOWQFBqfnhRoLOow4o5x7CFgTmqaaS0HkkAH2Y7EdUWyYSNrSVjcvzxfQ3/kdew+m9Go0YGaWSaaZZBFETFFAT5TahkLnV6nGyu9Iw46QouBKm25GvlAwOtwnBGeJ22rvZ0dnuYXGmn3xp4JSp988qn+7u//Xv/Hf/wL/eVf/Sf99X/+a73/3vucgpwpITe/irp+eEWHnLK0KhqXZ3ry2af67P339fjjj9Sdnajh9dE8scHzSvHK3rYOOGFt26RoHoBLdbmE+KcfVABGVXAgMP2rmnCtKw8lBLm9ArMyQvgigIFPRUA/S/n7C3DZbTv/8vpfGPhrN0UeX+0LObg0hBAZucEavDBV466DsSE3XdaD79GL7yO8pBj19McAqLcxyDBJm1IEzdkU/aJE6+eUBOeU5OeMh5gOudS1Wc9+ewkr9LvCNjdy63jY6HltDLjNwLw1sOShy2NcX9t2gFM20OOzUzlB7TG0EVo3m1ZG/kUDAhho6zH4NTa0xqh77H/N3I42zFROOi2XKadGs9lUA2P8mtjJYQhB7ttoGMIRTgHsp4aCPgtrXILqFRhBhfY6j9L93qg3c6CLNaoNIycH/RHaB2iSgmJKSk2rECJiL8SjqXzNOc3aYlNzjDIuz3cy8fjxI3yOjYRXcv7zUeLk5Z23v85bjXNOCteazOYKzUQTHsggRdaD1zwisX/w2QOdHJ8wdlXtNMbEmqpjzkhsPdaJk9t7Ys8JJzI2iTMSmI77U0rXl8SrFeuvSeDOSeasp4L3KCRV+SPzocKoAV5H/FdBsjwozJ5vVdCVbxL2NOMEr8Xn3TYlJk/Qj5DJFn48ny+qXMzDhx98yCa4kOXi33i+d+95WVYjscH0rkjAHjx4wGnlQx3wpuXK1StakfAWkpmW16creDh+clrfFr3//icsHxm3qxitp14hBBK0kzpnbVslIffD0hK8Izw5/qVmItvYyjaKzXY8fJ+TjK5rHC21b6CtNxDzCpnOklPtNbI6x0fmvF27yRue6aRFH8fyiXfOgXnQwHNSUZBFYzuy/UGkaAKQXrzow+rcV/TsxZ2VTlOCj8jYlKISpRjPbKWUquy2t7e0g2x3drZl2N3d4YFnV7a5KbKfsDc2JJUFmzfd9uujo8f1t7ntK35oEJfxGWKMatqGpKRVQ7LTtg1lU9fzutarS+OcgjtCXwMtMURYo+eCdGomdQMSckAmOWuAjsEl4OS0x6actDp5XRGHLmFJ/QtQRp2NvU6H7imcE/9rckufSyeqHbupX90PUeIcZAMQg+qUY1ChDjm/9nHzJWBCPA8Fe4KCFYi9JLhrY9KkaTTDvtsU6cvK+E7BpybIYGcx15X9Hd042NXNPUoeZK7vbOnOlX29dPuGXrpzU2/cv6e333hN3yB5/dY3v643XntF13i46tdLPeCh7LOPPtKAX6YYxZIS5RKbtZ78ACHka52Iy/EAwbKvZny/00BszKaXiQFaMz5rnQ/ErQrE0gbam9TIeEBRS5taCEEhBHSN75MAoyZ53NbWnGGZh8FzFYQIq7RPeFBcC51HvpjIEBOTjYn65QdaCQ5ZGWUbQggIsK3G1RIsvUCEwXA54TeUFYe/6CvgvwRuf+PHQz1GjL1k0muPBJZSG+oIGOeOMbUPQY1wPPoe8AgpEIhXZOnnJFe9BuYbx4DBjow1ryPGdgmZthE+HSQzY43XQmcVhNpUnn2/Inic8VRyzNPtikRxZO0QLIGgjUNFWXGRtoRRNcgppmhyoEjVEQu1EUVnIISkjoC15ETIuMx7z8b7VB/FrGbEYUoMgmpKcNoZ12wAK4x4gPaCLhIOHzCQrCiv0UPfgEwokIEq9KyboS+2EyQatcaw8BHRzH2gDJtxNHZskGuCJ0Wls8dI19A7Ug70r0lMbbgFz8w5EtR4Ep4v5BO1JX2m4ZRToBmvDGe8qgxKWhGke4Ky58jzMEzIr47QV2PP0J6ho2gshSHYKTzFmDSZTRk3YsRpswGjzwjfB/v7cvD0q0L/l3Gf4ox/8zd/rf/yt3+tR599opao8OarL+kPvvMt/T/+6R/qu++8rX/+R3+oP/2nv6+333pFb73+gr72+n1991tf1x/+3tv6/Xe+pjdfeV439xfaCp3C+SPF1WPNqW81WXvzVjvziaZNUoBGFVEGidMOapKCm56BoBEmewS5hkdEJwcH68J1629ASQP8fAGwxeES3HdZpxwr5Io3QwOiZNmggDxCDPpdF+TSXapdUXn6KSVX+Y7QaBv0KceSU5I1Sd9AkBux/zX3/epcA28sejbykXrADlsCepvXmmoAesVhqdCdicd4qT/XhPZZzNqaRE3rX2DIamnL3bnOnzzUmtfBhQ0i8/rXgW/Jpu6fnzacYTNn3K84nV9hf0tscumNn3KFLXbIbkn9nDHn+NIpJz/LC7sOk0Zp2qo0kW0JmwpFOQgbL1ozr7fssC2llvZYfwb0zIkC+At69EY853Qjoz8nqU4AQ4gKIchtAzq9hBF8BXwIlk8BMrItgKhvQCiqKHB/CSL4Dxou9NvxkG28ER2GEGgfeCjuKEd8sFMuo3qC/Mh4j1uxwZwDPmV1fIoxgbtcjBl4KDvWOaepTRj06NOPtEfS0aSoz0jQLKOHR6c6Rb5LEq3zmoB2da43m8i4jrWePDmSEzrHvY5krElJCRiRyZp78x/rWOik7ZKXDA8e02FPa/A4Ho2KGpDBCj2uHQdiw+aeNIaEaKJEOSBHcY3wOFb5DjKvmSDVTpK2SZr8mviSlgX6gWlNpzMkG5WIF48ePtYDku3r167XZNsx6ObNW9h30cC6pzwgnZ8t9R4PrkVF/hnoGKN8yCHuVzy0nvEWpIPOU8Y9enSkK1euyP+1auDBNWBDTtjrwwAxu2VznhBTG9YWPPbYpWW6xg6psg9l9Th7jcfwZp/toWPg7U2H7YrYGEOjGBPJ6JIT1BMVduyM3KZt0rUrB0rEmyc8EIwhqp3OdeIft8BOvUbHuJ61CrIN4GpSqylvNoxPtKmoXgHaEn0KqdpVh0+PnA5m/DfgGwuShgOSmr39XW2TAPnHKiZT7/uNGhKolJJSjGonjaYXSeqMB54tHpS2trZr8upkdmdntz4UpBSR+UAScqqz0zPi/wr590rgmUzaure6HkJQgK+G9rZtlWJSkBRjVMu6UxLWOetM6AshsM/WLF0hBAXsjAr+W3TpcWaZEfIeMhT84QIGSf0XoKijrwJCct8QpM8hYJvPAGtlaHoWCrRuIKqEoCKDKDfAcrRoA0VoJ6pB101AliWyPzXansy1v7XH3rIl/65LIL5HfClpVO5XJK5RN68eaHsxZd+JWrRB263Yk7ImpVMzrDUtvRbYZssD6SwF8GZts0/dvHFVr758X9/k5PWtN7+i7a1p/VNzJydPtMKGpthtCBG/HxQoJ0/10shM2Fbta2viRI8/LDl8Mgz9IGFPiE++CpXCHuI5ATn5YM2xfMCOQwiaoEP7dGBOUFAmLtjfrGPDKXtLzpEe1uXbY2NkYsIoQoyqF4vU8pkvZKqMsDyhECRiikohKkaWYX4M1GmL1J+Z9ky1ED8uAOqp0cc3axlvoTROQ4gbnHwz5vMPoysOvvypgrts83yDg+GIYo3T5Zrk7ZTTFI9LBI6RwNdbKAS+4QIcAJ8CbZ5rfgUvIQTFlBRj5DbIV08gcHK6Wq5RaC/jsVNt5jGTOSMKMT0hBPmfLksjAEIIlX5EwYc69yO02RBy7Y+yQXgtnzrlkhlHx+WHKRGnTQSsCNgpBmgf4H1kbJYHJCkmFUOIzI84L0ZRNjASLB0wS0gKTauQNpAVayDtqpwy/JUKPfjXBMCVN4wCIczL4DIeTIMgJJUcAOnsbKWeoNszPoH3lNdePpHYWmwrQk9HQC/MdX9HUjFg9KP5z8LODEWWH0T7oxLAC4y5yDyzuqpsSlZKSZbRlcNDNSlqTeJ0hs4/4DT0g/c/UGTea7wK+bM//iP9yR9+h2T0Zb1095ZuXd3T4c6ck9JO0zDi2KNu7M91/WCmQzz/zvU93byypRfvXtM33nhR3ySJ/cYrt/XK7QMdzqRFHDQj1M2YOyUoTFLg9YSeuYLKM3dWie8zlUw7rNR+85apIbrKM5xz91/5LvRfgOdaVpdgWxnRle3/0iYZXXGy7Bc+AVpCgE5w1TnowHpwwjGgf+vHD0wDfjRy73LNSZOfyCNBsCExjSSuhoYgms+PNZ4eKXVLzZHNVhq1N5EOZklXtlpd25nqYN4K8QJF+7zq2ZtFLUj6J+qqLvLyRN3Jkcqw0kiytmbdDrpsqz182QbX2GDHrt/R7iTTf1HC9W4oNRGodQQ8AHxk2Qo+MT5VeQdsDEmMKoR/aTT/KMcPDMZ9RpLbscYoBuL77WQqJ6kDvu+foTrn4dTyDoF+8Lj+BQCvpxa6QcsIueUpuMHtLIvO6eMmQ6hlb8g4lOXfsZ59xUnxCpqqjkwXY0NM8ljjMri+IFELqbnAWaqPFHxkJC4seZiYtIkHhEaffvSB5tOJFluL+hDvB8qGh8gTNp4OXzTtHYmnfcyvBZdsYmuSYNtDTKluNKbRr3udGC+RhxOdAkNLxg3oqeFhOQGZtrVxwZNikG2/hCjFpiaqa9bzg8WSONCRsI05oA/GIZNxzPJ8r1V5B6/rGX4Wiy3t7u3Cw5b8s3tzTpO95sAYcZkmx5Unx8fgEMnUTE84Gb5z+44C6xfLEP05uRqh7cGDR9re3qlJqNBUCEERnxYPU74foO38bK2gpLt372kybYnRS3BnWVdPjp8g96IM3o641xHjOvj2w8MK3jLzQiRWYRSh6igwL6uDf5Oc4Ru2iGXSmgcxMQ7VybJfsnEX/M2/pLiYT6FzW+fYw6cPHmsFXSVgC6ybwNuxbpE0co/4RCHjEY2oQgbXWxK9KQl9gqYQYk0CtxZz+D/U4cG+5rOZPK5kdACBLkMICugwoL6nEFTbYowyNOxHDXuT8TfsK9aJExOfcG/zYGGdbW0v5LaYYrVR02y5pZTkeQqWQac1djXi/6aDJoUQtPnHmtSigTb5Cv4CXLoNOgtlZkx2eQkMyYzJ9BtGl9zb190+0m9w3++CivsSJ6XvC2vpGSiSCrgNVFXvqdhPDHQpBuTGnAb7mDVTbZGEt8ghZHTIaeeIDY08tGdOeDPxcIcHCO81fkuV7E3YRSE5LRwIlH6pyCFByJ04QQGhNnwAABAASURBVFCbsgL30yZwuBg0nzRazKaaT1vduHaoV166r5eBFj0cPX7Mg9G5etbreFjNGE+A4Ih82raRoLHAiPVkGG23xGC3hZCqXY22k2IfGBWYN5AHnWG79uGYEvY+yJdtYo39enwVSv3CzvKg+XzGCfwJdGSS55XOySUcd8l3GsWUFGNUTEkhBOP6NYBmZRst3uSSgRshQ1AIgdvIfID6lydDe20yDoNv3GZlFbxoBK+DYkdgdlDrUEim/XKsx1/Cpm3zfdnmssBsAanBgdk0Dgiux9ArWNEoNjPG4HHFa3BfLgAmFJDDJaAXjcy3I6154lwRhE2nYUQJIQQvzbTg1Wt9ZE3zYZ4kt2Os2oC/TSfNtHz+CTSYXhstiFB6QVG9OoxmZB3T9/loal4XuQsowMbBCoE/y5uunxzJQ5Vh4CmEqPwMiKCW2qlE28DgNU/kK4Jcj4EW2nSxkRhXhSwSWPAzliFs8EGeh+okRWiWOgdooGT6MOLlshPmojNOUzPznKj6fiC4qkR4HNUzfmTzLblUHOZfJegpgDukCC8F/D1ksRGzeo9zeoOYz+e6c+cOT/ALBablkrVkU16TUPk13ttvv61vfeMt3T5Y6OpW0iQvpfUxydBntWy5324G7c6K9hZF89TxNJtJXs+1aNecAFI2nW7sRt3bn+jNu1f0nTee15svXNfdKwuR22qqldi2FISQ9PkFObSpgmyyEJi/BG72LIPZ1v/NC1NGjpalMf8u8EIeJ9n2RpSaUc4Gcm2zLLMJj5FXpzO10ylm0yjRNhvXSmdHmnYnurFo9Obzt/StVzmN/urr+pNvf0Pf/dpr+v2vv6I/+4O39afAP/u9r+pPvvN1/fHvvaV/+u2v6p99+y396Xff5v5r+oO339DvvfWqXrlzFR01mhJo2+GcWHuuGjQRTkytDKZ6qD42qMduhgqZepFtd8AgyVcFO1gJGkEJGbBsK4AgB7dvoMBbYEMFuew7Hf6+5MSgYHftbKHZYrvaln/M5pGDObZleVVcz+J9ps4SX/hYC882+B7JI0U9hQH7HyDavBkKfKBIDfi/Y+Ka+JNR7gDvFDyUNWwsnExxauy45IQR00devUZ8LcZEmTXCj/E46e/Z8AYDDxdirRtXr5EUdfr0wUMtSY4ec7p4zEmdX4cH5NKSzDqOFaj0vTeYhj1ihAaD5WAQNj1hA8x1XFAP7U7mz5HVwNjUNnhGll//rzktX+Pza+LNCJ2We9tO1UymisQcx7oR2gzG7XtEU+3RbV7XMGdDm+P73lhN34y62y2nxvpE4B37yM9+vvlzUzElNdDx8isva00C4L4RgZluy9c/nuC/snLIaZWixN4rRCif9JwiE1jSJx8/IJGa6d695zWdTqgnpRiR4ZqTwjMmiTlJgbbA5AohuVHmoWNzX5EErEhc/TCVlRjbWGoakcUAZHg3z00zIZmbK8VWPZs6x4+MxirBvbe/r6vXrtV4eMpDxJwTTC8eQmAdSyOo2hNED+CrOrTRFHEV1MU42jvwrrEf29rO7q5u3Lwpx8wpfu7kwLQEZnhfYpthnuTyEkIItEVFaNpAoJ4UU1RgkPnwXpmJKyFIkXFNTWKbKr8ZybB/lCYlbBU7PScx7diDUozwPqnjB9r1zGWcIzZl26j4UlPHBfGPRfhWCHxfgMJmcqH4HNx4AZeOXAdetLnuwcz5bZ9Af3wGfO/Zz45/9p6htcvlsyC0H+lp28Rpaau2aZWJaWtyjY79X8iubZIK+Yt/1GTOg0pKEf+3DnsFiGimQWmygTiRchyIfWvabAuDWnC3zGFGxdPh/yfHRxrxjxl2/OL9+7pz+5Z2eJDI2OAKuxjYv01nTIn5rZ69KlbiknUR0XPTpNrdoTu32d569LZkD048ELXtpNql2885SHKfY8WADRpXgLYIFE70Z/B3zAOlHzKnvH3tiEv2wciFM0QMMFQQV/gtQLMyHpe9AE6uEJjDXIgNIXBLPUXKoN90mSgzknEa1zdjNmPdZrBwLqH2b7pr9fLrC/2XjRel8Ru3BeH6g0cP9fNf/EL+2STjTwjVEGvZyPVLsLBihH74kdc1T9y7biEbXM/wvqmH6iQDjhNjchcBYpSDoOUUQsQMtbmMb1Pj2zfPcME6maASvRa9xh1TIInrtSKwuU/ynFC/zVePoRgGyhFjrnBBl+d3GIo3hBWbgmHAAItMzyUE71VsIBHUjUJ0wEwacVyP7ceisYIogcwwj4GnHhtYO9jyYOG1SjCuTOAc4H3ASRhfgho2oBXGe/TkBGOf8qphF554qgKHHWEgoyjg8kZqnjbCCiwUxHTAdUmMZ/mKOyCjHgfL5hned3iF6b+dmBJ8qOj89ETd+Zlu37imN7/yqu7eua29ralmodeMU7u9qTQtK+3g2NPQ1bKlPY1LXuMnTpwKSedKcTzTJHa8Ik3ankmz2OtgWnR1EbXXFl3favTqc9f00q0D3bu6o4NFo5bXqhHukYZCyBL08KVNEIMXbsqXwc0XUPvsG78DmP47PwFcybaNPCKyCiFAiypUQi5p0uYq2Eyp62V8ewOIW03bqAGPg2TbREUzwevmjOwjT/G3D7f0zusvkGh+XX/0zTf1zmv3uX9Jb718T89fO9AtMvjt1Ov0s/f02a9+rIfv/1RHH/1cZw/eV/fkU/UnD7Q++pTT11MdzKPuXtvVt776sv7gnTf1na+/pJfv3tAtnvp3CZ4B+ny60hG8M3ZtewlSpdf2N+A7GyjCZDeggG1fADLI3BfKEeZcv4QB+1uSBJ6ySZ7wytsbfw++ROK02NrWnFPKNT548uSY1+dnCiEoOD6wvj9VZ648A0UBKT8DwXXRJmgC4KcwvgTJwHBYyhqhZQNZiklpMqHAL5lPS+3v2cQKE2LT1sR8BJf7Otrt74YlG41/hjGEiM+Menx0TFwyyoZYn9jkkh4/fKj7L9xHx42OOXWczubEGh6OiReQQYI24vemCWCNDr17A+uQv2Xm+GBw3WDZrYgJjh2Z8QUZFXiwPtbMqT9aAT1ZQcZfYJxthHUKieNAsjdUWgdiQmZAKQiIsaWCoL8AWSP2OnLycvXqFU0myIaB29jIBFl5E1x6c0zIrmnkBwufovoUL2HL/runOyRkxjEhGSssMRJHnJgXFTbqHbUTyxx7TwG61jon2T5xAv/kVI8fP9HB/mH9uUz7RghBCT2cnpzXuFZKhJ+sjiS8IzYaRmxphFFv4lSVUqtiOWR4IhnoeWjvKccMBfBimijAM5CbDuQptMBzgWeWY51Oa/S77T/XdXBFJ2fLmiQH5OTNvW0m2JJkfCMLDuxNPfI3ToZImy90O0LnWoUxO1vbunJwqAa59cRrJ6kt8psjo1mFiabIxf0pxTrO/LueYlSKG4jwFYIpUV0l0j5xotK0jEEn4G+IJeJy8rFcnWuFTzsZDdhLCpZfz0HDckMbRDfQwXAJMRgcq0Z4Kr4Jkvdx9wd/GaiEujo3weAvTweBqwaahf0ZQh3r78CgwN0z4Cm/BYwi8PU5BMIrcNFG8fnHOD6/q7Xgb9oTMGkazYAmRY1+kHMyxwNlkjRBXgd72+DOWvBw1jJmMkncj8qMHYnFA6/6B5K8QfyjLOw9hXjtNgZiDKMyfj0Q5zpkPvImLGMTKUYV9tDDg301TeJAyQ++Sw0XNjAQUyBBIVRqqbpMyAk6semMXQZ0lmzTyLNnDVSmkb41Sbb15H4pYs8jNpkVQsCGe8Zwz9ojE0IIigm80ByDtIbONTRMJjPqnViQ/Ril9ziVjdpGYWMTwvttUCAuY9wZxwKDAsyGEBVZwRDEvxBEUcEGBQ8EaCPV08t3mUXM7OdQR6tA/MCm2OGcHcxsYORJfdSmPqiHjoH5vxGYPwKDg9DJiT788AMdPTmqwjHdGfotxAHevwxO/uzYhgFlGsfAeP8Qtvu8fg/ukfXdNkJDht2h0jvqnNekZxiQ/0xFTkHFsqhcM0hRKaRqO8ECshDAlaHTMhgpEwaDMFVQ3BpD6aGxMDYUKVPPjvzUI/MuIVBnJQXoLNCRkdnI3AEYMZqROZkxAzozjJQshfFmjHLQyJM+7KgwzjCyWYCGgDSB3oaFpZFg6rVBI5gSJOEWo5YkdGf9qda86s0Tumat8rTRKkoDQeqY0yn/bOHu3r4s9x5jdkAdx6CYphKIshczASR55QJG2ta5r/oexrEabA9fA0+WAdwdjpyR843rV6CtwxHWNmZlEo4rZJav3L6me4e72osDJ549r1TMRy//d49b0DifJl3d39Xu1lSztlETGxLcToKukBOaiopeCJmGUDTlNdlie0+z2ZamBN79xVz74Lizt6XXbx3q1es7evHaXDvpXGF8omE8ViYhLmGEw6A0RiUMpUH2l5Coi02tAAH5Nh5ZJJZDkPrtQNflJ3gONsZHl7CZuBmxaWMUlRAuSrHIJYTNuKKg/BSKRrSbeW1U8rnG9RMSy4fa47T5jeeu6Dtfe1nf/sbreuml27p9a1937uxrf3+qGFf68P2f6O///i/1d3/7n/TTd3/E65tTHe5u67mb1/Tqi8/rjVdf0msvPa+X7t3Wq/fv6s71Qy2aoPH8RGePP1VT1rp1ZVev3b+jb735qt558xW9/sId3TrY0VYb1UJ3g600GCIxXCEUVYFROjhnCdqFNRLwkO+ahvUo7BTArtcM70LUJazQ7ylB1f+Llv1tAG9i03DiM+IkR4+OdMaDlkgopqlRo8RyUSIpKYoq4Kql61+ApMJYQ85BOQvIKlQKa0CmIB4AV0hKBPsALv8oQxeS1sAZvpvbqZrJXKe8nVjBxxgnGgJSoDzDbpbYjf8DhT5G+W9I+k/l+JdAjtmMjgn250PUqrQ66aOOzqUHR70eP1nr/fc/VMQe9ra35dfLD31aTAIUmwn+VHRC8vX46ITXcGckQuf43wD9gVfN0tHZAK5RT5ajjpYD+JM6JHMOfScI+wRCz7qiJTJbIvPzbtSyy1oTX7oc0E9ENlFSECpiA5MG+gbGwg71XBOVTGdXgo7Rzwrr7GLWiD+PbMTXru/xYNlqazHRAl8c2aAzJ/GT2USzxZYUU32wWJG4Tmm7eeumdvH3FaepTcsc+G55GBmQ8S9++Uv5RPaQ5DdEMVeazKYq6Hi9LCo5sod8qEw8eu65W1pszQR6NtxReWz1ySenOke24lE4oZdILCnQ7Zg5DiPyZByMbeqDzHAmpm0gw++oNXvwkF0fwNsRlzvtsM6UpMQ/2nKGbFbISOwLQtchBvnvCjfcn56dksQjfPQpoCeeCwkXbF25ENezCglOZm8Z6Q/MlzuBw/193b5+XTNsPjB+RmK6TeK6s7Wlvd0dbfOgtsXJ59Z8rtlkogmxb4bcJtjrnHLuNmiYNEmTtlHLOi33pqttEveNXE8XbSFYwFDH2hnZj8T0Cuy1tCrBVxAiot3JbKZMMdK+gUjdeUqKSSEwEv4iZQhBtUTutMqACDZOnYYhAAAQAElEQVSluGgvyI9tRZgSALOsn9GPwW2BMZ+D6lzj2cDm+7I1XPYyRwapFmAFVaC+ATEuSHyLvQeAXsf9yNqcd7CXNBUsI2HDIuaGvOKQZND2POjq7pYiMsjAtG01Rd7WqXhwDOQaGZvsWXSQ1IHb/tWVpNUIdBG/HVWwh2h7w78xNmKsiKNBG901GtmTJ02rOXpuU4NNZ97MdNjtoALOgM6m2EUegwjT9CUV1sisu8I3I7Ywsl7JU2w30teii1bCf/yA5tf/fivR2feaRg18DOi7Y+5IOWL3CftIrB1TYm7SOQ9gE+wLM1FMtF0+0VjJmwBaFGD6t4GKlEE8mvGMEMAUwuejQ3RdCmFTMlyXl5OlZ8HrEb9RrIwWwKkYjFtpBK9hYFMyjIzalIVAVzRgcT2JbA8Nrn8ZRtpNo5PwJclLFcoFzRZM5cFjzMtvAa83eF1ghLpah55MnXirwfO5H+k3HT3G1EHTOQnUmjJbFjFKG1FQUAlxUyIY87/h2ENCNRCawVbkk5/C/DVG1A+jsGvkLownM24Eh+dsIEoyBOjyoAJd3sADawevR5kheMRRLyFTr8Bmkoeswn1hjEF2PCAYQlKMGBfGiErk+Tln2UgLj4NDYBMaVzoH1hrVs5n4NyRHgpQTgI8fPlZm/pyAZ5MoJauvxonOi40aqo2YdgEFvY6A9dkjwzWJacf4NY5ZdQpvhfVhSc/few4ko/yUSA6jgtxnKei5a1d082BbO03WwSxopw0KGjSbNkqxUB/lp9Td7TnBNWg+bTXj6W13+4D6Fg670M7ODrCtpjX/0oRENbUzhZAYO9U0RV1l/sE06Ob2RPev7ejV2wd66fa+9hZSE9YqJF0ZXqgoKtRAhciU4LcCQkw4QET2Df0pRPkq9HtO0a//c/9vhEBrKHx9GWj6r3yKFeO1DTHItjPyan/k9fuEU9ErO0lfe/WWvsur/LdfvatX7iDfK9u6zWny1lbUowcf6Ic/+J7+y9/+BW8u3te1q9v6xte/ot//J9/WHwDvfOMtfeW1l/TKS/f03O2runPjip6/c10v3rull56/o5dIWl96/hYb5r62kee4IslfHmsX3d29uquXeOh4jWT1zZde0At3bmqP10MT9IhqoDUjJTwQ28nIbeDOD5IdYjDURBW7XgMrYImtn5HAnXW9zjgpPafeoYeMDALBuiU4JjZc25pPrnyKO5IQJgV02iDJIBUAjQoo/w0gyzUE6Slg924TbRfzHewDttVBn2nsFEiuCx6VFJuJVl0m0RMJeMKSAcb2OWpJbHACuCa2rSWt8I0VslgD59iVk8cuTLTOrU7Oi85WQR1Jq08JV5wW7u/tacBvVpxi9OAa+qwYJ4oAroYZBnxe7IusjxzOVwNrqsIxCel5L53SZujYyJZOqAx90WpgLWh0ewct61FspqqxDPKUc6j4Ba+6kEMmJoy05zHX+LqmPCMGmq8Bnec0itxd16/taTaNmmIEPfHBvxBiB5tMWylGrdHrpw8eKKHTvYMD3bh1Qw2bZCQ+TNl0R/Cidg2UPnndJinb29+DlCipyCQ54Vut0DCyOCMZnM9nuobttgSbAgMd8kBsOnq8UreOKsi4Rx49MiwgsE4H9Omf3x3ZG3onFuhpgJ+ADYUiZDtWGnrax5zrfcROCsKfEEMDFtDRt4LYJXxSqME+191SVX8k3+I6OTnlOzFfCiFKCiqlIONM26gMzhU0OI4OY8YGek7o5jrghDmybmTspCHOI7tJ2yLbKQ9kRTPWWsxmyLnVYjYHZmoZt6Btm+R1jiynbUv/hLHMoz6bUJ+0Mh7LPJFopBhlvmKQIl8biAohAILWLPPMF/cIBnpG6B3geYT/SxDtCbkYZ2SugsALbiqhgvg2+I4SVK6xkkJgHHNqHTzeRyogj4BgIzrZgBQFMDcC1tPnEJBLgOALECVQAKZgOcidNXy/AbdeAGsaX2JsCy1T5DJNjdqYJPQ99muN/VITNoXtRaP97Zn2dxY6Pz2mvRcmx8zA+qXuP1scuIirZ58cWTOkiUqcaCyNcpkQMwK6T+yLWRgZ8wcF1gkgCuxLkTJC8YqnrBa9TVvm01ZlTSwYAdCqQd4xMpIH3qFroMVxEJqhZrDs4GXEz4v7iS0luy9pYH6HH5YixZigJWtAl7YJx+qePX1N8jqi44QsErKIsdGUvdZvOQR+ca1xstjZs7gJEEIh6L7orne/4avocwfIyhkhMCqEID5AkA2IO/22C7q9jLCLp0Pc9vTmd1Qux2UMawO5CmBEYF8A6MpAdf6L0sIZkZrLIv8zuy4/B7d8EX4HMXRdruHA6rphQPBrNkHXU4qsFBjJBwFtaptvWhT4l2JSCKHK1TwM8DbCaFbiwG2Qf/vYeoIN5K0KRaHivSxV76t7UXWf6M8VhPFlDLRcgOuXMNJmyIxRQA5hM6dw3xFYe2DAuDZjCHgYuMd6fkGWRdIIvd4sHGxtuIaeIPOE02y/OvMGAHvyE5Vlk+1YgMdkcKjSLnll68drec0B2lzamAeMGurgp6DvgSTpJnBD/s3zCM3TSQOWUQecvF3l1fMer0v2eBrd4lRivphqvjXXYnsBUG4tNF/MFEhgMzyHNmm2WAjDVTOdaDKnD+f0nP3DA/mPe7fTRu1koq3trfpLHAcHe9wnbYNrf29HV4DrOwvdu7Kvl9kUbx/uacGGFkunHDoNsVeBTskSU71CCLLuU4w4cqQeFeEiSHxvoA73lEvQ/5lrM4llZKhfVHKIyqxkKNiY5BU33xF9NDylb3NGdntvojeev6Jvvn5Xb79+T/dJTK9sTXV1Z0tb81ZPHj/QL37yY/3qFz8heC117+4tvfPNt/Qt4K03X9OL9+/o6pVd7e3NtbfLZjctirFTJPklH1TTZk05Ndjdm+oKie/du9d1585V3b13Xds7rR5/+p5OH36gfcbc59T6/u0revm5a3qNpPbmwYJTatI57LFgq5lywEEGbJE8SQMJzwBvuQQVeLqEniTBvung1/FEPxBMxRXRQcMG7MQmhKieAGvbLzFoJLkh/mpIEgfjFYjLykFVPaolX648AwEZVwhMrNBIsVWIjQprZNoyJVKRqIs40ENPR0yufhECvp4V6BurD2Zsf9xALgyP+FQvXyviTQhBg2UAjoF4aN/p8JueeGR8I3IKrJGZa179c61XrxyIabyCPavlE15xDwgQ7Ph1YC0giw1G1AHmGq9xlkIf64wAzTLdMAjNAsoXgCHgc7sBH4bO/BSKWXgKIQQptT7E1hpZ9PAzwr+CFFU4aWx1QFLZ4rcDcabj7coAj6LPeo4h1rjpzS6gP/vo3P6OGib4d2JTtry8vuOTN8zDw0NsbkdNgweyfgbvUNctWmMn57wyvcOD1eHBDnwMG97gf7lc6+R0KQ6t1I2F5GBkfBZmplwJBh+bcAFnDw/WgWOO1/ShxgjN4zNyoFrlYLpXnIANIC7oLQOVV+QxEjsH4vJqfabJJGo6nbDmoKPjU60ZH5AdpFRb8Jo9wl/xin00UcYOLQvi1t7uLvw2SqnR1tYWSehEk7aRY+kWJ8oLTqIT8gv4VgqSY8O0adXGqASOJiWSqkYT2ibNZdlyf1mnRNYtfS1rpJiUInMrhE09RUXuo9cJUsEUio2pVgr3hRxuBHKFQnsyHuJzMk5osJgNTFeErgqSIo0BSDHKtLbJZVSiTMyrQF/inmESGtsARHD365/w603/J1tCDEoxqUVmbTtRgg6h24z9joD5m0yn2mafmVF2JHLn52d1nMdmZDMOGRsE0GsIQTGSjMKA7WhkzwwhiEbGSDRrLD22ubKl4cfEC/ahFQnxan2qEgY5zjXYTIOuBmx+gI4BG+spY4xyEmv7swx9P1YjDZKRS0Il+EMGd9aYDeiLRtu6x4YU1WKjAVwddms7DshhuVwphKhIv/En7MT7fGiiTk6OeSNyIq9puTBcdZGME3lpK1foyXV96QrBrQBEFITr4GFguEKg3aDLksnchxCM7gvgIQbPKwxn5NNPMe6nd7+h4v4LMHMZoRkK9JSLdpeZ+gg8W7peoGQDQsDlqWlmlmI4bW7/HGj+wmczpjDOIGRXqgOZBitlQNEu1zwF9ASVmJLMq5CDLq5Lliv/0BNRlJVYqNvQMkLpKp6iMQedodATXsU54KBVlRDlMUWWbYAHQ1S9Z27JAaMZCZY9JyEbyBiedVzGrGKZlcy8AmSN1A0ZDAUaQaFMAleilPk31FPNTj3B2/SN4BpxCNPYYcxjLsxkMHQVIKQEzsIrxqOa9F25elWQqhUyMS4bag/OgVcdI2vXNSVwBKAQYA2ZjXGUnWXFJuzSeg0h4DiNnr97l+RoDS8Dp6CNnKxubU114+ZVHRzschq6RYK5pRnBtp02JKIzhRSUJo0mJK5ONKbzmbZ2tzUjiXUZmqRdNsAZQXxOUjshWLfTVu6fUJ9vzbS9w/j5VAeH+1qw+S1oM2yxzgHt18H1HEns81cPdX1vi1OGgAQ7DSSrOYx69gohKKL7mJIiTlyBtiCJQrXUf+X6rYMsVebWfuq1RMYgto5KcHAzuEOsVRShNLEpHS4m+tqLz+k7b97XGy9c14u39rTd9NqdSIfwGzmB++VP39Wvfv4TFfT4yksv6ltvf13f+ubX6snptSv7bIBZeVihn7VC6NFrh02eK7VF7aSoII8xL5WBorVEIu/23f2Zrt/Y1/P3bujm1R2V1YmOPvmVhvNH2psF3dif6+7NA736wm29cPuqZgS1iA2BSLbJEQcdMeC84UZFQXB9ARLsb0Ch/ospQiv2k5J8FezaMS2DM+MnIzDgCz3dNVmNUk1WactAYVIBE0X90MQduAu30BIo/AmxUWBjjS4BybKP0AeEIIXIPOrMcdzI+GkIQZd0VFqI0aZtoPR9jGmTHDJu80tnyHUs6kiyB+KHYQSP53QkW6yiyNjglbC34yfHJChzEpRp3RS8ln++dd1lNi8pxokCtBacZax4x+qPxuf1g6QQonxZ9n4IMO1jXVP47+eAWLEVyWUGV65jRnSGnSBr43gKxmne2JBX6x5aBsaN8kqBsTuLGW89JsS2Qf6rBC0bnE87HR8QnwRhps+0BPjcxx9TimoYF2IAV8YWR4WUdPTkCTqQDjh1NY4QghJxwvxY9wqRRPSUMaPu37+rOTGmH9Y0R5LEmVbrQcc1US3IRvYgldCoh8f6lwysB4gaYNz20mfWBnr4GChtr6Y1Mz5XmWT1zLEML+mP8FAY77g9EIMHYm5METojul6r8C+S+JyT2PpPsq3Yd3pwea2ONTrmdLRl6LDuHMNeffVV3SWGLnhA39ne1oLYNeVBfIf4tUNcnE4bTlVbTkqbCrOJy6SE/GaTVm1KaiPw5dJtl4C9T6CrAknQpG2UGJ9iVAQSuCLlBlJt29QD8g2KKDKGoAY8TZPQX9rMT3FT0mZ8gXGfg57eea4BdTI+gCdVaJuGfWFaYTqbtPjMCwAAEABJREFUoseJWEY+qHkKyFRPQRdXdeqL+v+VwvODIvQ30GDaCzqxPjP2EWOQafMreOsihFBt375bkzUYqTaCTh1nEnhiiJX2cEFrEDVwFsYk5JbZmwdieofN4mk8/HVa1/og70c9b84ScgwhYQPsV7OZxLq2E9taiFEJPKYzpaTIfcZWi4KeXozP2FsmLpnOAb8VbcZr2ODCf5tY/W5NHtA0rfzwZLwhRPaJQrzAJ8FvP/QD5JI3PhGZ9MSzGEJQhqkR4w8KismERcUYlWJUCEG+QghicG0PgbYi9FgIPKM818RYViEEBbpCCJQApSw4gAmiUV++jMptl6XHfV53j1ueAXCZwYISasl9fqZ+2VYgyHC5vts32J75Zq77DR5bgbbNWO4gxHVqHlIxejZDKkF000b1opKRpRXmIGOF2AhD2MghBEpkihCVQZJNMwIJIdGUpBBFk0oI6jGGDuXHdqKiiHGN6nil1GEEmftR4imJ4MgE3ysyPzbK4Dd4jhSYCxToywAlwysfLo1jZEwO4gWTNBAML2GEwQqSMvRkj6M+gnF0SRskMifQn1RYe1TSWIIGNjafMvjP/OzuHyi1DfgL4wqOMmpN4OxxTK9lXNlzwA9rGkpUNn9FVQZrTgFqgsv4jGztwLdv3dRIguTXcdsklAYnqjvbc07m9tl8p8ix1+Cf90lZzbTRlAA8ZeyUJLSkKG8Uc5LO3YN9TRdzxUmjCRvgjDE7vE474CR1RlI2IQHdIZndO9iV6xwrKDVSbIKm84lmnCwqjprPk/a2W+0tKCdBV3gtc5c5t/a3NW+yUuzhKuvZq9oVcnZbCJEg1SqlpBijhJwrBKoV6hc3F596W7gp6HODN8bE3FRxNATCpnE9MsaDpQBOg/3YLSkUWTMNT9xNXml/HvXSc1f01st39Ob9G3qBhPHGzlzbBJjFJGkbfs9PH+lnP/2BHnzyoW5du6q33nhN3/z6V3X/3nPaIugHNC0gstakTWwCjVJkNdYytSlFJegyiwV7w4ygOdQNJNLYwH9Bz3NwPQ/Ou7dvKHDC6/VOnzzSDhvqdU6rDa+88JxeJaG9gtzbsiLXXSoQhBMWlFif4IRsRuVcLiBzXxQC60HDpG3VNi3rR/kqfHkzz6xPlXG0M7ZUoAU2CiDjRm8B2MgQOcJLwkajAduMPIRZthHZRh7sEjIRdj/W13srZZJ9nrTgbZTxiPkFGQVklQn4PSehBfzjaJqzTFePLxSFunkNJDMJWY2U3qwm06kGYvgInhF+mao6H15GA3gGxg6MMa71quPV8UprEsHDwyvyvWHACXteaRfYFRZrKDANCg3g6DmxM74CHWNBrkAP3o45bu+g0fghAZqlTIUh0EK9AJjqSFsGYQVw1pL7Eb59otJTjsSSPgd8WEg7IKpBsmzZdK9fwcexj8JcgQstyXyFELC3yVP5nJyeaXdnR9dv3ICbIp+qNiRM1TdSCwdB/s9A5vOF9klU3c5AxdhQRPojuEZ9/PHHPKDOdfvODWJAhJ6syPyC9zw5W8p/LaEbRVwrGkrSoKSeGOgfdVgir3MeEpbIpYf3Hnp7BFKBegcPA+VorNA/ov+R1T2u4MMFn5hMZoSdUGUwGg/4CnOi10HuBUqFj6qNGkPWk7MTrbAfJMYeMUKTFGKSlTDDTuazubYWW3rh+Rd0/4UXNKVtSpJ6QJwz1B+JSlG8cNL+9pYOeXjfWTAHmU+gb4rvzCcNywXGBE1MI7boBHYDE83AN0fW87bRYtJW8I8RpBgVoTWBw+C1G/hMzC+SQghq2wmn5ts6vHJF169d1y3i/YsvvKgXX3xRr7z8su7du6dbN27q5vUbunJwqC1OgxP0KphFY5FC4EaiVL1wrU1JOx/qRZ4znbSazaCXuDKdTmpbrj40qtol9YzdFcrArA14DQMNF5+n+Lm/rFPFt/29AdQu23gIUQmeCzr3/Qh+r9XSNp/P1SCzEKMMMx4aYkwa8Y+goIjcmC5cUjHGavcD/jfgMz2+PQKbxHZUoc3tHeV6LBqZz8sSLUn8FBsN+FeHUcYEfvyqnTTY+Q7yb+QDqBUJpXEn1szYWwlB9vnaDk6FqAhtUCXzMnhtTkx7YMBOPUesaUmN2DksIFPooN7Co0KQbXKEfsum52GqxWYWyMBy6ThNLkzKQCyMyCbCQD3FqAaBVWBSLSE0wUykL4LcgdEly7BOuRDWUJVQUGgGj7gYCi1hA9xLQb/tKp4DuKSoDJj5CjRkiM0IpwL1wjqF9t8GIEB4m9UsqE3tv/LtgYaLYaCv/F3S4NJdbtclLwWeDPU+MF4EN5IkK42AsuY0sMrNsgNCCIopSozP8sV82mNqFGOiISiDLwsj9ICQFFscqJmIARgKQxg35ogxFZI5YYDxAgJbdITvKAVDogDAXcBX8RaBvzCOUmIeZQi17JFrjxENGbzU1+YBJxoZ5+TOga8GWATgsZk1QpooOGhD54Dh98CS4Pnpo8dqJgS3nV0co6uBc03wNPRs2DVJNS3IwXhZVh3O1ANDCfBV1GHA3vic1DK0OtAhieUhm8qnn36iQESYE2BmU2iAa7/uv0oSMyGpyuqRVYfMRk1JJluC7JTTgwXBeLKYy4lraJOEbbsvTloZvFYk4JMvMzdotjWTT1KnnMK2JJ/tNNE2ZbUeOXaazJJizNBWlDg5nJG0bjdFe410c3ehu7z69s/LQoI2UjYnCJRPQc52yIKsQ5Ba0xCj7F9itLhophY2EOJFCwUUCLD9e25kXkpRDQGgIflKFz6cYmKuuDbrBmoB7ZNns8FAMwnTAnqfu7anr71yT99+8yV9hVPUqwvJP+N7hcT+2t6u9re29fEH7+nnJKlb80bfeOtN4Ku65f8txxsPukBsbKhZAZuxFaYY69qmsUlJDsTmLUFTpTE1itQr0J/QRYxRifaMQbQp6ub1K3rxhee1vZjp048/0Ccff6g2iY1soYPtGbTe0hv3b+vm/kINDyaRE4JIYpvQibBqy7bUWJHxzVJBCKzSwZqOY5c6oFOhyseSpRKDYsNilIU5BlG61wkq5Cmig5qIkpwm7DqxdkOSOk9F29Oofezm2t629rbm2t9ZAFvypj9DWAk9BJLYwNzMXNMqLsdP0zQ43iHLzZrSmnjivh6/MET0rBDltslkCiUBAEEI0N0opkQffGNfBZ8dWcObQd1Q8NEOePzoSFevXsN2G/kXGLzBrNigIEsdSexq1RPfjQOcoYEU45S8cZq+js3FpfFjzqznPgD9jcCAP+cSoCsi3qCcC5CBEdiU5jvD51DpG3ggB5jnWDIi4ZgaZTbSCLTo4vb1q1rMZprj0xNkcH52piXQNI0MlW7eQvnvvDpJ3cN+nfjP2fQb9NmAbzKdyTL85ONPtb29A+zCWwRCBbFuIQicHJ/Jf8z/hRfukjjt4qNRCecJSjpf9jo6PtfJslPP2G4MWkF3R8AcuM8haQxR5mFAJyv06Z8zddK6Qodr9DKgl8yYzHpDEclD0chYg/s7bLdhHw7EVf+sdLFM0dsAjENWHqEEGTiW9dhdSYGEeai/1LuyboJ4A8AXcnMScEhiR1Xv/+o9TrSW+NZ93l7c0wEycuzcJmmb4s/zSastYuti2mqGw00rNNqaTrQ9m5F4TjTFvmbQZphTztsJY1tN0cMlzKjP2mbTxpgJ0DQtegKox4g8wTMB7+7urm7evKnnn39ePvH9xte+pre++lW99OJLun37lg4PD7W3t6f93T1dw2Zv37pNInuNGHFd5muKD4irIFNhccFAPQAYnzCiCgW5Zwy8AjIjYKltI7ptNCXGz5BBQo4iphXGyngAl5cQ9OsXw2uj+1w31IaLrw1dwr4koQTfZ/Bn7ML1Fnm0kwmdUE57SklbPFA4EW+Q48C4jD3QpRE7GNmfFaAI/lwfsSn7d0fO0eHD/gWmNTbAs5JyTNhF0Yjd9tiM4kQrnqSKGtlHT3m4OV/5DVcmKgn8I/3rCgV7LPBfaWWtNQlkR7KbobSYAHgRpWly+zD0+HCvWofmaB2zvmVpPjM4jCuCN2D7jiUlG1NQYbzbBJOn9eeupYa5UeKjIAGhBCUaDe5MMWqK4KY4tYUYU1IIAZAiC4QQFMTFwgUBjiwyIKxS7wsdm08IQTFFcFNSDyEohA3omcszKjDfjGSUUQGircza5jrgNZ6Z+utVI6L1oqD26x/j+AKgjGfvxf2XZ7nf7S4h88vd3BdkXFD0UBPWnuSsIJuYkiLyfAopbmRIWwhB0fcpCcEInbEyShNBB4PoCUghNWqnC03n24ydKsRGEXApRdYa1fW5Gt0wFvXIbkAflllBXhmkFSC6GgrlCF0ZGN3HPYUwgWqoLitItc1yzIwxTm9O3szW0MYy9BOMGVznQ8vp2TlBfK1dgkqsDpahrdfKPydlmsCTK94Nj5m5sFiDdEdlTRBe80TmcoD2hkDXAg5kV64c6olf19HujcevB3pOqYZ+pd3dLe36dftioh3KKSeAwZsKMjaPkU2qxZZnW1vahrZB0hr9OEFtfarARpYmjTo2zM7JQyg49qjT9ZnOV+eMHtWAIwaqSKkleIsRIWQljh9W47naedCcBGV31mivjbpK0Hvh2hVdXczEEDTqub8OiKT2GXVQQYql3ivQcgmX02hiSL2zbaWUCLQN9wGbiIopyldGRgbXg/xPfGcFktOWpM5wsIjy3y/9zldf0tdfuaM7+1MdLqQrlNcO93T18Lqmk1198P5D/fJXH+ng6hV95/e/rTe+8qp8wjqfJPgqNXlsU6CMalh/0k6Ztw1sadICzZZaoElz4sBMTXT5DIQZ7Zt7j2mahUKYwGaj6WxLN24+p63tff3yvQ/0jz98F1uRDnd3dAX6X3/uUL9Hgv3izT2S61ETToebcUXi2iugHz1zxZRYJ9KuGhQdV0IIz4z4vOrWZyEWifwTvFKLzU5L0kxRixi0N426stXq2s5Mz13d1Qs3r+j+zat64/5z+vobL+urr94HXgJerPAqp8H371zXtf0t+T+MiHlkLy2yvgrGUDcdEtPxQocxJmLKSPLYQXip4xCOmratfuW3N3Ue/tUzDxTuVghBfNW5IURJ3AOF9p6x/iWcCQnGDklCR2JKOOB0ddCAH7I0iZA0kkFVwNndX0pg/cKYUSNtpvmSzpKhjfgDavqoZ5Mb4C0wRwBtF3MyPGePL7Tp4oK8kfslPKzYZAfGuqeBf7o0a6OuXz3ElqKm+CyItTw/V4Sf6WSqAj5v1nWTg86rV65yYjaTZRNThKZRPRt8jKH+uINf/c9mc03Z50IIattWTlAGYorj1ZOjM9qmeuWVlyijMomN8Vg+/jvRZ5xMl9gohyQnA0MJWkNDhVHqqfdooj7gU+/gZ80emdHFiB466uZ3pG8w0G/6BgTohABilFJDEXg42MjcekFE0CLFGMFOmaIGlLOC7kCM8gP3ebdSbBslIMSoHV7xT0kyY0w6OzvlzYyr5B8AABAASURBVMjPiGtLvfnmm/Lf0pzT17ZJLWNnxMEt4mEhoevBk5DNAnnPkZVPvAzbc+IoidSCmDrF3yfIrm1atU2Dz7dqWbdJSYn1mhjl+nQ2UUpRsK6GcdbhrVu39PJLL+trb72lb3zjG3rnnW/qzTfeqMnoBJxnPIT88pe/1E9+8hP9wz98X++++658UHF8fIw+s+bzua5fvy7/py9bxPYG/i2UjKDGamO56l9y+Tlk+gZswaf4GT6zHzKbyEPLQjs72xXvhATadAbsJUgmu4K8QAX9zstzLgckZDGZtLIuPDWAqUBjRu9eo4XXS7wFBQcmevzd556TZeoHryUPYKbX4xrGT7BbhimECL0zzdCh17H9dN6fSUqHsWGIH8wScpjK9/4lwfNl1tHxUp989kCfffZQ/lvRJarqJaaEfZXqK87BQKAMrcadoddyg0Q51ozYrOnxmKdAZ0TnLKjC+Jgiem9Es7xnr1ZrdDdi0wA+kMFt+xgpC2B+nhw9AW2pY7DyCO4LCEER5E1MIAVc+j4lWYgWisFCjSkqhqhQIUgyGG+BGABNENflK4IjgStW8LxwOZpujzJQvfzAjQn/MpgJg9utyMvhv6k0Ro95Fn7TuP9LbUb+OyeWqlQrs+PJpifpijEi0yiXlltE1nyqHCwNt6eUaj+xHZeKKEgkeGOFgTUDASu1BOPgcQ1jG6XYKISmji/FmwGAcaLrOj+zaVSgIeeRjQfDoD4SCC1LQybAGQo6y8XfRZsSfcInS9MjhRj4CnJgHcC1hi8H1R7i+n7EqLNWOMejx0dq2gmJxbY6Nhwn67kas8BjbKqXa9iw3IWtajQeKsa75ljCpTeEFJNmBMMtTvd84vPw4QNtE5BmBE7/EHom2Qwhq6lJqbTgFKttkUuUTKdhsb2tFhwNgSfi4MYNQwpNU1OZFa8rEKamPm0F4qRVnDQSeMZoPAP09Rp4tTyS6JHlqG2jpyh5GCetW/sLzXen2qfcniXtMf8QPIeUNzjJ3ZlN8RlkWLn3lyXg8lkoCkiJL8bKhUIIqv8oqchXYYxte9MeoaUFGrcqpKgSAnLNsq/UOdwL4BVK/SWkRRp1c2+ut1+/zynqi7p/Y0e7cVXhYCtqdzshR4LbWnr3R+/pJ+9+qJdeeVPf/u4/0Qz5xjCqIXObJCjgpIv4rpavFh00lE0zVdsu1KYttfGirInqFjJbVGjSQp/DRTttMcwVSWRLmCqTrPZDkOJE9154WXeee0EffPipvv+PP1a/XurKPOpwkvXSzV19562X9eLNAy042W7GpZqy1mUCaFkZUkRnKakI2fBAYp8o2Ly+dAXunwVYfZqkLtqpdqZbOtze1Z0rN3T/1nW9dOeaXrt3Q1+5f0tv3L+jl25f1YvA89BzbWuqK8DOJGiRirZ5YrmyPde9G1f1Mq+T7924wonWNsnSVDFEdFY0QNvAJlrwVSfTEbrtk2v8yXy4f83JRoDONScoFJy4ruUkzfPW65VcFjoMnu8SxmnxLNWq/ffk5Ez7e/saccbCyd2a5GvAD3Fx4kXRSAwZoWPEUQ1uH/BV+3QF+kxTBbBv+sRcLBl8Fm8G91MoGR5HILNXGCplzNx8PG4Fn2sSVa/HcKWQyB+LnEDd4kS1SbEOXpNEeeOe4tcNeo3YeIFOJzcpBs3xZbe3Db4BIZE2t4/I9xNe6Xess729hQ83uEcghjTgLchxXX80YnneaWuxK/9cZ4/fjzzAzqZTLc+XPIx3enJ6TjIaeLgtlBsYkNcldNQ79LjqhxpnEvEgAiOrOLF0AtvR1xOPM3KECOSdZV03BJaYkkI0r4H4OmrFw8TAWCkg31GJ/gFeOmLghMQy+B5/bJHHfGuhCN+pSSReOzrYP5AxjdCzRfxcszf9+Ic/0tnpqV595RXd4TRzi0R0Z3tLk6ZRy7wGmELvfDblvtWEN2hC921skctCWySJc5Kjadtqjly2wWvc/tnXOW+w2slElr3pjDGibymmVE9G7959Tk6S/Z+yvPPOO/rKV0hOeUPTNI2Ojo70wx/8QH/7ve/pH//x+/rVe7/S0eMjDimO9PDhQ33wwQf61a9+pZOTEx44TqssfJBx9epVeN3VFJpiTCrV7rJyTUQzNp+VkY916VK0RGxiA5LHDeh5WnnZ1jb7hpM/4xJj9X/jMl+TdqIQggq2mDHsTNm2LUnmXDFaO6xCG5/qvysSutu3b8s/Z93h7xnns514HzSOAV1G+AzMtY+WwHygnUw0gYcQW61WGR2POj/PyKvX8XGvDz96pAcPT0lQj/SEtwJzHjgOD6/o2rXr2tvfk3XGOY0KNlmgE6KJDxt7y9AwEB8KRK4rTcOFZMpT6bjPscwNrqcYZf4hDTrOZdsbseMRPC7NUwhRCV4c4zzWurV/BgURfy2cqBCSjHgDQSlI7DkKBPQI+H6C0c6mLQG1VVOVWyiLEv0tym952mx4Kpnz2m07STsGXivutaMOpqOuzLKuzaUr1PebTgfNoL2m13bstOBV7az0moydGoKBIeKAhgBDoYqiyExnjK849WdlqNQGWAxq/alA69MPvLit0GCg+G/7MLhORfvhEowICICRBL4qMLaSyH39cG9abVBWCoRXRaUUFYJn1FH1y7duSSiqiQm5B7GXKdKbMZQa6AhQHJiqxAZpWxoRPJERSWJeQH8hNBIyKdyrzg41OA4YlJNLQ4bInItqnXY7ig08Y4yQzHwxohaUbrHMM+RnhRAUoT/FqAhMJjPKuYYRC0kTZWh7dHSsFbRePbwqL+6A3rHxec1If0GOsERAoJsNBVJko7fBm8+Bzh7j7dG96wxXDRoOGNOZPv74o7qB+Im3BlHsUUhkm41/i9eriy3TFMA/Qj9SaJKmBNOYEg55ApzKV1FQIkBM5wvNAPOSUqsIBGA6W3hyvT88uKq93UNNONFebO2qvegbIW6Kg0/nW4xtdXDlDizPpAacW3uabW3XjdK6vE7wf+5gV/skK9PSkfSsFeOghK9EZiUCaYMOIlQHIAa4KkWiHi5KNMHd5puOzYdxhXkhBKWUNv1RYlenjs7oa6m1+FTLaUs7rHSQsl6/dUV/+ntf1Tuv39Wt/UY7k177W432d2aaxImauKdhPdHf/5cf66c/+Tkbylf0rW99nc2pUYqjTNd0MlXTtE9tKaakyH2IUQPrdf1SHesNuUNDg2JShdREpdaQKJNimxRoi4k6m1SsQIxpwQ+00zn2J04TV7p147re+srrOn38SH/5F3+lR8crbe/sKcDb7b0F/Lyg69uNpsSiaYyagLOJSYkysIaipYsMkSnfCthbMiCnBDiRDzbKEdkDAVtM8DHTWnuTomvbrV7gxPQ1EtOv3rulr75wU68+d013r27p5sFEtw5m2mp7TbXUPK7VPflYD9/7sT740X/R+z/8B/3q3R/pZz9+Vz9Hph+896FWJDwHOzu6dnhIsrqrbTb3SdvIl/2i+gKnmzGah1Y9ydswYtvQ6E3MvjviRw0bIMFBbTvTbLHN9KiRMQNjBzaWHIs6ygH+x2DtCQ8IyvB49OSYNxGHyKhV/TNI4FsBvZA5sumBgXvTM0CLaRq5Z6pYAgBP3sBIQ0a2RAysThqR6cj8S8juNzDG8qda55cQlUMCmk3CR/LmOSUE8AD0jwyeciK3hx8l9hWVtda86Ugp1o0+s1ZmrQ4ZHXPaNplMdJU3MAObuX0kI4sW22qICevlWh9++LGiknZ44KhJIfYSY1KN2SSwx6dnbKqdnnvueS0W29RXJJFFtvlz5q9XvU5PluoIzD3y6Fmnh+5aksxBBuMt66gA/QPrn3Mi1vPGyBuwZRnhWfTBGj5TtOaBv2PcCjwj7Use/E3HGesVBU3xBUOgjgjREPiLkHNBjkWOmy0J7i6xZ5fYlBg0bVpdxb5a4l1vooIUAl/0PcKP/v4f/p4E8Ilef+11PXfnOW0zt8Ff7DdbxLYrB4faXmxpAp49bHVB8j9DtobpRTmnbJpGIQVF/KyZtsipUTNplYDMcg3rXyORfI2k+JucnP7RH/6hvvn2N7S/t4tddzo5fqIPf/We/vov/lL/6S/+Qh+SjK6WSzFVE+Ym8E4mrUIIyLzXyanj+ZNa98n42fIc+2/R1Vxb0Li1taj1KUl7QucKyAjZOpiYP+Mt+MSI3kb2G9Aq8mU78QGTE7JJOwHXQk7UY0qSJ2GRenoh/HrvUnS7LLUMtd1tQJFSjIop0heqrkbTwt2c/WnK3sYolBkAPuhmhLaT02M9fPRQTsCn8L7m9TxEqrStTrG7ISAP9qWSpjpZjXrAG4BHJ+d6zAPUEfL4hKT+4eMn+vDjT/XxJw/0/ocfyTbYtDPi5o5u3blbHxC+/o23defuXbWTqVJq1LQTBegt0JFtnBJiKwrBZdTYBwWxsxRKGkMItZ9h8njPY0Btcz2EoAi+nAM+W4jl0tAFjUNgvOo4+2/bNvStZT33HB6teJgyHTHXhZISxMXYKgbqMSiBuEGx3mQTZVKW2EyNNUXJJ1iRtjYWcXikBVntziTpcN7q9sGOnruyp+ev7uk+8MKVhV66NtPrt3f01XsH+srtXb1yfUuv3drWy2Su9/Ymur5IusImvssmuhVGzVhzCv4GQSUCUAOTDcaWCCQBGqUEc80FIDDfB1XTKKKkTiFR1nvRRq+Fdgk0/Vc/TDcKIFSI4h+yCYF7A8gRAX3aAPeQLl8hBOgbq+BLzpryhJOQc0C+qqP19PKcGKPalLSFQS6apEkTlVKE6qAlpyb+5aQcLPxIQBppjwQoaWDzEIl7gTaFpArgL8AYgi43J2xEmXtDoXS/QdSZBK1ZGXlv5JNVcJSCM9lx8zioJ3j7h/mDBJ2tUpwoprnSZFs5TXV0viJxOJWTuX0Su2E9YowDxkhJAB5wLFBWevv1wCa9pj4QaDotVystMcwa5Mce/np4G3GcVv6FiG0SPdNwziurHeqTplUG2Ww2h4agnd1tzeYTnOAMdoo8fjabaUp/Qa4nZ+dKOHcuwlHXWrMBwGqlbUmyMJsvFLH/ng0mwtf2zr4OD65pZ2tfITdK8Ddb7CikiZrJXHuH17S1eyAxtplu0bYLD41ic6gw2ZOm24qzhSaccuzvbGuPDfbFG4d66fq+difW1EpRHXhHyp6Hs06Yv6ZtVIiiPSH/LJlINF2U+QbwhWLgDjXQX78Z5r6xymTkodHgngSueRL415qOa11ppK8/f1vfeeWe7u612knnnPKtNI1LtQka2qTpZE/r8y39+Acf6cP3P6uv5L79ra+J2K8ZD5vTSdEWfJnQiB5iamUTDO1EicQyUbbTJJ5jNN9KQKMpJ5/Rv1TWFsYYgqaLhjEJmUkhFQVoC4k6sSQCikExNioorUdfJ0dHGnjNe//OTd3nJPJTAu//7z9/X58dnev6wYF2wH9vf64//PrrurG/oynMNyEoAYqICuh5kB6wL8tQyNTe1eCbDYlGwtYjEKhjgMp4Kt99AAAQAElEQVSc6gdOqhZh0K2dRq/dOdTbrz6n124f6jli1uFk1GI80xZJ6R5yYWntzkbWbnXvxnYt797Y0esvXNebd6/rpesHunmwrwX20rYLrXj19tF7H+kX7/5Ujz79RAW6FvOpdrYXaptGI3ShajXNRDE1lK1sDk5ynBSkmPCfXMe5vyepLmYUGODBNu6kaIVfnXLyuCJ+d6FoEJxnVVyFsSM2X0pAHztsdp3WIeqExGgNjg6cFW8pGpHNmhjQ48sjOqEJK4y0E4PIWnuMoKOv0BrQXYgsFCTHlAwvGWacuLr0mEJ3UUALAfuhDC20NbyVGcEgNSnRG5UzSIhv/rnM+kuOswb5FDXY0sjBRosNLvDfEXrXJGL+JaqPOS3dIwG6zWtlsW7EBmaTqSyzzLiz8zN9wsn8pJnLsWo2nSnZjklaTjhhPCPOnLLhxzTRC/dfRsaBmDEqIvOzs2WlyyfRZ2cdfm964QH5dMi6I8nssJ2uK8jGkDUiR8iQkHMAUiRWIPuB9p559WEAgWbojDhOZh3/Bv8Sefpn/gfkHUJSi2/NSFYTtBrXmn2hIEcnt0s2deObep9RwYfPFeH1cGcXf53rEUmLk/Dd7R1ZZtZnYO4xCeL3v/99nZ2t9Hvf/o5efvFlZHKgOQnQztaO9nb21cSWe+SXInFgJicUJWdSgkH2sRmxNUZpDf8GBckPRyUFBe9li5lu3L6pb3/rHf0+b2VevP+CnEyOyLvnVO7jDz/Q9/76P+vvOUE9+vQzYm4RopCC1OILKQbsYFRGRgG7iCkq0HZCsnp8coz9DHJis+Yty4oELbNfTSYT7cD7PieEu06wiVlNm9Qwt0G+AeQGgTOjB8tmI5Mgt43WIzLN6GcyaTWfbfhnmhgghfIM6OkVkP0XwMMuem171RfwF9tDi+0mfBtRyvc4Q0Xt+NRjyyN7XD908huP5+89D5asNfIambeKrc7VyH/P+Al77ZIDoyerQR88ONKPSPh/+Itf6N1f/lIPHj9WB397xJ7rN2/oK2++obe+9pbuv/iibt66WX/84xe//AWHOMeK6CqmBhaDQrCMI2tKIQSllIg3gyLr9n1S1EwTbNVyjiHK/mfeLMeCTAd0O6CHgjwQAd9SzkF5xM87EtIuMSeKoQCjcpbkdf//tP33t2VJdt8HfnfEMdc+/9LbyswyWd51VbWptmgLRzRoRFIABFAgNRrzw/wfszSz1kiUZvgr1wwpgB4gKaIBsME26EajTXmbVVmVmZXu+XfNMTGffV5mdTXV4hqjuXn3jXPiROzYPnZE3PvS1O/3u7o58SaGwFiSAhcR4mIWZAgfVGy1tgfguz3sTkQHv/ZQYq3KDGRF1AKB9eT6ss4cWdV97DA8et89euTes7qPyfDM0TXq13RsdUlrC2OtYSxHWZ2dPHxYZ48dBY5xPHackvsjKzp7ZFn3HF3RmcPLOrzQ0xKT3TA06lujjB2TDKJL2O0jzBwjdVrdWPzXsvi+JJM60IcvF4LfJP/4Xw18nP9lZP7UoWthAeW08u+XNASNDGW7wg36dYfWri2GEAB/ljt/6CIGkwUp59oddIuAsrmzhRZQqlA64Hwl8CS/Nuo6MKQUqAldmXgu4wGQqL0LXB68eeQY3bgOoJWP53aDPxGk0x3QnfLgvuZhxSTXythFnWuL3VQ33GPHjqu+Y6B5nitiWwYjjtNClHXXgjaTr+5q5JKXpUIMBJyGMVolAnNGWz9m6/d6yiwQSHdJlEodZlctYLPeZkzSmsWg1ZXlLvDFLJPR1p0kEsyTjKMhkrC8VEngDSFTC+4ITfNuZ6NWDAXjZQrWUzQcpIna26043mtJfBO8ROJHLsW+iv6ijCQjcT1YWFPeX1CKPVXKNa2DYjHSlIARypHEmMoK6kr13PGQ9hB6fXXsk2bDxF4RDFuc12KumGc4aAk9ghZBb6EQTKhNMukuJN15cZGQouvsTo3aFDrnbxvDNazz4USCmkPhUXb9nnr0Pt13zwmNiqCcI/JRL6jIWmXRpLZl7IgMCr176aouvf0OweyEnnjiQYU4J8BMwSfssWRUk8UohSDfMSnZCaSz6pS4L1QMesp9JyOP8BVpG2hrXOcKWZTz4j4LudRLH96b5PUtFTUPK0XtsUP/AZNXn4ni3JnjGrMyPscu5kP3n9cui6O//MkrunJjQ4PxskLMdGRtVU/cf1arZWJnda6MxD0C1kGrA3mlbqDEOK2CfDzx8kVxyV2f5HSJROjoQklyelKPnDuuc8eWtc6CeqFs5d+NXV/ItUoCu8Qu69K4z4QOjPpaGPY16OUfwsKw1FGO9x++eL8u3ndBRWxV7e+oII4ujQdaHPUU2HWe7W5qxg5Kw7G9KSnGCCVSjV7qukH+rfxVMwH4JNY955nbUJbl6F3yHz8l5FYUfcVAXZvwp59Ch4s+jQM4Z0zEU44XHVZWVjXDHj1B3WKynzFBGzZpxB/XieFnIaA7ZKY7gLpVY8cOoKQ2yCxQV6kiyXdZO7TMwi0NmrZRQydcntJVYPBo8CjNqdwhWZo3Sa0ZEnAIXek4zUwnjx+XqYXXCj022iOhxEW0QFJaYm8Z/h9DkI/lfhb8IRgGvZ5W1tdlIShAX4MMN7c2dOTIujyRqUkKpuzeTdnxrOFnOplzRLrd+eDiIgu3eSUz6GSxXZE8miI7evuaEUNq5OTyrOHNNZQkubwS7dtk3EXuY8ejIT/Y05QE02XdypCDKSl0pePzPzM1c90gj5bnDglcies5dHvfGiRe53KtqGvbxDjq6BXY9ll8t+hyhF+u4w+3bt4ils0UsakGvBllkeOL4O2zmJ8zt7788svIc6JDh47o3LnzGgxHCsTLGSdiHsdLYnQLj942INeIH4cYBFmA0TbKY1igvkVHGfhL5O7J0SfYPX3u4x9H3kfkSWGDvLdub+jN11/XX3zv+3rlJcbe2VUeI7Eo61A22E8FXRWJWYvNuG7zIoeHoBAZK2ayEDRBZwffr27luo08c5trkEuDbow2PZLU8XisFXaWF5eWNGLzoCCRTdikJ1YVsupK9DxnvBodtzzzxNJ9zfH52C4Dx2+m//nr59V9pJV1XFFxp7PT5ZDQXevzJTzytHv7pZkpLwpsvSUJn2mZRNPnj11sPmb4dpJus1t6+f0reoMTmldefV1vvnVJGxvbMosaDIZ6+OFH9Ci71k8++YSeYJFwDP9xmVx+7z29x461f33i5q2b2tjaBNeGZsQDsyAz63zY7xO+2xF194NxK+RT4wtOu7C3ljaOtwNspIUBv3a9NNiy0TchT5qJx5oScxpyB9TT8dfFBW4a5NB0pft4oz1ONVo6BDNTQJExmmIQBLpbtMJtOvAA34EnqBzNIx4NctPqwlD+v8Q8cO6ULpw6ogfOHtO544d0aHGg5X6mw0tDHWM3dXVhQJKKYRQj0Z1Vnk89hRZGy1oYLAGLWl9Y1Hl2HC44cKR2AXgAnOePrerU2lhHmATWykLLBKEBnBYwE0EWoElAy6Qiktmkj7y4SQiLaMa7u0GcH3n+/6dLMxNCPAAdvBKGOMfhXOkZzusO1xl7oK0cdOeTkv4BfWR5UA5k6MUM+klPp/OJtrY3NWUiS/RIchM5gBY0d8HrW/AkNCgmLXnp90bbO0DXD+XRyckrOqC3v4GDCSWpgX5i20dKpN5KxEqg7Yx7b3tXNcF3SEJmZhh5rQo90YwA3WhGYJry3GFOUPAdhIbxGqjwVbdDjSF70HVDdZqKPFef4FjTPvEsQcehQ4dxwAETUYMEpAUWQMHliK53MWp3ihnjzGY1O7W1IIHgTfLJxFJDcJ4XWlxcJiEcasSR3xAo2eFKTYGUBspsqFSX9MsIgC18RFV11ObOXFdvbOnNd6/pxVcv6fs/fEnf+LPv6hv/4c/1p9/6vv79t7+v73z/h/rmd7+nH730iv7iJy9SvqrX3n5XV29uaGt/psoyWdHTkJ3YtfWjGo2X8L1SLfWV5UoW1OsV0FaqLHL5ZOK2IDMFnpmZ/NoL8UpCSZQ/80bfCXod5MLHyVM9I1Fa1MUHTuvo0TG7DIwxyNWwg5fwpwr5Il5Wx31srqfr12/q8uXLOnb8MMHtovKyVn8g/AiZzlvVHPsQY2RZlAeNDFoV8EaQVG2NpUJXjLK8UHDIcmWUGUk7KoTcwH0OKwEODAC3AfJrB65hsomFrm/v69W33lGKQWfPndba6lgL/aDjJN0PXDils6dPsWOwrR++hpy3a4X+ojLGu3BsRY+eXtVymZQTK6IvtElUA0LpRoBE68aLaixTa1HiPjOJvFMrpXSOXdHHzx/ViaWeVnrUh4pntVaGQeNe4uSj0dI405hEtMxzFfBYFIUK5FHkuXKSPIeYF8rYsQt50OV339Rk55buObkuXzQ8/dgD8v+V6/DKWIucRhWhUUYsKyAkjwG9G3ryiarGFmsoVHfvgd59xeNIDv4YMmxnILOAb4i2LXI1xYyxs1IZEAJ8oiOfgBvKCtvwuGSSKnxmOBzKGHPC7useJxwznKfBPmZsEuyzUzVntyyBVfIeB2CMl8VMkjFmozkTfcNE06JoH6NlnLvQ3eOnVInHQDgABTVUTFmQTIkTHgda6lpwu08kbBrjU79X6vTJ4/4ESN1J1T47oxlyjiFwP5e3a7HBgrqjR47IzJgYXRZQiE36Vy38xxxXr14lEd3UYFggz7n877FO4XmPBM8n4P39ufa5XlgYqVUD3kZ9YluLPAy6trZ2iHuVanh1OTrUyLNFPskSn3ShrAic03mtGeBxb04S7DxZzGUhSkDIcnk8nDJHeNm0ifpMffThLryztyc/UWvN5O19MThnXH/WIM8ZenEZD3DS4WCoCXQ36C4vcq2srrpItL21pSyLCuBo6CuZzEx13Wjq8wlDzpH/62+8oQx7uvjgQ3qc4+Cc6/5ggJxGyouSZzkkxI4/GViQewCv242rybiORS6ny5PU++67T0899ZT8F/o0V0L5bV3r/cvv6c854v/Jj36E7c3Y8R2oCJkEP+kAO+ito9fMuPZHEMnbfEwHbNVtz/mck1xW4HUbFa8EHk8wfbHk5RzZNozNI8UYNWZXeWV5WeuHDnUyGo1GxNyeQogygz/03KC71nVKv05m4CzgrYcdRnIRl6Xjuwtm0PkR8HpqJFP3cr4gH0a6W5kFOQ6ntUXnZgcN/d6hZbwK3RrymGGb/t1ZT7ZnJJNvvfmm3n/vfXmieY3jfF9k9YpCx44c1cX779ejDz2sxx5+VGfPnNHxo8flvL/66qvyk4bL713WzRs35PbukBcFI0gbm5vyrwE18Oy0zfFlX7h1tB2QLOOf38+Rp8u2JaY6Xy021eB3LqcGPVQ89yQ/oKcGfBV+DTtgoTWydd9q78jV+3hbb+d1HdAmoqfJdML828jxiHuFKBkrfLlTEigFGElguPN9uoJgPyxMR1cXdPH8GX3s8Yf0yAMXdJzjrJVhoSHJa59dSGNR1gAAEABJREFUmiErlz6GHTKYj4Wy3kgBA99nwHcuv6sf/PAn+t5f/EAvvPSS3nrnbV374CorgNvaZyehrabyAL0w7Ovo4XWdOXVc58+e1j2nT+ieE0d1nF2z5UFP/h3YjIknQFNQpQCdRjixTtydKchffuXg1w7mH15xF/z+I9A9/8g9AuFt8n9enQ4k7Zf/ERj3RjuK7m18OlAwlhmUUfrqX1yHGBXdoSlDMKoOQCY4SLKQ0Ikpy0IHRsCLTFwhiOC5o212VWuU36DMJKnt+om+PwfuPGtBnjqgw503j7hKXSdnDV+Rl+lOuxpHbaj0voRqeVnzzJMUB0GQO5MHwQnBdGlhkQAw0s72NjTuqsJ4PfhOMNp9HM0nP7+/OwE2YIw4iWIgkDNZEGxqjBx2VcRMAyb3EcG3x6SfwBWQVUmgyLOoLI9q6kruwAYXQ2yuR/uSxLZPn2DgZCfAg5dZVJ6VBKI+LTNVHMkpRY5eK82nDTxHeZD2XZR9jvU22Rl+99L7euXl1/Wtb31X/+bf/pH+4A/+jf7ZP/+XHfzbf/cN/dm3v4sd/6V+/OOX9OLLb+iNN99mNfum3n77Lb3z7jt6551LusTRy5sElNdee00vYe8vv/qy3rr0tm7evCFUrNXFJS0vLKjMcwJJzWTVKGITo+GApKMng9oD4NOMe1OnZK7yPEMGmcysA7fNFl0J509MhgFFRvrnyGxlcaj7zp/W6tIA/0rq96IQr8pepikJiMuqRHb9/pAAtiEPaP1BrgcfOk8yndNmWzW7sjWJrSkyYUEbdPqkpBBkGXS4raKbwoM4ZYQnh4NnmRSghrZZXijQ3m1JRl8g8My6MigEr7OOzQkT6CUS5i3s/dTpkzp+/Cj818piqzJLWlse6/4L9+jI0WO6vrGrH73yBsdgtUpsoSB+3c9i9zjxakjbgjiRESciNhfwm4MRxMuoMUoRR5LK0Gp9XOqx+87oUXZRDw+jVth1XiqDxqVpgbIXGw17ptEwV8/vy8hE3tNw2O+gRwwseoVKbLHHbtVgONR4eUmXLr+jG9cu6yFwP/fkgzp7fFlL7NB6knrm2JqOry9qedTTqMzUy4NiEK+EbSRso0UHtWQmf9X4g1mQ27dfu1zzvBTVQItNG6WA9CG4fcA6JtKCs1XCVlz37nOT/X25DY2wR/8KjvvojMnFiXAdehIiYpDfJ0hIMtoLmprOd2sSHkFbiLGrcxrNTDU+6hNQw1geKzBLJeoTtH8IMs0JKP49TEfTYGMtNtGVaMXMGCtpPBxodWlBGXNUFo1YuN/5f4EvhOBEJflO3SZHnc6L7551PCtp7rzQRFwnhHD79k3s2HTi5DH8KIghkEvqYkIDLZNJJePfkWOHVaCLOX7iCS5sECvqbje1pt2MeFWDzxNVTx5rrKmB+YZxWBcrQVcDntYHiLkqKqckALioWPORgBKDiLMtfLbIZM51Q9mCw+WxT1LifQ25tuDx8e4m8zX+7jHa5Voyx+b43C5xOMYMH+9rcXFJS0vL+PRNNQjW46OZMZJEgexmmuFjnuRssLu5hw34AvWD6x+wIbKtQyQ95y/cK/fj6g6fOf49GA1lGGcjoYmk1pAq+gjowW3ek77TLCCfJkG9/9578ZMhLZMifPnO6Z/+yZ/qhR//pEuoc2itWSQ17LDVzBMVsmkwYlAqI04UzA95XshCQD9tZ09utyBUDJF662zDZTBhR7yGTjPvLXiugYqFSgPQFxuoGGOOTHfZlfQ+vvhYJmE9zAbI6tqalpdXtITcPIfJi0wCVcJoE7J2G/brDLpK6IroJDCWoWsHCOEUq+vi3WRmMgkwhRDkL++faH+3dBpq5vLEQzOjndEeeWJTjs9l4V9T2WKhMWUONUk0Q28zbHWizAI+saJzp87o4Qcu6lEWGOfP3KNjh49qGT7ee+ey3mDxcYMTqa3NLflfw/CksSA2OR+u1z1spsGwaxY3fj1FPomBWurcb2BfyQcVLy955nL25y1ycTpb6G0waqe3hp+WTn5dkWi77Jz/A76FHpOclxY9t4zRAe1bbN/lAnqlplWBjGvsoWYjJSjUMlbx5ruSBHJ58scsGiOi49o4kuoR9JcIyhfvOalPPP2oHjh3UitMZHk7VckE0CO497KgHEOtGGybyf/dm9v68Zvv65s/fEXf/tGP9eb772iXRJSZQOW40HB5qAUmkdHagvJBgdHOSFi3uy/9vsuW9JUPPtAUoyr7fa2vr+nksSM6deyQLnD0d5pyZVSqH1uO9SrluIv/AhkRyF9QLheK4NhLF5oLwAXmQv0pSEbju0An3X3R1bvLBex13tcF6tc/C95SXVuZXx+AmXFrChYUQmTIpAbZ7OEgDKmIkUeSrYDcYhaVUbotJxJwQYg7QAjW1fcHJYlLyQRtanm+TVK/ubPJsede9+eVGlY1tRsK0N4FcDRA6wbAgF0pqXWgjrecJ5pIfkO9v1tZN4k1GGALmNOJY8oi70wW4IXrRNnQb2tnWzs7OwTzQotjdGlBbpy+A+M7Abus7ies1GvaCh6zslAs0Bi81QzYIPw5DjKr56opzUweBMbDEclAX5iiYghqmPCW2T1dX11RjtxKcJQEzX2Ca8UxRMFR54AENWcyiIH2OEGe5TjrMgaPlbKj4TslDKHUBo4U5h3s7kx19f0P9NKLL+m73/m2/vTf/6n+5E/+WN+k/A/f/KZefOFF+Zf63emOkRA98sijev755/Xp5z+tL3/xy/rqV39RX/nSl/RLX/uavvgLn9VXv/g5ffZTH9ennvuYPv/pT+jpxx/VvfecIalaJPHO0R/J9f6utklWJwSfRZKalcURE0smzEB97nskNwl5ZbnLO8jM5HZkyNyQr8Pa2roOH1rXYNAX7HYyn5HoJ4JEIjgYSWWBDx9eXdR9584oYjdlNPWLqPHYd5hrVey0CouIDOw26r9wvvT2e9rd29HpM0e0ujZS2TMNhqXEIjZGbIDB3JYitKEYGTptMaJWUoPtiTZOkMVMhi5CLBSzgutMAX1EhzxXlhcqyx66LNT37/IWpfr4ukNGG09w3njjVV2/cVUXH7xPD7AoznOTx6U8DyrLTP07x+v3nDmt1fXDev/qDf3oxZc1I7CVRQ6vQY/df17H2YUdZlI/k3LszaBXvJKMT8mQtR/5D7CrIyuLepCk/gR9lgpptR+1SnxaZKwR47pMM2SRRXCBL1AaRho6EPQFaMuRWZ8kf6Q1jl2H7NbcYvHzwY3regg+Hrn/jJZ6rYZxqnGZtDLOtQRxy4NMa+OeloY9ua6YXdW2LRoyZRkyA2oSjhCjsjxHf7UaEp8Zwdy/4+387HF0PplWPGu7Z21jjgZIgk1UE2UWwJu659TKX25ve7u7GnOE7rt6GZPEzmSPZKpRCqJs5QvOGbaV6NCi6wpnmjP5NyA+qEvgbZVMRORWTUc71156Gwf6WgiykCkJP5Vp7jzgw8xzaqHN4NPynhqL3X3Icznx7v+DIkOPJmsbbd6+TdI4VXQlOG7i4BwfqElWzpw5w8LmhAL4cvANsK3Eswa/2MP/bpOoLi0tqt8vhTiVg9dlDVuqyCAnezNsv6elpRF8zJWh+wQfFbY1h9bprEHGSRssyufQMife1KKOcsYYXaLv8uHeY1+FgCqQk9uy6ECe1FfMBxV077OgnoHXeXdePeZWjFUjISP2FsQ1y3OfneXEFr2eRP0OidkeSUXEv3rU+e5XgxANnnv41OLiEnpv5SdNFgL6bpTFDJ/LZUkq0XGffgzTJT7XmXOvsjv3E5LIXWwhmXSa2HXmnnvUGw5UlIWCG34MystSsczVBHiBr8oRUn+IHcqPP0f8+9TzOnr0iOYkV1kImoDvxZ/8WC/+5Cea7u2rj+8XMaqMGQaSOKWp1WLbBfdlzjj0CXfAbRNSZGawH7vSzCA7ddeJeapG577Lt8tc5Hr0vhZogxwb5o4DQEO086S9wm49sd0jSfNEfQKdEXo8aT167GhHu+cdy9iI/94hL3K5LTktB/gN+eXKs6huLKhhNGGo3dvFkYEvQGdGG49rjp8GtOya3CnTwY0/6AAsVHnS5jTW2IU3NDNtbWyyyXFTPr7re3VlVQ9ffFAfe+wJnT5+Er8oNWej5drlK3qdU72Xf/yCrpJL3bp5U56YOz6XkeObYzcusxBMNXJvkIvbts+pPtfV3OdFqRb7DDHSJalBzxaCEDrumDpdtNj+3TaN2m5B6H7vYzU8c3tzu4nole70E9CSqE5oO0fvFf5W6a5sXc895r8W/3AZdvM7fsuoB+siw8nkYI3atpJf50XQ0fVlPc5E8fQjF3WExLLe31a1t6l6sq003yORaORBwBm7euWKXnjhJ2zpf0svvfBj3b55XcN+rrOnjunifffoWZLcz3/6Y/rc88/puacfR8gXWAWc19OPP6JnnnpcTz/xKMdhD1J3QYeWF1QRKG9cfV9XLl9iJXBL5CVaXRzq9IlDJMundfboYS0TaEoCVHTGEKc6gHze6Psjd1T8R28Xyn9U1d129RiG37jBJLCYWSdM/byXezTPf94jwxAk64zBHcJXNG4Irlw3OC/Dnb5u2L61Px4POPYpmexK9foFwbRgp6Zk4usDQ8U8dknq5u6ONkh2dglYNTQKIzIMwrKMIU3/qZfz1D3HEO+W3WX3IbCZLBKI4G1O8Ksw5hkBumZSaS3IQtQOAWcXR/cV9MriIgY3lx+tYa9yvmYYe4pRIc/kyamDJ6ZOq6/CmUPluzf7HDXOCBxu4O70QwLz4nhMYtdTNONoiMmIcjwaqMeEMmRXfQCcPHFc7ngzAn1LsOJNME7U1QrQ1+Ao29u77Nbvs/sy0YwJfG93ols3N/UWx8m+W/o//uN/ot///X+q7373O7r83iWcqNbx40f06U9/Un/tr/6afvu3f0N/53d+S7/5n/9N/Y2//nX96i9/TV/43Kf1CRLRjz35uJ549CE9im9cvO+cHr3/gh67eIHyvB6+96wunD6ui+dO6fGL9+pZTiCee/oxfeyJR9hRO6eTh1bUY+rZxUf2Nm7KWPQ1JI4ViYDz5N+ZgxgsRzIzSSYzh6AYo1oCsAeAfr/nj+C7kduq//Axz1pZmmmM7dxz5qSGvUKZBSX0GJOhp6kCbUJ0PdM2BIJuT1evXtetW5s6xUnG6bOHZLFCllPIaBkvMTdmCtFUMwGDhnFNgSDskJeFcp+80LU/A6sgFMjA44AdxOzD+xAZ3Ew5k1LNhB1DlPHPeXDe3+d46uqVd7Wy2NMD99+jxcWB9va2NeFkZs4RU5cIEMBGLOIOra3ozKkTWllZ1tVr1/TaG2+R/EgxL7WIzZw/cVgrox4LWwnXUQxiJCBJwaScxHOQm87S7oHzZ7Q87iuyQPfd1UFmTKamAr5zIKNDjg0S+IiWjYznWRGV5VFeXxR5l+AMmNjdx2ri0ryq9O777+nYieN6EjtY6AcW2HvK0z5jz4BKC4OoQ0LJ/FoAABAASURBVAt9+Y5qH1p64HNbNzNknpMUNRJUt0T7LMs7/2yQm/uMT54zdqUSz91PK/dTdO1ybfHnFsdw8PZzklovzUwRHQQLApk8frsvZ0WhrCwUi0xTbNFBrmPoScHkuvXxGviqmERb7ND57CCByvThi1tBkrpSvBjTzFQTQyAP+Rn6nGsXn5xTkQQt0NNQzmG3UVSbgmqeVej6JDvqfWTtgDVrh+Qni5k82ZqzqWFm2FNO+1oLC4voo6B/6sYPIeD/U9XYrrf1r1CtuQ/2c6lrkbD1OX1KmcH7tNbS4rLW1lfoM5d5m5RUdbJN2ieRJSR29Lc8awh6kIxHtySiAHqqgQrZ1/SrKSv4rpCXg/M7B4HXGTykkAl1MlaS/3jK2wiaUZLopmTIJgZVyH13si+HBrw5CV/ZI5Igoxp8ZiYzU6Bvj2f+p5xcXy4j13eCJvevmtgcvB2Ag0tKnaxCDNrb39OPSSivs7Ay8Bw+ckSevLldzEn6KmQYsI+IrxfEn2LQ1xIbCE8+9SRx8/kuyfNEaGtzs6PjR3/5l/oOmwBX37+igoS7xMaEHPw0bI7deiILd90z12fimUFRFiPsR64O3mZeax1/BzVQjQxcpyEYbbEV5JOoCyHwsFUDnwnZwx736iBx01Lnz9wW/L/r3IdnPwm8zeLnAxJ2T3hjDFokUfXFpiewQ3aSi6LseAITpWFvmZzOwHhG5V3gUn7tpYM/99Jp6wAaOmK8FQ3dvrp69NMwb9Xw0QH0O41Om//FG88fRJ81dn+PHz+unHFvs1v6zptv6bWXX9abr76u61euafv2pva2dtQveqg33ZFDK3+1yNfjgtuAy8Z14td7bKL5swQNZqYM/fo9lx2O2u0LOWfEA69PjgejbaDV8Tq4bBPy92szk9uP826GPox7QID3r4gfd6HDQaAwMwVAvHJspYb/KYuIIBLTA2jp3zJhZTRp1GMH4b57z+vhhx7QkbUlmszI1rfliepsd0uhmWtURHnAePHVN/T9H76glxDU/taGji719enH7tVXn7moX/nEw/r0wxf0BLs6j545oQdPHtWZlQWtFqYFQtUyabNfj7Naa4Og4ytDnTuyrItnjumR8yf1MHCa+6be0/Wb7+v2xjWJsdcWRjpz5JDOHzmskxjTKM+gxaDdgeL/hzfyonfqlNOiNLcpM1MncP2n8ZuZzO6ArMPhioshdCtSx+dHv75SyLJchw8d1pmzZ+Vfen7yqY/picef0BNPPA48pIceuk/3339Op9lFXieoLq8saGlpjPOMVfT7SuCcMplse8LIzuKECXGGkXuQc1sxCQo+AjBmDrrzokE38cAg3FLJQ67dgXikBB9zouSsalW3phYJK2QEyxY9bGmLRNmD12A47MapOL7ZY/Jww2rBFvKoFOgHeJlAWiFPPyarWFxUJBzTaqYJPFTQbSGoT+DrlaUSDuDb/hUrv/lkShCLGg1wOmxGUJK69oY8FmXgr30CASqcZp9d3AonSAxYMTFPoevWrZt6+eWX9C//5b/SP/yH/1Df+MY3utXpsWPH9Oyzz+jrv/6r+vrXf0V/5Ve/qi996TN66smHdO+9p3QM2xuRRORZo2hzBU2lZl8GhHZf8/3bYuUmzXakyZZsf4tyU2l/U3G2rTDdkk03uN/AdzbUzrY04BTjzKFlPXj2hO45sqK1calRGWUkRzMWHRWTcstkgAiRq8lMByAjGEdifKtdgsrNW7co9+TJnduVlGhRqcjmWlvp697zJ+RJV0iJpH8ArTX0Z0yu0D2faAZ4UIxMlB98cEOX331fKytr8H2PBiNTiLVa+qY2KIaS1W+rppmp+9NAjCXkHlkUZUw8xrXFIA9uOfrr6mKuAG7LChnXxnWMxAxKC1FSkMwck5KXjGVm8r9v+eorL7NQ3WZBekzHDi1gD1N8qdGcwLW1P9XMMrXgGZa5PKE8sjzUI/jKOsnqq6+/qRfefE9VPlJeFDpz/LD8FKbMg5AevJhMAoxksdESR/tnjq7q1NE1LQ4LqGrki6Isgz74ivAY8dXgQPBsvJr4mA/7EjZuBG7nuSQx8ImshP9er89Cc4A993Xp3XflX3u55/w5jUal+nlLcjpTpn3omTLeXBG5lsTihV6m5VEfOvoa4AsF4xk0+KSV8J0sy936lfjnumlb9zRMkATCLEgpquL0wO2/xXc9kW2YlL1ZS5mQccON46uQpV+7DbTub36PXy4ssejEj9yXNne2oH2iOfY4dT+lvmHCqvCvDp/85dL08j8Nd1sZfp6gtWZMH8NjQg1NLbpPXg9LM7YeGwXsz+RjlSV6PH1SfnIWrVUDLfsskvOi0GAw6BKGiP3tEwc9bviiJTBOxe5mQ6wQg0+JJQ30b2xsaJc4dfjQmvqDTDgzdt1041TE0Fs3N1gUzTTihKhh08Z90SdM33WrkPNkMmPhO6N9ow4nemmAGnB+auKay7eGJ4cKPTjU8NU6IYEx70Ay9IVe5sh0hjxmxLAZY9ToCRGga1SK/t0/atrNkPsuMcK/FiPqM+Ri+NQceThvEZ/okbgW1Lt93L51W4l+LgsfWrwSdOoAs99JlhTBUbITNPN4SdLvSeqrr72mm7dvaTge6d777pd/39Ww9Tl24n8KqpW6Z+cvnNfjzFnHWYi5fLa3N8EX1NDuhz/8y+4P9O/v7gn1KqO/lw4lusvctxg7A3Joz4scXeZgNrl9OnDz0zd67BD9tObOVfdACbnNSX6DywZfMcqEr9xpdFAkCtp52xbbcDs2Ga2SKnifkhi5Xjc2NuVH5tvsmtNDPi+5HRZ5AR+ZzEwu1zzP4Dd292ZgugPSnWtK+cvH9dLho9d+Dzg9NXbQYAeuy7uwubWp7e2tbqw+iwKv91PMd999h1j5gXahr4buFgPrFiHYSE0MyEIuJVM0/AicLfYYoM37I6iO16bjn3nBBJWmGT4yY77kltAGT5Ia+rXYUEMM4FZ+QpGo874Ntt4CTrs/uwvOHkMLpDq47j519/vbjm8OzXehwu4+isP7ZkWuGn91nw6RiT8AkQCVUZbEuvMnj+uJBy/qFIlggRETFVTmkcmugMigmh2w69eu6KUXf6If/fAH+uD6dS2xA/oMu6RfY5L/7HNP6IFT6zqz2tehXqOhzbWQST2OHwt2jQqCspfjmLTI5DHKpGGeugA+4DjfwSePQws9HfPE9eQhXbjnuM6ePY7Qa9384LJuXn1XNt8nsV1ksl/X+mioIgRFDNDBlJBR0t3XT6/u1vynS9Cgy6QWhXR9gynEIDQPXgrerkz78I6KO9deZ92t93Ro1cJ7De9+RHgEuT722MP6+Mef1ZPsyl28+IBOsiO0urJEcISPMqrsFVpYHMlX9MfZSTjF7tyJE8d09NhhHeJ4ZW39kLpdAyZHD46b2zvaxGB9l9MnxRq6W+hxcAoS13fhoC6gbSNcUVqg9GtRHgCxVXMMf47j1JLMnT5m2seJb+PA2zu7yopS/eGAgFJpToDPi0IjjjnHiwvqMcn6eBXByoP/HOdxXJ5EzzF6D9yVl4zR4EQB3fUJlAMm+IJgVsSoBRKBATjJxDTCQcsilztFFo2dB8bEDj2g+ERWY9A1eBqie48kPmLZHmR+9MMf6l//6z/Uv/pX/1J/ia3mRaaPPfO0vvLlL+qLX/yCnmNn1HVx5Mi6VtcWlLkdDjKShEz+XchIUjkawtcwl0+SIplsq6mme1vavHGNBKPqdupmu5wy7O+omeyqdZjuspibYo9zds8qEpNKsZ4q0jcDh2Z7ypqp1sZ9nVxf0SF0XWCzNUlqQnfiGgPks/WCsquB/7YDn4wMvblsu/adwbZs9NVa4Zz7yQfP6+ThFRk2F5mYWiayMmOEJBXIMS9zhZhhQyvKYqkrV64j06QjLPx6gwI7qLDBnLalpIgKgiI2ECLXxArQyCzIQlTMMhVlX0XeUwgZ7YPMoiLXgTEshK6d11mIMuMeEAmHT2xZnsOjKYuFdrb2uoR5Z3NHD7JL/eC9p2XNRLtbt1RVE0XiUIktzOEXtDL4GrOruY4cj6ws6Aw+kkPPpfeu6jo4yrLUiKTy6OqSDo0H6pF8Yj6KxLWIByxytH/h+IrOHl5UVu9KnBKV7DYnFsOOP2ZRIYafgRx6zQydJEXweVJQloUyaMuYtMwM36kI8ElX2Z1xeOCB+3X40KpEUC/A6TQ4BkPSAUwlFUNwDRlr4ACehUFPw34hj78GvxW+0usNNedoWooyi0K1Yq6hTAC1yNuTDfe7Fk3U+FiX9FDO8ZEZfurxooXGBBy0bcRjmZn2dva0srQMzlYZ+salNOejZSxlhZIFzfDphg5uA0mmxDgtfZOJa7+3jquWZ60C14akgxr6OsAGye+Uhe6uJkxWif6Jnj8tUxdTWphrYS6RLK6tLugQ/mmqoK1isTVVDaIMmvK8UIC+isl5hxg4J9HzHacQGReeW2RnKLPhuiaeXb16TT4x9pFvRNZet8/iVtDrODY2N9nBX5DH2xmLOZxK/vJxGo6Bdnb3O5nMwOWybaC9pUGD33rCWlFW+Mgc2iu/RlaEJfnxv6tuBt1dUopcZ8TFHRZeuyS/U+ivaEsXNQRgLxN6DjFXAw8TErAp+uMRMhUxGRuAL9e1x4HAdYZtdfZIsrrHLqH/MK5xWuhXMxZqUl7kijFCNRJHZ17ncnYcLW1b5O7yevfyZb388it67733VMPLA54TnD6tgjjdZ3Pi7Ll79Njjj+sciarH/QZ+vO90NtVffP97+uY3/702Nzc4DRx0Y7n8M8b18RxiDCzkiBnUxZhhg62cBpddi386DTEEdS/o7MqPfkC+30b6+zxdY5cxRE3Y2IAF9ZBBjg37WF2CBI4WQM2CoANohT212FLTgevSn/sOq//N0oqNlH02Bba3bhObNjXb31VLTA3M5xnxKzqEpJwYZAFknWaSfEwfyukzmbrxvPwodA5DH3TePUfhbdOogY8a8CRukxNTL52XxaVFfDLr6Ez0aYE5ep2QXNb0UzeoKWIDGTpO3PviitGJDXCGDqlSS5kYsGYR59eus0Qjr5tjg43rEdxmBl/oBdyYH3RBqw7we5+77WgqKcgsyizjOgIBnt3G7OBaJh+DQg4tCCvssWJh5mPW+ETyBg6MazTy+FNj7BNOTMMYvH0CwYBDi0Mcoz1AUnQ/k9XRslC5t6+awDXFQeYgnJL13ry9ocvvva+r164zYND582f1hc98jCPNe3XyyAK7GzP12InJCCgJhc5QcsPk2yCUxDgBZZZ51Jix+mUmv0+MneVZ50AZu7R5YQioUS9vmWSkxZ7p5KElnVhf0EV2WM8eX1fGUenurauqdm9pZZDpXnZqz5EAju8E+zwl4ksS0pLvgLiBugyo+H/7bYa4QkDArsK2U3akLqeuZDIs8kJZngOFIpNsjDn8ZAeGgrHgh2pJytt2QkJQ6L77zuirX/2cfuGLz+teJuDl5QFOHOnfqCga8dYAAAAQAElEQVQTu1iZlqhbWVnUeDxUXuRKeFzC+Auuxwsj+U7B8vKKlrpjqcM6dOgIdeskVmOcPGnj9rZu3trUBnrbYRKYo/CKIDDHkKYIYJaCZuy6TP2auiq4pnDuRtpj53SXSLoza7huZEWhHGfPKCuMe4NV3ebOThe0eiSRGTxWTAozdDsB9uu5tmYTbXM0NcFmWgzeMDQR3BO7cg1Q18YkJE2I3Pt+vgc9w7ynpf5QC72+MvhtmRx8lyxiL5PtTRYwuZYXFtQyhiGLPA8qsRMLpj0CxzY0+XiGXiJCv87C6Zt/9k39T//mX3eLqUG/1Cc+8XF9/vOf0de++gt6+mOP6ty5k3L59/oBx91Xm6YSNpvl0sbGdW1t35IHnhnJ0d5kh+cEEMbfQQZTJoAy5uqFXFa37JRO1fr3cHHoGjkl6MpYaOwTQKbIZIofNNCdUT+wIE9E/LrlmRHwhvhB36SALIXdOgTazfGbtsXukEnqyqQG/DXXNZNkcH6BoIStN4rIa33U14PHj+n4kKQMOUYS4kJzZVYL8bJi3gV9q+m0IvlfU5kvMxHd0vUPNrWysqS1Q4vKsesYhrRNJEWNAvZTkIj2+wsq8jGTy7LMCiAHV5QvtM1y5Vmfo6axhiVt8j7+Wyqnb7CgDHl1eCkDNudJatPOoLwCR1IEH2sgvfDj1/Xu29d05tQ5Pf7Y49C0qBodJJJ7h5YyzyQjZmg6USC+LJjUR3ZjYsuJtSXdc/KI5tMdvfiTH2If2CtyXEbGZ1bGGkX6oseCGNUv5zq6nOvMWl/rvVarPWmU18qRVwiVuq9HZJKihLtwkeR6y81UQAEuSykNiqh+L6jsBS0sDTReGmq8MFYkSX7j8ns6dPiw/GshYwivsfmqzdSGoVoD1FNqowJBqgD6Fol3PXlSvTootMDCaZw38gS7qSI7fS3ElGrrQmpL+hZcB80mLfqqBFlqsKFaIjFKmrXYZzDVmVQz+Vc8q6ib1rWm+KfvSid01IagliCZZrVK/HWU9bBt+swSx9w1iVnEjUtNeOY4GQlvMcYwzREOYeOg5LpSpjm+zum5HObwN0eIc+LOBMJ2iQ37JDMeU1q3bWsV2LQIgYcue6N1UctsSq+Z+pxmrC/lYi2nsmcSfOzuTBSQ3cJ4hb7YodPPox1sohwNdRgfaNpWvqhYGKOLGFU3NfLb01tvvaWMuL0wWhQuq14x6EpjtDlz3P7+tsYLOb5AvywpIL8GWc1hsqpMtzZ2tbE30U1OlGolQahgW42S6s4/G7mMa5f1HZgzmzvMWmnK9V2YCd0g/8YhRHAE1QloUud7Uybpyd0k1mMNfVtwOv39wUA+3hYxycBTkkA6rSEGBWxyY2eTsSpV1sgTtRgZC73PiEv77Dx7EhNjhL9I4j9RA+0WGJs2cxaAoNSVq1f06uuvaRteC+z54oMPyv/U1DPPPNMlqcc4fs7A4WMvLi7o1s2b+s63vq1Ll96WMZ7j8bHzEh0paV5XMjP1+3216N5/wFWjl4YEuZOZSS3ydhD9E9dyoI+Zyf/JX4g9IYeEPLzO+fDEJiDHLBayNpelID6QaQPU2H+LLIxxg7L2ACJtkJYMvhsz2kgt43qiXBGfRXyeE//nnCJbtYfFzTWMQFaxQTFXGWfKw5S4UB0AvpoXSXkBfvw9J5aaRWJY29lYi48n/F/4SBRt4CEih4TMa0C85lXFadcc/VcqslwL7OwvINteWapf9jrYZ2EVLMhp3kN+M2F7WVCbR7VeZlEpy2Rc1yy6U6rUskiumIvulolxa2Kh++I++m6hh9xRFgrVzNNzjwVsRhGoFK2EplpmEMhYrrsW2lvk1zo/lvMAuFsSRSFAStQpu8N7owy6cnhq8AP/yxo+zmzaEscyVfOEnJKKvFTBuCHk0BxYzGYKGcnMYpHp5NqK7j1xQkcJsD2IFxNAxKBhtyNwgx276zdZVeCg64eP6cFHH9eDjzymI0eOILhIwK6VE2BKgkrUTFGVAkoWxp+HgL20XNZScmINQqJyViHBWhmMu6E5hBgUo8GQhG3Lv0Lkmwqj0rQ8KnVoaaQzR9f1MLstx9YXtbtxQ9cuv6WKHa6jRLIzh9c1yIIKgpnTHky8kjyQcPH/2dv7HmhGKSW1QEK5SUkQLTM7AAaxO1Agy4zxE7wneF9dXdQzzzyhX/zFL5IofUqnTx/V0mJfq6tjZLesQxwBr5OEL6+MSE57KsqgPhPUkERjBCygj7IsGb/FeCpg3o3pjj4eLTCRr+nQ+mGtA8uLKxyDjXgetUmienNjSzdZke2wYp8S+CoLqnHkBkNJGIOyQjWaakIuKwcdZIORegtL6uEcCf78rzX48Y/vmvt3wkCukiBT9gg0yKH2SA/vc7VMYpUq5OPBsyWABAWwBz4Deg/wENWQoM7rVrPKIWGYjYzrnFYDjHPMTux40FMPh2vYMa1JfIfwX2Lgg36J0/bVwzBWVpe0trashcVFRk6qSNwukxT8T//u3+kP/uAP5MnqY48/1u2aPv3Uk3rooQd14uQxjRZ6ErbZ60cNR4WWOTJGHNhc0i42tLF5Q71+ppoFxmSyJwtJGYnxBkdgG+wOJCa/LS8Zb4gMEolHYZlGyG3ILsOM4FZj4zVyaIBkIpjAvhn+ATC66loBuw/Y6Bz+EIL6yLCf56rwOZepcR/wG0wOuaWPAAjA6cGsgQZDBwFcGeXioK9zTNAnlxdVkKQaO7uRwAQ3JPYJHmtZYOwIHVmpGHq6cWNHb791RWVvjHxOaDguFLDfQGCq68DkJbUkMHMimKs6y5B/b6zhcEE5NuQBxXf58qwnU4aPQxyTQFBQZnwCZiYzU7BIGSUFGf9yJtMCcL+vsYvXX31b777zAbSO9NSTz+jYkaNcxw5agq3BZ6+fM24gNmRqsI+WRVFi4SB0lTEJLg1K3cfi2f9u6W0W1f5nXEzSEHs6sjDSEjYUiG+BJHl1odDRtYHGsWICmmpA8loin9wa8Au9S0YC1aBPi8Z9JsSsMmYif5Eh/9KoR4/mfXpZN0HNsQHfCXn/2rVu0fbAxYsa5FFGwuz2XzEJxHyovLeIv4+Q/VCDoq+h2z+whF0t4geL7ASvwM/6uKc+Oski9jEXPhSQXgbkknJsI1fLBNjgV4kaYTsVympgPNFvjofMANQpmuHzEuLuoEU/dQpcmxp8tmFymrKrPSqHShX+ScO9vbl2duea07nGo7s4wuhY0wGuD68N/w+aNUkN7RrLukS1pmyYwKYQtD2Za5ejxTkzVQutLTS2qVHLRNqwCGnxu4ZNCCNhdfAF1oBk/cLZoypIDoTvBibgGXQGFRoNF1FJINGaaw+8Uyb5/sJQioGYUKsoCvX6fe3v7TERViTzM+1xfeTIYeTeo1muLCuFq6qBpi3i5R6JasaYEd0buhWvlAwZmxrkscUc6InlNklxw+jCBnjMFXybBJtq6FOnhFwFJOQC5TBcUVfx7C4wNyND8LoeZLQ19CChPtXI0f2iQq8N14nnSUHB7Y9YARpV8FtVtXgEL1ERvmOMqpoa2yN+5aYUpUAMa9tWkKoEDS1zk2B6h0X+HnN9r9djzBo9NKp5NiUvqGk/J1a9f+WKvvXtb8t/DFiUhdbW13Tk6BH5q2GcMXPUBD/81re/pe9+5zvIeEpcXuhokUm+49cyVsAHfOw9/HVrZ5uxEnNdH/ln8NzKZdhY0hScM8DHbqAlKflQBwC+g4uDT8frOA/u5CwhoUwzFuLiKiIr57vDTaMGASTqDZu/CwK9zx8JGl3fLQmdMX/nVivD3grymTztK002Ndm4penGbc23NjTb3FJFXpSIPZrv4i8zWT2RtXv0m+LzhndKEfvO8ckcvRTorSxyFXmpjPtIvfDNlk2Gmt3bOdDSHpK0gFwXSVAH2G8WolCbAmWf+JCw1cYB4mugCpL7dw0+/2FbRR1hRs53iwxbeHNwffl9g14b6mvk7DvYNc8xbVV8tBjMnDm5qhpF5Oe2aJZh/1CKTbhOHVebklocuCXet23kOhwAsvX7BJ5EfQcw1NC+wY7b1KIJ6KVo6D/HCWqIbRqDR1OwoBhCd92CY0LMC+vDsc4eOa5Th48SgHOMaqpuZ4xJ4ArHbW+//75ef/sdvfv+NW3tTQlCwukMY5YaiG8IFltbjXb2oCQU8mPfyGTCpQKriphnCpkpxgABUk1wT217cO+KyqLiHQjx4DrEqAwBRS8JSq7cHDz9MlevyDQc9rS8ONapE8flP6Io86i9LXbAOCJcJ/E4tr6kQRmVMbFFhJK1SQGwlPT/3csQmtTSvxM2OBt4cIOSGlA61OivUjXfx0l2NRz19MSTj+grX/2SPvWpT+rChXu1zpH9MruhyysrWltb72BpaQmDXJCXK139GtfLWiQBW15eltc5ePvV1VX1+wNoacltKrmxJYwtKCGXnCRupLXVFZKvJZLekQIy32dX3L+TdYtEa3NjU7u7e5pMJuyooWeOSPa43qecssvhsMdKbRvn28AJb9y8pa2tbc141sJlXhTKSRpDiPJEqW7aLsB0SQzyEEHA27XJoAh50afhils5QLiapiHBqNQSXDMLGuB0YxyyBO+c4Dj1bTX6OS4jaC0sLOgEu/wl+u+VmSJ1FTtsHXbGc3sbjEb6zp//uf4DwTTLCxYGz+pLX/qSnnzyCZ0+fUpHjh5WHoNiCMqwp0DpE9IEXn08B/+RTut6dfrgxe10m2PELeQwZQLskTh43xYbWF5aUcyiPMjneY58ZjgxfNG33+lH2Hktl39kvM6WKUOM+EBQC/6E3grk6dAgx5Y6g66KZMtl5PcMpdT9E5/m4pPL0cw6/bd1LcKHjCQOl9OZ44d06ti6fIKtqHP7ZFjuTUWRIdKkQOLiOzQxK6nP5d9NnSLzNRaqo/FABX7T7xeSfuorRvBzmdWM5+Cr+Rpe3S4aglmDLoNM3iZA2wHtB/1N4onkz00S6uvAg1FOsI6xQHaCjuvyP+U1J+74r/xPnDgCviT/UcMc++sxkcYQ5N91m6EPRxpiVICvikklYwIteqV6ZYnvFzp/9h6tLy/oGic/M2hUzBXLnpYI/COE1SMmrSwtaAX/MzOZ3YWgAlvLEVwMGfUBORGEXUdAUeTUGclyrn5HUxRmA0+maFGmTFko5Lq7du2K7r33Hh06vCwLUl4UGjDpuM6nLEhmJK4u5268Xq6spC/yzwHXgce5EbFuYdRXPw9ymvPYKnkyRzLc+sByDIAZiSTeRmnIaU4CM8WfXE81k1HrBDkRUJjuAsbUtKmzxwb7a7hu4HGCfAt4czprkqSp7zJiI156G5oxtUpdmX625BbLgRbi/Bx78fsZ/f34bgo93kfQ6PU/BSOOSC0PO/wt10xakIQcWznZC4sjVez6uC3MOL1wGt33HBL9zEwN8iiwg+Ms1iL+2eJjGbp0m51Af4ZO3e/9fnFxSVmWKyCrGluWAmOlzpcX2IFdX19XJzMZEnbwr/uMNQAAEABJREFU59Kco9EJC/8Qo/YpXawh+HOa+dsrYCxR/hSkBDONA/JtPgItdT8PvK33SfB0ACBFsj5EBh8FcWeO/XjMNMb3pyEG7LKQ8+wx3p/FmMlCkMzgp6XkjRO24PVY4ztqLXLya09uXWcVepsj693dXUZEJujt2gfX5POHmck3SWKMioxXoVv/c3bf/9739f577wlO2SwZ8Cyir0oB2gwsM+zd9efJUV7kcpqcZh93i93K2pPDINoH6C/gA3/IcgXol0wffd29S8jY652XFpl24LwQ++b4iPOQFKCllFpwsbsXWiKmBU2xj3k0kjuoQB65WkWSxEASHfd2RHBXYEHSr3Z1dj3TAycyPXou6tNP9fWlT470tedX9aufPapf/tQRffXZw/qFp9b1/ENDPXE204X1pCO9qfK9G8r2bqqcb6nX7KjUnoq4pzybKitmSjkLpwiESnObd1ClicT9iA2DkjiQEacM+vB6mamDsoQf4WPoqOlsVx++EvbkdR3guzWJYYVsGkqHmkTU6xwq/MahRUYNsWDOsyn6nOO73qdqEj7l8aFR8MGRt38H1u3PB0zcO8hLxvXrBM4OsK9OL+i+9efQDib5Ir6GZgtBIUYJvG4T7pOOR3deibKhHWSRr+wrnD50VMv9MVm/ySc+77RL8nLl1g299f57usyuwA7JTpaXChjOdXZVX3rldf3wJy/qjbcuaXe/1uLSUZXloipW3P6LRUdOtJYxKXrZQnSGYbiAHb8bZwxRDoHyLsQYFAIQgyLtMxiJWSbv28szRZju93KCdoTWufplruOs7O45c1qH1pY4ft0lIZ1qaVzq+KEV9TDEzMdGUBlgMP8fv73O4T+u/5/fmxJCrcDn0LDqaXEKVCkjWQ2+LrZaI8Z++OH79OUvf06f+/zzeuD+e3XkyCGtegK5tExyuqZDBMExwXBEguXJqF97Qra0vES71a6Nt19cXNRwONDS0iLJ57IWCa4eQI+wG7C8tMSkVyrCowVpRtBK0OYT6Xg4kvd1GI1H8sBQk0zsc9zjE/8eOwpbJKO32HHa3NrRbZIx/2GO123v7GqbZHYXnc8w2gTyouxDx0gRG6gw4gkTReXGj1E2DlgVtxhhAx21ZkySM8abE/AaZMb0KZp0InWDbMARwdsj2GYhiibqMYk7TyNob0A2ZYU+ZcLskXy4nJzPYb/seO4R6AJKC3wcIvl3GxmNxiwIntfzz39aDz74EDI/gt3kyCeqBHc3GWD4jdNEKVn3rILW4XCoAD1GXVmU2kU2W1ubElQHiEs4Ydef0qh1G/bnLbzfbeOTujtWRVAPIcjv3aE/tOFIgISvEIMybBlzlJkp0NZlIllHZwwBf02qkL0H95aGiWfqXtggYx7cp84HfFeReKZTR9blv1ovQoKkCt6SijKg+yiGVlG4nFtl+KQxRr831M7uRJvof41F01GS+cIRWSMRtPngbYA6etx+nJ6ETFrs3syUo78+CXwMTnNLsia5HGMIUGz0dVrU1fudeHnpkJLzYiTcSdtbu3rxpZf1Povi5eVFeXJXQntN0j7vJriKnupw5108yNRgQxaDWIhrhwXHnGQspcS4SZ44Lw6GuufUGRKPud565135V03K4QILv2UdIoFdJCkfsnNf5JE+Hfruw/WdE+diyASLXZ1/dLrMM+Qa1V3HqBD9Ou/kYBZUsQvRtlFmEblua5fj0nvOnVRgZ27mO+f4Z6SPmTGZ9w8mfOKcy7Nmoq6JIw4Nu4tZHtTH9kvK8aAn/6rUoDQR/lh0oQV2H0V7xKjWuAJnjX06tBDccO2LL0/Q/NrtqAOZEm0dDtolNh2SGuzKnwfk689qfKSPLxr0Cn3WTHr7Lmf8ugF3jS3/TEn/uoMWXC1JURLNwN2qwud8V23KgqNBR63TAI0JUEeL1CqJeZFSQkwHQEWLXIwNhyUWFRm22+sN0GktX6y4j7nv1NhCiJHF98QxEiuXKFthMDJo3yGmNfDjidulS5d4lljQr2mIjbQQuU9cDAE7sCD/GpHT5TEBUmlrUjoAmmoGDz5eA/9TfD3JW9OMd6JDB15359pl2iKXg7JBJu3PBaevhcYW32oZKDncweHoIIIRDt5uf3meY2/1wYIYuqFQkTLPM2U4vPPkOBxXhLcWGiK6bRFuC27Rwedh143z4Nc1Yzs0PG9p70f2t2/f1j6x+NFHH9Xq2qqcTpeBQLBNnHz5lZf14x//RP7XNgycRQFd+G2FbBr03uCXIfAAJmb48mw29a6qqZ97OxZcPeJ6QLfduPBMUzH8HYA6r2M87+iYvNTdF+J3PhtoP4AWm6s62GesmuQrWkkMymTs/EWcJclUBwFJLfEupbnqKRsybMrE6Z6OjkxP3beuX/rs/fr6lx8HntRf/dqT+vWvPKSvffasfuHjx/SFZ4/rS8+e0pefO62vfPwsCet5/fovPKi//pVH9bd+8VH9zV96TF/71H16/rGzuvfEWIvlTHm7I6u3pWYD+97Ee/dVkaBWBr2c5DSUJGLkEAPmgkw1smmwfyEQF2EIHmdFLIcfE/qvwJMEO7r7cvtr8IcG+3SoKT0ZrZqk2gG3+GkJDu5bBWRtqmjr+dvUfRybr5G7z+MJuzLAcbu9mNPBgH7/Ifg90NLHIfm1g99DP5d8Og213LYsBgXweL3r3fE6Lr/vgH5eLxl+PVVYZZeuMy4mRl+F3bhxU++8846uXrkqn4Tuu3BeTz/5mJ547GFdvP+CHnrgXp0+cVQlhnX1yrt66aWf6EWMdYNgIN9JCKWyYqSQ95RwEEPCeVmoACJBucDBIkGlxRkSTpMgyBWRMWFEwIOP01PkhdyxPLntlaUCbPZxwhF4RgTuhWGPRDRqzO7PsfVVnT66zgTUl+Y7SrMdrY77Or6+osVeIeJ71zbCdPgIoGvdffm1w937D0tD5A5UmBl85UqULmh19Q3GMlckQThx7JA+8fGn9NnPfVyPP/6gjh5d02jc09iPHJmAV0lWx+wQDpkASvjI4MflMiQZHQwGTF4DZN4nGetzpDXSEonqMsntwniBHVKMnd0g3109dGhdx9HBCY6y1+F9PB5qNBrIHR7RyqIUkLvLejAAHzC889xlPWV3wXdRZ+w0zTFOL/c5Stvdn7GjXpNwJpwooMe+YtETF2pDRp2pTsaEAqCRhi3+piu5R0wtsk0hIJ9AADDVktzo9wjuvnPrINoF2uUQWcYcOqWagDVlIt8ngZ6zoxZjkNvM8soSScu9He9jElERjOYEHwSuVXafpySyu7v7OHVfx46d0P33X5QnrmamOc+8nQf/STcRSYZMZgRL3ykwM9A1XeCtCajezmHOc2GTbn9ZjNBGG5678wf6ROrmLArmJOs+GfgkKOodRwxB/qpIfv3eLMiAGKICEOl7N5ELMXpT6oO83v0gwz8Erhk8HjipOqf2gNPCe9OBoIkAy6RWs6JugcPLY9135piWBpGHe4qhBW+rIo9ylKWfbMSkHllOFk29cgAO06VLlzUh+Vg/tKaFxbHKMqNfo4oA6cHGLEjoe8KOu9NnweT/nN4QggL3WZYrYwKMIQjSGS8wfqBfq+SzjVLHp39434N+gbZByY91JpVeefV1jvwvazwa6umnH2ehtqiWZM3oG2Mm7+e4QoiKd+4NhC2oQ5HLikwzbKgCauKY79Rn0H300BHsZE3vXb2u6xs7amIp96m1xUF3LEdGq4Y+TreZKQC8BfEdGDxF9MQwUCL4jdBl2L/UBe8Q5W0KdmoXxovqFQNVs1abt3d09f2rOnXquPw751W9x6QyVYeHmFcSk3JklsWAjnJ5LMiJY2z4KLJYKNjxTXhPsFp9eBsCqwsDrS72iHdBGRNa00w15fSmJe7UalVhs7UZ/klPrttgqoix+9jzFHt0P99HNjMmIYcaYhL8eRuHOW29jYO3982KrCxlMRIPak2wsz1wTbB9f34X/Ih2ii3OPwIzJsoZPuPPZlx7HGilLn54Ox+vQavdItacztTR2nItl2lnU6XKolSBfofE8uGo9EdAxgJgxgKn7Z7lzBMJXHvEgVu3NohfB8nqNkfLnpgm5N2QFCESbW5sMbe9S79Sq5wg1A0JAvLwdmbGJtpO9x1LSKVNIQxUARl1isPYggXG3pXPXVNiqMeK5IiT9ziA7pK6RKcPr6HB21ENSp5wcXB/cE3lh5151F17364N43qFMbaZ4WvuA1EeExz8sZkpzwpF9w2LMrMuoQ7IMkC/42mJ8zW6qO5AS8dA+xxZu285LmOMih3jfTaqauxhStwWdvTgQw/q5KlTkJm6/wnpL//yB+p+YIWO11bXdIEcYWVlmZjimrYurrpMne4a26tpR2dBlkIM7ErPoW/WtWsZx+nz+Fqjp4q2FTqpmZtqaG1YILXQ6vGwgQeH5H3uQEtM9P6IWx3wYfDs3zGtsUm3OxmPEGxC36mdSTXAPNOSnKbZbeXNpk6s1nru0bH+yhdP66997T796lfO6gvPH9Kzjy/owXO5zh0POrEWdGgsrfSTlsuJlvtbWh/v6dDCvg4tTnTmsHTuWNDFc0M9fnFRzz9zWF/7wln92lcv6pe/dL8+89wJPXxhrEMLjXpi3kp7JK8zRejxjbQyZGy0RQWVCjZAfCV6FvaWBFuA20uLKJMiuquRUwOPgkFMTA1OXZOMJr9P3jypJQ42jalmru6gPbiuKCue1W3A94RvBrUWhbi1P62AORtOLb7fEu9MyQLxpgKf8I1SLfJv2kQJMJZcuUALIYbNCB14tdebmaBa3b0kwwayPFde5IpZpMI09TmvaTp8qEr+8vnQY6TbUqgZcEKj2xu35f+t3BUCrCv+3vPn9LEnn9TDF+/XqWNHtEhiuLow1MMkq8899Vj3d1AfvXifxsNS75OwvvbGG3r7nffZndtXyAYQMICgXJZnyopCTnALYxaCMoJ0jFEOGWUO0aXvHgC9Qamy11OkTUm/GDMCVqFoIkAnGcbWg9HFYV/9MionWezlQcvjUsePLGhtsZTN94B9rS+MtL441gj8WZIQiUz6KVBH9y7f9FI/90Wju/VGb6Dl3gXvHRsmdVjUww/dp09/6jk99dQjOoXFjkaFer2sSyCHyM75LOCnB28Zyun1+h1foCLI5Ci/UA6dDhGZFFwPOCZcYOfVd1sXSXCXFpe0sDDW0tICk/lSB0eOrOnEyaM6e/aUDh9e1ZikdeAr1OCYnfakiLx6vVJ9dr9KJkm/d/lmTLAKmdxAWwUm+xZogAMD3ScZ8xVW1bSqk3XGnGif0ElrkX5BLVJtLKjxe39G6ZPmnCAzIUjtgWOfgLfPCnvOZGe0zSP8hog+TWWWK0fXDXY4ww4dGnSc3OChO6GYCYlmDKbV5WXaZ8KahbfKE8W33n6bCWaPhGuqV199TTvbuxqzUz0cDmX8awh8Lbg9oNFJFoIi8vU6TyhbnMMTZA+oTochtoYA4GXCXhN9U+c5SXPnp0umK1kDeUUAABAASURBVOU42YgxGvrTRT5x1YxlZpDXOnkEjka1yw5ZNJQ5vLrtO7htZ8jRzBRDUACcpiwGOR4fMrg8kzp8PtG0BGXBkz9rHCdJw7CIOrKypMU+ciR5yTWXSPKCNcpITmEVvReMkVSWkdKoL3TzxpY+uHZDvd4Am1rA/jJlOVwHaCZw+mThNPvEMWXiMjP6RoJNggIdADR70t4gAx4rQZ/T6NfilVyHSV1b8WqRpcv8gD/TfJ7YRf1Ab731LrJq9eDDD+qec6cVoTv5jiG6jyEqWARHULTAGEk1k6mJawZqQ8D2pBbSGaqb/MjdFJqkImT4xmmeZbp89YY2dqfK80zjMhOiUAuf7r90Bb/ugDGG5DIO4I/4ap4XspDBu6mBhwBNEd1F7LYoS2TYR7Z9ks4+C6SWpPs9JuJK9913r/wYL8tbDYlXUqsQrdNviAFa8k7uRVkoL3P5V6ZiPyqDOFDL9TdwWoNpTCxZXSi1OMq0RDnoZ/JkfgYPLoPaBHapxmZriId9FpeBSSjJ/W+CrVToyZPHCr3MuZ5iz146+DMvZ9iwwxQfqMDTw8YFMf7r/L3pRHskaDNsz/37bllxX2Hfd8GT3hl45o6D5MPbOk0tEmwl6DS5vpxGT1oduudmSjHKQqYYcvjPlRPbl5aGyguD31ruB744nJI0l8gtxkwhRPxvJt/hy7Mce+/J7bAoMkaTzAL6mOuW/zk3NlQOHz4kj60V/FfQGbAhV/jm5qZ8s8ZjR4847XYtXgm79gWQJ6Z7xKIKnnY4Fm+xBcnkL0QFiuSXcNkV3UfyB92VZGYd6CMv49pkWDOf3XN9+HJsHwJ4zAwbKxSRUYVsqVKAt4i8cuYLJZPzX5NtNIBZkFlEFqmDGp232EcHIDae+3WDItKd+uZOuUecc0IefuRhnbnnHm3v7HRJ6gsvvND9T0evv/46dlzJE1j/04oXLlzAxofIoFULYZ5cGAgabKMh7nucNepbZNYgPzNTyCLtE3Fgrpq6xLN0Z/y7Zct9Q7+7dHl96tq1XV+5QclkdgBcyKJhR4CZavTbwLfUqCVJtTRTlvZls02N87nuO7Wozz53j37tK4/p6199UF9+/rSeeqiv8yenWl24plH5vspwRVl9VbG6rqLeAva435JV15Sm7yvNruDmHyjU1xSbGyS+1zUuNnV4ZVdH1nd04vCUTbNKF07levS+ZT1xcU0PnO5pbdiqx25uJIdwKNFHL+ux2E3YYYutRyCorlrVLkfA7b9BVrnrWwZPSbizGvyvdl6RjcvfwW0P8cnn7hqH6yCBj+uG0qEGx7xuiRNSTf0cee7698gnsy4PaKhrsCv3N8cpZJoxdsywQ+JCAAx7NEP+xKmDNoFmRqyENsnNUl7fQihmJ9iU+5yFoK4//Xxx5PNrg65Sp1TD/wMQO97C1nwiP+a/6v9TDsHs9KmTeu6pp/Xkw49ooSCj39/VbOuGphsoYr6rEkUvlqYzh5f0xAPn9JlPPKmnn31IWZl0+f0reu2N9/Tyq5e1vZcUCwzXAll5rRoCZJITGAxGwgH4vZnJzOTCbxG010lJZb9HXZSCCFS5YgwymMrz2AX4ssyUEciMSTlnclsgeB9eHWt9eahmtiurpyTYfS0RbAN4Da2ZpJ8LVPL+6bM7N0aNSTI+kqCKMuBgmBHibDQaD/X4Y4/oU594Vg/cd16rK2OCYKayF9TrRfVIIDLa01MGz0VRqChLZSg4y3L1SBZLguLPAAG4yPOujbcfMMn5OOOFUZdU+O7XiB2W/qDQwuJIhw6tav3QConquo6ys+zXS8uLGo6G8oDrOFy2GWN66fcFY+RZ3tFkMqRtcKfOuCoMfuYJJgmK77zuszs5JdmscJT6I+AT0YxgPydoupE5zLiekUhMaD+lnONUDdgZQjKT/yvgrcDQMwXFEGVmlC6vsqPXHSxh1Gamjdsb8u/YHiyi3pd/D8p/WXrz5s2uz2Aw0OnTpzUiOX39tdf1g7/4AW2uaAbNPuwQ3S8tLSkEHBRa3b6cf1Az7oE9HTgHvGOj/tzl5AHB7bTIC/nKtWI3KosBe8wUY1QieFbIKYB3ThLu9j2D55lf+zjg8iDNCIoWAZMHa/Hy/k5bywSIB/slz4N8bNdXcOLAH4LR+uBNrDi44NOCt23EJ/a2oNXFoSKJXU7Qy8nS6mpGK5d6g98EaEa2/aLb1cvzDFlEXSNJnbJyPnToMLIbYmtBspagMFObGmQjBehwGZjxTAevhA8laHPeTQbOqpOFy+juM39u3jwdfPi1GZ+WVCOzpklq6qQbNzb0+uuXusXFkaNHu91z0WbObgctlLAdY4xOXo4K8PuGeh+jRXL7LG4UkQQ01dTPqzm4K2iXWsYasRM/XlrW1t5UW7sT0UWDMnYQGeuuTszsDnYx4h2gLoYoM1NR5PKX20av30OuHo8y6kuVxMlAu5xTpIpI/8EHt7S+ekgLCyM1LB6KMihmoRtbumMH0BuCKcRMEZ1YJmW0C5nJryNxLUCsd+uXuUbEEQqNB7mG+P1wWKooM1VNJeYctRaEWIGkFh214FcyifoKn51ivzUxkEdy8ERnSrLXNG3Xp0sG6NP1o08rdclfrz/APsaMVaqh48zxMFDNtd97+R+D46y7Nq28nOMPnqxSJYUomcmva+ipoa2hTDIlCTA+AXZ6mhoNc/S5uDRSTgzNkRPDam9voha6C+SeiBMBfC04HPyrUYuLi7TP5TE1z3J00HSLWo9lGThOsTtY9krGkYoiVwhBvhvv3zmP+PbK8opK4qP79Ww6l9NhFpDHVL5zKxn4oAF5iZeLOUH5Af0HV37No595w9XP3N+9gfy7l5Q/v1XrsYJxszyXQUtDfEmMb2Zym4wh0jcp57nT7bL4KA0dVbTHWe9QKjmOGXN+jZ+4ziYsQmpOGLyfy+7CvffqFLF1myNx/1rOy6+8orffvoQcZvL7K8z3M/zPN0FOnTqtEydOgJ6R0IVgw2nwMTwOelmjs8QzJ8NlnvweaiD857xBQK3T4nz+LzajTdfSPxy4d9vtwBK5x1w1eUAIlcz2JdvWysKeHrsQ9bXnj+vXv/yAfvEz5/XxRw/rvhOlVnoTFem2MttQVmyr7O1jIwBH972ywS4a9ch13KeFrVRqRS4ny6MMWyuYyyf41XXyKd/Ae++9t7Rx6z2FtKXDy9ID94z0mY+d1Nc+c0G/9Omz+uLT63rkdKHVsiIR3qLdLnTOoJtEkVjWoveU2m4Ocj25TF0meZF3MUi8vO5DQKYNTtICXjr4QtAXnQ6+IKxA8CG06nZOZ/OG8gAmzP1saB8krjhqksnn+JJcpcZfPXa4/oTtteizxn5Sp6A7CqDwONJgo3eh7a5bNfBTdzS2XQ/nzfH4ZsiUhXBDDE8YSAimFh7ctrv7K7c+0I2dDZWjnh565CE9+8zHdPr4cYlJd8pRSbO7rTTZYot6qmGsWUnssYI4qFvIpfvPH9dzzz2s5z71pE6ePqPNzYl+9OM39OJL7+jGrR3lvYHKfl9ZJ9hCbtTuTPDIZGLyf4GbjnGEbiHIosmDdzIpFplCDArUF0WhslcqI9iUZc7KuaQ+wXCj7riTyXpEcniCZG0JftpqqgzBjMqCo75MoNVHX2Ymszsg++mj7tKoAe4+p+zojFEhBgXoWWB386knH9fzz39SJ44fUcnu1sAnEiaRPolBUWbKYlBkYKc9z7KuX1mUBJQMyFVi2D7xfRS8zvl0HnP4L5xf+B4MmTTGIw1JXAf9kolwqPF4oF4vBzItLg21tr6kldUlra6uyAPu4uISE81IZelj5tCTKYOOhDEkSf1eH/qCYnC+MgWLEoJ3A5eFzlh8opmS+PkRsCetd8Ed8i7s45x362dYOfYNGlMKBwBiyczfKrJMvQJawJ+FQJ3x2ORyidDhtI3YSfYdS4iBr0UVBODbt2/JwYPkGySlb731tubY6ZgkdX39kI4cPiz/Du5rr70m/59VXmPVf5PjwI5PJtwsK8BTIINcjKgQghLO4A5hkrqACu059BXQZ2bqHAcnMyUVWSaXY4zIiHsP8mamGbw3tHFLNDDHELC1IJB73qWIDKJxzxgt9uiTbMLBxdjOa6SPO3IAVw97CPT3evOSZ6iDngdvHwPEvFsNBz2tryxpjC3kvlgDjN1Uo6xJYGp224o8wkMFDdKcRWmPtjNktr29jc30tcbRnS+WnKcEbXMmrkRgdBo6iEEBOg5GP/h0eTYEFKe5hQ+n6W6/ji9s66DlTz8dZwv+A1yBCX+ql19+Te9dZrciy/XgxQe1tDjuaK3x45Rqde2Ridsr4pajNTMmnkYJ2TkunyQCevEF0d5kn7A1A0etMkfHreR9VtcOq+gNtLmzp4pEa4BuHSJIW4KswCmhOUreXHFnUrCgSIJkd/gPMSoCPrb5M78WcmVxliCkxnZu395UHgudOXOGwQnGbdXJ3YOwGVaU2s6GuOxo8zGcv6zMxGpDgV3tWERZMIVoikEqSF4HvUJj4sp4VKpXBnmsKTu/L+TJasvionVd4HgtsmkoK0/0ZODKmHSSZtA5Y/F4kGxCm4JoJvd1b9+V9KVDR9sUu54jnx6LwUWS/SGxJ6KrmnFqOh6AwO2QKAGv53kD1ExI3jaZSdDhqBvqKqBmwvM2LQrijSbsDiA22ipxT7sEX0uLQ0mtcnTagtcnyhG05MRFM9rx1JMs950jR44qg0Zv5/ZZQf8Ou4F+P8E++v2+/HcB5mPQz+NyQNa+u7q1taWiLIify4oxk+vZY4JZUJEX6LGW7zSaRe2xiMe8nEwl8LgPdCUfvKn5X/fttJiZQgj4Rava4w2C8/uIHd4tzUxzFgYtdiaed8SJlxMF8O6qa/zXQTI1tJ2RFHk829ufyPHdd9998g2ADTYK/Jjfd1AvXbrUxd/Nrc1ODm++9aY8WZ2zOB9gI8fJG3yhYGbdQmKCjGrkX0Orl+mO/zfcOxzQqJ/7SncIT85D1wLKzS/84w5Q5TV3Cr/sYEayXbHA8dM4YTdNO0VuU+bEXA89eFiff/6Cfv0r9+mXP3tST95X6OTyrga6qp5uaJjvsLnVMLcmjRda9Yc1saNS2WvU48i/1w8q+1E5/pj3h+qPl1SMFqSs1A5z5NWbt3V7axf7mErY1cLiQKdOruuRi6f16MWjeuj8ki7eM9DTDy6SqJ7T3/zqI/prX3pAX/r4EeqHGpEQt/UuVM+ABp+q1SKDhI5cji43KhRDxCZz+cvrOl/CN/y6xrc6wH9qwP3NYc51BzhidQdoSlxogIqj/VozEtaKuKGQqSGm7bG7WuPTmAn+R53bDTp1etw3Zuh+xgKnBZ/TchdadN3c0bOXHe0M5nT5vfd3m50Tj9umlfup257fJ3BZCMTxRiEGbIlyvvWBzhwe67knHkCQZ8joJ7rxwbva2uZYcBhRVK6syFSSeLVsn888+SOADoY9jcYDhBVUcv/YQw/os595TucvnFQdLEM4AAAQAElEQVTGjuvla+/qBZKJqxs7snKowXhJscyV9zOVJHN5HggKJauCPsSUQJQw8NF4TF2pst9TRWBtUFLMczkoxq4khsky+mMsTlsOfR6k8rxUL+9pRPJ1ZH1dfXZZQzNRL1QkqkkjeIgmsVWjgCPYR4BKfyBZUnd9t6TNQU2SYTo5wg8E8MWy0ONMrs8+9aTWSQqLotCIhGnQHzORjNQrRur3RirLvrJYqCxKZUyoQYKNoJLEsUQeGZNQziRV+HUZ4S8oh06HrF+qIBnx0pi8Au3yQaGC+oFPWuzmDoZ95JWpKHJZMMUsI4HpazwaaJEAv8SO6wJ6GoCnB83eLkeebijOz3DUxwF70JOrBEdRZB0+wau3SVIX2NxZagzUA/pdmHPfYGT+zB2lQjZeun6EoRlG1oEZspMMmUIeBp+gs1WIjQr02EOvRZYhr15nnO4Ag15PPl7DRL+6uqAjR9f0wAP367HHHtVpdkT29/e0vb2lS6zwf/CDH3bHrUpRWSy1vTvXles7evntm/r2jy/r+z9+h52A69j1tvZ3a3SfK4+FiqKnGLJO5c5HCFEBuiccezQ4a41jueM0OE6gXcX97u4+dDXK6DscL0jQHtF9gP48y5V5mZcaspNrCKLGkRvsOBFEiohsGYMIoIxxcu7Nccs6GgqeFVz3Yo7ME82SDl52UGCLwgdFMhopV/GVFcbJeOp0R8amOzx4+6QQg3J0GiyqIgAFyxW5vnnjmuacjpw4sa7RuEAfphiC2jriGj0gU0PS5RO9B0WI8TeGwBt6vS6g05bgSQ1ta/mILTw2BChnhsdQm2jaAHO1nnwyeQQa1gSn99mNefvNt7U/2SNmnNW5e0/J4lwxq9GLuvZzdlZdBwkbc/klxk7IVIDryyzCY9ScSdZt1cDt8qeQ4fuRI/cyS1oeFRoWQdu3bmqf3biiHBMnhsrBw0CaJ+jPHZf3FDSETo8xi4ohqsBfnLcQgmpomZEIuK27zmOWy23Ek7obNz7Q1WuXdeLkER1aX5O1UTYv1E4C10EyKQOnIYQ+E3uv3+9OPTLwB3ST5wN00aeN22apPourAj9olBTzTEsLSxr0hlqmHBPjhtjPMgvYHnLN2UXP0IfR1mltkVWNDTeN16DPJlNdo+M2wxZMdRNomWFjdyBR4j+1mSoxcYCrAjwhq5taGeMPoCcnjjXIrZKQm1SlxGRKe+Ti/lFR1j52EhZqaiiTRQm8NMW/W0TeYk9JiENmBgTxCUg8ABpxlsrNTAPi46HxovLWNMC3GxLtFjvzTYKAHGFCDX7pXwMq8oKYtwCKRi5jt0//Ws8WO4K+iLh546YWFxaVoQNfOJRlyRiSmWlv1+PJtpxHj+NUYYelSvg1BeTVEG92oB2e0f+UGJEzXgzwJl5J4JECHe9yY2ZyH3S7iSGoK+3DpzKpA/mLG5rLY+SdW1H1IdzFA3PQgPyQsbdznAGcXckYLuOKmNMJ3tsAidML7+f4XF6QCg6htyTMAzDNkanbsc8Nvot6jKTTv2Lxzjvv6tKld7rv9npS4va/vb1DQlPp1q3bev2N13XlytVusb7MYubC+QtaWlyU/7H82ucHbNN3aQUnDbZRob+aeIiJISuXRVD3gijekJl+BjCG7t7bdPQrcp8DBcA1eDFHJU6DWiBZIwISaz5slqP+LE2wnX2O4/d1bLnQ8x97UF96/ik9euG4lnq0STfROXofbqs33AEmGoxqDQemfhmZx6Wyl1QOgvxrOTiorBwoHyypPzqkrFjS9s5cV69vyH+UPOcYf+3wii5cOK0nHr9XTz9+Xg/ce1Qnj420thS1NCL5zclJ4p5G+b6OLyU9/eCqvvq5C/rlL92rz378hO45HjSwHWViriHJnrLhMAVv0xAJYM/1acTnQgFe0SH2LxTv8mvRd4vf10BF/Zw+nW6VNKfN9O497dw3K/ReczGbNer0ha+7DeTMJa6n2m0HGRtjBWw9I97FLKp033GF+KBeotCaBYIYR3fai1cCv+sdM1Ai9iT8uIWGxAI0IzYnok2Tagnc2/tzzYiZrWX0vIMJp/AhwsNnV/SFZx/Wg/ccVrV7XTc/eEtVta262dXebEuzZqaszOXJke+O1QwQCOq94UBTguMOOzMVqzAPkmfPHNEnnn9Cjz/1gMYrQ93c2da3/uJHeuHVNzVFcI4nK4PyHkDZ65XKUbrFKOQGrRHnQRMQFxBUznMXdsIBS8Yr+j3aF4pFjlgkxaDx0lj+o5sBE/bCeAUDW3CRMjHlWiChK0NNojpTGSsNexlBfqRoEigVMGzrMLWIFrCkLlBQqqtPDMKbe+NINaKEAuUvINSH7jmvZ594XGtLSyqhp4fihqOximygKAw5DrrrXjGQ71pmMVNGvwy+PFAGiOiARM0Vb3fuLUIbdQbOiNxjST92TqIn5UAx7KkEhuORCp73kZGPneeZ8ixXFqMCcunRdjTqszIcEpxH7MYMoKMnb1uWBW1jx2uvzJlUV9QflOqRIBfcl2UG060Shs0H76QWg6MDbxMfQnhqeY7dyVyYJgnI8lwxQgN1ZibeHSjwGBnm6D3mLteZQqgUMdLQtCpCRjtjrBYae8rgZcpKrY8OmzTV5vZNECQdZcfkmWc/Jv9vZj/5qU9pdW1Nx46eUMNZxuV33tMbb7xN0vqB9mdRu81Yr7w/0bf/4i39h2/+SD/6i1f14x+8onfevsJO3jXdunEbW2+6sYqsUGolmWvZNPdgKuvu96Fjyi5kgokaWvFr6o2EeFceCNw+A/TCkBJR0xP5/e5P1yRhOiR+LebUqgVnxvMy5twnucNa8jZJbhuRZoE2/bwQpiZ38KSDl5cejENowTkTYtQiiU4Pe6IhuNpuwgnIP8sjPAUN8ZkcukbYZQyZBr0FErWZbt68Bp0THTo8BvkMLqENvqoZ8q96spbxqU04ZUCPjqPF7n3l28K80+W0twQ1A0OAyYD9OtFGhduKH6V64GpJUNvEGEwgBXTRnF2Zze77xL4Ltra+qseeeFBFDxpsXxam2CF0WKWKXeEZcp9xFCXk5ibo4xu81MSTGpoqkt4AjQaUJHUlfogDqmKSslgriPgFDSMSnorTof29qUI2VpkNVJKYYcTEsUohzxQJwBZMeZGryHPFEOVyd5otBGQm9UgQY0b84YHh02UPPCRwNXq7cu09TWdbOn3mKHy0CgTdoh6qaEfINLp4FGNUUTAWJaJSn75ZVijLeuoVizwbMH5fRdlXpL5gvNL1TLtkUVkoVMRCfZ6NGH+A0S4j+wE8Fh6bJQV0J+RlIappTVVtxNUMVguF0FOIfbVtrvnceB7VkqS2ytUoU03/KXqdIvtGSXMmyJ3dHexmvzt+bMFd0QZ36ya+bhJsWlVNI7/2ia/CbmraNRbUAr7Qc8DU6Wk8AZCn8SwAMQRF5E6tMCXaNJLNUONMK4OePFEdwve4HGnGXNO2tXro2u1sytHzjJ2smok7w28ydFNDf4kOBf1+7XayzTy1SzLqX3VxOhLPxsRQM+NUpsInbmnCDuB4jG10uJNybCAgw26cyUybG5voCbm5PdKvV/S6+wD9GbooGDsHsixThn4j4PVeepsYgrzkU4H+DmZwfRckmcQzycw+BJnfB2QUuJBa5Ntd8MBjtPNiRiNJXvh3aRPO4rJ0v23wk+R9kgTbHThNZkEev2q61thRiLnOnTunc+fPdz8au3LlinxB6Ymqy1BCn+CwEOXynLFh41/J+slPfqxr167J+VleXtLZM2fYKBkhA+hlwAbbMDM5DgfXOdXYUwMvrRhazgcfvFNX12JTXue60t0XODoaiE9uvwd2G5RgtGUub4kxXubMMwXzSkGSt9xvdOpIoRNrsTtav/nuq9q6eklhtsciqCZHmKvf29VocareaE+xvysr9uFlrghhkQVvXjBqadRnMuZblSPVNtDGdq1337ulKx9saF63OnbihD727NN67PGHia2L6pfElbSt7lf+9aas3ZYlT0D3lNk+9GzIptcpr2pUXNOF00lf/PRp/eqXHtEnHj+tQ0uZWuLX/nxPUxbt7V1h1Chh3irW6uYUt3HJFAC3jTm+cBdm6H4CzJNIAlvts3iYItspOtnHjr1dBe3uPy2xPcd2h4MBmGhP7I2WKVhUxJY9tnY+gd143OpsSpJx77TN8EUfX4zl7cUrybq5qYJmUyGzQjIxZVUKWVLBYgCNKxaFbu9MyRODhB3KIuMGmZlijApPPvaIVkn2bl6/ivFtdElXiAjAg140hWA+LgGtVUYwX2S1lOHAe+xo7e7tdCunSItquqetjes6dnhNn/vsJ3Xh3nPd3/V0w3zx5df18qtva1oFZSg5Jwj3SCwLErD+IGNXZ6DBoN8Rtbu7S1CtlUzqUdcoKTJeg3ADwbmF8JZnscg/NOqiLFSWvY6hnEDhAvVgsby4oAz6I3wsjIaa7u/q6OFDWlkcKw/CEMHtxggETMJBGP1HwemQv6h3SZRFpnNnT+sTH39Whw+taTQc4JRDlb0C+r2hEHCElkwhZoooPoOmHNnl8JFlUY7nIEGhPcZR4/ANu0JGMClixIiDevDaywsFCMhDpiH8DZBbP++pBB9sCUQkmH2UnavPZDYm8HoZkFHGOHmeyRPWPsF+iLxHgD8vy1IeQCs3foL6Ors/C3f7BpMH0wxaQxCvFnEA6AGBc//Td06bosgVGCvD0DLuIVcfwodNU3cFWcgFpC5LigC0BNTMQifHxLXRchG9xRgIbJUycPsYDoaeHIfTsbCwIG8/56j68Sce0Wc++yn9yq98VV/8hU93icLO1i2S0Tew6VtyJ99morm5taPXL13Wd77/Q33j339bf/LN7+jHL76m967c1vZerd39FivoaVZl8NBj8o1qU64sH2pembZxpP0J7fZm8i+c5yQpGXrZY6KcVpX2KQ16LWbyJKwiKDTsMDo4nw38CQYMGcOmDqTiV4AzDvBG3tzz8G5cSvJa6njTnX5JQ3wjR0ZtVatlHJfDhPETbUqCqZmpxZ5anCVYJlOh5aV1bdze0j67ij6h0JR3S7JeMUkTJOg/4ajHdz0SfWfY5XQyVUBRLf7nvuyTzl1oCXYN9uN8VfMKPPOfgaaZqybhOZhwkry/T3Cvvvaq3njzDVXo7uGHL2q8gG/O9qG3Rs4z7e7tYSeZCuw/tS0TWiWYVgsN8/kcXiCbt+Ol0EHpnCd0Rlsqa3bia2irGGOErBYWxorI3fmpCOQxRHyLhi5kZDUnITOzDrdR3b254C0zo2+Q+7HbeIgRnyvx8wC9lTzm7O7t6/333scPe3L7bWroAHdiy6pmN7tGR07PHPrdBwO0xIyIkxqJQfKsECKXUgRfoYiP50WhAhgSu9y/Eg0y4onLISGLMs+UmdTLowpiXMsYLToxM7lvxpBJIE8OFpBNy5HkjPiaBPFK1LUmEtQkT1Qcqla0Q471AcyZxKoOGlVMeA419zXXHUBHDTTQSRrYQwAAEABJREFU5pOVQ3eN3loHl8FHQB95MTSUSWamENBHCDIHSQm/MRr0seWcuqiojDa+eDVkV5YF9FTMPzP5bqrRx7/qVCKvOTpviRXe1v9El9vHHPuM+OXhI4eVZVGj0Yge1o3tz7e2N9VC7xIbD0VeYKu1ILsD7+f93S/MAva5r2BRJQntGDyjwVA9YmrhOssyFZQlOMosh+aAPycl9NIQI1xHptTVWVJXwq0OQDLdffkVwNvpMzOFGOQvv/fyoxB47rYxx74+fO4M0AgUfB68GbLjycuAHEKMLK5mzO9Jx08c1z3nzsv93r9e9c677+rq1SudfL23y9ll6mNU2Jr7ss/Xb775ll555WX5D8wMDpaXl3XvffcKkmR0NDP54r3BZrgV7CPfRn7fut0gd6fHnzntrd+jv0R5QCxPebu8EJgaEtKaxBTXUgJ3UqBr6MYKqrsd1MUw0b0nevrsc2f0S194SF/+7L26/+xIty6/px9851ucxF0hnhTK8kXF6Av2nvJipLwcSjGXASF6TjFWCMvobwmfOoTODyEP6a1L7+mV197QBptxnth/6tOf0v3330ceU2o+nyiQ4IZMMpIxowSd/P4AjCFMKoJaEmCVrUJRKcv2VGY7On96oF/+4sP6/Cfu0bmjUX3NNYxzRY+lxHvCmggpbCJKjXOdpC62kEN4fJuwmHMd1uioRua+iGyQpctKFtRgF34/xx5r6lEB9JSKWaE+OUKIUf6MR5qxA+7Q0sfMZGaopO18xfV0AA2ybHkmhRDkL8dfM74Z7ZVU4X8NuU73HHp9IyOG0LVP6DqEiB3OtbWzqzltE+M1xAAGU+vPfQW11a02dxVAambyFarvUA5JwmKWqSQoFAQAM1ODlGZkzkWeK88iiunJmN6zYOrnmerZRNGkX/uVX9Jjjz6ktZVlDYcLeuvd63rh5bfkyUBWDFUjhf1qD2HvKrA0iFmQmalHwlUSAKYI3YPoIis0wZALecKkOZ3OYds6ZiI0eNuaIOCMmQW5gHokD574Og8LHM/mWaZFJqoBQc8T6uNHDpH45SSqjTKw5XcguITxBtDInAl4MjPxlkyK1K2sLOmZZ57WkSNr8iSw7OfK8qDB0A09KEMmZkgE7ccQkBHjUIYOwMGzALK7ELkus1yemJZYcxEyFRYVmAwaTxrYAdrf3NHmBzd17d339M5rb+qNV17T66+9rrcIEG+9/ZYuX74s/zt2/gOjvf19dNsinzkwU8vug49dwrvLwyc9nyhdPnmeYUBTRfg8duwYC4sx10EBWn2C8MDnO8wJd8BTJeTEx4fvIs9VEKBjzJQXRXed/Ck8dqVf3wUMzy9jCDKzboyAcRr1eVHIx6pxwjwvVBYldtaoz8ouRtdpI6fV9ehfCZiTQPnuB4zq2rWrevvSGxj4DfDOdeHcCf3SVz+r3/rNX9dv/e1f0xc+81S3ut3Y29Kr71zSi8jsNXZet2e1rt7a1je/85f653/4Df3zP/gT/et/9y19+7s/1tvvXNfOXqvt3RpHhd7Ql0JPwXfh+guK7JI3WE6FgVatpJgDWFKI2PcE2BcMKkc2dyErCu4L7L7RnCTGAniRQ6J7sruS5UIOVN55+3O/9DZdidMWWaZhJ5sIvrqbsKckmX7c5nJxQKxK2KDX72xPNOFYJbVB1z+4pQo5d38mDRxjdpBctqltsZWWPq08wDQEGadqzsTn9zV+3+Bnfu3PGk9OuG/dTmnrgW1G2zlBZk6ZoNMnFQ9kM3x2ii37ROfJ3OskqnOSieMnj3Lsf486G4PggPzMorztbFJpyq70lN3sTt9TeGDHyye8Fr5cFg45sph5G8bMsGcfsyLp9LGMBm5LLbxlyNv5dNqc1ojNyuXPuGbWycTMFADx8r4Uannu8vQhWwLnLf/lOIvpEEwWgzdRy8MdjkNz/OGee+7Bfgs5/95vhq2a0fYOBPrUTB6OK3Ltpbf1ncHEWELRU/9/R2WdP5mPY0E18bCin/d1nn1895kesdJokzF2RuyJIdDTlKDJwfEJI0r+AQ0wqAnx26HBryts0e1xzqKiYiKsmExq7KS+Y9u+4zKZVdoHvJxRup82tEuMJOhVkjrS8QWXRYu8nRcHFxCPvfi5YHYgmwDdd0HUtfAKWxqwyIjwVeJLiF8bG7dVlkWHq21a9fo9+RH1FHtaXV1VluOH0FFjk24rFbtCeZGzY3pTLquVlRUV+GIAeYNNhxAhv5V/F3PIJH348GFiDTNCx1Byc1IWMk1Z6M7AZWba2d6VxciiZMBp1CHmuBUNmHMwBOXU98Dv0PcyL1RCk9fnIYgphAVSq8CoDmgKXtJHQLBvgJeAaOGPJTmt6u7vVOinr4gfBPC77B1c9j/TCn68zhWVGNvtusVHK+Tk5SE2cO5hN3UfP3vD/4LPpUv6gF3SfZKeAXHCZVmUhcysi80+8gyf22NRWZPwvPvOO3r99deYc+bQGXTi+AmdOXuW+Ml8zdhOk9ur0bFGty77xuPHHVvp6Lpjs05nSx+fy70f5Mqfe9+WXKPmJK7ipPQgWUU+SFPYoT+PJKrHV3r69GOn9Z/90jP6tS8/pGceWwcOkbA+pq99/qJG8PFnf/aavvPd17S1laluFomhC5Ity+ICOQT+eyfeh7CCzo4oi8fJi5Z05f19vfLqO7p5a0v3PnBBX/ji53TPhbPIpdW8mhJHpuBpVbAJF7E7KzNZcQCB+4CeLIsSNtEUUFtGNYBKU8wbqvdU6KZGxQ19Arp/+bMP6On7h1rMKrX725qTD0x8s4Sj+m2SSPfPGjueY5uuq4o4EcFfYHsDcinfnFpg48cXD2ucPvqmlPtUj5OaZXIzz596LLQGowUNRiNZyDiNQspmqtFBjU5gDvEnRWzbzLqk9K7uXD/uh4kFdwiha0Nj2jTyF83lceigfaPGdY8ju46FwjxmOq1+HUPUnPnjoG0rJSnEKLOg4F+U3tzYUACjNxDEOXM5Am2Y0Hyl6AjcGL3NnEA1J/gGqJgzObYY6QIJ7ZRjNSMpMgJe5sZEwvq55z+pJx5/VHlRKCv6usYW+fd/8KIuXf5AVROhIlPMTTlHzhnKHIyHWlxaVI3zOA0e5CdMQi4A//MFmdMEkw0BSjLaoTzobXG4GmWFYEoYvjM/RPjOw+railxhJUaysrSgva0N9bOgIysrGhPkixA49BJJa1JwyXwEfAJFRjLwhhA1gM9z58/q1Onj6nUJqimEpF4vw5ClnvMB7ohwSwJrDFEt9HpggFx1yuEip76MmQogcM98ocnuRDc/uKF3376sH/7FX+qP/+iP9Qf//F/pX/zTf6Hf/8e/r//HP/xH+r3/5+/pn/2Tf6Z/9k//uf7wD/+N/uiP/kj/+g//UH/6p3+q733vz/Xd735X3/vzP5f/Aea3SWBv3LguDyRuvAkZ5TiHJ6mjEXJeXNDK0pKPru2trS7xGRKQ8qLAWTKVRcnRRdlddzQiF6TbtTfxumNEGbwE5BNDkOsnUMpfPE+uGwzdSy4VLCIDgcNkZrSPCjHI6aqwowa9L6H//qDPxFwzEfRZvU66a7c1P4LcuH1b/n2yRJDr4YhjFiI+UQXG3dq6TXC9rG129sUi6MjqUM9yrPz1v/JV/c7v/qb+89/6mwSWz+joiSPsLO3p2vUb4J+ROCZdJYF77+oN/fAnr+jPvvU9/Zt/+8f6xp/8Gfcvk7heoe2GNrb3NSEzrRVlsVDWG3JUkVBf0DZJVYWMp/Awp6yR15QkwO/3sOEpvlRTP8dOFYMQhuYkBi2yIydQoopYqxZBGXXihQj5NOng7UXn6K6bA79EI9h7hXNXTBqN+wX9g9FB6nQ46I80Iyk3FbpxY1M3rm+qD92+mPNW+0w0FcEtxIgNR0VK15dPEhH7NHM/awg8LWPXnc95MGnh0+NFDT81wcf14fq7CxW79RUJUQPfwdw/Cu1s7emN19+Q63F1dVEfe+ZJlb3IZDaVkM0EGTbs5KUWT+TYvG0lt69+b6A8K2T8E9AFR7croKlbhZAphsgkAX2Ml+f5wT00drxQhhiVZTltqo6HyH0IJn+FEDrezILMTHzK+yXwc6EMfH7vC2WPSa4j32X0JNrx7LGb6gvFfn+g7gd9JLIVOsm6MYzxGoUYO9w5NPguXwVNVHT0JBh1mv2ZQZNfhxDleH2MBhl7kuS/jHU6XMZFXijGIGFnJb7qfV2nXvrir3Z7YIzE80QrCt5JiFYIlcmoYSG2q012hLYc2KzY3NnRDgvdHZITh11KT1BnyHSGfzrU+F2HD9GZ+Ie8DvTR6m7pMnPgKS3UwcGnSX5HH78Spe68/L4D6rx0XMECJy1DuRzzvOwmsV2O7z2GBXhvoMXbdXNDzLXAKUuQde1dTmYmnz/uynF5maQDmy6IzTU26zKskNPmxha7OVN5Ejsaj8CQAOtsXlzhUnI9uM7m6HV7d6fjNQNXZpH5pNTKeFFLo0WNOPUaoI+7MOyVGhGnRv1SQ07d+kVGMhuUY3MZunaI0BnEyxJiA9AUdz/zDrR3MK+FIDODsgPo6rl3WTjfXhrtzEzBgb6GLB0kYwzJZTeDlxobWVxckn+lasp8fv2D63rn3cva3NgkYUty3DVxxcCBi8pfFf02yBnMgtwnPrh+Xddv3NQPf/hjvfLKq/Ldal8MHzt6TL7L7ddmRqzd7+y9ZU50GjtaSXBaEPt985F6F0HC/1rGhl2GtY5ukVtIHl3nCtYSiVtlqtht3Fc/7unEetTXPvuQfv1rT+qR8yP53zod5bfUy25pbbnRY4+e0qfZvLjnwrreuPSB/sN3fkReMpEnqfuTHrGJWJKvKmYrCnEZWNGsGurW7bleePFtvfr62zp87DjzyBd07sJZqKlloVFil9d3UbM8yLies6vqMd1ilGVRikHKgow52CHkUYYtpDLryljkysvAPBw0Htcq4231wnU9emFBX/3MRT314LoOLyVlto1dbim1E8bhnn5lr8+p1ILW1td0+MhR4IgOHTqkLjGldN0uk++43+TEDV+QFSTrnti6zlsmnumMjQH0WiHvihg8IwneY3G2TwJMlVwHSVIIEZ65MFNLJW94NyWZV8qMay7dZrwtFdgR8uFp0ybNK+IvCDPiYJbnnR2GGBXxpR75B826t9uDmSmnvouHt27cUIWzulG445mZMjr6RBRDIEmoEEzLRJHLqe31SoTJjigDLozG8nbzyR5JTSZr54puRPVU9XRPTT3Tc89+TE8++aTgUOVggcAh/egnr+nylVuKeV89cAwWRgpFphpDtWgqylwzVsg5jHjyZMHg19QQmMx4Tn1L232C6i6TQkPQ8bYhRJUEIWcywsOAhMd5GbFr1OCQqySqRtDfgOcL95zRuTOnCDBDFfBpjhuH8eRUBAwhei8D9GQYlyv59OlTevKpRzUcFRoOezgku6i5SaEV8oTGlkktKsYgP4LrcAjFoaBg1DEhwUon/LZqtLe5rUtvvE6Fon8AABAASURBVKV//40/1e+RjP4Pf///pv/m//Tf6H/47//v+h//0e/pj/7dH+vPv/PneuEnL+n1197Su+wE3rh+i1XgjmbTCphrPq+6YLEFri0Szlskch98cE2+0/geR5F+LOMr5Pffe0+3b98i4E6U4TiL7DB3gXk4At9Wl0DMMcrxcNjJcEBw7fd76LWnAnk7/YZBWxIcHYAnIQmeshA7Vk3CTrAD2ni9y7yuKzcboTb1sJ3OuGlnhlywckMgRYG+Wdi0BK0hxpooEwONWBi4zrMsQxupo2VK0tfJljEa9N7DSa9evSafjEClih2B2f6OVE20T8J64/Ibmu3e0vJKn927k/rc5z+pv/N3flP/9f/2v9Lf+Bt/XY8/8aQWllawt4ZVMsno5m63e3STXez3SV5fePFVfeu739e3v/cX+ssfv6jX335XNzd2tM0O4c2NbW1xjO7f/1GWK0HnFH79SKqFGDhXA5+70FzBa4OAKnibkMRN2PVL2F2inUNLuxb7a7HriO0mZA3TMoUD4LmZyW3bbd3tPGdMbyNeZsZly1VSAkeRZ4ohYsKmaIWKYqCb17fx7T66ClokwV/AL7zNfD4/sFdwyEGGr7X4fq0syzsQL09SZkxmk8k+8pqrxvYcGmJBctrxLafCIaUaHHM1+F1IQXN2Vd9hEeb2mOcBXZzVoSMr0NyAa6IKuXkcqkiqawRasWPgMmi6oJaxK9VTjLmCRXl9xOHMIjtdc6XOv6JmBFbJVLDYKkgWEjbik2SDjbbIPcCb25NDjs15mwydhRAO5Irc/RqilOjcwM8M2Uzxixm8zriOtImMnblPhIg/TZnY32Ui29Di4iK+Uqiive7QFEOmSB+32Qo5VS6PGDr8fu8xrCb2NICPGaAlxqAWHU7YQfbnN2/e0gaJw5yYOCP59/Y1tLXwBZmK8OB8uE2YGX3bDr/8hQy4kUMDTTPkPIOGmo5tMBm0ifHkZYjE4KRuskLuFe0FPSHLFQEvA2OFEMEneWLhdPswdwGMaMDQ0wGYxD3Ahd0FasyMT334ct6dVKfT5W9m8vnIJ9sQY2efe3u78t29IQtt591hl8TVk6WlxSU5NCxczA5wb25uapf5QYy0zyLIn/t1hH7HE8Hr47mMPa4MmC/KIpdZYOwomRRC6BIsP+Z2HfqCxH+c5cerNXJsmdCtSVpdXGEuWdKIRVUvLyj76mEjPrf0ibfD0usKLTDG0nighWGfNiUxrcC2M0VPYoRY8SOKn30jmAKbi/CV0EsMUa7vCP2GDp1GM5PrwmkyCxL3ZnZQhtC1N+pdpQ04vGyhe8j8639aqgfdHkfffOttZLaPT9boN5GUmNxO53fsf4of18RdU5DLoCLB8Xv/OtGVK1f1gx/8QP4nrFZX1/CHZT1w/8VuAeE4xMv1TMHb5OR199hiQukH1+piFlU8N4UQJZkSBDeM2+InRo5BgqGCOSInzuTNvsq0r/PH+/ob7KJ+/PGjWhtuqx8+0CDe0MJgR8sLM+a1bYW4ocNHB3r2k0/ovgfP6PbWvr77/Zd05dpUMT+kvHeE4VYUskMK+WHtT3t69bWr+s73XtBk3uipZ57VE08/qdHiQBaZ7wv4CEmoR5bhdySpFj2BjDw3KUC7SS2QuFYM4M0UsbNY4ldAwSKmzyK33y/AU2N7EzbX9tTPNzSwGzpzqNUXPnlOv/jFh3TuVF+Lw1orC4X8a5Znz57WqVOntba+3sl7yK5ojFG+sN3A/v27w+9ceqf776kvXbqkq1eu6CaLCt+c8rkZ0aLnVi0XNUQeQGIha9QFIW5igrrrum6RX4amTBm23aITWVCel4pZrgbb9WlLZtxHKQTKrCsr4lXNxkxzJ2Z5G7PYPZP5OI1c/7v485w5oGGsptN3q2gZJ8zcCOwJBLRUMFMIIJCXQZ7oeYLh9TN2UiuCtZcjgkWGcy1QthARILImiKbuulHJswJ/aUlan3n2ST3ziafVwO6MbH06N73+1hVt7VQqe2PN2aVKjCtvT4AOMapPorS0tNQF3ZLkc3lpmcRw1IFPGKL9cDhCkA39mRCRqAecFjrm0NiCJ3HdQE+OUANCy4OpwKj2tze0efOGDq0syVe6YheYWZexatlH/olrJSkw1oixLj54UcvLCwTLUkUZkVOSG2XCWVog4Dgxhk6JgfEqnNuNIWZRZgattW6wYv0+O5+/94/+sf4v/83/WX////rf6R9z/e//+E/05mtvsOu0w5Cm3nikQ8eP6dx99+vxpz+mz3z+8/ryL/6S/sqv/1X9xm/+ln7nd36nK//u3/17+p3f/h39vf/q7+m3f/u39Tf++l/Xr/zKr+grX/mKnnzyCZ3BkFfY4m/Y7b5+4wO9f+U9Vr/X5X+yxaTuuH+V1VaeRxYRe3L6/Xg9Qwc9Jvt+r4eDl/KkyMx7AAmQ89PIjUkdxXxiQy4rrsDs7+QfmFUC/NL7UR5UcyHGix209C2KXBG78f49AvucnT7ffZozQe+zazUhQYohKBFoe9DlNuKrwytXPtB1Evjkv2TG2fY5mtthxV+zI1SAN7ZTktUbun3zXe1t35CxGj1xZE2f+vjT+tv/2V/T/+6//nvI73f1y3/lV3TvxfsV84ygNNMuC6Gt/V1ts+u4sbWtd9+/op+88JL+7Dvf1p9+88/0o5deItBt07bWzO3P9Y2MauSxTZLRcL1HUhrgpYHuPfgIRSacit3UWpDaQWNSGwDaI1beVIAjOXDZibuTlrC5oIxkIRHJG8b08iPi9B5qsPkWGfmElOjcKwcqi6GusjhskdFwMEafWZfcV/iKMWIDLrfZiN4rkpmauGAW2A2sgQqcDX4g7L6Q+2PDJO1+1oHrCX59sp/s78n1NCMWtG2lHHwNPn/5nSt66aVXugC6uDhmwfcYNtEwIU7Qv3V9fBJ0mmPIoK8nS+ga5rzO+akZc0YMcltx2ryuTUlz5O4BMCIX/zX3HJ6c2AL7zdFlwgbcfkOM6vpKcvt2fv2ZlLpEyCfTIIOulnZNx7O3d5nQRS4rHz8nnsymU7kMJvB9heBfses4ZJLYJTFyPE5bgwydhkiCDZnIrlSExhmJrJmpJT6V2HGErqZtVKMDt/kZspvC5xx7mbIw8LoCG3IaILUrIJJ3kgWjbGUmuQycNufLZF27RIcOIKDluqHW7c5tDtPo7K/1Oge6+LMWZK0FtQqqk6lmQmLegF6p5bqF1g8BHkR7HzNmUSEGBWgyCwIdWA8+ufg5b3/mIHiASmhMd1rFEBTB4/5NQczta4o/Z8h+7DunMarolfDcoH9PQkpsJuuSSj8lmKIfxxxDZOEw69osLi11OvOYnOBj5jLGdre3t7C/iTwB9pjSpkYNPtSwmeBfc/BxK2xqc3NLnrDCriJ0tCR6SwuLJKQl6+KZPG6WWc59odGgz32pApnk0ZQHAZRRKvw+cg9kMBdAmJHplCywyn5PAdl1wjPJSx7LzOT/+FAIhmyCQgRClBlPAI8LBTiEnpPLEkCwcl4b4kGLH/wUkryt/3m6suwxL7yv995/n3lhVxV2m5elQCzJwHYAgbFc/jV2WuGLcxZeCkF9NgtaxjIJ+exwsvc93WAzaIV5Z2V1VatA9L7YPuhoJUGuJO8h7CzpgF4dvLC5gwt/bsQB49ZpoICHyNh9EBToKK+JH2xyPHbvin7lC4/o3lNBC/1NlfltZL+jIp8hzwk87CvkU+WDucrFWstHcj369H26cPGc9km2/Stfl965rZixeLZlZfGIJvsjTtd+pBdeflVnzp/Wpz73rE6cOaQUZ6TK4M1Ee5NFKXBt5BbGppUMjzJ4AloHJ9vg8w44e8m44ZnRliuZmWKInQ1jMopZo6KslecT5LuvtbVKD15c0CeePanzZ/taW0zqZzX5+h67wDva5jTEwf/jpg/Y4b5566Y2bm+gzx1i7lQeO3+qeyIB+lL3MuEKwpTRg1Ga5jj7hBg1mc7l5Zz46jYkC3Kb824hEB8chx2UiThgZgohSgIPSFtszq8T7fxEvsauKnTn9tPwrMGOHIQcvN7beuycEvfmzEEezwxbTyYFR2JBnaHozsuDHWNyZ4AI4m1XlkWJ0HqK0bTH5L3Dcf+8mmEMmSIIhySXRQwkEpUme9tqeZZjIvN6VxcfuaAnnn5cAUeuOdab15lefPltdv62pVQwvhQx5DmMGDgi2qrYdQqMNSdw+zjuDE5vDE6wOiXMCSBmJgEeZGrvz21FAKpgONC2RiB5nimPUr+Iaqqp9nY2CGB77Cz1NB5k6peBAJOBhkZ2ACYvTb7aueeee3TmzGllIMnBkUhMhZHl3BuCbto5AX2uhoSQ4RVj7MDMtLO9ox/+6Ef6J//kn+q/+2//W/39//a/07/6F/9Sr3FMss8KYmEw0pkTp/SxJ57Wl37hSxxR/xf6bRLP3/q7f1e/+Xd/V3/rt39Lf/Vv/y394td/TZ/50hf18ec/pSfYpX7u2ef00EMP6cmnntTFBy7K/z/m5577uD7zmc/q05/5tL74pV8gcf1r+vW/+nV99atf1uc+9xmdPXum06frz8EnVuyIHeIhDm0EqXnHY0JvIUaVHGV5ICoIZiFkkpw7B3V4aoKF9xcv1428H7bgMumaUn/wvjsFHdzd/XQ5dRMGesyynC5BrjO3hT2f9KmfAxVBcZOJwo+k9kmGKhzJJw+nTf6r5SpTU0e1wLi/yEq6pzStFVgEBXb2q/2baqe3VNpE9eS23r/0it569Sd679Kr2tu6qSNHV/WJ55/Tb/wXf0v/h//j/16/+vVfYYHwuNaOHJKwwf3pvnb9x4Pgck78OP8DVqY/efll/fkP/kLvkqzs49AVjFXofI7bN/Sb+qSOLdfIpI2h+2V0y7W8ztuY1DrQj7wM6UnumHcBgQh06j64CNhznudKBAK3dQ8+4uU0OQTa5G7rRa6MScvQ2RQ5NCSo1bxVnvXlch6wc94jSSoBDxaecO2TmDt4guW4dzjiTEwMLTxU+NPcgcndrwXNAVpiCDIzuS4abMETrBn+CoFKTPhzErgdjvx9d//69RuMn+mBiw9okdMN+e4DvpMhC7MDHFN2qv0HXVOC5IwJxG2qrhvVdS1PkAfDgRhaLT7tMor0DcBBO6QPPV5fYS8TdFbT1yNxalriUquGfojrwDe58GCYXJbQ2SU30NHSxmXQAdeOy+XsYzTQUWN7UUEl8vX6GTLpkWAskEDFPCPhGakGn+PxI9Ld3R0l/vlEMsdGhsMxflbLzGTQ4KdHiXJOvPKxPGi7PirGnhMDRbs5/Nz1M5p2b8cZY0AWB/GZZh1fRV50PtQ1YlwvXSZeigH92sfzXt31nbqDeyYuECUHZNkwaO3yuVO6vFruXRaJyUlqFYMpIw7mxO+MmCH6HoxlMr+4e+/Xd4E63urgbt2d0vsEHpTMNwUyNgsKwZiMtzr7yRinhR6LQXssXkUH30xpsL9EfY2OKmKGyx80nBhtyn3Cd0yikX4sAAAQAElEQVQL/GJAvHUe/ARpOpnKJ/eiV2p5ZUlZkanF5s1Mzovbxi4x2ndktzixEnq3ELHHppsDneTV5WVtbW5qn3hVu49wqlOhyxz6eswVOXGgyEyYhvKoriwIpX5fkMEORwP1sZ8IX+YI8QmG14fgdR8FGgVwxhAUGcMM38E+WvTitti4rcNDCxzoq+nsvsGeHGpKl9ORo0flO3HXrn+gK1evdglPjQzl+MFN8eGo3n6KX7vN4UkkUYVG2LuhF7dN94vuaxa7+8zp1/TjH/9Yu8hjxOLt1MlTnKb1ZOCUI9dPX47vAKTEgOmnjw6u7lZQ8pgpt5XhQwvIqk98GaS5Hj2/rF/8zCO674RpFC6rjB+oKHaUF3MF5Bw49QzI2YpW6s1IN3bUFDfUX6518dFzxPkn2GxIbD78QK+9fkUxW9XWdsmJ5gtsVkif/Own9ehT92lx3RT7E83Tpuq0p5ALCAro1tCHgtSxR14AoUr4Ruufwa/EndTxaNa1w9MU2b6LPAl0NO5iRn6VIyv4swzcRVLWmynvbag/vKF77y319BNrWujta+f6O7p946o22ZTxOOPgG1BzbN/1FbCNEILk4+EXBGT9vFeSQQWAeDChg0SVE9t9YrAnqjNimeODagX07dzEGJT456jd3xpsLgTojQf1LXOG25qZMWySx7Uau/M6hxo7qzwZpZ8xvt8buGvazLAzb0+1YowyC+KRFENUCEEGF5HrCmfL81wxBhRe8szEeMqyqIoBcpxdCHc8HnUr1QoncUY84LYkaokAligDE1HNEWzLrmrQXA8/fJ8efewhzQi+GyRvtzhm/c73fqTb2xMEFTVFIAVb4C64vCjkNPjOmo+bZ7l8pTxjkqgJRBEGeiRPA9qbRXlg9/E9+Zow4XpAEg7vdBQoHFtVhK5hL4enoJglHIljgPUVrbBLGlgjBQw/0oYdfTlkMg2yQiePHcY4HpL/TcbCIw0KquAh47rIM0WM1HmukNuEwOl0TNhp8R85feOPvqG///f/vv574A//8A/15ttvK+a5Tp4+pWc//nH90q/8sn737/1d/ZeekP7nf0u/9vWv6+lnPqbz917QkWNHNVwYd+1Dxjg+FpAXhTJwFGWBboKKsgQKFUWOzDJF+PUdbw/e/UGfI4FFjgdO6sKF83rqqSf07LNP6cyZkyp7mSp0s719W9PpnooyU4bO/VhAyMEkeIsqmDD6yLpg3BCCuhcel7hoCYZ3JwR/ZmbU+pOE9PyaW95mJsPazIw7fxtSpOR+iwXPlMk+8FzUmoUuqdhnB8WvZT55eHvTeHFRJbQ4FsPIVxaX1Ct6BMcbTGR78mNLC24PUxx4s9vpmDLR3GaVOUcnzOqa+Opz46b8KyvtfKLZ/rZuXn9fly+9rhvX3lVb7+uJxy7q67/2i/rdv/Mb+s3f+M/0+c9/VmdOn1UMGTbfMFG1LEqkjMCyt1+xI3FTL796Sa+89q6ufLDF0UmuKclhE3NVCmrg07JcDSzPsF/EJ5Bx3xwAvtLiU8QKJCAg0fKnYNxFbgvKXjBMu2b8Si026/0cX5Jxb/LcjCFIlpK8TCHTrY0t/K5VQJcDTgcSgcuDmvtLhf/GGOkt8KZubNdpRt3B7lOr/qDX2ZY36gINk4UHxBkTsk/4PiGamQReQUwDEYkSM9I1ThEuX34fdoOOnziq++9nF4OF7BQ/rdD7PvpJLOnzvFCMmbzPjFhQg6Mhcs5hYk7ccRuZkFh4ktKkpJZn/cGwK/1ZRXvxarBJB793Opy3lgAo+kRoylgZZAa/Ti8C9/H88YTEuGG1MK8TwRrZgd/rW/rs7OwRfybqs3CL9HW8DTS/994V7ezsctKyohK7dJn4AivESP2OEv/6gwG6Sp0fegI7g2dhE7dubzIh7hLEW3YCZ539bm7uyP8yw97eRMY4WVbwvME/52oNvwBaGVgT7CS5z7TYQDApJw5haSqLqIzrRD0K6drK+5g+fCWuO6Am3QEK2vqn9wKQF2/G4bpNyLnlOjmmDgKfHTB4QJYBnJFxKUCSDqC78WtuP3wneh7cmJnM7oCMgYQNtsqgfdzPVTLJk2Oows72WDjlZHi12wOxtqL0X5qXJJnjxbHcLkMMbJwUHczYjXa9b2xuaGlpkTiWK2ZRJfHS+cJM5Asjx7G6vkriNVbN8WSLQYQ7NE32p9om+dpjsTdrTP4d9QlHwGw6SSGSKE+6mHTo6BH1sMX1w4e1uLQkQw6BBKYocvwmoo/wIQTmJcjs9JVzEZOUh0z+46s+C8csum1KZhLCAKSDMlFnALc8dN07nREcOfNDg4+EEJRlsdNjC4MO7guNJw7c+3UL8x5Hh+Mx9ret6+x+zvBnC1GYtIzx58QEVK6PvgLPI88ch/uk+9weMdXvSzap/Hkykyx0/5nHD37wIxGitbK6Lv9rAjzAhtIBbXy2Hah7JWi6C16B2uWbk4EbS+CUqVVQsCj/4XFiF1XTDZ0+XOqrn3tcx1eChtmuFvoz5oOZsnyuwK5kdB2UhUryhJhHtcTZFOeKZdXB4mpf5+49q0cff1TzKukbf/w9vfDCJX3zz/5Ssyro45/6JM/PKJLkTqpNcpRtWazBbUpmshDk8hJlStRBJ14ph9aCGqClrjWeGeYNdLrsWiTRwp8CMMqnwV9gbo/EQmMet7xVCjMS403V9XUN+zs6fTzXYxdXdXzd8A/iRKronNTy6eM10NIwnoPT4HJrFXl+F8Kday8dTK5rwp7mXEyIvXvYwz7l7rzWlLhqMYPiJDNTg9+FGLtYwJByG2vxV1hVjMGr0Hsrj9GCFnqpxrAwQYEESF1f75cYT9BWM7hZUIPBzLC9hsCbHFMwGRC8YwxBJYKJwRtWMq/EWVsy3rqeo8CZAs9ynI6ic/iJZ70YfitTA0LEKS7lRtumGkMJBJeJ2maqQW6K4AntTA8/dE4PPnQegexrTrtJMv3o1Td1c3eq0BtKIVfRG0hmqujjjDuRGYJZWlxWv+gro82chNV3QJzPzGnPCsbMtchRTLc6DUGDfl+jfqlQ7asfapWoZ2VxQTkBMAxzbe1uSiSoqysLWhj1FaEnstuaIaiiFquzTOsk4888clFnjy1qAbIiq6WUkrIsVwyBCQY+WMGYGavifrczefndy/q93/s9/YN/8A/0+7//+/rhD3/IRDPVMY7yP/6JT+iv/e2/qd/43d/RX/+Nv6nPs9N57oH7dOT0CY3XlpX1CxVlDp+Fehhsj3GKEAncCcdtZRiNnGlTJ2tDLq7UGfrwYNRiMA2G5EE6Ry6uyiG7UC6ThYWR1teWdPjwik6eOqT19QVwsEKc72g23UVfMwmdZlmQ4wjRlOURVRhlpgETbkGiQxPVRGo3MmMAWO9kURa5HKiSQ+BBDBGUrbIsU1EUtItyek2G7E2B+l2Se7efXq8vfyXnMYGCgXwn4+aNLe1PG80xdoFPFuhtmpI8ROpKZFCzez8eD9QfltpAr1vTHeW9QpgXC5IZY5YyG5AE7GtjY09NbdCVVDc1CR12OtlRmmzKkMWtK2/rtRe+pzde+AtNtz7QycOL+vzzn9Lv/OZ/qd/97f+NvvKFr+neex5QYvf29s1d7e02gLS11ZIQNrpyZV+vv3lDb1+6pe29pCrlYjNTbO4KhoGgGt4adFVzPD7j+Gp/tq292Z7aILUmJf/Hc6PkVt3CCZmMQtBiZuqFBD8N7Vv5917nTLDue2a5sjgULVQRaLf3ZpphL29feU8TgrSKqCF2EIJjFXqfdos8X9w1+HuMQTny9McJGh3mJAkH/oZ9YPsNMmuJDw3BxJPcGYnXwXX9YQCq5kl5GGp3Z6pLl95BB7sa4UuPPvKg+r2gPU402mmleq9WTaLfzmpVwGQyI97U0DVHRknTeaVtEtkdbMQT/DljzrGPGp5qD2r4XoZdWYiacR2xpxr/NSRgkowP/x5ton2UqSQR7TVS1kp5hg9bpoScYuhpE1p3Z422SEp2UdisDqpQyAQ6ZwRsKaJzYTttR98mO/yehFfQU5Y9TUiMZiS786rRDJk4XVDQ0eVy8oQ2Sch7qj30kmdDYpwJskmYGu3vzruywTYbxp5h85XLMesry/tMWIVSXqgJQf596ORKsiSzVr0yEDPQOobCWlyRhbjUog8GlGFFOrhGfwndOYhS3H8UAvcfhej3yDkCAV8zIIIyD1El8ush+xx/jIwRACFnl/l/EsQrIU34yNFXkecqiStlnjsGZVBbslM2Co1WBplGhVQEOtBtRCxrmPFCjMrpM0d4Yxbzhw8fko9ZYS8JB/I/CbbLAkImYvQeCwn/Glktj0NdHMtL8oVc+3sVC9odni9rgUVwYmylVsFly3huj3vooY59zUNfu1VUHUqlkDNzSDWDFvjTE889o97SSCJ2r588puNnT+vQyaNaO3pIS5weFMTGnFhaloXapgZzUp5nKuAjIrMMyBVUWJR/hcATVu/j9BYlT6AnyyIx9EBGBmNZCMrwV6c3ESsqZJHw2QBNvJ0ToOOION/KjF7B1Ov1SKYX5XH3vStXNMdmW8ZPPJdJTV2rwc88nhxAkicdExYHe8wziFethO3WMuitaDvB3oVNiHvcgbhqeu21S7r09nvw2dPa+hEdPXaSJhlNMjWMVzFOokzJoBOECfA3JapX3kjkmnLVe5vaMrUBoL3ZXMeP5frS5x/Q8UNBvWxXWZgLkShkJssCZZSFIIMmw3eDFYpWKlimiCxzfCYrkkaLuc6cPaFVFis3bu3q3/3Rn+nFV1/So0+B+9Q6up4DlcxXFCZxAeTIIFfjp3kKkjIpAJZLjNOGQg3XHc2M54RZgB4zBRN0JMoWSKLqQxBYU3KdBW8E0C5v0XtQvxcZZaJBsavzp3M98fBYa4vooJkgvwZbTKoYo8a2K6DBnxoSzJpetXIdQKaK+3kKzAuBJFQsvmq5/nY5CfA4u4MuJ9jRDLnt1tIOO6shBGg0iZFcbzn2XKP3/xdl//1kS5Ld+YHf4x4R96bOp+uVrmqtFVoBINQAmAHIoZHLMc4v5C5t13b/r+X+QqMtuculGcXMcGaHgwEhBg0MGg2gdXXpqqdSXhHCfT/fyHxV1SCwRsa7Jz3CxfGj/bjHzXzWvdexGkWGhvUFx0L/0KMKN0ljDeGWKmOC705d06mFrgaQkhLyqpPLRhm9VObu2EwuAUSBn7dKNvIUMRORgs4QJFq3mw3TSCPG1HWdaNLl6oKmysJxzu5xRzbui8tLNQhkTeLYtB0TNQrY6XvG11GVV+I9r2pbsDU85xj0ta99QV/4wqf1xjtv6YxTs8ckHH/949dIRKTULpRgAPWpwmAlaICOuQoJxUBd1e7OnnJutWBxELM5mTGdJywcl8yVctICmrsWxpNQy6TEQj7iZMuuVW6zAkNGV5x6nMn9dkhqEs6eAexBe4tW5Ne6e/OGXnz2jnLdaG8Z2tvFAP2dVlTgORWB4+8pRavv//WP9F/+ygKy8QAAEABJREFUl/9P/ef/+X+uf/JP/sn8BeaUkj772c/qP/gP/wP9Z/8nXuH/4/9YXyeoPffSC9q/caRoEwsP6s9JQklTVBXzjANHrUqSMnM04Gl4gnIFdeJnRaYUihSy4XgxHAgmLXy7nAiIOWeCziiXO7tLHTPn0dGeDsm6n7l/W4bFItMeun3rhrpFi3x3tL+/qwYZlTLMdZbn3v6eOuTXou+csqf+ACBBKUIRgJ5ewU2Yyqt62syba6lQAocNfSiTdliAFpyMWKYTDtC2jdqm1Xr+s0qZebE37MFJy4aA3GNvhQB7c/9Ax5wMPHnySA8fP9Q5r+c3Y0+QkLbIYoPTrVZbPXl8qc2qsChdgmtXbbvUFgdccap3ylh/b7m/ONUlJ621v5wTwYadqr8W8PpPfqDvf++7eu3HP9Tm8kKfePUVTlv/A/3f/q//F/3u7/x93X/mvkoJrTdFfZ9gbammPYCWQW+/+1hvvv0em6K1amp4rwBd8DcilRFbK9hRdVlGTcBYiibahJBSCkVUBc8hKTFHx32HfWTGua3yXAzYCh90LWio4MpAkiIrLzqtsf8N9rBFnwPlBclf2zRq0WUxPeyeC8mIgwTWqAjJ9a4DPXFggMeJxWlgjiLPJRoqNxV6EgP4MC5hB0k5tdqsR7311rt6/WdvaIvvvYTNf+xjL+v09KES9JsfmOU+ZvBPx5SRRM9626LnFcnfJQF0zfgtCahSUmUityXoH6B9gPYJuQX2NMEDrqOM/exwilKoH+C9QOPECppoJJcTwplplZKmMVTVaAW9q77gjx3BPBPAJzZIw3wS/eTsgmR7rVIz4xp1ix303aPjlQ4Oj1j4b7AxGME1EadGYuSFPLftuSPgptySnK7nPv5qwxYezy/WOvNfksAOXbfejMhpRH9FpiszRsrIvmggQXSivsLug/gYOcsyMH5vQHeIXw2LRROTaFJHLMk5wFPhjUK+d1n5cQ0uaDX3VyCvMfSsV1ApkV+iT46kFtl3OYO70aJttcA/25SVqE/oxLZjoLv+V5env4ZIgdTBDf7ZkCgD/QibEL6QWCcW8HK004iPFlnQVZQY581OhrdICflvGF6JyTtyXILoOe630GX7nogrQeUG+/Fr/ZbYtWBdiKA2ksQCcGH5c0q/TwzZ5e0T3VWjusBEqjAXpWbBYj3o1BuqvFDu9qjrlNDPBpu6JMbcun+PV8i/oOiytthbDx+O5U3bQHyoH3r0NajJSTscoHRNowH7FvJtmO0ptCmpzVlNk9GjIVEmSXX+B+mKCCEK5k9K3CSeaZz91fIPheQ6eRQ/eLQNDtM4y+vWndt0r/L3GE2XMUdKlj71odlX8KMev9qSYfT4XU8eACb4GGZQCo34XmGE/dF918jhghPWSzabVZnT2gv95V9/X/ado+Obeva550kKj9h8bpmLWaGrgrSi/xnANX8QegD2UyepQkamSTxU7GIcL7W/W/TLv/hxfeyVPe1051q0a2Tbw3YRxgJIAn9A53zjB2hKwPw8tzF7HoUadefeLT33/POSEnTjl2xy3n3wvszb/tGxlrt76GGhlDsFNhCUKFuKVlUtZaOUsInGsFBwX92HOChDNPTJEnQEYI0agtEGUc50u9T8xF0gJx5CShHK8N/kgTxk4gBuw8nqUq+8eKSDPanhIK6m0ABLQ2T562dEbJLTqpF1YyyJMmngvieWbMZCkmqY1GPDPbbRo+MtOu2R9wCNU8piSdOGWKVIighoEle9vq+zPVGBioroTr1U0OcEzCWNTKfCvHVKUk30iQ9AwTOxt1Jve0oJOyzgZaZCTPBdgDiBD1TXn5Ds5BuS1JyTEoyLzhMMZJynIxG10YpB3sn69faNW7fkZDXo69KJYgWP2wxRoQ1Dr5x4lXGrkQR20SR9laP2r375C3rnnddZ0C702P8d2w9/qhFJjyPkwVjGgpCb4Epd12kAT0oJFsQucHvlMBJtrZoWg4GukVOhCXodnA4JPjssEgvAC5kX3oYAsSQh2rDw7XKCt2UhNH7vpvf29uR2G0zTVpK4W/rGN7+svf2lcg7aEnP36tiJTSSrBYGKHdVbbzzUf/v/+Wf6f/zf/yv9k//hn8+/BXznzh396q/+qv7xP/7H+k//0/9Uv/Wbv6WPf+ITJIiHUCyLUCkSeLNSTpCA0OaWpz8Q3HyLLODLjswoaj6s50FPRwV3llHXLdB9kpO+tm1UCJj+isTOzlIJHTUEwCNOlf0b/7fQ3YsvvKC7d+/RJsZ0uklivk/y5z67OwulLLWt8bVykN3nVGyH+razYyZICODDz/w0/6DuafmUZKqc+ERKSoHRw5dPv1p0t7+/j2w1nzwP6JCuzNuwcBPU6DdNZXbalDOyq0rgaNsGeR7INK5IIG1vE8YXkRVKLO6j/D1Fj2wY52RpxDbWJKePHz/B7tacqFwqgaBbdEo5zza2JXHIJAMdNpciY5MT9nauzep9PXr4U/30J3+uv/yLP9DrP/muXnz+WP/H/+Tf1//5P/tH+sVvfVW3bhzq8eP39dYbr2nLApkjkbxUxp3qDV6BP7y40NZ1zDlh48JBE9AQSPIU9J00LzY5lNEVYoITKSIA/R1XnWXnxohQQjYUsjzW+PKazeCWMqXQPj5hvrwZ8Cj71Ir2ip83zDcSsNwmrh6fDasY7K4vZVKP/xZsStTRZf6gHup7+N1+MGekRmenF/rZa6/PC+Lu7lKf/NQn1HatNutBK96gXDKvv3pg+la8YjW98wYEWlJKSjnLZXBvSDkhmyrTl7nfctK7ZXFM0O22AiED+nWM8p8suuQUtkBht1houbOj3GKz9HXdAC8W/4SghqliW0nnJCwXLLRb4yDwDHQcGT/g50WJxWpfifjhgO553kGfT87OGCuZjp5FfZzKfJ8iYctbmRZ/r/qSjcEEnnNeI69JUHy6enG5YrEvuqDO9DqxGqHLsq7Mm1KSYYKWBJ2ZuSNCjnGX2Pti0Wlnd4eeYp4R+7CNhHIkLUhc7R+a9WRsBs1XcGv4+TYqr/u6bYa5t2a8lq/xdczpNSLnrJRDkYAIlVKuwXjERb0A+yP2HYCuITOm4dQrkXSIjVMllta5HMlTBxUSPVDK8TsnZMBclxySRJKapmUe5qDDE17pM6v2vFKHsIsB+ygakO/AWnF8dIxcevU8d8SYBbRfyYvO0DahK8cBy/WIU8+Wo+ga4IZ624Y3QD06rdiVvyZjHpfLpcTch2xOTIvnecjaNbLYf/4Ln9eLL76ozPqWkc0ONnd844acAN1/9jl5jWnaTk1u0WHRoluqI143baMGu2zazNh8de9nQ6YuJ1X+FexAWFtCfleAbFJWMkCT/bNgY0F7RECnPrgsEz/cun2beRd6/OSJLolFrrMcjN/3LkEh1KZ5DmiY/SsljcSGBno64mJB35aL+V/jN4Npo0/TtsqA/WvJYcfp+bm+//3vsx+tOjg61G3mD/oZ/1wyqSX+FAq+X4kvuJ7smzMt1AWbl8zBQVMvdLBc6/OfvqVPf+IWvKyU84Wuvo86KDWTInk0iH/uE1ab/CNCXEWBLLlRhZdL/PPNN94UKYq260mpLPVP//vf0x/8/l9odZ7wqRvMcwwcALvKzQ6w4L67Kpulcstzs4CGK2jyAl0aurkEC3OmGcRPQUgCTE7oqQT04WUh4TOVzbF0NS43jZq2kfCdxTLrlZfvkrAequU0uWLnVAv30YQ9TvjUaEBv01NwbMOmBwM+MvI8GdBfQQ71GuQrJI8b2GSJe0iVQaZ19pMrmm0Hjl0Z23AHP/+twLi5vmBl+FREKBmvfyjw00EYHQl1UQ+9PTT5OeFPcxfRSb6Y10TnnGYHEsg6HMkM2FHdpW1aqquelu++8y47T5QeSU7+UkrzYtVhzAlCehZIYXgbTrp6go2luL44UwOj3/rG1/SlL35eP/7hDzX1kx6891B/+mff1YZXbRUlpdQQtJgVRfk1Tte1Mv6MQFqcwfe0IsyJfhhXCgL3rhYsTBcX55yePdbpycnc7r4d9SmSdjhpMT+7+/sK6J0IWDdu3JQTN+MdfSI3bXT7zpH8SzbSpAbjsNIuV+eMKfLpoherP/yDf6P/4r/4r/RP/sf/We+9e6L791/Qb/3Wb5Gc/if6R//oH+lb3/qm7j/7rGYDg+4MLJCpj7UtVyH70IdX9e384+mNHww2DxSMsue7elXnXoaIUAuNLXKJQOks4At00GO8TvycuFOtJYHWQdaJ9A2C6O3bd/Tiiy/MOj07PSFpvc0JxRIZLbW7t9TR4R7OKOyhVWZxWRLsb9w4QsYt00IDeooPeOB5po+m648N8/qWOZAkC3FKWQX6TauTjcyzdWNdgIqFZsCGNioYtGXeECxNt5jLC/zJyYnM0xYHOmWxEoFsvbnUG6+/ic7PsAXmmaTAHiYC3MX5mdYkp/4tyNOzU53xbOfz+MJYJxneKPnL6CMO7l9+e/L4sR49eKiTxyespQP2CsK6UtRLNWnD8xazPtfD91/Tj374Z+j+p7p/71i/+w/+nv7R/+Hf16uvvEhCdkGC+kBnJ2ca2JVechp2gj88Yv5HZ+fsaMGppIR9N0DAnxejoqoUoZQJTpS6vixd8RzXz3PBw1zPg0sHjIEAVAg4ox2d+i020BOYImz7O/jXBhOqGglQKedZtx5zzsI1wX+khM6zEuWKNxTdotVEX+uyB5eDmT56XdNQoTuCBz4V3b1NbHjrrbe06Fo9++wzunP7xiyPFJm5C3oqMk5UMN8/RTlBdw+9M93wYtoMrjdfmA5dA5ommVb74YAPe/4Ndq8IPomAN6m3L0NXYYTl4XJOQrBDl34e5kQ1c3raa70dVVPLEpa05UTpgtMhwwrdjeBw3xHeXD58cqIaSUfEjrZdXNtr0awH6DHNZ+jZG/gN4y9Jxjfw4wTdJ8VnLOLmcaJvgansRQiAeOQzYjMDM0rWQ86NLnl7dYGOtvBov71xfDzLTwpx449sNxmdOolKKYsG4CMfE8cjIzxqBh6vP/Xnnt1nRlqlnJJm+sCdcprnQczzuIqtWS/ehFqfFkAwZi7BGIAAlyExVvhPVSKuViepk32pl3j7JhbWypuFFEn7+3tKOZMkhJzsB2M3HCysAaN3EgRa4tQusp/YIGxI+s+xsYfYxohddzohVuzxtmaHjbpj14I1QB5EAjCgXyds+wf7crJ7xU+dmz3XiC94A2G4ZFPhGOTxjqsL4mhHHE+pmWl76823lNHRL/3SL+rLX/4KNO2p2sYw7rbtZH35N+AXHI74qwcNeh7xKXElZJtynnlNOSnnrJwAlwbuhX0U5EJ3+iWlFPRxaQhFSsig0q3QlqSZR3HFDPadPQ5iMvjMsxOzSsuIr43Q2WOXs+4YBxbW9Cq3zb4Fnb6PuJrDevb9hN4nfIGPRmSFGcv+sGYDOb8FoVwR7955/z399Q9+oL3DA16v39YxhyEeb5v3XE+hiDv4rMisQHY68MMAABAASURBVBverZHnwnPCVhpt1cVK9+80+uqXntPu8hLbOFXbbtS0vVIzAIx6anzg+PlPKKgIfgaxVkDwvMU3//qv/1o//emb+nf+nW/oc5/9tC5527GzONS//c739YO/fpvDioVSOlLKh8Cect4BOuZzfSelVpG7KyBHys1ibm84Wc15oRYIZWa2bp5CSNSIC875+Tc/9JvXhUaiVCQ16K+QxGWSN2nQ8UHSqy8dI5MDdQks6KpwWjqhD79JGuk7zTBpsq4NHATN9fRx3YQeq5UoxoupgPmDfCbGOo7Nz/MPW81HIEKCB4/P0BYR2CA40Fv9OUC718+F0qgiQgFPEYyhYoAeP0/oe4APr/GMkmhPRp64MfaBRcj3OWVNdMyp4SRpiwMULbulJhZb1wcMzCcfWKZ3rRMOf3Z6KievI+MaxluYxllJUtsc6khywKo6cESP0SWcbkEC8gtf/rI+/9nP6c033qZ70tnpOacwbxKkTV+rmzfuqGURiMjQUTGYcQ5I4loQdNquQ7yi/0jyMmpFMB9IYEynBbUgsZpL+gVjvDDYYTc4kL/DKnj3YrxLMDs8PNSia0nmWt29d6wvfPET3EtHxzty35xb7e0dSmr05pvv6r/5b/47/dN/9i/1+hvv6AZ0/sZv/n39R//oP5ZPTz/5qU/qeP4CfyfL1NAj3wq1pqegjKfliPFM11BtNCjSbU8BtTOnjYOCz4f1UkppNt6WBNX3EYG8Wh0QFDzXAcl4R5vvI5JoVqQgEd0hcbhNAL0t/+9dz92/j3NekNCt4eXG3OaE9PBwT4eHuwp0hrooR+Wo2iPw7y0XJG5FBZ2nSGrRe5OzWsDBnG56ell2xbxNQs/UVsn0Oug10Jci0GFPwBsJkpNsP+aTnvKO3YHUm4szTrAEFQ4uZySdT0hUDzhR6bost/XbCfuYdH52yaJ1wevcC/CNihQyjmBsTxJkXMbrBfCSJDZDc04JG5s0sSVdkRCYr4qjrjm9evL40fzLV11OJKi9KlvvidPFM+o33hQ9fFdvvf4Dfe/P/0BnT95ht/+yfuc3f0O/9M1vqIHX04ePWdDOeFW8UT9BC3K4WG11yaZsKKESDWxlrCNpgD4eJGh1kt6wAKYIfXjVWccL7L/DrnPjcVKCNvMREcoshBUbs21dwsvAQpRptx1HJHicZrle0CaFIgK9VDVtg+wnaOix/SX9ytwvJ8YQ4OzjttEVMjPOHpu2z4ur7ToFc+SU9YgT6/fYeLr9zp2bevXVF9HLJf59Cpzjx0Ueb1hz8mz7N99bTrOdQDh4FuJLQGvbdmoacAe0FUFTRU+U3A/EpJ74g4hJMlmsLCv8dGRsJU5N0HUGjydsjrfQHw18qKCDUTUHwPJHgKyM2d07ol6aIuuc17zn614Durqg3PSTRk69N8M093nE5uMBm5loWi1IPnraLzkZPScx9emwk8rp2qdPSJZOT8+ITStgrcHfd61VOTeyfFJKs6wjAr7KDNPksqKTYGOxnTfcBXw3bhzz1uOmBmLcBbGux1YGwL5l0Ixjwi/r7IcJXSACPuiYn8LCQEpRFTxfQXAfIjrob14p59nWGmwsQWekUIokXxUebAsVO5MBubps6AMTytCSuWeY5q+psBZM+FMhOY0YiLWhg4MFseZYL7/4LKdDz+nZ+3e0XGTiUwfsCGNUZZ4B+93nTY9C8zWhM9vKDocOTvxsK2Kxzdf8JmichqLXfvya7ty6rf29fWV4sQznvmDpsd33ORU/PjrS7Zs3lRLTsS4xoczOhLwHbGvFyf+a9WKJnjN+1Xa2x1Y+ITVNPlh58OAR9j2gm9v6xje+oZdeeFGEO60Ze4799ehrn1jsN1k7JIxO1jy+cwxFRpUJTVtlzol4GlXKKSPrADSzPUKL5d3CR0Qo5TzrRlwRIT6+m8G0Iw4hOtk+ErbWklhfkHDbbgoNpm90UkPHCbAfXUHBx4oUiU+ey2pfmkR8NlT8t8Jf4BOUCjSf1KMTb+i22OMWHsy3k1b/eT//fVYnyDvo4Sb6WHDa7LkmiKjwapiJBVPFRv1nnUZKf/9+RCc5Tcplpf3FqF/6xit6/m6jVqfS9EQ5NoroAQgkWYuQeNCHV8j/xE8JntQp6lJlbHV+stH3vvuXJKk/1q//+tf17V/8sn733/s1/cqvf43EOunk9JF+7/f+F9rfQx9HknjzV3ehjPEiHinLG9uPglLHNI0itVK0zNpIUJtJZBPPKbISbSkahZLETyHfufQ9EAY2U1HBVcHBmKBvRVCJIV7v7Ds73aR7Nzq99OyRjvfBV7Ya/QvCvDFeEaMviREbNrYb7NfgTa7tyPYxsUGp2N0MstTFrFKKABI0hkSNk8Yy0Y6eIqgDRnSdTAjt7jOhxwb+QMe4NKtyYkzBrlyOxM0JW7P9FvclbnbYY8YumRpbKtjcpIisLRtRIY+INMfHELR0JAkBATml2ZlDoRZnHHEKMasToIzDVAQUDLSQRX8nrguSVy+C0zgqp4RD9CSzIydJa7lPSMowdXl+qi2nqf6OqBPUhvPpYbPSxelj7bSNvv7Vr+mF51/Qaz/5mU5PL/UuC5z/sP161WvLArD1Yg6jW3Y+I3NVmN96t4YS/Oq4wnjOSTsEEqacmWZa+Miy86cET13nJvn1Ysd9RMgK2NndYY5+TmqyHb9ptbu30AsvPqNnn7ut3I5aby4U4NjZPdCi3dWf/elf6L/+r/9b/dEf/Qn1jb70xa/qP/wP/yP9vd/4TX2S1/u3bt2UZVhwsIoMxeXxFIi0qlBnZV09F+oMVRUZ/xy4A0DL/HMWKnf+PO3ne0Ug7qqM0jM8uJ/v/cpfISVks1wuWewbkrYiz921HUn3nvz9zmefua87d+6Cqur05ISkfFf7DqZH+zo42CWR3WMhbQQaecHJOXS4v8uC0mFCdZZxJcB2bQvfLfO0sszpDE5/QinwLhtfSgpdXabDsriiWZps/PTzcwOuPTYPiITE5lQO9HYuj3TpDYkdcY0zOhFaLlv5hGrNa+WhLwoCQmGxH0YHMSdbq3nT1WDbdl7LI8NQ02QNLCIPHz4kIdjIJ6keZ/2tOE189PAB9rzi1LPOdLz/7js6ffSI09b3teXV8mzT6DMLH2DHP2xPCH7v6/GDt/XwvXfUoptvff3r+tpXvqrjo5vMMericitY1Ugg2rCYDshlVNKkwAaEHApsxnyfkEdge0EbSka1yBv7p4NcJS7cUZaj5Tn3Y86cshKwWHRyPQN5TvA6KOc019mGOnzB/DvQeOwcyPCxiKs+OSUFc1jmwZ3lcuWDRZb/QAJR8b8LZOWEsyKLYMx77z3Qu+++r8T9s/fvyXB+fjLrIJRZKEKOMZa1uEyH+QvuzXNOWSNCGvD7aazIxFCgW0CdnxN9bCeOCwWZOFaN6FzwH/iCaF/5tSQB2XU1S3nRKaxz6rbQvpkX1SKmUrd3wKnqoAvizppkcjtUTr2LNtjTQJK64rT1lGS0QP9jNtSPT4gLJLg5d5qY1/SknJFxD41FTk4db0z/hgS8J6Zut4NGJqsKxkxwG2ZbPUmTeTDfHQG8Qy/+jXNvpFqSdCc2foszkej5f6jqodtQ4bsg/2pHMTZ4n2+rFClm0Ecv6ucJP1IG7QaKn/tYj9a35ZqQZ0QopYR/EwvgMwLa0feEvdhYM89Nxl5YUIIYLycdJKd0JdYs2fzf1iuvvkC8/Jx+8Vu/oF/55W/qN371l/Xrv/ZL+tVf/bZ+6zd/Tb/DG4lf/NbX9fxz93V4cICUROzpkOmgBfG9wO+CDdolCaA3mru7jk0kDejTdC6w99H0MHJAh0/YMPkwxW0+QDHvltmEDh7wxsQb1nv37s7xrrCRKcRs0cnzlKnKOnNiF8gyN+nqjR1Jlu2uY/1bLvcYe6ATNi4nT07Vtp2eufeMvvilL5O03px1nJHdyHy2d3E1xKDFYiknax167uCnId5l7DIjrA79ez6vXVYT5ChFgqxKrL2KDRFXGvNP636E9hG+DRNlTnke4zbzsoTmARrWJAED7RNyHLEbg+/dx3MVjIcm1onK+jhdwziXE4mG7RwTxIaLCnELFKjeVBC/IM24bNUFoufTUPgd8I0VidNPfvY6teLN5W3WlUMtlguF+aK2GpjbJcEBy5FGeKzIXUkqJGD+u6GfePmGPvXKTe11Ky2bS3V5o4YkNWmUsDnzYNBHL5NnmOtCtTR03eGwYaHv/tvv68c/+qk+/alP6Fvf/qpu39nVcy8e6bf/wbf1D//9X9PNWwe8qXtL//yf/Z6+973XGLunzKmq0lJKLdDISarvK2tOTTyTgPo5KA1Sw8xZOXVKHqNWibZE30BPM0QSIqDf9QfZhpKCoBW1oS0DSdanu6ZU1Lah/R3pcDnp7o2F7t7cUZsHTax5FX/QPEerjP09BduebW0uscOMvRlSSjJEhCTAH+p87zlRjT56Taz3rqsFjVngQNO00Cd0xYM7U9iHCBF+oo2+vqM+RWYW+OHZNmd8ZcZ1ZXfcStDiuohQ8t+Rm8yUri6j8uQm2p22GLbLnLJ6gqlPUk34CSeo5XqcJ5mwWI/JM+Moi5m8kHlMYiKoV46K4KtWnED1JKqLNuN4Wx3sLfWlz39BDYp7HWPe8LrtRz95TY8enRAALhB8QDNMMcdIUjF/9w9yc0KRqkICcyArtHv+ru1koQ30NU1+No0WiBdi0992nbzjOz66obbrmOsRJBYC6p6Wy44TyV0wDxp5LTX69SGL5YP3n+hf/PM/1P/43/8r/fAHr+m5517Ub//Wb+t3fve39aUvf0537hpXIzGSH1efSHNp2kyLS8/vLrOsTT49fE8xf9xuWl0a5sq/40eEZROyjCciiHUSzOlglZqsBUGwTEU5N8o5zf0iApFVeRHaZzG4ceOGHKwPuffJuHHskiQeHO7riGTVcHC4pwXJ4GKZ1XV5lpH7dMiuIveBRV/gXfDcde0c6H5eDqI5oCEr5TzPPzpgYvApQY8+vIzLeooIZdoG5C+ugk25DY7R1UQbeELor5Fpsa1usFefbF1cXM4bkMJCaXCATTnLC1PFw5xA2JZHaJdCGfkMJBJdu4C2IMk41/pyAwuBzYYK+i8kLiMntt5AbThx61ejSl+0pV8l4exyaMGbg+AV5ubyTE8evq8HJLbnj0+0IEi9eP95vfr8y8o16fTkHPpG9fC0gZ5ViDTX04VNQx9cVcyv66si16IJmc3AwmMZWi7WsWVju/Gz20dOhq1z81rgs8XfLMtz/C/lLNuI640881zw5yt8RRsWFo/zomZduJ992WD5DSyME/1TEovYFsKnOXH1on7BCZK/t/fg/Yf4YYNf3Jb7jYypRK1A3gO0p5QVEbJuTLtPfoy/v07CPGdFNrqWiOkzX653f9/32J1pNjgGNQTfiMA+ruSUeU45aUMsGO0HTVJNVSMJyZa6NScNpmVEPoENnJMA+T932JLkjCQqa2LRhuQaS3y7AAAQAElEQVSyKqnHPi45Xe2xBW82FC18LdjIbtDlGj56NsKX8tdsDAPxcsvmesuJxgC/I/NP6M5zmecttE/of6RuYv6n/HkTdkp8TQjtGN9c8vai0s/41iTe3hAYj2VzBcJmrcXgRuKn/s5rluff2fpBg+fOxI/cwmNOigArnyZnYkonyzkH9QpVaDc91sGIr3oRPTxcsjm5pc997hP65je/om9/+2v65re+oq9/4yv6ha9/SV/5yuf1hS98Rp/5zMf1iY+/rJdefI54enc+VX3p5Rf0zDN3iTEL9DRpRHY9NpGZ27KyTr22mCR/PWAkjpxxkm2b8L24djlpveT0UNB4cHikFKFsfhL0YoO2mwfvP9AE7uPjYzmRNe6KnG1uE/YxgNf6u+BAJKWshth2zFuyPTbxTdPKogQtyeuOErp6/fXX581Xg8xeeOEFzV/5yg3ocGLkpEgypAwu7LKhLQGZZ48X1wTSHrsxctPUMU+E5HaakMVIk/EJG59kfw9wm+8B+xzxMfORUgZbiMnVtA3j82yXE2vEjAebKx8FdCjwhMETApXBFVm5f+WHbXSabXjUxFjXicvU8FJI5FbyvUs/T7A7hYhxI1D0FrHw7Pxc1t/R0RH63VGE9XGNhGIOdiScPlEtyDSahv6ZA7C1DnZa/cKXPqODZZDq9cTUykFXVo6kUAYaiRZxL54+BN/FVU1I4oTy7HHSn/zxj/TGzx7oE5/4tD75qVe12JlU4kS5PdHt+1Wf/Myx/sHv/iL2+yVdshH/n//lH+g73/lL4pzU5H3lFr03C0Vi3txKCZuYIasGddEqQU+QbAoI6jLrQESGhiQpGCvlFErXEC7j6jkiJNGvAi55uvoUCRlFjGpIWBsNOtrPbO4OeQO9UOKEOTFF2+yq7YCmU4sNGBrk+VHIuVFEaL6svPnm+gfPT5uuakL+hwGqYi+OwwX7cCkFcyEDOto25J4pYZ9FMKuMjVPlW7m0bU2sHx/aYFGZbavK+ArrNtPL8nD/1HWtckIQGGJhYApIAVx6Qk9gBHaEFibdp6gijJiTw54AsmS3FoIGcHhxm3AGB+fK84RB013MoAnHH1gAC84ECyq8Pt2uz7XhtPXuzZv69je/Kb+afJfXMeecXLz2xpt69PhUaxaKiYAyzw3uygJcCCQjC80Ezgrd8z1tdlYHmJFFYGSMGbVAYGkWgKDJbYu2I2FeqaFcEtTOWFwvCGwpssx7Q8Ix8YpqJPDu7e3PX034H/67/0n/EzurWjr9xq//NvD39NWvfoXT1+e1xImmsmGOAUl8+PG8lkMlAKacmR7x+wMdrkdqfOp1/XVpgdFO5RUi7t33o3DV8PQnCOdbayGsV/hq59OreV706wXG4xP3HTxbLhGJpLOD9qXu3r1DsnpPI7I98anq7lIHvKo6OjrQjZtHunHjUMc39rVLPWxA4ciJx54OSG6lYK6eI/uNukWnjoBuAxZz0TTLMyIUEbI9RQRyqrJtFIwzRZKvitE/bXfS6fad3R0C7EYVx4i4Hse9FxqkpRH999jB/fv3lXLWCa9YyS9IKibsc5KQu1/HbkhIKvcbkgbbpuGS09gB+3Wb7abHzi6wuzOSyIlkZNEt1RKIRu7XvKbv/VvZPrHdVkJhq/U5CQoJ68UJyQkJzhbosW+26lqw2112jRKSevftd/Tu22/rErwtQefOjds63D/STGeRQKcN0b1XqACWhSFQa3BjoJg/BR5GZGawXY/wX7B/3w/Ye6HXRJ8Ni90Fi8IGvrfIp2JDTUNI401Ew4Lt54hgYR3U07cypiBXy8Ol8XpsRSd+nvDjEfwj8xkmfFhQ2w9bTfiiE9cCHe77GPs5JdGaeL5x41iHh/t6csKrUV5JRQr0XsVUst620NPP0GtkDs9zhWcCb9HE/BOdjWtk/vKUTuZ3/YCfp5xluxY82n6udNnL/LZdB5WabSiYO3LiFWWvCZoL/Qfzw7wVTU2srv6O6snZBX0K9EgrEtMNdpFyq8gd9tvN9U5Yc14oWHjGqajgN5vtGpsDN/jmOAj/I3T6O44jsWmk3r90Yj56kgqh6x76/dw0LWMHnZ6dkfiPsg81bYOcJpLfNZvqczmpNr4K3QbzW3V9YT8RH7GUj9wH87jXPMY3fycELaGUkjK2YppSThJyAz2WXKGnaCD59u8eOFn06a6n2sNP7967o1deeWnetP/SL319PqH6ylc+qy98/pP69Kdf0auvPq8XX7yne3dv6MbxgY4OiR/7O9rfXwILTiYX+Bs+QNy9c/sWMmjVspD2+GyGjpyyIAI5jfPBQuJ5ySmr5eqGgp1cskE1n03b6pRYsL+3r4P9A1nXOScFvBRsasAnHj1+rOXuLvZ5hE5HzX5Am+1q67jAvLalLfxO2F4Hzl2S1I4TTyFT681zWg/Bs/+Hsvfef0+nJ6fws0/i8Lzc3/2sp2SZgsMJasaeMryZJ5fG3dKWU0LcxmbQfO+5EvUhYWfENMpgvnlu39MmnkMfXubRfmT97bC+WU89PDnW5pznjhP2+BSe4jKd5sfg2DwDcp2w3yuYkNWED5PUYYdGdGUb0lxChHH43r67wf79+n/LOrrBz19/4435K2Y75AxL3vJFJKO4hnmk5MBHNS8xVJJtbkQOo1598a5e4S1nJ3yb5KyDjcUsw6QQDySFIgnVfB+CIqAA4PXjPFfSdiX98Pvv66/+4g29+PzH9elPfYo1MKsfTrCTE031Eew/VImH2O2z+ua3voRdv6w1sf6P//DP9cd/8F2dnG6U26Wi6RQtkFpN4C/MXdSoAopGhuA+qBcQ1CXA9VLINDJMKacZckrK3BsS9zH3Cfr587SsPEzAiH8UkvWq3W7SnRuNnrm91M6iUh/wkNFTzP4yEGeegmPISNyzTU/YgHVvqNi+MYOYj+8MzOkCjkzrfEurfcRjbB/zOGyhJV4F3Y2z8hwBDdgO3ZVSdnEN1NNe5lhu/RYV+j2FifqJxdE4BI6IpLRk0bJYg6AadK6AsVU6VzpnDMEDtjitjV8MNM1t16rB8QrjKoHazuxxPYteAvGAUyxw6A6wgMygmSo4/MIM1YmTqAsR9TRuLjX0K17/P6Ovfe0rOjk70QmnPu/j8D986y09YjdzyQnsllOqyoKQApEh4Anh9yQGPbRN0NAzpxWwJmFwgDEUeHhKWwOvJj/GojuHN+T/YcZCzSw4wxi69MmYQjdu3NTB/qFytCQcO3r/vUf6l//y9/Un3/lTHR3v6bf+/q/p13/jV/TZz35Ge/u7GMSkEUe0LHJOAsUVcDNhEAVeKzBB+3yvggiL4ILSkuHWPM1PV/Wokmba0EdFqR/CdTv9iw2LthGZVuZK8JcBvBqEV8MrODsW66ZtlDD8JjdqW3RHGQESei44dd3jBPXO3dsE1qVOTt7HaS85Xd7RDqc5B/t7OuJk9SbJ6g2S1Z2dpJwnLRYtQf5QDjjWsRffpunUovOAnpySuraT594hMDHV1aeatqLZMOGBrsiwqsBLzhm8CwVjRcMec6+2l0IZ2iJLJxLnl2utWTxGko01UceB8PDWTYmT8Dceva+Hq3OtsN+RVyZD3+ryYtSW17abba+BV8lbXsOuVhvqVxp6EgH0vrmuc33PadqATLe0rUhQ1ySnlQRzIpHp+4quKyez0EA7B6w6Zfz5Za8zXhkPU3B6p/m7p/7DyT12WnLVmiTt9OyJnjx5rAjx+gsbOziUFDNtI6e1hTnW2OughCywAORku7ZMPCblrJJbktoshKqEDkcWEOtfudOAvZJLi8NdrTlZXuEbltkWGiZJC2zDvxnaRdJ2vVYt8GIfwmetv5QyvYKkbksCOxLkqgo8C3om6LLtlCIoDnXoePA4Fp8r2pKC8U2zo5MnKxKJk7nPXZKXxU4nn7Ju8dMeHUxT0ZVfjshyUkCPdR8hJfQeEYoI5qYfOi/QXxgzUhqKaEM2xfSjp3EY6UuFEnY7aMM8ESHxbF0XNhoTkHgOasehl5/LmDQgd0WSkGvPEdB6SFptQ/3UkjByvxqQBTQyLiKU8KOL9YrE8UKZ+LdoW/XEnXNO3Zy4DdDSI5c1J5/m2XJt6DdB62bmXfBc5jETPDVNqxG+Tkmq+mHC9nc0+09kTmkHud64zGsh1npDMJBkjSQAlpn+xhV+hk6XKWVFhIp9zPW1zs9UUWoGfXDNI6hLsg9bvx5fGWuQJuxhIHG/0MXlOXLbatFl3bt3k9Ool9mwf1bf/taX9cu//DV9/Re+oC988dP6+Cde0nPP3dXNWwc6PtrVjYMdHe8t2aTtyBvcg4N94ueedogNXdfNhxQ9vPkXYfd29+bN72LRCaK0IEZV6J+Q2YCcLjlUaNGF65uciWmdCsZ5Sewv6Nq/nOtfrtzd3dcRJ6otcg7FTPcwXCLXB3pIrHDbAZttyzYkRUqakDNTzXo5Y7O3Qt8+hb/pGEM83SUpXzjJYiEasT9UK9PWs6H5KW8CHz54KK+BL7/8Mon5S9qFlyU80skfNdgMpMxz+X4Bjwteg1sOe+De29+F3045JSXmaFKa7zN8VvRhf8j4PtQqIuR/PbZVTLQS1fEBGL/rt/iE1zrz5lJcEaEAt0ER+OSEDNEzcpyAAmMz4PtGjfXAfZXxjdjsiG/22LvLGXwPTJYJUAlEleeKvrzWDsSkd995B9mfzjiOOFXNxKRiWqDD+LmFlCr5zy3lLfNtVDkAeuZ4R9/+3Is6iJWaac1bqaKkVqW05LWNQllNyWqBRMxyrqvopXQpxahKbFXZIefY0U9+/FB/9Zc/Id94QZ/93MfkX8SqOqPfVV/718AagNQZV4jVR/ry5z+nz7z6cW3P1vo3//rP9Md//Gd69+REIzY4QPtkfeQl9C4k7QCLa7pCQrYVAfKRFEqRgaQI2iRZnnO7ZY59l1neFVxIBtpNv/kJBb39oaQi/Kfo0qBlO2o/n+tm80QvHUkvHbbarb0y7WhVtu1i3ECdAdwQw0+JWbiluH6aH+ZqfvhTaeNDEZGQx1W/ucW2CEzQvMB/F6wJErTJV1Vc95dCGT2LqwLBMwW4iiJ4op+fU0rYYAVClV1KQY9l9sWqVDgRCR6CCQvBLzNwwgAZLjM3EIRTzko5EbgHEFwbM4a6ZSFMIO/p3+J8ThAdcGy0/rNQFQZGFJ6zDUqyDEBPwBtVmCuRvFXm316c6eL0kVYkoq+++jIB7uN67+FDnRCM3mTX+9aTJ+rp5745pImxA44naJ5YaCfmr6VoNq7I6qFZkeQAb6eMYBCSyBhV4j5jCDf3SBIoRxwpUqNIC8YVpZR14/im9vcOtLd7qDUL1T/9H/+5/uK7f62Pf/zj+s3f/lV9+WtOUJfaP9hF0FWZ09cKL8J4cs7MJAX//PH8BfkWaB2hWwihYhxIg9tKAZC4cqMroKA9KIJyrvMYxtdrKMw144Rnt1faWdJnfTnAGGNEyAHc/ERK7kbi0CnlhnlDmTIiKYAGI3KyYpf2BQAAEABJREFU6VPV5bLV5fqUYPKIYNlqd7mjlvaD/V0Wl93ZafcPFuoWzFJH2nd1OCdcSSPBySdGu5xS2B7ElZg7N4329/d5gnNoNb2GmT3XggqiuNPMw3xD44Tcdkmgtyz8PUm+g6JhQ9K5ZlGoKZS6RGKx1QS/hyTaZ+NG75w80RpZbUlEtuusMnUa0bXFNbGIRWT02qPvET7P1BNIbTsjgdVtTlIvLtbIYaNzEtozEmN/P7EnqZlqgtSkLX0nZRLSkaQmtKbtclNIUoMxA0nrVv4zRP4jymMUTakot1kpS5dsvFYkil3TyTD1RYXx4xTajNII3uojiVpneaScFOY1M7hdaEU/sfA2bUN7hbdJfq7s8FfQVaOBvpH6Aj29Vth4idACnTcIYeJ5mibNp37jJC/i9vWIpACmsSD9ECJEdoWkt6cUVyZ5gEBkEAol+ibosl13LLZt12kDA48enMm/zHbjxpH85856fHdiUxERGplvNI1VEvx5DsHriA4Kz9R+8EkpyeCKqjrzavsymJ9Cw4Rex5mXDe3QDV7rL8FrKVUV2G4G6B7A1SgiNDm5Z74t+hqgJaGUSci+AFPWqs+6WBWSskkTG1jQy6SBCl2Pev/RQ9pXjAhBoXoW4Ati1WpOTi/R70oTgzbUD8i6Mmeld6H3aHqRb9cu8K8Fci1sVAaZDtEeqVFPzDwH35bko4oLGTu2VIRVphEZuv8ATZYA7R/9hBThH1LGXgwRQV9kIS7upZA+AHEFT0k5ZTXQlbGtiKTkeZF7xc8Niok6yZval3k9/7WvfVm/+Itf1y/8whf15a98Rp/65POcPD1DjDjQzm6Lzy90dLSr46M9HR1SHix1tLfQ4d4usWRfu3t72iVW7AFHh4dKOesJsf7o+Jj6HeSyUaQ00+74lLhP0GhdVH54bDv7AHrHrue4P9fvYYe9Hj98rHt37spJYtu24E/YiOW35oT/fZ2dnmif2OW2imwDfiNEn6KIQM7T1Qk3a0xDDLvDpmuLLe9A/3J3qbbrpEjIrVHOLbeJN29vyX+hZoMt3Lt7Ty+/9DKy2NUOiW1Hsh3MkXJmXCjlpExsFXMGa4chU7fjpBVoaUNzSvCdU1KTs1AHr8FH2fea1EgMtp17YzphWxP8204VoQ4cKefZzwv1HjxgjyP8mF/jTdCTUxIkzDY7sWYXbLcgT+M2RIQisiIS04eMqyAv4+rBZ7l7g/EUBuL1SIyeWIcr/h7gqu6HTNz26NFjDgkuZJ22LTJUzHirS+g0bZVT00pSWutKO13Vp166q089d6Cdeq7WSViFG3x1HDP2kZWISRloSXCSkuYrBimtpRgVqZXKrt59a6vv8Mp/udjnxP/rOr7B/OmcfudKeQsdo6axaiQmq2YV1qCW9f2l557RVz73Oej4uOpG+s6/+XP93h/9sR6xkQn0OqGL1CyZZylpCSdLlYq8ilRRSK2VsohCEYl+QITEx5WWd6FfQVbWwUB8GpGZ8LkZoEzz5QFSBALQxNCtGuS0ny91I5/qub2iV0jq99OozmtOkhrsKGMHTdMoAy4b4mOmznEyYQORkmL+J1FI/hH8BKDcTwrfQx+F4Aq4upumUW3XKqVEn5DtNCLRLk3YUsVWEvjnCn5EMK5yA/hWPJrvYExBQAUdFjYcvrcsKnVpjFZjNCozZAmDlDICCElx/U/iRr6McMT4PLjnNKWgSBv2ktcLK3aeEaEtrxtLLTj6KDusx6znuoq4Q04KCjgc4Ne8qllxejpu1pp6FhtwfuFzn9Xtm7c4lXmEAYYevPdAJ+drFQxhQPk+VfNJ0YiAJpK/yaeZJKsR0ItARoSTuPe8Ttx875lNa9s2M10JhjKCWbOYpJQRdKceXFaAE6+jw5vQPugPfv+P9YPv/0gf+9ir+t3f/R1OCr6oDufqFo0Ki29VYQgSR5gwh4i45+f/389H+lYGzSOom++RG1V85qer0m1/A4qfMRoKdFWhpcq8mufqekbC4jUZ1U/X9x8W5jvnNFcsCWo3b14tEAWdPuHkLyHLq2DSzgvHAScg+3s7unF8qKWdk34NTnDAiYT7bdCxT5EcyA2edUQvnjzjGCnZvhAXFTPPlBEB7ciQMiB4oL/HuHQAXBDgR+Z59PhEyu0MWxb6FXobCKoJvD2nof2614svvCDTcUEiODBmC65LaHI/YrN6kkFFZsMljQT1qqwtp6IjgemcxHQqocvLLbCBsow9VK1WWwJ9r7PzSzl52DCvExJhOz10bAnGpYZ6AtvA85qkaEOCMYCzYKtuKzBbJPANst4CPv09RPvLYrFU23XokHYCE13p+eEnuK0gSBHQJEUyzaMGeCnQG/ZbSid/BTq2M47MXFVjqSTxPSesRRmbrREq1A30SYzroXNCDjm3quDoSZB6+HGdlAgyRZbNZr1FZpPM1zgVbdkkbJF5ijz3Mb4tcvEYf6/89PQCWkO379zWweE+MlyBZ5yhVjG+l0u4oazY7QT+QQzSR69aCvReQYXuSocJ3zbdhbaIUEvgTejCzyMxJeb7SZat7SbgcyAZ7dFz0yxAH8huRF8jdAzQXzXVgh0gJ8ZPEGabecIJp/VddSUzy2GE9wk4PT1Xz0Iit1VJzGlZ+xewetordjXVUMV/hqmS6G/hb4RXwU9V2y5UI+Y5baspZ04W91XBd35xMdMlrgleZ8COzd+MgPqrT70u6lztp4i4qpsxhSJijlVN21DjHtfNHymCe7op5VDTZl19XaWosDHMCU6AWnr5/s6tIzbrL+nzX/yEvvLVz87JqU9Nn3nmpo6Od7XcabVYNNrdW7LR3wX2tLu7Q/2CRM2wpFzKPtph809hj03s0fEx8XaNr631pS9+kXG7yKpoxHHtKx7Tdp2c3PbE6Qn977DmRCBHDi0qHI7ICfXJ37W/vLxQQ2x65dVXkE9RRsZenL1I+8Tq4mKlDTbrPxsVyTYxYJ+DJuOYcU0zLVt8JGNjHfHOcc568BqiGuA3vwuZj5STVCV/B/7Bgwc65W0gZiW/ndvhNHXAtjpOnCKSIrIym4FM7JrHoQOGejh3P/8JHhN2lBiX4DUU0DlqwjZyzvIgj4VJRYpZZgzh0XbWYuuDRtZJr9eufwqmzTIs2Kt5+gDAO9/P9dOMb34mnpaPwET7PN513M94PlJO8GtwsmVa3R4B9cBj1pZHbEh6dGvZmI+Be89jOp1PFOxP05b1f607N5f63GdeUi2XUtkKtSqnBOtX+CKSQKtAJ9QoZib5yRu1WhaM2QPPsS7OQn/5vdfZDK309W9/Snfvt2oWG/Q4SCSzIilk1DzetBTsbGRjMkGHNOj+/Zvy31X//Bc+pUIy/t0/+nN9519/R+vTnhNe1iboUMN0/oUmkt6JhHoiRyhs9MpcTqoW/Ey5/lfX1dz+iUb5iH5PwbWCP83UzU/cVvQDTg5CWpLpZZN0sGx062h3LlMZkMk0y8oyfmpHEYznI184TEoZmWZlBJuxqeR2QQAfMV9EKCI0Wqf4neDT97q+rGPpyvYm7Mf4IqQJX+qRk+0kIhQBCKCkkAumB+8426ltyugNE/HeUGxfVKQhOhLVVlM0pFxZWwdgCDGNOTUgixmRJzV4oTUx/s5L23bKMGdizs/OCEz7mlgEm7bVKYF+ww7KTK84PZqYjLk18aNC3YYEwgGozsY9aiRJrSScJ48fqMLgl7/0RY60O63Asz5b6c13H+mEE5DHJKwbBKbIFqUmDNq/mDXwysgVFfw5Jd/Kc88G57kRoO9N2wh+cQX9TGMmEF3VDyoIZocA2PNO9/f+1f+iP/3Od/WVr3xd/+6/++/p5ZdfUk5ZDUHGidoIvRGaxwwEg0gh4wT1Rz6W5IeP1ZRR5dJywHJl8LOb3NP1hvmZvnRw9QfALEoRDKuzbq74qQp6RFBPOZBwGEcDbzYc9zf/7pMSfaqUUlLGMI3f/bwY3L9/n4VkoYecaFvf7uP6HU5Wd3aWyuj71q1b80lZh57FrG7zianp8CldQQf+Ja2IKz0U5N+zmBhPSlnzxfx8FBEqOG9QGcE9fQv2IQWL+6SRhb5pWj1+cqqJui0J4AYbnUgCnTyuSFCTkgZOPnfahQ44nTk5OaE/p/DoZ8MJawFvIknZcNq3Ra9rxmxItK6SlyU2yWypwZaqtiRrkToWsVGXF1uShgn6zEdSga8eO7rk9eI5r3q3yDhSO49xfakxJzBbkqICcyM/TL/NdYIPJ3QDdlrht8JLpT0j/w45ukSh8lVn/kUPANorMkmU4nITJgpdgzA5pWgYlgRZOPsELROJqbTFD8236RqL9DRRNU3enE1UjmOFz54FeYsMqgZ476F9S3nOQj7QPsGTcW+pv0TGtYR6EtWK/J24bljsIQt6Rq1oPzk547RxwynSjo6PDxQpmGODXAZtkfkav7cctk4AclLEtc6JA0/5Nj7DiOBGfNVy97P9YUIW1TcKGY+fRwhssHPNdT0ySdCy5g3NiiSxV6BbsYIkEnLrYwCn5bOGhol5jX/LQtlTj6hI8gcS/LUu0fElm++pVOiftEUuE/zb5jzXYrknKckb5w1tlnWBhhKhLTQV2kZ6eK4NMotIaoiZVaHHvCnydySbpp0THZ+yWz5t0ymlrAn9TPD6AUxFP3+FULw/V3DdbPt42o8eattGLXNYZBGuedp6XVKX0FHOiVgQSlHFeqc2QyULXWYRPNjf4TXpPX36Ux9jo/5JffrTL+ne/WOS60aLZbAZWXJCuqM93jDtsZHd46TUsWK56LSA3z3iqev2dvfkcofEbUni53jgcsF9z4Jmedy6eVPPP/+8Kka+9oYTvWyIHRk/qbVAY0MyeIGMkvb3Lf+Qea788C+wFZxiQvaPHz9SyqHjo0OllEigFyqMH5Hris3nowcn2M+k55jL8SshgzLLe5rxjeDwvBvsG9Q6PDyAxwOlnNXCU0Ro0S1JvHfUkUDnlIRCVKD7HV5vPyERu+AA5uj4SPeeuU8swxIi0V4V9M0pKwENNtlguxm8DZBylukvzJ8i5H6Zko88LiLmdifwEaFi4lBulZQiyTxEhIzPeEZsOiIUEfroVZGF+xo+sDH4f/rssmD35bruw7LOc3z4XHhGZvSr1/BzbfDhRGZw0gct9r0RHV2wkThnU7bgIOKK1oLcC7gK/I3kAINErFzmSS/cP9DHX71HHDnDD9dKOZRSgl+X+Zq3oNQMmq+QaieVfZK1Q20uO/3w++/ojZ+9ry9+6RV97BPH6qd3yXlOVWPNCPSDLC2mkP9VaJkAcoKpp9ygwwvdffaGfuHrn9enX/2YdsdWf/Iv/0R/9P/9Y12cXIIjpAwP7UZTXmuqW0340FRGFd6CVkCsYh9CZcyHn8r8E/ZDoZTTrEO3hn88BeKxoA+i5atc6zFFUpc77WCLx/tL3TzcgZSeqFeVUyilfAU5KSI+gDS3XbVn+uScFSnJlBnERW/qAr1YHpWx0og+TS9Kk/VpH04pa/97YKgAABAASURBVMBfreuK7bjefm1bjgALoJgRKoIbwLZi+9iylvq+EOcKArBN+nku4TG9++RS5720KY16jroTiz39wCaNLPTuHBEgzjOjc8P8I9SDfMVrUTuqHadilD3G5V/iaCJpvVppS5Ax0U3TYmgbFpDVXPYEppwSc4xKCg0EhNNHj0hML7TBgO/cuKlPfewTHNW/xw7oXA+fXOiN957oEvvtp8Qr0gnDQXAQ2xBZm5zm5x6aBL7JixxMuwxoadnNCiVnFDFRbyGnnOWF0zwmFDZikJvNSu+9957+l9//I/3BH/yJnn32Jf3Kr/yqXnrpBRQ1AsOs+AE+U0qacL6CILu2435CJj26K6q4gPgpZOeCSj71CkQLiqSYnws8WEamyWUBn8v5mTb3iwiKCgjjn2aDMN3F7bS5/0gAcHACqZ4azkTdjIeRKWXN9CiUoD3iqkzUe0HzicEz9+7JC4lPRs/YfLRtO5MfEWpyw2ZkT7skgzeOj+fA7XkzyasDufv2LP4e6z5t1ykiyZR7s+IF0/czPeYR2oNWG+qIvlyPZKiRCxXqbMA7h0da+57EaTNMyt2OErBh0WnapY4PjpWmqrMnJzo8OFKKrBNoH8CfF0sVaJhoR+3qGe+EK+HUA+PXJE99X5Bn5VX9JKahT+GVfs+JJNTRr+dEbsurLCckTlJKZGSS534b6rckcVJGL2ke73mqknro7ZljBDyXfSBBi5N56yXnLOswoQvfR4QmBrvOmoZ8CTuZ8KuUkePcXplH+FavUkKRWuTVSMzfk4SPzKloSFarenjeQJtLsSAOU2iqoZwX+IpUGZ9Jygf6jPDYIwemUm4WM+9bCyM1soeaD/NJt6s2xhTwbTfIDJ/MyOmS0+jT00tdsJk82D/S3v6B1iR6tiPHgYBP6zlnZMVEA8n0iP98COBizhF5jchB8xXIZFKPX/cEwYl2y8UyMs6eOFLoOyGnpmuFQGZYkgwZR1GSf/FphO+Ab1ALNuG/agszfDTUgqwmYsrAMlJne2mxm2gbnRPf/LWPoiwh6zV8b0hKh5JmWdoeLjhxLimr6XbBFTpng245b5nMcovcqO262V/M67vvvsv8g3yaN5Wik5MTbYl/bhuIKy7tC/atmTd4npDXBJ3296qry6VlMfflZu5PKXgtyMO2FBHK6cp2EvchIZGPAHUZm2yhHw4lToEWnWRYLhKvzo/02c98TF/+0mf1sVef180b+yR/u7rN6eoxG5GjQ57xz4O9fTaJB9rfPdAuyceSeNuSdHfw7URwl43u3t4eNrE3x5el+wCONYvFQtalNwb+etUuukvQLK4FOl1CTEMyNwwT/jXpkrdwDevJknEQrJY228UWue+As99u9P7778rfq8854KVRQ4yaGL9hk3rOwcfjx6dqsNlbN2/JtGbzjywCbwrmHZH5mo3XBZsV290utNumkvsxX2P+4K3hPuesQIYVuQfSPeftywUbvR472SU598a+g9ac02wHs77ExXy+t24LdmBbcOk4axAK9jM9JfqKyzhSyhrxG49TpZOComruwnNEcJ/oMzEiESewaeyBKWT7mbgfeRixz9G+Y6DO9TNMVS6por/m+6fPoBdDgSrbm59noPP8/LS0rdLR9E+2Xejt8eEBH3b/1eVKjgvmf4HO2raR6yvjAqobb5g4iTzeDb347B4nohfoeVTORNYUiKYKJnnOc6nryzgkY6Ce09RUeVMx7um1nzzQX3z3B7pz96a+/e0vKbcrjdMJceVclWRSHgjKuVSRHAnmxHKgaqt+uKBuRdJ7qVu3Fvrylz+lV198QS36/sPf+0N95w//VGePzkiwC30m5ZiUoLUSPWsdGTtdATgruMUc1VCoNr2em9J6T/DHpHyovKZrQpaa9WreNPNf3cadnwI6cmDnyG13Kd093tMup6wtG02ji6DHNYBVvkL8i6RkSJRAti1TL/QIAXQLJeqt24lcwnMl8Ez4h3VrOzQZ9uOU8jxkwO5HbMok93OMN+9SBPMJDMZN6U8p+PQ4yMksHSwRcFRoom8KpZzk+vQHf/pXeu3tx3py0WszsLiNiBFEFQQJpgu7gQ2nIA6kNrIR424IEhEgUKjQ19/JcfvZ+Zk2nDa1BGYvUDu89slMNGGoPQtKigwBWSMBo8CF8dlgK0wL5ygsAliPenD0GPIrL76o5597XqdnlzrldOvdxxdasSj2KER5odx2CuiAH+gocwI8IJg1Act0wqqC9gw9oaSCE4irMrcDY4NzbAhq22GjgrEWEnPimSZ4PD9fEZTv6POf+zKBcQOcK5DHDq/I0ZsG+LHx2FhWJOTGPSBwB0kLvSA/85ggzn3cd4JPg9tGK71Kls1TGHFmw7w4QeOI3AyQzKfOCvQ8cx/ajd90eL6cs2Z+mS8TPAvWk1LSU4hwq9TQryP5dH9MRimSHPA7gq4D8cHhIYnonibo9wlH17Xglay/JSeqbjeOJQu5X7EtaU9Qt2jb+STW8jzltRfksTh0M82RMjofWYws5+Jp53qGKSK0xb5W8+lJP9dPGLk3Pl5YJuxr//iG1C60tn2SHJ1dbLTFTvNiX040bG8NsrzklfPh3gGB5LZOzy/0kASgRw6XJAGnLB5rEgqfqlZlDdjgCI4em9vwun4LooHnkeTNyYX7bOmzmZ1OzDfJ34vdkJi67pIF74KTGfcdWaD6sdLea+K+JpI7EpkZHz5amC9yK0WGP3HFBzKwDj+ECTlvNWInNtUyVY3YwEDyYpk3GGeFvoGE9GL+qkJCfg04EzgbbEkkhoPOWWA38FOYL5pultHEJtSJ51jEHJMm2i0L819pG/oy17u8IDm7sKzoc8KC62Rty8A1sqjBPAptoWFDkprxQ9973MNHJzp5cj7TsocebEMrfDnlNOvfNjSwWK3xzw068Saxhzf7RwQ42TQ4OdhgD1vae04ht8CVriaN0DBhG71xgNdyGkvVCnyuNzgwrtkcp9QQwpMGZGh5DPSzXgbLD53ALm0x62vARnrs/RI8vg/8Z+/oSDfv3FW3u0vwzJywjrpA56ck4f5PGsaatAbJukdHNUh0q7bQhsnMCbD7DMh6SeJ2+84zavCvn772GgnU+0r4qBeks7NTYtYaWW412PeJCVviivVtXoScIRu9FngfkeFAQB/Rd5Xgzh9u5o9lOBD7RnRk3/f9QFJQoMltcyfwBZCQdXIJZMCHCpkOGYQNr/q7tmpvmfXi83f1yU+8pJdeuKebx7va2210fLijO7eP2BDuEjdaHR0caIckdMGGcXdnnxPUJbAz1+3t7c6JaUeMyCnRfwHQTtLWdp064GqBSzrBV+3z9555RgtiS0s8gSRBKglKI685frCvOF4e7O+razslBWXLTySCHj1XQY4+cHj++fvEMs/ZqqJfoacRBXkjdcaa4liWoGsibg+sA4kJF+g+gXVAD2ccmJydXcy66aC5I/YLgipgGiOSLFuDhGTn59A5uB8+fIxeB+XczvHoJgcv9oWqqp75zINh4D7lrNy08NgoJ3A6eMKLfb5DRk3bynE6JPq0artWT3UsaCnECIMUCmgQV8VwbAMVXC6v7KtoxB4MA8bZYy8DPjVOVXSbgWY55hpAoY+CY0/Fpp/CPIYBtrFiHB9AmW12gq6JTi5nX8XGCwgv2GhYrv6u6hZfXcCjNysTequ075E3HAEHbdb923t69fl9bS7f1jheKPyKfiZACl3pnJ8SchCXdeFm4Z916hT1QGcnk/7qez/TxUXR5z//SS13pX54TO+1GhK5QNYJvqKCkcGVRLJSimSz1gEdb9S2o9rFpBoXyt1G9+4e6pWXn9cLzz4njVV/9kd/pj8Fzh+f8TzKbyI66M9JkFbm5wAvjXJp8BwTc8Mycwi5FxXkFfTwmtY1jeYG0YaeLBtVV1X5vswD/SzG0Qn6G+bbwX8Pd7Nu7MI/b5xpAaP+BsRcwU9FCkXwSGk7o5CvAi1iwgwdI7qZ0GeiY9hG6eBn23QoZn8v0LPgAKla9sTZCj32twnaI/AqximQPb6lakYE3QVdDMo5Y9uNm9UgtMxa12HnDXM3tKUnHFH+6I23ebX+kCSwIMqkAo6UCfQQOmJcESFjMCF2iJ5Ts0Kbk0y3VyY14pSy7EQ2To8fx0mnp+daskP2hCOMNnbIFtyMsVBaCNqyMDnBzTCzwogFY6vz8zlh/YUvfwUhLFkkBj0mS/3pW+9zIkJIza1WLGYjAcgBzoHFwT9Dt2nbEngmnOgpuC4icKAJ/oq8ILQEAFHnMR3Bce9gn8C6M/O6u7uvZ599gYWk17/6vX+lC15VBEZd60Tdhj4xLxwVgzafFwS1Ck8FmKDJ840EIStTvqi/ai843MiCU9SjsKt2BI5B6Boq5YRhePwVnpHEapjHTcg0FEr5SvGZ0uO8MfAYfyXD9yNJt2Uwor+h38rBODBi464svbCtq+tq7ojQAsPY53Xactkp8fzeu+/M9pQwMJ8ouP8EvgBRR3A5PDjkFe8u01f6FVVswnDBKcQjXr2ZdlhRwaA26MP1EzZAbyEOoMr2YpkVj4UUt4NQOWVoSDhvnW1ywwJzebnRhBOcYCNOpM5IqN5775HeefsdXWJnBdksiUJ37z2jhJ09enKqFbZahaywi7ZbCpNQzi2LT8UGJjGEhaOogLd+ABl5l6s2kpENi39PQhKp1WJnTwUnHEfTvkOS1KsfbE/jjLMwV3Xihw0bN4XNecZlW/SCYTuIiJl/66fHDlw3WjYV7uNDiAhFBDgmRUriQR18eIG5IIk0HeZvZKJSpBqZBXJEw0kbkvAtcptImn2q6iRzLCHzKjUaSDYHEu8RXiIaCbp7nrfU92ORE/FzEuJLJ63IoFvu4QfrmecBQToZbdqFQmmWwcB8TuSbZqFjXuEG9J7hxwMJ04A9X2IXkQIdTEqU5rtHPzMgA/uNZdCTiM51jLN8noJtY0SoV22jJmiYsMeUs3ID/bq6MrreYG+e/5Lk85IEuMOfpwhiR50T9y38DQVhN4xLGVn1WvUbDehgUtUp/r4mib7DG4YFp2lnyPr1t97VO+8/0AaZZvhuFzsSc683oy5XvZ7aZDSdjm/f0XMvvqwjTux++vob+slPXtOGRXmXxNeniRWpFdNvQHHW/xX1Ynaho4qcquwXE+2GOrc87aX5qVbKa5BxwlMoiVvlREmHERkFvUNy9Yd3yCMiFPRLOStn/ATL2V1kPfvMLT3/3F3d4GTmiOT08GBBsrqvmzeOiBMLtblT1y7V5IVyLIFdNbGjnHaoa+WN7A4JbIcfLtpOTki7RacFyd5TGTSsAw0x2BuTJySq9+7f1/GNY/yi4H+9BC2FWJpyaICHlLLcf0RHd+/eZQ7mhu4UST324wWt61ps9FyVcXfu3oY30MBxTmnGOaJ3v/q/ZLN74/iWrAv3QNDE5ImYPmJXkzasLbazjgT14OBAr77yCuMHmYYRfx+xw5SzFJasNYMSmKftunkGbbuOAAAQAElEQVSsv6d6xludLTpfovNDNj4r1rmBcRM6H61TSt97pLjmMgSWD4Hq6w9zzB1oY6zX4XJdDsjmutN1EbBTNNsU9CV4N53XjR8pmEx/O3gqj/8oeL4J+5pISGdg/mmGiq2WnwPr7W/CSAzwGmBdTayNXvd9yOU1q4Knw06aplELdDnpxv5SLz1zUzvNVnU6V86cUrEaFHTrNQPThseiiFBOaS7FNSJXqVGkhQgD+uEPf6J333tfn/r0Hb30sRvE+xN6VZJY9FfpV1qJN8pBbAyQJuYITkKDea7uJ/r3GsdLlXLJ/Uo7+6FPfe5lffGrn9Ht27eUlPXn/+bP9foPXpc2VYVcZVivsZeKrwg6of3pyep1SQiUpT+iv0IekSNhe4U5PoQJXoJeLb4yYfcr3lBZfu4/6yakAs2OJTmyFuRTSxLV/WWjo92FEgeNAW5dX3S9sq/rG+Mo6HTGQTnBs5tSSsr4W8bGw3Ogn5SzxIPpKH5OCZnAF+2ur2AmN5378IPDkBGfKvhsJiYwVh9eV/NOc4XztxkfuK/mzmAKjfBrnC7T3ede4pVX0s/efk9//r2/1k9/9oa27LRmwhFSNUEIMEA5I0tZZsKEZYTiCW18dhYnf64XnTPGVhmTEbC/j7Xi1HHCSR0AOl6b7O7s4vg9hrTVwMLEEI2UuySMCWoLhjxs1oJbffzVVzVFo/dP13rv5FIPeb244qTFC09HYGjbFoFMiggNLG6mqXEdQrdQJxzEigyFJhsFPPUEEPNTUc7AwkOh2WAIji+9/AKB6VW9/dY7LDA/1YTA3n7nTXUEWt8bPI/7m+eAzx7aXWfYEJCM23JyWWZDCYRfMdgKFaGU03zPAzQjB5LJLdAboI3OcgB2QPI84koYhiHnrBEdjcjIbQU+mzZjsAWcRS0yd5+5Hh2lHIoE7/ARUWUcFZp8j7fKMLLzshPknORg37atvHiYfj834DHfns96t9yXvLJZoEvzIAh2nyru0N8FyaSDtAK+mctyuvq+X6HHhx/Pk1OaZT+ip2pFgCTDo8eO2ExRaIG9POF0Y0XSsUbWvW0zslpomEi07pIYHB/dkOfNTasbN29rQ79HJ2fy/5BiHW9IwkYWqp6FRgSWplkQXKElWm1JstacrF5BrxrN3JZIanPutMVGLkmUzzhpN57EWOOZCG7TFPRNyD5rS5K3wTYrSd80Cb6kgcA+TgUcI3Za6VtkuQZ8OdCP2KRhog9VEPThJyLmB7cHcmpmelrmCl2SqG+Qh5QUyELK2FLRJXxMJN0bFu8NCablN4C7pqwRek3/itf0EQ220M0J6wUJqRfglFporjJvYxE0T+oWe/AgBW2FObrFri7pf86p9USn3HTz87vvPtAIrz6JbLGLS3z+lLcs52ziUk4gEEkuJ4jQVSV4qLJvGCo2U7GTCaENJIgrgvwsowhFXAEDxINmm8mZx6JMnGmAyvg1ycWAXzxtt2zXJMJzrJCIIaFJAS+V09BxTloFHjF+gy+th60GFhHUyWI2cDJ9yXJVteT1bUvSVfGh2e5Sw9hCYttrg130pYp9jCJ3unH7rp594SXt7h/rtTfe0p/++Xc53b9kA3ygFjmZPvvCaJ2jk/IUwFGh8SlYJiOLzIg8DAUfh0V6/G2foDJkeWXk7LGFzhmftVwm5koR4jP3k+jrByDBe6Jfylnuv7to9THHP06Lbt7Y011OT28c7WqHE9YdFr9F18p+07YkpGmJ/exoTk7TLuW+mryr3Z195ZTkOXeWS3VdJyeqDWVH4tcYB9AR6wN6z9kUWN8v+FVq16lgBwM2kiR0PDFfZh7N9aPlVaWjo2PlbPtN2NyoNSfsS974JOZ98OA9tcTD27dvMr7M/mY5jMQS93v48Ils/3fv3YfWXWa5wj0h6571Y0Rea2L4BXYbtB4eHurZZ5/VGptcQPMe9rBDPFrAixIdiKkVmquqHJMrzxdsyvy3hH3a77632fBkeBuYY4SH6RrKU70zUTWADvbAxM1HPq57+hiR4KuqZ60wrYX17GmbS9MxUef6UCinrIjQ/66LCSdofQq20xkndBdoNvh5mu+LyvV8V+XEs+GqfqLNMK9lyDelUIv+M2XPWjehF9vJLTa3fkvXE7fXrB/Hezt6gUS1Tc4DztU2RX6dXjgsquCs2LgUSpGUUlJEzLDDYULC10KdHrz3RD/4/tvaY7P5uS+8IjWPpHyJ/LJqWaD4HcBlI9UkPIPlcAQK90QL5gqigNQTNy6In5cqdUXNhdqDolc+9YJ+7dd/Rf6fNad1mX+56u0fvqXt6UYj8aiMW1ViSk6CziucIgpdQZGviKAIMo+qWX6WO/7u+4jAfqEjEvQEvgCd9Lb9JHg2NG3DprEjVSq80b5UHTfirEm3Dve0wLdn7OBhGDj88wosv4IMPc+sX+Ydmded8nU8yPiYmNuUBvOh0ZmehO6MxbpyHpByku1eqvM/MWlPHC/ga6DB+FJQ6UGA5x2ZzzT02ETBfyKQAfQ4JpgG217hecQf0ze/8UV2zrdVefV9dnauH/74Df3VD1/Tg8crlLGjSJ38FYBgQMUoK5N4IV7xGgz70sjCtH9wBPFSy+K0RjmXBI1LFqlLFjMpKeeOBbTSt7CQDwSJDc9mvVWa28q8gJ1fnFNe6oLyAloClguKfuH+M7pxdKjJBszpzptvP9B6gBAC5YYTr5xbNW2n0QwhsEzwpVUjTuUdggUyOOhTuYHeHoO8dGLCIjaSHPl/etki1Mp8FujBwaG8sx+o8ynQndu39Zff+0u99+57BIcBWcEHgWxC0P5lLAu1zZnkcZDHW/gOaj3B1n0MNgYrym0Di6LrHNQmaGZaRUAcNxHc8LlqJ7HBIc2XcZke35vOBJ+RgvkSY0OudyCw0ZqnLfQl2r1B6JFbwWD8LK6KUfi+olMeNZfMuVi02t/f1e7eroz/5MmJ/EsBI4o+Rx9XxlzkwJATjo4DNq20WDTIP6tbdLLOTJ/ns5EZ9/zMXD1JxFilkYg8MX5ADzWwgWZJYlDVDxVnzZrmevBHgq+iQmJ5vH+kgaRrjd01ecmpxaQLkq1NXzUo6YTX3QLnOQHO30GdFyH0+L7/FIqTOQLXFEmZhdPlBtu4RC49iZu//zrSNuGUT2E9Fm0x0UtoNtRolJuFpKxhrNjxyMK1Rf4t8gsCTKgHZwVPjawtMvNr5AmdjuhwAJ7qtOJHkbIGdDJgfxNYfXrnhJopGREfgGZ7CE2Mpxtytr6LcpOZb+QUbzPLs2kXchI7QO8a3Y/MQb4KHchPoRHaCnJFlLDQ4j+jJui8xAdKyvSrJF7DnHj52afPmnlJGpm7VukCv15xQmn89tER+99lEW85rRzU6pxAfU6f3b2Fh6KjDTR1Wiz3lWKhwukFqOCt6oTTpg162bJ52KJXxxQny2vqJmhP6GK0r9I2t6OrLb6yJahdsIFdcVSyQcaX9C9Crxhi17WyXAb6oD4V+LvAByv1rHLwvNUamv03dlfgGliEHEY26GDFot8TA3viRA0wIt81sewBSc0Fc2QS1QM2Pwe8wm2XC+TU68npic4vz7H7hZ65/5zuP/s8PCb9BRv+P/u3f67HvAZMeaEFiT0ur74v6lFAz2ZmGkPTKGxJmqaEfnkugS2lGUep1E2B7IM27pVnfqbI6C1dAXqli0oSEMRrKdpGvSeTlJBhwcYqkEL0FjhiBkWoAomxmcbglf/e3lKf/PTHdPPmIYllp6PDfR3whmWXE0FvAnd5MxYRiLKd5ZyJsw3vGhuSwkyZm6A+KZJmmSwWS+WclXJW07ZKTJZSVkG/VfTpWviVfKoW0HCbODugF6nC81biNW9EVWv8OTEO+ZHYJHCEQo6fjnlOdgZitU9x/fw+p947TiS7pSpz9diO46BjkeP5o4cPwDXwSv5Quamq2IHn4QZdTJqIQ/1m0oqYQivxcAdYan250oBtRYI0XgtvBxIoFait/LwqlRM4W/lNwuPTU11ip2obTuD2wV3muGEfKNj2LAccviKMyZWUpvEKBDkVEDcA/CqCm1BCjhEJWkb1+G8o9PQChQjv8ivlSn1hTM1J1vVEJ6aDVqkwpAIfPENEUdVHYQLRDNSPACRrrNIVHvoyptKn0uayMHrCCifkOQITdseUiCSrzY12yA9u37ihe+j5HgcL/ss+i441AzwDfFi+W3xu/voK/riHPR2ytkz4WAaX/8czWJGvypjK3L6PCCgQfMMNTM1+1ofWm6Tv/+g9PT7p9fFP3NAL94/V4huZtT85QJgh4mIFN4NBgEPyql9AsLYFOgl4ihk73Dk2GGgb2dTWqYenrMP9pZ5/5p7u37mnJ++f6k9+/3t6/M6aRFUaeNtSsOkG/4jIwlElaBc4qgMA9zllBYxMxCbLcqLO9lAoA7/w+ltMS8LwiHUBHrO+IS4NbJRH8PccNKVW6nY75TaQt7RoqzL6COMBv+cwfm4lHgp8+X8Am+BxBFx63nrdPyHXJpKaFOKW3nW2Yc9ZS9aAHGFGO7sL0Q22jN19TWdoYC0a4alB9w3xNEIK/mm+kiaM0Cg2xMQCpRXeKrpI83zMVQo4gzlpeeY46Ze//ll97lMvsrtsZSG9//hSf/3aA/3s/ZXW/m9zUK5QUGKmiiE4WDYE354IOaohWK+BlbYsKjm3SkisJflIELgmsVjzWqwnoViTXfYQvx0Kr8pGEo1BKwKCcielzNxFFtTAfAVD36wvtV1daNpe6lPs8o9Rwppdrl/pvvPeic5XVf2UWUA3Gqei1jtcaLSAegLKiCFY2QP3W+btof0SL1tHo8frUWerjfy/ycgqsOYjEaB31TatvMN7BuM7OXksB75HDx/rpz9+TSN4/P2aghBFECSOqse5WoK2E7iRuSKFIllZUuJ+go4J+TVto4ynRVhTRV2HvFGMA64Dqg3OMMGLe0QEiqryXBMKd2laJ/ANLMBrdvgFukeenTDXWmU8OWUl5inQlykjAhyVoQCII0LuO4HTZWHchMyHsae+8Hrvhhr4mcDrzcMBr752SF4zxrZAxnSX7a3tkrqF+QgtWbx3fKKRs8yP+SjwVnEA459nxh5Yq3UxTBrYAFkXWxs8sCIr3NA4YFPkLiQCRQP6EjBwktli1F1qNNmyaybgF/VDcJKV1ZO4vsHJ6SNOGPdInHJu1TSdjo5vyCeJD09OSWarNvC76gcS0KoxQSf0DKaXcgtDvLHRGkING563KWkbST2wQSeXBIY1xPXYr/E6ORzgRUoaxkkFuY4h6C4amEuMd519akCWloPoE+gkId+ioG/lrVPSCvn3s7xAQP0sYJfw7/uKLicCY8SgblmVF6HaMI4AdYktlEhakhh0bTcvkj5FLMh4RJ4JOiYC80BgPie5P2ezt4JeJ+CX0L+ibUQeG+ZYQbcTbPMzTgV7qPJp14Y5NiweCZvtCYwj8262K7398H09ITF+cL7Ro/NBNWcd3dxV04XW1DvxvLwcpccbeAAAEABJREFUZ1+/vBjANQIbbKRogy6t821ftUWmW+joWQm3fSE+9MSGnoW+1wXJ8Rm6PSMJdkJ5SVJyiu2fUH9CbNnAV0WuC2yQQhM+MRTmH6U1PCXscgzmQH4bVZ0w/gwYM/Kn/nLsdbYh1mH/AwvIxFKMGSjnhUbkd0nGfwIvIzJO2P+9557Tiy+/yOnpMe29Hj1+qJ/8+Kf6znf+rb73F38lf083Rau2Xcol4lKoUS1ZhXhVaqtCIoopCrFqnIJgnAjsIdbruW7AkDz35P5sAqqgJRYaotWgrG0NzbpKwn4agBv8cwVC6yplzzWqh89Qkeok0QXHUNAvsJ0M/ylBWZZQq55//q5u37mhXV7z7+7vyL8gube3r52dfTVpocT8HTw1jG9JHnf2Wi04aV3sJLEcaLkn+dsQiQQjwBvgj5zUti1jQzklVXRTa9WWmLmF2RUHGv4uvOPt3v6+cs5KWZqKbWSlxrhC6uFrh0R5i9AmbLRnrGPxwHNOabb9BbY/TdgVfnrr5m3l1GrRLYFWHXoT10CC8eTJA56lu3c5/Jhf5Q5qPG+E6mjailYXRWXMunHjWD6o2CP+0Uy/Bl2NqtErUo+dZ+6FhOtsNfbxCu9nnKg+YJN8cs7hC7S2CObw+KbGcVKxvWKX9mlEgd5H9STgA2tHDz+FNkjlA+P8dJ/AgkJJoqzoHjHK/VJktcS7iKQAPHRAPjVCCE+YFrlR0siz7yfKgrzcPtEFajSwNm2BnhjVUw7YimGEq1FVk4G+I/hH5ht977pS0Kc9pULLRMzr1ZdeW/zMmyVcENvZ0TEx+d6tO3ru3jO6zVuvnaYVClZFVwhzLgty8aHNyNsor6ddKrp3vKubOwslNnYcphL7e7r313Pqg9LrzYB9lJkecbVquyO9/6jXmySMt+8t9eJLx6qbC+1uWy36rAY9Z3hV7UEEaEtp6DlNHYBJAeeyoIGI0GzHNk7cKcNcYsGoxKAbu61eeeEZ3b11Uy+/8HH99IcPgcfqV43GbaBvAZM0BWXWRMzt2cBMxHzBd0HvsywsSmRc5pkrepk0EjwCjmzz9hvru8kLRXTY4lLW94i+SxpV2klUKzWNvPFcIuZd1uiMXHIN+d9kmdeK9qSaoAeYgDFJsCQFdbS6R2IMmJQVqsjA8m2apGwZEJMuiPkDMdMbXIbRh1HgTrQHfKyRTQ9vTdsgu0YpMZbYUemc8NXadByOTLpAv2oWKhL6neRT80hFERDFWl+N862f/VhTf6kvfO7T+sY3viqfJK5IOM9Xg95877F+8sY7esLJaCYSdThbqQFBMS82wzAqQNYSDNp2SZAddcar0RStNuwkfEISamA7K6VGpVQWr63Oz31qutbAwlRqwqgQOL0WLCirzUoJZhpgizIrxrRencsCf+7ObQxI8zwnZ5csZJNGArnyUnuHxzAKfsYUcAlhWO8u/TxVK77gSIbAmaoKfSICHAMwQWOWUIt3wxbuN775dU4Y9/XwwQPdunlr/hrAm2++Nb9GSAr4wTBQsgV5TkCyIkBAS6hiHD3Bx4ZWUbLB/NipJgLCNE34qucMD7kCCK7QXklYJqAA7uexri/gHBlrPOv1Sjb0NQu24C2SlHIQ0LcEvn6mrTK+Msal5ekgWqhzQDRdsC4bkutSyozBOODHJygO3J774cOH9Om1YOfrMe7rJDaCCaMwKUDpxwTC+WTCPMCRaVZwA2A21IYGHGUgUI80TJFnPSi3OE2jNXa3JlAP2EkPjPBV6ZeBpKRjTu6dkE+MT6mV7WfFRqhnigJ9NdErX9mZ/3eYtl3o7jPPyKd3DzkdzvQZqmS8xClK7pnnar5ybRsflqazR349NE/wZjqDIBs42QRDK/Q7gS/nRgsWUc8/ousB3Y5w6/spkEIKRcqqEVaVTJflvcWJR+bvQbLGlwp8wsrPfUAv8aMii8FBjUXETmxHKOD1mDMW+5PTM03Qad1kFt2Li5UidzIPAzK9srsqpiIAUiIrJ6Qjs/XgHiOIoyHXXXBydMJp0JbE1PbhAB3MteYk0xsXlweHB2raRoL3iv4u2HAOJaldLlTqKNtogbdSYo4Fl5eD+pF7Ev0Lkk6fzpq2nqC9JhFckXBu+xE/LNAYKkrggaZJGlAW3eT+W2TQA1vsmGqVaDRw4++iXkD3iOx7ZGk+H56cYFO9lgd7GokjA74zUPalqOakAEYVbVjketqYUolAXKkTF9YkEZ8G+jtBOsHHH5080Wa7Voct3SEevfzKi7p//z467bRlA9DDw8TkG5KlS/hcUWdYU9Ya6D/ExECDWjM8CkjXEJQAdoAqkQVtJioyZNCfcoIewqbGKqCqN7/QPiCPLYua41zHhkURjEe7lY6SgtmoUiJGJPjOlA3lAh228PzS88/pzu0bJKe72kde+/t7cuK4y2vuRbec+XOcXyx3tOSthDemu8TrxbJRy2J4BaF2keibsY1WuWnmMqXE7PoAUk5qmqzApmxPl6tL3eKUTb6gd4Od9f2a/tMs69H8kXAveGPjeNc0rXuqR2/BXY99D9xzy9pyoYq+nnvuebVNJ9tgzq0mhOZ4dsFBx3p9oR1W8YOjXbVsqGZ7ZU7HxYYxbV5oZPPUo8Ml9vzM/buaoGELDSll7idgkMeJ2KfAYqDbkp6wnQLUCDnuGLYkJLlttUvSvyFBn1AuJCIQqKef43LKDXY8ypfx4DoC5QyuExrU9cUQBTKFAG3YQBlUg7g/ygcl7macRRVfMhQJWdcIKBN1hbLSKsqnUIWr/o26j7RBzFOcLid6VvgGpUzkxMZ16Deq+NcSPd25dUuvvvSSnrv/rG4cHSHvhQYSdp+aTvhnMj5st37AKFRD5oQdG9eiTfOaLxKhTAxw0qQa4A9FhMTn+odABdQrAF/OS0Xa0etvvK+Tkws9/9xN3b65R+J4rjwGW75GyQpgLrJk6Icb4qrERC6JX0/rg3guQZhLJqqUpjG4T6YfnjERHR0s9alPvjof8nzslU/pe3/+I7371onK0Mh/43uDjUeEGuwHFBoJaBNgNgwFeiKSwv9inlG2AzFGXAVaB2LLSOybsOWBTf5IEDAuqJN1URP0ZynwrZyTlousw70dJUmg1N91IVbG08NzUYiJK/y5/zyWuqtnZpr7JEVk4ktR13Zq2qwJvXudGIlBUsjlOI5K9G/bRjkl7t0CMtpRkwo/EuMH4mWhbjRv4JHlbSKK0KntekJfk3TupI/Tio9/7BP61V/9FT3Lq/bV+lwnp0/0mAXvJ++d6mfvPtHDszUnHIMaApANbUGwEw48Kw0hDwhe0ZBIWvEQFK027JDOwbHi9FL0yTikHdUBpye4NDxjYnBggga1bTszebm60IaktWA8yF09pzf3797SM3dvs0vp51PO9x480gXBpJ9Cly5hNENbhS4Hbh9rWwmzA0LOhDF47gkDm1B8zlkZIQ8I13Wee8krI4iRneVjH39Vf+/v/RoBcaPXX39DJycn+hf/4l/okt1yA50DAXLE6Sp4R3CO4IkIFuktAq4WtZzA+mTJvBb6RYQyRmTFbwkyIzRjF/ro5UBQwFdwmgKdxhQo0uMdiEbPk2IesiUxHwigpt9z0A2jcSAFUPr0FNDTfM/YiXvjnhE8NQqorTaclDnK31WCRvc7I2Fx2ZO07O2x4EPvhmA7n2hwf4XDP+GCwOW7vx3CM2hkbuvBPLjfQIBLGHKgtxVzrMwPPFt/Bi+8YGbcpL3dXdgLrbFVcz8R8I3HcjHtK+T5+PETnfFaeUIvbW7k767euHFTTzhVPTs7V+AwA7IdAct4Yi7jsB4HJ47odC6R6Sxrnl1OyKYg8ylCBXCik7CBwH4240DCMGoE14yb6FHg1vSP6LzSP+BxqqHkRTYlXSUVkp10QwCnmyr9KhzqI1clYOCvqtQV8NsWfF8RgMsMviUbyAF+T+DRZUEuA761dSKNvn1v/iqTRIRMW8KpLNsCHtM9QXOlzaX9JkHjhIyMY4NOLOOEbbhcYf/eJE3gOzs7ZcO40VzH887ujrbIscc2IANfWWu12moNjxckkluCbVFSjYR/9/SdhGglcCsaaAtkU+i/5VR1oxUbkS066BnXw+MAUuKzSgmVegXDVPG5QWuSwb6fsH+xaBd0fibBU5uzLIOCnqzLgg028NfkJMvEC+iEnHJKcn1IClXyj2pK5fELElOOQ0RgmP134GRuwwYhR+IV+ZHu33tGr7zyil566UU5yfNJ4Sm+4xIS0PMIxgq/8IxubCeWdaWxMuHPgYQcgA/qg7GC1goUyKCE5zl2Er838L0mviZw2UchXpd+G4UeQPXBx+1dk9XBt6HNYqFJepW3VS+9+BwJxaEODg60P8O+liSiHatwS+LRkZx2lNl6Ehd2afuwrUWEIgFxBSlnpZSQ01Up6hnx4YfnPPtD0cnpiQb04kQ1EwO20Fyve3bIfHSiAi7PlRi3YWPu+gQdI+vNBhu/JPm0n9hvz8BnOvc4AXU8DzSI28htFxeXevToIXa31a1bt7W7uweNja7GjppIANx/wnbX6NZ07WLPN2/eIP4MrEE9rCRNyN5QCnpAM1c/y3xnn3B9ypm3jJfzL/Gc8rZnwebhzt274Jlkmyul0F8o9YrbWf/UuFRQD7jlKVDzc5+c0rwOT9jtLBueM3OmjMwNPKdryCnPfKac5vkm+PP8+t94oWpdATSTxBXWlGrAj3oStXHYaKdrdQ+Zvvr8i/rky6/oPieoLYxMxOSt/R69FdazBqPr8edzdLYl3m/xhTU63HC/Ic7Yr6YyaNE16oAta02AJ9igRc3cJfwy/k7KKz0IE3qPfOXdt98ncTzQi2zCupyVE7qD/h6bqk8xXN/MHsb9XM5tOBa5hzQis5FYMxBXetkeDaVsVTlVF2+4IkYtlknPPndXB4dLYAfY119+94c6ebzFXxNQNPQX2M4FFhlaNPtqm51ruVZldFOJwZA/z+4fFaF7nbUdcjv3afCRAZ3bthP8VHf86CCe7ScpZ7Vdp939fbk5JEWEQn/75Xrjegryzd/oatucq90ZGNH/cnfJPC0yuuKh2NkYvCXeey3KpqNtlYk7H0UXEQrod/yYPCaCPGuLzlve7O+Cz595Nk3wm3Z2DggqnZysvv32O7IgvslJ4pe+9AXt7C30kJOadx6f6+3HZzrhteEAtQ8fPWFRWAt6VHDunO3soQ2v9ssUGoaiibKymIw4NSRRNyKkxE5ipN9aEaGCo28w0mmyUUhO0GbiCdNWUs6JeVYsQmuNJK1s3nWfRHW57GYFXxCcp8hK3Y7O53tpRKNWpHICiwQZKp5L3BMcPNcM3GeElxHkhMAnnoN7hhM4R62Zz189+OIXP6/f/K3f1ClyuMThLJ9/9k//qfz9zV2CYa1FPcF1lwTXAp0IAsFcXhB7nLCAt8CfA+VE6YXfCvT9yHNKoaB/9cSU/tQyyQo3LpeWs/hRwDVBq/G5n8d1BIgMrwbjGkiwBhJJgroAABAASURBVJx+IgE0fsPEPBtODEzTbBTg8tgC7S2G73EjxmAaUvJObMkC1sknJ2fnp/JCYLrXnOK6v0k1pEgmQ5oTVBuVQR+5PIvBVdfldZeBYGUchR+YlIhDnOZN2sJfD58jtI2U1ot56LET8394eKgLgtysY/gwDaZ9DX+mf49TizsEyYP9A03w1OEk9+7dU0Dru++/L+vQ/Sq4jc+O4vuRxdI0DehyhLaRaDffg2O+p+yBwfQBpk3oTinLdX4ekPNV8iEVWJ6sR/gwf0G/hKyVGm2xkR4okdTjP2tOFOPah4SY6t8AwWcxWFbgvRYhd7RQl3OLvhYMDXbRS07Gbsvf97Pezat5nB0GP7B+jatC+wiVhbkmcI8sIk+fc87K+EZEgLfFFs2N5yqKCLXY3IgMLN+Usi5JAKwTy3HBK9YBOa157TPi+1NJ2pJkbuCx1ISsKieYIz49aiwi8Gt+XrHRvCThuiQx3bC53dI4IoiKjGo0stxqZE3gmEpQBrikLclK777gmuhvuSJaOTaM1O9wAjjgDz1QrB/0KuJOTkk5JVXXAbajDN/XQpXQ2/x2oFbsiFeBQRX34THYzsQk9uMtdumkxr5luTj5uc2C7VPWHRI9t584dpD4jIwfkNuWJHeLn/bcj8wzgRuWZPD9FHW+FzoqwFznflOBFsOE3EZtWcS3yNm0dG0nxyb7gn1KkWdWoFqgnwFUaiLEAeoMC5KGm8cHevaZuzrc39XBDHva39vXzs7OjM84rVPz5vuu67Ror+ZyomyZJRAn8M5lSpANUEaEEqUnRzV6CgVeRJtl44SlaVo5ltofvQBHBHxO89gtC16lf0V2IzIv6K6lf0pZBT34+61rNq6uc/k+Pr4L7TtsajP6bKB1Sxz2WH/f/hGJ6oTc7967S6KQUXNRUsy8Gqf7nXNy7r8FnlPIiWrb4gPQ0BMbJuaf0EMBBE3yhYCDvqBR5d9EX889YpsTtjXgD6bBcqz0L+Cg4INt0ZebWZ+ZGFDAaTAey8ttBo8zfoPbA7l2+FrbdTPtLbFlh2R4CXhu09zC+xW09MmyjRuPxxue4vVckO1HAGb4OX/cGXrmtrlknSamCZoD2btczDZ0pOeeva/neXt1wKZ5RB8bNrNr4oL9okEPjq9rklZvVgdweK1VJHx/y1q7udrsOlGdelXwLxYNsSfLvisLAr9XyRLJarUQgIDUCl2m36UqzcBEv5++/p4ePLgkXzjWnZtHGvHTEZ9b9yspzdyBQVcADhE/hF7qDBM0wCtJbX0KJObFUAcVEulSe0UalJuJGL5i6q1SHvX5L35aRzd2tFi0evzoTD/4y9c0bIK8p8rxJPnUU8K+Q4hBMm/yPe0QZlIMdLn6BF2qNNsR9jcQv3xveRrKRKMq9F71sxwKCGyOlntG9gH+GRn1c/m3/QgqAWPjTsG9y6fgeg9nJplkwwQDCzawDbYXTFixiSsbS+pnnxtlGlr8J2GvxvEUX05Jrr8kLprmnPBFVeV0Vd+w/nhMgpCCr6X1aiTgTSQlLOwwfcIpwOnZE7348vP69i99S8+/+CK7817+Baa33ns437cE/xoNRjbNJx6nJ5ecYmEAajQRbfu+kGD22rLgwIumsc73J+wsfboiFCKulGIWSI/wI5JSzjPxPg2zEszshJOPKGjRhPqLM+20SbdvHEsw8IQTsncfPtGD0wttijCYSWuMsaakC3ZwW4JEfw2F/g4gWxaJS47hKwbZEPAahNxQ5kjyopYR0AAOC8mysHN9+9vf1m+RrJ6csPsniblz+47+xT//5zrluWG86bNgxTVCrwVr4XthnHdE0O9nQ4bHgkJd0h1jLXOQGkiUIFFB5QjNNsaBcTxKOO4ATYUAG7Myg8WilWntMIINAWDEMArj/Owx83jqTNvIOM/pcgZodPvcD1psgDkntU2rEf5ySixWezJPGxZCB9gdDFJcdoIWns2LceaUFGGqq1LK0Gpz5NmWTP+rD8+Ccpoq5ciCM01FA3rH5EhQq4RcArxb5LBBR1e66okftF0h0Uj/ln7MyAneiiSjyHx4wbb+JhaGJ49PdIYNb9i4nJ+es6E4RVadniFZTaA6efJE7mdcls0W2V0SVAf4tvwMxmne5hKZ2iH9zHCkf8XihNy2jFmTLIzw0kP3BLUFWid6TdzXFPy0XY6c+K9JzIo26HRjv8AHBvzCpwmERJVIqpZjSHPxt5SiboIecVUerLdaA58rKtjIhE3bZ7puoePjG7p189ZsXymnWU4DcwuaevS/hd6RMX6tPanK5Ya6uR6nLeCqVfLYAq89vOac5wDkZ8vPmx/frwk2tsEBvE5etiwKJ/j65cUG0w2g4TQKGgt0jKH5tSoxYrOdWKB6ndPv7HxD0lmBoi1tqBr7qMirajtcASTg41U9z6h6TlRrtFDfaFIGGkVeKJqFnpyv5jLndj5BC+QEu0hNytTNdKM78+VYkFOmLUErc5EcOdGOyEg6BPuUid3+QhO2+5iNupOei4tznZ9fyPazsr2dXfB8ri1+15FA3L59V88++6xu3rwpoYPHZyd6wmn/CvlskHUJ0JI1+gT7ShcTergGiB0M6KLHf7fozpsxx64z/yUFkqmIkBeKHU79cpOhsyIzxiMcx6AZGJ+S8O2srmnUROV1ZC8Y4QT1QJ949SUd7e1of6fT0f6udvHzHeL7EhtaAB0xwTqdoWE882SX2EJOCbYSJhWAPoAMTxEhxwjba7ZseRZXZlxEKKUErQPrxFo+uT1gYynqbcdrfHKA3xRZTWqU0G3FxyrBYkC21lePDG13piunPOPbkuj4xPV5ZL5A/hX5eR2xrXqMv8bkmG5/fu65+3rap20b7ZD0SdDMHKa5Z2OToOf48EjHR0esX1s9JnZsMULHLtuPcU7YfMUCI0Ki9Mdy7zHgM3R07mQNn005aYmeFpxQB/eiv/EM4OvhaQRPT4x36bg0YmcVw8MFjRLcfBgjMY9LFynULrpZzimluWmmQVJEIJNQzkkpZy1IYNuuVaKfk4eIhL0UVfxc9g0mKjPvhZhRMY8i0wcJkkLJ+ICsOp/I77MJ89vNj736CrH1rhKyXrEer+HZa0iX8tUbsBT4cC/bcOG+YBuDJK/N9oE1fG+wb9u623ObtbuTdXCwqyUHUtZFKEFBJuGbiB1XdAlapIDGCaAOQkfwmIf1pur1Nx9q0YVeeO6e9hbwDd3+ylSiLrUID3pl3uF5LhmPMCSXQMVvbD+VDXwlOTUEp6sRRVfJ5qBxWhHTLyFjo6muNZVL5D1wSHCAX2YtF3v68Y/e0oP3zznLWc5yrSS7LFwScw/YyJrNeb8dGSuN+G3Phn0LeI2yD4BclUCc8Tkh0wof1qG4Es8FPvprG9pis7adCTlM+EtC3gxWBPzS33j8zO2HH9pSwkYiCdQq8G7I4KYGHx0ZnxhmOU+U0jSWef0NxuyyISzw4obC2KpQRGhDDDVd3WKJHlpN+ID7mAbDRN8JG++heSYm+Fkl07LER1yO2EZPHBgZm/pt0eTFg0XTghtwGp+cbdl5WDaf+/yn9Uu/9G3du/+M3iZR/dPv/qVee/MdDTWp2T1QT7Rdb0b1fYWOrCYtYNiMNzwnOYBvWZhHmOs5WRkhbpgFO2jg2X+LdWDOEcGiD00QZeGb6TIbC9SjjIkgNG0vlai7d+eWDvb3tGacv3voRakoK+GImQDVI4QBPE4Aepj1IrCF4QsSVM+fUpJfDXkxCRRiwSmEkSXl+bnMgWmAzjUJr5NRJ6t//7f//pyc/uAHP5hPhf/f/6//Zv4bnlbWFsUYT2VuB9EB2nIkLRadMoHC/KyY3/jEtSXQUmCgRTbIEaPdsHCaPvdPOamFH4+zTALhpJBSSvJVplFYlarlBiSMo4eGCX7XJA4Tcp5PRUhkUyRFhMxHcF+NANgiUwd2G7fHmmZDxxifpnrujBG0PHuMaTStESHXSaGIgD/wS+i72Na5E6QVgFuCoHTVLuamhvqqAj82QOtpC82jR+bArsoHgc1DPa9CiogZfwLH4cGBLgmIpmVibEEWFWcxH1tkeE7CsGWxc19MhySpx1729dJLL8lyeuxTFcZNyE1c5tf1s/6gq0KL552fafe96a0gK8zj+4l+AzgMI3UjerfzjdjnfE+76cc9ZPsbsUcngyN9JxomGrYOTPhFgSdDhUem4+MZPwLwT6WCf5V5RuYV98E401rAbfy2E/uwXwNfkEBZR7Yj20xh3AkbK9vWgLwG6DTgxqopVOC5wN9MP/jc33MZp+8HFtENMvVz0zayXUzgdL3x+t4bGCcZtpMCf0NfNBJbfD+OEtPyrGsIbCArolPT7pAE7kJB1jhhAziuS97iC7eQS8MAzrEkzWVNGnmeXHLK4nqPWZP8OvF1287uoQoyGpHzleyQafVdSJRlgmv04fugH7XYR1JO0DEWDfh/UsLu6E4/VKqJMdyy6GCn+JtP3nxK3xNfenzeMtpgg5bTBMMRoR0SlNu89vXfZD2+dVNisT4nFjw+PdH72OJ7Dx/oMUns2YpEd4ZLnbIpf0Ri9OjJYxmcYFm3i24hb0Du3rk7b6yt31lP4yTbhfuY7hH6J/QoWG5yVuMEMyrxgjSBty37uwvdu31DB3s72tvtdLC7UJeTWvfNzezf1qdjRpOSMm2ZtpTyfD+Xrp8hlFNSuoYQ/+BbXNVC454anvwJVQRom7K8BuS2JImyTbnvlU4K8q0s7jImiZ+JeUf48UIe6GSC3ya3EjvDLQv7hlO8k8dPtEX2u3t7jJ9UsWdDwdY36Man/sbfto2Ojg6VQhJ97D/CHkbWI49f8+bs8vJCEaGDg30SpiVxusqbhGmq2C3j+JiHkcSjgt++M2EbFX4LNEmhCR2s2ehfEo9tH7nJartO7jODqnwFhOSUlAzI2LUVuup1+/yM7twXMl3Qghy5y9f9I0JUqjB5hYancPVcZtsYkZmfTWtFB3SDFoYxwdV9vX6mAvojsH3wWUdbfL9gzztsZLz+Pv/cfe1j1yOJxsDbrAH5InQt4W+PE22TY3ltiBsDyZ5/mXHD5mxF/xWv3jfY4BZ9jkxMiNDEgIIc/F3LlIu6BXbG4VRBthM09OQYEY2GocBmohxlmSICmR/3MYzo4I0339drP7vUbXzkzq1DbVfnQgBq2qRoqrbDRhNz2xYq+CtjDChZlbmqZQ/NhcS0CjsC9BSuk9ZStxpJVIdxpREodQPNAS0bPXP/pl599UVZN227q3/7pz/Q5UVRqFVOSU0mdiEDy8x9IjLzVgVtOWUJmdi+nawKtSpCIzSO0DwSEL3ODS4JqqEAX6OMHTRARAgByVdBxxGhlNAjPJlfcdGDn9cf5tqSi2zIBUbwudaJ4v7+vnZ4S7xYLObxxmU8Li0j0xARWnKCPtMKfa6XEjEbyWFrot1ra07N7MsV5GWWb6XJsirkURu1TaunczsnSznJPEymp0oTuJIVD/9kyGteqa4Y6Z6AAAAQAElEQVTU9xv6TNpsLnDMEyYY9Nwzt/Xtb3xNX/nyF1FE0l+zS/jzH/xUbzw8U7N/k53iMbuBShJ3wYkCOwySxoHFYXWJQeCsE8498jwyoaEgwBRZKWdITyoQf8ZJwwhhvjexEUHb1Wc2HBTbspvhOADGso54BRwRenJyrjPmWeMoDuZbHGGLc9TEeMCL8Qj+1XYNT9s5cbQicg5FusI/MC/yUMp5FuAIzSsCnx3UNL333nsaWLS+8Y2v65d/+d/Ro4cP5d1yAv+//v1/rXdpN40TjuwdfELQvt8iSzuR60REbdtWmTafjIz0Nf4tBuL+fo4IaEhyPxuV26u1gYIc1A0DfHrMnBBAt511noM+om9FtjvLHfBk9HlBkrbVSNvAfN4UbDFK4zDuFEmeOwJZGFKSZb9FhuJynxUL6snJiSyH3b3dWT6e2zLzfIkxbdvBF86G0dvJIIOiKsDhHwk5RWIuzwG4utK3AD5Jtr6Mr9BgfrcsXgM0BwvKhIMFSEyrebN97LCbtwNZ36ZLtA/ofMMiNRF47ETm03M0LA4TuCy7PRYw/6Fw9/Mrwo2Dr2mg3bSIywuBKa/cF/AiTl1BJTGSRuhxQDROy3VErk/B9cZjGgv9jGOGkMipNOAHE0lVjUZbfGGDTVVPyDxMJyGbCDpL3MYHoJ+7QgPyUVCJXG0nE0FiwmYncA7gNF/mvW0bRaRZd34esZdSkTBjB+ge4Ltn8TAvbjetYCVeF7nOfS23iFDDhsXzGsca37jkpMibHNDNfjVglzvsrjPy7qHBMHLyaZhGZDcD8pvLqgF6BxadgedpCvEIuPwQJoQ2FUEL4JJnWIQ++kzSyDjiNePqdZ/A9LLOLlbIqGKDwel5Yf1ksJmjoIOCf0LuAbiU62clS0GbE6Amspy4VHRWxgkcAKVlvL+7R3J3QGwMrUhEnjw50TmnSWKs4Yr3SVsS2Vlm0wSNkyrxZokP3bh1S3efuaebd27r4OhI+8SyjgUh5yxDyll+Pjg6kPs+49eqzz8vJ6f7O3sSvAwkVZ5nQnCTaYT+AWGM+IF9aUK/4mpy0gwh6C3ApEXX6PbNY927e4eTxBbotEOCsUTHDXM3JNKN7wHTY0g5K6V8RR++nFNSylfPmcQ25et76mcxSBShiNBMMEUEPyDePjohEydxPXaz+OAEZZB9JxnH1Sh6CxyaY6JP6mzbmbk83uU5p9pbYqjj4AXJpRPLm8fH85iCTCJCIzLyfyRjm+2xzcMDZL63L9u37d51I77ht0fzPbT53jLw/yhV8OUJP3Gb+4eu/k3Yw2iZ078YWGc8Z6F0rMICWYjXOucE3AcU7u+4Zf24T6DHiCtcohRXAP+bPnSMCFlWEaGQZhCX5zX+pzDhRPZPPyf60oUPk/Pzw09l/IcgeC7YUEqhXfRzfHykF/3XLp5/VsuOxII1wrbWI/uRft2iUbvo2FQW+c/HXRBbnZCeoJPT9aVO2YCdUV7Qf2sbdZwGcOlZx5V5IECFxF+s8w1JaqKlIGPDQKwok2NZkeU4MWdB5taH+XJZkbvvHzw8lZNdJ9R7y0b+Dm1hzsp8A6/te3IJ02ydWxe+13xZir6p/DAUKCDQXCep9TpxFQHDfyqrWwR+KviWfMq67S/o3yvyqPvP3eVt9HO6feeeLs5Hvf7aE419A3+hHloijdh0MC7J1+y72KDjRcFubdspZ1lv87oC7TnwuZQ0r6UpZN07/nuM7dDlBI6AihxQiYxShCKoKUKl/NDPX5ab8djWvV4siAMMn990bHmz6fxpC72mqSV/EQF/tD3hDx124Hg/Wg/Q7D4pBTa/kesaEtAFca1hTQjqoUQTfd3PMbYQt9acKCfih+mPCJLjHdkvKvZncKwY8d80sVBUJnFitmbnt8GQRhS5YheyujzTyZOHev/dtzjBOtNLL72gX/+N39AnPvNpXWA4f/Gjn+qvfvyaHjw5Q2F7OrpxU8xNgrtm18IRSiQpNYKvmXBPaJiYb0vA2HLSWhQoY0RpnVJycnWpS3a0yEMVwg0RoYbguVy0mhDQlh3c/v6unJBdsmiek6j20FNrYp6qqmRTkiLPC6Jp6gnsFpB5DVr3WTBaCz6CMZMcjBqeXdoBC4ZxySvhNfgdZJxQietLJOv/8B/+Q2hNcgLXk/j9/r/+1/rZz36mjGFVCO9JUBOKSRn+EXhQWOD+beGewNygGEhQiyJTSqqlwtc0G7Cdb8W8A8YxkJBMOKpxfhTcZwDPiCGOyKPgoD4R3ZCo+T7lrIiQ+TNNngOhQL1kPAUaRwzaRsOtVujd9yPz2T0TBOem0YiBRGTKcQYHb+NasqsOZLxmkTaYFiffG4KTx5sGef6ulXFJoQhDEj/la+4HUT2BvscWeugZ4aN6PojyK6GJ3oZKCSLZFkw74poX+BGjv4B2jzOeLTKZbGzQbz63JAqmeQC/v8vnRH2BIz7zzDMyjeecyloOlpOsB2j0XAYpQWZIQQl4zpH5RvA/hQl6PwCMzHOqar4qNMPG/FipKREaGFvAW8C3xR4t3+p+AF34yXzcRFyV3P6vPm6a0HsxQTxMTDKCd6aD+562FT7s/1zhaSI/0V7BZPlYfwv0N8ILE+oCX/Omy3q0LMxDof8sZ+YYsT/3tSw9Z8Z2B3TmeQdixwjf/nNtgfyYghO7gmyrCm0TbRO4Ru5HbGnwPXUew60UWTxi96M2xIK53XNeg/uYTMQs3FFPx7m+FLyYwabVfSBTA3P4e64XxIPI2B5g37KvVfpm5kuAasA64BKAEIKjnyX3Deq6biFcd45NE3jNTwHH1X1RoEPHn+PDYzVtp9PTc/m/hDS/Ds4jRKWUpUDv+FWPXkYI3+LXGy/ytOe2IUk90CGne4dHR5RXcMS94YA3Bzs7SyVkWxg7cHJoW55g1nwV6LFODNb/QH1PP/vDJMk6ySwSOSWFqhILbtdIN4/35de2e7zu39lplZPUJBYJEpIOmhp8P+espmnlWJVypg8wl2m+TwzKQMrUg9/3OSWlnJkrNF/XBVPPj09/lFKId6Mcx0f8fsliJkYVZFIQegaH4ulgzVcDTQMytB2mnOWFzcm6f1cgmHckDvreMmu6Rj2xoKLMiITdTPKGYgbiuf/klH1g8nzYmuOs9WU9uv8cD6Hx1u1bunHjBnT2s30Ku5BMF9Is0oi8r3AU2W/EVaHf/BUMtoLjkvjk9czxuccOzKvHuY9RRQR4RuxskOnoiVUeB6q/8fG8H1bNT4yNCCVAdnBJCQjfM3eFP4NcEhu8Cemw65Z1LpALXT/4eEzQJ6A/KFNIizZzarrUDZLUO7wJ6HgeSV5abMr3i67VLvZJ1zmxWbEuXxJ7zli/nJiuWBs32Psl6+EGPfvEFLFpBL/jx8hc1rfF+hQKNiqYQcXya/aRXGQifgScbde9fL8Bb0B/SnmWmWVejbOg65L18NGpDg9u6PatY5VxrYm3w/IJ7npF/60srglbmgG6JuQjX2aEElT+OUNgQyJxVtijPoQKnRNJr6EU6CpbFU5Zm9Ycbll7pRdefHa2w5z29ObPnujh+5fYUlXwr8NGc04a0PcWfkbosI0EfEUwK3ZpG6FQQInbR2g22P9H+zljaFKOBsgzJHoHAwIFVmyQQghB1RsAM1YZYXha0LlBn4myMFlPbDpnc3Fy/UuyiB0JVFV01RAPCjgKdAzodZcT9cpzxdaEzgplRGgLDtObwdu2jVIOJdMETNDNECV8tjCfeamOY+ggMXaHtYluCuYLeBmQD6iVehS57hHgsEL0o9abldacPq4xuglGIVEOrk/OT3TK66md3U5f/MJn9Cu/9C3dPNrTu++8qR/+9Ed68+F7eoyBXrCIbVPoAiGeECzWEL+FuB5j41BVI8Y0cBLi5y0nLlsSzC3PI7ulS473e8qBPhu39UVbwyBdbif5Fb+Vul1foBQH3CP5t1FPOUE5u+xVY4mxdMrNvlQXGobM80KXHLufnm6llGeHapDUHkJvEISAKYf6XOXvirUNtQhsIKhUVfUopMCDBe/EJuj/pS99Sb/zO/9AbdfoCa/mzlHqH//RH+rHP/6hJpSo62tCBpcovSeBG5GFwNPjyD2GuaXckOgNLNDuh8jk9oF+Pe097Qb3GwnCkKSC8uykA3jHiVMaZF2piwgMCetD8U42t+u1PKcTM9O84XnsB4L7pIHkbb4nyA6ee5iUIhMsJ/S+Uc/8BflISRWnn4aAJ+TDuC1tbp+mQv9RNjZmpR3n5GaAzjqPZTSGGOAQtCkkXZcTMi1ABTxPpX6C7i2J28p/4mjKqmmHE8dWF9vQGhrWCvmPtG8kbbi/hG9m19GN29rwTvgRp+ojmxSlTrClkcRiphEdepPRI+fEHILX7Wojv56af5li0enxyRM9OT3ThM1VXs0I8M4d09eEzRqXwfgmZD4xwUhpmAqcwLdZruAP01DRhcUxVU3AiKwGl7SXSBoo18iyR4dFFW6kDALedlEKiYUSMpmB1gCSIcRlqYlRAvco2+WgonWdtKF9k6U+hfw38TbQuWEeUKvB1tsO2TDSf4O0bRcKEr0Kfy7FvWkdkOV2O2oYC35agaKpgo9n62ecKj41wUPSdmq1rUsWcMpthuZOg+2D8RP+OjD/fHrBw5ZXbSOB0uC6yZHGz7QVyqIiv/Ir8DEhU8edCRn3LIpbFjn7oH3A9RX5CXmYrwlfC8aLcqB/IYm+IJmr+PBid0E38E5VTKeEbhLyl5KMYkAvPW09DyO2OtFWaWOQIgK+GZZDvRcoZBr0SUBmBc0s9HRSQq6OP4eHx9o92NcFSdA7770vfz9exhcxy3LwPNh3j90OQG+7JCYM6Me+ONsoshsxuqcw4Es9Ad9tl8RVb14/iBfEzAL9lsVEOcJ7T2nfWNuXmTugOeWk4F9OSQ334rVl1xU99+wN+W+I7uw0OjjY1c7eUs2CuMer0cTikjOLS8qKCPFD/PwQeACdckpKngPIyDu7P/dCMXRRkhhTZxD6jbmeZ8oE3gF+T/G9gVi3wA+F7qmma8F/RyUjqVLFHipjGuawLNquVSXmORYNxOaU0Cd9Tk9PZXs4Iumv6LSKf4y3bEzJu+++T3uRZe+vYRiP5YOFKKC9xScSfG+wn0f+CgH0HR0eaWdnR2VKujirurycWI9GeUNuvPa/Cm0pApqqKOhbuC/wMGFnVVv482HHFl1P+PwBp7lOsk3TMEzqicsT9EcYh5RzZrzAw3j0WmmDFc0g+sCbx4rLc7vhaTKAuc4xpKVPV6UFsCwSKhdvvFWpNw0jvsnwOS50xIUGO26bpGXbaH/Z6WBnoaPdpW4hy5uHB9rnuYkqmtW1eYYrOou26MCwQV62e3+lZQbWvUvexg3wPGGvFfusxJGK7io8TfBm+RVoQoRwFooEf5Ja7LBjsokktTA+iEGaO8EMtlS5B40iEuwH9HSqkTVoT28/GPTwQa8b+zvaXRTaT9XmNSUwcdoJ79V00KvY+AAAEABJREFUMK8iZPvp2k50wD4mTW6nLedWOTVMGypz3UQfw0jZUzdq3BZgIu4NqiSt3m91i0mJ+dpuwxuTPe0d7ijnTg/eO9df/eVrOnncqydeDn0wZQOuUE5JS3/9pWmxscvZJgbixASdI3Pb/3ueV8SXLWt2P9cXbKyKZk3El3Gum4RooUWaLLeobDaquui10xTBjTp4SkAVfiNxRlzoX5QYmCxUZCtk7FjbD1v14LG8ZXLndsagu2Ho1aAjRCjr0vYAOuiZtMHmPT6SlNvK0K0qsSe7oornpODN4pbT1ALt4qowctjt6BA/7PCBkTlsGz38TvCWhmmrbb9mgh5kBcJ6eZKKskaEs3ZAhQmwy9/xeffdt/X40fs6OtjR1770BX3pi5/XwErw/dd+qu/96Ad6++EDnTHGCar/F5gLHJFck0Uv1JN8+jecNyyIA4nByOKBr2ouud/0VSP1btvSd8OCtyFRWnN/th7mv+c6TgURC+PYaLlsdcTpw5Y5Hj8513pTAJGMFnjoEGBHctbqnKP3WltYyBoQ8BGv7hp4KvA3IXz/lm2fyqw0+ZmFLxBeh+UN4LYczLsD5cAiUxj7GU6V//5v/za7zWOdnZ7ovXff0Z9+5zv66U9/ypwjc4/IdcOcVcbpXzwZceYC7oISsCH6TDMM0DSyME3Aet719RgcToHRuK5CU1Wl7whVUkpZGWVaT05ELwkKA7hF/4J8TN+E4icbmZ+5H7kXOk2RBTr5foIPB9ERHh1QzWehMWXjbxTREgR2CByduzNvknE7UK9Jfgv4RBAxbSbM4wW7geMloIDfhhwREp9i+sBfKemm+aLN95DIoi6t2JBsh4RFLXRJorphE7ONpLFp1KesNfz4j9U7IRHBZLl7qItVrydnl9hunXH0IGPq/x9v/8GmWW7ld4J/APfe14VPX5lZ3rDI8kXvXZPd7G6N1FqNpJF2PuI+OzvzzKjVrbZ0XbRFslgsb9Nn+NdcB2B/50Zmskh192jm0e6bcQK4uMDB8TgAIiKhNaOLjs00gMFbwtrZqTPvRwQG+wsCI3ZwJsP9gyMcLA42GpNThC8xr7DLiKP0jDGfMNqND+ecvA/DHLAz1B19xdiM6mLM6Curt7FWT5KJy66dzJHNjjV8suyXvAbrBBFiQlTuBJjD0ee3YJICaDfd9dhRB6MNMq2VhmS1C04RWSV/Mso5r5IA6KC1p8lOO2KSCnTb4lOlNx2P5LALUJ3QDL09YAlWkscn3UB7hIEGh40EmRgmWnWlVlxn9X0pMGJXSeRawsTRQyKh7YFOLUG8z70GoJ7Qbk/ZkaiaPFoLiECCgITwzK77RH/4i0ACaVZmDhiQE2JCrlEJmw4uW4uETBC17CTeV/BTeDWWIKO3oCAHCJ0yhXp46/usDtyEGEVkZCB4FTpM8NmBu3dSNDliy9IdCoKX6O+AHkE2JKBJTqPRhNPRTYJ3JUt0bh8caMEGqQXPMA/EdUAP7jzQkdTzriFWWgJqPvX70DC+I1HvkY1tQDPEJ2hP8NSjh85KcAz4kVEN3gY9RnTtDKBRfBx8nECvjY2Rzp/f1nTstbU51YTEZEQcDSNkhO34EBQY64exTlZ672UQvFdwnjZrl05wiv5ezjsTEXCiD4e8XKZ+B3jB4pQ1lLzL0LvktLElGbdTRlOq5629TxhQZtxQH3hOvM74cj/MZd3svdl/WVXYW0/MX2m2NtP29pbCkGwHbBYdIx/zt30SWdMXhOrMmTMUzOag0uaxUtAPYsNpJ69FWWp9Y0Mg4U3J2tdruUxqWbtai9e2DmA/ER1YPLBxEXtoaTfaQKUE7fbe2hpLVNGdyTHSnswOAEsSi6KCP6nDliI4LRbXxKkTqJmzxVaiIuMFNc6d0BrhrbP58P0ieBXooORVJWlGDJiReE/R58R5jShLe085IfZtwduWJaHTKWv5mnY2t7SzsaZtZLi1PtM2sDGbaFR42Y/cjbiKr5Brxo9XXOPXHGjZafHh0bGO5wtsvdGcNcFuclbotIEu49vsVPBpkJBPhofMs8loAGxBBk7GGSAV0OihNRIfhr4WU5EZbCCnhP35E3mQAAubt5GJPiq29MH1Wk0ddXp7g8Q7Kvb79K9V+F5VyPDiiLf53jymB/PDBF13bd3m7MkNenws4bOI9w6J5uk9NHRyLqsgAS1Ygwof5AniMa7Q1aHkF5C10Gic9bGPPSzJkZw63bh2rFucqtYr7C6VSskTwxJ6j9AZ6eWYx97l4dlswegLzGG6NqojsktJjHVCnMJckEXGN4gnyGNoo8/AU05KJOeT0GvD/mMOL0XW+mh2Bm8NGwHL/VoOxSL2Ofx4BDJH9HL0bclHluQj1u9EH1H2MdxWliSqQx2yneNblswebZOdmDtgOwGZy7WDzCJ+bbIskZuT15Kbr5K1yTM28Lw1mWqM7ksmd0jDdJJgyGRgv5uk2OeB2WgSIFBnlN7TYQAUZU62Ivtd4TwNC779rM+tm7clCLt06bI++clP6bHHHkVJ7fD3Rt96623Z37NsEUqLUBbsUucIYonyGwzCoGWuE2BujC25wELm1EBLjRBb+nUIvKMf8ldDvYX4PjgJAUQWsoL66dPbmuFQ88Wx7KQqw7DN2YPHfpHL/n6m8bG5vaMGetbW1jXFOSNK6A3QdIcAewJOhiHnvZxzA3T0j7yzpMwSugUnG+acSwKsXed8/OOf0Ne//vUh8JlTXrt2TT/58Y/18su/0M2bu4PxSB4leWSFscL/ihM9E77JOjF3ImAneDTFJoKmOa9zjv580U4N3fRDIDYaxScyjgJjTVZgjJE5Ms9RHTx1BAkrM/wIBD08WBV10edkDFOh9zjgPgmMtTzBTsxtNBhNPYHQniOysTlbkuG77Ql9dPBjbRFbMf6tDtXyyNAIy2aVcjJDdJQ5M7cRoX/6Y3OtbPEedmWZ5DOqZp7kvDyBl2+Dg1oSVWNbo8lMIwz84GjO6eihGvrG7NRBU4RGvtQirxWLyxKH7JFphPkenpzzWsceZtO1wXYPj45YkOYyXh0kZoQWodlI9iGowKnugtHiCVBFVSqwKEgePWRhlownIGB/TKEeX0r4VCQoNcjTgrjZGz2HGRxzeO8UAOec+JKT5JwbwA+lfufjvB/0HeHlri1FGDVAwnf6GtVZht95h5476OpZVI7hcSn56oQ2gUsF+AKUANCaBvll3otE86RM4t098LI+2Qf6ZGQelaEzO6+YsyyB6uC1/T0Y2tBPC3ToJysrwsNJeyezKYZDiwAngdMhdzHPADwb/hbB9oyX83LhZM4kNyyUfQInSGp8YLAF8DsCvb2PWbLx1qe3uRmTAYYwIV/ZAPqJP2bToJF4T7OMXpvX+i7tZIPYYHy02GAHP4Z7NJ5oY2tbFUnrEfZ469auFvh7Cz4blw1Xdszs1DPAIPKcgIEmeOrvgM0/1Puk3mBohzdKvmSxwt63PHTY90AbvGbxcU4euTCdRB1JSmwALEE5y3X2GvGvwm4nXNuGIqgAQgjDGEsSTupBJ6X53Uk9+CDveQYMr4FzTv/kh3fOGb+yrne+WUEbwu2IJ845lSSFuvuhHeVrsGt4i/DWE78itpTgzxAVxIHgC3XowDv0P8TQqK2treHgosQfDaf17xm3t3dA8tIQQ2sS84l2Tp1mioxce9knM6clhRS0RVk83Nzc0JnTZ2Q4VmwYDEdg3ghNGX3Z3EZjh5118NGyvln8s3jem30Shy2+W5utl4bT5pKcnHOycTUxroc+62ft65zKb5Ewnr9wQfddvO8OXNTFixd1330XdeHCedmf2jtNon3u/Hndf//9svX3scce0RMfe0iPPnpZDzxwnrYzjDkzbEh2Tq0hl7E2JkFbwKm1Suc2x9qeFtoY+aFts3JaG7nhF+rWZ+PhRHXKBsZO2FhqVRA/PFYbSWz6rh3kc3xssfKYE8Dl4Hdz1kRL8Ft0YjozmWr4DBZJzQHSyXdhjx8BqsMXcjHZOnTrLC6lTH9sJWZhAkrEVJO/6aTH5yxuEJ6hp1eMHpyFbt8mUWSSDU4yi9IP+rMxPT7YscnoKPs+yuKO0dqiO1srIzZkOjEwvWbmFkA+OtBAHiqXJFvSrHRmi5wSig23KLNd/3M73XEzjTvJkxg7t9SZM1P0cVYTTqWXq17vvnubmAAiPwI9vEFrhDmb1+hkMux0RZ8lNmJ8JWzVKcK78ZrgM3F4k5LTSenRTAFZBWUQolJHvGjhsUVGC/KiMXreQR6nN6faWRtpBx1vjgtNYaRiwSoAl0lCB+iVeTagIodYh5gAUyc6hRZ80uLHqKqgsZP5YE7wBAUnfIDLiThYyRMrqFLauB6es8oC3qF/xQFTVY2VkLPJZ7Y2VXDW2yEGD39J0Riypx4BMC+dJROGDYo4Y0+HzKKV5RFcg0Gu2BV06gjMIVSqST5vcM1169ZtlRydP/DAg3rqqad1Hmc6Zpf1/nsf6OqHV7W7u6/jxZLTsU72P16tMJQW/B3470KLYFcYUQMtPUEgKajPYpEE7pTZFhsShR6iuxQ1/GN3N+E0YHNzTT3KPiDRyLyXL3V0PNfBIY7EomILSM6Cj1rb29tyzqHMdhjTw3wcoMcKT76ccwjWI5MoyJH9GERdr9SZ4udzrvv3dQSPlrw+9NDD+uY3/0CPPPwIgs364MMr+unPfq6Xf/4yJ8/7tNm8DSUEmDxBmFCqKTbBhwWpk+c8zGd1phe9ZYuRnJi3lQVD6x/h0/qYg/UEuRC8AouMYNDaDZ+1i89Qh2ZDFuGxJTDWJIFWmkFZP89kgcDunSex7pmnU8OO2Pr1BFtrj9Brc9sYoyniBCnlO/1beIuydwYCHyQzu+TsH88CMkTYWCv1z30cdgitzR06LRHAXNSyW+mRXShHKkkEHItGBw0dtExINKfAisXCbM0cFJNSz3tIR45OllQZyAcNOEHaIZvU52HjYr9oFbwbbKImoV0ZQIPJyOh3zisbH4AA55x88CqQXSgLOe8FSkXsGhUJ1fDsUEtQRO8Ndl8TxHtemgwMYFWeOa0UH+ccqJ34xpcbgG/Dsz7ycdRP7CPJdBNhNjK5BVjTC69/+2WdlekXaUuyE4/d/QOS96zRhASdZvND83OERMCDj+wEG4P8eiqgV3bhDnh8z7OhjLKfMeO1ktGNPlwISnK0Z3w3qYeme4AijMaecgB0bLqzuvHinJeVmDEyg1S+HLpy4PUhyHDbXCsSgwZI3isQKI22msWmBd8RvpkYZzhX2Lq12RgHDiutr4Elq5gG87kBGEJp3yWTX0eM67GrwV6NLufUgb9DqTbOfobrkPhifTLvDHfO4AIkjz2tsXneUGas/fmqA07zVmzyT8ZnGZ+DXKgkMY5+hjeB6C701I1WyMC/jK47AJkMO5Ez8WOgy2ijnsBs75zZFPKhK19ZzjlZ8ra9vSX7hSyz2QrZefoFbDiEoMBCFJCTgSWCw+JEuzMMGZohkAzFaS0AABAASURBVO/2NOBzzg2l9562f/zLWfPwLVtNVrXFzjO2R5YWL0LwMnr0kQ/TKcJPhK+EvSTsKDF/S1yqylLBB3nGmR875/E5jJgpNjghHK70vVMosCdW9h4fPzjYZ71qWMOWwynpJqeJxksCt3PIn7E1BzEJmVtcPzo80nQ2o6+tK5GxqyHmhxCwjzTYp8UO8z3jocH+OjbCBj0KM7p7+LP3NXZoBx32rsNuvfeacItj/8HB5cuX9fDDD8sOPJ555hk988yzevDBB/XII4/osUcfO4HHKIFHOQh65JFHh/4PPvCALl+6pAcoH3vscfo9ooceuqSHH7mkRx+7X489/oAeIWl99LEH9PjjD+pjTzykxx68T49cPKsHz+/o0ukNbXGiPlarKQnV2HWquBetvITYVAZKl4d6YUpDDz3xsOF0zdbBJSeq+8h0ZfGRd2bXHToynQ0+k3XvY7o0nRsMgrv35ncrTif/MGFqAUB/kT7Zi0M+WZzu0U8Eks3FvKbbSL3vM6gD+u3QU60ZSfhkUjI4AU6JMZ2tHwNExTs66ljfOnRntxXR8BGbB71Rz+Z84DZ6uGwV4hjA4+MeH3cwljmtzKnRUPaN+mZFn354LkLi5HaJDFd67rmPaW19ygFBp/fe29fVawfkRJ1a6Ba4MlRG5rI13WzFaMjY+4nMHHlXL+8r5eSxP4sDxpMEmUrIJ3HDlRSICQD0DUkq9DfAklPutdlIM05UN6alLFndmlbov9Lp6Vin1yba2VjT1sa6tgErZ5OxqqrQeFRy81JhryNZTBAf55wSvjkaj+SDpyXLY9ORuXIWOUEHXZF2acTN1tCHMRZvQqC/dYLmtunZYEQ5F8gdWm5DpsxTMS7DZ1ZENgamOxrlW65aW5LEdCdLR3cQEuRdCYJMctfhqD3K9iDwXH80mh8vaG9o73RwcKi33npHlphubGzp6aef1ZOcNNrfDrQrgQ+vXNNNThYsaaw5jW0xlhVz1m2SnazWENTLq0/uBGCiBxLzJ4QfUU7Lu4Y+LUwt+6RjEhL7Lf/Faq6D4wM5jpcrBLd/MNcxWTpTaPfgWIecZngy9oKTjlt7e9hEUCAYW8BIGEZHEGtYQGqgHZKISIBM8I+wULiTU8KozUhbDNoSv45+drLaQsPC/otEdpIPPfiwvvbVrw8BZzZd1+7tfRLVX+lHP/qp3nnnfa2WjcyoapJ754JSFAqNlAmZJkWCWoPTR+bqCGw2h82bU7rXT3hMpF+kj7UPv4hAcGyhw/rXjLc/0dLAiz2bExufHQrtGWf09xBhwbklYFp/c1Brs/dmDA1zN+CxscM8WSrLAqOtMMZgXWSJq8nN3kcYMXwWkAf8zGP8WUfHN+ec7N9gm+ASMh2AVv2joOHjWWicc0PC3CD3Dp2bUzfYqZUZGcqX6Mlz9dyrB+/61g4Ly5YaEsKj+VLWl2HqmSd5ZI7eYUQpBLXQ0qL/mJxizIDxWWnC4lSNRthAlp0OrJBlg6x69JCgrIeRFh5to5Sh0VcVSZtj/qwEvYazYdKeIKNQSj4o0m5BvKU90p6dl/NegXfeU5cXJOp3PxCoE3BDKTnnZP0lJ/s4RwnfmedMQ7Qgi36zzUFDZD7TjeO92a21i/7eBR2xcdxjoyV061j4I31Mhh3jOuRhgKhJzpjdFUr4IWKVtZ1AksmlRjZ2QgxhGgDZ9srqkFN0GniP0Jbh0/gGNbicIJFSarHlPiZF5rf3Vu9oS3RwyKcg0IWqVGK84WxM9vQX7zz6bOF3YRtI9GPxwOjpM3h5Nty2kbHnu2D6sTHWbnNG55WRY2Z+AXdL55ysbnREcBldLbEiUbd+DXHMfhTIbDPBVIImSFbiWw/9kXI2W9M2NhmKclhojthEW9JaY1OR/lnMnYWtOeYKgFfMZksnEDPPCaDsgci7ZDKVkFfG5pJMHgM/JGSWfDvkZAtK8IWcozP4CzZS5sNjkqMzZ07LkjSr28LhQ5DZVCBJ9fQveA7BD2OdnAQfCZ7NfhK+HpF3om1YQKHDg1/oWsz/W6BxaKODlYnyLtgz4KEzgXdFrIFxjfC5zDM9hy9LdizmGth7i0cBfUdsejKeSuAYZA49zjnZxsKHIJP5QBukGz6jtyVG2hpVM5fFbTslLbF5w2F9e2zKaEnwUBP/bt++je8vtbG+rulkalKQ9TlkswHr6pnT8BpNCXoSjf0dnfc8W/vwnnqH0wzv0Le9o6u2dnb05Cee0rPPPsda+YxsrXziiSdINB/WuXPntcYNT4HNIEU21J0WxLKj42MdcYJ5ND+WnVzO7WYP6KF9yfrz/gcfkAC9pw8//IC155aWywVyjBpVAX3PdPb0jh564LKeePRhPfnoI3riYRLXh+7Xg5fO674zOzq3sym76g/qFZul2sWcg8KaexZ8kwS1twSV+exH3Hb3bsn+x0o7vOk4YY12+obsUIqcc7J/Gj4O1bmhdveb8WRw9/luiTqV0H9CQAkjdwrgKSR51kjpRI6ZBNAr8z4xwICCd4n47ehf6viwVr3KrAPrKkdS5LTTZERolHcVtl4qeHA7B55MUik555gjQX6WF3iyeI6su6061p5EjEvI2X48rrdn1tMMQoNEBp3xC+cSI6MiyWrmfVsvkd9KUi3nV1rf9No8NSKeZt0+yHrrvdu6fRjV9QX0NszTEyOYj7Xcwd/IchZsoO+zDDKU+VCpKCdyxoflRimAv0DGBfEgqGecxeaml9okWQ5ka2AXkcf2FoeEK9nvHrXYeIdOXUqaEP83sfGttZk216ay0/Q18qgtEtfT25skrmvamE1VlWGQVzL9YMsdsbC840POeXlkCjHoJw02iwgV8Ffz67KsFLz1cfSTnPMDT/N5TZmU+iTvhL/NkFVGZ72yxToWkA4mOnyIBnmrtHWvxJFyjgGk1bCDaZukjpUr9k6e/VYmaLZIIIGgRSK2A61XLQpNOMREK5Kwd955T3aCeu7cBT3z7PN64okndfrMWdn115Wr13Xz9p7m7FyXdaclEq3BV5O0dszdIegGxdjJqr3rEDavtKJiz3Me5m3UEePnCHtO4DmaH+ngaE+Ro/c1AkvKQfuH9vMy/TAuu0Kj6bqOGdMgkNn6hhqMzQKSQzo9AcbqtotpwGmJnZyTQ7At/ey5GRaWiPVmEs4l/LbCOnR3zAoZ2LWQXSd9+Utf0+c++wWd2jnD7mmln/70Zf2Xv/xrvfXmu1osmkExPYKvuUpaLWqtSKQ7Tm8SdJhT5JQUCYSWQNrcHYbbIdee5DjiMFY28F0TOIZn2myMLST2LjF+SRKy4GTJoIb2FhwWuIwfw2vlXV5tLpvHeGk5rXDSEDAa6GuRhxmIyUMw7JwbaIuxh49O5uURWi1g2PxGV840yz5gos4wexjQZPRp7yXefRQwypM2DR/nnPiS4bfSEpejuTlZVIeN1NjAMbKLjHNFJRFOW+wmuaDp+hawKbpgF3PNkXnTpcFxaxwME1JtqsSxIvYcI0GKMoO36xN8Reb2MicsSZLMDjqClF39NQSgSHrVA3RXxkaiRJCwoJDU4Lyt4YDv5As5Ak2Ul7U16Bf25ZjX8+4EgszBnfNyAtwdvgehgeRu6SReyTOfcycO75yTo84bBU8bzxH+YoqD/syue+i2hMn6RORThEJVMdJ0uiZH/RAb2SVZTUYTvGZKusmSuYYK7KjPHv4C4FWb3d6DHv/qeZ91iL1ZElkzXwPU2GpLaUl9jz12OQkxKzkH7iizF2vPcsq0DSDhw5nAHbExJAVvLgQJ3kzGHXhasztl+apUQTBt4fUAHuyENYJnzslBZozN2yLvYV7627sO2bQEWevbwANhTXGY39PDQ5Mo3QDOeVmi4CkTYzoE0YMvgcP7QvauGo2HvvP5QockoC19Mn2t3yDzLEVoFnStE3M2NjepBjb2jY6hec4GN0bj1yCpBzdTCNKoa4DO3idHG5A8tq9Bfi2LY40t1iRgJoMeTqKTMkdhoShUAsF7SU6ZdkiQ904bnJacJxGqSApHwJjEtUBePnh5Onnv5bxjFONw1Az9PXrM0Cb4sedMe0TuFkcsZiX6pBiVaLtXWt3a75SZ+l0wPE4a5uuIXfYfJpg9jKEnYSdyJ3MLWRYePftCCVu0GBacVxlKTUlUW2Kize88/enbI7wROpmx4JreQgjYEbZEEnVsSR46GmIhMd2u1LMS+omSkzp4NF0VyM3i4B4HGub/p8+c0oQTp8IH4vRKe/sciDCf9Y0Dz0kJHjPzm204kFm9R14tMX3JTZ7RbW2RNpsnw9/Gxqbs2r4gPiyJs/afCNjNpP2vkFeuXNUBBz/Xrl7Te+++rzfffEuv/uZVvfLKr/WrX70C/FK//OUv9dprr3H4c0vG229+8xv9irZfvPyyfv6zn+nn3OT96he/0G9efZV+r+rNN15j/Xld+7u31ZGglNjJ1ua6Hrh8UU89+YSe+cTH9OTjj+ihy/fp8n3ndIHE1ZLWicmQhGt1eKDl0YEObt/itHKXdWyumKNC8AP/3ZCsIktkqnsfRw0wu8FmzG4MTP88DuuBkNdHATNRT/w0M7BcJBF7HLE94QM9Dmtt4tm5Qn1C9plY4IMQv+xdzhW+SPLD0lSNCuZoaG+xg6wEDqdSNta5IMkpJ3BgN955npw64tZdu7Z3GcQO+hN2GvG3BPTYT8f6ayfLdlBk7+yk2dp61k8Pg8lOWfHRrlko9kvyhSM2GVf10CNc/6+X6rPTlZsLXb/datV4ThV76EzQmKHDqyIWd9hPQ87Ss5A15GYtJystuVKHHDKxQOQ5DlnkXChR72hr+izLnVaM7eE30n5IfqGi0Ai/2GOjc0zeUEOnY6YAWFLs4dN+ubwgjjhirFKrEcfoa8TYtelIG5y4VkWBn3RyyKpDZua7VVlJ2DPfZPisND/siIWOfhZnylGlqizx94AcWkVwlyU0Yy4HHCT28NMg99Go1MkJuMmilycWZeOhzyTwvZwkX4SKF4UyAsT/aArqiJgNiaR19ijWe9iIUoxZpREoP9QDDFhbxBFt9xlCoevXruuNN97AaI5kf//vxU++oE88/bTOnr9PbZ90a3df9kf6d3HIfa7m5whzn6sWO+E5ZPc4R0GWyB5wantwNNcBV2wHFtxh6BghzDGWJcZzxPXDfLXAPaI8J6ojjqsDO5Gbt/YYcywPnRs7p+VIZixhmW1sIYwpfGbMSQg+KuZE3cGzBmFEFNWxAHRmlAQh48eMt8Y4sxjDu0zFEs0Fi5QFGqsfQef+3qHG7E6++rWv6zvf+RPZlUxZjtjlXtN3v/t9/eTHP9Ph4RyFpUF2PcLuCZK9KR7jylF3dlcdymnp1wvyoE8aFgQMyspI/8jYCH1GuSWe1m74AsHFaLegAJmyPgaJsTamRW7W3+BuH6unlE7mNNzQZIlsC6+wjMwm0JFxJgikoQNHT5+aBN1kYHiHZxLbsiglM14mN/waPlD5O89D4//JN8brtKhJAAAQAElEQVToDoAvQr+dItQk3VRxKQ2JIeYoS1zk/KDPGhsZjWdcI6wrOadjFosj7Mh+qaXG9mr4q7EhSwIy9q4BvAR9A9ydk7LAtsecxFcsgD2yPmLBsxMxc6zO+McObZNTI6fWZJKzPPwPP5ZAabTMWYhW9OvwD6M1g1cDiM8Jf5ApAxrufdnz78O9lx+t0Om3OA2fBlvpsV/vja+ML/fyPmgEH7O1dU6d1jWlDNVIBwdHOsD3oFyWmPtg+iMWOK/EmES5JCmwJI98X4jwt4DAOuymgf/hlxGR0ZIgWDO3JYk973slEqzImKQeY47IKNJ+D+z5DmRJniBWEiA9sjeZHnOKYwloC+7kvUJV4c+BgNzqgNMlw1mS5LT4bYtPmDdbW8+8kXmMfsMVkVODjlr0Zu+TI5YBVibemQJsfkhQpt3q90oaEzQGAm5ZVSoop2trsgTU+s2JTYfIcEmMEGPpLvPFBM3me+YfDllubrGJ4pQVkbFwHbOhPiBpXchsqMUmjbYOHgxa7KXFYIynlgEtdttAu9manWCvSDga5K7gZDLznIgG4KM0i4+Ht6atlZD9qVOntbW9rYJ+JfL16NY5B8mOeBQVQpCMIcY54J/7itBkNmaxyGLH70KU8W6Q6ZcIbJn5M8gzcjQwmbTQbwme+ZmtI78zn8sK3st7xwlNw0ipwY+MPEuuV/i14bHNl8nPaN9CvjPir/Fn45xzjO106xYJmsnXYgM+YP+1cEI3wkYcmG2s0QFpMp5W6PHkZ0U31TFnj20tWOBXQEbAPToy/iM6GgAe7z1TN1kYbRmeTe5CwjaH9bF4efPWLf2MpPKVV3+tD69c0d7e/mAPt3d39cGVD/Xue+/prbffHsqr165x8LOnvf09ksR97GU+JIqgJC6PdXCwD+whbxGjA98q9SQ1R4dLbjiv6p23P9Rbb72vN996T7965Tf6CQcnP/u5Jbpvcv18E3wredaondNnZD9G8MKzT+uTLzyn5579uB595H5dunBWO1vE01FQVUiF9+ikQE5JHTmCxWIZMbLP71uNacvagYz2DZA3RNLwu1+ZdyftjHF+wN+SoCFCEYjkfaGCPEXZM9Cj1/ZkbUMH3oWB/46k5vBgwToljaoS7XbkG60SuLOIZyRzKTnGMQdfHl4SE3TYoR2y2Dpo+oRSiTGt3dRgCxG/U0oqg1cFmM1kbAKMPDvRxElii9xXA0T8LdovpxMLU9fwrtFo1OqBh7Z1/4MXNFsf4/udXn9zF73WKsqK6ZiVOS1edNgcDYOkhA07f8JfzeHeijXXkrslJWaoHh20QDfEiizy2gEicqpp3yff8GzsDrgBunm80gG3zY0KJWSZw0jOV8gWcE7kphqVXpNRSR0BkXB7fLf0WQVizyjbfM905Z3XiDg91PHRDhklYpTlSnCiHuI8gvG8i+jINrE9MsvIu6wqJXhdLRt5X5J3dKowLjuVThw49iSzGX7MRQPrUWLeqizki6JkQDDZqGclsgQkw6i1RxuActETwSzJCYrvgBNjkoZxNSd3S4JHhOAxO3Xo0K2bt/Ta66/hEFdlu9gvfeWr+uSnPkP9fjkEZD8nd50+NwgkBibUfU549gj6BockGEfgPCJ5PeREzRLZIxZ+O009IGmwKz/IVFEFeaRcjiqNJzMtWFiXJNmb26dUVhNdu36b9yNOkjbkA0qCOOccga9RD2PEnhOjkGRBqsZQfAgyAVlw8d6rILCLj3N+cBJTRpaTBZ4libajT0JWJjv7sQj7WaPvfOeP9RzXO6cJAgckBD//+S/0n//8v7Dj/aVu3ritI3hdcrIyJxHvkXtRVkKP8r4YygaZWhB2zOsx1o5g27HYZujvqVuwHwwEHqzeYwj7XE/ZGIMFi7z1jxiQ/ZyK9fHQaWD8JMbVOOKQZFIuuC5aMmbBCZmQSMLADL/1NXwrTqysrSEhbTB8e+7B7Zwb5GbPVJEKBDPevhsYvQZW/28D4/gETMZyXkVVSs7pCL3PbcGQIxA5tcijRRYddHTQa/UFV2EuFNrc2iEhW1NP+yE2tE9CsSTR7VNGt4w3xcvDqlPsmSkzhX776bHlaA6HzMaTCc404qVDNxnb6U4SDJIyk3uEX1xBNq/RsUB3R9hFA10982QXJHSYoRskv/fleHZy7ndBctLvgE4+d/rZK1BLPPNNwycLSuAPuk33xgNNKkiuMp2d85rMWHhm6/DDqSBjF+Zj2OIKv0kJ/gZaC+TrCXpJDbhWyK1LiZPpO4ChWtLZ02tFoGcYa4hTT3uDTDqiTA+0gLUNz7yz/52mh0IbOwB1Sy4tcGXqPgRBJnptkW/NfL0sCbY/GxeZq7UTMuxw7+hgSIArNqf23mjwVaGozOVlGugwmlibZO+NpoZTjohIE8FzeEfdnm0+IQeTn9VNXvbeSnu2dpOjydMVQfYuMU85rrS2jhyJdzWJ4x4ncfsHB6pZqOxPbUWCvPlYRG4J3hN2N6LvZO3kRHtpsYwrVotjfc7DAtpiLw2xoAU65G5gbS11gx5cPXiMNqFLH4J8AKDLWYmtOvhzDuYkheDRc6l15lxfX8N2k4oh3nveSkxLmWHfU8/U/9u/jC9L7CJ+kqAvQZvFhxOIJAxRkZhkcPd2xEqbwcZav4pNxhTfsgXQ2u8BpERwmn87eCqrEpvo8NskB08mb3tPN9nPTAZ4397aIv6PFZAFnLFx7bQklu1zEopxakGs3djYYqNGTMBGQ3BMxyIcwsC74VqhE9Pz5uaW1tjMWd1i7SF6bUl0bc670BNXDCKlySAar+jPQ2/BelEg5xLI6N7wMJlsbXTOaU4cM952SU6vkJy+8utfk0y+pRs3bnILNMcWEhYmmS598OixYC0r5fhXVSNu7HaoSbdu3US/lTY3t3X61AVdvPCALl18SOfOXdL29jlNZ1vyYSzOQbjV7LS7d6x33ruin778ir73gx/pez/8sX72C+Z+70OSpgPZSWHqau1sb+iJxx/W5z79vL7+lc/rq1/+rD7zqef18Sc/rkuXHtBsui5BAawhamzJFmKeZR9nkvwoWONH4aPv/uu6d54ELHH625PkeaU+c8Mbh7K1BA1764n5JvdEfPE+KOHI9qei9vfmjM3ILjFhh/yoM0XLelUT32ristlOTRJpPk1HFehqRNI1IZZISXZSuuIkOWN/PbmAlZEY17JGWiLmYLrExgr8LBFTXO4VHH6FGAogkNgZFJQeXy2Qh/dLyR/ohU9+QtP1NWJEoRs3W/Q3h04n54i75ozQar6UqWfGNticnah2nDwyrURA6klAo8UHslJEwfomtdhgS/7RMYZX3FZ3url7wO110sapM7qN7e+vko57aQEsO6dVJ9WUDRublvjeo3elTh4ZOOJsJlENxDByVxm/IXjmimxQWhWsJ5CM3HsVrLWehwTNDfKyMuEL1t/jCz0y6nkWDPAogwa+MjONyM/KstLOzhY4DX8rJKHO8CSpKkdK8FRV5Kh9kFqIayCuBmkDcTVBp4Zxbv/VYijCEMejKQ5TociOOR0Tloq8c66QXJADMv16hBZwUA8DllzdZAf5q1de0etvvC5PQvmxjz+mz3z+k3rxk8/rwYfu1+b2upyXjrnC39+/rf29XR0d7mvFaWlN8lSzMHVmJASRmhPYlqTVR2lajbUxW9dsPGO3U8oZ47YQTKeKCMZ5p8PjfebMKiqnhEG1LCIJvkyZDQrKKpVSqRwruThWvcxqYDqEChxpCHRm3D2OYUmcBZxoBsyzJWY1Sdvh4QHO0SuhiBVJlCWg+/v7eujhh/Rnf/av9bWvfk0X77sPIxMJ6k1OVn+i73//B7p65bo6jK41QHEdzmSB0k5oBTeWuDqJALsYIPZxmKc2WUBDQs4WPAXfHe9iygpFoYpA5pxXWVaDniL8FqHUisTpCPktSNpW7GZin+Axq8UoQnAqgunRSQr0Tex0wOcKzWZrKhifuUowx2i4O4/M3ZAkJvrWGPzRohVsKEJLlkMWoMkAdexXA9gjz/od0O99bFDW7/xDrhYgTL5Cp0vs4YikszFbxU4bdG2JQU7MHrxcCNDSk+RElZyITjc2hWBkicEC2a2QdY38Gsban7LrwNmmDO0OWk7A6PWuEF3UIyenoAr7t18+KiizL9UQNAaQ10pOCzrf5pR9F/ku0GWiTejBO2R7B2Z4/frIa62U1oqojaLTJnB2knVx3evCetCFjTEw1bn1iXamlaZBKuCNIaq8VwmtAfkH5gu0B3zXAiOvxHRyThLQEIxNtwMTMFQUAT0kJZQYvJcF6DV0G3zQARucPWx2iXwyfX1gUu9lSVECqcmsZc670GFTLdAhmwgdsgllHydrqzEG4qj66Fl0g7IrlbimitFhc14RW0rINBEvItCT/VmC1phfETQtwXdFpaKayBUTdeBZLDtuJFbEiaUSz5PRGjgDPr7Uqo0E516rPqF3qQOn/fhFhK4Vdrqy60llucE+vBE6AGIayo9+yzxkXkCS7gJkqyG5sR+X6MFjeI1HRwxa3zml9VM78pNKR81SNw/2tDc/0oLkdYWN9kyXnINnEVuiYp81naxpa+uUJlN4iNISf6yxGYsHHTKwQN6SXQx+jdx7IOUsh17KslBZlkChgG4KeCyxwQoooD3gL87A7ITnEWPWoW0dQ6pKqSqCPDr3wcvBJ10UCq8YIcSeXZZYeJ3P9LM6gHdIScr0ARx1g0Q9sm4k7DDih0Odtsz8mT4GCfswyJR3ITHXik1xzabS6AjEH5SqAC6DEl5n0wlNCRqdTA4demxJGDKyMDLtuePEKrKgTqalZmsj+aChf0b/DYHpmMMOi6mgU0OSsrm5KYf+MjRi3ic8WwsdjLajo0MJXnd2NtBNoeSlBbTe4jDB/uxbC0+9S+rgJTFHxDByhksgxoi99+qILx0x1WKWQSQ21/jViqTZaFgQu45JVK9wmnqLtW6XU9EETSEY8cwOf9nkB409vmo+bMl4pO5hfGtrQxsbG0NCa+8SMrN1xymQXG+SSF7Skx97Qp964Vk9z8noYw9f1JlTM+wlqayyKtZCxwLaNCvdun1bv37lVf3gBy/ppR/9TL969U1O+5bqSIxafKrHnzzr+jYx1H6u9Ztf+Jz+8Iuf1VdefFpPP3pJF7YmWq+SxmwP7c89emSShNygJWOPMoKRYcaWssN2kC1GJCFHs6UM7QZW97QFbG+MLVb0T9gUJODTWQsqS/xixQEUJkD3EhQFduHQoSNOOXEAq2NyBEILvHplOtbczkZihcJIPfE8DnSVcsQiDu8UwZvhtcf3auI2iFSFUpUPss3TyBwGXWd0ktBvBgg6KCnJ4qjp19qC9ypZe21MEQqVQAEO4RMNNz/t4ljt4lA7myPdf3lH5cjpwxu39OZ7N7R3mBQTEiRpTJaMkYdky0nM7WDGu7FSLFmPHetyr5q44NBJhz1k7Gb4IqZ02OIqFloxdm+RdON2rQn0b22c1sF+XO0vKgAAEABJREFUQ1x0SD+oRo4LYpNtkG09tNvGOb4xJ5FfIcSmycg1M6dYL9Cik0ZFQB7FkH809KuqSj3xMFpiS04n03Fw6KqDl8i4pAoZBIEDG8opQyY68YUa5q+xvYJxMdYqy6zRiHZoapFvLgod4z+WhyIS9fhCKIP8EcH1qF3qmIz6uG+0xEBWKKdGUC0UJFcwcTEYL80KYQQTDkIT7UGRBStbZHeQ5TxMJllSMCcQQacSg5YknNeufajfvP4r/fq1l9k5fsBur9TTz3xMX/7y5/TFL31GL77wtB5/9EGdP7etzY2ZRgTSKgTKANNBoyit4wQXNnZ0+fR5nds8rc0pAaUkgaYdO9doNNaa7Vhg2n52NZGCT9dLVSMTVI0QO6WctZhTz5WKch16K8VujPFN2cUVJMktVyINp4QNwYCdkMkgJnmiekTIpihzYNuFJNrLsmIBPdQeJypDQME4LRDZ/5IyYZf2la98Rf/Tv/8Peubpp7W5saGAAb/N1Y4lqz/+8U91jYR1yY7HTmO9ArRkmYPVBLe+j3Le41jCUFtZ0F0S3FeA0WCy7+jTQ4f17czx7ugiYrzoWDk5QZIcegyhkpBVpk9NIG8wuojB3759C50t6ZfRracsBkiMrcrR0NZiwPWqh7YOHF4gVATX8TLpcN6pF7h9ORgkRPPeK2fxcb8DDhtx8nLO3QHd+WT6AyjSvuehTOgroTcrB2TK3hGUWh1wGnXYLGT/TR/sgCNho616gl+SU8/kNby1DBtNZ9jFJnik3YND3URX+9jkMQvdinliFZSQcwIR5i/8RSY/pSCxWpFvgDsL8apJUg+fqRjhK05HOOI+wWMPeR5SrxWwOkdiE5Fb4slpjPNtcgJ3npOKRy6c0kNnNnRpe6T7gSfOzfSZJ+7TV555SF9+6iF9+9PP6Nufe1Ffev4pfeLByzrNgj310lpVan00kv3s2AjZjZHDKDhNR6XWpiNNxqXKqlDAZxzvgvPw0HPiVGM7DVDriEXRTgkcWqrKgoAaSFwoi1I9TC+wK/PdmJJ8ERSgO2VJzNchz7vQ8n6FMAycD0JxythhBkfTdPiUFGNQnwr1LApDmTxz3AHq8Q5YgK27pFUTmXOk0XiqggQwQX/HItN2ntOgpMODWqtFp8KP4XmdCQInQD3aK7GJUg2Bur0DXXaKrlSX/RCY+5zo44Q5Q2oe/Im1cChdhj1Av/fJTkN/SBCTyiHbluTBbnlW2JXZwcLoNqRskEeba5qgXz8Zac4ieRv7POL6sM49tEhtH5FJVqJ/hE7HJrkqJhpVMwXsyWEpAhL2FWOkX6I9qEAHJTGmQEfBe3niokFBvUL2lSs0YtxIXhV6LaDRG7/EBAeMQ9Bs5IGI3KQSvRZAWRQqSoC698xOgpAZ60goPMIxYKhCyPIuS4ImksLE4mT1k35JckmJ+RKOY4u5laK/c06CHkfdYkzHwtZ1HX7UKlEujuYsfC0b4Sn4RVujjD86Digcm6xpNVIFz845Be9lMgGdemTfsZmJBDUH3d4nbW1Ptbk1k4hCzjl0HMAtHewfEeuXWpGwSE7bW1tWqKpKbLRVzTrRQ5dzbvCPGzev8z7pFP5J2MPPow54f4tY0VWF+sqrY74OOSViX8a2MzaW8Q1b54xPS156klWEAg29IEYlgjS6l9jEgoS15oDDwE77zTY7eDK5tbQbPRl5mvQC/JVFUBE8MnCDrNa4EbGE+tbNmzL+nRNzCB5r2Qntrv0sKuv52jTo0QfO6rOf+ri+/IVnudJ/XA8/fBY5lSrLJE+yWqLzEWtmwh6vXN/Vj3/+qv7yr7+vv/qr7+vVV97Q/v6xEuuIR3YWc8pmqXMjp089eb++86Xn9LVPPalnHjmvi9tr2kRgVajk/EjZlVhLELPIBcez2UinnmvdhA1ldBdt84ifWL2AhxG2uEZ8O40fndmYqnCezWci3np1RTEkWtkVSiRiLk8kkrvELtB+rK9HDyt80fzTVdKYmOiRYcvmtq6dmt5pwdo9t0SszayxTp7YJDKhgmQwEIs8phwAh88k4nmNnpYkr6aTjsSpJZmr61q2OYj4cqJfTuDqkzr6t6ylNYlyA9T07dAlBqAROgzYe88GJa729Ngj57S9M9G8jXr7w0O98+FcXZqp5pDs6ACbnCOMWMnB65hY2DbQv3Tq24ApVQrIt2dOi9GdyQ/cDt4bAtKcWHncl7p9HNURuB648BAHGyMdkqgql+jBo5ekhI9HAyXzGHXYsMVPzpu0IvHrWq9E/E4xE1mSzF8yNl7gjy22PbFbEGzH/DylRpGs340KHeNPHbErEJcmJLOui8hZcmJe4p4LI+Z3J7kGSWofF9pYH4vFQxYfemZbRQmVcfrbcRJ8JIufvvTyq65WIpj4qpDDKboUUWw/QIciVghi3jZaoZw2CYNJAH0gqAEsAFu/nsieMC75QiULTTmaqCjHqiinJAojgnmG2TkKu3L1Q/3mN6/qF794Wa+9/hvZbxNubKzrkUcf1qc+xSL9pc/rC1/8nD79mRf1/AvP6OmnntSjjzykS/dd0KntLU1wLlPkoJw5tJEs9RhjSriG94JzIKnAA4qA4gmmkWwjMT8sISwPz47FIysOAjwxANtJ7nNN32B0k8l0MMqsDC4pwr8FmwjPK1uAMMQaw11xwmd82dxt2w5jGt4dHB4QOPYIIEtdvHhBf/yd7+ib3/iGnnjicZ0+dXroZz8U/93vfld//Vd/pZ/97KfaZYe74lTWeyeHLC2AGU47ZZFzBJhyAMc7yakIBYE7yfswgLNxgKev0e0DfOKwZlBlGQjMS9X1Qn1sMfpeDJdZkmcxihhcQ4BbLI8JUPskB0tlp2G+A5K7oqgIEhoSiQx+RK3AArpqeoy7U+B9hqasOx8qJhcmGhoc79xQ++e+Mche0/FOzZ7uwd02mz/CV4O85ywiR8cYNDK396ZfC/49FbPLFkLbmJTlVeH461yTVeh2Qf89TkrsRwJq0ykJVk3A6bCR7Lx6kHWMHfDQ1oGjJUAYWJvhNN9Y4bgNQbBjvqIoJGzN9DcjwbTgOy6C1kgiN0hgKsJCRYDY4vRnbRQ0q4IunjulczubGhEpz3C7cOn8Kdn7YEGdRHyMbrbXJrL+aFsbs5FObc60Q0A/tbnO80SzyUjrs6m21jc4bVnXZDxBTyNVLPbBe0UWBrNJs1+zJ9NLCEEGPkDf+hrjNoYxCbkeHh3pgOvOnnHVqEJuY3nw/BaCvPGKTjv479CDvSswqIicLDFokUkk0KXklAlUIghlAmJHW4Osl1zj2cmpxQ/HuAmnuxF8K96Z7LMLWpBg3Nzdk/2csVwxxBUfSvjJMvw9HQ13VhjmSMyTnZdB2/dqoC2iu+z0j36s2eD3X+bfb/jIs1lSTTzssJnE4C4lYmVUYu5QjjReW9cEKMpKZhd7xJPbyHLBArZk3ILYsmAha4irXcqwFVSyQJfjEeWJf1cE+bKsZPoxMN+tWMirqlRVlhrxvgJGZakx7QYj7KzwXt5JDp5N6oUPmhJ3t9j4r2NDJYtLURTExTuA3ENAl8M4J9wad834eRwWjoYbqIw9eGLoybvEu16ZNSIBEbAy5witXi6I94xlAa25PjVbS8jH+kX0YXZoYPHMFlmHrgrmH5I7xnQsdI7+I3iy9qIsBzoiNMg5Y0xmw1Z3zqkIXuPpiARurGoUaM7YRmQD03LIsNKc27ceGxnm8tLOqS0laDV+AvNO8VGjL4PfFsrj40ON2VBubKypT506Nr2mswM7dKG/xRWjxcoksXZkJXSYoTlh94kyYhd3IVE3GFWj4ccvzD9srho+k7JqYlCHXGzuFn9psQmDjtL4vIvHdO7hd21tphL9HXD70WBLPUm0je/Rg9BRh78eclq7y0nt/v4uV8s3tOREb5s48fwzHx+u8b/25c/rxec+TtzZ0YjMLLZz5W6pkhzAksNIDLzy/hW99A8/1Z//+V/pez/4sd5+7zobPq/Z+qam+KmXV4D/h+6/pM996gV97sXn9PGHL+vM5oTNUNKk7FlWVsrgDsQ8jxwFrWR0ctDo0cEIm5sRW05vbugsNxLngDOntoc4FuC1s/XWHLeo0IOAjE6wr+iUSKJaErOOBA0PUiauIH5uVnr80Cmih2wN0Il4sSF6+VKWlyScdrGoSd6OIafXcEjEbWMEVwfvHTEjobeisP4V/kYcxa+DJ8akzIamY02vVePHLbHKxgwl+hPz4Xrq28gJfgvupVpyBMFLib5zv9IWB2fnzmzCp9fBUdb7V+fEuaBytI4NT5HvTGazC/Ka5bJXWU40mfJuPJOQes16W4O/Yy2qmX/BbcwC+o84LFqsnObkQgfHDXjWdObsWQ7dFtDSKfhKHh4EHQnIAAiVkXWkEoVckY3h7cGdiNMWPwp8scXWzLYTzJlsS/yS7uB0yDqCIxOPW5lvGN6K9yWxJSMvB27vvAJ2Kx80ZwPQD7lYL+8zdJKoKlPHQZ2XK0pFaMrBET/JU8wuwec7iJhjzHYK2BEsQigUgscBEwlIrWOSsiMC1oLkZonzrnKvGsTtPRCJK4SmJOSnCAfZF3J3wRXqYRoeVVVjgso6C+lMgfcNO+Pbt3dlf17jl7/6pX7y05/opyRsv3zlF/rw6gcwdaii8gSYTZ2/76xOn9khME0k70WyDgT1eYyApjKl7t26zc5koYRTmNNVMO3pa0LusFijIUNf8k4RqOG3x7QDQd4RxJ21QZP9/GyL4U2GHyOIcJplgaMjgBiuBVe8HYtzxKBbygMWIkta7bRzd3cXWlaKGOeCHbSdrNqPAjgvPff8c/r2t7+lz37uM7p8+aLWSRAgR5bUvvTSP+gv/8tf6KWXXtKbb72t27du4RArnKnFCDqMrQHvcqBDDKpZ7FZAjSPUlMZfTxA4AYIspxNzriD7vlbTzNXHhiAcFIqEYzfyXD33can5fB/8cxzvWHv71zVf7Cu7Vk270GhUyoegBjk18GlBtGa+Y/uZRoKt1Y8IjCaDEzmbdHXv46Dz3oNVnLPv/13AOQd2p4gz1Ojs4PBYu3sH0L9SiyHia4oZ56OX1RsMxmKX84UsYV3jOmvCBirx/nix0hLdrpBfjd5XQK8s9j6AUwfFNfYz58RxAcxxtuVyhW46bC2KiRQwLgv2YzZHa8jNrltPkSBYkjmrCo0LaW1SaVx6jbC3TU7Xt7iKrEYjOex06/Q5nblwn465Jnrzrdf06qu/1NUP39UK/aRuMQT9cYjyuVFOtRI70oROC5x9Ao41ku/NtZlObW3p7Lmz+MwpbbAITGdTBXRoduu9FyJRZGFz1ENRyANFGVRB84iFo6Qsq1IZfiwmmO0ar2brHwV7n6WhnwUwwz8mKSrLcogdNTa5YhNXYy8tC3KPr8h72bwOHfhQqIBvA++DsryiKcgXOsa/rnM1doCdNegl8nagm7LFt+3/FG+wR2sbaDA6AOck5/hGY8OcHX2NNvGxvhxFj2IAABAASURBVBT/6Bcj5PgnAxuvf+oDYqOBmFlzfdXhYzlDHc3GXooOgThV5Yg4t6HpdE2jaiIHTx0BtyXWYDGyE7maWFpzg9VwstQTUyPJUga3Jw6ZDMsK+aCX0oC2qgqackMznUyIn2NgpPFoJNPZCYzQs5eDBL7kwDWMZaEpgPF4xKJXAgX0lZQnEIJX8B7VAHfsxHTraatIhk2GS2y+gWezG1t8TNfmdwl9GVhsXLJhXOETER+y8SEUg22YDXTEj57FqeddT1xMCKvFZy1Geh+wl3wHohJyMPwBH3HeKWKHloCd6M/j2508tHne9cjOkk37JbGKZFAwn6BpyWb/6PBIKxbwJTQtiMMmv1MkQgk6JCfnkBU2Z3aUmOOAGN5ha2fPntYMPzK6a2xoQZK6R0y3MR1JjNEcof+/ghSJsREbNuiHsqef4TZ+emKKleLjbW7vqeWhn8XuDl5a5m+RlT33Jitw2ngHr2vr6+jf1rmlFvDD4OHL8T1hg0s2BivWaYvH167f0rskm3uciNacIq44KjskuW2JLee2N/VFkss/+fbX9e2vf0Gfef7jeuDCtsahl+q5PPOO0HtVjrWsk969squ//cEv9L/+xff0F9/7id64ckt9mKqYbEt+pEiCt7021WMPntfjD+zovh2nWbHQhDg1dlGeU9gJtrg9mers5pbOb+/oAnBuZ1tnt7e0vbGuCbYuktmOXMNsqCFhXEH3giSsIW7bhs6gj1lWRsq2ieqYO5OkLtnQrtj4EhLwhzH2PVLPO2uzMY0ldJyONtx61atOIVQajSeUpeSCSF3QQ2adbNUQt3rmtNNRS2IXrA0G9uM5DTRFNj6YqBI02BwdfQ1qcB9wgn98tJDNF23RcejYiU+S/VhDxyGRHTw8dOmcTm+MwSHtHva6vrtQdCX5U8+ml1ivqMQJaM+JcY3NHaG3OXbYpyz5gq8RkaRUywLV0tZgv9a/qYNu3zwe5HKew7EwCdo72qUfN1H4k/dGj4Oeky/nflsHBXPmE0AgGduryhJZMg+CNT+0mFrg12VRStnJES8i/saDzI+yIQH1aFzJBzeA+CTwFTaGusXNRLzrsPOqrDRjDc6Mc0Yb7wM4M/2pkpPUcs5pPALfqdOntcXiVsCICePYTqfqWuaQWTgS0KKZBUH50AIAQevYShahI+oGtsjXKKwhCDUYiBnXCSTV7ADsFCXJIdygSNbuQqmCpNVTGoSyVCDQWNlB5AFB5t3339Orr72mn7/8c/3opz/m5PU1vf/hB7pJMnrISZjh75MnmY66uXuoD7lCv83pS4dQnXPGp4xpqyboTyiUqUlsE3TkARqCVo+QxGIgEozhPQnJgkRkQYAzYzM5pJiUGd8RSJbwbMhtkbdg1sNzCAUBtB3AlLmiz+Hhoez0eLGc6+BgT9bXfi6oYK4vfuHz+nf/9n/UV778RX3sice0TmCczSYYWKu33nxDP/7RS/r7v/87drU/1DvvvKNDgqjhdc7J+wAUQAlNDkMaU0otzmgO0rAAtMggYWgBniI8Zgy/IWD0bDZEUGvbFf2XciyeYzKogoWw6VYE2lbL1bH2D2+jtyXOPGI3N6E9DsGxKAp1LP4NRhZCkP087jGnb845mbFl5JypYzJ8JUBiEuwYBzM5D6D/fh/U7BzffJBwYHNk05v9FQmDI+xkSEIJZDULhTn9EvmsgJZA0hFs5IIcTpScxzacanRt9jynz5ygdYwvzAmgNXyTktInK8Jnwk4FIEJxGAokFeq1Piq0Oa00RfYjTlenpdPGpNAWbZuzsezPfmysTUkoN1XhgB10uFBoSUB6+9139d3v/71e55ahro+Ha5GL53f06IMX9MDFUzqzNSbRTRKJar6TqLbQtmLhakgUGmy24eSuQz9y0oSkZhPfPnP2jNbYFIWywF9WMv1FPMDh8wF77FlQW/gj5mtIakiI1tbWNJutqWLRirw3Wz42eQJWX3AzYnbmvVeJXQzyQOP283MjEqgOX6mRndn9An+wskaeHXpIZgfOyZIdh+6cx66Y45AE9SZJwRGLQ4e/GX1jNose/DU81SRLRmdHX8ORwYFlyT6wK6ZHJegH2++ZJxsOewmYnij+qy8bNwC4nBtqiO6k/K8602BvqrKij1TDn8WDFluxRatHl7HP6tgotfhjRqAViWrFrVLAxoyPAC+hLCXm6rEj04XJsSHRaEl+uZeUx1/tlzCqIBmU2FKFrirGVWWhEqiqUmVVqKAeeBeCN5SDH5ogjE5rt3pPTBMfH4ICtuaDlUEe3Rk45xjrVECbcw4ZJhb6buCPNyftcjJ5JmhOpj8gAwlZ2xwFOAviCNPQ09GU5cE1wn4Km4e6543nlXNuiJUtcnPOyTk39PU+qENvNZvg4D10RAXwdsRYppLd/PXYqbf+9p7G9Tu3CJ7ngR7oM73s7x8yR9J8+DnVJXFsNEDmPcNY3zL8NcTBlpCYdPvWLvMl/GRDBXK+a1cNNNp6UIRSNi7zzWw9wvdvISkSN3LK9MnguQtRcKeiKAdfHOOP1s9sQHxK7Cgxxk6UW/zfYmuPbRveQcb0EbxWrI2bbGrlpGMOBqxPic6LAv0DznmZT4i+jucOWuyXk99590PWzXd148Y+fEb1rMU1Cc+ctWlUBj14/33D6eo3v/55ff0rn9UzTz8m+3lW7zolEk1Y1oi4lYlhu/NDvfzqb/RX3/2B/uJvvqdf/Pot4oi0vXNG62yIbR05vT3VI/ef0ccfvaSPPXpWF8+s6fTmTNvrE2LgWOtsljZZ59anI03LghNdLxd7IAqP0AiePLy4olIgP0guEG+xFfMpYjWphXrqBh35RsTfsi3a+BliE2ZD8ufUcfVrz1JAL9ihLxWAFv69K7CLnvW4lSWfcxJYxEW/hM0D4CSso0cpJyAbeMYX8r4Af2Z8BHq10GC+br6POchsxLmTOdu2V4PtrIgRNflSTYzu2Qi0y0NdOruly8R176Qbe7Wu3lqod2N49eoNkfOKJKmLZadjYmcksDlsMnn8A35XTebkNOpo3mteZy04XW66oL3dla5dm2vMDduZ82d1REzZ5xDS4RvmH84xoe58rGrPVg5NWRmG+X5SYucFOrJYExEIj6wdtapRJcPnnJOH18yLLDfwSlVISwU2aGiLEKA8y2zc5rd1JKJvG2N+POVGw+Kyh18mRbZJNlfL2tH3Pf65EqhVVqX8bDbD2LZ18eJFPfzQQzKHsAmPEewui8YhieuKJLVFgBZYO5jBVoTdkKlHLQnICxagYxbJIxK8QxQ/JzGYI+T5stWcHcwKhdYMarGIloENxtCZg2anHmj7fLJTklfCuJIr5DBWX47kMVhfjHTEcf3+0Vy7XEMfsGu5vXco2zlev3Gbq+ojZZjdPnVKs/V1ORTTsKhFZfBJcg48QR5HsB8ibknWet7V8NTRA5tQY23wFqHRAt0SfqxMKCkiuBC8GIIwozqEaEE2+EILFtcDaFrBs40tCEoFRiU+tcmFwGKnUrdu3SCxO6D/sZacdJYsPp/99Cf1r//V/6BvffPr+vKXvqBz7OZHo0LHRwe6cf2q3nn7bf2IE9bvf/97w48G/IZA8cH7H+iAIJw4venbLDaitrbJ5QLJlSow+OBHGEdSh96WqzlGVKsnYW1wmuVqoY6gaEE1YTQrEpsV7WY8NZ5+PCQgnWpOE+yEzAzH3rXIwKBjIbGganKpSZIisigwTHtGpXA9iEkJPUcWlcwiMzTatyyZAeuf+DjHWwPeO+fk3D8FXk4GJ+9t3kRLxnFcKJRdgX06ddDQMn9jQOBY1I0scT06XuqQBewIWzWbPcZuzX6P2XzNkcUc3hcEmSU8r+C3tvEpcrKa1CuDG0YkFT4gbyePw5S0bxIgNialZqUGmJbSJknqKa76rVwfl1ojSG+sz7SzvakSuS2YMzs//Mm2n738Cx1hT+c4Ef3Ui8/ra1/5vL7xtc/rs598Sl/41NN64alH9eSjl3Xm1JrGldMIG7KEJqODDltbGk8sQkeA/Tyc7V57dFCUhezacEaC7LzTCj0b4HoK2GqDHbTYh7yXC2Hgr4dfR9+S9yMWmAmL7ITAYmB24embWA1OJCFZYtogMyurUUWSO5P1q6pKZh/OB/lgUFAWsuceX1si7yN85JATcdODBX/nC43sxIO5e/zPIDkpOacMhBI8yE58hvn55jIdzAYwhki8cdS9PN+p2Xv6ujtgrR48FiANnPVjvOGwd1b+FoRvAdKACwJYRBL2nUhwhO9ldSyALVeBVvaspon4FikjZaIktMjGOTDYV1ZWhK8E/xSKZj/I0zY3JZubghOHinIcvKajUhvIfZ2T8RF8F8SwUVVqymZiAlTURdxasRj26JGJ5JwjuFcaIfuyrKiXtHm6mZeIutPwoZ9zfqgiIniK8sxpDSEEDbIZ+jg57+ShkRrt4Ef+wX8Up2j3Cs4hr0zp5dCFAzE1WSnjF91YzGhZNyyOJvpYTMnI306xFiRSDf4HGgXvJTlimUkMf8aHLaaWzG2Lv8WlKXZp9mV8G30RmzziJP6AmNyRsBjualQQW09pxKbcB6lCJk7EieRUhookriemHmCvE9nBzYiNhcnNaNvbva39gwO1bP4bfCyjMIOBB9p64oPpOcOnoDWEEjkVCsiPrtQDrU4LYswhNNlv9ls9IgsbYwmpQY+fyj7gsXkNAn4QfNCMTWNZljL5mGwicxo9HfNbTO5N7wisY8IOvBFZ9vC2rKOukaT+8lev6+Wf/1rvv39NDZuoijXV7CgOp7grVSOnRx69oK989UX94R9/SV/8yrO6/OCOynGrPh0q6Ui+bFWOvOacUr/+1nt66Ucv6z//l+/qh5S3WI/GHLacYf06u7OlMzubukD9/NkdnT21hf2OVXLz41isMnMG7HXEpmZSBTbeXlyaYi9JWJNGY05Ex7PhGr/Gd3wxIl51spwg+4qcI7OWCR8EopBrg/6Sjg+XlFLi8MpCWcuJa9/hm+BoOAk1W+gtz+C5B5wLSNvJKQwJalN3kj2FEj8R+o6sm6065NVjs32fwG34nVLMw5jO/B6b7Ow9YKX1t7JnzeixxYhee9bhruVgiIMi3y01K6Iu7MyIkUG7x1HvXT3U7YMk+Rn66bWYr4gtQUUYyWHrKTg1xOOFxZgcWINK9blSl0datJ53I/SSdPv2UlM2Fg8+eFEdNza7rAe3Do7kQ5Dz5ksaPuZNgld5pwL8zt1558TH3maZLxWM88GrrEo555BvpxAKmd8554Y+9j547IJ1y8kNshGfAntN2GPGv0MItEfkWWPDK1neUDKv/by1iIXBeQUXVJaFGtaDyHrWsJYssbUSPN4HeRs0Z5IlmXsC6draui5cOK+HHnyIxPVhbXNMn5jQdnJ7B/u6zanl9Zs3dcCppzlFwOkr+5nRokQ4mcS11QEC2idY7JFY2s5u7+BYewhsj8Vol/oAh3OOpefapbw9tC20e7DQ3uFeBN5gAAAQAElEQVRC+yQSxyS6R4tGewdL3dw71hHXF8fLXvtHPO8e6NbuvmxRzwhsipNsbm8Pf/qhx2kbklRz/kjdaHfeIQ6pxXA6eEk8tbzrUX7iXVRC8VmmOHu3JKgcQWtHQhcJCs45DLNXCJ5YG1GHFMFlSZ54F3zAiJOOOW1aEGgPkJOVaFQFwp+xyNCN90fa27utWzdv6DYy3L19Uw0nnfbXD+x09d/9u/9R/+7f/Vt99rOfHnQQoM2u769fu6Y333yT0+WX9f3vf19/93d/z4nrd/XLX76id9/5QNe56ulwKHNSZS+nMMBkMuO0dovd/JpycszV4YC9epxuRWI9XFOY8eNs9j4xtirHci4oZzfovmHRaJFDb8ZDYFxwcmf1Y2xmYTYjPg6QY4yECSFdUc8D2JuhcXhB29Dwz38zdP8UiHnuAUJFa8N8ifbsvLLR7il5trYEH0kSsUXEcCDLEp+eh6FMebDbjtKuUVjbeBZJKZB5JwOJGEeAyJx1Zawl0wpS+2LcCP2vkzRYIjojebSEY30UOF0NmnEaMQkS+arWRoU2SRYNRlWJbZTy+M3tvQO9+dY7Gk1nevqZp/Xss0/r8ccekQX6zfWxTm1OdZ7k9KFLp/XUkw/rky8+rUceukzSW8lDTYAOCyoOXs1mO/RkeluRBC/ZmMy5Oqq5FjRZFVUhIbcanR6xKcneMOTBb1ecWpqsPEEkAAVBouJ01IKFPvJxzmlEuyWiExYWq3vazC5WNif+UxNwLGmNyNmGWnBr8SXbFM3xkSN8ZckmqRkSlggX0ojktJpMFapKpscepVkyE3OS0W5Sh0Vl5oJxWdvJN8cUDnsTATENIFkb3+l0UtO9j+GxcYyQlXfB2Rj63+v40Yq1G1gbZc6O2gkkbMD47OGvtcUL6PDHjsWysRL/iixkGb/DAGUQYKAKpcbwOikrFuxCY1u8yyBbwCvv5FjYA5IpqBcsVhWxZI1YssbhQjWqVFWlKnRk/DRsPoaNQ7anLMeYwKLiHHjgq2RsKIJ+55M/8mTjePbYsrVGYqMP2IbJnnfOOeQLbur2/kS3JLbOI8M8yLxjcWkBOirZQo08hGzs2XhOFnuxB5NVJH4m6gYttrjEbhrGGg8eek+odjbVADa2hFfnHAv8TKAisRxpa3tLRVEyRVaA9oZ4ZRu1lsSjQQ9HrEHeiwR0m7hXM66njJTwk6SITpbY6/7e/mDTa6x/PbHO7PiYNewQEDyU5Qg6nGzhNZqNfoP+Dh/Wbjbes7ldEheXHHRE+BuzNlbQ12EDC9r2SXojxEfk0yEfG2P4evAMooXlgN68C7K26XSqUTXiBHAlW1NMLw7daugMSZQZAyZ0E5t0As5TFoocXnS912KVdP3WoX796tv6++/+g/7m776vX/zqVTbH+3KF13iNRHKMPc1G2j6zpWee/YS+/Ydf05/+ybc4ZX1UW1u8K0jkOGV1REGjDbcdcL78yhv67ks/0Y9+8StdvbmrspxyE3SiE7PT2WyidTbmm5trWmeeEcmpwJFIpAK8lsw/Ii6OSq9M24oNlx18LbGFFZMkeBF+EmEQVSkmKCAB7fuM7qSGJNTqzpes0ciDtc+HSt5XKigNIn1b/DBHx8YySiR7q2WjjoQ1gNtA+KNjbAZ/2/bQIpWshdbeM7G1tdBj9ZydBsB+EjEq8r4HVzRgrgTEmDTYBz4cyZxT30ixUX28p8XBDV04vaFz506Jw1HdPGx0/Xaj0fQ0plYoFJUCdBmOmri95AZ0RUy3Q5MFB39z8iDI5yCm4CYukB81eveDQ24PonZIgNc3K+L5QreGXAq9OT94lPh+AjKLkex58KepqqqS944N8ERjYnvwXiF4+MxK2KbRYrF4zCYuw/cwVpJzTi02XxN/yoq4LTG+QnYlkwwdaXFK+JDh6LF7wzdm3TAwv7FYkZCXZP0YA07zY/EZ0Y9C3gKOhyiDjoVqiZPZjtQMxgLV1saGLl24T48+9MgAly9e0s7Wtnqc+QCn29vb5dr9qm7cvKVDTjpXBIfkArZQDJBwut55Fn4gO3UDUE8GgQTgpOxSUJcKoEQBpZa149hbOrLfhpsnnKrWwVE7HHVbXxcqFraxJjjCaDZWICHouA5tuloOD5hMx4NwxMcE2xMUWhJYQpSSc6oxnpZgLBwF08Wxkyy5zQSRFjkcHR0OwcEEZgK2xdL7oAA/HYppMJyMuq2eGGNjPXIcj0dD4LQ2k9GK4DQnIWjM8QjG1n9J8hBsXox4b/82VxDHOjjcUwjSk08+ru985w/1H/7D/6Tv/PEf6TOf/owu338JFeYh0d0nCb5+47oscf3JT36q7333+/qHH7ykv/zLv9Jf/9VfD/+5wEsv/Viv/vpNvffudZLiAx3uL5X6QsFP5NiF5VjwHHDNsapyTSkG9Ok5GRLO63V81GjOJsFsZ0lCy/qlGvrnJKcGQn4Hhwc6YrOCJfPlgEyzk/1DLKLCl9P/Pz4Zev5ZgNMENb8Fr0Rb/ghEbPQEnCL47oLZSoIJe07gyIAAB2AwcjjgqKy0SfIwrQqSDKfZKGhtUmprfaIppzg8akoCMiYYFwRpm92uPc5yJW+L77vvf8gmSrp0+QE98MD9mmG7db1Avnva37uprmZXjG1Pigy+oMsXz+mJxx/SY48+rPPnTrOQlXJZgikV2GcIftBHZDPWorcVCeEABJM+RmUnAn6U80ErTolqfLYlkarZtNT4idmynOPrBDx1H4LCHfDYObMNc9hCa/WyKofgZH3s2foEEiPzkbbvZfNam4c+m9fAhyB79haYgQRhPYGsZkFYQldjtMgwSLwCHECdCYxGY1neCUJlHwt4PXOZ7zl30j6M46X1NRj68s7aEw2G5y6Yj1udZg0ACuv3UZDu0kBp9btAJ/OXnm8di1d/F1jEIuBoL5JUyWvsCq2VI61VY62zGM6KkcYkkgX24T0z5yhhJ4hPYxbxDexoe2uTRWhnuPGakqyanC1xsT8UPye+VLa42ACjPIOD0voZgEwmkx7ZWv0fA+eczIgi8iuKQsEHxmS4c4PuOpLJSLw0bURsSHwsVvb0j/DGdDJ9l0WpyDwDOr71nChZ/2gx8iNgzyeQZTiauxsb+uTBmJmAr/wRcM7JOSezIzHhhE3NmESwgG+j1+hbDuvXEXGs1+7tPRkvo1GpNWTYdiv5ID5ORSgVzBbBZ3JMLBJnz57VDD+u8ZMO37Ffmj0g3jqzMTns3Smi14EfZNDT5279pEy8T3LOMYe0ghZrd97T3svktSCGOrlhce9YRzJGaH1MP45Rjnfe4b/wFyDW6DF+jUY7JMjIx97TlZ6SZy6Tkf1YhP0ZqCFe2XgXCAcGBWWpPo3UpEr7XBd/cH1PP+OU9a9IWv/quz/Uj3/xit6/ua95W0jlpsZrp7hlPacnn/iYvvz5z+sPv/oVffKpJ3XOkiB23TNuhmbTdY0mG+rdlFPBXq+/f0Mv/fx14A1duX6sarSlze1zWt/Y0ng6UVl5iM0KrNPj2UgVOHoS06ZZkYAfsQYu4CXLkpcx8a+sKvXYscWADC81yWNNfGrxpY5E8ASkHn1kfE8KGgqk0mF/DRuWxvqzYcn0Ca7glDKT2LbqiC/2HHyplgTWDmws0VytWjW8swQV9RJ/57I5c3LQRuS2uYlJNma1rNUxdnBVJs5J+AvAXGkA6ug2oa/EOp+BenGoSNIp7HB7baSz53ZUzcbaP2713vuHyCFAT0AWLbYz53R1CVsOvhw6lECrOevxMWvznIO75Sqr60fkRolT/6xzFzZ0/4Pn6TfXijkO563kCzkDpzufrLsx2xoy9K3ISxK0BuKx2WSL7KqyIDcoSf6RFzx3+LGNG5Hf2DiIgl8szznZJtPGmS2WjDO/LPFJp4w28kl3isRcEZ+xcjqZENvGogs6jPQbukE7guRpRTwowDVjo+aIiT5BYEti1pJ4WT2ahhjjHM7Cu8RztCDFe7BoVFba2tzUww88yEL5mB6gfOD++3X69GlV7PyM4AOuOOzPNe3u7ek2O9Wbt3eHRPY6yawltDdu3ubZ2nZ1nV3YjZt7PJ/A9Vt7MrCfO93nOH/OyeqKbUcoJppMN9itbWtryxzpFE6wrqIqFDGCHqP33skXiAer6Qigsg8CiggnEkw7BG7CznKyui1MPoRBcTlLPQZuYvJFoQaZHC3mquF9ReByyKNDFsafc07BBxSV5JzDWDr19ONBlhAkAnpCKRZY7MTa6iF4ee81GlWSnGwXX6MMR/2Yq0/rd4Dc9u2H3glgExT55JMf1ze++Q392Z/9mf79v//3+qM/+kM999wzunjxPjEt80cMdF9Xr17VlSsfyn6edfhrCi//Uj/+8c/093/zff3nP/8b/eVf/B2J7N/qb/7qu/rhD36sn//8lSGRfeedD3X1yi1gVwd7czmN1HceHjAcVyHvtUGnznk5H2QnxkVRDc57yIlzC50mNwQ4GJzVEaPZnv7vftx/w8B7fWwyOeZzOPJdGEhRcjzfBfqgKSX5AYb68I5neEtABqy8BzbG+twp851SlAKPowzeq0Quk6riirbCNxyl12xSaG1caGt9zKlqQfLqtT6uSGBLjbHX8aiUx1ZrAsL+/h62MNfG2ppW2Nubr7+mW7duKGJ/Jc4+Y1wZPLvlQ+3SPmdD07MZ29yY6eGH79ejjzyoM2d2VJIIlyQ6k8mYAFOpKAoodLKPcw4VZVkCYTaes8N+C4Jihx9E/EeKOWPz8SRxtQCPbk2/Zu+JODAiEboLFXXnTnDrzidTOufgy8uHcALIpihKaBsBlfzwXGjEyel4MpEPpTJjevzK/KzFPzt8sMdXe+Y0nJAlK53zcu5kzkxhbfdKelii0ePzmbG8luOf/k8+hGxGZtlYgwgdVhre3w53YLkL2JZVf/uSd/blwMM7qhZfzP8jMWAArvFZIWXr9DhI0yJoVpUnQCCeFl5joALG6Hp7e0MX7jun+++/CFzSufNntbW1oclkRHzqtIe9XLlyRdeuXdeSTXAm1oVQKHgv+2QElqHGyCxMD8iMJgVkHZC/9fmnwUY5OeeYq5ejYyKOZQOQJGQ74KduiYDJ23t/YlvIriMGNhwGmAztXSTuWv/IuIQ8En3sneE0yOC18i5YUtth2z22LzzVCHDuRLY+eDWsQREcSxJA67vOTVqFLG1e86Wazc0SmdRszmysxdMK3zRcdqJXIuOqLBVCkMOeahZ9W6QtfiJGbW/tDH7TY4PCx1sSouWqVx89V5a1jP8huYafHt6MFuNpaLvDn5wGeSA6lVU1JL4eHmyeJXQfssE3mXTwYocnhsPshEE2BBgs29BobeCv0pJTRtuMdMhXvHHeyTknS1idoy7J2oQu3B04iXGeTbdX8oWSK9VxQNHFUg0HE4s6aVFH3d5f6OVXXtdf/tX39L/9H3+tv+A6/6Wf/ELvvPsh1+kLbc429NxTT+sbX/mSvvMH39CnX3xWZ8+cKczgrgAAEABJREFUksPGOuQUSQAbTjsXbdYRJ31Xrh/q1Tc+0CuvvaMPrtxUlNdsY13nuKU9f/G8tk5tacJGa4Q9Wzldmw3r+No6aw1ro0dHJgFLUof1ljhgfFlsqIkPPTrpo1NEJ13vBt1kwVuXkYHw5cA7AcQ7MrtI/0jZkYBGNuOFLwc9NshysajVt4l4OZaHj5wc76Sek9GcnYqykpPhy8OaN+CyZJWx1relbEmgOxLWxBy/DzlBj+HkUA5Th1YaaOzbpVI3H9aLknjQILu9w6jd/U6+2CAuS2YTJfNn5l81UYfkQnvcLNfore0ceYnTvHH64PqR3r/aaWtnwlpwv4qQVS+P1EHX/uFKGb3LOQ0fNoCZygCZKAEtZrvGA48KvkBuUR3+Z35VloUafMRsvGU9CEWBnLy898r2D0QZ3ddtJ4dcI/URG0cba3/SzikNs9nsdIUnBwhTTxqNSnChIxLg4MGJTxoNOVlPN/h6YP4x65lA4NuuH5Rgzm3EyNHqPArPCDbaJluVC5iCFwc6w283exw1QXhioU0EBcfzDKc8u7Op++87r4cJsg9evm+oXzp/RhfPntb509s6s72lU5sb2sFwtzFMg531dZ7XgA3erdFnU/bzLZcZf/HSeV26/z6tb05kv0AyG3nNRoGgn1T6pEBsDgiM3BQ6k2JEYJK8Me6D1ZQwFCFAJ3iK0qgYK/dZeJACp7gRI0gYpqKjm1cLvlWMWvYYDteTB5x+Nsg7B5SIELPz6lOSOWnHwtjDu8msQbkN8mit5LjediCJ4DUYAspYEGxqgviSQNrhMOY8i3mtg/05iUqnmuuZBA3Wdpvk/TZJ/fHhoSwBnrGruHT5sl588UV9+w++pX/5L/5U//bf/D/0Z//qf9DnPvdpPfPcJ3ThwjltIduqKjD0WsdHR7Lgdsyp59UPP9Tbb73NKexbeuONt4Y/8vzyy7+Qnbx+j131j1/6hb7/vZ/r+9/9iX7y41/qtdfeJjFa6sb1W7p+46b29g614q7BuSCHMc/ny+E548zZRIkMrHRyQnwnID6OZ4r/q18OXf0+CLmLdt392ITMPcxHG6TITmJOgIaPfjk6OhqG0uoAj8OX4wXgwO/B7+HRW53ScUUkbIdID0+8xV4czy4xhsBkfjAjuJ7aWNOIk4KiygojqQTGEzckrZMya8qOcJ33p0gu13A8WyxtkTK93L55U+e3N/TMo5f14NltbU4nWh4f6e0339Svf/UKp+JXtIeNbJ06r9MXLmN3WR+8+76ufPCBFkcH2tiY6pFHLumxxy7p0qVTLLYz2tY1xh9LAktFWVAGAqIlLsEXcgQ/+5u4S3QaCbwFtn0npojYpRa7bgg+LdDhB8OCQRmxfzkvB9hmLhBIPHhdCDQHROWVnFOS7oDVnTJtPWPtSm9B4JsvVjJYkljULCAt/tcjTwNMSVlOjjkCeI2HoijlQyHvmQe9eAOrC9zYgS38FHL4/Qh9jNkwjxkzot+orDQisTaoSFK8g37ocx8Ba3HgMqBZECDDKdp+B2ysk8zHezbHLjh5W1hdZEgrFzr4XqnPcxWjhgW551TJce1c6PSpSvedX9dDD57hpOqinnn6IX3qU0/qK1/7tP74j7+mf/Nv/qX+5//5P+o//j//o/7sX/9rff2b39RzLzyv+x94QOsbm6pYAC5cvKiPf+ITeuHFF/ToY4/q3PlzWuPGy/huieNxEF6+Q7uIfVEtMadHx0qlCENqLW4T37Ik5/TbDw+Oxo4EKtG/LEpF4pTQW8+YTMzz9EnYgQ0rzaa8l7WjFZkMA+89GBP4bbGLJHM9k0Yg3aFNKMr6BO/lQxCCU8ucDetIyp3kWhVlVgge+rwS8y/vnPjMlwsFszfvkEd5ksiNKzn6CgrsZGx3d18rbOyQa8+acaOSfrOZZvhVBlfGwJ34QEeCpzKUxLo5Ml7XGmtRCAUvNax9R/Ooq7eTotahMcvGR+RsPA1g/CEji9EGxrPJquYAokNmhts7P4wzue7t7qnB5hP+FXyQ8W7jMrIxmgysLfI+gXudzWsDriNbB8Bn9Dbo03SY5WR+JUoP77ZGV84Jc5T3UkG8CZWTH4OVeORZJIP3Ml8v/EhVmMjnsfraq1k4zfdrXXv/ml795W/0EocZf82hxv/7f/nf9f/5X/9cf8FBxy9+8Rp+NNUnPv6k/ugPv64vfvF53XfftkZVlHe9yqKQL0qR93Hq1+rm7QN9cO2GXn/7Xb3z/lVdu72vGlmtbe5oa+eMNjZP6dSZc7pw8bI2t06rGk1VlNCDjhbobcVaerRY6uDomOTGqyU+yBUi/1LbBXWxUtt4kqqSpCbIhTXlXBJXso7mKy24RVpywGS4WjbeAm/CrntOWHtb80lyRbKbgEjih8jJH0xXQQ3vET+SLSTifYfOLU6a/jEZYUK0C3AktuQCvO/xC88IB2Rsy/p2JM9G46qttOgmyuWmUmWlV9RSO9OgS2tj+VZsGOZ6472bOph7Ha8KbpYrrUhE5/NCzXLCKfAIPXlxlqHjhXTUVnrvVq33rraarld67LEHdHpzKo7NpXqk+UGDHOjonTL/EpHJSog2woeWSAzrYTzDY4xBkbyo8IVK4vqIOFrAS+ijKh/wqRXjJPNVW7scY1KUutZpya134ra2VdBkuq6qAIf3qvDLMbim47HkSh2R4yzqXg5840mlnGvae0iCsuy0wjeWq0Y1uu+6TnbqWlQF9uzk7SQlIdiYMgYhxQxQ73CeHsg0eNpOIMujqSA+lOK9p29pDIHDoV3XI/W+kdUL1FF5aY3d0xbJqSWpp7e3dfbUKZ0/Q/JqwEnsudOnhgR1mz7rswkEjlQEB0NZjh1CFxtFwHFqapBjqzgEv16ZoCggI3ALEhnSOuqMVsQwI/RDpqwcDCxJvVk7SaGXZzwDEr0RlHg2+22V1cETnJC4iuuSOU6GQBFwgt8IQgrJeZykkc2XQG5zOyf1zN/iJBF5GAzKReE9dC5xoIag3EJDveowvFo1yjs6wrnmDQbR6vDgGOXXOGKnFYntYkgMl4rgsEC6NlvTAw9c1qNc/X7py5/TH/3Rt/Qnf/Id/et/86+GHxf41re+qT/90z/R8889S3L7AuVzeuKxx/XA/Q/ovgsXuELc1hpBeTyaQGvWnIR5f+9ItmO7TnK6z8lux1x7+wfaI/Abvcd2ZeUCfWijHeYVLKjD9OCYyEx8MIM7NSFB/d/4OMb9LgihWotk3x2GbTUN5b3JhgrE0GwvrPa7kOhxFzJ13oLKulthgKkqMFdArwYF+h7ABRXYRgA8Duqxl4AdmSNPcWhLVisWggpjr8ZeI4NR4JR0pNmo0Kz02iRB3Vqbao0FM3ivfU7Ob964wXzSDsnmDldqZ7emuu/sKV3gCvL0qR38YIqtJk7Lb+qXr7yhq9dua21tUw9cugzuNe3v3daHH7yj1epQO9szEtUzOrWzMQSKqqo0sgSNpK0kcAR4Cd4reM+mzkvs8oMrJGTqaRP235GYmq1aacHI7NXsoCUQnwSRGrtcyRaRiP+brh3JRsFcFcFoxFXsaDxRBXgWLRleA+eFG6rnm8WVASf2ZXVcdHiXoeN3wDnZJ9s3wMqI0931vzj4oLU6OeZwwQ0BdszcE2BcVrKEdURZwL939GMOB64TcPLQZeCc1Z2C90OPRAS+O4+VHtkZjmGRh9+19Zns9NMTFEGt4JJSIuYRNbY2x3ri8cv69Kc+oa99/dP6kz/9qv7kT76mPyEZ/dYffFFf/tIn9ZnPPqtPfuopfeKpR3X/ZU5Md9BzrHXz1k1OSq/J/sego/mcNdLp/H0X2Yg+r6efeUaniZX2871vvfO2rnCLsocNLTml64g3/R15mERkH5j08MNqIMIO9AUWVUeZgaSMLM1vretHwcYMukfnDvmYnO/ynZjD5GXPoB/kVyCbyPxDPEanmT7xTtzLxESLi8lsBZAyY6SCxSsQOyLKb7G5nnERmTuTY26wk1opRznHLDBktPYwsVgshrGRBbYoAnZWKgQvOioyvrYFzk638NFDkruMgXpQ2Mmrk/3T4BslYzP9mURHbOgPiHfTyUzT6UzRaMFOEz6+YGE9WHiSo1ItSZZhsDXG/MMOIiI0GZhcEvUE3wm8Nm9NclRWlSbYovgsiJ+2Kc0pIQM/zGNy5hWUZUAfgUxiPVUCV10vZXOKTwZsvoiMM70d+nHy+LMU8F8DL+rYZUksKsdexcTLyop4NBmVmhAPxuykDUa+VAXMiglxaqIRSbuQWc219iFr0NWrN/Xa629zO/dzffd7P9B/+k//SX/z13+Njb6ny5dO64uff0Gf/exzeuShyxqPCm6EFqpJLo3eCJ81ut07mHNDuqv3Prw6JKy/Ad97JK4LrtmPj2vdvnWA3e/LblVv3trXwdFc9ldWlqyRlmwulo0i+rT1ssUmkwrsw6vvC/QS1JFgZW4CyXFI4Hr1PPtirITtdNiXkJH3QZgi9p+RZVIkgew5xYy9V2LBb6nbxj0TE1sy7UTy6kmsWhJW20gncoWMfCP4kgH2MdTxoXinbjZRs7a30J1ps/4987AHU90WWralFq3XUR0pV1oQs9fRz/0c7k0Lcf1f6+qtucrJOUU31XwZgayuG2u5KrVawneaEnuLAdd7V4705gcrjdYmevLJJ3WG9WJ+tK/l4ULd0uuQjceSpDwTAxJ+N/ghQrCDHPGsnJVTknOSD5Vkcu1tvlYVm7uyLOR4P8VWqqKEjm7wPbPtFPFNRvR2wID86jorVDP14JhwqBYcM9DHfCw4r4D8a2S54DQ4u0olMXk6GSnnTt5FSijMYo6Izech73HOaWt7U0Xw6LQXJu2VdAdAig+oRwHoYyi7FNWQFLZ3oIOAaIxCjMfhy6pQGYIq71UxvgQmMDeBmMqF4RTWy/FPMifruhaCDDrKE2jbVjWJ3bBTRDjiMwgEOrIJF6EKDCd0ZRmNkXc9BnG3zegd2vmW6D8sgtQ7XnQogAIhODUEnMH4wJcRYIbeDP9ZQYn678oia4WyVxjf7sGBIngDShuR4BnNHVm/Y0ymvSfAtex2bTfd973sE5FVSx/rVxNEG/BYUIvQZXWDnnENXtawc54TzA4PjtQQ5JacOh3jtEuCxoL6AVfte3sHun17T7u7uySQu5ovjoU+kWuvGQa7tjbVxYsXZP9xwhNPPKJnn7XTl2f0qU8/ry986TP66tc+r29880vDD8rbD8t/69tf0bf/6Gv6o+98Q3/wra/os597Xk8987hOnVlXwW58hDGNJxNlJnHeyRbFA+TQEoCSEgaGsQuAf+P3BBKFAYXLfPtH4J9qBxcm/o+Moemf+XLMb795fxeGZ3D5e5AGDXtovgfUHbZ17zlHgn1SwN4NXOykYdPVSmyM7NmxEHnaDQJXuqwFmmL/4zIQ5IPM5qfY/RT7H5WlRtTHJHDj6VjVuBocrqxK9BXR377M4dc57ZmSvPrCq6yqYYGaskEfViMAABAASURBVLhtbW7pwvkL2jm9I/s5Q5O/6f2tt94afsQDY9aDbDwevHy/ZvTv8SsUop3tLZLVHRLimUYV84JzVI3w0VLeFXLyQpWqqgAUCjw4ieBEHT332K7Za0PZYps98ojIKdPJIFGads3vGpzKfGnBZmrJTtjg7qlpjY00+FrD4mLQY/OJ2bNM4s6kr8x8hi8bTgPeJwParS0SCxIQjQYgQccAyrIYlKDbBaILsceHoIDMfUH5EQCdRKxIA9iITJMTUwBWOnkbfwcCeEr0VoLLyqIo5UMhDe+lgO2iQZW5VdEv5Ztjlap1enOqJx95QF/mhuOP2Sh+9Quf04tPP6VHL7M5PHde6+ubItKzCDe6hR/v7R9pj2Rgz/ya0n6buiNOZV+oGI01IulPCrrCFf8PX/qR/va739Pff+97+uUvf6n33ntPN9jkWJJVEzcicSYhJ9O/kE1GTlYGbKqAD4s5FmvEx+o9er07JuM7NP/2K+tELnL8O6l7hGXJsM1h/W1Ow2F2YnWmlHNOw4fCOXfyTDm03f0Gbqv2ZhPEe6Opxm4OiXnvvfuufsUNws1bN6yLIvYnJ5l9hKJQz/pj1+fWZrFyPB1pPC5NLUocYBhfEXuz09SOZKMmhobgIS1zeofswTrCF8uqpHbyVWAnJkPj4zSHJeZ3CXn0+HmLP/XI1eSUMUajc2WJCAcMEVs2ORgYJit/C5JzDlUkTVm0PTQ06MjkZD/iFUJQxJYFbwaGX7/3sT5r3DjauIa1YZA7nJx0cwK9HA/O8d15JZ5O1jv8gjXR6OtZd3pu9lK7UmqXGhHfpuBgS6SJGo3dSpWOOanaJQ7dUOpukwzMeV6SoKwGUFyqx76X8wMd7u3r3bff06uv/Fo//N7f6QfAO2+9ptyt9PCDF/XpF5/RM4/dr3Oc4E7ZdK2HiH+04Eys84kksuVqe4HdHujK1dt6840PdPXKbZLUI27/GrWczMGqGnTXkuA1yHiIL9iqlckVsivw3vjLWT32brmI2eWKtdX0Ju8Y35IE1uqITSaXFpuo0VmHb/W09eDtqdtzR6LVMp89Mw05SCcrO/rVTY+eHLbl1YKjbaOGfoy1shtK0XYCmAw2Sx2cK2xvsWhYxzu1zN0y1nDUJGuNgT0Dwk9n00rjCRGEm6UDbnCXXN923H4su4LT6VJ016JJ2m+DDklUD/qJ3r+50pVrjTY4/HjqsYd136kNrY4PtYuOlsjuqJGu7i20QsMdyWPGPnT3g+wE5LvPw7usBC0RJswXLPaNWTfMpq1bRCgWi6vRCBFjc8Ngh3yyWuysadth/ZjiW1VRDBjN/hK6yvLqKFco18Cho/F4xNpTDv0Mv4Gh7InRQs8tedR4VGlrc0Nm4i2+6BOIsvMagHrEKdElhpAhREyS2Ll0aggUd6GlbgnssIDB4LDgMwlZrwKzWrI6gC9UhkLBZqP97lemrzlfYiIr7dlDg6efc24gzrmTUnISkIAIdIw1YCjCdRrohWbjw9paDKMoKnUIt8OYrG3okzx8JDUYnQkuZg3jMzwnWZIKUGYXkEUYnL+m7z4LSYMyDjEi+3nbtutx7MSuoJR9EkHnLsQ7gc2U1JmMCLYR6K2dMkJTD0HGd8dC3oHX+G8pW5TdGGCw1r+Fj2NOUu8mp/tcvx8dzrUkaV0sljrkxODo6HA4ETjmqtjqC+4FWoJTJLFaLI9FTFQ1CoMjbG5Otb2zPsDW9pp2qJ85u60LF07r8v3n9MCDF0hwHyBRfUKbnM5N1kqdOXOK8SNFDDgh9929Pa3qFXZutpEpEyLIEou3hg9t4hlwtKFCDe+o3yt5p/9LoHsfs4S7D/gaaJjLKhTDFLx04PYGtPvfgUTQzB8BngctU2LD9idTPMH8LgTqBe13YRScZlUBlFoblUOCOim9JiQDY95NSVZnOOq0HHFqUWmEwybkVpIojEj2e3BlBJKx4T3keIz+JiQkM94V9K1wXucdySVjCRLlnQQpUI7ot7G+oQl9PeNbAvMBJ937t3eVsa3T2zu6cO68LLjMsVPY1+nTZ9DtBa2vrWtMIjsiWS3A5ZyT4+SqLKSKZLWAdpPZbDrR2vpMZYHtI7fBBqG/xo4Hf6fe3YOoDjvuh8Uic00ltTw3+MsJ9MNzBM89kJScB9wAGTqSHKQ6JXsHZGd9nIaS56gsC5ADDPKTHAv/b4EBJJAyHjB2Tz3ZnNA1zEuZoCtRYqx8ZYk55RgnJyucs/IEQvD4TJAHzwDO08frt7h65N0rNiupq7XGZu7imQ09/fjD+uKnX9BnXnxWD1++T+ujSi0noscsHNff/1DvvfWu3vvgiq7Zn9I7WmjB5nef8vBoqTknSyt8fcnCeHv/UG+9875eefU1vfyrX+snP3tZ//Cjn+rHP/u5fv2b3+i999/n5OmmLGESH1tIjLcTiMSzDI+8QG6OwqDClqzfSZLn1LIIWNzpCP49MYluJ1/IzSo+BBm+iF055+BfYJOcJB7Bn4b3d2Neot9QvyNnk7fNN4DJnbgxjBXf+RIfm3ewL+LdjZs39atXXtEPf/gP+vnPf8YN02Kw10hcdTYGunwI0N0Rh6IshjbwsDab0K+UOJGJ2GXbNYrMlTGeBvm2HAqYDjN2s8HtkZM0m02hXyQXnQrs3Gg4Pj4e+LHf9i/xX8NvYO9q/GzJJkwwbrju8gYqOdYNDZ88yCdnSszLZCfems/OSFQdNrTkKtvi9ZwTYdOH9RlwQa/ufRgMJuecRqORvA/E2lo9vA1v7Ju9H/obN5JzXg5btbl75G99IzrN+GxgI12wnStSq4rT/kBCGdqFfHsEHGjqFzq9HnXfaa+HLo7YZJ3Ssx+/X899/AE994kH9TzwwtOP6PmnHtYzTz6gjz9+nn7rOrNVKJG8Xn33Lb356ssDXH//DTZuKz396CV941NP65mHLmjmezn05E2PGRti/e16pxawE7jlotPBwVJzsqoUC/xuIudGxIJSCd6TC0PZkPjZ35guxzPF7LQkCWyxuYhee3BbfclGIHunUBScXjbEI2wU2aQ7QBpAWyZmme4zMs3YEc+8sByhpzSwesd8BnefrUSkjGFs/C1AAnmA7oE9tyS9Bh2l4eg4qe3u1FvqTdurwc8bblBr1vkVdJesIevrU/iWbKN/Y/eA2/tSi85zk9tr77DWMSeWhySq14+i3r1xrA9vLTlM2tILz3xCF7mVbo/3h9s12+zWnP4ecHJ567iTqnXZc9KJvYgPZooVnVTyUCAHy0Xwl4gNOedIOkt7A2/94BsL7NbiqsfWxPvW8hX6m90dciNREw+no0oVa2EgCXTM0OLbZpspuyHnArVoVkE+OLK1DjxGlZNjLkZADPsDZXRm+CvWU8K6+h6/Rtc+QrkZgHVqux6FJiDTIZGc9ii+U01Qa+6AIelwHlu8rL1ljJjEIkAkMPV9VAeRlqxZELN2poAYyQgPBB0fvIaPMyIlZ0YWgpxzg2AiWjdnzimrY17bgWdXQJcboM+eY2YAIXT0qSG+AWp2KSvAFZUShh7lhn7YHjxEtUiLbhLC8uWYsqRfITvFMHChvFMPtAfmkpYoxBaTBmM+PF7ogGui4/mxxLwO/Nl4RgZukIFg1ypCfhFn6Cl7jrIbGU+687F6C17jq2dxj+DuILKD9g5cVlpbhNgGg25wToOasraFjVNWO2ldUR6TSNcE04YdS82Of8ECebdeE2hXvLNF6oiAvMfCefv2LYx6TwdcG+6TMB0dHmhuYzjhcKjFOSdLKk9zzTiZTtll1jhXe5IYw3ePbkS/gA7dYLi69zHOzXjvNfx3qphsBwCflSb7websGQhmPwA+IodeTCdCL45ONLNZChpVpYrgVbJAWX1UVRqPSk4jK04fx9pcm2hjWg6wPikoK67XRycwG2ltUmptXAztVp9ynLo2LhnH6VfIJK6BBGWkMXNscko64/RGEFsxrmS8p2xYPD68ekVXPvhQ65OpHn3wIZ3e3Gb+mda3NpWgt4fuwScJwh6FmB8EaPYwMiZhPbW9rXOnTmtKvUG3N65c0wfvvKuDm7dpG+nSfRc4yRnLrgxT6qlPtMYCPWH3PRpXGhtMRqpGhUKQHEKzsiDIjJDHiHamVU+ibhAJEj101UTrFQFqiW8brChXBLiG9hafb4AW2jFlJRAkeSUFmV8Jf3P4li8Knj3Lp/CtzMJzF/Ab8fFegs98B+TQICBrp7RgafK5Cx3ztSzKDT7TQFttgF9ZaW22iPXEqgwvNoMHL2hA65iMljwUd75lTAZ6sO8efJ0BvHXgbPAjKy2OGY4xgdZOri9duqhHH3lYDz/8oE6zqQveD37yIUnpjRu72t9fqF4ZXvjOJYlH0uFRrYPDla7fPNC7H1zTb157W7/69Rv6xS9/Q2L6K/3wRz/T9374Y/3wpZ/p5V++OlyZHuPnttgMABEJnUT46qHP7MPDl9G0tbWhdTYbEzY0IQQl+voQiD29lssFfEsDb+guwmdnJTgycrwLBDBlfMj6WQy3MtJHMpk53fVvmzfRL2MbLXaQwBGxWZMTnRSxh7v0WVJma0FDfBpiEwu0lRaX3n77bf0DSeobb75pw3T23LlB3TbGeMjZYRIBe2557ygb/DgMfJb4YEa3IUAXtLTEypy9+uhkCYLLGR8fDQmqULz3AVwnfBjNtqnb53R7xCZuOp7gDwGbFRw52fy2QC+QWxz4px18mTUkIbuI/BP8Gt8QppNPhnbDzynuxrom0xnPno3FClvYNwRDN5OhjcvM5L2XGJLQqUOPBb4+Je6uVsth3XDOyTl3MtbslbpzjilPbNXbGAPzdfx5rUiaqNXUNdr0jdbyQttlrTPTVg+cKfXMo6f0yY9f0JdefFjf/uLH9SdffVb/4uvP61987Wn9i68+OcCffPEx/eHnHtYfAX/8hcf0p196Qv/Dl5/Uv/zqJ4byO597XN/65IP67BNn9Ogpr9Hyivbe/qkOPvyNZmXWEw9f0nNPPk55nzaImRWbiUnpiJ+VSu+VkSGsY4uRtaWRrVM966BzXp44oVAp+5JEtdSKNfBwvlJ0QTXBZYmObe3r0EkyfQA9+kgxa0JMXbFGMoT+BWt+VnKFFEbqsaMIjl6ePEDCvZk/A0mtJZMkklyW/bYePTYsMQ224Kj/YyDaT4AwpM7WcMDqhitihykF+IuyH+9raisjPBv0tK0UioQtT2Wfw0Wrm3vHin5KojrSIdf9eweF9g9KTp57vf3uvq7fmOsMm+PHHr2gU9sFB1fEmYM9tcZ0NdGSDcEueHp4tXgbiL1ejn+y5UiYDuB4AKR79RNZJp5p8w6eo+xj/Vs2gZ62bA3DN5NfVIxRh+QPoxJdkVB6bjZGhVfGLzqEYElnh35Mhx06t3gSwLPO+mize4++eVbKyKRDJ0kYgBJjt9bXNCKJL3jvfZBfkeEbk4aoZQD4FCk7A5TfQUyHtjoc0wyiywmlJxaaqBZttFyPxiFIwQG6L818AAAQAElEQVSlOeHdZ2OeqWVtdyGB1xzcmIzgHUrmuFfCpNUTuGx8RxC0+TMSwwbEyTbJp2PurLbP6qJTxPjsXWvEo5hyPFVSoD2oR95NF1Wzm+kTCnBBrqgUypE0OASLiMeYcQwaaSuVXalEvwwY7iFRBYfhP2Z3seREc7lcKiETh/IS9Bu9xk+ChgjANF+Z+SMG3OEALcpohuDTklSa0mxcyyJoTtr3yJQ5ak4DapytYcFtSVwjPKYM3YD1qXHUmj6d9eXabD5faAE9C8rjo2NZ8DXobIEFz5wktGa+OUn2nNO2mjENz6s7Y+x0pmWuDkF16OOY/g3j7OrZcBjOQ05u7Wcq7TnD72A4HjmiEwkJWCMGCcOS1fX/yw/zMefd71Z6ZONpC96rCEGVAQF/VJYak5BaYloVBYZfDMnc2nSqdU5kNmYzba6va3tzTdvsarfWJ1qfjrRJYrm5Nj4pqW+tjbRGAjdhYVwj8E4pJzjR+qQc+oyCNCkDSexEU+Y8RcKwQXK4ubGmQLsKacIcu4d7evf99zRi9/kQ1/bnT53R9samtre2WNSm7Dw7rq2WiDDjuwZJHhk754ag4JCxh09hKyW8rrG4Tllke/R5/epVXXv/Aw76GgI2dHBC2rD5aNjttmz2nBfzlswzVlUVqkhKx5NKVRVUwpsPUmDBt/aCZ1d4FgvszjO3E76UFZm/xy877L3BVgxqIr6BJa1WNtDWWdxIWS1+0GBXjfW509/aOtoHPODqwRnhOEqyeqJuLDrm9ejMl4UcpUH2Tj3xwcb2xKGO8S14W/C3Zu9ADTRAi292QDZ84EaE8ox3DmbuPFNgspmCXhQWl4Y4ZQQMIDnvkVFFwj/VJldRp9gk3Hfxoi5dvqwzZ88hz9mgm4ODA67e9tj0LXU8r3V8XGuf67dd4PbuQh9yzfnWO1f0KonpL195nRPSNzk5fUO/fPV1/eKV1/TqG/Zb0jd0e/9Y+5y02uK8xA9X+PsS/RogKpXY1xi9Gx0fe/Jj+uQnP6kvfulL+spXv6JvfvOb+spXvqIXX3yR5Pmhoa/FF4unLUmpxSaLUzCthF4yeuiIr5H68I7niOxsRXNOsncWpwwicjbZ2PieusU4w2vjkN4Q26y/9YngszkcMo3WF1hxqminl7dv3dR7772vG9dvand3T++++x6yuaLpZKann35GZ8+cJaleyXQRPEYr+/ihrQilIroe4dOz2Vhl5ejXK2MHRkvLWoZ5iAwH7fkhFmxubIB7oh7+jY8C+TneNsS8JRu9I2Km+Z8lh5l2W3NMzi3z2HvjL97Bb3MMz8gpMZGB8auPfLzRnIWtbKpiLpP/EadOC267xmwgTH5mktbPO/izyQCPbXqEXlWlIIMEhDhAu3Nu4M9kbO3OGfWwyLuIfTvnhKtyotlp4nqg1SSvZEnquZn09AM7+vxTD+jrn35CXyfB/OpnHtdXP/2oPvfMZT3/xFk9S+L69IPbeuLiRA+dTnr0XNZj56RHz1CelZ447/Xxi4U+cbHS8w+u6zNPnNaXPnGfvkGi+weffFR/9Nkn9K1PP65PPXZWpyZZR7vXdLx3UzvE0uefelKffeFpTmvvl/05pnGRVRVOlcVEhGDyM1syGdma1CPXCJMRuSQCUmJdZgnU4aIebh6iK4iRSTU+0bGeJ+IMYUDKyEgi7k3ZDGYd05/bcq7ORQySogvkDWFIdNvklFQo50ICrMwkk4kEz0yfHAm7z2o49bR6pl3Wnz6EPXxdJ9BL9v4e8Jwsue2kjmSkI1HJjMmMdyqVqVvfxPxW9ryPVJyiKhaQADkMIznt1Wikw5XjJHWs3f1C1662uvrhscgXdfH8th575BIHLL0Wxx/iF/uKxNoue2m0pj6MteydNrZPaYNbuJOk0CFVBKQsYTcGztEGmP0WIcjsL+dEj4xPxSFvySnBay/Tkdmrcw4kTh55Go7aNp740ZS1JkLcmDUxgCGy3pidZ+eRf9YKxmx9aMh1bK4xhywZOgzoPuCvyUsyOVtLXmPzbm/MNKkKVRi3c8y5YqKGYNXHLPhlnFdiApskyytDW6LjPVC6s1hEBJQwgKQVR/w1CWuL81oiewKRd1F9jooIwAhPaDrRJ2GQ9hwRxN0y0j482zvAnq1vhqiTPpLFvz46klOdQJIStPpQShh1TE6hHKsc2aLP/FEYdlTTpqF/RsA9+KxvMtV5FFSUcoy1tny3pF9WQB5e+INswZgjyA4hGu0NQc+EbglmZGE26AhsHZZuYItCb7zeUUbAEDAR2ZgVwdH6nPTvMeqonkDeM/4egLOPSYaj63nPvD0ea85p0NMWeW9g8ukxhJqTVit7HGC1bEhYVyyaKy3Yjc6Pl5S1Wq4EEkbcrhIG3nHaEwdYrSK0IV+uG47nrdrOSb4axh8SyPf3D5BBbbap334cVQDGYPPOO55NrpnynwJ7/98Ajj53gYnufTlq3nt507tzJyXPpQ8aE+SnJF8jypIEpyyCqjLIyhIdjFngrO6V5SVldJSxOwd4tj8THG3Czn9cBRJPfw/G1l55TQcIlEEzgstsVGhsgZcT1UnBe+bcwGk3ZrPh5HJGsuqD05jTzI7d5rUb1yX6W5IzwVn7ttMWierOzo5m6+vYaKcOP8pKUJioN/hOVIt/NSSdGT/K+ExE/2YrEeOcsSk7S8K7wenN/PBQr3KNan8RwHtHoFojeE9k9Q4bs2QuwitiU4De8WjE+7HGnBCO7kFF8jXWaDqWR3YJWvrUQw/ycieQKJPzvAmAlQ468x1ISDIrM0mGhohxtMi5wb4NeupJUvb+pA+4MCHwSAn+ItDD4137t/49C3KEbhvnQ5APXp7xHvxiHgN7x1QnOPDxCI50Bwa5gfe3JfRZ5zuQ6Z+tDl3OOZUkGJUBdlSh0+kYGSGrUFRyrCiR2DAnptzYm+ttEtA33r+mN9+7MsAb717R629/oFdee0+/evUdrvDf0s9+8bp+9LNX9Mpv3tLb713T+1dv6trNPe0ezDXn9GPVRBnUbR7iTYePRoTcJ6+OeFdUM23vnNHpM6d17txZPfWJj8sS0899/gt66plndOnSJW1iR2PonGF7GyTUs9naICOTgfhY2RG3IrKUmAebMnnbz36afO29QTT9YF8OvVjCOrTxPLTfkWcyXdwBk3NGfhbT2jsLVDvME4ltHQn7sW5yvW//y94br7/O9f7L+tFLP9IVbhYsWTQ7vnD+PMn2F/XCCy9AWSYW1ZA4aBTKhU4z8Ws56CWjxxKdjEalfBALaUsMWxLPVjIbh3zaJO8LFUXQDN+rykpFWYArK4SgHtrN5uxK3hLore1tlSyK0XyE9bCnNNqWHEb44BnHV3Z8c9BH8ZGvjN2kj4DxXpYlyfF0iN97B/uciO2r7fqBBu89OGz2E8j2BE9Gl5jCh6AF8w6bLJ57GIrI3eahq3WRc7wQHwqrli5pLSSN40KbodMDpyZ67pFz+tLTD5FQPq4vP/OAXvjYGT3+wFQXTmWd3oicfK7ku0Ou548pl3LdXLk5kOuPFDiFHYVala9VuIV8mssNsFDJSe2kSmzovU5vjXXpwo4+8bEH9cXPv6ivfOkLevbZ53SaeGSJS7881qXTG3rq4Qt65uGzOj2VSrWccFecIo6QRxITk6o1JJUr1R065PArSoouyPzMyrqL2mcNC9WIOOGGtSahwx5bNp1n5JfRQYmeEZeO5kt07OTw1z57fCqri5k2iWV0qHccAA3AetlTt3ERn0sAyy+6E/abAMb1Gp4xC90DiMQtdA/ocxdHxGcHPPSp2TxlaDDcEXZtLhsTjR6QpdSqIM6OibcZZR6wybW/q3pjf6mrt4505caebu/uo6+ADC/qaU6rt0opLhdasbazBKgm4Z73QQf2IwLLTrBDPFjT2e2Z1selJuOKQ4rRABUyrFgHp5OJZtOprO6cQ+J8DaVTTlkJ2bbECPOPjrzGB5xNTmaLBpm6bTwzw8ymR/jPxho2TwyIjKUZc3XqwdWgv5rNBSoaaGCoLO7EGGXxxWKA6dH5QkccqHl8xOKuM70iI5vPGyJTop18GDJjMssziccoTiDDRwY78qZNTJ4GgodTDSZbtrVqFtiGBe0kSUXB9OwMmMwWH5vso5DQWrJ3GJy19+kEp9UNhve0Jd4bM5H+8DsYmSk6s1g4GEs5QI9Ti3U1JGxmfMbHyXOUCanHKBiujPEbDjcsNl7yCB8c4nkAH+hDO/0Mf4LhjoFmbAsS1RorjwgjxayGJKNmh2DQQ1BEDpZ8trTbc0fZErAT482JsvGSsxKQ0WJvCmCc1XmlhELvgrVlk/cAyBschtuSVIOGYLqqV+rAcVKvCc5JLVZrACmqSVY7nKSzRXDRsBtL6tushiSVjZwShh17zwlFUKSeUwUNpa5fP1A5WqdeaP/wCMOZs5ji+EZrhvCBJkfFgAJ+BPDFw3/j14DH+t7BYVXwCnDI10o504PBb/tYzTknb4Ax+wGCyqJQAQTvwCAN9JhQ2SRl7Mcry5LYGc45JeGoCvoztkN/xyR3+7u3tTg8UFcvVJFYTkjiRiSU5KW6CyNIGYHfnslRZe+nVEaFRCFLZgNzjrGlEfgT8mq44rQEcEry+sEH77Ohq3XuwnkVZcGJyYIAMh5++clOc9Y31gVjEJ+0qpfAQvYbmp0FbvzEbKgjCLToXsivwFYhST1BZMUpf4G8Lpw5wwnxmvb29/Taa7/RAYtkSRCcksRasgxy1eyCWwwgIReBwOgbT0YaAVZOSHYm0DudTbGDUnJ58HWmtGmBDAhAqswp5GiQncfb3QAZLdizC0G+KFVYcETuJeBLcNKexcd7ZXSZkWt24KQ0/+gxYOPb6Gzhz2y/hfeeAPi7sSQzn4Asw5f4bqU9nZRSb76DLro7MMQW9JTM3zBam8/6i7FQxJeDegEnpbU3+NqCm4aDgwPdvL03JJrvfHhDb354U298cEOvv3dVr5Gcvvrmu7K/H/nrN97Xux/c0rUbh9o7aDjhSTpeRi3wxZoAi1uKUKIuOfXZ34MuQa+1AZEkNYRK09mGTp09r/MXOMW9eJ9eeP45vfjiCySu27rB6eSvfv1r/eCHP9Tf/t3f6i//8r/or//mb0gEX9JvXntNdpLnTcZwE5FDj/xsgWhZgDI2ZfZ0Nw4lZJJNHpQR24h9L+ecsj2jjzhAT6yIiuCKyLMfoJfpxuZx2ECDT82Rlf2yl/1d5zfeeEM/+elP9cN/+Ae99NJLeh267O/AzrkBmrJQPvLoY/rWt76lb3zjG9rg9LPGZ8ym8z19SEZXzUbNYR+G3+w04KOZ9SYaT4D5RUvMTeiVRzmM20laW5vJbNgS+IDdJfhxyMT0bj8OZQmhnZSX+KzhsnmsrcHe5viVdx5cyAGDQmTQYvQYQCHyopk2+06bxGlfI/tFKB+85vNjTo13dYw8zOdtfrNfo+ekd2aE5JxRKlmCa/SZDDrkbzQyxYkkTrpq+Jx0QkJBOwAAEABJREFUlxVQJktUt8fSpZ2Jnnnkgr7y4hOcoj6kF0hWL687raUD+foqiehVhXhbI3ekaVFrVvQa+172c6xFblW5ToHzPLIgpbiU0hLeVky5UhF64b6AF+FL3kWJLan3Cfp6LVfHWqwWmkzWdPHiJa0h992bV3Tt3dfllruc1K7rmcfu0/0XT2k89gpl1HjqNZ55ESKUXY8fdySnidIpIZNk6zA+0EPVrv3CIaecoYJR3pkNWoLTYm+WTFnd7KKspDknql1yEmO77EiAo9o+gTuIQiscsP4diNhwYj3NxAth305izoRvdgyoSbJaHLbrTvp0+LAB5j/0txKXGMbZmMw4K3v6Gaw4RLLxJ21Cpl5WN3ttsGtbu2ZcdTfgtxuVt9+/rqs3jnWFtRgUOn/ujJ594iE9en5L034pNz+QZ+OTe8dJc9RRIy1zqRuHta6wAa7xg0hOpmbOJqNm0zQmKZ3dgSnyH2ttfV3r+NuYeO/wB2FNWdAGeGw3eE9N8BeH+B/wD+tn9pmIBeaTS9YSo71gjZmMKk1HpSJri8UPT/+OfohPbcwnB13K2M9omCnyzjNHZtKeusmCblqSt4yqkWw9y+YDvIsg8RljiJDU8bAi0TEmGyTfMYov3gQQl0OZSQozR9giiJ7UETi7B+QrYrDsuL1jYvsRAiPuo2D47kHK6qGQKWVzJJ75QnlSYrYMwJMSHYyBRCdrM8e9Cz5AF2DPDYppMDzjoSUTnS9WajnxaOEHPpWSU3ZeHVxwaKgeAUUCXWLHfQKFrMyhkJCHzeXuGKowgOQqcdCog1WvI/CuVKjBGI+Zc27A1ZzJzubvkF0P3R10dMzfIeyaK7wGY+9p62G0w6oT9ETA6ic/QtGpRckGDc5nwcrA6i3JicmhwzgNrG5tK3be1qeHf3teEvwNehLkzDx3+1m9gGcre2hKCTf0hYL3MuNzLoiKjtmh7e0danPrlOwHs/f257I/D9Kh1Jydhn+M9eijUFaF64+Q6tj1mgITgtfUR02oj3OnUW40JvhZMKwogxqk2soTHB0gR51+Ze5VgqtA+1iUPMmRk33su5NzTng3X9kaGe8V0F1Zlior01lWAkePrDtkQUdw2BinhKytrUFHVq/YTW7ipDtb2zpz+oy21jcUfKnD45Vu7B7p4GilxvhFxz6U4Am8L1T4CihVuEDpZI65Nh2RsIpA4DSqsowvHyK0eTjJbN6yqskWweNI128vde6++3Xq9CmVpdPG9lTrnEgQS+V8gkdpi5OwPpIMkJzCMGwkGe3OOYmvDttqsYEFp/JDcIbf3pIOxgT0UUjaIeG9dO60ZqNSN69f1dtvvanbt2/KfGwdvkcEph48K+TRYFcZkZZlpeC9CvxpPKo0o88a5ToBY1pUKp236aXhu5dk4IRJiOH3QAOdTuIrsarbPJkJnHNy4HckGs5RN6Bugco5p7ufHn4skTScznnZ+wBNPnjoC3L8yxhvugNW/yggMNmzmNOIMjyZsT1BMwLJwBeyWGAg+aGerLwDNAjSgawhOGHrZjcWnBN4aVW2f1YfQHKuVFFMVFXrmsw2SS43VXHS7ZFfDo7lPClRZo+W4NvqCkEIXBk7hlGZLB0xyXkpM8LhS5NpqdM761pjJ7Q2Dnrg8kUWrXOy/5nu7//+u/r+D35IQvoGtrWvQ05mj1kQ9w4XuokP73HdfJuN5iGLdk+saljxWsB0bYml6cVsq2Mj0GBDFkcaFs0OHZy0tZxsNor4j/UdZEBcs2eLYx2xzMZH2nrsyf4zkN3bt/Xhh1f06qu/0Uv/8JJ+8IMf6Cc//oneevNNTkQXmrBRfOzxx/X4Y49pY32D55GeevoJffnLn9P29ppqNopGR0v8cuKDfBHG4MMpZnmE00LvlAQ34I89G+2cSvk8Uo4FviJ8N6p3SRitbMN1hlPogMxNqgUZkdmXA8+C2Lm7tysfHPqaor8gTz+bN6IMciLZL7gNJNg3I8eIoRTPJ3YAVuo+eDmPLWE4ZVnK6Fty4nXr1i3Z5qaPPcnBSNavJ8aLj21CDeTAxFijqSITrIn9Jn+zNbpJEEQP2VrR+6Den9hvwS3OiPg5ScfaLGqd3Sz09OMX9ezH7ufk9Kw2qqhucUup3lMR55qWGXDE40Sy2qtgE1+BO7ApcejcIVdP4u+h1Vn8IVH3xg99SvgrS6/JrFLADnNVqnMj1Wms46bSOx8c67v/8Jr+9//89/p//W//i/6Pv/jz4W92g0pHB0td4dbhCpu6tdm6nn3qCV06vylLgovQETc98ipVVgEZCtFGYlVUxKZsrUy+VMNc+63Th4et5tT70uZOJJa9MA61yLolSR5B13haCRfQcVupVcU6nQZ76FgfGuJdIgEIfqyEzxruXkEd0MSghgObpi9Yh4PqJg+21DFFTF4xOZI2J8QkW2La3lHeBQlxyd5xXqfUIbRO2KVTGUpU6IkNzJnDMG8Lvjp65DcirxhzmjxSyS1wVqGDo6i337lCwtZrZ3OkJx89p+efvl9nz3BL3B5DY60lE7Vg7Uw2Gql2U/B4HS16DkOyVuQpx5xA24/62XpvMdF8OIuPA/jyDpt1TjEmIXQldG19RFtRjuWriTpXIrtKEfnYWNxCnZAnfrIgZrTYy5hDjQnrxZQNhI8OPwRdCvL4Z9tLkYFm8+bXHjsvbJfDHKQnys6D28O/A7wacitCO6fBm8p0MNoSpdHls7wMEoOS3JCgHHF0bolKTXLVEdwSE+dcSLnEr0rKgvIE5AolYwg8LYTW9D8JigmF/+NAjFOf3cBEZJyBEZioC2d0QOZ9j5U0nGQKukqCfiiDHMyaw1vA6XhvgdX6GVPOmYAKmHSy4BljluER7RloclIERxfguUIBValYFQOY8zmeFeCPvs55CcMKxUSeq7ca/g/arN1FpyOMcMHznITGktXDZa1jkuMVjtDBnCXINj8xgBMv5uwzBpFlPBpNJp8V/VbQXxMkapS+YgdkZd01srIhYJljGVjgbvGE1gwU6BmTQO7EvyxFnm0nI5kGkxLPg3KdU/DBmpUwSGea9sZXRi705T1iVqI02t959z0VyLnE6Hb3jrSqu8F4hH4dsvAseBX4ZkWpDQLyNtcKp2aFzsxKnVkDpoVOE8h2iICbRdRGkbQ5ytoYJa0ROCfs4Edlr6Lo5HwruVYlMMqdSrsCIXgWLis4XhlAq+nboQvTt4FzTiXGXpUEN0qrQ5KczzK7KIpC3heSPLKPatkk1CRl88VyuIK8fvWabAGxk8WNtTVdvnhZDz30qE6fuyRLKvdZ8K/eOtQBVzBNG5XgO4RKRRipIEh6BWzfaWM21ZlTWySpQVtbE4Kt02ytUMVpwXhaaQLu2eYp7RM8Xn/3lnYuPKrL99sCva6d01s6c35Do5lTMNlsjrWzs6UnnnhcpldzbA/vCYNJyMROmBqiY8Rpe/RukHI+6YtdZFYEF6MyfQpsfJ2rnvOnd/QAJ3AlyY/9wtyH7783/H3OgNw2traRV6EDEpnbu7uq7RQLm+nBFbzTtCg0Q6jr5UibJFwzykJOLjkJeUiFRD+aZPZjIOdk4GjPoi66AsaD7Z47FmhbgKWkAh+sRtWgx7IsKUuFEOTh2Tl3Mhr+lEEAOAr78nzz8gruBPydvo4RAwzPTtbunfg4deBs70DHuOiDFAq5u+ALZR8GoFGOPl6ehdxjk4ESoK9HJs7hQdDFd3mXFSAoeHo78GmMT1X4WaEeOXXoqiWQ24982CLJAAldZMAGRow8QWQ2oB59liMZ8GxiIEdTkoIdNjMbM+xr4nX/+dM6s7Otd95+S/afdRxzSidordH57aOFru0f6/3ru7pJeUwcqvH34WfDiD0N9Bzjy0vi+Qy7TLyzXxJarpaD7ldsfOaLueyU0/yiJuYu8Zc513BmGzU+1IIz9kmxS+rA09C2IAk+xIauXbsxJKc/+tFP9Ld/+3eyJPqnP/sZCcq1IQ5fvny/vvjFL+jb3/62/r+s/fe3Xcl15wl+I+KYa5838B4JpPdJJpn0pAwpFVul7lXV3WvN/F3zW88a02umV1WXNyoVKYkURU9mMr1BAkh44Plrj4v57POAZJKSanqtmYu7X5wTdsf2seMB+MbXv6HHLl3SGgHkGjK6tNRXQhA1me6qwQ6YLRMCBVUFQdWwZgHu4hPgQxICOjdQmnXlXAeZhO5VLow4twWNxuBeJVGeq4+FxaG6nVx5mikD2uwRNDNd2treaTPSOe3dbt6yJzinhDWiSzQl2JiZ44TfUZHVJccfe7Q3qzNw3smHIIaqgBfDYb99vnvvrra3H6gi6MuyVI5+Ru8Q8D2STQPYDLzwTbNMNfpuNl5OSpE3052KgK2mvUbOKhdUgptYL0NWOlzDL/mRLp8Y6umLR3T+1Aq6O1c93Vbqphp0GvWxv4OOU+YaBeZ38N6h6x7/47EZaSN1mLvDvrtJSv9cC92elsiIDjod9cArSxI55N1o2qQgl3fU5APd3W/0o198rP/93/9Uf/vT6wRLTotryxouDxWg94SA6e69ka5d29L7H97Wu+9c0cHOA108e1SXHzsFH6EFyYwkcfCTNaCR2T+BVwWORosZmz+ovGbpgu7OE4LVuaY+IQCN0CsqcU6O/jWHLNyBetB/60C6s90QrDr6NZrVRRvgwUqCR3S0YTyxwQRZHmPjp6U0rxOCpYwy06xKiV0c/iMSDDfwtdKchNRsXuObm9YnWlA1Y7zBnLigbZvQDyiACsQj7fb3UYiRoV+CLDjGR2RL2p812pulejDKdOveRPt7E0WXaTIL6veXdP7smp576rROrAWQu6PxwW3wm2oOH2fseYJ9GdfSNKbanTptHZTCdakkACasQJeCnBJl+HLxFBVl+mRFQH5MHu25YZ7DtobmqOCD0k5Xjc80wXZMjVboY4Xc0AP5o3cWtDM5UIGvyXsddZCRPKRq5o1UB8UmVQ1eVePZc4NeTlQTwefYfO+9SmS6sTkrx62S50CBfhAcz7ArATlcwj8ZznXNig3rgTrmUeDrdPix0sk6zAiUxtOp9g9G2t8fEaUXnBga1QysYfKnAG4Nizbyis5DIMZH8P1vQmznsRNTCyBkmcWKDdgmDGrq0Cs55kxAPmDgHZtscHQljnk6m2KUxq2hLXCCNQ4cNMSyLUi2Fx1+7BHmmpM2BfJpUMhQjCTIteApgRDkefchkfepnE/UPoeU9kyinIPXPkHpCCNdwMh5Ucn2LRdkhJ4QtM6hXYFgm0G0skByKoS2pn8F7SrmeAQ1mzScDd0o/sSohjqrr00BgYr9VihuxT4NLLtDNxkN5mQfbKzt3+ofjakZU7djG2gN1ZjT5o0IV9NElbQV4NEwuKK8f/8+hnVbHQz37Vs3CPAmCtA6hyY96NUFcqRlEaO+tjjQUr+DQcsou1pbGujo6rKOb6zqyOqi1mnfWFrU0ZVFbS50tUjguoCBW+93tYrxW4BW/eg1wOh2nT/yUwAAABAASURBVMOAljicivVqJa5pS1vbg6vga42xD8GjdIkS8PDBiQEoQYURmbO/ShX9CpRhBj1mGK05YHRrJHkfFOCpQc3eJzhm+2dxLPPz4UdXkKOp1jY3dOHxx3T+4nkNFvo6GO3p/vZ9TeZjNa2lqYVFZC0LsGslOMKsgyHIU3W7Kcal28LS4qLM2SbOo8Cpbly9qg0CjItnT2vQ7Wp9ZU0bG+saLg61DM0Gwx77ShW8k2ViMuZr2HdDgDrn8NLAtxmloFMFzwwSLHJNfc1erO8cXajYezQaEHyk8GkAn5YWBloFn363owT9GR8c6M7t29omOLVfR1hZW4WGtXb39lTYAYj5S5ytEK4EvmdJ0jr5Lo4phYYeHDz7Ct7LtX8k/NchILuuBeoo1X4iPw8hsidz2tVDGa7bspLNl6YpNMj+HgRwCN5DG6+E0vo6iZV/C4c4OeYBWMpLh/jw3PZlLw45dqzflvYMyABZa8sWXwY8KtmUZbsMHM9J8ErBJQmJDLxPpNY+pHL27Hh3QWqhxcBmR1aalr41ASviruicfvuJ+syKbXXrpMGzi0FfHA5w5DmZ+1xHNtbUoP/vvvMOcjlq593bPyAQvKV797ewzXOJtfNOV91eHzp2mNtssWT1DRSzxIMdSqYEcl0CkRpbhAipwuZWZd0GoJUFhfB/jsMwx1xQ7hME72zvamdnX2PsXoFdG4/m2nqwhyzd15tvvqu/+eu/1U9+/DO99+4H1N1jtaALFx7Tq69+QX/6p/9E3/zmt/Tiiy/p2LFj6iCXpn8FemqBZA9HNy9nqrBX9s/cGD9LDkxGM++9KvZtfdmIavrk2KcM2w1bWccjqk6QTLaXAls8Y96CwMTkbdjvKXj60NgAJXZ4TsAtPvY+p+/i8qJC8LI1Dg72capT3lPNoYn5PrGK+ERb8NMS3vFu/PM+EMTMNcFXuuCV5bn2D/Z0wFwNfQJyY/LdrodfsPffCmgU6qSAnvkQNCHLa/30cE3xaWXQuIk9SAjkszhTXo+Vz/e06GZ6/PiiXiaLeunECvUjpbS5aqzEcyAEH58EuQQ5BbwBuuYB0dYwf+OkSPmZJXX4bLXW41EpFQRqme9JJcEVh+9f/N0v9JtfvE4QXOmrrz2hf/7ff13/7M+/BLzWwj/97hf0tS89rvOnh3LY8Pu37uutn7+uK2++p7X+gi6ePqeN5VUJ/5OiNt08VQ/IecmDF1Xwv5QPQQk4Y+60tT/Tje0CFFYJ2oYEZyn4d+VdJrasteEipdeDe1PiFWvLNSWAKvC7BTJQYCMf/XriFJvZsM4MuzfFHs0prQ/5JxW1Y22vmixrRRBrUFPae00wVhE817VXRT/OMwRbTnYgnkO8CSQb1dJBmWhcdrU3zfRgm/dJF3+yoL1RT/ceeH18dVvvv3dV165e1z4HvuC8lpaW9NQTT+jcqZNkZglMZwcqyjH+ek72sSawiwTTrMXaJYHgpKjb5KLFIxZ7FOiA+DTQtECXDXhV+46NL9Atk8uS5znyGGOthr2niVeWBuUd6Gg6Y0rFXuScUuQmwIMIpe19yjj7tZk0T5XnuTw0tKaK9aqqVo3cl1ZC7wqds7XMdnfo65zXnMSc6WJFew1fDqFRVVXqsL7pgK3n5Dks1C2YLOgf+zQwbkY26oArZbvaORiNZJmpGcpui1cQw6BmQROiFpgsyinG/zaAn5oY1TCoBgzpkvUqNmibtGdrc2zMJ0nbr6jmsuDMsgHTOYKIoNUQWo5FPevhVEyxWVqHZWxLCYzok0DwNMsUKANzGvgQ5IOBV2jLhBKgPQmJbIyt7wN1gBwGBaNkRmwOY5gZ3CSjA2RoywJhsSzEjKu4Oca+wLgbY6y+ZRyCUT6ECoEpMZjFQ5oe0rVinhqGGzTMb1BTHkKN46tgqhnPmkVr6OaMCM5BCNstEA0iYxrVTX04H/0qnJGNKSmnGOMp+N1Hi65evw6VIg7onuazkYJKrohK2e8vhXquAO19OVc93teEU/HB1j3tP7iv0c4WVy8jCUPUyxIdW1/X2VMndPr4ER1ZXtDpI6s6ubakzUFPS9B30dGnt6gzC+s60V/RMGQadHIt9Qn0GG+mJaAkAVcP15UQTGBrlWK8EpQpEjTWrFUBDc8N/DdaNIxxKEzCHIEBPjgh5zJZqOhjNHDUG5jsVcgujOd0W+jO/Xu6fe82GZbb6nDdeumJCzp7/hSn8w5GYF87+1uaViPVbiKRDe4vdjRY7Kqy3+vqJhiSQvYpoadj0RKd2Vxb02h7W8vs63PPP6X1hZ4W+x3lWS4Pn3r9vgYEI+bYGnhoV/kJ+NXwqkA2bA+iX5Imsj4JRiTNUtkeG/TG2uQkj1Fx3skCwMg8Kf2wcIJcSpyUM+fSwrAt6SYEgoBjRHb1vqz/0aNHZZ8dcJ1NZ2qgo+EQ0UkfvBL0IAUCkKWpEnQg8UGBxVtwTgHwEv43tmDrOEUJiICVBm09P+gu5xx9pQKj1WYd4IeXYy5/COwreJ4/hdDSzUn0+gywDGrfzqXf+zjoZIedBP4beMqgmvGHIGTMIV/eSvbtKK3OIFLfGFidtUFbB02EQKF6QvVVkBEwgO0qECqTqarVsUoNpfHV6Akav4eZBNq/U+ehh3ce+gacdUe9DrKSZBoiJ8aDEgfT5aBj1+i3bt7S3t5uO0eG7gwGQy0uLra88iFIzGM6bjZ7RracChluu3sHeu+991vD3+8NlCGLTkFmEw6hboORApswfwgN+xI2r8Ze7O7u6/r1m3r7rQ/0cwKOH//453rj9bd1+9Y9jQ5m6GiXW4En9NWvfk3/3Xf/qf7wD/5IFy4+Jgc+YzK0JYQrIdwcR2c0sf0E8LXsbVNX0KyBriXBAXYOeZAcwUZJfd3yvsQ3WPYzy1NwLtq+pjdT5NaywjXtET7tcfDywSkwt1jIe8de0zYQnGNnLXFw++7d1pescljLcaAmQDPwYkkFZL3EwVbM59wjiYNnzGXtevThvTK8WTPNMi0sLqA/Ubu7e7JfLXDec4jt2kD2UcAfaE1/KpjBJCDKpjf9qow2+AJ7l6PHQ6Ajr40Cti4jSO02Iw010omh18uXjumLT1/QCa79O+WemtF9LoLn6qUOfXftPnySS2kHyAQR5MDToEGPKxYjzpJBG7CyJovpEcRWsSxYbahyClz1u3lHu3dGeuPHb2h0d1uvPHVR//Off0N/+gfP6vKZTGvDXWBPq8M9bgFKff21M/qf/vxV/dPvXNST5zJ14OuNd2/qNz9+XdXBXCfWj+jYxgb4Jloa9jjULxH4RlX4d/MpHt0zH2C6a1BU0v2R110ykfv1gkbVQJMi1WzSqBzPtcShepGD+e7WWBMyvrHuqCg8+ukI8BrNCPbn2O0CepbYgzl+pGhKFfjUKQecKTHFDPtbsU5JoGlQUdZVgswFwKM/XjVEo5sQkzZ4LKBQgb2cBGlflbZouLVftxnTbQLU29uJrt9q9N5HU7319r7ee3ek2zfn8ow7ffKEnnj8kk6eOKYMo12y9/FoV7PphPWQf+SsQZZqepe11ELlVAD263oj4jKz/+LjnLOf4Fe1AeGUw4/JYols0aDgQRDLURBzzOczNfib1gbCazsg52kmFE4Rehjtg6vxWQm6nVAXbQroWaiEQB0Oxhk+AfTauhpeOe/JGhetblXoT8G6BTbeOac0O5wnTVIwiDLdqeq6xdXmK4qpBv2ePPraYGtLxgv7VBA/+Xbl3/vheD8Ep8CkCcxvnNccYzXF0Nj1iv2j1RbkzKHanAkt8CmZvIkO0w6AWA0TzM4dglNNW81efwvU0aei3gw9SUeYLtWNZO9V29fJ5pyVhcYQdmJMhIEFAmbKpeDkEBBHyTDWFhAfAs9OYnpFNu+NCQFnz56clT5h7GeAeh8yeRyE84FxQY0LkksO62wMCs6WNSYYGWMgSzYzo8Lo0DgnR//YONXQqqS+LCqMf0XwR8lziQBbsFpTGpQwvDFOS4qUbJn9CojQwaCRCUCDMXwEFfSuMXiGo1hzDk9mGNkWoNMcKNCiuQkJZWnCEBsCK4NK9l7Bz4a9jgimtzGs5jQ80jCfjtUhIPRNKVdNCVCnylDuXtJok2u6cyc2dfn8ST125oROHVvT6tJAKQ59vL+lB7dvaH/nvvpkG09yVXn6+KZOHzuiS2QTn7xwXo+dPqlVMiodeNcFVhDcdbJ+iwRwvSxo2M3UJ0uZcjROVSsA3kUl4JMSgEXbA4akIgPTMB7JUIDvWZ4pzTKeExk9khSF4D1JUsk7eTYWqLOygo5GG6NpCQ2NdnZCHOPQD8gYXb9xU1ev31BIc7Krl/T4U09qDUManTSzQB3jllsQQVaqQEDnpdALpz0c9b0HO7p1577ub23rxs0b+uSTazq6uaoQK9VkZoOi0hBA0bWKbAZmPB5riwynOWvLas/Bo4R/CbKaYgQqcHTGFwxLhVEJjK/Zg2Nf4mMy0QGfIUFvmiWCHHLWT40CkEA/j9FZW15STmMGBMYmOGM7xVuG1Xhve7Kgxpy9BGWZQ3xsPcMja/HJMFq5sjRV8F6efkxvwsqaUR75teDQNbGVZX4wA8/8dM4pJEEheMDKIONTTrAUbE/IaGS8QQOfG4yAc07e1nGhLZ1zso/9dM7Z6nKO0lEL8JXjj7c6SmrBiRqYx09qHCg5qALQBzWFI7Tw3I6hdN7aokhWqA5sDXrVTFSDW2kAXiW4VkCJ7lZAiZ6ZozCoeTeeNPRlMUbydUD7jVT9FmSr0+ack/dBWZaqg63NCZzyPCO70GkDHctE1Kz77rvvkj2dyjLySYKGYAfmCKBl4vb393FsU+xOyT7V8sZoOccumFMynCrs0f7eWO+/fwWZ21UScrL4Q3W6fdbuqpP1KDs4pY6yJAenVCYGc2zE1taOPmTcz3/2K/3ql7/W1Y+v6f69BzK81tc29MXXvqTv/pPv6p/9s3+ul156RR2c2D5Z3xE3coaH4eDAbAY+gjbZQxky+u3t78rwtOc5dtX6QRoCggqo0e1cYmyE5kafFDkqLOAE2kCVIHjGuJp2gzl+wmR2SOCTYjcadNb23yXQd87hwIs2aM07ufpccQfsi0zm2Kxznj032OxCHtmLcorga/xv6NPiod9+rM05J5t/wk3Nzu6upqzfMCYBTx+8SmxwDa+884roro22PdJFHr6L8Ta2YX7PmvYe6WQgOiXYwbSZE+RNtZLWunxiVd/4/DN67cWntTLstHrdx66uECj3sUsmLw4/5UIqB51joExSKUmkgFAb8Oxpc5QGbb3zEhDFfiQ1rB2dk8AxKlEk6Pvo/Vv64V//tQKH9j/65gv67rdf0aWzS5zfd9RM7pHR3VdW77dlUuxSv8uNWqUXLp/Rt7/yij7/9Hmd3VhQwI/fu/qxtm/f1Dp4b5DZjtj05YWBzpw4qmWu8PPglaKt3vhCEOkAgdu0TnVje647+1Hbs4SsZap5HVSXtfrozfryiuoz6y0pAAAQAElEQVSi0YP7e5qMo+omV1FlmtVe01riZp4EhYOquRBtYo5UJdnSogrYeK95ST8yptZvUtIfmJaubZtRP+N5SvA7o/+8SjWrOpqUHe2MEq70e6yxonlc1d440/2dWjdu7+vj6/f17vv3deXKDsm+QsvLS3r26Uv63EvP69yZk+plQSW+t4Iu1Wwi4eeCa2SHhdoJKjjwdSKBqjkB6sz2UjiSDjOZzoiPyVuAt8Yyk0uTOdMHT0WDbJX4kBn+pSorFeihQYPOJN6L5bUIzVEX8hxz7GaNDWngs5SliWwOlmjLuqqoS7EVqZxzctagKKufYwvNP5XIe0k/03fTfW+8RNYiviGEBNuTqiJGquFthY+L+EjPTWC3lzFb0x7sbJyYfTarhGTqdz626COwhui8Gh9UG/Bs6FcMnrPIBCM5mszJOgGzQjMCMauvo1cdg9oUeiOVjQOsFCcXaU5wVwDW18AC3BpUHkEVHcJSkyYvCQiLFmYQoGJTYsMJSukhHtMyb42glJpDlBqEazznZ4GpJAyRRyl9kiq6RI0LckkmTzDizSBTOsBz8rSg3OorPNUMYhsuBh6HKsbXtjdwnVdR9m8dbu+PNOI6zfaDnqDcXs4l8j6VZ50mupYhBbQp5pXm0MwYWGK8ShhkxnnGeIM5NGzBhIhTSAlUBC0lgag5w0dQGV4sVtC/ZL66blC0hwBfStrNsNoacxsP3SpFlQjrDDrNMAgz+uwSXN28+0D3t3e4qhppMjqQBTb2t98dWdR+GrVB5vDc8TU9deEUgeZRHVsbUtfTyc1lXSLr+Mzl83r+qcvA4zq6saLx3gN98vEH2rl/i0xppi7CmSM7i92Ojq+t6OmL53SGLOtyLqXFSH2C0qVBVwsIaJdMQD8PBKypuplXRlvgdCoCrQZaNRgq76QkOCEG8mrkzJg2jdiaeJTkVDdRVPHoZQ7doxgNjTWVrcIQxLqADFDvvGecQ+HnOJhKI5RiZ3+qazfuyn6pfXdvqm5/UceOn9Lm0eNaWlnXwtKK5DKUySPzrBe7Wt08rc1jp7W0vqEZyr83HmmFq/2lpcUW306eSDjM2XSEDMw0Ho1kjtwcnBmVA67lzemmyGkD/oENmmPtEIRmyF5O6ZxXMHoSyJjCl8iQc446j9HIlOepvGvkMWk1p9PZeE8p+mBGyLIRS2S1rQwQ0da0wMquLO3fyG3A2YyGPRtu3gd51vPM3+l0lYND4D34w7W6FlCBa5CTEZtl4IXkwN1BawM9+vAOkfkaXxrVthZyWBvwHGGeZ52EvSVJUAJvfPDM7CTqnXfwOwD+EALPBvQPlA6cPP3avpQBvnrqxMfJ8yeRdAi18yZRquhnNs3kIKF/mmbQMFdANmLwaoDI/rDIctDbsX+FoMY7OexJAHwQWmX7KZGFOXpetnuM7NeAReX44Vz7s22zvVfsu22n3jNJyjoNNHDOKWetDByyNCOI7MnaZjiXWzdvtnJjmdMbPNsBR8zunAMH8GBNfspoajbD5re1DsYTjciq2JpmF4T92uJAdf3aDV2/dlN3OFhNJ4Wq0vbhVOHgDQrTg609nP2OPiBA/dUv3tAbb7ylW7duq8CmGF7nL1zQV7/yVa73/1Tf+PrXdfnyZVXY6QZ745yTDx6aVDI8KuzNBDwKbFvG/owixusa3b527brskHb37j3V9BMf62fyKfaYJpkKbKDDlvZ7PdgQWlqGEGgVtC8RwRpoVCFPHt73eh34mULPDOgI8mrOHGYDdrlmPeCAaDqVpCk0ThiLhYSGtdlS+FMB9hcOo6QKmTbaGdTszfSzBfqb7CTIYYQLJYGA7d/e+72+vA8cHmYEBQU2qZbNKehCV1lpc6Rpxt5ox75ZveEXsVPGPwOxRo4DzwlUl7DHL10+rT/84st67vJZrS0OZGtl6Gf0iRqXIJuZ0u5A0WdSmvOeYw2gNjLuWcuxX5cmSju5Ov1+Czk0zQjiPXwR/aIPatCaEgceQq4060KfRB9+eFs//embynKvL37pks5f6Cn4W0rqLfVcoS687EPoPsv12EyKfQoE7RllCt/XSUR87ZWn9cdffkmPn1qXn031gNuBO59c0drKgtZXlrS/fV8JcxzfWJX929WdIHmz+wRuHr/VwJ9pJR0QKF69d6Ard/f04a0HurO93/4azN1bN5GhUi6KTP+2xuMGfFcJ8DqaEayOK68pGdJ5kWs2z1Q3fdV1T2XVRXY7LRQEnlMyqHuzRlvjQjvTUvtF1KhyrCvtzaP2Z9LBPFCmlNy8TYfaGy/q/s4A3xH09vsTvfnOlt56956uXd9nrUYbm109/cy6vvjFy3r11cs6dXKZJEapcjJWTYDq2F8sp2STDwPVJDh41+C3a6DRDJ8/ntcaTWvtjUrWGmuGvpqcOeflnGsB4aL0CqYf1FXIfUX80aBbZudn3AhbprUoCsFYdTuZFvp9rRE8d7OglHU7aUACag5BXt08k+BJ8E6e+Vr/wHpZSKmX2nnREclBdyePLMp5JADdQY8cz8PBQHaAqpFz04OirJD7Uh5dLbEZIXjlnRScRZ3knJPQd1QBvWnk9Q98opwMRGnQ0C0CVhpEBTUYvJqJiNcQgqjprCSrNNbWzr62uSLaH0FEjB20kQWiBQJmYBnIFhjYlnXU3BhAsDb+DEwJwmYQ1zK1NUSgG8pjuLMBNhGBRqIutlDbM03xYdmwgxoQRA8oZ4ISBpxNmnWUJB3Jp3I+kYPYBj5kMnAopvMwhnp7D2mHPrxjBBqxbxeY1ZjgMWAI7f5YO7sH2qG0vyE/Jxit2HQNwo1F0kCMTg3IVhZE2p4QnKKFAmYVMKJCUQ7BjLOdeAxKmGnQ1qHsv1PWtSpjOlAiDAXMniN4BjMcyQTnVoNpdA4lmWlK0NtCOYNfpXbJdHx07RNOe3fhXdEGqhXjOE4JWdUyWc4zxzd08fRRnT5K5nSQawAZeqFRL9TqJRGQOqlXj+ByadjVxbMn9eJzT+no+oq2uEp/7523tLO1qz4ZmwUyF1mIWhpmOnFkUY9fOM7V0AKCPUUxRxpgxFYwvBa0Lva7vKfqgwjxqjIMq1BZj7Tm1DlK5yDoI9DvfeJn3tm/ADuZwgoo4mQ0OQTkxx2C0WpMhtyuEe1XXLZ2dpDlbX1CZvTja9d05/4d7Y93NSnGGIqRJhjZArqnyNPGkePKugvKhmvAulaOnFHoLCrtLcpj5PdGM+3uMYaMyx6Zr52dbVlQWsPDCK6ODZmymnPL8kwLC8N2Aw1C0+/3RZf23XmH05vD91pJmipJTIZd29Y60NaYSAErHaBNL0/R2kq9LJHR0Xg1hLZ5lrbO3QbmWSaBhF0PFchPgQxMkR2TrWgrO5op7eDTAjiZI6VagdmTEJT6RImntGfAngPv3nsZOPBuQc6WZLmohjUb02toYGUD7o/o4UNQyv6MFlmaKSEQ8IG5AisCjnmdc4dz8dMxr9UF2gzaecBZ0WEbPJC2ULtUSnIJnjRJRzU6Xvhche9q5nKNlWkUU42pG2MH9pVoJybaIluz1aTapf3A0Y4NmINPlQQ1BKwO+UwNR/Cy4CJKYCQJHJ1z8s7L0/YInPttXQheAbw7eU6fIDkpgycJvBUfz7g5mcMZ+htY4/ad26qxC5BPh+s4G0LPR19qabSDQkM5g5c2XqxZY39idKyXaQ95vEdG9P69Le1is+/f39Ht23e4Bbila1c/ISi5ovff+1A//9kv9e4777e/o9qgQMvLy3r2uWf0B3/4TX39a1/Ri2SE1gkqRqN9MkUH8sG1Nm3KrZc5xAK8jR8NAd5hGaGH4RDgcaYSmbvDnkznKmyY9wFUvSLbMHyd8wTopSxASdNMzjnZPDzIdKbBzto422eF3bXS5kyhX5fDXYC2jjkcdDT5dj4wruBqfqwOh+cQvBzyafqjlqJqg0v7tQmzqwk0fwTeB1XovB0QDex5TgBmYPba8KqQ5xxemt7afKZPDbJtU5tsiE/kxQKGHD7XNh/7plrOOYZYq70dgjuUXK30Ej1HkPqF558kSbBCxqvRCHty/d6O3rxyS1fu7OneqFaTLcjlC8oHy/JJh9FeAVpU4DAn2JtXc5I6BUHbHJ8wI9CZy/xFgWzUStUg343LJHQg6w7l055ql9A/6u333tciAeVXvvE5HTuxhF6O5bWHHRihGXNlrpJj/nJ8oGY+UZdr7C76USAbFQd0FQfczu3o1IbXl165qEtnFpTC6L0H93Xz2hUNe131OjnB6gOSFR0dP7Ihp1oZ8zCNMviUBifvQQ+di9DZEZQvbB7TwsZRdbGbIUvkHDvBP40Oan300W3kercNSH26rJCtSGFJSbaqJDVYkw/Q8/chW5fyR7ChJl1T5ZdVh1XVyapmWtTerKOtUdAnt2d696N7BKa39Ktff6I3fnNHVz/ex6c7LS529fjjp/Tq557Tc2RQTx1fVwf/OTvYIqmzRXJoTwW0qQnoUWy5Bho2JfwloiGxURG8FtTNkJEZet/AiwnB6Q5JptGsZl/i44DPfH/vNcL7VqHogmuAZ05pSDTgMLW+vq4zJ0/qyPqaEg5EafDKMy+nRpBdvPIcKT0QZPoVsdsLw6FMzhUFDk2rkybnTdPIwHRBjLTSxDpNU1CIbT+rM/k3iPDffp3TeJplQczGfJUa9m795sSVJcG5p6X90r+dyEqxgEF8WNqzgXv4bvUGsi27oMCmxUrRgtcmak4wNiboPBiNZafXfbKOBwcTGewfjCkB2g4ePo9GUwiA8lhwCtivFJQoDnsGYQctDKTo/hHQZz5GFV4bICpKPiCQqTKEOoRMCU4qJbhwPpELuUKSKwFCkvH8CKinb6A+o7+1OyXQxx+CAjMfQkXAPYWYY/awT7B6MJpoSpZ5TqazIgCvMKS2Dz1E3ugb+dHiBno8wpimZaAxriagbxmNYW8AM6A1E1jdZ8H6tWBtTOKck4cHPng5yooAtkC45wQeM8AyMGZc5ziGazdu6I2339ZtHFV0KQcJyfra+t6pvXaxf+Lo2OqS+onkigkGaKZMlTq+kSlax1fKXI1xybRowY+XAu8LZLsfu3BGTz1xSWxM77/7kT6+8ol8SDRc6KvTcVpd6WjQb3TixIKeefK81jF+88mBmmLGya6rJTJ/y/2+jqI8g15HjqAroDVNrHAUhQQeDkVCGng+5DQPn37dp0+HDxakPnx6yAZH6YTfpYyKKGhAORUanms5SoMqFu374spAK+sL6i+mmM0pwf3Heu/Dt7jKeVu/euNX+vUbv9ZPfvW63ru5patbc42anspkUXW6pFsPxnqwV2g8dzpALiyDaQ6uwqEV8KJAVxp0ZoLTmXN4SUKKA0+RyQSaefZbte8envahydLykmx/IQnq9XtAn+vLgbI8o18ia1/AYGdpwkk40SK0zLDySwt9DXnu0s+Coj5ZlIjcNMib+NTIS5T9cZphNA3PGhwjbRUBQG1AH6uzMQ6cg3PKfKI80LH5NQAAEABJREFUTVvIklQGeZoqCeAPzs55OUACa/qzhIxvEeMZBb0NB2S4Bo8SeS0IbOwqy2hT4cQb+jFAtv9Op6PBYKAu2R8zfGmSIE+HdUuLi1peWm7fxcc7LwHRJfAMviHnFVDgjAuXqUL3y6yvWdrXQRjoAH6N82VNe6sqF48AR1WvHFezdlrx2GOqjlxQuXpSxdKmZv0ljdKODph/LLXSKBeU2v6xM3mWKfsMpPAiBdfkUwgKISgBAnX2nDPO+nWyXD321+t1ZXyUcxqNDpRC04KANXjGZdCZ+Z1zrG7UtAJO8bWnR2A0KKHhhEwmJFaSZnT2rJ0xbWjt8F0yqrdu3iazercNRm/fuqO3335Xv/zVG/roylUO4XvyyOTRY8f1uc9/Xt/50+/oj//4W3r++adwwj3kE9s9H2GnS01xuFVdKEFXnYcuBEbGzxlXmVNgQvBquJitkSTDfs6eWtsE78UngqjJgclJhcz5EGTjbGu2XaNZiYyYrbJ2k8cxGSk7YFY48hl6hJFWwJBZ/9lsRlZtLCtt3gabOsL32K/amBwNhn0CirK1vxFZtPnsoDabzVv8QOkf/R72r9SAs3NOAZ003kd0Y4YOFei3tYlPZEMGhpuNE/1TeFqhY7YmXdpv2wYe7cvDHwkS/NTFU3qRQCdVqffee1v/5Xt/pf/t3/6l/vX3f6Z/8V9/rX/1N7/Rv/zer/X//Pd/rb/421/ovas3tTueySe5PLooiB2xzxH73QAVtrQw/sCvgiRICc4NetG4rhrfUQWU6IvBARm8X7zxGzVpqZdfg+/rfeX9oJA6psVeqpB3MyW+VBqkFP5ngHeR2GuuThYEabSykGplONMge6AjK5W+9uUn9Pwzq7Q7EhsPdO3KFWXeY0M8/Ch15uxpXbhwXisry1peXNAKOr66ONDSMFWv5+VTqWadmvkLFphA4wn7mZYjpWml9bVUXQLfu/f29Js3P9FPfnpFP/7pR3qD548+3tHH1/bIdh7okxtjXf/EYEI50bVPJvrg6ljvfTzRe1cOy9ff2dbP3rinH//6tn70y5v68a9u6Sdv3NbPXr+ptz7cwpfOkCOnhWFH58+t6aUXzurLX3yG8rJOHFtR4ko5sqWeg41HtgwaZLNCTupyrgZeeAJStkRfKWAbEX0leaIEffdpouiDxtOCA0qhGVndsnRqiLkstNA/+kFznOBTBASfnExGvfdKoNni4hCbUKtm/RRaZqmnX92Cre9dVERnQkgUgIK4xoNHluWKUeh/pcZiHOx3jb5W9DWZbmissD0GgYkMTM4/BXTGZL3A55WA0IcsTcClYc5CDfMwhSbIcM38Xr//YYANMnDOSc7L2R8rHU+UAhwbNYjOEY/EFmnxbHU+BFlpbY3YDEpQg9gjqHj/LNRg1MjBmkOIn31mrQYQdfoHP04yYiKkUXycvat9i4xzhkuSyaOw8inMIaOaduV9psC7D7m8N+jIhUxKUgCCUTrGBYJa8VzDpFoeJQbcQ+Dd0ceuXeYErPsQdWd/IvtfNPZ4PkCoJmRYZ1yrcShQ0ThVkT2CaIQeDU44Ai3zeDc6tAB9jPnwHiEQTIstjWvqDYjh2/eKeezZoOCHQbsW6/HlGrvQPlnCopFGCMPHOKS33v9Q17i+KxGqNElaQ1Jx7ZC4Rh0ynhsLPZ3eXNH6QkcdX8vqcup9LJUS0JkhSqB3Sl1gTIDSCfW9PCFg7SjHeHUSr5WFgZ595kk9fvkx3bx5Xe+++xYcrJVlTn1Ss8srfbWw3NfF86f02LnT6jNHNR1rmKdaJqPbzEaUXa0SZKUY675dDWBs7fras26rRNAP6dPvf0CRU6nkGykgX47+1ieCRXS8ATzKgljXzlkppXTVDGNZa21poGMbKzp/+oQuE3gfP7LG+6ouXTirZ55+Qi+9+ALO+lkdP3YMR3iAcbuuv/3Jz/S9H/yt/vP3/lp//bc/1k9++bp+gsN/8/0P9IvX39QVMlW3bt/FGN7iqnNbu7v72iPDWuJgi6LWzvaOYLHsoONdok7eU0D2EmTP/kWAGoFI0kybR45CwwFtiTKCtxrZqYCUYMd5L3O+R8hGmBFaxLD3uxlBq1fC4WLYzzGEDeDIWveUMrcXbSGVc4nkAgY3asSV8Ry8jFY1RqPhhGvBQc0J38DekUyxnBL4nQSv8BA8ZRJc+271j8BJrCEJfvCTki/PER6aLrTjk9D2MfkvCGJKQBiq4IISnyiDHr1OV8vDBa2R3VtbWmwPNylOP80yrW4eEUTRpJHmPtM8dDVPerKAdJ4PVXaXVA/XpdXjSjfPqH/mCa1cfkkbz3xex154TSdf+apOfe4bOvvat/TYV7+ty9/8Uz329e9Q/ome/sPv6oU/+q5e/c6f6cVv/KFOPvmsstUNzZKOpspUsA5pHSWDRSXdofLOQB0yPt1uXwl4hyRRYH8BZ9BC4qGfl/NBnv3lSSbLcliwarC8vKKcPe2PRgSFi+jLsjrs3TsvKAfws6Vf5KF9lcm9PVEj750cLxOu+gzy3Gxf2vbN0lw1dDXZmWGj7NcB3kdO33zrTRz3NRzhRIbjydMn9ZWvfUl//J0/1mtf+qKOHdvkBmZEkLtDZnImhw1IcXCIkUIQsmtte2Qlx6pxVMZbBxIBXIL34CRsWgWUqjhAN2WpnMGJvIKcShzhlGDT7GDJwcgGWNDnnJPJYaeTM46xHPAi+jCn/wibW1BWBH0WjPYJ8ofDgSwQ9SEwhVfwQc45srOF9vb2VDF3v49+eU+7U4P+NCif0dagC527XQvEK/ZZtmB2OhiuSaIEMH664BVYw+QvzzNF/swJpKccDqbQ3YLn2PIIRvBteLZ1TKcfPUf2Hl1ALQI9wFcBm+WAiE1q9Pj507K/G3D76kf6m+/9pX7x019plxuf4UJHp04d15PPXND5S2c0XB1wDV3o9Xeu6i9/8HP957/6sX7wszf0wSf3NSqDmqQvl/UVSL74NJVPg3wrj4kcstj+ypyXLCCq5TiABdk/cfar199Wgb945QvPaXmjQ99SwuYrOEXn6S8AiYMWObK+sLis3mCohDV6g74GHJyNHw0+JNZjhh4oCxOtLXh96eUn9Mqzp7XS8Sr3djXa2VaDY9t6sKWtrW0dOXpUXQ7YPkulxCuhHA466tI/4IOKeo6fm2lEADjHTpXgnYSAH4JH3qsPPsePnNSFMxd07tRpHV0/oh52YDaec9u3p1s37ujqx5+QTLkGXG3hypVruvbxDV23/0Xu+t22vHN7C5qPNSOL6Vyubm9Ba6ub0P+0Ll44pycuX9DnXnpGL7/wlC6fP6kN/Fs/a+TZbz3bF/f7CshcAmBgVZOQq7FtDTqCYAs1kotS8KEFF1LioUTzOmhSBfbntD+tdWdrX6NpBd1TIFGNTDdeapyB8UN/70OTIIvMXzoWiQTE3TzFlqSac4A82N9TjV2fGw1JFtlzVCPPvFY20BXhlEGDziXYMvNZc/C3ILNBdyqgpF+JDlaU4mO62KBT1p9X1qjRu5rEWEMc1Kim0m4m2YKhp5R5UQ+VrEE4ozo6bE0BXRy4Wy9FcDgEe7XNsGWBmfSIgiB++B7buki9gfVF8uQC1YBHmAjyeZGYnXoPOJlQ/+PgaWdwOIRI2UClQwAT7yTn5Ns/Vn4WRO0h2HUX3WQfsJQzJcy6mjeBK9vAxlP2mTJVriTpK80GytLDMkWBfd5VgyKUaVAJDgWKp15HdZ6pYq4G5ipL5PNEUFU1OIrAQUnOc6r29EmEeB8luEdq/h7l1qzWbhlb2K+EwWg0gcFTYEIQOQamnLznGGwzBsbwqo4wSypR2AKOYSPURN9CTVkhmdPKaQbMK68CYS6bBKPiRGyscSGNaZvGRAeseXPnQO9ev6UPb97XvdFcVu98ogyeZk2hrJpq6DjBYuiePLGuYz2nfkNd7jXod7Qw7JGtWlSfjF6a5QrsOYVWeZ7B0oZgRwqhwclMlGLAFjAki8OulhZynT61rOeevaD5ZAeF/wjWNEL+5Jijt7ikBLpmPurI+pKevHReR9eWVY73W9w2CHbzZq7VrtexpZ46zYyrogIDXis15+ikiFJElMGcgWLUoQw4eeeVsFDWiDGAd+Do5OBZwMkgBAreK0HBFjCoa51Mp5cX9eTJ43rKgtNjm7p87IiODbrKUOYufFjwXXVjpg7Xw8O8r2NHjumpJ5/UF7/4JX3j61/VN776ef3BN17V888/ppCU8kAMpUbFgWLuFCyQdB055ZrPG24eoqoqyq5gb9+5o+3dA5VFlJTq6rWbunn7nra2d3WXzLdzqYZDo1fOHoISDlBd+NElM9rDKSyvrGptc1PDxUWlBCRLKys6cvyY1jfXtApf19YGWlpINOxLG0tDLVvWDjoEsDkMADvyLlNEjiLrzzjd2Nr73IY475kzBQJ4jzEeB+jSXLVKnFmB0QHa50qVq5CqWiE4ddCVHLCyi6wMyLx3WbcDHTJontKWZoG+Xh7+NASstlbe6bDXoTZW17W2tEpAPVDmUzn0oiIrPdsbycBjWJc7CdSsFckIQHSNoGfdX9K0s6SDzqLq5U1p47iyk+e08NgzWnrqZa0+/0WtPPclLT77mpae+6IGT7+i7uMvKHvsWSUXnpHOPq7y5CVNjp3VwcYJjdeOqlg/Ln/ijDx19coR3SajcWtcqmCNZOMsa1zUfPGk9rJl7fqBimwo11mA3qtaXlzXYHFJfeS528/UH+TKOwF6JtBOIubChDp1fUIp2nJ4tqrgvfY5yHhKo8vmkc02WM2wUWo/Jis8fEb+UQE9gsYeaC6xNZZxTOF3amOdZGUOH0qMi13537x9R/cfPFAH/M5zxfyH3/6a/qf/+c/1P/zz7+qZ5x9X7Wa6dfcqB6stRa4mSxzanANuUUwV4VtJcCY4b84wSxOlCYERujmfTTnIjXHwM+R9xn72sGtT2qMCDtNzgA6c4hMOahWH+5JsUxuk4lCntLvEyzKcgfmSJNFgMFCDzmaBNVyigI1Lkp7yrC/vvCww7CD/iwsLCiEAnra8HWPOdYa9vX//Hu+1EvB0jMnpX+NgzbHWhjNyVRFA2HoNe7PnmnfrU9eNDCr627vhYs9z6DElMC0JvitksSYgcci0BxRhAj8i/HDOyeat2cOUgNwOg5WCamXoVA4JO2hfriwG7EyjjX6ugH3+6J23dPWjD9Xvpvrcixf1J9/6nL77zRf1P3zzaf13X76s7371Cf2z73xef/adV/XiS+eULXT1/q2Z/usvrus//N27+h7le5+U2pv1NK9yeOBVgoMFBUZvlEsuzBTSAlwmyOSUTPZUb/7mbQ7Q+3r2GTuUr4F7Ae+E/GSSy8ilUuYL8r1lNSlyzz4OsGF7k0pz7G8haUzGdnc8Vonvahz7yxaUJ6lS7PliWuql80f1yoVNbYSo/XsEqLtTcPS6a39/4sG2No+eUOmDxs5p7iXzlfZrJQGadpKgiszkCD0p8VgXarYAABAASURBVL0N8pAmQ/XQw1h47MREFRn0QDZz4KHnINXp9aEundrQUxeO64WnzuiV587qc8+f0YvPntRzTx7Rs49v6NlL63rp8SP63FPH9Qrw6rOn9OpzJ3k/ppcub+i5C6t68vRQF4/1dHY105EFp6zel5vvAHvyxT7r3lfE77n5SDVZf8OzLCoVM2gD1Oitc07kANTMnaq55JAFl3Sga679MgOG2LQl3d3zunZ7Is5k3M5JE/xHUUWsrlMZnCqg9lJj8ha8nAHP3nsF9CYndun2cvSnoz46HnwFy+eK1RT9BR/01249ZmR4C2KR2uQb+TB9MBmH1K3ci0+G7Q7Os1gEX48uRRXoyQz9r+gYGRcpbQ5bP0lS3qQKnSjQrxlQUENCWHPq0jxTr9dFfx1zCXxy+mZq8LNGo5r5WM0aJEPGFOmwbJjGlgJQLqv/LdAGUhGkovVyjQxnAw+xnHftu+z5HwAfvBygFoIihPwsNA5kHwFzNQDyLlHHzDoEXiWefwsCF7Ufp0hfAx8S+YQNO0CJnM/knJWpAvX2Lp9Sl8rK2gU1CL7nNK1OrtIHVd4LrZQw6jFNeE4UQ5Do17CHhjUighCZp3aJSmCGQu5jeLcIVB+MptqdlprUTgV9KtpH0zkp/JlmZAHmCK7BzEoyWEVZYyRqlSjdIyh4nj2EOaVlb0mCaEYAbP+Omv0LDKNppVkRmbciKK+1vT/l2nlH9l89Xvnktu7tjHQwK1U0QWlnqB7ZAvsl/Y6rtUBAeuH4pi4cW9cw1BqQSR2mTh5HQczO1lMMFOPYf6fbVY/AqNsbyJ4THEmNhiXwaWNtWQuDHoo4kcPcdTOvLKt14viKnn/uCbItB3r99V+qwJj3cSQlitrr5lpfXtRCN1MvlY6uLurE+or8fKJytKfVQVcdVRpA+jUC5oVOqoarkhpnYgrhnXuIW6YsPYRe3lGPYCdPUqXwwhFkNihiRPm8E7JeK9ofnE4vy3RsbU2nNtd1EvyPrSxqY9DXEoo9DE5d5DwwVvAsQO92Pso5TqacFSoIAmpTNvouDzo6ujZUPT3Q2VNH9eLzT+vJJy/pAifup55+UidOnNLGxjGtrm1qYWFVi4srWllZ0/rGES0sLmt1ZV0lAWLTeAzKEvvpcPUxJ4DYIgt7Qx9/fJVs10199PE1gtjbwB3dvHNPt+/e1Sc3b2lrZ7cNfOzwc29ri8B3F4dUaGV1SWtrC6y9yBo9HV1f0pGVZa1D99WlJXWgm4sOnnmFkClNOnIExmUVNWWPJTJpQU6326EtyOguo5+Dig+haUtsA/RqDLC+EboIsDJinLykLPHwJieA62oROi8OB9BhoKWFPnvuKks9Q0pNxyONOOlPufYuyE5VBDAVQYZHZlYWFtnDhla46k/RxU6vJ5/lmivRHoe2uLCh3qlLWrn0nDaeeEFHn3xBq5eeVff0RSXHzqleP61m8wxwVsXyMcX1E9LGKUWC0nL1qOZ2vb+wpslgVRMc8KS7oFl3IA+/5tiN92/c1pXb93VQJ5qFgea9DcZfUHL8srpnn1bv9JPS+imVg3WNfF9jQunQX1I2XFDOnhMMc5onULBRyBIJwiQhKHUBB55A41QlzmJvd1e7QMFB1q7MfQg6euyY7PdEA8+S06MP5DeWUBMpAWYXtts5r4iOWKBqWXIbkWWZOqYj0G0wGGgMfTudrl5++WX90bf/QN/6o6/rscvnNa8munb9Q+TsOjyZqtM1nCsCmLFqbEMCLyc44P39XUXeLUN6cLBPYHrQZi3H44NW17I0oT86F81XOBnqmEyl3smbbmKXMHpy6GMDVIBlxwpkpiBALAj8GkVlnQxTnBq5lCWpcD0qCXLr2qvmEFNgP21/Js9d9D9j3TRJ5IwG0akkKC7pU5g+23zQQQxosAsNztCgot05J4ehKOkvPub7GmhppUGDDNp7w34a6hsrGV8j6w04R95hgpxjMN/IWpF+FLw5eQdPmKNm3UgZ0XcDxcAwoBHhnpRzje0ne5rcv6XNxa6+8aVX9K2vflHPPXFBZ44u6sjQaT2faKM70Wa/1PHVoEtnVvXaq8/rz/7pn+i7//0f6OJTj2lcZ3r93Zv6qx+9pR/+3Zu6cWvPrDN2c6Ak6ykkmRx+rnGVZuWEtkoptDZ78gmy/tilJ7TMQbhq5vJJo06vS9lR7Tty+aJitqiZeirDoup0GT1k3v66pk0u+4tHpWd+9CdbWJYFs2XIsegNVqJU4mb4n1KvPHlGT59dx1432tsdaW/voL3V2aG8c/8BPq3S3DkVkirohmApgUee9wa6T8ZTjTjEFtjmaPrmevIkFSrko8RWVxwiIoeqgCwF6CoCtNBMlYJ5npTqd2ot9Bot9KMWKZcoVwYSiVEtdaP66VwdN+YAcaCsIZHS7CmtKQ3igZLqQK7YB0ay7KljfhEcezK+nmylCNYjslyXjSrsKo9qGifLQM7BcU7gOZ81StIcGx40xY4VsadR2dGVWyPduDvGf3uC/Ux1DICDfg46RrV6gr2tqFHwSvNMGfFLBx3odLvqAmkKDyBWZIQnMdSAlzhwCto16K5nXAmOJpM18ltR74JTnudAJpnwxihH6eEDX7VASwNUtJWAjTUweY/UO+dkf+y9atg7UDK/geFtdba2tdfovdGmJlaqgJnFRNQ1tiZzyTpFBrfARE0LNYSsFdvnRp8qI+8W4f62D23U2TwylAwxFNH9IyDabaO+bWcLvDvn9H/oY92s76fw90c55+SsmjKEgEIFPSp9EuRSoK1PpOAkD+kB0V/ey4VUlpHKOz2FNG0FwlOaAPkkkw+JXJK2/awvFaJCLCJ7ji4gLh5wqiDyGCV5QABxn2uM+2THtslQWWA5RaGQTZXyQk5bmFWRLCmAME+rWofQkCWtOUHhIIhOJ4Ax0ASjsD7mxHDibYaW4G0M3LpzV1c/+UQ3btzUNuvWBBoBacrArcceeiFtDUJAWLuJdGxtRcePbmo46KuLEepxJZZgxO253+tr0B9oOBxqBWNl7yFAQ2glPhn9BgSuJtCSk/dOKQ6iAbcEJ5GnmcyQrK+v6sUXn28d5PvvvacavHOUo99JlflK9nuvOUqU1jOt9DKdWF9WzxEo7W6rn2dqMDDDXk9rSysaEmR7Sc7WgH5OkmNd5708YAq6AL5LZBeXl5e0vraqowSiG6vLWl4cyiP4DuUMKGy/mxHwDGV7z9iLc05823lM5g+fneq6Bir0IarGGdm76UCJYyvZS4TXkaB1784DbRE0Hifo7LBSl0C55xJ5Di6Bd5vP6JciUxaM7HL9v78/xo41sucpATH6TuZy3h5k8GPyLlXB+DmKu2fyQ8C2wzgz4vY/7Ny8fVdXrl3XBx9d0T343cDnmnWnHIT2MeBTHG4jRzC8RKC6pk6WKMXhJOw/QzDSJBIgCXDUSyF45VlH3axPMBA0m5TYNAefuurlA+p7Sn2u1GUP4fA5wSElPsX5BJyEkwx5sw3QS62xLuQoA1eAKVFGnoi+FXVzRYy6GfekKZCFCp5HQFropTqyuqAzxzd08ewpnT97WkeQ1S6yOoLmVx7s6fp+oVtTpztVqlFvnUD0rLJTTyo7+aSSzXNqFjaZaFODo+e0dOK8+uvH1V09qt7qprrIU29hQR1kPsOwp1mmvJOr22GvQN8COvi3mnYUCJw/ef0Xuv3+O+ohZ8srGxpsnNHw5OPqnn5KgTVrgtXi1ONqLj6n7PnXFMjYzk5d1l11dH8qKV9WgnNP0q4cc/gMc55VSjKvDk6hw3reuZb/Y67897mmPjg40IhnA+ecNsicLyDbGTLknBNfJv6Hvk4BXQ0h0QRHfXAwUsYNUxIyxgSlSaqV5WV94dXP6Z/86bd16dKFNrNRYE8OCDjFx/BxCGSNrplOm6zvk72yf1LN5ptjb+ZktCbYOau39/F4gjyXyGxJwLGnA3Afj3G07MNKplPOXufojfVNsBMV+sVyrX6V6FFBm+mYZVNNxzy0MnzNRyXsKQUq+k2mE8QsEudWBNzTVm/7nVxZkqgkGjAdO7B1CahtnjZjxNxGl26nI5vP6kyXjY4WODjn5F3Aftf6//0Df/licvjyYJv/zKSooHL0IyMw8HgDubmCK9CxRkPK80RKX3/xCX3lhcs6uz5QL07kprvSbB+bMlaoZkoIvNJYKOE5FBOtdLw2Odk/eXZTf/ilF/Tnf/wlsoGXOUDv663XP9Bffe/n+pvvv66PPtxRbAYacKDKOkvyYaiqyclYBj3YHunK9Zs6f/kJnTx/Xkmvr7S3oMp3NK6gTTJQzFbk8g1VYU1VsiF1T6nOzwJnVHdOq+ocV5GtS8OjcosbKgdLKhaGKoZ9Fehv2c+kQaoqK6VspgtkMs+eWVTuC5XTkebYrn1umW7euic7fBcc3mRUhF5J8OAbsMVRuEvNsTX7BKo7wJSKCp1tfAZFE/yo8KGNJiQBLLEzwx9W9DcwsaurhkNMjbxWKmkzuXnEIpPBinVrZCk+4h3yITmZzFh7iQ+oaLf3JtZqgfljpA92uG6cOEcBh2XD2Io2TDp+37V47XObMAOZDDpH9JP8gOxf5XmAfdvb2VeF/lksFm3/RBcYZknIJ7SwemFnG1uTMtLi0JeQpkrzDMhlz9F5fJjaubxPNcMv1DaG/vLOZlXjxApSYz/Zp0PPHHMJX2y1vwuGTa1oewaPBjA9NjBcbNpHEGNk7fpTsP0YnWvGOtY23lbwoa4bmQ4W0GKMzSoInhUc/iQ2LGQACiDdMGHDZm2AnW5rng2Bw+caejQtGIPaPm37YV1kLtkG/7+AEdK2eNhXfKyG4ve+EVwEsX5b7eR4eQQ8frqSPbfAGJvb+vgkKEDoFjBczgc53l3i5WiThznOQGp4tjaFRNF5BU42ad5rhcuHlPdMnlK0O+CwTOWoiz4o+kRqwZ4fAvPUYFwg/PbPxDzY2tFdTod3t3Z1n+v4HbKee1zFj7gGGBGAjpHcMeUERTNlO4RaY8abgj2CMQHIyBwDxn+PwGV3bx/Dsk3m446u37ihBzs7KFzVggWprnFK5DVkP0vdPgYNYSDb4TBqS71MJ49tKEcYAgTs4ijZiLI0w2n1JAd94LE5UXMKDjpZ0NrByFtpDqfGyNJNnjY5j3xEeQyJ8c9JWiIDlqWpsizVxQvnW4f8AcFqxprdLCjxDfhV6mVeqws9rQHHCZ4vnjqhzeUlAhevE1yzW3DbIZA4RVZpsTdQ6jxXfyIGqlvHbs7NwK7gptDH5NjWHPS7WsI4Li8OtEIWsZMlUCOqm6cteEWVKG2JQSpxYlaKj413zvFkwDrQYYZTrjBMTg6Fr2RXUPs47hE8qDCSN69cxYE06rigrJYSaJ82lFiqxtYAChyswRxrZM5+j7H78PHe3fvMN2/pVyILJX0j451LWiM6Rzaa1vBJYv4IzJGNkrlnBLHXbtzSB6xvwekEGcng9ZGjx3Xi9GkdP3lG5y9c0oWB4D2eAAAQAElEQVQLF/T444/pqSce09NPXqS8qAtnjmljfVGDXqLgamjTKEtyMp99pUnGlVSlclYqVlFZyNXNekp9Bv3TFhLwS5H91EoDew6BvgZeGfqWOkHAQjXXxTNkb3ywownQEKB2M6eVxZ7OnjhKMHpS9jvBjz92Vva7yydPrGuZtjyI9UtNCHru3runW1sPdB/jvt0k2lZHxXBdlkVd5Oq+e/pxiQC1Xjkpt3pS2TqwdkJhaVNNd1l+uCrfX5CDPvlwUQmy7JDPiPwGdLnX7anf7WpAoLqAzixnHWXIxZ0P3tX83i0dX1rU0fUNDZlv6dh5rZx9QsNzT6h35rKy05cUgHjmkvY3Tmn/6Fn5C09p7emXtHLhSRXZouauq8p1ZPbFMtGeg4JPnLpd1kG+I3JWEADu7u1y1b4vk8cRGeYtsuRWeu91ZPOIFpcWlWaZ7N05CMwXKiOZakF8rM2zJ3MCc2QkI0AWHC6RYZohatRw0COwnGln54HGB/uqW6cbORxW6FZFWSviOCZcoVqgmRFkGlgGxuYpkFMLUCcEgxVjZ+jIBCdjeDvnkOmpkiRh3lq2L7ML9o7jaXWoMQeH7j3Cp4DWc+S3xDnbXBVrZ+yTqVSylh0khK+aEsjMCKoDvGvg3ZhrS+ecOlmOjOYK3ssHL8Ozob9oG9seJhPlOPBuryPFhjkLGU4BOjmQsDWsf2J2XlZDZft1WIr24f/wD/NsNne0kbzw/Z2xXo3SplLG4S0QbAZXanEY1AuFLp9Y0xceP6cnjq9qJS3VJ0jtuZmyZkImeqpAosFzmxWx4zWBXcocCXU58+TNVJ16rBPLHV08vqLXXn5S/+SPv6lnnris2Sjq3Xdu6he/+FA//ek7HHBvcXPilOYryrurmsykdz64qu5gUSfOnlWCPpTOK3SQN9qbsKCDeaqb9yf69ds39F/+6lf6D3/5M/3Lf/+3+l//5V/p//1vfqD/y//1X+l/+3d/rX/5H3+o//yDX+r7P/2NfvTGu7rGAfsAuoaVVeUr63LMrTRRw34XVzI9/cQZ7MAK+ys13j+QZUpd9KpMFuBvA78a9MOBj0OOLdicY5cs2TOtpb1JAW61CrKOMYG/IVfZBHGpKUyYZtYXYDrV2M0aubCyxOdWDwOlhnrJSUATI/1qxC3y6uS9/wfBuUPZiMwXwc/GVY0j8Ad3glKWVEVZM2dN2bCnonYqud6eUe6MJioYG/C/Pu+K3IDu3NvVNnGC2X/vUyVpJs86UkRea35WxI/MSHCnFmoV6JHp3hT7Mefm0oK+aGPAO4RUAXvegEMjMYS9xSjnPPStZHtz7nDf3gf23WiGLs/bGwhG4BuEvDrXyIAZmKVpcWkIOG3PNbpcg0sEOxof/mQUNKkheo0uW1lRHkIUC7d4G64lYw/LSuPZtD2AGv6+gTgRZA3aidtne9LhIrzbQ7swc4IVDfZgfaIaEGiY3BBon+39vwHR1mvbI1M9ApvrEJxzcjzSws/Dr4fIPgTRdFjxez8N9xgdTHPgprafD17Be4hd8+5agMsElHTxTsiQkI+2tOdG4t0pOk+fRBFlqlkwMkfGKecROBiNTItZpSSVAzx1LiTtu6w08EERkKee94Z5yxhlp7oRWrU3LfTgYKJ7XHPcQxjvbu3r9v1d3bq3ozsEsne39/QI7rXPu7w/hPvbXN/c063b9xDmB7pLFs2uafbIHFhmwwxtBU/E+onhB7sW+0MtdHpKaskT8GQ4lI2Fns4e3dDasIdTTpVnQWkalOe57MrAMz5439LRMhtdHHeapC3fUpxDjwznIkHoMlmZwWAgC167nbwtl7mWXV5aaoPdklOR8cjGrK2v66knnyLDM9HHV6/KnJmHzp51+r2ulpeXNOj3FULQ+tqazmEoM9YUQr6ysKQkOg27fW1i6AYodDfNFbyXBO/Ex3mcbi2TM7FvySuxdjJ5joDa4xQM2KaCGqWW0kDJMoxllmVK2FfwQc452R/EVaZ8Jo8m3xV0a58xmKZwNQpXQ+vGSozD3oNtrS+vyK6qpzjFBodb41znWP8ZmaaS4HRORnRKIF3ikA2mOPgJV9xTnPvMDi0cXvb2JxiJWjNkJWLU6sYdypxPwDrIjB0xqioTXOrsoDRhLcva26+WrK5vtn0saN0fzfRge4ersal8CFpaGujY0WVdunBKzz51QZ97+Rl95bWX9RWuFl945rJObK6SzQwiqlQsZnJkbBquzWrAnhMwieVcTTmjTwEdoTcOs32ndFwpOegtnhvG21+Qq+mbQOtunmp5cUEbqys6cfyoLp6zgPS8Tp08oY2Ndfi/iPzkMgM5Zr396ZhD3bZu3bmnT27d0bVbd3ULndmBJg+U6qC7Im2e0eLFpxWOnFbg+t6tHpFbWlNY3ZRfWlWysqlseUO+vyQ/GCpFVlNkN+105MAnwvvQSdUlq9od9BScbw9AHQz7AgHN+c01dQioJw/uaZOs/MnTp3Ts9DmdvPykNi8+oYWjR9VfXVBvbUH99SV1gWxlSYFDkQPi6qriidPqPvGshk+9oHCCIBZnv1/lkrrqpQN1yNhm2SNZliYEU/YXSugg040SGbIDkQWLJic5eK0sr6rf69Ee2kOgR2YjthXBbescD4eBZCELJHd29gh8x+jkgioEZ4ocHhCY3r13hyD1PjpTAJUK6iOBrGuiYt3ISvEs5m6on4Ob9Sk5cBleptumI6YbIw4SY4LqKX3mBBYFeJfov9XbejPGNOhKQA4jOmS/F2c2AFSZPhLIlsJMUs4oo5zz7LGvFL3sEMgLpbZ9tjqEflmg0QSPXZ1rhGNL6Lc0XFCepgpJkH260MicaMW69nu4ZsuWzX4MoHunQ5cIPUqgwnZUsq1GkLD+wSdKQirvA/VRtdEAvK2dLuAIRjx8+s7g9hk8rTTfaPv1csqxL2YfzWbYnhvmSb1XhuMPZEP7odY6mdCsHOmxY0v6/JNndX6jJ8uihuIA203wSbDQCU6ZF3bPyXknzxwBeiZAntKAvgYgaWbyzNVxc630vB47s6GvfOElfetbX9WZM2d0//6eXn/rQ/3k52/rp798X9dvHejBTql3P7ilg3HU+ceeUX9xTUoyVU2qB1uVXn/jjv7tv/ux/pf/5d/o//7/+Av9W4LTv/rB6/r5L97V2+++x83O27r2yfu6cvUTXf34Y7K2d/XDH7yrv/3b9/S97/1G//E//Vj/ikD2v37vV3rzrTuskytkG8q7G1Csg23o63HwPLbaJ1htVGEnKw5YRss5h9zJZKQG22LvjTA/2MUiioyqB4ImddADEkDb2LzSpapDrlnjW5jWTlMOtkXl0Yda5TyqLBp4HuGjU6SfQYNtaerIOraC5JxT+2ka1cjQIzB/8AgMn9/CoUwwhSpwq/BZFXNGH2R2OvpUDVApJ6OakYiSpnWU73SVYp9uP9jFzm1r58B0IVVgDwk8SJL0Ia9FXVTwEuyXSbmLh2saDoZTQZA6KeYEezPtcZMyJt4wPByynGZdBfym57nEDiCy7N126NlrkNkM07c+fphZkX9Pe4VOThVYrMKul9j1Evtc4QccnGsIUEv82dz8Gzo/R8/nlDTxja1uRTyX4RehB5jL1nfOC7Ly6mXVDX3sVwfsP3aaMrcSDw1redvUZ8E5J+cOwVMKJXDe3tmElS3wTJtzVu9shzIE/iEGfnZuez5U9JaqjGmH/sM/6PJpg63z6cvvP0TmoXM0gKxtaUwEL762po2gVci0kNWHJeOsHWgJ5KWGjpBEhwLl5RCMkHWUEBD5NJPnHQ637Y7ngPC4RwDTFRK1gBBGn9DPICjC3UibA0S/JmRcSaQoltekjLLAdZ8j1O54ru2DqR7sjglgD2QB7L3tAxz1gbb2RtrCQbfAswnfwWjKlcic03DBdU2JEY1yHklyXjV0aADnnHJOaV2cYA9cE1MIFH+l19WpjWWtDnKlsVI39WRVvVKMe0agmtE/yzK1vwaQJMrM8IeAoAYCCWhCP3NMTK+c+XucjLM0Y3wmC1AzxsqJ91Q57QlzeDoH5siyVKdPndb169d1k2vyjLWWCGw7vb6SNMNoddugISer1adufXWtdTxLgwWtLCyqJouyhEKvESAHFvHycuzZuyBPKaE6UcgFCECDiEMQexQBVDQD7kUg0iD8lYKLLXjqHOPEJyrKOScmY47YGqwGh20OxxxyRLNs7+ZsIvOnaco+ExXgFQmolxeXVPJs/1TOlKy31VdlpbnVcbXfGl6sQwQagueIks9x6jVGY0SWaDqt1GDY5kWN0WjUNF72blAjxA1gQWoJL2v61QiwTzJ1OIzAWt3gAPNgd09Zp6+sN5D1rRizxYHnzt272npwR6ODBxKZmQ7p3vWVoU6d2ND5M8f14vNP6qtfflWvff5lPffUZZ0+cURLC105sjVTMqCRgM3znLhKBqmvlQXo1RRyOFtZCSSuVjcLjO3ryPqqzpw8rovnzwFngTM6d+a0Njc2NCBYyJGVNMm43h7rwYMtDmB3CEzv6vrtW7pOEHVvd1d7ZBwOZjWOJmjqM+25VJPuEtf7j7VQrRwlq7qiarAst7CshEAkW1lR3R2qzgdqugNFHEFATgMBT9LJFfJUDkMYkX2PTGYELV2gY/KPriZyZLaC6r1t3fngbeXIUI+xw6VVLZLhXzx2Sn37N3QJRpNBpmyYKx12gK78sKeUgDwsDlUtLGjKmPESzpgMbP/iM9p84iU1/XUVTQcxQ947A6VZKh+CTKYOOHRacOcRzMRwQcYQS81MTh46y0XmX1paUhecU9pTdDJ4Lw/eAfn1zjOXAPjjXZudunnzLk4jKmCDGpM/DmlTsnGz2UjO1XRuhLCpxskEZlLdyOT4YG9PM2TT2lRH1chzRfZmTsZlBK77tBc4KsM9+EQOPEy+K4JU0xPrN+EgVuDAauYEqdbpm3NrkH/UTqYjBevGKHDx6FSK/FdKklROUifvHM5LBzv41Ry4bY9l02iMU67YSwf+9OCz9Xf8aBiXJIno0s61C55z8MzyTKJDhf754O3xEB87iDJ/wwDDXXw8e/Eu8CRoVwKVIu0yhrTQNvHDEKeW8TV7tPFGD1s/gz/W1fZfscbhnB7bUmKaZhxWpM3FrhaSRitZo6dPb+rsaldDTZVWI6XNrM2gJtgwO1zDTnBmg+AmH+TZo3NeAWBSeWQ1g59JM1fuCiWaKfNzra309Pjlc/rKV17T57/wBfUGK/ro6j39hEDzhz/6jX79xse6c3es5dUTynuL2iXoe+PNd/RXf/N3BKV/Q7D5K125sqUQlnXy1EVduPikvvyVb+hbf/htffObX9Wf/unX9Sff+ar+p3/+R/o2Gdw/+fbX9OUvPqunnzyvZzkELy2uKPE9XfmINX/6rr7//V/rjTeua1bmyjqLGnQ6OnN0SZfPHNXqoCOTw5JUKGZa0SGLBEcN8mJ2s6UxJK/ZXakg22WpVJPKaWt/pvt7E42IYq1+QYG0VgAAEABJREFU3gSCVYC2GT63pL58GKQiApAMWsYgxzwGdpCr0DOTg6jDj/lT4+dv45wauWo+hdjqU5T149HURDUztoCdNhv8W/Ds2fCca+tgpphmyvBvY/Tq+p37+P4JdjuVDx159uddIu+CMmxElqcyyPNEafAtxl6Sww+wCxm+NT9LkjKzstQMpzBF7yb4ngmBpPmNwHo5tjA6ZJABDQh775Uip3ag3OOWj2rlnRy7lKjTyfDrC8BQiwt9JVyRleVMUw4OM/v7JATGqJMMPzsw2W1IyV6inJxzEvg06MwhQCMUM4KvrV9H3oEKvlbgXFSFpti5Atvh0iCfAM7ZJK6dzDknQzYENg+YAgfvqQsK3gOhffY8e//bZ+ed2k8EHRY8RKbR75fGZNFuZQTxdsw/8uNRu81sYN2c+AOOzh2WVvdZcM595tXJOSfxlX0ePkfKCL4GTVtKjZci/YxoYl+HZaIs78reXUhkIEr5oITAKrPsJGVb74MU6OMpPaU9fwZkdYCoi0ATMhnUPlWNAFaPAIGsgFJeJUiVkRKYN+LqImpaRc3KhnR4o7pxBNaPAGFjTOMonZMovffUOAQ5UQ8DnzBPiA5jJ3XBZZNrw42lgbpJVIJBw1eDnpeNc9BFLXilSaoE4c3zTJ1urhyBzbJMIQQlCFDb1zBhPctcDBeHyvIcFLw6OIyMcaurq8qpq2OjkCZApvOXLuvYqbO682BH9o8Xh3ygmgDETr0x66pDsOEwWhU4d7l+7SQdHXDFbg7SwdTaAsKFJWXgps9+or1EnBIOhZO3/Q5MTelcZEtRwTl1wSUeWife2b+XIkpUAyazdd3w3k5kk7UQwd3qG4xXBTQodggMdFJD2xznt40T7C8MVStqjpKVKF7BOhFalpRTnOkcha5sHaaP4GRr2nyRMVbSpCzrSBjNOdnUsoqqGontCr1vy0fvVtcInitILpXJpHwi+1cCXn/jbV2/cbuVk8HiklbXj2gFWFhc5ko/U+pqVcWY6/dtApFdlfOxqnIiI+fKck8nyOg8fvm0Xnzusl5+/nE99/RFnT21rtWVrhI/V55UWhgkWhym6maNNlb6OsEV5bnTR/TY+RN6jGztxXOn9Bhw8dxpxh7XsY01bawuaWnQV5dDiP0u1v6s0c0He7pi/xPYjTv6+OY9rhR3tcsV3i7Z5V2i7BGny4k5GperTIYqOkuKS0fUP3VR2dFz8qvHVfeX1FlZUzroqjPIOWAFdTtOSebl2ZRHVg1CIqUJPA+1EsD7KE+w6s0gIpsJfbt5h6v/nhY4DPUY99Fbv9Ro+6YGiwMJ454sr0lkbCsOUbHfkRtk8n2v0PNKekFpN1WOge8A3byrTt6HN0PGLqkYrKpaO6HupWd15OUvyx09r30/IIxI5ZxH7hqNyYBMyUh6H4S4tvIVsZsZeteYbPJswV+DfC0SBK8T8HfQFdPVPEmVopvOOXnv2WsCZMqzjhyy8YDbmJs376C/Ke8BeaqQr0oTnE2FnjQImUe2LUBoELAION7NdjiEsyKQNCfSyjEBlzltcyiGn4G9Wwa1RM4LdKIs0UP6zbltsMDWgjSrM/1tqK/RCxsn2xP9K9Mb1qjZp/gUjE+yFBpIFvA5h2qAR8l8ovQhYCtrmf6xYXWQqzxL1DCv1FDlCEAbOS81rGHzpfC4R5Y1Sdg/ODTMYzhVjInocuQ90rchIG+gcaQOUkKzILE+EQFllNDZ3wfbX80YR7+U4LFrNhMb2OCAS7JQRTlXQ3sIXh6IbXCdap2MPOqkPgfpZ8+c0MmlruyaP8QRQWfBkrYeqzFxDRK1C6pdosqlQAZQet6B6INcCEpY33BIWSclAE7CnDUPkMWRjp8a6uUvPK0vf/U1XXzsKQ5AQR9euaN33r2ug1GlovD61a/f0Y9+9HO9+94H4Bx1/PhxvfzSi/pjAtA/++/+SN/97tf0jW88py988YJeeeWUXnjmuF68fEovAS8+flwvXD6qV546qm9+4TH90Zcf17es/NJT+sbnn9CXXnpGT56/KNeIrOt1vfn2++1fDK047PbSWkfXlnTq6BHlgT0RaLFlefTUeGQyUyGXFYYQU6w6etWinzM64Ft9Dj0SkkCN9ux2alxojN/EnAiTqnkbqNay8SX1VRUF69mj4KhHFB3P1DG5yYaByUBEJh6B1f0+REbb14CuFMzT2mePJLrWb89Zb4aOzYEJB63t/Zm2Cagr+Fl5r1v372t3PGM/qaLPkLEAeBBzRgKZ7OZZhj4nyvOAjeuoj+7naabgHX3broo81oqqkN2CfZTok61pYEHrHJoi3shDQi8PDaPkXDu/Bw+7tSnQsRxfmSG/aRqUZYkWhn2dw54/fvminn76CT3+xEXs/lH8wnKrew0bL9CpVt8hamT9incDMJN9WEnm98xOGM1szBw9L9D/ArrMy0IV+qLg9Mhv+laQk1SHZSJD0juv3wEI0Na3pZP/nZK+/hAc9fr/9weCfzrlo+dHZdvgjL6Aa98+/fHw1TkeDGiIVjoPYxxABd/DOt7pZs+R9kYIhk8U0hxCGSm9Ep5TjL0ZAavPCMICTHTQThgEOsvAhYQyAFYegvOUnjrmFu0mgIeQqgmHEJknWj/eo08VQwZYmaqh3gxTo6Aa49S4AP4eMLw/A+K5BfFxCA5CjEF2OBp2pIoTVYPwrRJMba4sqcupyDKpw26mJDh5419LI8k5pxwHYbvP8rSdq4cTGA4GCsHLAo0Bz3krxKl6va6Gw6FyaJLiCBYWFrW0tKTlFQSY4FZO9Onj53tKUawCQ3P67AUtcT176+627F8piEkH4xJ1Z3tXH924qTcxkK+/9ZbeeftdXbt6Tfe5/p1wtWhXewXZGSyKVlgjSxKmj3IohVHA6isTdhxvrRqhL+VdlFEMLqgLzhHllTkM8ErYj+2pLb1v9+egBU3M6+SckylTzZgKvBtKsRYNcuIThfErtbW7o+HyElmyCiA3nyZq6GAB+ng6UYnCRt5LxhfgV+CQra5AOSsMSYXhbWqnGigI0EoMKEPEki3UtT4t6c6+hMJ7CfloXODZySOnDXJi1+Q//9XrZEje0u07D6BCUHe4pMXV9ZYH3U6qPnzv93OlqYcUM5mTmEz2dXBwX7PpDpOPCUQTnTm1oWeeOq+XXnxSzxKwPvn4WZ07e0SnTqy1cPbMpi5cOE6m9KTOnzmms6eP6jSZ2GObq1ri9J0zv4wXOOrIvsvZRCMyzdv7E93a2tUnd7d04942twhjPcBo7+JYJhU0jYkKjHWddBXzBdXZUGVnQSmB6cKZy8qPnVW9uKlysKR0ZUPpwpIcxtQHeO0KeDMXrJVPggJOLiROIUjeNfItRSoFz7PVt32CEsrMgIH9LNVo577u3biihV6ipdUVHUFmOxtHVJKpndJvnkjKnUIX6HilOQAOeQupOmmmHLvR6Qzl8oHK3pKmC2va7iwqOXtZR577ghbPP62RMm0fjLVP5njXfjcPXXXeK+KEm+gk55XlOftI2sx8gVEfc8UurMAih8PVtVUN+j3WSpWhf4lnz+whSRPlyHsbyILLDJm7e+++DhjbMNbkrySDsT8+aOtmXPtP9scqybzMuXa1gDAin0IILYgtWbfEqVQIZl03sqDLCSxwUFY/I8NqpbVbOZ8XsiDSoGCc4V0xn42tCAhrhNqgojRc2jbWcvIsGdWgZx46NDiuJAny6GVDcGfzxCYqwNCKsXPkygWvLoFhliSK9AcrBevPOkwjyxRN2FMKHRYXF+WdYa72UGtrR4n5PRDkXOANFWDuCJ2cc0rSoD72NIcP3nvabcTvgh2IA33T1OieoluJHOMjCDg1SrxTAGr0wXDM8kSLy0PwThTIFp7gMHTp6JoWfYlYzZSGQsHVaj/OduQUnVcDVC6odglgZapaPMurYUUfmA/aJAaJl8l5CJVCOgPgb9xV2qn0OLcm3/qDb+u55z+H/ci0szvT7l6hGzcfaIIS9noLevbZF/S1r31Nf/DNr+vrX39NL734lM6cWdf6WqrNzUS97oG8u6u02VGY7yotdxVHd5SVD9Rp7muY7OroQqnlbKQjw1L2Tzk9efaonr10Xs8+/oQunjvP9ryucsN29cqHmu5vCXXT+tKC1peXhHFSAw8ddBO0rZG7uonYPwOaxZ6hQ+OgAWUVoZFP5JKcW0tpn4zsPgffAwLDcRE1I0KbV1EFQWNJ0NqWvCPS2F5QYXzD/JF+DWu1EKnnG5HzqMM/Dc8NfD0E6nh/2I2e4ABe8TNQsMaMWzKDKeUuQfTOwVylC2qSVHvI5p3tHQ5ekkuxeewnKkjM4fjJsvg4yWZ2LZdrZehEN+/Cg54GHJzNR6dpKod8NpKic4qMYDvwF3ohz9PZvP01MLvhmPHsnM3u2Xsj77zMj2dZrgN87QF2OkGfev2+rFsHX97tZlpZWdTFi+f08ssv6LXXPq8//KM/0NeRkZdffklPPvW4zp0/q80jG/j8LvNWmmIXZsCU+GMGzEnalBA8gmMDhgX6azZiTiZ1TrvklKBDCXvZPLIpn4RUSUiUUrbgEyUGVgeCCYTw3ssHwErAOS/n2ByrGOMc7556A3t2zsm5vw/iAy/lKL21g6ADBNHVlkxIG00QzAFqGSMGBQnF9VzZRuFn5Khzkcr2azNKzlECNW2RxwaoDLxUe6foEkWU2UCUjj16H+RCkA8A+/XUWTDaBo5ppkIOIUrkkqyFCJ0K5xVhZE17BSENyixRAZS81whdzVwNEJlX0NAxbwus127MS4elk5XROxk0lIa3Mc+Eq6UvmwFLujm1pTxYeTGQ/Xio54QOYNhrhKJuaZNinHoEhCnrpiEwolZR7CnvlFrbSDVchO95ogQnlgKB/mmaKMuCQkJ9luLgciVJoMy0sLCgLM+U4wjyPFdKe3jYZkGrPfsQMMxddXpD5Z0B86RaWOrLp1GLXC+nnaTFMRr2PtXS8qpOnDzNiXJfb737nux/wnnvgw/01jvv6Oatm9o72NX+wb4sk9shO+WD06EQR2VpovFoX71OqtVhrgGGPYszMsYT+XomceVV2e/S4ITRTWxdkMhSirUN19oLmfDg41VXXt4lCj4oTdg3fA3ey0nygAMEMxqbCNmC6GQfK81R8gqn2son/c3h5p2OWiNHv8i4CmM35/Q6m5es1bTGwhR0hsOfUV/VTsSkmnDcN4NZVCg1wUJECByrG8ToFbE62Gr2EQFwrw+hYDCxh6rGq6CfQiZHBrpkr/YrJG+/f1V/+9PX9dNfvqO337+hO1tTHdRBcwxhkfXk+ovqLK2os7ik3gLPvS60TdXDGOXIs7hCNDpmadAimdBjGI3HLpzTubNndPzYEW2SJT1+dFPLiwvq0N8hjRWGZk5gPucwYb/LOCPosmunKY5ibzQjoB/pDlf8127f0I37d7RNkEQCB6fSaEawbnSoysjSTknMlGQDJcNlJaub6hw/rf6Zi/IbJ1V0F+WGC3ErJqkAABAASURBVHIY6DAYqslyKc0VfaJo+o22hEBV0ighc5o4ap1Tiv6mPlUWOm0g2U29csD2mKVOIRTq56X8/LZufvS6sqyjhZWT2jh+QccJkLv9JTnWCE7Yo1IWSKTobcYauZPAQKlYlzqUUR7dClkqh145dCagPyV47rpE4eQ5DZ56SdmFZ3QrDPXO9kS3p6X2kYtxqfYacx5zgpC8vU2p6kYzjLxlOwwqghu75l3oZVpdWdCgnytr99DIYyi9b8C1kVwtEagQTWhcjsjc3NIO+jNHTtmBxvMIX6baZ9EDOyhMSo3Hc81w8FMyPJPRWAWOtCHjGQkUawLBEt0qwGUOWAZmhpOp2ywKvGsist6oRmcq5NyCSgtCK+S7sgChkOgqoWUBJjUId4OuNMhxjdF2BO723DBPlqfwk/0EesPDhr5T5GTWBNbw4DXXfMxtAHvpZgH+VfQvFBIneaF3lSoM5M7WRPu7cwV43+eQLedER80tzRZTOTEf9GV6nhMZj73zcs7JeacEPDvY9x5ylmMnaBEIwOKo4KQseA26XQ1Mh3gW+FTQxrLEDJfnRyIpd04dbPpCyLSMnewE+Ist6SI/5zn8DfIox1V/g+5F1mwMXADVIJCRs6eITNOe2K/ZkIVNsHWBq9g0lshkxfhSsSnV8N7OwxgGy7tUwedyAnvvWxqFLKo/zJTk8CsWBChjbW3ta2PjuF770lcJRj6vjc01Zd1KSbqvGLexQTuq57vspSKo9Oowo8l/4ko55kh8pdTXQCMPjvV8pIYbnHK8L/uvVJvplkK5pc2FRk9fWNfT59Z1fBEZP9ht//3UyWSkIbcTJ46saLHXkbAHvukq8X01TaqyUsvTBvlw0DJxXgl7jMik7bls5prVc2HaVYdE9h+AbCPT9wkOH3CLs4N9NdhD5g6qRiOM6ASbXAB2wLJ5G0kNcxtEyoh9jdAtIqN/D2iv0dk20UC7lc5wBk9XezVNwEYHcAo6mDvdPyh1Z2+q/QI9CV1sX9A+el+xhkszCZ6zFIWTd1GHHysBvpKHD0GOfTuTK+Stk2fqd7oadjpaoBwwT8d5dRDOFFsQhA2oK/SuBCrNkDk7uNkBzgLFAhrYIaCTd9TvD8AZm/BgG1nYVVk0yvAXvf6CUuymB88Su9BMZuqA37GNoZ579iwHmZf1ne98Rd/+zlf1x9/+mr7+B6/pS1/7gl794it6+vln9Nili/j847IE1sLCgpYWF9XFtwePPMYGv1qoxI4UBLUpetInezxkLz7IwWCHonmEIHwGeGeTns4GTnxASEwmnFGMUItK5xwz8GzvgENYrOazcDjeSbRHxj8Cx7NasPENCzyCKE93vu0YWzZhlRR8MoQOfZYaxjCi/YKDHoJnYNM0YEEXfwjICVcBDjah7BikyI6jgpxP5HEeweY0w0PpfCqFVB5mBQhkQt5Q18CYGuFu6FPIqcZgVYypEIYSYpYZygNUWSKDJk3UJKzH/DKhAxzzOM+6AazBDdnWZ6FhY/a3gK3ucD+S449/CIGGYM/gIpRBkfnl4QZ7Y88VQmg0TXGMPZifpkFYFA05DQVfK8sara5lBKm1kg7vBJ0CxwaapZ1MOYKesodOL1fKPlhKgfac/VkwmuWZqrpucW7gmw9eua1D3yRJGNNpg9SQdFul7A0WFDKvJBNr9iT25xgzXFjS8uqa9smo7ZG96aEUe2SR3nn3XW1tb2kw7Ov0mVN65pmn9OKLz+mVV17W008/qQvnzmo46GmXPh1wsp1Xs5FW+6mW2FufLFquGT55ooixrDHepoDGt6pK1GAsXIQkQIXyls5xHeNI9jFTHRkTRZWC91Lki4zZPiO0NTBHa8FqEhL6BEhbM7ZCiUuZcTMaNU0t+5cAnHOaEqBVzHsIDZmlsoWyYhz1DfJUIZwVjrnAYBUYNqtjWXjK+oJkPpHjT6Rvg7OtDWwsULfg4ImE7wcchlDIeiLfGSh0h5oy95Xr9/Sjn/xGP/jR6/rZr9/TO9fv6trOWHcISPYarzLtqMehYbi8osWlJZkBGSAzK2QzBsMBe3VqqkoTTtfFbCqjAWxUhg4Ez3iM+xzDUlGWBKkzgtQpgcOUwGZGRq0gUJkQ8DzA+d24/UDXbt3XzXtburu7pVE5bZ1JxV4NHHJkOmn7TWKKI+zKYcibzlD5xjF1T51XvbKpSWdBcXFFWFT5fk8ReXBZB3nrKsGgpmlXaZoj815paFpIYGvqg7IkV5c+PTKc9msx3TQhYPXIr1eSNEp8oaVepf07b2m0dZWD3VEtH7mojWMXlHWXJZcqBc9uFriapD+BWxIbYkCgrilrJciB6SLCCC/ht1mfxCtNvey/sUzAueoNdddn2ibDml1+Ttljz+lguKYt9j1ymSYx0aRONSoSnFijAxzDFOdS140q+AFXFJtKDTSM1UxD9HZ5eUErQL8PLZIoc9o1Tru2wAf9cHkDrcwxj7VNUDCGP3NkoCIw3B+z51GhybwhSC3hd6liVuPUakWceWMZ0dmMTNsIGOPopgR5M+R9wiF4rhJHN2c+C1qn9DOdsOCzRqAN5xraWFng9AoCY8yVPPxIs1RN0wASRpO5oqydrSlGaYDOh0T0jYBUgMcMXZlDn5LgwILoGYF0jix2M4/qzhRCBHhmAqNVhYKM9m0/Tp28py7OPElSFvTosACPk4wyHBlCfZB3QACcl2fu4DxBmBTQx5yxFrCmhj/1KZA4pzR42iUH/yNZoprAviZ4qnhueBabTqHHkPHLyOsgZKqnhWoy2MvDjpb6XombSdixgqxrAQ61w3ZRRtaQDIcGhAsFAsCMQDTD1iXwPyUwC6zlGRexfTXvFWUJVKwL+SVoFlxXWdoHOnqwfU8//tnf6O13f4lv6OnCY2dkvz4x42B98+ZdaN2oxM6MpgfI8b6SfF91syUX9zHns/YvW3r0O0OGEiMc+HhX0VYpEkBHmOgZWWI3InxLndTxjbI4ptzXINlXt3mg5TDR5WMrunDyhCJ7HXOIykOpzeWeTh1ZUxq9ZH/5sOmp4fBawfeqjq180ALNpIAeijVTWwSdnyP3lY/y3Y5i1tUYW7s1rXWPgPUWcAe63+fwvAPss98RsjsBZkWBX6jZp1jLiRnUNA6f5qjzqsGlfvhePSqZuwYqA2yusbpgfiHrsYyaT2qV+KCxBan7c12/f6BtMtZl6GiKXzqYNSoYm+Z9+ZAJNrMuws9hxLlazkXA0eaBIO9TBZ8BibyTjM6xrqFBoxxZtSB1pdvXKnZmET8/yII6yKYdpjIGeOMVcljXDbqO/rLviui/gEcWsIaQaDhcVJpkusdt18cf3+QAsaPt7ZHm2ISUo7iromYHEx3gj29/8r6uX3tDuztXwXOkjSMDXbh0Us+98IRe+8rn9Aff/qb+yZ/9qf7sz/9M3/2z7+pP/uQ7+uY3vq4vvfZFvfbqq3r1cy/r1Vc/p1c//zm9QED7xOMXdfn8eZ3Y2FCH/XlvgmXA6cs1hVqA2YS1GEAUBiH3qpQQ6ORB6mRevSzh5JhpAWO4NOiq303/PvSoewi9Tqoug3MECDuNENcygVJTtc8eI+5YwyFoBp7ShPsRuKaWOUdB3E6eK8F4RP3uxzmJr+DuYSlRtjVqP9ZBnker+ywwxF5tIJNat8D8KesYiIqmaRRhqmAwfJXHAToY6NNMLk1bUOso7R3ACCmkOoSEMpHzAPM6BMCe5SFmC17Ru4cAfh5wnmUBAc61ODs5ysOvPRmAObURaHhsoIvD4abqdzrqdTIZrYec7hOWgplaXuhraQEHnkTBeKmdm4I1M/Yb6OhDUAL+Ptja1s/xnkgYm9rogEN2wSnLMwxaLrPKHqe9vLJKkLMs62Ok6nS7tA9waLVmc6/tnYmWlo7gdNZQjFIfvP+xPr5yDTGr9cTjT+q5Z57V+uqqjm5u6hmC0mNk6ZwXytJXUUygRKPzXCc8+cTjytKgBlk9dnSjrffgtjjok8noKAtBUFOGb3SNKgx0CdTsNdLbA44eBjWGji3JwxPjbwNzDeq2rFWj+E3VUDasF5kztiVTKbBOAkRksmb+vZ1d9TEKMxz0eDJ+OMbGNTzXqqqa0t6RZeS5boE2EKgh2CE0GEP6WRtr122bvceWrvbePGyrrB3w8M745Zxr1ygwNgyT80GijS22ONvJ+fr1T/Szn/9a3/vej/SDH/5Kv3nzY1279kCffLKl+/dGOuCU73yPQ8Wa8t5AHtlO8g7PGE/kPeV5Dj3mXFsVZU3QXamEVhWLFNTNqSusnaBgyvv+pJD9ZcBbD3Z18/6Ort65T7mruwTJu2TuajIjwnGi+oo4u45PNMR5L2Jg+0AgoCjSnmadZTUrp+Q2zqlcOKpZMpAINDv9odIsV5pmSpHZBDkM8PIQUvQBgA5J4hWChxyOMrR9bUzCGGc89FEmKx47hIlSj76jrS199Na7yn0KPZa1fvS40k6POQJzJMwdlPigzHn0zCthjL2n3itlzgw8PLKRoyeeOoMQvDzPgXbTmSTPxQY0p+9eTLVw9imdf+Ur6hw9qz1oM1WqmOSCvGRRCzXRIekBXIMa52XyPCc4nBK8irUq5LDf6+ro0SMtLC8voW999UwXzSZQDsgkLi8va0g2I0A34+OYAHhGNmc2r3UwmbdgAezM5jbg6nRKIGXBywyHZmsW1Bf2jINv69rnQhaoWn0L9Jnj9C2AbfvzXvBuumAyWqMTTlLwQRVtsYkyW1sjQ2wHeW7knGNrUUkSlKaJnPeasd8Z83jo5pyTrRXRBdt7p5MzR62QeMoKv1GhdzVzVZrYTUV06nZ7rOnbwNr0V9CyRHZt7RSZz5FzkycIzBw1GEZ5bLTxOASbtxavrb6bPwretzjW6MJ0MtEE/a9w+DE2EvCotGfPbJ0sQUa8nC1AUNmQQUpRgmPry8oTtT6xbaNvbHsxv5XOUcOXPTAx38iL5PlpspYgV7Yur6K7zf4pmN1oCHqgsBjIfoK2HuzojV+/qY8+vKosS/Xc80/p2wQUL7/yrLr47g8+fE9/93d/pwkH7hQ5NJ9RlhNoMlPFrZUPFXMVqsoxy5XQ1PCpmdtWiIow8dE+6EgffQoe2+zRtxbAy7P/gN/fXF3W2ZPHyaJmBO/7BFeNTh5Z0SAPimSMa2glPvHhTM5K1jFZYkF8QwoeTh4+ZdiGHLlP0cEAX10IaqDWhODxATc79w7murs/0z0OZ9sEinsEkbtc7ezhr/ZnURY8cpaXHfZndgsFzCqvFnieV0G/A1b3EGZ1olGVardMtDPzuk+geveg0M3tsW5sjbUzbTSP4OM8PHKHAH8j+zH2RkmWJJmRkZ8jS/YshC5a+2eAKiXQMscnd1OvDmDvCbQ1WVogSF3qdzXsdonbUnXQi16WKTB/Bj1SH5SiR54SMsroOEGG7S9TgYA21je1sbbe1t+4cUvvvPuBfvn6W/rNe1d1i9ufPQ7Rdbqgxnc1Ilt9myTENfz6rav3ZGVDAAAQAElEQVRXdf+T69q9fVPT7fuqpnvqkExa3+jr9Ol1PffcY/rCF5/Tq68+q69+/RX98R9/Rd/97rf0P/6P/0T//J/9qf7P/6f/Xn/+53+kP/7Olwlu/1A+UanEV0qBjGC0Q0aBg7kW+pmWF7paXeprdbGn9eWhNtcWdWRtSUc3V3RsY5nnRTaxqKMbKzq6/giWtbm6oA1O9Y9gbXnAHH0tD/uywHZx0GH+DgFVqhzCpi5CuAZAyBFWB3gI7QCPovtDNsp5L+ccBitVgMji4wA9/GHFp0A/5xxNACUjRQEcvjvnbORDiIflw6qmiS1jGqypZ80GIxgND8bUcDMxRqeZPHD4nCrh2Qx/aNty2bMPmVxIfws+kfNBQjB+Bxx1/hGAqQcQYA+4FiSWPcSx/RnloZnB4UkrykEzO9H38hShzJUHJ2EE7TqwKee0N1ogmFsEuuCYY/TNODnWiu3kTgFHn3dy2ceM3oygK8FBmJErUBjPnL1+j4Cwr4S+FUFTkibqkfFoMAFzsgY5hsHarP7Gzdva3S1xFl2lYQkH43Tz5hYB6g0d7M307NMv6Llnn0euNnTsyBEtcX1888Z1ffDeuwj9HgHtHrpSYnycFoY9FDJqkfLChbNKEy++jBlQOi0vLarX60Jf1+KWJtBdUsnRdg40zoGho4Z2H9TlhI1YqaDNAtkKHtefQqXD50Y1hyl7jvA/wLeU/ZpctBlEHG1NcGDzHIwOCAoG7TjrV5HxqmivKGvmtTFW2joG9nwIrEG7PR/W847c1dDW3g2szcCeDey5Ye4I2HNNf2Oh8dI59mm4wrfg0SLWn8/nLR2QIlUEAft7c31ybUs//Jtf6t/8q/+iv/hPP9AP/vrn+vUv3teHH9wiyzLG8EA/gsZOb0CgOpQFhctrm8q7A81w6tN5RUAz4wByoHtbu7q/vatbd++3/4TUnftbuskp/NrN+7p+e0uf3NvRPbLnI7LGM7IHle+odkCTyZExTJpEuRINkkwLBG+LrLm8sCxHsDonk9qsHJfbvKBy8YTm/SPKlo8q7w/l5JGrpD2cJPC0hRBkspsmCTJiz4mC94Issv0bH41eLUCnGqmwrIsFqlBOGXoVoNlHb72nyc5Ua8ubWl5Z0+rmulJwc8xl82chRcds7ZT1kxYPW9NkP0VOrE+KDAb0N00C7UGB+vAQv+C97DlDFz1zzaDJrrrK1s/oyOXn1Vk/IcuoTgl+LEBIs1SRuRp5MAaiR3Zr5C0q4tkKeGIBm+msyUiv19PRo0d18uQpymNaX13XCvtYX19XH/oGbFNwSTt2ZFkRbjbmBJ0WkB6QCT/gSm/yKDgliJzhLKcEh3MOFGULpUoORQaxgXKN1GA3DSpwNhwq2mtoWQIVslq1ZQXOtSIy29DPyeED2BvvVlejTzaHbJ/UBR/gm5RAuyzL6e24qZipZj7xVrQ4zVta9tB/s18heDnnkPUK/TUaVeBaaooDNv73e33mY94Y2z4le2vQtxp8Invw3uhrbSW2q5KN8d4ppEFpmspjBx3vbV1Axxjb+gjwbXhmALySrD0x3rfjEuxYqk431wA/2Ot1lOcZcuGUkIFcGXS1ubqoQSdT8FFOUfwAeGIvEeBFVjqToTQTC6gC5wJaRDob3Zz3ilILok4PP5GsnHzFWy2UTnu7u3r/vQ917con4NDVk088TdDwis6cO67XvvyKLl46o4JM/a9/9Wv95vU32VJQgRyMxgfKzUcwX0UWV66UT2xOMrwBIUB/5uYrvAc9r9//OOfk3CH4ttSn77zKEiqL3USbxBvdIKkYa6ETdHx9SZlq/JjtwXbo2j3ak0GN3NTY0TRNoEmNLNZK0ZkUfjGLrM1sqpVVdKqTriYcBndnUfdHpW7tznUTuLVf6e6obq/md6jfI8Dcn0YRg3Gz4TQugNJrbFBRApN/AMYEqvtNV/emQTcPGt0dN/rozq6u3t8ncI0qQ1cKuaH234CoBnrWsVHB/sxX1ey6gVCNE0+xlZWMxFOHE3Yv98RUQcNO2pYJ9KpI8lRkswPxQRdZ7EGPBfTEoIc9G/LcwQaZ7TSK1uio6bTxsITfvbyrUydO6uyZ01pbW5PzmfbHhd69eks/+MXb+g8//KX+4w9+rZ/+6kPt7BSEHKHNHh9we1bsHSjlAJshD9VoW/fvfozfeUcffvhrvffeL3Tnzoc6GN0mQXKbpMcW8rWt2OxrYcFrc7Ori5eOcqN6SefOr8uvrCzqCEb45MljOnPmpM6fO6OLF87p8uULCO9lXb50UeeoO37sqFZWlrUwHBKodNVhkxmbTryXh2gUEM0BHmVOlGefAfr1uh0tLQ61vkZAu7mho0c2tbmxrjXmXFle1NLCQL1OzriA4jhhCzhZNiCOYMIoJyliWMyoZAhgDti61NIiWTucO3x1vNFXfOyRt7bd8dOqbR6afu8b23drN4EuCbpKDJhngsP+kemdGoQ8JLlcSOV80pY+yQ5LjL+HkYF3T59Hwaqn3iVp20eB0sZ5Kx9CW5eq7cczHeWck4eoBpJjbWgBcoaLYWKOVa6h5RCCGhynUzeEFnKiuBSDN8ewRAzK0rDbXg12MZp54qCxV5okco65H87rQ2hp3CXYNAVfWiJDihE0A9jt9tTjVFYjyHNOtQ1GuU92pkvgG2FW7SRjWn84IKjpEexsax8HuLiwquXlDc0IbN544y1O51M9/vjjXOe/RP2CGgLBElrbvo4eOarhYIAA31EF7U1GAoraEEwm7MWujwqyFevIy+rSgj65ekU5ytfNMxVkWYb9gZYXF1u6NSi2oJr3Tg6okKGGfaK7CvJaYB0vB15zTVEkc6a2p4pxNcbfApkGp2N1hxBVgUcJXjaNDx7FmoNnpYa5zQmnaUZGaS7nJOe9bLzVGxzO0eD4GtXQ1KAkuKjb9Wr6Ni3tbe6mibwfymNDRY0BNpm0+R61WUkTOFUyg2L9QggKIRHblnfekGjBeOmck+3LxnnkMc16CiHHeVe6cf2Ofv6z1/X9v/qh/uIvvq///Bf/VT/42x/rHRzZ1u6+CoLbRkHRBR09cUonTp/R0tqGUozY/niqG7fu6OonN3Xj9l3dvvegDVbtXx44IDAokBdEhf2I/UmCLvJBjvmEgfdkVLvoy6DT1QCe9LhuatKuRgRus3xBbv24OsfOKi4fUdVdkustKXSGyvK+OshjijwH79mvmDO2ZQJvDFxLgiiHDGFMWBu6ojM1RrvkBqlC9iK8S6BNSp8c4Qhcnd65dk1X3v9I66x99OhprW5sqkGGQp4q0tezns2fQe8cSNlPgDaBtkN76OX4kyXwAl6mSaqEftYWrC9g721/xlh7HTLtcmV4F8eZbZ7V6edeVbp+Uph6jQlKPdnc2qWqeK6Yu4rSrEBu5MHaaYpDaKifE0QeHIxkQWtTR1qd+t2elhaX1GWOyXiura09rvO22nI0mgoR1JRrym0y37s4l33qDsiyjghUxwSvYzKqBjMyUQXZ8ooDRwnM0en5rOLqv9CU7PmMOQzmjGsBR1cApQF6UyHHlekWZYNQmDwbnQK0EftpoJXh7JyT0TjynuI7xMd7p5AE5KhRSQBs7TZ2Spa04CCW4WxzfFKK/GdphqwxIfOYXvDU2h3LFDnvsWM9OfjlnGv113S6AZ8KO2TPkWeD2nC1Z2TE09d4loBDxlr23rCPAfauh7NvcaNfwvr27CVF8Ld+WZq2/rLPIb+HzArFNVtidrSYT5VwRb+60FGKTFrWMDCPd5Jz/JDN5CDPQ4hOFesaDRx7SAnekyQVrEZPK3meWVYGUYx3nrGS9wlvoX0ejSd68803CVTfleMa/syZ43rhpWc0XEO/CGYXl3N9/vPP6Oy5E3iVSj/5yc9145O7CgRXAb2cEqiQA1HDIs5JWRbkXKPpbCLbc57mqqEd25Tk5JyT4Rip4I13/xDaNwmsHD8NMvBJydZmca4lIlUrm8meTh9Z1eogU0JiTehvZIx9DRp4VEMTqws+gFfdzm/8isw7Rz5mJF0qs7v0rcC7bqCnTxSTjkqXa4eA9NOMJ5nCW9sz3SbwurtXcsiu9GAcuaoX4ABpd+a1TzbxoEi1X6Y6KDMdVJmsbm8etDV1urFb6Abjb+zO9TE3Vrd2ZxqTha2Srgjr7bcCBCq2BQBMoY/RyGjYluBOLfrdyH4NxPyU2dOSvdb0ZQuK2C0PfYN3Ct5jZ4DE8+yQuRRZ7yhLQ1sfgpMB3bTAYanf78K7VAkyHYIXRGvxqaGRk1OBzto/Z7i7u6uV5WWdPHVadvhd4sDbHywqwf67wJ7R/SvX7+r7BK1/+Vc/1Q//7tf6u5+8ob/+wc/0l9zefe/7P9JPfvxLvf362/r4g491sH2g0e5I29yy7e/sq+A254DS3m9+clt3bt3VlY+u6ec//aW+//2/1r/4F/9a/gzB6QmC1I2NNRxFT7md6NhoSRZuPN7X/v5ee/ra3tmW/QPUW1sPZIjvUX9wsE/ma6QRhnE8ogTG47HGozH1vwVT/gblM2GqsYomWMF5dTsdDYfDlggWCB8hgN1YXyMgXtLSwoIOI33XEjcyvkDYGoIHI2yHoDbNUkFPvlHwSoJ5ESIHD9ElOUnOuRb4ISepZnwNo3ls3638XXDy4BZCUJomLXintg6pUJRvHbTHuSok8iGlMZFcomjgD5+dt/pM7jPtauvSts7qD4E+HoDhbTtzyDnmO9yT96591Wc/CGfEMBgIUxLYd+q9ujjGLGCYELCU+kUEcQoPa4xhHhztTimGIA9iF1EVQUSCkHbMwGNMPWt551nPKfignPoF+ws28GlGIFiQvShtDH27GOcIHnRUkmcK1PUXhmrAfWt7G1oEnb94CcEP+ujKdb33/hUdO3aCU/urWlwaogRTjcDNDFzeSWFdowAulvEJ3uvWrZs4WzIl4JR4ycDHUp3Uazba1xqB6skTR5HNbSXgbE4jOGkBubEDTxKCTBbmnCYn04nGBNc1MoQAELM4DcnWeXCd0G4GwOTT5NICSCttbISuEUsSkSmb/9D4RoxwhbMsRTP7KFr5F58ZcxmNjK4lTq/AQZuRLOGHcyAnx9iGsTUBbamCANmyTk3dMFryPigY3lFyzuuRcW/xYLGmxYVGnJXk+Hp+UirKcDS5bpBvx9gaz+XkZE610+kqTbMWOgQrjnYLMmClnEuUYXBCyMCp0n2uA98lQP27H/+UwPUH+i9/+X399Ge/lAWid+wvQHH9s4WRGQyXderMeV1+8mmdf+yyllbXlREQOeZJ8o6yPGe9VFmWoce5OtR1waOFboesXl+LCyta6i9qwDjTdbaoAF8moaNpZ0Fh85R6Jy8oEDAW3UXV3aFCfyiluSJ0cshJYhCcEiB4SKJG3kU5HyV7DpJPnTwC5BKnvJupN+io082ZJqiTpeojv/0kaEi7cLbv/eYNOwNihzhMHz+rHjpQe2nOQcVk3nQmY/3Me+XQMgVobsd4eBPkPsMnoQAAEABJREFUZHJmkCWJAu1BXoH6xDmFT0Gg2KjlGfRpeguy4PwgYe/rp3Ty2c9r+fQl7ZNxtox0QZA65XAzJUAtkIWaOe15zNWs/W7dhJJqDkORbeAU90fcXBxo34LP/QMyHnvAvmY4hsiGjP+7O2Ntbe9rZ5f2vbFu3r6ve2TE9wlmxgSBBxxEDigtYJ0jpmXtNLPgFJjP6lZminmNrlaat3Ul7QUwZ52ZLJA0+TddqEEuQoMaebeMTWV2GFJF9ItqJWkiOSmFZs45NQhEp9uVyb94r/EdFmzWjAtJSl/DZab5vJDZ6k5OHbrgoLeDNxl8dd7Jh6B79+5rb39fWZq1PqcGB9O9mjmD95pj32b4F8MloX+HANDwiPR7VJdTJz7Bw0nwMfxqiJiERN57dNeDa6OG/dQG4Gl7t3WsvQuPDWrqC2yC2YaG6+xeKm0s9JRx/Z0SlgRsOzOxklNkHaMZpNOnwIPVJ2kqa5tjZ2w/MTpsS4XYRaH+SD/ixSxW730m73NNJ6V+8wYBw8dXVdUFtnigJ568oLW1BRWjXdYo5EOhYydW9I1vfUlHjqxpjAz83Y9+rj1uGBKPbIYe9O4rz3rs16kBHxP+Blo1nKDMzApcMmjtHJIP9NDxGCXvoBO08oDjme1R5+TlDvUCnJJ6okFSa22Qan2YKydoTcqxjq0MCOor4tSKNRvFh3+MniYjNrfxJEF+OtgYW6PEZxXIh/Xx8C0BJ4OUMiqoAN9JGVVCm7lyjcmy7sycHkyibu9V+uTBRB/f2de1u2N9cn/KO0B5a3uuByPpwRhoyyhu9HWX7OkNgtzr9LlH2839WjcJVrdnXkXSV5l0Nbd1oYnpL2KCvjbtfoyHre/AzpjczJGRGc8GRVOrJEA/wJcdTMdtcsWyrBWyZHsXtGjHcogzOgdk2Ohh9M2yRHmeqkNs18X+NRzQRySwZti6CnofjncSPHCMc8iz4I3NY3px7949WcDasNbJkyf1BImmEyeOt742sm7BAaBQqir0VfmB9gjSJ3WmUZkQ5Je6cmNLb719VW/88h39+G9+pv/yH76v7//FD/TDv/qxvkf5n//df9Vf/Me/1n/89/9V//p//0/63/5f/1b/6//tX3Lb9xf6L3/xQ/2UoNdPEfIRVz27BwfaG420TQB6n6D0Lk7pFspt5f3tPe3sjTTCEB4axpITKoBhGnN63htNtHcwlZ3EDfYwcp+FXQLXXa6WrO3g0ZUSBJ1yWp+x/owTz4QAN8NQDTl1bhKsnjh2RGdOn9TJE8fIki2oS7CUZhmOviYwOGjLLE1RmAQeRTUYDIciHJJb1AH2pc4Kq7fSIEJcq47OycDqBJN4kax8CM659skYFBGUguBjDt6CkU10GNZcCqmcTyUPHj4wPCha6VG9YJDQnkiMkQ88P2oPevQu2lw7PqEdcE6Hn0NM7dWEzjOnlfb+qN0CPYdJSjHI3SwlGE2UB6dBp6PMMZ5gKKE0h5zT3oHGGU45DV5mkIMPCklo9znDWM9R7G0CzX2usltDivGpgTnKbkLb7fbUJ3MpCDiHf2P4OaO0IHB7e0e379zRcGlJR7h2vHnrln71q19qd3dbr7z8Apn5kwRnBy2EpCKIiRLG2TFZRAm989rksNLv9XTzkxva29uV7Yk4QxG8oJwiGa8OitdJg06R5c9C0B7zr6+ucIVwIO+lAVmOiLU042R7s83NoINzXim0DhAw9UGWZTIMTGlFHV8UOldgTns/BMnKBhwbZMCzQBfnmWAMa5xcjfKOyfJmaYbRjnT1sj4RC2SlQUTjrZ+VPOrRxzknH+hvwLye96aJqpBl69dAdyv1j33ioZibU7Qxh3IaZe/23K7JfJ65zZna+nMC9gbcIjJjzkWUDfvCUyjFmKXIR2BvZsT3yYh/wun2zXfe11//8Ef6+a9+o22Cnh2CnitkHd+/8rHuEtSENNfps+d07sJlnTl3QZtHTxDkraC3Ay0Oem0mf4CRHBAcDjiUdLOgPHHIqbg2l5LAajA55pngoCYEbDXZxPTYadWDJU3l5BmT5QloVjKZl5yc8wreK3kIKXh3mANGCMsPLzMltp9An+QQvEfanGQBJ+SDBI0yMsZDH5TjGG5fu6K97S32c1ZHCcRjx4xvUMM4A3kv55w8EJxvD0kOejoYZTLhqTfas4QefVA/2ftngVnaOay/o9UxrwfXOsFZuo721VWzsKmNS8/qyKVnNCc4GJHBbFzQvKxVE7RW0YkEp4hbZWZpjB0/wI7vY8MP0N8ZgZc56hkHKEsgmIx0OSx4nxDQNARnJSsHeQddXSpHfWRPewQmt+/e190H29pnzgL64Is0Y/0Z9r4ga1sSnJYsXIFATVQECYzkqpE3k9sa2a1sHIhZ9q/C4ZrzLc2GossltDb5dC2RnIxmNXJfs5DVPyq9dw9tfYZe1OBdyfjmwdP2MyOItuSD+YIM/+DkHs54OK4BH1vLDqsNSHrvH9ov9IT15vieGnrarwg5xibYh7ZEloyfYrUQArKU4+g7Ct5DJyerEx/DIdIny1LepAY5sAfnnAJzGE6dTq6UOUr2PoIvFrQ75yTGNdBhedDRQscLriiQVRX6GMHV8G3A3+akoLeNMIDv0GmEn7W/uCbmsrUEbhXjKmyS8wG6NchFLcFX1B5+B139+E779wNq+h09tq7Lj58hU7ZC0uCBynoC/wzG8qHUyZPr+tznX5bk21/XeuPXH7J4T4lfVEU2sa4zOeWgGxQbrxQ7kKboXJK2tErStKVTaXSG5xlt3nvGAODsnJM38E7O2bOUukZdb1C35VI30XIvUTM70MZST2vLfXBoZLbsETRNI5s3QGOr8z7IeOecQ15K5KaSHF8U0UFFZ74BnJhEzjn5EOTBWSGVAvtJOorpQDWB5SzmZEFTbY9r3d8vWnhAeXt7qmt3dnXt9g6wq+t392V1d3dmurdb6sEBsD/XLtnGid0+NA5LGwAPOLAQstKoaWrQaBRhsOFuIPRacnwB7+VCeAhJ21Sy3wkMHU+nsl/PMXtQMT9WlGOOkz2XHChreUWfiCbsRKUyVu2zM1uYp/LY4IqgtWGULSfHepIS1rPnOTwzv270vf/ggW7fvq3R/q6yRDqyuqinLp7WK09d1OOnN3V8dah+6tVUU9nh6wAbtLu3h22q1V9c1okTp3Xh7EVdPHdJly88rvNnLmh5uKJ+PsAH5AoxUepz9UlGrCyva3PzmLrdgXJu145snpC3k/LOwVj3d/a0tXugg8lcUwxQCbEal4hYVLMyas7GpxB8xGl8j+ujQ5hhyAphvzRHH2ZVbPtXLFp/BoraM2fUAVdDu6OZHhD0Ptg50K5dMTHflAnMoFYQpsGg2T/pUcCIDIKuLC3q2JFNHQXWVlfV7/VhbqMaQQs+KEfAEkovJ2+EjpIAI7n7TEnt73zZnhrG0IXuCA4PfH+nTzsHc9YEJBHhKDEq4r2hY2TNWk7Op3IA0q7ovfQQPvvcChr99RDcw9LeI8/WjkbLSoOUk3uapuAngrpSNUbfM+8hODkH2FIuyjspUKbBqZelLXSC19Kgh9JLdTFDAJw6tGVZJjOoCX0b9lRgOAv2VEB325sZXfHJ8lxdTv+27pjr29F4pIr+KXgtcDXboa0LHyJELOBDA0F2d/e1u7evXr+vJE308dWP9bOf/UT9fkcvPv+M0jQqSxtmn6FcW5pOd2TBavA1mRcMI3vKGJeGVKsrq5Aj6ObNm2JrqgmgI7j2MPgmF1MyqqbyKY2njh+B3xU8bNQf9DUnoB6SpV9FVnL6m2OOctpHxvcJsMwxBZx86oPs+j9F6/ZwHo8cWQOfGwxZCzzXMarm/RF9rBxzqLJ+CY7I+GR1Fhyb02QbsvYZOHuYE1jHjI/Jq41xzkGDw2+EbkbzTwEHU2O4jB82xmjO5g47f+ZnfPgcbdfg2DDO5jaoeK5xYlZWVYPs1LL5neGCAbJ5I4eCyAEhYrisrOq5PM6h00mUAyEJcj5VRP+jCxg46YADyfUbt/TzX74uu+pP8x59e8iowxg10MgrRS56wwX4MIC2fa0MelrkBD/IE/Uzj2w6ZT4qYd0QC+SyUpo0SpENh9GcB69xmqtaPaaKbOp8uCa3tKrOghmsqExzZXGGUStlH+e8TF5Sn1AaBFmgkZocoT9mF1L23AJ8yNogBIrC05aGTuAS1YFOOQHVdPuBPvjNb7S+sqxTZ8+qu7pGFiRRBV4N9EPcoQnjHQMlsRUFK+VaOXXM63g3oPh737aehRFb9NbJM84zV/BOiZcS+wHec5do4rua5kuqhptaPvukNs49DsdS6B3kklxmM2fY6Rm4z7C7UwLGVpe5PZkToFpwOpmM0bMxzrqQFLGbEf2oKFkrpNiCjlLmCiFTSA4hzTpyPmhGMLqLvjzY2tEeiYg59KmwQ0VZq2jXqlTQp+S9MnkDSusDlDwf1lXIXg1U4GDPAO0VNqOmj8m/dw4qOOS0UWOyi50x2S3pYwGvh8cW5Jou2zjTNbaiEJBL5jK9tblybFaOfWIya2a/kgWfDfph+mQ6ac9mD7oc4m3tCbYthd4hsbkO7WyaZeph29Iss6naeeyH6Y3jIaDzDpycszfJ6g0vH4K897Jq55wS+tnced55iGuhGltreGfgmqZmizN1O5mWsJG9xCkQpHrTTWhQs/+6pQd0Qa7EJ8opMreBc0E+AAkyER18ZX74E+BrCh1qe6bNniG1QrqgTz7Z0xu/+UhJ2lMH23j02KqeeOqc5MbABB5MVNVjAp0DDkP7JKP2derUCZ09cxb/MdSvf/UBCYR9KfaVhEU59eRcj3EEQ3Wi4LOWHsa3EDz1Ne8NMkY7ti7K/rAUpHPOMdaeKSV5aGeykHqpE5pDSCJ2w2mFQH55kKvH++bqktIQmAk0GGf0N16anATqjccptLd3kxXjTURrWO7hepGBjWJdorO1Ag02XxK8AuNaPQh5q2uFcpWuqwqofV9N6Kv2PVVAqa7mTaZZC6kmZdDOqNIumdhR4dv3KXFTVTvJJ0qSTM57MOYLPyNyadBg743PhrdBjI4O9nXg6+XByScppUFCmcjZPp1XCU0PSB7ujeYaEahxwaGKuKtSUBmDisa3tnlKcqfGvleu0RRbX2B/a55xg/LsW95Bz2iLthB5ax8c9U4WxkrOt7y88ck1XX3/bU2370jj+9ro1nr69Kq++Ow5fQF44fIJXTq3qc31gbIsajTe1a07N3SVeOCjD67o+sfXdPPGTa7372ibg/AE24LzUGb6AHjWKUleTjkgBx9k8V5q+79v/6Xi/QdEygecmGcI50QHBCa7B3tkV3c0mhxQN9YEozcneDQDEnHcEeY/2ppzDqJKng3blVtDlF4jCAYV5YxgaUJGa45R5auyEYaw1v541mZqd+2KitPh7sG+xpwSRjzPCDhm7em9hEBRaZbJrnU3NzZ0ZGNTHZTdxajggrIkURKCjL5Okpc7/GN48bAG3REAABAASURBVO4eQtvBOvFu38hzQ8/agL6R0up5tELOOfbkMewINns2Q5OwXp7mqjDQ2BE5n0o+kQ8pkEg4w+goqYveK3rwMtwCWAF2ZRkZE2l3gKcPLaJXG1iarxLCa0LrwC94rxC8PKVzTiDFl1L2cShblHdSFpyy1EBKUOhenip4yQweg5VAvzTDGRme8lQF2T6yJGVcpjRNZQLRsCnPOjMyDRH6djDqJiwZQmQCJD7OBX56WWYVu6pPrt/QzvauUvrs7O7p9ddf1/Xr1/SlL31Bn/vc8+r1Eg16qRIMEKlRZWwyCVGzyUgzrh9gsNgCe2FavosLC1oYDhHkLdmvkVRV3WZLYxMx7Dl9G1XIVF3OZftcX1vVvbu3NSAwqjHyNteQrGoCzUoC3IZ9OHgwxoHXPHd7XSXOQ7NEQwIrc7A7XH+WRUTOC83R+ILnkgCgBTJGzqdySYbUB8ATKJQqEGTEAGWcKVgbdIuADwl9TNocHIyy9WszTKxtz0ZXKytoXaCULSDvleFKvwKH1pi84Wwa9swXEjmb8HDedh4xbyObt+Ld9mXzVTg4G0MVdKIPg+esYe8hTcEzkcBRkflkQB/WglRK0wB4dbKUk22uTp4q8UGB/h56Oec0xoB8gqF58823devWHYEu/B2oS6a9Q/ax2+mhp8tcKS4TsA7V44akvWbPElaL7KNSjbFssBEheHmAHziABKPvVXOdmC+ty3HV78j+OXAycUvSqISg1qsiQGxaWfHsIdAYvOGZItWBzTh1OIV3si59nAzvhDUSNph6pyRIgcOR98yjUq4pCIDRb+T9ndff1ISbn/PnL8n+4liTpKqTBNwO+chyYhP2lXOeZyf7E0Jo12kwbpBSAf471nOs5xw9nOQpxccb8OwelobfYVtDHwD8ILgsOC6TXEXWV724oY2Lz2r51GWNIwEsQUFRe+SvVonclHajgczUHPIdCulwSg5JAQ0lqZdloGvssEFEHpz447yC9/LBKaCPARoZOB+UE1xlgMn3Fvr8gJuSfbKsEwLjopEq5qgfQoluzpAvs9cmZ5+FgkCyoL0oaxXIZfkwsC2pNzmNCI+TwEaKyLq9R+aNTaMGnTM5DtC2oS1L4YXNwT7bEeA+wwFP8UmWHc+Q2RQZs8lAEfH2mFGHrDlsTK0pB62K/t1eJqOPXC2hFHbQKTmoR9bN8ky2nnDNKfKW5UH2ieBZIB8F+pkgQME7OSd5fjhPb/BqsDsh8CJnQ+TBL00TOQQiQoMsSZC9w/kq5rMAu5iNlfpa/dwpcHBz6IQDJ2IIxYZ5QBE2SjxHhC+Co0EJPefg00CjClra1XaaZOCTtHuusFs+eNWxIfCEGj6DBl5vv31DTZPLh47OnDmnJ564LFgPjnWrUzL5YT7H/EKuqumBLNP7xVeelf0la8f6P/7Rz/XgwR5z2/xO3ifySkTsowb5N1s2x9cbXsbj4ALT1shpqcR8jzMaCSo5QHziQwBPNm7NHtoZLYOP4FWpn0lnNpaVzva10c+11OvIQ0Ozo5FZrAzeq/2VH3iXQPcKfow5iBgOziZlFfs6+wHYGAq1azHWgadzhptHdoKMBAV0b1wql3RgQWiTcXNobmC/elM0Ihg8hHndaAafyxhVM09jcwavkAaleaqMmyTvnRAZxfZPowh/+ME3Iqd1W3rv6ePZyyEk4BV80G8hUcK7QQhBYi1b126rty1ZRCw1mZXoW93qqQWzoHz4jr+JkhrWL9Ajk0OfsD/nxKJy3sv70OLhqEoz2qiz8bUCMVupQP8a2m9zqJ+Q4LFfwysme4rlROvLPT35+Hl9/uVn9bUvv6qvf/WLevVzL+ipJx7TmdMndPToBjdtS/iWTKiR6mqu6fhAuztbeoD/3t2+r13mfVRODna1R9v4YEd+Ic+0ioNfHvbUzYKaulBZzVShOAq1bUlec+VJLW7u1EmlBEOYspHMC2cv3msFVwGlElfQfyrvJi04Skeb89AicXJg6MyCIuBCgZzPW6E/wOAcEKTutVnWgmB5pvG0hDiNTGhKjGFliuSd+oOBlhYW1eHkiOapQbkiShJhhHNOIQSlgJcDB/spSie1LKpbRkQEyn4puUL5ZoybIjSVdQG8PxzTwJA8Bz9K6z8nS5ZiMDIF/iTMmUGfVGIfKRmmTrevFEfrQqbGJYIqAKsyH0hJ7F/svQkdAtgO41IwDPLMwgjlOOEM+hfTscwQOeeUd3LmzOTYt3NOdAV/SjBwjHTOKaWt36Pf/4ez//627LjyO8HvjjjnXPtseoN0SGTCgwToyWKRrJJUUqlb6mqVuiX1zNJvM2v+wFnzQ/cqqVgqegcagPCJ9O75646JmM8+LwGySmrNrL54+8YxETu23zsi3ktQoCrWcrEYgXhYVsq8X+JEHW2yQOACRS40gM4BuycxRJWx4iHYeM+3LFsfXBLjEJMqEBZFJYcVu9++c9oi7xhLEVs1okDZ2jrRF5O///07mh0d6Utvvakrly4wT1YBTZHCAKxQnLU+mWg4GMFH7n+3zfCeArkU0BKRSIHu1qdrcBh07+49GfdGoD9kATUDWgKhkZDdBjuSzImtDZVlJBnNNaQY93/Hc0SBvc3OWEA2BQ5XU/w7LNB1gz5NUoTfNXZhx+OpDvaXQAvfJbI3zRcddhexzQJfiASkwD2Qw/F1impYtUaKIkQiK4eaYR8ziuEFQaBmnkPkcMiiy5M3omR8R3HRqvGABkCGIrzFECVkYNADWarhyQOsJyXIdhOXtx4wEgpplaCpA/KxfTGo43lHa+AKMSr0uEw89qeKRSkLAX6YCh6k0D/PtMGYX8aLxF3GTLMqS9hj1oBulZnc1wO+YjAyP5yTrJ7q9u17+uTWbVbIrI6f7hN0FjIrNJ2sawSUozVVkw0NxmsqKDqTz880XnwORkOV2FWbAvIstaT4ChX9yjWVxIQiSYFk0ywP2YHfR9a1cm/fkknUGQmAv5a7jpbCTeikH2uVAjYerVQRCsUQAeuhZLE0KFsNylpFnKsqGtqsJ48e6b13P9AmReGJkxcUi7Ei9Am7UmAOB6PlR96KC9qEnANzDMqBhhR3MUaZmSriRllVCjH2UGKDUClHMygKZBzEm+M2BAl7zsTcYMRPW0mq1eHDdSx1EAY6HFD4X31Ttn1VK5ugx0IN9rY4ONCChJE8NoKjLKURx6VDFodVxRyFFFkUmsdg7MbADHmKxKKiDPhNUPWsLeG1AkIseF+oJPYU+NEce7z7+KnuADvsss6x8QbdJGUwZnni6jC0YxD3DkbrIHmMpZaj9um04FSt6xI2DeAjQQF5SSb/8O0/1j+V27//8VFVFhpCS8ucKwqoWJRIJ+mpb6JQfA4GlaphJefLv5L4hFLBd6XniWS31HKBb5MYhxyxJ/83ZbslXbM8r3gR2rDo7SCygde6mSGz5XHsCkI+paIrjhyRoNl4djwX/ENTgSxb8pPnByGToohymkbQPCgLVfSPyMcY3xAb/Ng2sUAq0PWkSpoMTO1qzo5rrcZzWQ7MVyKZgB0bvt+pp8tpg3/hhyFEYmejljhcxoo+ptwGgKIRP7AYFH3iosB/Wn3/735OXEFOg3Wtb2zr4sXnNMUvc2sKqVSJ/xV1VlFL5SpowPMN7GBqjZ47WejK+ZGilnr06KFu3f6E3cSlGCgRvCt4jGJ+ZFMyX2RuL1Q9J3fEOcumsijhoZXfe2zr5Zclz6sZmQn7FDnCddeKmAv3Dc87FrUZfQy7uS5i01v4yClOaSpkmdGXQFSAu8K/MjIdVCaRRxfYqM/jOdzBZAoozoAQoorC7aWU4KojBrVtIvYDfdtJ9JOZEjS0PlfgUTTZM2CYhF99DiEr4a8FMi9Z4BhxphpGlQTQ4MGMdwE76cfRN4MX7pnC5P8FBRlzxhhVlqUqYkcJX1HGFMdQuBwt9veFpBJkZYQHxrnvpWftglOVQy8AOX73Xw1xnFU1xIdGPUzIdw5lSR0C/gzOkng1Go/ZfJr0UJYVFGb4DSoGQ6kYqiamzjg699/pZS9HD4n57318W7/9/Yd65/3f66NbH+nOnU+0t/tEvgFwZntDr7/0gv7ka29RuH5V3/k28J2v6bvf/WZfxH77m1/VN3j37T/5qr5O+82vv6Xv/enX9L1vf03/7M//RN/+5pd08/mL+s63vqyQyYA1ReKK4iiz6q4Q5pDAhYwRSKMxxeokNCrbI+BAIx1oqH2V3VOF+rFs+ZjaaEdFs6ei3QcOgblKit2KYDAgKIzDUuOy0Yhidwi+IrdKBJhEcHXH73A89UKWaoLYEmc+Wiy1T5LfOzxi1/VA7twrVrQ10BEcAsF9OpnI/xrNd1oHKDaGIHfiHidG3AFFiBhgi0MkGaLvwbLMxLMsN0TynDpJNfS0OBYxhSCwAggcPHM8Swzff5+ohE7sTAUGEmPFKFMsUGo2cEZl3vOgb7OgJxTMwVwe6KLfB1ksgFLGu8j1qBoI+1eLHrxIhTAF+psFyUzSMbhTO73eGs8cAvOGEDQiUAsuQshy58jI6OT2tqZrE9UE4QOKpjmrcDHnYLgGiQMl5F4UhfxTEwAdX0b+DfKPIfpjRejz5NAiS7+es7Oy4LjhAL08IXEpS/67nrvsuvzuN7/VOoXfd779LU2g52D/KTKcw3xLopgRpBrVJNfWVx7M7Y5Ygt/vl+zUOV9Ojz8/xbHr9sYmgfGxanjxHRkv0iocyPVeLymKUFRCPwXCG4+GFJq7yGGoTAWYsOt1dmWrolBAhsPhWJn2gJMB37kPBn+MD8jRCwyJoxv/dZT9mRIO2XnwSqa2b4PqNst/JWbBMnoJrNhNnXPccjhfacURz5wEvOAEoIE30DJnVNsltewidTzr3K7c0LJBn+nYKBAxSclpidDj4yxiQzzu4KHtOpJ9Ugcev3d9dcit9XcETw+gDl54+zNeCXXIv1xWPfDQ8fo1aMCXec38CrSBmfhBLnz34z5/A/4AkYFekfcRW8zMmwAhM+fz6Gimnad7erqzoyPsa58ixnfWD1jVw64StoaY1DlvXCNCCs6sTlICp6F74UOD6YZOnXtOl69e12lOTMYUSwN2O2NNHGHhVpKA2uWhGnZ4UrdQQULbnAw1xcYqtoRKAnpJsnRbcgiOG0E43c5hgCmHSDsaFPL4Fkl4BTAqTMv9Pf3mF78Eb6nr11+kyN7oac/QgXqEygQ6ibgB67QgYo7sMgGxmSkAfSc68iOX02d667DfDnusBlXfDwvoWx/jvhtDUIS4BM/BNwFKqXc/cPrCCo7VDDcUti/pzI03pclJLShGmmSMw/erQkMS5JTF6tR3sH2eYBIEGTRnCtjM/Bge5GeAV7zz9z1PSlweg/tgRvcJo8kWFNBRRnc1qyT/FbEHj3dIULvawU+O3Obr7plf/KFdNQl/+QwyC7NMDEpq/Dn9G3yiIcZk5ghOJ4bptuWQuHa5eeu+XuK/brGxwC/o75R32OCCPNBCd01kmRZvAAAQAElEQVTOCtjAgESb/SVse5tRWkJ5XRe0vzdTi/FV2Mi5cyc1ILkF4mSM8Geh1xXD5HMmcJfYREXxyNQySzLk1xFnEpC5DuglBh+L2JBVRrY86mPPSU53zp49I18ku74T+Nz/E74sfNHvVxScK4qJQq22N8YaMt+gDKrIYaagDO0CDPAxQaYYwjHEYzl0FLTik5FXDb4EfsedoKUjVi+J9Uti+oIF9/v+f6S7v0McCfI4+Nrrr+nc+fM6wl/nbAw1VB0dsawllnVAO6uV2SQaMK81Cw1Dra996WVNRxHqOv38F+yqPn0qQVPKWQm+DKGbBdmz/5AMVxCIWRlN4J36PrxhTNd2CsHkcutt0LxjkrPMG2IEcmCcgbhEVyOKwk12Joap0SYLgKHrLtAHXAUyCeCiu0KUluRRB6ZTCEH93BZ4bRKtAcct9wKYFDUJVQJZbpfqP+6p0Kusjpe5p9EYaooxKGJ3nwM+WBGPEvZRsyBihI9icKeMTlLCWgFhs05q8C96ZPTnMWs0GmnCqZTbewhOq+TfBm2EBAo1ISZTAe1liIq8NXgPZiw8NnQam5uygUd3sNKXfhGfCbHgPqD7rBq/c+jw5RAKjUYTrbHhd/LUaeqENYUY6Zvl8x/LNPa6Tei3LEuNKWRL/CwhLM/ZRVnJwXHeuXNP77//gX7723f09tu/1ju/e0effPwRR/x35Tuki6MD/H+lsgja3JjqzJmTeu7iOT1/9ZJuXL+q1165qS+8/rK+8NpLevWVG3r1peu6dvmCXnnxGgs9LGKJYBcof0VC6HD6CqkMCeAFSWKwnGu9XeqUr6rG0oungr54eaCvvzjSn7w+1HffGujPvzzSn39pDdjQn7+5qe99YVPfuDnSW1dKvXK20I3tqJOx1aQ+1GC5ozh/rKo90KRoKVyTBr2TRlWxUrQCwSTVBDEPQPN6oQNWzbswecSKc8G9G+ASJ8xmMhQaYtB0MtXW1lbflgU4cAJ33hY88g8K7bjObijw6m0ieWBBmGmmIM8YQmb+0CspY1g+rEDRffDyIED/jLEG5jQ8oMAAihjpBh3mBs1Dvwsmce8QYlQEh9OJ+ffPQwzMI6EvRfo6+LuawFN7QUNwLTAKB4tBkuMWBnQM/p155s8/A7OgkjEhRHlwdBk4b1OOuC+dOwtvrY4OD+Ryq5NpQcG0xGi9+PSA0cGfy8rvBe0dziNk1iLHjqDn7zP3uxQkCRnEEPp/AcJ/J3NE0Lh35za7Ub/T2TMn9MpLN9RyDLBasgtGMPYCf8WW45ICteaI0mW3ouj3wtQyvGH0LuOMM/hcgfmHOMOgGmjELpwz7omtKgfsdNZa1Y1ms5kieoYMdi7K3mbW19d6GbgsByTqBcc+4rPGc8c9Gg4l5LTAdg4Zn0Cc0HOG1xEJYm19rIbV+8Hhvg6xuRX20kJbA13kV3mirunb9JAJXNAOASt05ivONkmJr0xCJP/IkHNppcpYfQ4eMP15QMf2GdAvKqoMLHbA4fahaATqrBb6vBD1IOmt09PxLEFX9xmgO9dPh36c9yzJ33kfl6u3ft/Bh1/7M1To6gUY4QMcGNf/cJ1lSsjKIXvLPbFNIZY9tI6Lzi00+M7F/v6hHj56ov39Ax0c+vUjPX7yVDOOW2vses6ic8ZCpAFJ+wxcrjX8ZvwoAYfo68njh9p7ck+L3bvSwQPixYHWKA42lbRJXBqlhcrmkI2XAy1nD5S6A4nYpNDI2JEx4kxg98KvA8Vs4FiVVCbLktuVX0QLipKKZJqgm7VQ6uj+I9394GOdP31GFy5eVInfdKWppXho0QXI+/FmxkgHb2j54UoxgpF3NTbjflJhT2VVKpbF5xB43+FPEV4T8jMzBezHIfp4QRPvzEymLPdn473j45VSUWlZjGXs+G5duqFutKkamylIbtPpUGvDAn8ZaFANVRQDcBeS4B4+E4CZoG8e9T8IhNZxuz24v3d0OIZWHbGu83t8v4Fmtx2IEmTJfzf26d5cD54e6v7jAwrWhY4WSbPlMSxWiT7HsGT3ZQUs2M1cLJt+N3VJcbtkobvCDx1ftEAR2bKb2BI3uuNr5vU5XS5OmzF5WZTMn2XeH9pa7GqBXTn9zrPLC5Y+/8lc4RLgbHRI/mjB6cXACRbARYi9LMxM4qchpojPhI2PCbmkKEv1egmGrWRlfK7lFKehAMLo5CYR+Sp4P8FWfNzGxnqfgybjSR+PPEZ5zBM6UCjkcpyxSJ5j505XGSNvEnkPHeGQCxbevvvVpdSPd76dt4T8PTY3+IEX9w1Faaa/0+h2VlWlInQk8nfCP7o0x/+XChaRaaknj1f67W8+VYVd1OTgF56/rHMUCQl+MjJpOMWc7x9pfjhTTWHbIAufx215Rcx2Hlb03YS/qxQOG9OB9sgDDx8+IhYndZwq1dCYkKWFoP/eJ8N4S9+iiDIzJe756YcY3zzyb+CPf4y+3JtUlRVQUNANWJgVAgMmlFWQC8yCDP8hBJPnanXwZgyLMcrBZNwFvgOtycwkfnoAi/6rDxZkBKhnkKmTOuwuE4tCNIUYn0GgDcwBwH9y/dEvOH78PHPfA3kjY0finReYBe8H8ON5qSoLBfFBr/ZHIIRjTpsHMG+Zu2GBlsA5JJ/5on5za5NuSQecrLh9GQxVnj/ZuBkMORUqStUE2hULRFSrjo2XBT55OFtqj7i9u7uPvFbk1kZLz8uA693niMgzwmdh0pivTRbCp9YnOkWhOR3gQ6uZAna3vT7VhdPntTbZ6v9vdp9++ki/f/cj/fLnv9UPf/AT/eRHP9dPf/oL/fCHP9KPfvRj/eQnP9XPfvoT3v9Mv3n7bf3iZz+l/ZV+/9vfUke8o4/Ynf3kw/d1+5MPtcMO/hHH/6EjwJeDoAFQaMlu6KHK7kgnh61eeW5d33zlgv7iq8/rr773sv7nP39Df/Vnr+jf/PnL+qvv3dC/+s41/Y/AX/3ZTf3Vn72kv/rzl/Rv/skr+nf/4ov6D//yLf2H/+EL+g//8g399T+9ob/4xnP68osbun6m0MnRip3ZPQ3ynoq8qzLNOGJMKlCGuTIBCyahzC5nioRWK5LAol6yel9pyQ7hEudpMR7DOKwIqgaV/PcSJ1T9AxRlMnU4RYfBemBqcPCGQNOCo6XgbcGRKVwD+APzBgwkM2/DPG6Qiec1mg1OB+/LspSZSTw3C4ohyPgv8L5ljhiC/OP0ZAzL24ABWgwK0KcQMLMsXyFG3vtf4mPvjo6EvuCoeakumwYEupKgEgockTGOKzM/r3QM5tMITOA6vjaZggV50BqNRjLze9OSwHjuzCltrU04/trR48cUE6ygjzDchkKpw5HcOJ1nn2OFkbphmqTEuwb+fec0hkgwKJlTFCP7unP3DnQnVucDffDe+wTCX8v/4O2tL76hiGMHKrUiZorjfTUUp74Lm7qsFTuONQmmwkEjDnBEUdNS6LU8WxIwO/QVQ+j1xgQ6ceIEcwz18MFDEnelECJ2OujB3x8nuyyhuy0c1vlfoWMPXK5DxKAxq0YP9ggX2oJchjX6msOr9/F3RQza3KTQHUUob3TAscnS7aVNFIsZ+xOFY2Bs7MGDcrIASsMeKZIIBi2BKFhBLcRz+Kjhu2uzk/Y5KJlMAXpNUqQFZxJjoiJFIOYnwT+PlODJi9OOhy2Bya8/B+474LPnnZKYSdnEuKzEuwQ93no/v87IP6FTB0xYQmzik7nwS4ZCGw/8gqsMJGh1yAadFgU7QiQSepAFZSbsEzC6e/j4McXqY+3u7R/bM7o+ZPd9nwR4SJG6xJYaaOoBOlYgWpJ8x5ubGq5taIfFwwe3Ptb7772jD975lT749Y/14ds/1we/+Lk++tUv9fjDD9TsPlZYHmjQzrRZJY0pTHM7V2Jh5JDZ/YkssgM7kxFNRo8P7uPIw+AT7tRRhCVoKaFhqxpptXug3//i15pWA7311luabKwpl1EJm0gm4SY+DGnYMZhk9gwbLTd9cYUwsNWBQowkhlotCamXPXPnnGXoNaPThkQTSdSB+0DssGcQY+gp9GcR32dmhRA0ICFFcPpu/j4796tyonL7vIYnL6gdTGSDsQYTYEh8kqH7oKBCVTFUDKUyTGBCPPd3EsZ2DMzmum+Rh8vkj+GzZy1+0qKjhpjo4Pw02NFilSn+au3sHenRkwM9eLSr+w939ODB0x4eP9nTkx72+3b/YKbDwyVjluy8L/pYt6Io8vkD/Lvfdy6vnpZOPo9ZQFdJTS+vIPfpLMnM1GE7Lf1rit2EfKtBqbKEf9Ozj/X9HL/7+RJbbOGlIi/EEOTXHXx1POvwVS8QW9oB730eREPcGJF4J8gSb8SGErtkfc7gJDBgV+RtFTFoQKE4plitWJwkBD3DjpfEluw6h1b30TmxYMFivcX+ewJ5B9voyDRlbAyB6xIeiB+MSdhmgq9EK/oanUOICvSL2EIIkcdJHusaYqcFod8GudVKeQW0yC1rb3dJbP4IeRUUEHNdushC7MIpZRbkK3JDRgYB9goQFLGAhgKeYg8BOlbk2MVirgwdzuurL95QyZH2+tpUv/vtu3rw8AlxMXJKYuron8EDufocemb5csXJjv+jj5BqhywC12bGc/rwbcQTvzoG194xeF//1Qp/7guDEn4nowF0BsXIDXhkyCQUWpBPasBlZ2aKvbwC2AHufTYH17H4uJ56n+D68x/jyhAMcVXPIKFbB8/fIRh4AW8DNAA+pEGeTnHEv2OIDE3K2FUP2Ku3Qq9BUgwBWUaV+HoMQaCCjARkNpaOwXoiXXhZkK5Av83NDU6dTmmdDZgli5uj2ZFqahl/P6AGGmFPA+y4LCtFx01uKsoBY0sl5Ltk5/wAf9w/nGuPdpdd9du373By+ai3kSWLPy94l/hWAOmQY/8iGBsDB1rNDlQglxPEyOfOnZHD+mSkFjtpyJf+P9F57uJz+sIbr+vGjZu6dOk5ra+t9wXww0ePdOvWLQrY3+tnFKY/+tGP9Pav3taviO0//MEP9KMfHoMXrb/7zW/04Qfv6yk5ZX93V14bhJE1GodGw3yok9NWNy4O9advndFf/bOb+rf/4qb++Xee07e+tKUv3BzqhfNZF7ZqnZ4udWrS6NS41elJq7NrwPpK5zYWOrc506XTM109P9OLl5d69YVW33prXf/i28/p3/7FS/qP/+Yt/W//0+vcX9IXX6h0fm2madhXMX+qqWqdHFc6NZ1oZIXKXIptDVaGgeS31CFOc7ic6YidXt9hnVF0LtkhZZEgi4YyIsXagJ2FoQYoLWEUC5JoiLE3hEwgNIKMEXiMcd5mVgRkOoyqxUiSesNFocFMbpgxhN6YMrhSygSDJC8iGoJ3i2EWGEJVVfJPC/7gRsq9lVGCpg5j652Y61AWGE/slR1wgBWGtre7o4bdzRArFYORRMESqlIW6WGSFyeOIzMBZCnxzN8VpRtehpasAoP0ud2ahyMMhwAc6F8F0zoO/bU3q2JZQgAAEABJREFU39CprXXdv3dfH926o52jFcWXqSNY+JgaI4shKsQo56XFqTxZRGhJJKaWLUUvNk3GrshcI1Zrm5vr+ohVz/usfq5cuaTXXn0JxwsaVFFNswRW0GXsfmLg6GuGQy1pD/b3+mJ3d3ePPm2Pb+VOwfxOx5JV/GSC/uEjIXPfXX2EkYcQJAvytsIRl8+SgZ59vNh1p1qyY4ESFQM2w3F0gdyn44kWHFO3BLAOHmY41uHiSI4noB/LSRal7ZNbyrQN9jFDN493duVJtkUGfYdQqlNg0dTJdwRXBKF9x5ukmuRp8CAggywxT4N8/XnDeF7L2xU0+FhMSS1fS1a6CxLZChm3RPiaxFNjV/vQvoDOFdc1Jx0eBGtsbsX7FfPWjG3h3cccQ1JNMG3QvSevz3QISgVoKqsKsbgVMcgE1wAvM3giMooxypCZmcnbrKAOg3PenbYVdC6xU5+/pxE+nP7U9xN2aDqiIH30ZIfiZYfi5Yn2fCGSpAbmDyha/f2KcTX0L7G5A3zzHoun39++q4dH2Ew1kcZriiw2S/QfqBKbg4WO7tzX3Xfe1fs/+7l+/6Mf6v2f/lh33v6l9m99pCG2tka2XYtZI3y6YJVfLI8U0W8gVjQE15Y4kZCNy2QGTQkZrVOkTsC/f++hnjx4oDNnz2rr5Ekt8WEMWaGIStAZkiljh0gNOQb5ZeQd4lIw43GWvOXS7dXMFGJQLIKqqtAAW60ogj2uhBgVY6GEXbjNNxRhHfpdYcsJXcQQ5J+MTjDJHm2QyQwaeGfVUDOC3awYaXzuigoK1qMw0FxRLb4aigGKCOyMdVpxnNvWuY+dKUV4KADri7Qa2a9Y0HnbPfP1xJzu88f209CvIz44JOg9br2oy8jDDFzIzkW1ZKf0kKS3z/H6LkW//88E/NdB9rg+2D/qC9PFvCZZNWqwoQY7X1I4zijoGugwg0P4c74TOvLLEKIC/PqzIYX6BP91Wlv0FnsZRh0eOO45/aI8XgwGpTJyNQUN0K0ZMkFZvqHhf7gkEG9sbKjCDwqPw+jBsO8Oe8z0c3C9dMyRkMkQna1NxxrQ15NzQlfNYiZf/GcYr2LQkLhbYAuJnNLho06yQwJfTX/f8Z2xe9wXT9CGG8j1HCxrQKXr/1TbADuJwfQZX2YmYQsZfeSM7AGn0fl3WFHgNyy0+liGfXbQkuhbVaViCAoWGQ+koT795Inu3n6kPRaPa5OBXrxxmZ33qJgbDUsjD0nRJGoPZeTQEYdaxw+0xJkCXAVySsijIR5urQ+1vQawg+a/4vPhB59onwVIwh4aSbi6hEwdMnaSWNk24Oxg3HgeA3bYZQobMlqWPE59Ju/k8oEf8dzMlJBh+0wX3Mrl1kFH5KaKpkEU9GcFnxd5eWyFBWJzkiyodN1Ae+HAvH5f+jX2E0JQh605vg75tc/mzUzeA/jEx4tSEfET+aBAX0OO9l3ORRnlei/KUiVAV7luMnowGTKQEvhdIOb8PAO3qTH2PMQGB9BSovdAJ8N+Ih1hS34t5kssiDpiW0d9UpSBwnSqk56f6LvADudAQ58YggbEGPeTsiolM/XkIwO/Tsg9c93RrtDHDH14iyuKW+Rg+HlWh6x7fUB3Qs4LYvPR4RG4MnOvswm4ppr884Ti8YCTs8wkG5ubunjxgq5fv6rLV85q6wS1R5rpcPYYrmYaTYLOXTihl16+rjfeeKX/n/x860++odcpZM+dPaet7W2dPnNWz1+/oesvvKjT5y5qffOExpN1WRz0ULHRNOQ+hOWuhmlf18+P9c03Lup7X72qb33xrL5wfawrZ1Y6t3Wo05tHOrl+pK3pTJvjuTaGS20OG22NkjYHrablDDjUpDyg3QWeam3whCLpsTZGj7Q92tGZtX1dPLHQ1bONXr9W6TtfOq2/+qc39R/+1Sv659+6pBvPDTUNR2r2HyvW+/J/AHnbC9ayUm6lJc7jheoBK8F9drx2Dvb0dG9Hu7T7HO3MCbwy9YYzZofBg5vxwFcISFtm3GEARkBxQ8gomSguh4ByDAMoCTrYar/iL54VoCvwjijM3HFyTnLDdkU6oCvFGJS58CQYQpQ7VBKfGGRFoYjxeIEqDEo8K4AEDf47Gx70AnQVGO54uqbheCo/Cs0GTgeIcVzJW5MSkEGNzUlcq/+YYozcWk9HEaLc6ECr4H3YCVgbVXrxhetam450j1XwJ/ce6ymBviFJdhhlJihEeDczElQrf9bhvH6s2xJklsjejXhGEZiQ04kTW7r16ce6c/e2Xnzppl59+UV5wj042NXOzuP+d0UThj9Gbs4vaEmeSzUkJkQlx+WOXYPX7wV/CxYhHUHDA0DH2AanGAyq/ndnPKj40ViJTjxQz2ZzmZkCMp2T8DwYtfBSlYV8TEZPUmLOFXR1GqADwY9ZUO0BEX69EDygePbAE8G1YjcuBfpyvOGFoWJQQ98nHI3cR2b+vwndoyg9YO5DjrQXJIsVhduCpCtkviKwdwpKhg08g1BWcsi874OCxHsDvB+gKA8gbba+zYzL4dhuep3Tv4OXFnp74NppcmhTVg8IsPXn2HDzDLzgSF0Wj4VowZIVQ1AAIjbpNpT6l8YzwIIkUwZXBm8HtHRqweHyarCBNhm2bT2dbRJzq79O8JwBwaNfO22enPcJck939vT46Y52CGxzFiAN+Pjp8Th+l/Meel9RZJ25dlOvfPWbeuNb39VXvv1dff0739W3v/tn+ta3/lQvvvaGLly4SPyZqMB3Dh7c00e//qV+9YO/08//9m/03s9+rMcfva9655HGFKtTpb4tVwv6tzLkkuHXokEmvHI/wWfmj57o3V/9WlUs9Morr8jKKBVBCiZzWWWpBKLzhg7cbkOM4IjHYjX1reMuiii3PTNDklKL/bbYcYd/OSRkG3gXgiHnJB/ZYu81BY0sy+OJ32dGuy8WTkvfK/MtuU4W2HiDrNJwTVo/qen5K5rHsXY5bj9gp6TuTEyphhOTmuM9b1t2Yb1gbSkQazK589Axbw909nm7ZzT2LX6SsPsMZ2b2bG58iUXTnNhb48OGvZoClAa+owblEKhUFscQY6ki+vWAZwNlbKd1moAWxa/we5+rKEqZOc2t/JORkZjSC4QOGoMFitCpOujzeOD2e0x/0oKdnwZay7JgjsiwLESrGIIS9mu0NTqYQXPrcZ95JpOp/HlinG8StPhsdl6ZN6HflJPkYxF5ZO4RcXnKQr+KQaOqoLgr+rY0o9ijL7Gwdf25rIKQfSOns+aZy8mht3lR2AeHIDMYZJ4Vi/aMPs2TG/bq8mZaCVq8dRAfbiEpKWGzHc7TQa/Lo+vpzcgm8Q75gTdBu8tEqvTg3gEbE3ugQ4bjob781hs6c3JNwWolThRrlwsbBAmbgCqV2HWFPip8wSGCb0lx6jG7Q16Z+RMx8jWKjg5b2N7Y1qef3uv/BxEN9uALvIb5+RHsyemGWRVFwZzoBLpb5hJ9HZ+DyeCXH/jqbY4+Cb7cDhx4K+/iXzEERWiMwfoidVgVikF8XHLIHhxL8NfYmllUDPQH6C4zg4Y/ALfQxziI9HkcoEL9xwXP84RuE7Ekue2ErIpcNBoPNBiWqvBN90/H4zpeIcfMmH48X36de0FkIrxpgFw/K1ArrktkXMBLdl6x8wijDmKuhE0IWQ+Z78T2lvx/gLS+NpVBw3I1p1hcYmc1/GR54TwYVtg/skAYMcT+uizLZ/xBDHbsv4J1RPxdYu+4nzozJZ4nI44BxjiT0Rnm+Rmwi7o2naokby7ZfNgnfhfksvPnL1BErumATZT7nHLusgAKRaEh9rW+MWWxf4LC9Yw2Nsdqu6V2dh/p7t1P9cGHv9ftO7e0t/cU2JPTefbcOV29eo1d18uMuaRz4D5Lobp58ow2T57T2QuXNd08qVCN9fRgrnCTXdLvfmlT333rhL54Y6Tnz0kXtpJOTmptDBoNgThMYhGvamwaTqIG00LDNaBvo8qJVPKuHAX6FSoHCK8aqigdBhoOxVFKq+lwpfXhEtwrXdhodP209Nbzk37uf/uX1/WX3zunr74+0On1ufLiDruqezq9Zjp3YqztrTVNUFiB8OCUIqLt/8DKi439o0MdHAIHB+qDKUrJGEqM7iBdHzyCJMODMisUPBVbqJVJehmjMJ5HZWUMpygKFUVUv2PHvUlyQ5SSAlbfEPxaAmd6ZpiZeRL34t7nE0aQGRRilGF9FoIi18FpoU9DgVyzWqmXSwXm9K368XisyLzZTAFD9mIlgwOfk7efg6DCn9N6sKJRsGP8Pj6GKLggcCVlaMoYfkOyXhzu6dT2hl66eRMZruvT+0/0yad3MZoDAl0np5kvWMhaUIx2OE8LLDDSFjy++7FEpisC1JjdjU9ufaI7d+7o2rUruv78VYlZa+Zx6HC0hn7uVF58uuw6EqLJVJYsOpCpBz8vLivua5zcnXY8Gik/eydkXaKDEIIMmY9YsDx68kRFWfa8+buqqvp5q0HJrs2hIry30NwRVH3eljkT+JyXCpkGhBjM1Bd+jPRFz97+HjYhZCh1yOpocaTx2kRGsbJCzyUOOxhNlK3QnJ0Rd8yn7LI+evKUY+4nHHMfYCe1Dij67z18pE/u3dVH9+/08PG9O3L45P5d3Xn0UPefPtEDjjEe7+/r8f5eD7vzQx2R1D6DOddebGbozObWAV3YjNPs0GKrn0GHXnrwZ37tvAKf2SUs9j9mpkhgjDHK5Rm4T4xJ2C0qUYhRFoL8k3nW8a4lYRxDVk1VWiPTZIZWTNkHyfs7ff8YTDJ/JgrZpBlF/B4F65yiogN38ndAYrwx52g41Papk3r+lTd0+tpL0uZ5dRvnlbefUzh1WZnANbr5gi5+5Uu68e1v6c0//zN99c/+TG989Su68fLLOnvihGbsht793e/0LsdHH/z0p7r99q91ePtTFcSDCX6dmTtBf8SeijLi9+3x0Rp8Pb37oD9e2j53WqcvXVDifTkaEmQ7jSi61qxS5Mg2ZimBy3XQs69nH7P+wuWakX1NEdc/4LEFk9kfQf/iD1+8Em/7BzFEfKOU+4SQsNtuS1LpX372RUGTKRSM7a9cFmqIrXnthOrRpvbzQIs40Yqd0wa+evCkXXdqWFDVLKhq8HXo9TiJMks2ZvLWIXOdoUeK2IPLyszgOavBJjv8yv1tY3NDJ7Y2dYJjx5PAifV1beKbwxhIxhEo+oInghtjIQZlCvYOHK2cpw7aOgqKFjp8MscZQ0AnnaDiGXCFzSf6RPCWZdnHqAyFZqaeHwpd34DI2JTjCOg2IX/HCRLoTt5oxU76wcE+9/CGPtahmSCjjtjgeMqiwH+X8tzhJMdYKBu2bT48a1CVunr5sr78xTd1enu7/9dKorJaYl1D/O6QzYq2dhmzU+Ux0qEhdvgcbjOCP2Mei6ViLBQdeDaEr+mokmFXGV4TPDs/x22CzCTnKfM+MWd2kqDL6ezo26GTjpjVur9i3y1ztsi3XUgTpCIAABAASURBVJkOdhu99+4d7e3MwVHri2/dpBjYltKSfZmF2D4VoqWIErJvWdAvtCQnrdiUqYndDdCBLyDvgo6DqtAQyKnWhbMndZICakJcTMn6X+1YYWuhGsgXzDxy1UOxiKkJHTRK8BBj7G2cG+aO8g2VnJKcxwQ/CV22HseAxHNDmRaITRYEGfKvCI4CqLD/Nfy0CCYExSvr56qRQ4eAPH+GEBWQM6j1X38Yp8/gv357/ASJ06Uoo8YUqGOKsUFVqcDWjHldLy7zJTJrsAO3z+Nxx99Os9vX8Nlu52g4UlUUKmL4HIbgG5SlIvMEJDYoS21tresc8ejUyW2VVVRHvdICHbVKQtc+v+e8AQWq01Shl6IAJ3QVQDhGpsizjBzn6PWQPD4nFtcsVnv5yK04MCNgQeploc8/ERkPRyONiM+i1z4x/O6jHT3YOVAcTbVx6iyxcqhPHzzSex/d0sOn+wrFRKPxFsXqZd24/qpee+Ut4E29/NLruvHCy7pw4ZIm7IymLnOieqBHbBLcvXtPn3xyS++//75+9y4Arndu3dOvP7ylv//l7/T9n72tv/nxL/T9n/5a4c++PNaXONZ//lyn85sLbQwONCkONQozjYuVyqKBiFahTCoGWaHKstgBSVb8AQLXoZAiAgoIPBaVYjlQAVQIfDRIGg87TQc1xw9LbZRHmtpTbYSnurg508tXOn2Lgvl/+POr+hffvay3Xl7XyclcsX6ktarR9uZYGxvrmkynrG4GKqsK3IUsBHU4QkPwWRI0FijGg5gbURkLjCJqyS6YB4SICxkOnikWhfIzRRWW0AcLVKYWB10xPprJLLMzuM/R9Qxn6nol+u/AJozFg0TuPSD3AZjOChih0xJpi7JQCGDE+ZyuDuczM4JCp0N25dy4q0EFLxNV8BExDB8rY4w7GrPRKJsp+7UD9HgQyCaeJWhKchJCMMUYgCjH2SIHd5oVztMQbDp4rVm9O29nz5zWSy++qGo4kP8KwKf37sl3BiFTNcE2IccFMuw8cCbmYfIATf4HAPsE/BAjBdoDvff+e/Lj/uvPX4OnhuSxVNOsCHhLDeHLnTHjJE6LwCkI9fumrmX8lwmoEbyZdzEEddAMIsEG141cXszOsKQ1ksvGxhZF4b5aZN9Am1wu4FyhLzHe+c3cM0AF8vckX5PMEv0dl5mBznqZRWwiYQewJ9/lO8I2WvQTi6iI7WZo2tjckssky1SWA41wzskatrc2RWdr7PKu45QUsOID7vF0yrM1DSZjDVh0OFS0GVoS71umd5jD/wE7iIfYmMOBt+xaHKIfhyMWCU7PCl20BN2a4sLBbahGRt46rT3Am7cd8sjwngDnH+OAqM9+4CCYhui7xCYF377z3IE7w6fBXwiRb2TD+K7XWVKDfmoCSg3umr4N8smgzPTM8JO5TlxLgStjSutb9c+O77Nhy+jGsBlPHEnq+yXGJN4l5i1Y9GyeuaC4tq1VtaajMNZRXNN8sKnlZFu75UgHk4m6U6dUnjunIbB56bKuvPyqvvC1r+tP/vRP9b1vflNfefVVXaSQwFl1+/fvstv6tj757a/16OOPlAjSi71DHTx9ShyYKULqdDjUnAXDnQ8/kuD5wpXLGqxNtKIYjBUxA1vI6MAoPoaKEnIIMapwfdI/IbsMP4Ijb1p0s8QWVyy63LdXjPVnLbHGwe3Q+/0xeHwK6GZQlr3UnA6jg0u0B+TM7bOfrAjhoyEyzbUW+PXSotohdnf+surBVDt10iFF9YKj+CW2v4J292m3Gdcr6oXaz6jOx3M6dp+UN8e8ZPy4VkbfFTKYYsNnT5/WxfPn5Ds7Wxydr1EgjLGlMXSPaEdVoTE+PyWOOUyQ0QC+SnAH5BSQnVHIGHZk4MW5FbNUZCPucuH96N+zG5wKnhHreCkLgfjaKNBGC9DW9ia+ovD2HVW/GVSlYgAXY7I6HiUV+Lj7/Yoi4uDwANF6hBC+XMpjA1OqcJyAx8gli/DkDs8c6mUh5JNVxNjHswoetzY3dfLEtk5iZyP8qSOu9kUqsp4R0w/ZZVqhf9e7z50QeAZgQiGWn0MEJ0SqpfAIsApx3EJfEpfeZvnYhOyO4ZinDF09MCaBt4XeFh9N2GML1NhE8t9bshG7WDt6+MBzV60LF87qxZuXJS2J8UfK7BI2yKUvtLHb7ICd8kLBDAgKwZBpUIkNBJ4l+jTYtyhUm+VMr5JDEDcqCsz1SH7ilCyoy6ZM/2yilcS1BW7E8wzhgBn3tHIQn/5x4rbDNFrk0sl5chwhBPXysiBQ9BDxg6owTSjyC4gweFcfC1vGZVmIioCPNaZykH+4dhyO12/lN4JOoP/x91z434TAmGIMGrhdTyfyBc5gUMrJkOsFO66J5SvkmLn3/olnDP/8x8zkhZ7H3gpfKcAXgvTH4DUGj3sbW1+baHNjDb4G8NGwcJj1+dTtJLO763yXVdR4MtSIwrnE9wKyjTEqoqdjCBLzesxZYYvuI71tw3QC3F4ailW/zgr6A+gffJw3r6NARV4jxrAgXZETHu8e6NP7D7VzMFM1XtMaO551Mt3hhPYXv3xHv3r7PX304V3t7S5UEc+3t8/pzJnndOHCFV27ekM3b76il195Va++9jrwml4mbr/66ut67fU39Apw+fqLHBSdUxMq7c5X6uJQ0+2zunD1psKLz5/Uqa1CG+NMwMkaDkxlZTKMIcN3CEG9U0O1Sa4Thc/+wzFCLtihKI9BtEA0WiYLVinSFmFA60DfEIVsFSl4WWzAUKtBtdKkXOrktNGVs6Y3X9rQX/zJFX3vy2f06uWgzfhYZb2rNQzn5NqWNsebGhQFOulkQRLziU9Wg7HXBCNaknxHsPZAqWYpcdxh3UqFWiVWxC0FQ8LYMkEvsx9uVBJFyirYslY9V6SQLUKC304djtyxenWDSeDyXypOBCp3KPREeGRy5JQhJmA0ZjgmDmTgK2WihldztNBi70grFFBR9FQbmwqsSlWU8nExFipjFFYKSBnD4oUMnArgU5YbdiC6uU4MOQbAx0XGMaViDPJAmZjXocZ5ViSKBvL831bL8Hb1/KbeunkR5xvpkyeH+uDBUx2QSGYEujlF0wpeFxhlC8KCHcUZO1JL5GTg9mL1Y3ZTz5/HeC6cg8ikxLgFQfqAncaavqvZAluAXnDWHJF3JO3kuqDf7OBQ3qeA3o7E1dEnME8iaDvdBTotqwL91QTVlUIwgiU2VIzYnWtV01e898KnJnjOWWiEQUmAhEEZX6aOoFWAxywgMckMWmSyErxd9gfKyd+VWnZBT+eNDmvxrNIwTLCNrHEx1NZ0XQPo9J2PkoDoQXFYRg2roK2NiU6f3FRVOu5W08lAJ9htOklBfWp9WyfWNrQ1WdM2OLbQ9SbXG+MpPgZM1rU53dD2+mZ/Py6ZFxsYuP4tctRcqMKvojsf9Cb016GPzlv02gGu2+7ZO9GGZNhYAKKiAvIPcjuCdWgMBLeBZA3yqNWxqxJCkgfYlJJCiLJYKlmJZ0TVYFiBb8lu3Mr1JvG+oD8oCcoekH1cho6O8Q49jcjdr13+/r6D3kQfRM8cjkOCMOUiaAWfSwJZPnVVi/Xz2kkDHaCLjlOYNBioDqXmyKAmlqzagJ4KzbtC+22pWZyqXTutxK7r8PxVPUeAu/GVL+vN7/2pvvin39L5G9fUVqYP79/Su7//nZ6yYo9P9hSf7ml2567a3T0NkvTw0zv68N3fazga6MT5k2piR/SotWrmUm6U2qWEj7uluN+7vHiBHJJWJO2Wdy32Z9iG/0Hqsl2pYVwLZCTpz7PLBNtu6FsTN2oWcw3QsYgk32JvQSUyqpBVga+WtAMENrAgwi9xV4qoMtKZXKei6mRAV0FaGdQOCo1ObGnEack8rXSI7x6gs0OK1RVtC86uhwbdt2IU+l8phA4+aiXiYUOs66A9hsyOx1DPXTij69cu68a1K3ruzCmdIkltY7vbg7G2qpE2y6HWq4GmVUm+KNl5Ng3AN7RWQ3BN2PWdrOaaEm/XkdM2sjgDM2fxv8+B8VvoeADvVMVKJGLMVgkaGqrY2hKLpbqXQSZulAEtIBtPvC3y2Z/NtCS2FNjpGHoKiTjUKlpQie87ZEn7HG8fEdNq9DTErqaTCcl/JcxfWD3XtZYUmogI+ZTYuUmh5RpcMarFvj+9f1/vf3qLGLHUSklxPFQelFxndcFUDocy6DMzeZsZ3f/krBYdNPVSteseWdSrTisWEx28iN1v2YA+kWeBHBPRR6Rv5hpANon5O/w7sYDKeGZCTgm8Gb4z47PHMfJE4n7ZmnKc6Olhq4/vPpbHxo3Nqb7w6staHw7UUYx30DMnD82PlprPVpodznoZRDNFeLEs0QAGSDklaOqgp1MiXo9iJSOnntomjq1VvJcePTwADkmxHiMKJegWNAZ0kWmFvjr4bcizNWO9XfnuHnmhJYYn5vD3HjsEHXTVinhXc1HjPzU8N9hQ86zN1mAXjYbY3BS7GqKTjD916DHAX4UyS/AYjGTxsdAzZTEoYoM+h+vVaSMMuKocg3yzK7thYIO+khqi4/XxuI/RlRW9zZjrgpxVc7q2YgHsi01Bpz3jOYagArsZsGgbM3Y4rlQOIvNmWUy0hg/Tp7T++Xgy0HR93MfnEn/2SRK6bjxGsCiIMWs4KDQaVRqyg+rFcixMoQf0g8JCLFQUY8U4ROylVstOhxyVHxwsNIfOFvqCjv8ziXpGDMzH4HQ7oKcQggpwGXJzG+vQTYvOI/xsk9uuPHdep7c2ejt68ugxOn8k/930hO2FYqj5MunJ05l+//5tff8HP9P//jf/Rf/5+z/WT3/xO73z/i3duvtQD3d29JQaYIauWnN7jWqZr0ELjddXxKPKWp2iYH/5+jW99PwV3bj0nJ47fVJhfZTZ4cwaD7PKsgOkiNACkCEyxAgDURHEJv/PmY6wXvCsAgaKAnC6z1svUIECiDwPgfcOGHp8JowQpaKSykHWoOg0KhuN4kxDPdXmYFeXT9V666Wpvvvls/r6ayd1biOoIBAWBJ2N4Vjb7LRNMYQYArREGQwLg/bAB99KGHtHUDAEHjFyL1KbxaGMAjTgAERCJVYdXqwmAkimWA30HaqTCysTXKooDTCUAsPwANQS0ImIBMlD5kwYRif/+JFHNmNkVoejJBScaaNMBT0bguqc1Uhspc3NExpQ0MTJVAU7Skah0mEojh8vh+5aNU6cO1MIJUZYyMzkHwuSy80hhqAYA/ehf59y4j5qBU8ZfBaDkozka3KjWEF7vTqiED/Uixc39PqrN9UN1/U+Qe3DO/c4it7Xge/wsavX79jg9E1K2j9EZm4DZaEHHGFffO6CnseIWpLv3s7TfpcqIbeA0DsC0cz/gALwINgQHOtFrSOOxlscPOM0GWfvuCY6qKEA9rEeEDsSusCBUCkElvh/C2/QT1/DjloKlz3oW9GnRr5OWxekxpAMckg4nBkPuC0KpB5MjjcxWKfKAAAQAElEQVRznxiDINEPM9BPFIEpRTXAETo5aoTcC5W50qgYgTRrVA4kbChDY8idegCDce020MF/JqgIyBQnHfZCLFLsskKTqQs7yqyALUUNgkOhMTgngB8rD2KpIQ4wIqiNqEIGsZA/P34/YEylEv1HiwroOliQAQnddj0Pkj8L2aAzy7BffFzWwQt6cxsIkgr8uCQwJnbijCBvdIrBZLzzPgZOY26FQp2VQKVWAdlkgZJeQcL+GnTswavDd5yGnBPm2vXQP2PO5O/Qccf1MWT0mBiflZmQ3mqZry1K2cYpLdfOaS9ualGuqS5HWvHOF0n7BLIdFjzUW2ySttpjJXG4ypoTZ45spL0w1g7tE4rXeYXHsqM9Zrf1wos39MVvfUNf/ObX9dIXX9OJsyc0e/xEBx99ouW9Bwp7ewKZDu4/0oNbtzRnt21tc02T7XW1JL6Ar7foMmGLQRkpSJnij2+lZ/zKEDcxqL/HFhr8quG+U6tMYlGUZPkYwAECZYIwX8r093uBK6LHQIwIFGIDkI7gvURuhu97HCoYG+hjSvL5DfpkFFllJxsEJYJTjR7bMmrj9LYiSW9O3zm4GqDFRjrwuZ5kCT008gSYSIAdC1ZcRBvrI53jKPc6CeHll17QzReu6dqV53SKhDSpCvnGwISOY2yjByvk95MY8RV4pEBI9RKyForstI0oUr1APRNNl4aVrq2N9PzaVC9srusGR5rHsKHnObE4P9nQGgVrEYNgXUJmbh8rioUan+qQ1WQ8UostGLy0xCNPnDU87WMbXvCU+PEIWxpgvwWyqIhRMYDPjY32gILWF94ddjmhSB0Oh8r4NOJATUH+a0ctdr2qXcaFErgTeiyrqAhdCwqGJ5wk+a/q7MyO9PTosAdPrhqUEvMhBY3AOxgMVFWVAvMatJiZhA47dN8SGxr03LD4a9nR6ogRRTFQCCO1LL7aJtBGtQS0mtjRQGMLLS39EraSXB7oLbEbmvCv5AVqKpSJiRleO7jpyJzzOuiDTx/p0e5MoYx6+ZWbusyOakdMrynYG2LZwmW3SkIkPXTE0hU7gw2FdENM65BH7udIytCgnLEmKVqghs/q8yaLkCuXziKCgRCRnjw81M7TBf0q7Cwrw3vnE/CE4Y7iGFI+ljF4G/TpBavLJSvLwO+QaROeh5WjCanjXZOTWgKbLwiTGt42xNZGXqgO6IFhy5ivom8F7QWSNxnf/NCYmfiRTHhIhsZO6dl1YkwOWRm7yxiGFVmjUaX1yVhro7FK6GGAhE4ysurwzwabTNBvWdCiXja+yVSVpdwWJhSpYxbAbkcFZmLEhQz9idgCIgXmKInJ5SCqGj6DUdFfl/j2FL9Z35hqOqWIHQ80HJbUIaV8E6digVgUERxBBToO2H7XmZYUivN5TbxcsQhxX++wp4yOs471mJ7RavK48scgPgaf0fEiqBhMIQS5P9TYjIiBW9Dy3LnTeunmC7pw5rQ67HmPRf/jx0/1+NEOJ8VLitVONQnZsMWDg5Xu3H+sDz66o9+985F+/qvf6Ic//al+8JOf6O9//BP9APD7H//8Z/rJL36hX/7qV/rovXe19+i+mtm+6sNdHT55pMd3bushm2MhElSOIShC4GfXBqHGvcWogLRDUfVtpI0EmB5IurGs9Pm1P+dZ4FkoS1nfVjq+r2SM7a/BZwRAxSjH31+bcWuqBkDVymyP4nmmS8+V+uoXz+tP3zyvl89Ia919FfM7OjlodW5zou3JUCMPLMEkB9PxJx83/m0Yo/CYllXdCiMz+X8iaHXqKOwSjpp5nhG+G6PhSG6cCWPsPAmhqADuErorglGDUxuOEXieCEIlkwQcBMsQ0Y+dLXekRD1T64hk6Me55WiizVNntHnytCyWAO5kJqe5QFYJJ64J/B3OEKBPDtCMj+ozhzBJATAA6vl2JjOsZfm4GCLTNwIVHBtAl/7HFC0CBERoz12ji+dO6dWbVwk2UZ/cvqf7TzGOXHKsSNBmwoagdUSgb5HFaDrRLgHbg/3156/Lg2XvrNB6tH9IMmkU4al2+dYNzrLAWUibEFIj34ZniYLT6Ysx9LR2XacVhawnCmfV+Wmgq4a+hGzFpyNotlxHbGUwGung8EghRi3B6WMi1yv6u04cT0E/v0YicvyfAzy4pEDZ/xxfWy+fBr2toLt1WuEnRhIAyP3eQtCCRLzCWVvobeAhZ9OSCuqAlWHNuIYxK/hrSSor+q0o1hu3GfB1zNvlrGNI6uDF8azQs/+Khbd+3/K8IzF3vbIlM1MModdXDKbAfQi0AO7KvRSg3pgjM/YP0Mpll3iXQ5CVBfIiecBw8hHGfSiVoIlJZPTx6xYeHJyXxmX+7L5DNs7LCt9oeZ6YD6wKkkzqW78+BuMeMEASDV9Zgha+mFPE+kxaCSrH65qwYMuxImFEJVn/vkOGXS8zlxV9kbnP6eR2fK2Q8xKZu74W0DTj/hB5z3i2AKgBNN3Y1KVr1/TmV76ut772dd34wquq2AF6+vSxdjm2arHX3U/v6oAAu7mxodOnz6qspqpbaFCJjgq1tK0vjpBVZyX0ubSzsh1zE+LxfY2el9Dhujd8xygeQn/CFFmoZBJ7YtHSyUhyPYNJAhmQjwF+Ezy6na/Y/fCdmozMgwK6j70NBOM6RHnL9H2SidhJAFEIhp0nFcOJ1rdPKxuyBLWFQEwQ77oehHxjUbBzM9aJ7S1dOHeeovS6XnnpZdoX2EU9r+2tLa2RYK1uVWPbC+SUiIfGXG5TLbyuqEqWyyU7NTOK/H3Nd3fU7u+rQgZTeLnACcLV9U3dQK4vbqzrRdrrk7GeH1OwPoOrzHFuMpEnvlFVEtsQCjp3vjM4Mvx32F9KrdbXJ9BPLCWBOkMxop9WWrIB0WGLZVmqAkfJ+6KMKmhjjEIEasExY2FryE98xsyf8BW3y4wtRXTbUDi6fXlfH2PoNYLHY4jj8rH+3Odq8f0l8epoNlcLjSFEGeD+ATp5bojcF8QP15VDT19ZqoAmh1AUMq5lgka+/ELBNakVxrtkDqxFNby5yfhCEZFgkxIiQhbolIsOcLozBpkp1lOu1HRD3X90pNu3Hwrk8n/T+vnnL8is1mK5Ry23lNPvPuZjOyYw5s4pqyFueUz3GO1tBj8pAN3oc3D5L4m7aIvLrNMnT2qLYmptMtTTpzt6+HBHHbS0yDhhMx5HBIv8eMNM4PIrBJqB/s5MFoL8g3cJdhS4DzEqRIfw+fvjPv4Ne+A3ZZVloUQO9muXb1UU2EMlx2F0NeazvmUMOqux04445tO3MEh9p0QHv49monbUlPy+vbamNWy0Qnct/YWMXCYtcuqoCbzI8/kKaC2Zc1ANNAKG9B+xYBmUJRMyMYwm6HR5OET6VoOhxmxQjcFf0s/MVNAOKYonbF5NeOfgfUZcD+hfFpVkAZxRIZSKQBB23kkLFiH+R8z7+5yMHuyR/1kwUHDTGe7hDBqy8+CArBAYr9DiMxmaEv303/y4Tjri05ITkqPZLnY/1+bmSDdfvqYvfeUNvfzqCzpLHTGk2I7MmclrImYMkEu/+YI/ePTk2ECro5kOONU6hl3tPwU4hT3c29eMjayl1xquH2S85IR298kTuay98D+FrYUQYf4ZRBw9MIkFyVyBgPXvKhnCsogRlJUKhNcXpygloCC//kN73CfQ/49BRakAGM+PoZShIPEsh0KtRRmKLFllDEdBg1Gr4Wih8WimrbWZvnh9rD/7wml9+fpEp6t96eiBBu1CJycjnWDVPsbAimf0y/SPPllmpoJjotWyRZkNQuiUUUJGsAkHzBQk5vc4aUPyyyg1hiBH1ZIQM4YeEMwaRuzF63LGTiO7syDTgNkMQzCM2BB0wRZ2Wi1QwL7892WHGNz22XOq1jbU4MwFMswYvwe5GKJc5h3ztdDi10VZKDBxwukzwCV0mEL/bXxLwjCEkQlHyLQdtBsy9GSODfLU34iP9VAyp+PGbjXnSMzYCbpx6ZxeuvG8IrtSD3cONWuD4mhNYvKGAtyddMrRtResexSqV65dJdgtdXhwoAS/gcjSIJtDEtvsaI4hdwRTqGGSjLwPOVpaccyTkJ3jkkyLxRK/T6qRkzGPF2/OY+DaoDpl9MJ4p97fM0RFETUaDXXEHINqpBgKuQEnZBhjZM5OCb2ZhJ+0atGDy8PB5/X5HV/mPVP49zHwICG3Ggeb4fBLHGVGwbDy8eCrmLPExj2YLeFziV2sSJLe+u8CrkjqHvj9ryqd3yXjFxTOviPihZUHay9mPoMVMqvRc4eCEhQkiOkcmKt7Bm3fZvm9B7cMj5n+mefempmiM4qMcm8bGXnoDxDRIX5VDAb40FjVaASuAETJ8ONAcYhQDXmHEJg9a4X9zxdzdOOwoF30+vGg3iKfxNxmAbMAQpSPC/144/oZQFcw3vetyeQfBOwz+E1grlhK+OB4fVsqBgoxysDjfLmusvPkvD5rfV5HFLwPcqjxjxr5Oiygd4UNLbCvJXqo20yxmXQwgwf0FFgwb505rxfeel0vff2LushOYYdud27f1/7dBzLGTIkbw9FEkWOzehWwnaCWgrNDTi3Q2IC4VOJdbpmCE+dJvZ0v0fUKu8nwFpGpUSzkNiqwyxspWHF0iZ06o/hwyBROGT/o9UhLnpQSvkKB0kJvAz5/78/dt/zeA3XH+A579PEBcXqSjOi9QCcF5ASL0GPaPHlWg+EYlAldJ7nchuz0rXHytEHReOr0KV04f14Xz1/QpYsXdY4C3ZNxgq49EsbDe/f1mEJ+trtPcZ1UWVBym+eIcz4/0qEDMW/vcE/7+7tascNo2M0IXs5QfF7e3NaVrZO6Ad4r0zU9hw2eM9NZ5HMBPV8gtjucLwudHFb9rw1EmE0UwB73Er6RkEViR7GDpsTu4Yhd4hCkElywriIW+Dr2is6dwQnzjrHvgH1QPSnG0IPbzYzE1/+TevABGRQHI2Xk5nLBxMBVKiFDj09ud6JTLAoao+hrxDB5EeLzePyokUWDzbgRrChYV9wHOlXEVffTHsBXgCMSr0IICtDrNDtErj977ryo/5iyGfYVtELPDh35oemyGmyDRl02dSnAN+DPeujUwguXSuyqJv9jurbSp3eeEtsbTSmCXrr5vMbDoPliF7+YKaUWn25oszI4M0RALveScZ+QucvdwfnNvER1+gzEJ0Orx0MIVgU/Z05uaX06YGPiSPcePtY+GwkdRNXo0gc6Lo8f3vbwLJZkFGBmCiEq0GaI6efjWsrQlOQ0uH5crvrjD3R7f3/k+knMF4Kpwq6qqpTL3yxI4DIz+X+gBB8yI150rkOTOpzJIRkIYSjybDIcaGs81SZF46AgVknQF5AX+iD2NECG9qKI8kI1Mk+JHIZVpSFjq7IUvfu6wujXoSPHXvB8MBxqSu2wBoyZYzgYaYjtus+6nXTIu8OXYqzUQ+FtKbMCkcQecjIt5istjpY64mh/b/dQ/j/hOcAf5/ND1RSUH/eoZQAAEABJREFUHTWJqZPBk8cKI58mfCmxCZTJPZlrY66QU9/HXDjI3+D1v/rhYQYS+Op2TgzY1eOdu1rWB9o6MdW15y/qzTdf1Z9882v69je+pq+9+QXduHpZ22sTrePj3p47sa0r58/q2sXndPX8pc/h0rkLOsum3blTp3X+9BngrM6fOasz3F967jm99uprunnjhq5ff14XiFeBj/4ACATlQrfgQmZBFgplTzChlBCiIcBQkGQ+h4rn/g4ICPUz8DE98Axlqr+mD605gMfAYbQqSnmxmiPzASXb32O2wkcj06BsVYU52/wHunbG9K0vXNQ3vkig3QgyAmdczbRZBm1PxxpWA4UYFSwohCDT8Sf3DElTAqhUaDFbKrUoChBJwEg4RgIUbXYncwPDaAwnGEDrZDhSAFsA3draVIOq1OKIYpkjkJJAaxSlBf1jJ2USzoxVwiHb4mLe7e1tbZ86pQJj9iP1BtwCV2/04E/ce1CtcSKzY7q90HKaC+cFPvSPP5YlSz0wxKchkGWFWPStWZRBMdOrwyhbDxAY5gra/A+jahyugebKWt18/opefulFgkPW3QcPtUQeC4LmgjaXhWqOnT745GNtbp3QiAXKnATQkPD91xn893RcRrnLqgneAavOzNeQSCI0zFhFFei2Jqg7LZn3LQGxbTPBVyopWgSlLbLrGGcWJJka6HP+PRCVjA8EBkSlnb09Au8ScykUYpQHMddz6zpjnFnoi9SWOWBXoFRmoOPOiMxxeuu+KTcOBwkTaOX/csSSeY+hVktHD7iBIFOi/5LCL1D85BDVwUcyU4A24/0hxVFf4GJPNbKrkTeXapm76bI+A8e3wsZWzNMQOFwvXrR2EJTBl6Gng/aO8QmZOA+QgVHxAn0GZIqWleDTmDtWA0Vo6v2R1q8LdMaPCj/KIjkl7POzf2YmO1HZFBnv4LIzM7lcOp+3B7asJEXkW5B0q7LSAN69WCjKsn8eQ1AMQYGxPfh1NIWCZ4yL6CsE60Us+khBvX8XA1WTdY23TqmzopdPdiWJsfRzvjt0mZx/nvs7v6+xLX9nklreN9gTIlOHfBWx0WSak4AO/FdsWEg0nZHoTSlELZHBdHuTY9BX9OL1F5SR/T6r9TIGVYNSM5Lr6mCmcSxlFEkGLoOenE1CTi10+DQpY7PQ5YvLFQWaICDwvuN9g646roW8OiWKjiV0rqS0UiAxDGPSOGRiWNA0mkaGFvE/kVh8UVtiC36MOcb8Y7NSWsyUn0EgxlS8r/DDgiRUdUuNHEgccXEIriRQqypHFGMTlehogL7W19d1iqB/jgXy6dNnOObfUEUMyuh4lx2wWx9/rE8+/Eg7j5/IjzMj9CfnBaPzPyqbQcchx8Vz2gU267+/fsQCd3F4qIS9D5HFSRa4lza29Pz2KV0hPpzCT7ZJyJujgdaBNZKVJ6zNyUgb3K9zhLk+qjhSrTQsgsgsKhBzQH5qpYyvZHQQkP+YReKgKhBpUCJGttCdc0CuwsczNlyqIh65TVoweVsi/5SlFbF0f+9Ac5J6xzgLQjYDNSzODb3BJniyahYISxbOGZ6ZXYlE3uIvbm+eIxqPgeBzubj9tbz3a6el5Z3HNTODWlPNnBkbCQG+sKWIXQbeyd8a3z2YLJhiEWkhSmJO7Apba7G7Gv4bv8ZfGnIJUwjysfMAFIDLIiGPDCRivUkskNpUcuLVsKO6q7KqSPindfHcGRkbJnPyVMOJofPlPDiNDk4n5DJ/1+PymOvvO/zLIaFfj0EOiEwZwWYLapxGiDN0du70tqZj6MI+73LMe/feIziyZ7KQOvp0yMyhnx+GECe8R/r5e4pHGHTxZ+Tk/V22LuMOnfvc/bwQ6jj8eeJ5PxgfKpBjdHkSc1z3kRaJiEeAySXs92K8j80pMYvPlOV9zHFAShkDua3UNj6ztU5+L4teLk6L+DTIpMbnO2RiZgrouGSuqoj4XQHQco1JC2HKYKiIoY+bI4reCQsHrz18wZKQYws+l3dG1yFEyDO1bVLDDn9NHOsB21wBbsO+ueO/k+1wyEnHkyc7eorf7rPAnJNjGzbZEj4qZB2Yu4yBmslUEWuGXE8Glab43xR/nA4HmuCHE67HVVSFIEpAjBO0GRIS4FKS02dBMZYqqNNCQC7J9Omnd/Trt3+jjz++pf7fQ8dn1lkQX6VI/cqX39R3v/PtHr71DU613vyCXn7xhl68+QLF5yt6/bVXaV/VG6+9rtde4fqV1/TG66/rdeDGCy/IT2zPceKzsbGJ/y509+5dvffe7z3GmXqiIEjPwBBegCgPesLhOotKtAaxVgzkzwTxffIJBXwdQyb59BBKffYu99elRNuPAU9f+MZKfi9whrKiGSgzf0ug70guwZLK0Kmk+hsUtTaGtU5MVrpwMukrr5/Xd778kq6e3pJwxNXeE3YyagyjVEGwCsGFG2EnyD+pX1UkDYcTVoCbSq2pI6ElT3gkrogBFoC4zoD8GodMOFHX30MLhlkUUZHWi9WORNNSKI+gd5BaFRifgW9J4psRJAMTn9jalv+jtiEGLQlkXqQmE0cxiz6YeoG6R1HrAdHgPURoNlPAcEymnHUM+ocfutCHl8rQQ0+T2xjkJ5xmKGFgGfBRLTysmNthSTHuUNN2GFciCQ7wri+48QA7e3u6w67KnJ2gBl0m+H3/1icqMO6z7MYckKT6pAZtXqTWHAO6PJheLbw3QL2o5QHGf2m/iIUyfSNFlSzIHd5CoeDPs3hU+Fd/7/bmgSrzPNKng26XS8KBWvSRedER+GocMoTAKn4uF86SIiaCz9+ZBUWuQ4gysx4YBj2d6Ax89s07HYM/9DkSlB5ROCxailSuXVctL2ucvyXAZeZURKvIRIDBU0kQalHoEcnO//UEMX+H3Gt2hmro75gj/RFkMyWgJdgusasVOqixm7pvG3SYmPH4J8ZCpfsFflbgcz14YQ9vnc+jIE9qqKov+NrsuCOUM57iqIWXw92n2nvyWHtPn+oIO/N/E68jWQTG00seuJlUEburKG6Go6FG7FINh0N8ZSh/NiDIVSS/qqxUwnNRFIpAiLEfF5BLfHbt/lFUUUUZFdyGTXAf+ArKFhXYDR9unJCGUxXs3Ed4M4Nu9Ou243iK0n04KsYgXimCx/FG496VCZgM2rMyrfPtCX5BgJ85ENyPAP+/AdXgbemTQLTCBxK8j8pKQ+bt0EFJ8G5JQB/+5l3Nnu4rYc/uv+qyBHa3uSXvO2ygQ08rFnqeNArkUFYVXbL8ueuzxk4XFJILTiJqCslM5VUUSUVoVFpD4XkkzQ7UHuxqufNIq72nmj15qNnjhzp6fF8HD+9p/vSh2sNdiQI0s0Oi5Uxlu9RYHdDy/EBxeahhc6RxN9eYQrggSQ1CodwZ8W/EYnwqXxyfpkgdoc8WO1vCly9QFxSYNbbaAn3sw5+i2w1y8ecrCprD5Vw77J7uUijvswnwZG9XTzni9yK1Zi5m0tZgqPOcDl0/eUo32BU5XQy0aVEbRaFRtD4pjilIRyTEITAYFOKVYpAq4g3moQKeCiUV6DMibuskgwcBhaLWKBiKMmgInqIs1EJrgtbVoqUQKBTRoXuLJ/4C5AP04W3EFt3G94jB/kdDS3RWMOdkbUQBtUBnST7G49OcDYsWvXb4qgVTwE4cBE2JZzlBmBjCfSYGJGCFPazqlTxmNMSKJTJrsQ+fN8SoDjrNAvyWoLE+9rgdgYX7JDOT59UYYk9HzTxtkjp4blJQ3WbML6pJphW4MGm1nHQldupTF8CP3R+Tpa4V+AsdzVr9/uPb8j+im07X9cL1qxog1I4YUHPy0EDzcWGUyRFND74rXOMTHT6S4E98nGeXRYs9ODS8Py5YO3kfVARdCTlBBz52entDZ0+vazIZa+9woSdP9xSJW4L21otZeHVftezIoRX5uXxwLR6YuJXft22nljl97mekyOjhX37fwajT6jzU2DNo/ZUK5D2g4Brhx2VVKmJgGT80M8UQFEKkn+EbCBhd+u5nyZgA8kAfXyRV3E/xkxOb69oGxuDrWJzV6LUmn/mvaNXIQd4f3tzGSuytYr7JeMDmWIFNR+qUoEFZaAItjmOAPY6IoxWbCSEUkqzn9TN5djDveJds+izZ2FktGwqzpfYpRB3cfnc53fD/scLOzh4F4b78d0JnnFI22LTgx3kYDyr8baQ14vbaeKSN6URbbKZt4z9b7Gw6X2dPbuvMiS2doT29vakTG2s9nOSk5SQ8T0YjBegzhG06/phZL78SPxtUI2Q90GrZIddKQ+J3wlb9f/Bx69Ztvff79/Sb3/xav3r7l/rdO7/RrU8/0tHRAWqmP75XVgVjKuxkpPFkRI4Z9u0UOkvk6Ho94rj/yZOnun//gX7z69/o777/fb399tv66KOPdPfePeiTZGafAxcQGFSgjBAjt0EKhSxWAM5nRe9UCcfKFpW5F8z8ASr6l/8NKJQDzw3o8TlOrhlrZSkrmasAn1BolmRBhVWqbKCSNmJVYdCpGmWCcZCv5p6/eEFnUIjmB5qTlDuCTghBEdrNTH5tEgEi90VSS0TY2DyhNXZWVwTr1WKhTJEQfBwOQCfucUcSlWFIAToiIso4c8aZPAB6wK+gN+ROc7bcM8VelVOf5Pb99y7Yjh+gyO0Tp6GjlAe2ljmy74gU0pIE4MesLfNhFwox9ADb2F6SJ9DsN9AP6fwYd9a34kr9J/OdRGSHuSS/66BxhQEHZFuzMssYsuNX/zHVBILEM3/fEgDnHOkdsRo7JBHleqbXX3pBL71wTTsUNY92DrVIUYc4aMBxX3r1VbnDHnHED4FMm7TkGP6A4mdnd09LAmFRlATAVgsK+ITsliRHd8b9/X0dUuC6Ux5DI3+f4aUlAIUQCcQtOkqKXDszHbwkiHecNKilwbhH9MnM0anlfeZFBx8e9M0izxvVBBaX3zHLJrMgM3OUjEVUjOGH+3zchW8DJL5jlBebB+waeYHT0LGFj4Y5aooaTygrgu8KOa7IHg4N9jTgCAdykEFDwShhOvLdWG/7vuh59Qxa5K+AvrHPsqpk2Ltrr2WeFQV4Tb8QTCWyDDH2dCZsKwMdslqSdGoKmI6Cp8PmE4AiFChmqtxoyC7quMialEnro6Dp0DQqpIqiyUiqfnIQwNMxj881n8/V/7M66MoDaGTOCtt2ubteYoiQG2UWep31tEBrRjZuX8nbZ+DXHXLqEIbrxQVuGZlL5C3kG0oNJ+sqR1Pts9PlRXZCN7zuf4xvhwyvLf5YY3vuNwt81JPY8bNGCEUhBJkFuT8ve510WqGLVZNIpMZ1p0Ps+2D/SDXHZAcPn+jpg0f68IMP9ejpE529dFEnzp6mzxGbmjM9vvWx3vnxD5WPDmX4Z+E7b81C9XyfeLBSQmat+3/PW4ssOnkSdzmNhyOZ8+1H4dhOSZJbg/Ft9DBs5sr7T3Rw52M9/uhd3XvvN/r0t7/U3d//RnfefVu3fvsL3UQPrucAABAASURBVH73V3r4wTt6+OE7uvvur/Xp737Ztw8++K3u0e/2797WJ7/5uW7/7lc6uPuxFg9uqXn8qRJHcCXHukMK1iH6LZCbxyuXoetgDi37+N4RPK1YzGUEV8VCk+FYW+ubHL2P1JIgdx4/1WNOUh7de6AHd+/r8cOHesqO8z5JY07xbshvMG81WSSdYOfu4nBNvnt6nQL1ubVNbZEXtknGmxSv0+FQ09FYa5M1TcZTjUcTrtdJ5JVK+vlx53QyZRdurDEF7ITYMmYRPChLBfQfKERDMhXQuUbCLSlUy6pQSW7wmGH4+Ry9Jvp4AeC+H2KQ8R/DKQQ6YsAKaEj66A/bEO+8YJiMhvLNDynxRHwC/TO6xUjNFLF1obcO2zNJBT4a8MXAu6qsoKFknL/h5f8fP2b/sC+z9KMyenD9HPtKgoZODcGiA3sH/w2Fao0tY25yqPlqeNZ15i7Vg8si43cdsWkxr1lI7Ovu40eyqtDJU9s6TUHSEZN98VGECltNaskJHbg+B8Ym4hFo5LmoJnc4zuTPu07er6W/v/drQV8Geull7nhRsJm0tYG+Oc5esvGzf3AkH+ML3hhjn/v64hf/SWzmJPykCFE+b0McdTmARn/8+YwGzx0pJXXs1nq/iE34fUOc7MDn/QgBvZ6m0yn6KZBNkuusF32WMuM9hnTw88dzGHz7xtTAgobQeWJzQ5sbG4oUVSt8/4ANqCXy89ztfm7wHUNQgR1WFFYDbHYIVMTwkuK0Kks5zxMKxeEAW+ltMsv9zvOgy9Zl3GBbK+TsNuw5cYd64dHDx+yO4oOPHuvxoyfaoyjdJ68eIss5ObaXE/bguu6g20LUYDjU+samTnFSe57dx8sXLujShfM9nOXZFrubm8AWBen6dKyh0w1NEdtzGBRRFffuE6dPnWDzbqIBfAV4TMzhNhCQTYVfB/p2bHwk8ktRIVNrhWtoc3tNp8+e0Ck2C0drQx2tjvR495He/+R9/fDnP9Lf/vD7+k9//5/1n3/wt/rxL36iX/72bf307V/oRz//qX7+9q/0dz/8gf7T9/9Wf/O3/1n/x3/6G+A/6e9/+EP95Kc/1ce3bmkXGbiPeB5wmUGPyewYuFAMAUIKOdGS8VPIYiULpbJhDOasAt5yL5479H3oF+Dmv4ZS/TP6Bvr0fbmWQywljMXKoFAVMoQqixJBMWioUhNVNiZyVEpVkCrRL+tg/6kesS0cMdwz6xONGd9REEZwFQjXgimGIG+lrA4jOULxroitzW2NRyOeNWpYOWXGGU5pGHTushKGkTFyPIpE1SoR8BLvhRI72qosCMgDNYsj7T56oIe3P+0TYUPgP3nqrLZOnZfLajZbyH9/c0XyS77TQv+WwjbjsO5oTpf4dMx1DB1TuIcJyQfBKWBAkJkB3gbJJKpFiaCblftbd/gDjBtUBIskv6cDP96ZIAftLbS7w3Tw18Kn08gbHbKT05GU33rtJfnvhxwuk5a5lP9rANtnzgiDYAd4pYYCZ4cjh53Hj9kJkQIzLyn4nc8ZCWRFcTFDxnOKC6fLachQkCCqRbZucM63twuKpNzT1Mp1VpYVNPejNBgM5MlqwdFjJgGPSDJjVoxmQf2qcjZTRXCIEXtBLjVBJTNZiEENRWQLn0wrEPIDBf7De0TVPzP5f32Pz7863nfg8gJ1Br4V9lITtJue9ixyhRAZ+jFAgh35NEU5lFnBDu9Sjcs1SQxTC28diSfJ0JKDeJbYMWnVMldi5sy77HZalSoIfBbxqwyJ2Icf1++xiNhl4bBD4XB0uC8MU+vDQmcIDJdOrOn6uRN66fJZvXzlPHBOL146oxcuntTl89u69txpXbt4SpfOn9TzF8/pwsktnWJRt80qe4CfuczF3G53CwrVI2R6wELkkBOBJfqrKfpXQM3OievddZhgOsGX6y2jlwwfkNvLOEFzx3uHlkSSeA+LEjJNMilEJYtadVwOJlIxkPy5jj+Oy+1mSVHlOCKycChoDTqDBZX4XeC6wecTeinLShaxAWKIAQqFvGCdsTuxgG6nP7FrtvvpPd3+8GPNKfS3T5/W1Zdu6pt/9j3deOUl7bCruXj8QPt3b+nW736tJcG2OdxRzc5mPdsjoCdlkqzT1BInWuzCE463NScTS+JHwO6n8LuF/W3SxoM97X/yge786mf69Jc/1r3f/EKH9z7W09vva7VzX93+Ix1ScNY7D6SjHTW7DzR/eEft7kOF2Y7avQdaPr6rlr7LJ3f6vvt3PtQuxe6j936tO7/+sW69/UM9fO9t7Xz6gQ59N5Zdz3FVqsAv3MedRmHwGTk5nUfsxPgfvdy59ak+YAfkkw8+0hOK9wXPW05BDGOmtiasZLEZp5Gi1kOpU+VE58upLlfrenn9jF4mtl3d2NQJ5L1tUSfQwQYxf8q8I5J05cmbGD9hx3w62aBAHagqhuw2jVSicy+cyhhVEq9LCoMKKNApNaLXiViEKaLrITHAbdMEF9iZAJf5Et3mzhg/6ONERP/ZO9HPeV5RCKzQy4pYHFXgMlkeO2I0HU/gFsu1gjr8NSEfY9aA7uiAT7dITXI5GnRYMDlPHo+cBv1f+bjPQD+WROxIzNH10OEnDXJvyC8tfTpIa2g9jnjs8We8Jq5IhF61BCGnt8PPWuxQOVAMdbrHQqMNmbyzqeefvwTPtZbE15rdumbRKHdRDFFLYPocQLzE1/yEQMhiMBj27EEmfXPfN0HLij4uh87HIquOZxmgk47wkTEr4fFkBCmF9sg/T4lXRVHI6UvQ2OEzHXy673R+nzqGtkrgCsjWzP6BRDP+47HD3/ucDn6dGOc4nb4W2v2ZhaAYnbcO2hEemPzb+/j7pp87ff6O1/1P5HtAx5EFbU2m2mJncTisVBNXdvDdFcVxEv8htASyjEU4YIkK0FxgK85jic1PJhONqCWKEGT047ViCPLWC10/Nd0/2NfOzo72dnfZMT3Q/sEBdcGR3FY7bNBl3FK4M1xeJIqFWLSoGArklJFlh/5btdAjC3QL6pCT3y+I20cUdTMWpbP9A3l7xHUPzDsjbyxYtDbEKRHH3A38d8P9uia/HtKng9/Ai6II+FUhwUmLrmriWoPhNWyEdFpqslZqfbPSdKNSm460u/+Qxf6uqlHUafLMhWsXdfbyeW1QvE5PrimOC805XdpdHOgh9do9/yt+TpR2WAgsmJPAoGI81AT5b7DTu8kCa8QCdevECZ05d1ZXrlzVzZsv6nVOe4NBlMxFrP4TUXxA0P7MzBSdgaBe8GZoFzH5d5LYWTUlmYyg9RkolJKVMgeuvfV7B+8TCCzBn/dQKKAMC1EWgvxdESdcj8FdquN5Yncos5OqMot6gD5Si+D2OD7b41hzfdzq1ZsTXb1YaBT2KaAOSS6tSmPb2ZLXtRoQAUp3NBTz6OF9DLfV2bOntclKSnCwpHhcsZJKCC+weogo1FBUwtAbjLfD0bI7p0nEBgl5TEj6RRU1Z4t7geFVRdRJBDzB8DMdHJyfhIMtKQRqDGVJoSruS/iKZhI4E8aXcdrcOwTP5CBB5Odx1XgWDPnQiqhsPRR0wWgzXU2KzH/Iro4Huo5+HuR4JQczkyHfFgf3Pz5pkYcI4isK0hnFtBcm+xxFRuT17W99XZcwkkd372k4GGubneGGwi2YuC8V2NluoHcOrhW0y0wd917s+BwVBVeD7FYY+S6Flht7wqncpga8a5Gl3xsIPTB0PQ6xI0mhxzvJKIrrHmdRlErI6FgHnYYEhIb78fqWOIWAN5MXxgnZeb8lSUrQ4+D3/XMEwI/+ex9/38KDYoC/Qiucc0mR1kBPx3z+PsuYL/Qgi7TwjRz7YSTgFQXyCr5rxnixS05Rja6XJKEl7xbsaHhbs+u34trnWGFbHkwbjoxX2OBstq+9vUesrO9on+LFONrdXB/q0oVTeuHaRb14/aK+8NIVvXHjom5cOqlLp9b03Ml12nWd3Rjr1GSg02sDnd8a6vz2UGe2RzpJcNkCtjcqbW0OtbkxZJfrGCYsAIZVKQ+4IQQSSKcVfK8ImjXgeqzRT4OuG3hzebj+HDqX+TPISKPDv1yXDr1Nc2+8l4KEF4ZyrFhN1ZA0Qa2OAI1I9RmYGT4bFJG38S5RaKzmS7XIc4nfLjiSrqGtA28khohPw31L4bKir9v1HP3PsbsFbcMkqe60z3Hk0d6hdvDRwfaWbn7tyxo/d16J3YYXv/o1vfrlN1VwSlPXB9p58ImesPt576PfK7ND4Ef3y3quDhp6npCDofDMqUFEZ4md7URRu56XOh1WKgncjygk3/nR3+n9X/xce/fv6ym7lDvsWj64/0iPaO9wtPWYU4gGflfwsERGmaIsELCbIuiIOZYuFHZNWE0rD4Zqi0INPK9CqYa4mrG3EAdKFGyz3SM9un1f9z7+VPskLKezJY4dHe3L/+jpkPh0CO9HHCnOKNqXJMEuFArVQNVwRK4oVKKjopMq5LWGvW4BJ7O0jX2fqypdJhlfYYfm+a1NncMHp/Tf4PmkKihAS43ZtRlzjDdam2hEO93aUkUcHIwnJLVN3q9rxE76oBqpgIcgEX06rrNicAtJxDriNXbkHhbhfwCNCT2KnZyEHxj9PKF32CMmogKZFDHSBgVsNxFj3DZc7yv8rYaHonQZZXaRR+qI5UasV0hKoVOtRitwN8yJSKAjQlVGpkkeayPydvulu8oQVTJfZD6DNobQ1ySuM7FYtPI2i5jMHbo1Mx1/Ohm5SGQ0sCvzX8pZTe5I/QnoVDsd2FgLD62/SxLmy6KWFh036KGG75agkposUpS6xsAR9ZQd1cc7B5pA35nNNTZQgmazpzo4fNpP37aF6rpg19TUYlstftw5gM/MoM0omFaMmfe8J7dvaOjtyInQ8XvPUYbgC95HaI2plRO5MZxoDTsagOtwb6G794/UdEPN5wlZFMi968HxJvhz/bTQkcAVgsvcejqZUryWt4hInwPzC2jRp48NzJPpmL0D8hYfLwYbYrbo53S6jbSf8SjJgs/hI44hcj/C56bsgHoNUJUVMmq0R4G3JNc5WrOgQE4NMTBTVoyR/DfQEL8cjcf9CV8FDj37WAjyot9PqHbBs7e31+e0zmXovIIPRPQ27L7AbwYa4oO+YbY2XZefQAzBN+BZMENfLZtoKxm6x1tVhSj3iQF0RITUsLj0f5fcf53HN4sWxEqXg89/gK877FO4HrD5cID/73H6+4TTpMcUi4ecsnjeaTllm1Mz1PWSPNsqwIPzNxxU8nh/xHH8jAVPh4MYHnt4sCSmLNBRodFwXRsbJ1UOJjoirvjft3z4ycd6SE1mMWhtfUPPXb6s115/Xa+8+pquv3BDL9y8qRs32Qy7ckXPX39Bly9d0fXnb+gV/z3VN97Ua6+9wfWr+sIXvqi33vqS/PdWX+M09/lrzwv3l5iZL/WEGsQKQRlPaBCqVMakAvB/FNoCL1i9KZgMoRlKThZxw4geSqCgQ/EAjEqcAAAQAElEQVRHbVTKgSmCLBSKRaUYS5mizABvAXEtEppsIgtTdWGopjA1w5XydKVUoDRLstzpDgJ5cOe+hkXSizdG+t53z+mffOeSbl4Cd/OEmvaIdx0t0CWNWmmIk7MFqo6jsgNWgksS3wkS1+bWJiEraX95hGHNFLqVKra3A8Ejk4zEfIlj+xbHbHBuBXHQlhQ4urIqKqdOAcdZY1U5IOm7w/hxpRtPTdJMOHYGhyePyFhGgKAFwCGBzvg+/jEZujBwZvXjEs+z+j7Gt7Lxnh+SvdhxViqUeJbp487TOi1Og7JmFMcp8UICq8kDT4JOf9R58KsTjtVquWj7I28vUPbYldnCeb/1xTd0YjTW4mCufYLgkmK2w5j9Lwszus8UnDNJi66T/xMw7twdcx9wxL8iufgcCboMW1ohgw4Z7B8eaO47dQSUBbTVFBkNUHuxxjMPQp6Ijlgh+pgE6QtW8wv6ClweeAxOnpLkDz1YlyMlbMb5ghR50HB+ixIbZGxDMMz0dzwZAWXv9BkYF9ivnoHbtKGcrNzLiWFaQVdf8MBj4kHOyDBJsCIeEfSzGhL7ip27GEoVBJgZO3Zz3zlHFnVmRuycF2qtUJMYb9CmQi3Bx/8xZj+a3UXmXlDMOMbPWhEIM0c6E127ckYvUZBev3pWV587pVMbA52YFFofdNrEoE9Mo85SiF44MdG5zYlOjCttY5NnN8e6eHKskxtRJ6ZBa6NEvZMIKpXW1qNCbDj2NXmRMalKjQaV3G7LslDBwsBCoWxBCd0l2gzvSYLmtl88uJ5dn8e2lORtQ1LwtpczfHvbIv8O30s5EhsG6Ap/xmYT/ItnUpCBXzL+k4IxEwnQKDJGCpogq4r32RUoKWO7XdfIg2uNTbm9ZPAX2YgJ0Mf7hn6hrORFdMtR5B6F4a4fp/U2U+vEC9cUz57Sw5D0AEW2G1t69U++pj/9y+/o3HPbaua7ystDPb79sR5QsGbrNF/N0HdHGEgyxgzNFFh0FsSPdQqe7dipe/Sxbv/0b/ThD/53PfjdLzR/cEc79+/pITEqpaj1zdO69uJr+uLX/1Tf/Rf/Wv/kX/8b/fm//mv96f/4P+kb/+J/0Ff/+V/qK3/xl/raP/+X+tI//Qt94Xt/rpe/9W1defNLuvKlL+viF97UhTe+pLWrL2lw/rrC5gWl4QmtuoGODlo1R53qg5X2Hu+ScGtgriV8tO0S2inFoNvl2KSgGbKfKWJpRiHEOBKeUQSMctBWqPRcOdDzsdK1aqjniqiL2MiltbEuTobasKQpuDbxsTWS6nQ61tr2uqYnt46Bhf+AHZFILMzYVaCo9b9tUIgqKbjH4ym2OJbruuuWEjFWVF1ds4Ki1D+PWMOA/huDqdwWxkOehE5un0viQY2/Kau/tyCVVaHhaCBhrzzmVaDwqjUncXtxU8ZSk8lYGbotMKVltbHRPM912C204r7J6NbUFweiXywKyUwdcknsSkYQF+S60WAkYW+Ze36UZYDkJto/y+LTf9H6T1Ym9udcc4MelOjv77OW5JND+JrHxHWjJfF15XGQ2MC0aj1Gt0FNF1Qno6jOalnA9SKrITZVWvD+w0fs0s2Stsuhrp3aVkxzLZY7WrUzHcyPuJZSO1ICT0uxngheLdA9gxbf/QyWxFr3K3+XkAPUQ39Wf42v+WbPgOcVtFfkxBG+XHHytj0caxM7Wc5aPdk1HR5VWi0LIAGturaTkKchw+yCUhCCwE4b9XPBc0KIHe8MJQViUMAGQgjya7Mo4zrGAlpcfsidJqM3px3kPE89rT4mEX8dr8nUTwTe7BMif7+P0DFlQXXmzFlNWEzNjmZ6yK70EvsyQRvjOnAblyV8DUdDTaZjjbGjAXZfYB/9POCt0dkRO5Z7e3vapSA8nM3RZa0WOUUQuN3EEKgRpAK+okUZNuSkJGTqumjB4VCTD1cUyk57gIYhvrg1XdP22rpOPIOt8Zq2xtxPgbVNrXE9HE1Ukn+ix2/wJ/An5AMJ0JGBBOQ+LnoN4zu6XrQ+2XmqPYrqFScQPqfbRwxR07U15DKWf7wAPtifa3dn2cP+Tq37d/fYTDnSYp7x521dunJDL7/8ul588WU9f+26tja3+4XPXU6yPnj/I33w/oe6x4J9nw2D1bJWSQ04ZBNsY21Lm1N4mGxoMpoqWIEOow4oru9z2vPJJ5/q/fc+0G9/8xuFgNAjUDoQgFwBTqDQsa8sQ99K3pqZ+AGMgUEhBsmC3AANBuXXCMqegRR1DIHWPgcDmVnoFWY6/s/nMh/H+l5WKqPUZCavyRwM5gbDKUzUenD/oBfSie1AVT7W2dOdXr4+0T/55gu6eXGsoj3QAI+OuesNJDBzcEPlWab4bEg+c7af99mGnozHOnnyhAZs/S+WODc7iwveeb/A+IxT4gUkqlbJnZoo0gDzxVJ+RNNhrA0rkxm7pU27UN0s1PkYCjpv/V2H48g/JiV3AKyI1/Cfhct9DuLdHyBL4HayGSS51QEZ43ZwlNw6VoUQAJOZyQ1RFlSTzN34THBvBk1ZkinGUqJtwSPoEO9XOMgMB5uxgrp96xMd7j7VV774ukbR9Jtf/EJ3b9/WbL5CLQMJPRi2UiAvMW+NTPALGfr3AsZiVEsQnPUrsdyT789bnHGJEy5J8gnC57x3GsfI3wNZxxjv3dDP6fF34uPyailQBhTHRSwoIAl8CppRiIBGGR6ahmfw40HDZSFzqUoGfeKT6NMTwvV/6yfLeHwM2Y7bDnyO12lZQvdxEknIN+H0ScTWZ2BKFqVQKiHbhoQ/I5kekuCOaGcU7nMHHHSfHa+njx5pj6P8GUdMGbuZIseTG2u6cPqEzp7a1MUL27pGkXr5uVM6tY1tn5rqxGali2c29fylUzp9YqxN7k9sVTrBzunm+oBiU6JO1fq41KiKBI+RKgo2Xx1P16bcD1VVhYoyakRSHxB8K4qQGOzYBrMU4CEi3wLdhhD+SCKij/iYXIbHoszK2CbfPDr+psM/+DEzcCAbclRCJgqVkiL9I/0MEOaXSVStPFAu2TXlgdYnE2X02SLzBht2e0hu7I4PAKn83t8tsaUFQbbG3xKYIRs+pIp+GZk/vf9QT5/u6CFHbhefv66TFy5SoGQtsdVVKLSLDa1IBpdef0P//K//Wi+88qr2OAXYXp/qzkcf6N4n72tMIRGbuSI73hWxw9uTkyGFdNJy57He/flP9Ksf/hfdv/UBen2oJxzDHxL8T2yf0pe++g396//5f9W/+rf/Tv/0X/2VvvG9f6IXv/glnWcX4cTFS9o4d0HjU6dVrG8prm8qAMXGpqrNbQ1OnNTa2QtaP3te62fOa/PiFV188Q1deuVNXX71LV2hfe6F13Tu6k0N10+qs0puczuHR1ogv4yIHeRyyZkCRgoudR4G9GFJKmn9H93frEbaojA9QbLbwoZPkPDWsnRhfVMXNje1UVYamYipHdE5aYD8Cmwn4utlxTsSuGFPhu0MxmOFQaWC5G4sfkJZKtAnci2L+EyGiiwDXwxSDJkw4vdZGT27bgvwTocjlQF7IS74aZQxaokPeZwoyygHusEd40FUMo/RXzKS5LI/WnUbLaDLY3wiWJhZ37/BXhbtSiviSs2cDQVcyyLJbaqPVRRWPk/BBC6nAM7A2Mh9WZTcgQdHyPpvfUxmn4FkWL2p6+eFQ1pJvIdpdnWT2iDV5Bk/jVl67COe+p4KNam6ZMQah9zHnYagw2ulXIBnoMN5owc7e1xLJ4ghk6qgMDzCp1ZK8Oi5oGVM1wVBLrIu+rYfoCDMAlKCikhsgK8Qo5LLm3ywwn/8PR3+MAaGu7olHvhFqxb/zHWnjfFI6+OhBL17h40ePj5g2ICFPLrBz+itGptcEQ9bGEs9TVkd1z1w789Sm9U2SQ19G3KsQ9d2ShDv7zNt1yXuj6GF1oReEzr01vOs6y/TT3/0yT3DTksgDpbynHPy5CmtUZB5ntmjyEwwm/GNFprcznyjqUXYIZgq7DlEZAPejjlrNjGWFPW+ieIw53qF7ow+sUCW2GJEns6305X+iGa/d/q87eCthVfnw201BKevksftMTIdUhRLpmfkP2vBmh3EvakBh8/tbQt9mf4WonpwemIJ/cNjGA6pcwaK+EQIEROMivRxGTg/XtN8ttk0YO4xsXjIYjOCY46tzWa19vZn2t09JK7u6+7dR7pz96E+/PBT3X/wWAf7C7WtaWvrDAXrzb54feXlN3Tzxsu6eOE5jcjhCxZPj4iRn37ykd5957f61a9+oZ/8+If6+7//O/3oh3+vn/70h/rpT36sn/3sx/rVL3+u3/72bd25fUvH1grPZqYYAmyq/wQLChHgWUBZf4Bnz3hnRn/G9X3D8XMzBAuYmcwcJL5lxvfn4H3/4b0pyvEYcxm4xCez+leuUMhIZbGmrhtRnT+hUG2VsnT9xhZbyWc0HNSaVnO9cnmiP//ai3pua6SiWRKc6QSeJkpN9OuEkzVKFAg1R3o1uyKHB/syLGGCYVQk8JYV/oyi0xNnIoAZAUyAYaDCKFKdVM9bHe3NVcRKo+lURFQdLfZYve4SWBbq0hKoobFVR/HpM+MD6jDYDhw+Xw/PDM68xeEyDpcJWgbNkKwAXcZz8ZzBytDgkHjmQDcFZGWAXxc4yIICMMZA8q8hN0nI3NGHEAlMRhDoJAXkWfC+1pJjTOPegwho9ZBC6p13f6eN6Uh/9q2vaBhaffjRR7rHbs0uK+aDVe5XjB3yDZYVcUwf60beQt8BxW4LvUMS1Wc0uhPWOLInghgjztXgjIOe9hWrWF9FLr3oYMe1Y2wMATpbiuO5uraF7iyTVJTQjPxWBFHYktGvxtELgkKLjhy/4/Lihu7yuXxgQgdClv7Mg5b5Q7/5P4F+NjPmNXXozANmHwjgr8Xw/HiuQ6hcKoErY7MdtLShVBuHSuz2Nhb12XH/iuC+Iqg32JvYORkX0nNnTuoLL93QzSvPacLJgT+7dP6krl45q5Mnx9rcKLW1WaGHQpfOb+n09khbFKWbm0NtcL1OEbuBna+x0zqelppwvO8Qq1LzNkjluqrxlorBugx6Onwp56BI0IF0eMvIP6osK7kcs/jwFeDHAdXiKzoGSQEwkxxE63L8Y9A/+gTkkenYIjPXv9+rH3zc0Z+16NJp8eQ/HAyhpWCHf9HTVmBXBXo1M3m/Fclgzo61t24TBoFWmroKm7aut+MlttdxlJXYIXl6+44aFl8POIoabW7pLIXhaLymzA4n9YmWy1ZHLL52llkP6lKzakM3v/QNnTh3Uffu3NEUnTz68F0d3P5QdvRYk3SojdBos8jau/upfv2TH+hn/+Vv9fjObZJwo12Ov1I50Ctvfln/6n/59/qP/8//l/6C4vSF19/Q5tlzWsHHITZ6gB8cYLOrEPtnSwJDg6waC+gNPpIoXKRVm8XBgZoUiClBNe0MWKjQKo7VodfxmQs6de2mzrzwss7eeEWjk2c0UbGuIQAAEABJREFUI9HOm6TOCmVwurQtSx7+CgqCAfY8pM+wlUbs2q2zgFiPhRzWYqlxUWlI0TrELoZlqRUyDChpQuHoR5WDslSMBgQgakASH5LMHEbP2nIw0IDriL+WJCdfzC7hu4OQwLOiKlWBp+S6pC1InK7Plnib2KmLBbh5FqA/IY8Omg1+lsSKDhlWg0Jr6xNNp0Nl4mVD4SA+HfzNjhZsYtR9/DBLGo2hBRrVxwDRJIqhTjWLFCPn9EUa/HvbYasd+D2OtMQdp80N38xoAFqntYBmMwNXVpb++x9kL+TnkGl7YESIUR2xLjsesDcpa0VxtiRWNOiny6aOsc5/y1dHXy9Ua3TWQbe3OxzxzuadBsNAvFhXQ4zp8Kmm7vCZrM7xwEeHwddefAKftYn5TEZqScTjVn5svWAX2uOpIfcSW/bxDbbqxdTxuJZ4F7Qk/tbQmpCXLyLGyHdzOpaZacliYgUPk+maGvq06K7FlluYaf2atqM9hnxMpz+jj9MkQRW6DoDrPMugMQOCn6zjcUldz1dHC0BH10OiX0LUWf/4YzwoiCluo9vb29re2tIeBeqnn96m8Nrrae1xQ0cHPZl5GdL/9DpDd174L1kYz8lTM/Ksy2yJTFtk3iFPMcbHOYhP6vk8pq9Fh21PY4c/H0PnNglhIQYVZaGqqvCngdzuIrSKuJDA2Ur6A2AX3HsWd2jBAbkS8SSis1hWCthnD0WpAJ6IffcQCkV8fIgvuxx6GI/ksbeqBlKW5vj7ATvDB+xqtsh4TLE6Go81nozxt2lPX4uP7HN6uru/p0ePH+ne/fu6d+9xX7j+/p2P9Ou339Xvfvuh3gHe//0nun/vqVZsPEzXBjp7blsXLp7W+YundO3553T56nnuT+kcz5+7dEZXrpzX9Rcu6ebNq+zQXtOLLz2vl155QcGF6QaSnHmECa0yMyCIb576z/GVcRl4F0NQsCA6iFsFv38GMYT+mT7/MIofOTx7ZtyYeT/7oyfcCwgmc+BaJFdlD0YTtRSpH996qk9v74l8pJMngi5dXtP6mqmwlQoSySjv6dqZsb7+2nWd2xxpgHojkENSAjxwRRQbfGfVV9RU9/PZgWYUqx0GOB0PWWVNUFgnr/yX/R9B1VhJIyOI4tFqOSrzo/DlbMVO1VTrGHw5GXGMttRydcjYlTJHPS07q5mil5gr2JFhtNkBGRtGH6DDsIzgru/X/ox7416shjNGLQxCBGIRpPIz8GuHBK5nwpOZCGqpN6I5DhRiVIvzOHgfUKvz/vSLvMsy7nEWAtiKAsD7xVj1OxH+l4fnzp0hkM+0Noz6829/U5vr6/rg41v69N4DLTx7YuyOM+AAZVkpklRaaPVi1W2hI0C6I3fw6k7eMXcLPw2G70HPE07Ls5rk5c/7FnrLqlII0E7fDn4b3g8oYAwBLihkI4732WrU519Cu8GL83hEceJ8+Xh/ZxYUwYVIEVf2xrsdgx03n32bjMs/QOYuBpwaJ7cQRM5QRyByWj8HdNYpoy0H5A+OVlFdD4HnxlveIRcj+Ra8Ob25pqvnT+kN/xcWnr+Mza7Uzvd1/tSGXnr+kq5cOKX1SaENHHptXGg6ihSoU40HQZOhaVgmTSaVphzFTtdGmkwHJOJKG5tTYI37kcbTNakYSXGk2aLTvfuP9NGHt/QBRygff/CR7t66pUf372r3ySPNOVGoKewyR69i8WbYa3Ba0VsBvwVBoUAYwQWqP3x4pGxZn/3nb/ze28/ALMj4z/Xv/V2ODJAcVw9cMk+HfDyI+Q6GKciTSQwBX1r00FCEJPqZpAhOgTNhG17ULCn6Z+x21t2KkZ1KpE6lqxX+PN/d0ZNHD9UF04UXrqvkeAwTwyYqbLvD1lda1kk7FKy3fRdomTU6cV5f+5PvaWN9Q0/u3VW9v6N3fvoD7Xz6oebsAnz49s/1t/+f/7f+/m/+D3ZbP9Fs/0BHFAvj6Ya++p3v6a/+t/+of/nX/6te/fLXFNe21HAce4C/LLzAJAFSP1B4SuRvPXy8A3+dIn2WFJb+B2AzYst82WhOEXVEwl/Q+mJnAeEL+iwpUpapUGOl6jjQLEUt8dtEAT45fV4nLj2vweZJFkvwiEQSIIwXVfWFaolOB8hugDyH6HaIHiquB/3zpAqbHlhUGaKmw5EaTgUC/XqQFJG96y+GII//kVgSuPZ2QkIbc4zq17EoVA4rBW8pYtY21zXdWNeIPtVw2D839GJmMjsG0LOw7yRoiLxzHSeuQ4gKoaJfJNnV+GGrqgoqSolXIrAq0L9FRq0LFirnLEDEJxM7J8TmwBzcsugy0JtadFKvOoqTto+THmta7LAh3nTEnhqbc3wFk0Qm+Xw8eEIIKoqogmLAzPT557PL/PkTiWt+Pn/g18kf+hP6d8RAKSghcwdUTB5JPRBC1WbDXjI8A9DlheoSES2xpwPs5Ck7W07ChGJjNBrAS63VslaDoXUgcPwdfHWcBMC5OmTkenMeGgrQFQWnty3PnSx/jmZVU/AuKcZqiosViwPvt6TvCpz+7xU7HS4rZ6OhT2Cw586yLHQ4W+jpzp5qmKmpoNyefVwHnwqFMjyRBqAlQ28mNgvI8Kj+WVMn6G9VU+w6NNy3beY9fZOpA2eHLFrnC7pddwk78RiRsWW/drr+ANZfmgX5Dvl4PNZoNNLDhw/1gON+/+v7mmJzRS5paD1eleh9UFWK2K/jbZCH89sxp7creF7xzOXm73EfbDergZ4G5hxq5NtAZ+eAz6UeMvz/ASxAEzKrmKticVdUfQSDV2QAnpqa4wg9HM4X7J4vn8FcB+T4z2AG3XPoWTBfzZhWfMArfNMcuE4QeAw4M0Y4oCgdj0e9HEb4+Rr5fYs6ZnNjUwPomDOf/3rAzH8ND707bWvsPp84eVInT5Gj6LfF4n9zc1MtMl8QJx49fMIpxlwr/Mr9q0NnkvtuCc9GPbXU7s6uHvsfY9MecvIzh48MbWPixklwXzh/Xs9dfI5T8ku6evmKnrt0mZ3Z53Xt6vMKBjMRx4sUHRYiJmcSSs32rBWfDHf88ETMKkfuzlvQP8j4TxhboqZKMsYeP2Hc/68fn8P7gDtnkxgbaCJfjifhkFETRa2TdCv95t37smJCQq704ssX9MILp1XGWpkixigMy+5I43ykmxfW9fr1M1orao4BlzI1MusUlMDVEbRpCWIF96JgreeHWnLc35D4yjL2xep4VMFPo9p3caiMVw70WbGS8H+HcIyCoxdsRaVyCo0Erhnvm9VcJYVwIDgECkGwyKGQqYK/kjZj8KIYDdnpyPAQVLKDUwRBX3Jh9nMnxieM1eGzMQbNuTf6TiGY3LFcH50HPRPJb6UCXcZQqMF4lxhal7M65vK+FpACxlV7YUIGi0VBbm+0IvAdHsxkFiiGxuxa39Htjz/QsJC++bWvaItk4/+m2XsffKine4c6on9N4DJjUpkitlCVFYEk9TRF5hefI4zdi9ZMH587W5AngISBiusjVnANDu60LTH4muOhhiDVgbtEti3O1yEvD5bi0+L4K/Sd4YeJJLNncwYV6EPsGppFrqEFUTpfDTgSPIuPmQkj74dyqwANIRKeA8KXyft1zNEi466HJJ/T71twHLedPAjV6HAF7hUJzmEJ7XMCu69KV/CdsIUi1Tq5NtAVVowvXD6rL732oi6cXNf+oztKywP5X+ffYBV5ZmuiQeg4GYja9AXTsNQ2Bel4EDWsTBMUETmGHg8HWqMwWacgdf9zWosYKa7We0jI9S5HMj/+0c/09i/e1pP7j8FZ6fLZM3rz5Zf0hZsv6CvQ8KVXX9Ar1y/p6oWTOrM51gZzlGml4H4EX2PkMQJvge1keDSEloHEUW2y7KJDWjoGU//xYrUH+iFWGTjMTBE8gVZ8Mvg69N1i135tdHTcHXPM5zO5rjrk3iJTo29CFwn9u8IS8vd+bu/9lLyv64WEr5WMKfGXXVb3D259Iv+L5BbZv/jGF7TG8XmmIMQdeltPjcmEf1D4HTXSbjI9WSY9PJjLqpHe+tJXdZ5d0E2COQP0u5/+TD/92+/r7R/9WLfe/732CLaJRHz1ynX903/2l/of/82/01e/+8908vJ1LcJQO6ukp/jH7af7erg/1/3H+1rOkzqK4cXBSovDlVrmm9POD5fQH5WgJXf4Jm3L8Vki9q1I0g0B3+JA2UpsM6jjefMMlsTMGYl7gQxnyLfY2NLwxFmlwUQdxZ0YI3jrC036uS6H2PqkLLQ+rICh/K/1x0VkJxVAT5gBR7kTTQcjDUKhtdFYEyAiMQiQq964Dug2BFNB/KiqSkVZakAROqIYtRigl3fDgcrRUKPpRBVtqAoVg0plVWIThSJjI3OHEOS2UpFAi6JUCS7ziZQ1YKEaQ8nmhC9cGmVsYERsDpYYk8BhEtcxBoUQtaRQW1HNOR4ESywbMJcAE+YiUCLrrNRSDBBnYggaMO9wMJC/zMTRhoLFk6gPcFpq7msKE7+X825B7nMF9Bv3kXljLOQfp8HQSwf+Dl/0+fy545bl/jLx3OPcClqXxAsv/FriVg5kJIvywm7J+LrLFKrSivmXHlug9xDbOoC/p0dL7R7Oev7Onj1NThwqxkAR3ql5VixkdC8I6PCLDh9ySMgvOP3IPaJvB6TPuEbLxZJY2spl7H0SfipoLeifnJZWatk86mnjXTBTr4fUaIpOphSB+4cLPXiyi9lFluZBHbLAVeS81NhywyLBZeOtFzQ98Lylkz9r+jaRu5LaOqnjXeoMmoKEz8ZYyszUeVwgTrmdcCtI5HnuQfBs9HZwGosQVWLz49FYHjcXFEi3b9/Gpg7lMcj7Z/j0vg4Fugwh9O/atqVorrGrJXqo+1zgY8xM3iciw+KZLMWnxHYduFTClhJ4MzIwi6oGlYaj0TGM8S9sLmJDWerxrrCxOfWG/62DwyFF6gK9LeF1AfQt9CyIjXMWU3P6r7j3P2pecH9I0XoIb0fgWJHfXf3mRYWp559p5LF1uVwgvyTnzcF1HAN5Z3NTZ06fwaamSFBaYXM7FJWPHz2WF5YL6HF+1tbWdenSJZ0lRl64cFGXr1yR71K7XGbkvf29Pd1iQ+T999/XJ598wk7r3f5XBebzzCZBUNcWuMJQRZhgP6P+WolYNDmpzfUzGg23ZRppb2eh27ce6/fv3qKfBRlCFIL/HGTwZD2x/pUxbm95yBuTmckNxZ9HFOXPA1+8kTIBhPcyHvz3fp45reN1RQoHMB9kkgVTSfCoyrECBM+PTL/45UfaO0w6YMV27uIJXb16hgDTqFkeyf+6lwynbjUjuK40jQs9f35NL17ZZpdlrpBX0NXStsdFKi4UKVQRGfcdzztldpVWy5nqZiE3/hLjGxJQRUJtUWw9P1KDEQScchBNFQG1ZgXv//ZmGI76HYNoxi7VvjrwlLllx6xVYHygX3THxukCxpt5JmRKbaoyBmHRShhaCw0dbcY4M07orWjNZdrTm6A1I1w9Pk4AABAASURBVBNJOftPr4eG/i1gFlRWFc8S6JM65nQ9JZxFMnnTMn9C6M5jRg4Z3P784OCIVc9K589f0GOOS+cU74cHe3pw9w7ztfqTr39FL1y/hsE91XsffsJRZ60l/CxZzXU4UYGDDnE+X41aiDgEwYb5A9eZuTvmXRFwVzhXg3PVVA1eSPu1j+/vee7B36Hl2sf4+xrH9JVyWVUa4NzOTwhoDxk2vFtSFJiCiqJSyzypY0ZkkQkQdFGGQQfI4McNTLQuQiSQus/llHNGMpLQY2JgyzuXbQ0tiXehiOqTMHMnerb0adBLX7Cit8OjAy3YoWwpUNUsSf5Zl85s6nmKwcun13Xl7Lbq2a5uc6S8Noh66fplnaZI3PRd0oFpjeJ0Co8RerdYwQ7KUoOy6nUOE1wXJIQpDl7i3EHDwVhbG9tam66rYRflvfc/1I9/9FPND+d64doL+rPvfFf/5Dt/qu994xv68uuv6qUrz+n586d147nTunp2S5dPren6+RN6heOX129c0ivXLvTPT62PNYmlDB1ldBblnywmlReix60kk/4AvJfLj5bn/Ag35j1X/Mj861jmGZvLyC4h3yW+5ck68Sz2sQQcXA8I6vRWhTwq5AAibnmHfhtk7UFzSUBGeQrYfmDB2XBkdYjtHuw+Zcd0X2cvnddoe1Nz7GCGDy7YPV2RxHEpJZJfg/2uIHeWpKccez4h8R+wG1ci12vXrhNUG2UKhkyBsP/4qWp2Gs5wvP7mF7+sv/7rf6//5X/5v+uLX/qmxlundQg+L3Tv7Bzq/t4R+FZ6yg7pHnrZWzQstBsdULSuuJ+zIMsUJriHnCbfdWpI4IlnnYOispWwXKpN4TjJQz9uJveJY7tLanLWSlk1sATmChqwoxpGa2qswLuDzP+Dx0DfqKSCfqVJJcrpW8uquB7EoGEZgVLDotCChfkYXxtTKJZmxEmJoa56MKoH+Qe8rkePfe63HgdKdBerUg5Goiy4d/D7OChlwS0KokBojgM4bo+fhWjylFRVhYpY4fNj4jJKUlAF3uGwUoiZeFbz3gT58k+DQGfkB0N+LdeBaSbTIX2F3DpciDFkb9d/Q0EULMjw5QLeDVroAI9JHf6+Ikk3CNwp6rCvjusOm6WDzEzBx5UFtA0kM4Ym4g888/wYVVZGNj5en3+O7/x5C76GPLBgIwHVqnW9A95Cmmrsri9gE3gYb2ayopIqZAF/T1lUHc469cUXsWK+OEJGKwX8djSeajAcQ2eQK6xEjiW0jikkC3Trsc35aeHTi3KnZzgYaMoiI4agFr9fEdedxhXFj1/XxNl9/OMQ//Bd0yU+4cV8Q79EUVRFoZuKNNzpCPs+BLIVPV8tMm9Rn/PTdRn5Cv87ho7niEJdZ/2zrnv2vBXPgGdtBofw4+yAHjK23KIXp93MFAALBs/PrnV8beKTs0bk6K3tLXB2bMLcpwjDc3geMJKyrDRkkVXESEwdKsagIhYqkVVB7Im0PSCbSJ/+mjbQr7ch5nY6GnLbEnk51MTNmvsWxs1Mjs/HGmN6AJfb05KFyoIxc2LZnFi4IratkOcK26gRhvt4I+QAjtaBa0SCXKW+hUFEJyIV8SBpxaJkzunwHL3M2NCZg3vBAsR16Pru0HmAN7cBt4UAHU67x9gWel0GZ86c1smTp1RhE24nB2zO3WcDwGHfT5GIDW4Pk+marl65qjOnT+vatau69vxVXbl6SafPntKJk+Sl9Ym8zphxau271x998AlF54f6za/f0a9++Rv95jfv6O1f/Va//OWv9dOf/kJ/+5//i37wgx/rP/3N9/X97/9AP+T6Bz/8iX7Jhkswg1OY/z/7ycoEhMz3sZOJ7vwouwOhaB/njDrDFk3+yHsbHc34NsnM1P/nLcCNjj9GY9wGwCSMEAxy5/LEFWKlGMZ67727eufdO9rb5xg+Nrr+4imdOjvGsBfqCPxpValblThJQX8RhOc6sdayY7StC9uFhoRz322JFBW4IYm/U+jD+D9sxfsFBnN4tM/qCdwYzGhQaoSTF5LSaqHVcl8dx40i2hHjjwMKAaYkgIxH6/SptdrfV0TpJUYRMdgK5zsGDBbHjMgOJGp7fHM1tO2zIjXhfI475IRMgGdtwDEN4QZl9SLky+XuxtcQRI71kTQgsXfg6DDyjijQ4igdwSH5nHDtegKF+hacXij4uznGPCMReyHpf2RW4zBWlKKjZns77LTN9fqLz+vVl29w9LDUr977RLfuPSQBswgwpJklLzwtBsmQFXS7I7oe5RNKCjiFg/WtcW8yMzkP7tQdycWvQ4h94Oj5Aq87TAVfBXrI0HxwiA7gDwwqsRGfo0sddtqpdd6ZG1PqZ/28RXYS8wWA1n+CBflcMUaCUqmyGmjATtKIlfeIoD4eTzhmX9P65oYqAhniFKJUhyxbgmXjAB0Nc7cElkRxWrGbvsa21MlppedOTHV+vdIGu/4Xt4aKzaF2H97RhKP8yxSM22tjjVitFIwp2akcIe9hOdHaaAO+RvRb15DFWhGGcijjRFU1VbCRoo25Xtd83uH07+r7f/dj7e8v9eYbX9J3KEy/9OrLunb+jE5Nh4IEbZZZJwbSmXHQiYprDPLUUDo3jTwzbZedTg9NFzdHuri9rpPrU00I0qWJucScSM/+CI6lK/UtzT/+oa/LuH9vWahZ7td/uDfFWKiA54IFQEmbkKfbwYog60l8SZBdEWxX3Ltfdug2UvgE1yH4I3NXjEms4jOLyJ0H93S4tyv33+HmRGeuXlRExm1JzxhlIQjzwb0SdtLJ9bYkqC9YWLYsLN1WDo7m+uWv39WjnZlmK9P61lmdOnVB16+/rP/p3/x7/d/+4/9Df/mv/q3OX3lRDfpYaqyjJmqPYnSfWMTGqWYk1T2K4n0WUPsc3+9T9OzCwy68HGInR/jrEbFhiZ02wZRKEjr01WaqZSQdyXdPZsSQGtvKFuS0Z5JQZqHskNgtTtbATsPuaQskLcAZJ2uq1jbUMabBWLMYK1Fo+lWW6yCzA5kZKev4TuCWSmgYkJim7HyukGWQ2EkdqYKugO8Y958DaBA9T6SOdzUxzpBtQUIP6GdEwWPodMixu3heozdPwDW8r+C9I872g/lyVGYmM+uLCPdlhijBZ1EV0KfeL5ck9Mb5c38pGNin6U6Re5mUwLnEXg5ZpKVkfbFVoffhoKJzJi8xE3PwTUHX9YuQGEv1fPDcbSshazqro62xi5oisn+O43tsyvi626jjEGNiiBoMB6rwkxBjL8OAPo+Rqm8wfRe5zP9jjJn1UzqejtjssvOCuGWOhrji0DJBw33LPT/wlvsxCoViNRKmpSe7R7Sm8XSqIScwGUl10O0xuAFvQ7W7ophcYnMNi7gWHWQM3ONdWVYaEs8mxLjJZKwiFsg+qSX+JiYcYgcF+gvw4nrNzN5BTyQ+Lukj+F5gz4cULA022iKrYVlQNA/xqcziq9buHjkQubQpyaHxFnvs/jHALKSpo0W9goX+Oj3r19L6dcv7fizzt9CCQuVzd+BFXMrIFYkjZf+W/NZ0/Bmw2NrY2JDx3+PHj+UyceWEEIihFUXsUP7+xImTGo1G8IFM3JZ5b2aMkhLztBDoc9bw7OBxaQXv3vq7ECP9cg+ly4P84XKO/jxn6pNW3rcHcLTUED1yg07m8euEwSRltJnUX6ODDjo63ifA245nyYFx/izRugwSaD6DBqF6bKuheYhPl+ji9JkzevHll3Xx4gVdvnxZ3/rWt7S5uakWu/bxA2w5M3cBvadPndaFixfl/6ap20CLYo6Is7dufarbt+/oo08+0f0H94EH+FOtohTQabJWafvkmq5cO68bL17R9ZuXdf3GFV3m1PD0mS12Xte0tjYUJqgjNm129x7qIaeL9+7f1iPanZ2H2tt9qNnRrvwE8SybO5evnFOAt//+j3OAkF1RxFW5gfh1gSJdAZ0ziRL7pI8gs3ei/x8j7V0TBfzxsz9cG5eGMwf0ZFwzBVddNopF6f0P71Ko3iZZDjnOY6foxkU9d2mdfnOMulbBnmluKVJJFgqV0CkBtuP5vrxYfePli5oOpYpj1SgCGwEtEuQiiSlyHZT6whUTg4aWmblHWVgbcwowVW50OPZoNBBbnxyRHGjO7pmvNhO8rgjUK4JChSNvsrptKXYP2NnJOHPAUBp3aIfDI9XAanbI7sxMDSuojiI1URDjnczf9eA0GXSZ00FSMa7l158D7PeyznL5dwQms6AWJw485+3xc/TiTp5w7Br6zKIGOK2ZkO2q71NWlQK6bBh77sIFgsyCQJ20gu4FSdYD/+HenhbsrrbQe47V0/UXbiqFgT64dU8ffXpPT/aPtGBboO6ylsiiI9gVRSnf+SirUiHAEYa+wjkb3nswrVm1O3hfD8ornntAA4XcufyZEUB9vMu57Vr5xyzAZyMzpMI8Pl6YcU0CXHCU5omTl971c8jPrhjy7IqGh26/I/Q6Jdh7UepHnGvob31jQ1PaalD1El8RjOYkQV/5+up0QQJbMV9DMe8FaoushC2tcTx/Ym2g89tr7KRu6cKJda1RIF7AcY8e39PH7/1WG7x//spFsXmq3C5VkWgDY33hkuFxUAw0HkxVxYGqcog9RA0oVkc8s1zq6GCp0XCNoDDWO797r1+FLtHTW299VW+9+RVdu3JFJ9emLM46+eJsaEnjkDTwYrhdKNQzFZwarBVZW6MAfZ02Kun0WqkzXJzg2Xpl2poMdPbkhk5trWlYGIVOh5QTvpJlvVQ8pGUdfz5rjdtngLCz+zzgb/36s3FifILnGtsX8cKf+0ItEUsqfG2I3A2/KgsSKHbbYSsRvXu7mM/kiRHnV8SmDL1knj3+9JYOnj7Rwf6OSvz0/PNXVFCszplnhq6Wz4qkFW2NvhrmqoEluu0L1XqpR/cf6L3ff6B9dkR9AbCxfVYzjuhzMdTAf29171AzCoAW3cy7oEcc3fsx/xFJdJ/d0xmF6hKb5HRWM4rTI/Qyc2D+I2JBDd99a5KxKyiSRy1pjl/U+GqLzDwRNeBwX0hI2u27hv+GPs5zD8QuLzLxfmWKTYeEnlfu5yloRKFasKPm4132qOBYby7rZ4BHYlv0QD64J/YUSR6FFAz/azQej7C70m8ZK/oeg/jYM6BBfUkN/BlIIrqzEBXhbbyxRrSVDB1ajOrB+8QgQ5dmJjNApkAbeOf6z/DuNC+wDS9olxSoiEYHxM05cdXjQEsR2+B7EbwhGKG6A0TC7IhfS6145ziGJN74/+XrP7jsOLI8T/BvZi6eDImAJECABFWSmUwtS3Ztd09Pz5mvO2fObM9M96nqEqkqJTOTSQmSkAGEfO+5u4n9XQ+AmdWzuw9xw9xNXLvarplFBLxIEAYFo4N5M6t6Qk4D8Sr4YKYIBWL8BY4iT1wUMkiMi9QXEq00xkTTRcqZuizDbwODE4lNqzny8uKDfEVrAWBLuvhmVXL8Ex+WNiW+EbaZJwtIDnybAAAQAElEQVRSNIzvjrmcEjTGVIhzSTFl9fjABnvqiNE9/c7IVE+xpxk+O2VTMGAfkdhhYOtRYqyVFr9afMGUV8F/tH7gSEAk3vbgMEiMNTI9skz4RE+/NYcW1m/Nde+KU+oO+7ODjDOe1+ikY3yEtshYs027fZyR5CXmXhGHn52cS6GBH11AEnzBU6akD0PhrYyyTgmenwOkXfTHDiKQgPhn/U1W9p5LQHZFGXkUdFaQ7QUg4H/zVbS1vYV+Znr29Cm3hitVIaigJ+O5rr3atlZdYQvKjMzQNGDT3QgWawYOkczvKozJ+jX0bbB1i1MGU+xsRjK4vbVknikn01NtsX5Y3Qz5L9CRtU3pYzY5AjGugg7IZs7yHCSHDhxGNQLP1nLRR1jU/whOsP8l2FgfgkIdZP5WnEPmWRNs81vf/bZuvvySXrp5Xa+88rL+4kc/gKUB0yhqWKMTSXMinjIl9VGF98Vsopdv3uAm9VVtbW3JOaeI0R7jiw8ePdIfP/poTFg//ewet7CP0EXSZNrIV06BDWuDXGckX1vbC127dqDXXrujN954RW+9+Zreeuuu3nzzrr72ta/o29/5un7wg2/qe9/7tr797a/rr//6L/SXf/kD/dVf/1Df+e43gG/KDwRugwsjNgILE2YYxHFTkilUMnEVvmegjARnmEqMzQT9jNVZ4BgIWBcL96DIc6L9AnqYfw4IIGPcNmbEYXgYnxAA3ZWip2+lELY5GfH6xW8/I2mqFbszff2tfb396mVNwqBixsNJpnOOvpILIv1M6tNGJZ+rrjoW+o0uHbTa2W9VfKfAeUWFgVYEm/p/gAo6AgQEksYAjYEw6ySxBin5SmomauYLLexPyYSGndEGoz/h2rFXS18P4C9qpzMMYwEdmR3DGf1WivGMPORMOZ7I8Vylteq8AXpVBF2DQBmMBuiDARUWEIMMneP1MjLr6LMBevpBGmqBwhw0cJ0Zo2TVHlqrUOFkEV059ehhMO+XVwJXT4ApxaFjT0AvY5loD97LHOicQITaRaxnrBM3PTrvHcnoRkckSWsW5NvstL711bfVLnb1h8cr/e6LYz08y1qr0aBKPfh6Fv6OxHaD3vq4QjpRzkM183hojNGJfE+unsq1C+Q759y70tlQdI7Qz0gIOugc0FoicA8Ea7OZSduO9peQh/0CVQeSjsCZs9mll5OX9wH5IRt7QxbOOYVAvfP68lOsv5OnzVNf4eBVXTPCyYL4+QlJCQ65Ol+xMenGExiTo8lG0BXkoUyqGW8/y7nD4nxlMdW1rblucu2xT3BatlNd2j3Q0eEpu8ZDzTjd295fyLeFgZKrmQt9l+BVsYGYzpeq6gm2Cu0O33O9JvNK7azC/KZqwLe9sytbsP/lx/+se5/f0+tv3NX3vv9N3b5zXUsSTaWV1J3i2GuJhLRyzMVXVTXooBpBoZF8rQIHxfgIQW3TyE7TdqBxb6fVzlbR9iLrCr5z7dJcO0YDtheQOzmuHHgRA6G9YENOhQRJpZLLtQQUcJsFojr6SnTQGEvgl0EajRVfMxp96uU49XEk0gObOPt5cPuRg4ZksBqcrGyZbIKeWnjJJDEVydo0FHxopfNDduCHhySqnPxXlV55+21VnAgc0teSwEj/NSdLZ8SMY+zyab/SUxL2Z905NmhWWzQDfzo60eFHn6qc9jp++Ez7XOnftT9ZBX2P6Xvv2SP90y9+ok+f3NczblXuc7vy6eqpHrBpfcpm7Rg4Bcx2BpIAizMOHkPOJHuAnGroq6taZmMdi/8YJ2m32FkSfYpUYkR3CW9yMlk31NXYGQKUM7tFnFZmfDviqAk8Gb8OCDuSxHgXELGTJeJUyXlPLKw0Y96JvGYGJAbz4jWn79xXbIy85lsLpQk63Jmpxo5tbMLgi83pnUId6BfYIBTUtlEkIcGIhOi0RrYbbCOySK191rqSqq2ZAgtXjW80VTXyEkg6BL+G8wKyMvgHeIZNJORU162K6d63cg5Ekmyt6NhUNLNGqp2qpoWnRg5ezKR6NglrTrV7bLT3GzFUe1z1tu1M3rWKg1dBomajsc8aoH1SNWogvsKuAlCQSeLAo7AhTMSnDf0i9QYF+ntJm5yITwNxqtcaWyo99oN9bDdB0wBdnk7M5ODJjdRZRS0HHqqtUQ6Zh2aiVM20Lo06/GYgbg7mM9BDKKOrU8IeLAktrlaGh57k7Jx18ikJ+4pODYmRQw6nvHfYwQZ6LMHfYN+JNSwboL+MvFOKyDCqUA707bGXgZhq8bOn3CCPDdf1Nl9vMZV2Wwusj7VDEDYcJdbXlAYV59Sjsw4b7Jh3w62Ec07TyYxbtqj7h+fIh+4MydC8Aefx2TlJeSIGFUXo71Ph2QMBqEaIyGYAj0FEZh1yXEHzirlW8LJOjpuDRuvUaNBE2U+VsZEspwvQSJtz6KIK2t/f1+7OjlbcEhwfHbEWD+ggabGotSDRn82CJlOHrImb6rS9PdUBG/RX79zQm3df1luv39ZXXr+jt+7e1iu3ruv6wa728Y3d5VTLacWhQtAOz3vbC+0Q//e3l7p6sKc9+lidgdVvLSZj3c5iTpxtNW0qTdtac3yj5Zm8Tg3+NUOfM2zDfgdmPplqFirN4G+Kj06RTYtMmj+DWl4X4LAeJw/f4mM6j8hswF4z+F0b1M4q7e7P9bV339TVKzvaW841oX9QUYV9W67WdSt8ZQ2cq/RnqvJaW5NaN69c0+1bt3WNm8ApCXeS2GB3eszt5r3Hj0haP9eHH3yhTz5+oEcPTtjsd8g8s24GZNso5yC+qWKtscOhna1tLTgg2t7e0aX9S7p86bL29/ZZhyaas3ZO4D1hH6vVRicnZ8aXk3NO4kvFgTQDRgZVBDhr0vgpfDegoG8pWQUH4BtfmXUnQQfjWMCcCugyHcsFsOiKNFKYIp6icew4vvBc6Cs5hI9NyuGUdbXU2anG6/4Hj8717GSlS3uNfvCtOzrYQS04i7O5mS5hvAUTLb6APSvlTgXhBoKV07lms6zbr1wWMUkOGmzxMAjMbwuIgSWvNe+ERwJXli3GGUdNOKH4IC/1ENcTuWsC32K5pQkGFjkR25w8VV4hSAwixUEWdNvZXBMS1oiDrTeWoJI0lI2C6wj0A3MMLLADAR/A6T3g6KscoT2NkA0fkKHLTgkjco3I3QAykHARJEkELxsaSewQhQoBwDknHzAQZGS0R0rTRiTwdeyWIwN5VCK5sNJ2yi27wjUBz04wek6BNhwLDUw2YGB9qnS2zlpt0pi0rU6Otb+10Dtf/5Z2X7qrz56t9duPPte9R890SiLbk2hacOtYvCLBMrJ4RHgckE8/ROYVNiZkBY0E6OgrJZKngedeQdFV6rLTGYvPipOEguYgWYVvVR1kgbYj8cjGMG2RxDiESgU+He/jM33Fx94RoYRM5PTlxzk39k/giNC1IbE4PT3V8fGxTihXnCR0JMCWxBdkKgY7F+ScVwW9NfNNWfhnBMNlU2kf531pb0evXMPh5lNtI88t7OAcJ/viwUPtX76iGy/fVD0N8rVICqYkoROewYmunKcenL6ydwkjFNmbXEjo2rQntZM5O9dD/fgnP5HZ1re//U298+5XtCQhkI+qWmkyYah6NS6pIpmzIOTlVNUtMFHVzJSwGUSmYrxUtbx38ioKTmo5YZiBZznPQsVqql7ztmh/a6IdGib0y+i1IFQsEB3yHVkXwwBeoUODQhKUrS9Ak9A2VBSJvo46TxnwWMcib2DPxfCOCeuggt4zttSwMLXgcti3I/DW0FijZ6Efrc+04qro7OkjEqfV+PNld157XTvXr+scvg45ftlgb5b0DtjfBjtcsbydG2CXG7s+p3TofvXosU4+eyC3Ym5L9uBje/9Ab3z9G7r+xmt6uD7TOafSj06f6Vfv/04Pjg+VJkEn4Hh4fKSTsxWneb3MFhEKqkuK4M0kBUazw84KjuqRBCxIzinDR4Snnn6WuGbzd+uHcgrgcM5GThzKj/gs5jlkZyCTP/1Ff1kJLpcRb8+37FWI5Rlxi49n0gobmyCTqfOaIc85SrFyhk3bItiGSh7bW2EzXS0SskhocQosYBWnRzU23jTYCsQXEuMa+ptQqaZ9wqIyQO+aRHIgFmNE6iEmY0vtYgYtggtp7M+85LHy3ss7o5M2cBlPwQf5EFRBp3OVvGc+6kR7gr8C7mbayrOqTzD0CoM31gdksNkMyD+qR8aDNmrxs/l8JqeAnL0GYlkm+c3IZb3eUO/Ugl/IuDb7BwpySTGwRFXo0anDfqK8InJMDhylKBJQe3jthqgBOfRsrIbTI2GAJCC1lpxeTdpGIfhxDjFe0GDgqJEB/Ci0SmGqrtTEuXxxomq0YfcDc6RcIC0rMleM4tAAwBdOSfiecQVriVw1naKjgFQkiwcGAxujgXUrmRzsGUjYeMfNw2B2BrII7QmZJXhPzJWBgTqba0xgeXbQjcjlXEB/Th2xMJKQtshe2GCysdBY5DS+g7fBTuazGbKWTs4HrTr4QoYpZmRKryJtoK2DtggO+aDI+AE8MbtRBgN9ejDayXHH8wiYtJU9/Xr6bXKjs41XR5l9C/9hpJHuhlW2RgTo3CKAHRzsk3T1Onr6TCZ2o9YxwrmkKmTyg1p7u0tdv36gV+7c1O3bN3T37i29fve23gCsfP3Vl0lYX9E3vvoVff8739Rf/vC7+qsffV8//P53qHtbX3v7Dd29fUvXLu/r+pV9XWGD9CJBXZAnzIA5sJhNsI+J5tNWU96nba1pW411S5LcpgqqINIDrkgefmtsouF5BDlNkNmXEILMb5tQEadrtVWtmudAH8Mh+o8y9k5PSShrfGL/YEu7e3MtuaK/ySnnPqfNiRi1XhMVib90lf1tY0dcS8O5+vMjJTYhk7omKZ8wdk/XXrqul27d1HxnW9GLTUPWOf53eHimz+491qef3NeHH36m99//VB988BnPn5PAfjb+lYWnTw71iNPYx4+eyA6Bztm8nHEgdMzB0OPHh7KfgbWfZ/3kk3v63Xu/169//RvWu5/Ke+f1JQQnU7D3zI5wLBHIOKdMaihXfwZuNAksiNI9r7fS0XcEEkdvQMBC7vo3OOij8cMkjEcjCnWRr70K9JxwovHerz/Rh+9/ocTCNWGh/OpXX9XBpS0WoxpUXpnokSIzJqjCaYhGEsGbRnCgZO81IbBW0Hbzyp6u7M7UoIUim5OuVo50XLwbOU4XshAGUnDWaIGXBbFQOpIZT1SMCReDxnZiRreQZ/6Oa46ehKSwKy0kuA4Pt7kNbEE2ObqSMEJ4lECf9GJRsjLR30pbuAwS84zv8JMBhsgxp3dBzgM8yzldgOErGqC3SEr0N3w1J489NGf6RfBbMB8oI+0R/PZu4xN1a04+ZxZgCCIB43fgd87J2iIBzfpGZLwh2HUEyvOzM625bt1bTPR1dpy3r13SydMn7Kg+0L0Hj3W0jmwRWnWakIo04Ali064NiWfHLIpMGwAAEABJREFUHGsC/AbniARQo9GCo81j9DOtBGsJuiLBLxKovQ8KQET2JpeBsT14PE5JN6Eu2fMG2QsEzl3QnrBdw/NChuLj5GRfok+hPTJHxzij54zk94xg3DNPxD6Sl+xvP2Ybgu1UzGfBpA2OgFE0raSt1uvSotV1rvlfvX5VN/bYTbNT3MOJj9jEfMHpW7s10/bVS2pnEzUsYraTNHnXOH/4Ut5ePKpqoqo6AVKoLAAHiROXpl4QBB7pV7/6rQ4ODvStb9kp6m2CbaUVG4weG83QLT6VD+DyyCQYm5ReiTaTRcPJaV1Xct6rILiEfhEDo1584SHoxWOv0yYQAPGjOsiC7c7WkiA7UWCAHwWfNApfQlqMw5/yc2DNp44G3p+38p4l4oG9i3qLEwV7NBoETnv2zkN7oEvGtyL5+qCBE9FIQmubE/uTcTVjKhbd9OxUp5890frZGYtW1ktcJe2xYJxCG5cMCq6W8Zjh0eaI8JSxfTFXAEcN//MiLVhMzx8+1vnREQlOqxMC9vLGVWlnSz06e+WrX9Py8mUd4uOWkH3+GUH497/Tk/tfaDg/k0NehjMh4x7b7qCtx6ZgQubPPXVxpCGjh0xSkeheVKDT7M/a5aSMj5l/2RiPvRnd1haxdUEzIpOVIJWBe15n9R4+Mr5SAC9hF0HBe9A62XezCYMa23gBTag0qZpxgZs2rTK+cHJ6Imfjmkqe01XyNvXwNyC3CMg5mQ1NiC+GrzAmQMec8a0LipyACHluzRYKqLuirmUBdXKyTZ/xZHoW74VxCZ6tzd6dJNimRcSMLJsvMWdEdhtsgKnVNs3YTuozyjHRVuE45uMm9wFZZfSwIEGecEth41MuciBO6HyDj9uGvKqCDAZ0ExhvSB3zm+xtvgG+LJ5EaBywk0QyV1hzyKZU9UUNmVPAyHr4NXwr4qF3Jpta5l/eGzaN6gLt+OX57unj3EWbmLTIy/kKXp0MPS9KJCcDcrF5I3P3qdBGP+RoSfI5SWNVe5KcRmJjYX6U6JcYYxCfl4lxBpmyZ32wsT12mWKW1cEaZlQu1o6CzBk30vTimdL6Z3RgYLKFZMZkVByJ6VEWOw0GYnIdnBazGp4HraBxQ9BPBAJMEjqd6gp6vYcXcUuatEFXRlPHvCPEom7IFwCNPTBAe0QeiSBsZURekeczNrEd60mhzWg2iXr06/FxyOBUbkpStaNCvDkmDnecMrsxOcWtic3Xrt7Qnduvcg1+Vzeu3yRRNXiJpHVfO9u72t+7pCuXr+nlmy/r7quv6e23v6q33vyK3uGG5d2vfV1vvP66Xrv7ur727rv62lff1Q9/8AP94Pvfp8+bunzlsi4TL3Z3dzVlM2H20Na1zB4n5A2zyZR4OiWWTjXBb2o2e9OxbiKzSV+KMvZnCaSDJ6eC2C8AKyCu+dG/K+y2fgFVGMc2dTX6SAtew11VtcwGNqzbdd0ilwU31SfQNdGM2GbX7/Npo7Ojpzonme3ws4T/YE4ymSNiTsYHnXEi3bPZd86pgpc5t8sHnIRe5QBmZ2tLWxzeLVj3ptOZGvxugP5TktCnz45ITB/rwcNH+vyL+/ro409IXj/WR598og8+/Ejvf/CBfvf7P+i37/1Ov//DH/TJp/dIbK3tYz18/Bhaz1nfNqwFGGECzEFzyhiUEIqTfQoCGitI9mTREKXLnsf6TD8TnpUXYG0FXAXhWpkJcBZACs5UMCDZeIPn42U4ec5KymR8vg4IpNdvfv1HsulPdHq8QSmFRfkVvf76S6qxcxlujBdZqrDDLJweaDTWIk+bkDB6lgWEtqlVu6yt1ukGSW5TeYnGrAJ7BhQvnqkvgMBtZAWaArhEsldYuEQCY2Xk3ZIrGzbDGLZnC00Ixvl8o3S6IlCvZQmug5ZJU2k6aTAqDz1FxeSBsgtyTkDOGSPKMrknnq3MBN7C8wvqhGEYeOZwOLlzXs6jH2fmq1EbCbo7AoWoNx4GhFM3zRhIsmQsaQBnNAC/lQn6MkxY34GAUZNAdSywoJXhYAZoS19CBGdHMhQxwIxcNhju6ZMHmnB6/cbL1/TmK7eY3unTz+7rsydHOu69NqXFyAUdTjkHicQhy/MetUGeRnPHQmHzZ2i7mDOrt2AKnTJiJHU4maDV06FuGnAlaIT6kmXJs/XL0GQytOfCmIxMrC5ij8lwUSeBYPwav8n6RNp6dNqRCNmfXlLwstNrS1ATq7/VEWvlqQ9AHZwarpwbgl7N6f0OgfnGpYVevryry8s5p+XY26TViuvgR8hnjwR1j0Q+MkYsLovFUrP5TM45+Oxl8vTo1QJYO60VqoFAEFVVTiEEOVUKfqrPP3+szz59oFs3b8uCo11piY8PXhWBIxCgfAj09dBKybP4WMBYs9kaWKgK8uqxE+NbzC/EgCARrUmMzs+/avykgk+hc/MZew84RUv9DldXe+zCA+MdMjc7F3hBInNDA0tWC/3Nv4v4Nz5nsNs8/xaMpgso8sgho69RJiN+liVoSGxWB/RTLI7gQxU6C6u1ztgU9eziA4n8/rVr2n/5lhIbrjWMDfhxHooyC1/CZiN4DGwuj21U2FuLD05IqsLxqTZPnqhw+hSJF83ulvZeeVnrWaMHm5Uii4v9CEBNID5i9z9gs4cPHujeH/+onsSucWbfUcnmwJcG7Gl8ZoW2BcfmNRrGOvrYs/laT98MHc45JUp79jxn5Go+kZBFAkeCX6vDYEVH6MT2Yybe6d+A6FvgCbNV5QOALSD14Lxq3htgrMc26hEqtSxkTVWNC6bh31outLO7IwVxUhKFhXJqUmT+QH4gXwXicGOqxTId8bVS3PSiRnYyW9MpcYVcYwiNCxw0biR4c5IKcueL1yLnrMZdPHvPOzCWTvavlERbVmaAyWFjsck7NU0NJhFF3IjP2gR/Cb6tT0SmCfnPZ3NNOd308OyDp4vHErPOOY2M2EMFHwbWv6LdOycB43zI2/psiHcDeEfdIG8BHnuqsKuW08J2kKZNy43GluoaCXh8Gv/qGWexXHycc3x//vXnz8+rJIdKnaE29SkWKSKviA1EbNigZ96B94zENyR/A/FxPpuoqb0G7HNgvgidqB8blPLzcdFKEEYgsVY69JGSkJsbAZQy141UFl4S/a00WzMQpGfa7DmC3FHRoesBn6E7dBdoTswJINOmdpqzey92c8GGoIPuUE/QoVfi2XAnBl4k/5kNUFEP3T3zGlh/gx4Zd8xhYLwzNetXITkW84lxYv1IGmgo0OQkvttTxi6yamLnpUu7cj7r8aP7Oj09UkXd3t6O7nKNf/fuq3qV5PPmzTu6euW6Lh1c0RXKne197QKL2RIcts4Ie1nr8PBY7//hj/rZz36mf/7nH+uXv/yV7O+GZmiP6MNOAS3GzmYzvfnGG/rKW2/p0qVLsmR1e3ubHGCimhjdVPhb03Dr1Y51U+LKfDojaZ2MfmgJ7Hw61YS1uAlBY4yVRt7QmgwKCivYR2HugiztXfhIwbrpII8tN9hiwzwGFfbfc0OayZMGdOB4n3O1bjbjCBSXL+/p7iu32WBMFIcNyeoJt9nEw80G3RRFbsksWe3IWwaLXQUZOw9NUls3WpKw2qbUeGnZvE6mk9Hv7O+tvnTzJd16+WXdfuWOblKajE3We/uXiDH72t7dw3d2NCWuTudzbe3wjN9eunJFL798W6+/+abe+spb+sY3v0Gcg0nxKcDopATHDDHOOXkChwlHBI0X4JR4HDC8XgniMwtHoc4HM5csWepEf6sTeETbWEd9oX7sbwsOC4JFOxOscCAFDDpPdf/+qd5771MMZCXvBo7jd/SO/ULUAtSuwzi70UEK2UMh+RlLxOZgwIFfzFl4z8YX71OcZ+YHXdudqvFQMtYbneB7/mVVuYih1POAfSvQZiGxBkdgAXPdSgWQJa0oNNnOg/ca/hZNJW4BVUi+ejtCN6A9E7ScjaePQ65EEGQXlXNWYdILsGeAeS/eiyBF9jGJjuD4zpfgaywErTxYQsC6APaiAcMFhTJ9OwyqoI81QduSwZ53C3wJYx6QT0/wScxvMko4uy0+EIQ+iWKGG0TWlun7AhI0G92RgLTBiM85STp+eqhnj77g5CSOxv4Gu8ya3dTnJBD2P1mdcLK6GbxirpRIJog90Fmgl0lCIPgkDcioKI9z2xyG3xbxAg3OuVFWtpgMzGvyqXH2BP0ZGEi+DIKvlEtRCLUCkBgrZCU+xp+10czbC8ny+PzLagp82nxl7FSQUoai/LyHBBmqK69ZU3MNXmlWe80xjkuLRi8fLHWb65TLW60m2FqN3M/Oj/Xo8Re6cuVABySwkCTHRmw+n+KYC3BVzFHA61Xj7JPJdCzFrA7jcwQQWmmv5VicPvroE9nfpLt587q++c2vsyueyeRk/jkh2M0Ibk1ds4g3BMEJZS0GSl4jeBbQqgoKyNw56viysY5OVmccO/o4L1l7HfzoKxV0tPDd8G6lwbSttbe11LbNyYAgxz+Nn8J31kMZkKfw9qcvE22BPxiX2dpFSbuz1zLq3zn0jS4S9kqtzF+EfQR8yLH4eerrnFXYJHVPj3QObFg4L127rpvY3lDVsp/di2YPURo4dUks6hk7iSQvPf4w2gPvvs+aciNTcSJ2+sVnOnv6WD0J8ZrYdOXuHbntpc7g7ylR+hk4tq5e19tf/wa8OWLTmTyx75wxx4zdnJxA5iCzRbM14y1jg2bHGxKsgXk7klu7ct5w7WzP1hapS9hxMp7o75yT817eOdl403FBHrYgJvoiJBX81UD4u0tFnnGe0vEe0AQqkz03PqDDoAoeavRe814BNbgbF4hXjSbIy54NWow0s+heObism7duabbNtV7lVdC3mzZy2GkIFTM4bC+N4FByDc7MtV9eD2pQ/LQwJ4lGPFvL4fAVRpGhWdDpHHwhnEQsDNhUjc0650ZzEPXjA/2NZ5OLkzCBJLsi7El87HQqwItHRqEKsiGmz0Rs6LgVstMgYWOWzNovf1QV9D7HXzDAjJxtsw0TJHm1rN3qfAgqtFlMsZJpZfNbLPe5g4+N7PpTFu+xjwULyZW9Lb3MqfuNq1dlSYklKR2niOckwj1lRm+Gx+aVEXrxcvEIj/ZqYHHYTkg3yAqxqSOpHLIjTkodeo3y2FxQZEVaY4en3GYV2ickIom1qF+dKCIbUZeRP2aOHUq4inpsfMB+7bmgK8QEnw7dFQ3ousM/+m5Qtjl5z+jIcEfGFOY2nCVDpY2lLmFjA7ZssrFnlSLnHB34oqhJBictD0o655bn6PRUkXW6H7IyyX0kYdown/3i7QC9Cd44lOYEtcj43pBIGRjffbqogyzZ8wAdBrDE4UcS6JjFCwJkdlRXns1YIXFqdOVgT1Ns9uzkmEOOtba3t2S/6f76G69xMvq27ty5o2tXr3F6Sr/JTMbnybMTPRj/c5SPOSR7Xz/+55/pv//9P42/rPp//1//Vf/7//5/6O///h/1MbF4QGKTq4MAABAASURBVBa7JFnz2YI4/5ir7k/1u9/9Xu/99j3kOoynrZYM73O7dvng0ji/2aRBXVcy3U3aWnXFM+ulbapa9Gn1cxLXOevBjLhe428VfAn7ubDLopKTMpDIuxIxyGw/oWDzsfyipN20YL4S8FvnKjB4Dfih/V7HksSwJ1fBSmTw1huv6m1uo5ZsfjAGWcw64TT0jNho+rAfe4z0tLxhwAYKzwVbsTkdtjNljil82FrkQ5DFWYMAf3MOZXa2d7S3f6D9y/gKp9T7wN6ly7p1+xXdvntXr772uu6++ZZefeNNXeew4dpLN3Vw/Zq2OJFu51M5ZOA9gcyJf07yGN1IAE4bYdqEkBFGRijlS0gIK+IIvWLqVHDcYguJsuzUxfEs3Mrz7jAl8W7jMwvNWNI/cTpiQETVCL7SkGrd+/xIv/nN5+xghpGWu69e1ne+eVfTdqNhOFIfz1HSIOE44l42j+CI2YX6LIfwVDTObI8ZHmqXNHe9Ls1r8AQ41fihG13LvwFHq8nA44AehXjGBzy/IlE1CHEjD4hEVcNKaXOmYX0ijxy4JWNhKLCDXDAC2+l2OKuVmfFCjg4ZOmZE6HKe2Rzw56U9ey9vpYNM2vkuC3YGImpYmcGR4fIiUYUH+mU6bljU7eTDrukGdDgGQYLYhvkj/b/cycJXhkdbICMLZYOTDCzeFrhtEfDByzkopY8tkgYFgTrn0MOgnkWzY8GNtpOHx1OuDTaUl3DKt77ytpbbe/qMZPXTzx/q5KxDb14bLH2Fg/fgGZizMAcGowGZZGgdoNHw2uIckTlcyXi1wGj0RJysJ1AnaE84YiTqJvB472UOmQlsTd1gN0H27JxDSlJCj05OIOMLrPDEd6TFF9V0k3M8ePpCSwK/5z14P+qhYkFsCSpzdorL+UTLaavlpNbeouUUdYdEdUtXl5VmYVBhURvSRg8ffa7lcqpbL18nUK6gT5ovJpoQPJu64j2M1zMLTlcNLFAZDza3YwPnvKNPA/1Bjx491YMHj3Tj+hW9/c6bqptKxvOknYy89ejC9GiBYbBnZCI+Abp9CGrbZoSAs8OW6roGt4dnUQb5cNEnBOPXq2JcxlYzSVtD3ZT5FtA9a2u14GiCw86ddqF9SUANkjxgX6w9Gm2SCnu2uj9Bkek5o7uCDfACf7QWU81FW0SnTvxz6AIaKuSAMuXQiWOB9NiFY5N0+uixjjjRjCQEW/v7unLzltx0riOS1nMW/I4VrRgBrGYFm8usdhHbGRhv8rJEYjhdy533ikcnOnv4hUp/ji32mu4s1e7v6Ig5T7CpUwLxiQE4LnMN+CoJsdnn2dEzdcfP9OTeJ2zWHkK1kCcLArbccQOwwe8G/NHm20DzhlNtezawd5NFRFcdiazVlZLRZ9KADjPPHmUlbH6A7wTdGTs2KIwRz2JRZ4DcWGYJWisXSFylDM8VMbLmvUI7F6VToM7eLYmdVLWmVaOGxXCC39TMV5D/6fGJ7Dfst/Z2NeNkWZNWbjpRRVnRz/lKoq/3gdCekVuSnaJmZLl5eiq7WXoB3ckZ9BVNsDknqYdX4914Nhvw3mEGSRH+BuY2/RhE+LZ2ma8iz8y7yWI2mWIOCUxO1p7QUcaeEjIxvIa/gp/ZdKYtNlOSzVoYE20emY9Y35o+Y9IOXQH7t4TBOXAid+e8jK4Vm6FzEq2KdSvg09OQdGlrqltX9mT/u9ydly7rJW5LdrYWCLzIktRTTtcztAhcwsYztJteC3wIsHIE2VyiqozQo8M19jWgQxdqfMjLkjV7j+isIHPPyeTYDxv3wauugjIx07GeCrojth7ZeCWSVUSCTAvtxUyE54yunFKkLjMOEUaeE/NFfCXa3CSRsaPB5qOwvh0bEFBroA3yZSA+mQfjw2TZodMYI3NEZdb1GjlVldOa+ickf+ckphsbj80mfNNO9YyPnvexhI4eOozfnme6jKYd8V8DyMMviyJ0JcD62LU/Ji75AHhZzGqbStvLma5c2iEBXaqgt9m81WuvvTpu7r/+jXfHBNXsoqAbs/Mnj57oE66if/fb3+nH//JT/cs//ov+GfgJzz/58c/0m1+/RxL6OfnIkQJ6uYX/f/e7P9Df/d3/i5PTt/DVQeuzlYT7eXR6enKq3//+d+rw/bfefEO3b93UlcsHurS/pwmJZ1VXspjWUE44fWxZd5um1oRTeXs3m2yqmk1UM/pMS5vHloL3CujciQ/fCkox2xrhz54LMjVdWDyJZgQ2Frq9b7k+7yUX9Jibo4cPH8i5woFG0GLZ6oB499W33tArJImTtkaPCV9JOmONf0bCeoQvnBHD7OBrTXw6p75Hr5be1eBsQ6O2bjXh8GIKtMSK07NT8rnP9Om9e7I/Y3XMZv6cmxb7O/hWHp+v9ZRYc3h0rCfA46fPdJ+r/i8ePdJHXP9/gF4++vRTWfn+hx+KDThGgMNbQCxIPGJsAzu1wYIsQdIYzzCdS1JBKIXS0c+086K0uoTTWF0GV2bBz2XAVwfGRA0segPtiXrH8mTzjH14tyCVUuAkdaV//MffsZt5LPRMBt7oO997Rfv7FvxJCAdOLUhUE/SlmHCMguNJaVROQrhRNj8T2peIEdRlgnNSU3px+KUdrrU8Si/W05wNgx07QxNV4xf6E7ZAeC8IJ8vDe4DOQECobPGMa1VpTXK6lqNMA7TFUzCQxFZRjhMxJoauKJNJJggXZFJSIlhkCRkG7zBYryoAPiiEIDPS4L2C93LOS3Iq0JgNoNOMMsHU+A6OPAKStHYHWnCesxgOzIOPqyN42OJiZc9zon98AYZHQoZR5lQW3HtLOhlr8jTI8G2lzWlg70aD0cRs8AsCaC04ggWNY5z0HKPeZRf01puvaY8Afojh3fv8gR6xgK0IgkhTGd42yGONjSWSMsOdbN5Rp3HkWfA+YHs9wc5KA5s/Mc45h4wC/aAC3k12GfkMjPc+yPCZbASOFJG3JB+CeNX/3w99HbZk6qvoPGExmxNAlpOZtmcLLWdTzXHAGUnqAjjYWejq/lI7HKXPXM8maaX1cK7PntxXxa7F/uhxx8l6wF/2F3PtcrVRQ3syXuHDZOuRX1M3cuguMF/NYiROnt14kdrq4YNDffLJJ/rKV97QN7/9VRWHzUGggz4bG9HrOUHEdDgKRJLJaiCYOHAXFYWqJuj0NPOGvHr0bDpMyCuYXBhjuKzOOck7Lysd9RmfddiBBdfAe1sHAqgX0ldTVdqaL1QbjkIjjmPX/WZ7lqwyG5V/+iroKMN7Bl82+wMKgBbpVGR1CX4KNFMhk5PhcbVnDq8J9RP0UzhROn7wUKcENlZr3UA2eTnXM+Sw4oQo94UTMKAXJdhZ6TK8RsZG5k8AyBVS0XC80pPPv+Bq8JlCGyROgw44tV7j7+fIcLNJWgEnJAfHyO0E/7pz9zUWoJe1JvDaz6cWrl6PnjzmuuxM9kno1mRstmv6Mb4gfZQ/TFLmMQ6MNMFvgh6TS4et99i89R9IqjfMZ/RaW4Z2Kwt8YOAy+kfAZr+st7YR8CFwFsY4ZO6Z3KN3gwCBlQ8yqMfSI9uKhbJRRk4tttiTZL/33nu69+ALrvydJttLBey+YKNmJzWLbKhqWcxwzqmwwXXQsTk91xEbiMQpTH+60kBZSIDOj49JUHvIzbIYZP4ZoTNDUzIdDEkFOsX7WGYJrArBy+xBfOb4D8VYZ7Io2I3JSWNPaUBXJr+MbQXobEkAbOGHPL34mH1bn44Ft6oCUqGFOfkOFgfwxHtVedSUOcU9l0eOexOnW9yavHnnql5/5apevrnPmjSVrzZadUfq0NMpycoZsY/hmpJMN/hJIdaCUc7BTRE4CyzyYJV05EsmA1gRqmIzX9Qjj4T/WVJmIkGsxPGkNQEW9cjeTWbGY+XxU+MXvzMEPUllopMr1OOhA2NKcczmNSDjAZmnWJSZo+CkNq/oW5D3AOJiz5DXW1JJnfXrsUNrT4x1chLtCWLzC8gF3IOszvgdOKCp7GBo3hLnpTUbychciFE5mt0zP2N4HHkZaBuYy4ApLhJS2u19oIwA5CrLw6IjL/KjPMw3E/SEulYDhOC4Pm90wHX/zGwVueyz0Xr7K1/RmySMlw72RYDW02fE008/0W/f+61+8uOf6p/+4R/1k3/+qd7//fuypPX46FQ1SddivkWyuw++y7p27Zpu3HhJr3Pa981vfktvv/22Ll06kF332//UGPHhGhosQbOT2yOSrl//6ldQJ73xxhvj+D0207u7OzK7LKXI5OmxiwnJalPV2HWgrSWcVQrUt1UFHTXrzUzWrwpBdV3Jezfi9fQxcJJcAai1Z/EZ8SNwmyMhh4hgN8SvM244BvxxY0km/lJQ7IyDl+2tGTJ0Otjb1jfefUcvk1xX+IeYI2M/a8aeYtvHxF3LL8yHbI0pZkAG2EJBoZHY1YPXecehzIIEeIHfb0aZPzs+0qn99RzmxwTFzkJyXqertZ4dn+rx4TM9IHbYLx1/fv+BLGldY3sR/Nk5BfzZG0Pm9AVzSARZY8BAZpWSrC2hjAzzmQBeWHhFgmHg6OMYhxXihFGJRK5wmppJ6qzvBQwiMo/tmV1OpI9jXIUyPEQUBPbs6bl+9evPuN48JEA4zaa1vvXtO9q/lJXiUwW/gY410CkzPhstWHBk9xgp7b1gAA6AZLB75hRjkzz0Nm7QrCqy3a8PhGu0mgwHc9uQC0DjPNAkDwZHm4318OLhO0B7lXvVnKjWnKZWcSWfV0xCUB5OtelPFO3dRXRcEE9SNlqRHV6mgtEU8BTmLfYM/oIiDGCM9izlMoLVZdoyYHwJuvgSZPFYAJnUeeXZvtNoTx1J8ZosH0zqmSs0tQZ0OjBfBNf4bO9GA+MixtCxMJkuNpSJti8hJn35TP8xGBl9jGM6wSSBVeoswFWNbNdvAfvxw/tsDrLeeeOurl25rLNVp885XX3y9Ehn7Kg6FrYEAqTD+AFsoPJBfgSPQ9agdgS5tTYsKgk6rMw4hMGoH++V4cnk450nWEYZogxecxiNn4LY0/jkvLNm4XcXMNb+6ZvhDNhio6AJgWNGgjplh7i0Pwc1m3OCOuXav9Vs0mjW1tpdTnXz6oGu7W9r2Uitenk2Q6fdiToNun7rhgY2Z5GT9wCdcwLZFjgrpozYw4YAfobjd6Yr7KBndxpZTBzz51SpcLtw+ORUn3z8uQ4Orui1119RMynq47EK82TGWLAI2LLRbroJ+FPFPCPAgwWNxNxyRYEkGPZGuVY8j0D/i6Qh6pxAZHI2W7MxwXtiSUCmBRuO0JPE+q1ZU1MWWRwLyLqpK20tFqI7dBVkewEZokzW+rNP4dnoNp1lfLJgjwX6rGSwjE4xLiIf29Q6LxauqB4fMrnZn1Eq0Hl6/6F6NkXzyUQ3XnlZ/tKOjvHRdczqWKwLC7TrsgxwAhKprERbTAl8SUaDZ6JlO5EncB4dHlLPYuuTFuBqt+Y6Z5O+IkB3a+YnUR1gJsGlTI+7AAAQAElEQVT0CtpW+MmdV14dbbvQL5OonrAAfv7ZPT09fCLTaUE/Gf4y/pLHMo2yNJ1FfM74He0Um/aSrM7kb3FsYA7TS2Hshf9l7DijB4MkWxSoYNDzZ3gr8JZNlvGirlBm/EzM7RG8Q1dORbgBC2BQgw3U2E7wAUkI+URFeKl4v3Hthvb29lg8DvUQvhigej5FRokNz6AMrgyuxJxG95oF6Bx9bE7PCAbYCjoQch04MTHsA/yesnj3JHQ+BPk6SF4KzBU8DxK2Vsn7ShaHKvoYOOdgMykijwg/TKmWhb2u6EtbsQrHYL7M1g3GfrQtSWwbbNXkbN3ooow8jYYePgP8B+ZJyN/sPRL3IvOYfkyOkTha10E3Drb0xq0reueVG3rl+q7mbSYmHeps9Uin6yckqsc6Oz/RmsXf8FdVLROoR9B1XRPLKtk8IXg550ZyrB8ilIwwHlCPTKbR6ENfyWwNEDQW59URFzYkAbZw22Lf8Wz4zVYiz/k5KDsVWw/J8iI+oCz0ivzQRU4F/Wbo7NWjjwHb2GDfa+Jxz3NhrOTkXUUsTSNACu+B/lHeV/IuMH4z8mDj18QwswHvjTfBTmH+QZaoLkmACrydIxfIl6kvY6dm45EyQs9AxmInxl8CE471tEX0MtYjE7orIY8kh1klnUN3kleN/8/ncy3Q9YJDBNP5fDrR1nKu69ev6uXbt7TcWugZt32//u2v9A///e/13/7+v+of//m/649/fF/PnjyVJW4zYvzWYufLxHR3Z1c7W9va39vXDocuWzxvLZe6evWqbpCwWpKaoO8JJ5Omy+l0qnbSaDJpNeN5yWHYQ04Ff/ub36rGBl/jBubg0iVdAvbA17IOZHhNyN1jExV26JCV+aONDw7eQq0Z/E3aRluLpSps3uTpaQveIwknz1jnHM8aQc8/BZll6Ev4p4HpasUaPLABOcFPLbbcuHEDnB5/ssia1dZS8JGk+kDf++639eqrr/DuMcEK3qbK2AdoZbh67C2Zr5gdEQujAXVVFUYbsHzC7LKB9yW3Gj542enqQxLRh48Pua05B0+SfFDVTDSdL7W1s6f9g8u6bD+OcemytpHTFnqopzP0PBXEynckAwXGBCUDGbFKlie6+UAZIuxnpYShY23pOZScZcJ1LILOPILEFfkpsTjbu4HY/7wA78RCDsCgY9eVWZhd8syz1PF5pV/88lP96hcfI/xKe/sTffPbd/Xq3RuQNMg5rxyDNAC9V4kOEotKibT3yiRkGRpMkVQiLEjGsCXHP0nwJfir6LMz92qrnm6DEnyWEggXNeDp+OIL3NQIKIwR4ODPWckYhwF48DkD86JML+pMdgNB0JWkYP2hL/DsGScWESGzQr/Cc0YOmWCYWYQLkAmUI1gdUHh39PcY8AjQ4kfQhRypdyMIPYgW2Sy8eK24Y8eGpIL1GagS02EcRabejhOniOwTJ3d0FQedwmLGgNjDTwf06LlPSWnkrSjxPoCEVxVkWwroKTMVA5FoQ8A7Z8e2PscIebZFKxGkbr30kl7mOsHjaGakdrp6eHRGQh/kq5liQqcK/HOqvFdTVfLig4yMv8ScHQtch1NnqgtzlowkgIgd2PiIDiM0hxAIxpEEMcqZzcgpoaNktPJMMcrpRZkLejOcOLvo34SKHexEy+lUU5LUGYlMTV3tg+wXJrYJHFtV0FaQDha1LEmd0kdVq87XOiYYPLx/X5f3dpQ5iew3a9XwZBY2bSpVzG56F7wFnHdCYKvhNyHbkU6jlYWmoJej4zN98cUXunnrJX3nu9+Sx4G891osttDhBX9106hmMXTOy3BkxuecZXbt2kqOOWsW9h6lt8wVkE+ovGzejB374I0i1U3NDniulj6eOULwQq0ymqYsAJPJdNTNjPnsZ+E8c8yYt3FOrNvamcy0qBpVzN8wsAYCz57SoS8nYaMXUjedirmL3baw8RO4TB5WOp4Ttm99amgoiWCG7l2/Vjw71urwPqefH+voyQNVnGJfvn1T+y/dZOFKGrDnnuRU2EVioU59urAF7KbDlzpihP2cVYKeQluFzfZHhzp/dE/2S1XBz8hpG11/5TU949R0xa1NTyxL/UoFPZbVoPVRz+ap6By7S81M1155U8lP9eTJuRKLwOr4qY4ePVCAj9YHGf8+FRX7oTp8zvo4xOCRW0QnxrMF9J4F33g2fjf4z4qT2n7NvMgCBxGKUIEHYTcF3KOOkY2VmfhyAcxDW6JfQb4iGmR4LrQ7tHwBkke/VVXLVRgxz3JiikjMWKtnsRkIHCuuu3enC90hYe2ww4/++AE2lbQ82FOcVjpBLufE8BVwzkbrDFp7aO14t/lPjo7UkbyePDvS4cMnGkgshK+tOT05g781J8eYvISdFza5GRkl2nslYf5yXrQVFkqnKkCranVsFrwLavG3Bjv03qnAb8TOMjrfdEUdgcxkYgvm1vZSwYMIeRdw55KVkUXXbdS2tSbceIRKMh8IvpHJxMD6RXzX+ayd3Tlr0Mt6+aXr2G+WLfJrYtqaRLzH3ghzXF2e69GTZzqH3wwt46KN/QR0tWiDtrDTOTCZeOY0MB48fgt/rK/2P+94Nkg2X1FSihFbjsqML85J8GCyGRDYhoTgnOTf4m1ALh4w2h3yKWrkXSUpKCHEAR/I8D5g/6bXgg0UbEK+oMs8QqgrueBpQdxOo/5NjyYDKx1zFzlZaThO0Z33lXoS3yKvgAAH4u5AwtnhU2sWk4E2B+1tjd6c05p1vke/myKd874CXwd9ER+KyDBGj/05eHYymfbocjCgbSA56oEO6BU0MLf9xxpH6KAiVs235prOJppMG9l19fb2lq5ee0mvvvYWCddLsj919C//8hP9yz//mFva3+sJSVKC3qZutLO1o8uWGO1fGhPBGXFyQVK0v7sjSxZb8O9xXW8JpuHd2dnWS9ev6+qVK5yYtzp88oj4/JlCkKrKydypJrZWwAT73CaxtR8B+Pijj3WdE9m7r72mne1t2c9qXuJ0dZ9EbMZ8MiUhm7ZpwVEhVcf8M6RUFLxXU9WaEYMXJOOWtKIp7L4wZ1BNm62ZHrkyQP/m46ynZP6QiAORm98Bv90Qa1bY0Bk3ADVyCBX6xN5n86m2SSor7OHmzRskq9/R3VdeUWs2BvIp9Bk0zNkCE94bmLa5E34VyWGqupJjvM23IS50xLjpbKZd5NiQyA8pYg89saZjo7cGNjqBjhM7fKA8Pj3X06OTsU+Bdztcw6WwD8mHVn5FAOlZEAYcwQKnOYlIskrpMOJODkeC1lFAoyORjA30pwIHLioEAURCvyzhbJbUeZcZcgGi3RMsDGwxm/DcKsjHWifHRb/93VP95jcP5PKURKHRt799W9/+zh3JdVJxQKs81Cp9IwcUDN3mzJxcFRmNgzI4iymd4FVwDHyFcY6klDFZyjhTiYMWbdJyEqngXhCzKKokS+ZIdjR+Lvi5wJ9VzLnhZSx5dtR4gqsDQvay0uNInvHBBXno9SrUDzxH1cFBgxcFs2ksA+0eXAb2bG2BFQx7H9s97QF+KvgxCJSe9xdAfFMoAl9BxkAR8xUCVFaBhqwaZWeFMFUavJp6wSkAC+wKQ1lHbdZZKWOgOWhFQEi+UfS1NshtjSNvCG4dMMQoplUZZ0FMRbJANBCUEvJE1FR6wQryZW6syvgH+Xjtd8qC1XMde+XqZdlv7l3BYbsh6f6DJ3rMaSFNKnkCOPUY9gCk57Y17jZtchRpuhXOEbOTBWChs2Fw8FvLhRlBrlJC7ikl2nvqkwKJQkqFtmTkkRhDnxO8/AliyaPdwJ68d6qriuv9hew6uyUI1+BoKFvmnuGYWzj2Lo671zjtTaSZmQ409djPIRuo9z97CGVB19gJ9udnnL406lZneunaFVW+KHESXwgaGZ4clHjnmNqpYo45QWsymUoK8OD0hz98qIDTf+MbX8NRO5z7XCuuUrsuQ2ulDG+evoGx21vb2tvdI4BO1RJwPQtxbj1JlNQQcG3H7ysvS0jbpmY+r4Yy1EFN2yjQBiFyzqlCBnXdqCUpb6HJhZo6+jW1nEQQbRWCVMPPgr4tdDQx6+rWruzvcTbYRYOOLRH0PNsYz7hR6qPBSIGx3plt9eg+SlZvMgE8OikEvYIuA88V8lqgwbo/0/rwC50fPZAPg67cvq69V27pKYH37DxqdRoVe2HvRR3X/2uShRUJ5vkGuZFArQmSQ6Ydv3U8zAvPx09IVD8VGQ40THVw5RXleq4NnmVRJXJy7bkhqYa18tFKkUT1/GzQKT718HyQtg90/ZV31M72mTfLk1CfPL5PsvqI2BYVkItYuDM+V7ok4ynjV4lkUPhKGgbqInItY5kJ7MLnMCuZfzuSE4ccLgDikVNGHiOUpPQCkNuL52jtyMtZUEHOCHjE77A3hz85dOGxKyo1ML4Hf4fPJeiJyDsip4SdnZBgrh491Uu7B5piA7//w/v66NF9PeIW6f7ZM50h25551wj9GBvfsB6YvE9OT0hkeiX4LsSJDQncigVoDc4O/94AlvBs1oMySQrkKjP3Jg46pc02FJihBmSR4T8jw8q1xH+H3TaqvFOCRovPRmtH0hKJBavzojWbibadyBICW3Sdw/KK6J+YIyHaYXyuKi9PEK25YbP1TNgErEvIyOKAC1LTeJKgSt5n9chngBa+FNlYb9D/4dONHj5e6fBZJ5ZNxnoFBtZyamCgAdeUdXNnFnRpZ8Lp3Fz7+wsdHCxH2NtbaHd3puWy1XzekIw0apsgh86Mv5gScyV0nOVDUHFOGf0V5+V8JY9OcnHaEA8wdfWbghln1O1VVQ3QKmWngi075+B70MDmK+JbVnbc9HT4xYD+zGYMEmt3x/uaepYzNoAr9XFgXoHHyfuK96QBnQz4eMfmLLEWR5LOxDoieVncts2sQ6CVD9DXaYUtrKHhBJs8Rj4bxgzIcCBmDugucgg1INceGJg4sjbF7GXQs0Z14F3B68mQ8PdevfdqF1PNAESuAN7LVw70+utv6DYbzXufPdL/9r/9H/pv//XvuZH6VB0bpeV8Swec1B3sH2h/95JmxNqmqtTWlRYkgtvLBblHO9rXhKTK7Gc6nWhra0sLkrjLl/dlV+Kv3LmtOcnx+dkJNrpWU3vAqcamEhtvoyWwkJt9zuczvc/J7ccff6yXb94c/xLA9nJLdlprNjohVjvnZDZYhSB7HzCmpq5lSaxztCHHELwmxPHdnR0ZTVRjnw10zJi7QS8BqTq9+Djv5JGRcw7dFRVibagSzx1ryLlOT851TEJ4il8WSXSTlQ0xfgrvGRu5ce2q/upHP9LrnKxOsLUF8qp90IwT0B14OODGxZL2vUt74yFH1dbqsB2hixlJ9XJrqRp8Dlpmi5m2dreZSDphE3x8cqYnT491zPwZ38ujzuEVex1YMw6fHdHvTAE5ZHTvq4lm8115E0xdNapZoGoaVYpSyjg3QDDKuejFhyaVnHEC2qzP2J6o+Wf/VwAAEABJREFUS/SP1EfxwjNmny4g00cpyvMeXGDqqYLf5ji41k9+9on+6z/8Xo9xeO82unv3QF//xh1NphEcG1mwGk9IMGjkpwJ6JC4zhALeTKTLKLNA00Ud00NkMYDuTH22MiYV+jcY0YRFnF6jciSngrCs1PNPGVvg2fEEMFLZyhfgy8U75fgzlkHCr6jTmBwkHF4EOF87OVac4rIcfavKY1iVJk2tKdBUAcfQCHXwqlGylQ39Ku9M5/IqCsqyBdzDk0GAPgeAEuo1gvjk57yKmojC1yzYKRf5UMu5QNAgWCE/5+sx2KwJNJEAEBU0kHAkOSXe81iKQFG0xsk7Ak2hLmAj1kacEqpXSoVgmmVBvEe+F2UkMHRaET03ON0Zu/Cnh0+14dT+JZz19u07qupWX9x/pA8+/FgPHj8lIEYNBKRBtVjT1SPMHBpk2ci3c6QZlKDLaLQ5YiqKQ0ECAckEkrgBk3AjHREbc8FDO3Rhc0WiH4DseIQLAQ59OFWhQjaeCt4d7z5gmwKcppPJCE3TKBBEPPqoKVGpFgSNna25MgaZkW+PQDZAwo5eslMoMvCCPOIwaD6d2uTQO4xQsEEnQYNBUY2/tU2rvh9kyVVGsE+eHFLf6Fvf/rZC5WnrgF4dSc5geOljfEX4S8zrwFZX9QU/3qttW9VAJBGxAFdhaxW0V1U18hIoPbaWsRdPf/EJz9sduGKMGpjLbMeE53yQc8iU+kBZB489FjaNUVMX1BRpmwRhl8RW6LxgMzU6qgU22nAb+kteBkXeSR7EDr8VvGBIcqY3ICAfj1wdQS8Q+FscvqxP9ezhF3r6+LE8fF7Hhi5dv6mTIWsNZOYq4CmMv4CojGwu9BNldRiqAvRX8NWgl8yp5frpoTanR9jrWtPFti6b7vqkumlVoKOAQ4wRi7WQe6Ztfd7JTiM2LJodsn/pziu6+cpd9fC9OjqSSJxPHj/SISfriQX//ORYGT7Ozo9JoFcs5J261bkibQUeHfHLMUchGSrM45GJgbO5v4RB1q8gF1FXGPMlUDc+WwnAuGAY/J0yeIXwC7IuyJ51QHaqccoJqCWa5ySbK5LDRDu5g6zdnru+H380YFFPVMHzNRb2y1zNnUN3bivNL+1qTUzrCUAr5kzMsSbxsZPVk/NTnbJJW+EDAzYdkfeGWGD/iYadRlo86JG/uSOug5whlxdMURkahc2Ij9lIwCZpksPmUIfMTyI6jshpjO9jo0c1Bf+IKsQI81ezefOruqnkGQt7isjiHLoS44PZbxB6riT4sNgcgpOgwPzEe48Zd+j5TCfwcUL8O8PGjtDxw+NT3T98piecAp3BW8T+M8QW4kdBDgWZWJyvm6CmDWpZayYTrynlbBIogxbTRrvLKTDX3tZMe9tzXb60rYP9bZKPiTIyHQzg0+JqkoMyAz+WhTmdr+VDK7lKFXqSq4WJ6pxj3g6dmZ+YTCN+MQBWFuKT8xW8Deqx3wH7LYY7O+J1R6y3elsggiJtA75V5HXGZqNDBqBRx5rhmDvGogGwOXvmW9spc5+FeFXA540u+nW0nXPTFJmbA1f1iXFJ4C+KPBsMY0ldlhL9opwi5Zi0UiZwRQWdsJ514J4utzWZTeChF6GMBPIlvfvu17TCPv/L//l/6p/++V9YX9jQOs9p6ZYu7V3SAbCNj88nc03rCWvwhNgMkKTOLNa3rSZtoxl4t7eWWiznMpuoSER3SbKuk7hdvnxJi8VMxydHnNY+HNutT11Xmk7bcbz3bizNxkIISgjo5z/7uT799FNduXxFt2+/rKvgms8XmpHIbpMI13WNjIkJ+MXO7g6xpAN30Gw21wTarN3ym+C9loyztckSWltT26ahT6vKBzTlZB/nnDy8O+fknJPkZDmS+eTp6dmo/6ckigH9rM422OmUHh59RmWMZoIsmqrSPrS8+fprugrfBf/xtFnsF0o+OT7RCbHNaHDQNSGRnXJ6agnq8ynVQrvhsxNco6FhjbD1a0WMzMy4wlaP8KdzNrGbbsD+emwiI8v5SMsnn3yq+/cf6sHDx7K/ekNcdDInL0UqWdBRgMygohjLWKcCwwZMUCgzVpuIHhmDtkUh4ViJIGoQKQ2MyBFgTATXSkVeDQbW6tlJ0O8/ONbPf/mFHh0yR5Bu3VnqBz98TfO5maolqQMBNyrhANkSE+Y0fBakHLgYpQLBpsTMomxtyfq8AASboC8xv4G1VxiF/bZ0MV4d/AoYX6iwZ8PLe7YSsPJFkhoJRJFAFElCIzvyAUjQ7SYYyayWnzcKQL2caL631PalHc13lmpmLcbQoIBWy8ViPGLfZge3nE7YoTSamKEDVrYkJk3wajHyOjgMUMis4KZSYH4DbyW0eizCow/nnX2nRhhaUYb+Qk2H4W9YLFKRLHAhCnY9iWCR1RGoOoJPzGXs3yOzZHqlbwIy4wszu1CpOI/hFK0xpkg/G2O4DKxN9HEhCO+S47mQTOQQ5Jta2Tn1zLPh5OPZ02eaTKd6g53va3fvyvuge59/rg8++VwPj9faqFYMUw2AnWyleq5UzRR9O9LrcR6jyYKlZx7nCATZEdRg3XmZfiFdjucBG7RgT7OsrmAniI2O9kUNfFudhz5z9sV8oRYHrbCPwDwV4L0nEFay0oJG3dTYW1JDcAjej4mlk1PCDw4PD8fd987ujmxxruCtrWvt7OyM7ZaEDujDdKM/+zienXOyYNSyWz0kqbdE9bvf/a4ODg4UkOOSYMY0sgDSkfAX9DtDjkZjhd3YWKPNno0fo9cHzwnOvgq4K+gYeQoBfmpVlIajqgL+HaFAohu8IReJZ8e8lWycnKdPGmVrujNeexbsQgDuuYmpkWOLnQws3FvQvzeda8KYiQ9o03+ZoJrsHXQb4EKyd9xIDh912JRDX/45BBboMHSqOAGqOdU8e/pQx4dPJMjbO7im7YMbOmPjet5Lligk/DsTf0Yg+cuML7yPQIAVtHqSigr7bQmSC0mJRPX82TPZiZz5+Jxrw+RE16iOBC7R3xK9xPgM/gSNFvOM72xtwAk4jjhZufzSVV2/cUOJU8KEnQ9nZ3r8xWdK9qeMWqdNPFMJSSX36llMPbEqkSAaz87wc9KO0SCrCCSS9kEiuRU8OEpH7BSycbxb3ZcArxfPJohehXfrazDYn8azMXJs9AogpeJEGIWeQRsSY4OBjYBrajaIPUk/CyTPJgdh343pkPifzjg5SlIPbx99+ok+efCFDjdnerw61RnXiSck3Rvm2jD/mpPVNTbakeyendGOLAb00XPdvyJBNj+w9p75TbaRcRH9mO+iFjl04MQ/Hqo6qJjf8pzQwWTSIqaoSDxx1tn6eacIflswzTbNN2csmE2N39LHwwfDlcFjfTK+GrB7T33bNvTIGhNVDjBsroxuKtqbppVcJS6h9JgE6UOujT9gwfzi+Fj2S3Ur+m0wZA4FZfJCtMq8J4w6+khdlP1LfC/IOPw5oM/xHd1W8O9Nr9j7hF3wYtaohhajc8DmDHoC7ZCKhufvA/JaYcvn0LXhpP7o+Jz4mKG3UVaQxfUzFv+OfoONw8d6/NQShIHk05HUGm+gI7nrtUKvBR8ujB0wkIH57BDDyg02nTlEyATSDUmq9emRv7WX4tmXRfXgLIzvSEo7slHrG5BdVbXCNHSK/UCKDN9g9gT+xOQRGICYixKxIVHGnDWMNEsD76DmXaxZBYBFcLbEvg12lsswJo6WSP7DP/y9/u//+n/JflwqELv3dvdITg+AS2wIdjRhXAV/jQs8N5qTWM2wkwnJVIvN13WlirV3QmxvmgodeG1vLzWbTzSbTXXp4JKWW3PsaOA0koMX/MvGB2ylSMi8V4+NewyzYv75fI51Sg24V2zUfvXLXyGHM12/fkP7e/vE9ks6uHQA7sW4bmwtlxplQjywseYbZgMT7LCuannnZXy1+MDW1rbqulZGqAmwtaZmnkBcdw4CoOfPvxyUeFcJ09f5+WY8UTW9Pn78TO1kprpqFKC5Jn7be8OcJpcAvgOu7b/2zlegdVcDcbHHhwt6Mb/qWAcG/DiDuKC/XDK+GC1MI6eiFz7tg4ccpwIPLgSZ/fbkJR0x9Ox8zeZqgw1FRfTeYddOXru7++h2Sf2gZ8+O9PTZU/keAxuAHgMcSGASxpTxvpwEc45g4WQfU4jsG4RelM9rIVLUFQYUDK1AsAV1C/DZ3q0No3au0ZAmOjyWfvbLT/Tf/+V3JKmrEf/lgy395V++o51dh8KP1BEEE8wULHUEaCowYrhtDsObCV7jPDYf84x10JLH+S4Elb98h1ZoDz6oaRshMzlnfBloZIdmvfgUGwfeRAuiIFlyisGRRFESUGLjlIA8caoWrertiZrt6QgzktStg13tXtnT/tV9be9tazpvtVjOtATmJKj4hAJhxRWETKCq0WWLQicYfkOjQUugbupKLVAzN/GLMRYSCrRLxoP3Tp4H5z11XvYx/jPyiASBDTLcoFcXjOcKY8goP1GK4OCEWAmqnvdsKhzrMlE3GcgbhSNYv5iLYnZjn1TEcyZ4ZI2GF7N6nGagTDRGIMvRBz0gS6NrIFE7ZXE/Jti37K5ef+N13X31Vfm60X1OVt//8FN9/vCQa8VBXWZu3yi6SoL24ivmKeMcxniFUyXwW3BzPigxwQC/kChI14BtGECmMD3JOdk/T6OnMiCzlnkNGhy1DkF1XasdA1Wjwr+qCnLO8VR0fHykz+7dw2meykmqqloN403OG5IfS1QvXbo0BhvnHG2Vdrd36FeNeKcE14EglKBLtINCggYTjeHghZ36iT7+5BNdu3ZNV65cUU8wHpNCOk0JrBY8LDhW0Gq/6S8+NtZwBuqCN3r9OJ/R5rxXwifbtlHAtpxz8tQ5b2WQjX3BY4Q2g4K2g/cSXA8EEvMfb5sC6noSEOecmqZWTd2CQB/snSDHzGqRyRWSa6uvjR7aTNYemZsUHcoxYGI5ePLowcChNwPPom0Ld80CXpPUeRK9p/c/19MnD6HH6eDGLfzpJQ2kwBsUzv4VVFBMglS+hEGZ54ytZRKYQiAVvDnsMiDPFpjQPhw/04prauFUM5LUdjln83ysMxLuNVDwmWL8MzZSJspEWYiP1pbxK4sRG/Bv8GH7A9U7LI6nz47Vc72VSEgff35Pw+qEeHaibn2s1K9JRKPSZiU7MXYk4pmTSIHjInGJsjoRDxy0OyuRyUVJMmrvyMbePc+W8Hr0O5bQEEx3JEQeyOAstBX0iNiFOwrsgEionBK6ycBYR5zLGHVGx5m6gO5kg5BZg+5qZF0Xz0ngXGZrHnuaEd8enR3rFFmuoOUMuW6QUQ9seF7ZKRwLWcfifc5zIh7Zc0LXG5J0W7xtsRqQo0EidgibcLJ/4rtUQU+BNic+tFXYmfUzGmDLKuWcU8SnehJjq5uw2bRNXPBIgznppAG92ThrF98C/AXs19YBw+8xwhCcnLfeUvA13QI+f6aP7t3XHz9/pMecPKPLR7sAABAASURBVNnPR66xWRzAOimBKyLrAjiX5J1FvKyMXhObjzisSao3KtiikIsHKvhvndPOdKYtfHpBHFwSc3aWU+3Y2sDVa1NXYJZ64wvZ98h+QA8shcRTRwLn0GdQcbWSqxTA0aPgU5LTVPDEqqHd01fEwQuIycmHlveiIV4A5ChbnCURtQS1IxFNvPc4Vt/Bhz3Tt4Czo85wRN77oSiAy8rxnbY1Ca29Z2hNzGVjPPSZWjactlo9alCEzogMTGcpJewpy2wjoqtU7LkoFYePe2w1AJ6NVdYZSblCo2Y2l69bmRoCOrzPzcV/+S//b3304YfgSpoTk64RP9947Q3tsMFP+HHEDs1vHXN4eTXot63qMUZbLDW7qquguqqEauRkn0LsDvSpZYnjPgnbkkOmc07lnx09w6YGmX+ZyVTBa4oOLDa36NLykjUn8baenLFZi/ii/dmyX/7iX0kUz2S/qGS/zGTxfDJp1TDGE5MtTtuYiGJaEugJ9hHAXYXAIdfkgj5JS67WFyTC1ndjySNCtj5Gv/dezsEBX3R9/uXkfc08U5m+DknATN8PHjxRz8aijD8rXqkKE7XNVK3xwno144CtbStdvXqgr371K9rb47QX3z5n85mhUXxyxpaw744didFdsTY4eJmQ49R1JVSpUkxb2AzyrdsZdYFb0G7Uc6KpQ0cDcRVUyDUpM2iISS387+9fkiX3N1+6Jd+TpGIzihhgzsahB7lTwYANjJicszKBzxJDMbFjAuvp5CAX4Es8W/ECgg+qAO8CAvKc5jU6Xtf61ftP9BMS1XsPTtjN9Xr19jX9r//5b3Rpr1ZJJwTzgYCN4yfJm9EPUiTTtrljzCzgPaceG5gaZEZutMGbnPcKKNUMzxRXYcjBozhJFUKDPHjIqjHSug7yztFSYKcow5NBwVmcPcNrhwFsMLKeOktSS1vJ2453B2XuzTS9tNT08pY8SapbtqooW+prykICW1qvLa50LpGsLrZmWiymmk5qBQJaYFFhjWRxd5pAS8MLxZdtTeU1YUFYcKWwnM/Gn5OZtLWsnib6aaTfOS/nHM9WAvKyj/GSciHYFYyiV0RAVTuVC7UQoYqvRsgEFiqVaLc+SRYELwCVi5hyAei7MFc2KI5geYE7pqLEnNZWKC3gdEQkM7SOK+CEwZkBj6coyHPAwDsWKrs+OeXqYIJDvnTzlq4Dk/lCT49O9OHHn5Kw3ZP9rErP+AGwxHSNQW8Ipi40nO72sj9rccZpwIbFznQVWaxjKdhZ1NrmgrbsJIeDVHUt75xMOlY2VSX7Zakpu8eGIOWk0S5EnwweCf7AsSLhODk60pMnT/Ts6VOqneYEQ++dLChsSFLPSWym8LG7w+kpjlSgIYBzix25c04ZPQQf0OFcUwJAFYIc72af4pMQcmLc40ePtLO9Lftfp84IBqfAhsBgp1AV9HrnRvs2/A38hFAJgkY6JObBTp2/KA2f8RRJeHpsOCLDnueEXQ/oIAQHv0EhBNW1lR4U6JLEaMNpQQfvRlfGCAwQh33JfNBosXHOOTnn5IEW/gfwN20Lnws5/mVwkQM8/3nLzCFhlEMWGT0WbMT8zKEgjz155qmgf+KKGhKfGf7RHR/q6NEDRexoutzWcvey1Mx0TpyyXxjcUL9hQcjMW0iYBBSShEzQTCQJF2WnTCDN8JPR5YREb/30sU5JfiNJ4gQdLbnaWnHK1SGbCF0RG0vgHlgce8oeHXecinTM1aFr+0XBNcnXAM4eHk+Ql9pG12/d5NRlS+uTU5GZanX4UOdAxamwzxvkMCgwf8C+DATdguYXUDhVy+iqUBZOKgUvlpQKeRg4aPTAWD7HYXi+BNosSQ0s787AZTnniG+8ZYl8QohO5iMDsh6Q+QDPa+SzwSaK93LYQ1O3alxF7JU4HJTIkDLxd86V6XK6GP2rx75bNuArvL9DZ+fw0YOrx443JAY9OHuS1A2bG4OeuhQLSVLSyk5RkGOPbZu8E3NDpMzAnCQDs3HxsWdHTYtd2a2M9XWOGgA3E03jOmC4HHRYotA0tXyAF+dpi6w9zIn+BuRd143M72b4sMUeGxOqIh+EH1SyupaFGjZ0fLTSs5N+PL3vXKMcWmVXKxEzMWNIzqxVWRiYauaeIJMFdrA1m2hJ3J7zPMVvZ8ACmW5huzuThS4td3R5Z1/78y1tkRhM8eMaZhy2VNB127AOCrEnAN+IqqRqouytbCRwmS57fEcBehRQkRth02dOywtaCTI6E+Mz7fbcoUdcD/0V9bGgCymCI2VPkueVKTPvmXXf+VqRtReR0Q980Y3tA+UQpQ0JjiU7A+/WL0WvxDNqZ33O2nDSG+mXsxgPMyRDQ18UmTcmKzPPALHP3jMCtXIExkRoGZBzhHZQkawW2U2diP0JnpwLXD2f6JRNYWSiCtlvL7c4rdzT/u6uNtz2RNaFpqrlhb0UgckpUNYBZRthKdMmVdh90zSaTWeq6W9J4HKxlHdeE+qX3H6avdR1xVX0F3r48IEK4zfY98AcA7bd8dxh61aKT8IfIvbdVJUwVXgduMJ+oF/84hfQfKY7d17R7dsvq8VGDO/W1lJNW8tsd04S2tTN+Gz4Agt+w9xMquCdSsmqm0p2ktxCX0qRuiIPH5UPIz+S058+XiV5dWw+DM65ivrii4ejPj9nEzZpFvA9U0HmYlOywC6btlFVOWGaysSvG9ev6h1OVitkNxCjzL9N7hGFD0NE90nmy6YP25ga9PQTTu1GmosqeFps7aqZzEfbhGLJByV0b2t4Dx4xoa359uMAOaMbxjj4ClVFoool9AYkrMNYRhw8Q7hgN6hgGJlRphwDe4Z6Gdg7Hfgq4ttzYAIYsjZbKCMGkdxUj46Sfvabe/rxrz/VF4dnGsB76+Yl/fu/eVe3byzkylqJU4eC4ZUIlRh+4YrPnkt6jh/GSykwl2V0GNACoY7pCwYREdgwlsnwIARL2owWhimjZFNoQCCyzzjYHgxevBR5rCtUQQ7IwcljGM1ipnZnrjBv5eeN/KJRIEH1SytR7FarajlRRX1tp6yzWg39dva3tbUDf75oYgGMQLYAlgbzqZazqeYE4mlbkzzVmjaVaubETlR5p4rnKcFrSd+F9WW30vIeghdCAyQUBc1ejv7OXmAF1pGWQ1YicLBIVo0cfA/IssMoIiUVXFsk2VVRZtwodsZGhDWAoEd3kTLLq7jAPEEDtjDENOIt1Cfw9ETASF/D5zEsAzlHf0fhVKRRP3y7eDccLPT282srdqkDTr3NDvjOnZd16+ZN1XXQ40cP9cnHH+neZ/f08SefcnVyrp29SySzxzrjCmMwYn2lhB116NqFIBc8/KB/VhqPc1c4Ms04UhxF1VQVMp5qirybqiLxr1XBl8tS8F4eMLs5Pz8noNg8p1qPu9aNck5q6lrtpIUHk3WQ80FPHj8hOO7pIlBtCCKN5vMZAXoYxxjPchpxm+16xrTQ5ZkrIkf72b3H4FiTENkpc48sLDk9JpG3uTve7erDTqEiK0eATx+Y30nOeUV4TUANbTU8BR8ufsAd/ickxj3BpLOggRIMr/Ud/QYdF/whU+r5p/Bs4LGjmvFWHZGtQaiCDCwgJcbVbaMWexzjG7RkoCdo7hzsjfUJe3DYjgcJpi+Hzh11glZWSIlFy0GTtQXmDbQHxk9QxtmTBzq6/5kSdC/3D7R35YZyPdMpCyR5JHL34IvjdRSdwDWoIBucn+QhAVmOZM7AeDUZiMWjJlE8AffJ0WNln1UtZ6rw6w38mM1b0CzYVWFRl+3y0U8ywF+SAQuTJW2RxWkwuUJvp6wVeCc7W3r19bvams+14ebAEu7jB5+rcKo6ZYX09DFaHQmllSIRFYmJQaEs0CcS1DLCIKs3sGTVQM/7e07wPDg8/HkleAWsBAK0WL+M3IQ8Eb1QAT4r9alQFlJYIXpKeE7I3fi+gKwBXTv49chAQOJ51DdlIlndZpGJ4H1wzFUccjth05mwxchEyTlmBwwnvhLBZWByemF3HQu6zUEXFQgz27PyeYCQ4x+oZDozaOpGo82DW+Og8rzHRTwxvRpOs9kJCeYMe3xht9bfcBgPaxKXgXhTE1cqs+MQ5GS0DrJk1XubtdgQHrwKxnxhpg6pkqQKKI1EwhVcJS+nAP1VyZpXNRC0j8/fvnZVr798S3dvvSR7vnGwr5evHei1l6/pzksHJKjYG5uW08P72pwdyqVzNW5Q7fKoxxk+xeRKyHjAVzb4yBo9kH/K1kuDzPwb6lY4QnKBJC4rEuQMTMdr1vGOdjPhSLKXDKA40SfDl0GiNBiGMq4NHbYek0P/ArANFIr6JPD3TA46bTgZNehBbGOLggo4U5YMt/WJ6WKszeGgEzGNuYTJMtG3MAaxyfRutmdw8ayxzp5jEZsq6GIe+xEH2JFvWrmq0YbJnuFbh0+f6ZibOeccV/Tb2t7alt1ozWfEiOMTrdmUglCBdg8+L6n2lWr0HoiZFidbcI6A3dQ1iTkMm2042hP2u+QEtaXt2rXr2tnZUY+/Hz45ZKO1kq+CDMcMe7MkdkacnbJZr7EFx1y24ZkTB4Rhu1JkeBvmODx8on/8x3/QRx99qMuXr8j+zuolTmsnrEctYHZcs7bbuIjQliSwZrewwdpTjfG3YHMVcd7KOTYX4KnHtq2s6orwmmU0QMbzL3vzKgTqgi3YWv3xx5+p8i1r15HsWQqq6iljhb8x3klV5bW3u0VCvJQjVt65c1v2J7qccyrwlKBvMCDu9kBEZgMxMhITB8DkZc8Feo0Q54MqbkIrZFo8dGYJdY7QIVtb/4TsC7DmgODk9JyDzA6769QTd713tbyrRnAgCN7eAwabWaQ36glQMSYYACAggz1CoBGaKTNtBvb+ZT2MOO+UcwFHr1Ws9C+/vqf/8k+/0Uf3j1lwkq7fuKT/+O+/pddvVwrpCRvTHpByj1B7nGCgxGHGQIbC7csWNofBO4xvfDcJACXDNRXee/ngFbyHH68X9BltGUHau6ctBNqgsRBaGc5IjWDP3jmFEMaEo8X4Jhhju5jJwJLVQALqn0OYNarnrdrlVM1z+PJ9MVEza7XcWWpnb0fT2YQTtVaLxVRLDGwJzrEkAZ1NGlmQmrY1SVSjtq5UBeiA0QCNnrKG7gnt1nfCyWxNn+CDvvw4jTw77+UcQJsPlQr8bFhYz9nx+aqRr2qSuajOjIrBPTpcrTv0W0ajQb0XJTJ22EOWH21hgx1sMJjCO0gUUxlxjPXg72jvMbgBBHGEhP4zUCTsQBRQpeC9auiqoA8W1QSvFja8LeQs1hOer+zv6tWXb+rl69e0xynjLteqi+X2eIraY2+7XAm005kEDqGrET14bcHtcBqPI08IHr4K0JngJzNnQK61Jk2tyvri3GMQ4dl03pEoHj17psPDw/GKJsGDdx70QRUym5gtjEmqk/3ihJCrOdCGxXfJbt4WZPExvdR1TUA7UyT4UfWnL2QgOek5eOYlAWJKAAAQAElEQVS23af9sH3wDvuYakWQjZa44OApRREVSJpPSM45qWOo4bSAwPSy4BiCv5gH3D6EkV7x8Z5nbMSBt4GeBr6buiHg1aAsiug9jRBV+AdqRkmG1zne+NLzT4YWm9N4tES9qmv5thauKoft5tprtrutFJzsGrgniSqMx2xZgAVgNSipII+C3RV0WJh7XETwwwDYoh9IwLqTIz394lPF1Zlmyx0tL12Xn++QDHqds2rZRqlgKyGt5eNawmYKOh8BuTlo9c/BwZevvRzgK+ns9CkL3BOtuIqvZvjY9lznpVdHOtITHxL0WSwrz8sEnSajUVZjHbKiDgEqE3PsRNJOYs9JHo9yp3o500skKY2XBhbUhtPRo3sfS+tzFZ4TtCYSUYPMc+Y5Uz+W9g79QgauDLLS+HwBos2erV7M5/4NpDExr0h4ZHSC06EDh/6KHPYPPch/ABJ0Z+rTCKb5ItNvhP8eP3YcVgTknMAzIEc4Rop0JhNZVK12trZk/83sKSfSczbhG+g1n+ug32CMAfjWWFo8ACxR7akzWYJp/MpgLeidL43lWCueecD+KvNd9LrmJNsWb+eMG9qK5J8/d/ie4RY8zoipUyDg+6DW+IHfMvK1Bm9S3VSq60oevyt0iuAnW5RDX7Y+JGRDNUOxHBZ2GZCculzLZ8aRzJHxq6ac+VpbnDJfmi/0Ehvol/b3tcda0YDDEUuSbcDPjnT29HM9+eJ3evT5r3Xy7I9SfETMO1bQoVJ3X0P3GHWu1GHvPZvigN/OpnNZfKuaVq5ulXCmjsSNfFKZkTxqxQa2RyeRNns3iMX0nLlRGmT/TWlHDOsQ8OCcYnaCtAtA+fbsmKsmeQi+VkyFpDL9CbDzAaTD87KPaMwFFedlzyt43EDQYOOAcbyVyDxDkwu1HE7XcYhh/Qt1aE65FPjJI2SISNiYyX0EngfqDO8K3Z6ywVhhN4bLkpsNzyfcZvTEkAbZ7O3t6zqJpP0MaYXej/G5FfZS4DtgExZfHNr0zqkmZjV1I3u2vpaMvpjT6HDeqSFZtLIKlabTiXb3dmV/+3S5XI4nuI8eP+bA5Exn3JrY6eEGGXSsqz0n9hHaCH+qvFdwxCpOezE6VZUf154ae27bRjbXz3/+M/3u9+/p6pXLunP7jhxjNH5QIDJw3qGPpKZpFBg3YKcGF89RdVXJh0BbpQucST03SZ5xdV2NmL78ZnIHHPJAeYro8f4Xj/TxR/fIRXb05PEzfUTi6tDXfLkkWU1K6NyrqKqd9ve31DaVzrnhe+er76gh3p+cnXJTu+F0fpDpayCWR2RucdIgM34gV+gBey/gErbjkGuoJ4Jw7BF7o5+1R2gyWZ6cnKnriH3Oy/p7ykgcOjk9kd9wJNz3BUazBgJU//wdewG912hYIEwGIzFRmQXUHDtD4FgSrAp14r3QZ8A4q9CqqmY6Phv0zz//g379/gM9ORp0fD7o9u0r+s//0w/1zhtXNHXPVDoApnIvaXA4rhMoZTRABJVSyQ6AAXYFcEqFV+GoOievFB3JlDSY48CDzR8JkGYUFgQhSQknKrkooMwQAuMRH06D2+D8GShKfI8hi7jEAhxUzxtNt+eqF61cG6gvyq1X4dk14Ki9AkljaCt5IFDvgTCtNdbVQRMUu831we7ONoZXaYIDTDBYg+nzssG46iogrwojDGow7ob3hvEVJTNKJUkEXZhW7YPaulZNe4AfJIMZFkDyzsk5J9mX55ukgUXunGvyNc6UUX4JQT26GtBp4X1AQBt0RpVSdoAHHH3KaFD5Ahmq8OAq6jEsC4pWH+pK7WSqilL0c97LMe8Izsk5QBcgnj20+xDkg5enr0qWB7ODv75bY4cb1uRBHc6fUpQliAuuYoqcTJctCWOmvwWZgXYrmVw9+l2x0FqyCmJZADTbbZDTlF1c8F4MQ4TIkTmrEEZbSDiCLYbmDBtOoor4OK9Mn/ICkHvb1mqAAbsyW/LBq0OeddVom0S1YKwdwWLDrUCog+qmlkcOYOPLAV4h1CMP5sAFW8yA/QiE916vvfY6Ttrp+OhIJ5wWWGA6Z7EznMuthWqTL/Y64nUeOQ3YdJJHpgVnGSw5ITI7V3TG1WpEmTZPTUBnGnamvZxzigT5nLIK9GaD8VkCNeJxeEBAx1LPaUvCvxQaudAqu4rTuIoFsOgcHA+ePdWT0yM9Pj3WMXrr0N9Jt9IRC+4gLCP4cT4/cl7kkCGKVSHJzDh6AZvoZ+CQs2N8QX7PuO63//FpwemInaD7yULkTgTEIiGnQj9b0O1qv7Lx2LbgfwR4DuB6AZ45N9DjmGthfjucKXGi1eDXLSegmY3HCv1H/MCCa8GuCzisxPBlpcUzR53Rb6XN45CbQ2Amw0RbB5yQZByxyZgsZrp67Zo6niMn8wU7Pvr8czn8L2A7DkAJUuxV7JQUeYiFyMGDgdFsYM8mL2sbS2zdAZ5+HhmMAH8efq3OkvyKCOZNtuB0Vu+ETkUt0obmgfGRMlNr/pHgITunjIEkkwF6zWOZFLGLnnnMBDAyVeAKtLU+sBA7HbN4JPAcY6Onm5XOWbBX8Lim3OAXHb5k/jHwPIB3Qz0GIR+Cxl9QtbmBAtj82eiC5gwUA5eVmJ/JoN8oFuMko6XIqbAO9MSsDckCLTL/rInJZv80017gK8v4Mj0F7NEW3Arf9N4J0pWQpfW398xcBXkWmxuwDrgSJ6f4bXGqiuSIMZEYE3heTCbaIS7tkqjaJmvNDcjJ44fqjp6qJok/mDV69eqeXuck9fVbl/T23avAgb5y95K+8fZ1vfvmdX31jev6yqvXdffWVU5dX9IeG50pyYHZtYHQV0aOCZvJ2GZCRgnaYF0b7PaERK7gl+STZq5AAaQBOjvWws1zGON1LsJMBYvIRTwXfDwTc6Ks76hvdN69AMauSIYHxnXQUbCTnrJDl9Fo4D2juwjCATkOlJEJEnMLBXiJ71LPegyp6CNIQvfy6NMpFYdXOkpooSUh00hdn53WhOhz4s8Zjj+eENNo83boeyBP8N5rwpoz5TDC4mFCLqv1Sh225mgzACXzO5kOnXOqsLuqquQcz1WtumnUtMBYtppxAtqQqPrgZYlpQ9xseZ8wh419cP+BTkg+J7Z+A9ZnPp1pYUCsmk+nrNu1PBNPGbdczLWgvgU/UyLvKDO7AX0WjM9+58F+FKBifX/rzTfHOR0dBoTVEpdaaLMbNaOnbirZ4ciGGww55IWsE2D9AzzVrDVMO85hc9nzC3DKkunrS5A6/PgPH3yszx8+0XxnX2vk+uHHH6uAfEGyGiqvBXFsSu7iXNKl/R1tbS+0WM71+huvaSBenRLfzolta2Teg8/sJ2MrkCXTx0DdgA2lCLfo1egpEOfht6obFR+I6Xk8PR+wI9StSGm4BmzGdG3/fevjk3M9PO/kHx6eYzgT8LQiE+P2qdKwqWT+v8ZBNhDSsbsZeE4Yqjn96MxQZM/CSKVBkdONgMF4I4yjls0m6LRv9PPfPdBPf3lPDx6uxBC989q2/v1fvaE3Xm7YmT5FamsVrvRKB0MkyRGh9TYni1aHo5jx9WTZ56tOq9Ug+zug/cZp6GtF8Meu1dBNxueek9uYnCLOFjHuUXB4dUxBmYjboIAawXsE6pxDsR1C3aCgpOylvk5aT6LiEpXt1aovtXJbXm7uVGZZpZVK7WQnNJaoViSpPtCGEQTvVGM0DkVk6qyPXFHjg65t7+lge0cTjH9vb08mP4fEfQiqGFPVleq6VgNYadBQZw5SgTcEaMCInI2BWq+stpKW01rzSSXisyrqApocwWecItEzqsBvqLyMFtPnGiNLOHP2QQNySkka0FnXZxabqIGTbGki76cqCIUuyth6Kk6paITMc4EeM8gIvsiim8w2oAGxMpckHgrwoiwQX8R4kMTnMFBu0K0BcVhFHt2JgBPVU2G6tOTO7GHAFgT+woKSgeSiOIpHH9IGvKfwsCHIqWolXxm7qpxX470CMnTPwQcPSR4+e9kvd1lSuO7Wii4D0Ec/RKKIsWYocuiw2AkXNl5VSS5YbdH5+VpHRycEu1beeSgoBD9pvmg0m7XYViZI98wT1TRThdAA9QgJoUYEf0RS+pRrrCtXr7KDn3IKe44uem4hVtj6GXJHh9jWhMDnnJRLQSeOfh3tHTTQjwDtQ1GoM3OulfDHECpKeMnCriYs4lO1BPaBIGjzzkncWxcEkyrooOOq5RzYIMMMnSXMtB5aHZ1LXzxa6f17h3rvk8f65Qdf6L3PDvXxkxMdI5+O7OU0dTomOT88P6H/qVYd2sDeRpvGSLe3twjYXCtxeqjSq7hOKWwUfad1XhM0O0ViR+zO9eTRfZ2xGLTzbe0dXFM9m2tA1wMLf+pXKvRzJGLCDhISTxhmQZaKSW6EqEzseAEFm6kZM41nqtZPtXlyTytOUzMnX545UjVXjMiBmOOwQ9cPcjyLEkXIsSg7Yp8jAS+bM6X+XAN0dOsz9ZaEEpM8ManiGrYuXhiWOor55X1dvnMbGUZtTjt1h2fyz87Unq0lNhEBPRTiqYN2+8sJdgpXYQ/B5qNePZuKF8C7p97jZ45nA28lNNqzs368Cx/M3YnS5kiBBDhgK5juSJPMtovJuVNibovlllhY4ppYOF0uspNUP0iQIWZXz/gB2+uYt0d3iQ3BQEJq8miQ1fnDx1pzArLNCespC1aSVPAt3zYaVNSjG4u/Tl7Be0TjlMDXY5+RtoT9jOtHkbJNSp34mH1G4tg6brCPjZr5BDkO6tB5Z33qVqqnkmuVY4v+kjB3NTPPHJ3MF1poKMaT8/gSNoYOJyz+L2Kt90FTbCsOGdrMJ4NC8PJBQJLzA9ARP7JmLmpZ4deN04zrnuVyqhnQLiZq5o2KL2pZ0HfYTO5vzfXywY7u7C91feq1y6Zom9ixX9fa5wBjqxrUDEfKx/el80OFzanaYa3JsNLC9bqyqHVrDxz7c11b1tol3izKRjN0MEdG26w3y61GDl/vkUhk7uJrzKVoYHEvyDoTaDtsuMcfBuxrII5amSgNIj6e8Hkro/WxenvPrAMZPAbovjddUdoGtEdXlqwOo+6izG7seWBDFOEv4pMDNpfRu3dBDj0FRagpys5riE55CKzd4E9BvWp1rMcb1uqeE2uDjSr0HXSSvE6oW6PfGKYaXIPLDDoiGHWbQW0z0YT4tc8JtiWL5/jhKdf9K05aM/N69OichDHIsxY3xM4QKlmsiMiw0BZTVIE3772cd8TVrAzt1tbSv25qYnmty1evaGtrqY448oRr+56yNTuivWJsC945cXW5WGjKxgV1yP7clXdFVfCyTW9wXkPXIwtPnynQakLyGmi///C+fvPeb2S459wG7JEbeGiOxDyj0Z4d/SBSlc1JTmC0OYuvbS3703A1pfHYTicK2Bnqk60XVaiYd1BGZ851EvYil5Qg0pb4z4+e6SfvvaePOSVeHhzoDBr/8OEHOmctnC0W8tAR5kiNAwAAEABJREFUmNto3eFW+KUbV5HZoLuvvaJbd26pxuaTc+Dzo6bNzuSCWuQwPsNx3UyQqh9jSocPnnJbZn9VxXnGoYcegZPyoXeHTQRVkzl68Kxrax0dn+ke68wXkP6x5vLHpwlDqlW42igYkRcMuylzNnJVjb69vHPynhKgQqZkM4qSYZwAFllIvJIq+mGzGNO2Tk6K/vHHf9BPf/1Qz04yyna6e3tP/+HffUNvvrqjvPlM3el9deensj91MxDwE8kSMVWOf5GAaspKGFXEwFLK0CkCk1dOtXKsFYeG91opUlIX4SGSXGUc7wKEopzGOuoLeAr4hBN65yUMSj5KJHYKUm7BvXDKS9oWPM+omxTlSVZuigqg2suS1NDW8nVAsEUzru8bDMkU205bBF7LBfp5JzPgy+xadpbb2uYau2kaVcBoXG2LYluMupIPQQGoMJAag6vrSnVVaQyunjbv0YNHMk7BCciQP6gORZPGUzraqYMihy6cCRITkkvQUhggWtAD/K9YnDoWNzNqG1FYZLO85GoVV+HUfpR1pr5Qb20ZoxpLe3fIBkqKhHwT/aMyMs2lKFGmsSzU8Z4pR7C+UuI5op9oZc7iUTaHlRsC7Nlqo9UGnUBLxTVBz3FBz8KYU0ZtWRH6EwEyc/UZ4a/H4Cz5tqCXfKNiAH0O2uDoYlJo8ghtwFbPOAEaf/6TxXVD4Ik5CtYY55QZkBlnYLwVJFZKEhGHHe9UO9szOZeVsPuILdk106SdMsIJ9WjCxqHBhuQkj/59CBr1HWoF6HLySvDhnCfZXI9/TsUz8DKB4uj4SN47TQiEbdvIOfEp9I/4zkYDOrM2REu9V1M3sn4BvhIyELJIXD+fcsLZkXQOLFxS0BnJUcfONrsAj5WqulUfkyIgOVkwmS62NV/uyTdznXKc8cXjY3342SO998Fn+sMn93Xv0bHsT4idRa9VDjomMTvkmu3hs0P6n6tAQ8Bed3Z3kdNiDNZmt845OQcgTIccPTTKDSokAhlIZUDCAGVHonoG7XVda2d3X+18SVvAdxPyHlRIXAwcC6JD/hlBmCwRkEYwfgyGqPIcEJoqYlNNcplOniidHaogq5qTAc/1qvG6XvWQlOWRkfv/BuCssZEW2mt8qUL/Hl6MBs88HtsUC2gBNuzuT7GpjYp2uNa7evOWEjjT+UZnDx6RoJxqESplFoPECaMl0pZoepJOA0dC4vFLHyNhKZJwRnnsPYyQVOEvAbsbARmMJe8VEOiTN+cig1atJI98CnZPkFCB5gztCR5G24WfHrBkI4LTOcfJoRgjDfjlhnE90u+Zo8dnBjYj0YBT+7g+F3t27UxnOscGCvN4Yt85bRtoOOakpYOPBN4MLjuhNRkU7D7CVw9E8Ofn7ShETgKczMcD8S8j3wS9OeCJxNsOGixxEvHQN60QqUqp1bPKRXTQ4nMTIJDAIV7BDjaTUT++gy8UeAkhjP4VvKfdyf5l6PMh4N/Mz6BALLVEl2UPv5CmjTSvia8+aVpJW5ySXtrb0t5z2N5dav8yNk9cWCxaXb60o202qbsMvES5TUIxQz4t89ck+6E7k98cY5MnavozTbDpNq6pY4NxeshJ7Jn2J16XF41uX97WGzcPdOfStpZGF3ZV2BCmtFF0g3oXZXHvdN2jM+EnRWNcTUV8IaNCfbmoJzkdnkMkMR0spmLXY2yl7JBhT0m17GTryxLae/TUj2UCJzLF1ixR7Uc9JvADpq8RCpw6mUC92aCXEocHMTl0G9CHo3+lgRjSlyCDjhi1Zp2xQ4ZTaDvps44H6TRKVt+R5G6IZR3+FYhhM+xua4t4xQlohjb70Y+OzVrh2aNDA6HdIsk5J4e+A3YTqiADiy/1GDtb6yDvPDGaZ0kWU5xz8oyxk8UZJ6I+eD19eiibB4SyOYN3xLipZiTMloSenpyqIxGriYEJuQRw1CGoAlrmMnpr4tqGNYcmZezfaHbOydaijznNPHz6lE3VRr6CTvBYPHXMYzRb/5a5Anw4bCrL5FxUHDrGNy76VaoYa2CyaJuG91qJDWxRLzxbBZ0wShm6TqD3D59+qn/93e/189/8VnNid4KeTz67p461ZgrvJsOETxfiwHJrrlu3bow43v36u6raWqhWaxLczLg+JpmONsTDtcVBNg7rdSfbNJ1yqHPGu50I9+AesDfrl+SgCEtB/6hYR2crnRCPz3Dw0Q7UKO7d0PKd71mimi3OjgZlCGxBjCBLIItM2mMEHUxtCKwbSnuPEG8MJIjDAhUw5AGHoYtimen4rNI///QT/eTn93REwnr0LOnVWzv627/5ul595ZJKPmUBfaLz1bG6YcXcUSE4FfAY/g1XSBHchj/iGAlBEVMQ9p++MoaZCbbWJ9EnpvzckQplwWmzIn0iAw0GSjP4HiHYu5wfjcIFL1c5nr0adgntbKq6bWX1xTlZ6XwYS48hhKZSwAiCPWM408UMYRf5EFQ1tWpgwq5ixk5MddCAMU22F5ovF9ra2aafh888GqsZICyDO8B/RVtFWasCr+2IqrpSjYHbewC/917OwDmBQBb8Qa+6qmX9AuOcc3LOyT4X3+1JzHlR0iiT3fBcZibzTEeH/Ou2kodm8Wx12UGrAsb5Angf6/5USjyPfbwQMbosX0IkYpqsB8o/hzjqyvQkZcZnOQ0EqYF6e67aFrReJ+yW7UcWEogzkMCT6DOgV4OeoLDBUeyk0Hkng+IEvUXyXqCFpqyexX+NTY32yyIaCaoZwY19GTeWDHGyj5NzHlxBxBNl5pLTqBMHzoHxNPIVZA45J2B65+TpFKHnHJqPjp+pZ2EZx0pjkLP6jkUzwad3gY3cKTvHFUnZDgG85yTxhFuMjY6Pj8bSuLAkoycBEEbig6OI8iFptqgUOP0f0kqORTSyCB49e6bV6ZkQPv4YhOWoCRMlmLOdaw/tHfbRNY022G6ctpS1HhNE/vj5Q/3y/Y/1i/c+1G//+Jk+fvhIj1bPdJrPdc6p52o4Y3HZKLKwDpwuBvxuiY4uL5e6dfmKrrIBO1huaaedqEWOM18xt9kDskcOAxCcQ0YSa64q+hgg4dFyHIK2k1QhwyW4JrOF+uSYb1BG3sWCLQG5IN9MmUlWM3XZnikv2nsVeyc2WT8DEDBfUY38zpHNhhgVQqsKSNhE7je0ZxViTf7/AcLeBH0iBl1ApBjYJG/Uk3D2nGhnSzSxE0sOhZ0KC/TIeP/yJV25cU0cEOmcvk+ePkHPxwrgDPhfgB8HfzKAbqvz2KZnrhHo44EA7gANdsVspf8f3gP8WZ9ErDZePHJ04kM934UJyDZhUYXkIKoDfw904Ompy8TATAyMnnbRXnptSOg3lB2biA2bwg1lx4I3oHtH38m8VWKD/2x1ov1rB+p57tj0F9oSNJc+qbCGZAPkE/HTF2B1kbkTNCRkUUxmzkOJ5IKT0euhyeKe+JgPGD8B++UVfxlQbdSGq29hSxOuXS3+VcTB4D1tGR1lrVYrdZzwB3AZeO9UgcMz12BrHHR6H1AZ/Q0R7d77sY9tAltOURsS5Z3lRFcubekKJ6X7y0aXdxrNq1796jGHMJ/rwdN7uvfwU330+af69NFjPTha65TDkzC/onb7kmpOb2vWhLadkvwCLmhO/Flq0Bb+vE9iOmsym5KVcn+C727wkY0mIWprXmtK4uubWqYzi2EpFfzRyX658Akb+zWe1TmnNfx0tBVfwZMjSYEvElTEzFooxggcGsusIIVa8rXG/rwnBJ/wu0Tw/xNodIFIXcwXz+l5manLjMkYVybZsPo+FSzIa8QdmnEuS3wxh5GGZPREoaOCj0trcK1Kkd3QHOGTp9jwhjg5YDMWaxN+kWGgYl2q61pN02qxWKrHrk6JtQOHGw579/BserVn2cdJkDaC0KvzXi5cAN01gLcjn9kQm1JBGuA2m9hgpxV2tGC9DiFoQkyzX5h9RnytQ6XZZKamauAlC1GpXSw0hZ4G3S6IXR482ewLYdh8HTHG8DonUa2VxQvmm5MImo3VTaOqrhRTkvV3wSkQOwx8CMg+y0F/h1xykXwwe0XG0C/nlKl0XorEEgOqGJPkGWP4nXNyjBOfca1H1mZDNqeN/fCjj/X+hx/p57/8Jfx4csGk9/7wvo64LVksttQ2U9XQV0PX1asH2tvd1o3rV/Tma6/JfjRgxiGdR65Gv+nj+PRcPYYSsY0uZuRUZLKZzMl9qjm0VSJ8y7MBqeljN0q2ASf0KCavNRvQ43qp052r2vna93XzL/6D7nz338mDV13vQeDpiLCcBI8KcqpdgEk3CsOYNMg5K6UEUGJAicQvA4XT2Jgana2DfvOHh/rt+w/16GkSN5u6e2dX/+6v3tXrdy6BF0Y2zxQjTknwQ45yTDgg6ITwE7gLijTjtEA2zpeTiRn405f1SRiDtWfKCF3mEAOKQz7wI0WcZgD6EbI2GHVPJ7piwE4O4bvKyVeSw2drTsQmCL5uGwnhZxX6+BE8OxlnBoQhBkpXIxurC0EVxubt3Z7rRjWGHlCuLQAdPA0uK3BS1mD0TdtiiNWfgH7BgidjfQjyAfCedvBSX/FeWQkEnj1tRSIQJ/Tk0ZJYR7OsraZPVQVaNdZDvl58CgZqICupLE6yZM1ONyLyjchwbY4L9Cz+CSEVsGQX6GfgKQEBDqAsz0FjSR8LVqgKFWIfutDBqI8yGmy05yLF4hQx0kSZGbNmt7xiF+Z8pYZAkKHPdmq9JQ/0h7TnuHRRpjIGKgto5sCCTjk3suuQj3MXz7kU+hvkMTBlejjvZCDKYuAkyND4GR8Yy5zeeVEw3qhxoLf6Al+ZBHWtE66oLahN2eHTSrsX3zTOic5N1gUZGp6O4LdhF7chKFp7T9CxRXR7a1t2hXVGwO2Q+8nJMeOzKuzKdOkknivoKOPivNmsdXZ+DE1rZa4VB64NIydd5gM2/oxkLLEiuCjFLumc01QXGnmupyI2uZbTCX72GU75qw8/1k9/+zv9/L33gT/oV7//o97/+DN98sUDffH4iewqv1evCQvzpat7evWVWwSnO3rt5Zt6/fYt3bl2TQdbW9olSZj5oAZZO/izMhj/LCQJuxrgNbIAeUkWjKosXUAhFmR5ZfI0UiDkY77RTuZSqNUTUyzwFpK4Ar5MElo4SbfnP8GgPz3Hi2f65+dQGFNBlxi/5so9Yjdj8G1niiyEZJryGJcld8XKP4eYVYAMH5ZgDSQ8A8mmQSbJwQFH2o1+YfCZ2DICvEbGDMwZmlqXrl3Rcm9Hhcx8g76OSFYTegxGG7rwgAM8/R3y8uDyJIMGjrpAXShJwWwJuHjPGuuIk2EE2uHT2VhKb7LGapzjga88AjbEitXTv0fmVg48DzxH6lPwMuiVtGG+/jl0xOieRLXn3RLcSP/MOMNZgtOT46c6g6+KZK6zZFVJGT8v0JLQYQZM/yZvO30yiPCb4StaH2Se4AtyFYhdtg4Iwp1zss06hax/XVcSeO3ZYtnt2KYAABAASURBVJjZVUfMaIi9bdMyxPoHSvgAL11lPmd+EeDNwOPvofKyckBHiX7eeyU6m79KTs45WbydEKe3tma6fvWSXr55VZf3lpr4qJDO1Z080nD2WHU+g5QT5XBG8n+sx0f39cE9/Oo3v9M//uxX+vnv/qiPOUk/xm5qTvAvXb6mywdXdYkbtgMOLa7sLHWwNdVy4rRLsrozr9Qyx6yKmlVJtTr0vOKWxWubvvPZBJl46MfqUID9fPURG3Dz6955bZBlBy85ICtXKVuMjYhtkAilGohvkbphBJG0lhGsboRYhEiegxvHZ0tCgcKYTGmQyNBegL2X4pGDl+HgQBQLwAJ9LeHHA3SOUDTSAIkjfutr9Rvs9TQlHREnjvDbFTDaBfYx6gRUDX40Ic6Yrn0IWGAhDq60YqMCenkfAD/qzsYwlewDu/SVxjiEL5nO7dDCbMxstAZvxXpudjDgt4EYaXUDvtlBT9005Ay9jp4RcxGg2YV3XsFXzOXVQbetUcV5CRpWxPmW9aBup2qJuR57npKQ+uBVYb9WOp4HeDxbncrWEEtcN8y14rT1Gdfxz5491VNOV5+SGNtp65rE9hw+N+BeEzdsLTnjVtD+fOHaYhK0jvzgn8aTc05m37bG1MxZw59DEAaSQ09SyUWFOpPTGZu5T+7dI1/7o37ByeqauNijpE8++1xnzLtYbmsGD21TyWLfwd6O7Fbp3a+9PSatkYOUc+jpkF+Djnb29jlI2VID/1UzUfGVOmLAOYcE56zzm/EWJBNbiyrsKGQ3rgsIUNm3WoWp8t417b7zbe189Tuqbr2lYfu6nagW9anSmoVtAKEFgojgIkgTSEVwd5LgX45/JWd1OIcFCvHJqjDAiVy9h1st9Yvff64f/+vv9PjZubpN1huvXtbf/dW39NYr7C7dRrk7lRCuEFYGN3IhoMTx1KnnxYQN2nFhThhHIYJ5jMDqbQHooa0zBT0PNAkDjBh1AleEvoTTJJQQAXOELwGh9AilS2V0pAxDrg7Q7RXaoOmiVTtrZMZlAVgBbmkXgc3VF88v+lt78U7Wln2Rb4IcRunpawbpgh/f1daK4MnUT5dzNW2jnZ0ddoSLUfkzDKDBGewEdjqdyGAybWV1Td2ownGquqasFEIYwXuv4P3/o64KXpbcBO8Faxo/kGhlwSIvHvlOox/7uAsnRr4mvx45rnGGFQnTGt1v0EWH/Acgma6QZ3FeBpgAQUmYhlN24UKexaNSr5SdTOY9cu5jIeEoGGoewd4H6uLYlrVaD9p0Uak4Od9IvlYfM0Fow/V/L+uLSY5jDWdmruwq+pQLe2UuX09Us6jUOGVAzs4Je4wyG+ngJRIULhZW9A7h0QCBJCAjnMKAIqdiz9SNJTgKUJH4iza8ekxszs/OZNc3iYW2R1YWFGv0MyCrCv3McNQaOjJzJJIN55EF8ycCmvhYP5voyZOn0NfL/kRJ8IGcJylhw7awDti3c141eL2NB7cF0R5ezPY3m5XOoGMwvaTCCd1aq9Ugp1Z1tQR9q9PzXivkesKV84CMnh6d6Y8ffarfvf+hfvKvv9XPfvlH/eq393j/TB9+/IWePDnB33ot5kHXLi/05ivX9P133tCPvv41/SXXPN/7ylf01ks3dGtvR5exzyV0ta4QYKCbE4PIQmw/wiMSuIZ68+8E/wW7idhVgqeMv3J4xEJPgMIGAjIJ9BHb657r4gr/mS+WcsjcbMf81Mb7kpknjuDo78A3ls+fRfI6gsUUcJWxHCQrkX022k5OOG0+R85SU02RFTInsSzQlUiQEzdH/w9A7mmEnqDaqYy4eTa8LwD8BVvIJOgZ/SRsIjLGdLgB95p6VU47B7uakvQUErl+fa6zw8fytNWMd8OGZLn/E8BPhS0E+DPwvBfkyipBn072Hqhz1BlvYqEo6KA/O5VDxhXpc4BDDwgoEj6KOLzjpEskoZntR9HgxSmotGauFTK10ziDi4TH2mv6Bk7pHGD9GJsp+4zPJqXCLNVEHY7y2eEzbbDjdfA6hacNuo1MbD4W8alodmBgz8BAe8JHstWZ/FJWpt57L4udck4eH3DOyf5lYgJmIOufzO55X7OIDsggBE+8rNTgLyFU2L/w/0TcGbix22hAJi2xtKG9IdYG8JrvbNBVjw0km3ukI8k+GXkILC0xZUZMntudP9fzm7MncvFEe+yjXr2+pe999bb+9kdv6j/+3dv6n//nr+o//y/f0H/6X76pv/q7r+i7f/GKXn17X9Wy08PzL/TevQ/0rx/+QR+xAdwQr5q9q6p3Lyts76lZzjWbeu1Mi3ZmGvFvT6VFkzSvoxZt0t5W0M7CaXfutTcNePoAk5283aYAp/1aHbLrfJDpL8oruaCMjhLr3oC8hqEgk0xyldXDc0ddT53FV4sRkTiRSEQTZR5BsueEzi/A8W51Bn/2jP7z89gfee7R+4DWbP5IaYnzQL1Cw0aoVg9tPfUGdgp8xPXwET54lhL2VjQw3myBQjZM3kno2J4hS7ZWmo/1bFLGEr+zvlKR2Qeo5RjjiSchBIXK8/4cwOORkxvByT723erMNgyquhrxWB5kNnrKgYQlhHXTqibx8qGSr2o5oMgjE77DW8NG5CIh61ibBh2TAD49PtGT42N99uCBPvzkE3346Sf69PPPdA/47P59PTk81LOjY3XEgvliLvsZVftFzJdeekmvv/663nrrK3rn7Xf07te+JvtvYr/6ztf09Xff1Q9++EPdvvOKLl060O7uHjJpoTmPeHLOaqC1aRoTiTyCC97Le+O0yFFUxNhSxPqa8JVMrnakB4+e6Ld/+KN+/bv3dca6fMza8eHH93SOfubzBSerlTbnJ3LctOwQyzyb11dv39RAIm2/sLpGh6erTqfkhj3r0hq/W+FjKxJUW4fsdnRNop3Rc/AVa1WLbiYK7UIO6OuZ+tmO5rde195b31Dz8hsqBze1Xuxqhc/405VY2BJMZuGvHDL0xPgoO01ILHaRExpjPmOt5sS2OJtinXNKBBmpVj3Z09GZ128/eKSf//YTrj5WOl1F3byxq//wN9/T6y9flh9O2Ik+UX/2TBnFODPu5BWjgYR8UXrifRiDiwlSCNXmMxiNijmLCn2LbPE3YxoQiO3YBwQwBkQUEMFtThOx7BcwoDBzym7IBO5A9u5lDuBrrzAJqmeVfOOpL8K/5eqgMCagfnx2GLyvgjz1NYt1M2tVtTW4Cv0qtex22/lETVOrqWtVk0b1fKrEQtVB8wRDrHCCLU6hzIhqnluMyQJiSwLb0r+xkrqmYXxVocxKZlQhMK/38kDwlLxbvb0756h3EnPwKB+cnHcaZWff9PzjnJxz8oBzTrwwoijzPQGRlSBhAEMq6tDrBrmuCAYrNgUrgsGahTfSlpFjcshJDn1JJlPWDsoyQk+fMTDGrB7gVcUhb/pvsKXTs5WOMbo1ybCor9l5NexCfdUwb5IZ9hCLEjrMgI0faUJvGxaWNYnABjwuNGo4favNiH2AH/GBHxYas4ueHd4AHxG7SBhXEjiBWApJdgaKxnr4LtSXzHdsx2yNAjskzCJvS1I9/AbvFZGJgeHtkImQhYOvAdk4JzXozQfPkCJ7NzD7NP8Z8RaCPH50RHDKzLfg2sjotDF1XattW1WUCZphBjxicenUEQRWBL4TEi7Dd5Ewd7R7JfzHQKXFL1rornS2iVqRUHz24Il+8ev39E8//qn+8V9+qp/+66/081/8Rh9/+linp1mTdltXr1zXd7/zrv7ub3+gv/2r7+hv/uJb+tG3v6p3X72ju1cu6xo07mLzDT7bwOckRXlsInYrFZK3SJIUWSgRjkRylUniPFblHa8ymRZZcBKys9PCgEIDugzYRqB/4fTecLTNBf8FWdOshGxNZnAoj05HKOjEgHHOgGdvpQHPjn7uxfP4HhWo27DYdFyRelfLuYr4llWgx2EjBUjY1QvIPBcIKBi2Qca4MwlRJqG0uGXglOQ5wSjIopCYOfoYiDKDN1IO1K+RzRr+qmmjfU7mpvNWQ3euzcmR+uMjOZOpK/Iknt7kBgR7BgJ8BHgw/nzs5Dg5tz5W73iXATQJyCTjCbwOu+HgVh47Q/wyyHzLKCN7KROLMvY58I71aMMcawP42CAnqxswWitX4DpjoTnD386Q0Rm6N1jDX49sNtRH9Cti1jOS78P1mdxipoE4eY68VvS3Eyc7he2x9QGa4ghFA3NF8McYZWC+4KDW42MW1xz0je/yMr+MzJcAgQfTwu4yPoFMoNVirYH5j7c4gOMYbjuhMp9hSk2IMVXwqkOQfczvzY8G+BLzik+CnkycsFfnmB0aAoIcujOdnTwmYZTuso599fWX9O7rN/TOKwd689a2Xrsz16t3JiQWS7379av6wY/u6t/9x6/rP/6v39Pf/qdv6bt/867e+NZrWlzZ0RfHz/TLP36oT56g/5qTo9lcDtuYTRz4k7Yn0u4iaGtiSasjMXXj8+7caWdWtCR53Z057c0rzRspuKQSks6xgSNixAbiB2Swxn4JkWinAoKyJaup6CI2U0bxDCBPuqIPibA0QsZgEv0vgPp0AZg0sUboS/RzgB8hY1g2JuOvaYzXXpGyS2XEO4CvA3k02ugz0oe8z0B4gn2dEEfP0W1vbfTJyN50xiu0a4RUMqovaicTefR4ij9HdBdCxRpZj508fIcqjP1Mv6bPxLymU0t883McGYzjM202T2Y9SDlRW2TxxuyvJQ4v2DRP2agYHR1zGQzErBVr4gnX0AZHx6d6/PRI9zk1/5ybqIePDvXFw8d6Qnw/pk+Enz5n7V2+rIPr1/TS7dt6neTz69/+lr7zve/q29/7nr7/gx/qR3/xl8BfjPCXf/EX+iGJ6I9+9EN9n/bvfPs7evdr7+qt19/UV77yll66eVNvvvGGXuPq/eatl/XK3bt65ZVXdevWLV1hHksqJ8hJEN5t+uc81fL4lvEXkbs9I2blXNChlNHXs5NzaH+i997/QL/hdm1tB5fg+OCjj/X4yRMt5jPtbi307PFDVTjhlNzo2qU96LqjFrnbps+S2sdPnunp0anOV73sBHVFPDW7Yyo53K+ug6Yk/NN2rhoo+EFsZtLWnuY3X9XeG+9oRpI67FzRer6rbrrUAD/ehVqHz1bqhqyeICQVuVIELYjZY1IYJkqNCDympEhQS6ZY3jc4Rxednq0q/fS9z/UPP/uDHp1stMZLrt9Y6K/Zcb5+a8IVyanS6kwDi+3AgtHDRLdK6kiSN+eOU6pMcpoUCVwZvIKGEIKc8wja5k+y+oyxWeAqYx/JOyfvnZyzfk7xuXNgT4rZ3kWdcJhCWeAvs9uJJKOeGSS7+va1V91WcpVTITDh/fII3hNwHeW/Afo66seVILixnyWozaRRBY6KxdagbpqxrSKhtdNUCyQ1z877MYm1oCo5vpzs2Xj1PqhivkCC6kOQD16e/sE/LwN1z5+9jZXG7058UFfBEgrysTH1zphyAAAQAElEQVSG0/mxhcaLL0Qlg/GNpoIEGMZ3CXtUpiGpyILCgHx7dLEhkKwwdnNOgzP0bbAmuFjCuGZBsj7ju9UZ2AKFHfUxq8cpNhjqGjwGg9mOnHxVq0JGVdsyn7heGWT41wQBVChHO52UnUdvQm8R+xzGMtGhqhvVTSvvKyX4tnnMdsbFB7qNB+NNfKwcgW98wSH8Um99DCK8GmRsvoxAIx1LQUjQmrB5k1uFXkLwokpm96ecYBk/Nq/1sXID/fbz1R2JnNUZWJJmYM9N03Aaeq4eGU1JzplGNs6ICug3hGokboOc1+w+LdkpdIomN+g0/upqwhiv05NOm1XW0AfhWjp8vNFn9470/kdf6NcffKB/+sW/6ie/+qX+23//J/34x7/QJx9+qtXxGYvfUu+8fld/9cPv6D/93V/rf/rbv9Jffedb+tabb+q16zd0fbnUAiY9O+V0eqKOq93u7Fj95lTDcI5Oerm6qLhMupYVSaYidleCNFAzkGRlnuUv5Cc+Fk8K9BcWJIf+PPHEI9cg7I1FNsOfJfnOe2o8cwRlATaGhE+0j4Bux5LkSszrSBYFOOYfgVGMHuOXQ3BgEHtPReMFm2yqVs4FJWgo0OAMN/XCTjEkGYz1RXLP/1lIYKXXmJTavEDmFDNh+/k5JJLRzGKWoc827xG8AzjHDZb5ATbaEuj3L1/SnKDr6Hf29FAd8g3IoTKu4cGS3z9BJswAxFqHXAPtxq9DvkIejqTWIYOE/BIJsaNfAI+J3sBDv/iYGRdKcg+wiBMtdIbuyC9IXL0yerKrf/vxpIgGT7pDrvIPdbT6QsfdA05cD7Upz0boKAcdqU9Pdd490jo+UXTH6tyJjofHOtNTrfyZ7OeaTzmFPCO5tv8MYQ3e1XNYi1ngJUOr+RsqlpxThe17A+Krhybxcc4pI7uu28j6Sk4vPsMwqMYnp9MpG8RGgdgpcCb6Z2R6imzPuJL03ivgW955yfClLKsrErizajaGPgSJtoQMnXP09+N8GV0X5D1tPRu6Hd24sov/BM3CoDBwgt0dKZ8/1ebokdbHD7GzJyrxmSp3qq1l0ssvL/Wtr1/T3/3lq/oPf/u2vv+d13VwMNH9R5/o8bMH8lOnCpi0RbOmaEHCupx47ZCIbpGQbtG2DWy1UfvzrIN50T7J6tVFpSvLWrOqKCDXlDvZLzeeEKs7+N9gc0MsmDPyMsekl/U0yDxneSUMI7JG4pKsjwKcENvoCjFLfwLHs1Oir42x0nRmUMBTSHIMX2aesXRBkbo1cZ80QJl3ez7nYGKFT5wx0H4e9RmbtGfEObu0LfQR4wsHV5iGiit68XEv9BcCMb8Z4+em72W6NL0G1gqLzU7oV0K3QR4dFifwANRdfDm5i4dRtxZbX9xSRegquYC/lv04ltmB/XLrhvWsaVptb+/I+tgVd0IwATvd2trRwZWrJIgv6xanm7duv6I33npb77z7Db319rv62je+rW9861v65re/qe//6Af6IQnoX/71X5OM/kjf+e539U3avvbu1/TVr36Vk1MSUE5Rr1y5osvA3v6elltLzYgZlpxPiBlVXctkk6D17OxcVm+2XyGXCRuxPa7cr169pmvXrnMyu6+WtbXCJ6w0eQiROiRgtu+ck3imSoXnUDeyWGXJ9ZOnx/rg40/1+w8+0iM2VA8Pj/RHNleP73+mK5fwgasHOv7/kPYfXJbk2J0n+AdgZk+6DK1lRmakViWzdLFYrCoWZZPNnpne3g+3e/acmZ6ZnelpMU02S7B0pdYRGVpHuIfrp0wA+7vmEcmsIrt35+zLdx0wGHBxcTUAD8+1FXWCU80BxcvPP6fjRw/LZNEgd9OnGT9gkyQPBJmeoHYKWZQ3nbVcC9pmLtMs7ytxw9A//oSWzj2j/OBxRRLUbLCsUPQY45XlDXIl8K1vjDUlUZ2xS3bRyUfBlCSbCL1CgRt8dYOyxhYqNNoSEHimtc2SgHhTb3x4R7fXSm3Pkpb2DPSdb39Ozz65R668qXLnwWeS1JlmowqoNRlFIHHtH1XieGoQNkwYURoL7AnJOOcUvC04tY7FEopIH5oh3svxznkHMxzvBa1S3SRArfGxrEd1yQx4MqsVEVL0UpuoFkFZJ5eD8fBZLvMKlpDmQR5m+sel1Xln75N3MmOyMZakhiJjvJf1DfQJ3isB3vACpZKyTiEfvIz+/mCgYPXYyNZo9RCYzwcFDx4HWEkfTxnad4/aeHbOsQL9DqSUZMZm/bMMeuijz3xMmi04Qc0jsDE8RfrZO0RPMEtAJJwkVbw3hWvoAEtJ8mdcC0w4LR+35QhHM25hxknoVCOO/e33acYkbJa8zkymrDEyR0aSNpib1xDoElwSa7TkdWs04kR/3OIumaiBliY5DCfK9HEKjgp5J1brWZfhMaNt6DudlbKEoK5r9AegrIAG/QEF8mWdrDcCCRpaHrEmK5mmlUVExxrwx0ft9o6qvA/oUqMILu98q/c1cwo6rNxdW4Vu1btAwjMlubQkc2Z0QXeNPtfYikFDGaB/k6sgyNH8/LwqHG5D0jGjnIzHGsGLKc4xIG/7m5Qz8ERoa5i3Zl01+BoyDny8RjuNNtZnWrm/oxvXVnXh45t69+1LnJ6+o3/47W/0k1//Spe4aqpJ5A4dPqDP4xj/8Ovf0p9///v64Xe/RfD8nF597pzOHT+oAdlYJPGuoW26tq4JO+jZ+roSJ2WOU1PHdQ9HeirjVNNmwnXvDP1oCEi70LjYPiuwMuwlwusGSOLz+AfrsETON40CSmUJWkA3RMIVvNoNnHPYFfxNBtQjiUK0JJDELz0CPSp3n2t55GfgPlsqygPW5uCvnYJm2E3ICiUUI9ZJCV4KnhoYXZFnA8FrlxJ4tQssAecnB60OXhpEaGgQQrREFZ8ZgQZ5G0RwNjjqhjXWrLUG34y2EbrRI/AcPXJIc5zU2LzjjQ2N4LkHL25DAZ555g6P1uJp3wVbTwMNlYxfQiYigbJ3iaTZEmcPf9vxhgP+OaP7EZg8DBp40mDdjUuyzUSE7zNwValU9I08J3m9Oaflg4X2HOroyKk5HTu7pONnAMpjZxc5FZrX0RPzOsXz8VNLOnpqQWef3qdDJ4YK/ZnCsFHqRlVZo6mrNAs1ietMo3qqHU6BR0ANDR55+ODV+ssQ5ANAm2vBKcID8YnwfYpNmB3w+I9f+FQQvHsWxPHNjjXTJLNfs2f7fe0pfqjT6dIW1eJ1DvHCS+YQfIrYdoFfCswt3tER/EkBfAEfX3KS0kB3v5vJo+GxZJM53lAqt1W4mXrwrIuMhvQ1G8riRKna1GzygE3kPTX1ivK0okG2qsN7G73y/BF9/Ssv6OSJfbrz4KY2xg+JC1K3K3GO0Sarg0Ia9ryGJKxDbvoWBrnsFHWx22hvX9rbk5ZIag+QzO6fCxoWUkT2dnK1zineJgdBFTpeouOWrEZzfsokF5DxZ4BnJI4NO1XwoW7BwR8JtX0Ej54jbY8ggrsBp0FKHrzgBn9Ce6OBz+GUl/3qURnRM+YZk7HukESP8JEP2XQ8RJ72u/KjJrY0eV/IgcObQia1HyuSc+3aGgjy1CvszX43M8OOA7KP9GzA4X2QeG/yz5CdD0HeeXnk7ADvHXU0xEq3227vrL/4BO8RfVKJH15ZXdE1ThFv37mjO1zP19ju6dOn9cwzz3CKeY5Tzaf14osvyZLMF18mCf3ya/rKa1/jZPQr+sKXv6LPf/E1Pfv8i3rmWU7Szz+tc089qT379mphcVH9fl9G54x5JsRNS5YNv8WEe/fu6S7zXbxwUR9+8KHeefsdvfH6G/rtb17XW2+9o/fee7+Fy1eu6uInl2R/19XonREjrEzJoUc9zRNfF+YX2tPVgwcPanFxd17Tc+NNCF6S0+7HSoclOPkslws5cb3U6vqmPuRU9ddvvqsbd1a0Skz4+IMP9ODObZ09fUoHWI/DN/eKDL0NeuWlF3Tq1CkleOt8pggtLfAcHfiZJrKprtNMNZuqkrGzlDQLhcLSPvWPnlLv+Fnp4BHVC3uk4bIKktU876jwXgW+BP9Wamt7EwRJCSWrzMki/MgOh5xOTcpxbwWlU/txmXwYSGFZ4/EeXfhkzPXiqrZ3ggoWum9xQBB8Wc+dO6aMHXVJ9j8bjziFGmuKgs64lqy4lmwIuCmhji4KWgRCFijZ/NNZhdI0QBSk0O6V5OXcIyULMCNKJUpUATUGEAkUDoIdO7lYJjWVJ75AeyzAEzQtM21NnbY4AbZf4G4CfXKnuggqOXaZUm+yIBcCpAQ5iErOwRMnT3tAKFleKMdAepyG2dVARl1ybVvR6ahjTg+BmxEVWQaDM+UFNGRSxTq78wM1JAW2W8qLon3ng1cImUIILfgQlIHX+4w1O9DzHlzWZn2cc/KAY14ntT+tNF4aOw3MSIMP9hLgLV8qEr2VHD8BSntOlClJfHfbwS0gGXgpQm/tkuzU7PchMighEwHGN8868qLDujoqCBCdbl+9wZz6w3l1KX1WtE5xezzRJnoxwliTvMxIEmOjcJoIfFYjf5S5bBqcXpJj/UIGRpMFoRJZ1yQgiSAhApo56oaAlmJEV5JaXrCiJPGTH3wf160U87RfZzVH1dERWfOy5QU/DGdJAhLBn+UZdDiCbeT0KEeWHZXRAQ1Qs6aoGmZEdNq5XB7ZQTS0gJ96dK5d45j1jiYT5UQmz3osebGEfsSJ35REScjM+RzeDSXljM9UVkkTTiN2JjN4NmGXO9LqesWpzI4+uXJXb7//id589yO988EFfXjxsu7fv6uOr3Tu5H596eWn9aff/5b+1b/4gf7qz/6ovdp/7ulT2rPYkeodra3c0vbmiqaTLZUE4Rk75AaH0mDxdlo+KUuZDIzGyuhzXgFZmAyML23Juo3JDXJz9p71wjLsLxLsAJKSyM43QlOjiUQwD81UGSeBBUlABzkPsK0i93KuVnIla6efRiSKM2W8D8g6oAuW4DoSQE8QpqucldHJPwI1CJD3CVoddGVyqssJPmUsjwxRTHiaZImmrI/1R2ccSZ8sGbeSxDlZ8scpZYQfkcAaCbSJHW+itLpn3hAlZ2sG2uQb+jJw5vQryqgWpo3ycaMMSONKzaRSvzfU8t796nHtW9N/vLOthiDero91euYXJURKsVGCfwISuu4A8d4Bnnce3ghbaZ9VSfA4hlIJ5iTxQY8DPBh0c811gzqhVjergJm6+VRz/VJ7lpMOHgw6cbyrM6cHevG5/fr8i0f0hZeO6osvndDnnj+mV549Clh5XC88d4wr7hN69eXT+sILJ/Wl50/qay89oS88c1wvnTuo557cr7NPLuoYuPYdK7RwIGiwx6mYF3of5aHRAXJj4RXlnKP0SvyM/PTeKUPHeJTZ8Yxks8LeG+MJ74MPauB1JLnOSNhy9MZ7z5vU9k9k4JNJ1Pb2VD4EdTpF2985J/MP/BBToBNVqwtJjvdRhsOBp4GnDtwdX8qhfQ81MwAAEABJREFUB+P1LW2urOv+rRVtcPM4IobUDj8eFlSmIWMHyt2COtlAnpjZQ896nBgVLooDUsCrEyWhS6ne0PKy1ytfeFL7Dg109yHJbJaU9QoVJMNFJ0Cvrd9RdtUdzCvrzmmA7xx2cg2IVYuDQou9TEu9oANzHR0cOM1nUjfgj4ivO+jTGJ0dw68dA4xx7BIn6UkN9Yhtt4AuNammrYEPkTIRm6TaGzhKr8YBCmqUAYGROX0zyl2olaN1mSp8XukyfGNXk9QVlz3awVZSyMHptYP81vGla8TndexgxGFWlTK50FWW9eTxec6SXuzYiQ/0SolvktlIxVgnj58q4XeUkJljPgOQcFiRlBjvfaEUM/ok2mpZnKiYu4YPFXlCg82ARj545ehFVuQyHRvjf1dWH8j+D4GXuY1iYtmfDHTOaY0krdcb6JWXX9GXvvBFPUvCevrkSe1ZWlafGGf0Thi/sbGmhw8e6MHdO7p7+1YL927d1q3rN3Xj8jVutK7owkcf6eJHH+vSxU8oL/B8QR/R9vbbb+t1ktI33nhTv/rVr/SLn/9CP/7Rj/X3f//3+vGPf6KfAD/7h5/pjTfe0G9/+1u9+847eu/991t6Hz5cl/3NUTvYmOJHJtiLoHtubl779u5jHft14sQJbPyg5klgc8steB+8VxaC8pAJoSq4DFl01CCDLQS4uV3q5p01vfX+ZV27tanVLa+PLq1w2npfx46d1p49y3ri9DF18Nenji7rm199VS8/+4SWOOn3cSTV23I1PrzB9+LzHVoTfaZxKLRBHjWdX1TvyFHNHzuu3sH98svzaoZD1f2esrm+sl6ukHvlmYO2ID9A8WfsHLd3JqpI7ioCY0miOMXZzmpT0oIpOqzF2/qVXCB45RqPB/rkk0rvvLulja2uvFvQgT179Z2vf17PnjmkcvOeRmtranDWpmgVzlXOKy968hBbE1AiipMwgYQBmfNpmgijpIguVrw3mKHck2lJsJ5qggHOykoVjqqmU9ufYFPHxE62kaOfprXiLKkuHUqeAx1ObJ1GU6+Ho6StJtMYpW2DZyeo7HiNQ9Ikd6pgSnSO9TolAdRlgEB9lslR4vvlEbJzTnme4VAKnkPbzTlHW05bR91ORyE52YvGiyRnpoX9e+SLTHMLc8o7OeW8BggnA08G/sdQFOC0ubQ73juv4L1MsTIf4DXPzOUN6ONa8Bid4B28gEjDFbyX6JMMpHZNkqMCWPn7QD8ZiI9Lsg1uDPAhSBGAAGVFrrzbUafXJQGdYw1Lml9YBJa0iPEuLC5zarpAIB7ifHuKyWmMXDY2trS6tqGd0ZjELsmHvIU6STNkbQlRiUwNavQhQoIy6A8eDYmytgp9qYEGJ5tsNUYrSzH9kT3T3XsnR2nDE3x4DJKTZC8AJ54c4GkBoNE7nhnIT/iYZIlqgg7QysHzCEwYMYYpk5hrQlI6rWpor6BPgEPXRG7hFAlY5CBiz6TkApNlyjo93V9Zpa3WYH5OFWsYcypX2nqcZI6zILEfk8xs78zkQhc8GfyaaWtniu7X2tia6PrNFV25uqJ3P7imn//6Hf3mzfd1kWv9KXZw5NQJvfLKC/qz731D/7e//IH+h7/8vv7gKy/r5JElqd7SgzuXdP3y+zjPC9pav8up7EONRutsMte0Pd7UxmhDD7fXNbWEDZ2svCPASVPsMnnfBgAIk7c1SUJF4IhrwfNTyNJFnoFEnS+2FAlkpRo/lTI46GcKOK5QjVXUpQr8wqDI1M29nKvlNJVzODhtK0tTWaKawaMADdwcKQd3hkFlTZCnFH6qTSJJEC2JbGB6g/8SOhWcUzkdazLdUYR+hbxdQ+RkJoFP4PIQ6pCFY82OjXUieW7wh81spIbkPVbQDC5Xs64WkDE+ppmUSvgiWaKIHnjqgU1+xvwFQbo7a9QdR6BRMa7VqaWEL5ux6ej2h1pYXlYHp5zQ+SnJRc1m3kGXgx9MLEFPkyp0oIHMKLmGRGgXAvR6EqpIMm19A9rnAZFcpVCy1ob+UkFQGnQ6GsJfchoNsoqENerIvo6ePL2slznhe+2Lp/XlL5zUq68c1HPnF2jv6di+pMPLUcv9iZa6Yy31Si11Ky31ai0OKxKnUr18pIVirP39Rkt+rCNDp9P7ejp/ckEvPL9fz758QE8+t1cnnlzSySf36uS5/Tp+Yp+OHF7W3r0kKEWpKo4V+S+hOLBBZnNyUg69evQZccsgZMQXvfNyzmk8GalCLlkeFdgxZPgJj+022ECDTLc2pxy+TJTlxSPsUoY/jU0U6EEXNSWWROy7IpGZEty9zxTwwYm2ptyBT43Onzqqs0ePqx/62iZJvfTJbX108bYuXn+oy3dHuvFgptWHSRtrSTubDbeDpRK6krO5tz+J5tAJTzwt8Bd95u8VDfFhpqW9QS9//mll3SD7P3uJ9QY2EzmnqHnh1eHZh6CID1AxpyzvaNDtaL7f5aS10GK/QBaF9pHcHkWwx5Y62jPXVZd4VqOPW6NtbZEYb3FavkGSto4z2ppNNEGvZyTfFbpVo0PmR82fWjwteUa9VcPfx1DCrUoe+/WqFVQnDz8DkKlxuUr83JTAMI1eE+xx1ORaGTvdXRtrhA3ELFcTnEZGAzaygU2Maw+eXM734MVAWdaRA++uPUYhHPGjBafE7KbHBXLOVJld09diyu6bQD8D3+YNde2EONu66ZTJMqE4iV4JqiNrbPAl9mtVW9vb2tjY0AY3GvZsp50HD+zXKy+/rG9+61s6c+aM5ubnZf94dnt7S9tbW9pYX+Mk846uXblC4nkVX3pFFz/+WBcvfqxLn1zQB++/q/fffVsfvfeO3n/7Lb3x69/qNz//tX79s19Q/rKFX5Bw/sOPfqKf//Rn+rv//Lf69//+P+hHf/8j/Zzk9K0339ad9nddH2idG63trR0lDMPju2wNZh81C9yG9s3NLfKvy+0p64cffkTC+7E+uXSJU9l72tjYBDbw6zuKrL/b7XKiu4Dd7dX+ffvRk46ykKkAcsDDZeM/7JF3hQSMJpGYEHV/baI337+hK7fGWh/leuu9a7p6456CD+qTO504vKSs3tLJQ4v67re+qC+/cl6nj+7RfCdyc7YtzTalclveR+X9ObmFZTX7D6l/+qyWnnhSc8eOqrN3UfninPz8UDV6XhdOFZHHh6Q8eGXont87vxdf5/Tg/pYmZUCcQEJVMNgE5fY7dyXOdTb2Gu90UN399FvQ2+/f4br/uh6SgKQ00vyw0SsvntG50wc0teC3uabJzkQ77Gw3N3ZwHGOVKK9jWsfECeUWSufklZJTXaVHgV6KUQSUz0At3vGeYFQ/BhwC+epuP95bvcZJVQSvCtwl9QlZ0AjjKGmbzHBOjJXPJOfEtMrMIeDkUnCCk3I+iIqoKDlPNy9Pf+ccNBpdkfmigvcYBE4pJdknovyJegRClinPc3nnWUekZKwTJ7oz9bn6s/eD9uo/iOa2b8aYgGN6DGK+gJEXRSHPXDWLMyX1PqhD4OlYu/PgNhodpWOIgZdiUgQc7wv6JmOmJOecfv9jLS4JRyHZAiPz2IbB1mFAq0LwMjw9gupwONCQxHoXBjLjbtcaMiX+MzqnnMLtcI29jgOwP7GxsbWJg5wKEROAcgVodyGoQb+mGN2IE8YxQWNG3RymtUcnPQYbZ3UrDaKSGtZkDucx2Ny7IN5azUqj/vcA+dg66dS+YJrPdHSy/9oX1KxPbJJMBnmeyRN8MBRNxzuakFTMcJrkj7rPiYs53yb0NU25JuzopwZsiCa118aoxug62p40ekDfrAvf5hYUFRTyjnqDOQ15Ziqt4ji34MUm18TbnKDevLuiew93OD3d1tVrD/T+h1f02zff1LsfvKk796+DY6bDR/fqc198QT/4kz/Q3/x3f64//9Pv6XPPPqf9ONkxzu7GRZLTCxd0/+ZNlaORak51JzjdVa6axts72mAzOaKsCaqJQF6TaI0n0zahbnieEcSDyRebjPDdgoUzQWC7kod/7ncgwcAE/8wBFozzyFkkpBmnN5aQDnIv/JASSVkkeGa8t2dHMPP4G4NA34zQaG2pTdxqYXhK9MERUK936+irQ6Y1OtegP546OwUl2h9DyRwYhDLsaPd1w/u4C6yntQ/mTeBumCsCJmvUXsGJFSZFgr/N8RganiP9k81jtk/gT7Ql1plqoxUgMButrmrEzpq80+ZtIKVhKbUWFxc0PzdkDodf3cZPbsGmGbYY5Rxzkogmww0vWLBS+1zzHnwChyXUXKODWI5n7yKc96ht4NmR1NaaJxEaZrXi9gMVsw2dWs708sl5vfbsYX3zc6f1eRLVJ88s6OiRQnsPOC3uk+YWpcGi03DRa27Jqzfn1B1GSlFK/Tmv4YIniO8C7oBT4kbDQVS3W8lnY7mwo9AZqTOswJMAr8XlQgcPz+nk6f0kAUe1vGdRzkkQ3ELrP/FbCX1I1oywcvyoJZLeefxkpgw7nHJqOEKPAwLqdQt8SqYQghL9G+Rh+rq9PYbPoj1jDsfYXN4HngOl511qZeCck2Sw+zN4L29t4Nm7NK9vfeMV/au/+aZ+8INX9eUvntPePR2SpZ02SXnr9Xf03ruX9PGVe7p+f6SVTaf1rY5W16TNTafZLDCHF2qCGjAf9KmVUaWGG4WFxb4OHFhm83qfkJzkuj2FTqGiE9TFIHpZVNdX6rpaBb6nIE514ceAU7z53lB7hkta7C1ooZjXQndew/4A/vfkQqZpHbVNzN5kQ2WwhQ6uE//WyqTNStrBL42Va+o6mqjQiNPNsW284f/0EUxwSGMS3McwwheM6LPTBG0TT7eJsTsA+bnWyqiHxNkHO2PdW9/QBj69xLYm2GXFOFApOS8EIH4oKQAecErRKdKhod+uLdIl6ZFUKG2cc6phZExRHhk58TF+Uoh3phchgJM5TV/svT07+lqMmHEgMMWvzrgmH3P6OcUH9no9HT5yRM88+4w+/4Uv6I9/+Mf667/+a33zm9/UnuU9srlG+PmBKThz2cnnL3/xK73OVfybr7+ut/DDbwC/5YTzTcr3330PfXhXl0kWL14gabx4UdevXdc9Es/VB6tafbCiLZJLS3wt2azxE0ZjF5n3uj0NB0Pk10VXM9iEDnS7bazPyAO8z2Q2IDnWn0v4Xus/N5xTr9eXD4GN10wWb2/cvEHifJHDjKu6evUq9Qv68MMPdef2HY2Jy8arjHzDeFSj5yX2ZHaDMCTwW+l9UIMe2K/yTdlcP9zY1m/eel+vv/OB7q1u6pPLN7TDgcq9B2v0cyqIY+sP7ivjluzLL72g77z2RX3h+Wf05PHDOrpnXnsHXQ1zoMcm9dAp7T/zlJZPPqHuvsMqFverN9yjfpe1yGsOAjrIqkBmCy4JV6Q55OpzlDWWHibWBKdCY05AdxDmDgF5NN6WOelIgjcbo6AbHTJ+6d331vSL129rcxqViqT9+72+/c3zOovTG+3cZjdwlzt5JxsAABAASURBVGC+oxIDmZKZp2RKJE05hdjc3NHW1oj3M41HwHimKSduDUll8yhZRYbCRwvd3IVGsDCTd7m8BygN52ffVxhRieGUCHFmJTCpHAZba4ph2e/JGD0heIUsoAxOeU5J3XvHcwB3kHMAhuSBRECuCTgpJplwOyhPgWIJ4xj0B4zP2/Zev6+AshR5juFFlWagBK4GAr3N5wOOqwS/xxEVMjwLJBIJoRjeEEKLx+oGzjlwZ+qQ1Nk7732LPwQv+zjozRgT6GfgnZenD48y2gRe55yC9wqsz4mWxI/Pfnm2dZmD/12IiiiGtfkQWrwyBIwtSWbMyKckUlZukoQ+XHuIgRisa5OdpzmCkrULGj1zZ6yBoZriJEbo1QhjGePIJhiIOZCIMrpgdGYKeSYmVJOSGtaADyMZ0z+BBvrMyGqUpKEe6c9yGKHfBcezAQTYeh73sU400/rPfe3NLhjeTqcjgwwqPKeA1Q4njtsbPDViz6UL127q8u0HWicR3SFRHXF6MuZkYUI5actCte9i4DvkK0EFejOtGs0A4oB20P+yisJnYH81J5oburVyX59cv66LV29ygnNdb793Re/YrvbaisacigyXgp55/pR++Gff1r/+N3+pv/6bH+iLX3xWS4sEn50N3bx8VbcuX9fG/VXZ1aVmDbcbmxrjcEqCSSob2V/0cAS0xNxt/KQeoSlzXghAJl/iAnYI16JktyKZR7+x04pk1t7Bdj0GTEQG9tyWBB4GKyMJ7IFyeTjQ0b17tTw/p24emKNWxE4CiAKDnNkKsgz0D9ZGXZac0Z5IHg1aX0QyuFtWitaOrjnGiL7tM/2tLspE24ykWzEq88wJzgTTI7SlR2BJpyWzNtajGJgMwyuGl2o4kWqYI4InMcdjQF1R7yQbU3OqWZN0t/3avhXtrI3542NAT63e4NhsvoZ+U4Lg8vKCDCwxneBvx6MtVTh7h3Z57MLoJ6OG/FoJHFY3SCTGFSdmNadjwlI8AsTcMdNcil05fKDxfba9Kk1WdWQh6HPnDuuPvnBe33nphF4+NaeTS1H75ybIY6aFpUpzS42Gy1Ixn5TPO0DK55wKg3nPs1OHBLULDB7DYtAA6NG/OxSJKdAnwSKx7Q4adL1W1imlMJIDfDZRlpdszjIVRSYJHiLrCj4J6mUfZz+SzF6dc4rohqxEdvamYkNiUOArup2O8iyXR2gGzjl8b6UxfibSP8N/OeeZq1AInr6ZHH0Nd216YIqqz3yYK8hJ6IbpptOWur0HOnBoppdePqS//Iuv61//qz/Tt7/2mo7sPaARhzD2f29798pdXbo10So3i3cfeF27PuHadIQ/LDWtktobI+arWav924bE5qNb+PbqtCiCRtggEylr40uuTi6u+ZFHmKrvR7I//J+TqBb4027eUb8YqJ/NqeeH3Ej0uVnALuUV8kIeaKjPOF0ckZxukrBu4Ju2U6HN2NFDYv39UdS97Ur3dmqtzqTNOtMOm+ttEs4dfMAIesb4gxnxb4r5I0E24V4jBW3h47aUU2baIK4+ZI573ADdZnPwABij4xFeV+1aHayMSFny3gNBzrnPMFytnBv4nZAFU7XvfqeHpwmo0RFLOh11B8ZPAZmZrE2mwmaYRiHLsN2oCXFmSpxpcK7BBy0tL+m5557TH373u/qXJKX/8l/+S/35n/25vvH1b2gfvsnw37t/X7du3dIKt187OyMZ3ffu3dfHnJxevXJZD2yDT7vZss0Z0LGc+Yqi0Dwxvd8faEhy2+dQyjkv74Oc9y09rETOsQA5RezZ/NAuIDHnZDgtxlo8t/bgPbo8JXeYqYFHjrGB+TJ0wCELyfF1cg4QQOmBtk8wHjQajyfcyo3Uruv2rTaRHrHRq5GTzRfhH0KAo1JbIgRrcsyVgcPW2PB2jI/7+PIVvfHOe7p07RabsrFK5H/99gr4Z5pDd0crD7R17472cxD3tVde0V/80Xf1J9/+tr7zldf0yrMv6cTRJ3Tk+FNaOnJavb2HlZGkFsO96nWXNcyGmmNNS0nqkV/0gbC5qfTwoeoHD+T3cNw6B+LxJGp9o1SDQrvQUfC5MpLYmpOhRgO5bFmr606vv3FFH350G9KlCgc+6Ae9hgM8fmig6fY9bW/cVzUdKaLoiWuBSMDGt6jCCMpH0JBEygVwADjVyHMkK0Gf1BAI0Um19UaCn7Ln2awmeFaPoFRJ8K3pa9COSUG1KzTDiEp2iFMMz3aJOySrI4x2h/5VTHLOKwSDIOcQLvJxjvJ3AGXi2fvQOjmPwpii1CzEjCKCp4lRZgBJ0Ei7c471SNEIp5ZlGQLoA912vgivdlCQHMea42T37NnL/MwjyfA753gG5JSZMqIkhsPeWVlgCIF2ujNJkrXZs4H1Cd4peA8uJ/vEFGW/lxPAI3Cbwv1zsKucSYk12RhbW2RtrbLKYVBCdjWbjBkwhf+7MEGRpux8Zqy9Ys2RSc0Rz0gcpuyGxrwbETC2RzskY2ON6W8ndTMU3vopeIVOoczWVeRyOGFrQx1kyWuEhxEizEg+C9besDYDe2/Pj9cl+rcALe3395/bRoEZQHCfjrN2+j5+bvHybGUIuYLzmpJITLhSswB7+NBBPfP0eT11/pwC8ryDI7t09UZrvCNOLabom0GNLvrOUDvY1tr2lEC+Ry6f57ovcno6032uyO4/HOvGnXVdv7VGuabLV+9xpXNT77z7sW7cuqNbd+8S8DY4wRro+RfO6y/+/Hv67//mT/TD739dr754TovzQTtb93T/jjnRq5qNNuRIhHY2N7DFDd5taoYcTNM66F1CVg0yy7yTteXIwZ5TbFRkoYVup1CXk5sEn3ktusrDtQa8NYmi/4w+GY8SvGoBHTI9EuOsXySJy5hviYTiyOKSDszNaanXVTfzykmucpK/DmUgIfToTY6NZBh7Rj0YUPckZR7aPMHdUU/Mb+AYwxGkGk4VvSIxKiqiWzQgXDQGXAkcDYHKcWJjCbgz+qBHOH3jg4FD1zMzGfo3JH41eltDd40ONwa0edYTmOMxNMxj78QYb8GRd461OOh0hp92Uf8UrA1IrMdoiqyhYo6KueYIaMsL88phtMlpYr8GQLvoa/haHFYHvyWpgg+2TqPB6tbH5s6gITdIpYo4IokZae+g1AtPLBMozuuLzx3Tqf09HVkstH8YtNR3WuhlnGR4ZO1VdIBeUDHIlPcB3mU8Z32vtuxRdr1y+mWAlQZFN9Ng2FVB3w4wt9jTcKFQb2h9a7kww0Yq+bxS8lPVaaSSa/sSHURthEhU2WEAviYJ0Tl+AN57ZEqFDhF5NSR6iEENfW3T0Sm6yrG9EJA+vDZfHOk7g3cV8nGMD1mQ9+7Tfs55JkiyhCSZ3LNMRkOSQ7sl7z3g4GJs+zTQGadbSpNNTTbuSrN1LfQbPXvukP74u1/Sn3z/q3r++TMMrPThxx/q/fcvam1tplk50GjU1fUbE127sYVfqDWaSCU3lg0nkiIudoixB5b36fxTT3OYMtPMBSWuPVNRyHdy+TyjzFr/6LO+FOaUwrwaP8c1e6F1DpRWxzVX7aU2xlNuL7dIWJE9S8xYMwtlDZFEuQF/pQ1uaDYYs0VyMXa5Rsrbk9ENEs3VcaVVDo02iLEbJLbrHBytc6i0ZsBGepWroxVuR1fo84Dn+zzfw5/d3hzL6naaukFCvgP/R+j5DjY3JXDPgAoGR0SaAJOJBIGAg+cGFlcjsoiMpcs/+XrW4oNHTmBxqZVPm+wjJbVSi8qC432j2vwTPqKqS5nsDxw8gHye13f+8A/1V3/11ySlf6Fvf/sP9MILL6jLieoahyxXrl7RtWvXdP36Da1w8rm9ta0p9I9JcvO8AE+mBysrbcI3GAxJRhdk7RMSwM3NDU1GYw7cRhz0bcr+Ad/mxoZm8M8OuKac3M44oEmszTkv9wjEJyUnz7P3XiFkytHFEIICdUdbv99XBx886PWxz66CDzI8Xk6dIsdmKk2nMyVjLLhq+G5z2rOnr+UHXZLHAn2yg6UGHxLpk+dFO9bsz3y3917OOViZwNUiU9smqUZ+1iLoitCFFWuVg8Y33/9I//5vf6Lrdx5K+VBrWzOtrGywhkL93oD1V9ripj2Snx0+dETPnn9WT517SieOHdPevUvqD3tymVfeLWSyLLHZyfa2Ht67q9vXruoTToA/fOdt/exHP9KP//Zv9dO/+y/y+/fMae/yAouOGk2DGnVUk+Q1ZUbAK1Q3fW2Mc129PdL7H99np7iFIQZlLHhhoa+vvvaSDi53NSNYNpN1pXKkhLLMEPYERS8rwZiEkTaqykjylCgbzWZN2zbDOEpOeAwq3pfUK8qGE1J42/YtOcGJPEeS2Zrd3szGMm4GlMDMnnlfWaKaco3q0J72rmPI26W0YozcGmsCnprgtZvABZmiOEkGQsJtsEUyVoqPyS8gJF4pxUiLEEauoshbYVq/TtHhuVBA0bqdjhyCbzu2P0DmwA40ONsdrlht19Xt9rW8vKxBf0gv1+Iy5RCfiDfO8rxtYzQtNv5R4bysX8iCTBFzZGBlxrNnDr4ySEoqqxJe18ivltEp2sDyme8u9vYnC2z7tA+7XRxF0zR6DDV1wxvhQ41gagJNQ93aasqStpI2c06WiDaGE2ICa8lJfAqccNHrEOg6sjYFD0WJXVmNPpWacrpmYLIxvAZVbFr6bb4K/C3QFhmJKsjASE48txFv90G7dR742isYwGo+84W2iDxagPbG6pT2bPMa1MxnPHHOoYMoMbgGg74KeF5C6wwnsbS0xC3CaS0uLODMVnXt+h3dvbeqlfXNFrbGpVbWtnTxyk2t49jL1NG9hxNdvPoAWNGHn9zV2+9fa3/v560PrnOl8oBTGsHzjrrdBS0u7tG5c2f0B9/5GqemP9Sf/sV39PwzpzlNabTG1f/tax9pc+WmplsPNN68r+21O1q5f0PTyY5QCXTV4TgKHFvWgoMZWXCaTcfkP7UC9SLPcIS5vJPsfYK/dupnSRAiEsuX1U2t6aI8z8GSYGmEzdgEvEw4YuPVp8BzEAEE6BBcDpKgHoNXBXzrMTqnzU78PElgh2ePrgbqGYHGElWRxCVOjl1DkkOCFlQrwzNln5aNAs8ecCSFDeMTY0XfxDOLkygjtp6Qo49ivJOjxLkJpZKreTAwvcYhi36OtXtwBGywBWizMoEnottWJvo+7ucYI55bsPojcOBs+4DPyk/h0Xvrb8lxgh92cjc/7GuJk+YcIcy4cRhxU1GyuWhpYowHj4cmAxtr6zWcAZ21tgw6M3jadZV6aaqFYqpTB3N95dUTeu2Vozp5wGupN6Z9pj0kokv9QnOdXINOBnTQjY58CIombITuMicVBpJyJ5dTZlLKkmTgkT9gDA0hqdsrNBj00LUOvtCr6Dh1SXCHc4WGc7m6A68OiTFuT50eKMDtvBMSUGQNrZI58Qxe2cehj17eBxK+sSwAFzk0yqmaVcpDLgvCIXjM4HgdAAAQAElEQVQZyQkchsf0b0QCsc71sw9BWZ7z3tO3o8xncpJK4tKUBCIxsM8BTV03tDI3SzM/5rMgJleNXpve+EmlDv5hIQ/quVJxvKJ6ckeuuas9i1NuEp/T3/zVd/W1r7yiDHv64INLeu+9G9rcKuTCUe2MB7pJ7Lxzb0cbmzW26dHdruzf7gWS1gP7DmkKI9bxJzOXqcK/1FmhKsuVip6y4bxcZ0njcqCH20G3Hs70/rUH+uWHl/XbS9f04cpDrY45+SPmFnEmxKtFrlo7uW9tdIaO2T9aHZM0jJLTDsvdBqzciTxzMjCW14jDog3iqCWuGxC0TlK7xtofw/q0lv3aAEvQJhvxdRLTTXBagrpBucnzFrF5hD1M4d0MKIEa7hpfa3hovHbOywNWSugAsmuwF5Odc453Tp/9ZMixyJAdzRmlJ8HxQaytaaGBkVP8WdOUxNR5nbLf03/1FX3/Bz/gKv9f6oc//KFeefkVHTl6VBm+7jab/6tXr+k61/IPOKkzuMcp6Y0bN2XX+7/+zW/09lvvcOu7raLokBfNdJ9r+ynyifi1CfZpt0tFXnAI1aNPLo9zjKwPgliR6WjJ4cBMwWdyzrMcx7o8ui5FNs2C5zZGrNe172mHD7BLJZvjEh2fkuy2GzjaMW8ZbgOGEIPy3XmDV4Im42tdNepgXHs4ALNk0cYKeXfISezQwcM0B50eu/PeyzkYKsl4H5kjMjkmQIugsQZvlPHbOacSGzFZVtBagWdrUuvG3Yf6Lz/9rf7zj3+r+2sTpupqfXOErt/X2OhHJ2p0yv4+64OHG/JZUH9QMN9UTpWaeqS11bu6dvWC3n/vTTZ5b+kdktMPP/qQpHeFjcFYRvu+fft08uQJ+en0AcGn5vi21r0HGySrURVXAU2VK856mtYDXbi1rTc+vqm7m2PVEIu+aHmho298+UU9ceIAxjtSzXG4s90uzMHKcS4JYowRTk3jFDnxTIKxn0JQatuspL2tW/kIMKJo44C6EjgSDNzF1WBoBvbeSoOKfhMDjGiM0WzCzE0S1R1OuOxktXG5EixKqZXFP/lhzU0T1USQ8/axMC1pMQX3IcgE6kOAlgYe1bI+s3Im232NJ2ONOTVMzGICpiCm1CheqQbjrYHpbILwg3IYOD+/IBOCOdxeFyfPDsp+nWA4HCoLmfIihwq+Tu08hs85x/isBedc22407Bq+k3MGkpOsOz/5sjB7pga/oQ4GmFOg+Mdne/kZcM7JodBqMTmpLfUZpLtVSypnrKsmuCfrxhgb56E/g35fZLLT0YbJGgJtY6WiGvobn+tHBoKoZf0iVDefAXvefcd84Lc5WmAeAW3d2iHNSEyMNWgfWbeVj8Hx/BhknT8F8eEltFH59EuL5Bw6BxU8RHnN0K8Zyc2IE4ytrS3tAF3W+MSp43r5+adlV9prq6u6fvVqe8Xy0Ucf4Pw+4GTlKo5vXbdwjnYlP+YKHgXidGaoc6fO6Pmnn9bXXvuy/uAb39APuS754z/8A/3p9/9I58+e1tNPnNHJo4fUCUkrd27q8oWP9eDOHY02NvTwwX2tr66oYvefMJIK/Rtx6juiHJteGsxmGrFjbYH2KQlXj2t4k4/Jb8I746M5KtN1ec/XKyDD4L0ynLtz6D78qcoKncYYqe/qUJKNa+sxIaQIWJkUkI/lOwdI4k8eOKA57GYevV/oFOoRbDL0oUAgHnpybC40tRz0ZiSYHWSaoRtojzKySystYTSwxMyToAZ0yMCBxyvKAW1JuwcQnBI4m6qBFs97KeEoEk43WfkY0N9Ekpvo2wLPsa1XMp62be17nh+3t8+12nfwXTxj5O2zoP8foSGXAx7R46DVtfVa1t/qjhNSx/p7JI5zJHtFcCRjkxZa/Mwp3hs4cEfmS5wYtWsEF6zEXyAn8GTVtg70K716/oC+/vlTeur0UMvzUy3MVdqz5LWwGJR3G4Wikc9rhTwhX6cMQYXgZeBB6AkqPgT5EOQMskz+EThPHXAuSNiEib3GJhCXEgEY1WCclJEoFayp1++o1+8CHXUf1XNspsNpT17kJJE92f9dB2Tt105YnDM1SrKNfUReNXHFyanBP1sn858G3gcenSL8MSjRzzGJhPmVAN0CUaJHQcLRPOpjz+bHSxI45xgLwU2k1dMRfYzw1Po69NeL99NSngOOgn4F70Iz3f3HgHGsrB5LO+saxKmeO3sEm/26vvC5Z1lnrguXLgE3NakKKezR+qZjI7vR/q3j9dWpqpFTnnoadBe0d/8h3by/om34WGYd7XDg0gz3KC0c0KhY0O2dUh/euKPfvP+hXn/vA127fVMVp73Li109zbzPnzuqF4FnTh7S6UPLOrp3gcOjeWTfZyOSKbikBgFV6F8JzKjvJpISoVKESE1hwYTEogXkyCo1U6YZcXMGPaXPNYFPY+xmhA5aQmr1MW3WPoV9Mwc+9LeGdy3A3xq+kbOo9f3MIdp8CHLey3xHmyhBU8J3M1z2Xp/5MFwmL5Nvji/qceCRF0EZm51EwjM3N9AT+MmvfOXL+rM//1P94Iff19e/8VXZaarF5Nu3b+vDDz+S/amnN994U/b7pL/65S/15ltvtv+C/p133pW1ffzxBV3DP2+wyUlMavG5KAptbW9rHV87Ir+ZsAkacTQ+xt+a7/SswXRzRhIbvBeEkvdU+MgaWxD62iCnqgW7SYzob4RfEf6bLj+Gx882r/eZMmzN2gxvjf6b34UkddBj2CR7tnmdXMup3XFePU6Je71+2+b9Lo9tnJyTo9VAVuNZn/mYWAzHP4Ksl+xj7ywGk1aR+zk1PlOpoHElbfDjk2t39eu3P9Jv3vtI97fGmvhC11bWdWdjpFVO51dGpW6sbeijW7d1hdh4m034+9jGWx98pHc+uqDba+tKbNQXjh3Vs1/8gl7j9PsbP/hjfe1739Mf/vlf6JvUv/nHfyy/Pb6lbq9WTnR4sLKpjc2p6qZQOSl07/ZEv3z9qn7z8X2Nw0DDfXulPHJ829E3vvK8jh/oa7axokRC2GCzFds0+xup9SwJn0osxkDYQTREwigUkwUmElJRqi29dssM/geEG+CNlV7mn2s0vG4e4agRPM8NYLjt/Weh5D2bPk14vzNrtMVp7hQOszHUiOcp7Q3shxR+Ms0/87XdW57l7ZuagGXQPqT2p2xgglLD0dYdTRilC14ORXXOGlgSQVMuyQEW9GJq1OnkKgnEU3bzpojmpPfs3Sv7G23H2z8fcUDzXAF2bAeEE+8ZmOKRxJqCevDb3CCVNyVkLs/cIdjc+v/v83hBj7AYXufAyxyPmv5JkbAA771sLQGeeQtueS6PM0leqnE+FU6tNkNDYO3pKMHC2qxuUPPcwKsITxGV/n+FJOPxPw+8+idfpNK2WfkY2ob/xo9WnrxvUDLje43T3sajm26R+8jxH7FYnqSBqKMhjvOp08f01JnjWhx25DnhGHSCnjx7XF/90iv64ivP68svP6dvfe5l/dFrX9CffPOr+t5XvqCvvvi0Xj1/RqcOzOvwUkeh2lAzWtFk/bbKrRVt3r+rVXb767fvqmTHWmL4kRsDlwqJE5l6GrWDg9jg5LbmGi/Le5rFpMf/KGImqUKWkeAQkVMCLDgFrpU6nCi5rGDHHOXyAtkVwkxEvFS7q2dnHBFKaYmCy/ATfXXQx2T4EAIqgM3Cnd0KdWRC3XQjIftBr6MjB/bp0NKi5nC+S+j0Yr+vfpEroB9dHzREX+ZpzyNagMPPcOZd8MNOOC4FdMO3EOUZExTbsZ55LPHztH22FHiEvRlEbLiB9kBS5ZGX4EtLpJWAw7eI/g49dOiogVKN6dYspNkF2ltn9qhs+9Bfj4G5UltnDH0S+iJKZ228kwF115bWpwF/3MXdtjWy/plPGnAyOSRZzUkWG5KBBt16DIm64W44eTaf4uBJHuAM8zVsNnyqdGy50JeePahXnrRkpdby3FgL8zOu5kuF7kxNPlbslWo6M6VuJddt5PDnIZMyEgzzf4EHFwq5kAOFAvVA8AmuoxZCR542T5sDPO2eZCbzHRXoXlH05X0OZMrwB4XpWaenLtABCiAn4HaQeYEueufo69V+XPtT5o4a/MZotMNty4x4VMv8TMnJecXGpmtjOx15W7+SavrW6NuUTZklFg11550sEcqyIOe9InKOpivMYXXzw5L1ieg7vKC/BywhMv4GcHeLXHBAjpPCms1pxTWvnYJDlHDm8thHhziTb24pG69rqTPVF189ox/+yWt66pkTeoj9vvXux7p8bYMhQ8Q8R1ztaGO14vaj5iYkKXN9Le87qE3iwsr2SNPQUzPcqzUN9NatTf3PP3tH//7Xb+j9W9c19o0OnzyoV19+io3Ief3Bq0/qK08e0NMHejrFrebRxUIH5zLtG2Y6undOh5eH2jPX06AIrLSW8agxfUE/azZXNT5qF2pV8GcG46efgtcURz5NoS0nUZowdlLPNAam6OMMPBX2UiuqMjnA28p7GdTOy5LVRmqTVMxNmKzk6PQIjJ4anJG5xXjneKd/+gk+qNvtK6CbUzbbZTXV4tKcXnr5eX3v+9/Rt779Db388ouqsZm7d+/o3Xff1QcffKC33npLP/vZz/TrX/9alpi++eZbHBx8pJs3b+nB/Qfa2NjkxHSiBn1J6Ib3XnleqCgKCV0oOoUmyMVO4Y1O29y0wHX+7o3xhPFTurp2zAQ7FJ8QAj/52nqA6OABc8zQ38c6XJtvos02RRYHa3iZ4IHRUKHjxpOA7kaY1tKUF2rgU4U/s7lL+jgHYqYxHZ9vfz+23+p5YozR4JzbfabPp3y3+v9FaOn3auVZu6DGZySthbgwVBmDVrem+ujGPf3yw0/0iw8u6uKDdV1e39LH9x7qk9V1XXq4pbdv39PrJKs3dqaqOnOaP3RSz37hK3r5m3+o89/8tva/8KKKw0ek5T2quIGbEidG2Pk2slj3QX5nZyJzHkePHcFgpVXO90dNX+uTjj66uq5rKyhmmNMUZzRGQfZgAK998XmdPXlA9XhDYzLkEYFyaslqjYBioWgBlBS8IeI1KECDlkYMIMmjrF4xeVjl2rratt16wihiDO37Bu40BBJ8vKLVo6DPtVDxXNOviTCsyVUBZZ1pWnntzKRtstNJLUWc7QQadlCsEU6sSYk5k1qhURcfZ0ATcUIpRpSWgbwzhTHnGLzHAGraG3mMz5Tah6CQZTIlMoWycaYcCUVrTAEBB44cw8px1gGFq1Kj7XKi7dlEJfWIEhUE8hyHu7i4qIMHD+nMmTN69pln9eRTT+rkyVPsFM9y9fuEDh06xBXaHElCVyHPFDKnDHB2N+ViuxxLirEtgjkrgtf2ytb0GMiZ5aCP5X7m66kbMIaao4eHLiuDlazBxhgYHuecvPUBgvfyIcg5k2dSRbCYckoxAWasv2qiEJ8s8bEywuPIj9g0SvSFoUrURd3B9xBFArILNpenr2f+XYjMa5BYHyDxKDQssQAAEABJREFU7KgbQBH65DgN+BRYvwNaHkRHYgDI6b/+sRUa6Hc45Fhbg6xAJbFWVEnTWS2WpixkMrrt6raZTLCFscRV9bCf6+ypYzpx7ICefuq0nnzipA4fXNawnynHnVfjTW2t3tPmyl1tP3ygdcrN1buabK1rh03fzsZDlZyKOhyXJXPTnR2ukcDPaVE5njFFJNg1qtDxVHt46GlLtNUabU+0tbmjMTSOZ5VG7GhHJH8GY2xgCo4pDm5CubUz1vrmtnYmUzUssCT7LllgUlAEfNZXlg9UY8ch6yrC4xm7wRLcLZOQmQCXEmxNcs7BvKTWDmhLBI29C0Md3r+sHB0NqklQg+b7BSeqThmnonayujgcklANuVFmLI7cw+/Ci/dCvuBNlMzQ6gSlzdcCRPhHzx4n4VKUg3LHeJOLJwAKSLwLyMqjMYIuA0fprD99bT5HufsMjrY9Mncja/c8B9b5GDxjrd7qJzoaDGjz9PP0s9JwyXDGGhy1PAmBQSA5CNQD15VW9zz7pmzfB/oX3mnYLTTf66oTHO2MNxyAWEsDTyOls7lYf84pe+5K7ZkLeu7MAX3tC2f19Ol5Hdwj7V2Uhr1GnU7NCZ9U9JJ8EakkOQ4lPOAyyQfJAai3QnAK3j+CQBnk6dBC8PIG0Ojp50NQwL86jyQbj/0n1Q0yRE+8z+VayOTxfSEPj8pMIcuUG3iJQhFeTEZbEuuxr5MXVJE4NfjzCh2eqEGGnjlr9EOmN/jNTieX99bXiWllrmTC6eeIE9XkkgL0OTB1uz0555SgO6IfUCjDN+PQQHRo4GXDYNNbuquu6xYCYwJ2UWE/wkdl0JW7gJ56sw58lUdHPRutjuY55eNWEz2fqpPNtDBMevGFU/rmN17V3j1z+piTozd++75uXt/UxkPHxrKjra2gza2Gm8yoUMypGOzRnfWZHuxIb39yV//+J7/R3/38Td2694D3SU+cO6AvffEpTmzP6uVnj+rs0Tktd0sN4qbm/FjDMNV8XmmxG2mPGvqpljpRx5Z7OnNoiXdeGbomdMnWbH7ZNqyYvCIM5IuFCnAtVOj0BJ8wITF6DOY7ZuhgjTzML0b0HfUXXY2Vso9L/DSgcIBVjbcNfRO89sjBIFKvwWWysHa66lMkpgh6/EkyehOTdDpdHSaZ+dIXv6SvvPaannnmGYY42fX9lctXdPmTS7p66bLeefNtvfGb19vy448+1rVr17S2usbmu5TJ13DtllFjTklN/hbrI4uxJNGHoAywQ5WNjQ21bc50TcwHuF0wHesQvw2f/TmpLJgt4J+JgXYoZTo2Je+Y4GMn6NF0MtMMn1ziR2sYX6NXBg0BxaCC1yVjHXP5EOScQzZRo/FIG5ubsj9LZbSU9GvQU8/74L0KkrkFbq4ycg37dyER/pm+g0A1fJcTLfrMp5UKz1baO7OKRLeEljtAcs61oPaTdi0HGcAi5O1acD5X3Tg1xN4JyrTF2u6tb+oaOvvO5et6/coNfbQ+1m311Rw6rYVnXtW+p1/R2Ve+ov1nzisNl7VFzrfG2LEvVOYdTVh7CR/9YKgKHkQ2CzU+xD9Y8e1ub9++IwpZoRsPJrp4L+qdWyNd2kraUE8T5Vrf3la38Hrp2XNaIuiuP7hLcJxKyeM6vEqcFXLQzjgifITF6U6NU61xzDWCqCDGBFTC5KpqcGyNTEh1HVGEqMmkYvdSkwg0QA1NOAysp4EzjUSId5olkeQxF0lqdD1FP1QZe5rWHaDQThm0tl1qi1OmmPU0KhvqM41wcDWiijAaVEIEu2DP4A9MkDOXpx6BJkYlStHLxphCIDcEEjnar1uFF2O7ZPz23vpHxlRVrccfZxX6VPBghFPcxklMc6eVybZgpFIe1OXaItKxPz9Un+vY/mAgU7jlpWUdOnhQe5aXdeTQYT315JM6b/+Ly7NndeL4cfrMqdvzQi9x0BXOvlbwPCPg4IJsPRmIc8DqbMRxrCgha/LQJHjBk5LLJWVyKIf3QTnyt/EOeTUYjHDgxpOc90WWqQP+HOhwEtLv9tXjdCRjTBYKBcA5M1RkhEztb2+W8LSGhoS8HJuKTMyBGeTQkdWNMpKmwDxd+g2gv0dg2AW1120ZetKF3ozdewEfCxxkHiOH+k4ZxhHQOQNfBU49WAelr4M8GxZvCRbvM8AD+EUTGet1LTjn5JjTsx7H2kw/ajo1zNGwbpO/804N8zfOqVPkKoJThOYGOUdoy9D9HEMrON3M5NVw0hDTTJ2uVxdYW7uvK5c/1tWrFwlKD3E42+j1CKOvVJHUjtCFrZ1N2d893OH0aIwBwXqNOKW5/4D+lAvLe5ThoMcknmMSzNm01mR7xtX/VNOdmo3iTNubE03HtaoyAkkVyeTM7IlToJ3tMYFxpO2tEcFxBxhpm7Z1EtoN2nZGU23xbDBmvhk2M60cGz6ncelVNhk0C4fp+eHRoyAfJYcMTZd8og5kxkOcZ2vTyDTDK+yb72l5rivvSyVNlRWNFucK2elz10VwNQR28MH3CO8cyVoCB2wWk4lBlJ7SSciAH0roSAtRQjjoQZRHJxJJnyVxAocIxg59sQ1E4p0YbnaaYG6sKyX0KeETEnOKugiYastS7lFp+HBQEu88EJB5CwQZj+wfg6PeAvos9Eboj5jbQY9IwoScXZwpgDfHBxRWMm9uwLsM8BwA5PjJAs0oWHQXvSOPhJZKHn4YiDKhewm+R3gQ4VmqxtpHkvr8qQW9cm5eh5YrzQ3H6N5UBUlKt5cpJ6EL+J28F1QMO8rxWaZPAbt1BAIXvDwMD5lXRpnxnGVOuY3hyiDLpJBFIAFRPmuAGkjK8kK9/ry6gzkVvT5QqMNJSNGdl/M9NdBZwrsZayyBCp7UQGKtxpPM1ep0krxv1PK7SQqcYWZZr/X362zYdtjYR1MylK5uJuoTe8y2bE0JPsXkGd+BPU5ra9vaQqeLLFe/12M9mYYEvP6gj38KquDhhFMvO5WrOZkOrDchL+e9KmRmYO9mJC8hpVbHTR9zH5T7TJnL1esO1O8MgTn1ekPlva5wL0guqUKn6nKEA9xWPxvrxWcO6C84Xf3ql55W7pxukahe/mRLN29F3bnf6Mb9bV2y/5EAQxYPnNPHN0b6dz96W3//yw90+eqGFruZvvr8Gf3Ft17QH33xmJ47FnSgu6WhX9dCZ6y5zgz7mWrYjZrvSXNWFrUWi0qH5qT9vVoH+7VOLAad3TfQ3sKrg36FEAjbGbEzEDuCHAdLahz1iMxiu5aG9ZsvrNFpA6tHbMmSMsUkA0cZkFlGmUcpbwAy4II2q1u7beQcuIS+ms569Msht8SzlbKPk6yOusg2GY9LawOtSvjaZXNy6swpvfzqqzp54qw8+nX//poufXJdH33wsX7zq9/odeCdN97S7eu38IsjBRfUyTvKPOvE9hvAy2OejSI01mazkhrqFbYVQpCDlizP1FaMbom5nBw64pyVAKWNHY1G5C0TdK+ml9OIE/cZianhybJcpflrDgiamlUQJ5yCEotD5XArUTN8+pT3ljc08DDB1hqaZrSN0MEdNl01viwpyXmbVzK6vKQO+H1CDLYmHxSyDJHEXT1GgiXjxuWUWmR9CAYc9jU5JiYyPkcaIj0qfFJE/z14u3mmIsvUKXIV1BN9gmNuiLZ/aNqAU/SN8MvmL7CLwNoKeXwcBLFWW9OIttlwj8r9pzU+9ozKY89rtv8prRV7tUK+NsrnVPaGajoDJddjWV1leU9Z0ZMPuczP2bxeSbmT/GTaZVfn5V1He/ce0L3Vid788I5uPCy1lXqaxI4qTisX5hb1xBlOhw4sqZpsaLT5UBMEVePAS5z1ZFYTYGuS1AYBCaMFUICaBTYoeMUCSgP6ThHgBCEZjBHKFOdf07d6BPgTIa8WGhKdCDQYUo1HqIASmJCITDGwCrpLdaEzI+DXWt0Yq4JJdpq0M60IthXPUkIJ0REqCaa4tkwxKjXRNFWCtiAv3qiCPhOoRzkSCmTOtoYo75w6OCbnHUn1lIC/Lfu9FTNgZCxTdgPjifWvmwY1YL4sKGZeqZtrwlVJDA56AOfbE4P33n9f7wKffHJR165fQ0jQhDIVeUHAyA21Gug0mnIUaGFpXvv279Gx40e0f/9ezc3PKWMOMSb3HieKwG0toPEGSThdQGJ96RHYSr1k/WjxAMuTA4czJwJ085ycOlcnz1SA39M7x9HkKLL1SfDPwwt77pJMdTsded475+AvnZNa7MF5teO8lwXgfh60NOho38JAR/Ys6dDygg4uLOjo3j06YkCCfoJ1HVpc0CInTAs47Jyg72djBZyWN7BkCN2zhMGcodEWmK0F5gviPxxVMGBeb0C7N7A6EHyQD0EByOD1LuTwPIOfWdteo7/j6YRkbQaHhAEXtGeq0FmDuoo4PZYLn51zyoLT5sa6NtaxD3bCInEygy+yjLkk+13ckmC9w7vNnS3kPwYm2M5EE2wBNVODvrM0RdZjYHYzwV6mJKlVIzUEg/Y9ybrzBXTlitSD77TBs9+bJ1kZqkNQzXEEPnSYu5DPOnLUIV0z6J6CZwa+Gl41LrDZS2pthsYZ+KaNNMMmS/qhyqiXY56kiK2kFHlOuBFRis0b/HFOAV5aw/7lJe1fnGP5E8U0I3GSiBnqFE6DjhciVQc9yLwkeOzAFy2pmYxU4wy7WVDuvTwztIBetiXPjrrN4RnjGWsllKG7EEybAG+6yTtyLjnnbBKmqXnVtKA2WarkcOjeADl5wD0Gxto710QCOVKAAZ66b/Hy/JnS8U6fAkELRy5wqi2ZgwTVfwozBeQfuKoP0PAYPH0d7Y6g4eCD1b09twBO6EkoR4Pe1/QRid+wK50/vU9PnZjXvsGUhGWC3OE1yYrxudPLVZCYhiKXN15TBvTct7qYIatMHj6bzAx8CAqZp53S6i14dMfAfVpmRVAHvJkJ1AWN2RStb45k/+vFze2RysqpKOYkR/CU5LyEikneUQ9q4JWtAfTq9zKSyY4K5q1YmyVMDbpp+jlG5yv8r9HbwO+E3PM8V0Zfqor8aIBIsmo3HTujiSL9rY9nrix4ZXkmGxfRiYZ3DYGlMT5SlhwgZHmQnNQmC8i3xsAiZQbtQV6OoOHo4B/XsU2HbRgoSuaTS+RodCT65qHQgKR9btBXtwian+vqqfNn9dTT59n0BV29taqPLt3R+5fv6PUPPtGPfvm2/t1//Ll+8auPtLIp3d9oSNILPf/SU/qDb35Z3/ryc3rhiX06MKx1YC7q4KJTz49UuCnyTthQVOZrdckUu1lUL9RAqUGotKebtNSpNXRjHV3o6tjSUP0AzfjPhvUn1iR451pwStIjoOaErFg/fHQGzslK75wMAmXmPHMDVtraH0FguE9gj1JGP+vvHOMBWImMmpZvNluyGR01xyCrfwqS6B+yoGV8ydknzurIkcOqcXwXOTW9ePGyPvrwoj7++KKuX7uh1dWHmnJy2ZSNPKiCXCu7YGAhVGYAABAASURBVLT53J7asZAF/UGRiveZDBpsryLxmk6nrW7OsbnxzC0+liTTVRGdNX2ZkYga2HNmCkyfiG465xTCrq5ZojnGvxvOiN1G9I4u2EWDnkXV+FN7Loou+t+HhqCqrEh0R+QUOzI6TGe9Dy03IF67wJqcJOby3rO+pOA9m7e+Mmy6Qq/tsCVKsrJmNOqKmsIQ2uyn4U2088i3bWntwwevHBw5c2bUH69/YWGeHGO/BMEeGTnDxpoQIPMLXnvAyaFDPPHN5Do9dffuV37wmOKh46qPnNVszzGNentV9fZolvU1Ua4q6yjlXWU59IeufOgoy3JlIZN3wZbJHFGeOX1BUFu35K6Snjn/gpaX9pN8lSo5nUlcLWoadGzxmL704ud14shBra/d09rGHXYDW4r1VBU71AknQZNxyRVlrQonY4KoCXANAmnrVtozcQSZwSYnOS/BZAdjjKIaRWhaiKphSk1/4iF1p5rENNYoQZWp4dSsIkGdcELb/ikMAssaJxJ31h7qIcfj/SHBkUWW0GHBfUbZOK9Em83pnBMzy0kyhxQx2MYAZZWSijxXUeStwu7sjFSiwMY0umuGI22Vgb4NwmqgE9ts2yem5DzXvJuyW5/iDGY4QhtvO/XS2utKWzvbGrNTappmlwbG2L86tF/6vn7jhj65+Il++tOf6he/+IXefvttXbp0SRsbG+oUhTpcMZkST0lopiQTGwSHAL29fk8LC3PqdgqxVDkUytYinHMCjPbPgr12rNXzDs6gDEkJemqMMPCyz+51cW6oXidXB0eRwTDrh/4q846YY/0xA4KoJ/H2rqE9tlD4hNP06hdB/U7QwqDQnqW+Du9fRH/26dSJQzp9/KBOHt2vE4f3tvXzZ4/rqbNHdYIr8gOLPe2b72ofDv7gYl8n2BidP35Iz5w6qtPcaR4YFrL/I8tyJg1x6R1OWQqccp5DAwE6FFE+T/KF5HKkbJB5hbALPjh5b+ApPbyij9zue1srxpoB1g/GYJ8Nuj5VWdfoohSKjpY45SwwRuKZcVHJQ0zIVZUNV0wbGhMwD+w/rH179mtuuKgidFRjTzPec9GgCqVpPE4IgxTjHOOd1V2QBWbDa22edtPBra1trvS3OZXd0ib6s8bp6zqwtrPT6vwGTtGu57Y4QV1Z2yJh2NbK+o5W1kZ6yNXL+k6pjZ1KG6Nam+NK49ppQrCdPgY2dhMczThJBjNJDbphumx6HnEUtRpoa9TqMbpSyat2Xg28NDB9N36Z7oUg7du/rPnFoSL6YUvrdDL0M1eeew2GPXQ5U79XKKAvTrXMCWbUSxLVcryNG4sqOHXNGJ/x3iCQ3GUtlLIy8M5DpwM80cQhDQetbb19Fvg9eukgLSnGGpOo5bBdh98QtocTkNp6LfH+d4B26/cYxHzOxv4+0E+GCzrakve/g+fRc8IHyOAxHsY5xnhoTswd8Q8RPYvYVXpUtzEt0N7gyxL+qE9Csn+x0Pkz2BBXwIsLSb1+CU+j8sLhvzIVnVwddLXAb2RZRyHrKoRCHlvwwcs9Aqt7kjmDgC8JWS7T/6wtc3lr431oIVcgsMgOBrjeWkXXbty6q9F4hp+MqvHRU9rX0L3rt+60v1oyZVdkfjyi8xEda9A5JpeMFnBneaHBoK/hsK9yOlaRSZbolfi38Rit44Ykzwbg9pLdXIQeutJRRFdr9HAXatlmcoQdyDkV+MEIzwO2nmVOFfyseW4YZLbVNGhJdNrdZFJvhFhiCxWJquSVZ4W8D20Q9tDu5dp6QgaxjkpApG9ZTiSTowtquDWalpm2xrkerHu989FD/S//8Vf6f/6//0/96PXf6tr6Hd2brOjq+lW9d/2CLnMiOIl94keP2Fmo110iGTuhz33+ZX3nu1/VCy+d0dI+GOJmwswAp+A9dtNXJ88V0Tlr77LeHN+VB6+cNeN61cPv9XOpz2l1VyUnvFFH8MH75vsqSKxDPVMWa3nsGoOQXNJnP471hhBaXQghk9U/BR9a3oQsa99nVqIfBbrW6XbVNeh0kUMHfcyV884gy4Kcc7Ik0WiHizwzq5P46p/7BGjogKvGbm7evNn+3unFjy/ovffe09UrVzWZTJD9VA2C9dDpA7RRmqwrkj9YtDtfSsqKXB4emU/z8LHGxmrsyuaI6EaFbTVNow4HLkaLc04TTjatLTG+Rt41uYJBBPFjjlm9hj4bX5FIG17LExr61I/A/Kn1b8hrZswzmc60g/82sDXU0CG40IN3eVHI6NPvfZz7p1wqoHU4HLY9q7KUd76t/5MfjOX7T5qtwTnXyrGDHhl/+oOBDLIia+VntpRSbHXA0zfC62QDHwHmoZr2Cj2ou32F5b3qHz2u4tAhNQsLmuLnp8HJeGC8LvKinS+jv4G1Ofd4bZS2hvaZOjwR4I+fOK0cRXhw/yHC/0DbWztqMMLppKRMXD159VJPg7yPYddc7W+rJlgIftQwd8Rxt/WtqqSIE0ox4FRE37Rb1tQtUTVASBWGXgJTHNguVJqZcGPUY6HW1q+RaAa8ahLTBifYkKjWlLVdR/J+RL9Nkra7W+taI/nrDufV4xrKEtQR7RMUq8IhJZdJHmDBxDK1HzidjOEGsVFDWaJAlgTWKKMxsNftyYRSogAVSm+K1zQN9DTQZVDLlDOixKCjrdYMnlhSY7hmJKu1OTEz0OC1e5pWa2Nrq901CWEUGI8lwDOSxBnKu7W9xe5wtf29m2vXrumTTz6R/dmMd99/Vzdv3FSJg4kYVQgFy/BqqCd4571XnwSg3+8qwzlbwpCMLiPMgN7OgLpDs7yViviniCiT0CN1i0y9Tq4BiapB5p0cfWCOImsxJ2jPDQaOsJW5xPsaP12yYRlJnBrNo5R7F4Y6vG9ZRw/s0fHD+3Ro76KWSD7nekHzbOmX5gvtWxrQZ1ELgyDXjDTefKDN1VvaWb2jerSmris1zJPmQqO9w1yHSVrPHTuol546rVfOn9Gzp4+1iau1D0lOi6zESVesvVYgkJvIDVImORZnBtgCfDJeGTjWp/aTZLyK8DGiCxGZxVizxEamL845OZ/JZYV22JTdu/9AU5Qz45oidPvKSFoD7wIysQT12Wde0Injp9TlNNMS1OmkUsI2uv059ebmFYou4cGrRH9n6FoL6OoUmNFmSWDyuegoB05RdyGnnhNynKZJmkL3DPmOkf8WJ0/rJKlb9jt6JMQ72CL5qEaVtFMmbU+jtlpo2nJcO01qT8IKNF6bJND2D8WmKhSLviJztnREROq8kg8kqQl6o2ZmJ8xZu6Ca9pr3mJhQKTXwrSzHytG/wqIlq+x0Mlm9RjcKNi4ZAbTXzZXzvtPLBQqlVMs2Ow0bzgH9B9jEZHNDzWyknM1Im6ymSjkQUilLUjPKYONSRAeTvAD44Q3Q2faZtuCcghN9GgmZOuzXpeaR3kfaAcPxe+DB4ayNNTjWZeDt+VHdnv8RwEH/3fcRWnim76c4qLsYmd9ooCSoubZ/2u1LXSRTEbuKnJYmK+mTaDOIPDf4JrO7IiTtmevoyVP7dfrYPPY006A/U5ZPlLNZMx53OK723hbtZHrrA7rjirbODyVns0OOJGe+6VPwj54zuQDQ7gP2afVHkKEfDVK5fPWGfv6rX+nm7Vv47aT5hT3cyB3W/Pw+WX1peZ8srqAualCQSJL6GELRU9EfInv0LUkB3IcPHdTpk8dVjkeq8bf2Ky4zjvRj45WFHv7HQXCg3pXzjANnjSzrJrb+eMKth/1rbOed8oL38DyghwYNco/o7C44JcYm8Hqfa4o918Q7ydPu1RCnTCoh69CSKSlIOJHEZs7orxsnpmVO4e+TJtDYOPgbBthHR/cfTvWTX7yr/9e//Vv9P/7H/1M//837erC2qQH+7mvfeUl/82++pz/6s6/rxBNHsMFaDx5uantrpqNHTmvP8gHtZRP85JPn4CH8yRpF9FweHnSH8GxB3cGSOr0FbLKnUNCHuCzW4UKuEDL4E1RkmQadQrlP2EpJkprUw4/2QqWjexe0p9/hmt7sqSb5biTTP5coP/N1YlrfQgheIYRPwbfPXhn6kWe5HkPgObTv6Es9C5QtZIw1CKwnwTvWBWdlHydsUP+VT2rX45Dp3Tv3dIXE9P6DB9rg4GZGglpbrLW4jPy8Zy5oiSwjARYX67qRTRN4J+eQG/PSwXmvRCcb46mbXjjnoDHI3pleNSZkuTZON+Bx4HD0dc7LxlgfS2KnxGzrm8BbQ49BRWyogSY26H78FGbQ2uYE4GvwBy2gv5KTc76dHwIUeVfTx4Cl6L/16aDrRZ6Th5QtX43nn+1v45Oc5AAZqP3Y+h+DNWToTJEVsrXl4MuLQt1eTzZsdW0Vmhp5HpxziinakE8hyolLFJXoX8VtQr6fBHV+WePuQNM+eSO30AQBibGWwCdJPXAHdIOqInyyNRs9Ji9Dj3h45RgCyMnPL/Q1HHZVcTL1YOUezErsKDyDZ0qxlAPJCkpy6dINbY6i1NmjmZ/XTpVjaLma1IVBXvhVmWyjGXItNQTDpq07IT/ha3eBtrp9xxicRYyeuZMmOKcxJ5BjSzDLmueIA8zlQl8zdqmzuqNJ09WEeceVV4mzXNse6wZJQymvPQcOKeAAN3Ym9GlU4Rhn5nR8puQyTNHLY8zOB5btJOOEcQxIyZ53wYQRAn1cUExJJjjxMSamCN6qZKza9ohyynk1KBtdWSfv65q5Ywt1iprxPJ5NNeI600pLYqecvgboKlFcT5mgaIrCm3JDqGz+iLKaAdiO6/79+7p7955u3bqt69dv6s6d+7L/w1cIhRJOV4zP8iC4rk43qOhk6qMgBScqDuMSn+C9gg+7YOvzLIP1JNtdO6lTZNqztKDF+TkN2NUV4Av0yb3D8Xl1wBlwZvh+eSVl3sYE3jmea3XJBpbn+jq0dxlnuKz9JKt2bd8nMRmQcA46TvODTJagDjj1qSZbWn9ws4Xp1oqWek7nju/X80+d0EvnT+uFJ0/oBerPPXlcZ47s1fEDCzq8p68DCx3tJ9E9c3SPXnnmjF579Vl9/oVz9FlWn2uvNNuW6rGCKnkfFQjsHofNauUctHqvDKP0lOJDk+SErKNSijK+G5g8DUSHaMkjMlZWyGcd7GCma5wkXbx8XRc/uaor9n+nunJDa+tbWn24rjv2vz5l4xfhTAdjzTt97MShx00LUxLDCt10wfAVyvKurA+HSFqf1Lr1cFs3Vjd1d3Osaw/WdenOij68flvvYoNvX7iqD67d1sVb9/Xxzfu6ePuBLty8p/ev3tQHN+7qArrxntWv39HH9Llwi/ePyk9urejynYe6cnddV+9u6OqdNV29vaYbdzd1496WblJev72h2/d39GB9pofbjdYAK8dljl3l6HMBZwvNlOEHMpLVjMQ2U4EzSqqxhVI58u4UXkXuNRh0NI9eDAiOBqZHPRLUIRuqvAgKufg05GkzmYMY5Jl63ivNJvLVTIGNWRZnBFtkPWXwAAAQAElEQVSplyVZsmpJao5vCiSuzpJVEhEBVnepkUevg4tKTan2GX1NJHruUbvHyByyNvD0tz6/D6LvP2lr+0Zw/i7IcGGvat83svLxHFYaOEt4mVfQ2+KG3uClAkPKnNCUJNFW4ydmnCw2+BkbZ8mvlVmIGrLJW5wLevLkHp061Ne+uajFXq1hp2ltq4ONodoSa3fYarJ1R/EJcrzweUc5tp13Osq6hUInV8qCIrYbvVMLEJUMoMve2e/SC1/wj4C8fZBCpoXlBQ3mB7q3elcXL3+ibQ4tOr2h+sMFLS3v0+LSPhKuPZygL2KLBdR4Tr9KbY2m2uEGzn5dLOKnLSBHAsRTT5zRqy8+q3o21vrDVY3AV+M/nXNqjL+UeZ4reGhOSXUDr9t1RtmpVAnPCt57+iX4nKODJSeeE07pzZeWxBiGkRiOFYk9VQmOStQdIvSAk0hIc99BHpmmbOYmTaExMKoKbROHRk3ObURX49hV7O5T7J/QlZVMP37juv7t//lL/a9/+w9688In2kH3zj37hP78T/5A//e//p7++vtf1jdeOaGXzy3rqy8e05984yX98Ouv6GlkKT3UhUu/1trGTSVf68iRY+p1ltj897S1nuvuw6CLdxt9cj/p0gOna2uZttx+TbIjqvsnlQZHlTrLctyOqhiocRl2ih2EgN/uKM+cuiS9eRxryGbm4HxPc7nkiLcePpmuiKULCenxB3VMMOv34R+7ONk785UR/Y/0jcTDBj8ZDZCXtbXP2JIlIzXyqrFD08t2unYuJ+f+eQClphzgrK6uyv44v91EJuaSk0KWoQdeDfphOmKHPLNpqYa5Ex28D/LoaEsTtJjOBBfaJXpK69NAb0VCOCMOz8paIzb7iXhadLqtT27w+xNuC2rK9KhvTX8bU3GoUHJAYPPaDdp4Z6zpeMKtwAw3VpM41irBOUPnbA0TYn4FrQ20JMfCWbOg0+jYBa/IC8NbVRHdTjynFlcN3yKMT4DhC551gydkuRYWFuSdZ65SkTaDBOMeA0OQk9RAd93Uso/h+UeIcs61eAr8wtLiojpFoRq6M/jXpNjaVkCXBN3OOQXaM/yGvc/yTB6bq6Gl6Q+VsdmKc/ukhb3o5bJSPuB9Tzk87eB7CvoaLqOzYg4rZYiT/WSCtpQ8bY/BWf3WnWta4RTL+VqnTh/R+afP6rnnzus8p1aDQaFIoNhcf6g333pfP/v1+7p0Y10rO5k2ZoXGJI0TksYGo4+NI9g41QRgY3RJMC6JvHYdWnPCU7PrQU68dzidzwBjG5RD3kneA0HRBTU4jCpm2plEzThBHdtpqh+qzgbaKaVrt1d0j91owSnVPLvQxmfaZne8jQMcc6o0ntWqowdX1hpuk7ycD3LOyT4myFaCMGZXmIiOekr23rVCrzAqUy7r64OXD9CGMlhbzY7J8NjYum5YV6MKhSqBGQphULLgMTv9bU57K8ZNccbWZle5JcZh4/K8UABvBY4SnE2DSkZBWgKkBnw1eBrATl13tne0ubGle3fva3V1DYNoWmM2gRedjPXhvEklAoHGnHoGbuecEvMncFm/aHNQ9y7ixLzs9PTwgX04x0JZoC8nORWGFUkUIg43kcyiCMi3VORdAS/aZJY5AsngwqCng5yg7l2Y01yRqeulriLnc7XSdEfdkLTQz8VXO+vQfe+GVO3owJ45PXX6qM6jd2eO7dPJw0s6eWhRxw7M6eByX/sXu9pHUjrXTdozl+nAUldH9g11ZP9Qe+dzzXWihkXUYfo+e+aIPv/8k3r6zDEtDzuS/VoKc0foN9VKyfiZZJ9P67TBab7G8Chrt/ctOJrbipBBVIX+NvJyRVfdwbx6gwVFDDa6TPKFEmXTONk/ULrJtefV6zd0lYTx+o3bsn+85LMOHPEYfaUSXAo54zJNsZPVtQ1Zv0skuxcuX9MnbEbs7yqubu7o/vqmHmxuaYPgvoXOzOSQrmPTlrTFpu4h+rC6M9IGTtpuFe5vbWt1NNL9zU3defhQt3Dyt9GTOw/XCHjAyppuP3hIcrqi6yTA10l0r5DgXiGxvUbCe5Nk9hoJ8NUb92Vw+dpdXb52j+R1g9MicJM8P9yaaJUN4ZrRxAZrTIIwxU+UgHzDTjxTpxtUFB6nl1FaPcijK6ZL3icVvHfohaMu18DsWvZrI/O9rvD26jlpSKLbCY1CM1PkdJXjtraeWZLaQiWXGjjSyFO2SR2lE89wG2X9tD1F2nC6Xom2iCR3wdGvxcE79/8FDP9uX+a0eR6Bzd3O+elzhK5d/LtjHj1/ir+R0WZgdNXwb4afmHKaWLKptfYMvgQveZfkodGzCRgOnZ46d0gnjwy12C01yEYaFFN1skrGtm7Hq+g4ZWaXBti+BWuHnnpv+hbgjAOTgKTaSSk4wKPLDvBt3RLVSDvuUwnjiQbts1MtKRQdHT99Qi+8+rzOEieeAPZwe3IFnb95+y5+V629ZFlXwwGBrzNQtztUw4QNSxf2EvK+AjcRPsuhuUA3pJ3tDQ06mU4cPUT8eVLHjh7R3NxA2/YPDrc3leBvnmdQENv+LnhFbHiEf93e2ZLhzrIgwWcrO+CqzA+YH0P+iZElccH+geGUG8OaRDXLugTlpIaY4RXUtLEqCXesGYmq4zq+yuY15kBmm3i3OQ3c3kk3H+zowysP9F9+/bH+w0/e1U/fuKAbD7Y03LNfL33hc/r6t7/GFT78OXlAx9hg7x9E9eKmstmKhtrWoXmvF84c1je+9Jy+9tXnNDef9HDtJgcSN/SrX/1W//k//VT/x//2Y/0f/8fP9b//x1/qf/6Pv9G//Q+/1P/0H36uf8vzv/svb+hvf/4e817SWx/f1r3NUjtVJksMYuhCO2yQV4asOiQeBRudrq/U44R2b6/QUrdQzsbIwxe5KLmk9kMBS2W+8PfB3ifsx0oD62f8t34MYMLdwbvP9vj4WYqRkQyw/rsoHCicCE2U//VvTUy0BHWGr2sQsMUum8sxxOZJxDJrq6sG+aNcTLmLnw58G+Jeg79FJWTtVto4o8dibY2ga3A00Gf1ZDwLhYLPwIcegHe3L3X6Wd8KfA1gMbWx8fjlmvhsNFUkXyU+sYbu2t61UGMPleyENRo94GlLaKVKe5LxhVfYTmyfE3lIkpMlihGijebEepy10dHGdzodFcjW8pQS/lifmBLsSbL3BtbGMJ5T294+GyL6Cbyi7HY78j7AnqQ8L1SzlpyEstMpZLmKjXfO0RUc9ArBq8Pc1ofhLc0CR0aS6xf3qBkuqe4uqinmlHxX3uUKLlMWMvkQ5EDY0uEc+UvVzhdo9zzvgpdz1ksyEplSfmd8X6FTanlfT3sP9NUbSvsODLT/4Jy6/cRz0nCpaIPiWxce6Kdv3gTu66MbpVbGGETqCTm1Qm3YeTQ1XEhBTkGSl6ijXxDjAKmmT02fFqhXSKqB8QnCGIlLdorJAwHhSjujUiOuLbdxcva/a7uxss7pz0NZMjoPU5YW90rRa2drTN+ppijIjJ3MdFYpOfBAQ4QaA1G6x8BkpuAR4toSGhrqTVOrRrkawJgUUFjnwNMqMgpH8mpMNqhYeI1QDUfdjm3gRQUNJSdnpaa8n9HfTlK3RzuqUyJQiOuiqUoU2n6XxdbuSdBt3pLksKZ/xHk0j/BZacqnTz9OEVomONoNTvDG7OJMuRroTqzBHI6H9d47Zew6TZkMP1PL8FifhMMXfTN4vjg31IF9e9CzAk4ZU2riZAWUPDdIMbaQIZlOHjTod7niW5YFkG4n57pqEVgQr+RxfBwDKE7GYnupgnkWOK0PrtL2xgPZ/zWp5CT16KG9OnfmuM6cOKxjBxd1dN+c9szlmifDnet59UlAu3lN4lIq8zN1qHdo6/fE/F6DIXQMPSc3TnMDp3mS1aVCOrZ3qOfPHtfLT9sJ68E20RGBPxKoEjwzmUXWbWD1T+FT3v5exUlJTvikNrlEJSSXqTuA3v0HtWfvQezmALBfi5wgdftD+LIIfw7q4IGjWlhcVgiF7F/w3yJ5nZBMZkVXnjar32GzcfnKNd0jcWyi06njR/XVzz2v73zpJX3/a5/Xn/zBa/oX3/um/up739Jffv+b1L+lv/7jP9C/+MG39Ze0//kffV1/9t2v80z7n3xb/+KPv6W//MHX9Td/+m391Q+/rr/4wVf0Z9/7kn7wB6/oD7/+gr7xpaf05VfP6uVnTspOqp86fUinj+7VycPLOnZokU3AnA4QVBfYHBSW8OSsnuSy4URzWu6wIRqRaI9kfwJlG13dJLna4gpui5Mv+58MlOiucxEnFpSR2ITMsVbJkYhmnKxbgirqOfV+v0O7WWUjh1V4oJdnGhSZGvD2SLT6nLxnqpU4Ia+n26pJVh1JawvQ5NhAOXTModyulRT0Wvno2VsdvfWPoO2DUTueDR4nkY/f/3Ol9fss/Nf6tLjAa++tv5WP2z59fvwe+jAwvhU5+VRT7MWSVEtWH5+kwj7sLwFRDpo7naQDB3o6crinYWeihX6lflapy8ag47F1Nj5FEZQ/BniZYf9ZyJS5XEGFvMvkMFRXZPJ5DmRSCLho/wickneKBviGCDS/A0JKjXzhNL9noLnlnrrzmRYPDHUEXTp44oDurt7XBx98qAl+O3EIUXJYAUI5KLBboK3NEaeqFZstmzcXuaIqbLPEj25tbuj+nTsak5guLQ31/AtP6Zvf+qq++MWXdfz4QS3vmcMWJxqNN/Gh4zbIzTgV3Nra4vR1wlJ8C+aLOwTw4bDfPjsvwUTBxvbfB4zR2RLfPGpPwWayP9E4Gs14V6Lfpda5qv/gw0/0k5+/rv/8D2/q737xjn706w/0499+rL/lWv8//cNb+k//8Lb+jvdvvPc2PNnWs8+e0B9++3P6xhfP66Uz+3R8GDWYPlC9caf9s3P2Z+ZKDlHs74xPt0slNqhdNmIH9y7pFU6R/+i739bJk8e1yab0vfc/4GDoHU4Rt7Rv7wGde/IUvDihZ54/rqefOaaTp/eq6FWalKu6d/+SPuI0++dvfaRfvvuJPrz2QGvTpCoQl11HsxhUJQf/k3p5avVlmEmLvY4G2JiLZn8J/tAHRjnnhNlIjPjnQf8XP+B7jAs69Lj+aeklGTjKx0D10TciNIvPFiebJqo2wBE3j+Mj9Js5JYhmFbIpLLmzvp8CfWr670JNrhJlSeNjiMQEGRKjqSXBKTLG5rAxVn52fov37XvGGW02vkF/Z5z+WkwRPExK4IjMswsJHW+gvQXGNTw/Hhup2/vHa93FAQNYkJOjsvt1zskHD/2NshDwsx055zTFF5sdJHiVWEcEv5W7oH/mk6BuV8yJtwE/YS3dTgf+1jI/XnD6WcOznZ0dfErR9qcr3ySjKDC/c9SYr2ZePxjIzc0p9YECcH252FHODUS38myKnFySnHOyT7te6DT/ZLhMFpK929UFZ3WEubuGhK/qJs0vFOr1pfFkHQewhjPY0cbmXQjewij2rT4pBAAAEABJREFU6+vf/Jy+9q2v6/iZ89qa9vTR1ZHeubCmdz55oBv3R9oYkZzhcarGaRdECdRAm4w6GPD4nefdP0KJIc0YN5lWmsyaFqbgst2sQZVyrXOEeoWTn4+5/rzDKWoTci3tO6D5+SWcvTTFyczKWrMqaTSBlioquawNC4kFJ5hjID7uEVAITVI0pf8sIJyGpK8GTOCO8UrW29FfKEmUKWXT9mtkZf2oXjPGEtMZSfKMRNRggvKOp7PdpBVltlPXMYF4ioM1hbBE13nf4jFlqwj21mZ44yNjSQjUKHgMzgVloTDyNcLZ1iTn3gdsLeG8SzkvOScFlClDCT34PcEn+F1HnlHmOKkhSefywjxJasapwkQel0uzOlkgWcw1JJmY6xeaa8uuhoMuPJ9Tp8gFOvVwdgWnZo2dpHHSmpE0kN+QIDIeRBmJREVQWefEvibJOMypy3mc7lNnT+jQvkUtDgt1s4gDjZSN+kUjS1QHPa8+gbmbN2IK5s00NwgaAD2O2ooiqtOV+jz3+07z9F9kYmKmFkl2j+9f1PNPnpYlrEf3Lckjlwh9LcMwqk9LEyyGBuP0j59W2I8eHT288CMy/bKT0JgczkfyPlPICmWAzzsKeaGcJLQoeiooO50evFrS4tIeLe/Zp5WHG7py9aZ2xlMC9Ux37t2nbY1ke47g86xefOllvfDsM3rx3Ck9feKgzhxc0rGlvg7OFTq00NHR5YFOkNAfoe3onqFOHFjQaRLMJ47v15kjex49L+nJ4/uAvXr69AE9f+6wXnjyqJ594pBeeOqIXnn2pD734ll98eXzeo2E+GtffEnf/Mqr+tqXXtRXPv+CXvsC8MUX9aXPv6RXOS17iQD6/PPnoe+cTp06qiNHD8j+kdTS8qIWl5c0mF9QKDrYmZOcl0wp4JjQ28SVoj063jZc0Wckrb1+jtwCG42e5hcG8j5KvHfIIKOz6aLj1iGxsejnof3zVaonEvrlAA/sPk/Id6dydqqKPH0LSY7SwEODB6ejdMxgc3jemX575jNwlG279bG+/xXwtD/u/3iMjXsM1ubB8bsQZe2PwdvcnwWbG5uO+IOSjdSEE0GzebPzhA21/oV3jrqDl7lP2rvY1xEOD+xvo/aKGTZTtzZTkNFmWd76gxy7zOFbnnkFwOzeOS9HkuhSUKLeJqFesoTUwH5vPsIk1Jr3UOwARny6Ap4T0D5TtkkAaWZ0NVuIKTDRpNlRymodPH5Ah48d1Bon+VcuXSUJr7SzPdHMfDIb64rTTO8zbXBTcI9T/s3RhFsw7AFfOeVU2fzhJknnFrcBs3Ks3iDX0tJAR0lSX3rlWb36+ef11FOndeTYAS0vL2huOFQH/YMsZay30/GyeoJnHr7U2PzM+EtiurmxCS07GjNnJGHI80zGn4R8B/2B5ucXlYdCc3MLOnzkuIaUmyTbd9dGurs+0d0NbHZtopsrO7pDOXM97T92Uq987jl99Wsv6pUXT+uJE8s6MEya17Z601US1TV12GQFTjFdkhRzNWVQVXoVxQCZ5bLNyfbGhgp87ulTJ/GpnPDiz19++VV997vf0ze+8U299trn9bWvv6SvfgX7/Mrz+trXXtDXDdh8fh149QtPa/HAfo1TpsvcNF7gFuT26pY2p42myqW83661C086bBQ7bG4Wza/3CgUjDHCQJ9nP3wOj+zFIv9ND8E7otSiNj0nWUZ9+3Ke91db0z3x2+9gLxw8DtX2tZmAoG3KIhtOCBrk1FmuxndrKR2DzPp7Zyob3FT7f+tTogpWWCDW0G9S8a/E8Gh9pt3H6zMf6fZqQ0u/xGGtrjA7GmB5F8FtfA8NjkD59F5Ui1IE8JdfWbWw7DhzR3hkk+jA3haL9oG5fazW+Wl2PuGL4nHPoSZ94k7c4a3ym5QCGT4yPNj+wO5bJ9d/+BO/RzYgNZTI8eZ5DR9Ta+pps2oLnXVkkfGwSnelXEQcbKXj5oiM/GCoO5hS7c6rznqLr0rejDJ3vNEF58nLOMVYmUkpWB61Udr+GVvbegCb4xc+2c2ItPsuGEjuv6TSqZJfXtEpRa5vdbcLQ9w9zneC46sWT+/SHn3tG3yG4PX/2lKpZyZXgqt6/fE8X7+7o0upUt7ejVmcZJ63S6jgJ+9bG1GurzrQVC20aNB1tGcQuZVfb1EdVX6NyjpNTLkUmPW2Mc9mf6bixMtG1+zu68WC7/ZfM3SLDYQ91YGlec51ciV3xmCR1BO2j0mmjlLYraYZTtmtZWMHSGwJepYxg6RW1+zFmPAJjEEaQSHQj+CxImCIlUyQUtE0cy4a5EsHRq+NyOU6EY4WQEnxE0aLxDOdS01aDoyI5LeGPjW3A45xDOI6NwFRr4x09bKa6s72hGUoOgeqye5mVpemYagJUWZWqKM24bA2mvDV97TmaYzDH4nlDIJvihDe4HvYu4IxycGSCSupBTCtT2nYtCNvW7pxXhuLtWZzTob3zBLtas9GmBE39XqYBzms4KDTsA91cA4MeJe0FQTAjoZhwAlTXpQJ1keRn8LVf5MpslZyq5tA3x+4sUN98cJ8Tz1znThzVkyeP6cShfVqc6xBgkorCwCsrAlcOgTJTlvGM4RjujDLzmYpQqBO66mUASWE3y9XNM/UY1+9QAgNo7HcD/aL6edL+hUJPkLS98ORxPUGCtQg9ZJsoRykPLz38cPDSGc16/EGgVBNtVktyijDRoEYXTLZmNJZg1MgokihFTvjK6Y6qaqJEEKh4Hk22tYV8J7OxSp7nluZ06MhBcCVtk5SsE4wr+Hb8+HE9+8zTOnnyqBYWempIytYermgTB/HwwQPdunlT165e1dVLV3Tz2nXduHZD14FrV2/oMonAJxcu65OPgYtX6XNTN67c1nXg8sUbunb5tu5cf6C7N1e1cndDq/e29JDryvWVkUZb03ZzV09rkU9KOJKgAj73VPguG5WcU7tCc+jA/KCj5YWB5gY9LcwPCOg9zQ+62tPraV93oOXenBZ6C8p9HzyFAjbuKqfGNouKQt0IyEE9NjtFJ1eWSd1eQP5eQn+Nl9UsEjA76NwAjjcadAr1kG+OjAJ2mcHrjCQ1cI2bVWNlBP8ijlWkqUIzUYbuFsiiwF8FnLYjECV0zylJjmABHWIT5kmrPEmWo3Q8p/ZdksMpthCdnAHPHrC6DU0SmCLVXUjUWnBJCXDgCq5B/xvWQekiZZSnzcFgh+8JlKZ3Dp1L6JLpkd3IzPATDT4isXIfguQzNQCcI9+P+Juo/YNM57CbY2zMl4oh/Fmi27x8d49iZ0FV1lPpc1X4vRo8DUxnGXJsDlzuFH0NhaVqdLGqprIgnVifEh4xekGSEmti8e1KBY7PgtG2+7z70+PzPDTnCspdpjwKOVSCAp08tl9nzx7Tgwe3dfHiReyiUYn/rNCHAh8xjw4t7lkWN+26eeeB7txf1UNOEdd3RtpCzjvQsYN9lhw6WJK7vbPNidG2un2vhcWu9h9c1IkTh3Ty9HGdPnOK08ZzbKpe0Xe+8wf6/ve+q29/++ucwn6ZU9hXdPr0SZ04eUInT5zW0aPHdeL4ST3zzLMkfl/S1776mr705Zf13PNP6NTpwyS+Q3W7QXtIgA8d3K/9+/fpyNFDOnBwHzrf1wDfuIf5nzh5UF+wPx31lZf1lZef1qtPnNLpxUXNoX9+e11+MlKO7+5nHQ2RVY8gXhC3HCe8TaevZrCkcbFAzNzWT357Qf/hP/+aK/4f6e//0z/o6sVrKvHnEV1fJkE/fvyQ5hb6yrKkbh407GUaFNJeduRnjy3p/Km9euHJg/ricyf07VfP6bXnTuu5J45qeb6vB2wErtxe1e31qbZjXylbRJ+6xAMn7yMb5AwIErphCY1zaj9WOOTvElLH/kRp8OkzsnePoNWDR3WHElm76bVBRMcNErK0ZwMml9CbBLR18Lftiakf4YE0/LOTRz8NHKX4GI0RXJGxEdwN/rOmrO2ZsRENruD7jDha2mGPvbP+0BVZQ02fmvko0P/YQiRu80oMZQYp0tcqVgZssQFHSVyvgIZ5GsZXtFX4l5q5GvDbxs1os3FynuUlldBWkVNEs61EVOQwjq6wEc567I3ORqvhsKXb/BHCInPQiW9S4tmArjIaI3MbPYhGHhz9QZ8yaMpGrGTNLR46RzobPW3Jc7IBSfZTan868Dk9/ngqhQ/YLjWbA7/Z5XSo5CBtc3NDIbAm1uzAgbYoB39gMU1T4qekScZ7Diyq+f2a9farJhZUxOoa/kV7lwX8E32gWc4xG19wgI5HB7+aVhY8yPjAW9lajX57tn50Rx9Sh+w413RqTbmggfpMDYLYM9dXlyu27VufaHTrovqzh3pi31Avnjuu586d1dFjR7VNgnhjrdSFO9v68PaGPrm7peurY91am+neZqUH202buD6YkrxO3G59TDmSVkZJKzvAttODh053VxrdvDfTtdsjXbm9rVurE63PvFxvXocOH+J6cr/2DHvq4PgjDqHCqKfs1O33WDcnSRuzpAksb3yBY0Yh4IujFtjRZoBLeFTjRLIfTk6e//hJs8MxxjbRrGXBMyG0hOI0JJ41J6TlpFFNQiySVIeCe3B4MCQUSkCDYjaMdxhWQlFnHMebAok+DqHV9JmCa2s20Q7W+GC8ibOuceKlCpIoMwJQEkwanHutioBrbZAmMwYzFBOYKWFCmSJBPrGeBqOxucac1MXGKQ99FDFHiTPZJ8WGIsmMIFI3yFGeRZzZoEhqZtvKXan5QS5LSJZwjAvDruZIUAa9AgcNWOJAktHJ0Q/40iZpKG9w0ly/x9gBiUVQnz59HOqA/h0UvOOdju/fi0M9oRM4/37umatB6VhziBhBowCZjn4emgLgUejgvYLPlDFfnhWM6SCnnHGZQgoKPBU+qIvzH3Aq3GXeDKMoMkGDx5kn9UKlubzWsT09PX/2uJ7iWn2Zvo5NRJxOJHiIhsjBVNdaRJJ9LPFAZLS0rZR0xcAi8ovIVazfxth4hwxE0lNz+tOQBDScINfoZvMILEmd8G5nvKOFPUvaf+iA7H8du811ynBuXseOHVMfmux387Y2V7XDhmFE31mbvDRKzGlTlCRrFWAy3t4ayf5Cx11uGFZX1rW2tq2HK9taebCpu3fWdf3qXV29fIdE9a6ufHJH19lI3rz2UDeururqpfu6fPG2Ln18jfKKLl3YhSuXruvq5Zu6Alz+5LqukwTfvX5N92/e0Or9O+C/z3XoA21trWk03tJsvK3EdX/GVWZeOxWuI9dkSnWuXF02hQVsiS39IXh1TB+QEWKVAWJVQFbBwfNWwQMJck+5C2w+ci3OD5AtbU5gAz98yJuaBGCmHH/UIUE1yJqxmsmGNN2W/Y3drJqRtFb0iehKI5+BgK8cz65Bdyo0p24BqZISRaUk+voWHLZr4EngXAtO4r39ML1IjGjBJSUPgNdwi3ZviSi64EmEfVvWcrQplvCmgicN89cS6zDfWhJc7BczWPAAABAASURBVB9YlHbK6DJ51p6cl0Iul3flYZB3SXMkT8c5TT/MNfY8ul/Y7yFWHc3Krko3xwnGHrnBHqm/oJj1lZBFAl/0QQ1620Bb4/mZAVaiUFAuycvRxzGv5CTsIOFP1K6XZ2v7HVD7Cc6xFsnjA4uUqYheuYI63mn3tK7WqZOHdPrMUa6l76I366K3xDwJWkaTHZKveR09cUpDbhvGJLHXbt3TlZu3Oblc1zpJmv2O9craljY2tmX/mn9za11bO2vaHqF/yHtWjuCP1O11tbA4r+PHj+mF55/TF7/wBeBVfelLL+tzn3tBzzx9XuefekbPPPOcnjn/nJ48d17PPP2MXnrpJb3wIs/cuhw5ulfdrlODLiVkN2XTefv2Td27d4e2UlkW8amNlueL9tdknnvymJ47d0RnjyxoIZQqsNd8e1tD/PWcS+rBw4y4kXMT6NtTpQCtQLenMZuJq6zrZ+9/ov/9J7/Vf/yHN/XxlQec9Eax99La/Yda5vo0uEa/+fXP9M67b2iMvWXYkEcwpmO5r7C3KTzfQc83ldUPNUgbOr0c9MzRBX3h2TN64fxZZHBcneE8MXiqC2xW761MieuZRGxEEZXlUqfnFbIEZmw1CX0FRBfAtZCwi0T7Lgg7dMhdLTTtOzAifbXg0SFHH+tn+iR4YeAoHbO0QN23sIvb2zyMs3IXHLiA5LX7n5N3rtVEUCjRNzJ/64+jmMroB5jXkr+SzU6JLGqzM3x1pH8S/ag3yMWe67aeZDh4DVqnyLuanKcBT8N777Fins1OLRbXxLsWwF2SCBvYfA3j2vgMohYv4w0vKCTsNbVJquFy8j4DkCR9W98uPhBn/Q1PXTcy+myNLUBZwidF1tvwriZhtnH9fl85AvTeIdOpZsQ053Z5FGOUQQJvMq6l3TnsrfHT2mn5nW+PODrX7SrzXpYAB/KV8XgEHmQcvBrW7BgRWFsOFOD1LuFfoib2fn5R1XCfmrlD0mCv8rlFOa48Yx5U514l+GpoZRhYxKooHtGlttH4Dz54nNCNBJGW10Tqaj9OvmSnW5JgVTiMatZAVCL4bWg6mWk4nJNzXvavLzfWHurW1cu6e+0Tabyus4f36HNPn9L5k4e0ND9QnucE2lL3H27p7sNt2dXDtQdbsn9hfO3mGqdBBg918+pD3br+ULdpu31jTQY3MaRrd1cZs66HW9sasUsoCq/lpb6Oc715gqvN/ctDpXJKUl2yY4mcwEZtkZhulpLBiESzRKDJBCu1zDDmOmoG1tI+J17yhc9y/CcD2pzogZAblLAiobTTM6tbkhrhjyWfEWVpSFoteY2mNChyIkGNKKsltY8hGh2AlaZcs2mpBiE0KcmUucSIRpxKlsxj7R5he5QkQas917w3ZTODiYabcZDHF0L5CqUMCN4DwQcUKmljY0M19IQQmKuWIyiI6zlHcDJnRL4nootCaNTvZzjfqMgJVb8TtIfT1cN2cjDsaR6YMxj0NGTXZkbRHwyoDzTo9RhTtuBhYJfMsCC5dAS/gJeZI5juJSHrFDlymmnv8qKePn9O+/YuyfpbguzRp/F4Aq2NErIKEJYVHWVFV1neU97tqzuYa6HoDXkeyHd6UijU+Ex1AHxQbeAoXSbH2HYc/broIXFHwyDNsdYBSc1yp9GTRxb13NlDOrSni5+eKnISV1tCScLROGRvkGBu++UH3LZvgtdpl5uyJLNGjvhH2e/lmLwMIryAm/jvBllQMz1iU1Bj4CZHc3QjDL9gQzJDt+2kvU+CX3MqvbOzpQnvanQ7gjslpxlynKFrUZ55kmqcQ40+NejCBP3bgX8jNmkVzw3vGuar0NEJbSOuNre2drSzM9am/S9SKa3tMdjV54hTXfvj6DuUIxLOMfh2ONHaNtsbjVrHZyf1liRUJFQz8NoNwYR+01Zvy7bPjHclTtKgQZctLzSdsNOfBE22dh+CfAhw0Cmwmeh0C+WdXH30K0dW3nl18o5yH5QHp34n06CbiYLnJNSL0in3XsEDyCNDBzAVVbYZHG2zgRy1vsFxopoxb0D3M4mEKhH0jIsAOurVKCCXQD3gBEPiPeBB5q00+Gz90fNuoI2s4R/BM96gfQc+tVBLbIASIOYRpdUT7yI23bS+pcQ2SlXwy4KPc055UciHwMxJDl3KoL8gCR7mTku9TIskFOPNB7p396Zucsp+lVP1S1du6dKV+7p2bV23b090/37U+mZHO+MFzSKJa9iv5AkgrqfadYCg6IKSgRKcqIBGYh45T0uBPQJwDCp4di3QQZKTPgW1n90WR6uB5BIARrlaeSfqiaeOcdp5Qg/X7sv+5F6NfqYYSMqm0PqQeNHlNPMFvfTKKzrAIUQFP9fRv5XVDRlcu35Ld+7c122S2Bs37miNmLK9VXLTN9PGxlhbGyNt0X+L24kNfN/G5gbt69rYXJf97yy3eDedVpoB00lNQK9J+hjPRu/hwzWtrKwCD8G7oe2tsSajEtomugZfb964q5Jrcxyphh2nI/vnZSepZ07s1/7FjjqaKM42lKeZBnnQAPn1Ox31uh15nysqU+MK1epqpiEbiiU95LbxjXc/0n/+0T/o9Xd/o3xQ6YXPndX3/uSr+tM/+7ae5zT0ReBrX3pJJ4/s19rKin75i1/pMvTE1JXL5tUgG4VEPTLHRB7ZdUNH/SwHGg3zSvNFpf1zQS8/fVIvPXVcpw/OKyMJv3Hnrm4QmzfLJPuf5EToLPCbPcDFKI+Omha04CRMUcE71gM4ybWQZBu0yLzRJVknh4H64OUY4IEsc2rB6kDOu38Ep7xt+0zJHDmQAcE51iTmcvxIMg30Ekt2CjwZ4K6FYu6CdovUltDGC6tH1lMDDTplvvF3gLYaPxuxz0jd4mvkucbn7kLVHhJVxPfHzyXvzIe3z/RtsOWa8RYPyraM+OiohjktLti8Ed/RgvloIOGnxRoifjxSDyHIwOo2LjLWEjTr15aMt7q123sDqxvtCwsLxJkGe03E0boFJ3jB4qPNxVhe8k2KrNHeMTU99LjQZz8F+pPnWcu9Xq+nKTFqc2tTDn/rnRNfmSwcgwLy9CEoOS/SRbmiJ0+cFnpY9AbYfleD4ZyKTiHnGeGcWl1hrHM8U9o3CWKt8hkwso3vYrb4iE9tN8b5GTv6ktOaxyX8wmBHyrOOPOqxPZpqc2cqS2aFUJrpSNX2Q9Wbd9SZrenMwQUdP7CsY4f26/jRQ9p/YL+6wwWpg4H6jnYqr+2dWqPNUmPu5seU0+1abIrFYROQVDdB3bl5ze/do/2HD+rYycM6c/aoDh2Y56SuVGKe8cYD1Vyleh9UQ9eodtoC9xbXjFuc6uKLkJR9k/1oHacefYw9Bo8e23f23ALdrWzfoUAJQVvQ3U1UG+JPVJuMWuJAoEkwKJricupVTWeyeoIvj6EkcNcouXNeHqhw0BOS/pI2U7YE0203trm5qZJA71CGHEVBq+T4r2aOaDTYPJQR3C1tTq0hJCQXQpAPQcEzR/Dt6xlB2xIVUzhewdOZSq5JK66TGxxqlkcVHWmRK6U9e+bU7+VaXhjq8MG9WloYyDYbvW5Qt5MBuToomiUVXXZGHZxwweDYNJqRyNiUNl4YrP2R7uAEvo6KzNNUaeXBPZyV14ED+zQY9FQUmRweJuIMzdC8zwjWiSBSo2sEHYLH5vZYG8Da5o5W1ze1RpK1sT3SNkl+7TJVJCdT+DOJwvEHVeCofE6ZYwiFvO+qINHtYThdGFBAW49EYUCo6KeR9vQrPcGJwwtPH9Oxo0vKOU2u4UuJNtVGG3wVn2TWgk6YEj0q2jeRnzWyMDDD2y3pxdrl2h+tfBrk1pjcAHNskWfQst5KWRbaPlmeaTg3kGdcRJdMdpYkbnEFOkGvSnRmBlh9RkIzQyemj6BCBs4HeXSmZg5LWGvaDGeW5+r1BzInkRfIsNdlnYXyvGDuDB55yUk+BDmqttaaNTkenHOoYJJzrgXZB14k6HfeyQNWj7Q56vgRmVM2iJwcRk6Ucx/VY+PTLcAF/xvoCtCa2XzgzbNMPWjqFgX60mc+wZdaDt4mSzKd1O/msivOTp4IakmwTAEFC+iWZ96AHmShaBlfohsRvjhsMwdHLpo5UYnYYANE7MuzvoDeZS1Egh7AmkILiedEkI6fQsCxe/H8COz598Fbn0fgwGuAI1BC31pgLQ2bEINIWXONNmZTYDBtk/4KSiUPb2w9wWc8QDvB33Bn4OmwiVrCHg/vndN8z+H7trSx+UCraw90134t5M6KLnNi/vabV/Tzf/hAP//px/rVr2/o9bcf6P0P13Xx8pburFTangSVsaMY2GTCt+ThlPNKbOKSqxRdIyEbCe6REMnlct63YO1JTnoMiXpS+0EN2vLTH85eACSq8lNxB64nz5/U3v2Lun79qtbW1uWJB1kYaJNE8+rVa2ymRjrPCef3fvDH+vo3v62nn3le+/YeVJ51NMJnrjxc52RzhRuEDd28vsKJ/x1dvXJX9+9saPXhhjbwoWM2WnayVbMpNH9qm6n2L6PgP9bXt0hat5h7S+vcPGxyQru+tqnVlTXdv/cAWNX66hbPG7p9+75u3bzf0tYldi0t7tVcr6elQa4Dyz3qUpptErceytc7KtwMjpUK8C/AH++8kgvw06txmRp7ywZhmobcDEb9+Fcf6G9/dEHb45m+9Np5/fV//139+V9/TV947QkdOT5UVa3qhWdP6Ck2008/cUKnjx/W/bsP9V9+9At98PENTTlF90VfEVWJyC7veoUQ0N9CLkp4SHVDpXk2CUu9qLkw1f5h1EtP7Nfnnjuh5X0Lusem9fKdVa1sTTWrgzJ0olt0SbiTQkzyyJBVyCvKO8kH5sDu8jwoayFry7zIlQEe43Qt+Lavp29gTGZAwpoHJ4MCZAY5elUAVhpYvaDv49L68qjEf3Ab1UpwVthmgj5KozFSonyQutul7fVohNttskSxwe7N/9T4oF2oZb7O6hHbb/CdFmcjdmx189WP9cjitx0m2HNZVfgoAD/d4NMieCN0RGiweaKNxwe081GP0N48BpsHSAbQafppeCPO03DYvA30RXtvwLgE3k+BMbGdr5H1ibzrEot76GXNuKqq0ZuKd/DJOSXmNzoS/RjKM3yBVqu3QJ+2/L0fzjniNnPAE/NR6xsb3NiU8sjK+NLgX2Et+uaBIPmgyk53Qked4aICeumzQkyIvFwb44xWm8ZoMeAFj07OOcrH3yQb8+kTdBtvSmIeb+TkJX46wJecpM6mtWqutBNH1Y0RwM53aWGvup0ByY40JpEt7eQwOfrBGK7YEidA440VTTdX1IkTDbOoI8tDnWE3eOrwXp2iPHP0gM6dPKLzGN7TT3L6+tQuPMnzE6eP6InTR3UWOHPmuE6dOaUDhw5pbnGO4JozT6mKa/KS5NTKVlAQvkMav8WucGMmrXMVv01p/5eqKiIUFoSs9fhjyuwePdjCk/VB0eGHjCH2vPt6t5dF83XqAAAQAElEQVQDv4vUrQ/8iBVO3JQKQVniWpFEVATHhnYHLutrfRp4GDmZjvAoIETxKQmUMxLZkmBpylnCfFOsx4K3Z/vXp+ZYE8ILBPGaecQabK2mwJ8C7UardwiOhTQ8i4/zXp6xplA04/i3VRIUQwiytiLPtbAwr4NsHo4eOawzp0/p1KkT2s91/Dztw7kFEsl5Fd2eptDXsPbkgpLLFIFGmVxWII8uBtHg7NfU7Rbav3dJRRAGPEZHgpb3zGturqfZbKQ7d66LaXUE+Qcf5XyN4s4wpkoNhp6xzuFwXlneUVTQFL5t4UDtTzTdebCiqzdu6hOC2KXrN3ThylVduHxd126t6hqn7lcIVpeu3qfPiq7fegis6uadNd17ONKDzQmnFjNtkcmO2bzUvpDLe8o786xxyIbHq19IB/cs6Jknz+jooX3qZLhkEqyUaiWoSRi6gfE/oiQJ+GxpSeIMh2VOomnfRdLcpIjKNIqsrwFq1kuJg2nM+dDvMZ6asSa7DB6YfGbIaoae1DjDpmFME7ktQOcC/Ee2UxxRnZwSMrGyoV4i+wbd8+Aoul0VbCQSOjNDfiX4252/4WFspF/1aVuj1OpMgL6IPBKy8bLk0TnmgE7rvwuRvkn2MZqtdI5FeifnAGgzbDUvrIw46kRoLnIn+xWSfscrxUpmA7a5CT4wj0FGItpTB5oHvT6jnaZssGpspAG6yGOum2mhn2ueJK1XeOXgFLgTczjnmD/IoTep8WwgG05NIwFa6gWvjhNJRCUmVppOWsjROZwcB31l+86TRHraQguNrO5jLY8OBObwsSEo1p+CJ2l0vweetTnaBC6DRBlJlGwdFacRU06dd7Y22IRtaby9pRGww/Xw1NZq8mPu+Eg3IrKyE4yaNocOBegowD3EeR2e7+vJI/t0fO9QZ0/s0bkze3T+3D49fe4gPvWgjh9Z0v69A3W5vt1mg3eFxPXN1y/oR//lt/rf/7ef6D/++1/oVz+7oIsfr5GUSTtb8DzuVcj2KaU5NakjYeeoFaWTgmvLJCF/A56pP3qggTd8d58TOOyBDuhOYj2xtZ9GNbcVCEGOpPXcudPMl7S6+gBZj9XAJxDhq3Z04cJFffzxx/Rv9MILL+iHP/yh/vqv/0p/9Eff1Rc+/zkOK85oeXkZn9PF19Ta2Z5o5cGmrl69ow8/vAh8pI8YbzgufHxRn3xyUfZH4W/cuKXbt+7oHiey9++tkug+1ArJ6d07D3Tz5h1du3pdlz65DFzRRx9d1KWLl7X6YE2KTocOHtbBA4fwq14RXWBPqdgQizhVqdn4B7uh4lQz4Teq2Y4abLhmc2S+vSIuVMmr8bkqku0d/NC1u2v66S/f1ptvXNeh/R39xR9/Qd/71pc43JlTXa7jVzd04/onsL7SqaN7NMhmOnloXvYrBof2zbGGB/rJz36tCzceqAp91Q7cUXLm40kSG+O78ZSNTR4ifi5p2JUWetKBhUILnVoHF3O98MwpnSbmIjSt3l/Vhm0cEPwcG9tBt6suDr0bpA460CsySmFXjhLALrt5UCf3u/3o2wPopgwfn4ckq3dJTgvAnnM2/3SXAWTKwNotGbZf+Qm89wbouZXORfkgyUkteC8ByTs1Tqw7fQoxSW0fSQxHTknGB9SPekReSQ12VWNrLZhvhU9N+1zL2gxHTZ+K+NOW7TvT3diONXxmm7FJssS1bnEk3gFMVIOgAWrwtuMpGwyj4V1sywRNzS492EfD+6n5euZJvDd8RoeNtbIBF914I8ApOUASogZPRGxJDl4s7VlWja9owFeid7XJXmC0eUGQALXPiQIAx+5PmEj9d79JjuaiU0Bno6LIuXUYt7aZoV/OOVn8MF8VvKcvgJBioj06+c5QnbllJeJsF38eiEk++JbWBH0GNjbFBN+iamJRAx/FxzkHlZBI3fo0yKKGN84x3vpTt/ZI3WTgqzKR3EQI9cqzHslhVOY7IHYquU6PCoou15QkbNYGv6iSIDDe2VQ9HYsjUYVyR1m5pXrrgcr1O+o0OxpoorlQaj6vhb/lStk9AmnAjq9TVOoUJYpfKfiKJGeCI5toMplqaqcOluQ9CuDQym5IGnP6uzGutDmTNkhS18Y4L2hslLFoD+i//kmSKaoxzTpW4K6MGc0us5QQAgIIrLcFnj3CqElOa4JoYu0OZmKTcghBKLCPUsnOvxxPVZEoVCT0lpzW4E70meHEdoNTrQqlsvqUvrbGCeO22PUnufa/yNxmEI4yMtZorVHIGsGaMu4mIDVyii3UCN05Z0tRCe4KGkvm3SIgGhMWFxd0+PBhPXnuSb344ot64fkX9MTZs9q3d686nY6SC1wTllpZ29Ia12gPVjd0D2e+trGjdQLCGtdhBpvtP1ar9GB1FQVkM3LwgBaHfflYqt8JWpjvadgvoGFM0nhdcg0nI0/KnE/IecSxexxogWPrcFoWQlCWFVree0DHjp3SU089q/PPvKAnn36O8jk9//Ireu7Fl3Xo2DHZdeB1rv5ef+tj/d2Pfqsf/8Ob+ru//7X+y49/q7//6Rv6EfCTn72pX73xgX77zsd6/b1LeuODS/r4+n3dXNnR2liaxEITNhLTyUiWjJgTNvqfIGE/dni/Bp0MeZZKJAcWaCOG/lkwwzewNpPBhM3TlFOyqKQGqJCROSeTUzRnEWlHfubATAdqdOyxcU7Q7RKdMHw7Ozva2NhALyqZ0/EkpwLsj05b4r69M9GITdGYq/4pznQ0KTVB/1E7ZhVG32Ars3bnW5mO2JzYaMV8Ic9BldPPyfkMWQDgDpm1U8fpeMc7IEmKiZWwbu+dkq0BfAymzlv61OhaBL+jr7dn3ptsDGrGVkBGgBoOO9rHpmW+n0sEd0vOxpwk5lkm+7+8mfPrERT7wPz8PNf/AzXgrrEdR1Iwhx7Z78Xvm+9r33xPC3M9dbqZIkG4gueutRTP2pPIDZGnbxPVPjrV9U4eO+gTEa0ewJuDswu9DTQYJJJIwf9dKNv+DrwCrPQkoN4Q82xtjyGyKY/I/THUJKIV+mT+r8EHljyPR9skpJva2dzQiCR1Mtrh9gHAV5bMazZs9Ifg5ZxXQk+8D/LetzoQ0SMUUZYY99Cs/WQbp/YuaA+nqfOdWscP9HTmaE/nzyzoleeP6IuvnNbnXzlD/ZSef+aYnjt/SE+ePajD+/dglz2R1ejm1W397MeX9O/+11/pf/kff6Uf/90FTiXHXJvn+Nu+YurLZz2ZLxBJgsNOEwkDUpeBnPg46ukR8GhfdMUKg4ReRPxiRCfaEp6zg5DZvGOTOkCmLzz/jLIsKcN5ziFbW+eIm5ltEvgbN27ot7/5jX77+m9l/2OTvWyCX3n1Zf3lv/gz/Q//w7/Sv/ybv9LXvvYVnX/6vA6SRM7NLanbm1PAh1TIeBN/Z39B4+q1q/r4wgV98MEHeufd9/SbX7+hX//qdb35+tt6/bdv6t133te7776vt99+h/p7JO+f6MG9FVSh1uLCks6dfYJDkzMaDgYkqU45txABnQokbqivHEl3ZBMRglSStE4mW/ThQVEV+msHD3ZYwjkKrC9U4vyurTzUL377DonxXT1z/oj+8k++qReeOi0/3VS1syofx3Kp1PVrl3T08D5OaacgX9fxg0M9feawzp06qmNH9+nDT+7p73/5hq7eXdWYrG0Cv3eII7Z+B30gUcXhkTMa40w5fM+Ivz030RwxtufH6ESt0yf26cXniAFL8xptbmkGjsXhnPYtL2lpbqiF4YBY3dXSsK9Bt9CwVzAuU48No/nJAf6+T71fOBJiqYO+FPh3K3mlTibaHRsnxzsAn1AAOTRawkoBbyO8bOTQcYOkWgm6E88JP4K5ygUvB+99FpQYVLmk0ifNKCv43Qh9bHWQ0oEFv1fj9wxQRwnsuDGZXzUemY9p4JnVS+L5jFhp/SrGVYwrie01781n19hlA0TApkj8sPcVsd3w23W/javRPRtrUKL7JfZb0taW1OsWGvKWpk32ZvgdWxPhHbvDuqCbn9BIH8bbnAm6o8TqgATw7JxTAuQ9et/TPNf+m1tb4pVK/N0M3UvQavSKj4dvkGyDW/DOt6VsgHY/0Zhj+ClzdmI2pigKNdCxubmBb5jJecY5p7zISWALOefUwCvj26xOSqGQOI1vAruiHF/CPOYuLMeREWD9wde0fKjRz4r8btrijiDJzKggx/hrvGxzJmQQyWHMjyTqNWszaOCrBxfdM8XoNCUoTkigsqwDUUlVGVUTGUsTKOUM4PBVVQoqU6Yp5QTDqVxAzTwM3V1cAwPNuSccvDDqarylyWjjEWxqynM53dZsuiP7F9Pm7BO7DQdBYq4ETuc7qGRHsyrX9syTcGQ4gK5moaftOsh2q7MY1EBTG7UiIjYGsZr/5pc+xhwhqAjjGxiZDAeDrD3BoM8CROB3oxpTVFNyTkUqEoiKRNqS0gYlNzyR3bSNa8BZk1hUQE2CNGOMXclb39aZVZUStEZjPJI1odXMaQpTgavEiBKKBzm/802fGRPwljauAUcFPhN0UXQ0PzevIu+0PNki0bSrrytXbuiXv/iNfvLjn+nn//BrgsJbOOqP9MFHl/T+xat6/wJg5cVr7fN7F67owtVbwE1donzvgwt6/c239ZDr+EWS30gwjyQhy0sLzDdQr4vCEtw2N9fb5+dfeAbW1nIEJUtaZ5xC+CBlRSZYr5DnKH9HM5TQ/jj4Rxc+0Q1OPybwtMPJbkpO6xubmvI8P7eoI0eP6uTJ4zp79rTOP3lO586d0XPPntfZMydoO6HDB/dpiDF5dG5nfU0P7tzVhY8u6L13P9Qbb76n3775gS5euqW79ze1uVWi05LQrx58On/qtM4dPaICg3XwsiUwoRhAqwu/V9b0m7GDNafTII+GldJbmA418P7eNzI+ErgbcBu+Bl0zB5BjpFnICN65vA9Mm1Si/6YrUUEz0x34kOEIopwa9KEBVw2UplPo4swAfanRtwb9eQwVemi/X264ZuhSCZ9r5m/1Evuy/gKnc17OoYByYlmSleA3vTK6EytqabYxzNMwh72zsmFAlFg3vQyFojzyniex7JNYdnKxNvCCz3DkyDygsyW8M9yB9XeR9XAwlPcZM0vdTq7FNlB21Ce4FWx4ugTFDhEwz4OC9woELh/yVr9rnGWQ1wDcfd7n0JTB60+hfY5tIhvYhCSSRZgsh544+OII7KJukCgTdpQoI0lqgs7PQiTINJ+BiuR0Nh7h2kYE+zGwoxnJqt38NOCNjBdzOvgSCBwd9HOORKDT7bBeL1uwC14JGhtotudIXzgqO4map/9RTv6PLM9pGBrNd5IWOlIfO8urqXrYX7ee6SAbg/PHD+jrrz6vP/+jr+nPvv9V/dmffk0//P5X9PWvvqRXXjils6f2ckLd0dbDFb315rv6n/6nf6f/+X/5W73z9jU9XI0ajwp8/xAd6xBQvSIbdJleGKgVrmQl+ohKSO0P5A7tQ6EeGgAAEABJREFURn9KSabjGTINrCmiqzGyRmKDGOPYzR88tEfHTxzgoGFNPp/pwMElzc0zJ7q1sb6ue3fvcLL5oX760x/rxz/+iS5duqCVh3fYmG1oaXmgL7/2qv7Nv/nv9a//9X+nP/zD7+jrX/+aXn31FT399NP4g3Nsxs/p9JnT3OIc1r79+7RIMO9xwuNcEFPI/kbq1vaYwN5ILtP8/DL0nNQZbvGePHdKJ44fUoSnM26EBoOOFhYG6nK8WPRyuaJQia1X8MMhly02mzNbM/abvIdntVL7n1r8mJ8skN++v64PLlzWnQf39P/h7D+8PMux+07wC+CZnw2fkd5n+eqqalvtSDbZJJtkk6LRSNrZmaN/cM/Zs3NG0owkkmqyxfa+urp8VXofPn7uGWA/90VGdjZJcXfmV78bwMMDLq7HBRAZde35c/rTb/y27E/H+cm++viu26tULErt3j1QPYlaHa/IYTfDPEn1vk6sZvr85+Dr8imtnezpp+98oP/0N3+v+48n8tkScwVOv+aaL/bZiE+0O5lobzrTxOIIccbjQ7X92lczV6+I2E+l1Xyic5yuvngRnP1S2/fv62B3V6PBoEtSV9FJHz/MvdPSsE/C6bVEv5XhQEuDQnzxt7aDETiHBnmjQnNoPwRm+FurArMpwWGXIQYFSWYGWPvIe43lNErSMEqjJ2BtY9qWUNFyxbtFUj6rlbE5z7CpADjkbvaWEt7S1SWcSKCTiAVCRwldOObwxIoQMgXAnrt+vKMj1dTpzdqZsqtbTEvgrIgNC+KAlfbsHLYMXotbLXZg8S9aCTTQ0YHVDezZSgPqhtPGNOjD6Grh4Vk4wpnwvSSrG7SMPQabp+HZaHbIczQaoe9FBz6EJ2NiVyZww5h9gdSBjaPWce2ck6PBeGqIdRH6DP/K6orMbx1sWlvDWmF96KpugOxjUpK8D9AqOUqf91QOlrRgLW0UuAmMQC0bb3G+NTxCPYB9ffBs7HLZp8Epa2iw+tO5oNJyIuM9ERPjE0hGJ7i88cfMMnnYAjfHOESwSqy+tugtcKoFSOd44LxOssR00gZNUq6peh0sXJ8dT0+1K9S4nJAL10yMKJURXA1yl2QOkENwkXsVeYYDZbIgXoagDGV65nAs0qlxnSMumoJkuK+5hiSpS5rEQo8nre7sTLU3a1SRYEbGOa5hHAmUY079Mx/nnJxzv/HGnhJMtyz0DTgidSEMa0vgTc/UYQiJJ3V9WLBbFu6KRHVOcLCENfIcEb5psYX+mudjaOmfCNgden40zHfIOPsXv/u2qyWwDAkUPoSOPo98nDPqusejHzyHEJTleWeAcxbdOQvnlJPnjPb1tXUtLa1An/SQ6/M7d+7rAacF9+49YjHa0ZzdxQLHXywi67JT06AfdBb6y/JDYLCsbLSqwdppjTbOKPXGckDMegRppOoyDThpyIocOSbZqcPa6grXcqudkW89fiQP+c+/eE1rLLCDYU/DQYlhOpUkLo53bdvIEry79+7pOtf7CwLQ5SvX9JnPfUHPv/CS8qJkgfqE67z3tL9/KDvleOXlV/XlL31Rf/anf6j/+d/9uf7Nv/4T/dt/86f613/5xx38+Z/+vv7ym7+vf/tnvP/mH+nfAn/1x3+kP/vDb+hLX/iiLnBiOxyuEsiDbtzd1a/evaVPrj/QYtrKVUl9CDsxGGqThKkguOmf+bgnbTElWeCp0LP5g50molZFOljZwZO+x0XnZOi8xdHMdmzDYkHC3rc4Ymd74LMy8Ryxue5Uhs3ahAVx74AEiESzpo/ZU4NdEdexcq8E7ZJH545FFtoYY7ZmOI4h0TlB97OAAdlXFnp4JatYiYkZWeCLvE8y+2+Y1yCCKMJHB109CdSKjuH4tYAhOt9A96NBrg0SLFvwKgv62LfhsJ15hv2GLChgszn1ERsrHzAOiOiVhfrAsMy7k5ylfqHxsFTJc54HZbnHRgplJEQNPlWTqHr4H2A3fWJJ4UV8EQtlAqICdB5DBoMB+SZ8puWEMy6mstKg4dnAks+aek3CaUnos1CRmNa/AXO1C4CNuCWwIsHwzJc5QYNTHhx0emJcUL8o1CNBzQt8FzmZDeFEcthbhC4LzPYcU0uBTcLLieWRzq6vaBXfKVVxBdsoJ5FackEnikG3wK8hhz5JcSDxibsPNX98W6F9rOWlua5eGemLX7isP/vml/Rv/ur39Md/8AW9+ZnndPH8hkJe6CbXyP/pP35H/+//17f0ox9c1/Zj9BiHyrOxvC8EcdDiJTnJwIzbyg7EJ/0a4MkBCf7BQrujV04VoGa20et7vfraNY2WnJLf5zZlpAsXzskWSQeqGvlNpwd6QFL34x//RP/lv/4fnLB+mw3rHT3euqVHj+/o3r0bqqqJnnvukj77udf1xS++qS99+Ut6443Xdf7CeY3ZCNhp/TpXoxcvnuuS2M997ov6whe+rC996av0/4o+/ZnP65VPvaHTZ8/Lhwx8U1UkejHNde7Cpk6eXrVDIk3nu5rMdiX0OMV3Z/Bv/7Zqgo9NzUd9poXzOsA3p6wDCT0mnuf45wyfuf94V9/94U/1wSc3deHSaX3+zRe1uY48OEWNu9tqeJ92KmUHPd1654EGYUXDYqyak//C15y0Hmoxe6hTJ4d68eVz3DK9pJWTK/rFO3f037/7cz3enmNymQ4nU00Od7QgGU1lTwt0d8AausdhyhyZtiZcEsTgGvXjrpa1pX6zpRN9R9J8RieWljXZ3WezcoDuPYloppXxUKNBSWLa0/Kgp1U2j6OywLYW6jkg/Bo2xkGn1/s6szHUuc2RTqwM4COT+WKGPR+t+UldsuqknqIsGV1T0Gbe05neQGcHI50fjnV+MNYF1qKLvSVdzEY6G/o6qUIrHEb1G6lgTe78GFkLeBqLqCfsLDkHdnVQt40qcpaFJZyAxUXnHL2c7MMQRey1QbetAXXzwxbdzvDrOTHLYldLzHPOMU5K1CMxpJvXxvDc8HycqLbgaGg7Lu1dy3MDLVFH8bJl4pY5jqHrbziA9ilEtYw7BpuvYb7M4shwoEPbIMOboMt4NPqT4WdMBDeUGou0pKOSwt5bf4s5x6XZrORkh1uG32L0zi52jw0mBxZAfBguyKYhyXvfHRKIfMBnhTw6TFmpFHLquXJiS8FtrQ9BHY7j8VaCJEIjiOSh3YDmp19ey+i0Ph0Q400GposJ+ZKv6dEy0Mopgdyu8SpOAyKEmhJMGN0iiZM2GEvNAlEBHL6SACTNLamMXlXrOsBP1FBvaDuGBDJnRAKpjRLPHmOFQ4mkGArlUYZDqYmyYa6KpHhBQlWnQjUmvjUjQd2d6gHX1BMmr1FKm2JncIkSREdMQzfy11P4dUXM3IHN55LkkaaDJxnRVSsxr4M3byUJp6DB8976WLtBNa9VzRs19I+8b6wOpEWrluQrVo0SJ9HxCbS8q6YL2TVLxTX6gnoCpyl9hrwbZGIJq0MuLfx7H5S8E+KDQKeEbozuBe8OuC7eB0wnOQYyGi1hIKUOuCbeJuAcTOaqkW0ikLocA6Ksk9MCfmCre7eo2WxA6wEbkr1Jrb1DgHJnf6b7Dx7rzt2H2tne1+7Orho2AJsn17R+YoVFZqDxeKBAolFzPWrGXRGob92+wwLzkAVyWasrq7IrTpmUORErOW2tm7YLqIdPHODy1av69Gc+rfMXL2iCAb79y1+SnP5Kh4cTXb58Sb//9a/rG3/wDb3x2uuclp7R+vKSMk5llkc9lUS8cS9XpoYrJhEAW/ULR2CMGnACsrrc18mNZZ0/e0IXzp3iSvQF/fZvf0m/97u/pa/99lf08ovPKXESdfv6x7p34xMdcso0ZDG6dOokJwc98KYuyclkpY7sA/m55JWcV4stNfjLnMVoTrCw51YS6uzeRYJqsr5PIKLEGJ1aOrTot0EPC4Lg7t4e/B6ij1ZzZGi2nFg4W/BXLHaeelb05HxgrNQwvmZsBdTYV41MzQYWJIJW2rs2JnxBSvLdOMfYDkhuEjwkcCejS57A4wArDazudESnjsooXCHhFobTS+CI4IiMN0iGA3AKAhG1VidWR+iqB4x06sSG8izXHD89xOb3sUuHvfb7I1kw6+SLfawMc/QIZdQRL6hqYV7ql0Fj9D3iRGtpUGiEHZV5UAF4OrQJ2lKUHdrl9CUuQkPEHhIUNXDaSuBM2E2LrUS0E11UTI0iV6NtO1OKAGVspjJoOPmvq0NVi0PNuPGZkTh1MDvg5mdGO77FIlZbcmqnrvhABBIJZGsQK3A32EKDDhK05ipJonsE7oIAbsG3JbaJTwjIlDLCR4QP55x6+QCSgxwL1upyqRXAaJQW8pyqxnaOUsCNzgtm8MyZw4+dPPdD4hQ6Yb8LNfNtTQ/uazF7JJcOtL6e6Y3PXNGf/sXv6H/+f/6p/vCPvqqXXr6mlZUVkr9t/be//aH+03/4tt762W1NDjP02VfkECKiayHJZPQhQ9dBjdwa8UP8eArOOWwU3olR3sFbCnRxsrFC9gtOKrMsanl1oCnynAOnNtd17fJ5rZPklEVSv5erVxbM6LRHnH/rF+/pr//rt/W97/5E73Myefvmbd27fVvXP/pA927e0IJ4srq6pldeeUVf+cpX9I1vfEN/8qff1Fe/+lW98uqrOn/hnJaWR+oPSwXihrAFB3s97On0uZN67Y1XSXS/qC998YvEhZeUYURzNir2qyr2PxywhdthVfODWrFyqtnkTw8rZJop4te4KQltpYA9Thm3P0H/fojNZ3r/g1u6e+ehLp09pd/6/Os6vzbQbPueZntbJKNz7T6eanaQgKg7n9zT8njATLUabt9a1o0GH2cSLWb7OndmXa+9dFVXzp5kA+T145/f0T98/1212bp6w03l5VAltxPmE4l1IytzZUXO2ryQePaZx5cbqq1KfGDc8yrcTOO+dP70ioal06M7d3Xrk1s62JtqkPc1zAoV2Fjp8E1svc/m6dSJTV27eFkvAM+fu6jnz1zQ5c0zHVw7d0HP037lzDmdWl7RKrFrQLwYttJS67WKPZxwhU6Hga4OV/Xy6il9av203jh5QZ89c0mfOX1Jnz59QW+cOq/XT53VaydP65XNk3rpxKaugO8Em7Il8I2IoSUQEnRBn/lOS8k0WJlkMSolL++DcsYYZJTOE+ckerojwF4jOCpieEUsp0qcTR0sWK/ns0ozbvTaGOkvtSmq7iCpsZLWmkGEY0GOCM/qyij8QE/qiTLiAwmQzP8jnboSvF3SSzyIMck6WGnzRd49LZmLt3LocTwe0S1pwuYk0l6zEbH4X3c4Iiuu9bS5KKHNwe/Trzt64o2ccyqIzZ6XGTZvMvLIp4UO+ysvZs8lMYvXslGeQVYmnqLzWjB3xL4ivjq1TmZ7Ie/k3xC7TKYzNkqN0YWcYgeSRydlngvtyA5cajZ4CEiOeZ0JEL6jjTEZAS3PR/HSKeRB/nAx0yHB95AgvI/DpSzTggkn7C+GAJ4AABAASURBVNYX7Ip8CDhIruBsCo9QHUKXWpDXdSSIL7RHkrRn/6Kyg0Ptkjjt4bj7JJeTeUJ5SYIgMQaJKrF4NxhwTSK6qHGkJsnjFIGXzCCH4PL+QAmHIYfSw72Jbj3e10Nwgk4O54NDJQJ1YlyEZkFnck7O/VOQHOLCWDsyUKb4mDKhyWPlvuG5auThJ4M21gU5ElGR0DkSu8D7ro0EPJKYE4/V1o4AJuIfeAkuldFGstdOa4mElaydhLWVhzcbm9iSR5zAI4OEIia2M4oNht+qCBknQE5zu7rhRMd+z4VYCP+eJD1qhi5mtjNEOEW/VNkfwnumCXPNwNm6gCM59CY1Poi4ykl0onRqkItBhQxqpFAh4wVGUDFB3eZqYo4ugxJJlgMakoua07waOtr6AMFMVJY4Kov4hMXbjGZq70mWHm5tcdqxxTUewWl1XWaADFBAPzUL6f2HD7W9c6Dl5XW99Oqn9MZnPqO19XXZqerbv/ql9g/2ZQvKp159RVcvX9L66ip2JtXYoWtbDXCIQVEoYpsJGXjkFXCJzBZNnomxyL9Rm+AuR6+myFDL+0rBz1XkC5KXqQo31YnVQpfPr+nzb7ygL332FU4BljXf2+b66y4nGk7nOYkZB68SGfW9Y4xIWqUgL+eCnEdGJks59NHoAGe0K8EFupxBa5OQdSM1TVCMmRKLfdtCLVBzetvybkGSOhyNVPZKPdx6zMnIthonteCulWlK0mqB0K5OzOEbcCfwiuDroMQxd9W0qgHzv4oNltUbnu2Euq6jMGk48E8hMsbaK97VTYS+pKZN6tqw8TnQYNdt67EDx7sngH20zBldhnwBqwPiWa6AvwzMGfbdKo+1zqyPtLlc6MKpTa0OV5TRp8Ivdg/n2p82uATU0+aSVAaHzKM2l3KdWCnl0d20mWqGzeXYTl4EFaXXEkmF6eXMxioLa0Ec8ugWecFd4yX7aw2ehTfvBTmczKF/byWQslYxb5FtqwVeVJGgVmkhKFF0C/lQYdcNm59amV9A70LiZE2qeNeAz6CV81EWa3gpibrFREe7AbYoID4BE4/PgjICa8bi7rxDpi2ybiijchLWsuzJOa8FNl3h05KT5zljM15qoBXsYzwOkp/h/5WEbDAloQ5hfuqVmTx0FJwwZ5mT/d6nh0YHZwH/KBHwgHfk+PJuysnStmaLB6qahxotN/ryV17U//RvvqE//pPf1bUrl2Gt0J2b+/q7v31L3/v2+9rZabCBoJYJY0rY2kIxzgXFUjtTS0LftLVSjB1PNRlbi/175+ScYxztvGtIAGwxTdAV8c+kSleYbzgc6v6d29rbeqiTm2O9+NJ5WVK+YHPQLBZsJKMy9ZX5DRK1Aae9jd7+xSf65c/f1c2Pbujg4WPt3Luvh3fvksC+r5/97Bf64P0PuEl6jP3MlReFNjY3dfW5K/r8m5/Wl7/6Of3u17+iP/zG7+gPgK/97pdof10vv/q81tfWmKMiqbyvB9w+Ib7uT1VN2FgFj83PImrw0kTSVPIEVkxI070ZsnASzpY63SfVsdT2ntNP37pBonpPZ09t6AuvP68TPafmwT0l+3M/+EnIekp+SVu7je7c2+5umfq9VkqH6LbQYhoVK2zdjdSyJlXTPZ0hq3zzuWt6+fIVyZX6yS/v6kdv35eKk9hWT5F4440cs/F6TrI8VYudVm2lJkU54kvCiGLKlFKtLJsz11zL46jN1b7GZalIIr6/Xelge6adB1s6eLSFuqdaXx7p4oWzOrG+oYK53Tyo3Ws1fzTTwd19Hdw70P79A5LdbW3dfqSKQ44efr8Rejrpezrjenquv6Y31s7qCycv6vMnL+mzmxf0wmBd18oVXXQDnU09nWYt2qyl9abVuqt1MpNOl0GXxiO9TNJ6bWVFm74QJGMdTplzUnBqKRuYb5zHK4y/HHkQy9BNix12QBxt2qQkB9AvCrtuZfYdkU/D+4i9W4yes55OZwtVbAgdeB3+XKcoi/UV5QIMC2YiLRDD8AF10LTQQu4QDY8B8ZTp6RN538j8oWUCg4ayaVraIUSScx6siWfsQEJHqXtO+J/VRsSEpfFSZ99z4kYD4hnrj/mX0c+0kmOc+KRnIVkzwEtrBp/1b8nvEvIpiUeDwUCede+wmikhS4+tuCR5RhlkVrL+JCaZ4+cT7CoN+4qMa1nH2iJXg4xEvKsNLzKrjb8UxRAZhy31uq7VsL55hGbQWtwg12htQ2AbNOpHN9O1WmKHwQIdzMlN55R+j4Vqd15rn45zsLbeyyZoxYOgGAZ9B07OOQXvlYWsgzzLoK9QkZcK1OmhFoOw3y+cQcD0CSyYY8FCaTDHiKeLVhNghmHOWcgXJEi1gtpQyJUDqRjokSWnOMwndx7ozuM9HTK+RmBRTjJAmg4aE48Jugz0/+ODnjACOnUVCRSGSR42feQZ5amhYgAfwpgS84q6A6yPh07HDtGZkOiaGkwJq+36UUaS1AZ5Himg1nF7SxvWLsO1MCNDcTXKmlOPKNg7pIySG+qm2BZaprybsHhXtOVloeF4rKLXg6wImFF7nM2phrbkAtJwSujH6vY2Ipdfg9TVRWmADJhCkR/JABwmnIBEIobTx/hOb27o+auXdfb0Sa5z1zToD2T67Q+G8iHX/v5EzmUq2EHvslnZ2t7W3t6etikXGNjS0lif+fRn9cILL6kH3XfYuds/nvDQeOHCeV3g1GNlaUk9eIN1RRwBgnASKUB7FoLKIlMPZ2jrShmdLEDljG84jYZ7eZcIvJ6FuFLLQmCJRbRgzCmTs0WynshrwWn3vpr5gUp2Jr3M6eqFMyStn9K5kxuaH+wqZ+yJpaH6qMGxWzVnChI24mT/JbAkx4xAS0uFbUyRU/IBk0lqE7NFB/lOrZXYqhQQqZMYW5NULug/QHZnz53X0vKKtpHV/YePtABXQ5+Q95TAHTvdJMaKZ4Y/+RoNAd9z8C/AUw+hkEcXHv/rAHoEjmPo8PEcoc/A6KyMFuxvQeBY4PcNga9Ngo8nQN2ebb7IWKt3pdXlZXgSpRGXsM0xm6eN5YFWl3rq5UgtJgWfdf0O7e+6Tueq8KMGRDU2nwWvfhG0PMi1ttzXYJCpQM+WABUsmn0CYX9QgivjNDXX+vJY40GPGVthJOKHXHAK4Cj6uUJm8yUVmVeRB8Ar56Q95w6y28gqKjkAe4BDYpaTJXjBNfSVMhzbYxcM7eZw9HdKUgeCa4PjZ0r0Y++PIErW3ws6vHICdkAXzjmJkQkQnxCCPDprkdcC222RefBBAT8TfTw4M2xmeTTQeJxL2KyDJp8JX2/ksP0W/zAwObUsBjL6sH9n8z+BQFugzcOvg7+U5mrTDJjiI/uaTh8ryxZ6/bUr+tf/+o/0RZK5Qa/Q/s6hfvyjX+pv/+Z7un9vX0p9RA0dJEHCnhP0OhacAB2OOWpLVlm0QvDQmlSxmBjYAtNCp/desExCPpODlgUHIiDlqnEs08Sd+7d0m+v80VKp3/qtL+nz3LKEljesGfODaUfPztZEjx5sa5fkxxLJhw8e6ub1G9p69JAT7oWO5ggyWU7ZPB9y2jTjpKbCrm0TMGVjXdUswGxUHPEgyx1z15rODrWzu6W7JLu3bt7RHrHLOc8tB/Pu70N3pjwrFIntQYHEMSoS24NymdhbkhLcRxXJyMGi1TR6TRuvDzkdff+9T9Rj7GsvPKf1IWMn+yrhS13SWSMnEa97uvdwVx7/zbHh8+c21UJnTXxI2IBYXyxZrplkzvhq75FeOruhz7/yAhu7VW3vzLt/PHr9Ljh6a9qftvAlBe/VMEbOyfwomTVjVwWbo7I3VJ735dBfUiW5Bc+thv1MfbPZKPiN2t3a0Tox+cLpU9pcXVYG5nt37+jenTu6f/u+HpPQ723tabY/VcPhTLOPb29P1Dw+lNs9VHE41RLyP8Oa8OL6CX327AV9auOknuNa/0I+0AlsaZl8YAWZLJGQjIAhMHgCI2xqiTmXXdKyk9aC12lO7c6PlnSVZPnC8qpWsly9JOXQ7JWIk4kRBhIhhhbxoQM/7WvxtI1JLXNaa6JHxJ4j9iw5HX0oXQCXVENfRZyy/rbuyjliY6MGWRrUT0pQyvCCSpEHK5mCusSjIg0Ghicyxtpsfqbna1QYMDtT8/M3vl0/WjJiyYh1f4F/TTjcqlmbrE2M6fpAm5UGdH/yfeaJfsd9j1sThFgSXLKpQ3A65HbikNtNyzUMv1HVDWMAauhwQr5aQwQ9nNGpQS8tDt5ic6hUCTq6jk9/MJhBNo+Bo+6Z1/AZWN3AWZsB762ubphRkJQzl/HqiPX+8czp4WGrbYx93gaIQVkYuCVvAaMJcOJstAFBNqHco+eIUrEUe4arIss0YDEZj4YaDgbU+zjBoKvnvZF8fwkYd+B6Y4kriybrqXK55q7U1A31eO51/dFE7996rA9uPdLtxwfamTbdrxfE5J6K4NmKtT4Lz747rjsEbIAMjAue1IGefpxkgo5JqW2BCLSKJKwRB4oYbcLoElbY4oS2MziGSJLRjaFkRVGiNIgszInxR/0qJCqsN6rm1MAUVFiQQmZGkBmzI4D4EHCGSCCdaY8duAX8IScQg/5AiFkzFvwZAbmFFoNIYwfoxTknxxTdl4pz/Oge/tEP5IhNgK8FKiUWnIjxR3bfsSGA8TzsFzrNqcQa1zR5KtRyjO2wjV4+VL8cqW2cPuGqaJuAdeLESZ05fU59dB6gP4Rcw+FAJ06c4ATlCnYw0CNOVu1Pwti/At/kWviUnbotLyk3Y2fuFhkLojKe8yzQHlhMA4YaFLynnqnf7ynPc9kCZAG8LHtyzj0NBmbQLboTHyf+Q55UFcFreosEcI89z1mkBK8NC2fAts+c3NSrLz4vz2lEL4sEbcnei9N6oRwHCJkJnOkZaLCFCQtjggZrb7GdFr00lPEYJFngFDxY4EtYgaPus0wrnOYsr6zqgMB+lxMiW2AzEnKBT3KyT7ICsNLA2mx85MHmkPMS+JJzvKLOOJvD6HkWRPsxJBlNSXVHa0vZQmNCEpESwJZaeGtNbvTFE9RYG/1NltFsjsQjMqI1GfFudWmk8aiv8bCvjNM8R2AJRYY7tJwYVbLN2AK7L9iQNOihNVzACNs+c+qkysyLLwFzpuQLZUVfIStVII8Bu/a1lSUtDfpyzNWajTIvew31ikwjkmQbm6PvMg8KMglEeUoHDx56yVHkqQcgd16l2ZkPyn2mAnvNkGFARgULoEeWTuLpGUjUnwX95sfG5uCz8UVeyALscY9IxfTj8I0Gnm3BabBTT3+fMZL5EnS1+F2ZS6sk/EujHjh8R7PFFsNp/mHyyPMcuTAHJUPB/n/hi/23nLi17SHodsUliL7+B2/or/7qd3Xl6gmSnKne+vl7+pv/8gPdur4rl5ZV+BWlOFBbByYKctBtfkEjEk4dtG2DrusjaGpF/Nl8uqXeoK8aqLgBifA9GAzk+kGPqz19cv8Oyd2BqaK3AAAQAElEQVQNzTjB+jwbWvvd8o3BSD1m4pBcIzYwy+OBxkDiuPPBg/u6fvuW3vngA/3oJz/Rd/7hO/qHb/932V8NsF8heu+99/Xee+918O477+jtd97Wz3/xc/3oxz/Wd7/7Xf3d331L//Cd7+gnjP3V27/Sndu3YSXJ9La3u9fFKYd99NhUd3YOdw0yM7/0WaZ53ZJvJvwk06xKqoiNVbak7UWmj24/0Dvvvi8HnW+8fFWbJODtZEeJONOS8DaVV40M55yY7nLLtL29o7v3bsvhR6ZjW2NiSsjXW4uoKguZhtBSaqFs/ljXTi3pS689p1OrA929vaWf/vIdHbChaPMxlBbgZ3Fns4s6NOVUOJJQpxi6uiXviV5mPwPWk6Io5LH7DDvywattK+aL2lgfa3N9WX18K6G/2eGhpgeHsnUsoUchDxekUAQxTI4DhJy5lmeNzrpcLy4v6zVi/6vr67qCrk9j4yeYd6VZaIztjVVrkBZawin71Hu+UY8ryzK0xAHiL7j7xI++k/rYQcEamrF56bOejsmI1nyuk3lfay7TkOBa2vsYOzlG1yqCL7koJQfo6cfW7y7uYINK9gppMC4SH8z/zC8rYtOcOHVof7GDskGQPTbOHjm1xMRI/5bxVkbKNjIfbfFpGXVUt3biKu9szg7oz4wdPUZaV4FECDdyfhOsnQ6OeYecpmZsJPYPDrq1L0XTMbGVPMNogZVfj2WcPTP0ma/r3ts8XSMdjnm2NdT81Hi3a//uRtSBBKBb191+WJ1p5ZxTnhfYSsQ+rdXeHgGj9CxY/ujo8rSNOucBxDQ9hWffd/1BZdQeQ4P9tfiTo93vVk7bs6i9RdKMHWLNbq5lVxeRZjKQOY6BU4RQR3DPilI5O6bcyrKnEsPPKX3IJQKZJ+CHrFBAwFg05piBO2jSAFz1z9mlL7iKOKikrcOFbm8d6l1LTu/s6PqDPd1md2YJqtGTcDzfG4A3g1wH/NMvMnhGGTwlwFqsOO5uQw26Z6scgzXQ0b6RHwYYZTLA0KyMGIUFEqvbqIBKjkFP+hO9xIqOH+MkDXhwImtz9p7nGmdr2DFbn4q6Xes07JIWnAA04BdGKZzaZMxoWeLXYyeJH6nlvbFk7c55Ofpa3Ryrxrkkh+EwL8SZ0/GgZz/W9ix070GcWBwTASpxmujgtWT+laWhTm2sKffS/HDCddt1Pbhzjyu4LV3/+GOC1kQP7z3QjU/uEABRYHSqKxYpkvnO0JH72bPn9Cmu+htoe/utX+qTDz+W8Xv21BmSi4JgjqHj3IKG4J3yEFQWhewfQ5TYVMgCoggEQq+MesG7QNA2fJYEBNrMiE0m3mRhFeYt6Zfg48gRkQdt3jkFPIIcRhlln7FWegJuNZsoEWgztbp28aw2Rj0NYXxU5soZ5zu84oN8TcYGtAuI6HUBzwt0avposJeWtpb526elZPUkR5Cp0elQBTq138ddILP1jRM6ffqsGKLrN27ozt37agi8DIdy92RedfUEDuPI3jUEUEt8W4Jfy2CzH2urGWvP1vcp4MPdOKMZSGAVMjOahdyttPcNvLZAg05awPqhWrW0tTy3lGhN1reFohaZtZxcJ5LG8WigArmWyC436OXKWMgaEpbY0ddol9PjFhnVtIXglbPwl8j5DJuWEf3LzGufpH3eIjNotvly6LNkdGU80jJgOsSQ5NAd3ZnTq0djgKojHTv8r1JLUnQMYs4APgNPaTgDssyRQQkNAZkE52lRZ3Od1I154Lj+G6XU9cWUoEMEXafMB2jJOzC+PLjFx2RFKFWkc4OuLFk3mQTm9VmQmDsi16So2Mw16HktjQp4cso9uJFzBm3sJhRAZHGo0zm4rBRjnf7px9oMjt8k+pkVeejIAlS1E1XVlurFQ/xuqqvX1vV7X/ucnrt2To7/rn9yX//1P/+DPnjvnqp5IbV9paaAX2IwdBi+zHiA/gYftxjkqfOFJHjBt+1PDM64DRK8TVn4E20JvZnv9sd9hUGuhoTi0dau3n77XeLJDV04c07//n/+f+jf/uW/0gtXLyDbhQ72H2s23ddg2NPq+qoGbIpckWtO7JxwCmQ3OA84ab1F0nkDH7r+yXVdv35dHxOr3n//A3300Udsqq/rNieClhzavwewcTNuq4xG+zWk6zeuy/5UVkbS1i97Kihz1jIfnGBXCxZLO0WL2GOFU7QpaME6tmgzHTQ5iar0y3c+kp2CvvjcZZ1aGyuLc078KtkGeTatVdPfp76UetRNyp4590jC+8g1EQOi7Hdj7XdkaxbowFwLaLQ/c+Y5bc2rA404BX350il99tVrbNCcbty5r19+fAtZriq5XN4XxA/JUS/yAWXGfEF53kfPPcpcpqcojJuvnLrnHFssuH1YWSp16fxJeVZsxYokuSQOemV0PNzbl/0pxhqaFpzAzQ4PNOf0OU1nWvW5nl/Z1Kc4sHhhbUNniXHrzmmFuDHg9mAAP0uSljOvlSJXP0gj5utn0gBDH1IfcANi9QH1fvAq6F/gr3ZyOoCiATSMXab1rOwS1U02s8s+Uz8JOUd54owjJiWSVbPPJBmX/OSL/fOVrQ0WH813EoGUbyf3lkqkg42L4LGNdYVdt6y7xdNEtVUkltj7f1Iy5mhsYo4jiB3OqIgMjqGjCbkclUf00Vuw+RsAxbI+Ab30+j0Zrjk3lLbZsPjpkEWF/Rsf1pdHdaCjj401euzJ8B+V9vMIjHeboMTWG+h0DjuntPnyopD3KKhD6BjAOxBG5CPnFbKsk4N4TzNo7KeEmwt3lq2ZniYPU55mT909haR/nKzaewMHfmbSUcnA7gv1yLZmg+QPSVCntROn+NqbVnrEFdDjvan2WTGmnJxVytW4XBU7sxn95lxz2N/OegqciiYcIWV9xYBQga5Oe+P7qkOphSt1yImc/YOoe3szfXxvW29/fFfvcFVif8j443u7ursz06NJrQMcmv2jIgaZQg7/vlOUI/j7EOTDETgHWzB3pBAk0dUxDAJiw0JuRuaRs0egFAhAsroB0lUHnTCsikAYL5SFnctFdeBJNj11W+wiVzeWaMa6VdevU4SX6BNJELpFBMNu7OqfvjY2V1BAXokxnTJsaNUqa53UJFlfW7xqFp6qaZTgqeA0cjBeUgb/+IUafkCWoLCDFsU1zGNl2/HaqrGx0G+ysGTaeLfS6DT4taHAF1jMGALCyYKTJWwBZwo4uV3hnt5Y14n1FeUQXGZOwzLThi0OJLTzw31tPbirGddRLz13SV/98ue1zMnoPqe//X5fn/rUa/q93/1dXbx4UY8fPdJHH3xIcJvp/JmzWoOn3AUlZOVgKEMbBfod9ofq4TA9EtQ80Oq88ryQo7Rr4pSQlRA5vOZFrsL6sZDYQil46fV6Gg1HJPONGoJLQj6e/qIMJs888BSVYzcjrpMdi06GVSV2+G01QwdTNZyyLuXShc0VnT+5pkHhZfwjItnsCTzik7onx6wAbS18TDhVtRMhXsueTV/H0KJXCyxzNib7nEosuuASmV2cMi40IeCPxmOdu3BBlrQ+evxYd+/f1yELsCVqDpoxLzXYQI3OF5UteI1MJt4HJWRkQQwyJJOtBA1RtfV/Ao3RADT4hIHZWYtsLPDYWJsnov8WsCQ1KgmT1ZGJRll75wK01/SpwFMROCoWshoY9AudWF3RqFfI5FuUmULp5RCe4TX7tsRgn0VtZ3dXHd1JsmTAQdcSp7Cbq2PssNGcxP/hzj6xqBEIuj6jQU+nTqx1MGQOR2LsSXhY84Sa8NNWGQZeZA6diSQvdKdBJc+OfsJuAnorsa0iBHRbqsxyZbRlyMxsJCFAW3wcbbAp+zj7keyH5Hhwzsn+gzMs1yl4r8x55QTuQa+nATYcvDeTlKPdBa8WTbssiM5cgS/QYytHH+ecnOiajiZAVCoyaX3F8KDD6hC+KtHEgh0U6NbD7j0694w/AqfIeOdch9d834HVA4hDxsdxabGgMtshacDgleqpUjVRWx8q1nvymujC+WX9wde/qNdffwnKHMneHf39t77H5pTNU1XQNgBnT+KQweRVg68l7hjt9mzys3m6eentg5Ogr2EjWLIhcc7JEsOGzfFw1FeO8iwhiBibS5ke3Husn/70Z7p755aWl3r6/d/7iv7NX35Tr3/qBcTXkGje0Cc3P9HD7cey39fvcRq/zlXwic2TOnnqlDY2Nkj6RuqxsDOzGvylXtTw2BKvZoo8t9ibJc+PHz/S9U8+0fXrN2R1k+Pq6ipxb0PDfl+Zz0yKkJ/UOvwJO5ph93NiN6FcuLNcGGrnoNYdbv1+9cENzTiBe/WV53Xu5Am1bIAP93ZJsCdiSvDkbAo8/Aftss599MFN6ItaoIPNzTX6NPDolWGfJssa2VbgQ8EKUFIGr1GZqe8anRgEvf7CJb3EpmJ6ONe7H3wi+1vYiYMfRMsc8DttFNsgRA8kRVu77R8IcRtXEYMa/MxkYbpCRcL8sWOvpWGulXGhfi78OVOOASViak1eEKJTD7nkbZJfVAoIYikrdHq0ovPL6zrZH2vFZbJkcoXDpRUOskY+14AxPR+UOSezFdM/hgHPrQJtQxKjMcngmDHDvFCB7+TY+Ljf1zIHYEN8dYTvDhW0BL5V+q3yfAL8BkvgLhFyIBn2Zo/EtoSuWiBZ3RiUfZKxiy6SIu0t8bFlXEPZUPqApJGzD+iIpHxGAm5QMk8OXQyB5ohck1oEZjZjPndcWh3kR3PYdIBDdx76shxZgoMmxrfd/B0NIG2AFogp2mt5eI/QHKBjzNqQw/9sNlONHmxMop/1r1FuC902pw1MjLF2a4vw1LXTZgTZO3tOPFjdMUdeFPjLmM3VRM7D+zNAuKGnaekIjJ4G2UagYJzhCcHJ3nY0MV9ltsUmBuEQh12nb4et5OC1OBmxuxZ/TPih6+hKyKKRPSMQYWodeGQW6WOxJDJftDry9g27Q0yGPVSQ/a7oNiecD3YnuvNoDyfc162Hu7q7ta/HtOOXnIx6TWp3BI3XlMRyaiWnsdMOguYEHjstfbA/0Y0HO/rVJ7f19kd39P6N+/rozmNdf7CreztTPZ7Usj/efwi+acw1ByrlanyhhNEn52VCs8XSFGDCOoIaITnleX4EKNPhBfZOjMg7w8i6PibOY6ABMdhPehnioyoPR5WuH+0+OnWQKLtnSQjLlBARXksgaXF2S1ojgnwWEomY9bMy4cwBHAXKiijJdqORsTVBo+K6xPGuwunNUbqrWAcFGJHob7ps26TIvAk4Ls0YG5Itk4ecV4BXH7yMdwtw1p4w/A4MyTNgRnoMEcdmEIt2BnjZ9e3G6oqCSxhPpWGv0AkSiPNnTujc6Q1d5cTx1RevanlUalgGZT5q88S6vvjmF/TG62/IDPjho4ecCt7TzZs3dZsTjhlJ3PrqmkYWcHo9OQxayIccmHk8ONAvbSZH1nSC9ZHOzNGMXwOPPHKSAePLe4KvOSgyz2gzMH7s3P/5PAAAEABJREFUX+v2SBSsX0Q2KIvkt5Rz6hKEljGL6aEizuJ5H5gsYCeBMuugledEa8z0mysjnVgeQ19SjjMWBFETYQOdkmPUM5DEolVrQiBZYA88Eg+cWgYYWOhJ6LgmaLbo0BNgrc30avWMQG94Zzh5j1OICxcudvgfkOTfI2Hd3tnl5KvWnEXLoLHAhM4tsBgeS+QrZAFqHUONfG0xOoYFAa7GZqsn0JC4tdhH11/qxhmtRxCRhpQQHC5APalVUsQmGkVU13ZgvzRvSWqDLPu9XONBT4N+3skLJcsXXlmRqSgLmQ5b6G6Zc2trm7aStoicYheohvR7/spF9ctcLfa+tTcR+QCzOeVZwA9bBZ6GvYJkMJPZpyWq3hJWeAkuYkeJpNWJw5nOlpleAbodcnfMe2xvZQZNIRBEvQJyDOLTCSLKOfSaEnSlLmA6Xv0ajmpOT/6jrwcC9JV5roL4YwtxsPfgQIKSvS/YaGNDC3ytgVaPLRs40YN+VlLt5hQRuMzgI0T4aJXDl0duvRyafY5PRrXo0PzcwHRv/l6jX4shNbYNIh3j7MoEdsB8xN5FMpl6MSFpmqphkxaB1M7AfcicM21uDvS1r31Jb775WeXw9dGHd/Ttb/+A086HaupMTQPURgfyMtTIrsHubS6bA5a6+Z1zMvnYQ7KFFRttoDMigxyZBexp1C+xmb4mB1PtcjgymdU6YIM2WRxqZ++RdrfvYRPSp0mc/+LPv6mv/8Hv6ZXXXtVgPNLj3R29/+GH+sUv3+Ya/2f6wQ9+pJ+R5L737nv64P33u9PUTzhZ/YRk9PatO7rDaeqHnKy+/9573Qnrw4cP1ULLGjdHFy9d0uVLl7WystrxPBwMVeaF5iQqU/zabL+FQUxTTXLiHEIH0Lq7v9B07nT3wbZu3XuoM2fPym6jxIbexRr+pYaYsZg3yFuAU1MFiRPVxVyKTZKdFNlJ8WRyoEM2spYYWYLa2BoBdGsMsmuRXTOfqeFkOc72dGZtpNdfuoY/ON2+s6W34TtwIDSftSryIXMXxL0W8efyKlVx6FQbPuynxR9MJ6aLhP4iz6bDzEuDnlfADnOu4W2jHtCdR6kNt3558oqUHjuzJPTSxqYunzil86scbHDYsEwsG4ZCfZ8rICzMGFpymR1l2FLAjh2+F4OXK3LiQ66yV+K7Qb4VY6IsCc7xywxi8ixTn349xlqiu9zrawm9DODKEtdl3q/1+zrBhmVEvYTOHH/JAKHbCJiOW+QX4RM3wAXsp4gMT4BHhnXtETkYJBpsY71gXbZ/I2L0e9YdW5NMdgbWz56tTDaOMZE5LKGz8UeAn0BLSwxqKSP0JOSZ6JuelqmbO9FmYw23xWofvOzgx8D8e47BmI5wKwn+u/7MJ/s4eLHx0JEMqFtzB/DHBE+qPPCOn4jH5nX4QGTtmrLGVGoYK2Qv8Btq6/cUqESjWZL5tadfvz84ohG9GJ15yNTLcpmt1NhJg/xabMV+baTCl4RNJOwvYsuWsEbiRkI3lpAm5JOQj5jY4oT4RNpktECXxTtTgTyqc84puqCY9bTwPR3EQts41sNJozvbM93kOv76w319eHdb79588Gu49Uyd9ndIRn/x4W29BbzDFdIHNx+R9B7o0f5MO9Nah1Xqkt2FMlXKzS04sc1YEJ0SNCATFopkJMojHK9IiSXDSKcICI8w1GIAFUwfg3OuE1yOMYtPpB/FP/9NAr/+2Y+j1cAnBx0APe1nsJK2RPCJCNyUYAGl5fT0GCKJqWNeB30RJdQoq2KXUT1RnLUH5l6QwLUoyjNXQ78GpRwt/q0q+Gw7iEqUkfnMgBM4WyCCX+AIOCfDWbxadlsNQa+WvTMjdg5Z8tLqEeM8Bns2kCEAT4qNIqdjI04hzp0+pdXlEVxGgUhrK2OVBfV0qOEgqcwqbayWunJxU1/43KsaDYN+8bMf6qc/+aEOOWkdEjBswbzO9ZudHu7uHWiNa6ANTj3sd1NNNlkIKrKMOSQzyIoEzPMUsMIEPTUJpbW3yMNIFB+rLzB4cw7RWFpCmmdq0EGN/oP39HKq6RPBkeEsNKgCl/XPy1z2KwVLBNMec5d5LiHXPDjlBIQ8owRF4Bo7csKRc6S+ubbcJeoBej34EzQiemZ3oD4Gs0wn1EOy2rBoLYQvYq16UjolHDp5pwV2YXX5oJr6gkVDpiN0YzZUFIVCnnWB++Spk1paXu6S052dbXVX5kZvkct0XpH0WPJptuB8YA4nOwl9CsigwqbqJ9BQdnQlyXjoAC4ibKBdxgvfS9AcO7B2zJy+T56h0fq1MNqCu4EWgwrbadqKDUGh0aDPiU9fZtstyVBGxliSiBRlKcF/hZ7sZHWXk3fTp/HRoL9I3wiOc6dOaJmbhJaJ7XSohVamU/CeKNEq4evL46HWkMtREhohuun8I6dP7ryY8kmy6hjnYBb6mcPL4cdJQdKg11NGfw9PNs7R1iIfplOOrkV7B7TLGq00oG59rfosZARn4/EIp+A/EavEfJLZjSWyDbZs/HvkYG3e9A5yUMo+5o8t/FmivrLcwz8SSc0U/mpopSCGiM1HiV0XeaECO8jznNLqBqUKNgQFJ67OO0P5TwG+zL/s6r8sgkpwFFkfnntKHDJ0C0acyf7l+dKy9JXffl2/9dtvanl1oA8+uqu/+/Z3SfBuk/wIv0oynszXDEyP+kefYyrIR8EpldBnNBvPC/gJyHwJ290YLml1tCq7cfjk5i0OMj7RT97/pR7uPWRc3W2Kl5cHWmHD/MILz0PTb+sv/6d/rf/l3/97/S//6/+qv/yLv9LXv/51ff5zn9fly1dkp6Jjbm7KHrzlmQI6NRrHo7FObm7S57I+/can9ZUvfVlf/tKXZL+edPLkSWX09SGoQIbmN4/ZUO3s7sk2mJaomk9E55VcUCi4OWTdajilPJzMdOfWba2MBjqxusQ1tkN/vvOjGQl9zToq5OxcgVnlxMlGd28/lv3JtgIaz184I+F9WRZktmF2UBHHDGriV43ftNhPi/UuUpB8wCYSp46trpw5oS+89rxGhfTg9l3duX2P2CLtciPR2NyV2b+Ey6ph5xfNqbADCGFOdTrs1hnwV5y055nDj3O8hVXZJ9lmIvNO0WIVPs9reWLPCWR5eeOELoyXdYqYusaJ46DIFUov9TK1ZQ7A72Agz4mgW1qSY+Mvbt4cMnIrSxI3dCwqcmVfCjk85eqHUoOspxIdCHkkoyEP6vWKDvrEkxLceeaxW9fJeVBkGhFjVvDrJZ+pH6US3gNBzvzKdB/JIYzPzmbhPz4Bs0UD8bHS+rQIy+p28m9r2uRwohBCZxcIhmUjPgXrewzdPIz9zTLJOSfvw1Nwcjr+QIbS8YOVPBjNRkdgzh5rsqP/jA3KnBzC7MA5L++xQ3iK6M2jH8nJfNvG2vzi45zj5z//tTcheNlGwOhPyMoOSiwRBpUMzz8G/SalPKUu72iJrw2xqwUidbVRCbrsBBWqsLtKDWu82VDivb3rSuwoYtuJHEi0i3iQGBuxM8uDEjMYbQ24nA/ooBBFK8/yagzIeRLHQLIUNMMRD5qgA64QDqnvc+q5O496zLXCg/25HrCjfPC0XDx5XujhwUJ2xb+3SDqw09bWqwmlUuippaxdrtplqhXUGFA/piCZpGQfqz0BlOIhPMN4TbhZlinPM4g38JRH4JyTc07ee1kfA8c4PfNxT+pWdpDEwuKegFhgHCA9HcZ7q7tEO1LycvI4g0O5BkeCb2WCFkLtlGABwYSOEkxJjd0TsdDkSNpTzu338HAAR7+aoNQyzhTSAYoyBRmY0R2XEXxdnTIyrkGxC3ZZRwGtZvoGyqANA89ZxPK8kHMOPmCg8whK8XlSN0PkpcR8ZeZlp6lFcFqws6+mEzU4RhE8RjdncXfKQ6P5ZEe9POrCOYLU2XW98dqLBP9V2b8I/dnPfqpbt251f5XATgYfPd7S1tauWmhdzNiS+Jxg02dnTzIHv6lz6laWqDYE5Eibd57gkyuDBydnxOI0CJtaoK2jGTbMkS3YWH+Pro2lCB82pMYBMuyjINg5GugukCgiL3OqFp14kwtKzYKHr2OQMk6wWvuHDwSGQZlpnYBqMongtAU+gwaBswPs4aj0neegli4ZrahE7CTBS6RvckGJegO/Vi44VZ8ij5rNTQN0JY5qdBmNziHrvOgWXEtYewT7GXre2z/Q3sGBjvEkcDfMVSM3Kxvs8RioyvkgPQEH3YGE6hjs2ZnchGicFA0QYoufdXUltTwbngif0T3hkTZrR6W8j2qRi9lov8w16hVHiT19EslnnnsVtGf4qdF6yMbsAGih+f6DB/IhCBJk/wArY0EaDwtdunhOOf13uXZrICQmKaFXs0PTzerSWCfWlwVqGUUJ3g0yEOWmS++UB6nrDw8ptYoEUA+fqBaJSWWey/rTtSsdc0TwCLozaHKMkZ3UEpmcM58yaMFAR37a12rOOQX6FwX4KAPPGThgRQbBeeXYIWRoQRJgtut8kHOOJjDwFZ/ImGi2AQQCS79wKkCQoQtLDByl4fZy8ILMkUdEhh0wpuW5hf4OqNs8oP1HXybj65hL4EvWj7GyY8IuSZUiNhjbuVKaKLIxHS15feZzL+vzb35G46VSH3z4SN/+hx/rw4/uEWsyQULHlyVSiN+oY87Y8ZYcVb5WOFqsbBveMTfNyM1xI1NyJRzUTueyDWxB8ue50o3Y6aP9XX3nRz/Qt/7ub/Xf/vZv9Mu3fqEJMWllbUWnTp/W5uZJEte1rrx27Zq+8PkvyP6G6je/+af64z/+kw7+9Jt/pr/4i7/Uv/t3/05/9Vd/pT//8z/X13/v69z+vKlXXn5FF7i5OHnipHLswTknDxPeO+3s7urDjz/u/i60815Fr1TCSBCfqCjJixAiXFcV69pHH9+S2c85rvtds4CXOTJsJHAmErCGhHZGwjghoU2JWJAyzRat1jdO6eGjx1ridHg2m3CqfKgFMbfp5CRwiB8GCfxJFe0H8xqZ12rrhWb7OyriQlfOberiqb4m+0kffHBTIR8yKGe8k/1XgXOBjIVSHCDol4yOAF6niJ+1OLTpMQSnQT9j3koOWwzYofnVAtn3fFAPjGdWVnVufV0bvb6WXdDIeRJMryx3Uu7VZkFVlmlG/4ecjn/MDdtHjx7oQysfP+zKD3i+yQb80XSqfeyO2eTyUr3hWKPRsnqjkVTkakCJk6pntzXDvvLgWX8yjUnghrzvM0/J/MMQtFz0tEqyOsZ+eijLElU9+ZhPdH6G/Zm/NOYv1DtxOJtEyCsRzxq1xIsYIzbeaofbLEsSPbwMiMMZuG28ga031i/FpKdgOP8RWF/D+RTAHekT8UVG2sQy+o7BSLZ57HYwwNf+wT5X81M2ILWcc9DXUgq9JR3hOKK/q4PTOcd7Z2j+CTjkctzYzaekGkOu2IgsSCaNVidHl/SEJlEeAV27N7x8+o3ESstJWoJBxIaKLBMLFKI1O1oAABAASURBVJt1hx80imxI7WCon+W0JTmLO8g+HZfoPrL2t0AkaTVoeQ8L2Dt2jpzEA2xJUcIdk5kuJpyAqAxSMu+wEScKQYNmcpobOK85g2cdiHYgAShsFqV58lrIq8aIK5+pwVlbFt4GrA3vYvSKZiGMMcHxJM8q4nkwcJRdpPcSPnQEEJE6Km2Q5JyT/RcoA/QEH6A1yOqeN9ae0VZkmcqieAoFxh28Yz51H5sqtFIG5ATtnMATbFLoY6auj/1ISIpvR3finQcC/QPjAtc3WRSKACjxb/mY5AgsjuTI896uQUrG9GNQXoPRft+H99ZvThA5JGldkLBiHh0PiXEVhmPGYwHEkhFLEFKS2QtATx5q+lGTJWYlu8qCk8aAM0Xmt3HmQMz2P/y2Zmhq1R8W2ljuKzQTeU4Us3pG8HGa70+AhcSp+sHOVFkoFXwu+8cGtugVQXr5xRf1td/5bV29fFmH+/u6f+++PDScOXNOmydPy/7G6/0HO9rnNP3Rw209frzNjn9bc64fpRpeKjUkNkZvS5Awml1HMZzh1A65tRi0gUffLTyb/DEZRd579G0Jhr0LwZMM99SQQJn8TCbBeZyxVsLpG+8VsYEK2cGICluEkEGWeTU4COuJYlYoywNOtdBprtfGRVTOSVPPNSpk9aQQJZekhK1E5k/YdcszZGrORq5iQ9fGTAYV+q5JBhYLJ+dKRRarBXeHczYvs+mC68V5B3ZNYnbiOqdvGMtc+I1dR25wxeZw9m1OSu49eChLWismc/Dk4CnJgVfwENUyvkEujZVPoI1Jsn7Iz6om4wjBVh6DtXe8gKulXw1vi9bJFuOKFWNep+7K00puMpFpxF6SBpLGZaZBz6uPbIfY4RKLxgoLzzIn7DkbhjYGTpCSptNWDp98tL0thy31BkMl5N+y4C647r165ZxKBFuRkFdsFrqTrGRyCMpdKzs5OrWxoo31FZUsSi4U8JxQZWDukmS5p36eq8wzBZON8/LMF5Cd+XABfTnvnHcKWYCG0MnNZBHxUwctma815FhmPGpJioPWl72Cm0shKeOqKytL+RDknesWzhyby6G54LlwQVmSgo4g1a1qNiWujsqcR7LYDBaf6EMXHpIS/CUaHDjGvYCNzRRIRMro1VYN8q/U+iSThek1otuKwN4S7Fts1sY2+I342DtH6ZjpCERNzAMwr/106PUIeCIhR6vQMMfe5uh0pgUbtYj/tNVc43GmT3/meRLWVzQa5/r4o1394Hs3dP3GgWqurxtoFFfcsV0o4SNRFf9BM3jnXXLeyuRtIEXwLxShtWVRavDj8fKKTnCa2dJ2/8F97XP1HUnklpdOM25Vj3YqvUdi/OOfvKv//u0f6L/99d/rO9/+jj5+/yMdbO8hZ4/dkTAZnhObunjxgp5/7nngOV27elXPXb2ml196Wa+++qpefvllXaFtg5PA5eVl8OeyUyRLTB9vPdYn16/rl2+/rfc+eF+HJGaj5aXuVwxMviZXBCTzzwxfb3AAj+3duv9YB7NKF06e0hr22Me2rO+cWD6B/wbdtgbE2Ib4MYtT7c53tH3wGL1O5XxU8NhFEvaUIUPiE37ZNglZtcjKsZFvtWA+ixmoW7ymrebEfS5HYrwxKvWpaxe0NHL66MG+HnPFL/tHVPLKfKXcz9U2UwkaROypZk5NVWoxK9W2Q9V1iW82WIdXCa6wFHQInU1GP1prNtaeeDXgRHYTni+NVnSmHGqJdd1sP+EX89Bop53qxv5DvXXzE/3gV+/qO794W997+x3q7+l7v3xb3zV4izbKH/3qHX37pz/T3/3s5/rWz3+mv3/3bX3n+kf66aP7+mB+oMfITIORSo72A3J1+Jut55lz6mHRA2TWB1aIj/aPuNZ8oVXoWYa+YcjgPMqlBMB2AvgmcBp0foN9WhmtDR6PuqSulvAv68c02t7d1YJkq0HwfRLzLM/RSURP9GWQc44xegqReSLzPgs21tbvY+jsgT7tE7D3bWsjHaMlB18jTqEHxEZLIM0nplyb21rf0K8m7kOiGvwnGQ7ajsc7izE+yFlpINfJwKg0eYiPA+zrnFNnq8RZ0IDP+FLXZvgMt/U7BuecPDhF58hiYe+NPntukU+DD7fQ1NouDpoyDDWnn8cX3GIqX0/luDlLJnvibEuZzCaDUxubDiz/8+DxDfKAychciFmyefEJnyHqcAy8yeAm9w4jdxg7DwivpXNDUDZoEcazYAlAQ5tBi1G1GIslqh107ZlsfIuTJ3kJcOBjCrnuKdJikHg2oPHJN1npnBIA350gTUgG3St+ODo5Rnr6BCsNujZ1gSB4R+ngxatXliqKQlkW5Bzt9MsaKX8CgcVZtBnYHAaxE1o0naB4xhDss2Ql+CEKX1X3TJuVHiU52n0U7SLRoR9ZkMfhDTIW/YIgn8sRMBaqUObB4QGnBlPBoOrFQov5Qnba2mAENn/N4jGn3coIbodOyl4pux7o4cy9siePTI3eFkOpMRqr61/6OKno5RoNCgWWmJyEYQjRm8tjreMsDYusKqdIotpYosUikvlSZpALduoNwXhpNFSZZ7Krki1OUX/6k5/ru9/9vt7/4CNYcdo8eYYTmbUuYbV/3bu3f0h9rq3tx7r/4K4ODnfhf95RafRH+G1wxoYMrwZa6jXBIsKPQ1723sO71Qe9QadLWwhNp5HF24HpmO+E3uw5YI+eZIXOmiObBL0NTlCz4NtYoWxL9j0JlrICDLQ0C059nFb6npOfVkWqleNgAdmTN8hDy1FHz2iHbTi16H+OnqfoGdLVkKBVjeMURGqwq4T8mlayxDHR134FYMZGxa6X7F/ULtgYVDy3dDIdijlyEr6QF1oiaK9tbMBCr/sVAwuidmq9w0nrhEC2wIYc+g/w6QMejc0n7NsgUnaBEdqbNkJLVKSMbepoMXqs3WymQv4V7xbAvJbmTdIce4UlVdGpxm4b4wU+zG/6cuK2TzlOYDGjZMHo4/MlPrRMolpioy3jUuzJZBHynDmFDSzUI/jXba2IbJt2pjGZ6Km1FXlsfW97R3lRIgIn02NQJFestDQotb66hBxyOXAJnjMXNMQHhmVBoppBT6Yc//bBy2ThnFdAJj36eO/kCBj2Tk5KSQq8K5BbtEDKIt0ra43HSWdODXTh7JLOnlrWiBOdiKblHF8DKcggUiZ1MVNOmYH1aaPsNKvFEHKsJYMGuhsGKzpI9tN+WH+glzuSoRlBvVKJ7WSMc8EROxNyBx9yWeALRrP5SE3CF5mnIbi32HqD7moWCnvX4jd2lWf+Ykx2NstAWJfQIUKXWCyE7BNHCykt0EuFb1eKjZVzxTjR8orX62+8qM99/nVksqR333mg733/Pd2+fyD5EtRJbT1TCK3kWuhs2dA0vJMidFm8SviNJcAt9GfB8yLJbgkWPK+sreqVV17UtWtXFaHv1q17enh/F3wjrZ44r+WNc9jJina2Jnrnnff1ox/+iGT1H/S9b/93/cPff1t/961vPYXvf+/7euutt2R/duqD99/Thx9+qHffe09vk4C+++673buf/fTn+hlJ0k9/8lP94Ic/7P501du/+hXJ903t7e9pOBpq89RJjUlmM+zLeS+PTk1+wl8S/lCTtB0eLpDBI+Szpo3xkvoSuhf6Targe45uKnRgerET2YCTzDix3lvsyfekvcmOTnIKGxtkBr6qalTjZy2+1TBHizgXON2cRLhhwzOjXGBLCza4FaXoYLdfqma6tLmms6eXdQB9H9x5KOX9zsdrNn8Oe/auVsDuBYV1HdQ2JXMdAYearDu1ctYP+2sKDXqcQuciNuBI2uFgIZA4bLJJO8+J5wlwj7HNEXEpA+ej3cd69+ZHeuvj9/Tu7Y91Z+exdmdzzYg1Dv8erq1rafOkVjY3j4ANxfIGzyT3BZuBplfqMbH24/3H+vnd6/oueH6A7t69eUv3d/d0wJrXkFAG/HlAPOhT5uDuhyBLStfKvpZ9BuRaznKNikL2O61Gm0cnDkAp9hPlJKoJNUagVYvvRPyGF9jxky7Ww+GUwN7eHjZxIPvd4SGnvLbGOufkvcdWo2xsCy3HEKlH8P0GYNMR+p8C+AmHSkaYAbicO6LUygK59pF1BJfFddN1ja7t2eYBvSTH3El0AZKgVs5wPAP2fARMYh3o5TpgNE0+BLUgm81m8N51kOQ6mSToFX31Gx/68LV4Yz4dGWtxhiZZ3dorYlPDxiZiow7ZYmRKJMKBjbdnA9zMJ6rRdRuJMcSEhthfYb9ykdkacp4p4agmjNRMn6ArqsX2mqqWozRRdc4YIDRAnAG88KQOAgIoYKzAIPJjILjnx2BtLujpO3tmscqPgXeeug9BzmYzcK7D7SRhE0/Bw/lvPEuyNtZBFip1cPxs/axuau5KG0t/a3fOyTNDwlAMZB8neebOzNjzTCVGnWWZgqenowN9xYIoFOWsfgwEALTKq3gE9GUqhKsOGPm0tDqvO5qf0oRF2SnCgoSiS/5QsnOYDUhqApoN3ifhOOAkyZTeEOASNPBaLUZaE/jMqezZOa9gcscpM5On4WFSM7qGwN8S+BLzGQ00G+qnIPhJT8DqwXuNuNKwfzxQkXgm5uxzzbKysqyyX0rgr8HV4llVHQVqJfTYItnIpiPDqW7fvqkffP+72t/d0pVLF3T1ynkNuJr5gAXil7/8pW7fvsNJ2kK9/phFYFVyJddrU21tHXK1MtPkoOFko6bPVIeHJLE4TmyjTE/H4KBTz3xgWT4E2fuS4OWdh50IuRmO0HRKCbw3PJJT5klzwIn2JO/ksM8WvlKS5Jxa5O2DR8VdD3nmcw79oKfRYKg8Dx1+J6kDGwe4LtoI+dKXNzTJEsIFycKMJH4BXguyc/QCVaqRr71j3cHKvFrsqqZvC20NjjjD0Q84Xd/HDioL0HS0U/UumEgaQIvttkcEzYKk2uazxOVwcqjd3V1t7+zIfp/1gBMhm7OyYADBNfNOocdOeQymJLUTkvQOunqtA97vL+YsDHMdYgszgoP9rlADbTU22CILmw9TkEGCX1B3fttJAGF6ZCbk2sJ3RWAajfoaDItOdiEE6yaLGaNBX4f7OwpeCvxwyDvgj2b7V69dUl442a+ROJdL6MpsUD6AOsl7h8321ScpLRgbmDPPco2RTQ8cBv0yU4mPB2d2IRneoshliSrdO3pMYygOLqQcPCVzek74e4XXMnRnajXGjlfZsF04tannzp/Q6eVSBSeHeZyzAW0Zm0DhkIej9Dw74KhskVmDbh16M5op/ukXmVmj9TEoygJaMhK8VhYDOhzgMfpBLEG8h1bvfceTlfYcXFBXp50ugkG+qSshjNK+PIuS4hhvy8bOgKajbhCRFCU2rKk9VKz3FJt9rS4Hvf7aZb322hUNx4Gr8fv60U9v6N7DlqR0wIihlEqFNlNGIhTY3Oak7w0BY0HSYhvOBK/B4hb67BLY+VQH+1v4/5Y2Nsb6ra9+Xn/yR1/tN2IlAAAQAElEQVTXl7/4WeJHRnx4qPv373V/13SBrfbQhcWlQb+vGlvd3t4iEX1fP/v5T/X9H3xf3/723+tv//Zv9Dd//V/1X/7rf9H/+X/+H/qP//E/6H/73/4/+g//4T/of/8P/7v+y3/+z/rv//3b+s4//IN++MMfyP7O6uPHjzveT5xY0/nz53T69CkS8qGyzKtPDDT/F8ljhJ+Iz+3D0wF6vX77thw+sbmywhsEB5aaWB6RaYPOjN8GPzCo6E/41ISd387eVEVvoHnnH8gNfxGJab1oVXWJaU08rDSnr52kxujhN0kJ+4eOqooih6StZWGvlYghwWUkqmfYxOW6f/cecXQmF0r0kqshqYQs1RDQMhfapV0ANuscSXXLpqGSCwH/GAgXUB5zqRK3aVPNdg+12hvqPCfRG0tL+DPyJ7F4xEHDXfSz/WhLCw4fCujY6I10lX6vI8fPXroog09fOK8vXL0CXNWbnGhb3dp/66WX9Fuccv/Oq6/I/o9bn6fPy6dP6zR6DmyUtne29PGNT/Sr997RRzdvaGtvR7VrFdBJNixVjvpCNPhL0CAvNAQGeSn7HfQBa1ovK5TLP80XHCLE/NESvKMuRKGmW1dbtehR3Rvr8WuoiI0WV/e4KSw54BoMB/LB0zPJ1pYGWzBfehYidv4sJHr/GuNv1owk75x857eOzXeJDnpKEHc4mWjOGmB99I8+1t9iQttGQoLvxksw1QG1DqeTc06G3zmn3/y47p3Z6JwDMcNj762bc86qT8Rhsxuok1HFOmZrwgL/M56tZ5fjMKKTL3QnaLK4Zxv0iN0nACPs8iGHnGMzZ2NrMFPkYEBslr0slkYl6jVtDQksneTxI4cM4uFMBw8ewSfEWcD3cjJwVrIIW90g47lQUOECV3OAB47rT0p7VzD6n4PceWWAN0ApwSNccIqPewIUT7/HbV2JnEwIz4IJx567klFWf9rXno+BxpxENM8zkg2ABc00YIbAK3l+ZFkgKGUKIcgHJy914DA4M0krDYQSyCwYHoEj80NEesKGnv109EB3Rx+lcGJTXEWialeB9hy8J3jUcs6BOhGYt2Qna5aUmIN0QIRpU+z65EUhu34oilJZyLu2CI2xM4yaIFeBr4HEFoXbpMJFKOlDAw/QbPUnhPKEk2casJPOocX6eOdV4JAhz1WbUdF3HyN5tLOr7b0DJZ/h3EmOsiKxunX7HonobRKHnl59mVOXT7+mr37xTf3WV76kN157TWsEcTvJ+PFPf6pPbtzUnCus4XiVOZYUY6nZJJHgLigr2e71mHcL+B6anoJzUPLrr7HRPFkEIvJpCDgO2iOLhDmfrDudbNhRFW55FgrLQoGDIFPs2X626EZ0NN5NlolpbF4b1yD/wpIH7MbavA+8Pfra+6c1GySnBLT8rEkQZ4yd4dAmxzn1lqXBnLxhUNNGLThBabq5DWdnaapxTLuOPDyYsFgtZKetU05YI7ZnAWVKAlrj+GYDo9FYS0srGnJqWaDDDJ05DNrspUYeU5LOGYF2wdwVeG3uY1jwXCGPGqiStAB/bXTBVOO8DFpwCR2kZ8pIH7oLMeooWaXBvjQyFL/hJ3VLVBfMP+gX0NiXdxHJJErXwXg0UCJg1XYdFJxoxKbNtmqd2FzVyspQj0ggDg6mksuZK1NEX5ic7DNgMVtdGqlfZBK8FvjuaNBXD1/vZb5rL/FrQ+2U1MJvhg57nN5ACKYeKdIRIANHgLTkLAtRp06u6erli8rhvc+YEltfZr5zayN96vJJvXTxpFYHuexXERxU4VjM4CALcF7eOyWzSeTuwO2xLTGT/v/4FOgwZB56G3y57sqWrMTwpSe4DJ/x493RXM45Oe/kvT17/CoBUeYXkTEJ6oxGK6xubQ3yaLHBxkpotXbTaZJ9IuqoFCLJTpxIcV+p3dPysiNZvaRPf+aqil6mt995qB///KYe7LSKbkz8CWrnTkWdqYy5qukCP2vBZfJInX4RjFoWOwddsCmzgd3t+7pz6+MuYb1y6bS+8Qe/oz/5k9/Xm5//tE6eXIePWg8e3tNDYHdnC7lUMjfMcq+iyGUJRK9XqEcCY2CxPiEz+53WLa70b5NQ3rt3V3fv3AXHQzZI+zLbLLJcJ06s69LFi3ruuau6cuUyzxvqg2cwsA1Wj7nbbgMdOemUL1TnhWbO6+7erh6xMTyxuqolTukd/NT4mhByQ9zsTpxoa0hkDGr83JLU6bwVeQE4K2VZph7027pQk5TaHJCNfJIa5qsWkVuqimdx49SoBUfNyeuCE6uaxLaiboD5w0+jJU47z22e0IKT3ps37siHEr1Ac8xEyABHVIufm99GGaWAc6qIo7NqLoe/DHsj5S2yVF++8tq9v8OpZU+Xz57X5vKKhvjPITHo9qMHuv3gHrzMtcpNz5Uz5/XShct68fR5XV3d0JXlZV1dWdJ5/OYUm/wLyPPCsK/zwAWSyEvjoc6B6xp9XjqxoTfOn9VnL17Qm+jgqySwb37qFb384vOy/ylMhowO2IjfuHdbH9+5oZsP72p3dij2Q8rA74NX5jP1QsFtSonvl7I1bURM7LNO5vIKSfxMaOcfAe0tfhDxg4jekIh+8+O6dWlC0mj+1+eEGCTIsrICcwYferZ3/yPoOv4m0l8/Mb/5o43N8hzb68vWmwXJma2FDbrx6Mj9eoR4lMfXjV5b77x33bO6Dwihp6vywzlGAnx5+vWX1qcPtp7UHEpEbONpIxUwwR8SoWL0tcjHEtUGWS2wdYtBx1M5+nQypjRfEH0Ttu+tA3gjfEQOXYSxJow8tgtF4n9iQ+xJUhtOWSObE0/CFLnhaajjBAoY7mJ3Xzu38d+PPpbPmCAQqQIEZs4rkwPEqYFTTru99zhK1tKGlWdAjsUbFJQdJK/iXwRwgbfryxjD2/XHhAqgZN7SBT0LGXOzdpBZR45+mRzmHauVsxIDM5q4qe4MMcCDFx+Ekwi+LUJpESotCuDObDefZcoJUFkIaEDq3tu44JUXmYqiUIHB5N5DUVKy8eARCZAQcCdkhJ5sfgN2qWR0csimo+VJGaDbA+LZ3ln/pgtGLbvwBD1OgWgbUaIdl9uV+b1792WnqvvsTi0Y2dTOBegtVeJ0WZZ3Nh/h2wKhBRgznhbaGqCFvoiBGJiFOUlmQFY3SCYXxlrd2g36JKVDcz5k6uXU6/UgOWE6yIYOlmwRM3XvwWPtQBd2o+QL2dX2g60dPd7Z05nTp/U5EtTTXD85dkPiWL/MnJ5/7hKnI5/Tp155SadPndBjgts7776tG9evM5PXeLSiIh+QsEXt7h1oF4O0BM1+H8eSNXNUc9gKp6hY9AP8yzwOsB2b8emc04LIb0mcCSci74QMTLb+iXwb9NTCX0TWBg36QzIKBOYKBzW5OOwDM1CWZzK5mV3Yc4O8DI/JJWAzCbvS/+gDLTbY1I55q1Hk2rzSgt1hQ+LaMo71hVaHfIOZDaVXQscNg+Y4skETnSJ+1DQJ2TQkAI2aJqqFNzNFI6EmyT0OLsFnGvQHWlkhwVtd07ItKP1hF7hzrNgxzmzT6qUPBPNCQ+ypF0qSsVKFL1RQL7NSZdZTST0PhbKQy8GzvINGdXZhvycJeTw7Odp9FpRlXgU+A3tqMNrAmCxkmFlSgR2sjvsaFDyb8QAOvsYsMJlvtZhN6JMLo4JnEZsqeV+ToKwyPurGjXuac4KUfK7Wmay8TaNBr9SJtRUtD0vMbSaPfJc47RiRZAx7hQZlTp+M9thB5r1yaPTQbPbhkuScO/IP7CXFWoF5T20u643XXtTlC2e0zrVkn3jQy3INKUe508mlnj7zynP64qdf0fOXzmhcOJGRydnVllr54Du8phsD74+eYVDHH0bQ5/hJsj7HT87o48GS0CwE+RCgK1PqbDfK7NfAxmTQZXbRYDcNcjW7trJbdLHbiN1HDKbtShvbKiUYx4CS8XxcUvdy8hI/nwD9PBbs7ViN02OXkLFmWl/L9cpL5/Xi85fkMIRf/fIG1/F3dHDgsdU++iulxsmSr5aE1CNjs4/EXJVt2gCjM8duBmXZrTH2j023HjzQe3Y9D2w/eqRzp8/o97/+u/qrv/hX+vM//6a++tUv6vkXr2lldUk9kmRb0BoWupaFzmFHiEJlmbHQlxqO+hqNR1peHtN/GZrxixXK9RVtrK/p1OmTOnv2jC5fuagXnr+mCxfP6hQn5uvEr40T9GUOWxAn033tHexowS1HVgyUsr4eHyz0aH+qB1sHKvGx1aUxsb9WIvbWxJVoesIHIjKN6KB9UpcLmswaHRw28n6IT0ctQ2NwTjUJ/exwSluD/BJrjpPs9BQ/mXHdPwcscZ3Nak0mi+5/sDKbViRLrWp8Y07iOj2cy9aY8ydPYKuZ7t/b0v5hpVntO3Chp5pATiiQgldNFKrwmRkn1YecbNfoJ6CPkPewgz7Q03xSA5XWVtd1kut6s5mHD+7rk5vXdTid0r6ms6fP6eyp09pYXtMKSe44L1Vi87mXiuDUK0IHgzLT0rCn8aDU0qintZWRhv1cw0HBe69hL8dfc/XR7erSUBc4lX3l7AV97sWX9MXXX9fL6Gl1bVmTaqqP7t/Ue3ev6xMS1imctGUQQQS5OpUOXMhu1RVaLYZa6Q00IJblWLaLEmxLSUJNXZUWe1TT6SqpRUD2rmtkjL3f2d5F5lP0U2vE4UBeFLL46+HTOadO1+g74TMGx88RmRpYWwLpMZhdxCd20bJuR96FLJPlHs472Vo25VbR/CSCtwUgWR0eCLPS2g230Wfx1mixukGij723fqJubc45Pe1H3fB1r5zvCltfo9EPz+kJQBa8qQPEI3tOwQu3R16t7DAkEl/shU8iHiQlYhEv8YmoyJptIHgUPETW8ZrDi8imKBIHErYXLSE/3FfDOpCIoY4ENeBHmZUmg91d7XFD8PDGDT0mP8LvnWwyS7AChAYmDiyepmBLFjOoy1B0QJH2S7IZTpRT74D23KCVutLq/wwU4CiB4z6luYMP6jmDTCVhq6Re0G5ljhALIOf5iCYno8GbxFi4E4t1IkAjMRaKKEebeIf9yKPwDKEG75UQUoukI8ZhdSuFUgKLQIaBBBZaT38H+MAceVCRZyrzXKW9pz2hkGhA8DUBJ4JX4pomESS6kpPCruzaGiV2uwaRsqWttX7UM3gZcCI6KPsKLOYNi8iDh49YkG9qd3tPDTwEn6lXDjRkh9wjAQlZDltOtvNZoNg5Sq5QcoUhVFai2BbezNDExznHT77o0BnEX9cj/UCmjn/n2X32uDYpO9138s4LAmBNEtWw7EpwouW1dc1JyHcJ0HdJWPcnM925+4ggPtXFy9d07eo1Ep6kA67+Dwns88k+pyM7mmGAJRHrM59+VX/0h7+nL775Ga2yeNy+dVNv/eItbT3exjl7JKzL0OMJwjPw2snJI66uDmXX31MCYpewkowmdNsiH2GXkXqGXBr00cC/8dUgjwHycthv/pBH3gAAEABJREFUi13UJKENNhJN99hAg6wNxHvvzS6SPDKoaTfZVqZT8GIawuWUoR/rZ/jKXq/rezReTz/Oua7unAMrVcqIvXTgkB/IFtDY0oZ7INeoBvqTD5JHrwqqeSbFUXLWlkmU3mXYQlKNzVTAnEWuZlGKrUN10M4Yk0EL7UaTQQW/lrQbJORkf5i7BL/5jLMAgiw87eZ/hbxC9PJtkI8GHv8xAH+TZLvfDndsZaewxkO3m4afKFOXg0yvHP8oCNxFXsjoqbDPPM9lV2RlWcj0v7Y80ArJg/lpw2LbIOcSn8tDq8TOumS86WjOFXFkwW/bmU6eWtEY+791857292dqXS7nCzlkAwnq5Zk2Vpe1Nh4owVtiR77Eac3KeKgl2ka9QqN+T4HVyStiZ7mMLpvHbEV8vOABZN0ziepwkLG5Oq/PkISuLPW1zmlPxKYsLmb40SA49fCIlV7QF15/Sb/95qf12guXtcZi6+uZEsE1sfjbJnI+nymyUDnn1H0onXNyzokfkpycc7KPD16J/xw2YjR6h148EIIc/3nabbFqzXcZ4HgfiBFU5Z7Iw2QfsXGbk2lREG+hGSKUaG+JXS26b/GLFpthOtqTbEzCP1pwm2wS7xJ1B5IjaOU54ch8Le+mUpwg91Kvkay/+Nw1sbborbdu6oOPHqmqByz0PWwnqTE7wD8TeCxmNXXFpmQqo0Xd5IkicSodVGLrHhoO2aje/uSG3v/VO/rVL36hR/fva2VlrNc+9bL+7M/+qEtY/9W/+hN9449+X7/7e1/Vb//Ol/WZz76uF0lgL1w4qw2SzCEbl5z43UP/A07xVleWdYHTusuXLugcyelz167qJU7sXnrxRdnvxJ6/cE6rbHgG4568l2qSX/ud+a2tR5pyajfClpbX1uRJwAjxuv1oVx/ffkR6FLS0tKoMHTaLqVrsJGFLzZNYlIgjDTJP8G8yjgpc+7ckeK2c+iS/URarKuKbg3fPxtQBuJsq/H2Bn8yB1Hhwxy4WxEZdqeTUEI+tnwNvbSevEGe6W4LvU+vLWswrYukjKQzYKGcMKbXATwzwus6nLVm130OdQ6ewteS9puBpmpy447W7O1VJ8mn/kPPg8FD37t4F52057PH8+fM6f+48CWZfOTR4coFAYOgR13rEhIB/++BUlBmxoFRGMlmSmBaWkJKoWjkcM7bAxoOEkSmnTyg8+KMKaBoQr5bg9cRwqItnT+mFl57TtZef09mrF5Thn/f2Huu929d1l3VnoVbmI1l06rNRWkm5VrNS46ynYZZ3N8EBXE6J/wRQ4xmV2YOsbPCTGts3PJEGA+cc69KUU9UD2f/FzBLV1ZU1xJWpRW9dX8Z1Ov5HpdmAwT9+Z/Ghxk7M52zijFhW9ko54sAEe9jd3+vmajAGG2s2lcCdoMn6G102PmFjHp0dxwykyGv4o93GRUobYu3OeWWmF/TsqYtPAiSTQ1JEIt0z76xMtDNcDT8MjNdIW0asNjqjJIsjtsZa/HD0k8UO4ovVLWYm45G8pyXeW5Ka4Ee0dXXzFyB2SetcDfEyET9LJxWxUeIEe/54S3u375Co3lWLXCpO1WHXCRMB9AR4RpEO4rykjLKAiQ4UOsUX7pmSUTlSySD4CBgDN9kxYMgFRtQDBux4jqFPvR+9+rTnjI0w0mKkjS3uMC3acgQ87PXZgY61sryiZXY1w36fRTBnVikioJb+DQu1lS3G5pzrFFMg2B5GkLGDN8U24K/I7K1Eqwrey5RNdx6jIsJMzB+c1CsLjQh2A8YXOF5Oo0HBmIKgUsJbCd0FyUMgCHgSUgdwl6KG69oWejz0R+iLvM/ho8wLdv5lt2iaku1/5Wf/yzyjp8+VyBjexvaL+fBnhmkJ1AJFV4DVWxabZDgBe/8UdPRJR0X3ExbgKf0GOO/QpDowAy/zXB4+Ai32HHGIzgkQiO22I7wGTt8CO+1Agr29v6933vtQ73/8CcGnrxFXPPbnO2aHB/IEZUvi7U+ZWL3Mg5pqpoO9bXak2wS2EywyX9M3vvE1nTq1rtsEmV/8/Cd6wC6d6dQjGezDd4V+7I9x2//Vam9/v0taK4zanHjOAmiOHplrOpsqms3BQ8c3SGbswkTZYAM1Y1r06ZyXDwFXlDzvTGYme1tAra5nP/be3Ba8zjuFkElyCpQBG+K1fvNjMxsctVrNALMQ7qPkhbNHdfRAc418mw4S7YkFA8A3GgP0gHrVMjDZwA6CDEls6d8tTo1qbKkxoHPzDLQWOJ9Ajc1VBiYHSns2WCCTGTKczOdsPhrN6T8Dx5w+c3xjhs/NwL2wZ+oL2xThWy20Q56Oeev4M5ad5JzTnIBjSarpzuTunFMWvDB5nVgba52k0jO6Zu7Z4UQJvWSsbMGMD1lH6DiknWESacDq6kibJze1WLTaPZwhE4+sTJZJCVoSwWzYL7TC6QtVETXVK3KNSFaH/Z7KItOARbvMMznDD2/mfx6dCjocIPCIdwaJRHUwDLp44bSWx30tjQYaDnqaYtdz7MxsrcKfx0tLyrGDRFA9uTrWVz/3un7n86/qyknaOd2bE1Btc2X26j3Kh5t/6Wv22yDriE1k2JiNSdBk4Bgfgu/ka3LpZE+/Bl5qdGNlS6yiO1O4JyC16Lx58r6hzgt5EERkvsC3FsSSlro9J/C1QNW1L2TvaxaXyGZFLPiO2EaujwwjUV/KQ+rg1PpAn37prK5e2NDeTtRPf/qB7j9aqEoFEJUVgaSv0sxkh0zmttE8ItTIARzxIrCuFMo8SaIrVc+T7t15rPff+ZhE9X19/7s/0I9+8H395Cc/1Acfvq+Hj+5LrtUqJ55XrlzSp157RV/9rS/r67//u/rDP/x9/dGffEN//Cd/pD/64z8kxvxB1/b7f/B1fe1rv6OvfPnL+uxnP6tXX31F165c0UWu+zc5JewTc1rse+vxQ3380ft6++23dPfuLZKrnq5eu6xNboJmZOP37VefsMNtkrfDg7mKfKB+f0CoX0BTxD7bTu4mS5O5yfcIIr4fVWPfMxLQNmXos8epWYN9lsTHSgn9O/w7AqYuVKOWuvm2wwYq/BGVk8A2ne/bc43P1nXSwWSqA05jfQjychzktDp9YgP7z3Xr7kMp6+M3XtNpjd32VDHBDJ+2E1RhWzX2YxtRlwc1+MTBbKF9EuQtNoc7nNL6Xl+Ygd7/5GM9OtjW6fPn9NyVqxrTnrAxc9/gPPIowJ8phEwZa26WF/J5LhcyBeoD1rWs6JG49jQYjuVDjtwCcnNdPWSFEJGcC8ryUr1+T338t4BGenIAljRI0tnlFb126Yo+c+152a8Z5MjgAafxNx7c1cPJnhYQ5PH9ztcJWHawliMZy1WCc+b6QMLlAfg1/+tANANW7/wHuVgpxjCtHm091v7+ASOSlpaXoK+PDufow6R2NNb6/XMAWr7MrSNw0JMiPfkWrKl9ZCneTUnObI1rUbbZjsUAiwsJ/6Srnv1YO6TJe9Y1cFlfw259ft0XHtOvIWJYXT86hhAY62U4rL+129j/ESQ5sSzJ4r6B1a2v0ZGgr1MedAT6ZfCXUVrdEWMTNme5WYPdJW4XLTfIHBjZ1Iv3PWxPCTly2ODwxXhwqNm9h9q5fkuHd+9rsbcvB+3jjRX5wKwGkE4AcUwFwJCXZIaYOa9SQXbSaSc1BqXPVGKIVhZgsD6sPZzU6J+AnUiUED8A8wBjHLhMA/ANSVSHyjRyufrgC07yTjIBOphpIDxBZIZgBxjv8njMLnuFq4NV2R+RX1td0xJtPZIpM86EsKY47yE7wD12JgcHBwTLuSLCDCwwWZZpQELYwzisf/C+m0te8kzMV8EmR8EtpwCJucs8kyWsYxbBpdFQS0OAE9Gloi+DZRxwjKMNs7zbvQ0oB3kuk4vtLAK4LGF1eGLBu0i5TwI2hUbPXMPR6IintTUNwG1GMyPhsh1cxcLeLUjQHwFQ6Tch6dduQvVf+Jpxeefh14kfKggoJeCQmZ0MdLQxh3NODnkfTA91yEJz/+FjZcj3wsXLeuHFlzVjwX60vatdEos9wH5/p8UIA0aXOUlkDpGF3KCm3alBBzva3b+npjnQ2XMb+pNv/gGLzBc1Whrq/fffZaH7iexayU5Beiwepj+Tkf1PAqy0pLIhoNtCOicpmnGFYEE2OaeujnNbUjVlZxahw3mnPkmvD0EL9Fgz1uTX0G9OktYlU95D7K+/JlcLTsFnytCfLTo+eDmvLgjn6M4Zf0Lm2KYMrP4UpMT7DkAbDUDaQE8HyLZG1jX6b4CWemMLElA/gYoEobHkAP9w+IXwjw4w0ATi1vqx4NlC1bBYPQXwPa1bu82VkirKivlrJUV4aWGgoj4neEzwrQkJiv2DqkN0OmHhmdE+p/9CDq0lkumI7yQlxgmZpmf46+rw6JwjaC80x1YPCDLmc/PFTDU20KCrNa75zp89rZwYMbH3FvCxkRCQkKtlNpKFTAv00rJAlEVQRkK0jj9koacHD7e5xpx2tAR00CstkkSVmdfa8lC5kxx094tCYxLM0aCnflnIEtYeenTIIYK3oB6gQUJ/tBF6u6rjsWDOc2c3dZXTGu8bDQaFVpfGqDhhu/CCbFIISoxfJeasjEfKkdDAV/rMixf1e2++qhcvnyP56ClCi8NoPHLRv/BhWihJMjtuGJNlGbJGJozJilzBe7WdXgnidM55bz4bKDNiWUBmAZq6aZABw7qv806Osd45GbTgrtBvQ2mxxfyjbVrZs4G9b7ET8w+DljkrTvDn06a7+p1PKs24cp5zk7Lg1LvhBDHXoc6sJb145TSJ0bLu35/qxz/7UIcLac6isyBpr0jwAjTk0GnJoM0jPkkmeSeloIbkdHZQq5o7leWyVpY3NZ+2+vC96ySpP9Ff//V/1d/9/bf0t3/71/rFL36qd9/9lX5O+eMf/7D726off/whG96bunf/jh49fCD7ndTd3W1OwQ5k9heJ3y22VmPrC2KGxaq79+7q9s1b+uD9D/STH/+U2PMjffzxe6o53T93/oxeeOl5Xbp8QSyE2ua0butgTzcfPdaj3QOSlbkUcw3KkTKfKXKSBxtqWXQb5NtgZ01X/lq+DTQcTGfE0oX2D2Z69HhPdmMmtD/jlMj+xy/1olJrfvsEWvzcoGJz2pIZtOiHV5ILWnDSeGBxF5zzWaUaXS6ICQ2+nOG7K6whJ06c6k5Ht7YPFV3JRrJl3fDMKDX0qaBzzqZ1gkys7vOsa7eYfvfxrm4+2NLevNYu+n7n+nVNSDBOXjyvE2dOqsD2MubsQUtGELA1LscmPTYnwGe5hM6N1kSfpMC8QT4UNOVKyK1g/dST0meFAgchRW+o0dKquneGrwzUM/WKTCOel0luR43Uny60Wjm9evK8vvLK67p0/oIqRd1BV7f2tjTF/hpmxJlI3KUMe8t9UHBeXnwSYF9KvoxMMp8w6PyDsSbvFr1F+jnvtLOzg+72NWVdDsQRS6RtrHiX6BLmaCgAABAASURBVI8Y9Cwwpez9ETjD8hQCPpvlhTLk5JxXgyxn4LUkdUEMNT9J6Nt80UrJ8Z/91NPPcYwxXN389sbZj/8RJLXoPMGth+YQnELwHdizc//iYB1/It0MEhQRQpWw04S9xzYqwUfEplqLNVay1ibaZWD88B5BdzHVbJVAqRyFRPr1sD/hp7v48MOPsDdubBtumOudA22wyTl35ow+96U3cUl2qkR75B4VfAQB4JJyGMtxxgJrxFaUBymjHgwcfXnvKb2XkLmszBBE4ZyOIec550XpvHoGMNmD4SNw6vFcSurzbpnd1BK7jCUUOTRgUcoYW5NsHHK6sYcxzicHyr20xjXfWXa8F8+c0tnNdW0sj7Q2HGjdFisYL5BkQmCHe3uyZMdO5/b2D9Ww6DBcOQZnSWvJHDn9feblccKcRcJ+f8p+j68ImSzJDCQVpQsa4CwGwzLXkJNWg0GvJzu1tQXUyj74CowwMs+cpLnmNMHDW8gyNRhLhSIdPNvJ6SqL8fLScme0xqMlphUBp0F5EQMwhzGDtXqCBlgScUbCK7p6ovoMOAnMRyA+jifnnChETzl0mnDkANhVZsGzUq08g7eiQDa1fJEpBa8Ju+saHmzHc47Trc3Nje4k4oXnX1LISk45bujWnYckQwQ/j8NBX+6DCgefBJMFO/0GXoPnHVE2YeF77I7uc6W3t7ejjRNr+uY3v6Gv/e5vqcfp2HskrN///vd1h+P+kW0++gPt7O5pa3tHN2/d1n12zrb5sNMqrB2ZOQLwlEA9I8gulPjPM3/FnHNOjfbZoSY5ZdhRkvCR1AUak6cPXp1MTYi8swBlbYHxET4adurBF8rQt0fWuUvqB8GbFBhj9mBgduQYzzQ6Bror0f+olIwuA1yZelQkALbot+qg7k45aolzROSEjTWcpLbR499ekXrUk9LqT6BFlm3rCD4GyL9Nqp8FIqz9I6kKoioIWSRpSqCYcDoz4dT/EPlMsMUpydYc/67w4QWLrQX8BlpaA+aIrVdiTkGXA0wWGbh74Oy7TJmCnM/EIZwOuIJccGK0oL2lLeBHFoTMXy6cPqkTJ5bhaa7J9EB1PQdvI0f8aFgE+/hQYIwtvBG+amjcXF/W6c0RV8B3tMvGrrQ+BCAfnLLglUHzKknpsC/0nxSw216/ZHHLSXpy9fHPEhpMRym2yjLJdw+mDQMH7ZKjfZ0T3yvnzmhcZsSWJJG09PsZpycDdNay6M9km7LH2K/ZlbzT6tqqlthoOWLnmdOb+tpvv6k3v/CKTqwP8SdbKhu4Q9/OKSK75AOlU+K5hZAIWF0pyiGDksR9QJ/AZqWFf3tnPBfEwwzi25RUkXAZzNgE2I3HAhuy0zGbyRKQmj5zYp6dmi3wg5or4JrbnYaEpiWZ4TUMe2wlqsJe5lE6ZL4dTtF2uPbdBQ7od2h2QkLU2QvlIQq2Dc2snWsWZ5zET4FDjZcHeuXVlzQa9fTeezf1q3c/wc5yzZqgPB/Io2EPbz0vTsVarCXSJhkdFXGxgj7WMC2YY0LiVaDjK1fZEL9wWZcunEOPAz16tEOC+pG+972f6Lvf+ZF++pNf6le/+kDvvPOBfgW8886H+vjDG7r18U3d/PC6Pnr3I73zy3f0i5+/pZ/++Gf64T/8SN/9++/o23/3d/rWt/5a3/r7v9H3fvQPunnvlvJBpmvPX9SnP/2yXnn5KjodIx9kQuw45EQREZJgRu3sz7W9c9htplZXxsT+HJpn2J1UJ6e2A6nBZ2qzX44h68YT7wOQad+S/Zgk4mxDEj8eD2S/jz8hMTmwtQ2dLfDPuokyaNqkome259TQtn8wYf49HbKeVCSvCSkaOusnbOuAWLvP2raztaUFONc4LY7Erw9vPlQKI9UxQG+thD6cpISOG/s912mjpspozZVAuHuwq9uP72pvttf5aM1puK3LL3GKud4fcQU7JwZ6BezUey+HH8g5+RAk1kqz8eQ8EYU5eG9t0WeqUHhLnwY7Xkhyw6F662sSh0YJnfdZAz2HIY51s8eJa8FBkqdukBelDBx4Mx/UywuNej05bDJvoy5tburlS5d0dn1VczYV9o/uptVEkdiWUoWkWlnOkntRF4QlEVhlMd8gQltXwn/EFyMGSZOiPYPfMWeDbnZ3d5FJDQKpD90DoGatBlvXBsKnpeFLSPsI1L0ynAZOXgUyCS6orRpN0O0U/UX0bO+YXq3NDSQ5sBh4ShhIXg5bM/zO0RuZwCi9BFaeJd6nJxNSZ5RzUMHExluCP17S38nbeHjLkLOtc85wyUn/BMTHcDq56MmHvAhV1GkjHkUOGDynoZ6YGYiFGQuEHTRYjkgnKGB++wk/lnu1xKyMubLWy2MMeSUttva1deOObn/4iR5vbWtvOlFLTrZqG8fPf1qvfvkL6p1YFSMaeWbHBlQWjh1j0Kj4NfRyKTcCsqRAP08yK9fAAEDSEzHN6CGcRWTAAjEoC64HSi1hUON+TyNgyKIxZPJhHjh5NMg04rmDItNKnmudRHWdJGiM8MY8D8FT0gcblxC4yLrb+URTdk772w+UqC/1Mp1eW9E5Ep+za8s6t7KskySxG5x6rI4G3elKHjIMT1yf1Nrd2ZNdK+8gkANONVtw+uCVcdVQDnvKmM87qQhBI5LO5V5fY05NhyFXD0MpYDND8A6eZeBbCaULx4wYRIul2aldxW7URNIrSq4RBwTzkQY4qCVhS8vLGrJTCNDVtG3nAAuSBwsyFcZfE7gMz7GFJ/DyPX7sSkiQMNqnIHdEh9ECOOfkHCDASieJxV2kRCX6GwA5uvM49AD5rw5HCvSLMD/HMSsWsNFgrEtsBE4h1wRN3nm99NLLunTxiloC8nssEDfvP9I+72YYoDl0y+LjCYS22M4nc22xQ9/bm5Kg4JSWwPJuj83DHo6/YEd/6dI5/at/9Wf6+te/TgDo673339MPfvBD3bh5Uxagev2h5uCcs7Btk7Q+evBQW3YVc7iLQy9IVg/VtDPKWXe62pqg0IX3gaB/JFuTcQN9JsdOtm0Lzjk8tNhFpF+jkKHVKGUhl3MZkIv8BllHZanVOHMasdDk1gcw3XaAzJxDuHxlNmrgJbwK1TiBiBJVKcnU1TJ3bbrGwSfspGfoG1GrdUGRuVvmXtRJdWV0JXgT4AArAeZGPSyKT+o8I1ItCHS22BnM6TBnsZvRNiVAzKjPo1MHyWmhoAV0NkGKGcSi/wZSKxg2qAnQkX5Spg6il8f2A1CAZy3va3O4rF4oeV+QtAQ93F/oACQGrfGBn8AUCUrQGa4jL3JNbAmqJaqHk30dTnblfVK/X2rIBnOEP2xjK03tpTYoD7UuXVgWTq4FvsREqgiMLbrIWXV60L3Bgr88DN2JSoIHXwT06MHXJ4kcaTgYKMefA3ErK4QqWhlZQjkeGotBT6Plodax7zVuS3rIZEw86dG313fa2FzRcNhTJMDPyFoebO/q41u39Mmd25pgu4OlJa1urOPXPa2s9PTZN67qq195XefOrBJH0F9bKWEbibkSBCSfKfqgltLAaMixqQyfHIRWJfLPLEmtW/QdOzBzdvSHeDw1KdG/wUfb4NQGyU4wZ8jFYI4fmv4qZBSxM4feHcaVwNey6axYGA0WPJttHOLDB8lrj0RmL2V6yEnqAfXEJjEgjwyd5ONljTY2gHX1V0cql0u1JXaZO/WW+xot9XSOJL9X5tyO3NTDrUoHs6AInoCwHYlYYuHxlKUkh23VZrCSAj4ViLMJ26+gd85J/Gy+r002KFevXdD585d17dqr4L+qshiTbHk9eLDDaegNruk/JGl9Wz/5yVv61S/e1Ts/fUdv/fAt4Bf6RZfMvq/rH93Wg1uPSWDmJDi5Tp5a12tvvKg3vvCqXqLcOLuh4ThTigdq2qkS8TAErxaZHZCc3rm9o63HMxW9NbXIKUfmw75XIlmvqpmm+K75VpPQBYCIhZl0dC4qr8Ui8JxrH7nuw/OcxCmmqUajUjW6ivA+80k1Ol3gsxUIFgYg2SfxnM0rLdAVklJeFMhUjGu1QI8L7KTi3ZSY2qLnyLpjOp+RqC6wo2K8olsP9jWtSzWp0CGblQOSojkn455kt2i8fF2QqOYkTF5CLxXJxqydiBm4HQhaH/b1/KkzWs96GmIrBXOCDL8N0JIUskwB/xL2GPJcPi9UQ4fpMvqgwPpfLo2UDYayxMP1+0oG+J1jbQ68S+QGscgl1n7bVDdyciEHMiVw1PC2II6ZjKP3eAo+4CRUoUBML+B3GVu6jB9e5uDK+0Z7k23N6gMlLZSQeYo1JCZlzilI8oBL4HkKol9U5LkDeIjYbsO8loyGEPT48WPZv5vw8FqiiwFreQbPDAQb4+0n4xnGvDxQtwqojvBG+sBLRGcVuqjQW41+E3O45OE6AF4J6iK2FGkzSNRTh9SBwDGdlV4t+ooxMcbBV1DmAzHayfQoJnVgsvWOQZKjH7wbHlt/GnzN+HTOK4RMeVEoy3J5w+E8Q5wcpWeM+Ng4jAJ7Ccqwm6yRMuYXMXCxv8umYcLm51ANMl/U+9j8IbF6Co21YkKuUYrRqTEbrxZq2RCjGmX4iDtotH97S7P722oPZ2pi1JCDsXOfekmf/cbvaUh+sJsl3Zvuy+cQlHun4gk8rdNedOB5dwS59yqxkh5GWgJW9rKAoBwgdlxOPcaMs0JjDPcYlknYVjDGFdqOINcywlnm2f6PEiuh0JrPgQzItULdjvuXEOSI+kBOuSSP0BPJZcU174P793Tjxifa2nqoPA86ycnqGYz17KlNnd5Y04mVJZ3ktGSFxXAQvErGFl6CfNXVnN3Mvna2t7W7s62D/T1NCaiJIJ/DV6AT3ZnP4bQ9kneD8qiOAw6APnh7lCUJdQhBEaVUBC+sSYNBX2ucumwQ5JeXl1SWpfIsl0d+mI1qnGyB0uYkK5awNQQuM6KIomJnGfoffBztBmKaZ50t0f5Pvwm5da0wkxQZE5UFj3ELBK1QFSVv4Lubn7lbAl1FsOwTVHKcMfJscs8zz6BIsvoCi8mGtre3ONn4SPfuH4C5UHRBCEyObgs2EZPpoTz8Otot0Txk57i7uytLVCPzzWYTTkweEnhnLEhX9Qe//3V99rOfQVYFJzTvcwLyLX3wwQdyzmk6m0J7Uo2TTZGZJa+POUHYOzjQ7t4BiWqFIzQ4R9uBOaNBjXM0yBqflulqQFLksPM+SUyCm5qFwUFjS7+EczvnZP9JMMF7xEYtCe0SCKIciCwIeORkwQ7h0d8wGdgAwL48OsojcPLgPcIo5JTw+yOoONm03xm1xGeKzG2RqcC9gJYF9rTAHqztqIw6rs/RyRFEkdeCzwG+gzo5kscWoD98LQiQNfTUEn1dd8JRE2jmJA/2Z6wsYTa5Rt7TjZkFOPg6AlGDFEVweXAvs6kZsnnLJOQRkXvU461dEpRKWyyw+5zGk2dLjIvIt0fyt3lqTf1RUEPyVsNzw2KJKAmQnrnAgf01BPGaAAAQAElEQVRvkwg2nMyOh2MV+N/6ylBjFsvtx1s65LrT9JYgpCExa6C9i1NZJmdKAooy6075llZGGjGuh88ZzaavDNtNyDXBd8KGHHhyJw17udZXx5Q9zThBqllACmLX6sqa+r2+VldXtYT/9ix7hdItbP7td36ln/zsZ7rBSb+dgOXEgKIIGvW8PvXiJX3j61/RC1fPEa8qZaTRfQJtiBX208gpAk+k7HT0gRZPe4YdZi5H+E41wllgt3PkN8cu5pacsMg19DX/bIiBNTZgscKwRTBZmcAudJTkO1uIOQt+WaguMs3zoBnyqoi5M5/zTOo4WtHy+UvKVzb1we3HuvVoTwmfz4htngUs0X+BvKbEKrNR+5fXDbLOh0OVw0KD5UyXnzujF1+9rCrO9cEnt0gSvCazlo1jxGcD8SaHGjhE5zXJDmTDo2Q+YeQaD4E1xAOz+VQPH97VQ25QimKgy1deAJ7jSv4V4Hm9/unX9Fn7h2xvvKRXX35OLz93Rc9fPKfLnGpfOrWhq2dP6rkL0HPlgl567qpeev55Xb10WefZcG9y6tZjAZgc7Gr78QM2QIeaE1fmbIQiduF9UMUm0uLJw0fbbGZrjcYrphlZklcgvxx5xLZWohW3YkFu1SR1+QEosG8RoxKl5x1xi0W5bk0XTjW69N4xNtE/0kfITJ2u6ybKbMmgQk5z6KgpWyap0HuNAzfUGyYxqNGJ+XCFT1qMq+lbk/TYRsTe94hvE04d7z7cUgy5JtjPvIJWEk6GCBeEPqmJAXo88U0aBvwHWA6FznIN/9KFSxr5TEUUm3XJmV0Rj0xWiVGmO+ecaOalk2gI2E6JP6Bc1sMkDz5L6Ep8qaDdmz0+ASFLh86rNspkn2OXEWTG+wKbt3qODxdFCWon5zMxvZxz8pL6jGXPpJLxQ+d1cmkZW7ig8aCnw71dWY7glaC7lYtJwcMnY61OM7YJFxYTeEjg6+JD96zuXex8LaGnFt00bJIeaE5iXJSlfPAqzD9sHGBfSAeT1RhPkXhq8dMGgbcYfWv4AMMbeUfupm6Mo3P3dTIZO5LUo9KByNEGt086du3OC3Rq4TvJyWO3HYQgR905zxjGCQCXZ6xP4okfAqXRYIJUok3yziknN+khZ8PjnOvarD2ALwNvQPb27JLAjSwZ7zAix+2OI6Y7YrLY6ImoI4e88Q8HRN43JLQJn0GLGjC+ZFxO/lVxQ/7g1nUdUB5ODtUy7/mrV/TGm1/Qheef04R+27Rvc5s+Y33wJcR04DKSudBBQZtB/qQsnbV79SC6h+EPCObDvNQQ5gYwWTrPON57L7vCWqJ9tezLYK3saS0rtRZIRinXGbtO2bVRXwPWDew9VxZrLpfBxnFdmZahbcDcuffyzkswVRCAPca6e7Cv63du6u6j+0poZPPEus4SuFaGPa32mLPMdQrjPT0eaYUFbEyyMuz3lAenAKqE1iuSn0NO+nZ3d7TLLuGQ09b5YipbFFsM4hgiBm9zO+8oPOBkRmhGaY5mVwIrKyva3DzRJaqBCWqEHFFszcKzIODbP7iYc6K2sGCEgo8MOSo+cRI980Gvzzz936sajg4MPxCQGYR383nkaVhbnKmBPjlpgTO20FsSWITMJ5x0GP1SUtvMtcbC/sK1S9pYWdLu1qGuf7xFwjlRlxC5KLsejJy8l8h+hlxbgqpBiYMXBDLDf3hwKPvdn4jTTLhqu3X7piqM9/U3XtM3//RP9LnPf0ZZ5vXJJx/rnXff4fr/FsnQlvb3J9rZPdDW9h79E/rx0BtZBFo1zGNgcjZeGhaGBvm26M90MGFRsgTc3gv76QITPCV4tf5Hz8blEZhc/gm4TpLCW4+A8dYbscmge5S6evcsHdVtmOjJ+IiN2p96In6oQR+WkMzY4EyQ1SEbsEOuUmZqtUCWR5BUMa4DcFRMUnWlZGUNDtYxdUC7pUOtvCI8Wsiw91MC/wR7m5j9od+p2R87etM76BhlXyg2oqDYdY2RxiPCzb7NBjx2X4Gjh++N8CFHIK6Q6z4bvS3b8HE9ub27rzkLZ69PMmM6LzNOJ5dlfyO1JmGbkhj4UKqukpwPgEPXuabYwTskgaYrJlZgITvF7rqC1t2dLXln/QKLSFTCZ6WoPjTYpsFDb9HLSVRH6g9Llf1C5ucBXhI+W2MLWchUFDl4kgLyzYBh7jUiNrgg7KjWvXuPtLcz03i0rlOnzmnz5GmNiRsZsWJ5PNAqSavRYf+I49333teH1290CfoAHCfwi/VxXxdPb+jrX/mCvsSV8lLeqmgOWOw5meN0J+N0JxDQPbQ7QNCdZD8di2ErswXTmc8LBTYDgVjrs1yO0nkvs2WLN+ZPEbtl6G98PfrzLE7RedXBawYcFpT9XItxT4vRQNVgrPLkGY3OXFBv84x6G6eVBisd7GNEOXobcitVkKwG5JUBeVkox5/zXtnRYsmF+fjG6aHOXlrWhWtruvTcWT3CBm7ffaQZJy9VLDSnnFdOTfTIl+R1XneLbEpODhrlHPEzKqAbm6PH5ng8XtL9B4/1i7fe0Ycf3ZDj3dqJVQ2WSvVGXsMlr7WNQqc3B7p4cqTLJ5d09fSKzm8MtTHwWsob9TWTbyaqFxPN54eaHu6SvGxrMUEX+JJn8ewzfz/vYxMjFfmQxbqvsjfULvY7YdMyGA2hrVXNpujIdkrk36rCllKSLF7UxPaa2GlJ4zFUJIwNNmcwYeMzx/cqEkXHfMPBWHPaWrLbTpeWfNK/IomsFo06oG9EPnP8dWq/ukGfNibi2xNgbNNBVMPYLkHlmWHQFjsae+jJo/sbdvoPfYf042CX5NRp3gLQb7+TXhN/xScA6+VQF/orOlcu6cJoXWMVyqHD05evWvoYzbFjngdrpHj267FRJyezzTzPNGStdd6pIr6ZrIymLAQFgyzIB4AxCT8wvA5kOWtEnhdgcci+BRoZmS18+ACl0NQrCtmv5Tna+iFXiUcHEvqBz3TtzHmdWluTbZJT0xyFanwlA2PuPD2djCfxMRb+JTCajhNM+0dVj9k0z7CdBbppiUE2FjSCJAqjHrugZl/HfI6K634k+iRF6g3yQAVi/yIrrc3gGJcDmT8Gw0HdUeopeOTh0HNSwteTD3LBy+MnAfAuSPLw6OHdwDEyUU+0H0FCoBZDwCBeKsFLAI/ppixK9YjbWZYpOC/vnII/Au/FsyRsILWtEslkspLxtCp1yMTPxEn9nJy1lv2Koa8XcqwTJXLLJvuqt+9o5/7H2tu9w1pxoJzDhRc4pLr28iudTLbJxR5z633ILcDU/p52w7ylPIr2KkCP+im98q7uqLvuXfmkT4nQetTNOPoIpUtQYbBwUgn0YGoAN2OYtNPSVQxuJcu1wvOKlYxZxrCWMKij//VZpq50mVYMFCiPIdOaz7VK/2XKEWBzWrJcON8Zop2YhODlnJNd5d+4eUsfk9wckrxukDCeWlvVSRKqjUFP68NSy5x0LhOEbcFZWRp3J6QFDpWDIzipJbGZIdBDsvi93V0Soq3u5HCb07sdTl+3gUcPH5KYPeIkd0vWlnCCAQF2bXVV6+vrWgKvc647oVlg1GYQ5qiWnE6nMwLnvHNca0ff+mc/CVuwF8el1f+vAmNh6TdGOSYMPshheGZs3vvuvQUBrEyO/2YkTJ4yQy7mQDMSk4odkZ2SRhbaFBe6cvmsrl05pyGL2tajA330yV092j3UPEqsSxIB5Yi/CK8LFqkFQbVRjXx98AJ9d0o6YUOwu7vN+xnPE00O9zREV29+4XP6q7/6C7322qucZux2CeuHH36E3B93C91i3mpvbwaaHk61JI/tNDiMQYs+GgJYTZBq2tgFzRCCSjZMiKSjw3hseeedhz4WT8YkZNOBZKL4NVi7kxzw6zfqPk+buqd/+sPeG9gbK3EfISKZXDtgFlssamg3Gc9YFC2ZPETmE2Q1JxG0U9Q5geAYFtD6FBg3Y+Gcshh2wCnKZL6Q/QOOAxa5Q3RpzxW81oyrY5Ilx94HVGSh23XygQwjsQOj0ypHpUkswbuTx1bMjg8nUzkGrC4N8Vb0yylYa3Rz6rnDIr/PvBPosKQrimCWap0g0XjuxStKLuGnUxKDEXI3STjZhtN8pmDxOdw/wG9mmpHM2lxnTp9Rv9+T/YUM02ueFwrEEh98p8ch/uzRjxSVFUHlsJDnqDQjORuTlNk/xrBAOsPvChbAESdNRXAE8YZToppTGWlU5sqzoJqF7r13PtYH732CPfW0NF5Xrz/Ap1e1ujxmkw6tjF0ejRR80IOHj/Xhxzf00fWbnLY8wi5rrdFvY2WsC6dP6A9++0v64huvkDgl5c1MOX6TIQtmUuBGwUGzlIQwASdHnHOhQGKBhCJqTuYxBaxcoOMF9JkMIjrsAJ1aaez/Bsirxr/n8LTvk3aBKYl7S9zzxCjPIl7jtwv8YZGX2mOOjCv+/uoJ3bJ/vMZmacEpyYzFxU7cG6MzBOkJ+CJX1ivlS0nFXP3lpPFapovXTmtpbUm37j/QfTaw+3OvKvWUwkDJlfh+InHEIkiqWCflnAPB0RcpcHXYqMWeG5KqkJVqYq4f/eRX+ptvfUfvf3RL80VUj9P8pdU1DUakUWVPcl41Y6bY/NRO8vH7CLKEDCJrTJP3FMu+stGyBstryvtj1Y3Tx9dvE7snEtfidNCcE+DDw7lS9NhCqYKFOif+JaUjmliQ+8R4ixkN83VxAqF3cQY9sC/TMVT2THJZwcd0XimHBoPFomU+TzybCXQAuJFFA1iy+SxY4hoJEMZHCx57rklmre8/D+r4gv1OjkbfiER7a+9QD/b2dcjUi5SpQqYLTlEnPE/BW4uPc8ooRtjfCno6kQ91eryqDIZC5AXKsoQNkSKNJNNaskAGpARLBvSzehYyfKavPMslekbmCC6o3+urBwR04pyXewLeBxmtVh6NAZkkx3tBl82VF4WGo5HyomBtXVaGXccYKbNungTT9o94Bnkp9oXiik4nVtZ1Ajs5focLdIlaAG8GOP3m52jWozajx8CeknEMYwmjskT7wUNsG/uespFZkHwLRE/HUrdnG3cMIXiFzMl7A8l5yTtGADaHQ7beeMFmcuzKoKAsee49gZL3BfUjSCqxrQJ6ctNP3SjQ30nglQLzGDANLXyhHQFTsS/zwk9Xoz0xd4shJvAHfDvLMnA4FBopvQp0mBMzTS9ZgA8nZd4DToG6J4aJ9QlDllifQKnuQ8UZTuZyTaVUTRQ44Mqtzno/3X6srQe3tL11T62rtHZ2Uy9//rM6c+2KpuCbItcDbrdnrIELDlXmxO6WDa4vkO4RiARVKpitwAgL2nvyOoKgnsvU85kKpF0kqU+ZmQCpe5KCHkwMYWydYLIMkydw7JODoVZc0CpGtMbzCgFgjKEZLBPwOmDMUpZpCXxL9F3uwGsJGpYUuvErIddKKLQMjKkPoaPHfLkTiw4giQMoNTjGIVfM9+891L3bd5XY8VqyeoZTkt4YaQAAEABJREFU1pMkrfa3Fss8U46kx8OBlnHmlaUlrSwva3VlmcVprD4LY5YH9BvBV5NELdhZR4zMyRRnTrNGsD916qROnT6ttfV1DeFZzrHY1R20GA9iAUdSxSI+I/gbmLEnUyB9nZ78B9/OAFlbC5yo+4CAr4Qc0D1l1/rkBz0NxzPAZPRhBJ0T8KSjHJUOeJUht+C9PON4pL+TQ94mtwydeR80J+hHDLggMMyhXRhxKDMtMLaqmkqcDLGU6tL5TZ3h9MiB7xEnnHe5Nqx9T23Wx5B6cszVYh8hZBoRaBpsxOpWVpye5rmnT+Jad1/T6aH2SFh3uQbY2XnEqekjAlumz3zmU/rGN35fly6e15RrgI9IVj947yM9vLet+SRqb3um6WEj53JFnNfYjjhyxVyNBTAcJsK/vRMMB2hiUgVogvNuTJ4XNAV73ekuMsYSgvYJvhpdykk+0MeBxIGw602db/doTc8AzUdPjreAc0elKJOnDsSuji7A6zg9FjYnyuSlRq26xBWnneKw5rRPAZ1M2ZlOSOYOgAknjlP6zUhWDeYErwoeaqCVk83TQm+kLnTl4d1KMb8ckznosa8Bj6I8Il5d1R4hV1mey9HfbCthHxuryxqVQRmOF5yw81o2/+Gs0gEL9CFJstl8Q9IzXurpuauXdQJfOWDxbJuMZLQVItbQYsTqqpaXVxSIDfvspi0BnbEY9DjVH5OUTAlW+yTBRtGA5NH0V8Nnr8gVbH5WorwX5AgIo9URiUxfmydIaDgFDMg3Yodz5DQE3xLJbY6Ec1drhcR2ZTyQ0HHNiZZSrl++9YG+952fyLtSm5sntczG88zJDRa+Ja0sjVSWebdwuizXfU5Y3vvwE/3ynfd0/cbNLlaU2FOJQNaWR/raV97UN37vt3Ruc4XY2Shr5ySslK4lbkUl5jWbDVmhKC9yUc35MYUW+/WJqEB7hjVklEGij4gHqFYR4dXEN1swK3S/IOGcMbai19Q5HdJ9Bq2LYU/NqC9LVJsh5WAgx8mw8MmIPFpOUKbgmgMV0DLWESNLYuMIHWfEQxVBAVnmbCKzHjIvvIqBU9Zv5HuVhqteo9VCz798VZ7T13c+vqNt/HNSZ9qZ1MQOj314/CvJThQX2EfseE8KIVMGRJjqSgQyGK3o9NnnlZXr2t5t9PY7t/T9H72r7/3wXf3sF2wmPnmk+3u17u41urffaoukeL8tdZgGOkh9PSJMvXXjgf7LD34O/ELff+e6Pn48oT1pm76PD6LuEzvqOleqg7Ye7mtvZ9Il0lnIZYlVVmRK9h/0eB86GhOy9cjHbM/k3kLzApkvWHcaHDf5TA3J7iFJ82Rea04MmlCf4RMpBYlkUcpYT5xaEubYeiGGDljrFaNTAqye0LPA2fLcdslsUo1RGNivzjR1Iik9grZ1kislVvDYQmWMGo1HsuY9bGMWSs2w7Zn5HTRsc6q7TwxpiQfOOZXwN85LLWU9DXyuAI5MTgEaEvWYouwTIzTAr/E/Z52osbmWhMmea2KunTTa/MPhUAU2XTGHvUuMc+Cz2DHHD629QTaIV2M2SYH57V2eFzII3it4AN/NskyB0uafE1OmjJ9h9wYWm+fEPltvW+JBl5guajloWRoOtb6yopLxJmBLCAN0BOjwgIM3o8loIIQoosMWiMjOaOl4RpTHdaPB5llw+GTvPPQd9Y1yzkGe68onVYFeztPmRTt9kKFrGxn4WCNjgFieVXPlxPgSPvrACH0tI5t1aF0HyRrzrIJnWUlL4FiGpjHvl3nfQ74eeWAYggGiQ1RgvsySY4f1plYRSDr60KKU+AkY7Q1yqpClrdNWNx69D3R28iFTnuVAgS5z9fNMZfDKoKUITiXPMkMlufREp9S2ak1+lIk2rFyljxxgAqq54Zhrsb+rva1HxIJKBXH3/PPX9OJnP61sPNYjDhe3gO2DXdaRSnOSVPv3CdHsDR59Iacj8CphtcA5rDyGgrbSBZXu6H2Peg9mzLjthLN0DveQhnmuZRLRZXa6G4OR7NR0hKBPsLBsQsgKAW9c5FqxhJW2UVHIYExgW6J9jFDGGOQIxYzAP6QcgnvAvEPmNHxLULvsSy3heEOXqVSAdq8cmgN173IFV7IAOE7nprpz566uX7/eJZxrBN3zZ8/IFpuAsCMLqO1uMi9lPGfBq0cwHo+HWl1d0Qmu70+dOqUzZ87o9JlTOn36lE5yFbmyvKI+9AcU6aENnatFYQ1KjzyYIdQY4ISrzP39fVlp76xvlmWyElPR0cfJ/lP300mUQmbpCQgLS4D+2c+T/jaG99btGHjsvtbDcGCz8vTzyFOU1q9rR8YBmYvPEW2B4NfAX08+C5rgCBMcaYEjzTg5m0z2NJ/tKfhap0+u6OLFUxqThBxyCv3Rzfu6eX9XrljB0JzwJbA6OecUcf4KJxST8ki7aAd4HrJhGLAABpzLEli75t3GmO101RLjFU6pvvylN/WNP/xDnTt7TvYPtG7evKsH97d1uL/Q/u6M05F9mYxDyEDqOme0KxuTnUG3oBAAGgJFxmLiQ5Dpis7y3svoa3EwR93Dt+nTIEKf6bOTl1P3SbQZH/bwpEld2XWyVoAGVEjl6Gv1Z4G1R5isujYPvSYUID0BgcvmjQQmA+Pl15AUYaolUEWgTQ77AxjTPoFIW3TwBSSAMKn0BHdXQnEyoE28p3pEqP2EdrlEzYBClPZFh/bKWkxWA5Kg50k+RyR+cCD7qw62KO9NZjqc1VqwcCzQ+Ww+UdsudOrUhq5cudRdb+6isz1OxBuCkOmtT0w4c+Y0tjXTRx9+KFvMYJFxLfY17srtnR1V6NDs1EgyH8vRlQVL75M89oP7y5OshsKpjy/3iCveOZLihSzxNX+/eP6sLp49xe1KoVHPq7T+3suTQGSujz3Nu3+o8x4bohHX0H3i1jqb2JMbq/QN6hPjMmJVn4Ww7A3xkVp32Bh/8NF1vf/Bx3rAjUuWZSTgfY24Pn/tpRf09d/5ijZIcnMCup2qOk4X1NborRFihR0n85c5i35FsK9Q5JwTuCnJzpSkbkKiMyPhsQW+Js6Ij3OOsUkt/ds2Mj6SmDhNEdyCRWQG77My16zIdEDbFB1WwWuGrCov1cjLyiY4Re9kdmG/h2on/PYs+jr4SJTJ3tOPQCnEJOVRyhq1fqEYFiqGyK+IJKt9bZ49rZ3DhXZIVCtOLFv1sAWHThst5g06rjo9NvhbC92WxESE0CIA56ADOhveVbSlkCn5XD7rqz9akwtDbguSHjye6kMS0bfev6FffngLuA3c0jvc7Lx/477eA37+Pvq4fV83Hmzp9uNdzUkUp7U0J0FU6KluvCYHtVKTa3f7UDs7h9BYy/ugzPhWIo5EZBwpE2VSRyv0mf8lfLOB/hpYoIM5tjzn1LOVU1b00LSH7hIsnjyiVc4psXOZFvhGaj34nJnuE3BqySojtFlpYPVobUD33JWi3xNABUyNDQnde+K2gVNjNGAjGTbAEDYMc81Q2qwNmtZO9isAB9A6i0mkTdAn5c4hh0azyVR2grXA1v6/nP2Hk2/JdeeJfdNc83Plq5433a8N2qABEAABGpADkDPk+FHsxkqKWOnv1IakiFWMtLPDoQcNTKN9P//K/8x1mfqcW+81mjNkaLW/V6cyb940x5+TmVX1eux3lAuLJAAVMq0D+MpSzk7OBfgVFeBXDMiK9hab79oeO2+JfSv6ZRXkBhGQrsZ0rG9zNuj2hs32Vbvh36kH9wHZj76DxPTSTuHYtNq8wzCIZUl7slIM2vBsNGbwv5IJCOQsz3PhvWxjuo2d1qztoBfVhxOOTSJ4gItN5jJ1+gfwD95LtGfmMFlbqa996DbSY02evoE4YqUYY+9kH6uMAC4uy7kkhzaIhBHhyJMblOjLhDVmwLaTDougm/iZe2zK38DXvEX+8Tab93fY2L9HzvENcpG39/f0Bu338SO36Hsd+e4zfkaiaQnuxMqEtQ09ptmrYt0aG6+iZ/2sLD58u6KJZ8aO8oXfPbd3PeMTPHLOIVN01zEOMBoLeF2AY8nhUsW6pdVpC9DXkx9k1rR5TW4D8yWbr1nLk5BXHpk1Sy2Pn+kCuOS01PzQ4b3XdP2Nt9X4qCW6dsYB4/hLofjFNvXYp0GnxHwDft9XCMigZoAloK+g4rn0QfaushKoEcw0FmOCaUnqFgnbJEaVCG3B0f4uu/RdAtchiemuPZOMHsH8RV1pi4Rkd3tbFtjqMqouwgjVWEZNqwIoNSNxncCMCYyoYXIdPKcRTnMXtK1C20SjbRLWhS80Uxhh4qLqUKnwU2WuN6RSsZzJc+2yxGg+47j+l5x4PCMBakiqgrI84HA2HiUysHoMTrXhMak1n0/Z7c00m1WyoFeAc4xBIUQpe3UWVGBwh4O1ILLk1Ofy4lL24wEnJ6djYEwYnOyDglQEuKIo7Eme8Q71MRCGMgLPX5VjL74xju//u7/+wXDHNCihFdZup44bdioNSagl0w1J6RreLDm5TChsh4K0KFyDM7CyQ5GfP3usk+PHKM9K0bW6e3dP3/w2Cnf7mi7Z7X/8+Qs9Pe6V3FzOFcIWZA7Pe68A76xeoRNVUZALZQLXWhmlHFgrY2Qt141rFDzRljDsgfVb8FvjsGpOf77/m9/Xj3/8Y20tdvT40XN9RJB6+uREp5y2jadunMYZ/raOjEhIti/vgzw49MiqZy1zjtmQgxkJGRmYXM0R2nvr6xwvmcO62Rz/ONBhXCiL3gDfX8mT0lozA/9JeNk9URpQKNDZwLPwFQh9+Yfg6OOYdyxZR2jz1yGDewabfwxEu/43fTK9DKSMnRhvxqHg1SOnDjnZqar9EmOLsxoDC4FnyWnN8+NTGVwFl5agtcKOJrpDkmiWd0aimlMkMWi1QudKdOK1+/e1s7tFcDvXxx9/IrOpNe/MDu39mcmWoGWyyUqykw1rz+ADovIFOlZFoXYKOOiakz8LVA6kxy7ZyU5kPA78xtGBbnFKujOvNR3t2ivi12Ks5V2Jjl/qT//0L/X0yTPd4NYkE1yq4LWYzZg7jGBzduiOJSkrfMEnD5/rv/z13+nnH32m4/MljjaPSYQPQQ9eu68//ue/r7dfv6XCDRK3E16DvK4+xhN7arE1phJ5qnpsUC4oOy/nDQLrYjfQ0+F3zF5NVwfsZiBQ9NhMS7+Vh6/45DX2tvJSw/oJ2gxP+znoLndq1ahLG07t1/D/kuSnBZFeuFthmEqM+wqc0wCkEXgds0LZK/seHDvm6NQjjxyTXDlojw3sZHtPz083vCukMJF8JYdgHLh5ownaemgw/C0p7fAtHTxmdiXebbi5afpTkpGVBr9hCqeIbL35jVDIxUqxnLIhalnnXCdnF1pxkpaZ23EyGEgUW+ZsWSNEqSqcKi9lfInHp8yLqBJ9WHPdf3qy0osXF4o2ZyzlfVCAfxk8DBfTL6ubJbxKhqwc39FnQFg9ZT8k6B3UkoQYLna7MKvzFA8AABAASURBVLaRlFkfB25WduaD6DuMkMUj/M9fA1H/GnCailq87HfVfjXmqm7vIJPDgSzb3LScxncAqikPHadsci56adVmrTZJSxLZS2Iij8gtY9tZhXfg3em0Wemsb7QyXVJGRxJ63MvkNEBXgR5VZSWzO4OBxUffDS0Jv5rsGUgsHll7gs/2cth/q44E1nhpNp3Q2Q75hOCx4waZJ2juwb+hHOSckweojO9MV8yXbDhlsx9H2ZAAbcB+lRlDnLBf8BvIQk1ns0NSTmLg6Den5CE1OHuaAhDlFL3nOw/QaPrunFNVlSrKAvk7mXxFG19y9s8q1n2ELOecQgjoTDGWzjn4qH/4sTaXlACnAb8+jAlkja5suaCDUOpmVepOHXVnUujutNR9yntV1L0y6j643CuDbkDPXZ7f5Ibm/YM9fQu/9W3gg2v7+uCI58NDvbdzoDdnW7pLvnPko3agaw5fpkDFeC8+DqBdSla5whcbAB0NKJQlqgYZWVpXLzfKwDkn551CcIrIK8agiGwLnAVNyLZRj/8xmZtPHJDtgI1lys3qghPUp1qeH2u9OlfbbTS12+i339fWvTf0og96vkIn2T212EmH7ow+kLJHnwwvg8Q7X7qggoRvLKmXnmcrvwbF1+qWyE5QWOs3JcAUwQs/wO6l1IIThHlVaF6X2iFh3bFkj/q8rlTB+CIG1YyZIKCK+q8hkmhGTSNQlJrRZ1oUV8/0m4WguYvaEuAKLYBZpi+75Am41SR+ZQoqjI5QKALGtA6mJ+dlv726gXnPnj3V2dmJ1uslDN4grF4mOKcken0FGQGnkfk9SttrwDB6TkE6YECyyQAH1cHAM5zk6cUFARYjJ5CubDcKk3uMtUcBBnDwIaiEpghNpitOwj7cFaAQ1CRKAydRc4DGj+M7usb3f/hlBvkKZJN+7XWmnhlo71mEJ43z0aSxXYyAQc4a+NaTiGTKlJy8LwCvsijlQ1BAH4KP8NSrRo7maM7PTklWWx3uzfTuN25zUnYb+mo9fHyin/3iS/hVyoVKPpSUQcaHHl7JwWn4Zg7O+GubAwceGaUO3o+6UaADHZ7XEpOz8zNtNmst2VFbGTCYo8MD/dZv/VA/+tHvyvj55MlTffLxp/r0ky/0mNOTNFzRkNEJA6ETQ0oYSYvTbeVYJ4t/zoFnVo98BnBKaZDnnfcBvZByog+4afy48furb8Zfesh465jLYHyWfazvK7Bn6dXTPyivJhmHje08e9a7+t/dModWVxBoMyjAp8THFF+D+PKdvffjeNaidNmxppP4rpcfmsF0XG5scTRcQR57jb2zcO55fL76prGwADNgD/Y0SPBsgPReRcj6JieG07rU6vyCTcmgy+VaF5dr7OyCILSht9OG67KOwHSLE/G333pbjx4+IWlseN/KTjoT9nV4tKvXXrurEJ0ePnwo05k1py229han6s5dzWPyS/DCAlfAN4xyMkLwmh6AANkcRYE+4YvM+W6wSbPpTNC4uDjTOVdQZRm0t7Ng41xDR1Dhg6IvVaC3Dj/zxeeP9Cd/8qf0vdAOpxyTaa1tNtoTAt8E37bY3uK0d1sFSdGGIH656fXibKUPP/5cf/+LD/WYk1UXPP4DvQK/2zeP9KPf/r6+/d6bmlZBnmTAY3cmFON4hlMN8/ToIiqJvg7acJLQkoA1BtQ78ydJci7IucjQiOcKGqh3gCWpTT3ThY+yek/gsvY1yU7DRrJj7o4Ti96A9RN+DhNnLumC25+MndhDlmPur4NnnStQkDwOP/ukHjk0JD5rroExN9qT5jszvYFOPD+71IvzDQlSAJzWXFVvSJAa9KCFwA5fY+MH7K5Ht3r8s/gkdNrqLgyKJL89CXVKrRAP4IEo7ws54HLJ/KuNpvO5dgiAdso9X2xra3t3lEssxOZiqp2thXp0MLGhMr5Pi4iEs5xz0CBoDXwLHHIPY5vpgvklg4yMMj0yeBlAMjLNGrJT/xIGMqQeuSAeGUT4nh1+BJnALTFUCZqNT472vs8iRMj6jmUv9Zym9viufqzz/KpOiTvEd0nmQkeg71dt9Lf6pknYWVKDnpjeNHQs6qkQuy5IXC/JTJfIwGBl62eNdAjavPfQk9jAJA3BSWWUxw/3IG7yQETK6MaGRHHN4cZ4wAE/jT8RBSp8VBkKBYRkPGpJSpfcKNpp6JpDhg6cOg5CWuwQE1TuBwl+dPQz+xwg+lU/s/lLTt0a3g0s3KEX9lvhNqfhkr1X56UVOpMidTTTEtUE2gk7MxiY39YJ8thZVgleFfrikZe1BeSOqokhFBm8nYqiUIHCeOcl6L56R50e9nX1DNPgFx3kiUUFehSg/2o63vH18jVDeAAfh/6YnZfQMmPeHTofwNsb3Dzfnk51hwO8m+QGhyx1yJzX4f0N5r0RgwxuV4VuV1F3KG+VgTLq7rTQ64up3uaW+D30/pt7h/rm3pHe3z/SN/YO9PrWtq6xYdtizRp7K+F1gfzGOAGCDhB4maysmng3WHJI3x5+D8gj8V58PPgaOC+54OSDV4TvZRFk4LmZzthVZqPpkElkHs88mbi9Jtc6e/50/M3+Hn+zzenw3W+8o9nRDS1z1PNly6Z+pRUxw07zLUb0rG3rGyTkmF+CL31UFSIOmoUpS8CeS8+zAc91WWhC4jKhbx1LTWIFklG+CBrY1ZRl1tai0M7uVPU0CB6pmDrVi0qu8nI4tpJgVjJPhVC2Z3PtzBeyE9mtajImqWVgHGtVwNQX40npAkPfVtSOKzRBE+3ktMRwS1TMxm0zdh5LzRF8rV51boCNJq4j2XWaTaOqOigTUIdRc93IaIZTBlmZcNbeW98JyXaNUnv4ETSrSm2RaM9mtWYL3m1NoKvAuJM6vJI53CWBdM0u3eobBJtiUIXy1dO5QijkUfySwOaorzHWNcZqjs6UwhQ4sq7RbVA4J1MkoVQeHffQ6wZMokvSkGXo+5eGRldll4E0QuLl18HeJXuvrF9/nIxeYSziE0IAv6gNyrzySRtebuwukBPpqqhVwVOPszMYcFADzi31Uc3KcwLRcIrRy47k57HX7f25vnHvlg63F3r4OYH65x9qhTPdJE+Q6tSxZqK+RjEbTt1ATR7iiiIrkaQMKGPTtFqisBt42hPQWoLz2gIR11HmJOEEyc2SpPVMRZl0eDjV7/zoW3rnvftacYr38a8e6/PPnuvx4ws1G69hqHD+BXWni4uNLEBHDL2z9cDHTsMscA/gleQVQgkuWZYkW1DJ8EMGWUo9fJbgl4ejNBgB1PR1oM34bmDtjneerrBWDvl5BB+Qn7UJGQuaA7K1H4ovKSuiTQnNEf5MWK823sOTiffa4jR+P1baQSe2DZzXNnZiPwu+Fb1mQZoy8SRkbEni5nvUJQ+dhkdGP0YAGUswrM3nRB+DrIiKjUD/AJ6GK+hDcR4BNVWBPsAmdQSGVbdCBlmpu9DOpNDv/sZ3VdE1I4fal+oIihuurcdEYtnp4qzVwy+fKsOHO7dvKxRCHo2cc7Ci1ZAvVU0GffCtt2V/77LD6T179lxmJ5bIFkWhqq5g2SBvjrKICtAtJw0g2mBbPWMCSe5sWqusAglopb2dLWiUGjY61me12ej44lwvLs85WeqgxCv4qAL6OwJqxplOSEILfEpwYTzZ/du/+zvlIqj3TntHB7p9/67miy2V+LEa255Mpiqwl0T/BpmdnF/qF7/6SH/3i7/X6cUJJ1UbEoiVjKbrXOH9+Pd+pG+/+7a2ppUmBQTAt5QGdUCGHz0yaNCN7DyUOfXII4YIqYEkROh6UrP2lI65a62Hqc7TTOdhR8/DTM9jrQvKy1Rp05fKqZRSocymXmST2a6de48oCzaGMxVxIse7MtTa3z1UVU4UXJS3vtg87pH3/goYlewkvBG4BBXFFsn6oeRsfq8hZZboVc2wl7LTp2xcny+jTtuok06y/1BgiazONlnHK+mc05QenTD51py+QaQ8+l4TxH1yKlWoUq0iF9SkSKyJprfYzwa/sOHEfQYf9/cWqlF673rKIO88m6ZeEblMpws2BlMN2BLMVOGcTD8KYkMxr9T4nmSuVzAe+wwKrSJaZQcgEVm0+KPMmpZMZ8FK2gZ408KzNkf0OAAO3QzQb89O62agHpSZqSNwZ2KTKWKPftmz6QkuDpl7UArCVIBMMi9KN8KySehoFgeiyNmzcXHw/ArI4b6qNy1tXOk3xEUOTLUGyTX4bkg+TI9aGtcXrc7YSC2R02krrfHNHj5MQlKA5g56zR+2yCbDWwed4r1HFlatq0pFUapE5xmgkudRJ+ljyUQPQh0x4qps1VB3zo32az87anEi4dcGeJnYxHZsYhIbDMcmxyN/mCWLAR0Jzgo7bLoeHnQ6xVbtx8rW2HabBi2x34a1euzD+vd9j89OyNswzmPd2gyPgbk8/YpemvmobXKFGhl7pBLo7rB+AY5n40VlPgV6vZxK4nZAdh45O3l03wkDUgYH57Iq/MuUQ7ki+PHAq2WjRjMj9WtATxxyyOQHZdNq3wXdQcfvV4XugMANfPL1GHWtmukA3PaKibZxjFu+0FZRyXz+LnZwHb93oyx0HR9kcDSWhew09iZyuMEct/GFd+lzbzLRG7Mtvb21r29sHejN2Z7uFTPdhv79QaqJLx4ZO3TS6Db8BE0mc+Ob8d9k14JzB88HEk/zTUaUi0EKQaiZBmgzewjczkzY3sTlier1mebchOxwmFddXqh//kwEXnk2xQknEnZ2VNy6ozW0XcKvFbIVB4Z+s9JAmdn4ZGRv+A3EfdOXRD+DDM6+QDjRBxWvwP26bqesEYUrQXBWVZoVpWr61QiyKgp5GD6kTvBKdR1UkZTySp6oF3EcoQoyqAke9rOIdV2pLKMC46J3Y0I4Z96JTQDxDkdngdIcRAV3JtlpiqLMUJh5KHBaXlNwmIVStfMjLrNYag7xuwSMIxJK+xMxe1tT7QLmxGocWTkpVZpikXzGIqpkzQqlsbqV09lUBfQEaLUTX/tvEvf392R/C3U2nylErwFmDziaFQxdbdaya7Q1RiPw8OAfykIFQS4wf0YRPPSZMQtDkNEmqSwKzVlrjkJNMPrCewUn1YypeVdTVsxVMGeE/sAYA5+lMD47uCF552QGMyYfKLyVopSjI5ANWBf2yT6Obwzh+4gN6GTeSgm8WmjaYLAbeG/kZAKR90EaknyfCBYOH+vlCByJAOccqtkVenG81smLE4JHp/s3DvTW/du6d/NIeySrv/jlL/XLjz7XqsvCF2nDjj4hw4LAYQ7mEkVuuDpuuGqyem9OBV7kzLI4LmwH5JywcxxYkjnDNTv05fJSHcawvDxm/S8VYqtr13f1O7/zO3r//e/Rv9SHv/xcP/2bX5KwHqvFiRtYQprgickrScqs5XxUgR6scSLjxgNj6HGQxhjvoZ9+V1/gYYjxMPLQZboAL0tm4w2I8/1VnRHy9Kow7jIERd45nKZYw8PXirezUGgEvUYEAAAQAElEQVQrVtqBJ3vALvWDeqrb2zu6vlhoD+c1B48CZizQrRk47JFA7MdCe7HUHnZgsIse7ZZR2xVAuVVEzehTMxYTRG/yCIaTkLOBg7GGn2dO061/AIYruGsEydHH6A7+aoZBUoPz2TTIYnOhhqTvNa7Hf/Dt3+BFr0yyZon9ik3HxcWKhKpVHgLXPxu9eH6s/YN93b5zkxNXu9lYKYNLViP5jfb2p3rvvbdlPye+Qt5rEpEVTsxs004yO/TENhIhevqLBKEHBjlwwyCUsLuiDJrU5QjXrx1qOqkVnB9PbhsCmzla4roGDz3wKPCuQB4BQFwqjXdlxXSeINRxuvtYK+SWgtcJNye9yQ8/5kOgj1TRdzozH1EK1dWGDOTk7Ey//NWH+s9/+p/1+Zefq+U69fT8VHbCNK0Lff8739I33niNpEkqvAQm6PmgARvsmKTrszA9UR1tNNNDCnKuhF8GFYlRpZZkdJ1qnZGQPiRDOc6lnuegYwhcDwXSrjRQZhKq4AvlxGIAJq9fQ1ZHADs7vdRsuqXoCmTuFWOpEr30LiglXcEgDSQ5PfIc5wUfw8k5NDpAP7y5XF3Kl71u3D3SwxenenTS6KxxuoTxG3xIh1Nq8TFrEuiWW7DsnAKMN5B9eI4hyrFWhOYAPVaW3qsKTj7xAjk2bD7EejPkW1dRMZBAwMwS/Y/OK+NvQqigYcK4Cj8VAKkIXpF+rpBwburCoB4dFHQyTIF57EfPKh58yooxwHcH/UnmL2nSkB2pp2fTFtTDzw6edL2Qs9RRbzt4aiVyHBOroVWC4Xag0Q6DGnxBY+9I3lv4MigyHwCtnQF86QbPfMBYunFem9ugtblt7EuwudpBHDpkIAGUQ2KdhJ7Qjv9dcrR6gRwvKNesCfUqNCi4xPcMJHxrh4sawDXLw28f4Bl+JhaFCsoWvm9IYiz+2clq3/bYdpJjsmh9fZB3POEzNsTJFt+6tFtGoOc0tRiypi6qhmcBPBzjm4ulzk9OlcAxo/TOeVkyb+sYr3uUD3bD5wQ/et4leVuH9fxLHDtOAbu2ReZJwXuBgcRgz3pFkkp0wQ65KhcUeGvvHf7tCiRDeZwLn+4lBRqsdCzssuQk0QRtUo2PnVQoTzY+Gf887U7me9xXc2ZsCEBXI7o1k9Ouj9rL0gG8uRacbjDPQRG1Q/suerqHre3i/7erWtv4lEVZa4HuzZlzCyS2rAR2vNMO43eC1y5wQP0AZA+c06GCrhFXbsVa9+qF3iBRfXOxpwckr7eIJ3ux0Mx5FcwTmNMDhrN4zvBrQDfHhBV/1yHnFjCf26O7A31QMSXWgS1QlMkLBvKwXpO8Ud2vNR8a6QJZnp5osEQUmQQPnkeH2rl5UytoPCM+2IFBz6bDd40CvtFROmToul7swOTw8yiiIrwK8C/z7M0pFExWIPwCptlzHOtBEWUoeVfBkAn1GYF9Vlcqy6ASYTnas5IW05n2d3a0baekQI1Slzi6IkSZ4y9guMMgKhzKhITREtaKABtph2IZlEWQzVtQWntAAAGhsLxARzHijHgoI3OGIA+3gvOipoACTjnJ3N7d04z1CwTtWFu0+1ioQPgliayB1UNZKlalnI8K4GptkbYpY/cPj7R3cMj10bYm45y7qglEtrt7cXYq2/Gt2TEOGJB3kgMC38oYZQl3icuZuk77k6hrW5WO5pVu7k50e3+me4dbussV5y0C6A2usK/t7emAa0VLjLcXM/g30858ysluRYAtKa9gSuCt4XnhpYhyjUqG4gQUP4zCzPI8e+q8vjIS/SMf8HQvmxMKMAy9BoxpLKmbkooOmXkalGxDQt6jPAYbHE2HAjuHakP7khONh4+P9eTFEidW6y7J6r0b+7pxsNBiNtFf/93P9amdonmun3Cs+CYc51pdatRyVdDR1hDAyHlkV5otwVIsHpCJlV8BNA4YUIPRXI1rtSQY9ih2gzMcmGCHk7M333xN3/v+d3TrNtcKy3N9+NEv9fEnv9Ll6gL8Knk3ZafvWMuZD1OP8bX9RrF2cnEYcRowVvFJ8CRThw08/eNfzjHuJXjwdvDfDF7YgwNMFoGhlRMbKq+J85qhvzvQt19UOsQRHdW1rrFpOawnOkI/D+upDij30dcdgsOc/gVymXinCrCEdZv2XXR6hK/qpXZDoZ1YXoHVQ5TtzhcEvhnMn+FlJviBCjCdEfiOGxoUZjDwEvuQERI42zvro699nOMFz8aXNSckDYGlJyBucDoffPN9vXb3Do68wB4TQxNJzaCGXXHTNGoIWi+en6gnSNtfzLgkEX1BIpOxYwdvbOoKPX+H00aTYY9cz7mmt42MjTefIZa3tQrozqa/BE6GqsWRdeAy2jMZSI1TLqtCN24cya59GYbdbtB1arx3CjaVzCc5aA/eq65KFfAvBOrIxckRfNI4bo5faMkEzs7OZQG6rCpNJrVCcCrNp40+EV/ixZhOLbp6ebnURx9/pr/4y5/q4ZNn8r7SxaUl7g0nvbv63ne+rf3dhRg+2nTCpjoCK+yRlVeQ1JHQ9EDLizX2t4KPS2zFkuc1NF9ip6fYqcESe1gbv2nr4I3JxjknweMBOTkHgpIG7KllnjUnGJckEca/09NT3jgFdEvoaMeaG2hO8MqHkqZSchG7sfFA1rgBtV/0Am2t0IdLfMQGWTSsPd/dUUAGp+dnulg28M2pI+kaFCUf5JyX807OOWzT6dXHyVE1yArew8/EMyQoK4RgFXnaVySqIUaNJ7HS+K5CDgVt9p6pFX2QxTUrDTxrWWyqoDHYOpmBX/uycTa+HmULfvSf4fttXA/PUs6j77gqrW4gJQxmAHoYMQxJVvbIpoeHVk/yGpyHd0kD6yJKdbxvqXSUHb6GKuMEZPoZULd2wN5f6UPWP1W2rNsZsGbLnBsSggG5J9ZrqLf4kQ2nZGt003TN0e6g3cHX0VfFoID9NdjdBfZ8iS4ZrBhzxoZxSTKBG1GBnTjkEIqoWBZyARnBl67rsXF8O3rVI/8ELoF+EXkIGuw5gceGxDSToHZsZAO4eiMcfS7Bp0bvCvhkcQ1jNcbK5Geycsw3QsImTMdGn9Koo95hF7amxbIMPUwFZRm4+sLE5SDWMTeoiil4EQAPODm+sxjfk8QOyZmUXC/vOwWXkF5SYF5LUqfoWIQuGxm9U0Fd+KIePgk6HQsYmI+127IFNO3iT3bg2y66tEOuNMN/1DGocn6MDdMyakFetKDfnHhQ16VK+FsAJTwuYqECn1eW1l6ooqxorw1onwFzYAtYhKi5DxyCFNojjlybzHRrtq3b8ys4IsZMWbeCIUXw2I0XZEjELMGYDJ8HdMVifg9frxLWTh1yslsfi5EJOhN9RzC7QGfazRkHV59z0/pUZ5yu9tFrdoT/vXlPcXGocQOG7nXtWj26NZADyHjGCawAx2ZOQN9tQKVXZs6Ow6xhfO7kTTHMiAuIG+sQYDvS6L2snEB8jSg9CE1hzBZJSBWDqqqQx1Fn2ktjDgyZwphJWZFkTWVlZJwxNEaP3rG4MQPIKEJgbPB+ZFSAYZ5nHplTQAaslHilAE54rKuS9YyhXpIlq8bYDuPY4KAvcV7myDv6YKsYvGwlKRR8IWSSgxJBlfVEBfUpV3jT+Za2dnZ1/dYt3bp7V3uHhySmcyUfZAb7+MULmZPZ3j9QwbgOhc0sHorIHKUsYGYSG4cgbSdQYxXXt6e6d21Xr13f0+skb7f3F7q2PdH+PGq7DpoWXnaSvMNp7f7WlnYXc1l9TFhp292a0TbTDsnrFUy1NZ1oymlMBS8ZrgKeBAkeXEFAeczhGDjaHXhSXH1lyTkvL1oZZ442Y1DDqJQJ2QDgb8ZuY3ml3hwAzkd8nHNKvG9RLEsazDmIuVbrXp99eczp5VNNS6/7tw45Vd3Xa/duKVaVPvn8kR49PdOgQi0yadhx9VwXxDJKivIkjyFUzORkuFhSYw7PjS2OPqyLQbQEXnsSDqFF2XmhCj1LILrGqR4fv+C06kxVFfX6g3v65rfe19G1A52eH+uTTz/SF18+0tl5w6wVQwvJAShbg2GEgrXBKaGXzrHeyzl78M3w8Ao0fqw+VkZkxHxXID7WxGjhtpFJGnebGX55+DZFl+wa5wD9OaxrWYJ6hEM6gIZd3u0BVu5Qbrug3aLS4XSqw/mcBNex6+w0h2ezIlw5IWS5DWyx2lfAuIW1UW6HqB2Si91QUBbadlELMRbFnSQpZoE73wRF6CsxVmOySt0OW+yZGKdXH/eq8rI0Z3XJNX/DqcgKu0vMM0c/3377TX3w3rvj5mtgI2F6Ygmq6YwNXWKfT58+lSUXAQd+cnKBKTsTq2C9Irq9f7Clb37zHc3ZsL148ZwNdqMOPkqOvlkb5F0UUaa/Pbc5CZ0wSgRt2SIpPKnQvQJebWFHW1tzdLlljkEZwjBVXSUQA2WL3vWC7ehOqbIs5ZwHjwiOEwmkEnZ1dnqu09Oz8TnAWxm94DfjdsT8mI0vy6CyKuSDY61Oa5K2loD85NmJfvWrz9ikJTUE6lOSXdPxo4MD/fB739WtaztIJoMH+AxSh012Q/6HJTgwVGaOY8lzA9jP6T0n4T8mkRjgyYrAYrwe0LkO+7WAIz6QIWf/qFiZUlLLe7M3639xcckt3YWcc7QnrTndWnMfvSaBGIF57fmC69oLrm6t3tBnyRXdCXw5Ob0gGV2PyeoGmg2PUBbav36g8/Wlzum3sdsNTgoTuigXxrWcc/LOUwdkHyce4C4cRqgeGzVcxcd8AK1y3o0HCJZk13Ulk1lCqJGEyMDGmG4k+OMZ5+XgrwArncoYVRWlgnPiS04vP1Scc8i+0AQ7DSHYcppihzZnwh/YnDY3LkJjyRoJQ0no3lUpwXr8KWXK1K8gy0OTV4/+WT2xTs/KiBq/mEa9sOT+CgZ05Qpa1mzp1AGtyewryAT+r4GtBb+udEOysiUJHMDN1mtBqgeDlgTEgK4yPjpIdzy4nOWcUwpea/qsSRyanGRr9k7akDS09gw+du3b8L6jvsEuN/hmg4Z6z9iBdrvuN/50tCVbG13r6ZepO3BN6FPpvMIAduCJNJTRp2HTKqFzkXdlLGR9bcwI8EA2tk/K1DO8sDUS6zl0AvSxoR7/QCJEogy5fOVfAzTSTY5/kMJ3j3wBarLBxgiLARrkAO96pPYKBuqJ+FurLgohWHAY1K036ki6SnRlCz0JTvh+aGKtCK72i1N7+PKj6Vzm/7fQuzk+f0GeNAem2GwdnGr4XjNHjc+qgAI/GKJToJwQJ6b4VtNDqxuY/6wYb/o/xedMwclgxnxT5rFEdO68Fj5oBz4ekOtcn8x1i3znJpvuHeLCBCoLGBJZHzODPo0f42kGd+PrAB97nE6H/BrK1oC2FrC4a77YyvVqyS3+sS4vnnCjdK5iXmqLw7hyZ0+5nqt1Fe2DErE7NxtlklQDR/x16JYBTlqintAZl3v424oBlN0IkCJSBimA5gggJewpJAAAEABJREFUGRBvhJAKBpYw3RiwM601jUElhNlVy6QuBA8EPzD8QhXEV74gQLvRUnzWSLwpWQeCiRMshzLYgsEYZIIo6OOTCpKcogxjOQrIS/CbuVFKlEZuYK4showlr8cSVBSZKzinFuW/4MTCTh3wlaOxNhiBOdolBmDOd4OSm6MsqqlKS6wX25pt7aiaLeQRPLm8nnNS+OnzZ/o5V3a/fPRIn3OM/cXZqWoS2De+9U3tc0rTg1MHPRk+FTAhwKsCRpgS7pFcHO3t6Gh3W3sEycWkJIkLmhaBE1eveV1qVhbamtWcmBacok40JqkkqDsEv12SUwOrb8+m2prWV7utaaVtFHYLsJ3XjGA8RfErGFWiaUGC9/AIedmRucAJEcg+jm8eHlk5GjtGPmDs+HclytFwwT8wlynqQJJhfRMdzPF43vkQZKWNs7ar0uvyvNWjh091QrK4t7+jd959Q9s7c927fxfHnPVz+5M9nKStEAo3YnAuKIeCd15tl0DH4WAGDL6VJcoZ3JIBeCUMwoykZfdsRtOg5B2bkoTDs6vly/NLdLuTQz8ulic6uzhmzrV297f0zntv6cGbrytUXg8fP9aHH36iR0+ea0kARg2Eaqij0uEskzy6XOCmEhLNzOfGsscJduAwthpD4KEPXt478UU/8aE/vT1gP7BegptBRbSwFOSwqHStnOgaOndEInStjDqMTocBiF57TLQfgo5wNteQ6T66sYudHeKg7u7vaaeu5JGH6cyC+tx7LeS0Ja8dH0fYdkFbBKVFkubAFoFz2/He+mDZO4ra9YX2gN1Yasa4CRDgsTdAZ4xiQYOdpBq4LFbJI4j3+tons1abGBErAm2Gj71OsZPIoKP9bb1x/47m4N8it4wOJRycZybhW548fjr2Pzy6TnK01nLZktgldCCzzCC5pNce3NVbb79GW6fj42PZX9MY0InZdKaIvXXMV1WlfDCMe+Y5Q3cGfF3SgJIl9KqEh2Xp0MXZ2M90qzehuwgmgXmiZtjgFPuyIGDOX3wK5DDAE6ry8JrOsv9FrUPvYA84Znsl55wMh4CjGwjcEZlOJoWKwjN3YGzkhGlQ8KUePnquv/37D3W5hh6SXkvYB2T61huv6z2S+0mUOnxkB18bWGDASBkYn9fo0rodSIAcyYNkfuyStiX8bNCdflIrASwsj20NtI92DaqvbDXlrEy70bCxAEvw6U2/KZ8/e8b6rUr073K11imnXsfjL4kuZeXx6aWeYsNfPnrKxvOFnh2f6vnJ+RWQpL6g79Pnpzo9X+qSZHbNnBt4sthZkKSu9PTFOe1Saz/j3jkSsyzECT7IDxy9CVJC3hAvJw/fy7KEfy39kpxzcuI9uuScU1lWsiQ7hqgSeRlN9t7GWUfzGaZzhQskAYUKH1U4T+yKqtD/KeMrxgY6Gw8SDjDbJIBzThHdsbmC95rC1yIWcoxPIJ3gYTJegneWE+4DOTn1yK7HJnpsb4OsLPZYm8nQyqSgDJ2opvrkGefU0R8xynxQ22f4I8DKV3D13Aw8//+ApkuMTSS5GUjjpsF8bi8Pfl72ewINMct+BMoFL0Gnc05BQBaUsxbX2WuShQsSiRX6uaJ+ydWsbYhWyNP+l8JLTu83o3w7rUkqDFr6dvi9zFwOnvVDwhZ7bDHJNqodRLYkoC0x2sMDqw99Quc6iTEd7Zb0jCU+/oLEZ0W5Yd5V22jDOi1JsEGPDvQmhyw+Tg65SI4vgDa+S0rQkyTkJGSbXgKvJZdlzUIGQlZCBmYXlkiLft6Oc18mqXnYoC9ZJTY+KYK28GkF+AtaEZo6eOHBZYK+VDFyAJDgZ8bbShWIHJBT3KinshhghwZbjDX/PYXvE/g0Cx5fHGT1mjhQRa+6jJrjlxaLiSaTavQxZpfml0wPK+YsixK9jzL/U+IHizKosBzKxoPnmGsw95Q5Z/DH1txB3w9CqWvlVHe3dmTJ6wL7mBWFZswp+4yMoWIlOFKT5QNmIy1yaNlstMjeygbfbjJruJVpkVVCTyZV1HReaXtvRxPyGLsJaLGFhM0L/UQZ5JjHj0AiSqmvgSWxjpP7sR8yF2sJvbM+yCWT4EgeA/Qg6CWY7TBuj4AAJ5jpZUfLU5g4qwrNp6Xms0qOJDOlTlNOiQKGOqBwdSgQmFRImsCEyHj4pQgDMyaTMIbM9Xgia3bOlGag5yDkrEDw9sxp83qUI0QJBGV9pcRXMpUEkoJzQFaQFEOQZ5Ee/FsMfklies7VwhLjsN382cUKh7ked/3LTaNLTjvOeH9ydonTPdEXBM9fffaFfvbRJ/r7jz/WL7/8Qp9w8vOck4q42FJCQV8gkHOYd3jzmg44rTN6NnY0DSO35wu9++Zbevu1N3R9f19bs4mmpkDghO5oQvIxn9Rj8J4UUdu8t4RzCi+nvJsi4JnVDezZgLoltQvGzepSM9pmdSFrm9e1tiYTEt2a9mrk86QocMoBvjuZHB2mCqP01Qf5wh54mQkICbAyY3N57GIOpgA3NJN3/cjPzABzzANOwjp572VzMhU61Ktrk1IftLzc6PMvv9Sz50+0zXXmgzfu6/BgT9euXSMo9fq7n38ou/60ANzhHJoe7JwJN4KlU2+ODN46SbaT23Dy1nBy1qGoA0nJQLLY8b5BdgPB1Yzk/OJiTGCs3rMz63EqWZ1WmwsdnzxTy5XBwdGuLFm9fe+u5KM+/fyhPkHOj5+90AUnQ/IlWgUe4JLRJ6iRD56uUR1rJpyQQ4YD9PeAOTnPs/fwQYIVV7yjIrOfAgc9pWmLtWwnfZ3N0FEx0QHrHOEkDkPQAQqxH5z20O8DykOeryHb6ziLawTnPfrsAAvWOWLTcws+lnDJEzTq4LUz9im07YK2WHjLeW3jALcpF0kysKR1BPmxj70bE9VYaTfW2gaXGXY6Z6ddQndAzqDDbOIDAXz/9dd//YyMeNlnZOgLJfBYYU/nZ2e6ODvR8ZNHOtrb0mv3buNoJ1dzMj+9TbVkiaedKh5eu47eNDo7XavrMr6pU7Z/nG5P8S/vvf8NXbt+OCaJT5480ZoEajKZKuAoLjlFrLCvCO+qOmpFYOvQIU+ISBwJE28kJYWQdXCwoxq7YWr83aDU2ypeJc5+Op+oZgNYFAV9g1IaKL0SOjaMsqeOshckKuaoG0vwcND2PvO+QE6yxdgogRa4OWiugIlKkiGHd8pY5JKbh199/KW+IGG95CT60dNn3ABcKrik999+QzcP92TOv0V/bBM3uICHDGJvJ/z8CB0BdchBAwHW7GjdJx3D9yXy24D/ykkev1CjRw6uD+A9EFANenTZoMM/b8yGaDe0E31s3QtsiWlUoBMnJNJPn3NLAlhC+oKE1OzlyydPZeWzFycknpaonukFSerp2VJ2tW/+1pLpq6Qq6RyZRPjuCaIvTpYkvC0ntQ5aAj5H+JgMvw0kj+66jMTgaQJ354NMJoab+DjAY3MJ/jh55NhqgxwidIdRBgyWbKSErjUEVJNR6cN4AhZ5E4CCdUrmicwR4bFzTgO8GVjXfJ3xxKEohk+BQC0JMH4u8O+BdQbWT2PfZMuMYPj2EvIyYD7WaZBNR2I5sM7As8mupzRbaWnv6d8l+oN2n51G4L2192NJGyVmoRHoi6sdNylXZYaP+hpgP6xp6zbItsEW1iiPHc4k6JSPRF5bj4m8lwxY27OG8cV8lwOnAX5w8K3LttEl/tMS1nOSsSXJwyXJiCW7oC8RmB38GRjTYisGDf6xhZcJ/jvmHcDBeCrqPT68YaPXmv4htxa/fnF5OcowoYMb3vXgnZ3hmLVGfhv8fY8N9+QLG3zfOD/22cF/m6eDvo55TSYDOJi8xScUke8O2aBbCDQjT30FyM3q0C7i0BWwKDgYjgNxRKxZlk77e3PdONrR7RsHOiSmbeMrqgi3wNMU2LFmhLY5m7sS3Ugk9wX8K4HIlBXvjvD/lqRuK2gb37SDH9mGb1P4bzev0xC1jc1uM8diUmmOL5rNKlV1oXpSamt7rmL0c1GBNXzwiM4pgEcEgqcegCIoRg84EmtPvhE14f2E97WTauibIpct6N5FJ2+A1635lvbLWnb6OgOHfW6M53PWA78QAthr/JgMEzzvkJlBT9kjZ2s3cPQ0PCrG2Y8vLrbmcjCgoV+LfHJPj05yOC1Hm0euVjryJoeeYcwocjPCsFmNpdC3wKbKs1HJ6MuA7lk+qKvEhskkRedV+KAIMwsfSYxqTQoYhZLUED+tSxWUk2ktuqIQg8XvcVxHchG9Gx29hwBh2Db3pK5UMIdTlndwi3IgwTWlCBAVCy+bJOO4rTQABYGCrAwIgx42o6z01CIvbaoB4g16M1S8egNzNhiJGewGZd6YcdDH6mbIK5LYk/MLnO0xjvcZCdZD2X+9+vDRY7148kwXz47VcIKQV63yslF/vtLMFcqMuzix6+Vab33jbb3x1gNd43gbYlHDpKO9Xd26fqT9g0NV04Us4LhYqZrMFTlNSy5IKKol0yF6eWitTMGCFBx8IUG30k5oHG4l8r6ENzU7pbqMqnD4JXwvC4/z9aqKAoUEUORJWZG0TmgvZX0C/DFeCz47iScpYbQJGZpR98hlwNAMzPmjw3LuVU+n8R/PRYzILaiFfwMGetV/gGSDZGIaNyU9vD/hFOYXn3yqj7/4gtPUe3r7rdd149q+jm4caGCBX330hR49OlXTMh/K24JDrKNYZoTAWqDL3EkWOGytgTUN53Eh8XGiS1ZPu9Xs3ZrNxMXFOYnOBp3fMLbThuvG4xdPSQbONMHob9460pvvvq6b926wYbnQp198qefHZySjTOhq6COAoitmeKKpw5hajMh4xqrqR171VHlpHaxmiFN/1RJpm/K8E0tdm850e2tH+6HUrgvad1F7CtSdtoNG2KLcQQ/2kO1+FbVfFtrBRixB3UWm28h3jn5cR68m9GsJ/DWy33r5bgt+LUKU7dIXGMkiBH0F6Im1zbGRr9pevt9izJz+k8Fpp5xoj6uZWShUZKeYdLVpRV4OTuuf+PBaS0uSNq0a7M340+NUHEHlBL4POO27t29hH0fy+APvJeccsh10RkL75Mlj9Kpk7KATro477LVjnlf8lxt0A5l98K33tbO7Q5/T8T/vOGVsxzot82eXZf2nk1oRXiAi1ipQC4+t1CS/nQJ+4zo2OeOmwkNzxzpLs2n8hMZPUsIhGv4tMmcwsu7lwDcii0ylRfedc5y+zuUhJGLDBWD1Avn0BNEM3dY/BK8Zzr6uJ9AbVMLfDj3vk1Mnr0++eKQT/Mkj/Mzx6TEbrXNtb8/0+ut34UcBP5Ic+sM38JDGBGbAd5MdmL20fVLbZ07MCObYwDlJ5yV8W2HbBg0BxOyGxeWdhz/SQAIxAv176j19jG8JIbboeEMgWLMJDz7I2pYk48dn5zrnduqMG4uzi0ud4i9PODVdIvMRD8MHPFrKhnk38DX7KI8fyi6A4zAmIS54NvX70CUdH3NYcC9TrbYAABAASURBVNFgnx70bINq3AbgLcgqeydUUPIiVcjgkhS8lwcsUA4IOBNwC+zi9PRUlqxM2ay/eu+ck/gyGjbEIfMdEZoKYIBHmfEJPHGzsgMVEXyVBY/yV5CQowcPg7IsNWF+x6ST6UQBu7H1B2hmKviaxyl41NcBtvDslCAGaQqRyXSgo5MB7BrbrJ+9+6pMumr/31h2KesrsLlfPvcvy46JqcKTIMUC/nolpxFATfZx0G/x2dPReS+hz0NwapVkV/8DvEiBccFrLOmTjM+0v5JX5tnarOzhaQ9zfAjQn7HBfuStyWRARxt0b43OJcZb4rnG5s7XS9lp7YZ84Iz6ebPSMrW6JGlcYlsG69zLYMUmdk2/Fh9gemwyNr0YmHeMGWN8szXTuK7RiJpTQDjfr74yEhUhJYygHFADhzy7MYYUhdN1Nsj37t7UG6/f0f17N/X6a3e0t70lOpFDNepJrB0TT/DFBsKuCvhQl4VKfG90WXaruYDvC0XZqeYCH7UoSs0M0K1ZUWjB+C2SxAU+zGBe17L5yhJbCtJkWqumTwWUBowL8LakLEhujefJSyqcPHnCCNRj4VWSLxT4sBg8NpSti2qHf4L6OTp2VE10hJ+aojsBRdzd2dF1Dg/29/fHH3exdczuOnhrSXxCRzI0myzFJxaFKnCowLlicxxDqeCKEXrsLJF3eeyuQMYV/IqUnrlQCjnk53jnePYvwdGWqWd4mZC71dPLZwKHPDxFYPoKPMoYgdJHlZQ1BroAke3ZVBVMCiBbxqjgvYRiRgSTmNwEVPI+mSXS3uD8GpKIDEI9ytlZlhyNgcxbBZUIQw6FwigCxhGYzsCmtedIXwdyTpIxO4aggpcRZgfAwXBeC41UgsjGgiYBqMFAB9718moxmpZA0SKIFrwsaV1zyrqm7xInv8QpW1sLYzfrVgPXwrEhUBHMEqew3fG5LjkFaSkXrtS1rV010MX0unnrur773W/pO9/+pg72d/Ti2SOdvnimAL+q2Y5CNZeKWoMv1SlcAUZRcipUFEEej1nBBzv18RxnWYL6ql6QoEbjCQQ6klYP2Puq8KrLoCJ6RXhRxqgKpa2KKON/BU9rnk25C94FYyhzCFPMyGSAH4OVGLQ5FIPEswFdZB/n7DtApSgKoZ/GYg2MsfE9vDQY4Kuom3ytPqAvlyjkLz/5RJ98/oleM0N/cEfXbxzqxu2bajn+/+hXj0k4jnV+0b3cNa+RUSt5J8M1OzAFgg+yj83bg3PmYXxnJfo3vAwoNq5D93oU23SlIYHp2H0lkg+Hbg3s2s7PjnVy9ky+ynrjG6/r9TcfaBujPD650OdfPNXp2Vrr9SDI42S3w4466E1yzo31zTjfwLO/Qk6Of17OGVCnHzWuepz2RuOvdQ0HcITN7NBn3xc6DKX2sheuTlteLyFrCznvIrNt5LdDuVsV2q1K7SDDG+C4gP87BMmDnS1lHHeN3sxpG9urSntsALfpOyatyHvBPAv6XDnFqAV95zFoHr3mwYA29HMBTgaTwWsRKvCoNXVBJYwucFyooyD2JVD8V18DMrgkabGbi43ZNzJqse+CdTK8v4DnJbgcHR0Q7Gt0aBhncO6Kp/a/N10uV/LgYsnQmmSpR59aHJMHXwWpqLy+/Z1v6Vvf+qYCc3356JGePH2iDlu3ZyttTQ9dA2PtR0EGkm8x2EGL4e+Z5+hoX/v7O/aoBvu2/8KzNRsHI9ORRADt0aEWR2qOeAAH06vImpLXkpuXL7gtuH///pisOudUlgW60WIySd5LFjRDgM+cvE0nE9nJxJRTixbegJqyI9gz1yk+5REb4S45bh9e6JQT6LOTF7p2uCv7n7nQOuZNStDQIoeBMXaC1uDX1uC+wnetXpZLTiiaJKVYKqMDnElohZ9tsMEBuxRrIiZwG64AGpMZM3R34JWGAX4QdKmfslmo0Vl7P9DH1mN5tfjMFb4ymfFh3zanrPQwFnplZSzkixIPhWwZ1KdMYtrhLzLjW23v7irL6eK80dn5mtPvFreRRZNsWgPYYayWlRlfkEA8Y5A+OAXvmSuRCwxK+KoCnbb/pczkVEJ38ODCdAyRc44+eUySTYwR3SjAc2CzkaDFgp+5Q3vOo2Ayti6AUgDze+8hy6viQKbCFlfc7oiPyXXgfWJcgr/pJa1G79dhgH5e6Qqc6K6eB4OOh445GA4PJEKVfj2WZ+Rpz3Qbx/1T5Vfjx/4S0+tV3x4mWn1cx5iLvHyIyg4+OglWjUAV7ZKMH2Md3rkYldDnFmY28L/FNjqg5dnma2BqAy83gJXJxsBfh927GGSyM/o7+vXol8nLTrd7mwu/cMkN5Bkb7nMS0hV2fLy61JfEzKfYwfPLcz2hfHJ+pmfUny0vZG3Hm6Uu6HtJgnqJn7cfR7Ak1+YfwC1BzQBPB9YbWCdRmh2Lj9EqOXq8ottaDIxiAP5k3idkZrGjINk7ONjVbTbJ21vY8aQY4+321lTTSSXRr+e0t287FeiJnURa4MjYVlUU4y1qVQShtmz4kybMPXNBW6HQFro6w1am1g/fYod/NTyrgh/zqhI+RnQ/Fl6LrZnKSSkfvUr0sMbP1/h7K00nfYDXWZLHr3jQijwwzpdBHhp84RTBoywLlcSVwDzBS9WID/ND9wKl2fNRh2Wt0Ce15EPz6VRHBwc62NvT7vY2m+6ZbL0IviVgOUVZFLRVmpCg1gbYSBlLaC6YY1CHr8rkUzhqefQk4o9K/HsBzxx64ZCPg18EW1kfRx+HfDFwdDEpIcOB5554MgBCmR3y9QPKliDYmBJhnGWuFCoLCRqVCfZeSTMYNYsgCbFzysgEloDaKUzlvBzI2alMoH0+OumOnk4TdgsZRjg87oDTa0n0OsoBx4GHAL9+dJgD43ra0D0ZCGbGUMjAmUlhLAmEEy97yg6CzdAHBa5EnDpTIgx3BWNOl5c6xSBWMKQZ+2ZtODE7J+hc4HhWMK5F4TYkIT0BKrFj61qSJmCAUbBDCxKEm9eOdJ+Tob3ZXB5GH3Pq2nC68IiTwxNORSyJ/50f/lD/4d/9W73//nuacnLTKaszhZtMFEhWElyI8Gt7sa2t6Yzj/akc7x2LhCLKToYSbj6gWCYD9FplXagAfBXkac8eZXRZKWRlrMAjoIDmhRAUvVfEwXjKQFmUUZO60hTDmPC+tPUBB38QI4qQlHk2vMwJITZkEGj3ki3kg3pKxCVXlWpwDua8esY3XVIP02GR0uBk10uX8LWh3nFKmnOBLLN+9vcf6aNffarX77+md95+TXvbE927c0tFUepXH36qTz95THKYtd44NczXI9MET4Ysgkw3/mjGkoC8Abk+eaUcNLBGRicG8DCgq4xm56R+AK9hkCn5+IzcB6BBvhtOVzpwfP74hc5PLnXn5h29+eAtkokFJ68NifNDAugFV3dBbQpaEf2tTL4a25rBw49CUgHXPMbEglYDAdP9aZK2FXUUK91G12/C98PgtUu2t4vTmLletVrNS2kHfprTWoRCC/rP6DuhrUbWxSRqMq20O5tpG/kdLRbaKyvtxVIPbtxAxk6nqzOFOqBntaZ11DQGzYI0Ry8WwFaRtSgcbRnQCJag2lXTxDkcpwCn7arQAc5wGiXPFV/lBi3KMMKU5LlyeaQ2eE8HJwUn2KDkJEQgRIA9JXg1CNNWC+9bnIqjexG8LjiRuyDgLDhd3NpaqH1pbx7disWM5E968vhMErxl7ClXyA0OrkFO1icEzxqDdkkwP/j2t3T/tXvKSjo9O9Ua+w0+mARE7GPj2CmjG2v7WVcbr4D/SAreI6tBW7NSt462NYlZ6hvlfsV7AwQ3FBBUyPTKTgFyHsQgeeg1G3POoc8t+vwLCeLn021oyeB/qbZd4msbTbFz8WnwaTXJXkTHK5z/YrGlEKK84UHZoaPJBU5Ul+i89OJ4CT0bPTs5JbHr9dprr2lna0cb5ukxhKZLnFp32nD326FfiZP/Aen1lJ2r1Lmo0e7Aa8D2+g36T5mwl1f0dMxh7/JgPInacEu05KQ0YN+ZZD10XunS6fLFRpNyqo6g0cLDruuVTMjIx/xyg690L+lo8dEdODU4iJb5GYIYoxI22mHLgkaPDAI63mFLk3KmCh3vx+CzUWLD1RNTBuaxJZxz8oDsY/wXcsEfIi3kQt0nZaDFjzfZaU354uKMXll2Gujo68KAfvRy3olvasHPMUEZegXXSuqU3YA90w/9HhiTeHLMRyHPP2c8yZnhzOEljx8N+N4N15Fu6LUzqxXMF4J7VlZyTh1y6pBrhxEY9DybbzK6BlsV3bY606qDXjAEE69NFieWTg2yavE5HdBTNxisBJfhH4GeNvvRKYMWnJuXsIH3TYr4LwNP6YmHTnJGiEc2gpc8MzdsgI4kO0WFrdhRgJqowXjhnLFDlhRekFRccnizXPXo5KB1l7SED+fY0Hm31gVwic2v4Mea9g0A29FJ6dw2VMlpyfpP8b+fX17oIeVTdOBL7PcjdP5TbsF+8eKFPjo/14fclPySzdKX6NkT4uzjVaPHy40eXW70kM3Nl2crfcmBwuPLRk9WnZ4SF57A22fo6Qv09RK6NthIS/zpcol0C/XwqoWmBhbYnwdvXJb9VZPxl0bVSFrJ+Q3QAJ1K/Oa929f02s19zdGbMq0U01qb5ZnO8DsbNoGd0QjANJXodwnf2R1qN060jY1vE38XwSui45XPmlSVJvj4aSxUw4+KhNHWqVlrAhTooo9BvowjFHWpSCLomacgBgR7powkyXFaqSC+eN4nFCrlJDmnSN/gmMPqwatgvoj/IvTzTipZs/KRQ4igEn2ZKGgOzBDWHn7zNnZ/xLgJep6ILxW2tLc/08GNHV27uTfC0cGWDshtDqa1dutCC2JFDX1VSKyXVRbSAlxr8IrIkMAuHKdkuRW8GND6jG0HjCFgv35IstJhEwRv+vVyyF2AQ6Ye2Xr6OWgc0BkDn2KQwyAjDCirKI/2xih2Ek5VIVUgJQYNa1SBiSMKK05TIvXAggUMmsRCvk/yOL8BJTs9OVGyRVhws1orojD0UIHyFDjYIIfDSqKLnPPyISohSPHeAV5BZGXKREfoo+4V4LyBnFeWE0tjkE6mjIMvoaGSg+FdGrhK6HFovRoYN+Bg09g/KzM2+SDR5ulru5QC+ssolaVUkBiW01K7Bzt68MbregPY39lWTZ+Ags5C0P50Csw0hY4Xj57oFGOz/y3pj/7oj/R/+O//O33zu9/RZHeLtZNAWnvsTg73D0j0a5UuqEBpCoLZBMFHFvbMDXtYu1QoogJtyUuQrozCqQhyyMAgg3MOkkP5QoyKjI1WIrtQRDnveCk+WaVzmkB3hXJGFvCAstQjpwRfxFxXO2VpGCKyiPKhUCxIq0BgSeJgCtC6JNtdW8Lf4CAsSA3JKRki9M3VRL0KdIy2PmKYW1Iq9MtffAL8UjcPt/Wt99/SGw/u6tatm5pMFnr88IV+9ctHOn6+kSXaSox9AAAQAElEQVSqDRuFNQq+MmcAjtkVGpi/wZg2zcDcWY3pVpIsmbHg2aLQ5vwDOBfQnyEuJXAlKWoMiKCNzYeiB0VVfqp+k/T4y6fjf4158/pN3bt3Vx6eXS6XOr1Yk3BFrXsvfKGSr9Tj9Fp4M7hKDh0L4OQV4KqXh58lsKD9Fqfnr823dQu5XmO+PZe1jbvc8oO2qowRS7OSEhltxUrbXAlv11M2E5Xqaa2KIFgCE+pbs6n2ZnP0y+loRtLqvK7xvLe7o2OcZh8GxUlUXUdtzyrtTAotooCsndJpuxInqJkk1cDqXjNwMidSwZ8SXtdeqn3SFvNsTYJmhbRg7A7Pe7MSnEtVMcp0y6FjGRgYY5AlZXRqQObLzaAMfg0By/S4o+wIHA2+YsmVsXPSYoFbZPyKU5SW4CeVSv1Mp6etLglGDtxOCFIbNib2ekOQg62SS+jAoFt3buoHv/WbunPvtpacwDx//lxrNpwT9C6SxK+XHc5yonbTa0BfvPNKOEQUGhklVb7Xg1uHurG3EKSqCJ2Cb8CB/m0hh4ydDzKb6EGgKAtl/hnuNk/Et7XgZr8wuLNzTTeu31VVlfKuU4aXtl6Hjj579kKX50twqeSYbzKZ6CY3CUVVyEAhjO0N9vfFw+ckoF5fPDzWKUH4+fGxdnZ29YCNXWE0cboxwIQNvnbVJpGDa0lSuVx7nS+zLlsnbtGVQqUhgXub5dDbdjXAh0HeFQo+IqigjpuMYQjynKe0zGW203Ca3Z0t5ZZJzXGvDVCgx0a/9/SsakkO+vjunBJ6M+DLM3zxjnmxAeXI+6h+yOMpaYBPPpSKQM34Ctyiq+hZjZv+rS2nO3cOdef2NZL7ShsOFPquU4RXHh1gEVlAghrZow+OMLPSAJ8D/q/zXq0P42nb8fpCpm8OnBKBEOIlDXJeQNCAosYg1UUvl0k4YhaRUS19VHp866AhD/L861Y9OAb5cbBTypleSQkbDvjeyaRkjhat7Ud7U27lXFJ2Th19u9EnDvD5Cnr4kcU8gPkoMFJwQZbQZmwqwad1kjbJqUV2HbJpga63PgBtPdD9E2BjWvzzBlgzxyrDJ+hds0lZIeu1QS9o8ApFKe+D2rbHNpwc6/jBKfRg2IMEuArcBl+oY67swImgfEqCscoivQjwoZDCRK6YasDPrtygC3h+yS5xRbnmpLOBlxYn2uzQ06wz/MIJaz5iU/QJm9aPDTg4+sXpiX5Jkvo3j5/oL794qL/mluRDDn4+Inn92+MT/RWHP3/z+Kn+/uEz/RwbMfjZl8/1958/1c8pf/HohX7BjcQv8Bc/o//fP3+hnz99ri/Y6D7DIC42UjNE4lWglDbK2gRphbxWPqM/Uk9blzYa0ql8WEmuUVk5Xb++p9vA/jxogX/Yn3pVriVRPUW2rVp09WKzhh8O31spd0k9N4M7YaY9dN1gx0Xtl5Umnj6FJ9bh23mu5GUWVdNWcdBA3onvl6oqqiABreZTTfCT062FCl7mwHjigC8KZfxRAjJ1FfQncZ3Rd7G1xWHLXJOSNUKhwnlFJ8CxWpZ3g5zZDno8wRdMwK1SUJUB5L9D/VCFrvN8w3vN2qXak8fScAk/kuIkqZo5zRZBO/NS14lPBySjO9jEHF5OQ9KkkOrKqyZ2zLHRPXCbS5pilxF+iXgw5E6dg+vgY7fxMYEj/jmge74fFAyGJEtMC2vnWV2vnhje4yMSGyGRe/ngPUR54XVkx+bU5Ej2Mot5hFrEwKukjkQCPiigzJnJkgF9bIzVB5x8YsGMUzPHZoLNGLK9W5OsZvoWsZBA1GMcNYHGyasli7b3A+9jjOog0MbbsznOnnV6EO15n8DHSjvyzwFMwV0haATqWVcf7IWe0qtSctIIV9/HJzo78CuYp4wRgZeaTWsdHO6TVD3QzRvXMe5OS3aDF2ecekCDMdrDzBuHh3r7wQO989Zb2lxe6m9/+lM9f/ZUdmT+k9//Z/r3//bf64NvfjAq0mw+1/7+vqq6lmOtiMJt7+5od29XBQGvZs0JSmnoDfC9LEvFshghgFdWVohBJUpQTyrV7KqKslTwXt4H+eDHesG8BiEEBecUmDDSx8Dz7JyTc04mH+OhOWTx6VFaA/yTImPtRKAhWbCrWesz8tDG0TfRaUDGA0qW4IP17Sl7ZG5tBn03qEOmVv/wlx/qz//sL7S9mMLT27p7d5/k8FDX2am9OHmqDz/6iJOlC4KW02qTdEHScclGp4MPHpoz6zZ9pw26t0EvNji/FgfRskbTDujOFbC86moqB9XeF6pJAiWvhPMtihq6Suj2WrFD33Cq1OFIO2h02ene3fs6PLqu4+NT2S+RWELsmaODLyyjgT690QydVFlDMj0g/5Rdn+/FUgbbLmgyZFX0q1JSAdSS7Kp+hjwr5FR7r3msSFynGHlJIC1l10d2KjedTlQDk/lEk9lEM3RiTqK6O9/SDvDWmw9UMM8Gw622ZqrnU5XoxGzsx5i6VFlG1cCsCjKYFkE1Mq3Ro4qycGLTmFWOOGbNoGYrFNrCLie0ldjaBLvYqipNYylzGI52Syj08mM8yM4rQe+SzYPdZEC2Bui1YGy8Mn1ac3OyIQBt4Xxv3LgmD+1rEli6CVcBv8/ZdHQqykope52S5J1zNX5B8mq8dz7Ih0HVNOvdb76h737/A/oGnRDoPPIZCM7NelCwOrI6PcVGObVRzuoItAOLVGUpWKHb1/e1s6hVcFKScZwDQdb0twdxw0cu8OXUo3dZCbyakZ4en+NDVGSehw8fcxvwoezvutbYsrFj6AdFeBvRVfvLBM+eHyvAy93dfU2mU+1sb6OLlZzLmph8qkKOfxcE8Itlo7PLtS7QxwtOri7h1d3X7+n6zWs647RpCf/67MYEoktWelkisAbnTkGdvEI5wTsgC5KPqqgVQwn5XgP6asmJASTJoEOZBxtLEGCQRL03+a17DdhVEcuRluXlUj19AjzJyN6xTk3i6Z2XPcPecT7Hs+QkwHyW8dPqDZvDAZuFJfIkCMOw1mwe9P3f/EA/+t3f1Pvf/IZu3rwh7wObzxbZJxkfmcaGC1VQdlmOqRuClahH9N6hP44xl/ClI8kyvS+KqAEZZYSYxb8smW/owN95QY9jnoxEe/XWj7kS/TpsyHsnzyIJPlCjn67o4z3TSI7x2M9kWil48bLX1mKqiraBk1XTITE+j8Br+tvcAz4ywSQDm8fA2npwNOh43/He7OYVDPC5p20E6tbeU/43QJ8BsPHW18qWfnbg0LAQ+zRZm/VJAiFjggH1BAkDJaoiAzgvtFwttHXosCVCIUSo98ohjAlSgxCXwencZZ2hRCvGb1zU2gBZXHivY+h5SkLyJRvRh2wgHnIq98nxExLLT/S3H/1Sf/vhz/Wzjz/UX//tT/WXP/0r/fyXP+MW6zM9e/5Iy4tTLU9faMOV/7C8UCYRnIL2Ln5tfzLV4WKha4DdLu3j5/bqibaKcvSxJfiYj0VZ9eI5hw/PH+vF6XPZ/wZ3yY2qxYoBu0FVZLyiKoPM/BLcQDcdYAdzczb8148OlJErCoWtVug40oSnqI06Ys2GpKnD3m04IscCM77FjVDTMAHmKIrh+o17d0i8ej27ONGGJM6R0W3tbGsBDTP8wBT6JhbLSf58VciXpcr5TK4sVLDBtaTVEc9L4kCgf8AfR8aEqpTgudEAarKP6b9DLgV8cUJ26Fnw+AbAu6syItciFArenp0KZBd5VzDOYsEevN4tKw4aW61OjuXgw4K1p+BXloWiZwX0rkQfLF5tL+ba2d7SYj7XFPxqcPWSHGsbeDYuDh+LY4GnLXbVUHb4nI4+/UsYiKNJHv3xyNKPYwd5xjn8h4E4vc/48kzpBwSQMOwA4hXEFhCVh6SEo/cQgubKQ6CHuISg7NmYM5A8DvQZkGQP2DurD/TpWMgzpsXRDCBRlaUEdy0htSSowzG2rJslmYOsEU5JHxtvZRGLqzWdl83jmMv6NiBtO90eolrWtqP4FjwMBtZhuqsvlOaq8uq7jc5QA8Bw7I66ZIKcsfYc2N3a1t1bt/Xu22/LTq8eP36kk+MXKGkD7lkxeIk11hjBxcmpNpQ3j470L/7gD/TjH/2IpKPQOTvGjmC8v9jS7/zgB/rnf/CHOiCpffr82egcrnGiWE8nxIgkw3+Azz3gvFNRlipRRsc6zjklaBSfCiUN5kh4tv4DvBY0ePoF7+WRix9Lr4jCFID1t/dje7A+TkwJoMiMNRnZJoKqEkqVoGtgfnsO3svWvri40LiWfv1J4NrD7wHeD8jZ3n9VgpclCA1ydc6pp09m6Bm73b//2d9LrtG3v/OAQDzV7mGhGzd3yYMa/eqjz/XJZ88J2DiPMJEvKplcl5sVu99OsQyoTlLP/A3Btu2zkIacL74CltKGE7UWh2KwWXdKg4M3JX4sjyc+G5KBrk0KrlBFgE9465aTsJ62IpQ62D9UxulbMrUkadjYqRZrZphidPYYkOmes9VBdaqgAzZbByTIOyFqJif782SzqtasrKnXWuAAKh9Vyo/P27OFJsg58jxBrlP6BueZ6QoisizRRdORCj2Zkqhev34N3PZ0ixPgLZz2Btsy5+VxdDl6RcrZYqEpzqOuJwRS6CuC6jJqimObVAW6GVXFqNLmZ+3a8OcEpgam7Kgn8GIOX7Z9pQltNdnCAsdVQFPPJkHI3VN3zsk5J4FzApbcrLRdErEemWVklCiv4JRTFPv7tmURtbu7i04NyGEl8w1mx2fn54K1zBW1QQ7HL87H5PWSk+2GZ3kvX+C4Co5J/Fqvv3GHJOc9mgNXcUt1nWdsqYDsLCk+52TmggSvIVEymXn4HpGLnTJc29+Gh3MVbOcH9KdDd83+Whxyh1zlnXwI4N9DmtWhUSLBmo9w//7rY1L1f/9//E/6j//xf2bzutRkMqevH/kxx2FXyPKCU+Szs4uxvSjBDZ7fZMM7xa4nXJmZTIILMpsxfHsip/01DEv4nxGs29Tq9v3bsh952ECHBdghO7X0a9DNTRrUO69l26kdMhu4/mViNnB40atEZpPJDDpreWQ99EkDsjNo2ZgZv4039p+WNNhph99/8uSpBmzf/Kc9G886+l6cX2qDfDf4sxUn2D19BS5OWAAT2ZgeX0AV2aJQtMMyWOkoBo0/GtFfKsQGHzjTu+/epz7o7PyYjcBGAwHKeWSMjJKybLglqKLuvFTgx+TFx9G/oZSCD1px+9GTkZktWJww28zMlUEkwaPONrTEHe+dAnPbXNZu9Mk+9Gvp43jvQ0AHk4JnoWwrGx1UxgCR0ZldPXjtniJK5DlFqgnKcwJ4gm7bvHnmcPpvPwl8bL0evvYmM0qjt6d9BGsb6wN8GEikDJIG+tmYsRzfJ959DV6+tz69zWGA/x7nJPlqNZCoJiDDRaPn17hlcO2D0wD00NOGrBX9z4ZGz5uljoln602LLKUeG7nE7lf4l/MoHXMi9oKT01P86zm2eUr8xJP9RAAAEABJREFUtiv3h/jJX7FB/JunT/TnX36m//LJL/UXn/5cP3v8CaecT3XWXWq2PdO16wd6+837+v3f+YH+xY9/V//uX/6h/sMf/6H+z//+X+t//Pf/Rv/jv/tX+r/8m3+p/+u//mP9D3/4E/2H3/sd/Rv6/tH3vqs//N5vAN/RT779gX7vg/f0o3ff0W+9+aZ+8Oab+v5bb+p733hT3373DT24f1M7O7Vy6NGXtcwWT8/OtEaHYaVGhsg+eaxmFM45pyJ47W0vVMKXAn0I6ExyHvsShyc9fQstiR0WY4KiXHaaoJuzSSVcG+OkEn7W8HfK+Dm+9+7hgQ73dnTOJu1F3qiJYkOQFLzXlPnLGBXKqIh/rqYzlSSw5aRWBBLzDOCVY1Civ2ctz0IjMCaDJ+5ABhlyHLhKTha7rHTYiP8aBM86AYisGfyIQ6D0rMEgmcBLaNqtZ9omLnb438uTM9lhZF0Qy2ZzbW3vaG9/T3a4tm0JN6e50+lUFT4uMr93Xj0+yZL5toFeYGg3yuiWGzZy3UainvG3ifhlYHWnBOYvAT12vBdgpcMvBwQX6WO/nOarWKiAIcIIBgw4QD02KUPUSkyYV0neiAtB5sxeOQVzANj9lTPESfQEgIF5mF8tjtDedSQXDUpvYO/Fh65XY3Ci1sfm6XCEVjfo0Ap7HkvqNq63pAE8O+Y3wxR1Bz6vQM4wzYJyCfUyyCAygj3bxCzsaDOwHcUURluysDXb0o2ja7phf06JU5kvPvsMxreaIYzgveqqUnBOHXQk8NzhlOj9d9+TJbY2PiDog909FH5XggcFSBQ+6PDgQP/8D/9Qf/DP/1BzxjiUzxSuKAsF6gt2JaPACXIJ/JwLmpDcFEVJ0CkVUS6ajRQ56HPOydHHU/c+yDknUzjnnIL34OgxnjiCc/SVu2qHTz54Oe8k55Bnhv9msG7U1QE5WCAyJ++ZJ4Jbx6Ygj4uL/klWT/DeYMBBjoBMviqp98jKxvXwwPrHUEgKnDYf60//9D/r7372N/rgO+/o/Q/e0rUb+9ramYtYqi++eKqPP3moS06Zsovq4WcyPCk7cMvOy9qH5AiAA4lNL0tMG06ENlzLelco8y7GGnpLaHOyYLbmdHZD0uoU5VzJu4p3QjeZw06SOhH4Gl3YNSh4Hh5ek/H+/OxSl5yUtwTsBF1GM0xgt5fGk9IZVO1gN0eTmXaR1cw7VbSFIenrUIDTLJaak7jWvlCRpZpxc5LREt5YYjqrJ5qjZ1s4rNl8pmo2UQGUU5wEyefRtUOS20o7OAfTzxOSsZNmJc/7emdLE9MhHO2c97PFAv2px11uFb0M6hg0KaLqwp4DJwCU8pyqaoQKHk/heQ39BcmPPSc71eTUbxv6DEpwdpIc/+x7RjaZ/msC14qgNWSvPvnRuff0IXeV6cCG06/NeoUsWoJHC9/bMclrSCR6gn2ib4JHVHV8cqFnz051cnKps9NLktqN1ptLdcNSngRzl6v7H/7W99jsfEvHnMI8efpYRYxy6MaKq+ymWWu5uiSh3CiGMNpPYuKGtnkd9OaDW9rZLoULUNdnkr+kFufYocuIRZJTou6RpdD7HocamP/27bs8Ov3N3/ytbM1jTm2ev3jB2jXAfIyZkajuE5xsjuecqtpGR3w8fFrMF7rGu8W0HGVQVxE9DDrn5LJN4ADfXqBvJ2wMn54+0c7hju5wsrrGF69w/l12Mn7an6NaIp/We12gl4OLki+gc6oJmyUhA1DRgEGNmwHswjkH7pIlxeZ/C/SgxS8Lgvshje22IS+Qrx00bJBXQ7LSIVebJ7Fehe4G1nGs59Ab8xMDNmGJWjZmMlmLX/TOK0NPhGcD9p9AxpK7zFX5nKtDOM56p8j3RKcEwhYazNaKspT5nCv/50idklJO2hDsxNwVSb5zTs5DixP2uhLLo+dT2bjMmjRLyA+xyeKG0epDUMRHWpvBYLg6cJQYP8iHIOeu6rCDlVjNOlLLrM8T/jdoUpf0y2o5NSwKN/6iS1F4cOyZCVxdFir8j4OSBubq0TOLWYPV4YvVe2sD987aWHdso39v8PJdz/v/GjrGd7wf4+DL9y3PDfO0jO3goM01jHQI3B2gq4+TXuE6wM+Nks6wmxfLc9kpfiKpm7moEoW7fHGix08e6aHB44f64tGX+vSLz/U5V/YPHz7R40dP9PzJC625Bal9qRt7R3rz3mv6znvv6vd/+Jv6N3/wE/0P/+pf6/8E/B//xR/rX/7gt/U7776v9167r9e5Ybm2sMQoquJ0O5Lwohwajo91+eihTj7/TGcPiQfPnmjNIc/6xTOtKC/ZVC2fPVNiU5rZFCZuO3v8tMPOS2Sy2Jrp4Ghf165f18HBIXF7gj9o0aVm1E3z4xm+OPTCgbPkNZtMtEts9vDVw6WW+N4PHl/SqxuiWjbua2LFCp9ouh/l5JGXrVkg+5Ikyf7UVM3gGn7WzLODDbzGrcHF5bkevniqlpf9JKgPrE4/kdhawtnRv2MOK9eWoJVRxXwiV0VVnN77qpDDf7sCXTVAZ3NgAu/kPCX1UNDHMTc2J/DyjnbDkffe0W8Er8DYSMLqbQxzWukkEu8sh5+Z48/3SFbN/y9fnOoc+WMo8GeqbWLLgthSkacExjrn5F/NDz8zvmTDwc6aTa1tbFv8yNBt5JCtvzoNpc5mk+cMnUJejkTUwPh+VfYK8C4MAzGUOv0cOYjYsGfAwzsYz8JJ8oPkMOjSBTmclEAgOK9EW4uD69pe5hjopQHGmPEb8g7GDBiN9elxlAPveuAK+bVaxpmQGxyaEbJGMVdcpa/tj0NDXAORPUmO+NhawUfWkeC7PLh4H2CH00ADqMjADHg0VnDsIG7AUAUeTvbJfPsaMM4mS6wx4CA9EyzqWnOU1BKFG5yMXj+6rg04ffnllyh3o6qsZKfLBhXO1OYtYqE9TocevP5AB3t7mtYTbROILk7P9L/8v/6j/p//t/9JH3PdvTq/ROxOFUlMydh33ntP/+G//+/0xjfe1hqHVyLwCWsvuNKtqJesZaX9PGtAmQwKEhnJK8ZCRVHKeBBcUHBeV3WnDB0JPvcENQ/t3hTI2Xt7kmiSR7FiWSiOCu2Vs42TBuSbAeO3wQAPOxSDKRQYY856QHGsbEje7b0FkIScc85KrG2lkIxefmhm3iSTpfVvR7ln5RQIIFkPv3yon/70p6o4XfreD76jd7/5tnb2OG1THBOVjz/5HOf4Ykx6hhzUoEtNm1grMq9T12b0NqnrstLgNPRePW12CndxvtY5CWfLtb5Tocx4Kz0Oyfp3zNOMDqdV1yRZItvS1uGUpYAz68bdd/CFdnZ2lfHoZniWVPEgMygPn6eo1QHB++ZiS7s4pBm0T2Ca7aZryhqZ1c5rgqymPqrAriJzzRlTx1IB/hc+sKKT0N0K+c7rqbZIdizh8VWpYj5VRD8nsymzOx0e7mvG8xuvvy5zXqfdWotrB9oiiZ3bThf93TnY1y6wBz/3d3dIioLKIEVzpEVQjUwrygl6UEgqocOgSFmWQBfgaBDha0nSU6IbgYSlgpYSujzKRCHnHBBwsR75SMckWa6o1UHXmk1pgn9Nn3XBydcFydfQ99oHp4O9fZ1xwnFyghPkNPWMk8euQ57IYMWJxbNnJ1wHnurTTx/q5z//Fdfsn+rZ06fY4lIhJMEmdvXb+o3vfksP3rhHwvNM/dBCSSYJ3siCQo8jdOgjvl8ePHtzcFz1h9zo3p0DxnNVDt1LrttX+LMN45fs/M13mW4zmUKMKstS3gcJhT4meP78Zz/XBcHx9q3runvnho5x4i9eXKB/WabnzjnNF3M2o3PwbXRyfILOJvS0k9nOfDrhdLvA3xQ6QDbbW3PZOqfwzvj19ORcJyQLj48f6+npMx2xzq37d7UkoW+Qzxo+XZB4XiCPF5drtWiPYiUHNOgvLGatQUjGSKD0SuBuNurBLRZxbO8ISA2+9vJiia2cX23GaNsFJ/NHzvlxg7Bkg7dmg/cKVjxboF4jpwb/aTL19E3mM/DpCT1WTnwl7LOV412PX2oJVl0Pvt0Ku/6SjcdGLTQs8bMN/E9mG/g5RKKejYHx3eJE8GGcy+aNyEMjDQV9etlpcPBSUfDM+iEElUU1yptu8KHDluFQiPI+qCH5Ml6AniLPsEWBOQugB++BOcyPJZCxdyPeRhPPiQTQuaQ5yQPTsWbQbFZr/2CHOYSf6tTTp0fnegZ3LGJ1TEiYk6y0ZwP7JR4rxz70s9j1KuG0dwNzDLQbtKzdEsgbAvoVdGoI3FfQqoFXVt/QZtBYX/BslNRJsrlGnkJbBHGj23jDEvYlwy15J0uSWsYNJE6L+Uz3D67p7eu3dH97T7MBHjN+hu7sEqt2J1PtEOuu42se3L2nt+68pm89eEu/+cY7+uGb7+pHb3+gH7z+tt67fluvb3H61kslm8/1R1/o+G9+oeO/5sr/L36qJ7/4UA9/9aGef/a5nn/6mS7sbyQ/f6Hm5EQdcTThNzKblMSNWiI3SMQeBCqPkhfw2HxWoO7QWwEZXgzELTvJW2/WWnIyvMFuTJ5lWSCvKf4jMEUDbLDXpFiUKtjcBZzK3u62quiJCSuZv+jxexf4h/NVp8tNhtfelpHFC1il6IIqH1R6qfCJEsDhVEqaUm7jZwvwv3d4qO35TGfLC23CoKaG36XkiH3lvFZk4+qpJyYy/geew7RSLsMIJpsO352ik2NOh766IipafGDzFmujAcBXlVWFbpbK+GCjW3ysfOXXHHjJSaYDzjlFbCYyZ2TOMkbZDVqE3jkx82CykPA1l89P1eJrBuzUy40+0fhZkqtY6WjrsBM7JDg7oy91W89Jit4ppEFuTFI3yG4thy/IyMmhs8F+tp/3QnYyn42ee8DGFLRDiWpJsEwVuJe02aaXSSV4MkKLcjgMZUYSFpxXR3AO3ssDm2ZDUGiVcJ6DGTmJhAPhALEdStOCrCVNvb1jjgFFH8xhoTgbwOa6Sn4cTM2j47FEoIEZCQWx3fAGxTRn1EFUb7sbwOYQDAYJKXggoBYajc7ashwxP41zQt/4le17zvS5AlFjJIl40tZspt3tHU1g+mt37+o6J2nHGItdg9kwz1oddK/hhdFkdAQEO2ecGeprGGoRojL09dD9+acE1cdP9Ixd5t/+1U/1/yFptfKEOY0v+GPVBKsPvvtt/Yt//a9UT2qdYpQbeFKUpUzRapyBCTpiPCMUpYLRCm0e3hdFoRqZlOAcvMcxe9lJbyyiJiQxzjlY4eXcVWljnPUDDHeTkYcG55wQn0yGI8D3hLwMTKYJuRXM6b0bg6xzXrIxtGf4KT4vC4x+UIPsrmTYjLpifYxfPc5kQD9MF4few6tSQ1foi8+f6n/9T3+qP/+Lv9DNW9f0nd/4lm7fva0antjPn33+8DE790c6IfFsGZdIOhNlR3KZk1dBcI6+VA/ePUHa+0IW/CyYBtoXi13FWI5tXZfAKVFP6u1VYRsAABAASURBVEmexjG9hEqqt9LaDJgrIaSR/lFx/CiTAB9MJi1ycgya0scS1S0XNKOfRz/q4FQVQRQq4ZVBxfsr8JqAy6woSRQLnFpQiXwrnhfo0s7WFmNLOWOoIYCOWoDyZVQJP2x909sp8jV7PML57R4d6NnFmc7bta5OXicq6FtzKju1Obe3dbi7o2sksDucWsxxaoWXZpNKC/qVwStIoulr4BSRsTnhSGvto2ZFNTrkSYyaonPW38kx0oGlw/6QKXQuOdW2076VlSSdPVEw024yueTUw06mA46xLAo9f3GsF5xGLtmodvAz4VjlCq1wkhuc44bTvPPzJc8b2anbc5zlOclc9zI5SlyNH13fHU/kdw5IOl2rCXZlG7aWhPOS02YQRCc36HdC9h0+LUlDo5vXdnXj2o4gh4A16IyTmDNOWxscZYeTdN7L8Aze0yfiS5LsivgFNrzi6vv+a6/pn/3k9/XND95lQ7PRk8fPCIordYxfE1S9D7LTU7OfUxLyp5z8eOZykoJ32tues7EtgKgt5FIRcOzP/QwuqE1Ox+enWrcrPefEtiPxuHX3Dj5jph70e/i0RteX8GyIpZZsCEI9UShqFbGWd1GFL1UiswGf1I422UI/Si4n44/9eMQlp7gITwF5eB+gYz3asPkVOzwYmD9hC7BDr2B5uVHXJnhSoYoBcPA265JNiNHqmL8l+V2TfJrtd2xO18teXhU2lmRtPfPa36n+5NMv9fDhC52dr3g3yD42h63r4VVEOD54GfSGgBO48gz/Ir5rTSJitJUEc+sbvFfwAO+KWIy49dBv5hRCVIBGgZ/RbHgUZcm6vUTbQKfW7Bq9D7YmJV/MgWGPX5nxTrapuHnzSPPZZExYi8LhG5g7Sin3KqpCjvE9FmEUISrhpoRIR2ASiPAaE1kCbg8yPcF3BOqDknpsvydJtSS2pTQf0EL/WKILVreE1coW+kw/WnsPmO62JMst8xh0jvmYP0nMnjXQxzunwOYz0hhA0AHi472XC0GWUJfQYb/1/jo++dtvv6lb+9u6vr+lG4e7unWwpzvArT38CqeP9ksz22Uh+yPyBQ7ecaNxQfx7/gVJ6cNHev7Fl3pCIvrk8y90zmZzxcatpw+Gp4ET2B4b77ixadHHDZumFX7CDneW2KQdYK3wq1ewluUCa+S0MZ0m1jaUG/xBg5412AFhWrbhtbJnQ9dxcNHSr+NAyGJ4j6PPyDp4j9Qd+pjIFQTPM/xxWkzxnzjvInhl5NMwds1mqs9Rl6t+1NUVmzZeodNeQYiT+aKTUEOVXvhJacocI09ozyTLM+f0m+9/oAqd/pJT1UuYH3cXitszOXyxJ9F0k1KuijxzsEIMSTjqik3sdId+JK01fiLSzzYyHQhYiRiVvFMKAKXFJ9swOuex0UIFscVsQ+I9ujLmY/BgQE4dYPogPqApusiDZw1VExS2Tl5b+JRZKNUgpyWHCUKpzX8YHx1riIEtzD49PdUZOYz9KM7AOrBE4qWDqx5ddOitI1F1/YYT0o08vttjL3bgE9DxwMSeZ4fuOusLeNPVsexIcjtZ4hqxDSs9hxXyGOYIEsFsKpdQcJAZILAZlcR2IoOccxDmZYwx5AYmNqRXKOGAMypxBLZ7HWCqOYyeRYyRRkSibkq2xOnbSYv9DMkahewZZ4r0FbC2MYbF5E25vJMDBhhg89m8A/ODCC1ZPTjYzzZZX1M9A9nHFh1L+yY5STX47XNadsi1QIGB3rtDMMC5f/LRx3r2+CnicipwcM45JdYw+mze4NFGZoiMuX/nnhb1VHOgZuxf/tmf65NffaQEr+qiVEZoJ8+f6+9/+jf6sz/5L/qVnbCulkrQsOHdzTu39Mf/6l/qnXfewQhXsvkXiwXYCacyIOKsKQlHUURNp7MxCTXFC+CVELBnnqIoxnE2Nvgw1hGhnHPUAedR2qjg/VUbzwUGY/g755SZJyMPk43NabKxutGb4JvNK8Yskaun9M6N/IDh+vrHOacAT67gaq0E3zJz2JwmW9iivg1ArdTNFPI2J9dOX37xSH/x13/OxudSv/G9b+rdD97RnKvsFrwePTvVhx8/1KcEteUqsduVNATBRPCgjrU6QPISZQiFdnf3qQc9ffpMJ5xQbXBmr6DFqfUE4CtI6IzpTcJhZXjO1IOYN10BvBkAD/8dtBlfpSyPU5yx1kE50Q6yqCBsGoMi6PSpU0/CEuGVJXmWpBYuyLFmAY6Vj/JWp60moPokReqB/rbRqdCbSTVRxanrNif2AfniNxTAIVA3ecxITKa8v3XntlJ0atEUO0Xd5rTSkrVRVya1pkDpnRaTiWrwLJ3Ao1dm44cQILZTBG/RR3xG+ugjdMUHLwdE6qXzCtii+YeSeQLPTvxzTgISkEPQGj6vSVIzfTIJU0uwWHEC5zwyh0f2W/orEtPb4P2tb39LRVlqOpvK3ntfkFSCW3IkPms951TVdKaD1565Ls/WevrwTGcn2A8ZmyUo03nUg7du6fd+8l3dvn+ILpN4uKyiiLJEZkMyc8mpjPh4o6MIQvG0vzPXu+880OH+BFnlMVE9xy47bNICWoCWaLyGzuCDgveKtDUErgpevvX22zrkCj/hSJfYhenvlw+/1MXF1WmC0I2IHOWdbLP94viFTnDmPgQN+KiicDo62JGdcM8IVDN4YLx/zjV4MZ1zctNrtbkkOd5woLHW/tGhbt+/rwtunTbor0f2A3gtO+gtCty8G3mHuXFq2CHaATol58LI2/lsroBMNiSRtilokdOKZLLlMCEh14SdnZFQi4+1mc3a1b/xfkBXX0EMJT28Npym2lwt/OhNPvAH5suSvR45WxBsmXvDhqPZoJ9NUBGmnKZf0+uvv6Wd7UP1XdDz50sC3BoZJOZ18GYYIcYCvYyK4OzhocnEYXcxenkvxSJqhR5ZIlzX9bgpmHML4a0v65rfknMa0BOrm+xiDDS5K7uG3ooNl80rJ/r1JDidBuRfsLYPAXz44h3frYuJctSruioF69HdoBCcpnWhqopcCzdasklxRdSMBK4mmYUALFNCpUewZxeCXiWi1q7g5YAMWFwYE00E2RqgK+Z/rL+VBr3wVfikDrD2Ludxvh7+9NTH5NYl2elo56QMjiM4B409ywUV1AuoKkhSC3S1UFD0UcZvltU5evz05KGyb1QVA7o6p3cj9cQoTsQjm6ia5K/GvsJqKXEDENgcxqFV4t1mfcHG51LrhuSS9iVwvlnq8fmJni7P9ALdPl+vZElpc7rUhtuvFRuWNXq1Rr+X6NAlun3xD6DVRdcB/QiX6N4FunfZZ62SV5OiulwgB8o+ol+ROOyBrB4+GgxDh4x7mU6Yrhi93nv5WGrK5j7Aqw6cyyLIbGKNvazYMNtm6nTED3uDX178g3djnoThMkwlumlQ8VChhwU6ViOP3ZpNJPO8d+c1PeCE+fHzZ/r84lgXJKurQmoiE5RRgST01WFD5rlz4I2s1ySUiblbfM2AMoaylGLQGh/emQ54yfTIgJnQAjq9/DJ9buGTNcZQqELnLe+pmKNCjwt8B4J92TvLgW/B0wT6aqCCVothiTmW3HxZfArea6BfC17mM55wCn7BO7P9DM3ewRv6OCZ2zBUAR0wUBwR6mazaswN3pEMv1lVi7UTu+Wtw0OuQGwKT1TPrvQIPbxgoBkhWN2F1KAtP8CagtKWE49pw0tmhTB0TJTTbGGLOzTE6eI9BtECnnslNQXr6GHSUG67gNuyEbN4BwrJkfJQlnEb8mrkvcUIbhNvhOBIE9SSwtl5vazLnBiFtSAY2KN6G587wYB7H2hRKMDIzq81tz1YaYJ88Wk0jPfYHbQONdhVpycHn7PyOSSyD91DilFjfw/gAmEIzGCO+kNF0yInW9WvXFYLHQW/0+NEjffKRJamDLFF1rG/JamAmc+JnXBv+xZ/9mf7kP/2vesIu006rM3Tt7+/rn/34x/qjP/5j1QTBF/SLKNAEw7HT0YKkMuCwnXMSkC2wgJdzrAApkKoQAvI0NRYG2iv6IC8nb6V3cs5rrNPPOUf/qPjKIUMrNge2Ql0Y7wCezOGZ/Mf5nSfgdsouKCuylkNeDrI8zwB49NDSIteWQNGi2D1ysQ1Lj8xsnoTeJE5rB8oeD9q1noCXNKkW2uJ6qO8SV7y/0i9/8XNOLrb0gx/8UO984z2C0LaEwZwcn+vRw6c64VQte5wQFFpi1DKnCKAOelp40+K4LpYbrcFhuem1YUfckDCNwGlQS/Dq0cMBvRrQvwECGYbO6AqSxMYOyNCZ1NPXAm+PjgnexBA1Za0FOGwBMxprJiiQiV1TBeaclAU76yBCGkEhAF4JO0rwKPO+R3/9KIcg49Mah29OwzYppnMGZoCJtQsCX0UyE5mzQC8cdG/NZyqQ2wNO9nbRn2ckQmfNSi2e0/5GoGcHvuAkdYsTVUSjgPwSchBrT0mgKtaOSM7wLAK6wTNf8nxz0GOlR9aBcQ7aOCoUiOJrOg3QYX2cRE94Zd95yOCz5t0afm/gcwM/kimWiwq+1JqT0ufPj7UiQO0f7uu999/RdDHVGnt3zqFLzEV/+yWOhmCVQLwjECEm2Ub2xbNzbilO9OzxiRqu4zK0DKnRYrvU2+/c1/vffEMHR1vqBmRPUGyajcyRXnDa14KXD0Gl8Y9xCaf59hv39eDBbZVk7xuC0Wrds1Ea8Fu9HHSb3Xlo8uBWxkILs8eq4AR0ip1G0aRMQmBjz0miz89Wsp+pbUjUTSU71gwRW4GA1Xot+7m/49MT6Ezo1sBGuUDP5wSPqBs3jrS7ty3zW/YjAM5F2enlOQH89PRSPTZz7+4Dri4XauGvPZsNmO730NPDLOcjtNTyLqAbBes4mR+wH2HacOW94SDATjwS+q8s5DhotWy0QS7rZaeTFxeMoR0dHehjdPTYzdA7vYIOubbcZli7Mr4geWgRqhrUYGvWVhSVgi+1umRueJoGrxXzT+tt3b79mt5975v4u5/oJ3/4E926fYs1nSBBzjnQyjxnEsJCMYaxdHIa8POIQmXwivQL3ukqkRZ8rBWCF2YpHxwQFOC7czZuEBPyHOR9FE08ZtZLiuiCHax45+FvYg3m3CSVbBJDuMJlHOAkz3plWaiuKuaTrD7hBCzSb4ptbpOUBuTc4/+WnAheErgb9Dz3nAblgTG9nHrZxsSjM4nAnYZeCRtp2Hy0JLipvZT65XjiVKDXBpVaTYuseeU0R09npbjdkKZlon3gZqbHz/TIG7D5Dexkivkd6zrbwjgJ9FlfSuATeYATithaoNXAW93BIwVBBpukRuds8Ea/R0J6yJX4BFojc0fwj06qslQCARocug4DiYPNaN82bmCi8ccQeL/Bj40/N+ulNVK+hPYLcFnBrzVxfgUszQaZZ4WfWo3loDX2v0EfN7Q1lA1zvYI19Q2Kw408XHJqwb91Xh2xAjXFD0hdcurw74ZLIroN1M3GBvAZGJsoMzS53Mroef1fAAAQAElEQVRuOUp4A5ky27d8ZkMMWWE7K2TUd8yAYXds8jIlpMj4GJgzwodSHn/vkLGHi5Jjfo9dFkANfwuS7O++9658GfSLh5/p4fmZzlm/95Wq6TaJ8kL2Oy71dKKIroG6MC95dBmFVQgBnY1QkdSRxGX4mFDoZKXEd9E3KFp/nnp4llg7mqNCzlY3n9RCUwcuHWWPDAT+DKeHvoIAH0uggqaJi5r4qI4DhyWn3jbH6cnJ+KNC5pftZsZ5aGZd78I4h2HjwNSBh7MSOp3ZMCepwvc6NjQBvht4aPHoqkd3nUHu4B32QpvRLcYaOPTpFRjv5WC6Xn56lMFFj7onNUYcyhSwOyevlgmMUc45DTClIgA6iB4IMhmlajl9NUfQwgxTtBXlCgVtEWDLe5tvTZ8lQdrqCRIzgE9WP77vNaAQHfWetXrG9uDTMb4D6RZE8aEI04242Bwdawz0SbzXy0+mNKGa4kWYGRFAGaOuHRyoQPiLyVRb84UeffmQjeGlak4rihCh0MkcvUEBbZO6ZveMEvkgE+S1G9e1tbul7KVYRv38Z38H3p1qdkbTyUSBdQfw6UhKzGkNbSsPn55/9oX+/D/+L/r0r/9OnqBzyXXHAE0PHjzQT/7gJ7p79y4jhePfQP/IbJR4OuLq4bVzTsh/hIwiGl0eRbEyQE9RYjI+yEGnw0BGoO4BB1Wykv4FTrcAT6xSmXGi7dfOZJD9N3WkpnKsUYaa9So1nIykVJKklpz6eLEBJtFIwADtSUIpBe9ND8S4MTGFZrsObNlVj+/GPsyMc7D+PYklNwLq1l6Fn6pdDyTyT3XOidqNvUN9/4Nv661797XFNcQFAeBXn3+qDz//TC+4GlJVqw9RqyHxvKLMauB8q6hNCgr1XHGyJV9MlVwl23HjbzSAY49OWWm6Yr/B/8rgxccNjpNHJzPuHtkk9Dq7LDm+KCc+aDuUmskLzqh2TpWkmfea0zZJbnRaniGmb+Opz2KuelrJs1sPVSFRJu9Uz6aqTQ5MXiGTilNQR3tEJoX3zCYFngcM2vQ4BE9yU+tgd087kznXcNfVweMV76fX9zW7c01+e6qlellA8PVUBTCtJ5pXtTz24aApOGkgCEWXVTF/BP+IvhgE8I/gbleDhn8x4hKv7MGBE+8cfWUgHgwcvCfAXOIjCmwqFLXkmNUMJNfKw3RM5J4+f0LvTjdvH+hb33oXqsEDo29wnMcnpxrAzehssJdLTisbAkNj122ddEky+NEvPtFHv/xEF1wZmq2bT1iQ8L759n3de3CgyUza299hHvSIq0bzCQVJSfBedvpp19KX5xdazGb64Jtv6fr1udYkVCfHjU5PN+h4qw6/tMAn2C9XmBy8qXY7kEQM2t+bar4VNKhBbpVirEgeA8lYULMxG/HYwgCNkmdN8wUD8mmhZ01SPt4cMZdtVBckOLNpqSlJz+7uFpuymezUYnXRYw+FlhfSiNfxWrP5tt5++121JMINvNrgV3p0uIXnZvs9/tH01WzOAso5p7PnZ+cKyMCB/0A/h7wGxrYE30wCmYeSE+pGz5+sdH7ay5N89vQbSFSF3DoS1bYZWHOAtoHEf0mC2KE3ThuuQlsSu4GTrDU2u1kNSr3nXdD6soeHThqiWk5VO1uTuQghMpkmdTq6sdAf/Ivv6/1vvaaqKlTXlSboaIGsDAJ2XcRC3qFGSppjFxP00K7/1gTMBr2gWbPpTHQjPl0g807OB/kQqCdtkKNznvlrmSxkH9TV+BRilAVa8+05eVzTVM26lMNyU04yng5pGMsSuyzLSs45RcaF4Ln6n2lra65pGbUFAof1RCWJVQH/KmwssHZanSuvzuQ3F4rtUgWnkZ4NZWbjkpFfpo9HF7ai1539Su/d2dZ3XzvUb799Sz/54IH+4Ftv6p+9//pX8GPqP/7gnn703i19/41DfXBnV28dTXV7HnVUJm27TovcaBvfuu0GLYJUE/AdhzqWEBROJLpRFTh7aChiUPXyZM0rjPIPLirDg7O108l5hw5utCinOqgwLGTZS+qJMSnAKweQaClUGlxBHPZa4c9X6M86JVkiuYaXVm5sXIhqndOK2HBJnzP4e8L7U/qeo7/Hm7WOOaQ62zS6NHsBGvxJi/708BTEZHKxuGd63jOu96zjBm3wdysSoY3vWQMIidiQlciqB/g7QG/C6TnqEfoditXCF0fitD9z2l9E1YWXl9D1VokY0KOzx89P1Vqiul4pgY+DnxV8W0wmmte1ah9VJGniAn40KviggD54QNkRPyUPnh0nybev7+mdd9/W2Wqpjx891sly4JYEflwwpitVo4cFsQw0mQdcvFcBlNhiBWZoqQzvItJeFvIhEHvxV+jdwLge3bPSOS/nnOyTWHvkGQ/W1JEwmk8c0iBr55ucMkAHvnwRpTIoMEeJnLZipR3ip0eu9iM+S+Jujz+zm/MWfjDUpmC8B2fod0EBwwx+UEAunnoJQQYeWTvk6Ig74jDBcfruuqVcv5Y4YHCZEklKjQgYzJnkGDMuMJaJ9gwnLCC/hEQp7zhRSpxKwQwW8FA6wIyGU1FLEgeE1uF9TGmC9zIFGlC4AeZ09DemjSzwDr/nlSjHkzqQF4rjEbgPGAZMGWBSAwM2EG+JaA8je5AbS+Yb6+Nzkv1MD35WBjanjbX3Azgb3hnuWWLxCngk6UgSjI+su7+zo52tbXlYcef2HT3niniF8ytRrgg+DsXw4DMCNPsRvJxzqjDso6Mj3bt7D94MWsP0v/6bn+oRJ6qjEOFH9E4J/AsUaZtroO2tLVVFoQzvOoLv+bMX+rs//yv9p//5/63PP/1sDGwddNuPIfz+7/2evve978lO1yzIpZGPvYqy1IREY2I7foyj741qpwjOAZynnPj08O9KebJkX9CbAKtLV4orPtkMCHn5GCT4MdBhBG8qMmiTe61RaPvZJ5Nt9IWKONHlZScXJhpyJIn2lAZOPfMholH+mfVszStIrOoU4EPwyBn5ZXQmM//A/D28skC2Ici166wBpSLfUk9wXHKa9PTLJ7p4caLr+4f67re/owevv64AH55y6vwFVw6Pnj3XOVeYPZL08MV20g1JTws+nmv5XlFdAkdXyMVaEYcbikpjYuoSzhXQK2B96iln6JByzzPGP0BYN/Qyvc7I1PO+8kHzEDVxThx4cDqhsbQThor3tovmZkeWqHonRecVY5SH1w6jddHLgHxQPXM672SQqHvkIof+IPdA6ZAN2MjwEv162hP4zGcESZLB3dkWidZGj46fqbEFSXwSiY+f1UohyENviyNzCooeuaFnFe2RuUrkH1xWGaDDeXnRC94FwKYaQaKdd+ASAGo4D0dPxxsAPTP84Joyc5xdrjQwoiMQiWfYp6Fz8rYJwfFfcFIjn9DvCadrb2ufpHLDiZLReXl5IXOePbrdEpwSurRarjUgiyJUmlRzRcoXz0/05edfElAanr3ss3+wrW8S2G/c3BUmoQCNz7lme/HimAR1STI4kyV4ic7OgTdY3r19TQ9eu6GSrPzkeKkzTi8HZN6RRHj6mMxgj6ye2YB79LfkZMuHXomgGJCp8wX8T7pcJnCfAjwTaG2TbnzxIYy22yOzSwLU2cWF1gQ+mCVrm84qOZd0uL+nKb6lRl4Jfi0vk9bMuSLpe/7sVKcn57p+7aZu3rylDfNbEtajC847cLG1swb0p4d3gm/mJzaXG1li2oP7Bj728HRAFxI24lJQQ7IpNp7Hz1dqsD+HjkCieuTUt1ktp6TNS2hJkEsCVllMNBDEE0lpYo52M2jAbu1dGq7mJP6rtxsT5l9xu9GRjNmcK07CT07P9eTZE52cPdUOydm/+bd/pH/2499ViF4Np+BlWSI7rwLeFuhnWUYFFLEIGn/8ZBorbTjdaTiN89A+Y1PkEZJzvRz9Rj2EfswQNhhPkkK40hFrk9zL9kGjnHnnXIAGD1+zTKZSgpednHPyvPfeowMB2TolFNp8bfBedVVoQsKwhdy2SWZvH+zp9evXgCO9dv0A2Ndr13b14Mae3ri5p7duHemduzf1jTs3dWNnWxVy2KtnevfuHX379dt6l83bu9bvcEuv7U50b7vSAzZGD/anenBgMNMbhzO9TZL/rdcO9ZvfuKPfeu81/c77D/S7H7ytH7x9T+/eOtDNWaFdHNAMHa1zr4myKieVXnLoSPBOkQTOB6ex7gP0Odm/6IzOgF/tdcaJu1xElr2usTHObA4wRbUwssdHDBm+XYHMB3e0dVnje/PDDXJogQaebYaBJLbTEp+/REcvOcS5oP0i0w5+a4m4k9UwN+qvAd731BNliKUcOLaMMxs2f8xSyuBvfVvsp9FAgjowvqdMsgS2w890vOuYvzeZUg4uK7lRwqyYVcOU3a1KZUgSuIybSnSrI1avX9qMZ25P8t83l8jba3d7rgkyR91UgtcEm41MOvpNuMjEAnWFGBV8kKA1s0Hx3YY49oGOrl3TY26XvjzGrrGRdRuUsafAKYrDPj0+CNKYI6OjvaL3shu5AR5meGY+0kr7WXMrDRo2PfY+0cfiqnNOzjll+O8D8mWOgXqGByMYgtTpoSsAaydyKqeBkoFy6Kcl4nNip7FnTe6yAhAx9jEoMZ9zXkwDMAiheNYMNAV4D9Yyn2n26XlNswzc0MvBi9widTulIlHNw5olGzk2sU4DZQLyryHzbKAk38OgHkV+BSsS0gEsMk6kTR27nI02qZc9dwy4YJexxmka4c4xPRO1CPsVNNQtkVvjgDZAQ98eRrcwcwVjzwha56tLrdqN2oEZkU6Gyg4cWsDGG1zNl1DCASPoISXrK4WDAfBHBujKV+Ug+gDwUg4ulUSvASOZlpX2trdxwhu99eabnKR+ya7xUjW7oxgjjJFKnE9Bf0T31ZdjHeecIgnKzes3dLC/fzWG508//VQDtFfMYY7Wo5w9SaMpkp3gtCQH3vmx/4SEcsLx/nyx0MOHX+rP/+S/cEL0oS7PLzVgHDvbO3rn7bf1Bz/5A8051TE8PFh51jYFTfClAM8JSatH+VqMqoG3zoEb7QW4Wz9D3MoBXgs+2PMryOBqdQdOgi7rMyAXx3w98xv/B8YYTXZaZ+AJGgPvAkpv/cfEySZ5CYlygNmokAyyvMzBWNmRtDTgadcoS4K0wZqdMion58MVyGvos1oCYkNA3eAU1+jIKXx5RrJh9e2dXX3jjTd1h2BNhqenj5/o448+GcuMURWxVAgFAafVhrGGo4cnnjZea4P8NziN5JxGAGe0WR20v4KWeqOkFvp7+DRQt4Bmxm83BYWCJuhQWZTywXD3Mh7q/++Pk8nUcDTIEonLwKpX0uphorXRrFG3cSymR845gkyhzHNFcNxGl2fTmWyTdHxyDN2temi03bVG1JwGdMDB5wC+plM2Z4POmP4gfoXggQAZ9sRb1nD25KjzxaMMqI5fX69LGVzSCBFen3P12SBrS45t3QHZd6xvvOyQ78XlRYkG4wAAEABJREFUWgYR+7p184a+8533VZXSen3JHD2nk5vR/iBPPTwwXaCQzdeQcCESaF3pCxLVExLWGEoVIUro3rXDI33wwQe6c+u2TGaX+JfPPvtMTx490RIHy/IEsIDvkDK6fHS4p/feeUN7O1MdP/uSDetDrUgmW7NXbMFO+Jxzij6MPDR5BXg1oCM99u29k/foLXN16GzHuA2nppZwm+1bP7ijWES4JLX4U9PjNjmdwocNY0qIrwHyBu3MZ9rGNwTmNRxsjhY9tuBwxmmzk9MtdN98wNo2aMg5wvMEPsF7aErK8Dp4BA8/Ch/UcnraY2tTNnJu0OjrEolji315X6hkQ2f1sozQEphD6ni/4fRsY0kq9ti1SZCrjCI2tom8WGvDnBuuVC6hw5JZ67MkMV6RRHYE3AGDG4h4MVSKsdKGeR4/eS77BblLEoCLi5Vs7Pb2FjdJP9b3vvsb6MWpXhw/FRFSZRVUFE71pIB3nQy/oihUlCWn12v8RCdckuaLmRzJR0C3DTJ0d/hRJpH53PWqVXDBHvXqY7bTwXvjm4dXgYlW63OltGYumETalTXIZDPBpwdvuMRRz9IwwCevDM/n+PIBmQd0ZA887pBg3r821/2jhV4D3ri+rTfZOL1xY1dvAm9xovbejWv6Nocj39g/0h542S9jHk3nukbCen220D4ndVvow9Q7zYCtstBOVV1BXWi7jkDQNvzZqZ2O5qXu7M91j2T2nTsH+uE79/Tb797V+6x7exa063otyDKmPss4mdHVMjgVzB1yHhMJ073Se5IuryJ4eehZ4x/OlpdqSPSW7DxmHO7Usym60co2Pj3zdOQCXwF86azNSgP402G4LWC+tWctGCeHnBxrJaB3Tj061fHOElyDXldtViYfkYTjMKgn5jshfAm/0Uu0dVrjZzqSno71emAscRAJjekpr3Ac8O8vgT4W0/qXuCXvFImjZTUdY5a9s7ERPVuT23TwIHXoWnepvcNK777/Gv7qHd25fV11FfEJvUY/i6OGFLC6+jL6AnSajxhYM4aoiYI2+KuFK/Tdb7yvllzo40df6oKNxElqdLK6GG3X4S89OkyeN+YDGVrOG3BAx22uhCFm9NvKAK/mkxmHYKUK+GLgA63w1htt+AbnnAbmhMUynOCirj4gzdw2v70TdQPTjwR/bK2MPL33sDyi75L5nCUn3uJjoyn+wZfNDZpgpRE8OBg45+TcFciJZRgNXzL+a+BQIFEa2DNH2XQZgCwHYq8Ai6MtjfrqTVADSI6CJMlMzNmijA2TtbR3JnwW2qAca5S3Z6INhgpfJRAZeG7o01hwp+yYY4ABWXzGb8IZDChnwg3Q4FkewJ+hiJnr5F6WSDQw6CpBTSSmiQQVYETLvC3zXZ2IOSXWTODzCtB5Gc4GNqe1Z/qzujx955Opbl2/CbEaE81n7OyfcjI3QI85HksYrG/CuBL0Wv3lcPDOo5FWOJEb16+Pr5YWCLmGfvbsmS4xaguO9rNTa7vagbwED6xj8F4dSZL9vNzZ+Rl9Vxp4F1GuBoX96V/+lf7yz/98/BM85kAjCnbv3j393u/+SLdv3ZJ9nJysvSRBiigjrJZzTmVZqKDNAqQ5YPyKrDT8B3agyYQDLjbHK7Cx2dpp8M4r0WByt24dvB949iHA8Yw8WtnPUPoYZHBJIM+sC0Nl/B2BeQbmg216BR1rmyPZEBBbdonW7kOBsZQvocCAjKeDOgJjR3BrKVuSERuzRq9aBvXMe0ry87n9BumLF9oQeO3k+a03uba9dl3RRT0jAH72yack/o/g7RI8o8xJdhiDzbUkeTBcGnAyne0hNEHD4E2HhD6CB/LuAdPxDqHbTt10iK7QlDRAg+uzJtAwgd8h+JH/wXsFH+DAP/yycdYCK634b6DH4fgQkF0x8j+zpo3pTRepa4SvDXO0AB3vezZ1HvxnnKpWBLGDwwOC/FIv2KVnaHDIdEKAtT4JPQusY3ozkDzYu0Sf0n7EpSjkvdEhheDlAVvRjd/G71YTHkP/8PO1d7wwfTN0A/PZSaLx3DlHYtbJ6NyQoBnfh+xIRM70FHk1JDqzaaXvf+8DnP976NjFCBmtMzxM11sCUZZXh6NtkZ3NK/Cdkpg75rKNyuMvvpQ57YpksCwK3b1zW9/4xtsjPWuCzdnZmT755BPgU/Q1qEGfLAhnJXmM5cFrd/TOW/fk8EDPnz3S06dPtMJ+r3hUQnoe50rYBZ3kQpC963l24BJ8GG3QeSc7LT4/P5f9os+GBDMh/A45D/DbeGR9Euufs1nLoVSPfptfKLAtR8Da5Sq5LgJrJjnnlHhvPBiYw4KEXb3Z7YwFvoYgakEygk9m/tGO6T/AJy+v5fmF3CCFzBO8GrDDHpuqIvbnvHpsLaPgl+crLUk2PXbkFKHNyWzxKvkcxNK0eYl5NuteDQnskJxEX6egCB0xVthlJ7PjzLuGpLQn67A5rY04JFura5KeIPuTkwttSILXzPUMm8550He//239+Ce/r2vX9yV0oCidYK1KTrxaTl1m84nGP5vFmmt8QEOiGdDX+WwiJ9HXa+QBPM88J3hifPee2aibftI8fmVk0OMbrI9zbpTvan2mokrqhxVdOzE1p/CV7Jf9yrKQ6fH52YV6/EAIkXcT1pNM52psMKBLFdvbqdaacIVpMHetFsGg0cJTomNz4ul+9Lo9n8r+pJ3DN22x8Z25oBLZkXvK/rTRNDhNyCAnXpq4rHoEaY6eb71MWHfqoL1p1LWtUjd3a93eAXYrvXNrV99946Z+57039L037unO9lz2YwAlfPYvoQxS4bMC87KMSggewQfiDC95viBBenZ+qsu+0Qafc/32TfQgy34W1/jRwcOvAHuw2NHnRGJofASMz/C+ozR/vCEGjoBCNPixzt4hr5b3o12SgNnfCzZYoq9L7H9FuWGdNfJeo78bFNL6dki9d8J3A4y3dXvmSkAPDv1LfGyNgXrPWj2097wfsH17L2TvYiTHkJohKWEnWQ5Zd+rxWY55Dva39P779/Epd3X/tWuaTL1sU7Mi3tumxWF/nnnEOL36sIbZu0f5nANJ5h5MZ7mx6dD9t+/c140bN3WyvNDHTx/q0fJUF3ZYR54l8BT+zjEmow/mH4zOFn6ZbVtbol3EopCljD5u2IRbctvD3xa/M8CjDf51Q24h8HLOyzknw0njh4HIfayO33hG6zP0mk0YXQN4pJQZIzn75wRqWWY31ltf+/Dqa0+i9z8B4CA+nrU8Nu6gKaMLiVvpTD6Z0TEDh7xGAJ+xL+X4bO3I0I9Bmsaeh56y44W19UyM/xE3O7Id1poFNihVBzOhRT3M8goalYS+LYJaw7QNykV1JDZB+EC/hkTElNvmy96hMlJD+9oYS/+Wfh2DbI6G+gYcWnrZc8fcPcQOsAJZamDxDhjgXKLN2tP4XsJPwgpKlFy8q8pS17my32IXvCBhZenxuh5RyBSqNyZBt3PGdlqZ07krAbOs7OOc0xannDc4Uc3gZgL91Ye/UkBZi1iCT1IL3RaoGhzQgEI1GNd6vdEAHsHDJeYUvF2T5DYExAGaB3j5ya8+1l//xV/p848/0cCpRYJPN46u6/d/9/f11htvKUFnT1tZVDjHCidpcwUVsaDuJHhmOGVK08FMf6sb3lAjgTvf6McXfewdo3iQBE4JGMTHB7gtbTDUDt5nOjXwpkGh7P0FOLe0E+PgL4rLXAMM6uBHg1C+AjojVuzJAR55ODUYV/Oyz4bElC92zP4KMiWL9cnJ2jvrywQN0PXG114rTmsuMMolJzJGz/7+gW7ducVVyqEEnpaUPHryTM+Pz8F/UM9cPXO2feLEPqlHpoO8knM898AwttnzSANy6dCBRklrN4y3B+ZYWww+I9ca3szh/wSeR2TJkrCdSRlnCUNZlMzuCN4RdLJgqcRcHQ7Io3Amq8jYsijkrgZTOgXmjQSgSHsMUQF9KquKoXmUu8l+lBdjmEYrErABmZRlwVqlKk7LNuib/cxdg3MfsEsfCgVfML9XsDrzmp7b+pN6yrgos1dro5PE3A7F8SHI+Su99y4o+CD7OGSckXvC9oOHh7YGg5y8HGM79KPBSdJNFyRrkpNzToH5PHQNPsgVFQlKJlnhOv5yRSLW6+hwW7/9w99gQ3ag5fJcy9W5PIG8xkaH5EleW11wUteizyl4dGNAbj24J12cnetzNigvHj1VIvHykgoCz82b1/Xee++Q5BTakNCdnp3qy8ePNF0sFKtK5n8arp7WnKLt7U71m7/xnt5+/brsF2Ee0a9F1sabyFxmtw02uuYEM6HjwXsV8H3OJiHDjxbZhlhAdlaLrbeMNegJFjbWSuPLwNiMjjco99nFUpckqy083CCvHic9nZSc1Hsd7m1pPq0VPLQyt53O2ob48vJSp6en2qCLh4eH0FbJeaSC/dUkOsH5cQNeo4NVUWjOSUtN6Vi3QzfWrGnJqgU3ayNHYfOVdYqtLC9bJTNokk/Eqw5e9uBpdStbEs/NuhuT1A7HmrDtnlPWzoDkc80V8Qqwv03c835oszp8WMOY9arTCvnV1UxVOVVL+8XFhg1lo7OzlU5PTvT48Wf4x40++OAdTla/re2dGXbVa76oJOxwGBptbS1IVGeCreow5KFPqutKqBd8EDGoZw4Qgx/eO/r1ukTHsEJFeGL+0MbADvolNfA94xtQUrXowvnFC8WyVyh6bZHw7R/sgMcWa9R08WrRgRNwNTnUVQn/S9knYrfz+VyW8E1g6t6k0DavdiqnWUya+kFzjsfmVq+y6olU1VlzEsw5CWZLApvpXy4mmrFRmc8q6Cw0Qx92tqZa8DwzmBaqSUxLbKPwUQW2YIllTZY5i9IWCf02We4uCf7hNOjGrNCDvYW+c/+WfpdbAytvbtXg0snwLINTXUYknrHgQZa0voIA/zA9XZJAPDx9rsdnJzrdLLW1u4OO1mx+hHycsjEfsLLPWa/AfGhLQt6hKEPOMtXqnTTGdQRgSaFBS73l/SvYECMbiRxDsp9xXSLsJW3rlHnOWhHord4it551U4jM7eRikClCYuwAoB7jWq/w6Z2T+Q5hD8l7/EdmyyDaAhC1Rr9bBvWss8GHtehGBW9u3zjS6/fv6Pq1I2RWaYUPMB0457CpoV8Cf8/czjlWffXlZP988HKOdYkNFj8MKhe0enGqCeVv//Zvaba7o0+ePNKz5ZlerC/0+PSFLrhZWmLr64sLGAY15BAWawpozcTCBK7m6wYS+J6NXkssHCg7bjd68oMEDVlOwXuJ0nxQAs8eX9Nj0Al8EnJBgBJey2i98lcDTZmWPPrWTD97n5GPzLewvnNOmbmM9myjHd9efll1BPoIcHIv31BQdc6NLYHv3gmdS9SIxtzUJ/xct16q36xJvNEAdMcRh52VgGcT7wD7OWtHO+aUBLojJEM5gBizWpslK5Y0NrxteNfAkA2K1MCcBqYllAjfoQbC1jCkg9COchI8+U0AABAASURBVFRU+pqT6Onf4ch7iB2sjbKjNCa2CMTqA+j3DhmxRssc4+mq9eO5h1hT+o41bA7r34/rZpJEialICxwYMh5hWJ/MuEjAqQlQEzvmp57A4dl4kjowzqCXCQCWjl/OBGOCxiAyEBzsTZIpS11PcLilLAm167iHX37J2KyAYhY4LVCnHlg1q7FkDxjgQ8LgBpTFBO8FX0E28zyQpPY4wYZk9ilXlH/2J3+mn/3N3+n8+FRrHO3O9o5++Js/5IryXeaNBKoNOCdmYCVwMzyUs5zjGeyvvkuvyl9XrM24ka2iAXwYJg+tYmz2V3zL0J0Y3CCrFgUaUIwBrrbQIJxkB1/tdNLKDrn8fxn7zz5LjivNE3zMzN2vCh2RkVorAAmtFUmAZFFXsVjVrO6q7p3d2Rf78fbN7Mx0T1eXIouaAAhBaKRWocVVrsz3fzwyQbKrf717ESfM3dzE0efY8RuJinu7rqCnYuJDqLmO8qoNx0YHrRxJ6QGYnM05FBhfQVAsqqiyblTaOrSVgfWhFzV9atcyOUeNSZYtKZuShDToSH/Q1yGqiocI4J1uX/sktPepLq7hFEYEdkciYWA6Zrib3hbQHyU9pLuCGSX0tDoHvbkB9yV8MLkRg3DwCdWORBk8c8xtgXmxjogA3jK+MVzBCTbKw1NYi17GB8AY0wz4wfS2r2G+6Q6NPIM76Kld29o165iT+QPUNluoGoF2KnOcNjZNMyUhJfDvasgBSPB8ao4LvJzzMv2voTeEhD28Mvawfhke7Kn2YzfiuXTQ5eS8e3gj+7TYg5N3Tqa7Yh/nHOM9jGza5MD7oO2dXZXotfHC1qiZXDkpkFA3LtPOzr52t3cVscPgSp07d0zf/tbXdOb0EV4N7yiiUxX4JmkHfa+1ix3U7FWz15Q5EaITZNrUjYastXb3nna3tiXjPXv1SPTOXzhHsvoYQZ9Ew3sNZme1RXV1Cl72RianSiSSoE4qDoIn9NJzjO043bp9T+ubGypJvGvwMK5YlaJEDxpwcKxl8mAbRfarsIsIT2ycvJNBbOAF+JfsVRq+phcMqGkr+i0wrm1uc6DakVVhx1RnGg4eDU67k3otE8BmqBQGArDJzQJDQRK8Q6JqPrTb6ynhmfHfDsT2Fma0N9Tm+qa2t7bahLsB35LDf0Elx8Enhy7UBOAKe6jw18I+K+xuSBJZkVwSsaUmaRNWpgo0D6ASsowkajXybXguQfKDvkjiWWnK6/WSBLTElstpLUtgC6uY0l9Qhe3Zd4tdh+RsXksLq9qz75/fh/7NXe0TkMcE6uFwWw3pw/GTR/XU04/r1OljGsz0VPDqtdNNNDMzUL8/qxJcDQpwn5mdQQyReQAyML6jIq0+Rnjd8h6+m05GZOVNdtzbuMbuiQU1fNna2cLvjHWaitnpM0e0xKv0lUMLmp0dKAQPr1NkHdFN9BpfnZHw5CT/ESZ1OCSkWSonqesBos9sFtRC56AdZE79VCR5ohLr1O86eJFobqGvmEljXv16qqTdma66vGXoQW+PRLZPspqSgKapUwJY2+lm6HRffQ5y/V5PA/buBadeaEiMRcW1Ucf+oCptdLiX6PRcT5cPL+uFi2f09LnjOsS6sRiqolqauIYEO3LAqRUUW/BwEzbJma/3jXaLibanQ43qggSv0srSEuNcyw+z6wjDI7Sb7zSomF9hNwVKUliLXCpkUZtNACX3bUyHd5aYWq4wwcdPULopMhljL0P0dIJcYpLKwV875BZwuGCfvJFy2pL7krZg7cLWtdb2Ayr2MLwQnmoEYzhZGyGsZl7F+OgCNGaq5TWyHAZ9Kog3pidZlmge3Tp8aEnLc3OCNdrfG/EmaE0b2NgUmzK/bb4NFPD99tuAzVhfziv4gA+pZLZZg5MNavAp9m/IDjc2dfbUKZ25eI5iSKnbm+u6v7/TJqw74yG8rRRYw2FPITrV2HFJQhrRPUtSI/hGbNigpiW4ytra+uGh5QQ1rWFTwxfzIRV71/DYdDbS19oAKFfIqYb/ERyNJsOT7gc/toKgyB2Ac7JPyTqIwS6RdtvwXH8EjDv4kX1c+0T85soJjjdAVICxHll5/J44rDfoWMQvNxyQ7N61SWotB26ePAROyJJVD0/UOMnaKMHoEkdRqmJgVEOS0SjnumCSQWkE0++cU4rRm/MscLj2tYDoHUog5kacW30ArSJEVShhxVwDY5iY3+7LnrZ3zZoGJfuUEFIb0FcBdt/OR9FLoAJqhGLrHEBUaTgChl9CJdXjbFKC+Ux/oByB7xDUzPFbv2dvE07D3gaCfgN0WeKZ3ZoAIzjY/dGjR+RDsEvdvHmTqY1q9opMqKErgmOF8E0ZKoyuBj/xqWF6QWJVWKBAoQTO+AE18EEEEru3hHVINeo3v/q1fvavP9PtW7faqtHszAyvSF/gFekz6pIo5xiyD0EBuhr2MxCtQfsHZOz3JS1cW38LOCa7NZoe4uhDgB4v8exgHakljkE5ym1gtFVGh/PyIahAqXICZw3dlQGKbiQ08MtA3rfYVPDDgEY19NZcRAZGrq01HJvGtWMbbgzaZzyv4csB1Mw9ADMy41fDnrXhxgkst+oiyp0GAkCvq8WFBS3ML5KM9TgolNqFn3YKHjPOgVeCE2IraKiUo6umW5Wtx37Wmu7knN6m6F5hQL/pSOYTEtSgjgsYmJPTw4+Tc07Be8lJCXbgnJeDTz4E+QCQVNje4rlzTqYjztFC58M+QXwNj+1wY23NvtH4Sp/dR+6d8ySouZx38CSq4BDUoapkNM/iWHdJxNbW1ugvWS62uBit4sPy/JbadbiyNeRAiOt/++MePHISPy3of/CxZ3QbbS2wXpqm2rPkg8OEuDfbKbGHApBPFJKOxqOpdkhUAwZQlyMlrtJjly/oK6++rOUl+/74RF0Olc4FUdzTmCRoj9fTExx1LQ//HP4EDwX/avr2SIw31zcIJrsk0JVgj+zw8tTTT+mJJ5+U2f7+cKTPr13VLq/bhExM37M04fDpNCBJeOyRc7p8+bT2qS7ewu72hvstjx02VnBgE7R6FjZ+J8wL9PfgPd0qcayQqgQ52xgba7ZhssyZazJwDpwNX0NbBEcOEpvbOyT1OxwuhhoO99RgVw26vEBlbXl5+eAv2pMUDh/IrYDWHB9iNjDFj4zwZRGfurS4pCOHD+vkseM6dfyk7E2MVd0scFmiagfegmBXAVP4WHKQs3kFFVGThRmgc6HVjQr7PACpsipTey+hhkId/wRMpNZvYPZcFQ36Wf0JVCQAkXVyElfXBB1aOQwxnrdZa1pf25RVjwoqmsP9Pa2vr8HLqexfQFgluVpdXdJhWvvnu2ZIGs0PGc12CKsrJ/OLjsOGySBwCAvItW19QP/ZBp9t8qiw74NY0EF3GlmM6fR7ct6jX6Vq7PwyVcenn7uisxdOamllXrPzA6UdeM/ikXXsYDxCh2ZJmE0gBTK3NiReU6prPoSD9TicGA4JdtDr9dUbDPBFXfkWP6cOCWePRHau30XXF+WZP2xtxcvhOzxJquslUidR0wmqk0YV0GRODj1tsq6atCcBroUu81KFJFVikKbqdDoakMTOZKkGvtFKL+jYXEcXjy7oiXNHtTLLHHxcg64FaA+K8kRrTxsAH6Skm8llCUlh1Agd3sd/7lHpW5ibV58YVCP0Ah9s/rKCP8bjCh9Vw+uK9mFfaXHvIbDnQUyvOJJEceZQhU5gseQWXk1IeA3vyDEaVQ6+Yi8jYuiEvXIcWKFGOXv9ARrWacC8YbyBOG/5FuxvWArGlsx7CC1O0FeyThPgZ5qokqiolpqi3AWJYQIP50lOV1eWtDQ/qy48HA9Lba5NtLUxxceQE/EWQXAsMZk79oSHomUpsTTQYC/1nwIPxsTMFBorbN8OOleuXNHK6iGtbaxpkzdJW9WEhHUbnaxkeUKJrTreSnhsJ1I1bcCvIUms0THLFWruLUZE+iL4m68139C0iEg1cmjtkmc1fqKyFl5GZGQG0vD8wdD/ceMeriQ5ZwQ6qLBW//99mOMc4wHnrBXrSGrXreWQnDdwUbhOOfQkYldlPiZPnSi2/rCQa0p5eGy62o7Hh4q8oQUz5hKiSoirSDCqVuCxVdwDBahRMgNmgUTiEwWEkMPECQJpPApDvyUnNevUrBNhkDGvom2VmXVr1mUF1EcH+6oB9UbmWAwq7vFJqqHTcKhQvnY+a1Z1Jbs2RxIZZ2yt7Tl7lexRQ1yCMqZZKlO+TpZp3QI5zr7E+CoMLetkShgjzwb8NOBs6zSsxy1MBS9wdLC1iwM4cviILGEqSBbv3bunBA4bfZYA2Byba/iY0jBFtkfO6bVGmTxrO+dkfChwbjkQ4Zet5xlcc10Bezs7+uKzz/WbX/9aH37wgexfJbDqwRNPPalnnnsWR7qMEiJoeGz7tckpwreWZcCZXqeDD/xocXnYQtdD/Gxf5xw0JPQynDm2RkMrArHJqARvawscRk5iZPwScyxRffjMnkd4xK6s48wGhI8BxwaQIjdmEwxpn4HKg7aRzTt4znXNeHQiMvgAap7/ARomGs4NsjfgIWh62fUURzq11wfgm2ap5ufnNQeY4ynQxyFBZjQeE0Rzmd6EJJFwhjl0Gf6trrFv8RDYq0CHTL8cfE7w3hnQARLmiY+T/aeD3w66oTOgD3TIM8eHIM99oG154wR/oJF123tjiCRbPzLX9MjkH8HB6Kygs0bH67aFD8yzZw1jWUoN47ro9ICg24FmS1y3Nrc0JFE03lTwwvYBGW4jezvV7Gl9tqcP3lDVf/+xtfXHT6wD/ZJ9bLK1gK3Y6oqt7Jx8CAppwgG3kiUUNXiWyNOmGJ9zEq2U4DrF6W6sbfDquVBVjqisjmWvHR+5dEFvfvV1LS0ttl/c36OKMWFsQUTb4dX19u4+r8wnsj/KG9urcxKvyPol7e7Otu7euaN9aI/wyXunGV4XP/b4FZ04cxo/ETmY1NobjySepUkmwQvB30iitLo8pxeee1JHj85qfWNDt+/ewSc1LU2Gu9Fg82zdbidTjyQ1eC+TRwldkK8UnfL0Cd7V4GX0FjyrkZNjT+ecYImcx1emGVwTCepQ9h3wMZXwyMHJ4ayF7lmiurKyrG63K+ecanQgJQl5+DUi8Zmb7evJJ57QyRMndPzIMZ0gUbVk9fhRuz7Ba8tzOn3iNNWhBV7XelUEvAnBryBQRpLHklOA8VEI0Tuv+kEwq3iG6mAnUttWEjFRoPBvgWc1zvnLcSSmtm5JElwBkWdp6JLcDDREnjV9Z06dU+JTbXC4uH9/TTscsIYcIHZ2d7je1tb2hoajPc1A39mzp/Xss0/pwqXz6vQ62mbMPhVo2KluJ4U3UcFLKXZmkCSJAnrYwB8Tb0IiaDIyGw/IrUKqNfx1Af2Yn6GKekZPP/e0XvvqSzpFEre4PKu5hRl5npvc5NQevOz/ouadV2AzxKF+vysiqBL2LfCLHrmbrssH1QIuP4DFAAAQAElEQVQf5NafIdGhOJJ2ugokQMELPBuBtmZ7qZYW52T+4eAQ7bj2cp2gJvNqqO5bcirurS/0M6WDnoSdlz5RBdRA9EHyKZDIucD2iRL282yWemmGtea5mA+1VvtOl44v6qnLZ3WEA2ECHxKSBB6TCDSQE1vwMDdkiXwnUR28xiQMG/B9F9uqiE+HVg6xT5AlqgX2U8ZaJWtVBmpa+qPU+hrje0UctjFVO87G1tgjLYNQNea6FnLz/w7aQ0LC2mjK2pZA5nXNPfaLHRUI9Q8QSTQb5sY2Ya2QbYRmVI5+9sdnWV/FnIN9xNiGZ41snEuDGu+Vo/clAwoKSIG9F0hUF+Zm5aFlhzeba/d20MmS2OGxB8A2AE8f4L2LsrjkoPchmL4VxJyAbDyQc11YTgIdTtgy/uruzdvt1wgff+yK0jTTbZLV6+j9jfX7WseXmZ2X+Lgcm4m8mfDYjSWqliPY4bzBv0T4U2F4NWvXtLZvxME00Gtg1zU8Mx9ZMcZk197bc2irkUdD24D7Q+DyDz90Op6rBet29utLsDuzBUGT+DD8y5Hctj/ONS0fbRxq1Y707G+89cjLIDArZTG7bsjJauypoghVk7DW+OZIruY45FiyegAsGk3ZILYGHIbgfarYeKGfMmdV2jUY2elmytgxC9g/ZWSO1ImtsNKI48tROmTPCblSibO2dX2aoPhOBUgVEi3rQkGJcpVQYX/AUkFKTZbcQhNQ+gTFQnEVSJIdpXKvwtZG6BEhmEBqWtu/oq+uY2sgERzF2vAAJ9lrE5fN7S3tkdDUKNgY4gubx961jQMcSuUBm2oQWQQSwRRx0bG4sNhWOSqUwhyXVbBKEh2xSWUMbveHASix4RTYR9BluBn91hcZY+tG9lbT8NPw6mzcJr+27phTawfFTZl78+Yt/eI3v9b7n3zUfsfOh6ArBN4XX3xBy4dWNDJBGoLgDnoyep1z8gGi+Ikogu3LJnr4MX4ZOOfBugGimCIhE/GxxnPTGlkI8N7hMGp4XssCdgl/zemi99xH1ZwiYgw4Hgc06Irgvw62NKSMRuY0AMJU0/KUcbQFjqFAN0qUq4R/BsarisUNShxI0UIta3P6c4xrCu8eQsEedsCdoBMTno95VTXNh6rrXLBRPRz87OwMgaXH3jUBcMQr8j1NcR4mjxL87PQNCYoW1KDZ1itQ3qqlzcmjeykOLEtSpfDNS3DIaIzQGqGZtpUr17RiTe+9XPDyPsgnAUk04MQ4cI/wwmRggAAkVmvor6qqXct0w/hQm25Bn/jU0FZjgMF5NfDOTtCBvpQxXcZ06MdnkqgNtU+1UiQljqShXd/71u4aKjkxcQQ5gZtTgFbPs4a9D+TOQjr42L0DL7GA904BGlBSGW6Gt6NP0GnQoIPOSaZrDf0ZifMOdraPfEfwER/LSo4DRaOEPQ02ef21fn+d5KmW6YWrK16NpnqGw9grL72gWaqKeTHV9va2rGI15lXrpgUNqnD7+2NNoW9CZbCk2tqwR871JsnvPZLVIdXQBrzZVAske08+94xOk+hkJBcTDqkR/jmkWoGfvQaP6F8HvC5fuKgXX3hedlizqmqOw2zpxC/W0CjBH3huf1DXRbmMb0aL8SfCQx+8sqwHXwHfUxp6qnBqJe8rp5MadNAHGBV8FHmAUvStRuYTAlIBDohXtU9kX09J4PfKygp+a1b2MV1lqsgkWDdodXFRZ46f0KHlFSo9W7p7965u3rilu7fXeAszYe2BFuZXdeL4WV288JjOnrms5aWjSsErB5diVKkeVypH2D/+2tY2/auxt1g7RXzwAYjrBtE30NKoRKceQs7YKbxsfT3URdZpMCSnRJZvl8ioZnwFbVVeyfi9dm9Ni7zxuASvIzZ7/dod3by2rrW1PexyRFJosN/a6SgfyZNFnTx1uv0qwCNXzujpZ8/r2afO6onHjunY0QX1SKa6wakjsavgawrtQRWVmVhSmfdEFF6FY7rqz/bUG3R14vQxnTxzQs+9+IxeevU5PffCkzp8fEmD2YRX76l8CMrRDaPTdO3e3fsa7g8lrLhGTzOEF5BdAnS6meqqZPxUOURHntX0N8jPAYGNM15f90hcM6qlWc+pN2NQa3YhUW820/5oR9PJEI2sBefUwUY7zE2J3h2qqJ1epg77ZFxnJJ7djlO/E6iapup1O0qzFPtM4VUmn2SS9/JpItdJFJjj0sh8p0HXawG4tDqvp0+u6hj86Hqv4IIan7a+vkDPTReSWsqUKgldfG/Qxm6uLXRmbXeizsyCurO8+cAexiShY6q2kwdQOq8I1A3tA6hrrxqdqitPoudU41dRCVkCOqkqTTmgWQ4xgY9FbNqks6hrOdZJ4Z9zjnkVeJQqY93yOSfvKOD3lDlTfGAOlBXPWLhgzRrcWjykdj08K/RFVdBXK4ptgKaFCj2MUQohha9d9TkQzZOsbu/s6+qNe1rjzYflCzV22yRRjqTfAyFEeSd59uKSZN+ZeeLnpJLAFOuAe0xV10l7z5ttTcel7J+Nm24NNb2/rcc4tF0+c057W3vaACYcyu9v7WrIAX0MTfsUV0bDsbatALG9p5r+xujkjUpuQLGrAFr6ob2EdnvbMpnkKohxJfypGiiGbkvKCT3QDD8jOHID6cYNXDC8kLhOeJ7K+FGzT0WeVJMs2p4eeSb4hYy5KRM99h+MkciqsVjgnAR4wLGfiME4eCXIqsPzDnO78KTH/D7z+pL6jO3BwZRnGTqSoiuwVghcFf63xF+XtBWt2dlBogrDKzCs6koFRNdMjCSLMRryCYIOKhuH4MV1oxLlnCI8UzKb10k6ko0HJgQQC1A1BNV13TKiwenU3qmAnhwEixak3DVtXyHH2h5lCoC1XmUEFDSFSROc4AQizZhqGNFAKFNkAbJkjwqI1sG6bIGRJeKhOllHFlTuUykxRzJlP6Upni3IDMKUv2Yth9GKuTU4V1VUhJkNm9QI1NrZmTkcAwkPfWu8pprwysbWTZJEHrpiy7tahSmI8RClERO994qsUXFvYyLGZoK1extbMy9H2QqCcXAexa5lSph4p529Xf367bf067fekv1vGmvmnqfy9NSzT+Po5lVbdgLOAedqDssFLzFPyPIAIMyuwcNwsf1t73aI4xn9dm+XLKO25aH3QR7DjaxrDqUCR4ZqzEkHnVLAgZRlg4NuVNUeELyMyCsqMtAAEQnNl6EoeFpQhS44TZY5DgcwnkT6W/2AP9GAfYwftl8N/w0QhQzYTgV9U8bZ66AxOjoExjycRqEjTcsPJKCcSl1uiTzVAOfVJqqWsHaoitfgZ6+Cd6limZObmqzgUQXdNbIqwIllFdG9BpC8gg8EwYTWyTHfVMj49pCfxlvvvRrwc2xo9Fd1Dd4VK0uOZ4715Zx8ACHJLtkjAjV9jnENDq1s7y242xxL8CMOI7KW8TIabgTRhqwm4OATkrkBay/1Z9RFJhMc23hvqLRq1HHYLGNNx0Fe9n+uaijnVNitydCDj5PkwUlGE9fOAP122LnTwX8edL0HvwiTGwAag6fTCZwjU9sJskNbzRhHlXcXXV6nCpq7VKCAE/dKnMcOKs0MZmWH188//aL1ZSXOt8QRNTg27xo9fuVR/dk339TTTz+hOV7BDnktvre7RxI+0h60jUlKCxKfKYlQjj4V6FLFfY3P2cGhr6+vq8DBhk6mjKT50IljOnP5AvYyBy6lNje3sa8KOQY5GOEx/gYk52YGeurpp3QR+xpRnbcKXwa/UqAWg6C244K68DVAckoy0CVRMPtvsEvYIbMZR4gPBPgQeopVUD6pNNqfqEImcJE9SxnhcAM3BH84rBVW3QQgQ5E97J/9S0lA5hfmSX4zWUJcELjgtpYWF3SWJLWfdfXJRx+ToN7UjWs3de2L67p+7ZZu31zTvTtb2iD5Gw0r5vZ1ePWEzp29TMJ6SUcPn9Ygm5NyqSGgwnKZ3po/Mp1t4ImagB46mdo9BMO/wggNShLQHB2cYntmk2XjVOGjbWysPK8uK0XiR783oz0C/rWr1+QYUzNngwPKkdUjunDuIn2ZPvv0tt5/71PdunVXmxxGdk1voHWbN0v2utkqjlOS1pNnlvW9H7yq//R339Hf/OgbeuP1F3TlkQs6j3yPLy9piQrm3GDQ8tQHpyOrC3r8kVN67JHTevrZJ/T4k4/qlVdf1De/9XW98NIzeuKpR7WwMiMlpcp6JJ/UcthGjX8xWne2RvDzttbub0BPrhpfMjs7oFjRxWakRWRjb3Jy/AyEKLKn2VaTBuJYVIFfMR+RJoG40cEHddSbSZT2aykdq9OPmpvrajTcJSiPFVwtQqT6yH2mm6nXydQjSe2SOJkeJplXhyR10HXgEDTDIbzXzVp6O7yOT4CA7SVpJmtdJ1VFBtUAIWnUY+48c+ebqS7Od3T5yIqW+gPJ5KJEtfMqm4jcohyKmMaghIMNMzUuE22iS3uc4vexs9mlJfboaAyNYxd1kKwKlXKs4XH3AL6zJjYcQFBFklJjDwYVulHiRwqSqDzisYFKDf69Vl5V6FJkfA3PK4AWv1LVdcvTgrE2x74CYHGipL/keY2/srawe2RYMq7Gb7GtStfI9iqNPgkba1i/Uok+MrXV/4x4N4P+zPS7OnRoWSMqmfu8eodkmVxry6DQFZ/VB7oC3ebKE/YN2EyAj461Jc/vRFP4hHviuqMql5m8inGtiM2leaPxnQ2l+LAnLl7W0dWjmuAn8sppbWdEhXVTI/hgsWlK3BxhEwUHWvv6TsRPxAqeAGazOb5uSjJXkJTm+BLzHVPup5aH8CxCYFRUCIkaF+wK/jpBBbKKKuDTQx5WkX4Yhljhe4Ve5ip5IxzBxWPfARqzKKXw17N/4NriIQyU2QAqBDfYi9UDB0RVI7lipEABKYGOBF+f0nZhSIfDZAp+KbYe8L8Bn5Kxfwb/ghoYVinyvCSWTHiLMh0PZbj4GoQNKpAwpai4NwLsvq4bjDm2RBlhBjknmhyK7NpOMaHTUXRO9l0MU6JSkhlLgzSnBNU9nL+1paIMCoJjgeK0ADPb9uF9+6yR9eWMz3k+RakNrK+CEPuH/0vagv6SMfhHVShPxVjIVPABI07kvSfA7cv+ejYkiezUEZlnYwzgrCyxqFHwGtpr6DYHY88eQghB9hrO2shzC4Y5inAwr5Kt64OH4EZWkXFc22mmBpeKdXOUyGE0PgTZPjmJ6ZikwhSthofWGl6lXQPWFihHhtMZ7e3r3Xfe0Vu/+a1uUWW1ZOTM6dN67bVXtUhlZYoSoD/yoRUv61dwo5Fr9/OyD1jJaJLod/QA/HDRAAc/zp5xiU0bS7iy0QdQmVMBrxraDU/HXjV9Zgw5ilYanShtRR+qAj89wIrRtW0EwQawFhbrD9CALxAfAJNtXZaTJZR0M18H19zU7XPhZBq1e9Vc039w3bBWPAAWqIGSjXKM13idIy+HLnR7PYJED5kFlejlkAOHwYhkh4fL/AAAEABJREFUyehpWpYY34xDBi0r/vQX3fz8Sd/De+Nzhcwr+FVizNY28NZ0xZyGLW/Xgss14yxpi9Bg9x69OegrFHheGW8Nb5Cq0aGa+xqjjqwL8ji/Qqlzmu/1NQPUFUEDekwm4/EEPlUyPbT9KvTJdIKlbCshDkV4FHBg1rIdPw+pUPs5oCWyDoxmnxT7aR/wqxGUfDncyfYowM/0toSu7b09VWzWyOO0S6rYpQqcUUCnPUHh6vWbvMofK8ep5iTcBY6rrifyBITLl8/o+997Uz/4/td14ugiDnOoCW8bCmibTqayKuQEpzchGBiUtJlL5QmO9u+rbm1ta8yhqmjwDKl0jAraI48/ohmS0fv371Op3SGBLBRJHoMPYOhkh4GVQ0t6/fXXdJLkZ2dnk0ShS6KYyGMUzujF1wio4aXwVQ38a7CJkGB7jJmMRy09xusR+DbIFTUgIDbsV8krZb0OkCnNMnV4TWu+w4LLDna+j8xMZ6ZUS4zOHsnH3NysIuuUJEol/O3gZ2dmZmRJ0mQ0Vpc1BJ9zouLmxo6uXb1B8npbdr27PdTm+q52t8dKQl8nT5zXlUef1oXzj+jYkRNUWReUJZlKdKpGp2rspWptzMlIrEkovoQobOsAKuvHtqsHcDBGKoqo4XCiBjmsrhzW6sqq5mfnqPLuaweZzA7AGxrtler5s+f0xBNXlKRet2+v6+oXN3Xn5obW7u5r7d5E2xtRo51Ke1SS9ne2WGNDdTXWscOLevKxC7py+bye5zDzxNNP6sozT+sxDhnnH3ukrZ4/88Kz+uGP/lx/+x//nf76r36g733n63r9lRf0zTdfY+4lbCVTjd/cJxmett/19ZqOHZXTqOnEg2uuL764rdu31tG1Sg3GMjs7qwWSU/Mfs9BkrX0n3GMX/X4POhKZzzHZO+cUQlBALwJtgo11SDzTNIWGCt5OkYfaZNNR7HFZoqTTQSdSJSnX3Ke0KePTjL5O2j7LLDHtZAo8c95L3smxhyM59mabgONZE+inT4DLgjwQuDb7Xeh1NM+ck8sLOn90VQu9FJWeyIVGPnUq0DOMAV8geR8U0FMHHvv4xyE+aGu0r5r1BwtzxNtGOclEVdeqYiTxqduYXZq+Ng33/xaKB/023vgVsaNofaxhyeWfAM8qotkB2FqRNf8YxL2EGasSLVjX8qRJnllejfeKzsnWLIgDlRkj45y5LgMnOe+UkzwVQMphfzDoyxJWZ7SHVM55IX5JzcF/DyY35BrWI8ciPLUfuzeI3FTwIMde86pWRUfJL8OhxNamJJ3TvbE2761rdXFZjz16BRwbXbt7Rxu8EbqPvufwo8YWS+y6nxGzkg4HpgI/krc2GwIRot3boZ9CbpUm+NICGVXIwnhbwb/a/JXdK8KXRhZX7ZnxvL22MVBm9xZvauRp/ibKK7qEOeisS7lO4TH5Ezy1A0CEfhcqpZa8x6FCtass7siXG+o0O5rLRjrUL7Tan+rIYKLjM1Odnq90cqHU4bmJVmbGWuqNNdfCVP3OREkYSnFPsRqqIcmNFJzqYl9FDkz2NBruiAQZhiLIqgW7BnDCRvQB1DDToFLJmALIAVMCg5AlKLA0zCfKm0oVAi1hQAEjcpLaKWOtLVjT5pf0le31gzXb+wpFr2TjWoDJNn7KermNZS07HVW+oQrbKLfn9LVJKnvZmIJ1JNc6ig7V1OA91Zh9GV2RsTzSf/+xIFW3ilHL2i/HoYOmpM45JTgBm4dNaWdnh/URpCkAUKIcUwy5BscGuguCbpKlCjiEdl/WtirpmOTU9jLo8DooZc2a4BBZNOBgSsZV4OhQwjTLEFilOTv1ouQff/ghCevvdMf+7UjGPXLpsl5+6SVO6n1eH+1rxOvWCh6XQAQPB92BdQ7obQz1LwGyHlxzBb52GrIO7v7tcDojY3IU2FYxQ6jBUcG3Sj8h6Z7kBboRBSmtUWJfwk5l7R+D9f0pOMYBUbK57VgG1ECJgec4F0t+yrKS3VfwoTZgICQiq0bWtsAaiOJgHa5tDZZRwdwxgT+nLeCbGTOPlXQ6SpFBg2wr+gucSkF0NhqNF/9zcP+WTw8nOMnh/OScHrZ2HdFPk7OBk2RJYA3CNfIq2ducRDQm8IynOKSpGu5RdXk51eDfJqmMjUDwoV2jIPCnziv1XiUyGpPMbXMCtQOc6ZHR5XjmA+MFn5Gd574x5jjHGlHOgVFLePsLTGnbnwZ+1qrgi9gjSTus8IcfhkhMFZ+GWaZ7aZIqTVNwqdqEcEwAqBpHpaQhWa1UUBFIqAbaK+7Pr32BA2xkOl9UE4LemHk4pWJH8/OJvvr6s/rxX39Xzz39uGZ4dTolMdvf2dWuJXUkGONJQUJasWajSOmjGOay/6vZ3Tt3dXftXvta0f4YpTPX0zGSz3Nnz/Bqr08itKabHPr2doeocVAHWzM5NPiTS5fOt8lqmngC2EjEZMY4dK1URNFMbn0SE5NVjd1XQPC+5WMDbzMqXwiOuVNoKRXgR4dA45pU3c5As7ML6mLTISRwTO3zClmMoM2+R21J9jZJ3bZ9hQPmzs7Oq/3Aw+A9r8h3ZV89su/jluiBY0zCHt4H9sy1vr6hTz/+TB/9/hNd/fymNtfg1+5YuzsGE41HpQa9OZLEp/TaK1/RRSo63U4P+hrVrW1F5M11Ldo/BQpQMqiqhmcN4w/A7jGhtk9UXg4fPqYTJ04pgUbThQx9sD94G1IR73f7BJyxJhw4Llw8pzfeeIlK72EqryPdvHZfd65D391CO/ek9TsTbd7fJGld0872Jgn3pjbu3dEub7Q27txUha6nVLXnVld18vIlPfLMU3r+tZf1VSryb/zZ1/TKK8/r/PlT6qRRnkriaHddo5115VQxS/OXvCKt0ZvhTqn97Ua7W7VuXt/WB+9fQz+2NBrV6L/XgLdp9q+KzJKgBpKXnEPS7dv3CKBle/gRQdtj82bP5ktMFkZ3kiRKkhRIEKGT2XNwDp0K6hEfDpMspiTqu8OREg6aLmEc68h7wbwDCF5277DfpJMp7WbyxIqHyahd18SPyDyLwZHh3Zm+2vnM9fA+dFIF9ks6iWZ7PS33+zo06Ov88VWdPbaiftqA21RKxF4Nel4BtVAtOdawtWII2uQN3yZvOLaADnt0zQ7Yu8KH1ShAiT8zv5OT3lh7ABUxvVZhfYq0sS1U1dhKZLyB8c2Bv/deLQQvR+yMwbXjpyTPE96dl8x/CBX7lhJ5hlMFoiVQy6vGDmoX2rZg/YJ8oN3LNYyWrHFS27KLxJoFCV5JrAk2z3wutHY5ADrnsNGDeQz88sd6vgQWa7xTtJYR1h+ZZfeV7Y9PLvAbhm/xIKaZ77C97aC5t7OnI0eP6viZU9qdjrRLhX7InHubGxrh2+u8Ukl118bm+FJLds1XTHiWE3tb3sGnCD8O6AQJ8Gm8ZPsfQI3d1iSzJX64bNsSecEuOWj1IYHv8Ix9K3hhsozGC5+pcpnqB1D5RDlj88DaIapxJXozlMN39zSRJaanVhwHoFRPXVjQmy+e0p9/7bJ+9Oaj+nffvKIf/9lj+tE3H9P3vnZRf/aVC3rj1bP6ystn9PILp/TU44d1/uycjh3taWkhbd8adLOIb47qop8Je8WSQoYx8gCirK0lHUBD27R9FcpVwpBKB/cW+EsTAgKpnUM5nCbcF4q8BoiaxlJTnH/pJar+Km0+z0vGl7QFYG3Z3kcU2ubUzD2AKTvbfEtIc1sTLbO1CnDLWWuCEhZOKoGpPafPcDZl8Si9c54AIlmCmCap2leqYrANMGAdyGnHECugSrLWwPpNCRpw65DQLPF6aYpi7O3vcvIeqtPpyDnH3AaHlSsE/+V9mqZt35DXyxL7Mc4SPAssORUyoUgF7ZDEtUJhLNG1rxIUKIoZTE65e8zcEsW0imqGMqUoiSWrv/rFL/XFp59rh2B2garEG1/7mqxSkeP4bf0GxI0055ztLPs4+2XAAx7bVYs3vxjDUzqNTrtvmcA4NfTzVPBQtDVMKYGa/pykSfDX41hLDHsCX6a8grVr2IVzl4h5XwJD4Kv7/wl1fDhGsn0dNDuXcAnQygU18hJW2DD2v4dIn+FnYPvX0FFH9PkBgL4a5zDUSiMqbvaHf0aDQ14NBtggFzN4g0bs5Lw8dDrHnmJb1qNbnjUk+APfHGB9BvS0gwqcXkESYbIukLPJxYy/JOGz1papuDaHFUEqgqj3gcSmkp24MRn28LLEtOD0HckOGghqcHQGEf4XyLtin8lwrA586uNYO1lHEXyHdmgCxwmBuGJuzdwxiV2BjGyvpnHIopFzDpuoFdhbfJqoVgWMlqbhGtxMn4wfzjkl6OEBjTbYBgB2aZ08N15n2AXTZLRa0ry3P1RpcpGX/VNTe+Dtkkw9gv9VXveu82q4ZJkc2sx5VgS9HIdd45RcPdWlcyf1H//mR/rON97QocU5Tala7pKs7uDgd3ilPhwV2hvl2sWZb+6ONGL99fVN3b59W8PRnhpeMyVk+8tLC1o9fIjXrbNKkPcE29vc2pJ9rcBkFEk4G4JhN/W6eO60Lp0/qynVI94/kVR4mlwpwXNKchSgtUvSEE2vkGNFZd4OGr1+R/1BB70veAOTaYk3HjNUEZcWV5RlffxQqV3DcTjV1P4pJxK+Br7IBVXowJQEyGRmf2Vu38/d2txWRhJ96tSpNiFKSFBq9rPWBBXxHWa3Vnm1fTqMdSbbGLS5MdQnH1/Te+9+rI8++ILX2Pe0vranbV5p75C0Nox55JHH9LWvvKkrjz2p5eVDLBlUoC8GJUJhebVQSRW4VmVEXxohogPA2Vp/Sf+U16Qlh5DZwbzm5xZV0zfTn9Hi/ALB5xhJdKHr12/I9Hxubg79KDUi4Tlz9pTeePOrJJRnNRnnunb1pm7dWNO9Oztav7eve7d3OVjsa4OEe2NtW/bd5jFyHY93NRptknjvaX39HgnmF7p/54b2Nu4Ct0lmb2pv8zaJ6T2N9jZJdu9D+6a2Nre0S6V5e2MfHzrifqS7t7fZY083rq/r9+9/ro8/+oJnexiA0zKvuU9wyMk6iULw+PVa90mev/j8OrQkyLuHv4NBLmIJwqYkOX68Z3zAZpiH3jAIXYxKPPfYUY8E+8SRZWVp0I4lzfgfj/wS+tNeV5m16Fhm11RBs35XdrC2xNMliRy64FgnZKlsfMJY6086HewtymeJEvrsuc2xNqD3Nbra76Wa6wfNpbVOLA10+tCsZkKjDMfTDYlpJAWACMpRmK7EWha/98uptsb72ieZmaAEM8jRO/wU/qXBadjYkrZQbBNMa3Ouc+J4gUMpcDAl9237R9cFcXyKXk+Jf5MHMOIty4iCj42tgpf9DYHFfitUFa5RC+yV27pCP51T5R25APCgtTexOTkGaiqEIe+DnHOy/5iKvhvWzGXvCv9Toew5sbcg7g5mZmT23dSxTWrZov0xf2izHraRXqPbWkxYFfcVO9ie1l8afgTNLyoAABAASURBVLau4QHNFXvlFE5G+MUxr/S31qhAppkunr+gNO3o/tYGyepE1+/d1frurgr2tzyhhMcVtllSkY3gKvZoJJXEmQk+z+KN+ekIYdZagloioxLeluxtYDjiHgQjAOaCV2H44PtyoEb+kaJgyRpl8LI8a0pfTZ/3lbzL0d8p/BgquH3104mWZ6Iungh68fFlff2V8/rx95/T3/3lS/oPP3xRf/ntp/SdNx7RGy+f1SvPHNdzj6/qmceP6oVnzwEX9OIzF/Xqc4+RtL4MvKI3X3lRX3vpOcY+pqcuneQQtahTq/M6ujDQYi/TTHDyEQE+hNpJwhiEgTUIvQbxCgWr6K5bcLKxwlDwXzCz1j4OvMlSmTJZ8pijnCVzTcEbjLyA4Pwh07gugcoEZ2sjzApoFQumWAJqMGX8lHtTdvtOrK11sHakmhrZy6lgj5y5xlRTVMPdFEkI0pTCBJmjeB4lFR/rqxGcKWFECWKULLA2jH/YMoy+iFOuVCPMBF70BwMwbQg0e9rlZFkz1+OMGvZ28MHu27UZ/1BpkiSVD741CFMuw8XGmCFUD3CoUBDrq1G+xhAAIWN/cF6Oe2xS9t2UmqSkm2Q41DX9+he/0vUvrmlC8nH8yHF959vf4QTSx9FPEFkK+k62niVKRmODdhqeRjMPoQP5gX/zYK/IPoYDD2T7OcYbDt5wcEENutGE0DpAk3/JvBx8rL/DCd35hGpZ2QL2hG54EedkutEabyNZ//8Q7NkDsLGxcfAeiE41HQeALMD34Lpp+0EBvkptazIEMYbrIdg6ddOAu5dHDo33YpiEHrC0TN9KZDXF0AvaKrIuA2gUuW+4SAgGCbIP0O6c4VSzZ4OmqAUvcX/wy9G4hl9A8F7Bewzb5kRZIpTjAB/Kv0LWJU7HZFTBlJxkdkqyX9Mv5re6wisfI6ZNVkk4xTgIV8M8S1THnKgjyUDDvQfvTsjYL2gXB3hve5tqYk0yEFv+TFnL+GSVINu34JQeMRTjp3OOZaMwRdtagv9NC1xCjngevEcvGtU4tQMaQbJpZDrFlbiSYEBBAp11uupSHRLzCoLOxtaO7q1v8Zo/Rz9qksqpRryqD90BB1Ovz67d1IikbZdkc5+kvIQHJfMKDhIV1YVyvKd+0uibb7ymv/2bv9ali+dJUMZaI+HY4rXwLonq+vZIm6Opxgh/DG01xObTsdbu3NIO1TdPcO6QRJ4/f04XL12Uvd5LSArscLhjwQD+t/sxpwIWZ3t65cXndOr4EXUSx2upVPZF/oIDQAOjGmgf9AfKWAMySUDHBIxCc/MzSjPH9USPPnpJ3/nud7S6eoTnuXZ51TcG18m4JNmJ6Bi6gQyqirbx8DBoYhVigs4EeZt8LVnd2d5RkgQqsbPI1yugjzU8CiQUHfbP0Suz8RQdN+j3ZuSVKVapyiJoZzvXdSqV77/7qX739u/18UdXdfPGPfpu68a1OyqmlR5//Cm99PJrOnrshELogEdJYlkeJKc4/Qb8iHms1+ATI/1RmAh7qO2bckgw3KWgHvuP9sey6ukE/1Qhj6XFJa0sH5JVgq/fuKGKxbIsbQ8St25f19zcjP78L76v733/ezp16qx2d0Z6772P9eEHV/XJh3d1/eomyeum7t7Z0DaV5vv372hr667W1m/hD29QDd2gSrqj/Y172lu7pXzrnob3b2j9xidau/l5+3x3axNcjZgEnox0++aGbt/aJEnd0Ref34c3n+jt3/4evtwVBTx1sp6OHjkCPifUpZrvXA1Pcn388ad6790Pod9xX2ADtfrolvcOOXkg8KwWD+S9byG4oC7r9dKeHLbVyovD09FD8zpy5JB2kfcOyYsVXMw3KTiFTqom+C/BpQns9fjVKPNlCYfS1JJYqpqOZNcS0S5VUptn/Q+TVMebAc9zn5G4AvPL8yREEucprcwEnVzu67HTR3R2dUl9SV0UOkO3uEROtYoIEKtLL+XANvZxl2rfLsl1iq3bAafb7TGch+AbgQJPOyVuG9h1gXY/hJKRSIGEslHBuLKFRiX5QtFeH+xXYGd2b1CxtEHBYaBwjHWS5QE2Jge/KfZYgLe1OfNy1jGwOU0IMkAQapzHLXnsI0j4iohP9ciojQPY0QTb61KUqqpKC/NzjHWIsRHbgfUf/bBfe9dI/IC5axPUghiV4wMrcDAaa2Zi4jxrNMWnWbJovsk51sVHVeQl4909bd/f0GEOs08++RT8jlrfI8dg/Bp5xs5wqJKxU+JDSawy3Kb484L4a4lrHRtwcKoZU2GUNfdTFHiCr7K3hyPoylnL7nNL/LG9A/waQopBlN2XyDixan0WVKF/JXyZNKWGyLvibUQWCnXCVP0s10xnqhOHOnr+ieP6y+88p//1P3xDf/ej1/Tdrzyipy/NolO5ZpM1ZfG2fHlLsbgh1XeU+m0lbldN3FPQGJ86Vr6/rfVbN7R27bruUIC7+8mn2sZmi5276pTDFnp1rh4+fBEb8BFpHIBT4yDcmG3EW4tgLOhXEGNEGdRqZEJ4OCd6J8dC9so/h0BTwEK1CuYXKJO1JryD8UKV3B/AcW/gJfy2bF1rzXALRlUGrkGZI+tVJKm17GRle9naU9bPwc3GNjDYlChHsB7FNOVrwB+dsW6wbgjesYUa+iwRtTZybWD37XhG++CVcApNCA6edR3rbVGFObjWwQdeCdwNGnpMWVqFQqkKcLBgaLjYKedgnlNBcjpEAQsUqGCcja9RoG63I+ecrGoztopqUehh5aziukSxHQZm/8j5z3/yMyolv2+/1rCyvKKvvfGGVlZWZEmPKXPFeim4hxBUo8C2B4uD4R9+IkrdwJE/9EhGu8GX3Uab+AVeDFcFn0BBSoIswSvYx3genVeB4U8x1IJAyjCk5gDfQs0m/0NonGog4j4OwOYcQENfCwRKPbi29kug3z0A67OxB2uwJ7ICHfBtvoQSAkqcCfmdaq4tkY5GF/S1rQPJ/+7HeOF47n1on9Q4sRr5wSgFeJACUsOzP4DxtL1D7x7y3vSoR2BxzjG1IVikzE/knK3uZMHL5GHj7RoEVVMBrXBI9u//2vczTRcOIOfwkqtEJ+y5g6auBS4CzBSd2ifJs687mM7VyGLMa+WAHoAkex9ga9cGjRzYA+ABulw31s0gax0tP1wa/fZcjLMBlsgbtAtaB/0ROzQwuwsBGTAhkEANSVjuk6xOqLjlMH+PJLvEyOcWVnWfytbte9vIKNW9ezu6c3tTG/e3tc344dYeCchII5x5MdzXhbOn9eMf/Uhf+cpXlGZdbVKNXd8Zage7uM0bhj3aCjwq9H3M69Q1qqr3b97Q7v37yklIHdSdpjp54sQJBfhR45vMXvZZu+G6h714VVQDpzp6eFnfpNJ38uiqGqo7/U6qHKdv9A9ZuwO/Z2dnlJEsplmmkCTY7QhOVCSpl/XII4/o/r37JD63tA0dlZ3cnOmQ8cXAsGE3ZFcBdY2eAgUyz6GjoHJisLe/r22S1ZoxKfiZjpTon1VRDYe89TFT2XMn1oTnTWSfJpNipiamHJSkvf2pbt5a0/vvf6K33npX7777e3h9T/cJkmtUCAe9Wb3++ht67rkXqQSvKCOpKjhQFFR5xboyG8VmaozKoCxr9K+W6VeJXK1SOCBJNd2N6NwEGU8BS54rfIL9W68LC4vgcFN37t7lEFWRoM7C04k+++wTbW6t6/SZE/rBX3xLf/Gj7+ri5dPyqbS1s6kbt27rxs27ukOi+vnVu/ri+oau3dzR9Vu7+uSL+wB9JOM3bq7p2jWuqXZe4wB068Yt3bhxW19cvaFrt+7p6o27+pTnt+/vaWuv0udX1/XO7z7TL3/5tt57/0Otra2rgrdLS/M6c/q4jh47pCSJksUzKvy//vUvdevmHTnkiKqrhK4JtpaQCHa6HcF6eF0yvpHzXs4hEQf3AM91wCf1SIQsCeowh/yX6vOMtogF99Df3sysLNnMSD5n5ufVoZV3ykgEkzRT44MceuszGIPfsThcUMzxaarQQd7YXGK6SBxmc0X2dfS5EOQZ79kz5y1nw2Gq1w8kq43mskanFmf02MljOj47p0A88sjZOSezD4tVJbZRe6nm0NYmrIq6ywHQDnlWwFlYWJDzXva98AlJkiWIJXhXgMXwSug2c6y1tUpitYHhfwA19h9bKGMkMatVCGBc23KdM99ifmnJantt+CRy8BMjJC9oyAsa5gEIogBq5xQfgpxQYSEZBCI+XMGfAF9S+OeQTYHdOefa3GB+YQHZwA94x2B+GCzfzkcjZL41ctcY8OjhPjX3Jf6npYtru58SM0xmLW32DL1xjWR20mA7++vbKnjTcvHMOZ27cEG7o6H24ePacFe30P89kk5b02y8BZQvwqeKtcz+x7wdmuIHSmJxZc9sbfamUUuz4adGJeNLxpS0FTJu8WEdu7ckekIyOA1RBdX1HD9YuUo+q5SGiXphX8uDQqdXg159+pT+9i9e19/95df00pMndXwpqKdd+WJdYbItP9kTrzpUc5hp8BdJ6KJLqfYnUTv2r0dsDvEDa/r4w4/1q5//VG/9/J/10e9+zgHzc/WaNa0M9nRiaarzR6VHTnf12JmBzh0OOjKb6yBRRRxGWIQwQ7wloAZxiClgwMF9BcFVq1RCqE0LTAxOoZOoQpHa764qqjRFw5AK5tvJp0Y6tnYUQmqvG7X37PewNYOozCgMGGNz7L6wdTmlFaxZGdMVUc4oS1BLxlX0GTSsZQKqEYYJ05SvQWnZ8ssfe1YhMGsNrIJm7UPISQDsjxksEbA+m2iByNazCgdb4WBzTQhcEyrJbWJJa/NsjA9BiSk/htpAu8eIEwzCntl4w8n6/hgMxT1OUhVKbYmxcw4mNerioBwPnZwaAoADlmfn5VGAD9//vTY2NmS0nDp9mqrISzKjS9i//Y4NcyIKaTgYDyIybMDH6LF7A7u2rcRY8XnYx+UffhyXDGr5itPKOZlNSYjMkQkaHQ7Uh1SNGTv45RZkCWQVukPsxahbUv7HLfs28jxzfwDure9PgIRU9H8JraCdZP1/BIbDw3lsj642KuFBBSIHSWoDv2Lbb8ZKt6ItYwCZRiPNlz8B2hoxB7kwRD54wQpRGmHvSHCyGX8KLQ+RmbUG4mNJzpCAZPI1eUX4aLKx6xqZ1OjrAURZYJ+SDE0Axzqmn3ZIKazqYg6JNgcKru1UbgmtMxpZx07RZhM5Tqck6B5g1ijHCTfQASp/+sP6EMITG8kjmoc4G70QyE8jFwLyibI+Z78OhvJbco4OwOZV0OHhURISKUpyXgVM3h2OtTucaI/X3vvADhXGWokGs8skIhtUSUXgT7V2f58q15buk7DukuBRyFID7tH0DYc9T/XtTQ5lP/jBX+jIyZPagEf39/a1C627vJLcHg9JQnY1JLkdbe1ovLGl9eu3tMsrNvsaRY+gf4HXbIuLC4rwq4HyMbY7IjgI3+Ktry6UukYXzpwKFHKdAAAQAElEQVTS1159RUcPLbf3k/FIBUFmAu/tNezyoUNKMvQeHqZZRoVwX2nidPr0Cei4p9/+9m1V2GnwqbxLkGuDzyh57Z+3YOuU6FWFopbwzXjXXmM75iOmyHcE37ZIYvZJWE13BL4NsvbYnfdeNfMmBKqadZxzsmcNCt3EhKEHkGUDdbtzCiSfjVKNqIBeJ5H71a9+q1//6i1d++IGCd0d7e0NdfLEGX3zm9/Wq698RSeOnlQC7sO9kYZU6k3/auw7csKr4YMFSbseUF02f5NyKBG8OMBTkpOG6LyB6aIlNBXzb9y4qatUUIYcoHr9vnJeKX/xxae6decLTYsdHT5GhfVHb+rHf/s9fe0br+j4ySOq8F3XSTY/+PCG3nnvjn77zl39+u37+v2nO/roiy299/FdvfXeDb334U19StJ69caGbvBK/9qtDX1Ccnqdw9C1uzv69Ma6fv/ZHf3Tv/5OP/n5+/rNO59pZ2+irNPRiRPH9PTTT+iRRy9oZXVB9rqzqsfaH2/r089/TyJ7VxOqnyMOXiY789ORxC9LvYz24IPsYzJt0CO7ljFBUpoGJVQ3G+IhUiL4N+qSEJwmIW445NzlDcE+gX2Mro/Q830qWSU0R0mIG7Z62kaeuGJfB/Cs1wSvgP4hbuXIfwrU7OucU5pl6nAwbhNXYo/Zr2P/OpXqjuRIUIMvNCARX868Ti3M6cLqYfXFPuiU0DOWIcFoZLG7wJgrdM4qpg301k6yf/Jxh7c3A942rq4eUsp+YxKssdkqY2sDFrFktWiiCugxaNcDT7s2MDoNKnhTMabEDq3fYn1bIaXP7nP6H0LBenYoLRq1b4/Gpo+smcOsHB3M7bmglf2NPw/DxYE4mMQYHikJQQE8TZe3d7ZVEPvt8DEDTcsry8gNhrGO2okQTdsAsg8+ol2X+ZF728faNkkF57Z90F+BWwvoPyjij0uQaw6ACumYwyLKrwvnzqs/P6u9KlfJSWaPQ9KO/d0P/q1Cvl8C9JqOpci21+sopAFZReJahc8pW10x3NgeSZo0G+Jg1dpRBQI1iEaeROQaaWtgjC7bv+LAixhN2bfUFD2qND9odPpwqleePKYffPVRvfHsKV0+3lEvbsiN76qZ3FPPD9VHnzroTlY4JUUiX3Z565toZzfRzbuVfvvBuv7rv/xe//v/9bb++acf6O69LR3Bzl5+7qz+4luP6z/88Hn9xx89o//l3z1H+5R+/IMr+qtvX9aPv3+FpPhZ/c33n3qQqCKHWvAOqADIlSloaUJ/yGjaEior2hphPwQj1sM0E1YOwTY3hwmFrdOOc4I/GJwxTTwBkFPkGT9tv13XcNeMwBhnUPGwYv8yVjA6IgwPsz0CcdxL+EygIUFuOHc1qtqVhZNhDIKtURi2YX3H/o0iSBxAbK9ro8MAmmrAcHDg7L1XCInMAWUYvQXektPmmKBg84WWO+flgbZlPNNUIShTdktapwQ0c2jtNUFnAoh5wfgEHtZfFCXGAbB2rBtZhTXn2rGe8XaI8yqgo0QxbbytNyKwRhRrG8P6h3/8R31CudzwOnL4qF5+6SVDQwUGZ4GuRMFtT+9DSy/bCma0Y4wvklHr2t8ND2G3/vjjuHHOyTkDbvjxSQLPo0xO5iBzS/o9y2L0tZxyeJDT1z5j/wIZtDqEHE2WNa3x2RIbS7DU7tuohiZYIMQhRKGILvwxNNy3gJI9bEXfQ4jsbeNtjS8hsi5QASULl7R2bc+5VMMcGTT8BrxB5Fpqc9GMwGB8mVBVs6+fhE4qh/xs2wLHWUBnxGFFVjKomwa8I2AtwCYO3gt5NrYPbYmzMhkXOHRLSCp4VCNjSzoqZN/AL+NPgdMvuJ9yIMoJYCXVtgKwtqaNOLiS/kk+VUgTddDTEnzGOLYxc2qYOKIyD0qK0G50GM8NbP0/AfA327GDZuXEGwupNlzlZfwSremnHIKGjkbIm4Ub5tl6jnv7iezpnFMC3+Rdaw/OOUZ57ZOobpB8bu2MSVhLKl33tbOPh/CJ7q6t6ciRo1pcWlLA7nJo2t3ZlSVhdriLJHyOfe3wOBj09cqrL+uHf/lDPUVikWaJ7PumO/t72if5mUD7iARptD9SOc61s7ndwnB3X1Oez5NgXjh/UZa0WsXSxtt+Iw6KBbxzHIgdni/1pZ5+8qK+8urTmpvJCC4j7ezsaJ+1axzPCoEsQx9MRuYfup1MJ44f0aGlRV4t39Z0PFVORRKWqEFhKuzCkuIhMtkHzGZz5FhysKugr2JgjWIyDP/WqCBhHU8K7ZPU71I5NiipcgaXWE6tCA6+SVQXUaCsxKGb8jKZ2L/7aId8s9GqacSy8iFT0ukphL6c66ksvO7d3dYHH3yiD97/WJ99co37dVYI0HFcb7zxtRYuX7qohfkFBR9kCWrBgSAnYavwXSm20CPJm5uZYc3IXHaHgD59/V6PavCW9qhm36O6XKHjfZLa8XhCpfm6vvjiqnL0d3lpBdy87t69o63tDY3He4pNoZm5TM88+6j+/Iff0re/+3W99trLOnXqpOztwT4VqHt31vTpp1/oww8/0Ye8kv/ok8/04SefA1f10afX9NFn1/XZ1Vu6TjX208+u6a3fva9//dkv9Ju3f6dbd+9pjP0YPufPn9XLLz2n559/hvWPAye0yuGkwpasynrr1h141Wjl0BHV2O7uzp4a7KlPkp2mqTpUU5070PkQEg4kZav3gu9yknOOyygeKQQ0Kx+rQr+7HGpW0ZU+1fmNjU1N0AFPhTCwnskuxy80EjyqVCLrLOu2a+Xwv2HNFH2r2KOA3zAQPHrKTL4JeuC8GnxPCEEJSUzKXp69u4OufCfB11Yi6hPfhO7kaqgMH11Y0KMXL7BGBv6VHP+ZP5TpJXTX1oLPBLmXaFmdYHe8jbi7takEXhw/c1oziwuqwM2S1JKxlfkAJ6wpArUs0TS/WeI7S+KAQWEtGJXEbis6laxtMGX/nDUM8BIqG9cCrJBBCXPGxFR7vV2iW+bPjOYGPKlrqaGA0TTYShPQJ39wz3pMY4eD3w78zGeP4Ok2h7HoMzU+UbffwR+tqNtNmYdOMzwSdwwa8GjArZHAWKpYzeRV09q1QYEPNzD6BJ8MzypG2V5WiAAhRey7wfaFjyh2hxqubWs27erxRx6T+bwt/NH6/q7WR3saoYtFbFSyRoWeVHaPfhjeu5OR7Lu9NXyMgO1ToROxadjG4ABHK/YV4GgxOsKbGANyDnA+yGQ1baJyKCqRVNmMlYaRzhzP9OYr5/RX33xG33zpgk4sNOrHbfnhfXWKXfVdocT+KSrHLJLbyncVk0XWmdXetKMbFB5+8qt39N/+9Zf68IuPZf+qy3NPXdCPvveq/vL7X9N3v/GSXnnugh6/eEiHF6JWZyvNZ0PNJfua9bvAjuaTHS1mOzo2P5WvYHqFQtnpx6D2TrX3gFNFbKpRvohwDkAq60YTnOwERzNBWaZFoRgbBYQyIkGzE03B+II1K5hSI2R4p4oxFcyu60a1XdMWGMGXQCXIHH+B4rXQCqRCQDUMbZgDTnVCGw4ApTHhGVQmhAbB0LK1/ZYpcENfjeJYoleyV8PDBpcabQT4QTq4xxaC9/I+kfOBe+EkCvZplKaZCpRqh0BVQwgylRkFJKiuo2qUx4I0cpZzvp1X0Z91ukqYm2SZujjuhmfRaIZ3wSdK4JeBd15Gr8OblaxfsbA5IaNL4BJSxnY7Ct1MdXCyMn0N7gXJzm9/+5Y++ehjI4OqwAk9/dTTLT4WBCDdqGzB8GJKe+1DwGkmEvzzzssBNrZd5MEv1zy4oLV5NkbOrkTjVOJscqSSQ/TU+BtrWaKDuEXUbA0454CRc3Ax3TKITIc0eBuFMkjQ6uBTNJ0AqgfQ6gYIWXsA7VAx/A/AEiV8L3mdXOG5TA4V9yanHP5GNnLIU9DGJUYZWx6XrGv3UCHQkbgxWj3IhVoy8MjIMc76LQE0Ovaqqex7OyXCrz3TzEaCVHBfwosCWgucR0FyWSCXgjYHJgSlnIPGGDsp0GsxD5aCTw0LKlXopOFeM3aEs8yxpQl6P2Ut0wXDs8SpVeBU5lgqNGbgmkF/w957HGYQpuw1nIfeElnYa7gIL2v2a4wOh7y4tgOMwZRkruS+Am/D3fheqtEUmCDTCZ5+DF/GRIOp8Za1Is9ahsFPu5T9Yu22dWo/FTibXXSpXFqVLaBnSZYqpCm0NhqOS23vGdS81q106/a61njtu755R9dufibyGx0+uqwjRw8pyZx293dkf5A13J+0iV9hPCwm8r7WxYun9O//3V/oL3/wHS0Metrd3NTW5gZOfgpKDnsttbG9wxpDXnGva/3+mnaptOZUDo8dO65HLl/GrlN8RAnuTjskxvs8n3IYbZB10Egz/Uovv/iInn32omKc6vcffqDf/uYtvfPOu1pcXNTRY4fVoJRWbZzp9bW6siLBt831zXbNFNs3FplMDSLyqpBPgX5MW1oK5F8pYgOYkXxI5Uk0GnkV8D7n1eBoVGhrY6jdrYl4maE0dJQQUCPlpEDltENwcFXQbHdeiTLVLqr0eQuFy5XHgsNjie7XrBnxZwnqsiDnZhVjh7d0DbzZ1e/f/0TvvfOBvvjsC+3wytHB4ycef1Tf+fa39cO/+HO9/NKLJHEnZdWmbpZpbtBXL0uVBAdIA/NPvlG/l3EIyDQgeVlYWGirqqZvRr9VUOfm5tnbU3Xe0HWq3ZPJVEc5pKweOqx7d+6TMH+hjfsbJHO5avunauJQh1Z6evHFK/q7v/m+/tf/9Jf6f/2vP9Zf/eANvfrCFT126ZSOrS6yZ4C+XFuWGFNJv3FnXddu3tNtdOyu/cP9yNajsyvLc3r88Qv6/ve/rh//+Pv6+tdf1ZXHLmj10KJWSBwb7Ow6Ce6t63fhDQ4hdpHlAP2L8j5t5S45eBjary/0ej1Z0tiwdo3dpuh6g71U2JfZng9B8kK8FXMO+NPvpErxA0vozOnlVe1v7Ojm2rr2mGdJifn+FN6GkCpLiCG+Q7yRHHOc96pZrRbLEj+ybre1rwacHBrglcq7RMEHheABp+CjPFHeoxsdZBcA38nkux3152Zambl6qkEv1cLKglKLN3Jy+B2PHnp0TVxHfAHqjc+Txvi7Ef7j/nBPn9+70363cm5xSYeOHZWDByX8KND3HH3PGdfmBA9au34IBeNsrCWpFdcWJ+zfWs/Zf0owKUg0S+iqoalxqQwq+kf4sAJ/g/HI5OpBrMGHOnxtGr28JakxgW+pZNfMUeNk9hj5VQMmn1qN6ixoLGmf5CdXUNoLOnJ8Hvn2mBvRw0oF9JfEmhoEI/43gl/razFKo9F89hh8zJvkrN3eY+cF9MN82X4VviLH7nOKTQYFuj/ljUW1O1bExzW7Ey0kPS3351WSR1nutcPheYMD9oi5Y+KaxZExz2zvOnGa+EZDCilWwLL+Cc8McnKzHF7YngU0ThlbJOiOA0hSG2y/oPJZt/EP4QAAEABJREFUuQ5+P7TJakReRTXGdqOefeKIvve1C3rzmWO6vBI0U2+p22xpxo81T4I6QAv73ikNiSr0cNoZaDdd0N16Vm9d39P/9pN39V9/8YHWObCfu3JU3/rBs/qbv35Rf/7meT1/eUZnV2ut9MeaTUYahKnmCGiDpFZflQau1nxSaTEtNRP3tZxOtNoZU6WFsQVQthB1oDhq20oNKEkRAiMqERGkCaluBPMPIHJT1VE+BJUxqkBpbD0O+7I1q8hatUGDvhvUtPEB2P3Bta1hYAG6RMAWQGvWYznFxomYrhIlqQ24r1nXFCCCd91ENYBdH0BUBPcEoxGfGBsF8Iusxy1q5lTXtdr12cv6G1uH6woB27O2j3kFycOYV3/TaSHngrwPLMF8nFHJCZMbOf6zOQUKYk6igxNw3svWsHn7KFsFAQGhdnAuNnZCZWIKGL4ZUdoS/gqirB2RgETnNOG0155iwTsnkc8xhinGMaW/Zj2rHr311tv64L33sdmoo0eP6iSVB0hXhB+NIfclOFm/nJdzXMvJcx1aesTH+mge/FiiZj1/DEwRrIe3egCNjPclTshkZjhOwbFCaxrvZFAxsgKXVp42Dodi1d6yNf5KlfERWZhR2RjTIeNDCe+rFiJyj7K+yuTD2BLa/1RPBB4HUCFHA5tv4wrWt7l0oyNSY0QYjY3aK/x3W0F13DkJJ3cADsWdIZgYvbucXPdxCBPKVzkr4NNUG33BKwcXW995+IqOuT+CBj4b1Gw+he4JjspeL+U4MZvTwBdDipnqEkAKxliV1r6vZjLO0b0aehv4YEE0Eizsuz8TXgtbld/463FAHlxK6ByhZ3tUOqq6kqPPdNc5xxaNTBeN15XJh+cVOtUCOJTIq0ROdvKeIqMR+OXoYkIlJxg9zhtnoNz4B0BPw10LXPNQJXyApfLsF0Ii522OFLyXdwF7E4nnVBub+yQwJa+hS22TWIzg7a3bN3Xrzi2ZfDu9ngazswrYbtM4kqwKOyhkNAk8hTMLrtb8bEfPPn1F/+nv/r2ee/Zp5QQv+27o3t6+yjJqjG1tbe/K7g1Gw5EmVPQa6D5NBejcuXMEIHDgFabZsVUyJuOhhnvbKqZ7aqoRiZnXV15/nmTmEnOHunr1C7337u9YP9exo6uanR3IIZulhXktzc0ybyJby4G30ZxCQ9pJFeFpje7KtRxDVyP01PAktrIxvjXwOBqfBK/khXloihM1sCR/l9fUBXTJJUgqKBKQcVW0jOdaPlFj63vWdRVjaiDyvFENjnXt2FMq0aHIHiHpKkk6apg75RBh38G0RPzjjz/WHWQxpPKbponOnj2jP/vmN/W3f/sf9J/+43/UD3/4521V+9Kli1omuUuhMUEH0yQoAxw4OCd1so6s8tjF31mANv1Ls0yDwYwErWskpB9/9KnsqwiD3oyeePwpzc8t6NoX1/Tu736ne3dvI9ORimKsPN9VIPGeHXitLnX06OXj+rM3X9QPSTh/9Bd/pr/+y+/pRz/8nv78z7+jH3z/2/r+976lv+AQ8zc//iEJ7l/r//53P9b/83/5W/2n//DX+sYbr+ri+eM6cnhOs/1UGYeiPkWAe1R133n7bWi/q4Tq1qA3p4Ykp8hNVpLh3OIuITeCKhXiphF0ZpqdmYXHUWavXfQ3wm+zT7PdGCNyaFrZeC954w+60MtSnaDCH7HbNSr/pbwaHyR8SgeeZWkiNVI0RWgcCWSqNMvALZNnnO0t51i3HabA+IQ1E1rvnSZTeFdO5VPB8x60SLGxPTJVvgtkyl1QTIOSXqLOINXRE6s6ceqIstSpk6YKYn1oqesGvak1wcbH4GuJ0x4+ZKxGWyRetze3tLazQ87gNLOwqC5V9rxmPH5kStyy+FB79ncN1ttgxQaRFsAB13DIoGpi6wNsfKvBLX1M9EFmH3Jezjl4kCiFzk6WqoPOkYeRzkoePAV+onXQ6uBbC3ISshIfayL851KOudG79isE6zv7HKZzTfKRZvEtKyvzmpnptTy3QsBgMKcEezEbLChclci1YJ2cpL3gus11nNHVtDRWTUMuFOGJVLV0PaAN/Cr4aODAK/GJJWFtsjpA3568+AgTojZ5azqCx+vkHrc5SI+QQwHSjfnjJFH0XhFeWGyp4HWBM8jJR6wt0JkCHK0t8eMNNGL+4NEYaxSyrtJBX1NXqU4bxUC8SEo9+ugZffe7X9Xrr1zRuZM9HZ6tSRon6sexOhx6O8S/FF/m2a8mPkalqnlLszGq9M6n1/X//i//qJ/89vdyvY6eev5R/fAvv6FvfvNlXbq4qkNLXvO9qfrZWL2E9cJEKTad8vYqS6KyENXFj9jbBoNeKsZGDVJsLS3lC5hYtlDroIW5IGP9BcyuYaYwIqG2+pPWwzaYhTI0IJ2GTK6xeylGB0McjPEALWvUPKsZWwEl2mJt1bZiLPBgTuS5zTew8TFKkfmlGhQgotyNLJgzXHSLbvalYa0GfA1a5wAzq1YpKpkgawQmBFvSV2BAjU1kfIwN+Nat87HXr4UlByigLe5RhjTN1MP5hOBxmFNNpxOCUYHhNwo+qGF+xV7mlGw/S8LsNZ+9ei1RHksYI0Q07JeTqNS2PwktqMg+ltzac9vXcLd1nDc+NvIYkoGc5Jw7AO8VQlDwXlCtyN4fffQR1YPbyrKOzp8/r0OHVhRCwvM//Nj+sOjLDpaTZ43gw4O+g6eOuxa4xe5a3v6be3vGuPaH6xZvaKzgcYVx1ehThF4D47fxpMBhFTyLoN1Al33fKWbwL3joYiU2YSnZnJq5toYZuLXGw5onNfKyvorrijGV3XNd4ixK1rY9chKxHB4bTGkL+BMZJzloAf6oFbomPqZLdoKtMGjxPAGRzHmlXM8OZhS5tr963aVCPIYpOeOs0IDa4zAzpT4loESV5iBszxZKdCVvdc8xPuBcAs61gfFGYwGebbUJndjlVU/Oabjk2v4Ayl5L27M9XmlbwlCgL3VLRyRxw2hZp4bXY15F7/M60rPm3PycHIZesLfxwmi25MhayJG1LUitDdVqoKuRObAv+QqfKmy/Yi/vvdIEumwyfGh/2EcPPqazJvf21kmm+6aPNjw81E/WE3M8ztg5rxoHbXRNOWjZyX+fSsLa2g4J60jXrt/R+7yG/vzqTSpjI3wR4700pcI5JngUVc5WFVvk6PxYdTlW8LXOnTmhv/rRX+j/8b/833QB3bfvdd65e5cEdQROtcYkpzvwyP7yfGuLgLp2X/a9zxVsZHFpSZtb2+y/K7M/s6UhPJ8yp8QPlMjj1PFj+vaffVNPP/mEagLBpyRyv/7lz7R275b6vB4sOcAEdKLfy7SzvcW+O6yVY4spr4yXdfTYqhICf8TJ19hIA68a472iom/00JdF+BRdwv0BlPjLQk6VD5rgY/bAZZfkewwPra+kf4wO7IFnha3XLqhhcYdAPUbmme9onbWAWCtil1WcqqKCVvHarganKNOEptWPMVUee1V/9eq1Nim3P+ZaW1uDR1vQVKpPcDtK1ez0qdM6d+68Lly8THX7kk6dPqOjx09oZnZONTjlHBoSbHx5eRk+ZBoMBvLgWIF7Ax7mUytsZZ8KtyXIdti+deOmDh9alX3doNft64vPb+qdt96T/WHUBjLb3V3T3v597eze0d7ube3TlvmGummplcVMp48v6tKZI7p09qguA+dPrerI0kALg6COr+Q4eBgk0B3qiaLp1HSs2zdu6Rc//4U+eP8DjbCnGZKsbqcDjw4iX4HM7RCTYr9mYyF4eIFksA/nXJvIdKkgZ0kK7bUQgvjV/tivhjtBs9pPI6a0kJIgnjp9XHNzM7p5w/SVwJ31eBbwI6Vq/ENAV7pZxpJNmwQXyNpA9Pf6PfV7XaADjz1+Yay8HGEvIxXI2KeST4RcI4fpEt+Q0dEhHvcUwyKvlLu6sTnSh3fu6MO71/TxzU/08Sfv6u7d69A+UVGP1WBfER0tXdRUkUpq1BD57iHHfQO7xlfscsDexkft8EZiiJ42yDrjzUrS6TBLKomn5psr9M90MOJjrG0etFgC46Iaftd1oYjNe3QzZe9O6tXLEvU6aQt9MpgBtjbT76qFQVezvFWZm53R7Ey/TVw9mYJDzuwMq2p51nWs3mB/Mmgaifs0TQ54C+4b6+st3/fwxRU+dGFhTrgxJfhUhqqCXiko401pw4pT9KKNLRL5S4RfJbtI0R0AZijLp3JoztnzD9Co7bN+oK2IjoaaYAtT/NQiB8gzR0+wqNr/idImVdU7k32t5WPtMX4PXo/ZO9aNUirOiUvVABEbr9i8NOBZFSUDWC9fgVQlmf8peE2/V+xqv95REUaauh0trAbNLtSamWt0eHWWNwddeV8i/6nSrFJADkmZydcmz1QV+9XpQFUyp0+v7env/9s7HC5/r0NUX3/0F8/p3//1a/rG64/o/PG+ltJai96p0zRq4xL8cvgGn6VyyNVhBwZ2n3QypRT5MgN0264Tkl5rQSeqFAATTJGMuX8M0MdTE7VB+KNru/cI2gl9IyPODAX0wKnCYVYIs0RNSudl1xXXD6Fur4WLZGx77dpr/LHgMddiHwNH6wHX9lVqZDyPTmILmboxnX3tpwEXA57BlGiL0Z2mEJ8gTOirUcCGlm6ZQ22DP5K0sRFlMmUscRD2zNZmGVlSO8GBW8LlvJecY99GNYpbkvBOeb1boDwNg4MP6qDItqfNt/VtzcieEaMuSVzFJyQJSHLBj2OOBVOmy3vWp6/C+HNzSoy3fc052R4l+5QoaYFh2XUDjfbcvjv385/9jOByVQEncfToMXU6HVb6n/845+RQItuXqwc4cQVz+U1iJ6GjD8C1944lWzACAYbCj4OpLjh5lDBCzPRBMmLJeQ4tUxzYmD77bs2Qk/4IhzQh8StQnpoVTLamh3bdApvUgMn7D9C08j+45xrkKnOiyGzC2gdQaGp8goc1eGCvrf7owceBs8TCDxBnSKs3tldt7OeR51nCmFBLcwTfHoFoBA27JCVjVptKsr9urV1Q6wxQSOeZAe0O7+aCl7MWIwxpIjmnKfiV4GQ25kNAPuYMAntLSUjEttgONKGjpg/Gw4QgZXpjPLRgmbNGDq1WoTcdABVsr5adyo2OHV5x2j6mP1Pwlfc40Aoca+wqMrwRqLa2BGltWz3gveFVYQsldmD79no95tQyucEOOWcY6uDTPGhoTe9NDyvwlrANEHHsG6DRZjj6fAg4vEwWXK1aZGN3ccxbW/va28+1vr6nja2h7m/sUlnd0LUb93T33qZ2hhPtjiba2afSSeV1QmKRT0cqcNollbYaPWJpzc309SSJ5F//1V/pe9/7nhao6uwTcLapqG5v71DF3dR9Xv/fvnObau5I21R/xlSCTlNZPXHypGzM/v6+EmRlNmv2lmPz0Q4/2Peh5UV979vf0ldff6UNjje++Lz99znt31sd7+8ig0JMRQ4NrVeK3M1YIkHh+PHDvOSlo/cAABAASURBVG5+VAtLC2pQvgiPG8E47M74avI4AKcaHj+ESsIvSxFdIt9sg9Y+OBtM4XXFWhPaEn7n6FXNejJe29J/BAwDlaYFgU9NAC9I2sbTfY0me5rA15pD5IAE7eix4zp58oyOnzitTm+ATLZ18/YdXb12Tb/nMPzbt9/R2797V599flV34ad939aCtflsOY++NOhLoTF4Nvi8AQlqQLfH4xx/2aDzPXRghuRsgWC43N6bft27d0+/o4r6r//6Uyqat7Uwt6jzZx7V6vJJFZOo61/cbP9S+Mb1q5qCbz4dKp8AVJsmw12NqMzvbm1oa+1eC9vr97W7SWK7tab97XXt7axrd+u+1u7e4Pltba7dIUG9SiL8Wyrk72r9/n3Z1xXm5xfk3IEOm5zsUJUj/ym6MDs7K0ti0zRVWRXgMVFGYcBBd4PN9GcGsmTWChSSU4pCGO3eJ9i4R+JO9vGsn6K03kWtri7q7NnT6P8WifkN1ixVw8zgvYJ3yKxWzRs0wUsfgnwIMrvyPG9YzPRHrMxABQ5DLpXYTp7kLiRBCl4VuJQ4weiY2+lrxOugDz+/o3/+5Tv62Vvv6m2q2u9+ektXb97TELsImmh5saelRehhPRcakQOxjmTJ1hhdGxH7RrS7HEjsvvSexLfWJnZ6n+rqNn6oFh/inIdfTYtHo4rks8bnR9qG4kKD728U5eBFC75BDh0OHrM6tDxH0rSoleV5zc32DoAK55zBbJ+ktNeC2f4SSeXhlSX0ZUn2LyvM9DJkIyUOLNhL2Jzx0GErzhhH3HSgF7znUQ1E7e7tKhi+9M0gS7OJTieRvTlYWl5WjYwL6K6osiVJp9VjQZf9pb7FtZBmUAI1yLdxrIv8jF85dBbQmQMFciwY9fA+V60p/RYXQoPeFeDLAe7IyiHonZX9cdoWMWePOXd527OBLlole0heMObQOsE/5tNSFoMah575hJHhAYCDPGQ76GvQq4g/iSp8pSLJkfKextWGVkkmv/ntF3Ty9Jxu3vxI99euK0kaZZ2ADktpp2GViIp5qclUNV0V6mt37PSbdz7Vf/vHdzWdNnrjq8/qb/7qW3rl+fM6vCTND3L1wlBdduoi34CeVsih4rqBNx79bAE78Q8gdDIlBrzhSDqpEhJWS1Kt9TmTCxMCCxVIsaAtEWLlpBooEWqOgAq40YIlXBhTyZwW7FleysOoEDJK54XGlkyhFFPmFgjOwOohB9DooFXb2n4FYwvGlgirklNE0BVQAxXzTeCFIsmBgEYFAq/BM4JfA64HP3YDMD9J0jbo1+BagIu1FdcVuDbsJcZYolljbBE6IjyI7C/2ci7Isa8PQRDFUCdzpjmBv6oqFbSmWD5BKRpwjVIIXNNWrG9JxohXsFMqZDkJpSUatl5ja/ugEjxKFK0GjynPrerFJuAb21Ob4Rrhr+ETwc1wzOFvAVhrlSgbw3Q58AyseUCv9Oknn+rO7duanZvF0SwpgJfhZDxq5OCYk30a+/UAPHjZGtZ6PfiPdT3j7S7QdwCOhNUrwHQD3zg5x5qAvJMwWlggo6tCPhEEIy3DxBRZIDUoPXJHz8xAxwTIIY54iDGaUU5J/Cfcjw2sDxhxohw+BO6HJCcjno8IFgZD5uTIr273cnLgYfiYMVjrvJcDv8Y5gbCsNfqjGv4TH2iQk90bni3QG8E/J7nGMrU8v6TeYEZ7yHQfmeUsMK2lGv6WPsHZNJqgSzn68QcoVSO/Kcml8UPgUDHGDhwF8jcdsuuc9UzOAgeToyWtAd0zudn3HyvWrEiYxKdGd0z+loTW2KMDh2JSEMxzZnsJ47ekZcocs80G2gv2tOsKeirWiIysDaDBDpR149SCPBUAZMN4x/7e5qJz1trhqGJNsYZnrrGSpeDfAQ+NVyUJNEvJhyDDP8E+EoKUc04NfPC0fRJ+C/jiuqwaDXlllBdeQxzd3bVdXb+1rmvArXvbuk+1Z2evoBoUwC8loaq1a39YRPI53h1Swa7Qx0Y5bzjsn3SrsfOV5RW9+upr+vG/+3d6jTYFh3t372mb4Gmy3KS9S7XVrg2MJvtH9c+cOYNdl23Can0lOrVNdbQ0+YO7Q7dWFuf0Z19/Q//+r/5SZ08dI+fL1QkNwbJLpSeo38+0RHCdm+sr4OjlKo1HuyR61zQzP9Br9r8+XliAdCfzQaXpAEHJ7Nv0pMIWSiqdRTWRQd0UsLhWSSU5R//LcqIJCdre3rbWN+5RFd5Rw+s476PsH8GPzHWkE45w9CW4gv1yieQ0sm6k0pZw+pqZ6egM1bxnnn1Sr77+st745pv6GrS98PLLOnL8pOQz3V/f1o0793Tzzpqu3byra7fu6t7Gdlvt3tjd16179/XJF1f1wUcf653339d7H36o2yR8pmc5erO+vgX9Ux07elyHVg8rRz5D/GIn65KkLmn1yKoOA/P4Ku+kra1Nff755ySs7+nXv35b16/dVydd1Knjj+rCuadY57JiNdBnH9/VRx/cJHG9pU8/vqOrn6/rxvVN3bq+pbu3d7WzVZDweZXo1WRSakogL+01KLC9tdP+Idfv3vkdCep72iPB7XQ6Wl5ZeZCEJvIefcMGTD/KopDQ+SUq7xcuXuSZg45C3W4fWUyVZgRT9L1AX5zzJOBzbf9oNMKXV0ANRJVlA04VB6ya5Ro539CWyjpOjzx6CbPtUGS4hY4XyvEHuzs76ONEkYNFbAo5ZAwaJBs2X6rRyZykJQe/Et9ArxS87Jqt5NOuiuhVk1jU6miC0721tqNfvfu+/vkXv9TbH3wg+6Oy9c1tCc937tysnrlyRF97/pyeuXhSJ5ZmdJREdRW9neOtQYfENwVC2pGn6mugpKMmZLI4PTW/VFbsU7Wxf4+DyjY82LUKKziO8R3T2PC81Jikv8YnDvopSeicTp08onPnTuvS5fN6FHjqyUc52FGpP38KOzuio6vzWuBVvMHKUl9HDi2QyM5rhiSmn2VaRH+6HAzt7cbywqxOHD2kE8cP6RiHgHnmJdhhQ1EkcVKCjxN+02J/Bd+63a4yaEIY2NOw5a99PSgnAT98eFlPPP6IVkmABb/tDYBBnlfoVCXIVYoe9Gfn4LPT5vaOdoZj2VemaucU0YsR8WqMbkxIVsfEqwJelw5dwJ9Y7BtXpab05XjSKTzKKbAMeZtj8j165IgS6BvRP5Q0xEg2WWOHOXvACBubkthOy0gRpJa1Ze0Vm6BaQRUtqMJzniOfiiKS/RNUwzjSuNlToR2dODmr5545q2PH+rr4yDH0WSSrN7THId+5AI2lKnhH0NekGmuPBbcnmW6uVfrHn/5eH31yW089cUr//q+/pmcfP6XVBfG6PgdKpW4ip4kUoA4/pCSqQ5XUJ6lqJ2JNjUCCHD7aQMQuWfXaAN4J8CSwIUuVImtfB6/KMxFmlU2Dm2tUcW19BiyHIAThD8G11yURvYwSPFBN0InceIJ2gfMt6LRgnrNeAVK59CApFQzi2vrbvkY2rmjEngdQY/AGUV41pFoCW6AoHARlQi4RbGWAwBvW+NMfpwaDqGt7wsbMN6FbIGVLOe9Ug5sFCecOnlu/jRY0t2tZP+Ccb3siStVw5b3dN3LBc9LAQNHUCiVqJJly27o+wHjmJUmKk+WEBS45Dtr2swS3QBGtjWxa8wz2KdK2c13AkRUtftZnY9qW57ZPOw8+BBypDwl0CmdWto5xSrCOPLNXyJ999hkBd1vz8wstnoZfheNt2BNU/+2Pc/IteAVw93Ltf57rQH8Q/Qbgl9CXukQZkCoopT9ldEp/B7ysFfJ3gIfPHjl4dMNaBx0NOBpYcl7iKHIMbmrAdYExF3a6hN8l4wru8wcw5VRsYN8RnTLGwE6oUzQkN10AUEc13kkPoPFI9CE4rqGlAUAXaXIvAJ4YX2hYQWrXsLHMq8FBPKiQmW+cZgazit5rc28fo63V4EQsOZ1AZy4v0/PSxoN/BTBCDgfaeCdLonPWqVgz5eTt4BXbK6AnzrlWBwrTE5y6tTVrsgR4OvkQFLnPSZqs6jelrdgnws+6qDXh9XlJcAuMKxlXclgS1xP2G+Jwjccl+9qcmnnWHoCw4wbcaGFKji5P0enGBQmcSnRG8CIy10F3ZD8Qsi6AB4xhIF1NCyVyLHHKpqseG+lTTeuQBBjuNiJJ0RbnlcG3JRKDkGRyvqvt3an29kv5dCAXelT5au3sTfXpF7f01ruf6N33v9CNWxsaDkuNRoW2N/a0s7Un+0MES05rcDb67SsTExIhj+M7cfKkXnrpJX3rz77V/uHU7u6OrlEVnMKPEVW4O1QJd3Z2ZTbWH/S1snIIh1xrbX2jDaT5A35OJjjn3W2NqJpWxUSHSFafvHJZ3/3WN/Ti809raX5WAd0seRZc1HkC7vnzZ0jQ9iVx3CfB2KKa9+lnH8lwePW119q9vPfYZqokBFSsUeSg1bQeED4wJwlRnteusmQ1mvdkLZKWkiryhCro/u6m9vY2NRpu43vAj3Y63lVBlbTm9a8jMU1DzWvh0H6X99DKrE6eWNGli6f13POP64UXntK5cyc1GHRkVd679+/orbff1k/+9Wf6l5/+XP/0Lz/j+hf6FQmj/aX8O+9/KPur+g+ovn3w0SfI5pqu376rdRK/7f2RhvCrRm+y/kBdoM+hriCQfvLpZ/B0nQRuXhcvXaZd0AgZ7e7vyfTFeH/ixHGSlMu6SCK4TOXKkoTbt+7pV794W//8Tz/Xz/71N3rrt78nKb2l8X6jTraILa4qSxalZqAyTzUZOe3t19raznXv3q6uX1+n6nuTV9lX26+T/Pa3v2tp+fjTL9CtoQaz8zp6/IQWl5Y14PAkPgW2Z0UGk7nhuIed76AjJqOLFy4goyj7C30fArhX7DdsfW8P/bEDEcgoQffm5+ZINvO2Qldi003jkXNP/e4sut+R2UfBYTvrBtUcHBapBp4+dVZrHM4+/+xamwinHbyqRy+QY1mO8fPoQCOFkKIvknNOXd54JATy6KQcGxiiq5F+x5iaJKXTn1fandfesNL7H17Vv/76Lf3mvff18bWr+LBtLZCMvvj8FX3rG6/qKy89r8fQh1P0HZnJtJA2mk+kxX6m2W6qDnt4fIdzQc5nQCpRvnXe8DE6nHD1gGu1uGCsVfsfQoPtK83kaQ+tzOnC+RN65NJ5PX7lEZLBR3WZBPUidnP5kQs6fmxVR0gyD68uKFD9q4qhyFNIUOd0keT18ccu6uK5M+r3OkoDiBE7+t1MA4NepllwXpzva3VlXidZ6+Sxw1qcm5HDNzp8WRZSqoNqZWjxt5N1JDn8C/IkwS5JBuE8drqIPZ/U5uZ9DbF/75ya6NADaCQZyTn4jBg/Qca92VkdOX5cnV5P+yTnu8ORxtiEslT2HeCa5CtARIGPGLH+yAotwC4H0B3ktsObIoOt0b7WdraQ2VAN/80vLpKbJdokeV1n3Abjt/Gx7et/6KmISxW4FzC/4L4FiKo4pBCivWf7AAAQAElEQVQaOPCiG7HBE3nZP0G1hy7tVvuaaqil1R78P6kzJ2YUwhh7WOCgPSP7J+Tu3V0D9R621lXwjkNPpZgFxU5PN9dH+s//8BvduDvUi/jYV154XEeXU/WTkUK9qxCHSnyhgP9RqKSkhge06FTIEvkktHG68V6Oa5cGGVi/C/SFg/v2Gc89z73Nsw4rzddOKnGYFYlACZMsmNUwIZqAHoK8Ggwvis3s+gF42hKBpUmqGqZZwKysjQ1ECrC2Ud7e2/Uf+kypyXEJmigB6zTOK9La3iXjbR27rlyjkhJSBW61d/zWlx8eyTpiE1VBQ4EwHYxoGPEQ2gFGB6vbOGQsyJO1X46BB+a4vwTWq+sIzY0qDCLNMgQQFDw42jPwaxMd5gmcJqa4BENrp1Tf7FkCs51zcu4BMFd8GowmQSg2xvDJOWUaHjUJgu110NaqSDw8c7wPLQk2fkpiOkZxS+isWQc0oIrZTq0B2nf0GjU6dOiQDl6/BTnwAwl+XAv8AgvJSWJ5wMkF/yV454VaHYALStk/DYlSnLFBF1nPxKCF3Gl+0mgGh7gwZs860Wqd6lALCe0fYIW+BU73c8Asp6AZoGMCcGrxj+Bc6+C6aq8bmV5aX9syrm09/V4Hzx60kWd/AKhHKb6UI2uK9drmj341UN+0903rvDz3ET6ZfkXPDNZsSLobqjKDrKsjK4dxml0C4i4OaaIxsrK/fh2xV4GcY8KkwCQD1il5XqGPMl6mSatHbR9JYUkiWbeya1TZOBI9k7VzTg06VxA4LWhXNo7njvVS1jA9qxibo19lnithuwz5BJNPJxPmqYI5tr6x1iOvCl1tAVzMvm0/s3WDgsOAgSW0NsZDR8X+Nt8ZPxrJe+hykq3XsuvhLwefec5Pq3cOHBapPs3guA3XDHvpdrtKCVAQL0YrEsQ842bn5pV1BnIOnJuEFTOl2Qy8CCrqQNDraDR2JB4jffzRbb333lXdvLFJ0Cg1saSVZHZ/Z0SilqsgaFTwtMCGSuwicj0ggTh//py+8Y1v6Nvf/javWVd1nyrgJlWkKXyzqteQJKtkrgX91cPIFlwtWd3dG0rOk3CUsu8Jl1RGItVLNaXSIJ09fUxvfvVVfe0rL+vUiSOK1VST0a5WDy3pBRJYe93fJWh2CfKRisRoNNQXV6+yXkEF83XNzy9SZSuVs27Fc4dfy0KjQSbNdb0WuFg0IGlYnutqdbGvI8uzOn54XudOHNIjF07oictn9PTjF/Tck5f14rOP6mUCxjfeeFHf/ubr+t63v6rvf+dr+vPvvaHvf+9r+uY3Xtbrrz+tJ5+8gE+YJ6B6jcd7unf/NhXfG7q/tqadvR3tD/e1vbPH9UhjqpEFPjynRLc3mlJJHaLzUwJwybNCNQaSUF3r9mcVQl8TG48jz0maRgTqiF5VBOW19TXduXeHdbe0uLwELKvCp+1RlR2NxsIENIu+nDhxQo8+8ogeu/KYHiUZOXp8AR7t6sbNT/X5ZyTKH76vt956W7/9zTv64P1P9enn1/Uhiefvfv+Rfv27d3kN+a7eev8DvUNl991PPtaHPL91f1ub+zlFkkyhO6fe3LKywYI8SaPL+sQKqcBWcmxtClT4ePPde7wGHnOg6fa6OkJlq8ZuPqcAMKRKmHU6SkhAOjy7cfOmbty4oSQkrV9AwaGtgh8euhp57yShR0Vs9yqthXY5kRjtyXSj3+/pmWeeVwYv7Z/b2qcqZ364Vo0KNrKE1oUD23PtelJBrB2RvOS0EedvNp51B/LpQA5ZGCACffLJHf3yFx9Qof5Qv//sluy7pIeOr+jFV67otVcf19OPntDp5Vktsu6hxGteJVBpjr1ngAF+Y44YNYO9plVjRTHAPwD3oE2UxoTrFLK8zBd8CdAp7+WA2fk5nTx9SmfOntapUyeosq9ohWrlzEyf19wDzcwMlGFcBy6u4gAyUsMhbX62qzMnDuuRi2d05uRhzc/1tXp4Rc8+87R62NjO7pb20N3IG4lOJ8XXeM0OulpZmtXR1WWdoGp/4ugRHT9yWLO9Pm9i6ta/1oy3pDTDZzroN5wnVKnTTlcQoqwTNB7vU/TZ1Hg6Uo3fQqLQZzR6RQZV8D4nBu9hN3voS6fX03H0ePnQigKEWLFg32I1utUW2ZxUkqwaVKxkUNJO8aP7PmoPP7BT59rNx9C0pyBPwauL36i0i1/bBrYsWcWu9k1XmVcgo5KcrUBHC/x2BZ6VpApnbW3O9ZDnW/io3ThRkVSaXx7omacu6dTqjLr1SB32XlyY16nTZ6Aq07Vrd7W1OYZPGQfLSjvE9u0i0b3xVB/dva7uSlff+v7LuvLYCR2e9+o3++rEobJmqgA+TsS60FFMeyrxgXkPfPBrDfIV4JKgh8mp59rAwa8W7B6da8dwLbsOXj6E0CqSCarCa5RAxWYmmBYkVNYhGLVg4+BFe23CaiCNIapwUAlrRZtLYLW1LBAblPQVX0Kjh/clCxmYwA6SDNvnAAyPEkdpexgYLhW72h8fIAM92FZ//ImsVxGkSpyPPW8ePGxQhsh1RGDOOwWMMoJPpN/GtOCkdl3RymY0Mic2QdFmcKTopJxzrSOy9RMStQRGVtDKFBUoY2R/55w8hin2EWvWpjw4pwqoGRu5F2OML45xtq71230F7hVjasbUKJ71R1obEx/g64OX5BR8EBuJpWTPJiTItobxaZdXWusEn8hanSxrx6LTOpgpOemPoGmvPQ8N5YdguVbKwExCAZsWumzWY2AfGDiv2UpappR4XB2d7czp/GBR5/uLOmctcO7BddtyfXawoFO9OWBWJ3uzOj6Y03JvoJk0U8Z6Af556MWDy3EtA2TBjf2WyccggnEElxa4biQZ0PzJj/W1YMT/yRNubCGahz+OdQxs7TZRDQE9RQ9YwFVRnoC9MJjV6vKqHM/u2x/hoBsj5DKCd1OgBAtUFnkIaNqlG+foPVhHMDdCkyWTPgSZvKckVxVO02j0PD+gWXLOyT5WSTXdMvsyfahIUkv0xK7ZRJHkAN9HsAws4VRghwVJQoOe2F4H69cqcWwFvC2x7wI7KFuIKsB/nE+htVYgABu+Oc7XdL8Gc6PVdOqAGqk5QMtQ+8MNDy1g2r8f2sNZ9wgIGXqXpokCeGSsG5KgHB1t2C+yd4eAsLiwpAE8dT7RNK8JCJWSdKAOicRgZlFdKkJSX3tUXG/cuN8mKO+9+7E+++y6bvE6em1tgwrrtvapfk1wojlVjCm0WMJaw1Pbe3l1haD2jF595TWqdpdUMOYur7S3kN/a2rpu3rrN3rkWFhYJpKc1Nz9PgjylkrIts6eILRYklAUBoqISFnzUoJtR1Tmt7377m/rKay+pm3lt8jq+5vX6hXOn9MrLz6nDCaLmtb03n4XMptD+HhWt0WiiJ59+lqrgjFJ4srQwp+NHD+n0icMkoUd0gST40tkTunLpnJ594hE9//QVvfjsU3rlxWf01Vdf1Fdff0lvfuUVffPN1/T9b7+pP//+N/WXP/iWfvTD7+p73/06VeSv6s03XtFXv/IiycizevXlZ9v29def1+uvv6DXDMD59a++rFdefUmXLl8g8B/SgIShS/I1mJ2VVRy7VEU7vRl1kU9/Zl792QVZmyRdlbwCG49ybe0Mtb65R/VwpBGHuZB2lHKgG8wMtEjgq9HDrZ1NEuH7jNvQ+sY6vJ5qMBgg4y6V57HW8FO3qXBvbGwwN9Ph1VXkdFbPPP2Ynn3uih599JzOwdMjR1Z1mMPEIjrjfaLRJCdxnmgIX0d5LnvFOkXmJfyW9/Jphj73lJDAZfiarD+n0J1R9B1NK4FvRUW0kCWoBfZU4ivHFBp2qGjZwWJubk5nz54hiZ6RfYfW/oWKnlVfsUvTC+e8FjhwmD7Z16328bndTkcZFbqs25UYlyP3hnFyCXYZFbEdnyTYomFZo1+FnCKHhxWdOHEaXbzLgewjkoyggH3U+K1I8uKDV6NGJeuJNhC/fHBy3rX7RHmVdaIKGI4q3bq9qV/+6h39689+Q7J6Q3Wd6hKHgK9+/at67Ssv6PErZ3RsdaCez9WMdqT9fWXwcECkH1ATHdD2wCvFZ/QkzYLzDJBh/CFK1AlaX+NwZI69PQdN34S2r5HEMH5LwYf2a2iLiwuyP15cPXxIR6lwzs3Pama2pwQbMRLUwAsStAo7a2Kp8XBXw70t7CzV2dMn9MiFczp8aFGd1Mu72FZTu70MnubQVsoqnvfv38MG77On1O+kGlBxXZgdaHVlUcfY15LV0yeOa3l+ToIu4dPLacF6AUiQRaO19U1V9G9ubdFW2tnd0Pz8QMvLC0rS0NLVyCzace3lkIsLgblRQw4x27s72oWXznvN4kdWSZBXSJC7szMkqI3sqwAjixnAkCrqGN8/Rab2NYA96N7jMLyHz5jQV6GPDb5nhjcU5isbNGXI+B3mbTN/h3F70DGGd/aGsRD64cQ+ToVoAajTFH+7lY+0nQ81daU6s5mOHFvS8aOL6pO0Ot7CqJwoQ6dOHj+hPrb5+eebunVrU3IDwhFHljCvOzu1PvjitiboxstfeU4XLx/ToMsO5a76LldHOUlqCZbwRqmi76pO+6o6HVUkqzFLhYHLpdkBhBT+JV+CD0E+AEmgzx9cw1/fAv2BAByqhgqtI7NOSRgCG7IZArPgaEEtRzunOOipr2SQ05YYkEGFYpdUBUoUzaCD0w48CzDeAw7nESEudxFSDGrlPM8xhCn9RrjB+MvrCuZWKmG8/cWhVdAi1w2A3cII+Eewl30cknkI9sR5CeOIPDNB1wiyJjAzlR4MiHkNVxHhWZIQeVZzXYOL7VEy3sAMzfoL7m1/Cn8SDLQT0pRK1pRgV6NINn+Co2RZ2X0IAYWG+R7+0dkAEbBnhn9krxKnaLgZFKaQOPOaMfa8PSCArPXbOEsqpuCQw0PjR8m4nH0rxlQOZQT/0hJgWsGHdk2SDEjUDpWj7fvrKqmGJGS69rU5z/yHEBhk4DCGAF5d5vd8rR7y7PPKsadcBqaEc77QShK1yvMVDGSF1xYn2f+xmRk9tbikK/MLemRmVudQyhPB6zhwDDiCY1kFVjpeq+iF3R/vJjrRSXQyS3Qah3KeSsLFbCBrT3MCOxISLYHnAgY4C2960J8YjgYEGA/hnmqOj4lcTGVtIAIk8MAgfUBrQNCtQ4VOUOW3/cBl+u0KcmGZa0HO0xUUZeBVsN6UnhEwYd8pyV+FUwt5rdlun1ckK3IkK+uTkdZwrjvwbwzeJVAwp2K9EjzkEzl5RbLXkspd5A7XisPK1TojU2gCDtuRKDYqodf0copOWWv6VaEjEV5Eno05UY8JpqZzlvSV6GFBwK7zKF8EVaNa02HOKXgi04Wc5zl4N86pAnL2G5sdQm6bYLOu/YGYObPEgjCJpeFlX7HIYZ6N5xzC3EaGYyP7oNvQJAKTCFBqUhmkoafxpNBkXEJlUJZ11O9nSjOniD7JVYI98A/MBgAAEABJREFUKnn91Ni9CpK1TLMzPfXgZWVVApz8FGdsfHJJogEVRfIldTo1cyuSin3dW7+jz65+pvc//ki/51X0jZu3tU7CaonOHsmC/eHLBD7lBF6rihWTqZz3OmP/B7cXX9IzzzwLTh1du36TKuc13eYV9r1761QTx+r1+jp27IS6yPg+a1p1q0KOu/tDXt3v4bSjOujt7ExfM+C8ujyvF559UmdPHddobxubu6vET/XMlXN6/vHzynhV38c+3ThXhDf7u0O9/dbv1O309fRTz+roocM6tXJIl48c1Qleey8Q0GYHfXgyq4WFRc3OL6nTn5PHRhrfQT+CxtOonf0pVcot2f8a9PcffaEPPvpMn3x6DZruAnd05+6G7t3f1Pb2SJNJpRiDBv15HV49qrOnz+iRRy7q2Wef1htvvq5vffsNvfnN1/TE05c1mEuVZOIT8TDoox34kWYGvr3enDqdOfU6C5rtL0HDvELoyYdMHQ6bve5AkZgxILAeOXpUC9Bj3/003g+H+9ohiN9bu697JKZ7w6FCCCQBC+jATHt4sK9jfPT7D/UhcBeZYM5aWlzWo488ppeQ2+uvvqrXXntZL5KwP/nko3r62St67sUn9cJLT+mlV55u26efeUxXrlzUxUundPbMqo4e7mtlHj3qRCX2Gh17LfDfJe9Fh/jFCfgO8xJ+Dkm6d7SzswPd0gKHh0MkOB38kyXX65sb6vV7ChQnzKaKvJJzHa0sH9HxlaOah3b7H0qskYjnxLzO3EDdpXlNcUIji43Euyk6XySNYs8rpk6OxCfHJ5iuUtRrZRLrvt55+5Z+/rMvtLEZ8DFLGstpn0PSlENSxdolVcYo9vdRsanU+EaRNxBFnmpjY6pf/+Z9/cM//jN8fF9JUlFFP6cffO8Vfev1x/X8+UM6t4x+YYuehMfhWxyMLqnMjvA5pfOqkQsTZYlZCp5JqNXltW2/I6VJLflSNXGghBaKbMoTB0ilD/R7yTkF75WRmMzPDHRkaUnHVpa1im4vz/Zl3/kcUPHsdjtKiKkRmiLxzZLUEQnqLgeWmkr76sKiLvNG5BxVWJNHjLUiPtB7p00OE/bHfW1SyBryHt9QaG1zk0MRMY+TSC90lflEc8jt6KFFHV2d1Ylj8zp/ZkXHlubUKfAy41rFqJR3XWy7q7t3d7DzUltbObn7GNsZY4M9HeJNRn8myCWFIvRXDt6bpkCrc9ALzwJgucbuzg7+aF0b6+va29tRJK9ZWJzT4cOHdJSk9TCwenhVy1Rd55cWqPLPKEXPHOs1xJkGnSjx6eU0Vw4fEmQ0nyZa7g803+mJrFhjYo757U2qpOv1RLvIediRdtNam2RO94nRN8dD3aLKu2Z/dKipsm5UL600YMypI4u0Tq6JSryTN5873NGh5a6Wjwy0g4+5dn+PKm5fLjmt6XRVX1wrdOPqjq6cvqTH8aUD8r0McMTqxmVqkoGUzUqBOa1fwF5cX4nmsL0l1GIJXV04ADenxg0A6FEHPHA6xBHngpxzgJecpw0KIVEAvMNoA4lqKq9uyJS6RL5hcJQiQdqSJDO2CYaWu1IFSt4CxlIClWpFx2DfqMZwOh3mc+94TeYBayv6C8a1CaqrYVvU1FrA+tprnh+0UTnzK49MnGNt8KAFc3laJwuXgJP0R8DhTg6F9YGJ9NckdAYRQ2zaOQx3zOa+JnhYf3T2pDkI6jhlF4Jm5ma1gJEMOFnABpKKqQqMZGZxAVwcB7GIwUQ9TCQaW4/n4pMjcEsiLEkQe5nilhhh3dSyClVpSSrGVpBMRnCy+4K+GoUxsD5ra54VJGg5wdv2xh3BHbV4TKjcTplTsK+gt3Fe6Ip8CIpc2J6e/ojzKXiNVKPwAfEE8AuwDTEhX8kz35LW1DtlPEtwGAm4dnCEPWQ9AOZxUqs9r8OdoAVOe4vgc5rT0ZXFeV3BmT9K1eESyeqZLNNR6D0M3kes9U6rJGArwBLObilxsnaFdsVLh0BiFbDxx+R0CnU+5TOdQv9OpR2doip3vNfVUZzZMmsPGNPBR9qhynOwsmTV1R4aQgsB4RttidFJYpFAZ0B4AboQsQy4fPDDwwdXDxvH+hJ8FDwEF4qUvNZvNIafY2Q7RTcq+BlJOIQzmZmdwaAPy+OI7xN073Ga3iIxsldrE5YvHGslmWrWrUlSUUVZW7JWiaxz2gnJ/rQuSD4q5ArA+4KBkecNfKxwUHbNEoqMr9AH0+e25d50ZzzGmRJwp/vo6LAQJzxVk7rdtzTbJQhDAvfCUqUJ69pXFcYwJIc5+8hzjyBYoQMiMczZw6AOXiWyKnyj0kVFJ2YCD1oZUvBKD8ApVZYNVOYNTnqbymnJeJwgsp9fGKiD/hgGaeZUkLxVxUiR6mONo+3ybJmgPj83Iw8eOySbW9s7OMdcDv3r9GoNZjzVvABkmp3vqzvoton+XZKea9du6PPPv9DdO3cJMFstWHVjONxjjQm4TJVbsgpGiwsLevKpp/WVr76hoySkO7zmtoTUqqu7O7sk+GNwCFomeRzMzGltg/W292RfBRiR/Bq/a2wvwD8PX2oCxhGC4NNPPKYVbGJEBaacbmlh4PWV55/QY2eOK0NvZnwiV9bKSHR2dvb1ySefaQFczp46o4ELCgQkoqJyAssegW6TYH3n7j2Cww19/Pk1ffDx53r395/oN7/7UL/67fv65W/e1b/866/1D//0c/2f/+Wf9L//n/8A/Df9H//5H7j/R/39P/5U//STX+pfgJ/89Ff66U9/3X7X0/5I6X1ej3/08cf6nGR/h6rVPPJ58qnL+sY3X9efkbQegp4Gbanx2aZ/EQWK2FRdOSmm8q6rxPfVyQYkb3McRublQybTt0gcgS3IuFCn29XK6iEdokI6mJmR817mm8ZUgza3NmVVqzE8ZVXN8nyZhKblD5XuDz/4SO/+7r0WPvn4M92m6j0aDVXCb9yclnhdfeLUYZ05d0IXLp/Ro4+dbxPUxx+/pCuPXdSVRy/oUfovnz+qRy4d12OXTuvRS2d18tgRZQT93d093aaqfp1K7t2NzfY7gR2yxWPHj+kEr27tj6cciK2hX3fv31OaZVpcXkGDpBL7L3AQSdKFH0GDtKujSytanF+Qc44kake3N9a0j277mb78oCMKnSpCo7FKTY23ZlvYcA1fI7HBh0pp6pUkM1pfr/XP//y+/v4f3tW129saRwnLPog7irLEtCFuVviOgoRkSoK5wwHok09v6+c/f0cffviZhvikK1cu6etvvqzXXn9CTz5+XCeXEvXLLaWTbSXTUZucWFzwggxwKZFzKa/SBUXs35MAdojlnMuUkqB2SFYzHKzhWoNvxeSCvjwBP/x8BUToZzklCGmA/16iqngIWOr3dXhhFj4taMABr0NiFtGvBnpq6KjwhUUx0YTkysOPs8jg2cef0LlTp9Wjsmxx1TmvJE2peq7r408+1o1bN5ndKCSJUmSXdTsSuFtV9Mb129pcg1Yf1Ms6mu1nOn50GVjQyRMLuoI+nFpa4XW1V+TtgFemhARrOnEqilSxzGT/trD5XfNbg5lEM/OpfIpv9ZVq/GJ0TasP4rddOYcXBL8UoIvDV44v2tDG5po2Ny1p3VVDzO2gS3OzM20V/ajp2+mTOn3mjC6ePUtiflGPXbikC2fOcaA8q7OnTun4oSWdWFnS0YUFHccvHTm0qlnirvF7qxxroxprM061Vg11e7yjG8Mt3djf5npfa+QZ++RgWd9rpuc1yCJrzQJz6qGPA/jWQ04ZnOyil/NziQ6fmFN3wWm3cBqWA+2N5vXhJ7v67Is9VeNEZw4d1WLCWiplc1Jsv0l6UjIjpbPAQC705OGn9wOFZk5ps0ikWFDjgTAvhTnJM1bMYxVx6PPIwCmRYyQLyDkvBwhwLsgPUQwLYKVHJMHJFNYMSI4p3guZiCirSBCtSPAqlLpCqSukUQKVeMxC0SeQG1S5RDmbTegbAyPWmMiJGPZH0BCcJXSE/diT5xX7VbQRxCIGY1Az3yDSL543js3kxKWcXQLNAxA9dq3248DMVOhh23Ye9LlGjYFooaOGnoIEsyQxWFxc1IlTJzW/uIAT7sv2s0qN2PDipUs6e+6cjh49RiVgXokpJAYdMJSyxMS5rnE8loRWrBnVyBKTyviGglqlqGBcBJWae+sveWaJacX40voMmijnnSxAWL/tbXTZ+IrnNWDPnGMMexiODdf2vGadBpraa55FmGRzDZwcXFUrT0QtxzqOvTrslTInEFA74DcgsZpvnJZdosNpV/MEn1kOM4d8qpO8BjzLq7cz84s63Olrln27TupD+wwBYB6lX8YIDZZoV+YwSNpDBgSjFWCh09E8xmqwQLuAM1kk0VxsghZpV9jnCEHgKMp+BAM4RjXpOHsdzrpaSVLNs1cP2lISfk9yLVXoXVQNHpXnDrBrSJB9TH95BPV29z8HG9ewdgVfCmRjCWXJdQl/pvB2TGI3ISF1JIFzVJGOrqzKAtSYvhtUi65vb+I4ptrC+Q6DtMccs6+prYkdwHIM1yvzZpBemJ4iiMJyAlGjAvuaIgPB15KEyCDa/lwXOB27rljT+qu6Ug1eEcg5vFTgazpZsMmUdfLYyPC2dkqS9PAPG0bo+ZCAPyQ4jND7gDwcQWnSvjIvYZBjeyfxIz6mO6CoFrg/+OEhOIpBDpB9wMMSmq3tbaoSe6rBIYKL4TQ3N6sEO8nZIxr+0OjhRwneDWMsUVk9dEiWIETw3t7Z0Q4JawXdjo09OpKmmTKCVhe+z8zOkSDNKIREY5L1DZKNdSoYt27e1LVrVzXc36V/pClJ+DQft+1kOlEBvYbuaV4lfv3rb7bfh6zgxx2S3HXW2CRJsn1TgttJgmRIMgLjZpuoTielNkmg7fn+EPo4uDkCdiCIn+H15BOPPa7Z/kCT4b4KqhiLJICvvPQcrw1n1MmcMvTBDoa9LNPtm7f06Sefk6DNymjboBK0z7wSvkyomG/DQ8Pp5q1buk0yde/efd2/v6H79za0tratzY19bW+NtLMzofKT007p35N9PeLatbu6dvWerl27p48+vq533/1Yb739Ia+B39I//MNP9V//6z/q//ovf69/+qd/0d//1/+mf6L69ptfvyX757tWCYL23b8rVx4h8V4A71QVfmFCAl1Mx6rQwQa5Nuh/RVuStJnuWfI5JekskecQOu7cuaMhiaUPnqR/RacJwsdPnGwDrNAbm7NH9fz+/ftUfu8fjEUfTE8sWTy0uqIK2W+jBx9++KF+8Ytf6Cc/+al+/rOf67e/fUvvvfuBfvfu+3rnvQ/0Hknt70nkP7t6g+Tlvm7Do3trO1rfGGpru9DWbqWdYaX9aa0afanY/94WCQQV3hJ9WJzp6NSJI7p08bzOgOfy6mG5tKP13X3dRx+yXl8nT5/hVfUsWu5UtbRXbWJeUpGt1bR2ODs7q4XFRQ1mCM4hIJdhW91b47Az5M2G787I9xaIgdAE0NEAABAASURBVB2Ny0QNyX6PKneGrl299pk+/vRdHTs+q6PH+sqLbf3mNz/X/+d/+y969+0vNB0lcs1AVZUoUh2vOaRPoWcybnTv7lDvvPOBfvnLf9at2x/rwoUj7XeSv/rVZ3Xu3KoWZgOVuU2VxT42WSii7wYmw4jPqAH3wL4iFDZy/HZyDp1NMxL7VAn0ZCTSWeKVeiePx5Vrj+FysraRd8zEB6DmVGBTzcC3Qa+D3jvND3pawgcMuh2VJNcFvqfB+eXYZsn1cLQPfrkWOexdvHRelzhoLB5akMXpKKnGoXPm1vWb6/rks5vozCb+MsqBl5yT+QaH/iTEB8lzwNxo35bcvbemEfaUUYmcnZuXHZ7mFhZ06vRxXbx0kmRxVrHJ4fdY5ndiE0gmU0XeFFXIdmYwYO0UG3Xqd3vKsgRs2NfR8APJ/BaykdSgB+isPUrJDbqM78GD4BPt7Q11D1zs/5J2n3aNN53ra+sksVva5oA8HI44UJeKBALP+BT963QGGvQGmmUN4xtsV8R3zqFnq4vLOrG0qrPLh3VkYZnNHTY0AvY0xvdEYmKPA9LyyryW5mc0h89ZoMB0mEP+lQsntTybqZtUmhkEdTteFDNl+V8NP4+cOK3lw0vkZl47+MzP7l/T+5+9rSTZ1eNPHMcnjNHtu/K+UKAQ4Vnbkyc4QCETnWqwM/lUjnufdORa6NICgfvQlbfW+m2MAbLzzDMID1pH65yXnJPftaDK6aattBD8cgJHpUb2MPigjMFdNk2ZwBSYhUAIJhYELbkqMNwcoU4ppU+odk2qRmOCC2c27TPHYCIpZ07O2nnbNg/uD1qmoe4e9T+A2gXVzI1AIw82gWeOloWcgf2itR8uG8AuD8BuHgBNwyyokY0xxT+4p8c1ihiLJXexiZqbm9ESJ5fMjMn4gFO2hGBvD+GPRjpx8oSeeOIJXpk9qyuPP67zFy/Qd1Krhw8zd06dblcJyZoPQVVV84pugjHVkvdyQJpl8lkqSx4rNSQlpazaGlFwSz6+hLr+cp4P4cAA4Js5FHMslpDYteFmp+kpSVKJ8ymAGlk0rGf3NXtg3+1+B3yRnCSwaSE4p8AYoo8S9uw5rzmXaAmlWU17OgzMF40MjnB9aeWILnGaOmwGhIx7yLyHfvQ7mWZ6Pc3hjGb7Pc200KWvq1l4MgfMA9bOwdsWSDjmgHlgiUR0BUeySmuw4lItgLjBYuW0gmM+zvMT7HGM16Krva4WcRgDfEaGs7QTeMtT71TCLgNLWPHlso9H1AYwkltujGZkz81/98MzeGf8q9HRokY+OAZL/Ar0I0dXRk0pq4Taq5k4LdUD17MnT1M1OqQqOK3jeG/w+uouzmKdJGmbNfaQ3cRLJTrgsKMQ7QY50AbunU/wcV4lRBQ4upzEoJUluBzItkZPKpXolOmq6VZBQmNjGigwOZfgGaHLEUjsfsiroxxdKHhu/zLBmHW/BJKLHZKKPV6DNsEr6XTQt4izZrSTPHphTlt/9LF9DB52MeThJa1jZ+FocyVJQJ1KWaKVo5eQoBI7CuixvaFwzpMslsyxfbwaeGPJjUHwobWjufk5OUbskKQU8LiBL6inXEiU4MAjhjyh3/gQ6EvpywioZgvbO9tUym7rJgnr7u6OJshhSoJlAXGKPHISdPsL/hwZLR1a1uuvv6annn5KFRt8fvULXb9xg6R0X5ZEOfA5StU1JJn29kbaJnHZ2x9rC7x2LRGe7DMPz+ZL9XodnT55Shc4yHbThGrKGNoKnTp9WC+99DSv3YMCupqgQ96YEhvdvnUHXO9pbmFRHt9QIBfnnBJognzWLmVyjshWcNjBOxFRgu8qTfvqdGYUQldJ0penr8RW6jooUvWsDWp8Da2nstHtLoDjoiLz19a3SGhvkyzf00e//1S/+Pmv9d/+/p/0n/+P/6qf/PNPWNPrLFWe8+fO6MLZMzp+7LAWSTI60OXApYGGBrnFCr00PSQ5NXwN79H+nnbhj/1TUyaDSZskZDpy9IhOnzlF4nROp3mVu7KyAg0pQXWi9fafDLun27dva4NX7A202vcZjx0/ztjTOn/hPHw8rT5JQ1lFbW5uy7628cknV0nEP9MHVJrffe8j/fat9/Xzn/9WP6XS/M8/+YX+8V9+pX/+13f0Lz8FfvaWfk4V+urNu1QLg2aX53WWgP3sU5f09GMXdOncaWTU5UBTaMoee5NC28OperMLOnX2vBao9pqOtIc5bEkuaEIlMypKwavgwGyH24q4YVX7k8dPaIkDfWStbaverm3o2p01Et8xbwKIA50FJZ15TYiZt0jqr179XHPzmb725tP61nef00svX0KflnXz6l39y9//Vm//+lOt3Z0onwQVVLrGvLLe389Jfnb19luf6D0S9plZr6989Sl9/evP69lnL6rfixya1lXlOyqLPexySsJHbAF/s52IDC2OVNybzadpKmFbzoTJL+e9Ug6XGf0Jdm3Jage/m+Ln0DJ5kiHzvR4eBAP0mrxF3SzVbK+nuX6PV82pOmnQEgloGhpRqsRPjMGjVEXCOsVfFlRSaw59M7MDkuxzOnv+tNJ+QA5TUbdgZaet3RGJ/HW99c7H6Mt+2+dckASiYOKwVdM/57w6xJQU2Ef3Pvr0M3306RfMJxGu2N8nSokl87yKP3lmVZcfPYVsu/i+oVo/wdvH6bTimritICtcGQ+KolCWpWp5JMnDA8tOHdeOZa0V9Ed8boVd2PeWDRw4GmRpVx32xXw0Hk/xj/scDDd1k8rv559ebQ+tH330qT7+6BN9wqHL+q5+cYPnt7RJUjsZgR++a4+Efsy1o/CwlHR0anZZh2bm1U0zZSGoT3xdWZrXsSOHtHpoQctLAw4JHc2miVYpEl3gQHbq6JI6oVSWlHJUYp2rFBOndQ6j+3mtPmvOzC1rh7exH3GAuj9c08kLy3rzG1f06qvn1etPVJab8mkJOLk0BTpSkooONR5tABQSzIS+kH7Zqr3O4B+QAMEglfeMAaz1jDEI7X3C3APwQxR1CHP3afcJklMYDgoqYXLtgxp5/muUOA9xiVIYIpRcOFsL6pHxFfc5RjomKI2AKddTpDIhebK+CSfXMQqZU5EqMWoz7IIE2aBESSuqYxEHGFVzOq0UuW+4bvvobzAKkJC8gxECJ8A9AJTFfrAxmoZnaA6/Zc/tkt4IrhEcG8A5xyOnBMYG6OuSRM3Pz2tubgEBVNrFsVjQm/C60NqtrS0Cym3Z6zibf4jKz8mTJ3XlyuN6/rnn9fwLL8i+93bp8mVZxfWwVVwXF9VDMRIUqGG/Ch7VtBFcWl4QxK1iZ2DVOEv2LekvTdHB0ZKSFnXmlARRM5QSnlZcR/haI6uCNSJ0NTaegGFJ7AH1TZvUVIyzBKaCFxFowEGMd+wRaDvg0kXuGTIfsNkS/DiEgR/CoOaRdb+oNMcJ78LSqh45fFTHBjOaA59Zns2jnIsYxTwB2r6rN+C0NiBhHXRS9TKPg0rUTbx6OKkuMus4qee9usBMlmqWsXPALNeL8H+529cy7aFuT7b/KtXTwxj3YZKQQyHVIvguSlpm/2UCw6EMw8syrYCH4dSBjgRHFGCw8STK/oMofjwA+cy2H27AhR+7afXAtb/F7wOQfVyDHjayBLVkrZL7wgBeF8jAkskcp5bjdIyfR6nCmOxnl5bbrwys8+rtHgecbSqIIzbfh/fmXsdsP4anI2SQN05T6BrllaZlVElfRV/N+AJZRy+V2IHBGKc7Zq0ce6qaKHPgpk9TszWcqI0/gFo18vHwsoBXU/hRQE8O2F5j+DRkTg0PE5L+hGByYJ8FyWoDDwLgMKwGaH+YyY/dQkOrQ6xLD36ZTnC1W8+eDtmmyIsFZFU1S1YtEHrzI9DWRbZWdUqRWc39iEpohJ+25mQ80Zjk2a5n0LPBzKysb3NjW9NJxZKJyDAUOX00VD2cgrxL5OTVRPCAbyKh7bC/UbDOK9ubN65rm0rlcG+HxHGimsBYllPV+J3pdKIpVVH7Cserr76i17/yKolclwT3hu7xqneLStoGFdZO1tWxYycJqg0Vyy2NcN5DXtNbEjwc7xPgJvIoGKQrJEHHjh7VpUsX8SV9FeVIjcv13AuP6dFHzmqmE9TxkpBtB90V2H/6OdVfSkUDqiKByprRnxBUOhwe0iRVwNc652gTJdwnJA4JbQadKeB8Ik9ACPR5n0k495B0MXP4oqAk66s/s8gB/IiOHD2lw4dPEHwPaXaWRCnJlGU91s5UooPj0URrVHve+s2v9enHH8LvSkeOLOviuTN69PIFXbpwluTpqOapGJrccvyPfR+4wLeX+BDIOTh8c9+BliEV07t377Xf1Rtz0De5nqJK/cTjT8rgFK815+fm1ckSOXyEidD0+f76mq5evy77esCYPQazMzpBkvvo41d05akreuTxR3T+4lldPn9Gj5D0XjxxTOeOrOrE8oIOz/a1OtPT4fmBji7O6tDcjI6vLOjI0rxOHl7WySNLunDqiF599gm9Apw5dVydbqYamYzA0arA96heGwzQQ/PpllQPqXhtEQcsNphMOp0Oemk6C0CvxTuzP4uFlpwPiSGz/T48u6Dz585qFp5tb+/q08+ucxi6h17ua219U9ehc23tns6eOaE3v/qyHnv0pF547pLefOM5fe1rz+v5Z68gRent37ylX/7i17pz6z6Jp1NdBG1vTfTxh1/oC9Y8fuyIvv3t1/Xm157TylKHMbuqpvZX46UqkkFBn1XDS3CtiB01fqXAD5gMK3yK2ZDpXiNsCUE67Mo7z5UU0OssTZVYm3h8u1fqo0JTy1Pg8sRzTwx3dQ6uUYMs1Rx+ZQa+zs/0dZQDYYdEqMFP1eyfc0CGAo1Ge6CVK0X+xzjInPv/cvYf3pVl2Xkn+J1z3bPwHuG9z0jvs1xWVhVJ0bRIsY1mpnv1mj9uZjS9Wmp5iiya8ultZIZ3CHjgAc+/6+a3X0QWixJbWtMvsHGuOXbb7+wDINgszMxOo8IBpuzR3UQj/MTdB4/0qf15tG/ukvzJmGGgwIeyyYVhpEq1MtafBJ8XRiHtIsXEsCCsaEgG7PHaOgD3cz1a31RSbSrAbgLsaIbNyvETK+jiBTXRmxTf0B901WZefTa3tVpVFeJhhm4P8U8RPDC9Nt03OTtnNiY+TkJ5cY+U3JYQXwXPRgC/fi9FV1J8UCFCB/7KU8/LKZRzobyPWU+iMIjheqQCP1aY88fJE8KVEodzNjzeB/AqBkQP1UUf22ycd9a3dICPDGnZYHMwha3MTk3A/0hJkCtPOyS+e5ppVjU7UdXJYwskkkLGGMEzr2HmlKuh3E2q04/16OG+vvrstna3DtU96OvWrfsqg0Q/+f0f67WXrpB8KhSFGScjFQWRM5esDP+XOvpxgQwvFqzLqGRdRhqXESwKVZrcAtYdxnJhwj3Px+9DyUNBRBk/Ja6tfuloB/mBnAycjoMYSmzXT59JfQJdVhBulRISAAAQAElEQVQY4XBJkCvSTEQ0FNKhpPRHWx94eRTEfkNxQAaphzIOMIQh1Od+QIAYochpNlKpXI6dlf0BY4WlfCDuC55nCHFEQDAaKkPpC9qWGEFJFqswg6CuR+Fd4IRcWKQbk7zTmJwkLzn3jMQFVBai70Ipc89Zi/h455WgsI6y2ZhQvdZAmQbaI0CZwxphVBY424dt2XHi3Tt3devWLd25e1cP7t/XY47kdnZ2lBclQWlSq2RTnnv+Bb3+xpt65bXX9PxLL+nated09sJ5rZpDBrjGGJJD2UsEpSAQnASgpOyqRxrhLAz8DIx3jD2C1wPKPpkx27kPOToaGfHM5jakzEwmrMd7rwDDC3AkLA1eSj7wgJxcI2SQmpNC40ssqaDfAlDrcQAxgKmBMc0RjBc4Ylio1rSEc56QUzQYqc7aTs/Ma4V31WGmCpQQVKuM2WDMehCohtyrcagKVE2elrUkVqMaq8azRhLh2AJVmU8NJ1eHmryf4LmB1Ik40kTlKU3h/KejWLNxonmbE7QUVbTEszl4NucDTTtp1nnNMf48610IIy3GsSYRfAVjDiCsEGdQiuWqlOSkMck+KIdzTs79I6Snz0ydREv8hEynUzNEI9qnPM/o2KiAPyU87HKsk+LIGujQMscm8wAbh6PcJfBt4VC2eLcFMNoio7fJrnUf2ZGHUxc+Dpmgw2jNIDMc1MjsDzux3wy1XzjpU9euh8gvhbrPwOqQelbXTjUcm4GC9eSOCaIHdsTfQzcGzM9s2YDxwOaZ5uqaDcDLeGJCHgffp88R6xF8dD6EdUwIPgTw2q6MiWO9wYhy+mQEibHEWCXPSto6boIgUhQlqiDDCs7dnh9wdN9u4yiRV4RMra+QcWZn5iTa2EbL+vTeY5+5MtZk4DRFP6vMLUTuLYL7/h5OszvEfpEKILUsAglnKFEiJIfsS/S5AOyP0Nsq4zfQ5cNWSw/Ikq6vr8kyqsKPlM/8SgFYHdrGuddRhN6++MrLBPr3AHFTun/vnp6Q5dre3sEftFhTVROAvdZ+W7u7LfzEUC2ytV2yG4NBh/uO8DBMrlCBn1peXtSFC2fkyLT2+y0llVIvvnhRp46vKEGPAgJ8jr2H+ALbmHwDWM2DSFPwJcSejB9xHCtOEkXwi85VFDgxLoIgkA+8PDxzzhlL8UEMDQ8C6kZRogqZx4J7easb894R4FPttg7VIrhl8Ml+jKFDxrDHRmvQG6lNxjgjIAa0GZEp3IBnt27e0I0vP9PjB/eUErjnpid08viqzpw+CbA6ocXFJQJ8UxHrsPnYHIe0LdGJ5aVlTU1OqY8N3Ll9R/YLUvfu3lNrf5+1lLIf8bh08TIZmjf08iuv6OTpU5qen5Fn/bgk1h4jXq82m4nbd+/o86++0N2H97RDxjzDc4ZJoKlGokVOcVYmajo2M6FzK/N67uxxvXb1gr730nP6wWsv6vuvv6Dvvv68Xnv+ol65dl7nji1qdaahpYkKp0gD5ndIZrSnPnZlANPAsfn1KI60xBqq6FGv39fe/p42NjaYezGOFYL3Azaq++iY2WSKX+hi332AtYE+L5H97OuAdp53F86f1dtvvg3vzqvb7uvrr+/oCQCqhp988fmrunblvOIw17C3o15nQ0k8QhcjYsg5vf7aS/CyqZs3vtb7v/pQ92491uHBQJvre7pz54FOnjypP/yDH+v4sTn0fFe9zrZGvX0N0b0S8DXA52SA0pS5pfiTnHhgc7R4aLaGGSsj1g4BZIiOmUsePQiCQN8CshC5hNzHgcOvB4pcSfzP5YnP35LjOnLwJ4lVZ13VJNQcm4VJZDSyLCDv263dcWa3w4mGV8E6Q1nG/vTZE1paXhAdygeBKrW6drG3Dz/+TB9Am9v7Kl2oKKlhT1WF6FwcxWPdC/B5tVpNURyP9SYgLgT2jroRflhBTBZ2X5+SdTbQSxgb/zhAXgwVYI8njh3R+bOn2KgC8PEP7fa+5DKFgVeJz8vg2QAd8Mi8QfLJe48vSmX8USk+TqYP3nkKSNhlITbVpbKspHT4N8e6S+w1GFMOQEzJpqecWI4oh5bFZUNuJ0XDfqo+GX2zzXanrwE+rdcbIlu0LBf+ZsizocrC0XepgHETH6pi9s91ik/rd+BX1pUreqqRJZqfqmllcVoL800VRR/O01EQyQUTKv2UNjYz3bq5p7/+qw/0s5/+Wr39no4sHYUHNZJ0ewDjvjoHWyoAvsr7Go46wMCRcv6lZSGLISnrzvHLJf36qKLCRypcOCZ7XijgGmKuJXM1uYyf8Tx/RoWLmM8zQm4m87wMSOI482iC345OHIhYZIQydQiWhzhzozYOvq1UHaiHI+5xP8RZjKCU+xQlH+H0C9qwEpiTKmYBEYpZY+c1U0u0NNnU0YUprc5Nanl2QkcWpnV8cUbHl2d5Nq3l6YYWJ2uaqQSajJ0mQeuNoFSd9jWXc8TKknDuDqDlCEoe5gTM2kqPdX1LrhTsEh+Uh+/2xSMrIIdwS3Y2sNQ5hD1QhEKL6zYZMOedQpR8/EfVcbgi0FtmyHade+ym9wCxT56s6SaA9S7O88uvbuiDDz/kyOkjffbF5/rqxg09AMCao15YXNCZc2d1/TpO8vXX9c53v6vX335L1194Xteeu6ar0DlA7NHjx7W4vKyZ2VlNTU+zU5lUvd5QrV4nxV5TQsA2Z1nFEI3iGOVyXmLNJcHLHEmOMeUE+QK+FPDF1uMwJhfAIcqcZ2NQSxtnxLocwKVGkF+s1LXamNRCtYrTb6pG3zmZrknuTx89KgOVMeNUAy/EonolVsS1h/eVJFKtmjylGiVUr1XG91bWeddgVzoBzUxOkFGKNdVoaII11RPq49Cq9FGNIsBsKAO81ShQPQrH1AgDNbhvxKEmKpEmcHxTrH+G9zO0mSKizUhaChMdr09p3ldUYQedYMChvBzvjJgqV//tL7SDNk+1xb4XNBkbIWAuhW+FCpXwLuc6VaER9yNAhwGsEQ6lu91S3h1pYXpe589c0DLHxgUyWNvb1VprT5s4kPVhV1vYxQG63Ua3u8hmiP6hkQAKYZCFUvidM+kCZWYpGLxTBJ/s3sGTMXimnW0gjQYAux6BdkiZ0zZlvkPsxPrs8awHON0nC3jICUHuQ03OzWuQZ9o+2NcQ3cHjqmQOJcyydQsu6P/kw9JV8u8fvqYhXza28axWr2FXEc5sKLOZAzLLBfMKkFkUx/KsYXJqSlEcyzZdA2xtRCAdsRHLmJfHDiPqTlEnCCIyrQMCc4cj+c7Ydm0OLFHpKFeaFSqQiWzyzNvk02edBjosW2e2e8A6d3Y31QNYjgjcJX5rCKg4aO3osL2rIc89fZznROT3fv/3dOzEMT1+8lhr6+vQxjjILSwsq4mOHdqfY+IYt03GbJtM2Obmunb3ttUlEOfMPYPfBfKdX5zTc9cvqdoINUwPsetEr7/6giaaVTSTeXOMVzD3CIfeZx1rG9sK2ZjVAEb2l1bMlgPsLIpCOedYY64CXRO+0KgkkJZcRzF67gp0ZyR7HgLgfOCEmFWin0PW2+0b7/aZ5472AVYW9FKCY48MqoHvHllioWjWfYHexIzZqFc02awpJRu3s71OEPtKH73/K33y4Qfa3toERM2MM8dXr17R2bNnCYDzSpIEuccE51zGi9nZGc3OzvEs1BYZ7o8++lCfffaZ7rPR39ra1ghe1Wp1LS+vcDp1Wc+/8AKg9WWdOXtGSyvLslOrZcpjJ49rbn5ODr3oI7dDfHW330OefQB2B+qqyxoO9g+1u72nDbJMDx481v0H97Wzt6X1zSfoUB+gfqD9g552dtuUI2VFotJX1WG3eP/RE3308ad6SPZubnZK9stxMwDgg90twGxnnBUekkSYRCcRCKBhpBJFNF9gOt/jXemcTH9NB0Ls3qGkDp3wgJ9hZ0+JS3WJ7OqLZIavX7ygl69d1uVzJzRVj5SxEYAhCtBDj01axnJhrq6ZqUBXrqzq9dev6MjRWcDtI/3m1x9yRHyXjGpHDWztypUzWlycUJn2lOFjynSI3AayH0/qtbvKQGYjwE+Jz9f4Y1ZeIq9IddpH+FfxKUtWYq/kxv94JJSIa0H2rKAsxvrriPsBCmNr9JSYtCpxgI1UNNkgboUefx6oGgXqHu6PrwMwgbUrwQshCacG+nWcTLJRgm/P4FOtVmXIANlt6aNPv9LX39xDduCJpEI8rCqgnfOSDwJiZFVWP+Q6CLET9CMiPth1tVajfkNBlIiwKC50gI7YzzTfvf9AI3iRs+F1LlQUx7qGLM6fP0kbrw6bheZErII1ynl8TCaVTraJbhCXp6enVeDPSuRvnBkT763O+Fp8nOQg7wP5IFQA2XWeFcqzkpdeAUAssOcKpDF5xvEq4bDkxiU1ZUmREtkEdBh6jz1F6pD42Bt1NaqE4oGorJLYl5NIMl9WTyLFvpTLBpqoh/ihSDPzEyp8ri66mgeJMtdQZ1jVN3cO9POffaIPf/OZ9je3dWypqh+8c0V/9kdv65UXzmn98QO9/4tfKcgjYvikvIvwvQVyGapkTpHZfRLLh0aRXJhAsRzrE+srfIidBYwNOSPm7Hhm1/K4Hoj1F8+o5LmRFMr5GP5ZXxE1S40/VhRO4wDcV6YOWdADlGc362sr62mbo6wdmLPPvf1GYxcmdHGE/VFPKUA1AVzOT9Z1ZGFGR+emtTRR0xKKt9qs6+TClM4fWdCZ5VmdWZnTpROrunzqiC5SPn/hlF67dlEvXzyjVy6f03McAZxfXdCF1UWdtuOamaYWcfCTlUh1FDJxTuEzgw4wksCEyD2xX8hGrnRPSU7/xYe2FYCSPc9xJCXK1m4fqlqpUBtlZOdkSmiZVNv9Dwl6PYBbl8yA3W9wfHD//j09XntCdmVX9rNs2xwvPlpbY8f2mT765GP9/Je/0F/99Kf62S9+oc++/IJgh6MkMFVxCksrKzp5+rQuXL4EaH1Bb779tn7ww3ehH+p7P/i+3v7OO3r9zTf06uuv6dVXX9WrZGdfefUVXX/+eZz5JV25fAWjuqYrV6/KjqVOnjypJYDu9My0KtWqojBCaUuMM8ctlCq9k8OQHSVfCrwnkxypWalqplLXPEo1gyJNukB+MFB/d0/zOOMjK0ty8Cd2DnUpVYHvceAV45EqSaSkEitKQkU4pzFFgSIo5lmlGsPPp1RDgRvMq1FJ1MR5NKuJJms1TQBoG1zX4Hu1GqlSgWhbtbaUNagONSC7Nqoz7oQRgXQSaS0miZYJ7rOFtBrWdDSZ1FxYVRUlNv1wKLSTqKn/8mPvjH77hhsZ2YOnJdxTgX6Yo0gpC3RMOKicekO428XhHnCMNSCz4gj8cc5oANU+ATNgTmdOntaJU2c0zaalR5tHOOxHvQM9wY42sKFdThoO6KPNjr0PWeC2MWz0Er4/pVIpwW5g79mMDAnuI0p7lv5OtrwQAyIfD28K2napH8CblDl1yMqPcMxxraFac0q708A04AAAEABJREFUgKwW+lwEzBd52vpy5mfj2ur/UeKl2YrxBFZQW2IYyMmjWM7RlyQ3vvZKkE2Ak+oRgA8OD9Qlq2NtK5UqlRz+K1BzEil6ryH8M2A5ZM4G0hzPDKhV0ZuYfqqVmqrVusrS4RzRUdaTAr4lL++CMUlO4w/ztD7sb6paNjdJcHRe2th4rK3tDfUI5EPA1yjtqz9oY7/b2mMT0SVj63Cex08c13s//rGee/66tnZ39IjMauugY2LXsaPHGSvUjgFV1mQAuNtpawho6tNvn9L+1qrd5/jG2eV5bPyK6gS9/vBAq/i/N15/VfNzM6oSHG2+3ofyOPQ9xtgDRDrHZFmK+aaITXQMeR+wdjGHjCZGqQTocT5TGJXyYaG44jUxXVeUOI3IeKSMPyDrMcRvt7stPdl4xFru6dHjh3oEKNvbbSklixMwno3TqDcUuoBBSk2RVDh2dFXPXbuiC+dOM98pYebqtg+0CYD/5sZX+uD938h+ycn85MTEhJY4ul1aWmLDPQN4qCkHbNlaKpVkDFbn5mY1OTUl+3GQ22RY7b9KfQBgXd9YBzQyF5IQNeQ9Pz+na9evwatVDfGZuyQIOgDTZrM5/r2Ay/i/s2fP4fsu6uSZczqGjS0sHVFjclaVOhlc8PqDRxt6uLalLhufPvGrBVDfYyOxsXegDQOpnVL9vKph2dD6bl9f33msuw/WFURVHT92VCeOrhCQCaRsKu2X4tbWHsqyrPMLCzIAZD5hampSs/OzyrBFBV4R6wyiCP7HCvCVZo4efQ0Lx2mSVHEDiaP4HpuazQf3lJSZ5poVFf19pV0yePjekYFKstuJj1QMh6ojy2YjU5y0dPzEBLHgkixTX+Red2490PZ2i2zqCZ0+t0zSZZ8sakdMSH1OMQoAS1AGKjlCjoJEYRDLycsxJ1eKT4k+5VRPKYvxPd+efTk558bX9t2IhtyXcizME299mdNbzmNKKsTEmCq2VsOPB2zAI4Jxs1aRSHbZdb97oBGnDwJXlCS64jjUysqiVlaXVMKLMHJK8PXDUU8ff/qF/uqvf6W79zaUl5GiuCIfBMrwlfV6ogkwRrWW8DxSnERK4H0cR6rX6uN6MT7DZprj88IoUb05oQA7SgGIHTZn39y6o/v3H7PRydW3LCbxvcZcX3jxqs6fP8GYHfkolQ8l570qlYrqxO4cPxx4ryn0OIpjPfVBevaBCXDn2Q1FKbsNmHcYRArRiQj98D7guZfkWbdUoh+lVeReJc+sdA7/6qgDOa+AtTnaF9hUjv83vxjVqmrDy27FqUccGJJxLTkpCZF5SPsC28nQX9ik5eUZTc3WSUB20fmRokZVZVTT1kGuX338UP/q376vw8NM16+c0//wp9/R//I//kDvvHpcyzMjnTsxiT3M6esvbuubz+6qTGNmWIUfU4riKjIplWapAuKID0KW8IyclazHoYOsoaQseJaL+98le859YSVU0nvBffmMHLYQhInCsCJvbEHjZL9oVDgGRtGGPteAsk/E7cGvgUINGWjEoBb0BhjoOLCiPOATzU41tMDxy/L8lFbImj4H6DzPMdECSjVbr2ihWZMB14VmVfONRHP1gDLU4mSo6VqpRjwSSVUtTic6c3xez108qasXTlCe0guA15evXtRLly7o2ukTgN0FHSFDN48CTflAdRSyyk4lZusUliwT8hAWqLLUM2IRCDBG6cMglh2lR2GsFGeG7ckyMQNA6QgqOAIrWF9BfxkZhhFHIjllhLJnKMuQdwfttnYAqFvb29okwzAmru3P6qxvbBIQ1nSXo67PP/9Cv/zlr/Tzv/u5fsWu5P3339cXX3xBhuKW7OeT7DjJnOD+fkuW2TAwkMSJmhjX5OSUpqDpqRktLi7q6JFjOn4cxwTQPYezvnjhoowuX748BrBnTp/RiROndOwYSkaWYmJqSnE1kUOmvijINuaawRiWOQ5ZqdU0B9icxDnUAy8sViOOBo/OLWiV8eJhrpq8EiiWUxIECjFSy8gmUahatYLyBOIVBJMdfPYS1eXozyikXhiHinFedl9FD8yZhzi0hPFrjYZqjRpKX1cTR9CA6vXq+Jk9r6EzVd43MMoGc23GkSahKfq1uU85aQrAOB8Hmgmdlmi70mhoirlWkFeMrCLWjbnYtNBvmajFbCUm7iSh4mQxNCbYxNNv32pcr3DSiKsB4wyoMMJaUu5HtM0heY+xFmN9GgCgSsbL0ZdDsu9bTzY0ATC7QDC9hGyWZ+fk4U0LcLtpfx2ATF4LILcHyDkEtA69lAeBCpxNWVAalSFtEuYdKuQoy6G7BcGHPQSZ16dzs58Dt13ykD4KAohlXLucbrShDs4sh3fxFLtpeLcPsGrjrEMceBzhaNJcjjV4jyxt9c7ZqsaL9wBzloxrgCclxJuStfOAq9/9sjYQ/QiyUxaPzONahdpOA7K9XYCxnVrkTLyOjGxM0WcF/oRRpBSbyiArS8YdZ2d5HyYJgGOosJJoeWVVNQBVj8By0DrQwcEBx2B9FUUhq19SijVU4JMU8C7T/l5HvW6qdOT08OE6wX0PWSFBlhP4kGvqtLbVOnyiQXog4feO4Le+98Mf6NoL12V+bp3s3/bOvuKoopnpGY0AARvrG1p7tKYtjoP3dnZ0gLzt5xJ7rNN+/rWLbHudfTUnqrp4+bwW2aC3uzu6eu20zp5ZVq1SKHBDqWTLg8wyfNi9B09Yaw6wnVTpCpUkCpKwVA3drkhkNErWWiqHLxk8yvBP5oPDMFSA3hiPM/Q+I5hl+GV712M+BwDgFkfm9nNtGcFM+ICULK6VNXhl1KjWFHiviH4i+FKF7ylgaZb1nmEzfPrUCR1ZWVCzUZF3OSC/T+byiW5wkvTFp5+qxRF3BXnPLMxphmxyqVJh4Mn41VXBT9fZJNlfFFhYWFQSR2zy9ziZuj3+USrzoXv7+2TMD8f92jpmZqb12muv6nvf+66Orq5qZ2dbH/zm1/jQX+iTTz7R7Vu32Xhso91Sc2ZGM0tLqk1NC2ejlPkP0YMegO6gXyDDUP3Ua1REbEr6WtvY0+df3NJP//pnev+D99m8HOjEqRW9/tYLevHlqwChiroAqw6bq83tLa2zWZmankD/lgDg2RhAWxwQY1gsaB20eZZryOYpAwzZhidDnlZ6FyrHlxZkbXtsRrbWHhNJCy3OT6vXP1SOjDscg4/YNAXwNUIGFnssLnUAnA7LjyOvOC61tDStEyeXhMkwx0Qnji+jv93xz4Pb5qzElgdkDQPkm42zqCOlHBvbOytz9CVHb3LsxGzGThv6ZOaydCT7BN4jNbt6So7C4w88F2HpFHIdyMtTL/SBHM8sHnAlm3eCHsboj8dXFviijCSWQ4+DwGlkwAl/lDLW5MQkMj2qqckZhT5Bp2ZUiSbQp3393d+8r48++hI5dZlLoAgfZZQQs5rNScYOJNaQhJFsTgFzqEaxathm6LwmqnUAfkWVMFAl8pCDAuwtVr2WqIovLLG3u3fvogNfIuceY0Tw8FCeuZ4+fVyme3tskETfgpf1elNN4rHdl4xdQZ+rxL8yCIgNHvDnNYInWeiVs9YMymFaAb80JhgpJ8f8InxdxNycSmSfj6nAnktXiqEkJ95AVtK24C7DLxpIDXgZB6Gcc4qxzwF2vo+OAH3kg1gFSYnhIOUEoK8efj5jYzQzEWhpvqFaFX5UqypcRalqur/e0l/+7Jf6/MaXOnZyXn/0B+/oJz94SRftr0RUS3l8YTHc1akjk3rntYsyv/jrT2/r4WZHuUvQ9VwsWRXwQxD4sd2OmE+GjmUA1wxZF5Ql5IzwRx5dD9ikeCNHe/jtfCmpYE0U8LuECWWOHhbBeD0Fa3pKHvlQ0SqLhoVRUCoLpVFUyv5GWhpEGH+sEUFzkLlxgHQ+Uh3nNj81pRMcz5w9cUTHyJQex5nNA1onWACpBjmyrUfmZ3RiaUELzboWJqqUiaYqpRrhUM14pJl6oblJrwnKZj1XLcmUhOmY6ok0VYs116xqmbYnZid0mV3YC2dO6EUc6Pm5Ja2A7OeZz3QYqmpCdFKAgFXCAEml809JHkdTqs3O1YJZAVO9D6ya7H/UyQCtaR/jZndSkCGTnCKMwAy9KEoZecaw7FqJklrvBUZPN8IvyaNEKcIyh4DuydoN6bPf66u11+LY5onu376nb776Wp98SKr9/Q/1/q/eh36jjz/6WJ99+pk+//Rzff7Z5/r0o0/0ycefjJ99AbD9+sbX+uabm2QxvtYXgN8vvvhyfP3VVzf01Zc3xu8ePXo8DgC93kBMRo3JCVUbdUXM1QOeGoNcR9mhnqrUtYgh1fKhPNmXQaelkuOAk4DbOTN0lGMCWU8oUhWeVcNYqIRi1hfBLw9fxCew+zhSAIVxqDAKFcAf0bdRBLgIk0QBziEAuATcB1z7cWnPK0oArHWOU+yXDSaaDRxCg0DdUG2iocpkE2qM7yepMxHHmsFBTEaBsD/NcOw5C00zuWaQqxkWmq9FOj7V1EwYqIqBJwgidl4+8BiYU4F+lM/m7zAMsxOayYhu5ErJnrE8vp7WR+U1CDWmfkCpEhsoZA4f8VOWGgIQBhin/cLgiKO3gqCRo0v7gNXB9q7mo5qeO3ZGxxeWlSTYEnNrdQ61dbCnLQDNLrvfQ3bGfeaLqJSNnLLUKYXACxpZCVlZAFRLwGzOOlLWY7/kVUROAYC9zmag2qxplyxSC8fgJutKk0BbAKdNjsAt0xonVfkiEt4VubIgU+CChdMfw8t0WdyzR6Uez7ku7YUkWKby2T/H/VNdcDwxkgxABcjIIe+ITVJsayWA98gYDSDLqI2wiQg9MV2pIv9GcwKeVOW8VwYf+wb4GTaDuWWIEyTjcgg4NYB28uQpMm7XCdQT6nASssdmsYd9WdatQ5Dudvo64Hh+NCzoyynHkR3sD9U+SEWs1O7OgXpkT2MCW6XSVBjUCFYH2tj+Rt3BptK8p5RsZBMd+v677wJWXySzuqebN+8AeluanZ5VHRvZJzt3CFDe5wSiwwavc3ioA8BWn3kOyKwOGawoM/VHfcXwwf7czvKRGfRkT88/f4ps5XGRiMT3dDQaduB5qT5Hd+tk/A6xX0ewC3yuSphrAh2f9IEqOPEcoDkc5uqReetC/UGmHnpm6/UuUsK6qth3Ja7JSu+Qr7wqcRWqKbEyoYyqmiDwN2pN2sTUcErZUFSRVwO/XqGfGDBg9hAFwXgjubQwqxPHljU3N60wdArMzk1n0a31J2vjH5c4GHQUooMN7DfBXhfIQs7NzsojW/OLCf5gbm5ex48f08zcHHMf6B5HsV/h3+7duyfTjwHgacAR/z7gN8avXL16WT957z39/u/9RK+/+rIWZmdkwPirr2/o7375c/3F3/xUf/frX+nL27e0R+bUs7Etkqr2OiPttHJttzLk22N+e7p7/4lu3r6vR2vrgLyBzp09pj/+w+/ru999QcurDSWVTNKQrPRo/L9eHeiXnjMAABAASURBVBx2ZP5thjHlnOyEoFCBnmeyk4iJyUlOzNi0rK+rRD5yoQw45ArQI6eicMSWUqOO4yi+1N7OnrqdA43IdHd6hxy9DhTGEeMGCoOCPjICdMEcnEZsJvoc2Q+Rccppg5TqzJkVPff8Sfi2qQcPv8LuUt2580ijQSHMnUxsocjHjB4ocF5REJHUTLGFjP5SAMWAnMSA66EYTAacwjBkaU4+COhPkht/UTiFUUg/lJIqLlLsI/Slgg000Bkvsb7QBZTCV0iuKORdATBKWHuqIRvxIfIs0JOMjOT09JSOczIxP7vIqUKTfmbQu1Df3HhMHPxKaw/3FfiaqmxsKtUGoLzBHBIFrCNEH+MoURzEqjKXZlTVBLpcUagY3lcUgCliTaG/k8SZScDZZDVWLXHYUakklALm5lUATXpaY9Ngf5miC6hDPeFLRw1i0PFjJzTCxgaAvoyNR8h4tpkLgxD+9eW8U424OsIZHoxKHWCTXfxjGocq8HslA5UxvIycMkCxrdtwQlGUso/Zgg+8AshjRzhhiaBTfktOKp2DqE0paweVUI5ypSTS7GUdPzQaDJFlTsWIaoEsNrA8bD3U9FRFkxM5ssg01agoxqZ7o1AfffFAP+eYf4Dff+u71/TDH17R6lKparinxHWgnGupyRrq8UhHlxOdv3xcD/GhXz7cGWNBm1+ejVRkAyabI3PJh14u4Fa5CjLpBXFQbFY8dUIoAm+EnCQ6dD9Al4t8IG91i1Tei7kXyvGBGVTkgbokGCzJ0O9l6vWog3axUDOOkvVDgvBQhvJFGTB6kEdyBM8QEFP1oWZwBkdxXOc5uj99dEnzHDvZb5ZNT1Q1N92E76lKJjVJ0FxZmtPMZFWzU3VNNVCkRqTZiQrXXrU4Q/H6qFpXoesq9kMUOFOjUkDSRNVpouY0SVlPMhnjGpVUE5VcMw2vIwtNXTyzqqvnj5OmXtUxxpqbbGiynmiqUVUNha0lkao44ATQmRMIK2QssUL5IFAYRgSzjFsHGbdKBVw5SaYYsAIGlspolyNYOTcOKnlZqIBylIeqQk+hUjmGWkA52bzMiCA9IjAP+n1lpmBUdqIPgMqAAGvBbmd7R2uAzAcPHuoBTvv+vfs4n7uyX0L4lm7dvK1b45+NvUtm6BFGtjb+hY8nT9bJ6G6RKdqR7QL39nbJPuxomyzQwwcPtLO5oYyxa2jCbLWqWXaDlSxVnbk3o0A57wpA6ixRc6pWU8zcwlI4Ja/Eh4p8pCAIFeIoYvgX4SgCeGbPAhxcGEWK4G0IBVBYSRSjG0YJGdKoXlVk/ULja+6TRk1Jow5ZCaEjcbOuuFnlWVUV3ld4ViXgVemjTpvJWk3TXE8gz6laoknKiTjQROw1mUCx00RYaBpHNB8GOj45oVnWF2Asjh2cWK/4OP3uP3H3X5I9tFp69gEXKkfu9nOdbQJoHwNN6S9DOTBJTK4c0wi5D9MUcJkpR1dKqEDmw85And2WBgddLU/P68rp8zq+cnQMGtrwf8uOVAleDw93tUm2dZ8+7K8EDJDZwHmObEp1Ab6HALhDQEmXPnvoVQ+d7KJHPQJAH7Jf6ugxP+EAS3hg89wnW7tD/z3mbDKpNxusyqlAb0uCzFO9laws+JazpgJCBXiGHygL6hYqWZs945V90UdpbIIc10+/6FJZkY9tICtzmW7UkBm9qMPxrdmQDwKu2zjXkSpJRSVj2vsKupmyJtFjH54MCcy8UgW5V9GHEfO3Y+Ad9LvGs9ft577feUcLiwtqAxJ3AazbnGi0Dg7VbvdwckOZg8sBqukoIGAGANQCO9vS/XuPCESZagS0iYmmJvEXvV4Lm1mTgYgBwXUE0JwiqL7zzlt6/c3X1Rv29MVXX6kFOF49sqoqczhkw7u311K701X7sKtdQKvZ4OFhm/s2x2kdZcjNqIJtnDlzXGdOH4FW9cZrz+kSPmuCkyWvIfoyANhkZJIA2p2hHHbnsTs5pwCehegyl8oJVDnB8ykVMj3L0IMMX2MytWsTkENv7N7IJOQICU/J8dqN+wx8+JT/yDZHf0zGURjL85wauH4PUb+QQuYSolMJdlevVVSJQ0UBtUxIJnPsbH9vB9C2Rga9LxqKzuHzUAvz84rjRFtbW2O+RPiNCfzN/PwC8lvUFMkOq/v48WN9+OGH+uTTT3Qb0Lm1vakt/Nfezq566E8AA44dXdWbb7yuP/wnv693f/hdPcdx7cz8lDro+frmJr5wB9rX+saOHq/taO3xjh492ETuG9rFz4aB18xkXVcvndHv/+T7+sF339BEAz2EfxmAow3vDw9HtN/X5nZLFcDAAlngCroyAMgbFfDLBwHySvF9iaanp7W5sa1PP/sS/ehpvztSi0xuh2B7mEY6HHh1AQjkP9QD/JQuGNtUBE+TKJLx1dZfYEA5u8QM+YpEgStCuSKQcEChD1SSlSoI8mdPr+raldPqHOxoe/0RILijNhunFGAbhhV4NZBKp5J2IzKrJdcpvmhIHGIIOfxKih4Vcsg6kD1L8SN2ciieGTk9/TgunHPy0pgC78QX+uAV8jxQKWZIvNezTyGBGZw1KMunvgDeOtY6zYblBKdLS8tH6CPC/9XUORzos4+/0mef3NDBHnpTJswgUhDECqNYCT6i2ZgA0NZFZzI+TDYnVatU5anpmHyVOiFrmmw0FMEnBAMoDRQHXpXIgzEiykhV+oujgD7c2H6TuDKOlV98/rnG2WsXqID/YZgA6mra2eWERaGiqKIgiORZ1B5+xnzD7NyMgiRSm8zxwaivfRIN+/jernL1g1IjxsmiUAV2IvQ9D4i1XrKkR0ZZMDdhT9+S3Zcw9ilJLG1MTs8+JSJFjiWUF4VK7iPW44RuGY5gg2y/2xDGseIkVsB4k/i2IyT1Cnx4RjsOgjT+m8offaHZmVn96N3v6Plrp8BXI7niUMo76NgAGqkg852BC4q0r8lmqEuXz2puZUkfkxjbQWZJY04K6krzkHhXKB2lsvoZ9TN8ZwYvPH4hYiEBk/WmA/jwksRlZn9ZobVH8qClQ04j+t0BOjvUEJsZYit5WgGwJnJlXYGfUOgnoQnTsVKsQ1LJy1KmeCEKEBkhuAoGV8siNcnGLVQbOoXjuXR0WaeXp3VktqrFqUQnlue1sjCDQsWam50kEPXUaFY0M9tUpRaoVo+4jzUxWYESTUzEBIiKpignGiE7dg/ArXIfql4plASpKsFQiR+q4geqhANNNAs1p0tNTGtMtWaqyZlSSytVqKalxbqOH5nXqWPLWmIOtcgBvHLygoVCZ1QqwWAShJnj3J1zcs7pdz8ehTeypwXGXcBse58CHjKcuWlIAdNz3pnCFKY08M3qOOfG/Tn3tPSU1pcpjfeBrK71MxqNZGUBf51zCnFWERSgXM65cT0bdzzGeKwcoJzC09GYhqTYLDvVQzlHKFOOk7GA75wbzySnTcZzx5wjHFK1lCZR6ikCTDUOZLtKV2YacSyIpml5Zl7TzQnlzMt6CLyTDwJ5DMxBPowVEGistGcBc7U5hwDWMEkUAX5DKDaqVpWQ/YyfUUJAT+o1xUa1OmVdSbMBNZVgSBEUAhSCqbpCAkgEJRM11Ro11Rt1TQBSJ+hzslZljg02LwmbkKqm7DmAtVGJ1UhCjQFr6DQbeM2jzCsY69FmXVOVAJkMcUADFL1Ev/UPPw6t91IB756+oI54yJcVT589vcmRV4oODAH6Awx5QDnECYxUaOhKjaicoRcp4CQFdNk1opCVI4Kg/WhAb/dQYS/X6ZVjeuHq8zp5+qwSQLX9vdXHvbZutbZ1r7uvNbJs26RIDuj7EOfXAfj10LVxBpU1DsfkNAqcsoA1xonKMOKYM9eIQU13DwBtnXZbplcVHDvT0xjIsBxbZa6S3vU7xH359D5nPZkRTubbeiX1x8Qz68s5J74gK91Yb3PsKodHT20kZ+xQVeRn7Q4BecPBYFzf9LVgPQYWwyBUiJ41Gg3ml44drb2zY0kjm3NGnymOrke28uDwQDl2efToUb0DWH377bd19MhRmUM+ZM0DAvJomGtElmnQzwGsBU5QOFKvwNe1ubmnr7/+Rjs7W1I54Hi6qqnmjHa3drWx/kQd+h9hY33Aj4Gyd3/wPX33B9+RJzPz4PED1dDfM2fPKYwqZOr2dNd+cefRmjZpv0X2fBva2zvUwX6bvnrqkeU1Z+wkLc7PapEgd/n8Gb3+0nWdPrGs+dmaqhWN+dJHNw5aQ/X6DrlUVPhEhQW8ilcWljI+5Nh79juUI2+7N59ivsXubawc+7e6iFF2b2R8L9HjEF0JvFeOvIzX1rbgeYxv9D6Qvm1RUgedtjYxgT1Ft02neKoYP1GJI1WiYBzccoJ2gYy2tzbYGGBvgX/mr0ZaWVnmtKSpg4MWgH5XthmJaTszM6slju1Pcjp2/PhxVfAhbYD+GqD1i88+1ccA188+/XS8SV97/EiPHz3SLnLLydjMzk3owsUTevPNV/TjH7+rH3zve3r1ldf10vOv6tqll3Tx9CUdWz6qU0extWtX9O47b+rd77yq9773ql594YxW5ivM84CNU4dNfk/7u5nu323pxlcbevSopeHQqdGYZt6Tcs6pjS0Zn2yDFSIT43OKn11aXNQMmfbWYU/fkN3c66TaH0hP2oUetXM96RRqAVRbA6d9MkOljzQ+9YLfAb5KmZSBYEZQljvluVdpALVEDpBDBoHzqoRewieQeSApc1QvXbuglE3o6GBXDn+ES+fYN5VTyNxzKJPzIVnAVHlWYjOMY7pCTM+hAkrxSykxomAeGXL+rdz19OMojChkzpNpSGgmEleEYoX4ggAf6HnmoNI5lYAno4LKBbMpKaMkUXNyShOT03IuVBxVScqs6V//63+r3/zmAwBLRyEAcXwSwOagUW8oQkczAFCKPef40wiwGNJ3OhyKTlRrUCdOFBKParXa+FmAHzEdMiBbx+9E+JZKFLOxSrD9QDFjRPQT+FCeckS/hxyf21/1aQH2eyQVBv1MSVLX/l5bLU5njJ/1WlMl6+xzUtXDT/ug1MRsA9ss1NdQHfTRwOqTwz2tc1K2CRjbAcAeIpcevmoIb/rwagB3UCuNvJRCmdmgd9i5EZx1ooZRybdyfF3A0xwyfpaUGXIrJAWsy7HePnbehSdDfGTuCqJFoRA7nltc0uT0oqLqlLokGr+8dV9ff3NbJ8Fub7DBO8r8ayX4CnJsgrIsQw8heJJnOToDoS+eOS4tTuvihVU23119/NktTgKqag/q6gzwUapgt1XkJYUuU8Qc2B9I9JEORuod9se+cJfkWWt/Rz1OPUbMN0C3S5hQpBGgNUMHCq2v9dhUdnX75rZufr2pLz57pE8/vs9m5j6SZ9FwRQ62eCiAofhEhbkUwZQYqjuv2UpNx2ZndQJnO09mdLYWahaQOTuRAC4D1ZJA9VrEzvmJ2u19BaHTHoF3c/OxKtVI8/MzOkL29ciRJc3OTWp6sqF0mglYAAAQAElEQVTpqQYAtKaJicoYuM5M1bSAA1panNTcTBPwWhvTzFRVtVqgatVDVgaam5/Q8vKsJqcqimMEWww0YNzDnXW1dze43hNoDOqpJCNSsuuvJJGIaELrWC8rLhAqwjYlLFAoE4r3gRzrtTplQb/wI0dgBSQURXxKnpljz2lvpd0b2XVOmxyjz3AAT4Wf01U5pmLcrsBpFCoYj9vxc+s/y1Kcy3BMdm/9PX3PgGKuTCVD+AOE3O8PNEJBM5SrsDlQMUXBTAH6BPNBr6tiMFCIoU8EoaYx6AZrD5FJFDh8XY9s6kCz9aama3V5AlCMQoZQwPoDAz/wwIWhApTe4wzMSOzeR6E8z60cg9YkVlhJFOCMrIy4jgk4VgZcj4lIHHAEGlBGOBUDrlG9prBWlW9UFTRrCo24jgGhEaA6pm7yjGo4HQMyVco6DqoOiK01GrJndfqrA1gnmMdkGGoKmoBfizi7lekp1aJAHl4HyAX/Ig8fvbEUsjWZIyAWaHyCwDOppPX4gsunfC+5dYGXC0JlOKwuu8ZD+Nym7GLkfdzDAGc0ouWQcfroSt9khWzsfkSbEXZUMlBOlqO1faA+mb8jZFZffeUNnT9/CUc+rSH195DbevdQTwBMWzjGDv0OWEPK+kYcZY1Y68CI+yGyGcaR+ji7fYLmJtnFHcCaHbWXjBnCi4A5e95nzGeE00/RiZx3pZMKqHSO2WtMBcGn5FkGD1IVMrBqdYxgwX/xRVWhwBBfRSnTeyOzlZK1ZOin94Eq+I7RMAWoHGqA8+LVuG5/OFSIbuXMTfCuUqmyicvG7yyQWnvxcehiBk9tg9Yn42qgoUuWzcZfJcP5ztvv6L0fvqezZ85oyHHYLlk4A4zddl89gMMByGF3p40zHOAU+7p79yEnEmsasvMvsNNKWEMeQ6iLfpRs2rgGqOYcWSWJ1xtvvaI//R/+qY6ePKq9g33NA65iAmqL7ML61p4ePF7Xo/VNbRPsdqC9vZYO9zuA332yXW3lHN9m2Kyw8WrkNTtZ0xuvXNP/83/575n3GzqyMqE642Ce6qEXhwRI4o7kQhXei+SaXORUIDcD6UbGD/MTxrtxCX9GbDYLfE+JP7BnJgf97ofnog/vnZx72p/VtTZB4AnQCbW9SgsiuUcOJZs84a/cOEjt7uzDz45yfKlt/huVSBPYajXC7rBnu56eaCLjvlLWavO1P/lUq9V06dJlMjlzbAY2AJ63yWBvK2W+1UpFU2RV5+bmsANOG44f08LCPLZdVxcZ3Ll7h0zrB/rFz3+ujz/+iLa3dO/u3XE/3U5PgffEhhp9z+jo6qrOnj6ta5cv68UXruuN11/Sd955XS9ev6rVpQVVsKM4kASg7rRa2t7Y1f37mwTFx/r803uUj4hfbfhQI17Nq4L/Mf6MsBvTObOnWebZI0lgf3PVfDAmozOnTun48RM67Pb11c07+oas/Tqb0n02Hp0sUGuQq8ORZliZ1CB12t3vApBHGvLegNGIZ1kewucI3seSkmdlBD4M4Xcu0+shpyodbNySCsdWVknKHFEfPzHOqDJGOiqQlxOsN5yAHDIsOSBWlJQemRQajFKh8gKjqm/X+CUHaHMuoI4T3/h6WjIJxpdQFfFEwic4V8iSHQk6hEpycl1gMwVtcqhUYbZaOuWQjWNjDEaZWocdbbKJa6HbZn+ffvoFp4NPxnOcmppRtVJXELB22onRPP34IFCCj4vxEVXiSyVOAETReJwR/i4IA3TUxtW4dLQLPG0AcXEYKaG0NjHrM6rhh2rYLft+lUUplV5mPzs72PADZL+5C58zhWFVee6UsXmoAVJH8GmSU4CTJ4+rXk+UF0PVKBuTNRUElYygggg1wL46RaYD9Osgy7SDnhjtDvpqMd92gR4wbo95DuDf0AvAWirzBb62UO5K+Me8KMUqjQpJRmO2wA8fhpL342fOrsOAtqXSMiVR0deoHKkBtppdWFJueuSrunH7vm7fewDYPKM3X35BDU4f8+6eykFbJT6ObzI9L3DM5ltySrv/lurEnXOcBi0sTOjTLx/oy1vryoJZ9bK6Oj2vw3bGBrKj3W2jQ+1utbWHv23t9fAXmVIWmqWh+p1SW+st3fzqvj768Ev9zU9/pb/8i7/Tv/4//qP+1b/89/o/KP/tv/sr/RvoL/7T3+lnP/tAv/zlR2OCVXqqjPAHfisCu4Z5qRAt8yhYg53cscUZnT6yIPsZ02bsZFQNCjWrAcYvtTm2DAKheHdxJDe0CiB9442XCRwntLm1rpvf3NCQoF7BKVVxWnUybpNTk4DNOUBqHbDa0OTUBAyuaWp2QgtLc5pfmNH09ITmyEBMkXVamF/U4vyqVpaOaXHhiAKEsLm+qy8/vwnq/lz3b9/R4faGqgj95PKcLp48ojNHF3V8aUbLgN7ZZpWVsUgJYy5RFUdZyIRjTr9Agcxh5zh655y8C8ZkOzuPYoiPlUlSVRQlEppj4DCFRzm8QrbUcDIDGBNKa88KvqUobU4wHlOey8qMZyk7rhRnbdc2bmk9MHZhc0GpCygnYqUYio1ldZy8nHOMj1KP6xXK6fNpHznvpJD51hBIXU5L1ZrmzNgJUCEGUJD58BjTwuQU8pxUXEgV1oo4cToS9iPRPzaskpsCylXKyjJwUuDlMA4fR3IEKCsNlEYAUW/3GE8AKA5wLvYeb6GwgUHHoYJ6RZ7AFhDUPMqPD1cZBUom6orJgBp4DQCvJX3nzD+nr4y1BOhLUK0qbjQVVllVUlXAuqLGhCpkg5NKVZU4HlMV59SIK6q5QNOVuhab06q6UOadAzl21RHyi+RYByLU35MTr5+SyrFNlJRCjsZf433pqBOGKiE2g+oCUg/SgVpQ2xwFfQ6Zd09SB7l3kIv9RxoHbCrGBIiyI/usdBqR9esSsDyZv3NLJ/Tj176rH772PV29eFX12oQGbB429g/0eH9fDw9aut+Bugdaw7Gs50OtM6bRAwLVjc113eJo9QngrYu++DBQklQUx4mc85K8Ahy4DwKJe+e9SudUSspZX8EVajB2fiZrfLTM8eKnZWQA1t5bfeecnDMyFSyNPTJ9Nqdmem46a9eSUxDEisk8JsgrDCMdHnTU2m+p3xsoR3fjxAKyZLodR7EqyDFhzkbW8QhQ6+mnpK6Bgy4bMAMMBwcHgN4D2XWXjIjVXVlaIaP2mt79/g907uxZJpdpZ3tLBwTGPmC1tdvVFsBkDwCxs72nb27cYef+QP32CJA4oaPLx8aAMgUMDBknG3ZxsG3m1lXIRvjEqSN67/d/qFfffl2N6SlNzs0rRo8PeiNt7h9qc+9AO5T7rbZ2GWOfrOo+x8cHO4fqH9JHKdkvFkTK5NhUR8FIK0tN/fjd1/T/+J/+UC9cO6VmkivI+hoARg4BuznHuU4a+065kgAa4K9K/FZOaVTAx1ymnwX6NsKXdDgpGbIBsHvBO/GxPp6Sk0cPzM8Z6HfOKYpiVQBky8srqlUbwk2Mg3WbTPDa4y0y0LvaXN8hm7mh1l5bXoGq2GzkS5kfSeh4eWZaS/DkwvHjBMJXlLBBPSRzYhucFB+29uQJ/RY6w0bCxjkka3rzJoDz3j3tsqlok61EBdVk87m6ekT2S6IvvPiinn/heV24eJ4YMSH701SP1x7ry6++BLB+or/729/o7/7mI33w/pe6RyZzHzsZcBKRF11MvaVhuqvSteFPW+3uLnSI/nX1ZG1XX994qE8+vquPPrinzz58pJtfb2jjyaEqlaZOnjqmI0cBtTX4W/bhl2R8NX5NTEzKMqoD7Nh46LEj550MsK6srOitN9/U88+/oAS9Xnu8plvf3NTDR4/ZxGwBJAI2OufU5ojzm1uPdeObx3rMmHv7qVqHIw1GMNJV0bWGgqjBGiLmHlEG6gFo+/18DOr6ZGXtZ5Or9QmdOHFWDfxbvz9C11saAVaHZAQzUKgB4KEBV7KzfftZV55lGHZRehnllPKRchdolJXiC2CWjXUpy/Lx9Ti2Ib+n9lyiTchc6CFK0kxiNeNIFdbvHXqILywdZkd/bQB7BztqQwbejTY4cfiajN6vf/OhPv/ixlgWtUpDEaDQ5t1kHaZ/Yl5FXsoxWuCZKz60RLdt01UyrvE8CkIF+LIq/qIGnmgQHxL8vyUtKvA+I7ZW8X/NekNJmGgMUIkFoSLFQUWTjSkFPoJCJuyVj0odtrpa39gGdPXhc6FuZzTWeRVeq8tHdAS9XF1d1tz8lLxPFUbgHzBFSua0IJ3NtFXidy1uDZxXF2b0fagu1yTWdQiuaCGDA3h7CL5qYxxdEPPA5Roq1wD+wX3lrLGQ2FSkcrSlG3Qnl49CTc/N6vjpk5phI9dns5jhsVP66IOtCp8zfqag4tXgRDkElGdloi++us2R/5daWZwDDy2BmgZqRqVi/JBtOEf4irJEtviCknEZXnYPYyQnGXAtyBjPNCo6j1/tDUt98Nlt3XnS1s0HB3q0OdDDxz3t74fwrTmmXq+i7Z1cd+/v6aOPb+unP/0AMPoL/Yv/99/qf/v//K3+3b/5tf79v/k5G9Av9cmnX2t8ErWzozbZ6v3DljrdtrpkpVvtlvYO96GWfGmzGZPsBmda4CxZCIw8MrugE6uLWp5vaKoZqhaXmqxHWphu6gjH/ZONKoKXkshrd3cT2sLIl9k9n9UMgPP689f09ttvamNrUx999BFHLPvyQTQmhxDjuApAndHU7IzqzYaak5OKcXIZQCqIQzUBr7MIxQQ0ybHBiGzULXasv/7Vb8b/U8etb+5KzPMMR6gvXn9Oz10+p9OA05l6IqapkKOSIB+wnj4cH7C+QgVBzzvPih0mJ4QivkkFwuIVNxq/c87JYYQBBhF4zy41lX1yDCfBGAqMxwwi436AsAc4r4ysJt2M+7TS6jvnFbhAPqCEHH2VaENJhd8lMRtHA+fse0kff082N6srOTln5CU52Wf8nL6svcbPnDyvLBO+UGtoCoDQ4HktDDQc9dQhI1Rl8zHXbKqqQGEuRViDL2SxUPZhZBXMR4EzOx2TgVRPHz6KZEDUYzgGYDAPBVzHBLtKraoI+ZU2xyBQBHh1gNY8dApqiey6jALKUK4Sy0P4Tlkws5+xMXDkaZ+QlYnZFUbNukL0wlXrKiHHeozC5qSi5pTiySkl6EWAUYY4rbjaUBXwGgOMqnFNNZdoMqhqpjqh2HkFkjw0ZpeTUJ3fUsk9bLK3TwtXjq/t+1jWOOwcmcMuFcixgBcjGN1Dloc4jT12zVsE593hQLZz7tG+zTujQ3TEgOo2AGiLIL0PmOgMRuqRZdvbaZHZ2VYfRxnhPE+dOqtX33hLr775lq4Q9OY41k6mpjRivD363qSPJ4zzGID6cG9XGxypd3B+ZZKoSr0EHokVmF4U3yo092L9DpJDpiplcjOyDLE5xxymGNl9xnv7WSoj2+Xbmsf8ER8n8aVvP+NxjEk8zQkQKaC8YN323DGe94ECqIKMqmwuMiDjugAAEABJREFU+rbuXl89gtmQa9RO9UZDYl58U40Mf4SPqCDDMAgJnAVgMcUBDmS/Ed6Dz4PRUF2yFXbUb6DngCxyG76WrHdxYVGvv/Yamcof6jROPWWTt7W5DajtaIT/SAkWNNf21sEYqN69/Yid/kgLM0uqJQ0ymh314WmfI7wem4Neb185wNIMpU7Wf2llSWcunNMPf/Qj/fDHP9HC6qosIG/tHsiyq/azjXuA1m2yMzube9plM72zvi37KxAHu3sq0JU4yBW5kSLfx686XTy3rP/5f/oD/a//HMB6+ZQqBJGuAS9AeCCnKjYUoGu2aQ6xK0Ql+wRce+/lnJOt3XhewnvLvjnnlBC8jYdWzyg0OzX7pV1JJybHJI5UIagnbBAK+NdoTEoI+9HDJ3r4cA0At61tgH2/O1IYVBTTh1eh2EvmR+zHcE4fPaILp07qJNntkHcTzYYOOJbe3NyUgbwUvWgdtAi+mS5euqQXX3hRltl6RP/2M4L2C6I3b97U2toTxsb7lFLIOPMLC9S/qFffeE2vv/GGXqDdwvwC8wiR/0C3Oc60vyv6t3/7M7IvP9Ovf/1Lvf/Brwh+HxKgP+WY8mN98PGH+tWvf61f/eY3+uWv39ff/YzrX3+qGzfu69HDPRET1ahOa3l5VcvIdnKqrog4J5+pIA4dsGnY2d1VvV7XzMyMeuhuBA+TSmWslwE66pxTxHyr+LvV5QV9963X9e5339TFsycVwI9Hjx/q1xxx/+Vf/Y1u313T5k5P69s93bq3DYg9kI+a2tnr6KNPvtJ/+quf6X/73/+t/uX/8e/17//DX+vf/8e/0S9/84m+YGN1596a1tCnJ5v72uRUJisj2ja01+opz5w6HLPuoYcGUssyUI5zzXNjqUeHpQK5FnhA8irKCnwA9zlOkGQv70sV5t9oUOQFbYvxvemJ6ZqcFMeBKtDS/Kym6zVN1aqKWJ8rUnmQhMXCPicn/TRXF/Dc6Q0YRxpy3+72tL27L/sLGmaDQZjAzwXNgTH22Uxuo2M5c0nQxRCe2rimN+ZzTe9tDhZvUzZjgt/VSlV9TlcK/HIHO0mQRxSGYztoIiuh315ODYBsDV8SB7ECF6gaV9mQ1NChWIE985GcD9DTTL3ucLwx67BJm5yao06iw8OewjDSPDikSTxKkkBJJRDi1gwxanqyycYRbOAdZuNVuEAZlFqfrGMEDbke8KwriaSiDvHXY8JX9gCBI7xx7qWSPoZZqj6nanleyIVejYmmTrHBO3nmtBJi6Mb2ph6vr2nEukd5pgygOiRxcdA/AOz2VZ2oahKg6qNEDx5tYw9f6jj2+ZKdKnBaPVX1CsBEIuvrnFeIXw5Y37d+RE7y3sETL+ecgjBUiL+oJxF+6pwuXr6gB092tEMWNZlYZc4zyLqqew87+uCj+/pX//Zn+hf/8i/1//r//lvKf6f/gM7/HN2/8fVd7aD3gW8wn7N67vrLnHi8rTfZ3P3oxz/Wez95T3/0J/9Ef/Tf/YH++E//if7kT/9Qf/Jnz+if/ZG87EtOglwphZQNlOUYO8RlEHyT430XdRXXMs2RAZiYqanWrBJQagqCigYopimU/fC7CfLY8VXlAMQBGQmBfmqNul58+RX1CRJ/9dd/py++/BphhkqqTbmwSr9TCmN28j6B6YFyHymAeWUYK+O6RTC7v7au//AXf6m//pu/1oMH9xi7oosXL8iA8MlTx1WtRmQ/ehLZJofgPeNH7HIaSaBmEqpZCQCugQLvMMBcQeDFUk2XVSKMAipZdynxXRIXjm8B9aMwoF6hDKXggq9SIzKhLvBjxzsAPJQYOK3G9wZk7fp3ydGPc07OQXK/++r/0rX14Er3rCdHH/+QHPNPmN9kEquCQ6r7QCGG22a3ksQRBjapiLmMfw6ZuQfU8bx39ERTvkt0L3n45LmGPEYT0DZCYYMokq0/TBLkWJGPQuUESDMcKyOeP31WytPG0yayTCrzsfugQjtzIBMNnEZFdZxOs9kcBwMDRh12iIfIcgcd2oK/t3Fitwn6t3HQtyhvkOn56vGGvnq0oa8fb+ohmZ6NzkCbOLFtnEDXhfKVpmrxpObjWa1MLqiOgzK+lGNHnKtglaVzKpCNkR39l2L1PDPGcmV30PgpcnesUUpxIEZF4BXhrONGTWGzLrG+fui0T2Z1c9DRk86B1omCm/2etlnDDmtqsWve4rj5EZuFh61dPdzf08PWvtYOD3R3d0t23P+EoNjGUY2QSaVak/2m+SLOfHVuSUfmV1VPaopwsJUQviV1TdUnNdOYUjOqKikDMzmVtLXjyoyNk/6RT857k1OG7MeE7McAFRmOn7Nqk4NRwbVxwPhhXRkPrXxK9ubplaMwP2DAxGzAAo1o65yT814JOlHHF3jnNGRjZ9lRAwH2LowiWUkX2CZrMN7yLI4Te0Qvgvc5vM/wN0O1WgcAzzZ2mAEcBup0ugSUQ9nPwVq/ZqvLK8t68+239Mrrz2tqro7/6ag36GnAMXy3m6lDmmN3u0827om+/OI2mbZNNetNhT5U4KQCR95nh98ji93tHRIU2+M+Mo7WKtVER44d1VvvfEe//wd/pPMXL2sAr58AiLc4RtyzrCpgdR/Q0CK72tpqaR0ftkPWu428c/Qh8pmSIFMcpKommU4sVfSTty/qf/6z9/QHP3hdq9MNdckypADwRphQN1SInRk5xwRL5oj8jNcmZztqf8pzjX2VBXUDHiXco6oQseze5GMBvkP2vcOGx94Zk4ccb+/vtfTkybq+/vom2aR1tfbbOiQbbAG8yiZwdeWIzp85p6uXLur0iaOan8V3e2lz4wlZqRF+pakM3zjFMWmVGGJj2S+MWuA1e+uyudjb2xvbuWVLr5NcmCUzHQThWKYff/wxGdIPAMgPdMDmo0BPE/pZALBaNvb8hfOyvy/9wosv6Nq1izp34YQWFqdUApT26ffxw3VO2G7po/e/0m9+841++cEtffj5fd24u657BNcNMt47rNvAAQwFfMwBUOcpm5qYdArjIX6hrwywULBL63YH2tjYUIbdGkg1nvXYKA3Z/OTwvsRRkByT+boA2y/xWVl3X1Ha1lLd68WzK3rvrRf0k+++pRevXdbkxCQ6W2ht80B3Hu1p40B6sjvSbz7+Sn/9s1/qb3/5vj67cUtb6ExJPIxrE+pnXk9sU3V/U59//VDvf3pL739yU1/cXNNjwO7BMOT9oTbQvRZ2MeKEzxE3A3wE+wMZuSBUUTrWBlEaUEVdlXKRso4Mn2il6dK3VODn0LJnyYuSlRboX6AGPm8F0Hbx9GkdW17SBAkKs5cMe+kCHLvo0RBgakf+tikdMp8B/OoRx/uDlDFLDcn0JsT4OKkqqdQ1MTGtPu8PDtqA/wwaaYCNGEBK8BvmL0y3IwBVzObL/FsKyKsydhzFJLgmlOL7C5S8ziapZO6RxTznOdUuVIkrmmxMqF5rKARXCB4E9PWUYgVBxPo8vCq03zrULidZNm8HDw+xv/29fd6LtVfH2KNKgqUeR5ombi1OTasGf6s+VFB6+GUUwGsPfvEaeSh4Sql3GqhUj3l2AZptsrGtXkdtYkIf3JLzLiY2Tk5O6gibPvs5/NVjR1T6Umsba7p9744ePXksO11wgRRXYyXU92GoFB0t8CcTs00yrzNqAd4//vQrHV1Z1DuvPq/FZqSZilOY9khGDmX8zHyiLKgTAyPW5yBBlMy5JBaMeWoKBD/tb7XOzMzqynNXZfbz4edf6qc/e1//4l/8J/3v//vf6l/9+5/pP3JU/+X9x9omERNM1rR0ZkWXX7+kd37/Nf3Tf/5j/c//6x/pf/y//57+6Z//UL//T76r73z/NegNnb90RpevXdDFK2d06cpJXbgMXTmhi1dP6tK1U+PSO4Rm5CkDpjlZr2t1cUGWceOUXzEOtV53mpyKVa2HCsIS/F+oxXFNVjjtH3TJmG6rwo5mAQWu16swYaS8GI7rVuux7Lfkzl+4qPnFZX1NRvQ//eXf6DcffKJbdx+qw9FZxs6wUptUpT6tvAy1DfC4de+R/uKnf6N/+a//jX7+69/QV6AL58/pOjuD48ePaHqmqWotEr5bFQOkjUQ1gFDkSmGWCtgNV0KvahzIjqqqsdf46BunhhxYaSmhGHwbf2f5djkmxxOjAAULAaq5gVSelaifM2Uje/rUUUlBEEjjwFEq8F7jgOskPSMznhRHYM7AKEdBf/tS336s8rfXVj69L5mikT35h/T37wvqGJUswObsuY8ZfLpWV4wT8ihaTOMeoAlha5HNx2StJseaApTRAKq3dY3XR0W+Sq4pJDpzngJP5OFDiHEGUSQWqhI+MMz42mMo9jyMYxmVtHHwLgCgBpVYSb2GMTg52vuEOpA9qzea4/q7ZI/sf/b65IvP9P6nH+tnH/5GP/vgff3N+7/Szz78QH/34YeUH0Mf6WcffKRffPyJfvnxp2P6+Udcf/Spfv0xbT//Sh/euKHPb93W7fsPZT9T50dSM65ppjmhgAnnJgtkUJYwyo1X+V98Kx2c5N234NX4UXJf8LygdgZ/RrRPKTP4ULBWsdbq7LSqM1NKpicVTU/IwGsahxp4pyF1DnDmW91DbQBitwFN24DYh/s7uru1oTubG/ri3m395rNP9KuPPtavWPP7lDe++lr3bt3VkwdrZOe21MPe7OdcA1ZTi6qq+FielIhRyFqDHK1mkkMi0QjZcymbO9Mel3Y/BqPoRs4ajDKuvyW7L9ALupEFYatfsm64RXuYYB09o/LbWweHuDZwNCIowV58ADy0RnJyzqlgLB8E+JEpmR3Ycb/9slSLY3wqKESvIsjkEwQhj9x4FJopRL8swKRZoQHBbsDmuE3W44DA1iUr3eOI0cougLWNgz7EN+0ftJh/Cpg5qR///vd0+twJ5pCrddhRiwxUp5NpOAhEgkyP17b06adfAtBuA5AO8CmhoiiQ2UtGtqLdaemw3VKPoGIBucReojjUJAHl6rXn9Gf/7M/1k9//ffzcPJnEDlmjPbXsxxygQ+Z4QLCzee23WujktnaQd4/+Sk44Yp8iw1SJ72myOtSV88v6E+b7f/vv/0Svv3RdI4DVkPU08a8h/DN/FOLXZJkUbDqkXJiZ0DmA45Vzp3TqyJKW59DBoAQ89lSwQRpTOhjbfBQ41lWowP7tl1WGbBpMZvbXC+zvQdsf49/e3mat3fGm3jmnOI60sDCns2dP6eyZkzp78oSuXbqgN155CXpFR5aWtQeoPgDoxh6+YGurK6uKkONgMCDw7+HTd5XikwP6ylAQs786G5dmo6GIZ7V6Q/bnxySn+w8esnn4Sp999oU+/uRT3ceWWwCIKErw+7M6winDtWtX9P3vv6kfvfd9vffeD8jOvK7z587rCGB6bnZe09OzajahiTnVJygnZzW3uKhjJ4/rGMmNxdUFLS7PaY7AXq8HitkshHGuMBb6WWibzcXG+jZJkIpOnTyFPt6vKRIAABAASURBVERsVvoyfpmel4VDx70MkJmdRGGkGB+JWijrHagcHkijA7JXfcBcqNWleV27eknXn39RiyvHlCrWo419re92tL3fJUMWjn804Hvv/lhvf/f71HtZFy5d0+Wr13X9hVfGGagLl57TyTMXFRMrb+MPfvPJF3ofMLJJvNzd7+iQrPf+4WAMdDPiaM4cUzbu3nm4avOV8qJUyV2pp9c5k7dnBkzzvGDtOXVybKWgnlQg/8LqUyZxpJMnjmqBE9AjSwu6iD5cvXBWRzldrcReppOmSwZYhwDWEWMfYpNd7HPESUaOw8hyp6xw6pFxNRpgyx7e1ZF/lbjEUPL4yyr6XmL8I/oZx1he5PipArL3Yj68Hs/VAFUcJ+O5dwFJ5kcS7m3ddu2cG+uyFz6F9QfIyeNTxoRNfQtY87xkzV4t7NUyw0EYy+aXETNSjmEC79Vs1DVFFnVpfh47m9cMALjC/Edkj10hQqaN4uGug3dSxuVvyUksHyqRf0EpOeYSRKGiJFat2ZBlbpePrKIjy7I4evfBfX1966buP3ygfRIatgSbf44NiXW50KtSS5TUE5ltxSQ3dtnk/eyXvwLQpnrx+etK3Ehpe0s+a6sCmK0mwZjHGfPtDXLBUiZiGiHWX8o2AkMSi+12n1OskXJbQJnokIx9BTlNTc8xn3U9eLitLIuxyVVdvf6SXn/rLf3pn/8z/fGf/bH+8E//QH/wJz/S93/8ll7/7gu6+sIpHT81jc1VBcsUVbCASsG6BTnszykIUwVRig0+LeUHKtRjTn35ShmoQtBrhomOLizoGAo4WQvl846qwVBTgMEZFl+PEnkWVqBk8olCMlbbpMUf4OT3MJQau7+pmRlFWKpRYinmeAgTR4qSQtME8dPswk6cOM6upM7OMtf6+o5+AQr/i//4c/3lX/xaf/Effq7/BDL/u5/+Sre/viNXeB1dXtFlAOpz1y5pfn4K2bAIwHMQjHAipSYmAtVrUjXxOIpQYRgpCpgflLCmSlThecKzUNXYq5E4VkuqnsyIUyapgJ59ORMWz1ioC5wKgkCGQ0cf5FBSM5LAB8zBKQGUOecwlIK1jDRgR1eO73P1cP4DduWmlKV3jFKimEYStgDjpRIr44vy22ungqk8pXJ8/W0dC96WNcno05xknmUqspw6TrlC+gyU03HkAtXoYDoINV+pa4LsW5DE2ibDt0X2roYcJ6r18VF/6G3HVyqzgBZIZeDloACjKb3kWb+nL8vExkEA2A8V8t5DLvRy0VMyMJczC9FHiCML41hhFCvC0cTVqhyGqJC2dl+rKqzE6hA872B4Bso+vPGFPvjmS91YwyAf3tOXt2/qzv27BKd7evzwkXbWn6jb2lbaa7H5GKgaFpquR5ppJmOaa1Z1bG5Oq1OzmkbWCdYXsLs8bO+ScXigm5s3tdla53gv1iR1C2TrmftYjeF3gpAqHJsFpZO8kxWmDd/KppBDQxwylOxHE0Ze4+sch5cigxRAmLG7NxoSlO1nfkxGJq8Q4JXE6B488fAhoAyrFSmONCgztcnA2M+5HmZD7ZC92+NYfx/wuse17bJ7HBOPcEi5SjnmFnivmo81HdY0iWxjH8rzL0DuEXYcF4G8Qx+CUCnys/+kYFAWGtH+2+shq7H+xusTrYNAdE4NPaWS0piA7Tn6lEJ0NFCJgEsUo4BKOe4dPQnKxmT6Ukjqk7FE/cma5DL++DBUQuYkgg/ygTw8aQDw7E985dS3o9QtQM4IgBujI0lSkfdeObzNCZzOeclFCoOanKqABUeQ8xqkkQ66OSCoozaZL3OsBs4tSPbJxtiftMrgcUaGe2F5Vq+99apW2eDGSawgjJl/LJqx0R4Q4OE/WdAHHD1/c/uuvrl1S7u7O9gXayNIRfBoCKLtAhoP24casMkYDnusrw+AKQBOi/rB97+vP8dJv/jSi8pos3fQUodMyTay3AZQtjj63CTb+pCTgDXoMUBjn9OBEnARs9Fw8DtFnoq9JucbevHVy/pn//0f6I/+8F3NTTXU4wh6kiA5Pz0t0/kmPnB1ItIPX7qg9144o+9eWtH3Lq/oOxeX9MPnTlAe1fVjszq72NBKM1DTDxWM9pV3tlT2W1LaQXhD9cmqOkk5vN4lc3RIMGS5amJf9bpTpZrDr65a7Ud6+PhLbazfUo+gF2NHC1OTOnX0qF7nxGxhap7N1KZcFigJK2SfGvQxIdOtHnaxvr2lh9sb2u4fjn1OGAVKyJZZzJiYmIKXufYBoz30Ry5WGNXRu0ijUamNjR19+eUtffHFTd3l6HyPY/IewovQrXmOoU8BPK8/d0lvvPa83njjul5+6ZKev3pa1y+e0Lmj8zq5NK1jANKTS7M6br/UOzullekJTTac6s1STfhYI4iYbm9stnSXzOwOsa1Jpu/UkeOq488O4Y2KUoEPZPHFKeK6qiK3OXoCegqIxTKwzR7OpYM/HrqAtQYq8TdRNdLkdFPHTyyTFb6qF547i1xj7e7AE9aTNBa0uHJivO4wilh7RgweqRFKC/itVTYjZ1YX9dz5U/rOGy/qx++9reefP6dqvdCTnXXdsL8Ru9bSvf1Ujw9zbbQHauOXnM8VuqFiyhy/O8DH2J9LHAPJUaoRQDElmzn2Y2XJZiLnCDnXkLUOSuGnnPr4gSF27yTNNGqaqCeKY2lupq4LZ47o5ctn9cLZ41qcqClH51PkPfaH9N8f5hoMS+y11AgHOkTP+FKPZM8A8OdDryH+LyOBBLtYNzxGAQ2oVpJE3jvIk4xK0JdYzjkVxKUCG7MyJXvLVBUyoTAmLszOKSLumH8xsoRCpkJBEqnSrCmsRHKBf0rOyXkvMYZ4luMVMvyt+Y997ECBI7YWGhHbwzAcV6sxp/PnzgHYz4DLYzVqs5qZXmbeIeQ4UchUspacjWGBf3eGM8qhsmFbxaiLTAfyJPGqQamVuRmdO3ZMZ08c16kTx8juL2p6YUZ5WOoRMv36wR2tba5rRDxLiBtJHKuCHw2dl4OJpeEA+FCikyn+sCyn0MMQO7lHArCnV1+/qkVOaopsmzkd6LCzoxG8HqEHjjJK+6oWfU5bh0JFFcEDwcwh4LXMEsXBLJvdCT1+0tevP7mjfw02+3f/5q9V9RNqaFInF07oj//g9/TP/umP9N/9+BX96E304PS0Lq02dXI60VLNay5ymnJSTMa4zPvKs54G/X05DST1pbKrEN+Up21lUAqfMk5Sc6jAxwp9Eht6wl6gmdqETiyvaq4xKc8Chp19KevAjI5yHEtnb0frDx/q0b17sv8P+fHahnZaXQx6Qxs7ByrpJU6qSqJE6Do7plSlw9BAyDGOLql4FClAKaSEYCSmKRfo6JETOn36oo4dPaPp6RWNBqwoj7WydEJnT53DmK/rysWLOrq6pOmppmZmGmQx6gDUUGFUqCi6UE9BkCkKnaq1yvj4rlarq0ZankkwkocREUIIVa+EOKeIeRYoGYwikDmUWFAp+9j3gjalnCt5XNhDeZS5xDiI+Vw71lgoGCuul4HIgkUbqBxgeBngNkxiuTDQCJA7hJ4eq5bKqGfGQDHuVyr5KmXtzeieliX9lypQGIbkmirj60Il5ZjowMYrABQZDiRXIOOnskwVDG0Gx9oMI9VQanym9vrIksDQbDQVOa8gL+UD5u4LgW1U4iwE2ZwD1iXWG3AfGnknB39sB8esJK9n5CTeMQVWQT98z2GQZY8L5xTgbA2Y2fWQee0TaO+hQ59/Rabkyy/0xdc39M3t2wDTW/ryzm093FjXzmFLhRNyntXJ48d1/fIVvXj1in7w5mv63usv6Z1XXtBbL1/X2688r7dffoHyBb3z8ot6/bnn9PqV63rj2nN66/p1vXz1MhmfczpxelUxQfrgcFuDg101qxXV61U5HFDJfBlKUS6hSvKsUs8+SEVP1+UEq1XwHDyr1Eu5c2OyZ/bO5DHORmS5RiA0CwDDcTkkcA1x0gPKAQCrL9OPnN58HCpiLgGg3Y8pkXCyAfpbn5lSHSBn1JhoqgK4NycVxTFVYlXDWBUXAtqFDhds5koFzisimESFV8BKSnTP/mxVig4P0IcumVyjPro4QqnsFydK1iEPB3wg2bWcyt+Sp3NIEPolen1K3Fud8lldJxUO2TtWZUQPIzInJEEkhZILUMlcOWP6IJBDrzIcq3umY2mW08IRCFLtAAQMtDrmE6G/ifkTQGsSV+RZb5Z7pQhgNPTwUmr3Sw3TQCNAXq+f4qCH6gBeegTJLmD/EHB40G7B855a7T15HObFqxe1tLLCvDzzDpTSZ4fMTodA3WPSB52etnf3tLa+rodskh4/WtMh4Cnj+FKsuUd26JBjQft7int7u+p1D5QRfBx+ZAHA9MorL+sP//Cf6Me/92PNzs5yJLuhdTLmO51DbbC+Pfo6ZIy2ZYPZ3G8+2dbGPcYgs9bt9jWAHyl+UxF2XHNaXZ3WO2+/rD/+Jz/Sc5fPy06EmtVQK7MTOr0yq3euX9BLZ1d1abmhEwCu441C52YjXVlp6s3Lx/Teq1f0kzef1++985L+4Huv6Edvv6RXAEinj86phtLnbGCHZImH8KtAN8LAqwEYnp2Z0okTK7p67SzA75peoZ8zZxY1MemloqPWzprW7t/W/s6WhgCf2HtdvXxVSVDRk8ebisMEmXlV0PGJqUk5/EiXY86N1q4ebD7Rk+1Ntcikp1mqhHgwOzevo0ePa3JqTrAAwNrR5uautrb2yGzuq9Me4me9BgTQffi2vb3H+21i0UPtWPa301ZKMEsqTnOzDR0/vqDTJ5d0YnlKRxcndXSuCShoanGyprlGRXP4gLlmTdOTiZJqqRRAcdBqaf3JlrroUnNqVgsrRzQ7Py+Hr9zlWF1FqSiM5NCDOKoo8InKIpQUKwiqygDonc5ILQBuD/DUQy+7tB05WIa/caFTGHvFiSOGVbS6MqPrV0/r8oUzgEPp8fqu7t1f032yx/voWI9NURewNGRtJcE6SIcKCfaJCjUrgeamazp5YlFvv/2iXnjluhaPndTW4Uhf3d/UnfV93WQzNCgkA1kl9m/ydcQmh9PyzinAZ0hOzjmZ3ed5oRF+eogARnZNPWvfxyEbDfAtjjZlnssxB+9phc1HYam5yaouHF/R9UvndJ6M+9z0JIvOVdIPnWP/UpY7AGmhIbY0BEAPAH/DdKScfwWZ9hG4I4UCeFXis/psDK1tFf1wzsH+UilJAYu3SVJRkiSKiDF1Nhgh5RD7tV/SPGi3sfmRHP4yQZdj/GdGR/aXWobwYcRYGf2zCCHKMYmPJVzkHXPNmWvBZrinvvkS9HvIXA9aB7L/fc4SEC1OAO3nq/d22yoJoM36lJYWV1SNE+4zBcYffEKCejhAaYadGdgq0y42Umh1YVqnji5peW5GU42GmrWaGlCJL91gQ3ebhM3XD25r+2CPJEMhF4UKWI8PAmXIaESGegiNs7jwxmF/Hn2cmVqVL2s62O+CK/sFAAAQAElEQVTrzMnTOnN6WUXWkisOFXgAclDAm55GBqIBv2E5UuJGTA2eDfpjHrsghs8Ba/fYWF+/+MVX+tf/7mf6K475N8F6R5eP6a2X3tKxuaMqeil4otBU02u6OtJifaSJoEuyrK14dKBw0IZ6irB9NxqoxM4C/FvIPApAq9dQAiiPBgey61H/QEPwZgGfHLoeFCPiHMRcfYWgMTs1CZNDdteHKnlYZ9cxiSEvge6PHJnT6tFpLSw2VW9ELGIwduT3HzzSAceQUqg4rsn7WAFBtFqpKR4bcozQqD8KFAMaJyYbmp6e0uLCkiYnp5VhzCmKFyNcD7OTSqjzHCO8iNFdvHRGx3GUszidWj1UvZ4oTgLKmqanJjUJTU1OaoIjpnq9pghBdggG21vr6nRaKlikD5wqgICIoB1FXhH3VTSnXklUA0gGDkMzw8VQHIrlKKVS334cF847+TF5ZXmGIHOJuRY4raIouKYFBi0+1nKEQg8AKSmG6L1XFEZytHfO0ewpcSEjq29ELyroL6e/wgiwZyBU/9WPtTQat5Zj3qGTHPys+kANDDcOQoXQiGejUYrsmqphDNSSc14BZKX3Th7eGDlK0ZGVJcGlgG8ZAd4Aj+1OCz394KPEhpCdmBTy0BnxyoDqiPn7aqwcHerhGDY2NnWHDNWdm7e0/nhNN7/+Wl99/oUe3r2nDg656kMdX1zWtTPn9fq1F/Tu62/rB6+9qTeee1GvP/eCXrlI9uHEOYLvCZ2bX9apyXkda8zqWHNGxymPNKY1GyaaiyOtAsRPTs/qFHR2Zl6XF1f1Ag782upRrdYamkYO02GoCPlEkmxjkLH+FMIf61vHNS55Py7hq3HaiEf6bfnsuT37LfGypIbJz8oCnclxLEZ27ZAvNjrmWYjMsRjV0JGnFKoexqq5QBXnlTC4/ZJbSGltPKVjIMdcR9hoD3DR7/eVZegkz23+hZdK7+VZo3MOp1sope6I9Vo9pifRXrwrf0tS6SRr/9uS/v5rX1ZvTM8qWb8ZAczkb3qcMaY882CsFB7Y+FaOnzE3+zm/EB01Hh0SiO19gd7s77fUarU0YMNnfQXwJoximgUyMxt+a18EwD6O2o78R2TDLWvT5ujNfnmjD+jsEmAOAZX7HIHtElTaHAcaeK03G1rhaLzaSAiYHY04NcqVKSNw9eFRjyxPl34PDrvMo6P19W09uPdYd2/fx/kfKrVsH+CjDyDucDxo1GecIUF11O/K409WlxcBl2/oj/749/XKqy8qwKa2ngGzLsG0x/z2Dzo64FjN/jrAk409bQDI9nb2CYT7ysjWBkrxVxltR2rUvS5dPKHf+9FbeuvlS5qulGrGmc4Bxs6fWlEtylXBCBvVQE2OsCebgSbq0vx0pCNLNZ1cndClMwt6+coJvUWm8ftk495751X96Duv6dyxRXRtqO7+pgqCyiwNF8g0Hlma03H4dJS1nD9zWq+88Ly+8+br+v47b+ilF5/T8RNHFAK67t2/Q4aTrM/aGpuHPjFiQSPAh/2vURtbW089qpMMjE5Pz8gyQLubW4DZNa2TKTpg85qjvxG60GjUdezYEV29eg0AdgogUpFtXFqA+y3A6ObmJoFzQ0/W1zhyfECWdUvb2/va2NyBf9uyOjs72zpsH2gAsCuQqceHxUmoSj1RrVFVTFbT4bgGaY/sUou2m7Lfyl+nbzsFa6AfR46saHVlUc1GRSOC9+bmhnJ0e2ZmRpUkGeviWNcBPHKlRoCrkjJgLF7Sb4cYWcCHHNsshFqzUR2O+XPIeg8B6Ga3JS+mpqZ0+sxxXbl0SjNTsR4/vqvbd26Std5U66AHYO8Rz3J1O4X6vULDbqHuQV8dwPoQHfXE0JlGQxfPnIBvZ/Tc9bOam66qtbepJ4+eaIvscKtdqNMnFpdVkjdTqsQ1ef4VjG/JhyF8sr/12cVPDeiPfSZycxrlkt3/LqVsWvcB4gfof5+KA8D4EACaKlThI2LzlC6Q3b4K+L5y/owWZybVsBhMjzkyMRvJAEkZPDNKuR5Y1izIVaDzKUAmJWaYTuT4jZw5FUUpb74KBxCGgWIA25ATE/ExPppPKPAHFjt9EKiknvm3FHse4S9SiIfjPlL6s2tbt/ksuhh/mfzMF5k85XiEPMMoxHdmypjHkJjewc4Ho0wdTkYsWffw3l31SehFPlc9dpqbqOjEyoJOLc9rgphZA8QnAK2YtdZ9oblmBVtc1Ensan66ga3G2HZFMXhkyIZtHXu5TUy8TTJwbWNDh4yTsx4PPsqZ1AgdhN1KiRspa7TSYu0I/zUC8AVhrtiPFOU9rTQTnQYMV1m76/cV46wzfI+Mj4En4eI1wC8NiO89eNqLYnWNfEWdsqKdrtMXtzf1lz/7RL/64KbMz547s6Kf/PBVvffuy7p6ZVVHjkxoMNjW3XtfwtKBhIyd4Co+cIDd5KzJc+t5BjsVeicvyWTKpUr42mMzNo6JrCfiYQU/UGF+IfN02FeAjga8G/944tTEhOIwtB4U0VPAgDGLmAAAzs9NaW6+qbnFho4cm9Pps0d19txJLS0uMmChHKc9Pc3z0+e0tHxEkxPTmpiYwsHGciivyoRFJIrCCs8CzZBlWFk9olWoVmvo4cPHevTokczIkyRi8YtaPbKoejNWpeqVVLxq9ViNZhXHFSqKAsWAzDpza2KgU1OTmgb0TjSnxkbSNGfEInJS7/1BV/1+h51BRwXHfxHPq0kIIA9UoR8jA6seZnjW7DAVB1P17ceJNYh5O/yPY62pzBicxL1XihIEKJKoZc8LDJ7FqkSRzEAG/YEyDMM7z7xt7qFM+cMgHI+C7ugplbKgnANicoRSPKOSeUlIWk8/dmX09M7eFFw+JcfYDsHHCHiiUlECSIgZxzE3M2TvA9XJMscovT2joRx1PDQuHU+95AIrocDjeKQBfBkwhzzkWRxIKJP4mOIZeBoTkzKFdDwX/CBJpY3WHjv72/qMrOnXN27o7s3bun/nLnRHHQJPnWzZyaPHyRJd1esvvKS3X3xVL19+Ts+dvaALR0/qJIB0eXJWk2FFEz5WMsxVHRWqcoRUgeJ+rriXK+plivuZqjjYKoZcg99VA+XDTLVhqgmc6Upc01mA65npaS0RaGaQRw0ZRazL5sxpFIbrhL/lif6rZEv8XSpNVrSw0uh3342vnRNfYkhY52QySXwo45sjEjjmHZDeDLCjEIpwuBZ8gvHzXPY8YK5BKflxh5IByiEbsS6AxhxCgUHbK9MlW4OQUYAcJLSZtnlWyOYWeI8eRopx9FbH+rE2dK1Ckl1b+e1zHv23v9zTdtY2hf9mB6VKWTkCbNozz7g2RgYgsXn4IJA9Mz2P0ccojjUg8NjPMg5p0+12yaB1sN2+zI6sng8C7D8ez38IEDoka9IHVBqwPGz3OEYcEVQLDeFhD7kP4S2X8D3QiHFbgMo2R9ytg31VarFOnT6qCQJ6p99Sf9RWjq3l8CrDBofoz+FhXy1OjHa2DwAPmwDVh3rE0WobgNkGIGSMYX86akDAPkSfu2S++u1D9Q73Neq3VWejdv25K/onHIu998Pv4xuXGGekDoC2w7xb7a52dg8AVQO10WH7mfwtAFdrewcg0qKPjgoyDpFHjwGm1aTQKfzve2RG333rBbKEE5qbTFSLCzacqbxGqiRecSiFKFetGij0qZS2yQgeKiw6ZE56alL/yPyELp46gt1d0XffeEmXTh3lXaoRQdcyLJPwZwo/Ogk1qomq+MqpelWrC/M6vrKk0wCRa9cv6/LVC5qYamifjPHdu3d0/8FdstFb2sP2P/vyc7UAjGEcCWErIL7U63XNz8yqQTZsAB/sN+k3Cc47uzvqELBMBzLstwFgXV1dBZxfJnHBadqxY/j/CRnIOADkbW5tAFaf6Oat2/r6mzv6/POv9Omnn+uTzz7XR598QvmZPv38M33OHG7c+oZTm5u6c4/5Pbwva9tqw1/sx8Os6TlLwhzXcbJPR48d1+LiAuChpkGvrd2tJ2TT95i+0/z8HK4tIAYU+vZTYjUlAATV5PlIKZszZ/7TeaFK2t1tQftqI+seOj3WbwDPkLhh6wzhSUhgrtcqOk9cvcxmZHqyqjanSvfvP9CTNQPfHaHe2j8YoY+pBpwijPB7w26qjGzWiJe9VksZsS5BtufOHtH3v/uqjq0uKgeoPXiwrrWNjvbaToNRjO1PKo5qCvBBzvwDtpqi+330foAvSyHckTAfDbGbHn60N0jVpexQbqKz39x7qJv3H+sBpwHrO6wRQH2ID+7in1NsJ/Gl5qeaOs4cTh5b1ZkTq1pemNVkvaKEOBLy3uPQLCPrA2nEpsEB6goykCNA3ZDMW0Ysc84pZ17GK4dPy/EvJfMLQhohhBQgFMB8e94HjJnPSVnz6Bl/h/iSEfMZ8cx0x/qy9wY6S9qbz/otcQ874EYpA60OOR49dlQ5oCtjXKOSCg5Ls0zvgPFAWiTbulLWB6h61VjbTD3RiaV5neEE+OLx1fGPmZwFmF48eURnjq3oGCB2fqaJfwgVhzRFZ/aQ38PHT3T/0WNOp3fUYaNc+kA+SpgLJTErc15DlAqL1pAYMUA2Jp8BccL+2+724FBZ3lVY9jSJHqxMVFRHxx12FVMHl6DAxxoRCworgwigGqsXxOoSY/PmlPpxQxvdXLeeHOiTm4/1wed39WTnUEdOHtf3f/C2fsiJzNVLq5qfFvMfaPVIXc538WOPlaZ9OUBBCq/H/EVupl/i456RkJ2XAxU62YY1Yk1BKeXISNRP4amB0sA5BehkoJKNP0Rp996ypwECcTCtDliswsFmNdFko6IGDtejRBnCKNnxVKqRpmcmNDFZV8SugWFUAgp7vS7Ops2EC3kXaTQsCDapyjxCOZs404rCoKJ0VGqb7MHW1r5a9icpuG7ttwGZMzp+9JjiKFYFIFoFbNXI/hlVuE7imPaBqtWq7F0cRjA+UEJ9ezYx0dTy8pJOnjhGuaAFDGNqssEcvWyOBTubIUd0vc6BUsBryTFKEjjFXoownMhTjYBfoPwFilDCOPguj4EIBgtmjZ/zrkBh7FGKU/UoVBiG8LnEWRV04uScp0mpITuYLruiPoB1SGDLUC4zNDnJY2w+CLmgrj2gJSaiHMBpRpEz/t9TLgvWVBl/lXwvcZIF803ZkeasRcjAYdwNeFdnPgZYA+Zu8zTAHMWRYnjIMvgqmR+d8OWcezY6KzSr5Q4dkfdeznmZ0yoJVC6KVeIUysArZY45HZf0n9OHlZ7d5xAl3eQo8M6De/rm7m3dInh9ffMbPcTpdgjmMeudm57V1YuX9cYrr+mt117XC9euYcAntMzzehgrBFg6eOXxlKEZFceyKYabwesxDxhz7KgcAz8jlqA4DJQwv0gYArzz6UghDitCBhH8TwgQDfgzw7oW4MM0hlph8pbVLJHneD36/+PD2E/lYLy0K2vLtUrBYG6sghGXzMnJS5Qm/5L5jUt4PnhlNQAAEABJREFUaIKwawSsknkgVsUKFD2jEBlYu4x3FkSMuhyj9Fifict0z6OD4mPalzNMxgRMNwvGcY6+kF0EhSG9IgPvQwmm2aytjcnYSiPrU88+9v7Z5T9SOJ79Q7J1OOcUIAfjxBD+58hNrMHBd5tnhg1Y8IgBqO7ZczsVqbFpzbEtowGOawCYM3vLOA3I0Ctbi5xTpVqR6XIH0NnGCVvdNpnUdm+oLpnKw86AwA4BIAfoUOEChWyKbG0FfMnwAzmb1kWOzS9fPaul5SnsdqhO95CAOcLZF7Ip4wbU4Rj3oDUgO9XX3m5Ha2tbY9C6/mRznF3tcYQ/ZGyjAcf2fZsTgNVAaw/QmpJVmJ5s6o3XXiEL8X1Z4DvkmL3FvIeg6BZz3T3oaZ8xDjuZeoCPjmVZt3a1tb6p1s6OepwSOewtRmSBS7UwXdEbr17Td958RfNzk+r2DpVj+yVyx7WqNxI2W+NZBaAv9cjADbqZ9rZbnGasa3tjXZtrj7l+qJ2NJ6oloU6fPKYzBKN6hQ1Dt00gwTAADAHK2KwlivGTJUGv4NmIrFiOz2kAOk4cP6rnnrusowTk4ain3d1trT15pIdrD7S9t488+hphc5PTU2qSqcyRZS2uaGluQYvz8zK/bQBu48m61h4/1i4g/YDj1U2ySYNeTzV8/crysk6dOqWLFy7o4sWLOn32LOOd0MrKqurNCckHGqJThwBfy4SPcqeUnVaO/eQulIJYPq4qQr8qjQkZNfE188urWj1+QsdOndWJ0+c1u7Ckar0u2wDdvX1TD/Bfnf1d1eDJMnNoEF+yPEeDhJ5kigEPcl5OQh8DeZBAQWbrKcgJeBpoBHBbe7xFImYNMN/SQaulHlk5s4mCOVvbkj4dfA4AaVPNqi6Ribx48bxSntt/ILFGfNxj09QelDoAoO4eDrSP3hyi3/v41BYnBgaaBsTfNpuwXrulWfq5fvmsjh9Z0cFBR3cfbWq7k2sPkNuCyrCqMEoU4DPD0KvA4Q+QjW3oMngHroGnBVRChQY86BtQxQ+vk8G+82hdN+890td3HugGdPPBYz22TRZz6o9td6Qh/tbsvAr/LBO9BHhbXV3WCgBubnZWzUZd9UZNVXCGzcHit5Wmy4IfGQY4ZPNaEONK5pdhlDn4JEefRvj0Et85YIycdxYnfeDReSSArdhz++sS5kOG+EmT25A2fU5ZMvie4Wfs2Yj2JtAU/+KQpPeBct4X+Npjx47pKDTEDznnZO/kvDLsNs3wJs5xnWG7+2zOtuHRQFEUyuFzTfqLM7M6urSsE+jpaXDNKTZByyT3ms26QuLpEFvaYUP3CN2/Dz+fbO7qsDtU6WPF6GpUbcrFFRCXVx/+d5j/Ifxv4+P6zH/AHI2G8AGohZ2VxI9CoSs0YRitUVXgpBFyHZpNuFhhbUZlMKMinFfhl9UezOn+WqAvbg70m0+29NOffaP/8NMv9fPf3NJXNx+pJNa+/OoV/eDd53XtyhEtziTy2YHS3gYA8kBHVibVnAjVx6c9wn4zkxHrd87Bi0gen++YH4IBnmTK0I0CuTLRMTgt4XUMz0v4XxArjHI2F8VwQP2RCq4zfGgOFWxePOhRJWAnJUNj4G15dlqri/Oam54EOccKAHLOgKwrhSQw5hY70zXVapEuYlhzc9P65uZX+uCD9/XhRx+P/7ZdH6Mq8lAlQLXIQkDrSEOyYPfvr+mDDz/VV19+o63NPRQ6097eAcb8hGlk7CYN7GaA1ariKFZZOrF2Fh3IOa+QhXkYEQLGKjgLK4MgUIjRBQHvoUoSa26WNZCGP3ZsRcvLc5qcaigxVIrDhUsKlANQC5B7rhDDiBxC5plD0QsUsWBQx3q9k0quVZZyzCVHUXMUpYBKjFpyCoNIoszH7SR7n1OPJipMoVD2Dg6qOwatfVkAN7CXlYXoUjCY0jELjevnzMGooAMzQqNSpcYfJ1kbu89xblk+VIHSOww6diUZkwigU0ClHHMcoQB9BO3hmXMO48plc5dKvkrxyK7ENG2J4zXahZeX4LeHzz5iffA341FGbQs+Gfxi4Sp41u739GRrU/cfP9S9Rw90037eFMXd2tvBUEaanZ4hGJ7U84DSt15/g2PEl3T21BnNkgmPfKCCnXqBAQbwL8IHJEgndsFvs4nm1Me8YGxjOVyDV4VydJLVPC1Zf4EjMyoxhhIlDzCACMcWZ5mqlDWUvc7z+TDSAlmdGmNFpcafp+svWfrf0/jFP/YNGYwZxztzmDRiZtbOWEppd8/6NR46+GjkKUsGGssWnfptFUeHY/Jy8N0j4ABy3Ik2Dh6VGP0IvWgDFA7g95D1BsilUqmMdV98Ci9lgZSiVwP4yRCIKFKMwwvQ0XE/DFrwoqDvwjl4Rxv6zdC1wvpwUgFRTVTRf/1jFaFnFW19ok+jwOZsa8UO9GwtjrWIji1o5OimgWfTRaajCU51Go2msixXD9BhQSbFsVl943GGDEf4qFIFgKKmWr2OHaXa2WuNs6k9dGiXoLy9f6BWp4/TH+iAI8odMkBtQGRIYK7TxgJFnHilWU8zcw099/wFnTi1KheUBJ1D/E9HKedrGYg/x2+lI68BR659qLXXBVBtkOnakB39rT1aA1ztqtvuaAwWyJr1Ox3ASBuir4M9Hext4aB7Onv2pL7/w+/p4uXLauMHtpn3gHF6/UI7+30dtFK12yN1ONa1v6u79WRLmwDiHY6d7edA+722xLFokXYUaqRLF0/p0qVzJA0mNUTvu6PROONShg3BBt28uzX+g/K376zr3t11gNca9Fj379zXNze+1OeffqxPPvpQn5GB3MZ2pwBiy/j8Zq2Cn+7Kw+cQ+wrxKZEvFZCsKBnHm4/kecZmKYqcluwvAXDsfOnyeTYRoUJ8bIqPTRFqj4BzAGD3+I6pySk1qjUVBE66G/uEowTx5cUlTTSbMvDxZO2J1sgqra8/IUuzo/29PfjYVRSEsvarnMKdPn1Gly5f0cUr13Ttued1+epz8PSKzpy7qBOc6h3Dr6weP63loye0euykTnFCY+/OnL+sU9RZXD2miZk5BUkNvjk9XN/Sl9/cIhP7ORnYG7pFlvbB/YewekhgniYTOI9uNpXlueScUvQ2RUflArFEeY/RGZwIiR+Rlw+ccuoEbLpjxuiRaeyzezCb6wG+D9nItADx9ot621vbbIB2dbC/p173QDBHK2R0n7t2Vfa3ZptT09o97Iyzl2tktvbYcGy1etrrDAEZqTrElSE2MsBeOpww2M9P7m9v6dHdm4qQ01ky38fYTLQY/8HWgdbQs8e7bfTEK8AHeuflMLCxfWGrI3asQ2iQFhrii0cQX2MQZJuB/igXy2EzVOqAi62Drh5t7OjB2ibZ1Q09RF83ALL7B20dMu/xyQg20QVE416w2YrsR//mF+c0BbaYnJxQFX0zu4zjSAH8y8sMHo/gbaoMP55COb57NBrC11zG7xzfZwB1zFOycCPAaCkpx4/JORX4P7vOuLd3I2yj4D1LVIYcnQ+4s3olY2Wy9xlj2Hi80NGjR/TGG2+MdbKgUQP9HPeH3EeAxow+coRvur1Lhn/voKUddLXDWq298Hkl9Ur4FeBMPYPn3KfMw3DAOjK69+ihbpPhX9/exn+l8mFFUVKXCxNxwZbHa0TbEX218F8GUAfo1QhfmvtQeYCEn1GGLiqM5YNAZTYihueqJZGMV51BpkNk1UlDZeGkunlNjzYzffFNS+9/vKG/+tsH+su/vqe/+ptb+uzGnja2M+3ul3JBTZevXNRrr13RkaOx4uBQQd4BV/SldE/KWlqYq2ppaUYpYz569EQjbLuELwVkOlXCu5LrHL5lrN0ypzllit6WPCup73gfe69QLNs5BSiK51mJTHM2FinYJQWX5sRuXwB0BmQUAldwdF/HcTQUhU4OZ9Vjh32I4hEnWHgoE8bG5hMm19Pi8owuXDqpV157XleunNfc3AyGt8NRzBe6f/+RLGt60OqrczhUm53gnTsPxwB1c31HQRBrdeWYjh09yTiR7M+APKBNmhbqkcmIEJxgi0qW8IwCH6GsKBd1vAvkEZiT1/iDAIXRiTk71vGUSgBvqGazrvm5Wa0uL2plaUFzM1OkrydVZ7cXokVlPlKJE05CrzgM6K6UgQ8uxl8liu+dl4ehBcpfIgC79oGnWikrgyCQYHQJo2mtf/gpZcLLYKIZxQCw1EWpDUCOAFP2PMNQCtrachzjGP1uP+Nrx7TGHZestJTzpeI4VISBB6wjYacWI7cIHgTMM/ROfQw5RyHiKFYw5hcdOMe8v+2Le/sq+WbjU9C5fZeXU+j4jrcyQOGckwHsIvQqolCHpPufcOx3b2NNNzn2u/PwgbYwvD4OuRhlgOaqznGk9torr+rVl1/WWYJMrVIBCKRK2SFmzMthiHQr59yY+AavchmfTMGNn95mg6Hrd8iUXLQX4xTwdUhWqVuO1IcG0IjgkflMhcuhTA7TD12mCp3VoVmy9c0gVAVnEEO+EHWc/lufMYvgFV9jNpnMjEwnbK5/374c8/jv7yVTUYZSzjDgIGWUKXMZbwC+LQEGGbIzMl6ngIJUhYbodJ9roxy9K9DTgro5TtN0y8ax/q3P0TNdCryXDwL4Wcjk9y3lOIJCJf60VMZYOYtitrL2RjZHK63P/1OCAbZeiqfr5MIz3viG/mI2iz7wY1kX2A+PxvMI2Pg455BvStVSOXMxWQttMx2dmMIuG7XxsF10d4it2PpsflYOcXR2PTUN8Gk2AKsjjppbOkTnujjAHtn4NkC1TwaoC3jd47RmZ3df9os7Zm+YhOr1RGFYajBoEzwjfNhpnT13Cj9RBSQP1SUwdNoDwGehLA3gXUjpNMTpH3AKtElwfoxjfvRwTY8smwS42t7YUpvs1hDQYAEpI1szwskO2VS0ASKHrX2tHj+i937vJzp15qzaHNl2yQIPRqXSPCA49PT40S5AeE+tvT4+MFOLLO7uZkv7gO1DNvNdMrjmL0YE7wF6v0qW5uqLL2v+yDGNfELWbKTH1P3gq5v6xUef6BvmdghPTPtD7G5yZloTbBqb03OU8yoJdFs7+xyLP9Lm9q4qtaZWAIMJsptoVBVh50KXBDAwv4h7kfmYCfxpxE1KZtUHIqtS04ULZwlsFzTFsWbCKVxjIlGJTpsOW5bSdGWeTNoMgDUlAHUP24qjSEc44j9//rzOnDmtJTJOpitbm5t6hC95+PCh1tbWtEGGdYfs8i5g4JB2A3wHLlhBHDPnupqTs5pbWFatMaUUAxiOCnVJihwSR3YAZvaH8Z9s7OnR423dvv1YN27c02ef3dRHH3+lDz/+Qu9/9Lm+vHGbZMs9tQFY82Sqz54+oWNkJC2jmqJzA+bcYRNi5FCilEAqdN55Sdim8DPjUlJhyo4+DzgN8i5Ugw1YxTbG1aoabJYKbK4HeNtjI7+PbpjuDAGf3pwCfVq/p06eBIhf0wJHxS2Ode/Chzsb24zKOqEAABAASURBVNphA9qRU5cxUuyrjAP1OSVoMe8Bm55sWGqI/prO1cmsvfjiNS0eXdSD7XXdXt/Q48OuDtEdwfs4SQAggaphrCagOlSgHH+cAogsa5g+u86w0YxnGfelj1RabDYKKviwCOBaaGe/ozXs4iEnAfcer+ve2obWd1o6IMvaQtcPewN1AEyDUS4XBEqqFTUm6qpgi7VGwrtDlfhnQQOASYGAnXNK4X1KjMzRQ+PbCH9guuRRPIe/cQjAyOKcxdEhmyOrb9fOubGPSbEXu7d4MkB3hthmgO9PkIn5RGs/wE5y1njm7Bl95zvfAS/MaZtYFsGnEDvpw/fdPdZzeKgeJ3Qd4ncbX9PFUXZQ9B2y3I9JvNkvlh92R9hzh41vl3h4oCcbu3rwaEO3762RvbyrL27d0zr86pFZyHwsFyXyYTQm+QgdLvWU9yVgVcqETjFfz3xD4lbmnYYWE6ARepCVyKSsSmUMsY0lXrfwQ9usqeUCtVxVnz/Y18c3N/XLT27rp7/8kOzpL/TpF58Bkg80OZXowsXT+s47r+vll17UDBuk49jlhVOnVI0cIuko5hQqod+YeBPiDwLlqsShFmfnlWdeOzsHY79pfB4hMyfJqeRdpiJPZbIzMtk55uwhR1xQlqkcU6qSejha6vMMefOAzG0OFfKs1Y/RKhfTk03VajHCTWk/UrdzAPDcJWPQk3eJ+gjg1s3b2txc19R0Q3EiBPEQp5/rxZee0zvfeUNvvPmaljiCN+D52Sdf6tNPb5BhfaBDMgUbT3Y06KU6efyUnrv2gi5dYud4kd3w6fMKg0SPSIHnOBrB+KEdURQhjDfmRxJ7xMDFisKEuYRKAS2pGVzpGT+Rc27MDLlSwnE4kEeJ88hYfAFjxU7NwbhqErGzr6heTdSsVdWsV2X+uASsw1UJPvDt77/ozhxPBDArMVj4yzjFeDzPmGPGUwYYn3OOdjSgkj3/lpycvPeyT1mUCKIQ+q0sz9THAfYIZinXBYJzzssHgehFcnpa6uln/OzpJd9LBYFTHIeKCRq2hmocqAKAQW1lPVRw5ClKQ+Wxg4xZg5gj3dqjf0jPHtoYRvbSsY5IXkI5S3ZA3tNr4IVeyv580l0A6o0Hd3Rv/bEs0zdkDQMcgWU/Xrz2nH7y/Xf11suvamlhYbyQlN1/Tj8GLHOcT8bcUpxGgYMwXhWMB3uUorgjAoHxhEcoKrNJMznAh5GBU2eyf0YGWgfIuMvRaM+N1HNDDXymkc+VUuYuU4GheYBegl5YlnUSXsxg+DXWFyOMEDLVYaT/xleJTCAmZnMe09Mn/7Ddf3ZnPDXKYafx7ymVGpeBlH1LTCJFz0YEsxHztd/Sbw17OsB5j9DrGJDgzUYReM4YGbIxp870hd/TCD4M4F2BLgVhKO884suh7LdkbQwgZoyRUa+w+SN/m99viXu6/29+2fpxGPYFjws57xTFEXppFCu3tZiMGcfqeuygAmgqeG76YM/MuVkZEhSWlpZ07OhRzczOKECXB7Q1G8lZp63H+jdHmHLfINOxSH3POjtkKYfoiAXYAQ61A0joQubwexyZtQA4+7uAQABjCsCamqqTKaviR7qYRKFTp07q5Vde1vLKIoA0JcPZVRd/Byux1wBQm40JdyKHz8ksG0pw2tnZ1foTskkPHujh/Qfa2tjUIcfXlmEtWWPIeh12cUgm7T7gS9joT37ye7py6Yq6tN/dO1SBnytdVV2ytjtbXe3tdMmy9QGsXbV2uzoAsHb2e2MQtQcYHmEkA3R/wIa92pzSBXzpifNX1cNH/uKTz/XRzW+0QzCdWlnR2atXdPz8Wa2eOKbjp0/o+BlAOX73yvMv6dLVF3Ts5FlVahPq4JdHAJGkVtcygDFCv4yYPpuKgVIyGkEgBehn4EslCV4G/SwASTWyYjV00n4R9gJjzXLCVmWzMYRZQxho9jwAqAQKNAloq1dqSgmiBlZN9pHJfXFJr772qt56601duHBeU9PTapGpeszJzM1vvpH9r1VfffkVIPNr3bl9V/fh9xpgaAuAbbLtIevx5gQwdAjo2291tb6xr69v3teX4/9C8ht98snX+uzTm7rx5V3d/Oah7tx5PAYTfXg5MTVB5mhZ58+d1pULF7VAYsOCY878e90OGcJD7R8cCGVR4AP4MeKyxL7Ep3hGZj3imSPemr6ksriG6pOdGyrC5yRJrOZEU3Ycbtd9NliWDT0EuGRshEb9VIeM0wEU1+qJrj5/WddeuqYAUPcQoPSIE4NNeLkLIGvD30OA2xA7dmGsgCxY5GtKfKwKwhoNOgrI9F55/qJqs01tkIx60oYv6Oc+pwAeW21W66oRyGN5pBMoI6P6lAqujfKnJT46Q+9KH8mFVSlIpDDhq64gqql0EZvegA1jqg3m+IQN0OMtbAOwumn/yQIbvBYbyEMAVBuQN4KvLvRKKgn+IlRcCVSrxfiNUFI5jgGmGwVjjogTdi25ceLFro1nQ3xDTjwZokvOeznn4HeoMIyw1eG4bp/xuviGHnxObUxJGfZowHYE0IxI4HgfqFqt6qUXX9S7776r5eVl3b5zh1mUsrYGYvvwfI1j+l2y4V366kDsCdTG8baGuQ7YHB0gv4eA0lsA0tv3ngBMn8iu79xf172Hm7r3eEu76GYR1+Vqk8rimlIHz1ljRjzJmJv59MJ5fHmgknkpCASDiA9eA3xehzX3kfcI3/KUSuXgpbKo4oMrzDkiBgQ6zAptoUtrzOnuwUg//+Kx/uKXX+qzW2vKg4qOnDyq51+6pJ/83pv6sz/9gf67P35X9nPS3cM9dVq7Wpmfl/34QtHvSqOeHPYfM7kIClBoDw8t7s6y6XWKsY+Rusg3wpZjKPAev5bjOzPiTg5lKpm3YQqHmThmajigy0mAbebNzuy+sH7ZWJRGXNOBHJjM2ZjepRhOTbPzDTmfygW5oiTkdQDrEhSI9C6pn4fsCjpMZmlxWbMzM/I4rBIAWCpVp9PCOIda5PjodRzOO2+/CRC9qAEg7N79+7rx1RcapR2dOn2EgPCcrl+/qHmMZ3KiqnPnT2hpaQ7l6ur27dssuq0DHHKfjEMKIC0LrxwDStOCxXpFYSLvAuYZqiw1dgLjoIBQnZPs2sEIx0u7D3hmTLBFFwjbsbKSLGpC9nGKwF+rRHIwogCslrzX+ONgEH3RDx2ODSBHoexVSd1xybeCZyVkyh6Ox3e0YFJ8t9ZjcoJXToH3zNvJnpVFgSBL6GlZ0kfJfI1szuM63I9L+vq2Rxrz5eScl3MhvIgU0CDmvuojJQqU4DRCeGZZzQE79xLg5+g/tEAEBVxbv+JTiPnSvggcCgw5sYNjNJ7xXc7zjHpDdlBD5N2GR2tkAr66fUsbW1vId4hit3W429JkraE3X3lVP/ru93X90mUlpVNGFqhAZ2IMR+yuPVmumCAfIc8A4FkSYDwG5TEoI/G+5LqkFLtvcCVA1SnHUVrmDztRAV9s3raMAllk8DKHMh4YcamSsSUvASqMgiJQmIcKQYQx6LBaBpqMqzh1Rx1chLOebcUs9tkXb+COfkv6Rz42TEmN3DnlNMit/O19CS8L2d4rZyo57xHleD2+kBxkpSeF6bm2+1JSGkp9eN1Xrj7As29GixwcwC1nvWIMcW//a1SKLo+ol1Hau4y6OQ7BO4++BRJjwhZlDJyWpWwHnsKglDrGMxvPiNdWVY6bALJS/+iHDp/W/M/eljLbMidVJfh4dN2unXPjgDHOntPCWlcIjJ7nI+Rc5JFyZGK2LeacEpTiJNDkVBWwUlUYOYJWqiHH/jm8CCNkmERKsd/esIefinQK8GWgtUtQOiAQmwln6PkA/ep1U6VElFG30GFrqNZej+P6tnYBfxl6UKlMyGEvQzZYjXpDL7z4ko6fOKkorjDvoXoEqCF6aJv00QAdwa5CnyjE1sxWbV0250P81ebGup48WdM6R9ibANYt7GNEv0mUqI7Pytp9dci6zE/P6sUXXlKF4Nhjo2pHh8IXJfWaTFdanS4Zzj1tbO5qa2tfu2Qr9vfwiftd9dpDtciamm/ssV4D4d6FOn3qjF4hu3rm9GnNAvKmZ6ZVbzS0CZC+QXLh9oM13XrwRPaLMHcfPib7tSEFTsdOHNXJU8fUbFbUAUxvkrlrAWR6+N4Mf+uRiVGPYN8nU2f+LssyOf5VkHObo/0O1ACYNupVXSSzeub0SU3UJ5SEdXXaI/yzNCSYm3wsk7I0O8W7EODdlvU7QuaW9cJoNTM9rTffeEM/fPf7+t733tZz1y+TLZ1GczKN7HcMegeyv498QDDdgN9rZO8ek9l+cO8BG4WHsp91ffTwkR49eKiHHK8+Zj1rT54gl3V4uclc2qpEpVbmGrpwckWvv3BF33vjRX3/rZf11ivXdfrkEUXY2RC/ZMmSLjLf5kRxk01OyZpNbylkPHhqPw5/FDJ1o4DnBddOPTYKBqRMX5NKrAoxxjupC+g1n1zkGaAsVhgFCoKQNXWhAXEPGeMvjScWs5rVqi6cPqVLp49rcbqGDu+QnXukFieU7HPU6RdKyfpHgB6zHx9GnHo5tQCiHaiNr15qVvXKpdNqRB5d2gI0renh+r52DjPAj/kIrziUqtiVuZcM0GWyT4m9OXZU4C/GhBQ8c2XSkpXYeBhFimlXI+ljOpAAxG09VGWtXe3AtxbAdb/V0t5+S/vo1gHzOgCIt9HzFGMNmHOlUkcHp2Q2GIahbLyAeBoEHrkPoRQaqcCZZVkuz/PQ5sBAKRtUs8MD5NTG/rvoqfkT70IFAOowTBT4UCPqjUbgG2d90h+gL+W+VqnITv3++T//5zp65Cgbz3X0ti0DwPZXJFrMuU0cK3H2jn5KlwAOqxrgPwbEsQ4bnSE+PAf0ZmGsA+ZntMsGeZ9M7AG637P3zKXwCa42Vh8e5yXrZG59nnTwx218d5fNR4+jdPsdBPP7fWxtgK4MrcT/DaEUIY3w90+pVCYHAnMaIo8uc+w7J5uLgemvyJp+/v6HmkEu18+d0Y+/+6r+6e9/B3pb33ntgi6cmtFc06skEfL47iOt3bujyVqklfkmmx02WvTuib0lm9I8zJT7XCX9F+jFiBOj6ckJ1ZBdTkzf4NQCdso+g96hUt4XJKRyfHfGmkrW4MEBjtIhi7As2SRFijEMhx6I9Zc8t2vHmFYSVFSyfiPfbEaam2vKuaHkh6rWYwJBpgJG1urzCqMGRn6oPY5RZmcWtLJyVBHKFKOkjWaNeWUYZ6o8H6rfaysFfS8uzpFGfkF/9Ed/qHdxOksrMwDXkxxnnNXkdKwgHKk5FWlmtqLZ2ZrOXzipU6eO6/CwpVu3vtGQPvZR7BZKkmEwKVRJ6ozjlbGIlAUZjZ0F9zmLLzEob0xE6E6OuqUKlCZkriXCjQlyOQGuQBkSHEQdB1LDgVS4TgKnkLYO5rmS1o5lqZRzpcR1Tp/WD5cqMRZeKUMqJWMWkPeONQV6+qGNVfgdYjavqlkHAAAQAElEQVS8suey7iS+O+cUuEDeB3Ley6oXCCxDuDZfZo86FirHc6Atg/Nd4w/tAhRfAK4S3lQxkJg+bcdTY8cUK1SOAQXOqVGrKWBdAfWSrFTI/G0+LFPYj/IAnrK7LZNQdsQ8whjoinUytndy8KgHcNoadvTVo/u6tfZQbZTQHE+fo6TTK8f03jvf03tvf0/nyZaLHW5rc0sdjlwdu9YYQw05ivNkqOzaEwQDKASoJBhsCCgNeiM5221y5MpZktywUAGAFWsozSjgcQGPSpurMcCuoZzrDNkWrAlbEnYlASYc5I1KL1cE8gAiPwrle1K9SIT6KZGHS4XyckCTkeSsN/2Dj4Phv0v/4OWzmzEP4XMGpfDZAOSYvJSq1EiFUlcooyNey2cSe0FFNAy49vDAAwoCiOGUI4c0DjSgPTOTi0OxFFlmakRQz9HpAn5k1jdy6bNZ7LKB6GMzKboToE8xYLBEiBmOIWdQWKjxXODVCBrbDe1tCc6+QVYaSB2TAeeSh//YFzwVfT8l/fYT4wwTKMIvmL1YlQjby5iTZVDseUhwKbDV0Hn0y6Gjoco8xpZKqnsCfI9Thq5ckJJ5CjWLX6oBgDKcWLvT5qiqDzeZHHqJhqgPWLXnUzNTOnr0mJz32tzaUbs7xE84+ss06OTqtlJ1D1KO5yk7Ums/I2gP1OsU+IhABQzG9BQEkS5cvIifuqaJyUl1ARxtgAO+kjmKjdlIPQJhAUM9a3DOyQKnyQM2UyflfZf+9wHEu9pc39IOmaX+QVf1PJDpe0EAm5me0pUrVxTGkbb2t7Sxu6GDwaFQUxWB0xD5drGLbTaAjx5v6u7dx3pCVqYHWN3b3CfjeqAh7/MxiO4roP4Fjov//E/+WD94520CQKy7ZIUek+1NkVdK0O6hazllwbz7AOguvjrLBzp2bEmvvPK8Tp04AhDaA2hvqAUw7mGTxhfR3iGdHD9r65a8PH2EHtlhdy2Or3d2tgCBPYmTixWy3MdWjxOAqsqGXrtkhUtiSZmXsuAVI8FFMubWh4H6Q45TPf1b2drfl2UUCxhuAPoH776jP/3TP9J3vvuGjqzOa2qypumJmhbmJ3VkZUkrSyuanZpVLalqgo3G0vy8jnCid+zIqs6eOcVJ30vjTO3bb7+m777zit55+yW98epVvXr9rF68eExnV6d0amlKEzjO/sGGege74zmOBoX2dwe6/wjZkOHMg0BhFKtLJs10scR2UrNFW9PIqcgT5dhzH2Bi+nBIBt/0Ul4K8K2ZBWocVJJEiohDIzKiJTGl0airVq9rmOXaY7OzS9Y0ww8ENLSs8xDglQHsji9Mjud7dGFafZ49erSpg3aG3lY16DnibkYeoK9W51AdZCtiQxAgH8bpbzzW+ZmmLh5dVKxcbXxsexjooO+1Y7aBjy7ynhyyC1zMWrxS5pARY13J/LEpm3OlUpH9CEkQx/L0LXQ/InZ6V8jRL8tEDrGabLgSeGW2zwTR08EY+NmPORi1Aakt4rrF9w62NESHC2xjwKYgBnBPTk6rWkngZ07zQmEYjcsMvzGO+XmBzRXY9kB9NnolsjDb8z4Qs1UUMs8gZtwcvoyUEktsPQXyETM1n1jQRw7PG/D+zTff0I/ee08xfquNLpr+Oeo9PfqPx2B7YmJKq6tHFaFnaRbKBVNcT8OHRDF6pyRRl/4OmWMffvWgfhgqqyCfMJL9hwkpvM2KQCN4i3prOMzEHloj+NlhDW30oVuyrjJXCuPLwGlM+LoSKgKvAn6Dj0Xe8Ck5jeuOaN+XtIW/+opN2hecQhzs72p5oq4fvXZd/+NP3tWPXrmiC8sNTQQHCkbrGh3clzrrKg63VLIh31/bU8rm4dKZI1pdaCof7ikmJtaChPVKvWCgIQGrKB3yKOWKQvNsLOdnZvF7pdbW95BJKSGMLO2pyAYCFMpsuUD/C7L/GRveApnnUMZGO2ezUGBHKByuI5NdF+ij4KXLC+5TfMhoTH52FqbHmAYRKqLMASojgovzoQQdkgnYJ30fk2WoVutqY4QjOiuYaBB4tThOs58r8V6anUHJqigZYLDb7ShOInZWHc3NTmsB8BoENveUhT4l5wo5mFGphDpz9rTOgfpbrT19883XKhBYhuAHg4GtXQco0QAQVBSlMgJwClCU84oIyp7SQGOAUiRJRd45FDYcU2kLtn7I7jpJIXP+lgo0JmRScRyP63pbBHWQu31nbtZifPnsm2MuCONZhfEVgpGcAvr5bfvx+/FbaXwtajwlu7VenT1hnjZXz7VzTtbeOS/JyT7OPS2/7enZY+tCOUo9ggcFQo1cQKZOCqxtITnKZ001/jiJr3EdFjBur2cfex6gfJ524B452qbWt5c6yGYUex2Menqybc7xUIH3AIxUS6T9X3/+Rb167bqOzizKAzz7ZHtytvoZALYEjGbtnjKMYIQBZMguRUFT7o0yjColaNvPVI14PkLOBespkRfCl9EIp2s/GpHluQYotP2MogHTEfdWmu8pWWiBDAr0sUA3iIN6ukBWVjrZP/FdJQsykuRgaOikmKARRwH6wgP9Z59/5JH1y1DjiuPXfONLDDMetlCJXEplVMpKSp6m6LHxM+ed1XtKjjdiiYUyHJStL6ccGSBDT/sYdhl4BQC/wjtZNjZj0tbHt2R9juhlpBwnOVR72FeK7Vr9jLGG9GU/jmHUxx773A8o7d7eG89MF2wxsGLME4Z4WtrDf5TGNf/BG1v/tw88czYq0R97VqlUxvY5xCEZiE5Yj5BXo9GA95Fy5BhFsUZsSMzWc+y01+tI42EcYHVSCwvzgMYJheb4sVfzTSXrRk1lFCDIEbphbey3desEjj0yietPNtVHvzrom5H9KICBvy4ArEumtU12cs8yrHtdtQne5ueMLJAsLa/q+vPP6+TJE6rgzwYEfKMR+jlEj3ucVIxYk83ZsoH2zkCMBeEDAMcegGuPY0K7H1gbjh1393bHvrBg7s2pCb3zg+/o4nOXFNYTtdOuDodd9TlKL+NQcb2qarOhCkAml7RHYH9AJvTWrTsAySeA321tb25qn3EybOQQMNUFANSrFf3kxz/U7/3kR5qemuT9HmtrA7C62tjeJsv4mMzWHr60pZ2dbT1+/FAP7t9Vt32goyuLmpqYUOewpw2Ozfd3DwHdA9l6h6x/xEYoy4fYimR2luODJ6lvfm+Xvg2MBehqLYm0OD+rKn45Ze19+F8gnBTbHDDX3b09+SDQkdUj8viSu3fvamOTDC86a3ozwA+02/sc3d/XF19+oK++/kiHnS2trs5qfrbKfPb06P7XuvHFx7r55WfaXn+kCD91dHlB9rc7X3zust589UW9/fqreu3F53X96iWdO3tKJ44f1erykubnZlSHv2Hg1UbXduDh7kFHQzKTwywS7ku7h32ts9HeAxT6KFFzckpmo2YzRhm2xJLGfAiCCN2MCMhOEXWTpCpbg9Up0NcU2Q/QmT7+znhmPq0A4BqVlCF6PTs7r7Ey02kbYNqz43HaDADGBbrtyUrNNWJdPndSJ4+usOFq6+atu9pt9dkIVzRkh5Ph2woF+AABWkdqHXbUxe920I2djSc6trig5Zk5HaLr99e3tW9ZYxfJNjK4TqUARi+vhDXEYTz2AxZTvXOsK1QF2zVKiJVJHKkCGTiNyUBbKXyLipQYU2DboSxTaXUdTsWNZZszRjrewO1s72l7e1cbbKQ2NrbUZb1UkWx8658kUgHvhmOdS1XgT0oqePTFyGwvCLyM7HoECGKauLMcOY2oWdAm43o4ppx5lQDxgjJnU+8D6cTJY/rxj9/T9773XQ3xnetk3ofYtGMWDx48UOC9EgAorlx7bCBS4myArAcAzBxeR+CMkkE9neXotul3TluLSeaDc+9ITjjl1Mm4tvuCa7OFEjmXrHWIbnTQ9xGDFNYP7TOLA6x9BOU8L530W+J9SR96Rs6LXnIlQSnP2oZ94nM50urijF65fkk/fPMlXT59TBWfjzdhox4gtRjKYcdVMuwZdk0X2HxXDx48Up5mbPgqigADBUCzwB/neQkPC+JUSpkqhw8lth8oV4zvXZyb1qDfVQ+/egBWHKJHucXwjFWiWB7ZeWIgDdGpUoH38sy/ZH0l/n9M1BNtcnBnBk+stLnYu8BJoXfyCQy3gBFiME0CSAel6eCIwziU6HSXHfOIxk2cUkLgseBj1yE7EBNkFEeClRhnj9T+HjvobY7wbymOY3bHhwh5b/wD5RPNpqyto3bBBK3MYAS347oJDu4Yu/rzF89pC1D09Y0bKF6hcRBgTvZzJQMTKgY8ZoQczqGUzd0zzyCMxPplc7KLkPuQOdq7KjubOIoVscYwCBWMKVCFtX87hxrHF1anRDmkkn82s39IT9/9zrNSKqw+ZOMY2VtumbvGNO6IB9bWyN6Pn3FhPKCAzQ7yTJuSRXgj/+1b/RefAsEOEaqtHT/A+1JgfvpweqrcTqbQpb2hm29Leamk3/G9vYMMnEaFFKGQ9uMBAWOPUKxBKLVwgzfWH8p+HnWXDUkbp1cAQK+fv6TvvPqGlslmpAc99XdbGrXaKjned7yvll7V0qm3d6AhO6cuQTQj2zDg2hSww6ajhfFbkIWBGECmAXI1h9VutzUGpxgsDBGLkg8C1lPK5u2DQB7nyJRJuGY4mZEyjMd4YvwtMAwrx0SLwnhvpZMKyPoQ9845nHI0psB58Ur/tU9JG+vThGqlUfHsmV3be+t/7Kx4bu9MFlZmyMuucwbJvHBg5Zhs5zxSoSE0gOd2tDMEpKYYccY6xv3RxtqNr60tdVPeZVZCln0bwKsBINX6ScfPMo2PjOjT+rdn1odRQR/GO7F+44Xjm9F/be3/+TuawIZyTHzjq6Q7J9N/uoW9JbZZKEBOSRKrQD4p+hr4YGzrVq9O5sWhtBZEqrWK+qYbrGPIJviQY7wMfRwSpEs5zS8sjCmOImSdAWxHjGmrKJXThgHHwc7GWFpc1JEjRxVj7wfoa58g1iM4tXGm+2yyW4CPQ9DIIRn+w15K9nVE8IbI6Ld5fsD7XUBmho9aPbqqo8eOKAi9BgSzEbKxQNJnM9Eme9Uf9DR2rPixDBoQ6Ayc7qP3m5wqbEAlDDl26pSuvficjp0F+HIUOzE3qUmyY3/wZ2QL3/uuqtMN7Q/aOhj20IVMNt9uOlAJ/3wSyxO4TebbOzu6c+cu2dK7nHDtqsXR6h4AuI09dciQ2hxT1nv9uSv68z//U129ckFbW0907/4d+DZUvVGVQ9gZ6wjoexIAVsUH7gFa7969hZ+ucQQ7o8PWQI/J2m0DKDqAnSF9ZmRfS04fHEHMjR2J8LUV1Tix2cc3dMh4Gy/iGJui7+nJhiYadcBuR0/5iU54C2+Btpl3DxC2vLysarXGKdpNPbh/X8bXDMCTAdgrVanedLITuPmFupaWm7r+3Fm9+/1X9YPvvqY3X3lO508fVS0stf3kvu5+85ke3PpSj+58ei7SLgAAEABJREFUQ/b5jp48uKsH4+t72t1c1wFjtpDrzs4eWfddPd7c1t21Td18tKE7j/f1aGuk9b1MT3YpW13tsXFwcQhPJpSmOX5myFyrCvE/Zu9RFCrwbhzTcoJsGEYKw3ic5RsQp3wQyHmPfuRk9TINOSEaAXJwBcSsQjnBPoNSAvsIPQ+oLz45etcBrA76fY1tAl9Aeksu7Wu2UdX1y+f1/LVL8kGoOw+faG8g9RQpdzhsnuUlfpcNWg8gmos5MK8cIFWwGZyq1VWpxmyMRtpoH2oL2XY5tnVKWEtMPKyqpK4T60IvrCyZsKNPW3cUesWAkwiQY9eBExuScEwBtmygJIIn8f+Ptf98su060zyxZ621zbHp83p/ceGBCw+CIEHQFk0Vq6tqpq26NdP9QaMZxeh/Gn3QRLQipqcVIYWiQ62JUEtdVSwWWUUSBGGvT595vNlWv3fnvSDIqnEROsg31zbLvvZZ7zo3EbwMyPaIqav9njpsoNI4ZgxHz64ZY8Zx+v7+gXZ3drV/sK/BcACPF3hOwcdIgbGELxNPYtrGUSS7Nv1tsXmkF/qqlWIbNf4wA8yzfOXFHJ8wJ6xYX0vJZ5LLlJdzuVDq7PltffWrb+lP//SP9dxzt9iw7TH+nj4kOfYXf/7n+vnP/0YT4lUtycZN2HDZhvD+/Qfgm6EWYCGjiDmtra01dUz+hcmJNvZjbWvHDKHqC5JKLzX+11GyroLYVDJ3B89a8Mg28G3sKcXmrX8PD5q+rNPfocdPrS1+ImKjm1YLbXSCnr9xUbdvXdZ6KoVsouX4SPPpCPvPZLY7IYFouhd8rIqAUNdBu7uH2OhQZ0kKbKyvIJ9cFZsxW1Ne1rStVOPDG2KdNe9q7LQkgXV2e13eVWyG59jVCXwPyDmRt/+YpmeNRsF7OeeUs3k1HQ8hUoWuV9hAQ1xTQ8H5L6iuauxm2diBnzLxgJEY0+lJliFIAJkxArI/xjzCCfZX+uoQWGoGNYaaAEsmnqP8nsHN0FJ2HyWLKFjESn+FwDHThx9+yC54S9vbWwreK/JBVt/aOudwdKmSOJEZQRcBtTCOcxaUtrb06NFDMqu/kTlhM/zAHG38BcHA7jMWbPfeB0TuMPxCXCiGAcEzFqWXYzyvXrcL9WTKbmOFADNQfGNEjZOx9y08o/Wn5uNoJ1pDDhIfmG79W52G7OYx2b2oHXygndfvf2CbvkzNe+uPC/e4XeS9POSekOMeHjlHDSPq2o8BrwKhZgRG550872qE7WwutcO0a1E0JeolG6Zk8JIrK0+f1c17eyfG9xCvuaR98JoDcEYYwN39Xe0cHcDbkszoUs9cvq7vfe19XT9zQSXZ0ooj1oAe1IALy5ZWgFTPXCqcpOeIQzj4wt7hOG2XZNeZZRbQmwrgYtdTnMLcnqE7zp2utUJBS+RiMraMTs5al8h7SZmx9gWOPaesbN7wvJJkbVhmU+Jbv+A3r1ircOSs2VGPhRoPuVQSRUrZJQcYZvdW9++Sccno9I1d1fRhpT2hKXf6LdFRMx9eGq8bnjMxAxoZjiXnvR3dcGKozNUAk0oZMzTK6cUcW0lbW98Snjz5GkHpneyd9ZFVpZaQlbkqFbSzjGuG3KyN6UbOWI0jpC9hO0KuDgDhuPamY870y/OWCZ3+CPZz/6WfJ4uk/y89/eKSZo+vn1wxR5jvnJP5ArOvJEkUEdQzZLZgB2++wcZPW6l6gLb5fCw7kQk45RnB2SNPVAr/sSBw5ZJT80lx3j02uzF9FejBkv4KKpZcB9bVImCV6IRlRTqAn0uXL5EJWwWEjjVn3Io12+ZuiN6ecBQ/JGs2mmSaTCtN50YlmahCM8BEjv6NmcsQ35iTqUhasUKoWVOGXuXq9lpaXeup00mVMq6N3SEomw89B/iyv/351K1bunr1quwfBsVprBUyD2ubq2RJUyXtIBfXunDpnP7Bf/IP9C/+5b/Qi6+8pKwusDeCNqAzR5aLMmv0NmLtbfrvAvxC8CQDDhvfeO/uHRmdcAp1wlHfaHSi2WzU8HObAPKd73xTX//6V9Vi/BnJhxAcc27pLNm1y5cu6eKF88zxsl588QXZPyhbwc+vra402Vjz459//pn2yNwusM/CbBmbNJ475+SZB2qtVeqnyPKArOpwNBTRR6RmtNpra2O13/jcg/19LbD5kLRZ/4paAKY5/F2wObV5XGZjsbe7q88//1wDMq6C/3FI6Mppucg1YwMxYUM8w9+oClrtr+r6tet6643X9K1vvgd4fV8vPf+sVrotCRA+wGc9enBHDwGrD+5+rof37urRw/uA+xMA0VgDTnCG+KgqtFVCyyrVNAs6meS6t3MIiN1vNglrW5uKiIMlOl37IDkvsx85pyRNuHfwe4peVDzy8G2D7NKCwF4oimJ0JsjJKNISvRoNJso4eSoAhyUZJ8y7aZvhCyvG8OhogT5PSczkPDObmbOBW5KJbq6nY0VY+zO3ruvlF18kC1zoozsPNebYPAdwlIxlbjerEIML8lEiH7fkQkLWfKouMW51bVV1CNo/Geru7oFO4GnpUrxIDL9rJazXYrJjrTG2Jj4VvsbiExhVwdWKsUmvUgEf00H/+2w0u/CjD/9X0dGVblsGUntWQmvogZ2qbm1uqE8y7JT6aqdtWd+DwUC76Nkx2W3bwCzZGMk5xUkMRYrjIOcdXqiUbcYywOKSbGsGODVaZHPssmADO1dOJnCKDcyXY1VkF32otLm9pldeeVHf/NY39OM//pHeR2e66Oe+JcTAKH/1V3+ln/zkL/UZpwuGeUwGwTOm89hLV/2VVYUoRlZ1U8p7ZcgnwMeA77FNdxeMYfKzeROUma+XlU+oYv6Vk8CGstLI+vG0DyGC7wl+pdd8T9t8xgqJwQ59xnEsFzzrO3XGhjWekOBIC7/ZZo0xa13vJjrLpjd1lZRNJTY3JWCyALwvKSsUrmDeZrcFADR41lQ4PdjZx0cWWkM3EuZZsAGvzffgX3PqFehqhVLVZFxr4rDZWE3fGRncjdUWG9IUuWR6yEnMfF4yrRitCUJVZCDVoycoF88rRazXO7QHPS/x1yVzKsGMpd0zXgkZ/3ObJ+8DdWMX5Fvttnoojzn4AQrjndP6+jqMqTRAcbhVi0yq845BmIDzMuWqMawpIGPKzigi4DvnmEslY2wfoPrJJx+rhdJvoJyedzYBGzzD6GwitojIMwGEjvxYRE39pAGvLzz/vC5cuKB79+7p/oMHGPlSE8by1LX+ba7W1wLQal8JsKOSEida4+AyGGlOVciq4DojSGXUq1i0jRNQroq6dp9jEAZeO/AgTVNFKIxAHsEHGdUwOPZeTjXE75ppMkZuAqMs6bNG6jxGMLWcd+ilo64aIdkaYaRo9XskOWfk5IOXZwwfgkJDntKIe/hqc3rCJ3NmGUZakD3zCLxEBmIejjnELlLJesWn4HmOAmSmALybscNvwF5zX8mMJLe5MwcmLHRRBqCqOJJ9ofsAh3hnd0f7R0fKcOgpTvCdFzlGu/Gs0kWlAoe7PBmpJktaAUQXZADmj6lEvvbMjveF0i3ZtefUW+JwSwMXyKJGKW3QgvsFActkUcDTwubE/DPWsWDOS/oy0LVEaW1NBXJb8GxGgLNnOQ4UMRsLGjab/CVblHAqlUpAc0mbEh5Z3UJVk4Wt4YnxzJusaynQxhkhFOfsSs2nRu5Ubfo+/dU8fnxZn97w2/qrrK5dGzkxEnOgyunYp+NmyGWJTi2spMYSynAqGYpiwNVkUNDeNhVWFgx+SpUK2hXUz2mbwaecdWWUS2SaoQ8F4+dWh/e1rcF5OfTKOSfnTokLPSHneCaoKalLyUs1hURv9SkxBy548tsfWsnJSzZGQ67hiXOS6bKV4pcPvvEdnU6X97VGZDTnyPs0GEZkWmKtrLSx7aEC+uyc1xJAky0rdtEFdp9psZgTFLLmfRs7tb4igkaOjlj2cshRu9k/rFZEH94H2YmQBbyNjXWdB4zZEsbooXwMB4NGZE+PODY9GWYaAk6Gk1IDysF4qRMA7DG6PMPOxmRRh2QKa8BBm0zUykqHwJXoWTIxb775GuDuqvr9TnOUvLm5zlr6Mv9kgHJzcxPHv6bAnAYGJI/2NZtPsO2aOo7sXIIJsK5YevrZp/QP/8k/1I/J8py9eF7HAM6TyVCVF0ezpebMZQRotjWm+GLjn/m0B/jGzwGT5msfPnzA6dVhM8aSbOCS7KzN+b1vvKt/+I/+TBcvnZfNo0U2Kk0Z1CFj9MV8ivnA7a1t3bxxnTVd1Llzq8wvaMaYjx7tkHU6QR459wWyWigDJDjzdcHBj47MXy+x12P8xZRMXQyo7yRB/V4b+ceAh1Kj6UwkD1lPUKvd09r6huxjMaZLkuL27duAmy7Z1Y/1H/7f/1F/9ZMP9ODOiUbHpcYnFQAvAWx5Dcl6jgalhicz2QY3w4cU5k/ozORcYA8LjvRngOYR4H0AaD0iY2eZ58z8SO20BM2NyKYPkPd04ZhbrvuPDnSHDOUQPUnQsx7gKkoT9EXYniidSsYoGMTsLo4Tee9l/sX70JS2ecLVyHFvMSLD/xU414yFs+8gPkpLgGoNWjESjrhmPlGIFOHrPf1ZHHLOwbMC3V8gzzmbp0xLfFll/o6YVcH/89ubev6559D1uT69c49NVq4hAHyMvw5sCHLGGHAUezyaakwCoWJiBW03OAXr9lbQqbIBqQeDmY7Q/QlAekqWu4SXnvHTNGlisV3X6Emv3yUJ5BWjk60kqEYnY19re31Vl86d0TX06+bVK2wgLuv6VejKRd3g/rlnbun5Z5/Wc888reefe1avv/aqXnn5ZTZHzzd0jc3cOngjeK8JAP0RcefRzo7G6FEjL+LYHDscYw9NSWyaYkdTwNSSk5JTwLpgs8kmgPs4DVrbWNFTt27o7Xfe0je//b5++KPv649+/CO99fYbagGsP/zoQ/2H/+9/0P/z3/97/dVPf8oJ8Cc6wUYX8NWh03GSqEB2uFKZvdVyzG2uEX7BYlKOHi3AFVYK+YUQZBQBKqMkVqCUdzKqvRo7RtQmbiEWvEmtUjV6VapApiU0h/cTMI61aaN/q2trgNYNknzb6nV7jf+s6/rvlCWAsgCEms2t44tW2TS0IqcUihkl4gQkRJUqTilqNsIx/sj4WqJP3icacHrwgJMFJq2NjQ118Q2eeGJg1PQtZ+KEGVV5pdr0mLWb7MWGwHPC0m15baz3NWYzeYhN5mVQiFI4Fli45AjQzhhJvCqRpdmnlYbBanSytnesi4XJrmt4Iep63pU5/DFcAPltspcpgNJ2ceLTYtdlBnOE07EFdbodoUMstGQCnhp1I0TnXOMo4DfvvYzJGTsc7wNp5MNGcNeuXVWMEYrJHnJsZY6swBACgi1Z/ZCjuRzgUjHZgsmkaap1BLTKDuaFF17QuXPn9PFHH2kHxZ3iQKx9ToCKUQQzbCaDgyhlWavS+kC5bM0VizSGiDJbFUsAABAASURBVJsO67G6zjmcb0eOxdjYFsgmOOIQPOuYN+trEQScc6ppb317x3qdXUH0JciURRiuWHhNWfPMrrlFOPqC9OVPzc0T4pIh5JyTZy7NGPryxwZkXD0m561rVYxjXdBQRtiH7NPU5oXV1uM66BYqilIzhjnWhjfwpylRghxlqOjV+sxZQ4H3KdJIJyjf5we7enh8oBFHpRWK8tSFK3rt1vPaTnty44WK45E0y5QwAWd9IQ9zyqZ4BUpsBjfnaNSAZoWMvRw7b0nUdfAV36YKMFISYFgUq3SNQ864tzYzA7S0K6lbMeeKMufegOmMYDgDuBTMP0OPMnQG1ZLJy8jWw7JU0c5kbGTPSxTQHIQFGqsDZxqReaZFTGXXJ2apv/uBr6cPv7g4veW3PTHi8osfWKKG6K2G9zY3k0XNfcV9zjyWdXmaRYXvGfeZajKqp5QjP5NXwfwL3lu5JCAYLQgyRiXPm74RfG0j06/DKfqGvEynIh/0hALXjvEddX9Lv70S7/T4Y0/1pXumJvs049jF75DV/i2ZrO21c66Zg8kgY0NRIDuzP5vXElsfcUJj/VJNaSsiu7epdieVHaP3en1khz6w+clxjCeDocxGTTdy5G1yC/gOs9MWdm1rmwN8bbM6pO4IIGw6YnVznO2CwNPqtnUZP9Tt9zUk0GQoQbu3ppos0uHxRDt7QzZkE+0fjrR7MND+0QkBf6aT8ViD8VCTxYR5xgSLVG3me4mAfO7sts6e2STQPqenn7mpCplaRtDmaet89PBR47MsOzMaDtjwH6sBS4f7Osa+JsMTNpUzebK1EQYRBaeNzTV99d139E//N/9U3/7edxS3Ez3YfaQDAmhOgEng0RS7EpuaJI1VoQc5/naKD9uh3qeffcKm/m4DVicE8xlgbc7cPUpuf6f0e9/7tm7cuKZPP/1YA/rM4E0UPJmcSKiO7Ei120116+krevdrr+vmzSsAlUgjfPR9ANze7rFmAPqM7N0S+ZhteTo3ssC6ht82H58RwA1IOQJoKw5K8NXOeWLCQCeApgUBUsSELnFlEzBvMj/gCPjXH3wAOMt066mbeurm0zpELr/4m4/0V3/5S/3ql58RBx5wTDwALBSazioytJVmZFvnACzrsrLtZpQo7fS0Ahi7cPGibr/0gl67DSh64TnduH5dZ4gna+sbagHU4laPOBaQzVz2f0ucwrOIVOH22XXduHFF9t3oELx8s8Yg54NqOZnf8Vz75jnMdU4lvi3D91lGcITexMRTF3zj1+acJhVkUKUIXrQa8i5SDYIp0PEchbTYl9PeyOKjp+8aH1CbP8B+7F+JT+ljSf2SjHENtQEiN65eagDgPhnrB2woitqpDrHyymkCYB2SRBpygrDAdoqqbkBRixjXaXcZPwDYpRHyPMSfL3CQYGqe17KPk1NFG7uOkWGn0yKWe6XBi6EVQCAOvVxb6eksmeetjTVtrK1ofaVL2dfWxpq2ebZGlt7+8eDZM1s6D6A9f/6MzlGeO3tW58+f003k/dprr+rl27d5fq7h9xJfN8fXG6YwyvGBJT5/RkwqWHuJbSMCwL3X1vaG7Pumr5Nd//4P/kB/8qf/QP8MG/qz//TP9PX3voZ93lLKmi1j+6tf/Ur//n/4f+nf/bt/p5/97Oey76Ia7y9fvkzWdEWmx+sbGyrgecl44lMhhyWxyUB8jpxND7zJB9nkbIoKyOZXwOMKP1Dx/AmZry65b4i+CqcmLiMeGdW8q+Cx2ZLpz5hN8e7unmzzbfLvAFg7nY5Wya6aDzX/WTEvmtHb6U/AH0ZRrIjSrkvma/FY6IL1W9oRfbXkNldt82va1+hsLdO/wWCsYyhKWopY15JNQMHGwFNXqpmnl3ORYh8rwW6NosCbcqmCDXESFTp3ZkNyXuNpjo+d0yqmTVBtCgUvHXyrGbfi2uZkZcU8jccVizH+VPChpp6aNugg1yU4wU5hTUZ+AgCcE/wjJpERSBJ2UsaQA45yvHM4MhtUOK0ExYhkgrHBTDBGNpjdm8N0TNZ7h7M81nPsns5wjJ8kCbuYVJsb6+qQyjYwc8LxzoTdgxmAOXcja2fPxMf+vMoqYPUrX/mKLnJEde/uPY4GdglmC/ng1SfotAC1yJ3ap78LFmZOxBSgggm2BiMT3AKlN2XKcQY171oortXJMYC19ZVmjSVMdMzdweYS5G9KFBiLAZofWMEbGMhvxMSz0+sKAdRGApbYVIx4++WfmjZPyJ475+S9b8i50wY2Hpqkv+9jwqyYn71/0u7L9awHI3uGftpMoFoOjSpRuMq7xknZMbIF8AzjMmM0ALig5km10MPpQB8f7WhvOdLRciLR4e2nntEr157WWh2L7bdKQGrJsWmN8xUgNgOkzgh4SxxH4VB8aAHv5vS/wKGYPGyHXsNzIR8DvjnZVbpWkFdBe9OHHEdg60qQaQgBB1mhZwVDFCoJyLZu52jlJbEWB+8qeGrzt7U0a6Se8bDmeQmvjOze9LNgfNML4429r+nG1uf4xZSZi13Zw/+V5H63vo2Bv5eVT8aw0uZqVGCUuSrlyCQzYl4ZupPBv1MqlXOf89zWZjJqCCdo6zGqzaBZo/3Y6M45RS5AXsF5gXtUIxsjGCjP5i1g/J52nBDJyNZsZO3//0Ul866YN9NRCB4ZFoCJpXJk7HnYxfYtEEzJmgwGJ8rRD8dkQ+x15uyWmDrAY67+6irAtdsAgglZuOPjE8DqVEsy6dZX8B5/0iIb28YnpY1PMjsfDAZkRQZa4MOwRJndzwB2R+ZrOPbu4DO6K2sE8KUOT8aST7W6fk4uagOgZhqRZW3+odU853qmIUFjARCM06B1MjRbW2vaJiCfO7ON/+kwh0RnCb4vPv+cXgAIpWRqDsjcmYxWWcMOwMH+BqhlPA841rZThxxfW9pGjOxJgf8rWR8TlsNeHDqbpjEA8TrZnz/Sf/KP/lM99cwtLfKFHuw91BHgMk7wv9iXD16WLe4A9ozX5pPHZKAePnwoy7IeHR1qPBlpwhosE5Wzjm0ycF//+rt6/dVXdJcj9k8/+UT2D6oW8KgEVNYcHSapU68f6fzFdX3nu1/Tm2/dVq/X1QB+HR9ONB7mmk0LZFEi10I1Mje52dqvsRnosCmomF8F0KhZ0xTQtrrSF2qv4WiivYNDZeii80E5OhpC0Mbmlq6QebP5zdCNnZ1H2H6uZ599Qa+88oaeefp5rQE8p2QFP/38vv7qZ7/QX/zk5/rZ33ygn/z13+rnv/xQH33+QJ/e3+Eo+0gHw7mmIILCgCDzWABAK/x+ShyyeeRlrSn+6+DwRPfuPtLJ3gm2U2lro61rVzb11I2zAIMWGwmCOz5LUI1eG5lsc/QwjiJ59NAHfBV+R3zagArnnUrsugaOmCEuCPhz5J2RRV2gV1PA43S20AzKCcKSV/ARuu/V9Gd9+qAYYEiXco7+bL6A1FERNKFcsEmoAR8q2OhwpHv1wrYuntvWweGBDrCVmv4q+gjmSzlat3tObZXjMOrgZfPpxC31kq5UcJ9XOqLPhZxqxrNxjcx3FvgdHmNnMRu1ruLIK40jRfgwOyJe7XXVacUizKjbaWtttaduO+FIP6ZuEOyRx9Es0bEDwPT9e3f1KSetH338G3344a/1AcDxF3/7N/opR++//vUHsu+C+hDUaXfUgp8Wp7v4jS2SaVfJvNpfynj7K2/re9/9tv70T/5Yf/Znf6I/+qMfyf5B1KvotQFfwzFH8OHzz+/qF7/8lf78L35C5vR/0H/3b/6v+r/93/8fjP85+pupZHcTRwl+qpIB0e0z58AXmXCT2tzeZs1tYwN6Wmg+X1CWiuFbRJsM2S3ZhGfoV4ZtLfE5dp2j82aLBfIxP16gNzn20FyjFyW6UqlWEx+cTkvujddNjKe+xcspm88jEoVH+K7mazfIYZ2sc6NjzjOvGnIKJuc4laKUvmJsy2nKxm2GbRUuaInuLPH/S3yI0MmaXG6O3zVQGwNuE8DpmM0M1bQCPltbX1ML+XrqOkg2N3SixHAK1pzTd06sLlhvSZ+1fW8dwHr+3JYCfJmi5492D4QrQ22CKrMdxq+ZfwWZTy54eUqFrDT+FPDISNQHqMhZCQV6ibxXxJp9p5Oqg5KZktIHr4LsX+Ut2RknaYRwqI4B1kya+opYYElFAymeTkyIlhl1vLTnn3z6icxptdmBzUnPm3O1ejEMTXEW3gcVTH7Ekd2A4GKK4elngeBNEOITUNZevweATPTmG2+oj7P7HOdqwpvizBYAT1s0/BPypoVTxfwKHCc3sLhizZXiJG7eV8zXALMPvnkWYVlzjMec8PraKmtyJCpKRazTGlTWTy05hK3aSTISn1p1M1JNeUpWt0IBTainRLX/mR/Pep1z9Aq531Z2zvHst/dPrp4oMlPC8J28D7Jp2T1+oBnWrs0AKi+VAICGrwFewyQDkUvKnN7tT2Jweq85FWYYxsxJe+xU75wc6ATlm2FkJofbz7+gc/111aMZR/3j5jupDkWVGQFgc0Em6/RYNofXpZrxGaOA1xXl6X3FMWHGsd1CZtim5BVj5sh6iQwrnEXNPMS8coKJyTXDCAqUulFy3pnhmrFa25q2NpD14eEhzeif8VHqmrriY++MjGemjyW6Zvcl63xCNjeqWnN5fvNKdv8/TX+31pf7sbYmiy/XsvdPyMBTge5k6MoTynFeRgXPjErKEt0rWafNueI+oBNmqIQznZIU0ekTSph/4rwSdDWlbLGiNu87UJtBU6j1mFI8UgKfYuQTHpOndDb5L+hUr+22ZkF2Zwpm5W+peWu/HlOtEhkYv62OycYzlzk6kuHMQxTJnjUbzHYLEDUGVB7LbLnASSWAvE1AYMVczK90ez21Wm0V9Dkl0J+cDAjuMzlk7kPAXiNFcUQwSQGNfcX4pAwHatmsQ4LUhDaVPP67BdDLdURWcMQzMY+V9Q216X9BNn7MsyhNm0xbH3AZkpgxc+Y11gLf5Um3r/R7TRBeX1vTpUsXmFfCeF5ra32F4BTHQdeuXeFY8S3Ka9oFlN5lY93t9qnb1c7DfbKr+7J/4Xyws6fj3X0N9g40PQZUDwfKAHMVfCpJFtRsnGN8kGWgXn/9Nf3jf/ZP9A/+0z/V9oWzsq8CHI0GBJ9CS4Kj8dUATavVAhikivAJY3zqowcPZYDVTp8a/mNnS/oWutQD2L74wvN67+tfwx5nenj/PsBzqoqNUp7NNZ2caDo9VpaP4XWm27ef1xtvvK52u6v9/WMSEGNly1IZmw+z1SW2uiROzNgIrK2v6uLFC2RnjmUbhAo/gojUhqdbm2tsokR2dqQ9sqcDQCuqCK8rfEetjoGR7S1dvXpZ58i2mb7t7+8CJO8ApvfhcST7zvGtp5/SMxwhX79xTT1iwpzxB6z5gKB+TEZ9wbxK5xq5G8DpIoN+bxU5dFij0+BkpI8++lS//OWv9eD+Qw3ZeLfTSNeunNfTT13WU0/5VHKRAAAQAElEQVRdQtaRTo72dYIe5fi5JWMszV89LjP0LITQ6LNzDuvzp5tLfNYAPcspfQhaUN8ox/9kWa2qDugLuhO35JwXJq4CHczpL8f35cjeqABIeHRAfLwX/CllYGNR1Mida+rNyZYvpiPV+YyTrZyj9otK0kQ7gMEZILxG912IJTrIAE924jBFx3J8syNwpC4CkLSQSaQF/Q4BqhPeFc6rZE0N4WhLbNNJahG3u61UMfNqETuDqxWh+/1eR55n5q/Nbw1Z/3106tPPPm2A6C8BovYXfOyrKXfufCZ7Z1n3MTpvdh/FMQmsTV04f15XLl/R1WvX9Pzzz+v111/X22+/rXfffVfvvPMOJxcv6saNm7oJbW9tK0KxDtmM3b17R7/81S/1a0Dvz3/+M/0EwPvzn/9cf/1Trn/y19z/XD/96c9l8t7bPwJs1lCl4BM5h4yQ7xzZHh4dNzp4iTnMuM/xO7WHF7XUyA/+OB9RpyeHDxnhG4bQAh23pMwcnz2HX3PnNXeRpoo1tZI2Ux9rRjmnnIdE8yjV4jEtQ6oMsnLpYk7agha114y4OESOJ4DIKTpd1LUC4xpOi5lXkJNXAND3mVNfSRs54MdEnQL5Lpl/SY0cQJBj2xk6U6tUjQ8wHTPbNduZoBN7JCQr4tD25qqCL+k5V4xsETGYyEFiz+UVuVgRawhGLqhmjpGkYjFVv52qzfjOeT18hH8ji18whwr9KRm/RLcqqMYWjCrKL1MTo+mvpg0KLytrHESFLZXYiNmJT9uOwHGsBen/1ZUzlJVO2EG3Wi0lqYP9Bev3MqBn4GFGNgC+KYRIgUk7GBZCovX1TXbzj7SysqaV1RUUYskOZazJ9ETT2ZhAVlI/Yofe1+rqWlPGUaIcQVQEzwkA1DmHAVcyRoYQZJ84SfTM008rQantT5nYl/tHGMSYI8QKRngfFDDKbqenbrcnj7CMYXESK3/sAIJ3ONgF3SEulCpC0Zc42D4Bq40BdpNIbcBdyplGK40l2Txq2gDtEJCt09ZcMh7ShifVbwnh6/HH1uGcowoaTg0u6UkIOHxBgfk66nvenL538t43pOYB95QVnqxxAAjL3tv6g/GEdyVrMAHWCF+MU7O+CuXKWcMCMLRgTpWkGP66NNGYegMEfsKOfFxHGFGiETI7ktMdMjH3yTqMGWcwHGuNnfZbN57VZgX/jscaElRznOmSMecY5hKFBxrKFN3mGPugGiVbohcLyxAxTg1VJld2YTCDHxz14/VkZCQWRjgEc/oVsnfMw5TV3uW0awhHn1kdnInxwZTVMrKVKbn1D9nuK7BO44OBu5J1NvVQ+IrxaoRmkijgxwKDWUKZEXIsqENTGW9hoV3+luAxU5JzzMzpcekel3ZvxD1OQY/JUwbI4xzsmhpyOIuGnJeDKuSUM2H7x1QkM2TzKpizzZXe5BkvQsZx8IrRiZQ2bR+pg631kOUKMlv1idaMuF7Hya1HLa0T/DYe02ac6EwUN7SNzWxjG+vMa73yWqNcZX49nECb9cfwIWL8gGw9vJLq0//wUpWvVT0puW5AK/dWNvWcvvRxCt5ricxMPmZ3Jg/PekrGsfoBuzSr6WJzHQDTAtkeESCG2LLJbGVlRVscBc/YQFpw6K2uqgVYlQuyYDKZzpugYf2Zfjg5tXCOCWu1jVWLDIyzOWDzg+FE+xzrj+e1QrunkLYI9oXmOOyc43ZD+hF+z6eV5sVE49mx4latc+c3dPnKGW2ud5X4Sh6b6CSpNlY3tGq0sq5Opy/HnJbosOnv0oB4CLoESHvllVcItC8o+ET37+2pLlu6duUFjvvnukM28Ne//rABSA/vPdQhoPUE0DYmEzaFlmRPSgJ4yfozgqBDEmcBbe9+7av6z/7lf64f/cmPFfXbOpqOdDwZkTlZyMmT+StVLSvVAMgUXSmwl0PA8M6DRzoiu3ECwBwfDdT8Y0fmnKBLb7z6in74ve+RIT3RL3/xNwDIgWr4slhMNBodaTAASDOOZcOuAB7ffPMN9fodNhf7gMsMOS8ArceaAVArdMd5pziJ4d0VRfhrEpqq0eFuJ1WbHdUFguCZla4CunbwaE8ff/wZWdD72jkcaEq2KsOWzW+3Oy343JP9ndSrV8/q2vVzukB2d3U1URRlIh7rzNmurl8/q1dfeVrvf+NNffMbb+kbX3td79vfSP3Ky3rphWu6egk5oWODUaH7jwb68Nf39LO//kA/++kvtb9zoBT5nEPXvvL2c/rGN29z7PwUst+S+dSdh7s6OhhI9anNFvgbREFcqlljyjxixdhYBJX4LtNHYVcuRI2emr7WyCXCPnP84phM8AwbmOHXJqx1Sja1xP7MN0m1nKuVRB6dEWMU6HhG3Fqq5li9xD7FEXvsCkXVXBUZ1CU6vMAf5/jislioyobaWOnoytVLGk+XMtDOsLKYTO+SK+Vpr9Iptv/VJo4nR0fMz/BCBspK1nrISdlJVmrMmsaMYX+RxDOvJPbqkTWtljMJEB3wBUs2P2Z3tv4ddOyzuw/0ARuAX/3mI90hq78D+BmiG8uy0Iy5luhHq9vTOiDz4uWrbDqu6sKlyzp/8ZLWNrbUX11Htj0l+DDvAlihYgM1Q8dO2PjtgSseykDuZ599rif08OEjNk+HOmHDN2Ajaz4CN68J4O7zz+7r44/u6uhorCRZYTO7RdmVFKtAORdkt5cQIUIV67UM6cHhsa5cu6Gk1eE0ZUpWvtKQxMxkXiClWJ3eqnzS0jGbvgfjgY7JJGbwZcEme46uzXk/6qxrtHpW8+2rKs4/pery09K1W9JVyqunZX35looLN7Q8e1XT9Ysa9c9q2N3WsL2hk2RVhy7RsUs1UKQD5PFwNteQiSI+wGCstV4PrJKoE3Xl1QYrFcrZjJg+GCgNSVCFzkzJ5uMZwH2VCvTIfGyF/SXEBNRVhSoNspkOZ0MZ3za6lVrxkroTGbAtc4dPqeTgk9AX0xlchLKFk6qW0qjPJilVBzyxgY9cb8eo2lLHJ0MdDKZalrmW9Uw5ulfG9AUXXV7KAfojFNSxtooThor+G1rk9FuroE6OP7Bw5MEW4mM+xpfVQgUKWNI4+BZp7lIlwowAc9gihsnE+EHXuA4K3itmsdZJm512r9fnWKCvR492ZSn79bU17e/tNwZY1bmmMIIZqIBJln0tmESF4UpOznkVOIIkSZSmiSz1PwPwGAgt8lxtwHKbAHTh4kV9ld1VmqbNv3Y9wBAWGP1ysVSImFMUqaTPArJdrTG6wIFGvOuQLY54b1QhcM/8J6TWbZwWIDWhTpUvlBCY2mkkz0KtnY3lXJDYCTtUQnxq2tcIuJGsSRdunjocXjY/tUIIDX+ccxhBJXtvz55Q5L2CZ87eyzvftGp+Pe7L6ts8S/hliuVDoJ5r+rF6jl9GyF2O/8Q4NZQxryVzmrM7MjBGA/Xw7I72M+Q7pcEIoxzVTrbLG/P8IQHxzskJxrdkZ11qe31Trz37orooaYmRC3BQsLNreAs/Sy8Ce94EyYL5mYzsuC5jZxa7oDYKW6NHQqYGKnMCo8loAYBZEtAzyOQdWH8cJ43MZhjiFIBrwCUH2Fq/ZVGcGh8Os8QIS/ozfhhVZdHwtdEhk0fDN8TE2u19A+KZq/Gw4p1RydqLhirAYa3SnnMPK2Gfs+J36Hef2J0RVayA1zRqbpy+9B989VCA3BPivay+kJ9jjugWeFHEhYbEO35kOhkHrwSZxMYb52UgteW9jDo+UtcoROqHWKsehxUSrUWpVrjuK6gH9V2kFeSwSvtVOn5Ca8190CrvVxljA+C2hi316a/lRACrFcE/r0rMsqFa/OcgK424fvJOzTXVvvTjHGs0vtJPiVzM3kzGBloXi4U8azEyeaTYdY+jeMczy7DtY88jNp59smRbBLMM+aOqsmPhtbUNOXhigNayXBkBn+ko8MycbhxHjZ8wP2T+iClojtMbjZc6PJ7qGNC6BBhErFkuaEnfS+yhwDeBnOSjUjk+cLYYa7G0wBYI+hd0+cI5tfAbewC+hxwrj8dzgNpEC/q2QDfmpGE6XSgjmNWCh2msjY01Pf30Ld0GsJ4/fxFQusPp1FgXLlxVknS0wDHvAlCPOALfIdA+vHtfD+/c0e7dO5oBVJeDgYaA19HRkRYE+opNVYqPunL9ir7+zff1z/7V/1Zf+cbX1Or3dAKo3SerVGBvjnWt9dcIbYFgUakAHB3u7OshAGIIGByTSbR1jAnqNX41Rx4vPPuM/uxP/oHSJGr+z4FH9DVnzBwbzbPTmFDjS3rdNtmsa6zrpsoq04OH92UyjWlnfnZJXR88sWypOInJTp/VhCBZoAct/GmPAJbiW89urGprta+K8Q+Yk/3jpbsPdnSXzOZDNsNHgxF+JZOLYjLeXW1tb+j8hW2du3BGZ89v6vylM9rcWlGaBux/KedytVKvdjsQd4y8um2vjj1red4lyDZVBjALcVtnz13SSy/d1ltvvKmvvf0VffWt1/XSizcBxgHAfaLPPv1Y9u8hDgGpadpWB8CyJEAXBM4KZXTCOogvkpMPkblXies4SRQRD2fEIwPd9i6nXoUPELGjQjaVj8CJQWXtVNXi4/F9pZb4xTkbkynxaAEAKvFtgm9WVvDeiBZseDKVy6lMLsss05wkyxifOZuMlc1GKsmsrm+saW29Bzg7QUczTMTJOcdcveIYvVCgH6gQ9UtRgeesQ6K/DEBZ6IT1jljvxGyENRTYcbfblfmmAr2wRktiLj3T3AMKF9jYSAdkpg+ORjomk5azRkWJSuxznhcy28sr4XedjC/HyPnw6ET7B8fa3TuEDpjzgNg/Int+rD2e7WMfBwdHPD/h+UBDEij2dYklIMfih8kENmkB/04AqdbfPWzppz/9a/31X/+8sdNuZ01p0qdOpTlH0susEqqnCsRX5DVlDX+85DxrceCeJeuZKiDLIbwdI08S4Wxil6pcLJ92ZX+4f8BGf5ykmkITfEqxtq70wmWtPP28zr32FV16+xu6+u53deP9H+ipb/2Wbn37h3r6Wz/UrW//iOc/1M1vcv2tH+nm+z9q6l+k3fbtt9S+8byqM5c0bq/qOLR0SMA4wMccTaaawXvDDIkPSgP6TUAusf+SFeTozpIFmswKnGAOUDyNcyY1p7IqVRJHJSdBtfeaEl+nbHZYMq5wLFfN0MmxlviHMpNqGOCJyQF1SXws3KbqItJiXlEGMq1BAcCZoCfbqz0F5aro2/Rhie8iqGg8n2iMXzFdF/qQYg8OhXDoWUKLJxRxXZe1auZeYySl4QvIQHjGuphH3iwiwuHPZjMU40QhRDIQF8eJoigoiSOVZYGgM6U4TuusYnKONbfbbRVMYMjRy/kLFxQniey5gcnRaKiaehOypZbuZxoYakWfkZx3KNBcog9rmyJ455w8DGx3OhoSuKydjWPj2RfvX7l9u2n7gF2bHfMtYOgUparQ2gphmQF/cQ0AsoApBigxOtRSZpkivAAAEABJREFUERIxw5uMJ1rpr0B9heBZW6mIdbY4lvSM75zjeZCN6xwTtJ/Hpa3ht1QJccpeedZzWnrFjON9kH1MsUJAoF8m7+WMnKOtk63R5mqlkQnGOafEeEknOYIyKhGczYlHcvbrCTlmZAL+gkTAqtVP2urGCUpVaUEfM0cZao0J0o8mA+2SQSl8Teao1Lnumm5fviE3nKnC4VQ4rZI2hSk8si9wXja3AuCY4SxtLkY2H1uLzXkBYLX7yviN3K2+rcvqGaF/YNhCE/TM5LfEUJzxJY5Us94C5V4ypv2JpZz2jcEhW9spFhjaKdXKubYj85x3hdXDPArVKijt2SlZvUp2bQbLa6nhGpxjLDnP7W/J8c45fkOCnDu9ds5KSU7/iz9W9ZRqOWTCL9pyDQNiKOJZZCV9N04HXUiglDm1GagDtXln1/0o1grUAzQZsFzBNg2crvhIfRfUl1fvCdVOHdol6GISnKxMg1cKf1sEq1bk1YLfLep0GK+Hfq3ibFco2/RFglEJ/IyhCF1rSngcHhOayswqVL5u1sOvv/vDHOyh9wH9jWX2aDaaAzCdc7KPZ+4GVM+eO6f+ygq2PtajnV3Zd7L6qyvqYv/m2OIkkWVa7V+9mi6dAOQmkwmirBW8Zy4OW0sYJ1UL8Nsl29BqtRVixkVHLOM3IVNkGTIDIEtAZk2g4RU+C93AWdbsGgI8zXDIMzJSUzIy09FcZ86c161bz2lj84zuAKY++PUnbJLvANSOyO4c6+5dgurOhMyPpy/hyybs64aqAVDnL2zqna++qrfefhFd36XNp7Kj8avXbuBTHMF5n6B8qMGAQMwR8wkgdW9nR4/uPyDjt6P5aKwKG8sJTAZkFgCTpBXL/uHJH/zoB/pH//yf6pvf/542L57XgCP7vfFARwSE1Y0NbawSOH0sCwbzwUQDMkUjgMGJBf79w+bviZ4cHmqCb7711A19+1vfJPDMAdUPVBa1SgL5clHJTtgWBPiCQJji858B2N5++bYqbPTevTtq/EC+BOThL3iWAWQQia5evaJ+pwcYytETyfPQZBfQx/Mc8V6+dEl2ZGwbUJP352wEPr73SB892Nene0PdOZnr4TDXwajUcOa1rFqAnh5AKtJk4SmDZnmk8Zz304WGbKYHkzn3OfzPNRxPdXg01NHJkYp6rtX1VNvnVnT+wqquXttm07CmlbVYUVwChPb1S46n/+Zvfs6R5QPJeVlS5MyZsxLalaGzGXIw3+Wck+mkUP3gA3yqJOrk+EXMGZAzkXMO8vColkenDAyYP5sDqOb40zlAa0o5Zs52X5QV3Xm5gLx8JMk3+lESsE0WpqdG9jzwviHqRiGRZw4Vc3E8LwEgMTZ//fJlBefJCB+jk5UcGUQfUvmorZK7OTIyf2j+s8RX1t4R+2vlyH0BeFgA5rIyMKdUIeqqt3pGvZVt5tehTsS6EqGSql1LBSdu4xkyGOeaIIs5oCbjuGi6qHUyXGgwXGo6qzSaZM394clU+0cTWXnEtdEx5WRaaDReaDzOtMyZT+3FcpidYxyvEn+yIOExIc6fgDEMwN67/0iffnZXd9iIGdi9z/09sx0AbogSNjRbsMwz/gy7XCjLc1UIqVItzF816xZ8EjxxkPdeET7yo48/lulkDiLLSV4t2XCN2Ygt8CcnPtHdpdNBtKry7NNKbr6qzdtf0/X3fgD9UBfeel8X3nxPmy+9qe6tFxVfe0b+yi3Iyqely08rBoSmN19QQhnffE7JrRfUevYl9V96TeuvvqOzX/mWrgJer3/nj7X1zncVbrykZe+sTtTRYZVqikzmLlYdx4rJUkZuIe9MCSLlLGyRl8T5Ev7VbNDEsxqSatZYVR78Vqmu1JCt25J9c+SF29T6xrqMD87xBiqamJ/TV6ECHc+W8LAsZZvRKISGp4b7yqqS+YSLF84yl0oLNlw7JCrtHznWihQhjxYxJqY0PzAHs5nvcI5xkIN7TBYjS5Td8IP4lIxl1w7ZOOfkMzNEBouTRFMApVGPmffJlEYExyRNZUK0zjOAhdVfoq1mHFNQfomx2RHe2bNn5ZxXkhgTYRx1gw8Y8FQZhmptGrJrCO7BsFr2zCZkYxnAER+bw5I6xiB7Zu8Hg4E2NjZlfw3AFry3t6sZu1GbjzEswLwA2PQhNE4kThLmktKbkwUv7wMML2FwwW7uUGvshHrsFj01WtSN4lgxbUPwtC+oW1CWvK0hCV4hYa5ReC7UkF07Lk1ZbEFc16YJPArey9aU0Lfn+gkZ40870xcfW0+FYE6p4rVT8KEpC57nbAS+4IUkz2SMnHOiEj++GcvGM5Ac0bYm8AZks8LRZ8L9jKCyAKRmidfBfKyD2UgLV8oU7ezqhm6dv6R4VqgmSHt2SQ6dqCGbmymNlcZrW7KtpZkPntLJ4RQLmbwyHILVralk9St4scQ5LtCxU1rCf1P+knHLhsdL9GQOWdscD1WgrAXtSvhJzFQlUbdSwVwa4l1B/0aN07V76tq9kQHcnHnlj+uUXPNDL07C6Yn5fpkc90584KWVXyaePv6xp1wifkG2PiOe/E//UNdZA8h6CMypAahMyMqY+5RxU++UULao1KZNh3k2JXPr+0h95PcFudDc9yi72FuXOkYNuOW6BVlfMf3F1i/UgNMoNBnCNjqeUieFsSk8NWDakleP513svctYCatqQCrvIyN47B+TQyKuWQ8Tpd7f/0MN2vkQlKL/piv2NzZNR0xHjVi6UhyY+Y3NrS1N2bw8Aqza9ysX2H4L4Gk2UDOW+SMDrMbzGfWsnxI9MV3zrM+cp/mpNpvmHhtQK4P3ynGuYzKf4+Fcw5Mxm/CRJmRGlw0Aq0UX+CDhaJ2yZaklNpNxjD4B+AzJxNbw6cLFS7p24ykA0Eyfff5Qn37yCKA51t7uWPfunejBgxMdH080Y5O2JDvho1qtLjJaTfX0c1f0ymvP6DLH2PZ9fbMJD4Ax4H54eKS9vT3t7u7I/mLA/u6uBgYgLUNE1vURQfiQZ5PhkHUs1fgBgker09bTzz+nr77/dX3/T36s7/3xH+q5118WxxkE/LFqgGWn1dZqd0URspyQjRqRxcoASNbXCdnaIQB5AJAbHB/pGuDm7bff0glg9nD/WJPRQhOAw2Aw0wmZskXj6wsF73XhwnnZP5JNOe589OiBhBCXgOgJm4cAEKWK7M90Pffcc/jOShYI7cTF5GRkdc13tC2moI9FWcu+J/zo4ESfPTzQLz99qJ988Ll+8otP9f/5yS/1k5/9Wn/7q884Vr6vDz9+qM/vHejR3ljHgwVZvIl2abdLBnQPerRzqHsP9vSAfh5yvQNvj072CdQz+ahQ7TKdDPb04NHn+viTX+mXH/xcv/rgF9rf32/meubMGZ07f1aWrHDOKSAnHyxmFOgHmsCzJXppOhiC51klh/019ViL8cDem6+WnFqdLmM6LQC7LFOn5CidLLO4BFSYvi3QUcu0L8maVTg85wJ9U6+UCgCkUUVjzIl5SiXPKkCJ1c3pw64zgJwnTqx2ezqzua3hcMQGaomlBuaQSGTmKmx8jn9+ssFfkHCgG1WsK68qwSTVPpaPW4rTvtq9dfVXtzQHvA7QCePz7v6JLHO6R7l3ONTu3ol20Zl9rg+xgX02CCaLI45+h+jQyP6nGpNM1v7oZKLDY5PdWPb+hA3kCfUsu35ANtbuh9jqMbp6gC7ucLJwn1Pa+2xkHjzc1UPokX2lhez7Hhuuw+OBBoOJBqMJtreQ8bHXXyUTf1bm8w0Q5awxJ7YU2I3JTU4S6xVyq51TrVMS1yWxcu9gXyejAX4Ae6tKDScjTdDxGT5s0upp3N2Qv/C0zr/6vq69832defU9JVdfkrtwU+HCLRUbF5WvnVMG35Z9eNfb1gyg3xD3y7WzytZ5b2T1Ns4r37qg5eYFzTfPa751Ufm5G6ouPaPu829q+9V3dfaVd9S+dEvL3paGvqOpi1XGiULiwHa5xCpqdKaonJZ5pWVRifCN3tfoWS1CKvrkMVWPv+Oe96Y3pkdTknkkO9H5RDHJEPNPBbwqAaYl+mR4pOS+gjfBe0XUybOcvmqVvM+I6wV1eaDtrTUSDAlxuoBvEy3xpT5K5X0s+4dYBXpuOC1HByPizBJbKtDfkgk+IeurtvVIKuw5Y9g4JfrpCwbqkMGoEIgZW5LE6ve7Chhq8EGe/wqbEGBJBNiKhdaU1nkSp7pHyn02W6jT6cGISva+ZGETQO94Mm7A75DsqE0gQ2nmMKci6BlToiioRUCy4DMajx5PUQ0TQghNaQHOOSfLhMbMzXblN2/eJFW/0C6BzY6fbfHT6UwFBl0yNx+CAsxIEKhzrrk2QaQ4yAGA18Dx+vqa0iaL65Xi2L3zsjk5IXrrQ47/1BAveFiLX8iklgnOyJTf8dRRyzl+Q9zaHUINSuJY3vtmHTXMprHsY9c21hMqkYH1Hpi3rdE5z1pKhJ2rRGCS9e0lSsTENJCKD5Q8oa7nGpZKvK+Ye8lYGQpV0LbX7jTHWLaLNNd1Mp+SqZioJHB12MFe7m/oXNKXx6kshiNlAEvbRRrZzlt8KvqztVp/Jcrj0AnHuMyKJdUyeVeMS7WGNwXybwhFND49IVuL1SvpQ/RR0maJ4i6gDMdQoAGlJHzxY0OrlFGnYKxSTpzYYIQ8o/2SteXIO+f9knGWPLPryuoiBwOthfUF4YZVwbiGmKSthYnj0EreSs45Oel3SF/6nNbnAX1YO4ewmvr8crR6Qjym0pd/HDceh2LkOCqpFTjSi6GEHEeqCoAqJaw7Zv0pc+szl1XkuY79rUex+vSPdLTmI61FidoAM/YaagWnDvbTSSIZdeNIDfGsZ4TerUB9dGoFW7BsbJ/7LtSDRwZyDRB3KqkryAWtMO4KY6xiN310t8VcDLB65OmZn0fJPDxwzJcm/NiKT6niXYafyJFDYO4R7R0yjliD3dvfMT0BhJkOJdhhiu15MrxijG2A6oULF2FtLQNvhwC2J9l5505Ha5ked7rKkfuCwAyrVPCrqp1CiOjGoYclNpc8tuugmHVEIaVfr7Lwyhal5uj5jMzpgk1ZvmTuVaQ4tBSFRBweaEK2a8L7I0Da/v4R4G+qy5ev6uVXXtXqxoaOsZGPP72jjz+9p3v3D3Tv3r7u3d+XBe8hgXPJ3ExfqrpQxPouXjqnF55/RleuXJKcdAxAnLHBNhso8KkZQHBMn1OyqCP4Y38hYJfs0KO7d3X/szvaJVs0IBs6B3CW8yVHvXPV8Ng22s8ACN/5+rv69ve/r29+7zt68bVXtHn2jIhZZCILdVZ66q70sZkCQDgj8zUDxAxkX7MwMHN4dAh4O9Gtm0/p6pVrgIEdPXp0AJ+kySjT0eFIh/vUB7QvyIR4dOfcubO6fu2aAnp1aN+txV9Y1td8eI4dO+d05coVra6u4Usy+F6qAVI+atq0ObXa2t7WhQsXdPHiRZ07d15r62vyPjTZr0PWatmxT82nQ2YAABAASURBVD/5XB988JF+9rNf6Cd/+deUf8ux7t82/0DmL//yZ/rpTz/g2W/007/6UH/5lx/oz//8l/qLv+DZX3+iD355Vx8bsL3zUL/5+HOukdcnEOVDwOwQQFQSx1bX1nXz5i1dv3G9ycKZXvoQFLAX2/BbzAjMuygKslGFCnQvoGvm7+xafDw8Mb9m8cd0HY2S9wE9jJUmLa4j+F+fEg7JfBbYTwV6W9ReBZmupQEM0MUCsLogOwk2UMXzqiQmlQ4enlLVXIvAT39sqHL0dznPVdCuNL2D/5vrm/iZqNHHDJ2vfZsMtNOypA2Z7zG6Z8ey9g9sc5X41JJ3hXyaKCYWu+DF0Bqw+bj38AHg/4EekhTaOzjg2bjRowUAsJRU4otq1i94JnyO+dw5MX4BTW0Dw1gzKxczLZibPbONyYKkyQygYv3Ysym6Nba4BF4YkBEfcqI3QEYDQOjJaKoRNjkCY0xmS3R4qQW8yopaBsrmrH0B/+JWh+z5Jv6hRsfH4IM58irw8RW8rJqyrmpMECPEh52CsBI5JbKMn/0fOBfMqaxKuCLlLtIy7mgcpRoAUuvzV9V55rb6z7yi1uXnpPXLqjpnlcfrKqAqWtWiTOBdW0l7jUz0ltJ0RUnUUytZJQavy7m2ajKj3ncUR31FcV+B9w4S94pX5VpbUmdb0epFrVx6Vms3ntPGMy+pff05LQG4R1FHI5uXC4wdxCBybC5C2tYCnkzmnNmHWDkCYu+NfjnW7hjXE5shdMI7wCN1xySl4kha6a3II3dbu+GpAn134j/vJXhVIO8MPGF2XHEfx7FibMSuc+RaoVftNGh9vStrYvLaPx4qrzy9BFXIKCc2WN8e/0AXCiHIEUhrYomRnOScV1FWMl9jPtLkkQN460ryJc6+hYLagFMUK05iORuN3pIoVvAs7rGAg4+YuCAnM8IMlDwZT7W9fQZQlckC0QCna99FZXx2dTNZfxVjlCzeAKIxgR4a5fE+KKDgNWMFH5qsnIFlq2/1rLR3c7IVCbsau7Znlzg+ukImwBZiXzGYkmWxa2OcD8yRviTXzGkxX+DYaznnmjkfYnArqyvqEPSaOgSKHCMvkGyeFwgTrjB551yzdkQs2T2/KfhdS04y4kqyC+o2hSQTRPBOEfOIH/PPey9R58n8bQ01PGmItTveO+dkn9N3Nc6paubCa5p6edbkHHVsUCjIU93uney/kuDlnMOh5rJrMYeKCXfaXW2ub2A8bQ2WMx1NRgSxUm3md7Gzpqv9LSXzQgU7XIfBZyjUjIg9r3KUHG13QtErGW8r9KDE4RU4bOd8o1QZCmzP7Z4Jya4L+NgQ9Wocci1n+s47NfMTz0reWZ0MvTBwgw+XWKNCrNoHYUey7zjNkM3c5oScpshyAtmzJe0ta1o5D5itlHFvjtLuK/hgUrQ+CtUqmHcFvyucUIXW19zXteAvv2zSzM89uVTz4Hd+0R019HvkJHvyuLBL8fndbnhJMHINOXlVp0CVMlGtlNethpys7Eha9ZHW0ZuNKKFM1KvF0b7UZxJ91tpBV1qe+pFXBy/TwWl0sNluGqsH9bGTtTjRmpWAQStXuV6lrgFWA6N9+Nunnwa8RpF6LqjLAtq1U9vGYw595tCmXiIpgmce/nlKJElNKjF/XvHz5Lo+1ZNGD6WAfplvMV0xO0iYyxKndmIZQmTusXuzEefoEXmsYpObmxuKmM+UTa4dwR2T8cuQvWeugbkE3lm/GfplXx+pmW9GnzYDaxfHCTaeNt+ZXweEtAhe9izBkdeV+yLAL9H3+TTTjGNJyx4uZrkinyqERBlgdkSQPCEDe3Q0IAt0Ajgd6Mz5c3r62WcpL8gC5gMA3Z17OwRywCpA9TOygffu7gK0jzg+PJH9aaKiyhQiR2aqp2vXrurSpQt66qmntAHgtXmPCczmE4w/OUFygu+cklEaHjMmGaUDNuJ7Dx7Ksqu79x7qaGdfGRvybLbQ0jb8IJoI2Z65cE7PvfSi3ga0fgW6/eYbunT9qpJeV76VNATGwZ4ygv5UQ479LTAP2LQPBifYZaVXXnlFbQLyA9ZwcjghG1pqPFro2HgAeBwAom2+drTX6ba1fWZbBXIcIs8Cmdu1+Z0loCNNU9lfFwgBH4F8HFpSYXsU8t4rSWL1+ys6yynctavX9OzTz+pl5m//t6XbL7+oF59/QbduPa1LbF5WequKAmtw+HUsqCwq4kQBf0vBBjLxpSaTknvHOlLJd9ChvpKkr1anr16PTA99pGlXK6sb2to6C0i+pMtXrgOUL5MB3tTq2poi7CgDYM05urR4skQezrlGyy02VuhojH4Z2XWFPdh6LWbsIKcC/5NyQhD5SJU5HnTT7j12lDPnDDKfZcBqtsg1JwAv2HkTdpi3V1k45XZ8DgizsuC6oB9YrArhlZAB17oKqvAnUpAHcNSVB5gGWSa9os8uOr8BWD0EKAzHS9Who6JOlDGfGt6XrpZLInmowo+kvbba/a4WgMdFsdQcsqxr2km1urmuqzevs0l7We98/at6/9vf1He+/119/w9/pD/44R9A3+f6B6f0ox/oB3/0Q32f8v3vfEuvv/2Gnnr2aZlu9rBtF4dmjIy4kpUFgK4GyBTiCiplz5fEnay0azFnr5I11i5QN1JFWcqrZO2l87x3tKcejt4RM/rItqgctjlXDtMKyORj9mXBp64qilr8Uo0s+VGKvBL80oLYcnR0DF5YynQ5AywVcUt5qy9tnVf3JhnOW88rufa03Llrmne3NY3WVKabqNu2lK5zHN9X3F5T3FpRiDpyLiFBEePvU8W+1ZCvYqkMUhHJsUG265qyFnWRk0tWsNV1aFMCsLrethxZ2PTida089aL6t16SO3NFwxiwip7laaIqTlWzfs98TafMN1U+hp8slbKAP7AUHdJjcnJ1JEGLWSbYoihK0L+S9xbvnexj/CsAqHbtnGPTuVSGjqiGhzy03x59Mv7mPHfKdXZrVeavZyTBDk9GWmSVgk8UYbuR87RyjFexIZ3LZFNgM6UREzS+F+iFkcVoH+CTbC6usUHvvBMixOBnahCvD6cTtm6ZiGeSTybnnGsuY4KeGepDnOiF8+ebrKj1trTdEzsxA5shREymEgNADiXIVKA81m6JE8hwCmVVKseR2YLt2ibvnGt2Qwyv6WRqBY5pKXOUJe3tgXNOV69exdGd0fHxcXN8kxHQjGy+Nk7B4ssSKTkPY5aMUzb9HnNkcJ5dfBTFTb8Gqk2xra3NxTmnAA+C93LOGIVMHwtHzccpxqkZOeeoo1OSXTuJUl/6OPoJ3jdPan7XphmUT36sRUAozrmGP8abCr48ef8/XjpGgpyM9cillvGxMgt0HmVPtKxLdp2ZOgQsFqVZtlCBMkR0utbqapNdmEOpDIQkAAce06dwfJKr1MivoL/iMS+NT6eKmct4XLMWG8/kZryzZ6d1Sz0pK6tDeytP6xW8KxpZWH8NmKkrnpXKyryZb4aBZMyz5HkJL3LaZ5QZZc7urWTF9q6gb3tnpYHUU6p02mctq1My/wr5lVhshT5UAO2KZ81CJTl45eTsQl/+OGfPeEIhrp1zMlk6f1p653j5+z/2zOh3n9ePb0PtFOuUUueV0EfCu9Q7tbGpXpJohXIlBBmQ7PKuS/2OEW2tXMEpNUAU52LlepxovblOtYbTXYc2oE2yOU9o43Edq7uG7vYZo4t9dhnHqI1+tphLi/FSeJVAqY0ZPBuaoJT3AZ4LfXKEFUcIsVs1H9f89iHIU8/0w3htAfy0Du/pu9NuA4TaAKCFBoOBLANXIb/gPbLPtQDgRADR9fV1wEVPBbY+siwjZMDV3ttAVsf8lJ3M1AxgtmN65ZxTt9NRi3FaAKWN9TWtr60qhQ+OgBd8xIoCdmJ6LeUAgjkZygnZGwOlY8BpRgrCuZh6EfqZAegm0Fh7hzt6uHtHVSi0dW4dsLqt7mqPDMaSo+hd3b+/p0cPh5TH+uyTHd29s6d9jqNHZCwyQHWN7Ex3trbONP/Q6o033tDm1oaWOPjhcCD7O5MlDrsGteTMKQOELqClZZIAinv3H+ohWdxH0C6Z3KN7jzTleDSbzJRTr2QzZ7xvrXR19tZ1vfbeO3r9va/q5svPa+vaJWLemrLUa4H8anhWMJbx07KAczb5R2RW252WXgGsttI+a3iko4ORHKAAE9R0OoEPw6aczCaazafqdNqAvcsNz8echs1JcuTYrfmBCht96qmbunH9uhCLCuzWYoLJc2BgnHWZ7Uu1UgDM5kpbNy9s64Xr5/Ta05f11otP6d03buvdt97Q1wE8X4PeeeMVvfXa7VN6/bZee/UlvfLaC7r9xgt65Y3nG3r1zef06pvP6vZbz+mVN5/XSy8/q2eeua7rNy5BF5nvWZ09v671ja66PeTsKmLAogmuc5IhJ4MhcjvQweE+4Hcix3+n+lXhC0sZAI+xH+N1hS+xtVq7+/fvy65NhhW+pUB3bc2BtTnsIre6+J2cdxk6n/E+wx/lyCGnLIqamKsvqOBZji4UDVX0Xaukjj1viIRCYUR7K0t0rABsLVlDTtnr9gEEjk3WUDkANyRk8nxQSGLFJKU8vr6C9/YXPGI2MitrfW2f29TNp68DSp8HlL6pb3zrXf34T3+gH//JD/WjP/4+IPS7+oMffVvf+oNv6BvfeVfvffureu9bX9XXv/WOvv5NiOv3v/M12Xsr3//u1wG17+u7P/qW3qf+V77+hm6//oI2z6yq8hlAfaJpNgZszgGdy98SulPAqwJewQaewxccaI0sGnLYsJE8K3BSiNQmI+gop9iOxQOrJ+rr7/nUtJJ3SvC17Rb+CCxyYCc4C+aBnlbIB9ZqWHi5zUu6+PKbunj7DbUuXlbBODkbgRoK3Z4c/qaCf0XkVbIhTfttJd0UHgeFUKudBHWTSM1JF2UHagVHgqIiDpSKfS2q4PuDWmmkFPn4EERjKFIdJwrIMgKEt85e0srVZ7X+9MtKLtzUJF3TSZ1qDgi0+RqvDCBaIqeSh69OjrhQVV4lAL6s1JSEUfS9MFeO7hcqSMDW8HoBH5b4kYY9+OSqrni/pG6mGp6YX3fwsyBGz2ZTni+4o1PQY54t0M+FLmLDUcr88eP7AH/Lhlf4vtoGr8Wyghx9C9lYyyY+M47x3MYo4X+BbZRMsiT+25hGFc99iyO1jKyYAcGqrtVqpXSIEtCB7Y6nOLI8LzCWHOc9VwQjvQ86PDxSt9eT7YotrRt4HkLULM46twEjAqI5xKY9YzTGzCQymGJtKhaQMzGrPx6PZW3SJJXdlzy3+ksML6ftkiOmDFDrnGveV8zvzJmzWl9f1+DkRIc4W3MaE7IxnjpxFCtB0G3WV1U1bQSoHcjmvs6O0zn6secIwdYE73jnm/UnaSJbj9PvfXjgnGv6tXk6xwMaOkjNtXAQpQr4VTBXowwAvYTsma2pgsfI7IuO7dqEZMIomYuVNl+ZxnxR6++0UQhZAAAQAElEQVS5cHo8JBeyj2PsmjUEVMcp4/fCVTogYzKEtxkOIDPhs+ZVlH+j05OmCy1wzg5eliiDzUVy8pUk6pVQYc4QOZnjtbXYXE0uRiYnu7e2dm9UIDcje1Yw3inBE57bM6MZDjVjo5IZjxi3gJbcz9GLhZHJmqBnz0v4YPNqyNXcsU6mV8LHAl3KMRwrC9ZQwL+Gmne1Cpu/EfMvm7JWyXVFPcnLOU9PTkJ2zjmK35L4OHd6b/rkMDBPfdMfz7Xzp++c+21Jk8c/7nEp5nt6aU8wUxyUB6B6pc5TOu7r5rqDcffiWF3sqCOnFmtoMWe7t+xmn/crvN8AhG3hKLehLRztF0R2YCtpyegLgMr9egyADZHWaL9KuYJdWD8GVq1P67/NGk4J/efavrdqWdSWDzjZGEcaKQ1euE459Ejw2knM0n5LXMiH0BDTbnhscg48ixjX7MB4brbYwbkPOcY+Jms4xVZr+jKp1oAo0bjHpsoyjv1+Tym+KEMXTqg7HI0a/+CcU6BPazPi2ZfHsbFi3lnpkdHa6qrOmo9YXVefIJPgW7yL5PjPVKC0gIiXzzgZGnHEeHI81ng8xwlXTCUwnmsyNMPJQA/37wNW72k4OVF7paWNMxtaWV8hIBQ6JPu6vz9rwOqdO/sA1n09eHAo+97k/v4JR+0TLcmiOcaNfKSr167pza+8rTffelP91b4Gw4GGg4FmZEtzfB2mKzG3jNOD+RhgSHZicjjQwf0dPeQI+8FHn2n/zgPt3X2o4719zeBnAZ+GgMhRPlfdSXTm5hU9/9arevErb+jm7ed15vpltQDXxCwJHhp/jMy/mv8ckL2+winVW298VZ32hh492NWM07I5c5oDhs32ZwBUA5wLEhJy0spKXxfJEkcAnylgdg5YlckTu4zjoFdu35Z9TSvHtmcEtwl1GrJrQPaETch4eKLx8YFmx7tasCFYHj1QNtiXy2ZKfa3Vbktn4PPFM5u6fHYL2tQlQNW58+vaPrfOpmFN2xdWtXG2SwYw1epWqpVtaLOlfj9VnEjO5apqwFA5UwHlxVR5MUdfJdPLY5IdOzs7ANRD2fyWyGCBHzL/FKHDZsRWz0Cq6ZZzThXrXBLYd3b3NCY5U+DDTBfN98l5+s8pvKx+gbI1RJ0CRJEDOjP8kFGO/pU8M7J3RiWyryCqY0s1ALaiNKqbssAnW9zMiDMWWzPm28RUYuUMm4qjRJubZ2RA4XgwZVsZSSEWk+G65vie9dP5+tambj51Q7dffVnvffNr+ua33wOgfk3vA1LfeudVvfr6S3r2xZu6cv28ts+vaePMivrrLbX7cUOtflDai9R6TO2VRL21FjLo6ezFTV27dUkvv/qc3vzqa3r/2+/quz/4Jv2/qzfeflUXLp9R2gkqXaa8XpxStcRnF1ANSbBIpQEdeUzilGp4W3PflD4oSduKk1RjNj8ZMabAZ1aQ/p6PxRB7HEXMv9PVlDh0DKCaU+bIQfQb01/SWVG0dk6bt17R+lMvqIaXWXdFJeBU+NyQtgQIUA44rZJIvpUoxubidqSkHfBbEBvDDqCtl0bqUfatTIJ6cVAHagenTiR1EqdW4tWKvWIoijx646TgVZvupal8ty/1N+TIrsZnrmn91ssA56c0a69rRgTJWFhW1oD/XHN8We0CfUSyTUqNz3fwSfYMEvwr8hJ/lGkxW6rbDgDkFB0rZTpk/sD0yfRPcrJNkCXPzE87Yl4Bj+3UwXQ9A9cY1dh7xaZ7c63P6fqWhO89ICH4aPeABEQuz7iOvgLz8N5bt5hUjUzVEG5fNb8q7MT6LUy/0e0aGzt9hsRbpK0n05Jdcib7CkBgYdZThZYUTKqggRMdwoiSDgromMDhnNPlS5eZyJK3TraYgvpTDKVmUHNOCV6iwCBSmG0LmjWOrCYQZLLFZixuhpHb5HKYZ056QnuxqCmKF0WxfAiMsZB4Nuesx47yWY+WZAIT+r105YoSAtoxzsYWZUAvimN2/F1ZWbIOK6Mo0gl1Lpy/IJtPnsNAGJezvhBO67dQuChmtRY0HdLnUnwcY7vHpbjmjTxtEwzEB98w2QCbrdvmULBmcyQ2hq3bygphCp45Zz0JQT0meGV8Mx7QEVU8pN/5OJvLl5+cdtE8qejJxqoprY+EtaMZGuQLzVjLSZ3p/uBQc0BjYM5dgEIPxbc1LAGDGfOasJsczaZaAkJsx8+JlEr5xlnYdQHDc5xpLcez6gtnucBRm7Mu0Ika52DvK1sP9ZsS3tvcLNNiIDlnrJJ52ruIzUDBnBreoDcVfTj6IDYBhiSPvhFVZHqYU8/al/RdorwF/DUqGafkWfGYct7lPKucVGNUlRHXNl7NO6OSsmAOBWUFB2vaOtbFI+6++OGJk80FacAJru0J/TnHNeSctbIVn5L4OGrKeVXONVQK6dQF/RSKmFdCH+0oUSckSqibVE5oKdnTSCs+kn1/NGZettNOcVgdnNtKO5VRv5NqtZ1onfszZL+2oQ3eb6Kz292WjLaos8H7fpqqj272k4TylAwE9+JIT/56QB8774WgHmWXsuUlAwapE3OT0hIiSLQBdl2fqONj2XXCs6iRU8lqSpmwaknOe3n0y2RSs4bgvZxziLBUjmxL2gTG6fV6SpnXErAzYBO1IJNq34GPeJeiE2YDHj73ul1ZXQO2IQ70k8uysKYv3nuAAvssQNTewT7+YSkfwinRNo493SBleN8nW3fm3KbW1/v011YcOSEdBVcrDk4heJnsTZ9sU36Mgz0+HmkxL3mMA68SwEtFICx1MpzL/rHIfFHIIa+U7O3a+rosWA45/dk9ONb+4Yke7R7J/vD1zu6xdrje3x9oNJxqTmDIOJ41e7ly9YrefvcdffVb7+kWmc8qDjoEeA/xfzNA5xy+mC+dAujM51kwHQ9GGkGH+/t6cOdz3f3oQz2A9u58rMHOPS3Gh8qzIf51jOZl8vBhdWtdT7/wgl79ylf07Msva/PCWbVWujLbkD+VmUem88kcwHii61fO6WtfJUCvdWV/iuruvTs6BMTapmDI/Cb46wJ7LPAdQ479S/yC+dRepyf7RxMmzxy/vlzMtL7R01tvv6JnnruqdYCjCwCSaowcxwBz6GTCemYanMy0uztkvCNAPvTwQJ/cfQQ90Gf3H6j525xkOXeP97QLoN09MFB5oOOjI3z6QMOToQYcdR+RZd4nOD4i4/zg7gPtPNqR/aO4ObFiicyEZsehh9z78upoOas1OJlqd+eITQL8QtejuKWQxFriAUfzSQNmhE754BWIIbgLeWwmRLEOTwb6HECfKVXtAC/0rzooCqHxWzWVPW0q1cqKrKEF5RLeLQnyC0DFgjLDPjLiX0YsWlLm2ApYFl9bf0G4PJkNVfiMGg0W5OSFIooJScxHcaycsXKk399c0xI5HbIZyFykJbI+ZD0jZNNdX9XNZ57WV955R++//57e41jf/o9ll69cbIBGu9MmCdWVYx2BfpNW2sTTtN3ieU+9lb5a6L5R+3HZ4l0bENftdLXCJrPX6SiNE0UOTpPFXV1Z0UVOX9/+ylv64Y9+oB/88Pt6F/2/cuWS0jTGXktmXmLXFWXNvZo4U1YVa3RfUO0c70W9GtuNlOBLMmJ5E2eJI+YfrAfz+UbBe/kQmjY1fsmHwH2ET6p0xGnFBJuskFsd9eQ751S2Lik5/6LOvfo1JTee0ay9orlP5eJUCfNMYq8kqgGWTuZnV21tRvChi6zbzC8mzpk2pFxHzD8gz0AsbDkPME3URU69pKVe3JLFgpTnEboSIzfz/UlcK4krxVElT2Y2xAHd84rw/w6+uvUt9Z96XvHVZzXvb2roY+boVODPsjKXJQaiKAVjVSqKoCXKVKIvNbyoKJf4oAn2vpxnANW22uh2wvyqZQ1YdVosK9oU8Mypdl4Fymf2nqM7VVUiGzgMRsrxU/bc1ZJbFkoACzfOXVBAn6s8aG9/zsaekaOWqlzyWaUSO5yzoZpCC/R9wVwaO2Ajv6SPkrjvXMT6W3IOjlQ2fi3v1MdZZFzE6pN1UC0ZIPW8SZNUrZQG8mpT9jo9WeZ1zk7/IqnwEUZg30sdT8Y6IavpvWcRtcyZWVCZEkgKDA8ZwOhAv7km7KozFpyxSNv92bU9s+sQxVqwgBKmGRXGINoLZuXsGnMUcUlpmQcf6A8FYDXaPnMGJUpwSgOUPpWBzwU7YntXwlhj5gCnOsXpnztzTsHTljFyFNyCkxlbp93BERQIZYERZHBefOpmPXJcNj9ONWNmOJiK0ngTRZEqlLG2RVLHMdfgvZyjLvfGE6sTcG52bfw1MP2EDFxa2yckq/B3SPT3+3Tav429IOibQZthRozjADkZCj72heax09jXGi/n6nY62ljfUMa6BwScHA3jhAPnVmlRFprxfA7PF+hAJsdz94WjNGDn4Ftu8uBdgTIWKFoJH+w6t3valpLQNVWs39qcUg1fSxx1LgOrdaBvnAanUgreK4JnTJGGlSrkW9Ovp1+WoIj3BTJs2qGTlagGrwvkZw5+yZxr2hswLXhu9ayskFnF+myMmvKUv7T1kq3bQHkJn0vmLNpRnZ5Pf+yaavKs0+ZFc64EOUjNxzW/a+6fEA9Ys2hVM5/KMRbGXEPmqFLW0/KROjg8o6QOaivSetLROg5r1fGulmInnGBQH8C52u9opdeGWlrpGqVaa8UyQHqm19IWjmurHcuA6xlA6hnqbBJkVggsPcBqB4fYiSL1Wi2OoBLGjtXBxjrwtOuCjDrMueNd46xaXkpZsDnUFuswsJog0DbXXZ8ApBN1cB4p8wyAQKQIB5EZDKrgoejL7LRGAWyDYbx1jgUZ0cZsx9VOmxvr6gNEc4L00eEBAG6uHLnn3JfoIQYlT5u0xXi9jlbWVtTpdiS6Mns1v7Nkk2SBdImdP9rdIXu5i2NeiKU1c3Kso6pzLZcTupur1090ZntNGwDWLrxtpZES7CQOrmkjxwTpn98yHR+RWR0O5syNVZYpffuGFkun2bxQlpVyJk82fStra2pT8kTHZDcf7R7KvsO6t3+s3b0hoPVAO4CvQ7KrFiAW+A8DTxl6/dQLz+pbP/4DffXb39KVW08RbLx2jw50wKZ6SiZzyfomgOAhR+YL1vzEr47JwI6O9nW8c18HANW9z3+j0cEDzUb7mk4ONR4dMc8xASdrQGkXQH3j+Wf1xtfe0XO3X9LZixfwmS34DB9CqprgNAF4jY4faXsz1hscqfdXO5otp8rw17WDT+iOC55glmnG3BYAQIsF3nmtra6rlbQ1J8Ewa3z8DLNa6Ny5NX33u+/q7Xde1sUra+qtBjlXaTHLNbI/Y3Q81zG0fzjXzt5Me0eZDgeF9gCQ+2QD94cT7QOQH8GTR4d7enS4q0dHu7Lv2I4HY43ZAEzGC01Gc41oMzyaaHw0hg8LgQdVY4hRaClN+gTlTUVhRctFpBPGufv5ng53R+hBF508xxo21eKkorY1oj8zNLVZhgAAEABJREFUMsFTALfzKIbzKvHzC/wNC5Cp+8PdfY0suLs2fjJRWQaFEMsLXuErK2w+jiPFbMCWANQF/dmmu/ZCRx391QCmWkt8alaU+EcI37fEFpbYwhfEmEvaZvbcrq004jozIi5mTGgJzQAqx9ORJsy7Zuyp9ceMTogRO+OBVs9t6+1vfF3vQvbXGc6dPatVgOXa2qpWVlfUB4T2e30lAKmAvJMkVavdxf76lB2lrTbUQt+7gNY+dgWx+ex2e2rDuzhKlESpep2+NlbXtL6ypk10Y40+V/t9WcxcRxdv335ZPwSsfuc739Yrr97WFtld41Vjh3DHY8g+eDnnVDt9QeLjnFPwXi38WoG/sE1chWws1ufwwq6rukJGtRz1TD/N/4tPhD/M4ckBm8r5opQc8du3FXXOKPQvy288q9WnvgoIfEGz9W1Va9uKyWYKW3eMFfApsc/VwVGv4Uf6+Ni2nAzoJWza2rXUQ/a9EKsHD1uUCQtIXFBMPfO/XWJAH76upB2tJF3145a68K2FP2oBThuKCyUAVo+tGEUccxLa1Vrtq0Ae2dpZRQBVf+Gq5tzPONWo46AZG9wRWMezrvmi0hy7Pv1KRIWO1uhYgZ6ic/iggvmGSkpRyBT++SqorlrwLIXfUaOXBipzdCxH/yzRWOGzkIYy9LMittk1DlZunqvCX946f1GrcSJHP+wfdTTINMVGFrwvppmqZUl1ZCqv8jFVlDXxsGYetQHTvKL/UkvqZoBfRCpvzsYcIhKTCdGUwyaQwsiU3YoFj4KaIQRNDNww6atXrsg5h0MvaOaa3aPt/ocwqIfSpgRJ7z2DZaoxnkOO5YP3XItdDLt++kjp35QpeN8oXECBxgBfC3DL5bJpGyGZJYC2BExEKIQpYIaztmcz0vULhGLPtre3ZUd89q9QH+08wlFPZXM2J+pwMBmKeefOXaUodoTxlYAcM5jpbIYzYw1yzK2WKbwJxMayebM4NZ+6+S2qqWI91reNneMJzQgqjELwIzDfCIVxrCl4L+OBUfCedhX8ypUh8IL1PKGKa/29Hxv0f4xOGzjnZONaLfyxclUywDlHXoV3GuULjQCojjn5EBg714ggssSZVRjFHEVbqkZhnCqbI/2VzivnOqfMqhpgWTcKDstkY2BzakiidLKxn1BpvKkqlfAjQ8Yl99iBrL61NSc9Jaueo+x2zF+pbgxnidM1flubDJ4216zB7ufI2NoVOAmjnKxvAc+Kx+NUYg7+dC4VcyoYe8HYCwwpp549q1lLTb2yWZ9TxXXB3HLGzylLypq2X/z8zs0XT//OBdz/vWfWsKb3miyq5JljYD4p47bgfxsdj2r0gh1u6iOtpG31cfw9DLuDXhr1HoPMXrvFu5asNOrzvI/+9gGi3XYLoNfRNoBvfWVVHZ6fUqpet63Vfp9NSRvAmyhm3ASK6T+ijNCL2Ae1mEsax7LrOApKoDiKFFMnCV4x84tckG0WjBLapDhdI2tjGYCAfnj458SnlpyDt6zZ7MKCusnROSezB7vGyHCShczZtclArK+t0cZrQRCdopcTNrxmD4E5mE2V6EBF/wn86fdX1AXcOieZkzT7m2G/CX6kRDktu2bHtzP0K0kidTstdToJAdcr2AKwjjip2dSu6cLFLa2udXiOrlZLYbbUC0rTWGa/clKJjk4BY8eDIZm7iWbTWnnmmXsESCt1MphpPF4ydxZORqNLxmh9c1tpp68ZQeCAbM1nHM3fI6t378GO9g+OtAOwsT+tM+FkaAqgWyyWGpAhzdGH26+/ph/+8Y+bfxB17spllcFpAE+mgMQ59pqhR2a7I3g0Go81whePRpPmawX2HduDvUPd++xzffLhB/rsw19r//49LUcnZDpmAhU25LCdNsD/ys3reuWN1/XsSy/oDEf3vc11xf2u4pWu5sq0OzxQScB8+vlbOgOwaaNvvU5HiY+UzTLN2PAvWIP5XodtLcjMODl0r69Omw0/djdHNuKDK9GZM9t6lePl1994VS+88Iy2zqyo0lSj8QF8eahHjx4A5h9pr+HRke6TpbS/lXn/4SPZnyzb3dvX3v4RR/MDHQ9szTMNTkY64WRvRAZ8hIzGbBAWUzYqLmh9bVOXLlzR9etP69zZK8xrHQsPsq+rffLpx/rNR7/Wo0f30MVMa2xcLl8muK6uqqoculURIJ04ZNKSM1X2IypwYKffg4xpU2sGQH/Ikb8BgJJ3GSBzQYypKhELa+pUlCVlScxJ1YOvHrur8bewiefoHTyyuGZ2UmJHYAadUs24hebo0BNacG00x08uiH9PyN4veDdhPvbH9ockkMz3Z8h5DFANsZdt2MbTMcD+hLl09PRzz+nipUtcp2pjg5sbmzpHomel21WLeJ8Su1P8SYq/adl12sIuWthHohRbi+NYEX4iYKNJU7+llDoWT5s2tDUA2aatPWu32npCphsr2EmPsSxpsra6ppdeeknf//739d433tONG9ex2ZYqNsE+lGq1YqWtBC3Cxvjd/Dgp4J86bFzNVnN8fY1tGF+b90i6huzeSvMVdnprvidhTgZkR+OJxmQUFSVauFh5q695q6tZd1Wbz7+ozpVrWtpaO12lgG/hsx0dxj6oxfpbcaSUOQR8U0DonSRWi/sOz1tRaJICEXNIvVeXTUpM2fhbeJaGSKfXEX0EpdQ3snbWRxJ5JUH4Y6c08Yrot0S/Yvr22JqnbOPfI+aVrGxo5eJ1tS5c16K1qmnoaFQ6HYymWpb1qQ7Cm8oFgfeUGQCEIuJOWTtJHv2IFJBnwTpEvYrnSxQxq2pic6k5urUk62k66qifoYNj+Fcwp7KsG12uqF9D9jWlHuvdXFsFqGIn+IpD7HUGxArtngofVDJG/Zgqxqqhin4bqpwqSA1oDaoBrTZGzpz9yXCAs13KhOhhaElwEB9TACMuFWDwABBqQLQPk8xB2Z+PsYBj2U1ThC7KZ4ZnwWMJ0LSFFPRlSuud0yHHNCXOP0bQ9n3UgY2LYc0AnNafjVPBVOtjiQNHLwgEYxhRMvmquY4QcoSggmfBMMoEF5jblOMy5526vZ4ePHhAZnWoJEno0smCwR5HZRZ0zp45x/NUcwJQjmMZnAxk87HgmBmAROkLiIYIuVCcxKrr2m6/VFbNta3N1hkxHzNI66Nm/jYn46PzXsH7pq4ZR/O+Om1b02dd1WqI7u2+GeR/7S/4ipxlsq1Yv4GvBYBuRnBbMpc5oG/JTt4Frw7yyZDHwcmRpoD/zNWaEgCXzKmE2bWR8yiSUCgne28gLkcZjQrqMeXTsZz0xbhcN+NTloyZM36pWgv4adcLxrJ/oT1HJ2CIklYqwZeU4Ocx0koV91KOblj7irZz2jTyoL+C51bf2tasUQ15WbbU1mN1pwRFA8BLxrQ+rL7D+OSDrE0Fn0raGTXXjjUiA1tTzhg51/Xv876Wfv8Rq/7tI/pwzsm535K9dMzfwJsBOTv2Seg7YWxzbq0oUSz0AuZ14kT9dltdHGILENliri3mvMqzlW5bq53OKRH4V406Xa0iw1UCaod3CfrdgoedThtw8FtqERgs0FgQats76sY46Bg9jeNEEfaX0NZhN+ITJ0ljAxFjx7yz0uws4X3EnIxwZ2KVMqeZMNc0RIqcrUPyMM5BdCXBCzCjcjJE4mP2XKCDjgq1Kmy5kIcXvJKNY+vY3j4jsx/zNbaxNP+xYHNSo2/2zGzDug+MuQIot8C6QrCzddj7CcAtZm0ra2vK0Buz//FoSP+OABmr328BVBK1WkFMXT4U+ABpdbWtre1V2fF0uxsRkAL27tQiS93rw89uynVMm0hzsgFHh2MdHIx0cjLHF+Ws0WsyLTUcLTQmU5Cx5rTd1TlOmi5cvqpANmWMn9k7OtYJjn0PUHUIuDo+GeOfJhoArGYAqymZwBl9TPGDSb+jt77+rv70n/xjfeMPvqtz1y5rUmbaA3AejQaMM9XYsqsA1eF4qgE0JPM7MKKfE8Dx0aN97Xx+R/d+86HuGWD9/FPNyEIGMqMRACDHRub4B5fGOnP5kl5663U9/cpLOv/0DXXPb6p9dlNhrasicYq6iVbWVjQcnOg3H/xan3zwkXbuP9RoMNYMoD0m2zkgbWI0ZD05PrWN/q32V+TRBZN9nJzq18rqmp555lm98uorevOtl/TSy9d0/mIfEBcpxJVq5hZHXIcYfy/VOBuT5wTfPmS8McF3OllqOS9JLohAnqrf68uSFFcuXdZzzzyjl158QTev3wR4nVer1dd0mrOhmDbA95NPP9dvPgbAHz5Sq+119fo53bh5URubPeQ4giYA1BKAWpMVrpXNPZacIse2ah+rwA/W8ipq6QhZ7h8eNYHc9DPLMuY1b+ZcMe+CoG0+v8Dfmq73um1iU0cVvqbGn5X4yMKAKjHMSvOvOYZzSrUYSqXcbwl/UUIVZGVD9p652HzyypGgqDVFByds+sbzqZb5XBcvn9frb76qy5fOq9/vobOl/uLP/0J/8Rd/gU4vZL6jhW/o4l/SJG3s0O5TZGY2aZTEyK+RS8D+Tyn4IA+ZDUdx1NiIlXEcK6Z+An1RJjH2lkCx0jRRD3+UMlbKGF2u2+2W7LvkX3v3Xf3hH/5IL770PLxK4FWukk1kbWfGSEINSc45xosZJ2LDOGUeriHx3sEP8anwHXI84d5kY8Tj5mcOtjDZyAVxCq0i7qheWVO+tqE1dCi+elHTXqqaNXewYSYhI8uM2n0rjmUUe88mvpaVSfA8i7h2+MNagbm001jm9+069g5/Keowb64975PIo8OhaZPQV0wfSQiAV68kDpCXPTNf7EOQWJCnrfi02BikxNFWu632xlmtXnla6dnrWrTWNahiHeCPxsRb52sy9lmjs0sUZcqmZjpbasbGcsgmN+OZ6faETecEe56zCcrLGt0pNMLuZtzX3itHVxcAVtuQZgZaqVP+DlUyXa/he8G4T129gq44WQx/sLOnnaORfKunDB9eoDclHCoA1Ob/7E+bzmxOyCVjV5hZFhXKuZ7Nl7KvS9nYfsAREmtXh6Am51CQujG4Kbtm+w5DC/Rtu+chDqmPA+p2eprgLCO8frfbU4qir/ZXCZZdbW+doa1k7zwTWrJQczY5BmvXBuwmOO3ZdKYcZF7CgMDkj09ONJtNcSxTgOVCIQrKAYw1hm1zqysUAsVZYITWrqCdKZ/VsQzriKOhJWOdZWd47vx5gsdYA47KzDHMCHpHRydaXV3T2bNnWaJjjGUz1hygLDn0EI3GCTR9F6XaKII9rxlHAA3xoQY11RAcQtVE4C0BtBWG1cMQk8dzrhUxVyMfQlO/pM/GeCSMysvD5+YFvTzpi1f8OIl3DuVoiGvxsbHrx/Ow58EHBeeFsCTmXVGnpK5lUZcAgkw1RpgzvwLjSDEeQbW6yMpReQKvxwT1MTv8KdY9D9LSOzKpTgX9lPC7IfEMGSzhQ2ZKyBzQ7VMHavWa+wpDOKXc6kBWZrQpmQt78GwAABAASURBVJcpepTE8sjUgOUSXTBwOQZcDtGjBcFtTJAekwlbWBBFL5bIfonjLm185mL3Vm9J3QXOeAH4sTEMhPoQFJJEHgdSMaeC+gbY7X0zFnphgL3wyMsJEA5R5vDIvgJgmaqSdVTcwwoZMW2Z3J/w/Mk9VZrnNKdsnn7pF1Iy5sL/AM8iApIdB3WQVdt7tUJQwvwMwKbcd5hvByffxim1It7Dn04Sqd9KZd99sp1pF8fehXdd1tdDdr1WS33stNVKFYJv5hDoN06SxzoX8zzANdfct6jfJhhYUIjQyYR6SQyvfMDRx9huS565eO5DiBSgKI4VY9sxz2LeGSCN5HHKghwO1yv2kRKekXTjWd2QgXPjmfiU6ECJ/IRuBup6F7CNAsdVyNGv55lz7nF19JLsiIFWz3h2qjHFSVp7u6/QF6sY0M8UfqxxbLi2vkbGtKMeG1PPnM2OF9iyAdiE+dufrNvhZGWGTnn6bMMH82+tVkIwZt2tGHuN1GonWlvra3tzXasE8k6nBU8iwUDZxxy9TJ7IxoegCt2a4tDNn+yT4Zvi4DNAyWKRawzoHAAc5wSDdmdF5y9d1cb2OZx8rQMA6p37j/SAjOpDMnF37tzXowd7OjkcasLRtX0/dIa/HZMlneOv+qsrAIw39Ud//A/0ne9+Vzdu3GQWAvAOdQwIH+E/jYZkhYYcew9HSw2HSx0Cpoccf08BvsOjoR5+fk+ff/Ch7v76N7pHucup0pwxWIg8/K9UKwM09TfW9NTzz+iF117Rpaeua/3sti7fAEhevtD8iSH7e63rm5syXh4TBz755HPtPOLYHL9q3/M7PDzh+H4oA6wWG8w3mw4tCEBjAGyB/2vhU89sb+n8uTN69bWX9IMffUvf/+H7eu8bb+r2K8/q6tXzOnt+S9vb69rcWtdZsrCXLl7UtcvXdOP6U3rq5vO69dTzTXnzxvO6cvk6fZ2XbVy6na6JSwvkMSShcufuXf3iF7/Uz372N/qbv/lbkhePZD7Y/gb3Sy+/qGeevaVOr40+ZvBtRDzIiAcLzQjgC46Dl2RSKwJ+nnstCJguirUspDokmnOxy3qnyDyKUzn0osTWM3yWlZXpPv6pSUzgV3ISBXESawOdNRss0GfT7YZoZ2WBXuHW2KyroTlj2jgzxjotc83Qqym+bNZQrimbpynznRjxbl45TfCPQ3yp+bbzZIlff/N1vXz7Bb0BWP3+H3xPr77yCqKv9JO/+on+2//2/6x//a//tX7+s59pjp30SUCtQMbLFpsNs7UYW/LBN7xlKXLOy2NPIXiASFDALkKIFL5EtsbfEnV8aNp4ygBFUYx/iaAYW0uxuxVtoVtra2u6eeOGvv2tb+irX31Da6sdNg5TFeVSIuLU+FTDAd55xvayDa3xOoQgJIOLqB5TTVmrYsJlw9/y9N5JllBbkCovDGTBrzpuK1rdVt5eU//qTXXYYI5YS4F/TfCboZLsq2ixnNqA63aUqIUupNRJmIeNnAaP/6sU0z9KpjY8sWeNj0+tfqQ+fqWNDsReSqjfigOlw49KCe0Se+6dksjIK7FrKKZuFAWljG3r996roeAV4c/Tdluh01O6dV4rV27JbV7UJF7RYR70cDjXQl4L1poz/yWlxU7TrUVRoc+1orTDRnFDUavbkG14lrwrjDcuQhdr9GyB766UZRU8X6oAAASfqCBFW+TVaVlUDQ6yf9CZzce6jB1v4FdLdP0Y//Zgf6BDfMESWdnXCi0+V8QG72M5F0s+whMFZfRnYHWBPptPrZgzL+WZizeBB2MGzrzF7qbN4rMslylrhFCOMMqMhhfOXdTayjoGPUOBMrIKE67nEgOWTD7DcO0afdISdFwaUIGmBJ0WQdbDeCenNk7FjHNBnRwHNuTYJiV4Flxn7EztH0VZVmSOwc0gA7ZRFGkBUjdFzQAzBWTzXAJc7z+4ryXvOgQ7y9adOXtO+Ao9AskbSLr/8IGs32effVYpa7S6LdZoDtUAc5K0G0Y4F1iLl5NXgmI4FL2qatUE3JoOa9bieGtziUKkgLI455q+c+ZtRm3vGl6y3gRQEDNvKxMM3knMywRaqua6pn/jUYEwsSSJvmSVpEYZg2cukHheMbYZXqC/lL47zL8VpdgF/dGPgbKMsmROlklVEqkgWxq5oDObW4oQeIGirPdWdQGwHkdx85WAE5zoCY5gUOUaq9Ac4WWMVSB/+4cRNk+7n8PvJfOc44wXkD0zZVtSd87an9DSZAivltQ14LygnCEbKzN4iZrI2s9oMwMo5ziShujHwKKtw/qt4W8ppzn1rK/M5s9kFvRf0H9lPDGCPzXKbxnRJ20LuNv0Sd+Vl1yMXKHCCZBaq2xKu5Yy6jYg1mAA/Tvm+IT0+GNyMqIqILaGpKYO/NbvfGruajnAqmcDEFh71wdttjvqIrduHMmRySrR6VZw6nBvTsqu28it30600euqb997gro4OavTpm3KGjvo00q3qy422u22AGkdJdSJzQFSxzOWnFeAdzF9W+kci308Tw+v0jRRbLrItUPPhe2K0tHuCXnuvZwCZcT70FxTq35CtQJ8Sn2Ek/V6AladJGd1gpfJ0sCqo62sb+o6KCMaLwi09syHIKmWc5IPHn+TkvXpq0OAsGcZ+uHkFIVAtRqqVBCInzzvASy3trfVY/McsSYLQAZQO9hGlz7M7+w8eqQjTnLMZ3gnJfDFeJYksdI0Vrfb1upKX5uAiDPbmzJaX19Vh+ctZGD8aoj6AZlV2EcJsKspl9jECZnG3b1dHXL8PAM4LHHm48lCh4C58XSptL0C6DqvmIBAIlBHZAUPj4dk+cYNsNt7dABYHWjEsxFg1v6V/YRs6cg22djExQsX9N7Xv6F//I/+CaDuh7pw5bKqKNDPCMA60fFwpuE403B0SvNZrTHXJ0dTDQ4nmgBax8cjHXGUvvPpHd359Uf6iMzonU8/0wmZ3oq1eHQhMr1Ar1Y21nX91k298c5bevbF53We8bbOneX6BX3zO9/Wy6+9pv7qWhOwfv3rT/STv/y5fvG3v9L+/qGOAa2H9GnXg8FY4/FUFjdGZF0tyREQqmXOLpw/p1YaqduJAU7P67vffU/f+c7X9PZXX9XFi5taWW1ppd/SNpuHbY6l11fXCfQryGmDZMgaGgHAXDriQUHCZCL7P3t99NFv9LO//lkDwH72s5/rN7/5DdnvfbVZ05UrV/TGG6/rrbfe1OXLl9GzlmZsak5I0JzOc0GWfCz7PvEJ2e4F2ZwKx1HgKJYEzppAmpANmpBRerh3qB3iYWFHkwH/q0gB24uQiWWPLWZVyM30FNU+tTVmbNcd4l4P+21iCvZjZlnzrhK+qKzZ0OgLko+lkEg+Uc11BZXYT+kiFS6owDZzKKtcAzimANtjNlDHbP6rONGVp27qpVdvq7vSUVll8LSj999/T/+H/+q/1P/xv/6v9b3vfg9b6+nXv/5A//r/8q/13/w3/yf499eyWJSgCx5jsRhdN5OsCU819lfLOSfvvUIIiuJIwQeeiU/dkL2L4IVRTBmiiPoO8vLBy3mvGv8dQlCCP/OefqiTxIk6gGMDyhcubOv111/Sm2++rI2NPjo0Z14Ztp8T78pmzBw/YHMVnxJ+N/f4lqIoqVs2cTYj7iwhOTHXuInTQ+xqBijPiG9VzVyitrKoq2TrgroXrmsadeTX1lWmqQpkJMbpRInazK8V4qZsc3/6LAa0BsWuhiRLQPTgXYt1t2KAF3HSVQVH+/70PTEmZf1RXSmu6waMpsErjUNDrciLS/xupYgYQg/iEbYSK8FXJcYv+OadUwUm8fRVO09yibXFHUUb5xWduaoJQPURsOwhfmGsSFN0eQ6oXBB8M65NZ2akkmfoOfsg5bXTIqtkG55FXpFNrTSHlxngs5SX6Z8LiQLrjyiLvNYCW1iC9xb0s6C06zk2VYEnisVUyme6Rhbf5l3Qx+5gos929jVnziP4Mp5lyKNUwbi5jclYFuNtPTUCq2nDEpFlDVXIvZIvCejBh8aALbjYjr6No0/ZAQ8HI805vlrDWbRbnea4x9FRHMWAQxts2TiLKWDUlNr+T1HmzE0hjJGtVtrsWA0MRyhkgVKZ0XabTEhQzqRtzP2DAw1wHDkK5JzTOlmTGkUxo59MJ9rZ2ZEppN0XtJmSUTg8PNQIp95pd2ROoHlPG4/wLnIUNCZz++tff9g4zLPnL6hD9rdg9QvAjwWY5h9/EdRtPs57GJdrAfAVSmRjmNIH7yXmY4oRqGtr5EHzo8cf49+SoGrvbI02b1MmW79VCd7Le8clRF82lo3hnOO5V4Ty1RKP+M3YFYZsfDFe0UJxHDN3AAy73R5865hsANL23MYzcsxtSibmAB6OsrnGza6x0mqnpxKAmlROXRStZnNghnbp3AVtrW2qRnmHZHKOMd4Z8xkQuEbow5yplA7AwQTsiL2CSSXG0wBAnMESA14ihxx5lnKAv8dEPauT0Q9Dyq5L+sisT5R4Cn8XtFuScWiIepmtFyqsLevPkFFGv0veLRmruce4DcAWlA0opSyoWzZl1WSF7L5iDTnPbDwrC64L6hnZfc51xrNTKtXUY9yKOdaU+hLV1DMSzxzUvKN9c6kvf2AWD619DY9EO8f87djf/i5qStWUeZnj8ayzHQeZQ+skkcxxBZ6Zw+ri3Nrm5LxXG1vpYGOdONEKwMvKGBtNedZms9WC4iRWRF90LR+CEpxroDT7s9L0L3gvu35CJfOqbA36/Y/jAWRLQZ7OiGsrOT06BaB2b1SJ7LwUUydxAcfqmnurJz4OqpA3hUzX7d47J+dcY+8FAN5spkC2PgTZPGEf1Z1sbasrq+r3+rCx1ozMv03XbDrDN5ToRPBBzjuVtKeRNsnGXLhwUf2VFQX6s4yaBaguwMC7oDFHXJb9m3A87l0k4awF0IiiVCJYmW3bHBLk0W4l6ve7Ont2S5tk9vqrXbXaseQK7NCp04nhc1Bgh2Hk7RVZkBzdPuQ4eHf/QCPsaUaW6/B4oN2DI2zAqY+t9djk1z7SmKzfEcD0+HCgvZ1D7T3c08n+ySlY5bkBy/HJQPY3VGsChpDZ1saG3n3nHf3zf/HP9Yc//iPd4ojSR4kmOPwjgsAJ2ZMBAPXwBNA1AsARqHDbGtmz/aEOdo81JHs7o+7k4FiD3QPd/egTfQjIvPf5Hd7vacbphm1QWwTEFrpkWc2nnr4p+8Ptz7/6snpbG0rJkly5eVOXrlxTHLdksjkBYH/+2V19fueeHtzfkX0X9/DwGKB4CAAcECeWjdxHI8ArZH1fvnRJa2sr+Ny5QpAMnDz3/HW99c5tPfvCVXGIp+OTA929e0cffvihfv3BbwDEH+gXf/OhfvWLj7j/VD//67/VT3/6U/3N3/4tY9+RgUSLK/bnlr729Xf1rW9/U88+97QuEjADMprOJtRZEGfGgOqhJvBmNi01OJrp6GCs+axgrqUy/JOcFKEPKXZUDTAiAAAQAElEQVSWtDqNDEcwdITsiKv4u6DKRZCXc0ER9uqdl8Uv0yfji+PenplOmk+v8AtpK5WVlVUQHydU37yLa/qq5FUCHBqfx0A5ATwva+WNT6zxczXXrpmPqcYTsmzZjDpJb6UBqWcvXRDdyDZbm5trWlvtyfjsgtPLr7ysf/Wv/qX+9//lf6nvfu+7siyzbbb+zb/97/Xf/9t/q729/WY9bfxOCF6BtQUaB3xT4N7WGoVIZofBnvsgDznn5GxJVkLCRp1zcrzzgX5CUIA81845aop2jmf2ziui/xSftrLS1YWLW3rr7df0ta99BT0BrGYLwFmBvtVNG+Oa+ZgCX/K7lANscln8zIlRJbYjPhW8b54RdyrjvQ+KkWt/44zWz13R+vlr8u01NoEtXEJCe5OEUxRCQzFlYM6evhpytSLuE+/xfTU+sFYcHH6ykgCngTH6nbZS1mr1npDwXwnPOuhBoC+r6x1j0Z+zUrUCjpSuFHhmdehVnrGcY+TaGjnJfngWvJdHPh484Dp9tQDcyZkrmqZrOsgjPRoXmlSBrKpDdyTCfbPJWXIx5wi/kj/VO/qqFFQzRuUCOlZrDPCccvRugHVGmQMqq9ppwXVB+5q2wn+6pnQybCYSNHU+VzYd6tqVSzrHycx4musRm+aH+MdjMEoJL1FrZWyuSi6MCsoC/TVxnVKlqqobKtH/AvIZIKvdackCXQaIMwBUq2aHuac5k223OxKcKeghMIgJ2q5zMgoGQL33Gk/GGFilBAHUCMn6syAjPhZQzUlVBGQj5xwOv0OPIoiMycpOlcLoJEnUbrcYGSYBQA382ThmGD0Ampi4gdMTdu5LFhwxl163R4a23SingeUcRfQhyJ5HcaJD6qbs1K5dvyH7CsAJx0Jjjr4O2fkvWKsB8ooRnXO8n6uAWQYCbJ41ys30+akh+3lS2vVvyRyT8c3a2FxtYca/4L0cJB54FEB8nHMypdPjMopjGdkz462Nvbq62gD1DYLTutHamuyZ8cCcfIxiWl0bw/oRY6A/KGHFTmiJgs01Qza2Q/XwrGSn3UYJUwJ0PcuVc1wojHirs6Ib2xe12V/XFBCwiwyPMbIB/BhDU+Rl/5u9Bqj6CoWuGzLAWgBEcoBCiazpludqqFClHL5VGJJlUkv6seuGnlwHh37/lkraFLTJGS+nXxtPweuUTuvZODlGYH1b2dS3e2tDW+vfgO0CwFDaOBL8qJWzfqtbME+j0/Y8p01mRPvC6iMPORpxrS/o9++fyP9J+XvvXa0GqLIez9xS5NJBVil9d9HtiGYGSrtp0nwFoxNHasVBsZNarDdFb83xmVNLnFeLtj02i92kJQevC2yxxgZNV2JrSxBNoRDFcrR3jOd9UCCI+BAUQYE+nHPK0Acxvlhkgs5ZPf3PfBzvWRIt9PdSJE9GNSjmLb5ViFXucQPzEc47heAl40eQoshhwgVgYA4tVBBkDFBWOKHgg2xe1q5mogn8WmFjFrGWOZsoq1sjyyXZ2Jx2zjmJnwp79d5rDRs5s31Ga6trSuHZFLA4BhRFPlI77eJcSz16dAiQ2gdADQFwSzI1zKwMmEKlnEx3he7bnO3PwUil0lag3542tla0CbXaQT6U+BuvtOOUtGrISqcoDYqQyRwnvkPm4IiM6px0xRRgc/fBI9m/DrfAkBAc03afI8icDfyk+a7nCHA6JEs3BNyNjgYyGnNsPwHojk9ONMFnLUgEeEnbW5v66jtf0X/+L/+V/uw/+Yd68fYrclGL7Opc+ycTDcmoDmeeTGupg5NMh8cLAN+CDO4M0DjRgHFOHu5rADge7hxoRCb04OGO7n78qT4FDO7cuaudu/eYw6EKNpXGh6idqH9mU9dfek7PfeV1PfXiC3r62Rf04su3dZXj0s2ts/h+JwPf9x481MNHu3pEYmFA9sq+dzth7ia3KcmF4XBMYmOuFj75Ose89lWs8WSok+GBur1I5y+s6LkXLumr776i116/rXPnzhMAKw3g5y7Z5/3dQ0DlSIOjiYy3abutc+fP64UXX9Qrr72qW08/rTNnzyhOImUFepaN4fUIXh/p8ADZ29c1yDQZQD0+nLM5yADoUp55MIRHholSMukJ8kxbnmPRjnwUa5ekyBJUWKHzlQs6Jd+UKIXiKJHpYQ7IrdBT8TGdzbC7HFqQOLDrKAqKsb8S32N6XuOXhCJbvzV9i74ZEAtgDO5rxxiUJYCgqJ2KCiolpiJcwuk97+oQq7+5rafhw8WrV9Tp97QFSFhZ6cs2f/1eVytsDNJuSyGO1OH+GTY7f/hHf0im/gd66tYtsq6rDeD/N//mv9OvPvhA9oniBJ7EDZkvCczfeTTRO8mdkg9eIQQFH+S9l3eeV6fEjVxw8oHnRpGX9REir2DPrQvJqkGOeg77SppM6tlzG3r2uVt6Eb1LjGf4vphScjIeG++MSp6X+AGjwkoYY/HY+F4RTwQ3S+rYM6tjbSr6sOPwgD2GFiA+6YN/VpVSxlWkqJBi5xUx55g1GzFdWtWSKui0jLhqw8+EOg6fb2TX3CphrRF8ipz0hNI44Cdpi6+J6DCGPPNz+BtWJU/fDCmPHz0lBuC9/VZT1nL0SZdyDl6GoIjOA0GkpKHrrqpz5pLqlbM6KlPdG+caV7GWTNliYYkOlXJk4QvwTiYGUk0/C0DrHN86J1M6I5mVwcMKvXpCBe0z/JmdkDQlWVT7vuqC+vOGlirQ85p12fH/DJteTEc6u72ldrejk2mth/i0+0f4FeZc1ML/FqrIzlbcFGWNTtcy+VRcm9iqyqnknZE98wZ+nAOokb0IdFKplv2ruBkTTtgVKESaAAwNCIQ0UUBZmLcigolQzCmBZAMHuljOcQozWtdNYCyrSiUKkmeZnGNQlKiC5hx9Ttm9+xDJgGIJUw5wBHZcMmPXasEpwUBSA6+U1mZgmUKcnJfX6uqaLIuawVgb87dOIFbN7mE0nAKcZzi9S1ohi8G6def+fQ3HUw0JXgMyLLa+OGnhlNoyv5Kx01mw3jRNGpArPp612fzhqVzwMLJkbbz4vZ+apxVryAF7ZgSBdVXWqXPyUGMsTihUpOBZgRHPA/XMAFuAjW2OMM1p21HmZgNO19UnUNsxZgKfI+TiaeccHUk4qFILFCPHOBC3cnZjFUof0VcOj2sU0jYYBR4thFheAcNJFPtIFTuZGcdxc/gUke7cIttz8fxFgo10QtbhZD7VCH7MMJY5w+WRV+GDSuchJ1P0UswBstKWagDjlHheVY0hMAWOEXJZpreZK89LeFWgE1lDBcEE4vmS5zn95YxnX12YlbnmRij+ArI12lgGNk+pUlPSrqB9hpBrDKtmnQVrKlDyivsSsuuiEqBVyhBmRpusrjHeUjmrsXmKcXnFDL788+TJk/LL7+zantcymRuZIvmqlsPKIvpvR0FxkGyH3G4lcgQnfIr6aapuHDe77RZybeHoWkmsmPoheJnOeGQdeGckJreysqoV9N70KseplIwj5BGiSDE6G9ClinW54LmP5AwVR3DMl3Khom8piplrtSTwLyXmoscf97j8/QIWynhTP35h9QyQGtHl40yCTh06dbyRVWbtjCTHGpynFT/eOUXM1XunBb5kjq+pkJuThy+umU6FDIMPXNOaPpIkVRsgItZvICdjc1WzbjvSq9Bx55zCY55NOHWJ4aOdxKStVKurq/ieSvY3UYcc53ZaffVx4jW7qsl4pmP8zQGnOFPalQDfjM36EmCWA1hr4w32JIJG7Ur5IPXIsm5wFL263pePvbyXHPbG9GVUoKMZICVCrhHznrAZHOKv8qJWClDOC0emcaCDw5HmZCZa3TW5uKXSRWwscz3iSPnRo33tUx6T8RwCWA/3DnS4s6eF9WNgj7kG5hSjVGtkNl9/8zX9yZ/9qf7hP/3HeoEsmUev7KsFu0cjHQymGkwzDci4Dsnujggsu5yOPdw50vH+SEePTjSgnJ5MNaduNc9VAO4NuO7dva87H/5Gn0MnB3uajk9UVTP5uNDGdl8v3n5GX//GV/Qu2a5bz9zU9RvXdObMOfW6fUmRRviW+4DzTz//TJ9++qnsa1z7ZJqHAFc75ToAHB8eHGoJqF9f39DFixeReamD/V0kXaqVRto+s6oXX7qhb337bX3j/Td16dKmegDZTjtqvjLQA3CdPXNWV69eZ+zzSpI2MafWZGqgfAyvT7RHNvuIbO8B4HyfbM4hfDxGLnvow8FwphFrnnLa5NC1GFuLUex+J9KVCxu6ee2MNlY9tjKm35kM9JT4WiHzyjlhVSod7034Lsj7SIKW6FJeVUI9VRSlcmKU6VcUBeYYqUPQ3iRWmpmUkip32kfNyo0wAaHiTazJ6GSJ48ogy5hm6BLuHL8lfFkt85eFow/vANR9PfXUDZ09swXIW9fa2qpaJH0c70yfmbIWZCVrfHrGZn5um17V2tra1nvvvacf//jHunL1ilJsZ42j73//7/+9/vwv/hwbKuRpHLxX8F7OGTmd/idKI9fU8fieEII85RdEG++pTR/OuaaPwH0UvMwfBPhidR3PXJCcl6IQ1CKOGa2vr+rll1/Sy7dfUiAOLcEYS/xH4wML1o5fl7xOyTEfJzmnAkbm8K0yZiLfyuRCvCzxzcYzc8wxsoh7XXl0aYm9R922ojRl/EStmGsfKXivwFw9pXP0rSefGlXwingu+rfv5ydRpDSO8Ge1amQfoSv2Pgqi3mMKXoG18tOU1mWtSkIWRnbvZP+J3xB9O/TJsQ7Uk755Jsk56jhJdOTglxg790EldhBvnlMgATUKHe3OnE6WnoxqhA47yKuAAXNiiMVl07kaPaMj60y1CxJkvMtYw4J6EzbbObzMoBl+pCSm2nUlr9qI+5oTqqL09C+VtMuXS41ODrWx0pF9XzXxYiNb6sHuEH9XqXYJ2KBCz9Fj4nUGLQGtOXIrqloUjR3YdUM88BHMjeNYT4R7gIHnTH77/HnVUSwDDTkMmeDExyjKAmEvADKlWB5tHZKYsWMMMKvb7aooCgLFmuSEDOvm2iHQKeC0pN8MQGeGMgOU2vdP4ziRgdIli6OFMoLGHPC7ANAe7O9rCEg18Nole+o8C4RZ08lCJQKsTZAwwfkaQyxgVMTzREXlZEzcYJfZ6a7oeDDWEf2UtdMC5+F8ROBfF10oThKA7VQng6E8wvbehIkVOKeSXgrGyAheBfcVfKALffGpJRN0RUe2bsFkz8ILglZdljKjo3nDB7u2dXY5ul/HGWysr+FQ1rXKkWUfsqAcGN94ZP1ZULb12VgGAjP4Y5nrk8Ex6zlm84ADxcCWoIYCBJQx2xwlSUILINTTYl6oRIE8gDxH+TJ4Yvd15aXCqcwq6uSa47w78PXmxSva6K0qZ2NxTOp+ZzLQDqB1TvsiJRC4WAvaLWDNgnUuMbAFsjZ+Lpc5/M9QvkwGKGweS+ScMR+T0zIv2MQsmjoVPK2hkj4ydGmJTtgXrJfw14xtdEu8IAAAEABJREFUwfTs/6h1SrVNVTXvKmRgmYiCNhm8zapKRpyQoXMsiaOOqoylOmmoZidZszuuykg58z4FqdJSNVQpY/55zWLIFgtyPDdePyGGlFFz72qZl7B7IwZoZPpEPuLjELQjksRQFz3ppUGWgctqRkRGWbFUilPpmr47r0RO+F50P5KdQCRpoiiJFJJEdfBaoEPj2UzHw4EqBo0BbTlrXhrPEULGOEt2uTmlOasoSuSxwcC4VVjCN/SjnqiAojhXcAslPpNnPk6sW48/TswEsiVKzXXFs8KLDYqE/+Ehcw0BUOoE3pVlhg2UB0mW/U1xVlEl+hbtnZxzqpBRzXw9a4U1MvYG+ijxHWb7OfpRlZVO9V2893K1Y55BHn21+i2yo32OM1sEECoohycZ+pkRdFzTb012NrNXTT9yUp/TF/NDPUprPwCgHXGC4n0gMG8CbNbVagfkN0Mnj9m8HmrMCc4cf2Mgeomdee9lNhjD0w72mjB+j+zU+sam1tbX8R1r6nS6yC5VgjwD62I6csg9xifaBjzGbpbIaTBgnFnJeC1N55V29ge6Q3bwAUf/+5ZlLEpNnNMRPu0hGUP700yP7B8qAVqPoIOHuzp5tKPJ8aFm0xMtFyMV5RRdqbR9YV2vfuW2/uyf/Yn+4b/4R3r6hWdUM/dDdGbv5FgHk5GOAShHgJMjeHeCTzg+ynWwN9P+o6H2HhwDWo802jvSgozHAlBXs6GvxzPNAPP7n32mhx//Unv3PtD85K7K2Y7q8kTrGxGZz+sA1rf18u0Xde3aVZmvTeK2SpRnyaZ/iD/d29vTPZIE9+7d094uvvxkoMHgREeHR7J349FIq/ica1du6Mz6OZULoVupuq0E/i60vpXpjbev6Tt/8Kqee/4ssku0slKr25N8ELJbsBmZEASnyHApRAdYLUm0ZBoMcx0PMh2Och1zBHrMMf/+eKHP2QjsAdRO4EnuMnRnrjRa6qVnL+rbX3tZ33//FX3/vRf1tdeu6uq5Ljo5RRXn8r7AjyxkJ0q5q5UhswJel+j+El9aoLtLbGhChqlyXkIZ67LCDgoVxQLKFKEbq2trCpQ+jkXwUUHdAttpAjI+MYcK+inKWva8pP8KP17VkfLaQVJuYzspU6Wk39GV65d0brOv85urWu+1tQYAW0X/eyQ7uv0VMqgrjJ0wl1Il/qNkYyX6MD2P8BnXr1/X9777XVn54MF9WeLko998pHtk18vGjpkQP07SF0R755ycOyXrywcvD0+M3OPSO6/gofCYuI5CJIuHMdghgqydc072qVmjU4RdtbCvtroI+8qVyzpLhhiOqMR/MCXW4h+Tw7YgGteihF815FzCGIlU1U2biPF9As7xQTW+1ncSHUwPtTvZVd2rNfczFaFUTudlXtMnHTIn5xy9OvFLv/245tbz+wkRipuxAs/iEE6vvTtd++MyjiLFYCpbv3NOQrOEDEXZnEbVtczviD4KhF8zd48e2NfILPlBrwq8c5BoX0MWM5esqUo6qtKOSvxlfP6S/NYFzVxPnLprUbbxPUHZwikn2C6WpWb43zhJlIG3zKfmjNcQOut9jL6kCszV+Qg99Mpq2laevmrRXKPpUkM2hmM2wtN5CQCtua/J1DphWkq81IlyPXflvJ7aXpNbig1koU/vHKtQi0SUNCN456xoQbAZzwpN2LzOwJhPaJ4vNAd3GvmUDIBHeczBGhCqYFab3caCgGABU3GkAbv5k/GISWJ0AIYMZZku5iygwum3sbeEIFKgEFVzPeS4KsVR+xBwIFO1W21FLHqGg6hgvu2s7W/g2bOiKGmbK1B3CYhcMq4FDqMURtoX0OcEbKs/n80leSUEsHa7a+KV9WlBu4KJWeY0I4vwiEzErz/8SI929wCmuUaA5AOc48lgiDPLcXZr8j7IAJXRjONxE0qLeXqEH6NQIUIl4IvtQitGqrxTxTsm8Ls/tWQKVZmC4wQcdcUa7dkTI7XSOacWO9YehpfgpExZI9bsQ8CJFWrAbY3HctZ9rYognxFcLIAaL0YEU8sA2X1GoC4AbFWQkLHsiL6kGVNR5IIiHynPeOIi5kz/cipRtApyZsSUHj7G8ACMpozglI0nOksgvnnthlpk0mdZpiMy0A/h287JQGPWViIP+6J5jsEvUMSMMRlFOWVRMxfI7p8Qq1HVjP34nb03qmqVrK+izFiztc94bv2BKRsHbE44U6kcD1CK+kbULSBz5jntjey+ZE0VzrzGmdeKqcm6uS8rr6J0OHeoEsZW03d9ClRx1oVlSViHowURiVV86cdxTUA6fc7krM7fIcnAqhECU8DIE9bbQXdabB6SxCshC2ROKOJZG8DTwknHTjJqRTGnAy0F75WTQY7Qixa2Z7yZE3UL1riyti4fsx7GbgGaYuy11W6jv5EC7T26Wtv00E/Tae8lHivEgiqFUFG3ZFYFJQRPRV+ogConPs3qRQXZp+aXPW/0yqupU1K/KHKWWCqgxzE6y3BokBSoH/Es0JD94pNu4HuBPyjhDxWQM7/VYv1d9N9sY0qWMMdZZpD5gNO5Bznn5fhPkIdXrVYL0NKV+YoK2Zvum5+o4I3ZkPgYuDQQ61l8DA/TNNEKAXqd0wkDlDP8xn0A0x5ZuxqZr5EZXVnt4tpYO/cLsjT29aSjoxNAzwk+a9LMu8CmnY/k6JdhZLzuMP9uv69VMtwrq6v4olQx8omgGj4ZX5MkJsB2FUUJdl1qPJoBoObKC2mOl58CZo6wuY/JXn76YEd7gOkBPmjIpvGEzN8eAPURANW+839M9nF0PNAA4Pjw3h2OsB9pMjpRWcwVIds2oPvc+U298trz+hf/2T/V/+6/+Ff6ylffUkgjANpIO0dHekgfh4w3xdBmedCMLMtoWuiII/QH93f1+Sf3dO/z+zoGsE7IyC6Zb0UgKgDSxXSs40f39eCTX+tk966K5QDZjuXYDJ09u65XX31B3/rW1/WjH/4B5Tf13HPPamtrSz542T9cmUwmBKgDAOvdJsO6C+jegfYBrvY1rhm+3cDqJTbKW5tnMbdIMTq9shqr15fSVq7LV9b13LOX9dRT53X+/KrW19F/bPMEvhwCro9IruySgd4jW2t0REbasqn3Oep/BO1QZ5dnQ7JDVQjKkZMdg2+eWde58+v61jff0Xegd99+SS88fUnXL67pzZef0h988y29+9aLeurqGXXSWh7PUYOml4uJ5mziTW/LolRRVMrR8QxaoDPmy0pqc4mcCnTJqJJzwiZZH/oJg1S6oMp71WZMTpSnZBVDHKTgAAVZc/JUoli151kU5CIvQd3Vni7fuKLNrTWt9trqtyK1eH9me1Orqyva3KTcWFMDjBnHM4HA+gOy4VaMppJJVtjVFtnVr33963r1tdebTYTZ03/8j38uO3mIaFNTB7ZZE7nmP/H7CZ0+efJbjHNKvHePSRKXcs415J3knlx73rlajgG8D/I+AoRKCzY8lqw6ONjX1WuXdOvWDXidQfBTop6Xg4c0Y160Nh7J8yYoCgnvQ7O+2hwkY5W88SRdqiSVOi1hCtjHjvJ6obxaqCJxUQs52eTkqF2fkl1yxSDN7+aXveKCaTc1Pf1HzNs7j7xr7D4HBFpEqxXQZx+czGeVxNHiMZXEi2bu9NP80IdN1Z4HfJ/5ycAL86tPyKbyhHhls1XBmisfSCpEKvA5ZjjRyobKpKcZCZvBnFWFrjIWvEQ52VeptrHooMaPFuhtQyXzLmrqlQ1OWpAUXJCEWmYF4wQFMJ2Dr0XtZfpdVF5LOpuDNXBpWoC/8tzBc6eMjf/wcFe94PXs5Uta66QanOS6++BEd3cHSvtbKkOKfjO3EmaycJtTCf+eUMW67JmRbwOeFoBO+5emBUbXIgjmMHJiTor7hmkmAMiOzeaATfrE6RYsJkOZMo1GU+4rDKrSCIcoF1hAriUL9T40dYQ4HWRAqwTolhiIATArPVZzMhjgzCccHY1kAWil36cPU8pcOai6RImKcgkTUSrml4HGRfYsCn1ly5hsQ8G7HHC6q53dXSVpgmN7Wq+/+aaeefZZ2U7J/v4dMpFHCYxa7Y4GHEkN2Nn3yWra2gv6jlAsm68ZsP4XfGoYUgEcrW1lA9CmaeukgONwzsl5p+CDbK1NXdafw4cKRckAhQbQrcy5Nr6ckHkwcH5EoLHMwxLgYrLQ44+nP3ptjML6cE7ywSsEGyM0RmHjCJ7b/JiivvypTLZEzpj3oZaK+VIzjsoMbD137YZuP/0sSpZqwZHg0Wiguyf7ujM81G4+0ZgGRTtV3oq1wGEuMcKMsXPvVRo5r+pLVDcK51UzVlkJkHpK5txzHlS8KQCOxo8Sh1g8puYa/hSAicJK4/HjsuTayOrSJeNKhZfApRhuTTCqZO9yPS7pM39MTTvaG18cc3JPGNN4nVpES4k58ev3fnhnz62elV+ipg9em1NPQIppnMocV5tNVYWskyjCN7aUog8G7GLkZFQjhxzZJuikBejBYMCx5YEcfEwAaRZk7NrmasHDwdecNvPFUqeq5lhhrYTMXhQF5TiVoFihDmQ4I9m141pG3JlcSnSngPAzDc8MmH6ZjIelV8PTJ2WFjCv6r2JexKGZnzHHMx/PXB39OccTBxNU46zKhoyPJXw3nov37XZLLXTHdH0KWM3YdNm7wmzBlJQ6LjAG/dGbbO0pALcNL6y08XLaZGQCzHc459Cn07EcA0QxQCCOlSQJALejs+e21emmyrK5Hj16qM8/v0MgPsBuvFbXtrS1fQ4CiHB07UH3BY7awM8xtrBH9u2AbKxthE1PC+RYwe1mDfjNFpm//koXQLBBH5v0tyLblNi/3J+wyXPobb/XVa/XVk52YMQxelmBFuGRg0ctguaQenfvPJD92aoTNoszgPsCuzzhuX3f897Dh7pz/wFz39EJgPOEU6ajnR0dsJbJ4b6y4THZiok6rtC5jY5eBWD983/6Z/qv/ot/qe9+8xvaXFnXYpxreDgGMA60xxgHAPMjkgJH+OcT0oA7o7k+e3SoT+7v6YOPP9fnzOeQtc/JQDqCT5QHxllq/97e/4+z/3yyLEnT/LDH/YgrQ2ZkZEZqWZlVWTKztOiqalXVWk9Pz86KGaNx12g047+CT/hCmAFmS8IAUJgBSzEAdmeXszPYmdltXTp1RoZWV4sj+XtPZFZXDwfEkrfiDT/Hjx8Xr3z89ZtRWr11j2zspkb9LsGopzzta2Ym1JkzS3r99Wf1/jfe1re/+57efuctXX7ikoxXk8lI9j9jefjwAVm6e9pg7ruAj929Xe1s76jT7ch8mP1VgOPHjysyOeDf52ePaJ6Aq9LJoQwherGyckyXL53XpYtndWxpTnFYItsBcWOX7OoWwXBHOzvrerjxQJv4rL3hvkbJQM6nOsLmZBFdODbT0srCrGqB0zzlAkfMcS2iH2IWtuh8qBlO4i6eOaH3376uP/7R1/SH331XX3rxKZ1aaGo+kuJkJEg4o78AABAASURBVD8dquSkJGOTmeGXUsi+D5gw29SFGjPvqQVheZlfds7Jo9cNYqxzrAh9N33JleCvJvgrSBMpTAGwU7kw41i/rsWj85qdn5XNsUSnEuLhzExTV69eJvu5QOKlLcs4zs/P69rTT1VtI3xzgzZ19M9htzZ+HEbwNlCM7zHf5L2Xcw7eY7PesQGY1wvXX9D1Gze0+vChPrv5mf7yL/9SnV5Xf9/H6fA/ir/v8e/qHJdGVlA6MR7Xhz92/TtyzuE3Cg1GQ+3u7aCzWxoOe9jYvN5990s6fXZFYVTIBxm9pMrYOAibPOzr8LdzTiFrdM7LfCUmTVwI4HEgR+ZRzbayVlvzZB4jX1Nvc09+MFEMXwOfKYhLiU2gJam4YpzykLDbwzru7dqGY6xSjudegp+l3ZfcQzE+ouQ+YZNv+mHXCmgHOefknJMc97IP1zok1EJydi0+To7f/3M/jsYB5Et93i7CV7Y4AQrR6SIM1cHOx4DLEYGSQx2ltEcR8JuZxMxL9DZDT3FvymBWwindZJppAkg1miapJlCXhF+fDXXCxowf8Qo665QSiCzWmp+3fgqChitDKQvAD2MdmZvX5QvnVcM3b+2N9NHdLe2MSmXxjKy9S/qql1PljDEF+D6mCT7g8bW3I/Y8TTUGrEZ0ZAHRgsiIne6AiWU0LpgIa1EtrikiAFtAjSkTOu71BgowAFvIlIWFQQxonChnwWMDPyysLB07JHMoqer1Bs6riXEUSgBlBxxRTXEOrWZLDqEFMFYIqcdO3MYRUqpj2DWAp30ntTfoV2pZYvylYnnfpB9PcO/q9p27WmO33mzP6N0vf1Xnzp9XAACoEehmZmYljHGCg7aAUyIiE8CAYNlg7DbvpKxnUgGAEgXPql2RbAI6/LjD4vPfX7wv4VGOpI1KAnPViEGsjUeBvfOyZxOCREm9UJACkGaZVOO1gdGDgwPZPxjrkJEesv7JFD7SZ3n4QtWl/XKP5lRQb31SyNG/d4FsrMAHCuFjSkC39oKfVfnFX/YScy6Zg0c+NYJDI4xVTBKNOgOOeL2eufKkzp46JYdeDMjnb417Wh10tNbb1waBqouDngRO0wqseiVBIAOrmffKnMc5eGQFcV2Iewi1QLklU/SM8VMUK2deVQnf7DqnPqc+M6Lu85I5W31lEFYP5dYWp5F7MR5EaRlmM5wEHqe0saxtwkyszu6tzOmr/D2+lHK0/x2J+0MSHweJ51b5+bXdf4EC1hmjbxH2EMILMTfbdE3RKbGWmLrAewWMG4UBJT1SP4PutdHBtYdrbPT6WjlxkqPUI6phK845Od4Jo0hNMqpmH1EUy7J5IaUPAtlngg3JOQU+VMYO146vMnbPKQwvFKhwXjnl491q7qTPyQt56feAqT17DF5z1pgA7Cc4cjtJGYxH1IjhHPSolH1KfpUyZ17Ad6MM/bJa08sMh211rXa7amP9pOi3yWLEDnyED5pWbXjD0RXEj2z9MTY8y2ay2WpVdmSnK2Y35kNi4wM8Mn03O/SBl+l/FAVklto6f/4MPD2mkjntkjG0765ubu5ok8wlw6vemAFkHtHS0nH4ekQRR2j4anS01D6nMFuAqS1AYo9TDcnJOVf1X2/U1YRmZtuan5+DZnV0aVFLRxfwkwFN4QXANCJ9Pr/QVqtVw1eN1SPwm+8JwkiL80tq1NvaP+jr3oM13bp7X3cePJT91YARttghCWDfsXxo/0hpbUNbZFq38HHb6MrD27e1A/gb7e+onA5UDzLVADdLiy1de+qyfvz97+l/80//qb79/vs6vrSiIcd064DDh2RnV6ENWxv+e5BKEwLLwSjVFoD23oNNffLJbX34m4/12Ue3tb22r2IshXmoUXekNTLB9xj7/r1b2t/bUuASAGMGHyUb+8KF0wCeZ/W1r39V3/r2N/TKqy/pCqB1bm5WYwDI5ua67t29o9X797W5uQFwBYTvH8g26HEUaWF+QXHUVA8/VOIQFuYWtLCwQOJiTGBL4K2Dz3N64vI5vfD8U3r7S6/qjddu6PSpZdVrjjglHVme1fKJec0vtVRvBcirVBwWOnl0UfONUG4yUJmOMcuUzctt/frXv9atWze1t7uvhMBu8auOCE8uNnTl9BG9/Mwl/eDrb+kf/fg7+tF7X9bL157QfC2QJ3lSQBmU4g9z5ZzcFJw+5lW2CPNDDyTUk7FydLBUDV32VJT4oCAIVOMYut6O1TBqxeCoOgC1ofZMXXHdK6XvIaB4PBkSp4eK4lAnT61UelYni7p4ZK7ij33/dX5hXnEcqVavKcDHyEme9mEYKvQBsnL4CK+IZ+abPKUPvHwQ0G9Nc/Pzev6FF/TyKy/L7O5X8OV/+nf/TgmbJ++d/j8+f0+VtXlcXXLzOT2uxF+XKiTsUVbSRrJWAifkmuAve+jm9vaW9gCri4uzevXVF3Xi1FG9/sZLzLGhMCqVkwWdwpcC31R1YYstnap1MVerz/DBhYhBQQj4j5T5SLW5JYWLR1VfWNLRIyuaoGeObHuE/EKXyUe5ZEeNzMl8mc215PpwDOmwzkpVsy+doyyVkkAokKkPAvoIK/9hPhSGq/Se+1wJG/KUZNhjvyfay+ZtVIqPU8Bcc/pyzuv3PyXNIRkdPvG87/Gxjjgi4ydziWqxGmzGAkoX15QEkbbt6zywPHGBUvp1zDHDuGwtFkMzUCdDKi9dRQXA9jHlXFu9fMg6eB+eGt4bgffG0ITkSMocjNc5Cy4IxlniVGZOU064M/zYMbL7p0+usH7pAT7mt7fXdTCGZ8jGF4lCZWJZ8DH4nEp8UvGI/IigY0HOse4ABqUoZJ4XcrYYyHuvqAoEgUYI047IEguEeYlCxArDWFkKh8nYJBxrGUVRXVIg70PereGcJkpYTAkTRhzDZXCkAfis1+tqNlsqeX1MpjYFKDrnlCFIG3dC1sQMZEgQGwMwIzIQLog1pt2YresQJpgjH4ymsuCzzTH1qTNnZccXCWM83FjXFspuYl0wR4cBTAnoc3PzCsKQYz6cEhHp2PJxxQg0450wjOTkFThflY/nZndOquZqdXCTGynw1tbJOVfdFyiMKaspWsoGwPosqctZk2WTBwBQyyQNyViPcNoDgPKYTcGEeVnQzWiXEz2tD4Y77Nf6tptqYJhlErUChTFnV1alzdDzxCtnPMf8KyBMfyX3xgPrwsjJSd7JwEjGswxDL1Bya+foN4PXYzLjCRuN5aVjOnfuvJaWl6v2Y4y5y1w7gOgdjr92yFT1eXcSeE3hxYS+jVLGz1zAO4GmWQkVlZJOQahGbJyUmwEUUsIcM3TOlD1BHlXJfWJtuZ9Cdp2hcxnz4xWxZETglLOgjDGNcsY0suu0qpOszG2tgSMYF0qNh8xT8NRTTyHHf8Y9K/8uefo0co4nRoxHcwUYumfN3nvZvSlGwEUjqqmJLoVchzyz/5uJWEs9imWTTuGp3Yu1BPTdrNXJTE040t1WC1s4dgxdrNXo01V2kMNbG8P0ynSW5eMQU1ldybMcRgQ4osjGxBZLxs1gEiyT0OXAwC6UMv6I+Q+Q99T4jZ2nXKfIfoy+TRF8EjAm4C6nTAGMEzZVQ9NNyhK+2ZghdlOLWYtxnzqhce7voZwx7B2GVEb/8iwp8FxnsKGo/pxUDZDX7fd00O1owqZqmiWUqaboWO5EO9NaVsS1pyPvA7UBqrNsOnP6rObHZtr03J5nrMns28GDiHU0Ww34JIBBoCUA5PkLZ9kAzGiKXe6TMV1b29Kduw+1wZF3lnvNErgswzp/5KjiRlMxfIs47oLFSnDIfWyix+mL2XFOwDGZO+8UBJ4xQrXbTc0vzGlhcV5Hjy5qjqPZIHSsOYFDKeAhVKMRK2BjFyOPjCTAFJ/pfZ3j2xU12vMaksnYI3DaH5Vf50h7t9PD3+XqkPVc3+rq7uq27kMbm/va4Uh77f5Dju3vahfA1z/YUz4dyZeZWrVQiwszunLpgr71zff1J3/6j/X9H3xHFy6dUeFS9QZdddhsDvGJE5RlyDz2exP1Jrn6k1IHw0y73ak+u7MOiPtMH354Ww/vbms6yFUjOaDUqbfX1/1bd/TbX/1S9+/eUnd/S2kyVAGwajD+0pFZnTlzQq+8dF3feO+r+sH3vqX3KK9cviRYxqZ8mwzr/erPUK2trupgf18T4hEqSZDzmoxy9bpDqZDsb8qeP3dGEQAiS6krx5pth1o5NqdjR2d09vRR3Xj+Sb371kv61nvv6Btf+5J++P339Mc/+4F+/INv6utfeUOXzq3oGMB1+UhLC/MNBUGuwWCfbPUDAPOaHjxY1c3PbuvO7fvaIcs2GYyF4NX00jE2IyeOzOvJC6f01ivP6aff/7r+yc++o++896auXVpRTWO5bKg86RMPh0oBwcl0rJyTItkH/XXeyznHuIRlfILZc8ZizcZZongoa0OYRF+qZVc2ME5G2MUQPRjJQO2ly+d04sSyvC8rHVuYn5fjjXa7rX10wOyiho0GnvEk2e/Ae3nnaCflec68CjnvFHiPPoaKsOsQ0GoW18LGXnnlFT3zzNOAxgny/7X22Njk+Auzf8873tGXU/Wxwjn7LTnn5CRRVCTmJT7OOTnKw/uSKxupQFfywzn4gBgcyzDAOpuwWzdv6e6d22w8QjY87+jJJy9o5fi8rl27qK989U0ZUE3gi/GgMB7jC1Ps2vxkSF+B8yowXHNRhTwwKFQZNVSbOaLGkWU1l08paC/o1LmLGnFquH7/niI2lbGmEqeG4jrFn5gPM6riI52VjFPSb8G6MiP8ppWVv2KBBeu06youWVtbtQ8k7+SjUC7wlIEcPiBH9uaLE8ZJmHuCz6xkQ1kgIyPzoxUmoK5kfFmfUI5/zvCXot4jFyMWzGilCtpZMsbXQg3wUxkb4T74rANu64HDUuaD+SrFsLIyR69SYnBZlWP8z4TgPMEnTMw/QVY3AGsN2OhaORynopnoDiq5zmQnQbaxHpOynYwdALVURllyYpMAkgPmcYbTkJMnljQGL67icz++t6bE1VQGdd4vNE7oi/ZTaPI5SbgoYx+qw8LEp2DBtsgpQMWzGLHsCa3GFqgKASqbajZaGGKO/WayZwkLN4cb+kgxADUMETVOfcLCUhY8AkRaXQV2XaCI59avjWFBZULfJpwQQwkCBImCmYJYMChQCBNeVKsrI7BHcVNIWVMWlHI/YWz7u332XdRao6HrL75YUUyA2djawhHukWFdV4cMZa1WkxlgjV2G7dy3NrdwUkMtLCzKBwHHC+ZcMok15yhJiqAcPLAgaAHQe49aik9pDPu8dM7xhhPagQ4VOlQmVaUpYglPD6msHESKQk4B4LZ2y7RZaQ6geo9enXNVf86uIXGnRx9Gpt/DG3teXeHVyooY09pWjSTP3PmlKYDycd9V+0e/eIUdppS7EnVlbswzASzYer28ckD7/kFH+2Q6Cnh96tRpPXHlKgBjDqMv1QOsHnCktzUaVNlghEC7AAAQAElEQVTVXQBND6MZWj+MAZRSxiCHJMFOlLpQVjjlANSCMQoXqGC9GXLOeYdheMZcSuZV0u5RXVbdU8d9wRqNHjsDey+j7pDE3A4ppe3jOjPKxO6dlCPFrKRDxtUjsoLH4vH/V3r80HHhXPVbzjl7tSLP7xA9sbKAfwHrZEEAB6cI3a4BTproZohsAt4LnFefzIH9K3QDLjV01PP+lJMGZihzagn6MkGGVmdUt0wJ75sTs/Yh/ZqdMLRMj9KskIH60ocqeDZCl21T0UXn+jiLAc5xgqNL4YPRFHkNksnh9xn3d3Wfzd0Gx8sDAGCGMwyxjSa21QZE1+OabM7GPvGeo4/HpEfXVpqSFoxDlTxztbXYOxaY5R26gGQCr5m5WTJHs7I1jlhjwlwTQOqQ695woBEb1JRN6eP1leiJhz8NMsu2dus/wdf0OSYfsfErmFMK78x3lCpgSaE6wNAhEAfAabWbWjq6BJAkWDXbTDNEv3t6sLqpW3ceAJjWZM64OTOveTIutUZbNfsTNvisiLU758iG9rW5tc17+0rgaRxHCgCjBuwLnD7TUx0f055paHa2Jcukzs41NTPTxP/UVG/W8JNR5TtT/GOGcqc47jz3ajRnNcNxd0hGd4ox7Hf7ergJMLUs6n6vAo4H/UzbewPdu7+hhw+32Ijvand7V5tr69rguHaf7K8B1gn8cwTwRi3QseVFQMcVffNbX9U//Wd/oj/6ox/riasXhWKyWd8DqG+TST1Qh+NP+x4rQ2DfpTqjTF0A6353oq2tnlZXd3Tn5kPd/uSedtb2RCJE9bAhB+iasune3ljT2sP76nZ2lQDUDEQ0GpEWF+d0dGlBJwhUly+f1yuvvKi33/6Snn/uOcDHMfhVUxcfff/ePd27e1dDdC/wNbWac1WcWSOTvEPC4dixJV28eEaz8LbIRkrTPkBnqGzaVw64mAFRnlxZ1OmTtDt7XJc5Jr587oSuP3tF7wFuvvn+O3r5xWcZ96quX39KN158WidPHkU2DZks90h0rJLNvvUpYPXmPa0/WNfe1o6G2GjK+thRqsbR8HzL6/ypRb16/aq+9dXX9LMfvq8/+eMf6CtfuqFzAOYYAJylI+UA9gIZ4CR0GN8C2XW90cRGU6X4yxD98UEo5wM5K4OA+hxgmmqK7Se0KbDXJJtIYaEz507pypOX0eFZ+DqrlZVleJCoFscKvCe+hvLYWInBBfTlnLMhD0l8MMaS/jLrGx+eYl85dm4xr+Ad77zMxo4ePao33wSEP/WUNjc39dsPPiCWTFVg12ZnBbZIczq0HyfZD2OJjxUO46SKuy/8VBVMgGclL5fMw8bKmIPNp8hybW5s6Jb9uTSy2+bj3njjVT159TJvJNhGrEU2GU8/84Su33hGMSlv5wodktPhf16O9btqWIcXcLLkRe4iubitqDWvPGxr7OuaWTqho8dP6+TJM9p6uMpG7CYsnihmI+fwQ0HglTMnW6v1V9qcbd34GeNVzvyzv0MpPiCFR+bHTH4T+FyVrHEMvzPeNTIuODYGjjFc4D6fs8khww8W2FSO7Cve8K7xouTdAioZs4BK2iEQedo66o2s34JVF/CgAAyz55TwK4MyVA8/M+CdKWvInFPCPKfop/ndlLoEn2P0xesE/zSFxiDT0STTiPLwO6k5ALWgD8neMcA9Bo9N2PAegtVS6QgvTEKxwEcnJOQa+MmL587ig5e130t0G3/y8Z2HGnFSUyCPtPBKMuYFpdDjayt9GEby3uO0S1lgSnH0JmMrDcnbdY6wxux0q+wfwDKDMSVCC4IYA4wlFp3bQtNMEyYVBDU5H0kKccp1nECqyYQdJ6AoAQwZOI3YXRh5xg4BqTSG54VShGJgLiYwxLVYMcE7jGoE4ZqSNFaSBBx/5Noi2/BwfU2WGTh67Iiuv/SC7I89W//r6+vaJtja1wTGBLseWZAhjFpZOcFaQ1lg6/cHAO+W6gAHC8p2n6BUOYLMWK9dOyZlpSmHXcMkqbSrv0POV48KeFBCsse8K7TG+GSXh0SFXVBYfaVs8NGuD4nueWZNRCelkbPOHF39Ptlzx1xcyRVUTUCPP6XstQBHlcDPHHlZL797KhnAS3k59ZJRZtco/xQwk6HAJcajONDUdpZsVhKOIFsY+7mjKzq9vCL77uUQXTlArgcAix0C4w587pIxHzLmFMOx7GXK2LiSarwMQ7DrAn5VJIdJSQWTQ0dVERM3EGp1NseCeVUEB+zegPXhc97lWU59NXcV7IUh1pBwnVL/uJyyngSy93LqzZGUjFnCEAf/KcSwsl+P6/V3P4/ai/ftO6zWnqrPWzk5hQSaCHLWCXrgeDrguNg5J+ecSngCuxWi8yk87eztkzXCMYYxmIHnTMhszShDDjm6yIuA+1w+8IxcqtJH1pjixFLsjW4V4PAK+DzFEVpgs03ELvLY5Ih5i/E3+z1tEWi3sN0dsjz3u7u6vb+hm5ururP+AKCyqT7B2LN7Xqi3tDw7r5XFJZ1YOqaj84tqRtg4/Qu7cADhyjHK6Ysf5+ze6LDW2AoL5Firdx77ZXHOyfuAdQiHlCGlUjOA1dmFeRW8MGDOfeY5Rqem6FbKWPaPJftkMhPb6UjKqKPAbpuKYvxPEGjEJmnASUUOz4wX9r6d0GTwx/uStiGAM+K1QjHvzJCRXVg4oiNHj6nVnlNK351uT3c50v6MILm5tSvhvwyoRrWmao2GfIDknOQJACPm2Ol01EXfbewCuYY89zQpkU2OrnlubCwDxwZSmwDmOA7U4hRpkfXOz84pCmICYamE1MRwOMZHorVsbqKojm+aVZ0A43ysnb0D3V/f0X0yqg+2B9oi09kZFdrgCG1rp69N6tfX9/Xw/ha0rvX769pZ39Co11EBYFQ+UOBGmmt7XbpwXF9+5xX94z/+if7gh9/R009d1gzgedA9qMD3Nrqyga9cJ8u0Afg/IDANc6mfSJ1Bhl/ta5XM6s2PH+jWRw+0cX9H/b2RJr2pcrKxGVmXvf097exuand/W/1BR6NJH9A1kgsK1Wqh5ufndP78BT3/3Au6ceNFXXvqGvfnqV9Qj03Hp59+ps/IqNn3JLvIJSVz1GUtm5vr6FGi9kxNBoBVTJWSwfUuVT1yitiMlPlYCeMFeaIWmjYTOIEr1SRoHz++qAuXz+jyUxd0iQzd8y88rZdfvqGXXrqhM6dPybmS5MWABMe+7rBx+c2vP9Nvf31X9+7t6uBgrBT7cOiTfKrST1Srp1po5Hr63BG9/+Z1/Yws6z/6g+/oR9/+ql54+pLmZ2KSOmON0OtDP5zLdMUFXj4IAKQpVEDShIDe608YZ6jBMNGQTcJwlFIm8C6T+YNjx47q/IUzrD1WyHpnZtuKiKOmc+12Cz2aymJpo9GQxfLAxkFfrXQO9Ycf5r+qS3TWgGGBzRQGVCHrJ8CXWHvMUUtLS4D5F2V6/Ktf/QLZ7yjHD3jvZeN4+nbOwTf9R36sravalvy2MSqAis3YGPsH+2y+1vRw7SH88WxoXta1a08i8xS+oYAuUxhJcc3rueef0vPPX0MGoTx2F8BPI+8DOf6j+8Mf5lfIy/FizOY0as3K11oKorbqZFR9vaWT588rjEOtrd7TYG9bYTrBH2fyQaCSSZbwzfyTya66x7Hl8M/I6szeM3x1Cg8Nu1Ql/jkDtGZ4OQOzOWvM8AtGlniwTbj5a2tvupHiq8yn5/C3oK+qT/ztYV3O+ouKbFFMyYqKHHOxGGZkFTafgguPHC2Gp1yXcUNFVNeItmNi8BCcU7K2nDVYPMkoGVYZcSsrJXOxdv+Y7P6LlNLHlLlNkkwTi/VcJ+hRYqCXhqklEieFUvMHgNucxGcGfkw4xZmpBbp64ZRm2zV8Q6mbqx19ttFXJ6+DNSJkrYro5vfm4UME6H0gE0TGUyNjVsYsD69LOYegoSkDjgAiOe1yJmvPC0qxQMmpFGbgxACFMuqZvzJbOfU5i6CJ/SB8niNIEw6PMLBEKQsuYaTNJYpi+SBUQgDJmMdwNNGErcF47DHiXJ3OSFtkETL6vMAO/Zlnn+IIZAbnuKP7D+6rw+7cwHBCsMuKogpkHQJLZmPC3DEgIaD/ZrMpU5QBO/jJJFXB+AVCs3ZCsUwhzOCdc/JYA1VStQLH70OeyNZuC5eq96WSZ447fuiAHxlxx6NH9dWN/Xp8X3IDuUKlUXVnz5yohQ6vRc9iLlUpqxMmaHeHrcTHrkxRbQ0hGwDnHDLIZPLlsR69JgOCbFpkYDVzpew6YyQDcaZ0KXwoPOMHXhFKPQWojve7Cgiq860ZneCIen7xiFytpgltu2wIDghw+4O+9intfoBMRxhdxhwKdCxl8Ora7ivyzIMxnGRzrsiumY8BUptjLlUg10Dm43srD8lV36tMEUxCD49Lu35MU95OcBgJpfXxeI0la9UjqoyccZmejJznid0/em511MgCmeCJZ+52b4KlqYwC6hrwohZFiuC7tSnhS4LN5PCAl2lu0hE6l6nPRqlE3+bn5hUHMcmaRCW6XjkvHF7Ou6Za5uDMmRgfUvoZj8YYcqGM6wkbhGmaEOgyMl8DsmK72h/02KFyT5Z0Dzlsc/9wb1f3tjZ1m43dZ2trenCwo+1RV+MyVa3d0PHjx8kQndbFE2d0ceWUTpJNbNXqitD5UE4BDCmxRYdNR1xHyNK5ikH6+z+PnrFcb22hDGdg5OjTB1HF2dF4oilZyUazobmFeUXwz9ZtmQdz5EMA6BS7TLHZyXiKD2CtONkc/xOgkzF+ooENm55bcDA7Np8S4dMSdK8PeE2zqeRzhXFAUIsV12LkExHwIrXbs1pGj48uH1e9OSOWqN2Dnuz/snT7zn31+mPaNxTFNSiUgYIojlXj3my6i5+pNsVkWEc4YvGx/muMEfhAPnAKvFOtFlbgIgq9wtBxKtWQyX0WwNwgiAQKNQXgDQDkKZMoEHxeesWcILVm5tXE3sL6jDiZ13Y30ZqB0/2hdvZH2iPbuUu5sXFQ/Q8NHt7frMDq2oM1bXCcvrv5UL2DLU2He2QeO8qTHsDU6zmOUN//2lv64z/8oX74/W/prTdf1anTK/iDQvuclOxgx3vo2h6+d5dM6y4gag+02h8Umo6cpoNSB4DmtQfbANcN3f70rtbvravX6ZER7avb7+iAzOo+tLOzhb/eAAjvaDIdqrKHooQnjQoMHV9Z0YWLgMfLF3XuwgWyZkuKwhh7kXwYaGZ2RidOrGh5eQk/lms47Gli3zFlE+3NrgGlk/FQdtQe4DsCtGvU2VeKfGJ8fjPwqsH3mVZDC0fmdOzkMZ08d1JLxxbp97jOnT+rZ597Vi88/0IFmJucHoxY9/ZWR/cBqXdvs77bq2Te17XNWjrdPY2nXUBoT0HeV6Mca6FeYj8LugFf3379ur77zXf1ve8AWJ99Ej0DKJChS9OpEuw1IS5hVgD4iXrEnoPeCH5NyebnHIFKnKxqmgoqoUIjdL/GmswKGQAAEABJREFUBuf8hfNaIDttPAwjj34JfQrI3M/I/JGz3yhmASCa4htC1h2ggx4dtGfWRvhJ4S8DntWiSDH8jYOg0tMCmQRcO+dkcc/kdO7cOcD8S9rZ2dXPf/Fzddn8FvgmwWPnDntl2P/ZH2vxRXrc0Ors2uJSFIbqIas1TgUeAlLNx13h9O6VV17W3PysmJJi7FfMPQhLBb7QiZUlvfbqi2q1avJe8MEpYE0BNsZyJeZX8rtwXkZlECtstBVi5yFH4T6oa787Uh/fMnNkSc+8eN1a687HH2rMyVIALwp8TeC9nHOwrNQhSC3QwUIlPCjgY278ZqCC+wz/bT76i5Tgp1NAnFFCWZ0coZMJPn6KjzIgmnFv/LYyp03OO0ZFVWayvo1YksR4qLgqYsbMTJ65ertmHmJOok2AXAU/LDYDnRTPzWssrwG+cwgoLn2glPfM3+CalZWOuCLISiMxrpGjdI+eu+p5UbV1svcSsrTTBJ9An7amhP4TNnQZZYovS1DkdJKoIImSjwfKh10tzzb0DKcCs7OR2JPp44d93doYMDevpAyUFIEyKCfI0w3XJWtUpIK0cJYFOGqvgvusiFS6OtcxQZWXp15lgaCDppxqgq9M2FcdTDC8CTuQhKOJlLOgvMzIlkyVKVVJgIDNKmBY6SMYIzlTmKhOH6UsAFW7OhbkFcD8QDRWXJvBoAMVrqHRNFR/JJxyX6sP1znK38BJTXUBh/bKK6/o9OnTOK6h7t+/rzUUvQ8AsExKnheyj1PJnOmW+wmOd2ZmRjkcbnD8EkaxpjiNCUqTMO/DzF2hPM8kx5sI3RTE+4D1lvRUyj7OikfkUApVxJOCSoTooJLxiqxkTZJjKq4UauLkCUAOEm3svZIxhLOV8cslslLOYInEK3L8Zz880OelVF16fjv6cTr85Aw0gecj+kt4u8TIYkBAznWC0pc4rZx1ZTYmcybBwVGHU4BCeOuHeQrKaWsAfopyGaXwywBExppGANIUoN+MaloB0Jwhu7pM9q0FYMhdqT7OeI8gsjHqan3S1WY61DaZjy7HVpO61ygoNWKeY8DjlI2GGWdJ/65gYOZk/LCxjO8586aW3/ACZtg1U1VGu4zaFEJSqpwFzrkC2cgyYx5l4JWz3gxK8VzGWau3d0veFx/jmzMeOm5s4S6XwwkiJHnm6UKnilBLR38efgaOOiNecZDdszSF8Gw2CtTwkoO/tobHOlhynzE/s4r96UA7g45sXvWZtkSfOc/MDqbDiRIASwkgzLAJOa8MnZrSdwp/fBwp905DMqP7BIy9YV9bANEHBM6Hw44ejru619/Xvd6u7u5s6g4ZqFWO0nY5fZhiRE0FWmnN6drKWb1w5pJuXLiq65ee1FOnz+vM0nHN11uKCg+YyWRZySGZwynyhPXyFgACLwd5T6n/5U/OnB38jQCOWVawyUywa6cwaJDlnFFI/RQgP0WfaoA/A2/zs/My8Cb0sXpGIDG9M31McDymi1MCSAZPCpWKCLYNdM/s2drZXy+xth7epdj2ELA+QWdz3g1w3o1mnSxqU3E95u1cPvCanZsDBB3TETJIdQBBCu+3AJ8b61saACRCG6PRICi2ZWuxseq1hgSv7C+hrNPu3t1VbWxsVb6pFtcBYS3AURObr6MPoULGjuJAsQEMhyazSajXAs3Pt7W40KZ9DU4J8JMDuDJN0IMx2Ygs92q2j+jY0RM6dmRZR2bn5PArXTaNe3tdsqn7Wt860NZOT3u7A+1sdrSxtqO1B5t6cHdN9+8+1Oq9NW2TkZ2QrSywzWzcQ8+6qtdKXX7ilF578zl963vv6oc//pq+/dVX9PKVU1qsFSoAhCMymgMC+gHJge29IX54oIPuUP1RAqDKNWSeBrQ2ttE7jsrv3r1fZXMPOC7uc2Iw4v0xPjkhMzsaTjUA8I7ZgAzQ315nD9/dRcfZTABA4nZNR08d1bkr53XhifNkD8/JAOrikUVkc0SXLl/SlStPyEDtMpuLGoAD9SED2tfq6ra2NrvqdlJoqn431aCTwI8u1xNAeqki8/IuVqM5q9m5JS0eO6GlUye1fOqEzj1xQc+++JxeePF5Xb12CdC+rPYMOoKc+v2uHty7p88++li3P76p/fVtjfcG8CdVUAYyP14QMwoAc1kmqsWA1vMn9OYb1/X+19/U22/e0IVzx9Woe9omNM9kQMcSJgM2Yl02/70cu6aviYs0LgKyX76iMfIfEuzn5hd0fOWYarVQMXpUr0fgEKe52RktLMwLJZPzpXL8X5Hn2FiADo3V63S0yQnjQzYtq6sPdO/uPeiOHj64q+2tVY36B1KZoZcBNhnTd4SuhtiFk8OPzs219cL153X8+DF9+OEHsr9CkzGG+W2zb5kvrch0GsKq7Ef2od5VJfX4QOEPbN0lPs3qA+cU4ksS4szm5oY2N9arOV954rJuXH9B8+h6HNXQ0xbt6vKK+S/SXL2umTjUqeVFnUVf6rWCjSRriHPsM5MjBgp/jgtR6Zwyi99sggv8xBS7nYShkIK6nNykQaBobkEXn3pW5594iuz3pPrHghNOFgxcZShYSrZb4KICe8+xPUccrLKEyKUAoGXErxT/NsXHGE0elSlyMD/1mHK7px3LZ17eZqjc+qKigEr4I4sFj6ks5PH35jvCwMupFMYiz3gh70W5FMBaLz484rcc/Xj8l6ONvVsQx8Zgi6IVq48P6rlQ/dRzbB/TvKEshxepE65SWeaEa1VKRjSnLvucvPI0UJ6FUISPiriPlCVhRSnPEvpMbHPFuBM2kJYEGZeZhqxhwJwS1u3x5WJD6UYdrczWdfHUstrocY/N793Noe51Cu0VM5oE8yS/Gpowns2pRPKodqSihEwQlCWqkFOmWaAsp76MVbCYnPuCF4s8UMIC4JOxTTkTSTHQaT5l8RNNOGrKgak5zMkdnIykDCaWAX0xoE24GtiHMrnwuupkFeKgpnrUVJ57dD/WlIWPAMgH/RRH3CVbdABgHero8lE9cfUqDvYJAkdLFlDu3r2rXZzihIBXMLEU5UnSlP4ZyXvVCIIRQVGIehGDD7n2PmCcUrbDse+VoOEqUQrbJRVlKfSb9wva8BY3ecZa5GQV/OaqrK7F5/CeCzji7F17BNgomQtVtJVc6Vi94xq1Kg+p5I5OJPhU+lSlg3xCybhOqh5bqcOPc07OPSJRUk1PVb+lStk6TDlGONciCpQZg1mnM8PMUzYiuUrWaOR4Fx2Wkbe5lVQYWYFiFRiVrTlLMk3QYjM+3mYUh3LmMlAVINi5uKnluUWtLB/T4tIRBc26RgDlvWSkLUDZetLXGlmcjWSg3XysTpGoDw2Y4xCFTnDwJbwtoENDztCBotKrnNGYmpgORq1H5GRgM4XPiRFtbINh0slQpqTMZaAupbVli1EjZQDOPHBKaW/t5Ixr7lAmTnDSyBZfyLlSHrDqPPeHzJG4drzi4J1Hn7xz8FwKJHJhUsQkY/puMUbM+DlHlRn880FQzT2IIk0AfHscfeyzq0yZj4dP0yJXn2NBlkBfXgUOxl4o0J1DHc6E78DROo3oc5xlGkwn6vDOAQbfwdFuA1TvcMz62faabu5t6lPKW9CagYCUoMmG7NTKST15/pKev3RVNy5d0XMA0ycBPmc4+poncAeAjrQ7UNIbaEI5NWDH3Ep4UTC5jA1FyZptkwBX4KyoZfF/98dJ/Mg+ZkNplrKcQjWCREjAmXIU1OuNNeJY08G5GoAuhjcm9xGAMgxCjoRmdGRxUWanBghLOpwQyCzLOrWgAQ+MNxPqEuzc5hfFsWr1Bv6grQyb6wHIbEPlAw9wnJAZ7VGOlfEuy1C9WSNT06aMNZoMZZnXABtps3FYWFjg2TzuIFaXLM/q6hrgqq+AudVYR6vVVosjxHqjJRszjpu4BEfbPmBpXbdu3tUqgM3+j1gsX7WoXZH5nCgKFEIBehWgU1FYqh47+qux5nlAx5yMByb/xMALmbYewA63phLwstCe0WJrBsB6lCC+SNuaBsNU27tdbe/1tLXd1RaZ1e3NA4L+rh7cX9cDspwbq1vaerij3c0ddcmMjTjmnwwONJ102PTsyUVTHTs1oxdfekI/eP8N/exbb+sHZFtfe+5JnVhcEOYMD6bqdKfaR37bZJ03dve0vr2jTfzuHnozBIga6Nrf72mPevuu7M7GpjbI7K492FAHUD0ifTIhXTgdTZWx2Rqju52DPe2T4d/t7qg/7QPSJhJ8abbqmgUkLSzMaW5uVvVGTaaPs1yfv3hR1559XpeuXNPy8dOSa2iXrPK9Bzv67OZDaA1ANdb2dk/rq7u6e2tNtz57oPvwYm+nq9Eg0ZRgXG/PafH4io6fOQ1YXYEHKzp36ayeevqKnnnuCZ27cEIzs3X4zBDY9Qi92tvY0daDLa3dWtXO6o76BwON2GCOAN8T7DEng18WrEET1euFzpxa0o3nr+jlF5/Wc08/oVNkczF0jcnAF0WhBH1NfaSJCzUuvYa5AKhOY4xtAjCaUKIKWrKvqbRaKplHq9VE92K12y10pyWPTzLdyvGlBqoP9pENmclPP/lYBlD3d3fU63a0j6xs3DH2PcAXDfp76nZ2dLC7rV5nX1PmlHASE3gHqK4pZHMqrH12pq2nn3lKnYMD3b1zVzZvz5jCGfBDwW/8n7hyj0h8HMSE8bOCrE0hA2MlaxbtrY8CP7MBQN3dYR7M+ySZ89defUUrx49X9srwKgHxAsQHrqbY1zRrpz3410YgXbl4hhMKDw+mCsKp5McS2KNkHoyoknlmzivFfrNaQ1OwQIqt56FTgE7l3BuNSdadvfikzp67qIOdfd27eVOdrQ0JgFUQ53LKsvAqKXPiYZ6kSsdTNnwJdpSiT6k1VVoIHJRrTJsJ/jfhxGhqZNf4q7woqjicIqsMPqQW94y4Nr7mrKvgWWElftfqzGc5SQX+y/N+wHycKQU255mPY6H23CiUE/skOfos6KfEz2RRpkkkjeuxRiTnRnnI/EKVroksawJvQyUxNxRT/ByoFgTPHCryQEVZ+5xKrqU6M2pIZV1lwTOSmzkySojB0zLVGJA6BteMmdSIaAmMkEtLheCyEt+Tk1A5sTCjC6dOqdWa1/7A6fbWWHf2E+1PI5XxvMqgrcLFzCuQL1CYHCRgJYUyftl9Rr1dZzlcYCCrmzIIcpBH0PbM7lMYmjNlqz8kR8cFVOqwj0IexQ+DQCVMzGD0NCuVsKiUSaSurjxqaVyEmnI/ppMNDGqD9Pttdn2rmw/UGezr+MpRPf/Cc3rm2We0tLSojfUNffDbD7W+tilz6jnzzBF2SrDPEFLJOEyLHyfnHCQEkKnA8C1o2D++sICWGgflUPJQQiNSJFUyU5ZPvwlVTvYpEIDn+eFdSRXkaEl2pPw9ylV6CCEVLsXHp4CNTFlA6TPlgKCCfj4neFvAixJDKRUyMvOgdwlGcCfIVVRUxu7KkrJqIJuLUXVHvSl1hnKnphWvaIYAABAASURBVKC8k1OXZKl8ECiDN2NADjNWFEdy1Nl1yctGiJ03pIJ3Cq4q+uI1dSa7FMeSGSH3FOAwHYxkf4O1HkRaYme6PL+oIzNzmrV/hMLaJhhoj8zcTu9AmwTIbTKtO8lI+2RZD3Ao3aCUUQ8eDuDxmHFS5pSXrLqw+Th4CDkPH40cu2GhP+JtcV1qAhPG8NX+b1ZTV2oEKB8BDKesPWOetiZbY14UKlmToy+Jl8SHcRzXTgF8PSThkOzeIw/HGvznhMEQTDzvcGVvYEBSBC+bOM84NNmVMjnYWAH3dh3VIqXMJSE4WyZ6DqDjkEfC0beJucgKeeYUhxGlU4aTM/01sNUbDg/BKcexm/2O1jDyjVFP61zf29nQrbUHukumZI2syQGBJECQJ8l0P3uR4Pj0s7rx5NO6TkB/4tQ5HZtdVBMbK9B5O12w72p3O93qawgWvKaMm+IMjWclshB8yekvh2969CkflXJO4kePPo4b5xx3ED/2ztT64v0witQmyDbJ7k/hQedgV13mmoDAQh+ohvMs4EcJHxy8jcKY9jOaJ9NpwTiMAmxxqiEA3QDBFMefoeOF6Tr2ajx2zgGIYzXIfDrnZGubcuTkXYSD94DjqcYc506xgZxNdRSVAKGYMZpSmWuPYD4ZjxSFgVoEsBYbCQOTXQL4Oic1w+FIRV4SFFsyQNsiO2NjNRmvBXisk43OCB7bZBZv3bqrzz69JQO5+/sHgOQU3aqrUZvn/TkAQF1xLVYYeTl8hdikNsgszM3Mam52Vk36ltBz1jYmGHb7Q45ce5pib6ZHca0myzIeM5B14oRm2Xxn8Nk263ZEa38DdW+3A1Db0ybgdI/s6+7eAadR29rePdDeQVcdNiQDbHeKDqaTsVL0K5uOWXusSxfO6f2vfUU/+v53OL7+JpnBV3T+HAGlXcen52RkEu3Dj81OXxsGWgGnm/sDbewPq68mdMahBpOaeKR1MiUPAJCffnRXdz69p/V7GwDmLQ3xBzmyyBh3Ougr47QrB0BVhI44dM7+9E6EbdXZiBhYjcIQOY40xCYa7YZOnT+jq89e07Mvv6BL166qiL1uPrinu+sPdR97uHv/gR5Smm3cv7+qe3fu6eanN5nHbe2R/e5u78k2ZhE2Pctx/xKblGPHl3Xm4lk99cIzev7F67r4xCUtLS+pjpzNnjP8yT66u0b8uXX7tlYBhJuArF1A1v7+vsboUMncQ+9UQ7fNo9eZ9xkA2EtkCV996YYunDutdjNW4MzBJbK/0hDg5bwRuujwgeJTogOCHP3Ms2Gwk4Oc52EUql6voe81peiI2dQY/tmfc7JTxd3dXRI4m1pfX4Mekjnd0s72tjoH+xoOBmw6+hr0eujlpOJnDxA7JIM47HXUY+MwYgNR4EPFPGwtrVZDl9kczACMf/ubX2NbPXnnmFmp/6WPowFN5ZyryGzVfEOBvub4h65lfMm+G6COkfO1p57SyspxOd4r4GOCT8rNNzCUd4GiKFINcNlk/THXR48cwV4a+NxMOYmPHL+gynfRgWMFjKvAyyMDFwZVqdALkRM/chmgGhCjRsS0cLat0088oUXG395c071PfqPR9j3VpvuqJ13FaV8libgUNFrgp/KiVALWSACMKbZfkMATwM4DBD14JqcuZf62hsSALfjJTnuMEuRmZY4+ZZCVOX1VJeutSu4L5lVdU9p1wbOC9iVU8NzW6i2mwR9nxJwClh6w7pLn3ntkFSgII8WNlnIXKlOgpHCaQmifpjBjCsdT3slUaaEKFyB9T0/+UelU8rx8xNOS9iVPc5Wq4it95OCYnD5hj1LmlDCXQxL3YkwPDill6yzx4QHJl1NLc3ri5JKOsOvI0LsNEgOr2Nb2YKy+Qg19S0PXlk+MeRZEKRMElqMcjsUFOAjmoQzBT3lWBTCYZeBHTDhHGZiT5AMURCLGVJQzOflQDuDigoDSnhfK6KPIC+Ws1JhRBDWFzTkVtRl1ptIGx0v3tna1vtfRHTP+vW0YONXRlQU9zY70GXb3J9mNbm9v6le//pXu44QmBCImQN+FppNUOf0fBlgxRQ85maCcc2isqs+UTEzJHE1xDKjCTwXstpycirxUhvFYnaN1wpydo561mkIQbVQRwpFwMspVulzF71GhguBjlFfAlHl5o0x5APEs86Vy61eedyEEUpQRQxjh2hC6ZGpgYxQ2M1qWn5Pjmc1PfKy0+9Imzb2tzRTb5s6LtCxl3QVRKAOwh/VOzjsVtC9oUZHT793n1OfUmJwfk7XL0Y8MPcgwlAxjq4RumwNAQEFQbUc1rcwv6vSRZS3NAljJQIU4lAwejsi8740H2hp3tTHpaSsbaDMfaYvjsj2Xqe8LjZlX4pxymzwrLigz52VGZGTPUuadML+ENU+hPju4Hllay9QOGWOCk00Zr6Cdoz/nWCsyL5k7VRL3qj4sWhAMchiZRw6e0lEGioVpcxUr4CrgKuDKM6eKeCfg2jFIiA00OI4K0XemI3OwxitzRFYG5iS910J7VjNhLKGrRiV8s/fFHEz3nHNcHdIEEDcmYO/3u9of9bXDMezqwbZuba/rw817+mD1jj5ZvadNNnRhHOn0qdN67trTeu25G3r92gt6CXB6ZeWMjjZmFGelSstikZ0rbPsML0ymKXya4iymZIESrlNs3eRkzw6djw7XQnt9/jG9LJmnVTj7VdFjPn9ew1rstdx4XkqNekOLBNu52Za8ywmYHTJRA476puh9oTrgS7RLceiJ2TWMbMDT2ZkZGWC1TJoFKbPbKbwxHmc4ndzmjM2G8Ng7rwAZRFEs5xxBeKo0KairM0ZAYJ5WQCJNxgDfgRCEjhyZ0YnjRwHLgXKc54RMdUmfDYDjDMCsFnmNyZbtbO9qOBxX/sHkXCdQtirw3azW1mBj1mzOyLKtETK27zhu4HA//vgTffrpbT2wf3TUK1h7U3HcUoidBARMH5byQa4CAOJcqRp8mCFzOgNorcEzz7qmzKsDsOgC6Cb46B7llDIE7M4Bro6fPKHjAKH5xUWFcawxgLbbG1ZgdIsM6urahtbIBD5c2wa47Wpza187ZGF7nSGAcaARGdFxt68xGcMxgMf0LgycTp44pnfeeVM//ekP9ZOffFdf/vLruvzUZbWOLMqyUMO80DATwLXUdm9S/WOvu5s93d+e6OFupr2eJ3PTUJrW1MfJb6/v6d6nd/Xxrz/QJxwjP7x/V0NAXz6eKAf4pt2hpmReh4DqAQBmCnDFKSsKA9XCSHYUfPTIkmyDgPkpjwpF7UgXrl7UO++9q9fffUsnybDlsQMw72iXU4WHxJKtnW3tQPc4vr9l/1Drw49058NPtcpmYuvuqg42tzUGdAtdbc20dPzkis5fuaxrJEZefe01Xb9xQydPn1KDZyYPhCgFXh3ksA4AXN/a0CZlF7BnQDXBbnP02BGPIheqBsXQHPpy+fw5ffntN/Xe197VhXMrqgWsAf8X4b/CIlVAJsqjCx79d5Dk5PEd3gdqARRNNwJ03DkPawr1ej3tkdi5c/eOHjx4wPUuej5Wgf9L0BH7Hy3Ys08/+4SNy7ZWaXOPtndu39Hd23dlfwpqa3tL/W5Hffg17nXQiQMZWC2xg8ALnW7o9KmTeurJq7L+bt38DFsw+9F/xKf8vTZmtyVzK4ghvX6f/na1A+968M6+1nHm7BnaYxP4bS7QnUw59l3iTDx8CIMQfQgrHRCfBfR/js1dQH2IjoToirB9Hsnxn5Vmr3GtJnsunhXwd5pP1Bv31Z8MZadTeYx/cFKbE9tnblzX8tF5jfbW9dHf/mttffrvlXceKpwcKMBX5sw9QbZ2cpczrwLKydAX00Jl4uSziIjBeApRFV+Rc04l8szRsZzYaWCzsGv6KqCc/vDSVRuTnT2jN3OJYlqqPrDSZFrFFd6VPaXO9MTTN7BCBk4L4rK3t3hWwxcFPlRI2Wi0eCNQJq+U50xXE9pkxOch/fXRWYuxJXzMnVcBiXkXrG8KRjSfc0hTwpfRhEwsRAxJ8MXg4grfFXLKAYdUKSX2pOCqKfdTjDYhCYRayWJfga8VWOD0Yk3Xzh7VybmmIuL3Jrb62zu39Rl4cJUToz38h3cm2MBLkF3Tn6YMPGK3OyV4lU4qcaAliuPDUClZjAED2PMM5jjeK2xBPpBDWUoMMiEAT8naPC6naSE2F8odbaK6XFjn3qs/znQwmGh1Y5sd8IbW2Zl22fG1Ubxjx4/p6WtP6eWXXtJ5lHd7e0M//8XfanX1PsAUNjsHM0oZE+GxTNB2LTl5njnn5JzT449zDmGFMqCawVELCCHrMcUpEYRjDSUGZP3YW1baM+ec4I6qPoVUVUgEWiNn17xTomhC+T0vwg5V7Wkb0GcIX7wcdUaSh5cB7/tKXVAZ3nMsAJVWBH8CeQUSVFQUMkZQvVOqKr1T6ESrEhI9i4+jdFUprgrkMsVJ5VSVGLcZVERgNflYVnVMtrFgfqIvK03mpaSS9nZdcF1YP3+H0Dc9pow5Gx9zeCn453nZoZT5JFU+yRQVXguApJMA1pXFJVm2dabRVC2O6V2astMcEBQPAAF76NM++rbPvA7QvQ7OugNo7QXSIHQaWum5hg8D+NGD5z341qWd/U8H+gTyIeud4NAmyCJjXSV67aNQDhmXyKGEJ6XNkTWxTPYb/LZFM/eStdgaEIvo3kRbGZIFmwLjzQF3ZljV4mnvYIKjPJSZVwNgVI9qsn7MAUmlAu8w0qxaq/1y1M202wrZwBW8Kxcop0zLUhlTsUxwH9sa+VJ90OsuWefdZKhdnOm9nU19cPumfv7Bb3WfQDMlw7bQauvquQt64/kX9bVX39JXXnpNrzzxjC4dPaEZhcrZ+E3IdBUcSzrsMSq9Iudku/AEp5PgLRIcpl2bTafwLWeOBTw2tohPAZ9L5ki1Kv5Rx3Sray7hpP0WpYOflLzoHNeSQnhivDc9SZFVyZoajagKAEePzKteC5Qitz5A3IItnfKW2XOhwubC/FJ0gXSTmu2Glo4eqWh2rq0oDjUFDGSsI8NHGb8T+sp5j+HpqpDZdxB4dTo9dcgglqwjwgGLNU0nY+Xoi9lsit7F6MrZUys6Mj+jJn3nHH86ZFFHf+Zm22RB6xoQVPf29gACewBg3kdnYhz8TAWk52UgahZwaTQ/v6CFhUUF8MD0fJ/xb9++r1//5iN9/Okd7QMQEYnKIJKCGF9YasJap6wlRwGDWqwm47bnZwFHbflaJDsh2CXbtd/rVtddsord0UD7AIsJgak1N6+TZ87q2MnTmplflMfPjvDBW2RQ73L8fp+s8L2HG/rk5gM9WNt79K/Lp+oBDvuA1GGvD0DpaUCG3XSkZH3elSoI6PWG07PPXtF3v/++fvTT7+m9b39dL7zygo6SOHDMzTaL47xQokCjRNrhGP4uR+637m3p4caBtrb76vSmAChpMMp0gG4+XN/Rp/Diow8/0y3A671b97V+f41M564VQJuUAAAQAElEQVT2N/e0+WBDe2SDBwd9JehwApgt8TVxEKjFBqZFxntmtqWoHipljkHk9OIr1/WzP/6p3nzrdR07cVwpMhzD1z0yiZ1ul7V2OaqdAMgHWn+wqrv2N1M/van7lGv37mtva1sTsswluuK9Bxi2der8WRIlz+mtd9/R9Zde1MrpkwobdWXodIasBmSEDbAaSN0jo9oBYA8HA3jZ15SNTYkMAmwv9oHApPLMaXlxTl95+3V9Dz4+ffW85hsB/nIKJQrxaXgGbKqEHKbn8BNFBQwN4DTItpuOp/jPFB3e3NhkE3S/OmEUxjlFn+/du6v7gPJu50C2yXvq6lXduH5dr77ysl4HeL/5xpvI81kdP7ZMCHDaJqP5yccf6danH+ve3Vvaw9+MOP3yJACKdKJiOlKrEevpp69VAPG3H36oLvwsJRmvzDdw+YUfnjAXnsqefZGooLqsYridYhi/dnd3dfnSZV194qriEHmSIDI/Gga+ui+xWeOEZwQHJfj5nP4dPnZ+fl4nVk7gT2IF8DgKKemDZvCOeXBR0LaEAu/xvwHtnGxdjo3BcNhXH+qYfWMDU2LEsVNndOXqkzoFOJ9gXzc//LU+BHvsb95HPiajVEU2Ugpl5RQtSFR4LJf5JOjFANn00dcp60iJHwlk5ZQNZEadyTFjDSnXGbabcl2wxgKbMyopS+Zb4p9z2iT0l0L2jjfhw4TDPlIJP+l51/GOUciSQ3nJ+mS8gPV47NJxYhtFTWWFqyhBJ6do2Ahdt69CjOm3z1hWlwWhct7J6ScnjmeFwITZ55QwL9P9HA7nkkwWhjFS4iJQj3vPGKJ9UdEE8Ge+aMBah2mJj3CyXERhfbOudDLQfLumC6dXdJoTjVotYLM90cb2jh6wwX6AP/BIDiY7lShFRazRysKzoLJQBrE2hCEmX8qhDAEOOgRwsEY6TBg0VcIMbaLMVWKhLozkA6MYh+E05vkYvg4AMt3hVLscPa2ub+v+w01tsOufwuhGe0YLS0f0FOn/689f10yzpd/84pf6q7/4t1rniDPLxoxfyDM3E2SKEzCSCcMFj21AhQkZEoL4HXkZSJBzMmVosrutY/SeIPW4LsMRBjhCu59g8KH3jOUJuiGl5FTyy0RTcG2UE+uyKuiZUtUIbJEP5GCMp2mdQNUIazgoDzmFMDKSFClTRJY1JIsYwNUA5a4xjzo8C1mLtSEpoNjrETnFyMeoTjsLrKxWnvl4ZmLkHL8fkVTNVLaZmFowJ4CbXAysFvTTJ1MxoV5cFxKyLcXUKirtXeORlVDBKI8pZ25GprhGLFMGtszYcmRRUukAq0ReZWhiQYY1648UIvtZAueR9pyOLRzRUQLp4sycmvWGPE5lwhw6ZLrtHwatDbpaG/e0DkjbyMfa4ph2B2e5QxZsl6PJHWiPuj0LQAZsoTHrK71XUIsVsXP2cSSjkr4zeJRggAaoHetxrKFk4iX6VmDMlePAkRgozTEkA6UF90YGuu1rDSlOx54L/bDAk2NceKkqyzPDMX671lAE740PGY6D5ShgbI+eeu/Rt5wgPcY5ZwqDUEEQST7A7gJVIJU52hFUh3VtZxPd7u7ofm9fn1n29MFdWeZ0h4xqY3ZWV3HoX7rxKsD0db3+9HVdPX5a85aN3+trsrajdKejwAyNDCrGSaaKQIMcUrKQOeuzdRs/pswzZ1yz9dzk7Uo0sVRGXQGVLMJsjKK6M8doBlbaHbblKl5KvIaGUErUSDymdApYv8kkQTYGGAp6j1HoFgHvyHwbUDinIJCm2JmBwAMya+aQmYqsE3PiBjxLFSqwjwI/1ACcLJKVnQfA1eqxCoK+yS8BpE4An8PhAH3MFWGHtVqsuBYxhpPZsoFhA7eBx04YYQLQTeBLzrsJWRXPOAtzM5qfbSNX2jBvz2Ja9QZBGsJX2Ps7BFXLYFnmMYWfURyrhS9p8rxNOcNmpA3VOSqenZvTgh1Nch/QboRN3H+4pt9+9Kl+89Enur+2qf44IbsRyMf4iVqo1BWaAFhTxvasodZuqtZqKqzXlHmRBRpqFwDSQR/sKzUjwEqf4+YDgmyKbteaM1pcPq7lk6e0dOyE2vNHNMVl3SOrevPemu6t7erBQ6MdrZFh7ex3q4zqlIxmwqZxBAA+IKO5z1H2kEz+NBmoLMZwZ6Soluny1bP65ne+rj/4ox/rR3/4I7361muMs6yo0ZIB7xEZ7NG0VG+QaPdghG/vam2ro43tnlbJqK5vHmiP+oPuBEA7lP1DsPv2N2Hvb2qLuR3sdMmyAvQA0F2yvnubuzLq7Byoz1wnbNKEPWesO8OHtdsNMvWzinCYKfHh+LGj+vGPf6g/+gc/06VrV9Sca8ujD6ERCpdgy0NAyZgscpdM5AaA9dann+qzDz/RTbLfD+7c1S7gr7e7r/FoKHmvEJ1dPnlc1195Sa996S298OINLZ86IZPNBDsa4pPG6NEWiZaHqw+1Q4a2y/sjNkn21ahxf6yEo8yCNpErVY8EFXr5xjX9wz/8gV5+7qrm64ECA9yApwDf5LExVR/HbwcQXdc2mcfS9IJ1iOc7Wzu6+dln2mcDVUfX9zld6bCZObq8pG+8/x5Z26/rtVdf05UnruiMbWCIp3ZyEcGLxfk5nT1zWs89c01vv/WGXrz+vE6dPKGD3R19+vGHuv3pR/DhoTJ0QGQRM2zk+PKyji4fk51mHtiGhnkW2EnJJsViasn9ITFL7NWu9Xc+3nwiSzLe7rCeB2wQTgI0b7xwXW0yxiwPcBopZI1RGCok3oWBx6fQEbxOK7lj49hTm02ic04XL15QLa4pNb/MfRRE8pS8cfgeFyH9+SBQhs8v0Jt66LBzhxwCsF4qA5VRraEBybOt/Y5Onz2v64B7+/cwcRhqY/WufvPzv9HdT3+jbLinoJzI+QS7mICRpkrKRAOAa59Y1Scm2dcJMsYtjJBVATnvFEYR/imyZcpixYS2Y3zRhPiXAQBTdNsoYy058cY5L1m8ykt5ORW0KeC56ME7GAmf6UjO2kIFPsni1XSA7nJdj2q8F2k6KRSFdaW5U0KwT+h3RL8DZDZibpZVTcNYA8YZEccTfEkOmM0pC9ri0IUzlYMXFjMMF6aMnfFuyhpz5pYxUkrfRtO81ITxR8TSIYC5h5/rGLGT7eAbevZ99UmuMT54wJH/oH+gCN93itOt82fwXUcWFCPTAc/XOc3yKcIvGcjIrgu7drDBiOschlidkSHnDNFkNkEWmEE5bUoYNkUBEhZowUkuUMr1mAmOmWiqUFnY1KQItL3f1z129hsYWR/HGMeR7O+fvvnGyxwtvaFnrl1VhuA+/eAjffTLDzXYGSjKAomF5xhxbsEJMsEL5pQwpxTPKfV7HxZQ3VtpJBUIxjO3IAgReKkSJldN6MdK5xxXThaUTaEf16mq9RK8EOtHK7jOJFJwQVAK2SliRx+FUmnfY5nsK8i60nRfxXhXLtmXmx5IyQHXBxwN9Ng9D1XTWA2fqhmVilB0oeSeIFVjqFroVQscRusqg4pZYoggC1LjOSDN2ZxKJ1F+kUruSxQrY62WzRmbASCnBOOU94oAcgXyG8HjzGTvnVKU37oq6O6QnA7vrfwdHT6TqlICepSfU6UT9JMzVgHBbJXMwQyr5L40Z/bIkALm2IxrWpiZ1UJ7TgutOc1Dc1AjbkgYSALwHZCR6BKAD7o99cl0DFHaBOWnK3lkWK+3NDPDu/QzU2vKvicb+1BxEDEC60InJzi2au3M15x0rVaXd16edXvvFXgjJ69SAasxcmQ12H0AwnJFgVMTwNCI6Tf0qlPOtlpatCMnAEiL7E6J4yjgZcH6C5scfESV0KNCIcph16ZrU2QwgVIVSgMppb8p1CdzYRnUbY6/VjmG29ja0vrmhkb9gRZbs3rm/GW9c/0Vff2VN3XjiWs6Ob8kBxgdEgwHgIoJ/MkBpi7NVQCGLJgb4HbYDFNRgg0mBMmpkY3PfE1elums5MXaC0kmV6yCO24e/9CBg5t2W37+6/cu7OZzco+uMmzLfEGCDAbYeYZeF+huiL1EYamF+RmdPHkSkLGgJqAuQU/39nbIVg4kZuBciQql+OAplCjnXaH/YeTJdDVlwbjRqNGy0BiQmuMTLACbLA4BKrKq1zTHOGajE7L2HTJrQ4BO6CPFvoa5FZUfiDHcDNszqkUe2c5qHoDTbjaQn1cd+bcBoi3uhU5vczQ1BNDZn8/qALBz5G7gdIaNdh198M4r5h0DsO2ZtmbnZrVyaoUs3zHNoTc+imT/Uv7Tm2v65a8/0erDbdaQyUWxAihDPmNkNQbEj+GLyaXG2E0CeUS/9rzDke8W89gFUHY5gh5izwM2oH2AmGUvFEaa45j89LmLunTlSZ0+c151dGlIRvPWnYf6gKNvy/Juc7x2sH+gMesp0d0C+0rJKA8JHh36Hg46SqYD+D9CCwjO5VjOjXX0SFNvvPaC/sEf/kj/9H/1T/SD735TLzzzlM5ybF6Hhw5bSsjE9dDpXUDNNqBtHaD5kKP9B4DRBwDXh2RaVzd7erB+oJu3N8mwrumzT9d0j0zs5sYW4GxND1dX9QAwc//uXdn/vWqb7N8umZYhmeVszLyQvfCHTWQ4i7wDxs2pO3Z0ST/56U/09W+8r6cAYy7wHJN3yQQeqIseTMiEDslImxwH2FmHuvUHD3WTuPPpr36rzbv3NaZ+/AiEZmyWTAYnyKjeePVFffnrX5VlWI8DWHMMfAuANwTY9smmGgDb3tzSNmvYXt9UDztNkE2GTDP689h7EydfI8V6/vQx/ehb7+vNF5/XPPocMo7HPzs0W3xKOQX4uh5+cEwf4t4e5ejhJr4ixZ4tu7m+toZNzev1N17TKy+/hM7W0O2CREpBmSG/FMq4TlVgkwbyU+JzH9BuFIWBltgE3njheT1x6SLAZqxPPvxAq2yUS2wrRQ8P9XwGGx1pFUBu+i/WXjIh8/E5entINg7EvewZ6ykfkd3n+Mo+erH64L4K2jz33LOaZ/Np15gOXbJq7N94EHinMPCVfy6ws4IYEgA4I7MT1hEid7O9GnHN4cudc49YVMo+Njfhi+zaxjYy/obwTegJu1hidaGSeOMJelPA1GAwVXeUauHYGb341le1culpLRw/o9IF+vg3v9C/+5f/Qvd/87cKe3uqTwZqkFyIpkNi+xAAC2xDvin+JIFnUxIEjykFhE4Y0/g25VnGWgpsLrd1ESOtzCmtrnhc8sx4amu3UizPwxPj5xT/kNFPSb8lvDByvBfCRFuLJScmnEZgEkqn+BcfKQhrynlum9opnU1hzJAxDKxO6dv+L4VDixc2L/lqzQXtcp49pgIe/13KrQ0sz+Eh0E8l7zrGc0EsZ/E4DFUEgVLqpyRWxnmkPgP2EqmXlrI/E9Yl0dAnUTWPr7vAifrFlWPEuhnNsonzGZMs6Jb+kSdiRUEYjxpEapNj4TnGU1T1pQqEnqFcZrgVcW1AJ6c+FgSEUwAAEABJREFUx3hSZpmwyBJmGEOGKMAmxzef3NvQJ3fXtMNO2QNGjp04oWeffVYvsju9evmcAk1Qgp/r53/9V7p/66b624C6Sam2aytIApUINQOoZhiNCczmUcDkElBTktYuYQC3/DD7ajGHlyxKRkxPLEXehQowfHtfVTsWqUNyjpJ15gjdlIae5Bx1MvJ0SOkKyWVQDhWC/5CTJwAHpP9btVzLs6WOzTsdbRc6yvXp5ZrOVFTX6aN1nViMtDTjNVdnfVGuVpirTp8zOK9jC20tzjQ016xBdc2SRWrVIhlo9QDjgqxbQdCXTU6P5lTNz1HF/LguocfyyJBvgiIXOIqEdYlPSKCcAuDsH+oUvBLG0SFI4dpYYnW/I2QOTw7lDyt5vzSirSluxrOUkVMVsmvTpQJmF0VJLWRGBQ+tP+eYo9UjyxwnadnKKHNqFKEayLAOzUYtHW0taKk5r4XGrObrs1pozWm+Nav59qxmKe1+tjGjWlRTpFARE6nlpcKsVEDpGcMM2xxDhtDjuAZYmJMdxy4fW9bKyoqOEsiWyN4fObIIWJoHnMxoYa5d0eLcTHV/bHlBZwAYly6c1eWL5zmauqSnrz2pq1cu6xRHi/U41giQUBLcTRIFYxXwWXxCFCPA+XOpCc5K3iuHIxNsaepLTeDXiBr7Xu0uQXO1s6/7HLntkS1rA4TPrpzSc088pTefua7nT1/SqWhG7UGqBLuYcpQsAGkd3a/7EOfoVSJnWzNDSKzf7qc4MQtuE4DHFMecMDfbBaeVzWYAwFx2bbpi8nkse5Ovzfv/XyrRP6YgxKEpOjfBoaZkDnLAZo7+euwkjp0M+J06dVpLyKHeqBFIc3W6HfX7XVnQErpVwi97L+O9vHo/oV2qKAqQ22KVhbFrc9z2jkMQJoeADUANu2k0Qh1dmuXIMuS9RHu7e9rgFGcKYKtHbTk2z1Pmh2YqBmBZX2HgFAZePpAc45fwKwcMBejywsKclo4cYX5FlcGxf0Bz//497ZBNy2kXRZEi7CmOYjnmYv21ZxuaW5jRwtK8jpIxWD5+XPMLS2q2ZjRNnNbW9/XRJ7d18+Zd9dmcuTCQySJDXmNkNzaAQ3DP0a8AvWqiH0YFzy3o2T/u2UdvdsgQ2mZugs/d2etoc2uPDNFU9WZbJ06e1fnzT+jUmUuMvUyMznT/3kN9+MGHWr2/SiZtVwN4PwUMGSjJkFeSjGjXh3pKRl2lE8rxvqajbSXjPWXjA8Uu0UWO7L7xlS/pT//BT/Un/+An+iEZ17dev66LF05hczOK8WU5PncCQ6dRQyPXUD+rqZ/WNIBGSU2TtAHVddAp9ODBjh6urmmLzdr+3m4FLnfh7/bWpjbJdu5xAtfhfkAGccoRdE42OMDH1Z3UJhg24VEgfAF8fOGlG/reD36gb3zzG5zUPam5KgtXVjo2wu6m6NQ0nbJRmCgZjdWHb+u37+nubz/RrQ8/Zi73mddEObw20FqokJ1MnTh1QvaPrd75yrt6FXB44tRJ5O0BcUPZV0QO2EAe7OypR9nf39fOxob2AJYjNgB5MlYBkIkAqs1QOnv8SAVWv/bOmzrN0WccePQOKypVfcyXjMiaWzZ/woak0+vqE7LA98kGm7+oE9ivX39Bzz37DP5rDtyeKIMfVRzD/qzMKDPWmmVpZQeB9xJ+eoy8c3xHGDER1jgFSDUbdS0szOsIwPXunTv6oPoHVN1K5xuMNTM7q48/+Rj9uS/LwE/xMwaYC4vNpqdGXBfYg9klA+kxWd0An2k2Yxvn69efl/lks50MGyt5T1WMZfHYv03TMquYXuXjcvouka1tMDyV9s7MTBv7rsshfyf3+ViO961OlBXxnr3r4AWpPGKOZHGjwOYyMt7dnX0VHD94xUi5roPEK60t6rk339OV66+pObeouXZdrWKgh7/+W/3mf/i/a+s3v1S2+VA1AGvdfBSngdmkzyxymc+o+M54VjrnjOXUZzyXvPfc24xUlUzcLg5nyfKNdzmyyYmXGbwsuKYhiYdEE3hetcfRFsSfkjHsxEyGvbifossZZeC8CmJsSaxISWTEbKQL6lJmkEBTqM+7I/q36xFjWAbUEowJWK7gPUs4WHx4TIRb5ayl+CLRT1E6Fcw7pzQy/890lNNHRl2C/5oWjoxuqEkZa1DE6uexekWkvj1HJVNA/whflkFtAP+5xbaePH9cPmWSGYwoyrIapOSFksEOqYRpUsZ9DhVMLGdCOW0KBscVqHSRPCnlqNaSA61P0xJn09caxx93cYD32aUe7HcU4qRWjh0nyF/Vc888o0sXLsqyqesPV/XLn/9Cv2EXu725I/hFABX9BioKJ2NYDiCrxixEXalqrkWhwgjjogb5lYcEp8ry0fUXSlFvFHqnAMV1gF5vX2BXJl9kcgiopL+EMoG7JWOKtTIi/SaSxtSMFPNeEzWeDQstNUsdn811fll67mJDr1yb1bsvndC33nlCP/3Wc/pHP35Rf/qTl/VPfvIS9Ir+5Mev6x//6DX90Q9e0k+/c13fe+85fePda3ru6rLOrjR0ZMapGQNcm5GaANR6vQaPYnl4J4cU4bkrA2zOrl01O5bCvX7vg6hYVamUhymgaEqwnbDGhNKOClNauyjSGAfdw2lk8MkH9OucBDnn6NOJhfPzd3gp7qECsnEKSYhJOWVOPxn1BljtmBKuqkBXSohqGkpB9V+oCL2JFCngxQCdCVCyEIPyKT0muZzd03HsQjXRrxrtw9wpYPKO9mg7O1hry4i0LzDC0uSGDFMMNOHoJGPNQt4xfKxjoAngfEDGYwIw8d6rxZHqkaVFnTixQnZvRacApaeNCLwXzp/ROY4gTqwsa2lxXjPtpqLAk2hNyDBNZAHddsfmYKfwMUMPmQl8MK4wT5mDyOUJ0CAgTZDFyBcaB6WGyGFA0NgDkD1YX9cmGaIwiHWJ7Nf1J5/R9StPo1MrmvM4zO5Iw809Ddd3lHC8HxlfclgJUB1xfDkmQ5gSvFLA8ATnNLBdKZmdIWu0432bk5GB1AR+ZIydM9e8LJXDK6NSBeIpD4np25Uef7h/fPm4tCqmIJNz7sqqLCgLejCydo5fRV6qKEpllGPmO0VOCc6vRKa4HBxuir3nFeA8RXZ1dnZGHt2rgnGnIzsezAheol8xx4IgFSCDKAqUwvMSbts7Rt47WUarsn2cSOCDqq8IwNpu17UCQFwgsxmHIfJLtEtQMkqZU+hqBHbRJyvDvmKOABuNpuyrKXWyvVEYkaFqyMoC/2C+DPbJxoiiuFrHJpm++/fvq0v2MKbOMZ8aGyQDrjangrnXaqEW59paObqgy+dO68q5Uzp/YllH2jWlyGsdn/npzZta5Zg+NV12rBPeTQGedi8+zjk5Sk9ZrzcUol8WoHrdPsB0S2vMY/cA3k1TDeH53kFPG1v7HMP34aJnAzanM6dP6tLlS7INW4ht2T+s+uTTe7p56wFjb2qPDOsIXZpME02hiWVpOdEYk30bkcmd4DPEcbAIzCqnqtWlIMJvzUa6cu28vvndr+ln//An+pP/9T/Uz/7RH+g7P/yW3nj3NV1+8qKWTy5phuyZ/QtkD58zH6iPTvSIQ/uM2SPzY8Gs1x9pd/dAGxs72ljb0sF+TwckPA44kTPq7fbV3+qrt91Rf7encW/IlCzUlqqTgWm0YgWR5LC5RqumJ5++qm9+55v65ve+pWcAR4voQ9xqqGBTMmIz0GdNPdY2opyQST0ADN/57KZ+/Ytf6MNf/1aW0e2QPU/wIQkbhyEAzwSxsLio6zeu66tf/5peff01nTh5SkEcV1+72gP4PwRsrwGw9wm8HXT6gMxtjxMQy7aN8EWOeBIo0dJCXd/42lv69vvv6PSJRXQto3uLOYlQYcBNCXDfhScd7e51dPP2HTaBUx0/uaznX3hGS0cWZRnbITIakK3MmGdOQiPFTlKuC/xNiQ6W+IAS+0hZwwg/4ZxDJxY1NzOHHOtsqBbgX4MN4Az+QZqbW9AOm7stjun73QOlAOYIW197cI8Nzh31WM+EfnLGKNFZYR8Ov+Kwe0eJAyCW4Ke5LnlmfvM+GzsDwJcvXdL5c+ewrbiiOA7FdGTzK5hjVfKOlVQyn0wpft14l1CKj3e+AqlmC2aPVD36wZa5cszVO1W+wHPvMVx7RwqxuVw52cOQ+tBJtoZur6Ox6QN862CTPZ5n2P+FJ57SW+98TVevPqtmY071qKZ8NNEDNgy//du/0Z0Pfot/3lNIlr5G1jwg2y82JDl95ZQpdSmbAOPVGB5OzWej8wV8KuBNjp1nrDWDhzlkdQXPjKfGt4K2OWQyS5Gjww+KOSdY9RR/PrV32YQUPMsAsSN0mKWr1WypwOcHgavWV4+iKo553nP41Aw+J4w3IqaOiS1meyPE1SWGGg3gV6JAJVlQEa+FfxQ4RDrs4XFoL11JjyU9QryT5eCPVEqJ6RXlTlkR4LED4oWjdLJQXxHBJGFsOxVKWccEXhXobgIPx2RYSzbMfooguij3kF2pAcDSVl9KBczLcCAF9yXaU6AQhUOkPmJCIWReoI6IY9B9qU53rDWC6QOyFfsHAxVkxxYWAWBnz+valSt65omLOnN8SRFM21y9r88+4liB3do+RpAmhYo8ghl1glqkBJQzAaRMvdfYFVWQz2BQWTAu9SVzM+aXCKjgmLYAcOYYfJ6heDl9wShbi1HJNZMRncsh+IAZe9q6fKSgnCjG0Yq0fYHjMSFb5mlKPwI4uCDA7lKlaU/Oj9SqFToxU9flpTm9/MRJfeu1K/rD957Rn3z3Gf3pd67oD768ovdfOaI3n57VjUtez1/I9cz5RE+eHOnp04meOV3o6TOFrj8R6PUXZvWll5b03tsX9d2vP6s3X76gJy7Mq91I1Z6J5TFa24EMMIbecKrx1BQgVi2eUT1usxbJsTYzPIc07Ed8qEJZpDzwmkYe3hUawp8uxtJjFz+hzRQqo1BRo64JO+8DshIjghGLVOCph7zz9O8gfU4FSlTxGP4URsihrGQAz5lAysgTFH9C3YTrKZPhFeVZqTwpCSRFVTIdFWSS7NsOLpVIsCksPGYQKMIIApQ6QM6euqAQu6lCAX2EufRFimhn72EjjI6I+Z0zdoqSp8yDV2X3E5zaCPlOcc7m4BLWnDH/KQY95lh6hHOZ4lAynHnB+05SRhurn/B8wrGxGX+Ax4vhW0nfE5xOFAdKeWdqhB5O0NUxC86hFKBQYj82ThoGGuIJ92i3k2EnvX2tHeyKJZG1WNJFjmUvnzqnldai2vAl2TxQsTfA6WUKJ7naLtZM1FSsoPquW2+/ozGOaILNjgdDjm1HZL0mAKaEDF2iIXIesJ4hNMLhJqwpxe4S5DXFkck5eYgficXm2EXGnG3eOWsruS9pW1qJDI2zztFQhx8DpSbrhE1QSjViUEo7A+sFMnCeylIqcKyBC9CfgAzWVL1Bgm2HSvIQuYQKcZqmPxZIA+/hxREC7oSQRfgAABAASURBVBHF1Cc4KzsetIxNgpxy+kpZy4Tj5Bz5BoFjpFwF863VYtXRZZuigdyCufjAM9lSgXeKoBYbv5MnT+jChXOaAygl9GVBaWNjV9sAHqcmbdsakLXu96eCHQpAOoEP5L2Xc14R9w1Og7wNBH9S9CpCtosLC5qdman4/5CN92c3P9PW1rbsu2dMUgYkU3QvkhS7XDWlmg1SrXCqcvXkDD5iCR04riNLS/L4nYNOX+sANCtTlMT5mryPlKWZTA8zfHaB/pboV+gCAifAotkkYLeUIbM9ANUaGbwdsnl21N8fZmyGuhzXrpGRvMcG4EBxzesIpwoXLl7R0vJp5b6lNY7i7zxY122SC+bHt7f3tQMQNDrY6+mAjVIf3z7tjTXsDsimDdC3kYZJV1MNldUmmoYTpVGmGXzk5acv6c0vv6bv/OA9/aM//QP9b/93f6p/+s/+of7RP/wD/fiH39M3v/2+nnvlhtrH5hUuNOVm62JXqoCNpQtqbCik8TiDj6X2D4bIqatt5rO73VN/L9Fgc6rOxkBd7nsA2R4AsDfoqD/qKMmGohtFOIwQqjUCLR47osvPPKm3vv6u3nn/q7J/1X+MzGgNwIrbUYGNCIE5j25xnWPDY2SxCij8jOzq3Vu3tLO1pQHxMgcUOOfQ4UCma8tHl/XCCy8AZt7Wi6+8rCMnjitjQ9XH5vcnQx0M+9oHrO6QZd1Etlubu9jtVGNAXjI5UJbsqd0q9NorT+m9r7+qc2fgiR8xnb48YT2bFtp4uKNf/fxDsuCfymz2iSuX9MyzV8W+CM0qVKKTDvnXAcol/ijPJxoMuxVNyB4X1Il1mf8ysETH1SaxVqsrxb4C7C6KawriWI1WW63ZOWhe9UZbn3z8KWvfUFAk6u5tkSne0ubDexobkMCWpoDuDB9boqMooRy6ySRVGRIx2b76MKbNLpnwv/3rv2WtLdmfompxOuDgeYFfKjG6kvmZXVlm12gA6O6izxP6nuBzrZyyAXOsOPCeudVVYu+2WY2Ye85YJf6uJP4ICpBR4APFbOhiHxJrSjlFKsOWyqBGCxHfpxoinwL+hGwm+8irn400KCbqjjvq4K8tRs7MLenlN76uL331xzp3+TkpqmuMjuzv7mvj3n3d++ADbX3yiYb37qnc2VaMH44IcgF4Q2QKE5OB6Q3zZdKwplDKfFN4NYVv43Gq8XiKTWXKqCt5ZvysCHvP4ZFlro0yNhxTeDUppaHzmsBD3lJBfc64BePU47ra7ZZckMsRaBvEIPvKAxwT5qDQFcpJBBTE2tG4UGcw5Ti+0JD7DuPv4LO22YAMCjhJ9lNGBljBYsJgnCmQTBLiQyPjpvHe1scz5yLJxcwMPpdGsQreK9Dn0mXyHnI5LUv50vrxqE6pHPuztaWuVOpy+DGWr9VqMjJFneIAy6KQGNzxuvjAB5XOKS95CcYlMHSCcGzHu8OOd219S2trm+p0BhhMQ0ePHtPpM+eqneXR5eOKsKIRu9SttYd6ADDd2ViT3acEnwwwYOM5Ju/EohSqJBgXjF3YmI8oq+bhkW3AcwdRwU9pjIEOy7KqL62euZZfJJ7YvWCiCTAMvDKCXUGQK+GPvVM8eq/AWAoM3ANifd6XJh0tzwAwL0b68qsnyITe0E+//aJ+8N6z+vqbF/XytQU9dS7U6cWxVub6Ojoz4Oi+r7n2gKP7vmYbfS20x9RlWmjlmocW2lIjnKruRtrfvqnNtQ+lfFdLC6UunJ3VTH0KkNtDt3cJcl2FPlEQFBJC88w9iCOVgWPlkPOUnme2EAjZVevhEpwnAxEZ1yk8GKO8PYxlQICdIOcS0FXn2KQMAnWHQ3UsQ4dcpmRwBO8L3mFU+tfvCL7iCw/vuTa9MDKQktk9Y1XjUdrYJscSJj8mFTwwok4VCSV9RJIc/8k+9ozSVSW1Vj6iggmUj6hgHbkweMiUe5xnSpBzNTZsKVhHivGOcHIjdrFjjG9KOWG3PGGtE0oDsXaEOgD4Dcnq2H2CgZbWN/qQQXafwLcRwLVDwBkD/BOM3Ma2rGLOmFihSmykYG4Z7xooTJmXzSdRqQ4BrkPGraC/uZlZLR9Z0nxzVk0PBGVr6Sap3CST4/jJkSEusDMLlgU2VxBIcighc2oOfMrcE1sL5dTKR2QbjwQe5IznkG8AZeh5wX1mjg2bs/VN6SfH+ZU52sJ8eaySy8OyVMH8C9ZUUmHViOLzH7s3/toYj8n6N10R/HbOqSrlVNK39ZszzpANV384IfOZVg6+4FmA7gVhoCiO2f03tDA/LztyXKAUL1qWq9vpAAKn1UxS5GIk7gLvZUOFYVgFPjuu9Di5LvIZos+8rsBH8vDXKAgiNckwGGA9ffaUZudm6KVQh0zRPbI8G5tbCghoEdmSHhm9fbKRReEUhrE8A+XIzfiWIBfnnLzH9pC3PZsBqB49elSzBPcUHh/s73E0eo+M4KZy1lnAnBE8lwuYs1McR/jdWLU4ZN01nT97WlcBHufI4i8wr8D0xmy1x9oNnCNfjzy8JCNHnwZYDbwaELa5hci6BmCvG2gFaGS06WLT08qeI5kN7O1tk1BY1Z17d/RwfUNdMqUl/JmZO6pG+4gUNamb6j4Jh/sPNrVmQN7A4W5X+wDVQXfIvn4Cjdgs9dWHd52DPcDbvsajnrJ0pIJMa4EPVTFlromiIFUzKvGBsU6vLOrJKxd0/Tqbc466v/Pj7+p7P/2h3vja27p24xldunZZx8+cVFhrApbmVavPIiP8nYsAnyVgb6A1+0e4tx9qd+NA036qqW0uANAHgMC9rR31kH/GJq0w+wQgZFBKBrggMEe1SItLR8juXtEbb7+p1956Q89ybH7u0gXNLM4r99KATdKIdwtXVjIukfHB3p7WVx/q/q3b2l5bZ8PIOsk2e4zB4piBhwA9XObU8Bonhq++8bquPv2UmmTxu8OB7jy4rzvo2CaZyS3A2s72LpuAXe1yPRp0ZbwKlSr0qV5/6Vn97Eff1nNPnlMNgGHfxS2x6SGb04cP1+D1QMeXj+n4sWPYKT6DedIBeiVZbLPNdYmth6GnrtQUf5fzvulpSoy3jZ/pSqvdVhihF4DAHnqCm0BXUTB0tNZo6cjSso7go5ZXVuRZm23YtzbX4O++LDO4v7ujvZ0tYlSi0GML+KcU3uXYaImtOPTVIT2bT4r+DnpdffThh9j4nF55+WU2EjVZvWhjJyc2x4I+AmKbzXWMr03wz3TNpGwdY+ThqvWMSawUGFXJGPZ+m7WYv0AcsjBhdRU5oYPUVovLAKoF+lmwTq+chtZHwVwLYuNw0NMIWSXIfkhyoiJAa2/UV48s6C78X2fjUrTn9cJbX9a3fvKHev2dr2gOPqX40g02qRv2Fxc+/kC3fv1zrX32obrr95X19uRJhjl4I/SyJI5k+O0CnpTYSpaOye4O4cWYKeP/iVcO0OyRYcAaDylXQL3n3uMb3CMqlXOV814KZSrQ9bGtA4rDULUoUuCcakHI+6VKxnToQIhviJwUw9yCWJMDTNF2+vJSFKvEHw/Q+11ksM2pXZfYNGKIpAwYMYJ3gQpwmyAn+w8RYV9MgotCZQnPuTr8cRRe1n9JW9jOdSEyGLL2jjpB9iynLJhvBuVQYfelhP5FMidb42jUgnCfXc8IoSQoW4YAxyixfVl7f3+f3ex25Xjt+1gTkH8UxpVjPnfunM6ePVMZTrs9owxl6xBctuwYCgPvoqDWT4axZCw+p1/9//hhrmLOUvXLsVBb4iFZVfVcf//HniEiGItQYWAup6SAAMeJq2mKo54S0BITFuuug/ZnwrGOtVO9eCXS9760oh9/5YK+/soRXbuU6PyZvo4v7QFGdzTf7mm2NSbYJGo0ctWaGG1zrKA2QeCpfM1xHUkoTcAW34V1rT7Y11/921/oX//5X+kX/+FX3N/R/v4qDmBV0+GqFhs9nVtIdXqx0HK7UM2PkGkXIx0pdyMlmqjE4U69V4pTyV2IgoUquRYf446jtJ8S5lSE0HOMOsFgJ4D0CbKYIIcpClswt9wH6uHQ9np9GZAdEWxzOjBn/ZhKOi09vXvJ+szhpQXDDOMxsvuqjbUz4v3SyK4fUfH3lFb3RfpiHxY4ct7JGNOu7W/Qpqz2EPwV8KKAG4WGZaoh2YsJxp24UintM3uPa5tXxlpN70w3DciN0OsRej6itGO8PgG7B/XJUHYh+6Po+2RodtnN21FoD7s46Ha0x1FXCS+b7bbseD2DpyVjif7DpFCQljJgMoVDWRzKTgT6OD8BNlvIaQUnd/bIMR2tt1Vn0TFMdhx3ZoC4KdnzKfpn/KZaExzaCMdi41g55t5AcYncUQZZWQbII8AJPKIC3kwARAZkJ8hzyjvmjCc4xoTrwHvVaw3FOCOHCzeeIEb0y0ES066cTEGlORsjKvgpefi/9FPKOfpBR5xzEj859l7AowAdE3U2rxF8PwyerJJx6Bz2pQoArLV6rDkynva91WUC8fzcnGxSfUD+ABmY/AwUpPDJ5uacVxRFqtVqVWZxFsBYMKYBixEbjySBP2pIrsbSQsBOLsf8lpeXdPbCKa2cXtTsQiAXTsjE7SHfbTJQA6HSUKAR3tmuAxy9jVFnHO+dnGNWzN14m5it0KiODz26fFQnq68xzMr7QPa1p4cc5T/Y2NY9ANaaAb5Rpj5Z5QFZhrFvKgnbEm1naqFOLM3p4qljOrVMlrbmFZHB0nTAHjWRrcQ7ryAIFMLPKDwMQgVB0sDSAD0bEWDN11mGeX5+noxKm/ecAu/VaLYVAUDGBKZtsq0PAFwffvKZ7pAN2tzdVR9bKBWr0VqsQGtK9uSgMyY73AEc7mt9fU9rANi1Bw+0i28fHHSUYTPFcKyERMWIDOyQTHLS2eN+R8OdTY7nATZbaxrvb1f32/du69e//Pdate/1tes6ff603njnDX33R9/Rz/7xz/T219+pQOTxE6c0t2jgeQ6fOqOA7FXhkV8uAHeqjc1tjp4fao0M8PbatvbIUvZ2OkoHE00BrfvwentjU91OTwm6L/xciY2WyMk5VhmFitG142TZX3rtFX3pK1/W6182sPy8ls6eVDDbVEoknwBwc3yKZaZieDjsdLRLxvn+Bx+rh0zH+Ajjv4GdXq+HvuCrkdHRo8tkO5/R22+/rVdeeUUGYKf4gB34vA043QHk2b/i3+NEscfmtX/Q1ajbV4ntBujT0xcv6I9/+H29BaCfayJnpSo5jcnZtJxAd69cvoT1ohEWs1jb4ddeCqW8G2JHHgU1UGobGdPZZrOhKo7jvwL0p8WGreQ9A3xYrWqNBp5DmpCtpFo1dNlA7MKRRZ06dVLPv/C8rG2nOn0bKyN+lNi1bQgNN6TYY06dh0feOxk557DrjE3mBAA41EcffaQOm4i33nxDZ06fQi8LlcSjFDBqZcH7aZIAgkeasNFkdbI6+8dp1r+TVGJzcRyrBhXIM2O9Ge/YVx9q2Kb5uJw+C3ZA/4hyAAAQAElEQVQQJS/YkbRYWcH8Cto65F8A1EpkYQDtMXnrFxuPoICZ+UKAWpSt5G3Wk0VePWRw4FJ1wkK90CtYWNbpp57TV7/zA335G9/SlWtPqzXTws9kGnR3yLD+Ujf/w1/po7/+t/r03/87bdz6RJ31h9jCrnJ8mQOgBmRtw3KsyE0V+6lCotkhcU02NoQiYptRyNwjwGrE+sKKsso/xGwIzU/E+Ips3CfL3cGX5yqI8yGyNu1pRQ15TmfKSa5IvjqZJKFZ1Rn4nWnWdRzfZbKeZXNVwIMJPOph2ztsYtYt2Yjf3meTPqCfhKCXc2peQuKkWzDbwedDynk7k+CVA0s5SlEKuytVSjyFu9VVyVx+j9CZ0hHPoIJnhQvAPKH8BMNIEFy9VgdoNZTj9EzxLDCYElpgKWCQOUZL0y9wzHWU3Zz9n1FmCSJzc/MSAw8I7gc4rn5/UDn6hN2mBUeVJQwrKwNKGSdFqQoCyaNZ8rjkstTjz++ufldz2MJ+i7ZGjtLIrg/pcevfKxmbH9pam1I5/znS3yaArDxkQA4jMphiAMD5XDUYuthweu7KEX33K1f0g69d1SvX5nSBjOmp+b5ma5tq17fViPcUB3sYzFC1Wiqy7IpqKG9dcmQPikAyxxrWWo+cfqhPbt/Tv/o3f6Vf/upjHEJOEJnR3GxD7aZTo5ZrplXq8oWW3rhxWj96/zn96R++oz/92Zf0w2+/oBeePqa5mVwqcWYayMcpss5UGaIJFxkwsh5/HBfoBb95hecZTiX31GJguDyNkEMP2fcpp9aK49MAZ5YTADso5B7AYIIxMIoye9/Ii2sjp4y+UEVlMPiQChVcF8zjc+KdgiEL+q9Krkvo8bWV1T3PrTTZV225f/wsp33GuAY8D6nUFIOYIsvHNGL3OcKADaTad3Jz2lfEu6XNgXsx3xKS9zJNmgAATT/HOMkRu/MhG6/BaKo+GdUhgLFHAH5c2nUf0LPf6egAR23Asc+R3Rjnl1tvMDqHv+b4y5z5YS9j5jfgCKaLgU95d6k+o2OtOc25WA0WFRmohTygQVCOAzCbSdjkIWXeph8cjWVIJ+z2Pyec7RSy++mjert/TDaPCODmbJ3IIzdnTp8OuRjIMfueGIBF9hbECuYrGO/g+ec/3POqME6In+rm86dfuPjdW4dNnJwz8rDZV9cFfLEx4ihWg+Bnc0jh2xhQdMDm1/yMgU/PfD3y4W2Zc23gOO1I/RhgdfHIUtXfCNnY3G3eCU40hcw3PaYcvluQPnFipWq/SYZ0G/A05lirxD0L3vsgUkRAc4FTFAc6ceqYLl09o5WTR9SaiQGyE8Dqnsyf5fCGLlX5NALLBJ7BGrKhsQqieYocjHc292rOrM94b+tcOXFCJ8hE2Rps/T384/Z+Rx/fuqdP7z7UbcDVBoCqmwdKOYYsnJe3gESAbddDLS/O6czJYzrJcXWTeYboWEAb5xwCkQ7BRlMNAEYUx7I5FNjrFHvuM1f7Bz0d9NXkHwBcEupNz1MWUGvOaOnYihaOLKv0ofbZnN5fXdMDQOjHn93VZ7dWtbHdUZejwKyIlJexpgD+McfP/cFYu4CrDbKxD++v6uG9VW2tbqqzta8J2da0N9Z4/0ADgFh3e1MHmxsaAMz219e0s7qq/Y11MnAThZGwYjyIL1Rvxtw77QFmf/7zv9Vf/OVf6BbHp/sAtxGbuAG2OSIrnJVOAY42rDdla8B8tLvfZT4H6vdGGkIHyHuXY/WDnX11OfHroWMdQHmXDecE8JOi+zlxqMAmAu9Vr8VqcvTfZnN07tJF3Xj9Vb3x1Xd1463XdZ4M9xJH+PbMBR4/X9MMAK8WBArQjQNAufFgnSyngUDnHHJwygFcxu8A0HP61Cm9+uprev8b39Db776rs+fPK2bMkWWqyK5uAvjtX9AfwLMxPmXEUfe432Vv0tGxhVn95Hvf1JffAugeaRPnM0Xwax4w1EbuDtuemu8i5gbMb4zfnpKxs7GH6EDO8zgKFceRhrQZoYPtVrtaR1EU2KeX5FRgvAn8neKD6vQb1+pVXZ3sPOoCf1o6AaB/8aUX9fY7b+vKlSsy4HrhwkWZ7dp3Tn/zm1/rN78h6bL6AEDcUYbv8t7Jw5MCvbzDaepDMo43ALwn6UsYToIsSuY4Yd6ovey6wKeVzI3FghvyapPhnWRtQy5KeDvGdxRFKcu4OuZu48y0W3Rps6WgPS5WhSsZxeoomUNJ3wZIS2RfgnNUleggcxD3E3hm3+0s8Csltp0SB8b47hHjWZa9+hpHMtIGJwfr6NJ99HONcoLdHzl7VtfffF1vv/e16uss5y5fUBMfNiWObHOavMXa7378kT779S/1yS9/ro9/8be688EvtX3vU413N6ThgcJJTyGb0pDsa5QMZRQzXszpXYRcawDbmJgSc211Nbtm8xJntM1GCrguJgOl44Fq4Jwack+YO6amFnHds8aSTVvKmnLqyaFpcbat85xgnD11QguzMzCv0HSaYO8ZvjDXJCs1YDO0T902/neL7OoefBniSKaFV1qEyssAffGU6JKkwsh47wr4n8tAakltyR3qpsef8tGNlRWhK6U8rQ6pcCFvBSpcUNVqbMrO5B0v1usNNepNshMtsoRtgNQ8WdN5mN4icxHLeV5ESaYIcoSC9QA0PRzdmEXYAhMWlFngNTDKjEyh0CV6ZjDe9RCvy4KKPVPpVFbEMspS3PBzeG27J6sS1WZ0GYpVoMQlwe+Qvtju8JqXqz7snZJR7f0Cp5KhjOZsRgh9AkgpmETGGvCa2MRUWdJRznpOL8V697Wz+tJLp/XUxaZOLWU62h7rSHOi2XjC8ZUDMAaaaQVqNEIFKEAQ1RXVZxS3OKpqHpGrLcjHS6o1TyrJ5/Xxp9v683/zK334yRrt5rVMtiCqxwRKp/m5mp66ekpvvnpF3/nG8/r6O8/o+rWj1dhPnA719KWW3n31vH76/Vf00+++pNdeOKrl2UxxeaBGOIBSEdcUSKxDYsmHJB1eOvjrhLCdMEn2hKVSlGiiQkPAXR/j7cOHMfeuUZNv1VUytylt9jHcA2iATKcl79FjCmMTrqfwM0UWOXzkB0UVSlti78XvUYoePG6X816G7HKogHLuc4mRywqY5fRdcFdQlpCBVWxBBj6nKP2YVmOyG1Oc9eH8Uw0si8o6bE25lw4dlHhbzKlQjs5kGGiKo7KxU97PGLf0nraOOR/O275jmbCeKfMd46gSSguOE65HOPAOjt5AbA4PSnhqvLR+pjhOIxs/jbwmsVMHh7LH0cvQbIp+Ts8taTlqasHX1HKh4lyKSi+PXpY8Z6JwoVSJnHiEc0ihTHadq2QzIMjKQjZPfASlDok+psjiMaUIo7DeSimn72rtrMFKs6GCNRrxWCxF3jGoxCj8sgomAXsOzYh7ZiU9bsODsiI9esHePSTrU7wruerdwsZmXNMPB68L3rM2nmsDrQHBfgp46uM/+nbiQuA231HN0XSD9619EIb4oFkdWz6uNkHWfFWHLJb5m4K15jhR8zu21jCIVDK+vWOb6FLSJkesd+8/1DpH2APkUcB3XpFltxLml6L7QRTo2IllXbx8TisA13o90JiAkZOpqGFcEcFe8CCHdyMc/ATAmqATCcdhKaBngv/s4QMN3Ba0ieK4AgN2UmWZteXlZbUaTQJvgd8rAYBjbex2dPP+hj7mCPvB1oGSrARQxKrzbhhFCgKvOIrxvbOat4TA/LzmFvDDraYabCibzaZi7DSkfRRFCuFTGEYyeRoPEzYDQ3ja6XZ0QBZrSlDztHEuwj6lyZS5wItWe56M8lG15o7IhXUNWZNlW+/cW9Mnn97VzTv3def+mrZ2uhonUuHqSgGv/WGqnd2e1td2AavrWn+wqZ31Xe0DWLfXdrS3ua/OzgG0L8sW9gCUCXyqM9cl1lMyv/X793ST4P1v//Wf67/65/8H/ef/+/9M/+Z//Ffa3+Md5r5LpnEHgLkHIOgQ8FPmm0ElawgabeVxTUPsew8AtrG9pw37U1tkdvf3e9oHpI56Q425H/P+gIzlDuB6C1C5RSZ5Z31TVpcQdIskVwyoDMJAdfh6DHD6xFNXdf2Vl3X95Rf15DNPs5l5Qkepj/CRYa2msF4TqBRe5uqzGd3Z3oEfO2xwBtgdVluWKvA5A/ynZTvnWPNT157Sa6+9pqefflqLiwtKiUOWWV3b2tJ9AP1+94C+ukrSoQa9PY0Gu5qdCfWt99/RW6/d0Hy7pmYciESv7B+0peihbXCZhAyEZ/A0hSaTkcwIM3R7gN+yOZiO2gYqhv8BthfbGriWE+MZMJnKdCpC5zAimV2ZTUVRiBWpeiZswJ6ZXpfY3m8Ap3/+r/+V/p9/9v/Qv/i//Xf6b/+7/1b/9X/9X+n/9H/+b/Sv/uW/1C9/+QsNAXKbAPqbtz7Ts88+oycuX1aEblsW1NNfxnzjMMQ2ctY7IJs6UYk/MyBZ8CyHBmSqp8RmA7Q5vlwyH2PWXSpljbbpaIBbItbDtDShLmOiJeMU1raQxIMSw3dQiJ8qsduCTVAJQLdr4QvsmWVbx2QQs+FELi8V2DD4opQ4aV+d6bGZsO8bb4/62sbP7xapNsEUq9xvYmPDeqTFSxf07Nvv6J3v/YHefP/7ev7Vd3T+0pOqxZGS/oFGm3fVu/1rrf/qr3X3b/4n3fnrv9Sn//Zf6+P/15/rAZnXNUDs5q9/oZ0Pfq2dj36rg5sfa/+TD9W99amGnEiMH9zh/U81Wb2r0fo9DTfvq7N+R7urt9TZXNWos6synSryCJcTgTlwSlROVXeJmkGuI61Iz165oHdevaFXX3hGJ48uqlkLkEGilMSNbXIG+Mokdyp8pMyFGmF3vbTQPk5gE/6sHfS0ycb0AH/RJyB1ydT2JoUGXI/wZUkp3nNiHw55mSxwTiqRea5SBSIR16Xj2ePSUAxjlZQlZRDG8mENojTna841w+AzBJKjJAVCrfrxdMKAVpcBPjOEaWSp9aqOtqnVoTzYpb2CPpTYiKtKlY5rqunDOSfvA9nkxMfaP6bDRlT+PT+8WtWGQYjzhpkEggRFTAhyX6QMwGANrb2RBcbH/dt6rE7sMqbs9MwZxXGsOPQKXCa2IJqtl3rxmQW9//ZVhHdKF0/XtDQz0WxjqJnGFCoQZkHAkRp1R1BxCuNAPgrkMBAXxXJxU0XQUHPmmFozJ/VwY0R24Le6eXdP7fkV1QGylr3oDDpaOrqgl156Tm+9+ZJefeUZPXvtjM6fnhPVjDlSK+qqHuypGR5oJj7Q0ZmRnrsyqx+8/7x+/K3ndOVsqHaYA3r6Cu34QKVQS1UfZ9dQWd3xRCq9U06DzMizZO6nyGTC0xG868HPA5zBgGvLqvoGR0E4NANAPeq75nBR4gl6kgD2UlQtRRaZgQrGKeTpyQGo9AUqq8Cco08ZwqiA6aMys/foo6hK2lk9PeRMuajKkqelMn5PlGvC1ZjM6bjINDKnBVgPWwAAEABJREFUwTGHXU+YS0KbjHdsbTn9lfTBEpmRO+TJ532X9GSkih8F6zfKraRlwRs5OptBOddVWXrlpZTwy9o5HLeVgn9xoy4XBgTuXGN0MmNQV4tVohemZ55np4+f0LnjJzUHCIhzV/3DMIcxOxZawpfCbI45V/OnTKGEuoQgZ8DZ7o1XmfEaSnkntZI2VUm79AuUYZMZz6zMKXMcc1ZRpgzZFrxbgU36qcaHN1YaFVVdUdmutfmiXcIClbxr8lL1cdVvwTfBr6oUH65L+smZ0+M+CsZwzsl5jw9wNBJjFIrgZWA6xi5/rzoS3a6yMQY8rVH1PhcBgawFSF3mJOfo0rKiMNKEIF0FYN6le1o52RwDH8jWUSPLsbB4RBFgpkcWYBWAcu/BmrYBT/3+RAmetCxDwRoVzFne0TYEQMzo3IXTevKpS4prTp3urhxTXphfqIByA8AZRzVFQSgxsPk/BlcURcrh74jAbPMy32Tzj+NIcxylnTx+jNOS82o3W7xWakSW8IB5rZEBvAkQ/OVvP9JHH3+i7b091hEoiNgwOi8XRCpdIPN51l+dgFzHNo0ncVxTDX2LoSiOFcWxYqgGCImjmgx4ZejDCNDXI0tngGo6zVmzU+FCZeh2ZtkQhfJBXWHc1NFjJ6FTmplfUp0TgMGIQLx9oFt3V/UffvGB/v0vP9Snt9e0tTtUb5Cr38ceKbv7Y22vH2htdVvrZFgP9jrqE8j2AIxDsrApgMB4lRMrpszn4Z3b+rN/8d/qP/1P/hP9Z//pf6p/8X/9v+jX//4/AHA3tQtw2z/oqMMmZjCeYF+lprxn/yZijwC5T6DsUD9xXiX8SINAA+JQl3HsKzt9jisnnI7sb+xog0zx9tqGBoDeMaBtinxSkio5m+9xp6chWe6+ZTMBuzlzLLE/HwSqYduz83M6dvKEzl++pPNPXNbFq0/oEgD23NXLmju2pPaRhapdA3lEyDmhzwOA9SaZ/A6bgwE+0zZjBXYzIXtoFEWRTpBtv3H9ht54/XWdJytZhIEeAFR/Axi5u3aPTdJQqLjCsFCa9Ig7Tl96/Ya+/PYrOnH8iCy7bsDNyKGDOT65QJGn2MSUccynGDBNsI0wCJUTuwv0oN1q0Wcomw8qrQi7Cngume7H8t5Xz+ze6m2uOXz/7LPP9N8BQv+L/+I/15/92Z/p008/1c1bN7WFnHpsMjudjg7IXK+SMf/tB7/R3/zN3+i//x/+TH/xF3+hhw8fapOs8YkTJ/XEE1cq/bQ5ZgBQ4/UQkD9GH1Kbq0cPmViOLFVgzawt8B6baVYZVWvDY01ss4j8k0lCcqaU/Wd21m7PKIS/OTWWtCgkGdnzEhmU8AAjladv95hyxoF3toky0Oq59zYuPsGx9gyZJvB1iO702SCbLSXUjbNEPUBgl7LDhmMbALs5HGiHtvvIYxcQbKcl0cJxXXrmBb32zpf1vR/8UD/84ff0VTL2r7z+oq4BFk/NNFWbjDXh9KG7ek+bn36sh/Dw3i//g27+/G90+1f/QXd/83OtfvRrrX38W93/4Fe699tfVtfrn32gjZsf6P7H3FNu3vtMB1sPSYKkmm83dPL4sk4dP6rl+Zbmm4Hacalrl0/rjRef1eWzx9UIMmXjjgqyttNhXxnzmI6H8HdCrCjgnVNufsJHJIsgrif4i0HmtAdg3WLzuN4dyMpBFigpa1CkSeE1Ir6N4OUYPk+xqQyZwGnJOfQsEL/wg45aIWpXjVWUjljrlet35DCEIK7LZzC1LKoulHPtnJcprDk4O/Y3h5sj4ILBxCAOxREdfk76+z/OujR61Pff3+o/ttbhqBPZ7sk5JzOguBaj9FFFEQEvxLl4go1zTuLHhjYqVMKIQzLlSgA2tXoMQOVpMlBJ5uvMgtO7N87onRfP6fKZmuaaQ9WinhrNTLWmV1irS9GMirBdgVFHMHC1SIpDlbVAec0rr3sVlAEBdbcz1l/+9S/JpN4HoB7B4be0ubdBH6muPn1Wb3/lZb359g1dffKslpdnCHqJynwktIYdHMbnJyr9CDkMFfouQtpWMF1Tq9jUSrOnV55o60++c0M/fPucjjVL+XFXMUDOs1YTTQEPCphg14+pgCfoj8BKsuvcO2XeV5TSfgKo6ZBd6BNARziKVHxwoC4KBLNQwEwjjhyG07FGOJUJbQxQZShjhhMwyhk/x8i/SAaychUoYFlRYW24t9Ior+5Lan5HVd2jflLKBNAzNUJ2E8CqUYI+2p9HKliHx+GGUBSEilHsCF2IXABPvGLKwHmJNf6OF4zlJDsaOiS79vAmoC5UIchBCqgLKxK88mEgo4IWGXOpk9kK0L1CUgpIsaCUAvhrLtLS3KJatYZqgImU9r10ojHZ34x1HALLDPCbysB29dWFx+viecIuPcXmqnaUifVN/RRKuU6pq/qhTOB9dc+12WxmzpU2GbZslFOfc58j38KI9mbvJXw104SNOixLVfXIw56VrKmqp7Rrq7N1Frxn91T/3o9zXuY3nHeyttV4tLUytzlU4xYKkE3GfKxtEISqAyhbBFAL9hlgfwCQ6NrXKygPAyr9Oi97LwaAzQEeVjhSn6dMyIpY0DO/ZWPYep1zcs7J+p8ji3Xi9IoWjs4JcQKselrf2NIamb+dnaF6vUzTJFCK4004R54CVOSk9kxd7XYIYGtpfqEuy64eADzM9zUaTZ61oRnZnMVnTOAcEKRM/vY+XeDsx5W/KmFwHDi1ydIeadd1/uRRnQZsLM42NdNqKIIfdny7S8bv/saePr7zUL/97I7uAbJ604IAUVfUXlBSBBoCsNIqwJfIrFQQBvi/GjxsVHNpkW1twcsmwKmJbjaZqwFXmzdqQbZvDMDc0x4ArQswGxBs0gLdxSFk8vicCJ10KlykenNOcwvL0LGKGq35qv5gkOnORle/ubmuX3+6yny3yQzva21zyDF8poNOpu39oR6S3dxgU9AbJeoAIHvDqbpsEPYPBhqS6Wwy3oXjx/UC4O85QOBTHIk/c/G8rp4+qeW5eYU+Vl54ZFMC6hM2MENtbGzrIZnQBw/XdQsA9PHDB7oFwNsC0HYAC7vozDqAaROw3wVYTNGnApA2Yq32fdWDnV31AawTskUpYNaRDXLML+uPlDKn0UFHvd19dR+RAU3vnZqzbTXmZtRcmtfi2ZOaPbuiY09f0rGrF3Qe0HrhwgUdZy2tdqvSU+dclUm0bGbGptr02PQiRNYmj3a7reVjx3T1qSf16puv66vf/qZeevtNLbF2+x+BrO9vanX7gbYPNjUYd9C/nlrtSG8Abl595QbxzynBD+esbwhoz1hjnhVK0N8UsvFKiXa16hjXTgGWyerXiWMB6/E+wMqFfubwdqwCQ4/CmLapQmzSe88p60gff/yx/o//5X+p/+a/+a/1L//l/6iPPvoQcLqpGvHz6aev6Vvf/pb+6Gd/pD/5J/9E/+yf/TP98R//A7366qtaWJiXZcXvP7ivv/i3f1H19dJLL6o902aMKfNMGBPFY44x4xb4hu3tbU0ASraZmZAQmUJD5Gk+q8SPWJsMn1bJBP4a6DdeBo65mjzxu1EYKkszmT+03gvalay0pP8SAzgknsArB4P8IwoQTkg/OC6l6JFlp0f9nkZsNHL6DeBPK4g1AzVzKeY0pTZJVKP06NEUnRqwMetywtDrTdTtpTroTbWHbLYB8uvo1SqnBHvIJm3MaOb0OZ155oZeeONtvfONb+gb3/++vvG97+vL3/yGXnv3HT3/2su6+OzTOoNdnCU7e/TkihaPL6kO4KzPNeTrgaJWrIASUWi+4XRyaRbssqIrbLKfvXZFzz79pOZn22o3IoD5QOPehmaapY4vNdSqZyrTA6XTfSLcSDU2RB4+9fBxdjIwxp+V8K7ARgv4UhIPHacoZRmrUKTMhZqwye0RT3aQ0ya4Ya070hab1k7iNfYNjRSrXzh1wQdd2o2JARkyEPeudGwwpEou3Av+4iZlvoj8gRKep9CU+h5Jsu39PXlz8CWTFB+7LnjDB14RAT9AaS2oTNglpBiFDVTwshDs75N+7+Oqu8Pf1SXtnXt8b+VjYrI0KCH7sfIx2f0hOaGncjDMObtmtiheQdB+TKbIRjlzy+0ZLxSsiZa8a78LJTiMHs4rZ305gCEHpHrAw6UTTb35/Fm9eOWoVuZTNaMDBNlHwGPVEShskMJAha+pxHm6CMFDgso4VBmFUkUB11F1TPbv/v2vyYz0ATgRgWFfKSDkmeef0pe+8opeePkpnT57RM22CJIdOY0VBbliKHApqpFJlKVPKCfybqh6ONR8c6qFxkhN7WpGOzq/kOitZ1f002/e0I2nVtgdTVGnhP5yVR/3iJOwGpmjYIKcCnhYwMvD0inn2iijPuVFU6gBAKAPGB3Dsww+KgrkcAK5dzJgNCJYDgGtY44XJrSZAjxS5GGUqdAXKa/uS8Z5TOL696lgjgagbeb2XeHq2gsQDbGORLkqAhym9GfPC3TUx5HCWqzaI6qzgagjlzrOrxZG8C1SzYeKcLzOOVtJRTCJlT7iz2ENv+25kZnsIRmfSj265iVHP2YbOfNI4IGYo0c3AsYKoRL9C12oehSrwRwcRmh2k3tpyO57xDtTMsIJQHQKv6boYoJuJPRnf7HA7lOrQ4cNnH+RjLdJ9W6ulDI1nkNmnyl9pTiCih5dmy0bZdQf2kQB51TR4cptrWLdqj4F67N6llDVlfy27z8f1pX4lwJ/UjyyJ6u11xxvWSl5+Ouc+12HVDt0iwfVO/xSgg9J0K1araYwQKdonnPCUbLmGkepM7MziuFdQnDo4Pz72OuU7EWOo6O76icgyNYBYjMzc6qOIKkdkM2YkEkqsXujgtJ8V51j2tm5lpZXjugkgHV+cZ5MQa49gsrG+rbWOLbe3jwgqAKehgnrgycsLSNLkmYTGThYWp5Tq1lXhp5b9sh4amPE6Nzs7CxHszOyz2g0INCOlGAXKW1trSmB1dp71llHT0L0eL7V0ImjR3TuzEmdB/ScOrGs+bkZefRlQLZze6+vB+s7uvNgQ5/cuqfb9x6qY98VlVef48h9jtB7HGXnFmypC+BjhG3G6H6j3uCItqGWAdZmU034ZIDV6mM2TAE6Kh9oQjDvkM3dBbDa/55wjyzlANA6zUolqZGUoruZGaaPFdVamls8qqPLJzS/tKLWwnEFjUWNslg7nYnuPtzV7fs7ZF23mfeOVjd3tbXX1R4Z1d2Dvh5u7GqTzKrd73X66pDBFHM4Ojunpy5e1FffeEM/+Mb7+sG33td3v/mefvCdb+qnP/1xBYRef+N12ZHxpcsXdfnKZS0uzDGfSL3JUBudfT0kE7+2t6t1wOkG/W6zplXGM749eLCujc0dsn099ToDbW/taf3hlu7dfqC78PbBnQfaAvR2tvdk1Ie3QzJEI/hrALDf6VT/Kn+PQJlic+Z37E+y5bVQGeTbDbXmZtkkNOF5W8eOHdeZc33W1a4AABAASURBVOd1gizswpEjagBcYaMsCzcAdA0AVAk+IEBmFqnDKNLC0hGdunBeN15/Te+8Z3/66Mt67qUbuvrMk2Rzl6WgVJqP6aOHnwt18dI5nThxTAl6ZmAuI/hPic8JtuVdIOc8z1JhUhqzsTH78dSNuO73e0rhu0NhJ2Qk+wD8gglaWwOAZncJz+3/cvVv/s2/0T//5/9c/9Nf/aVu376lDiDm1KmTeufdt/WTn/xYP/jB9/UGsrl+/QXduEEMunFdX373y/rDn/6hvgfoevLJJ2VHyJ9wSvDpJ5/qwf0HGjBeim0X+DezIbONHH9lmV/vPfEwUUJMSfERQ/g1JQZl+DhrbzxrNlsyv2HX1mYCoJoAlFJ8hHOu0n1nxmYLwn/ZOo1KxsuxybKiqYTPCfC5RiGlZw4GSEtk4xjP0b6khFnK4W0GEEuxl5wNDTsHeTZdJfcJ2ficMgCARthKQASejjLWOdV4khErS03xv0PW3GGuOwDXTfRrszeS0Tb3HYCuxd0mvuToyopOnjsry94/9czTevb683r+xRf03AvP6YUXr1fl9Zeu6+nnn9ZTzzylS5cv6CpZ2RvPXNXTV87pifMndfHMihbnmuCJUrXIKXRTuaSjElC62PZamA01T7k4F2lxPtb8bKQ4lAyYd7GfBL3AfaIh7pCDAFJVRKMyIH4EeLFAKXF1ir6NBBjFb+xy8rIFOF87GMpoCx4dJLn6uTTAp45oM8W3pJQZBFtkbt2ogHdZIfFYCW0fA9YJ8tpHZ7tsGHwF3JgZ7aTAYxQ5jizhpeJwfiiQPUswiAmKY8psioNe0NxDgbzdONbGIKyOC/txLMFxAfG8tH6spLb8IpUSwxMkDku7/n2qQqZ4RfKCHPNyymlkQT0tCmVE19QIo7MFU6h0tA34BX+TMtUYw45dqKYLlPUPVI57uny6rleeW9FTF2Z0dGbCjgMgSFmrJYqiXN5BvqQsFOEwarGTxwgCV6IIgZpxXZGLAUMtubypTz64r7s3NwEqcwqDiN3dSCdPLeqF65f11NNndHxlVo1aJmVdlVBe9FV6FMlnYloKwkAe5xVENUW1hmpkROpkSOoEtzo7o1ojoL5U6MeKi46OMdeXnprRt945rzdvLOvIzFhhMcC3parF1hbFYt45ayickxTKlzWFeV1BEStAAb0x1h55fjF+Tpm4gkxfriEyH7Bb76NwQxibuFAZATUnMGboytSVsuN4++rAIE80xLgnGP4XaQy/Jo9oqoKdWKGpMOBHlDLsY2IzVj0f4EgsA9lJxuohtzHAIakCBcqCTAPWFkaBPNeedYVQ7LwMkFbEvZUh64mxQssktJFVM6ipzhpi+BDKV+tnqXLoToA+hczTM38HWRlQOoCkKMVzzxhhECrwgQKCjTlAT39lEcgplgpPr45+nXwhxQADs5ki9Epjr5GHpy7TSDnrTDUtEiWsNQfQOCwWdqr0jm6cUviTMJ8pYye0r8qiwC5zqMCgi6qc4mQnvD8x3kNjPIC1HfHumPcmkAVX423FZ0kT3pnCzxR5ZF56TDnXRgUygdPMwFV2CXts+dV1CW/Lkgas2FWNuOa+fHTt4ID3gTzZhyKIGMFLzqt0TjnzTwgGtbimJmAqCJwy1l/q8D8fBIoBrHX0Pqh4l6hDRuIAwNAnK2ZBVC6Q88iA5w0CV40jWgu+I3beUwKC+akpgW5KZsSCXAZvosADaps6trxIkF9i7ICg2CXDuKu93R1trh1oe6Ovnc0+gCbRZAhvp07pxEl5qOXl41paWiJupdoFGNkanPfyYaAwjtSeras1GykvJ+oNOuoPurJxBY9K1p7ggad44Aykg5jlvVQPS803vFaO1HTmeJss66KOLR5Ri6yX6cKE9Q44ajzY3dMuWeBBZ6TpSDrYm2h3e6DuwUj97ljptFAIn2thjM8KAU01tfEXjUasGjpXh9rNWLOtGmCqqTr+xPxLNa8sVw9AsNfraedgX3sHHXW5NgCQki1KAQCW5c6Q2ZSNQAoYipDtXHtWS4uLmpubU4S8EvRpjzVvdvb0gCNM++sGt1e3tEqGeH0L3u52tL19oH0Ce5/APiDw7xGA7GsOe6zP+p6bbWmZ4/ST51Z09vKKnnnunJ6/fk6vvn5F737leX3t6y/qvW+8rPe+9aq+9v7LevON5/Xs05e1vLxQZem2tverfwC2tTsCFI+1ujUkKznW/Y2B7q71dWetB3X1cHvEvPpkfPs829Gt1Qf67N5d3bx7T3fu3df6+ob2AdU9Mtw9srP9/R31d7fU3drUGP5kgO9wkssNUvlJia1HCiN8db2tqNFWyAYhBrzOnTiuOTJhraVF1eZn5es1NvClEvQxxyoK7DRDX+3rBjk+NkZ+y0eP6tSpszp/7pIunL+qy5ev6cmrz+rk6bOamZ/hrRxZe509e0Yn6dt0fshRrX0/egTgsc2aAdKMSD8l49cDCEVhpAY6ZWOZTYzY1FnGLEP24hNic7V6XRE2OaCPX/7yl/qz//6/199yfL+1wSkgbWbabb36yiv6yY9+rG++/w09c+1pHUFX7QSrQPYTbM9Ap22MjpG5ffmll/T+e+/pBMBrgP2ura7S31+jt9tKscshuj01AIidBoxf4Dw8Nmp6NgHQmbOxeTnG9lDgfWVPtllMAS8TcMihxygB4yPZu3EUafHIogL6cQCAwOwCPsS55IhdmQHatC/nBlLZUZB3iYMD4uVIUTFWmI0BdGN52uVskBM2KynzLAFuoE5ZWXLaKOwiAMwHxETP8b6jzv7qRWntsJECeaTYwqR7oJzNazbqK6Ms2ChYm4LNZtYfKyGD39vva4cs7M5uV5tsojY5Mdjb3lV370AjbH8CsJ8wl4x+c8YFrCksvSIolpWlIjn5Ukrh23TYI7Jlin2ufNojHk4V5X011deVU/N64YnTOrnY0tJ8iw12q/IHNTa3szPY88ICCboa73jFpVOcSTX4F7F5doyd51NlFgud8L+BvA8pI6iu0sXK8PcjF6iLr9vllGILML5RZVkn2sFWtoeZdvCrO+NSe1OjQrtsjnuFNBCEPo6wjd5ohP3uahs/O0SvTp06offe+xoZVZVMoCCclSqdk2W0UpRvCjiY4KAygouclw8CikAWbKYYmDktU06ppN7LOSNbBVQ6uZLRoVLOWmBk7hHZG4fEHKkT5Ko21tbqrCzpoyxFPf04MYYk52hbEjAPiccqqzqrd8plJNZTKidQT9mdTQA6PRSFNzSDQQbMPQYqXT7b1A0ykhfO1LXQGqsZ9tRqjFVvJgriqYKQ3gCqDK2QgBrHTnHk5EEggUqFziPUSLPNRdXCWd36+KE2V3sadjNN2VUdQfAvvPCUXn75aZ2/sKx6vVCa9gCvPbl8oEAT+s3kXMp6UnrMVQJSXIAC4LR8CJiMcSAA1jBGISJmEpbyUUEAytWupWqFXc2EW7p4Mtc7r6zo7ZfP6OTRSLGbKCgTOXo1QRj4sMAkhSh1pKACqSHPHSQJHhofbfyCtWZQSt2UNY5LpxGGP4RGGLzRGJ2YwG0DpGOA1IgM4RAHMqzAaqIvliPA2O8oZdWFJq6saEo5AlyNqndT3vsCoYNDyMap5s+cXOgVxKHCyChQgFMK4FnkvWrM9TFYDbmvKAgUhaEaUawWwaQV1bmuqx5EqkGRCwRHFLBGj754FfAnhzJ51ue+QCVr9kjN+wA/WtJvJGOvp4+isDpIcBxUV8IrlqYamcMpzniA80uDUknEutGfqc81RbcSeJexxmrjZ8ouAVIlA46mEWlZAGZzGRCw65T2U9r/jrLDZ8zt8zprQ19T5j5hPVMoYTKH/ZVKHvVp7e065XnKQjJrY8R9DhXMpXxEv7t26KqjFnr88FHpWLuDj3QlURbwJS8DevKyJs7kFEeaEmSG2GODwN1utxTHcfV8il0mACHjRYANmANtNpsVD80HdbpdQOIeQKqvhAyGHNJAtjEB1trZu11Alv2R/cxAAGR1OfpVwjPvStXroZaOzukcYGj52Jwc2QYL3N3OkCDa1QaZwfVVgOv6PkBwTBAssFcv78IKlNkfdc9wpjaXIUf9Gc41RB9nZptaONLW7HxTURxozLFst9/VQbcDGB5pSlADNyjLA+VZqYL3CjLsrhihi6kWyHCcXjmqi+fO6sqli9AlnT5xQnMcu5huF9iHh5dx2FIYtJQlDjA10BpgcHN9S939nnKCikPuqD724eFbKAOrzWZdzXqkBvOs12LF9bpqjYaMv1FEuCPA57w3BpT2ATEGevYJErsck3cAZpZ1G7BW49OEYJiYnAicBirqyHCODOfSyrLai3MKWnUlzmmYlmRU+1VmeINs5R7z2yX47uzsEZj3dQBI7dBnh0C8TxZnfX1N9j3GTu+ATdREztCFH6remGp+IWCD39SZs/M6f+GIrj19Ws+/cEHvvvuyvv2NL+tb3/gaoOhreunll7Vy4oxc0FRnkGtjb6T7m12A6L4+vbetm/d2dPfhge6xKbm33tGd1T2ebVRfIbhJtu/jm7d089Zd3b51T7du3tF9sq1r91e18eCeth8+1NaDB+qsb2oIIO6ubWsCwEjIHk0IyCmApZSX86EUQHEsB29CNmMN+DMDgJolczoHNWbb2FCBHve09nBNnYMD5Jkhv5yykAonZ17JRarFLc3PH9XS0rJOnT6lM2dOw4tjrPMYIPaSrl17kusVZFnXgA3HgE1ACoiaYGMdgI7HRpiVIvxgENiV5LHDFJ/ksLoY2/HMN2DeBmx/89vf6s///M919/Yd9bC3MAx0lDm/xnH+V7/yVV29elVLZIqtXvicgs2uAeDE/BsANEdPC3ZiddZ/8cIFvf7qa2yaWrLv0q7eu6dPPv4YmxrzaqGS98UcDEfY3DJsP7P3sVXrx0kKfKCM9RhhvrJ52/pi+vfOycZ13qmGn52gkw38hc0twAd77CHA1kJYavdmQ3k2Uln2VKQd5ZN9lcmBQIxySV9hPlFMHGtaf/jIFnypu0ABmwiclgo2VxkgKgPMGxWjqRw2Iwy7BKxm8L+ED3pE2bivZNAB4I4k+0oDWcGMjHqJDclA7TgVOxfkLo3IPg4ArkNoDDAd2mmSbZLYxHV3dg6/joId9dno2VcMJoDoKb4uMXkDgKf0lwDqcvxORFxpsTkNhR3lfUDtQIv1QtfOHdMxNtNzdS871Wk16qoDUlutGbUaTR1FR48i2yNzc2qjF7XSqZY71XMRW7mOAkWhk3MwlNhi8iuIc0Y5Ops7X9l+hRloMuS9AaDV/pHVAXjoYFQATHPAaqptA66cEu2y7h34uQdvO/Byn7V38A1hLaq+FvPd735HP/l/c/afXZYl2Zke+NpRV7qWER5aZ2RmRKTWWqtKVVkFVEE3Bt3kkFzzbf7SLM5846wecrqbBBqNKhRKpwodrrW6frU4Yp59PCKrCg2Qa3jDt5sdOya3bfHaNneP73+u9941oIrAJPcpZYNqM6jPAAAQAElEQVQyjJY5FkuTBOWBEit3kofg+jgHyWmAse1wKuogIAOEzPoQm4z82GuxTjFfpfRn7R9QTF+JMtn73yfWKqOMDvLxnfI64pMxXpZ5yqhgjIkRnozOvcyBwzzeUkmpUm+g1JHyaMzrcRro2ekXIFGOCjLHELi6zp0u68qjU5qbi1S2v3ka9BQCBEM2I/CdgsCTj3J7KLelYRjyPqDM410o34vkiExmcVGdptPdW5sYtl01D9gdSTOzI3rk6nlduHRC1aFASDTUhwZyABWH1uWkTPkHHun+Kg4Tx+MDIgtffe/BnHz5Ifmikx8N5PtNFYOajk+levnxGb39zFFdOuKporY8lChAWCLW78M/epSUKnMx6eFcyfzBl83ICFbLAOKAsR9QG8PUIgLWNsKo2M9XdinLCYBkzy0c8CH11Y4hq3ufOoCGNmA2L+ddy4jnhqVQm4NR1wwVE80Y1wtYK2T8j9gDIzvF/wHxPkAmjUJL/YA98g/JJ71P9q4QhiqGkQpQFESKggAjHsj3vD/gwb/4kIqt8WT/siSV5xwyQFkG6fCTUpZAqRM8dvKDEPlPcSJN9CXOy4ynMe8TyOqlyIKRPdshMdcP4wFkAC25n8bwOSbfh+92iOzDLwNiA4CTlefgjPd5Pk9Tmf7aodP6sHSQ63nGnDIOcsopZf65jpJJkMM8L+r8PqFsprOpldl8LYVomvcFY+T5vhz6Yu1j+BNjHxLGEy9TUrMnEfyHM2pgZDsY11Kpwsl+FP4HytDlmLUMWN+AtaWsQc7JY29s/4sArIR+7ZdV6rS3vOQwtgUNjwzLonvOOfxEVxlr8ZmPpfk+yeOf5DtS6gwPVXXixAmdOnVK01PjyEFGZLKlmAj+AdfJe1wj7+ZgbZdr433Z3700EGBjHD9+3JagGs6kgwMKGCdAngpRSWNjE5qanmIuwzl3ms2G9olUGqjt4My6nVg9Ij2IubKENScF5hoxL8BkifajVc3OTujYMcDIkUnNzIxB4xofH8KOhCIwptHxMlRVsRTKHPse19Urq5va2NwB/LS4Iu5QnsrmVKpUsW8VRTT0kfcgDGR7UACwWpSthLOqMK6lhUJBxjOTw26WqcHadpn/DoBlB9CzixMxOsDhNnGOB0SbGs22OLvKY/2l6pDKQ0OqjIwSYR7LSehiD8DQwBnV6g3t7Nag/Zz2iFha+zZO6gDHu04kc3VtTZtb27JnA8h97FeKTJhciDmFyE+ZiPDY6KhmiY6f46rzmaeuEHF5WT/84ff04z/7XB9//rZeev0pXXr4rAqVSJ24q439ba3tbmplZ0MLGyukm1rf39EmIHl9o6b19T3GPchpGfB/786K7t1Z1sKdVd27taqlu2tanYcWVrV8d16byyvaWl7SzuqKdjfXARLbanE1bhGwgQEWZDvgMFVEpgvIRwRorQ5VNDI+qmHmHvB80Gnq3uqSFuljb29XHdrZL+3EgMh0EANgjJI8DemjyroNNB6ZndE00f2TgNYnuXJ/9umn9PjjV7kpmJXzMrVaDe3tbqter8kMVIztjQFgKTqYoscG9sweUFmmWym6sr6+oX/4h5/ol7/8lRrss0U8Ybfm5ub00ksv6bnnniV/lANiTxbFTekrRJbCIJTne2xzICvrc4hJ0ds+aygUigDph/XYtWsagA9arO/2rVva2tqS73lyzrGlmSy6a3OyaG+SJPm7Pv0Y8MzQIms7QGEGZhfoxzmnLrjD7EmTuTqbKNRBJk2WPfrO7ZhDTY1knwz9pzdkaQCQ7Hdb6hP5jAF3cbethGBWOsBuENjK8F8ZaQpl2CHhs3x8pt2wOebnsT5L3f3Ug6c+/PBJPcqsft6OsTLmHNN3zJhiHxLSAXoV36eMA0XGWhJ0KWP+Aev2iF5aMM0DuHnw0d6ngNuMNqJuBt7ysa0Z9WwebDmBFclkpFgICcR4UKaRUqBKyLoJFB2dmcKGjMoOA4Hnq2j6jz0tQWUOU7BMBfZzbHhIE6MjsnQEeRvikFvhcF8teKrSV8WLVch6KqQ92fNwQRqOHCQNRZaHwFHD9DXK/g+HZVW8sor88zMqZIESHGAf/GbBBrMdHXS8zgGgCcguVIq68thVff8Hn+tHP/pC77z5qh69dFZjrMUzoTWHYumhk8QdsfEZ+2tEIrZYeR02I5OTs5WhhLlwolRdGPzAaZqQZNbo9yilP+vbKKGPxHp09wXpQUp9uuSNZA78n/cRczqKDcHnLz1mAWVGIi9lANTM0XNOktVtt/rqA1SrpapQJWWE/o/PFnTp4pimphMViw35YVMBJ/ioEGDcffmAF98nTxqQhmEoI89zjOMpxOD7fpF8kY2PdPvWum7dWNP+Xp/NHtaFC+f1+JOXdeTIMHNoqB83JdeHBjk5TiM05sv6M1L+cfn3w2+Oh9+Rkymfke95CiD5UkJUTsGACE5f5aitir+ruZGmXr46pnefPaHzMzg3ZYoQigjv48Ncx7Py8QcyXkmZ/rUP1UUzxqGF9zuyaN8hOeUAlokOeG9/nqmnVF0Aa5c97uVpIkt7Is3fxeoCuLoobRfjadSnfIC22fW0pSkHhSzw5aDcCPo+PA8V2V545Fl/6DwFRuQDygws+J4n36Mc8r3DvO/xTHt7bxTSR4RxjdjTQ4pw3BDlHuvAcv6LHHEwwzmXswtRluf7VD3kHaXmD2jnlFIn9pwS0oQ0lWS6MjD9sIgDfElokMCv1FLI0pTnvFzK9SzG8BklGMYYGmAsLTUyYJrrGnpn+Qdk7/45DWib90F/poMZ49us8U3MV6xBsryRlWcszuZseZuXHWUSauYphd+9o8zyeZ/MWc7JhyeONWf2jnESM9QAS/FJ8+dEjn8FDow2J4vYdYhKFAplldDPSrmiKIpEVxizWDEOo4Mz6eD0baIFgNQQANOipxn9GZAx55cwhunGyMgokadJBQGaznubh9VjeCEG8j1fPnO0vsxuVQFxc3PHdObMKaJTJ3X0yDj2IOB1jD9oqwZA29rcArxsa3dnT2tcgxqFUagRjLljrR0cXQcnYv7Jc8hRWNQo85g9Mkt/sxojyuj5GaChrl0iinv7ddVqTZ476nFtHA8CNrwgYcTjOMFWdDjQtDVI2oJNGpsY0rhFakdKKpY8BWGscpmIyHhVUzMTmpyaVLU6BBDIAAA1bWzYfHdUA/jF2ErnAnl+qJBbmRLrLZXKMidVRP4LrMPy1XJJQ5RXSyWViiWFOC8fIOUKRLrhZZ/9bONwD3AmNcDGPlGcGgChyRVmzSKiAHYDofYzrYk8RcWyytVh5j6lkbFJgNm4Am6GUnSoz14N0oyDWzfnxw58NaBdqzVk6TZRo3UixKsra7Jr0G2uQesHTXg1yCnGlvleqCLzDOB/5GeqwI+R0YJOnprS0888rLffe1E//NGH+vFffF8/wNl9+OlHeuHVF3T+4QuqjlWxPz3VunXtcU26S9+7dv2629Q+0dHt7bq2cjog2rmtpYUNrS7uAFTXtXB7WXdv3NWtb29o/vZtnm9p8c4tgOsdrRF13V5dVW1zQ7WNDbWIHA/YgwwgnwIuUvSX5csxZ+c7BfC2Ojois3U3797WV0QyF+7Na5/DUQtA3+Qg1uZAEGM3DIg59BelUIbt9D3JfrRjhEPB2MiwTp04rkcfuaynnnpCV69d0anTJwiUTKsEyOjh/NtcPXeIlPcATGaHTJ/6AKQu87K8HRD+89//PZHU/01LS8tK2R/z0ceOzen555/Xk08+IfuxFylFJwffkQFHOcnzPIVhoBRbY7rQBUj1AGTiU61W859fHWKuTdZjUXP7iwFW7wEYtbTHfMrIn+XtXQy/bI4xNi5l7fbe9MPG9OBhF9BmdU3X7UcIbF1mb4Iwkul4bktdJrNhmC1mokMbjU2KAYAxa0/hbZoD0b5EmiHjCeA0B5HwrQ/PBqbb2G0UTA4l9/Bph5QCDpF2yoQvM7L3GYBa9AOT5Ch3rCOjzxSyfMp7A61GCfuR0L/gl886PeaVmLzAp4yDneNg6+CLgdSUOgZqHXUc8w6x087a2F4BZgeUp6zNR1d9JQJbaqQc5lHiyeGKTp8+JdEmNL1HtzMd7puPfvu+p4HNhbllzHkAb32lGq6WNDE2rNmZcc1BxydHdWp6XOfnpnT++IzOHSM9Nk1+Ks+fxn6emh3TKezSqdkpHZuY1JGRCU1XxzRRHNVYZVQjQ2OqYIeKhRIyg30RH08an5rQY09c0+c//Fw//rM/1gcfvp3bZBHl7tZ31TvYlcEdlpZpwEIGGMsBgjHA0Fua0I85JAEIMzQtY+cNsMbUS2GKw/B7LNbzfaVZph4M6yAEHRjcg5EDNjKm3Pox5sBXYT/zulYWZykn8lRWz/pN8roZbMqYU0rdTDFl5rRjFCHG0PHFyJ5SvHvCnFK0xcqsPwMAvSxVuztQo9FRmw3PaAcGVUZ4f2bM06MXpzQ74WOcBxi8GMpULPkYj0B+QMpaDNR4nqeQtYUooYdyiHE8z5fnQvlekX0vaHOjro21fe3tNDAeQ7py5RHoksx4dnsNidi+/ahAioERQu4oyYl5S3mO7w5l9+WcJ3L3yd7pDz7OOTnPkwmXx5zSwJNXcDgW5l9kHUFDpaCmsVJdj10c0SuPHdfF2ZKGXFclTkFRFnPFnci5RCm7bsD+DwawB+fs+3dk08yJ9Wc5eWLxOWW+J6MUw5syrzR/7+jbg5wSnq0sT+nX8iltDlOnjDY5sQ5BjnfWt6U+edsDA5YFP5BRRGq/JFUMCipikIxKQaQiFAWhApTQDFdIas8hZXlKOwOzHvz1GDOArN8oCBRRpwBFtLF2xl93f/WInRC0nDIyTg5fkWKQU1l93/PksS7P9+Qc75C72BPgPVMfCTYdSigLQ5MrDDl61cUYdNOBeshDH3nIr9vp267g8zLemd7F6E0CxbTPCQHvo3N9jNEAeTY9OKyXoh9pricJE84JJXvwzp5NPw5JzMrdr2ttEtm/1KXKXMY7I5EasT+CnKjDM/OgFu+ok9elnLIEsnKTEUsT5pDCP3s2IoueZPAtU4zRtuciQKhYKADWmtrmGrXHtWkRw1UuV9ChCkCsoIirKwN4A/jVxzD3McZtIm9mdwzQWt0EXjSJRNRqdWz9IB+jXK6qjCFM4FcMqGE6SuBbCiXUZ+r0HSFmnvrYqIT+K+VIJ0/O6ty5E5qaHM4NtEUmAvbV5hvb2AbQuHZbtv+RiGviPtGMKCxg4GM16k38VEafBar7cs5XIYo0MjqsI1yJzxAhLZVDxQDvRqOmvV2AJNe9+0QU7Ze69vcbajZ6MtDew8Eb9XGOGZMPQ1+mC2HoKSr4AE76B5wh0gCRSKPjwxqfHCNSNyKfug3s3dbOvtY2trWxuQsg7LHfnnx0JozKKhDlKBcjVUsFlUuRKjitaqmIvSoAUiPZuq28wFhRIVChEDJuqJC+Tc6FzJsMNrjCtD8b1eknqrMvDQOtl3qptAAAEABJREFU8KFm1GiriZNts6/yApUqwzmVh0ZVqY6qUKxKLtCAm542V38HALoDgKqRgdXdnZq2t/e0DWjdJEq8vr6lLdZTg0/tRpdr5D40UOA8RYGvQJkc+pT020r7TQ7tqY4fHdOTjz+s93F4P/zjL/RXf/2X+ou/+jN9gSN86+03ZRHIU2dOEPUdyu1UnQPRFhHRTfZmH5BYAyzs7Ne0yx4d7De1u72vzfUdrS6vaXF+WTe+vZn/eMDdO/dI7+o6z3dv3dXywjLR1nXtMV/7n7F2iXTX2Yf2Xl0D/FGK3KTIpfgcOXpU5y5ckOnDt199rV/+7J/07Zdfa51o7T5XvnWuftv1A3W4Cu0BmgwAZUQUU2TDQFYGuArQ3QCtLCAf04CIR69c1nPPP6MXXnwWP3RZs8hfpVKSgdQGfe1xU9AlgtgB+DRYZ52Dxi1A909+8lPZn5aqIZdNDiEPXXpIL7/8si4/9FCuvwPG7aIvGTbMovgJNqjNwaVOHwZMU2xVii2w8gE61Ww10e8ae9zX+Pg4c7mCjnaJlB/ozp3bWli4J4sit4jYZ7SNaWP2mcFyvRyAI/rovaUD0hT9DXw/1+UM++bkZGNZfQPIHvxMAIgOWSgUixL2eEDe7GDCnJ0khz4lRLkTInjObAGgzKONR+ozBx8ZCkg97BRBQvyKpwiD4VGeoJcJfEsAcUYpQDalTMzbKAOIZoA9x5542HDPfC19iWefNGAulrc6Wb5/XRn4TOmPBcvG9RnX0Y+D1x7tjKw/MT+POXj4C0e/eWrP7LvHmow/PdqljONL+EqPSKqTP2jLdQ708IXTAMRqzi//vk1zDk7RVnx2OBztbG3qgCh8wroiXxqpljQzOY4ezejsqeO6ePaULp8/p8sXzub00LnTOn3sqE4gX3P2c+XI3uzkqGYnxjSLPZodH9Mkh6jRalkVbEgpClQuBNgTpyBAX/1YUdEhn+N66ulr+t7H7+rHf/KFPv30PT18+YyiMFGnuUPUe0+m00raAFUmnTDhBAGwje2zsT2oz0L6JnyUp0kmAVJ5FMVkM6Uw30hO8rCczvOUWV84iS7C1UawOwhcD8abczUnZu8FswygJHQWM469M4DcpZ4ZwT5Cac8D+hnAfHtvZSl9pwxmUxkwpwFtLXScZo65eMLucc0Tq47R3MW41IhcuMyD6RUAWk/cqumR85M6NhNqYijTcDnFYEvFgochdvJQdttIz/P0gGxNzjmJca3M90MpCyRFgNQD3bi+oFqtLd+P9OwzT+vs2RPkE8VERJwbyHOJMgQ3Q7AE4xz9KCf97uM8eZ4v5zw5xs7JURP6XaXDnEdZAPCxq6SgVJCPQ/HDlM3vqRh1VfBqzGxLFW9bT12a0KuPndSpiVAVoFMEWPWAHRnX/oeUCu3Vdx/6Zpcl0pw897u8WDYkymC3Ul5ZavUz6qc5sf82f5+13CeYIUfeUvHOyPbeKKWv1BN9OWXkrR/nHEN4CuBHiEwZCDUq8GxpOSog+EVVCyVVo6IqUBnnWwC4FnhnACgKQwQ9UsHKyBfCUGEQyPc8+ff7973DMSLGiIIgr1uin4i6zjml7JUBhd8nK4sxcClyF9AmoK5HPzZuEPgyQGmR5Z5SdTEuPYwggyqTkxnZMAjVw7A1MXBd5KGL4emxHxaJ7iLnHepb5CqmLGH8+D6ZvMfoSh9DZoe/GL1IBN++I+bLPDIjxw5bO+ZofaSMbe1pojjN1MfB9BlnQF8D5pAwbkLfCXM+pIzRlVO+p4xhXyn7/R1ljM0zCa2U7529sznG9Je6TBnvjTfOOcSeZ5sPymr8LOJIisUSMhviuJoAkj11sRNWP4xCgEwBsBnJwF0UYeJTqYdz6QMYe9iUJk7bjHJ1qCoDrDGO3w6k9t7y1rdj3QPqO3lKzJ6QH2BfBtglc1hi8gMcRh/nMhh0NDCAUwl04sQRHTkyqbmjpLMzmuKKdYiIpegHtso+dSJe9nOVTcCaAeL86qre4lo0lcchNmadFqmKAaaen2p0tKI5og9GY2NVBXjBAe/qOPnt7R2tr21jS/aI6NXVwHFbRMnWaWRzhoUy3jjnFEY+PI/Vp32MXfFDp2KloOGRag5WK0NDkgtUYz4ra1ta39jRQb3NwT1m/x39BCrB43IpVLVcgKIcmA9ViuQLUJSD1qFKmXxJxQK6EXkKjUKP9WXim4ROx8hTD97zpRYArEY0yGjPfkyAw8PO3oHqza7srwl0qJTKl4/eBmGRfRsmEjymUmkI3SwqHqRqUndv90AWZd3JgeqeDJxuAVjn55cAilvKy1nTFuB1j2isRR+7XJkaePCSPqB1IJ9rSS9uKcVRx+QjwktH52b0GNfjH37wvv70T/5Yf/kXf6Y/+5Mf67MvPtVr77ypq089rrOXzmt6blYFnKtF5LrocJd1mWw1iLy2AOA2n33Aq83T5rUKEN0EiC4CUG/fuqfrX93U7et3tHh7QUu3F7U2v6LtpQ3tEyVu7tbUZ40Z8ujJyWzCqVOn9MLzz+vI1Iw2llb165//Qr/9xS+1trioHaKzTcBzwwCrgVXA34AIfkwUrkeUtNesK+m1lXCNnXBtnTDfDOBaqRY1DXh46KELevTRy3rkkYd0DFAxysEpDAPkdCADmfu1mta5JVi2Hz3Y35PZgSqyfvmRR/TsM89xeDuNvHjqEnhqc1DbBTxbmxrtDrhtsOjoxsaaNjbW6WeNfdthD+tqM8cOZPJt+TCK9PgTjzOnaQ2wPTs723kEeY9DQR99DrGdGTZoDxDtJBlv7Bp/gM7a+y43KhnKF6O7GYbM+m4xH9OJJrpo9fu8S7E9xtOoEBEeysADqczemb2kWwl5TekzxZaAlZCTJI96ethCD96FzMHHJqf9jhzzxChIOWA0mYrlYzv9vG6swzaWDuRR18ja5ISN9yB3v62z9zx7+A6fOVofPn0Z4DQA6hjbxrGxUTNkGE3BXh6WD+Sw04LylPkJ65wi6x6WwDFnYcyMP77vK/Q99NtTkPXVqW1rZqSoY9OjaiE/nu+rg+x0OGAM4JfJwB6ytby0pDYHlgDZOQI4NVB64cxJnT5+VMeOzmhmYlzjIyMaG6pqqFwGcEYqYodK2OZC4MvmnbLWjHWmrMXyadJTho1KkcsU+6qko16vrkZjR/24odGxEjLxsD77/of6y3/zI3300Zs6f/6YEm68O81ddVt78rIua5EiP1YWt00unDKMoDkbIxPYBIEwpxPD0Jh8CuNSNtoYkj1IJZnzTnjXxeib4fJxxlGxpLBQkINpAzamxwI6vG8jlJYfWJ+U2ziZoxOf8T2nGGE0weqzoX3eD+j3O+Jdnrf0PvWYx4DmCQ7a8nWuEXf226rV+2q3M2WpryLgo1IOFXhdnTszoVPHh1QMOlAGRfIVmsmgF09kIEfiZJ/D70IceOLBYz2e58uA6gHg9Msvb2ib6EWf08wrrz6n4ycn4OMBPGnTAO+qjJSGsFiZr8wAbsp4llpZPpKTy6uROt0vUf7hkWdBVkE6rHiYz/JSE1WPUTzZvmUepYGD9z4nl0RDhQM99cionr02p6nRTKHrMWpMy0Rm0DIGhkvk8++y7/kYlOcpJSxWDz42Hyty9ODYuJzIezmJvpU3c9n/fuo7j/04JMt7TvIc8/Z9FZCfopEfquwZBSr5gaIg4N3vKAqCvCwKLPUVojBRSB6jGAIgwyBQyHNoeQBrRFqwMsj3HPsOMQ/f8xR61LUxcOARcutTh83S76+dBzFFiuAS8uchB7ke8CKkXRgVlHlS4jIZ8OzDqB5GTfTfx0h1iWCYEY0xLD2UOfPZM+r3kfP851XJm3M0qUno3+ol1DVK6cvKEXfZs+lUbO3sPe+SNFWS61TKASnR4fuUfIpjiNVnHqZzuV6ZbkHWf667zN/6TtizJM9nSvmX0S9brIxFZ44XljKvVJkMiB6msIN5s3nK7D31TA5j5hMzP6tDy+++UisHLJoNoTpAhWgWg1r0bIsr3h5OxHiVYYyD0FexGGpsbBQQNsxehmxJBokARE/mLHuA20qlkvfTxZk2uJK2Ms8FKmCDBgDGPrc6Hnvg+54KUYST7mMsmxjstnrYJOObjZekXXjY1dBwSSNjQxoermoU4zxBNGhqakoz01NEhsaICFaYV0E+NwB9DhzmeM1JbgE4twBUFiGMB5k8z2cOBdk6xWG1XIk0d2xCFy4e18ULJzU9M8a8CyoBojKiJAYEtja3tLaypQ0id3s7dR3UWlBbjXpXLfsRJqKXHgdizDFz76uPE4gzHCUH1ULFqToSafborCanZwGCQ+x/pvXtbd1dWNLy+oZ2AY8xssDU5dgfczAFHko4nQq8HiaybH8kfLhcwCGFGsZuDkGVgqdyIG5rskPHAWD1Q+xYEMkFpH6ggHwQFmTkkyYoQ5+J1gHze4xbA+htAdTsZ1QbBBIy58PHEuuvENkdUoWoa6WCbSbamqWeGkQft7k+NzJwukVk9c7dBd26dUe3iVzO31vSvTtLRDfXtLW+q30ilgdEZRtEZ9uA/S5AKQZweMhbSiSs1zhQG9A3aDdVRrZOwqdrVx/Wm2+9ph//2Q/1b/+bv9Kf/+WP9fkffarX335FTz33mC5fuaSjRNqHp0YUDZUUe8oDIa1+KqOa/RYzfmB1q6Z1btRWNvY1Dyi9e29NN28sMs9FLdxd1er8qnYWV7VHNLa2tqE2AD4h8t3c21ePG4GpsXF9/OEHegowFyKrN69f1y9+9jNA71fIw4oaBzX1AKlN0m6rAabpakDkq0sUuFmvyVKfuUXIEmZTKTAtBigkyEapXECeh3X54Ut67LFr0FWdOXNKY6NjirCLpjcFDg8XL14ikvWIrl69psegUrnEoWBbCwusYWFB9+bv6ebNG7p+47ru3r0L0PxS9jdVDejeISL7y1/8Sr/9za/1zbffagmQbUC2h34YMEqQuZHhET35xJOK2Y9dAOkq4LhJ1Fpmd7BdIXKUpilr6SLXA6UAM2sXcxiztI+P7dKfY5197ITpVQLgd/Arxp51AK4+OjdgLB95dGAKs8WHtkrKzHjSf0bdlDlkZhfQAUd9USZSyxv52FUPG2Qg0t6l2O88ig0Yy+uBZ1gI4KmvxGyIEfOzOvYc82xk+byttadtBjnaOtZm/RtoZWJK0f+M8TIl5BPFgNA+B6wBfqJvedr1yffgRT/ta0A6oE1M/ZjU2eZ7HvsZqFiI0O1YKbcL1cjp8tnjMvlP6CNj/X0wWEx+g0PQ5sYGtzt76F9Jc7PTOoFOzBEhnR4fJYBXBCA6AG8KYEyVsUeG3zoA3C5873KwbHFrUudweoDdrXFgqKF7eWp5i95zXb+zv46u1JR4HSnoanyqqCeevKRPP3sbgPoDffDRqzoBbvJ89r2zp7i5L4+gQcj6S5wmoiBRd1DX5t4a8xAbeZ9ITHYQ9kwJC0swNiYoCRNNjShLcVjZfXpQXwiJOSv8DuzLJPwZAMgAABAASURBVBjn4fBDGBdEMA8QkiAA9iMB9icHWiD7Lovus3F9BGVgmxd48nxfOeOdU+pEX0LtjDIAgDRgdv371EW4WrQ9wEltccLb3DnQPiC106OhSioUqprgNBCAyMdGA505NU70INVwMVUBQQ6ykNNABAOKOJRAsmaQc54kMoIvJKYMsvU4K/c4Yca6dfMeJ8iafAz0Y49d1bET0/ALRmtX8nq05CtzfKMNIFUK6SyCCpRFcvTlnNPhPx2mD8qs3EkUiux9gqesWwAhOiHnlCogPSTLJ85HIA7JBal8bQP2VvTklWlduTSj4YrkaUB/iTJOT4eUyf7l/d7vW5QcUj4FOek78iT4ZeRIITaJruSReqmV/x9TwKIC1mppCF8NQJaQkTKRtiG7/sVwVrC4ZYxXGcdchMfFMFQhDBQFAelhPn+2MqhULChAYelaBYBjoRgpCh+Q1X9A1j5QFASysW0ePo18z1bm6MNXAbBaBOh4eZm++zgHz+/Lvb1L4ZOzOlCZCFTGewOpAyfF0IC6ZmCszgDjam18xh2gQz3kPqbn1PfYM8lAasIUzLDG6FmMbJvRtTTGoBqZ/rBzSug3pg97N7C6zMPAaAdD3sMI2fsB7a1sQFuz0QaMbR6O8QSl7GgOTunL6ifMhSx9C7mCmH9qZaTZ71Ne5mRltn6rw9bTjiePilCCntv8chtBffvK+JbYnNB555wi9rtUKqtUqiiTrxpRuI3NTbVxvpkSOYTJyA88DRElHB0bpW5RA4x+E+feMgBENMB+Kz0qRIC+IfWwA1bezQ8FIWCtil9JlMCjjDlZ6rFXMby3elbf8imGP8EwDiwCF3fk+055OQzxPF8mR3Z9OT1jgHVaZlOq1aoMRBe/kzuPyPCulpZXmccAGTIQVtTISFXVoTLrdSoWMwBwqCNzYzp75qhOnToq+6WpyQmAEKEUBx9iBKfZGAC8WtoF/Oxs1/N8/aCrZqMPwE6kzJdzfu7Q+0QrErspCRMVy07laknjk1Oamj2iIcBIip7VAAQGVG/fm9c8IGKfSFbroKYM5xpyuM1whg4HGKLIhUBETDxVCj7kqQpIHalEGhsuaGwo1Ggl0FClSLS7qqhYlh9G8tBVMpIXsG+BxNzk+xKybuN3OFAMEEK7Jauzd1u7e0TgNokib6tGdLJNgCEFnFZKwxofm9TE+LRGR8bZ74qSOAOsNwgI7AGAljV/b1Hz84taXVnXxtqu1lf2tAw4XFpc1/LimlaISq4BBg3014gA9msHSogWpYwLClIBQBCar4m7Snst9XGKKTZxfHJY9stXL7z0lL736bv6kz//AY70R/qLv/lT/fivf6SPfvCxXnr7NV177lmdfegRTRw5qfLwlMLyuBr4m31A6w57tLXb0u5em/k2tbnZ0NLCVh5dXSPCusnctxdXtIuM7K5uqLG9ryYybAC0gu17+cUX9cZrr+nC2bNqA0wX7t3Vb3/1K9349hutr62qDtBuAgBaRFJjwBCqIQ/tSdjHDvVbgPAOAL3LdXIfO+BzoMAwq9VpElFvsU/S5NSE8t+hABTb36d99bXX9flnn+mv//r/oh/96Md68smnlLJXe4DoAYBua3tL9pv69j9T7QAw95CdXajNrUaPfe3gx3dZw87eDuve0xrzXEDGVpaXZem9+XktAnZb1Le/qzrJoa8HWKoDZuZ518Vm2Y/RxIAfH5nxPFaEzUqwFTlh5zKH9XCSx4K73ICUykXJOWzBQClGLAWjlLDXoR/wnKJrIXUDmU0125Q5VAY+sTAZpVz/p6zN0bfLUs6RsRxjCrlw2AKEjrIkL7NyIyvzqOszFw/y6c+e83e0s/cPyDF3o8PngQTIzLA5RjH7FrPmnFhLgu6lSpkr39HFFMrjWKhP6mdC1ZWx7jRwSgMpoSz2Ug28RH0Xa+ASxbQPowKH7GGNjg7J57lI+6evPapTAE8R2QzRxQ6ykXCAqXO4OUD/Q3R37shRzU0f0QT2NbL+OfwKXhiQNqDdRa4a+/sA2l1tsM+rmxxeOHDZf6v8zc07umF/JYND2BK3N5scwLb369om4r6NrB60D5QGsYbGizp+ekrPvnhVP/rzT/Rv/9s/0UefvK6JqaI6vZ2cMiGf6qjkBvK5IShyyBJge2d7VatrC5pfvSfPU0EO0KbUB+D75I08eeywQ0aQW8Vs6h+SKIN4n1AvphIBjLyMrBzGyw8ieaQZ6uQDOkKuaQsIVMEMHO/iJFO3l+Cc+up0ByhUX22uWnp01OMdAQT1kbQBp3Mjy1NdXYyXUZMKO6D4jd19HXBK7yGZAwx9Rhv8pUYqBc2OlRWAyM8eGdJkVQpcF2MeygetpzAjY5vFhhs5mORYsHNOHuT8TM5PJD9G8B3scbIx1raaure0rahU1IlTMzp/aU7y6vTURn9iCeGRS0kzoRmUHaaWV96/PTvl/5yjjhEJJfqOJKubE0qhnPTdx8OJhjDaZ62SR7mRT+roIZNjDgkbP0hrgPO+rj00o7NHhlVlXoEZhVRiKsr7JZPl/WfKC3nOU8qsV4+99xkvYK6BJBvlATnq0ArVSHPKqJf3ST2qK+cjGUsfkO95MlBpyhMZyETJDKRWSiVVMELFQqiAKE8YBQoKvsLQKFQYhIAGUtpE4WE+T4NQgeerCMCsEAkIeRf4Pn7Sw1+6nALfo72RrygIFIVe/p5ArIx8L0M/Y6XMP+R9mX58Uuc5wUxWSSpWy2IT+JEh8875+buU52I5YtmJRJ6uJDkl7E+z2ZHv8w4U6gjJDBWGxeh5hMxOpakXKnYBhipgDF8xst5ljC77k5Plod7vk6Qe/ffkyep22M8uYw2cPTvZ4a2TZLI2VoapJKqaqMfc+pQbaOhnvKefB6CamTMHKWWZDCWWl1OqjH+S7avlrNzANNOjLjXhj2M/GZ56nlLmn0FiTZk8yjLKHOQpBozkes08xB567O8w0csIMGQO6wCw2uCaut9L2YtAKbcPnhfJ0b8Z1SrXkkNDwwC+IjN3MvBvDm+baGzGVEYBZh5y0Gl3CXjEAKoh+R68jWP6SmSON4oigO+wzLFl8KLOmDWMa7+X5Lbo4KCFf0nlnCff9xQwzwJg1DknT04BwhIiXyYflWqFaEQZ0FYBFJcVhhGRwKaWl1e0hUFvEW3odvq08lUsFvM6iCV+q6+ItU9NjGnuyIyOHzuimZlJjYyOqFwZUlgoSH6gQZJiG3tQVy2u6xqAc1tvHKfynK8slWJs4KDL+ohw+EiWcJrlQqBJ+Do1PqLx4WENlUqKqJ8ALHa29nX91qJucSW9SPR2e7ehVrNHlDqjP0++F0KRXM73SB5pkQN/pTyi4aFxDQ+Pa4Q9GKmWNIzMVwohB0fHyLF87KmHo/dwvhkOz2eCxSiU6XFKPnMeMuOpz/z3AY7rANYV9m5pfVPm6Fa47t+pd9QeeFJQhh9TGp+Y0SSOdHLyiIaHJ+T5RfgxAATu6M7de7p+8zp0U7dv4zRv3tLX39zQjRt3dJNr+Nu37+revdtaXVrQ5vqy9rc3VNvbUrO+B2ZtKQbk23x9xTKwbs89QN2ASGwKuCiVIh0/cVSXH3lIz734DM71A/3oT36ov/jrv9C/+Zu/0p//1Z/qiz/6XB98/J5efO15XX70ok6eO67iSEHttKOD7oHq/bp2G/ta3VrTwvKi7i3e0wLzWVlZBtStaHNjU3tEjjeIeBuQOHZsTm+9/ZbefecdXbr4kOzQ9dWXX+ln//izPIK5CAjcIUq+B2jcJCJ2AChocRBpAWAbAPOWAUx4e/hnkLq4rljDUUHDhaIKAB4HUO8DAGL70YgMYFB1miOidenhE3rsiUt65umrunrlsux/NTp7+oSeBtC+9cbreu+dd/XOm2/pg3ff0+uvvpbnX3vlZb1B/r23386fX3weHjx0WTPTU3JOHLS284jw3bt39O0332gb0HvtyjWNj04TEc6Ihq9ysFjnYNdH/vqSnBJAXg/gbfIiT/mnx+G2wZoS9GEwSNS2H/UA+PUAfJ7vK82kHuD3YH9PMftXRf5D9Ecgvky+UjrKMFzWp8P2OEBqhi74HGAD+vRI3SCWR97/jhI57Gr+TBufQSwfkA+zLI80BpQFyHVoZVAAwAvo6zuizMfGPCDP8s6Tj200/c0JC+lpgLsdKOWwmCB3A1sbc+xjt/rMIWZuSU6JUvpPeG+UoesZEVUff11CDz3GbwAQLfo+DDYZKkcawA8fnRw09lTf2eCws6e19VWVKmVNTE+rT7+dXgx+StToepDTTr2nlc2a7q1s6NbCir7lJuM3gNJffH1dv7pxS9/cW9DdlVWtsZ87tT01GaNLhL8HwEzQ+2LB0/h4VWfPHtObb76kH/7wY/3ox5/rT//0B8jLy5ocH1EGeE4B6na7UQ4c9ilR0qnLGzSVoTerC3d1hwj+GgB4n/l0B5E4IBTlUigrkIaQD0g18uTYYLExMQwdIOQDNmbABvQwNv2cMpnzI5sb1nzhnFgs7WM8B4OMDXCQRzc+vUB2THAYRIxOGJUw4hWMWVkZRnFgzgwgCu8ArQglDqQNdfopTByo1u5rv9nVHgCg3hkAWh3bHCr1IykwYv4oSUhEcRKDUfX7OjLk6dx0WaW0IQslx7RI1Ffq+soAp3BHzsPtewNjhgIEKQwD5uTkh5kcYNWRxij6TqOnr29uKPWGFZZCPXr1DGlHqV+nfiLPZ3BlklIokQCMkqWxnHefXCpHNSdPgpzz5EgtDxOUk+yT8s36MiL7e19gaIUIPstkjzza+JBH3smjusc+iSKv4OTSmuYmMj310HGdHKuqgPB7AHqXOtkny+dLI2dEiRVDHkQXKKUUMMNSECryfITK5RSyCKau1Etl2CQXFQbPu/UkRwcePPMNFMLPADK+Bjj7KAoBCwVViaBWOLyUwoKKoa8Q/gWhU4SxKaBoxmM/8hUBMMzZF4rUw/BGYaQwYD5QASrTR0RawiCXAAXFQiSjQhRQz5dPvx7zYTrkJY95euxNwIElCKSA9zY3zzklyLdREIby7SVlKTrAKmVr7CGcbWTPuUDGZs8TAIY+6c9hSHwqeVDC/rTsANVNFLgiTiNU2a/iNEblAcLalLdBk/3UR0KQYQ6LCca1j350kYeuHEDUIak+wNSX/T3bDszNAWwq9RijT72+473zZG16PPcsz7tu3l70IQ5Y0oC2SKAS3seeUx8aMPmY9XHGUyLJ1plZCiUuU77mLJMBVb7l7xNlsneUStQxPnl+oJT+EzrKFEpQxlwy5mCUyKcN4AtBaZlxNIeUMfswVXmooEqlJI+52JXv3l4LIGH8JNoKPwYYl4w5Oi9QCXkZH5tQuVSmvo2ZqW+OjKhZn6h1gcNwGEYY5IYaRG0i5Ep8WAJRzgJtPGQs1FC5qgp9BMyrDVDb3qzrYL8rbKdE6MIx7z4R2j7OUKzXZCMMkQffV4BMpGmqFKcWRpHK5XI+nxKA0GMNe0Qg7hGoj6VcAAAQAElEQVS9XCHy0AR4x4DJHoC1xfUkvk0Z3zLamiyGvif7edCjszM6OncU5zEl+5+OgkIoLwxU4ODmMW5vMMidsUWCtwEk+0QiE+wkgTP1OwlXw6kG7VgpEZu0dyA/6WqcyOcJAPCJ6RlNAy6LrDVGeFp9TwcdAZ7qunlnRd/exPHcXdbq6g7XvXXt7bdUAzC26I9pq9t3GsSBJHrwKyoErJl5V9HL4WKgkQJUClUteCqjTwUvVYgDTXttGfBLcb4JTrfH3AZJogTeZiYv9BOT9pDfOjxa2trTrcVN3V7e0hLX6Ju7dTVbfTkP+RgaAzSe0fGTZzV37IyGx6ZUYH0x0eR9rhhXuEpeXl2T/QLZ2voOUZhdrRG1XF1bpmyFtS2SrrK+de3vb6tOm3ptV61GTe2DfXVIB0TzHc7fR6l9JF/kuxwQ2jjiPo41AUikBDWiktP41JDOXDiux596WK+/+bw+++w9gOsP9N/+D3+lv/nv/1J/8e/+RB/98ft6/p1ndeGxSxo9Oq2sGKoBCN4BTGztbWuftM5N4AG0R7RqfW1d9qebDogCT0/N6KmnntarAMFrjz0GgEsAqt/q17+26/VvZIB1ZWVFFpVcXV1VgwNXagCu0VZcb6q7V1ObAE4XObHyjChrhp7ECHiWdtnLjpzfUZzV1OxuqB1vSl4TmyyNjRQ1NT6kmelxHec62P6er/14wiQHwfGRUU2OjgI2x3Ti6JzGuNKfI3p/4ew52X8C8ApR4XfeektvA7bfevNNPQHQHRoeUqNR1z0AawvAOTN5DFBY0i46d+PbO7K/7tCo11Xb4zYS3nvOKcOuZChtx6KA+CuHzHTRR17LdM/3PA6ePQXoSMZq+qzNgU8CDklDXqYCtsehxyl2NkXuc5nLJI8+HcGwBF30TQfRRQ89cmCWIH+WDID6lNt7HxuO+8/LPGTYYWM87JePHEdMJmLsiPlaGtJ3iMx8R9QJ6NuPhT66HAp42EgWpww7mGaU0YcHkEyTrgaAvUHck4du+fgyLygogCLsWTEq4B8L3AQXzOTKw/74yhR6grC06JigFB0bLpd08thRFeCRZ2XthtTaV4UobA8wWcSmzB07pir7sraxpdt3l/TVjUX97Lfz+odf3dJPf3NTP/v6ln59c143l9e1tLOvbQ7/deZei1PVOSx0WXf+P3JixArI9fBwScePz+jqlYt69+1X9ac//r7+zV/9SB988IYefeQ8t9lHNc3BvMhaymERO1HQMAFL492AA3gL+e83D7S+dEsrCzeQjVXt20F2eVtLy3Vt7SaC/7HMQTkW5geBRAoPlbIBGZRI+fuEjUhA7TFMMhqkmezUH7OZD2hgeRYTs0EPyizts7gewmBOvoug9HKK1SMa0IV6GCrkRJ4fMn4oa9OlfptIaxMmNQCm9jMRXQTFHJdRyvgpApwZZY4N9FRwoaoY+anRosYAqBrs6MLpCU1wchwqOkV0b0rgPMnznYRQy6MXd0igdjneWVkG8KBTxMHWH8KDquYXttVo9dTgKuOxx6+oMhwpc30pp4yZOIhHWf6QrA9Uj3J7TqX8HQlfDhJvcmINeSo+vOCLTKb8NW2s3QOy/nz2w6bv8nb5pCUq2zurlzlydOIBcwqupZOzVV04PqbRkofixfJ1OBebnxEjKaP+dyRKbAzKfI9vKJXj2VHMk+zjwSzf8+Xx3hTMZMh5knMOUv4JeB8EPrwPVIii+wCyQFrgOVQQBpAvnzp+6Ctk/8xBm0I9oBLKVSxZ/UhW38YLfC/vM4pC+Yzv+56cJHtXAKiWDNQCWi0f2hi+452X1w18/3BsUs+THIuysjC0viiQZMAjjCLeOQxLJpM3lq8BBsuMZmwGlMbOOTmaFAqhPHhmPKI5OXaBF3b16UixWzjuvkpBQSPVEVgO+MT4duivR8d95jdgDYfA0VNibZxTwtoSS6HYSQP4P7D66GH/AaE8lu+xR/b+d/Vpn7dBV3PdTRSTpqKQ/lJJiRF9mn6bHciYOY+yfL5m9AwGKCPN6D8vJ00YW9YHc/F8/7A+eSsTc8/klPFMMySNeZDpDmJ1iH70bc1ETjJ0r1Qu5D/76ZwP6Ix1cNCU/ez3Qa0psxPOMVdBfAUAmyKAcGRkVFWu333Gjekrgbl96xeHFQWBypWymoDXA0CIRWoHjBuyt0UONIc/t17WKH1MTExqZHhMvl8gstgh6gN4wXBGYQFHOJABwy7Xmx2ojxNIWXPG2m1cH3kN2K+QtFIpaWJiRFNcrQ4NVYiEDbS8tKnFhVWtr+5ylZuw904xoC/lMB5irD3PV7EUqVwOFUWeRkfKmqKPOfvTLkemiTwMq1QIkKkEOYe/OME+wLkDeDKH3wGY9JCfHjbSIrd2hd4nP8DWJsimshQQXNFxnNb5c6d19tQxjQNAotATIsUuiz2TetSvNTpa2djW7fll3eF6enl9Wxt7de2b3cU2dxOnHvMeyFfK3h7qi5iXpwJzLBUj5hqh0yFpqGqlpBL65zNQDMhOmHsm+7h8XNwEAY5EuTywhhbUJSDRBhnv1hqAyj2tcLW/tLajJQD02vq+dg96GgA8gsKIZo6e1plzl3SeCN5pQNLYJEDQhdpFZhYW13WPiPHyyibRoy36Wde6RW2XVnSP6/cVrt6N9ongdol691hjp95Ss1ZXt9HSAL72Wx11iVTa1eeg01Xc7YID+nKswwOEZ1yhxvajA90meLYnDxCAD8Z2Oc0endKFy2f1xNPX9PJrL+nd772rDz7/WG9/9L5efP1VPXTtEQ2Nj8pn7/uAlAbXq038SQ996NuPtpDfs0gVaQUZP3vunJ559lldBbAOj4xoFwd+49YtfXv9uhaXlljfmubv3NMS17CbS6vaYP+agIsGkdo6EeuD7R3VLN3ZUX0XWazVWGddCQDcI6rsA5IcANqeEw4XGVGxLO4qYz5p3FeEXYp8TxmHyxj5G8AP40un2ZBRGxBqP77Q5Eq5bT9DS7sKe38UOX708iV9/NEH+sH3P9ebr7+uy5cu6cqjj+jEiWMKsMmLRIgPmE+K/fKch7610P+DPLVfxBowpql+D91rAS4TwGgLfjUANQVs8wB+dQHhuYlQqpS5l4uBQvoShjADixgJvfWwRQZAA+yfZwCONWcAW8ce0JD1DVCIgZzdDBBlF2nGQcgRKnDsuTioZEmHeh2J/Vfak7tP3+U5fLvfI4+gmEdfHgecAFvnuUQ+aYDjNnLkM95l9J9hiVPSPjw3GpDmxBpj7JpRAm+dzZ+1+vcJ05FjnsgNVCkmmp4sooOp4kFbfSLHma0bW9MyGwafT6I3I1NHtc3B/ObddXR+U0v2d4T3G6pjP7qpy2c9wLfF7HsCGPWCQMUoUIF8gK/02YcKOn8K2/L0E4/pj3/wff1f/5t/q//23/21Pnz/HZ08fkTFgo+1iDU5WtXR2XF8XkHlyAGtesheQ736vhqbG8qQo3i/pjq3CvvrW4DUbe3t7Glv70AHBCVbvVg76KeXM8pLlMJEowTmxR5s8yRzjClSkGFeUqUy5xTjFIwS0gSmHTruvjpdo16emsHpdMhjeKy8Tb7V7qmFkB/muzIA+oBagNFD6iCkHd511KZuF+cTY3TxcfJdoMAL2OjD1ARbbIJ4aU40SJ1KiaeRMNQs0dSCa6hcaOnEXJUNTAVfFcJo5yTnnHzPy8kjdZCHUTX5dmyEEBohQOLjFClLK9rZSHTn9ianw6bOnz+po8emcfp9eBJLNg8ssSWwSgzxO6LcunxAdPkHX845Oeck+7qfik+Wd0RjS3+frKP8mUrWxhKrRvq7LyfHqc0zUixPHZXCli5fmNSFk5Oq+CkCEyujLxsnT8mL8TM6+Y5wds4zPjmWmMrq8pqU79T1ID8nP+dlgEKEnAbDgD0CVAQACR8KyRc4FZrzMqBQwMiE1LP3IQYrjELlFIYqYOTKnAqLUEQ+KhRUtDSvEygIbSwna1dgU8uAkqGhqibGxzQ8PKQRrjvL5TL1Qvm+J8/m73sKAtr5Ln/2SJ1HnnKP957PO9KANAxpR158DKwWCpE86rJMSjIZWOnlcsm+WyHvMtIS8/U9X3CKenw5yWedHYxLDaczMP5SnAKaCkGETJaIlKTcHPTUwgi20LueL4EJhCgrc8rT1NqQz5/v5xNlitmbGP07pJTnBFlMZMa9y5hm3HMyQ4fBjzHWRoeANFWKsGb0Q5d8keP9g30X5Wbg2HSylJqOWX2bDI9k5fke/PVlTsZsgaWmh4IDNNe/9MkYw/TZ3sUATNNvulOBqyrbxwL7zEzUBCTsW8QJJ2h953OhU9vDIAgUsSfD7PPY2KgieJzAhy5got1uqkfUaGxsRCMjQwyTAXb7gNYWettSjC3x2C/P91UsFpGXYU1OTGh2ZlaTk5N5X3UisXYV28PIp/C4hYNss389nHSCg2MrFLD2MPSR2UBhwVfAjUsYSSOjZR09OqM5qMC8arW2lha3uOLc5Zq3QdS2n0eLEQH1AHApjikqBRodK+MEpFKQqYIxHy4Gmh4d0sRwRaXQqehL1WLE9XtFVeTM84SdxU7CpzbAtYOt7JiT6SZimmLq4pwv2+sCEY/ZIxO6ePm0rj56TudPzWp2vIpz85U7S9aSQrEXqIf81gki7ALYNrhGtqv5eSKV80T7VgA6W4CKfQ4ALcDBgCtI8cntA3sSRpEK8DQ/SIyOagx9tP0ZI18hEh7x3jkn535HKT5kYMEHJpwAmG2vU4Bxv5+q1c2IpLR1D/7dwqF+fWOBa/4V3by7RhRoHWC9pwMAdqpIQyOTgNcTOnXmgk6euaih4Qk1ufXYJiq7uXWgOjdhzWafaGpTt28v6h60QBR5ncPE3saeGjt1ddmrLhHwB2A1w0E65mTMzND3DB6LNECGQxx1qFRIPwo7UAovUuTZyH65qYO8DAAXKXIpNquEfZo9cVSnL57XI49f0wtvvKInn39GDz12RacvndMkke8QmR5QP1GiDuMcNA60vbvNGuvysF1TyOhDjzyiKwDWEydPqQpozZynXSL4Bvi++e1XWrp9T+sA1dX5RW0AzDcA5UabXNVur6ypBmBv2C/97dbU4yCSsGbHjUIIr3zWC7IBc3UVo0MxEb4+YLZPpHnQbSsB2MXMq0++C7ho1Q9kALXTrANYIXS1zZxbAFYDrQ0OiU0AZQbgGq6WdeHsGb34/LN6551X9WMibp988r5OcXjq0H+DiCqGBnOTKcZW9dDlg4MaoLUGL9pK0oFiI/iccFiI6bPNIcF4ZPXbRA2tLAZAel4mj/0RSuYgSz32McCGBehzYO8AqN1ekz477GIvpyTtYGH6kgWd1JNy6pJCrofc9shTl3pp2laap51/Mc2yLmuhXd5HT87SvKwD0KVtcp8Atbbf+a0kwTLzww5df0AetiowQmcCJ/m2NuTDgxxk6RA2c7xalJ82NDGa6fSpUcauqd3eU5NDd4NbiT1u9tKgqFMXJaqQygAAEABJREFUH9bw+BFt7Hb19z/7VvPLDe3VnfrgpoxxE+bQxyal5L1CIIeNw0jIBxtWGO/YSFXXzp/WWy88p7/6ox/qv/vrv9Zf/PEf681XX9GZk8dl9tn2wuZ2dHpKF8+c0ZHpSZUCT86AM3Pq1LcI8G6oy81GjI2vLS1r796CmqtbanOb1jnAXnPd3wCkDgDWe8hahzkxH6cQJ+kQgASHKbaNHcm/JzAodZRAGYXp71HMpscorZEZxBTvhSzI8l2UtM0puY1gt3MA21cXY9TFmHZID6lHWQ9B7Kk/SBiP7STt40zkAvlhJA8Symh9DiiPOSEljJmwACMky76YlRDOTARNNVIMNFx2Cv2ejh+b4FoRJnmAChiNxMjzHF168jDOzpGn9eH3PMM3VmqoAJAnjKDnKjiXQDe+WVUMkhjFgTxCiDvhNNXnRJpx8kqZRcb6SWjPF10gLTJy3xVSzpeDZBPRH34cZc45CqG8r4zm94nS/+qLak6sjTbOOWst55z4xpcDqBplstOPz3WPi/c1PZroodPjmpsoKTIgjtIywj+boQ4/AKuMPfY85f1ZngnxwBfjOElGPt99ngPncfoOVAwiRUGoQhjKQv1REKiAkypFBRW5mo14F3o+wu/EVigKeY+RLvDeAEgBYGqpAcYIcFooRirwPqIPoyLvJyYncmAxw7XmzPQ0e4xDx4EXeFdEca1OGAQots8YTs45+Rj7gLECUufYFXjsnJUHgN5Qvk9dJuQjFwaGEhyPo45F7gz4UhU+wS3KYt71OOWzwfTtiRFUJFoXsWZqyAxOKimGv2IebQxrByOb0n9GRwPaO+dUYK4JPG7RV8OMJ1oQw3drm9A+JyeT3EMib+8ekEl1bPNRxliZBuStTcamZazDKCVvB04rz+vTr7XPRZS8zTehnemv5TPypmMpemZlRhnjilWKT8p8nXOAuoLCIMwdSx99Tyi39sYTSw+Jp7xtJufIMBcrd8yNrtCrrqytR3m5UgE4jnCNXmLPvPxdHQfWAYjF8M7mlbelHzvwDA1XNTIyrJHREfnwdZBgR3CwB+Yoiex4voO/EXP0Ofy2iJZuqw7Q6mGXEmxJxnw9xjV5MDk7euSozpw+IwOuPrKQYczaXFUecDXbAqz2QIADHF++fsbzfU8+YwSBx9qkmGu7HhEpYexHmNfM7BGVSlXZjdHq6rbu3VslAralzc19ogUN9eNMPezdAFnw6KtQCJmrUykKiISWVIh8VYi6HZ2Z1ghrLYSBSujBOADQfqGrCCjM2HeTwxbAqE3EpAvI7IJQLe2wTgM8bebU7rflA4CPHpvRE9ce1mNXHtJDl85qbm5GBugL5aIwmErYIpMTS3O5Qn678L7OAWBjZ1uLXLEvcdW8sbWlfa6b2/Ckz/sYgMWmyWeOQRTKGOLlayrm0fJh+GF6ZAe/MAxlemxked/3qe6xEuNhoh7Atcc6mnZz1Rqo1Uly0Lmz1wSc7mpzq0aUdUt3F9b0LdeTX317WzduL2gdvvZiT0OjUzp24ryOHz/L2KNExlNZhH5xYVkrXGU2iNhvcuV588Ztffv1dd25dVdrlO/v1LSzuSP701e7FoHk+rxDJKdPgCUngi09C6gA1DsAAItwZexdxvpTO3RwIEwhA3MpZQ5dDpENH4ThcvIl5MX4FGGnhgCa07MzOn7yhC4+/JCuAmAff+pxXbl2VecundfM3BFu7KoKsH8d7EMdh91EF5pEfF0QaGpmhjpHNYl8jHPYGh+fkOmK/RmpzY1N5H1H9vOsRtvs197Org44fDT2a2oRrWrt1wEGNXV3DzQgEm3X4TFyFHM9bJHVBF1K2N8mgLO+v6MeOpAAXg3A2o9J9NCxPkA2BrjGgNgB7aysA1i1tE/5g/pWrwVobTb2kWvp2LFJvfHGS/o3/+bP9NyzT8tsdp0DYgt9S9G7BNvT5tq/hi7b/+xmaZPxdva21bYxsadd+o9JY+xmCpDxA8n8ca22K0dZhecyAZnSfSrg7yKAYQh5vM/MdzNvD7vhU2bkgX98ALFPfyF+PSRvP05gdJgfyEfPPSK3DvIICHxHlPv0a3WtjpHljSzvM46YcwowT1lDSmoHA4/12o8XAMGYd8ZBYaAEnBSDm2IAewKGskhxylxT+O84LPvopc8cDXSXAK+NrQ21a9saLjmVC6mSuIXNa6rOwcsOc/JKmp07rZHRWS0sb+p/+Y//Wd/cuKcuNzwJAK8QeSpHiULXkZ82hcXkeaCpiaJOHx/Xk1fO64cfva3/29/8hf7v/8O/07/9yx/rXQ5bVx++SJ0xDZjX9s6W2hwYxseGdfXaFZ04eQz7VWBTunn0tFvfU4c5dg92SXfVoP7e2ppqm9uyP93W5cCEmIMHpU4/y3V+m1uOIrcKb77zlrwItFxGkQLSEoamgBJgh5VifFIEJsMxZJ6vNCenlOcHlBs1CQPnvqMUwHJItLmfdzg0L4wYDCL1ASVBoSQfstRRZm3kBTJK8jGsvWNcjzIvN2TO8+T5PNt7SlIoM8Lp+My/DFIdGQpVKno4kRSDdVRZQP0wIK7IRFmYczzTJjYjg1N2zsm5Q6KYdWeQpzQp4HM4R8RlLdzb0vzdDRULVQzLnKJipkRdZW6g1HpGcHIQlzEGgifmI/p+QE6ZHhA15JyN55F6PD4gRx7KrKZokeXPKf1lEA+HX3m/h1m6kQdPQtZ3SKEMPITsoS0bDgqOInyxyn5PYbqruUnpzGxRBfiVYFDNKNg8nWNsunXOMa9D8gF1HjwT4CljXEfe9zx5pEYBaeB7OUAtsMeh78ujj0AuLxupVFUplFUplmRAteAHMopIS+x5pVhWuViECuzZIUU4uhAqlQr59e701DRXlhMaGxuT/amg8fFxTQNORzD0Q0NDKhQKuaHzkc9CFLFHBUU4w4AxisiZ/TyjlYeU5UTfEWMbBWEo5xwgI1bCST5j3zJkXqQeO2BXS8bLyYlx2VgB6wsCXwmHug7AoIcR8TyPFYs1lBWEgWiWP6dk+shFD0kZwL8WRqzvZ4rRtRipEbwzh1Usl5CgVA2UvYXh6zH+gLYxlDhx5ZqolyTqQnmakr9PPdI++3JYX/RzSImt6QExG+vL5mBpzNoGtImRqThJZadWk4GUsVLGzEFsnrelZEIcZZJo841tPJyyuz/3jDHohtVk6Iy1lgywGpjLrBXrvt9LXidhDV0Oqm0McJGod8R+9chb1QCZNfBlgNX21PPhM/XrAAMDigOTVfYowVD3AQS2V6VyURMToxrnyryIQ0/hQBT67Gkic2Bi1Gq1nMtWo34g+5uPBwDPHg7YQCfTp65TAnC1iKzgy/DwsGaPzObyVgE8+56nFpHLOqC5QdSoCWDose99AJUdlp0c++4rKkSy9eTy4DzZLywcOTqn6SNHVGCtaeZpn2vt5dUN3eKa9i7X7GsbO9o/aKnOVXPHwD7MzJxk5CHPHjLsIW9FdMSoVCorRMaMPyMjw6x7XCXkx/ZnwL60cO4twEwLh1gHWNRx7nXAxwFpDWrhHFOc8fBwWSdOzOmhhy7qscevckN0RrNc1U5NWX8R63GM42TRWLZBKU4xxXEb9XHIDfraBrxs7++pBj8O2KMee2IylCEbNp/cbmWZbB1hEKKjxfxAaYe+guksVMY+DA2PqDI0pAj+eb4va9tHLnuDVD0OBp1uX3W7nifi1yKquQ2A3Nja0wrgf3l1Vyvr+1pe29Pte2v6+sa8bt1d1RpRVKprZmpGly5e1NxR/ABzMQC3uLAk+w8E2kSZdndqugVQ/cUvf62f/+JXusu+rBHZyWltS0sA2Pl7y1peWtfW5i4R2br63ZjDR58ofRtqEH3sK0M2M2Qzwy74yLxF9BK8bhfeD0hjeNPN7UVXg7ivhLqIjUI/yNcdlbDHyGl1ZFgjHESOHJvTuYsXdO2Jx/XkM0/r6eef07Unn9CZC+d1lGvzkYkx/KIDaPRw6n310Uv5nsrDQxqZGNcwfYQcgh2yk8BRe2/7Y+DvoFbT7va29gEIe6xxd2VD9Q2Aw/aOdjZWtL+7QaR0F2B6IBanAaBqDyC0tbbM+zW1iIL1OLh00IUee2/5PtfxfdZq9QOXyoBVhi3LsHk92vcAsRlAzQcsxv2m0rijyEs0Oz3G/pzTs6zx8ccf07nz54kIntbJEyc1N3dU49j8Anpd5dasXClhgyvIUEnDI1Wi5pXv0koV/hUCjYwN6ez5E3rh2at65dkrehqA9eiF4zozN67ZsYImqoGGo1Rl/HbIPvjsTQW+GZWcVMBeR/CygA0uoYvlJFORCH+EzQqRQ0sjDlEhzxEHwRDb9YAi8gUrv08h7zPAd8qBLoHSg4Y8Dhkh9SLsR4T98IlkqzmQ10lViH2VklDFJFA0cAp7mXxuForOU9lsoy95yFGGnwjxKT52sIQ/ydiLNqBvjj0/OjGhOvrR4aahYwesQYYeD+GbRtWo9fVPP/uN/tf/9F+0ML+khKCfj3yMDJVU8jsaL7Z0YsLp8YtT+uStJ/Q3P35f//1ffqL/7i8/09/8yUf69P0X9eilOc0S5JoYjghEpRr0W2q3atrncDCETblw+bxOnjrOOyfQqzIOyQMi7j1kpr27qw7URf462OBW7YA51bGtXSK/fXU5ZLah/XasPW4/9hpdTU4f0Uff+1jPPv2MvHxzMOhDUagQoRYATjgID03yPc9st2KcmxkhhyERi8uw8P81+cqcrxTGZvdJPIs+cscp4cQcLHZK6fufEzLBO+WEjFBHysT47gE5OXdIcpJzTk7KyfN9FQqeqvazqEORqkNlHT12XMXqCAyQWha9yByGL1GKEAYYiEKhKM/3lH+sI3ryeQ7DSFFQVuSPKvBGVa8luvHtIg5xOleS8xdOYlyYJxHVFMeYwZucrCOzshhEUSZSxwr+K7I6jKXvSPc/NgkjKvAl3mcwwuab0Y/4WDHdKuVbdp8oZihq8EyGR2rZ+HDSg3xbL8wNso6CZF8jha5OAVRnJkM5jIqsHa3++ZfNxMPpGE9gtTxP1D8ksuIVTVNl9G/PFlENnSdfLjfA1VJFEbysFDEifgA/A5UKRRUBJ5USyoGj8qkbhaGK1CnhcCsAg2GAwtjoqEaMMNwVDHilWpFFSSPalmgbAyw8JuSck/HHkTdHZ+To02MeJQy1OUTr3/d85ml8kaxdgLM3srxzTo7F5HnayvgBwVENcP59jJkB3aFqlXlG8gNbbYaKxNwE9kgTZeyTyVIhLMg5JwkiTdm3PsavD5+77MU+AKLGybiNkRmgYzau9V2tDilkvn0cXQ/9G8BTi4LmEVDmEqMNObGvg5wyDSg/pDTPPwCsfRsTOnyXmYTm7/Nnyq3PhLYmQ0xbZCkVI2QQKY42f8dTwhvLW5rYM2MX2KsISpijzTWlLGOtcJcaGf1BtMsOn2TR5Qx2pMrQf/pnwJR8Smp7aXw38DjACFdwSLZnJgsGyKimPkbdgKpFi5BWn4UAABAASURBVPqAuRhQkMCjBGfvMdcCDmp4uEpksAogjWgSK+VdpVxQsRBqhHfj46OqIF81Tuh3797V8vKyDHQa4LS9sz0IfV8e6ygCmMoAwnEM/yxRq3EORhXkMgU82Ty6OKAmwNXkzsgOLDGR0TAoqBCVGLOsArIdIdelSlGjRBjGJ8Y0AQiMbX+RqRbRuQ2id0urm5pf3NDy6o729hvq0k/mBRLk0JmggDz5oYKwoBDdMV4J2XLOyfN9Rcx1lHnaDYMX+ERpe0QiGgC7OrauSzSynV8N7+Mk6wCzJkBvD6dZA3TbXKJigPMvaXZ2QpcvndGVRy/qmaeu6ZGHz+vY0SmNDpd4X1C1HKpIRDbwU+TfKSoXFRQKef/7OKG9nGoykOwc75HlEntZhOee77EnmZxz8n0/500J+SlClpoMVNGtkZERjaLzo4CTEdKSjYG++0bwcgDv+uhMjNyknqdB6qnTlw5wattEWzd3GtrYPMgjrbfnV4mw7uIAG+xzTRVAziNELe2P309OjqsBsFpYXADsrhJ53NMuEcb1jW395qtv9U+/+LW+uX5bi4urMkC8t9/UNlHH+cU13bh5T3fuLeku4PUuzn6ew8bK8oq2N9a1T8S5Dh+aHIg6ALgYu+EAPRmyGiPD9pySF7bLfvzH/vh8DFhJAOOmjzFcGqBLRqmTcD7yCiF8jlQdGdL00Vmd5vr88pVH9dSzz+j5l17U01zBPkn+8aef0sVHH9bxc2c0ylVrYaiikDW7YqQkcOpjg/JDLfMZQAm6a7rURx56dkhqNJVHTIkStol81ra3WNMaa9pUn8NP6EltIqUdQEeb9x3WNwCE9Dn4GA2oMwCMtgGv9b1dHezuqAY/Dsg3G7X8l9YsmtrpHCjjdk9chaekSdxFJjL8dUVzc3O6cOGiHn74YQ5Pj+mll17Se++9q48++lAffviB7D9r+OijD/TBB+/pzTffICL7OvQa+df01ttv6tXXXtILLz6n559/Wm++9rw+eudFffrhq/rikzf1R5+9ox98+rY+fv9lvf3aM3rtxcf09NULOj5V1cxIpBJBJ79fl+vWlHX2lbZ2FXQbCjt1+Z1aTkH3QGG3fkisI+DZ/z3y7M8xHewofUD1bam5J69Ne95Z3ZD2hUFLFSK4w4RRKxwACwDmErJdZl+K+IWg25GlFWxb1XcKeJeDPoC/APse4D+B1z5pDP+bu1ua4YByAlDnAfR6jRh+x9rdampxfgNa0y/+8Sv9l7/9mX79T19qm8OJRWmHqwXZn52bOzKqV154TN977xX98PN39Cd/9CE8e0uvvnhNVy+f1PlTk5ocDVUIeioGsXzXw+/VudlY0fzSHWSrzw3AWZ06e1LVaol3TbXr+0R40b/dbTWQgzoHowZ0wE3G7uq6NlfWOPjtqAmYbnLwS8KyGonTMjZwlVuMjXpTI1Ozevn1N3Tp0kOyYJZX9qQCzCjCmBEMzBin/0pQUChPQQaB5gNIKE+MA4hxFIfOJ9NhygsXSPJ/R448xiTDOGWZU4pHzAlFtDTh+Q8pVf6cZeLVv0CO4R39Z0LSyQNh7ZESURRipMNiJhd1VRgOVBoa1UBFHbQDxf6oVBxDYUvKmJdzTs45mdH0mKNzh88kcqzZsQ6H6Lp0BMTv9M1Xy7kB9INEY5NlTnIoP0oWoL3lUpF+YKD4ZBA92HeRd6zF0n9Ozirw/gHQdA/aWDmU/d6z1TGHDtt441i7U16G00wxNg/IyoxSKqZpRp2EXnpyCJWXSUHqqyCngjdQyW/r6KSnuZkhFaJQsoXL8Y+slKcMJPs45xQEoZxz8jxf5sj14JNJ1sp3nsIgUCGMVCwWVQZIVnFS5oRCHFMxKuTv7L1FVY0iP1CR+mM4JwMF5nCL8LJs7UgDgGQUhjInFgahijhp+5k3Aww2htW3dwHjhhHvidj6zM9Ah/j4jBsxbmROjrzVHSJqY2PYO4/12GHFUs/zFFE3ZDzf82idIX8pa1NOZtATjEh1qIIiVuV7vqyN8bvL6TjG+aTstZXZmgPPg31ZzqvMc8DTDGVO1AO4NTA0u5xCuwBXi/TH7KHJR8TYxiefvgfoYh+K2Ut0V6mTLDWyfE40Su9Tgt4mSpUTbVLyRvkz+byf+3VT0gRi6/LvmX2nfyt/UGZrSWmX2jsotTzr40sR9sEAiBf46mBgOxaZZEzrx+ZlfRymlpNQfVkuT+E5TGGemQY4TpuXTz9jY+OyfWxy7dfiSjVkTz3nyWffjKy9HRaaRAjbRG16jBlj0A2oGmXsTQEZGOVQMz42yh6VFTM3q1MCKFn7SqWq48ePc60/pg7oZn19E7C6opWVVaJk+9SPZfvnnEN3hDxEsr2IkIsJohR526nJvLwH6Dio1QA42xhl0zFPKaApSTzkJWQtBeoVVCgGci5WsSSNTZQ1PFrU0WPTGiX6WxmqCkyqvf2WFpe3AT8bsojgLQNASxhxwNEACxwUqkpdSFTdKYaxqdgsyNZk8pfLHuCtUChoGoAyMlJWGLJjaUcDolYDbHWHCM/+QVtbO3Vt7jZVwzG0kLsDwEUfPnb7DQl7VsK+DYWZJriROjEzpofOH9flcyd14dRRneaq9tjMqI5MDmt8pCqHXNue2P54vs8eZ2qxN3t7e0RX9lUHsKSMkesdB8+RUfZleEim36bDBfTZ+JtRJ2X+GXvIshQQDS8CrkrlAsB+QlMzk5qcmchpYnpCI+MjKg2XFJVCCdnJvFAuKMiPSiIAqx0c3cratu4agFxbVbfXUJy0uRJuKcl6Gmf+5y6e0mUibbNzU+rjz7Z397W0tqHV7V3VAPO7OMp7y2v61dfX9dNf/Ea/JJ1f2dQeV5P1TqKVrZoW13Y1z77dXVgjCntXd2/f5MYNcHv3jlYWFrQGeN1ZX9f+1raa+/vqAgQHRNNSDjkZ4DRlT1IidPYck+8i0xbxtINfH1480I84S5UTHE7ENvmefGxjETs5OjGuWaKOZ86d1cUrD+sqAO3xl57T06+/pGdef1nXXnhGDz1xTSceOq/pUydUnhyTg6897EWdqNz2/q42ABI7RMbX19e0tLSotdVVHRAlHwCykWolgKMMQDRcLWnuyIzs8OewTRl2zEOTHcfghAh7zDX6gD67XP026zXVD/ZU56q3zjXvHkCqxhhW1gDANBp76OCBetjBfr+tNtH5w8jzQM45FZDlcrmEHleJmA5rBB9RRV+q1YoqkOVHx0Y0Njb6HU1xCJw7NqtzZ0/p4Ycu6MnHL+npJy09pycfO8Ph67xefuFRvfX6k/ro/Rf0+fde0Z9+8ab+h7/5Qn/z5x/pv/mrT/Rv/+J7+qsfv6s/+eJ1/fGnL+uLD5/TFx88px988Ly+eO85ffLmk/rwtWuH9Ppjev/lq3rnhct/QO++/Ii+o5ce1du8f+2pc3ruynE9fmFGl0+N6sxsSUdGMo2FHVW9pqqqK4oBtN0tuc6WwsGuwnhfUVJTmKCb8Nai1j14m3GQ8F0CQklUKoY6fWJOVx+6xC3ppBZvLep/+//8o/7uP/xSP/v767pzc10ri1u68TUH8zur2lvfA4inmsAWnjs+qxeeeEhffPwKwPRdvf32S3r+lRd05fFrOsKVfYicxGajXayUw2msvnqDBjrW0trmkn57/dfabe7q5KXTOvXQGVUmhvBxAzU4xHQB+E0A+gHX/HXbdzusYBdau8jF5p620KXd7QO1u6laia9mFmgd3fqayP49DtF1P9DcpUt679NPdOny5RwnlCjzrl26oIdOnyTSFnGaaEkozTDGYgrDUi2Esp+DEMLpEEzPk4yEsGcoz+8IA+88Zd+RQ60OKTeq4j0lCQ8JHi8njFTyHWVKAFgJFSxNqUNVHdJhP7InFDf3JOSdo0+roJRonVMp8jQ2GmlqcoST8Kb+/qe/0v/0H/6L/v4X17Ww3dUgGpdXmpAXjdACwzbwlaUBSwnomoVlnmz8PifcXs9Tt1vQxkabq6FVlctltTF6F9mYAUqacBJieA2IjqSsIZ+GTZM1OpsbqX1ZUU5UyFMr/K+Il7Q5LM7glOXoJZVSeCJ4YSWWGKU5j1LepbyyHdB3rf8gg0A74Do90dypgIGrRL7CrK1S0NaRiaImR8sIfSpbi32zukbspCz1PU8+DkFU8HxPcjZWlqeWD3w/NywGHo1H5VJJ1UpFw0NDRFNDxowU0r4EgK0AQA2ElACVQ9Split5nSLlFZRnyBzayIhGRkdzIxUZyKStjcPwyuBFjOM1UGNtQ9Zjjtg5h8/yFfAcRqF4lH2sns/8vPtrcJZ61AsCeb4v5znIUxgyT4xjwFhGURipwNjWLu8Ppna4TjXwNDQ0DAgJZe8kh7wk6mHUDTBQTUWAjc8YLpWsvtVzDk6ycTEOqINjHPhOaegpJRXv+kQJe0Q2POpEjAtCUh9961ldMxZ0HEMJ9CDNwSk6mKeU27v0fhrTz3f1HpSRWpnRg7qH4FG8OSRrb5SgYzGUoiVJThnfUznf0xD7EzDHPuCiA2DrA9IT5B+GCPVR6pR/kJC8X3vIxyHjTHzge0K+02MmFAR+QZXKkIaHR9lfpy0c+wHGymcvJDrjy/O8fIID+NQCyHa5Qu3D88OoaqIYHaRafkAaZX6HMlhSCv8y+Gfy6LHXJp+nTp3SyZNzigph/tvTS0RWV3DOW1tbagGE+/Rl+2F6besNkSeTowLyYZHV2dnZXDZtTnZI2dnZI2LXxFb01WkP1OeakGGZuVMQ+vK8RB6GvlINc6A6jkE3hzoFqJyhr4mJKdY/LCnIowu7ew2tcw27AFhdWdtU7aClLn1m8uUFoZzzZPykgZxzsnkYYJVSRVGA7lQ1OTVKOiSx9jYRlxYAqUHU7ICrtH2uBLcAcxs7Ne0Ttdir1Zh/Qx0ijB3AZZ9r2piov499q9BftRBorFLU9Niwjs9O6dSxGZ0AEJw4PqfZI7PMvSzTmQTZdnK5PjSbbTWs733ru5nbKZPrAjagwEEnCAOcbAE+lrGrJRXYiwJjhfDL9z3JpRLrsb0LQkedgkqVgipDZeSvqtHxYU0AuqZnpkmnciBTxKaEYQFdLjCfkCj8QKtr6/rq66+x4ZtqWiSQdSWsy/o6d/6MXn7tZb36+qt69vnndfrMWXlhpB0i7hvs6X4DAAXytWjP4uq2fvnldf2Xn/1Kv/zquu7Mr2hlfUe7Bx21ugnOuaPafl07W3vaJFq1trSqtcVlLd9d0NL938ZfmV/Q2tKSNnMAu6Hm3j4RzIZSfK39zGePfTKw1uu2mHsHF9xRl4NElzl3KOt1O8h5T8YT50mef0g+NsTyJhMDeKZioMJwVcOA+tlTJ3Tiwlmde/iyHrr2qB5/9ik9+cJz0LN68vlndeWpJ3SeKPPRkyc0Sv0iYNDDNibYjzbzqjUa2iNCvAtwXVxZ1hagttvvqs2c7FDSxxab/R1wE9LnYDiAYijhOSf0tY+utogwW2TV/qOJGpHBL6H5AAAQAElEQVTW7Y21PFq7u72h2t6ODmp7qjNGA2pyJdwmctvlxmLAmlP6SKAYWxOT5nnSDLuTYYOMUmTPUg/5K0Zh/vPdw5VQowSsZiZKmpsd0dHpYc1OVnT8yKjOnJjWpbNHdOXSMV29fEwPn5/RM9fOANwu6LXnHtG7rz6u7731jD5993l99t4hff/95/XF79N7z+uHH76kH3/8mv7k49dz+hH5H37wkn74/n364GX98cev6o8/eQ16XT/+5A396edv6sefvq7P33tBH73xtN5nrDcB0C89cV5PPHRMD50c09GxQNPVTGOFgSp+T0HaVka0N+3V5Th0Ddo1deq7+PBUw6VAWdxWp7mvyAs5RM5o7sg5nT13VecvPqpnX3xZzzz7nN565x298vLLeu+dN/WnP/pCf/7j7xNBRf5foN6pCY1ziC6jY5HJTzFSEIby0dMYP9BsN9XutbS+taZvb35DgKKjR689DKh9VDNHp+UCqW+H4l5T9dqmmkSUa7sbRNW3le8pMtTYP9AeN0i17X0p8eRcJNOtTQ7Q84DXb7F3G82O9uNUJx9+RO9//rnOXn5I5WpFITYhxd57U9WypocrIP1JnT82qymMapQ0FSZ1DYcDTVR8TVQDgKyvCtcIRSjypQLfzDh6dJRZ2M7I4aJcKpEeRlvt+ZAyPfgncpI5te+IEnsrS2GOATT0BcXU/c9hH46+HXWsXioHDMv4TtTC9TXMPE5UpzRZqGAINtQBsd9baenvfrWl//E/fKv/x//yrf7+ywMt749wPjiGU5lQlozLJVVlgwjH5mtA2CrOfGVeieuejn7z5R0cSKbKyITmUOgSfEqxCk7sjvOZiacUD51lNqNYqcXNcBCZOe80U3afdFjB2EJFyqmp+5RyABA9MREZeR6diQ/jeGJTcVJZkilhE7MkpWpGPxlp/sW3TDZOamPQzDkn56wdQkzbAc5yQMi+kw7gl1XIiKwmOjpe0KnJSBGRhgRlN4BOR/KYexAnlAsnMCzRX4AB8zyPWTIu3z3PKQhCRYWCoigi78vzpBDhNqDgRN73VSiECmnLJPN6hUKkSqWkCgI4QgSsSjqEgSwDXEOU49DpSr4fyKIxR48c1fnz57kSOq9Tp0/l6enTJzXD6X5iYlyTkxMaGR5SmT7LAN4SFDFGEAX5fDzfMTePPMR8HP3GxkPnyXm+EvJ9IhzGv9DWwxxsjtH9NLBFwVcDRanxJfBV4tBSLpVl/JAcEYEOstRXB6NsfZSLZdYdqUzUaLRU1eTQaE7DlBcZ32dfe72BuhyIMvpz8MzmEqLxnvNUKJXkwdcecmQ/t9qxqBfAtQslnpCWjENd+i+SzTFFf8zADO6nCfuV/jOystjWhXwm1LNnI5PgxGX0ncj6YqqKefYBGCOT6IrvqQWobrc5+MG7RMyHfuzHGGzvHOPYXlvqeHf/0XLMW8rHIvrY6zucsZPnlbnVygCZFU1NTcr3fRlQbXMwsL0swQuzMSYbvuehowmgsKd+t6+4H2vA3iXohu1hMkBmw0h2EDLwO1QZVuRF7BDjOGubSjxNAxBPnT6tScaTc9oDNBhYvXnrlhYXFlTDWQ7YG+s7xiGmrE98giBUpVzR5MSEZmZmNDIyIvvU623V9upqA9BgpTz+9TGsJjMMq4x9zABIEfayXA5UHYo0NlbWERzo5FSZdRc1PhYiL4F81CtmbW2A3g5X0atLK6pzLU1YTYHzNQAEdHHgAwC1x9wD+CUGNSee8k7YiHJU1PTkpI4fm9PY+JhsDjGHa3MmHUBGv5fAvxQw2dPedpNrwgzZdYAuD9AltZqZuk1p0HEKVFTBL6sclTVUqmikOqyJ4aqOTI7o3KmjOnfmmI7NzTDehCqVsnwGy9iPbneA02rl13vrAO4DDh8pwCJE1j1fMjsXIEtD1ZImxkc0OjqiIWxBsRDKynmF/A3Yb6M+9i6WjwQFLlWIPIYwqkpEaWyoqImRimbGhzQ3PaZjM2OaGq1ouOjLIQ+ba3UtzG9rcXGXuTRVq/V0UO+p3ujBy1STk2N65JELevONV/The+/oxRee1/GTpxSzh5u7DW3tNdVoJ/iFUM4vyn48Y4HDzbe3buqrb7/V9Vt3Nb+wwzVoD755XJOH6rc89Rqp+vWB+rWu2kTH67sHqm3vAWY3tbW2ovXleeie1pZva4Pr04ONFe2tLqi7t6W0WVPaOhDoQz7X6+GgK3/QEchWWbuumPddIpZtIqLdg32e68oAkIGcTEZ8z5E7JB9mFzg8l5DbcqXKYWlUk8ju7InjOnXxgs5ffVSXAKyPAGCfeBVQ88abeuylV3T5qad1CsAwe/acJk+c0vjccZUnpuVVh1SamFRpfEppoaQWKnWADu4i+5uA/O2dmnZ39mW/mLYP4Lc1H2ztq8UBrFfvaEDkrAvAr29Tb3VTO3YFvLCoe998raVb17V577Z2FhdVW0Xu1zfU5ODaJhrXrh1wlVxTq2YgraG401NihK5knb7EYc4o5bYg5jo5xTY47JOHAQvYy8h0t1jWULmqUYINI1ClWlG5XNJwtazhSlETw2VNIo9T1SJpqOHCQNWwQ9rVSKGnsVIiLlQPqZRpophAKURaiDVZSDRZlMajVKN+rGG/D14aqEL5MG1Hyqmmqr6OjBZ0erqq83OjunxySlfPz+mJy6cAypf0Blfw773+jD548zm9+dJjev7x83r+2inopJ68PKdHzk7p5Scf0ktPXdZ7rzzF+0t6863n9NmPPtIf/eVn+uFffl8f/tH7egNQ/OL7r+jqa4/rhe+9qFc/e1Fv/+BVvfq9Z3XtuUs6d/Gojh2b0PRoVZMcAGe55akWfOxlCjBO5fD/CTrc3Gtx6NrS4sKG2tjtY2cvAFIf1+nTyMXIqALspI8v8JsNleKG/Pa24oNt9ZDNg61NZHxZSwtLWuW63w7LiQvxe6n2sZkbyMUmUdadg6aAagrZmzfefEuff/6ZTp06id928rxU3T7vu3V5IaH9Eso/yUYdmxrVuePTOjs3qfGSw0yZkjRUJAQ8zgYOlwoKAVgZoMdhgH0nDIuTc6kylxySvac/A6pSJjnpATnyRg+e/yDVg4+T1ckwwEaHpfRDXxkk+nekjEhOCn2pWnCaRvCODI8SMu9jrCJ9//sv6NMv7AR5Xn61qm8Wmvr3f7es/9e//43+l7+9oYXVAU63qn48Qj9DQgtJK8qCYSJaRd26t8F13LYmp+cU4ABPnJ5j1MHhdBB+cIvkGPw74tHLYK6DJ/4heZ4CyDOS5MQnd3ysx3jEiBl8/APCIFu9DIOf4HioJt8P6AfyfQVBIJ+Unv7gK2NCGX0bj1IAiADQMvPuMsV+DDiPMcCUYMgC9qrsDTSF8oxVxDKc/MCTWKHHfEJyhcDPI6LWn2jDjGUfz/fk+b4C5hGEQQ5EfZ7lnHzqGYm9SwBYVl4EPHqUO4SlOlQhejacO7WMtRcAZKMIvP0s4KmTJ3WJa4xHH3lE9nNKJ0+dUpV9M6e8idDPz9/TtziHr77+Sl9/9aW++fYb3cZh3Lp9S/bOfubMrq9WOP2vc+23ubmpXU7wB5zoe72+PO9wzkPDIyqWSvIxXnmEFEDp5/OX8vWYQBkfJFs2y3I4zVSxAQHKC1EEEC0obyMvB6l2HWzknIMfIaUeculruFTOqVosqQKAKIVFBV4g2x6LmHbiAXvilH9SyXOePHjqRT6T8cS5iWtf9g6QOoBffWjA/iTs9b9GMe9yYg9iIw4hCXLx+2Tvk7w8Ud6P1aPfmHoxY6Ssw8r7SSyvEKgyMqSEtTcBqR14GbMAqiqjntVNleX/xHeXk/S7VPnHZDNmzJQ3cRKohZfrtAa8C+RcoBJ7MjY2pnKlAq9jGT+jKFCxCM9M1iAnpz7jt3CM9idtGgcNdYgYmp7EGNceBwDP8+XD4zCI8pTpkHoSbVMm7TlPI6OjOoG8HT92Ij809bpd1Tj5b2xu5NefJkO53LDnSZpYU/m+pygMVeGgMpGD1VmAzlS+3y2A9c72jtYxyPsY6YS5iPF85MqnXZLESrGZgos+ulfAXhUK0tRkFaBWBrgWNTs9rln7xUFsmMlKyDwxq+qxvgMiEu1mix4dJABcAtAaKGA+NifPs7JYURDKyxwH8FQRA0wxz5OAkiNHpoUJUQuHsr9XA6S2Aag9NQBs21sHRLIb3EI1tLnd0DbgdXuroa2NA+1u1QGcbXXbA/YkAzA65NpTAVtRigINoc8TYyMA9ykA/BjgfTjfr0LI4phpk8ik/S9d8/OLWgSA7BE1C8yuFCKZE2LW1ErhoacSZdVKSaPI2tjIsMZIh3guhoFC7EcIH0PfxheALGWdMZQogKchDm2oFGhqrKojON3jRyZ1dGZWpeIoa061uVGHDlhbXXuAph0A1fbOLvltDj41lUq+jsKjp59+Sh999JE+/vRTvfrmG7r8yBWNjk/iJ7oELvbV5YAQZwK4JmpyMN3lgLKwtK3btzewTcu6/u2ibl5f1PytFa1z7bq3ua+6gd1aS3WirgfUr9eM/zXZVfhBbZer9i3tb6wCVFe0xfX7xsI9bcKrreVFbROF3V5eyst3Vpa4vl1VfWtDHWSsT+SxA2BtEZVsYOeaBzU16Lu+f5h2kcl+t8f1/UAZBy77We8BkUnx8QuhPA6fRkG1pMLosIrj4ypz+C+hGyNEq49wmJs7e1bHzp3TiQsXdPz8OZ26eFHnHn6YCO0VXX78MT361JO6Cqi9+vTTugbvrjzxODb8YZ08dUZTU7McQIfUBUiurW3oxrc39eVvsN1ffqvbN27rLiD/5jfX9fVvf6t7t29q4fYNrS7c1eq9u1q8cUsL129onvfztFu5A7AnSr1DP3vrm9oFxO5urGuPqPnuxob2NragTe1uHNIeAHcffdzb3tY+dMBe1zmQNozgT6teV7/d0gCKiVzHpGlODSVcX8eNPQ0a2+o3NzWob3Lo2FSvtsFBYl29PWh3Xe3tFR2szauW04IO1hfV3FxWC2pyPd4kbVCnsbsKyKYt/dR3ltWEegdbHDr2lLR3FUNZ74Cxtqm3RrqjQWtX1WKqC6en9MQjJ/T684/q+x++rL/4ow/113/6mf7dn/9Ab730lJ66elEXLxzX0RMTGp8d0eh0RVUix2XsytCREQ1RNnJsRKXJQEMzoSoTgQpDqarDvkpFh+70ZX+VoM8BqN+pKxv0CBx0tIc8LcLvDQ6ZBQ6p5y4QlX/0MZ2/9LDGOLAIbOLAJikylhJ5j7Gdne1VJfUtiUNWFz3vIIvdRjM/wNstS5tDRLMTc/hrAFRbRGYzIrVpHlmtjk3q+Zde1ltvvaW5I0fwg5niuKd2G77kPyLSkFcBUZfKBUU4x8CXJhHaI5PjOnNsTsemJlTGQKjXkYdTHaHeLO8mh4cVSsoIw/sYCs9hNCBH9E5GWFiLsgLClTrqAZYyCKukf4moImrl5KyeeZf7lOFEMxyMc9Tiy+p57DfItwAAEABJREFU1DFAFTB2KfQ0Wo40TXRiaEREUlc1PZkR2h/Rs1fG9fGrp/RnHz6iH7xzXqfmfIxxX//5F2v6H/+/X+v/+R+/0U9vtLXeHlcjnVXHHYOBx3Tjbltf39xQmXXaekZGQxWjLk5yV871mJk52Iy8kwMMKgtwHoeEvyefKsFZJRiIlJMd06WebOr3v6XKspS8UaYEJ2bO7JASNilmDMnhgRIDHmYgAQ0JUYk0J2vn9LtPRn+ZDKBandjq0EN2v4Jj9O/IOeaRymePxtj7ybEhBUR8AiaJH+BdljvlIgDO4SDud5Envu8ryClQgLAEeD8/COT5vvwwkJhvSs2gEMl+CcJC9xH5UrmcA4JpollHkKuTREcfvnZV9mdZZo8eURVwYvPex5DME9X68svf6h//8af627/7W/3DP/yD/u7v/k4/+clP9LOf/Qz6J/3iF7/Qb37zG8Dqt7p586a+5orvm2++0Q2M262bt5QTIPbOnTu6d++e7ty9k9ezuvbLNPfuzXMluKHtnR0Z4GmjcLZXsfGZU2JivIbvLEUe/Iq50uoDWuw5jELZmnzfZ7ku3ysD0wPapcipZzwA3DjnFABqHfUyGjrfk+f7AkfI8uK5j3z0AfS22wPapMo0IEKRYgiCgHGKBWXOIeWU03ePefXZWwOrA0r/RUIAYyP6i42Qs/zZyv6AUsWsMbEy0pj+k7wuYzGOzadQKmGYJtFhT7V6Qw341DcDhTzZvFjW4RcLRHwo1XckK5P+4DljDPHJGKdDZLBG9NIAZka55wcaRoEnJyZVRl56ONU2V/0J6w3huQHZQqEgk7kYW9QAuB3gcA6I1vU4/ffgW9ciLGZwBJ/lSfDO83359J3LLbJqY5kOhcjrBLbsFAei4yeO5QA0Zj/qXIFvAgbs5/Z2kQ9z8DF7m6DPKXyydQX0EzEnk1u7xp/EwfuBI1q3r03A7h5RIPsrAUIZPBcAFjIIfvdToepSLPmUh36k0ZEJDVVGAHgFVSoFwF5FY+MjGh6pqlgKxfSxJwPkrC/nJFsHCcCRMuxvyqHBiX/Oy/Xfeb48x5hElRLkuVou6hjX9Ke5rp9hvSELSIjAdblu7rMHXaKsHfJtrv9ND2qA/12A8SYRwBWu65bWt7W0tquVjX2tA2B39nuqN2M1OGT0eyzQ+Sogp0PDFY1PjmhktMSzUxhl8oNUzsuYf6IG13zrqztaW9lRq2U2NJBoizhx2BtQJ1Xoh6oUy6qWKhouD2moWFGlUJId8MrwqsT7oh+oQBp6vgLW7N+nFDvbhx8ZsuXDNJOhyalJ2eEnQm6aXCevszera2tEeNZy/d/d39HO/rZ297fU7tQUholmZkf16CNn9SoRq/fee0nf+95reued5/XII6d1dHZcuBvcYZf1NNRsddRBNmocJtYAQ0uAo3sAqZvLq/pyfkm/vHlPv/r2tr68flc3bi/p3uKGFlZ2oT0tLte0uFLT0lJN62v72t9taXNtT2sA382VbW3Cp034tQWtLa1qhcjj2tKyNlZWtQ1A2wOs1bfgJcCrCyhoA1jb9uebuKJv7W7pgCv2+ta6Wttb6gJsUw4pKXs8qNfU39sl2rsHADsAiB1Sv77HlfIOstmWn/XlpV0OJJlKkadKKdDIUInI/7BGicINgRHGpic1fXRWR48f0YmTx3XqzCmdvIiPvfqwLj39hK699LyeevNVPct187NvvaGrLz2nM1evaPT4MfWjglaZ8w0ipzeIUH9tNh87fXN5RXe4RbjDwebevSXNG91e0N1vbgNa72rx+jyR17uA2puav31d83e+ha5refG2VpbuahVaWbxDJO8efJrX1so8fFyALJ3XBlHrzZUFgP89bd278x1tk9/GR+wYAZR3mMsukcC9xRXtMac9+L9Lfuc+bbO/O8trAOVN7bHf+wDkPSP2ZBfgbLSDnG3Oz2sbX7OzuHR4EOGwsbayiPwtaHVtUWvrS6RLyOKKGs2afGzIzMyEzpw5rkcfeUiPP/aonnryqp58/BE9duUhPXr5vI4fge/oWRXbUPClCD8eYnyN0Ch0JdRouaIq/jtCDyLscMHqEOzwMD5GCRH6XqeRH5bqyENurzhU2s9rX799W7eX5tXzU82eP6ELT3DwuHBa09i4EjYPB6WYQ1oPeWpjvxsmb8hTgyv8veUd1rmNvLWUcXMTepGKYUnOFdRoxdqudXTQylRrpqo1BupyszZ75LjeeO1N6HXNTk1iJ7vysoEatR214UkXsJqmPXlRwZdRIfIBY+RBK9VipCmutk5i4IxGywzGFUSKUSs4aaxS5j1CSxrxHOA0PaxvTkQMBGMOKVPGeyPBTJ4kwbl/gdy/UPagbt6OfmjMVyaPug4H60MlNne4HGp8tKhSJeWEvImh66rk7aoQL2umtKdrJ5zeeOKIfvjRE/r8kyu6+MhR7RFv/slX2/p///0d/U9/e1P/+dfrWt4u6Ob8QH/3k9va3OvLjyr4mlgXLp5UIYrFnYwcsUnHeh3zccxEUGbRS/uRAUjkHQt2EnUdxHoxnkyZvJXxTK+iD+VpqhRgkCJIKcDCyIxtlrJqHGOKo05JhTM3IGREVrLeGCdPRU/USWmf4GzN4WZWyUk2T/vmMOjiQ6+yubDNGsUxTo0OKYKHHnOxMjFXz/dkzse738bJ0VLyfV8+Tjr4DqT68sj7ISlk07H+LSo2Ojaqo4DSU2fO6CKR0mMnTmpyeiqvb4BnCSP17c0b+uWvfwX4/Jl++tOf6h8AowZMf/7zn+fg8+aNm1ojOtpqtXJgPD4+pqOcuE4SDTvHtdRDD6G8jz6qK1eu6OrVq3qcE/2TnPKffe5ZPfvcc3rqqadQ9sdxMg/rAlGB8+fPc+VxTCeOH9fM9HTuxKa5CrOonfG5AfCpYUD7RO0GAFPbKc9z7E8CMOjnPIjyKFakAF4452R8HgAIBtRP2ANRP0/hWQqj+4CqHpSwH3atHt+v4/m+Eng9YL8S3sXkneflY9CtHP046gRRIAaTgdMWAMN+JKDPXvWp/y/Rd1f+vE8g69fSB/Tg2VKjAfNJ6C9hrkg4c0K/wkDDo6Magd8xcmg/r9YANPa4Ts0jSvTLlPO5Hn5zJEYkxjQofyKl21ze7n9TSn/WNgH4tQC+DQCwyavVOwSkRQ0PD2sECuB1l2in7b/JvclVdaiqCEdnfO92+1zjtrTHnjWbHcUA/Mx0UB4TYW9IPS+Qh8zmcopch/DTh69UUMg6q0QFpzCQp8+eRjaOqlAImWMCmGpqF+dvfx9wB2NcO6ipacaZCIwBImsfRZEq2MbR0SFNz0xqhChggr5a3XWc1gaRnhbz8r0I8xcoA0THILN4AGNSX2nsIGF3SxquVjUC2BsBCIyODedgdQSwWq4UFUYec4rxET055xSgc8bPA9Zdx1nYIcnzAqUoIGxVRmrPPuu1AUJfOkrQ4fypE7pw9pSOsN4K6xT20yhBPgf9nnrIVx85tqh5A74fAMRqjY52AZlbu02tb9a0BmBd27C0Bn8aagM6exwqLBARceVeHS5qeLSsIdJKtZDz0/cDOfnqY3N3tus4523tcCjtcbgIwoj9LDFnsb5YHa50e+hfAgA0NxI6/FIQAppCFYMopxJtSshAqVAgMlRUqVRSgb0I2Fcf8jxPlhYKRRWgYWTJ7JEH70yeDrhlqcG7bSJHWzub2iJCtrO/qZ2dNdWImCWDhoYqTsfnRnTt6hm9xVXs55+9p88+fV8fvPeO3iba+tQTT+jkyRMKCxG3Homa8K0JHxvo8x78WOdKc2F7X/cA+neXN3Rrfk3fAla/ubmkG7fWdP32uq7f2iC/qltEYFeXt7WCo18DmG6s72srp1qedoh8J71Y/VZX7XpTjb0D1blir3O9fmC/BEbUcH9zncjsWg5QD4g2NrY31UZuu0Rd+/UaUVgcP/LcuU8D5MaAawqAzwCwsYGCxq5aXN02Ae7N2jb5HXVa+0Qf60TamlLaV6/bVKdJWbOmpNckINNTCgASCpyB4l25oGCkosrUuMaOHdHxS+d06clreub1V/XG997Xe59/onc+/URvfu8jvfbe+5S/prNXHlXXc7oJaP2G4MItgOoSQHDT/iTYTk0HOwfa56p4Z21L6wDZ+Tu3iMLe0N07N3WHSOytG9/o5o2vCVR8RUT7a925+a3u3rxO1NaI/C1Lr+ve/bL5G99qnhu5RYIbC79H819/o3mCHvOkS/ielZt3tHzzrpZv39Hq3Xmt31vUGgB2HdpkHtvcoBhtEendXF3LDxPLgO7lhXny80TGl2SgdhfQakC2QeSxB4ZynlQslzQ5M6Uz58/q0SuP6OlnntZzzz+rJ554TNceu4a/OqtZ3o+aDShF8lCGBAyWJdgAAic++CGkLIJvBeS9CFnqc2DL0J+M2yUZcXjz8E8Jh9LOwb5qyMQ2B3GjHQ402ztbAOd1zS8sa3N3T36xoHOXL+nas0/ozCPnVZkZUWYHzjQmAtxSe38f2duGdtTiANSu7anFwXx/Y1c1bENzt642h91mral2swcei9XERtSafWFGVGsnqjUH6sWeTp25oPfe+1DPPvucjuCHU4I2HSLaDW4aOq0aPrelJOlgN5ryomKgSrWoSqWIwQw4QfkaiiIiqU7DYaC58XGdnJ3RFMoeAoQGXDlkGOsRFHR6ZFgTlZLGYWSRqJxP6NhDYT0GDDBNAUbDyTMZ5snJOacHH+dc/sz336WyJ/HdyNHyd8/iSeywc5JFXR3KUfQzVUHKlTBTBQeUYaVjrjsMWCe5AtaVclLMUMByr6bLE6HeunJUP3zrYX3x4aN64rEZdeO2fvHVkv79f7quf/8fv9R//uktLa41NEhD9XB8x06d1uj4lJxfwJ0HOEOnPo4mxmPjk1DSFEqUcgoQYF0IjxyOyMiUF0qzFEOcUueQMhxECr+MMgTOog6iXcKaBoS8U+ob0zJSz/cURlFOHsJokYPDdxl9ZkoBGkbOOdknY7zDnD39jgyoGCAwsvYm5GX4Z9HoCgbGAyw7+opwCj5Or1yuKOE5S20ttGAuNk4EeAiCIO/Y930VEexKpaKh6pAmp6Z07Pgx6LhOnT6jEa5yo2JRFlnfREG+vXVDP//1L/WzX/5cf/+Tf9BPf/5P+u1XX+rO/F3tc11gSzCHco5rphdefEHv4hQ++PADff79z6Hv6wdf/AD6Qp9//rk+5Xruk08+0WeffaaPP/6YyMf39MEHH8jKLH3zjTf12quv6g2cyjvvvKvXX39dr732ml6H3nn3Xb3KO3t+6eWX9cILL+jJJ5/QFUDvWa68ZgGxJRycBy9tD3yPHLwQPIjYCx7l+GZA3njhnJ9HJ/s4KcGTjHd9dKXFydP+PmaPcnsW5S6gLtwzUHhYL1UXnbG2MW2s31TsoOcjb1JCG8FzDz47aOA7dZhXh7l0jajV/T3qke8x1wfUtzz1vnvOMg2c04A+cqBL+l0eufQKoarsW9IMjngAABAASURBVAnd7gBMt/ZranDlP2BOifPYS8cInjLykkcpRH8iR6H+tY+z99S3Okwnr5Yxt2aroTpgtU1UKmNuJmMh660A3IaGhlQljdFrq9PD8IZhQZWhYYDQqKJiSSmg7ADnvb27r/0afTXb6hG5zBQwlJ9f0+b65ETdVB6G3Q+cTOdyQk8DDukjgMwjc0d05OiMqtw0yEvVwIZsE5EyY75nRhm716SswXWXAZ4MTkTYwVKpoCpXqBOTozKQGbDHbYD9OiDF/ibnAUZ70M8kbl58A63OF0uXI5WcMigMIxVLxRx0lYrkoXK5yDorORUZw/c9OWctJI+M8avJIc7m2cIR9QYptsnlNkr0bfY3B6J9JCbuqlIMdZI1ngOwXjp7RscA10OUgS/hVsLNSiJhwwYAki5tWt2WBshummb0m6pN5LoBWKrV2wDNA26n9rUNaKodtACYA+pmMrkwnuQ2AZ9hBwvP83gXy/bRqAkA3t6rAXp3tLG1qzq8igGyDh546Fcm6vcT9do9nNSAKEvCMuibeTAAPED+TIic5MNrH50Lowj+lThgF1XE5hQAsSZH9t74EPE+Qn/CKJLvB7lt6yJP+/WWtgB960TCVlaXtUrEbXNtSXubqwC1bcW9uophqmNHJvTIQ2f12svP6Hvvv6kffv6Rvvj0Q2zUa3rlted09fGHNX1kSkE5Uk+Z6oCKg15XTfjXQn73kW/7Rbb13YbWoCWiqPOru1oC9K9sHugeEdQFwOo86d3FTd0xWtrUXWh5BYBGlHV99TDd2a6pBQho4fDbRLY75HvIfQe5bAJAmzXeG6G7LSMOBU1ASHN3V030pMVzG8DRyakGiN1Xj0N6gnz3m3UAcUMp8jRoNxVDCeAqhQbtRv48ANj2wQEdDm8t9KIFGO7ynPA+sytk0rhdV0rq488ifF2lEKg6UtX03KwuAl6fffpxvfrKc3r3nTew2e9jv9/Tsy88qZMXTmloZkxp2Vdt0NQagHmBa+WFzRUtrC9rngDHHaLVi4B/+wsPq2vbWl412tEKkf/VtR0twrsFDgbz99Y0f3dN9+6uamF+XYvwcmFhXXfvrRKtXcvTxaUNzS+uc2uwrZV1+ljf1Srp2voWNwhblK1phQj2FrcrW4D8NeRkcWVZ95YWaLegheUlrayvcojb0C6grYE+9vGlGTJWGh7VyNSMpo6e0Mzx0zrFFfpFrtAvX3tSjzzxtK48bvSUHr72hM5dvKwjx05qaHSSgNuQ/KgkF4RKnWcIQUnmBAbNSZQJHfG8AL31FCVOYSL52D2PA02K3iTIQ8whs7Fb0w4gchNbtM661je2WRc84iB9E8B9yyLG6GNUGdLxk6f1+JNP6epj1zR37Kiq2B8PgJphC+JWXW0AaQs/3gXwdllrC57UsY+1zS01sQNxN+FAg94STe2gv3uNlnaJ1O6g39vMZwvawEYnYaQrHPTe/+gDrvyf1+TEiAT26QJS2/V9NQGqDrmJkbkOh6w6tx5edaiE4YeYVAlhqhQilUNfRecUomAVDMGRsbEcrM5Z+NeMDtdjQglHMAajxYImUM4ZjPtw6CvC2fqG4FBQA45Oksc/J/snOUcK6cHHHWasKM9m958tyQvuZ6yC9UOZp5RcqhIOp1rwAKkSCSe/nhwAcqwyrAEC43OacCiccIZec09BbUXl1pJOjbb1/NVxvf/2Nb33wXO69sRVFYfmuPLf0zc3N+i9otLQhIbHpjR9dE57GOZe7CtRUX3C1XHsiUMK+RgDPFCa9WkDZR0EqccpIAbTpEw8y8kccgpfMtt0yE6gKcqb3s87nKURrJXvW5OU/mjvOZmRd84pw4lneDdy5AVlEPXoN4HfKe8S8gZkeYOptDpibhIVlVInr2fSTlHACAWcUgXMWQaoOuYCBmI8J9/zMPalvI2M3zx7nk9ZUQHKw1QAziGHm7LMEdlvRM/NzekI0c6RkVHF7P3WzrZucC3/81/9Qj//5S/1a67zfwMovXX3Ls5tD96Oyv60yjPPPaM3336TfXhf73/wPqDze/rk00/0IQDVQOrrr76ml156KY+OGpC8dOmSLDJ6/sJ5rkhwtnPH8nGPzB7R5ORkTiMjIxoaHtLIKMCB+dj139j4eP5u7tixvL6lM5zipojynjh1Utbfo48+osdR0iefeFz2dxdPEbmdmpjMr6IznGSaxAp9L+ePEx+++X4gn03LMCQ9hCJlryiQgdMGQLVtkSradXmHLREMhPNSjKO1ulZmhm0A//tEkWL2MWWsJMuQN6lrbXkX27joqCsVlKGnCbo2CDz1kRFEUofkDlN2v//7RF/fPTNu3ifyYGX2C1oD1hF7mXz6LgNQPWxADeOSg1RO57HzlLLOFDlIDgVCoiwne85J9z90dj/3h4lHLY8ix8xI+PKsP+Sxi44a9YhEpaw/Zm7OOYXI2jB7OTExQVA5lIGyOsYvSTKFHCTKGNeIq2Hnh+oSndvB8a4RxdwkylQnkon5Ukz/MZEuk8kUPiToSAYPfITdg3ceU7KlZC5VCGCdnJ7QEZzp1MyEqtUiqpPKoo11AMABBrqH3etzIDegapRwKPfoK2Q/DFiOjY1oGCBdKJaVYIsOak1t4CTsf0WyPzDf7cQSUV/PITdeiKiEYjqK0ZmUddvcUg4MCf1mpEHgA16LGhqqqFgqymPOGRx0Dv4AumAj19Yd7QJI6mancFZJ5lkNpchRhvxYJCbpt4CCAxWRmeFKUcePTOsUzujimVM6e+KYTsxOa3pilGh2WUWMQhA6xpJSJnfIw0QDA8L03yMqnDJGP87UwCk2iJgc4JDqOMZuN1bfGM/8CkQ6q4DVylBVFnlMkfweh7Iee9Vq9wG7NS0TjVpYWdM61+Y1HFmMZS+WKxodGcupQt5AfCYpYS97yEiracC4Q7TGqIsr6mGL+0rgYQIPU2SI6nLwKuDQkzmHXU7le75M5jJe9tDHOPWUcHhosoa9/bq2t3Diayta4epzdfGu1lcXtL2xpF1AUo1oa/NgR17W0zD8OXNihkDHJX3w/msclt/T93/wPX3+xff0PcDrK2+9qsvXHtXsyWOKWHuf8TrIbJ+1xey7/Z33ffuvLRt9wTLVWok2uPrf2G9rnXRps6bFjT0trBnt6jZA69bNRd25tQzoWgF8HQKthYU1QNkG4HpTW8j9Hjys7x+oxcGvVaurSb4BMD0ApLaJcnXQnfYB5bxrQ13yHSPL0yaGrwm3HBnRdJgqh+0SUfackPsBIDbrdRSiQxF7GWCXQmTUnn2ifITQlDRqGtR31QPAdgEY3f0dgPCOWtsbaq+vaLCzobixp6zfVoTNGRsq6NSxWQIIL+jzz+DhDz/Vh/DxtQ/e1DOvPa+HnnxER84d0/jxaVWJ7kVD6JUXqM+NhP3M426trZ39prYB/1s7dW3kEfsdrcO7nZ2GDupdNQH0Rm2ieS2uoBs81wH4NSLVB0T69g46eR/2y3ObRG83dmpEF/fpa1tbgPtNItarANRlbveWAaVrW5uy/+yiBW+8MFDEzfLQ2KiOEmE/de6Mzj/0kC4R9Lh05ZoeuvqEHrr2uC5dfTwHp5euPK6T5y5pZu6ERiamVSwPSaxnkKTYsFj9ASkHqB52d0CgIMucHHJjJPLddhc2tw8Jnetj53pE7zt7DfVJE54HjaZqBkiJAK8vrCDPa/BjR2vYofmlNXDOgla29xQHkSaPnWB+j+nxp5/VQ1euanruuPwgVMp+JwDFFIo5mHSxrR0AZAuwXmf9NaL2tc0N1eFNi3f2C2wZ9qCFXjcR8Hqnrx30eZcgR511bJs/4ZBfJQj06jvv6CMi61cev6JitYBdaauJzNSI5Lca+xwO28qIHHcArnZorO9twyKMs8NIO5eogBErYHQpUtGTik6HRNkITuzIxJiOTU2qivKbQJsAVzAGI9BMuaTjo6OaHRrSaFQA5KbKMAA+k/clYSsgOtS/8jHrcf/Vd7WszCgvp5QvyfFPChmzyESrhUCjzK3gZ4oxxoXIU7EQ5iDLNr+PAPQxEr3Uqes8tTBm9cYOoHZHRydCvfjUOX3y4Quc6F7RqRNTijlB9okkNFE4+3mt3351Wz/79R399uYexsRDmEry3LA8r4xBZkyUNVVPqWspgeQG8mSThrIMhqf5XFIzoMwlQckT2iQ4ooRThFFsKQ4lpix3WCh/Rj2jlDS1dxhWM9RyXu48MvpOMchWlpCmPGfmmEht+Pw9+Sx3NDHOMFX+cRn8y/I5hux5KZBK8NGjXuCcsNzyfXaMbEb7gOip7/kqEqUol8s4zRIOvCIDDyOAiEIhotsMp9Hl6mxHN2/f0pdffyX7edIvv/4SI3tH+zj48clxXbh0US+89ILeeuctGQj97Puf6ftffCH7BYZXXnlZjz/+uAwsnj17NgeVFcbLWEwfx2Z8aWNED2oHsutiS+1na3YAxLs7u9rd29Xm5qYW5ue1uLCoFU6KKysrnKIXuSK6o6WlJdmz/eLVzRs39M03X8t+OSsnrn9uctWzyJXN9taWDJSwdNZaVKVaYe0FWUQr4mDmkDvf8/I1G38yyzmxJ1kOTlOeU+bcAxx1ccrdfh+ZgSxPmQHUhPqWxtQTOpfC95gBY/bd9jKn/DkF0GZq4TDqnZbsrwDEjO/guY/Me6QuCpRhLNPAVxo4Zb73f0AOWZUcbTzTY8a2OZSr1cNfmmJp+0Rmahi7PvLqcoBK39SziGqCLCS59DjkyEl8/0PS/86H+vRjFVieUuTVg5ee9clYtr8P5Nn46rA7xqIhwM4Eh5AwjGR/FquJ0WtjABPay3kYe/YIQGOPTWTEnMsKEYNtIkd99KYP741EZyZHCfrk+758+s+UWhcKAZopuhaEXg4KZwFux08c0cTkSH5Qcc7h8JrqYLgda/aYt9W35wT9LWCHCsVIRiYzdmAbArBGURFDnKEbNZzFtlZXN7SNk2g2u0Qh+8IUqADYjqJIzkthTSyzxZkSxfQbJ32ZvYDlzNdTwH7Y3D3fZzkZ8w7lsfcdDkV1HEMD0Gi86aEzzkmek1L6yOgLJKfEnCty5rHu8dFhHT0yo2PHjujEiTnNERE8eXRKJ2YmdWx6TEdZ+2i5IPMDPvbLyPrqATL6RGhj+JWmTn3Aax1AcFDrqN1OBYvU6zmGc/K9ED0qaZhoWhmn5IJEfebT68foC3WJANVwsMvwZRHAusiV7zqAa59oXBxI0XBZpdEhVQHR5bEhFaplBcwpIEACo9S/v78DS9G1/n3qALZaBCu65nDZ7xT7ZuT7ATz0mFumeg5UYvbB5fNtAV4OAIt72zVtEanbWF6X0aZF1AAoO1ur2t1e1v7esur1FXXaGyqFfU2Mhrp45ohefekJffLx2/qjP/pEP/rxF/rijz/X2++9qceefkxnLmHTOBwUmX8vTdVD3nv4pS78a3BDdwDtEZHabQ+0bykHmm32crPe0Q6Adq/e19Z+B0Df1OLyrq7fXtH0Ry5iAAAQAElEQVS3N5b01bcL+vLbu7p+a1637izpLsBkgQjhMlHYJSKwS6Qry1uAlF1tAH43uJ7dIGq4ntPe/TLeUW91YZWr7ZVDmiedX9a60T1Ll7RBfmdxVftceR8Qcezs7CkDLIXsoQ+w8tj4oNeU6xwoa+0pbu4c/hKS/SJSbV3d/Q31azuKicCmgBCv01RKJDYFAAfYxsnhii6ePqFnrj6sV194Wu8B+D/++D19RvT6k88+0AefvK/3Pn1Pb3/8rl559zU99fKzevTpqzr76AXNnT+uUaLepTGTj0CugJ1DnwYaqJf21AYbHDRrMmq26joAELWI+nbx9X2LGBIBz6jnuRT5cMJhgicGClygAoDOYVwsHR8e0dHpGZ05d04XuLI/++jDOv3QJV24+qjOPXJZpx++pBOXzuvE+TOaO31cs3PTmpwa1ziyO0ygoYK9L6D0AXoYdBvyO/vyWrs5Be09qbmt5GBLvd01dbdW1AXc99bX1AMY9gDLLXSkubKqJmljdU07i0vaWFjQxuKC1skv37mrxZt3tHJnXvdu3OZQs4RcLOs6snGPPd5BlrLCsI5ffETXXnxVz771ni4/8azGiPoGhYowNuxdRwMObj1uOzocJDub22px41nDN+4wl20A+z5gtUNEPeUG23jTI8hSwwZtcjhawe4uQ1v2TJR+zYAuvunUQ2fZv/f1/qfv69TlM1I4UKuxpRrysbe3pq79SEmnoW7rQAe7O6pzyIk5GPWRK88PHXMbyAxQANjDXnPSkQpYuKLvVAp8FbB4AcatzMtZwOqJo7MqYdDroOsAcDVCnSqGYKIQaZZI1mS5rPFiSdWgIB9ldCilzDNJ2BYn+6f/Pz6OujkxD+ec+FJgc4t8VUuRRisF5oxhRxjLpZD3KS4pUw5UEbAu9r8FHcTSAcC5y+kvGdSVdLc1aC5ppNrVxFjMmjo6NTehc6eOwMB9fYMB+J//46/1H//uK/3Pf/u1/uHnC7pxa0era3U1WxmONpB5gtSLlXpdqCXnJ/J8X47TT4pBSogupIBjo+S71Pj9gBIlGNIBitrDqLYBJAMcq4HTB5TgJBL6SnEMCXUNIOV9w1dLM9bo4FHGqp1zOatTylJ7D9kvg9gzVe5/ZbJfpooAqgUEqAIfHfUdY4SBryION59r/hzKnHIRoGrOdGioqtHR0dz5dHs97XLiXAAYfvnll/qSiKn94lIdoDM8Mqxjx4/r2eee1UuAUIuQfvS9j/Th9z7MgeqVx67qNNePdtVvjjcHEDibDgCkSftWuyVzNPZcO6ipxlXWHie3bYDpAop5/fp1ff3V1+zRt/rtb3+b029+/Rv97J/+Sb/81S/1S6K49ktX9vOu//iP//jd80/+4Sf6yU9/op/+5Kf61a9/lZf/6lekv/iFfk37X//613kfN65/q2XAboPbgygMNcaaC4CJLvPrM0/xYYvhOBm+TOIGtr+UpDz3yXfZ09+nHroSoyf4Jg1IE8ghKwR2iG2nAJMUmUqR21iZy2R1DdSmvqcewKKBfBhg7QBckR6l6IAAqh4HMwcZYFUYKEAP/3UqqIB+hjh6R90MPbd8xEFzgHztEzms4+Bj9DXzA2Wez8hOKXKVOk+pPObmsUInZST/J79yGWb9Hv0bmXz2AVemAylyZ/rgxLjUYSoqlsoaHRvX2NiYCsii8bgHKBmgGzE6Js9TRHkE6Etpt8dV5hKGfAvQ08eJ2ngJDsKiqzZOHx2zMh8eei5DZxIF6IItynkAwMDTMCDJAOvM7IyOHjmqYrGkDoa30WzI+vF8jza+DQ1lCrCJATw1PbGo6vj4pEZHJ1StDGuoOsoYnnZ3alrC2S/g9BdJNzZ3AT1txei1HDPHuVo/ITppMmAyEjNv44nHGgP0M2Bf/Pt8K7LmKoeMIIzUhw8NwOoe13B7RNFaAPqUPfXZO4f97nIIbyHPGTzr4QAc67ZfpEqwhyFzL2E7R6tFzYxWNDc5qqOAw6Oks6TTgNoJghBDlaLCgpDRHofTjnrwtg9QjQee+j1PzUaM3iaHgLWT8D7Gv8Ab5LQ8XNDoREVDgNawUMxlqUe0pUMEqd3paR/nuAxgvX7njn7x1W/16xtf6fbyvDYANx2Adhb5KrInI/ig8clJjUGjyMMQ8yoUirL98D1PxifnHOOmHBJi5tljPh11uH6P0UsP3kVRUUkWqt5M1WqnajYTtZqx2oDVpoFuonR72wfa5rp0E2C2DjjYWFvSyspdra3d1dbmXe1uzQNob2t/a1Gd5hYOdldKWpocr3DgPq+XX3lWH3zvHf3gR59DX+iDT7nqfPVFXXr0sk6cOa0h5m4Hv458tTNfTEGwT22eOzw38FW1XqqDTirwak4H7YznTHXSfSrv1rpE/VpatSgsQOQuV943by/p25vzun7jkH6Xv0fZPd24saBvb9zDdt7lwH5HX+Pnrn9zRze/uqVb0M0vb5K/oRu/va4bv4G+/FY3See/uaV70J2vruvWb77W7d98o9u//UbzX1/X2u17qgFgurUtqVNTCB+ipEPaVhi3cgoGLeURV/tZTbBDZ2cT0FoD7B4o4yo5oyxlr7NGjWvstgpeojEONydOzurcxZN6+MpFPf7MVb367suA1bf00Q8+0mc//kyfcjD4mIj2B99/X+9+8q7egeevvf2Knnz+cXh9QafPn9ARIrLD42UVq6EKZV+YclUqoUZHy5qeGtExDminThzVhXMndfkSIPTMWV06d1HnT5/V+TPndfnCJT188ZIevfyInnr8ST397HO69NhjOvHQBZ24eE6zZ05q9Oi0hqYnVEFfSqNVbmWLHKIDhaEUoNdEx+BNQ45DmAOgiyhiureq/vai2uv31Fy7o/ryLdK7am8sAFIX1Vq6q+b8HTXm76o+f08HBGIO5hdUI90nXb11S0u3b2vl3rwWSW9/e123vvlWCwDWVYDrndvzWkAuauji0OQc0dNn9Nr7H+vZN97VmUcfU3F8SrELkPsu0+sqxma0dvZVB6A2Oai1icA2sKO7qyvaWlnSnoFlfPGAegN8YcyB0Oyr+Yxdghub2N0NDp47ANhtgOpWt6OkWtYjzz6pT3/0fb381kuqjhUVDxrq9mra3V9Vq7WtXntfSrtKkZE6kdtNkyUAbhG70ajX5A0UyMMAe4CTECOVRU4JgNXZc7mCcS5qCGM4XCiIVwDCVFNjVR2dGVPkDxhkX4k5Oxxdkvblcw0+VHCaqBYweFWNcvpFLlTA0Pg4Bx8j6eNIPMZl+2TGIkUpRZn+tU+m/K3LHKmTcJbYVSKBnsoY1zJAlTsZjP1A1aEq/jOFlDv9BGWPOa32+wnRkK66nGSSLJPzPA1QIKmrFie8X/30Z1zxLOr558/qB1+8oHfefVhXr41reBQjAihdutvUL356V//rf/qV/vPffqOf/+OSFu/1Vdstq9+dkNIpjNQoGxBCKWNn8pitx2zNIYoxLWrpAIRiTvYjrVmftxh4F8MREEmIAS0i1Q6nEgNGzIGkgJ1Br62EU19GJCJLBspwPj3e9wFMMc4phqcDDHDClVxsz1CWeNTzlZKm9J2mThn8w+8rzTLlTjHMVAhTVSOJLznKI8Yv4uxjxpVz8nGKYRQBTMuKwoKs/zrXROvr63nkch4F2eKk1Qc0FIslnT5zRk9wdf7Ou+/ovffe1Q9/+AO98cYbsj89NYvD93G0dZTUaJ9T2hb97BL9qnNF1UABtlCKxbvzWrh9VzdN4e7e1e3rN/TbX/5aXwOGbxH5/M1vfq3r336rr4ncfvnbL/UV5TeJks6jvCtEUTeJrO5jDBsA3gOAl+UN/NpVrUVa6lx3iY+lLZRrwNwT+BcgE0EQaIQI3jAn5xJyb2WwAbnpqca8D3D2XeTYAJyQ4TTzlKRGTrEdCiA8JU44g8+pEhie8GRpnNqz8Z69YPwUErrj2PdMnrj1UR/5SHnuISMJDiul3HkBXbJDGJQ+oKDd7avJ1aE5eAJTiJNjBPbb+cqom7FPOZogzYJIRvkz+dQPNXCeOnHKWKygUJb8iAhDR/u1lnroSoqcDHhvPEmZM4Ijxz9GYDY2U5uVKPnX6fCN/tUP4sg8MqWhpxQeZGhsihy3iYh2MXB2IOhxEMo46Gbw1KOnMlfJIxyAxsZGNcoelXg24JagEzG64LF/sADHEChEznoA+02M7jbXg92BAE0ZETjWDTDq2BUZxhRTJy/NxOYpon3EZo/Qb5H2RWR/jCv3I5NjOjIzrinSSqUM75vaRVYbGGq2I+eDHeTDLFEp8FQuhhquljQGIBsjkjJCRHBkfETVkSEVAXqpy1QnqrO2saYbt2/oy2++IhK2oA0irfv1llrdmH1ImGvMtBJkKFNqc2RfHHtnMhrlOllSCRtdLVeR2SGVObQLw9IhKmFyv7W5o+3NA2x0iq0rKE4j5DhTjSvgOo5mFx2ptxpqdptq9xqM14FHXSVERxz8DnzWQuTe1jFNdHUKh248mLWfuxufZLySsjRRH1uU2Y8ysX7Ld9i/NgfNtvGHfXHw1fd97EdR5cqQRsfGNTYxnt9WOPicsPd9gHoLp2YRc/sPIertWCvr+/r29qJ++81t/Qpw9OX1W7plP5+4tqmdelM9+OEXK4qqwwrhQVAakl+qKrhPxSrPyHcWhMSnfQ2yQHbNu73bxElmKhXLGhsezVMPvRkg+y0imgfNvvbrPe3UmkQxa1oncri6ta1VrlPXNnZkh4v1zT2t8byKQ9/a3NLB3h60oy42wn6eb9Csqc8Vt5d1NTM7qieefFjvffC6vvjhx/rzv/yRfvijz/Q2UcHHnrqik0TexqcmVEJmfG4EUw4mCfyAublN7iFkBFfVjdHdrIjeFvJ81/YzKRAtDFVvOqKFQo9TGYDd2mtpc6/J/Oukda0gC4trW4CWDS0QtV5Y3tAihwKjpZUNLa9uao0o8urKdh71X1nZzG8A1mmzRn6Vuhsbu9pgzSsr6xy2VnT37qK+/famfvubr3L6jaW/+lo3r9/WAlHYtaV17WzuEh07UBNetpHtDjbZDktNZK+2u60GoKQJSK0TPTvY3VQboNpv7atPdG0A/wakcXNPvYNtdfY31dnb1KC+I6/b0JAfa7IS6NhERWfnJvX4pTN64YlH9RqR1jfffFXvvv26Pnj3LX0IffDW63rn1Zf1xovP6dUXn9LLLwE2n3lUVx67pMuPntfpCyd08txxzZ0+piPHj7InJ3Wam72p2SMasQPRkSMqT01r6Oicps6cIwJ5TOPowZEjxzTH9fkYMj0xOaHRiVH0vKLSUElRGBzaFvQjAXQNGjWiyjuqEyndW72n7eW72llZgBbJ39Pm4l1tr8xrC3C6s3xPu+vL2iWSugNtEcncXFthT5a0ubmi7Z11bUHb+zWtbu3rHnt0F7Jf3rtDtPsOUdAaNiOcnNK5x5/Qy+9/oHc//lQvvf46wP2iisi7hx1MzBdyJS8OsH38cYOxGptrl90CjAAAEABJREFUam1tMM811TaWtcNhcXsZ0EygqE8Qo8eBr8MBtcX1/n6ri4w1tc1NxC6HpkZroAa3RQ0i7fEg1ezMUb391tv64x/9sZ545glF2MYB9roFWK9xMGlx2zrAVsREtu3nUxvMoWVzSqR04Gttpaa7tzfl3by3otgL5RGWzlCSAaeYAdbblUoKh0YVREWFEqcbX6UACj0Frq+hsqdjc2PKAKtbDNrDqGV+qpCI4mjZ10jJabjka2KorMlKEaGiDyYYooChnHycrhQpdUUMcaDMmWnUv/rx8jaO757sX8h45WKgSjlSETDMC6VZqnK1LC/wMfCxMvxPxmbFgNSEaI3DAJghT3CIA8oH2UDV4aJ6OK0aVyHTnISPn3AanTjQa6+f0o/+5BX98I+e0AvPHtcRTmNe7Gl3c6Dr3+zo7/7TLf2Hf39T//RfNjl9drW+FKi2V9KgW1CWelCmuB8rBgB5rMqCNYGlKd/6mVzflxtQ0mftAFamopT6eAmlg54GRDxSQHUMZUQ8jGLKBoTB7U/L9HDifQBTH0CZ4MhT1mPrTa1/OJSlvpTB34Qx8h30lfKOasqBM5Nyge1XqqFQYsvYE+aWCQULZXwrRAU5c4yAG97InN8GRtkM88bGpswhVXEGp08bOH1Cr7/+mj75+Ht6BYPw2OPXdP78OclJBnjW1ta0CaCtG3BE4DcBk3ZlvwVQvcMp8Lc//4V+9Y8/18//4af6p3/4B/3yH/9Jv/nFr/TNb77UvVt3tLy4qFUinCtQHyVxjo6ZazGKNDY2puGhYZz1sKanp/PnKlEmo4nxCR0lGjYyOoqTrGhoaEgTGB57Hrd2AJ7ZmVnNcJ1zBKM0xHo8z/YvBeQnOO6+DmoH2rCfx0GZwlJRjjEzz5cD4MF+ojYO3nqsMwMQDGRAwg8CeUZhIEfqSOVRj03KlMnHcXvOyfYiDCKe2St5IoCCQ/VySjnAOS+iX6cYJ+p49njOcLiI8P+Ptf/wsiy7zjvB71zzfES88BnpXRlUFcqjUA5VhYIreEsQIAgCJEiKapnR/Fmz1sy0RqNutZbUkmhaFEgAhCmUSxfePO/ddfPbNytBsFvqme41L2Pndeees88+23x7n5eRsgA2IbCO7HtB0HgaAXIigMdCQ8Cs0QiENmJrboxujbADO7d7CTYflqtSUNSErcbpPEFXnZLEkwTvzudoMk5tCWVXAXdCQn6AnVk1TvD/3yTa/u/9GFibe5kSgJ2B+Iy1tPa2tj1AoFXU56xzDGiKSSQi0/fZFDnEKqGXqysrAMc1bRHg11ZXABsFXk+VAZycS0nA/BxIMXUdNwc6bQyonCWKFo55Zpojl/FgRAAdsqsylcNpI1Ay91gxjjggUSghg6KcQi+hv0xbW2u6cOG81tbXlTJaF8DXIgCPR2NseaaSy1TFP9arRQBQGV0rQCUtLXO+UtXK+rLW6GOVbfX17fX8OsCHTUlCTxot3aHCug9YOGl2dcK2W5Ptsy4Vigj7dn6AbsXMT/L9UCFJSJn1q5QrKoQFraD/66vLWlkpqlgMJGUA1LmazSFVwJ5OTkYEkEyxK+a6ZQnRNFpoHs81ZSt/Mh9oRjVjhqynCG06mWkGkF/gf+JkSm8L9DpRlQLGSnVFaytr2kQO6+uryLmA/keKognjxrSN4XWuBX5sAVCNUVamIOeF8r0S/FWQS02rvLuxuaFlqrXlalkBfZuiRWQxURIqVkWLpIQ+Z8ijrz0qQx+wJf0O25p/+4u39eOf/UI/f+c9fcB2d6M31Bj9pnCEDTmSIE8Repx4vlLsVIWy/NIyql3VHJ+YB9QcOA3QpwLV8xUVS1XJ5BP7GlLFbPUnOqEyfWREEnHItnkDkNvuzkhUpmp2Jur2p+p0hjoGyDXxiW0qTm0AxfDsRCnby9liqNm8q+GkhTyGFFJ8PfTwRb32xgv6LtXAP/2zH+oHf/T7+irV1pdefkGPUJ1bX1smvhYpEIWqFAKFYUmpV4HvkH5S9ceJRujxNA60UFGJq/B8WZlfh1aY45JSvwqVFHkFxc6X2XviAmTia4Z8x/gD8w85Uc0e4j9GgIwxx36f+bUHsu/ttqjOW7J3YkCX7eZdqmz7zHWfZGGfSvOhnQNc79zb0we3dvXeB7v6xS/e189++it2qN7R21ahffeu7oEzjmjXYodj2O8RO8aaE8t6ANRW81RtqNdtatBragggHbSO1Wseqt840LR1qkW3oQSwmg3ZJh/1lNBmAVCbAdpiAG7cPtW8caRZ80jjzlm+Ixrhr5XMVcTPrNbKusgW/LWdTV2BLl5a1bnzy8T/QKWqr6DsyZU8ZUWnFHKhLz8IqP7VtUKBZfXiBV196ik9+tLL2n78Ca1evKq17UvgjVV5LsQ2AmwzIXzPiN0jgHZfM/zYELtuIbeT3Xs6pip6fPcDndx9j/P3dLp7C4C6r+7pkfpUl8fMfwjvDYDhnv2mgvd+reODAxKHI5KIQxKjI500j9Wgat0atnRK21OA6iE6ud8aar891Cnrl2KbV555Tq9+9Wv6nX/0p/rGj36kZ19/XWvMwafgaH7Ox7emxOGs1VbCLmUMaBwBjHuHuxo1jjVGnn1Aaud4F/4ONem2NR/0Eedc5vzSzJPZWn+Wqj2KdNqeqNEeqz+co++xikFZH3v6ef3eN39XX3nri7p04aJisF8EjdmV6rC13yT2LyhMGFgddJrsTJyp22zKKrWsCLsZA33w7pHOTubyfklZfzCcqVark3FLHotTWa4qc4nibIZzySTnFBBoi6UCiyIMO1DBd1oi27Z/bBLh5BcElCUy21KpiGF5WlupCOxLu7kqYaJVsv01sowaiNoDMKZkGY6AF3pOlnk4/X//OFixVpmcPN9TEZ4KhVBcyrbHSD/lPOUCcfTrnOOWk2iQZcgXpGYALOHCHGdG4Ac76w6Or9vu69qVNW1uFDTo7WnYvyff6+ijT2zqG998SX/2Z1/Wl770gi5ermnOXKezGc7/VH/1l3+n//7//p/0r//lj/Xjv9rXnTsTtboBzn+ZgIBMk6oWiwJG6UPKKQacKi2g2E4xAHpOBQKEIIcDWQA8DLQWCEae85UlMJ45ZoAR8VyQ7wUKglCeFzA17tOEqQGsMgJGZl0p4x10QjEBN02cWFBJCIf7dp7yQmINlMp3yimNEznn5CNbXqCvlH4yAt44/87nMYrVbrXyNlYdfeKJJ/Taa6/nlVP7F/SPPPKIqtUqshuohcI1AKPHVDjb7TZbZWe6zTbF3/7tj/V3P/2J/gtg9P/9L/+l/uI//if93c9/rl2qoSeA2R7GrUwqML9ysaSQYwlguEbGan0vLy/JgrP4lMvlnJeMuQzJ1KcAmRnrMqJKOiDAGw3Zph1jDAOMzPo3oDwmg+xhpAb2pzyzivCQ9vfu3lWXTN/6GJM5jmi3ACAVGb+IXkesVZwmBLQiLLr7hLwkZ+KSfRzy5cru2CVtONgNDkwrl2kCv1xKvGvrgJTlPNZRTglvGGU0TiEDawvGTVBYJ9aPNnpAjGXJWUL1M/6QzA7HgIwHNEEeC8DCbL4APMS86lSiCldhnZzzqQ5OWN+J5thwjK7ZuEbOOTnd/+QzhRfHAyO7637z1K7+TxD9y3kkqRkHH/JUopJvaxsEATYTyeQ/R/4JQGeBv4gt6XNChklOxTDUxtpqDpi2ST7WVpZVKgS5Ljt8i6lxyF+m1w0qYr1eH+nms+H9DGCVagjYHOT6MtIA4DIiaZ0BYk2OVlVOmadvtugHOY9hoaD6ap1kZ50nTtangcpTqldTkgkBioKgoFKxAKgraqVW1Cpb3mtLvFcJtEoFaHOppJ31JV3YWIGW8/M6W9pF+o4Ain100HTXdHPE7oWB9ACZmD4skIHpgpxTiP8zCgJfIc99X1pZrmoNwFomofIw7AU2PkCPD6j83QJM7LKF3QJcD0lqhtNYfqmmzC8qB2ZURQx4DUcLTYhHceIrInGZR06oIPLKtKC6Zz7LZVKZ9Vomsds02ZP0lQiCc9YpIXvzYSZDX0aAeEtwJ1Rw4yhBg30F8BkGUgWQvsbW64VzG7p6cUcXAfEbq0taqRZUCp1Cl7JDlyiQVET+If5aJPlzdhNGVG3agNN9Kn7v393Tr6jiGb1/Z1f3AERHAP0uYw4B3XOCasocvWJNQWVZxeV1VVY25BdKgPexbt+5q7u7e5oAzAvsClWW66os1SXeGRGI+4NIzfZUJ1SnDw5btD3T3n5H7fZMjcZELZ71egv1kF+LCr75vhbAowXA6gMAxviaGeBsMRpQFBlo0m9rDPBKqWKvsv387OOP6BtffEv/3Z/8of7FP/sz/fEf/YG+9vUv6MWXn6fa96jW2ZYOl8vyq0X56I6rFLTwUk0VaUByMGDnYIp/WODnIyQcIaegXJOtrVeoiEkzlZoKzL1Uq6u8vKbqyrrKS2u/Rdy3+F1dUikn2perCksVFaAiID4swENQkFyA/ThF+Jw5sXAC0B1jNyOqaMPBBP8/IYaO1W33AFon2qXyeo8t6L07+/l1g6psj3g7GU6V02iiqRHrNcEeR6zrqD/Mk8hBpyf7xf0d7DcnCiVngLdT4srp4YHOONp/y9qhAmjU5dhvNTSiWjtA9kbdTkMdaEDiYP8dqO2qTtGfBL32AJlWdCBMolqZUj9QWKupem5Ta2znX/7oo/rI80/rsRee1UWqrmEFm8imANIRiUhbGaA5nQyUjvuaAjRHrHufJKVr32k+3KNKelcnu3eolO6ry/1e08BYA0DWyKvNp8dtCjAtHe6hU/dOOTZ0djrQ6UmPBLOtJuCzM5hinzHFh4QkzFcPjHBAFfUecrzN/E8A93Mv1vnrl/TJz39Gv/P97+g7P/g9feqLn9WVKxflpws5QLvxmAy6igH8M0DuuHGiwcmhzgxA3/pAhxSEjrGf/Vt3dcTOxaDbB3QnShMfTFHQgsLadOY0IKFpAI6Pmz0doe9Hna5OzGfhu2Lf16Wb1/Xlb35V3/rut/XcC8+pjL7OkU+GnKJ+SwMAcPd4XxPA6aTT1gT7GLb6rPdE6dyTS4o62m/p9q19cMNA/f5c3vLSqm69d1sdGi7XVlVEGT0nhQWpUMgUUhV1xUCxcNk8KBQL8nEaZUBE0Q+1vlRXnfeGZJUZIKpaWVKRNkEoLdU8rddDAK2v5Uqoeq3EeUHlgi+6VCicEFtGLo3EkPpvff7hM65w0uYIC8UiYxXzdxMcuDlyWfBLEjlHOzrMlOV/g7gQdoqBiWMGgJOCoIoQFoCwE9pnWid4BAEeOhsp8CYYz4FGw1vK0l1dvZHo819+VD/6k8/r93/wsp58eosKndNskqrXSnV4d6T/5T/d1b/8f/2d/tX/+Cv9Lz8+0N29uXqDoqazkhaLIgtelLIK/VU0I2NfzBfyXKrQz+TDZZAFyKQkUQ0FDykiKPh+gfae5lS9kthpQTCcsA80xTlEOIks5UV5yhIJX8UYvJGDnuAAABAASURBVI4gEAFzzH5zPTeHTZXNgvCUkv2cyGOAKSOYeIAkllQBfxVs4bhnYM22YKeA6AUKaFK0yuWVK1f09DNP66233tKbn3xTH/nIR5BjqF6vJ3vHnPSIwNghU2tD7777jv7iz/+j/ubH/0U/AaT+/Cc/xXHd0RRwUECpHTpVrVVVhvyA+ROsjSf7h1L21YAFgW9GALGgbaDF+OlhFPPZjLUZKmaic/jzWG/nPNY2QQ4JMkvz8znvGj9TqmTOOZ6lONhYQRjk/PqBrwwhWj9hoSDf8+U8T865nDJkEaFbJus4iSVka6DBZGaS/21yXBjlKsf5f+0nY6yUhcroVzQ2udqp9eecg5cspwfv5vc/5MfaPrj/4OjBr/FjgMXIzn3f0wPyeNfaGtizMUPAXaEQao7uDYYDZBTDrvV8f1xr8xvixftPODFkQkvjmSvZqX5zof8THybPfE0WPnqAWOSck9l0qVKR6YKBHktAhujTBD209TeKqAQmGEjKesQA2QJruLJc0xYVvnNU6NZXV/A9VVVILgqAtSKgxzFAG6doc45IyIxiBB+xnuN5RDUu0oTjFBphW3ZvCrCyr2CkXqAMoikJcYIOJSrT98bGKpW4JeCCryZVhSO2W3sAwMT5MrlX8IOr+LxNQOgWQHWbrYtNgOo6u1E1L1ItiLVW8rQGgF2rlgDdKzq3ta61+jL+0SdxzeQ7T1MCuNmS6WAKExH6GKP3JnRb7xBdDgJP1UpZRda2vrKkDaqVq8hhmbF92ynDx/bZ5j84PtH7d+/p9u4RFcGRmoCrTn+hwSjVaOqoqvpsK3uazZ3Idzh6WsT+hxQIDArFMp8wpTIyxw4zeKqR+KyvrcFDBZuM0a+5UhIy3/PwQZkW6NsMG7QqWoJN+9lCZYsRJWIIIOzCZl3Xzm/roUs7unlpm/M1nWOHaw0gt1wIVJJTCblW/KKqYYUYUkFHykq5twBlDPFprf6IilNXu1T5bu0e6B3A0Z39Ix3Ydj3A6Kw7UA+QO8O/Rl4oLyxqx35bCdWecqUGGJhq7+hIt0maz6iiyiuoUtlQrbalpaVtlcrrGiOjRnOsu/caev/9I7a+D3X7dkNHxz01W2N1uiO1CfBttjDbAKURvmoG8BoT0Hsnp+qxhTtFD6NBTzHAadHvsJUNeADEgoF0+eI5vfbp1/Tt731bP/rHf6Qf/dM/0vf/9Pv6wre+qKdffkZXPnJVK+dX5S8H8qgERmGsKQWlKdXrMdVv+zrKADm3AXpdgOOIZGSG27IkagYwi1J02RXliH1BcUlBAeLoA2g94qnHbkVQLCoollUoV1WESpUq4LWm1fUNdqvW2b1aURVQu7Gxpa2tHdlxdXVdNWJ/4AIlxK0pIHRkXyWyCh/rM8cuOq2e9ql+H6B7J2xTd8Ec9r91GWjNqTVQn4RvgE4OjXh/1B9raIkVMhxCfWTbaXfBKx2qsG0KIi2dotPHJGAnrN0JwK1pv5DfjkeHOjs60MH+PXYrbmv3ZE9H7RO12dWbTjKqrrEidjNL5brOX7quRx5/Wk8+/4Iee+55XXvmKW08dkPFc+tKaqHmbq5ZMtI87mu+aGsxabJuZ5q2jzQ421P3aFf23+C2Gauxe1end2+rfbCbb59PAM2zfldTyKqHo35PQxLQMdXH0TAjwYnZ+Zip3VpoNPA0nQTyvDXVls4rC9DLWaaDRl/3jju6e9TOj6edqcaJr/rOtl54/QV98/e/oe/88Hf1+a99Vk8997iW1yrY6BA+e0oAh1HnVDMqzuPGvmZtzpHDkGp01/7Tgdu3dHj3jhrsVnapnM9Zu4hyaQRG8b2SisVVRWlZEwpuPFJ3EOsIfo6bfZ1SeW+RXMzxs5WtVT396gv61h/8nt4AMNe31xS7SKkWOR8j+9+6WAOremvUVTYeqA94n1AVLpCOOoCw4qKODjraxb46zHEyifElqbzPfOYN4RH185//QnM0uojCZqkHczDIljrJqPxiqLBUwFkLAUqB56laKqkUhCr6vnZwUCWCRZ8BPc/hvJfFJc8ynEqm5bKvOtmgfV91qRhouehrGQdVDiSf0nzG9lOWprLg58QnE27p70n2IajY8/yUvzzPYwxfPuPTPAcf9pK9H+PIM5xnSp9plirLj5m4RWDOlGVO3CIIVFD0kfqDheprSxhgVdF4opTgV8aJVWzegGlfUxRrT8PhHdWWx3rm2XP6/g8+o3/xL76lr3z1KV27tiRRJZ7g7I9PZ/rFBw39h//8a/0//oe/0r/+9z/RT9850b3TuXqLmibpkiZxQbFXVgwsnSxigkACmJ1pNJ6iXAm82SwKQksVL4zfQJ4LlbEuzsBsUFQB/nycrZhLAvCJyW4TKD8CZm2rOIpSJUw6wVFIft6Hxzs+CYaTySAVB3m+Jwt0hUKBY6CICtx4PNLEwMFiQUZUJjO7oldefkWf+9znZP/FaRFnNkNOMwKVBa0EmQ+pWh7jLA729mX/k9Rf/sWf6523f62OVWHho4QTXF/FAMnQC36g0PNN9TSm6jKbziSYmSB/A5aVSoXAUGG9UmWs4Qh+rM2cMbMsQ0ZpzuecasIDHuw9C+YxvEzhawr/VmW145gKqc3HgJFVSa2dQ4dS+ErTNO/P3ksAAClk5+ITBAF/Cz7w9ozr0G/HHR+ZceDHrjjAu+mh9XX/yu7/1ymln5RxrZ2cl8/P5uTBj6Mf49HGt3u2JkVbF9/Pm9s9OVpBdsN023iOAV9Gdm5tjOy5kZ0XLbFE/tbG5DSi0mzr9oAPWKKpzYADPxkyz+xmTik8Zsr/2DVnNPk/95MP4e6/S1+mu57ny2PuxovHufFaLpex7xCAM9dwMMB5T0jucM7owYI1d2kiH+doHaWsd0yQdlms+lJNW/ijne0NbQEkN9ZWVKBdgPjSJFKX7H1Kwhaig35YUuICLahEzbCRKfZj9mhkX48YThaAl4U6BMvBeAZIdSryXohOTCdjLaZjBS4VzAs8oD7BuEHCfsrW/YAKUYxeFZD5EtvadbYe12olbaxUtblSk53bbysxgLrJPauortDO2lbwteViqGq5pCKMJwDzMUnFBDuJba5G3IsNNbIWRQBxAE+1WkX2Hd4CYHVpqapzVIW2z21pfXNVK1Qqy7WSvNBTytqO4P+Ubdj33r+t23f32VbsIpspvnCm4XghA+kR/iai+BDFTlHiQQ4ZZIwo+Z6nInMrEQfEZ/6hXRpYXcXGfd/Hl821gE/nnOwlA6sj5jBiLtPpSDYv38vwTPTJXIqhr1V2TKzC+jiA7KOPXdHjj17RQ9cv6MrFDe0QCNeWK6oVA9bUV+B7CjwfXjhHTmEYyEcOnsdiy2GziUYG2jodHbEbdJeq6cHRsc7Y7WkRq7qDkTpU0S0ZWVnb0LkLl3X56g1t71yEXU8nVK32AFT7hw3tHzXz61QFlap1laurSlQE4Mc6PRvo/VsH+tWv7+i9W3u6dfdAt+8d6M7uvvYAZQ366Jy0NQCYTdCPoe0w4ScbVAR7VgFsNzQASAypsk4BFZqN5KVz1WoFXQK4v/jK8/rWt7+mP/6zH+pPAa8/+KPv5ddvfuY1PfPcR3Xz0evavrhJlbQiF0qJI4Y4AS5SjWdz9QASzXaPrdkuu3199HkI32PWmbiG37XELE/S8liUss4CXHjyw5KCYkUhmCDg3HkFhVyv1Ne1vX1eG5vntLF1TheQ2/VrD+vmzUd14/rDunr1unZ2Lmm1vkk8KSkihs0otCw4zqlQ93oTnSKP/b1TnZ52AWkDNQA9jUYvP29TrbNfLdVscr8B2RFqNoe0G+r0rE91u6dTnp1y//i0p0Mqk3tUu+/tN3T34FT3js60T4JyxLybVE+H6PDMLyimMuzX17R54yE9xPb4U8S0p9nOfxRweuHq1Ry7FEOEiF2n8UILKpHTUV/zYVfJqKd41NEEwNc5uqsuoKvfONS4faaxVWzPTtU/PVUHHescnagFgO41G6xtW33WvEVV+PSsCd9tnaFbVpXs9Gf5V1uitCT7ekfql7VIQ7W4f+egoV++d0fvYp97zOUUoB75RW1evKLnXvmEvvSNb+mHf/pH+s73f0cvv/6iLl/bkRUXk3isNBopng0Uj3uKSJhmjTMN7SsGx4dqAaBPANNHVHoP793V2fGBesRo8y8LEvX5IsHOPfgpakzC2oSXVj/SWWeiE5Kxk+5QlvS18XEjfKpXK+nmE4/o89/4ItXc39XNxx9SkSzU87FrEtIsmWlOJbfHOGP0PUGeKUnuhOKWKZsjcSSPxh84koozbOaYJKSnVqsj+9y8eVPew5Szv0yJOAw8/epXb8uh6av1LRXIqAzkOByOPJRfBAacQbFUVLEQcAMz5VnBZQDPQNtrdYLJSEO2YFOCSOB5KgVOK5VQ60tl1SsFLRV9VXm1hCFVA3uP61AKKAe6LJWgzAJ4Zqf2l5G44Mh9ps3F/R/nOZnTfgAqpoASe5IQHMxpmoM0h2z9pQREfuT7oWK2NxOcL35RE6qhx4c9GVDdJLCtsI0VoNAVV2WBpWzmyUsCZQC3jC2WNO5qMT9UEu9jgEfa3JrqjTdu6s/+0Rf17d95TR9/4YZqq0tqDFPdOY303uFUP36nof/hz3+t/9u//Yn+7//+F/rrd460T6bQIbINI4lCjEhe5AAjKe5xDjCczSKNx3PNMG6GZgGllKCRkwUM3ptbhRSakVzMCJAPrhe5osWKoxQ+M97NFAFcxXaQU8hSBnIKEJUH8YNoHXfE2Cmy46AJoC5NUoVBIAs8jz78qOx/fqqv1uEjJaD11GMb1QDiiGrXIdnrL375S/2UaqkB03so/xwHKNZsiWzcZ9QMIDVHsV0MPwAFnwzIsQ6OZS+EBdl49jvifM9Hv0pa4DQfANMh1dc4inO+FgREG9dAsoEcowy+Y8Clcw4VsnknMpDlo59FA2iA6uKHZHphwSxCzvae6Y/phumScw6WU+QVyWSR0GcM3yYb3/MUhL4KFgw5ZwBmpVxyzpkEnTLmMmduypw8P+CZk/jbru8fxcfuSaaTsC0h/4z2GUfnnDz6tnFNh+fzWc6L5/sKC4X8mT78ONo552TdG+WndsmJ9WEP7FgCSCwtLSmE7wilnwHgY4COc07OOSVUJTlTwBgmLw+7Eh/Y+c3fnMBm+luUcW4tjOzp/xFyUj7fTMZHbI7O83Q/MSkpwMcY3wXWq1arqQxg9T1fjqGM1wWBN6I6Z+emUxEANbU+EKDPfIQvoQuV8VErS2Wd21wD4KxppVYG+JUZM1GDSn+falNA0Kos1RWUKkrxe5iTpotUY2xqxDqOGGvAHvgMnZ3MU0DPXGPKjOVyRfaVgyUS+YB00/QoRp9HVPXs+3z7J2faPTzRGY52jG16fpgDq3IYaG2pqvNUTS+e29ZGfQlgVtVKtaIVQGkJHxwq1SqAc5uKaA3AWgw9FQueQt9DvxJZMBkD1mf4O7O9yWQin7Uz3UxRwAIiBmbAAAAQAElEQVTzLhRD1ttXEQC7DAg2wHqNbcErVy5ofaOuMr7YeZkiAnFE1TgiMC2Y9wwBTJi3gez8u4nNNgG1jby6VAkH6gN4xti12d4DmiMjsyHP8z7Up1QV1mwVX2FySvAjI+x3BM9zKqkxwNV89aA/wId0ZV/FmTKHGN00m5OtIwEuCCIt1Zx2zi3pxo0tPfnR63rm6Zv58bFHr+rhG5d07fJFXTy/nVeh1+vLegDyi8ggDHx0KVDwQJ8xNuNzjv53AQ1H+KxD1mnv+Izg29Up1b6egdZE7O6saOv8JV2+dkPXHnpUO5evyvTE9OCUat4eFdt7B8cyEDui6jShKtfDkbeoAN4DJN26d6S7+yfa3T8j6J5q/86xDtnWPQVEnR011Dlta4ZM5vjZQbetyaCjIQC1D1jttE7YEj5Qt3XEvSbr3VY0G8pRlaovl3X9+gW99NKz+tpX39J3fvdr+pMffV//3T/5kf7oT/9A3/zOV/XZL3xKz3zsaV29cUXb586phu37QagIXzZhrQb46y4VxVNA08HxsQ4AzPtUI/cPj3V83FCTyvOAstl4Eun+caEpejGdo3vEpRnHOfEEd6yMOJIRU2Ji05wkL5Ofy2nr3CVduXpTlwH9O+evamPrkpaWN1UsLUteifcKSii49AYztdmFaDZHOgPsH5/0dXjU0h5yM9nd3T3VPcDs3n5T+4cd7R91STj6arSn8DkHdC+gSMeNiQ5Px9o7Huj2QVe7jZFOx7GmQVXh6nlt33hcjz7/ip585U09/dpn9JFXXte1j7+gjY88rNL2pnzszaEzDieTUZnO5hMheKVUudNhTylV7xiwN2U7f4LexI2GonZLfSqS7eM9NayKur+n7ukZFdSWJujShMrvBB2fsM729Z0RtjNErv3hTAMSwYlVt5HdPAs1nGc6Q3d2j5uA0gN9sHekAyqbffzcVJ4q65v6yDPP63Nf/Zq++8M/1B//03+u3/vRn+iTX/iCrj18XWV2anxvTgwdg1XGctFYEaB62DrWFAA9azU1JFEz6rLmR/dua//uLR3Bd4vt/zFFi4i4mhKvw1JZAX5RhbKSoCI2W3TCGh2TPOyddXXAzkATOzHeUvzMFj7ltc++mf+L/pc/+TL4pyovwFl7iZJ4JgP5/daZpr22Cti4j/2PSRxHnR6uOlPgFcBUqQ4Om3rn3Tv64IO7JCud3E8vobtPPvWEPvu5T8rL3FCr6yW9+okXZVszP/vpzwGbc/wFHSDMJJWcGX0YysPREmXyoFEIAoJBQTWAa+gWONyiVparKF5HC9BVuVLlWVllz1cBNFLyMpW8VMsg7XqtpDIgFgyrCo64FPryPU/OOVn/GQ5XOTHhDOKuOeEMQaLlXImgTfDyAAdcmTPkoAI8ZrRPcEoJwdja2/UDijEmEVBEoPT9AoIKcZQR/GYKC6F8+CQNkSPwpbY1jgNPMdIMq3RA/vw+ipwsJlrMulSgG1LaVq220LPPXNN3v/OW/uxPv65vf+sTeuLxLRWKnkbTTN1xQgayoLJ6rH/1736u/+f/9Df6n//zu3r33oBnJVzQmubJsqKspjgrSq6slCwjIgNdQAY0WV8WT0qo/jj58lz4oYi48gs4ZcgP5QcFBQ+u7Two8awkm3fCWiaJUGiI8zTJlGaZTF4mk0JYkE/QI1YCUNd1/vx5Pfzww6qvWhIyUQcFmxKodnbOKctS3blzR/YroOxXQe3u7qrNdtkchXcsmQUuCwx0LpNlhJP05JSiGyEgbkHAyGAmAQh68gDUiRaAxwhZL0z2PJtjqDHPA3QtZU2tT2tvPCY8XxD4hlTbxjh8C9gPKIU3z3k5yBthhNZmQgYXWf+8E8FDkiawluaUIQPr2/fhBB30fqOL4pMxVybEWbFQUKmI3tC/vXP/rvLntKIFf9MXJ8zUcTDi8JsfR1trL8bNoFR5H4yZ9/fhuyG6aGT3DKA/mLvJwXgw/uyeeM8xz990/1snPJJz98ePsQVr77O2BeZgR+vjPvmSNTOSfZw87Mr3fI6enHM56X/9sUX+X9/7P3idIUebnwEXe9XWTGI8I+cBtkKVAD0BfmeGXs3RhyAIFYShTA8mVAUznF+GvRqlHBOurVKXAMJohI8KtLm2qgvo7DrHYrGoBTp2SLXj1t1d9UZTlWsrWlpdV7FSkyuUFJFAzaNME4LyGNA6oLIaG09BgTXLcr0SRlIFSK4DNrfW6mx7luWcy5/PAX+NzkD2ewuPqKJFCiR03vN9xeitmFu5UqEitaXzbD3XV1e1srKstfqySoUAa0hVA7iu0ne1XFSJ+ZcICiV495zTHBscfKj3PaoSZ2dnKubr6hQRHMLQqQZIr6/WtLa6onq9xm5RWdtbdT1G9e2pJx/RzeuXtbaypOVqOefdQxN9+DJfEJG8zJGfbSePsJvheKgeuyUdtrGbVF7sH0Xa0arTZnsJc/pQdWWfLL9wWl5exo+ssYalXDYL7G/GGi6w6Tm+dYjsm1S8ThptwEePtZjkMjcwNEPuC+Sf4vMLVrk1OUAGtG/cvAJgfVTPPfkRPf/k4/rYU4/rSUDHQ1cu6eL2htaJQ7aDt1It5l81qxZ8ZOipFHgqBk6IWJxqgZ+ZAr46vQGg8ghQdKSj02bOS9e+a0k1doK/8HhhY2dLNx55WI8+8bgeeuwjOn/lsmr1FfidqYFMemy1NwAoBrSOTzravdfMvx5wjy3Mu3dOdffuse7cPtTt2/u6Q4XsAEDbYN6dTpdq9iEJwZE6VFSHg5Y6gNVu81SjTlNTQJIB2cWkr3gxVkwlOp4OASQz2bzOba7qxvWLevZjj+tTb31C3/zdL+tHf/oD/ZN//o/1j//pPwLA/pG+/8Pv6+vf+rre/MybevLZp3TpykXV2W0o1ypyviM5m2pgABYA0mA3YP/wlGrwAZXhPb33AeDh9q7s3gGg3hKwu/tH+W9f+ODunvaPT9Wk0tenajlAliMKJX2SuQnJnStUVKisqLy8quX1bdU3z3Pckt0fUKjpjubqsP3dBbzZscOxD8DsTyJ1ALF2xPQ0Jkm0NqfY0r0Pwdx7e4d6h8r1rwA296g29tCXCmM88vRzeunNT+vTX/6q3vraN/TJtz6v56iaPvzEk9qhEllf3VSttoydpthKrAXFgPlkpGTQ06zb1NC+VwwAHZweasRxdHokq0QOTo/VZ65dqqVdjn0qpd1Wg7Vq5mS7yVPA6AgZ9rsD2VcaxiTDLeTZA4T20KfBONKA+XWpULWZ9wHPPgD43jo61D0qjcf9nkbEpTJ+6uLDN/X8q6/oa9/5tn73B9/X9370A339u9/Wi2++ps1L51REtwP0Wi5WanhkOtCM7fQ5NO22ZPwP4blLEnLAGp4Cfk9Irg7ZVdin0t9kV2FI8mj27XxPATiuXKspwUdNAApNbPN9ku0PoN2zNhXqU/WwhxGxc4Kf3b58Xp/41Gv6/R99X1/42ud14cp5dClTBC9JNFOETEeA+Q5z65+eUHFuq8cOTpfkt9fpa45tx4mvJgD4zu6Jbt3Zl/2vWXP0JyMurK3X9ZnPvA69pus3L8grlmZaRG1tb6/qxs3rOmER3n3nA8WRx4JuKEDZvDBUiOMMcJj4MwUA12q5InCnKkVfyzVPlVKqnZ11CUDaxvh8wFIhKKnoFVTyA1UQajEQR48KQlHLlVBlQGoZx1EOAxxtqDAI5SMozzk58cHhZb8hMTRAgNv2Y4HUp187N0DknFNYKHBJG95JATb2BjfyH24pxkHKeUoJREFYVK87yX99i+85La/UFAQxIK4HDZTFk9wZGLBKcLAxCp0SvDSvSosazwLZsyydSemAmNjBCQ51ZTvRZ1/e0Z/+/mv6sx++pk+9dln15aLGZN6Dcar2KNNRJ9VP3+3p3/zHu/rv/8d39Bd/faJ3bk/ZOqxqvChrHvnKAKoiwCWRhG7QP8NQTc1Sj3OnJJF8P5TnfNYqUbSIFUXp/fMo4RwiGERGdh/HkRgBTpOcUvpImGvCMYZS3o3l8ae+sqorl6/q0sVLWjB3C4QRAKDCmnc7HT34vaS3bt0CnLZy+QZBIB+98Fm/CIYfrMkYEOl5Xp7cZBhAAkjwCD4RlZuU9UiZiAW6GDBllKGktnZGIX3as8mHFZeMRbS+IgKM9TuHt4j3rK09ywktmQOK7R3jnVfknIM8yYmPk3OOeafMmbnzfgIZzzPes3fsPLUXaf3gx3FSKpVUKpXRH1C+PYdsTB6JYfPD/95f2YNGoFN7z/hOme+Dd+y53Q/Q60JYUBiGvJGxLlE+pu95+T277zEH5Z9Myo//9b9gMX/X+nXOyfdZYfrxfkMul4c+/Lj86PJ7DltxtHPO5Xf///uXY24uDxbj8RR9t95tnAdk18IvFFSt1lQoFHP7nRpgZf3tHwklGEcGoMriOesZ0UeMniVygEgPsqOjwlrCvyzXqvipmlbrq9rePqdltv9m2MVJo6V7+4c6ZkvOrufcm6Onc2xlgb3PsKsBgXdAZXWCvi3QlQW2EEOib/NhK9WSNgGDmwY0iwXmlOb/sro9WujXVIX++hfv6RTgOsPuJvQ/wT7tawaJw2ZKNZUInCEgdGmpqo2NNdUAj5gRcw9kANXmkTCe6Yuth8nC9wKc/QL7jPItsr29A3ZgJorZZjNaAGqyLKaSVdYWYGZjfVngatzzTPWlgj76kWv61Bsv6uUXntYjgNabgJcL5za1vr6qpRV4qpRUKBdUrBQ5hvKp6opKp/Mlz0e66O2C7Hkym8q+XjPjaLZj9mp8mj8wnStXyoDwFWJJTUXsx/ifzCL1qSqNACDEbg2p5rYAKYfNnm5TrbxL9ez0dErRI1G3n6nbizRi98sShwn+Y86axwTEAtvj9ZKnHQD5jQubeuTaeX3k6nk9eu2CbhLML23WtbO+pK2VqtZrZdVrIVTQMuu1jIyrpbLCoIi++MqY2BifdNbsyKql9wBCpwTzDpXORudEnUFTEypVqY/tkwis0PdDjz2kj7/8vF586Tk999yz+ugTT+kjjz6l8zs3FYarmgx9gu9YtwCr79460tvv7+nt93b13p1D3bV/PX/S1CnJfbPXVINq6ln7hK3tEw17rRyk9s+O1Tk4UPtgnyrsiUYAo2m/qxmAZtrraMp26pxt1Jn9OqdFT86fyQ9j1VaY41pZ5y9v6elnn9Abn35d3/idr+v7P/g9/aM/+5H+2f/1n+qf/Yv/Tn/8j/5Q3/net/Xlr35Bb7z5Sdo+r5sPf0RbOxdVA1z6YTlP2vrjGfz1dYJsjgHXB4B5o7tUYd+9fU+/eu8DQOOuPtg/0PvI7S6A1v6hzx5tz6gong2GOiUZOAPQjmIp8gtC6VVcWVMSljQ3XcYWFl6oLiC1MZiqA0K19rcAV28zxi3A8SE7Ia3RWDPiTGlzQw8/97Q+/Y2v6tt/+AN9909/pG/+4Hv69Ne+qI9+/BldunkZULysXG+xg4ydl4TENibBzGlVdQAAEABJREFUW4BP5sh+Dp8zqqBTtut7B7vqnxxoTBVy3j3j/J66h7fVObyr9uFu/q/zm1QjW6cNdZGDga0BfQ2GQw3gqTcYkbB00Vm7nqOvsbrMY8J26YRiU2cw195xW3eoHO6edLXf6OsU2fTQ4bgSaJMdgidffV6f/Orn9I0//D197x//kb72vW/pM1TOn3v5OW2i337JsX8z0yybahyPwAtdioodjdGfQROeAdXtgz2d3rml09u31KXK29jbVwNwf3LUZFv9RAf2NZTeCDwSyYVFrW1va43dnfrWlmZOajKfg05bt6nA3oL22j11sO1pslDkEu1c2dHrAMjv/AF6860v6ZEnbqqMPylhh8IPm5znJLU9ZDokgZ6DF0bIuYvONFm/Bv0VysuSX9HeUVu//mBfb7+/q4OTlvqA/DnrdINE9HNvfVKPPnZNtRVf40kTv5XGCln4OcxcvnRJTz/9jBqUnW/dvqs5DsQHPHo8Dwuh/PxYUKlYVJamqpbLEhMIvVhpPJYHcq2Twbdg7pTyeFgoKiTYlkNfy+WA6qlTKXSqlUIt4QhreM4SYLUIWC3R5gEVGMf3nPjBiWSy4k2GY7QxjUT0tedGThmBOFEK4BGfDBCUEmgSjjQTB2ueUwIwkjwl9OX8QCMyuukkUYVsIoT32BxROqGvGbQAjEZQooxglVlllSwgQ+kyKs1YsDKcZjQbKkFponmH6uyektmxwvhUy+FAj1+v6xtfeFn/lz/7mv749z+pF57cVr3m49gz9UfSYOypNyrqp78807/+t7/Wv/q3v9Rf/92xdo8X6o+LWqTLilQl+BThOVRmX4QHwGapY8xMM7LSxTyFV+/+MzKULAkka0PllVgtk0GWSgkUIwwrKhN/uc5yirmRpKn4Yf2cgiCQAdUQENxje98hU6ugriyvaG9vN//dpXt7exqPJ4C2ogroQsB6WXCaAEpTBvR8Xw6AEyPvmMAeASwMVAbcpzstALIZ7fKgxnGxAGjAgN2bsqU5pYozo+I6BqBGBOgYGjGetRuRBcZUfGL6sDHnBlyghYEIIyo2c/qzMWLGT8lQ4yQhc55rAR92P+Jdu2fvG7+Ihbl78tEJI+PdOSfnPNh1sudiPqViSUXm+xtdQ/dohowRLuf2IznZ5/7fnGXQg58PzzMa2lxTOk6glGuWlL8l56OfyMKh/EUCu61HygLafBPmYt2HyLtQLEi8kdKWk7//QZ52kY+fn2dyzslxM6OfjHvOOXnMJyfnyePanjvn5BzPIH44l5z+a5/sv3bzf3PvN33QiZ3bOA/I0bNjbNgBYM0AdzFyVG7rZu++nDJkY+thW0Cra2uqsRWUMYcBVfJOt4cOjmW6kaDcJocMWXi+hw77UJCTo7MsiySXqlIpaHt7XRcvntelSxd04cKOVleW5XlOYypKhweHMmfawzgNTGHu7HRIExKYbr9HxavL+Qy/GOWJIOxJnq9KMdRqJcx93Eq1qBLXc3RsAnXRW9vGe/uDe7Lvzp11Rlqw3Tcj6bSKUqs30QK79cOinHMqs+Z1KnXVWlUV+0oA/NVXVnK9i7Elk1cQFnhWVblcUbFQkoOHPsHhkOpMi22+KbaTj48ddXs99eDddG6VftaoNvr4/JFVXQhuZXzv+c01Xb1wTpd2NnX18o4uXT6nCxc3tXNuTaurFVVrRZUrvgqAVecJv2EaK8Gw7GO2arTA9lJ01PTVbCTE99v6mc1UmcsyFdbaUk3lUlk+/sV8z2S6wB/GihJpimMazRJ830InjaEOjjra3T3TPbZ/dw/OdEZFrU2QbbR66rK1OgQA2brNDICw0xX60lKtpK2NVV3Y2dC57VXOV7QBWF1jHvWlEslKSUusUa1W0TL6VAgKTMFjKr7kfPjINKRyZP9hRBv/12y3dXxypkMq8KcEXtOPwXCkAeCkTYXZ/tHUHMA+Z63DYlk7Fy7rkUef1Guvf1af+/zX2Kl8U0889YwuX71OArAqchWdUVW6B/B6/9Y9fXDnrt6/dZsq613t7+/riArYCVW7BgCqQxLVZ/wx69dnrU4P95V/r5Vq64Bq6xiwOhv28upVAnB36UIuW6gQpOwkeCJkyylSStElAdy4IFEJsL6yVtOlqzt68pnH9Qm2a7/89S/qd7/3u/q97/++vvv97+t7P/gBxz/QV77xDb315S/rlddfl/2XoDuXr2llY1uuUJYlWhPwwZi42KFyaF93eefWrn729rv6m5+/rV/Y77wFtN4iCdw9buiQOR+2uwC0lvbBF3ZtxwOqbIetjo55dsx2cBPZ9qdzTbFpr1SR/ZeeTz7/AuDoM1SLv6Mf/umf6M/++T/XH/zxH+uLX/+aXqDq+Cjbw9vYcwimiLFzR0Il5p3Y1/WgmCr0JP9NCy0qpmdUSk81Yst7dHaqIYBqcHqizvERYHRPp3v3dHTvjpr7e2qzHi1LFFiTDuvRYw5DqqUD/MMAEGr/UcRkkmnCrumIXdP+YKFuf6oWVcIzkq6j4xYV+pbuUs08bnTU4r0hyVCEvQaVmtbOn9OTLzyjL33rK/o+lcnv/uH39Pmvf0lPvfCUrjx0WUtrVQUkRka+iyQDtSSg83FfbSq+YxKaSbejPkl27+RUraMT+D/QITp1cm9X9o+jjgGqbWTcBZxP0GuHjleqy1peXUcf1+UXqprFTkds6e8DJg9JLnYBluazeiTnUxQ2Jd5sAJRf/MQL+so3v6wvf+OLevK5J1RHjzIlWswmmgHUx6zfoj/WtN3XhPUcMe6QtR7RZ581Ho2njCWdtIf65fv39AsSt1v7Z2pTbcb0VVku6ZXXPqZPfuoVXb6yJT+INRx11SKJ804Px2DNoqqVFYBHSTduXNP2zpb2Du6oN2jIC0TASOURACrlEsGimrcLwwAQGvBeOXfUa6vLKhYDbeD0SmzRNCn7LggQqZ/kBlPDydWrJRk49QiwvnMqBPTh+6ryXjXIVA0zVRivaIqGMyV+yDknC9ZOkjk/mOEskzlE4bU9novgZU48wZEnBCsuaYvjI3NfACYTIgpNmUNIgInz4LYAtByTVfV7c5UDT0vFVAWUwnmeGJQuM2UYC55LRBZpLmXzSNliCPWVUt7OGM+nYzMEpSNQ/1DJvM/2zJD2AwVRT0uuqwvVkT72UEXf/+JH9U9+/yV98c2revhaWVZdPLFfRdFaqDkItXdW1E/eifRv/vJU//ovjvSXP2vosOlpktS0iAvw7SmaxwDUBRQDvFKqbQ7y4SdUFhXk4pK8hKCXSAiJeSRKqfzEyCWCV6ahGY8WmYcspBlzMhkhInBtJgv61UpVgRfIApt91+wQg/3Zz36iQ8r4MyrLZRIUH32w4DTn2oChAQWfpMZ5PuMpp7xfxooZV6xzwlqlUAIv8l0+XhxH8BEzt1iJBTk5tMPJ0b+PfjjnJKiQe12PNfRl+uDTX4mgXoKXInpZKBYU0ub+s0CFsMCQgZS5/Oixrs45dDaUfVImbGSspfzFpTIeZHJyzkOXSyrQv2Mcu1coFFQl2AYYrbWnKX3zhD6ZCOfcySDrKLWj5MnJoy9xfEAMxZpINnZC2wQwHQOkI5Q2cZLN2ZrHSYxcFvDuSXCWYA8RAdEqa9yQzceHN2cXyI0OaWYDZ7yecTdTZn3yTkpfPIQXB4nTTB6tfOfJ9zyFyNnsOfAcd3mP/jJbI94XZOcJum6JhZ3DDu1oy9yde3DUhx/e5x2Pvoy/BxSiGybDf0BhoDBkPXx0nOTC5JohEw8qsHMQOl82B7PtkLYrALgVwJbveej/VP3hWH2qnVMSSTNVk+cCxBORfKXot5hlxg7PIp3K+Yl8/IvnJSoXndaWy7qIr3qILatHrlzQlfNbsi38Iuts0plgF7adOSGwIDDrCTuL1Ae89NnmHeHEJ5E0t6QQWVXYglsr+9peqWhzpawi43laKM3mmmIjBrLev31Cde1Ub7+7p3sHbbV6C3VHiUaUMhYEi5h+5gCeiDk41iYwmRVLqtRqWiFRXF1dk8kxAhCa/8oy1tkJ4FdSkaBuoO/0rKfdvRNZkGy2B8hoKrAg5DQHBPqMU/OKWiZA1cKiVtDxsu9Uxueu1YpaXSro/MaSHqI6+cRHruu5px7Vs08+oiceva6Hb1zU5Ys72tzY1NLSssKwkPsL8wMGUhckinOSRtMP2Yd1ZAEVsL7FYgH7Kau+vKT1+rLWl6qqIusC9uloh8ppMU+onsTqj6bqkYwMAKA9kt9Gp0fFu609qkF3mdut3WPtHrZ0cNbXcWukM8B+iwDZt0CILRlYiVlnr5jJr0hhxVOxVlBlqaISviJEl3zn8BGhapWKatUacwnRj5C2JZXgzSsVtUid4oWvDN87G2dqnQ51uN/SKZWgM+iY6tgx284G0g7PGtqnArVLsnAvpwMdAIBSl+jq1W0qro/pjTde1qc//Ybe/ORreu6Zp3WZwlClWKV/9JmCSZe5HB82dOf2vm7f3gO8HmoXQHtwcKQTfG+Dil7DtnMtGRkOqNj2NOp3NKQC1ieW9aicGUCYAG41G8vNJ8rmQ8Wzvlh9+YVEQSFVWDKSCsilVAtUXi5oCSC/TqJy4fpF3Xjsph5/5gm9/Por+sznP6tvfvdb+uGf/JH++B//mf7xP/sX+t4P/0jf+f0f8uxLVJRf11PPfVwfefIZPfLYk3r8yRf0witvAIA/pzc+/ZY+88Wv6PNf+6Y+9YUv66XXPqmPv/qanmcr/gWOr7z5pl56/Q299pnP0Oar+tbvfVff+6MfysCojfUnjPcHP/pD/c53v6MvfOUrejWv+j6nq5eu6NzGllZYt1JQkANMJdiE7dIl2Gs8GiiiyrgwoiI+7Z1p2D5Wv3FAZXpXnca+psOWxv2G+lRPO60zNRtn6gDmulR+uwCt7nFPw5OhZu2ZFmzVR6NIMwpbtp0/AJT1unM1Thc6PpqqccbxeKyDg56Oee/4pEesbKvTm2rIlkGCL/LCUGtb63rquSeZy1v6/h99V//kn/2p/viPf6jPfuZNPfLwdW2sLatWCVUsOJmf8gHbXjSVxzr6FBIDkmmYVEzCpFZLI9vCR09O7h7p+N5xTo2jhga9sTrdke7ePSDJ29OYYloJ/V9eXdLaxrq2Ns9pZWlDGTihgU7f3mvq1m5T9w7b2NlAg8FCE/heTGJ8S1kPPXRNX/7aZwGon9NHn3pEayR+HglBjK3H+EFH8S5BPuHM06I304D5n2GjJ/cO1GaHftzv43sWVJnn2j9t66fv3dPfAVJ38VW9aSQXFrS9s66XP/GUnn/hYQC0r9G4jS8YkZD2kG9X3nJ1WwBiTUYz+Z4v4WVeevFjunrtku7t3lIfQyhitJ4ZtjmWQgggCPJ2jr/NAQmmrYpgVKtVtYIjmiLcI7YussAjGy+pEDgtVUpaZiuohKMI6M93mUqFQGWoiGOx77AWvRQnjxPhvQzHHcBThhezc+PtAdn1A4pxTiltEqIVB4KDcooJWIGPNVoAABAASURBVDFbbXGcKU4EsIuV4hS5bf5TPbLzwSBVfbmmlUqoiKzUKm4p43rOk4E135SMdxVldJAoi2fKM1QCq30XLjMQwBakKZXLZvefA2LT+UjxpKN4dKZscqxy3NC56liPXirqrTce0/d+5w19//de1WufeFgXL25oDp+n7TFON1VzVNJRJ9TfvdvRv/kPv9b/8O//Tj/+u7s6bExR3arkryjJqkrSqtKswopVFeNMUxRPaVFZ5Cthzlkuj0S5XJiTAcYYEGG/kicyJ0yQjUFHFhhTITMoRGnW17dULldVqVQwxCOdkXlGBKGAgBNicDMqNhaUYuaeMboBDAMxnu/DT6Y4YUzGs/ueH8jGJB5pRh82DooG/k9ksp5SrYrjWEIfjEzPEni0auqEitCUsWLmIc8DD2aKaDuZTLj0ZEHR1iqO7/dlPM1Zl4hgP6Nfez7Hgc3ow96zOcS8n9Cfra8Pbx4gzQ9CZqHfIsc8hHzT/JjypAhgKBaKShjLxjSyN4zt/CjJ0U75x+V/izsOsqNMAB+eo0m5/mXIKIEMoMTMLlEmO/eQs/OcUpQ5RsZlwITJPUMuKRQBPhPuF4sh61SU7/tyTuIVyMkBYJzEaBnjpEptPUgIUt6hU54LljM55+QhV/F58I5HJznRAT8y8n1PlhQUsH+fsWgu5xyk31CIXlibarWq5eVllZCXtX1ANM/5SOHFKOEYI0vTgRnz6RF45xwzST6yCuUpYCznHFLJZPO2szJAY21tVfV6XTBPMBhQfWupyRbqhCA1X8TYUqIHx4hxTK4JyVoKzQjgMTa8VC2ovlzC9zitVENZVfGRh67rkZs3tL21qWqlko9rOjSjKhqjQxl645yn2SzWYDhl7LHa/Ymm7AK4NMJvpaoAgtdXqrqJ/1yv1xTi19J4odFoxlbgTO3uWAcAivcBI0b2C9Lf/YBqGlucXao1Uxx3wvxT/E6CjcoFCvyCDIguVZe0Wl9TrbaELFNF6LnJUMjI1qZaq6tQrGk2z5BHn2LDKdWcYyqTZ2p1R9iljx+uINmCMkwujTLA4UIL5rZgDjF+q+BnKoZSiE8PsghdiRQwh0ox0EqtrO2NNfzVeV24cF7nz+9oa3sT3gpasGU3BCCMAZYTdj0i7FDodIDumA4E2FkhCFREh9ZWlnWJYsg1KtoXeL9erVEkCBjLKcU+I/TAbD//WsF8KtOPGXMdkZR02T5uAsCPG737W6n7J3r3zp7eu7OrO4C6w0ZTDartPfiYMcmYVUyJJSLBlPFSgAdiUJk4tQStUOGtryxpfbWu9bW6lrkuoWNL3Futr+byYvm0YAs3jT0tckA51BnVssZZRydUjE6ofJ6hf2fsJJ4Bdk4BEftURe+S4H9w5wO9896v9e4H7+r23Vus/SE60NOY7KFYqmpz87w2Ny5oZWlLoV9VjO8eDhdqUXU6Pmlrb/9Mt6lUfvDebd1ll3Pv7p6M9u/t6Yj5Nqj2duCh3+iqcwTgYjv+GABzcOeuTqgOtk+O1AeITQYdYnxf08lAs+lYc+xgTqVxTpxeWNyLp/ieGdKK5aEDYdFTUIBCpyD0VSwVVCdR3GS9HnroIb3w4gv6/Be+qK9/65v63d/7jn7/D/5AP/zRH+sHf/gjfe0b39In3viknnr2WT32xEf10KOP6LGPPqGPvfRxvfQJYt6n3tSn3/qcPvfFz+vLX/8KVdvPA2oBsa+8qOc+9hxg93Fdu3ld5y9e0LmdHa1vrqlSQ2/xB56k0PPkJ6kSZLigmjtFJ4xmxPMZ58OzhvokCb2TYxkNAKHDZkM9qtI9zjuNE53aFvnRgc6OjnRGuwYV0yaVyTaVz06zrxngNJ5IEQnKYpxqChAbDWfqkRC1ALJHtjaHXbb7p1TIx/iggdoA085gJvItlZfqunT9IT3xzHN67dOfpvr7VX3/D3+gb/zuN/XmZ+1rFk9iQ+e0VC0J8aL7yB3/5GN3KVvoM/tPlKAZVfPB8aE6B7vqnxyqe3ig/sG+elBnd1cNqtZn6EiDpKl12tEpvmV39wjA3AQkz5Q6T1ZpXlpdUQW/7IKCpgBL+53A9+6d4hu6UDv/dVOt7oR3FjIfVCqU9cTjj+urVNS//bvf0vMff1pra9gp/i1J5sp3MQCqC6rfo84AObeoQp/q6PaBThi/3+xpQqV0Op5pxjp18G13D0905+BEu2zzN3k2ISGvLC0BhG/q+eef0pUr2xpP2jo93dPRyb5OqHafUuU9PWvLKxJ8XZZhx742N9dhpq5qrawnn/yoPBTCtnkTAkqlXEGJJQvQdn+JAYqlohIUplyp4St9lVBm8wfntjcUcrK/f6A576ZeKPtCNNhJohfHglSKPguEY6JStLxUzcf3fS8/2rvlYgG/4mTI3QJ2Bo+ZnL2dU8y4CfciAn1E1ZSD0szJjhkO3ogYhXPOlDBwmmT0F9JDKKWhRsMYmgssoEIhVIC2BGYIzs/bz6mozAh89lwEDSc/H9f6SegrZl4Rgo4IjHaMQb9pyljGF+cRPEU41zlA6QHNcN7xYiQ/7qheHuipRyv64qev6g++84x++L3n9PHn6trZXGjQ7eqY7KbdidTsSOx86We3Fvqf/suJ/tV/vqu/fren/VZR8+y8suACildTlFKhZUsxgrc8OANAU+SQUkFJ45R5JgDYWEQ3OUBLAu+JAdUs0DTiuZOcFyiVkFmiEcFmOBzqiEw+QZA+srH5RASRKQDSQzeCIBACtR+lrIWtkbWNaW/ysXMDYs45AllEv7FyGSDUGHK+pzBkPSSeLxRR5U6zVL7nAXSKOVC2cX10KQLkJgQxGzNN0xxEWh8J/Sx4ZmDUyICFXc+R9QLZR6xBwlo553J99jgy1ZyXiP5i1inhaLwzBdknY6UjZBTBj83BnpWp3IbMdwYATugvMdBHY5fPnpP/Az/2jnOOUZTPI2VgGyPvgvMYfsQxQDY0U0BiVyDAh2FBznn5OxlysvNisQhYLedy9D1fnufJGTmXd2d/WdvUdBO+bW1MZtn9B3LOMVSW9yleuQ/g/bwf68vIOR7Q3vc8bKVA4llmzBJU+Q3ZOnqeU8La35f/Qqb3dr5AjrYORg/kbe0ibGXOXKc8H7CVOjKwxL3MxvM95fPwvFwfnHNyzslnDUoA92q1KqMi5wHyGZG8HOPY2tjOEGA5Y13n6DXLxdyKWkQOHfU5zzifY9KpApyufV2JrQ0FSmRJ8lLJ181LW3r0yo4euXJOF9lGXmaregZ4aBMIJoO5ommsGRWHMUFpAADsAlqH8D3HRhI/UFAsaovq50OXr+j69jnVuQ5cpgwwG7FFPQN8TcZDDQZddXttNQmi96g+3Lq1r729Yxx1R4P+DPmxLokvuaIEhwt02XzV2uqqNtY3VAHo+EIf8EFJnAo3pww9KS4tUxVc4bWSegSK9+/t62/+7pf68c9+qZ9/sKs9QB5FE00VqkNZuAmIPiHAW7Vjny32o4MGVcOmDIzZ/GbjueZUTiICjvnikIpPqewTJwpaW1uSFTUuXT5PgQI/RBIwGg80hiaTkWZUQbI0ls/amX81GyoVQtnXvIqhp3qtpEvn1pD5jq5yPL9e03qtqGo5YN1T/NZCKX3OAVWL+Vgp29u+lyrJYvzWXAPWvTMY6KzTl/03oXf3T/X+nUP9+v19vffBme7t93TWmqkP2IiRYxoiS2SE20OPQy1XCyQqBdVrBS2XQ61WSzpXX9JmrayVckHrq0va2V7X5jpxsVLEJxXgS2IxleIDzM+MAfqmu6aDDaqZZ622OlSRTA/b6MYu8v71nSP97N2797c7ARX7BPJ7gJ1bBjKaYwpCkaYzX3FcpPOasqyCnoaaTD0NiFWdzkzHJ33dvXemX7+zq5///JZ+9Ys70F39+ld39Otfvq/3AbP3SIAOAArHAPgjqs8HVLYO7h7qAN06hk45b6JjTYJKi3XuAbgH6PUQsDs4O8m/BzvptjUf9uQWU6HsSlnDeDbMq5DRtEPcnkvJSLaLGPoLlQoplUBPlbIU+BHPIwB+RFKS4i8S5DRWEo/wKXPmNlUhjFUsJgqDWOWSU6XkkRxlCkmIfHYmvCxWip3E2Em+rYxvmNrXPHo9TdjRmLV7mrJVPWYrfgTfw5OGBscNDaEBQK1/2lXvtKdeo68u1KPyPmgONWgMZMcuz5pHLbVPOnkbuzdoDeh7SnEpkSNZmM6k/ihVB0Nptac6aY500hjloLTRnqiJvTRGXZ0Osd9xV46t4EuPXNNH2cp/4/Of1lepQn/1u9/UW9/4sl5/69N6ker0jcce1ua5LdWWa/ICh9tBt4lRHn7ZJ247jovRRONuXwO2yvvMrwu4HuEn+p0mmGAPm6Qq3G7oFNDaYL0ap3be5LqlBuvYByxnKLclQM8+95Iee/I5mc73F4nsu7/2u55vHbT0Hnr0/l6b4teIJHaowaCP/k2UJJFu3Lym3/3u7+j7f/B7+sSrL+nm9auq41NSfBw4Whm+Zj6Zqc3W/oMKvyUBreMjNeFpAG4Yg5+m+K7uLNMHx139jArq29ilfaXAcEXoZXoYH/uxjz6spx65qvXlSt7vGclfi0S0yy7JGQD1hDk1SBy8EZ1mBH5jokc2OBj01GZroVIuAVafVIRzvGu/bojA75zDSD0UDCeCU3ZQANBdWV3HcQilA7ii3Kv1mjYpc9t3N07JUBKvoCwooaihioUQJ+WpFEg+sMgcWBHHERCYfAKdkZ0XQl/lYqiEQJYS/DKJwO5+Q4nxzM0E4UUscJrxLKWNHaHUQFoi8SqUQXaeacGCBYE51BAnmggsIAMhCU5ngnZGBDd7J+P9DIBqfcdEAIbRg3t2TBP6ZMHiD+k+MI2R132K4Sk2MGhHKGIeMZTGEwyhD1htKUiPtFJp6/zmWE8/XtPXv/iU/uC7b+j733lJL79wU5tsBUxnTidNJ3ybdhvSuwcJZfO+/vxvDvQXP76nn/26oZN2rGlahUqaJgHksW3la4GiRIDRJPHE9JQyjxR+szghc88UcT/m+WyRsRJOngmDNTWgGxJcLaNJEIZVyCbTKXOLCBQIWcKhxvm5ySHjOuC9FNBo62Lv2HnMuwv0x2TjnGP9PdZPyjiPkIXdN/0yuQhgZuTk6DcjSC8wnJkmkykZ2TQ/TghKM4KCtZ9ynABI5iARA5VpCl8wYu9n9OV5npyjr4z7kgx02lg2pvHlOU8ez/N2nr3laHX/x8khn1jWPmFOdrdUKqErIfozh78kn7/d//+F3H+jEewy5UwmM+Pf9DxhoRy8Oc+X8VakMmk8WxdF1sT3PZx/KAPsEUlDkqSy+2XsNQCw2XMjL5+/J+ec7I+U5X9snCzlHBlZnzDAfFJlD+SHLOxdI9/z9KAve9/eTVjTGBBoaxAD5mMcmx3nZNdGUb7epicJ3d8fJ2MNbDgfHfF8L5+Xo28xFgNI3ItpM6QKNud9e5NG/Hg88vKjR/swLOTzNj6cc1QWa9rKtyGjAAAQAElEQVTYWAew1hTgQyxxHbI91gMkdHs9qgNjjQGV88jTjCrjnAqi8wMt4H8IUMxcohJgpFgIFPqeDEyWfKkKgNpYKevS5rKunFvXzStX9dDVmzq3sa10kWhsVRzA3QLgNqcCOmDLuUuyNEfSKf045uUx4XUqhY9cvqwnH3lY165eBtTV5dP/Ah85h6YAAAN05nOHBOMBVYZWqw9w7bF1NyR4TLWYp0qwU88LZfOnW3nIYpnAsVqva4mCQRkg7Xu+Auw3KBTlIwvPAJkfyjFfj+McMHtM1mu/k/EXH+A33rmlt9k2PAAwtQGhMwVKg6JmkTQazdkSHeV8nJ408yDYpWoyBvQayJ6xnTynChcnRHNkWEGGK/j8c1TbdqiUVgB0phc9qkEGwsckvSl25CEX8xMZwFVcV/Dv9eWq6ksV1auhdtaXAazn9DDbzzevXtQFtqLX6lVAawiQkcIgU8B4jkrvnOrvFBnOKHcu0MkI/WVpNJnH6gEO7b85bbbnAIuJDo972geYnDS7PJtohs1kvi/nZfIBRwU/o6ILEYVL3KuFvlZBXavVspaYi1W9VgGva9AKIGObedpcrbK/RJWqRFvH3Bb4tDE+qgdw7gComlRYG1SSTjtjnZDQdEYLtaHbB6cAhSN9AIi8R2Jw76BJQaCrBkCo051pOErwd9Js5kPoLluqqJhQEShjO3Set9/ba+junRPd+mBft2/v6tb7d/X+u7f17q8/0C9/8Y5+/av39P47t3X31p4+ePuWbr/9ge69c0d77+1q7/172ocOeHZCknRCFfZkd1cNKo3t4wN1qMS2Tw/Va5xqRDI1H/bZ6ZgrWQyxgVFOHjuInhZUA2cs51QxRZhoPlBEmwXH6bSn8aidX8u+I5vO5LtIoR/zzlzzaV8RuhSz+zifDjQF8E0AZUZTgPIE8DTp9TTq9mTbx2NkOqJy3SUhHVL9nLV7ivpDzbtDLTp2HOTnQ4BOrzlQToDTDlvMraO2WgDTJslB+6RLlXmoIesyJtmcUS3N8BHxLNWkP1UX0HoKwD0E0O7Z96QJvvuHLR0BgJtsqw/YEs+ws/PXr+jpF5/T6wDTL//O1/V1wOlXOH7yC5/O71966Ko2Lm2rtrGs4lIZBXYqoE/Od7m/dfg8Zz6UGDftDzRsdwHSbY04Gg1IeroksadUfo/293TE2hxxfka1+IjK6vHxMbudrTypda6k5ZUNXbh4DaD5mC5cuq762rbmFKwaVIHfI3l5m0Tl9n5Dt9C5UwBtn/m2mH8f5aqg608/86S+8Y2v6pvf+rpefPF5XbiwTWzxWcOhZgBTgR+mtO3aGsBbH7zYaTZ1hq40Tk4AqafqovNmAwPmtH/a0rv3jvQBCdEuFf8zKrbyQp1jx+qR65f15CPX8a9rqhUyJfhC8zFDCgJ9eOoBVFudkTombyrZXoqRVyoVyvp1FYoF+Ti8JbY/DGAsY4Tnz59Xt9vBMA555giqiZI4YQJFlQiiWDvV0lhVHGdGX+Z0QqoHl86fo1xfoKTcVpeMPAnKACehpJ6WKyWVQ6dKMVABp5DhtAqFEDcvBQEBw/fkcVUqFcnQPPk4FRsn5W6SOaXQDK80BbWDK5U6T5IvZb9Fdu0CDMhTmnoYS4rRxzInPMfwu525JuNYHq+USiHdZ7RLUSAnpgEQyRTTOXpEKXzBQi3og7knElhCNpY9T1m85LcoSzIZpQBCk9PfU0x/MQaeCN+owPqZzhSxXTYfdtjG6KhaWOhc3enZR1b1tU8/pN//xtP67tcf0yeeX9O5FaY4lbpH0uFBDHCN9Is7Lf34nSP9+d/t6i9/sa93TmZqpasahTsauTUNE8Cralp4S4q9mmJXBpwGIonTIvY0m/saIgM7L5RqyBF5OUe7TIskot0CmWQycGiAUDxzzpPnecgn1mIRKQJYRATBKLp/vSBgJwgwxmk75/K2BqayzEm2fshlwbr5Jng5Ocfa8SxLlY81QcHHANCUwOPxLKCCJjnZJwwLsr4CC8iBL2fBAbBmY6WMacHQ3jPKwRQLlaZZzmuWZeJU+ZG+jcf7FNNnwrP0PpCzdpwZeMw4yjnZeGYTvu9pOhkru9/R/fVkXOsn5mjknEMu9+XmdP+PzcPzPHk8c86J23rwyTjJ4CejT+PNrmkhz3NyznH0FNp8sQE7hsjAOfry7H5BzjllCC8IQpXLFeypoJT+nHPYaEHVSlVm36VCMX8WIk8nZI0Nm26a3MTYdo/bBBDBpyff83WfZzv3FDC+kUe/jJiPaeM+IOWyEvzwvufyI03pw8lnrXzfk8QiQxmUGjkpo61RwvmQSv2USoqjvVEA4CrAtw/P1r3Ny+QkOXn0ZzyaTJYAa6v1Va0sr+DDirLEZQRgHQF8h+jSYDTVGARmRwMyc3SwD9hsAb6m+BGvWJFfgoKCAmSdoTe+y0iUA60SYNYBJ1cvndcTbGF+5KEbWsM/mo/z8VsJVZ/BcKR2fyRz+LMokfHp8b5HZYjCo9ZXarqBY370sZt6+NEbukz1cX2jruXlKmsUyAGOhDwidNlAndFoNNSQKtKQeUxJEmPWy9bYM3lJvONUwD8u15e1av9Sf3kJf1pUGT0oeh5HX2VkVA4DrRCE1leWVV+pKyxWNWK7rkEF0n7NkP2L7V9/cEe39g60zzbbMdXABsG/j13PnafID/EfvsboyAB77yPPbp4IdNQmKBlZYmCytgCVoXuma8UwlFinCH/QJaA1Gg3ZdwBtLgn+OPNCGXlBQbaGplvlYqAavngduVy6sKmHrl/QIzev6Dryun55R+c3qSQDiCtsSxeDlFiSKHAxOhtJrFnClmlEQSXDFn0vkO9CpewozWcxwXYG8O7omOrbKfPsD0boxEzTHOjGxLUUPgKV0bnQOXnMI5BUQn41ksCVWlV1+KqVi6oWQ2QdqgboWKqUuF/T5tqqLACf39nWNoG4AnjN2DmcsXaW5E+R+YBq2WA41iJOScIX6nPdRAdti/+AyqZ9B3eXCushW6NngK1OfyKj3nCOn46ghUZU8ufsDiRUzRb4cHIl5pGoR3BvArCsr0NA+Smg7IQ+D6is3rm1q/29I9n5ISD5gPMj7h+xDXvE+QFg4uTgWO2zM7bCj3W0t6dDQOvJ4ZFODg91Cig6ZWfNnvdbLY16XU2GA40BktNRXwt8YkLiAoqVjx4TRRS6TAUjTypAdk/EFKHjyXymZD4RKJWC7VhzKu8Lq5jbVxLQ+zn9Jui9Q3YpNhwB/GedniaM3Wdbv0sVsc2xA3WhXqOpoYHZ3kBD9LrX7DGXvpoAywYVuSZAtQ3oGbIbMpumxDVpynFG8jpGnp3umC38vk7OujoEyB4AsE5I6pqAxy5JVpeYlBZCLW9s6NKNG3r+lZf0uS9/UV/+2lfyry+8+ZlP6rkXntPVh65p6+I51UhofNsRwPi9glNKchUnC/xCzPRnmuPnZiQ0c+x7aqCUyuSQOQyY14D5dE/O1DhA7gdH2t8/0r3dQ+0dHuukAZaCp2OqyG2qrlPibrm6ostXH9aV649o59IN7Vy8obXNC0qygu6QCNnv9O0NI/VIkNoA1v3jM3YYuurhs6bYZrlW0VMA1C98+S19/ouf0QsvPadLV84rIFmP8MUitvj45oTzGbLoNODt6Fit07McWPeR09nhqVqA1zHAIpGnAWD2zu6B3rt9V7s8a5NIOC/UzrltPUy19tnHHtaTj1zTdr2CjiTIY6oRWVi3NyLRzNDnDH86U7s3Ux/exwvJC8m4YxzQGMWYILwMA61Vq7IsPcRIr169qiWc4K1bH+jw+FBhECiAfN4TjghcpjTzFBZKuVGv0dYUsooBX7t+XUOy9QPKubPUV0J74dxLCKHI7EuA0kIQcCtWCQcR2L1iUYIHn/My55VyWR6OQ7ybAmgSI84jsuI5CxXhwO1+Jg+Z+pDH6x5g0UEeLX2UI1NCJMwwo4zt8TQuaDrKuI8RMccEnmYg+hjnnDGXlLYx1ZcYoCrG871Q4t0YQJrxLOU4J/CJthnPk9T6TxkjZewMSqUsg8S9JAcu8/kcg56xKDNFbLfFVGISvEwym+VGG5FdzgcNzYYg0fmBav6JrmzN9eLT6/ripx7Vt778nL76uY/q5Wev6MK5VSU4YZI+7Z4udOdkrl/v9/S3753qr351qJ/e6Wi/m2rirWju1zV1S5q7qiKVtECB50mgOA0VJSEVp0wzKqoxID9mHpnvq1StqFKryQ/8HKT2cRQGxmxO94FJls/R7iVpqpxYhwQHnCaoqufl4NBzHu0y+gmU0XeaZAoJTCbTOZWPCL2LeS81WSHhhHNlknMORzLXEGOa4CSmZHOJrTeGYH3MeW9GJdUAgQ+/HuM55/L3nHOSnJz7kCTOPdkQRrAhbC9fl5x/+LVjZg8Zmx9jQZ7PO/QR87xcqVB5KzGnSMZjAghP4NXmajzkRDs7Ot1f87w/uzDi3ocHzpT3n9kNiCGUcieFqRQeTE5Jmsh4sv6MbB0K2IIPT1bZLeA0UybiMe8wNN0UvMXIOgWoFVSt1mTPUtbGOacCtmVkthsCZAwU5DZlYyJX48jJ/oi/IfjwJFmbB2TvBOhDgM0GHAuMGxYC+b4PebJ7ge/l574daeNDHueO+WWMldHvb5PNG3NCl6VEQg8X6rLD02fdZ6yx8e/7voqA1SAMFJE1ztEB8THdcs7JOceV8jmurKyoTpXRqo2FQkhVfib7XmOHbbpOf0DfI3UBKCNAwxj761HBbOMceyTSsVjvoCCHXysDMkLPycsSFdiiC1wiH9BpIOry+W195GEqAZd2tFQtsm0ZKvB9DamwdgGrpq+2dmJVxTsZDt5TTLIQam1jWZevXKDicVU3blzVNcDrlauXZHQRIGxfvVoCFHu+Yy0TAupMPUCB0YiE1gCsycQ5niPPYrGgALmEhZDqclXrqyuqV0uqsEYh41cLQX69VCoAADnHN++cv6DVtU2Va8tKnYd/nhFYZmoCBA4JklZ1PSV4HrP1eMzWY8Pkhg0OkPsInQcS3vf15YqKxRLy93L/tuC52bPZZWZ6Jyff+ES/ZrMp1eG+2lRhGgRlW4sxCYLJHJehmDYeesKPHgB823FbRr7bGysy0Hqd4Hn96nldu3xOVy+d081r53Xj6o4und/QOQDsWr3KHEsqEU+K6F0J/fTl5X9c5iR8z4I1n00W6qMPZ4DVw+NTHbN72AUcTfAnidkUMvGMxId5UMkBDIt+PVVLRa0iw5VaRcuA/+VKSWskIfVaWQZgK8WA+xWtAVTOs8V78/o13bxJYnLpkjYAOSYvW78I/zFDXkYRfKXyFQHeLaSMAdW9wVT2PdwG1fU+ejVdpIBbaUZMGjGHIfo6ZqdgMk80xXfbe/PYKXEFpSpoziL1qUKdtXo6BnSdUs06PmrqAGC6R2Xt3p0D3bu7rz0qqffu7OselfV7VGR37+1qf/eeDvf2dUCFdZ/rA0CrgdUzqncn7FvI3wAAEABJREFUAJQzKmcGUtokHs2zU8DgqTpU/XqAyDHVzzmynAMuF2CJCKAZs/YRsXVBgjPj2YDqbA+ZW/sBFfdBt0313qijYberUaetEX0N0ZMh1To79g0UcT5CJycAUvtF+uN+XyPaG0Cd0fcUn9EncTo7OZV9T7MJ6Gy3hupRxRuBdKazRAN2CtpU6JpUX1tQg2TgtNkHAHZ12ujpFIDbIYGd4ZRK2Ed9c1NXHnpIz7z4cb3yyTf0ybc+C0D9kt78/Of08Vde1uMffVyXqPyvb65hT2UVsTM/9GQK4wJh9bEW6VwLfMAMcG7f6+x3O1RsW7L5D+F3DMAbkRwOGi0Z2T8+Orh1Wyf2HWSSxxN2NHok2kPWvQngO811Yqpita7t85e1c+m6qiubkl/WbOF0eNrWz3/1gX72y3f101+8q9t3jmRJ0CFV4VNk0moPNce31kmsnn/hWX3161+S/XqyF19+HoB6AaxXVcgcHLsMjh2GhERuRgIxZG27rIvRkMSzZ77h+EQNbKgDWB2B8/r41f2TM713667ukQC1SRwy/MDSyqqugSMff+wjunnlos6t1VTxU8XjPninTxI50pj3J/NUPSqqLdasT5U7AqfM2RVexD6+mKAYAaJmoPwEoIZvUQtFihYz4ath2tflSxdVKIa6jQCnAKsS4NGO8yhWsVTNHZdgqArAKeAkjYi02tk5r0K5iiJ0NJwlGBHBAAdrz0MvlcedAg5FOIgCDlc4Bh8GiL8A5ZIsAJRLRY6sOs4jszdSRzMIkBhj5PN5ohjgmHLfrsELNrTwqUq4n+EAoihRQtsYr5jitGImPrbvLMVSgGMLC4EYln4z2qW/oQigOsMLPHjXziPAsYwPnGvCIAlHc8xpmvF+yrg2Vpr3YUHZiT907sTHZRLjp6mUkA0nAOY0KSphMRL4i5KpknSoRdLXaNrScHxG0tlWtTLTlUuhnnt6WZ95c0df+ew1fem16/rMizt65FJByyWJxFanZwvd3u3p1m5Tv7zToOLa1N3GVC22kHqLUIO4qHFS0jQtaBL5GqMYE9ZlStCYISPEhbIvNLOsl7VZmD6gBAZyCsWC4B7+mBsTSCCbn37rk1kLJ3ksYJIkYuoyGaW0tfM4jmXvGDkJIDGXgTN7HtPe+jdKkWmSxIrjRAnnzjk55xShb0ka54afoEfWlge0SWRfV7hPcc5jjF5bvyk8JQ/OGSM1gh+WQXIsh/7rH+d4mD/KVK/XZTKYofsJ75rTiZlL/jj/C04eNM+v/xt/0YaWkvWdkyfJIRPBcwalJBCJYniMmb/N0eWyTOVYB8/3ZRyXyyWVsIsMGZicuCmP5xlAMEFexmulUgE0BrmME/rzPV9hEN7Xd2wthILAz9/zeNd59GLvI6tcXvTNHTmn3xDNZGvr+548I274kINkn99q7HmefM/jXcf8MlYhn7m1yimjbU7iOSS79nwZYBhQoZnh3IccJwQ8W8cSQN2SZ482dm1z9X2Pvpzu8+LRhct9RbVWzdcsl0Eo7GmKLQ1xhhOOUw2oUI2nicbTTD38wFlvrgO2CHuTRCNsIiJpk1+U88J8TXycapaN0bs+azNUbdnX+YurunhpXdvnVrTCeMXUV0J1ZjGea4HDnhGk59jRHLAaEbIiKioxQFuA32Ix0Ep9SRubBJtzGzp/fgsAe17Xb1zW1asXtL29RrW1rLAoRfFEE5LY8WSgAUa+oE+bu/mcCL/t8DsFwHWFZKRadFoqC3481asOv5BppSStVTxt1EKuPfnYz0qtrE1A7SV2vc5vb2lrfU1LBs6dJ4d+p9jZguRwQpWjD4BtN6ieEow6ra46FiipTk2Zq1MIUF9SpbyM7EP5fgH9KkoKIB/y5OSx/k4JvtfsZ0AV6Ywt232C5gF0SvDtk7jjgpSSfAdM2scnJ8lcGUE+QPa1SkC1vKztTeS1vYov3Jb9VoKHr2zrxqVNXb+wrqs7G2wjruv8+oo2V2paqxaYr7RUchw9LRVDLZHwFIgbYsszYq27JCpnJCpHBuiY5wlHAwNjfGKahXIuYLlipcg8xRd6yMYKLOWCr2o5pLIaaA1ZbkDrtZLWKiWtVgpaCp2qBPqKL8amTb2qrY0VXYDHCzub2t6o6xzgenN9RSvLVZUtbpaL8guBHPGTEdGYFJATa4HOpMSNEm1WWac6VF6qKqwUJfiIaTmBt74BcGiEnCP0IbUkgtibsVMQ+b6GAOM+87VKnCUKLeZ7CjiyX5V1Cig8PG0ALo61axXX46YOAUi7e8dU9E51eNTQMfcOqMIe7Nu9Yx1y/A3R7ghgcsS7J0dnyumQI9W0Y7aZzwDJzbO22gDmNoDw/rGbX3fbffXQByPTtQ4AqA0vTQCxkVVxO62G+iQ5Q5K2EQB1QgV2+qFvGAOKB/2eekaA2C7gtU+luocNdgB4TQDsCXM9Qn9PuwO1AaI9dLtN1a9JYtlGxwfo+wzdD5aWtXnpim489piee/Ulvf65T+qzVBrf+srn9eZbn9LHX3tRjzzxiLZ2tvAB2CfyDz1nIAotJ96lEfYTy+NoxbrZeEjlua/p0KinSb+rKYBvAkCdfghQewBwqwp3AHjt01O1qXh2qZg2j04BtD21hlPtUhHeoyo1JGbX1i/q5uMfU3FpW51hqn0qwL96/3398t339cHdXaqoB7pLJfYWicg9kpJTqygf99U5Gyjgz41rl/Q68/j61z+rL33pdb366pO6eeMC8YT4bhVv/FWGj4jZmZgi5267ydb+sRrGG7z2AakjbNiOPeYw5jwCO3Sp2N45auu9e8eMf4qvTEjY6rp8fkePsSvyyLWL2lmtUIBL5C1GSqdDzSdDjUgy+th/jwp3mx2EJjsMPY5x4ikxP+yKxI6CvIjga6HCd46tzIXsPELxFzAaEGiEcdp3cW7evMmLqXbJtmYgcnCVApxjgQASExzFhzVjfeiDdzyufT/ACV/A+Uc6RSGDYlme7wM4FqJQIcueiyHOgKCYEiB9z2M4JgIv1XJZjsBpfJWKBfl+aD0qzZxSQGmGwwHHaIGHM8yQ5tep4jhjHsIxQonTAiHmbe0+TGfyFQMMJwgm5jpkfAPEaWrvJryXQbwbS7DEWNIcsLoAoMKmEt6xhZE85pEoZvCE+dv7aZrhXFPeS2WAJoHBxDqBcyFZwXtGvE45JixEjOJFUGzfj8HBJOlCqWZK3ZzseE6WbUGqo8n4hKzjnqLFLS3VDnR1Z6yXnljW5166pi+98ajeev0hffzZbV25WFWRrYbhJNX+2VC/3m3r7XsN3Trs67C9UHviNEwKbOOV1J9JHbZCDKxaYHYEGRZHU4KfbeNNyQDFgnq+D+vu/nySRGn8W5QyGd3/2JljjjY/m7vPe9mHz2NkZ7IQDxP6sPM82HJtVewFWxALxl3gTOfoo11bf9Ym+RCwxfYesow+lLc9szY2Vmxrx3NrY5SyUCl9p/dZk50nrNEDSmlvj+x9OxrZOcsipiA7jxnLQx8r7C4sU0URnyk8RvA6g0cu+cloe59Szrih++9bD7Lp5qQPP/ldx8VvEzLmTv62iSv+cB4Rck44T5mLo00Cz8455oL8uWdAtVgMZXOxdtaBdZvEsYzHkGBfxobCMMx11MYIqbwViwWFHEPTe8iOBdoEga1zhn7HtI+UIvcUh5UxFjOx1yHH9CD4yJBP+luUt7O2yN0mncK78ZV9yLfHO3TwD34yersvc+bFeYwAItrbltSAAGJOrEdgsuAzmc7k409KpZLCIEQ1PWW0d/ToOU+eZ2eS59u5JwPrS6zbCoBwCaBQrhblfMf8pClVqwG638UI2r2pGv2pzjgeU2FpsD123OyqTeV1PI8BComSbKEgTKCY98eazftKs4lqSz4UaKlcUL1cU9ljPShnGcAznvvjAb5vovFiyjtzWWVxQnXCKAG4ikULACaFIiEEh1iuhFqn6rp9bl1rHFdWqlpeKasAAF1EUw3YEm0ROLpUoWYUFsxmzB4dcvCQvU/lt1RItFzxVK8Fqld91Su+VjmuV0NAVVFry2VtIJP6Ullba3XtbK5re21VFwCsly/s6Dzbc1vr61qlOr1UreKnfWX4pggfOAUAGLA4PmzohArNGUGyR2UqAtz7XkGBX1AhLKlQKEP3j2GhKN8P5TzPpqsEnbFdtlMqOwZUD9ltO0Leh1T+OgAHS5ozhz6gf8oiecyJJZXjWAIYVEohvFW1vVrV+Y2aLm2v6MrOmq5d2NTVnU1dAfhf2lrn2Youbhkt68IW86Pqtb1a12plSbWgrKJXlPyCwKv5V9NagLgzguQxYPWEytoZgLxH5XVCNTkiFqbwE1NdihYzJYBHkXD4XkY/qWrwZYB1i/XaRK4btZLqpUAlgr4Xz+Uzj3LB0+pSRVvrKzq3saZzyN2Om2ur2tze0Do811mPJdYmLIZyTDqlojXj/R7r3qb6OKU6WSwXtbG9qc2dc1rb2tDyel211bqqq+vy0cHI+cwp04i4N5VTjG1nxN3yUl0l5u4FRSXyNOX5aLbQAxpQ0epRhW2j/1ZpPMtl0NMpScoRIHUf0LnLFvQ9+5VH9/aV/+ojA0M57eUV2rtUZW9/cE933r+n/GjnkH1Hdu/uIZXaE52iO6cA31PAq/1jPaPGSYvKbAsw1AK8ttSlcjpgC3/YH2rIbt7AACiV1ibb4w22nlsApibgukmFr8n5/sGBjOzfVFjFvgGAOgH8HpNYHQNQjQysnvX62PoA8DdWD38yyaRwaVmbFy/pkSef1ktvvKlPfeGLev2tt/Tym6/pY6++oMeffUKXH7mutcvnVF1bUsC6ukByHkSSIAOl+MmUZMaA6Qybt8qx0RjwPARcD1m7kR0NbFM9HcPfBOqRKLQA5a2zBvNuqsP1GL/jZQ7Vz9RjLY5bA/Ujae38NT3/8qf02qe/rCef/wSJh6dfvLcLQL2tW6zHHaqvt6jC7lPhbCG7NnMdAcgTMFC1tKSnnnhKX/vyV/T7v/cdfesbX9RLH39Sly/X5QcTxfEY3DaXlGphX2UCULepkh8fHugIalI973f77EQM1GW3pQvvI3ZaZuOpxsOxWsh4l/XcP+uhT6mK1RWdN5k+dFPXr17UOZK0FeQWWPI5G2kx7GnGDtF0PJJ9FaZBsnqK7+0AUGeLjAQN/eSIy9Ec3DYmAfPmKH8EKEkQtMPZWaCrlIpyBIwEwFrGyZSY7Ln1TV26fEVHZDe3jvbls/XhCqEyz2eCHkHDcQxwvb7CoEBWX1MQzXQVI6yR3Z0xmTkrnJRqGrMQaamoECoGTg6Dlr0Z+phWhhklwlZJGGOVCBDVohOPJOcksYiA0gywGpH5xlQ9PQVKEuWgNKbviOdRGmhOlWMeO6XwyBQkjNjhMGMvwZgnWqCoCjylgJgIo00x3hSn//ck2PKUpWJUTx7vpwDVOW2jRXT/PUDYguBk1wngAoHkbVOc+zwHXgsAZqQFAGeOjOfIdAHlFRaAaVzvzRUAABAASURBVITzi7mfkNVlcYaCCqCdKeI8pg8DLDGTS6GY9yZsnwyHLbbGm4zT14VzJT3zxAV96uWH9ZlXHtLrz13Qk9dr2lzxRVTQ2elEt+82deewq73WXHudWPf6ifaHmY7HTn22/7OgKocDc8jJeS6vqHq+Lz/wCcgpWc+I4D6luwRVzv6eEIzJykBUwvqxJPztZPz6YYF3JR+ZOeScIpv7MoqVolsx14ZpIoBnxHnMPasexAQylpD1TOgnZptiQZVtphkg0eRm78WswYIExShGThkvZAyeZZ7sHFHlR7qEZwZHUjYvh/M3kufgU7/58DrOO1PEzGYEoYggFGdcQ2sbmypWqlS1Flqgbwt0JGZdUp79NmX0mNH/IkvzvmL6Su2eEW0zSDaQEfzIyDkOTsaTc/DEuxljG6U4vwi9WBAkeUS7TAnPxEWKvkqZQoJQqVhQwLiJBdIk4i7tbA5UJJkm1fiKwgBboJ8ZzjlG3mEQqojtFVijIAzkYRNGvq055+KT0pOtkxHClCWtIc9D35PPcyMvzeQQsmP9HDw55JKfc52xCClrKeYEy4zBPJ2M/Zw8CauVQufJR0c8QGjmOcWMP6GfFtWQEbslo1mqLgG0gzPr48Qj7CTAJ9kcJCfnnBIbR04+vAXMlbtwn+U8V/E960sr2lpbA6QtqV6rAC6kORn9qNdWr33GlmNTs3FP3U5DPQJKGzolWJ7ilDtUNDpsQ8GCImwlzQrK2A2JqQJE5kDRwwoyXKUytrqypKVqVQFyGlPpaRNMGzj5AVtgE0DejCqP+Yo5fmHKWszR6Zi1Mt1IWBdbGzGPQqGgSqWi5aWa1uB7FarVqiqUQg1x8MenRzqxf13L+ZCqxwwwkzBj5wUKvJKKQVmVAu/ja+vo7lq5onox1Hq1pOsEXNs+v0x1b2dzRdcubukiQO/8Vl3nqVZe2lnXJbbTL3I8t7Wic7TZ3lzW9sayNteXAVs1lQGfttZj5tWgEtRga9b8V6lQkulUqVikylpRrVZjDsuqIZNSqawgDOUcep7GyHCGX5xoxBzanaZO2cU7oGqzx3biEeCoM45F/gDId4Aqsca+0syTJ58//O0C4kORJKGm9fqqNlehtbq2qFTmtLGqTeS2trwCz8taA3hv8nwHkLgFuFumCloOC+ifLw8dFL3O8SG9aawTtofvUv3bBUCfAFaPAbCngOgu6z1k+32SepQTAvxFoCn+f048WBAPYvQ2STIVAYb1+hprt67l2pKqyKuMzYWSAsYoOV9FqBoUtcpz+zrBen0F3td1bmtTG1RNa+hpoRCqgC5k2FCXLeO9gz3t7++piawmJCo+erZSr2tzc0vbW+e0sbGtanUZ3Y7URn8bgKA2cXcEmJhjNw4+Kst1LQFqbTu2zNge/VtyOMdmY3xTbHNjHhNi2oSEbsSc+9hiF9DUsvUGBJ0B5k/p9wwZnVEVf/C92H1A6N7+mfY4HgBcDqmwHR40dWz/EOkfUFvHPDs5bOvkwKgDgO3q9Ag666tBEtNkDZrdsYw6GJ+RVbuPWZNT1uMEHuy7pPeOTijKNHVEJfYAIHsMX0ckUA0qiH2SzyEJ6Yj3x1RSpwCrhHmG2MK5Kxf09Mef1YtvvKpPf+lz+txXvqA33vq0nnv1RT369BPaunpJ5Y11OdZBlZIyzweWOsXoSiJPuW/Dx6aLiaLpSHN2O8Y5IG1rxHHMek2p5E4ByyN4GgBCW9iKfYXi9OhI9tt0DgGVpuun3ZFa7MT00K0hetEAoXXwrREJ3zaA77VPvK7Pfe4tfeL113Tj5kPsxqxqY2tLzvPVG0w1HicaT2J1AfamG63uKb5qrO2LK3r+xUf0ha++rG9/77P63Bdf0nMfe1g7F1Z4d64kmWgxHypm1yZlN3fKrk27eaaTo0MdHxxSST3NgemQXYceuyiDHvY6mGnAmAOOfY7NZk/HJw0NmG8lcLp4bkMfeeiarly6gP6vqlwuKUF/Z8SyObFzyNzao7lO6e8EEN7Ax3apMA+pzMaJI2qGihNPc3DdIk5khYpmpyVCg6Qsw2kscI5lpQS8xAIeASjGkfo09uexApzEzvnzKtRqemfvnjqziWZJkgflUqlEJ74SQKGPo6xUajjKgvx4ptXQ0w7Bfr5I2V5rayhfIotJCCB+qSBPMU5rkQdTGIGHkgKaeLiBCgB1ia0bA6uel4rGuaNzzsGy04xJLwAPApSKfmO4GGNgCyqmkULNmXCkAECaKSEALuB3ikMZLcYaUBWZ4lQYXfh45ufLUWpOTVgMxfRlTifCEdkxo20SJbIgk6JEMed2HeMAEsjaLQhAEePHPEvjTIYrUnsPw0+gKKdYCxYtB6gA1ZRsW0jRZZIH31nsi7hDhuMpiT1FKO/iQx5gXwlzkpMW6UiTeUuD/oEG7bsK04aubmT6+GPreuO5y3r12Wt68tEdXTxXk++F6gwTthAmepdtgHdOBrrbXehsHmiQFJQEJS1wUgl6wNQAwRPFccxYKXLOZMbtbFCIZnpAKe2TJFWCsGKYs2N+j04QoZiSfOfJMsQAo8poG8cJRm5PxTGjjYM4py9rf//9NL9n12Ld5Dnh35VxNB4zGEi5kSDjxTxRtMiUsG4xyh0jrziXcyqT98LuwY/QGTnJufwvPfjQVd53Qt+oL1qXagKomydok+9phaAR4OBHZKdTHDdikXVnfOb80V3eF/062kcYZQT3MccEyjjPn//mL16wQY245xjXY47OiEc+185ZzxnjJMwhIkmYMMeFEhuc/hhKSXJfjr7vYS++eE0pzxN0S7TJeB5znqaJQgBCiuxHoxHAYJT3acE5AGAZsPMJeHbtwUNYCFUsFmT3JeSeslZZJk+C7h99GPC5DnNyCnkvyIQNAQ5p6yOggDZGNMEOEmX04/lODyiA4aLzAI2+CkEAjwUVAVQ+gCYJC5q5QNPEU5Shn2mITqbqk3F3qa4MhkNF2FzOI+N49JPZnOHB5umck91z8O9xr8CxSp9rtZrWV2ok0SUATqAq/iV0keJZX+N+S9NJT6Mx55OJ+gDNBlWJQwLjif1+485cLWg8SpFzQJWMXheSw68VmH+5RH/VouqA1bWVOgClphgeewSrpgUpKilDwM4MUGOqNec4m81lfiPGX3heIOd87I7+kZ/HueeFCoKCSshlhcrbNsFpbX1VJsN2v60jwOpJ81QdKjcTig0LdD8FTHsqAVYrKvglFfB/VmxYKTLnYoC8Y60uFXT54mb+HU/7pf6P3ryUX5/bWNJGvaL11TIgr6btjWWd31kFuK7rAmDW6NL5LV3eOc+zDdVryyoh1wWg26peC3YaPDn56FMBm6kCtpeWlqgKL2uZY7VWZS7wFDgFyN1jaz+JplqYvUFdqmdHVJfusf15FyBz96jDNmJL+8fEjXGk6TRCXtj1PNYCQBnPU1lBK8P2A8YsE0+qVBxrlYKWGLsMcA6RoQ9PBd9TjaC5QkV5fW1JW4DuDdaqjk5US5VczplfIFEKNUH3hqmvLmvbGM20hw7cOW5oFwB9CFA7BryeEaRbPOtBQ6quY9ZyaoUEOxqf+J0UGw9IqkpBUQUXEpE8GVANiDMlrkrcM7tJWLsE0OOYTOAJWVW1Wq+rDrguk1DWkNsKuwMF7HVIoeKQKtfe7q5O2B7vshU7ZXzTe1++AvqdAS7nkMN+lspL4Cx0kTg0Yp0mxD8XFlUheauvbWgdkLtCEarKdaFcVQDIFjxnXiCHPASlyCNx6GbmaY7PHRN3B+OZBgCOEVu+Q9ZmwHEAILSqbAdAY/94qdkaApjHVNxGMuB4dtJTqzFUqwlxbH54bLP71zrlHnQGwDxq9HRIpX2fSuvecSs/P6HCfZoD1IHOqOKfYFeHjbb2TptqYlctktg+ieCI+DuPHPHTJ54XwCE1rSytanNjSw/fuKlXXnxRX/jiW/rKN7+iL//OV6mgflovvvayHnriYa1TkQ+qRWUFXwk+OHYCnUD40Cm2bPMeMsYAwDtmx2c26mtK9XFMwjvsNtVrnalPJbLX5GgJKsB5AH/2j6NabOUbUG2SjDWoCjepBrf6Q7WRW49k3KqmbfTtdLrQAYlBvLyqJ15+WW998Ut65ZVXtIIunLDed+/eIVnZzX1AsQiv6Ol87vDpThlrVCiFOn9hQx976Um99eVP6GvfflNf+voreuSJTXmFgcazU42nTdoPsae+Jmy/DwZtdTpnOjnep7B1qGbjVB2qv6PBWFPWeYiud6h49jrgJnah+iQA9l3XBkDTAHLBAPVqXZe213QF/3COZLEQOvofa4wvnSCzEf30oRbZ50l3qpPuRE3A7oT47SxmKMO2M0B3LFRUcSIN8cEDYlaqFAyRJQp9TymLMSYApGmslCAXBr4CHPCYhguyfmxdhUJBFwCrcwDZO++9rxltrQIVE4QySZPZTHY+p3o4oVLr0W/MFtfm1hrbDqEODg/VAzn7YVkRziXCeOy9lLGxaVngMWdm95xzCgmwIcbpnJMFbwfDaJ/kJAMKM5RnhNHMmJWHQ/cwsAGZ04wqR4pRJYyRMEbCpGMMLMKRRziQiPYRgdsEIgaOATbEeIIp/aYZ8+fIO6m9y7X1EUUJwkuV0NbImMh4F9bz9hntYvqeAGgmLIiN47lARtbGeMj7gw/rL6ZvGzexB/QjJp0ZpVKS882RPq2tvX//XfgCP1nfC+YewXRMUpFAEc6u026oi7FkyUQ3Lq7pEx97VK+/9FG9+NwjeujKjsqsaTyNtBinWswSwa4SxmZIGfhOrD+cbYx8TMEKhZBpImxAhTg4js45OXef5PQPPrYmBlYzJhLRT4peJJxntI+SRCEJje/7SpiQ6cgcILWg3X2KZXp2/36ErLnOny/y9vbOfUp5liKjNNe1FDBolCHA1MYyphjPDjnBYQYfMWPG8BCBEqyfzO5DD36ch7yxBc/3kUXKGInqVGRKbJ8bX/crYAvlMkdOQRDK83152IjnOzkoc4KL3yLjh4FMHkaOp39PKaqcQYIyM0T5zslHxr8hrh3zm0+nmlI5S6i+p8b/byhBDgl6Sz/iw3gpc7R1zDLlzxbYYsrczakZGR9m01MSTV7ExgIVAKaFYpifB0Egs/NCbnu+fN+zjgWTihnf9M0xjxT7sb48+C0EgQLa+c5jDlB+7uQ8h/5LznEOeZ6nB+R7nnzPp73PPZ82nji5f3ScQ6k8YYaKmFfC+6ZLM4DAYDhSHyc/Hk+UoKs+62C65jGec073P5kc154cf7hDHx4HoxJ6vYFjvXL5om5cu6xttmEr5YLse1njYV89KiLDQVej4UADqEVQbFP1aFLVbeO0ewTmMcFwnoWaA6QXqZPpVvLhuvi+R1VsUxcuXNTq6pqmOOqz07bOCL5dqkUTtlmnAK0ZZMcpNjmlQjufsp5ExyT2FZOkplS3WE7mqNzH2HxWAaznzu8A/lZYhUw9QOo+wOXA/rELgbtJJao3XmhA8DP+IneK7isNAAAQAElEQVT/O+kLr0KyHmo0HeCnBxJAsVYran1jRTvnN3Ue2iLQ1FcqqpQDhSCoQiCVi74qpUB2r0IQXCKQr9YrWl9b1tZmXVv49lXOxUr1CdrzOWuCP0rzXbJUtiZF9KtcKecV1qWlJYIutFRVGWAZBk4Z7efzqRaA1QU2P6L6fHLWpDJ3wrbmgd69vacP2HK+tXese1Tq9k+7ahI0272Z2gS9Nuc9AujI5Mm8F6xN7ttYlzRzcs5HFwLk5STPV8j6VwCypgMXNzd0nsC6UimoGkjVglM1zFSGPMDKAn9v6ztkjZrdgQ7su5tsg987OAZEn1DNY13RjS5V9wFVrQHguUcS0mWNRwThiDVcQLMo1SJxijMvr8La90qni0gzihCLOJb5PfO5A2LwlDgquPXRaznJfKmck8luw76WQQW5XC5rBvA8OjoGuBzItsKHxOqM96pU0dfxXRcuXNBjjz2uRx55VOfO7Uhy6MtAp1TAGwAlGyvCfgwIb5IEbQBalwFEFdYqLBQUmk9ACcIwIDb7Cjl3gZSwtgvWydZsOh/LjvPFlIR6CtAYajDoqU2VrN1uqUulrQ3oaQLOzs7O4LMJUG3lxyZgrgHZfSPj6xQ7OT3pyejkpE/lsaPd3Ub+a7j29po6MvC6f6A9q/hRWR7jG80/m3/3iG8hOrW8vqS1cyu6cHVbjz/zEb32qVcBa1/Q17/9NQDql/T5L31Wzz33JDsI61pdqSjw8DLgFLE17SAlM3zBRAtA3Ax/MGGHZdJtadxpa8JcJhwHJJ4t+y4p1ILnnOAt/xqDVXRPW8yhqROqjSeAVdPnNn7E8MmUgofpxRy9GKKrXa6PAN93jxraBZhXVjf1/Ctv6OnnXtJqfUsN+n/3V+/rb/7LT/TXf/Vj/U//47/Tv/+3/7MO9w5xyxGFhQzb8nXh/Koef+y63njtBX3ja5/Tqy8/p4vsnHgUw8a9ngSOs6Rohn31qWSekRAaHe4d6PjgRB0qv2OSjQXYYA5PY6vyUknvQ1PTaSrqNo8T5tbL78UKAKlra5va3NqGhyViZwY4nWqCzxtD5qu7+OqOkflP3utAQ+wp8QrK/KIyO8qXxW/T+xRcOTS5A1SD0Fe9Xpdn4HQ8GbNYTikBLcA45ouZJii9/Su14XioOZmew+mnKPUGRnLl4mWMYx9n0cbwUo14P8aj+ih3TLCfAT4yjwHW1nFfUsmc22pNfZx/l4qI5wWSF8rzQ55VVSiVccYJ1z4TnCgBWAjDDMJQQVjk1MkmoA+BqhljTOAxQx/N5xqbE0h5ilPyGNcqFDMcRYyTSZJMMZRCkifnBfKckS+6AHgkgnWlBIjYQCQU856RvYtIZO8aS0n+LKN9KjtXPl6ghKC9IMvP4CHwC/TvK8IBmcO1IJXEkhH+CBlLTn7exoNXJ0+LOQ7LADfZlPWT0p+Nl+FojYyHBP4z+s9wdPYsyoFqohiezNlMef/+ecY25kT99qGGVFor/lgPXa7rY09c19MPX9MlKoTLYYG8m/nTkQX4BAHY2scwaE7R+h6jzAWqMHJOzvNkx0x88r84fviT6f4fu8zoL0FHMgRr/cT0u2DiKa9PzbEBdGYEozkOOsJojG9ba6ap1GVK6Uu+x9+ZFuiQ0DlEzBwTWV8PKEEgCcIw3nPldi5/7tBda5/fT+nPiHZ2z/j/DRmzvGMHWM31wPqM4SmG32KxqOXl5dy523m/35fZiPFqsvKQh89YziEbJ1m/ztnJfeHkp/rffhyDOWZ5nzLZTB2zfUB2HTDn+yQFniCXJ5L2LIW/xAgeE8iuTeYGcMMgVJEqlh2dHMFjpgT5GxcR8g4Ak9VqRQVsyuZq35ecsxYJ/VgSWCiEKldKKhZD+b6nMPRl94x8AoDHpAKOQT5vyfOcPOcxEtzbvDj3eC8nz5Pn+Qr8QAVkWaaSVSoV5Xveb8iee1w7+nES/WT40VimN6Z/djT+5gDtmPWOWcfExqFfaz0lQHXaHQ0BklOSYsSYr6P4OEePkKPX+z8OXp3yj/VBY5/nddb40Uce1jNPP6mb9l9HA1jLzN9jjSJkM7MtPfo2G24BUjokwac421O2wtrjSMPY1wxLWmCTEbI23TEbSjj3kbdVcS7hK7e3zqtYqGLnqVpUJs4AWgZcTwlodjyzf/DQ7KtHJWo0XGg+S5FFht/xlKUBUwjhP4RrDz1PFRYKBIZNbWxtyICrrU+n19Pd/UPd2T/SXQNzZz01qFgMIl9TV9bYCEObAwqn85EW7Hal7B/Mown+dk6/M3aoRvjDKWKKWaeUMRP5LuXcjvdJWuRt02wu5ycqFj2AZ0UbmyuqVAk8gJiIvpN0Qb8xPCfwn8l0p1wqqVqpaH21ri0A4vpaXXUqhUu1ikronwHDBB8UIz/nfN53VIBitamk//rWrn729i397dvv68e/eE9/+4v39fNffqC3372j927t6/3bh/oAun3vRLv7Ddk29BEVraaBAxKaKXo0o+8oSYUrlVCHciHQSqWorZWqLqyv6DwxarMaaq3otBwwN59m6HBAldELS8Q6eBLyXCTqoQuNdk/32Ob+YP9M7+8e53RAMnLc7quBjvQIxgPAaocKWYMqbIsAPSDgj/HdE2iMLU/wizPsc871fd4ymS4l6KkfBqoB7MuAUvNpE7b7ZxQkitjS5uYmW6trqiDPBXOzatspFTezmx0SmRs3blBF3FDEszagtAXASrGhlZVlWTHI7HhCtcveOaOKPQX0+r6fP1vf2NAqa1QshCpZhdoquvUl1nlJ9fqy1tfrJDh1rawuwV+ZNgE66eST3HjILCD5CELJ5yj0JzOdsHmSxBgG6JEIGnU5dtjWbQNo2+2m2vDYZku/3Rqr3ZqoAw0pNUZzD1DulMahQr+sAvpfqbBOJEgXLpzTpUvn9fAjN3N6+pmP6sVXntGbn39VX/zGZ/WFr3+G89f00usf02PPPqqtS5sKSEY89JOtFLlopozte/bvOZ/KAbgd+Eck8glANQJ0z7ptjc5O1T8+UP/4SH227luHxzraNzrNj8f2j8ZyoNpWA7tuYNNtqsAtqsBNKo9N7L6DHveHc3Rnps5goiO2ze8AFm8DUPfO2jojyRxHmeobOypVV/Trd2/rx3/9U/3Vf/prQOpP9e6vPtDf/PVP9PO//bmaANopepWxK1Ff8UhGzuvll5/UG8zzqY8+xI5CoJikdAioHqKnC4pnCcnwAJ7OSLROD09kx5aBTvgb2NjwNiHJHXLsk/j1ScqH+JAevLboo0vleoDez9D/Qrmq2nJdldqK/LCoBUY1BccM4Mna9Khwd9F5+9VUdmzy/lmrowG4gteVupB3PA3haQQwxruoVCywC+TAngNZLC5yvVJfUZm45a0BJn3PJ+ufyTmH4x/Jgp05iwUGVK5VMdBMQ4BrijGFfqiHr13XBu+9f+e2Bih7jFGlvOuIrANAq52nTvJQ9ADHH8VTrW/WVK2W8mxqAaf1+oZ8vyCwhAzYpPQxp1JrBhMDdngbfjza+BydrLrrTOlxfamkhPEWIJARfY0AheBEnLsU0GepWJGVmolvBGvJjiloCf+naJFqwTsR4DajIztPYodgxDOcRKT8PI65RmmiDynmGAMKExbkwbldR/Ql+fK8kPfsfRxhonxcGy/hvYixYgO/HBeMP4ffGQzPIbuWC5hnQUFYUgh5LpTYHsrgOSMIpggzTZxSrnPi3PhL4NGO+Lt87Dl9R1CCM/bSlG2mSC4ea9g9Bry2tYkjfujKZW2yraA0451UBgIyZG/yT3jHHOICkDjFIXp+IOd5cg7iSDMhMtYL9jJIjtXgyLk5VqM0S61rGQiNYM6+qzfGwco5Wb8L7kUIBjHm79r5nPHm3LdnMxyrtbNxZujfAlnZfBKTnxFzMz6TfJyMsTLZtef7Mt7hRp7vyYNfz3Mc/Zxf6/MB2Zgpk7ExYJ3n9MPcSwRSLjRn7ttbmwTUVbrL1CX7tKTDAIiBKOe8fCy7TpFjBi/3SXysR8k5J16WScgoY7GyFMX4LXJI03x5CfBYBczVqmUqV0VVSqEqBIgqQdSOS9igURj66HLMukVKWPQEmRllSDLwfRn/BgZs7oWwgE752ETEO6ky5udj5yUDjpaAwOYU250QxGPkn/Lccc/eK+EgzAfkRLAshKF8z1OxUJSde/QTci8AuDrnlCFL3/cUBIF8dMaHlyLB1AJs0fjwfDnn5HPfwOv9dr5MPjZuamuKzS9Y+xkV0xkVpRkJqG37DPEnM/iLkHHEOHN0Z25z523H+LaVbsmv+SfTNVtj69PpPl/OceZozNw81q0QBjjEorgt+wdJcwCvgaRLBPdnn3pSzz71UT0CaL1wblP1WkVVZOHp/rpNyPDH45E6vb4abAHbr42Zmi3ih0wHY+aQ6wR88qOYeVUqNdmv6btOn1sAywI+cjTsq0vFqWMBGhBhgLvVbFJxbahl1zyzRHGB/qfol49MxcfsILV1gvkCwbper8tAyYWLF1Wr1lQqVbCxRE0A/D5bje9ThbxDULJttjYVvyHVvgVymMHnFOAwQs5Nto5HVD4SOaXIJ+UI2zLQZGTXcqwVxKtomhOqwFp7Cllv50kzqqEx6+JhbwHyTdH1hDXL0HXTO/HxnJPvOZmsC0GgcjHUxmpdF8+f04VzW6ovV7VMQKpS2TYAGTKkj0I6RrQ+ksxphv0PAX/2L7f3Gi29f3Sst3f39fNbd/Tz23f09r09vbN3n+4cnciSi7atFfZ7SrW5xZoN2Lad4YfZIMvXJ4PXEL1cqy/p/Naazm8ColcqWisHWir4KiNns81quQzvgXzmYfMuFkLkXVYIiLUQ0CaIN7p97QIAbu8e6DZJwy5rsE/18pCK2hHjHzXbOqES17EdAbbrbZt6gpzmKTatVJnvyWKmT98RfFlldb6YK+B6aXlJ5Uol93W9fl9nVCL7g4GK2PP29ra2t7dykDmh3ya6dOfOXb37HoD+Jz/Rr371Kyp7J+j7LPcFZn+1Wo13tnXx0iUA6DKxbyGrfjaoeg7p12Oetp5OYkz4g09b61KpKKvALi/XtEqisUFyd25nW5cuXdDFixd0DrvZ2FwDRNcBu8u0WdFKfUnLK1UqwpUcA1SqReZSBGRD1RJ8c8TXlcsh90OuA9WWClpaLqm+WtbaxpIuXNrQzYeu6KNPPqrnPva0Xn31Zb340sf1zDNP6rnnn9VLL72gL3z+s/ryl7+gL37lLb3x5kt6/MmHdI5t8OV6BRl6SgHMzneyeYVeoDCVYvRhDvgak9CMsIUhttOnmt+FOgD45smpGujSwe6edm/f095do13tU808Ikk5PDzT0XET+bbUZrek08E/UOG3Sn9nGKs5ytRiB7M5TLTfGOn2cUcfHDT1DgnVLfstCiRTbXaZU+cD+pbZZSjr7ORM//O/+/f6d//m3+rP/8N/0P/y53+u//wXf6lf/PQnOti9pxQ/uVKr6hK289HHH9ILnTBM6wAAEABJREFUzz+h56kcP/rwVW2uLSmN5hr1e5qjCyMqmcdU/+98cE9v//Id3bl1T8f4hA4geQQInY4WWiycFlR2xyTIfRLlETsDBiDb3bGOANx7B6faZ45jqqylWl319S14XVGxuiyBt0bcn5KQjcEzA3aUze66gzHYcK4x4HVEcjakcDimmEY4Vwq+icE1Q8AzcAXAmsmqr33s4gT9m+H7TddtNzMkzpj9e2Oc7wBBFQleExbN4agWdD4HNI5xZBEOqFKrKfQDRTCRkHmBbnTl8hUcQVd39na1wCHNCB4L2oYocsT1hGA/GA1l3/WYRiMR47SKwvYpHzcol2cZ/QH8xghztohUoEGKU/ZYMOec7GOOOsY5ZTirMoHb97nrccVjF4QYdVETnE6XEjVyolWgxYI2CnCiRWYSKEv9nJwL5ft2j04AgR7XHv1kgMA5ApxRzZzTSQSwXEDYpcDlsvMF3n3GM3ueEJiMYsZdcC+mrR2tVB4hdTsa4WeIwx5G7gA+seyekbVJEsmIeMHRKYMfk8cDsnEjvN/c1gHeFoyzgIcF/S+4b2MmsZNRzNF4XRCEMngTCpDAU8S7CWsYz8YKFUkkC4tpjwQ31nK5hgMuwVuC8aZQlpNJDttl62bAs1RREuM0luQRWJyH3JwHr1Iql9ODwJWkmSKYTohwmTxFccxaSAs7IuOY4xyHO4fRhAiesr4ZZMec6C+D7NyOlviYLtGtMhuTPq3fLGNcbto4MQJ8QKky+E2YQ8ox5SjuZBAzYnxek4P/B8RF3oauPjxmMnlFGIjSVGWc/7ntcyoWCpqZzjMW3TDHSHPa2FxjFi+jA8cDz/PkjM+MMSFuoWt2z8lHyfhRigxiwIEF8Qz7sPuVUgmHvsKWzTnduHpFD9+8oSsXz2sbQHP+3IZ2tje1TjDIab2O/SzDE3pMh058slRzbNQAlPGVwXsB3sv0W4KCIDBByNra70qO0QePqxLgy+Zm5xEGM8UGF9h1Ao8pczXBWTAr4CSKYZExC9hnKI/Jep7jOpQ5kIKNVSkTfKoE7RL3CgoCnzl78mDPlCWFJyPrMwxCBRixj6w8+jIZRtj+DF8xh7fE9Af5ZR9SBC+mBwZQE/iW58mhix582ZoaEHTOAcYTDfFh5sdGw3GedFtlKeF9n3WnO0BJrBR5mYyMr8BzyngeGciCIiqnGdXGlWoFoMruw+Mf0fNUWp98/BFdvbCjNQLtSq0ik535pR5OtUXFoDeaoe+prF+rAkTmB5HjlHWxdqYrPNQ6Fbtr1y/oIYLJhQtbrOUSQanIlBzyEvxFFAP6bImeAVhP1Gg21DHAin/2PI8xYlkV3OZltMCWTK4mqxI+99y5c9rcWAcMYNvlCuL2NMKn7RFg/u7XH+gnbB2+c2dPBp6OAUxH+OB9AqIBbgsiU/zZPMmU+QW5oCjnh8q8UAFJf6FUk88WnwsK8pF/WLh/9Flr04MKAKrAmni+j0+KmG4mk72tbYR+mU55zsliSJF3w9BX4DuSHk8VkrL11WVdu3xRV9H9HRLEtZWaKoVAJdqVAp92QT6u4CnBvy2gOXxM6WvMceR7GkjqYlcd1rSN/LskPF1kNyJIGvVIyJrs5jWo7LSJQUOC5Ih7tkYpfi6Bz9CT1pYq2llf1oWNFW1zXK8vq4p8qwDoFcBBjV2HJaNqVTWubf4+cw9LJbmwkFMiH9nPdQZAvndwpL3jE7UAf6cAobtU43atGgfQbsHHgERpzNgTwMXUCD+ZYDMe8zaKsYkI/lInFRhjpV7XMjsBnu/LfKrpSIdKZII/KpfKWiJWV8ocl5a0urqqLbb0d86fB0he0va5bdnXBwrILaZP8x2mQ/beBnK/SgHq3LkddNJDF4foG7qNz8pyP+dkR2FMGbKOkXFCHxk2lWYJt1PecwDNkuqspyVlO+e3deHDiufVq5d0/fpV2e8Pvnrtsi5fPg+w3dEjD9/Qo48+LKuIPvTwdT386BU9+vhVPfHkdT3z3EP62Mcf08uvPKmXX31S9g+BHnr4ErZUBwDXdR6g9syzT+vVV1/Siy99jHce05Vr57UOsC2VfTkvlu+nkOScy3VyTMFtQlIxIWkZUV2cYMMjdKKLPXSoLjYAcft3d7V/5x5kx13t3dnVAUnfIcnHMVvkp1RBT7GrEyqoJwC5k5OOTht9tQGpLbbwm/R70hzo7ulAd06GunU00AeHfb1/0NGtw57uAlgP2lO1qV5OkeOE9bevRJ41znTv7l397Y//i/7qP/5Hvf3zv9O9W7c0ZdeovlTV9tqqHr15XeaTXv7483rz9Vf03NOP6fKFdVWKokA8AJwOFONPZ2C5EwDq3r19nbDD0qFq2qNqOqRKOoZm01gsn6SCpmCHLjtErd5Up+2Rjs76OmLXx+iEnZ4Bz/xCTV6hgn6DG1wg+0dRPQD+AAA6izMN8TUGROecI3WlXggFisE2wBbeK6tUXVHmB7ltDOEvdb6M/LAoLyzgtxcqkPitrW8QF9fQpSp+L6HoOJY3JZseDodaIKwSYNU5pzEGLjkyrRWce6Y+zzMUtAyY9OUpIx1dwwge+cijOqIkvsBIMtr7xYJKFTrHYViAiTG4hHPP2VMAEg7IAmir1SV7G6DYBTkvwKk6QEACxQxL//SVZY5nvsyQuCnnJGEU/KWUN2KMJ+KWOdcBQpoA5vBRCD/jrqcYgWHjCoICVJQ9i3HGdj/F6j3PF7auNMkYQ3I4Fxsz4doW8H478fEZDZ5wjvbe/T7S+/0zRgyQ/m0S7TIoYqwZmUYEX2KxjBxjWB92fw6QNOA6hfcRwW44nMqOYxxoBBi1dgLMOxfK+iPplvFlhLj1gGxeNs8IXozQeyWJp3jhs6ae5lEGLZSQTUZsyc3Z1ohZEyYs+2SIK+WvDNnGdDYHiNlWKrc0wZHbFpPneVK+ACZ9/f2HNeJ15MMtnls/CX3HMBSnqRLIjjnRv11HjGHj2NESmt8mux/zvvWTEz3/pn85OfjwWLfM7sNgfuTcdCRhLDsaJfRhYPkBJfAj3teHH15lzTPZGBkXRp7vZO/G8QIHejEHXvbctqNMDvZsDpiyth92o7xLB1+Q+Pz9M8eVk2f3mYDnPABOUSHBp0iVZpXgdwEnfuP6VT360EO6ce2qLl+6qG2qE2trK1rj+TIBp0yAtK1RA6rLBMUlyLZMtzY2tErAWqKNBaUwCOA9IbBMWfcF+h4ytqcFQdp4NNtOkXvOH/xYwLEAWy6XVSgUaOtkczOg9+B7n44XPeRtwDMIQsBCESooBCw45mPPZR/6yw/IUaxF/sO9TE72vvFWsEAOjzau8WL+ZUDgXhCUTa7OWVunAIP0PyTP9xXAWyLJkt456+JMfgDjEiChUqvhyMr5XGt2Xa7YiJoR+If0PQJIYjiygJqiD45+MnQkIvCmXNs4CcY0oDo1Rc8d+hnjA/M1w9hC5l4rlbSxvKSP3LiiZ594mJ2kC7qys6nztk4rS8rop9/ryb4aEiNfm++C/g1QzunLbMnmG8VzxLKQ8yKtrdf0kceu67Enbur6jQsAiRWVyp6KbDeXSp7CAlLMFprOBhoOO6zpSBm2i3YiT6cYMD2hyjwieEU5WM2UpUjbZdokkD37xON69OY1zuuqISsfuc/Q2w4B2b7f9+77u/rZz9/TX/7nn+g/sqX4X/72F/rbn72tX71zW/f2TgFXQ7YlZyKGkt6GVDGdiFOakQQvsvvXU4LcgugT41syfKnvFRT4BRXCkgoA2mKhJA9ft2Dc0WhMAJorjhNkoPwTeE6FgDmHvkpQpVhQfbmG/q/pOoDmsYdv6MVnn9Qzj2EbV3Zk/zhjuQr4qpQYx5PnHL7bk892hE8/vu8pBSxFyD4hUchYZ0uIpyTPM2KV0Rx/zA9BckaBpa8WFbQBwbKLnnSp/sxoaz4pzVJVyiXtbG/oIQDVw9cuaQfQulopaLkUyI4r5ZBqq6cqyLYCgC3TvlQusoahzK4CZO7Qn4S+Ukke+u+xsHaUF8j4avcHOqbyeXja0ClJSYukpDfoy3YQJvjoGfozYy4RuhijZwmO3fQ1w84832esInxW8qOQR25T6MSAWG0655xTCB/lcpl2ZRWxJfND4uOcUxCECuCLU+JupCnJ6oS4b/ZuW//nz19QfXUNOYdK0a8ZvuQ+RdjYgncS2fpbnHtwzFhhWBPVEM5i3othLUWnPVWqRS2vVGXV1m1ku0OyduHiOZ07vyk7Xrl6UdexsxvQlSvc31kHjNZUxDbiZIL+TCQXUTgpYD8P6+WXP65XAKhPPPkYfa4qQBem0xHYZYDfm0rYtoffT0mEIwNTxNcxQGwImOwBIluAy7PDpo6obO7fPtCd9+7l/83s+29/oNvv3NUH73P9wa5ukdzduXeoA4DpaaOb/07400ZPjXZfLQCvURv9aWFfh1Rh71FR/4Aqf/6/MhlIJCnpNFsa4mdSbCDwPBX9QKVCyPp4yCcR0VoOayt4qZbRp/VqWTv1FV3cWNWFrbpuXN3RU09QOf3YR/Xs0x/Rk08+omvIaIWqc+ASpfjRGXY2pKJ/Boi+S9X01nu3dbR/qgk7KRE2mnqBfOzSBwhmQUE5bkIuze5Are4IkD1UAzB7AkA9OGro6LTNNv1czi8pLNW0ABfZzov5kQ6622Nrf2g6Y3pBmdTsZ8L5kMJOn+3/DklYA5zXoELd7Y/VtWt0fEhRMWW2Dh68IFQBnjzfR1cyhcUi1fdV/HoV7BLLvt41J+GMWEOvhDOu4fR7ZJuWnaUYeZEXJjhDc8AGOOU5Oecp4qUJhg0C0QJAc/7yRTmCx22yAHPMQ4Q1xcAy2s5xomPapJLC0MeZxlpmnEqlSsWgSam8KecFEoQMZIaZYoQRBmljZbznsaAJRkJDruwnk8ME+AuknkJOc56PENSUySR0FOOYrELqnK85gjMgOIXvGedGEW3xH3TmIxzl4HCCcOe8H0WprI8EGRhFeV+LvB/raw64jGnzG8IQkpyy++/Z+ADGJCflIDjCoc+pitq7iw+Ba0K7BMefpswGUJsfObej3Y8IAHMA7pxS+px3rY8475NxOMY8t+sHFMFT3ifCTugnTnwtohIyrUC+GFYxcpulCyrQE2QWiWbcQQwf/iB6OXf/YpbLa6oUQSVJmlfMAtYis8fWMD8R72cyx5mxBnZMeWZyS/P3EtQkUYyTzSlJFHGe8JY58JzSlDYfEu/EkN2PaZt8SDEOx4BnzHWModsxZRwGhgEY4dx0Nic7h+yZc475PCBxLj4O4jV4yCBrl9/gLxsjJditrq1pY2NDZhe9bjevapnjj9DnOQ4ho3/n7vdjXfDqP/yBJXtsLSww0JwBnQoY5ubGuq5ROX30kZu6CUjd3lrXGtWHc1RQN9bqKoY4E8+pRlVvjet1gId9n2+J6xUAU7VSzm1odWVFa/W6VkkWrd0KoKlULDBOJjPqGF5t7CAI5EgmQtYuQXY2jxQZe56nEjZeJpYEGbEAABAASURBVIhZG8nLRZGil4sPwcWACqXpQUwiJvqweWRyctg2fyuA1wLB1wKzUYFAaNf5EV585pEw5hwfYOB3TBCcTicyOT6QofHonJMHPw6yo+958nFcAeTjW+R7Mp2Y41essurCUAFjhaWyioBTm0OR62I+n5KWl5cBM4Gmk0m+jW5raPP24cdjLNMT060UXYwBAhacxxbcmXeK3BLWGKHJCWMyXwT4CdOZltgn3KgVtAZdPremC5trgNYtnd9YAwSE6HkseU7FUgFZ3l8H05c51Y0YoBrwvhfEyjRT5uZC9No5v0oF6bIuX93S1rkVtjhrWlopqlwNVK74BPdAXpAAhFsSFuwTjJ0ypQZe4HXCHCcEi4h5BL5TJXQK2DnZXK4Asi7qysUd7QCqN9ZXc7DieaE8v6o4CQU2V6e/YNuyp/dvHQJU7+qX797Vz9++rV9w/BWB+te39vQr6G3o3btH+mD3mIDdzrc4+92JRsO57Dtsnc4AHseakGTP8VdTtufNJ8kFCoIioHsmA1Bj+J3hWxLkav/rl0sTOXyA5zKFHrxDPnIPCb5LAPcrO2t64anH9FkqR1/67Cf1xisv6jXouWc+qqvnd7TFWteRN8UzVQGsy4VA4BpqRDH9xrlPjvBNRnP82IQYsOA4Ry97xKoGQKM5mKgzmqgPaB3bcwBriow931OZ/jZXSnr48o4++vAVPXR5W5e3VnRhvaZz9bI2l0tarhZVrUAA1QqJZakYqlgMVMA+AngqFAusYzWn8lJVRWw5RG9LtSV5YZGt0bnse7SNVltnANczQOvx6YnOOoAbYvDc/B82m8B3At8JsrOkE1VWiH0HgS/Br9kjB+acyPyk2ZrJ2+xukst9lttebP3hS1NknyF7XpbzPA4ZzxdaEAfNBySMt7S0rK2tcyqVKgzhaQAga1Ml7gJu5gQVK7hMJxG2FmtKNjOj6LUAZKdphJ5JAfooJUqzCL4WipO5FtFUCXFIrLMH62HBz9v5nHt+JjsWqbLXlspaW1/WBva1ubWmLcDt0lJFJZKE7XMb+TGx/uYTjcYDTSZDGVBdYG+9Tls9wOGYqumg1VMH0NU5bqt50NTpvZb2bx/r1rv3PqRd3Xl/X4f3zrR3+0h7HxzpcPdMB/sN7VGJPAS4ndBH08Bcf6Y22+UtKoln3aEOz9o6gPbOGrp3fKpbVFv3AasNQJxhnxL2uoF+XN5c1SOXdvTMo9f1whOP6KWnHterzz2lT3z8Gb328vN67dWP6ZOvvqBPvvJxffrVF+/Tyx/XJ1/+mF596Sk98cQ17WwvoY+JJqOGhr0TdVoHOjvZ1cnhnk6o0p8enej06EwDgHgWe4g9VMGvKQyrUlDQwjmNWNseO2cdkvkWDuAMwHkC7msgpwbg+4j57u+f5KA1Yqc2ZjfajgvwhYWBBX/N8TtTcJCdTyiyGWBtEydNf5vohl0P0bcRmIpwohBg7IcFBRRBq7UVlWs1FctVAGpRUZICYHuM19UCXLa8vKISfj37MN74KEiGjqboq9dhUWcwHxIAfLTk6PAI5zNQvV6Xc959p4tS98nW5jjEDGtYsEXheZ58Onzoxg01G022CkYoWagJBh/4BSUAqqkxCzOhH8jLcEYcaxhohME1Mcxx/lyM4WkOo54fygCdj2AlT47xeV2O80z3P45z/JpSpMAcUPdQizQAkAlDcDKhTjAYPwhl/SQ0iuHfw6CtL2QtM0JH3x7OcOGkBXNKuU4zh7FmoniTU8JiSYGkMCfHecK4MfzHdBTbAkZSEgt+jOz9RAuriNLOKqKeF8q5QC7vw46+PFeAHtz3xTrkhD+SkQCvHu/4vOsjS8nLnz9od58HKUbGRnY/BXlmRswh4/2UKm5KZTVhDkxf9jyB5wjwnSAIAwtM6h/8OOfJ9MCe2feg0jRTr9fV1tY2axvQR4aknNIsy4mDJMc9yd4x4hUcEc85SXJKFdMwTlMZ4Eg4v08fXvN2asR9mtNGed/324gnTg5dcz5HI4KZ6UKWj2tju7y98WrzMhASM78YoRglnCesRcLR2jCMHnwyTmwu2f1RGCzTzs5OLgPPOTXQ6ym2Ye/dD7A4XebBa/lPaufWIR055M5ehxxy95C/l99LAYSeNjeWdeP6BT3+2E09/NBVXbqwrfNU5rY26gr8jCDf0unxPnbXVZnAa1uKVi21xG6Z4FYHiFbLJdVAN1btMcC6slSTgdiN9TXlYHW5pkqlKJZQ8xwMJGwHleU7TwEBrUDAdM5pCrCZ4cxtrYqAu2qlQlAN5WP71k7INYpiqiYzgMhIA5yZ7bhYwJvbdjaOKiJYxrSJOI/z80hTnN+YwDqejjXFUU1pGwHyzMkwrJxzevBxMGnj5ev6W/c9z4ePQD5HO3dyCjgPvUA23py1SLA9J0/O2VPR1rMrFfyA6lxRGetcxDHWKv8f1v773bIsve/DvmutHU4+5+ZYuaqrunt6pmcGg0EiIAmESAoURBKySNCSJVGPZPsP8uPH/sGP9QtpBlGkRPIBCJCgAYIIA2AwqWN1dcWb08lpB3/efat6hhCpYPt0vXentVd44/d917m3m0qimLlMqbJMqEzOleO/nHPoS4GNLlSYYUgEuYnGJOA5OlOtYziu1l/Ql+O5AVoLgiLoBgRbEIhrqWcbta6VtbbWN3rqUQlP0vh1v4WMRzMc+QTQNpkskO0YH2GBOJKjT2trgTkmmK+t9bRX6cQmurJKAtJhN6ulRqsmA3GIRhFBL0H/kzioZsA8Semv0ByAvUAG9Kwc214i+wK5pN5pc7Wjh3dv6utffqT33r6rHRKjVqOFnrSqgJAmdWbi8Xk5hYcM/pTYsei3xLfk1b0xvOj3h+jBSEMC9NCuCcRWlLBgNCP4lfJa4AtH+P4r2vbh5QAass1qNEbnrqhynxMUL9GnEbpiwW6ODi2gOXO2GFTmmdLg1UQvG1Digkp0KKNSlgBet1bbukMlziqtP0uQ/7lvfk0/+T5Vpnce6h2qn3ewqT1sar3VUAc7qsWR0tgrhnccsM0cHiF3HHyAP2bTE/hnlVX7WsAZFanLCrTONURuY+ZpXwnxAK0utrW/uaK3bu/p0R2IKteDm9uy/8nA7vqK1gBRK+2aVpBZt56qVYvUZNAa8k1iySjlul6L1aSvJPEy0GV2nCJPj56jfpoD9G1nbdif6JIE4JzK3eBqgh4vNKd4AbuU48+Er/chyN5TiWaiq+ITvBcqDnmZjZt9ml4vSPSMluhGRicOmUUxE5ND/hmUS9wzd5bT15I2prcWo6O4RgK1oma7i3/2ukTGhwAyA9hnVBLPAK5ngP4LgOwF28pngLojtr+NTq5GJAJzDZj7hKLNgpiFmtKPU+nQG2xyidxxm4qSSAl8S5O48oN1fF6jUVOtliqOI/S2LvOLC/RlQIXukmrd+em5TqlKnxyd6ozzsxMqgecD9eGbbdF//skTffyDj/XRDz7i+KE+/N739cH3P9AHH35KgvY5uwgv9YLtflvPq8NTHdDP8emFjk8u6O+SQkVfV4DSPlXBPmvss3Y7XqHHfeZguusdc2u2tEWc3KESvb9/Q7dv3WR34Kbu3NzVjd1NbG9V2wDW3a017XN9hyTy/q19Pbh9E526WR3t3sZKV71WA98d488CehPk8DtLdkOnszF2aXowxZ9NsLk5Mpa8j5UkDdXrbaX1lqK4QbLUkotqWsLYOYWrwTTX6dVUh1STXwFKD00+F0OdQE9fHOslFeMr5GfyKYhlFrsz0wPI7HQKzyf4X7PxIUletVOCj8+QnYXBosALoI+1Wk1dEpw1Cj4rvR5+rKN1CjQbG5uc91hPjTWUJBdTfMpAHhvvoFeWFEXgvyROFOO3C8Y1PV2itxG2wT8n+97GCEfi0FLb6rXGOdoUhQhntawcl0N5Ft4JL6mAE7DAV+CI15pdrYCEn1PunuDI5mRYGUqZotxxiGGyFCHICIZlgNEGwTbFCU1wXuakZlQNFwCoOc+SBMYSiBr1huQ8gQQRMeFAPyL4Fyh5zJxiFxQJcolE/jyz32ydS5kBMyijWpkVDgCbqwxOSwJLjrBDQntWPMe5po2afM1rhJFfTEYa4RDnWcF6CxzCNS3mJQGSfpfMIws4CK8CIZpgcpxFTvvKYTCX4GJFIZHnvCxEW97NcmW0yZkP8pQRMQUFywHmOWNBgNoMJ2+CLulbrDNnzRn8N1pyzM2H0LPeEG0EZ619yfxtvOrI85I+TMiuzEkkINr5MiibFVpOCzmUtmROJgvxrqof1YkKFlY5Mia5hEdLlGSBXMqiVJNMyOMErWXGhBY8z2lv10Y0kZE5R+vS7pX8sKlXoFPwhAb2rtES3lQOyho5xyuvyd6hXQ4ZiMwAE3Ocq5EF5AVM5BHtr2d+fW7vXl+XrLf8kf5Qg6rtmx82nGgjPiVkY+SsJ2ccA6mrVCnb7bYuyRIvLy9UrYd21ub6Xc9AXsbzgh8FEyg5mi4s4LHLIyUhVT2O1axH2t9d1TuP9vX2o13Znw9ZX29re2tFK706ujHRyTGO8vljzse6e/eGdne31WPbpwW/m2z1t9stdammtrnuMK/VXk8r3Y7anZaa7QaOu15Rp0u7XgtnlSrgMGY4kQIe2ztmb3bPyGToWHgGTzOCUYJjsDaNWl0Bm0uxkRr26Z2w+xydzdDTOQnoRAMqj7ZVPsRX9PtXOJr+NXE9Z7yMbWnjUw4/jCcl+iEY72xA+nPOyTknT+c2D8+5c9yT5GQtf0i8BrCQIuYaeBoraEFiO7rqq2Dudo9oRwIsBedp4Tg6nHsCOIllX2MyUNZstmRz6lMhtqBLd4qiSD6ESobGgzlV3z7brmMcsPcRsig0BzCMWdMIGmMDi9JpgQKUwSsPpTK2ITM3IzdZyMWFotQpbSSqUzETa5pRnbu6GuuKyuNwsNRokGtwuQQQZ1ouPH6lZH1O3gm/4ZREEXLsoBvb2ifYbW9va31tjQpxS3EcFHkB4CLVGD/ynnuRGs0mvq3Q0ICwAatJocUiAMacSnylx44T0nBUTbe3mvrKo1v66Z/4ur7xY+/rPQN3j+5rFZ1p1RO1qFS1oXrk8K2ZoiJTg/MG4zVYT4pM7Z6wP7OVBbKeUSmeUkEzPuXwJkGHmlQ5m5220ib6lCZyUVDaqJub1BV6cnp+riMqVCeAr/54IftFjDFxZEKFZwYtqbpn+JbFvJAUIctUdfpZQ783ew2ttyOtNbxWak4bzVg3NrpVteq9+7f0lbfu6qus6WvvPNBX336gL92/rYe3buguNnVze0O3oB0Sih5AMnaF4JQyKugTqv19wPcFQOQEUGJzO2duA7Ypr9CbITQeDdG7OT51oVZcyqrruytNvXvvVjXW+4z7pTu39QjwcQ8gcnOtp03sswvwsj91VeOdds2rx5w7VMu7jVhGnWZNq+0VzlfUqnVUi1uKXSpH8cUKj/NxLvv7lUdU9k7Yeu4DmCbE2Ck6O4fy5lrkAAAQAElEQVRPDl1otJoyfxETo002lryUyEN8PLLztJHQCXRYxA7zWW98cGb+Sx5z8ypoQ1gzsxIhAt0qldE+t+fYRQNAsbGzp/XtXXkqZVfE8MOLS72kevmKwtNLQNDz46FenE50eD7X0dVSx+j9wcVcz07GesazE84v+nNdUY03/pr8h6xlMJtoMBtphPynJLuz2VQLaEayYMnSAFBov3RYbW0DPp9Ahy+O9PTxU716dkhF9ECfffRUH3zvY334/Y/1wXc/qn556OOPP9Gnn36iTz79UJ99/omev3oCWDvQJb6sT0I9BICNFgsNIStalUmkMsbbYI9xiJT6uKIGfrKJX3xDK622dgFfO2vr2uz21Gs01YT/dd6pwe8I/i8XY41nfbbQz3XZPwMEv9SLV890cPhSJ6eHGlEEWqJXRnOOC9ZaYFfL5UK5MhOVSheU1Jrq9Na1sb2nm3fua+/mHW3t3OT6hlY2ttXsrimut1UQdyh0awymIBRVx/P+VC+Prlj3pV6dDKjeT3V6PgWIj/Tq4JL5nOv0bKgxQNbxfruHHmLDcZoohhdR5BTFzCHlOo0V2b04lj2vAUrr2HYL/dtgF3KDokmv3VIDfNigfcp79guROYXNEf71nATgiqRmTELrfdDG2qbWV9fU6/R4p6EkTlXmpVBEGVgVOKiJT9mkbx9C0BqNbdAJgstM+VFu2zIzx71AgCNzILwUaqlcjCPHac1Q0hIQFVDuOzdv6ZQM69WLV4pD/MVgjmfVwKCV3LIplKJGH7awKYpp/fooofpQSAi3oL3FNucjgmQJFfjFQsic85KnjIaxeQwn8qFakHA3pRINpxlKvlTOuyOCxIy52ZbPkg5t7RnzxyZl7XNASQojHWsBg2IgC7bHS3kE5UNNEcdrqsGwurxLVBaeACDmU8oMHRZwzwmMQ+ApqcAsNRnNNAd4272y9CoBiEXhlAFEDbBeU1m9UwBejUr6jSMERLspAWdCNXgB0DeAamTvWp/TyZys2mihBWsr4YNpsr1fVmMxHn0Qm6pAu0TZ51QOrI/louTdjLmVUAFlFT9hBnPUayqrE3NwRjmLGOCgA4Z3RubaQXkjjFXO8ZpTnKSKorg6l5x4u+rnzfmbY3VfdA0VUMmNinjDxrkGe4WqI0wtioIn1+1pWp3bnTf0xbvWF/TDf9fzKt/MhXmWRtW1zQ8qaVNev2GHkt6vxy0BBG1tbm2qSfC3FsfHx8ipQBciLeZLZJzZbXTBiy5lH8eJtzEKekK/6jhvM7AG2xzb9PUuwfLRW3d0Y39Dq6sN7KyFcfbQKVFBxWk9e4K9lLp/9xZ0W3WqLWkaE3SaUEtmk1ZRaNRrauIQmiRXbbLtJo7BzmvocBNg1IKsStPBSaySkbdoE5jmkiAsrL7Juy3eiUA7cRzJecc6bPalchTGKhc9AHCj0ZAJsUQOcRRVbQxslra+a8bb44qqH7TTa7J3SmsDT+WuuUtnuibBKbsnPq4i+8lNOTvhh3NOjieqZFSdiSVUr1t3jqc2jwm+6AqwukC/be4FeirGtbaO94P3lV5G6G2Eb0sJLt3uimrIZEYl2SoBcwKjTdvaOOc0o6p2RYXkJbtJjx8/0RlBdwBonVBBsOOU53NA/4KxsBwVrnhNuUp/TRb4M3jp8Ut1Eu0aDta5oDF2e3420PnZSJfn44ou7LeDoT5Vs/FoXvmOEtsNPpLZVK1elwHsFsGw0+2SlLSVImvjrx3rBAjPOs1WapwvAe62Jfvy8IhAdKUJ4Nr4s8wX8G8p7zL0OCMQlFXydHNnUz/2tff053/h39Ev/9Jf0J/7+Z/Tj1OZ/Mb7X9L9m3u6RWXyJm1uQ3f3t3X/xi5Vnxt65+5tvX3/jt66f1u3AWR725vo84o66FuD4BRRFHBlIamQ4zyKAn4iVggeEN5Sh50BH4IGyPDwjCB5dKZjKl8DAKH9jsECcJ3BB1itKcB7OJxS7Z7L23+uVATfI18oCYUaiQfYRYADT1LolHIv4XnscqW0afJ8Z62rnY2e9qiE3mS7+CGJ4MM7N3SXbdhbgMltKj0d7CJmnsZLA3/2Sx72Hbxj5ndKhXU4nrFbl2mJfS+zggJDpjGBdgqokErVGafXrmuf/u9SPfvKuw/1Y/Dy61/5kr7+lXf0HgD2/u193WDremOlrbVuU+skB+vdhtY6da22m9pYWYXWuG+0qs21DYBrSzVio5F3xB7GnxE/bXfjHH98gKwPrZKIrl5R5VvAtBRAs7KyTpV/XQk6KB80J1ZMiYcL5r5AP43sfum87N6ceDUn5tv6UG/DBhUVhcMnO1boX5NTwN9HcawuOnnr9m3duHlTm9tbanaaSLzUmNh1aVvjF2MdUrV7eXiuA/s/V3F+hA3YL+Z8+vSlPv7sefV3ce2vUnz/48f64NMn1Z9VewGGODm/0hkVUatovqLCeYSOXFK1vQKg97GXPlW/C6qAx8cXsm3qx58+1fNnB3rBtvsrgKvR0cGZTtjuPychuqQqPSQJmYBXZtj9Ar9htmqJFSFYOb4ww5YWRaElK106J7vvfITexlCkKMSKogi/HVeUcB3jX7xc5eoKeF+Q9GfEiYwxbFdjYUeSOivGGM8XVjmuKMM+J7KE7eXLl3r59IVePIOeP9fBwaEGrG+Jv3VRokCxL0qbipKWorStwDEjgVlQmJsvHXopDSg+XY4WOsNWzgb0C48OWfOTgxM9hh9PqZS+Or7CL4x1gg96RcJzcHChI8Brn4ShKGI1Wj21SJaarY4S/KT5n1arJYszDWy7CbU7LfWIEeuAxs2tDW0R39Y31rQCsLVnNfxTmsTEsBTf1VDCufmCGZhyCEgdsSOfwftmvaYt3t/b3dXmxrra7TZtI0XEJqFFVtQo8SE5/BSfDs+bJAF+DkPH45EiFNAmN6g6HcqAig9BDYKXR5hTnPYMWqDUyNNiA84zVfCBydV068YNHWM8Y7Z7LIBky6VKBFhiYMqlJE7lQ9AC4IsuaInQzi7OmZrk6MM5D8DKMJKca6ecyS6LXFlRyBSLA2PFKg11EpicnGQT4aedTljHOds25tbGGOdoviQjdBhqyRgRRukgO+c9FKGeJChgEA81RtAL+16HSwAkOXMsKprhLKsMFke6AGibIReMn+NQ86xQxnFB9rLkvFQED2vMKBLLFj5BGW2r81xiStdE2zlpz4yKjdGUasIYZ2jtnYsAkGI5Qc7FrymS5777goIEMBUAveD4BQF4r8cqtGReUwacMLcJ86Y4oOEsF4k4WRaGQoXoGnbpX/uUP3JVlqVmBLw5ZFntgmDdajZVGWwcY7CR5Bx6UFbEwmWfN33Y0cju/ZvJ8TrvI4scOefoiQWLgnH/ze1/5C4d2/wqsoG5/pGn/7On1rR6z8bhglmojo7fQH87HYwGg3vx4oXOzs5Y/1Tm3DIEzyrhO107iH8lCllw33NufFknm+y0a+oSfDYIjLdv39Ctmzdk2eAqxrxB8Fnp9khmRnr86WONyOjv3bmjL737Jd3Y2+e9TmVPCXrpsLckidTBOTQAp/V6KqMaSV4dQ29y3WzU1eRZrRbLwKtVgnu9tlqthlZXOtUzuRw9nili+9FTBWy1G9hzqibVrhL7WpDpesYq4H+tlmhtfZXnddZZVrKJcM6IGA4XClH4giLODQQG7PkNee/1mjVw5IdnXPwv/vs3tS55qyIeFnbOEQcgC6gDqg+X/b6mAPElhpMjy4JZGsbFWOSDV7C5h6AoihVYRAMZpyRXS/zXBHubE/QzDCaKE62wTbWzs6N2p6s5/umYgHl0dIwzP9H5+aX6jGUAwUDujPdy3qt0Fb7l6MAcX5Nh1xE+LoRE3kfIs6tOt60kCfQ5Ux9wfXnR1zlbbhfnI11dTglKS43HJTLy6Bn2BmhYYLMZ9uvoI6010M2WYvotzNYdPLYgCfhO0JMS24lDUBpHKtk1miwmenV+oCcHz3U6utKERPUKcH4FqMqCp6+aAuC1nA0V5zOtt9IKlL51a0fvv31f9/e39ODWrh7Z9jb0kC3uLz+8q6/w7F0qlm/d3tWt7TVtrTS1wzb87npX+/Zd3a01jiva7nW03m2q3UhUY90BwEgZkkRvIquOUZyBL23t7OxqdW0T1xtkVcxjgMkRwP3gYqRXBkKoao7hqQEfA45XBO9LtpAvARwjfPzEKm3obgXEfak4iZSkCRQpTWIoUcxgZTkVnFUcMiVRLlfMlHDepaq5sdLSDcDqHtXWHYLuptkvdmHxckmVeDRCVpdXAK4LvaIS9BKw9RLZnfRnGrJrMi5TXVKFOseOh+MBoGGipf0SnP0BfHgbpV4d7HF9raet1RXtAVTte7V39uHhzrZ2CfLr7IysYq8rrZq+oHZdK/iQbXzIzvYKtlxXp52o04mxzSCHTZdU2+SCrGAxAKAcA8ieAUoeA3qevjrSOZXhwsfqrG5qc/eGOmsbcnFKMabQEN3vk4SNAa9L4lOJnrkQYz1eS3ya3ctBarhjlRhUWUri6OQUSAQED7PFSOVyqpV2qlu763p456Ye3b2pWyQ1m2srJEMUXgBp0/FQFxdn+NITnRwf6PDokK3mS51QVbumIZXXvl5SKX766gyweqKPHr/SR5++1OPPj/X85YVeUPV79vKMrekLHQK4DqkKHtL+BOB7SbVwOFqS+Mw1osgzpcCzWJZVkjMldi8oK+YAOlfGilyNSnUN+TcUQqoCf5U7pwKbApNfr93Wj00ZD5YcMXPwB7Gbc2pNtIHz1XkBlsiReSZLAmbE0/ky0wKmLfADC140mhLnf0hL/EBZzXNEQKa5mC47CguNwABD5ttHNmeA8gt2Ys4vR7LvxZ6Q3B6dDvXq8EIvX53r8Kivo+NBRYdHAz3l3ievTvXpS6MTPYaPz0/6Omab/wC7+pxt/WdUnO1vNl+gvwMAf545eZ8QU9rEgg76tYJ+9dRqd9UiOa6R5KT4mGvCluKgAl9n8WLM7rMBz/PzU11RER4j4/l8KquAT2xnAl95Tuw8Pj7SObsnc/yPx/e0iT3r6x112d5psJvgQw7Gm4ORZlqyM5Phl5Zm09AC+5Mr1SIBiuIIPoPqEpy3OewBA8wBewkTDCFU1Zwpme+ASkPwQXEca4GT73M9HI60BIja5J0kq8LeuXVbPRD3CzKDGeBmjkO3fj2uIjfhAcxsm815pzoVoCiJNQDU9jH0XKXsfuX8sQznvHKEXl2jPG/OPfMo7TljYj2yazstTHlKh+OYa4Czn3I+QWHnudOcY15GMEOc56KpvHMormMbxxk/yNozngf5qE6fqQJCrCgk1blzEUbrmRNrZS0WSNBF5XSWYewLtHiKYx2haBZo8lyVUudYgLVb8jyzeRCAiKu8JxU8MyoBmFV7ApS1k5gr7WcoeUUo8BKwWbCWgn6tbVG961WUHs5BHG2crJobc6TdnHnN8kITzqdZAKCWmmK0Blztful4z+nf+ilLaYE1TQhyfIl71QAAEABJREFUBh6PqTBadadWqytOEsYu4UfG+PqC3nQG+69Pq/7th9H1rR/9aWNY3ya/oijoD0jCuFWH4h3r6A29vn7z2N79guj0zX1rxuX/7L83bQvAmvNe62trMt2N0HuzgyMc6gijM/2eY2gVIDV+Wa9vXmZ6ZshbW9taBejwqoiV2tzo6PbtHe3tbsh+QaoJoEyihMBd0wng56MPPtSUQLG/t0ebPbWbTYLRCplpTwZ46wDRLgGst9KTHTudLk6kXZFdGxBtElDrjZTAlQJSm2o0a9hrzPt1rQBSewTITrfJvUj2vx5O04gxOlpfJ2DubVPZXVGjUWM1peaLaydjjiZ4aXNzTRsE0TgOMnAbcQzeKwQHhdfkeeY5/yFhUnrzcZy8oWtZcuP/i38lnZZ0ZFTYufXBXJYYgfmN0WSME1togVHl6A/ao9LaQY7FhDiW9w7bLVXy3PhrFOFHcvpYot/OeaVUEVL0eo1qwT4Jy9b2thLuzfBhVom5YHvzEhqQxE8BSZZkZ3mmDKPLORbYWobNLuYYm6y/FP420IseILhLMKiJGRBAZ7piC/Py4krHRxck9hc6IgCdEHxOTq90DpA1IGHBbkbwmzC+8zH+sqM6QSQkNXJ+J3mveqOhNE0wvkKdVkNryL3RrisHHF6OLvXq5FCn/UvZn7+xryyM6W9IQSKbT8hfFpoOmQPbkNP+haaDS/XPjzUHcDVIalr1RO16TMUyVh3kVo9UVS5bJEXdVk0rjGfPa9xPGK9mbdATu9dDN9eZyxZJz65VTna2tL7SU8LzBdu6lwS4SwoUGTJrtTuAuVUFeD0vnC5GUz2nEvb5qxM9ef5K9p3RMVW6EdWwCcDKeLKA13npKv+TIdM5BY8pgW32Omm5lstSRZEpMLeYOaaJVy1xSCaXL7OKHM8LgHyCXq8BsLcA3BtrK4DEdgW0InQoR0fMr59RoXp2cKzHz4/04eev9NHnB/qMqtQBoPoKnz+katSvYhkJCJWjAfFxSOwc4zurOEjyU1I4cMw34D9Skqh2vamNlRVtU1XaYtyt9RUZz+y4sdrTKlXXjbWe9vc2oHVtba+SSHYAEqkCc0bwMn0vKl54FS4oK50mFBSMby8PT/TZs5d6DnC9ALg2Oz1t7d3QOglZvdmWreuCSqzNezSZyX4Z2fRuSQwxHqPOKp2XKnKyT2784lYjjQF8pYIKefhYi5x66ISB8Xt3bumte3f19lv3ZH/VZJVkrVlPZVM2IGJ/beGEKvCR0cmZDGQfA6AOLBGApy8Bowa0nmIXTwCoT6nKHlKhPaFSeDac6xKQ16foMpgXGhNTR1lZ3bsEqA4sBhMrh2CNIVWZMfY4XQqeFIDB5TVNsuo4RiYVgXkmvLckVmZ5qYqKUnPkNQXjGF+m2E51pJ21ndC/HWe0WfDekvdyeF8YryrgH8mFRHIxPEygVPIpfsopK0xOQTPmPqQAdkEV1OjSjqzxHJB6Akh9gX94Cvg8AJS/oir9At4YYP/sKXr49EiPoc8AoJ/T5hkV5KdGh2fo6KG+/8nn+gGV5k+fH+qQJGswHGuCPjIhYkSLhLxDLFivqNPpECdq8t7JqsBjYlPfkurqq2+X1VfgLi4vdIWfGA6uSKyHms4mytCFDIBp8WNCrByNBjwbyf6m8oLKqQjOcRKpAdbrMkaboksNnxIwgLJYqCCxDuhNFHtFSZBHQRbLmUb4oCV919CZOI6VEaPn2LbPMZ4mZd4QIraElxVYmOEUplRPayDrAqGdoVQGTkMIqtfrzKGUc472cyacqcY9H4Lu3r0rqz4cE5AtuBuNMOARDrJy8Ag6Jzi0mi11MZwZIMAcTK1WZ+IFwGgh77y894xRqMgL2cecWsE8g/eKopjngedi7Lyar62B3W31UZwjBL5wqWa5lynpPPOAUK+cbXihPBn95AQXQSswsFkLwn9qOCoArAWMzmh/fZyikCUgsDAqnIrSKeeI/xIxSvha2XlFWcl1iTIWKGEOb3KcQaaZAdBcwv7F9LSk3RIlXeIJjBYcM+4tjDhfzHOSgFI5118Q7xeMWwBWS8iONmZG+zntrUK7tHGqfkuZ4WQuaK6gycKpD1qdLCMNZ5xPM5lBz2wBzkuvqXROSBXXo9dEPyxwStKRFyXzL2U6sL29g7wbtJWy3NowObnr66KAR6XsouRHaacQg3DPSdaupC2kihgf3upHKEfk1q+tLWOORjk3cxiYcZ1zZBhZt28o50ZGm4p4nv1pgllL5L3EqRpldo0eLmnXo9q5ClBNk0QZjsn+jt1wMKByj27ZeAjN9NgSpC/WA69qtRqgcEXOOeS1VJJE2gKk3thZ1fZqW91mStBrqYOur/R6gJJjfQxIbQNMv/ylL2l/Zw8bsMDTkn1y5tTkWbvdllGapgCRlH4TBWwzSRPASZ3rSCE4xRh4q1VXiypuE6DaW2kDijpqNNKK2u0m7VO6zrGVTDfYvl2lTbfbVJcguE5gtqNzBTq9QJZzifM6IOUNoG0TfDKcR062a47Jgn9JoC9L+kRLSpzIFyQ+8AKGSIjabDh4z1whO/pgt/VFE048uvej5Jz7157bRUkb8f71uRMOQgVO1Y4BRzZGPy/6VxrgiFFHgJxIEgstkHdWoJu8GwAGNh/zIRHnURzRZZDJMEHu5mfseWCOSZzAn662Aat7JBO9bpe2Dt8wqSoER0fXlQLzcxMAyoLEuCjQaQLQwmyRoJZX9pJVfG21Uu2StGxs9ACsKctgbgRH2xIbUFk6P7lAN051SJB5Dhiyv7v5GZWxl2zdnVFZPKONAY0xzqxwsRrtnuRj+gmqoyOoAVZeAMS82q1EHapxNQLCgorXyemJnj19plcvj3R1NdGcPkzPzB8P0PHT0zOqXWcyviwI3HY0PmCslU5b4LJ7ZmcZvmDOvKc4yxl+e4Gt5MZjaEFgyQg8BXrhqHCm6GszjtWEl80k1mqnrV222Xc217XR6ypxpcaA4/PTIw2uLmR9K3gJ/ufOawzYsjW/Amx9DmB9yfHFwZGewBcDYZdUWIeTOf49xy/ZbLFBhG+AYo69LjnP8AcL5mz+y2KQ+a68wD/pepwQAmDLqRac0iA14gA4T7WC3ayRKK5AddaQUeGxWDgFMM+IXzbuK2T20ZPn+sEnz/Sd7z3Wd7//RB9+/EJPqAIeUeW6pOo6YJfuiqrWxeVYlwCtcyrGZ1QBjwEdBwDxUwDEJfIdj6dynrFJRLao7G7jX03vNre2kCX+AZ/QYk4rgP/d3S3dur2vm7f2tbOzqVarrlo9EUuBh0vsvESWpRYUlKbEb/NjJ6emW0d6/ORzffbkqY5PzrERr5X1TW1R2bZt3zm8si335y9JbtA342OGf87kq6rfkqOiWB65OkmITxHnwXk5nhXoewFvGRzgii+MpFYj1eZqD9B6Rw/u3tK92zd19+a+9nfXtL6Gn6ol8nS2hKfT0UxDwNmZAVaqw89J5J6cXehDZP6dz1/ojx8/0R8+/lx/+Oln1fF76MRHYIwfvDrUp6znGYD7BWDsGXrxjKr7i+FEB/D1kOr74evjAc8P7Bogdsz5GZXFC+iStn0SJKvIjqhsjpCz0Qw7nhNTx2CAIUDenhlf5sTcBfplOlaRxSsMZIkPWOboITgjV6zSJ/A5xksmclFNPmkpqrWV1LuK6z3OO6o1V9XpbanR2VDaWlXc6MrXOipCrcIvfez1iN2XY3YaTg3EDuETPmbIvPrM64r5DqErMM8hCd6Llyc6Rq/OkeEVvFgsmQn211mpa22jpY2NtnorTfQqVVoLksvQm1lFzuXI1Gwpl5i5904VYR/Be84luUIF/t8oxl6cK/ETCxlYdciy2+1QqNkgQV8FDLdlOK8OtkvwsXEUKXgv+5i/LYh3ObTAj4zBiGdnp3p18EojfGqIgnzwMgWZ4mv6JH/eIn6OonofyZTNoXp1gGeB8o1x/iU9R3GiOQHh/OJCZvQFSjmlsuAxMHPWtjU8Boy2Wk3tsY15eHioCdlknKCMtLH+SxTfOVeBT+d8VZVbAhYWOMh6o14ZmfUnZ8zC4MpSthC7znE4JXPkkTx9OGdnjndoaxOUVDD/OdRHiOOlyLZUZVKFS1liLOyhcmoZ67L5F2TiNdaVhhRmS/1BpvG0ENhEWVbCC1XHCYowQymsujknKNkzpsLceI5Mq/YccxQ1Z41ZjvB4v1JijvZ8iTJPeXeG4mS0W3L/h1RoQYPla5rTxs5tnDeU097ozXV1NFBK9mgAdcGal1wTM+BvqWpM5kTiqQlV1PHC4/y9RvOSCou0YJ658RA5iGMJSQ4+XfPVziWvgDOa4/QuyK4cSnZFcDO5tgBTKQoYTPkg23pdIMsMOeUoX4Hs6ExvqOQatgtcI/uYyLilihhXP0ol84Bf9gw1q+Twrx152frP6fANcSq794ZsvB+l6j6TsXkaZXRIN1pbW9Pe/r5M75xzsqrxBdWeAkaWtMmr9WSy85JBjJx3MqOL0R3vvJbokbjXbje0vd7TWq8GOI3VJYhEXlRn6ppQYfnw+z9QLUl1n2RunQpsFx72qJaaMRsw7QKI4jiWGXatlgJIY6UAkeockJpCdbLMJhlqk74NkCZpJKN6PVGrxbjtlmwe9rwLGO0R3CyQDYeXsuy3BfC0tnWCSJKEqm0gq80NZEAOZ5UmEUA3UZsxdrY3dZPg0mzW4G+Ozi9UAkZKBFmRCrha8AyBce7RkRC8nHOqbCznGVQaIVDTlwh9sXUaJazXKMVP2NHBT8lJr6mkH6PiR44Fj+1eyTHw3goVqXqrpSl+5PDkWJfo6JQMfAlIXSLH+WKujGMIQQntTae9Dwpce+YrPiWrKJlfAXEpLhXHETxtaX1jQ7dv39H+jX1V3+Wn+rcASF3iC01fLtketkQRVQGYqrK/HN0pHWvHqftQqNGMtbnZ097+lnZ2NtRs1FSjnyROFdhBYaqaExgtQJ6zxX14eq6nL14Bfh7rez/4SN+F7PjJZ081pILXanWYP7JPYvQrVQpaTakaplRDO+jBBhW6XrfDZAoNCeIHANVnn73QKdWZK3bEplRqJwCZYypaz168kFW4RlQtp6xrifMoSBxLF4QrqwjVVwHDC4ym4FiafJCVj2KFOJFHpvKe8FbK5A4T5PADjsTQc2zEMTbR1Hqvq20SpF2q9jvrK7LvZ0YA2xmV8SFyGzOHGf5mmRViGsg0Y73TqrJ6BE8Ome/HAJY/+vb39Lu//0f6V7/3h/rdP/gj/f63vl3x6SkA5phA3Qd8GNCwPuiKvvDJ6OAYcDsBiBjgNH9VYLsevbdfrKphD40kUjNlro2aVohl6ytdbeIjVpl3zBpn6NUEHk3w0VN88nCW6Wq40OnZSC/Yfn0MqHry7EDP2W41evbyWAdUBG2b+gQQdkzV/AJANqFYMKQ6eIWsDZy9eHmgTx8/1sefPNbnnz/VycmpMibeppBiVf51dHyFudSZV7fX0e7eNlgtekoAABAASURBVLq0TWHoFnRTBmDXVntKkxj7LKDSXBLkKhKfJf65jx86ZWfgOQDvybPneoaO2b06+rS9u6+1zS35KJFVWo8pTh0cn+gEPb8C3I0pXs0JokvWbvJ36Idek10XJYOUpQLgJUGmKX6lkUYk7HWt4OvWmfcmMn94/7YevnVHDx/c0f17t3X/zm3d2r8BnzfRka5CUhPQXX3sYQgPBtARoOsA8PWCHYenx6f6GH59iKy/T+LyXfj1XUD4dz57oj+BvvPZ5/qQSvInLw70CcD7U9o+JgF8cnSqz0l4Pj860UvArSWAx4Dig+MzveS5JUM/pGOZrp0AmC8HQw0AuCMA7wibGaE/RhbP58xtDDboA3T7gN8J5yPs0xKpc6rt/eFUA6qmfYD4FSCzj8wvB1OdkrQckLA8I2H5jKrnk4qO9AS9eWK2enDKHC90gL68Or3UK+Z5eH6lQ+bz6vxCr7CFF9jCC9b0ivWcn/cpsC2RuwdX1bS6tqEbN27p9u172tnbUbfXxAclipBJYJfBIx/PMQTRPpLDV+Ukm0v0ewkwnENWGa0I3GfHBbsWC4oWGVXUnMJFibVHUVCzVadg01PPbAT9c17EsBQf11CNYk7CvSiKxCDKUZIcu8kxzCXyHaFXpusvXx2QMJ9L8vjcturNlpb4DcMbBlInJMh+zg/7czLmYGIczxSAuQTlhhBZ3zjQBUBuIfyTbICpZdSUdjM8s4HVGYsa4Wgcq57jZO5Q9jcgcwBYnSLYGCeF/tKXV6B/m4wh6kB7G8PaWJAoce6egO8DDpLzHJozjum/TbogOLKS63/u+mA/HefWpvRBRUg1xbsOMCpzJpNFqcIyHNv6B8jNAHSFXPVfyfxrcaI0SqikSRdkvhO2FRzMymBmUTiFEMvTr3NBDhIOPOf+kucZ42Qw/l8ju/enyBz/EoWW88zFAUqzygll3LsmRM47OX3m3DOq+uRelhfK7Mj9N20z2hlZn0ue2zHjeE2l7FnGOzPWN8WpTFn3lKrqeFZoBM1zJzSWpQSghWS8E583R06/+FeUpXwIylCaGXoSo3SmPHJOa1RIWgCESi+KomoXokg5csqJvDnv2rOK6LFkJCPr0+RdVPds/JJ5lDy1c4jp/fAdGnHNzy/+Ve8ynunrG7J7XzT4X3HivVebbcdttsFszmZQV1dXFVDNADU2fs46MtZdjcHsbN7MTgF+JGmimLUu0U8ecR7Lvuu2vtbG2SYyB92sxWrUUl4p9NGHHyr4SA8fvk1Q2VMLx10nGTTbSGnTbrWZT1sRNmfXKQA1ZQwDlY1GnczUqKFms47DqdG2oTaBtMYYMc4iSSLV6KfRSNTCcXQ7LfW6La2t9XAiXRXI4+rqXJEhZ7idUkJKoJT3o0iq1xPF9FGy5gIgGoIH1MXcr2kdOW9SCWs0amIxyo0/9GHnb8i50lSC+Tt4EbFWT1uelhCCxkyYQ8m7eUUZuvk/IXhdMr5pQkWOd+nFZEE3wuxEV8rRvRJaogML+jGw2mi1lNZr6F6p4WSk/ojgQuJsDi43PYRsvCV+zXjhzc/Qh90zYhjZ0cZ33qtgHjnzMdlbMmJysmRimyrXLjqzTbV1Y3NTjUZDU/zlGYHDQOAlAaNPdXdIBWABcC6YcWm/ouEWitICByytb7Z06862Nre6arVTebbCbE4lc8RstcCJzwAVMxy50ZjAOMSh963qcNnX589e6IhgPaaIQGRSgn9NkVcd6jbqaqWxmgh1vdnW/tqmdlc31fQ1jQmOLwmI9gsstiV4QCAdLaUByesrQNTnAK3vfvREf/yDT/Uh1cLnVGiq+wTNzwigT6n4vgDoHpwPdEhfR7xvv7RxyJpfsW17SsV2MM01IXmu7MaCWb5UCRB0yhVcIVO/Gnq22qppf72jO7vrurm5qhUqwQmBs6B6uSQwZshpAWUojvHEjqWCShc0ABDY32s8OD6vQOABW6KvDi/1gi3Qz9iS//Szl/r48Qt99Pi5PmWb/gVbomc2N9vynecyf7jIqxkpBNNVxxzRSwKxzdWAcwLwb9QitdkVWe81tL3e1fbGila7bXWwrxp+0DlX6ckyn2uWTVn3NQ2nY3aw0L8phC4OAN8D4sqA6onRxWCmQ/ht27vngJcr7o8MuDK3MwNkAO3HT1/q+x9+qh989FgGfq8AN/KJkloTPa+r1kjURHdWqJRtbrR0+9a23n7rrt57+y29ff+ubu1uaxX/0GKeteCJcUFOWBF2Wjppis5e4u/OKEAcHh9TaX2mT5880REV9iU21SLh7fZ6VMU6CujSlJjfJ5E4oQJ8yvwvx5kuJ0v1mfOY+DIjxi4Voe1Ogf6NTNbgIgXuJl6qxZFa+JlOM9ZKO9G68XWtq5skbndv7ukRoPW9R2/p3QcP9M69+3r7zj3douK7u7quPaq/6+2umiGuvq6XEw/n2MfU4jz2MQIMjuGxxe/JZEEFe6iz4z50BV3Kdi3O4ev5GefQGfZ6dHSms/NLXZEsjACXpmOoGzJVRcLPe9YegRGSWk0eO5PzkmOBUOk5R39KH9BuacHLM2x+Ah4aVzKf6OKKeWAfR4DSQ/TwmEr88fGFjgCYB+yYHDCHQ+ZzDAg/pxJ8RlJ5ZNcA0tPLK53D88Fswk7oD+mcLfjz/jkAeKDxbKQlADNCX1coSmxvb2gLX7220iNmNPDFXh6Bx6GmyCUScsozpzlym5C0DdC3K8a+Qq5GY8B4ae1tzUlKDDBKlKYJ8SUh/tTUIbZ0STp6va462EML39sgLjUpgrSgKq6hd7FRHMvDJ/NtGXqyAH+MRsiHZO0UAH4CL/r9kYrCqd7oaGt7T3X81oxksA8/Lq/6mpJUm0/2IYpFb5oANg0YxkzSAKc5a3MWJQKw4wwHIj4ZjnSJQMwZ2T27ds7JJsYaOSZ69M6jyhjsDxfb91+WeJsCkOe9TTxSTp82TpuMMc8zWTZdcC8nOKRpCvOzKqAtcVa2yJxAa0cjuM0sXv90djQThFAY+z8uLBDGkOrlCFoWvqqqzg2wKhAECsyGl+jBxoqcx4gTBe8pOS8R/JLnEfNzKmwx8mJ6UFFRZusoJGMsU+WeZEdYoop4lsN0e35NPOc65z62RduSvnmfvvPXVOA/WB59vmnraGfnRpzzbk4fBcc3lNu5vWf3rR+ubR4Vcc/mMl+WOOUcKjTj3PgxwbgXrL3ACFm0ePWauEd3kpPseE2lTAeMTLYLQJmB1ZIWI4Km4F0Xg2g2W5x67pbV0TnHGgsol4GEoix5ph+hEh6XMlkW3OUxP3V9jzO7L/swF5uPnf5psjYFzHhDf/r5/9J1miTa3t5SA7CYJHGlby9fvvxityDPS2RQKGcMW0NZdchP5hSCV4IBGlAVz5uAg73dHRkwbDVrHBuAyJQFZUy/1Mcffaxjst7bVOV2cLz1ekPNRlMRfYj1Rji7CIdoazIAbPpfA3QapXaspwSmuuqNWgUcPSDL5FE5hmYDsFSrHEmSBKVJxJpSdQg0bcBwp9NWr9fF4cQ6OztjPZnSWqKYbZtGM+XosdegNI3lg/gU8l7cD9X9mP7smYHVtZUVxkploLQwo2DupSt5x4gD14HoFNG39eGZZ6DTgK4F7xWcx5okJ1UkA4NUtHLIgEmOrQtlcPRjZLy5JslesFHYJEBPpAIdW2AEVt2aUeUpadDEYa6uraqGTHPA9hCgOgSwTgB0U4LZAvCXYYSITLKZMJ+MRC7jvqe/AuMp6TNwzhQYpFRJ45y1LvB3Ym4pvqmFvq+urGqL6tMu8lyn4pbEiZb4G9vCGvT7Ggz6BKkrktIFc5WMTz4qFaVOaSNSs1PT1s66dnc3tMNxZbWjBLl4dCugCzH9JYxlR7sWcy0w1rxwJNR9HaBPtpU9BXAUzM+sz8PPxDk1ebdFtbaV1rXS6mpnbUt39m5ql6Mrg8wnDgEZxwY4qdQcEDCeE0RfAjY/B5R+SkXQKjv2G8MffPZc9l23D6jGfvz0VfX9t8+oEtpvFD8B2Bq4NXrKe88MyBJ4DunviirUhABrQTSnqroABGb4DyEX1FTkSEqVqQFIX2nVtEeF9Sb2uL3W00q7qVpiNrmgSDKHFuhtCahvYwNNzhGfgrxP5UNdrqKaCusx91SWxM5YpgHVqzOKDyeA6kMqUweA7LOLgS4IjFcE5CHgxICFzSsj2GfooeliDsB2zNMAa4OJdppplXxurna1b0BgbUWrvTb3GlSza4yPnvhcDqDtWM+yWBBnZppTebqmXAv8Ca5XCwMJ+OIhoGoAuBoQtPvM49IAKzRiq3dGIWIKkOhTFT6kGvsY3n/00Wf6wYdUW6kUngJi7E84BVBgvZFg21KjFrTSaWoL/t3c3dZbd27pnbfu6wHHW7u72t3cALjUVa+luH0n752iELAaB3+XGg6HugIUnOIjjtmCPTw+0qF9xYVq6gg7WmCblhjmPtacok+fyuHlaK4L5nzJOoZUlq3CvMgLfcFH3jF+ltiVw3YixjTAGpB7DL9S7KEWO9UBWa00Qu4NbVE13qd6fGt7R/f29vTo9m299+C+vvLwkd5/+x19/d0v6atfek9f4vydR4+oyj7QA0DtXXzr7Vt3dU13dOcmREXxzo3bun3jjm7u39aN3Ztf0N7uDW1v72pra0ebm9vawJZXV9dI6kmaVlZl5z38XZtdrlqriW3WlAJW00ZDtdeUsKMYEUfSekMNih6tdltpo6lGq6VOr6ce/bQ7PTUaHfjeRE51laWHHDKIiSE1RXEqF8WKAIVprVHpd61ex/fGkg+y2LNAL6/1aK65VTTRTx+JRKVGsWiFNaxrHZ1sNRtKk6DEfAh+eTmfyn6BMce/zZDTiGTnClB+QbLbB0AP+mMNAaojqsXLRaZFRUsLacwtZc6mL7XrI0WAVruhTqelFeKJUbvdUpMx6/WU9kk150Ilu9ZmC17yXhb7l/jcGb7RQPEpPuYSUDxkPmNsYIGe12strZCMrML/FJ4uFjm2y9zw2+azQ4jw6TX5DBMvvVPBAhcgpoiBS84nOOcpTMI3wuRUAYaWzsnaLsi6pgDXKdlDweQSmDsEvNjE+lQTEoS6RfC2DOLV4TEMzsk6vLIysICYN7xiHHGnQ7WnlGw7OcPhZii19bE0JWcuBc53aXPgXK6QQ8EdXVjwKFwpm2fuPDULqHQwxtN3IGPIKmeF/ZCN5BoBVDOXMo+S6nCBMRXKQXOOrblGPaCIgTYLnZEJXeAoxkXAoccIz4migCgKcCx5R4Aah8PxWiw9/Tn6c8pxkAXvFHn44Tkg2e6VPCszV/VRZAiQdmVFXgVtcs5z+JKXXnl1zZHrjGujJcdF6TQvBJWawy/75YgsL1URVZE8C4TemlTUVC4T5powzxhnGZHpOQ0XE42XY821UIZDzXFyRXDwStfkJKEDDKPScR8S5AmadmRI5laQ3cyYc0EwmOuKjNySlC7G3O125FFMA3aOdwreXSJLc3A5zquD0qY6AAAQAElEQVR4TdV5Uao0wnkZODMZF1y/IbtXPeeeHa/vF7zzQyoKzl+/b+2ra7v3mgqe2b0fJcmx2FKW8e2x3d/GsYh5FoxzcHgEABjAT68MWS0XBceCtZay/m39LnjFBFDPMUcpyjKjr1jrq23tb60QKOo4qVRNKpkB0KE46Bng99PHn2l37xbbXO+o11uTbe2n6H4NG2k0W2q2mkrSRHEcq1ZLlXIewcMQgpIkUcT96truQWbMcZwwl5T2DRxhS3WcZRQlitg2q9eblcMz22oBVJrNFg6mqyFVOdum7iKvTqdT9W1j2PqXgIgSGc3IXudUKSQnGzNNcKLINWYuq8h4w5wvtq4S3pS54I5KB1tVovcZJ4Uc9z0+hfiDA5PS6JqSuFTCeUKASgjoxFbVXakafSXwMsbIqqO9z7kDPDh8gmNeQkZ6/bHTDJvIXIR+o5PTBbP1SuKEYNzU1uqqNjs9deGdYytrRJVi0J9oCHAZU71aLplmGdNlrMzsbVkqZMwRm4sKKeQlkMcplq/OaSQay/hk+s5SZVUKPKK6aUM7K2vaYzt7c60OcAly+KkZvvGCLdYrgkN/nOOD4EjA14W28jKli1gJOtCjMrEHWL1zc1t3bmzrFlu6OxsEuWZNdYJ4GphLkIxXCfbqpUov7etWAwMXbONPAOE58za9XeDkrSgg5+V9QEcipfVYq+sd3XtwU9WflcIvrzSb8tjnCNB2Bog7ga7gzzyP2JEK+AqnPtXR88FcV4DaPo70ChB1QbXqnG3MU0DUKQHOjmcG+rKcrdqlzicznVDxPAAQHsPzwSzXvHD4UuErF/gkZOVUzU0+Zpqx0iRVBx3dWOvqBkDw/s1dvXV7T/du7mibeXcaseqRmO9CRF4FgG8tCryXoKOJfIjoJwjGQ55ugyJkH6WpHO0K7/CBueyrIROEPyaujdDz4WyqS3jYp0AzpGJosS/Db2QY+xI/Yuewlb69YuyuXouZZ6q1TkN76z3d3V3T3b11ANUWicCWdrjXxe4TgJgDpHqqwzG6HCND7+kUv1sSBeVyxcgWk5K4LtDxjHktqSIZYMiqr4DlKsywCHYFuj5Gx8+ozL1kq/jzpwf67LNXevbsRBdXM3poKE6bitCPJPJV1XKl29T21ppu3tjVnVv7urW/q/scH9gfoWcr+BZgdgdws9qqq9dI1a2nqlPxLOHthCrw+cW5TgGsltyaHl9SebVz8yFj9G0K8DA9K7CRjOr0BN0YoBdGQ3Rkih6Ce7SEmRlMrPjJSXVNDCzQM4cNBhfL0UeJzZXwocDmY/jXIM7XQ65uKq000d9mpE2Su521lm5v9vRwf0Nv72/pHciOb9/Y0qP9dT1EJve315DJtu7e2K/oXnXc0539PexrRzd2trS/van9rQ1ktqoNwPFKp4ntpvjTWAlo2hMfLbks8GMl1ooKy8HfAH998JwbOYUoYF8JPrimeqOuBnxsNev42yaArl31vbe5qpt7m4y/DW0x/pp2WcPe5or2eXZjracdYsZ6M9VKGqkdS3Wk2sGBrrfqWqEKvdqoab3d1A42cpPE1shizi67MlskUCutFglqqpqPFMHRUEqpD6qFSDFH55w8FIegBBwXR0FR5JUQo2KoTsLT7jTUpULaZS6tVo01pWoxvv1S7go8Wl9ZJ0FbpQjSwQ7a6jSaahBvEh9VfZs+zIsSW8NM5dm9zWV/ycN+Oe7F4YUO2fW4ZBfGAPMcXXfOM15HGxtrsv5D5GV+czKZgN8WsribYMd1i21xIp8RKMyYa62GShqPMOBMkqMRFoVjlQILrjOxWqOhiJcK3oEXmuCQSxiQFTntSs0ArhPA3hDQeuPWLbKPug6PzzRCuecEhIUpLoY3W+YYotTAYSY4KrqT9x5jC9UEbZIGamwxNnm75jFtSvngEGOpN0A1806Z84zvlMMowaQ8d5oDNoY42RlAcQi6mwJAKuPBEcwwtIy28/lE9dQzz1gTjOWQwHKKg54QpiZL68+rLIycytKp4HwJKDRaZF4LwOqCdhmU03/BWCoiFTzL2G63eyX3Cp6VzKnMxTMp55hzXWABOZRxntEu45zpVbHx+tzh5J0WzG2WFZox5xnnxscl15nxE7Jxijym7wiQGlPdibTIEpQm1gil6ON8psVcWbRUHhfK0GSGEkuqSE4yeRrZuVEJX33wclBeXptsnhN0ce6WPMyRdZ9tzizPMMwuStdTnCQqylIOYRUSjiqvrk0uRgXzLwq7R3/WJ9dlRYXKolDxmuz8R8nu5zx7Q6YPP0p/+rld23OmIDvmzLFgXAOp9meIVlZ6koOvAJnjkxOdn18AAJxKZLdcMm/0M4fPLOU1X0oZL6I4EmxRQX8RPGy3MWgSndgvqypqByP3OBuH8U/o+wds+bfbPb377vva2roBkGorJYDGSaIaxwb21ISqI7Zgz5gW+oEFAuKEXDwDuoq8nPdKa2nF5zhOlVA5S6GaZeMGUKEUajRaOJk2GW+zGnNzc0txFOnw4FDBe+43eN7k/diGqBzDkgA+IYsdAjQMkDnnZJ8In5DEkRrMd6XTURenmODokJZy5mh6ZJ0YfwPzhDkAuUIpdppGUmIUO9VxvE0QV4ubrVqkZhLUTWN1uG7DrwbPE0BerAwwspSnMuXhs0PnHLIXemLCKBgwR3FzBREPNcO3FHnBVB13GCeyPlOttVvaAJTXk7qWi1IDgFMfGpPJ2/fNF9zLsbkS2xPydvRRLjItAVslRujzUoFxPORYYFFIGW1y7K7Mci5K5ijVfKyVVl2bqw2tr7XVA9CbjHLm3QfQnV3OqDxlOu0vNZhI82VQTkLrXFAUOaX4n3Yr1gbv3gCo3QVc3N7f1h5Vxl0C2TbBaWOlrTWq41WlvNlQvcaalpkGbI9dXPRl65rNcy3wMwvT30zIRpKXIvpP0NEGEXB3Z013AS0P797Rw9v32Hbd0xoBqNnsKorrUFMu0Dd2sIA3hU+UVxSpjFJ52jiCkxFKiHDTikp4njmvOTY9Xua6oMp2dDGSfS3gnKrNjEmVzsnRxmRVlE4+JIqiRMFHinhWQ1+6jUTbKy3dAGw8vLunh/du6O37t/QIsoC81mkBqmpqoFQpOhmhhyF4ed73nj7R1cC9KA4KcfSaYqbKWGmi0ks5SpThC5bIp+TdCXo/IDheDUfsqM1IfjL8b6kM47cYkZvgneRUCBWV6e96p6Y95HUTwHEfQP3w9k09unurorfvUsVDjlvIbIvt2NVuU03W1ahHqtU8FJBfJKYnoetlkVXzd87jf6Qlcl2SOOZZhsqbLw0qbeJod557janCnp4M9PnTQ336+JWePD/RIZXXPoWDGX7elTl9ByXwoV5L1Abg9ODb3tYmfN3QbZKhO1/Qju6SuNza3dIO+rYKIGnRvgHoStIYPc20wI+NxmNdkfBdMob9voL5S/uawLlVd4n3C+wly6UFNjNhh2NIlXhAAjOyhIDnFbhFB+bE5Jw1FOi/xcgCfTVgbrZSojseHgcoJlGNsf8A+WyiYjFSMR9CI2k+UkzhJV1OlGYz1YlrbZ+rHQo18cMNylY1/Ahqr9iVcK3Ajo1ycoRMZbaU8CuxL5HnD8m7XK7Sjlyl6Qft5shhxvqnVCfH4KIxejIl7i1IQvIik6OPsuQ9jmkSkG2CbNOKmvVE3XZNnSZHkoHVXkOWeO2h27f2tnR7f1MPTHdIzO5ur2sPXdnpNbW/2tEONrCP3d9CJvf3d/TWzT09wC/cAmDf3NnQ/taqtlZb+IQ6vqcJtbXa6Wqjt6qNlTWuO6onaeWfhJ5H3qMTkZI4VpLEirCTlGMTOXfxK/VaTY1GTa12Q81mXfV6qjq6U2feDajZ4D74r05insQpNhuUY+fL+VJzkqgJ8j5nJ+mMnZRT9OTVyYWMbBfj+Gwg++XCCcluge8OIahebwBQ17WFTjZbDXFLBfyckjAariixPZurtYviuLIPX3BzSXTOWFAcmXIWmmO8JQadJIlohR9HwFzbeWCRHgMPCMY6WSL0EdWaEEWVIy8lWjo5F+nGrduKCax9nptDmCF8owXvLBgvMIlava4cxYiiGCamikOk4IMc/ZixZhiszcXGdDYuFEEOw6YJ/xzjMSYDOxygoFKeuUgDHKZld/BII7J7Oy4Krxngbr4sANYLhRAQTlPee51fZDDV4aQamhGUwJ/UIBcQBoshLYtSWUXiaPT6GgOtgCPHhb33us2Scew6476dvyGWVM3Pjjlt7Pkbgi3Xz3KhYyW84fi6P7rmWQkJYp65kdeC44wAatsvY/qbQGPWNyY5uBxONcZ5mOMtHVytSLDJuAr7+Afr+Mm96ucPf7y5b3fs3LZAzVjHOC5z4FlRVNvlU4w4TuLqO03NZktxnMjBT+OpxJi6/lgfLEWmcwUnNoNCJa7pRwh9zLn3BXFdtf/fcLS5Gdl41fDOqQXA2mEbrE0ldQ54z2C+Od6Xr15eV4rp32zAtoLzam4/5IcZDqVCOWc9ForigM7UCQLXhOrL8yzGOURRTc5HBJHHsoTtnXff1RaBK068PMHDh0g+hIqcc6xU9OsU0UkcR4oAdTEUQilu0Q5tjsS7Eq9CDhLB10Gec6c4DWqYg8GppDXOAT71ZqxWO1F3paHNzRWtr/fUH5wTcM7VaNSgOhWAhmr1mmx9c3RkUQWTpSRXyVD2YY4xE4mYc5okMqdmgN8eldiEjFiF44atgeby3jP3oJj1JkbBK4mD0ihWGhtFqqeJmozdgt4cG/iKOmM0cJINgHEtiZVEkQKdOnRNkJOY3TXlGIT9EtCEKnBZ2pNgTeR8UAKAb7ba6vV6UKeSV4gcvm2mMduZk+lIc7bSFlTHJ/iliQUlNHGBHGf4pwk0IwgRSwlfJieIMVAN2VhlNQsvBpMLkeKkxhiMt7Ii+6Wr1bV1Rdy3LbghTvz44JWu2EqdEOws+TYdyyV8a6EFuliytjT2VOZb2qbKsLO5Xh13Oe5S/dmzYIYM17pNdRo1pXGs+SJTfzTVBQm2bcNS1NJ8GdMnvphkeZ7lKgjajmp27uaKOXYbde1vbujB7Rt6+95t2d9HNXqbKuZtgOyd3XXtb3S1t97R7e013djsct3RLXYN7lgFcX9D96D7BNp7RnsburW9ql2A21oTmcbYDRXFBcF9yO7aJUngJeufISPcoMwf5jg5r0IezobXlDgB+iXMRDUDHej0Omu9vb+ldx7c0Vffe6T37Y/pf+VdvfvWXd2/sa1bVND21rvaWmlqtZ2qk3qh9qoDXGpuqRpAsOYypVDNZ6oBRqoj5yngoobMkripNKHSDYAywH95OdKVbYviN+17fHMSgCW+NGfyJnuPTIMRPs7soY0sVjsN3QBE2Hb7N7/+vr7y3jtUMm9ob2dT26tdrXfrWjOi3RogdwXqwKtWPWAHDpty2CLHOseGxyYj7KdEz+bo84w4MFOJnjp4ZX5G8G6BrVql8/nTp/r0syf66BPoltvrigAAEABJREFU8VM9fvZKr45Pq7+lOpot4YCXxy8lAKcIJsfwqM7YHcDQ+mZPmzvIDhneADTdvn1L+3u72txY10qvp3a7pRZ+s9lsVv4iYFeWaMznc40pRtn/Kers9ExXANgJIGMGMJ3xbM7cFgDuGX52PJ1qZAkwGKDPO5ckVxVxfkUcGRI7LKmfY29LbM92C2eFgJtehY9VRjUppBIAyaiMEhUuogjjNEH/R1Rwx6xzTHAfE+Pt3Pqawa8J9j2iGDWcjjUExBuNrII+Hupq0NdgNGTndVzt6FoMmwNCrbpdgEec9wohRg6xYmzNfFvAF3nuyzkhHBXosbU1ygFaBdvyBeMWHHOOebmU/Q9BFAo5XyhOg2okLPVGDG/rWum2tLbS1mqvrTVoA13Z393UTRKHXUDqOrt1W9tdrW91tLLR0up6m6JQUyaPZrNNEaLDeYsiUVc95FVv1JlvkH0WJgsKiTlz9M5xq0SPMi3Bdgt8/XKRc42OFaqOC5II+7vxY0DnAH/SJ6m/OB/KdlssEbJfDHz64khGn7841Cefv0DXXsrOn7061uHBmU5ImE4oTJ6enOrq8kJzEoqynMG/HGwQaXOrqZu3NnTz5qZ2qAzXGylsLDTHNyzQlTm6UKAHMRgzTWN8XASfcznii89w0kxX5kCddzJBBO81R+HEJwQWznWOI12QSbjgldRSgFKulGNZlloulxqjjDmBw2PEUqQB1YQe6P7uvQda4DBHpsi0m0EuiuTjCIeay0CIbREXFvBKBoTKyimUqu6bd+C2D0E2lxB4l3PjPU15Ihai15/Xd5zo12k6z3SF966+nwloG5swclVKPgfYuZDwnsMIm2q36qxZOrvIAXZBuYupYGZalAvNUbgF86MIQ4VTgNSyopy50Q33mCtzXgAQF5ZpwAcur+/j5JZcvKGseqeslCPnvhGsBZCWqo7Mz+7l1gfPC4jTL55ZG6McwJ0VgTGCFpxPM8kAqlWGR7zTZzvmjK29Ecacu6BCyNF5Gd88gmfhEnwqpesrzjn9n/z74rk98ddvzjDoGfphBrokyA5wOrYVaf11qLq1cHDtVlt1khChUyV9f0H0Yzpj8s5ZSPGnyKq3dv8NVe3gvR3/11KOo7F5ZSh9rd7Q9s4O2duW2oBUM1TT7SGV4bOzc/R0WOmZtV9iC5nNh/Fs3bYe2wIykOqNca6EV4XSJGB4DZx5R2s4l3a7gYOIlCH/CJ3qXw3YnnuiO3fu6vbd24oSD/+Xgv3yADcfQnV03iHXAo5IgXsxNhEDVlIqjhFgNeY84sgrPC8VItpFHBGlAVm7jqo2Xh5gGxsYTIPipFSt7tXu1tQDqLY6qW7e3lGbAHl0/Er2TgOnVsN+UwBjcIGlOhTBSHLOK4piJQS4wHkJTwKTiLDber2uNsErZizBJ14y9ijgF5xzsjYR557zN2RAMxLP/BvyimmTRJFSo5hjHMvAaaNeU6NWh1KqzolqSax6kvAsUQKPPP7GGUkV7yY45CmOFxcjOdNzL4WY01jyAR2saXWlK/v7sCsrHaVpRLtcWT5H7lNNCWaDxUxXVE766PWYgDNRrgkgtTrn2mw/Y8ySNUgeHbimwnmCKcS9wkXINKb/VE1038Dq+uoKW7E4Y8aYW6BkC/Xy4kx9gmR/MNBowhyyAt0IsJIjYLkA5JXZAmstAOme9UfwIlYHoLHSSrXebaiZRpUMkrSurAwaAaYuhwudW/W2v9AV56PJUjOC0Zw+F1SeFOEgAGwiiMaMWAe0twEtOwRDA6EPb+3onTu7eu/evr729h19/e27+spbN/WVBzf13v0bevfurh7d2tKD/Q3d3V7RHaOdFd2F7u+tcVzVrc2e9jcAP1SFeu0m8w8Eq7kuzi91RPCyX4IaU4Ex+/foToA8fI6xqzQ4JegHU5JRDX2uKJKaAKyt1a5uAfy+Dgj8sffe1fvvPNBX376nr757X1/l/MsPbunh7V3mtykD2zepOhl43uzW1KsHtQHpLSPsp8nRAK3LS9VrXTXqHSVxQwscfBWgLwbssvR1bkfoCj86JCGYMHfTs4zKUF4In80P9EP4DWKrOlSHtkks9ne2tUMyYP87yU6zplVA9For1RrHFeLMaqum9V5DG6ttbQA+1lYb6CjEcYX7K9hsh3k3W4majZj5RQR7YWcZQ03RlYWiwDVyLBl/Op3pmHk+Ozip/i9P3/ngE33vo0/1if1S3MER1S1AxOW5LocXGk4HWgAeCoC8ASgfS3HNo7N1ra72ZP/jkNUVjpxvAFjXSZpW11bU63XVwX8adanerfRWZIDJITPzpyNigIHXGeDI/G6ODzYf7gMT9R6LEvG+0AjgekmieEbycsKcjqGji1O9Oj3R86NDvTg61quTMx2dXen0cqgLEoYhcXwICB0CRkfzQlMrzJBYzIl7M2i8FDG7gEqNkOEIMDaYj3U5HgDYL3XWv9Q5NndR0ZUu2Ak8h/oA1RGJ44Q5m/8v8HPeucqH1fB99Tq21myr3e6q2+lV1IYHzUZDCX7To7MBKljrEmw0x3/YLu2cJG0GQB6TDJt/ycAQC/xNXmbo2AzgPiDuXFHIuAI3DWXJrJAjLlExitQi+emgI01kH6VSERYqSa4culu4Ev/jVGL3BfE/Q4cn7AJdAAzte8UHBwe6ICG29ZgvTuIEXQl4LqcCpc1MgbkqihK8s2D8KTTTeDhjZ2asS7bnT08udQDwfPnyRM+fHenJ01f69MkLGTj91AAq188Apy+OznVgcgLQTiaZsnmhEpyFYTCm1Gok6qHHGxtN3bixqjv3NnTz1pq6vZoSYtQSvziF/1Ow47zaGct4z1c+L0XBmbG8E3pfygeiXZ3g41GmOU7flCvQyK5NAM45XQfQSCEEOecw6kS24AyQkhBEvA8wrqRCOVP1wakH7i1hyvrGhtpswQ0BqqPZhCxoJst4lijFCKWdY+Qsrwo6RVmgzCwYgGEIu6CNEEscx4wZKYrezIFRSrEAI04Yjw74R092Ka+C8XMXcOIZSjqtFHjClsNwVmqWOS0RtI9iLcj8nHPqdnFWtRilnunkcqylizQzg8ApXRtE0JzzpVEuLQsj+qmOImBwzdgZY4NVNcsKmRLlog33TX4V8T76wlwFuYpy7hUQyY/J+DU5jk6Z3ccYr9sIZRP90mfmSQAglHUGjQBJY9qOIPuTHudscV6yTbQsYynUII7MDY4JYUHVP4n5GZUcnXMSx38bRchBtLG2czKgPqX+OYDVybEO+IqyzdChKMTqAFi73Z6ajWYVvK3PnAVakLL3K0Ju2IuuqWS9pQouiuo+56+POfeWP0LYJi6aMRm3Oi8lO2a0MRJ6WgeItXAqa+tr2tjcZHivEVn9HCdmx+PjY66H8t7zjPeZW14UsKZE4yS6ln2ccwpYC+okq6hGAMdmu65erw1QbauBMdqWSa2eSvB3SoLwwYef8E6s9977Ek6upYAzs/eqY/AKUbgelzdCCDK9rlkFEZAmgyilUxQSOfpL4hT+1WVOs15vqsZWdq3WkFGj3qoqHjWAXVy1qzGfhmLsJAb81dnS6aDXLQLo1tamrGIywjmfHJ/QZ6IewSfFISdJxDsxYwYFWy/8jFxQEkWyeQXvmYmjjUeeNkad8WsSbUts1jTJ1lHAv4A/8bR3cNFXUsrps6Bv0Z9XCrA2SnDIkS8VvMQpwNVdkxdHKILgexwc7wTVqbLWbJ5BogtFOGwvVQFwRKAestU4x/DmGKYBNLObCJ4kgHExjlwBb1J1uu0qKCdpkOP+km3GCQFmCJC8uLrUKU5+wLlVYqYEnwkAdoKuW7/zrNCUxG8CMB5RBbDrwkUq0fes9PgusWon40Vg7l3A2prpCfrSbaYqsqmGBMihBUz7rV7oioTe+poCKqck8SPA6xgbsrUsGW+Of5oTqOdUqeI41ia6bDJtA4Z7KyuqN1oyOczxtUPs74qAc0FF8IIt9xH9jLjXt+1X3p/SZol/kI+EqWiBLRSAYhFEY6qNzdgBiCNVQKrTUK+RaIV527EFeqwDHhMtFRF4jWK2XQPbsw4gnPJ+px5po9eSfX1hj12EVeM1sQV10og5nLMteInPGBFYZ8wny83WPDzzaEpQ4QJrCSwnyAcjqaAytUQOo2GfwDpVznUSB3XQ6fVeR3sAwztsiz68f0f2W+/vvfNIX37nod579ECPHtzVW1SN32Jb/h4V5BsA3a21nnrNBslPpMh7xnLK0JuydIqpsHr0d4kvnSOPMbK4uOoDWPs6O7+iiNHX8dkFOtLXxdVQJrshFagJfF6wniXxcIHMSuflo1h2FJ+ItYTgdU0OvZMi7LOGfTbxU81mHTlGSgHkiBgbS/AbDfxLSysrbXWpvHXaDQBrrHpKuzgooLsenXYAHCs2Bcawjk1PBsORDgF8nz97pg8//kQffPiRfvCDT/Txp0/19PmBXgBAjk+udH41Uh99GQHAJ9AUO8rxgz4EpWnKnBoyMFqBU2J4q92qrhvItIZdtZpN9bo95tdlbg0lvJPEScXTskS2Fan6OOfk4UGcJIpCkOlElhcyn7GEb2MqnX2Stwtswn4b3xKbFy9f6an9Ga1nL/T502eyvwP7+LPPZP+b4xcvX1LtO9NVfwDAGrATatSX9XFGFd9+Mcz+nKbZ9IB+xwCiGXZumMV5z3zhOeuoAzpt+7lNrLiOWR0ZEG9gV/VaSwk64RSYpyM2ODlFCsHWgHzN5tGTbFnwzLOumDXGci6SnOm00xTdGI4mmmCHl+j/FYDe9P9qONbZZV/nrPcKeQ2xj5ERfmyKf1nQp/mcMRUoXuX9krUuNBoXgNxc5xdTnZwMkfOZPnv6uT59/FivXr0C/I7gbak4jpXAa+PvFJw1oXpt/1OXHF575mYyCD5S8EF2bfLK8DULfMKSo8nGjnOuF/glXLuuXb2T5BXQ7xpxp91sqUccWTFCR1aIN6vQNknO/u6G7t3a173b+9rZWoPnKbY21wIcOGdOY3zBAPuaEpdhsGrMt05CnuLncZ+MlymwGpHMepvgFAY5h8ECEG2BBljtvmT3cpxDoRzPZouuFgMTUwJchuOzNs45FDuR6DSnDyPrxxZtWwLbuzsKSaxTUH+fbMqEZV9knwFSc96y6mrEJA2gWJ/GmDkBwoBywjh1FCplKy8mcDrncF4oBvNhOIYsVcJBm1tuim/G4QK8jKSopkURabgodQFwG2dOg1legdYFSjYl6BhQNQWOcFB1mD5G8Y7se18oyBwwO80DGZzXjOPMsjic2IJxzJktcLT4OICjqiAFWziWFYjFXzG2ZG0WvGPtK+KdHACcAz4L5pAbFar6yAuHvBy8fk3WDgaRsKlqyzsZbZasY7F0mgNWZ9yzeY2WpUa07WeFzqimXJLhzJUo9wkBIJYc/HC+YhkMk6ozx0/HuUPSjqOXo82/jUp4HirljlRwbhnaBN2Z4uDiOKmMw4CqAcExBkeHeuPc6oAw08alsv0AABAASURBVImAglv/1lcOL6wP6+uLc7tH34hURqZ311TAl0KmI6XzkveCbQD5Aj4XKtEL06E6jmd1dU3bVkXd3ib4JLpka2pE1jbD6Ox7VebIhhhJnucq+S9Hj3NjcmnuE+Jo8xN9eu8UVcDScVngqGva2FxVj+DRatVx5qnaBPUQR6y/ppPTCz3+9HPdvn1XGyRpqJUazZR5BIzbXRN9loxh42c4jpKFOu7F8CYFiHZaPYBZS97HKtFBm9oS+S4ALAMcnG3PjMdzTQikQ6s4AHYWOLcMZbS2MTbjsYGI/syRrK6uqwFf7Pu5nU5bL54/l61/e3OLCkpPtde2lUSRhEeKObZo72BFGseKWX8ITmmSKOE6TWLAXpP7kZz40BBW8Woh77yChxe8k8RecZASkGjKCbcUBVdRzDEOUhIEEPVfUMLNhPeSKKiWRKpxHei/BKAEgnMtjWkbeM8rgucuijUCNJ5Txb6CNwYec2YFK7TAID3BMVA9NIqYR7NdV7vbVKNZVw2nGNF/jiPMkEGOLiwJ/COS6gHbg/3RQANA65Bq2gVVtRPAysEJVQTo1eExoOUS4JoDliPNc3GeycZHtGJ5UKFG4rXCmOsAjlV0ps6CbYvLAucV26BHVPUP2C47Rx+HbGMaaBgTmUbY1ABAN0Hm5kPgLLoTK2K9MSQ+loisrq7IAGuSJpKL8D1OEyYzRDcOT8+pTp3qhIrm8dml+oCqEaD7isBp/Wfo/dL8LFXXnAqUcgoNVJezyVDz0ZUyKkL5bKySLbyCCpGRo+IbURmK2FSO4FvEblPMdcLWZp1FN2KnWiStdJra29nSjf1dbW1tqdXpST5SH39hf4Ln9BxQge5OmSuqK/ORuGN257xsvXPmYbQApC6Y3xggM0QmQxKtDHC9BHTMuTdjrlMqZ3O2d3PaOhIPxK1aGjGHlrbWVnVjb4dgeVOP3rqn2zf3tbWxWgHdGsDKoStRnCjFBhok1Y1mWykA0odI5mdynIwBhyG8M6DxggrlsxcAqJcHenFwrBfogfHXQMcx/D5FRy6Rq8lwscy0MB5j48brjKP5Ojkv54K894rQ8yo4p7EC/HOAT6FRIUhJEqlWi9W1hGely7zxa2wJr6101GnW1EJ/6zw3O8FRSOhw4EUjS9Ac/S+IsRNAwSn8PjkZ6ODwSs+en+jxk1f65PFLji9lf9brqX1l4NWh7O9aDgB/Bm4K849FKTnHXJ3s451XYM5xHMvmb/dsnATfUINvjWaTyuyq1tbW1GLnpcCf2LrnFDQMZ8ypXmb0a++m6GzXqrMrq1pfX5f5y00q0RsUF7oUOhKTD8NmrGGBnk6xyyGgzn7Z6+TkhLmeyAoOBkqtiniFnx+QBM5Yr43pnJPNs96oAz47WiMubJKwb+KXO4CqFsleg2c2b5t/HEUs1YsVqyQuh5Agk5QlBpWFA3c4ZVkp88MT8MQEnUCksrZ2LHinIGZnKI35njlYYk77Jfdyec3xRzO7R4zL6C+nvT2zxHdAX1cklycXVzo4PtVLEo0jKpvnl1Pi10KjUanxxAFEbdd3ppevLvXsxZleHZ5SER3L5m9Auwn/PbprPJ4AzofsHI4AqcvFUsEHpcjJwxcnx7VXhL7Yu8ZrO0bINYIPcRypBu5qt9tqw6e6JSbI08ZY6fW0vraOPm5oD2x3a39fNzje2Nuu7OvOzT3d5HwDnV1nd6WRRJphnya7ET56aT6IZKIPZQD5En74sqQCW1eDcUJwEjbgiPAl/hjuU2ugwYIAzhMAaU7wmyilcYwzNKWygG1gwpxrjoIZA3Kk4pyXcya4paYwZDKeyCQcPN2jnCOcPKeyPmIUsoHizXjPKhTYfgU6TCGslB1gim35zlBGO47ozwCJMS3h3Yi5eO8VOJb0zZSrsUpOShu0tB6NrEcWybxKHyTa5yEByAQZQL0cztkel5al03i21BSGsQiVRSlHP+1eS2k71TnMPDy90iyLtMgBu3lKH5GWhZe9i75xpB+GtErfgvftWG3vvzl/fTSna8+sjVGGUDIUOefIgeAuyFUEe5X9yH17bvfsSHe0sbZSxvwX1VwC8wiacz1D6ft4/DMA4gWBboZhZC5W7iIoqEBeYpXEfP3/6wP7mVNJcFliSCOZIhbIx2RlxxHZ44AAbOfmFEy5eziIJiAoSVJFGFTAKKy9c04OGTuUxjkvOafSSaUk0wk72nMfgjyOMmdw2K8I/TCD6mA8W4DT3Rv72tzeFFZIFWfM9uecHpyW6J79EsAF269jAlyugv+u+7e+TZeMx9W5HONyxhiOc0H23DO3Wi1RowG1UvXYukvTSMGAVYKT84HKxUdyLuittx6qhh1FzJWlqLSgznkIUcWzQNskTmRrlzw8zODfVIP+VFc4p4ODc3300ef6/d/7tv7Fb/6ufu2f/Kb+h3/wa/rv//4/4fir+gcc/97f+R/09//eP9I/+Ue/od/4jd/Wb//2t/SHf/RdffrJ5zoC/AwHU01nGXYtnM2KVnrr2t7ex77rYoGA7mZF5pQSHJjNt0R+OUoXvJeTZME8xo5qBHLnXDVfc4YmR2vv4Ym1K2Heksw7IzBH9GX9BRxOHDxANciOXMpABHhRsEwR70Y8j72vgKe1SbhOuLbzwCTtnTQOaqSJanHMO+Jdx9HIyzO3AkUx4GUAYYZDLuCnC7FKeDzHp4TAO8inQOJFvlRg3BpybFuFCF2M0cGIe97WJ1XrRkjK6GuJTY0BjFZROyKAWAXkFAd7CXA9YovSgMo5lZJ5VtK7R8/woQTUAp/knZinANZeNRayTgVwc32VJCRF3gvN8bt9QOMlgO3gtK9nr//E00vOj9jVubQ/AQSdQ5eA2IvRrNoSXaD4GXJCqei/VBvAsg54aTYTOaqeGWDNqnxjwOrF1UQHR1cEtXMqLyf67NW5nh5esFWMvaIbc4JoVvErUgTPzK4MYE0B/2PA8hyZLgxwVZRriTOqEsfKTxUqSgmlkPNeLnhOIScFuBFxXSfYdbo9EroWz2MolY1pf0P0iK3do4uRbH1X01yDeakBixvNC80Lr9mSI/O7Qo/tfMH5ZEGhAd89MUI2djQ/PqnmO8fmZxoChi25GFCp6QNs+vigSxKZs4srDYhTc3TU9KaGHaNSkm2Ds7Vaa0RaXWtrY2tVnV5TCTqXUDUKccqCIpUuyHOOqDUgeTmnqvrZswN9H3v7o+99pN/79vf1g0+fsIV9rjPmPKJAsiDRXLKrtbSjiCEcszJSDodyznP8tvFU8krou8FuSYpvTLGh2msK3iMbTzU1VRsgskYlfX93W7dIAu4CvI3sF3SsWtxhTSk6ENCBQPU7ZqSYBC9NggI2wBJYR0lcW2pCZetycKVjtt1fHr7Ss+dUXKnOffbksT799NOKnj57qoNXBzo9PdMIXs4AmuYfnHOyTylTAJkqotPLCgtMsZccHtfh3fbWtnZ3dnVj7wa0r66BniiRL0ryoqUMrAywpyngPge0pKy112poe31Fd/Z3dA/Qc5vj3Zu7su9Vv3X3RnXPvse5vdbTWqehtXZDGyst7W6syKrm+9tb2t/c4ZqxN7a1vrIGsG+p3Wgq9hEFugJu69rOSzF5KXgvB5mft7nnWaEpVeYRRYAJRYEp9lcR9yYUghboqVNKH7G8S5VEDcUR/cctRZFRU87X5VxNJc9L2hYcC66vj6lylxC/I+whaIFOLLmeU3yaUhCbUhibZk7jaabReFlVXw8Ar589/UxPnn2mw7NDDad9fHmsDaqXXeJqCAFfnwOkZxV4NaBq60mThJ2kjtrttswvO8ea9XrhHJckeEu24QuSTilXnHi1milFjJa2sYWd7TVA6Yr2t9fRuW3du7Wn+1RJ7yCTm3vwemed511trBmPYzS70AIfWMLDufEN/5UvgpbzoAnVtMvzsa7wb85F+MKaGvUacaiBDJwcfkP4NkfsDU4yH5LEQT6zCmiRK8MRmQJmOCYDnUuyWB+CFou55mSvDiF6HI+zrujIO4+AS1mAatQb1bm9a9lYmsQqAAZzJrtAsYcg+g4Oure+pmunMsVIZjqnwmoO1xMoZoyzpF/LQO1eRB9JmiqKYzk8vjlHm0OGoyxoJ1eKQW02r8muueWMvEqHq/SxFBIVIdWiCBqjXAMUbQhNLQjBSOvPOaco8kqbkRorCe3Ftgjzu2LtWU3zLNU8jzBuD5X0BeGol0YY3BJafHEuLQkkbyhjWkvIjhXRFhuuAKmNnfHej1LOdU7DN/ds3SwZBZTsWODYCtaS4ciN5rSfMFifNZ0R9M4JZiOuyZ+UuRiKlMOLUh6eIDO45YxFzMlYaOdc/v/0b4nOTMlijcw4jDLkHyFX63+GA7Js1ygHBCXIdWV1Rfb3OdfX1gBQvSr7rpGRJ0miEEcVmeyD9YHu2b04SZTQJiKAtDptbZhDunlTD99+pD0AqlURcnTj7PxcA0CyQ1+FbM0hX6BrF2ztTtDJiX1puyzNJAQbZN9DLVRe/8eNsoAdHCVmz9H4FIegHlsa7VYd2c0VJU7O5wTuGXY1p2kJ0BzpJZUW+26qbdHGSSLHyzMCgg9SjC4HHyuOEvSNY2zHpAoAH370MYD0t/Xf/b3/Uf/3/9t/q//r/+X/of/2//m39bf/1j/UPwSg/sav/7Z+51/+ob77Jx/rW9/6nn73X/0xIPY7+vYff6A//Nb39dv/72/pn/7qv9D/+A9+VX/v7/5D/b2/8w/1T/7xr+tf/vbv6zt/8oEODk6Z31SrvQ29/egdNZutypk1cd6bG1vqsrYQIpncpvBoSRXDnJydhygoTdOK6vA/BYC3AXldtnsi3nES63T4ioUm6IHpQwl3nTES31IiExyFIucUBacYipBNGmLVAZp1+HRNqezYYKwG92rwq4b8E5gXowMx78fOK8IfRF4KyCTQR6CPQo6xZ7Kq1wCAYtvoS3RtRmVuiSOWzQdZyKRM0uCQf0R/7WYDB7sKX7pqUV2JGEdmoDk9Inthr0XhFKJUtXpTdfgWkJuHSh/hw/p69uKQquUVwCqndydMEhC65NVcHpAQMa6n6iiqwg14twvIWF1bkemn9bN0OPBMALVC9pWdYwOX50O9OBv8kEicnx9TRTk40enFgOA10ZhiwJJKRWDr3r532e3UAFgNtboNpc2a4rSpskzwuQF7kF4cD/Xh58f6ww8e6zsfP9Uz+js4v9Lp5UCXVHMMNF8Aui8AJCNsdrbIqirxFHA45XyGz5xxPs/K1z5Q1/6Q6zk+Z77MNccX5JCQuzNuOCcfglaoZnVX1uXZMbBfkMlCnZ0up6P+RM+oHD09vtAr1mx/eeVkMNOFAT3b/SJQXwEUjnlmdHY50hlJwikg8ayigU4BoZfMeUC7PoHR/PuQZN1oxLEiA7KA2xnOeIkPzX2QTDZxoQhCnMwzV4gKdgtira53tL65Cj97arTaitK6TFal82iSlx0z+sl8qnEedDZa6JR52/8w4fdMWSkYAAAQAElEQVT/5Af67sef6ZOnr2R/m/YZCcizows9PzzXi6MzqmWQfQeQ+y+xy5PTS10igzHzn1NBL/JSVmUq4as4x1wUofMePTKextyopzHAqyarthpge3DnhuyXzt57eE9ffnRfdwAQewC3LQDcaqeuej1SXHdycanCEx04xrWgACjxsRRztC3wRqOmJInlvde1L5iynd6vvvd4iQ+9JNG/AFiesxNg1boZycyMGD/Dp87QmTGJQL9/pT4yGROP7HlGQlESa2MftLW+CdjZ18M79/QuyfxX3v2SHt17oD12d7qGI8AB0/65Rhcn6p8eanB+rNnwQstJX8VirICut1Kn1VaqLXYpDJxurba0gc6vdlKtNFM18BmpgirCtlJiX+y8wO+K8BMR57DSxM+VKsqw+QVjW+wasevbp6p8fHSKPz9kS/1Ih9jdEXT46qQ6P8F2Ls9Hujyf6PJiovOzkU6pWJ8c96vj6cmIosNCo1Gm0TjXABqNMw24HtqRHc/BJNeYndGF2WgW1Od6MCs1hPqzQpfo1PNXp3r2/JVeUO0+v4IP5ULNbqq92xu6eW8H/WwgpyUVy4mKolCCIptPNixm141GQ71er/Ld5s8z4rLQ4C/I5VpmM2iqvLA4tsQeSsXoh8o5oHeoIpuqif40Uq8Gcc/+Bq7P2X1ZjpXNB5pPL7WcXVbnZTaB20tVvjuuSbnXlPWOB7kGF7kuz+Yajwr02fSspuAjCj91BXTaqURqUhy8kihAUUXmk/0SAfkQaQlgLRGZQ8iFJOxDczJ+ey6GzmhnJW/8OwwplePI7TwD4JbWnmvH+9ZuQkYbRzGDxAwalOPkCkDiBo6qFqc6pTIxAkj4EJQRTAzoTXmeFU5zAmQEUImN4czF4+jwtowAa5nUEkaXLEh2v7pbynFtl4Efzrnq7psfzjs5jE4wJGMr/Gpc6HSYERSCZkWiKYpSkM14F8kj6E4j1fpaj3mUenl8hdJIVgFYsM5lVjDfwNojyI4QCpZnXgXOqsgd9yEYCDuUs56KqPjkpdcXxH3YqSwT7aHM+FnCV0EOsv4gA6T0mxUx7ybKmO8CmhepJnlNoyzWiExlOC9R6pku2T6YECxyeTji5QiyDiE5rq754ThcPyudE9PAaUklPCqgMnDPC91iPs5IKrhXem5CGW0yrnPI3ilRKPQQIFxqWRaavTZ0q9CbgzI9WCDPjPJ9Yf0xjyu27q6GA7YhRxoYICpyhThWC+Bj4HUF4LrGNtAb2mCrxkDo3t6+dvf3tLu3qxs3bmhrZxsFb1Tfiz5mG8jA6YRKvFEpJ+ecLi6vMPLnVBdPqLRMNCZhyplnQK9s/TCj+leWTirhC2RHJ8c1j4pCnn6884qD6XOKw0/VxfE36omiyOsadHaUU33/9p98p8pav/61r6mLc2C5itDjmAqJ5JWjv1kOnwiaZ2cX+uCDj/Rrv/rr+lt/6+/o//U3/47+6T/9dX3/+9/T5dU577f1zjuP9LM/9zP6c3/uz+oX/+Jf0F/6S/+RfvmX/4r++q/8Vf31v/4r+k/+k/9Yf/kv/yX9B7/45/Uzf+an9N577+r27dvq9VYx/IhtsVN977s/0B/83rf0j//xP9Fv/Po/02/+5m8CbP9QTz//HOA61C5bNm+/87ZsS8fW6ryrKiMB20xJCEyWBk4Dsm7Ua6rVU8XoQhoirXV6OLC6qg98ypHlBJkOsW1YpxRQkhLg0ySpfEEUnIKkGP4mtIfjnJWqdLTkyEuVzqK3thWUxk68qijktFkaBxU5iW4gz7ljLk7myCLmW8DwITK2quclgMsAygRwMobfllSaT0no0By5jYlACF6l6uhfDwC6zXaWUZtKUM1FimweyMzWW6ulSuJEVm3xIcgqpqbTDr5M8JNnjHcGcLrCBnETWmDcMwI0LGGNXklIlPqgiKtaFLSzvkHA3tNKu8kzsTZmz3gl5OGvc/66eGD2DE1Zx+nFJSBtoPN+H18g5kAbfMfcwCPPI1eo0wha7zW1yZbbNkBrncpUmwpVmsa8k2nMFv4IcHFAheyjJ0/1vY8/B1Q9oyr4Uh98diD7A/72v2g8Zi0XrOWcitI51a7zwYSdpoku2G265N4VVeA+SbF9x9Gu+1QYh1RwRyTMdhwznxl+3+IBoiXgzVWHhz2qOmY3ebHAp+WVD7Kk4pRt2wPAz3Oq1K+wjQOAwEV/SiVprAEVrD5B28Y864+re9XxaqQzI0DeCeD9+OJKJ/Do6PyS45VOuT676tNmABAfaQLQnlu8KSWzw5zriPMGcm3EqVrsGtTQa4sDCfrZaza1t7WhfXZobu5uygBhGz42Yk8gdko51ut1JSQwca2hQB8Fcpuz7nPmdEicOzg6kW3l2vkRPD9kp6O6Z/cPeXZwpM+fvNCzz1/oBYDkCCB0edbXAEA+gscTeDwB/E3YBVriX1XmQvIq8KmlChl4ZTXyWqiWlFrpNrSztaabVCHv3b6lhw/u60uPHrGGLW32VrRB5c3WZUAiQc8acYz+J+h2rCh4heiaPEbmIM89I9NzcW5/km5OtXZMAjghAZxSiTOdGqJXY67H+Psr4v8Ffv6Cbfgz5HqOvl5y3mcb2qrbA5KiAXo0RI9mJBalnOr1ltbWNnQT3/7g/j09fOuB3nn7Lb379kM94vwefu3G3o52kMU2BYqdnS3tsr28Z0nfak+m43X8VRIH+BBUB4Q36pEaNaieKGVdJYmi4BvLUM75MluQXM9IcCfEinPZVwhOzk5VxZOLc10NL2UAXPiVmPdj5F1L6C+JlVonVCALgHMBD7LFVEOApNGof6nx4FKXp0e6gM5PDnV88EJHr6CXz/Xq+TO9olL94unnevLpJ/r04w/RgU/18sUz9ICK/POnVLFf6Jx3I3jdYR17Wyt6cG8fuqmbN7fVW2kqRNe64NG5GN3zyHNAbLXv5sLSKj5GcYSuFFpQeDT/HMEfVFtWQJFy+JCpyBe0WbJMYjHJm8ePRJEoZqRaW+1qc2OFRL6tDr6qigEp60/iSmdi7CUOQTaHAtsq8V8J9hT5oCU71mOSlavLPuD9DOA+ZAzHe4kczwOxJmI+Bb4gClLCjySKlMZxRRFz94EoERwVVYKD56GPYjkGrRwLC56QJS0Jqs6z0FIsxCnDAxuVpSPoTyUFGJAjzDnPWCR9JFVQdrQvK0dbWh840+VwptTFONK2YiYSGCvQvnS0pZ/MJVoAFJwBglpdnoWgH3I2CufBBQLrWCOqJQsc95tn1XPaxMw5YWER/XJZ/XPWCLIjSwBMxZqVdQ0WCZl8oZN+ARANmpDBzHCGRBc1eLPX7qoFqO5PCz0n2x0QcCZUxRZUCnIqq1mest5EBk7KPMZ3GAWVGQRYLYxAgQWUG3GdF8IxO+V2zXkB5Ubo2vWxVE5QtPslfCgBzzkocLkMWgKCZstYo3mkq4nXxTjochrrfOTJ5EudDzINmOuC9oXJizU4AJk3R8b6Leh7+Ozk5eClo41CkAFTBS/FXi4JUuJVcp55aYGyzqES5VHkFdUSFWnQIvUqUC67X9rxNVkbhMZoksk8m881ATSMqbDNcF4sUwX9uhRe8c4CI5mXucZk4kOcWn8w0BUObYxDXhD439CSBEF8FjgVA0AXZPRnOBP7TpKB0jxD71iLR/4FzLOs3jJ9azdgy2+KHs/pL+dZlDA2fRVlyTxdRXkB39HroghMPOKpl3NO9p94FtOvOfUGAakJmGlRgey0G0rhl6laHDe0nKZ6/vRcTx4/xYnsaRvnmdZSKjEtBQBKkjbItSKdn/f1g+9/qF//p/9Mf/fv/Hf623/77+qf//PfJGs/ULe7om984xv66//p/07/p//zf6n/5v/4nwNGfxlg+hf1y//xX9Rf/Iu/AFj9ef3ZX/gz+nd//qf1C//+z+oX/8M/q1/6S39Of+WXf1F/7Vf+sv4P/8Vf03/93/wN/Y2/8Tf0K7/yv9df+kt/WT//839W3/yJn9Tuzh6Op8XuyFyfPv5U//J3/qV+7dd+Vd/57nex36nW11aV4Oi986pR0cyRmX1tZ4EckyiSAbUQvGJ43SZLT+FQK07UhSfiY9m62ZijzTLPNSK4ciBgNHi3JrNNc0Q1e5/+m0kNZx+q/hIfFDkIXkdQHIXKUWHOPM84L4X6ya4jL9o61M0rICeTmL0TGDeYQLhnAGmIgxyyBVm4GIAWaUxlbjxdCnWRl5e969CJEv3y3ExdUJs5rWP7N7d2tUeVeaPTU4t7qCs6vVBBcAtO8k7yjMdQKlyukjmPASevTi/06uQCnzKX7diMCNhjgNucyiDNFAp/DX6XOcWKuZr0cWt7TQ9v7+jW7ga8rMkxRgEgCdhGzACxF+sVa0VPVWgBU7NSarOdGaUtrj1rihRCXa7I6X+qWsjUrXttrNS1v7NC8F8nuVvX7u6qegS4tBFhiw7glqtPFediVOpkWOpokOsAgGQ+7/ODY3364qU+fvYCeqnHgKjPXhzos+cH+vTZS3327JU+f3moZ6+O9ezFkV5RKTw5H+iiP9E5AOsC4Dpg/aPpFP2ayb5nmBHMgzI18DP12NaUqSRIOV8qoHvUDDReLHUJgDnC7372+Su2OQ/0kqrSMeDthKrqKWMYjy+pXtpXBEZzdG1e4Bsz+L7UgKSkj+5dAK6v6OcSUHQJQLrAv5wDmq44HwPUl8jcl04RvtkvSvlFIU8/gfOYidh1QdKVE/hTttBXG4nsLyQ8uLUj+7Nc+xtdrXfqVOFrMntJiGnOOZK8rLIxnImSJEEuQZiKAjodx4miJGbhXuZ7cfMqXVAQ8sDpLqasZTAlqF/pgvVOAOcZ8ynwT0sDhpOhRvjK6XRMrMhkH7O7JUBpsRhqRtVxad81BkC1mjXZDpB93WqbauVX3n5XP/P1H9ef+bFv6ptffl/v3LmvB/u3dP/Gbd1im3y11WEdiRqNuhrsMtRISD2K7tHRgOF5MwKMr4zc9dw5Zq6Q+fBpvtBoOdXlbKyL2VRjdHcCXREzTwBvx5dnOr481zE7XUen56qIZOQIOqXyeorOHeMbD5H5EcnKmf1ljGEfm50S+7KKd00KGesbG6qKFRQs9gC0N2/d0p17d/Xo7Xd07/5bunvvvt5++209pKL84OEtPXjrpu7fv6G93XWALP4mdhLAMoNfc2g8HelqcEVh4EJjihxz4nspIaNIrW5TKyR5q+tdtU3O7To7fy1tAtxubK3r9v6m7t7YZgt8Rw/u7unRgxt67517+uqXH+gbX3tbP/mNd/VTP/4l/exPva+f+saXqHLfgu7q3fs39datbbbPt3Vnf0O3d9d09+aWHtLHOw9u6cvvPNCPvf+ufvrHv6af/Ymv69/76a/rp7/2jh7hIzbaKUlFgc3Al/lQOZXQEh/GP2xsTryditCmBv651W4rrddksW6BL7ej6WGJDynKQnIlbXPlyC4x8F1LeC9Vu92Q/f5Fp9VUAx0wX+zRa+d5haP3KW+X8AAAEABJREFUnm7QX2zHukGBUfVIwSUcYzBfCSCd6ISE85TErI/N2XeGRWPPmD5IHidaI4FotuqqY1dGCfqVhqDUx0pCpPi1PfmIFyBfyMt+Y3YwnmqBQeQyYyuUM5ECwqdqybp4hMMXilMKG4cBXnnh5EKsBGAZ49CNYQa2RB+8QrtCGS8uceJlXoKwqYo4r0atqVq9wSSbTCjVlC2DJZ2GKKqCexTF8iGiGy/rc0kw6eN4pjihgjFNGKUk55y88/I+QL66drIn+uJzfW33HCLyystIyzzIvgtyejXWBQ5vijOwravpZK4FlQCnoGa7h7KuUPmb6YrszzGnXB4eMCcAaQEozCtyyADC4ZU2t1wENRHUIJhQQCVEDKnuV+dc519QSdsfEnGI+Tlk4Zhj0AwHNmW8GTRZehyyUx9Qekk5/RxHZvPvT5eawt+M+RXOq4QcFEHBw58Abzg6BF6GSCVrATlI9UQFmWdG4FhAy3qkWc1XNE297DpLI00BlUuclBqpymaqnHYZzzOcVc79nP4LI67L4LQscy1Y8Dxbajqfa2YEYFziCHIqTdlrsnPxCcjvDRnYnNL2Dc3mMxKJKc5/gVHlMsdsa6uMh3ftaGDqim3905NT2dbUGIA8r3SlkCMQOM/6nWRHOSfThjdUFKbPRXWPFtXRnolPYC2e90KQaiRgrXpT7WZLzXpdgQf2bhynGKf07T/+bjW3GzdvSLxTIHjHuhbo7isC+rf+8I/19//+f6+/+3f/HiDxd3R8fKLtrR39wi/8+/ov/vP/Uv/Vf/Vf66/8lb+sn/zJb+ru3Vva2FhVs1VTkgZF8JiuZAE9ih3XTp59LEegMEqS8NrJNLW21gMs39DDh2/pa197H6D67+r9978i+wsEv/Irv6Kf/7M/jzN/iPNtAZzP9b3vfVe/9Vu/hc5lzGdL9plOpvKOcVj4ELBvaylQzIqQrVDihAk10xrOu6cGtuw87XEugXfEZ47ML6huDQAG3nmlaao0jpVEkVKoRDeMhxGyCcErgugCvkrVPS+hrorRqZg1J3FQGkdcB1XP6dOOES/xKvcC73psXFrS94jAc0WVc0BVcAayW+CH5jiyGXoxI9M3P1WUpTLWlWU5NliwrFIe4dl8G8i4CvJU9Dep8vdaLXQghvf+eg7My3hfwo+izADkibqdNv0tdUawnbH+onQasfU8w4lO0QMDmXlRqmTcyrExdoCX7TTR3vqa3rl3W++/+0hv3bmhtU5TjViKAB2OoCoSNS5Vi2LFPiijvwSeRujlknHm2NuyyLQk8GQEY/u+WZ7N5ajItAg4W6srenD7ht57+77sN+Fv39jRxvqqWgSkVruplKAmPhN88QQgN0EHRsSEa5pggzPseFHZ8wTwWbWhndmpJYJj2l+xXWrV7AFJwhQ+z/H7OY4uQm51ErcmPG23Glpny/bGzrpu36DKt9ZWEgoVi4mK5QQcMdESUIY70xK5zRa5JhQK+hQoLqjynlz0AcNjqqoDnQBu7NrorD9Sn8RkQvsFCcECFMjuqSrCN88LpwXSndPxmP6GyGWCr5+jF9xCb5zm8HRWJbXoAXocvFcO/zKqURnVQo93qCcx8+/q7q0beuv+Hd25uaedjRV18IuNNKiDTzVqJhGyEuQAF072y2YBwBsTce15u56ojT/tNGvqoFsNYmhgzALdcBDiZEt1rjGAP2OOUUgUhVQ5PBkAvs8BdVdUqiasGXeqBevOWEj1PrbhII8NGzigW1x3TALjIK/1bkf3bf53b+suoO8Bldevfukd/cQ3vgbguqfbN/ao9u9qZ3NdXcBEjdhQiz3675Wi95iiItZRkmTkgCWhowEOGn9K9HmOfY3YVRnih6fYwRS/P8aPDzk3GV0w/2PkaJX7l8fnMoB6TEX8FBna/cPzKx1Bdm7HV7R5QfX55eGp7KsSB0fnOjqBSAyPz66ohgLSSVhmxPELKuyHgKTPnj3T9z/8SH/y/R/ow08fM8YZyWOmgM+qN9vqUYhaWd3U2voWPnMLgNbDFrpqtTm2u4J1CiFXnVjX6dTVY5ei222oIq5bAKxa6uCHFKO/Jtc0KWVHD18c2+itWiReVzNx2l7v6MbOqm7vb+mtuzf13qN7+vGvfxl//3V99f138Nd38fs3dOvmjtZ6baX4PE/cnVO4GWFXc2zRo7+xj9QCP3WaHdXZsVrC28vLCw3xs/KOOFAHQzXkcYp4Gjnu5cSiyodzNHu0d+bYuUO/u13W22qzg9fDH6yr1+1W/ryOrTabTfjSps+mnCLhrqrv7Y7xqYt5pmu9K0ieZroyLHXWl30l4vTkUn2u+8hziKxz9DdGadJaqPjZ6zXUwwcQBuBxWZEPqubqnJNzXg5KkJXngc3XzxDw+cVQEyqK82VBZrFUXgaMtgQsCVZ5ZThCHonxNMOpDzEOc/xGDMOWby57PschWxtzVFcASzsOyW7N2ZXyMgOzLU8PWEqZxKxyZoyHM/Moei1JMICgOEmYfMzMo8pZjcZzDTHYJf3bAmzyHiabMEIIsnPnnOxjIMO563O7/iGVMgdgT0puFpABzyuy/2Oy1yu2WOY4tzlrNUdmRt9dWdHq2oYGKMk5DF/g8Jgq/CmuiaCTm3OAsE9VVHVeCgwhq6IYwcQvrlmmeI33VR3t3AjfVF1b/0sA8DSP2N73AFBP5UMakG1fjZcA6yk0llUK7JcGbK5zXsrkVPigwiFxjg7+uOBkrHAoqydY+DSWg4SzNeA5c4VmGMS8HjRrRZq2E2XrLfkb66rf21Hv7r7qZKM5RunbddXJMOvrPUWrHTkM13caigk8FfE8atZV4KBnBG+jMjhce0FQXZIAzLQgsNlv+RUEipIgUXKcE+AmgIqKCIALAoV46w2VMCdH5zKswijHWqa0HwKg+ldX6lOFPSdTH5NMzHCG09d9mMNExKwfHnDi3Osj5/bPHLpRTv9mxKUKlSYseCIyP/lSAaR0zUOnFL61Gg21my2AalNRiOVdUECXn3z+GGMd6ObNfd1hi6rRqMv7ABC80Le+9Yf6B//gH+pXf/XX9OzZc/V6PX3zx7+pv/LLf0V/9a/9VYDqL+hLX3pXuzs7vOMB5PCJwFiiEM45myozK3Q9x7JqE7DwOI4V0H3J8Qx9k+fZ9Xw8c6eJIgsqSVCNbDlEXqurPd26dVM/93NUY3/xP9DP/MxP6/at29j+RH/w+39AP4Xu3L0j46MFmpWVFRxLvXKCEWNFUQRIgxjbwE2AP7VaTSusKYIPCRUjm5sLXhk6OaMyaA50gKw886xh8yVGYhm2HQtAQJ4vAYlLbAcN5pmTraWgtRRYfzUufcc2dhyjurFsHhH67XnuvWPd1xQxnxTfkTKnKIqV45iHgKYRjnWJjSJq2dGoMH7FqTx9ZvDaEqsl6MC+wpKhvyX9hiQmma6rSzVnE97ts924v7vFeltqNmo49JSKWkM9dL/TiKlgtnWL7chaHODpVLn1i75eoa9XBOkBQWWEHs+4l0ElPKpUzpwmvAoAyy7O/AZbt4/u3dR7D+9Sabmhe2z13aPfO5vb2u2tqsHaCvoTmhHXYpWxNOHdMQB1Bmie5Znm8DVnPZEPqsO/ugvqIJ9N1vIWIPXHvvRI3/zK2/r6e28BjLd1c6erm3srurG9rk3k3rGqWhwpwhYccikAysv5VBk2VpIIlIxhx4LzgnOEKANFsA1Z5loAVkzOZs9LqqQZ6y7hh0dmtSQi2EZabdd0a2eDatGebm31tNlK1E1LtQjsCWM7dK5AHzIE53yknHfngMnJbF6BDgP/Uyqh02VJQrBUHx9ufrzPdrJVWgf4mMEs05vjmLYjaIw/GS0y9ZmX0YC5jZHHjLEWTpqy3gltZuhP5p0y7jEEyXeB/uSy+eTMyTOfrbWu7gMu3icBeP/te1XF7AEVspu2nm5dq41IPfzrBmvdXW1pb62tzV5dW69pvdtQq57gU1K18J+tVkMResw/RbFXAq8QI+Ady0DQUcDHZpEuL8ZsJ1/o8OWZTk8H+J9CuFISCeZPTL/2FzkrymRA0inDD081nw20nI2UUwEtSQ5KkoPCiHMctGq+0Fqzpr31nu7f2tU7gPFHt2/qJjppZPe38P2rtFlnrmsA2S520vRODUn10istnWIoQN575iAteQaOlMXYKcWiGTtYc2ipSHMSi/G80NV4oatJpnPinFX2nxye6/GLY3324kSPnx3pw89e6gefPtP3P/pcf/Sdj/U7v/8d/eZv/YF+/Z//K/3O735bf/QnH+mPv/uJPn5yoOOLiaygc0XcHM5LTRlrwASsuHME3nllv1B4fKXzs5GurqYAsEKzWak5befsgHhmnYYS3+mx9Qg/EJSkkgsZWGemolwoECsc9laQxGTsFmTYR4ENitXiAQkjmbLZWHMq4fl8wnEEi0dVMlZir0tkMEEWU54tOF8C+hfQHHnMeG9KvMSMGC9hvFRlkSpfBE2HS10cD/Xq+bHOAOs5etpsNylsNOVRnAKFmWOntqNpNpij3zn3jEraRlGsGF8QfCTnnFqtjtqtLvdSFSR0Ob4yywrN2A0asSsxAnvNZ4VYJjrklWeeZ7nsfwhgoPSCXY5jkofj40uS9KsK580BsiU4xpKreg1/iW53uqlW19D3dqwQ5cwVLxzh6+GzFWFwICq9V8mcSrnKh/QB6afHZ/JDlKPW7Ih+dcaAFyDhS5DwDIOegT5nPLDzOefzrMRQHQ6YibKQK8DBBaX7c7KhMzIk+zMrB8enVbYzZHGFvBpkL93eCuXgIfdPFMGgbrcHQ0oMa4pyzFVkmdI4IFgmzyQDDqrk3QyGWdY7hmElEzdCVWTK753njpOqn17iqD/1MceIb5Qdf/iolBjD+i8wkgXj9AHMprxHbC0NqE5iM7LvMjE8yllTu7eG6kWAxYVmeKxFLpTHKytdRUuEu6jOvQoMtSjD9ZG+C65LqCiun+Wcv6GM84pol/0IzWg7QchjtqCM+hjOBXK6GM2rbbVLHPIYQDfDuWYqZY7UnHjGunIchp0rjiSCu5JIGQ5vgkENqMwMi4VGLtM88XJkhjFbG429TfXu7GvrnfvaYPti7e27Wn8EPbyjDhmgmqnKeqy401QEOQJzgeNVK5UaiRyOVjWOVAgclKdBVqU10GpfEYA9ym2ezDcn0GQEbPt+WEGwyAgWC4LuAnC2tDURhMZk4mMSnAq8EuSnkBndiG2vIVt4dn+KV7Z2AxR5zjsL3s0JLp71I2AVRfmaChkgNULyzEJCISoqioLTQkV1l58O4ryEaKWATvrgFGBlvZZizI0KuKVJTS1spttZka3n448/UAPH/d6X39PG5gbVjYV+//d/T3/rb/5N/cav/4au+le6yVbVL/7iX9B/9p/9p/oPf+kv6qtffV+btI2CVw6omLFl54MU0P0YR2LrsfkhUhkIjONYEfJcwjvjV27gQLYMZluWMp32Hpn6UjmVtZJVhcgxl5kayFxNoAwAABAASURBVCRNI8VJUJpEqqWpdra2df/+ff3sz/6sHr71lnIAx5MnTxQzxs72tq5IApykdSp9C0CUAdIaPLBjHSAYM8dGvUbfdTWbTfhSU5LETMOxhkiR6Z8cgDUniI50RUKRpkk1rgH5ZqOG84fQnRpgy+YXoacRgDpAEXP38N45h2VAPsCHwPxiveGFrdcoeK+A3L21hYwdcERL9MFAzZBE0/zIshDJNwEdex+hMxOiwBKwaPayRBcW8NSAauGd7Lt41TWyUZErZU5NdLzJGrY31rS/s6ktKpKrnZbqzNURaJRN1GvWdGN3h8qKl/Fwjl5mEglnrgHnA8YdM+4M3bf55VmpMme2zKMwG2C7eUngskpowvp7gIEtEsRtxrq5vaVd5LHSbGHWgfeW9JzL+FZGpeYZ/gk5Lpivff1iga4U8KCEPP2n8LAWvBLeCuhIoBLWTJ02eg3tbXa1t7Wie7f39dC2U+/f0zsP7uvttx7orft3dfvmvvYA6luMv762oo3VnjaY1wbna71uZRu1JEJGrpobLESn8sq/Z6zLAqST5JGV6U0bIFynfR3b6jRi7a/3dGOzp32A3GozUTMJ9OMVJDnWk8ZBNSghEAdknLHOufERmsLTmR3xI2NkPaT62h+O1KdYcklV3eLZG7Kiw9QSZPzDHJlPkPkIuYzh3YBta0sqxuj7EiUyf4q7V44eFzZmKc3h44yCydz8mPkzqr8J2UaHhfSY9wPA3fvvPtQ3v/qe/sw3v66f+ebX9JNf/4q+wXbu1957W+89vKf7N3crusfRfoP63p2bJJD7su9dbqJbq2wvt0go0losH5wibA3OaQHwXgBCg4/hTQ3eZrq8HOoYQPf5s0O9AixY/B5btRh+WHV4CZ8WVNkHwyuNxgMtkMUSnV6yxrIs6DvIZJVxncMH1EgIDoA1Vy2KoCDT+ZV2W80kVpvq/Ea3q3181y5z3V1bq85v7Wzr9s4e51tabbVVC8wdfmXouQGuET59AM3BDYVjzLgm+15v4SJiqFdp7SO2qkNCPEuUeyOAGccl8XSeOQo2hcYApukCXSc2Lri3yL1yA76YwoQ4aUnLDKGNppkGFN8mtB2DZSxmXgwmsu80G48mJDNTkpgZ/ESU8owb25ziutK0rga+rV6LsHsnVFY5PFxCAlTFjURJsyZvyDWKmXukwge5OGHuXtNlrhG7s31i1RSdKkxP0GHnSpVQzvkSOZgOG8gsuM5os8Re58ghAw8VyMYS3ekiF6KkgJjp9KSvF0+P9eLzI51zrmUgie5qe3tTnW6LvgsV2LXM96M3jqQjQ9YF/RforcWT6/FKRcw1TWtodhBDAdCXmpDQZ8hnMc+qSv6ENczQOfta5BjMcXk5qIDxMcDx5PRcFxdX1fXh4ZHOzi41Gk3Qr8zcpYKP1EJn1tbXAacrWlnpqNurKcSFStCUwCABXnon5iAJ+zIbyyVl2GaGz7IC1PnpGeB+Lv/RJ0/19PmRfKjrwaP31F3dqAQ/QsgH9puYR2c6ZhIGQu3vxr06OtH1n2MplDZaqoHG43oDMLeqR+98SV/+6o/px775k/rK135MjXZHC5zwKYu6Ilh7JlOnpJwjFAMZOQIpy1LmfOoYRUKQLjCsDIEN2Tq4AISM2AZ2cSwXIhbv5dEaJ/5zDgPjqH/zx/oVLLk+Ok4db2E5jMc/FaVTxp3MDMWnmikikBQ67k/IxvpVFXWCQ5vBsCXucukTTQqv0+FMF+OlxhjIMtS09DXNXcIWU0TW5jWjErooYrLvWMscIgtelgmiSbQgRFxTrDnGNaWPEcY2JkOx/sacjzi3zO8CYHrCXF6RBByQAZ4MprrEsMZkhgsXtGT9uXeybfccnvAqxsIa4ZWvJ3I4OQOLOUY1RSEmkZS1UyXbq1p/64523r2vtYe3tXJvX93bu2qzDefXO8LLqOjVpZWmHJlzstZRUWe+rlDUqkMNqVWT77Xkuy0Jg80x6GXiVTBm3G2qTgBLex2VzKNIIhUE+RJyds68SwKEGY1RjgGZ8eTwOUMvMnRiiaEv8R6LRa4FznNmmSVBaIk8lm+ALQZthp0TaAoMsTRrU6lKtvSf05fdr4gxbKyS+yUNjOza2hiVvMubEu8LRyIM3QcpJigmaaROp62VlbZa7VrlwNK4oSSqa0b2b3/G5ap/rtts1371q1+VGe2/+Bf/Qv/sn/8zXfUvdf/BPf3SL/2S/hrV05/+mZ/SDbYKu/AuSQK6XMpHDAtvPQAzBM89L+ecYuQYQpCTl/HEOadqehyTJOF5Iud4ig5U7Zh3ybzzih94bfp03CtwVClriHBcBY62QaCJkYVdR7yfwdef+MY39M1vfFOOAV6+fE71Zs5YJRnzuTZwNDkyEbwz5sZRpAiKk0Q2j3qtpjb8adTrSuKE967naedxjKPHmTcAJVbpfvHihYoy1+bGBrxsaXWlp3ojVQwvXLV+sf6CeeSSzV8SU5Tk6Jd/lfmWXDk552jrFOCZkec6tTkxByc+Dn0UZy5ojvMd4oSv2D2xIKaQquD+hAgwIAma428YkeQzJxjO8FkZlGPDGTacq6TyK/jq4GUMT9FowGnQSquh9W5Tm+hGtxGBU/saXRzjSXJtb+Ggez2JeSzRv6jW1JgAMCDB6gOm+iRiA5L5EdcTgoF8UGDu5peWiwwQMtcMwLFA53NsQ+htgEdp7NVupsLcFMGjuLrn1EgjRfAio63ZSMaYZVESgOaaMpaBBUvulgSfnD6FfcTeKcY3BJ8rjQUIidVt1rTKmrbWetpjDTcAp3f2d9muvK13Hz7Ql995pC+//VBfegd69EgGZO9axY0t5J2tTa2vrCiJIjhfqiRoZtjpGIAyYQvTdGAKEJ/i05folHdONfSnhU62G7G28TV3b2zoIf7Ifmv99vaGtlfbaqfIkspTTmVKltBRcUqQQxI5GU8cSXiBfArkmAEAlviMnPOcWHJNC/zInGLJQH22yy3AXl5caka7gn58HOSigLxzXQEuDo5PdHByzK7VQDPzQ/B+yYqWpdMM/s7RpxkJxpJjwRjK5soBrCUlp+oI6I291MAfrnSa2ljtarXbVhf/2YG/Pe4Z2bMulbBWp6EOvtQA6vrGqtZISrr4iAZ8SRBMhL2GEBSMr14qsEWHrC2W1oi9pjsTdMXAg/3vVL//g4/0ne99oA8/eaynLw90en6pZemV1lsVuShBv0tNSNgm6F6Gj3E+RldyLfC9BXGuLJyG7CJOsJsMoOdYexqnqgPiUvQ08gGdq6nVaFTHNMSy+N3A3le7K9pa39DGCmtBHzrNlmpRLF9IM+xtTGyvig4kE1N0wXz8wuSGTpitLMEMy9xVgCVn3iVzszkuc1W2PCfjNBnMrR19Fi7CTqUR6+kDlvrY1xB+jKAh530KakNsoJJ3KWQd4XdjOXgq50UXWjA2j2T+rNvpqNNsVuuKXFCJreTQHJ26YIv94OxUzwFrL877ekll+5X9lY7+TEejpc6mhS6XXkPi9FxBGbydoz8zJj82wgeM8DtD5jqwaiXgeQKPRxwHFAgH/bH6HC+vhjqj/xcvj/X501d6/PiZXrw4Up9CYllEWutt6c7Ne9qAzwb48nymksQzL+Yaj4eaYi9L9FDV6nT9QYZiPhFYyrPu8vV1gZ8o4CVLpGJaVrSEx1PA/JUlQhQfX716Jfu/Xp2dncnkZ5XaORXkhek8tmc62mrWtdrryXR4b39He3s72iCZabXrimIHq0sZy6PgFBi/yEpiTQ4Vle5NSDj7FKPO7PvMpyea4Bsbtbp2Njfl+yDlAzIx+0L8MwBrs72q/Vv39daj9/TVr31T3/zJP6Of+pmf08/+3L+nf+ff+wX93L/7C9z7ab3z7pf1Yz/+E/rSl9/XjVt3lNQasu+GfPd7P9Bv/c7v6rehTz97qpcHx7qsqik1dTtdmFlqjnIWeaGMBXom3WjUcG5BvuQezmOCUs0BJPBPpQ9ktGKRTj74a/Is2omPqdYb4vKLf9f3yrKsxiP+4mbs4Zv7Jj6PCL1ylDwzQ/BpBTitkjmggntBJn56fqEzHNsVCjXJnBYulYHTMYpyOckArQtdznMZuLTtjCn3J3mgevJDmgFcZyitbeXPXj8bs3Vj7wyXTgZSZ4oBwZEGC1XbHico7QkKe8bxEsA6mOcCG9Ov14K2mY+Uw4MfJdOAEv4UQcpcyTyd5gShGaROQ809HAcAdZtqaX1/XQUgVFDZbihrxJoR+RZQ0UgkHKoB0KIWySMbl0Rawq2A04wbqQKB0rVqchzFu1ZtLQiUy9hV1duS91w7VUTfMUoa45hViwHzuZbKVTiEZ4RgSmRu2WNFOODSZIbgLciWXJsRmZMwfSmqa96vjkUlW5pzNNm+oWsZq+rbzu0+Rxpa39aYK1nfJZZp4wp+WftrKtAxKWWtUewFS1WvxwCrOpXDlMCaKo4SnJfX0eGJvvOd71VtHz26r48+/lD/6B//Iz3+7FPdYwv9z//5Pyejd955pJXVntIkksdblxZYcSqlMhmYdAAOxxyuyeYr2jmeOVuFqnlz247GgxxgbkezH7tXsZLnNCSI5coBCDHBDdPBxlAqFTJgbP93nwznVfJ+GhM4nJTjoLe3t/QT3/yG7Ddtx8OBjo+PcB4LtsOmsrYF7fv9K9iDo6FTX5FXRB9JEhO8UqVUaaMoyD6ITzavet141lSLQLW7uwvv6rKq7en5qXZ3t9mqqnMvUa2eyJytB3QF/EGgmze8cM7Ley/nPONb75IPXlEUVeSwgwId8rTJABVLAl4IgbYla04Volg2n4kFhgoYzjQDCOaFk3ysvHTqEzgvB1caA6oUvOwR8VElfQfWFNEfqiBYSjB28vCjhI8CuBpYbKD3a9jDZrelxOWaDC9p57W6uqJNnGyT9aNq8KhJ8PWaEqz6zOV8MNQBSfwLKhLPD44q/3nJvTH+B7EwD68lk7cKoAHN2WyiHNCcxAGe1tSA9zUmVWfOzThSC6eeEIQyfOeEqqKBMfvj6Ob8x7w7IoiPCIqYD2uJAKkRAUNKk6CYBVqg88w/RkcZAp/sldJ/yoWN1UwTdZp1rbSbMnBZ450az7r4ix73elQBV7odra+tqsexCYhJkoT+Ey1IiK6uLjUGOBioMhlgaZWeBBS4TrtmLamAsgH/29vrMsD6ZXzW1955oK+wu/PO3Rt6sL+lW1tr2iSR7uJ/GswhdiVeMVekQg7gmM0nVGHGygikBSCyJM44bCLQzqErdm2A9vz8TAOAh4HmDAElgKxmuy0fgs4Bsk+ePteTp8/08uWhLogDM/jqQqICULZESeYAjwxBLaiaLdlqjXnPsxYDx5PxSFcXF+oT+yaAsznPTT9L5Kkf+ZQkbhbw52wdL9nxyrNZJYs6ILWN32wCbFN8Z4J/rShBbmmQ82K1ueQKJTxvkSymJITyQUMS++OzC3329KW+/d0P9Vv/6g/1L37rd/U7f/BtfffDT/TLZW0vAAAQAElEQVTp5y91BAi6MiACDacZIN0rkIDLpSoIInkZSXC1LAM+RADYEp9QAh7mVN7mFZjJARrZssCHFFUVDWclBxBKokjNekNdClUrbClvrazrFtXWO/s3tIevWet1AfEpOihlAHzT61mVyIwAxwP1B32qcyP8z6xK2KbIcUGCUDonB4/NLo3knRADycOSKuYCu14wz2UFOseAnBEJksk2MJ8oim16VCcXrGGsCQnTnLEL+O+9ZP4+BKcMuzYwPaIaP7ocVYnNFbvFlxSMLgGPV9w/B2CfsJN8dH6lQ54d8uwAfj6jqPf04ET2lzOevDqpfunw8fMXJAtHenZ4iq1f6Ij2J/RzTny/JL4PKEYdvjrVB9//WN//3sf65OMn+ujDz/Qh9MmnT3Rydq4r+JGXpbpUsu1PHz68/1Dbm9u4n5wk1Pg0hE9jLRYT5j9HBUpFZrevdSaKI66vKcZnp1RSTdeNJ0YzfOPY7HIyg+8TXVEgPD051yHY7Zg1DVmvxeDS4hb+Z4lNLdDXgvMY39FqN7S9s66bt/Z078Et3cVO19eJd7UguaXEe1aIcOiqykIlVOSFlssSESZy6Jydj7CT4XSMf5wrw2ajEEjKW6onNfnNrX0CxopGbHk/RoG/C7O+/Sc/0J989wMCL0z7+LG+9/0P9Mff/o7+4Ft/pN/9vd/X7/3eH+j3fv8P9Gu/9uv6rd/6l2xzfkvf+e739YMPPtLTZy8qZzRl8QkMaTRb6gBQLWjleEhTnFJ8nJikwygTpTgpB4BZojhLELqVy62tKSZcV+nQJLTJeSdvhEI55+SkioQDkko55yrS60/JPbjCVQHx3K6NXNVahQIUMXKszCXXhHFmGOkSI5yQbQ4JKFVQIZM57U/Vp9g0oUI6Dw3NXE39hdfFrNTV3GlAKX5MFXUIEB1nMSA00mh5TeM394pEE6VQTVPVNKL90WCuV5fT6+zsfKhTlHhA5WOCEwCjyrLhJXPNocIFFc5DDhJUSsaeOHB0ylCCGcY3Aggt65E8Dn3l9o66d3blN9oa170GiTRvRirbNVGuUImjK1G4pF5TrVZTHdCRRLGiJFZcS5BRLDQHOcVqNOqqGRGw6jjSBiX9xmpHRkmnIfvLABmVDpJK5YnTNfBlnGZNOQ52ARiZEwjtmDmpcjjiyDJMXiUG+a8ROlOyph8Srao21+/w6v/2f7xfvCaGvX7f0a8ZEhRh5DH8sGNgLRGUJBGBO1Iw3udCxyc6eHVAILqqqq0fffKBfvf3f0eraz39hb/w5/RL/9F/qK997X2tra3A0wQ1zGDhAloqB+AYFQRPMd4XJNNTiLlcT8pmZ3R9ZT+jKCiO4srx2NF7hM8D5xw/JbsM2Idl0zn9O/oyp9IGSCQAjRQKr/uoI29ra21WqG6+xTavfUc1eKery0u2m8ZUKnIsptTZxbnsPRe8vBEDJXGihOCeQk10Iolj7M/kYs5IcpKiOFKD6kSHQNrrdbkjvXzxnOz8FX6hrd5KVxH8brYaqhGcIwMe8D5Gnz33PetyjOUhTmVz9U4KIUAR177iR+CmVe0MECVxzLxieM48fFABsKD4pSkZ+9DAGoF8gX27kChOa0oZd4ljtAB5eXVVBbHFcsm6nTz92vxixksgO8bBK/LwwYnxIYJbQgrWbcRqYUsOvs8BLxHtV6go7e/ua7W1orX2qhpJUzJI5SOSTqcx+t0HYJ+SnFvQe3F8rmcHp3ry6kgW9F6eXOiYgHlJ0B0DZMZUFEfToaaTEYC5UN0FtVhfy8daodrVA6w2orh6ZuBoCAC4GA10BEg8ATTZb8ufskNzOZhQnZKMB3nhqrUmSSLnkZ+Db5Uuouh4R6dMVbDh3PPMo1MeH+MsABGs4LAS7LqReBmA7QD2er1VdaEW28DLJf1Yx/K6ZB6HBMFTdogG1VatZD5O8COwjsgIvqZ+qU5SaKudaH+tBUDd0Jfu7errJNrf/MpD/eRX39VPfe1L1fEn3n9H3/jSW3ofMPuVt27rK/du612C5a29Te0QMFfwc506/CF57rUSdZBRM47UqqWqcwzmC0heYhfUa3e1ub6p9dV1pXFKUWWBjQ+pZh3o6dMXOjm9wPZnMC5SlNQVYvwa6zLgPSbmTQGzc5QtK+EpMvFRTS5K4VwEoCoBVDk25b4gmrJ0pxDpNTkV5UJymSLupalXjYBfbwTsKFaT+Xe7da1vdLSx2WU3I1XhFhrO+poDcsGVUhRUMHZGLJtlQeOZAyBNAFAX+uDxgb79/c/0h9/9VN/67if61nc+viauv/2Dz/S9j5/pwycH+vTpIYD2SJ+/ONXLo76OToc6OhtpMMrZdXDqUzkZQONpDkAstcBNZfCv8IG1OhKqUu7/w9x/OEmSZOmd4Keqxpx7cJacF68m1T3TQzDAAtiT/a9PDntyt3e7uAFmmhRJnhmcOXc3dr9nkVldPT2DhQArK+sZL9RMTU3Jo58+jYiEBy1sbJC2tZ71oLb28DP2M9j39rf08Pau7u1v69bWmrZJmgzbiTqsNw3i3RwgtkDPR7q+utCIU6vR+ELjyaWuRuc3dH1BecGcLsEv15qvJoDUOQBopqKYq6oW2GchVSvVZBoz9HM4bGtne123SNzcPtjR7duMj55sks3voSdxIj6FAv8ipVhqxhUyLrzm80qLZU3fHqrVZBUBVisox96FDymx5ZxE3AygPEOxr2cVCa2FjrDhV4eXenV4QTb2Wu/O4OfpRKdnU11czKC5xuNc00nFps6rBhckSUd7twF/Tx/qybOH2oVnbXyMrW02uuRwYcycJsxprgp7jGKvFN1utVN0JlGSBCVxDNn1B2KBHhkJnUXtVVU1CZguIHioXrevVtZWHCVqtdoaYr9ra+tK00QCcHa6sdY2OsS4jjY3e7p1a0tPntzV51881sNHt9DHvpK0Uu0WyGGsVT5WXkxU1nMJH4KrU1k6FVAFxgqhzQYn0XRcsDGcNhusnEYWMzJwSBffkYJFahIDvtXqqt9fY5IDtZlc8FGDqt+zw//hh+f6A8cH3373nb5//kIvXrzEWF/qzdu3sj//c3h0pKOjY66vmgXb+7t7e9rfP9ABu6fNzW0WtaGYhVogMPoIEFQLBmRKcY72cxsLshm2wykBJSXMc54FMem8LHGeAfKQuyFH6Vj7R+LSvmo4/1OyOtlAXLgPJZfNVU0ftfMYuVFQaUaGSlao5g0FVc19aIDiAuZOscYLjPMEYHl0OcP5z3VGuv8CZbyc17paSJfQx/Lj9RWO4gpZGV1g6O+5eIdy/kjnMx0CVE95Zu9MybQuK8e4Nq9IJfOooerjHJt5S3ZsZWT8a5xTcCpcjdMo5fstdVGkbGe9Aat1N1XRimTg1Q0yRYO2XCdRQKnTXlvtfkdplijGcUfwJsD/OImVtVsoXyL0WhH3KUE9gZrMKo7FtxJ5+jCyvqzE+6vG2+SRU5PVJYhZ1rXFEVjc70mMA76XgdUcaZQmNyeu/gWqqf8JWUOamyj/hGhijxr66YOm3sb4UNnco1s1LZ372FMtx71n3UkchAXJHkXwlBtVZGrsOHEJyJkCKt6/P9Rvf/tb1ejru/fYw8WJnuBQ/vZvfqN7HIX2+l0hJuFxMdgFtMRIC+ykUAmQMapwLrWRKtkYYnwu+Kpl7/3xXj9+KmyjYu4fqWZdH9vZSuze+gQjiaXwXo1Mg3Lsy45dRaM4xMyhVA9AYeu1vlIc3G2cos290+0oB0yf25+JIZPapd0c52tyMgDnHJ1AEZHUHGHEYCkOJUE/QvBMp1Jh/GKeMY6SSWjB+3a9v7+HY+zo+++/03ff/aGZWxQH9Xtd5tNRhm5Ekb+pp1+PP/Iw0jkn5+nbOdnHijiOaJ81MpgA5Gz84XDIfS1bu83Fc+FDkPOeNdcE1ZUWHH2vAE9WLtmM1rVjvESwVleAueOTU3zapab0ueCEx/hTI6Mb3tYKIVKaJozdUsZmPGKMGv7WbLKTKOBHM1lWbcwx8oIglsWxNtmsrwHYD3Z2tb62xngxYII5+aCa4GH+Z1lJc5DLFNA0Jqt6TZbjEmB9Rj9HZPjeHB0CFk50ToAekfmeckyWL5cKTDyjHwOoAwLNOpms9f6QeRAI0Kkx2dQzMsZHlxd6Y3/EnBO0l2+P9eL1OzI2VwT4HP4ECR6hefCh5q2KFVdNaetGqDKqCMaWjRR6HyPrBNnBXtbj4UUMT2JFyCViTRZsWu02YKqPD2kpwLc4zkT8BnyPZb/xfcLR4nRValkIqglwlSx7EwDBMZvtWCslbAIyXwiMpmEn1lY/0/5mX3fwbfanop6SyXl695ae3bulzx/d09ecbvzyy0/017/6Wn/1zQ395S++1M8/e6ovnz6izQN98uCeDjiW7CSxAjEmcU6eNQmdTeNYG+jRLU4Bdnf2lCaZLBs6IWnxgkTM989f6TvoFZnWK+oKQ4dRplXlOX4uCLi5ZghznleyH/cYkwSy0mS7sHUiZx7LqDCGO68QHOTl0CXjs9mw+QjzAx4/GicRdpOqT9Z+uNbT5tZA2ztrunN3B79zT/cf3tEW/EhbMX14oUbKiSEVYLVyKdexVqWHAvOMmGely/FKl5MbOicJ8+7kCv24kG2UXr8/07vjC709QmfIEr5CX16+PdLzV+/18s2h3pFpe3dIG/TpkFOBk7NLXXHEvmCDtyxKrYoCn5OrzEv006kdUvXYSHXTSD3i0Fon1Xov097mQHcBYE/uI7snD/Tlp0/0FXL6+Ref6pdff6avv3imZ4/v6RHP7TfmD3Y3tQvQ3N1eo7yhvd0N7e9t6c6tXd29s6976MMTMvGff/5Un37yUM+eIm+A3kN4ZM9u3drRzvaGNjb6GpBcabdj+VDLcZpgGwSpUAXgLBHQDZUARyfzm1naUafV0/pwTQc729BWQ3v0NyCj3W2lJHpiJVGkygUVLpJYu0va2HvckItSqtpK6CvGHjpsYnd2DrSxDl5a22Qtt/X4wVM9efIUmW6qC7iOUo//Wmk2G2s6uQYkT+RUKEV/UzZcMaXHfgM2liapEu7jJKFMsM1IcRQrRq+NuiQPe90upzI9fETnRrfJmhqmOzk9lfnSsqwYD0V1Dvvt6s69Az2wbCk8vMv17Tu72t1d12CQYvdSVS7xqxPevZJtKIpyLudz/MdKFUC1KFfEhFoVNlKTsa+gBZuca7DQFdhnxQagqp185BUnibLmNK5N+wreV/L9dqS1Xqp1wEvqS8Wh0ADB7ax3ZT8ztMFOZ9DvagCQGQw6Whv2tbkx1JByfX2ozc11Pbh/h6POO7Igd+tgT33aJrFTjaMpcN5T0uyX5lTrWvJeOYpcOScfPMyW5ssV2ciV5twvnVdBm4JSIZIPgcXW9MW7+i997DmMlRHt7S3Gs1pztE3J67XnG2PDE+ZSyTmjUp4y8CjIy0GVu1GqKqSqXEpviSr7edPSaZlXOKJS03khywpcznKdjZcA1wWZ0ZneY5t9rAAAEABJREFUwvi3F3O9oXwDoH0DKG3ofKo30NH5Ake9JHOa64Id1GQVEaASjsZT3HL2gVIVLlGBm67M2QBUxeRdLVngbJx5FBQQaoGTm7FrNFBYZZEG7FQ7d3ak7YHq9bbyViQ7ok/aGYqZqc+GZNBpqd9Qpi7gwBx2D8DZBbD0MLY+1/1uSy3AqEu9VrEU+m1Fw47SYVeOd3wrU0Qb30oUaB91MgWuPc/sudX5NJFLIlVRUJkEqZvKk91zPeZFu1VM38Fp5aQCucBeVVzXkP6Zz0+rf3oNW/6Z1rrRG/TAHpoelFWFUeF4qHMmaV70RlWtCP6mPqJ0bFccU4VXWVepTxS5QGdqjH1FZu4//m//Gzv9S7VYgwWNb775uX721Wfa3BoqsJ4lx1UFmTZP586L4Jtj+AWyK3+kuq6YX9XcFwCAkp0jU+LLUc+kmLRzju9SRVu7cM7J5F8QCGrWQEOhnLwjxvXN/CLW4NDhFN3oAjpTAm2/N1ASJzL9iZMYp1E0bRMA5qo5yVip025pe2tL29tbWlsbysY8BBy1qF+QKcpxXjUjzZZL+RDksFfjZ5LSr3NK6StLY5ktSZXsuVmizdU7r4T5RDjM27fvaA8QYE7x/fv3ANSe1jgmb7fb9JExLqPQ3vtYDkdva3GSPEE8MKb33GCvJc4x57hrSsaQ6ajNPH1wtKOtkyJ4H7ERMCtCrQkgkQJ9rACfM4DzHL+T2/FTGakVdTQkYAygKMRkNya6AqTbsds5oHAM8C7iIJiomsEqxwCQd14hbktJV7kSrUyBXWDeUs4R9IK5lfORfHmtzM00SEvtDjI9IKNjx9u7w556SaQ0eMUEtxRepuhUDNgz+RrgzfOVVow/RwbXHI+dAaYPr851OLrQ6WykMSNPhW6xtowg1cW+e52O1shgD/oDpfC8Rr+mHO2dcIz47vycrM4xWdv3+v0PL/T7b1/o2x9e6eXrI52cj3Q1Xmi6KAGOXiU+r8T/rAgwBianoMwJ4N7KOSBkUdaiSgv4OFuVDegt2Ig5YomPnGLW1iEodtod5N+SD4kU8HN1pMvpUm9PLvX87YlekUk+myybH4FaOZ7DyyVjLqCVvObo3lK8is+p4wj9XQIm5vKMlbhaSahZp5TFXu00qMu4wzTWJj5ur9/XAfq8yyZ5B99jtN1rax+d2yKO9fBZMfxTTmZqOVEgc92ivz5+cL3X1dbaGsB1XSmgAjZqMlvp5Gyk1+/O9f8jC/kff/dCf3hxpFdHlzrG119NCo3Ivl1NC51yEndCBvv0aqIjjocPAXSnHBUfsW77vY+jsyuN4MOEWDIFxS5gZu0S+JSprIJm1CN+lYVjzTBATiEERfjTOPHq4k83AK63AWpfANC/+fmX+hkg/ctPHunpgzuy+u2NATG+DU8S8Ypi9NZK41tsNgIFeNiQpOCkgC7F6HsUedGcuZRCDKqwuyVgdIENTZcL9GSuERu6q8mErNglGcILXV1d62o01ng+16IsNAYDXLBhG2MPgs8x2bkklErhMVCD+BM07CRa72faAZTtr/d0h9j1YG9dz+wvKgBUv3p0V1+wnq8pf8P6/gpf+5uvPtVvvvxUv/70qX7J2r9mk/L5/dt6dHdPd29vaR8gtbnR03CtDSZpQak6nVhpEhTHsbyPVKK/dvS9Ihtu105BVVXLfhxhaX+rFMAVR7U2wD63AKP2YydGt7fWdHtnQ7eMAMp2ffdgUw9u7zTjP75/oMf39mWlzecB4PjBnW3d3bd3htrb7Gp7s6Pt7Z5u397Q48e39PDRARuPTe3sdNUfxMqSWjX+bcXpyXw21oKYUsP/gPCiVqyQsZZWmxjUV4IP8i6VUyy5hLCQsI5YNTqUYHOtKCHud9VtdZREEb5poUsSESfHR5pz6iKCSAf/u721qX2SCTt7O9rZ29b+rT3tkcAYbmwoyVqqnZNUKUkDYxWYzFhTMt6T6zH95MRWj+4kErG0MJxHTHPOycHrGpsv0OMlOj7iROfi4lpjNjeC53GI1cs66rKZSZBNo+Mx/TDKio2kDzg5D8hJfKV2FtTDaIcojAlmHeGsr/W1sbmmDcDpBoZt5WDQVx+DNwDb67WVpjCEQLpYTBn4SnOUckkqvCRQ5yhpYc8YzMoCJSiqiuEd5FlYJUv35kQfc0Qr2FDDyMqJxXkoqKZlLdb+v0c1goUqiC9ecKpr6OP79EkXqh29YZw0kBB8A1bJW3rVCrR3MK52QZWLVBqDKWUKoEii/uOzgvpV6TUvHEf80oiMK8lWXbM7uOLafkygoUWta+hyUQFsJcuYzvLAexGGHCuvU6SQUX4g2X1CXYxZR8wsMDMvsY6GbB3c1oFvcVAFGUjl3EQdjCbbXZMwzgI5hrWO0rWekm5bCU6+lWU48kSdJFEbZx7BizjUGEXAEXtlcQQFtXiWYdCmkD5lDIKOw8hrM5BOpg560Rp05XHmNeM7dCAiKBhlbGxS9MOniQL19szmmAenIvKyX75SryXfbwulY/4RmxOesa4SQgSsV//ihyYNJ/65Bkj2z6prKi3oowx8oSO0oKrpg+XLVCFC5rHzSNlz7xo98JWUIP8OO98kStRKMwn9ffnyha7ITu3v72qHHf5f/uWvZT+T04I3UQQPW6ybMkAljtoAq2MgIzUrs9GZB3ZR/4TEta1N9qEJLQgQlTy2EbDUEqO3upoFGVkzuZs37DuxRZH3CrR1ck2ZRLE8171uj2fRh+HppVbzMXBUFDgcomEURdra3MBRbmtze5Mdd0fHx8dsLAv1+n1dcixOp2RrKtUMZuCJnuSca/qKoiDzBRQyq7N5M1XZXH0IStC5OE545gBRa1pfW9eEAHd0eKQpWeoCH2FArYVD9MFmbRQk3hAf5+gV/hfw1H5sYoG/sQxDp5sRgNpwtmSsUgE9a4j2wSwIMNPoeewUIZMaPi8A23M2HHleAni8VAYloaV+d6D19XU25gP6iTRmfifI+j2ZhiMA3iX3S+ZZwVUxr5rSJy3F7YEcR3Wlj7UsahUAK8vCzQniY44sg5ZKA1DWrdSOaw3YPG6zob/FRv8eQcF+aWmHDN8AYNTGTjNsJ44jRfAhsA7n4HEI+AJpyfpn+NVry5ROR7pYTDQhY5EDysUn0C6JY0yrpbXBQLvbOwTGbfUAjGL9S/gxBmSM4Pn59UhHZ+d68/4YOuHk7K2+/f61vv3hDVnDt3oFiDw8vuTIe6TTi4kuObK/Jgs3mi05/l1qDGibryqOg0tNQbJTQOyMvnMy8nK1AsoQx0EJ68nwPXGcSi6owMgLeLcoKl2O5wDWC333+r3+8PKd3gDiGEIVmweXdlWEBIplYHViIAn+5wD3Eh7UrLuucnpiLMZDmCrZeBXwhsiuALiPaZ+iiAm605TIP+G+hX8bdFra4qRnd2td/Xam2OJBuVQNaHX0HaMaXeSxMRw2trENL1sEe7lILFeWkXx/MuKo/L2+ff4O4P+W4/XX+u13Lxv6XVO+kJXPX73TW8tCAsrP7RdmxjOdAl7fvLvh/THrPgPUnpNlvrye6prn1wT0c46NL6gbwaclg9bonTe9QJYBiiLHvGu10lhD/PzOxlCPAHWff/IY0PqpvgG8/uU3P9PPAXefPHlEdvK27G+l3iYDub+zCWBa0yY8MLJ4P0QH+8T19fW++r2WutAQf9+jvtPtqAXPEsaK0c8QRfIQTkoFcX1CZu7s/AIcMNEY/Tq7vtbFeKxrklUGbCds3OaArgIZmdzKYqmSjUEBVfA8qlfKALJxtZTPZwoc4ackvFquUCdUavtSSblQXNxQiqy6xK8usm9jHRmZ+NSV8rSvOfovAZqizziqdDPNUqKd+bzFfKkJJxb2J5hmzbXhlwnZygV+dyVMSAOA89b2QFsA3vVepn4WqYtSdPAlrajGlqVO4tTJPPoTw/9Ea8TdjUFLu5t97W0NtEO5vd7RPtnj2ztD3QGA32Ojemt/XQZU19daGgwS9fsRPjfgQyvYuZDquUyfPXbtVSkEYU9OkfE9jeSTSAF/GkUZzyCfSHUM+KZ1FaElsYJL5AiqS05oZqz16vxS79+90xk2n2MbCX05x2vElhJ9z8Fsc2zHaIV9lfjPFXVXyPCKzYf5aztpur661GR8qQX+pwBAC3sOjJ/ELSUkRqQgycuTbIyxee+xF3R3NJow9hXxcyRLGJj+mB5l+IZ+p6seG1qLs8EWi42KyZWUfkmQMqrklGQtpe2WIgKyCxHjBMmx6FrEZwdZ6anyTT0XCLRGKU3AU01nc83ZmaxgwIrUeV7UjcNOkkQxWlKAsAvGEx/v6YOywqGrrMlieXnaO64Di/Y/ksffOdViHn9CN3VWf0N/ei/WIxcovGrWUNt4znHv9KH4UNr9Dem/4wMvm7dhlWo5rm0+8Iur6gNZvV1bWVNnX1Ya8RLrtBqoqZBVQbUququ8VHqngrLGObk0Uh5q5bFUd2J5AGmHXWS0O5QAqa6dKKFNCyfbxnnFKHUUgkwpgqcTJwXvlaaJoiiW8cTzLQSvCNl7nolPhNwilFneKU5oy7W1iZNYgSAUpbHavY5iAKuPgzKcWMROL4bSdqpg7XjHnjnaG7iurO/gFXg3TpOmtGe2RuOPrRfxN+u2Uv8HfIylRtaV45sRzJWVzjlFzD1ift7mxnN7VqCvQneyNFMc4oYvV5dX+vbbb3lc6YDTg9/85V/o4cMHWuJ4rbMag0ciSll3FAI2U6lE551zcs7Rs83ip0TVv/RFM8/4FQGgpF+7ds76+MkLpni0u6nhWXNtJSQIBjrW1GuO7+fMc4WDKOScU0XgNvkWAJ8VR9cOZz9cG2h9Yw3H2dfO7rZsXMt8bnPMdWp/KgTbzuCH5JRj4za8vR+C6VStJIZPPsh4wLcfvwqAhfmFFv7FKKBj6xsbapERMDBsP1ZkvGVKarXb9I7dNmuxLlgHNYK8jUO5AGTOyNgk8Lnb7SgQrAPPPEOH4BS4DoEb/eQDL4IPPAusvdKyyaou2CyuoFy2czf9i6JEa4BoO6LvcYzufdT4tpOTM53i4E9OL3RJ1mg2zwXOVc3zOkpVupjjXC878p3MC03IHFwD5I7Jqh2zg7WfZV+SVfBxJu+9gq+VMe8uGZL1bqYtEgM7ZJN2oR1Awh6AY5uM3waAdo1jxT7U7XQIZhAO3XhdGHCbL5BpriWAbAkIY98ssfbAWjtkKLb6Q+2vb5Gl2tDDg3XtbXQ06ETIqm6A/Yo+xmRbLwFGx+cTHZ6MAVRXevP2XH/47q3+4XcvAVpvAK/v9MOrQ716f6SX9jO00CtAlv0h9jeHp3pjx8VH57oA0I45YVqy/oogaTrivfBHXt12RGCXWj5XohUbwhxVKZo4YXN4e3wG6Hsr+69d/xHA/MPbUx0C1K4XlRa8kYeMrKvXsg74wlgFPC9dpAoZlC5hsx/ggxpa1U4rdAgcrRzBWhuj0tq7gLxrEXIUklQtguTaxiZJmW31OEjvs38AABAASURBVNZtd3rwJ5ZXCeWKfaFu6pFRC/51tQO46GaOzX2Qg88WxlYow4QYeH5xpcPjUx1Bp1yfX17LgvwMEL8ivllmfIL+zslAF+iy1S24npLht1+EsnJCHL2eLHRBxumEPt6he6/ZTLzg2P05gP4FR/FvyeAecUJ3NS6UFwYEahUI34dEmdlZJ1O7m6rTS7QBYDq4s63HT+7os8+f6NPPH+vps/vc3yWTd0sPH+7r4YN93b+3ozt3tnQAiNrcaAOk+trZ7mmDmDIYtGXJKdtMGZkudrDVTqtFpq6tLjy0DW1G3YoNyBS9vAbcXJFtu8BejBeWVT6+mMp+3+McHbmY5rrkRPICe7mgvAJMjQGzU7KIlkG0XzKzcoX/MF9Uod8rNtUGoj5Szkal+AlVMq5WcBaivQCvFc9LAG4OGF6xkZrjO+Yk0xb4AOtviTxmyG6JDEyeawD3je2hhpwettqxAiAZ7mIvObSSAciaBJ8DRHuAZEBPAuN4yEpSL4qoi39CEfOKfdXYfBuw22vF5GsSpUEKPLPn9u6P16oUiLveeXkMKAQv55zkdVNyXWNcFfGhQgFLqMAHmJ9t1sRmfMq6RqzxmrVdTaY6N3lg57nZJXawRE4TNhFjTmYm0BTgOWMjYeVofKVry5aOr1WQQc8bypUTAwreq7HBELeUtDpKSc7E+DGPP3PMVc7mnMGnDHxY6Ox0gs+cyDZeEzYwOeA3ySLFqbC/Qv1BSrIhbWwueN9goZL1lKyNxRo2dFKI5aKkMeYlFr0iQK8qxFJLOYaVU5czsRsqcYqVVjllQ5UK2qISBG8PBwP34j3aWD+8FyeZLGiXMNGIhnL8Qw5NRrWmjWecBNHG8nL052onWZum9BLX9Z+QVw0zfiTeq/8pNc8D7SBUQTx39CHn1Hw+ls3N//nf6n9myA8z+/GJLd+o4kEJG4wqlEEpav0BqIqdXmd/Q/HOUOV6S0U/VcAI4jiIJWNYFf2xGQDgBpS9qkrVKECIgkIw8k1poMWjJEbGo0q1mja0q+tKdpxdljl9Otl97aU4jXWzuUFyjBdxH+JInncc5LkOBl4AuYHrm3pk553kvex5/BGsMpeaeuOLrdfWbddyTP//6K+f9GmXtvYQRXLeSzYwg5qDSOJUVuec1wgjtz9HdXFxrk0yYQ8AqE+fPQH0FFrg9JIEHgTPfUnAyFUAAB2dGw+NX+Zk6ZyV2KqMuNTH0q7/KTnZ+807NHPONZcfvv3TxhKP1Xw+XpicahmgjJBF8PCbdRSFOfKbZwGem5Ob46ymBAcEq36/p06XoDQcamNzU+dkEhPkZ05jQuCM4gQAW6tmPitAjtU3Y+M0YzY2cRzJuY9zYELUSzfjWW2LwGb8LvEPSZJqbW1DF2RhzqFrAlqJPxCf5jXKmy97X/DW1pNzajNnM5Co2+0w5UoBvYmToOiDjofgZeSck33Mn9iVc476oMjWjU4vcL5TMgdzeLJEt3Nsw/OurSGJY22sr2t7awfwvqUWATjH543JGp1zbGV/xugtoM3+S8hLMgUTgpyBoiXKOyKDcc2R7hWZx3OO0l8eX+stIPCMawOytbyYMtn7Qp6AFwh4GRmaARu+tV5Lm4Ou9gCqlh3bZvOwQUZrixOtG1onA7ahjeFaAxCCyRQ5LAngc3RuxRpwoXLUExdFjFU7SrQz6Okex6GPASJPASUP7u5rh6PLLvURNqgQST5WSVYmL4LmoLzpvCQzluvyeqEzAMbJ+UhH51c6buhaxxxdvyND+B6yX5I6tPLwQicnV7IsoGXVFgADEbCT2KndDlrrx1rvBLXxX67JqK2QYS3iUgMerwH37xnnB/tt6B9eN3/o/e9//4N+9/yNnr8/1WvA8OHZtU7Ox9A1x+3XBOCZxoC7GYAPTKsVMpiDQhui4znxZUHdsgpa1a6h2gehDMzMqaAuEKfavYEGaxsarm9oMBxoOOwBwFK1AKmIRu2k0lo70s4wRT5dbW+saX1tCIDrq91qKUsTwfbG9i3WVQjCMU6IqYe/BXNZoUMzMnj2i31GK+py2q2KWg0x1xW0xEcvsJEFujljbZfY3hEZMeP3G/jw8s0JG4dj/fDiUC9eHevtu3OO3yeasYEaAUomHOkuyUiWZBQrt5ILhSKOk7OWl1FK2e7G2HvGOlusI9PmRlsGTHd3+ty30H8IkLoObaKDm6x1c32oTXRxSIZ10G5r0O6QTeyoS2k2krI5sjWzJAlmFKxjznpHk7kuRgud2J9zOhvrzfGVLHv+mkzyG7L2b9CZY0C5gdqr62vA/Ui2jjmAa4l+Wz+Vc/JRDBFjsE8H+RDkYggf57Bd1VJtNgBfK8olQG10faWry0tdQ/ZnA684HTI7ngPgDKyajsb0NcSmNjhVMqDa7qXCHFRgnzmZ24aPAMoajakpHaUAqc6um7KUo87bNST8SQ3A/khNPacZ5WquFadBFX7H6jzg1gGkyWjI//R92lZgJluDlSV6UMHLCsZWlDW0hDfT6YQTqWlDHzOeK/xaXcMI7+TgV4UOLtCpBbpXh1hLfOxouoC/M5IXS1XMwXspjr0SkLNRmkRK40gJ/I3gu5VpnChFvlnWUZJ1FVNGaVveeI//ql1lsE45ujyZLMmejnVyPNEZtjriNGa1KiR0wuOnY2wqyRyndYla+AOmKCG8Zq2su2C9N7HFyZe1VwGBRXFMhWZLo1KLVcViJOye5w72BdUuZhKhAbRWb2Oy7p/Ue5mhWV1ReVnfRjXiCz6SajUf771qmFhihGVZiXghlY7nVh9UfnjX5lQ4x3g1jOR5JVlQLcjk3PTlRDf06eSsf1sp5EMkhzBq52WkH0txT/N/4cs592dP/rzmz5r8sxW2Ptl6jT62+Hj9obTCyNpZ2ZB9s/aUfNkjzABZoPiF5wEAtEoj5ZFUpEHqpErY9WUbfZVZkOu2VLNTiTKMDD6LT0Hw8lzHSSznnZyTAooVAu25D4CLVqutKI5lbaIkVpqmiqi3Mk4SydUAHkCqHM44VUaqvgegyTpt5SolUzzGrGgXZ4k8fVQMFChj6hOyq0mbDQvXIY3lMYA6ODnm4RnX2jmcjdUhflVODRE/JMb8I6nhifFG/7Uf+vrY9OOllZ5vnm8x6/TOKzZ+MGcbLlgd9+K+lsOYc718+Urfff+D2jjkp08/0YMHD3ji8S+V7H3TzRplrnCOKzKUtgv1tAieNhheieGZgyntGrppW8vu7Z0KZb6hCn2v0G2jWt4HhSjIPjVtmlIVhT2vVOHQLGOZ206XfsWY9k7DKOZv49qzCLvw3LNs4nPAlkpKz/gFR2BjXXGccz26wllF6pIdCbTf2dnRCqd3cXEp49M1AcSc4woHaWsxJ58TRKxvm1ti8o5iBX8zX2tja7Jn3nsV2PwSQPdRt8wpbW9taTBgk8UzO5I6ZyNg71mbwByc85Ic/Khl49qYCQ6z2+3JOdfopXM8x3HfrK+WfWxMycnGrWGGc07O3VAIXiZjA6Yjjrpm7PAX8HEF/0znbM6NPAkKtqYex+ZraxwPD/qA464SbKLEd1lW94rjcwPZF2TbbwLgGJ7lWuGnVjjDBT71mizCGZm19ycXen9yrhEgdpnXqlyQQsza1MijJLhV8EHM13tHhiFSC5tpc9rVwea6Wbs5Hht0uloDVG0O19WjLsjL/OKCLNaU4DsFpOQA16ZjiXULPtTqGsgiu3b/9o6ePLyjT5880NNH9xq6c2tH+3sGzHsachTZaTvAlxi/VpqUiqKCjgr0rYQq/HSlBjzA90YtnRejEKQKsigTNjgXDc1mMxX4oAofZk267Uzr+I51wHi/21ISkB38F2u3gBjFsQIbGNij6+mcDO8Z2dpjPX/1Vr/7w/f6/fcvOFZ/Ttb1e/0n7v/zH37guN1+TvSNnr890iuyu68OT/Ti7eGP9PzdoV4fHuntyakO2RAdI4sTNhsnAL+Ts0sA75VOAUnXgKm8dvKMnyHzPpu1HjLvA+b7g46G/bYGJALWBy3d2h7o8a0NfQrw/+zudlPe3+7p7kZHD3cGeggv7x9s6tbetjbXBuqCdFv4vg6l8SBLI6RWq2LtNfxxxh98aQW4yTkKLwAyBoQi+BMDIDy+1ex8QZZsDhgdM9crss0np1eyHx94Sab1+Yu3ANfXekPm9T08OGMjMZ5MNJlO2Uwv0ckVp56zJulgfdXIDu6LIZQGD7kbihzH2THZPw9Y4Zq5dvHrDbVT9VoZG46Ohv2u+r22umRvbV22vszaItcMvXXOqapr9KRs9GKG3xiTvb9is3cxGumcbOvZ5UjHyOEQuzg8HunwaKL3hxO9ezcGfI90eDzT8fFcRydznZ4u2QDlUKGLi0KXl9BVqcsPdHXN/eVKl2dLXZ4vdHm2YBM8a+jyfE6GcKnpeKUR4445zl4wH9Nd83dbm1va4JSn3W4z3xoMVKiopQopyceSj5CO+5HyslaOD1gVVVNaW25pb2t2DW4x+/hItdm69YF+LfAN9p8CTAHwS+ydLlSbcTBOTbuCNk2/+N4CO67MLzWyUuOvZ9j35eWFzs9OZQB8wlrm2Jm1a8H3HicvvV5PaZqoAATnHOuv0KkoCYo57WQIWw6xLFOv21a/k91QO1OXd0y+Q+pNZ5NGL7zMz3TbXfxBBwzQUYhaUgBvhFQ34LfGr811iT88RZ5H+DqzrwnyrliPw5/Fpv9sxPvYfpsxe1y3O6ki8AOq0vhy8akRSkUsdc4peC+fgwrsCGLGMY2BT/yqbDfXlEXNtRoqaFe6oMpFAKfA4j2CcM0ze28F0LR38sqpAPiWCippb1TQj3Nejn+CHPVVWeO8SlVVLdHeqKKPinEq7gv6WRGLc97LmWwpp5qmyOrmHeqdjyTGsdLj7N0HgoOSD6pQsNr5GwWwknvRzx9Jf/Zxzsm5/xb6s65U2z8mbUxv6F+4r6z+AzXXvGOLtXfsvqTrwkklzkqtRPZLSSsciTdngANM2enWOJEaBawzeJLEMgDovFMM4EoIqhnKGwEEY6iFMlrw9fAoSzPFcayIdyIroZS2GY4oS1OlWaaU0oeInXdPazjubqcrA6pxnMhAaEhi+ThSzDuKgoTSecaJmFOMU47oL0pTxfRl7aM0VZQkCoxVB+SDl3SUnrkqIDfmXbFeo1oOVnBDKcju9eFTfyj/q4oPMlVTStajZ5zIB8BAIt/UU4s+eucbIOKc0wrwJ+7n7MrfE+gsSOzvH+jBg4fNewYO2oD8OIrRy1K2e68MkEKqK9UEn4ogxIUsKBgoLasSZ1PKQJvdN3Jm3I/X+vAx/anQBasvcWaVKT96UvG+qL95r1TJWBZ0Vjg1A5El41mbHAdXl5Wck0ocna2xuYdxtu6KPh3XYp72fAW4Ho2utCQDZvJtIc8uYDAmq3xFpnMFLwyQTQl6xo8FPMkJqjaPBFkyjKIQyXsv5+1O8MR4UDF+wXqLpsyZp/G43++r2+029UOyV+ZYc0CZpu/WAAAQAElEQVTvNWPNAVw18zKwylKV49hzxrfS9LEPeLBxjCeOoZycKtZa0MbqSq6NjZHpY8OzSh5Z+2ZetcRL4YOuTeHTBCc+Yy3285sGPlfM0UmAv7zRAevP2rfbHTIAfexgTZtkXrYA2evYRKfTVqBPm3+BPKytzdMomF57rwUO8pqjzZPzqyYwn1+NAWILTTkSxkWqWSfvLhl7aWAEypFRLafg4Sk+kySksDYlPgAiYvVbHQBQC1CRKcIfVrxvfwdyahk1AMoCWRpfTL45wKeqFopJsXbY8G4M27q9v6WHZFafPQWsPr6jzz65p88+vaOnTw70+OGeHtzb1v27m7p7e0N3bq1rb2eNTNsQX9BXp91Wp9VSCzL/YjoQx5FMZiaDJfoxI9tj8rTTiAWgwPTUFtpOYg3JyO1wMrG7tcF1R+00lgXFiLWWyN7+d6iStVtMKeVVEuyaWAW/Ti/Heg/AfA8QM3pLJvd1A1CPAaonMmD63es3+kjfc/3967d68e49GdkTvT89a4DrK8DsawOxb9/rFfSG60OO7C+up1oY79GRhPW1mGun01K339Zg0Eb+bW0OMt3aaOvR3kCf3dvS148P9PXDA33z7J5++eyuvn50oC8e3dXjB7dlYHV3a137ZLAPdrcoN3WwA3FtWdnt9b4213raGPZlAL7XydTGn7fSoDTxSlOjoCg4yfQZ/WZfhT05VfDF4qXpkQG+N++OAHfnOj+/JsN6pUMAq9G794d6zwnAGUB9gn7kbBjNTwR0KUUeLSjDb8de6FitBFvJoqAWdSllwtgNMYXY1428uu1UnSxlrglgNYUvrGFjoPUPZICkRcyKrFPeKfBhptNL01Ns1TZyRnNkOuUU4uJqrpNTo4WOTxYNOH37bgQQvwZ8X+v12yu9fH2lVw1dcn1Dr15f6tWbS+4vALjXOn4/0imA9+xkKgOsYwDsZFRqMio0m+ZiGsrIDPb7A21tbsnsuIuMvUfPqhpsI1UukvF1mVcasWE6uxrpFNttNjbonfHa6OjsQoen5zKgfYxOnrIJuuCExX50Y8zpwJSN6iKvVSCnkj5LF2RJvhnfZsscv2DjOZ5HKhWasqgD10658Wk+Z84TTSdjTadjwPalLs7OdHF+Jqsze+q0Wxqw+dtYH2pzYx2/2lGMzGa0v7o612w+Vpx4DUhq9boZ8ulrc3tdw/WeDJAOO20y423AaquhbpY0G5ZIFX4mqI/fs81yEsWKfKQowt9EgFSXkOCsdXY1adb/xjaKbJKO2HTYaUqN3TpiQoRf6PQ6jN/TGnhlDX0fAlYz8EEAL1girCSumZ8y31HjDH8sufZFJRmh9ypBBuYYKjqvcBB2XdbGQBhWqxEeMvuT0tpYW2TbMLYpaVvSeVlJTcm1cOI+imSlTaDEEVU0pqkUvEp3QwVl84tVTipC0MoUJ0m1CqmWoa087qhI+lpFHYidT0JJfeFTiTa1i1iPY44Ocw4/Ia+aOdSyeqf/q31qJmREwQzt+w1ZnUPhDOwpIZMKsqhwHL7bUguQ2uZoKgF4xkmsVpYJX6CIdZYE3SSOlaSJEt6LuQ4hKEIGCfy0+4j7wL0PQR4+OxxTkiSyZ6IPzzMrI5TM3m2bsnY6ynBM9m4BIKqd1CJgJYBPzzwNiJo8He8kpoRJLEd9Uxd8c+155tNIgbk56mRjhyB73zf3yIh+UUdkBh+45vuPX8YTox8r/msu/kkfH1+xdRl5j37gvcxYnHdMKah5hW8pPFkCGq6vr2Rg6sH9+02gNmdv75mjKFH2AjBYq5b1J/vwbkWfRqLe2jb907O1qbABa2Zkhll/aGvA4iOZ4f6RCpp+WDl9c/NnX9aPgawfCT3A19jwco6X+CoZx8BUgfysb5tXQEY1De1+CaCosU0DIEYDnHmjE3JkysYyXtiaVgQ655xMz3gEz+Ahtl6zVlFvk7PZfqQKR5QDRO0+BxzaWFvb23LwvuI9B9/b6JLVj8i2zHHQVm9jGXAd46g9wXI4HDQ8ruBfhF5HUawIXQ0hyNZ2Q2Vzbfwokc3N/EWAqpiWzcBIMt2scZQTAN0EYLVkfrMlgYGxc66984rp2wd8CXMsqKvhn4OPSRSphQ4PyCrZkej25pr2tze1ByBZ67W13mtBmdYIDGudTJ0sUhS8CuZzNZrq2Jy7HaePVrrmiH1KMLOj6VxBy9o3J1rkD7Qsa+UQex6J0pX6UNb491qJj9TGpjtQC8rihHHoAzlecMR5dn2pazIwC+Q9Z/4LdKIE5TiVSuNK/bbnONtrd9jS3Z11Pdzf07N7d/T5owf6xeef6JdffA59xvWn+tmnz/TFs8f69PF92W+V248PHOxuahtgMuimahugimtAgFMcO9XIfDQa6+z0gqC6JCMuTidqrTBuF2IyOh1tA1bv7O9oj+C11mItAOmAbAN6FJwUeSlfLVSgM8FX9J0oabUU0q6iD+STtuooUeljEim+6d/AwYKA9SMR6Ax8LgGgCwBAhfOqXTOKKsrpbAlIugAUHQF63pHFPdER2b5FLSnOVMepFCK5ECgiKDA3D7mGgncE4QGgZ0NrbKQsU9VtxVqDduDtLhuDDXg0ZI3DVtCAcq0Ta3vQ1s6wq+21rnY4Yt9Z62iX6/3Nvm5tr2l3vautQabNQYuyI9OlFsAv9bUcPCnQ3VWx0Irj6RWZsyUAcDJZqKojBd9WngeNJzmA9ZwTodf6wx9e6PkPb/T69ZHevz3TydFl819yXgK+JldTrWaF/QimXOkVXIR+pcpYexbHlEEJviJBKF4VZl4qiipijCMuBGWsq8uR+bqtY2eo23e2dev2lm7d2tLBwZbsR02GrLWVRkpYg0OpazLpNbrJThOJC/k5dL7QgrXM2TyPyRSOOJGw8hqAfW46zenFWUPMneP8m+srnQMS7ccGRpORJvazlhyx28ZzNp/JNkoVNpwQqzbZZB7c2tfOzpbWAXcJPt4Gr6tamDcbgEDmWfQ3I9M+Bfhf6d17QDC8evP+nE3OmexnhN/ajywYUf/y3aleHp7p5fsbem1/3ots99HlVKfjuU6uF7qcrjRe1ppXQSvFWtSxZvB5vKp1vSia55eA2yv7eV1OXUbjqUb4wivWPCJTeX5+rnNA6gx7tjmvr29od3cH2mUtO018Mp9XYOeX8OX64ky+WmrYjbWB/vQyry7UywIZUg8FNhlBWRIpQyZZGqtN3LZ7s70UWfc6bU5x2orkVBe1TFQTmyM6dnxyxebgWM9fHMGfc11czeD7SjQTyiOfBsXtSK1upP4gZpOfqNNJlDJODA4Qn+Aj5atSM06CvA8kBlYNmf9d4cNyNu7enGZDCKiAytqpMpJHDX0zoP38jDnKhqpaTTsGKJk4qmq+UyX3pgRWGggtUYgKyVPQniuM2AdPjVTivCq0gVrunSrnVDgvA6hGBZOtUBzf7cgBjEJ/KHXXVHU35fo7ioa73G9KnU3ut7nekGsPYEhPPmlLIVXt4g8UUUYSBifGkHeSl+RcQ845Lm9ITv/X+NS6mQrzQRRyKEuE8jgEm4uHWawWTr0FSI3bLXnqI3McMDtlcXHlFIegVivDUTmVACjjuWf9jp6dpIggGyDxjvdepjTB+6Y+jmN5ZBDoQ3ziJOHeN/2Y3DztsqxF/23qAy0k68vTX0TbKE0VpYkC156+QhIpxBGNkL+TmjWFwLo8FMkFLybalM7qnZOM9N/+gUv/4stOTp7+PesIUWANTlIlquUc183LNXpaKTAfH4IucRR2/N3v97W3t49hrbQkQFTo8hRHGoJn1zunfUQ/Dsed0K/XTz/mQEwGtWoZH4OHBwxnoLF5Rh9mmEucs9EKZ0PTn3SBrSCvQLsaO7R3nKODn7RobBDbugFrlWquPWuMkI0ZfkGQbvTBdILrwgI2bUS/Tk72VfHMxi8BVK1WS/1+T1GIZNnPFCB0jeP0/kYfbA42ZsV8gg/NuuiKbuhLf/zYPGx8a2fv2tqadxm73+uRjenCz5WyLJPNdYVzsmPsGdlby9war22OLXQ6Zi1NZo5RSsZtiEG5lPNe+Yc1LZCPZX5Nn40qZFUx3sdZ1XbhnWoCZoH8FwT9KSC1oM2cd2fI1eZhfKjp3DGed04CRJXIJgc8Le3HBsYjzQiMFRnLCCDVTiMN2imUaNhOtN5Jtdlrab3b1qDbatZYKGhKcLqclTqH3l9M9J4M2NlopvGi5FmlMRmXMRmXCeWcMierXH6kVc5JOd4AGTrk5EspcV7tOFW/3VG/01WG7Eo2ttdkVc7IlF8S3Ma8d826rsbXbDquACUjhWquqJwqc0tFrCGFT110fg1ZDNNMa9j6Bv3tsGG5TWB/fPdAj+/daoDqs4d39bj5k0C39ID6e3d2dbC3of3dDW3io9r4qhh55YDw0fWcYFRpmTstiGQFjsCHoCyJNQTI395e1/09gBkgbb3fURdZZ7FX7GtIUCUHwK4AZLW85BPVRuhm6SI1BF+L2nMdVIX4J0QcYCyhozXtxbOALqechrS7A/UHG2q1ezyOtCC7d3J6qeev3+n3z1/rW47U35CBveSofU5WnKWolIhrtZaAfgOGS2S0QjY58lhSmt/L6LsVB/UB71sA1G0DcATtfiL1EqmfOEjqAvTaoZRRC0GmQJhOVGqtHWsbcHuw1det7aH2NnraAvCu09cwi9XPEoELVQFSK94p7WdRkV0BTQHdc/RotXIA/Jg2MdoLmC9jjchaHh9d6Qjg9frVsX74/o2+/f0L/eF3z/XDt6/0+sV7vXtzrMO3xzoGfJ0CuC5OLnV1cSn7Wc/lfKoCH1U3P9dYYa9SmjpFcS3HOqKYzUTLw08jp43Nju7c29IDss1P2eA8fnhfD+/f1aO7d3Swu62NYV99ki0dYlyaRnKxVCHzAhBbMEbRlKXsr1rkyD+3o+w6576Q3a+oKz6Q3S/zOfVzdKNgTlKSRer0Wtra3tCDR/f17NkT3bl7S8NhTym6V8GvEjkauLMN8RWbE5P/6zenZFAnms4r1aHNXmVIXwNFaV/ivgotNkYtNWXUVgXlLgN8RpoUTmfjBZvRmQ4vxnp3NpL9CbbXALvj65nsl8iuF5VGjQ/IabuU1dsvDr7DDzRt35+QVT7ThFMY1U4x+ppAg+FQO7u72mv+Zv2+NgCr5t/Ex3x7jo3bL4pdXlwIZKlBJ9b2WkedpFbsVurElVLKpF6qFddKglMUvIJ3lBBlO0s17HfVMXxh/aLfc7LKV2wETsgeW+b0u+9fyf46yLvDC0B9rarOMKuOoqQFn1pqddtKWrE6ffraaKvTdcTFUgEdca5Sjc8uy1pzMumLxYqYWgJQ8yYO2DqMxKc0/0ZzXHSt0pwvVNud4zskIzpzOG7HM2fXkLg3ctTVXNeU1Y9U6+ZfpYq2ldUT+LiRcwHGeeWlQ5Ei5ewmciWa1almcU+zdKgVYFTr+2odPIQeKdt/pM7tJxrc/1TDB8+0/uhTrT36TGsPvKCAfwAAEABJREFUKB9ClEOodfcT+TtP5G8/Ur13X9q5o2JtR3lvQ4usr3nc0SLqaxl6ytVWwZi1sAiHA0MwNVNzXnKs2bECIzUfu/ojSU5qSP/yp+bRB7LW3P3JFzqnj118aKaffux5RQVswhCcXBwwuFgOwFHaPFGilOAecO5KI3meyzN5eB1HTpZ1aGP0JQY+JTiVbIFC8PIoZMq7GcoXcNqOV2IMNeZ9553MCCyQG7VwHPbM816SJAqR14rgbM+8Ywz6qunfO/FerCRNyI60lDKuzd0xn7SVKdC/h6w0Ev0QR2QBtOJlhxO3/xXLUW9z4DV5q6ffhkdefGouPxD1zjnxJTnpR5KQGt9+8lVzbXOxUk1D8bG7WvZ+YJxA/7BVLEcxF1EIKgA6dpy+wuCrutY5Dvr09FQ+BHaEfcl5jGtBH/7GiTgnA1hmC1GItLTMHDvBCiOUCRNy8qowOCe78qoBPsZLRKYkTuTps6K99x75edgUmJNTWaxUAKA+krA3Ayw186q5tnlWdFLRd43DrZj7ivFvaKnVatUAmpw+EuQYRZGkWiVtjcxW4yRq5OfgR47DNpBmZfOccVrtNsF7oeb9ONExR6PeBXoR8yubddlcKubD8mRrYJBmjeL9mrVSyDknm0eOHnnGct7r2o75mW+MjmyS5bA+bDNgoHg+X+rEfs7pmKyAD9re2VYLnbJA5AjoZbVq5mWObIWsZmRB5zg8BlLBXALyiuNIURxUkLVh+A9zczY92XfMXTEKGTv8ACBjQYAvMDzzUfNSgMYVR/PLho+2hpj1G0VxLOc8a6+Vw/Mla5rPF+jFUstljheFN826nXzwihKvdidSn6zGEBqQ4QCHKNZSWo4BjBOA40T2oxUngCL7edfReKKRZVQoxwQr0yvLYq+QqfHQ9KDEt9p1hTxrSR6eRsg4QdbdTpcNQE9xnMD3XJfXY70DdByeXuvIfrGL7Mc54PF6nGs8LZm3aFc0+sLCJCeF4BWQlTdpY+8V+lGiS54VxsE1ILOLPxlwjLexPtQ2MtwDfNy6tau7d/Z1F/C6TVZwY6OvEGpNZ9e6BthPkBNJFOTk0MXaepfxqd/r6jbZ1U/uH+jJnR3d29vUbbK8W2tdtZKIkFRINg/WWyLj0kp4UGMDMmJe5sM9wk6QfYKc0iRWGidKohhexEqoMzKbzbIWeh3Le8dGrNPYt/kyz/umV4vZQif2IwUv3nL0fKjXALjjE1tDAdh2KhSp9JHqKFYdYhk4DmmLupj7SHGSqJXGDejuddoaQEPWOOz1tPah7PU66nTbsh8taHdaytJUMf1F3rHeWpEP9JGpjzzXASlb6+va3drQAZuGfcDXTTa7pW474V2nJKoVfK5iNSGDPUGMOSzL5eFyBh86rY4SyoZdKE2NfyrxPTMA+iUbJTvKfvXuWH8g6/qH528AI2/1LeX3L97oxav3HL8f6y2Zw4vLCTq7ZPNRMA68KDxq4wUz5EGb5guTOIb3kdrEnTaAsddNtLuzpqeP7+qzzx7r808f6dmT+wDXA938Qf912Z9z2iQju97P4FvE+5WSkOMPV/BipTiUUNFcR35FmSuKcqVJpXbLNTzoYFzraz3tke1/8OCWPv3kMfRQBwfb+JDAPOdaLsb4r4UW84ns5zwP3x/q8N0hR+oXrGlOLGN85NSB7218YKvVUpplyloZfbQVw8ME+Zqs4hDk+BfQm8hHzDeGEuRAPYmjisy+q0SmutAcW55i02bP9qNKVs7ZPM6bTfkMuS3pqUYvI9m4Rq12izEzmW98+OCBnj59qs3NzabOOcd6ChX4oBJfNCd7fEa8MptYA8T2+0Mk7xRHiVpZW1GUKqU0koJqj/6GhMuU61QuaqkOGZuwoOmy0sVorhfv0YeXr2U/PvPu6ERHZHXHZEBRHUVRpMR7NrpOLe/U4X7YTrXebWl3ra/NflutKCAnCD555mu2umKzk0MTNs02d8xZczK1wBXWHyHPNutyyGclH2KnnxKWwaIq1TgDI89dTMeJ8zIKdS3H7sUIKcP54kNbpMAze6fCWVS8V9JuZY4NyjkmpLqZQGlp79JrWUaaFZDrqBzsSZt3lB081uDhFxo++lrp7WdKbj1RtP9Q0d49aWNffuu2aoCs376jeOeu/OZtOd7zdx4rPP1K0bOfyT/8XBnXw09+rs7DzxTzbrW2p7q/ryrb1sr1ORpKVSoVi8euEFQkyUuhKWp51uJqbkwSzLqGZGT3tfg46M+/7B178pF+2sJeFby8qbMWdtV0Jnv2U6qYS+md6jSST2I5rg3cOa4DYDAHkBaB55RYrWraJzhELEHBlTj/XJYV8yHIHIZloAyAfQxoIQ5y9r5qBZTIo2g+eKU4lJR+vPPURwo4mqydyYcAKJjLM484jnCcqXqdDo4hU+NYqaud9RUpSRPeg6fOyTNOSGMF6mLmnWJwEdkAF6FZQVISKeqkilqJrI4ayfHlnWx+ntLIsb6GJDkn2TfnuICMg0b68LHrhnh8w9MPFx+eizXDObFchVApa0U4hBZTiXlUYhy55osFPKx4HumaI5crKEQRa8skx5cPauPAxPxieJRmmWYcT52dnGqJrhuAsMxkVWAJBAHPSw6qAJTeBQXet2dMRVaWtIN9tHDMQVBt38Ty5H39I5lBFwAVc25LgNkKQJwznhm8UYmtMSWm5RpyspVadzV2etOnD0FisAqD9MGp+hCx4jhSBHljDAPX2IABxzhOFEJgDhFljEMsGnAmmFvYvJ2nj5q6XKZrFpxq+izwOMaHAudZMK+a/rz3Kpv6in5yWb3ppGfS9q4FAxuz1+1rONxQrztUtzek7Cshm2DtQiRxqQjdt2yrD0EFYGUJXxzXtRmDJOc9sm0poGsRxK084xg5SuckYrqS0ikhmGA2zKnSFeBthY8qQsoRndOyKLWAzwaEZ4DRspGhV4zjT+JU3scyJ5tX8NkFeeoqBc3JQhgYc1EkywJVgOsWgXRjmGp/u6u9jVRbbakXlrL/eSnUkumMZU1XiyX6NNWc4GWZjBnliCP0if3cKVlcc/LGO+OprdvAaq0aidZq+A1wR8RqA8T6nZ5aHF2DL3Vu/wkJx5TPyRb98OZcr48mHGNOdHJZ6uxqpem80Jys8mQ20YgsrG10l2SOV2yYSkCh8Sw2mzb+2XjIsoJq5B2oi/AlAZ2ye/E8w38ZUN3Z7nMsniqOC03mY11c0z8ZmingyEDrBEA4Z84FjPSuUj91ur3Z1acPD/TzL57I/g7o08cPtL42wO5a6uCT2mRrkiSgc07BC6rlGdMxFw8nIuaTMJ84BGw7yO4j75sypnToY4xsWmmiLIuUJBFlqk6nzRiZmjbIPqAbFQH72o5wT0d69eZM3z1/r+847nxzdC77Wdlj+8UsNgKnVyPuL9T8VQTqrpGXgZApGXfLvpt95uhSRdZVVS3nnFKAj/nGkMRyzNWFCJ1CyRXkoMrGL72cixSHRB1A09pgqPXhQHs7m3p497aePLiju7d2tLM50Pog0waUAO6K4lpVMYbmqpGhiOtRcFJVoesrNiYrWXZ0hR3nddBKkZY1+soWqgyZSp8297PCAcyDJssa4LLQsWUI35zohf3FAfjw+vWpTo7HGo9yTScF4KIUyXk55o4oVOMDPLLptCN120EGKuOo0Now051bW/rk6V198dnDRta/+uoT/errT/XLr57pF1881tefP9Tnz+7p2aNbenJ/T08f7jflw7s7un9rU3cO1nT/zqYeP9rXp8/u6te/+kq//uZrff7pY927u6/tzaFamddiMdLluQHRd2SGT5jnOQD1ROPxlcwHtuHr1saG9nf3tL29hd9pN76jLFe8O9N8MW3KAkNyrCWOvBIUL40C9sW6iJ1ZCApmD7SJ0a/M84y6lskUXbL/wS5gR504Vht5J0HK6KeTxhoA7HY21xjf1rSt+2R9nz55rEcPH+rO7dva29vV1uam2u2OKvydd04lfa7QpwJ9KgCqs8lU49FIgWcbbGjW19bIbPfQ6558lMmFVHHaUYhbErKtIR935OKu6qgNLop1ifxevb/Ub8m0/6//6Vv9r//4nX5vP3c6om/kOMGXr9Bd3D+irVWD8zpxpM12pgPs8+H+ju5tb3Ld13o7VhfHlnqn2CeKGd/70Mx/uZjj48aqyZo7J5U4UKdEUWjJyhKdqyqPz2iBxyRY/key39ouqflIFdfotG6ISdXW1tG5E3NVxbeKhxXlzQ6XN2hTISRzOgULm7F7Xha1LEMxd16LEGuOM1/B8HI4VLS9p96dh+ru35df29Ychq54XkI5Ap4jlAXMKfC8CxRgyXUOcyzlv2KROVQwnvORAhEsZreQdYfqbuxouH1bG7cfaefeU63fva826fKwsa5qMFDO+MsoUe6CSoxTLpL14a1UkCPgGXmMLSAVhhf81M03/Td9YI2a95uO1HyauubKeHtDDKmaQOySSD6OJO9VOyePgkcYRFnXKuBLgdJXqEtMvQX83JyRpISdXrfXke3WMxyhAYB2u6Ws1VKEYZm8AgoTYyzmrIP3SqwPgjBdq8KhVXWlEDwUhOSVMq71WyFvAwiOceIQFEGtLFMK753zcvQVokgRc3dRkOO5lZ7rOEsU09bAq9UJIxX1TRvvVDs6hTzX3nvJOfuS5CQjK/Rf96n/2WZ/rDU+ZGmCsRfocyXr/uNT44FjLR/vfYAHTM5+K/0EMGrBzEBnFCJ4VbETNBDvZb9dWyIXo5zAW9OR8cPaBto655rsnK0tSwkEtDWQEbxv5CkGrLElsxt7vyoLWV8fqULezTUOqkQO1s7IZGKl9WVt/khoB2PU9LkE0K4Ac4X1+aGfwp4xx0br4C1fAM5CM3bl1leEHE3mOeNNAUuZZXuSRMaHlGvnHMEulzlM44XNyXQlimLZJ8dejQeSw8kvZXMU79i9zSXA14q55Thah8y73a58CE0741FMPy30bkU/o9F1M5bN0TknT/uY+c3IRpSsqd/vNTpc4B+C8+ijAchSBc/kpCgOsvGMrG/nnZyD9JGEA621wPHbxuSSzckS/4VI0A99qL9uNi5Tsgk5z+S84iTB3jL6jpFt2WxUnA+I0sFL7llbiS2JGjknj12b/uwSDB9xdP7k4T3du7Wv22R/9jaG6gOaWpHUS4PasVPma6FlKuCB/QiEycF+Y/mMrIaRrd/+978V+mb8rUyejOOcYz1VQ4H5pIDVEFLuI01nhU45krS/x/ktWbLfkj37x+dv9QeOub9/d6KXgNl352OdkE05nSybY8l39j8qkUU7I+t2dj3VKWDznIzvFbwYk/2eMf4CPVnlJfoA1/iy9a7QuxK/0u11tbW1rR4yXqBfpycn8PJKKwLswtbGe0sAk+lDzfGuqpXsz/YEUgo760P9/KvP9D/+D/9K//5f/y0g5lN9Au/ukSHbXe9po59pvZNq2I7VT0PDuzXu+1lQN/HwUU1JQk+tUClh05DFXtiJXhYAABAASURBVAn+B3WTRzZ23WbD3Gln6gJaOvip2HtVzK8AdVUmb3hrtjxnI3E1mujFWwDrqzf6Fvoe+uH1O7JNF7qELxfjCRuAsY45Sj6Gb0bGuwmgd7IsAX1Gha6nS03IJM0WBcmFmiyzb4h9jharqqlbET9LgkKtoChKlTI3s8s4jpQmQVvrfd3e2dSDu3u6+eWtDa0P28pYa7masL4l6reQyjlgoZD9bHLk86a+1lI1vDYbMn9TEVsbIgaYn7c/vVdgQ7kRvDB5rZBXzrXp2wqfcsEx8zt48ebNO70F1Lx9c6T3HF1fXUy1JPBP0KHlPFfOom78Wi3HvwKZl8ZXfIBHX5Pg1SORsUU29M7eFmu5qy8/e6qvv/hEv/jqU/3yw39e8Jtf/0J//Zff6K9/8w3PnunZ4/t6QAb/1t4GWetUaeQVCNjBVRJrqwGbKfIeEBMNwK0N19HDgTY2NnXr4Lb29/Zlf9UjJobZfIp8oWI5a/7npQKAWi6ncsUSPfIaolc7nBA8uL0HYL6jTx7d1ydsoj79KWHT9vzW9ro2hx0N0Mtu5mV2bTKJVYhjFPl8rn4r1sHWOqB7V3f3t/Xg9r7uQwdkzIeDntbWh9CazL81/tE7Yk6tEv8vPhU+3ORkfsGO/E0nNjY3tMZGJqDcDh1uCF8leFzC64LkCZyRqMvBOWM2qIdnV2RM3+sfv3uu3z9/pbecZF2ymWx+3IX2RfNeJbPPwBwiqMembh857ZAl39oeaJONkp0atVlvhO9y2K7pkiN2OuGPC6/ZZMWGYQSgnir4CP1tsbFZSXLy4QPRd8kpWAw2sJMGMFgtA6c/kiT6bMgWwtzEHGWLa4iHlbxKK2uppNENVVzXKqkzR1nCRFNic/QTjHpRSgvntQJ8CpAY4aTb7ASHTx9p8OiBis5AEx9rFVKFbk8LjKXGQSdpUMKCgyuU4lx8vVTkViBsFlYuVOczVflE5exK+eW5KnYTbH1UAo6n43lj5LVrK7SHytbX1TvY0frT+9r45JHaHEv5rU2p1ZNcJtWppBR2GcWsMiggRG+EkwisGf5RLzlnxDf9H/9hKPjv5KJIHkHFgCmsDjlJCU7UAGNkz1DCEGjjPQF8pQrHEqiL46AVKXVzJDUB0nunlD5qc7LIxd5t+sDJVdzbYrz3mpOhS5JEIXiFD/3nOJFVnsuz4JyAm6Wp1tfW1e/1lOEsW5DVJUks67e28Xg/AVzEPPPWD2vwIchTBsa09SQ8i3jHh5t6e+Z5zzkn7/84vnNOlSmhaqkhiv/eL6ebMUKgJyfxddO3jaHm471TCZiTPWQOPXRyMOjr4vJCz1+80OXltabTicxBwFZFMfrivWpuLOtV4jzMgVOhiHq7nwL0zCbEOuzZEkBUYjwfbaWAz3MCuMnO3jM+WFC0AGlUAgKsH2tfweeKscTH6qyvm77FvM0Wb6hiDRUyLggyJtuYeTrn6L5uiNf/7Mv6s3HtwQrw0bwDH+y6TQAfYr+ngHW7t/UbULIxjHt0zWvGULuTnLNrVswcbC6lrRc9Mt20OdsSUnRq2WQqcRLwZp0sgIP/FT4gRBLsA1wVAMAFtGTeThJ644LSBJdPoIxNzyQVBNAsScg6ZIwtqIbEp+a9m2vja/BewftGr51zPLevWsZTm2OB/AywWjbd/tD/DDAWfKQoxLKAPSMbYHKeIa8CufgQFCCT/5TMugFJR/8ueFk/i2XOe5UqOQg9YbgCntS06fS6ZMLWZMfcT8kAfcFR6Cf3b+ne7oZubw+1u95pgt0ax+s9QF671ZLxLGGdhdkn67f53cylaNbpGdc5L+ecArxJeaeVtpS4VL6ygOGYV8XRXqmzyVSvT8/0/eGx/uO3r/W//O6F/pffPtf/8g/P9R/+t9/q//7/+Qf9P//+9/p//8P3+n/9p9/pf/5f/7P+v//we/3D9y/1h1dv9ZxjwZfHp/RxrqPzK10BbieArznAKydLUuM/JS9YqgIgmuGL1vodJZHTeDzCli7xX6VW8NGy0DPiha2rQmcrglUFSBxfnWk5vsQ7l9oddvWXP/9C/+Pf/Ub/07/+K/1P/8Pf6N//7V/oX/3Fz/TXv/xSv/7Zp/rF54/1yYMDGT8f3dqGl+vaXWtrsxtrreVlGdtOGinFV0YWHFXJyhZz67YyTotaGvTb6rZTSTkxZiWhj6vlQiWARdhfMB6HhCxU0Hi+IiM91tuTM73k2Nz+usDLt4f6AdD2+1dH+t2rQ/2eDcG3r4/0/PC0oReUrw7h2cm1Ts8mOr9a6Hq80pRguSykggxn7RMVZPxXeY1dO9UuggLsDArYcoJcU+ZckgWPiJEDgPY2oPXW3qYeAtyePbqnL8gsPnqwr3u3DZStaXe719DeTl87XG+ut/HpRj3KvtYBOGvDvobIaA2QtQa/B722MgB/EtdqKJLixCmKnXyohRqjazVyzDVBn87OLjlGP9Wrl+/0irW/fX2id29P9Yb1X5yPaLPQiM3OAr4VrK0i6DkFBe8VHP3ht2o2nBWAsQLMqV7Jfv47ciU2PiP7NpevcwWAkKMUYLQs5mRx56oApY5YGFk/qulTMtk6ZFyT1CoL68OpLIMKsnYrjj3m+J85Nm62O8GvT64vNL060Xx0oeXkUi3WaL/stgcQ24G/2/Bkb2OgjX4LoBmxCXIaZJG22Bzc3tnQQ0Ds0/v7+vTxHX396SN9Q5b4L9DZX3wBqLbs9/6G7OeO97cG2l7raGOQaa2TNiA9YY22Oe23UniOvI0X6F5M7CwpZ2zMlx9sZIavmZC1Nz9cYWAJPqHDSWcra8nBS6c//uOSL7hAfwV2ZRlNOzE5RGe/e/1WvwOcvsIHXHG6saJlid+o40SOMg6Rkg+URrF6JL02yJ4amL5FpnfAGtrDVFFLcHkFDM9VoY+Vr1RjX2UtTocKXbJxMZqxUXZKpDrRBJ0v2Yj5IIWAvIyiGnwR1OnE6rK7BPoJUf+R0BcGqEX3ql1984xBCkBaYWVFHWQZTHyObAI/ktUTiJbsklYEoxWMM+eDv9IClVr5RFXWUba5rQ47mLC2oRIAkEeJcjoLzssRuVYIYnZ9pdnVpcZnxzp//0aHr3/Q4Zvnevfqe+gHvX31HeX3ujh5o9n1qXKUqZpeS4uJonKpGEXFrgSPVOPwFjiYBYq/sgqYXEDJxqa6O/vqbR+ovbYrA7N13FHhU5UhVeVi1u8k5/i6If3Zx/1ZjVVY7Uey+49EVx8v/1jSENbqR7JGUVCII8mcIdcW0EISq9Vty+riJFFKgI9xVinXHqW06+C9VgCeiHejEGSBs2T9c0CoUd2Mgryps3esjyhiHMY04FmixBUyqJGlTdD6SRgDBnB783aJXLlpvrxnnoxT5IUMrLQBMjHKbWCqKAr5EOSYv825Dp65B9m6oixRDJj1zNOeedo42so7OdbgaOsiLytF3Ufe2Dzsuhn8v+Obc6Irh7Nijtw4R4XEUK6pt7U4ORzZzboCPNq1I6Gtbb1+/ZojrxesLZKBNXMWK8BCLaf8Q8ZggeMzvlo5ukYv6TuwvhAiBR8xTqDGNTxDSGyoVo1kPGs3ma3gXQ7oMlBUIBMjk43xvq4q2TsiWNp9xXPnHO/XrKfEUVcN2bMSezSyPpcA4xXA0+ptffaeyciua2Zjcq/oxdOXc04l49h7cxy4tdvkWCwgJ3OCUxzkKeDG3jMnb21L5ux9gAuu4RtdKopiOedkfftmbRU8WzWAU4JfrHE2m8oHL9NXm5/Np4VupFmMX1gwj0IRemJzyRs9E29Gkjy89GqhS4xAvwtsPVeSRNQ7Rd4pRm4Bnos3Pq4b9ZZzXp65+hDknIO8RH8SPdEgBdT1+wOcZJf+EgLrREdHR7LM0Qx+WGCYLRaama8CrNq8He9GjOWcU44N2jNrR3cc/ddkx0rNFivKQgt8ZMl4lYK4lLmlBKeekAFKfa0+WZYmIJJZ2mpooC021SaD9fUNrbPp3tvf1xqg3uzWeLMic5kjA5OFjengd4JvaLfaagNoMvxFijwS1uydl8l/Bf/zolTpJDF3C0wlfnpVec1w+COyYJfThSyDapnBQwDI0cmF3h2d6Q0A9YaOZH+z8xCwavT+6LT5JZDTswudnF7qiiPxyWRB1iSHL4yFDjp01qNrxWqh66sr2p3pkgy2/YminCC0gnImlRNcVszPsnoTA7UXZzo5eq/R+Yly/L0HlLRx9Bu9lvY313SPY8dnD+7qcxIgP/vsmb767Im+BKh9+clj6h4CHO7rKZnYR/duaQ0g2kbHssgrDk6RkwJzioOUpVETjAdk4PrwrpWEpk1MTPTYXc3J1XIx0wy/OsOu5mxElsSw2gVkW+iKY9Iry6qSdT0ho3oKWWlA/g38aQig+pqs4/NX7/Ti9WHzs59vyGa/o97+44QzMtjXJFumi1xzMrCLVdXoSl5KK/iiECtCT1vIt9tBxthMwuS9KuEA5NGlJPbqtBKtD7ra39vQ3Tu7unNrR48f3dHn8ObzTx/ps88gys8/faLPPn3a1H8Gv549eagv4OEXZDSfPnnAu/u6AwC7fWtPtyl3tzfU6SRofaHKgCJUwJeS2GL2XsGnCbpjP2duf8/16OgcoHrMRv+tXr081MnJFSczI50DXC8vZxqxwRmz3gm+ZdLY1YLN1FIrFlygA4X5MuJSydorFJxVypkuh0gBO4+TRGmWKfhYdR1UmP6gw5iEckpcs1ZW5o5nCFkJ905j21QhvznJnTn6uMjxIwDCLIm1tT7U7f3dhrY31zVEHzoASAPTi9lEK3SgYs2ivQDBNRijZGOVr2aA6QXVc4iSpFqGnva7aXPE3+9mamfMF/mgWoDuQjW6zEuK8VumiyV95czJ7LQk5lqcWeJzzKdMAdP256nOz09JmEwleJ0hf9ODzDYuyMDer9Fn8w1GVVXDh4LN4QSen+sQf/bmzVts+VCjyQitqVQ54asKgGYpZ3bBHNvoVrfTUr/bYf09bQBQ79w+0C34MkSvPCgSlsuzvho7WmHbOQSrVdBhUQo7yWXJnXP8h/1yWEzCspV18KszrcwfOK+ALANjBvowarUzJdhnFHvhGmtVLOZPSSoAeisWW6OG8pFERyXXBUqyRHFWjJ6jOAXakn+oWxBEzBE3jomjoBUPjVzWVpW0FffXNNg9ULa+qSLJNKW/hWJFTLrjnVpoVM4RwsWrVzp/+VLHP3ynU2j09hXZ0lMtrs9UTC6UT86bcjU+A8i+19n7Fzp8+a1eff+PevX89zp+9wJ6rvPjN6pXU3YpXt1WpIo1TRD0NXObsItaKFKd9ZjPrjo7t6E7StZ3VZFhXcL5JQawRHAlc3NojguSPDrhKD98Oa6dc3LuT4kKfSTn/vSZc9zrhsS1+NQfyUkeYUUomyPgJu2WDOAVKGLSQnA4zZLrAiV2zvGW6MLJe4+u1pRBSZyohJcGznMCpg+BDFNLGQZmr5jii4+9E2HgYn0VfQauLaikoeQSAAAQAElEQVTFBLM0TWUUxbHiJFGKEaRppm6nK1MoT0eworm2Pqwv5xw8rpUkMQ6srVa7LQPXEe+bAit4obeqKM3BuDhSSGM5wI9d2/OSTqM0ka3b23P68rY2SY7SxnLuZt36b/zUODnjX40xhcCAMN9R5+k3TVOFEBFQC8DjUlfXV5QrwVhtbu3os8+/VJq19N0PP+j9+0PZnAwYGHCbkkmoAHfeeYLyQuZYSmzIcb9cLPFBBXKpVJjtQAUyKj+UjrWUdo9DsnrbHTMtlE0qsTMj67tkziVOsWzKUjVys0aODiLmHUKQw56trkD2Rjm6Yn0G72XPkw8y9dzXtK1Ze87YK8C2zcHGdY4O6cnG9fRbME97PuY4czQey97NCArtVgd5p6rwAZKXd0HiXee8TYF6m6P1WLPuouGr6WQBQCpZq/Vpfdu1rS9GBwvmnTOXNImUpkAHy5i4iutUNsaCY9KaIJSEmDEqBe9UESzsz/REXCfYKr5NnrXZl1dQoG0cpfLe+qtV4bRZthytbM6OK0c7x33NptyCgbUxUN7v97UOSN+Aut2uTDYLAIrRDJA6MZ6MrmXA1HjZgi8pemSbtynZjilBN4c/C+Q4wfdcj2eaAgDn+CC+JB8JlilSRZCqlJBRSCNxrebn2AYEimG/qxa2n+EPWh8oxa5sbkaWhbb6Cv2zDYnNv0SmYi225hR/uzYY6GB3S/tkfLYJwGu9rtJg3KmFksl4XqNXNhcFJ4cuNfZawy/xcbSFj1EUK7bSRSQWnAgWEusrWcySdTEFOZ+oZkUrwNUSkDUnczaZzDUFvJl8LdB38GfDfk/ee12NxnoL8H0L2L00sLKsNeaIfArNSC8u0b8lemFHm7PZmOzMRHOC63wC38fXmk9HWlBvZNez0ZXGZMWsTQH4cICINkGvbYE3iZQB6Nbg6Tq0xvHqFsG3206kKpe1D9hVD39pfLrHMezdg31trfXVJ3j2qe+3MuJKpgQf5UOQR28zAGOCb0jxkzHksJsS/lfoWgkRDmGTQ8roILyr4WGlQAY11wT+mE7Y39Y0vbhCRw6Pz/XqzXudnF3pHKB7BOg/5voa0N+ArlINgJ3Dn8BYSZwojpFNFON7M6X4UY89mL/3bH6ClyIvpQCKJHaCDcqSoE4Wq9tO1e2wpm4GIGmp32uTUW6p19S1tDboaA+92Ud/DnY30aFN7VnGn43BXfhzB+C6sdFXlDg59Ncxnhj7xk/VgJEK0Aktao2uVzo+vtLbt2ds+k/05s1pk219/eZER6dXugDcXwD0Lyiv0JnRbKkr1mw/TmFkR9HXAGDjkfFtASKao2dTAH3TdrrSFVm6y/FSl+OFLkcLXVwvdHI+BpRd6uXbY33//B2bgyMdnVzybEL7iZbYS9ppa50N4S5Zwp3tbY7b+8qyTCEgMxS7oI3p70cyv2V2Zj7Brs23mU8zWyrRpQq9q/BfJSB+sZjChxV2UUIVJpfjE3N8UYn9O4naFZtN2/gvSHTYWM65xi4n+NzzszPZL31NJ2Pd0IRXaiXocsT8PG2N7DpBLyPvZWC18Qe2mWKDPWIzaL8YfHFxqTE8XjAeryrJvFIywq12rP6grQ2yxWtkjgdkjjfWB9rjBPzOwZ4e3r+je3cO1O+05FSqyGeqWZtqrvHnJTwK6GFVB3Sz0jW8f394iayPZP/xRMS82u02utbVFL/Iohv+Wl2Kz0ySRBE67ENoeGW8LLB9UyfYoz8hA0JlXWNUEE8qsWCmVWF0tQ8KcSrnYwzOacXkFiDiOWRlUdVyGG1ZS0uAa8E7jl3fcP+21vZuy7e6yutIlU8QPgC2CjB9ocuLK9lx4mQ6V5K21RtuaWv3jm4//ESPvvi5PvvmN/ryV7/R59AXv/pLffUX3P/6N/rsl7/Ws5/9Ug+//Fr7T56qt7OjIk40BpCeXZ7r+xff6Xff/VZvALtTHFuXuax1etocbLCj6ciyppNCuq68lowb1rbU2t5TGK5pZetIYhUEviKIOQtuGGudffvvI+sC4uumH7sw4q6CInMyEYMGTxyo2OFQG3nmAGO9U4wwaYaiF41AE+bpUUxHHzVOtkJ+JvgWwc1AmQXRELzs+QqQ4OkjsvURmMy4zJk6OdW855yj67rJei1R8FqVrK/a+kURa0i0DbxvfU850jYjjUKkhHm1Ox05z1zhVsk7OcAqbWWKWVNIY1mm3n7UJOI6MG/HvGqvZp2sUkRBOdb+kTzjOM+c7IvSO8fo+u/41IKLqpibXTj7Rm8O8vTsnBNf6GdQxVqTNGX9mQyk2W+e/93f/WsMcKT/x3/4DzjaNwAX+JPctGm3O41sKkDJFJBigGHJMbE5D+OJ8brA2Rm/CmzHNMo538jROSerd44Sudgv0Fgbk1MMD8Q8K+rNeJcc9ZmzNFlanxVys3dtvh45SA5ZJHLe1uJwdrms7XK5kL1vc+AVOedoahyAJ1TUkPhYWbP2gMMocRRznFwUxer1erKspvWxAHzTtOHRChBR0M7mITlZWRl/6d/6+jg3m59dm0MrOH66ea9odvoGlhfYrXOucV4T7JXh1SVo2tprfEvMHCqcy2yyZB2FImzCnGQNX1AjtQi6DqcpAkQSh0YWzgfZsirWUyKX2uYlyaOjznk55yBPDV9cB++ZT0lgXapizMD7Nm6GLbXarYYHA0BfQ2RdzTYq+rasn9mCraFmwASnG+h/CqidEHhmBIUFPnEOyhjh5yaWySG4rtj4F8zL+GWEJCTvFdn8kwjdi2V9/Smlct7J1mBktig+EQyzdnI1/Fk1+hS8l9XH8KpHBmyLIGQ/y2iZxU84Gn5EhuxgY6g1wEordrIjVjigulpIHHsHMiZMA1Dj1EqDWtyksVfM+DSXh585Ol6Y7NDpCkRWFrWcgtKkpRY+v93uNmUr6yiJIjnkVZJ5ootG1ixENXweAUheAlhfvAe8ACzOARtX9jclqZ8A8hfwKqd/A6wW6IzfU7JLU7JwU/xQQ9jdmMB+zUmGBeYxwXk0GjWZ2xF1FjCnvLMgk7+YjsGmC7XSWLsAlDv7e5QbDUAzMO3Md8G3Yb8DyN/Wk0cP9PjBfT24e1t3ySod7O2QrewD5Pq80254YmsiZCg44yUUvCL8WRrHMjkYqCmIlyvsZ4F/zeFZKT7ByXxdhg/pDdbUQccCfmWBv5jQdjyZybLUr9+916u373R8ekGMrfCrLTy0100MLtCdSFGcyd4NbFB8lMg7L4ecbqhGZiafSt7edNxTOgCVhxwyt2uHDcmuIQ8o+UiOa+cKmQ50Wol63awBtdvba7p9Z0fbu0PATksp4MdckQdlmF6X2C1Lxdc5rZY1G/lCY4DMCWDR/qar/VjADy/f6g/2FwZev9OLd0d6Teb+CGxwBqi6Apxes0k9B8RfYjtGZ6OZrpprgOjVVEdkZ8+uZzq5mukdGduXb0/1w+tj/fDqSM8pX749AaxeAIbnANi5rtGrMUB4zsbYsEyO77DYVKC9eSXwTa0F+jbmOPySOZxzOnB2eS0rrwHRE+qnnJJMoIVt1Gi7Yp0r7HmBra9IEuQsusA/WP8rEhcL4u8cX7BErivaLfGbc/RhgV9Y0XZJ/ZI6w1Njkh/2l0AsKfLxRMf+7JTFluB9k4DqoC8t4muKv7GyAxAU/mfFODn9ztHzMacRZg8TbKNkjICSttsmt64214faxv53tgba2VpraBOQusv13Vu7snLYa2G3TvlyxqZwrBkbRLuu8OGmz0K/KrDeCrufc4Q+5Wj/8nKuk9MJsXKlVV5rRTKhdqWSJGg2n8gAfIq/ztj4xeZTiLNxnMi7SE6e+BsrAa/FcSZfoaQ/JQUUuqEgR5nDyAVMnVtq3EoEMjHHS+Aam7NFUPbMnAfyYXAn52PxmuSCMjJwa7v76mxuybc68nFLUdSSLyItcUIX7891fHiuIqTq7t/Rrc++1p2vf607v/grbX3xa3Uefa3o9qdyO4/ktu4rQB7Sxj1F2w/U4dn6o59r/dk3WvviV9r/5d/o6d/9O336r/+dHnzzF7pFBqyzu6sVRjo6OdW73/1er//+t5pz5NIqgzpxWz5raYmjupJ0CeUArXhzU63tLUXDPhnWVAtXaYmBWobBOck515CaT833Wk415R+/kJt+SvbEWnwku//nyHkvj2MLcSShUCuUocCADMyVrIOBmnoLjrVqeF3JoSjWlw9BsrlJqggGclK701aSJkobRYjVOMuq1grjjKJICc4wMF4ELXGc1qfzniBXkBltaTAc0CYGoOTKeae0fjEET5soRGoRwDP6LjHCObpxdXXFrCTr00dePkD07eMgeSmC1zEKatcuBJ6Hpn1OvxVXvmkbycURfUSyOTaOlsU4yAf6YY36b/w43nP0Y2CCS74cZF8mGSsl5xwOtTB7Vwf+xQQZy57lOJ87BKnPP/ucY6tz/cf/+B91dHzMsdW4AfY5zmGObVjfFTx2oh8cwwQHYbvlkuscUFfijGqei3H04fNxdFtvlqVqAYpqeGJOaUzgNXmV8DgEpxjeyHjlHfzzP8raw+uCvm0MK0vGc84hy1Le5IW8A2Tzsja2c7c2+smnRsd4RY721odzkoGvFU7PyaMLiW4+dSObCN5YX+YYrS/T+QoHUOGcncMq6K/A8Vas1/o2/ap4ZhnHAl4UOHMrV+iW9Vsw/wgdaHdaipPAeLEyHLH1b4E9STLWU7ObL9UICNsQZI5XjFVhLzV8ygHl+YejM888jK8xcw0B3XKijxK+VZKcnPNyzqnhEW1sjs2amZ/JxeqtDytDCPoptQkMg0EfW+lgY3EzJ8ugR1GiTrenzE6UBA/py0DrzOYFP+aAj6vriU7PL5uM2TX+1LJFJIfI7lSakin7SEva2zycs7lC9PdPvz7OzXj3cX4l8p8C4OZkfi0wJEmtdstp0I21Pcj0kOPgrzgG/psvP9G//fXX+vVXT/X5szt6eG9Lt/f6urXT08F2T7ubbW2vZVALamu9n2rQCeqmXgZuM3Qyi6QMG4+dV818RdCOfAQ/HHymgNU1DjTieb+TadjrKksz+JOp2+0p4drHCcDA6ZAg9+Zsopen13p/MdHJ9VwGWpvsGEDFsmlXZGeNrpv7qa7tnsBuWbcryhFA4hoAew3AG30AJFOC6AIG2/RKbNXj0znq0JzAO7m+pBwz91xtgr7Nb9jvcRqXKbV1IfcUvWwRWPscAVuAf3r/rv76V7/QX/zsS3317LGecf/4zi09uLWve4DYO2Tm9ne2tEkc6WaJMt5vJ7Gsn8gJa6oUYi8X1cykUE52akxmeL6aS06Ks0Sed1bo8xxd5iABSCldk218A2D9w7ff6/ffv9Drw1OSM6UqT6wi+bNS1Fy7uC3PaaZzkTyG+U/JNXUMhT+vGbshjqCbknt9JABszByT2MkoZfLBV4pCpZQsaisLaredeoOgze2O9m+vaf9gQ7t76w1oDTEWRR9ixU5BdQ2hCws2anXpsacEUQpOjgAAEABJREFUHfEaA0SPr6d6R+b4JSD1+3eH+sOrd/oW4Prt60N99+ZQP5ARfXV8JqPnhye6AGieA2Lfcaz8w7tj/eP3r/TbH17rhzfHekPm9hjQejnJNZ5XAtNqnnstjUcE1BXrz6ua7F8u+1Ee2wCZfS5AqTOY/ZFWLlHh0U3mOgV0XbJRfs8c3wKy3xxfAIovAdXnOjy7VgOeWccIrDRifWMArL0zK6U5IGlOv0bLmnnABzCdJh/aLOHNFet5e3auF2/e6eWrNzo+OiEbOVWBLZufNGAY0EWLu+Z7UmLFjV8zntZNHFrhS82PFvjWKUB1Qha2wC+2sbv+oKNev4PNtfBZqVqJb+x4jWc7a11t9lvqmzxjKWGTonzR/GKZQy9QVaXE9JQY0iXu9zhFSLHZHH6VFetZSWfnE714caSXL090djZnPpFciJXSZ5I6VfUCnS6VtSO1OrHiVIro2HS0LiOh6mxkKnmfarmoSGKO5SuY9UdyPFjJjmnm7F6tnFFOCbwzAMiMrMCEdO0Yx2fCXBJQCoRconwlDC4Vq8BA5oVYXizfHqizuaf22qbqOFMdZXIYzWRRNmn4yaxSq72h/XtPdPDsc63feyC3tqEJba+Z5HXINIraGkcdzZMe1Nc8hZK+FlamA824nhpxv2ivKe+tqx5uK9raU+/OfR18+pmefPMrffEbMrC/+rUeP/tM29u7mqHY33//nKOVt5oBPpLBUL3NLaU9+nZOs1pSp6t0fUOBo7+63VEeIlUu8MBD7gNR1DSuqxtPDHig5sN3u/pzovWPlXZtZBVWVt7hWCJ4ZWWskMRS8EJMskxk7RiG8XJAg4GDyEdy/DPFpFoxShNFKAVO38paN/9CCDKQZUDUQILdRyhbBaAo0YzagAPyjONIKaDTDIJucSi1yrJUjpLnKL0pf43Mb55VGE+hmndtx2wUxzHANROzlLVJcfhZKyVmFar4F9G/Zz32LOCAI5Tew1JbW0n2onTwMYa/OETPMwd5uw+O/uAQhTceISPrQ/+FD03/madWC9n7MNOWUjcd1TdteWQXtuYS3th6YWHToqKx8TyGx7/85S/185//TK9evdL//B/+Z3aOJ+jUTN55+RBQna6yLMPBTBqbqhGO9VnASyutH+NXTZ9VVSogixod8vDGZGkgycBsBW+99wohNCy1e3t3RdAqkJs5IgN8jRyJvvaOtY9jdIgxoxAp4l2T3YqNpvW7YjNifdQ8d+7Dgm3RP5ITj1QzN+8i5F8rp2+bg0M0SRJTV8oxr4L12HjNmphPyRqsm2ZtdOJEX4i0ZI02XkVdCRXw1vrMed/6sGtbm0nB+wAwXiqBzxHrMH7YugzUOOc0AfRbu5J3c+zAxnNMrI/tmu7SvSqbO/MLrN055kBlBS9tHlba+/aOc8zwA+lD6QO85jrHHuZkCemKRx5y8tRHwSuiTdyUXHunmLHSJJZt2FLTeWQfN22CWly3s5ZS7FLoXAEAvb4akeGDRiM2ORNdcH9+NSbLM9OIQDUncJFgIQshrQhsJBJVwVujmrKWrUB8r5mXJFdj+1FTlsjBM7es01KbDHjW6agOgWC8bPQxR3ccfXTSRGvdljag7X5bewSwJ3d39fmTu/r5Z4/1zVfP9PUnD/TJgwM9vLWtOztD3SLrcnt7qAOysrtrPW0NO7yfaW+jrx3uBxyfd7JEEXyyY8cS3yrWLOKDFHEZ5OS5c5TMvVYj5y6bQftN5QFZxChNVcWRJgDJo8srvSJQ/+HFWz1/c6R3HA2fXS10wZHuVQNQ57oaz3Xd3C+a0q5HHP+OAQuTaa7JLNeYewO5VyRHxlZHkFoZUGJ+MzYM88Y2lvizXIhTPqiZH0bQ3Ju8kyggd6/gBONLVWSIisVMOcAyIvt487PFCTzp6w4g9emDu/ry06f6xZef65dffalffv1Vc/3Zk8f69NFDPX1wT4/v3ZX9GaL9/W0Z8O0hizQN2FeuVT5nDpVMr9r40CSNZbJfMtcler9CKSxZ9B6Q+t0Pr/TbP/wAPdf3z1/LfkzgGjCFqgnvogJAZECiIpBUdi2PPgFsuG7ukUOJTZbYlFGFLzZAZNc3VKjEHkriQIl+lTyvzabx6cavOPJK0wj992q1vNqtSP1uqo31HvF2XbcPdnRrf1cba3210I/gazlX0z6hdDI7tnVNwRsjyICb/Yz0hAVckMm0n+19e3yqlwDXHwzAUTbXr97q9z+81LcvXjfPrM0F+jABY7AnafBIpaDKBSnEfGUQY5oQmbjzkqMMzD9q5BvkseUl/m4OjxsiSTdiwzMCBxmodeCTKGtJUcKmqtI1G8xLNkPnozFA9UIv3x7qe+b1FrmcXk7U6CGTsR9hma9qNqHS0my6Co1cFrnTdFHL5HUC+D1Gx4+OL8mYX6K3My2wg4L5mHySJNUQG9lcW+P4vKMEnxJ8kHde9imRyYr25t/NT9qPrtm6+my4+r2uPM3sPkMGPcDqOvLY3VrX7vpQQ/xFK3iSiCsF5Bwj41DlyojFcRC67xTDpySOkWGmVtpS8DGyq8iMzzldPNZ3373SG+x0NJpjI5FiTlTkgqIoVq/bUUxHAX6326myVqJA3w0lgU1apTlObzxfyX604w2bjvfH5zq9GMlPMPqf0jU72TE0uV5oSlp+zq50gTEuOWpcFUsVTLxWJcvC1oErhFv4RKsqxqHGKuoWu4ZM6uyoe/upws4dlWmPCbY1ZydiO6V3HOlMaya5dVvtu08V7d/VEkbO2pnmGOOCSa8AJwVMqSgryoWvNYdWLLSgTYGTLTLG4zqnro4jFp3IoTylj7QKsfJWByDLfNo9VRu78rfvq/P0M935zV/p2d/9nR5+840ihH55fqHj5y80IuPa473d9S1l7a6mZa1VnGmZdOQGmyqTrkqXqDKHi/LjdS0+fKAawVSCI1B9QzUl1aZAVhjZtXOuMU6+SU6qUK6SXlekxV07Yu68Bw8CwnRpJON1gXOoiJg1fZoyRvA9IvgwEF04Vcy1IO2OL5FHHi5Eigmczjs55yQvmjJz3vPB4/DKHymmLiM4iI8F5xKjiFHGEALOMpeLbQ7OulCbdq0MJWtnSgjICWNEcWAMhvBOxowGDNcVzyM2Ihmyj+TtGXO3QOu951kie8+OheLI8Zz5uFwJmZ50rS2fBUUcHTl24kVUKXcFfCglgCzcUTMZx5pwdvopsUrXEE1h+M2jDxf6+IEZyK+oaOliCaq5Z3rMNVYInvn4Zk05Rj8jG5WTDWM0FTB4hsMygPj111/r3/7bf6sx2Zvf/fZ3evvuLQBrITNKA4XBB/oJ3EeSGIsB8tWKjeBCJQGhBjiZXK3PlWXZGKtEzjW8q2lb8RwhMSzz597a1wQTFKZZspcUkG0UnJgy7SrV9FuxoVgBRisczQpQYn1FUaQoZq2SnPd0YboQyTlHRh6+MoTJpuT9Gj0rGSdnl7xalcz15p2C/hwZlLxaipG0wpEbXxaMZeSdV4numPwd1571F/RjwNSWsoJ3dl9wk7PGJf2tuC5tPt7hPyotLQhDBUGYqcjXsZI4RS6JTO7OOYXII4elTL9XTTunLMUJh0wiB+B8Kh+3VIeEtamZU8NLnjrn5BjLOafaSdZnyVxsPT4EGW/M0Tvd/FsYiCFwltiXd0HBe2VJonYSKfFSYA0OfjvWGegwdkFJFKkVJUroL8YOO8x/Ex+03R5qq9PXkE1v4jyJioUmHEvbf3U4ZuM8JeMzIvNzSibxnf2vQW/Pmv+W8Oj4mqzrlU5PT3V1fQHwGjPvShXgSNiDx9mnaczckRWyma84Dp2MdHh+prdnJzomGz9GxEt4M1sEwFyhi8uFrkdLNlcFOpsrh48V8knwRT387Dr+Zwv/s9VKtdNr6+7mmp4c7OnZ7X09vbOvzwFhP3v2SN98/on+8qvP9fXTh3pye093tje0QUZm2Evgk4f/K1XGI9aL4FT5mBjh0R0JVZenPoKnbQJ/t5VpfdjV+loLoFNouBZrY6OtVichvlR6S/D+h2/f6rffHeq7Hw71/OUhNnfKicYVG8URPJrq/GKuq9EK8J9rNK40mtYi0XpDE92UM89mIOhq4XXNqdoEHZvh06fo/Qylm2KHE2ze/rJDyT2mJyHbiudmqyV8clSiRtSXqpF/7KVhv6uttYHs51o3Bj11M/QkCupRDjttbQ37Otje1MPbBwDUO3oGUH328J6eAlaf3L6l+we7urOzCcjd1u3dDe2yGVjrZfDRoUtOKXoVSYi8lgNgeuYs5l8WTgXAZzSawYtTdOZY3377XP/wj7/Xf/rP/6j//J9/r+9fvtPLwwu9+ZChPrOf4ZyXuoDsf0e7NjAPQJh8JED+FIA2W+RkGm9o0lwXWuATwBNqCOBl90b5slTNM4ffwGUr9UH9rK3tARubrW3dAYw/uLupRw/gwb1NwOua+p1IaVKjB7wLOAowNYkTQFGkwPumH85sEX5XyKKA9zn+wf4jBjsNyvE9M7KFk9G17O9KO9qlIVYWpUrQtdg5BbxVALLGvlQcCuwzVyut4GvBOIUCsSVC5z1+oKb/kv5v3qkkdLcik7hazLUgMzmbTjTFthbcN3NNYiVpIse8aa0C+2my3/iNc3DOISfG716f6ATeH74918XpmH5KlQtRVrq6mHKifKb3ZInfvj7S+clIK/xA5DIlcQt7cQ0lxNwtTnn3dne1tbGpYW+gQdpSgn+pbEziivmtFXOfkUw0kLpkDmmSyn7hst1uK45jAGZLg15PA5JvPRJxnVZbLfjd8MxHyuivw71RFsXKqDOf5r2XkEetoBU4boXOXeE/3r690B+wyTcvz3R6NMafLZSvKpo6pZlXv59od2+gPfR+kA3US/rqdQaKo0wR/bumX5HhLnRGAuIQOR6yeT+Bz1fErhFxd8L6/Ixdl9GcHeecnWaxrDhSQz6g/Lrwsn9R8PpIIfKNUJyXaqiUlHNRB2Nqi+PxVKG3oeHth4o3DlT1tpQzqQk712sc/ohFtrb3tf3Jl+oe3FM93NIcZZ5ghLMoaEFZwNAqDkIK8pQ+iaQ0lnCavt2S77RUY/wF7XPmVgSnitLBSMHoGgZUcaoKNL9qqK1Fu6cpDJp0e5oh5AXU3jvQo69/pmc//6W2Du6gOAu9+P4H2Q8ab27vaffgLuN2NGfnk/uWsv6WQtJR7eJG9Wt5cISTapiAgQhFF6XdUvPh6493+DoZiVfs4YeCvmqVfK8+rAPfozqm78hhXlXDZ+dhNi945zBgL++dnHOyj5NXFKXcBxWAVQveTEPO845ow5fs42qUbNUEjhACfXimWxMwioY87TOAqCl8BYBIk0QJJMYqmd8KMFWjOCF4xik+9FXKfqlkTsbd6uM4Uorhet5ZYTxmRGbUK5TO816L/h3zKXDuVVnIHESaBHRurjyfy6dOtREA1flata9U4GAKZzMo4V/FSmpblZpvrpb9E98b4l58GKJ57D9cN8+4VkengOUAABAASURBVFPLGAgih1eopcrawwdawDTvvUIIcs7qauZVaA4wzXFgPCaoL9k9jnR6dib7PHnyVH/1V3+lEqDy+9//Xv/4j7/Vm9dvABVn8KhkF9mjmWsAmIGeEmcrJmel3S/J2BkvanSHapWMU8KXknY3VKniuiFkEmMfdAiv8mZujeOGz3lDS+Y3Zyy8IP0Z/wNyMFnamkwW9q71YfdxHLNWb9NhroVq+heLtPYUHL/kUEF/OdVOPni4XCrGJiNsb4Uu5MjROafAvfgY2C0K5ERQ50slfVZclHRYFJVy7gvuC+5X8KwOQQuEUNJHCRjMrQ2gya5XBEZzek4ep53IjroSAkONLlZYjGNtLTaUVeVVIs8l2ZeK0vlYCwLmEioZI2KMFIcdKCvGLeCnkfG3lhTgqXNOdm8btYo5NkyhztZydX2tOfz1tEvwK8a/CD0xSrDZ2K6ZY6AvD0U+CNPFpauhxHl1o1T9NNOg1dWAOQ86PXXaHcVRzLiVDGScXY51RgbmkmzElIxQ7RI6yAh+QRPOLMcEoOvxtS6vr/T67WsyLse6uLrk2UQLEgkO3Y9jryiOFKJYFjAvcfrvjk/0w+u3ev7qvV69PQXMjHR6PtXJ2UiW7VkQWCz4FEWtJZmjnMBfEJRrbDqhz04c1Apema0VDfDoZ1SXSrhuIYNuGgPGUrKzHW2RobE/Or+5PtAQ0NnGZy/QcfMPiFYhJkBBtQuNThnPuYAPkWLGaKeR1vqZtjZbyuKVopCTOco0IKHQ66+r1VlTIGEwIladcsz6/ugcXhzr7fszHQJk37w/1YtXx/re/hD962O9eHms59CLVyd6A/h/e3hFeam3RxeA+Gs95/0fyHy9JYt1YZsFNl9zbHABLdHtnElXKIlDxt4HfGeNvEqZ/phNxvAmRtgVCZzVcqrKkjkc25ccl0ZeSnhmfyYpCVLKdYZ8bI2dNALIxuq3Eq11MnjX1ka3rU3A7g6Z6f2tofa31rRHeXtvS3dv7er23rb2d7a0Nugrgu8FoKRifhFzy1cFPsGo0oIj5zHo/Pp6TCy71tnFFes91fN3R/r25Xv9/vkb/c4ysByR/+4D/Z6j8u/IShp9//K17GdFX70xfTlEZ44+0M31azJdRocn55wATAGyhRaAVJuDxxYTTlZbIVU3banXbkMtDbodrZN939vp6fbBQI8f7unTp3f01VdP9PWXT/UlGfxPnz2U/bKOZV63Ntaa99LIK6BrripkP6IhstgCODbEdQ2t5hMV86mUL5UQMwIbOIf8mrbUedoHrehnqVZcyzZRa/1Y2+sd3d5d1/3bu3p077Ye3L0Fn/d1a29XO5sb2lxf08baUOtsPjbQ5/XhAJttoauejUKlnLELwHXF/IQt1EaOq7qScCA1cWW1qHR1OdUJ+mZg9Qg9fYtevnkNL+H3y+evdIhcLs8vAdpLzcnMTkaT5tpjI0PmcP/RAz375Jn29vcBfn21sox1BgX8im0uC9ZaM3aFrxuzKb26upLz7oPN9OWcZ1JSFIIyfFAUxfLU1VWtEl+bsyHJ8Z32y5BGdr1ChwrqTb9y2iy4t5+Rtp/Tvbye6g3A+vWbYx2eXGrMpgf3qIDcU/CWzW9jfaj9gy3t7A7V6UaNHbR41k47zKGj4CLmEBQCfgr/f351pbfHRzq6vNAYXwb81Mo5rVjXEn5ie0E+QCi7N4qCwkeiPgL4JXRmFFPGjucEAw8FyEqVtSo6zdNI6rfVY+cdY2w2gPMRRziF3jKREQMOSf9v3jlQOuiqoPm8XipHsWomJPs4ia6aORljA+OHKCiO4z8h57z+S5+aYJObo2mCaYFjqRRglCPzUicdxm6rzgZSa10ZgHr/6Zd68Iu/0ODBQ52QRf6eFPYEZ76VrWu3t62IyVYAd5e1VaEoBfMqfFDBPEp5Zv+RHNeNXvxJ+dO51tzAOr5/+GIpFhw9/LcaW68nKNYEVUdFxHUIXtazlRH8oPrHL2uXs84KxfP0EceJHKV4Qx8+KzTJ2nkU2BR7Cei0AFISdKyJjRnHkQp41tQxcE1/VpfA+zYOx7ugECDv6dmpgsfeByUp4zknvpBRJFt9jayttDZJkpAhaSuOYtk4jhaVjUsbp5t/K5yuc042dx7/8cv98fJHHfljFVeOHij+d76aVk5yrvkm+xjPjGyu1jfsbp4HZOucrQ9DBtRYkK1Za4lDuAIYXBP8l+zkhRANhH9DZt7AarfblYHVv//7v9fh4aG++/57jkNeK01T9Xo94nEtk4M5FOecPLLw3jd8tP5MHkvktATU5zjYnMyOyaMA+BmVzGUGeCiQtXNO4kt8rA+Tt5Ufyfhe0d4ylAXzrllcST8GHG0s+1msRaMDS2ReQDlUyp4bWXvrY8E6rwFqAbnH6IGN45i3tbE641XJjtfkViBPC+ClajWAFL+QG6FHDE3ftQruK/gGOwn4NWuXCoJtBUgqeVZa+YHMQRoPShywzcc5rwgdSrE/G++a3ffl9SVjFTIZFehUxRxsjhE2Y3z3PhDAc8D2gvErefhtzz5SLTXPK/gTeMfWKDlWYNorWciZGA8AiSN4P4X3pfPy6HSCTbS6PbU5DcrYPEdpLLNbH7zqRj4ICF7VFLVqNfPCxlICeBd96AO++sOhemQ3ojTVCiaNplPZEeOYbMgFenZ6NdJovmj8TO0ZN0qUGcAl4MhHqmpphaOfLRaABWRIIsCVjpDhtNbqam99Q1vMscOcS4KN/Wzj8fmV3hwe6zlHlP/43Ut9++pQrwB5x9czXQM4rjkWN9B2xhHqBUfq55Bdn15NdMYx7OV0Lnv+UxoT6BaV5+QjVh0SOXQlMNc4SdD9Lrpfkr0dabGYEHxKFbFXAQgpjVfeKcKnpfA/C7HW4OsBAfoAsLIJiGuxUU2qhVp+pUFaqxOXgNdELewtQhcUQpOoqCgL57RCB5bo/gSeTNDxjzTFrqarhWbY1hSZXsHfM07TTs/OdXZ5rUP7P8yPAbzw5/hqrHMylGOA+8R+DwPe2XEwKopOeJUI1TZfFXcFK1oWcwDbhCPduRb5jKPcsebLCRucSXM9XYybcr6aoK8LaNlQQQa8LhbygKnIVYD1mutcDmAWs0lvwaNOEjTspNrZ6On23oaePjjQF8/u6eG9Ha33g+piphJwXOG7ayMDT9hkZfbwgUpsaAWYNTsZk7m6QK/sv4b+SBdX17pAtheApAuAyI+lXV9PeAZZ+RM6vRzpHWDVjtvtf+bChSvybU5BUpWFw65KbHuF7FmPX0qacz+Rc0tlWaVOp9b6WqzdnY7u3RvqyZNtff3ZXf3FV4/1N7/4VP/mN1/p3//NL/V/+7tf6d/+5mf6228+019+/US//Oy+fvHpvRv6jPKTe/rq6W199mhPn9zd0heA4K+e7unrp/vUH+jLp7f0808f6Nc/+0S//uoTrh/p608e6fPH9/SE04F7+1s62F6Dv31tDNoa9lrkxBK1krShLE4AWjGxKVKbk0TLSA7ZLPQ6HZ7HbEACm6oAEC4keC82LTAAMOYVuagpq7JmE1NqxunbxekZwPVQJ8dvNbo+gk/XcpopSwtOEFq6e3dTj1jD/bu7OthDxoMB4DRVii05bKWSZCdSK2Rco+/eeYYrNOMUoMDXZ1lLFovanTamEcl8RCWvGl9oPqMEQINBNcNmJ/Mc/3JD1811AVCsNFlJ4E/8QaVrNs3nJDKPLsaAyfNG5ifYyxlxYUwSpyBpEGe1ugOvre2O9vbh5e4QUJ2xJq9uC75xUhoyJo7t1solV/MVtKDfM7LIZwD5Aj/n4V9UFwrVSsH+dq4r4GEh73AURqI0chi7D0E/lrBQlZMq+i5F6RjAo4y+KZ0oYVSOI65bqRKOiNRraYXjcUmsEYI5wiHMCTC9vT11d7Zl7ao0yLcTVZGUY5T66cc5BeZg5JmXlWi7LHB+JDGe/qVPzQP6cI65GrGGmnku2Blw0oHTT2RgNXTWpWzIfNZUJH2FjW3tff65Hn71cw03dnVFWv7w5ZG09NrbuKVWayAlmbhQnWWyn1ktWXtlRP+C6mYsZuf+nJjVn3zVP945WeB3jpeoc96Lbpr1xua8sxR+UMeaA4pqQVY/+Tgae+ZgJU1gVaWmpL52dunkeG9FtqAgGBKTZY7LnlhZ4tRzQNEKB278drwcIz8bgjcxpFwl7xkgsTlPCKYFDtHTZ27v0W9NcFgQXOeLGWOpCTw1A1X0be9anzb3nAAh2iYWyIKXtVlyjJLTR2qOAb7auEY2Vs0a7Mvu/zly7p/U1v/k/p+9dXLO6WbdecNnlkzLmvlIti7nHPdqqouyaOSzBESak1/gEBYY1ZKgd0y2yo5ZHj58qF/+8httsBM/Jdv6ww/Pyaqe6s2bt/ruu+/IbFwoBdDHOL2FBU+ChQHGAsdSwCMDSs18GCMHDK0ojYx/FQ6p0XvaGb/s2t4rebdELgXz+7iztj6M7LlzThW8tndywIxYUknAqpBLjfeqcZ72rKAPY5u9ZxlFK40idMBKA+ZtwIPphqfPlUUk6+MDOecVpyljSQV1JWNa2YBUxrCyYLwCZWQoGZV2jZouCZ72flHWyEOQ+0CSc0yYr4L1LRjTALr4eBcIGjH8zOS9Z9xSC0DIEl1EgsiqkPP0AxqumItzjr68+C4TqK35I1mdo0/nHLKv6AtOUFHT2qiivmKMKwDLOwLM0fm5DpHvGdmqGTpb2LtRpIQAlrXaylqZArqt4GV0Y8sOMJmTgSlUwQcxtzhJcCMtdQG53f5AG9tbGqyvy4CXjblAB64BxmN07Rofejka6xqAOILsuoR/UZzB95YSNs9p1mG4VMElBFX6TlJlUaROFGuz19UO2aA1wHGr1VFZi0zqQpfjWRN4viPT+p+/fam///1z3QDXdwDZCx1bhpfs7iXBZGw/Y1c4jQhaZwC4M0BNQwCZE7LAR+cj2S+XvD+91ClBbMRmf9nonGt8QYvYEHyt2XSk68mVxvmC07dK1Qc+eXgSsUGMfSBzG6nHidnuxlAPbu3q8e09SnzzekfdtFLslnAdn0Swq3mPhStHR2bLOWC/UI3MfBwUsXGIG0q4TuTQZxd5SicXhB4WcvTkQ1CBrkzxX5dkIi2zfcraT8lEHp2ckX2+AMhekckeaYLdL4gjZeVUwMdVudQSoLgq58oJrBOye0uAZx0qla7UCgCaE3Q/UnNfLJnv8uYZ1yv8SInuGsjx2Loj2AYo9g5ZOsVeAm6w7koJ/XZbQdubPd05WNeTh/t6+ui2LBO5s7WpXrelDD/jyfLV9FVBNWurP9iBD0EhRHKOUZi/qaPRCqOcAMjHDc3Rj6VMv2fYZ0OAGgM2zfWHuiWKtKKPOfwYo6sXZA4vzqaajJfKydLX8KjGHzjk7kOpiGxmlgW1Ms8cHSSua0CVIKdBz2sN2ua4+GAD8Lo71KNbG3p8Z0ufPNgDdN7VLz57pL/4+tmP9Jdff6K//uXn+ttffaFF3cdfAAAQAElEQVR/9auv9K/+4iv95S+e6VdfPtSvvniob758rJ99QkYScP/o1o7u7W/q9s6G7Oer1+FVL40EO5W4SgaQHBuHCvkZ/4PzCt4owC9JdcVXhQ2XqgxQqQSoeg06mdbIhm+jr9vrfW0Oelrrd9TNUqVJUOSdInTV0d4hlyyJtLE+1IN7B/qajPJf/PoL/Zr5//znn+jpk1u6x3oP9ofa2Rlo2Osgf2aDHAFcMn6WXBf0UzCfnJgwJZbYX7ewWNDF1ocA2yROFCHnNE0VRYkcdkU+QCu+FcjFfPKcE6cJiHXMxrQhbHzEKdaI+wts/vhi0viBl+9O8BMXzf+yZj7DNtITbGVJ/PFxpB4nJ5vbfW0CUtc321pbbwHovTA9yCmOann0tvIrVQDPGj6YLz9ng/j+7Ykuz8Yql8b/SilyyEKN75JSysRXSkx/KofC/oRq51UhnBpqShfEMBAl15W8CjS7qPRjWcIQo/ZwTdlgqJx3Lds44qj/BNRdJW0Nb99Tf/+2qnZHC56vglMVOzEL1ZFUcyk+nrkEjIlLOdpVGJlRWVaNkCzw2L0JzPPceYcSefkQFMWxYihJYiVJolarpRYBtsXOwq6dc4p4p6YUc55jaLmPVYSW8qitZdxW3hmovXegnUdPtfvgidLBli4mebPDSPpram1ts4a2iiRVGScqI8gHBACJhchLTv/Fz8fHVjoaB++b+SbMGU4osBZvc4Qcz7I0U4xCFCiGkfHCOSfnnHICWo3ChiiCB161/TPnICdTBu/CDd+QV029qI8IXrbriuMUo6vJNi0pBfE2bex5QZAxPi8BCA0w4b2KZxVysD5sPJtvAh+a+fpws4Y4uRmPOfGKnHMK3ovZQoxh79eS9w67c/LOa4Ge2LraBPqY95uxkY09i1hXQFb2coAvicmXOk+/DCSWyyP64buNYvXOOYn7j2R1XmI8MZ7D+Ueyfq0vMU9bEypNVw4eVHLeK4LfgcDmg5dtIuSc5KQVANL0p6L1nIzNHJB9yWnBCtnsHxzo3/37/1Hf/OpXBMFSL1++4pj1WJa1+B7g+v33P8DrhQb9voz/C94f2SbOdqXI0fid04/NZ0bdlA3BkvFyA0TU29hlU+bNPOYEhyXA3/hlDsved84xVQfYK2XytmfGWwtWxj/v1DyzthVrF/eyb5VYO/Kn1IeP8cEu83xFICErBpOcczKe2DxND2vejZNEARnxWDmOISdwFcgvp2KFvM0p5rXTivsf64jy+Fh0tNIKJ7XESZa8Y1OSzQHKCYhGJX1YfYn+FQCSCkftkVHCuCnBwPuAjMomq7oqclW0YzjqKjkXmG8s17QRHy/nzE4D/HHCvTR1NXMrbU7Mv659UyfdlBXvLulzjC3cZBNnOO0rMgunzf9E9O7kRCcXF1pwFOiTSAlzSluZTIcEw01XShZgemRlxTWcZk6usesMENcjwGxsrhOctrROwMvaqUJw+NgCcDTWFdnjs4trjusvdXRywbH/pS7Ibo04rp4BHmGVVvDPhUQ+Sug3VRzFNrw8utpKnIa9ljaHfW2QDdraWFen09EKgDIjWI1mSx1fjPTDmyN9++KdfvfiTVMaiP2eY8rvXx/pe476XhC07E9HPX932tx/T/tXR2d6A0C1jMsZwPVqsgSMznUJuJ4ArJfoqId/SZAcwG06m+hqOiaTA6hhYztjk7FA/xfoWYFsERDtBHBwBPuWdtn83QWwPnpwWwbKnj68rbsH29rZ7Gutl6kD+MliKSUgRr7Azpeq8pnyxVjlaqqabKcjI+sBITUgpORZQX1FdjcCaKYqFUMGEmvsK2cu5vfGzP0aOzQ+n38Arva3Xt+RjT4+u4D/Y404qp3OV2yUSmTF+uB9wCf6kKI+kUrnZTp/QwLUVhrj7yZkaOfY9QJbWSA8A/XNNX4XFcQE0E0ZeYnS9Nn0pkT/V4D8opwJ9ddwva39/U3dgT8POb5+/PCBnj1+pE+ePNbDe3e0v7OlNeTdSiP8noeCUkB8Em6u2+heH91bsyNuNkrrG5va3NzS1tZWU9q10Qb1g+FQ/X7/R8paLYUQ0GMv7yPWX8s2U5dkZS/RzQm6ucor6h0aGEmONmT788KpqUdfWRr1tZwBOYC9A4AZyA5wIGAnJhPHmm2+HQD4oNtG5l0Nux312y31mH87jQGLHW2vDbSLDW2t9bQ+bONn2+oDIvu802u3WXcM3IgAfpHM8EvknKNzK/Rz0fjSBbFoAdCeyJIPo/FIV/h2O1Ga4Ytz2sf4OePXNmPsA6Yf7K3r6d0dfcKG4ZvPH+s3P/tUf/cXX+vf/e03+vf/w6/0b//NL/Sv/9XX+pu//kK/+ctP9a/+9iv9m3/zc/0ddX/9Vz/TN7/8Up88faB7d/aQ1ZrWhi31OpFamUNW8AX7FP4v1F72zzknmAVPK/RopnM7Kp9N5ZBnr9/TAJBqdm2+0XuvCsVZoFB55YhJIsNf4E+WGjc/SrRs7qfo4gUnCEecKBydXujk/FKnZ1c6Obts6JzM+YwN2pL12ym16WFv0NaO6d29Pd26vaXNja6G3USd1DcgExVTHLz4UuNbcfZVLZZSagG/z9jwX11eKec6CTFybCPXttbpY9hJNGjF2uy3tAvwv0W22+d46j8hlOPHe5zLiucrFmpOcIUjt6BTwrQCBpSUpUOlGCgjK9AeDBUs4xilOKEFzvtSJc+6O/tqQ2WrqxxwlAM2lk5aoYylr+VtNZK8cwooQgwQiUKQfbzzVihEoXluN4FnaZrqIyVpgtEmiuk3xjlHUML1x+c3ZYKiBqVJTD8eWQeE7bTEcBaVV5325ACpUx9r4mLV/aGGd+5p99EzHTx+xvOOLkmNz11QvLamGiMt4gSwHavCOVU+whjpR07/NR/sEoeqprVHoWzuIdj7Uky/jnVbTxUCNsAheFOisAYwnI3EO1SpwLEWKHNJO+OVUcm9Aag5ylUivwoNSfBqEfO0Z9Z+SdCds3umK3kfAAtLrQBFBn7EwDn9Wn2OM13lRdOmwrHkXPO4GdfGjJBLksQSHdn7Be8ZOTqxuRs5xx1U4pQdLYVeYUFc1Q1omnKsanPs9vrIJwW8FKpYq+jD5hCiWBE64Vhzc4/8rZ+GhxKt/hmiAUPKSPbBSKy9l5PpVuCBlTaXAmdlxkcTGZCgiSL0x7M2qzNe1KzPrpcEVSudc4CyQgZKnHMNSCqY887Orn72s5/rb/72X2mb69F4rO9/+KEBrT88f64/fPst1y9lP0tketnGgVrfBkhX8PqjfEzWYiJWt8CYzXE214DbCpmaTqxwHAuyswYEzNmaI7W65h5ZmlMp0QvxsfYe/gV4V/O+D14VoMAxBtOX6UmNntBUzjkrVCGnkjYTsolxEtOmbOQShaiRm83D06fkVNKWbmX6keMvKquDzF+QXMHWBMEz7A01kFFR1OiR0L1COcG6yCvu/0jGgwJdLunP1nFTVs28bD02N8cYBlZNv5fI0WS1olzBm1pq2pborbGhxmc55+UhySF6qKJNacQ1z62N5CWeG1WUQJ8fN99LOl1Rl9PHgusZ9jDCzi7YkB+TaT25ONcEGVngCGnS6EeCr0qyTAF9qgjEOfOrKY3Nxr44DuikQ/cjDQZdAMKa9na3tLe31dynaSSGUw4vFjBzvixlANXAwDkA6pxjXPtfjOx+il3LB9m8a+fEl2qOIr1KgkggGGRqMj8A1S0AYJ8sq/eRat7xcaY6amlJ5mDE0dMZR/6HdtwHCH1zcqnXh2d6fXxBRnkkA6UnV1MZvSebeng20vvza+qvdQ5IuQak1C5SiGLm4ORdrRbr7LfTZp1z7OjKgMAHupyMNF5MNYM3Fn9qAqv9vFwJf5t3s4QAnmqTwHX79raePLqjz57e12fPHjT0yeN7ekyG6uGdXd072NIdgujBzpr2oYPddR3srGtva6i9zYF2NvraWe9pd62r3X5Hm72W1jqphoCaNjKLQ1CQQ3fQzUIfgvlSo8lClnG1jLEF9cOjU9nPar5+d6TX74/05v1xA16vx3Ndka02HiyQVVEFdN/Iy/R+iT5bPM1tjXVQTYwsiCskuLTIay24WCLnJdcrbMTIbCpHiXNAW25Z2HyuFVlcA6w1kTSOHPxpw5+hdrY3dOf2Phm7O3r04L6ePn4g+9uvlnW9f+eW7tw6oN1AWewVOTQFXfR1hYzEqqW6rmW2XeDLSzKHBZs/Kyv0r7FD5lBCNb6hKiuVVg/l0Bz9GxNXrgCrp2Sk3x2d6P0hG7mTK11dLzRfVFqShsU8sfVatq6CdVXMQWit9VnaeDSwsmIO4nnNeExKDidTcW0gs0CHVvjGHB9YojeVPbP2HB2LLHbFpqhg81jSn5hnxfxW+Jklc7SfuVxQztk0TNmMjMcTTr0udXxyqlPopPnFxesmJpoNtdsdwO+a1tfXtLG2rq11+LzR1TaAeKufaqOXNLTZz7QF2NxZ7+hgt6f7dzf07Mm+vvj8rr764p4++/S27t9bp49YrRSe1zkbqSVLX6piE+XJygdXcGK9kph7bfpfiue1KtZQsIYpoPoKexlNJ2yCCmUkeIbDNbU5LSFMqTD+wLMlMaBJprARnbNu8w1jNl9jNlcz+Lagb8uijzixuWL99qfyrtlcjng+xactiEcm05Jxrd9WxjrZCOwf7Og2dnbr1rZ29oZNBrXT8qwHSrzSyCv2DhuqWYfk0aqS2DKBz5fXI10TE3PkmxBj+92e1sGOa/2uNgcdeNfRDna5g33ubw51gM2aHfscIf4J0UGOsFdGXM+hiS2ISU+4XjBggSHnSK+KYrksk2tl6rPj8oqYXFDAAK/Z/RMf1NveVra2rpVPNK+dipDgDGOVzjVElYzMYYcoKIICoCROEjnnlJjjYJwYSnD4WZrRhnF8UGjIU3p52ho57+Qh56mDQrgp4R27qVoZhpn5SmmQYicljJfE9MeYLiQSjjpnjBlAdAKthn0NOdbt37qjCGU4Z/cyxSDiXl9Rp0sHrB9HIx9LLkB0qj9+nPhnC6T8Y+1Pr1BAeOqYswnTmkXMye4DgMCU04TqXZDVmVOwtwtkUTOP4H3DD9FHicw+1tc4G0+fllEzRTOyuop6a9MYOLI3PkWMYzIXn6YN/ZYoeo6iV/Rrz6MoanaZ0w87S5uT0RKFLxg30IdzUoEhWR901RiWOYUc3anoz/r8+Myeq5ZszguMwoB6G9DmHHphbZlDAVVQQIYGROheNQ61effDN6v7cPkvFtamIftGqxoeGIkJVDjbBQ6vbOYt2MikaBPQcR5zhTOF17ZW46GtdwEQsfdXOMfgA862YN0FZa5THJzN+emTJ/rbv/1b/eIXv6QP4QCP9ebNG/0AaP322+/07Xff6sWLF7q4vJR3nmOwVCZ7pkbWdaWaddsY1leFDBxtbsZfKWfcJXMw2X7Uj/zDHFfIzOZncrb5+xCaudXcmBwKeGtk1yUBs0B2JvvSnBu8KO05GOGmWwAAEABJREFUdTam9W3ZhCkOMY5i5lTf9AWLAv1WzNEmbe9bW7tfoA8l9TWeoMIPFKWDL7VKypJ78wlWVpVu6kpKq+d5QWAu8kol8zLKca4Fkd1kY33XyL6GQXZdlpWsFDJN4gRnnd3c89zGt3fEh1sZL5q6spS9Z9f2bjNnGtTwhqZ//sU6+RJYgWywtKKt0RTHbxnWGp44/FOE//P4qwV8u8ARH5+dkG090RVHcjm9+jhGvpkSSi8PH6uG+IbCwQj4HoVKSVThl0oAXa1BN1bzM4m7a7pHxuLW3naz8ekN1hSRsZMPAJUKEJVrQjb0ms3EFQHsjCBwTeCeE/iXANQVQbvypXwk+q9FwkLr7UiDLGhn2NO9W3va4yg0CU41/PVRIp91FJFUUNxSFVKV3ihpylUdmv9adWHycrEKn8CXILufLisSFLlGzGeJ3AqEjeoqYd1GGWUfMLjR72vY7jZBzHT1ejLW2fWlLvGt12QLR8x/CdNXhQO0VZpz7Dwn67MqkB9gpmJt7dRra5Dqzs5AT8hoPb2/qyf3dvTJg3199vi2vnx6Tz/79KG+enZfn3P/CUe/T+9Zm109vXtDXzy6pc84Un58a0t3AbR3djf08PauHt890AH8HpKhiok5Nbxeom9L9KdC4XKuJ/D6cjzViYH042u9fX+h129P9cPz9/r2+zf6w/ev9ftvX+l77l+9OdFHev32DEB70bRv3gH8vzw8ZwNw9eHvxc50OprrlOPzy2muazYMY0CrkR3LXsHbawNX+NQZ/nuO3a4oG0CWL1V+oBqAGXnk3Uq0webnYGdTd/d39ODOvp7cv61Hd2/pHoBjH+CxxdHtGkfMg25LtpHoZJHaSWioFUdqcd1ik9GlL3vea6VkwFI2PR1toEMmUxtrsZxqPB9rupqz4ch1BSg6PL3Wm6NL/fD6RN/9cKTnz4/1+uW53r+70vHxSOdnU41GSy3Y9VWKVftEJTgir72WyH+Jnn0kDl0aPVsW0o/XPC+VqEAXVxX6gt40P54AZlkYAfoXea0ZO8zJtNT1aCX7M2XnbMJOriZ6R9bwzfEZR9sQJwOnZA+nDFDjv2L8Spq18C0dWVIhRLFELF/R7xI/taoibMFrTN/Xs0Kn1zPZj8HYps1+0ewEwHvJ8faYTewcMGhZ2zl2Orkea3R1ravzC12TvZwBEnP0u8JmXC3J7IbrGn0XjrJivBVH7TMSOlf0dXl9pQn6J3BCfzBUj81miCKZX1vSdkFfc2zIfPEcf7zg3SU+K2fOdKcAXjGqMc454NHmJWw/S2MZGO12WmThu9raGGqfDfOdg13db378Zk//f8b+w8uS5DrzBD8zc/FUaJlalgIKKACEIEGQbD3dbDXNntndc3r+2T1zZrubTWigUDJ1hhYvnn6ubH/XI7NQRbJ352XcMHdzcxNXfnYtIvIRmfsH2Mv+5kAbg6BeUirnFCPFfxhGSEKiBBzl2JzVlUcfoSJoNql0fjHR1dVcEdlubm5qfW2FcfpQR1trXaivTcCq6eIGurg26GkNf7GKvvnybYCjLIxQ+ra0a5R9iRM1p1wo4pAaFU6qAA52vN/geEKvr2QwkEeoFlzislbJUYhQmv7WtjpMqCHLOuN+hhIVGHrtAo+dkLlMLmATBQJfAgUYbtfBB+VZroT7LM+UMpZRguF453kvviFRSqIT55y891CAvBz/xMdDjiDTwXC7BIROEMyVUu6zxCunzyR4Ocb0KU6Z+S47uRYwawJd8qzBue4+fKTB/j488Fq6IJd3lUA+7cghfIWEkfybCXHJ4pwtknk4rvm6niuP3n5d18V2vkjQWrZtfAjKslTeOfqL6vUYy4cWLNrO0ORmimaKkSUJbRpVyKyqKkW0kbfaPmvua5zZ3BQXQBbp3cGjdlzaWcA2BU9QeufsLbUAs0IPlrRvUODAXGwcU+gSIORslrS1sSyDVuPAnXMKrL9BX0xm9sx5JzFehPfOOWQZ7E3q/vhl79rzfn/AejPWULVgoqLPmr4a3rXxM3RAvG3ztfb66sMYfH11+49eODnn2ifOXZd2Y/00TWTMEvBX4hMaeGcckjw8sjaSYz414HEpsRYDZWPAgPFwhtOx60uOXwzAGq9L+NbA1wngrj/oA1T/RPYnrL71wQdK0lQjHM3Z2alevnih3/3+9/rNr3/d/gzrC0DsGRk545uNnVmAZO0N84uQ1TX0a3xZkgmweRjvKmRr5VuyDYGti8m287Z70xW7t9LmaGMUyLZqqnbdJuvr9+E9dQX9FwRCW9M5ztTBA7O96/Eb60omkwbdsJuyqFQRvJmmFuhZhdzkvBpATY3do4I8jzhSqeG+pouaAGPXkXsju/4mSRWAtV1n08B5ydZlOlFzb3OxSuecTaH1Dy2PYmS2Tg7dMyBq70Ta13Wtt7yyd+2ZlTEymdh28Q+/Ocakt5LAsWTShRGLnOD8RwSKKWXFcwMyMXgFdDRkqQraDNGRM44N7UcCrgCsxhcbKgfQdvCVjvdaO6aPcjlXJJsStFTiCqVGKtRJam2s5Lq1s6Y7N3d15/Zt3bhxU3v7N7S5uaVOp4dO5XIhqHaON6ThYq7j4aWGgL4FulEaUMX5OFxEEqLSuFRG1mYl91rBEe5truj2/jaZx231CQhyXtGncvi0kNO/jdHBxxv1sNHeitLuihKeKemIi5Y8fjDjed5fkUsy1fKaEARHZExNlxCejOhd/U5Hu2z6tzc2CYxdVejLELB6ORvrYjbSObZzQUZyNC04oix0RSbziizPzPSS4G02Vi0niouRXDlRwjF415dazZ3We0HboPHdtY72ORa3chvQvzVItE3Wa2c1085qrh34enOjq5u0uaa+bmz0dYfM60OOYS0w39jb1TYxrD9YVZLlsCYhbnk1yK5GW2p8e032uaxT9N5pOo86v5zr6HSkw6OhXh9e6NnLY33+9LW++IoO9OQZgO35oZ4+P9KXTw/1sYHap6/05asjGWg1sgz2wdkVGepJSyeXUxm4upoVGgNErqDpogQUloC2ss38lYDUqqWFTKfK5Uw1oLEm++rRgyw4suqJVgGcu2Sm7wJUH967CTC/qfu39wAjN/UQkP7O/btkYO/pEWD2EffX5W3dB6Tc+xrd3N3WLTY5twHBe4CaQS9HdxoAJnOcz5jnUrOi0Xje6Gy41AHA9OnTUz398phTpkP83oE++RRA/+lzfQ64/+LLV3r64ghge6FDMvRnZOwvJ0v6qemj1mTZaLKoBX7XzMBnEQU7NK8dZaRNpeEEIMqx9pCM/iU0RHfOAUcn5xMdnoz0CtD8jA3F5y8O9Ln9SMvLQz15dSz7o/0jQ79JT53+mrr9VQVstYlRBvQu7dTi9Ez2y3cXF0PZzzEfI+tTQPYFAPhy1ugSsHplcywdANbpig3H8GKkS04aLjhKv7oYA9jmqgDPajxaFLAJpwZcVAKOzY8iJtUAypq6th45G0C1OGM/JjbFvnGZSsEnRmb75ssKgGiBo62gBXZyTUtO+hYaA5Jn2KK1qfFhrT8k2VGDF1Li/gbJuNtsWB+Rfb/+n9fu6RGbmYf3b+vB3Vtsau7o/Qf3dBc5bw5yYWJQrQ42l7lCRt5F1uOwikDpFZvAOqX5uNTwYqbh5Qz/i/4N1jSAvwN8RQ8/MOimGnSD+tBKP+ea/vNEnSwI9yTDaAHH6SuCTElQKkDdtmATTEtEgRqKzkk4YXknT+l8YGcd1KRdxd4m2dRVdRjUjnIijnBazjTiCGewtanNG7fl0j6GnSrgKZ2CZFyOTg5UbRRcUAiJXKBMEgXvZZ8AA9tdDPUp9WmaWnUbfO0iTVJl1GU4/RyFsuuEdsF7ee/kHWM4wTTJvjnnlCR5S4HxAmvJ80DbRnWzlIPhCZmHVA2MdwQLKE2V5B1VaaIiz9T01nTj3ne0f+vbSjs7OIgMXvSUdAZyzEP0Gb2Tk5dnnQnKGFhr4NrqpCDxTLQw4pHsE/nmQqIG0FzxvilcxECoJrCbW1QL2lMH7zE+TwBPeCmye4IhOKWlamToCJC+abgv2j9v0dCuxrFfB+laS5RzzuajRKkqRTIyFcpTQxV3TjN2wAUGU/FOZHKBOZlS2zgpc06o842UUu+dB7wVAB3eZS4lfc9wTstlIe+9DCB53rF2sF7OOfGNcWgsqWZuDfOdYERWP1hfk89SlSilNbX1mx5G3vAhKE1zOevXXjeij+uviC5dX339u4tWf03i+vqZuy7efo/XF/a4AmDamM55MQVZXZKk8j6017YuM/KmjmwWpsglao7NjAAkV+yOR6Mr6seyn7VKUvpAj0ajS3g008OH9/VP/tlf6a/+6i+4fkAbyYDshHcty2p/JeDnf/dzffbpZ3r+/IVOTk40YZddmHwlOdZfIpMa2UZkUMM3m2PNXEqcnrVbYscLnJVRhTOyNja/BUCo5r0lG4yal9olx6hAnxVOzTnXrq/mHbqVxL2ETTStk5vNJlpZ7SvvZkiifZunHjtKFLynXd2SydLkBTaCN4G2QRJ8YL42n7KVt+OZU00dw5FprVsqWJutry2ZqwHCJcCypv8GP1DSk91bvb3H9OlfijZ35mvrE2UOuC9xvuJjsqzqCj2rGbOxGmTp1cADW3cFODJ+NHRWK6pCXjXXDde2Si5bvlg/kbZiXhEGNVYqCHZriq3YLxnNCSx8idiiyIY16/bUB4iFLCeTUxCkr3RE5uaSDNyCTIl8YD7M/80gkUUVnCosOK2okZdjjNR55bTL4EHmApmLoM1epptbK3p4c0cPABm3AQl7AI61QVe9PJE59Ib1T9GdMUd4S/Shjp55JYDnBNtiTBdZYYX8ItIp5fB9qQrd2Bno/s0tPbixqZuA13XLqiVSCl880RPOKeCbep1c6ysDra70tdLrqJun+AMpx3d1O6n6PM8IMnTMm40K5DjnCHOKfc3go/3vPEVlYzutcey3BxDcWl1XN8lUAEavzi40hFf283GngIOL0ZTj9Ilm8wqbWWoCcFlwXQAIFvajWIDZ+azQguTIgkzjEvBmAbnCdhp43TC+UaQM6EtATzwcMHISawrK0xT+ZbI1BI6LfTWXJTR20PubW1u6vb2j21s72kOmW92B1gDvgyRHPqnogXV6KMBnh257RYt1rCfJuu11wTyW6L/pCPiKdlElumS+rkQHED920GgJUJqzhhHyuyIzP0SGQ8oTANLB4bGOyPxdDMe6Ihs4Gi00ApSN7fcnQG6LZa1l6wtq2XgVhlix6aw4Wm7IQFes3+ywrqNq9CtiBwFnnmdOee4BBk49ZD5Ax1YHHWSTI9+spVXqVqBuRrvgkJVvKQuN8qC2zfb6QC1w3dnV+mCgAK9r1s2wzKdhvZ5YiQ5SPyMGDckOnrK21ydnegI4tV/i+/lvP9UvfveJfv3x5/r1H77Qb+w/MPjimT5//gpQ+VqfPX9NeSD75Z5nh6d6fkwm+uQccH+qp9w/MSIr+gVZ61rU6ocAABAASURBVC9eXQL8h/rs5Zk+sc0AG4FP7X+3evlaX7w61BMA6ivj53iObXiFDj6O+J6xEROyneOTpsSyMT5+zKZ0wfUCnZpipyNilv3c8gkA9ITNhNEpmfXTs7HOLqYaklm1H3MYAmKHZBJHKL2B9WUVtCw9PsFBsb1e1kELgC3q29bNFo0m81oTQO8Ivb7EJ1xBU+ZhOpOAM5I2LiXCnGQ2jjmhZ14Vc563wHZBLC80n5WqkAGmia1XqquZlmzuymIq7yqtr3Z198aOHpNlf3T7hu7d2NYdNmq3dzZ0c3NNu2TiDZiuIOQUuWX4ozwkyDzga1z7M+SJPKbusCqHXjmV6NcCJZ+hx2M2mxdkqK+uJjyXNsi+b9Fvnw0NrkQ9NsZ5J0f/MuVguOAT9CZV4iGXKYKbaoymxM/6QaerXtZRByefYrAex+iCk+gpcm0kSgeFwKQgy4j67poEUK0AotGldNrg7CstmoVKFHiws6Wkv4pydnk9VxoypUzA4TjZbstTJi7gHDLlgJDAdQITAgE0+MA7Xra6wL1gUhMbOUmeaynKM480o88sVZpZ+Y9QmirQp3degTIwTpJ2FZJMwe6RIIW8r5j/QiKrkXBclmHYGQ4kc17e43jop+p0tAg5Sr2q3uCebt7+UCtrtxR9TxHFDp2eQp7JWYeO92x9jVeoHWt1ctwzaxkpOr39XAdFJx+CIu+is+wOl+ziFsTGpqUCEGpG34F/PZeqwUE7FMLAKVxSQ3DyOL4I8GgwJisTxxiN2vcb1lIRKBxjeHhVuMicXcu3infMgTW8X+FMrVyiGA39w3J5/jnqA9bgcYSR4Cfa6loaat+nD+d8u3HodrtykpIkUWRcRuLueh417So8V4OjLDH8Appg9Al86/R7smw97FKAD8ailugt0renLiSpdM0wtXOweTBGO8DXvhlIRWrMPLbkeMnm4pyTc65taYDSeScPWVVNtKiZm9oPbzBOzibF5iI5mQyMrJ8ZTnZKNtXW0z6D/5dkzy4uzwmkI10Oz+Vco36/w8gVjutcZbHQ3Tu39Jd/+Rf6q3/yV/rgg/fVY81TMl9jMm4WmA4Pj/T7j3+vX/3qV/rVr3/DMdlTgtMx/V1qxk56xq64wvGYbApkYdfOBTn0Isq1LLFS1BlbShzXEt2Z42gLgOoSKtGDinUuzPFxLz4m5wZe2jvGMTm4B/PnjDlfzLS9s6kcEMIQcsiBR0rSIJNxgT7YuzWB0bLrVeOQeyI5I08Ad2I4lTgcWEyQlhC/Kr4VPGjBKfM0EFriea0sKBc8m9NmwaSWcLGU8C+8G79GzLmmU5rQZ6MUJx5tcjZR2gXv5YOTc463HW2iKvo1smBtdmFUwwC7rxi3or/a+n1DDXNwjG8/w2d6Jfp3PrCuhGN3kUGb6ZwjxNmixEmLdTGGnFJ0J8W3pvgFwbMpdnkBADkmQ31BgF4iFzGvFDvJEnhl42IPy9mi/VumBQGxpM8GOTtsMWcFK0HaAFhsEjh2BrnukQm9C93a3dQuAWCFAMBjeeZcM15VNWpiwpxsrg6/0uC/aoxTqgEwdb1QrKfKQqFMc633pPt7a3rn5qbsv1a9t7uhnbWeBnmi1KMZ8MfhH40SnLj98lIv9WRmU/WZUzd1ypLIshrZb3q3/1EJnFrw3hzQNIvSQglziOhDxdiNOshsb2Nbt3f2NCBGVAT5ERkry0QfXw51yiaw/fnby4nGw7nGZMeGHCFeks264hh3xBH5eFxgd6UmgNYJ2bSWyKRZuSBY22aurqJq4zHyr9E3u27Q1cSzNosLyCgPoV2nKxfyJFx6+Ml1m9/Kim6Twb6/u8cm4ZYe7N3U3Z197VO3Ctju9HrYR0dphpTog9WL4dCHhrKBU1L0TjJ9TIIctiPKGLw8sh/0+mSS+sTgjjLG66I7WZbRJOEVr8DcTCfHgPaTkwsdHV2wmb3S0fGwzdwekr29IOM6AsCaHi6wySqy3qZRwSZhRkZ1xknHDBAzNx3D7mvkIWTToAdRBbYjmewywGviagUo5frrhBogL7WUp5Ldt22xzDxx2lpd0b0bN3T/1m3dv3lbe9u7bGhW1en25dNMjXOa1UtN0LupzQufUdnafKplEzSvnCYco18gu4PTS30JmPz4i+f67SdPoC8hwOsnn+tXf/hcv/6Ee/tPDT5/ql98/FlLv/6U59z/8g/P9atPXuu3XxxCB/r90wN9eXCql+jVMaDpgmRPhV2knRVi+LbWt/e0vrmjlHmWDXNkFzrHfhboiW2Ql+gNyVvANvpLvYFG+3GbGejyCjB2fjkm0zrS8fGlDg/P9OLlkZ6RrT06m+gEPT1Fb0+vFjoHuLbX9l+6orfn1J2SbTxFp8+4PiPreATYtezvMdnXEwN5+IEpPruUw/UELZnbhIRSRabaKyhJcrmQIuda09lSc7BBgc8Qp1lJ6GnQX9HWBrTZ1yYnBttbA+3urunmjS3dYWN6g9Oa9X7OKUupenal5fgCfDEGtyzUcZUGOJQuOMl8SuqDullHfU5TEpfIgW9QHzXIbY6vmuC7rtiMn8Pno9NzQPsQwL1gjhknQOtaY+OXZU5ZFtRBgVZXVtTFRybYn/eZvMvkkAv7GJJttYoFxDprgK9/+PChHj16qIcPHmp1dVWByYgP/pjvfLko+ycvRe/VONhDxyHPWwN0LqjGADLA3xzBsdHVKgbtCMITU8Q0EetQhdArAyqQZSY8faVJqjSF3pSOuoDiWgC0Nowu55w8FLyXD+ErSjHwLM1Y9P+cLHAljB+Cb/txzkuQjRF4P9BfgsPIsgRmejk1EsbtMHKHU7VxnXOs3wn9Zb0eB+8og6JLdOveQ63v7gPOeQ5PvO3GEGTjE9oHyCnSqxMf+uT79VdbcX3Zfrd7xmGhEmUJ8JkChiwTYIJ0zNmu+/1+qygLnqXUmZNPJJkCOYIt+wM5jMoRoCpzSACb0jI0kTZpqpzdS6D/5WKhKQDRxlhwBLzg3sg51wKyJe8UFkjb2UfqCpRmoRrZWQAcETzsGIKhASVRBjZnzMmWGPlmZPKxIO9NbpBd80gR/tYEC6akuc2PTGwfXUmYX0VAs3et35bgS4RqdAcNbnXF6u1dK1v6xk1bI14RU/8jUd3WUX690nsnBx8lpwpdvV53IdNTm4dzTgl6Ymswmdg8bA3Gu/FohKpERGY8W7Y8WgD+ZqzJ1mXgsGmiWvDG/EdkT8/OzskMzXUDZ/5Xf/WX+rd//df6yU/+VDdv3lRA7xfIYcbu2f7DiZcvXurJl0/185//Qv/tv/2tfvXL3wBcn+EQL5Ddgp1yo9qUUokCRh58TpkrCbm8T9joFC3JGCgv54Ns7oqe9dXtswxdzdBb5z1rEfJtWEepJboznox0enrM/JdaW1vlnVJRjQQZfwLzdc7RvlBknUuCY7t2HGvNvXjWQCYem0KN3JcESONHgR6VNX25IIft+zfkQiYwGQEhyoVENf0sAeYF/DOqyoY5xpYq03Go5oW3hAnI1lfyTkM9r7Mu2jN201Itk6vNJ7KS2K4o6iuwSgcGWiv0sKK9kfXR8o32jvbXxA1fDrKvEQD0NZmcc7Jdc4JEJIBQcATKKMgixy/0BmusNSN7UmlMoBmz0Wn5hc6U8CPKegvMRSpZlwWjS+xsQrslwbF2jJzQBmDo80RZJyMIdbW7taHb+3tkRe7oAXp0e3dH2wAG4oEabFsAgpR58xp8q2RznSGrouVppei8Evhv5AWvODrOg3QD8Pvuw7v69rsP9d33HnH0d1d3yLas9zOyaVE5QMY29Wks1MHxvL131RJTRVeINp08kQfgLpdzNfBUfCJjvCXzAxVrM5kYWLuJXexubyt4T4Z0jl8Z65Ks6hl8fQ1weUUQf30+0+Gw0DHB/wJgOlw0OifLemHZxaU4Jo4aE4RGLdUakmkcEvCu5pWuCOIjrklAalE7SEC0gD/36JxUoDPOp2h4UIGuVU2lOi6ZcSGf1PDcAWw62gHM37t/Q++9c1/vwaN37sP7NiO1q12yRmsE/p6BduORJT0YIaGvAMgPlCk9poyS8IxIIfv5Ts/G1pG5FtTJEvXw1b1Oph5Zp82NNeSxoz1ku7G2pk6WEcgLXZxe6PDlsY4OTnQAQDohu3cBoB+RJRxx7DwBuCxYf0mgr1H6Cpub4WNGbIwn6OAcPz9H/+bowwKbL5CF6ZqVJYDI2lfYUglV6Iv3QQFd8QCj8IaSJPuj/gR77mUnMDdu7urBg1u6d++mbuxvagugtLra0cqgpw5rC+hyhAcFOrqACmKe6eSCJMmMOReNU+NSzDlV7RIoBUekbHKCxsjxajIn0z5tN4mnZDavaYR/vNIQnRleXWmMz12yxhrfXkEWQ33wjJ9pY31Nt27e0E1sp9/tttYXsf+I3ZuvqLHJGoBYwRMji5l2Ymg2O4V3U/z8BGBmYHXOnBfwaImzWKI35gMmADcD28+RzZNXR/qSbO6nT1/oixev9OIQeZ0PdXRxpYPzS1m7V2SWX5EhPkCmZ1fjdo0LdjsVzqdk7nMSHePpBL0s0Yk+fBwoS+EJfJvhI6bQHNk22FnOhqnL5mllZaAcXWrYHNgmZH2to51tAON6FywgfPqceDSkz6kcybq849Xtpcpyh5yjfKjlAKuRZ5GyRjdL7HppvEE+CzYV01mj6bSW/S3UYzZQR2S1j46OkcGFoiu1utHVxnZPg7VMvV5gzl4hOMl75JuorBPNlp71OiFSjeYRchovnGZlIBmQaFIE+ZXBAMF1eM8pCYEJO/2Dj4tqQaoPUsD5ZLlSgGqS0oGich+UiIGjUz5YVWdjUyXPZ15a8krDpJzzcpA3QlnSJJWB1MSAAPc2pilIhVCcdzAyV4ZBBubkQ5APEP34N2R9OSc55/SNf3b/hgIgtB2Hfq7Hue7DOd6ArC+rD8zB5uI9k9UfP865P95wZbdZjiAxNPycKue1feOmVsgGLF3QAmqSXHWSqWaeNc8bXmqDUNtVQy9GkdKI4s0XrLu+ol2WZ3A1YmjXKfMuvDTeOOeUpAnH+ouWHI6nnOOdcSLimpggT2nXFc6H6CBhPAZsFxjWCQp0fHioCufU8M6CXXZNWQAWF9TByHYONUBygdIbGL0CkPngW1mUGIXVWQZwgQOYAqrsfoJDsD98b+9Z2wpFrujXeGvytkDsnFPE6IL3StChLEtlRhVC0MrKqqxcMoeKd0Vb55ys5CXV6ASvsvYUvkhWZ31x1d5/k5NW+/+DaHz9rqN7J4+uOefU8gEgVbBGW+d1G8nWYHMTH6u3+VXwx9bNa4C6Jf14gupEFc7qCidTgFLsuGOIw5zhzKY4thBSDVin56WzszMdkT3ts/Gwn1/9L//lv+hv/uY/6Qc/+AFZ2L4K5mE/G3pycsoRzgI9mOrw4Fj23yJ+zNHYr371O/32t3/Q0ycvdUqGZUxgWi5qHI+gqGJZq6kd/JXqmgVjmxVOL4SsrSuZX5eUz6oBAAAQAElEQVRMX87OeElAanjm2jaNlmw6G5i9RDcuyQwPVvrqD3oA1gK2R96PXJetDD16YYGmxrnPydoumLddG9hrtdxJptc2g6qptaDPAl0zPpboR4WuVsyP4U1ltWBztCAw2JzmzMMCl82/pkENeGuvaf+N0p69qWvQdcnBv5J1M3bj4EOEGuZdQ5SszdYXZf8ku66ZW80a7H0rK64rglZFW7u2lixF9nG856hvSzVwrVGed5V3B5rD9xMC0AHHkRdkWevo5ULO2pyYovIeAWZtUym8n8P3EZvFMTa0ACQYcK+iFJ2HgkRZs5YZfLhAj07I2J/T9oqgPkP/CuaX4N+6nY5y5NBPU+2tr3N0v6/7BOCdtRWlBBYVc6UEmS5dGlgtmYj1WVBmzCMji1S7oMY5ZWQ3MvqJ2Nv06lIXxwdaXF0ASivd3l7T+w9u6oOHd/StR3f07v2benx7X3f2trWz0tVGL9MaCHcArfY7SkHKNaCV1ShjfjX+wtEvI8n4F1GMaOtVVEV9id3l+Lnbt2/pzu3b2tneUobfnuETLgCq9vN/ZxyHHlwVenG51CHZ1GOyUMdkp445Bj8BrNpfKTi1a+pPvqKZjsnSHpG1OiWjdTGtdAW4HZMiWwKEpujVGHsoFGTg4ghAfHw2ZDOxIMNXkISYqXRzxaRQDIXKOAM0LeXSRt2+121A2Pvw4vvfekd/9v0P9Wd/8h395KNv6fsfPNa3H9/TO7f3ZEepe6s9+OPVDxES5NT3Th0X1QBCYs0MyGBmADiRpoqAi4a6yEajZvPgabeKHW5vbmiP08pbAKw7N/e1s7WmHnI0tzkiS3fGEfQ5YPUQ0HBMxvVyOMU3LTWEh/aLm1ejMWubyo6wp/OSstIUvs4A8gv018j0eA7QX0BLQO6yaMjkxVa/5/gZa2OECgM0pKpxkNiY0d9iCvCYallOVceFen2v3d0VPbi/qwf39ilNvje1i3w3AYurg776vQ5YwKPt8ELCJr2qygl3wObBwe+kpcYlipCVFRlDG3+B7GrsrEF+kTpBWZYqDQ49K5WwARh0M21yjL0F4L+1v6OH9+/q7u2b6nNK5NgsGM+zxCvDnrI0KLcSSrzXNQVFlLWqKuZVq8L+cBESdlPh6ObY6BgffzWZaYItG2CtmE/N8wKa1xGwVekCez8i2/ji+ATg+kpPDw51CFA95YRlyPtj/OeCtgW2UcGNStIUnzldzFl31PrGugxc7+/tsT7mxCRiExUpHW3TJCWpsMYJ2A4xdaAADyK6xH5HQAolbCgb+0sRyCaywcwApD1OZrKOU0gjJIVMMt2OrkR+pu9LNWznYqjQ/aUW6OIMbHBFzJmiCyN2fUenY11cLNg4TTRE92r8erefaW2zp9XNTN0VKclq5lPLuVrReoRxF7bZxI5HU6fJIuh8XOtsVOt0VOlkVOqM+0Ns/enhUH5OBuQKRp2dXRCAKklOMoJZ4uPo1ozEeeoRnsOZBChl5UmawKRaeSeXBRkDaSs7+4qdvpqsK4cTrVxUhDxCT0NQhiPMkhQAEBR8wNE7GBiUW5/Um3PqcB1oazugVjlwYuJjfRjZe47pNChPRFANTtsoUrb3CC7yjFdk7ZMkwXFmSimtX6vzrMf7oBA84yfM55oC43rveY8BjA9QCF7OecmqeG9hwZb+KyYxr6X1/Ztau3lXTXdNFetu0gywmqqmbc3aI8Yi1XIEDOdqSRH645fdOefkaN/WOq/BYIA8ShkgWixREBz2AgXpEkwG/b5G7MYWGEbBrrkik+2q2GZT0S6JXV3iAkNG4lShYlZoMV3wXEowIDtObFCUGrJsaIFx2bgXGNECfSjwEEt4vqR+QrbIpltjnKaAE4KlXQcfZO2sveM6Zc0FhjZCl0rAxowjbdt9Lpm7vV/RXwQQlPRdUFfRZsr8u92eOhx1lTw3oGpzsvZwgyk5u5SBB5NnMNm46zrpTYvIFaQ3H/em/Hrxts7zrnPXd/bd0YfVee/a5hUGZmsozSHZepmv41lIgkyHDGSZDGy9E3awS9binG/FabxasIuua9cCyyn8XuJEl+y2vU/R764qwBlqoy47+ICun5Fh/e1vfqsXz19wNLIl+w8D/uY//Wf9P/8f/y/9y3/5v+jxo3eUYQsznNglx6CWyb2gvLi44OjvVE+fPtMnn3wKaP2dfkM/z7g/BSRZ2wIvXlmQYfzYeEB0oyRkrDMoTS0wdMhaFarRGx9S2RwdOhMd6xHtmasPiW4DGmztZl/Gp4iNVWQaAjxxzrWyqQAaM4Bqgy0G3okssmka3FGEpMZJNe8t6XOJ7RS0L6ElOrB4Q/asgP/Ro7fwhmnxjlPEDxk1lPjwto5monvVmFJFpZHV1Qxk7Qr0v6wbgmckkFoJ0a5BT6KYTEvX62zgSEFnJWTgz8BpjdbVMapizlZG2vyRXLue63un6D33TjW8EPP2aU5wjTrmiP/10YmOOQIbYaO1girmV7uggA33V9eU9QZkiKKGBLARG5oZsrKfd11WjRasYcHG5/q61pjnx4DVY+R/SnmBnZ1DZxeXEjKLziHfQNDva3tzU3vbBKten1F5zFoCeuyYq4F/e/eCDdUUfZ2xoY0er5B2ZXO0a2f6gByTECQygHOy6xenhzo7fKXZ1bkEAM28tNLLtb+zrvceP9T7ZF7tzyC9+/C+7t3cI8N7Wze2N2XHwSu9jrr4/YYgJzIyNhdv82HOra6YrNCNAnta4HMG+D47ddjZYQ0cDzp0Yo7/MzAwgpcz7GrEEf8RgPIlGZzXbNaOyaodc1x6fDEi+A91cHapl2Sn7JeSXhxf6BVyOMRnHl9e6Zgj1RM2EkaXANwhfZ1fTXVOFvIIoHdMuyt8pvFmgZ4W+IFS6JCLMn9eqValEnlSCy+ETntApSdjutbLdBvw/uH7j/VnP/6B/ulf/lT/7C//TH/50x/rT3/0ff3oex/qe99+Tx8AYh/c2det/W3dhPbg1eb6qlYH+EPiagpvPLxv6L+YT1UBVhpAa7Rx0Ms8DeqTbbX3bt24oTu37mpjfQMdyNSg6HypwKdessk5JEHx8vUrHZ0ckYG80HA0AazONX0DVGcA9xmgdAJYnQBav07j9r6W1dnPXV4AfM8vpzoHkJyejXR8cqVD6Oj0ShfwdIoMl9j0krFL+BJZA1OVgcX1lZ5u7m21v7T1/ruP9Z1vva9vvf+u3nn0QA/v3dXdOze1T9Z4c31dK4O+OiCsPE3VMcpS9fCFvbzTll02MTnxPEM3jFfgLGXwLEeveoDO1U6C7vV1c2dd92/u613A6fuP7un27pZW6KubOHQyaABYXUU/B91cK5CVfcbt5an6YJwBZPWrvR763tOAtivdjjpZgm3UcsiCrtrNmDe/wZrnxMjxaAifh5ohuwbdSfNELmA0zE8UYGs5u3aYEzq2YEM541RyTNZ0PBlrBM0XM/V6Xd25e0d3797VgAyp915LwOt8PpMY204sFlxPxyOxbOVpohr/bNeDQVeWjR+YTrGejGdpEmRA3ijhPnBvvgPXpIb5RHyj+d4Sf1ii97ZRt2uT6Zz4PibhdXk10cHxqZ49fy37EYfT06EsHnqAsY3Vwy/Yj4ttba+p02XdSQ1nKlU4bNywwRP0aaGD4zM9f3Wsz0m4fPL5c3365Qt99uSFPifz/Bl1H39OfPviuT5/9lp+gQNYsiNwDjZHyVM6wUk5qSUJ3vDNSTgvJalclktJwsClGmdiaDQiUNVpphqQWmU9VUnetqslLVlgAXNrnFHwgf68GpyTAdGayRu4NIflgyeIpvIhYGyN2jrnlKTUUYqP914B5iaMf01BCfOy60CdPQu8b+1oLguwViZv6jzCMHLOydp4HxQCffqAADN1e11ARU5dIpoIbZD1nTIH5z1BCIbD9sh95RPVea4pWpdv7Crf3GP9PZVJpsZ4wZgVbRscXGwBaiWHk3MEDkfP9gXLKaLaMeCtrAWKa+N5xhuTrZyh+ClKJT4L+JiFTERgjXG6HslXFmxw3jWlXRdkWStkGgl2OW09Wpj5VAGYakkW1cyCZw0amSIn75CpC5LzipAFbzGxEnkt0A8LIJJXgM8zQNMUgDlDYSue14y/BHjahsfa1cy9xEk55xSCx2gqsr9zWXvLvBatLiy1XCzI/C016A9k8isImjWBOdJnRDc84zlIzMfBh5o68fH0aXrhuLYvK1uKwmlINm++f/OLZ55+EtMP+kIc7XPHiwF9CN7L8dx0pQXFdFJi7Lb+inF9CLI5lABYc8C2hgWZLctQiPddcPLwpmD+3mcqyEBU8HYKWJ2ziRjDr6OjUw0JkDMAx9LWyjptzASZL+DxAbvrZ0+fa0hgWV3d0I9/9BP9+3//H/W//q//Sf/m3/wb/ehHP9LtO7cVvNcMkHwJWD0l4/rs2XPZfyTw/PlzffzxJ+2PCvz2N7/XJ3/4VM+fv9TBwZFOCNLTyYJd75UWjF2gK1PmUZoOIGzvEqUArBzb7fdXFRun8WgGoB7oBsfJKfaeQTbXgkBk803hZYMzC5RDjtnmyNOYH5KgAL8ivMWC8Q9RtfETWsLTBbpRxoY6qcQOwNIE/CjYpcYH1bwITuO9oMh1w1wayvaaskaW9tz4W3Jh8inhZfGGrK21KXlWANYLZGLXVlfzfsP7bZ+su4Fq7mt5gIdnTo5SX1EtUReZucSrkGNekBzzFM+sdO3c237oq6Jh47wC/Cyj0wjZnnGE/xqnfIZsp9iltRHPDajaz8U1Hj/CHFAbjbHdC7Je59BwPCPTUJDZq68JADBEl04Ap0fn54Bhsp60sz/Qbb90M2OsBUCvpJ35MfvLAD3sS8zXeCQf1FtZUdbpAVQWBIkDPXmGjgCoL0dTwHGtBbqxhGeovcScAnqd4XsydDwjG5j6KAcgqznOL8ieLWYTjUcX6OQYe54r8qwTvLrQer+nrbUVba+uaGO13wb+Grsp8Rdf+cAYGUcyPRKXjjHFfH0IWuEE4s6dO3r8zjvaI4uUd7qyT6t3acY6BvIkBqroNV1UusI3XcAfA532833HZKsO2Qy+Pj3TS/j/iuPV56z1yetDfc4R7O8+faK/+80n+ttffaxf/P5T2X/mMFjfUn+NE0HmMUZWc3hhv1gzh6cLaEm8Kt5QRZmCUvJESnAqnuxc4hrerNUAMCv4UxczntUa9FLtkf28fXNHjx7c0Afv3tf3vvuefvzD7+rP//TH+tmf/UQ/+1OjH+tPPvquPvzgXT0GXN3Z39caQCPQrwF9owhYjfQfsaeKsigWYOWlKvS9BChNiRc5cWkNwLfJpqW/sqLeoC/YpCv05RTdOccXnZNlPQFsnl1MdHo+1cHhhQ7IxBq9tpL71wfnen14rld2Db14Bbh4eaJnL4yO0aGT9s9yvaTdwfEl/VxpiC7ZjxPUdYQPFfNaqgSEeUBrUKM0SF12On0ynfajK3dv3QCs3te3Aa0/+OhD/egHH7X0w+9/wIqaZQAAEABJREFUpO/Ah3u3burh7Vt6fO+O3oEnD+/c0qO7t9vrdx/cI8v/UO8/uK/vvveuPoK+98H7+sn3v6s//+H39WM2Bh+++0APbu5qF11cB0St93NtrHS1hU6uA+ZWqVt5A0BXOrkMmJrubqz0tbW2qp31Nd25sauHd2/pAT74PuPf3t/VDhnaddoYuO3lqVbpo5clSlijbEPmogxImk3UyCmS3WwIwEbCy1TVQsvlTBXPRH2WB21trWl3f0v379/Wu+++A72r7a1t5VlGX0418dVOLytkb3Y0BR9U2NSg30VP+jIA3UMhTS89fUbaOwzLMJYliypimF2b2Zkdma+ocYQFslriM2f45xk+ZIaft42zkfmhg+NTdANZvzxA9q/0+uhMl8h5SQyJPsgFKe0Eraz1tI+Ob2yuKuum6pJZ7fYyGeCd4tvm+BfTj+f2t4exQ+v3hCTpBRvnIRuoq/FUI2x4wobU2i+wv+gSAVQXqjC4yGRrvJMtQF/7OCe1xGSIZko6Xfk8l6Fs1JCJdGW/xadurnxjS03aVR1yxIC4cNRBDsVM+G5MrtWA0oP38nRqwIDuVWJckYEjUaRmLguCXstQSY621kbOISiv4H1bWr3n2urVNpCQR0vWF3dKcHZ2XcL8CoExBNXW2IjLr39RxRByzkGCnOxj75rhO+fatLq8QwAduTRhnV4VQcZ1B1q4RPn6trpQJKhHHKln9ycCd8TJtEDVVXRp4S9S/v2v6/FEYQpkGapVjKTX62k0HOoc51IQiEqAXsq67ty6LVVRVwRBoWBCdo6ufSMFuk5cUINjrVE4htfbv922JGNaUmdgsOY9W9tkMpGN18D/ETuzOZsOu18QUCrkUdN3wbgVYMDk45xTQ12DzqRZpoBuWBvnnIzfJr8WuKLwS2RpdSYLa+edR96lLgm2ZjgpgdD6LWwsjKhhDs6YwBpcS3ynXyFcG9szFtXtF0/asv1mN0btDa25Rv1k9Ka7t0XbgsftveO7914+BOodjqCGlc01oTMNa7TnIUGHabdknsYbGmvK7ncC2X3DvOcY4hEBcckRWoVsCoyyxJBLygWbiNraAPDn7IBtLQ1993r9NpvaQ86dTldTHPrrg9d68uSJDg8PlOeZ3iH78M//xT/T//6//2/6P/6P/6L/8B/+PdnXH+oB2av1jVWmUrOjHWk4vGgz8OcE6M8++1KfffqFfvfbP+gXP/+V/vt//1vZz7n+4ue/1OeffaFnT57pGRnYZ+xeX+F8Dsm6nJ6doWcXOqEcoRN9MvcZc7L1VfDCdvpj6k2eNXM3nZi/0RVbj+Cl+EQrnVreN4r8kxy8c/DQLKDAyS6RdYkOGYgscZIF1xVUGtG3ObYKftVGPK/fEjpr1xX3NMOfoHOA2WiEsBvG9j5lTIdZRAsZ7bXNqaWoa91lnBrdpntF59R4p5rSqKFsmP9bilzzmr5BznPPe1ZCTfsOdVxHFxTR08h1AzooG8dxKDqPEz4ENL3AQb9iA3GO7SZ5V72VNeW9AY6+q4DfED7F3jdQdGa2fznUzBz3mMBGFqzVrTJqSCb2FPB7hC2dAkCOOBExYHZENveE6zG2bsFnyubEMrIzSsdGqjdYw4f1mFOhJ2RFPvviqT794omecn1G8OE0T6VLVbPJrdu5eMkHhZBI8Dc2UsD/yfk2CTHHxi14LthEL6ESG6mw/Qa/bsCqANQ2BOPgYxtIS4CV2U1BgDWfH7xXZb7qjX+pKI2cc+p2Otrf3da333usH373A8DIA93Z3VBGX5FYYkezHeJRH1DcB4z1saM+wG7A9YDMrNmV2VDCfFs5OnQCqpFeRUXReGKZUSDbOJVlaUfTQhVHyBFelbXTEl4v2EUsqyjUD3ItlfChoKIoaxXEmII1FMy9RL/L9r7k3SXgfwavx4DpEZmkoS6vznQxOiHQs3kdnuHDL6BLja4uNb4ayqO1/U6urc0N3SI7/d47j8hYP9Z9wNmNvR0ZOMoSrwQegJPF0iQibqeb4C8SOddosZzoanypKzYRcwCzxaA0y9TpdZXCL5dk+LjAfAodn10BQs51SOb5mi7JvkJkrO3ZCdnqE67tTzJdknm+Qg9Hk0Izjn4RM7wIqoFn7BUAGQVjLjQkOz0lUz1js16hdxFbi/BH+BEDcY7St8A+KkUe4FblwbGZSbU+6Ghztafdtb5ubK3rHhnn+2/onv1m+s6G7P6dOzcAqHf0/v1b+jbZ0u+880Dv259VurWnW9vr2lnraaPfUT91ZFsbDRhkc6XXglTbUBAgFQH9Tb1U2vKyUQZDBwDXbifVACDdp0yDVKOzpWVHAZaxXDDPRA8Z/8N3H8ky5B99613Z9QfM4917t/Tw9r7uAth2t1a02k/pv1aeNPRfyzdL+psq2l+XSBvW2tFNwOmj+zf14QfI+p37uke2fXNjoCR4OaRr+jRvY8ccXzC9JuZTY2MbqwPdYiO3vjJgHEf8jwoxykEeG0qTXEnaUUg68mbTtRevsbGMMpGYDOcIb0wyY8wJwxj9H9qP0LCJefriSF8+fa1XbESOT0bIFV1GnuY3A8m6LgBZvtb6Zk/2x//3b25x3VcHkOqRZ42fXbKBqioHzkyJLxM9e87pzPkQuyixwiifBjn4b+0Dep3mqXL4nhllifr9jvySWVYYVY3Xb0yZWJy+9nFO8l5yDOpTFtztyuFMlxxDwAlFno3ZGaSAqmR1VQ07XPst+BrnjAYrg83mTBKClE2iZqfROjN7H4+X2MSyVAGBpJQJgMEzYAoT8jxXhnElSargA+TlvJd3Tu0nSs659t476oNX4P3ExvIBxtSCE7KPOT4LsHb9f4fotu07wTl3Oh1eiTKHbHMqmLtjDM/8lszBd/tynYGavKe1vZta272Bk0+0gJ/GhuhohPNQC1Qb+vrmF0+vK94sy2RRVJXSNENIfSXwYgGAsexqQ58mr4T17mxuacHR/IKAxWLlkKEB1QSheOQY5GTK2tBXAj+6Wa40JBhJ2f4ikwUK0SawliUg2ORiwds5147p4XXCHDJkYNe2i7siezYiKM6Yz9IClAVDQGyBHk3Y3RWAYGvf7XbUyoG+K8Y3sj5qCy7U1TiqDP4laYLRFFrSh7VpWIP4OMfcW5Kcc4gx4uMqeU+93n5ce2H8+4qosuv2wZtvf/++rbZKIzk551u9sbKBbzU8rgk4VkZ01OYdkiDnnKzOdqFN3bTdWHYz8g5fYmly8uySS9qJ60RTjP8K514T7FiEfGA8LwLbUgbop2Q/zsn6XAJGbAzTNwvOfXb6aZbo8vJCL8iWPn3yhQ4AsI53b92+oZ/++Y/113/9L/Uf/9d/p//4H/+t/sk//Zm+9/0PdZddf5530J1c3icAOcn4aiDaZHcKUPryyyf65NPP9Mknb+izz/U5QOXLJ8/14uVrHR2f4ESWiqz3cnjJ8d4RzuW5Pv3sM716/VILgIiBVwPVM0C3raMxz/WGnyid4tt/6H6r/94roMfRSUsC+QKfU8Dja2pwmI3aoA/v39ZVgICvU21AoVa7JllHb0kwBYqQTPdZt3OhlYfaOemrj83T7MvIZN2gbzWNmpaktktatyVztfLaht88szo5WbcR/qi99txfU8McronxCRmNY24+KEEmLqQq6yjLFBxzNH3ApuaCzFYdnbz5OOwipV2HLGin21POJqEDGWtHZByuAAtjjrcnHLFOyLYuAEhzeDSBj1cEg3My7WfQORmJczLiJ+jdCW3Px3ONALjTZaUFbZOso9W1Da1wVLyytgrIcDoB3D59dSD7Les/PDvQs6NzHXG8OwQgT9h4gdNoF1TB3yUMWQLgSibGFLQg2l1nHEvsGCIKlkbYdImca/xlg717AFiC/qess0HOFX7BYc8V1wb0Su5NHo31yzxL+q2hWAIkYqH9lVwfPbqpn3z7gX744XsE9Xf06P4d3dzbJmPbU5/A1idA9jj27eaJrFzp59pcXwH0rWoFm7Kg1x901Aew9IlXg5UNjlSh1U0p5LIs6glH/68OTznSvtQQ3k1mJaCs0ZTykgA+BIQZXXE9mRVkvUuo0pTN6JQgPvmKCk0BONNyqgnAcbwYa1JMtGgWWtRzsuQzzcsZPFuoBOAXHO8XlEvKBSBkxvHvZDTUfDpG5yuOgXPtcnR9h4zePUDrHfzAbYDs/h7gYKOv9c2+1qDBagd9LJWkUVnHoXtRjvjTAAwrnNQSni7w0wt0ZgnaNhnWyLVRxnsplEBBNBN7bNGspSVKsMSPFVUUakebRPKp5IwyrruYXxf79gCpWlMAzwxAO0eHlgDWknhRsb4G3YjgAEGerF9gXoF5pVbWC4V6plxL9UKtflJTluoBhrrEz76vtMZQa5nTGsOuscY+7UI1k4PHHdEWQNhjah0f1XFRvTRokAfZfWBMAU69BUr6qwGpJRup+XQEcJvC6yudnRzp9PhAr1+9wOe+0OXFiYr5RGKz5cmKZrybUJazkeajM1XzEfOttJo77a/39fjOnr7z7j398Lvv6sffe18/+ugD/fj7HwBoH+ujD+7rux88gB7qJ3/yLf3sJ9/TD2nznfce6P6tbXRYykOpphprSf+mA5bUsf9udInfnRAvZiQHKniVEB/2dre1s7HBxs3JE6sSJzwQ8iYgeSQkfEuMiYxEqZjhyDLVdYLeOc3mjRaLyIlIrYvLuU7OxrK/IvHiJZnzV6c6I9NeFAn6M0AHc8oufmmgPpvATi9Xh5OC+w9v6f7Dfe3uDdTtOzlkFLH1po6MQd+MsVwGXV3Vev162I6XJB11uh366Wh1/ZpW0NsN9Hh3e103AO430OtbAN/tzRX5gnS8/SyWKXCjyD/WIcnp+uOcl0MRfcjQSQiHWpsjQXsDyj0li7RQonx9SwZQY5Ix0QTGOEUcmqNNQ1BPgleeZbJrAzwpzspTV8D8GgdVAHTMcVU4rQiTnQ0fmQvXMTYKzjGKZ6cg+ShiId/EfHluAcfaRJS9JfqwnUaBQJmFEu8Fl8W3liJMFO9eU0MdfdGP3Ruwc9SIey+nwByD54r7Bl7VGHxGil9JUAxBIe+yI3eqXZBCV3XSU2d9X72NPQnQ3vhEDTyMPG/YpTf0GRk7Rr4b6foTnZXtN9Ws1zNugUHnea79GzdQgAHKhCHZroojrkuOcweMPej0NCYzY46AiUg4eLRQEQ8TGikV88TjNHgjxzKNjP8WKBraTswZAjDtCMEytp75Gfgaj0Y4GsbDac5xLjOcTPABWy0x6CWtpJr3jU8mS+ecPGsVC1kulswV54szDKw7RWdsXKtfMP8p4HpG/13W5uipIJiZ7GvkFtEtJ1GrNx8n55ys3xpQ4R0z9I46yQcnx7Xcm6ZvC+5Zqoy+qqLu7fXXS2vj6MDTT4DnzglVaaAaalSju43NyTEuD30IclwX8DNNO7KjfaGZgs81hskSNJnMdQ4QmQIaCuykRBYLgtgEADEiY3V1OdaUABgbpwDPQjgwi8AAABAASURBVMB+4EWCTQT6L5B7QZB3MM17ryzPZHogdG9I1vT09ASncqEJ2dwQPPqxq+9977v6p//sr/Rv/vpf6z//5/8EeP33+vGPf6gPPnhPN9CfXRyabSDMDgVnGoCD8dzGsZ97PeJo5/jkVCcA2eHVSHPs8vDoSL/61a/1BcD26bNnGqEnJTKfIsMZdr9kXRURq2HddCnnvNoPem160RI6aLouJ3nmKnhY0b5AJ5f0ZZnUAqYZlci35BmslZXWDvbrLTGUEMU1yan5exTRPZNVpN65IDEWLFZLUlsiVZl9GVWMV8fINK9Jtgja0Q3fr+9ie/WPfXNtpT2/JuZD1dvrKEdvb4h5REjI0nnmBUVois97cXisM7Kic+MlvjKgU93eirq9ATLvaGVlVfZfNhr1un25SHCZLZDFVEOObofY0hX6NiRbayBrip5NAaTTZa0h+nYBYJ2aDqKflTxyxX7hu2XKt7Z3dOfuPe3fvKlNrrv9FdW0G6KjXz5/pY/Jyn9JlvXg5IIM4FwTsi58aQm4mQHQ5ozR0GcNgxsIMapupKal2JZmzx5ZGEXmXtMgZcMyAIwn+IUKPWh4IeK7G8qGso4NwKhmroXG6PgV/q3GHkp8UcXGKMEPrwJIdwlqd/Y3OQbe190b29ojoL2l3c2BtsjKrQNUBwDXHtm0Fd5ZIUs26GRky3Kt9XtaJeCuGPUHWgO4bhD01wHwGRsGS0zYn9qxzcTV1QSez7G5OXNavKG5rtgwXMH7K5IFl9YGnlv22miCnOaLQkv4v2SdS/zhAl/XXqPkc2S1IKu8ACi1BKhdQgXAvGQzVzel6lirwB8s8cHXNFfJc1OnbrejNTYaG9ADgOsjjsa/9c5jfef99/Teowfa39qUrbVHMqCTp+hTBuVkqfNWO62/wsZj/CVUkSksjMj0FYCyBm0QPidCFnTTLAFc5ADmDvrZUQ4fsyxVRv8ptu3R+Jp1VejyAv9wiZ875Ij45evT9g/5f/n8APB/LvvZ6gkJjhn6v0AXC+RexWijyWI5IIHhohIXldFvnqbKs6COjQ+trgw0IMvWyRMl+G3MCh+ZKGeNmJWYhmocRauP6Jv5qJJ5mRwWFpvwX1ds/C4vr3TByYOdQNlvqr9+faCTkzNNsCkPg20c+6Wv3Z0tbayvam2135abXG+ur2iD+62NFa2vdACYQQP0q5t7ZQDZAJAN8NGA8wao+QbtHt7a1fsc6X+HjOn33n+sd9lw7NLHOnzseMkh8xLMUqMvJZudKbp0yaZpgo5ZomHMvMacaFXYSLfb1drGOnLoyfEuApX5Vw8zouwTjQ2K8KHEXguy3/N5RbwqievYFZusi/Oxjo8u9eLFoV6+PNbpyRBQPtF4vARGeCVgmQCmifiEgA0H75UTowa9rm7e2NV9yxw/vK3t7VX8VA/+JzLmX9txVM2GpsAXzfEVJ6cXOgWz+BAApz02ygN14NdgJdf6ek97u+u6c2dX+9jz2lpH/W5QxiYluBK5S95+2YlMsBrvWsKXyBYt53BBXq5O5ZuuvO/IpZnkUEcUseNS9l+pmjJI6Rr7H0TSAIpqUdcIHVPE8VatA2uYdIX+1QpMNCEwGwNFUHLOya6jeA+FtaDmHHXcO+cUvIeCEhQ5bUmA1diSw6E56qw1s2rbJNSliCj1DqYG1QCsGiN3ODcmoAYhR64jDqAt7ZqgHdnZ2XOHuXg1rL1RGpz6eSZPn6xMaZrI/lODEkWsQcsN86uaKOczhApgrZyK2FOVbitfu6ne+q6apKuYdKSkj8PJVTc5c2DGMcrWGnlfbz7Wv4O/dluitAUOqsSxpfB9d3dXKzjSIU77iqM+OtM5x7Vdxu5AdrRf4fiW7F5LsieR64iTdCh9ymoyH8TgLchcAkIW8MXKiKNwyCFN4FrTyMBrjUO1tja/CYYxZnfv0qDA3NAdeYy/pG/bZMxmUy1wyA11kX7UwMGSodh5NyhqxfhmeA2OwtHG0yZS55hTv9dXa1g2Ls9sPOfEEyf757lxjpYQFbLCB9/KIUlwDIO+ehhsgvE451p+qv3wNvfOOdlL3vt2HCcn766vrR8fWJM9C16Ba6E3wQdFmw9UQw360iB/m0sCj0x3xWcBnyfjgh47HNkVZEQYH/1f4mBK1mcZ50uypCMA+ZURcpuTkZmSYShLrxq7st/WHxPkFjjPJfycsQExmTAN5pNcg33kX6ELJZu5Gs/rvFen00GHGjK3S1n/R4Cd4yPAK3oxGl0pxpIsUUePcYh/+Zc/1b/793+tf/fv/q3+5j/9B/3N3/xH/S//6l/oZz/7qb73/e/qnffe0aPHj3T77h1tbm0rsMYSnYg4Alv/nIASo+hTsnqP7Tojl6Hz6HppXE2Yj8NRdRU8a2POEXl7ZOrgoeCf8dHmL/jvfKpGXgXrMXBaw8XIew0l6qGaAauG8aBrIBtpK7I48ZpoVH6daFyYM6YssSezyZKxG8aqnRPsVuWlysjRr4tq/9MLytqYjTzbIsqmKiYnRRq+Iaajr5OYp/hc10W1/6y51V3fccUXdeYII+uP6FGEF5H5wGQ5gm8Dr0lm6BXZzHOCUdn4NkA02FAGYF3tragHYOpD69j+7v6eNna21RusKCCDijUuWr2ZaUpQm7ExGtOPgaYhwGmCHyjgIXhSY/R1CniwOdvmtMbnDQBn2zs7Wl/fJHgMmFZAKo0CfAneIe+KY+qJXpBd/MPTF/r46csWcBwenhPgx5pxTLgEuTbofV07ju+Rkdk9ASWSvYkyvQjoRqKaNhX1yyICtBrqJId8nA/K0lwD1mS+bsRpzYS5j/A79ssbEwL32XCoIRu78bTUaFprDtNqAFXazMi4lVrNa+1vdPXo9rYe3NrS3b0N3SHw2f/odWtnXbe213R7a113LRsJ2fUNwMb+5qp2Abfba31trHS1Dm2s9LW9sapb+7u6bX89wcBerytv+tk0mgNyJmS1rkYTDaExNjufF1rgb2f41CHzH2LrV2z2rtjYXV3NdDVcanxVaTKp2aDW+Isl8qq0mEctFg12XABmF1oCQAuyfSVUEY8a1ygiCxck06MKmRX4goIMdUVmsMJOS/yCk5Si9zm0mmS6Qbb83dt39d3H7+pP3v9QH73zgd5/8Fj379zWPda0zdq3AVoP7uzrg3fu6cNvP9J3vv1QH374AKJsrx/qe997Tz8gE/jDP/m2jL7P9Ucfvatv8fy99+7p8eNbun9/X5b12t9Zk/HaeL+3taKVQU9CtmOAyiV+z/5KwzOydb998kq//OyJfvn5E/0WnfrDy0N9hn69AuRfmN9EjwrTE2IHrlQFtlD7REX0KuQ1xc7n6P28jppRzpDJgvXXaao55Qx9n5MQmleJxhx3XkwqHQLInqGzTw9OZf8b1edPXuupnRo8O9TR0YVGADPEJ5/0tLqxo/1bd7VO4q2D3TXWPzq4BEMsixJ5zTVns2S/6LQkPlu9bTLsxysmZL5nFg+XM2xhrmYxUSQrKrK1EdJkpAaq8dEVmfIFdj8lobEcTkWaXaHJwFu5ipnXbCz0ptLF5UIXwxlzXKD3pcw/r62vyf4CQA7AtbisPCVRGuBPDQ6rZZhugX7Y/Ar0o8BGR2w+TzjBsT9ldsLmof2fsuD5nNi9REY1/HQKCj5VEjJ8eU/d7kCdTl8deLvSSXR7d0MP7u7rARnjO2Q6d8je90HYqY8ScqrAgg18D66ruhTLnck2AcfHx7q6Opf3hVZWEg1WUzY5DptPAawd6jKtruZK00YhlLQrlaS11lc72t4YsFHvk1GtaxU40ZKywhDqiKQlOQlyvJgpNonM6SQcHTcYQ00gSkOq1KU4HclnA0WQd2CBwSdmU/LRybmgRo4JZPLe00+jLEmUpYlEj+bAacW1aKVvfAxQNChJw3gJ71p/oZE89z5K2DAUZUBV5n0hJ7X9OPoOBIQ8TdXt5LJdVwqwsfEia7WyobR2ThI+WZ7S3gn00BLv2/OmqgSqkJU1ilngKK4VoJTxLMHJImOuIx1lqpSrVEe+s6rO6pZ83uN4p1H0mdJ8hd5Tlu6Ycrwm5upZX2RdDeRtMlFq6kZN1TB0DVUIcwWn8EDbO7sYQakZTrJEyRzv7G5ucayR6JLd4JRdogFUYfQNlt4QyDx9iXU0yK3BudlYnpkYLyvb1doxPoBkinOdESQKrkuM0o7yl2QyGELO8QYyNRlEnEVFfU2WoOR9a+uYs5UVm5iqrJljBdWy8RruQRgSzsfGXOLs8yRTF32yPgr6aEwe8Dx4jyQkJz702ZZcimdtISfjlw+eJZXoVqJut6M0SRRCUIpuheBopa9I8NiJj32DnHNyzui6jkv6dLzP2E7tJ6JPJoMau7DyWjaBdgF5IBt0cUbwjzjFEoe4wBnUKEKDzlbwuID/SzYEUxzXkgBmdXOAQoMTns8qjcl0sWQ5NM/mbc9n8MU5jyNcaM611UtOZpKxiZQReys1Icu0QEbeB6VJKithlWrGbdh4LYu57GfTimLG0c2JLi/PNJtNFGOtjA3H5uaaHty/p+//4PtkYf+p/tX/8q/0b/763+pf/Mt/pfc/+JZ6/b72ycL+7Gd/IftLBN/5znf17Q+/o0ePHmuHDdPa2gZtVuSxdwvSDXrRsPYEG0tNDjDUwz+TtYMfLSqhjCwk0lYu4Be8aq4tk1JRX/K8xP9U8NuApoHkWqKda8na1izyK2qi6rfU1kdV9FHHSH1zTVxXyL6iB6OacWruiYV6S7wqGPMVOZ475tUSvHdG3OvrxLy+8dV2cl3z1aWze7uL9BC5ibr+x1COUZCdQlCEXyV9n1uGB1Dz1lSYKkGiq9XBqvq9ngLtQvBkULra3t7S7t6eNjc3tdJfkQXUnM1sg50X2OUCPTNdWmLDBR3O2QiNsesJAMtk4JzXiM3TnAwlE9Pa+rrsl5V2tre1trqiDDl6ZptlqQI+VPj0JbZ7cTXVAT7m9eGJXh8c68XrI718fayLixH6NtMUYLwoGg52XEsF79h7RiUMrwEb8pmiC2qQDRcM71Qz78j9ysqK+v1+q+PmEwywGs2xs0My/jb2qf3oA36txngajs+N0kT4gAAfnHqdBJ5kWu3n2lzta2O1R9mj7GtjbQAgpVwZaHOlr9VeDqVt+5Veph62kYeIXwpa4dn6Sk/bgIJd+L21saZeN+dZpjR4CTsrsOszskSv4MPrV4cE5QvZxnOKX17g04z3mKSqOkEfE9QsY92pGgBJ01CS6okuhQ0eDVXLBwMWZgtTwNEVGbQJfqDEJhoxJDwq8OELUJW1K5iDbcgq/HANeK3JzlYAqga/4xg4Rc+6Sao+fvYmdnv3xr4eP7ijdx7cg27r3Ud39P47d/Ut6P3Hd/T44U3oBnYOPbipuxxF7+2san0thx9B/Z6Hzw69lPKsUZbGN9QoCZWCK0hiLCXm4vA1eZbhJwZySa4YcrmsJ/vZ52kZdXY118nlRM/QH/v7oj9HKph3AAAQAElEQVT/3R/0//m7X+lvf/Fr/fp3n+izL5+zQTqW/Y9uZ+jdonaq8DeLxgFWI9Rogq6N2YUN8b3n06WOhxMdnF/p06ev2v8Q4Je/+1Q//83Hevu/Xf3u0y/b8U7tJGI0FyERuXhyPg0ySGV6Pge0nZ5fAg7Radv8sQkpqkZLqICntRzrSaEMH+LQ80iobdrnSzpcmHywuzlxt8DuqjelxVSzS0skLfHddgJaMhY5BdVs3pbzmqP+WpNxCXge6uhwCLibY1OFlhZL6DNDjtvYqNl9h5iX4D8SbDTJM+aTKHrWgg8dk1i6uLriGP9UR8cnOj45IQZcyRIoaZIp+IC8EvU6Xa30V9qym3fV73a12h9ofXWV+h7Xfe2wUbt/56bee+eO7t3b0429Na2tdYk7Ud7VUlOqaWo1xLU09OkXGRfS+emINZzqkow1bhnbzNCbRINBThmUojsrKx2lSYSkspxquRgrNgXzCVqhXa+b8F4Ahzv5CuBVwdyKBdb0GI305uOYB5cRw/R4A+ccxlQj4ErOe0BZIwsyaZYpwDTiBq354j2+f/Vl/RY40JZQ4oaFSVHIXNcfru2+peuaum7oM5Enc1DTccSZIwle8fIxQJTNG8IBOgjWYfAeCmqco3lQkufyaSY6gglRoi99Fe0k14i6t2TPdd2uVvssDYn6nR6Zja4SnyhH0B3AaQ5lKE6S4nyYVQnflDCuarqvWr44+NJZXZP9YtUSZ+MTLxckmkvtNyfvnILnPXjS0MauRV+xdT6lapTfe0+fjQJKeQeAsYWyji3QkEGZEuBmGF6HuQkHNr8cac5RYsVO30BqTV1tjh2DsWsQNTu3SK6DcY2nGKDVRwwhZR4e/tToQ4ETdlwzY4myxAnavYvcojMlzrCChJwi8zbA6nnmJWQjWTvrK5a1hIE3UIQC667QhV6nI7ufA5IXjGWAMIQg72nheB++UNBa/+ATFWkHTxjXe6cBGY9VgkqvkynhJcdzZsl7TUtOfyzt2ki0YQgZ0UjivSRJ5RwXkhrWbHpaI4sGskD65pHaa8aN1I9wCBUyMjkVrMvWEUEZNfY0J9hE+vHeY4illvBrifNaABBszVNkNCIYXbK5WBLYYJ/GkzHsqmQ/u2qZr7Ytx3K2a18QhGwMG894sIRv1o/NzzYJ9o6NaW2CtzGrr8aNsVaF3K6uhpqTEZgCXEdcn5+f6fDwSK9ev9KQ+5K1RDml6LaQxRhwY0CnRB8b1rJknuJ5nncAKBfs8hdy7ppnEV2wDHeOzbVVMUrw+Zq4fPPVVts1PGx4XjDmEp2r7AHz9tiR+Rs6biVXGT9t/lbC8xZw2vUbsudfEc/fXrdgBrsyGbaEvkTGuJ6tTUCy61ZXmWqrv1ZKbb3d2zOj9lpq6+3+K5Lkjey9N2TPPCrXEnV2TxOZuVmGrDUOJ/py8s4rQHOC1/nwUldk4QrshFiOf5UC/iXnyL8DvxPvlMGfTpah8z1trq1qm03HDiDKru0IeGXQVwc/kSVeWbD2UYHsXOQYsiCAGThtjG+mn9heBd/Fvcltj+zq3du3dJfAZAEqDV44IJk/wCCU02+331focnrGXEbo3wnZw6fozzMDrpzwvCCz/xJQeYJPmmD7pQvixFGWAStgQPQBPhBURQkH1JLaj2dtGcB40OlpkHaUVlEVIHUJ8D47P9eLgwN9+uxL/fKTj/Ux5evhhYYcXV8uphra2pBvAbOr4NWw/pg6mUOI5hQSyVG+Jc+197WCK5XA6YSyl3sNOqk6wXhWKsWXp7RpyplcvVA/89pche/4mo1BV2tQB12PrGsGoBmy0Tg8OtWLlwd69uK1njx7BeB60f65HQNkr08udAKoPwN4GZ1TXrJhHZNxnAK2FgCvooiakKnGHaP7CS690ZA2QxIT9qMCNWNF9IV8wBuAVGkJYF0S4Jex0KJekmmcazS/0pjAPwMAFAD6qprilwvlvtEKx6qDTlCXddpau4CFlnjWfUv2c565I+45dRMpDbUSeGGUAlDaewOnoZT3lQIZDG9G4sUnolI1al4xZqWgUhnvdr1TP+vC3y51iVqQtmw49YwqyJbPyGxewpNXJ+eAzRf6JYD1v/7iN/pvP/+N/u63n+hXv/tcv/74S/3mD0/0899+pv/689/r//zvv9L/+//6pf7P/2rt/qCf//pz/eaTL/Xpk6d6hl4eXl7oijhZxiihWxx6yjL1JfpfoC9mjyE1XWw0JakwGl/JfgZ0CEg1WT0n+/j5iyM9eXWsF0fo4PGFXh5f6tXZUMcXU11MK01rVuhzNWlfMR/IdVbkuqsq0oEWoa+F72sOLXxPM3U1jRDJrGnMNHcdFaGrq0WtV+jHK7LLQ07ZRsx5wqlCXc4V4O8e2cy9vS1tbayri84F7MbjZBvWsCSmzNnQzIk3E3uXhFNBrLFNTY1udACgm5sb2uTdLAsAxRRb9gqAn6ZaqJNI64NU2+t97W+vQau6u7+px/f29eD2jrY3O0ryUiFlI5LVlFE1PqXCt2LixBXX0hywfXE+0cvnxzo4ONFkWihNeup2BozZY8yOmjqiE8JH5ehUkEwu+HbzL4N+rwXI3TxTwtrsz6IaBfQKoFoxiAWxCp9Uyz7Ovr0h8J8iRp/gHJMEkyaoRPGPRhMCp5KgnKyl+DRMvIZxNja3X31FgkdCuw7tgvdq2gYRRY60MaLAwfD9qy/nHWtgHN51zktMPBqJgSkdpYt853X/pnS6/lDFu2KcWjVz8jguy9xFAikVMooEgxrwVSHkf5QQtNU3eAzPfD3zaMypE7BhmBr4YOCkJMftCAg+TSSm2eBeHApQMi42qC7ZpwEZzylOfUGmKxIUBP9YgowkJw9PbG7GO0+lXTeM086RcsFclmRzF5AnWDx+913dfXAfMDNjBz/SFIWekzFZ56gwoAgTdpVzAkXFzr4BoDZvgGoDaHWsO0HMDoBqY3iYlfqgwDxK2rbH/rTxjS3HqQLcRGSaA9AT5ukAK2wjOdYoFdHSBor0ZfU1c20JnjXsAhvu7d2G/sS13c8xQDHHtf6KrD8bs2Bd4pOEpOWFmIvefCK8v75kolzYfeR945npo/GsgLcZ+rVGlqTf6yj1jh6a/ynJZAQJObwleyPQh1U55xnp+kmD3G2MdlzWbmUSgmwjVaEDDXXmIGraGcgrWrCKFnBvzyp41wJUZLhA10yW1sbqrGyzIeilPZsiwwLe2eD2XkFfY4DLiOPEt2RzKamveQdVUQheGbbpKRvGrOD1An7Y8wWAeEkgN2OYkIU1kFqgwyZT69tASwtuaTcFtMyZn5FHDv3+QAVzmeIALTsnBgvUM4RsnAsCgPVZ4fBL+pSTbF6DXr91QvGtnsNQ18rwWn62Nmsr+sNskUJUhaMq0LMF9jiHrCzgrdmQPat5H5WlrdQwTk2fDR39kaKati6qwu7eUs1kjWy+bynG63nQjYx4jU5j64tcFKWD1DpTuzdNMGqv2+e0kdp3ndS2tT7s+Vsym/o6WTt97RPtBcjW31bDC6FzU/h/emFgddr+gtIYmUyQpUtSrdnPTgJMe2zGLKw6ApBn1b0s0cbqQJsc5d7Y29Wt/T3t7W63AW2N49d+J1MvC+JLkXdMnyZshkxvTA8mHEXappOHsqCwyju7W5u6d/e23n38SA/u3dUtMnGba2vqomcNcl0iKwv4YuzQwd66Pbk0A444LfAFQ2z8nGB5SjblnI30iHVYpoqDGNWsUw6OtKWHCw5S+wneK2WtvbwDIFwlcG5otTeQkD9fKvC1V4CJo4uz9g+m/+6zL/Srjz/Rbz79XF8CDu2vHowAteZ3OeRgLrXmZg/o0oJySbnEXxWUBTpbkTSpW1qoqZaKHLl7eJriz7usrWOUBg26mfp5ogyh2i//WNnj2aCbawBw38S/b23tkC1a1crKmnr9gXxIVeGnjErKKfM6xycfAsIMcL84OCQjfahnLw5kf3XhGaDWQO4ZAMh+w/6U8gqAWsA0pt4C1gn+3H7UYIYfL7D/gn6Ltqw5Oa6gUosWrBaaAHBmxJsFwLUEEU7t6Jn1VZyy+KZUN/UtQOkmasse9wbSB91UVvZRmKAawFAj5ojsg3odKA8AD6NEnQ4EXzoA3xzq9rtatQw02dtHZG3fe/yw/VnZ9x/el/185t7mOrqY459TJfxT5eQarzzJ1cv7ykIuUV8BOgoM3X5RcErsOiNT+hIA95JNwMHJpb54fqDnr07Jtl7p/Gqh8ayGGg3HBfdzTYk9SxRmiS9Y4n8LdLaElsi84F74yj5Z9e3dLe3u72qDeW2h8zvYjQG6/kpfg7V1dVfWlXZXJDZNYzYS9vd1Xx+ft1nZL54d6JOnL/Tp05fQK33y5GX79z6fvT7R6/ORzgDdi5hrCThdhh5gtMd1V8vQ5bqr0nc1Ln3b9pMnr/QZ/RwCVIcAzTEguSBemo1urPV1786+9gGpa9hm4jEHfK7FVYsdY+zLfhn34vyCxMElWdgrEtqFOt2ONsxncFrS63WUpkFZjmwBg91Oqg5yzHOvHDmvDHKtrnS0Bq2vdrS51tPaIEMvIjIplWaNQoYHDiWhu8DHQgDVEt1r9RsdPQLQP/nyhZ4/e83JwhUmm6rTAlTkSiY98Rn+JShLUgUXVCELi5vmCmwtHbBhJ8uUsZkw6jDXJITWVUTig48INCLE2JaRASBdfyJFzTemqJqAXGAgSzIqNJXVFyhCp9dTCsJPGSBN0vZ9vvFFPzTkC85yzaIM2BloDcwu8UFJgroGIyYkx2jXX9759lmNQAoCV2HOJETNVWhuhudqNUFqQFMNxuRwIHnqlalS11XqsXvr0b6rRrkZJW1WEcwaQllHSAParmaJVvNUm/1cW4OuNnBGVrfCrnmQOOX0lfJujkDEjr1DFFpNPX0jPBiXsIMVzqAupgT0qcpyqsJ+85Dxa95rvJPgS4MDD70VJWT9GvqMzEXf+ETeL1QTVC3gB4STekIRihpx+pH6Gk9VYWBLHPWsXKhh7vtkVt/57reVYXAXw6GmBDREpG0cZsL7E7J0V6cXmpwPVZK5a9jxJ2Qossa3IHMxnqkEmDpegp2qkG2FbJcEmQZnbtlSex7ZurtGitQV04VmZAALAmrBuxVHFw1za0Ep7Wrrg/pInUPeVm8/nlDQ55SMQI0DmWGIiEZBXhVHhbYbbJhXQHkD8w4+UXBezqI44zbMz4KKtTMgWKLgpirB+ITuNASdJDg5dDFLgrbZOe7ubLEz6zBCowbdadAjH6Qk8fJeb8jRTQNFWYAONPDOnodWdz33TjRmHqbDDXIwGTTMJ1Jnb0dsw0DhjOB5RWa1BEBWzKcEeNfIC66pZuySOVu9XRe0KQCAFTyy+oL7Bfy09ZltNfDNrs0J2Xr15mPvZthYQ7/2roFQM3R71wDjDB4XZiv0VzK+0fWrTgs2lAsydlYaOJ2RUV2w+zayexunYX0zAMUYYNzYwrBRa29+oQCYDnfJBwAAEABJREFUFMzZSh+8RrS5ROesWQiBYZyMdyYn5xwBe6A0SVtnZOswJGL8pZUEjx3EC1wDUpwkd10Sm3CCNcdoJUBt+YYK7gts67pcsjabxxK5viW7NyrhdYXNt8CWydUMjLiQJ5JAVgwkiQGRH4+oVEuOOlygjPfihZQ1JcwR6aNX8Zroz0G4mut72rXX1AneNdhrg0wx5Pa5Dero3kXRu/hw8bVB45vrdiqsv/FBtYJm2MjF1USW0VliFzP4fkVWe4a8siRBr7taI5D2cey9LCjYAPgFBwhNmVAvzzjeHmhjbaAb+zsAzTuyLOnbn7fM0kQVOmI6Zr7Ffrnx9PhI09FINXoasSNEzCZS9LGi24DU+7dv6hHA9eG9O3oH0PH4nQe6c/eW9gj0q4yT4Y8S5pJgX+aLK/TFdKfNUNHvhPlfXl5qiM4UjJ0kKa4xlwWia32uYJeTwwfYsyzLeJYAiLpaXV1tyQJZQC6wSk4effAajhsdHk/07Pm5Pvv8QL/9/VP93S8+09/+j4/1y199Tt2hnr+40NHJVBeXS51fLHV5VWg4qjWa1BqTxbMfVzA+G++jTxWZQ904+q8Bmo2EHgT8TJLlyqAcEO19whycgvdKiBUsR1nu1evnyokvPXz9xsa6DPisra8qy1J57yRk5SiDT3g3kfWTppnynEiFelT4+5Bk2t7ekWfMKTZ9RHb6DMA/wYeP8b/nl2Odc2o2JtM8w//idrUkGC+gKTo4QV8mlBXvL53TnH5LHxSZccUz+7Er8x2WcavwVa2tR6bmvUIS5By2iE5bPDLbd84rxe/k6Fue50qzTAE5iI/JL0kSOf412ABCbOWW0T5LUnXzVPYLbfYLbrd3N3X/9q4+ePeR2j/0/947evTgrlrwZQEG/W2w6WI5V4mOMA3AVEedblcJfdXYlvmmKb7W7DRlDJuHzSEkzMFegKxe5gMA5TUxugGkC8tK0c/1jRXdurWnu/du6caNXa2zucvzhDUFxmG+gPRON1EHGeZ5pl63r5WVFW2sb8g2I+sbW+r1VuRtPqjGElsdI6NTQOLhyZmekkW3P1b/8adf6Ne//1T/41e/09/95vdtZvjXf/hc9nd7f//ZEzLCX7LB+ly/+f1n+sNnX8r+VN3VaNqeTglH5Jl/jl7tbq1hf9vaBDiyJ1AC3qngzxJ7mpGcGqMHZsfBB+balf2Y0ObGZjtX+3G40Noj3ACvRPoUfA70Oxh0ZLzY2d7QzVu72tnZZI2rGqx0leepktTJ40siWKYxufBuLa+CNc9tzfiiuf3IBXN+fXisL54817PnL3UGHyw2ZPBubW1VfTZxyRvZBHSrRxIjxYbGzH9B4ga1k5xXoC6EVGXdqELOJTGuxBYiz+QTnncYXf9/PhiWz1KFJFUDE4VS2nUtqaDD6D01Tp7SSHxMwSnefEU1OHXnmBBtsNU2IDQotilcW3JtjZ2z78KoomqMqDIi+FiQrmAYZ1hyxsREzEdKgsMJBHXSRDmMHVCfo5yaj1UOzzU9O9Lk5EjnL5/p8MvP9OyT3+uL3/2a8nd68vFv9Nlvf6lPf/1LffabX1D+Qs8+/Z1efv6Jnvzht3rx2cc6fPq5Xn7xqY6fP9HJy6c6ePJ5Wzc8fKVqcqUMI8gZs2/KzY7SkaKvGd8h2ASB1/BsztpjlqkzGKgG9PrAGo0JFO0X0oqs3/ggJ3n4lPMeJy2KCE0Iz/hp2aUlAWAGDQHOM5Rv0wLItz7Q6t5Oe5xxdHLM8cVMfTIc3bSjBccoxWQuPBlzDQo1M2OH2rRUqAZU1jg7y4I6HF3C2FZ2GN9KG9+eF+zkI4qDIGXzQd8RhWuvI7spe9YAZKPNlTk7SmftKa0Pe1bjJEsAWYOid9JcVk4BveY86Yl1B5bv3pBHCRx6AMG/Bj0z/kSua3iFH6W9Q/YZwayjgOKkSVDwUhqctjbXtbe7o/XVAc4ubfUkEoBrnJdlu80IPYtwyMnhxByC8L79rhCYh/HhDYkZGZkMbHwmJfs47+UcPTCfmnVOMb4Z2UcDayWBoiToW73puGX1m7ZdLasvDWwBKi2rugTcG4icASTtfQtOCzYdVav3jZZsHmYAyJoxljhwA6dL3i2oX2Ds9mzOuCV68XZcJtYeX82s/s07JfOxNbTzQEYFc7D+LGAVAFkDlBOyruZEGuMz4y1MP7B5A7ILxrQ1myO6Gl2pRJ4sn6EcpJas/4JxMhxVRiARgvJv+GS8o6UkBwuviUtuuYb3ERIdNk5IRfoKbNKHXVdWMi8rK+ZUcf9HalRRZ+3wpWr7eNOP2g83ekMgQ8e1k5fakjvqPNeeOivF2j1zSUOiLEnRqYTMQtKWKfoR0A0vycyY2CFcD286SJCVjt4gbNvp6x+r+CPZsSNDq6F1NHIBbfQaYyeX2MbIdAJ7GVOOyIJOkU8ElOYE3VWyVz3Ag5WDXoesFLPHJ1jGL9BjJw3qdzIyfh2tDHpa7fcBnqvaAPglrKFC/raGFTIsfZINQ4Dk+GoIiF2yTg/IyFi7b/vtZUkLKHaxq33A6U2yULcIcLdv39C9uzev6c5N3YXuAWDv3bmtWzf3tbu91QbALgBHyGeGjVxyhH92dia7Nt1IiS229gobNx2s4b3dy/QmCco7zB+wYL/0tb21pfWVVZl/UwwqyUgVZVBVefxeAxid69R+Ns7+p6TjKx0cXur1wble2p/aeXmqF2ThXr4+Bxhc0+HJUAdkOF8dnunF62O9Jmtnfzbsgk31hAzoEp9WonMlvqzg2u6tTLNcXbKmOaC1v9JTr58BbgL+CH4REDL4lQAIEnxRr5trfW2lpTX8Ub/XVSfPAH8JfA5KktDeBx9Um11i12ar62y4bc0D1i606vziClB+JgM0V2z2D4/PuD/VAZks+zlO+w8OrrDXQvSDzlq5QLkMqC4aySWZHPpVsfkp0amS9ZidGxm/jRo5NbzTRGwQSngnYAORupr4EKmjJ768nGMcGtr7njYdwLbxI01z5fAnzzJ0Jyj1EuFRK7nXWjdlE9XV+kpX2xsrun1jp/0TY9/54D29/85D2f9QdRu92QTcG48iMd/0tAbALthcl/ipFPDVI6kUTddln0YNzysSOHW5VEOSKEIJ2ZBVxrHN1J0713p6+/a+9va3tbmxil4lyMApJTHV6SRKUofKxWsKrL+uJDxVzkZigP3sEk9u37ql2+j2nTt329L+msoGwLCL/TjkF+WECLVg9zBFFkPkdMrppmWCn5A5/+L5K335/LWevz7SK7LDx+eXmhGLfUiZT0eDQb+11S3md2N7Q4M8gAHmWkxoNzIaklya4XcaeJuyaaU9dm320O1021jYN3umnxybS/HBWZayzoBuviWvDjrZ6zPear8ds9PLlTAWIlUkLjbwvSRWFvB0aVl5dHJBnJ8tahJiFYmKJZu/c3TvpKXTs/NrkO2kvRt72treZIyOujZOr8v4iXpvyvOL67YZ8+v2+goJuBI9mjGGAf8l9l/hwGuXSCHDzBM27zU+Fu3jSxZkouyfxA1XlDhrQQZUPcZHrFXkW0PHFYG/8U525B2dvWLvQtaZvvlJk0TBo7FUBwzTmJeERGak5jSDDzz5h18ZBt1nMV1bMBrfo1mHrKQHqBUA0fHRax1/AZj8PcDyt7/WFz//W33+d/9dn/3tf9Vn/+O/6tmvfq5nv/65Xn/8W50BMidHLzU6eqHZ6QEA9nVbzs8OKSHK8dErTU8OVF+dQxeaA3Rnp6+1uDjW4vyobRfHl2pG523d2Po5e62rU94bnaippwrsQnxoWhBfCsNH0aMpTA9AhfNyDnWGp+JZS/DOw8cGRx1aPkQZUEycJ4tZ0WetBidvYGEJcF8CSGYo0oSs8QignG6s6O633tX6rX3V9H+OQk8x6BxHsbm6Kl81mg6vtMBoLLNa44AdTsoCrDPnA6hqihLgWCpSOsaaESRLDM0ypKn30pt2kfca2keo4TpCZpkGRsX8317bva0nonQsV0Jn6EUFwMnqep2easayv//aYNkWsIwdDXoVGd/4Alukay2k/OaXtWno0zmnDsHa9AsWiuXDrwodLbW20pM5PTsKHfS7qqoFUywwmqCAExNpZAcTjIRx2vg2is3FIwe6tts/UvzjZTst7h2DeshKs4s5znQOqCwAASU8so1WDV9asEpp1zUOsGLNZVmSSS8BosuWDJwaVdQvMdoWvBLYK+Qd4UvAXiyQLwGeBbyz92v6MT7U6EUJaK1pa9f2rnjHsSh7bqWwS3u/oJ2NUTM/a2t6tWA8689+JsoAhHNONX1bPzb3CK9r5m9ZMaMFQApL/xpDJOe9vHOas9s22+7jQBP03ntGRwlMZvr6x0n4IzVeLTvtkfkRptzew95/WPKOtYmMI3vvG/dO8Rt19PvmufVtZH2+6V+RZ85dzznQX6BD03WzOy+nAKXoQQrfM5yp6Zhd29rsmbXxEm85AF2qLoAqC0GCVw3y8DxzRgzqIC7bMe3yHxANG+ZwTR7QLdkx7yXHemNsZmGyQOYzskmz6ViL2QRxVgCcRGlwCgzWyVN18NHtvcFdfIRD1xAka4nMMbTgc4UgZmAJbqlk8xHRC7OPlUEPPZzr8PVrHR8dqljMFVt9WmJThYSvCdhM4IDfNwvl+LlB5rSOU95a62jbaL2jnY2+7t3c1f2be7pjgJbj1PtksSwre4tgv74ykMPGp4Bu07fKeOVZM/o4Rw9NF83P2V9laDDomAYlxIEem+/N1XXd3Kbf3X3tb69re6OrzbWcgJ2SUXIApKg8h7KoJNQq7JQLWkILTr4msyuNp5fQUKPZWJdkKc8npc5GC50MZ+0v4rw6vdTL4wu9gKw8PBvpYrLkOFkqlKgJuZYomlGNvM1/ZIzXH2Ta2OhpnTkNyJjglpBNrTSp1Umj+h2vVRDbKmBttZ9qtZdq0EvUAyilxAvrI0kAXfC2ZK556tSh/cbmqrbh4c7eXvuXGWwztgRozkgeGHh9TUbr+csjPXtxJAPiL16f6QVg/OnLEwDRmQ4B7aeXU51cTFjnXCPAxrz2sp8bHoNgx9xPlo0mBq7elPYLStMiitNuQELUhDajaaEhfBpxpD0lEz2nbjartJjXqJjHWjKF0CGmZ/I+QV8kswXCtlJ2cplrlOFv2z855At5V6CTFXwI2kRv9ndWde/Wtt55eEfvv/tAHzx+oPce3ddjsp+39za1tzlAx3raWesC4Jz6WcN1rlu8d3t/DV2DbqzpLtfvP76tb717T+/cu6m7N7Z0c3ddu1urWiOTaPzupNIA3nbzAOBzSphfgh0liVeSBCUYVC/36iG3DD1K0P0M3e8ik7Vepu31gW5sb+gWoPceuv2Q04bH9+/oAZu22zd3tLezoS3A9upKX2ZbPfQ3TwN8YCz6zrKgTp5qfXWFdmvqc91l7LVOJvtPCdaZ21onyNczBVcqw84GjLu+2qO/Drqe428y+siUgy9S9NDjP5xzyO4WmRMAABAASURBVOGaQkh4jzYd2vb+SJ1eRynjBXyzYy4R51QrYtUQvqBQozm+3rLzc+L3Akc5Wzodnyz16vW4Pb14iX69PjjT5XCiAt8U8Dtr4JDNnTWtrHYUfSkP35yv256TJKohSTcEm8yIkd1et52b+ETGjJS8IGU9Vb6rKfp5hX4dobNfoscff/5CiMhatU2F97Obb1DFUOZArUVJAK6YGPxQC1R5JluslUYMSicwK36DAkrgEUQIQUbOOcaI1lSOwvFuS7zvYZRjt1SzOyoIeleXFzrBeR48+5Is5+/19Pe/0fM//E7PyYg+J/N59MUnOn/+pYavnmn0+qVGBy81JuM5OTrQnGzq/PRIRrPTQ42OX2sC+LzkuV3PLk40H55qcXWmBeX0/ETjs2PNLs+0hKnlZKglWYbx6bHsWQFILUdDzXk+PjnUJcD2gr4uAbNjA7L0UeFkPIuKrKliPSxYTUgU0kzdblfR6li9saAlOOWgBuUI3rf8MOULVofzjgBNe1YRdEpoSfBYEISmGM8ZznZULZWtDnTj4T3d/db7yjfWNIV39rOFQV6J8yrJyFxwhDQiNV8BMhx9BhTQnnlKZ0AUYtpyjQCUC1m7krYNTrHg/ZLMXwWIqrivuW4ATI3N7y1YpYyQ0I/4hlASOVsvoMnGWZIpdARyG9f6LglMNqaXE+yCGLzVB0kwx57xREYwji8e0tB4WDIXIwNSKU7A9KeGPxGDiPAHVmoFR7FPtvkmxzwbZDUaslENO8WIfskW+pbEuPTLkHLwy9vLakfV9cekyfSogl20tFpuaBMhQZGXDfTN0Nk54KJgfhWysroa2dasu8bwr6mGTRBBuqRNCz4BkAW0MIJPBvgMEBbwOySpzO5K+G1gs2adDf0ZH6ys6adGpsYL05XIOHZtADMiVyut3du66zLKSqu3edaAh3ZMNjkOHlT0MTf5Izu7nrDRsd/gLJCZrcHEGgVP3pBzTg6+mUyogvcD2SaitrnSt/fOqr+i9l1nUqMPHkUjnlq9uP7HqG3Ds+uSC74i0rgm+mnfv767/n5dR7UYCuKF9sa+Qdw6OQV5paw5cUGpDwCLTJnZLM88CzVy8MF0ub2W1Oomk3WS2mc8T3zSBo4cW/f27C3p/94nMslr8lpiQ1eTmS7h+5RNY4kOma4s0A07/pwBWmvqGnhrJMoAj7PglWEPaeLl0PMI/x08sgAceOYZw+SSZ6lq7KTEp1u/PYLHCiDS2g0vhzo4eK0XL57r7OxUU8BxSXalsdMi7CshWRDwPz4u5ajz9Vy+gShDs4SXtbpJ0Eo301q/ow3s8AbHi3du3tDdmze1t7MNuOzLpLNAx0ynKvTZbMXu5wBo+/nC0tGC2OGIGwlz72aAwUFfOxwr3sWuH9zelR0nW3nn5pZu7Rt42KTc1G4bNHMyOSkB3StNoxyA0FkApVSIKrCNJUGxcpma0JWVi8q1oO1qVgDsZjo6H+noYqxT+3EMjt4nnEDNyS5x8imSk6rI3kXCvPWfA25WBrk21rva2lrRzvaqNtd6AKQMXiQadBKtdgNgxGmQeyiolzt1obWVjjY3BlpfNzCSKRDkRb+eeXbgo/04wN1793Xj5i0A64qSNJPzQRHQXDeOE7VGF1dzvTo810tAxNPnR/ryyWt9SpD/+NOn+vizZ/rD58/bn4X84vmBPiOzZz9f+dmzV2rLp38s27onL/Tx50/16RfP9cWz13oKGH5uv1BE5tnGODy+RDdGOj+f6BwwfwqdnQ9lvxg6YYNd4KuixDqcEm/EtWvkVSnPpBVAeidzPK8UWGeeNOpk0go82ljpaW97HeC6B1C9qQ8e39N333+k77z3sL03eX/47n29//gOdJvnd/TBO1be1vuU796/qQe3964BKqByrZcDBj28DpQJm4YUGw+QbylPgxL0LKBjCZRynQYpw4hzA9eQq5eIY8Fc6/adPmh3BdpY7Wt/2/RuRzf3tnWHWGO/Jf/owR3Zfwn7/ruP9fD+XV3/+M2ebu7vaHdrA1mvagswu0321N67C+C9AcC9x/t3oV10wfrd2lzR+nqfzGcH/JDDuxRdDmoxBvYrbNw54yNE6bD1iC/gUkmStoCwA2M7zLXbzVuf7ENQC1DN5owiS8PXlbxU4QeL6DQjlg/R95PhmOzvsP0RmoODsU5OJwDUBSd2tRp0LyeTOyDrP1jtKcsDGeKxSksK4QcqeHZNhSb4kDGnQkmaKMlSRcYLIWEdQU0TtcCgTi/Hen061Mujcz17faInr070+uRS5+i119/7NEy84UWrdnTG3CVaRSqaupEFnBRNs2vnnPhi0AjxDAalMC8wwfZYnKPwHGoABzX11o9QWtyPHH0lGHwOpYAev5ioHp+TxTzU1aunOn/ymQ4//rVOP/29zr/4gw4+/a1On36ik+efcgT/sY5efAZQfK7h6UtdQOcAUfut5RHHNlc4lcl0Jvuh5Pm8gAmlpoCty8lUVwCBCc65gmGu21Hs5PL9nnrb21rbv6WV7VvqbNzQYOe2Nm8+0vrNB9Tfe1N3S8nKhkJ3RR70730m1fCAnWgznmvJccz48Ejz81NpOlJC2jwBsHTk1KF93l1XrRReeQiGRvHkmqLxHOXwVlLrUCa7NGAS2e26opFDmH5eqpkuVUIVWRbLQIzYpTiUcMWMgJ3o9sO7qlKPo73SDN6mea4Ux1ZyzLAczdTQB/4aX+3lGcujmJ65GF6rmYNz3kQkA8klwMRk7X1QiuJjwwSlKPP1aKRK+GmgUyZP2ljZEGRrHFXF2DVzb+jT7kVg6KHYEWA1Rz4Z7Qe9njrMDX+sINf2G3n3mjAG1hgJDpE+8cqqCc4W0Ar4OkemrVMku++zTD5L5eCb8141AaSBOji+HY4ibt++SeDYkGeRiZMCSzRjdyYJQx2s3/FUzMGxficnvaFIGalrKBvaNHbtHD1Zb0aB64ALDpqjzyOC75jM9YJ1L5n3kvUsme81VS0IKQGWBXxYwiNbj/1oh5HVFbQteLfkXcucTAEsBhSXAJYC4FrAjyWbhQX3VlcSMWuUpWpLJwdfF8jFnlONmJoW6MYoeZ/wPBFXaqJTbKKck2o2PEs2WbBPWZ607W2sCdmkU45Ih5cTMnCR9zI52fu8xN3bL3ti1w3+o2DsgKJ04b2DM5F1ROojvI7cN21Ja3uJOTgjenWQWtI/8mkbU/+2bK6vHcX/lGjL4uieEa2R5JwToleQ01c6Z3XOsyqnhMZpLaXwMsPmUuQZqPM8b20EPReMdG2PkV6iTCdrZGb1aQjK0MMkCUqSRM7RkrULHaWhUEzBeLmorxE38MVBwoeKvsWnRNcnbHyG+K0xsrZfLrmiNLA0RT8usaErswHqrtC3GXX2S0SVC4ohU0wyNehCLQegiqqwP76YV6aMo9oQMhXo4JR3l7ybcdKxRbZyc3uXrEtfE3znCeDDjpYPTi4AQKey48ox2bwp78zMn/Ce9U/B7LEBeLWAFwuOYwtAcsV67N6uPT4pyTPAY09ra+va2thSJ+/AlkbBG6887IlaYvNzAPkS26jpI2LHAYeT4LQ8mbjUV7I/5H9zfV33yNI+BAC/f/euPnz4CHqo9+/d07tkuSwr98F7j/QY0LC7ta6djYE2VwfaWOnKAHQPPc8Tryw4tSUyS+2+LRP5EJBEJH4sZD/ucnFxASg70fDiVLPJUDVxxMdMsc5VLjybe6kB6Aafqgd/1wYD7TDH/Y1N7a9vQOu6sbmlm5vbuk28ubOzozu7e7qzv697+Kf7d28BaG7Kfs6+gw51GL8L5Whs7oLWuwPtb2yTRdzTbeRk1xv9AYC3oy7+L6Wtk5hXrQoeLpDf5Gqq89Mr5Hal12dXenF0AQA41hMysF9wHG0g9Q9fPtfvPnsi+/NN9jOUn3zxTJ98+Ux/+OKpPnn6XF+8eKWnrw/13P6iw8mZXp2d6QBeHI/HOp1MdDwa6fDyElB/rhOenfHscjjUkFhzPlpqvPRaqKvKdYRSEgFTJe6aUnQwTzvEgK66aa48TYRYlPnYUgfEuNrvaAtAt725rm0SMXv48302OzubG9peX9cWSYjNlVVku6qtlbVrftBvP+2qnxl11E1yKFOHGNbBLro59zzr5j1k1WGsRDn8ywFP9jy1+RHfs6SjDu1S+vPIwGNLDp2W2TOlXXuAbEpQWRl0tbE20O72mm7ubenerV09urOv9x/c1rfIFH8XXbQ/9P/9Dx7rB+8/1kfvP9CHj+/qfZ49Iht7sz0232p/kSvvr6u/tqUcrBGYb4OfLrCHEp1rbQJrM0Ba4reLYqaKjaQn65tnATDrlTGfNMBD9LmTZUpZt80fhWbqxFViUoWdFsT3+aICHzXIq9DxKbLE3x+wEXkOULT/7vTFqwPq2bDOJ/iQSmmaanV1TVtbO9re2dU6+t3p9BV8hnyDvEtwcY6hnMzHVGXUZFKoaTJ539ds2rRg94rs/MXVTGdsduyXB4/YBJ1bQu1ixAnwXCW+zdWNMuTi9fc+BkoiQ7yt9jg6I/wtgzglSQKltIhKmLDdNzSOOG8PDAvsuFN226FeKOEYIwuVHOnrimzWEqaWOB0blCkrq2o5gnCBck9PXuv85Zc6e/6ZLp5/ocnrZ7p89oVGL77U9PVzTQ9faEY2tJkNFZdjieOcoKVyokqW1EoR0GBtUxs7+9q+cUt37j/SOx98Ww/f+0CP3/+2vvXRD/T9n/65PvzRj/XRT3+qj/7sp/rOn/6Zvv3jH+tb1H2X+w//9Gf64Ed/oQ9/8pf69o/+Uu/+4Kd656Of6P0f/kz3v/NDPfzOj/Twwx/o/rc+0t13vqU7D97RnTsP2cHf1hZK1cv7SnD8CzKuUzK5CzK0BRlZzqCUo/BZvioXOvDOwTGp/R51/UERK5TGERhrAlQCeHPOyzKYDWDPEzSDAdVFLdCQIkGC6MNx3ZKAMtcVYPVqMVPCDnL7wV3tPbqv/vamli4CVkv4k7UG2QByphdXml6OyJzO4SPSs7EBQCXgp0ExPEAPG5Qn6NSM7eRkcs5Q9sT0gVfYALPZYPIE4Yb5Gjn6ibxvwKTGUdp6aoxBRMeSYNoQzXoYfXsNn3LW2CNQ5QGdsjEaRrI+MKLI+40R62zgS6ROPKt4ryQLWRHAzGhnKPMEWmK4LkmElahuKgqvhnKxnHLd4OjWZL/BvLuzpSR4mYNpTclHjMnRxn+DxHxack4SfXEfkUdjpGCaDnnIrr0q6t7SHMMcE8ivOFocz2YcnS01B7zNWMcMPizg8wJ+z1nfHMdTYBsVO+MGzWgYDRbKQMqSNiX8n82WKigr+FgDoCrspuCZAVErC3jTltSX8Nj6nxGk5oxXtvyq4EmU+dbK9Mv6oK+2H+RTwc8p2fnFcoaeeCVpUEH9mM3XxflYVxwdLjkmjA3BW5kcTtx4Ep30FWH/aANj1JqzZgMX/X6iPE+QQ61oCgVZm5b45uTgrH2Hope450oOHjvae7eGAAAQAElEQVTH1VfEE/dNkn2+VsdMqInilW+QaKO2ksd8eTm1mVPnlSGzFH0OOMIEnU8YN+W5h4cJfMrgU944ZT7InnueKQq7iMybsu1PCmy+Pe977tsva0OdzckzdkL/9uwrsudfEX3BO9SQV6ONAFF6J0EmP/tlqovxhIBfasF8pviCKfowJONxOZnrCuA4Qa+G6Ns5Gdjz0VQXbNhtY35JdusSMHEJqBgBbJfYv+kVJisfUuTcyO7n6OSSNdfy6q+S8cGP7t24o7WNHWWdgaoYNOL49/j0AsB6qBcGXF5RQq8PTgEolwS6mew48BLgcjke6YrjfdN/+1Eku75kDmMywUt0q0IvIyvumv1nOWt23Dk5+CjuCrMN5j6jj4IN/2I+VlXN0KOFnFsox6/1mf8a726y2d1bXddNAube2rr2CaK3ADLvkMl6Hz/4bUDBB4/v64PHD/Uum/gH9jOLN3d158aO9nc2tUlWbLWfa6Wb4iNTZWmiELxgv+zT6q75OfxJRQwbc9p2gX8/PznVaDjTcubUlKnqImnBarVoVMDnEruM2GSKkQxsnoDKbea2v7WtPUD6PuB1d31d2+trzGFN62SmVgd99XtdZUmiFF50WWMvyVivV6gbsz4ZOL0JSLi7t6/7N27oFmB9F19vIGm131Ovk0Md5bwblLCORA3yQ2U0R6enJFbGgJMxPmI4WZCxmuqMY9wzsmcX6M7leIbsFteEbl2hZ6ZjV7Zp4rRo+Lbk+pLrK/zMBHnOjfBzI+Tc/oLRKdnd4ws9P7nS6/OZzkalppNK5axSxY4qAuo9QD/xubLQZb49ddJcnSyBvLLUKQ1ScNiI+Xf47/GTiXNyyMPHKLtmhUqpS+WUQKlLlPtUGZRCGXzIAZqZT5Q56rm2WN3r9Miu9mRgtZt1ZL/X0UNOPa4z4rWLiUpi7hz/O8O2pmwYR1cjXV5cQhfIfqirqwtdDbmmHF2dc32mIXH/8uxQl5y0Ti9PVM2vWizUC41WMq8N9GxnJdc+mfe9ja5Wu155YC1eJDEqmVwmxJAJdr6AljYHeDyHtxWGWxP7lou5piTDFoupGk41HGA5SZw6+NtuJ1UaXMs32IL8A67Iq0Z/LPFVYlszZDexHy3CT5xzYvDq4FxPnx/qybPDtrQfIzlGbhfo94zEi/Ufkkhmt6uNDXR2e1s7bLQ2sLl+b6AkyRV8pi6+ImXjYfcJPLTkyYIYHuFlVK7ZLGo6qTUeFzo8ugQAX+l8ONWUxJsjvqeScvS+kwR1kkRdaJB3zOdGjB+XgdD19sMtle2d4yW7tUW2Tpp7/4aCD8LbqXFejb5GONMGg4hvyUkNQnIA2JRj6QRk7hDqAkGOD55qdPhcVwcvNTo+0Jhj9tnwXHOEG9JGqQlxpaPNG7e1vn9Xtx9/W+9+90f64Pt/qve+92OA51/oB3/+z/X9n/0z/clfQf/kn1P+c/3wn/xL/fif/2t996d/qff/hLY/+qne//Gf6/5Hf6K73/mB9gCa2w/f1dbD97R256HynRvy65vym+vyG+tym2tyHDHVqytqOBJrcCJxdU3J9g5t99Xbu6UBjnz19j2t33mgbYDx7sN3tHXvrlZv7ivB+S0JzFeAxyFB5hIFn+EYHLySaU/LXcmJTzSKqs2BQw3OLU9TJcZfDDKinJG6SAAVmThQjCJApSY41QCiCloa4EeZl4C2gp3XGoDs1jsPtH//jmrEdEXwMCX1yLnC+cwuhgD/oRak20scUyRQockIismgMPgGoZdKGrWAtAWgIJ0GZW/askYxvTo4lizgoHl/ifLHt3Nlvg2OurI105/NP7Bax/gFBpfyjnOONVcCRaGIUsO79o5orzoqMlaN87PSxZZTPGJCTFFvPpH+7McchjjZEXxeMI+Kd533CowR6auEH8bTPgHtBtmLFeSZZql88Kh5w7iNmIoc/950+40iOuaChjeuUYRqnEINssDP6pq8KnlaEBCUMvWgBY7mAr4acLgAIAyR1Yi5TZDbBL5MkeUMHs2hKTKdt1RrSf2SuqJs2uvGeQk9iI4xohPdqmycKq5ryH7Zo+DdP1IN+KhVW5tGWjDeAsf09XLOPGboyhwyJzLHEY1wWAtKx1ioHI5jphE6s0CfmAD8cH+PuP1HvhrksUS+Ed3v9wdt0PVEfOd4ny97hWnLWA1b9RVJ19c8+KoOObfXErV/JPGxroy4lKwdF+39m2tu2y/T94S5JCwqfUMZc8zhZzcJ6oWgLnPrQDmUGXlPkIPQj5R2Ce0D7xqlXKdOBLxrylmbvZPyXuCZI4ioKtFpNAI7IV4opb8cXcyTVG8psCIkq7fkWIRnng4tclzb5J2zK6cSGxgRJIeA0AJZ18ypqJtrHaAf0wPThzlynWDbV7S7wN+cnBMIyIAdn5zL6Ijr9g/nH57olEzpmI0IqqYSpbJguMCPTCcj3MACnpZaGeS6eXNHdwF2d2/ty2hva4sj7C7BJJHjZTtNWWB3k+GVrhjvkqTDxekZp1ynLZ2fnWp8dSX7Jarjw0OdnhyTlTzT4cGBXr96pRHPGuy+hm8J/E6QiQETByApl3PNZxMt8aH2YykzNuNzMq0L1tnaSR1l4KtC1xsFVWx2yioq+kTdbk/dTq40SCsAv9v4ZPtvRu1nZe+QuWqPW6m7x/pu7wMc8fu7+Pz9rTXtrPW1ZcA198pJsqTELQ+ZbD0ycfS/wE7PhyO95hTtAPBuv8x0jg0NOYG4mlckD+qWpgDCOfZnNg2bmaNUoUsmvwXrXiJbW0tBf6URwEQYiHtLyNe7qIDPCb4mJkCuVgawWSczbEfGj+/dlP085jt3b+idu/t6zLH3PTJ6t7bXtEcWeYd2K3lQL3XqJyLL6NSxvmKBtyqUxEopupqiv4RcrqWkjvLMzxOPHJtphw/Fsagl/EaDjTf4C5RHCevJ0ckE3jSAySVtp2xIRqMxmehxK+/XB4d69eo1IOgVm5xjWQZtSDZtyuZnDhCrKodvR1guyGMrgSRGajEQyvJc5q9DGuQwKM86fOIUIAcfrkk8i9eEvZmMjLxPFOFlzXpYkZy3/lM5R18u4T6Rp41zXtdZy0pz7GDGZtvWMEX/5qxluVyoKBYqIStbQj8L6q1uCWCcsDkbj4Zq6epSo+GZhlengNdTDYenurg8BuAevaFjXVwca3h1RjZzRCJjQkJpokU515Jj88KIk+gZcWMO0Fug6AU0596whNn3FN+cwqf+YKX9cZAUPkXnZOss8Q9L7HOB/x8BAi9Gc51eTHREdt2ypUav2UQcHJ/r4OCotcVD7POKTLglGkrWJfxREjw+vKOdnXXZL0ndIvO/gZ0MVnokIVIxHP6iUklMqxnTOa+EjZVToK7UmE3yAl0RnwWbmhH8WcK3Cr0yu3fUpyFRnqKf3UT9btCg56GgjbWOtrYG2ttdBR/EKL6gKAsyeCgWGrmnB7684xs1DYpMIY8SBO/b0vPQea9ankAdVLFraxom2BpbIPAEgEgjM8zGVXL1Uo7MTXF2rJH9XOnzzzU+eqaCXUeJYLsMsDHoMbl13bx9Q9/5wXf1o7/4if7iX/8L/ZN/+x/0T//t/6Y//Wf/Xj/8q3/T0nf/7J/rwYc/1s13vwdAfE9hY1da3VLdX9cCZD9svK5iqiGZoNNFo2cI6gU7hBdkiF6NFzrASE7mjU6LqMNpqSMEfzSf6hU7lUMU9ASlOSGtfsKO/gQFPWYXcwAgPCQYnKAAZ3ieM5Tnso6asEsruj2l7ORXSeNvPbyvdY6f+lubatgVWPC4YgdTVc1XvJXxFuJLVlnjGCzTIBN4I2VJgri9DOSZUK9BYNXeR5yagdWGnXuD8tqfgYo4cLueoRwXBJwlhrxz55buPHygNY5JGvqtaNMCUBx6BZCaEVyWgDyxHs86LBNao3QJYg/MIcegcxQJXKbIfcQpRRSGVcijpZ52kTWJevwpc+MJ62jnTD8VzszmVjHHrhkSc7D1evQmABIajCkyl7Z/1tRUlawvo8h1DdmYDPWGXTYig37tq+I9C7qXZAVGHDeVyGSJcQefaGtzi4DVkxnJDMAoetlmN7ixsdEeQQbW1jB3oXv6+scGfHvPegVANWoIEhEn3/hGNVOpvaN0alyAUtXoWyNKJLeMTmNs4ZId+amBB8Yfwo8Rc5vA7ynznPB8xvynZYOjqjUlCMx5ZoFwCV9bgmfmdEruS3hVICcDLEu7hiqeG2A151RwzWM51iUfVHFTWN843yljW1CcEzjnzGGB7hTIyBzzEN0s6b9hzlcEGPtZswXtjTcm77es+J+VEf5ZO5NVSWArkVuWpVpls9ftdRAnyvPm5fim/EbxtjLahdHXntrt18j0zCHHlqh3NHVv77+6Fs5NHO/HNpBaMH1LBli7tBvAoz7U4V0Dq0Yd5wBhDiDglCLbNEgJip8wr4Q1Bq5T3s15lqPDGe2Jm20bB9iKBOmmWBLkK8CsU8Y7Ht9pzjhjrJawa897PNJbcly8Jau0a4aRc45bpxIdGaFD55dXKpCn0G2TsQuprimRT3Mllg3qdJV3+0q5dviliG7WgLglujYETF3Qx+nZRQtex9jLBMA6J5gtsdGaRIKahdJQywFkYrVAk0v1O15baz3dA9y9//Axx5WP9P4DjtkfPNJ73N/a3dfm2prW2Jz0CJ6ZD7wX5Vi7w76CHNeNSoLWAhBQEAhL+GRBscCv5vCk3+3IsmkOkJoiZAOsDacNM4BCgU7N8LvmR8fMdUiWb0g5mpe6pgLbqVSwzoqRS/S+5p2aMRpKIZsUkJMnQd0sIXOatRnUtX6nXdfmalc76wPtAVRv7azLfoHn7t6mbm2tanOQq4cvDfiAkgDrQqLAsXIMueaMc3w51GfPX+jzZy/1Jcfpzw/O9Pp0qAOOUY8vJzonS2l0Bu/PAfW2cR2bncOX0nn8RpDJKDJvySsSR600goOCcRCbH0CzUylPGTipTIx8xXqkbeZ4b39L792/iVxu6YOHt/XR+w/1g2+/Q/lI33n3vr7zzr2vyg8e3tJ79/b1LsD2vXu7Lbh9QHbW6P7+Dd1nQ3+XjNkd6C4Z27u7u/qKyOTeg+7s7uo22eEbG5vaQ/abJHN6JANSZCk+DaC1JgNdolPz6RiAZjp3pqfw6LMvnumLL+HZl8/19NmBXr0+IcN23v7prSlyXuKXCvhTY3fRB3Q8kbd+Q1DkXwXiKNk8VJCVJVlFo4oT2xL9ufaHUaYHS/zanP5a/yavBl206zn6PkImZg8XJG7O2bwZ2Z9ZGk/G+M5CWZ7IQNnGxloL1LbJXO9A21sb3G9oZxsitu5tb+nOzRu6c+smdEO3bu5pF/3ZRpe2d9e1s7uh9fW+BqsdraBrK5SdXiJHMG7ARqUKFeCjJQC1xP6quFQJ/xb46ik6PjF9x/4P2RhdWLzG/u1HdDZ2dtVbWZXZfcPabLN6eTVp+Xh6eqlDgOjTl8fw/EhPyJh+Cdn9AUf7HEF/nAAAEABJREFUx2RSj9DTc/TX4mNs4Cw8T7zAHkHBC8DY1TZr2wXX3GSDt7a2QtzMlcMXVFc19rlg84jSKmVTUfO+AVazkwk4pMAfRmQ4A0/NwCSOTZHZtEN+vW6mlV6XMTrqdVM2xonW1zNtbXbha1/7+2uA1BVtbHRYWRRihyjtIhKool3LPk4OhgQI6coG9M4URfIoT0Tg14ur6aAGpJSA0UoZ9QmKIRQhQDkBOtgv8hwea/zipS5fPNfk/FQFO+WKCTcEtLX9O9p/+C2O4v9Cf/ov/lp/+e/+Rt/7y3+hW+9/pNWb95UBQheho2Oc6jkO6pjd2Nmk0OWi1gnHF2fUXbCTvST4j3Ae4ypqBM2Ze4HDXlCWjZdzmYplBLhUmvL+DBCx4L0lu7o5CrEEyBnwsXT/hCxGjZKXgCljfsX1kgBvO5uyaEicNIoNIQXniD9WaeMx/gQnBPZVd2VV6zt72tzdp9xVb7CukOTMwV2TKL2Hl96YrQZFqQF5shIBZ/A6D4k893SuBgDTELAc83Hw13PtuRb1ET4bNWQwS2jG7mUCf0c4+d76qh69+47uPriHkayamGUAMsIzNysk+FeeXSkC4jsA+n7plMLXlDVan5aBDczBQaYDRm0nEbHDkwgoYWOrxDlh3YrMKzKvgBy6LpHgWY3zSeCVZV0D60rJLjnWb2v19Cvatu/xroOP9n6NLET/QifFWMYfY1S0G7uw91vyMjmZzMaA76urqWYYtsmkz7HENsB0lWx4zZyOj48J+iXgtctOsae11VWtrKwoCakcsnDOy0HeiPu2tGtkDD6VYw2xdsg9MIsMs8hUcXxVovUlulUG7r1RrsYD0LheondjjruG46UujeD3BXpsgXZMxmWC7rVgFd2ZAx5n8GvG2u36GlQWsl+oMaA5pX5B+wWyWcKrAv4U8MvAi9GSPmbowpx2M/RgYvpNXUMQrCHr1+rmvNs6cUDP2cWIY90Fokg05ij5hAzchCPXJUE+skrnWS/8jn+PuP0HX6Yb5qwss18R1Ff6fW2urSslyDiHxCGJ/ujM2iq2F0KT+GK0N7ftM2rdW+LCXv0GvX32pqT46svT0PQxo/8M59mBejztGyHXFQJenzY9nveZTw/qQh3qOsEp8xAeOzHAhCKlBnSwzZTrnHcy5tn2zXVOn7nX9Tu8lxjPsIkIQAqM28GGU/pNGNeIprIy8J7nfbu3jZpj/D+SuFP7cc5Jziv6IJOt/SH9K+Rk+rFEfrXowaO/6F6wY7dOX3lvRb2VNa1wSrS+taNtfNDO/p62dre0SkYkI0jUrtZ4PtZwOtTF+KK9XgIgR2RHTXZ5mgJYvVxshHIospYGHojNUAL/8jxXnmXq5BmBZVu3ATq3CGY39nd1j8zLI06XHt+/pwf37ujdxw/1wXuP9RgfdI/N80Pq3+H6NgF9baUPP4T/iOqkQQZWOwYo04R6pwW+7IJgOgTkTdBpOxq9AGCfErBP2JxejBbMf65LspkTbMNsyvhjvJpjB2P8+JDN14hAvyDw1/iTwPxtPQ55mp50GCulzuSSJQFgnmmdednPRe4BSuxHBHYAK6skUrp5qoCcFYl7eACPvqDRmsE7O/J++epAnwPEPv7DF/r1x5/r5598qV9+/ky/ffJKH7840qcvT/T50ZmecrT66myko/Or9kcnTs4uZb+QZPM02SJa1eiZgbUanYpQ46Iq5lygjyVk15F5OABbTVYvklAxXVwfdGW0A7C4d2tXH8L7737rPX33g/f00bfe149/8JF+9qc/ekM/1J//5If66Q//RH/2Jz/Qn/7g+/rJD76nH3//I9p9Tz/6vtFH+tH3vqsfQj/6iPK7H7JBua+7gLMbgJit1RVtMNbuziYAbUvbO1taW19Vp5PL5ldWBWtpBOtbWuIbLq6GennwWk+ePtXv/vCxfvmbX+sXv/6Nfvvxp/ry6Qu9PjiR/aiJAa8xG+0CZjTo+gLftSDmzZGtydjI7o0mgKYxsWaEj70iFlwCREf4WvOFVm992WnCIYDv8PhUB5BdHwNSr8ApS2KRJzalyDjPE/Q7UZYllOFaL9vrpL3uglu63Hdo2+tkAK4c4NWhhPpdreD7VgZ9DSj7/V7Li5x3Avrl8AUspz3qn8OLGXo5x2cYwF7i0+fEd0tYmB7b3F5yCvIKquSx4Ru6ffeBNsAWAXsviEfGnyHrPQKcPn91qEN8+CGbUcuYHp+d64KTiyl2VGK/jrGtXIJTDG+YHeTYXS8P6nUSYuIA6iPPgW7sb8t0f2tjRQYmBV4zviTovEhRLsmOepxXr99RoM7soga8VpwqtT4c/1YSRyooS7363Vx9eLW+OtDGykCrvQ4bxpyyq030Z53sf7+bwl+vLvPpZqG99jJ3GMXHoVAQV+I+mkbxzPugNMtkjtKAgg1eEvADzreCmTaJhok1KGJJNrJh4ubMO5JSBFAYQH19qOrJc5UvXqs6OlHNsVQGs7b3tvXgg3f10U9/ph//6/+oRz/8mXo3HmoYO/rs+Eq/+PJQH7+60BdHY50tGl0SxOcE26VPVCa57HpSSxMC9Ripz5jzCEd1VdQ6nc51YtlPMkWHjGfAYEYGtSaD2oAi51cLLQAN08uZrgBp4/ORSkBbw/tWLky5ATwL+liwI65wkDUAImX8a/LkzbzwGqoBGw1zc8zBAC12JHMyC74toUZend6q1rd2tUrg8CHIE3g8PAiUCU7S+NoQCBCCZCXKauAvh8+W2WwwzAi/I7wXAzjI07eB1cD6g42NMRuoFApfoShzdrIznOeF/deM7BDzble3CBq3CSDbzKPHzj2yzorj/+XJUOXJpXQ+VobjN8Caw9scgBaYSyIvA6oNil5DlRHGJeaTwPfIfCxzGm2OXFvpmF9g3h6+dV1Cpiqo5t4R93I2Dw0Bz/MuHkw1mwRbo2MtYv41YKvBEVnbGK9ZYu1r6x9nYvwyIk7w0CmEVIFgXfP+8HKkK3aVVwSxM3aMJfPYYL17ZAmM5/ZbzU5ShkPqd3vq5LnSNOP9RCl17bXxHT0LlImnb/jgcQiOI6pYeDVlQg8dTKWHufZUua6qpKc67arOKJOulpZd9V2FdCCFrgoy+9NlIwOsp2T1bUd7zobLAOsIHZqje4sWgDYyMDpn/UvuF+jzDP5YJmmGjOc4mCU8hvUycLqAp9+khqOkUlNAqoHSJX0s4Yv1vYAXc/pboK9TeHxKds2Cf40uTBhjyqbNbF3eyQcv8RUJjg1CeEuRVesbH8edEQVf5vhm06kWs7ky5LK2sorTHsij70mSKISgf9AF79mXoxu+8DySc+6PJK7/Hulrz+1abz6O0sbJ0lQ5bfroT5+xV7nf7HS13etrDXnn6HWGPg2cV0u06QdP9iyoA0jtpoFNIjCwKpWikzl22ZVTh/5zdDd7QwFbcICGAGCwTKAB3Rz+ZSzSU9+QRYz0IdoJkOHgZQ4PUsbz1saIeXr6tblzKbXfKHT9iXKqG4+uJZqhK4dkSl7Z3/0kMJ2j5xaYZ9jZ7I1sZ8iXL8wjSCGTSzJ5/HiXQLC6uaKtG5vaubml9Z1Vdddy1aHUaDbU5XDIkf1FS2YnFbqV+ETB2+ykGj5UkGM+CbZh07R776lxUpoE7CrIArdRzr2HLzbzlDa9PNXaoCsDUX2C1tqgJwOAFvAbgH3CjDvw3e7t3X4n14AgH4Vr4qi9DbwXVzrDJx8C8F5zfHl4NtQ5R5uXgJNzNtsX2NQVm3D7BbQJOj4CuBjPLJBfAnCNV1Pz9cjP5i2AeIQaZFUiKwPGJacJkfvES91OqlXmvAVQvbG3oy0A2Bp8HPQ7SlOnDOrxfAVgm+NLBG+qKgrV0og8wMGk0vOLqb4gw/rZ0aU+fn2q3z070i+/eKlffApI+/RL/e6Tz/X7Tz7Tx59+rs+ePOV4/FBnZPmGgPMRdmQb1hK9wSWr8WgNZPcLeFaiWw698mTgHLHYEYs9pfEyC05dZGDXkbaRmBDIauVv6g0IdNNEg06mdcCVAQe77rP5WOV+gIx6yKyTeiXoaQKfRP8FWXErAxrpyGLW5UIlIJkgQazLtb6xqk0A/t7+jm7c2AO4bmtldaAMXnqY6hg/IOcOQEVcL8i8WmLFMv6v0etPPn+qX//uD/rVb/+gX//299Af9MnnT/Ty9TFH2FdkDMey/xjjghh9ga+3n6u9QCdO0IVDNgGvSIo9e3mgJ89e6Usy3Z+BP377+8/033/+K/1f/+1/AIh/C5+f6ZjNwQRZ18gs4qt8mivkHTl01blGzmH/rDH4KKar4CVYoSxxyrjIqMwzz9G1V8o6EtpZ5t2jx8E5luZk9t5g++b3HHKr0bs5Y84gk+sMG5tDy6oBuEbZOgxwHpywmWENB4BqQoPWwA/3Hr6jnRu3FZNcQ2K3/ab8CXry6uhUT16+bn8UZWI+POkq761BA3UByp1ORwlydvjyAtDYoCsJcrD5D5DBGqBxc31NN8iS75FBvYncbGP5zqP7WkXXu91UPaiTBzVNoYgOFWC9Cn3aQs6DQU85OuSDk/Ub0cfIOr0cPPDwJ1WWBHiEPeWJTOe6WWhBq+nYgI1zbvPhfdgqSxCY33DM0/TMNyg/X2pLFFF8zClYMGoJxaywOHNG9tg5hobyPJcxvAaMOlLWKibKSFsnHJM3kystL0+1ODtSfXWh5fBU1Xykql6oYaGrt27oHjuzd3/0p7rxzocqO309Pz3V87NjPTl4pSFp4iX95hhLFwbbGCMCaoHTGbMzHrKTvrwcasjOf8YuqCJi2w5hxHtGSwx3jtGMAc6FXcPM0XRE4J5oTl1JthIdQukcq5VsfUsclNVXjGtALKCRIQRNCbi282hQNHtHKG+FUZUciUWOYWgi72t4scRQ56yzUIOi1FBJ4C8NbBAxZswdjKAkzxWSRA5DMJ5XOP0lCuu5D3RWAEJKACD6pIjieoThAGZC6IngPYC0QR7enlEXaim0ZVTAOXp40TBWBMgYKFwCVJesd0p5Pr7SkF13H8W69613def9x9q+fVMOPpvDGxEIzo6OdX5wrOn5JTQEzE8UbT70G5yzGbS6UuHEG+ZuQD3y7C01XMMMReZkc6gICJH15541M/c8SQk8fXShUuDa2lWs396HtYr0uSSwVPAhDUGeMZ2EYTSK8MF0ldtvfEV57gPq6SHH/By6MdLR8UlbNoybZpkCMr0HSBfMPWAnb7zJspR36cF7+ZYCJcTYwYh5+xAU8q58d6CYD1SnPZVpX8tkoLK7rri6I63tKALI4mBF6g3ati7pMGfmVXolTabgczmIzmRUNUFj+DMkyF4QYM3xXBFIx9AUkDlnczRmlzwhezaDJwvkugCkLBa1lssKMFtpCTBZ4sVaMmfX1heyQFmgD3PemRDorsgsTLAVa1+zORjR5wGbxgMc3AXA3sarG/js4CEkOekr0v/042jjnOS9+wbV2F2BTVWUCfqe57kabEh80jRRoM47L0z6QgoAABAASURBVPcPyMk5iP4cbf/Bl1UavX1g1xBfMmIFenPRFqmkATJeJ/j0GKvPuD3v8VWNMnxbh1Zd2iCZFtQasM0YP0+QG04yEpQNdFrGrXWuaZBlXa1d7qTsDSW8kzLnluz6a0RPqrDBGoowOTCmld0sVwfA7NBrlJZZ/P0v1+pztPZQw/wbXcun4f7/y9t/f1lyY3me4BeAqaef63APzaBKpqqsmq7p6Z2e7Zlz9u/eH/qH7ZltUV1ZlYKZJEN7hGvxtJkB+7nmESQzK1tUzzn76NcBg0FcXI2L58EVduAGnp6iq2/gpTnnYzJEljG6wmkv0KsVdmBNvxVysqFec9iKCpLLFFi7Goy0tbVLxvVAo8mWks+1qMW19YW+fXms714d6+3JhWbIlbJCHjqat2m91OCMlXnaMnHOUcRYeejT61XIOniashKkBpdQuahE8NRii1tsc0Ng03awRkdqGb17ZS6jX8/mMCfWL5QFr36/L7sZyfNSlnG6QTfO8QFnXKu/J8nwguDlN18T2Pzj7/X3FvBR/90fX+jr797oW649X7270DsSEVfcalyzuYvbtU4JZs/Qsxk2eoZOnXIN+oYslO31nMBnhv1ZYbAXBP+3JCtqaFgVubYITg93Jnr24FA/efZInz0+1MHOSP1CONdGZUga0G9CUmDSH6hHvcic8jwoZy/BSbHdKHV0kTxygilX3UobeIMq6xK8LDj5jiDlW67J36Cj7wnKL2if0WEVJUyA5gxatElrYIPdbZCjiFwkH+CM60QqMX/s5IZnSXSVPaePbdHRz6mBVw3BR5OwHWRnG4KRhgC06eo1+G24GFtyAJ5ruVlQn3dtG/zgBj6G3KmsclaImP9aEd3Jcq8cPg7HAx2S1X34+L4ePXmgg6N9TbfHGtCeEQ94G5ZJyUchOFKWg2OA166DBXu+wDe9fP1Of/zuFVnY0+6f4Xp9fK437871+s0ZAemxvv7jS/2RrPUfvn3VBacvSZC9xQe8Oz3jCvxU787OdAMvNxDcbpbW2MsaghisaVtDzzV0NFpCNoUAOgAmA3412NQ1ewPYc0MM0HawUjSZpp6Mr9AsIefJArUkCRufDFCQzabVGllbInMLA+RxsYhakDybA1ecat5ykHn99lwvXp+xz3No3Wgwmero4SMdPniEznnZd89fkLX/jtvpb168pN87XXNb0CangH4W/T7089AuqY2xwy/CIwOzZwP0zA6LW6O+tqcjHXH4evLwSPbPaT08uqetyVAHZMS3p2PlyG6/X6pfFchq4tmTXS6gQ00y6JJ6jn722NdSNbYSRVdNDNUQHyCK8mZr8b0letBDFkwfDArsRhG8ChQCMRHsxyo5EgP+DpJXiJ76hzajJfvDIKoDwaGuTXfPEeFvCB4aFk8Is2NhuiCAIE69JjD1zVJENMoJRN36Vs3NmZanb7U8edt9/1TtQsNpqb1PjvT5//Irffr/+Fulg3t6wVXNi+uNLsj4LNJaQtl96VQzT4Lxy5tLra4u5DFsNQGjZewiBmONcb69vNLt5aVmV1da2B99EKTWBMw1wfLN7FJzrrSuby40W1xDuJUSJ6OizBQgkIcqeRmUFNWinJYxChnPjp07Kc/pQGnEDkiph6BQXBHjsq7Zq28kX2tdz7RpZuC7QNFXiig3KS6FZSu3aJXMmpCBC56NwYYNtFyDfwgBMjuEPwFRHW1b1oa+NbTe2MnXsMORGkqZD8IHYOiZF8HzODuHYgXGGHgCkq6k3dNmEND5FmNbk4FLjGmYq0Eo1kx0iaE5R9nc7kiHP3mmxz/7UkfPHqtCcGsU9ZKrgrO37zTnumAD3TcEOjVXKpvlSiYLiIYy6CI5RfCNBCCJcRFI9tyV7J+9RnBIyE7BngV+ZV5oQ+D7Ua5WXEdscKiRcY79NwT2Nc+JOVrGmyGP4B+hXeI9S+qjvN5JqPg46Aj/5JWsA+BCJtuLff/min0YT4fDgQbDvr744vMuWL65ueYgMoPfOYBsBPjinZxz8oBzXhQSZQ0PFlmpdTlQM5gqjnak6Z4iQWoz2lMz3gHGajmZsogCTsrnlSIeHVuvnOxq5iv58AM4X4JvoRUZ/hnO9+pqrtPTC12QMbrGEdt3B+cElAuC2Q1GDhKpptwQNKwxeF1JfYPB7YB6XbfsO+qWGwULbus6yco1fWbzld5zSn9OhuH5i1c6IQDZMJ/RLDmn+AFScpCWvWMsZHXxrL/8SeK/lDDqXgEd+ggNMrEmUK3hoXNeY64GB8OhGgyYyVBApzxgpYH3Xvb8Qxkk8NFf+Di5rtV+O+oGsr5OdwWl+FjRQ04HyIIFqMM87/5wKge3HJka8m7MIc0CV4PKBwKNoCrL0bekerWU/SHLD0Fqpj5zFMFjYAFwLn4EufPKwCPzTpnXj8CevRz/JdaOyHagn9UL1irAj0coKdFFdx/Hs6N6B4kOkZff84i1QlbIwHlkn/cbbMKCg4kFr5cc4o3X77rA9VKX3CqZk74l6zhDnpbLVksingWB29LsFPJZliMV/YmK4US1y7XGwZ6QsXpBhurb1+/13P66n3lvOfSuCURqjJOVa2zoHEe4xFFbsGrOKvEe4VfO/izZ0AWh0C2wnRaHZn7jDhZqcPRiDq+oFiHPoF+/V6jL5MGfsig1RHa2t3c0mkyU8VzjxDbgt4qOILrVFbJ9Bq7H3KC8IGj/hgD7twQuv/nDS/3D1y/092Qu/xMZtb/73R/1j9+80O+fv6H9O/36d9/qNwS1f3jxVvbvNr5gjy8Jfl5xu3ROYFijA8llEvROBB8RXxTwTX3s/6RMengw1U8/f6J/8cuf6G+wo589fqBDEgFTggU7IE2qXFMyUePKa4QbGOaJg5NTHwNduUYk41Swn6zosy+Dgcr+SANugIrBGB443aKjZwTP3xGQf0ewZv8jghOeF+x9SQB0hY0/JZC74PbwBls9x+ausLUr/MIKe7AEFgTcFpxZfWVyQvA3w17cQa0lh6gNhuoO1toQsBrUBF7dd0Dhj5UbV6vWBmi0bJda4EsW9UKz1Qx/uERmk5yTTAYiY3zmlBHE+kA7e+4NSm3vTrjZO9LDJ0fav7ej6c5Y40lfQ6CPDyqhXU6CyueFogvkM70a+NDA87p1+PYWaIAW/96yrsfe1cj4Wle3m+5rUps2ioVV9AfKSDIoZFLIu7YAvQvmF201/Vb4nDm+bUYy4A4WWsPnGh/ZINc1kKCNc5G9RXl8qKfufZQdwqzuFBH3WhHZvoMa+9EQwLV3YPo2b7DFDcmyVqtVZA2nxTJh71d68/Za3313om++e0+C5ZZ2J5/1tbW7z1X/vkJeEqBeEJQe6yVBqgXgl2Tbkw9yWa7WeWHqZfvuvkqA7V3hdx062su9JtD9YGeqB/f2df9gG7nd1RMOW88ePdBDDg7jQU8Zexr2Sh0gvxP8JJuRg6NVyfwfgu+G2GSxuNUNsZndIOzsbGu5mKvFrhuYP5/Zd1PpZzIQsqC8yFWVhfpVqT5lmQcVGILMS6GjYZR3ko8eCEBGkJpRUke+vQGY6C99EggmHJApZyIrEkG0Mya+lVAwR2xf5vRaL5ThjOzfQg0ErW4112Z+rfntpZbruQRSW/eO9Nkv/kaf/PSXCoOJ3uOQz8kULRC6RR07IaxRqkuypjcQ/8pKMqczskA3lLe0zSHGLdfXGwgws6wohtCxU+RXLUJiDnANc2reWxCVQaDBECGlNGLbswWka/axQvBWGMcVpY0LKFPZL1X1SnkIaCeDDe8ja8jmRvhWrGnZ2ARDagx1TeBGZKoGBTfmORxfQEODEbRN0gewYKshMMtCBiky452c83DFyXCPjBFgwV6EjiFKNiYSmEWUKDJvFgKMdKrZn/VBnmSleJ9wfIaH1cUYKx2lBa6O4CSxtupWreEJdH2cEOhGV/DqCp4lDOkeBvbRTz7X/S8+0ehwT5vMrtoudPL+vU7evdPVxaUie3fIBJGVEg4vEVAKxyLwvlunlseoBiBjTQ9uiQDZ9uecI5iMMnxtHw17acAn90G5vGozFBw+lgh5BGdsgXIXFDEiDho49iT7QNqPRXRSS8foaDSiWMnLFofSgmvVqzolOT071Wx+q0dkU6fTKRmkLT1+8qhzfiuCEcPDJwd/oDNyb0Y14lSbLFODA6nLsdb9bTXTA7n9h6oePFX/wRNluzxPd9QOx2p6A9nNQEsg25Z9xbyn5HLIHTDrTm1BHUWtkbFNWaouCuYu1WKArG9L0LpUppVy3aATJ+jHm/MrHaML74D3wAlBwgUZAfv3M68IRA1uKG87A7vEaK90Y4c4TteWfV2s1rpGfy5xYMdchb18/Vpv4eUN79fwJ8kpEHh5n1GDmMge4i5jmZK6T6KSjOeU+gg8WzssledXB94reC/vnZxzjPVq2If9JXkNn/tVX/vbuwrM23A4CfAoc5JBYF4z+BmjPupQkFMG2LOn3TPuDlynQx5+UaOH5HmXATn4F8hJiV5UQI/6gP3hJ2VXlj14mqdWAd2G8hoRJYyLoB4LVPbOewxoRuCQq6VPs16ol3n1i0x97EjPAD0unVfByqUoqecGjM3Ye0ZpOAfqHuCVfGAv8N8znq2oRWciuHV1nEluOALegwiNkFcGgo7pLwDblJmXhjkMWvBIBFMBmcpwwj4v5IDokT3oYPJxgRycXtzomKtO+wOKd2dXXHtec42K0+GafMYN0A1B6w1Z/FX0Ssivip5Cb6g2VLomA3RyeSvLXv7Db7/Wf/i7X3NN/Ue94Vry/ekl81yTCZzrGrtwjUxeM+eKgCgiWysCcwuSFui1wQp7YfL3EVa0W6C0hi6L9VLmYCGaXMjVQ6+MPiU6s7U11QFXk7vb22RYK1Xwpci8LFAQQVHCXjuflAcvBy3tIDcncLOvAV2Y/pye6x3Zyddk2l68fqMT8H4PPc7Z1wpZjcnj1Ty2Ud3XK+xa9fX7c91wiLSsZQPRI8qRACG/wr61q6Xq+UwtMl2y9tP797rvg/6SG6u/+ukX+smnT/WIQGB/a6IJ2dhhlWtcFRrkAU1v0YdGJj8F/C/hme0VEdAGuaiZ33gKC/GRUmJPc3Tp9PxCL9+8lWXUXr19K8ugX5JBP7uakTk81wuC9Jev3qHrp/DlRjd22N003b6iC6ZtEnwRMpN4tjI6pzV+3mDDujX7q1nYcGgoW9szdPUBrQxBDvDU87JQXhTIYyK4WhKULRUZ65xMfJVlTgH5N8jZc2t8wmN7DEHIpYPDXT395KE+/eypnj17oiMyersEP9PJVCPs6mg41HAwUEWmMAtB9vH8cug7G5HZq9bwxU+sCdg3HNRcStiIyKF+JfvDYvPdjs4D7G+/qlTmQT3wHuIf7Mq7+0rH/q4OD4C9HVk2sTfoK2NNX1Ry2GiBrMmy0a+R7+QE7lEGeBOgrSNob7XgADAniTBDl665Kbskc39JvHMF3JLJt/KYg9DzF+/0RzL+f3z+Vs9spDpPAAAQAElEQVTh1fHxma5JTjh0xuzLCNke5RnJrqWu7F/KOH6j5fWVErFHwea3hwM9unegR4f3tA2NAnYtcqVvdrWzU4wfE2ze293S04f39PTBvh7j1x/e29ZDDgcHHA4mg0K9PCGL0g6nqFEVZG1VEZTwnx4mBu+h44ZgdKENa89ubzTDlmRZRja1UIPMbJBJi73m6IGVIQuy956xwerItslJVuTy0N75IBe8kneKySEN6soYvVoOnzGF78vYBsXGy8Pzv/gTCQ5qgj6BcEEv5pcFqOJEJbdRbOeqslaeQKcgMKlqp/XZhW7PTrogVT5q6+GhvviXf6vDL3+uy6bU69OliDlxAkGJ/olxNQHfmtNwTRo8pIJhuRLI1Y1TDdJ1yrQkiL2l35zA8obgymDD9jap1YLT7SY1EsqQGVFCJu+cnKQGR20BXUKQGxR/w16ggRIC38QWAWtZAyawh9nshlPCteacFuzEnzB6bJJ5EvNFedZztLWcVluMecsJ1aBLroJr4jiTzNhhlFtoF8EtJRsnBXCJMLMFn7ZuFHmfwDHBrAjeDnyc94KNqpyHBqkTDjOKUQmnlcDDoXyCbo1aDLu9qzHsrRkR9vdD2apbAzzzViphPpZfjtOzQUtQ02C4GvBpGLdAuG9wDmeciOd4+4LT1r2ff65Hv/iJHn32qcbTqWpoNyP7aAGHGNNwgEgY9xbjuCEwqoENjI3M6zEWGcaiYD3PXhtortzLAS00XyPsiTYf2RP72MzmWt3eas34Bh5nUShPoSrkEsFUxAB5+G/9xZiUjB7CPiU4AjieHRs1uaRFBKwB45izXgZUOIZE7/cnJ7okAz8ejyVoOhwMdXBwIA+916xrh7ECngT6CofTekcwWaoebKmeHKrZeaTN3mPVuw9Ub/M83VUi6+GmE4XxUGE4AvGxUjlSm/VVu0Lr1ql1QXWZye+N5fa31GyP1EwGaoY9tRjD2B8o9oeKvZHaaqg1sCqH2pQDrTGSM3ldQf/TxULH8OAVTuoVevbq9FQvOUQYvHr/Tq+pv3n3Huf0nmuxdwQUb/QKZ/aW9vf0Pbebh9VaDfRtkD+xbxcytTSYHEVKhyMO4Oygc4TPCB2yJ4xRA8XinwKybcaoxOlmeSarhxDoI4wMiyhoRRZhTuCywUk28HrKPg/JipmMO/ZU0DtjnoCuOA6QHv0K3XOCBUkl+lyBYw6uHr6HJOUglSVH4OkBKwHackSgitKgkcaU2/TdRqdK9hp43y9yAt8oT9ZvkEuT0qMbK4VmoRH8mRBEFEWmoswV4H3kcDqgvjPq8z5Xnz32mK+QVMKTDlxQxaylz1Sw9zx4ZYwNlAaOuh2iGmSqZa/RSaKfw5jWGHizE2JOD1RFqYpAJTivBM4m5z54dZBZGST6Jcd7IDrHrF4tuMA27FjqeGtX4xtswho7hDlSA60a9t8ypnGZGldoFQPXxtLtutX1fKMTrtBfv7/QGzLsFpDa96VX0WkJbDCYCUed98fKgIBceuS7iZkuLhd69fpUL16+78qXL0/0nf1VMdnXlwR435Gd/MOL17Js5XOysu9Z5woHfruJmoHc94Bs3BDw3ZLFWmDTLrAJFuhukEW5oJKAoSgK5VnQoMq1i/48e3SoTx4d6OEhjreDHT24t6V7XMNvj0tN+qUsEBkQmPSrQn3G94Aqz1UiC2WWM18uD+9sDYOYHFzyEnTaYHvm2PkFsmsHQgvyT8la3mLflrwz+saY4H5QaTg6z62JFNlD4GZtwM3gFs7f/q3Wrz7/VH/105/oVz//qf7qZz/Vz7/6Sj/94jN9+ekzPXv0SJbBOtrd1f2DPR3u7+nx44d6RKbL/iBpgPyhDNpgp9dAi+1MYGn2f4FNOEW33xy/0/vTay1WDfYmVwR/zK+uCJRevnqr35JF/od//D28eSP7gy37Y7xbDhMrOtlty3K1IbvXcJhfEmyutcJ3rNn3mnKzaVUjSw1ClpCFCI1a5CIm5BDfAjqKPHvWRHUJaJZak3Sw76evCd4363WH+2q1IIglqRWkLHNy2GwrpUaWVSsJkoajSg8IVD979kyfPf1Ezx4/Jtt3pP2tLW0Nh/Awxy94DeBfL8tUeacc+2+B2RBdHfUrjeF7D/0qWWNQBI16uYZVrhGww5X2k6MDffXpJ/r5l5/pJ5890WdP7uux/V+hdjkEbQ21M+5pgm3usZ7HFjeh7PTlmoPcGf7u3cWtXr2/lP2PE15xTf/i7QWZ+DN99/pcL4+v9Pztpb59da5v0IXn6MEL6P+d6cC3L/SHb57rOZn7E3h1O9voljmvud3YQL/+YKit8Uhb4H8wLnXQ99rOo3Zyr0P29Zgs52eHB/oZCZZfff5Mv+QA9MnhvvawWxmH6qzeaJux9+n3iID72f1DPePQdMS+toa5Jr0MOkgDbgFMNoelgyZe48qrl9XY0jmwVKzn2ixnaphvQ4xwhczf4O9DCFrCzzlJjoz6ZDRSWZQErxst5nPNSDBt0GPvfadXvX5P/cEAe1rKhyABDv1TXijBu8YFrfE5S/zMElvQBfj4+vmqJuFyBzfcuF8T3F9cr+TFJwFy/AKsjizyIJmxjChFAlhf3ie6tQxqCQIJVHnOcC4brlbn52eaATVX8BWnlYfPPtHh46daMNklzJhvkm4xinb1xG0C8plUowjmwOZc3c8hhgWsaoWDKmXlCse6xDA0KAmLSwhmwdwlJyPDSWDvQ9AGos5ub7UkYLLAt8UJJogQwDbQyQBUIX5NILrorns3MKGFSOaQI9rW4DiEpnl23lJ37DmwXsvcNcrWYIBaDIU5zDLPO6fiEbAWhW4hcETpW0ApKaAkxswcB2M4iHXw9iLiIwhng6yRAIZjVKiwqKNA57BJTlY2GGzDL8WEIUjKYEDmgyJGI8UoQZPEvIngT/SxttRG5r8DPJccAuDo76CFw7iKwFHgG8HXgmajv9FhDS1Wtk9FrQj6lwAb1BSBf4xCfIGRfUA2cu9gXxVKszLBvLjS9dmZri4uOJjMtLFgj/kb+FWTxagJWtfww4yVh5aGa+R9gD6GgwW3SzJ9s6srrZgvOIci9dQjcxLgme1J7NPTbryDPB9+jHIGUkc/m5vgFCpJH0qrO+94TryNYgpdXl3q97//A7xfKITM2ISiVeoTKBq9BR1rDiyBYMUUKZtMle8eyG8fKm0dqR7vadkb6zbvaUHGtMawtIyNKGSCJqL0vaF8byRPQBa4vqtGE2W9viJOscW4JvrY1wISChwNbDxjBCTGpWqkOu8DPdUFwFp1Vsr+JYFNyFV7g0xrOQKNqBtofQWNLzEelwT69ocX9l0ly6qa3qyh9wb+18hFi4zwAz2kBh4YZSCQnPNQG1pBUidHeOnkIVjwcMF7Be959vrzD12gYYRFSd7byG4C6l4hy3BGuZz3apBRO+i0yHNgmkMOB/vbWyp4FzGwnKoUnBC3TAWBSM5c1i+jL5PLEcQG55Sj5xljrNn4xRCwvcPK5COwfBGlIbydhkLb0GrqgnqM6eGkyjxTEZwGOLQh0M+dDMyJDapCGev2sCsGLfpv+B3ubmva68m+FtBjqZIVDQrnlTNv8EHeezGUN4nSKYBnyIJc8BLr0SjnnATNxceqzjlZH6ON+MTunVMO3XLwd84peK8Co15g3PO8UJ7nCsztaGdCfpzET+JX/BEkxhr8SZu8ooGjdEGRsuG5QYEskDXTsGki17+tLrlSPkcv7XuSNyQQLpAty5AukaPI2ALnvbd7Tw+5VXj48Knu7d/X7u6hpuNdleUA+UI+mXCOPbgi83LCwcoygCdkM99jL96dnunk/Fxn3NB8D9ykXOADZtiNaMSEBlesu1htZDIb+XVnT4MKaFsVQT2yJ9Nhqfv7W/qEjNGnjw8JbI66+tMH9/TkwYGecrX5xdMn+vKTp/qU4O8JQdADgsF7yN/OZNTJQpV5lUEEPEahVokDSk1QFZEB4Q/W6zVBXK11XXNDuNGKwM0OAmyRthaTmsDRyUFT55w8PDc/KRxYJGBNHIw8tgWXoArc+9iXcb8iGBpomwPu7nSkPXDJXUOQsFRGmTG2yoN2eHefq9rPnz3VJ08eam9ryhyZHPPZH+jVy4VwasiWdEVw/92bd/rNH77t/k9SJxfXWoCkw44E+BJ9IVAnCNjonMyd/UsflwReBucEI+eXN/jnVQczsuEzfPYCf2Z/5LNk4JJDzQ23PNdkCG9vV1rwvq7ZO4cekUxyLpd3GS6uITPI2tilBN8sYK03G0EhZci3kHVjMaTS3SdRJN5HxksR+hMYqF9mOuCq+tmj+/rZTz7TL8hOW6Bv/2rBIwLLJyTBHh0dcFg54rCyp90t6Ai97J9P+/zpIw4Bj/UTsrQ//eKZfvXzr/Q///Vf6W9++TN99cWneszYAzKNu9sT2fcxJ4MeMuCUCa0hnon1RiZzZjcXxCBX2Nbz6xudQSML8k/wfe/Ixr/hMPaaGwUD+37z8cml3p9d6+RipjMD6Gxfx7hElm/wh3arYDqUlz0VVa/LEk/GI/g8Zr9BvVw62B7q4cGWPn24r588faCffvZMnz19Slb+SEdkfU1uq+BkByIHrRI2NBBQjatcR3vbeoDP3t8aax96bI/7yFlPg16lfr9Uv1eqV5X6YEKgeQIgP3yy2KFFx2uLDYgbNvD7loPO7HapObd470iCnJ+dg3OpyWis4IM2xENzAlQ7MFmsgvLLPs45dfUkOefkQ1BWlHIcONuQaU37DNm8JGl2iaxdWYnuv4de76DxO24O31O+gr4vuAF5BXjGfJyzK+XUfbp26i2tNQGAGV3vvVo2UnMas0Ck4FTlDNmrMy1uzyFIoc/Jwv3kJz9TXgx0TWB6STR8C6M2nJibzYrT1pyNXwM3RO5LyRyYCS9ByYxg4pIT4pyg0wLOXF45BGkJaJcIyw0Grea01mDANpT2Tx3ZuwDSlo0oIIJtqDUcEbAI4S1A6oB6u6kxSB6HhUjixBPGJ9GeIJqBvbd5Dbrvw9I/Y+7ceWUfwOH0NxB2DQ2snoFj945+5ixF0NuimC0C1IJ3ROgTRi+1tQzsvWO/+ksfB38BwdyIg2+hTYIuDrA9Gi1sf91+wN+CVYGPEDTR5yNY/67+YW+OPgYJZ5QYZwFjtICV/cUP4OibsxdHnwbabjDQN5ysbuqlYu5UTYYa73GyxdCPceBbBzvdd2dKBLABT8tKXl5edFnp2QfhreFBFiWTlcvjU7Ltl7o+OdcF19C3XLk5cBmgtKPxWGNgwCm2JFBl+2qgox2UvD38iFYJ+nSy+aO2rtq1373BfEofni0ICMhFg/K9ePFCf//3/8Dpb4m99BKder2BiiJXbNeQci37Hm+DEfFbewSpR0pc99fDHTUEnh6j0mPv+XSs1K9+BD2p11NG4JkPhsoGA2XDgfrbW8qpi/WdMoKNvopqpJyg1DOfo3SDkdQfy/fGzDFUwrFEIOU96pX0oa68L2W0IEdH1QAAEABJREFUZaUUSqVQdNAy7wYa40u0QQ42yEFtgIw1PHOeYa8OLfYfwEHblr0yyAnUgpz3UMKoIVnFI+shC8qyrHvvg9fdJ1EkOZcUaIusE3GanvFyvKI9Y1wJPYsiY3xQwvC3Jv/0M8Pm6bePwbV/NNpRb7v3m65fIiiNHJKitaEvXZ024bgdTkTswMDWNxDr2XciI/bJnjPQHOS5JgR345Br5DNVIahXFgpeylh8gKHuV4UK8OyBZ5/nPPcKweEsSg6K0hqnP6oqMqmlCujYS1JfXj0QLtlrntGf8Z5gwrHPUObKgZBn8rZQt6+ICgKMj9AJVLnmVTe/6XCGTBgNE+9NfyLy7iBilmWdffKs9WG7tEqOdQNr2hhP3frSqv+RT+pm7CjZDQcFGdhDg61Yofu36LAdeGYEHDfYXvt3du0rJAtsQ4uNIIbD3g+0Nd3WkIPWZDQlWNjVvd19HXEYOcJOHN3b1eG9Pe2jMzsEWRP0e9ivVMGfnH3m0CszYF8CpwYbFJHZ4IMabMpsPpPhscZGJYhhPL6DqIBMFPDdrtsLH+Fz0qBwGpQA5ZDoc9ovNCq8tijvY7s+IcP0jCD2Y2l/CPXs4Z4eHkx1uDPUJ0e7XYDwYH+qvUlPk0HBfJlEILAEl5uba113cKsbHOscP7TAh6zAewWPN85piawvkd3GGF5kcsiVR3YRMZXIi0HgGbQITLJu/skg1+6krynrla6V6pVcs5IlgXJ0wa6B70G/z8iy/pJM7M/JONq/d3ownmiMnajyUo2TNt5pDt1OOGg8f3+ib98e6+sXr/Tb757rt998p6+fv9Tzt+/0liDrm1dv9PvvXug1wcD7ixvZP5H1hkDL3h3z3gKxd6dXZGqvdEJpf01/cTXT1c0CnqwJVGuC9kSwnsjktprPa4LUqNxnCt5rCX0ssJmT9V0iM/YVoA18hEzoheB2QH1BmhjCniTfPWdOZKYbaT3XenbFdfc5N26XbG6uMrTwJNe9nbEsoHvyYJ+r7z09ub+vX/zkU/1Pf2WZ6qf66RdP9RXZ0qcEpIf7W+quuYeVMuTFpQ04SiUyl0EvDD/4NOADm5G9Bp9kh5PVYs4ebkl+zTqoiXNa46v5ZQM2YrrSYGANNiYD0H5t78RcyHBCx5XlyspKRb/flXBXNbbQIxCDKminl+lwWunZg2398ssn+vkXT/Q5Wd4HXNHvbI81GA1V4lcy/CzGRTXzO+gr59TpBwe8ssy0t7uj0aCvLEC/kOTUSBySGuSxlecp66A2zfHUDVyuDYeMdSy0bnvgRVIFSzdfOd1cb4CVTt5f6e2bU10TqFdVT5PJRM45GU9vSS7OsQ81NDM7JjmpA3X2pGlb1fB8Bf+viAHfIz+WkT7mNvbd5bWOOUx1JfV3zH9OXHVBzGBwTmk3ibfQec56/uPEVibZ5+Nid6UFBhy85SBOAIlEgOMI7Ap5XRFhLzBiDqMx5FQyHPYUAkIKYkuUeLmELBkOHQFYL+dKRjgyk1YXTI9c2y9n12rWKzmYN8bJjwcDDHqibUPwewvM0Ns1RI8SBMlYt/BggmDY9zlz52UZwjmn9xUOZo2CNBjaSJDYstmGrJOBBU2RANYCTOvXgF9iH4l5BHgMdFeyTBly2MmuIHLLXI3NxVgL6mxNe19lBXg6JQyVzdta381GDoufB6kDL7BFNNm3Y78Oo5MAYXQ7gOBmz7pHI/0H8NBZ0CyCV0T4sWtK4GcOrsgyyRwFzxZ8EnHoDpIcSqMPYHUHkwXYHhNjbH82j5UGxkcHTQ0i9JgjMCv4GUm/25gWnmyAGYeMW/g3g09Xs1utEP7RdKr7Dx7o4aOHXFM91JMnT/WUk9+9w0PZd8nKspB3ToZDLy8wMgEHHDDOpfa3dzkFH+LYtjUejVSVJeRI2kDnhv0mSZH9mfB75I5H/UAj1z3++Jf1N7A2+x5yorPzd/0i/EjQs2H/N2QQXnMV8+rlayWEuiEjkPlcVdVHgqMiTFuwXk0Q2Qy3tB5MtShHWuQ9bYqKTGcudFib4NViOCJ4R4yQlepVChgU3+vLGWA0CjKqoewpOXiGQQihUpYP5IqBEtf7sTdUC6SK52pI20AWpMa8UmuQUX4ExrYEqDXz1PJKWSFf9pkL/QoFz7kiehEduCE7lkH9CDzKwOgQk1OMCTFJEjTyAWGFcEbrjyD45qGDZ75gEJBI2pxz9Lz7cc7pY3/nrD3JfgcsZU7wURSZSsB7qak3qnG+m/VSDTpPF90/PNAnnzzWAUFrj8CxRaZiF6wl5ZlXYZAHZZQOJYkErGDN4qzjk+RaILJm6iCgJAV4DAmChujvkH2NskwVeyxZ0KeowDxVAV55pvxDe878srGsVZa5WvQdJPXw3qFG8HiYZV2AWkkqWcnWyNlUBk084IITyyqhZw36v8BwG7TYhcYAuxCR6RBF4CFshu6CVTkVeQEvolret8i7ybyj3YJY5xx0M+dvtKtBqYFdXiFklE7ivfhQk5NkpeyT+GVA8V/7Sd+PYCQ/ifkSsuPZr/MZMhvUgFON3qywfVfY1xPs/VuyG+9PL7TArtbYGl6bOUKepKQgIS8O2ubQvOIQMCQ4neLcptMJTm4sezadn3AwHQNWTqdb2IwtlaZLrGnrhhC0xh5ccVtnGZs1fLHMvEGDrDj4mTvBRxF0OJW5p55UeKkISSUy0sucxv1SU/NN8L2CVwN4P+lX2hkPtD3qaW860IODbdlXCR7e2+nqT8nGPiTAPtwlgCVLdcB16g6HTsPb+UCgttDbdyd68eZYx2cXOiOxMgPXJb6xTk41tF0jDyv4ulitZPivKDfYWOO1g1IeGTIalXkO7kGDKtd4UGkIvu1mqTU3k41ldrG5DfbXoUN9aDLp9XQPXL7E1v7ii5/oZ599rsf37+vw8J7Gk7EKaJghV3KeILIhg7rUknVn+GTL7r19fyq7iv7G/qDy9Rvd/fX4a33L80v28/L1sWxfVrd/ReI1mTQr37x9rzdvT3T87ozA9ULn5zd6T9LhFFmYz1fIsfh4wLF739lv49+MLOwtPuWSm7NLMpEr5KYladA2SUoBYExXfqhDN09IVfDYg6c9KlYGdDTVa9Wr+R1toJFlvlO7luNwW9Fv1CvVL3IV8D1nfIHZLajbQaPB9iQykC0BZ0094o9baLrpnlcy/Y1dYLXBD625JbzREl/X8N4ZTvgRb3wDD8RbWfAqbC0DfF0GHxMyyeblQ1CGnOWsbXj1q1zDQUkgie9Dpj55el9fEkz/4qtn+uuff6pfEKB+8nBfh/sT9SuvEFrFVMO/NYeBWiviFNM1yCbj4ym3EfZ/mTs7v6RPzVqFSvguFq+xNzV2x/Slu6qH7wsy43MyGQYLJlnHQIAatI6eMqcsdItje38+h/dn3Vd5XsPrUw4oK2K4LCu0Pd3W9tY2dErasMYMnppcN8i40cPWdqwvPglaRWhWow9zbksvLy912t2sXOmCcbeGE++4ZGd95kMUTG9axkd5RReU0I8EHZ0F+r1K3iWb3jG9g+FO8OKuziCPUhZ0LPJMFhwWtOWAWOSCzOctqdoSxTl8+EBHpOhnnJ5ev3mjKxBr6ZMgsP11/tquKDiVJgRF7UYGCYflYUaOBTejs1mstUSorUwIsY9OGQjnzmOAgoI9y2vGNcUcsIznGqdgkAi2sigJJjjW7AAL6mkrbDw4e54zyoI5S5/J6olAEGuMz4M8SfIY3gQT7OravntpAW5iPg/RM95n0CryvlmhMBDbAlTHGOyiPoLDiEYUyhSixTm3KEVCKQqMpMfZmsM0JrYYZFMOwVQwh/b6HozxGYxyFlBgZFocoOjvDAfwzwPY85zArSWobMHH8I7QwSBRdvti/545HPjb+IRQdfizh4hhdatGbtmIyFNCIJF6Oeazf+S/xaA09Gnpa4LfMNaE/xrH4cHNYMGpc2VrM78DOR+CehiLEcHniJPgFOdUlKVGXBUcHd3XAwJbc045Sm3zmcAb2Pw18zcEKqZo9s5BBA845yCMk6d0jlKCix8AeogPPfj9w48PQTky65Ffk2fQUwP/mzppwVXD8dtTvXz5BlxHyggEs3KgHsFzjbLH0ZaKg0faDLe1rMZq+yO54Ugi+Ew4gAba1/CgcV5tlglrJc9JM+sPVLDPgGOO/Z4ajFesCkX26gmclLwGgynTTGV/nNKQKY2DoZo+QLAaCVY9mdX+9r7KyY4c2dYIXjX4bUKhjc86aJnLsqmNyzqHmLJcGbg5giqrR++VnMfQpR/ACeUHlIQIK3S0cYhE1ApDbKd0REUGRlLILMccUlKWZaqqSiX7qTAYRZF3Imti61lLfFoMvPfoKHQ3PvkQGFNA35wyl/dR89kNDvtWTb1SRB88gcQEGXn44EhfcAtj5XQ0wDbUSjU2Aj2qNyv4tmaFqID+hMyJZSQwTeiSWLdwUg88RmWpLQ65I+g9pj6BHoOQqQdUBE3mqIYWOBGk9IpMVu+xlwroDyrlZa7ImlcXZ52z60OjAsdTMj9RtgK0qBhX0T5gHoOcdw0B1IbDsemgHaQLiNeHJ4O81IDDxqAg+KCswLF0XlmSTCcTuEfsj5OTB0ejZ2uCas9sMgBwS2YrzPAb0RO6bOOsbuBskH74OKp/DjT9yY9zTs59BC8eACvvwPlMINRBEnIENAgNpgYzEWVO5j32/ZtXr/Xbb7/Td2TtLrD7t9gJ7sfUgHdENm3MGn2zIGmOHdnYBLzrAil4k5clstGDrxmUlXJoNkQeer2eHC1FUciAqq4Ict6/f68bbE/k4OwcPdj7Boe8IgBcY4PMbkRsotEkOK+MfVToc5kXykLobCvEpEwKkjJWGYLDBJnpw9PCOxlv+8jDCP5uj4eya9bpsK+d6Vi721Ntb21piI4X3MIoFFytxy5Qfc6V+zccgL8l8HtFIPiegMz+6PF2uSFTJdUpmGmVBbIz2m7xdXPsq10Fr/CTGwKJGmioJ/xJD7z72BS2qdVqofVySfC00gp7u8GXthv0A1s5qArtEUQ/Prqnnz79RL/89DP9y1/+Qn/z1U/0Gbb2wc6edodj9dHhnD2X3stBI5PzwP5D8qrhmwWPK+TYYM3ca/i14rkLdODtjHVn+Fp73vAugiPTYc8G2t7e0d4e6+zuyf4Aqj/oYytKeItOQXvLtq1XtQyW7PmSLNo5t2k3xA5LbiWX9hUCtqOEHEAnm7tFL0zunXPYqFaGi+kCjyb2cu6O/+YnNuDb4O824LsyWcD3rvDNXZ3nDfZthXysCPit75p+c4In82O33Bqs6GNtt7c33d8wnJ2d6fLiAju1UYnd2OYm8ZDDyn1uCB7dP9RnnzzRTz//TPa948+p/4Sr+Z9+/rnsKwk/++pL/ezLL/QVWe+fff6J/urzx/oXXz3W//LLT/Wvf/WF/vf/+ef6V7/8TF882NHhONe9rZ4OdgYaDTL1Ki8folwweWm1hL+mNyYjF2QiXx+fcMB4w8S5KOgAABAASURBVIHitd6SBV/AB49dMZAv1MDLJnrV0XWyJpczV6XoCi1apwVuftFKc3Ty9GquV+8u9IeX7/T1i7f63Tev9Y9fv6R8RWb9RpsoRXQeU6U+vmx/b0/2f3gs0cmI3VpCvxm0M7pnwXe6G5xXge11jFuRGT0nMD0/P9MNGV+jcY1tTdhTjwwWzFOie947GQSz7U5k0pOKmFQ5p34IGjHfNvJ0f2cHKyTJ2X9g1ZUf6mYgPPUcIU8mOBAmp3tL4HTNKTLi+Ld2tvXg8WN5nJg5yRwjs0CpVp0yrTuH03IaTAiPs0D1w3d2ZHUC1gRY8Ja5pAwOOQjUoqwtJ/jA2q5NalGkNY6gQcAsGMzZRMEmPPi24GRfBTDogir61ODXAfUGAV2jDDZH5tiNzYdxa+gTEfDEWuZcxF5cG7tgM2NdW8fA2sTe796nOyUHH09ffK9s3shzZB4rE3NHAi4BzjKnH8D26I1JioI3KF8jY7gpY8Lgsn19/DgqDmaDrWyPgnERRTRgoDzvu70khIl1hOAkwxGcROkAezaw/kZTw9XhBB1zJWhw1y/K09cg4EQ8NAh1lKNuYIeRFj60tj/WbyhnpOejjUnSjCyCKfsSXpsRWJrCY1TtlLWmXiOYDX0b8FthLBbIwRyjFxEstqcGh9MBCtmwj5Z+0YD2jibsU/Dih7o9/QUAF/3ZxzHOOScZiJIFE0qszhB6LdHatwSr78gOCAMpnI4jYGyHE8XxjhZkN2/zvuZ5T2uUqi0yNSjThrVSyBVwJL7sMV3B8ELKKQEstAxSVUlc9RTjiQocRUEQuuFQMCJLu7NzqAGBaB8nUhAcO/q0/YEajI5d+/veSGEwVjHeUg4+DqeYWMsyrA14xiwn0M1ZO1PEGUecfyTQcawfcLAB5Zb3Suw9SpSAld9DkjMhtD7InslgRDY7vighbonfdP7w2/qG4BVC6AxRURQqilwOsurDx3hnfPrwqBQj/b164FPkQd4lnpPW6znBxgXva6ABagn+l0XQU641f/LF5/rlz36qR/ePNMRABfBs0aFNF7BuFE02yH0TbbC+2YxEllMaYKMm8MSynzVG1P5Aqw8dAvuzgDQhiw7Z6pWFKuiXs/cCJ5TDU6rKqLM9XV1fKPPSQxy/RyYz0ylkv98ryQYOwamngg4Re7bCUG8Wc2XstcfgEfzbRoa24OUwL1S4AG5elTx1IHlZkGp2xYOXYxwbkuM/AUnwiV8JHXXOy/ugANiz0dd7rxZatezDwNoZIsev74HxPP73/9jAP51BJjfJmfx4RcofQ8te6uRwelEXBANvcUbPj9/r+fE7fQd8++Yt9fc6JQi5nq00J0BZ1UkuK2X6Isroczn25ZhbcnKU3iCwZ0pIg3lq1WA7nIQ6lcrgbwMfLq+uyeaddteQC9ZfY8OtXwOfWsBIKubOskJFWSoLGTImWWbHoMXGdUEQc5sdE7SusVURXtf4ihWys8F/ReQlsHgJr6vcqzugIPNFUaDqhXrweUiGaYz+5tQbF3SNn3lLdvH33z7Xf/7N7/Xv/+7X+nf//j/pP/76N/r9N8/1nf2TQicXuiBImGEL5gSms3WrBeUGu9sYbtGBkhNbwfw21KWKQ2iANhvs54xg6vrqojv01djU2vSittvIhqx/0hZyemDf0+S24n/6+c/0r//2b/V//Ov/Vf+vf/P/1P/2L/+l/tXf/gv96uc/1U/Rs88+edrp2X1uwI7Ixt4/PNL9ox/giPaDewfcfNzTIxJRnzx9oi8Jwr74/HM9ffKo67tLADHmcFEUmRBPeYhW5NAHnIcc2KfTqXZ2dpXT1uJ3GvY5ny10TaLp9ORMx2Rpz6DZGfGE/csMNbLifa4ceyefQYO2o0ULQRrGr/FNa+Sghm/23HxfRvxJ6qC1NsBuArosZJNw8S1ZwEYbxm6YY0M5J6a4xp9ZYHpM1thghk5nyNpkPCa7uaN7BKh7WxPtkHCZcGAZ9QqNOByMoPNk0NP2aKAtoMvOT4ba50Bzb3eqB2TjHx/t68n9XR3tDDWtHIFXo6ydK4sLDg6NxrSVWaPYLJTSBp1IarHDSxJ4C+TvGjl8f3mll9Coy2gfn8r+hYolmdEWeUu+lEIJmQhGfaEltL3mAHQ1W+vseq7nr0/0h+9e6Y/P3+i337zQb755qd98+OfarP7Hl8d69f5Cr0+udEmSqnaZCvxNo6AbDiU1tqbHPqfsa8Ieq6KQxVi33KxY8BnhSfBepmNGs36vL0toDPB7NfRt0Snv7t4XjC3yXDlybP6gyIKKzHfQqwqNoO32dKT97Sm2d1+fPX6orzgA/IyA/8tnT/Ts0ZG8/mufJIKxRo6FCzZgwczi+lYJJHf2djXh2m4Dsva/Kr2GUAVO2WW51ihVs5yRnYMxm7k8hj1BfAORTYnUDZLVIUgCghLBqiNYTMSxtVZGrNUGBJJyGOM7XKx9qRk4rDAMLXiZkbkrWzkE1GHpDKy/PTcYsyVzLWdzTqQLmUGqCXBtjAVzCQMh9mN7agk0Nxisj9AQnFm/CNE7wEk4SQ1zNhiK4BzED3eAYuU+sAdB1EiQeQfBiWf2ZNlknC68UmQ9CxA6556Y8M9+HM+G/0cw/KLtFTA8gxzreFndQCixmFNmqa00oG77u2tPd7Qx+tDurGSMAzxgz54xBs7ogTInwI5mEXpE+BA5Da9uZlylYpToY38I1R0goE3TQc3yEcykFjoF73F0rFvkahHMFUo4h+8bNld7p5r3NfWG9hacbEw0BwL/2D7SIOETlezBfhPs0NI9/fN/sRBcEDIsZRgG32VWX7861jVK3SrXEsVvhttdJvXaVzznsiv+SJTvXX2nVBjQHONAhKiEU8lxvPZsEGh3IZcImLLBQNlorAIYk2nok5Fli8hNlPWrMAjD7T2N9+9ptH+gAUFrb7IlC0x9byBfDeVR/Kw/VE6WNe8TvBLsOuZWXrKFTBFBitAwInMROWwxCom6skyOd912XYJyAKUA+1rER9q5j5Ufl+nHDz/UHVy1YC7Pc1UEn71ej2VyWh10YBA8S7ZBhphcG3hwswysGa9uLHhVBIrr9UKz2aVuby4IIFY2Qi1y0WAjyiLTmEzW/t6OPsNQPfvksfY4DOe0J673InYiokOJbCrbVYkcjdjzVl5onGfIplfmJOvXcH3ocsd5oacNQU2RZSqLUnkIKsAtBzLG5sEr0K/BQVxdkk3FOPcJcgqbm6zWPuvv7u+o9a0ur891BbTo/rDItY+924NHU4LUHgTP0YsysqbLVbZS8RFoy6JEwkQWqMIKY4cEBZNzEmsJGqJAIJ/kZU1OgU0G8E1GW8gc0SvTk4T+Cs7qTz//A0/wz3D4b0AEx49Qg9MKmm3Aa5UF3XJ4OOEAeowDe0Mg+ZLA4zuc6ndvz/ScrM2L95eUl3p1eq23F3Od3azIytZaY4Nr7C1Td3ivCBgXHHqdcxxwqq7NfpnMmbwZGIlusEHnOPBTy8zdLHRDMLwgwFm2jitMr1ULxEBWKGi98YBYS6ob18Gm8QRAtFMucPq3ZH8soJ6vNuoCoOS0xvZZILPC9mFkJWRO7DPBhwgSNeUGf7eG38LfuaKA2YUccpMPRvJlX6sonXND+Jrs17ev3skCg98TOFiQ8NtvX+uPBBIvoc27y5kubpe6IrN4Q9C6ILBqQiG76Dpj/DHZ2RX2NSuCfO45pkXN0aHr2TXlnIztUjhoSRvkZaN2M1OqaV9eqqlvlLuNBmTrHhxu6dHhjv76F1/qX//Lv+nKn37xiX72+VP9jPLnwC/IAlppYG32Pc/PPnkk+67nw6Nd3b+3o/29ibamA43HpTAF8q5WIgEV41oNPs4CHCyOfAjKi0LD4UBbZKLtu40myxHZretGll29vZ2TvbzSybtTvXrxWi+ev9R3L9/K/icH9r3ZRS2y1g5awC/4at+n3MBbWE67ZH+g3cE6aQbM11EzCH8L8W4Ivm6Y4Ba4Jni7mkFj6HnFmhccpE65NrfvXi/way387PV7GhJ0j0YjDcA5h6+WQBMxSuoSao08MhCwPRm2JcMe+XZN8LlWYO8FNOhhI6x08KBZ3WqDnajZb3TwDbkO0COHaKEspEAbsrRBp1fQY0GscYtOXBBsvr+e6VuSKN8dn5Gxv9QFz91XS5DLSCAfXdHJusnKFfs7uV7o7flN9y8RPLd/+ur4Qi8IQt+c3+r0Fn2DJkYXA6NXy3hlPTlu9XzZw5dkmrPPJfuMGKjesNTu/kT3jra1vTNQ4ITdZaHR8dnsFrtdK8DfLMtkkFOanR8OhxL7tLYBB3ajZQe0T6DvpFdo2ss17WfaGVV6dLCjxwT1nxzt6ZOHB3r27L4ePznU4dGWdvcGmm5V8AK5J6D36j6p+33368d1wZzIKcApYVSWGIlEQGPfhRmOR1pxRTeDGQuYMYfYjfcqcGI1bTWBqidILTjxBZwAUiyDiNIJh5MoE4FJwklFC/wwVI0BYyNMc6wjmGjrNmRHu3EIlIO5wUmJdxbh12T9ImtbQNkw7iOYc1oQnFp7Yq0Nc1uQ+nFuD86ug9hlSh3r+SgFiBDkdBckJjlbk3f23sDw9SnSnhShScuaLXSIBuxF4NW9V5QHTNgDTiUiCDJBh5Fm8LogVf/042j66Mh+XNoYo0Fkr4n1g/dy0CIaDcHP+CIznNQdoK69VaJ07EHs1cD22EHShz0KRZOszVnQylhnwDgLUBP0TViGtGkUMKJ9AiVHP6Njgq7RaABObQetapRtA79a6LCBNo3t3cEvFNMh0JH9/wl0e6CXzQV9bJ+iDTLc/XwkAvMwC20gzu//1k83RfeLnslBq8BwAK44nymwjxWO6hyjNeOu4zpmus37Wlcj1eVAawxVi4GJtj6GCZGQ80GBsRlj86yknn8PPuRKBHLCGDmCzNAfqs0KDbZ3lFV9Od4bCwajkcYEpQED4TEUrugrsF5GJtXh4HxvKM94b4Fpb6CAwof+SNkA6I8VeG8GJhEcRXBMIVMCJwtSW4ekUfdZkLwX2/4ASd//5yIE+cs/31PWKgbWjdJReubuDBJGto+xNSiyTJ53JlfG74hcflxnSUZgjaMfELRvb28pLzKF4AgWA4HDovsawHI514osfILvG/R+vcbp4ggqTtkZfYeDvp6QvfmKDJAFrA43nbAdVppeVcFrmheagMeA/Q5Z44DAUsyxYO68zGUILjk4l2WlsigUnFMGHzP6BytpM3k8u7wLnAcY0xHQJxAd9io1XBmenZ3o5vbKSKptsibb46FGZSnL4I7hQd8FlRC7slJBeWSNVtjNj+CE/ZeHlh/BSQIV2YdmOf4zOgpdTchtRH8E1/rYUwtYG/Qsopf2zsb8ZbCZ/ukbR9NfApr5+eFN6hD64Vng9LEtUY+8b4GGfbbsOxWlEnSIWSELXOGe5gj5zbrVJbcWp9dLvbu41fH5NZmbS706OdcLHPDb03OdEGxekNFamH1BZgVs0MdOGjvJAAAQAElEQVSVPTuvEn55+OOoB/gbWK8HLaqqJ+tzgdM8vbzWW66RXzOvrXFK4GqO+4Z5ZuCwIoDdNF5NylR3kH8o7dlrTmZz3ToC543mBIkr7NsmOm2SR+MDJjRpRQC7NsCmrZGFFYFNg523Q5/zXpYFa+BZDb9q+NPEJIVMOYfN0dau7FAas1K1MoJXT4CVdDVfs/9Z98+BveBmp8Offbwn+LZsmAVVK/CKvlAdvc45AJh8LtER5UFZVUhFIFipwXuh2/nNXZYV/akBHBNB6kINAVNbL5TqOT5uLbUreYIr1UsVrtWw8kDQiLmGZdDAgPrgA/Q49fVzL3vu05aaFVMvFJlHBGYeKmUhgVKSlRn9M8MP3SnAsSwLZXkmK0cEgdvb27LvKxsfsyyTh7ctdt9ke8lh57L77iVB6/sz/ZHA9de//6N+8/U3+vbVW70iADslqDfazVYt+246mMFDa7siILv8AOcEbmeXc53R3+D08oZs5LVOkMNT4PzyVkvkrIbfnsAvzytJXsa6Ft0zW5bgZcLP3elbwn9E9DfK4dMNPLbIbFCGQufYVCur4NSDXv3Sa4ANGWHr+8OxSmxggQ/w6EtkvTqKDGijGw5J5yTdXtt+n7/WH9jzKw42L8m8n6A7Foi24CUf5EIuIVfEqloj3wv7Cgm3FpcE3xcE4ZcEuFfIqf2Tc4TOYlEhfGqRIflS7gNYPaYcuQ1qo1cDLhtsKptj/qThpKd9AsidnYn6PfrB86tL9PX9ia6RwwiRCuMr/AshyMB4mRe57GshDfwckFW1vVvZAXZ8QlZ2dzLQ7qivHcr9rZHu723pcHtM20CTQakRAXKFTPqshRcbAv0Z+nfLoebaqJAkDOI/AXfXbkrZEIQtUdI5SOfDnnqTseyUNyd93qA8hUU5CG7LKaPolfIwa82pz9G/Iq2dNkuUZY2qJhVMG5qkUCd5TkBudVcGuOcxxo6glZBdidNZwiDIiIgja8GhJety19ZCV8YhVA4DERlngZOVifEd0O5tX4xN1K1fhuAFOO0t6KLMEEYDT1DmaPP0y5PDwSQF3nXtdcOBtZFggFjHUXqCTo/CuwbT3MGqMwSOE4lwkhG8xFx2AnOsL/bRYOgaArdO8KMQeIfwA9TsycCxtjpIxGr/FEyBanDoBIJ5PcJiAuKcOPjVxkzcpFPOnI69OqTQgYesBLwB7R5hE/uL7C2yn0ifjkYYXG/vgdAKY5apEOAzNSiB+7Av0Y8lFVH2OF9JKI0wGC0BbQsdE/xt4acoC4y+N15vojKeHUqW6Js49dqYZPPCW0FTh/x4DMFHcNTv5FLdx9bsKn/2yyFTP35XEUgVKE4GfUqMA/GTNmQsPLQ1B9MyIBaZNmWmS2jBha+uioHq8S4OtzTSdIFFDmGzLEe3ezIj4whqPHN7nHPWqxSA7tnaAJszEjilUCmRlV2FUgFn5ScT+VFPtVsTx9bamvQ1Aq8C51mopyIbqOpPFAhuw3goh1IL45Ywbqk/khtMgKnU35Lr7wB7SsVETRiqDQMlxoOMHOuGrFJWDhXyHjjkgpVQC+rYj0tylEYDSKHEm04eP5RIHG1JEYJF4zXgafFyCvDcoycevcmRjWlZabs/0Bga9HBGLTJuh0GTURvbIF9LDodr5D6DDwOMlTmxgMPLikw1/J59+EvqxWohy2o0tFl/gxa9d7Y2OEyGAz3genKHw3GO3Fe09b26QLGfB/W8Vx8cR1mhMXSdgFcE35p9XK2WmjFX3u8r4CRoUs0+WvpnPWjE4eBynXR+M9cIuu9jONsVhjGt1WDTEgMmRaF7HCTu9YfaLiqNQq4+2lYgO2Y/CohaISe5D+p0i7VDFhTYtwd4Te90B+DuJWU+8OwBycMIDz4GkbF2WKObWpjH8gqs14Kz1Z0xjr7qQHwYDJ06PXF3dUdpa1qb0fAO1I1w/P4BaPvQ1/p7ibcf8JQ63AJl4GUG5LwNgCeYMwhWmn5Df89+HKXDecmAZysTpWWV1uC/QNdvyW6fYjPe4mRf4oy/I9P64vRGF4uk2g+0SqW4LJOZhAx5XjHGaJFBxyzP1R9UmnBNWFV9MqNOF1czvT+91DEZJPse34vXx/r25RvZP9X0msDnLc71+IZAxTJp+IYrbPAl5SV26hy7dY4tusI23dbS2bzWu6uFjglw3lzc6O35XOeXtW5nkcOV+Dj1qiBcnMpsrSpfa1Dg3MuAHpQAslH1VCGHhc+ww5mKUKjKS5V5Tj1TBm0yo5Mk4/UGvbmGJhfzhS4NRwKXW2izNluKvUzQN7qgGwLkt2fnOj4708XtjGziRnYwRdnVYEfWtcepS20T1LaeYNIxf1LEHyUTHLUS9jXioxr8ckOw2nwIavOQZEGXyS4xlzpAfxP+wSA2jRI+wr5KE8A7BwIylznJU4q5E+uwgLx3gOSck6gn3icmdF4qykzT7YmOjg704MGhDu5tc2jvq6y87PuZSRttyE4uwW+Or78heD2DHq/JzL98c0a29VTfPH8HvKb+Vi/fnOgN2fs3BPtvyOAbvLY6mci3wDFB3zvk4uzsVtfI2mxWE/xIkaxsC73W6P2SA9V8ttGarOOK7OTsZqlrZOCGtlve3eKnbsnOLlshn0EN8hzhYYs8tpknGZGpoR7R/xbb08B7u0Zfwbdl9Lqtky7nTZfZfP7uUt+8OSWbfqY/vDrT71+cdvD8+EonV2tdzxoOJQtdXc3VwvtOp4KU5U4ldnNA8D8C+qw7xL5k2LUNcdaKw8jGvk5pugxTPP197qGpk+lujp6azc6Zs2ykcVZqWvTVV6aStoFvdLTd02cP92T/9ur+1lR5KLiBrnVFwH9NYG9xR1Uh36OJhoOxqhI5Rwdz5qqwoRV7d86pwP/10IE+NngwGOLGAOzmhIB9ZzzVdDjUmHFD+lchV4ls+ygJv2KHwKX5DHTTbLQd+hboxhnZby82Rzd+7owcFX4+1hMEq1XjbCLCqCKTr3LF4Mmm1ihDVEKIM9cqEbjVKIGDQNWgp4Z6iwPKIWDAuTgMsEPYeUEQmGTE8xiHhAREjIXHMjkMiAWZkeC3JTCOCGts6MTVS6K0ekNbs1kpEciCHCV4MDYCiT4J5hmItTw7QSpldYPOqUCUAsvnIYzDaFmgFMn8tGSAGgJv+45bA3ESAaFDUbt+lFZ37NXhTBM4CGVy7NkDwYCAPCTDtVU0JWfPoq/AyfYTmQ+95ZE+hldykoEoDT7UndU7sE4/gg8sSczdsjczcgbWIw/whTGRPQXmMfAxcXqOcgiia1oJSASqYqwoE31b9tOyt9hBK3ufeO9Yw8Znziswr2Mue1dkOVtqtIY3LftxzBmYJxCUVvTso6S5zxQQPuFkM3lV9sx61sfhEETmAuGRlRawetb24OGRD298ITj1Sqz6A/DYiamJqoE9277/BNIPTwF6BIyJ917eO3Bu1RAgC3ysV4tgNJlXi+KtCLjmZDZXg6mW5Uirro9X5r1yxmbsOdDHGxSFfJEDhZTnctRzgp2MYC0RrMUsk5U+r3jXVyIr6scT9fZ3lXGKbEOt8TjXHqfJKcq7NZiitBMNehiGcqgeRiAbDuQI6sS8og+NSr2x1JvID6by/W25HlBtyZUT1hsqhZ4UKsmXsjJkfWVFXw6jkVyQnJdzFIA+EO9H5NLHj7XdQVIXLMETK12KMmNiBxNBxwIZG+J87YvuuwThW5ORhtDA1rD5a3SwRf4bZMO+97XA4WTQZzQeqCSgt3pF2dCvoZ991/ny6lJ2vWSZUJOvBvky+TTbU69XHS/60LxikX7wsr/oHzFnwTPcUA9+VUkKyOSgLFXCqwXjrrhOTjx3mWd4GzLeGV+yQm3I1IRCF8jkHOM4JVs6GVY62BroaG+q0bCvg7097WGYd9jvEOeTr2pVyHMlpxLIk5RD39wHBZ4dzx6cAs/ee3no73jvgSDX9cmsDnhJnjbXyb06GU+mazw75zoebLBRzjk569/NGeS/Lz119yPwCsGeP7QzzjuJHzkQ41FdXfqTUugci6kDeN7ZTPgigg/H851uRmQgcmARB3mnQMbPG0TJJ3XzqVvA8RAkaOtwRB46Ox+UeGcQ5ToduyFYuMIUnhIMvCcT9v5qqbPbjRabDNMQtMAvJPpkoRQmSXlRqDfoqygLBe8pKw2GE65rt6gPEcukazJLp2Rq35Fhff3+VN+8fqNvj4/18uRErwnw3l5c6O0lQa31AU5mC70nKLHg9A2Z35cnl/Q/1bcEEwYv313p/Lph7kI5+lnikHtViaPOtTUttYtz398eap/A2eBge6r97S3d29nVwdaOJoORRjjlUb+HfvQ06FXqFTlu1Ksqsu653++rALJeX8FsTF4IEVCNntXIZYttbbClDXa0hY52BXx6daXj0zO9YY/vyMReElzNF61qgq/kCrXRKy96KopKPgTmi5j/Fjq2qrG1EYJa8NriV1v8aMRP1fjeFt2J6IH5hLaJsN+gVWSM2XuZXMLrTkYj7wCkFI4K4IWLrEV/7EXs4K4ueG9C4hHGqsrV75eaQrODg10dHu7p/v0DPXx4oEOugLcIZHuDSlmZq+BEkEOTJA8PpDmB5DVZ83MypAYXF/DHstDnV7JgxuCc+hVX5bcchhYEmBvolxLy6HJF6NI0Ti3QNFKKTrrTSPYqNQSVa2i+5HB0Q9b74matUw4tx2dXOmbed6z39uyCm4EzbgiA0w91bghenpxxW3Cq796e6Js37/SHl2/166+f6+9//y3wnf7+d8+7P1j67bdv9TXB9tffvdMfX53q5ftrvb9Y6OxqxVpzXSGPlunNQq4SWRgi82Ps5nQylP2xaR+69IugfhawP2CP8rnMKeQemmWAlwsJfWs7yLxUOKlKTgVylMPjjM379UZVlHaZ/xl0f3ww0sGkp6F1Rh42q7U22Lp63SqEQpPJVL3+QF2A2uurD1hAGkLWtTsXFDrwcs4p+ABkHWTIbk6/wsDnKu1ZQcI/tNC7JeFVU9rXgeacUq+4KTmBpm+PT3T87lTvyTB7Jyf7OOfknLPqnwLy17Kx4DwC1pfjPxNqF5PJHgyOatgUUkA9cWKpVWBUqqonu3Jb4yxw38pMOSAOHeQxghaUOGsjkGstMDXHRLAZgRblaa0EGoJCg0i/2DZCypSs/k9gw6uPUHf1ZrNSZC4bF+lff3hOzNMyr611N9eGfrUceAXZvgjs6BPZt437EwCnyJwJZn4PBONM0I1nYTnGWhm7Pa3V0B/EFXLfBXkJhf9TIv8znxjfInCOUvBBlD0U2hxgA43bTa2EEESMTaSflYkysZ9kpdHd4GPdSt5FIDEmEagm3kfmaBCiJQbdnsusQLwcW21kzxV8Hg2GnRHOMYhijAldw8GmRiYi8zrDj/kic7fQznBroUtjhpFnO/84HFIAPIGAp3SUd4C0oWAO8nwEqv/NH6MvJKEf8gjf19DfglOzSx6j183tUCIcT8SRNMiqyp5q7XDP2wAAEABJREFU1orsMLCvwF59lssBAvKilMl0Sd+yqlRWpbIsk9AZh27kea7MexX0reBFH6XuDwbqjYbaOzjoyoR8VVmmfslczGfKPhiONBiNlOPEqq4cqCBALQdjVTg6qxfgmBmUA2Vc/YceJX2s7sE7ZSVBVy5zZG3I1Ga5Ul7K55U8+0jsqQPoKuogrf/SJ3UvnCCFWhxRA9/sNG2OpwX/JGbC+qWOcUlVmWuMsbu3u6MJDpmVlacoD7Q4whoeW6C6IGNkPOmxD+eCPHhW0NF41aAv88VcN7c3ms3nOKS5FmRC59TXyNKKQ+SS8UKeetB5UJQY1IpMldHcKQTfQQOvPfwwR5rRzzmvGbIrNlNCJ+OhzwuV8EaUaxBaoseXt9dKIen+vX198vCIrMJ97Q+H2il6moTi7hYoSXRRkJT5oALIgYJ93NW9cg+wZpBj/0LS7sCeA3iZftrYzIW7uT7M6SmdgcRI4UElewY9nGfNc1LGOsF7Bf9n8GHvwUreeR/kKZ1z8k6i4Jdx7QMwcfoTiN17EWQYON45RXkl9gB09Qi+4EBbBlJmIwP9ulKir+O9FKIYI9ZM/OLHGXysO9qdNcgxwgNWOsdK8GeFzToniLye3Wpp9kFO9r1RlyPHyHCkj/eZcmTdyohsYoTUQw/tgLFLgLjFTZ89B5Zp0fk5c81mN7pFrm5urnVxcabz7+Fc9tWDs+sbvScIOSa4PSMAuuU61tZdcaheYv9mHKQXOPgFB/41+rNRpuhLubyPCPU0wv5tjfraJpDYHve1Nx1qf2uoAwJY+/dYj/bG2p/2v4d7tB/tTnVva6CdYa5JL1MPHfoxmE5VVY5uZR2EELArhQoCT+cCLrTRkkDsmmzx+3fv9eYtwfjxOz0/fq9XXCO/Yx9X840WtcMmVFIxVMaNjeMgPidII7GotQptXKlVyjTHrS7rxAEBwFZv8AE1ZSvGd+C55PfYR4Dnjbw28KNxGfNn3btNdBZ3YDOMn16ij9AW74MMQsiVZTmHusANZZRnjT68nHBTsTfd0eHuPR3t7gE7ur+3owe7WzqAlruTvvZ3htqb9LQ1yrE1GVBoWGWqiqACE5z/GVRlIJDK1adPWXr1ehmHzpLsXqF+vyCwyjQceiBoNMo0InkwHJcajkqeKw2HPRX9UhgYRexI4zPNNlFn12sdn8308vha372+1PPXV/r21YW+/u5Uv//mRL/75p1+/y3wzXue35H5PdF3L87J/F7qzfGNzi7XugQugGuypwuytfaHXQYLDtTz2VzeSRN8whYJgJ3pVPuTqXaGY+Skj5wU6vSTwLR2jerQKuRBJUSoOgjQIyhHATIvZRiWoBpaz9HNGRxfqghrlWGj6Sjo0f0tPXuyr6eP9nWwO9awH9QrpZ3tgXagOVsXotfRYzweKbcGEAw0mn01211WFfz1WuPPG/x/g142+IkGm95StjybrjbY7jU6/hFWFlcAt9j1iytogw5enl/rkpuMi7NrnZ9e6ZRs+LUF7tDes3N+nP7S5641qcVZeSxeryiwZVENC2Kn5BmUQKAhOEJCsRstSrRWjAmGj8TEOJ2FLHBJOBx2A8GS7ITeWqDY1hIODdGWOTaPUXSAvU9sNOJ4Io6u7QJZ5sX4JBxLwgHa+x+DaANRfYTE2JaxTTd2xesN+NVk19bgv5IjW2DjbY2PcwrC0klW2vhIVvgOapqAbv0Na9R0M2joa4BKsw/X4d5K0CtBI4GDzW9GMyA8wtDXzGGl+NzRlwo/P67z+F/9MUdswSTLSdA6wgPhQHIf7niCkYkIiBCcZGUHSdbH+v8JYIQ/PtucNlcE/8icrTkMBHBJwGBX+mKeMi/IBPQxAj3Zeq5bv+n+CRXr19DfZMKxVwObM4FHCz3snclKB/ClkwvW9ynAD48MeDn+Ew5BGMKutOcfUcP9qP5fqiZ4Ye/YsexQtUTWGi9hS1lHzOiV4fw8gUhDABMJ/FqXKUK9YM6Ad8pyuQ4yuRDkcP7eecY6eQfwnGWZPGUIXjl1C0IKxlRlKTtt9vvQadDXzsG++sOBWqMpdMicV8acnrF5kaskSB1OJyp6fWUEwhagDsZTDSdbGo6mqghay95Qub3v9ZSBbyArGHgOFvgRGKesUIszMKNqZcxyiTaHo48uKClIHXhKB/xXfnideB2RKcuO2vXkBn1M3skHxvOTMIJMi2H0yEOF8+jrcG9X00FPAzxHEWwSbAe8t2DVDq0rDi+Cgj3D3efqgX9RFCqhVwgBtWm1JCi9nc00m8+4ylx1h90WeTTZy6D7oKg0ZE899pc7r+ABcHIS45sP0KqgzxhjP4BWkldN0BFZe4NuLJDrFbJcs59brj8vby6gc0+PHh3qYGeqAe095LoiSAlcufaga491e0UpAwtOO16HrNOBHBxycMtd4NkTyjhkWdg63ZWsm4FD16er23sHN9zd++Tu5BKiO/GB7ne6GmX6G8FZtJlOm+H/E+Bd+xHYU8SGWT/TgYRE35VMjAQkQB2wRvdDuwPoZw7QU8+hZZkHlUWQBQIlvDSoaOtRrzLeWR/2XFDangJTGGSUHjy7JZjL1rL9GOjjhwfEp9u3lTzevaHimG/OLdwNGfg1dmHFvjYEiMkH3IvDt7SIgUduRshcX3nmOztsPsKxB8N7jL5Zhn8HfTpAHq0cIZNVkamz6didCDT4BpPHBc5yQ9DUGg9Mpji8Vv2h+qOxSgKGhrUvkMVjsrGnNzNdLze6XUfNgQVZ3xYZydhrH3oNy0yDwqmfJwIpp+kg0/aw0PbAIKfMtTOqdDCptDMoNSaI6udOVea6vdh+cuoV81RVpjvICSD66qP/PXAz6KM/JXYreIJEdGOOzpwRiL89Pyfbd6qX704Inl4Bb/TH58f65uU7Mn3nenN+QwaZrN2q1e0m6WadCFJdF6yuktcaehuskKEVtmpBdnVOpmsOjQyuOPRd3Mx1AR3OyFqeEhCfci18ebvUDLosyb4ZLRkKn5yErHuX6XtQkCMLn9NWAES+HGqDMtbOeTfIe9rqD6DPWPfRwwd7W3p0sKUnR7t6eDjV/YMRNmaMjk5kt1Lbk762Rj3tbg21uzP+Hvao7+2MtMOhYJtgd0q/8bin4bAkWM0Br8HQaTjyGk9yTciOT6aVphwoDMbTgYZbIw13tjThRmXr4FDT3UMNpvsq+jty+VhN6muxKXS78Lq6Tbq8bYAWaKBPQ9mS4Y+CZNgwaFsHwh/PTYFkZtCRDx0MJppMppqMx9rZ2dbR4T09ODrU0b172pqM2dtIA2x4KSeLiYQtjcQtQu43JApqj30APLLveXZAcNFeKw8CkoosIotJOwTjR/dG+uTRrj59eqAvP7uvzz5lrcOJRhyYRsjpxAL1Qa5e6ZQRBMvVynMHZLJPUeQclgo559jLGh7H7nmxWvG8UYPcNOBXg2dXtxKZqrFLG+pLfN8M3bbA9D2yekwW+j1Z6ROu9s/IVl8gnzeX8+4PnTfcsqc2yClX8IU8/ubOSIKJ+zFgdMw4WtCRWCSikAmFRicFRt0Y4fk9U1mwYoGIBQUtUhoJFAKbGm1NVBNArgl0HAFMwNkZCCMRLXDl2YiLBVFLAJd49ox1LOIUJcZG2u2dlcnGdVAzhCCXQNCMj0HE+USeO6ghIuOsf/eO9oRCWyaXhWRg6yT6tNYX3KzekP2tV0u1rOEguH0nxwTEwMWWcawJjrIMKqXNZ/1sLk9/ew708/bOgDYb59iLg9ANgW8LLSEzVLPf6ujIdvXP+XR8wiG07NnoHtmbZTBbygzD6p0Xy8kchkNQsPJyOF5kWKK0ZwNrE/N0bbTbs/uTZ0GLRhZs2rwGuTlnF5gnyq4HFgQV89sZ9RVrRGXeyQxukQUUBemABtHobzSDNoKnifpHiPAgfTh8iPcJ+kT6sIDwW8znKR2PJg9RHiXhSbY3o1lXt8oHcOzdqunDPhpoYoAtFDYScIrsYeOCmqxUqoaqCWo2GEoRkISCNhxAAuy5K6knYQoiyzJvi+LdBQNSIMAqGGM0z10QKkWgYjh75WWhLC+0S6A64ETqce4J4z8gGN3d3tZwMFTBiTSjX4mDzQhYi95QJVD1x+oNJ8D4LlDtj5SDa2Zg44YjZTjU0B8o6w3kcFwxK7psqghcHYFVB1klh6IrZSCfyRkhcMqyj6PJgHpyVCjtx+oGqLdaJTXoZG08ou5zr+iijMwZ9QxD1q8y5bRtDwc62tnBGffVJzDIcwlSi0XVYhdqrjMXZII8g7MsV4tsjkZjleAafFBHH9ZokIENOrlBvldYdft3+RqcZQYPelmpyucq2UeITO0cIgyO8Nl4bnwJwRPMVDj3vh4+eEDZ08npiW7IsJkhXaDf9r8JboLTGv0XMnifjPC9ranceqWE4e05qSepQC8qH9TLC6BUxfqF88rlkBgHr9WVATyCpIx3Brn3tPvuuWB87l1Xt3eZo5+kkFwHnvLOBjiJeREx2ccxl5W2L7MbBhHafATTlYQsfgTbe4SmEUjgHQEbC4GYJsGGKM94j23K4GfoygaZjdDUqY8s9zNoZyX429cp+tCyD+5W77HHXld36krQrXiumL0EchC3jKuHh3BFLKg//9g+DXxSZ6OsbjjCSnkEpmHsnEDyHF4twLX2Hh/ikEOvmmtck6HUpo6nW5ORxuiNOeWGA0e9XiAhrbqgusjIdlaajofaJmjd5qp5azwiKBhqMhpoPOxr0K9w0n3ej7VHBm9ne6opc06n47uS+mjcV4YtM9rbd+hurue6JDi7uV4RcEStcKgboEG2O5pDU4fNs2yWd42KDFzRj6oMKnOvnMDCpQZZiGS2pAphGFSFBtiAfpnLAuqg2CV3InbTbGKAxiU49KpSWxy+LKiZENwM2PtwMFCfA3FeBBlBN8izfd3m9PxCr9++09d/fK5/+M3X+o//6e+BX+sff/tH2l7oj9++Itv3Rt9ZEPvqPcHtmb57d6ZvuWr9livXb8jOfvP2PW0nev7+9O5a+/VbPX/1hgzhsd7y/vj9ia7ISNfEBg2xwQpdnc9WJKdWBGdrbg/b7nABGyX01btMwRcqsp7yUEnRy9pT7RVrh7hkKrFXJbbB/McQe7g1GWqHwHGXoHMP2N8ZaH9nqP3dkXa3BppOKk3HFXwt4WkBzzMCLanMkyArdacij6zXIjO+67M17REYDrRHtntvd6wtC0qH4FRkyrJMOXLog1dyETfZKqJjqJIkL4cu+5BLLqhBDiP7srakQF91bS3tLZtumiX7I4uZs3bl1C+FzffaBmfLWu7vTnRvf0cP79/Tp08f69mTRzrc39c2ctrH3mRKapGBFl2N+EQD5ySLryIyRo1V2Rv9SoeceeYvvLY4BO0ht/e2xrq/P2XeIz375D5r3NcnT470+ME+Qf1QfVhgtDF5DNiaEILW3Dq/O34rgwb7WxS5vHeyunceHrFHAs6ILmYhU0N9vVypxv5u8BMbaNWCj5V22PTcwyUAABAASURBVFmiy3Pk4oYY8BJZOSd7ajcZF1e3ury+JZBfaWNJBGyg0S12hGYdkxXmL6BDHgp5l5KcZDJ+Bzx9NCIfKC/P4g2BZQ1kPsgxGfomKNYZWlqoRyWYE4E1TqYm6OiPIAZXaA3I2ncict6JunjveJ+MAYAxo4FAHaBoEUgwKMEcsXnZuK5/o64dRxMNcDDxx2BtzB0hcKRs7RlIPIv5Gta2d4m2LiDl2drF3I41PMy3oDOwZoDYAUH1GA1Pu8MAdXh8KJ21YT5tHw48HeMd81iwmlEGxtmzow8yL6PNhj06Iy70th/Hrz8Hmv77fuCBAxIBQCT46UoMRovgJHB08NWWsj6RPiZQ9q6FFh0NwDcBaJYSQtbtjfmEkzOwcWIfNi7zHiUrUfZMkTVWi6UWt3OZPNgaOe9zNok8y+jX7ZuxDrokcLF5PPTEJhOUBPWwIKM+xmXUx1H0MB59TccDyh7Oo0CBclVlpqIIGA2PkDoleCLAo6nB37Whmx2tXPf77pfv3nk5xxj207L3BC0UPJxIarwDONm2Up0VcoOxljEohUI+r+AadZ/JAlQDGmXg6ZsXBfgY5DKDdreilGPcyjyHRpWqolSBghnNCpTMAqPp7rYGOL2A7qy46ujlJQbqnsbmbHCaRb+nCHF8ydjeQFk5kCd48xjtQD2vaCNzGsio5ASneX+kQDCbD0cqBiNlH8DRJzFOBK2u6IFYJc9aPpSSy+Q+Bqtysk+yX0YnezTw/DKgTZ6X1FOgQmnGZ4WubeBpCyXX9VIxbugWhVCoCk6Bg9gU3t7f2SbjMVYfg1nxXJaFzLjO2fuM6y1z9IvFmuzpGvVrFQK4sYb3XuYkrH+Gs7IDwQZ5vrm51S1GLWEcS4wlXFMg0+ZMVtlEg/zW6Lf42Pi8KORDQOyi+tB2iwNzRA7PL8+1QS5T7pEBaQW3lwQ4E7LUnz96oG1kEn9CriPKYz9MGgqTOdYJGNKM3QZo19XtGbkKrBloy+yZMvCcQb/CZ50cFPA8c17sEKciZkjYTFF3HfhujJMYrySe7uqOnhly5RjroU3EBov1rM8d0Fl8rPgAjvIOqCD7zvrThcn5sXUjQWki+G6VMV8BLUreD6DVGJqNkT/bv+05795HWXkHLfVW9q5kXiut3eo99lh5L4OcvSMKYhdAEkIn+9w9C/vwT8HR03428Ciy1w3zX5J5OUdWFvC/5uUa3ieCgha+b1YbNTg/tFSjQaWd6Vj721MClwnZo1J55hjRajm71vL2Wuv5rVpsvQWPJchVmVevyDTqlTI7NOgX2JxCFRFvnknWz2P7zf6XuccmlerT10P4BTJ8wTXl6cmFLskAzW5Xms/XXRbI/vDLApSEb4ixZtuNIC2BklfOugFjGWBQGTyBVFCvzNVHPwaUhk9BewEdPbRP6FrDgakBb2GnW3u2OjJb5LkGBKnb29vaJ7DZ3dvW4SHBx+6Ua+y+CuYLzBVjIoBoteFaf7GodcbV6us37whSCVS/edEFqt9+94rA9bm+fk5JIPq7l6/0m+9edPANga4FrS/en+nN2bkuyKIuyZyCnrIsJ+gaaXtrhyBxwnNGYFpriV7POYzeQpfZ7UL2z//dMO6aTOyMzOuGoH5D5rVpHLQp5V2hDPtUZD1lvlTwGbTKqHuJhVp8ZrtZKnMNtjUBwmdkmo57BO2VRl0GUPCOd2VSr3DqlVIPQR72Mw4lhbYJTPf3x3pwf1f2TyB9/tkjPXlyqIcP97W3N9GYrOxg0INPuWSSg77PScBckkW3/9HE8fExgduxrG7/7ur11ZUWizlsaWRJtc7+f6B5UeTqw5vJZKC93aHuHQxlmcyH9yd69GBLTx/v6umTPT062kJue5oM+5Rj2f9YoldkQtzk4LfJtvnO1uwteprge0L+DBriF+ekAjm2Q860X2p72NPOuK8DAvvD7Yke7G/r8eGunth3gO/tapcgv98P0LdRiislgugU191zQDYTsmL/t6mLi0uZjWYpldiEvCiUhQCfPP5+I/sKVoNOlvCfDAY3qSvVPG/g1Rr4WC5ILMwIYK/Rl6ubG110Aeq1ZmT/1+aTnVeGr8rKUhk+ynl2bJuiPYRMJT6jYO0CelYc0Hz3Dqyc7j6497vKh9+GZMbgyOQGmQ8wR2w2dkbHNohOd/YIHZQFBXd/ubXWksB2yIk2R/kaGGtZVNc0MkUMrCmYkNpGFgiaERBOIeJwWhjRophWtz4OJjmIIBgWDcygEeBGwJhp7d8DRsL6i9Lefw+21vfQslTDkBphq7sy8a7ry/pdyRqJtRzzJN510LU1sroDVwMGy3CIGKYu8Ab31AHzMhcLyPbWMoedVpz7SOkPBP4fKIzOH8EzvpsR5UofQBhzH8W6Th2DMfwRujc435agtoWXLQGnQUPZgbUTxLYIXQPUaxPKpRrKj/xdz5faYDzNgOQ40dxkIUlOgod34KwO3OGXZIY5D1KZBYxHoel4pAMCt4f3j/SMU+QXnz3RT3/2TL/4+Wf64osn+uzTR/oMQ/LYvjdzMJEpfIUw98gSZqyZUCjHis7x24C1/skP8uaByL5trwnZ8dQtFmhQyg24tFWlRACYQkXYlUlZIcf8EVl3KI2zUzP7E3W5wBIO4Mc2ZrJLNQSvjLnEx+jRB88BQWKv6qnq9VSyRuRdgaINx2MF72X/c4oE/YNjPsCzpsttfSAEuZDJg4sPOfjk8nmhjDkLcM0ps15frijlUOSs6isfDFUMBpQDlRwKPWuvoJFloqyfL6puHudzMPHoKetCPx7+qz+wtdtlVzqnxLA1cn2LHltQmKBaS6Ca504O2S6C07hXKkNf+tBkZ2uibU70g0GpHu29XqUIHzZkntZcJ24AMbl9L7VFz7KQKTAuhACdgozXJfQsAHtnZPdgnDneRa+MrEWXUTW+AjYXaMp7j0q2MnmnqjU3JBW0mhLI3HKFe3Z1rhV6aX/0Nq9Xurm+1AF0+/zogSrwydDxAD6O/SXsDpvrqOXllftMheFJi5NoAWwM9YzFgwHvAm1CF3MQyOjlqBOjdDpi7z7Wrbx7dvSSGCqmENRWwr6I9b3jt423F7KPTW5gddH3B5AR4U9AHz5MQi2jdw8YQuMxcjfOC22hV5OilP1xWpc5dV5d5pT18PX6CKWTiAGUM8+PIUPWcnAtmLdgjIGndMYw2ugudXXdfZjH+NjtmxYeRfc7rKm0BtCtBVY47Pc4zgVOL5oAwvtE6aFWhE/1eqUWMP/RK3Oc/kC7XNfev3egR/cPdcDVfx+5E33XyzlOdkYgNddquUAP52pXcxHJql3cqJ1fK1Km5Uxpeau0ulVc3dDnRqoXysmCll6qvIMmcAi7eH1xrePjc70/m+nyZq3ZosHnRa2xvy1BdQRf4mvkLXZZYXsW8pMAB5ie53mpPAvKg0O2nDInZdQH2Awhh2sC9uVqQaZrLdM/u2ZdEbAmKJZhN/ro/ja69vj+vuzfRP3FF8/0+ZOHenx0TwfbW7Kr9CE87uU5AVzZQZnnrOFZy92BnAK66dqVPIfNgC/Lkf9RETTt5doZVtqzAGhvS/cJfh6x1pMHh9D4gMPBUP0yqFcEDbF5ZqeDAiRv0b1aq8VK11cznZ2c6/WbY33z/KWev36j49NTnV1da7ZkXzHJaJJVPeUczLO8L5/1lBxYQMeETGbgbHa0LHMVhSdQzzSZ9rW7O9bBwXYXhD55dE+fPL2vLz5/op/95FN8yhf61V99pb/+1c/0i599oU+fPdTR4Y6m06F6VcE8hQJ8EPJEKMGhWRw4al1fzHTFIWRFcJ3whRk2rURgOc+wR3WwNcp0sNPTwW5f+7s93dsd6PH9LT3Db33x7FA//eKxvvr0sT57dF+P7Y/GCB53J31tDUqNqkx99tDPg3qZVyIxt+RAZaWH7vVmoQZIrGv/Qs0a/Vrhv9f47w2QsAelDxpDrynyvdXPtdVHl4Ex/BrmDjmNncx6xlp80uBzWrLeLWMb6g3zmT2G7UrRacYh4uz0WotZjWz0VBUj5LKv4HMleGAxworDYU2MYHamZrzZKIsT5tjVGX7BfMM19evbW91wI2IwR+82+AeXZQokT1xWyhJApgsRuYvMHaF/cjZrK7lGDpBrCVaDQpB67MljF3jBew/Q2bp/BNRRESVPbM6gQTkVk/KQdwFLYpcZEzC0M8LdcNnoxCmu7v4gIippy5w0c6zJjLQErxGHlwhE78ZFhHqjyLODMRmTmKI6lFRIj/W1d4nNJmtjTSvvoFGi/S6wJDC0/iiZtRE9yrv0PTiMvhifeB+BRN2Bm/WxYMqzLpPR5cM8Nhdg/VK3BmthrKwu5rKxjjKi2C39Is7vIySYmbo9QnT62LwN+zPGJtaERP+3fzraMYuHw2wTvKMiApgw7saX4OkBzVsC0cx5DEklMyJFlmGcvCz4TPQX/Q1snBBkGyujcdceOfEzDkdm8zQoiZWJeZ1BUsd3T2k4GPiU1JXgFli3zHMN+z2NhgNNCVKnHFymlFuTsbanU+1uj7S/O9S9exM9fLirTz451GefHumLLx7pJz95oi+/eKpHDx/o8N6RtrZ2ENqegvfwlT0ge5LTx49zTvyI3/IospHaTnsRpTK8jPYbnMAGGkRwEkGfskpypXxeSj5TdF6B/TpkXC4whRMxkSI1G28g6rbJgJEpilwMUeYxONDE1mqhXWRQyDL1B315HMr+4T31MeT2v9u0Pt45OQ8w3mOwrE+AVp7gwXNa9VkhR2lgbVlZKjd8i0IZcxZkU7G0Slkuj8HK+wPlBK0ep7RxUu2cUp4rMK7bj8/Yp+3H65/7iTA0MacLvtPrNYbVY7iFHtWW7QhOOdP2sqBxDzyhlj1PcAjj8UhFnskC+bKqQLmCd4Uasjx3xi5pwbVQQm4MrwgNW3Szxe5E5NDavPdiesApZ1+BvtzmdfWUIl2MK4nSyWjaQv8WnbXW66tLneEURwSjEzJv52RDbgleQ7/UtRlRbgee7ePUoV/Lyb/7i1jskHAY0beKKIpj5oBUZSGwz0zBe2XeAXdloB4cz/TJHW1AoO6QAZO7IMnIZeBB06Crg7odKB376QC5cvTtftgXZJdn3gQ9XPeOwZSJFwZdvz//xTuTTTn6fj+ZDBuCkKgMezB0QVvIzL7RBHnr87aA7jn6b0FqH92pgsfZBeBjGQikvArvoLs4kCQVknIgA38LdLqS5+Ak55w8fZ1zXZ3iQ8mznIIBQuUprYUCWkvJ+ztAdxoG3ZKVubqdwQ2nGhxDYEUca01WdYkzXADtZiPBcyEzDloFaNQrCz04OtSXnz3TV19+oc+fPdPTR4/08OhI9w72tbe9rZ1hT3ujSve3Rnq4N9VTgjD7C+hPjvb0yb297vnxvW0ZPCRD9fBgR88I0D7hkH20s6sJtxpNm+lq1ur9+ayDE/ufGlzNdUE28Ybs4g2BmJUzgu0VMr8x3Nl943PFULDXYFtHrhzgAacSROy3AAAQAElEQVQC2pfoUr/IlTsRRNzq7PJCF9dXmhEQLAnODTbwMkJ7j7zWSwLt1bVGpQPHA/3qqy/1r/76V/pXf/PX+puv7v5vVE8fP9I9gvdd9GB7NNTWsA8MgL62B5X2hpXuY49t/188OtTnXBF/SfD31ZP7+tknD/QlQeCT+3s6gF5jgqMqa5GDNXpQazzItcchYWe6owF0yZSpYyj7RZTxTUk1V7yXBDFvTk7J4L7Q3//2d/oPv/61/u4ff6N//PoP+v23L/T29EKXt2stNkm+6Gs42dGYOfv2B0XTLe3Bl+nWULtkQo/g05PHR/iIT/STLz/Vl58/0xf4i2dPH+oIXo6GpaRa9Wb+PWy6+pLnDdnANdnwFYfVeffHOyfvLnX6/kpXFwuFNmiQV5qiJ6Oq0JT97m9Verg/1qePd/Ts8bYeHY306HCox4cjPT4ad3B00NPeNNBfmnCyGeVBg8yrh1IMsYPDItMg5zlzqoIUsFMtB5HI4aPl4Ly2g1K7Ru+j5KLsjz3nxBcL4odNbGWfzHlVyE8fGDBvP0vMH4GkitN7rga+EHCSSHDM36A3DbbI9KdGxw3sj5lms6UuuYJ///5Cx2/POVgkbPVIeTZk/UoRGmzWSatlrQV6aEGyA4EGf7omjgvoqCUabojrzs7PdXZxruvbG83MrhIXNcRLAr+iKpVj+4XuRhfwp16JUvik5MOdDnivDLoUhVPegZQVScNRqf6wkNeffNKHpyRshDyGpsUANBBKSrJoegOCGYsbshbUeOuoyOsIXROEl0qXWUCsiGIuF5sOyR4nshqhWXNSTTDCsZEEYyyIK7NcRRZAJinCjIhAi4DYpjVIDe0oZYJAH42RAy910MjavweCRAuG/xwaBKFhzRZjZoY/QcTIvlqcbveOK8CIMDjWd/RxBJ6euewK0HOqClYn+AypRQhaArRaHiGw/p55bD9ifk9K3TcLOU7hjrpjzsgaLevnODqXPpD4/0ZhwgI7oDk/GCoBDrAyQTcLJFtoZf0yBEG02XMkMLX1g/MYRABhyRVUWElbJod58crhRO4z9Ql67J1nvEHgvTnZbn54ZPN16/He1jawZ1vvIyQUJJJWsL4tdLSr7/nNta7sr29P3unk3Tu9efUaeMsp9krL2QIDslEk8+ZbpxJl2J0OMAq7+gxD+cnjQ+1gqMrcCf2Xtw3Jy7lcAnulIJMZJYeiRUSklev+S0reqw2ZWoJAX414rpQYE3AY3uE0qNscPuTy9EuO/shDA39bSguKEnQ2sL06x8zesa7kmNtBM+fBg3GR9sZL9n/kWnLAGw0wAL2eZsjVnGvzxKmRZRSyqCx4lYwtGZsDGfXA+gG98IDLM7k8ly8LlYOBXAGutHlO0445Y1EqwqvU413Vl3wB+YM8+wrsNcsLhSKnXew3AvqTj+PJgOLuhwfn+NU9URotowPXUnJBS3gz4ypReaUIrnbds8Eb3SxmUvAab01Ugl/BuAG49cF3AK5DAoO89PRpFdl/C10jdDXarnC+K4zhCvtSo+s18gWp5X1QlucqLJuMLEQabUxy2BpoXtp75wTXBcMxtisVBMtGr2uTs3enGivTTtnX/emOxuAzx+FfX15qgzwOod8hQYfhuuaaamZfMUBHIyf91mXsL5dzQc7+o905pywEeUrvBH5SBi6ZOQffKvsARYjgs5ZSrRCSnItyXbhlZZQU1bV17YnnJMdv+/lY2h4NLKuSPjZahw8QWbfxkkFNWdOnBq/ocAQ2G3rpAAsgC8b086BRL+ea1CknQg6Gs2u7esZzHu7qhnsHWSsru3beFUBOW5Y1CoD3lLQFIGO/ts+AgTBbZOtSlU+pA4fUdcCzleLZUARdeerWF3+rDHwhF6+CvMvlXCb7PxgtCPhclqtmPGZBWZGzI2lJdvTy8pyA40ZNswaWZB4X+Kp1p/s1siS57oA74nC3NZ1qb3tXB3t7enB0X/cPj7RPfXtrWwMOKwXyURSFcuZ3yJfJmvG5KAvmqFQhx+PJSPuWJTs60L17+5oS+PngwGUpuzq1f07nPRnEk9NLnV/c6PJ6ruubha7JWt3M17I/PFpwo7DGr9XoVSshGUIipGSLsW6CML3BUAZZVrEvr/lsw/X9jU7PrnV5s9QVgcYVwTDNeNZKK4Lm22WjG+R4uYYG7YLDsdfDB9v6n//mF/pf//av9bd/9TP91U8+J/v6iX7a/V+pnlJ/ql+SgfzbX/5Mf/Pzr/QL3n/1KQmCo30dbI9lMmMybn4zgnODH+nomrycC3IJQAOrMtd4Umlr2tN0WpEYSYrgkOJSzq0VYHDWr5SNByqnI/V3popVoSuyh9+dvNV//sNv9G//z3+n//e//bf6d//f/6jf/uGPen18wgHgigzslc6ul5qvhNT2tKwz3SyiLm9r9ttA47VOOCwcn9zQ94YxM51fQSOC3pt5TZ+663P6oc/bd9d6RXD24tWJXr15r3dnF7JsYKukoiqV+6AMQUOdVcCjbezuAbKzSxyzNejJAvvdcV87o54sSzoug0owK4krDApig4Bty7CLuRM+1snKHL5mkgyUnNabVmvipIScN61TGz3NmVZNq+vZXJZFjcQ55nMS40wOc5NN5A206C/k/G5cZGxsPbbfK8VACfDckLmoCTg3wBq5m3E4v+LAcEpg+f70BJm9UmN+GnwsiF03USueF3XUNUHqjR0KCXYT9rdBPhvwCOBwcX2NLMPb4BW8VxlyjXp9bY0mGlUDTZBfexaxyJpMa0u856BLjoJngIe4uAkVhVORB/WqShX+q2KOHna514MPhVck4Pas+Sc/ngWdc7KyorOBA7kkDA5lSxBXE7SVCJgYHV2EWA0CibpBXM/mAjsJEN1DLLprgXPOYOpoe0jSbkU29lpZ2hDU0tGunDcbxWajBEMchsphjO4018EFAylBODG/2LQz40MpKwFH/Qdo5WyevwAtbS0ItTjIFpwSRBPC5CidlcxDqkeO/XVAgOFId3uMZOAKw1PPGR/IJHnwjRiDAkRzjL0FrZ4APMQVp7EF+1uqMCcFkUVfw0ngnxl99T/+gRoQ48/GmwQD7iPwumWtmkxDw55SjAhuVLT989ywv2h0Azz9HDxzBAYt/Vv23AAtQUONQDfsOZINSPDJwRtYrsx5ZSGT478E3YxvHbCOjHcdHrzFkJkM1OuoGcb68vxSCxRkTubqlgzB5dmpzt6f6fj1qV5+80Z//O1z/fbXf9DX//CN3j4/0ex8rgTd87SSjzNoutC4F7ovgx/sTTXkGsWbrLpczpVyKqCN4RUkM6jsz2FwCrKKCfkVAYYr+kpZJU+gum4c6GbyrpD3pcQ8CYPbmKw5LwdExjXwsUFGrB7ZY0rU2KfR03SBSVRDG0GT6DMkQtpAF8veCsO8Bo+D/Xsakc24xqWc3J7Tf6VqmCmZs2dEH1r1fYExC6AJTszlDDx7AVII4A3kXil3EifzFi2vzXiwv01RqWZvbV7JsR/HPrztB+OT877A+CYH3oAY7pyTcz8COXnAuQ9tH+qeZ++CvMvUICcRY0h8p8ublc4u51pCZzNqa+iiEm0ITq1P8KavMcFlCQ1zZD7PggYY+MIC1axWVhpHomoOfyajRtdoNIVuJrviYxmjFYHrGnncoK8NxrKlD6SSIyPhnVSFDD3z2BIpWIOXVgQsJ1zxXxGofvbgsX5x/7GmONODaqjPDh8ob6X3r4/ZT617B/c0GY20IlMF1WXRQsR2NeyzQZ5a5CK6TIgBGDlAyrJMgf1AGrE1aNMCjTJ4mTO5lWURZX/QkQXewXPnapHSlCMg/FNIcvAEruLwJSc+/EoO2aTKpuQw4uaUaLp7T3sCQPNDkOrUBK81bbXzishKpDScwVwV9UlhWaEKZwC9SqcOL3MUeVJeyFgHOJWlcBwSrPwASfYHFwX7MSjLVkUHURllVjSyzIdBYK4MvgTwYJvKXZBProNAGUDaS7J9GA9tw569Wn+GKkeH8jZSOkFhoRz0DaiX0wWZ8DV2K7HPhjGRgQFnmYOohz4rgp3r2YVuF5darW805/reMulXXC/PydjPCd5WqxV8XhPwLchSLgiAF7oh83kXRC4IZG4Jbq5l/0bn+dUNMj7TDPvTfc+OTJE55nMy9FbOycqb75tMenpg3320LB6B65Sbogz6LwlIry5uZf9g+hVX3xawnp5fyf7K+S027x2ZQ/s/JV3czDRfN2QQay3Y3xJbsUDB1tBhg7328K3qjwj6JvBuIq9Kt7NGp5cLvTm50qt3FzomA3g+d7pe5ZrVQbfrVvPNkhvNGy02F+jYpa7OX2lzc65RLh2RNX2A/bQssX2P8SFZ473pUHaQKRAaj3+LDREhQVcywPa1+L0aPDdkOlsYkFKmDQEWqqk2BpiKLUst5VL9ftLOTl97ewNNprmGQ6d+L4mzotTzarBh6yAtEZLULxQIXAuytAY9AtgcW3VNYPP1N9/qP/xnMq7/8Hu9Oj7Xu9Mb/faPb/Xv/+6P+v/8+9/r//qPf9Tf/cML/effvNI//O6NfvOHY/3uj8cEuG/1uz+809ffvdc3z0/1h+9O9Hvaf/eHN/rt12/0u6/f6vffvNfXtD0nUH3HNf8CujvkKUGfGck085E5QjouetoZTWXZ1Tyqsx0mo5WkAXwukdkAETx2aohNGGUZNM6BjGv9TDl9TO4dvBS+F2ZIrCX8boPt3EDHGrg7YKzhWaub+YYgfKMlPtfLwXPJ7GPTNvLIv8k7E6PnHlub4epKNbHQpslVt5nqJhMhC7LLXDcbXV+udHm+IFt8qePjU718/UZv3r/TGTZytporuiSHIXMhCMOG74qaI4u34HmzbrREdxNyGPE3ZhRCv6ca/ZttsDjQLCdOHPYGBKc99UKuwnl55LcFidUt8xNDeHAPJPIK30IXqV849fEFk3Gl7Wlfo1GfqXvYpUqBZI2B+DifVPVzeSGYP4DknFSi/H2QKQyJPDDYy4KdGFuM+0Y12Y8cgjUgGnEgUpQD7PTscCQCScEEC2wSDsz+WYIFjCk5lfSHAwzJSvbdsESmMecU4lGMDGJ55re2lvnFxuzZp4ihSwrgCW3Mtkm2BvMKsPn/29AqMV/bgDvQAC0O0iBSj+whGRDA2roCj65kjJWO0sCI7VDaRL8W3K00sD6iPdpcXfsanFsFFyXmSgipd17OQSXDmb3of/ST/jsHfuhnwVSDghiYsNtoj1AaPsF7cPTKKDMfwNkhEHcQwNfaDHKUz8DGOdo/jnXwwfYm9ifjOeBQXE+7vcMOiYhMAVkwJS9R/Ip1BnmpKbKwO5nocG8fONDezh4Cu63tybb6nKqW86XeH7/Xm9evdXF+oiWOJ0L3iKxARu1sb+no3j1tb01VIqdeAv+EfBhITurEpCupR2jegFdLPVj20QW1TJTYsbre3Qz0shFOAaXNUMzM5D8LoquMfokeiXkM1H2SxBBHu2OM1UOey0FTW2+OY7hykQAAEABJREFUAbvCGSWfSbRv0JPlZoUxWdM1KRIEJ2SEihyy4Wl1H4Ap1SL/rCAHDhnGoobWkfU9uBWcQENZKNm6ZJsifPJZqaws5bMCW8iuPbgHr1Bk3RwKrsNXP/q4br27BmeFLUjpaNePIFE3ehk08PIKJ/+GjCX+Sq285hx0btHdmn1UGK7pZEvT8URjAsEc/G3p/b0dVWUOcyI0dqIik9GWfTXoZJZl8t4jUlERWTIaJHpZGflle488GyRoEzGodsvj4FPe7ylRviNL0IDL46MH2oLX2apRzkEsAw7GW/ri4RNNCaIjwUQFT6KXbgg8XFGqJBuwYkP4CIkXPgXwi/ABLEA3hCDIIIGLlQl+JnSfXsqDg4etHM49gJvnnafsZMNJ7iN4px+3eXt2vGdO05sOqHdrSHLe0198wOFDe7KSMXd9eGKdwDxFlqkAR1u/8NKYhMKUzMS4yAjqpSKLKkOkpB6S8izR38pIHfjQZu2IGG1JRU5f6/cR7BkoOTAVuVeROfoBQR0NCnjtQdVLzB1kB5UM3D6C4fkRaJZBcEkZezIwWgaTceTIaMHu0P8VAeQl5iQqsr+a90LGS7I2FbYkK0vJOTJQtWYEOfP5rVbwdG3yiJ9K2PCEjLXY+RY70lCaTWyxjS3vDBreJ2TOO688ZBw0chXIR5lTZgahU5+EnV9xezAneL29vtDlxYlubi7UckAy2d7Znurg4EBbW1vKGWtztvi/DTJph64amZ0RPJ/bH+ucnOj96akuLq80JzGwIThI8lDCqYlChyXvg3q9ngZkfIfst2SvNfgvlkvdkHU7Ixh/w7X1O7K3Z9cL3ZAFa3zObU7SnKB3yf6W0GCJ3VlRrhi7xC4toc2KtiW3iSvaa9a2A2HNmAZ8W+x52ya10ARWyCGHcpLpYA3dDFcDq9foluEU0QVGyCNHQ4KPBw+P9PDhfTLQe+r1SwW18q65A3y/4lqJ5E4EkiWv8qCKPfbJfmcEiRvWvyFrbEG9HY4v2d83LwhGv36hv/v17wlkf6f/6z/8g/7df/h7/Z8d/Fr//u+/1n/8xz/qP/3jt5TfEMh+q19//VK//fat/vDivV68OdXJ6ZVuyHALjCr8jfjc2r+5CwTkuSRYrvpDZdiJllPiehO1xi6wTejh4Y3HhsMf3rXMkVxG4C76RG0+9N3g90iYijyNiO/ZbVCdgtbsacmLOYHcnITQEl6skIk1bUvLXgJrDFAD3UELkidsipSQ+dUHnnW05jkRWbcEqes19nfR6uam1qX9zwNOb/X29YVevz7R8Xvb7zn6c01Wf6GGwNP2NcTXjoDeYKweN34dHZxH5iKyuNBisZDPvDIMgceuOAN0zwE1urLg4Ge4txFBFfjRtqFtfjsjGblWizwF59TDT9lX/XZ3trUznWg6GeITBpQj9bFNVZFrwE1FBQTmjsxn+tgyX6/q0Xckz/T6HjAWEaeZYWhMGVhDWfDKeXYIGBZbCUHccFprCMiy4Ahc16IRYsYOzDDbc+J0lZhLLBohjDFmCaMLToclaeENp5DV/EZpfauM05tD+UXE7VAqhyFxXb2WJzDxrJlQrhZFb1Aoc2hmcCJ9038vgEtnENkxW5LHkt6VTnel5Nm/wDuyZoc7dXtOOB7bu9VtzRZcE32EI0rg1lKP4BvBuzE8wUn2gYAxJhl4FnfyXR0rpP9/fkzADSK82EBDE0DLLtQIUoswWHtE6H0I0MJDGy/nnPgl+9hYg0jflr01QMs+E8bKtDUxT0LRPO+DzWPAvrtn3lmQUCEDlZwiAejm5lZLMhZzjPPbl6/0/LvvuPp/pffvjjH659qguBUB2Gg4VEFwtlqtyX7MtECpUVm1SarbqJY1drd3CG5H6uE0M4fJgGee9cGe1Qx7Qe6oBv43vDOwE3v0EjZGCb6AGn3u+n6sJCpmcEUp5utKx8J0u/tNxd59gIh+1DgqK1dcRzbse0YWx679b8F/Ce1LDmkepbziyuSGrHKiLXYOoVUk0Gh4tlltGcPfw4OKQCsvCmuWGadEvyzPOh55BNcUO4RMwfsO7F2BkfV50AY+0SiDYGOKrKt/T5huVn45gB8rPq7d1a0NHNz3Axy7BRxrESR4DhwLjKr9JfEC5xYVtGE/NzjcaxzxChoUGJpdrlb3uF63uRv67e/udsYnx/kHH5g9oV4NZE4kHND5QJtjcVaz39/DBz44Rtgrjz45ZIAp5Kpc12TV3p6fyjH+Hte7BQ4jkBGwrHzA6zvwEXbngAD6s3sPtOUKXZyc6ZvjV/qO4PYFgcMNzmIO1Ix1TVLBGmVRKkDjlvVXZn+Mrg6JcBG+tRL14BzmIXaQ+6xzLJgYRnev5ZyT974rnXOUP67bs+QkIDHmDugmB9FyKvzYlpV4ZmWxmkzOTd+CyQRQKJHxaZRhk4ZF0HRQatIryHRk6mdOFSfHEqRygogc3DP0peC5sMDVSgN714GECN1BxrwfITgCXeYKXiVOrDLIHZkUr8raDBho9tUrqqReZEEF7f8lYIpuz92epK4e0CffQeTZKWQZDvhGZxdX6LIjR+1x/pFSan1Q3utpyKFoxEGj1x8pC7lEaLDZzHVzc6mry3PdXF/p9vb6e5jNrjSbXWp2Swm0BG0O3tYEbsvZrewrSkuy8gv01coame6x1haB8b2dHR1xQzJBp0c42AE6VxWZWvzAjAB2Mb9WY34N35HwDw1ys8Eu1ATPYo3IoczWWZHJv8UWXLCv9+9P9PbtOw7m4MS1/oZgJWLnEna1gH8DAr1tsqHbW2OVEC0gC549Rua7Jah4f3ZJEPZO37w61h+ev9G7C/a+TrokgLndSHMM5xx9mTPnMokMvNM6QUcobMHUEt1dcWuywk/XrVeNkTRoCa6SghrG1fg+++OuJXhfQ89LuxnjCvkCuL6+0YKgck00R1e47xWyXHlRaYqdfvzooT5/+kBPDra0Pyw0LqRRIQ1h1QCZG3LNm3snFEUZY8r+UCW8dFkh+6Ord6fnsj3W7COCcwtsqG+idAdOG/ZDQlI3m6TrlXRDeHK1jLpatlrGoJgPVA7GGiMrfQ62LX5sBo8TOjPixmefYGqLYEoh1xV27PjiUu/xVW/Pr3V8dqMTMtkXs43sf4t6TnkFbW+g8e3GkclOHdizwTVEveKQfLWq4UFNtluakY22d5ccJiybfnl5iXxCN2RrsZxrgYxskA3zTQE7po+Kj2477E/NuyV43SCTF+cXOj29AsCLwPT0dKaTk1tghqzXJBQzRcuwGjOQlwp/Ot7e1u7+kSZbeyq4YZIvtW4SvJZW8M0OTPZ9U/sj1Dz3qnKn4EUMmCsLWVd2eIk2DmEZetkQB9T4f4snmqZFvFsV+O9t1rrHgW2bA9sAnRmiK1WvpxKfVjA2sZ/c9ki5RH7reqUNkLBlOf5qPB7L5l9DK896P/wwoGFR6+gRmIhzdxCoYJMZzw5HLxiaYG5NZO947xHHj6XVP4K1qVPSVjVKGlmlQUkaogI7Aff6fQi51vLmSs1qpna1kMPRe5Q6tzkJ+hxX6fYcmMcyrhnYZuCBrUREk2SO/b8JrQTeJogRJfsxmJDacwPzWyCyr0RfB6Fsrx9Lb8/gJMoWHKPhRt3aE0YiGc1sLHUzGhE6gh3dIyi2ivR1cpIJnfh8LKn+c36Y4Z/T/S/2DT4oR0icc/Blow2Bw5rg1YLDNaehJbDipL4mWNzQXrO3j3DXb6PuHe9b3jsENLDvjD2aw8TmKEdmcoxogTPscXoekk41o7TdDzrcHurxvS09e7CnLx7f0y8/f6xfffFUP//skX76yQOZEZuWUqhnam7PtL690BInMsfBXF6c6t3b17rB6Zic4QPVcGgaVpm2h5X6KFbOmg4eJpML+CA545wi7RG8LNjwKEHrRJsTdk2IJN3gGD/68GnZUwNPO8BRJOaCZN1bx5zOOep3A5KS7NFnNHG1UaKkpmC9Xp/5M7XQW72epvv7yslwXWDcbzF+Yl5hRCK41tCvoTS8ba07iGqhv7V541uWqyBoKvKCFaWW8d57+eDlKAOGxIUgn+dAJvyMXBYk3st7hSKTs7oDzz//cY49fATJiQ9t/P4nP+xW+AetMWzRZbqZr/SGK6VrDiGNglrnuX5vgVotmJq8dUaL/UeCRc/g8WCoXlUhi5k8uAn62kIReph8yXk5IFnj92BYObomOf7zwcugIBhuqVs2d0iWfms6JVhzKrH2gQA1IaOmq4K+NfK9mS00cLkeb++rcEGv3r3TGY7izeW1zrjqvW1S95WGyHghHK0Z32gWzCnDMCcl9h/5ncAsKTgv+69lb8LG5fTxht/3IGqGMaWz0lFR93H2hra7/iL4vAPH1AbEjgS9rOGdqMg+1Bilu75RIoZUTv8cHB1BVo6d2+4Xmla5Kjhg0PdRvSCVlIVrlaOXhW8/PCcVLGSQfyi/rwfxzv0AGN8SqAic+tC8l3nmDeohZ/1wV1bsP4M6RnPTUQuM6ab/EuALZbYjMCa4KCszRRl42iCPPLIt5OTy+laXZBEbKN5mhSI6kaNbRW+okJfKgAIoi0JlmZMRDYBXzuKBYAg0lYF/lkmgL1DmWbLnLNyVvTKTBYXjQaXJsAdUGg9KDaBn7iN0b+TwUx7a9ulr/8LF4cG+7h3s6unjh/r02WM9fHCke/u7Orq3r4f3j/Tg/j0dHR5ob3eryyIN+xVz9jQkOMpAwjkn+5hOXxO42kF2ycHcZM/8kNFFBMENfrdfZTpk3p2tiQo2EeF3wi9H+I/4aYNenl5c67vXx/r9ty+7wPXN2YWOCYbf0W5wzpXsJXp7ic5eUd5y4FxYkIpubpB7y/pt0IOPsEaPLIM2Q09mBBW3lCt8wIaE1Qo/sMbHWyLhhluW2WylGXq0JEAzSC4oZCU8KDQe9nX/YEdfQKOff/mpHh7uanfS12TAO2S2KjL5jhZJVuTY6j52tN8fKBJv1Nhk0z/nnHwIgKc9Ygs/ALra+WDsd8JPJ+ynd1IOnYyOLfhuoGHE3xvtdrenevLovp4+eqADglTjS1XkKuF1AY/yquIo4AjkkhabVpc3C709ueRAcKLn9u/Pvj3V63fnev3+XG9PL/X25EpvCB7fnF7o5bsTvTvnkASNF9DvFNl9y8H4LQH38dm5TgmCrwj2jd+3HIwW+N0afG3jOQKZ5bk+frB67LPVLUmeGwLrudEfW7YksF0yrmW/kAQ6B+Q9U9WrNIDW0+0t3X/4QPuH9zQlcOyPxgpkiX3WkwMErGvp+ORc3714pVPkZIXcJfyRbE7kqldk0C+gJ1lH7xYaz8ia5uA3wd4OCYAt498nprPgchs6TiZTfFXR2eokyaO7qDLPxqdWDfu0da4JuK+urgjQ54rwK6CDPTtcj4bIS86epQ1092YMHRP9UCYCmFqetozJjbmeFYypOQruzaGwCWO0QeBdQlEcQpR5J5vQY2QCYGNFkOmoRwTMmNAwPuBsR5MtjXgQUcgAABAASURBVMYjiaBiQRCS6qUcJ1BRijJXjQHGHKGcng2I8YJADsI51vpIRNc9m+H4c6jlbByQEEoDGyOc+0cwY6MPzLjryxzdcysHXo51/hQa3fVvKVt9fGdtiXFQWgEaZFDbyZEBa9TAEPGJ7BtS0WpvaPhn/jjrbxy38n8QnGMWfmy4h7emCCF4Ofeh0V4YnpSGb4RWLWClGQnxrsUYWhtVDHaCR60GCPIep59dYAvDO+33tDMc6N60r59+dk+//PJQv/rqvv76pw/05dNtffVsV8/uD/Vwr9Qn+z19Cny+19NXh2P97WdH+jd/9an+j7/+TP/7X3+uf/M3X+l/+9tf6ZdffKIn9/a01S/ULm508faVNreXCshKwZXRqHTaHfc1ZX2HTCy4/msxDt7j7kA2ssdk8guuVm7gl8uCIvzyeWasARJb/ADsU8i5c05ZlinQ1zkn+zjn5Bhn7Ej0S8yfTMYxaS0OLMu8AnQ1+goH68pSVxj1EnnPylJrMqwtz0KeCx/Qt40a1jKc1hj9Gth0UHcy1PGCdayte4c8OxDx8JCl5fjPB1szsG6Qo+4wIr7I5cDFgX+NPPOSdcDUEGf8j3+C98oYU+Dgs5BJzukvfZIcdHJqLYCTx4A7dh10g7P79vlrfffqjWZYvsSaG5BbgqvtyzO/fQ1gezJVzf5L1hjggAY4IDGjncZb9C2xqNHT6hGaWJ1plFiPbpR06HBIavDKDnztuv8CYxeYM4OentOHI+BNBI5G54K1bX3Q7YztkkBnxUHhy4dP9Nc/+4VmOJJ3ZPcvyH58/eZE9v+gv9pEsk1SkxJ7lSwI6HBhbcPjAyKyRw+pDMq8UK+osAvW7DDumYos7wwuXfT9hwfHQGcN3S+hSyJYk6Eos8XEi7QlwNqcgvPdCHtnECBURotHxksFlYwssHXDIO2NKk2KoCGTjDNpTFA5MsidxlUAMo17ueyA16O9l3v18tBB/0PZY3wfGJTWr6RvdQccwobWVuSydwNkxqCfZxp8BN6X6FowmSMwyKBhAdL/RaDv3Xp3ePTLIFu7Apc82L7hAXbIhVzR57q4nuvk6la3yNkCHt+QxbOMWxMdDnogu2XZI9u5NRlrMhpoDEwmA21Nx9renmhvb1sHBJUHBEz3DvZ0//6BHj860tHhHsHlju7d26G+q4cPaX98qKOjPcZMtLs3ZtwWczDnuNB4XKqPPTIfVuO3siAV0LJf8W7U0xZXnNtbY/CZ6IA1j7Bfj7kK//LTZ/r0yWNZ/cHRoR4+eAAO93V4eAQcdrDPoW6Ms3YIm/kWx/5hFVyOsr8QtwP5znSkRwTAhwTE40GFvKl73+CPzUYvuVo+vbzRi7fv9fzNuy5wevUxUCKAOiYD+4YA5YQ+V+jvFcHlJZncc4KhU/TjjIPbKf0sk/nWsr0EXufoyYpbiYjs9foDDgM9OWTT+0zJBa3IAl8TzF1dzXVLwLoms7kkI7YgzbkiGLYgMWExcujUq3Id7u/p008e6yefP9NnT58QuB5oj+BxOhp08kU3WYDekpD4mPEOyFNAnjJsrgFiohLi3IHI0EZt5VHbJdBz2u1L+4Og+1s9PTvc0heP7rHWQ33+yRM9gv7b46FKZLDEVpbeoU0t6o2v5yDC4nKO3WJDJIc9TlqtWi2XjZbrlivyjW7Y5zUB+hX7Pr+akfW/IQi91hXB3NmVBa8nevnmDYf5t3p3dsK4lQJ6U1SVAjLdYNvrJspnmYajEQEm+Ng772V8NLsTsXUWpAfDER3sE0QPBj1Nt/ra3R/o4N5I946mOrz/Axw9mBKgTjWcDFQRRBbwK6/6yguShCmAd62T0xs9f/1ebwi0b5GBBC8LbGqZZ6rQf5PnHNpWZa6Mtc2nzgmSM3A1vMwnGWCq5VyQyUHwmRL4RvYV4ZUAq9ckDJZkg2+5cbgm+77mwLDGD0bsflFkyFKGrvaBgUrsS2IOMyG4c3nxcYD9WOkhTteByZ1zCjDOgk/HCAc28BNGJllQ1uKEhMMvQpAFonaCsWdPP48QWdmNsbEEnBFD2sAQy8RwWFPZG6gHROa4Pj/RZnErj6N3ZFJF5tIxxiBRF8pn85vSspgcm7PyvwytEju0/ndQ6278XSlwSRb8sraV9q5ro120W9vdc8M4hJZ+trduLt537yg/juvwoM9HGkZo0GJcjJniY2VSknPWg4Z/xk83Iv0zBvyFrk7uT1rtyTkn5+6ASvfeOaePdVvyDm/xcfLIRvCeMsg+FZZ5Oqi0NUC4eqW2CFC3CVD7CPQBxubx4b6+fHKke9NKkzJxzRMxIq36fq2eVsCa6x+MCu+2Smm7knb6XjuV01bptD/M9HB3rM8wLD/lBP4VGde//uoz/YtffEnw+1T7456ydqmaa7a0nivEDRmGhFBHtfBCfEquGUoybol9dYA8R7aIdMjKSB9rl2i0Devuk+BfRNESepAoW4LKSPBjNLA2U7qW58j7CJ9boEF2E8Ytmgwhnw1tEEsLyjOuynLoVEIjG29/XX5zcSWfHHJqo5Ii8vEDGoZM6oLY+WyGcVwpy4Ic+LfoUMuchmk03Kg7BgbehzwTSgs45lMXaHX7dFJibHd1TN3G/jk45+Tgr63hupd3ODCSp2TYfQDH3AaB3Xog4HoCTqrVm3en+paT+SVGOgYvW3tFtmWDrcgIJIe9Pk4BQ0aA0e/15OkzwICKmTsasx8WUzQjBW3v8LC3BvZkYD3EmlFz5j0nwyDw7sFr14IzvErQKFLammLfK+zHAjyWBE4LMkKBbn0XdH/vQL/4+c91jaO5Xjd6T3l8M1cEtzm4zLgOrpEl473RvOXgyVDdfRJUBy/6JdaCO8hfrsC8xld7/gh3/f/yb5fUzeMl5EGyZ08bybvu2drFxwH2Y6X1yZzHQefKnUMPovrQcn9MEJUH9XCug4DTxskMgUHu0D2nPp6/X3h10NXDXduHeq8IBNsGmXplppK5yszWCSpxTqbzvRDUY60fIKji+XtgvYpxORtgqHI2w/SU+osAOiq8452jFPtJYgoFZCIoQhtkD3ok9pugbR1dl1V9TyB1QzC2IGBdEiC1pkvJy7lMeVZoPB7hwPd1RDC33wWmu9rb3dbW1kgTgsjpZKQpwd4YRz4a9jWlfUogO4aG/WEP/1QqKwoce6ny/8fcfzVZkmR5nthfiZHLnbsHj+SkeJOZnt0ZAIKFQCDACwR4wTfAhwQgAshiscAKdpt3V1VWssigztmlZqaK3zGPiMyq7pkRWdkH3PDjqqam5OjhetTdo64pSzn2ngTP30KHb9twWF4sb3XBTYn9mMFifqM+qEIzjH4T5poReG1Nx5pgAyCNSjZYoa91WeADB7Ks1IQgxTJSMwLsMf3qulRds3aJvpg9QdYDNInIuvlWtEsldN9lnx8/eaAvP/lAR3vb8LbApnS4sVZmp9bQ5oLA4Jhs2Wv084X9Jj0B6jnB/sXVrY4JRk1vX/W/5HWmN3alTNsZwerV2x9f6gOpoujpEYqyD7R8COqDLdqzc5Ic3PLKPmALGp1h3yzQvSEAatFn56OMfg26suYgDkvlg5cYF5Et49djAvkv2MeXn3yon332kX7+2cey54+fPNQjAv0HB9tkZHf0CH4+ha8f0v+pHTTuH+rJW/j48T199gH0+OiRfsGN3a8//0i/+fJj6k9lf3prd2o2CFyxBQn9Nlpm7IPDbge7bUBeB5XXoAYoh4NCdRmRqQjfChWhUAQC+2Fb2pj8scclgf6GG8olB/Fr6H1NQGY/J232voTPD8ls/uVf/IV+9Ztf6ec//5l+9rMvCSzvqYR+RRHJro/7LGSEFuJjSSEHbTbQKsF/y1jaNfru7q5293a1hyzv7m1Rn2prZ6QZfnY6qzSeFhrgR4sqQe+klrEKQYIvmybJfpHvOQfy7y1AfX2u6/ma27Hc863GPg/wURaY1ghqxTBh/+xHAdZkcC9JCDTY7qIsZXgG5vU+MLWXN7k0oC1hEw1vs7WWMb64uNDl1SWB/byXSZkcs88BdnabrO/WbKYBMURZenae1LBny7iuOeSsoa+18uLHL+cQNBxEB3I2GfZDphjBgwjO25souizYrEy2tDMGo5DGbNuQtTv6OeawvgFF9mmtCJgg2LwtTmRFpLqiDPVAE5AMYLK4vdJqfi2OjMoEpwlBygiPgPQWhKOwdTJBqP5TYPgD+S3ImNVDy/wGHWUCflq358S+eAfeGbgb18rWy4x3/Zpd/wySd+Pf9su8M3p553iflGBW/pG0/39Wc+AD0QVkq78Dmv+1L/jpnJNHDmqygrvb2zriNHxvd0+7GNhJXWtclRogfPf3D3TINYP9DGqLoatZY+CCRj4SmFY41KLPAI0R9iFKWhU8o6hVUfSGt6Z9G+O7BYzroGmRtVUJyNodOj1AIZ/sT/WbL57qi6f3ZAHrbFCS8Sk0YJ4iePiSEBP4ZgwAZ3ybDGyrmX0gwILbwq8pO/HJ1nQH2YbDPwLAhFHtKM3YdPB/hbK2HFAcPROBaocMd/DZgpkGme3UaNOslJAJ62ftS+Y4JdhMMagmkGcxXeLUrrj6wSYyk5T57sCzwKDZlWUFDUrqRRkVGGeGrKxKVdC+oM0xScJKBoxCAd3Enlp0w3AN0CDbMzjY+onZDTJjrJ8VPwXvPM3MCI8z4JyTD05OElU5L6l/YAaXZcEuNUrkXGg5vG2gRcPYWNS6wAF+9c03XJNdKjknM9y3nMIXwIDblMOdPW3IroiPGd+qKjHSI3kf4Fkno6eU+yVln2zffgo9MgSq0jVBgv1d1MJ5lckpkAkVjrmD5hv41YL7CttxC08W2KsFh4kNQdwQPpQ43A7H8nD/SI8ePNLpxY3ieKZv3pzoBwzynH5zdHoD/zv2Z7Q1h2GQlXr82J5i8CpCJKh0SvAgsXbPV/DuS0lmEyj+k1/Wtwd6WWnBtJWQvA9exWIZuhg4+gQ52b59EnJfaIsMy6wuCCKFjjkC00CW098BMjQswvugdETdYEgkOeTdCBhQLwuvwoB6wb4ickChADKBhSLIFLbuOwCn6KRSkrUTUsnjD8pIA/Jn72IQNPrPAyjd9WMNmwNqskoGkAbarJbgs/1oSUt5QWb8FcHXFVmaDQ54xRXhYrmR/Teea7J+Zr8L9jEa1poQKE4sUCQI7es8T2fjvn1EtqkeVIrojWO/AqzMrsDJV5qvHLKx1vOXV/qn3z3TP/72Dn77+2c65gp3vl6w41ZrZHFD4LNaznXN4en87FSvX7/Qy+c/6OTkta6uLrS0IJaAMyOTHhliKSOUnHOKMaLfJcEKxIOmGV5HiFeUpaGkjC9z+NbC05f+Hn3D0Ugkdhpul5rrM41i0ucfPtK//7d/rj/79c/0EZnbh1z77kxnGhUDOXRkTQZ6wYHsygJJZP2czOqCW4W2yUrJyynKE4g5Dx7opFyQj4VCLGmPknMK2J0BdJttbWkfe1/hx1fokgWgSzJYpUA1AAAQAElEQVRleFD5IkKTlkDoVidnZ8C5Lq4WBEWgnCN0RddVKLtSHc8J3DLxRCD5MCYjujep9IBExYf39/T5B/dJTjzVX/z8U/3bX32hP6f85WdP9TOC0S/Z7xckMe7gkT55+kgfcp3/+OEDPbp3qB0OJJaB3Sxu+/iiWS/VbtboaoO9afq68cPBRcRFVeHJ5jpNamAQKAO+xSBqXBUacYAYsLcSHpVZisoyOa/gVRW8ZhwyHpKptSzxL778TL/6+ef69S8JTL/4VPu7W6oZa3y85SbZfj62xv5tcTip60reI/kp4UNa6NTIbKHZG6P3dDImgz9UPahV4wfMbpZloQjSsAO2JJnMW/+UG2S3UUOyb0U2+gLZe/b8uf7w7Xd69vyl3pyc6xJezAkE5UvVw4nGky0NsYuDuoYGhQqE0+LGktI5p5YAtQNYRAtuLG/xaTc3N7q9vSHDvOyTKWuCdPORZivNlyT2YokcyKTgA7JdEpAOZQczAzuY2Y92FGWU7aED3zX4ruCRc05z4gf7X+C8/uTjUYKcEwKb2Dgv6RyCVwExBEOE8fGU4C5H2eG0lyDdv2dcZLy9sz723pkyMiZg8AOOw2HwE4a/xaB3BKtS6BE/2N/XCAZsUPpb0uXNcqGE0nNPKkfA6hBgg0xpoL5slFn/j6GlDUCpBTjAs7aztXtgXxDvx+cO5X0L4Nm3vyv7cS3vfwQxRz8ffazuKG2Mp/Ts1UGTO/p1kIu1eKaiPwYe/0d+Ocb9FHj8177gDc0mHe+Ax/df+e0MRGkZ0F3vvrDu+snH9uNyxglnBNdrd3tL9whQJxj/AudRoaEV3rQkCAgEAQ2ZhYAcjDkpdaT6M3ze3ZqpRqEKZKlgLrRQmZR/QA4Ca0WkMJrcvC3RdxRWKotIdiDK4wBKDjp740o7owIn3GroNxq6Dc9RT7ia+/jpQ31EVuEh13b2c0/39nfICBWQPSnD73dbTqLJwFEagE/uedRBhQ4nmyizZGMSJXtxlJngIyG7jokSzw0Ka8FQop+1Z/ZigWxmvgZH1CF3Yt4V++yYZoUjXSPvRTmg1Wl5M++vwI22oKMO2nSsZSfwJbK/XM1R/CVodCqKQJekOQZhzXw8qChL6FNYVR1r2zzeeYUY5UPo223f9g6UkUzDxprZtBV/Cu+bs0AFoMFlemXqFP2XUSr3tXffMp2zHPPT30dixKTVOunk9FL/8I+/1Tfffq8Wuhm9rgj+zJFX8HV/d1tLHEeBbRljHHc52ExGY3nm6KATagbCTj0Krq/KAmR8mTKL5+xkRryBZrEoxCJqyGjYdT8WGroljHTSAhm8gWYraCSM4TW26gpoed5w6OgYY39S5tMPPpThcEGAMd7f1fdc0Z0jdy2B3wYkGmxBC08TJQLFjnssDBMeoQsyoZzB3yt4z3te8QXqd3ug/r7R6n8C1s825tgX6tSPsdKAGFGe/g4qi/2KdZxjfeoZ++eBrVGt7WFFwNjIMqgGlTpVLqkErLQgMzJhZDLUVhGdi+B6BwFnG1T4oBgNfF8656R36xqCLGvrW/UOaAAfvvN4992hE0ytTDBmeAYeDKKt24N7u/Zdae9+Cp7+Ns4xo96CYXFXBx0I2TYdLEcnCFLPOWDcXVNf6pJs+Jxg1QJWy+Rdomdzgla5KLkgHwqV1VCD4Zis6pYmBHBD5K6qhyo4RMm5/ucr7e+gfv3dD/q7f/5Kf/fbr3v4x6++03evTvU9Wahnr8717NWJ/sDtwSuuxefLFQHEQJHDT4i2RsXzUGVR9WivOZjdkGU7OT7R9999p+fPfiCAfanXr17pzavXOj4+1unpqezvsG6Q2Q0+z2xHi8xl+FwUURacGO1bAkIEXAFcC/gVoFGB/yk4upXwfH51pquzN3LQ/whZ/oBM3s8++0y/+cUv9W9+82f6L/7y3+jPfvkrffbxp3ry6BGB3Bby5gk4lgQgK1xuow0Hvg5la9HFNTcNSzLXazJbllmFvTKb1mDbN9i6hnXKqtSUhJPRVdD5hgDjnP1eU15yoDi7vtZrMrUvX58RvF+w1xvd3K5Zc62O4DgWA4VYqcB2lcio53YscUvWrW/ZB4kuMp3DMuAPvAJBWCQhUKIYdeEIHqMmddHDmNJDgzWBzu3Npc5OT3RFPNFCzxi9BgSZlq2e4pNKfFRNsG0ZvQP7GWOC2ocP7+nxw/t6cEQmnqzt/cNd3aN8yO3gYzK4j97CBwTC9qMDX5Dx/cWXn+s3v/y5/uxXv9Bf/vlv9Jd/9mv96hdf6qMPP9D9+0faxmcOCEJvsC2vX7/Uq1cv9O233+g5B5g1NmhA3GMBW1mWSuiS2coNh+3GAFlwziOzlaqq7mXUZKpEVksLVtlDBRTUY1mpZJ3IPCvGnpyfc63/XL/96g/A1wSoL3ROlnyBLBofM/Mar+QDWdiJdrDJNUGqD0EhBkXKyAHcYX0Mz8vefq/V+yfk3XyV0dneZYTiTl8TspTlvZD9qPFwoC0OCvZLavePDqElSSyywbskuibjEWt4ZG2jFn/aMscGO7qivkBnzy6vSHbcyOpef/LputQ7vhYhdLzz7m75fmUajJAUEsrjMPZicqvbL+AUbM7qHYLbWSCJknlnS0QlAqKMdDuMauBdjTBVnNAdht8Uz/mg0Xii6XiqKKcWZ5KI2COnswG4DBlXw7SKsgQiawTAjPQ7CPSL9o6NBvoGK2kL7CkQaBh4cPbU7yARBCW5FsDwifZ+T+At5haBlwiQlFaS/dFiStc/N3K8d0T/78CjPIE92X46MmumGJnxmQBOPwUz+tBV7PE9ZGr/AhwMvwPskOzj7NufwL/W9mN/xyo/AZygM7A5KCXjjUFQ5rmBNhRywct7x/rIAil4B03HZaGHe9s6nA61zVFytw7aGka2NtdmeYGRyHr6cFeHexOyDC8UMBjbR/s6uTpXOR5ovDVWNRnIFUEBLznCsQ7IghZRBGJeFfMFsgH+LbTdSg0n65ZsQV0V/SHGhH46rDntRoxTkG+WqnzDaddrUDntTEvd26n1wdGWPrg308PDqbY4lZcYs6osFEJUcB4FKiTbaIboPbTKxt885/2KfS8JzFtBFUCKzkEpoHPC5ws292C09MzjklPuPDKBBGyyEsrWIUMR6tcuShh78X69zDibbVVxpDXXLXOcqF2LLJHVK66jLTPY4XAyOpFTp8QcpkdWBu8YWzFjVoMSb4AOmQUjBR/lHOuDS+7Xzj2+EXwjemd4GpShUGAv+tOPtQHZgHcdOs0uZDJgTpImyUniPWjIKQNJDhvgAQfO4pNYqzVQ4KnW/Drr269f6uuvn5NVbTCipRarW92uLuC34E0JzVaaDAc4kIEqgvhhPVH0Q2CkMtbsLdBeqhxUal3WAt3agF8nySXJExRXrBdckHNeHh57H+SdV6Bco9OtR07l1ZFx63C2s3oED6IWBP4dGS7hQHawRb/+5LHq2OhmeaYwjvrt8XO93NxqHlq1BesFh1ywptkT6Ox19+lyVsdz5jFRl6MCrUQl9yCJZyf+vS8l/aTOGx6dvJMc/2xuTxnYY2SzBbpZYnMiNsVD7+B5CwFKMk87s0L7U6+tKmm7dpqV0ih0GqJL48prMggaDKSS9lBFOZQuAwm6bBJ0UaEcBgrlRLEYqaAe/UDeV4qhUhEHikCAH66slerBe8iDkUjDSIOxrO6qgYqiUBWCvC+Aqh9r89AiD+8c9hZmyiAjownowCP7Ui5WQImKRSylQ9KkAJ2i8wTcThWtFW8H7H8cSg0Yoy5rRWbo+nqpHwgk//nb57I/RfTieKHjixZnl3V+A1wnXc0lYlldXnd6fXKrH16c6quvf9A//tPX+u/+u7/Vf/vf/rX+9q//Wb/73Xf69tlLPTt9o9PltRbQuqkCe6yAUmlYKVUV8pz1yv54/A/nurjaaN0VSnEIsSeS0bKaajLa1c7kQLuzI+1v39fR/iMd7D3U3s49bc/2NZlMVVWlMrKzInA5OT6VwRnZWvtLABcXlxz+NhLy4JBpCmXouCFYWBMIdvg5Qe9QQmv4E2Op1CA0gPk8cVDTZqWIjxrErEGURqW0NYo62BrpwcG2HnNtfq//c397qusxNC+0WXfarBKBRNZmndWQcV1gt66ublCZa9lvhx9zoLu6Ode6mct7p/Fgoq3JrrZmeyqrMfRpdbNqdE3gu2wd8zjNr1udHl/r5Q9nBOxv9OI5QfrJhW5gzBqcM3vx7MWgY7N20LhdLrUgQG+dly9KRWSwRKiLIbSGdkyNbWh0xSHf/upICy2rwVCTbbKEk4kifXxRSDFq44KWyKYbTeRGY3S7UMuaK/zc7WqpJUGtretjpRL5Hk0mqocDVYNCw2mtrZ2R9g5mOrq/q/3DLdnPLm/TNpoU7FkSCZSGQ+4C/lzdLHVydqkXZK6PKa9ul7qwnwEm296h0zMyqSX7saB0TQDZtglxdkrZidcy/ShirRL9cypUUJbIVVlNVADytebLpFenN/ru5am++v6N/vnrF/r9d6/0zfMzvTiBTzdr3UL/Ftss5CdAA1Msh+2uy4AMVgSUTtbsg5Onkn3EZVVKYQTdE4eKhVIyqmR5l1XQb1iXjJ3qcH9HM3z7ZFjKYIpw1VEaYHumw0LTQakR62CGVDO28ox3Sb6PixpkrVPD3FerrNdXjb4/vtE3ry70+nqlK3znEly8/sUnCx5DpI43TmAlZEXee9kGnWSPYj25lIEkdiBzpg1BpWWWsgWHzByDV/+cxZyBvlkBJ2ynv0iJ1CpzIrOxc07Gdoqoikq7WztsrJKYb8VpaM01KWG8is1aBf09iud4F6jbPJFNGgQc+zuIhoM946g84Hpo5QgK0DiJ90IwhWLcvWO/tGXa7mCjjFPMBEp3sFImeBJB9jsw3Pu5cCBiLQcemXqyNTLzIQgOw+qsNKAOISSjIIKoHvon/fHnPZX/uJmn//gbXv70q5+b3j8pHes6ng0kGMSzgAzIefkQFHFgSIDW0NoyTnUM2p2Mdbgz0w7B5bRwGrpOJbTolleMXOve/lR3QSr9qIeQtOo22uEkukBhXRVUjQcoVlSN0BZlUEl2qyoLFYUXetFDhWAXBME+SrFAZtQqRq+CDmURVSJPNfUBY8W8IW9wxk7DKvTC7jCWNUZiGDY6nNV6dLgtC1SLkBW8R3Gqfi4P1l58TNABh9HP3VI5zeXyWmJvDvkMvDNwyHmAbh5FdwSlBlb3tLUW/DRJHkebGuQ9Bck5xKtRSzAZuizIJSiLM+3Y90x1OVGDE1hw3bbA0RRlietlGPTPhovJEQAi4NSpxXDazwitMMIWpAq8BE528rZnO+g1nKDtZ4Jaysw7wzGCUzR8wdPJKbigAN9dFk8/gv61j62hrGg4UVoXxzcDT8lOmSm9haxE8NYaJKllzbalRy6hQ8DpXuqHH15ohbMEBa05YDjfaWc2lkdPOnRuOBpxrTVWWdTASDlF8eoOT/geiqCMXvFs0wAAEABJREFUcVxDlzUvLDgU+/IYMqaCb4aZU4MOb7DwLaXRpwPDdYc8wqcNDjO14JzBEac3J9Ozns/VWqaAq7FtLOnnHz1WYMJbZGnhk74lM3WJDViFpDWGtWXt9F6PIQS8NlKxbViSZcEG0+tPwbATfZ136sF5eeck+6J0zlF1so99d0xg4CkDEFkksnYAPPXAC1QCGg7RzVrTstWk6DQrJLv+HTBoXAdk3rOfBB+liN5hxOWKUqEcqBxOceT7Gs72qe8o4vi6DkeOCiyWLRn8TZ/xurnd6B1cLxpdr1pdQc8rZO2SbNsVsnzbSWuHc4ulxN6KUKiAlyHWcqGU84WcC/Cb1/JySKLonwWfXaFsfRjb0L5gXsv4oAr0DCpCRPeDSnS48lLts4a0WZBah0qFKyRk3eZyxUCdK8Ex6fmbG339/an+nqv6v/+n7/S7P7zQ3/3DN/r//s1v9dd/9zv9D3/zz/r7f/pKX3/7Qi9w8tc3G+Q4YnOGGgxmGk63Ndnd1ciCnW2egXI61piM0Hh3RxWJleFkWyGMevp8+91rfU/QdXGzwvGGHjrkOLhagYAi+IGKONCgnqgGBoOpRqOZtrZ3tLe7p8PDQzJw9/X48SM9fPhIBweHfdbXQU870L4mG3t2fqEFvrJBfr2cEkHqAjuyxr+16D2EZo1SFX60hka1D6q8wwY1Mn/WkqVc3jDH9YWW80sOzNdqOTwmfKlDn2IsNBqONSFhNKhG6GKl6AvwL3B1SRn+WB8HTo55YxFUVYUqIpOqjKqLmqBnrJ3Zrg4P7ung8J4GBIMbcLu+XYE7MsWB4oYgZE5G9fz8hozyqX7gUPDttz9wA/NMz1681hmZP/u54xacBE6OeVsXOORudMn+L28XuiTou8J+3hAQ2u8BtOzVc1DyVQXtnRb49lWbEY0oz3gXKwnoQtQltuAVa/wATX8gI/6C8g20PbffQr+5lcngAhlfIN9zDrcbhLHNSatmxUHnWsfYhe+efwe/gRff6YeXz/Ti1Q8cWl5wrf5KJwTwL8iWv+LQcXHFfGT5b8Hbfk749OwCWyHVZEgjuGA0oG2D7er69g3rtviNgD6Y3oC0uuRkv7x1Be1Oodkrsvo/vDjRN9+/0jc/vNFzMvwvT670ksD0NUHr6fUGHRB+OEjlUJ4DjKBjdk72MZ5tTcfa351pezbA9gb46IFKsSxYsoBu6BF24Ap5ZvsKISoErxgD/Qcaj0eaMcf21kw7W1OSjCNZ8FpGpyF+vsK3e5dVBCeqEnY+ERu1xG/2oxcdNnpBgubi6lLH0P6HNxd6db7QBYH3IgetXNDaR21CwA7ojz+9ADrmxNgLsXQeh0OXAHKRIMHzzOOPXzBP9I0Yzw2LJgKcCHLedobwmyNy9DGw+YwpBpkxhmjukow7vXNl1kR7YuyYU8wMBa45Ma3Z4A0CNOf6YLOYSzYvCupMWTFqvmsVGOdxYs4Ah6LcyeqyOlkI5YZ12p/Au2cr/3PwdhxrCAFSB6JvgWWkzmEIfF/acgZ9G8T2BC6e0hlQd/Jy0ErC+0CnvpRk8uMc8zjq9u6PQP+jPv9iEEvetbFIX7GGLMdayJJKeBvAzRNsRwK1LYTtcGuio52ptupC4zKo9kmhXSpj8IZF0EePH+qTj55qh/T+qIzaRWDtWvcW4dueTRUQshbhHAwGKjEgNVcLNafhoizlMXT2PqAAkX4VilsUpaytKIu7/oyLyN07MDk0+XHOYUQLUbCTBFWTEoeI4JIKNlMbrmVUSaBbMveA9aYjDC/1ZPJj+0TOHAbUU88YtYSByBj8RF2U1pYJbNTLqOCbw9HegRDbzgJUVnbZqaM/S8vm6BjPlH2bd956iFGcfDdyZaUKJ4DEcSV1qUtO2g4ZdtAok73OyLLpgM2XWTd4r+CDYJFMR2zdPijFeCbe27wG3oJoVpKtBD4uW81JPLv+2b3HHT9PPb+HwOSB/t70FJp4Q55SlB4eOd7dzSRmM8hvS/HJjOYZRphtMHDeS4yz7KKpienvawz2s+ev+yC2qIZaEey00K+uh7ols9yhz1tcHRbwH0Izb8JwQ6Xcb10uePmiUHZO5jBaeqB2qFlWpx8hsW52UqKfwRpjaIGqkLHr+YogudMGus1Xay2xHwsc0Sp51pJWVyttE6B8+vhDVa6Q0bdhrmeX53q9WWo+KLQalFoWQWvw6bCJNi8MAgOx5lsAt8S4d3hkcJIHfwMo58HNeSfn/jWgn9PdO6kvxScrsM9SSVG8VsGK2+BzMKm0O4iaFtIEWR+CV806NTiWyHwsql7mPJmhYrSrcnggV+yoydB95bmOXejZy3N99e1L/ePvv9c//f6Z/vmrH/qg7vdkw3/71UvaXtJm8Eq/+/qVvvrG4CWZyNcEeW/0jMzND8zx4vWlXh9f6fxi3gcUK/i7QE6tXGM3NwQNqJhI0mmRpDmwgL9LdrSCFrcp6wYbu0LnHAQs2WtNkFS5qNoFwANBFbQofFBAl30I8iFIjN8Yr9GhFtl1sVC2dmzHCn08v7nRD29e6w1Jj3MyWqcEKXOQ2WCXc6jkLSgbTXvdjMORIvSqsFMjAvphHGhIn2GsOQRUmiGzM94Ncf5jgrApcjvAT5nOXl1e6tXLV3r23TPK17q6udatXUOTWFk0awKgNcFDoxZOJg8nAfN3zjmV8Gs4HGiC79va2tL+3p6O7h3p/sMHwEPtH+zL/KKHv0uCs0syrVfs45abxwuuea/Zlzn+FlvCzDJbaXMOwHU0xPaVhRz/MrJjYPg22MIl2cqlHYI5SG7IKNrfdjVowRf0VJM5G5Fo2CFQPzra0/0HR7p3/1CHXJdvzbbBu5YQdvNrZUj4kUTAKs2GhR6QrX3CmA+Ae3tTbk2RY7/SzepC14tLXd9eQ6NbstFzXRK8Hl/cwqczff3ijb4ieP3m5TEHjnMdE+yd2W/Vk6G0g9INemtwveoIyFpdLVpdzje6JPg9u9zoxfFc35Ll/ubZmX779Wv97T99r//BDil/+wf9zT98RUD8vZ6/eMlV+BV2oJXJXJO91sjdNdn5N+DxjMDpdwSCf/fbb/U3//wH/c3vvtE/fv1Mv6ftO/sRhsu5Tggcz28bnXOAO190uuTQxnlH81ZaI8dLaHuJLzw5OdFL5OKK2xsL9IzHZVWqw953yLyB2ZuEntghO4GHC6XWyPoNenTOvo4vb/WCzPMP2NLvXh/rO2j0w+tTZPpaF4u15qy9pO+afTTy6hy0hi+ZNRKQ+9goEUTW2iXxdHC4qx3KAT62ICg2ufLByyFffNMKXbok5lpSBvQpcPj09AuA8xG9K4BSjvaITS/Qi4BOiMOALypl+pDIlen+KnnNOQRfb7zOl1nHN42endzoOzLr37650nOC6wsOH2v8gAtBZrfkI2LllZyX1598nJOccz0BsSHy1H2gow8K3vfv9JOPo5PHwDiMhDNisCkP4XtIWCLasfhyyvJvwQiWrA9ziz5WDzYn9Zb2DYpmxsbHqHo06pXTmJtQqhXXdSuMTsvpxH7OUQTGDofjCGY96zsCrHegn9T7NiJI10Oj/tne2/N/qrR3BLqefrKolL0qSUKQesgQjGd8PG2SBRNWd7T3wK7vSvpBBQe96EWNQQJoNjJQ0JYB5ubL6HUH6tvsvf4n+fw4U4YfGRwcYMGJN/pjsBzZ0K1hqf3ZSLuTgbaGlaY4Q7dZaHV9rkyQujcZ6sNH9/Xo/pG2xkMNq4KTdK0t2u/t73G9c6kaw1gBN/BrYAFqVSnC09F4xKl9JMs+JZSniEE1ylL174NM5mKI/amtJDgJIeg99DKofp4EoYP3WnFActQtKK1w0HUZ1MsabdFJ1rYznWqCE8jI1gbZsb163vfAvkXwIgxLD9Qz8GMbfMGA+Hc8pfSwTp0knK/1zbzvgbkSMpJ4NodhYNmP5WKl2+VarStUjiZK7G+OYq5wLh1ZgYqgMADmPAwSstyitCsc0oYTaAYfj8L2NGPuxLO1deCc0Jne0BEsZ945JMaB4zsQz7BaLovg1CnIykz9J0AHz/oGRkvjgWOcreOcYwRfjKebiS/AA/3t2dGvgE8ljtagogzwVMEhWbknE2jp+ORcP/zwWm0K6ggQNpus2gIEjNqaa68ITWYceKq64H0rc6KJBVhJCIAi83rm7Vi37SExd+6hZSX7edUGedrAg6aHTg282EAXKy047cTuMawt9OmQknWSbptM4Jy0JnPY3Gy0XXNDcP+R6rLSEptzSqDxbH6jVwSrV1FalEHL6LVB9pIPSvAlOSkDVhr8UR3SOefkHOABK3vwfRvf+KL9/TvabcxboFAG164PT4MCYwfRaX9caxqzRj5pVgWCKM9BMqgqooqiVIilcizUMNYc2YvjC3337Bgn/Vp/+Pq5vvrDM337HdnEV8c6u7giK7jUBnmSi6pwOuPJjMBiCqCv2GHT29IckSAC2XKBT9d5smSNbnHYl+e3Oju9Yq5r3XAosP/s4hbZnXOdfYscz5F/gxvKK9qvaL/kwHCNDb/h9uEUO2F1D+4lPKpcUAnuBcQsMqu9BbZMqyRnX47CQx8pwfMNOrNg7gXrrdB1W3dJuWo75MTJ+N4ywmiSQikRhLpypFBjj2KlTfY4VtcHLomTUMEe+0DZlxrQf1jUtDggaIjcRmzTcDTU3t4+gduhtre2VdBmv2BySnDyw/MX+vrZ93r26oVenbzRCTeEF+zTfk56vlpoyd57GwGOpucr6GHQ4jcd8lUig6PxWLPtLe3u72sf2AOsnM22NCBALosSf93phqD49Zs3ev7yhV6/fq1jsoRnZ2e6JHi2+cxG+BA0m850sH+go6PDHu/dnV3NSCqMhzUZ+EJmRyPyNRxU2OBKAyurgj4j1ZSEA8hXkNnywHzOBygaJLiQ8R1KaxI3K/m00TBKu+OhHu5t68m9PT15cqhHTw90wG3XeFLJ+Yyet2TvV7q8musCOL26JTN4ru9fneh7AtVvOOD+zgLEb5/pW+rfYkO+JYv4bV++0ldkYv/562/1D7/7AwHp7/U3//iV/pkD11ffvOSQ9Uz/8Nvv9Ns/PNc3yP7zN5cEp4ve95TQtiSI9+hIKGslH3VNsPuM4O+33zzXP339A9foP+h33z3X75+94mr9RC+QbwtOT7hOP75c6JRs4/m80SWBsgWTJ1dLsoI34H+hU7KE/W+7X1zoAr632PQxvNzaRkaKQnc8STK5Nd7Y+xY59eARwEnowJwkxgW+480lc55d6oxD/WUflLZaYlTX6EaDzLYG8moV1Jk9okwAZpJEZi/tPe+mk7EskWR/MWA2HaksA7wsFEIUppIDe6O2S1qz7hVyeru4VXZOHlx8LClLuVAqQq+iGqggWxuoc+aTQafIe/QII7hBfzaUNyQl7ugy7wPS7znMfsvV/nccbN9cr3XdBDW+UiDYDdj47HgGGdBQYk8GXn/yMaJZU6Kjlc45hNApeK8YorxjCLvPOC5c/5kAABAASURBVEenLKUOgewENWRZzWyKt1zwvFGkX0mfQEDg6OcI9HqAYSJrZ5CpZ5xBxsAkAs6MwlrbmhPoEgexoZ8rvMYI+3Q67ImdUYb14karmyucy7VanEi3nKMfczmcied9QEkCV3Y9oDhWeq50PVfGnit9T5tPpkxrReqB/vZeXEtaGcnAxryRI3toIMYZtGmJsVup46zTcU2cHX1ih23vlH2rHFoJyL6RC518TPJFUqCMQMDKmhGIMUBPD10FfTOQfgRHm3Ny7l8B0fYOeC/AOdr+MyD7OPuW7ZvkkjIgdiL4YjRNnKhLl7Vnwjwdaw9B3hmUmtZeHrrMz99oyIn5/t5Wb3QOtieCNUqcvFEPpmwJWKOePLwHqRa64SS5xzXZJYayKisVMaomYLX6YFBTr1QWpYqiUORdCEEBGYs8W1vJmKpmnD0jwNbmnFNJvSxKee+pF6qhZRWcBmXowWQtkV0tgjQoYg8j9jGoCoLpSgn5yBw++n7sWcigQyvsil4d9MFZO0C0wWzJ6m2WZVcN7NlKy542BFgd10gbnO8GZ9vR12CDLG/IJlnmwxyPOc41cyw7KZBRjWRi1vRxjM8E2gP2lZF504GE7m0wFC06YdBQ3s236Y16wiGjUrJ1OgxbB859nTIx1t7BXFnd+6BMm3OU2SFzEZ0VkBQoIjT0yv0zA/rSyaHn1t8es5zzcvrjjwXMnnab31GW8KqEL0VRYLxKBejuCOYcvHHw1uPUN+z9BU7Arqza1jMhxhFjNp1usXTmBL/SCD0fT2qZnfY4S6QU45sJOJMUvFxR9nWzCy0bTdCtY6YWW2NlQ2l1Egtq2K/9GMAanizgha2fQ8SgshZZNr60ICNzg7O5JUi1n8dryIw087V2RlN9+OCJJoOxGuTgFBvzkuvS19iZPqNaFlqy7hradeCQvVOClmCp5KAbbektZErJ8U/01ttvlHzdtVLhy+rO8R3wQD/gbTs7V4F+FDQOvdOD7amOZmPNykgw4BWyly9GctVMod5W54e6YC8vTi/ITr3Wb797SVD6gy5f/yC3ONc0bnQwkj46HOrLx1v6zaf7+ssvj/RXv3igf/fLB5T3Ke/r3//6gf7Drx7ov/zlff2Xv7ivv/rygf7iswf6y7fw55/c08+ebOuzB1N9eDDQw51aO+NSNcpXBIfONErooiUZWnStQcYbs+tk7qxs1gttCNg2tCWSDZG9VdDWIMaAHIodC7kNsN/3stwh8wme9MSkvw9B3kfJBzoHtejBAl284UB6QbbxEv26IQBcMO6a9kuC2Gv07uxmoVMCI8vUnRNozzdZeC2tOUQtCcD7LBu+qetaOexib7+qUkU0iCqKqIrDdVGWiuBqtsp+MceCyIODA7JVOyqxXx1yumDflyRZTsnovnz9Ss9fvtT3L55zZfyCwP5CV1fXugVXy4huSPY0+MGWYPUddOi89x57VxI4DjWdzrS7u6e9PWB/X/fu39cu9REHigg9bI45812TETs7P9PxybHsl7UuWP/y8pLA6VLXHJKtn81bFYWq6DUZVdyKTbRH9nRG0mFYFSq82YBOCV+8JklhAfElwZf9z0hnXGNfXdxwWFlrg0I17LWDMb0egHOHjRP7iNigIUq9C36PCOo/ffRQBl9++KE+f/pEH967p/vbu+jbUN55dfB3A6+uwf/4+Jgr9dd6QQb0xYsXevbsmZ798Ew/ULfn73/4Qc+fP9dLrtrfHL+Gnie6uj3jBusKm3KtUHSabQ+0tz/Vgwd7uv9gX+aXtre3VA+GSvLaYJtPyJB+h316Rrb0OVnLN6fnOr++JfO70YJs5Zws7pxsq/1IgP1YwjUB5IVleclq28+fGrxmzKuTM24WTnV2dg5dFvI+aIy932ffW7MtfF5Bm5fjn9nRBJ3ela3J2ls+N9DNDnkGC3RnaQcw5GiNTLbQmeEStBY7yPjwxFjjUUKPvEsq4eeIQ8Y+vHxA9vvxg/u6f+9A27OJRnWpIjh0SkKpYFEnZ7qEHK+J4a459Nh6RpvsvOwWagON7sD1P4Zwg808Z//nBOxnZKBPgROyvpYVf0OG9PXZjd6c3nJAu9YLgtNXtB1z23LGzdXVsiWCiupcpRwHygFwhVIPgTJi91mXNVf4Qg+af/RlBOsbMPgdwagoHQ3euffGwmhjxNVdRZ5+HiJ5SgeREsRMnJY99cjYSD+vTh5iGjjqjkxlRvCJcuRhlGO8YzwSqgSDOp4b3q9gyopAKDEmQNjhsJKdBMaUFY7MEXR0KM9mfq3l1QWB65VagthEmwWdjgCrBws4rU7pe1jJE3z2YAGtBatWWjDbrNSPof+79zbGdUs5t1FHsNq0t+ryUt6CUkjepUX/LExdzislINPufCP/E3CulZSYB4AuDpo4nkX9DiRH3Wj+rwEvrUMP799TgT36V+En72QfnjPzJ0CsawbYQVuIruiydhHiA07Xe9ORDmcjbY8reTKpm9sLTeqgD7jy+fDBgXYIJgqUwQ4bDl7elY1GOJnD3Z3+RwFOMBzbnB5vMZgmV4N6qMFgoBKj6LxTXQ9U1bUCgYxzICbJ0x68VwgBoPRBkf6lOQNK8d45rxKHMcLoFbRNxkONUbzAnpwdiMDHjGuJvJTISOGlDkUflFH7O1tyBKkJmXL06zi0mBMVhlEY0760+jtANoXjSwSLLYazJShtCXoSUY/PIGzvUKRMMNTSZ4ncW3BqjsaciwWcG4x1Yu6O0HDRSSWZquHurloc5woH1WCMa+SAKBTx7yhaWX97b3tVdmrRjbWtz5jEWh3P1gf1lMDDyf5RtXV4Z2PtvRlJwyNAR+cczrVQiTEqgpdBiTErvIf37j0E6Cv62ngLcrPRgGe+9O7jBVHBy9PXeGNgvCiKqLIsFGKQgpOjdASHHX2Tohqyqa/I7J1gxNbcAW82CaSZi4mXi7lWBC1lFTWa1irgaYtBNmjAoZOTR1asNIdobQmkDDpJVmbv1Dn19Y7+K/iUfcTRNLQFuVAQeGYMbas5vJwvNroli7rkrm4FNJz+m+UGO7LUlGvfx0cPtG288l5nBD6vMOBv5re6VVJTBDS813jW9LQ4SifD408hw6QEszL8sTpVML77Mt0wsCdQB2u+sw9HzdoMeORKNZDV89ofD3Q0HWuGYE+Q6WFRyrugQKC6SpVOrtb6/tWpviHj9JJAdYU81Ojxg3szffnBoX718T39+WeP9OefP9BvPjnQLz/Y1pePRvr0fqmPjwoCzqCne9Lj7aSP9r0+oe1T4JODqE+PKn1xf6zP38KXDyf65dNdYEe/IGD98smePn36QE8f3tMWeJY+97Zgh6B6Oqo1ewfY7ykZPIMReyiwPROc6rgsZJQMyKcHZBs32hlANLNbmb5GGic+yL7RtW83GeM5W0mHDbRunSNLKrJPSdfw+xZdnSMTtwRVlum5JJg/vVrozfmNzLGe4HQvucqdE7SucZIme1kJ/Uta4dfmyGiDX7M1xdxlWapAJh3y4UOQpyyKsr++3+Vm6ZAAzGCPa/utnR2NZ1NZ8OqCZ85OZi8ury5lweQp2c+zs1OC1istuTLeELC2bwPWjPwLGtiaJisdPpLlVbH+EJs65cbIAuRHjx6RtXyio6Mj7bH+bGtGkmesEpwMgg/YmJYAaklgPNeKA7bZCs/cFfJUYS8NyiAF7LsBKs0eWZ1kTsInN9hSC4IvLy8Jfs/1hqDutf0NVjK4b87PdUEm7obDwQJbaLejDfbSbCaRrDz7qdDpGXgfTKZ6vLenDwmyv/jgqX7xyUf6xeef6WdffKHPPvlEH9L2gHd7u7vaw6dsb231exkNh2R6BxpUFT6k0mwykWWF7x0d6hG3fE+Rvw8+uK+PPn6ozz//QF988WFff/z4QPfubdN3yriy55XZ6lMyn89evtEzsrcmA9cEpQ1X1abDgl4O+9UiSxvsrh1a19jzJXtaIUtLbPLiLayw/3SRw94UVa3RZKItcDYYkUktygKetz3PE/z0Icg+iKwVd4C8Rwi+gfcXZGFXBI0tfqqXb+Q+AR3PDYe/DT6sxX9leGK+2/zbdFxrd3uiB4f7egotPnj8UI/tRzX2d7W7NdEUnTPeOrshxlcG+J7hh2fdRGnrXXGgusHGNdiN7D3BftvfkNxwS3LDIf76dikLTvvA9Oxab04udY4OnXHoM7v+iuczni/Ilp6TBLjEri7Qpw22v1MpxYF8OVKsJ5RDKVRKDtooKMmro+yy1xpiLqHzAr31+pNPzncNVjQIlRHUWjoIa20+BHnn5fgnADskz/SBTQZKT+mZJKPMLQKdILRjrLHE0W5g79+VP9Ylm8shENBOdO3BGNTysCQgXRJIbiAwB17Vw0ojApQhhq8uC4y4U8FAR2DbkP1obq9l5cbqQAvhE05QBF2ZrGvmBC8D6jKg7mG6RwAswO2Wt2qXN8qc+B37iKxfsfYWSO4V0mEddX9U6vFsqCdbo758NB3oEQ720Wygh5OBHs1qykr3OKW+g33qJCjVocQN2ZmMwTEaBHD3b8Fo8x5ou6sbtfWTj3EDQHAxIbRTp++PdZr6r3ft/cNPviWJsZ79EEug9FFbk5G2RkMNYtQehm9CoGC0WlydE7AO9BGCf7gz0WxYaoy01xg1bJvK4ACvGodTAQOubj96+kQXF6dKtj+EfYGBH6AkkbkL+IVeKEYv55yC99SjfOCZuvhk9hIwEn0ZgoqypEX0KxR4NvDes92sFqWu2ARosKUOo+xVEUQE9kfRy+cGPgqFrooo62vBqSM4dChri8In5BULLqEcIhgUgWqm7MEUFrA20T/bO0qHrEbwz7wzHmXaeoeCDlhbov1dW+Ldhuc5xq1l895oy/prshqryyvkbHknv4xtkWG6yAxIx4GtA2+jo9UNz75krr5k3kTdoOvLVg30aNA7b5NANcggqwa+FdBpAo9n46HG8GNUVxpZgIBcjnuoVVfQmH0FIKO7LXbA5nCyf2IuBw+8nBf8CBqQHffe0xZUFIxlDTknCyh66XNSR6UlgAjFQCkXevXmjIwD+yaqXJCZaAkclgSCZpyFgxwMK0WY17K/1valzD/JwXvP/ElOZhcyezKHklgj0aM1fIHGxgHmXIQRXBOc+BCVXVDPYnjXGB87jy4KU9DplgB1jmHc4HAaMm4LskUjBX1w+EAfPniKXFW6ni9kv3zxxn5mHtneGL8EbrY+kJ1TMpAoxZu3wP6NlhlblgCYS49//evu8MhkHrAuFI51CgKF7SroAY5oUkgVTKmLQh5Dn32tS7IZb15y5UumbnN7pVnt9OHhVL/46EB/+fl9/cWXj/SzTx7oyf0tHWwX6Ljj8NmoLuYq3LXKfAMsgI1q8hk1h+qB6/QOatdQX2sYV8ASWAArAvo1a7XaGSXtT7z2Z7UeHe5od1LzvtPOIGof23iInbS/i/lkf1tP97aAmZ7ubukhDvRgUGgrSiNusczWmux07N/A9MXo3LB3wlGgAAAQAElEQVTfHL08tsCHIPuYzJu8d8iPPTvkQoDxoQlODXLZvgen93X4SgpBTQ5vIfaZM3O+l2RXb27XuiGIu0WPFuhgg0x20WkNDsuu0RJ/sMRXrHhvOJg9KopCPgRlJ8D1dbN1Ffoxxp7u7O1qn8xWDwRVB4DVLcgcEGx6wxObc83B9Qr5WhDsWaDXImcGtg4zyznXz3+3jtQh72uybR1jgw+qCODGBEZbW3eB3Yzs69b2Vp/h3SFYNrDAz/54/GQ8UlUUKmJUXRaCZErYm4w9jJIq9lPzrvSeeYNK5K8wKKMC75zz2N+Ow95Sp8jfy/NLrscvenhzdqUzspSXN0sCHegJTedcky85HKzQs4Y1Vvjjplso+41i1Wlvd6wPH92T/VLjLz7/WL/52ef6s19+oT/7xZf6819+qb/41c/0F7/+uf7s51/ol19+qr7PLz7Xr3/2WV//kmD3Z59+gpx/qs/J1n7y5KkeWHZ7NMFn1SogmkPvN2TVLSP85s0bbNGJ7JeeLEPaugAupaq6xi6+BWxkhS0qkb0CMPqs8d0NtwJOSTW0GMPjEf1m2FbLWO5wQJiMJwqx1Ar7OefgcTufaw4s8f1rgt0WPAQvBQ2tdB76lhVVxyHiRmtikiJm7I4DsqpSGg4icU/JQQgYl9qdDnV/Z6onhzt6em9PH5Ax/eThEQmlfT052tX9vZnGgxK+ZiX8nPlA462gvZDfjGzL8S5KV1zzvz49xsbdkEHtONC3b6HrnzfgewdZrXOAVwfOjbzW2FPi+77cJKn/kQT21YVCCA28rVSxgYrYoKpLFWXBPiU5Kds3SrOLDTJsN5BzfMES/bMf20q898JomvG07vrJh3EIbMKp3DUmnIX1Dd7LBy/n6JEpec0kECIpwDSPQY1s3OEkOk6gG4LDDgI5nLIpgfV1rEkXo08P3ubI6uvMKneHukTNoDdazNsQa68JJufrW83JmG4IXEFFZRk0ggCz0aDP6A1CQCCZEIftMCQCMsFmh3C1MKMjCE0G4JaXC6XVvId37RkBcWRTA4ysMFCTKmifjMDD3ZmeIhRf3t/Xrzm1/frpff2c7OJvPniov/rsI/27zz/SXxlQ/6vPP+zb/uLjp/S9/x5+9vg+QrWv/a2ppoNaQxSgcIJ2uQejzzvo6QCt9JOP6+vsDRrd8ew/Xje+2tu+HwOd4xvj74qsDE8Ez0pwmBG4WAZkSCC3YyfB0UiO/VuQWsO4h0f72p2NVPqE8co4NyeGAR4IgBc6LKlVXRV6TFDbQne7JhpjDM9OT4XoqGCQrR8xjgE+Zfgq+BxiVIyFrM3eGXiY25cEJtYerASKsmAuqNTThn1gqFuMQcSxRcYEFrDAznHyHIBLVdAXuTFZbJEDMySJvTlk1HH46Dio2HNiDhuXUBaT94zMJ5xEMqVmDZNtz5rMhqyiG6bk9PGSOvpYUAoK4CbZvqxN7M/Bq45+C64fLdC5wVB56FzD/wyNOmTw9uJMDgch+jmbD1yszKyRwKFl/o42wyuBd7J2+tq7u3qLvrbq6NcwZ2M6ZxOgaEb3Hi/oUkC/IYZiQpB6F6iWGLJK47p+C5V6mkG3mn6R/pm9GzgJTsk2Z9/Qu0K90YkRvnkV9PUs1oFvB+172WOQlXYyTxi01mxGrLXgCu3NyamuCdQ3OK0Nhrth3ArdW0APB1HLsujX6wNV6N6yb7GRoioJNpPEWpk9ZQdKlLTQ3gGph6bL6nhpMUyLIfXIXMc8Zmwbni3Q9S7KpwK6OS3pOMdmLMHFDj8dAXR3PVfcSI/20Nv7T3ASE60x2K+5+nxJ9usSXNfwuAOvBB7vgGVl+NhzX2ddllSmNFqCsd59GPa2miV7ABzzOfYn9iU+AV2t1OiQgO8ABzUrvcYVuPPumkDgjCu1S4KEAlzuYaN+9tEj/eWXH+jnT/f1wXbUYb3SJMzR3ZUKv1TUAl1eoscrDct1D6OqJXD1mtaFJvB/XETVwRMQC3vaKaIrJTdKA78is7vsofZzhXSlUreyAHYAscq01Dgm7YGnBbl5fSMLcreHUbPKy/683T64H7DGQR11NCx1CGz5TkNuuSwhYDa/8SLQlNrg1FK3v2e7AgcLElcc5jbIS4IXbFn2oQt6KcChcU7GkxY6ttDRyo56Bz17oL5OTk3y6lwhhVI+VpIvaXNakFm/uJnrFXr5igP3CYmPW2yG4ZLKqARtFCklmW5v0M0NOCVDxnkZ7wyyk6wtGd8B8ewYazJcEZyOCCj3CaTsRwUM9vf3NBwOmVVacLi32yjLrq4JRC1xZDrSmR4wT6aXgc1JlXWQffTfdGmDHBttrLSAsMOm9ePBs+EglsETEjDUZsh9aXLpEFKwV29LWSMycUD/vVEUWxKwpRZUT8gM248e7O/tEwDvazLeIhgZqA2FbpukS24qDF4TrL45v9YxcHp502ffTsjCnVO/4HbidnWr2/W1rpfnuro91fnZS12cvtDSfheCILYOWbuTgfa3xjrcneoegddDgrJHBGVP8b1PHxzq3u6W9mZDTTnsDDhMDLFDtQ/yyEZHsNPMl7IycRBd3dzqmiv5c2yP/Q3bM+oWNGYXVA3HGs22NSKwtwB+Ch+mw4GmxBWWxJnhI8eDSlPKXfz3/s4WPnGqbRI81meIPNfQpyT549F+C0ivkKGb24WMb2t4YtDCiyw+zhlVqUgmJz4ERCpoQTBLi7YJdndYZ2d7pN3tsaw83J/p/tGOHtzfw8ce6OPHR/qUwP5DYpIH0Gd/XGtahf6wmZdX2syv1OHzxC1iAKcAD62ee1/TynzHivdn15c6B5b4jWSCAQ3Vg5dD3mNVKXBADGSKQ1UJRJWDlwWsnWe3ISjx3EH3BDRscAPYs4qy74+hFcrZQwaXDWsZrPHNS2LFOQczC+iXZKg3yCmiSF8v76MgKSRhwowSGUA73X1cr4B3bU5IspxzCiATEQbnkuQ62QxZ9s+InuU8TS7L8z5DnMQ1ugWCmaDQU4+0BZyY76GTQwlkipcbyYD3jneO0nNqDQYYJIcCJpQ1Yww8O8hsxE40a+ZtcG7r3jlvwFGqcLDD4bDP9FT1QHUPQ+heEgwaBAUkwzOHBaR2tV00c9Vc308wwnt10r1pybXEWB8/3NenTxCGD+7pc+DTR7t6uDPQwTjo3laNs5BqDGwdk7bIsG6Pam2NK+0T2O6TKTjcnuj+PoJ1gGBx2nl6b0efPdrm+u1Qv/zoSB/f32GuQmOfVLHvwvYNHbJDiLzU+qAOQTBITtC362nrqNtmnaPyDnT3yRTGNwiKY0xKSsqu07ufoc2hgW2NStYascYMeo2rQoMiaH97qn0cXQNdF5zsp8MRSnFPg7pWNMGF/53L2jA2g3OoJF85qTQ8aYdf3jXahn5H+xPdXJ7KlPvV6xeGrgJzJITUs1ZibcuQCOVW9MwTFcDDrnzLupKLUSVKUVB2yElVVszh1GJovZxq3lnbaDBAhDq1lipTlIO3gfeBMbzRODhF5CagAFqsNQXpSShlzxVGIyA7ESNS4IgiSuMpA/sL8MFRZvaUGZ8IYDr6tchhZzKprDXtvfR7p0Qw0SDjG+ZL8NKMwAYFvMXJbTAGGw4/LYerlNaaTJEdDNAt2YSbzY0urwhUIWNiXsiqzvaYpITRz22Wo84CUie51omllNmfCFZF0OoxPCVjDDxrJsDbRAzw8F6UonQ2EeuIj3OOHagHyCUe5dhHRN6qEJCHQgOCxQJ9N91M7EnMY3N4LEeNQRwav4JkxjkG8IRmDQ6GDSiAX2Y/2ZyilzzzdLzv1CpzOrvBUH375pVOuWq6hY6NQ34Yc4kDWxLUO++xN/CTNsGnTCBpztf5aFiodV4NsO6yOpSD15QeEO+kJUHNOnS6budaq1UD0Vr2ndjjBnt3w5pX8HvhWy2gzZz9XcPbS7Ifl8jJCloTr2hOVmiBc92fbOuzRx/p3v6RvIuy31J9dXWtl2RZj7FhN9BsFQp1HsDSZHmJddi+UvJUg3IKEnWXvSAXwV9WxJ5FcHVg6cAzKaMhuf9ujDf++bzWOHY63B4SVAYVwcts39nxa12evSYjf6XHB2P92RcP9evPHujx/lD2J6vqvFStjcYhUbYqqAeh+yyOCmpI0D9AjwboVg2URVREX4JLYJ9kZUCOgs8q2A6qKLaoEAVkRTI+FS9q+FmjwwNgiFyMmHyfA+/IOiIDNWsMbX54WkKrAZnTCj0o0IeIjg1Yc0SfuizlkIOOtha928CfFfK0JDGxILkw7+FaTbeUsDOB9cvSqQQHD18z87Tgu2YNxEKQFshvQe/LDHWtvwJtSFP/M89QHdbAv6zexklatl5Xy9T/jN1X/d+mPNbrc4KrjcgaMbio5LGNoeTGB/7bAWiDThqs8C8t9cQ8Lfy1NRrTVfo5+JehaULmEr7N5aQI/lVREJBsaTqdIPuhD1avsMNX1ze6uZ1zVb+SBToJG4ey2i7UdbZCJw/dTC+NR1LHO/SMdTNyn6CngZAvB28TeHSA0SGASw9e8mzJ5sng02JTDBJ15zz5nqzNxsupVBUHmo2nOtrdJ0N/RBb0vixzOR0OZTwsAwKSshpskgUgl7e3uuLgd3p9q9cEqa8IXN9wuHoNHF8udHa70cWy1dn1gqD2goD2VC9evSbb+Von9vdkj4/1kucXL1/S/or2Nzoh2Dw7P6c80d3P317oktupE4LPUw5tF1xFX3NNvUSJlxyGLwlST88udXxy1vdvsDEF+xrAj0lZaIfD+9FsonvcGu5Nx9qeDLVNcmbbfDlB6cHuto64Qn/y4L4+fPJYDx/c0z5tQ/hfQEMDD68TPDf7nRDAsqw5eIxUEKxl3rGcqkGpwbBUQEeMc9buXYCuUoedE5ybcRDY39nW/taWDqZb2jeYbelwa0cHsx2ZLdoZTTUZDOW9V8P+GmyXHUzWZIsNNjx3zYZ5WQE7xPL9VxL9O2kOXa6vVxwO5ro+Xyq3UWUAVyAWA/AbyCPfLhayn+3PISh5xjppjcwZbFLCrqIvzJycl3iPUZCBw5Z45NkhkJ0zXWo0x+bP8YUWmK7wpSt86ga/bGByjKjJO6/AmgbeBxnq3jHBHVBhSyFEeVuMhTcIWYeRsYGR9hg969sk9CU4E4bCYfCyd8JPKFuzFxN3cihIcB1hQyvHKblbXst+djTbFSzIimAgo6DpLXQYpQRkA4yTo48HLIgwKOhXEohEwLE5jyFiCyyWMD5Jplgdu2xob8B507XgAzIQV549EZgM6hlCs4VxHmuIANXBa1J4bddBR7NKH2Dov3i4pV9+uK/ffHpfv/z4nj5+QJC5P9b2KGpYtCrSrUJziWO4ULs8VzO/IJiYa3F7qYvzEx2/eak3BGWnxy91+ua5zk/faDW/0Xp+jSBsNCqSDkatDoaNHm8X+uLhtj5/tK+nBzMdTmqNMV7BgTsGpXFJDTg20N7KjLMRTkbQVXyMbxT/8ss4q/z2X1KHocrMNZo+RwAAEABJREFUl32DwDViAyp8q0lw2qkrzcpCQ+qHO+Cwvy1zTpfnpzJFvn/vnnZ3dhVikANiVcj+8HoXJE92JAIe+mkQ5SqA9pRWGg2SPvvogZY3ZxrQx/5bwQ1K473r50ouq4M9xbCWrwul6Hl2EmsEjL4JeOAkZ3IVEPRIe0IpSgTf5hCfjCFkBDKQFUOhqhiCewWU7C+qgA4mO0PkYgKx2strRa50Iwr6ZOdQiWxZgZKMmLdGvipkpsQ4lxj1koAqIMMeh5pxqDBZnn4ZQ9LhgDZc+yzIeFimY4lBaEyeobPgmUGm3iDHG2BBFt+cbOLqNhMorLkRaJqFXNFpVWx0trjQOYGqBR4dV9Qt+DmC0YasY0M9EYH5TgQ2XiEFOZynTPMxhIIGAZkvkPkKvAxKDIDIEnufkIGNMvvI7Cezl0Rd0F7Oy8B75jOw57dl8F7RSZHRFXypC2rQpjU9Rj8dexzA7wH85ksVnaPrlAnSGwKKTPARlBQY78AtMFeBUS4Kp1gIeVwrhayWrOAV8z07O4YGt5qzxgrHvWa/8/laZn+C99Bd8gTsgvYte+vgQwe+K5432Wu+btVAjzV3Tx1liyFqnNMtcy+R8+s019q1WnBQWIDjCh6vwG+BXFy0S51xQD3noHq+utEFGdJrZGSOnVnY3Jukdp204Tp4fnypsJGOtg/14Oih6tFMF6z99cWlfnd1qZfgdoMNXbuo1iIexoM58uklsfFc8raQh7KB9wHhjvC1YD8B3gStoVgDZJnONtBD4B2xGYXbaBcbNCmlAK2XixudEKSuKA8IXr/88EhP9kqN3ZWq7lyDfKOx32hWOU2rqDE6PkbP6tKphg91GeBboQK9KUNFWStiI4N3sqDUYYcMfMhCLOCbk+l6wF46wAOhCCrRVTsoDutKNTpawexRGVUHrz2uW3eHo96OOOflXdCoHIBPoaEjWEYmIzrR3yQYDeB1PRhpwJgVfmKxvCFQu9bCfIf97gCHjsEgcMgbaDwdaDgqNcD21MhRCT4Fe/LU1y5piT52yMePkPogoOuSzI4YtOh5i4x06ESCptknmY21esuzyViTK21SrdYNe7hdO70+u9Xvvn2pf/jqO31rf/OTw8oSXjXYm4S/ydirTsg5YG1r3q3QzeVbB23lBnuT4bTpYgLXDICgMvLfIZ+QS4NB3YP1WxJ8XLHOJQHrLdeiawtM0IkWOW3R/cRezDd06GiGrgJ/25ugReK5Y5+ph4b9G7SU6Cw6wKJgmiSX5XqcoIM6JWyYQQdODeukRDAOLVJHiQNI6IbvOo2g/eH2WPb7Cx/cf6AH+wfa395WVRTKzN+w1zU+e4F+LKHRnLmu0NXzRauTm41OrhudXnc6vep0ueh0g92zQ+Ap+31JUPmDBajAS67pXxOcXlzdYC+RfwtKzy90fnmpS/peE8gbba7JYF4SoPZAcHwN7c4JUo8JXi95l9jloB5qezbTwfaOjra2dERguldHbRdZO8jQ7rjWLommPbKa+ztbMrBAdZfnyXCAvjgJukTvNET2J+ORZpOxxpTj4VjDwUhFUSuh4yv8w5LDb0Q2JvTZ3dvSeDaUx262KWGJHH1LBd4znbYIUqfjoeoiyjLDA19oFEuN0dMSu1HgOGMrhSYTd6x0Tdb2lqzx7XylBfs1WrddYm3jp0fvvIytDfpgtnXTZl2RaT4+v9HLN5dazTN+ZdiDa2uoUzOmllyp5Ap1LgizpxW4mpyvLC50Tsl73jt1TN7CVyuTbYB28b7DN63h/ZLEjQWnN5Q3JFBuSILZzVUr5sBWG5ZC4D3rOMpMW8K3dchJR5lY1/OR9wHwCsHLOfFxlAC1nLN4sC8l6vb+HUhJmUnooT/6OHvKcmzA0ccj8BZYZpRxA5ItGVBTSo8Qs1X6dehIAqzs1Pe3MW8hUAbr+x4yfQDm94aTAesIg+MAU9SMUmYcptqVeuBU7lbXBCpXKnFKlj3dHQY9OZjqZx9aUPpIX3xwXx+QQb23N9UehnA6LMQXRj5oe1RpZzLQNnB4sK0HXD3s94Hdrg45ZR2RMTV4cP9QD7gm30bIKwx2S8Bw8vqVvv/uW/3un/5JJ69e4qYc8400G1QIR6Md1vr4yX19/vFjPbq/o0MczyC08pu5AnuIos7+siQTmgTFEgFAh5GwMsMDBy2ML7ySQ1juQPLUTZm8p84c7+hoDmVcVxpXparoNRlWunewrwoZuL48h7Wd7nNiLFCWUAT54BToJy9lQPQLvPOU6KIcZTWoOS3W1B2KWunDDx5T1lpwlVGz1tXVhcq6VE2/iBEryaBY6ULAsXcyhd5gdG2fto++FOsBJntiL8i+Mt+8c6DgqQuHNaK7k2OTvFKDQnbM4yV5aGP72x6PoHWrAiVYY9BGRSmDzfy233MF/Qpo2oPJG7QNOBhvTgO5FaWBozTIzJ95X2JsIk49oZAblLDDISUMckM9OCePzI7YbwFua9a64jBzAx0yaw0MJ+iwIpDtcGILgp3MPGYATT8MbHzLXKY3pkPW9g5sfY+8W7tjXGaODv3qMAiFdyrLqMQ6HTgnjOpd2dy10d4ypgHfDI0SeCb23LKvjn0FxofgVRB8mAx46mzhTg4C/B0OVSE7nkbH2IY11wTvLXs3pgTGD8qCK8FhLwMMkXEyuwylAcoEfWCiMuWKcRtwMf5luNmAywbn1oEbA2W4JYwvqq7eJrFuywszjNkH5CdLzquT+roZzha8PLIr41EV5aGHGVNzDvau4f0S2tyiowsOFBtoYgfdBXuZY8hvyLgswaljLx0LbzjUXJ9fqsEJbtVjPT64p3vbexoUlcxRPD850XN4e0ywfsGB8qaQ1nVQVxfqglfnnGzP+S2eCVyTE20S2L8Ha2vZ/3s+KGlQR5zlTCV76cD1hEy0p/2Tjz/QY2xOXThFgvIitCoIuMqQVACRQJOlIbMDRB/BtwgNOwVjCjQw/tMAEllslXb68S6yVkJuEjLGS+SmVUdAlE0/eF/D/zEHzREwRJcNxoNSW6MKB9tqQlA5JXPUcThI6FBkTGY9W8u7AC5ewXvFEFRhS8oY2B/tTmqRY0tm1NFrSmCwQ4bRYDYaajyoRDNSkvAZGR3LlElCeJxziswTY5R9mEo0yUp7Nsh8y/BTRnHkkMH6KfQySntmVJZXhl/vQC7wfActhvCUw+5X37/Uf/8Pv9ff/u5b/eGHN3pxeqUL+0VBXymFUgpRzke45akXgvJqkhNnHNkcyQfaHPUMfe8gs5csqTA7ReAz29rSeDK1LermZq6ziwudnJ0RpNwSSGfAaZ29VtlplTyBBV6DQKMLhgP0qkaK5UhypVoOul0O1AvJl8qGp4KajnmQuw0BgtVbcGjeQgu91tTX9Fmjhwa3BF+XN1eawyuDDXpkvHlwuK+Pnj7WB08eyTKOuzvbGo0GEhRYY8tWb2G5WqljLjuQ2p5OyY4ekw19c3Gl46tbnd4sdEngdbNqdMUNx8XNUkbv44trnZxf3QH1S/Txhve3XO0vNq02zHlNEuEae2vwAv/7w/PnuuHZEi3287qH9uMWe/vgtyv77zy3JhNNRyNNh0NNR0MNkO2yLFSWURWl2cAQnApkq6qK3qZNx2ON2deMIHeHAHY0GKgqoKnZEYLTDvtqUHI6Pzw41KNHj3T//j0NhyNtwHOJjUnYtxCCIuNKDn1lWSgGjzhm5a5VZ/bY5iE4TPi1Bjt5e32l0+OT/r/fvUAOFhyuW/TUg1th45krUPchIFeZW78GHvtetm64/Tm9vNTF5a2W4BCqgVysUcmil4u2c+o6+iJLm9bGJi2M/gT4l8jdJRnxawuKwf0WuIE/1z+BG95ds8bV2/72ow+XHBJu6Gvy06JTyQcl9D6hV8k5pMKp1zPeCX1TXzrJynxXej7y3gG+B9lLhuntB/mUc9ZZyhCVB75cD/Yu2Ten/tk5KvqXnzs0EsQ3yEo94TfM14BWByQgvwWr/0twGDjPln6EzHwAuNr8jnd3wHzGNE7qgUxYINALnMaLdqG6vdbMLXVv7PTB3khfPN7TJw/39Hh3rP1JoS2cwaQuNDThRCgHRdAUIzwdFAQ1XgPazDBXRXGHq8sIcZA55JoxAxPgukSIKx3u7egjArVPP/5IP/vyS33y4YdkGWu9ev5Kf//X/6hvOI2vcYT7e7s4lKzl8krerfTg3pY+JsP6cHeknaHXKDSybIonWJXYoYuSL1SUJUpkZaEInhDDXjMHr+GnA3zwCkBEaKOcIkyP8KvMIgAvNUHJhhh9w9uUbgj+a4R+yVXs0eGetgnEfeFVlEFlFeWCZOt45g54CqaRjxEnOlREGROGTA4ckZM1ilpVte6hmJcEYLu7uzKlqqsKRR2qKEpV1Ev2YWPLwp5LxWCL6MePowp0KH/gne1rOLTxhQJrDzEqC5QjMr5BmS24KctKPkSxVfBm3rJQDQ1KcBayV4Bjg5G8j0EtWK5dzeWQmQjeETkLrOVwrCKjb1f+QqFFwIIGSxgPYTxsnpYDV4OxbgjQ7JcGAwsmgqtEX2JXtdBgwzrWZv08Dr6GH55+K7J2A4zE0eGRMvO1GNYWg+9sfoKnRDCSWD/h5LPhAnQ8Z7LSmT3k/iC2YY2lLIjNvLdMuMB9w7p1XSvAJ3PIiTmTzYkTSrzv5cFoCWkz+12C/xo8W/oJmYY80C7140PwKqHfADnJ4G1QVqVGQ4wy/LP31maQoJ9nzRq+13WlijED8IjwiaX+xZet48S/u4oa6GD2BDGFxC0Hl406nE5mZAPuLbhnZfViBi87cLe+Qi/tXXKwBxws2LwDDD39bWwGr0Td+rXwoX/PnHYwWsOvhr3b+Lt+wvG3rL/SLbQ5v73SJYeJNXQPzqtDbxenlyo3WR/t3ddnD5/qcGdPDmE6IQv47PZcz9ZXeo3NOXeN5jFrE6TWA4YjJb5AfwQ2L5ChRQLPbACeHXzL8HrMYWeELXK0LW+vNZ0M9fjhPaGeErLrAFilCC0iAaanDDSEvnTop4FX4F0I4jnc1aFjeAsR/O2XU0fYhXcwnozgfwSblrm9BoOqt28DZKBCLsoi4pwDQImdqEFoWGTsS4fNzNoj01YSLM/nl2L38iiG0djFUi4U8kD0AbGDRsjgzeWF5tiL6XCgPa5h+4wWma9RUaiEdgF5QFDk4bPpkQczppRLkkM+WQqaBP2xzDnZx+TIwOr/U0B2XhsCvk2otfEVNwJeP5xc65+/e62//f13+u/+/vf6p6+f6fnL4z6oWpKBXDdg4AuJfSfKzkWONMgUcyXvlaykS0LIE0EhW+p1wQIbmlVABxeCNti6GwKAYzKML9+c6NnxeQ8/HF/o+cmF3nCdfr5oRMJS89ZrvnFarp1WDWPbQPASqHutaF8Dm8Zpw3pc6BBESxuC1RV2b4VuGCw2TZ+lniOPdrhbYm+YhjuApEt05Bq4IRC8vb5US8Ca6bfFlflHHzzVU/vN84f3dbS/p+lopO8Z4JoAABAASURBVAK5zMh0h22bI8vzm2utlrfqmLOBv3PoZIGpBaX2862vz69lQesVAdOtZWIJTM/ewjlZxCsysJfzjey3zo/PLvUSmtifAbviFnOBTfUxaIIsbZEZtSB1BA7BB3yl78FkxfySlQmb0hAMttgGs2kOQclKMrvZYp9W7PMWfG8IFpfsd4P9tz/DeEwwfH56omsCxyW2osN+WxD7iH1/+unHevL4EX5vgC7VzCWSN2v42vX8jPA0Icfm4zLrd9iiDUkHW2u5nOuKtV6TTbY/w/Xy5QudcduZ0Pcx2dmd3W389LaG1At00qOPHvo675RBHrWQZfTn6NYF2fg3ZKgXy7VCUaoiYM4e+eN0D6vVWIkMrOG9BbHz1UbXBJ0XHMbOOThYQDrnMGDvDFYISw8MXPWQtGqSbHySF4soI+fyhcQ62QclF3SXbKNOn/weHJQGMgU+QT3o/cc75+ScgeRknySZdgAZSDgHtkwbXzxb3dodEzK4H2N1G/kO7Nnx5g6sNWNEEiglSqiBsTWh7HC6CaYI5jgMj7PyPwHW7z2A1/s68/V1a4OBjgxA4LojcJ1W5LVKYOQ32i473Z9EPSVItZ8N3ecqbUQWogYGWLhxHcgClBpXkVN7JGD1KlwHZA1ra6sUvSPAG2prNqMc9TAmWBoPOYXVNUroVGLwPUTocGwRoSlQlBGG9/PPPtO//bf/Vl98/rkalOG3//hP+sPvf6eqLPTwwZEKnIhdnVaU9kPinz65p51h6P+70pK9BNunpA5amdK0zN9iSEywaYbifHcAX7C0fwZdBZ7ZnhxGIEL+EcIzHQw0tmAietVF1NZ4pA7lOH79UiPa7x0dCLlSUXggKIATzOvbkDlKp8g4571a6O6co1+hLKkxnGgzRfqAAH1F4DSZjDVfLGT9CxSzrApVBDq2DwusOvbknJcPQc55ZnFyb0seVJUVxrNR8L7fv/dBnvcdxmME7onxEToHYENGjNFyzmkDnSP9JsNaFqxeX5zLgr2GgLyAOHuchFuMTcYARWQngndEJgO0DRjbgnph8kTpMKSOdkd7oK1ivKPN8xyV1HHFlFkvrTdq2GvHvL7tlKEHiMj+8kTHVW2iz4rgusUgjwdjOQzD4vRUSzLZmevpRACczdhTz9QL5i7NG8Mfe++4JfAYQo+xj+pw4AnH3YiIlRv/W2XaRwQ2mf0EOOIBh+6aTAZwNsNqPzcr5GlgByughG72PrE/08sMXTO0CNCwgCdVEZHrCP0F3R28joox9DTuMOpi/rIoMMZDDZEtq5vsu+DkWB/rIeeoAx4cnHOiAZBEVXw6aJXgo0HD+i3rI65K9G2xCx1r4L/VoVvyXlAWp8p3xjfspTf2SrQLo9sJm6sNfFthZ6xcM6f1I1HQ9yF5QJ/EHDYm92221h1IHetuwGEB/+bQZcFBweYyPIUurckwLMkwVAQrD8isPty/p/FgqA1BhBn4c7JNF/bzhRxC1vCiIZoy507ccBe0wtOGvRAjqGWthKZ2LkAtrzuagBOyLLKYk2EJQg3XdDe9jTnc35HJr0MOA3s3XgbmCwTFqIZClLxBkGCfPHwI6LDnWdCowp5Ze1VF1XXRg9Xtut+RkRW4yncqCD7Hk4G2uCEajWt4W2Lzag0YV8LHCLZMCy5ZVgbmjq7VoPSKrD+bjjTEPl7i3FfQH8GRYinXQyEHQuZPGnQio0d2mGOopnWpscmT98i3VAevAfWafVTOKUpQi6mylU5m3wxtn3nHnAUgPhn86C7nnKjSwhdyZGtKTs45Se+ALsz3vp/+9POu312ZGdfloFXrtEmFWpVKoUJuCi1h6u2y42r1XF99/1y//eZ7/d0/f6W//90f9A+//0Y/vD7TNYHkgsB1nZFX8Gjk1TFnyl4ZEJA71kqO4CZpQzSxJmBcY1/MrjnoIZBd8nxjv7x0u9bF7UrnZB5fE7C9sazjxQ0B3EKvqL8iU3liQQfZxwvgDBtkgd45duuUgO/4esU1/B2c3Ta63kjXa4OsG9K/9hcx7ObjDta6JqFhhzfQV4d+FmXBAbZCFBl7yf4uzjTnkCf4urs91dMnD/X5px/J/ifDxwRw97iFtJuuQREVHLOgq2t8xZKgak3gk2hK0MP0tt+jBU1c8Z9y3X8CWHl2fqnzi0tdEoTNCcA2jGuZJxSBoLDkYDXQzs6O9vb2NCJAdc6pt1cSehGR71Lmhwz3kqRJXSPbg4FqfFMBXnRXxibZreA1ay/R5d5fYRMa7PH1FWufn2kJLTI6PkAvdrdnuo//fPTwSIeHOxoN617/bO4WG3dJFtiyqcEXrM07+Gjy32BjlvihOQHwtdkN5j49OZY9R/YzQwfv3T/SBx880T0OqVOC76Iq0CUv550yALkopUS9zRnZbMkkL/Ti9bEuoFHEjw7GM5n+2cEE16MWnWmQMXte07AgQL1BHm4sU2oldF1BV3vfskAPjGmFvLqg3ENk3QBRI3MXrB+VaE8K6qw0QGutLdOWnFfKDrlxSsyTmLfj2UrQVg/wiCa+S9470SUjXJ1aCGU9nHLfZmWD4LQoB90kGJZTVmIz4tO3ZSrMavX3QMW9A1473kudhFF1uevRCqCXESjLOrVcBSSynwkHmxDqfwEEA9aWrXwH9LNngwTeHYauA88ECMfk6BfJppYEqdMi6d6s1mcPdoEdHU1KjX2rkf3ME8Y4YmIcga1jfWcBAAJXgN/QhGOE4HKUn+IoRlxrTTG6g6IimBtoNp1itEeqEPAKJY0Y0YhBndBnwrXAzK4TCNAGBH5TyqoqNagqPeYK4M9+82t9+uknskzWVwSrp1wb2rXAp598wtylHPvbGhR6cjDT/Z2RbA8VOPdOiXcQU3/0gQ8ZvtmXvbszxNYIGN9wEhlDNwiFdsYTbY/GGpQIFU6w8Jl60JqToGX17AfII20lnifxfr2Zk12aK0OjQJvzkmevvTNztmrWxhSXNRpo772Xc04BT2jXHRV7XhC0LQne7A9F2/sJOFQoTdlDqRiivA8qYqmiKBS8BUYV9VIRjxcAC36KosQAVbQVsv4ZSd7A+9bWDV6j8bA3Tok9O+c0wPBEL1MNrmhDf+ho1wtljMyK0/x0WGtYeK04tYrTd2SeyF4CNC6QzxJ5HTiponRkAAzUl2uFXl6w5gQTGeMqxgpcMjqTybolHEBzO9cKA9dgZAvkNNCvf9ckpmkgoddkMBTWSC3OPJNZSKtbdZQG0WiOHHvksjQ5Ze0M/p5gNSDjJToV4VFJvxIdM7kZYGBrwBFkJesDr2AbclXrCIN9dLCvbeQxIixrDG8H/gV9tgj4Z0CBUcjsX+Dr2HcB/QrjDfT0OWuEIQ/eC7LIDpoZXfE8j0cjGV+NVyZ/HQGsGeAW42zvYwwq4GPPT2TD9TOo/3jnZY8NQZ4FqQnckFwMWcKQZtsZwUBH4NkpgcddsOo4wW94Dy3h1Yq9drwLRST4xM4gR2twQFgYL5khz6zTMXcP7KXjOQcPZcXcLdmAtp+vA5nEXDZfAuc2OK2Yaw5/V4YjgSoiphYH3uLwSVlpRMB6b7qrx3uHmtUjOXi85Pry6vJaFziyWwLdDfS0315v0K+1Up+RWlkbm22yV0KeM2uLDxRRGb0mBG0joOPQUvF872C3l+URAeaY9mFVECBXKmFUgNEhSoGy4DlSetZyHhdACdlVlB6SOFWMD/T1RHnvgX6RcXKtYCn9sgJ7j4ypCG7rMspe13wbVFFD5jA8qjKoCOqhfNcXeznZmmpnf1f2c8RX6IOrBwr1UDmUcqGAE7bnJOeyAvhVhTQA5wLiBnjqkUOPHBoE5Ll2jkxt0CAEld7WvCtLNlKAMCiooL2MUY5/6oHvyLRVM/OabUgJKjOXc/R6C4iDMgFXopLfAq8Y9mMf57wcICDjyeRZ5+1eUm9lAnuKLMhGPPuLldpQweeoRXK6WnU6uVromxdv9A9ffQt8I/tPGS7JFi7brHXy6pCDDDjm80BR1pptbffB1mw609h8y2yqEX7G7N0QvYv0aRnbdA4ZzsqsTcJL1wQap5dXrHGm7zkMf0fWz+D7s1M956r9BRnsV1dXOiZDeTrvdL6ULjde113UPFW6TaWuyMJerbLmy0YreGjB1JJyhS1bYNNv5ze6xn5eX19qg4yWCMIufDf5SNiWKwLW0zevdHH6RgkdmJKxf2C/WPzoAUHrB/rk4w/14ePHenDvSHtkCKfsbUImf0i/elCrwn9YkDccDrHvYw0oJz0NZtra3taMpNHOzrYOsGv3uMF7cP8B8+xpOp2qxlZ5eJ/Fx0lmk9YE9lYmZAGGY8PQQ2z2Eh+1wE7fzuf97d/Z2Vn/S1fHZDNvCBwb9tLiG+wgvyLRsSCgtBimQie2CBofEkQ+AI4IwPd2ZhoNK9XoRyycAjZmjU84JaO5htej4VSj0UQOGdqAzxq7MsdX2Jpn8OYCmq0IWmtuMHaY6979Az14gF3ZGsujjxv8wBJaN/igFvthB/CGuMVKs40NtuqafZzA4yuu4X2sNOMwHauhWuTwDrzWHbbVmcw5bGmnGw4wl/S/Qh4W60YNfR16WpjeFrUUy162EnKfwD25oM5FJcqErHbUO0qrJ2v7E8i876Hv45SgQMp6b/eyPfcg9Ej9J/PdB5jonZNzTlYP3sv/BMTHlJbi7gsFNua+m4Vhb9slZgGs/BFsOUdnc3B3kGx79MtAjybOuiWGbe4A42TMNxD1O+j6Pg6G+Ldg9XfgMS7BS9E7QP38EddTEYROKq/HnGo+fLCvvUmlUUyqeDfGmE6HtabjIc51oDFKX6FgJUIwrILqwqnE3oyHpbZn494ge7KrLAF92J+TAn0LOpUY7NFooG2yc1so6BDlKGkPdOZLg6pkjZHGrFcwb1U6bc1GshPml198rtlkqu+++U5//d//jU6OT7W1vauHDx/1zmc2iHp6uK3H+1ONCay1uZUIXJzxAbrKPtm+GTha7sCerIvjnQE+QJWPGhJkT8qBtjBug7JAXKTpcNjTzAzKmMC8rgpilJU6nISBORHbh0yscGSC3mLSWBSKsWApp7ZLBLNrJaQu4iSCR4AxBDUCfnBwqKvLS/kQZH8OJISoQF0Ij/eeuj3fgXdeBlVdqzcy9LG6c/CjLGVOpGB+C2gS89s8FoyOxiNwbmTB8BqD4pxTQcACchiiVsEl9lkLH0hwsdKGoHRDYL4g67XHCRgx0fLqQhnjwCqKvXPcKBB8R+gQMAIBR+kJDAPgCQ4zRreAJoF3ZoADxsFDB8cYYdAShyZ7DtDE8ewBm6szA09wswCUnXYmM/DKariqasAJ8VNUpxKcQVaBtSJrZoyTgYP/IijzaSN7n8m+dgSvy5tLNau5hhj2NVdGHcbPwasVzmSDYbUfUdiwvwJmjnAAWziEPQz8sK7UYPQuMJBLjG9dFhzAhiqhn+lhyzxl8MjvEDkeU9YyGTc5gMzycv2BwMPLDp0N3isafxFAvpQ9dTp6AAAQAElEQVT5Z7xqoY8FrVbas7XrX3yy+ncM7BjXA3togQ10XcLbNQeCzMIePK3d+iSerf4OGmTD6naA6hibnGRtDXXr372dP7FGAofEHhJz2Dsz8g28tvH23Bt++lmAuYYPS/htsKK+xh5tbF8Er6nBRLdZI66BH+we6MH+kaY4I5PRW+h+gUM/43B0bbxCpmysZVQ7cGtZu83oEYC4yDknhwwE9Gw6HmhcF70M12VUEZwCchd5F8DLW2kQhC7xDiGP9HHIj7GhrII8dTt02jPsod9d30jfAptkYPXwdpzVPfNl9peQswS+mX2LPXvWtHVtfTvQGj5VCBqAWw1PYozQuuNgkeTR463De+qKUherVssctXGxd4oLHPYKJ91Bvxg8B6AK2ao0AF9MpEpJBXwqWa+AbwYe+TLdcvCX+FoBegUoFeRVgHDEfthztDpzOuck3tt3z8bvgN7UE3N26GuC14n5xDri0w+xMX3FRtKYAb4gM9/ffb199+6xL/+4Lbug5LGn7Lll700O2hCErlrH2SbpmmzV96/e6NvnL2S/PDQnmLldLNW0mR2BJ5zeEDC8fnWsZ8+eEzidYeN4jy0xuqWU5ZzDVlZkDrkG3t6S7b1FR25vbrC7F7rhAGxBj9nFBrtm+7W92v6X2KJLAtVTgjL70ayLy0vGXOmSLOUp9uCM9nOyl1d22IZXa4Kf+dUNmf25XGIW5H5NcNcwT0ewd8Ncx1yDX3JzFbEz2wRwD+4fagcb6+DlFbdGp8evZbZmhY1C3DQe1DrY29GThw/02ccf6Uuuyj/+8Gn//JjA7ynZ18cP7ukR9SfUv/jkI30OfPrRh/qY7OIjgtN7BKn287A72LQZh/AKecvw1HSyBccOyARlxp2EvF2xzxfPn+vrr7/WN998A22f6TnPBi9fvNQlAfwc+rXQ2fzLBP8ywn+bbyyLgH0c6HB/T4/A66OnT8D1vnbx/1PigCG6WldRplMNt2IdurMgIXB8fKIl/C7xv6PRtPedFhSfQuMzDhHX8KnBZ9RVrf29fR0dHeo+tJsRnNohboO/WWHr1/iBBvvfkZxo0IfWeIqeZoSzQ6avb2/14s1rvYF/LfIxmm5pSIyxbhN66TiQZ62or7FXmyZpTnB6jczdkkFdkk3dkFjo0KsOOU1IYUKGs4uyMiGP76FvD2iNV7J+7yEooYfpXV/69XUrrd0A/RM2I6OnpiOiDUF+r0HGJ3vI9g1Ab4P4xhhPPwPXP1ubgXPvhujHjzUZ0GKFc46xBjTI8c2Agi+redsKQmqC6t7WvZIcxDUQpd4aQeGU30Hu6y39WjQi9eBsXD9HYqX8FqjDINCQKUeNIA2rggBgqI8e3ZP90VsL+CIBalV41bwLwausStX1kBPbCKg1QGFqsgaRYKy0fgWrIWgFUZ7DaQyHFaegGhi8h8GgAIdOLRkucwwVzr0ABpX1HWJ8a5ngBuaMOIUh/bNWynkFnROOf6iPP/pIH33wsZSCvvrdd3r2/Fi3GPF9sl+mqEc74z5Qfbgz0sx+/iuINW3PVoqP+xGsypNRhqL/8nyPjBiSvRyXtabseYQyhCxFiFYVhczQtAQB+wQuAxStQSk2BC+2lw1GryijvFkV6J9dYsYs56BPX3XyPvTPVm7I3FpAEpxHrqK+/PJLlGGBsdrW8fGxbriCWLO/DoXwCGwgcI0xKiC4HcalJSDpUMAVJ9yGel9iMBAhBe/hPnjHAM27fs3Miwz/xcd5I4CTzUuzEt9Ak3GS7asug5r1XC18bciqLgkOS/b16Ghfa07NawIJh+J71rXsqGPvAhzGJiCngXUMHM5NtDmTUUqP8Yss7VkvYRRbHI5nL4kgr8WAO+prgsA1mbWGbIT1yRgRA5OVITK74d35yRttMGoZQ9SCn2fNBj6sMepWd+hJBr/Me4MOPnVkW+393V68yrLQxm4pGCvwdOBcQi8DBx4txrBjDiNVhaxukZF4/OixHty/rwgPbjDQtzgkiNtnL+q6lpzQm7KH3M+xkQWrZSwwuEGmS955ZRw/wm3dgdxDzzD95JPv6kzJeyfnnMSX3n6smo2O4G0Zgg37sLKlraVtBT824J+tI/JgwSQ2lUxUBjq19DewYHNNv5ZxJqZm1E2eGnhlQWvLPvqxrJtA0tAysL4t62ygXUOflncGDeWaNVfo8oJD6y1B241rdUt9gX2w9TLGX9DXId/DUHJ43dYOTmc4HcsVQSvkeo483MDTBftYIT8b1mrAsTVDz6YQCyVwdKw9KIO2GGtBIcNlzwEZsGfPmu/AgQOsU0AIY3B96SlhiYQDs9L3ZZb1gWxyPsM7D4QeChYwsP5WxiA5xngnWf8enGTBc3DurgRvB50wlxoid3VdicmkoiKL6HWJE3x9fas1wfst9u1k3tC20TVO8Qbn2Ekqka8YvRAeVcFrNhpqzDzjuqasNarKfu4SRIKtBw09RPJyhmoPnnmC832waqVBjIU8SDtHP+exAQHUCiACBc9RAaJ5H+TpJ+YTH5aA09nEGKDkieZ+nfdl3yn1ODu1jDQf1fSlgy9CNjLl3WiP1Qx4H3vj+3rnogwaBS2xg+fo3Ms3x3rFzZqpUIMcLaFRg/0oYokejsBF2vDcQe+WMQn5MLyrotB0OCB4qnSwO9OHTx7I/mewj58+7MuDrUn/42yD4EjSJNlhucHOLcjaNVzNOw7tEXtYdAsVaaEIVPiordprd1TocDbQve2JHpEp/JDbwA8fPtTRzl7vR+w30kvkNoJ0xkZ3yHQCvzXyfXV1qSuyrC22dAh+DwkyHxGMbm9tSeB+TbBofyHn+PVLAtcT3ZAoSARhhuf2sNYRwe19AtgD8N/hsDatCo0RtNmg1KSKGuGfa3RxWEilR5LwwZvFjdYEahsyyc1iowQdE6nlNQFiS8Cf2yyTjfForMODA92z/8Frd1eH+wd6cO++nj5+oo8+/ECP2afdBh4e7mvAegFd8U7IjVeFfxwOKo1InIzrO/kcmOyXQRVKU9DRweUWu5zUaUUQb37PrvPreoDdHONSOtmf13pNUG90arDnFXK+R/B7AF774LONXR7UpWzthr2tNwv81lqpl60k88OZdTrs3QY7ZxnWcwLs1yfHWuHLRwTsu/vgPxxLvuh/KWpDgLrCP63w0T1Qn+OPFuC4RqYa9MqC1IQkZ/TmPfAsnnuQk4AM3xNg5Tu4a3dg5ZWtD2PuynfPlLTJeSlEIEjQTKaHLjCbZ5T42CiKt1/IuVcIXt4HwMofIXgv59zbruoVpddPvr1vffv+baH37f2oLGuwtjvIPBoklD6BFACRHZAR7oxxvoNWGWMkA4yyeOcMMOjO1u5LG5uZJ8uCAwsaxBV1iTmY1EEHnOQ+eHCk3clIlj0tEJgRAlYVHmHLBKYB+jiJ9h6Yk+2qLAKCVGtQFRrUFYGkGYiOeqmIAHrAeckDZsQbAoUKpdmaThhX9v0nGNoBAlz2xM8qou/H11VQJDocUFqAOx5VGo9qbTP26aOH+oKT5ISxl+cnevn8Wf+nrQbguzMZaDYIenq0o88e72MgvCI0g+X93kMvEoK2ToKqUIWSr55Wd/TBRmnEnsYonYEpVodhydC8LgutMVajQa3t7SnyIJjdqeNdxqB452mLcpQiInByYmreJxTO3LdUEQR7H2l3ir2DwBAj9CZXh4dH0LWgf8cN90KWRQkxKmJgQygUENgArYL3zFMq8i51uS8j7+6yHkm3GCDLALQol+RVVVU/p2Oc4WpzQArDTiaPLfJj+BdlFGyTR30mHBQKaGfGWhjFjIIvcBIFAz6AB2sCtCXGtSNI7GWKqxU2Kat7ZMUz1iC8LVv6JYyzQ04bAuuOADEiSxU8d6zvqQcACyOHwfYY9JZAZcn1ygJYklUtOTTs7OyrZWzm2j+tbrj+9OCb1bBXo7WDJQ386sAnk+GyANmDu6ctYGBaDI3p0BhZMkfWQXuXnVqCpmTrZjGfk9GDrcp4auDgqWNugxp6muG2gHWAQbX17DqqZR17N0I2h8iI0Tmzjw0ZlhIeTsYTlbFQhIfeeAFOtqZjTRkeMMX7wHvjbakQS3mCOO+inDw6/KdAK3IGiZVxLBlZMHlwwUnBa81+5hhiy2Q6njME6oDkpBZaWyBq+zeZaKCNHVYw62qwIRt40iDTd/VOLftICEcGbPx7kEA9q2O+d2Bzd+ylAXCBuPJOK5BcAxugZd4EZJsTB7nhsJLBXbRNuKqc4nhm3LjUg0rOOdbuZNeQG+jV4kA6xnX07eegjOzXfhxjis4GnNOoLjQoAjTZyAJVCxg9h0b3Fjx7iPAgIHsBusQYBHFlei5wjkVQYE7vJdkY9MHT5Y/BgVuWzWE/DlBgfyrsRo1TropaJZmqCATm8oArvRAzZdZTLCR4u0hBP5xe669/+7X+m//h7/TtD6/U+aALrhO/fvFaJwQoBTbzgJuue4e7OuBq88Hhnkz/nhIE3cO59oEXTnoyKDUZ1LJM2e7WTGZnp8hbESK2z5n0yD5O/IOmns0VrGVQWWltvLMvQR/He0+7pyzLAhtSvocB6wyHQ1lQNRwM+nbrx8zK/LN13oPJNjLnoKGBKA36OjJj9TsQI51968sEIknQzEpwy87LQTeHPlwTMJxeXMt+q/2azNYawm7om3zUYDDWPsHL3u6eapIN0QWVoVBdFHe+qoiqmK+UNIQvh7tbur+/Lftdh599+pH+iz//lf498G9+8YV+/dlH+rMvP9O//eXP9Fe/+rn+6tc/5/0v9R/+8tf6D3/+S/r9Uv/uz36uP//5J/qLn3+qv/zlF/o3v/pSv/r8I33+5JE+IuD8mPLR4b4eAo/I/O3v7shsBOquFp1bYAuvOPhfAudcP7989Yps8KksaKvxjfvw+OjoSJaMGXG7Z7bm/PxMz779Tn/43e/19e9/r+/+8LWef/+djhl7xTv7M48ttnPD3Cvs9IIM5JxM7y2Jj2tk6vz0RCdka68uLrTuD/sNMpIUvevpNKyqPnE0JYDb3t7C9w5JOA01xWbWdSW6qcGeL0gYLBk/57Ztzhp26C+h74wD4w7Bs+11l4TO1nTazzEc1howvkCm+DLOymKWDnszx76/ev2693uzrS1NJhN0fqVL8E34V/uRhUePHuix/ejDg/uyLOoMfIoYlZGjlgC2xf5a3cFbWMz8knOZNbLW2P0baHB2cqrXL9/oinpdDbS7e8C+tpHKQAY1yQ7HK/iyws4s8Sk98GzlCrvTMF3H5MkH9YBcJnnGe+T2PwY9Rrx3SjYW6BhnkN6VzJGpZ931VXbq67T5EBRjoQB4ZDmJLfWQ6aMe7r5neeecxCDnnEwpe7A64JxjoigH9c3B2fDeiJqCOifn7kBy+umHZlqcnPM0gxgNhqwoaei/nJIcjPDm/Ps66PNsbX8Ksnb6eAMMuAdkGkHp2TgrqcRRjF2jaWj0YDbS04NtbSM8IwxzSV+7SqrLoFhkVaVXSbme1QAAEABJREFUDEnZ/mh0WqmOmev3WpMxgjsYInxjzaZbGg1HEnsIgaALpnYIVgheRQzAXTkaVKoQYpoVIG1CqIiemLsF7VYegQoEp3Yqsj72bLg7cA8uqS6kqupUlxvtTII+erytnUHWo92hSjW6OH2jmvXuH+xpNojaH0bd3x5r4LMqoITEAboESU6S55/LNCYe4JNYB0RURqGkXlvTQtuzAvyzLAjynhd0tSzamKC+w5GbYiIYzOeAIO+ivC/kXclUVi+RH0ddKhCyCH0885RFxUxe2Tl52mKMoiozBKaI1xiU7KQF19AemTKFiowvioJ56Cupg85OXtGHfo1AWcRSgfk9dQtY1hhxiYmYLLCOshQQ+qIs5ZxTZt8mq7YHhKzvWg6YA3pPIdgOWfOC06llEhw87Qh8bi6vNGD84f6urq8uZX8yypEpzfCzI9vQcSBJ1DMBaaK9ewsZucscjqxNBJGOU3TmeiYTdDpo6Q0YY/xGFMh0NmRMV0pcBScCGQtmbsgypXImscc0P1d3faJmeSvba1ahzlXqKInZ1LBeih30gfYYHURHyf7mKJmrmpOz58Awp90Mj4OODhplgqYOSEDGKGXed9C5IYg1QHxkwX9D4GlrjgkEHj95oidPn2oHB4T6cEiYa05g7ZGtCqPiJAU5eecVob05+NFogC4UCvBA0LW1/ZE1a5cbqXPyvlTbBTWphLeVRN39BAJXo54gx3Vejv6xdWR/vALPPjl1EKABf5oJEJNWBHiyQJA90qxOTIkwtDgIhEAZxL03eZTWXce6cArZsCDVglkDCz5bdKSlb8u77i0kSlMhmu/4QMXmS5SOfXc2BrlJrHUHCTLmPlDe0NbPQx+jaQedE9kcD5IxSzUyO4CGQ4KTUaw1jJVK9MC5IFu3QbYyfB5UJTpb4GzXEhmVUXQcUFuyhpL3CdonxYK2KGyI6aWj3UvQCjIwzsGLINMvm9/4FLyTUwKMWmajGiWyunfQKmFrBf8SgbFlbBzrgJYCuMY4lCuGLFYrYCvDuKKsVe1OlAjybqDNb1+c6L/+26/0//ntD/rq5aWOrze65moYNMG10JpMji+k7d1Ku1tR26NO47BWjR2OHBxXZF9PX73W5ekxtu+1zo5fEny81KuXL2T/3aVdRV9xvdzCe8yfHPx1nj2FOz538FnQuaZ94qOqJCHc6nDOGwPet/AF9sr6bshQrgl+LBhItCf2wIj+K9PJM49zTkbPxPMdbbLsnYG1WWlgg6w0utGDPqkHQVN7dkzSA7x1gEdOnK2XYKCr5eNI61zo+HalY3T6Ul5LgtIW2juIVtqV8XCiyXCsST0gu1jiBzx7dPKbrF5fmC+g2wHZDMiR79Zy7YI+K82KpMNpJfuLMk/2J3p6uKUnB1t6vD+jbap72yNg3PuX+2RQD2cj7U9q7Y4KbQ+Chr7RMGxI/CQxjWbjqOmk1Hhca4Lv2Nre0tb2tobYjwJc2RCB6UaXN7e6JICy3zg/OT3T6dk5mdYbLbGRJf52a2dH9x880IcffawPPvxEB/v3VRYDrdedri7nOj250OnxpU5PrnR+dqWzs2vgUienBhd9eWF/bmnZqsNuGLsq7PwI51pTVtExn2T/OUVAnjMH/SWZ1yVJgRVgZYPsZSxILLyqKuL7K2KAsXbZk/1lHvvvZqfjsYYE2UWMKiPA/CF6JeTGdHZj9EYWi7JQwiYtFx0ye6Elmd0h+/QgdksQvOZGL8akEfZyxuF1SsBr9Rg8ctYiYp1CSIBTjIWCj4r+riyQheCDMlf2G7LEcw42S/YOa7Q1mOlg61Db433VYaR2E7ReJc253Vli+7HCutmsOTDOdUmgf4UfviXJskIuV+C2kpPdGDXUO++UKAU45NAbYPvN/vd1ezagzTnwBqeEH8jeK70da+Ot3jGHgEA/g8i4OwgK1HtgnIduTcjaKKnzEq9smOQkH7yHEE6e8j0EL17Iv20TnwzYlxllU0arG3jnbR6rAg6wL0oQU//G6l7yjkegb8t8N0jEEQmDmkHYQAqO0onyrrtNY8Gdw0g4BMKh9J56AW5lCIJlcgQDBYZ1pw56tDvTPgZ0WgXVPuPeAeYsWJ/u8sEpIrjB3lGOR5UixFkTGLQwEZ6J6WXCF2JECceKBKLmiAcIqZN4n4FEpQMye0nQUCqLgm06gZqqspCdyocEy9HW9lJkzb4ePO/qHliC9k5l7ITc6pDr/ft7UxUYmAcHu7RVev7D97q+OJf9Txl7s5Ee7m/raHdLGUWvmNN1nTyIG13YKnUnD+He4Wo0m4xqFXjJEigI1ltOat4F1fWAkZIZ7NlsKpmQ8G5tgRRBQCI4EEoH2aUcCG4TRj8zVyXPziMbKIvyjh6OFkC8ycxkkBhYQ4Of//znmnNKtZP0y5evZAFRSVBlNDLFd8xVxIJ5C2RCcjaPTSAn+ySY4t7WA2safzY4K+ccODVAi1FcykH84XCgCLM7AkRzaGZEGurOJY0JUndG0ALHX9IWkKkOZ5XB83ZxqxK+HZElsBP5nGxAxxVWJkB1rJVRalkdB8MGJMYLh5PtGflzOHyHsYJAygSsrtvI8ez6MY3EGpEgZViVKsHT+OXlZUbNlSONxlOl5TVwpW41Z/pGmX1vCHJWBH05ZcEytWnN+yUBXKtMe0MAOYCW48lEGxzUBrw6+oq9OXjYB6c4acuu2lyN1XFmLeWGIOqWTHU/P/RNjLG2NTh31GdbW3r6wVM9ePCQw1Td/9jGG/sN0rML6tdqoJ3JWgtt4L7sRmALPKYc8obgVMOHwjkZjZdk1BwaG3wUpEDvPYGXu4PkRCTZQ+gcV5CO9qBI4BqS7/uaHNq2OuazYLWBNq3tz3n1z47hwEa4HPokSbkveaavLWFjO9sn7dk7WUBpAWsP0KRhzybyTKuOxQwSpcnrHSR16Fuin8mkZUET761tAy0abJGt27LBloCppc2CpGTyA2+YtJdvDzLBIDso4sAI6hlOkjJj+a4SO1FxSA3ws0R2C5fpm5BtKTjJ7GIPgToNzjk5ExBKNq7MXI75PfRxYn7xnlaHjr8Hl9XP4SW6yTnJs65sTmyFK2inVPRyyK7Q0Y6y8fCQzI3qsa4br+8IJP7rv/4n/b/+5nf6mmD1zcUtAepSDTZqfzbU44Npb7+KMiKWaxZZazL2ZP3G+uTpkT56wDUsNu2ITNXjowN9/PQeQPuTe2Raj/T4wb7ukXzY2RojY7Xs5sJs4tXZqW7IfDWmb158EvTrFOBP7ZxG2IoKXNkm7bkHvtFPsgA+8j6wX48+ZmSkg38WuC7JbjbwzDo656xgWOrLP/2W3zZYwQpWAFb7EYyfBj3d4a97C4I/yp65jeClEgTfyOuMTNzz8wu9QbfnBPcbDpcNkOg/qIeaYiuiZwwylglCHIGLQ36tzOh1u5wrQfuAXSp9gh6NHAduTskKeaPSdfjGFmhkv7AZCd4CtsogYtNKgraAPYPQsoN3R0CX7XDfLuW7lRz9o80bJUgIBJXcDA1G4z5QHU2mmkxnmm5tq8LHJOe1xFZdELCekmE9PjnRm+NT2Z9den18rOPTU52cncmSGaZz49GUa/kHevr0I33wwcd6/Pip7t17oL29Q02nW8y9rdlsR9vbe9re2dUW5XS6rclkpqoqVRYefLyqMijg3z3649iz1ErszUgX8P8GkbIelMw50PbWRNvbM5JVI/zzQAMy6wP2VRUFKhDgjJfjX6/72P2kJBpZI7BeqRa5Oydb+gIf94IM53rTaQxOIUZ8bCOTgcGg7oPUooB/ymI6wFFLyEHXlwJfuSyzL85ZP4+tbXVxcaU3r97o9es3ujy/lPnnyWCi/e0D7c72NKqmir7CTTmt1wmat70eXpMwMLhZrLTA5tuPm5j9NIxaeNMi/y32sEXWE5BpE20OQnkg/EfAe+jhPDQAAniyTw+tHDFTDzyHdxCiYg+Fgo/yP/kn55UDczCOTkrgkp2kt+ADhtAbEpSBhe4gKjChgQcRqNf3N4NnRtkU2mZwtHomdM5qBpKo690HHrC0HM/OOTlnoL7km378ZDke3gHV/utPn+Hg234YAIKpRJZLGKiAQs0GlR4eHuiIDFAZnFpS+MEl9UKKIAYMbWCP0fZIafscjIZ367CHimCqJhA1KCB08KEXkgUMNhqsUPoGBpdlqZq+Jmy1CTFBUVVVsj4dgssWFZnfoCToKYoI3X0PgbU9ayX6GU2NjgnBFp+iLFWZQoDD9vY2p7A5p8cz2VXPAdckN/NbJYybZbhC8DrY3tLhzkyJ4NphjALvgssKEInt9zgE1hPGN8YCnOte6QpwSjjaNUaDZTHWJVm+ViVBhfXveBcRLO+9MrhZMCgkpmsyeuNU068oGIPx7PDmjknMoNs+bLxjnNHQO4+SrKBhJ/ttSjs1WtvKToGLBXyJjIRPGNcNdF1xhbHBqSejDW/efRmNWnAyvKw0GhgPnXOyfXQYantnaw6GQwxUIcO5ISiwwDeWhSABmbzElA4+RI3hWQmPEBI5AtaWDOgqN5oTWJ7atT8D9vf2++Dq6uRM7Q3GmWAxkskNZB2D1Znfg5ejdAQSwsHlHgguMfgZsDaDzHt7597yCFGU8arjFG+Z2w0n2xY+WtDO0lpDi2a1kAOvbnFFQLokcGvUcpjyyLxj/Y53a/pc31zIYYgnkyH0aJXsPTph+7Jg+Q6PTi1O1+adk91a4IQX7MOugjY4PyEfFpyZITNYwIc17y0DtYI3G3hdlqUOueJ7yNXslKupjr3ekCk5x5me4WDMube0FcjO3s6ODGaTsabjkSbDSuMKupcicOhUcpORV9fqljfArbrVjdL6VuZIA05QzQLnuFKGvsKJSx7eATlI78EL8VPjslqcUoOOr6HDinJZOBmsELHWhjEaEVZyUuI5Mcbq2TlcltQi5y3OuVNWZ3VksAH6YBOe/bS09g37TPTNzNfSz4JTg7XRGL7b+zWB/gbZ2LCHu/mzOubCctnIvv5+Xtbs12a+3OPqhJlQgYxWMRKkO+pRDt1yziHDXoEO2eYDGCZPe/C+L03PxCebMFH+0Rf93j9TD97L9DZ4z7yRelREHkKgHTr6MstXSa5qlWvcWpV5LpTjSKt2oh+Os/4v//VX+r/9N1/rH7+b6+y2UwcdKjKkn98b6P/wP/+F/s//x/+F/veUHx7UfUYuwf/t/S09/vChZrvIyFalMdm58cChmyKg9dqfAdN34LQ96LQ17ETyVvvToKdHW/r4/qEe7M00Lr02HPCWi0twT6qYx5GxkkvYg6hBVajwjgAN3KGJk32yWviTlWQ2cYgvMBvifeCl9cjYjTvwwcs5p5SMO7zmy2jL274Pj/2XPVvF3lnZgw35CbB83/wf/cbSTk5iPdOpUwK4U66yb9DZJQGpwQY8XFFqvL2j8dauIn5jw0GxQ9Y848oYFTzyQh1RR4+S7GcQLzmQnpONPkVnr27nMt1+B2t03GxBJ3BvEnsAABAASURBVKfsvMT4iK0PseyfTdfuwCG7gITeQEPs7wZoWNt0IaEUAfmp8Y0VAWpFOcAGmP2fbW8RDE5U4i8b9OZ2Odc5CZgTruxfc2X/8tULvXz9Er93omsOHzc3l7qlXON7O3QuwIeITnjvVLDHqipVD2rFwH5tr+BktHe2aWyB83CEMlZB9ah6D8Nxre2dKQHpHWxtTzSeDlQNClnfgv4FfiOydwgB39WDoI09661NMjp17LfpslYcDq5u5nr2/IW++/4HXXJ7aP13d/bAD58EfSNxRQTvEAJ4D1TjhyJ8dD7IQfMA3UTZYJONHwZL/OUth5VzAlT7U1y38M34VA9Gmm3vau/gSKOtbYm5c4DnlK1c/3PPt8iM/UmqK+z0DQefBTdbG2S+Ex/vJfr7UMj7IO/ce3DeycDTxzknpkMG1G+7t59eeld2VqdLxoYZkTz9zT8XzG1wt1/4w978T8DxPsmjfXeQbREFGc1jUcm7IGszEB/m9TKEvLPSyXuAxbyBd3LOKScYjoZ56qLUu4+ziqMPpb0D+OLh7sv1hX2/A+ccfYG+/U+/ZRoAvhy1P/5y+vGf5MDBY6ALtmkO8Aihe0QWbHs04qQoThWlhmVUgIghOPWAMTMChhAUPEBZISST8YTTzUg1SlXAZOcc9E5qcDQJZaoJHE0RaoxBWZXQx8s5J8nxT4KaENXL+hSxQF5i3yeDX0Pw0aHAwXDwXgGEYhFlc9GJL68KpXXOwaCosiwUvO/LKVcC15w+DWbTqXYxShbwrcHr/tGBpsNSj472NeEkaCfgPlAFmZ7tLqsIoZ/LeDY0Y8E+SvZXsueAkKw3a20IQhhCoLrmpLrHuqVsU4FIqmWdDr63GMeMMiaMUUYYO8qEYgYf5EOAVhh/7xWY0znHHChlH+RsVKCUtj8LLkfjse7fv8+1D4Ff2+n7Z89kc3nmibHo6e9DUGZN/fSTMwFYByT635WICHMX/foNTjGyjjkdC1zXBFliTPBeHfzL4MujBG5ysIs2y6ZPh7WyBakESyLDsCZo3CBPdqqbEzg657SPkZliEFoOKxuUXQT3nr051nCs61F6hwF170rmdu8hSbzLgJUG9q5j7BoDnVjPISMesDIT4Azhkf281tp+BuuaAHQzV2jmcusbZQK5QJY9E8RG5izYy5LA1a6tSrLEsQxaE7hmglQPOAMCb6IGZeidwHHNFeeS8bcYvzlB95z9LJCBBfUFhtQMLucRjG6jFXh28Nucs9HWxq7o76HrhIzp1taWZrOpCuT5Fgd4cnyCgznT1eWlrq4u1SL7diDY20Z2ZyNtjytNK6+B/XgOwc99bg4+fHigDx8d6qOHR/rwIeWjIz0+2tMhWbOtUakKHgTIiL9B52Xso3R94OZMJmHsBvo18K0N0pqOayvRt2WUltQtUGUKJejVGUhvcypZFjj2gBJ0zNUxVx88wsOWvbd92cna7F0P9DUn21Fm75gry3TSMrFmvDvmsYB1g943zNexnoGtD8o9HoaPjW8Jjvs1mMueDawfQ+ScU4TWvR4j8IWPCrR51uyBOtthJC/5zmM/xlMxsHc2z38KrI/xM3ivgO4F/7YMHt3ibWA0kBG2XGXlMimYvRlMdLP0+ut/eK7/6//j7/W7b6/16iLr5DZp0Ur3j3b0v/mf/VL/p//tv9f/+i8/0mcHUZ8fYa+2o4Z+TWboVvPlLbTrZIes1eqWthv2t4a3S7WrS7J8S9VuhQwsgRV2/a4chLVGRaNp6bSF3NvtyOHORDuzgbyQ29WVOm4cIu898lAUvv/RqYq9Rejk4Y8oDcxGJ/ic30KC3wYm7wZmu6GAPGOdd+r79mOtFchA//W28rbom+jn7irUoN3b72+b/mXxfqzD97SYCwDbtUEPL7jZsb8IcE02zALVCwKX1xcXsp9j9dVA2/azqyQzhgQ+tic7kC5JBmzQ98zevIsq8W8V/rEajlTUQ7lYcEjrvQUySek8GAJWAslA4IKtX2Eb7O+YNtSJodRDJ2xEy7XyBl6uCYQB7MqKoLLB1pgZj9iGIQcA87HTrZlm21sEhBNNt6ba2dvV/sH+XbCGv2EpJfQhkXRqsYVLbOTp2bFev3ml8/NTnRLMvnnzWicnb3r7cmO/DMYN3Yqbv36P8KjkMG2+rqgKBeZ08N5HJ0/pKBEQZWQCIROG5D2w1b6/4dBgM1fQLfGQFZAlqcEHQkaJZ9kkQAMRbrghOiOAfEGG81uC09/+/g96/vK17G+QZvoMhkOZ7EA2VdC8KEr0LMr5oBbetrxIyGODfTZ7O4dnl1c3Ooe3r96c6NXrk36uOQFmyk7DkdFuB7odaXf/EFrOFMqKPUV0yWmBT5pjz1fMbXb9Bnm5RFbM1m/YA8spybN+cQeBMkS5EOTDT8B7OefZr7sD55SBJKdkJc2phx+fOwiUU6aHU/BegflCoOzrXs4HuX4tW7OQfFSW/yOgUcEXiqFkHi97FjUD7+haxKCqjLLAwoK5yHMPgcl5752ju4NhDTGATS8m9Iq2uMQ7KUFsgwIFCM6rtJLx3nsVRZSVthH4IvXzWeH0n/tkBhi0zC/n1ePnnYJLKkjl70wGenK0q73pUCOEc1wWGgSvAfupMLAVDjxSgqFiEYCoqqo4wY8VY+zBg6NzDrSMGhCbegD3CGHtXVEUqgkirIy02z4SRs0xLgSvsizlrQ7d9PZjz0wIvRLvgiJz2Fgnp8AcJc/Wx+Y0fGyPzjn54OWc63G0U/Lx8RuZAI8JDoqi1C3B64CA2X6zswxZTx/e02w0UIQWEdNjEHCQAr/gvER9NKpley0ZP8BgwVICiVaSU4dQmyIG9tpwKkQS5V1QsGeM5IKgqeG0LgbZ+t7mdJJnv07CuCTZfooQ1GGgMsLqwV/wracfdduf7fOLL7+QBTzOOVkWroRuYwJYKx3zFbFQCW+cc+rM0aN4hpMpQQf/E8ahAzYoo2UGo489nUBDEd5n9tqCa8fezakk9vau3qGlHc/ROwUlDjJBNUYrkMFrl9dquOLfsJ7NkSXN53O2kHo5GY9Gagi87Af6l7c3cgSKNChBGwteA/g4AlhPcO+ggYG9V19vJOa9g7sfBfDszZ4zcxokjG0iCEzMMx5OVfqg5uZa3e254vpGBRDWcwVwLMmYlsy3uLxQs5qD30BFFbReL5QJZB0Q2ZNd5SULXPuAGF5DG7bFzp028GjBldTtqtX1Yq3zm4X6/32E8uzyVleU5piWGGyDNeuZMV0S5F5zoreMbMseTKaGGOMJslmWhVrk55KMzcnJqY5xKldnb7S8udRmfkWAkvTp40P9+Zcf67/6d7/Rf/jzn+lXnzzSB0dberQ30b3tgY5mlR7sjvTkcEsfP9znOnhPj8m8HaDjk+BUEnwH9hOs5EbFw2sHzVtoYle/LfK/xtEtyY6vrI6NsEB1gzys4UWLTHbIMT4Www5bIAiUeV+HU4Q679qzWifA6V2f1uQSSMiq9d1gnO2dPfdBMO86wJ7twNMx3tZrcMAGG3iwgQMbcGvBo+V961iH9ubts2V7M+0eGSiLQsF5efgV0FXQlXMO8ABPjA3eS07IqkltRu27Xiet0dvY4HntZZ8QvZxz6GvEJpc9+BDkQ6DtDiocn+mjxzZmR1s1VKhG6sJArt5Sinv6/mWr/+f/+yv99d99p5PzuebIWaha3X841n/1v/y1/nf/q3+jv/rlh3q4U6jqLpVuX1Ne6ZH9XOrYqeM09IJr31OcvK2RJXDxCuij2bEqOgVoyyMBq9VF6d+Co5QCNPUcMK3/oPTang61tzUSqoBe3Chx42CBahBjnVTHQMDrVHkeUiuzCx16bHbCbFJGNpzz2J2kDD/Ex961JjdAQt4NT9jEe/0E8tt6/1ZiHCvI8c/6uv7Z8eSoiVLy8OwOgkLwcs5ZV+axOfCvPNMoZ/980Abbdclh+YzD8iVZshW4rul6Rdsx+naFrWJSTblq3yNonW1vKRSRPSbZb3Rf3dzo5PRcp2ccItHtxbJVi3BmRbWcrohDOWzlfp1Vk3SDTTi7vNarNwSI51da2A2Ogm4IRF9zw/QNQdnvvv5G3/7wQhakGR+tT0BehwTC5mMi6zvnZOQuCmwtPms4qDWejMiqjjWbGUx07/6BHjy6pwf4sQcP7un+gyMdHO5qZ3dGxnNG3xGyEVWUAd9Q9HUfnILxs664Jaxla4UYKXmPTyktKAR8KNEFz16lFqXq5CUf1bmAzG60xN6uzZ9A301C76Hpu35Na/RIIr4TJKF/o/PrWx2fXeglQeSzF6/0h2+/1++++lbffPsD7VdodlRZj1WPJvJlxbNwDyt1yE+H/JgNXeEnrsm8nsGLU/t5XYLS84tLnUNvs7u2nnzVz1MNxnKxVCwHKqmXg4kK5vdFrQ7eYcLVZK/WBzUuagHOp8z9Gp4dM98FWdQlyK87YfMdNKAvN1KJvtmXuoNCLCLB38RcHXSwug9RjnkFrUxHE/UcgkRpNHT2PgSFnu6lrG+IhQJtkFNyjq70p8w5C3VWMh68hew8y8b34OFVjKUiZQiFAqV3jM8evWAuvsszmQWdwTs6eoVwB5EyswKvbV0cUdMbQif1Yxxl/05Wk6wvy6sm2PC84IvGTC/1PfKdOqr/MMQ5J776x//cN5vFNtxBycSJq/DSzmzE9fdE00HUMAjwKhEPyzBW3sljcAqMXlVFFQh6UVCiTM65XoBWnP5ajJXNGyGwpz0lVoKwDkJauxmokjFmsArKkSkiCmdO2klyzsl51+9MjIv0sX72voIOdT2Q955XSIBz0DaoQ2htPvGx8t2zBWTeeZmjqAmMy6LU7e2tLslStQQLUzKr49FYt5ywh3XU1mTAtWqpw71tVeyfmRVwqx4xzuzLMX/Jng0KFLtEiS1rV4SCNw4eBtl+GxRJctSTAv0c+BZliYJ3d3izr7bt1BAUBOhktDLaiP0YfWzzMRb9IbVinPG/QJAZ3M+xQTk3BBX3793D0BT9/s/Pzvtg0GhldHJyxG4tMtbadDwhOsie0aaD50YbKxP1FsvaQA/De002kJ4EamvmbVWUBctm5sjywbOnfAfswdEKq4RIaIAAjUrh9NbSZqGWoKwBzxbjZXLcgK/92EcDHUOMGo9HCgy85Krq4vRY9idQHDgU4OgYa1lWUtQS4xx0smDUUc9vg9G+pJ/1CcwZGRfYi5gjEQAmZLFjL3WsyJaPVFqwdX6szdlr6cYC1rnsl00c2d4FgeCKK7EKmR6Q4eoIzlqyw8IBZwI5T6Dqee4IXkWGwKEHRiPnnOQ8GhJ6o2WGbk3QsMKYLdatbhcbmZO65hR+jVO8wejdzhcysOsjC1RbZMVkxvhg/PDIynAw1HQyhUZj+FuypVbXBNIXZEEcQeWD/V19xjXvhw/2NfIbbS5ea3n6QpurN8qLC1V5JfsbwZMia+habVWOjJm0Oyi0P6n0YGuiTx4c6mOc2P3ZRFtF0CC3ql3Y8aZVAAAQAElEQVRWHRwyn2X7S+ysQfbXvFsBa547GN7AdwtWG2QAm02P/BYk/DUawzOksfo7aJ3jncHbPvaeeTogsefEe+tjdTPgKQQl1rL1EjhZe/9s44CWcS18aAiwGsrOM6+BvWMfnUusB7CTBDjmCt5jw7I8NsmCNgSbNz/9cr09YWpeJSDLMjT2bApkVHHOI7dBjvlYViwnH3zfFijFxzkv55w8fbyXKHgOVKKSQ5/iUMVgRzfroP/+757p//7f/E5/+O5CFzetVhxOtsiO/+Y3n+r/x9p/f1mWJHd+4Nfcr3gqZEbqqsrS1dWNVmioATAAONjhDGeXZ88uf9jds/tn7llyOMshCQIzA9XdaN1dOrUKHfHEFe782H0RWVmF7gYww5vPnvt1YW5uys3dIyL/m3/9e/r933lXb9ycarNcKTRHit2pYn8irQ51e7fWnWszTWrp2f6xngLZInQL1e2VsBe5bzcpICv24aTQlURgaoDW70wswEcHNJnyTqV6TapC27OxJgTkDZu4DK6CyTCCJvjBMXpTwByfdsZWPFgVj/PM/RksYN4UDB8TTZWw00HXSU020OrVkOeJNwEgaHgTLRy8peCjyQyABgOCBQUYvIY45M2CbAC9eIw2ZvQbyqNcl1bowAn+44D1wE9SW+pWjHzGYcI+hxfHnMQdE7SeDT8ilgnydnRl7yqwx+nlHlfde5zIbdKjIHhd6fD4XPuHJ3oOPDs40tPnh3pEEOrBqZf7NfGKwMdP5p6xofjks/v6iMDss/sP6XNMkNfD8SBcB35jqX0CoyfcqvjPnB5i+75exRgVYhBTYW6ZsZN8kSjwo3VdQc9IGwSu29j3DtfvuwSnu7tbunJlW9eu7+mVV2/ptTu3dRu7v3nzhm7evK7rN67p6tUr2t3Z1mw6GQ6QRtwY1gStZUWAU5aqWXOr8Uylb7II6nKsoBVNSYGAXFrh8xrmtiR1v3d6vkIfnQdHpMdsvo714MlTeTD6GVf5n9x9oA8//lQffERQSpD+KQH6/UdPmfMpfOhkjOFBZTmaqp7M5PmqmjDvKF+/Wny8H/i4T3XfuuBQomU97QnasoJgkiwWsqJSJCgtCLIdR03AW082VYGzYLNosVIOhZIA7EaxRjdK+aHD86NTPWQz8gRZHnCYcMYa2eSgDE6nL5RjDVDU6pINm5IGHtBMCTqchgANBe1lQai7IEyRslCUFEUAGhnfInkgFIUuoRyNVFQVXSJzTnKbAsHFxyQ+GbzZTGtwHKUsXsIadwhRwQoFxslOfzaZUeaKI7mhrSEEU7yAEE1FEeWL0wojGdoZ7Uw8pPTzrPcpYpDj6nEAJQ7D/NVMBi7fUWQcS6SNgxlNh68sMwMyBQD49CueGBFOkpIv8iFolwXrJgq7hderLGkMrTX9a/DVMUJKL0OkDMniGVUVxcBAOCj3Nh0OlpEVDEIZuufUxcBblaUqGO6pB1Fe747KIYag4PjZLfniXBOIVuQrb1+t+5WMwwCM1TF+VizAb+IdR4z0I7Q5iNqCtgGcnjquuq7k7z5WVZTskDdUwn+fc8cJUqb/GKPM0Hr4/Lmu7uwo4aj8T9hMxzVOvFfAJB2c5z28qp3G0nnn/DB1BMkNC4IxrpiLB2JpWMFMfm3eEogsOCn0VDxOD+wZAkEPODucf8OY3td5YRYEGjltEVqdF2Ymn5OP5bi8fQ+/XYY3CVaF8q0ICh9zZXJKQOTBpo/nBr0gaGvBn5irj+sgvtYLQ5aXtwSCzkMzUwgAPE3wRLKBz06zB7ZLHAJFCtDldYMsaYefVB1NU2QWCfIM3jJBZQLFxOlBwomEGNWj6+ec1p0RbHVRqtkYbV7d1mg2Jhhbcbp9pGOcc3tyqsBYGdo9EA3MtYDPBi/lgS+2k4EEZAJXMb+AbCK2YjgxkMnTTFkieK1jwe1AlHE9mk4P1R7vawW0J0da+SLAYjRDV8ajSn5VtWoXzLtVRjaJQFUEqbmdc/K7lDHfgHwNRmQHC0pAb5H5RXWexyH0Oar3NJlWbOtPuYY64aTm3IGTmxM2R8fM8wTwzVPD3Bpodx67zDpod5m4zSAWjaDtFU5I3nnrdb1686omMH1x+FRanapKC+1MCt3giv81Tk/e4FTF0+ssWLevbOnm7qZeu7qjV69u6Q34/fbNXb15bUfv3bqqr795W197/Zbeubmnm5tTglxTkaQyG8FKwAZMiG3QR9eVhPIwJXXokweKHe+9YY+Al9MVfkgv0oty0Kn3tiheP0Ba4wCP20zDfD0dADl2QEtdD6/7i/aOsxdj+bvjcvA84PgzdU6D5z11fctOPOA8dAi0iYCnJC8+oPg8D97kyC5KvB/TUCCTqeuhy4wSPvL0ot2XEw/WemwrMRehF4GTnS7V6MOEU6RG/+GvPtK//4vv62ef3Nfx8lS9nevmzZH+9I9/Q3/4nbf07i2CBy3Vnz9HBY99ZBl+rGWCLXq4uz3V67f2tLezpVUTOeGbs1ntUf+gZpnEngqdDYr8M/p8mT7J+KcvPMZbYO4RZpcwYcbCt0PAMA6F3G9m7LukUR2DRvh2d8dFCNCGZsDE7LwBh+tyh92T/aUfUFDOQOuM1oTkITH/NooA8RipmclsDYE0WFCAhsDYIUSFIaUsrNvQbfjwNqT+lf1LpmxBHe1X0HqCjzn0YJWT1TlRRsOcO8DpPyNA2eeU7unTp3rG+nBycoxbW4lpEhTOtL1zRVc4cb1245bWJ69XuI7fBTy9wpX8zgAjbpAy/sE3p884QfTTWP/xA1yTYlmrIpCacGBS1WOV5EeTKeUVa0vSGbQ9Z4P66PFDPX32WJ4/Oj7iYGgBHf2wnlV1qXoEkMIayrNiNBVlVFkVKqp1WtFmzKHQxuYM2jcJtrcH2Nza1HQ21Wg8Zq0ugUIFPt7MkHnWyclSz/fP9cyBE/9nz0/15OkJJ8RHevBgX/fuP9NnwKefPdFHHz/UB5881Gf3nukuZQPce6pP7z7S3YeP9JhT5f2DQw0BJvz2wNyKUvV4ymnvDrCtja1tjeFHDS+83PnhPHT66no08EbILxaFyrJUQbxQ1DV8HIFnIm/v/Sraers+iw1Awt9IFgvkH/HNoiyTmlYI4oz15pC18yGHFvceP5Gn+/joE8rPWHPmrEFLbG6FbjjNHUrg0GNXORRSKMHtEBmHsfDnHgdkM8azwR8OefQTRyJBu+DxADHKYpCFCJ4wQKS+AELg3ST3vT36amYKMQCMFQqZjztAIQpfwIALXTdFdKEASt6CzKKKWAkysgayjNREgSlQ6hCHNAyLYNMs5RORaCce81wmk2VmCigaiTocnYMTXTIxh8y03QnGGBUDRNPX25LIsYgMH3kZBb/0E0OA4KAxwrx6ZVfXgc1xrZIgtQL/KGrIx5xU4434aFSX8vEdt49v0D44JgaajMcqCpjllYKKLAWZShTDg80SWj0faeuBlqewSD3CN+dLDI5t4ElGGRycP5nxI3VVVSqQeuCBJSqCNzCHngCG4ZhLpDgrWJCXOxQYQOE0oVQl+RkOoEapI+MZg6+4YmsJdiI0nbLLZXBN2UkmAq3NjQlz9TkQrFrPEIlJJVXQUdOGFxl4ErS6Avk4iRl4wFiUcBC6G5Tb65YEUgklKyI00r5F8TsU2fnQd4mFpXN00C9F2pgZcu/gng2OcUUAYwa3wdGCq6Ovg2jxlffeX/cn739b7wznyhAEF6YYovzxoHVFP+/r/HJI8K3HQJ2+RIcE7ga6IuN7gFvAL59fTwDhdY4H5jJDKdFejGchEMz15BLj9dpAfyZlUGQxC07zslEPfxNjZ2TQsWCv0OcG/TrnSr2xTtOtqTZ3NjWZjDV2pwPfEovGEidxzjXO+dGRFmcnWhFMdpx+ZuxGbAwyAaoHq2toNKSUCdkZYwTGgolaEhT2jF9LmkS+lmfqzw7VcYWeOCWqoWWzLhk7qqdvC/4W/C0BdQJHYEOYufY03u3i3UCD+vAt+IFc4EBWANMlIGccRL4A2KwVuuByXOKcV9DjfFhw6nt6dqoj5njEXI+H9EBHB/s6Zf7HLIyLxblgs67sXdFtAtXr1/bk/2PM3s6Gru7M9N4br+j9t17VVwH/udTXb13XzSub2p5UurJR6yrBzNWtia5zNXib9q/ubug2ZTc2qZuWurFR6c7ejEB1V/7LNHduXKfttmYsoDVzKplbBNyWfbY5r+fbS+qQlacJ3Uy0SSYNQJ2nuAD4owFevNOmp1+XszpqBvB3/EAHtEAHw1qgQycH8HpvS59hPMdPPlGWB5CSlwE+po/VU+71DpAmt3eGZkYawKi/lCHdho8N3+Bi3Oxw8e44HeT27uNCzyAUXfagIQ3y8L4uy15E2/6F/UQFTlJXTaWPPt3XX/zlz/W9H97T/vFKfZQ2d8f6zd96W//yT39T33j/uq5tZtXNiUoC2NieS5zqd2ycVtC1ZOPji2ONrd3YnWlrYwY5Y52etujSUkUYYY8FaalROVaNLM1MTHmgENIuPk7lRdYTZwg0Gw0hSZUF1QqaWtRGXSsGsSdcqIQPruFVoB6bHRDT33nW41c8bdg4+7pF8ecfu8xejDu8ex6Ap3zrksChihczk9kayPAx2tiQBsoDNIRgugQziNRLj0l8NDwMwEc5BCX6tMx1RTB9ykHCIRvGYzaTC94TeDPgHRNt3H+enJ4QrB3I/4bn3Xv3CcTuDT8/+ZRT00NOP4+5NTnD16xhqVNuTk7xxX7qd8Tp7P7RMaeu+DF8bD0aa/fKNe0S5G5t72pCUFayDhfViIBxQ5vbO9rc2tZsY0NT6mp4n7CLOfT56eoht1D7Fz9nur//XH6bduj+A3+xXC7U4sd62rvOowhIM8vMFGJUVVcaEazGAgkytw79bFhP1r7oTIfQuc/t3NNnz4a53n/wQPcePAGerYHg88GD53r06EBPnx7DkzMdHMx1dLzU8emK0+CONYvxwkiu7wO4DrL2TmcbBPE72t3dkwf4V65dI72qHU6qt3Z2mfsM2qZyXlQEqWPal/BKscS+DQjyfPTDLMprcJajEeN4PTJFV5mksjE3oOe9Za1q+kwwmuU/a3qOXp4SfB5zjX/IDddTTkwfeXD68PHwv5nde/RYTz2QRie8fZMlt7kGu1s5LtIGHW9Yt5suq8VPZcZRgDbAGNcC1oN+ue44fzvaJ/RbJpkFGe3EQUOOJgeRirJMHxllWluUvxtyKognsky+7mbqzMCBLI0Y6AsQCtkFCBqyfMCgCP+Kskb2Y5XwLtAmBCZTWFBFwxGIfNdZkxZ0SixSXdOo98nRrkdBMiljQ1keICkjkARQakYgl7SCscZrAc6CCZWeUudXOdFTxgvUexsSRuLbXwbIYHQQKUB7Piq4ypsWWTdZvF7Z29XebKoJeCaKcjDo6kOPE2VpKKQAw2oCNDMYBv3GEAVBYFEWKsqoSH1wRiPIGAMnrhE6Msxt5QFAT/DQY0AdC37y+OZEmQAAEABJREFUPE7XHVnLYt2wq12hGA1KlOnfUp+htiXYaeAXQynGSCCX1VC2wtg7hN9DhwsvYXCJft4/YaDZ6+Dt+rqk0GSyoVjUKkqUOhTq6Nf7/Aio+n4BnT14m+FHAK5d3eM968rOlrZmcMKyoiVVFfIJnZiyYMFAj0Gj0+ZX8/XgTDK4e0oz+LohbyFoDSbnFRKQB5klipOzKXEcFVUR8EXy1EIXCBTo58Fdj+N0nelwKF4m2TB273Ok7Pr160Nb59PDhw85UTmnPgy88lP7njZmhgw68CcF8o7f2/fwyORPlrcd5EFA5XyzYAOOPmeMsZPLvyxL9Yzr9Hsvx4OAob1XwcukKjSrS07lek75lirTQiIwtGauTFCYkbMHsJFxC+jKq4WWLAANQWjJeLPZTNs4rAkOqh6PNR5XLLZJDcHaKSegpyf7yOhggPnJAX0Pue4+1Mrzx4dackK6POO0YX6k+fkRpxFH8t/iPyYYnDNmYNdeuHMbT9i1T1Wg/xG5hlrKqZHQzYjuFehmQFeN1KAzIIMIH8osuc2ZWyc6MfCAedOb716ZoBZmKBv5F5B4p4UFTsxMK/ouCNEa6rvstrFSC4/mzK85e66R5tque21No0Zl0gSYQWOPrt57+lwfcE22zwI43d7WW+++q5u3bsg3VT6XEFqVZQcdS9IE/yJ6K43qoAI89SirrDvVo6SNWRB7MY2KTlPqdmeFbu9NCFY39dbtLd25saGrWzXyjBrFIPdpIRese6UsjRhjhC6U6rpCbYrqhV05WFTHXDv0tEfXetIEwD76wDl0nnVDL0DOG8pDUKJfIu3QhQFMaqlv6OzggUWbJcedFUQHKZM6/kRDTwENIB4ay2GdNQMhH94k8hc14NDwGONDpLyJmSkxbscC4zaARNWh+yn1Q1v3N8ltlTln5p88NfiRDH5kXdLZ9P5eK5XbOlqO9IOPHut/+9uf6McffaxFd85GIug7b27q//z7X9F/+8+/qa++dlXl6lyGvVT46Mj4GWalTurQw45NlE8pgDcRlGyNonZnFXIyLbgxODw91Ri/VZRZVW2KZVJAaQOdSnyoz42JKTA3ewGSLAMwEb3OjJt9QPTZ/B3plkXQpC4kyltuRJJoC+tDjCpDVIXcCzjnJ7F+Ipuh1f1LTklmJqPtAIyTmZN4DMj4YgfnuwPV8nLxvU714jEzGboR0BFPzYLMKBtSzzt4c+biyZfBvCAzVQDZDWNlQ4+z5myqz+eNzpfdEND0AX4zVmZ9M3x7MZrKqrE6KzXnSG3/eK7HnI7e40r7Y67vP757Tx8TwH4CfEZwd/fRQwI7AJ/sQd8ZNylVVWuGb5sRgI4nY/k83K9G/KrBwxADZREosNdKsahV0Gc82dDG5q5mmzuaTLcUihGy7vX84JQTygM9fPSck81nus/J5eMnh5x2HlN+RKBJ/smxnj8/08HhuY6PFzoEnjw/0YPHB/rk3mN9/Nkj3ScQffh4H3qf6NN7j/Tp/ce6S5kHqPe5kj89P1FKS0WEO0LfJmyCN2YjbW1OdIUN8/W9bd2+vqfXbl7TG2ymXwducTt7k8OvG7s7cri1t6frbLZ3fV3d3mQ+E03HI9XoVBEN3MZcC1WjCr2tmWOhBt2YN73mTdLJotcxcLpEVm3QKlU6a6TTVRb7M523plOiSm9ztOh0jBwPSZ+dLPT0+FxPDs+Q14nuPT3UfYfnpM+P9NmTA919eqSH1D87XeqkSVrmqAZf15C26EcS1hOiLCIbK1WwfYtAYTX6V6G2Af5IrtZJUlGUKmI5yJFOcsj072XojylhIG5XBcFqVUXaO+6ggPz5Urag7GMCFkqVozH8wLdkKVskX8lCcQGR9JeDYlCCt+5Lc1Eogsf7976m4ROGxay0qCkVdSwICiGOILVhx9USeCWcne94Mo5iAGV5aiEwaBA+SB1OAh5RnjCkHv/QKdCu4HsMEyon1J0ATox5Y3zwQ5KZtP7S8GT6aCgjR8pcZRhgFZL2OFG5vjXRFRRvxqSmMHMDxkwRhjF+y4lXYJFLTCpZkplp+AeSQFswKpRRsYgIqldVQV0QQgqiqdzh8aWEg+8IAHzumbmXMSiGyExgPO80UIsDjpTXOIWyrFhkJ4rwzhcH/wUgd9I9iitBQSgYTwqko/FEY3ZfFqIcpxlcgr4EX5aLRj1OpcSwjXmFWMlirY66DlxmYAu96lGpETuzJRuC2WSq25wq7Wxu6Nq1KwTcJlOnGHs4uZTRvkfQ4i2hmZ6vqgocIyXk2QMd8/Vg22mWmUKMknkPqSgLWJJVFKXMChE/kZZKfheeAvT2BI1YIO0j/SwERZSsJTh3HXFBV/BIPEtOK33sa+xMOxD5NdXx8bE8YHe6GuqHPHXB6QimjM64LBxXD509C0qiLOG4IQRd6xQYU8wDNkJfRzZDXz/knR4z6GQ36T9+EGQqwD2Cxgg/RoxRojslQdgoNCrZCASuzgNBaYEOeIBqy6UM2ko2HZ52vklh0fVrcT91jMxvCv93d7e1u72hbRyiO0ZfKKvCx+sVkUnB3WZBMBkJKiP5kFYyTmqVGwV0t8CxFkVUYCFQPVY129QGu/cpzrIa1cir1TlX54v2TB0nVoFgsGQhrsDpqbEgi+C1SFJJQFQoMK74zszaIZEmBNsPYCIdoGMZB6xTBuhAp0IdfFphRwtoXULnqlsoMcaIoOL6lanevLWrb759c/jFmW+8dwfnv8NJ6W3dubmtFh7eJVD1AOc/fe/7+tsf/FAPnj7BmXeqxjU6YioqaTyNmhB0bnNC5+lkWmgEjAlm6rGpIlgtqk4B2VRlrw3ab0yDZiNpVrXaHq10fUt69epYr17f1K29Le1uzDRhwSxDxVRq5VRLLBQ90HRBA6RIUMkc4VBnES4EfJjJ1SrBopSMfhKqAU+CkgXaGAErANYE9JR1cPQSWHdYMARkNSBqJbEeDX1QNYFogAzunnofQ8gpA8o0BoxkAHjvqUjXcFFBcvlBdaExKUCHl2W+MEn1dGQKoMyAyW0l4T8k4z0A2LQK6ArQaSyiUpMT8g6QA2OLTe2fmv7qx/f059/9uT7kurRlsGs3tvTbX39V/+afvaHff++adsNC+eipSk71I7bRYxMtdoL5op8aaPMRKytk2F/CjiZRurox0jaZ1eJUB2zYOmwvFr0stmrTQq3rNnMI0BuyKfjEsG+KFCRKvSApo5sCMkJK4Oixhw5dzeoUWC9GLKp1XWjVLplXVsC2srKqohgOZioLKoHIGJAl4V8gWoFBDAiRLwZNKUmWFczgZa8MrwwqqOWbKsmrmbAGgFSZ2dDe25nxDcj0xYeGKflcPi82WzcyM/EZQLTxA6UgUxEjUEgQ6Dp2vmh1Ml9qjg9YwYcV81uyXsyBFt1WOVEx3hx8SY0/GW1sabK5xftMkcCrnE5Vz6aabGxqY2t7OBmdbmzIA9MRa0yABx0CXXH705L2zL2Hbs+3xAhLAubFYiXPt11Si5x7AqbMmiwCo6Kcqqim2PEGOLc1Gm+xlkyVUqHlMuuU6O3wcD4Eqw/QM4eHpPcIYj/99JF+8eF9/fjnn+hnH97Vh58+1Cdcyd978JTT0UMdHJ3pdL7SqpPEOjmebXPaeU1+k/Paazf0+us39MYbN0lv6s5r1/Xq7au6deOKblwjGMVP+A3P7uYYXaw0LmyASRk0RW9K5F0oKQDZdQuf3eP7Mny23Kmk3YTgvaorZfgxR++POfU8Olvo2dG5ngJPDs70+OBcjwm6HR4+P9XD/TN52RPfONDm4f6pHhLAP9g/0SPgMn//+bHu7x/TnvLDU3n7pwSmR6uks860yKWaUKuxSo1KdaFUDyR8WUJPHDI6YrwXqrH2WoH2cYBSMRQKMZJGKZmUg4xWARyxqpDZSCoruQ9bIfcWu3IbMzOVdamyLFUMUCnGkva1jHhFoQRvpeibJHB22WRlrViUUgi/FgJ8T9GYi6mPUQYdsa6gi25lUShhoIlgJphQuIbAY0m6QgAIyky+eNZ0GLFYlhWEMGBEgYsBomiCpmStrVU8CUXsKTf6BoVooqlAr56FtfdgD+H6u156wMAb314HeCBR4IhqPNX2bKxrV3Y0rgoFywNISaI+W69QBMUy4ug6JYypqmvoF+MWKotKdJEFqUfpOsCjcwtZAdqyeiXoorUCgiziBLonqusNTadXSLcUbUybikWuwLGXWrRBiybodJG17Eot20JtHikHjDBO1dG+5bypzTXlgOcdUq0FbVf0aVg4O/r0tE1hIhUzWbU54A+kfRhrxT3bKkXwlVI5Vg99Vtba2N7RikDqhNO3qwR+LqPdrS1NCAISipUwqBgNmnt4lBVdADkrBPgUI7wIlJs6l73EexSVyma8aEgTfDQL6nHUHhQ3qxbnslLfZbUsTBl8ibo510YN3mJoy9hFLNQRUPbD4igtCex6xvH2ZVnI/0yVvzuOo6Mj+WnpeDSWO8YGh3jOlVGShjHOOY1bsGHKjNO2nc45rWyaVk5mM2yikhJ0rMg7fp+f0+sBZMFY1aAHGWwZfcj0M3QniFkShCR5e2OeER2o0aEahxXgXcYxycHniW1kNiY9QWC6cFbZ54MeD/Qig2PmccaVWc8Od4yR7m5e0ZXtPV3l2uga12bXr3A9undDV/euDbB35aqu7FzV7s6eruxeBfbIX9XO9q526TeZbEBvgSAisWfWc4K+ZrFUhqcJmjwocPAfKTD0wNNMwADjFaQBjHQNNsyX1/XH8pA6vwaQvwPw0d97UtY5JRbIjDwdf2Tus5j0yt5U33znjvy/Xvytr39Nb73yil6/cVMbXAP69fvbr72m99+4o/dff0XvvLJHuWnO6esnH3+kv/3u9/Xh3Qc6x9HG8YZG45lKbLOuR4ohKqKXwZ0Qdt1zYtzCX99Z91DfQXGivkfwyYISaRGDNvBJGzjMDWS9Ox7rxtamXtnd1is727rqv2zBghJipj16ooTj7eUL+hKZr5i3/1KK43e8vaSOsXrA9S99ITVlxs2Mm2gHa+R88vQS8kvtnX8dFUMq7IU+DWkDb1tSH6OnzMHxZfKMwLfnLsAERvLIi6y+/Jh5qQM14M0XWTppUIAQ4ClQRAXAnWDPgmMEcXBELXrtYycaJ4vqrJRGuzpYBP0nTlH/4s+/r/0nZ9rCp7yHPP/4d35T/9Xv/7Zev31DHaeoq/mpInMJPjz20GGfvpE0CHCgmE8G5EMDmZqk7Y2x9jhwqLC3w+MjPd3fV6gq/FkHT3slZKMQ5P6jh4dG3sxHMUlryMI0fi3QgqZVWSrQ3/1NWVUqec/gRBWgxwANGPWlx4y6C8jM0e3CGwYLCuhogBzHa2b0NHnyMkimX/9k5pmxcej89Q2ppQ3yNYAXyZyGKENmibIFQdLRyYmOOJ0+xVcu8I+rFj3vklb4i14ml69CoQFioUzffCG9DL5Em560M0MP1tBK8qvoAVDkBp/eIOMG/7NiDKC/y7gAABAASURBVMfbgv8EH+2/hOW/Df/08EQHp3OC50ZnrBfzpoMGEBW1Cg5oFCsZNl/gL6rJRDW3RiV2W9QjqmroMvQSuum78AAc3AvWgxWbnI5xYZqqolCJPm8SYN+4dlV3Xr2tN++8prfffF3vvf2m3iJ9jbLr1G3hDzZmE9bFsaqqVEBuGf1K+JYO/e/w9T1rv2FjXhejKQAirpCSZL0ya0NWR3lWzSHRbDbGd0GrpI75O7/nBOunBKoH/ktNT59xAvyUjfkzPXz6VI84xX4IPEHPn/iPKfh/eADsHx4NMjs+PZP/yMUp81zCX+dpD25YzsgCDJAysrmERD5Z0MuQkeHnQHtw+Lv7tuyTE5Onn+iHIlB78R5JQ5Q8BfKQLxTKSi6nWI7Q04J1WlotW7WscRYLRWypqKLKulRRALECRaStqSzpS1mHHqKitKkVkVkA/yXEEGh/AUN5VIhRFkvSUkVVDxun8WymUNcVSFFchLdEGVoW5BXX22ZShWFPJiPNUAgX+C6B4u7utmYsAC50KFJG4GsDynAmy//1KIDj8VROpYOkEIxvb4cYUAwJRaCHgOxVpJ7AfuLInpPdnr1C0rSMurazpU3fweDcDFozu0dXpoQiJZQqoFxFUSgR0DCIamgPFpRRJKpVDkwyHCGMxlmLRXfpV7ycOPryFQhQqnoC46Z0HyunkToCytOTVs+fneve3ef68KOH+uCTx/r5J4907/GJ7j460i8+eaKPPns+pB/f29cn9w/Z+T3Vj39xT9/9wUf6y+/+TP/xb36i//jXPx7gP3ge+Ju/+1A/pM0Hnz1lB9aIE3/NGW9J8LokmG0Jao1AObEjXrL77IRhlDN2GxN54JpjUAfvHzx+Ig/sYoxcmdba4+qiYnEWvI206WmT4b/zZckJrMulI/hwMOTR47RXOJ1YFBp2yQQ9nnp9hhMdRhxCWAeb4PKfO1os5vCmQ3Fb+E0rlMWNvofXDg34PE2My0dzAtWOhcwXMT+FvHr1qlxWJYr+6NEjrnkO5DS6M/Jf1vE27pyWOGCnP8TA1dGCNkku04agdAUExg3QlsC9oi0NFGOUz6sgcOnRBZ9viEEhRsYslZlv422ZW2I+MQRyGRNPOMCgEYYX3S3gwDJ6nFOrDE+yv5P22EdHQJg8iKU+DHw2lQYe7t8arm9OOSE44Lrm8NmRTtlVr85a9cukTH3miiYLOgaIODppteo1nzc6w8GfctV1xA77iN33KTvuhuuj1Gallv6krBwaOjHnDC0DwItMgC9oMmzDzCTAbJ3KH7LCvtbgBb8KGCszBKbZI09jcRqB8/b2TF999YZ++ytv6Kuv39RVgo0S/jZO8/Mj3f3gEzS00KysNYPX7966pt/5yh196+1X9MbNPdXRuLJ7qP/1L/5K/+F7P9Wz46XGXAuW5RiSgkqcYYljC8gqY9sdvO1lvjyoC6V6oLOo3gp1wJD20MktRNFnbTDulfFU21Wpq+ORXt3e0uvXdrXnAVEtWeyVQkf/pJV6TiQ6zUlXyK9lHh3gV/UdCtuhI2tI+AuJIjhna8iGzks9begiks9B/tjQrod33sbB8a4oXQBLoAG6YMzJlGwNoKUzjKdOAMXoOkUmeV6k+jWP93Q76FJPgAcgN9fvBPHrgDpBJ0Jlk95xOt5xmp+Zv4+b0N2e05QVOnlvf66/+O4v8F2/0Aqdvb490bfefUv/1W99W19/41VNkGPP4pOYX0qGKsIjzyMLhpKBSxliIdrM4F1Whklu3w6i0c7mTDf3trW9MVFHMHV0cqZQj9nwQ7eEiicl+gR8kvfJAg/l69Tz4KdM4JfW70Md70NKmZebmQL0+ga4JchJ2ExVVopFKbOgf8xjZgr4CDMfUzK6GbILF2DrYkkms89B/4hnmBv8+Ieaglby9dL00mPoBxCjJBt+FOCMwO7cgaBpQaC3xA97YLlCXi189gCoxVYG4N3rGuq8foW+LFkXlqQLgqUB6O+/9e/gPyt5QhB8ckYQis0fE0A+P+Cq3n95y4EA7BlB6pODE9bGp7r35JmeHhyzrjVqsw2wIGjtJGVoNuRQVPUL/XeZVGw6K2y3woZ9fXC+F6zbE8o2p1PtcGt1lfXt1Vdu6o07rw5B6VfRzbdff1W3rl/R5hTZqtP89ET+OxxnxydacIiygO4lm/wWv98zP9eFhZ/+M18sQgY9rmsyU8dp6YrDCEVBW8LOW/lGdzQuNZ4QK42irGA+rAWn8MLhjADV+fKM6/nnB0dq4HEPrgZ9W9HOocGf+ca7U2KMBF4A2fv4sEcOnn/ZXrM+/wfb5G0ymQHM6eOFcZxuMwrCS+DvVA990NlEXSb1tgOEIBsgSqQ5Bgk+5FgoIBthI9miIvkRJ/LT6a5G9RbmW7EWt1qhX66/FqQAilgWdHEoVdDXYZNT+oL+DXpkZiqRa2Ach0gaieWGlPxQFqIi48dQyGIpXIB6Cyr9ZN/MNEMJihiHYMSDBc+PqZxNJ9rm5G53Z1ebKMmEnc+Usk2/WqO+YPIJAUjOOpHA2JRwPh1BTKM5AU2DoAbGME6mndHHGUTr4WPDN19w1PPudgLCjAO0mhRZO7NaW9MRupNU4HgiJ6yypGy9Emki6OyFpwSBO6UKA+hQQvH00ONjlpTFsqSPY6YhzOhlalDcXgFDkuarRs8xtk859fnJzz7Qd//ux/reD36sH//0F/Ky+w+f6uGT53pA+sGHH+unP/tQf/lXf6s/+9/+XP/jv/v3+h/+h3+n//7f/o/670n/3b/7nyn/C/2nv/wb/fXffE9/9dffpe3f6D/+p7/S3/zt9/SXf/23+vO/+E/6n/7nP9P/9//3b4c+//9//7/oz/78P3Dd8dHwg++rptd4uiGD1nOCvSWG7jQ7VOOJJsjkkKuz8/k5fIkEMy0B/a626ROZG7OUn6568JLhwxLjdINtUDJjzgG8zqeyqFQUpWIM8rKCBaLwd9IOR+bSbXD0K/jjC4gbk8vS+/pmJMHDDmXscHAtNCYMNIaoFc5hXdbKnUOChlN2j7dv39bOzo4GvPQ7PjqW/5dwc+YY0cOGwOvs7EwrAuuGMc/oE0JUS9sFOF0/HS/o5DR1jJ/QauxejrSE9hDDoIctepCp66GpIbCDLarqemjn41sI8pdAx+G6B6ZFJdSrk/+Ck4MIUhNBoIPnzXWeMsOpCf1OnDZ6ANvDI8NJVRibn6oWFpV57+FJC8/9F6X89PkSznF0DksWlob6RNsAgZmFP1rQmFOHzIKSkEFlBZv7XhnewAjJA1Mgs6lMyNUYu4AhfgthAyOY1uWHOQ1ZTx14MVIHhuMNDhCM8i3nR4AXYjNXMOdZML1K0Pett17XV++8oq06qJsf6/z4gEXgXBUOpWuSTrieqsuxfOzz0yNZd65Xrsz0ra+8pW++/7Zus5DUVTWcyP/oJz/V337/B8N1n8JYRT1TZn7J+RWjEjJxx5rM1CM7Pi4RHJcNaXai4Y8Et+ijHPANNgTDO9OxdqY1dJq2KtOVjUo7wASRl9ZJLGSZufbwym1/hX6sCIwdGi+jjq0JJ68Zn+CQWFikHp72yupNvOc1gK2/AMeM+DS8Z9rQ9kXQC84VlDeXwDjeLjMPn6OnoHnxYdoyYyBK/NuM7yw53Ym+DvkyBXeGQRn6DL4F7CTEqBgHKcrn6brvADoF+Oy22KHD2dbz6Clb9ZUePj5nI/G3+sFPfqbRqNI7b1zVH/+zb+kPvvNVXduutDp7ppOjZ1quFtCSsb2lPAjwm45EgEwhn8yYvRL25mVOV4ZG9xkOmXYlXPLfN5iNq2Fz/PzoRIoetBTKg1wNWQs8UojF0MZ56/RnmQYwnx95542XfTnN1GWpiBW8QKfInxOwGP3G+M4Ra1nEv5nRDsQmG76HhNzlZ11qFDtIYeBxkJkB61YGH5EOLwzCt39oRr3Bb0CABfLrft42Iy8NT4ZnlNB1KCIdir/0ZebjmXz8GOOQmnmZJAvwK8DVyHomLZte51zJ+48FnPkGGP/iZUs2u0t8iedX5FfcjK3wL55fki54X5Au8T+eLvCrc9qfguuEK/YjAtRD4IjA7Jgrbn8/IV1i/1kROiJzWdOyYAO5T9D2mID1wcMnevrsQHP8ecQ315zQb2xvavfqFW3v7Wr7yq62dre1ub2tDYKbTW4G967u6dbtW3r9zh29/dZbevvtt/TuO2+Tvqkb128M8YihCeesE4cH+zo6PNDJ8bFOT47Z8J/qlFuuM+rOOGX2wxVf+1b4SNd7xCEPTBP9G/z3HB+6ADyYVIjywKieTDTd2NAUWipu+7JFeNvLg9IDxjk6OdUZfD06Pdcz5vl0/0hz9+H0d121WCqZqb+AZFK2AI8uAL+avQ6hDzZ6Yc9uIxoeOjihgAECLJtEKvCYAjkDNIB4/M2GVEOZ5z3j3RIvnrp6Denlu5GBZgulBBj2luiUGSMSM1lRKSHbLnn9SJONHW1xE2hFrfNFO0CfXfYF3StF1qxQVgr08z+vNd3YUot/WrBJKD2YLYIiMZzbzAABWonnAvwwxjSfF6mADF09xJaTqcLwNzkxWg9MY6AXjCsw4G2uzrYIJkYs6jEEBQOFSZaSaKWSAT1goBjlTMoQ48aXqU/knfktiiEalETSsYjqcF6gh9Co9WMyMvbi22CJg1RyPVUSiF7ZGOnq5kQ1k6mAwAmXPEAwxqRNJpB1UCEpGM4tK4YgF7jTEGJQAeMyY0SYV7Jzr3FUzsgAs91on3ME//Enn+l7f/cj/Q3Xkz//8GP5b1U2GO0KQz1DIc8IkA5R0Ccc4d+/f18PHz7WvXv3cdYr+Xw3CBr9F4XefPNNvfPuO3rvK+/pt37rO/rnf/RH+uM//mP9yZ/8if7gD/5Qv/Pbv61vfevb+tY3v6mvfu1r8vavcH26ubmpjkXz+fPn+v73v6c/+7M/07/9t/9WP/nxj7UggDs/P9fB0aHmnHofY4T7J4cacaUxZ9E4m58JIiT4O61GXIeOFZhvD76GYMbxlvDfsuQBpafT6VRbGGFAGVxuFUq5wtBagkFEKESoiNIKXp67g6ddLEp4WbJQNSqQqXiGk0zTemNCwJwY8xQjXnCNkUC0ItDscHgejAmafCzvs7d3lbcg/5+3DnAy/t/ouUMxA5kkb+f0+yJYILceHMEifbw+yMs7xjIL8jmMuDrqaDMEFDjajqDZzBQjzlMa8HlPp6kjYO1YqF1/AzoTaFfBHw/yMgGacYrsgVoggCno5GkmaFvXtTLKvc1Qxu47E6hmHF6AaQYk6EjovvPZ5WCu9JTrMr3Ig1oxBAk+9cylwZgbnHmCdlZnrlebAVAMuXqXMgXo9iA10zYToPboRWZD6D9LWyHfkrlIZBgcG5eZj+KgF4+ZDeVmn6duK/Qa6InYVo3t+f/88+6t6/rmW2/oKqcdcXmuvDyVcSK3tTXVW5Tv7V1X3xnykFoWrA4+1Jw6jLFLW52qTAvduXlVv/sWWxpyAAAQAElEQVSdb+lrX/2Kbty4Ll+InuHY/6f/5T8MP3uWOIsN1UQolUoWhTCqVLMhNmQXcfiXbAsRLji/ZAq2lnvJhjm67CgPBEExNRoRkE44QZ0WnTZr6cqs1M6k1Lg0RXxHRr6Jtl2ftUJWK94bgqkGnvnPlHaR+QTgIl0h7wbbatArhyEohXc9fO4cINCD0hYcK9p5mqCvl+RtGupX1C1Jh2DY5U1dAoeYCygkT7V+jHxgPiQyM7kOu0wz/TrXEzYrjeswtPeMNwB5r+v7Tg4d5Y4nBufTGqIVCqoERmVk3OJLfe6r3nT/0an+1z//gT6590yhrPTaqzf1h7/7dX31nVvwkFkuj7SaH6pZnslt2201QY94lvikBeAbTS93v99Cp9uot3Ff7PZ8CePKtDOOGhWmMwKaJ5xEnRFcleOpArZe458zVK7wRQ6e/zLIjJFNQ/lLeYky3rMk3/jBcoUQWa/cb610QvBS4eu2t7Y1ZQH0tY6moosCXybz1wGGHIg8NePbwRE6DC0kL1oDDaEG58B4Agy5BRXopvsZhxL9jSFg7t5Ww7NG5e9rcB4NFV/6ChZUlRUbiJFq1uSyqhTBbbSzEFXUE1kcsYEKWmCH5wQRJ+dLHRJI7R+e6ZiA8uTM5w+cr3TGFe4cns9pOydofZF6HvDg82zV6WQIUBc6ODnXuW+42RSmUCpjl6Eay2XmUI1nqrjar+BtWVRynksBXZQ8aD1iM/Lo0VP9/Bc/009+9hN98NEHuvfwAevZ3Jth72NtcVp67fo1+Tp65coe69M2t7mzYb5V5TgdXz/8Au4cv+e65uuig+d9nfTU9bHBRlwHe+zAOWsRvsNsL2vQTaIHxjV4FmTwUdQH1jT/cQS/ao7Mo6XjEMgTByyY+xkB+zGB+sHRGQdax3rEFb/r7sHxGfNoCcgkmg6p+wG374y8HdwfZBkaYpIxZihIIhCGdzJDGuDZl8Euyox+rgcmSsAbLcq8TLwPEIZvBnE1HECUKBiJKZE4ZNJsmXeHJIvQgswMmQrZGiDoS+B2yGz2VIyUQkUfZB9qTWY7Gs+2lSk7QZ+OOcl3XiV0UY6rGtFlrNnOrkr0YoU8/Ec2x3WlktgRagR6RXwAlqoYgpxuZWOZdAgKRS1DDp1FhQVByBOuj91AdndBWlbqCc7m7Jp6uG5M1EyKIcgfb+cYLUteDlbad3InamYqYlSMYUi9waXTcoWRScHx0M70q54s1FGFJV1hMbyyOdVsVKjkvYxBHlAY+cwVFrxkXr1a8jlAFYsB36zxLUOZKpgickt2S+40cy4lFsWmCcNvFH7w4V398Ee/0M9++gmnCftaEKgVdamiKnRyfqYHjx/owaMHKOVzdqjnGk9Geuft1/Sb33hff/KHv61/86/+WP+P/+6/1f/7//l/G+D/8//6v+u/+7/+N/q//Ot/oX/9LwlQ//B39Pu/8039/u9+U3/0B7+lf/HHv6c/+aPf1e/99jf0B7/3bf0JZX9K2X/9p39A+z/Wv/mv/0T/5l/+if7FH/2+vsMY77zxin7n29/Uv/4/rcvef+s1cbuh+fmxPvr4Y/34Jz/RMddmz5490xnB64rFImCMGzjgMc4swOsMT5pmQQDf4yATjiPJF7FokZP0GXIq9Hz/UMfsPL19LKJqFn/xdL7osQAWRaGiLLUi6A0xgqPX/vMDzS+C0c4Nn0U8AUK23j7GQsGCYihwVIyPw3DnccaVkdN748YN+XiuH66DMwLnTXawfhLjQZsHs40He+ATc/LAs0I366omKOY6JkT5OI4zU+/tO2jNBIHGvL3OzNRBm4/hbXw8igY+SCgwc5RMgUIPJgO8GkAJnW7UrOZKBKL+kxQ1xlW40jtPuPrvARpJvA9AsBMIaAwI5O0ChjYEBJkAqgeXQ0fadUtoW6lrl+jrChQrMZiGfuAwQhzHIwJncXp7CZEAq6A+gj+SjwReQ0q+cPqZlzmdunjsIr1MfNo4A70AMf+gqipJjWCzUWLeu5Oob6Dr792+rim0lATqtQXVRakJQeT21R2NtqY64Jpt2WXlUGCHWSmYUsyyQsheTKlVy2Zqg5PO3//d7+hP//gP9CqBa1VUmq+SvvfDD/TX3FycLHtNtq7If9mj4kbAylIbm5uaTMbaIt1mI1iXxTC+pyapcJrRhwp6/DdTQxVkbF4tdKqI2ie1aWdcaLeOujKutAcNm1WFBzARxyr0GbvIWsK3BTJfwsMhD28X5B2W8LqVRCyudYBKXlmtA3o3BJ709+C05b27LKesAVYEc+tywUXGA1cyU0JPaS4hB6hGC6lgUnzWeWX+UZ3X5XzL2ztc5qkdyobUW9PZm3u9v2bGTtCQHRjPfXCHPmXGXC2hJY3oP9Mnn+7rP/7VjwlWzzTbqDi5uqXf+tbbunl1pJhOldpD+HSmZOgG+taj8x221g/QYSeNemw/XNidp2aSPzkzDwfGzwMk+N7KNzIzrnRr5LEgIPIFv4MumtDNlOGRmSnEQrGoZEaZ1qDL/GWqdXn+e6mGJ1hUgd5CBj5roWNucJyuDfzNxsZME/ydmdEWDCRDljf/8OqJQK0QXrzpVz2ON8F3Zi27aO9lmbKETg11TsiAIPPtQPJrPj6qDV/rRmb+4vl1miEuW0A+AR1zMHQ1YI8mlnL5idYxtzcHXIUfHJ/K4TmB4/PDYz0/OmJ9I+UQ5hnwlEObR1zl3+fA5Cntj9kQtzEojMbqGKNxm8mSFbViNVLBwU81nmo0nWk2m2lna6brezu6fnV3yJdRrNmGPUaNRqVqNrzOm0MOXR4QqPoa9nc//IH+7oc/1PdJP/joI/mfLTzglPSMNdhP4lr0bMGBxxmxygmB9yF0+o8e+KlxQ4wSYgUttUJZD/QU9UhFWcqC80Rq2obDlZUSfC/qSiP0rkLml+DrXc1hXSjxYej2OYcFpwRfhAP0DZwa9jqbd9r3X4x6dqQnzw71+OmRjk/mmhO8ut728KZXgP82yMGjmIRcEiJKkmAZ5aS8ZwfKqKbcBpC/6PKhwfC+Ts3zNnxfNDBSB3nNy1/Duxl1wDAO2XyZ13r8FKQXQF2C9gTtnipEKRZrCOu8/55AJi7KHCAkeNvjc1fu4EczTXdvaOvabfUWtY9dHRK099kkYxDaVKOJNrZ24L10dn6qqi7wOXAK1L5OheBtkzrWOIOGoEJGPzF2Mvh5AaGs4nBMfnpyoinBwvVr10FWa4kA3BEFlFSwsmPBd4MLAQK0fhhCliUb/smb0VKKMaqsSsXAQAjeAwXvHxjU+zseutDhy59McYZcaVwVusLiNKujRpyklgxUKIEzK8YsA5J6GJ6UqON7GN9A6UGNOwSn32CEj5fQmJOThT799LF+8IMPOLX8uR4+5ISgidA80mKeUcQj7R/uo3xnBKW13nv/Xf0BQeOf/Okf61/9m3+lP/znv6M/+N1v6Hd+8z1982tv6P23b+HMJ9qeGo63UcCpV2FBYN1rc5Q0KlYq8jkwx+GfDVDmuWZ1P8C06jQpWoXuVLUttDMLeuXahr729iu6vjNmkY3aIWDYKMWphunN23v6/d/8Df3x7/+uvvOd39R0tqEx1yjnBH/+t+kK+O2B3hiF8pOrLa5siyJowYnbglNZ570vKH7N7LxJOIACg3YDPuEUtOP9lIC1wSl0yFtII5ZwndXD8YYQ5f0ohv+G8mUNsnVvmKWO/s57ZVOmT8OJiC9qEcVPvM9xNHVdqWF35WXjyVgpJT16/EjumPw0NyKvoohaEXSfcvpxdj4fAmSns+W0zvu2OJ7siy+OxzcgKxyLeALzbwlue2jP1FEkM1OMQcHr6J9YLCI8kSD4JQjkoVqBfgZESwRZDUHWXInFvaC+AkcVg2r6F9Bp4IIhEoGNCOT6Zq6+OVffknZz5X4h9UvSJU0A8j1lPXUdbbqWtrzntJTUSLmREQIF0sDmK5AXp5e5W4JjBa5GgbEiPPOgdB2wJkV4EQmogpICtBtYzPgGQPxLPkZZADw1mRl5IT/CLHBtT2u9fnVTb+xtasM61cx/gk1H2k3QuTfefVeRwO+j+59onw3S1tVrKtgcLRm7L02d26a394UMqOtaMEDnR/vYRdQf/c639Z1vfl2bO9d0SsD0kw/u6i+/+yPde7Kvc05zCk7UyukMP1SpgLQCUiNpCc/HOLqK1a8sCwXSjjmvCJ5W6rSCbykmCbDYqSqzRpTvEQzd3JjpKnh3oGWjqCgPKvDWWVJr0hI8C+buwemcTdUCv3UOzNGlJXK+hMVQ12t5mSKL5Qvo5f297YqyBn606E0Hfj9dTfDPIcvkNifsxMjbkEruuNfg+aFGWXoJ/I2Ciw/oqcvAuuDlWqPIbcDtKxFE9sxBnJIHAnnhYS3PUNkZ/vBUf/vdjzkdOtcUR/PV91/Xb337DV3dNlm7r275TG1zoC6fqQutev51ju8SsGsIZzQ+zMNpIvfi4zQMAJVrShOB70o1Pn02qQcZ++nf/cfPkOeIVsYVa0d/IzjOarDnJcFSzzgZ/vlYWTbUe/oyiPLLd730BPSmYLM98AK5nLlfARK2NBrV8t+7mExGCuAP9CPRsLBBjf6JT41/G3NtXLOYR2xAILsc9zJ1fvyT0ILDLMjMBni57+V8e6FTQE+bRNtLyCHK4fI9hcB7UAc/l/jrVdtryQ1Ow7uwk4hPrja3NOE2tSAeMALURHmqClXjqQS+JX0a+OgBMOaqRJlxiFDVpcaVqQy9ptyq7O3MdOP6jq7ubWh7a6zZrNZ0NuZ6f4MN6ESGL82mQcYn+JHnBKd379/Thx9+qJ/89Kf6ux/8QN/9/ve56fyBfsjN4s9+8YE+/ORTTmKf6AkHJUcErWfEKUecHB9zWnzGKfKqywTmSQm8ER8xIgCdEUdssNkdMbeIHvTItWUtWLGOrPDbK/INgVLD+5K1acF6cnK2JBg95UDooX7+88/0iw/u6/6DfR0drXROrLBqMpsAeG4RfkYlBSULWAep4pBPZowkZWi5hOR5XZRdpCTK/gUM7Ui//DFkK/CZkQM8r2Dy1MQ/yszWafA0MDYwtEHmwoFm3tOQBmh2MGQH0D5Bu0NmrTZiAoulBFhBiuwzG/40LpWILTJ8DLNN5fGG2mKqXOFbb7yqnd1rWrHpPDw80eHRqZZE+n2fiSs3uEXblFlWic8ucOoNt5BLDjDm81M1fgAGDVQLF4xvFGDqs4Pw4FK4enWPo/VS3vE5uyi/wt5EUWOA2X2WOzkzU0SpSJQdk3jcI8HdEAJ1ESJMbog9DjzGQkVRKoTI4tdD8Aqh9rQJgNHZP19Os7zEITLQlJ3aDCMpQyGwqwBnQpw9ziVEUwQSi7nhfAsWpOyOOAscERpNZsUAQZWW815Pnxzo777/Y334i0/0/OmBztgNrZadjg5PdUp+PJoOPwvze5z6/OE//z1969tf01ucKL1255auX98lIIyazdyZZfnCWZVBE5xSzUsF40cI3wuLRAAAEABJREFUYFKXoniAEUbiwfaYU55RaZT1UreS9SuMWao40onQn7sFC8YcWGjlASW7yE1Ofm5d29PGuFbMnQ6ePtSHP/uRnj2+L0sr+mZdwZG889ZbXKd+VXtXdlXESHpFWyzIN69d1dfffVdff+tN3bl+TZvsIDtOlWEPhpS1cMPEQItC2sKIG95PObovxhvC7pVyRCcmivC+xuH27pRYMBLparVSxqktF0uuYBaac3XX4OiyTB40zilfEeguMfYFwWbOWT0L/hmOqGPRlwUdHB7Kr3iusSlKVnANlXTKFZOfrK4goMNZeMDLMJKZMgp7RjDuge45Vz4dOta5k2Ucp8kX/UTjBVfhCRp76tuB3qyI3gTmkVNQESrQBejpRUaS4w4S8w0WFaHNxJOznJ/BsjoMyk9WVxhVy3x68FpKKmhjzCu4PuLkBD/9l6xa2jXLuRqnpW2UqXMQacIgvU1H2r+o6yRw2BBo9gRmrSJBa8joCrJWv1RGbxx/4GR2GA8btAGyzwCCQcE3LBCsGoBXPhngwzyyLv4xwUwvb5uo8iugzNg9J8SJq/3tKurdV67LA9W8OJaaM/UE4OfnJyqLiC3ckMv/+dPHahZnqtAhGimgzx0BNeJSKArsPWmO00JMjBIVrFCBHErkUYWg1197Rb/9W7+p10jNTJ+yAP3N33xXH390V4hf0/GmRqOJRthAVQXhO8kXKrC3CI6auhBKNpRjFWWhCaeqnlqQLJosmPhoTGBbF1l1zNqZ1trdGGtzFDX1Mvjs9uX86HNQl6UWubbwdgVPGnzKknSObOfIfUHqsESWDitsc0X9ytshQ08b+jp0SupMGgIHGdznxYUz5JEXYyXakoihh9JAH28pWuehLnlOLqts9KeVLh4zf794uSh3uSTodxw24OoldDVTlrOpISKfs8D6XyRpbKqPHxxymv0LPdo/V03Q+NWvva2vfeUO/GHc9lSFdfRv5LqaEKQ5LojxNSENawPU86kIUmKIg1112Ljbn9OiTOULAKfPifcOu3GairJEphPlGLiiXmhFAOS+o4fXXu8yjOhSSTszBHuJjmlnGd8OJBeffJHqom6oZbzLcvcNIUZ5sHA6P9cpvtbZGFCUne1tbW9tqkKXIoURHIzIt2PLMvAM80Eiegl8DDND14AQVBalYggDLxp8YIsyJ/Tjc3A+ZFBl/arnyzWgFwRoPa7k7w4anqwEX8GqHrrcph2yjDdTInVAE6gXbTN6npWh0Xlr8DcASUELfO8Zhwknp2c65OT1lEMCfz9jbXA44T0hh4oNX7a4/rEZTjRb1wkIGtYJ5muMDEtlZtqYjFmTNnRlZ1t73Nju7V7R1b2r8r96sjHdwM4nA8zGpJOpJqz5FZvJsioHuzYQ+bXxHF6e4vsPOVDzv/P64NFjfXL3rj769FM2WU9ZPxZSLBSJG8p6qqKa8l4z5wIo4UOpHj/f9KZVH1gDNcB5k3SGn9o/XerJwanuPnqmj+4+0Md3H+qzB4/1jKCLMEEdXjnFmk1toVUydaFQDw87oGeeCTopZhwxe/g7yGb9ZZ5kvi6B7OVnqOOLD0X+DfDh5fOPvztQMqAgP6S8D2Neju10WFBCNkkFdADuXJCtHKiTjM8FUGaGtHjNbBwzeMR8cojKMUrAkOddsZARuGZsMZN2w/wrpbJWKsbKxUSz7Wu6euuOrBzriJte/2W7M07y3XRKfIRh5w3rnscQCT8h4o6AbRRAw2lrx9rZc8OYAbGWBGIlw9figBT29nZV1YXKMur09FiPHj4cftFlOpnJA4fGFQ+LhX65CLAwZd9N47gyjitQ4c7JgQbMM4CrUmQikcl1Q9DQyR1b5/0AZZNZkDnI5E/G2IKZCvCNCY42Z1sEdzUnRKVyisIe1CGdLiWi9qUSV6kFi09VJI0qyfMeKBVFpc3NXURQ6ZTdzycfPdTPfvyJfvqjj7Vg51UE03hU6wpG43/S4tvf+Ib+4J/9nn7nt7+jd995U1fY/Y1GtBkHTcaFppNyAENVTZi8RWRWq2cV6tES53ciNVEeSkVAPa1xuqxdEnUZp26UReYdkVpCWBkhiQaBOVVFrQJYLls9fvJM/rM8LbsRv+7c3drCkGvNMHj/JbLF4lQtQcXR/nMChYVef/VVfePrvyHYpvvsRnuCmSkMGRHc3J6M9CZB61ZZorYmN/gTTlaPCIjnnOgFTp0MSJbUQJv/bbZFX+r4rNPZWTs4rsG5wzOLgXEbcKzUMukSBTUr1ffR9Y2AdTlsSDw49d3xKYuAK6T/3Nopp7QeOPpGyP97v6Zx3Etdu3lL5WxHZ32ho/OGk5SehaKUcHx9n5SdJgJhX7wSZd6vYezz+VyCJh9rSdDX9t1AV0qJjVGHfkAn/PP2LWMleG+hVlYENQznU0TPizkxHPo1nWwqYoBizG7Q2Ybxe0lZPbLqwNNxfNA1HUFog+00qtDXGjrqIDmUFuT6G0lDAjeB9AoH2yxW9FnRp1VGLwR+g1Zv4/LXoNzuWtBlTiMK0bY5VTM/VmoWbG4aAuMOGWasJUNSgqos/06M1QOdAjKUumzyJ9PiRepFF2BmwtTgU6JtUpt65LdUvzjXbmV6jxOQ1zkJmVqvgkDZ0PuC8oIA9tqNa8wv6vmjh+q58t8pg/amkaCv0eYoqzvfVwTfznSba789TSZb2MoYnjOjVQ9FUSVOjDgEPEGv3NjR733na/pn3/mGXrt5Tc9ZGH70vR/qF9x4nB0slLosK6RYSeWYfNkrsCkdz6Yqi6kScg05aFRUcl5W+JuCDl4WREf4oiIojqLGk0KTaYEdmcZlo1Gx0CQukGGraBG+BgneIRboNXhrbsYvoENQxHksVGKRugBDxsqUOZgaeNuKOsp68pk8KMEt0X1IzQspT4zQ89J7BXyEBBnvxrtvHlzPF+hPC0Er9CXJlL0vYGZgMDCIkWwo93pfBHpswbDnwMbB1BPf9KIRcyo0/Bm8uKvzfqKPn57qr3/2sZ6cL1Rw0vX1b7+vb3/7PfnP9EZuBQw8HX4rYd8J+8yrrOx/gaLplbDFBDEDeJ62CZArFuU0IMsM+6TktFPXs+AkAv0OWLGxXYBbxUjVaKZklU5WSQtso2NjmGmfwZPB7bQPeX/nxfMiL/Iw4R/8QLUSdPVALAu5PHJh6uD1OcHqOX7K6wMs3ZjNtEvAujEeaxSjSvQnRoPzDIMc3G4DvH8ZYgjyzddoNNJsOsMKTX0HjxxSr+z99NJjL+V/TRYx62XQ8OYdsiBBIRgps4MXPeO4j2wwLOdPptka0A2tgSLRFF6AiQyfC4xGlaEnGnQ0Yk8OhaIigV2EYbgCpTarwfedo5ML5JdcYbG3DkQLfOOCugY/tkI/FqxjK+y9571HzukClKRoBQc8E+3tXNHt67f09p039c7rb+nNV+/oDuvB1b0r2uYmcHtnW9u729rlEMYP066zjvkt4a1bN3X71dt67c6repODmLfeeUt33nhdVzmQGc8milUpxRqYyoqNAZKNuQEpNW+izpem43mvJ0cL3Xt+ok8e7uuDe0/10f1n+uTRoR48P9Oz45VOCNp949kFUwusJC2ApQU1RakmRiDgCwxdEpDVM8E8gNscAIeNPiRIQS9AF4+ZvSgzI28SiYx/GjJ2UWCOYg0UyR/SPICph74+BlKHCC2FksEHwQdVyDYAJhu0M/INIIcYInFHpej+h+beJccsVEBifom54oLlKmwUBvqYohL5lgq8sayo8a9TdcVEqziV6k1tXb2lqzdfU6Lt48dP9ezpM63QzRV60OAPbt64qa+99552sZdr3NB9kwO3PQ4kYsLnN8cK7YkmtlTNe8mtY+CQLVy5uqPbr9xQVRWq61KnnHw9e/pU169f1SbH5UtOkU7ZxZwQbMwx7Mv8GVcnvgj7Am4S84py3kYm6EGAMyGEoGBR7tg6CHSD6t350N5gQgBEJzOTt+1wUHTRBsSPuDKkFOOJygR7KWd5QMW3ck7gTHInkDAGwYAKho3YSeUUtP/8UL/4xYf6u7/7gR49eEQw0una1av6ja++r6//xlf1u7/9m/ptrs7vvPaqdne2NEa5GUWsaQS9pWoW5TLakFruCcxbAqjIXLJ6AqgGY3Qn3hK4SEFOZ84oDHTQXDlLkEi5AdTzbtK6JXMtgjGWQ5Tzyw16zq4106JkR/h8f193791DFmdsHk7k+EKIwwnmigDsnNPFnpPNq5yq9iiA70K//hu/oVhE/fBHP9KzJ49VCmwEcQGnMiZQjSFozimfO5rWAkaVadHKr7w2OUE/J5h6+vxYOdYEjKaEMoYYxQQAI7DB8KA94pxcnv5LUEv69L0RGLZqWWS83ANSl1WfEuUNwe4S+rMWnLQmmOJtZhubBMLnunnrlrZ39xTLqY6OznRwdEz7lTy4hLhhzAgNCVyO1x1xgZMIzGWJ8g60STIzVXUtLw8xDmlGzxLQAy6rHsOipQqC0VgUQ7DtEsnIhkkj31qSQat/a3i8ysz5lJRYDHqC5AHgecv4q/mZWk5PMxsHobsFbUtoq2JQVRgQCYjI+/sAUTUyGuppRxOVJhx3NehgQYBhbMAyu8meU8wOYIWAqh5I2AJAG7yOBIMy32kAcxMg8MzywMYXD68TbYa2jAECOXi5mZE1VVUFryghiJhWQW/cuq47ezsaocSRDU8gXa7O1faNrhNI1myATghQz09OcX9SST2c1KSSNsdRhfVshJfCUBVDqRArxQsoypEiZYgSHhuaTjPmOSHCf//dN/VHv//P9Nbrr2t1vtT3/ub7+pu//K4eELh6+5ogoGZzOWazNvUgtSzkuj6dTNGVRoXLXJL7jBL5BovgDwoWVMDvWEVZNEmtqkLamJbiAFE7G6WuXdmEbinAq4QMe8Aljjn7NNaAvaYBoDkABvj7kEq9l10A5kAfk/d30MVDU+Qn+L4G8aBVtAUXlRl8FA0f75fksuzV4G96ChwCcxNz6tBlt7dMec5OOYODuSgreCu1vhF2xoFtbQOmJhVq8kjzNNa9Z+f6qx9+oMcHZ6oQ3te/8a7ef+81jYteaXUKLOR+vcXPtQQoqIerIYjRtj4LM34Bqe/VELy0HGh02EWPjeSU1RK8tLwPedKW+gRNBp3ZIvoaFEJUXVdSDFow1pyjq7Kq1LkMcoYDegF66UFjX3r7VVlagcPH7OGhp96SUiVoSCZspdf+4YGec5O4hD63laoqtcn6c2V7Z7htqvCdVVnIwWkd4WdG6OIA5CvorUkjc/H5N+BJ0O9jeVlkbsZYDEmRj07y6z6XbS/Toe1lP08zviiph+8+J18Ls88Toaxr86/kmdesAaT4qnV75/F6MEOfHJAM9rD+NvTLy8wnYEHeZ4VsB36FqFCUch87J044x8d3yH7FWnDi1/KsaefAsOFirUzgqquxQsAIL/L+PhlP2NjuyH/s8JVXXtVr+IHXXn9Ddzy9c4f3O3qVtfqVV1/RbQ5mXvUtqJsAABAASURBVL3zhq7ffkVbnM6OZ5uyssIGA/qdCUgTAWmvk0WrQ67v94/P9ejZke49esoJ6RN9ev+x/H+4+uzhUz16eqh9blNPOCQ5X/boYMbeAnoRWB+DEoJzcJvuyXewrQ/GWEYwaEPq5V6WTErU+yZTA5eyc4wSvUj15SeLOhtAw2N8A3wo1AvQxePlZOl2MYI0+CVoSw6Bd08tQotDQTuHSBrp+TkE2oRQyjxlPQxlVMQ5BnTd8JkZPNmCMjJGyCJD/0AKDisUi5riSoqlMjqQ8O8d0FLeI+PRzq72bt7WzvUbeF3phJP68cZMb7/7nr5KDHZOnDllPXnj9k1d29pg7bmmm7sz7XDwMYmNqnSuuDpRbFhr0lKM3Ooqi5MHrNClELKePXusM45id3e3VWO4fqXqV7fDyRiOaIVSdqTulByCGYZcycxUMOlIMBOZ7Dofh3I3qv5il+l55SwLgfHCUG8mUqnC8De3NlXiIMTjhpUIEiTUxDpl64E8GEcItcqCXVOeKnWljg7P9KMf/VQ/+MGPdHx8pN3dLX3lq2/qG996V6/euaqd7Zm2N2f4o0T7leoyaFKXzDGoYN5KiaA0KyjyXkgYndOccbAFtJYIxOmLMaquR/L5OQTqBmeB8zAzBQuSTD5PB108mdTbuQN3cMfWdp0cn+N1J9dxeldC09HZidzA73PF8dNffKSHTw704OGBHj9GeKFSS6DkgU6ARpfHdDrVb/zG1zSdzXT3wX2u148klKj2n5diQa/GYzU4iwU73z6ZWG/kDqYsK23jlBMBbY8D8uuqUwKwFc7WaXOaSmRRVuUwnwWnmXNAzNPn1kO/hUhdBn8nyCEoXQ2LV0LGTtvlnM1MK4LnGMPgaAN8qzAM5/0CnVpCW8KB9UmuHupp23MC45slM5MFk/hU6MgCxXceOv979MPzTqunTpfzGixyMJw40vCsQAKNNtDqOtyyyJYxqCor0Yy6LLMg459ePJm+Cb3plZFPgqYEbQ1BasPpdMMGoPNrC04/M9cWfl0RCeIqSyoty/9axSWUHP0NeXauNQIcARHd7ldzLZD5HGjAm5nTMF36C7cz2AF5KIEq/3YgK6+5ACaQ6OcLs4Pzn2opX7b19oBJ4/FII3hfkq8Z6M7N67p9Y09VHWER7f1DP9dl/yW3TU72z7l6840qGFRgA7GIigEgnyh0ffFT9Ar5VGWpEIIK2jjUdaWiLIYyY0zPl2WUL/iC7q2tDf3e7/2uvvWtb3D6WeuTTz7R97/3Iz24f6C+q5T6Wj2ne+Jp4XGf56pr03hUMz+Bt1CD/vqYDmIQM6SOQiZXKPp5eYiBfjV+o1SMkaBkot3NscZlEPGs/GeTDaYF2psFGSDwyKSLZJ3Rf/njdiF4zAdkJrcjhSjBtyR0FLqXXT8smg2L/5JTnp6NuVmA/6VoSHdj/lCcTUVRMSe3U1PnwWznOCJXlQVQat5Xun+w1F/+3U/14NGZpqOg99+4re+8/4ZmWiqfH8qwe1imxFeHv+gYr8dZOOAGkUNGDkkdtDl4mVmUWbEGxUEOkvEvqMGvrPNoObiW3DD0zAkWC5ZrVhm8L9gMJT19vq9QjsUXXUz/RQ/6myAuMY/BJsj/PXzwEaZrzqZ/n8OBw6MTuU801jCHMT51e3ubA5ut4fDEA6oCnYkhKAaAvPvGHp653nf4QpfpWp6MNkxh+IIXvP9nf0xmn4OP4euEz8vzL6N9MfbLhf8H5SPzNXjm4y7x1z5fM5OAJXL14PTg+FQnfpAC/1fI3vX3nLqj0zM2BUdcpR/J25yyhszxvSt0YeV6QVs/mWW/Muh7LxvS7OOBq0WOjm/OQc3h+YpTz6Ues94/4HDl7uN9ffbwme4+fA480ycPH+njB/f08f27nJR+pruPHujR/jPtc2N8gm9t8OGuf1AuodsZ3Ot3Y1RTYD4mkb8Axvf3dbnJbA3eRzwG/MoPdvkr6/4JFRbsxbhm5P0dHZRMwxCmi8coMemijbyNRd4jq0ikLflQSLGirJRC6SwQIrgA7NsRxkJWlAr4FAX6KSgDyQJ4bADvs+oJ8JGd/whUy5rWs360VaGurhU5SJtyGFVfv64eP/304EA/+fnP9PjJU924eWPwvYE1MqjT9SsbevP2Vfn/dvjatS3d2ploeyxu6zr5/xgZptNaZRX0yis3tbe3zfwS74UOuFruOEnZ3d3RxsaGaq7jzUweXEWc/RcMNkSVbtwyFaSRxSnGKIcQowLtRd+Es3An1ZOuF1GmbkEm4Rj7YdGZEWhVZUWJf6gZLC/LdyqZxV9Ca+jBSApWQ49xanrA6elP9fOff4AjTXrttdf0ta+9r6+8/7bGk1LTjULXmPyYq3wiDUWC0jWDEph6ZY4MOq7KVwQci/O5ulVHUCI1vjDghGIIOOdePmd3DB4MOVk9zjpAfzDolIY2cwIXD7q8ZDwaq0ZgVL30McaPWvMmKIYgiJCRVlWpFiPyXf4Kp1cSXG7sXFE1nqnjGsaD1R/++EM9xjCXBGqJoMTx+FgePM6Q01eY941bt/X88JAd4zOuOlbyXd9ktqXIKXXDAnbO1Yyf1GQ6+lxGyLYIUX5S5v+LVECGgp4YC10+7pRWnBa47MyMBTIrwQR/d5p7FJZ4Qy5f0FIvTlU6NfRZ4ZDMvI/UkD88PNIh9B3uH+j61T1Nx7XOcG7zRYMBBFks5brScTK0WiyUcSQLdus9lhGg0/leoiMBGr1dDIVcLr5ouIycZoMIM5OZKYbAokge3WlxjA2Lfp+CfOFfcuVdV4UiOus4aIKci6GfXjxZRoUxQQeUjE8nvpTRnUTg2nOq2niA7z8czpV9uzhVvzyXB6CXkDlBDLS/BPHe0n5xcqTVOafZBGDJcTHvnlOoHt3LjOnKOOg/garnBS1MmE++gETqsH5P8CthYz0y8RQxvZiJ9/XyjdmUq72smsotgtbrV7Y1m4yYZ6/LMbzvFgHqnTuvY2cdJ/rMB7yDTgcbgvshL7HpKwc+Lwng00CzKdAmxqgC3o7R5YoA1ijb2JihG6sBGoJ7H6/nBHc6Hemr6O8f/dEf4It29ZhTkO/97Y/1kx99pJOjRoWNFKxSjdPb2BwpFlkhBpnZAI6/wLnGsC6jEP1bAY38qdDzGnD/UkGLl43KQq9cv6KtSakpTrYug4LzV/4MUidjnwNj8fLLP3ldnOHpJaxLfvX3ZbssxjJGvoBESpwo31z2UNQlycz1PLjaqaMgJ+jK9HMgn/oAryt88Yh6adlkToiiVn2pRSr19GSlH3/yUM+PF/ha6cbelr791be4ZlspLw5VdAt4LAXG0YAvq+8z45nEBtLHY2rKrl/4vgT0QNv2uoSOfKKv09dhaxm6Oybi9bgr8ESJYNbnDas1IVD1tEHfT+crlaMpJ1o0Y0405JMvwMvI/iM/GRk6bRn6ktMLZBm9HUj8gywtOj2mFYvt4dGRnjx7LvffsSzRr1JlWalCV9y3mJki+lJQt4ZC/hT4y3WbgvaFIjrp5W5nvon2uTp42X8OMOyLbp5PKQ326PPzCrPLOWVeHUj+wc9ln3+w4dDAzIZ5mZl8Lh3rU0OA3yNjCuRPh4Ab9HIJL4/OFzrlxu2ME9U56+iSdg4nZ3OdsXYdnc7lf3/0OWvB/vDXB04IZE+1jwy87LmXAU/YvNwj8Lz34KE+u3dfH392b/gZ0k8fPNGDZ4d6enAi/9NZ/vddD08XOgTvEbe9p9z+LvBFDT6096m6nCO0439QcAXSwFxeABMIF2Cw8AswlBtuyhTQIXJ86wXoVz2DDhu1DiT/2R9jLKO3w2VCHvqpoODyQ5lnPQGYBm/M2aKSIhYRAPQ9oLfYuLG+h6KUxUqxrOT5WNbkawXWYBvarfskC3LIcIAOtF2393wP1ib3WgmAcW1hasqoFXbSjsaqr1zV9Tfe1s7NV9gwHOo/fve7nHA/Uj2daDIby3/cKXKAM6uDtkdRu9x47W2MdHtvUzc4Zd1kQ02gOlJBJDwelXrllRvyxUK503J1poODZyo4Ztjc3JQbY03Q5SlRhGII6Cdkx6hAPrEoFuQrJlhX5WCwRrkz0tMQaQ/zEpNyQ7sEkMjM5ArjZe4QRLuGxdoNIsQos6AVyn6KEmIf0FJjqFn37t7Xz372gfxvm04nM73//vt65923dO3aFRVlgMxmgCXBSGIhLEtTNSrkjDlld5VhbFWXuoSyKhSC0adXwiMHaG5xoA3BVofx9TgIp8mhbVdqMIQFgekZhuEBntMfQ9SIhdTA4yfR3j/GqEsoCvKAmbEIJBx8C3QsLJ3KqoKWCt6vNCaQGLOgT7e2VU02qJsR9G7qfN5rnyu7Fc7/DGdQlCUclU64kv3s3j36j7TFTibHQqc4hH1OCbxtm5lXYKGLlZZtFvGqDDoa+DwqK928xhE9weCK3a+g7ZTTsyXzbnEwK06q/JekmL6qegwtterRSBX0Fjhpl7t4fP5mPq9+mEOP43Jn6sFpgUHMoacBl8MCJ/aMRaGEzg0U1sd8enCMozmHNoMnLY4BPDgck6EfrgdRCcJDiHJwejwdFgQWVB+rg15PW+TmTtQX1Z7g0FInsWomX3DhQyBgCTGq5WRgG14HSWlYzKQOXU6OPGe5rJUELQkqAHAYECh08LyYZ2YMDzzFdX1azcmekz35AqzOjrQ8PRxgcXIwpO3iRInrdWOj5NCxWerRq0TAOuDE8BlYHqgm8j0OIQFQJilfALkLWpPPgbzrb2IO/rN5Cfo8z2T4ZOQW0UcJv6CKtsMv3CHLzLiRMXxOmb4R/ajR5aoq0bl99L1BDgHem1zPM32djgq/UF3cMLisZ5MptxfbBENjTfxEn3pvB5VMJasooyr8zWhcyXBQFYRUdaEQs2Y4qBs3rsp/ofGdd9/mdH6BjX+ou589Ji/1XaGWAKzFHsXj+At0sK5rmdkwvxCCSi9jTiN3lHWFj4tDvRnaFEzexufoP96wM6nkMGYhG3lf6s1MTHYNJvHR5eN5B3kbCk3Gt8/O5TFkkczn+XXJxTdNvZsZGZo4DxP6lMGRLSqHQskKWVEpk865ZWjQeYWSuQUGoQ2brL43rU88hfrZAC2nTc0yob9oZq5ISy24aVqkWgfnWR/cfcpC/0jOr5vXNvWbX3tPm2VWPz9URP8CNtLgZ1t8S0qGPQR4nbRi49404IWOTLlZkJlBD1STjlz22HFC9xrk0nIs1tFWbK6LWDPxQjk53YDbH74o0zazMRuxvG2MmRs4Pcg4xzf1ikroVo+zb9jYdqRu4yklJdflvhfdwfvFTxb/6Oc8JaHSZCEo4C96/EKERn+nAt5k4TKUFJQtSgDWPfit/YNDbhWf65ygigr4VQ4+z/V8dOn3wBUsKEaHqBKdLstyeA+MWRRBJfYTwppPTpN4zIGvxATWZbxQ9us+BWNdjm2M6TwIMcpsjTvBFzPHcwmS8U//wGNGq38kOKo1TyWDhoK5yR8K1/Oe+Nu/AAAQAElEQVQtmDtyhNYO+TXMb8mm5ZQ15eR8qWPW7mP4OUeeC/RjRUC7QiZnHE4cczh0wDrlJ26Pnj7Xw8fP5P/lqMOjp/sEryc6Ya1b0qdDdxrSJf7dA2DHd85a4vkF65XrHyTJbD23CK12Qaey8OMZIJXJ64oQVIao4gI8XxrvXp/FZl7Dj+yEdJFSts6bzEyXj+fMhu/Loi+ll3X/yJR5+jwy6RqRKUBjgL8hFIwdJNnwL/DteQ0PZdDBt8z4Rk9CUSjgT9ZQyqJDFIUK5PlStjC8G7jFOF5nRalYVor40YJDrsrXfmw9lrUUowy8BWtDWVUq6lIF+SHFFyf6pqqWEZflyabKneu6/vbX9MpXvqm2munHH9/VTz7+VPefPcNHtTrnQKonFuHMVBN0q+QwsYSkWxxk3bl9U2HFUfjGxhRHt1Kk4tVXb2q2MVbOnY6ODjDYp5xKjuX/k5CZEchO5I7OjaWuWGgok8EhBOhCrspCJRAZbACfkLehiUhphpPJ+tzxoAGZUj7eJHibi3cfo8dJJZS+6zJ4x1IuoOlQH330CQHqcxbd0XCC+vobr2lnd1MxGvgbhuplwVSPKlXAnIDH55MIKEKQZrOJAm09iOnZdSWcn08jxkBfyQPP09NTtRiEj2/gWhLU+LvTuYCxHaefMGpYkGOI8LAf2nubDiPsoN3zDTg8OBvyBGordqIpJ2iv4OdUE06bfGFtCH6X1B2fncqJOGOMJ5w6uqHPV+BOhWIxkRUjKZT64ONP5D/P2riAUY6I4hweH+vq9Ru6cesVxWpMUJrki12XTLH2OVdasPgdnpySNiqrSuLUYcaCPgVap4/FphiNUF4TTFTHXMZjxg0RuWUClk7uEJwvLXM74zR0SYDrgWkHHxPyCyHIccVYIA+pwYkscVo9Y3nA6n1NYTjF2yYgr6H/6PRcpzidAoMY7JOFM8HDcxxcA819lxg/Ocvl6sIwvOeBPsffOt1FqQid3iDB44wTp5EygZ/LGDViexLFlHTENVWwrE0C5UEHWAR98egZM4E8OxJS8xQw8IVhaUtQni8g4fh4J3iM2EzMrUJqFIbfWFzJODUlGpZD5tQ1cYKYPJglzYAIELxPwfWHBwoRGiLjDAEj7O/hQcsmqwN3Rz5RdwmZfIa+AST44hQDF+UJmr0uXbYhjTFoY3OqDH09tj/lfWcy1qwq5D+m0EGTn2QXLLr+R9FvcXXjf7qsQX6Ox6DJLAy6W6E7o/FIs+mM09VSZVkNdtPD84jci9L1NQ50hWAqWMy9fcLeHE89KtH/Mf2iem5vKjaRnk655dnamunb3/7GcDMCS/TjH/1Cf/e9n+jwYK4ijrE1KTKGBw7iCSGoQ24+ps+5Rw9jjCqwCU/NTEa7fuCNGLNUgCbhD0asPCOCZA+YqkLyYprT2iVvpF/6eCXgNWZ8+4c0WJCZyUKQ0+PgeQPhJXiZg8xxZiV45SeTiddkUcmCMmlPkMc6z4lolmLJ3DI8Eu1tgJxMnQd13UU5gWtLMNkSVGKSyqroW4BvrM6muvvkVB/fe6KkoBq5ffWdt7S3OVa/OFb2jRI6BmJkJW49eoLTHoqiyqKGhzXkQhtFbveuC87fYR7UnLMBXRGA+DwM2itfzEKploD3nADD6cwE16kPyC2oh2aft2EntTqN68i4pgUTXjAHD9SzjLI1fzL+PzMjl+sliHcIfPFBtTW0I+NthupMq2xMK6tDH2Sm7JBJvU4GP4yyMICFKMH/FufgczrClx4QtJ5zTe06Hah3HzYAa8FqtdScutVqoQ7dYzSZmWIEWP+KsoR3hQx9EM9Al6cOOcnfzXj5dR/8E0gVwBHiWr8gnXfzYnr6Wx7yjmsNRvn/8R+n17GaGeNBi8xf+bYBBH+SBfVAsqgum1r0smFHMASmrg/c5h0cn+jZ/uHwIwCH+OBjgtg5/t3b0kQr1oihfZeH0/Wezc2S4PaU09kTgtoVbXvaIGp4aBLjGWNH/EF0/x+jYggqgEidQ4DC6DC8m6JdQiDvYCq8jDaelrRDcgpZF8FqJp/x9Zl3UjmYRB9dPrwKYNpyuCyWF34ZhgY0/mXlQ51cnfjyz7qd0dagS8OY5hUXYNBltAfkIFkwBTOZMfPATOCN4Ivg0wBWSJQ7ZIvKQ97TiE0E9TL10NGL/vifoqqZU5SBx/NGe4fAe8THFq7vRVAkDWWhAh/Qx0or/FhfjtWUU83jROXeLV174z2Nr97UPvHAh/cf6B4HVifYUYsvzthpdodPWoagjjVzMqoVTjjhaVlMyypKkLezs60tTlBHVFo0HRzuD6cps60NXdnbky9WFXUxRg1EmUlZCiAty1I1AUeJsni+9AlQZtRZDPKUpgMOV/oegtaQKOsVQwCPoXxJgbHd+FcQ6gGIuLpanGU9fLCvp48PVMC8O3deI0i9pc0tGFBnDOOMGczVpyXQKIOfj6pirIogzUJknKwpgcmM4DwG471/ASEGRWh2A/B0QgBZQf8Sh7QigGxZrGOMMjP5PAP0rijzoDaASzKVCMnriiLoxUN7qmRmFEEnAa6fFPh/6+aOzv9b0TlBqcMBm4OWgOTqrZu6+eqr8uPx82XDFcexnh2eEHRmFdWEYPSWJrMN/eTnv9CDx0/0EHiKwJ9xVfLg0WPdf/BI5xj2EqM+OVtoQQBaFBV8LdVh5GcY/Mn5GYtJJz+J2QSX/wmRxNhnnEBn5uPzdjn5ItGhOD53B59GAkfr8yBI9jqXUcsYfvKcaOv9GucNfBt4xGlPiMXg2M84gXZ++s89+39xNx7XmhDsrFggnjxD39hdS/AKWpIrLwrmYyyQwznK7fhcRqxfA/3Oy0D7qij5NmUWAYN+4y15nv4e8HoA2qWkBjgFzyEL0cZsJpdVA509c0rUdQP9SaIfHmBIjQED72EwY/Tz76U9jizhxPpfAh11n4Pl/uLd088B7cQGMiCFIFl0ChI6nVjOAUuMmr1QF1+klznKjVcSPuh0UoZBGbq92OclM5VViS0UOj075rT3THduXtfWdKSexbYngPbAvaoK1dj41tamKoKaFSetjtP7O+C/5HgF4gKZVuD0ANQpWcJHv0nwTVxgPC/LyEBQ7oD5KGIbdV2qh89VXWEzpcbjkbx9xO4zfC5weFvbY7317qt697234EfUxx/d04e/uDf8GEBVbinjE3rmWCB317WiKFRhr267cEKJOk8dBprJRPB6sNqguwwoYmdOlpO4cdIMPRwzF+eB0daYoNnwLTPSC6BKNnyZzD4H9wchRMUBioHmdd7LAuU2QAjmQ8sf541D4iVRLovKFgbwRfvyt2uTIvMxAj1j3tTnMLwT8w9pSgY/sxoCppZFnUQKNYt+0N1H+/qIE+klQcKUTftrN/d058auCgLFwAbBUuLqO+l43nDt3SmD26CjbXuuaZc6I9hcEoi2XRYrmpxGurD57LTEN7nNo2Zy/1KVhJ4Q7sGe89/bedr3GfqSejabHUQ7CPuurFeFPqxlkjQn0E5WKMv06x6vvQRvlyHgCwCG4R0COpjhukaRN30BPkYy0yVk8g5y/jP+ioj/hEODfQ4Lnj59NqyDR1xNH58cy33YOT50ScDqOu8b9mEcFhxIUQjIO0Z4UgxgvPvAThMM9uyvgUzdJZA1z5Py+TzHy6/7DH289SVIZvYS6J/8mL3c3wQySQZbyV+k+eXUgvIAyBOZJgUhfnkAtMLXn7HBOcMPn81XOiFYPfaDirMla0SjOSetcw4tPPX1b8k6tnK9Ricz+iP4bOiP4UsrfEaFXVfwu4pBFfZXob8ebFbwvYTul6HgfQBo9bQ0qbwswwYjeRJ5Gqlz308C9VKURLVM/mT/GuDz3PA6fOV1oyH/T/tybA7rXmYmPpINH5kZQH5IyTuxpuGhiDpTIGNGIZCQQVKQoD7Dl8z7JXid4cMNnlks5RDLSgV2XHKKWhCghqJUpm8c8hX5QLviAkoF+jmf62CqLAARm65UBNpaKcWRUr2pYzbMhz1+fvem9t54X5Nrr+j5Muv+/qmeniz06NmhzvBRrJSs0RoO2do+EMc0CicY3enJiQICHXNqVsSomzdvaHt7W2UR5cHBo6ePdcZV8GQ6UYEjj5SPudKTbOhnEqnJF5eK+rKMKmMY+nsayctMxkRk+DpJiekmLLrHkSSULrOYRbTC23g+0LYnSFmx8LUEQMdHcz19cqQzJnR177reeec93bxxXSNOZTi+AlsDzgUO91Rtt5Dj9EAqxKjBcbNTH3FSV8ZCcwzk4OBA7rzKooDOAtoB2sYQ5DS603EHtOSksMNhxRBl5sRnCbozdIvHF0dK5O29miKqmR1tPMhJUNVjWD2Lsjtnn68ZBgzF7swbTgElU4SuyWSqY2ThbT67d1cfffrpYNg7V69pZ++GMoI/PDnXEUa9wuLvvPEWAesNdX3SPXYmH378sZ49f64PPvpYH3Ks7gY+J0D0//lljjNwkgPjhBi1xHkfnp7Br045MQPAg9WqqnSMcz5EL2JRQSVztqgOx5KQUWZeLX2by+AlBPiYJJ8DvASTOua6xIGLupyN+qwF7wwBPg28Xi9ulHPSPSFImXGq6sazZF6rPiszZnKCGd5xC30w8BlpO9AiHlPLWJE5ReSTGGAIRuGHWQCHlJ0gWva0G4JUCpbI85BgOYfAKfwOV8roDUG18z0x5jBP0ZG2YKB3liFH4RQFD+wCxLtd5I22gTZGv88hDf2Mcq97AfR5kX+5zjLGHRTDJZgCthNilA1pUDDK4ImBWTwZ8OyQet7BXxygRdBllGXmZbzX2Oa4KtQTlIpA5Qob0BIa/HTLfD4EDgYdVVXKbfz49ETni7nMTBZMEDDkIzSVRUVAO9IYv1CzQY3QuELOLvvEWP5jCkhShl3HIr4IegPvdU1f+gTm6vpSlqUyfCnQoRgDG5exSu6BUEfdef22vvnNb3Grc0X37z3Whx98SrC6UMQelmzGMvQXBDse7LrN1dBe0bHD7lye8gc++I9OSCaXr5kpMHbC95Scpo6rqKrImowrvQhUTQq0NzO+9QUQj5ea+XcY3kSLYFFmQY47hCizIAMCY4UY5GDw0cFpdf1yegbdQ2YJfGJUWSCJatDlOc47xAq60ZokIUq+gnKywbYwx6Gsx9Y6TrBWBJSLTmpVDn8b8sNPH+iEILSAxzeubOqrb99RWp1pcXqgBfaX4I05fivUp4D90pf+jisxRgYvZOCLstouqXPo8zB2gp7e7Y731gNU/JlvJAcbpdxk0JmhL9E+kWb69+QZAPlEdC6iKxlEHbLw255sUYIH2fsa/T0FBAxlpHTRAPr8yRTkzLd5Gf2yoDmpg3gv91KaDIl/Uc2rfRGY62W5GAd0amDwgk3ynKBqhe9Y+8JMP0nIVbRzXVuxTg0BK/PqGdMbmAUV+CfXaxvaav34IOvcl74vKzxdw/rbp2sSn/X7Jd1e/kV48YYdDzpGChv1MgyI9F/2mA78IQAAEABJREFUDHQ4UtBk0qw1TSJ18PekiHWGzyGbEpDhi1zOoVAi7bPJdd3Bf3GKeFQODbq2Ikj1NCnAUhiArhj+PGRKPO8pemSAl0WEhinLwfOuTZ4Gyh08P9RJUCewGuDpBZgUjTLs1NMBRBmAVcrx+UkrbB3YS/HwyXy/DLxCL3rCuIP+eaUX/krwBoBdNGAAA8PAzqHoom6o9y9qoTPTwEGk4t3gZx5gzS+vy5QnB9GH2SYgMxMHIQMLpWxIC9Aww+AQhrKhHr/s9YpRRn5IPR8LBdpGC3gbU0la8K4kRfDVxFwC95KT1VU5VUPAuio3VF+5pd1X39HGtVe1tFoH85Ygtdc+J+zPj850vuw4nInqobNl4xxOj6l8vtD8LKksJ+yQO005Zdrj9LRmIXEDc+N7+OghC9a5dq/sQLwplmGAxK7GBenTL5B+XSWNy14TYFqy8PZLTo9gi5n8MTOZGVkgY1II8XIx8bEolb87eF58HXHKeH68r2lpev2VG3rt1nXtcc1fVSg5CtsQzJ4SdJ2dLsHrjKuGAKzBaS4ISn2hbTlBSSkPTmuBw5lzSnDGlfLJyZlOCP7OOXVscDRiQHcsFU4dManvepVFJX866s+55u5wXH5i5OM6b1YEOX49tKK+w0m1BNjudM1MZqYWOlro7Jhrh+L1wRCCVI3HiuxSSvgslOb46FSmQu+/91VdJxg/RWiffPKpHj58rIBC7O5d1ebu7tDPg9AGZ3j15k29/vY7uvPmW6rHU3UWdMLc/FSiT4UgVTkxHgZvCH3CZqT2Y3krdJ6izjN1RSn/m3GTjZk2t7fUQesZfFM51hIcKsbqrcSRSHMCd+erL24Zai1GSI/qyC/xLE5Tj2Itmx48mSvEVgt2xk5DQ9AcLKpit+aycDrcgEMIbDjGCmWlc05UTlHSlVVqi5lCNSNwPgdPo575ej8HMZ54anCVsVbB6VHuAyWlYlELZOpzoWUvnXfSQoUWjH3CCfDj02M9IxifXt1TmG3prDM1ivAgq8niuinRNyMpIANYndOJ38Ax0YAyOWCMCUfp0MOzDl3poLFHz7w6xlIFc4pFBS6DNpMhHwtBFqLMopwfn0NBeaUQKkUHeFBYqVKFar4rINIvDBAUIhCCzByvfT4GIwVgCJ6hz1KviJ2OTBpzKhsXJ6pWC712bZvAzNRzo+K9/WS7JKAM6OcMHxDJ+58h880ig/AxBQHGuEBFMFijS+IpC6kEt/OlaZJ62sFWIRiVnM4maMzQ6/oeykqRvmKciF7HolAPnTVOrYBno9FEgTlm+Ov1s9lIr712VV95/zVt7xR6+OgjffjhT3R0tK8ee0vYW4GvKStGDY1CwXwL05TNdAHuWJayGBUiEIK8bITteeCWkK1oG/AtKXcas/Gd1IWqkBS7RpEyc0Lkj/H1JUDXxVwvIbvg5c8X22UvuoAIHWVRovMjBehx/emQUcc4GSkO6PgKKtR2hQ5PsxZ9oSX61aBnLcGSbwh6jLsFltA5hw9Nn7HDSguNdaaJ7h8t9JNPH+r50bHGVda17Upvv7KtGfmejWaX0fsUwRuEaTKWqeuyeqBZdawFK6gxICjRNifqU+akgzp8Gs2wlcyYphW0+W/P+42HbwgT7XqgGyANAWOPjFv8cE9fOgqVRO4RvSk1tkLBA11OaN0eWhi28qBZEZuMauFzM0BkvKgeenyMF0D7BM96SR0yaHhvmFvbRzUoYtsb88vDPKQgsyiZCTRrkFwTLsAuUlFH2xBl6GX2NJQSOpvo75AtDLS0DNzAg1WbtEL/V0033GL1fWaYoBgKoCRfMFIADOQkX/jkl96o1xpiiAqAWZBZlOclrxPPZUr24uNYHC5ef2ViZjL7x8OXEcUQMPekzL8YDbpM4pNfAJnANLHzfAGJop72mXEVo7Lj8LpIQ8DbISr8R0bmSZ0xE/yQgAwYbSJjFQ70LQHnKHtNbDUPAFXQkeVDmJlMPFn47jUwPHTnF0BGf++hX7CgAN8LZOcHXIUFgt+gyCRiNkUwRwltcjBy6w9DMQTf6KGTP5T6q5dStvYRFAwVX/oaOlAHOkgQQ8rcr16Wg+PzHjQiAJQKZQPQTT/MyrFSAnrWHQEWI6wOCjECBThL0kpGm8C6aYAuwNBzB4UoB5dHjkF9LNSFoGQAqVxmZpJ/gMg4scCfeX/qXSuMeDCHDvtYKGsFDZ2qKqjy9TmXGlU72t6+pbLa4iBLalJUJmg9Ol3o4dN9PXy2r3tPn3LTc45vWBU6P+11etqKW3aQVfKAYndnV/4zahULSlGVOpuf6fnBvoqy0NbOlqBXVV0yiBufibnIrFNZJNVFpzEwLZNivyJQ7aizAcRjJvKSSMXjggtMLsAc1EcJp93gSJMSznIBfae6sj0jSL2m2/6/RNVRYnEy30EFEICwbXotOUbITBbfqBUOL5Nxx9jhHFsClIZA8pzgdMEpTEfg5vk5+RYv0+FkzghCj7jaOeeUYUEwu+K6q2MhcIXtWRx8gXOSWwLTluC4gUav9zFa6lcwcMGJ0pwgb84p1JI2Xg+FzCTj4BsWhVZntDkHRw8TE7Qv6XvONdL9ew91ZeeqXr39mr7y7rt6+/W3tDGa6Wj/SHfv3tMSeqYbGypZ0KezDZ0TAD47ONQZtF65dl27nLxWBKK+aNT061NQyvBKAfkUA7srFu2yKNUpak4gdwLfFpa0YNVYwiMPmkOM8h98Pzpv1FnNIhnUqVCC3hbZuLzMTJmJecDakzYpqSFIa3HMQ5rEwpBw2h2LX1KMJbRINOPKsFXPgtvBc+fR0eGRSgKe6WyTcRd6eng6jLmyWmed5IFxy+Lm7TtkpWxavyfwZEaPCqFUZk5db/J5e9rRrseAG2Blpc6TdMzJyOOjQ6W60PTKHvizzpjAKgc1CvI/t9GBiaZ85wGUfQzAUxIK5bol3t1/OATnrgWFUCjGUrGsVI9Gcp3xKu9GpQIGHy/Bg6jLPGmg3xoqxVCpgOZCpUrkVGLYpSJlBXXhBYQYFLAdM6fA4MX6YxDpu/6QmQmBTB2ETZqm0ZRODzWD6DdfuaZq+MPwrYz3Ijouqa4rjSdj+QmS/yy2yRSQd2CMNVBCXjyxiMhnpYpgT7mV82TO6f0SW8tFUKY+4CciOAM8GU9nKqp64I+gO0Gn47AQFSJzw+EF5OUgiwO+xMlvLFvdemVL73/tdW3v1NwgfKif/fxHOj8/U2ScSKDapTn5HnBuJ0Xw+ZWyTDLGqqqKuqhIufuxQD9FKh1ClpRUsQGfjCpNSAuC1BL+MQvqLj+0d4QO2Xy6LwH6gk64fSRXdOYmbyfJ6BaCqYg+fpSP7/R4KmNkxumxLbenDB2gUQJ/j9zPVkGny6wl9tV4QIotuC9rsYWW/BL/tsBPcfCqNhVqw0SHbaGPnxzp8dH5sOjPJqY3X7miaxvUzw+xm1ZdL2zWCKiEb0mUQYgVlCellAFpRcDKsErQ0pLpYFMOUQ6dqxblSxCtqPOTMK/HBWCD0lA/tNFAQ5d7ynp1+LHe8XbGTEuVcaQx9hvp3OHL4JaoZuEyteh+67aZAu+B96AOn9Yz7ppGpxNwumBkD4BGbTK1tGtZD2CR+iEvZMUcaWPIwseh2yClzDekQo/TJFLRxwbICtIAkaSgZQE/gnrG6KGrh74XQFnbZ63apBW+tUFGXQd2ymMoVGDzIYDPFcIELlB/4eMUeQGV0KkLMDOZmUKMCqEY+mXZRbrGk0VqjDWU8vJrPqDSr4Nf1tXbv1weYhhwCG6ZV/A10EDeU5I1JZR73gGxKcN7B1iijhYejA5AA393m+0p97ZMVkbMIfyIfDwghqDiAmIwTNhBpNKL2xB9/hjZgfYh4y+/BCh6+TM0pVMMQTFGdLTAVwIhqlIkYDV5sBog0lOT5CB/yPj8M1/uCwZgPiifPHG4rPPmvwoYXgxHNYjoNPQhdSRep2HECNpCYp0QNnQZpHqqckRxBY4oYw4hhCEfYqkQKkXAYi1jnVWoJd4dLBZDe4PnFsFPv85MPamDy83LYxkU8aERnY74bSscB7ppQUUVsfmWtWEOxY1CaGRpIbVLJQxyeb4izsyqyg38TomfEfZi2tq9ruAHpp24BVponxu9x8SdIYRIwywP3vyXJsYEOhnmuxOYEQxNWVjKspITc3J6Ovzyzmw203Rjg7KoyXQqmZh0VOrTOh+ZAFCEoBLwRXBtPjCcCfMN8QLWOYpAsc6vS7MSgZMvkh407u7t6vYrHBXv7jBhN86MM+3UEOy1OOiecUOMKquKfkkJx1CRdwUJIHfwfIOD9GAnM1qwCP0l+KKCBRngwdNiyenyfA7u1UCfydQyTsPC6/XGfBJB1ooyL18RnPbQ6teKTktD8Dqnv//A/YpA1QPXFWUOLYtMi1NPSNrhHKe8oI3j9Z8FPkMom1yjnhJ8njw/1CgUunPztm5zumo4vOb8XA1B8AHX+/4LVD0Lm/+cpV/5Oxxzqux4J9MNNhEjAkXMPjNbaI7wRwm+wq/AzPCyWp4vWejnchoWBKlH5yeKZdTW5qZW0PZ8/2BwQUsC6S4lGQop5Or/o07L2MkXV3jvvOjAK3idGG/JqWuifc94LeWe94C0Z+4ti+o5/HF+zpnLiranzCuESHA0U6LPKdfyZwTufkLhGwY3CpdxA88b8A144YchM5rLLKIPmSllFriO+bRsCnqxVijRJgMtdPk8T+GRSfL/AMIXDefZcsDbwpU88IxqyfLwLiWJHN6Ab8rAQ8GLj5nJ8VRVqVFdAaScyo149349Ms/oR4nRO8QgfQEi7xdAE8VoL6CgYQH+OIAUhn+SmUkCsigBTPI2gfJgQw1DGy1o4AyC5jFBs49fVwX20WpzVmpzYyq6MLUkHyuz8TPaTjiJDPDsFH10XocYpQGxyUgdiqKgn0QB/qPXxsYMp1MoUO9y7dGPEWM6Hz1fsNhU2KSnRhszqSwqBeTuUJbkLSiGYtAB53oIYbDpsipVlFEV6dWrV+T/I83m1qb8lueze59pjs3G6LYfJKPt4DAjjq/BjlvoAxvjRWgwn4vWD9xh/saYcYAiBpXQU8dCEzZONXOMEGp6+fFel++XeU8/B/c1Dsl5j9aAQiEYEBQYw/Ne5n6xqgqVZSFnpvvPDN+GPLbVAikELZHJMfbIll+rbFolY4EvCDB79F1qWvS+SQRyQueNsqzHnEYcsAGMUci55oZmR3scMLjvavFlCza5vqHAnLSGrA48mK0aAqwFUa+XJ8Zq8acdgNvDPmjXCZ6alpwadh6UEVW2XVKCtmwBOwwEk3oBXp4QQZ+MfhJd1PPeJbc3De1cLv5+vmiEmwCSvB3N5Dro7Yd32Lwuk9Y4paFcntqQ9/ee9ySDF52cj3KGC0nSH9NGLcnTRl42QJCGVBLzcDDeHUT6MniZ0eaXgfe7BK/v4UvHwuxzcBwB/QroV0CuecDLcPplT6Ywy//16IS/iTmYmUJ0WvX5QyhpTcYAABAASURBVNnwYsO3RMpHf//x0pfh77e4LHGUZiazz0HyPN+2hhij4kCLqUcYCdAXHqimrZjFF+ELjT5/8bbouicxBFVFSXAYkZUUaBUu0JGsMRqFgL+TGz68kn5eYrT0ssA8fhVQpV8HAQSQM8y1YL5FEVRQGKA1DPizhjzvPp7br6cO8odyL/PsPx4u5+Dp5wApchDfBojHjBz0GESSk/wd2Yh3z4u6L6Qm+Xs25ypU0n79vs5nf6fvOjXZMOdCsXCIQ1qUhUrkU5YlvrlUDlE9+BJpDrxbqcShUSAfrZDhT0oOiep+odgec4B5qtX8QMv58RCDJBXqEn4jmUoO4na4Ob51+7ZeuX1L1/D5wUDe44EWnAAen5zIHVgMxXCakiR5UDoajxQhssNzPX32TPuHh5pw4lJAJE3EVAZFDUxO2RQCk4FRBX0Cq2+wIMmZTWIOMIRk/fHyDA4NIB6vTTjp5XIu/7mz2xBbspANwjbD2fUsQu0AHrB58EM3FbFQj5eLMWiDINsNx3Uk8O40uDHFWGrM1eJ4MlXNYhSYa8Jh+sJSMB9nvuNKdAzQXSCQFYFMSyDngWdLviFwc4fv7RYwvyH4Shhpxymv9xscC/29vqWtB6vr4K2HvqRgkaqgOae55wRtHoyfnBzr9u2b2t3aUqbP8vhMy6NTdQSTMxb4G7t7urqzqzpG7SODzz79TI8fP9Hxyal8g3H33n15cGfMb3fvmkZcbbacpCX4aMEYU3K++M/bZuTtElktFsgb8DlA+4pAJSKzne1tjTn18l8aOOV0OSG7xn8rGDwgkS8CHqiumHdHIEa1+j7J59rBf+eFmbFLWskDVA/QfQOwuuBhjx4tOVVuCODzIHVkigxGBDZj6Pbgdf0LakEhRmgPchwOLqeWMXIOLFQ+r2JY1BZsQhK4HF9i7J58i0xWLBIr+OlyOkRv5wTFe/Bxi9PbHjw+txZ+dNDf0JZug5r5nLT+0jrNpC99jFJkHND5EhqropA7sQiP1iAO/dnscCrn5WsQ7LPP4UVbyi7y7gAd1jjW5S+CVQleGCSagkQKOA2Q5u/RpMDcg8E3UqOFmamEtul0qhAi9YH5ZV27elU1+j/wE7n4atASwETmMpvO4Gkvl2WkbxIPeOTAfM2CYghy++6Rv5+AbKG3dV0pxKgFdmtmqutS/mR0sENX2naFnrSMD0bqvX8MBbicd6TYr4+fmVNigXf6XR8cSmwT1yKZtAft77z7nra3dwhWH8l/POaMHXo92oRmSQY+nKhBYxxwFowp6np0BomDA5bJn6igkjZliCq9H2kBTFwXmU+ETvF4ew8aLoGi4ePBJppAft3iMu9zyMw7pZ6x0zCu26K/O4gNkNuJz6vCvgPjZHQwoYver6OvB1ipCJz0J51gK+dEYEv03q/EWxz7vMkEYhLxolYEmVmlfLF4dnCkBw8eDbY3HhOkXt3VKzeuqscfzM8XWnLb1NCpB9+lHbX0X61a/EGjxFTcxlboAyaEXSc1bAz7ZMPi0xDIrghOMWM1BMimqERdi8xWvHd9wl6lDvwUsQCRp97zftrYkU8IEvNTw27S0wzPvW5OAH3Zz+lwcL/du04AmX49hQ5dEusO0IuxRD4PY3kdJKijfYN+dimJIQdrzuLhywCBKwOeyp9LBbsoM3h9CYF8SEEO5qm/vwwXZQYOy3JzkkjJSeBLEOQ87ZCvBZMVaF4MVJnWz9B4nR06+vsaevok5uJvQk8CvLpoKNGdj7740BIiaKrPwch/Dl9s/8vfPu8r+jqYpM8hRvgRovwZaIROz38RoIX5GPDF8i+/rdvFELDHqNICWiV5cBqYe0DW/rOl/u4teQVjBmCzSYN8SWG//GH6yMBbZvk8QjD9U8Boby6eSwB3IB+iKQLB6xndafPNvc9vAKeVci/TiycLYvTLHmp+SbGXXoJBv63beMJkzGwoM/M0yALgxNLKzBRDUCClVjJJ5EV6iXFIeZc/pM6zl/mXaY9qS0Hy1MAX0deyjHKfXZB3/I5TfGUFJdokaOiRWgJcFWKoVFglKlUlaUPShNsxLffVL5/r8Pknevr4rvyQ1GiXrZT/Yp3HZptb29rd2dENfP3tG9cUehxpS5AyJ2iZEzQ939+Xn2iZGU4J7ME4JarlDjWgmA3Oy38D0p3dBidvyAVSIRRDLIpyYFKB448xvsi74zWINON7AF5e+lCqwDhelXAs7sA7Fk8PEq9fv67AuK0HiBfgwd2SU5SOxU+MPjAuRJkFxRglmUIIKotqYGywqBV9Q4gyyjvGcMPqcWCR9jWLUs2iHV/QzWJLEOm/cOUno4E+CeconoagZ8kp6AJgGMUQ0MGMo+7V4bkbxmkImrzNisWlpb3z2BcnF8iKRWLBqcFi3kBTqwUnJZ9+9pl2drf1W9/5NgHEjrY2ZtolWNyYTSVfsFhUBKNnnHRtwnOn/YRNhQeqB88PhkC1LGtt71xhvhULS6eOubXQ4w4ueR7NCTFgQkk9sooWuLqQWuR5itzn8BtfyynNUoUC4++ohb/Pj/bVOQ3gaNCVfsAgyjIL3ko+Xx+jg6ceyPu7zBTgS6ZtCOu8txnoIBjsGb9h3I4VquXdwXXPF2wPkpymJTz0QLJnDiFG+CAeU0RGQmEsGgu083ClBQss6yhGVUgE6pkZ9MyB9ZSFPGmOTA6OjnR8fKzZeKqdrW31jL8iWLYY5EF373OknXggn+8syPehXgCFfCinwh0RJKgqC3gOx5hnCa5xVSpSL/jhaQ3tFeVBTpFUmIZ6TysQeN0aTMQkUJ0HiOAISpQZehxUUVkCBcQVUBEcICVCXRGCIuVGPpCGaNAUB4j0GY1qVdBFlVx3yqJAz66qIO3gr9E/BEN/W1UEhEUR2eWeo9OZfpUysjdwxxBkZoy8/kTmluCb23fNdfmIDW1GR46PT+h/Jtd9b1mVBLD0TdQlcAXyvUcZVHobM1uPg45LJk/c3/jGxdt30Oh9lU2xLFWUhTa3N3XnzTfkP/967+Fj3b33WG3vXBsNqcWaurEqbNugs0PnfKweO3C9jJQ5BOZdWsAWoCFEVUCNjo2h2U9Vo4R9SwNR7gOABA7Xy8x8MvOh0ht8ATKbPgchwwwk9KHHF3Toe6J/Ao/jNDP5XMuiFFl4noaAi9BKvWWu8bM65DlnrBP8wJwr7AWryorUg9WmD9hB1HKVteqN67JGDx490ZyAr4RP21sbura3o7oQV26tVpxs+Mlppl/G4JcLL+uG01R/h0w5lMVI/r5a9UOaGa8jqIR0aLQBzIoh1ZAG5J2BpA68Lt6GU9gW8CDX8w2Ba9tLnvp7hzwz/JbbbGDDiT77n6ha0blPkteTfZH2tG8BT3t40NNmAPp1QJvgFQCZ8iB/pX4I8jtlchkpZGWUi++L1JSRfRoA3RlSrI40a50m83JAwGX+MqXN0C4buAFoSJd58T5ohKfGHOANjG2QfwsTaSqFIANkRstf/vGanGgN3RBNU1OBfYYAPfLyz/v53Ez2ecGvyZl5u38IvojAu6SUKMTDXtAQgslsDUxdMmmA9ZecxAHkD/R68gWgjLnxoW1WDEHuz8w7MVYG3Nc66AUfkgTHfb4Z/+NtAyUO6+H55rMmgYx//h6YzAwRrFOzdRpIQ1iXf55KBnLflDoE8jGayhig1RSgdR2wJnxFkrB9QRcZDY8N37/0KzPxl+HlRnDm5VdGybAAXaaCj7KZAjREdCGEwHyCdDGW2UVGUiKbHZiXLuDyPXs7+moAG9p6+wHoO4wjxkUOHeu1+0/XgTyU9fiKToOfY77mZd2KoLKT/8jUiP4Vuj7GSKcgytxmHjy8r8d3P9GDu59yO/9cZ6y5JbfzGo1Vc3hUTzc13eSgbDJVS/y0WpzreP+ZggdwCQXw1E/2jljQD48OcXwr1SxwjC2zID+R8YWjYvfvjvaIxagsKs02NmUBL6igwh08C0NVlSqcefSrCpwZhOJzFXgXDzzje/3xvMkUYFQwU48ny9CD/LS1ta0rV65o/Y6hu6MnePLg0YMb5q6Wdw9ylgQdZVlpc3Mbx18RQHUKMbL4Jvn8AvR4YGrBJMbxgLNjAWwH59HKUypYMEdcQU81nc2Y/4imJl/oM4I44zTOg88ArQnBecA854r6HFgQ7LUwvSXg6xwnTF4Q/C+ga84V94Irbh+fqTGfoBYP3PVZh0cnOj0/0xtvvS7YpyMCw6ZZskno5LyPFPZcHc852VyCI8MY520MQTFEbcL/HQLUbU4Ji6Ia8DlOHzNBs7dvCMoa6GpRGosBtHmQxaQaoWg94891TuAfkW2HrPqmJ1DdVUXwcXx+Qt1cGb6tnF/Mm4FhVcD5JjXgdD46uEx887DOtzSLzCOpRW4NgafLzRdq54uZIRephTaX4zm8beFZSSDSUHZ0cAgvjgjmGzFl5NjTtlMPfYG+ATGWZaGAfvUwNcRKSSx2KWgJb5foER/o0/DLZafMb5NTv72dHWUWixXyWiKfM8a1aEoM4tBjjCGEQe4MgePJANOFa3YBgq8BGmpO3Py6n+byuhmB2pQTrEI8qVdFkLgOQoPGzGtcRgKGcAGeBygbDVBwil2u66CnBkZF1KgqVDNPhwnyGTHfCp0oLTLbMNhZAQFOj4mHeURoc96URcSZRk3GY3QpYRfIA7pqbDTGgD9Nw9wmo7ECNuy3J673DXrsMuqRt8BXEURV0FAW8JuxClILhix6mZkCebeRa1f3ZORdlkdHx4PsQghKyMf7Ttl4+XtZlNhnM0DERh0SeuWpeDzt0CszU1lV8nfIUIhBkbGzSYG5+Y8EvXbnDlIp9MndR/r07hP0dIQeVAQmUYHNW7ZA4Ce5bB1Hj/74nMq6BHepGALBKfNyGuFBHUqNi0qVxXW5TEECTJAzgKA1YeM9vEyAy97rMiM7QxkSmnrJEpAl9CXTJzNGHtIkc2IkaOvl8ypLaLEgt9dE+x6EnUlLbL+N0gI0hxeB6nkOmvemHLHfXKpJUfNVQs8b3X3wREen3ERxgj7F2e9sbWpSl1qeH6tANsEKZdr39G/brLbFPrH3hhPS5bJj49wOMGcj3UNAZqyOKLCjratD620dvD0b7hYj8/rkQoFnApznyfsl6IfmBe0XpEsfi7Ketp0D+VUPDcwt0w9OiCZsljsxnDBjgZ40yNu3yYR5akjp070MjmeAhM0ngvZeCw5gWmTA/kWJufuPZ/l/nCGkQ1dlZJ9CVGbs7Lz3PDqQPY2Ue/pLQC+VJe/Le7LAGGHAmb2M9wz0ysgnQX8WLB+gYRIOkCtBg5n0ORj5L4LTqwzFgJEU0Oa+x8syukIH+ZO9nnkypL9+Acy+jFN0+2KZ2Uvv+mWPofoJyKo52AnQ7mN6GqEpRBQVHLIw4JbAJx7o8nYkw1QooUYDiIcp8e0fE8iVsVGjsTERh0A+YFvh8p1mfGR8+XQZVQ4BFEEmLx++PGMUfuFzWeCjOoim9KKtGXV89IXGW3HdAAAQAElEQVTH2zigrD4+AvBgtSyCRvimuixVMe8YhE0noJO5T3C50M3Rmfm3fslDA+a25k1GnF8ECl70yeDI2ZSS8LsJO8hD6g0Cg0fA9SLA+zygzczLZMhIBlsBo00oCnnqoIF5pohvD0DmnSGUaJslXeYZknHTADllyMqOchjffSCLvIzgvLBeNgSqK5XYXsF6XrDGpsMjHT98oMcffqDHv/iFTp88wccstLG7q1uvv67bb72jvVfvaPPqDYVqgq1AAPPweNJl3jcLBR7VdS13/B7c+CLjp1l+0iczlUwgMIERbfw3xo28O/vnXD/vc/q6w/XblJO+QFtnkrerK/CFIMddIcgYGFhMzoUszztoyAmuGnX+ETgKFiBftJzp2wQWPZIp60q+OC4J+lq8pTsbfy/B7VcqDYFN6nsWxpVWftKZBZezWhZcH8mDWVAPQ5ydnaklcPKyxlParGDoiiDwnIDx+PiIE8oT+W/0uwJJeVhQwajJdOwkgicPi1xgjo7HoWd8D9A6nNC6n5BfUscYHTQ3BGoepDEduWM3FozT03M9g4+vvPqqfE6Hxwc6PjvSU3YQD5491oPnj/X48LkeHzzXAQHjPnWP95/qdHHGKeJSV/Z25deg165dU1lUCH/JSdY5MJfzCQHIldgXPudphwF10Oe0RhhShijnv58o+qlqg3Il5OG0Zgjd4lTXlfXg+BDn30sRa0Q+ivQj73pTuuIjX5OpZ56ermXRaIG8Bh4zptPTOY8ceL+kw+BhWZRsBkZyeTq4gs4vAkn/k2I97QX+siKAAMwCMmmRdwPfhGEFrVjVlqxqJCi6eO+1JCA9OjnVMTu5DU6i/XS+p2zFKXYCp+vOwBPm2vY4GOYRmNcgP/hg4rnQJXLSUCAFaK6qcrAbb+vz3WBXOB7VWrEDFMFFGU1lDF+AAvx1WWpKQFuXhWiiwqSS8qqIOL5SG5MxgeWINmNtTCeaElS6QxwxnuMfAFscYxMO7iSDhKPIXJMB0hD8NOh0i+7FEIYfg3G++s+eZhxoxYYuIvvMHCX6xKgl1/W+Ed1k4+P9vM5l03BaXbMolcjI5x+gtaS/y8h1O8G3yDwr5LK1vaUYCvWUHbPhdVuMsVjrInS5rnXoiNvrlEDK+/gprAfFPqbbt+upj+1tXX9a7NO7uq4V6Jo7xrKq2EhOVZSlrnHjsru7p74L+vjj+7r34KliOVYgSE3oeItCOK11VeNoM4Ae+0QcKRBoEy0ghwKIKhQGXhbwpKCuLktF5hBCUAxxgBLZVVWpIgaFIEXS6MKEnxn+Gn7Oy7wOaTCVpMvHLjOeoluugwmbCBbAE70U+aWhT49sGmy2BV8bTecsEmfMpwsVAayh55EgKODPJAu1zggcT7kJKpEXTbWFzu8A/Wqp3K7km7OO6K7rhA8SPBPjBCWMvE8myODdlBNlF++IkvI8AKSQytV7SL09ZqSXAROEHvg84BSyT/KArO0JIGnoAai3WZF3m214aWngUknIJcF/p4dq8GYxXXXw1VNQqEuU0b4DesBT7z+Ue50D5S2NnXdMFf/AnAzIEqgG8K8MjZnxMrzPIcpBpELeA6BvAjLv2dMLSKSJsvS/0/YfXpYd2Xkv+O2IY+5NXx4eaDTQaEd205Oi9CiNnlnzt2uW3uNrQ7YD0HDlq9Jec1zM7zs3s1DdJKUnzZpbuTP8ju1jnziZWfiE+ye3sQmXbs/zc60CTCmRwJYdBOU1DBzsPXGiJ+aWUtC0/psf+43nwcE8z76QoWFu/P/j22yo/vYteP+mbtTif374TZYp8rb9mj7L9FtSvO4PW3MP3/hSRCiQTURSokw5Kac013MEsTHNUNGXk+t5Hs+JOjD3My9Fkj9zYot+ww2AqlCvRIfLue0G7WBNSlk3ABpFMKD/3meHxTrAmqBPcwxoiQVtXashhjvG+xe6DJ5zg3FG/0dboHZZ85ar4Wbuv1VGBDQnWW6eP04TvjZwFnbkGQM+Oc58OD4lZJRND3TN/CeoCSBBPWMg0g1MQR/gcmKOXqsX2oW2KBv0XmHn3nvLxVfRBApoYrwqvRYx6KCStL7QcPZMFw+/0Nf//HP9/uf/lx7+7tfqNlfaO76lwztv6+33PtF3Pv4zffDDP9PJO+9p/8F9iYuzns3s61tyOjBpoMQzOdsQ1URwJVrJxmKD86FxxQ2eD5qWoJczU5GqDzITayGYWCeqhbU+LOqmAZOUUg1kLTmMncBaWCH/kyKCb5JcAIjHVYoiIfREUdv5qbcc0A0HcodARiJix81pJiA4gZkPM4R0RdJpen3oLUmW7bzic0nCORJVU8py6QTRibcPvS0J4xU3oD0Ji/GaV/d3HIhsD+0QBk8ph5wU5Jzwv5Gg2Wskwo9Ebv+SiW84OxKBlDPBuNclidWW9oZDwa/lLy5QFvMz/DR1SyK2hDKpY38H2PXVRi9enOru/Qd697331EHPSxLCy+2VXlye6fHpC3359LE+f/yNviZZ/Qb46tljXfYb7d860oM3H+i7H31XTuad7J7xWtt7CokWNGG+E7RnDGtCd04Ud/TDC3Q5uFQ5KyPTLTL2jeqln348F1kM3IAccRvTcht3Rf/lekXi15MA7qBHH1vmWQazDGlPyK2w3nJEiooIEcfQQZlh4PAYOIFG9DlAg29f/UDgek62sUnW4T4Jmm3vkttO49siswo5CiO+QncdxjuBeASciIwSt6ijNiRVNvLggBiZe0qCesnBvdzf18I44TOnNNuaE9URXQ7Q4iTV/IAG/WdN2J/3dTsiZj6KQipiPKlGZpYbTeWcdYvb7HfeelNHB3tyclNjO3skrXvcSC/bSjewz23r/rKh3cilk9J9+tqmVk0gSWzgQLfH2uWiluugmufPvwyFPlv0OSetbU2/odEeSdg+vrKPrhaUCR5Nf0iq65qkbs/Uz3XbvW0mp6zt/CAxzGPL5R5vTQ5kHa55AzAiF8iR4N/4nEwap2GNLQzIroKWCR247+LiXLdvn+jgYB+ZVLzWeY59v6Ce1EDDhF3YVuZkGcSgxa+KtjxYOgkN+DettgmXR0eHOiL5zwTbiFCHrflBco0teo35CAU+utCPfvRjvfPOd7Re9fr886/1/MW5UtXMNgcDgilN6JTp9E3K0O1+222NrST5XzgYStjwhC9mT4bOmrk1Os6vIKlC/y0PCvvo2z+bazqPDg54m3Mgx72qSsi6UkJ5hTg1kZCAWK9/LDODLD/8ooL/pmINvBZoGJHXyP5+hd2BY8hJfco65YF6PUlDZHXYOKQSm6TgjcIpD74O9FHV6PyARPUQnopG3tDMP98naXCiisPghur6SavVVlf4yIqHtzW4e/oGYGTeOLIW2ub6TXsup2s8RQNzbqCnznSVSNr4R5zwxwnZbklGR2hFKTzwshbeXIdoKVdShKYQEKwNeY1927hmOcCv1ec+7+VyLBKkyKXBdfu+wXOd3Fp2/vEJb13EAvaQP1QlN4JevA56C/JUyprpStCEXQgoBuQ5/THUlUb0NV6XE/U/hFoTa6eUNXGwGUzLza3uTBNJq0mxOCDEX/q3PiPCGPHJyfbCogp6qiorIhT/yqKIUMS38K9M+e90fbs24rrOikR9uViq9XlvQUP8AF0D8bxQZ8q/+Ar3QLPLEP/A4S4xP2PX2b6VMuLPypFUpdcAvVSM5ZSUKec/EcWc3bw8zw1w6vrDNrJsb7rc9tBNn8sZ2FvCKlx6koG25/4/hwnrnqC5yDG/qZJqwGVOSSlBWYhtir9dA8X/5JexOD767E4psVetlLFfbKIj91jz1tAP+7aTlLMigtxkUKEUtBjCNsOaMECry8IYLiYWMFeaTDN9JUmF0uuS17FnAjK4K3ykqRvVdc1w4Q3UoO3ZY50/+j03p78kOf0/9fBXv9Dw/JFOuGm9e9jqjQd39YMf/Ym+/8O/0IO3v6+pvq1vXm71mydP9SW50Nl6qw4Hbsg5TYvJ2BDvRx6y00DE2hCgnNg4EQ2IcAB3QnBJopBzJTuFkz2XR9y4tByGNlTxefTwkW5x83ZydKycLBypAocPpMOjpao6FGkCBEPBbUXAvRBwlpmWJux1Il5bDSCM0IQDNBy+UlFHUnLFwdhxMI60B8Y80/blZNY0O/nbwgPD4EJodaMNTPtQUyT5kKyqSnVTqSUBSLlQcigQQMT+49Sj0E49t1Ar9rq4vJBvXi9JeC9IOH0wWvkDNFiAFbiqqtaAc14howEZJniHer5COaO8VIFzkBPkFQf/JfN6TpWEPP0b9l988w1CSProo+/B4zDf+vlG5CmH7KNnL/T85SnJ73q+NdxigBWH3t3bt/Txhx/qb//6r/U+t7D+sQM/LGw4ZDoOctNRN40Se5tnKZCHgKJxml7BhGF7bihpgVE4wLh9dbkW+b0mXg1u1r3SVOnO0V3laHR6egk/Uq72lPKeIpYaS6bMyvBbIY9EeQUtGw6onsCKzWkqoW6ul/lg8UHaTUkG3h7KP1/qP9o+4Wgdh2ZMRfu8sky55XVm0cVVJzaUcV4hRx+mW2xiYN5k3ByC3VS0xSAMK3Ryie6fn57Lh69vUg/2D9SDu/TYoQI+Ro3YkQ9By2ks09y2XUWExJyIpEA+QacBTpWx6wrdZ6DBQWtKB+233nxT7j89fSnUq73lguQsq64yZbWDqlKLXdZMqFJSU9Vq6ooAV2mBzvxQtD+vwy5DytDRNrUWba1MsMiha3z1vM5rDcblcdPSQl8DtFWlOmXWZbX4akTMtjog4wkFO5myPftNAmhlu07QtCBplueirzImqST2rOlKajmcMjgroG0boViZd4zLX8yR/J82NG1S04QG9LK6GjSNmamFh7yR+oStd4w3zE/QtlDwb0IXPQ9GpqHhoW5Ah6enZ/jwWt7Pgdl9FbJb1M0smyzpgIcPkMu3F/fuHuvgYIHfnutXv/4VdrWedZrR44jfDUCCdpapRq5sKwf9jI4KgcNymfs4dG0brvu2MyXkEF61gwS+PZJ6J6j37tzT22++pe9851398Icf689/+mP9xU9/pB99/2N9+P6beuv+Ld052tPx4QJZZdV1UaQBeX0L0shWUIAMGJD3C7Yq2KTlwghyQ3bKGvG7F5tRz3GcVap0gc2voH3LAtv+OTK/xLdS2+rOnVtatJVGHmyNq8BHVMQs9pnAP7J2ZG0JFiOXyJWCckD3PTIYrsEPgm73rBsAlx3xrkNHnjviey4Hl0DP2BZdTkJu7NnRLtDek01u6KepjsBgf3bbZYdu7IcT6yfsznOYQrwoMt55D8Z6YCg7iQ0FG8M+B2AEBk7XwX2UjjHDJE3wpwiVaxihyTAFNhkVCSTyMc8zJORLH7YxAWNdawAmZDbhTxPyKTnLr0gT7aCuhOxcAmUer/QHJfMm7GtCVxP7letyEvOUUbfLSqZnpD0ZImkSNM+Aoq6/bKv2AanwBVA2+ILjDoiYHUp8tz9EQJf82c1zzB/lhQAAEABJREFU7X8KsJEbTDd7+Gw/4MF/pyskjE1M6K9gN0IP4kwQZTEtr0AyScaVoPsV0JEBP9y/AmT6qo4sXM8svikzfTdgflkuw/xtrnivUMQ1JGaxJrT7RBE5iEVYNPMwjbKtj9h7wb7Mp64/Bf5noB0JDHwVQADoZXC3Y1HFnBpo2W+BPS0omyRVSfIcinlfa5Zpr32FjCiCUv/6B5LnAc/I2JqhIEfTTCG3m6bRkouKXFfacAFxcX4+vxneks9MJHokN0rc3ldAU0Y1xJ3FDZRBC/VqKQ0NpaFl3gLYxyKPYtKCV/DNdq19cBxoULW60ObJIz37/FN99rOf6dP/+xd6+uVXKpzPddVowcP7MRdxb3znu3rv+z/W3Q8+0rg81Dl5xfP1oBecyf4znTVnXD9syHme4O9bvTh9rhUXf7Z35zZ9NylNBEQhgQmlbEl2nKT6gN+Q+K1IDC4vr1ThrI0TRxR5sHegg709gmCrGue85Nbqgter75I47SOoGkEeHhwSlCs1HFoHh5RozAqKSNKskFDbOHgvNX/Y3+WI0ThRdJly0toCJ2k0wR0C2wBV24AiEex6+c/SdLNQ6pkeO0tPkjQQ6ZwUOki63pKM9SSZXb9VT+AOEtSeW4b15hI9j5pQTKCIjFVVBJe6rk3OrPBTbirPzs7VcRvnW7dLbnE30GXaIAQjqWbb7qBj41sEkqQLZDb/Nv7FShtuA4exsO9E0rrVc/B9/s1X6pD7W2+/q9PTCz19+kKPHz7T7z71bdBKqWpVkNUWHfTgPFjs6eP3PtBf/vhP9ebtO/r6s8/19PFjZeY06MaHpnXXcXiY10iEgkkaCR5O4nM2PwGfgmQCJDqAJPYIzfyCA9Hq6mKj9WpU0xyoSktNq6Lj9lgHyxMSgF7Pn681Tq2maaGuI8gPWWypjgNyg9y3BKyoGsw6cfNagEkO0ptulA+Rkhr1UflP/2o9ha76Ih9gAwdYh9z8NxQDmi3/olpnV6MuoCdVC3AG9GYlEpmOOZdX6/kmyDcnW9tuCnXAN0+f6dMvvtCWpOzo5NbMr/8MVzUUDeyxYt00TSrMZRCckpBjxpYjQlKoRh45VUrUZyiSA7QTSpeJeW3bqgH8Yxff+973dMGN4sitcoXdNm3FjWkLLEi697RPYN/nlX5OISdeTrZcJvD4BtSBvyXQNHWjJQnh3nJJsrtHfaGWQ9MJh6Ft8KU6QZ8hU2aZpiX23daNavTcJPoCqGpVOeuAYDGipAa/6bDhxaJVRTBja3BTryr01yuqLNhEz1fabgY4r4Fqtu0eWaZI4Ks088Dipq5JRnvGC32J+qAFe9y/f1vNItDNWi+erXR+tgZPUs2eGXoiQh1xxjqwb26xm4isBv4ze/SMNVUNrlYmaOQA6aHfZcROfnVKBP2iibkpmMaD5slxy5uJ+4rU6+z8mf7pl78QQ0pM6Li1zSkzUcoVPOQE3ZNSlVRDsyKwz6IKGgZiUIX+0iyPSXmey162mWuYTBN0r7ndXzke8PZp6C5Vsffdk319/6N39e/++s/0v/zdX+k//fu/1t//7Z9x6/uh3n//gW7fPtDeXlZVIbcM/iQ50e6IR1selLFyWW8hQWMRDqeCvRNe8Jla27yv5/jNM2LcOZPOODBWvHJ7enmqM7Kzvt5XbvdgqaCTjcZxDW+jLvGxU2zf/hI5c0QxDj8DMAKDeQI64uSWcgP+LbBB9oYt5Za2/eoKea6AjnkjdG7we8OW0rAm5m3Yr8fnCif7BIz4+0B7SyzogMG0gq8HBmQ+cuvsej+ELnk4dVLam65CjAAGjMExa2K/UaEenPONckkCHbGmaM2D6IY9NuDuwMtUvgori0bPH8W6pJE4NFWtStMq0DnGR73RhG+MwHANE341A3NHZWJQkm3EvjT7ELalFArkiaERU5iTdjCmxD4ol7Wp2VfU6ISYGmkhpVYiNSgTe5YaDVbyDfkYrFFSoSzwqBnEpxBnO61JOmjIe9smWmhvqlpOsCI02+qInthVKny9Aipe+BpEhCL+G+C5yD0og9IPbUyXH0arqtKKixfbKULRSHzIyDeZdlVsnb1Kgg++sU+iGkIksq3DoW6gklSzyQwKZSAgN0nUxTxpfhsADXMJ9mDsDyDcopMxASmFMr6d8eGaOFVRpkjKBnSVUlaF3AwFugdkNmGDjkkT53IxYHtzGVKkUMpJAU4Cj4J6RgYZvNm4clZNWUdSA/01RtpAR4NwajzNvGXGUohPYQaFvwcdQMRrpYeuoVAWz5vBnImzF3suRfO+3p+9E4gzNM0P8tj0kvzMNprAOxIjN+dn6s5PufF8oc2LZxrOn2s6fyFdvFQQN+rtheruSg0xrNleylCRG9UG3vAueGW/4C1vfcY63vCuvvhUZ7/7lZ7808/07J9/pvNPf6uBy7Vjzul7x3f13jsf6OMf/qk+/PGf6e53P1G5c18vYqGvV5O+vOz1tJdWyH9sa3x2o+3VOWfzma4un+lq9UIdyTASIVldkz9tpVLNdoBIqc9C4RvMTQjCgasjOjopm6aiEcffkDgxQzlX+DaOPit0lH9e1clGXTdKKTNWq6qSqjrphNfUS9/UgNPGoPkTiD7U1LWWy4VywoiuwcI1jpSTOhygsM5P/2teqW+HTjaQvb3lvI8JjwiceNAW2hI49vb32L9Vu1hwOCKI66TSjpZT0rF/ji5nBfW95Z5GDNQwOECzh+fVVc3aRi59G1e3jVigccRsIskG7r1MnxOmnkTN+OY5RRSVUtWoHyadk6yekbg6eJ9zUHz2+y+0Qa7f4bX9iFyfklg9fvxUT0hWN9yUDFPoxcszDtuLmdePP/pIf/93f6uPv/uhBg6yl89QJk9L/mWjM9/gwYt1w6bQN6ojWRrHSQOHSEBrQlfWp3UJZZoQ2si4+Fi2FQ5XA+a7J+L7RtSJIPGeG61eW25WDw9OSJwOSFRP9eTJS5wF+XHLOkLrMEmjnZ0SE5nrPTIY4K0HfIAF8hw5ULZMnpTUjUUbZEYxy2iDjpyoIjXVuWKvPR2RZG66onOeunqFugitx0mXHIJrNtoWqYOHDX0dQeUKHF98/bVOSRj3Dw8JqEdwKvXY0MT8MhRN7D8w37R19Pmg9eE4IKvCbFCC0V/Bjrvy5ntQiQilnLGvBhuodO/uXf31X/+VnAz2BIRM4KjrarbruqnneXMb+dZNoyU2aWgYq1KSg6dlv+trVbF+QfLb4EeZfewL83rWNjPscHp9U1M3gMv1tna70qJptU+yW7PeuA6RhW3VCWpKof2DfR2SvNZVLet/QnY99ui5GdlvsbERGck3I0rIIRSRZHr6fhAtJeTgtRtey4TQvwM9scCyPjjcU9tWoknyvpETUdPuw8AyNi2uX5Hk7R6iMgfwWv5xA/fVyOqKxM8/1sM2sl/7ULadDujSe5reAXmveOru0XvHG4dCsnp8tKcH9++i806PHz2W/5qGbUzwVaDc/mq6M4gn/N0HrWnr4Mv9kWL2j5Qz/jMIs1ZEUsqWg2b/smxM5wUP5xe8bfF/VvH0yRN99eXX+u1vfqtf/vwX+sf/8x/1f/3Xf9Rnn37Gw9+V9pckr598X3/zN3+j//Dv/73+hjciP/j+J3r3nbd1dLiPPIvqOiO3WhkaQkUi7uFoKvhQwVZHbHTA36Zc8/YgdIEs/DOrG4kEtpCI9qisVkL/C2IqaNST/Bq2zF3hb1vwbKifE486eN6gd/voYN81wPBoUHC8AshppO7xjvWOYVtsI9et6nYp929ISO3Pa2LXTb1jYMv8LfHEdQNbz/OHsSBbzQAqZMo+8DjB88RekzIxJM1zmTqXoBPodjQxZ4RG3JmkM7SdpM01bEfpBgbmiJgj8BVV8wNzge6JJH7kwX9qD5SXR6qXxzNUe8dKi0OJfrWU1GN5QN8B84C9falZ6Ao+18iuRFJLX0WfqlpRNTMoea/M1ok9s6YwVFL2+EIpAySqkWrJEJUKc0Yl+A5N8Ff+CFCxIpJso/axgs+m5LaUU1bOWSrMAtxPjS8afP+f/fJq7+d9hR1ExBznDrmE8mWS8fb4/cZnJvqDPEhIdN9AUP/2yy0nvAm7zgSHzOwMtzO4TT8cyePGEBAQzDGYuXk9bX/NY4y7bjCd38JEorNVzzlh/5nwG6+tkJFl47rxOe5Zdn6juIc91OgwwaNlO/gM5cHJ8xviaiYmRYQCdtznZHWC5gLfxuOzs1gnjFcIomEvXxg0Oalx3WXKcsx37AnmvQ40/40vz4Ja9pZ3R0Z67RPBOF8T5Q6kibZSqOEh6/D4WCd3buuIsuVMEDi2xPfT01M9f/ZUjx8/1KOHX3Hx9Zkefvo7Pfr8M25Ev9jBF7/XY25Kv/ndb/X5r/5Zv/7Fz/Xpr3+jr3//uR5/87XOn79QwoFPeMPut0offfSJvvfJj/XDH/1Utx+8rfrgWH1uddpNvAEadTkmHrIXmpp9baLSS968nm82KqYd2V1dXhALOp2dvdTV1YW2xK4tD8OB/wpI+qNPwExBAQMK3sKUbw5XHByThQSsORwywjf48Eg5y87zFMZTZA1ElaqqVdWNGg7XExLDPW6IpEkjhi3wRwQ2NMmH+T7ZvxVoQ8ocKBVG4QPbRmS8gdAnkkkbhA+4FYfjGQfEFgcRH89fknAu2GPk8Dl9+VK+9TR4jWmwER9wYHcEmGdPn3Mobti/aBxt7UmLdl9VbqAs0TchrHOdkiz6tf2IMsQ08xZKPEmu9ZKxS16TCwEG/Ps3Wq9IqGCdwFoIqoUlzEYOAU8T6xzcnpNgjpJu37lDwvdUv/jlL/WUxPPycqXM/qbvlFeeTdPq44++p7//+7/XJ598T+b1s89+py8wnhW6cGLTczv2jAPSB/eIfCyzEZ313PTAiBoSnowsR4zAehztWKVoi/I7Dnnrc0SfhckNevLcHud0wuc/VeUbX7JGXSHvAg7/aEcNL/5Rj7OzU5UQkDQUzTByKIx09mPRALjsEYjrE2M+JAfwbDkcEYEiYn4QiQjVBIO6qbAZgnYpc6Lnv6FmGzvjyf0MmtfY5HwoMz7UjQqOuI2kU+j75jGJwldfKaWkN3kNf0Awte5HTsegLxJ2iR5nmsDTUd9gCxto2fqgpbSNwJFgx+QJAsEXStAXYWYZZW0DrQckeicnJ/rwww/n/T773e/kgNggR8vdZYsO92zbyEwhWWfuN7jfwcM/K7rHbWuFntq2kW9exSfnrAVJrceMx3vOYPzs73rdVGqaevYhlzfg/gp8lkWB3hGfG/GLCRtJKaBzkpM/yyenhL1jkdDnNeZ9xIY8Bhkw7O+sQW8Dslz6gRMJWVamoYHHne4a7Dehz60O8bMlvtiTENkXXxDQViSlfhix7V2hT+/RYp/2Eu9lsEzcv8U2E/KuqlpXJFQD9PccHE5KC3R47y1BzoGrQFPHA6pvqAf0mRD0d3mgu4t/WYZPnzyTY8Wa9cppJyvklyNpYupH46QAABAASURBVG2LbvwnqCwPzErzh0pCLt7TbaYqMy/oK3QMliWvHybewviQ9o8JPX9+psePXhD0X+rrb17oy6+e6ssvH+sryt/yluRnP/u1/s//+kv94ucE+q+faEuys79/yOv5O3rrrTf0wfvv6M037uvk6EAtOs4pKSdzozk5mX0VvYzsnZCN5bbBz682nTaobz0GNxNFkUJ7ba1FkzlLR03MH20D+CMmr2FC34CTyI6nyQm/HFjrJLAbCvqbtOVWckuCadiQ9XnuwB4lKuV6oZSaeZ6T0iLjC42cjqlqFLlhj5DnKlUyTMrzOGiJi9rBRGkA7y5RDk0RrDNkyjzjGcaY5xNGNLHXDQzEmW6KOUndwtsWHp2w7sqinrklaqnUyK8mwa00QHchIZlILoe9A/XAUB2QTH4Lqo6U6hNFczxD4m1SXp4okdCm5aHy3iH1A21K4uFA8kNDDb4KvAlfSHWrXVmrzPxneKl2QLKs2MkksCcBgbyUX5+bNcGboWBrOwgpsjLzqWA73eyzOWfKQZFCTdMoAtmVokgJnjUD3/U/+2FXRQaXiuyrt27f0tHRkdbEW/ur8dqnO/xcTGZn9kSpHngNIkIRQJFCkm9UI4qM2UkpVNPLIPsEZ5Tbhn+L9mD2zddcZ6ljhP1/BuLFhK90JEGX55daE0Ps3z3x4YZutsI3JrYoStDms7Opm1mODbI0WN72dfPYdzuZe99AvgEnxjURUwsyN7jt0hARyikpR5ITV5c5hZzn5JRFVWwOfPsV31b/Rc1joPwX/bAu3ICbe2lk0pgor8H/05fP856FCbtd3Lqr4zfe0v33PtBb3/1IDz74ULff4kH53j3dvgsc39HxwTEP1XtyPG2Jvz6zDg/2dECiu7x1T0f339Stt97Tg/d4lf+9H+r9T36kj378Ez14/7s6uPemVlHpK3Kjb16e6/HZla4GuKyWGvDDKxx0000auQBJxJFcLzUqKfGgl+qG/iBvGNUha4IXt6krWfaBDK2vVBSK2AEyFw3hKzgBi1CuD4iOgFhx+HnciWKKLE+qcUyX7vcGWxKKly9egCLU1rUqnKnFgdu2mfuszBA7sp9CqsG5x9O/5+WUlFNSMmEMeq4NBYJmBiJiHqMAQ1HGcYuE425hbgu9kxJGsEfg8CHfchAyjPOUeWzDgVblVk5KF4sDFQK2A2yP8M4x6LOzS83JJlExEzxqhJdSrYgsz7m63HBDtGbvrBpBJ+ZsSXJGLMT1wrwrXi37f3RZc4hsOQiqdqmWA+litdFvP/u9/Ie4j2/dBs/lnExneHjx8lQvSE7PSGJrZHXv/n399Cd/ph/88IdqoOGbb77R48ePtOWhAaHLTrklSa9ykkLygdqhXMttmoqGcaQ7FMhi197JxXvZiYZhVE9wGacJXoRsRtXwYj1Zj5u+0/lmpRWHe0EfwT6+ybLxHpGgZUlPSAyveA2V6hpHyeqn2EGRBmiYE0IOEESpEgkaR238hEtdERoIJgYxX3wL9yu0JbjsEplJS5K8PWCNTZ2S6GwxyhE6O+b6RvWcZOXZ2bkeciN9Rf3Nt97S7du3Z3424DH+EVl07LsFBvaaYZJM35bTeQO47CCUbiiBuX/xhSzpg2wl5LG3t9StkxMSjLf0I3QkhPbo0SOoD7VNjd03lM0c9Fgm83BE8pbxBT+9H5CYLnmwsn3WzW6eeV3yxFsRHOZ+5Jq8IRQFe6acNZcR0ADkJI+nRN1w3V9VWUsS3JOTIzkJtn85yPbou3cyjm7eJJG3f1invhm0vMWnbpr5JsK2ZFuha/eF3FJk9k34WS+xl6FHh65u0I+TYduW97F8lvBiXnvihx8YO/b3PM8J6B3HaQ5EHreeJmzRdIwkVpvNWufcVjruRMRME2JQg2w6eOjRpQ8I4zW+pm5mXJzw2NgWuSR98P4H6KHVGXhe4FejpB499dh+KJQAJ7kNycQObyfRF5HYKpRSmn1EbkFvzqyAlgKdI4eTaTZ4/8RYxi5TbiURcKck2Nb5xUaPHj3X7794qM8+/4bb1t/rV//0O/3TL349wz//8lfcuH7OzcZzDv/NHCv9oHJy60R3bt+Rb65qeEvsDxma2Lcgn0JpOnEvOVG96if5b6pup1AmnhzyMBHMKTx0pkiSYvbRMSqNkVUMytpi85EbDSUEivmgGJk7A30+RAwTSRlTtcVXVsS1tXUwgbNkXa6JFVcb2Z/8sO5bVaYxF5qobIBuKLxBkQbi5DCvi91e3gPcI/IaJU1oRVGrQNtI/zBppsul26ZlvF7jPsK2NtizYVskt1328DwihxHdjqnmEG80opuxWqgs9jVyKTGQWE6+LV0eq1rcUgZcJhJTNYcKQPWBgptVH/JBkpr2DpQ48OvDE+3dvieB6yXxvitJVbtU1SwVVSNhC4GtJnTntuuRKylVKilfQ6WY51VzfzAejM9z0NOEjiYlZBGA+IQSayOS7LeOaY47tj8pVNW1cs6akEdOXqfrD+vLdfV/oIhgMt+C/fZ5A+O4ekiSah/u8fuUM2/EOq23Gw3YGmrFtgo61DW9rJ+/jEjOO+SPW1A0c5aYnaNwgzoBaJeHP/d53Fg812u+hXJdLfKcG0hMbOC/aXaxtK0bLdtWe8TBtq4lZLJZrblguiKWbHQjoyhF4zDOfm559px3E/4d8FxVldq20QIcro+cIx4vcJeQiwkp8D0y3/HAMFH/AwA/0+EdHqEhgCR0xfrMHpk67PNdM+hf/bCj8TB2w7VYL8G0/AmkCIs0C2A9THQb3C7MndirjywiI3EiaYP0/WMvCR9oDo60d3JbJ/ce6N4bb+vBW+/qzXfe13sffFcffPd7c/n2e9/RG+9+oAfAPcbuvf2ebr35tpqjE41Vq1NiwClx4ZSgtwL3GTlRlyr5R/xWOOVmKErVgvP8UHXdcoYM2jInYfNNvVCkrMT8Gr3Zxi1ry7Egz8ycgFe3GcvKFQqNRDCZhDzlhYaJA6UjMG02WxxktG+QTPTaclhUrJnGookFPQrfksz6AOo5lAYCVEPSlZR0SHLz4P4DHe6THCJ0j6eUlDF2E9XUzfxKISJmwzGBG5KgjuRrYv/NnHSM7DOxf7HuIV2URf5egSenTLVogp4OekciWY8wtqaJOhM5DLYkh2ud8Sr+6mqrCxLPDdcRE4EmUqN2caA6L+Ftwqh7XnsPGPZE2Wu9ummPHIq9QI2BVODayIlpmZBhalXlhTJKCQ6ASVnnBPFPP/tSv/nt5+pR2N17b8j7bbhRueQW9eXZmUbk5yDw1tvv6O/+7u/0H/7Df9BAMPjd7z7lVuZLaL5URFIApUg5U09JlrX7WpyysaxTVk1Z1Y2qqgXHhBNOs0wQI+tq+UDp0U3CABLzfVNj/RXk1mJEEZkANOhsu9ZFt9F8E4VeCjQWDHGfBOT+nbtKOfSEG/RLEsSagB3s58NuwFMmcOxuSYpK7ELPJCmoWzcDeLxvRChneIkMrQOy3ipSKEVC/mvkvoWfZsax4WYncQgY95bbnoePn+n3X32js/OVDo5u6cOPP8IRltqg+y1gG7sBJ8hbFDag5x3EfKhtbLPIokemkWtJ2JBMTygCoMeBJFPPKasieC0WzRzAjo4O9Ql7vvnggb7gVciWgF3VWfs8JHns+Ohotvsqsw5I8OTkraorBTzWdS0nJUeHh/KcDluPiBn3gttIJ7dOXhfIu0W/VZWVUlIAKWdlICIEoeK7cIwZz62TW/rOBx/ok48/1sfQt+QhsK4r9eD3oWa7cn3AR71msWhVw9cee4akK/xuQ+Jp/QjMAUzTNOPOqZLtwH0V9jOPR2Jv4TMbdHaJrQ1ygnr/7n0S5qUuefNxTqJonXtdz0PQBn82LwPyd9v43R7Zx28UHBMSvA34wCk391tod900m1bLcF7jvSVsp9eCAwVrY+9WUKSmqvX2O++owR+e8+D8HD/z6+41cSsiaxwm5RI6XOyh9UR7lPUrVifGU8rqkZH7MvWkgM/CblKDrdTgz6lWRFIBT1FQUncJjglbKy7BNblkDmedBgfuVaeL8yv5jc3pi1P5L3/4Dc05D8tb6KvYb39/XycnJySst3V8dDLzYRqqpN0O6D/jryM0nBGbrnpxaCwUEWq4ekhEpzIfpAM+P8pvELqxqCMG9VOowEPkRr6NnGMCmSJuxbi0xSG2zNv2E/VJG8oN8vLcLeU8j4CyQX+DkEuqZjzG3dG/pX8G1m2ZvMHHtgbWDuw9lKQR2JUh4+hJYruxaALXiEa2XjuUXaLK3BEZjshwmBI0Fm2GSf6Rn+0kbYq0HgsHsUhIa011own9DMinkJQGyWXipqgiwYzl0ZysDvVSHfz3qdGQW9YBxO8xL1Sq5Q7qPQ1Vq63nUE7gMgwcrgPrBd5q/5gYv51pqltsCVyZuZZtAv8NzG1oSsSwNJe1EjowZLepB6XgX7ki5mXAWkyzXeEaErLOkRQR+NtWK242U0pKKRSS2rZRTVzx3AyeiZhtsD9pnuFZevXxupx3+BwbDKBWVWU1+I1jkBPUBTHIPnh+fqYBI55U5AS1wz9GbkBRi0b6BuqoQ7sPewW42TeYQEuZdmKDRMO3qjOwJmOrN+Ab1uxxaAiMPWgkILPI9LJc/wIYq3JSBjxmPnLKapH13mKhQ2Kyz62EnYycAzFOyinNPCZKx7SMPzmmuUzgkwK5a/6knFQ3lVJKchzbcmE08MAoNsvMzXm3t+fp+mMaOOgl9poBpXjfhIAStjzfsiqoSYiOb/+9r5gnFL5HyoIYpBYaS4FOeikZ+oMvelWgcWIfwg5nXqhXUo8/rfBxv4XpVNFXaxu11qnSJtXaqNaq1LoYQqc8+Z114mY0gFFnnPdPuRx6/PylXl5ckfgWLrQm9ZF0wbl+jlw66Osia6CvYMsB7ohKgqCJOX5AEPKYiO+F0noRcho4Gwb6DL6EiAjZngNcRaE0YHwjRl0k+YByGRESMPM/SVsSVR9wOWdNIN/QDghJMFcUKqz32hFCJ+q+YcpsUDeNR/XGg/va53ZMM0LmY6Aj+/YkFUG9wcHcRuwyLj/hbDkw3Z6fVpjjpW7vQAKxEjSM0OO9U86WhbKFg1Etl3skwIdaYqgNQSuUVEqoR2ubTU89k90j/LOVzk4vteLVfdePHLYWkIN+zdwR3kfwZuYnOdmsCVRrniLOL9bK1BckuB043ZerVi3tUVlfPnysf/zZL/X1oyfEtGPdunNfxv8N/afcoK6QoRPUH/zoh/p//ef/rJ/++Z/PB+4XX3yhp8+ec/Cv2G9QT0AwWK6Ckpn/UpTgERXJ8trVoRvnRPysg2YOhYjMvEqveIc/y0usncC1w5k0EvgjEg5Zc1iEVujxaug4gAYZn+UsDgNhUMt2oWNeBdhJvn74SI+fvVDkWnsHh8ijJZiVeQ0UsoOgf9QaXkcQ5apmjHF0b2emSwPGaXtak8B010lJxxOaFLJ8Mvp8ibyevzjlduorXq0txjunAAAQAElEQVQ+0oqbjFu8yvjuR9/Tcrmv87MLnXN7ZjmN0GjctqcO+0JUSlWlEd1z9nEDEPLhvIVnzkMVbJgJbIfNsycV+fOqFaGckxzAWxK7I5LUBw/u6a033yBwdfr9558jvwE9TIoIOeA12L1//vl4TlgPSVoPdUDycXx0LCdyTV3LyUjd1EopYacHWhBUTWvNWEQop8Th0zK/Jag27L8Lljkl1u5hZ4t5v5a9TkhqPuJ1jn/u0fsYt39+1rgXHDQ5ZXleTmneL+eM3EfNyTOyqaqa/qyCnwVzKvrMQwtN1n2HXnqSKNfF55TEryfoXFxcsqbI+DoC+MaHZ0A364J5KJuk7EL+3+6M1/gn/NWByDrv0I9vTn2b+phb6RFb6NjLvu/1A0nPhK0M+IAPRr927KDD+836JUZMGJHXDKyt4EsKuf3Ggzd0l1da9rPL1UoDdjGMRZaJ6cQgdERsKKzzHhk784Ou8fQEzZG9QTXzN/sd+5imSKGIkCipzDZuvRV5VtC+Bs+JJAGBTHfJbQU+acL2qtxIqogvg86JP0+fPtezZ8/08tQ/unTBssD+D7THDf7+/p72D/awgUCkgyaS0CmC5Y2GVHFIjOo4gKyfBQd8k0P+efYN8unho2O/OdGE/w452O5HBSIIDfaLSWKK3H9Tuu4Hzh3sxkfmdkPRhgPf0DHJ415zA4QY/EszLoapF3XI7gZ6BOX+kXIA3zChLxrdQERKeaZpAxL76MCY6Xx9npNU++6cpILXCauhA9fo9cAQeZZLz2vFoVnKCaZhrJck9LSrhSbkv4NaU6pJVmsV4lipGpWqVakb5rYkq40G4rzXTu1ShYS1kJQGcb7aO1JF/Zyz4IJLiQW3rkveoCVwZ84cg9BP4E+RKwW0hduuG1w3sG8Y2DtYq5RVAlBSQU8FSynwSkFPaMQnNsTLHr8IzMD9ETHHESeYBYOMSMrsseQcjAjszlg8cwduGSJCDQ/DBwcHOiI+3eKN3/HJsZac1z2+4bjs/SrijJPRq81KF1eX6vARzEaF9RM0FECGHXqqAWgHQYm/YJbaQaEEkihfA7cTdMO/fdkxN+esTOL6B5CTkoG5if0NOYVySvKDXmbXRH8O2jnPr7OPicU1elhdXc1nq2Vk/BGhxLqIUERIMlgyAHIUn5Ri7p2IXSmSMjilMsu00GeQYyfrI5g7g0SBvsSNMaDXIeA7KfinP/qwK5i/7TSdbpXX5xqxOw1F80i4BLx4rktzP1SqJwb00NkTN3rsaGDeiMJGqDOQvsj+dPOjM+Sn6oknA/GpL5m6eBiRvG5AJoY1tue3K1vbCLfRW/jv2HxAVmN4bsFOi9hOE98KNMw/m8y8DLaKuUvOvwxNNQTvYV9MZM1I7CI/g17zPmDrPWdN8qFgg58YMP/soVcfGiOIHfg7DpVASREhr0kpaz5UmQw5ioj5MAjmnJ2eY8hshkAspJNbJ7pz5zYKTnLiORIsBwy949auUF/gKDawEeZHGAel/ApQCk3sb4L9B/FBp/kTmhkSQqlgFpmz30DfpIpD14fZBbc53mdEQGa0J/gJfAckVAuct8JoewQgFqdUCXlhwBsO1kudkfhsuI0tSiqMr0liNyS3KSo1BL+W4Oe1WxIwrzsgOLnv5Yszffr7L/Szf/qVPv3iS60J6O1yXy3JwjmH+lffPCTId7rHTdzf/O3f6X/93/8P/eCHP9IVrya+/vprffrpp/PP5U0gNc8h/iFXy2wgeTT/1tOE8hrzTYd1EZJq+K7p81OfDyjPF/JJOSvh6KAiaew1IA+ma8J4evBYvjAJ/5MagnPkxMEyyq/+1yQf1n+ChihF/jM//vnAnCvduXd35uuUJyzfCjkRrVlfkFePrFckLb4lWvMUJiVFSrv92bNH5wOl+TC9tr8B3Q8YvGkJCPSY7cLJ1PpyrUsO8/1mX2/cfUPfee9D3T6+Lf8Cln+J75KnO9tnTkmm1bIzn+Yxm3/oHZHVZNqmIh90dtiSshSAhRPsyhfvauRPYMdhfEAGx4LbyT0ShiMC3nvvvae333lbz58/0+OHD1lS1CB/01vXFSzgEfiTk8S2bbRkre3Neq3qrIw+ZtsvRS22n9jD4wsSvLqqtM8h4QOnYl/TkKG/aRoZt+fappu6JhG7q/c/eF9/9uc/1Yf+70Tpu337Fvst5R8ZsRyMN4HT8mnbhQp0OeEbKS8uL0n61zydT+qxrw0+br3Y3mxD/rt8I/KquWGxHbhfofkQixRK8CHkZjwRSabJfN25fRt/vyOFeIA41+npqXoSUD9MbDlgrXOGZlpMo/Xfwrtt0fS5b4Ae075l3UwvbfNunCO0K0lKiVu/rQr/csq6mVc3lXriyy1ijpDhFX7aEVeCJQV+bMNtXeuAOOAE3OhsKz6Ue2SwYf507YPD2GtCT95X8IoZCTMC2JUAO8elmGi/DqOmNKoY8ij5KiVG5arIfrtYLlVVjarcqkoLSHS7VqCJzeaKZPUZSetjXV2dM0/aWzK3CtVtVsD3wGtS68sHQl4u1UGQk7WqqZVVNOFHyfph8sTYpKTRBw/1HkfoB+t7B4PbU5H9YbgpZ/+c5PYMtL3OdbiBSlNKbAT/eI3TY57zB3iu8bnf+7wC94/sCV73+YzooKkYXwQ6HWZ6jOtmbc/cLbGrN1yv3RJDtiivh4aBdSPrB2BMSQM23/Ng2WNXAz42YsOlbtGB5b1QlRdK+GrUWWqy4hp002YMhyNhbWeYSFZV7ykvD1T5NhVoiPu3eHvQEt8vV2udkwQpshzzK86JbB2zr8vItdhcStUOcsXUSrs+9qc/0ZdyZgpzaZeUNAWytv0VYR+hQK8R4qwb5jOywz+Ezh3vxmsfOTw8mC8T7C8jMrJt26cmZHUDbmf2WxLTljwMBXt12M0lSejV1Qr/6ZXrSnXbQEPhjFoRK1ZcOmw0GCd7QhJj3v0aoAtVyCB/TCh9gnKZB+oV9NeGnOR6pu5yB1LOoapKlB5HFuAo2Et5jXb7/4Q9mDfDAN8uxSfBR7BfgrgbCPrbptURZ39bN/PbOz+spkhqm0YRodC//IBCHnA54nNhWusa+iroM2TKHaS8KzNllTK87SDTzjnRTvM5ESCjJu+dTGvo1Yehf7Uu0wdITKYMyoj5u5KkPAEsJrzIMLev+zJz6zpUEz+qGSTfZgfxKJknksaYBgzKr2V2MPKGcOCt6tRvNZKj9TycDJTTuEXRg+a1McntMvXqurWIJprAWQzgLMTNMnYq4AjyiES9Lr0MDftl2mXD2+Jho2WWDpe1AnpGdDmwdqAc0bFCss0mG7oHBaMR9ML4/EWVrnmSyx4jdlIkVnrhiLFGMMmAtCInDruR4Dbp8dOnev7yVBVG0RAkChu/9eC2bh0fCNcDw4gjwASHwQRBGRw+5AcSR9Pj/TbcnLicpkAAAXnpFUx4QsLJxqlohJmUMgZTKTAKJ0hVXanGMLfgcNKkSIxnOch1HERXl1dyWcAzwIfnDOApzFNkeBZBoNNqtZmDZoFittKGm74r+piKGDIJAfzkWi9JzD/7/Av95je/1W8//UwvuHEilvJKaNAprz7PSJqX3Kh9/L1P9L/8w3/U//q//e9697335UP40ZPH+h0J6jOSHgeIicR8dDDmYO1I3maA5nHC8iRoGzWh0KqqVEqBpx7qQilnVcCsm+u15k04V2LuyNxJ4AhwsMcAdMjeeDPjDlLKSVVTq7CmA4cT1Z6SpVIkDtl2DlLzYc6t8oKD3r8UYrq/+fob+ZdXLEc/DBwfnfCEf6QaPYwIz7qwzD0+IpyRg2m0INFdZHSXKvbIUBjIfa3Hj5/o8aPHGK90i9f777z1ru7euqO9xZ6qyFpdrnR5dqnN1RqHGdFnp0sCrG/rViT+hT1r7C+De7Kega6IJ8dJPuBK5Hk/yXYVYpg2E8QnAL4y8sgZ20I+NLUg4XzzrTfQ3btzUvbFF58rmFszz/ab3ACR11RVVl3vdOS1I7JumkYLDs+69liNPAEOgnl+XWNPS7UcrDV1w03iWpkG9rDOE8Gtbmp958MP9ZOf/EQfffe7uk1yenC4j7z3tNls9Gv/dib6sMztDx1Jm/3XuhzQp+VuXAO2L/Qa4Byxrx57G6eCLEIzY8py23gm+rEenWPLxrVl7oD+Vps1KEIT6zv6RnRrup1oH2DzE3POedUNUvRUtMZ//EByeXku62qNrkbo6PBV8bGNmAehii285JzAn2b9Gv+GoLfhpnCLT5zyOtL0OcEcsecRGgbkbN1vCLZO+G/fuo2fDXKSPBJvtqy1DA72D+ZDasAO2UArHqiuuHmdYN38Dcz1fOObIAZyZJmg3rmFlL4tWSNawnoNhSDu8cnlDCNxcSAe9NoSuDemATlNIHMCWQo8XushoQulYO5Wp2cv9eLlC2i7wo8qNW2telHjn1JPDOgI+MLOJmx8TFmX0G99DMh8HNGJElTZBrF16gKmec+iftpBh8xc72gbXLdIZiArnUsUPzDeQ3M/sI6yY2DL1WhPyZd4NoVHER/KH5XChgAEyDIN8/6aS9cHaaZlgA7BO8O0kRdBZ2DPgbIDNsTEDtvt4K1H11vKDoQDspvgfYxKpFYckZnXjtRzo4Hksif+uByrViW3Ev3JkDgYK2RZIxugGJClSJKUE/PoR67C98s8j7XgCi4pMreqqT1QWhxoYuwAG9sn3l1wq+ofh1rs7atqF4q6UU0S63qmnirvWSmBM3KGnh0oV+xXyX07oM6cQr+TVUXSiAxGZFgUCtoR0oiN+kKnx79TivksnOhjqlJKc7Lqt193796d605gDQcksksecCriUzDPULeNHN98k9oSo1JO2uBDlySuFyTg9rEe+UsBuZXSTJtUoKPo24/tnl7dlAyzohDHd+CzvoLWzABbIOpQom3IlAO8rPwADVwBK/a/vLyYY4XrK9NiWF1pS+wxbLB7x4qBpH0iTxH2YRpuoNCe84ycdMQbMf+oU4cPes0ubuv6A43XtZtix4c0Yn9VSmqwEcjU/J+uLBotbwD5NdiQx3dlpYY43la12tr1ShmlJZSTQI51ySXCoYWDvYod7BhFCAwZUkjzlJB2pYekXV1SQgHJfQb8xfXXIexXQMEuCNIyBHslZOJyN44XknAW8rTimEIZxJcKOjyvEFNFO9OucqiGz6oy9QX9QQS42F6FcalAGzyAp/BWlutRke0qgTPTV7NPM3Vqp61abbUXg7Q518Xzp5qIjYLOck1vRl91U0NtURowvnEcQU8jZQlhFoRpECUdrJ204VbRh4gPuKZuNRCZJgRT2WCLCDyjOlCekXk/OjvVk5cvtd6OmoZQNa713r1WH797S7cOshpuGsx0x0HkW5CQdPNk05DY5qrhNnLUZijc7El9qbmJnLQFH+eTxikj70plqjSNhqCvkPxCA3RtOwLdMEmRNDv4OKlQTznPfTVBxAGkJimIulYg+B7a/dvuGwTVo4Opahl/BwAAEABJREFUrjSijA1K2KKAHqENQB+hAYPdss9XJAOffvF7/Q54+OypLnDsnsM6FPJh/cYbb+iHvNr/y7/6K/393/97/c1f/43uENQe88r8S17x/+bXv+Xm65E61nQk6T16WPFa2wHBB7FvI7cc4IhXiX2LqFEG+1s/3ieUlAhqAX+oQ5HoTTAAr/6vF7cYyAaD6aZBY4QmDG0Az6iiyXzB7zjzJXXsn6tadSBTDqEtN8JX0PaS21H/KZxSt6oJzsOUtbrq5j+9I/AeE/iOD4/kzzk3rA+5OX76+KmueCBouFk4PjrRrZN7OiLh3F8eo+s9lVKhz8LhOursatSLi05PX17p9GI162yPJPjNN97U+++8rxZ72JDQbEhyLk4vtKWMsShG9Gqa4dfymIMPwUrKSqnFtyr128COQmtseyXqCAmzklgTtBNEIzJqVPyFjGTwAGXCNhw0/ABxcLAv/7JbrrIePX6kX/3qV0KiJIgLLbn1Ms1+tZ/Za4Q2MZrxD9cbklQfDokxg3HklNRgfy3O2ABsh0zW6q0vAvaGp1ppkvvtK4nKj374A/3n//Sf9MnHH2FLJ7p//+689+rqggemF/r6q6/15PEz/HMSrGrN7aDpCPbNQKHT/j4iP8f0YUjKqcYiimxz3WZAZqM6dO95hUA4wksEvjSMSvAz0N6Q2NluN+Df8PbBsSBFlgO657Ycdk1bi/Cisxdbnb3s1G1ipivx1D3xdF2lwA4K+3Wa0OML/8gLh85I/YwHvJZY4L3dLhJyGWaeOnzP0GBb9m/ztoKelBJ4Jl1xuCU4Cnz33sktNSXp6vwS2ibd3P7vczN+BY9n2FKvrDXxYsJnCFe6Ihkes5TR6RATe3p3CPAX1ZD/Jb4DAbjfEFJEAPS5VJKAokpTNPhfTRKV1YeIlQPQUd+qT506DoLd67dQPyV4TVpvi67WPa9aNzonCVrjk6Wq1OAblWMX9dF8VllBvLoaQ08uep12SSsttC0L4nIjgS+InQV+He97DoIev98Ca/a9LIMMV5Tu69DvK0DWfGkEB8vVQUOHA/XX8KruNe4bpblvLHPZUfaA+wxe12FTflV4xaG1xhZ6Q7+WoleJjTbTSlsNWkPPFTcvV9y6rEuntfvUMz6oZ79pTCrItgge055Sc6xY3FJe3lW1uK1SHaqkA2CpSEulGsBmEnEsYVsyIMe0XKpCppmxzFiuGuVcy2dbFVmGjB4DO0HQ4GO/aiGBb1qC/+BINfFvsX9IPNvqnDc8gT7yXqshJ20jVNzG131+YjIquZDkTiIMApl2pZKAjC/iY4VSFXVomepGPXSs0VcPx7lt1JAARwR6mWQf7Ih7E3ot2OccC3HuDhjpM9RNrRY+DQuX8F03jXJKCgm/GWc8K/zPb0gMfoj0pcSIE/vhcsT/Cz5V2MQAKTJ4vXZYKEaVGBToNMWkDDQptKiSlvCfiUEpKmUeFipgHCb1GFbv8w/wzy4GZ8oM6B/JsM5rEziyluBZ5NACubbgNSypLyCiQj4Bz1230ma7UscN4EicSZVU1egAmsjstMCvF9zgXV6dacS+mjopoLMCb028b6pKNZDB70R2Am+Cpj3Gl+htkSYts6FoSX0B3mUaddiEDuqives5bZYa1jQ5qa1CS8Yb1mX1yG2jFB22NSqxNpCZgLmkPYFXQJVYmyolfMgAau0gVCkUEcQWQEWOhUMZaYM+pEl8GK8iy/8CH9YUgtUZWKAJ+Y/IbCJPmMF1bAZ0CiUFvirOjGIbIBfwXOvLeYl9edOxSzSQWisNwAit5Ae5ZNXQ3WJ3Sx6uM3Io4G3YfEGSeqiN6stnWj38VE8//Sdtnn2jGvw1e2Xsa8ODhKDdMEjgZ3FhICKUAPEpgAmdS+oTiwcOjwFimapAeD31ibVG5PUlQg4+u8Ru0uPTU13xunyAkZEr3r280dv3D3TrsIb5XjlwVAxgS7I6Uu7tLZVQ6MQGVYODw39vwRI4OoTrBLXnFBnpmxDCXCKQUgJji/lAHAheRaF+wPih1/WRvgH6jddzXR+g2wf4mgPJ9QnaDSVnTRhoDw7zsS7SUGV18NuF5EDxmBuOz7/6Sr/n1f7vv/xKn5FwOkldk1g0BID3v/PB/D9H/e//6/+m//yf/7P+4i/+Qm++9aacwPpPO33ltZ9/zm3hI51zGF9xC2gae4KAy8El+47QPwCCtpQzRaASBqAjgnq5qSdkmcXgfOiHQkohOm2THICTOuQ7Wo9Jc98U1yUoegLPyPxEEOmRSyZI7gw7qWf/C5LUgf0vOa2uCChDJJWolXOrglxXPO36qb5m/T6vrA8PDrQkiAoaL0lUnbR+/fVDGb755ilPxqtZV1W10N7+ser2UM3+LR3cuqdDwL8c5RsJSCMZXskPMkM/6PTFqSbrEkMYtoMm5DRg2D0Bek1wNQ1FBZz7WnDrGjjPNGVsI8N/1ppkZQ29W2CEBwkhSLOoEItYSuu1r5ASzpVSSJRLXpEdn5yQbB8xt+h3v/utzk5fag5sBDdMVy2BfwHvS+yg5RAc8JG2baCnVUSC7x56RiEaVcg0Y1veIxN8M3tkkFiO3tNzDB0PKiPB4+OPPtK/+7u/lf9cmX+MZqCvlInEdstr4mf65tHX2OTnJGIvNPZFqBwd1QTsLayFemiZ0KftcD4UXHdiwdwCbZb3aPnSJyUEEeDu5P075L+e/XSa6e+RfcNBNzB/RJ4dOjH4wJz/FBXJ3wHy8q3qNIUuzzudn211uH9HI/hX60sVDogLblU3a27GsSHr0fQJu7ZeC+XFxSXzByXkMk7TXCrSK56I3fA1KuGzBYpN14RMEjrr+i20r3Tr6EQH7Z4clI3PN6qHR8fKxJhT38pAf08M2RAznLwM7LsZB6EgqU4akV7RBPabL+8Uev2faOnmE7tKzH2BrQQYkqaogEYlVUCW/zvNgQNu5FAyDEwdoMPQI7MBex0d54BuDK14m3PJQ+wa2++hUdhOgU/76KhJI9uu+PbwdKWHpxtdTa3GvK9BDbaQ5AkTPjyi9wGwr/umcguuLWs3hiJ1AKLQDbBEI/SMBVm8GgsN17SOLhHP4DnAMNel4bo+zu2Yccx9ng+Qg2vD3msO1jUPZiOJQCQOW3UaSVj5ri18bTzO2JqkZWOgvgEGaCmqoLpWiVbKJKPVvqI+VrQnEklrIXlVWmqGvFDihjVVrVLVSECpKfFTYQtxA7lWmqFSTlkV4DKlhOllCf0p1ZTIFVwDsWYgya32j4hhd9Uu93VJTPct5JRCQYIq7NNQcpJIWJRDs4uRcRR4Limp5KzieRn7AERbGd6ACRgNkUlxEgnYhHwn5arWiIBt8xGBLCSfyYPtF9naz9fbDfRc6pzbycvX4IpbyRXg0v1X9oXtdvatjpjaE1vtjwNxwwmqZnuWigBw852arnvjumQ0RjlBDRKShP4y4Ju5OqQaGoO101jUO2Zg0xFJGX5v5Lwkhh4ulzpaLnTEw+7R3kIn+/vXsKdj4srxHiX9x8DJ3lK3D/ZnuLW/pyP6jmnvHyzVtpVSlvp+o81mhWx6CY+wSg4ZT9B25j9izwPT/l6jmrmmd8GEtqnUNLUisQL7XNK3T1+FPWbsMGODmeSuol7Da8u8lrJJRTU+XadJTQoSVPBUWXWVVKH3Cp1X1US7KDMnMTdRhgHZWW4CT6GtKMhSmEyQqFFHvCy/TlQltlLIn4JeCtxMhM+iwjq+zyVVBb6YiHNC7sJxEmUAGphPLCjABC8zwFcBEJZ8voNU8lqgEIMn7G2cQXJsmITQAj/iiStKVhAnvF+DbTbYcIBrwAYn8iNhl+PmSv3FU62efqmzrzhDv/qdVk++VKwv1HJo1UUzXxNnjB+aCBWakGMym68gXtVeVQoEisUeMoETxLrPt1cDB5gYnIWCAc6L0GzDk+mz5y91fn4hRcjBv4PIk5Mj3To+VNIoJ6qZMR+CWwx2H2NccvhtOZirqmJZaITwhgAyQsNk/BABKSpQDxkyPQNCG5g30jHRjzrZMyHfhCBxiKnIc3oU08H8BgdZcTt8yQ3F5eWGW6RRG24b+p65rN8otDZQ31JuEPwZr7kfvjjTFw+f6AuS088//4zE4CHrNmqh+e2339KP/+TH+lsSib//+3+nn/zkT3X37m31OPwpN8v+81JfcOv6zTdfy78J7Z/9sxIsPx/KA4ZSoF/XHx/SrmY7MApPDmTw7r4duHEDu54//m45/UGfp9PhfoODUEF3ddPQK2Q9KdhH8Fyxr/e0zNck8ysCGGelepKAjsDlfuvIek7MveK28xl8+jVzIjLs7R9ob29fJ9weu3Tipgh14HJifk6C/vL0VM9evNALbt+vSIY3BMYrbsWuSFw27HdF33NwPufBYMLb1twubkk+cpW1HbbcNm04vNEfDtA7aUN+GcfI2I7gA9+UaZ4BPm1LlrPtxLSIT9CPMcmQcAbzb0gpMSWUcpJxmtej4yPtH+zPSaeQ5WfYQCQRzBpV0EQX9jiCapI/ESG+XKVvLmjHPNdy3yWa1sRubPe9MEeasNkRfzF5d+/d1Z/8yZ/M4J+P9cFxfnamnBK2dKlfc6v729/+Ro8ePdbp6aksC7HQfAY8WZYNAd/4I5ILWX8jfuM5BrflIQjG7MEx4Bdb5jGdfeY5+FgPTWt0Y/vs8aUOnY3Y7iU3mG770CtFyGHQMX5+crIPgomD8kIPeYvQ4edDP2m96tRT9kQ609ETR2Z/wLY6/NP0GK95sd5cr61X2YZ6pZzhUJrQeaHmn0dPqcK+enCv5/7wzsgxRdLh4SGH1mKW1xK7vHX7jmyz/jGEjH917M90WbYdh5L39AOD+0zLrFFkw/bsFrKMXoEn/RF4b3e5TKxLLPShsoMgEANTUpryNVAnzgQgI5aEGGUbfgX02WY6gv4W3+iJkyPysx8bLMcp1SSoSU/O1/rm5aVeEtc2HCKGLmoNBvYcxiTDNCSVMav0SaJuhxmHEOfXDJiIBui5aQ84k+vuvwG3hymIH6EBQQ2v6m7fAOhv+kfXJcdjTIA3ZaOuSMAnZQU6HJlXqA8Tc9AfLIK3CNNQPxTt1oGXOVPKHGKVRpckcqVupZp4BkRulFKrlBrN9Yo2fXOdMqH3hE2FfdclNhVAylmJvkSfIVPfQUU/wLjnBf0is5nqShPJbiI2tMfHOuI1e9UuecjeaHOx1rJe6JDkNbCBQdAfoSlXKrlWRDWDUpJSfgVBPZjjUom5kRUVc6sWm0jqEI5l4TmOr4lx+5AfwgxOMrfYR09sHBHc7K/4qsdeAWfTlvFXwPyOvp559oNhHDVBr31hIu5HCmjFCF/7Cuo7KNSKgvmZ2gwEgop6m7Nq+sP42C/GSXCrOpKcyLTwtUAXLbBwPVfcUlZawLdhCW+LlGhfA+t27UyfIWnJ2r0bQK4H5AzHi6WO0YPLQ9ptSAneAh7zNGq/TrpFsqpuI8N+HVpCeBujGpJE01aDcyRmEVC0QLRfmTAAABAASURBVMc1eslw2WJfNZCrWsm2hI0p0JMMGW4zsssasWXbOOrChpFOwDn8JdZW0FRxuZMjKyORhF0kxkMi2bsGid0MhbJIYDYwVa+AnZJGJRJoQ1DPrtM/l75R5lV74mIgc8NsCMoZuNl0KZLUgn4K/lbIkwzTOMH2Dmw/bD5/FUEhmwd6dTWjM+XQkIsG5DYCJaaZngo51wPyxAaDy4nV82/08uFnOn34e714+IXW589V+hXLR6AowsA2bFGwuSsuoHrWT9gS8qFXBr06UJn66mtigYcDY/HBMFwv9CHVmwCITinUYYRN27CuqKlbXXGb9uz5Cw0wXKNk+NeSp58H927rYNnCyCQnACPC8W1NSolE4EDzXuDMCMLOlqhHspIB+WNaYxbigCAGDiuD8cMm6kk7cIClcwAc3Dro3hL1OixnLEmRbFS7uVsC+hWH54Yx/y8nK8pLXoE+O7vS7776Rr/78qE+/eKhvvj6kc4uLlQ3td599x39KQnpP/zD/6L/9J/+o3784x/pLV71m8IXL57rS25aP//sU31BgupfuDk/O9Wap7oNN1MOCB2BIcHXLHQUUVi4A3+XUsqq6kopJyni2kT12idQGEDPboUU/NN/5xPBLENKqut6BuvRASokDei0bhqJOSO6H9n5iuRxGAdcoIizih7J4zOkSpFrEpteL07PSD5f8qoS4wPHgpuG/YND9L6vQ1613rp9e9Zxiz0kAv0EJr+CNP6zi3NdrC51ySG84jDe7T2pY18hgp7ygoSow6k2JLwdyemIpgUftqPGzo/TTMhyBC8xQpzHOI/ktvka7YwIy3wiPPkTzN2BYCcU4jN/E3UqEWrg5eTkWMc8aCX0Mev3yy/m8Yp227TcIi9Us7/4eJ8RelNgX7ZPaE3oOgCX3tu+xNQ/+IqAEuhzQrLgVuH9Dz7Qn/7pn+qT731P3tf4bDsvSPAfP3miz7mZ9w29f1v8jOR1gD/jNYBKAzR0BOe6bjTih6DGb0R91Gi68B+X7jchuIzEQstwANfocZeA5W/b9XzLf4VNeB8nkyzS/KMABHXTZ79t21p7+63Ybf4Zy5cvXuqKh8OUOLZ48i74YLGuoLGua1k/NFWgy0EyIpST5VdknDt6JhKVXjOdkjpizghfA37t9aN9nIMoWGfaBxJQ05yw0QkeqlzJf3Kn4oBZYWc3fPtGyTx7nwv/iIDnQhNboKrrWZhCgaZCOff/d755Wsj/xHcpyVCIe5TwHkAiaUzIInEbkZy40hcAM1TYawLGa3B9AtNAPOvg1zIe4HfkFDT0Q1Eflfp6qSsOzK9fXuir5+c644p0E7U2qdGWclCtkf1G9h5xkLFPmkhOSxeauoRthPoJGHcwkFjO7UkctoZdf389viuFXnYwz2eNyxE8Ll+fM4CnZ3xLxeWGb74pnpQl4shQQlNk9mIfr5/nB3GgAJppG5GD54zo9RWg21I1KnWrkolf1AN8QZloB5CqVq8gY5usmfDJEtJkBeHLQcwN/DiITwZR3oDbr4C5JWdN2Mm0aKS9PeXDfS2Oj3XEg9CCW/yNL0IuV3Mi1RLzSq6gr+EtHWWuFegk8AdFRt8Q4DJlxQ0wP4ASjDEv48cFOXWjtEGw/q3rSUk18SdDc0rME7zgQ7Z/+6rt2n5q+x+x6+EaPD6PlSKXjrcT8X6ifVO3fyZoyTnLdYbA/u1XFO2SKlHRpERHlrjxg0omJ+JH4N8BPXBMApi0wPeW0LpsGhmalFWjgxtoIoRmtACPwfVWib5rmMc9ZwcNtlCBP19DBQ8ZHuupaIHc9pHfCUnrbS7CDr0nfRU0ZeDW/lK3D/a0gOiReNamor06KXHGJPAJX9sQJ1r4X6K/mrLFngywN/vKhtzBl15n5AovTy/0Er97Abw8Pec8NJzpxcszPedsPMcWVpstF1wdly0DMg1lcObIaDXDZVzLU3OcCG8CFORbkC2aFexLtA1BmSz3OTEdWDMi+xE8I+WunSZKEtPE5U5yOW7gbwtsFNSDvoBfjZMMhbKgtxmQYzEgi2CvmQSXUJAgpKoqmeCUoQbZ7ZLUERoHTdxiD5znA2/NBt48bl480YrX+8P5MzXTRm0MvOnK2l/U2gOaJrNOUvirCIzY5aQ1uUDPGcZ+CAjloV9NKBc6mMRsr8CDA7aD8VB4LcIt1EITDHn+bMhVZu0okM1zMsKXki64OXNWHKlSQRkq0pvcEL375n0tMIigo0RFkjPKB8ohr43N/IgR7eH4fvrrOGyC/SXPDk0Q6vGB/Q0jpWHAqDoDAXADbA3wsyEQuj6WhHFM2jJ/AJdyTXDa0TXi4O6/4pXlOQbmXwp6+M1DfQM8+uaxViTdfqXrv1H5V3/5l/p3/+7f6S//+q/knz+9/+CBKvg/J9H65uE382/uf/7ZZ/N/K+tbog1PBWuM3TenPcmpX1P7QBWfMKBwlwgW2SEgaKZbKSeZzAGj6Ukeh9egQ3FbDuQRA5rBPHkduFxYL/NiI7gG92Hz0nU748A5ZW62BvmAnsAVtCcQeKxyUARfAUZJa5KCNTea26HXgGOMOMgAudZfwnkTB8QUGcPqdMYr2/Ortc78aolbUjvnAP6SklJdqeJBZcFrmr2jQ7V7SxXk1+EQIwSO6HeL/jvzfQ2ulxwcUiP6G+bEU1VSJvA0CxJEaJ2TRNMKDuPaQGOHfXEO8zpzkmVm3nTN/65E5Pr2M+sBHO4J5lm2lvuCPY55XXxI0r3FcT779NPZtivonthjhE7PjQRNyDBFUkGOEcYSqgnOOSV8ZpTxjfA6scYJqWXfW5/cVM4JE3J644035Vf9f/Hnf66T45P5Fbz9w+uePX3G7eRD2cYeP3kMX51GbH3g4LJP2rYc2BL7IQqzIkHHRAPRasCf7C89epzYa0DWW/YesK95PXR5fopKI/40zLQW1pl2gpmSug4dMLYrpQTPPXgRBQnrVmtu2AduJvdJVA09trPiIPDPXNfcMJXJOEZ1JLY9/tlxiwp5kkITcjOfxmWZev+RPseBDpsXH9O55WHF/QO2H/A6r4P2RB12kfWk7mZfHhBXPCC+8eabOkKefhjasiesEXeQH5Wc8Df29x7GYd36cKZLI8RNJoi9/YXZz63XS/fPcNN503Cbutfbj14B8WjkeBpJGoex0kCSOKxDY0fwH1tW7GkqC3VTo/VUcVNaac0r7qtodKlaZ0PSGYnm+ZR1IcZJei7VapWW2tZ7WnOb+HQ16AtuVh9ebHXah1asWylprawt9Y6yRxc9eFwOU6iHrhmY1wMd7S1q5zzWlnG3e4TyCgprmNfflK7/MTDWsaajNI4NtmN8A/Pc17NH8BauLxl+Y97H4zN4b2AzSh3rB2ge4HeqWxXWTO1CwQNxLPY0kbC532WhLmwtqoUS84I6AUMiVpWqVqlrTTmrGGpkTjsayqaW/i1gzqsx1+sGPIaFhrZRRzIz8YDZnJxo/9YdtlrIf0HmilfufmPoMy2qSvmanuChoiTWR63gPFJif2KoY6pSLdGXoFX0l0hyKfoH5LAdbN8Tb5W2GvAPBhUpKZhXGHcMMthQd74x7WIPfj4asPnJME2aANv6bKohRYT8z30CgUv73DzOCDOkudQffDKtivkZfE4Ya+oNfYscWta19pHrogo1KVRxfmRidEU0rz0vpJb+BdCyv+uGRU5aEutncD1nLeodtMTfljEuQwVakVLMuBtw1QQ701CVojSNWLu42V7oiHPHiXLDHjXyOlwuwV8rmFOIYVlSZsw/JtMTFyf69nkLc7R/oNY2R7xxXnP24hTdns7nwNXFlTbEvI7z3TJN4EhKyskQytBdwVcG+JIT0EBngZyy2I/Oij29r6A3iuY5FbwmJpSYZD2AToaC3CYSUCG7KIOCG9Mg3ibfkA4blW6tcbuSX7OPm0vK8xmm9bkM5bqcVrt2kMTWU68GXC048Szqk7Jxjp0q9qo0IN8JOU7Ic1DFvBoIxhP7Z/auSUArw7hW6q40rU61OX2q86ffqDt9omZcaS8N2ssTthDaayu16NAPAYumUU7plVXNNod8tpwRHfaaIhJCiB0Ui+O6rl0ZXsycQrvgADJQF30jzpIYzzhSRqgdB66TKvAr50oXOKhf8zqB3A5FPYfD8eG+Pnjvbd0+OdSEcYzK2nJYnZPc+Kmzwfk75jUQPuJIPkQLSlUE84sGDMWEDxywIxuNxkFfz0G97UZtoaknEPaT1LGn295/gO5RiUMnaQLXCN0DXF9sOhKqlV5yU/ro8RM9Ijk9ff5cfr12TGLyw08+0U/+9Cf6y7/4c/30Jz/Rj3/IzSkH3ght/mPiv+fG1L+1799Qf8mr6rUTU8BPYh2Gbp4hHPJDKdIOJOUELdBNVVaKzCPgegS8liLzN6CknqSih19DR9kh5w24B3ifmNfPcwZZRyM4BvBOlILnG8BvNdcVbAkw5iTBrz9BQ2+S5RzQiOhU1bVSZVMU5ljkm88Ve15t11rxusRJ61BA5cBPQBVQc1hUPL2O4DhFny9I+p2sbqB/i368fkWitwaPE4fLzRod9ZpUcINJl+A+R3ZXJLdXJBYb+PS+I+OqkqYcKilUtRg19pEw8qCdXVpm8NyzjxPbDttY42ArHGmDww3oy2jMnwT/MwiZFFnmYv0MdPkrIpTALT4OVPs8ONUcMg5SvsnM2HuNjEb28xsBP5Ss4cdrmqZWnSt5lwIdLj2vQF+xItBZRJAIjupIvlY8yGx40m45dL/zne/oz/7sz/TJJ99XxX5rEjzfmH791Vf65T/9UvNrfl6jr1lj29oSHEf2MG7vYT4LbcFsYg/DhD9U6DJi5+uFMdtVgZ4JW9kg6x5Zj8joJpG1XYWSDAVbmQDRHvGvwGdtX2alx3e3WzwJoxmQhZiXmOefPV/wpHxy60gpi4RwrWfPXmD3tcqU1fHGoiPhNQ3+udZgJ/t6z8EwQNMaeUzg9BzTYlPbIivzGhFz8p6RcWEd7Gk0MfRHSuqQifiYJ/9YguXr1//37j9Qgpg1h8qWvb2HcVo2GVmrSBmcjj0RIceWYvzIxftSFez9C3D/DEUqxdKlwv7+2rX4nkLkhPiS8KUi+04/BvafNZZa09hI41Kp7KlMexqmhcbY11gdaqyPNABdc6h+caxh70TD/m11y2NtF4fa0L+uD7TKC11Go0u1crLq+uPLTl++uNRXp2s9Ww+6RPbrqNSR8Gw5drYla3CyfA09SXFPn6ErCRoqfDPvksRgLtAryeDxznXmzeV13WPfQt7NnWLG0SHAXdKZSEjFA/Ak34D6NnQ7FW0R3QbheM4Wxbp0Yut1PXY3QPuQKk1Vo9EJHzEnH2BjJBITyekITPQ7iRWlSC6CZNVQqvbVXiXXKviE6kZBLMmLVqkFqKd/A4K447kz4KsJ/AH+Cbx91WiDDXXen8S5OTrR4Z17SsSI8/Mz7HWrhWMI8yPX9C9U6gV8tBJrBU8F25zLXEEnyVNiHnOgcDLkAAAQAElEQVQDOqeUNCJfuQ0U9FBYM5Q0Xw6s7cP4X8EQg7kuS5EK8o5ISkBE2CSl63L2q4JtXsOEw70O9k3HBwOIQCYAHOAUuCXq+vaTqFbgyBwoDUNOTPebRnvQv8xJ7vNYxXjNPIPn15wADYudmHpOHUU1G8wQmtfNffRXMamay0K5q+dEfQYRd0PGYzDOeS64sgE+a/xwD10fkKAu0Fdb12qAJboUNPlP12X4ysjISWoN3W0NJch2w8XL5fm5NtyMlnFUxTzfCh/u7+v48FAnXLz4Z+LvnNzW3du3dPfWyTUc6w71k8MDHe3va997t7UqcDtpzcgtQ5dLWCPxLIDgJSvlxCiBEL6DaiCrjExcjjyITySZu2RxKyerGjaatleaNpca1xcaDKsL6uczOFEdV2car/4QJl7NB7egFedlTcJaccuaaNdzu1din6r0MmSS0kw9xq0y4HnNtFHdrxTrMw280u+4OR0uXyq2F/LYMnod5EELdVJ3KdMZ7FE4o6ucZ/tMaZYAprazSZ8FIzHBoT0VlOPDLaO0lDOiRy4F8NcsEL65jZKx0vlwHUiMckoaSEBG1qec5PU+KHeHAMSg6PPzCz158lROPEYw2zGaKuuN+3f1xoO7yjnLh5IPDT91bjlglsuFd5aTsSpX8sFp+iYOL88dKXdQCO7TvN40jNA3oUlDccl+HcY1lkC1MR8OkbICPntwnJNE+w/rf/PwITdUj7iyP4W3XscHC33w3pv68fe/qz/90cf685/8UD/4+H29/YCDAaV/8cXn8x95943W19c/c9qRWPtQNHQcpoaBvZG4EMPMjw1wruAw35YW7E2rMJ02fPiws6x34HGP0WJ4Xo5KBEw4fIIndKnCt8mAVi1n0IgmUP4A3G8YcDTL28mB5ReBLkhCRmRjPXqtdRqB/FgwsJehI1HekNSs4dPlFj45V1RyJSFbl0HwF3StkYsT1lPs4JzX9mvWDLDjn3XdYKQbHM1JpXJS8lp46jBc73EDA/wEdqJI6tl7S9Lpn1lFrehVQNGIDY7wYxhcN72sW2OfF06MuQlm2/+hr0ihGj5aDq8lt74Nh1QB9ymvcPwa28Fth9BKkawzJ0g9iZZ1VMGPS9vEhkPE0MNvj+94XYanlNK8bsEeb7/9tv6S2/q//du/0cHBvqfoiy+/1Ate83/19Vf62c9+ri9+/3udn53LvwThRNUwPwyhD/NumKDRMMuEuu1wMyfQGfseZ7xSKOIa4NPzERlyHOc5BeXb32Ycs1wH2SbMT4dOPR/UqLum3xqVQKgtySXGJo+vCI4imB0ccGPBwWA7e0os8M+nYizwneZ5PbSLj+mcZReaE03z4ge0CT3aJi1bz3E86JGjZddhT6Ypp4pYUCAhWRHyfO93enqqp0+fKsHjhx9+OI+d80A6wp/5GbD3aSzQMmlELxseoFJOqquaPuwK2y7sb37EpwD/41/4D4smSBsB3/D30NMj/z4lEpVqdzNI0jke3lMPbA/vqD++r3L/HeW33lfz3sdafvA9te98V4t3PtSScu+9jyg/UvPmd5TuvyvdfkPD3pE6ktUVieYlm6057jepkZPTZ6utHp5f6hkx9hQfv1Rog9y2qZaT1j5qEsoKSOpxrhuYE8TX2u7vppDhVZ1xt2eg3pM8vQL2mesy3kTS+y34l20v1tt5z5u1u1Lgl7aczx3g9QPr/QA8RNYIdJE04mNOTgt+OqKzkdL1ySXJXyGhk0tAjM+QG8kwt5E955GAAkRTK+Hn/xZkxvKiUcZfs+suc8PyHc6pbjXSNxIvgqRl4R91AsaQnnP5MfJAd7R/RBKSVeBhQPYT66Nq5/ZEX0Brgu5IlZQBSrcVlUZkWVJWZp9gTocd94D7JxzYPjPgr4X65H70POGo7o8IRQSWqNm2XYnYtV3/Y7gZcWnw+E3purRr7b4XWgA3fXAm31jukaA6EUz4TyJKZ8oMXTV71iy6gYb2DGBwWZGFVSmUKWdI4oMRsBbKqZcZCjiL/I+xoO81CNbjWsqsNdRVUlvXyuw107dYKuX2FWQeZNrloQ4ObymlVh1Gl1NGT5OqlOS/uHLGJZTfrBrHMQnn/Vu3ZLh3fKw7XL75l7r8owV73gtaGuhrSC6bGNRg9S1lTTysSPKq0qniBrOG/gq7JscWuylH5kFV9OwANEgFducv+AQnUUmQJv+YRc/NaeE8zFhGsuxJMBPn9Ay05z72mffznuyfJx4pnVwC2bRQOnHtzl+oO3um/uK5hosXKlenqkg8a8arcUNCupn/elMe1tTXSozNMKyUuwuli1PF6TNNL59qPAOunqtsT5WnK7VVp4YkNZu+ma5plq1vn22bA3baA2XmUzueaZQSklsUacSwBw4LZ7UZCTCO+PjOYHiS/vBjJxgI6i490rM2UkJ4iMubsXTNa18fdhGhZzjos+cv1Sz2dcANpa95j1Ds/Xu3dJunjFCW2GfDIeefs2twdLGu5xDKVZbx+3CyA04oweXIPqbb5UR9AAprEsEnUPbA4dNxpTozT78TqTX4TzmkXmBwjx4/1ZdffS3XJ7i9ffuOPnj/A/3Jj76vn/70B/rTH3+sT0hOD/eyzl8+1LPHX+jp15/p6uw5rzUv5UOwbhp1207+BZKz01Od86Tlfh+eLn3w3chI/+KDkNhXtkSXr48HDfoLRql5DApLmYOL8RmYIU8z/wnZF4LABLgsBCYDIiHxKP9NmMBLPOOQnmY5j9iCcRoKY5lAad1O0DGCf5jlz1zKjrkbdD8D9tD1IzczwiVDPTRM2FLmdsGB1cnsJTeA/lnUFcmA1/QQOIJnh3eCW2QCL0JfEwzSYlfJ9A3QUiLJc30buyUZNC1KoVRXzCk8sLA/NLl/03e64tZ3gxNvSW4HaC8WmP61z78+EAr5QazCBmsOvgQ/V/Dw9MkTAhmOh51aRpB2jTQoi3yzenF5oQ4anGjZV8wng8h4mG3HN3xXVytZ3nfu3JV/Werv/u5v9e677+qMRNT/8cMvf/kL+edPf/bzn8v/W9kAH/YR29YOVy/jH5GjfWA+kCBmgteJYFAoC1L13k5oc87wMyLTUMQ1ID9q8lrjNB7T5LUDsrQNj8aPEljC2qKUkhSiDPjpVXEAMDDbp8c62wSJ+eXFGbxe4fN7Ojri1g//84Phc//cOr7Z8fYj8P1ZPuyx5YHC+/UkwsV8sH9HfSBZHLCvLXbTI9MROQz07eia5E8xARBYUDKmR1fIf67K/9vT06cvdYtD5U3egqyha8Vtqv12IEllIg/CvQr89diUk/6csuqm2fWxr8csU9Pk+f+jAFmaQtpwYGw1kVwhv6amrOU/i1QTE9PeoeL2A5W7b2u6945qEtHlh99X8/5Hyu9+V3rnfenN91UB6f57Gm+/qeH4vnT3rTlJrd54X+2bH2jv/jta3rqn6vC2tDxSXy1JQlttOZS3JKxnBMKveGj8BniM/Z0hg22qtCVh6qKSYVBSj/P1pQg1aYtu1vj2DWyJrT1yvoFhrks3bZfuM7h+A24b3PYeW/a+4rXeZtjt4706cHfoAtNQZxpQ7838EVsxTJHkRHUkNk345UTMH9CZ26VuVeibgX5VjXZQSySEZW5Tpwza4Tl1lupKqiqmtKoWi/8mZG5SKx68DHXbqgZPhWwTyaZ8Q9ouNS6WmvaWisNDLW+faEFis8UvTjkHY5SODo6lVEvNYkdvZn90lMClVCnlGqBMWWIsqlqRK5XIKugnwWPC73rkZblNOOSIvkZ8xj7ScXYaHL8mx9idUyhSkiL0/9PHywG+9ArQlWbKpCWyPCRRX2LjBDhlbD5DG5yoYmM4UR3pW4Cmym3KGnA956SckqqcFcSoAu75rExlbkcOJc+hzFWa60FpSJSJfo8ncOTEuKQMnj0uwfaWSw3Y9IuzSz0/u5LLs/lPImZVzb4Oju6Cr9WA7w+cHyN6G4g9bV1zO3pb9+7c0Ql63YM//1hC5sIlM6/WqMaJKfzOdUqwqCUWNx4jSatJFhsDCaLLihhtWVRRKaYQx/4rgNVZvmbdsp0hJpoTcXejnrePiXYGErgz+xiq69J1Q8XeNXMMTZpkqDilDTXraur+81pN2So2Fxq5BR2crF691ESyKi7nEje0TlCdmObhStFdabh6of7yhZzU+ga15/V+ef5Y1cVLLforHaaem/SexJu5/akm1pnOBM+BPRgG4nhPHOjQx3BjoxFoK+CT4vqrUKYIOln4LwIxo15iaU3Yt58KkaV8mzUgDCcEkdPusMQZUgpFBNfa+6qqSpGy9o5uya+WzniaXxN9WoJye3SgCS3c40b1Jz/5WPfvN2qanldgW/kP+1Y4ZYrQgKFU4FGIg3TUiBMOwHjNlPmaYGAsoUlJI8T1BNSx0MnekbMUSWsOyJckkk+fP9Ojx4/1hBuWkcPu1vGJPv74Y/3Ur/N//CN99N3v6O7de2qqRldc7T/l9ufi/FIbnvgLSDe8jh4Q7MAep2fnHMJbaBw1ITvTSSEnBD2vFOd5zJ0Iuj4Qew7BEYJnGQcMARFZAd0y/TAyUbINfJhfqbhNB8skz2P2rky0A3kUYFSkNJcj+w3IzOWEDEzXCN4Z5jZyAud0DcX4oCFlTBbjcSBlOjwNwAhfbhVVOGhGnhOEmH4HjZH5NqyeskMnWxKKDQ69vi4n5G4YoDQ1rQIoBPKuJJ2vO12se/mAGlTDfi3Y1MA30yY7LYFaQORGEzR2ROOxhMr1fKVGBRhKpRXvCq/Y6Ar9rwC/KlyhgzUPEdZVwKcDAYt1A2G6UlKCTtdDiQARgGbAPJlb1GE7UYSzFc+Q/46rf9zDugzWav5AF3MiQhW2m3NCd5rtwz+f7Vs6J0Y+OEZkZf2wGwncgd5773392U9/qh/+4IdqOHwecbv/m1//Ws+fPdev/vlX+sXPf8ZN/0s5gRqwoS2J1jQVfG5UQJHpL+jA9Fjfeu1TSmFO0BPy3jnl2U4sA6/L6N0lkzQOoXGsNAHj6Hm0hxG9TNhB0YTudwnoVt5ri2wLdJgf7zPi/6ZtYI33sgDsM+urjVp0f/fuXTUcXl2SnvEadIQIsCIjAi52E8F+4IuUtO0ImIk2fE0GcHuPCX4Gghpf8D9hLxO0CNqkCl568BTm+6HbsjrF503ngwd3dP/Bfa3Wq1kOHnPS67mCeeMFNcF/AHp0WKmuq5nCAt9FYpb+6LOTqxixfci2iW0LmyjApKSRkjBN/BNHAW1staSFSn0o7d1WuvWmppO3NN15T/Hmd7X3/ic6/viHOiZBXZB0ipvVrjnWJva0Ghqdb0PPropON9LlUOlqanQ51pSttrFUD9509ED1nXfV3ntf9d13FcdvcMt6R2vGLtO+rqoDXcRCTzZFX7y80hcvzvQCnz3HLlcwss2hLTrolEkUqaMTW5roC3QCuxqLhDuKS6dXQK65e0hlzPWe8mZ8/jlT2ripNiryn4hbMelsPWjTSSlqcdarMlGzoAAAEABJREFUsIhzU7xQ0cQmE3OKDx7LzT8aIR/3C86OfRX4iIYS2yr4XCHWB2dFwvcioZVUlKnfQEU9VcFeRZGLUsW+bhtyVso7EPMM4Tb4MnaQXb4GVZ019zNWAXVbqWkA5tSA5ydoEklo7O9pee++9t98S3l/XxerSz159lh7i0Z+c5h4IJKT61wp1c0Mo5IMJbICPCnXJlYB0ZGSpFCKUG0akWfgH6hNbV2rYn4NJOZN9A/otedMmCjtt7Zz3Xyw2QAKOtYksAax71twz+sQSop4DRJzocMJR4W+9tHVIbzsoROGVKZJEUUglV3DeYPriFx1SI2BiY2ozxCqFTIviX6D4E/gSeyzgyTyUDXorwXRAp6XVaNFrrQEDtpaizoxJ4A8yyMxnhd7Sst9bVKlp+QiXzzkDap/uYdEq1ufa315qudPvtbL5w9VxpUO92ot2kopCrF/0sFioTs8bBwtG+1naZ/+fQhdYksHzFtCS4XxYsnwMM5ga62DehrVADWQgURfNqDlGsHX8Nwg1xp9Z/RRuQQStIq2GBefiEA2oRF9OoZZti32V9kOPB8cwdyQlFSUUXZFWYWESIAAXHdpkKoU8rjn1fDUwtMiSy30OSkdV+fqeY3vZHTklnXg1nUkiS3ABJSLZ5oAIceaG9Zm2HC7eqVCcqstN63zjw0MyMMwqiI+W04VTl6VUZlx12vavgWGVMEmVEsF+iMl2TxHDCg1basKB9vw1BAQHgrP8neJVQWY6DKM12WhVBJBiyMHBn24JOZVIG4Q3gfvv6+DwyOJ5KQ9ukOgrnS1GfT07JzAOqrGgd//zjv6P/7f/17/8B9/qNt3sLyYdHl1RZAadXJyoowCqqrGYBYzHU6GOg5rE54iq2pwTDs3cxSVsGd5fMNhfslr5tOzUz199lQPHz/S+cW5Kuh6i9ern3z/+/rpT38q/yb1PRLTnLIuODwfPvxG/kWVy8uNNgTRLRnP1eWWpHXLLdeVNrQ33ABsoaGqa/YrqpBbR9+GiNvTH9BleQoB+dAeyRJNz4Zk1+Omz3SOCDPY1/PNTz9OJOqjtiTBGw6OjkTL81wOnAoFfEJZUpLBYwOvtefDmcaA8Y4ou+Ow9p5SQEJoQidTJBXWGbz2BoqyfJgO4oOss3kqBZ1OJAG9Eusm6Kpx9Ao+mTV/RYQEFIqR+QPgG9QOGjoSlZ6gtYb+FXz41mQDgz1yGVOjAdiWzMEbuuTK5IJ3e12BJ/RnHZompAr+GiAZDQAzt6GOrJs4sMap0hX6QeTadklXW+nFetRzcJ31RVejsDeIU5r/VazDtGRAENe2HWqwm3YOqlk5JcX1P844RRHSCWVk0ORKXuv5HYnr8yfPmV8pRcaZQv4UhOFkzvqwDlz6gOjRkZDVwKGxIQGzDVSp0ltvvq2/+au/0U//9CczPU5Kf/aP/7e+4lX/40eP9POf/UxPeKhK7O8d7LQO/BW05JRUJuEnk8yh+O6xQmcpRfPnuvCB1TS1BrK7zFoHONMZ4K3Rd85JlklHVtFtAptuVUoj1KiJgRlNMAUQkKosIZyIYM44J3bmdUvsqMDXwaOT6i0PdTkyUxPBsca/76re29MFt4rPLs/kQ2scBzlJTPAzIZ/V6kojZYcdeV+PjRDStgto0gxV3bLnhK8UFWyG4RlHh60FBHbcJG0B+/3zZy/lvzf7D//wD2qbZvZt++IZvj54IfPtQy34A3lsiRuWzZIbl5wrFfwq4xeaZQp2eNbrH3QeAITMU5ihQLcTuIYS6rFrv54eKuyHg3L/4K4ODu5pcXBfzcnbOnj7Ex1850+1+O5PVL3/I61O3tDLaqmX0eocWKWlepJU/8H6XB2pXdzSEhzN/h1keXuGir5oDzUydzU2etk1ukiH6pZ3NR6+oXL8pqajN6g/ULd3R1fguaoOKQ90lRZ6QWz58vRUD9HJi26lK14NXuHzK4LCCl/aICf7tvVifY1klD162zJni58bOpQFGhLVACTXO8Y22NwVceASfVwRlwwX1E+3G73gAeZiM2FDlTQSx0lG8xBK7BtT0AdQhn0X/5daFS0V1YHMc4sc0vJQwh7kMwComkpVlRQa8dsJ/05AVpOTavortoo8KVWTqrqoakWZVTGQAZf2n5GkrrBbpFDKWbaBbyHR/ha8Zm9/qf0DYG+hvabm4Gc8ER+ILShMiQuR5v4D7d27p2q/1dX6Ui9ePNUhbxWVklJdK4hFJaU5bk2UYyS5DbWUGWrcrpTAG4zzpZxCdZLqwFPRy4TvFGLANENRynkGzy8R6q1LfAvV4DMhISkQi+nyJ5Qk970GMdcT37MissScUEjgE/sHCAL/aCfpdl7qVrOE/9DcH0zLSUL2qFETy0uSl0Gz1LC+hRHrp6G+S5ikLLEk5AQM9NBXlNlvBjAjCbW5yAnVgvVtVGpK6AAZnqCDAwaqKOi+0ZLkNDcLXQ1FXxAP/vF3n+ufvnmkLgex4UDffe++Pvn4HX38nTf01v1D7TeTtlfPdHXxRB23hk1b69bRkU6ICTWJVcVrcCepx6zfi0kNtlarh5dppqdl3zpG1ZqU0aahikEVdmdoKvFQE6rrEOSqAc8C3hv4qiPRrrXgVr4FatsPfYJ3wV8o1GDnmb4ae120LbmRYQHOVlXVALVqEDczVOBLM9TYQo0uauT1LWTGbiAhU6BKWgDLKrSspGUatIhOzbRR3l4p1mdKJPZNd6HlsNIesD9eaW9caTGt1XAr28L3ArlUxPo0bJUpK4ysRn41yXzGVoMb6IZ2Q3uvEvuIfYoQhyJC/hR4zvAxkj8Q3pXa5QKxFo0gW+7vKVVZPkiIE5LXAHZcqdAsmksU4tLgsZ4D6sWL525qf29fhWmXl1d69vJUT1+85Bbzpfb3j0Qept9/+Q3OulEgvNt3TvQf/+Hv9d67b2l/b6m6ruVb1b29Pfl1Xc5JDhwVBDtp8gFTIDxSpr9oIBg6MVtvOp2eneu5f8yA26jz83PGBoLBob774Yf64Q9+IL/av80r/oY9Li4udEHyevryxVxOOHnbNAp49S8Xra7WGOqgKtfsM+2Ag2vEy0eC9DiXhf7CvA7oZ2Mx316foK/lKSynSi2OslzuyTSb/g23UVuS244g3nHLbDAfA85kvBOCLyipuDQoSbQliHMJTOxvqAnUI/TM8+n3vOJ5EXwHXF6D/sVnnsk8zeAgV5BD8nx6JgJ2SOo5wKuUVMFTomRIhuvtNKkQ+IoG9GJaBui5gZ56j44MHp+IVDk3SsiVblkWl8j6Cv35cGNAUdUqBMWRDYYRvAbjLpr36GmvkN85t95n2JjXIjoNga0AE8QVQH/wMSeG686CSEuR+YmI2V7nEfrn0t8Yzykpp6QaWx3wlsvLy9munOCsViuQaAcU/iqsGXwYIEejapoW3JN6+jzu18/+OdSf/OQnBJ16tlf/zKkfkr748gv98z//8/xXIzoOdNPmxHKzXvNWYEOC1s97O9kd0c00TfIeNwTs6m4V+gFo4Tv7S55rCHgZvBZiPB8Rz/rb2hbJMEokTe5UUsoVa7FvXrd30BPo37wN6FTI7IqHylxlbL9DRpmuwB9GsWimtcfZR3RlO23rmkODEIZc/LPKG/AVhRp8LuXMbeda9hcnkimFBH6/nYgIeZ8tiTDssFcPfbqmLZQiAZkHlg7ZjErQ2PPA+IKYsySuvc8D85qb1IHkar1Z6ezsTJn9HE/MUw/f01RYO8w05KpS3dRze0S+jkeeZ73qjz83MTCkAg4ht5QqKWptpqQVyVdZHqu+87Z0/EDl7psSr+YX736o4+98ouXbH5BI3tMlSdgzrhsvkNU2Mnkb9o9fl6pVAIl6pszVQplEYAcLJeIKAVPKzE87CJLuqV1qqFv1qZmhtPtqDm9rcXxXef+WSnPEHnvqqyWw0Jos4pxLhCfnl3pEDD1dbXRJXNrCzwQONtUE/jEqjh/oi6RBhtiVJdTPoLkctOsfKUf0NzB3i81ckqxeoMdLfN3tif6J8WJgbpE/4W8WpTw2r2e/KWVNtseqUamvAZkUDnQZkEXJ9DOeqItSsy4b5bpSJPCir5SllEPBQZw4kCvGas9ziY1a3zfQNI3qqtZN+6as5nnYCWMV63JOymkHNbicQDT4faQ8x6teWXl5oCMuRU7uPpDQ15Nnz4h9Wx3xCtl4U67orxSUrkeG3wRE0oRsRD2Sx2uqGRklBXvajhVB+//pF3MtaBc4FF9KXk/fhI5EyZBu4AYr3fJcw8Q3+8PO5plBu0UWy6pSZmIqE7eQRaY8WeYplIBI4lPAPWnuZxPYVIU+soHxud9zGXO9qrLatlaDzGdoXG/An3gIFvtNwKAqFQVw2W00VbUy521unS6FfGn15PFDPX/6SLbgt+/d1kfvvaW3H9zS0X4jJ0r7bZIT3Ae3j/TGnSPtLypizQp7H4k3kyBYDbepmf4Ck4H91A38QmuKEOSrSqEqJ1XJEPQZWCopI9hM6Tk1402dtYCnusoCFWukmvUZXE78g7lR+G6g/vpXzqxtW0gKTcSokQcQ6yKnLNtdC98LoJ3tt1LF/JzSbKOJMnmfRDsnJeqvgL29v4Fu5SiAAErTj14z+2Vi+A4GOQnNJJ6Jm9GJHLBwMWNemxzKJKLB3BuQ6+AIcITHqIu653ud2MP7CjoM37IejIRSvWg1JqkjmBsGqwci/Xq+oPxCPTH1BmZBYpy75UUFArYYiDdagusOyeBms5Wh50C6Ipl49PiJ/vH//jmvMS8wgInDZ6OEQVV1qwf33+D1p/8Mz7F8OFyQROaq0jvv8goLhdQ15sVBP/9CC8pdcXA/efJEhsePHst/SPz09CXbF50cH+vdd96Zk9P3331P9+/dV0vQ2ELPJXhXvHrxobflqT7gGd2qILRhPoy3HLDDK5g4fMyDHdgwcsDvYNKIUxsmDpcltyUj5eXF1dxfwZdA3l8fgkF9ZL7nglIRWcG/MiHByWSH9TXDCB50B00Qp2tAY8Xg+S4BRI6spAWH0ugsrTD3FRi7Qd4FEJtoLkO6LnFsdLrTJX2FNsDGShGANCHzAs8unbS2dUM/++hffgpdBXwjOEaYvAHLcIT3GXCoWX7GCwNRppmWLXK62vRakwg6WXVCOyAHlxTyja3bPXh8u9OzdoAuv9pfcfAN2K0Dp9h/BxDz3/kqzPWalJIME0J3+3WY4MVjKZIyAcWJ6YsXLzSwd9Bnmcx4rvdi+pwwed4FD0F+4OqxqxG6fSD9+Md/gp3/VG88eAP7v9Lul/gekpj+Tr/4xS/029/+Vn7Aigh538Fygk7RDoVEuePvWtpzwTe+dP1xdeaB422e6w7GzN+WB6QaHfbIeYImuo3dBa9gt9qSSBSFMC8NyHiET69zEHTpX8jaIu8NDy5b/Iepsl914J3QpZP4ghxnhHzL+OqILdg3R+LA7eMjTcjD8jm/IMlP+DV0mOcRXgf2r/D7iCTjb6B1mHU72SyJG0KykRoAABAASURBVB2yH1TAbR6ckNZ1Le8dirl/tVqT/L8U5Mh/4mt//wBZr7Tz/bUiQplkwLINWa+sh+YB2zSPLcF9x/c4+3IPTROymGWp1z+mAu0TG/munMEF7p5kn/Ct0h6o7JEUcnu6qk803H5b5Z3vKD74rob7b+lpqvWYW+xzfHogAa33DtTMsFTVNspNrdpAPHV8bpYL1Tz41m2rGehv2mauN/Q1tOtFo9RWcywfkMaEbQf8qGqI6FlRL7U4uKV6/0SZBFoksBN9I/s7qd1y5XW5KXrOG6VnxLJn51d6cnah03XHGxBpDa1r5pDTclZMQJETzi1O+sew5mFhBazx7Q3lFXazIgavsL2tdY34JuRlW6MKtTsJT6HZckfKgVDTZ2kuqU81R1oDcB74dT/MS/WeCjDlBfN8jrVSs69o9jSUpAHdKoUqZOMLmVRViiorwDXLGBkukOu/Bi1yXSD3Px5bvprfqm1r1VWtDM6ck3LKSkDOmf5KNbTSocg1sj/Rwa17Wh7fJnYXPX7yVFWSDriRzdCVcqWgDPCFy5wVKcvrS7hkPBtqiXYAVd3Ic4o4nRGkY5BB1PXf+jDuOOEppjciVOw01wuN41sojBkm2UdmIDbMfsKaYGKLrTaAk8sMjowWwWiqtEt4TOGkFAA8JwMs5Rxmj/6iYI21H8xxFsqOqhHQjJe5O1EU8CUS1ZpEKAOjsjqV2GrIg3r0ukJ+A/Ds7Fyf/f735AffKHGr9969W/rx+2/pew9OdFIX+XZv3Kw08iCbuOGryAOChGsBTfdvnejuvbsq1C95hf3s7IWeXZzhAwMPgVl9pdnPKvSbU1IYwrwk5Zx3QF8O2vRnuJsBg6+UVNFfMV7npJxCbCNYVZaYiSwKpUGyKLT7hIJ1tsueuLQlps6XGORDa+LeiouTK94kr3kz5RjtOQXdeO2sM3zhVUn/q/rcX+Q4etNXiNuGXV9RYY7+ACDuD9oTdBZgQoWjCvbBItrjK3DbeEyTYYIGl3BFrGWeCQ0pVPSvfVJEKCEA3974dscMBkhmxLMhTii6KCBeDtoG+sUcI/XcJM2bgUz+w/bn3FwU+pqmVURoxVP6b379Ka82H2qz6rnZuNJXXz3Sr3/1qc5OL/WTP/mp/P+6+/D3gfqCm9EbWjoCnQ+8BdfvJ7du6z4H/Tsko/d4neLDyL/N+/FHH+s9bk9u37kz73dBUnp6eqqXJBZrFGje67rGKDAF+PDh6oNud+DtDsAB4VoGUiilTKK9mcEOaZg4VCfWGgrlSHtgzSWJuA9Y449Iigh0OmkgINuYLE/xsVIKynV7ux04jAd13DoNwDgWWaQh1gOFIIt4VTBs0Tbs+mLuG9nbfVXFIYRtFNHPvFKkAg0esy4IX+huUoD8dUi0DQ4oOyherSiTHFg8dyJJcJKaQho5YKqclOBNr38KDWDmzZuLBl03X265e4LvEbvxzaJlsgXfxGBCzoJe59odV6xbZOHSCatZdL+hZ+7AgsF4qBecfGQTJ8aiPpn/Cd6vQcgttJNlMKY/+pimAj7bfWL9POxOKhGsANgG1OBgPHNArAkIl+cXsgysa+vcc2bewWXHywkZATTxhwkbGHnFdEd/9Vd/rffee08rcHzJ6/3f/ua32P6v9Y//+I/6+S9+ybxBTd0oE+Rsa94jImhXqgi6hpyMu5LgB/VhB9NsZ96rCN7heS7nepnHTRtN6mW25YbEpcMuRxCUFBaTXHboeiBQuz6F5DkdCeiITiyflLIsr7puODzqed9Mn225bpoZt2ns8NUrgqbLC/zicrVVR0DNHEKHHMhByjTy1P2SQ6RoJ9sK2bbtQorE3F4jSeMKHA62pn9DgrMhOR7wNctG6KnigIgIdQTsnvkZGXndw0eP9PLlud4mPty/f1/PecvTw+8Z8WCAxz3eGG1ImiyzmkQkkIHjgJNlJySHh0eyTQQyHplvOpSSRLuIT9wAFb4EDXN/btRHwyvG0DZIKg/vanH7LTUkqHfe/4FO3v2exv3bOi+1zobQUC015RbZ1wr4z6lS3bSqlwCJ0C7xdB15Q2dNQlW1tQyZem4a6q0a5tbERUMLb0H/yIk3ZnSLjErVSPVCaXEgVXvcNi0VC3gkUc3crmpxTFJ9qJHkrme8hyZDF5WucLBzkumnF2s9IWl9gS7P8dtLbGKFn87gOvJfvwZORi/Q2eUMG10i7yvWbdBfj+Dty6OKpiRNEYDLa6B/HkPME/I1YNbISYoqKXIGklJdAbVSVdN2CZ/IULlWbhbMpV1Vsqyiylid5AdegSPVmXUVc7Iq5tiWbIOZeXPbfUBd19h6JZdNU8vgesWeFeMVNMwl9ZzZC0gpyX4iPiln1rTKVQuv7EdCXSPz5dFt5b1jrbHx89MXaqApgysM0BCAWCuXdZbAGcbNvpEq2u4DAqA/co0MMpITUF6B/vgTf9hh3/KKiMCMg8GghH78ax6jDLD5S9Rnvq5Ln8cTuvRYgr4Gu3PpMyNpkiFTVlFUh4CizORdolqUTDo2ylL5JlSp6Abcl2hHTLphd5oGYs4AGVgHsYvJCnbhYNOUiIOA/9h8QIdt74tvvtY3j77ShtfVd04O9f5bD/TmrUMdN9Ier6eXGrhJDS14Jd8Ce3XSQZO1B7H+udMW+hLxUPB4cnKs/f19nV9d6Pn5qTpeV/dJlJMiQrYB8x4R8ici5LYhp6SKdg5KBTIwiASbdfTPY+DCBIQ45DIhs4TsfAYn5K3XPpb5HE9zVoN9Wu7zg5NjBHaYwDlycHbcbjqJveKt19XlJbkGcRg/9I9leb0vBQZi9WggPo7XMBDzhtfqcz99I75bwMsTlmbgHA5AMxQ4kyoYyOwvzvmJCwlx0+r6K0BvtqviErkW1k5AgUeX4hPUC2MoGpzhHkW4lFIwkBUymAhsRDWWFCRPHmsQ9gKHaTJz2CQwmgqjywgzUQrCgv6D5UJ1leVbloiQNzfjDU+zx0cnCHZPF2crXZxzs1Eqra62+qdf/lr/9b/+TJEqff/7P9A+r/zbtpEPCP92sIhSGUfseRV1dbXhFeh2vvHcckBBMsNF6/VGZxx8L1+c6pTk1MrxITtBlwOL+PhVrZVjgY8IJ8GfFTUQYDuCqMF0dxyqXldUlDGGTCAYUNCILAx0S9BUgN5rUXTKSII5pbAR4CRsZO8SgTgnbcG5IlneYihWipiTU0YXoUIkLkqwgvQjK8FrUBoX6IVqAOYxZ6AxQEdP5rbloMjM7dmXbhKdUdiS3O82W8hGW0GScKwybBU8VSboSrQDqNCfoQmpSbr+GZUsKFOyjCAimKMyKXCeLcmCZWOUM7CJ+THMbb6xRG5/C3TCsNu2B0MRWIt4HT5yk9fLfMGWYIn2oCteDRr8itDlmtf85mtOXpU4dEI+8KaUVIAeWp0k7vYW+xuSIrIiKOEoWKfXP0weEBhkqMXJK3To4YhQAqeDT43uU3i9lBm3/fhv6wZr3es+qtA/assTufW7RsdORp1YtdxyffCdD/SjH/2IA6vhAe5MfgD77e9+q3/6p3/S559/Lt/QFuTbY4M9CZxxDASKzvYtodNBxQqlLoX8cbugRz84jfAwwT8Fc4tGbGPEJtw/l4x5vkrMPlXAMTDZt9JEFuQXCg7IknZlbipkO6mHBvNmX3HdyVyPQXpP7zeQoEzQ5XGB0zf79h3LZGTeikO4Z06JPPvA2G+1aLJODvfUE0SfPn+hM27t1uutnNga/5bEZoT2tl3I5RaZbLhp72d6J9nWI2X8oajDpypijdAPS3RxtdLj5890RkL14I27+s53P8ROCvbU6/npS11yy3DiPxOkAp5RHcG3B0oEc7ayzm/fuqOIgL4OlijRQQet5rmwTiE+/haKMGAFlAMy5tlbXT5Qc+tNLUhO4+CeDh58oHvvf6J8eF9XXMFsuB6c1Kqq9tXW+1qSrC5zq72qoV6rykkgltDFlEOF9g6CwzjmtrDDVFdKHFKFutsjtI1iWVOrPQTv8aHqAxJT7Drapaq9Q2US1bQ4VGkOtE0LaEUPaV9jdUDSfKixPtTUHKrPe1pNWSt8poO2sVlqTf2M+PsSXZxxnXpB/Zyb0gv0c7ntdcEDzRm6O0Xnp+jhjEsJJ6Yr5LdBNp3tJJLGyNeQ4McQmkIqwAT9k4pmoO0+ul77CuRTyfHch7MP6cr+mZIycsrIwg8ay+VCCflVtO3Xqa5k+xZzos6qSGSqtpGhwT9TVSmYGynkfymBjz7jc72iXjf17L/et24aVeD0eAQrgvm52o3XDfQ1yqxpSZYz/ZJ1mjWp0og8Ew8IB7ceaP/krjBEnT5/qm6zUt1UqheNUlMrgd83eZbNDZjG3CwUuVaJrJIyskR+UJ2wnxEZF6RVdPOPBl8B3HwFcyOkbyF2vol/pZRUVZkx+miP9g1JjgEsUYA8FPTcAFXaEcG6WhGhgTUiucto8eZcabHjRZXUzGXMZ0ymnoBchVz+Mbi/sq5YVxznOLeczBoUE3sV9syqkFVhHs6kBrsv0P+cxP/3X3xBrLvQ8eFS7715T+++cUf3jvd0wmv7Q3DugWOpXguS1QMS0/1aamJQm0YdcBAuSHqXVdEyZ4nzvce27xI73nn7Hc7XXl8+/Ebn3MJatT53xCcMyCBsRy4ByzQpmJbQfqiir46kTE+WlKdQRQkJQhxAmaEBx3xZRJ4V6HOnBGrouCfuTfjUiI5cFta7bnCb4KhAaXHtQMG4vybiuePy5HXE5x7fHcA10O88aKQc6Z+A0XXmYRzz1gV8Ys9CoJ3PEujQDBKilPfz3CwpkzxW0F+ji0Q7sAfdALwY1wgejxVwTuwzQItLsY/7nKuZjoy8AhwVfkWhlDncCkEoQeR+3eoeSeU7vI5/wO3l997/QH/y/e/r+x99pI+/874+/OA9ffDeO3rzjfu6feuYw6fW4cGejo8OdPfObVUod7O5Aq9FiOCrpDuzkt/V/btvwEhDosqrOF4v1fVSiopXnp/rt7/5VLdZf3JyrA2G0ZGRp5wlKzVl7fFEAx9acbCtGffBNnAQGlzfInQfXr7hsdJuBOI+36BseFW5JtHakNRaECMO4PaWIFvlCroyxk9ZVey/gcYLOWnwPI8bHzanDsMdEXCPMrPpQ5hbCxriBhQg2jmn+aD1vEhBF0aGOEaUYlo7z8dIi40pklKqZojIEv1MY31B9wahP6+PWRYT48YhoWpkN03SRN+ADnv0N3ixQtgEBiTPUg1NDTS1GE9bJ4KGIWanoIkOs4647TrB2V3uNY0q6E4giQLhQAiUyAxiqNDgixG+75pzeGSey7nz/8E3pl+j805ZE9SOyGQGeBj/AKQJPiYIuQGmygnWyF4OGN57BiOmT+CbIebGH3wrtKxTO3ewT0bvAj/d85f7kmWQErrZwYjObV8mekIWxpGRaU55niPmDwTr9Watg8OD+b8+9c+k+sn22bOn+s1vf6P/8v/5L9j773R6dqoNNulMlub3AAAQAElEQVT9HSxs77Y3P/F6DydHOSXVHEwpkjQzG5QC4BIeTT+F5phBZaIyAi4xC03+RxLseREh+xWrFeB1Qt1Dq+Xn9si8Dv4GFc3yBZ/nuijem0YosMkJ2zR2acDepKRpYqdSlLDfnCpZlillbUhi1vhXgaah28i29tYb9+QfITjlZvoKX2SIc6aRfaLDh0EzJ+/BXhkcTt5F3fgmaOuh0X4kPgO2PuBz/Vh0RVy4JEm6dfeWvke8KhHyjW7PU/0zblV3/PVSSjo8PhIo5wS14+Fgw8NF3TSq6gpeRhnviGzmAA7+Iu+s3ScogJSxiZznh5RU1UrLQ5X9O8rHJKp33taDDz7RrTe5QR9C3ZQVxLqaV+1tu6d2sVTdtqraWlVTKTcJCCUElOqswKbC9kipnHUD7k/MNzWT6G5qJaBqGtVtw/pKQTtzy9qSqC65HW72D5XYU+xfZtiXGmg1+McT2iNNJM1TfaCJW9VCMlsdnqjyn09aOJFdaKwXJLOtNsrcshZdovcVctnBqDX1DbDFIfyLVR20Dch/iKRdGXNSNdI3JuopaaJkukpIf1CyttAz2ywDnHsyZOpNrohdlSrwOi41VdYCnTVVEmKjX6+AHWTMiTkZmVQkgS6jqZTqeta17bRifYWs5zplbWC8Bl7vz+ghg2seZ05F3ZBzUkqGrIo1TdOqqRtFBP1ZM176auugWszJar1/rHtvvqO9u/e44+l1TnK1d7CvAG9kKA9p9sFXZSCvJIXHAIVK5GuoWFdLKcs2Yf/ZAQLjSwa9/gkaN0B1Hve3XV9KoQyvKbEfMYGdpH+BJBSRFBHim5qmVk5JnsdymUInWr5NrZjyqmRGiiJPDaYbfHM6r2HerizEl0EDFysTlymKSabBFyU3UOjrGd/ymn5EZuKNwkD58NlzPfz6iRrofvvesd5765beuHuow2Web06X2MkM8LcwVOIBUdqrRFnkBHV3w0o9S4dtqxYDLVyc4Og62NuTf6zQD0SPHz3VxcWlLCshhwb/m+0lZZowJynRD7syJIUS/yr6bL8V9SzmIPoc0gy0XUKmDIFGY5Y9kxjzl2sFBc+lO67B7evqXATfve9cUt99vTbLOACfZbux6+9M8RrrctdDx64CB4KXsiuhy7QZkgQ3rOBMRHnMQWfoIGb6J8Z2gLGzHXVkIKBwbtDBV2FxUYBn4kAIahFB/9xNTJ7kmJwmJ428jzlu9vT27bv65P3vaC9VqvoJReEABPKL85dary4JCFn7GEZARI2y79y5paMjjAFHq5DutltpIoPe9ht1GFPT1iSZe7NCW57uffPS8zT++99/qa+/fiip0mrV68XLM3gc5df4VYUKIXSAkfl1TWQ1VcvTaquR5NTJ5gbjGai7fQODD5f58MLQqY+uc7AN1+C2EPCWA9GHU5EQwKAtCeyKG0/3jcwNPKjG8AQNPtx9gAbehQxV45TeJ+U0H9pVXeOoDQ9eAxIpHMKb+dY35awKPooXgSfjSLMh058w5p6EF/aUUqUK3iTce5Q6rhUH8zVBqZ2kJCgOlJYgpxL614Becq6VwVOm0MhB3SHT+WBlrRTyx8EcSSK7pEVTq8lpDuzHJKT3eCh40//pguHBPb3BLdQbD+7qzu1bwIn8EHLCK5OmqWZspUzQYYlpbtsJ9OpDP19z86acG//aN094HaQJ+UyRKdNrENQ9Jg45Q1yXetVfWFfMKlAgqMwU8n2u/2t77/p2uxfsdEL/o8yZ9RMBot2U+XvKWQmZpZSUc0bOzJ/1VjShvAL4SXDEQecSexvpu8cr5x/96Mc6PDqS13719Vf6L//lv+jnP/+5/PPUHbd03sD6sm1CtgyQPZcigAQdbt9Q5PIGvNZgPmZlMN+J+g4muTQdBtPptue63vGQVHGQrkimt9x4BXxFTvOaK24dPSdjtyN2W2bk7FRELWZeRhISz0nIxEljSkH8mWR7tn9t8KWRRMZjmLAiV0o5qVhGJIX7e7x1wRa3PIie8zq+wxc70wFzCxKspmY+dSfsa3xS5g2ZbpEZZMj6HpCz2NfrvOcITc9fvESPSe+994EiVfJv/Nd1q/W614qEeGD/2b9Zu9mScrGPdX7JazHx8Zucnj38kJHBPeuGuRN7T/hXgQ6m/cFXQGdOWQ0HWixJfo/f0v6bH+rW2x9pcXJfp5dbnXJrbPpuXs9V7BsVCytU3QCLomkxaQTUhoLxBGQyrz+ESoFezP//l7M/YbIkOfI7wb+ambu/K+7IO+u+ATS6ATS6m83m9MHhTpOcXRGKrOw3XZmVlVkKZTjkDtnksA+ggQJQVaisyjszMs53ubvZ/NRfRFZW4WCTnk+f3WpqepmaeURkNYKHBF7OD5ddzS1iMxkrMEb4YAxeoa6V8NNpjO8lSLJ6LCqUCZYyAasISo1A1QieA6mXCwFrqSYq7AOF4DRfgv8Mq4PXdakm+AxaoxFsGRpARV0weRDqqUNvQTkEbDYCYRjTD+UwlN3mfS2+hiE1KV+BNk9EgSp8YiKN6GPPTe3q9Fzn7BWn3MhfvHiu9cWxQreUv64d07G2VqPQE3wUjeuIbGpF+BngnQDnofPJvA5+Jfx3lZKqVKmq6w1QjvQN0OtQUU6UU4yK8Dd6fqhLSqSRcgwBlQRiUIM8IHmwKZ/b7c2qRkqNnIc51CohaTbbUoJv52fHcv0GgZwXvQr/JM8PPAmeD/AnUAcoSrYBC1EhJoqUi772bLB8reprBTMTn2/UBVXwxNe7aXOkgF2CNo9tEgiTmqpSZN2mosB6hmDU84wZ8qQeuG7y0iYtzP2rQJRDfQY7wDgLkoVv9AtZsFJpUivy9uAJ9v3jT7/Qo6fnmiKP97hBfePatg5nAT1oVfGqPxL0RmVFEEZ4X4WgJgraNzBKYm8EkjROAkw7zUgzJtpC5/cnU21xoz1DjjeJkfZmUw4Yxzo+PVYzqqGZ1eMjzEwB3ClEBZn8Gb6LhpJRm+gz0DGkgqYygPMlBslpS4Gejg+a9d/7mA9kYmQxCGpIve4fCl8fywpZQ9kAtAViggB9RrznwEagQj5zE+wgfKfR5wpE3ukIROMsnWaM22lCzi53b3M/G+Cfg+e9zn18y74VVicXGlvSrb1D3Tm4rq1YaQpDr8+2dWNrR9e3d3T78FC3gEmVJDaZCcq5xS2cn2iNTWC9Wgy/Hd7h7HtuMRaLC5TXCJBqXZyfyV+ZdgS8PRv9qG4Itjrdu/fl8PNkxtwPHz7WCa/omlE1bPBzXiOdcuvSsukVVrVkkzMWUFU1AUPRcrHWmhubjsCsgyEZGnpSX5SXhzxMsBgUAAtRZqaMw4sW5KeaQv8KB2UypZgUaF8NG6fjXmsJvT424ogyuOg2BKSOu2MTC9SbmVZstI63v6TV6zOC7JhLzOVtvql2bKgyU2TOpmkUQ5AHKivmcUF0BNeZdWQEWuQiCsxqQBB7pfIlTkerENXLxEWq/NW309BCU0ZxRD9j/DCS+eqUMMKkHW6+9zlU7HPbt0+wus8t+N4OBojBN1VUCgKyGm54ppNGO7ym3ZpOVNdJoIEOd30OpkyFy6UoSAWQSYCZyewKqDEHoy4AJufxYJCGswGi9cPfVousOTjdDsxkAq2MnPjW5qGykMvUFAfmKRY00OGpyHs9QLdf+ymXtZ76SnqMylOXsdlmvssuMjMF8Abk5HSLJ6MzgwGBoJD3wMZ/dtV1JbOGGzduyP/82YQ3AP4nkv76r/9aP/77v5f/7OSa28WE/ZgxD+sE3YDf63xzcKixqzpVMiFz8PvtanGBM58uH8860EmZuqwip8vBacvgztDi4zaQae8Vmfscu6qwvxWG3w42ZQoxyljjGUGbj0/YWOd6aAZ+wFNAFsHjcyEbZN5yqPI6THCwSRDJyyHViviQKo2kPmhxsdL5+QX2tJT/rNc+hyHXVf+LDdVoLP8lm86RsKglfqOgxwmafD0tCt4zl4VKmXS16tRhDEURW8yMXXPI9Y2+0y1ezU3xVye8/j89n+vZ82NdsF4L0A3ulkPoBcHvnNd2K+z8nMB8DQ/G+LFUR2ypA2c72HOLLfbwP5cCd1E8bR7QDOV1llolpemuNNpRvXdTe2+8p+3bb0ncmD05neuCNU139lQTMMbKeRIV4LPra2fgxeAKtpYHMJUqSMlkvwJhqAv0D1XS5i+ymILbJT4oNTVzNIrojtEu6gqp/8LR8BvyyFsjAtDJWIXLArHhFjZcAUZe1BntaqbKBKnz3nQBrA2eVyPoAtJIOTUqcQOKibxDVAmAQf8VoJi+xsE2h3yAZ5dgQaKfCuuEmaavHqq8egDRFsQ/ZB4Ay4E9I2uFz18SsF5cLHTEW4pnj+7ryYMv9OT+PZ08faTu4lSV/wmhWAhSiupQVAEeKDnU8DbFAIsA6E4OrKWGd3VKSvAuBJNJ8hs8v/GL0RQZM0CIjAXo533TMKZSJI3UhcA60RvPT/CdMUR0qpfrcogRljeqCGTr8VQHN25qd++aOt5m3v/iSxXGSeZLF+wHwAW/CnwQPPO0iParOmxAlhhSydw+LCrTt9CHSok8X//AT6FfkZkUodPpl1E1fArfrwLF4UMd/hMq5bwNgz8vDINScxAU5KFsUOYQSAO+KWBXg89ntfEbUFdRo6ZSjawiOEXwI/X0yhsITF4ntSbde/RYXz56wmF0rdfvXtf3vv2u7u5va5zXXLTNVfdLNWrVWK8KXAm64JibmRrk1cSgJgTVyLgCbxVMTC9PpzU0wJCMryzENRU+ccz4fQ7bd7ng2ZlN5Qfkp8+f4ztMME5iPOJRCFn+GjxAsUHuACg4UyjAkQRej0GGdvgRweu0OS8COKLRKzLwanzxPADf+P7a56rpa5WMw0tT5a1XQPGqnvm89Ct94NE364wxDl7v69ikG5wGPQ5e5/pbiHEGQJeNdfn6HIbxlL1fDEEBRJlyAbzOaSnM42UzU6CD50HP3tIDnUJiTuOWrsrS/NmRHn92T4aDbwgqxzj3GkHVnqd9osBta+R6vSjRNqkSClCEX1BN3syIY9fq2QCaCgPqe7FDaQRhWzVj64gSCEWs6dNpfnHBjey2/Pbk888/14qb0lu3bivEOLy6m6MgnRONI1gxn4WoEbcEFbhXbPz++r4nQPTNq2NDL8xfTNoYulDRrDXMcPB2WKSkoAgkHKB8DOvPpD0boFEvwBkkEFHNzXAn39R9o+vYwOgu38T81sVPwj7W+/UM8nS17rUA1l3RGsG14Ck4kh6n0pXI2KKcW+WyVimt6KVeK2CtHLoBnDQ4p8J6NqnUsoH7/GLDWmM0SxzwCmgjouZ4uJaPLQoIMtUGn8aactiYAdvA1nSmLYxsigzGjEnW8VptrUhacQvRVEVb40qzUQSCZhwtDw+2tbc302Q6UqoTBpm5TSnyv4vaxZoZo9adqe+DIhvZmJPnGAc9pv94NtKYIGA8mXF7MNPO9rb2gUMC5MPZRAfTRtcmtfYbikkUPgAAEABJREFUaZ/bkN2YNePkO0FeI5icCIQSgqwtDTqT5JIRZm4qiri8BFTwraYMWCWppr2SMeaqN43yE1sZMpnvTDtV8HZNwNLD1xDoDV+N1A1IPFZYF4cQ/xklhKUKHYzoJU1yo3T5+8/X+EFjMp0ObwPefucdVVXNzekD/d3f/Z0+v3dP5+i4jwkxKDBRdj1xQ0avnRCKchDzlZdQ1BPotNhdi9539M8gKSHC755gqlPb9erRr43+d5AI0wogBzrzscv8UGNBFxwyS1WpJniBGgWLiiEppUoLbiZaeF6lGrma5uj6koHrbMxJedlx4y9hdvTt0eMEDVFtD+QKnTetyc/XUkfZ2qSwZBbyfahpkx+6tX9wDWZHvSB4fXK6VJ/GqscTaIhyvsZo8h8P6DGmHjmeLvKAe8m75TXK3ucannbUFR0dn+vx02fyW+zXXnsb2opOeUN0ARGn5wuVEpFHo/FkQoCbteRQGJBjx2F6TlBcNUlj9HCNLfZoU8CHddLwc9LrHnpVUYrYSQCkYlKL3FYEbMt6W+f1odrttzS68bZm126oh7cPX7zQi8VCzc6Omr09pdmWMnNa1SgCATsJaaQSGpU4UqgmitxqhrpSqIuszjKc8ldAGdu0KsigD0ZJrqvkfUyJAZ8BfQSsCbnGupagowdfP67Vz8bqtgEOnrY9Uj0dqaJedVIGh3FDKwLVQkDtacRX5Jr+oVYHjdkwUOiMcaqgEUyoZKrhSyKN8CXg/4MwYVVZglTqhMkZVrppq0qgPqjOpEBCp0JmrQBCAmfR1eO5EqICcwrdKPCrQE+9s6sRlynN/jVNuNWqJlPJAhcWS52+ONaLR4/07N7nevzpL3T0+WdaPXukZn2q3dRrv5K20OqZSSN8Z5OzRoxNCJQYRgVbK9hTZaYqGuzNgn0aox8VfK+rSDkBm7ShcdQ0Go2uYKSaclXXqmogVSyrICrGgC+gb0YAXQicCnQY49VMVe3eVJgcqD+bKy9W2iaAHTUjVaS5aiSrNa5mSuibeAJ8sZDIRQD5od99jio2UqtKfajxA5U6fDLKRR/vFyTWKjM+X4F4zOtJMzyRiugiBEe2SPqqr9c7iC8LXp8VrIOuHlmvZP43NLVWZZSNkfQRaQFnz9p7x085Mj4VyfUkoQOeVnRsLKphXWMg4o+tXSkyprKipjI1yCGylGpUq0LucyXde0Ks8vApOpX1vfff0od3b+pw1miHd/n+s6hTZDvBH27k3aqBQ9PYacKkbHHQGlSBJ1nyb3Q1sQ5Tsoo1SSsu37pugU9ZKEbT9sh0OMo6wD4Paunm/rb2D/f06PhYX+CDIvtrT/DbM0/JF4q2Ul1HoLmEWhH5ReeBBdXkE/u30T8AVciqKMuD/ygVbLzAR4M/uevAZyro7QCsS994YBU9JdDzxYeMGaNfgngy0NMny5ivqGeibqiT54GCfhYOB8XnQFaeFuzU00wdHzwlwxiVL8HryPJhADIXFQVaM7LsAU8ja66Er6JMRxVwOr6OtQ242cvMnF5wgybGJK/v2laB+jBONcKdapuTdWLmwobVMNGIgKE7O9H6+ETzp0c6ffxU7dm5AjtVZANdnp4qEJDOMNAP3n5b29OpKpjbshk2GOuME3wTo0YIZBSEIkq1SQbuxMRiIccIeYlTn7CR+Cv4Rw8fDTeqN27cYgPMOmczO6P9fL1UZqEdY3xzjqkaHAJr1ZJAukOpHWUBP0tQj9Qy0DFXD+M2IDggWV8AejG4kAeletIeRjnQXSFGOpo8kNkEiL06GNwzxpnr0LGRuxAKA8DGN6KmHewqFtSRX3VZ6yFgLepLoB7my+TCyUOw2ikL6jDwgoJk0owCLTHUrDLclg64WdySoH3NnKmqpLrSivaVZbUAvkqZ00JIptQENaNKHlxOkYG/1nRZ1NEwwI61r1Xapfr1Qt16DiyUma/0a4XQoxRZAZoMyhL4tmZTAs2JYgzK0OE89UB51fbCt6tmM9ma7WpraxuH0gw6UFWBegAHnxiX4Gcdghrw+WuWMc7Hf3B9uwk6HFe6Mat0e2ei1w53dW020dj1RVL0CdCniLOLGI/rTwWeCB186GFAgBMMUCR/BZS9A+A6UWgp6MMmT4m8mamHn66vGSWo60pmNkCPrNe8Il5hCy3BrDuK6XiiCZv5nFu5c+xgTX1h3BTH+fobr+vd995Thz189tmn+vL+fXT3XK0bIdSZGRSInIPPPxQpFGhAA1z3wNW/mpLvHMDheFp40aHn7QBZ3ub9O8ZldK1grz4BS7tETsJUfMv453rU0tcPfw03mUs2xnbdqapqpVi5OaoHjywO0l+CbM3gVTZ5sNr2hk4H+tgAUsKJZy1Wmf6VLhadPPjqOLRw8aWQk+TB5apXtqQ1NtYBB4cHqptaFwSN52vGhlpHx6c6xZ+4L/B1rHFOET2HPPWM7dlSQhgrVRPlkuS0nJ4t9fTZC+3s7Omtt98jYOl0xoZ/RoA6541Ljw9O1UjjyUwWWBNrj+A09GeFLY3GDQe5iRbYQcvm0KJfvZlcv5eDT5FywF6ZX/APdvAxdeDqqrH8t/ht564mdz7S9MbrOkNPv3j2WOsgTQ/2FLC9Ff5nHUxivcbcIdW6AkuVLDUSNKpqFOpKoYkKdZD5jwHQZAOYbKP4KjGoQger8UglmMTGeAWR8VVdD/J0XNYgU+o8YO3Y4DuCU5s0aqbAkE5UTSey0UiZcaUmJUiK4y3FiQfXjVpsKiOfbNXA94CtxzRRoczkggg4ExSKDYALIhWwKXt9pM0hoUcOFWnM3kfsBRvQ5VMuU1fDJbrSWYK+qTzYD9AUuTEf7R9qdv2WDm7d5Vbytnb3rw17xmw61bhuZG2vhR8WvrynL37yI33+o7/R8b3P1LCH7NdJ2/BwjC40wNiCxjFpFKNq6vkohCIDUhWUUqAsmV0CPDdAIUh0DqQOrlNX6cvO2jzRpGRFEd8eAF90obJjXhvvqtk6EEqnOfvsKFaaNMgEmyxAiCNZaCQFFb6LBdB7PlCKbOTop9uZ1cqxwVaQk6grcZCNive1Yaxk+pWHKgMKvqMMvYZZLrt5/jJ7lXhfz1uRr2VYE1oSOOgFLl2iZWYpcpwBEg1eIX7KBrtMCT43qdLIgfX7ehuLqiyoBpqQNMK+aga7PBrkVVeVUqIeXa04GJxczPXLB0/0/MWZ/I3ft999R3cPdrXNnlJBR8MeNoa/E/CNZRpLGiPPEbQFblrrQLDaRNUhqQrVBuB7ohyhZUihIbM/F+sGP5vxDzWyG+WlGmCrKtrbGuuQQPXO3Tta4ZM/f3BfBXscTceykBVjUQgGxAEiOA16AgyJDuQ9FhL7vqlXVIanjIG3CqLE3oD/EHoqbCFakAHu8zPOrUgKkboQNIiOssn/kRkqvIfnr4AyPJAD2IeUfAHE/F4u1DtsENKf+Z2cKwxeX6go4KeVb6/ZwNcKQyO9hpT2y1TgE3ta7/S7znkZMINuwOcplBmhEIy9sQOyzIJCz6YwRgFqmGwwvE4oNxt4xvG2vCbrlwslEAecd2FzQ0acTkw7bHZTlM3YlZ4/fqwznEPL5iNwJBjIDAp4nNl4rDolBYgNEBGBEY6xqWqdn5zK/9vIJcFogJiesU+fPtXB4aH8NWqN42wJinsCPoXg7FTLeDfYCI4A3p4Ft9DbMZcHkNk5xly+4Mu1CzaIL5SuZ8Ps2Oh6dczVsa4eRXDoYKCP97zfknUECAJBBn9mzt8I4jExK1/0N+j0uXvHDQwtFpSZx4Me34Q7cHKJrT7bABmHkg0HM6hrlMG/dbdWzw2j/0LI+fxcdNFoMlLPNJnxPWv227QeI8psshHBVlVQw8FhOm00nVSajI1yVqp6VY0BUbFBFnVSdAdQNbQ15BuFWMMfyelyIC5S1xWFEJViJcO4kkypFNWSGgS6w2Z/sDPRFnNV0OR/h65Sr8YK7fTBuBvz0+yaMZ28rRDgCd0K9I/QjNqpqaKaZCqcYPvlKfq20CiugRUn5rkS9bGdy9bnCuszTuQL1TilWmtwrpS0grK16KDCfBln1UOfv2Ltg9SbKQNF0ldQlCmtoMVlnqoEr3D2yMxl35PSffi4Ds62trS9swPpLXUFvgQc1TV97/vfk/8vZ894BfS3P/qRHjx6qOdHR3KcEMUMzGkAo/zzcn7qenjp87geDnCpky/zlJ0+P6Ss4JtD30M14wrQ0+7jXbdeAvUZW+iBTL6gdwaffe6e/OnpmQy7XWHPSw6dAdlW2JksaMkbDYYpYpsdztED2445OmSF+DWsB7odr9Pla5GZWnxIQO+Xy+WQd9q83ddnMarFljywXxH8iwkO9vYULOrk7EIhNcghMGejAg3+1z0MmnoUfkFA6XMN8oAOn69jDSvovmDDms5meotbbK9/hN+44GDhvyjmfYw1+txub6ccLLzPiACvRd4os0borjsl79vC03ZYb0H/ARabQ1SGHofCmh3cRns0uY8TTfdva//OW6p3rsn/W9CjsxeaL8/VcKsz3ZmqEI11bOIdm51ikbGRWiWxN76El+U6yBoAuxQBpmo6fgNik1Tjp8VjZmoIMCu3YXxgGqDCljdQ1w0oGqVUyUJQMFMIJudHaGol98kEdtV4qjgaK+BLS0oq9Bf5NJ4o0ifDwy4EVmFYmpRjFEjhS1SmPltQloMp2wYKqf5bnkLnKyDrH7fXJZk1NpmRmUFrmY5VJgQBW1OFrZnK9q5s77pGN17TzmvvanztNWmypzza0bI0upjj47ldXx+d6sUX9/XwZ7/Qvb/7kU4+v6dwcqItApGdqmhaI9HQohJrVDnLWJdSrRxr9TEpK2hYWyj4kaLOUyAD7mOySQVaHUiU0U+D19H5SYvzw1LUBsKQlmByWdTo4M7ujmIz1vL4TB36O6lHqtD/4OOR+Rrd6YLkOOWPMRbw7BV4W6I/0w3zB1/DN/pc9X2Z0g6ml8UhiHhZKvCCgnlaBHPkq2TIUO/pkKF2+HgXE1WmSCOrhWvkZawlqWL9VYxKTpcT6f6EtJDSXRF+xBgUoimQ9zrcBLYY4Hcja7ZUqqmenS30+f1H8OlM/gtT7752S9d3t9R4YMheGZQhlb0H2/GLmjEHMocKPQpR2Hytir1G9EO0egm0QZ5eAjQ4HSNsrK5Nk8kYe4OOEBQgrkoVehO1W0u3dsd6/7UbMvao50+fKFtUs3Ndhh7mkFilfssD415pBbWiEwHfUCNCqKyeTAGLmdEW4I8rg0nUZfjnPKTwGz6O/1X4Dd1+UzXyh6G0OgUAZb6Hss//KhQn6RUorEGvVGb89wDQ7Bc6GzyXGNinPBeCoYaMBI/3XbNH+frMTIG4VDuzqaY4hIpCz+2a37ClKHnQ2RFEigC0wpnHtlV3PpcIThPB4/r0nNig1ZrXmy0B7fL8HDxjHbCh375xU9cPD9SkJA9YDWLCJYgoyG+psCot5ws9Y5PxTSyEIA/mHHZ2dzUajbkpWcpqnOkAABAASURBVMsDhTWbnSHEWNecQdhMXJNdAb2MMOdc1a+40XLBZuYpgC4fZ4oXO5jlm2/rKYFIR2XP2I61dZ4CPYzMKuppG+q8n9czX38FtGVwFyBf1pGVYKjX+dwOoGGJBcgDeJmhgnUboLPnsyJNmJl5GhXZgAxZ+HrOeUXpgXhkrcb6W9a4JmjpoatnHX66cqFakBJCa9iIxqNaIwysTj3OoZNxitTAtU5QQi6LCyfAAOZVUI/HdVq63nAQRkAvxN7xmneFDNyRm1yONTKawfN9dGYHR9BYlqEziRP1CEVuQlFNHa5ejfWaxF5TNu1JKpok0/ak1u7WRPvoyLX9Pe3tbks4mbPT5+gRGwjvZd68c6hvv3tX3/vwDf3O+6/ro7fu6L271/TatR1d3x7x2m4tP9nWnG7rslJkG3UI1gqPocK8vs4MPSxHLE2ISVk8xnQqKrQZhnEVBJkFhRgHcL66/MxMGdkvsIGCXuxA84x116zfD1Lf+c53dPv27eEV/49//GMdPT/S6dkZAd9CS2xm0EOmLA4+7wCmog1kch34XX4dsnwVei8j4zUHtRa784DLU6cnQ0vv4GNRqOLAAjNpT13vedJN38LsPp+nRf7jMh1BmbERtx18QPZVPWLdlU4IYj2oHBGodODowOE3jR1zDTyEXsfi+Z65XC/d6Qz0Y5+ZMZkxPXQPY1nDGn3tSSECx9vLD6WHe3vqWdcLblLPlyv1ODSH4voPdCjn5la0qKOwWq90jo+54DZ7he6fEnj6Gt97733Ntnd0zG2s24X/NYWOuS0mxZQEOer6LMfh9c+Rz8nZqQJ2wjRao7cZrWjpOBzOUJAWWjKNGb5kNCujAwXiPe0p91ZrvH2g2f5NVdNdzfuiZyfHyhwYd/a2VdVBHa95ewKhRHAao+R5v2GJ6P8A1MUkaBS0aEjd3gs0D8BmWuqkUscNUBaIIlDRJ6WKYvy14O0OqaqU6B9iUAhAjDKgBPDSZnWjiM8fgtLRRKJcqiR2cvK1hvrLYLUwHwtTZwYEKYHDonKIKuDOFpTR6Uy7p4U8LPuvfoweV3A1pFCRscvSVOqxsxaaHDJBQ0+gvmK+C8a11Vj9ZEdluieb7StsH2p8eFv7d9/Wtbfe18HN19TUY0UQt1ywzI+PeSv4ROePHuno3ud68PFP9eAXP9Hpky8VCDKmyK2pomIMMjP8oiFTJhIEkRQHK+ovoWPFPfbgPsbbLrvJbdDLBp2+FgeD7wJvcfC1AV62FDUhCL9x7ZpQEh3x1tLQ96ZCdqy7QM860MQ8jhMSfu3HzBSZo9BPPAF5kPzWz7Cq4evXdPN6h0t88nQoS2aeMW3+6fIplCVIBUzOc4dA3wo+VCEqOrD+BMQUlIDI+iNpiCaDrz5PpL0a1t/IYoOO1VrmqMccOD6991gtN+Zv3L2uD9++o2s7yLdfsi+1nAU7BfyUQWvBFjNv4bKngFmWzxeYAzYp+pzBFF4FaAivwBjbmOAHcWfyA3jBR9RNo7oZyefIvImJ7YWqbq4dLoRuHe7i01a6//CxFn1QF0fKFvXf8sAFaAoyYwb8q/usHn3wuQ1aI8T73pPgW8anrvGLnv72OQrNDiSvfrzqCqi3V4Asn6tGUvgmwPXL983ineGzy+tVoOfLWg19QHP58T0qI5/CpZrvGSIv1ngF3u5jQpBYvvphP+k26MEadmbcDnCyCwQLcBoly9rh9DrDKUyqqK260lZKA4yhMHGbURHpBox/zSmwJ9CsJKUBe68xTi1CsQetJ9wyHT15qiMC0aMnz/Ts8RM9efBIz/wHoE84QRLwrhh/cvRCz58+1wtSv/Hx/8nqCUbrf3LGN5klc15wW7NkE4J0Oax8wSwAbyyrEkphWiE4fzXrgZzJhkX2CNo3xZ4byA7GDACtfTD10O3O5or5mXbfAAvrZAn4jqyMgmY2oyElP/CXgV4HObRLXtfTpyfS69kYvSyfH8hous/tCpVpyKUog99Q4mJBDAMKwWFWC8LMmrxuBY/nrNkdf42TNpR0zRrWKGjnxuf9fKPFIGsMb4tXI1sEUTOMq8HB+2uYGkFge/JfZPON3NfugVuJSAw5CSghakXAcjZf6oTXpv6byi9OznWMbI9Jnz8/1SlpZicnBtUYRzJDJ6YgrpFEZFNOeaURp9pZEzVjc52yQU+qgu4E3doZ662b+3rtcFu3D7b0xq3reuPuLR3u72jM68jV4lynp88Uube5Q78P37mjd1871GvXZnrzxrbeJ//e3QO9//p1ffutW/odAtjvvvO63r61r+tbNXqZ1XC7GvuF1C4Ueb0T0Q2D14LXEnog8e0SddDLJ8B/Qw88CPRgKrK2HW443CF5zx4cHtidnJ7o3A9hk4lu3ryp/f0DffjhB9ol4DrmTcLHP/14OGwVZJKwlRCjmFA9ss/g8LQjv8b4XD8871DohCrIZZIhs6CXgp5M6rLqfCw4PfXDVcd6egfXsSKFEBWJeMwCOiWVXJSBjnlklOlrZjIzSSanxW3k7AJepUZdCYPsi1VSqHV2sdLpfIVUTSt0cb5ea0Gg2UFHp6yW1OnwYLaj3YNxtzV35C3BtOu5z70iSF8wdo0cVoxftmvmLvKf6V1yE1pZ1Ijg2Ok44XX9Oot5l1qwCS0d3I7oU9EnxCDDe/l8K3CeIQcPfm/zym08ncnfwFywHr8N7uGL89/1H/YwZx4C8wwfXMZuT1f4vOz1hXmyJblNdIV1o+dXdRn+Ztp7+NuBo9BvNNrS7i5BEUHQejnX/OxIgUPydozaQ/YzSVsKOiDw20U2+3Wt69Opdkh3m1q72PLeZKwZbVtsyLMYleClgBhNdZ1UYV8JXA1jHCIbk8yIISvaa6UYZRbIN6qrRgk7jtDqEMAbB4gK1KUYLsc1qpqxjMO/4GuuKhXGGhtvGE8UxrSRz9TnVKtAfyCALdDAREN5rSiXlUIlizX6bXJeDRCSsiW5P3FafztILp8BjLzxJXAB4imU/TbXaSnQYdAh0gJduWJe5jJrVGkMpxv1qpV5ZV529lQODhRu3lLz1puavf+eZu+9q/Ebd2V7O7pQ1pOTIz1+8kgvuP06fsDbj08+16OPf66nn/rPtT7TBB3aZ54d1uI/59hgTzWEpmKsHrAgfzJfPatALaDafBFDWsG/iHyy+2ns0O28p7mnNbOuEkzm8kQuhoxTU2mE757guy84gGUOcFWIalin6J/NURtZUwRvoC6EoMhYT8XjNMQQFKDNzORzG7QZbQNQZ2YDDrNNSkHkJMoOZiZ/HJeBJ8HjYJEqkykAJr6AMiRkFGNSoK85BFOQlF6BCpwVtZVMNfnkkIJiZUpABTR1krNDSLEAIQZ0ulasGxmQLbIvnQ9vXgP73jt3D/X2zQMdTqK22WNGXMIkfL7HL0a74LuQs0JWiA5FKTFfgjAuMApxjpEG2v3wmKgfaIn0uYSK/iPinxo7RB24sFmBK7BfTVRX2A1MCvB32iTxMlH+tm8KLbuTWivefj4gvlniR5oG/UQuHoRlfKcYUxwYX9CrYAHa0gARQhLgqXgMiKxd8Mz70V2eNzMSQJdPkQycmXW3+ODCPlOBJ9imPjB/DEExAMwXgQCOQPsVGBhA4eQNYPrqcdodXtY47QPQlbnJ6lV42e8bGceR8XE9NlFgqut5oeyDA30jNEVSQb+/mfcfvfN+vjZfUxjVSRMgINwehzuuknZ5teKB6mzcaA+neo0N4brDbFvXZlvax9ltp1o7Va1ZqggOsoxJG5gRfCJuoE54/XnKJr4m3/FKseW1xorb2MX5hZbcjnTcpBSCsZ5gtSeYbNmEFmxi/j9SHb84Hl6fbm6yJDf2Je2+0SzY9FqT3PjXCKdzBUAwVV0rQY/FwKmr1QVzLJnbYGai3aDNncRVgOqbkm/6WVKGSXQbZOUKsalnEgT4lRBQMTp5+wAM9KDgqr2nsu8LdlKc91Lx8SAHh397v8xXVpGFKLqyriLQqKeD1wXoXOGoTuHRCp4kDLXiFGfUez8PEjrW3BKcdgSpIhCoqqgZTm53e1tbbIiDgWH5VTQRBsswXhe0uYKmShZriY2my6aLZavj07me+C/RPX+BQ5gDFzolePAAwn8pZTFfE2D0ivybjUaaQc8Y3Am8sV+rxui3RlG701pbo8AtaqdpE7S/Pdatg5lu7U50Y3ukGztjHWyNtL811vWDPU2apNMXRwTBRwStW3r/ndf0Jifla3tj0VXbvJKbxpWmYcmmvtau/xD7NIJvPASt7965po/evDUEwbf3pvQPagixak7PFUKPcNbgNx9kUcSXjO+vfagIIciDqyX6GOCbO4qd3V2FGNSjy3N06OmzZ7p37wuds5HcZhN85+23VaFrJyfHkpmuX7+ua8B4PKYIUurIqONg0WEXvqHBbvoGZJ6HA8kag/U/E3W+mGsAbgvPCXwuVkvKFzo+P9UxAbIHyn6A6ZH1ioPY2vUfnGv0o0fnXKd8jYF1hBDlj5kpUK5xqjPsdjQaQ281OCvxnHMo6UuS/8LQksijhKRmMpO/qjrFRh13xJ78YNSjrx287EqRg9c59NDgfPN0jYPM8Modpdd5ukI/W2zTYQ3Nfopew+MVc8MYHe4dcLBs0cH1MO981cl10g9N67bAI8lYD9PKcWb03vnVkd65e1c3bt3SMfw/4qbljJvgFYc68ZgZFEsuRw+oV/gYGXyH3hl+bYSMMj1cIzztMMSsoL4EtQip9bJFecBVLKmQF/bXk3p5a2tPs/FM7tcuTp6rmx/J1nP13KSfeODz+Rd68stf6slnn+n+xx/rMQHQGQf04wcPuNF7rCU6n7HvbfTncDLVIfJxcLuqq4SckAXpGFubQOuoaTRBftv43QkHJae/odw0IzbNWgkZx5hYYhwgBFLWG8xUI8MRQWhdNQqBtdBPdSMHI1g18qWqZeBK46kCAWGpGmXWm1NFfQOMJDZcgw4fNwSQFiXwCf7kAaIydQ5FAZ6ZzGXxG4Dq4VPoVMhtgAKfIQ/tfnAQtEQC0NCM1MdKfQhARDaVhP6GnlS1eg5abay1ZC1n0H0+arRA1v2N62reeE373Lxf/+AD3fngfe1y0AxNpTW2dI7POyeoOL7/kFvWL4YfD3j081/o9P4D4QQ1RhemrHOM74MTqlhVBAL0QcCGcieYOl1ChMcBOrPbJjbh9un+3aGT4BP6GeFRIHWIUYl9dsbbGt8HF9hfZUHyzZzxRl8Dn4E/kAbGgEYBGhws0GLSQAYN3mfID19UXKZ0Fyg2IG2yjOMz5MXjwURhTkdmIcgsULvpYWba/KPq8mPomrweCE4HAyNtUSY0cuBXZVJFu5cTeQtoCOCpgweUxbI8n+iQ8MEhJUXkuOqyHuN7Hz16LDZWvf/mTX3r7bvaG5nqbq6xtRrHrITfjwSgQb0CuKoqqKkjOExhmCuTSjGIlLnk5SJYP/RJCXqBqjLsz5RSIE2klVI0ViWZRf8a8pFdXi6jAAAQAElEQVSBFciQoqxbKXKrO7KOt4WVDjgQ+Z7x/PiE/t6jyPcAM5MErqIBh+/8Bs8c1waCQgDo56mRN9qNMSJfhlFiMJqED/RqM6NMCzIzKmIM0Jw00EZbDFEJCHaJl7oAmERvewW8/KswTAm9euVxf3wZ4FDrjV+HQYeo2vQbyBu6ezlDZ8YuzNtJRTnQ4FzyvbpnH+mI8zKXG0MbcjL6GPtIGFUJoSbVLNIraoQwqiqNaoBgdER5HIJm1O1yHb6H49sFtnEe+zjsg61tVbT3bEY1uATSCDOalDTFGW7jjGfNWNO60YTyhLQJKGKWIgRHlptgWUX/EAz6snxjGhZMWzG++PQY7pI5VkBLALAJJlECFuLOIDLegzR38HVdC5TyG5/FcjGciOCHzEyuAApBYq4hlUlAMdMGYC5l8ZTLlCyfTT8yX/8U+gNfr7wq+Zir/GVaTCxFHgz4plgMWoA1G+kFQdGCQKVXUWINNZtVgc6WoNDBN+kBCHI6+ldVrRkb3RYwom+FjAK4DLoLRp49COlNdTVRjCO1XdT5Ra/nL+Y4gJPhl1GOTk51ygHhghvyFZGLw5JguYXIXILMKqXUyDfMbeaZsmE18G+MvkyrpJ3piKB0yuZdqYka0r2tkfxnVw+2xtpqgiYpqwm9ZqOocR24hXqhRw/uE6S+0LXDXX30/jt67c4NzcYRp4Ph57kqLZQ85aZ0Ejtw9JrglMahU+JV3e446Nr2SP7jAO8x9v07N3UXJzFFjhX6UZeiCrkkDAJfJdNvflzXXE/WBDXLxRIVznJ98hEeYL3gwOU/nnJ+fiaBvyCfXxKM+F+qWHN7eOfOHb3++ut688035fm7BFJ7+/ty2GIDGk/GqpFnSJGRoMCmUl1J8LAgX4ccJFRDgfoKO5uw0W7v7urg2qEODg+0z03RtevXdIu5DgmKd/d2tbu/d1l/XTcJoD1gvn7tum4RxN28cVOHh9e1s7OrEYFNZM4Qo0JM8tvOBWtts+QHIlRFDYHKaDIdfjlxzhuMqqkV0Se64P6llkD5Sgd7HKXTykok2fDPHVCPzvTYYwe4fa6RQ0dfx9GiU74Juq8w+k3wIRYqnXOD60Gi0+Abk4PT1TPBCj13G14z1gPOC/R0xLjr12/ogmDv2bPnanFs5xxKEbf8CSHKzLQkcJ3PF6x9JJdviBE9ZkvDbty/0Ek9+TVz9AU+rLvBJrOM/g4BNwmEJOEHFStVdaOt2ZYMH3T88HOdPfxE66N7On/2BW+JgCcP9OLJQx2THj26r7OnD/X0/i/16U//Xl/8+Mf68kc/1r0f/b0+//FP9OgXn+rZL+9pySFxxOK3wb3L2vanM+06EKROqWtC1KRq2ASncp558DqmzSElaMLvVZdpiknJ14ldDm3IL8VKkfYU6yEV/UW91bUEfoFbVS3DN0cC1Yhf97IYU4CI7gTvCw8S+VSPlJFNtqBAXRE8sjjwSuQF/8TjNnIFEgwegAY+VyWXmeep+sYnKoG7qkaKsUYeQSUXoVZAkY/LjBhew4N3eP0efBaw+S5ImywphCl0TaVqS83ONR2+9a5uf+vbuvU739HuO29reuOGInq/QIeePT/Sk0cP9ODzT3Xvk5/o85/9nR588jPNnzyXOFyNs2nE+hwaC6qBBAR0zae7AjMTH8kkkSmkUAwdBRC2VNSzR/bQ3XkapFwnSJwo1JXOOPAU3ioEdKJhDdER+MLlD+sjcX12HAUcZqYAHZk+Xm9migGkpHrlcZ7RXQO8Un+Vdcy+j74E8HmbmfkyPCuZNg918oIPeolYCtQ5PyLtA1COgNdHaNyAKQSAPp4a8iJLnRRjAJJC5CDBQfw5b1ifcsizbq0PuZR4//aeDsbSqCzx7Wul0g7QBKkGp8PgX+B0htO+WA+AI22YBbiZg3yIzH8FjA2AxaINLUVeDnxV2EmiX8ZfeVk87jNI5D5uzgWc+6eAHCd11LQK2t8a6XB3S4vzk2F/CyF6d/Xo75Cx4fvyi4Iv3ksFauFlQUDG3GYm13lvGoD2If3aV1Fmbpc93THrCruJ1BXWYqwjDKD/zgfqXo6ENAjcFMsm+S3fRa6LfG9SBhfo9AFXOJ3e6EKhstDes1e4z27xrV7etMED2v0TGoxj5AKBOXJkgDcjN+Ee5AY5oq2CgYFIN6HAY5zdJEWCkIZbtJES7R3G3rhjQyDTZqRZM9aoqtVYJPgwxSyUagOe34CJGMYPVcpsRi6YaEEJhwunmXHDG2eMC6Rl01uykCVzDZsgC8z06khbNp0e2kKMbE4N1/Rj1U2jnrYFwYSfcs7nF/K89zNoHuaAY8VBvuoNZMp5KOvyMQj5BtB+2fjrE+9+2eL0X2YxIeYAv+BLD68WKPs5G+oFMIdOhQjdIyWclwcwgk4f37H2FmF2QGZNCZnNZrMhUK3ge7AgGbjhByKUCFAT4V60Wpn8+UWr45OFjo4v9Oz52ZCec1u6JDhdExmscY5LYI2DdCPMxVRKUIDOCsfRIMsxc9YxaARscwuwtzVhA2005jSarNcEj3HjcEcHO1Pqa4JSoQeGAUvjStqZNLydv9Dnn36ix2zk168d6IP33tbB3pYmoziMb1AMhzGKMUmdRqnVJBWC1A2MCHhDP5efYEN7QX3W9a2x3r5xqPfu3NJtgtVt9LOBabUEB6QAv2ALpd/8cWM/99fK6Nac283BWOC9ASMOAWOCA4PH3vaQm7Mvv/xS97+8r5/97Od6wS1Zy2nw2rVreu+99/QBtzff/Z3f0e/+3u/qO9/5tt5//329+fZbuvvaa3r9zTdewptslm+89Zau4HXyr7/xhvwXhN4Hx4ff+kjv8vryLW5w36Lt7Xfe1RsEw47nTcpv0PeNN97U3dfv6jq3R4cEtYeHh9rb29cWB0jXkR678GC6x9lmIrIiG3TwFFvI5Fs2hAWBaUe/MQFShe26rbiNGbYkdKqlrcW2BvA8UKhXMDkU2NrnXg6Ox3W1RwlbgkAvu756PueiGJIK412ftnhDc04QsOQ2lbsQguasFXS29OvAueAGtoO+Nbydc5Da3tnRPjexL3jj8vTpM80Z67esjr8gYJeTTPJDx/nFuQw9lRm3Z2vmjdzgroe807IgkG3R9yITKq8l/sdtoAivV4TuA7RlyhmaA0Hd/v41dL/S6bPH3I7e1/L5ffVnj1U65qpMo4MdHb79mm59+K5uotc3Pnqf8hvavbav7a0tjcGTCbbnT57qy5/8RD/7z/+nfvpX/1m/+Ju/1cNffKKjhw+1Oj1VBX8mMWmXwHB/MtMOwWFlQTXySOh2dQmjUaMGeTUcKupRo2aA0XCo9HwEhzEuYb91PVbD7WSsaxl2rFTJgMC6QtXIqpEifSJ+O4KTXU9iHm/3gDXjl2LTqMIOFBL8MZKKTdHgvAN8g1dFps2TYeAGXDab6rJpYoTbF0joQ6vb52WL6GjQXEFTCrVQVvhblLsi3x+UmQs0PTdnHb6gBzJ5WkXLYOuG7kV2nSpM1XeVFm3QIiedlaD1dKrxa6/r2rc/0nu//wN98Hu/p9tvv6PZ7o4YzAGIt3lP7uvhvV/o85//RPex78effa4jbl0Xz481ZpaRAv4nqCYfJL4hiDXp6kHnBLiNXLVcpT1r9X3M0wydHePWwYTQtL23Jz8o99jjyJIq2BcxhFBo57NBz0oZl9ERgSsyjzHe7dx5GkKQw6bvq98+zql4te6VPLgyNl6AIaXs+DY9mNzn2RRESWb+fVlxmZiZojG/PDVVMcoPThW64zFCIo3UOX0xBsVgCg6RNFKmLaKfCw7R/vr86dPnGlVB771+U99665b2m17V+gT7WMp/w79Si3/v5W/RagRRh6AafC7/gj/idSL4pQD+eAXJFCN19PfbVgfvJ2UNKbrkqQetKQXGBnW8wRRrE4/7MzhJb5O/iXI9rVNSgl+VoK90urYz1TZ73fHxC7lcEntnj0/L9AEFnwJoQGnaPF7j7YV+gXUE5svI2eu9h8/p6VfgLdTSPyMz95MdPqzFV67ZwzzNzgP066sx/205n+GrEcwFro1OfL3lqz6bnC+zQJOv3fU0Q8dQ51+bLnwbcgjwwJRZw9CXfp53EHNd8UY8YdUudTo/07K0sqbGqFdas2DhGIgT1CDVZhwInoQjNOE7laoep1cuwdTyms/YBKc4h60Stada27yaqakrMC6jeB0Bmf9NykJQlCyqTpWqEDH5ICOQKmspdEEpIHTaYqxUEFYfpC4UZYRXZOpgwBKcC25AFuBacBW1LEFLcKyhuafs5NNFdTXWdEQQ1Exl9FmzMV1ww3rCzdgJQYn/3OuCjis21BYm9sxXmEdAgbYSk3KsgaQ+MLcVdQ7Q05nIm9YoU4vaDg4HRfU/FzW0ib7Ut94fvP7jCt7Xb3BagsPWN+BVe/nLSh1TJm1PdzQaTVil4YOMuqiYoIGaJTxcoIAd+ZqNZMbt13Q8Uc3NA1OJARICZxnMatAWtWDNp8zx7ORMz9jcX5yccIM15+aoU8bhd13itlmaL3o2946NvJMHCcWC+CiyHg8at0ZRs8ZUx14eQM5Gpt1Jpb1Zo3Es6tqFmjpq/2BXY+rHTdK0CTgZUzNOQsiaTLa0WmZ9ee+RTo7OdefmXX307nu6gXMewe8J65yNRgSryGw81dZ0mzHbchmaRRn/Ss4SDro2KeIQIEujkNVw2zdi4fsEz2/dPNQbN/Z1bavWDAVutEQre8nHww8Vk8h7auRfghl63OKUOglZu0FmcEb0/4DbzMl0ooysOw4KRzigM3Rozmv7x0+f6D4BxrPnz+UBlB84Omjc2z/QwcE13eCm84033tL7730g/88APvzoI73PK8gPPvhQ3/roW/rg/Q/0Pnx4lyD07bfe1puvv6G7d+7q9s3bun54TXu7e9qDRzvbOxrDHzPTeHgFPJLrhkEr9q0VcvbA7ZxA6Pj4mNvyDT0nZ+eDzN2RFdZb4IFhY3Ps0X9hqcWG5hcLnZ9dKFnQDsEq6q3z03Otl61SaOBWpdwneFOpK404PqjFztfgWmLjy1zYMsIAnUiL1HrAycHW8ZOgI85fcdPZDnomFW1zI95yO358dqKOud3WVtC4Zvy6y/ihTN+MfrYaTabcFN8Z1nzEDXeHzWZwIC3VyCaMGq3QgxNuV08XF4pVpbqusa8FAXRRCz7EohAb9dAOu7QmeFmTPwPXkkb3LaCUP77ZWe7wG73ccU7Q3y3ghFd6z569UId1VLuH2rr7lnbf+7Z2v/W7OvwQ+OC7uv7+d3Xw7rcIUj/Sbere+f4f6N0//EO9+0d/oPf+4Ad6+/e+o2tvvqbR1kRLbl4e/Pxj3fsvf6NP//1/1E//9/9Dn/3nv9Wzjz/V6uFTTZaddlD7XYua4o9GFrDBhF8OmoxHmszGrDWoqpOm5CeTET5kpCkBpcOIgC8yxi3I/W2Db21ipQpIQARCahTcj1S1AoFqwAd5WqqRRF0BMuN6QHWjcfiVPwAAEABJREFUUiWtxENqQEEnvwY0FQdDygBZ2FpUyPNNcWgl9Q+VaJioKuiTAIO3MVQyM5XsDb0MJQ/IKOYW228lW6mPQFirGGXfQGgz7DPSV6Rr9raOfQ0RQ3PQgvpT/P0LXvufgjdz87X97ht67w9/oO/+D/9Yb33nd7R946ZUj7TAR5+dXOgxtv3gl5/ri5//QveBo8+/0PrJkZqLlfahcXiDoyLiKSWCIA92eyvqg9RHk6+ZIlYhb2IdcKBjTdiHIVflqBDGsHVbe7sHEvUdlxYVvq7FcDI4BI897QN4QZbRPtNaKXaKtmbMEkZn8ARtHtskIoWHl4WvJYVS4YsPOZOnzutMZWZukboPdKAD+At9vJeXwOsJRbMgC5TpTyeRk/FlFhSuIJIPUQaUUEvYoOdjYCw4vF+sxgrs1Red9ODohMuUY40sc/mwp/dv72qCjBP27X/qq66MdWcl+BGsl0NiH4j0iaFTRXtKUaBnGVkGzyI0xBAUoTVGxgcN9QPNQztkRamuIuMy8lxrzP5RcXGyuelroT/QJgXqEnOPYtTY7UsJdctKFoh8TGM4dX17Jm9/fnTERFKqkiwFGXPLOqZdQVsrf8y/LsH57WWD1gye3kw9FQVF8rYQoqqUVJOy9aJTG7lkdLvl5nnNIadDx3t8Wo8NtOS9bQD2rx7YjPht3z4zgmH+oVfZ5EV50BSKridevQF6oTPlEsQcPneGJsFbGzr1VGcNdY7HRN7LX4HBPzNmoL/rIFhlPh7ehIvlXD/75S/0y4dfqtoaawisMJbKkqZxpNqZy+1WqLKaiQ1QwlJWYSBxzuY11wkbTY0TreH/vjWarooagp/ITUmBYQY+qJLhHCoEMMbZjXGIdaoVFXA8QVWuFHOUeskFUlWVLEW5wfPGWgUBG2M9iGphiP/ixTn4z1e9XLnXOLiuRPkN4aotyuQ70oKUK6s1Gc20tb2rhuCOKTTn9vKcW5VzAtcz0jNu0c7Y5M959eu3rkuCwrYvuITIphyEO9zwJkigfAlrwkLfIB3WCKAF1uq1ZJNbcBLzX0aZcwt8ziv9U5+LeU4JHtaLVtF5PJ5pZ3uPjWVLgbJB95DK1HXgQfHm0HQBrCinptGM27IRm0gdK8aYhOJoUGRoo48HIUfnc91/fqwHvFp8RlB+tlhozjoXqzk8IlglQOlhbNcmGTJLOIossRp4ZyZ0BmPttT0O2p0mzfAvk5S5QQ/amUTNmkI+alyZmiRNt0aaTGv5/yCR6DepJDfyepRkyLJHtl/ce6KjZ+fa376uD9/5QDNOPRU6MbIi6zpVFpHTWL6BMggaGlX1VFU1wdBHqtgoK/QsBamC0hGW2pA26EODUfBSUjtN0p3Dbb15a0839xrNUqukljUGVhcHMHTFZOSvgGwBKLbQ0YMv4gzcGEOM8sDzArn5jav/j1OPHz/WEv3xfhmj9Po1DuHRkye698UX+oKb1l98+qk++eQTfXHvCz3hBu2EQ8KFy4FXe8OtCZtuUJDLMJKqyyocpITORWSJAhPcdeo5dfnfc/U5Trht89PyggDZg2L/cQTHfYQzPKXtGPD6k5NT+c1vy1iHwlpZEt8BvxEkdKzAg9PTMy24lXTntka/WvQjwgZ/IxKzaXG+oL1VDCNggjwI1m2MTTTodyQwDJpD7xJ6V8CSMR60DoEmNt/nop5NGdao7yMHAaF7GWh1fnEqVFniNd7z0yNwFa2gcNEJ/EEM04rD6AVB9Gg01fUbt4eyr9n9g8ukBNNoa6ZIwKa60gtuURe5VRqNZCkNMjIcusPaeStWFyrJasVqCzZMdEIwfsK6/W+eskD5E4pzrIeaTsF6IPLmYlfHx6e8Hn4K7kYHt98gCP09XfvoB5q99S2F229ruX1NTzXSo77Ss9zoBfnzONNisqv+8LqaN17Tze98pA/+0e/rdwiOfv9P/ki/S/r2B+/p2sGhRr20+uKRHvyXH+nvCVj/9l//W/38//grPfn7j3XBLb7Bi0kI2iUInbHmhuC0rqOsguqYVaH741GtUVOrwceOgCZW6H9Usii3rwo51eTrkJQigE3FVCukZgAR3FtD3oNV+FjAYc1Y1ozUMa7DHgr4u2DqYlCgbw5RzrEryJQKJF2BlzM8zdhKxl4L7TQLBmt46EizVAK+P6H6QajP0EQlOluQXFFiXIVvrYQ9e4AalpKn1jKuFcYCdOJUon695KAzV1/WavNaF2t0Gd3oQsCXB51jEPcX5/rs4ljP1Km6fqh3vvc9ff+f/Jm+zcHi1uvvaMyNf4vynrx4rjNs7Ai7/vxHP9GzX3ymi3sPlI+OVRNM+ll8RKRaRRtUKAfIiFJHms0E2QpZ7G8FEPki1EqhN4nOfQ//uf2t6rEq+HtxfKzY9egdS7GinAwIyuCHEYq8YUou78C6uzO1qzNF5BHR+QIjCxOCWT61gzOSak/gE61eAMiJrtTTG72gSsY/x6GrgbQO5U1HLwF8vL+MeRN0BlrLJS7xOBaSb3wKm0pvlXOblqDAePfnletoM9PZWvrs0XM9OjnXiH3n7Ts7+vC1Q+1XrWx+DL+yKnTW+cxS5cGicWERHSP8COQD+hWDFOFVilFVlZSoiM4f6gIpH0X6BAf4Gxyo9CXHFJRCVs0haNq0bg66mJ+zB3RqsAGmZ4YVtLeK+PBCDJJxVslq1bHRGHuq0IkRur6/u6OWOOIUvxSqSjV2E5ClhV4FvycOUSg3vBO8K3x99TFD5hR7aOzI957HKGKIcrseYbONRUXojrSTwE06uRBBFajzYK+DlgEIWjt0yv1mn5mfVRTW7eA0vAquF4X2ja1mkDqAdKB0kxbsx/FfwRCYMke+AuaABDkdnmZ4lWkr1LNYcBa5bfm4Aq8E9SGYHLy/L8NTs01dmMLAlgDt4b17enH0XAlHNe/XWnFi6AkyuqrWuiRdEPSdzFudkbah0gWcW+A6nuE8PYCqcWj+yqKOiVqQs7bImoKkiMKMcKxTXruMRmOICQiKBv9ACN2UfVNj8T3gdIcY5Y7UWIDRzzylrxm5wHiY1jNmhSNZ8Ipw7jdEKM2KAMwDzDVC7YrhpKRVV/BdEMRELuR9Xo0e7O9razZTA93O9AWB3DHBxHMCu+cEeEc4oefA0YtjeYDgN1UeMHqA4oHsFbQwf0EQOmd8Cy3e7kHNBcGE181JL3jNOr9slwWMcKzJ1pYmsxnKO2Ilkq+FPR83DK0Ic32J1+f2n1tCb+Q3OrtbOyjqCJ5WSqkmTZIZ4zMbeaszZHlMoHLCDdkZJ/MLeLPi+sgDsA68vfMXBhdmhR3yx/wLzQgyudInaKzh/2RUacYtpeHg68qYF9pxyKMqEhdENTgBdEtj+symI0b38k2yriqwmxLBbzPaVVXP9IRbqEdPHtO31kcfvqWDvTGG3SpgtB3GjAIwXirILaJDdVXL12cW5PqTYsWcjcbcnG3DtxFpDE5xUcZB1XXUZFxDU9AIGnemI93c39W13RnOw1RjlAnuhtIrsP7Aem0A8QwcIBW4MkFVr5iitpBRhUc8IwD0QPH5iyM9IGBYcfBYQ/Ow8aKDCw4gp/Q5QX+e8kr6ObernxGo/pKbmM8++6U++fQT/ZzbmE8++VSfffaZfvHzn+vHPyIY+fsf65f0u/f5PX1OX08/4RWwB7f3sMdPGPNL+n9B/ksC4Af37xP43tNnn36mx48e6fnzIx1hs0dHL+Qn91Pk7rS4rNfcwK+gcQ0UaHRZk7gaDVAU2Mg7naOfkrHehP6s5bcHIbJ2eFylSifgfPGCG0/kUujn43oQEVeDJwBJCgNntcYZrWhoUWTcg0Cqgiw77NDhwu0TZ9mKJwbVKXGDPpL/EuUFeuu3noacl+irz+nrqtCD3b09bozXw8/vMTUOrhMKphHBlDH3GYeyF9BZ41sm0xnyy7whWEGbCVKw/V4WozoGrwh+IVHG2nroct+V4UVhbXIowjcZ6INKiLJ6otH+LS0IOB/j9Ixg9ODND3Tw5vuaXL+rvt7SPAetsvCTQWi0sjEuYZse4DHPmnnn6NoLZPGMA88RviASYN9+60397j/6Q/3Zv/hL/dlf/k/6x3/x5/r2H/xQt998U5PJVKf4n5/96O/1N//xP+nf/et/rZ/89X/W0/uf6/zosRK3hbGdE6ddaAd9H7O5qlsqsGGnOiizeXfoeRxVari5raaNAv1STIrwwmGTT0rIwSFCc3DgEBzrRhH6Y42v8TxpqBopMJ49Io1G8FPwNVGV5EFIhn/FwQJl0yZPat8AXT6F1IExcvB8McnzEuP5uvyEEBSDFMEVo9GDztiysGnzdZqGNrdrua6iiwUf6hth5tIg4/sy9T31GR/o6ZJDyqovOid9enqmJ1wgrGLUjXff1Q//6V/o9//pn+vOt95XmY5pO5EfhNbo7zl9v/j0c/2EW/CjL+4pnx0rceGT8As17TXyrtCJROAdAChjLfEliIOiaC+kOZvW0LbgNqyFTiOQWfFGoPLejguooLFijTV1DXzwm7oqmDouMfyX+nBaSvirCINiCArwSHBIX3vg19fK3yyYzIxKAF0l82s+r+KgHz1eraH4Wz8up4SvTgRog5x8nlgpx4bDQ9T9py90xBuLOgXdPNjVm7evacf1lv2nulxbjwx9n/XZM/IPZDbrNkX0YgB4MNT5GMCMThJ8CZs1Mq+Zyagj0RX06MuKvdyMFvhdVUF1ndRxedES8PXIKaNvPkeFzTCdDBwxJLktYXSoY5boV+jPMrSzsy2/oPD/bc95VRjhYCEqAEYZFF99hrn1Sq0hdW0e6HY9LqQpRjVNo6qqwAMW0zCGRI5CZLzfq+D7VcmsYIBe2ekEV2GGr4HXAThCOVzh8LzDVbnAowEcH3bVA25bDgN/oNHzHih7WwGnmQ30el48ZgG5RdaRSJMCstuAySzI8zGQvnHjht65c0cHbMrPuRE6PjnW548e6NOnD/X5yXM9ZhM4XUpn66izLhGgVroobC5homU11ZPTuYSyjcdjeTDa4MAC2mMQMXyKBjYEBJuaWhZxYjQUr/VOAF3UsuiOBfvCHMxsIDyCK8r4p5ePGWVAaEZhXA/DPXi4ICibsxG58/GNsc1FfrtDbD041Y5blcItUyE1jL9Gwcackna4ofQbjeuHN7S/f0gwNJFwmCvwnbABHh8f6wWvG33jfPrkGTdkwNOnw5/GeUZgcsRp29s9QPHA4fTsVD7W6RKU1zj6nZ0deXDsaTUesal38mB20a7UIuCONTg4H1YYzBkBxDF4LniV6fyZjqfa5YS/1UzUpEYjNpGONaxZy5rg/Bjn+fTZcwKXF/KgeAHtQ4DKet24e5QkA3r5YFAc6w0QfHSp4CNVWdAIC5zWFUHqSF6PCAgoao2R37ipNKJthAGPCFBjlRB/0MQ3xDoOfVKqYF+lVG0R/FS6mBfd+/KhKtq/9e139M67N3XtcKRrByNNuI6om0ZVVati3Gg0GtIrHaDVWEgAABAASURBVPBySgmqi9xZLLnJ7NCTiBF424wN3/EW1lFwXAliR3WlinQCvXeuX9Odawea1UH+C10VjiYABi8MrC8/zmQKBZ3pkYfj3t7ekqc+lzvHq5vQqz7ez43Q2/wG02V1zun54aOH6MuxPHB1vXAd8VtY15NzAtozZOV/2eIp9uaB70NeL3rbs2fPBp368ssv9eD+AwJRl+eRXqBfpwTB54zzefyUvibocX6sCermHIQuzi8IMhdDELfi1WaHDrEcBeQpYW2sl2+h1srYTmbxhXQIaumbybuOrHHKK3jcw+PZbIubxCkB7VpPnj7R8enxkDd4LwUcHZzsxZxZHpyGVCuh68Wi3PZWbCpL9HqJja7F7MixT1FdDGqhp2cTnk2m+PWMM7/g9nap5WIF307lBwNB02gy9mUwb8s8BKgyTRlTM4/fBp+cnEkEAzXBVbCkDlvosIuWuT0IXWEfGR5kGT4giybAtPRNnnW7bI0ZrJgcBC5UQJn1Feys3j5UvXdbjxamsH9X++98W1Ne969G23qxzDolQl1zM+ZjxGNmyqx3yYbnuuH5Fh4smCuzfr+hXIF7Sb9jNrMj+l1Y0eTWNX30hz/Un/7Lf6E//ed/qR/8o3+kb3/3u3rj9Tc1HU2Ukckvfvp3BKz/H/1v/9//t37+o/+k9fETVctzTdn4D7G/cSXobpl/rWxZORb1HDDVRHhetCJI8BsU988JOQxQJUXyEdrczhJrjsgxws/KgVu+RJoIVF22ho2GWGPLIzlPLVYKjCkhyuVeWJvzzqF/Je/ljAyKA7xG/Ox5BRBQ4Nxv/3Sty99hrZZDmB9oYZssS55mdKmn3hBEFSOH4KSMHRfqve3VtKDjBb1AEdQjv3bdc8vfa07/EwLGxwSKj7iBbbfHeu1739Ef/OU/1bvf/11NDg/09OSFHmK3S/xrx038488+0Zc//lud3v9SBX/d4G/HnYbb8YbrsJjhixySii6Bi59MPsMf55tVQTn2Um0aT8dq2RN6boTHrG3MBjaCLg+ADZ3tsPOWNx3txVqrcw4m4J+wJ6SYNAByDDEKlderT6FQnOmk3/xsqr3HpsVzm7pN+R/8bZueQ2J889nUbL4jfrfOSzVARGeFLnTwYK1Kn3zxWA+fnypC+90bB7xxe0P72/ge/GkhgK9SVAjwEflG1up2Fel75Z9DCLQHxRAVqU8hyuGqbNIQcBb8WqQdzWN2XYIxNqph7/E2twMnv+ZAVhEItsh0zqWP+8RU1QN+0aGirRk1jDVk1qrHxjt0y8yGIJItSDvbM/zVmEP2udy3FtpkQYbdKETJCRM2AGAI/v1rwWXncunxa553GkfELk1TK2HDvn4zkA0fvn4tlstKhJvho+PK+CY/wGX4MgD4h/SqfJn26OAVuF19rQ/4fP4YgxJyqqrE0iLLKfCkJ5VCCC/B6ffx4jEzxlSq4XVdV6rgaYyRvg6BNMh87N2DA/3go4/0pz/8od6+dl0F4zvjVceXD7/Qz3/5C33x4IGePTvR6elCF8tOp4s1zrnVOR7/iE3ynIXNtreHCXxjMwsDYeVygZLhDwoqKhyotO56rVl0pl9WwNlF9Wb08fpOvnFmZx4CjyZVFjFzA4tj8hQoJqxeZrYBmboircC7ZNwch7VAuRY4qWGzgpY1MASE0OsMN2MMiuVBxhXTnFEzbmR29/blv1l88+Yt3SSQv3Z4TX4Lu7O9oxk3TVsO0xmb+AwlnGqHW87dnV1Np1Pt7u7pkGDX++9u7w6/ROHGZAjTFd7X50GGGbSnJH/c6DrWvGLjWuGMjglKXnCyXJP3m5UBH/gnKGaEZ4xk+QF+GkHpWn7r+5gA+hQntkQmCzb7NY7d18m0PsUlGOkVwDDDExLgmXqwZsWS8ZVFYxTFA9VE+7iOOtjdUmJYYkeoYyBQNjUoY8PmGFBMQ4oVr6NGVZDLLIaklCayaqpj3uf8lFdlCxz/W+++rm99521tz3DY/Vy9/09TzOE3l7PZdDBuN0AHP/i40pqZLNigX9PpRFuz2XAT5yfKCv4l5m+aij6shY048iagSUF74NvGiUxYy/WdmW7tz7TdRCUcZIJeuIfWFF09lyolKuXPCQeUNbrkRuNtXu9OyCHEKC+7ga/RtZbDkcvWZQcLZeiseJz/HTJdE1SuCDQu/JYbmPMWYsGr9jmv3T1dEqz4jf4aXN7P69wxLrDFC24aPe8B3Ap9WFHnOjvnZs6DOe/fofeuQ0wJH0wyJEpdy7xrbnl6nJKGapOZ0S44UDaATBfM32ILLktfq+NzvGvGT+H3jes3tL2zM9j1EHhzY7zCvvzAUMBXBM4Q1eETVgQAfmOpUMnt2oMXSzX3e6YheMUmF6xzwVpa+vrmMBqP5et/TkDufO/oM+PwuMdbj5Z5nnFr7Ic/D6R77Nht4xkHR5dPQ8CaWd+aNyoeuK7Rfw9WSzEZcuhpM2hx2kArp61YUIsfWIF7wwzXncz6nCeSQlKJDTCSjbf16HStrt7R6MZryjsHugiNutFYabajiiDBYpKZydBTRiuEIA+mG+y1UOFraAmGFvjOJWmJFTev8AOrWzD1Ebrw9Pxc9zkQH3PI2L11S9//oz/WP/sX/7P+2T//l/rW7/ye3nrnbV27tqu6Kro4eqQf/8d/r39DwPrX/+Hfaf6MgJUAa1ZF1S5V3ohF7KpKUkpunT28b/EX+XLjyNArwBQsDBBjhH7A15JqhapWHIJT1smhOKRGDoKXuuxTQpJ7jljRFmsVS8rwXIrkHYKyAvkriJdlk/gUwFMHzxejAjAqSpHkQOKfiJ0nh6pSBQQqDRkaAg2kFfNUThdjMnLtgeCyvwQ2GGX0zQPUwmHGFSH5jeaq12q+5oDTc3hpdYEtn6FDT7D/L9GxRxdnavEj73//e/ojblm/+0d/pH0uduYY+mP01e1wzuHzPm8+Pv3xj3XCodO4XJgw/zZzj+mXsMVwCZG0oi6ix8EVEhvreCOzJjjuuCW3mJXzWovzU3m/Cv9h2GdH+/L0RBccFk+Oj3WOr6/RvenWrgx5WQhyvTODe8BL3sEPDwxg1/ApLxsoDm2k1Dm/HbwEBk8A+wqK5ynS178d3P/5mA3+IjOThQ2QDGWZ93SgnbEJT1D5nkN9iVEdB8MvHz3VI4J/wZcbB7t65+4N7W+NpHaBJqFhTGIgcgwdfHO/lJB1Ju9zmw3aoBCizCQ+cn6YmVy/vSxqU5UUmVM8Xu/9HYy2FjlEi0P/Nf6pR6fMDJxBLqblcolcihoCquQ4oNXn9qAtxCjf4ytspvZgNyV0N6uKQaMUtcuFR+c/BgiOAs7MPAVQiPp1zyAj+pnZrzQX4oTCuiO466bWiEueGntIzBmo83UNJ7dfGfmNCngqIKOjvncM6ZBndup9bVeQKWfm9PSqbpOyzAJe2mOMSqlSCHEAb+/ZP53WgG4m+ODppr7XUM/6UgyK0QBPwREB1lJXSUNbMPBJYUKnMQp0Daf6g/ff1//wg+/r9z54X7eu7Ssk6ZSg6cH9R/qSG7HPfvmFfuKvIwle7z1+pI+/+Fx+U9CMJ7rgxOEbxRkGDt3qYWgHoQFCfCMKMLOTNPy8hSF8mOL+wqGDCS1BxpJgZtg0Mc41Drsn2IooEbGHAqk5MNbMc9Sg5OZAvajrQ9AKVzjHaQ8/d8oGcE6AMMdpOJ0dhA2bHcz1jarIJB+H81gzl2/WPQp4JRTEoAjjPSByBXWl8EB2A1sEqhsYc+PR4NRHOPRkMC2L03xWj4Y7ZObPKL4rdYYvIUYV/nm+Y24HD05O4bXfrHm+SpV2dnZ1uH+gfYLfKTyOrL3Atw68HpQ+Ijh98PARB4kjtdR1OO3O5yniMZb2KgTKGxB4zKDAOqjoqM8KbGyRG8kKWYxN2p2MNMMQpjjpGhk2bHiJMaM6qCEQHNeJcUUdW1XdRI24ufF2H+P8mM7Y0Oe9Pn/wVM+OT3V441AffusdXmlGDP5C3fpUkzpizKYRxr+3uztsQK7IHqQ2o5HcEJumUWT+gJ7WdTXUJRQ5RDTDDBrEuKjxuNFkXKuGzo7XcIVbiRk6t1Un7VH/+rU93drfYiNvFTmhG3rCcrR5DD5IxSiBk2+t2BwuCAZdNysc0IjAxOmJzBtDgF9BPbJzcPm5XCTbnKyRxRCcoP8t0BEEbqCXO8EFtzFLgpYVwdUcu7ngrYX/MtM5wYoHWmuCOIeWTdNTH+P4XO49Ml6j0x14N3MjQ2RmxhqK1KHHPfMPOix/hkUNi0P9VV7518MDtwn/2WW/3XfdN3hdwBVCpKfYEM+HINIPaHsc4HZ29uRtz4+4WXrMLSv27m8ysoIMnbVYSziOzcExyw+LSwKEOZv/nA1g3UOBRVlM6iGoQ18F3zwdIfPd3V3d4HC4xaHPA5IKh+U6UPMWgokJuDLzJKWmkYWoDh5l8Pvbkh7etCvnh2NkDkVFgsIC/pZ522LyDaJlTj/AUgVfigJ0OIjU+1rVKIdaOY7UWqM1b4+2br0lI0hd1mMt60armNQzv4E/RucVI03y/MD7Sz8yUAI/xoyrIzRDE2RyWDedw49zfMPK6QtRbQjy/471BPmfIUfDr9x88239+V/+S/3P/+pf6Y//yR/p/Q/f0g6HrmZSK+DnHnCj9+/+9f+q//Rv/zcdEyTVzOs63+A0Iz5VvDbtCVxBr+lsohSDzIylIgf0ZtBL9CVYkGTIxJQtsZBaEZoTPs3TMPDE6yuVUGH1gb5BLtsaOhMQ2UMKfBH26bIxzzNxVtAVFOZxYCqZmU8JmIocJFEX2NREDRTKH6qwtQ7IQK8e3c/I3X9Bt3NbgF8ZPnpEUUgNwXKZLMsCwExZyHwYg670DhwY1Eopoye9tMIezy+WOj2b68wPkPTxQ8Qpwnq+WOgxtnkBIXfYI3/453+m7/7xH+vgtbvodzf84mKPv1kQSH75i5/p6WefSty8Tqmb4VMb/E3khjTgUyIHR/exkaC0EHx252cKBDABeedupQDhMTL85EgXx0dac0t7+vypnj+6r/n5iSp0ZDwZazKbqcInpdFUIdX4VAFZHkwg3A33XJ8dxFMA/5C6j70CeU/qNmmR625AZlQ7mgEk5DSAdJUImXbwpne+sicV9C4Eao0uDsEEu+R4r8DQgoq1NfhkFqpQjbj8avX0+QtV6Mz1/W29fvNQu+Oo2M01Hi4/TFVEf8CfIcpgTqorhodhTGJcCEG96zCpeIY1MLnXpxRRx6QAPTGEIV+xL9TwrMJ2B0gVuGoZ/yrqU6C/BXXo2eDX4Y+vs3N/z5rNTNF5JB7yRuJrDMwRKCfafI4xdBo2GGifTib40gutGZ9DUA9+OTAnzV99kJfTn1in019oh71wTnLZ9sQPa/TIB9RVrVHTqKqSvL+XE/kQjFHFu/zXgfl8jQVfcAU+z9eANl+70+VYzfEbc1wBZfcf3t6ix2tssod3XhdZh5mJaUSiwmIGXaEwxqc77QbS4a1nJjt8AAAQAElEQVQHa6MDmlUEStYUFGNQnZLCDptDgxKMwXQdZ/POwXV9F+f4j7/7Pf2Pf/wn+v63v6N3McgbB/sEI0mRCS541XjKlbwrzhLDOz455mr7lNeDj7XGOEcEDTNuv8akEUKhQ2s26zWEBBjJ7FoSjK4G6LTgNHPuwUWQDMXqUYgCPQJMki9kAGmTl/FPw2N8F0oOPbS5AnQW1DLW51jAuAsYN8eZLZjPf8HJA9lzhO3pCpq6YMowxP1Zh8L7/BvIyrS7APLA4AJJvx4ywiz06UkdNoFpVo8he/nr0OPg11pB2xondgY/X5wey3naMZ/fGnpwustNbePOH7xrNqUlvPVffjvBuR0R1J7iPOcEPWvmyPDgVRDlr4NePhueeZERMDYAdQiasgFPkM/hzrYmKEeDLOokJTa9KppGBJZ1CjgOU0M+wDeLUqqCaqBKxqxFVWpYW9Hz43N9+eiBZtzIvv/ROzq8tq3V+gx8WbtbWxIMj8jK8bi8/cbUA6IWnXJFn4zH8ramrrmhmgyy6NwA0KkRAXQDRGgsmLFZr56bCKfh2v4uTi7KOMVOMeYJdI1Cr4OtsfznVivWE9B5c8cHxSKAEbqjy8fMFFm/v8rv0FuKKpJq+GPBtEZf3WEUal3uTpMfdDz1skOHHnVsmh30Ovjm6GnHBti9rIdmdL2nr+tbR9qiE19Bp9bHX/bvoaVFh3vG+ByuY57v0TnPe53nnbaMzkDyVx/bZH0dA1AeUqoz67jgVucEverQv1gl9JwGbKjCifvB6dR/7IAN2x3hHoenA94ybBO0KiSdE2zfv/9AX95/KP/xk2P6+s9HL6G7h3numAsyU4hqwT/H9o65hXpAYPX8xbGM+i1uUPcdL294dri9reoKAiR3mM6DJTbsP3M78Ij19+iO860l2NvwE16yCfRuC7QV1p+RqwNVogn9EGl5Cc4jB6ELrn+F/kVBvRIxTFQgCPCfzx9t7aqebKtjY+vQxTZIazagHtst6BgqIdg5HFIysoisx+XiMoG1tAV0UQrZFId/GBXzlBJYn6G9QbKkDrqXBGD+IxNdCDpD3o/PznSMTozhy/f/+I/0r/5f/0/98//H/13f+/0f6Oat26qqigDmXJ9+/DP9m//lf9Hf/fv/wA3rc+1A5xab2Ai7HVdRfojssatEfjQeydfbQ2uwoMBcAUMuUJqhKxs8KKY1TMvUp6pW4iDuEAhYLdWyCFBfQpKD11fc8FlAbozxV9oFPAWcnmby2XEDRf649WxyXhL9BjD92sfl6fRm9Kd3gRYkxfCQJSPtsRPf7CLzWEbG6EXxfg6s0+vqmNSEOPxYQI0sQ2GyXuK0rbJG15ZZeQB0ibQjmHUdvkAm5+jyOXOcoSsvyNfXDvQdgtXf//O/0M6tO3r84kTHBJVRvdrz53r0yU/07JO/V/fiicb4pYl1Su1ccXWuul8ocSmTVheqVnNFAtXCfvrk/hd69uQh+rkmWD7V0+eP9OL4mTpuFsccTG7evK7rN68RpE4Umlo5RXXYFVcNqBlM4FuAy5ZVbT4s0eucSV/12DT5N2wcdMFTL2+gDHXDOPB9ldLqSAZZkSd1+xxyzOPzMpIi3/CpoNlfjfWBJkNfOvie0ZMj3i598tnnXF6Mdchbrw9ev6U7B1uK/VLmP2/NAcuwAUPmBRk6jWbgYF4zGygzMyV8VELfq7pWVVUD7U4LhMjt0cHzV+B4WmR5Ba5PET4u2UsXyCLEoAz9TVMPtAn78EuLwe/je1r8f3Yklwh9ZVfgVZs8usSeXfDXDNf21kyRPcV9mAI2g4106Kn338Bm1Cbv38aXAwnr9W+HYEEdtG/2plY1a55OpsO6vT1CewhB5uDDr8AbHb5Z9rpvgq/tEgY+kg9mcjAzmZEPXwE10NQCaKJJzj8z0yB7T5CUy8DpLvA1xQjdFfikodkNmD5DfqjxnMnHBPD4GjnA9Zwqsxqc0pjrzYpT5daqaKdE3Rxv6cO7d/U7H7yr7zp89L6+9e7beu+tN/XBe+/oYH+PyeiLkl3DcKfTscCrM05+LUJyphUMd43CDbcnKNsJjvfF6bF8Y9zAXB7ENgQlY25RJpOJahzsgEhy+xJsl5OuX/OUy7rCxIWeDtmCegQF2+SB6BJlmaNcL+ZnOlqc64zT7AK65tw2XLDROCw4+a4xiJa+A2AgLdChmB109zi8HsX6CrJ6+l+BM7X3fv81QOglsJoYtGRud24vcHBOYw0P9jkQHLJh7023NfbAiPUNASon8jkn7uPluZ55UEtwu0RhM7gMwWcEXUD7FZiK8+QS9E0Oohz+82quTKBQBT0jDGmCoe9AR0PlKAVVBHm+ydUEopNRrYp6g1eRuVroydZrNK6V6FfgR4ZfIST5n6L67PN7Qo30rd99X3dfvy6LnXZ2JmpGFYeesSprmN4kM4K/JUH9WlUV5UFoSlELDi/uEBI0OW8NuY44WLletWxE7jgYqgidiFtNk9SyASwIuHAFGsOXMXh2J2Ntj9IAb79xR9f2duTt/uMYzK7NYzIDKHh9Ro4FWfkr6TWBgr/CNzON4E3HGp2ebtCJLKfR9aBFHq0Hm0AHLzr0pyfvcJXvGNt5HWl/CT7+So89fwUFo/Zgx2lx6JnP0wJdzmef08tf9enl+YKesoyvfRiCPhT5PNk2abEN+0NKw5Yyx0mfc4vcsg4zUwZPy9ojPHQetNiG//zzOQekloA7oZ87e/va2zvQLukY23X8FwSuRwSij58/0/3Hj/Xo2TMOLcd6xi2R6/v5Yq4W/m7t7DJ2X4fXruva9evIvpI74CNe9fscDhfQs0LWvianp2Nen9uhw2c5DHwhyMuXMKw1mzztWINDf5VCoOd75u/gp/OSngOvaIIPQb6RKjUEAg0xTFQznsltdo3eF255Omq7fqXcLSQ2VCFn8ZiC/MkuN/BnoEBTYO6eG2UWrUrod2yUSCM0hhLk0C5blbYohkodY45Z9zHB+Rx7O4Gqx7xOfsbr3p4A6+2Pvq0//5/+hf7in/2lfv+Hf6QbBEpjLhki4x9+/Av91f/6b/Q3/+7/r4snTwmKssbIcsaGVkdxoPSNPKuuKwWMJsQNza4Rzq8a3zvi7U3VjLCrSnSSxaRY1fJANVYjyrUoyFINX5J6i6oJ6kOs6TdiTELPgiTjE1QMIF/MVAYeUa9/+ON0uZycn7CSgUiKSrdTCmCWBv3ArjxYzehv9jxy6bExzxdSQx6BcRFwmZSuiLOGOJUorA2Q4iorLYsqwDxYXXZacUu/QH4X4D0DzzH7xhP88VPHv72n7/4Pf6E//r/9pfZv3dSLF0/14smXGutCOn+kBz/7az399GPy3Bquz8U1qeziWGHOAY20nL3Q4tEjuj5R4SC4NcVX7c4URvCvkmZ7Ux3eOtTuwY7EW6susHZk50Gq38CvWP1arN/4grvkyNDnG/mhhj4FYMjQ6imdv/HxnlSZp68CdcPHEQwZKdjgI7xkLuNB74sKaYHHhfQrejyHbaH5OYzUWaUvHj3jwqbTNmt+5+4N3d2fwrdWgYB+Y1crCV4PeMDlaXG8TOiUkQyfgA5HILg+AzV+KcY4tCV8m8NQuPwyMxn0GvQ7OC73bwqSlz3v81TsO02DTtPP/WAIEbWv6EMKXh83gOklP52/DvIHfxGRV2J8jGG4bLnyW8WCMmvxbsb4Swxe/I3gc/XsK+w4WqJ/Cy4X3I817IkzAuEaG/fBkbVH5gvwwsQ/JjB7JaXOPwP4gN8CRpuZacAFvhiCYgiUI+BpkFG+XIrMvC7Kx23W5FS7TvTES52Mhhr9db4O7a/qmXfV1x+PA1wOYX0xV6RDxAO0OMdxSJrgcOxijUGtZNxEihuQSZ1082BPB3vb2t2aams8VgezRjDlFpvUe6+9RkD7gd66e4dXuo1OCaaePMEAz0+Hzefs7Fy+6XQYekyVGl5bNDB4RDoajwgARopsiJAiIVjZVwS/kv2q8ip32WgMsKHOvx1gA1wp1LM0tSj6OktLNrczXrmespme43zmbHwDuDMiv8LBrQjYV5ym1ziyDq3rsqkFOsYPgFT8lWlXpA7kr9YNAbm3o7od4GW6iL0HKFrj7E7Z6I95TXRKQLUigK4xht3dXR0esuHv7GqEwsUQWA0T8CHDTeRKJwS05wSoLQ6yw+kOio5ibPgVmI0109mHOJD9LZ8AZ5LMokKIqjA8Hz2CFg9CHVtiU04hq4pZIwLRJgXxYZ4so1PLDY33mxIIukKZTCkm9KLV/S8faAmt7751V2/ghBCtInJNqVbFK8UZ69xGb3Z291Q3lSbcwKcqaQ3OjIH7CSWGoLpOQKWKNof1egW9QQ239c3ljar3zci3J5CqmKiqAiwpyhwEOnRXHJRqlLxiLaG0uo7THzeJUKGX1Mssy9eBTyFooKoACM03RpdPi8zWBGxL5q7ZyCez6eamE13ucRwbyHKn4frt/TcBVFGP4F/CJc4CB1GRwVFl6ooXmPKbn6tqJ8fhqt3ncZDMRabsugD04MoMyqJ608RM5Km7mpOsj6LHV5+IzGKqCIeCzhdLnZ3P5bot6kuIYgnqwL3iZqkluINj6uC388ShmCni1D3A2UWeN27elMO1GzcJQG/Ig9jJbIaMtzTd2sBse0e7+4fUbUNj1BL7OztfkLZatVkXBG4kwiQp95pTXtBnhbHxYX7bAIvtLm0T0lQsDOsoLlGCwB7oiqnPDlIHnxwy63G+Z9ahl09QT/+2RCUO6auS1BNUhlRLCKAwtvg4ZF7Q0Z6ZevSnZTP1DolDFiqrQj9UHf3rkE0nM9MYf5mqCn3I8hvqvnOJBGaOA5hFAtTMBrTWmvEttXPsfM48Z0RTZ+j2GUHT81Pks+i16Ew7127rj/70f9Sf/bN/qd/7wz/W3vVbErSeHh3pk7/7O/2Xf//v9Msf/0ji4uBwnHQIDbNYEQiUgY7JdKbIpl6cZ71J2UHy4Fp9hllFmAaUmCxGBWzR6kqZdSBwhdRIgTI8SwS2XQiK+HOnoTCP647ADYLLj6mYQ2CqQF3YlGXkywaQhwEFELyWK6znPYUvwhaL0za0SUb9wG8VuvZarxbquSRxm3b7L8imwL+CL8i8kcrYcI9P8NTrBc4y4CrYvoMkygWlz+wF/iak5aC0RhEX7BvH+OxjDg2n3L6d036Kkp4gyzDd1nd+8EN9n1vWrf093X/0UI+fPlLLTeny6KnOHnyhcvxU4eKFnt/7RE8e/FKPnt7XM+r8sL9zsKs33ntfh7df08GN25rOduS+tI4BTQ6K8HPd5cE+O0j0ixgXmecLa6dKAxs97+z09CXoNz/e9xXYSMG/NYy+Gli8z2aCoX7TQ+qRRVaUrEZlgjK8c5DLjLzLx4Zxpj4ktfVUK+DnXzzgTepSt/xvXu+NdWufGEAXuOpThrZAD76CvQLg8n20IGsxe5EEar4DJaNfBooyssz06Qa/TC90raeux15FfgBGeZ8WMXlOmgAAEABJREFUfWjRpTW342tsq2cMQ+WQyacQiYuMlZkw68EvLfB/NHEZ0jFXGeZmFsaQJ+DiW1KW3GiAEE2IT5G2AB3DW0RomRNn9TDUQvTe8sfJ0xVG1mv4FfPUwXuRinan07ApX9cFB5sOH1HAXaWkGXvoaFSjN5Lv01XQkEaZAmPiJQQmC9Rt5KLf+ngfM1Nw2wY8dVwDDupNArdUpTiAUS6XtA78cIYCXgcblFJSjQ+J+BOGQwUDWJfLxIGuvkx53xgivDMReiiMq0b+m+8loHTM4jcdzoQqJjUWlDHOgjDZ51WBOQGZ4KqJQUuMdhuntQXT49lc24q6xevA19moDvf2uD3bVqI9sQnu8jrv9s3bunn9Jtfg2xoREI2akcYEq01Vq2UOd+B+SmgJCgJEyudiEaDXwA3KXieZzC5BmxTylSSgKLHaIegwMcxkAbAoWYVSVRhXJGAMKJ80x+mfn7c6PVvpgvyqi1r1YQNsBsvW5OD1nq6xkA1IxLJa4aRWOJB1XwhmpQ5iHVqcvkOXg3qY25Oyz+p8vpK/9lxwe2VmmnILdYMbJYfd2ZYM/N1gQGxYOMglp6Y5ge0C59jiHDPBtTtQ+cN4poND5iXA06+gwJuvgOZXPsZmHNSoiiNuWRpF5NTh0Mcou8UgC1mRADWFTg3C9595q6NpMqE/xhCbNCjmlI2uSTUGUWs229Z0OlPH4ebF44d6k9dUP/yd9+U/I3pIAFMxF3Gouhy1hvBIgOubX3JPEKQA/tnWdPiFKQ9Kvd7Xv9EHQ3a9IgruSh/MhqDWzNQQPNYEshFjMXC441lx21tQAoeezSry6n/UmJJ14K914/qOqiqjH2sl1lmhMxQV4JmuHurcafktnzsEn9tlU1eVRuitipSRe99nHNc3gLq+K8IHfgVdVodj6ZCvO0q/pe1wmF7+TdCyGb4KHgBndETwT8zfMU9Hn00d9ED71QbWk8dtejdyGlYWJbFcIVLW6qsN2ENRQV/NEn2T5qtexx40dnROjayeKFZjFavQ8aAlDntNMLCGxysH3lCcsyFfcFO65PDqG0MMQWNeFzuMuIWbcuM2bsZqyKdQq/Sm05MLnQCLZcfteU9w2umC0+SKtpYg0YOxeVu0cICXK9a8huolPF944NDmQY86ty9FeXAU8Gch1cohEuRmaA7qWVuxINiFLDrW65zxEoCM+RaoldGlTD9LIzVb+8rVdEh9c+rwg8n5sWiFCsHLyMYb5T+r2gWT61lhc+mRb4ymiA3xUTAkABRjlhRU6Dv8pyEq3CoFdQKYswNjJ2nNRrYCx6r0WoNvDn8v1nP5G6FVG/BZAX5EzVugVJpbo53bb+rDP/wn+j63em/+wQ81uUXAKuns2VM9+Pjv9fO/+vd68KP/UzUH3V382xZjMvzskVHL3KqRsSWNXTb4KcPHVOuiHXg5g5eVpAwtLb6A4epTkvwwXbtOJOzZtC6mDJ4eCM1U5noTK/gQsbmgxDqNNRbSTJqRV2buQt4kBRM1RYGZMkazxu8NwGbc4it7AkwPLnt8S89Nc2Fz7gH3DWvKPXYUQ5ZD4T1+z213Js15hW6vRQSkHj3teY1eSDMg/ELhOtWhN+RaB4UR64lZC8YtOeD6PBkF6Njz1hzi5ifnWmEb64uVLk6Ry7Ll0JA1z9IiVCqzfd366Hd18O53dFHNdHy21Or5sU4//6Xu/+1/0cOPf6SLF4+Q+1qjW/u6+bsfaPbObVW3D7UYT3WSa+Q+UZW2ldiHdL5UnndazVkCzO9KQq+dYYEveFYyPCvkHUh+wwfVlpkNwJe+AklW0EaHfJkW5cEuSIXsQZ0BFaO0gaFI2W+a131UiVvqSjPsh7kvMgb47bWRr9CDApU9+nVeTfTx0xd6cHKm/eu7Gjet7lyrtTdteeX/Ah1YKVZJmfijRSdXjFsVgZsv1lrA1+Pv1uhoYf6uz+oBM1OLX2VaJfTTBt2SGCXRlsAZMMgsHspmrAOls0sI2ELwPPUxBGIIqWKuaWpUU14sWuRsCmkCRY1a/NQaP9gSq3T4wh6dLdiIrJfQJeEkeqTco8+ROv/Rs4g+jWOQQRQkqxjaXgopQ8inFJRwzAENCOgukubw1MnwCcba5QB9DJGvc4ktXHDh5jQEaN/enmp/dwsfa/I9e1JJ0zqqikBI1FdqUqUUogJ4ggS/7SUk6hJ0BBn/NPRzXjbYekOMFhknaC/QU4gVROp0GQQxdBijTQf50yMPh4z9eHUNnrquZMxRGOO4A/zoWYzHQwvseE2AkFmnMaAOpsA8FTwMHYtdLzBmhL7Frd4apC5MJ6y0PUwqqlNiMZJJCsDp8Qvd/+KeGgi/ya3YPhvZFoHPCMEGFGhEz9dwlu+9845u3riu7dkMPKYLblXnvL7yObt1qxVMPj8908nxiS4IxjoWlmLESCtFXzmLyQC8YVaBFbAN6PKhONQHOrkCDCltTqd5i+MBioMiS04bgN6MU+7ZFPts6kjnOJ2Ti4VOcESnF0udwZcVDh02YCj0KUEr1rgm4FiTtjCYvZI2AUE97V2hX0/5ElYMdlzHZxdDkMowxVRpSlB6cHA43DjNyAdobYlkc5/lQfsc53wGr8653XJlXEJLC29d8O48zUwM0fCQ1VDwzAYK5Vdh067NA40CDHqDJVUEXgF8rkRVFSUYGYIUMDCHCMcwKQUVxTA0qATDbvKg+LPxjH1rDIy0Yg1f3PtcPbcWb9y5qetuOAyZEqRUsWau8QCWKpUUZchbJvmcTKCM8vcoZ0SBjfopgXOCphX4qqpWwpjNTGY2BKi55GFMBFdVgxNaY6Kd8S0bfssGtlzO0a8T0UVbW2Om6XT75iG6eagQegxZbKQS+5NCcVIK5ADaPD00rdxO2KxcR/u+V82GDBFyIyt0Mwt8S26AGb3o2UR7hE0CfQIKffMAHfh6GhzyZepz/Cps+nu/VwGTQBICV1FhrqHsRMgk6MhiPrKotQag7H18kNHvVRBjvK2gD4Izso20lyj2GRvzKbDkwCR8QM0r4cThMjWNu2SgEDgtObB1DAvItVKIkQ2j1QW3Bv4WxcFf4c+x9TW60eLgEQv8sAG6Xuqxvb4EbFDCXLSG6I5yS+rgZU+dpoUfaOm0cjth7dnge8Q/VbUiMokEV4W6XExCx9b0dfpbJur6Hp5luYwEMwzQ5VOcD0ZNABe62lvF+EaJfIFhhdUG+oe+oCOB3vgR+vQBnWMMkhjwgoI0qyDXWG340SHvDj3tHcCRmbMDWuhxf9uBsytiBofCYaBXx/jMEnrlYbtzX7NcZy3W0px0TvB+TvqCgOmITfSUfHN4qA9/+Pv6k7/8S737+z/QeGdLS3+z9fln+oQg6Sd/9R909PkvtYM93djZltDnwgZbRXwA8mUqYdasTRv9L2WTl3OrbOiLJv8zW4K3gXGGvhT43RdTH6IyIORgbPCiTbQFIJrJucaSJHKF8hX2Qo0NUOBt1rABwhsUQ0a6Aa/PMvjioMyoYnJZFvgrfIYI7gW3MgFoT1DQ9yv1HkT4TSqp0cfoO4D3Bdx/OI8dVvRZcNBqvR4fInxIRl6w4XKeooLvF7pnpIWbiqUf0E5P2cOO9eKYlL2jVaXtG3e0e+sNlVjrmP3t5OjF8ItREboO8Yk38D/N9lTLkLVMWasqaI0OdxySVj3yqKesNcgNwtin1AVl7KQoyvkteBpkcFIDaHjgydfSofDyy8i9BM9QfvkxH8v65CC+pUyjl2AzuavP5UASH9HCizkHzSWHqN4q9SUAgl/0p4OhUM6/iF2KQPXB8Zl+9sVDTXen6pDP4f5MsSy49Hqufn3GQXKuFYeSjrEl1VICpxm0UIHswayI3kWC3zW+YI1v8v3S2JfooR56vL7DybhutOj30Af7dx/gQZ23uU326Fafe2XwFuZoiT86QPDVFxH6Ig/cKovqkPcSm8vEDUIGYp3iKUw6wCXHiluJ9UKRFZApQ2XYvUEPi9NsNEKOPWtsWZOvS8ogcHB6RV+5/qEnApeRN3pqwC8oM9EdMEHe4GfXBMshMGUomk1Hun64rx32uVEdVEUb4reKDpHRiXV63tfl5SDGOVAfxD/ShMwSuh8ZWzHOaO+h36CNKkX6bKCQ3wBU0aswAwCBGb4GxsYYoTUrMKZh36iQp+uELtfTI68O2bgMrkDMY6w5RdO0qVVHKdTceoQQYV5RywlhxYac4YDXuQJkps9MuMSIVzi2ACk1k7X0MwRch/Ty5DFDGf0WVihPbHsVgqua8bvTreHHAbBJeTDgxtcSEBYULSkMwU6DkdYoYGJh0QK0YiI4IwMCOAz4h36GvjDmt/Uf+hR6AIV1OHQo7grFXgILIvs5wdHJ+alOcEanBI1nvMo+I3A8vZjrlLLDORuw35L6/xx1MV/qgjXPufl8CfCpRRB9MRnrq0cT7fsvonDD2HCC9roVfMAOBsVbw7cz8Dicg9vxrODnmg5uvJCqAi7Ihvj/jg9jjWFWwIAyJQq+UTmfZx6IxCC0QTEKSW9APHQbdMsYZkOLMLY1gekKI2ZjbTO1UR6Q3L9/Xzd4pfPOO2+AJ2iEcXboTp2StrhxnTBPzekqpqiYgpIHmChnASLzh2AaJkOZO3cczDmZTFVVCXxRDcrrfY32mrE+JoFryS2MoMJCUARHRaAgHjeAHjz+d01hnrY4GLTw9OaNGxqxqbrs6SYzk3mG+TzZgNeYWsYvOfGtWMcS3fCOk+lUNbR0GPECXfHUgxFY/NL5uAP6bdAjh55190Na0IFXAGPtB6COtXofJ22DL2twsozz+a7A6drQ/eq3j9pAAY+3+KpeTT3/EuBfAVY4wHN0/pyb0gVrd+fu42OqVOE3CpqiWKnrCybf6wJ9Pcc2VvgR/A+U6xIMfpjoRr9Ocw5hF/Rz/fb+57wtuADW2EHPwOz2gi26zHpPAdeDDj53tBXWbMg3IvNU1+hPDRmVRN1AI7QLJ9fSf8UaOsDx+Dhf46DDsMNtYICBadBIWsBh4I0YgN8AO6ocWnVxrZ5DTc9mMAQKqmV5BIzZk2oF3hKoBIUAHUqyWGuNwa4JLkJsNutnbRuZZdSwKOPbfI2+mWbW6GWWRpu3Z7moDDoDdBmEdzSuCLaWrGeBHp5zGFiwqfdsaIFN0f2r9dLW/q4++oMf6Id/8ed67Xe/q7C1zS3euT7/xcf6m7/+t/rxf/m3Ki8earY61x746uWFCjeNoWaSJqgjXcVeC4K+lWW18KQo0Mj6LGrw0TENaYheT9PVx0yBtoCOGMyjKIYDRYhEkUUZoN/yeLuhOeESrvIRO9nUFTlfHAKKHwrI4KXrzQDwEiaqjpWaqlINVPieAB8DXb2/MQ6XyqFALwFxDTraI6cOXfQgjPhQDtkQB8C3AnJwWhKHYHFLXbi4yYDOznT28KE+/8lP9MuffKwzgtPRzo5mr99Run5NHW+cTgh2FthHghORQ+D66FjjkFTDV6d9jVxdRzr3zUit5hEAABAASURBVKNavRW4VeBEkeu+kxDMV8FC+HjZeex0UeTjzPhVGPQcujepNvyT4Ii+8ZRhvmJZDv7z7A4FOnyuDe80jPfB9OJNyEK+bwq5d6yDu2k0R+ogrAc4W2E7cfAPR0+e6nBnpkmVdLi7I3/zmmH8gjeNLWmLUIZgEn872CxylYKLEx4wGzrQ40iKTw6EEBVT1BwflZGb27iXxbyZzTKgg9FlH4Nso4g02ddAPK37dFLRZ01+TQzQM5cFKVaBg2Mvl437lKIi73cFhTGedx0ZADxQirw6bDwrQMOw38WohC5G+OS4VsQGPXrYy9QzpoPejvVmkDgfMvVFEEAfkdflUzw1/9Kw/7rv7Fm7mcnMNBmPNeVycJiTuRv4UwOJNrAphkAAG5RIhzL1yaRoUhRgkpcT9ZA85CPc92UmvlIMm/E0JiBSploGXxx0mSbmDDSEEOT7dFNji3WCHyY6K8PfHhtyMPoZOrZRrEx7hk6pabgIKB02B1OqqlF05rUwti+cSnq1OMNM/17iynutUzaSMwI2QfyUoMFfwUyasQ62drRF8DUj78ZWuJU0FG4IWFG2QF5sLlGmUarUoDRTbmX2tne0M51pawxTRyPNCF5GvulYYJ1F7jE8eLoyDNau4aFpSPliuXz/pk9hRg2g3/I4DqMXyxIJ4pBgyQYkFDSz4bTcZCzlm7VvEHNeAzpckC4IeFbActXySrSVO7ceRFcgi0q8IpuyWUzhVcM6k2/y1K/hi+OZE9x60PuC1yEn3Dqfs4nPCXZXyGON021deaGFBLqCMvgp/rd/ii5HmgRDjdOaK2eNIgWUZtrUqmgJOKmEGMy7Ub76fL1oMsYZ8nI9CbHWEtn/4uefKqJ0H370rkZNYmhWAXfBSRYW0HCq8j+vUle1XMmbUaMOxxDRi6qqwLFQh5MAO2Ml71tVCZwBPEWJft4wGo+Z3xSYK4SAE2lVE3SKp0N3W3jXEaikmBRiwCg4bV4a74wAc29vV1Nua2/fviMQb4CxdgkkfK5KpsAcPQtdERiskfeZvwFw/NDm83p7R3uHznfI1ftm1pxZ+wbKQEP2OmnI98igH8oFR/VrgDZvv4I89M+YRhn0coOrUKuXAGrJnG79Vx/vdQVf60ylRRQAyGB253yxuNCL0xPNVws2pvmg54K3MTUKqZYs0tPUstGccwg9RY9dlzdwplP45YHsnM3ZHbTrtsvI/YyXF9S3zjegQ+c7+NjjfH2zymzavukU+GvIu0JPGvSoRncS/DdXVurdn6+RyRIZzYE1OIYxMsUYVeF/YgiU9BIgWhiURE02Qw7YPHwfjUccaGbKONJsazkUa+nm1ldwnIFDd1QiQK24ZSGGVUC/oyJjkEkOCqGSAb0TJnRQkuuF01TQC3qhBz3+toNvLWmvDA6ml9Nl9DfoMlJH4QFDT4PDmgDTN1MPVM/ZpE/Pz3SBf17yqnyB/vd10vadW9yw/oG+/yd/psO335cw9vMXX+qzH/+V/vp////p6LOfq56faYofqK1X5nUjC1Lhhq9lQUt1WrN59PC2t8AeEqEmKoQIPwNACj8hD3pxLmQG2mkPzmv0I1iAB5J3i6FAQgFHoeev+dhXdQFEAR4514YUGuHswMVNXVGAKQFUwYfBNxgI71kH+pOBAnjw56nzPICT5bCOAiAL9GsNtECH3q7x52v8bkEHEzNVrNvg9xUE6PEA1SGhkzW6kdCz7uRYLzic3/v4Y33xy890/OIFdrLUmD3u7gfv663vf58b7h/q9kffVmGvfMSr79MXJ5pY0Da6HNBTQ7ejmfymq4fuAP9KDEgALYEOyFBmTkoK1PuSYeSQfPVVyDqQ+ABfLOmGfrEi5xkpXbzJwXsOQN2QDl8UvHEARAsOr/YgN+bNeC8LuhCBlvjvBdAj5D5GtQqA1MLvNeD1C3j86OlTzfEh0yrqcHtb+1vb6tg32W7QpRo3nGQWFSzI5bdCFu4bCjg2wOQmVU0l932in/viFl+/KQsV6DexC/O5rbkfaaHND4MdvsGhhd8+xsHbu8u+m/p2WK3P38NvX6fBb8fv9tYjG8/DIRUzZZXh3yaVCvQ5iDTEqABPHEdGvgWI2Ib7LoFgjZ71pD2627r+cUnVkc8Mdr3M3uiDKQ8JX1e4yQ4fp2fhPpn4zNfi8xnzzra2dOC/87K7rVFdqaGuJnCMyCxCWwpBibyDl4OkAFEDmBRZW6QymVSnoCn+cIxPSdEU0AsPKl+CNFBojHcd8TSlyNoNeXSKjJ9MxkpVkjEnHxl4M/xd+8EMnsahUjz5JRiKUUqLPJcKHUGB3y51MK3AyBADHY3Glhuz1aCEKwTLbDIcT49QqxB5tdspE5hsc1vqP2saLChSL1LPrzk19s54xvor/h6CIgonr0MBM+2VTDVjIH9wHEGbf15uMFSfx+iDVko4iVfBUBEqaS2MLdD8dYCXtAlwDIB9HXRZ9nQDQRaYn/WHSzBSUSdnIlDsataASDYgixJrELwZgHJf6OegoFjVGhHYJw4D3i/L4Gs3nC5Pzy7kG/nx6bmO2dj9MHDOberKedQX9eBwyOBxKOB2kJn+IQ/DX3bb8MPHOQiMBQU0+R/pN3e4rGjKCT6GLP8t/2hSYJ4QomIKCvChQlGHFNnUBIUZXaCXQqy1XPR6+uRIR89e6M0339C7776u3b2ptrdnmrJ+P+V1KGTLJtqiCxUO2vUmxUojnHcFTrOgxn8ZI8RB76qm4UQ1UlUlBScIGl1f3ejdkSSC1h4a/PZDtMUQ6FupqushNSEH12kLqqnz+XzsGhquXbtOqxjGepEdS/UC5avEJCrNDD4Emf8jb+AKweTPgqDA/6SJmW3o9DWEqOzOBuiZu0fnM50diqd8eXtP+5BS11NXBK1FarHDYeP0dTG+G6BHF7I6bKBjXE+djxlwMrfL2SFDltdRJTPbgL5KmeprH0iTbwCOz52vmSnCC5dxhp+Os7DeXhJ+VE7Xgo3lnKDyhDcK536g4qbVaQ6sPdWNInpusVJm8JpBS+x8wc3BgnF+mFuQ90PYAh+wJO8BQoFGAe50W/xFdwkxBvjaILsNNIM+kG9qRRyhoNchxCimk4/1w+SS4MFl3LExGbJyOy4qyvDN1+xjrsCEyN3e4Luhk/7jKBWHoBo99CBozRovTl6oXZ0Mrye7xbHK/FQVN5BTtuMJttN0K43yGuCwxJunhrnSABHfZOrZSHv6Cfkl6Ha9Zdrhk+B3gn4z00Db5mtoK3z7uhycXr+5WYMnQ3QP/hXB29rBHT6B6wpfvgYusK8jDgbHyKnlEDHjNfQH3/8jfetP/lST1+5KbGxnDx/oi09+ri9/9rH60yNoX2lCWFTxmtzWS0G1YhMV6qQVNPHChBmTZNQFhyAzk4WgNTpQaDWTqJTrQEyuC7W8HREo4oAiG4//cmaEsayWvsMKv0rBIR6DTzCNQLRXYG2Cp4F1XkEc2uEAfHXFxGXJMriwGc87GAaSL9u9j0Ny2lmL7z0rgvueAEa5ZWynyK3NGD83qxJ8ME3wVVvo7wHM3iPdXnWast9VHMJWT57o2Wef6t7HP9WnP/2pHt1/oDPeJnToz8Hbb+vO935Pt3/wA+1851uKt2+rELDG/UPtvvGuXv/O9zQ9vKn7jx7r6cP78qAtopcB6AiUWT4sNMEwRXzWkvWfcFPruhwCPIdHBV706PbGdnsfIlceL8MFsv69qb76NjKB6uDpJbysu6zHQLQBcELPq32HsfSLwFVeQorQlM00R2/8b5Vn9G2JLPzvAa8tyPMOL+DbBfp4jcBpikIcbs20xUFzkJNP15lybyoZkFilBFr5s7HbrFwuATl7rBJDUACXdwwWSBxMPe09fSFVVKqAyIPSHpmawI8O0CDRgW5D6mXv4+B17hPXXEjQffBBpdhwgeLzmqQATjkC8qDh+/LzSsHpzvCigLAUGnwMdjAejVTV9TC6B6/b1uDX6dJRzqzF63vKGbRuWz7cB2R00dNhfvA6SveXZ/7ml0PAkreKOcNQBozwl/t7e7p2uL/Zhwk2q2C8aQjs/UEewE7Y82cTDuXTsbYuweurqJeBbGJMiia3y4wtdvjXwhwGbcGBNVUpymGETBvWlmJUjx+PpFuzLfb4kbMSlhV5nevykjdrLtMAkkI8l/FhIhXXBbOtCWMqZN4qY6NhQecFG66DbxxlYGyRwayqqlXDVMMA3Uk2OPBA/bOnz9WkWv5K/9GXDxEgjGEx526sKIMLeYmzXOP8XWlSSKoUcDriyjiqwTkHlKljoyoEDdHbismY2yHIYFLEViNjCnRnGYyXS8jB81Sb5wFPr8D7bPICyyXYZSoNdbp8mFJXMDTQTy75K4CDAQGElHQFFbehFTyp2MhqIA2bs2+clSI8sZhkIao4wKs1inXKpn5MMOo3pkfHp/L/Vefo5FS+2Z9hwL5xr9ksYQkBiRCVvYSioF8B8EpOrH7j4+u6atz05NsrnW8A4hqUtYomQ0Fq0prjk28Cm0C1KIagyPoTa6qqSMBQyanjS8Gi8GUKARlZ0vHxuR49fKbJZKYPP3xfqI5kncyKCgYVwDXjJnPCyaqBZxV4gxk4a4xoe3hV0WBYkAbewviaNA83rBZMHY55UOoY5GXXMQ9GAm0JXBEafZ6MDonH+1Torafez4NqN+I1RjYej+S3rsfHx4I8beE0Q4ySiQcKXL+GnMF7bcCrM5WXH7Ohs9z5uUNzZyEFxZCUEjpgYehZwOV0wwXlIV9epv1luadnR94dUwnIG9z5Cpi9d4CH3t/z3tdxebmj/gp68pm+GhZikqeeiIc0QNMAzGFAhJeRdXsdPfjQiQ9LRf+gk5ridIAnA4XxHXR2ELrEic+x3zn+4ypdrllJiKp4Y1Lz5mCCg5qxSdejieRjUZgW/7B2IIhoXefBpWKKyC8yNkJTCEEOVV0P+lFfphX6EWJAF3plcIUQGWpyGk456J3PL+T4nQ9Fl//MBOnyx2tcmtQMVUPKYoPPL+QVgyJzVDju59yKPX/yXOfPnqscP1N//FT92XO1DqfPtDp6qPWLx4oLbsbyUlvcQE4JxMbWaxyKkusrugax+Lzk024ogm6nI0ZoH3jZy8w24EQ6UJb5kKKMTHt0umNjaMEJYwS5w6tWv1VtvZ7ApaOfoH8Nfr9lXcPXBb7nhABrztpse1/X3npX3/2Tf6L3//TPVO3ua8kaH/zsJ9yw/p2eff6J0upCYXmhBpx1hAAVud/PBm9CUkwN1AWW1KnDt7dsRG5XPXPCRtqgeaA9SrGShahikgF+CxOt4NOLPK/h8VGvwlAJEub1tbIp+iEaY5XhowJrDKzVCCoNHTLWJ+jI6JEHooJPwQGUAd563vcN31MMfmT2GhEVeFuUKRNcZQ4coV+rAu8YrR8zx4i5avavhsNUczaXHR1rRWB58sUXevLpJ3rwi1/o8b1f8mr/uRK82SEYuPvW23rzw4908933NLv7hsKmrKEdAAAQAElEQVS1G1rOdnQOHxbotv+i1aqeaP/uW3r7O7+rrf19vXj8QM8e3dc2+2rmIOd0hQ2zoMRkVVIOpjV8LtBl5CFbhbUVys6tQp4KFUa4TTiUyzZvvwJYr5cAj5xXzhchOwcjjXR2sSNtOS3GhrSBIm8P8NAY60BXn1ZyetG7JQekOYF/h+32rNdvVTvkr3o0BKuP0bUl7TuTsQ5nE03w2SsuanoOsn1X1Dn0UsecPbJlQRvcJsjLQGG+Dbi+QQblLMnUoweZihUHps71gbUU+JKBIqFvJjOjfwF/rxZ+ut4yRAPw1TOv4+hZY8f8mzwEyRRYE6i4vOvU089pc/xet0nLgNvzw5w+KeBlGvwjfyI27/NG1h7hkePqwMf0SM+AAJirqCBD2QJTGcDoAZ8pMdYoZmh0dYjRpZW1Wi3l/2GQv+nb8MdpEsFj0mw60f7eDgHrgW5cOyS/S1A61ahOtEdlZOfBZ499ZOwuoD+BOYLgL3ZR8AeF+sSE46bm4mmkukqajBuNgRjCgKfBT0f6tPg9f7MToN9/id5/RE7Of0lOmxkyg/4eMOqMMcXnZFKzzFvUEXFEo2aU4F1mzQF9FF0ZKAeZzExrjPScE/l8Puf2b605J+wzTqD+cyBHxy90fHSk1+/e1Qfvvk/7Sr/gdYe/IlqzsI7JFqWTwwqn3TJxhLlu0AGJ1CxqxIJqBAXVymxYhmIFpB6KKWgDg4NBOF6GWm2kpV957FdqrioY7Fm3zmHwplzAr18DXu+QWf8VFPKKQS8hRGJ9U1++AmxE7ifbvpBmnEq/Ada1Bpbw0jfSOSeduR8IMKYV9R0K2rNmV+yr+TJ0ZUkvy8zv+WJBr4Lop//Oxy7HRXDXKSqqMGHWqKnkihhDwfkKMJYdFZFTIvBKGJmZKcCDhs28c2OH/uQ3aFbpxdGZnj490nVuKg/2dyVekxqB6hqlHQ4/rLdOlVwcZoZhrQeoCSYrwOeZENxMCWYdf13V8oNSYY6WoCgwxmkIhtJCg88fJDhhOI9eBfyG9qQUVKUKB1QGpyTGiWd49QPNxvgOZ/bJp5/qAa/ragxve2dbKYKNufjQ+/LjBdjjySAn9DQ7MJen3stsw1HH2WPMBYOTTAE9N0DBnMMDPYUc6PjWAC5rKKctb0CZ+k0v//bS0E7tJs3oXqZvIQWoH+iCwFdTn0PfeAyahs9Ar5cA8mZBEdnGwPrB1+M8sq+BNgGoOrXQa1IGHLcHL96WaWzhheuz/xjMBQdVP5T54etisdKSzbfDLvxwt7Wzq929A+1xs7S/f0B+X1vb2xqNx4oVuofMavcLdTPcYPjtd0T3zKJCSAOYTC7/mv4Rmjv4fUZwesZrrwvsaw0tA330K5cgX4O0WQPpNz+OM4GrqtEZk0KNc4wBOweDj8V+eacuHT2TXjxV9/gLrZ5+rvOHv9CLe3+no8//Wsdf/lSLJ/cU5i804fX5zINWrp4abgJqIMHPiB6YXeoCdHb4gEBdSsxXoC/zdUmckRZk2iOLK+jId2waa9Z8wY1oZkXu9L2+ZSNZAwvaO/TfUo2dRY/v2Fyz5p10gqxOw0hh57bufOv39Z1//Bfae/MdZWzi5N5nevjxj/Xk479nfU80WXbaxjMYdtcjwx7aLCAD8MZUKSIX579DCEFu04OPhqaBbpZi9FeIGmyftfjKA+3UyPOsWL/5yeDsVAhU/TalwEPfKD2fCSo9L9YrbFHQNuThj+CrMRcujBtS+eamq1fVvr8UnLXRJ8CLGt6PuHqd4KPG+Koxrxjjaq5yeqz1s6e6ePRQzz/7TPe5Mb3/85/pi09/rodffKYX3D7HWaPt24fcjn6oN37vd3T9vfe1dfOORjvXZGGmvKrVXyTls6RuEbSYtzqHpxfcGp4SmKH0uvvOOzp47Zaeo1e+n7bYS0tg3MLvzJqystzODB8tg2PwVL/mMZnk7T6GtRd4QiKJeklmNkCQBn4E8ASZKmTTIMcmVhohU09r6mqLaoBagcsl+tF/8xdRTIn81XjHIZ5iSBUdaJn3nEPrCjkYttRRtyS/AI6xz3PssyGoMQ4B06riYIAGsHH2QIdMWvwEWfUErD3+uSN46tHNTJuZCZLRHsawzh6cKJaGgHNYbFFgPtc9FId+RZn6jI5k6BrqJXnexzrenrYhD64Om2rR9QxuMdovMbKPY1qkwEiv1TBf5+OwZ0/953Y3IKS1AVgEBs97bhjqpDtZVEKnBXkHULM/5SFWyPCaFvXoZQbaYf1Z8r6b0fLHGOQ+MuKvhmq+zExm6Ecu7KdL+e9h+H9zPccXZ+rMTN5/wuXajAPCwcGBbt+4ods3b5Le0p0bN3Xn1i3dunFd1w725H9Ca3d7S/u7uzrkAHYNX339YF8H+3va28OH7+4MF0tbswl+ulZCP2vkbWbyx9+Ydsitwq/t0386mShTdnmKLk5Lx/ou0ImNXArDisyKQpSqKnJpRSBcR8UgZez9ALpCjyJ0QI8RZxAUZxQ3I2sMpu8LjOwIVNfKTOKbgv+ijAcSb7z2hna3tnWTBT89eaH7z55Io0prNNkd5gpXzyhhm0Mw6wGpSlGHQvRE7hGq6pRkMHM1Xw71BeWAXrmzGQIP+geWwdR8//d8CoOugOzwcWwIVr8GBmZv2uXtDO2dNyhz7wB9m3KWl1vqWoSwgR5FBujfeT9o71lbT1rAlR3A76lIC3CV0k0DCMHo19BFnVDmr8Do+Q/7FLqWy67DlOSpQglMdQryWw5DVg0KEmiLNA6AI0+0+0bqEJGVyyxQH1HODl0xC6obTszoyhG3DqNmrNffeEPep10vwNZDNethcSsCdKPGFdnTQp0ruONxZ1SBM6ATKVUYQCMzw5B70jDw2pXa20MI8v4xQDv9CzJwwxdfrjeuP1lwGTrdifTIIlZJiQAocbpvuAX3/xHp4cNHOuR0OWpqiT4FAIWg1hMo3XwG3vFVoDfjoNz4e3dWzOu64HR5TzNGImvXix7Hl8FXwMRQmbFioMjkdnQFLpvMYIeevj34B50Ct6cdqdN/BR04hzwBia8xM19m3KsgyvY1ELN6LdSwhgKOwjzZgXxmLWamEKNEz0yfDF6ycvqKeCC/0Mfznoo8AyRkUJBwLsaFVlGL7q/ZbdYEYSvs/IzX5idn51qSL4IqC/L+pQQZ89UceKq6VkL2BXmFGBRjVIhR5rizkH1R55sXvqhz3OBac5O7RucWbO4XvJHweRkEbhtAzOUwzCkJ8lQ8BV79GAWjb0oJ/aglaBgCA+g5uH5dt3hte+fNt3TIbdmUA9hkZ0epYo75icrFM3UnD3X+9FO9+Pyn3LT9X6z995MlyZbfB36Pu0fEVSlLy66Wr/tpOTMQA0UQXJCEcWGGXfy3+8Oa0QiQIEDDzGDUm9eyVGalzrwqItz5OXEzq6vfvBkOaLx9T7qHi+NH+3GPzOo/1cHnf6E3X/2lTp9/yW3roUZ5pW3eUow5rNcYZmWmBLAMK0ORy9lhoM5o24A3FX706N/9o8OeBmDzzvjqiuTZbaXz/mvwZNVjbTcgD7KMrHmV2tG4RACXwEVJOu0bXdpE20/e10c/+6We/eKXSrxR6M5OdfhXv9bhX/5Gl7wly2cXGkNiBW3uYxs6kCXy0g3AiwBQyz/GWI/xmJWKBQXXoYoKNib4YaiLWMZ//vU5vws2ftxLJDUFnkvfykHUdV0vyATjkIP5gtieXUPkOeai5MC6N+UoBtUQEcHLrq68uNT6/AgdvtTJ8y/08q/+XF9zw/zyr/5SB1/8Rodff6njly+05NV7xdwtDuDvfe8jPf30Iz35Psnpo3sa3b0jwy7a1GitmsOZyUNfPzdsxNRd9VrO15ovWl0Cx5cLvTo5Y6xpQjKQ4enFl1+pI8lr3O7x7Q7eOujOJhkyVBCfLKPNEJzxNAA/WIWWQggrKvDtdiNkThft/lOUALrEBMGxqUdakwVVFq+BOgvV19BY4s1ApVFIA9TQkRgfgWDG7A2wlERbNpO/WbniZq/ExL5Pgk5OsWCfOD4/F6Yov4QY4Wu1SS2XNhl/zugMdvFx2nqpw8975vW0d5QZHbIALDEJQ0ME8JrlZUec8TzBeW6pi4+P97mONyMPj5cdC/i+04NT0Olw0z+Mob3rOnAiQ+TUMd5xvgVfGtze3uFv3t57CfMM5yedMuZDJjQ6yUMMpZOp9Hj/O0A7I9UhmzWAZpFPkJcZ+XfIoANJGWZe4x2mmwJ68GTVL3dEDHedm5ksGHIp8jfjx1wkHh0d6Ry79X23hx/xycgzgLNK1fA3QXvY3+7Oru7fvaeH9x8M5d07d3RvgM3N6/bWlNvNifzXFXy/jikqkiBUVVKiNIMT6Fihd1/bLzlH7LH7JLaTCe8okFMGYmAe4Pq44nKhpw2Srr+Fsshzkel0xP5fDWuEINXkJX4bHPwktOAkt16utcSJApuCO7krMsSgHiWCxWfoAMe+JMN9xG1qU1XqCJg7sy09JqC/fPVKzw9eqYf4JSfgFcHJjUBYVEt9TbDuEWbL8xoiWxzSjdsw3ATTcsW4sbhQvc4YYWjkvapgMLhEBkL+9h/I7a8N2LS5ML7t8rbvAN3uyG51Xt6AoAULknAiIQsPigY/A0DrUMKLAW5qAaUZc3x+wCiC8RPazYwnBxQLGSwnRDGA8fwu8PjXvj7+rzW+04B/OOkbAJmPdxiG8GxmMjPxQ/zEEOIA7nTiU1U1zwE3MQyQPmSeUq2EfkIwhSDqEXvoB5pdtzFirPQfc9O0bi/10SdPdPfuLmJaa41NreZLCR1m9Oq24q8DVgRk/92UAH4Hr3f0Oy5jnQ7HFXT62n6y7egzC0Kk8jUlY/3CyauCVwKLRIuDyTdv/x29Na/0Wja0Hp0s+5X83zgsk3211ZYOLtZ6cXSmGif6gFuNOkU2iYUmOG/NuoNsaHO9DVhdsLr+uEAHpTkNGujpCSruKxkCHXpspCcgdPDh7RB7PVkynE51Uk74VRAmVeSO60HN7cWB6CVj7g2Eod7RBngwZmPzMYV6oW7YYsTmBkAiUdIGCjcomY2poNNNW6B/oAcefNPzRwe3gQL9QpKGrOUz4Nu0+c/bqSqzVg+4GIY2bwSGZ/+B/AR0+G6H3pwvB39eklz6KX/Om5krNqmF2wGvAtfoyWPQmsPrsNFhN3MS0DnllQP1q8VSV9jSfLGmXOvikucrbIwDtZUAv3GA4DQDGmBDoceYXiYvNXzMuWO8xKUnPVLAjmtudqmoYJed+HDo7ia1qru3NX38gbbe/5H2P/mp7v7gV7r3k7+n25/9QpMnnyhs30culdrTS51980Iv/+wv9fyP/1gv/+SPdPIXf6bVl79RPHip7fmldrqVZsTGirLirZPBeyGGBuzFac99VO4DAL05QISXGUMr0GwStsa95hAPC3Okohv5dtiJb0Q9Mtls8CazINQhwwd9rY6152p1ik8c4iOB25JHP/ipnv3qDzX78IfYslG9bwAAEABJREFU41iXr4/0+vPf6M0Xf6Vy9Frj1RU0k4IRv/3g5/QV6OyhExNUN9iNFKwoYVdwAFVIMPSK2Lmv37stECsFHcEb4My/ZianP9M+2CDz4Ui0opte4ka18DYvI6Oeg25PWUhuit9KYj+2nCuSFSZ4SbzC93pczxWWl8C57OpUunijcnagfPJK7eFzLV5/pYtvPtfpl7/WGQniyZfP9ebzL0nSf6Ozr77Q/M0rLVYXyuOg8f3b2v3wfT3+yY/08a9+pQ9+9jPdfvaBRrwVsMlMl12vC2x5sOd2qVXHG0hgsT7X1eJEl/MjXV2caMVhreOGq2NsbrOWy17nV1lt2dZk57G6ixUHmxNNtNZWyvhti4t3uGqRBUOuvSr23bpQoveEaEaKqkumb6WAXgPJt+F3ARm6XUfKJMlheDYpmt6C0V+Qu8AhdBiIWxHcA2BnARBtofgcU4xRKFm4m8ykIAeTUXNQiPJ9fvgXcvDVrlTKarikCuwZyJLkZcrt2ng85dl0NV+R2MJ3LupYYw0m/7d419h9h311LfjaoNZhHZFHVO4rlZKAAEiCENgAX1EP7ZCrvi9DH2iVszGnMLcoe0wwp9oUDF4c5M8bMH9mTGZ+D0Fd18vtUnwgTzINz942PGPlw0ISa2b6WCP7GFPJTitrgE8Q6LbNMMUYHA009d4shaAeHlo6HdZe5szlYM84g7og0V9Yy3EYthCJVSNuR/c4HE2QZwBHYEwIrCtBSz+8Eb+4vNDB4Rs9f/lar1+/0RGHozlxdEmet3IgHvth32+SPcn3xNHXCDKwSG4bJcMpkHOvDv/tKFvitB+UHf8VFxFL/NBj+Xrdysw0Ix/cIQGO7KeO10IYLrMSeULG1ubcpHoeYGbDOv7Da25njQVtc6E0phxhb4a9b+9saWd3WyFxoxFixIAjBg+j3FQYxHlw8ZtC/6s7Y+IFGfOri1PNbu3rNtfHC4jMMOzGfJuANyLQvzw80CkBuWflDgV54tB5kOK5j64UBECZQ1CHQnyDCiS8PrcmWY0hyJANWpfT4M7EVMUQZfznTH0HfCwN9g5Q/Z1fH+MdN6XXHfzZ1ww83JRed8EFDC2UQNCM12AKCDsgQCMwDCV1LwNu6X2OQ3y8NAxsw4MpQH9AOWZGDaAUYLapm31b6nd87He0/bUmHwRci0WQr02dRv+yRgimEOAJnQcLqA/vkhQ9OaPNrvvMTBnP73FcN2CGMCYo+Hz63AhjSDhFp5OTN5rMKj15ek8KK/X+v5WUqWVDWZNsCJk5rLEht4cVbev1Sp64+Bpu/D32EHgN1XDL5jezXk4mUxWY8D7Eq4iTCrwxIm3GmwX5x4OHO4FDjz461usI3i2v80oo6km459wiPT9b6i++4jAVar33/odK8Fuwz4SQtnCQxqIGfcGj4NGu8RuLmJnMTPwYwOgzsT5zIQVZlQFYWhn/yTS687sfFeouwx5tdEzJETzIW/BhrOVoYVTGvARExseeYEUiKugLBE1z8DYChvpWYuNCwCoke4XgsYG1CklQZoNHCYoIzcEgKrB2CkGemDtUyLJifZdBsCADQojIpIKsJMkkwMxkBgjfhVenE1T+9DtA8J51o08PTq5HLxnMtAJIBefIpciT0xW0r+BhBZ9XBD1PSi8JqFckqHPiiyev/gdYDktPwggufYnqfBMCoiV8EvowY/fVgL0E6IQjsYyoKiNjhoouGYQYPwMPEfBxBbkYvHvpkBl/hewvLesY2R1xU3Y12tdqdl/xzvva/+gnuvvpL3T/s9/Twx/+vh784Be68+xjzXZvKUBHd3qqy6+/0ps/+y968Z/+gw7+6D/p7C//i65IjlYHL3glfCL/i/FGBcxFNiRfWZisq019W8jReuTYqWUD6NB9gG6/0cr4lNtJhMYam63qWilVg84yeLzfX6d67M7YkuDVsCfDJrpuqat+ofN+qQv85IDN6jgHbT39WI9+9Afa/d5PFbd31V1ekshxo/jrP9XVN1+oWV5oJOzRwIadWK5QYtpYV5EEcQFeErJK4DW19LWyUAAps8H12G25pieYOVWDKfmPgi0U0Agc/izwmK+H/xpx1oWyns+1uLzS4sLhcvg/PuXFhfr5OfSeac3etOK1/OrsSMvTQy3fvNbV6691+fIrXb74gkPEb3Twmz/VIXD0xZ/rlGT16vUrrY9OJfY8l+WMC5c7n32ipz/9AUnpDyl/qEckqTvvv6/m/j2FvX2dEw8vuqLzVSdPqtxOL68uub061Sm3s+eXRyShDoe6mB9qMT+TJ6kZm0aZKuiy5CjZREq3tLX9iNutHXXcOq6PD1T1c/l+0uHrmbUCNhqRaSocFpBLoi2xfo0Eq5wV81oBnw+M97jh8SMhz3gNXk/INfBsXkrEBeEbGCp6KeBweccibNEGqMCdxIf4P/RTpUlshYIcCf0FxgceImAYQMAPhW0s8edTdLRsTdlGItRjn2Ntb22pZq93BOs2q2deZl6m7CR1Mqwm0B6Vc3oLHQkrZxR5mT1Rpa/gzDkXGevBhaiCNlCasgxs4OiLXH49snIWQ3COohATY4Kc1qIgB1lUGPoD/UWIijJTUtfm41gL1ezIfIAZ/RoAJIwv2nQZZVThIDfQ5ZOY5zYuaDMzdfiC+ETkUXheM3EJeLkg7rRdj46SAv+JOY6iOAGSUpVU4/Oz2Uz+an08qpViUExRFhjEl2HQkzkMzPXm+ESvDt7o5auDoXz1+oD6K70kgX31+rXeHB3r4OAAeKPjk1MuAS51dnauE+adn/LMray/pr/A//x/VHRKn//b2Ffkf1fcjC5RjvO2tTXT3v6+tna21ZBIC7pDjKrqWgH6OuK7/xv6S/cDMwVANx8YTDzPqkZT9qWELNyW18uFtrdn2tnZUvCrZ3Qpg9FQV7oigViVLBs3uiC4XRI9FwSLg6M3Kkj+yYNHMjcCTk3ihiOweXjSusdV73Q6RRgHwwYUomEoGQPrUNy3SocmFfAXtBsjwoXADN4YgipoSBBqZsKTYJVCGkr9TZ8BIZ2/XdI0fGm3t0AFM4Uy0JcBIAb8haHfgtNGpwaQoJQWkGxG+GwMHOMu15C9VFA2Bx8v6gBzM6z4xjwAmByn1+X1tyBo2ID4MOXt80397dANEYz6u3+hftBBxgAEZpd7DEHf+Qx4iwLtQ2JIpxtXyWxQwZRSkhkljhKpe5JBg9xg19x03L69z6udMet06pnTExEygU7otqO/BcyQHW2+xhxDd54i+i7Q5WPp5tp/BDQDHU0zUoUzm8yHuqrkY8xMjj8GAgJ086UfLk2UPtb1EBUS88cz+T8cfXh+qq9evZC/mrp3767u3b6lxemZjORoROBJzI0xML+Au6NEALLhPxUvJbOgAPiTg/62D0QNfMFbR/DJfasVibo7X8FpI3OrEFQDvpmINt/IAiE7sPmIzUfcFEX8L1mvMQRO6qgZN307vB7Z357qzv627u5t687e1gZ2vdzWvf0t3QXueB9te7ORfM7utNbOpB5wTJqgJkk1uCvrVLFu4pbPIXiSIMm0+SBuxRAJkNWgj+ANb3vlJj3opkfnznPEr11vDglbEZ+Mz2cVOfTIu8NG1gTsG2h57hnXgzsPIGUI8H+SaQOS+43Pz4xzQMQqw3/00eb9G/DnMsxHdZsRAy6J/UPkZkPphwZ/dlr8d8gzunKcA80hqB43Ctgn+4a63kiOi9bEvisS6DUENP67XI8e6cFn39OjX/5cT3/5c73/q1/q6U9+qjtPnmo629HyaqGDr77S53/0H/XVf/4PevVH/4fO/vzPtfjyS/XceFTE0THyGHHwGHWXqtaX3BLOSV6XKiSpPXaR3YcgbAV9S5KWFbJcUy/ISYApoANjcyzquh4zaik7dejDddIj5wEPuNz2esYM43j2DeiCzWOys6tnn36qZz/6sWa8BiyseXF4qNe8/j5/9Y3y6WtVlyRS6wtV2EmEjgAdrCohYX7whUh48Vd9Yn4P/gKdMkZ4O+MoFEIEgjfK+8yGAdp8wOGxlu7MeKuiJrx+HE0nSuxPPX0r9qj5aq45N6eX8wudX54OcMbt5en5ic7w9dOLM52f00ecueDQc0USv2adzIVKfeeWth8/0v577+veh5/yGv/HevbTX+rjn/1S7//wp3ryyQ+0++ip4mxbpa51zk2ob/jnxIuOzCuDr7D3ZUpPQv1XA65OT3XG69aLk2OS6TO13PYWboMDe2dwGaCDzIGsW6+UkUuA8R5bcj3s7+1rCl0XZz5vQT/6I14qmCazKXwnJIFc+DnICLkX4iiBSgKXwB2AyDoOvtEnBJ0Y5wlr8jp9QztlHNqzhtKfHRhTIZ9KQQNYJD5UqmNSglbnITImKnOL61Aov4WhD58JMagF/xUJzJIrd+cvhqAZh6oAzR1tPXZpFpRSBTZT53Kgr4eOzBqlGPEEmxClpI2cMqVDYX8pgy+Chjr9+CLT39Yz8wUfUmQ2MZ1n7we93JcINUJc8vIGClm4rytKh8LamXk3bV53OnoQdbmAxwYae+oBGTnuwtxMcMkErsL6/jyU1AX4WKZDU5TPkQX40ADet6Zz5fIpostpN7nKjXFmxnpFxn8xRvUwP8Zm9rkk9MSVTgXkbGZMHqb5VBWe21x0zo3+6zdHekXMeUGy+oLk9MWr13J4TSK7gUO9OjiU/xrfGb5zdHwqv5U9IA4cn7hfnXPw4N4XnFU9Uoi+H9Ta4hCys7enEQmq749OnyerVVXL9dlio1ckup7wFhXFEGQGnfr2E3h2H6iQZXL+mOM8+b8W5M/hHASbYLXQFU64xnTmBKGuijrhtcolm+bh1blOzs/YDPd1Z3dP4lTvp7qKk1HBYZcIwTNlJ9SXP8ZZ/dasFAQLASYbKPJnBzcWb4hxQ3CH1aw5ibmyAkxECNX1HLPN3M1P/Vd/3p2HqgnoeQPwOTwjuLdqNcR4DZvNsejdkr2K57ABDC+/CxY1PEMvdqoBgjYlOD3A3uDabKZFECK9XZ8q33fp5XEjBR/Kg/c5UP2v/vY4Qc7wzswUolzOVN9+i9PBOjEE+eZiZiQm9RBMIuN94AJb8YTSddhd6+uSq3wPOA8ePJCF4MMIAL1a78fp3PB6NlwPrAvspCNY+9V/hyE6Da6DRDI6jMf5nM4VNz1m9GA/nux4YlyR8PiYjk3W1zcLyjjgsCBCGWTKgzsmrBK0oiyN1HJ7cYCTPT98pflqobv37+jxwwdacDJsuTmqWTOSSDrlMfCTNTNyEiXo+IJcN8Djf/U3gypDDyU8F2SS2YQ6EuSeE6NDIagbNCQSxEkVNBsl7cwa7e9MSKh39OjuLT15cEfPHt/XR88e65MPnup7H76nTz98NpSffPhUb+H9J/r4/cf64MkDvffwLvN87m1w7OnerR3d2Zvpzu5Ut7Yn2mWNrXHSiCtlT1YjtzaW/VVif82xDSaK+SqGoIYTb0PwiSEoSG/7xMeAjCx7ZGiDsSMAABAASURBVOd6rdngEzqjWXAOYOnI1AOXQ18yAbpXi+8PQMzJrnPXK/jzAMz2hQYo8tvxDYCRq8tslEb77wTm8qVXbhuZMRkiHTxBHSBKOZr8Bn7u+oB2p79j9/J5resKnjIlO4MiUqlTkqDTE2z/A67jy3O9JiE5HlWyB/d194ff1ye/9yv98Pf/nn74i1/pe5/9WA9I/MbQK27cLn7zax39yR/ry3/3v+qb//h/6ODXf6XTl8/Vnx2qmh+r4bVz3c65WVuTCGRu14rczLlk1dxlFUwtvMx51XxJAjXHp/zQ56X7jScCbr+ZSYM+sDlPGDvKoY+EzROGFpsrPgadFOSy4lKih6/bj57ove99plsffCxrJuq4LTx5+bUunv9a5c0XA41VWUFbO0BEb4Yu8VYVCVqzMj4awNtj0wWZ0ixfIwtegBCDAvot1BmmYCiYtcXzYFTwaDFoDe4OXpvJWPscLu+TXD56+kSP3n9Ptx/c1ZSDWD0ba7Qz1YQD2YjD22hnxvOWZvv7ukOy+eDpB3rw4cd69MlnevLjn+q9n/9c/nu5z3iV/9Gv/kAf//L39fj7P9bukw+UJzu64LXz4VWrw4u1zuZrNvgrVN/JD9qL80v1yLu7nKs9vdDq+EwLktcFm/qK296hDztyfw7EuYDtBPgnUgmh8F2roMMITy6bnqRVyK4ZNRqRdKzRyQr8yaLGvCqv/e3SbKJQV7qx30GOrjdknIECCN36WkOSCr4IVEBiXIWAHWrk2yDzJgYNpdeBEdAgf6yXxNWwN8lNNbHQKFWqYxwS1QiuCC8OiXKT/BbFod3LjOqy/L+W5PySWHt+deEalf97644/MTaxXgAga4iJHfT34PPEq4OPwhhIdReTj/FYn/HHfD3GxyFW5kqeMG5ivXgu1yDmBoVQKYakAEhogGS4H4CxXg74mEM9s+ZAaMEOGVsAn+NQZHQZdq0BP+RiD6gT4oox3hLPJq/7vAGQXXZcFq/b6QfnDd0+JpDkif4ua8DbQ0MHMy0NmfneV5iTy4YfYy2Pm34pZGbIJg+wj53774MG9ugeObm85B+DRgcVuV/DJqUAk0f3lrUW7NEew+bY3RV2e45dn3JY8r8tWPGWYU3c62DYx3bQlapak+lEDbZaYZt1M9KYt56T6Ra0FHlCmuqklCIUFMyyle/ZC/IGB6cthsBYDWMZ9Pbr/DXgDPRX2J13TCYTzaZTlYIkmvFIJZrmONYZp8ClFV1wm3O4uFTXJF3QfnB8rF1uB57deShbdCqrHuONir2pg6GO4OeMtJSj0QQisvyfd3EmAwIcAhImjHwVCEJCgE60E5NxKA+oDj2G2uHIzknwwUBhkIPPEUL/DkAr3qEB3uljmhwE7nfBGBOYs4HsZqAIXTcQqL8LRqC0Qa29iDCyoc68UqhvIAw4pWDagDT0eTtLKUg80ycNpbeZNNTFx8yfqLzz9ZYb8Gave3kDv/18035TDv384Dus42VgHePJIcSoCPh444d5exGc+INLiQfG8xMn7DG29WB0fuvktxlX3FK4rlcY9wKYzqbDqcpvDFccdjJBwHG6bnu8M4aoEIMWC15rmZfLYf0lczscpuCNbuRrEtoWe+vY4Ixxw40qQdptZYVTJZKEEIIcvztDD27JFFJQCaY1667AxyW/lEZattLrNxc6Oj6Hh5Xu3dnXR2xyTQUNJBgR/SZspGYuGOS4LVBDv3wHebgMNHxs+CnW86/8401/C2SQZHhjCUy0qGKdGhszeCwkqQ6Rm9ZJlbRHALi3t6PH926RZN7Xx88e6fsfPyMZfaqP33+kD54+0LNHd/X0wW09vL2r2ySa255kxswNSMuGsVbglW4mgVkSGDrWyNzGFoKXIMCsKMXA67ekLfS1w23g7vb28Ppof3dXu7yy2d6aDX0jNs4Uo8zMuQSwCYKnt6WYhmfJNvJ6O0ZyfsWnSolgxSZx04cQwUAP+KgX9JTR0wAuH9oQCxgZgtQZNdQj8hs2Ny/fQk+C5ADf8JWY6Dp0iOD9Dng/+BNxKmZThAeGQ+hmhSyxGvqm3NBOO+swTWZBaw4ULcE6gEPENv+d6zN/Peavw9DfEjttGb/ildQlyc3R2UL++8+vLhbKW7u6/b1P9ckf/qG+/0//mT75x/9U93/8M4050AV0fcVr68Ovf61f/9G/13/+9/8//fl//F/06tf/hdfV3yifHykszhVXVzJisoO/ji/Q03H76Qc/g3hDhi5L94/BF6AFDkQhf+6Rh/d1xNVMPRRhI0UFXip80mOu0JH7jr9Ju8RmTsA/2r+jZ5/9iGT1E9lopszN4eXhaxKzA6X1FUn0QikvwbXGrlti6GZT8jUH2V2vVaBvIMbXkAmShSogwhTwBSF9uuTgdb3zgVR6xQ3OSifnp/LXjK6+7Z1dPea2+tknn+rp976vJySgT7/3Az39dANPaHv62Q/07Ac/0cc/+319+JPf0wc/+pWe/uBnuvfRD7Tz+EPF/ftqx9s6YxM+JMk8AvzC5pLb7RbZQD5vAnv16L6D9xW34iuS1DmH24s3J5pz07TmucfPWhLUTBwL2ILbYGL/isQlTxwDvh1J2gI+GIg1hnCCeiV8MXO4KRwO2HrV0XdFbOyIcf6rDXVKus1NWQhBfhhZM79HSL0hJeaiQRXWEO2CB4IbezF4ea6QWoMcG8Y2QRpK2sYx6F2Y8Oz/RNQkBU2rqGmdNKkrSqCpNKbesH5tAb/JAzi+seMEX42R1fBTD2VRLSmRDQV07rStsKUr3iD5QbCejOT2VxgfsDsJW4DWlgsvtxnvc3Bb9nIDcIkisvue4Ju5Geh57lnT2e/wadSFa5IksfYaP/Skqu2yWuTi0FF2PPf0ObAsvlHk9R5ae+Zt2qR+eGYtN9TicSHwQOl1Nz5KSFIPPp8jBRn8+DzDCzK3qQWaMuO8LzufEnbvWjf0LHXQ35UytGWL4lFraFiD08ueOQJntsAYQ9IgoM3M5L7k++OcCxajzZ8LhAzJKjea/txhf5kphfEOsISJ9GoZ10L8grd0c/SyxF67klViUEHPAZurRo2ayUQR/bNZKDW1RiSKk+lMfkOaGLNij/b93wmb0j6hPzC/Iokdk8D2yHtBDGmx5Qxzfot6wtuGFbErxCSD5wL/PYSZ00ldMlXsgb5GxaWVERtW+NQUWvxXHJq6URiIBkkOUr01kUaVFhyp5qHXqg6cLNnkQfrwzn3txIm686WE0juygJ6MwFBKSrWCJQQZBgPZIsO2Ylwhn/C6cy0nyo2wqAj5KeEcAQ/tEGqPwLytqivFGDUQz0+vx8CzdzJPvw1W9G5bQa0O3maMRfxyR3anuQFjTHgHIkEjDJAVvB3FBQKLAYHXW4EA8tvPkXEeaCqifgUNsKIKGusQ5JCoO0SoSw7Dc1CEJ0TMOgKMJ4A+hshsUzf7f7YEMV8b1qs5pSTk6TSkGBSoi0+krFOS6yeGoJ5NTRhPh8GtV2s261aG4YwJNg066tFZJkpkjP6QVwkZB9ji6n9BguoGWmj3+WamFW1zblx7xqww3lEzkhtuRM8Zm3L8vhn4bdCaA487wIo1WV4LArfQY1XVapgnmdZsHPi0oyc2d5SZEUWhSvL/teUcO56Dp3BaXXXS81fHevn6VO06a48k7Ee8on1Asnp+fKTCJiE2Etdxw/wIj3VdKUC3+BQH/0E5fIe6DVUzkxmgvx0gDhMs0FlkZgT7QkDvNYnS/nSkh7f29f7Dh/r0/Wf60Scf64ff+5gb0Dt6dG9f93itf2trLP8ndNQutL441vmbl3rz4iu9efmVjl9/o9PDF7o8OdD89I0WZ0dDOWdTXyK7OZvoJZvoBUnVpn6pk9MTkvYjvXnzRqcED5exJ2MQN9yeDyfY2Uyuz+l0qoYAEQkuEp6DvuBCZhEZBYUQ8OM0lGYm8fU2121V16qwKWOMy5MuV6UPUcEWPNFq0VMmOHvCFcGZAngl/GQDFfUaaDCGUZFG1N+FsdHmQHuDoBv8ssF/vwtFTS/VQNWJjdRIrjTQYf6TGOVPMSSNmzEyaBSxHb8lqOG9qjhW+E4InYGgS8QngemIca3WxK2V+wjtuIS0DspdpL3SeWt6frXU59xQ/MY3hXv3de8P/lA/+lf/Wj/9H/6VPvl7v6+HnzzTZK+RxSvp/Gsd//l/1F/8h39Hwvrv9cV/+c86+eZLdadHqnjFPcJO8wVx+PxCAR9I0CMMvLA+rCsjox6/CzHKdVCQg28U7ouITpk+MSahD088amQd4T8GaKb9ajnXnNu9K/zH/4WAw8uFLnPUnacf6c57HymMt6TlWoujN5ofvVaZn8t425ZJWjNlRIl+OHJbKuBz3IEysIbJP6ZsN4C/cuMSIr3BRLMycXYwEGeG4YWS6QMvTveamHDE2v4vznz+xef6s7/8S/3V1y/08hw6S9KKQ+k6jdVWE3X1VH0zU1tv6bSv9Wqe9cXJXL8+PNeXlF7/6nShb87meoN+zuH9gkPHJT5zen6u46NjnR2f6JJk9IxXoueHx7o8OtGSxDTPVyrIQdiusWEPusCeE/FwA93wB04V/GwgczvZy9Cf+TjkFOnLJAsee5KyUoBh9hK/9R/hNy67q7MLffPVV/I/fqnHEyUSiBLF6IJkGE8N0SnJ5DaZibMJnY94HNPhieesrrQFzIhtU8oR6zTMrhk3AGia6/ET7GCcksaMHTe1HEbUE/0VYPAXsfMpfbNRI8c3pnOEDsfs4w4jXxcc01irsojaCibayv9Zqjk3dj3rgkJr7KxFdh22m5GJGQtIMrNB326rbrstiW6HYxXkZUHiRCTfRxxPxybAy1y1lEOd0ustMWpIUnnu8BGvrxnYeb7iz/hy732UOZs2IHX0rdDpCp/a0GXQDzBG5DcSBBR+Eif4KV8zZ/QBrsxcb8s+VqZhPHGlAJBDgiigeMpEpmHIJGvBOh47CoxhHVri075vrSgLsstAXwwtmwpyca277AQdTt9NTE/oKJOr9CSFW9sz7d/aU6qrQU6QB38CxwaEftznAjqK6DEyzsHwRc/9Okb6H7i36KkvRX4o6iXoLsS0Tit80OVUkUfs7u7p1u3bms6mqutaddOoJl46bQ6e0ApZXPE25or9P8BDwzghwwwjgfhT85xZpyPfiDFojJ173czAVftQ+T9fGGPkcqVSWGI0BUOtyIYjRniKw17B/ByCP3/1XH6L9sHj97RPsFoenhCgepKZXmuMd4mhrShbBNVjVL6wFVNPm296/qsAvkmyNoov6gjuw1iIGyjZ/JB/CkSHYIoIcpNIBUUYiCEg46DhY8NPIQNpmAvn1PwbWMSBQiVneTJlZrJwA8LWswKGPwC0DyXPHjyiepHuyJPQ2grOJtUEkAZHnFZR202lnXGt3UmtnSn1CTBNtEVt4fHjlOUwQfGTUGnElptQim8qdS/V2dTkoIR85B/zH8BNSfXv+r1B8X81/l3UGX4LcjEzhUAM1GPTAAAQAElEQVQg8Tqy2eFWzU8yrhcErRbdrNiw/ADhba5T1423p6pSiEE9MnOjWjNuwtX/mJOP/zV3Bmekf0ngFPqMMSpjR2uMPKDH3nGzcQfWXROw1gSw07NTnbNBdNhMjEktzrqiz9dc8GrTbck34aqqB42LT4gRW+qoacC/2WiXSuio5pXZFZvJN89f64DNiaW1Nd3SDz/+RHd3dnT44iVvAZbK2OLJ2Yl8LhatwabQ+1BKrFUAKt/5ukSBQQGUw+B3y3cG0+w8V3WtBO3GWEMHY+zj/u19ffzee/rs4w/1CTe8D+/e1g4Hge1RrXEUm+IpG+WhDp5/pZPXL0hAj5RXc9VsdOMqaMSYSp0iN6Ydbz4uT97o8uRQc/g5OX6jlwdHeg4cHJ3qhNu9q2WnBck6BX5r6i2pwxbntF1y4LxgA/ZxJ2dXOrtcqifKNeORxrxyHRGEXF8ZPfaDj2cZ+kvwIT49equwCzOTB6gafgP1Qt/mO3Cugi/4jVEGues2Io9aQTV+0gDuL142tI2Ahv5RMY3ZKMZDaZrQdgPj6/rUgmYhampxKL0+wz4GoH0C7jFJV0PkrdmwJrHSOKTBD50Gw04FLpZ4q2+nz23fwesukA6bzmyuU4+TMQ1jcWlkacrgVhtIgiuFMFKsporcRPb1WKvU6Kwv+hx9fMmrYu3s6gf/8A/13/3bf6t/9v/+1/rxr35P9559qNHe7UFGZ4eH+vov/1x//L/9L/qT/+1/1ktuWRevv5KdHWvG26wRN7fxaiXDxv2PWT3pH2iMQWvi8JpbqoysYwiKxNIYAjRFxRDh0lR8k4aP7KXrwoQlFS1Jpq5IDs656Ttn0z5dZZ2QcO89+UgPP/mJ0s49rS9XHJA4GJ29wR4v1XPj25HkaZChBpkM1SwN+PH3gTbWEB+X10bOBZpMVYIu6NZmJiPcagpxegORFr8FL9DboDdPsEXddXF1calTEso3yOv1S3z99eshyTw9OdUJieUh7QdvXusN/nB6SrJJou9/kNVzYM7cnDoQbOBhoTkHuNODAy05vK1JSFcn5xwSLkRwUOBGNZFYJBIeQ2a+foavHjq8DPhFIh56ohipR4+BA/QKuZfhMxqgVSHmYCzwRztzDOhpOyP+tYwpyGFJzEv4z4y46omZx6c1fW5imfjkY4JrsghU4MG2KguqTYBpxFz3nZqyZpyXbE9DXxNM34IYu5lTg7di7TjIW8QV4R8AOCogXeNxXBsQc1kLfCPW3gDPjJsQV0b4bwxBov+cg8zB+YmW5BT+axyZNX77a8zz72+3+7Pbk9szJq3Mg+8FHTw79DQ6ZCYb9hESe4RFIX5k4/KRCgZ3AxI0ORBT9NfAWG7T7+Mz8wY8WQM+Ovlu+gWOzHxCn76FQr0QV4twK6AMdc9jHdqMj5FrrenMyAbNqaXuQEGaGNBA2JTIvDjAl4ZS8CGZKMHje+UZ++YFNu1vuAw5B3DeuXNXd+7ckZjj+3WPPYr2Qr/7nkMBiZe/CwrzvN3HF8b1hSTVbQ9BJBJUv7zY5eZ2i4spX0/Xn8K4BXGgRxg+zstLktRLklSvb8aC0MdfF1518L6UEslpBakuX+GW3VCPIaDHXjEEhVTXClWS/77Ca17xXxGwSl3pNcZ1wMa3s7VDkjqTERzDfK28WOOrvdY4GVuaVqXTkoRlTYJRXDAQ0sNYiFGeqLqEL7mqLq6GEFBmLzc48ex9TqyY48/43vAoBGaMNTOFGIEgbxv6r8fq7cdbC4aRB7p8QwwEwKquNWT6bLRe+oa7PZto5xp2t6g7DM9j7UwBNuZtkvUtYLuptcPcvUmjW1tT3d3d1sNbu9yA3dYHj27gjt6n/vTBnh7d2dL9vanuMvbWZKbdZqLtNNI0VGoUSFJNTS9VWIDJueXH/40v0/9vzBIKz8roxWRKyNTlsbO9o/1bt+R68k3uCuNyacaYJGRf1bUqbMEN9gIdXtDv4xJGG5Cx4QBVU2synWiC7JjCTeiSdXpdYaRrElE31EzA7gjuvr6rfXE1l9OxZmPssJvIJhpDkCe+PY4RoW9zGzsf7KXgCIWJTTNS67YGOM0QyVpZsU4KVVSElgV9r16/0dn5XJlriPF0j9f9n+jJrTs6efFK/qoulsJtxZUic1Yke8tuRYDI0OQYfaUisZ5o9ScefutrPP820PTO1xwbAnF+CnIfQfuDu3f04dOnevboIXY4ViZp77jRifC8ZLN6zS3aGa9Yy2qu2zsz/fCTj/SLH/9QP//R9/WTH3yqH33KresnH+rHn32in9P+ez/7iX7v5z/RL3/yQ3387In2ZmPV6GZJQtarJgGpteqDTq/WOiXJOKM8m7d6c3qlQ5LSY15VH/OG5IzkZ8UG04eG8aZTkoCTk2PN51f4VXfNVZHrr+DjZnBnQS6ixHo+oBBAY4zyRNXMVOBZ73x8rgdPtwNvToxp8AtPJB3GJJQ35fid9ulQN00x/AkwRa4z2rYcQtQWSedWTPha9S1E6sBOrLVDuWVJU/CPStAWbVtVw+1q4XYyq2L+jba9BD3kleEGYe2nHGzFaImsFyg90RZtkKIhqNOZwNnEqUJp1K+FjRb1pdI6B12t8AUSnY4JaxY4xCd+fXKir0mWxo+e6pd/+N/qX/6rf6t/8d//a/3il3+ge/ceqHIisIHF0Ut9/Sf/u379H/7/OvjTP9Lqq5cKby7VXLaqSFqNpNQTVfejNf5VwF/44TL2JLvFv1qS1+4aMr6WGefgdtmSJPkBcwmf/aDMiM2YVuh2gcyuykgn66Rq75Huf/Rjje59oL4tOuNWdX11poDvRA5PxpqIRhkehyp09Kzl6zpagx+6vPpWZiEGVew7kVLeY0zyEvCq5aLIpEhzIDFJ4EjoYPOcVdj0CRjosFOApwIPa+x2TqLqv3++vrrQ+dmh5hdvtJ6fKUNvd3aiHrsuJKaZcUveLCzQReZyJiEjP8gkkvTAbXhatBpxkGvQX4WcI/wY62xkl9V5TCP5ysSOMoArvhVX7t+BwpyCfxfGy32C0pThBMCXinouaFf8LLQFuBSJrCmFqESMbZGxr3Vja4hEIu7iPsNhQGQ5NWObEDSivQFqwJPTJmhITGsGN97GmAbdNjzXQMVqFfJOKC0hb+5aFLPkMo701RY1APjrt3MDOIP82XH4Wg4N+CYKmnnMBbzfddzC68niSv53Lpftkqeiv+3z272eK3Tw6LFjA70gFSiwDjAhQ+sSe5hzmMRUlBEWUyglxC3ErOKCGwChQKd+FxAf5AC+HkS+bsdiuSsDLiOG+LzCXJrJN8oAPYv52J45Dl5vqX8LeTPO10eWGfwL7GzOYXPd0geyAs6CvIfS64zxr975wCp4enl7D2PH5GsXlxdq2KcbcpUR4H8r4lBxeSB0Li7asiRf2iEbdZ69bajzPNRB6mVBj16KMlZJNRcWMy6zbnOZsr2zrZrcyPtA8fbLUEX4MmxrxZ52zAHygjd5HYmrmcnpdj0W1io88N0QAQYzw84r+b4RgutGannb6bazzbpj9s2CfMIagbUI65IAekZWHGH2cr7ghuZce6MtPeCkn5DNktckHadIF5CXDi2EuPF0OKPfYGY4NBnyidcGEiBgLE90zklclgTOWCcFHLBAvgNeKbMiZ8cwY+GyojRuMzeQFaDf+FGcU9agW+bEY4GBhDlSbk61vFato3ZImm7tbOnerT3d3d/Vnf2dAabjWpNR0hSYQMcUmJCsTKqgSQo4ZcZJeyUCUHQgCU8sVgE19MyapO2m0nbN+NhrbGvNqqz9adRDXtU+e3BXDk/v39HTe7f1BHhAcnvLk+FRpXGSavhLjheIQMDgAvgNeaAzmVEDsjatWabMcxlAf/dPYShgFAbujJwK60WiUDVAVhMzN8g94m6J+StF9OIb3hybWHEMXK17EWNxUhOqJgZntQRvKTK+l1lEvzWb+kqXJJ8lG7pKWrGJildyZkk9eMTHE0y3ESIGeFraO0GWEs5QShlwZAxoqBNwnN+Es/UEgR6nr72eVzJoDiFryUYOe5JV0DeStK3Xry71+eevdXh4RqK81HQy1Q8/+5TX6Q909OqNrs4uuUHphhuXluRhxeYmQ84DIn5gh3KAnlIypGKhQ52SFW6+jBS9yowZAEZ6Onsz5WhCPEOLqVVD9L+9N9YnHzwgmXyoO7tTNdaTjKy1NTI1oYWuVyrtue7uTfTpR+/pZySm/odTe7z6T6QOkc3KocJ2KtdhXkvcVPht6rQyPbi9B+7H+r2f/Vh/8Isf6yffe18P9llHa2x5NaxVgcchQnnLprtk8127bKG5g0cPmudsKFcEmh7qRXuLv/qtticcRltx/QCC7wHgecThwPVq1F1HKcZBr1YMX4pYcRiGZvy1YESe1OAGqpng0ISCPAo3NBsYW9GYtUbQOaJs/BlaxsE09vIGrp8n4JnQ5jBFlxswTW/aGDdDJzP8exyDDL+ejEba3p7JaPd4llmrIAMNIOg3OU+e2HmSVNE0rqIQtfxWrhAHo9s6PMllSJLTsQmX0srZN/xruZ7zNupqAyT8azbSNXIfLuWUtOAAcXC20leHlzrvou59/Kn+/n//P+i/+zf/Rr/33/w3evTBB6rHSAKZnZ8c8Sbga33553+kP/tP/06f/+l/1tWbA/Xn3PqR8MZlz6uxXq3fhnORYFnQkdRDm7/dWONPLTeDfhOZ0XuBDoOHQD+kyigzvtBymxeRQWUm/0/EXPJStRY13tvXnWfPNLl9S5l4v5rPJWyhSkmDXYBjU0ILNurJWyYR9jahR0OGrnvUjV0U9B/UxKTEGoE+bzfKzbcoQIdhZwOgn+wXKG732HHE/ysvPUHkoNdys9SSmGbexBi0Fey2Yy8zSn9O0JGcX3iMQEAWkZtVLZcqyEYO3s7cSLwy5BPhx4FdUw4uM9d7GRTYiYyB9l498uzRbc8BuWO9Hltw+WTWcxD6E3biOnEe8Y5veYOHQFxOdEbKwICmquhvhaFx8x/wi4APlUEshkyG8cSB4DJGJi7bChn6LWYjQ64bSOgwDiBFfCCGqGiJOmVIChZlFsAb0A7gdTPaDf2YEkvWtCXxbFIYcFzXTYyTXHeJ9gFiUML4NxDUsN4I/Y45FApfOT651CmXB76vdKyIBJVDUG8CTFkBaXhp6okdGxD1oh75dX1B5BvIyAHT0waKCuNTrDj41BL09oVxPidLHWVPfwF/D889/b5WX6S3QNum3aBjs37LvDXQsgF2yJlVQF3oBzdzyV3lcXNTSpiLMB35s9ed5gyBhf3d6VlDU488eujEXXXGW6xLfJXUa5iboUHmetC3H9bBJEQIpJcHeiJy9j3V5bFg/tHhsfzvhCbYTcXgW1xwfMSlxa3tLXSQBl0G5gkMjj+whqEzQ+6oQfJ2B3+m0dCJWVCA1ob4s7W1rdnWbJCt78dVcjlX8o/HTIcMnx2+Mycm+NuBFX7obWYgBXp8oGcMIhiWjKYUtgAAEABJREFU9DkoTU5XFaJG5B0Rmgq9hUbPQUIMrFkpEl9AoWD09ChkCaI4m+no7FzffP1c4z7ph/ff1+16po5g2BE02mTyv5ZtccYW53To3HHdEDLKgqBMXSWqcJvgIEXVownzipZkyi0O2QMdG4Ysy8wVcANZYJEMM34HjI09hij2awmj51EFGgRU0DVrgh7e2dVnHz7T93iV+v6je7qzu0XyaQrdUsbrrECQqwhwDbvjqDLVMbPxYJ70JwyxgaZxkKZV0LhGeJQN4yrGZcaslpdqonQHpd2ejDUqK/CeK7YXKsszZHSmfn4pY8NqoN1p2pvVJMtbeua3ro9v68Gdbe1tVdpuRBDqlaApsHZQL/SixI+I0mQBNg24KU29mYpMf9ePjxzArYOZAd5D6DUeJ9WVlKB/FNaqgUQyNV9cEK/X6hVIb4I6TwBVEWcjGxN0sLG2vArMfZSXJ8eXKug6YGBXHEL8BnTJCXHOrV3XmZaLrAW3d+u25WZuwdhCMgp+bMTM1OesEALj2CygL8YI3lb+z1hcYvD+2mDBRrJgEylF6jxgdAuFyJjFidoevbJ2j522q6lePO/06sVKx2/Walem2/t39JMffl/PHt7Vgg19AV1uci3Jd8AmC7Qbtl/FhNwrGbRILDQImLKUgWZ3qm9Byt7FOA+WHWMcWoLRGjtcu8ARbmwqEY+0xQHm42f39OGjXW2lpao8V1XWwJLkbK28PNHp4ReY+6nef7yjZ4/3sY9a46qowsgbdotJHeTJXI3+GiCpQ3cOLeWauSsVknZOB+BtdX+r1i8/eqB//NMP9Q9+9L6+93BHj3dq3Z5IW+h6ElptT0dDEMjQ3COUgh+W0BNkO62xySX+siRh7bruWgZZvW+86C4RODzYZaJxMJOP8duzESffMZBCxJYjqRh2pho+KrnQMpt/QtYj9DwF/GA4gk/n0csxvI6t1xgLdJhA2xi6xsE0qaJmTa1ZnTTBP8Yp4D8baOhvTMjToVAWNnddQ2ZcZg4l+Ee1FFijIMPRdKwZb0msjthikQdW13OApwg08FFblN80BeKWOBgEbLlG5zV+mHyX47DTkRy2JPhde6Wu5yCUL7HNC63Wp8CZFNCPWmTQq+WWbsn4w1fHOnxzrvN5r7kaHfVJX7Hp/BXxY058+fQf/AP9i3/z/9U//pf/oz758c80me2rJzG5Wh3oavFSB6/+Ur/+L/9R3/z5n+rq+Wul85XG86zRWpoYcgfc7zw5FrRWIWEbQeJ2MOOjZdXKSLACOgmrNSSuFZetEu2RZCvCr8eybnGJvDp1eaUFUHFw2rt7V9PZlgqO0LEHRAUJmfizMquht0CgLt1cVnrRCYi6FJkTsaOGOdNQoZuEnqJqnjFtEjQN40z+KSrgKtgD3g8NS2orlnBYYl+tGmRScYUdiaERWw3EiAz9njSKfalBfzU0RTKIAK0OBo8BGH7H1GMBOi3IIHNR03FB0xNzfG/peF6R7K7ZdIc3QySiPqZQClw+35CfOYvsdRriiaDfA4SD1+HE27PR7s8bCKIfv+uRs9gvUr9SDS8Gv6K9QtY1sa5aLTQBf0OccvkYfYk+Yz8qrcu3k8fQZAEZYv+ua9arJCKceEKG7K80sWJUIaYXq4dSSLC8A0JWhl8acTCGILf9EXYTBt32CvhgR5zriAFZ0G/GAsYaG+BBfQzqmqhE/Jtyy7eVGs24sNiKpNF9rePjuY7OLnSJDNfg7UKQv2XwOluLOnB28NIpuMcMfR3EdyzXs1IvoX+AtszzAPR16KFFJxvo1GFnHWPbAQw8RX7g6lhzRdxasfcsscMbWDDf25f0LeFvNZRZK+xpjX21w16ThcmCpx/ePq99DejwMNBRdtAzQHFrNWXWEvIq6LV1yyWWXWCnR9iX/w74GZc5w1ssdNAr4t+GVA2KHYQvlGu4qYsVCj7BM7FJ6Ksw75LLl1dffK0Vb+SmSSqep7Deh/7P5m3va4zO3T4ich3iQKqVXK88m/hAe4YXQ+ZN3QyXO35z6r8f6hc9ftMZQ1DCNoJTgOx8L4BNuS2s0KXv1afnZ7q8PpBnePf+IUFFnoV5Mht0V8SHH752BQ2TKsmhZ89ZcfD0ix7HW1X1cAlWWC9iVyHGRPBbaokTrBDm4ZkH2FYPb9/TXkWCyWsQ32QsRq0x+iWnU+gYBDaUrPv2CwFIm68hsUBzoA7wmDDcnqcVztnjkIh8wMFAGe0OXhc0iHU0sJXpy+DBNTCaChr8BmfGJtOQ2Y9h5v6tfX303lN9+PSJbu/uaFRFReYawfLy/EQLrsaXbAAZgfp8V5ajL9Cxnl/IMMKtcdSTB7f00bNH+vjZY3364Xv6wScf6Psfva/3HtzTzqSWB+03L5/r7M2R2PNYa5ckdJdNv9be1kg700pV6NSvLzS/5LUp0K4uhxu17VnFuEp3b2/pvcd3SUru6z43sFujxEbeAxmWMWeCVofCMroQMtnAzc9NWXTzsZvK/2U5yBaZh2AKMG/Wq2kCCXlQwKjrKqhDHn57FpFpxyI9BlzoFRooBEoBdTVSTTISMPS+pxfbCTEyZEOLb4zYlUKo1PlRkTksSwK61hr5+8azovS6g6+XSHzmbBBHR0da4sQdAcQdx+3SN1s5QtflxQl4i84vzpTd6EPUAkL7UOuLrw+G29TjoysVEumnT57plz//he7zqv38jJvUy3NiRgYElAF637zgI2eT02C24cGNEvY1OJsTf6MHGosbPM9DIckTGkQ6lIlKnQL21KrCht0mnt6/jZ5n2p8kbdfCbthcGVNH04pXkeenh9hFrR98+gFJbQJPq4A+RHAb1UkFm28Y75Cs0F/k7UYCEJRV48CMItQVbA/8jEkkmhEb9APU3Z2RfvjxU/3ksw/00ZN7evbojh7c3lWTpHFTqa6CqhQVWSNAkwEQAOYi5xWW5Z8NvwWbqQWb6LaVmXkX9U48oJvNcwhRY24sG+yIA76K69OTCJDUMjXMGwENw2sHBtXQ7YBJkrgUjZCxw5h+f505ZlGHCbY2TUkzaJ5C85Ryi+etVMlhxq2Clzcwo30KTxPWGAdpAh5fI4r6qNZsOlEKAdoFGPIVYBIblYMRZGEQHtYq7UrCR3AU9SQwfjtpJEO188IaMfTY1UorNorl/Fyr1dUALQmuQ0cyVLC5Cm01oZb6oIuLlQ6PL3R8tdIJbyoOSSRfXCz0gpunS8btP3pfv/rDf65/8T/9f/TT3/8D3X5wWz0JyvL4QMuzY529+Frf/PEf6fP//T/o/De/Ubo8ky5P1Z0fy0ieAzQH4nXAjgK8GHJNVZAFqWXT9ARMOSsAEVuPuZfz6Pbrh/pCArUGz4aXhVbEpzUy6ODbLCmlWhGdYDBotkjgQAgqbO4F/F4XencwMxl1QwaciwUJ8g10xL5Qoyd/Fh8DQDT83JSZuvtuC7q1CriFjRsQiAsRf0kQEIHA+oE1HAxeusVCHTGlvS4LsjBsUchDlAUai5cOJKzZk9xr8NtRhx5+HTpk2TM/+BrIa5AndmIZvt8FHjFneIVsaBn635bIl9jufm3gEfWezTlCa0Q3xjjBh7cHZB+gJeI/gXUK+hPry/lHDwV6nPeI4AJ2bWYyM1EFE1jAj9SoF8dIaZQ2lEUmhShDdw4hUg+BviLx00cVypb1CrPWlD6lwLeBNzG3Rm/RFzemXANbhpu1ipnAqIpJo1CpiY3qNAZT0uvTSx3x9m1F3xpo2SNaYnAPFOq5GOMcwnVpKoy7gUydrUe5CCjyugwhOMjLOLQNySqDvGyz5Imq35K28IAJDsmrJ5sObCPqWBftYE0GBJ43czof7/E2GcuYfL7jchye+DruDlq83g3rSUN504ZOWzhY0rdAh+dcvFxwo9+yXsGHCnQX6C7wpQH4WTR8jJ/GfC8FDi/dtjSMg1fkFYx9kLcDhwcH5B1XyDkhe8l/l/7Ordsa3piAL5OMd+y9Div8wfHUVa2KPdz9sEafs+lUe3t72t/d1zY3qf7rdXVVyZPGYPDOYWDFAS67/0hacYg7OT3h0P2GfdkP5/gndLIcPxkAwV4Xc4uMNgB+CjWPCY7T1zZkHGgL2FPxscyrWLeuGx9GjxTcCJc4RBg3enHyRickdXcfPuAV+VhrEogWwvz6ewMtSsjKhthuAHoKMHxpG8rf+uH9btQBZ+hRVo9jDkN8PITBgzbgI/XdT7HB6XtOmE2dFdkQWl6rTca1Pnz/qZ49fU+727uqUqUexy8Ylf+i8cuXL7TgtVAicZ3OJmqaRlVouNXIJK8EMBS3yzX5Z9/7UB88e6Db+2Ptc9W5N6m0VRknkV4j67U/qfXkzp6e3t2XIafT4zOEl9SQxDf1RHu7e7p795Yec2P63vt39N579/TsvYd6TFKws9XI6b66PCHGzFWR4W5PG93htvfRvdsk14/0/pP7mo0qVawVeHWYcBOHSLIS4SUoY8YZ8RQhdcB/onBqhVaKv9MX+5CZz8NMcJoYIrKMtEk1RuowdwMOQTFGuZ4KmG/Ade5/WOdJZUdg94mj8UghxiEJ7TE2T26YQpc5kcq0uTG70fmcjqDrSYwnoJcXlz5UJycnvKa/GnB44uprxxC4hZ0rWODG9UKnh881QnaZgDmZbKmZ7qq1sc7W0p99+UJfv3yl16+fs16H/B/rJz/+oW7t7+qKBPXq6hJeWqC7hh47KfCYZKzjdDs4MWbQPXxvuKZEcIarIDV+ZoYVBcYQt9CZDTcPTYjYizRiU5uwgd5Dx58+fqi7s6l2cbadutYOCf6Usmlq5hvJe0uiNNXDBw+QfwNeDTRF5Nlhmx1+UqVIX62qruiLzAvw0Gs8Hg/2bGbyj8+pse+UEo8F+WeSAFQAPS0+YODa297Srb0dPX54Xz/67Hv6/scfcCD7QPfvcOpuKiUPWMwPDjHIwOR8g0XugIG2BD0dG7r72bB0Eft9N9AWmW/I02mpqlqR8QUb7thQBT+VNCSpDRNrkDeAl95e0zcAbQ39DXgcRuh/zPNYAfkGTUPUFutskSA5bLPODnw77FLuIuPd0Vi7JMo3sIP8PXEdbnHBOyNO+O8jNlnaQ45j+K1i1A0kVy6BuEBzdqCeSQ56EgdPKjIy7YkDBTlsoFP2cdhmdqBe+qwI7cmCEiV5snxzWPkGzduCFRuLbxQTaGugpyfxOz270hE3o6fcsr65WOs5h64v31zocNGrvnVfn/78D/RP/tv/Ub/6+/9YD56+rxrfEgfxenWu6vyARPWP9fxP/lcdf/7HysffqJmfaMRBuVpfKXL4FTRntVqTJa5jry4A0WN5lt+oizhjKkrJ1HPrv24XihBeRcPGjRvZIpxULQl3r6iYGoWQ8LmCrQAkMBGaAmXG3jIycJ8RHzNjjAn0yu5PwWQIgGZiYlLAVoZOHzAAk65Lo+qbNYavgmwNvGxCkpfoRr6XECfleAfIoIIn2jP9mWTUofcS/fToMqNDb8s8Z38GeqMTLQ0AABAASURBVO93IPnNA6xBDfiYayCI4woZcH7L23UK/BYyl+IZS4bgAegnzsLwQOtmTCdfs2eDx5PBQ0xCLwW6mSXBLLNgLcv938HpcijQUKDPyx76CxCQdQpMQ0eZSk/ZUxYA5clilAUHBsVCHcL8aha9WpQi4x0CZWLOqKnlUFOmGt0mWKyCQpOINzX71FgTv6ywoEEPQ5bIGH0LVPmWt2DoOuKzVVUpABfI6IDLrzfAksNap4jqkoq/qu0MRAFL/C2woOIQGKuAbIr89z8R+VBf4z8r3hCsvMRGWmyDZXQDPfLt0MXwjAiGEtq9jUIOGeFncBcgm8n7Wjo6BxZKxBxZVEedJhJWp0Fvx/nY1tcAvO4J8KoYF4BAL12R5J2w583RPc3wnFk3I6fvfnELGsq3MDQUqBP2ouGDlIQKB3B/mhNjX755oy++fqk3J5fIJgDSzv6e3v/wfY2RexOjmpSUzJSQo9tljV5u7+/r/v17ukO5NZ1x+VGxlm3WQm5+OHEQ86oqyT9+g+oXS2dnZ/LLJe8fbNjHAzAnmbShWm8/5W3tusLYEIIyvmrot4JOlhk6E2t1+O+MPbSC7rDIneCAU/2F3nB9Gxkw3ZqxVtGazL93wROA5pxM1yQaJQb1EDEAKDP1ItsQ5RqgzgNfOui/+UKTNoQYyu4YZYAGkH/Mf1wDg68xCkIYUwRZlGuUs9b+zpY+fPaETfY2QmcigaKpKlXQdnx0qOPjNyDKJAIT7exsa2d7pvGI7BwLa3ntM2KDe//JE33ATez2rFFTCQX1CtyuBl6rVASqxjpNSY6m7KYTyrs7U93hVeGaZO75188J2D2nli0cewyNWS2JtMoShzZtkaDevrWtZySsH7z/WPfv7WtnZ4zy11pz29Jx69IQMPa3J7rHuCfclDy4tcutbKOkXon1E5t8pB4JwoGAZMgEplTQZKFSkAbF3/nrhhSQj0/wuieRPQYSMJQK2c1mW8MJqcceKuTjRuJjChOK/KcpMS7VlYw5jqNnvpMRYsTY8gDe3hFUQ4zM8nnS1dWVDEP09vOLC1RawGE6PT0d5iDATZttxs4Xc0Xm+9jz81N0F7XmFqslEPUlaU6C+vr4Un9Bkvri6FgXvHJoSSQ++fQj/eSnP9J40uiC26Ulr8TX3D74gcX5cXp7bNnM1JBkF3iTTAvsPGPnTrugmiYxRP4xfx4g83MDRigltmMzYfMHDAwegXdmvZ7d3tWH9+9of1zr1mTELZ4Usc8pMm2qCvtotCbJCcjjwcOH2t3dlbFQZn7LpuWlbxQFnRd6XNYVxp9wViPoV+AohR7WTLSHGJFVkLe7zBiiFINGdQQSth1Vp6BxXQ2wvDrX4fOvdH70SgtuqTNBLsAZUxT4EQheAf26HAp8mjTgb+paPXz4wcPM6C48d1AoVdBWgz+GIDOkAy8Zu+2x4x6eAnZSy9SAq76GinEV61bwkuA1UTYWuH2JGsWwAZ7HCsJzNC7ShGdPVt8CtG5XjTwZ3Sbp2061tkn8PDHdQt5D3dsdePb2GXMcT0QHI2janU5VIbQEVNEUBWvYrycCIjFwKMMz9yI8F5KaxJjEBuLta2x1hf2tST49kUrgrKC54+bEwQ/6hU10BF1VSGJ3Uk+yt7qca87G1fEqPuTAokl9Tpoviw5O5jo8W2jO81WJOuDG1eGC5/sffKJ/+M//hf7RP//n+vB7H2lrkrg1PJVWp+ou3+jom9/o+Z//iU6+/Cv1XDxEbkQjt7pGXOtJPlfEqY4DsSXjAMS63P6TdaCJHujU04calZBFcf2R5Pa8gu7Bs2RjWkNvrMYKyJQ9m41qTVwrxOXsXMt1nYkhuWR8GkH5twipACY+RYasg/HAN7COIUux+neBoXwZspmLfYj9R8QA89IPy9hjYTMj+4OGnvXzBuApgPNdiOAv0OXjM3rMrlPmZqBgn46jXPf7mA308vZvod+sg217TA7EDKepQMsG6KdtSCKyZNRF0oSjoPdugEKCWbhFDeAw1s08y2UlOYUAJbxm9yHvpxxoQRcFugt0GzRH5kTUhxrl+nITGgAMHfP80D/nYLQAlsAlujvn9uviBs5OdMl+/xbOTnXhfwTDxcEF4G+ultj6AloHVUFTQd7Guq4793lDd8P+H0yZOhd8rA4jw7cMP9/qz5Hge7lOOuMa8uD8UmeLVive+Xd9VI9t90MZ2PUCkecGIvVIG8ACHRruiqkHhhLr2JSBcYBFdRDlyWKHDhxanr3seqmDLExI/uxlS4OXGbwZ7+8dfB3wu+p8nEMgtgj/9Xrv+BwX+NsBCvhsAH/2MS1jlihkDlyxxul8Kb9JXeD7bckqyMzQn96RmAuMZgVkZUN78aYNXFddnt5gPHvdUpSIv8YB4vxqrc+/eqmDo3N10L8gOfZX+D/4/mfamk2UicVuMx7vtnmbdGtvT3s7O9qaTrmYHKlmP4khKDGoqiqeK2J7hYRNCy4tT0/PuFg61fn5hTxZXXmMQ6gZ2xBQAPGBNH5uvu/WveXm+WZsYD23dUMYCT4E74KxRLyuoMEMSYA3LLD0RRCB8UzuV/v7t5GdaQWTK4L5Elj1mbO4tMJpFjwvcMxN6YbWqUUz3TvQM77ve3y4V8/Y4oih0oIpYqyug452Myjie0O0bj4Q1nEyCoxv2Ug7kpCM0wR1undnVx/win4Hwber5bDJjGDohAT16y8/14knqSR5O9tT3eOmc5tksK6C5lcX3KSekwyO9ZQb4/2tmUSQWNNeUOAoBU15FT8dRTb4okDATqznCeWkDvRF3b+LYrkNvSTZOjlmc8AI1/5v/mCUE25zJqNafuPbVEWjxqh3JFlB+3tTTixbevrorh6StNbg7RcX6nn9O8IF72yN9YT2p9B7m/qISNdY5iYjy1/DRawyAGYmKcgsCNHIH82M8ncDI4c+fihi0GNukJpRI4tBGWdxHbhuGozCE3oz05rXA2tkbmby/h6dr2gb6uhVOECHcXa0555UBujQVUbfQm8rNrUlh5oliaXrNTOno69D3/7awO2h9zYCbsIxfEwIQd52RUB1o3W4uDiHbNNsa4sAJGV4Vhjpap71F7/+Rn9Fknp4cqojAq9hw//0n/0jff8Hn2qKvnv0vyJBzZSpivAesNGVOjainiBeVNRhx06vgTdVFXIVuOfq4csfjB8uY3kFvgp6yuhN4IRa7E6cVCP6kRIbh+vxw4d39N5dHL8umnJrNQoZG1sJ89E2J8PJZKQEUr4coqba295RZH3XjZ8cI77RcDNYQU/DrUbdVCS2FWQWxRigqCggKyq0kwRPJpTNcOsaQ6DPNBpV4MyASPoApiVhR5S7+MyTe3d0Z2eixcmBjl5+reXlqXoSmQ6dD7JB7xaiLJgiZVVX2PJITt+a2wAhuxgjP4sy8gyMM54q7KtHpx0+1bK5LdD/YEfIs5Y0YY4nmH5DCkccxqCpSA3zx/RNsAWHGett+40ovN0igO5js9skybNY8co/aQvZ+LP37eJzs5S05+OR2xQaZqlC9lHbjPP6NjL1hHUbG/fk1ZPUEUqtsUG/Wa2whwrdkj3KSAQiCYERa4wyONAWrsG8hGdOqSrIK5JsVCbVMWAPUUYMzGxEPf4SPObxXNbEQGLpmo1qaMeWqhDl/f7rAMurBXHpioNYq75DpnLfDLpadTo8OdPXrw/11cEbvbi40klIOkuNFshm69l7+sk//cf66T/5Qz35/ifK02ZIPFZn51p5UuL/e8S/+Asdf/kbBWLNSGtNOEjVzhNJa15dDXo34lyHr3QksDCgnv7CuBCyBK8dh72V+yIJqxFvneZYj1WPZ4psjgV+hBwCY11e4o2C0LmwCUSDpIvMDLx4EDIv4sOcYEEYtoz/xtyCF+YYXSEEhRAl5jiYGRLR8AozEGsKsUYk/kZMMfQWhrWhtW9ZeqmCDRo6NegZAN80oNDvfQPwjLBJJDugl4FL7865mTuUmTEbEM/+awR+OGmx7w55ZNYrPv8aMrrur8HrGX/YwAraVuDqsBXJcWXkLtZ1v+uJjx1xNfPcYMtmpowNdbQH/JdzJ/OKkhVKaURc8wOdPxtzMuM8vg7J6eUVa/X4mNQoovck9x/3iR1w7yHvGX4xQg9jmdwvZ9jW1OtI258D+Aba4C8yzmU050B2RnJ7TMw9PD7SJTaRocMmjQJQ8D+nfwMZ9RasQEPp+00Bf8B2Sj1irvTNwbFeHJ3qlJuHJTdfFNh91qot8l8JyJbQcFRXgvpiG2CvbRmLCRDTpTV1f34LnbTC73Cft31r/Gq5zlqs+gH3su3FV53jcuilJWsu1r3mTJwvW3W+ptJQruhzWkqo5Anoos1yACV4TI4nI+dQNWgqDTT3VmkF+L+p/OZypTcXc82x/w69FkDBhDikjYSGMtJWE6f8EJDQTyQumgWGYAvooHd7wE96IGMHDh11T8rbPsBv0vlFpxcvT3XCQVfMXbAf13XUJ7xB++jDp6rILXa2Jrpza0+75EgRilvG9OyHQaaE/0XmFWxqQSLql0XHp+jo/Fzn2NUVb4SWxLgOP+yhZyCfeTLnZwP8HHSudz5m3moM81UAX2PoL8NPgaiFhpbY2eEHM/bLTYepsE5ox5W+Jrm74Gbg7t17ZNZjeXDtcDx0Ls/+1y4MBrfAGug8yQGxE9ojQF+KZlpYroCYBkfukL0f8EUhk80vSCZlcIiPdzFcckYctPkU72fdlAL+0imSuD15QCLAK9U6muYXZwpMbnCOy/NTvXrxQuenp4P+d7n59L/qneA8FfPPeUVmmM8j5j/mtmvb26M0Ym6NMbgjlsExO6WYB6h4RVZxk8q+qT0Szdms5oRhevjgLpv2REd+k3d+pTqN1K+LMs6w4OZwxc1Dx+u2FjBeoUVSfIetScXJpdZdblA/5pb1Y25bt0iMuWIloKw1TtKt7cnwfx66f3uHGyWRBPUYlhSRrCEWk0koWEYpafNTv/PjfQ7e6aUxOsSogCEObRZokdw4MnIeEcBWq5UuueUJ9PXoX6zbYTwhmHyMz404UEbu3l4oHVdG+SFEGePWJP0NQivoz/H1bAqexM4xcB/bIecVAd6nLnGElkDoNPj4uq7l4y8vLxlqSuhnRdDPKWlOcPjy+RsS1FecGC90iuOf81p/l5vof/iP/r7ee/+JAvpakXQt2ITnbM7zxaWWbLQdm1SP4znuCM7M5ubPhVVcCE57oTK0OWHeDu92DSIoCIdGy4JN7EODXjxJiWxeU+j7+L3Heri/pf1Zpa3GeE0WucGUJk3SeNyoZcMaj0fQs0DmK2xopoC8CrKPIHW5TkhAErgievIy0N8iT6d5NGpUVWlISn0jiyGoQGtVVXJ9tMixpp8pitAb4DFAcxVNY+ysToa/9NhU0cPbe/oxt3GP7u7zFqFVQT5mQgIacBYJPwpDnaqc7h46e2zCdV2QS+bZ+xK0xhDkOg6+OH2u3+VyLtc1y5KMBnmC2rCVlqdfAAAQAElEQVRIwyo1EyvGufxqk5oYsHcgBDWAb8CevE7hbZubO09I/VX+jtfZZPfGE23Td2sykdd3aXPYG020S9J6e7pFf6N9H0cyOyTJ0Okb8EAHcgvYXsXGsTsZq0FGnoSOUlBBT4HDSORQEpFfQI6GjgdwOVEXyZyoF2R+UxqySRaY32tN8tn6DSv9UZK3Z3bGltvIFX0Lks6eQF/jSw5DH7f6C+LJ+cm55pduIx0bYJFvbFcE7wP88hVzXzLuJTv6a/AfwEPc29Vnv/97+sN/+f/SZ3//H2p854EI2uqOztQevtH5N9/o+a//TK8//wstTw7V4OM1Pp2wK5FsGbyKZDWrUw69jPjXkkCt8BvvM5L2hs3NoGFNEtzDh1LD2MTYqIi9Cl838Hiy6nISz6gXTRdAAwiZZxoLcN2CsVEzk9tQQO+FODL0myTaxWfjg1KkHug3NjFPADEuGT5tw1rQjfxFrCnoL/uBivrQ72PeQjfMCf486JV513XXcwDXpuwHX/ntuuPToP9O7jOFNTSs20vYkteLl9DodW8z+g17McYacx2n+2f2JA8dGDYm1nVfFjKiKoPXDK8D9EWCxmHeQHM30OYJarRMAp8HnjxRxe05NEX2kpq3gY1mJE7b6GqHA4XDLgmiwx4+cQcfub+zqwe7e3roQP2Rw94tPbl1W+/dv6/b+7fY36J2J1M9uXNP9/b2tL+9rT0uD7a56IkhyGP1Ia+dj9h7PX6O8LkG/GmwC8HSoFE4Epwa2ne7Gcu4lW95O3ZCEuf/VN4R5RVJp/+B0YpYv1r3JI+Z5Atzpn39DnTkGB2J5AAkmptnw+xNXkcqyhbZ8YN6ymJpKL3N61mJ/grwEsC62r7IE1oHclW5mTusyEY9ERUH5czbDU+Qe9buBW7W7oup9/beNOeG2NsLay77ohP89M18pRMS3yXjMjhKTCrIrWDfZZCK/ygyQ04ov8XPemzIaI4haoI8xxzWB5lWlSJyteByLMpIs2cOS6nP0FNqZeBq0eurr1/oL/7qN7hJp5Y90fDxXd4sf++jD/Tg7m2N2SsK9tdz4J4QMyfsTe6Hmbjue/XZ6blOuVk/4Rb1kgR1QbxZQ1uLbbueS4FAB9k7/4m63n4K9L19oOIjNYww3Xwy9JvBD+v6/tLhJ9n9BB474pTAEYnd4S+PXuqUV97bXAHPUi2sQz3BsMPB1lHyP6Ba4ygOLY7iSWrP5J6VMus5rYWSx9/59S5nHotlzaIAUa4AUCDUIjOTXc+kuqnREEOQzwsWNB41ekSC+Oy9RxJO7ycAF+yYhOiC24PnX32tcwTqvzN569a+bu3vaZdX/u78rw9eacHrer9dvX9vRztblWpuPMd10gwDGDcTpVCr5AiAHoOxyhRJMOI4iWtNBcZOd2bav7ur2U6tR0/uKqVIsnoGbTu6uswodQEfjWpkOGoit1BRIlEVBjIds2ZEbdwMgxZHH2tnNtKzxw/g6w6BpyPgcPvKujvTEYZ0Sw+5XXUaPfAW5A4y+QcsLjqv/hYUnh0oftfXhevW9e4Q2vgSBztVOECVKvmtppkRZ/OAxWUodABzJFkrTqTrjV7Qj7+i9/GufzeyNUllDEFrHKAjIS0Y4RrjNtq83tLmiZWcDrDXOJ7ruMcxC23nnNou2JCrqpaZaeUnN5z+y8Mz/dnXB/ri5bG+Ilk9Pj7TFbc8T+7f1j/5B78cZHh5ea7l8gr66bs6Ze6VVhwWVus59KwEQkUChdNlAV3LBjm6OBzEegySZPKqmUkCYM4oXQQJu0FMitHkv78nNsUmSE8e3Bv01VSZ9lYhdlLo5Bt/z+Zf0OsFG39qark8nAZPSmOMjI0yM1kwuf162w144EgEtmA2BJzRaIxeOtXX8nE5uQx9bkDGGXl7WTmRhDGaxBJqsFXf2AoBoGeDLCQiY2h679F9fY+T9g6bjp+kfR2xQTqYwaMF+fquswWvflARqiviB98iXytVSRH8rj+fn4kb7m9rTxagISGrccIfIGQEziaYHGqIa4Z6UD20U/JcM76mxIUYJ02SkfhX2hk3wEg7xIJd6lvIcpvgOgV3Bd81fut1X2MEbjxajUl+QzvjAORt4xg0qypNXKbQWcGQ/2sCk6Zigw/wygRPuMAX6DP8LlCPgBEDjTkOKEGFZ4dMYA05SySlq/kleetK1TUPPtZv3lYcYPsVdsFmVseamDFiftYF9n7GBr8iYSwkkA14ZtBYQ4P8loMD14oDlzjsVvB5dnapg4MTPX/xRs9fnerN6UpHF0Wnq6SFbevO+z/WL//Z/6Qf/+G/1O1nn8nSWJnXdKs3B7o4+EanX32h5ZcvZQdnaq5WGrET16zpPApdZQfWbrlxbdvFkIw5D5ExHQfNnjcldaqUODD0CnLjqupawwd5BZcXOGBuaPobf5jk9iJKQ1dmppSSMuv0bIQ38+geqoankiuTThQFYoUYU4glBC6Z68bXBAr1MuilU+EgEZhntDuEoSws2QNZ/sygYb7Xjbk+7l3w9r8Ozvk1OL9FxG8DjzZw7T8ayizBk0FTEHNYI0BTgJae2JGhUbTRpOGDHBzJcCiEvx7bcnAbE2MzSUUPbHjLrFsGPtha1BDbJuw9M5LSWRqp7qSaC5Sa28CGZGsL6W1Z1AAhaickoAYq7WCTuyS0+ySP+yS3O9RvT7e1O51q7OPAOWWzv1tP9WSyo0cDbOvRbE+Ptm/p3mRbU/B3JGVXxO9NUtMqYxMuBiFx0R9IEKOX7LVet9gos9Y5fvWKZOiAy7IL9pAl+l1hmxvotOJQt+Z5TXsLrLtMIpnVgdzBk0yHri8ix2V8ryX+tiSr9HLhdcDLAdiTvFz6Wj5mwF0GfBlaiwXwF62ha86YEqC6atQVyWnwfrOk3hNW9gef00OLr7cC13Ld6wJZvOFA6v9L4gU22yPHQgzM2DthAAvIqB2E+vZjZgoxKjlUSRUAOXLfGHMo3+aQsLOzoyl68bYyYLjBESUS/wzAHjerCx2TaL588Vwnbw7VEoM83k3YO8YDJE3gaWsyIxkeqweX/893Xh8cyA8eJ9ya+96+xOd9z2oHe2QU9lrgtaDbAfQ7PvBhv6P53SYzw3bxNmQTkS/oNOCj4vgzuvS15+RuSy62whevX6i1ohmnpoLSOl5RZU8QcK42FLWItMVhWja5NaUnqoVFCpQUL4V8QE7x3S993jCI0fthjmUUaI8hyAwiceKBOAZ6KZloFj8VCVzi4066v7erD99/xmZiWlydDxvBbDLWnBs1V8QcJTR1pb2dXd27c0djTnQ1Sj5GQZ7Q7JK0PmZTrlNRlXo2bqljI/BgFxUUQwXOkSxEFWPRaIo1hsKr/IZNMbJrVqNK0+2xZtsNhlO0u7+tOa9CXr060J3b94b549GW/C/nmjpqVAdNmL81aVS5HElUGm5sRvQFbi8mlFvjWnd2t/To3i2N2ZD75aUih4ZxkO7ubesRJ5/d6ViVCkEpI5cCyGMZpRN6A9KmsWxKxosPT/z83d+ME/rsOlUoMMuTmz1O0xk9rbADl0XOpkgA7DGmokDgEQ7ca81JZ4U3LAG3C/ExM0U2WfFZYT8hRvYTnBEi/HdZsG/28k5ueK7r1pNZ7CmlNBwkPEE1C+CoFEJSzel/RXB5/vpIn7841PM353p5dCH/PyjlEvTD7/9Af+/3fqn97Skb/qky9rkiCZtzi9pxC1SQceaQ0HE4yNiyKajATwiRUnyc+xvgUV730sHrJlgCjJkAD9HtIpgSpVhPrONJ6v1bOwp5hc6FzoNGDTCqNB43iui5mYw03ppqNKoVHQ80ON9NM1LTEKxzVqSteBmDYoxvoSKx8hO1hQCPvXxe8DEpIidDF2sZ//mNuJcZvQ7zodMZNbcFkg8jFEUckGmq2NkizyNsdGc21gwbrbHNaJJKUQGH0LmvPZ2MldkcFgQMeuU0MkQsqQiyGKIcQghMyRpeDZF4ZeTj69UxqGFc4yW810ysJDXmYJsk1duHZ9rov+lrGOeJ54S5nnBuN7Wm+PUEm9kdj7XlPj+dyNt3kOP+bKqd8UgT1tubTrVF2xT5TWvmAaMYtcXtwZR5Y+oJ+yvY6oQ+h4JNRphzmVnJ8gQOrnCtLEM3KEBDkjrIp5ewK28rJKmFxEPIuVDvsEOHDD4jwTCfy+aa2XD91bn/MdWa29B+CP4dfsHhj3iUiWM9bxMKG7aBz3VE+saanTK01qlB1tiLb0a86uvU6KoNek3C+vp8rYPLXseroMneQ338/Z/pxz//fT189pFiVUvQ1L450vnnX+uK25bu8FgVvNfwkq55FrbSkjAbvCd0MvDAvPnZqea88k3Y1IQN04gZGd3IohLyLewRGIZsSNzoYb7j8iECN2iH6uaHoWGjuTCkKBjPQIxwipx66MmUdA7DMVn0IHAXDvNSlOQHg4xcCyDWNORuQ5nlOjP04uD1G2DFoS9AT4Ag83KADG6fV+h3yDLWHwA+hvL6WeD9DtAv+kTMvAGjzcD7LThucHrbsG4PilYZOyngG3yNvgJfN99M+wDovAAC3DbdnkTsHXhgTmStyNo1vrfDIXZKQlkjoYo4NwmVpgZ46WBRM0vy//nFjDHTa5jR7vUtxniCOqE9kWw1aKkSsiYOuL9NFDTLQdPONCPTmgLbJJ67sdGtZqq7423dmmxpxsVPZP2WtwdroGd+AVdGx2CTcfsYwCXWKawdSJbW1M9ICA8v5xr+t7bcRF6R7C3xGYdVVzav86HLfw2xB1/HRk23vOy9DnjJcvJ+JL5RCWO97n1eOhTWL9CThz659cqfi2EZA9iQkK471oUu0RbdPpG5J8aOqwdHxz7UQXuPHHr6A/F8Do0n8HEMXJE1r4qpZWwPjo466mK9In9tr+uP3ZSMiQEaWKcn5q7wxSsS+EtiwhXgN52JdXw/GBOXa+Kb+XgV/hMQ4NkAyWKU6Dv3X1M8OtKrly/1+uUrXXCx5zGoQEiHLZ0dn+hrf+vCG+k3JLb+P/W5Iv4sWdv3+R5/dCjYue/b4lMcoHF4vi69jeZ3vvZO/aZakPhNnZIhGRsOxHfHlVljAwUeihJxPsaoDK1hctXpYbOliWCSwJXRdMfkDufYEOrqFAYG+DJM6vuC7wAoosNaHFGRC4qV+cr44YCgzIIM3MpiAKOYPwSnYGoJ1J4EF0Q8LMCgYZpPZ6gQwoiN5fHDh2ymE11xOzDGGMajRicnCP/VC50TQOs66umTR3r86IHGbDpT+uenZyoY2UdP3tOHj58Q0k01OCuCgN++TEZJVZJiyGJfUyCZDCweLaoOtZqqUWVpKEfUAzwEOBmPa02mUfu32Ch3AqePzzWeZtoCiUnSnTv72vakpKm0u7Ol2WyihvpkMhrKpqrAJNYO8rVr1r1Lsvrk3r5uzWpV3MLWJEA78PFob19P79zR7elUU2hrMJoETx6cDCexEhGbQZUoxceF3ErWaSNT01/70OQG4LJds1kGbjwUlQAAEABJREFUBiQLipQzNqHAZnixLMppRnCInEw1wIqTOWqXMJxSRfkvxXfox0+SbjNrklYHP00TiuW/r9Qh77YL2ErUgtcfrW/UQI9ttdzqrbjtdOdrsaOejTeEhgR1S2tuiA5ez/Xi+aWePz/T61fn3CSd6oxXj1vbW/rFz3+h73/2A+S9rTckr2tk4olUi+N5An15NZf/Irmffltk5sFlSdLrz312RzbYvwb4dmdZcwPY4ygFaTqYmcxMmDAOE1SnSpNqgn2NJOw2kIjd2tvSowd79LWyvNAoBWyu47BRlLDzEUEl9NhXkWZsJMmievhPtHuwcT3UTa3abYKFahKKVCVoY05KysiX2EbQbFXVlVJVyT9NU0vmZLBuoMJu7rQLer1kuSFpNHAKXzb8qkqmUW2sVRSopybID27jmPX4zp72Zw20L+UboiEHAQ00bHGA7eG3Ru9ViCTiY1VVkrnTAIEgE0OQoNWD24oNuIOeCC1jC/KksaY/0u+3ujWWOYKpiYKmDhA7o9xNtbZjpZ1Uab8Z6xawNxppC5k4+Gv8XWS4g//vkaTOkMUM+jxh3Z/NtIvtets2/Tv0bxPEJ+CK0RQrhyCv19A8hn5EgZv0imyITU7Eh6TE5is2mo5EOyKzoA6+ehk0e+LhMvGALXRbHNwhkFMmpvSeNGET5vOQuduH4cfidtK6lRJjIu2GPRbsNHsSy3MKRSkICRRsiPXAY9iMgbvgc6U1DWgWnTJvugLydXkmZOr/Cof/+ssZB+ZzNpeT81MdHR/qkPICece927rz4ff1+LNfaOvB96RqS4WEeH5yqLMXX2j+4msZm9OUd52jFTK6gpaladxFTZDFBB4TPM3PTzTnbYUR+2IdVSDISAwLfZk3XGKtgox6Ce6zInJLQPCUwURPoceQIzoIaajTqAqdV+hQ2IoZ/dhLsCiXr+MU8hG4N8C04bmXlValW6nllWYPFJJ6cSANeU0y2wnPoSQKkWR7XyHeFORfmO+UFOxP12CUAV4jccGyZL0UvASEDoR+b2DjF2BALpu2HlocWsoNyOUBHboBZCD/lKKMXnsHAmPPvtl30Mhzpj6sbVLy2IpcC3ZQIeNZkEasl1a9KuzB/WYiUwNtNdBA94i9IKw7RWw3+ljWq7CPhK2nGOVlhWxrrKyhvabu5SgGjej3Q9vI61VUUyfV40rNqJawVYfxeKSaPdVpq4Kh30KMy6rod9qm4N0hpt0OI90NY91NU92qppqGijiIOpEhYtZg6NAkaCjMoVlrZJGJ/VYqwmrUyVWv5xdrvSIvOV5JF33UFQnygvFrbGNNuWCi/3NPDitk4NBSOq4WfD0y8Njp0DO2Q/f9AFk9z17Pbgu/AwZfZkzw2JFqLdkXUhUG0g1dFXDP2Usulr1WmX5gzsHxnH3u9XKlV9xAvmRvO+Hw1EaTQgSCCjoTnwL89tdoCBYYUTD1Ao29WmJuhz4LduNr9jy37HNXXM6tydPqqtb2dKbZeCr3oYgBBVvLDKEFSozY11pD7xkHhkNud78hKf2CG9Ovj4/01Zs3+hp4eXaiY97sXPLGZE1s2fwqQVGHDFxWmfkOkAFtktMCufBDnUqh5usMYLQBugYzk5mJH4yiDyQZPRSgx3Z8v+6Q6Ro/8PU6eOzYHxkp55fh+Iz7SK/waLStW3GEE2ReqxTHKWx/INQnFgjW8GFBys3kAoKinkWcmd6ZgZQCiGFulA7ioUCoUVqRry+fb0YL4MbSQXAxiUf5APMBQIaZLRK0Tz76SJPJWOecBHqYaOqKU8GpDl695PbmUhXOdev2vu5y+zjCCZLTwEZwSQDeR5GP797VVt3IUHKtDI+tjEBQ4XCZgBshbNQkEqSghgRgxE1eFSuNq5Gmo4lGGKvfKCWLiiFAZ9HtOzsajYruP9jGqM51dPQ1Ceq26sqgxzQCT8LxiQEK4GcpVSkMYBhUXSVY7YUQtbnd6rRNcLhH4vP49q5mjE0YzRhe7pKYPbt/T/vcHFXQPQFZg1EHklS54GTafAq1InmkHcC14X0OeudjCvCRkbHfdDpvgbrLtq4qZDDWmf9D/bniNUrSYlWE6ICC9KI6xq6BRBLRUi5xzjXy9luilmTV9djTfsHG1kroO7FeTRkAU8emscL5M0HC2KQzYz1ohVjjnEHHx3O9eHFCknqmly8udfxmqeWiIKeRPvn4E/3qV7/U++8/05IT3+vXx7q4WOnqcqULTp4XnGJXEJsJ3C0Ba4Wje7nGbjq3VYJZDxTkVgZpGTRJBftdQrvbcXGaAf8ask7IKqHIGpuorB42sQDtW9OR7tzaIoC1aqpOs0nFwca0NRorgb8Cf0OQGjGvQIexbsUz5qCIkDJ+1WP7DQlVw6HE2wp4VYp8vRgC9lQrxCgzU4VuZNIEO+iRYYS2uq4UKCvKmAKybWUW5DKNqVKMATYKpWGHODsHGDc9wwZd9ikW1aHX9ijo1mykCfYrcBt0jKFrb3ePxLzRqKrhb6o6JVUpigVkISjEqEAJWXJ+PPB47AiMqWgfmWlkQSlIofSKkhLg7RPZkKhOkNWUsZ6k3sAOtO+y/q3xVJ6UbiGfKW3bbJZ78L9L8ryPb9/dwVeg7c72thy2PUklVoxjUkKnVWBdkwwZuSxSDKxaVPE8TkkVOkhZJAJJkdekkUTACJr+itvYaIwkw6BbyEPDp1DNAwj8QlcFHBmZZXxTjDPGO6/+FqVGvonnwuta/8v5NQco/x32HvsvJCKZZKujryPZMhKchHFUZoOc3GZWvD5c8Yq+nXfqFi0575LSYSH/VwYWJKcL/GBFgHdwu8jEzTlJ8Akb5iHzT3NUmdzS7M77uvf0Y+09eDDoYnV6rKsDYig3KeX4TNVlq3De8rpYSsgisRlX+LV47VagUxFfwc7IGVSGJKyTkFHBhmmQiA4Z/t2GA3KL9GGJtH/HoxRiZDhypDmgdzNTQCsCDIiBfuQqwAbI2pRM8OchAe5UkFcmEXXZ9RwGnEY/EESS2ApaErR4hl+QRSaRHQBa3U4LuvNuxC2jbuhwAGKE8NMNZIkE8l0o/syY8hb6gQ6npSCTwluV78IasXS4VKcVyYWv7Tyu0dngK74ubAl8Ad4wSwV+FHgL8Fm5DEl6ArEpsrYnpWPkMya+bZJUaWxhgECMifBXga8KQRE8qExUh3riuTYN/ldLmzcZtDVADbjdJXRRVVGjcaPGE1XsKjK2Qe+J9grdVSniP2GIdb7WCLrHrDnF8R22OeTsWqPbzUy3xlvawYfrmNTD4xI9dNgnkhXDldF3R5wuvpcZVAFLkr5Tkr6jVdYBdv8Guz+DN/JXLeF7xRzuUahnLXMR+SIJo0Qer5YDhwMuTL1XS6VDJh1rD4C8O+Y49NDhtPxuyIPal+wbS/yzsE8V/LhHD37Z4onxCprnXdLpsugQ3zm4Wuol+88b7O2M8YsqqEdXxaIKFl6g20GUDqbNx8uAkgKyL8iyQ0YFOo1xkfkJ2SXk7nUfk50X9OL7rY+bEPM8WR0NOUxRSr1Ewlqwn4yRI14tsrQgzl4y92i+0AG3rC95tf+KA+0p/u37OUMIaWUDwmxZH1EJkgADNABdw9cCFAIKQUbpIKPtGmJKqqpKiQ1nAJ5jDIQRHyOBEbmUATKLZGjtoa8Mi0otsSemSNmrZU8POwT5TGcL84UFCwtlk7IBkjzp2ECvHgH2jvC6zMMChbCUlVlyYJY5hbmF0nFQyJ+hTN5W+Oml3q7FE2vqZoCkAPNTktRnJCT37t3Var7U1fmlxiSOZ6cXesEV9hWvIgOM7N7a0x3GNAgkYJRGgre+utA9ktd79FVEo8xr9zpu8BbWydCfMVRIYbXCekaC1gyCDdCVEGoIUWamlCpIDXIt1VWlir4tbnC2tmaaTse6TxL55s2BIsZUkI0HISbKlWNm4A6qoC3FpPF4LC9DDLTVqmk3mXpo7jDwGZvw7Vv7evjgrsZNYmzRqA7amja6u7+jve0pQQJ6STTQjARv2jCht5/itAJDQ+Gng1hF15/Nc4/OlxiAgxtIh/6rVKkhKejYSH0TzGh1zQa8ZiNukZnrfiO3Am1RLseWPpeZITfMwcWkHj0scQC3jzUb8pxktmW9Baf++bLTsu0JBAHKSWA1YpWxFtzknJ6tdHh0oVcHJzo8OdcRuvbk8+7te/qD3/8DblJ/LrfXk+NjLXC4JTawZkM9P5vrklP4Co/s2yTI12qZ1fFalNiCoTvPds3/Xy8yTS2O4UGA6ubL8GgBvQal4EADsugJXJOm1l1sa2syVs1uMOE1f50CdiLFEClNxtwCz4Fnf02TsJuCgGKMakjCXM5mjJOp5jkh+xCQCWNqdEAz42oV5D4hMTMzbKqS97mufKzjqrBJLzuCsoWoClxeNqORjLUsBgXAdeW4QjANiSpSD74REtAKB7bZuNY29lcFKZm0i43vYeMF/dbMd54rSuE3PbaaZGxWQcFs0HeH/WT0HrwdOmrsvaJMFhRpc1Mlfg/1YS59dUqq4buJlUapVkN95FDVGgFNTXvdDLe4U2S9vbXF24ptjeHNfWk2m8p9ZoJfjTkgTLhVTaxbI5MaGVYpobuIToKqGOXPnhA4XWMCfDIoIzg2ISgh954EwuDDkxuHgL5dRgbPhm87OP8bwGqu253vAh4Dh9BXRmYFPP57qT125XX3qUzClzHIFt/osKPeNyV8v7BOj0xbEi/v87Kj32U/AGMy/aurK624UVkS35aUArdYy8HH+RyfuwaPg/uwvzJc438xBE23d7V796FuP3pPk93bWuKLp0fHOnvzWt3ZG4XFqQJvOTxeZsr11bmuLs5UgmmEbGNIsN4TdrICUT+weZsDdV3LxyjFx4C/6TvEEWTl9uix4m8a9217EYsKU9PNZ1ibhK64nOC3kNAJ+VrfKiLPiG0naInQ53p0vRIQ5FCQpxgjxmzKXnJdApu2Vka/0f9d+HacgdfoFzR8CyTvzNM7kNGx69l8PD7nz4v5pcRz8Gd8z0qLPFtF8CXqkaRX8NOtrmBprgKOAG1+qeK+GawwPuNLhfgTVKGf+h3w5LNB3zfg/Q6JWFUDFUgqLxlT4dPelnhOKahuksbjhv2nUkGWlUmN+w7Cr+lvUhyeN6URA6QKPjaHLOoDHUEN/j12v6ac4IcONYlAy+Fqxa1+hp8APhiRvwZ36AJioS1XUStJF+j2hPHHHLpOSPRPSRwvyLzmAPmrFhwslyTwrSeonKDWQEsCueZ51ZnWWSSxgRIogYuXoO66XDH2b4I1icuiLzrhYNlBf6lqkY9qjk9fEeP892hP2XtOoe1sgCtd8hZmTQzGQiSDEQdkob/lYyYFdOBgMhViRw/4FG9zMH94Bwo2nRlj2EAHPS3g4xIyTjEohiAvh3lFKu5nAKKgLrElkcDnATp47JBfR+zydW+AJbT5DFg21eufoBxqZkGBtWKgxD68PoDXgeTgNKVKvkfVxOSGmFwT0+WiUiEAABAASURBVL3ubYnnENkNEAQkyleL0WUnrYmTgzyIb4m5oTBoRRDsYN4TC3REAqENMDNT88DiN2kdHPg4L3sw30BhjAtigGGO5PM2IHo1CMiF9raNdQuK9PUHCgf2Nz+cicePHpME3lcLwUuMoMZY1iQlb7iu9t9z7DD0CRvV/u1bSk3FGqxOAFrPrzTj5uX9J4+0yyv4Gr79ZqOKQmBREeGFGJViwiFHqupahrDFxxwsoOyocN3m5YiN0YUVmVcz3o3i3t17jIl6+uQJBlD04sXzoWx8A8SZx8yZTmcakThUVU0AaBgfWK+S46mqBD2VQgwKIco/VVXJIMJ/ZeD23rZGEJ9CUWAjmE5q3eW2ddTwxA2CaEOqTHPTcfAqk+W4gOL163a6HK9k0KjhYxbkv/tzziuBFQmkG7/DBLo96Kz8Xy/AKV3fnqj21L0/Y9SuzAqaC3V3FkNWAXxuWMMYbMkXWRKQVuhkzkbS4SHLNkN1BBJri9eJRct1YMMMOvHfszs8HxLVI/+/l5CkrsD/5L1n+vGPfqT79+7pio3666++Hsp2tdacQHLJTeqK4/SKSHJ0dKmXL9/o1ctjHR6c6+J8LZUKeTeULg+nCqDqknkXetaCxEE+dCvCX4hREUjRFLCwQmKQEOQuCdz+zjY37gmolehrMLAYhlHoupZ/As9GXwwRXSe5rDJ222ATk+lUXvq4xBqeeJmZmrpRwjaCy5POSF9wP6HeYHsuX5/ntiLTQJ+ZKcSgpqllZkqp4jnCS2HdSgXGQghyKOjG8N2AhxrgZWDTrILgpcHmkjwBv7W3ywaI2NBfkrCqAmRFE5tj5FW5qUYqoUgrErwh0Qd3AHdtUXWIShYUoIe3UArSAJEy0u481/igQ0XZ1NV1ctpsyqqGlkYN9jgajzgUTjQlWZoity0S1slkPPTNqNfILASTxxcohueELBrKWlUKAx0JeuoYocF4tmGNiucCfxG6fSP1JKcQb4SeCzHR6AvoS4Axxoh/rEIS00skI4bcRF9Ex0Z/z0Za2KwMebuf9Gwi2dsItgX/sWF+Zm6rTPLRs0YmUSkkBH4A6vCTFuhIZP3WNXu/A2OdHofM5t2xcXdslP4rCkPpdQfiZIvPOawpO8Y67gz+jtOb/wHJ2mpN9+5p5+4j1VPeCGH3V9yuLo5fqly9ka0ulIcE6Uor/31vkiqX22Q8kdBbdv7QscG38+/2I+cLCA7IQvRjFvprH9u0eNxwXfUuM/B5fdMj2fUY/bXPuxgLesxDYhdcfs4nciseFz1ZJdGLJH2RSBOx8QQ90WlzmtGFkIdcpgCKQJ+djPEChpJ5Aoy5NpS9bspw84zub9r+ttKT2EhS0dTYHnPWXJr4Ghk6O2juSUiNw6KRoCa1HJhaiRt210GmT2U90Ba4nPC47LgCdAXknLD5hLwi/NXUa4TXoKMNGMlikLc33gdUOO8AN3UmV9RTDMQMU+C5rpPG3KaOiCV+AKrAOU5RI8aNU8JvHHj2tipyuDTVjjcIv9qAz6mZ51AVaUw82Io1bwrrgabgekdnLXEjo5eCfDxR7SlLFWQpqCOwLOm7xIfOiPXHHLbeAKfkAJfctl4R8y+5Tr0CViSmQ3JKydlLqz5oXcKmpG3VSRswbfolHz8ACY8npmsS1xvwBNYT1Utssw1ohThxyR55yvpni5WO2XeOLi91Mr8geV2jvaIMvwrQThmMEouxAcTPDYiPXYNoNTOZmdz+XQ48KIBDfDzOOyA+nr79FmKLoe9EjG+ImQUZ+TjfDzxPqet6yG0S8c58Ggj4eu23YOgd2hxnJmnN4C7g3sDQ9d0fb6fgf8Fk0DqAUb+GQOk8mNl35oYY5DRWxOoaSOQ6FfbUYGceB8xMMcZhjJc9vurtmTIxLqwJVC0E9pKgVVQHobvgB6A9A87sACD0HCjjKDcwzGWMj/P5juemrR/GSd7nbUOJMHoELGMS+BxPx4iWIGIQe5cbUr9J7dkwPDlBk1oRnA9fv1aLodYoaYcNan9vT01dK7MZLDCcc/8HrtlAPMmLBAXfeCJ4AzQYkBBsU1fDHGfezDAMU01iEBGkK3qbV+01wqt9HAmFBVNDubOzMwixRsCJjXXK7ZPf5DSs//jxY71+9Qq/7jTjJqpBEQ0Jq9/w1Mz1tVxJggaD6RiCRLmEJ+/zjdhL8SnIZc1GMW6MoCCC1IqyEBCKJuOoO7d3CCRRFjP0mAKvFx2vwCeBlxOlcFJ/Nm+zTa+MCt+C7DsCRcEBe8af8bpihZzNAjF7raYmCFUBXlZaEkw6aPZE1XXkODtkXdpe44RDhMhr+dWQMC5x4o7NuEeHazbFwhpXnDY79NBS72UKVa1iJE6kOT1pzuUy6/WbC33x9St9/eK1nr860MvDQ80J4Fu7M3306Qf6/o8+4yZoW998841evXrNSWslUOn84lwrkoo1t8Lic35+oQPmXl4tcNQKo08K0Nf4r3KgM7fZt8B4IY9BFtCMSOS2HWJgXqQLa6GRn0Jk6vGR3pMWNqmd6Vi3drcJzkIvSX6QMGyuIXA32Exd1xr0zpquV0+0epytxibcvgI0Oc4UAnocaYR9iI/3mZkaDlkxooNxQ2vRiGef32CTKSXVrOH9Q72q4TEMNI9J5tzGPOCZmWKI8k8Elzu8r1sQgOsFTSvCS3TfQD/+1sHrY3Q/ZZ1teNzdmihgi1WQYI3x0ML6DfiaGDSisYmmYEUdyVTHpm/w6Zvm8NodyVXYmJunyzHy7JAsqgpRtQN+VAMNEBXetg+3qcyt4c8PfJ4kNcgpRObiq+5js9kWfostEXC8r2Ksy8TrYi1EoMCPBJ7KwYJq1q4pE9w4XYG5hj1H6J6Ct8ZOAzYf0DUBR4GEJqDbiIxwDhm27TFFN7do9Bv9Yp4BhU21YE/CXgo+4ms4z8Y6fpjxBKmQoBjrGfMKMvNkxW+Zek9KfF3avL2n7PGDDD09/uRlJJFKrJOgx0jQepLRQlJTGFOY7/OGNaCvOECf4137r+EwtgXnCn7n616qxtq+dVdbe/uK6HF1daYlt6rzkwP183OtL88GMNZq6qQQwnDQ6p1HeOihTdAQBxvqsJUOqfbEqzxAwXYysnAoyEPoQoUNHfq9HmT8Jz5FBfkIiDHy/O7XvXLzbBYkG74KeKuvmwYb7tDTWoKmAk2ZRLCHX68HaHV5VZJqIEFTRPYBPQrZ2CDvVl4XbYZOzPuvwesOgXk3YMgjvIUM3w5E0us2c7zgcvrcr+oY5DHC13BdF9as4KN3naKPwb88CYUX/+M+45BSlnNV0FINss3yBHUYF4zkXAMk5FkhL1SngEydxwYBNbQ7rw3y8rr/6k1NvWZuTV/lQN3LGp024HAYE7c81oyJOyNiQIOvB3QyqSrtckjxv/4fXY9tQlSDz9b4lZc+33FV4HW6ksQtq8nXnsZKEyxjlKUx8Wd/NNVuM9ZYSSL5czDsI0J7gp4YggyZBdYQ+Htjj+mlS2z2nGvU4Z98ulrpaN7qbJ110QkwXfZB/rus8xy1EFCS5uyFQxult1+xL3r5XUha5MSNadJVZzojCT4d1llp0ZvW4DpbrHXMW91T/1Wa5VpzeGEXor/TCr17Up1RRIF/IWvBiznA71A3nmiHM5l53RQoIzyGECT8ogAxBFXINSJn75cYC3h5A97urRkbS+jIc5DEeMeRmOvxskGXvhd4IhhjUAxBAbBgGkrW5utTWJsva/v6uJUwdW3qhQ69/ZjZNc0BfFFmPMsp0fDTawPQ7qX42DU4XqrD2k5rSlFOu9Pr4H0OGTvO2FzNXum/YuFtDmv2+WAhShaUEWpmySxRLw4DeNI5tJnhNg70M6ZndT8BYUOMk3qYHcDbgWGOt1EfxjC/DPhNHcptCWLF20xqCQydE4kg/Yb0vffek5CY/6PvF7x6mnNbcECScnVxiSKjttmk/A+sdrjZiuDsOflcnBzL8kr7O1McuVfH7UIkAHiAiNCQYdY3ETeEMZueO2MMQYV1WEzG2qmKJA9jEo0pCUEjF6IrPdBXo/wtbkjHvGKMZvLgemt/n8Sp1X1uV7e3tnV+dq4MXzOSVb/xcWPxjdONyUuHEINijGoIBiFQD1ERGPH6siAvAaVfycpK03FUFXr6O5LUpHEdtLc90r27+6pSgateRqJg8o//DFQcokyUxduglcKrmRkd/HYE8MyIbFGXi6WuAPFhhoQDjJCDsSkufHNDVx36yU6XgxsE0KRKTVVz+dQOf8nfkqw4rAi0V9zCrNk8QwzouuPEmbVCLgoVug5qCSL+D/cfnyz04tWRvnr+Sl+/fK2Tiwv5LfmzD5/phz/9gb73gw+h7UJfffO1fINtRo0CRn5yeiqnyeULG/LXHwuS/q3tbd27f0937t2R38Du7u7KaXC+hQ49kDh4XfDSQVN/DUKnqUrovVII2AU8F8D7WzaVwgY0Zf3bezvamo7QT686SsaGEvGMjNw8MDjeGJMiQUR8GpxuOpnKE1FPuCrWqJCb1/318wi7SqlipFRV1WB/ibluQzEGJR/Psyei/qq74tn7Q4gDnTFuSrcdWJDTEGIYkgofl3OB3QB7EdKKYki+RXBzQx1biOg3BbHxGPyYUD2l5Jux85xM+FNRwyDnv0E2Cdn5LYtvfAEcGI0KcqBLifUSr5NqQTsEYZ6KGbwWVTkwqAYq6KiBEbzXyCswz8sqRGip5HIJ0pCMjpC7y69GVjQN3wiPmZjRI3dh1wGcPiaCK6U4jCn0Jwuq6KspIzSNUq0EXX64FRtkMqlhfkM5AirmRJKJgj0FDnAR/J6sBvzB5bEBT4zWKiQaG2ipZ/nNsYGz5/DUE296boIKOAycARuJQEDeIol0uzFwemIjEr7ia5JsCTsTsoz0BZIXr/s4p6FwA1XwL2NshdwdAvYbeDbodLyZ28Ti+IAMfZ7wFnB62UNLD31rgP1Y4hC3xWF/Z29XkyaqrC81J1FdXxxrdX6iQgxt6kopxuvDSK8CbRl/6D1BBn+AxgAtAb4GgEfxKeizuP9AW0+JaOUxxH0xgs/1hdgVQsQ20SAySuhOsuE/vf0UakWoTEYtoEuHFIReMzbVKxFhEjeShvx6ktRucaGWGCRikssnsn6ExnQNLrfEeka7y1fEw0HuLsPfAh/jsOExo+MsA88AzPc+QwdDef0ckIHbVR0DFlfkSel6PleH7uT4Gef9FTGpClLCcCL6dvoLb7JqZDwKgi/iO3Xn1XElBBbwPYcKgTgOryfk4q/VayTkN5hVFjZtA4yggGil2oJqZDcA9WGORfw6aYQ+puxrHl8mHHjd9xL4DblssVduYScNc6piYtuR923mC/kH9PAObtZw2qoi1cAIGA9gmpSgKUnjTmi010y0P56RzEYOGkUDH+DnIhWKTQFbqKpasWrUh0pr5i1IRs9XRSfLXicrwEvgyBNJrkpPMeqzNsuTzTP6N2XWeashifVk9oLk86KXBugo26Iz4IRTHHuaAAAQAElEQVQr10MS4FdnV3rJG70TktIW+XSx1gW4HFZQ1kGLt/XE5L6KaoOgLWuNPWVkVtCBgMDYm9JKwGZMwYLiNQTGepyKyL5IMrOhPyC/GILcFxJ9xngT87X5KUr3q4wP9xw6R34hxkHC6wtsrEdnMQQ1xMoRumvYfxrKYd9Apjf4zfGypq4/mJV8D/FSTpCDV94pfY7T62DX87x8F0AiB+d1AGjxNU1GcwGjg+T8Ox5/GkoW7vCjNTEuIdsFb8YvuHzq4GdNLA0dAv7boMcpO0fi47yOk3WU3t7TNpQsnyEc/Yv4BEGiLLhroQ54PzgIc0NbTz0bEwI/guR4sFHdvXtH/ocyhVEnpydcaix1cnyio4ODDWNMaepK9+7eRhGVajakmmdXUETojx/c087WVAEaPQC4c9dV1NZsqkxbR+DKOL4LpkaRfiu6RVIZwdMjJBdKZpwbkG+O4wknPxJI72tJvAp8NE0lM1PFnL3dXW5Qpzo/P9P3vveJ5gj3hIS5YWNNVQ21kgs9Vkm+JmzLjSaxOTcY2J27d9WQsDre4LIYZmRwBwy1wJ+0TWKarFfitdC4YV2uaW7tzbS1NSG+riRoStASMDzhECqRpgAg26GXH9ffG/5c/obRRgLQiqTCfw90xebqvBfkU6dAYtxw2F3Jb1MD+N1Y3AkMJjIbXhWCfAVPEHtkFmJU50GYtRpku2ZMiCafm9CR0d/iXB2KPzm50hdfvdLX3xzw+n8lY9x0a6yHj+/psx9+rE9/8IFm25WOT18Br7Vaz5XqqBUb45zkOWN/a3R5yiGmh97L+SnJ6Y7u3N3FlpZaLM60ai+1BlZsvh0bmBNryMrBHbKDZpdHiEgWWgu2TLf843wF9OHjMuP8uUpJO9tTDkkT9BI5RDQq2IzjSymoqZOMOamuhzLGACqT0xqRn0DuNHtSbWZK4GMA/ULfUb5ODJFRRSGEASoSV0++KuS3aTMZfTPsua6TqoqtC1nITDXrtiQFMvE1ZLCUGetDYwJPDAEaG1XQYpICKwX8LFD6TeDQDi6v+0bkPiTweWlsohU6gk35HwlVzmeBIw6IhUPLIDocOEJ/skCiGVUj10ib0R+l4bke+qOSOQRKb4+qsI0UgkbQWSfkCE0j+Kl5dv+ADbGanN8Yg4j6yCsrQMc2b0Bcrn5AarEJl2MCh5fuVybJNz8rmzIaHGOHIlD5Gg10imDom/II3BVrB7djv6EkIfN6IAkzIJCUGbIQNuF+UoaksFVBTg6ZMjsu+g2hFAfW8r4eG8y8ms79mvFrZWy5AF72Q7lSJqEs4DcSWUHDpm9JdQX7vWpYj/QXj0Xwatg+2Y96pxX8hfWdl8JcJqmAx3E6eL2QvKpfqrBOD21dllp0NJpuaZuEdTadIqtOq8tTZW4mJ5Oag1Ni7Q6/6hViHGzKsJMqBGESMngNgx2BDFkzWIYMh+rND2JGz7jMvBiiIngyNHbQEYINz9/OQ1Gm3/oUZea7P7ot+PzEvJqLiBrFuk1G6hH9BJcPsui4Xe3Y9DqSw45DR3ZdwjPcqAphgMHOoa2g24yfFAdf5xqEfAt0boDdjXbnLcCHg8vBAUELAoFeNT5ZVxH/knrm+r+RuySBcNv0cZAtL5PbGnQYsnJbytCcoTmyZmQdT6oHfuDJkK+LZANFESQxhGENb4sSvmSqEA4RgZLnoU2K4HeeHQJtrjOmKzI2miil4PUY2HOCXMapirRJHQlCja4SMqoZUwXWYN3kpY+n7m2J0iGGDQ7vTyZFn4c6a6ChPs7SNMcBtkqlndhofzTTNNYK3I7mZSvjljXiM0NCrAAvlWrGpThWsLFyqJXriVbMuSC2HDPn8HKpA94MbmCh15ffhcOrpd6QeB5dwxsSUodDygGY/+p8Lm/zhPWcZHfZB44/Ub1FFW6FS0jqLPHssGnvkEPvgGxwI/mHKvbvNb0tdf0Z+viRUlRV1zILg195t5kJBqkiLH6KZ0OegTHBS/QQYpTvQylVdJt8T3a/2Nne1vbO9qC7JbbekcAG5leMq6tK1QC1UpXkvhNipAyKIchxmxn4MEvWdf0X7Lugr4K/5Ov6psyYeRnWYajMf1yT69UbGNpvHoaSQd9pvH7+TpsUYsBaizriwoI3tBeXF1qzNwv6Qgcx3wEI80T0t6GnfQBHZTDF5HIN2J8ybfltn/cDTqSPGUqefQxgMcoX9421d6dEgFM238dPn2pEcnjBa/w5r41Pz050SRJo4K19DK/bt0lEmzopEwSWjLmgX2w69+7clv/e4GxUc+M1VkcwX5PUeCDx+mhUgSUPQlhzG7AiEBdaxiSiW1tbunXrlva5Ia2bGkX0Tp4SBtUjNEFzCPxgfEZeI9YYjRuWzXr48IEyPPiYLTbNly9fvr1ZdR46gl+IUX5TGKuojAGs2WSW3FYUcIUQ5Lx5QCvKKMvUVLT5Kds6TUbMHScVNpjE89ak0mRc6f79O9rd24ZGxmL0kQ3XLMoUJEXAgG+/m3VbgmeW85AZWY9naggUkKQWgyjOB3JtUhhkGCgXyKqHrg5al9y8JgtDUAxMcpH4reucG+8QA3gL+Hv57bA7xBqcLfgycluxiZ4TTN4cn+nXn381/C7pKcFhyQays8dr/k+e6aOPn/Gav9HJ+Wu9PPiC29QjVSOxei9fx1lzO1E0ntlw6ZnOxhJy6cpCl/MjJa4TLHZarc+v4UK9/+8h2YwEHQ4ZPp1fwcBQJ7nI2nysCMmYIvwU8Pf0iZYJh48dDjWzyYjbpxpohOo0wl4q6BFjPSC4HDwJqPwUS98aXffYgIUo//Qkd1dXlxxq5thopzX8u41k5DvG9s85RXp9xSbh+MxMboeBxZZsvA26XmLX8vYqqWadFCMBL8sDk889vzgfDlAdaw0BB121yN/M0FEWP2W0uQ699Ge3Gn/2zaXAsyGjcZ1gq5VIpDBJVbEIl5DXfWwh0+nZVCRmc0gKlpSgs4bXOgZvJfER9hLZcIKqCL3Q6vT6uBhoI6msvAQytlKhE0MWAqjKJORsA0C0IgREOlr8O3tMQrYdvMUUVFWR/qAOel3mMXxLw0avsMMaATnUyDGxdrSg4vwCDbgrBkZsJaM3AQE5BPXw0rM8JX3GM5MkkooyJKtrFa8TKwrJYGENQ74GfXTwxYNIRHogtwvsccnUFbAeYDOnpb5Sy43gYnHJQcPtdsW6WSL56ohXGZ79NbAnZ66T9dWFyFKRL0br6yOH/A70Xvdk1QHaBG2hX6CTtQq0gVnkB1r1klW1xpMJrkUr/pI4HI85HFYR+ThuxlswGfIRMkjYPF+q7SAX834AxNp8oGlTGX722El2nYIP8atDb2amhM4GnO6b4KaJNYYp3/nhfppZ1zsjOCoWd1tB7dhWkSerfjOZLCvii4YOWuKSQ0cCiNAl1yV7RQCwbEUWi/Dkpfn6DgMPyGAoC+xkFejOLgPKt+MYa1Do89ONTVM6bd7usl+xP7X4bGZdl4+wiULdoakrTdnPJuwjbhdr9Fuw25rJFfRHdG7wa/ATkAtaEKS+BV93eIaORGVIDKlHwOs3sJGRycenGCiDhjKanNYYaKMewKEgVU1F/B7JfcubRlWt7elU06bRuG6GeDeU0F8n93fD/sDF4MEmKCvW8XUrk9i5uNktgDQqpmkfNOsSpUPUltXaCg19SRWJZ2h7kta1AslW5DmSWCSS2spGSmEsA1ZcxiwtaZ0atWkkf8V/OdyUmrw874rO22/Bk8833Lo6HJHYHnN76nBCUnzKeuess7BK6wp8bDgteN3zWmJaDpUKibKXbllQ59ohaQ3q4NWhp8xmmCYgU7gG/dYH9cvMkHuSx3FDTj02VcSHdpnkv6/r4HUz0+Bz4A8G1hB8IPODYgjqsSXfx8wkP2T6W13fAxynQ2bBDP7A2JSiqqoCaiX0FrHVEKO8z8EsKICIL2v4F7uX27+U8ZcMnn7wYWIZdR/x22DvNHh9gwvuDHinz6tgBrvXNuDPzktLXOhYx3PNOf5bYWepSgotzvAdgIgWwm6gx7gy4KUDe5NWGNEahA7tML5Xh9A6BNMDGScvgKhvyHD3vgZo7pjbs64rStEUqqDb3JJOSDrOzk8190C9nOvwkJtUSXucGCajMTda2/LXpT0JUM28CxLZ06PX2ttpNJ01uiQwxFGj1FSabs24ddxSiEFCapFyeK3h/TBuzCfC0gdBiCwwLNJW1UlNUw/tLRvV0AuPDJEntQU+M8/BgiYkFqPRSLfv3NXJyamePHkivzF7ffBaVV3RP1Vg3cR6PjelSoGF9vb3UH7G0LLWrOHy8P7/k7R/b5MjR9I70dcM7h4ReSFZrKquvs9oWhqtjp79/h/l7B/7aKQZzaW7qkjmNSL8Apzfi8hksXq6V7tnnWEBOGAw2A0Gc3hm0o7ieRo4G1aukiJSu2nEwQqOJI0lNLFU3o5FvyDQ7dFzQGNfiiacMcE3nZDUNd4FoMaiW1nA5C6qXui8lnQAnQ57feSJ8wNPof55n1OM8v8WUnYH3VzdaD6e9Uz/2ppWKM6UJ/SPS3R77JHJ/U/Pi+Y1tLZJx5n5CE2bf/aHXfDpOOvT3aP+jZPxf/gf/51T1CdtsWq3H/RrTlH//r/8oZcrm/6PH77H/k/07WXe7u7vobtoZeNx/Z6HmCe/HttPcjJ3R2L31ftvtPAU/PjwrI8kwuZn3Rp7U1PFYSv28kaRranhe417L/JAz2d82YsD0eQA0cAJwJtZglvM57Tp7e1E8j6g44YPFpWCjNBZrVDC8X5/I2GzaYf/ERAiAz1XFYLCAHjORlvgCxM+U0riK4ucvO04XbetaxM+g955aEvTwu43JMfTtOvBZQdtP0XvwVerfC5gWeqLX47Ywz+ecvSTNckXoqAb9IecG/IYEFS+IosEH0MZBLO81kt8KzWqKbDFcnpgea5sToX5qzI35bCJKSQINxhukjIKfYBSE/V9pAb6Cpv7qE1TVrHE5T+HNbKDDgDTauTLm2zJ0DgUTaXomjV1fTig54G2gTWyWq0CRX4wPb884EWErtCj0EPAb0paSO6d7DbadsQA1217rA5GQ8RGKUWmejs8juMgUQZjDiSvU0n1DRZdBQ8RjYeCIOEL/C+RJ4D8XN8UxsMP7FfCBi4b/QJP3P8EzI1PVoJwZXNs+KWAoA31QKehc6koNSV+BiTrtZ4Xad5UWkrgrvMq+/SA7cYyynTW06xKO4tEgc1xLFWvUfsm8wn5bKtKzN2IHRsrWbyhadh4JUGCIGpsmhkzxKBbfHkHbdPwieRm+bFjshYar9hbLGr4QoXOipzNviDJJV9M14DLfbgPPTRoFLQ/BH2M2UjEEl0HtljRIdh8Kkl0Ux9DgtZeAZ4bY4LSNApzFYUKvja8wCj0FtFtN0naMXaXqwoP+O38qPnpkxr+LN6wxPqsrCdlm5WxAVUlG2WjDBX4euUt8OWIUCgBdXAtaS8Z+GjRbnQp4cI6BOOZoAAAEABJREFUE5uOPEAsPOCb5xH6B2BirgFeRvR3sxtU0MmZB9Z73sD5F4Ar6xNyEl+VWSoBtilFA3dBKfhtjGt9bY3odapNuyZkTeQOmR9Dsr5yAJ/hJSRu4Y1+GEwaDAP1Arh0fHKbx+7ZH/3AfGSdHTmN9j7W8CHUAx9SRCjhsURqyNSYRSN87jqEdpIm7OyHqR22nlhXnVfKCfslfpNlU+EwoVAGeplYANe8LrgaUoeS0BPuuaqyrzV8tqK/DZw60j6mCnglQwkvfClKSkBDtg2opWgjpq0vsOWgCxCNflb3/ag1BlZDaEHnaxTuUyw9eV/YWNuZoQZswkWDLyDEP/DjBZJ7AbR+/k509CXo5Srwl5kQa2jqAjg9vRiTbzpkuRtrroCGyCoYoIBdWQd9nUUgemrmTaj/k5UsRf5Rt2v2jgbPM/t7SNoR04pSQ4fQCE9jFo3gTy8wwouhQNOQlBGhfoV5gkfs14AK7c/APT2gVWQGjyF85KEd6DGtVMi8J7QuIAV8GETZIrS10Jk1MAP0amCTuX946PLNxKVcmfhngDXWLYh5oY1ya6mGIVswFSCgIrQJb4pu0LWplxuLx8ZdCdQbAfPi4CmB1wxNwldlQVf6F5QeWMJ/YuqbX36jjySeH3jlf8+R77/927+KIfJp5wqjfmLYjZOGCN2SXO1QsjeQ613q5joUOD67m/wnI/4NGg9sMA8EjWcWXBkSeRatnCw0GBiw/LSb5EVphgb6DzzZDtCsBJCKAaZxIGm4YpPe6RtOW91nQzmhHIZB5skB1Uz+h7/7u34aMcDfze2tPnz8qAcSqisSyevrG10drtDlJo/z/Jb96oY2grWDgnkpzG0YxlGnddO5Zl84dsSwI02DKicilVOZCR4PbMq/hP7XJC/hgBLSHr5246iSBbaaJIOLYB0kt4PmNVm0k8wrjSwF6Yyi/40k71/ujnqOSeey18Nx0dVEwqDUw/2THnht8swGe9qatggJ8CKY8I35uGpe7CdXOm0jcwyqJKzrVvT4tOpPP3zSP//LHyl/VLGur3f69rv3+q//+3/S3/yHX6uMTT9++BMPGveMq3oiMf6RhPPDx0eslXJC+kziZd3Ytyp+Zuh6Q+YzT8iFJ+6rw1fa7241lAN+ckAP+w7Zitq2oT/4RFd+ABnR04qeZ2Q644sqocrmZvoiMDtBSNqvJun9Vzt9DVxNmwZ5c1vV8CXTiCj4VmpZmpTMg14Cny7wZX73hwPkqiKC06tNR8bVkAaC6J4EdCKQJPgD/jcCN29uwU35hL+AA6p2+OqIP0ICPzug66WX1z2JHTVNIw9RezlIjdRN00/XB/xunCY19DUw3uU0TopMVTa5Mo0adjuNJHwJ7/th0s24Z3NfJV5TI5V2k/Tu3UEjNopAdtbZ1c1OE6f6SkkEmCyDMgo6rv3nzQ7Q37OGRmQdtarg54XkZmBjKrzTy1IZuOJ+FWhKtUsZ4sHopBXfXkgSBY2txxLWLomOg16J0Erd4J9hf30zYZsav2JnhJPjj5B7Y62sxLgNWqs3PWa2HigU/GNqlVI6XGErB29E1Qh+Yb3BkDZiyAY/bVmEoZXQNJSXUo5j0Pa8wVyifQPXG63BvhfoKfDD4OHN/hg81OUWbByDppg0RIEuHNEWmxSrNGypsRZOmhKbhEoWiXi84LMnJ6db6/epgo6TBCaUPRhvauCgKJknz++4tqKPJcT63dD3zJgTc54lTvLOrK8jr0J3w5W+/eo7YuytZtb86ekIjU2JDSsJXtVJG3Y8czJ7wkc2bapqqBpeXsplWbVhB+s53Av9wBcOY9EAfiM5EX7QSD5W1tiGjcNjGRPoPRgj1mKjbOi1od+RuLEnbkNC1jtkBCPwZZrDRY/oYYc3TZIG5ivwW7Zn9HjkROaRHPVHnR7+pOXpR63HT9pIYDdOuBsJO4Zl+TYV5jEMw6DCmhnGUQNrZgSGYVRGdigvZcDfRkxe2G9mTsMrsgp+K20V2pqfNCyPmvwfgrB+JhLV7fSo5fleCwcyyUl39zf8GvNoJvbMrM0V+lWJVoDuO0JWqYBk/F2V9oBfp+9o25XUCJRdUU6sxSIxXE4MhmiCPHIURUaHcRo1ToMGwPGlA0lqydRIIn3kFDrQxdXNjbwH74hVHpv0D4VxWdA5uEpNBnh00rzHZoYddiTykLg2+lsvh9yEMrSNs+qA3w2zcliIhat2w8b+1XSzH3WFrhO9inVkP/ChxloWzcm4XDXgG7sS2uEP+6logM8CROKqzM8s2ripwKUs2vANw8oadFm5N2ysJ0Ol3fct0BHy1ZDOvME4o4fuh+hw6yBsIlFVglSqNEAjgWhBe6CNhHoi16ih+89Laf/JJJYOWohhZ07bC/Yw/xHQRWd6vbJCZ+tg7gfksty2MZiohokVWkhUDQ2f4VZXV1fE63cqJbWxthYnrOxzuTUNDBkaJTDB64R+JmLfhLy9NG+0DZSF9mEoyJAa0O1APeFVXBU+V/zcD7DVvk7Ma10rTZYDJYDVOgRzFapJCUcK8AI6pp+l+A7bBNKFIpESPjdkGeDpRIx7eHgihDWRp1vsLyCoB19AixRjtLF4PLgDE7beB3HKCmoH2KoAPPH98w8octAyOKhVaAiWzaw35t/87je+5XXuUY/PD/rT939EgNYNOrNBFObZ7yaMs8pK3E+TTs9PKtH09vZKBTGtsBGcA4aa2Hg9x4YCB3BXHH5iEQ4OPii80u4NzmNWHKaheKRWwSD73U4HxnvTdyI7MX4jgLpM9GE8t3thN+QYJxbtOHTneIanX/7yl5wIHvU//vEf5Wtj7idOemfmsdOO046EedMALxP1BWc6s0m4LN1w6jq3TiNTQvaktOEafK9sgJabB1CRo+vtzUG7gp1wHBQkRr8Axc8+gU5DK7IsbGJHnOCZJ/pEHzdv3+EsRQ+82n+i3cHyxAmN1XJz80aYX0demZwZd+IU6ITjH+Ejs5DIII/v6W9lkgr3LPozJ5xPT7P++P2P+rc//qAFBzxc3+j27Vv94rvv9L/9l/+smzc38s+hfPCpAvxP0wR/lURsU+SgMzwU6HmjmFmQRxa2eZ92B/iZO96JE6cTPNtPra+VeVZ43CjrK9C5wK9PCYyD2YQqRTenv4sqdl3RzkpwtL2c7ERHwN/wsXe3B91c7WQ/C4Jkw6alpOwDmUUJryO2jEgltqoozK8toqQGfGOH7zXojNOogt27b2KHBNf+9tp2xE/Gl2DmPoOfls3vio6ncdIZHUzQGUqRffea13KmsdFv/BV/ygKn8O+6/QzRNJQBnZ0Yg6QQzCyCTVUlbU0i0JZkc+beayzcE01XJM+Qk7gvI7hsrAxlPW/EBYB5Kvr1WgC9xygHlWDSxIHCwFhxbwjqBggoaAt4uUCVkzuhW7c7CC5sFElQs5wzcUCMZRC227TSt3DiUugvJeTSuB4r6L7Chp4rPLYAB90H+C0k03GJ5IoI2Sa2e8mEtU2NANyQ1VDxTTmZoi3wEUN2vivyvoD5pk/IK+YL6o0xFRqVtb+RvDV4CXizvMyitN6wW0WODf++wKyVzaVy73EVv3W5Iv/Tw6NmHrQSfkfs2TBgxd4X2GQ81wVN0W4DG+czwGPr/G2oZ8HSG7FD6P2kZx6sR/zLDz+Ihm/vNY4jYi/aeHAIxlqmYHwSLURpNSKOINYL69Jjm6Lf63LDnbp9RuJrhlTRTeAkgd2abdqxL6M80tDHMo/nG0tqPw3aDUW4oBimAqFSCn5tSNpTA22vMII0MsfIhu8fY/AmHySkbTmRID7o7L9q8HSnSrIoTpUTPRfsnEBgr8BuCYRtTtLrsV8CSpHwwfnpXgt7VuMENRhbSOgHA/oqwIR8E/dBwrNy0np+uJNLP/wIfGGnQE9dZkndJ0NIfqmra49vFleoKcEtkgrtxX6AzCUkCuG6Sm6igJAApetBZ7rTNEoqO8RLyf0AeBz0e/xjjmC89+phGuQDgWsORRzvBuJZQk9cEcG82fVeXBd8AN6fSkiGhI6TZQ9xPeAhc1O3P7opzMn0sr0mBgRrpkDjmj14KgX/m1WxQcUGWy9XNfTqtdSBummiLSg1oZYLyC0XqNQV4e8OTWiS21ddu7Hx1WgXeA2Q+6FIM5+mNPMWgrvKuq34v6ynJlCjQ/bvS92t6lfwbZCGYdDhcOhrKyPBlkzXUDJ7vZRUKaGSyb1LUXcZ3F/aIkIRBmiAdyImGMTlOa6w1e3NrQZixEIccc5w8bEQI/AhKSTqUqE2QGMopfM3sMZcv/BRVGj/dwB+RMg68B6zYbOKHSpxz9DQS0N3qIZZ+Obelug8WG/gNQACVqF6E2gFfjd0e3w+yeVKvPzTDz/qTOxkKV9IXr5NztBwIUOlrCwaAMIbUJkUmrBhvAvATf9c2lvvc4MZDiouDR5b3etGjO7Xmr/5zW+68U5swE8ken/0n6AiQHgzbgg/obhvv/lGFWUkytnzyvcTJ5YfPvzI08O+n3a+wSi317cacQRzVBGWDwIunDJdaYfTe35sQlxY0M/GnHtFhvoPH6OQV4WPY1Fh5TS0N1BnJ9LV9UHjOMgLwgu1dGdKjdPAdE1+Hek//L/CY8nUO5KxDz/+qO+//15Zio7Ho2aC/co8qE+Bi6wkUyWZK1Nv375TRCioR1AC4krmEU5LVQOyDcMI/yuG3Zg7GdO6fNNukDfujcVc2QQM8kQe+AItqAAbm9tCULbzOjl2kvPLX/5Kfm3gvk+fPumRTQviJJebrLsyTDpyavlMUnhmEzzhOM8kh0709iw8RdETSe6CTHx68vfx7kE/YidcRm/ffqWJRM78//q3v9fv//Y/QL7o06d7BTpoSjkR/vDxTmfmCNoeOcmZ501POO3xeIaPq943M/9CEkwhwwYTlu3MRuEHhYbPNGy3oesVBMMZ3Z/Y/JtQALChG4bhHxsyNnw8taK3hUB4GbeCJTlQHuD7mpNJ1y+jpYpQDQebzWukPP+MTkcechBIDb+yXsZpQq4TDy7POuHfBRsW/Nm+dH19jU4mLejSD00DfdZ1hX/7yxn8DX+y37htgT4WlDeNgl+s9A3Q8pqxD0/MvbLpJfyYzyMPP56jwefh6oA7NF6rX/XS/GcpqmZcRY3T+8aT0Yq+MkK7aadC/ziOzLfD1yZZIajNhRqVDf1u8LBRrkBHuPRKasBf+5g7wwUnwL2AlAxZSNrOnE79bI5ulwX7n3QimXfiGuBmBj6wakXu1byA16DnNauXckCGMg6d5wU/2NCvZzZAQkLeyFSrwhabShZizabN9AAnfhs8NeqBpwSIaSAq+tTHdbd1AtAOJyX4EkRggQ2ZNo9txLRKAlRtR/j0OIFXSVZWktCGDL7vczBP632Lqse8gF5oGX8l4do4tfsSzKvg0/OpIhB8xkupXocf5glwDMZbmb/rmzmn3STr6uz50N+A3kJBTjZrg+8gdvgEqQMKZPOQbSb8qIF3AfUl2QUAABAASURBVImqXq9wpUkjm5D9KUtRRG+VdVyRKfFnCaQXcG+4Hd4HbLwbUnt8faJOxNUQTUMJQBrcBpTyUu/tIfePxO9xSA1Aob2A56SpQbti00pc3nhYNzT2HgK1ktPzQlJpSHScPhUF2vKsNj+rckL6Cu3MYQn6K0CStCZ2DMa307NeYSYhfr77RGL8ICenDRwcTYk/FPQsfEHo3g+yHdAB6hTLWC7ty66rK0USMhjP2UZv5/61L5AxuI+SKl1mStcNU3Z6AzopQMehdN0wjCMxlrW+G+U4+Mg6K0PpbQndYULzKW34kfF3h4uvJLSVCb+GoJQULv8yFPgDU1ADQkWi1OV0thQl90yn3ThqGgf6Qw2frRySNOLMRozaXH4GMgq7DuP8ITS5+H8MwYgIf1P5C59Exkxzi7Xwy8pauKCFxQUoLRt4EdSBS/9P3wX53rx5oz0HFxGBjxaNeYGB0lCgUTJV8ifIknqFoD2/BOis7CHeM6ybAp1xGHVFzL++udYwDKyzDZdbpK6ckPjoz66IYM6iwjot2L0U11/A91+C+7LIfERgH+jaJtV6MaCbS32T9eQ13lhzjfYLbGrY79JeO07zhgxjAd0z8pzINzYWwEdygo939+J5UyyTPwMMX/8MII2Ttg5VjTGvwFgEZ5/rbcZz/wbzhEra6Bfweg/dDfAJ5ze/+Fbv3n+lBaafWRj/RpK6Ut/v9hpYRAde8X/17q1Ha2WTEYtE0Lnj1b4Ff3N9DeGqx3uCAIve+FecqN4A3qTf8Br+kaPjE5u2f5Z0nCacZK+JckNpgWL8m/s+Qd2x0Qulnwkk0zh2JzqTLIzUF4L0OLFoCosdQ4wY3wkejKlyb7yN4P/N+6/lufznqvy6/x85Vd2Q5xbnPPQ/UXSQk5GB8U5ALom/9PT0xHzDizOZqqEhalPCk+dI5raDNzS6ImspxllJKoqur/dSbFrZuOTAxyYnbESjpJBeoFFW9LfCkwOT5XRiekT31zyFHUg6neA8PD710bODAs5ydcupKmOfOTU9kjyeSBSPONOMDgdONwfsdaL94fmoj9jiX//4ve6hUSZ0vb/WinO8/eob/ce//y/aH671ROL5CbtsSpLF2u/ntXY8/1FyJ63NISpHrTiLaTthrdDJnDiFfVbEgH5SAm8hiFkuZWhBNwu8bfBW8RcnJrbPTLCb4HXFsX26e2aM52qFwNykBb0sLKYV3TWkL+j7sD/oFl8abAPoRYT8z0mUn1YnfCYyVTCG9Wnb26aZRRGhEin7zw68zJDBfuiA8vz8rIodNiAjO57pFgKFg4xtPI5Tb7cskJMTspG5JvzXYFoH1kiW1IZ8hXntWxty2LaIIfNj/wnmN38LeChOyX1TSILXHLWi5yP2C1S65xR1wO9NP5l4KEXpOfBxtzNIG3XTvYA1RmukIoKKP81f/w7cHfElzitelWU2b+513XPMrEfrxfNs6Ep0bsztNXn2SQKJwZn13YH1egl+DTJVFZturIeNcZ6lDMgKj69MgUUVgrS5v+LvlpPGy3j0uDFXxacayUijDPzjApUcwoAXu415AnyMKlE3xJcldMj2CNAzXYsaD5WNZMU0N5KcleRoewXuK/VK2fq8sxpzt5d6p9PvofNlCT3BQ+L3SZxwGZQG3xfaB/go6KOAZ3pPJFIrceP6+qAo0qJVK28NFngvxKndbpJ9YONBr/oNB37CW1pep4vNowlUq6tD47sCQu8d7IBAkFiWUuS4WUrIdXEtxPQKT26/2IJGPuY30OlAfV+KDLsMTWFQT2yGoEypkC0bXu9fyxF/nZhrGpIHzpTrI/eDwePME7pIfMhJavVpJ/vK84cfdOIQ5Ex94fRzOz5w6voCp5fypc2v8Cuv+zeS3Bnc091Hne8/aX64gMdXfDPRdUEnfgXqMrgXvsYiQn9VQR/s2LU/g9yG/NZpI2ZZz0EvKsAeCXCH36IWeS0nHUl/RqITAL0NhiwqvRz6mN5GjCkJzgtuUhd22ogNO2JLod/7EyxAUZzinzscOPDZTWNvA92RA5oXOn1e6HU+zIsBTLcbgr5iUGigr1Aahpey1+kfs8htyeQTfE/wInxOxF82CLls1FutqOhLQFOModGiXAD9BdA/dLsM5gtXfP8Kvn9td/2lPXpbwz5SRCjTLZDGZ/s8Um8XVxjYK7sdGzd8ev1zGRpK6v27d5SDiVBim0iVzxAvdZdAZtdv6Kd/aT6+AKqKCHktzcTKzJDB+8AV+/kN+7rrXmcr9m3w3tCT19tfgpA6PdMIaEUm9xc+bMcOvS30Wk/mD0WXyXG6eQ581j5Cozowp7DZz8B2NNBeKRfHlxzV2OdPHIQV6s4jPny4I9ZEqn4JTFiZ2LAx9/ZS972h3xsH6P4DN2urMmzUq8e8lL3OfUOwmigThow3Xe31nlPS67dvtBAs/DOpf/r+BznB8Oa4sogLDvvu7TtFWlGhA0p/++ZtTwTPp7Pe3t7qQAJQIrQbd1o53fr44wc93N1p42m5YZSJzfaaRMNJpTe2mY0M1jQOk25vbtBfaADHeHb8jXlPKOjx6Rm04LXnlaxfJxsVxSe8WKFPJJYh6YoELZnf//HANE7y31WdWOjjOOmaxPSOE8Pvee2dUYhJm0ZOqrIURYQK5caGsXA0P9Fu+hWFNgk9LOw36JQEuYLjucT8dvyRhTsMSYI6ID8JBpvM7e2VrnhK82nBMAZysYDli7oA5hM2Nu3G/YZTrNBVXPpm5inQ9Z8H8xOf+frEU8yJzYn8UWXcazrc6IR+Hkky/eOYLQZsR9xoqRx2OpEc/vjpgaRz9lmTKuGGXFA3nKb+/X/5r/ru17/VjHxOUO9IUv0jBkdkv3s8djqKgRgU8s8LcV6CuKXHctc3HMlJ8hmCMwmxWiFwblrmykk1Je1nnHyG3gKPC7bPDA3DiN6b7N/7wxW0Q6azQO/+6cTJbyVR3uCrakVdq6rKNCJvYeyg/TT133jdZZED58jGXTLlJ1/5wjmCMkuR/XScJtkPRuYtUTgBPPcglwrd8FBVoNPxI9Q2bMR6sINtrIGEzsQ4L3LzbZjZyA/4fUTg//giOEdvfJkMa9yp+0li23Ec+3wVmvbTExtwZCgZm/Di0989iXfAyzCmKomI/S5zRM9Nz89nHgAeNNL37qu3/WdgPfc4TSrId3t1I9PdkbgcDjwYSV1HEUGND+yUkpe2vLS9fkeE+IhFxYe61Glt+KD5beix4t80a4N/g+8t/4mT+hX/9DpZKDds6/aVsoLr+sx6N5xZ30dOyU7oaEF3xq3WM/RR2GV+6o1xlbIDSUMlfpVEJ3BXsqDr/Qt/FR87q5IgbpzYO5HkiVmN+8a6E8lmcoKaJFWGaJxaOFncZgV9gY6D/g72MO49xjQqm8pnGl4x4BG4JPsCeAHNC6z43qY0Dg+jLjsN6Bf8dSCDeQXfF+O9jE3qBbqGpExos3DUOLF2vZIML9R3u0HjLnlYW1jHZ5LV2uN5Qx9+8HecE/ZprK9gfZWlKlhzHXyPLq3TFZsszGF7BmMNchnStBs1jIOGYVDJRKebjJ/Uy1DUsMFAXItU7x/xpwGH2OE4/pnFwzDqBt+7Jc7tS5K0SoX+zxBNQ4gTquB0LjSlen3AF8cX2DHPBZL+0B7d7bH/hM0SXSQ27okrD+7b86NWkvj57ked734AXP4c5vsPJKYftTzeq3KKGh7P6WvhAWPABybsWGwLdIdj4zebXCb+l8hrKOguW2DjF1DwTwAlOkgg6EeNCuoFqUsU/CGpGScZm9S/APCL47LBmNw37IS7qBGDPbowwjRxEWqp/bgjrg193sf7Rz18evRIXRP3b1j7V8SOXZm0H8BjxJQD+gXgZQBGwOXAqAK4/Ay9L2kNRqYGvo1TmM0w0OOZXY6uw69P7X2KNoBzGEfs5V6p+yH689pv6LVRfwWcCGxw0KnrhkbdeguaC85V8J2S+B9xwbHB4PElk7HRdexx6Xt8zzq6zEW89hjm7HLC04Avv+JFMPZCQRGBFELXVd6vSyb79aSv373X1+yHiR0tx4RPj+y7X8IAjwP6GtHvkEVpWi9QKK2vV0gFmkzsBkAnuDfvTogzcDXW4jAUXQ6hHNOCNTer4vMNv7wAcqEj68lQ8ctKXHbM3RxvO6yEpZ9gZa/32m3o3jyMyLFjn9iNI7nY2PfAyXXa/HDjGLLn0OpLOUdkC+wc8Jwu0clGsnEi/1rXpjOHYjN7/W53pbs7fHED8TMYWQj4ApWSPV2GhpIa0rf4op+6cTas+eeA+HqFFcX4rwM4Sc1h1M2bW10DiRL985t//NOf+iZZhoF1jHHB2fP0BnmEpg3F2aFuOMo+cepTMjUaF0MYZ0cQHMdBwokauN68/H9cn9mwrMyhDN1hNhbrM0nm5oBK0HWi2xfguJOfPt5y8nlz7QRWvAU6cdL5jGE3FcbbiP7FqB3J8S043jT984PdUdHhwGZ+Q/L7q+9+2cd+zenqexzzH/7hH3j9e8Z/QkeSB2+8C3zgGzKNCWOu3HsxDMg9YuCIQA+bXq+K/hoONJHQTuOklY25WvbEYESaUoLNdVJyXwm6DSdkQqyiF7CWXA9U1KBd+9wLOmg424ozntCV5/OPAAzMcf/wqO9J/D+QbJ/Ay2GSctSDX8XjRE4yH3EqJ6/N+mFhzSzkFV2ccbhair757ld659/Ixy53JP8ee8L53O9TzRmHrOB73PNLUqwYBIrc11rRiVcAJx5CRmyUOfWEaoX+ymb5GXxvYP4NeSyHdTqbb/jY8UAh+DPP5u/CQxPTa8W5N3hY8VY/TPkXqogOJsGDwJ6HkQMbQcN/iiZs9WrvFR+KSIl14TlPPDw5SVo54bI+LyemVfaXgp8nC3PPRlsyu+6PbIb2BfnCjA8PD8h6UkWGE7awb0CaRHzu89buA43pUis4tcI/fhPQnfDJ0uXcaWBdePzbt2/1wOl2RR8Bn56/MkZ4xMhaGcbSfcF6jhx0RlcRobfv3vDaaK+EzzDQFuKf65QjPsod7mVeqNGvDqIIf+nzxa2A4Kvh8BVeGlBfEDZksh5duk/Qafh5ZQ3bhz3O0F7GGmfGV2d8xXJYR9aX8TfGbOjDD7sLtvGD2Mp9L1krttHKfBvzry6Nb+De9D13ZwseuuyUnqPzi00ra86J6koSUgExR0A3oBUkJBfY9Fr2pJNkMliPl7YVPwLAF0mj6GvuMzDe9x24byTCegXmbS+A4+i13ktwGvp4hcuYS7LseQXf7DB6hYG4sM/gNHTTgv8d7++0sy8MoQVaJ151L+BsJHA1GisCjaD7HX7v08DGBpUsmiRJNQRl4FMBDg7R8bsu8bFgqD8uR3xyZA0U5nZbyZT9FTTZfm4b7Ve0W+cF3R+Y8wa4Avza//WXQHbgXJOsHqZRX4J/kXQsKUQBGhAamG8MURpCo+8N4O3G1I5yQlbrpWCPATsM2GZAB64XdJLrSeWvQNAu/+eKLRbTAAAQAElEQVQsdVYyvgPjkweWgbLwcFLQik+UA2EvUOUyaU+3obuQhLotOmUo2WSzSQlmb+86vtwnuuntl97+Xfg2DFFIXEKQFmJBR5+hkaAOxOkJPWcwMzQbccT+3ehLxu6Ik9O400IscKwrtLlv4QFQrJMN+3uNDVlkOk48+pzgJTwkdF0W+E7zaXDdQL2AU8BxObikLd3X5Q0NyGw/67JTt+wpIVOqgFuMy72sM/pdokJ9CRf/MxIAjmlEhBK/cd+KDJavEWcu40HiE9AO/XS5bugt7geMb3qgKqEZEeIDSgDS5ftSZqScpCWt9vE317fyG1ePW4hflmUcBnwz/yoUaCQTRATzpSzDZ4hUyZTvI0IRgYkqumhy7tTXLP0ljRPyXLv9pB17UGToy6sSkxxbrUfT8x4yjZNewWNLZp+v5KUc2G+mcdSevcfg+SbW6s+A/sk5CzgHDjeur6508wLXhyv21p2u6D/gd3vedk4ciCV7kVqK0KzHh6MWTsW+//6DsmKwzwCn1fC5rWGbZr//M3CbQbQ3RghwaXDd4PoFZgLmSlDf7fe6eXvLac2VJpSWJTmBO+pHEqITxoMICk/tEWoP81ZmwZgFxVpQv5qcOYm4vr7WLSeqE4oxzkIiEwodOH1yctJYVM7i7VvezM4kiN7IrPAddJ1E+FT0iVc2brfhPG5j4ZrmDsXa2DbYkRMaJxH+uc2FDcPzr8gyDqPcnxjO4HEnkhUnq/30rBRNOMWPP/6g//7f/psiQk5MkmDhgLHnCVUs0GcS75nTH9MYhtL1bVksQ4RrIV+hUBlSxpk7HycpmnoQJCpd9df/TQv66YtQTT+7TAtwWyVIzej7DG5l0Xtzf3ziKZrkNEvRr3/zG/kXnqJgH15R35FEbYzZXd3ovFb9yGnr/dNRZxa9X/c/UN+UWsB5JJG9vn2r7371GwWyPiCf+yuyLuh3xjZOTH8CeIbmTOK5UJ5JLoibqrB/hMcWqVYD3c0cBi2CXbGugIYzV63gr9Ct0G0MclA4E1gfHx/Abbrh4WHEnp02G+uJU9iTx0TIvxHasF+jXoFA/5snQEkjdZ8kjfQHDK0Eb/uZ9WZdnUgmT/iV5y2Z2mHrHU+NjVhR4cP+EBEaxgFeN505bTFfDvQlC/77Rv4ZomAu+0KFf5vs/vGRB51jT1Bn/GLD107Ic8K3Simyzy20V+ZY0D9TaCVZecZOkJKTvj0+bj3s2NCzFOj5RyWi6+NAoCjYtQwp06jV7cEDwFE3tzd6R6K6OUqY2As0GKu14muhcRjU+60n/E8hXXxQxuLG2K+gny7saRrm79ILPm0rxtxsP+jZFw0r83sO41cUap3NxBC3NfA8nknhv3Z5X/HdXz3W9sWXNuiu3K+UC3rsvkKC6fvV9/R1fuDjZ4x2mV5b6AS3kpxuJC4ba2ZD/w1+UIQMYd0gR/wM0Bf03W8IaAT3xskv8NTr4HYaLjcZx+1iTH1JXCtzfwmN+38Hxv0CPL5BowP8NiCR3/OfHu6FC+iwG+VEc4XeZlxsikuooQNrwPrGcVQUShoD3Yp1xJOkknWR2IMhF2PqiwvHDI+h3BGnR+JlZoLQVFhbvo8I1u8Km8jsPlSdWbRnvd4cdnpzdeAUddSO+D+VhAfG4g97fHrPutqNhUT7BaaB+oB/pgbjMtUIUJXlNBTuXTI9SavkciihIRvRqyp8Ym0gwUw5oq20z8wLtL8EC2NWdLV1qBwBNsY34vGfQ81NF6jgVlWUdgGp+R/3rnUIKZA5FFa9Xq8ItxikiFBGqqAL6zNLUSBshNsB9JlfwGs88poa0d2BPfbAfrlnTz5QH4aihg/u2Zc8A2bVgM1uiQkDCYe4HB9uiac77ON5vY8NxIPP8zB3ySLfR0Tnz/VEFvPqOlyq0AeWLgCevgQpJVkdmAWf495+0SH6vf7KZT32LnB76S/mclGJAZa9Az6Eyt38c4iX25fxEQFnL22vRbxUXnAEBmj+lvr3CwIKNErBLk5Y3757K7+ttA5GdFYyu4zu75BFJRN4KSPxy5TxS1IWwOUXEBGKiI6TlI59M3uBZU3wSiY2HDoOX5JChT35iiTxmhzKeUovsen11bW8X9ie4mro6BUiQvafV9hhf++r14y7YtweH3LfOE0ap4kEd9SA3AXIkioJBMD8+QKF+/04aT/udBgA9s4DfB0O15pIWgfaXK49jsfF7lbozyBYLi/QgxZWtRP8ZVC/+vjPY0IbwnXIIIHZSE53+ubb92yGV71+ILE6kYj86U8/cLR7jzBFPgmZWBQHFtBIaSE3AmtAY0I59yRMxrm+vpKVsDloMnFBGVbqiaTSwTYjUdjYA54Vj8/0gHhmg9nYLKxkO82IolbuZ5IQO/BKoD6RgDg5dVK8sXDtZCsJgSCy4AQUrvbT0d20U8nUmUTCzuEA68X7zsf78JD0DczxT//zn/ovKFWSi2dOFitEPE/BYYeCUYdR5iUYcyIhqTiJcUMhocegnSEEdIIilY1F5zkbddk24A9jwSlTzStcWKr36S9eHjcjq08xZ/Trk27r5pHTZifwlc3z22++1n/6wx/kP81l2T58/KhHEtIy7rWyYT1yqvqJV/ifSG5P6Gf1fFF0++6dDje3WuDR9J+R55Fk1fcrG9uK412gYZPGKeIsmpXoYkXfM5vggl1n8Ny+cO9yZo6Z9opDms6C3VbmsI02ENzukibVKh5abjRhH/8i1vNx7j+2MNP5iH1XRZ8TNDYMoa3oNi1ZfKOCzvcknhO72oZ+esBEkysPCEacxgldDyqZighoVW3QXvAP81NhYMbX/EtSrvuB4OnxidyjwtOkhYThSGIZCnit8sl/Ye77e5KHUpiiqVDu2TTOrJGRTWSFD1jo8y7oomFztzX0Xgg+LAM5SDlhrbTN8LqhI/f73vRW3yPt2UkJxCp2HAgI97zq41bv379TcqRxOj9zC8WgePmYjm/HYVDDPxp0pCpHW1SAJOC7Df+zD0JajQ63YjL1km/rZ0VXG3XTuNxvsu0rMjUoVfjfwLE+7ecnHgisrwd87Yn184Sffvz4Cb2du943/MJQ0ftWmy5QKV9hAw+A75U5NsrtpayUr/zCrnwFvOkFeh1+GmOqdeqE1SX2bdg70GmwloITtADnAngYdQyuDvTDAPVV+lyvCvi9wEb9S6gdr+InDbv/Jai0G/593yYWVocgaU2gAAMQ8LzidyvrccrULf7lV88N/dmUI7EowlZWl75/o5+V5DxAmEooOG1s8CXzTp+TXOvMgOldYEH9DDJSA/7MapFP0kbiXcGnxVwbdLy2N3ho2G5H31c3V/ruq6/0y2++0i/wyfe313Lb1Y44yV7gBHQsobHkZ5hYqxMd+2nQbiq63Bfth6Idc+8o3dbHpcRQeJJwZyBU8PsM9E6iGQaS1YiVpGlTaOtl/lnpftHWwG/gXmCT0FWD1r8HvJ52r4dXaCitAi0Y1rXuFSDmDKEeIPT56g3cUSYQGUrsOCCEy1QograSvT3pu0Dp7cabpom+op+uuFSbcJuVh9oTcWRVJf5mJKI0zceTNvytg/0duoWYM4zEQPRaSsqQtKOoPlfCR2T0ekQqub9ACnGVzFrcRs11g9sNVoPLAMelWH8uDVTdCvhjDJf/F8AA8/0aD41pPpja1Z/AxH+6+7+sXWZtsIXSzKxo8Qdw1YMblYpve+49idwtieE7klW3rcTvkkUDUNCN14ShRFHJZP9xH6XrQBqPsuSXbaHkPjMUcQHHaMfJT3ef5P3H/cM4dryQ1AFcwbPros5HI2vOSarzrmv4vOUQ8Pb2TT9Mcel86dCTSHI3SssDCXxi00IsdIw+s0/N5EGGM3u+96iVNb3hLxuleSusw5KWEXAdv7VPvsIOPe2h70R679hUJuhXbcSF7Mkk3P5UShtSGLyYmhCLey+kfw/uBUEgAA3YoLUA50zN06g7B7Wx6M27G73/+lrvvznw2n/Holj0ww8fdffprHG81UayYcXeoCQvpkLgOexJBEtqQtkDC8InexW8wiIpCOw2pkKYuZ8q+d5PfCP4DqR+wpjGQSKgDijmDcp3cin4zEzmHVWgY+fZ2Bi9OF13X+AAG4vTBt8f9grwnjktxO9VmD9F2MIRK0osUTjxO+tMQuREdENmj9vxlPAVSesPP37UP/7TP8kGYWpohWw4G9FJywOnaPdswubBwXoieShZZAc4ESSMO6LL4nkzO53j8awKz3uMKy7zPAwj5FNMYD/qoAjuX0Hq9xlakeeJI/Z7AtIMTsExziTsZ+g+8cr4RGLl11e3+6KvOWX7+v3XusKJxz0PCfs3jN/rXItimFRICPc8Wd2SpCY8HuH5iYcG07OTGZ5pO+HMCzq1A8/zKiflMITtN9m5USfsBY5ZgQ2gxHYrSl8lkhmCJhvlSlA5UaIBbchxPK340REbVDapW11dfSXFDvpNx9MmPnqSdE+ScGLsmbELicUWmyobR2Zo1yYl+dm4SDsFpzk7DUNTScnJTLcNGm3QSRojQoWF5vuCzAxRydIhM0mUD3I54YsDePZJ2xvDy689DG63Dc/opmTKuP6lwjOJmfs83oFDXAd8sKKgheRoRY6VAGBYCAJnJyDcm58RW5RhRHcC4J96loLuNu3xlYrfanetY8V/Y9Dd3YP+5V//Vdc8/L17f621PWlrZ3k3ORN47u7u9MF/Poy6+RmQR1wVuywkP0KXQocdVLuGKjqu4DSUUoHtxX4bbSxf5qiyT2z0BTqrtM+WqVFBD7a321CgFAkUDeNEtZDkV2LHBRZ8aOWBqXIabzbUA1Zw2LfqhC8v8IiFtdHZS22SyRFbooSSUth+45XvGZ1XksuFpAx2zZlApZQGcAfw+KiB0/Dhhh0ac8CQBO/aZhzlrOC1LwsTtTAX65PJqTcA3XDfAGHHCmwG80bZ23sfSqDkcE6FgDu8QOmcqF/Bd394AtWlf57PfyMRtdPT4KGqwGfhgSTPR02c5h+oBw8gZxLVQMDr3ZW0hupZ2k5NuQza5V6Ff4EVE75SrLrtpDo/KymjUa9HtWTQwEIpqxprqKkyrwRZTj4CToEmSkOwJneayqCBll0OGtFsIldEIXaLdTur0H7LW7ZvrgZ9e7MniR51jcIHdHyl0Ht89x0HGHU5aeM1e8X3+i9RDSKOB5AkrcJW0g577YeUf8zB5dVQdFVSh6APmCRN8DwW9XHTVOBx0DAEnGEn5K74hJPI/mNN8F4Bx5pqf81UBXBIRTAGmvla6uVeQpMXGNDFgLwD1JP+iJCAloEuqVPqpShq/RX4iEptVz9QFHDpNooKfAysZ0hyH4oI+Yqg5EMDn1BAM+AxghkjVBhTMiUxJ4biow0/iwgl7Sf7P43ejz7xxmxB77fTQTfsRYccdUWcX2nDyrgvfoH+XDdAQh08J/wrxNV6ERHQB1wCvVEexRef9Bjawx0uM5Uug05/qLswjwOxx7cBrqnDLoR8RTGh3AAAEABJREFUB4Ro5Ut/4cpQdNGbbFNbuBEbIpoKfjJOoxrD6KW81Loz0xZK1lOgq02NvZ67yzxG4z4klUz8blBBx7bNBcCMUEToze2NJuZ4++aNVmLHSuzYT5PGYTD1C4DnZHXIAVpFJYsSiEQf8F9MGz8exqJhTI2UI347juDTznDBKLapct4ycbDXc6lxVGGemTlhpu8BEaGK8hyDDCvxayV57mD+yF+8z/wEsxwff4JzfwPnQ4PHx2c9cYD1zMPv0SXQ93/yB//o2d2ne336dKd7Dhf8Jy3PaHiD3zYN2pBjyaYT6+3Mmjb/QX/Ftzbs88hbXtONRBfVTH8GqcZPsL3UbZO/ChhbX1yVic4EybWknlDORvn1L7/WL3/5jfaHot0+NO2SBOJZnxDi6WklrjORUj69nDBgwSiFcYGBBuoDiv6EsGdOw96SNE0YvakS5FZV5toTxHa7SRbSG80jr7X8ijbAsUNOo/tCEYmRR0WEvBA3Fir2UmbB8JMKcwWOERHdoWYSAHFFJEnERDDbKfh3JuFaSRA2YD7NMp0dczCdEF+73U63nCr2n72ANzuNT4D+9Kc/yfNZ+dannzqS+Yzv0n0B/UZlHEYNZdSEPsZhUkQwzwY3gpcdiXnlvsLzAGRvH9CTFNILNHH9dAtr3PBp9G/ItEJ3jqJH7HTCWQtzOfFxQDrhWA8kKOfnR7ArfMAPPEUOSk5VYzzgXkXkuWrwlsydpegBB/Uvxz2TqHpxnAluJ5IcJ+J32KWfiuHUCwui80GCxXqXMtmAmny6cvZT2iswfmYROcExjphjU1MD/4FN94cPH5jzWfvdjW7fvEe/Bb1Aa8ueQyxrasapjyQDz8y1MX7BUCtJS6VsUZFPGsCftqJdKzogy44AFkiYLCSI4mcVewxA4bZpIEAUwIMri8q23KBfgc2yYUPUoufjs7zgbdNSUhnJoj/j+5905HTQPu8kdJ1XDcxru19dXZFks3xf6IhJ7GOmQVVv371DA5LnrcwjdJE56Iy/Gm+FhyZpz8OH9bzDB922slZmwIn749KU46SPnz6RpF7rq6/foY0ZvZ41TIH/b/A5w/+xn7J4nsH2V8q0GtgVuV06wMgcBbMCjTo1VRRQQ1rhcQXXNtzga8PgK22+X7l3fWUtnvHD6rGMOyP7iftnfOcRX7JfHakvXnMkphuON8+bZvS2UK6cvK+0rdA2/QV7z8bFr2eSjqWXm1bk30jCVvhZKft84Npu1q8DtxO5gI9A2QF/hCF1oC3hO6DRSJQa/DX8U9SDB5+AniGhnR1Pwr0AtMEcMiBnwz6eb4OO53MMM7gd59UrBPiv0Mea5heQyGooL6VxjecyGVugf8Ae/qWe9eGTtucn7caiMYv8y6cbOoNtktrhBVJpWuaf9RFsHnU5qq7PCl59Z53RiH1kUcv1AgiIdGhGn68EK7kLOoKyZKpkalBeklThLfCGKFKkAhjg6QBvX11N2pH8juhyQIa306hb1sUNa+2X77/St9+8183NXje3B2JSyqegIwnmNCYxPDUNlKwzJ6tTClrSBCO4tHYYcReirWkMaaCdcKDB46cCvdJpDCXkNwsNqaqEH6eaEcvQ6zWSMjpIgW4AcEPiDmihpBZAUvcDR3mpu0f0tgi1MO0LuC6uRGfFwMQD9wN4CVBVRCiTQQZ9cYF/uQsFlX7rLxRsGaSmCPcwp/uboAOHIW2ss4bNC/ofkLEAIHsIPhEaSbcHeKmsM/tswzdcVuxn//V9R4ZWL6HfS99H6/Mkc0ekXLo7wp2uGUIRIV0+HSczuQ839XvRbzky3MyXAGRALP100fbTzU+112bToG465i8g5nks84DPuK3LAl0+n0kzxLO5G2i9/tqW0MzIi28Xys9QZD0OQ1HS5t/7cJz3Ph9QcN/EXjsOg0oyDhjitSwasvR283ZFDN8TvzutDDHlBVLgACVUmMPt4nIZEfjypPfv37MH7OVf9jbQzUPhUZvjD2vrEntqv1/xgw7stQuwES/7fW/ftBJLv4SKzzT71wuo3zNDAyrwUjbi3cZcJ/amTySeH+7v9P2njx3ujk/kiGctqqop9q8Te82Tnsk5jqdn3YNrMtfXt8oVZ/prsNFXMdmXDP283m2nCp4XmktWrby5zzy9t3rSr3/1tX73u1/p3ddvVMaigeRrYWP5/ocPMPKgRkAKDJAY68Cx71CMU5RZ+gaf9A0Y1IwrhOIPaCHkRLMvFpTeUMQ0ThqBiMS5k+BT+r3xIkKRyVxVFfwKfmXB+cnmRPK7YoyN9sLcV4dDTzSncZSvZ5IhJ8hONvxq1j8W4ATWejhzxD0YD2NtGLKyeFGXxmHU5bj8wOneVU/Af/jhhxd5RRJyxhhHyIfsFKb3zGY8k5xZbvNh5yzIbb7OnPK4TGSICOSQKo6xsNFIgawj97XPG0JOZwf69xdDL43hIhhpWkFCsvFa/8xJVCU1k55ICJ6Z88zGf8ZpfRr6xKnvkaTrbH3R541a2M562HBG6zBL0Zu3txqnUc/gfvj0QR/vP0L7UWdema7o58zJ04lTkafTkx6BB5LW01w181R09H+3SuJ/pnyFGRlX6Fv/R/T9RCJ851M+9Lnh/P6FuLdv32i3H1lwCydpJ82cHjkRWbDLoqrF47HPht0RuuvKC6DZWKjCpfVpP8tStCOIJMoqJdE1vdCx38zMdwaOthXlzAOLaSZ28Vj7QMMuoGtloS/41YQu6IbOJnmRAGfkOKNj03ng9LrC35GTL+vQJ+hHTlg914yexbXgF9azffUZfW3dV1M7HogWkiXTAg35K0GrUG5a4G+DrnHdN+JL5nM5LzwQVA347ffo8PHpQb/47mu9eXfNuBX1sPbYnM6cVJ7PK76xaiExzJw0DLvev9BekaNy51MhCtnlNjUCTsjtSEspgPsm5qSvNm0o5xVo1kbbil0qTNpORzbEE8mfk1i3rfTP+KDbTuj7CJyQ7QjOpZx1RD9H9GA4ofPFtCD+zMnA7HtgRme2h+8NTlx9v2Inz2MZIoKRDCSe9SqlkCngOZEkiRmGwO8DehW6G/MKGoX+Qr/BOC4NQ29rhEVmwf/lzNAlyXMAeoFGWem7wKbKHK+wUW9An9cl4wOQ64wREEBCI0kug9L3LmdOyh7v77HhosPVng1sQKKqmfVomoYgOzI07BD0WlaXFbkWfNByBnIkfdYQSnr5cMenoR+6XtpEBAJQYMns9XjpeS2Na7+s2GdEx4cxOf0UXlc1sv5KpkbaxrHo6vpAzJ8EOTVkvDrs9Dd/8zu5NE/s0zJMJBvTUHoivmfcNAzy/UD7AAKFhgzoRy+HZD7uhxD3F5jA85jdOEBngC5aYA0JHyyR4GWXB3VdSumnslE3KJQwm5QFSP3fuzpNjwcKa8s0gvGCVkAion9Tu3x8d6n9hW9ouLUX/ct3PwfrPyI0IGvDIBu2X7DHmbjkeLQR+3e7SSN6DOzh0RWfM14FtwO62YBep60BxvtzCHSXGQqXzMlHEQGaQTL9iOhtmUVZgJf73ifJPHmeUCr0/+6KCGWmsmSXP0tBAw0zN3wMhdmfJUV4JoN+dkWE0uOBwthX8B5Q0NcrDMPYY/RbTlKv/TaS/ESQM36WoohQyeyQJaFZ9LnM0vtXxxj0GhG9r4BXSpEhi0v8tJcXfAbJce2J/XrH/uC/U/+rX/9av/3tb3tO4r6V2GX7fwbvjV+02Y59TaMVAa5/CW4r8JFZ9CUU7g2ZqYGHOvuWdeC628S1MteJHOKZvOqZgxqDf//n8eFBD8SpZx6mz8SshZhehiIfsmRJJfmB/hqsKJXwqsvFjf49YFb1TYqV1gg6UlXwRFxi1XffvNXf/u47ktVvdHN7hdEmofOesN1xmjrDjBiDDQigE0wdmCoUCBrUFm8ClANRxZv3DsUbkv4rXjW/e/dVPw0y7kxAtYBW/kSiYYUwVAXHCUV39JUN78UH2VvYSlk8NkAlEK04hI3o+8zS+TlwsuXjcys7S9Erjn8W1vWZDXNjXMEo1YKhDPNsI3hhmVfz+NVX79koVvlU1f8JgHlYXwx2ImmJyL5ANtoCnhY2YePYYRZ4rjiR6bl0e5eHuUxDXA4mDRmGceQucC0BQf314/oFIkL+x76jlQRxJQmpBEasJm/+NVJCZ2cC1Zl5XTpRsG6cYC04UX350zxjSQ3oxbI7wbI+dvsdyeobvX33VrdvbrSx2TkpvXu40/3jHQksT0znCxxPx/7LdA+PRz08ALw2cOk/R/EZSOQecOJ7XlH7QeGZVw0FHt9yYv3Vm7c64BMj/rGsJz3zFLYy34b0CwJeoGnBNhsBtcuN3qqVqNeLBu4b+LZjyZRPwGttmniNbp1v6KHgExX7bNg7GLpSEtZQNN99fFPA1zhNqG9Q8K95XvA2Ttw2EgialFHwxQYFqaC/jaSi30HDto4M+QGqcf9MUmrZ7SMeYH/y/Gc2E+O69P3CBnOyXZjPfNkO+8NBTyz6Cu/2SW8wGakRH7HN/cr/H/7hv+nNuxvdvLmSeEQZp1ElOZklET37YeG06gwsc4PvgU1+hwhF53kT6lHDlxotEv5LvULF9/WlvtHnNoMTzxWZPM71nqyCb9usNFRwF/TbE0hstcD3Cd8/o78V23iulcFOTjsQO07EB0NPUKk7MX2mhF3N0D4y/siDzhm69uEz905Sfe/6Cb2tzNPA/RK47R/EgKsGwB28OwF9hWDTNjRoOGkt6N6JaQGvwO/rfZJMFu4/j6MuwElWLxknA22twyYx5hUa9aZLWzAnzqMOtF/u4Y3xrge+lPhZtkVBffb6enxQZdxuNyFHEMNm7lf8ICXPRx8uh925habnDdpBYppVGw99DZpuYwQ01AFs+Qp/dWj9+3If4BikiJdSX15IBM/W3RhVN7tBhxE8r13sfTjsNQxFE+1+PTtNhYffokzB1sqD/lHXJN1X+0mGvf02hH8GkJrGQqJJCY0dMBEfRtbaiKADMBbwKF2nmYRUQANMwxCahgKtIrY1sUWpKFQiqQegz+D+vwjSBUeXC7dQu3xdGl6+g9L0XX6mQ5vnYzZWlhThXpfiutT1UtDwVz//K5QIMDDbhi0yQ431tbFWIkun6fjnPdNxpjfAfwXX4DEV3zFsrFfvT3R3tP4FXZfMoGSeRHevpagHHQbLQVUR8QK64CfSd7xQUPecsEc9JD76f3llKfjY0PevgNbFNlLjn/7SBMjDR/2KUESoQKPDMKgYXu97af6lm+sbHhCvdEUuYZ/e8O8+h5UFwZKpfIGSrpfLPfTdXvDDkm5PlSwXKNSBzAQ3gFR5mbMkdeCZw5QPvG18wyGOfzb2t7/7rf7z3/+9vv322877Rty7QFVlvRsapXmDLZm9rgpZVinCpUFc0ee8zH+ZL0vqFT7zUkpvs/0yS+fROhisK+SqTLKw5s/kUSeS1zM53EJcN1/mxXuY+TnSl0cC7RGHO8PkEtKX4ER1gdvZBOTs610AABAASURBVF9glbShCMMC87NC3hgabTUZz4nZyuuiN7eT/sPvv9O7N5O+/eaN4EuV5Ofp8aTv//RBx+ezIgKoHXySOQ2DPUUDQjENgWLQSJsXgpPDcZzAzZ702XEbnlty0DBMUgt5sfi1tRUBZYLspvPxzMa/akYZCxvVxkIsMWgoo8ipMUh0PP/HAPd39xyNz3J7Bjg5ELAmZYYGlG5nm0hEIlKe38o/c8LjhXwmuVzshJXhbLxONlc2yWmc9Ob2rVx+4jWroaLrCz9sKBHwgGvA/4mk1T8HO0OLeKCMolYD/irzsVmhlJKpCR4mntYsa2XOhMaIznboYUef9RcBXaBCt0LeQAGFVIBbkM38N/rVaIsBsUMneF4ju41n5j6SlBw5hZs56dpwqsoG2Cg3TmR8WrOgV6lpo/2eo3o/HTk5msZB1yRL71goX719q7e31ySV6BLcBs8rydbJR/yckD49POoR3T+RjPp1uG02o4sFnAo/O2x1xeuP26sb3bDgD9MeWnslfFoHi5M0/E5IYHH8lwXOBM+FmzP2cGJSsUltrftIQxlUdYFmjtBvxU8WlZLyL1INPHwYUJhqqypDKktR0JDYgEGKCJK2ucNMgnSCjxUfgw2VLMDFn81ngx/byuMKdARv9sWZE+QjT5djmfSIHhZsv+Kj9tWSThpn/H2R9XrG11bkaIy1f2xrQ4ZUqggWka2RiGzIsWqAf1hVa62Pd/2MHRWF+03//R/+hyY2+m9+8RWsrNhvkeWq+MK2BTiNNVOhmbwinVSCh0wCwspin0liYUPmxVAV0EjEZhyMVanfN9or3NW49K3o/YztF3Sx4Vu+32hbDFt1OsZpAGVTLxfihRi/tZChUvfYGVx3zYxbob0BayapdvZYZNuf6XN82uChMU5ZlMOEqxc1t0XKuqimjb6tpw3eGvxv2wYOWCGVksqQCtL1/xoSLguQBk74Er8Xa6HNJwWBNqkX6AzE1BGYMMwA7uVkdVMhGSweBxTGpkvApSHoDyR5haTu9qR9IJNxYueVOvjePLkk2Zvom8AdtrMqbyr8X3tWeNmzDv0wF60RR87a2AjEvIUxYb4Yl4G88CAg4VfwvfHWY7NM6CPRhtvEXMGc8r18NdVq2HyjzERfRWHVhhTAgK8PDv7iCiyBMis0vRZG7q9IUG+monfXO4k1PBNPxmEgXg4ax6IsAgJaTQNrcNqNerj/pPfElN//5tf65quvdEvSOjHPCO2phCb48L3rbhv7fZK8Fu2huRsG7eDJPxrg/v4jALB3OV0Nuc0wldTEOhoUiF4VyGpaA/SGSPBSSR8qvJSv9aauokDnVpVLA61CZMGmPC7ANxTKxA/dliAl4wwFBbrdY0SdLj4Q50PlZ5/gztDno57GNx1KCuwE/wmGbxifyBDIsBLLF2IXQ3gTtRD/Z/kAoYI3IrvXQ+04Mygh8yT6qtcM+nDd0Ow3ADN0GXspvpnrwtOlYttbOYlhC/QjwJGvL0u0AG+iLymHjkcbJDzObRHgGzzUAE/tFZjQ9QtfTYncBf8oJfGhwj0l995HI1Lriyx9jLgg7TkyU1lSEdgf2qZHr5J7Q4lEH4YQWPKYQp8hhZT4+c3NtRhNonpQJdda8W+MwcdrrkrgRwRFUBdXEzVFRKc9DqNKQo35L3FJvS88dxYlMJSisa+ZSePIupkGeJF++OFPcm7yy19+19u/o/z7v/9P+uV336kwBjWBB3fYrbLmay+rGnw36g2EXjJ3+wx6uUIRwfyU8JeR0AKoR17aIug3+J5SCiX9A7waSqZKZm8T/Uwhg8T4SBQozeyHPnXNJwLXM8rzaYST1jNMOmntQH2G4RmGOzQGQtCbwhmKRwL6CQFXtwEL92eCI3zot7/5Vr/99df6+u1e09A082rzzEb76dODPvzoV1HV7Mg/JjAMBBASkVdhYVNta5qmUcM4dmVv8HLN04mFWNmoFhKCntBAc6VucAzNLIy9KHvDATfzRNJjeqHUQsI1s2EvJEC9RPaKLIjGPIueOd1zEn0iwfUprhXF1IpIToR38DRpRzKYKLjAt+mbzspiP5P5z9DzvcFJB+rT7fWtboAnJ2WckvlJwXMKnXkR+uTMiY6dakaepmBTqRhpxbkr9UsZEd2wdsodp32WeWVTFAGj4HiFfrdnFgka4mo/A5wSHKGHgpGmYYIe216VUKlaDjqxmPyb8TOBcyVpWUgoKvUkWNze3Ogtp6TX13uSuUElmhb8x7JHmOdVj5yAPpN4GayL3TiSVE7o4ErvSVq//fq9fvHN1/oO+CVPd4bvvsZPOB33Cel7Tkm9+XzDKfS377/WL+hz+dXtG05e9tqNE/bddEKPC4ks0wruAYTAATY20xmd9NPg2jTT7ERoQxG4qiptQjfc4tXq8LI65KBd0OM4TRqwrTpukxeu7RySum4Z7PuKYyR+4HETYzzWbQv+eMbnZvhb0ScEVPHDlUVX4Y0c4XIPnvFnbG569hevkX76R1v3EeZiVjEV/jn3+Y/45or/4rbyONtynCZFpLxe4Fg+ZTVvWYoCHjOL7GMzvv/hx4/IHfqbv/k9+IHtvbo35N/gSzLLLB1ljKpr4CPoI3eCdZ1P4JEgV3xixblXmKiKTm+jbWHgCrMVXi4QWCVVowCp1f4EvscsW9PWmB8ZXW+Msa3WrYHX2Dg3TsObTvB8RB+OL8YzwELvW5jr/Arw4yTVscwnqwu8ud+wMafpv4LQh/Bppmauin6bVmxUoWFbibEMUSnIj58XJEQKJWVRFauGpLNy4rapkaD65z+34zNJ4lEiwUtO0Z2IDvA2QrPjexz18gLJfeKvLq2lC8Ap/fFn0PFw4AAKCeaFh9Z//jLrqsqcy/ODlsdPcqJaOAU9jEVXu0nsE8gGDmP7HMxZMTKaRz6RWGwSNIL2RrK6EcMXTmM3ktXXedL8IIsohQ4Ml82rqkLX98lEpaQiQgFOSCqso1JK5+EVxz6/4Ux7+q7JDq/YH94eBu25PxNDTXcaB2UyHpo+VW3IvHK6e01SCpoqSe1XPZ58pbckA7dXO05locG4/TToAExDkmiGRuiM2HGCt4nBu7FoPxXtqE9uZ6KReTrAey8ZM8H3bhjlpDQIkA3fLpHQGzRkUQHcNzBmQGJDStQA+4+Ebl9A6u2vXyH1qvGTWukgucwm/Kr1X6oqEj0XENcLWWo//wS3uGnHRfXa8OXwHbSGTCVQMuXx3kttA9tj8D4wTqp02P/PxK0HHpjP7GNCrg2ZHc9mHsIbNE03wxxLIWHXlHViCNppUvD1Cp6jwRDk+ZYiooP6BXO9/PdfIc8REjQTPRtMIxRK5IhwTf0ylVfokxiRnt7mL8ZERB9XsKlhZF+y7I6TK4l4xa/Np16uiJDlfJ1LvkKKDLktS7mU8GK84nb6M+h3maGhpN69udWAn93io2f7NmtlGvEfxpuPQl+WItczizmV+E7oQEYNvyuRmuDXUDLky7zahg16rTZGCDuEIoLu1sGHex8+/qgdbx2nvj9I33z7jf7wH/+gr9lXTcPyV9Z1Q/5qWsQA66JCszJ3L6k3dPqXwVOZ0gUiPD9Wf8W/dPsb+KnddoqIzm/0ntevUFqn6KLvJfjfTI6RCwzOMHji5omN9Uh5IukyuH4kgB1hvgPBwvdPBGHfz6yoBcVtUXgSW4GzxC78/v0b/d1/+C1JzV5OWOfTo1ZeF5+h/+HHOz1zmlpr9MXRCNa7/ahdV2RqHEZwt88LrZSUf5bPzhCRfbMdp7HjWXFeSCsbvpMiL8ABo8/wX2uVleG/KRkRSoQv6YXatLAIzyxIn1KZdsMQdtzSx8565JXpw+OjTjjWQkD1POZdXHuM7vkDWqZPkzzXAg8n5DOex23otJTUxnjjfsWTP7bTPYncmYRF8CRhIspAfw1+z2zGDgShINFYteEoESFxv7KYVozW4NV0zIMdyvjiSvDMq+VwNDLPNP/Zxw780kQSGsxraNQX5vLr2FWhE/Wj5aGs4AycYF5dX+v29paE80Y3h73eXB309u0tT4pX8LlpQeem7mP645HTpSyqtFUCnDdxlKkRnfi3b2+x9VfXV/rmzRv94t3bDt999VbfvX9H/Y3ekwy/u7nSzX6nA4G0SArzgi4bUJQqCURSC+pojChd8SXrfcOnLc8JGc6rWwOVmDuDXq54KSnQXWKrLFCmLID1Z3/aGH/R/aqGjWTlY/ghC1U2E/gzbnMbvhsR4qMzctsBV3Sw2W59HHPxWUgSNuTJNG4ThZ6fnvpDUDUeBNx/wp/M8YrMJup5BgKWbV6hU5jb7fb9hXkqPJjnyGSdcAJi/YAzocczm7x/5vyOV8E/fP9Bf/f7P8gPHn6A9MNiY233wLRhf/ywsj5H7O61xFSyX8GtzqcFuUOCduuAbrk1P9bBWhuJX5PlaBIc0cmndQglgVmZzNa0IesGhvs2bLbW2ttW6gu+cnYsIgk8vQIyzqyDGX0YTiRUDyRUjzwEG57mo86cKvqvOszM4Ids07JODCs0PYdL01+Jbe43n+oXNT7mugM8C58SPAZlwFe+lL63FE4gfRK4kSg6WXyFxn2D7waPQvdB4tjxOb3sJfyVDlWv90FfED/1ZxC9fYONRUEiGfDtshJT5/OzTk8PeuaU8fx4x5p7JrHatB9TPoGtxOqKzgTvG+PEnIpVMk3XASyh3k59g98F3/XJa2CfRPakNyiF7OqlFUML/RW6dPMJ+Z9evhXche/EkKrC2urrh/GVhMe+PA5BsthI+BftStO7N9c9jvhEL1kUpQSu0hTsMyxJFfDdNnBzROYzb2QKPI3g7adRNzcH3uLsSEIHuW1XiqZh0DQC1JMYUZgfMugoNEBnwh+nscDHBWekbWBuJ6AjY6aBdtZcyUSOJuHfJVNDFg1YrkSSIBSVpMwQn55kFklFoRJB288BzYkuvV6wxRhh2xeQendIl3bKzx907np0DNf+CsBqgf+Kz1NVRLAuq2BGAZNu21hvYb6R3zFJ0F6xTUHmhpyVB0bbqYHnPW6F1sze5bENPV5KYQHfmQ+3iB5DuKHXXXFPB4Tt2JQCxXWvfwvvunFpNoEOL2hG7eAv829w/TKmU2YopQdQ64M9O/cVvhs5zKVNxDJsyh5kmRbLg3yWsw/jKwIO+CR6ctVzuMzMbmeXSV+mZCglKOkrqXwFOpwI39zeaE/83e0mfJuYLJHr7OT7YSiKCGWnlT8rI3zPBJKCfttyxA/dTotCUrx8BTLq5RpKkef1GNv2hz99r//z//w/aSvaiJvu95+c/MMf/tD37plcaKV9w+7Wx8a+tKEv62xDL277Etxm+Klt0+u9y38Pm0yrQreXX9D0PAbTarT/ZIPo0vi+4pO4ojJQFnkKIapxQrHqzCZ6YkPoQP2JIPtAQLzvcNIdm8EdwfGJV0xnXHSB5BMb2xPJyYqw+8NOv/71d/r2m3e6Ogy63g96ePzExnnWp7tP+vDxTpsBn5MQAAAQAElEQVQXQDhkMJiZrw57nGdSRKDQgcamhrJoUMnSE1X/ctHMxm3FgmAXREFWEkAgDgU0xt6e0NmRUA6jaUmZqVJSFtwg+pO2hURmQ4ELG+KRE7qKsrIUEuUVWLQij+d7hQW9sBTk8fIVYs4L32vfELbeVYaEj6aFthOb6On0jGPuCKQ3vMJ90j//y7/o6fmkjSRIis5bROLIC3paFPC2MpcdLktBzionoRty2nCWYRwnHKBqdRIkrgh5zGh7evMwwIUDwGcATS9tlqM5QkSR5/P90pp8UoUUmq0X7LQAK+0b3nLmNfV8PKrh3MGmN5Why7TnFb916QR14aTvzOJfkc36FLj7FAlnyq9D/YfGnz5+1MOPP+r+h+/1+OFHPd990ImNdmajndl8FmBmI+rAQ8PCnMI2rycclnEw32aa9ogQ6pOvitwb/C7wf2YBLvBdFe6y5FJQN+jnl/2hbz7ouyS+yTjr2wupA75geQxCbyOBB4fqtgkm9wnyiQ1+JjnJZA7I73Z7o8hsuiWZNzK6zSp6FfcL62sGzujJ9l5Yc40RlbU145cBP2dK2/+MT/hnj7yRREDxBZ55oDoy9waPM+Mty5EHscT/N/g4o4cT7Sfm+YEn7G++/oV+8fV3fRMU85jfLImKm+a+JgQH8cLnpoKdJwJ7KHVmrcsBIzDqy/wNmSyjYUP/CzbZoFBhEVVRk2wXr6eKbVbW9gw/xt24N67B7RvjN3i60GAcNKpElADYbGZk8dgZWc6sr4UE8AycgDM+uZLkbSQ2TsprNJmHCp8VOuZlg8ZivA7MxPyQ7zy6lGuM6z9v30u3VoX+DKDjtoSzoF5eoCeuyLaSQK9+BW9fPj5pJXGt8Czm9RhDeCzQ6ySOAnobiWT8DDYlcnmeZpkdU6D7RFx9frjTyn3Jqt0UOuxS0yBtnIau+KLQdYO3ldjhUtClF6E2ifl+BiT5HrORrCZ2GLBrkZC9/QRNl8slumusk4gQn8/gSoAVCvgOWaUlU8Z17Nrwjwr9cUgSxCBRXTv44fSw3/HG7Ue0vclxNHsSICWMjPhz4HZlKBrwVyerT/5rBsg6kn1e7Sf5JNX1xHYDY0fwduNAnC4qyAMb8FSBppLqbWMp6AwAbzcUklxDagB5oG80DIOKJ4d3AQN195dMZQb0Elqp7DJLiUIyRAkwURoQIiLUFWKlUIXNvg5dciuXnQZ0XA+XgDror16YAopN1m+ANcBvo4wI9pm1xynvXxEh6y9LAV+sd/acHq8vOB6fWVRY85mpcZo07SaJcbYbM8i+tGF3x8IeG/GxDZ1UmPCcXmdN0emL79e15LrxGtalW4F9AmabcQwWWHLXz6HRZpAu7YzxWCUUGdPHU3blQedz6TpQ4c+8enCAN02jrJ8z+YTbIK3XKyIUcQEq/jBJ62ViUEOB75LYugO4L+35RWmccSza7UZdc+gy4Fsz8XsjfkWESiY0Q51XeJLXN7fWuaHkC/2SWhnjPGImxlsWhuNzBRmQg/4EinkCxmmUD9Ms3243cTB2r//j//j/6iN7rnVvPVRs5xPVv/3bv9WBvbvadsClfyNksPtwf2nn/nOddtZtNXxuayyH2v3L+J2G+1+BuarB95QNqH821vf2O0yl1wtX6jQjQuKT/YlyKCzKoozsjl7BuoC0QngmGZpRVgcC3pmN80gQfCIYP/C6645XvSf6C4b5ilOx3/3uNyhgr/e82v3XDx/14/2sH+4W/fHjUY9L05YjcxcNfF+VojcodCSAk3rRRoDCcAWjD/BVEfCZJHJ/2MvgNp+gesNJ+ht4Z/PE+MUlvG1IvKAMLxhvUBcIXTbBJuM9E9x30DSNFVyikBpKaZIKi7yUQbAnX/4D4+M4aiP5eXp8lpPaFadzAttYdE7OrzlxPHDKGDiYaTgoPKMXG85jdyTOVzjFCWe7u7sXU5GYrmJSLedVFZ3HOPWfEfZJ0D14R+SZ4W1toa3isJx2YQota2VWOMNeKwnPBpSEXzUR+zXg9AMTDAo2ABEIm3w64kVKRZfAsVFuCnCzgFNCjbka+m4SfWLbqlo4wTmhUydDJxb2PK+qayjroLZUDVI/Xb3ChhDQ1vFP+kTSuSHToibQ8CPTS6mM0jCqDQQ/6o15NzbrRQuv6WedeQCaea1X4avgTwN0E1skuBHMiS6IO2qUEFOj7bSmnoDjlowPkuzGfJsqvhv4UgiJ+FC1+BeA794MTmtNoSrFxiaVKoH86MLj0ZC2KFrQse/tfwmCdWWblSya8I1SUgNQ0V/Bp6GAnzz3B5Mzyd3KPDNrpNG/MbFfT1s3MRXZh5OxK3OG58LIK7728Pikx6dn/AQusmgYxv7zsCfW3pHk9CMPfi4zU0E/X+hF2KCqItPsDQjlPz6ctc1F3//xnsTgWv/5P/1Hte0oMHV9da2CfkNFnvNMwtzttjbmWpTIejhgq2jYZ9Uzyj+z5ljGaCyVkSrIFswnri1CJ+7PyLiFtDLOclq2FX/eGL8h34IuFhKoc12hu2H9CjSd6bfPL1BfgRmcmdL3JyfiTkjbwhwL42ofs9FfrVfG+k3JTJK+WueAdX9yiVxHygUaFV438Cu0Gzw3ZBee3Bq2UKI7GKddvWgUjbvWy2BcME/AR/jPNdUzozdlASUbUlf0D2/rSWcSqHk5apmftfJWaQMqyWvlwTVZUwV9FPgp2H2sTRMwUp+AER0NrLVyxgY8IFYe1hbe8syGp0e53JDT6/zAGjnwULTnBDw0sj7Na8KQvbDhE7VDwp35dzKd2tRLy0Ly2ziIaCTTgZ5GfH1E2oE1ZiqIxR3kuLdKAv0JHoWPukzuL6C+tjwmGBG6XLiESqbCEHABflAOxICSQ+9LJb456RfvvtbxEd09V9r3WsHdiAUaAnufbWkNBLmgFtjP5TQW7Sfo4GtMwRoO7cZBI+tlGkc5oZzYK6YxWKvMw5rbARN0RgYM+PNQEvwC7aIJ3HFIgcJJb9W+iAdtcUod0EKX6MvzlhJyQsxwUVUqLmWol4WOhH5GyGXH514vV7ikr30Bl72KDjrRlAryF/ptyUDnQxMP/OLtlOQ6IoOMjbFtA5dudf/Gt/zQHMyXpWhAH5EBruQ41uzH0K2UHj3tdmoeT9s9hwMb9BI9VOZc8BHHKO9pHQcqBZqIS62JIR0EedMSY4XNXDf0ezA9/4BeXXpeJ2AVO8pCGMDpnyaamtKEqXdykiKiA198QhedpiL1s+tliBT98/JFK/INA34xTfLchpJFEcFc2cuIUCT3QAScsyYbOqKKTWmnEUx8MzSgg4yU7yPoy6Q9ldSNf311JSeN1+QZN1cH1XWWY2DDbys6LSws+67Behnw8TKI5LZoxwHfOCY+GLpmfV+ztvfDKJdXw067KPKfDZtaaidDoQS4n1R0zX5pKAr5Rw5P7BfOUZwsi8t2/f3vf6/f/OY3Glkjvm/YuiJvpdxY2z1Wuw6vFR104N79FV3atq9lr2Mo33fodBq+VgkTG1DpbWrB5HywBpy5EvgdeqaBXjcAUsQFMdCvIR0kdyh4P40sUBY7hrMDRA6KHBkxSC77PSZJAAPRKWgTSCqbRdWwn3oi+cvvvtW7r95pgN6wv9IP90c9epN8aPrxuekYOEmMnXEvtPcY8zrV/z/lA69/ColOJWDuMc5umjQTOJ99IkHg9qaDflRRmjf9al7GQYW5cxp0ZnGeOM1Y6D9xKvDM2JW6F/+RzX22wkNy/8wGsSLBGfwnku0VA9gh/Vpqx6Ldk1QKrW7gHdkknDCs8NDMgEKuH0lE7QQOCCtzJ4uQIfQtstITXVbmNA0f/799+4ZT5r2+5yRxt9srAjpsRrtpx2ZWSbCqTijVycA2Fq1JP1BxytoKiXJqXYJTrU1nkpDELpUElkMwJfaZhoHNZ9XEAtijm4lxg0IctrDwBYSYUiI4NJKyKKty2IT/a2Q+9wW9fSNCgo3NrJbK9ybLtyD/RoZCHqntFPKfjPBGOzbpFjveXB8U2PKB09CH4yN2P5GoFC3wcazSCXB9VupIsv0E4yf0s8CLT8EaCzO8O7ChVHxhiRWbLj1JjBwVLL4NY7YYVCkXkrDTueoJnTxvkxbttMVOaw38q6kgTCJHYjPUqIxQSB1ev1lPWkmaKn4nYCoIwKmw/cA4DZ02gkSwmBu0GrQCCq+l7evFbx+pBKCNTaxAwzjbVjVOhA0eQFC0FubJTBXWhpOvBxKYO5KXEwqNknp8eMTflx5YKoxlGeQ/Dfb4dMRnPuhE0iJkSGjkUOQAE9TtCws8N/q8mXh9mNdnxj0/z5qPTf/8T5xg/3jW3//hv0ptxt8+4UtHzSRMG4nJBq9eA4v9nQeSE2vHNOy3/oWAE29S/Hr9xAZ0RAdP+G2rkv1L+IWwI4TlNXlCT04qz/jZAswko97slIEPVwITlEOa0Zdf058oT6wf1w0nksCTx7B5zUwyR33BXTXjK9Zd78deM+Nm9GrdLqyJFb4rZcCT/b5ZNvhcKVdkq7Wqwj8c2LzwklIbKAGkqS3pp0kvFzxc7poCuRII5g14DB6qEgj8VNm00j6T8M0kqZtWeY0JJhL+YztJ5yetxwctrI9KTBNxRWwgjbdRLpPEs3CftAdQeVD5DA9Pqjy0DDwg++H+7eFKb6+udMCXUKsacjViQWrSUPbKZL1kQZYmIeJIfExkSewU6Czx00THge853i7wM5MAD+hyt0kDDyqBT8E64keHQAPRQixNoClb62VPpqj3ewksXS780ZVSBvhJjaylAbD+E95KGVVZqyV3GmISCtR3X73X2/2tHj7hRW2kqWlDh7VsWvDbZ+LKSMwPNVxuUeA7DXkEDChiZNEPQ2pizV3tr3S1P2iHjvbTICf0V+wVh8PIQcqkq8NOE30Da6kD40ukSoYGYFdEgtp0GCsgXU2hsYg5V8n2tf7w7wCSFvvGwHocS1GnV1LlBRJ6iT4SxIhQxAWoyFDp6AA+z0tCucqQCnJOl0kJT5tGbDN1CBKVEOTkq/GFacDGVHxX7gOaK3pZ8fsNKPDV6DP0dVAratv0jF89eS8jQb17vJfXFs/8Ssabtw3bLqxDmSHoJrxX/OjMYcqZfXVZF0IAK525GvaQcdFJo2yM7RDtMjwgYB5oF9BvuXerwfeN2Od6KvjXQLN0ku9L+ps65YAvjeOErsfOa2RIhmB0h1BEqGSKCp/or7vHcWTp+UFdqvAoLstaSipScNMU+JGCOv2N2BjwmjQMQAF/AHFAnyUTJBrgGXSm5xvcjfizm0buhZ9u8t9RLUNhDaT8o1Zei4U5XA/822W6jE273UAuNWk/DSSmo67h94Z95HZ30BsDfv3GQL23jQfdjvsOV8mYGPRud6O345W+urrBZwf5TzraJ3e7SW/evFEpRd73nKi+ffsWnlKXq6GThs6rKjJV+wjQfYiyIlu3J1qiWxX9VNoMDQKVex/ObfjHhj+8jnOfIvhcICOpFyAZFcxHaNjL6wAAEABJREFU0ZEoXz6FuCHwGo6djYAVONWIgXcoY0DxASJ+JXihdvlEb7zUv/wOxo0YZESpt7c3+uWvftkX/8Tm/sOHT/rx44Pu7p/16e5Jp3mDsUGZpUNBWZ6vmDiCyULi9J54wAmtyCzGHeSngZF5KngzG1GaT+a2UiCmcZo07aaOd0UAd/+rohYUdllMq17rBacpJeV5TOOJk4oTG/TD05P+9V//Vf67pzObXmH+t2/f9QXtE64//vFPyHJHAvGsiTnNuvk8cbrsPwfxyCbUT5ofH/qfS7LuEz4XaPlE1aeuNv7HuzthZRKGGZ2kdoe9dld7lXFQA3/FKZ6heSaRWHB6JyIbm22DYEQoMhXwVrKIOzlBMR/WYYSRGu0XEIYMwKV80W8cw6UNPNqSeV/vcVVGNDzDLYHeqmb4mAl4ZyeYyDOTOG1OWFjIA7Pd7K/1/vatbg/XarTffbjTR06PnzgRmuGdvFKv5YrzzXj6GXonxhvOlAtt7rtAymOeCYb+o++GExv1zGa6oJ+1STWQLFJOTs/mj821QsNiGhxgegl/EeGqqOrzZYVyExEq+ENmoktsQnsFNnhq9Mmgny6m1gbv1rusKXC7PyjwjScC4TMPE2cFvG3w48AFCrSXfkq6QnfkYaUydmXDs+1sb5cT7Z/Q2xWnnbbz7sDTOPI+4pt39/fyf3LgjeUT9buHe83IvbF27DPBuhl48BlZf243Pf+4wJ++/16/+e1vVPD7I0nQgTVShhF3CXKkGZ5OOpIoeQ2YN8u+4HvTblQZE5wj7gq36McPfxv8GAf2Eb+yeTdFBLch7jTTb7CNWPVs6wKCB4mQ24zj9o0xK2YxLCjIMFOe0e0RO58oZ3R16vQ28ZwEHdOSeD7p9U5HIfsCboavbuhkhd9GW2pT9jkX7GBYoW/wXBt+b35879LjN/oFXwglUQ+kSsqkDPTsXyIcUkItGkuQZCE7G3TKUgHguP4TbCR0ldzD5QUaul14QD4SJ57u70jM7nT/6Y4N5R540OP9o2bs0daqIQf5xPTt7Rtd4xPjMMEeSpMh4THNGUAVefzGBMm5r1LPNCnRQsAfAZ+mVZ5/I9Go8CH2gCRGJnwHo15Bvpq/DG51CaALvvvs5uAC0e//vN33fw4VW0aECr5oHzKIq+SAPgd98803+sCbuE+f7nXFRpuFmAj+wIY97SYlcaqZzxAPW6tmTsrPxG7H2AGfvr2+0ds3tySiew3Y5/qw04jBdmOBvlTQQ/BQ4bb9NNJWBBqALaFdmKv0Uhqzyc/Oe4y9Y/yeJGKaBm345koMDHRhfIbgZaGkEhFdFyFRWoEvgG3UL9/3Sv9qILrlz8G0w3KCNQQ2Zh0sxD/ry2Mq42zZ5lngw+0VfLfFUDRy4DLu9yrsKRu+HwmNJs3snzN0ZvgXvCa4PnGji9H4EPOZxsracyJ6Bs91223BTzx2ZR82Pqj947qh89B5MSe2UmMdUse3+JaCD3NGIhml5RBXe5nZpfvkPuhI4FFekiN4cx0axnsF4xdkyJJimMCSwGGkXDdeRJD8HbRDHzO+siGH+5xPgPTzD2MvDZbItaY+B/pL+C6ZyjBScyfgEo3BW2+mxXvrgN4LPF1fHfDDZLqqoBiHofvmNI29TYzLDPpCI2PMm/OJjXXpn9f2nxk0PPMg8SW4zXnLAzHkFRzbT8T3+7tPchuskPhO+vHHD/q3f/s3nYkp/jEA29J/+tB6daI6srYiwujwZHleqi7cDLy2uryANdu02bas6Q1/+Qkqdm8yychUAoKG5/WcJmtf3vBp1yPoNBjJDa+AboST5OGwl/oki3Ys5oHFiM5AZxIBIHo8ZGjz9yuFS5l0Dozb86T6q199p28JMqUMSuAjSerGDnQ6zvJvEpoxiEgZMgTMR6QiQhVhLYAFtVA0yfWFRQUC/epPAK5fXV8ps/T7dVspeaIjcFSE9hiDaSmsoFC+zLPRXxhnZXmRerP3Ru65N+ScScAWADS5fs8JlwOm/2zVyobx5uZN/+39aZx0Op71xz/+Uf67qB8+fJBplnLhqSHLMA7qdElCsqS8IGzWK05CVgz6448/0tbkxMAyhuAzUu57uH8g+DrJCSlCgb4MG8HBAfnIqYv5NO8LcrtueZyMb8ytl8vzGSJoALx4qP3Fj3FKAQmbC/B9hO/Dd9oIdObNCcQJnXcggJ1P6P68qpJBtLlq4Djg29v3+urwRv7RgHs23Hv/uATJ6onE9ox+ewJln0Pn5JUkFvETEH0XToZeYcVJVzg48drkzMJdke/Mw8wMDxvtLVILidpKm/Xo0rb4i0LSGBHyP6r9E3G5iwjZZkl58VPkhr8N/QaYtm0wkurl04RONnlO2NCMnzpIzCTVC/XLhprdh4/PR3AbT9ZVhSCVpeiJYPKJh5VnXgPbXw0OXLbxPYHHvvk9PvLM2I+fPrG1igT46KmA1pNgs5NszEGQXvCNRwLZiblX9Ldhhx1P3Cc28X/513/W737/a/3297/Uh4/fK7LALzROq0qZNGO7Z+x47DDLOpx5IzEjy47EYMSXj/DZSMYiRFwlCG0EXTNgbTR/Sd6H6ZavFX9ZwFnp28DblD1ZXKmvIMyAE1H/0p7hhA1P4M8eZ/A4bLsl4yjrS7kwzolsB/CObLg/wSrXnfxW1pzpm97K3Igojznbf5BjRl8z9Rk/9Cmu7xfW6kp7xe6taxlZKREYrhuJZpWT1DFDhgmeJuoDQhfwEnp/FbDg5z7qe3R6td/pmo3zZn8gAb3SgSTUcEVydssD35u373V9c6sJO2aZmKHgR6EVPS08wbWWtH0BGMCnuAY5QeV0xvVXEPeFhNUnqZX1smHfCuAASmgWdBtQ7Ilup9UkSr5oFUCvHQBt6OWKCEUYdCnlK/zVIeJSh1K/91cl/iV6K/htharj2Mb89v8VP3jLic80DcTWP2ohXpQyKoMklrjr2BsR2CEUkgb8/8CD3DjubCYtPCB7vzlyQrjyZi5ISAN7O0Ev6GQak9OtUdckrxM2MOxHklXWRMnUAF8DZcHncCH59eyQ6u0jDdMwajeNKKOynlf4uPQNGUoA1jpfVpv5A1E/AzqMc2mTItCpLteXOrq0XL4ZIieq9svzS9xbU2KZA6nKRF9Cgw8hz0zsOvMg0pijQuqRODyzXgpyZ6YuSeeMTyELvgvK508yZhjw6spKoM91jEB/gL/pGf0u+FBjbvNtqNiysXZ6CWZl3Ibuqy7/oKRIBsQFIijB6zSo2u8q4yO44VOhp5fS7R1oMx3jfglCH1lSBZ49x0Wr5qqZhHYk7Tc3N71+5AFxQ48N/gyCpoGp4UYdR5+vRq0p4SnZH4vnKEWZMNYHXPo9/jLwch8pHexj06AA9+rAA8OQzFRV0clGnAlI+Je9nTwXaO6mnTKzw36/Vw6DxmnSRJwwjORYX8IO+vvrgw4317q6uekwIWcwbsCnCyAmyVKgGfrv//1/cCDxpE/sJ05WEUyPHNDd+pekAd8bImDMlb8AXTq6X21m+hE0ABGhQFbDMA7KUpC1acMPF/wO4TXAm2Vc0b/3mYsd/sJEn5uCWigP06Ad4KBbcTyXOyYpKVmtzKvQT1dEKOLnMO0GffXVW/3ut7/WiKPcIDRxRx8/3Ovx4ciJ6qPObJgh/kGQ4YoIBMEoZYB/u1WoJxwEsYYDRBaN49iDsksbbiBIFPB3GMOJn5+kG0cgMwmQISK1MX5jcXn8RnK5cIq7kQ1tMOTxTigyB0nB03jVE4nAym7qgGicMtAHb14UG5uY8V0/kRz+8U9/lJMLP4nscbwbTjiCOUHTwhxOylaM4oU0EyCEZDbQ48MDcrA9Y2X/t2bK5NTkri9445852fBT3sLYGT2Ztw25jiTDK4HXODOGrrXq9Zqhb95m2hcSxoUExXIypcL/iG6NAGFdNhoRSfJXqF+w0ssvvxLbJIsxIuR/7nsdb8dcWNiGEwvtyELzz1k+Me8RHs/Iv7J5Wt906+Zwq198851ubt4KUfTwfNJHEvAnXnOejY9tZjpWIuwC8VeYib5LS07OipysrsILsZeTj416xfkbfrBG6plN7B77ndDZQt0JKq6DtHD+lwREKn0GcQUgRUSHzKIsFx8yEVSoDV+yDsRlPbaXe7f5wWhFDxsOUNGNgw+iXGytwCdWvoORwtcW+Sl5hU/TEIgRoWTOiOgPchs+2tnma78/yLI48AysqVKy0+3zwsMjr+sWNvUVvc/YABY6rxEDa23Vx493+nT3oP/xj/8ky/TdL7/VnX/xhFfWWQq8VRWSH+KFlrlqBs48cKzwIPS8wqf1+YZEyb5v/6wwVJnb0CQZ3Cb4l6LfI5arpEPSDO4ZWOhbwXktbbsVG2/wWrOoUm5RZB+YIQor1KXzWnWCD8MROc/wZp9ZqmRYW6iV8QL4RGPtbsh2Au/E2A3aK3SNN4PrMR1c7yDNcH0mgfOPFyyqnNBW9Q1QyAcvQYnq0QiT4tiBvZ3w7FgrUwkNKRU1lWgaXCJ5gY7vk9IJUpAAJ+Mu9U2+X+ejNhIpHKPThhQ0oIWeII3tqyrxeGV9rySTlfVOQ0+WnUiNTOzXh4lNXudJfNAQ8Cn4kEsSNSGVGtqHD8GHKIOHPmH8Bt1G6THJ+EAGJMdirQPiS8jGDaXoamrg8cXN6yeoGCj6B5wXOgyghXv45JthDT9FB6BnpvpagHijf8WfA+ETZfzmN78iRn7iFOiPMsuhopKj+lrglNMbodedN7sZ/WzIMAyDSsmOM7JmEv3vKItEYrrXfho0IMt6Pmo+Psk2IdprZL7dmJrQ6QhMPHl0gNYIjwWeSqrbeoTYBM2BtjTYXplKoGQiSVyAdqsgmDsiaNNFjcgpA+sC9l7VY9TPoC8u2FWCP0Cj0b5gU/+1nTWl/hd34GELyW8GOkBlIRgc0Ylj9cbYEw+dq/XDfio48anawj5pejPrayZ+hr0QnryeO1DfvI54q+f1f2aPOXMS6QfWMz4TzGvoAphJoNtXvgIuDPQyCSzQ+NO94EG+4Pu16lsDy1JsCap0vILt3HmCquue53Xon5eJntxmWpCQoWCva94gTSR9Rw4IZmQRl32Oon9M09BvXr9MC5vatpmh5P5Sl6gK6RQvnLpuMM3ENuZhYe3OxOYCsnXW+6hX7HPx2U2Wy/5QiFsL631mjOcwrttX1tqC7eYOCznSqhn9m57h5Dq2PhJLnskjnrH1wvpuJTkY2HTCZhvryjnTIwcgHzlUG4eBg7AZ3kMD8yYMv3nzVuM4eUrkipfSErn+AvRgzt7ndVvtI8hiP9nwp/UVmG+FX8tmH8lSNPnAYxq1kuPYn/p+wvgup6SIkP9Rk6g14FKah6a8JSPfj6Uv4nFI7YB3zs4hPGSoZAoakkIRqcyhQyFhzCwqQ+r6ei//N4y3t1dyILnmZOAjr33veeX/9DgTcB5Q2EneAEJMbKcGsiTKGbqxmtTLlcWhLIpIBSVfiihKYIGmS6EAABAASURBVGVRnTi6PlN2POMAYvDGxjSz0S7sRAvlysZW4BFdKOLCs1pqYGMr6Xs2OI/bmmYSJyn5JG6Hu4Y04zALSvXCaREyr2UYepA94ej3D08kA/c9Kdig8UwiNvFEtDHhE08pfuL004oNkuiQgfJTvrhueAK68+s+HKcg44bMzyRcK/NFBE+rR6kFRq3oJBTw5u+IgMyKo1R5nOcbh0kRKffbcToudstiHUpIA0hhHMbLV+PrEj2oXD52GDebbmGseQ530WhUB8EFSicWwRF4JuF5xkmf4f0BfT9wGufkQBpIfBoLYVMj6by5fafbN+91uL7VtL+C/9CRxXvkhPXIA8YTun86b3qF56WJg74LbNLJUPX5Z1ofGPfBun886pHxR/tCRU/sZtUlC7vLAtMuLcIFLE0o0KX4fgXLabuKK4ABG1dksi2sBwyALLM2FqHpr8w3Y/8zgNkVET14lBG56dvx2j5LwY+kgv8tyIfa5GCR4A60waJm2hd8dGVRn9koPKBE0TTulFm0g84CvTOBxpAZOlwdxIR8ErwJPW/yz7CGZWLsDD374cP9kyrR/scPnyib/uv//l81TEXH44Mak/sNQbDx21YzWWFlp2ut4Cxs2/3nNUPjNPSfZXKAO/FwYf4tx9F1BM9SlGXAng3WCWQCkA936feV+mygYYa/xcD9Yr+m7hTewPQktBUQ6VTI/YbeDu5cQ7Np4APntck+1hNRbHSCj3NtMsz0z+BujKnowrAyD+FATnANi4pW+lbiwELfiswzfM8BjZdkdUVIppNoT/gtwA6fGCwVyd0AXgFnGkJ7dEp+I8OeOLijQrP8Z6F876QoSCzEuAYkSaOh0JZAEMx5FaHG24LGBtPWM3UDXIEfrDHjee7i+etGsrPJ4wd4MLg9sannCeibnucTNF03bSfECwmHk7PVJ+PMA7udfyfUn2l4jk6rIb1BXO0CrCcBlf7XtdDggU6hohcIuWIfE3guDTgWn6rGeG/eXkcF3wFZK3a0v4/j1PtNv8Cc95Kv33/FqeqPxNkHVWzWWpC0bvhdqJQESt8/in0xQ5GSxw7sZyPJyX7An1lDFV3YLjvarjmFuuGQ4fpq1+2W6CzqJuvBNrvejbrqMKCfgXU2sCcWcBO7BqU6OOmdoIdgCv4lkyc8ZSZ8XcDyum/MIp+IBnhWWUrYUSSglIJCa12uzTEGvRmH5v5p3IzoaixFWUILvuqDgjP1FXBc9i8sXhKaqhkaM35F9NVaqxZ8xsmqrbixvyiCT6qybiJS3PF2ZmZ/BthbTxyOnFjjCzF6yAJeBTbi1Qm8kzboCR7Na6PsTMKjkOECbgkVxg7wHRESswjbOblZiXeXsfqLl/lckMFlGUet0J0ZU6HTWLOOlY7PnitpGzKVyOF6BHN1gDRl0B4KOYbtOaH0XuwfnyrwlSUVESBKm/XFnPKkvQWbUCa0J3jwif2AL0Ve8Onqn/AA66BDk+8Z8jkpm0iM/Vo9aHxLInh9fU2udKNb51cvifM4DjKe6ZvP2ze3igh0XtUoB/oTEHM3ZmVL1YoNZpLa1fOWlNxfilgive9E7nLPqfFH8gv/svs9ucbdpzu94WDtxIHbiryFcX4ITnh7euShjfKWQ4nMgj7wHvyjovsGuOzgNtar9b+9lHVr8ApnqCaHIssxTqNsO98LukiiE771wBtq752CTsnC2ho7PmKqX658AU2hRofH53fffsOCHNFD02E3acciT208ge76z1EMJUEPgBF8zLidBP4VkUxUeD211y9+8RUOMfQxZzZxb5jPT2c9PR21sIHCm4cxccULPH2jHhI0fEdFvnqdL8+zsdCqgcl8vxB0MlNOFgyu936UVmwoCJin1U4naAOp7PMGdchQDxbdwl1oHCc25AkWkkU491Mtn4o+81rDhplIPAXm/f09CcFRHzE2rNGSONeu/8zLEcP7ifSZE65HDO6659/gwXCm/56j9mcS0T2Oa55vrm9Y8JUE/h6bNZ14IoJNeGvoalFm6TyZv4Jc5qXLaV0AF720jm+9XPqa+oJFP25DyegXHL7FFcHX/+JjlIhg/lAEoAtUCT6llXKl3T8b6M39BO1nA4p9wgaPLJAHHPIJ+59IIp8Ieh851fuEg55IZhWjaiS0LrCxss44+jP+8UxGYXhi3N3zWXck/oZ7ynsCp8s7dHgPzTMMoSXZiqvpwROs/T/6dMlCiuBLyIdeKws/IpTo0It4HCYVFp+Ds4MsovJBp8grLuM1hYZpvIzB5icSyyM6sO2Hl+A2DqMKduw0GGd7LQRfMZeY3qdCbnMSaN+xnxtszzP0BgKRH5wq9BkuB/sZPW3ovJRBM+vCeOM0CXXq4fGkT58eOY36Xr/81a91Q/DznzcZx6LIio+t8DsidGqZfV915kHjiG63tclzD/D7i198C17yVoQ3Itg0MmQZun9Fogthy2aWpEAQvQBF434FYwHsN1u/j4sPMcRtK/iGnpii05kgsVAuEslpAyrQtIDv9pm+Dgh5RvYz+jihx6P9h431ZD3Q13HAXaBnvBO4prFCF/GgFxfgvp+oYvdZlbYKf1UV/gXfHejbSCILbdf7nW7ZbA7YY0ipqGpEJ4fdSAwdSGTU4+d+wt7EUPenE1IguY9eVpKUTWKzaNsskUQ1IHj4KyRNheS0+K8J0Bf+Ra31BA7wUo9+f760Ufd9B/BlOtANINnMxGlLxX8MjRjTuN8WVi2bXMJ7QcYEAhByBjoLdHK5R+m0NcPL2vD6aOCA8hc+HvlTM6O5eflmjMd6DYh6x6T0Ggn8KCIUlPY56/zEJtvQxd/+7e/1/t17/dM//k898WCaORBz9yoYY8AAxoeMshTaANZtYb02ZHP/NBa9vb3RAXuM4DNM1vthP9I26LAbdHO9Y68bsWNTdhut3a6ga2TABAzY2PULpGjSFb6wmwZ5TTZ05FiQCiWylCzKDtnvI4Ie90kpLqsFxvkgbgDmuKEaAJ+lAaTLJzpu5eFEGpCzZfRfdrK/ztjN62vBPids68QlSqqQXBnPfryBY3D8WFgfTkBX1k1lTZyIUwvJ6zCMsi28r/w5LKx7n0I+PT3BFvzBtMcjEJRRJz7t+Gio9DXYNvS6K0Z8afNtMw4VlzRDs39//nJ7ZUxFZ5bHfK/IV4htLUUixvrkvhmg5XlQ3AsdCEMpMzXgBy4DfY3WB7iPHCB5HOT5hCJCvui6kKDSKby0i+6IUIQhxbfRv4CO/cU9bEAjXloafjGMA7nCBIy8XbwhR5oU8NfAs85X9G/9PpNz2D7m8eHpsb+S9wno4/OTnv0GgDW7ovENmk7kFdF1ceQU9QGce49h3Txz/8TD6BNvDBbiwJnYdX6x4X6/l/cZ/9Lu+GJz4W/mBbLKUhT8yyzkRTv8bVREdmkqeK9gfOMU9p5X2EF7z5vucZo0oG8PsnwLOYFlrNjLbRGhwjwloUtdr5frX8JL+6uG8xfffq13b2/lJ8qRsQMgnG+Pgt/eXMmTl5IKDC4FBm3aHARRWjLZNI36+ut3+tWvf6Es0ruv3srMPZC0bSyGB05VZ06PPFavV4QE8C3J38F36PUycyuLaWMTsrAW9J7X5yeMYCMPKMKLy/judykoiGsYBuZflWaGe+M3W4G6EwLjFxTsBUmTKgZoOE3BcC6d8W/w7U3bTwB0aTc5OA7yz5dunNz6FOvu7h5netAVT0am4+kjcB4McyaxegUHBDtF0me8IwltY86MohMnaRMGHqdJh8NBDkQ76l5Yw2d+Fi1swhtO56Boep/18qKj1XrC4f1EVnEI8yzmawpP+Rki4tISn5v+SiWUkfhEAd/I2J2xPfmgdLK60n8uqWNKz7yKOxLkT6AuOOECDltwTzKe4X0heTjD4wOvXU7zxlN/7eAkYiP61CSBzUEV2NDLyqw/gxYkEakVXLdvzO1A9lrq/+8LhpkLp+6B2rqLCBVksE6z+/fk7u7zEcZXv+wrG/qPCJK8E35UO4zjpAkbun+l/8SDivG8JhY2CjFfxf5eQzObi3/Ryb64EIg8nzcEzy+uDTzb0rw8sZ4aa25BnxUbZykkrKs8h+FEImJ6tnnGpH/8x38hML7RH/7uP/YTYfPx6f5HktqTdvsridPEI8lpROEhbe2+uGCjI75b8bU3t7c8/V/3H415wm4ra35jXsthXzbAYv/8pBV1XTXsVWncACeYC+tvBXOLIBEEaF+p902W9hW53O/7S5JZsbewd6ME0MPSKJt4OKGd8aZVsY/Br7ka+mgltdFnWoZOzzxD/zK+dp+81E3PQBuJjdtW8Cr8GBCBWlPQhovLyec1a/1AMN7zQN9PyJo0Muc0FI0ZcuzsEHR4HHInEF+AiK0BiERMn0s4JenU+VmaX2D5ouz1J7Wz4ZGSE8bzo+oX0E5P8n+sseInr7DxkCc2qYJdCzEt8MdGPdBlGpDQ8glePwPtX9667mTA/nwBa4eB/RPoJ3rt9ct3mFaG17aG/A26jmtui2BW2jZiVqA3+/OM/9q/ApuWsajRP7EH/e43v9F+3Ot/kqx++PCRA4MnfP6slbETttjtD0riRhLTC7E/oV2wSUk4IflfOT3eTQOnN4X4vdOBBPOKcdfE2yvsGNigkeT7FHw3ZU9eD7tBTm79phHTCnY0lNAAzRH+xpKaBkO5JKrotjBvRMBLqmQBXCZ6CFR78Qf1K3pbREj+UDZAXA0dGaj+7FN5EBNrYEC+Bg9n7NhPVeHdfutE1VZpGKtB1PRcVuhW5nBfZMqxKUvR8KKrQt2695s+r2vvS69QPQfrfibemG5B5oUYcObB50zccqxZiROObbZbxV4V/jfAZQcJtluHBm/cim6AuyZKgEbLfAGxEukLl9IZG594+LIM5t+0EU/muc+J3s0vJPrHtMU8GXmhDU87Dpv8c6D2l5m9+QtEoZ5++9MXTHHD9HxLvexfUr/xAIP+15flOfEgsHm9McaUh67vpojQDh+cpkmFNtvV+39Bx5atZGKrkWRxklJdJ5ttzR5x93DPG8mznJjePd7rjrzIvzT1RJLqpNX7wGk+obuzFt7KeJ8pQ1HgNxV9eM4nEnb5QmHWoxRyX0TIl3nesK3rHmteb9kPXuGaE2G3TdPIXncB5yVnYo3948SeN1O3zi1PIwYzhRIekjn4SP1L/7ev9GS/4FT1ltfRsNsXsl9pBYF0REletCOVThfBhLDNDkKZJCg315P+5nffcZIQnDYcZMH8hPDx073I6XRJVPpS+TlTTbiU4PeiHFHQJF82cmWhbK+AoFZCRBKgtp64USVIkByAExFKxovLY0YvaPgznaCjK4s+07dBZhYat4pMlSyKCG0sioyCA+1VWMgOqgUnerh/4JXpSc+c5p1wPI+xU10R6LzgfZJq4xzpN+6KYw45yHQNG8nJkafRCv0zr99WnG0cJhLcm54cHDHqij7PBIQnaNjgdiT/PONMUOhiYYeF8SvQCBbCDhvTIMcOAAAQAElEQVRyG9eO6CBjhzNfrkdEl0m+wl8XiIjezncvL63qdnDd+nF5gRBIfJiccU32jlAPgtxvQAVW9LuCugAneHtiw7nArGf0vMLrGaefza8kBxsHVsNK8J2RfSEQ+/XOK6xb00q7YaFcuDe+gVs16HjuBk/m51KnER745sTKPRKcdwg3fgHtpR4RigjxpQrvDX5CoUwHukZb1TROiggt2HWD2it0uXjQcKK5YBf7xoKt/drsZJuCX9IcBBtDAUjEoZ+Kzv+GIBEDyh+0cNznuU/418rJ8syD3ZkT05LZefBaSPS84CMberQPnZnDNvc9Kpai4KezPn181I8/3hFArvS//ef/j/zXJey7lknQqCA/M88dbzp80v3Dx0/dD2d4f6bNAebt23f65uv3PIg96ocffyCRXQS75DyrzEMgg6ELIl/hL2S5FKL/YhfJryXPIBoWSfaThf6VemthV9bGPSaWwTae0dPC+vUrf+t5aY1YAlDaf1YMaFjAs/+8whkmUSXJLfNAv89jXMKP8Q0bc3rujXbDytxrBHwGG4JENy1NQcwZmjRytx9HXfFAeSAwF0QdiQsFXV7qyStcEJl7DOrw1PAH/wmnVKNPKpQFeRJwGWw6gb/51XxlI24kU7X/zOqzNiecp0dVoNHWgROVShJbSWI3SkMlaf1zCGgla+0VCvWBeQz+b1w9NxIikYTIcp0vPpWqATnglRvaLvXK+C/BMZXOlw84cam2l3GX8tLmb+NXdFIt+2BNNIVxuV/hr4GUJKSGM7HxTPwQui+0b2x2fkD4w9/9HWNC//w//1n39+impcq4Uww7fCcVxGsnrCULo8SaHZQZ/U3C+6+/0rQbtToWAbZbM/0I2gdewx705s01D2U79rBU4Y1DCK9oixLq5KMaSmqE3gBQBW/AptI0DBoSK+OXGcnY5L70skC/0JaUMC9fEaEIQOHbl2+q3FoPG3rZ8EIsQePlQ5esj0CHyVwQ1xpVJ3jzW60ZPVaQCr4p+leSc+9vFZ5MpzLLBqmVeLQSO7y+/VDsfcJQ0YVxQdOM37pvpazYfTeOGrFZ0mk8x5oYUgP26vwydjMwl9el6VRkMLi/l/DmNeX7C/hbYAlJQ5XOiqYbsIU1HtoYU3nYW5BlgX6UZP1vWvCXwMb2KUOfj7mbvrigFwENZEA12vMg494T8TIiFMGctfVS4EohX6/fvQSnly99r/1uM/heajIPl7q/oUkbQ31Dd9ORk84zh2sbujyzl++JIQP6rDBmW1ifDWyXDyScn3hja7wT8fmBhPTHDz/q090nPT498Nb1hA6Iw+RlKwloDnCCjjZiidlM7FLGooS+7TNOk0T/joT4hlf6B/Rw5MH1+upaC75wZo7Mi++Kq6FnCkWartlv7MGrzuxxn/0EHPtBJdbZR7zfGWYeABb0vUHXshiM09Az5oFsKPlXxD/sl4agJQLWQ6K0Hgz68nLXy316E9zxlPnu7RsNJVl8qQMLu2hDzrN2U9PbN3vaiiqBJBhovIHFMuSq77650W++vVHZnvXm9qATDvHIa5rjcdYHMvdHgueGARnWPz8xc6k1BQaXrABvghfhmiy8DeqF01DQGYOfgA1nNawkNw4SBaE3lNRQSkDLk9g4EaGKluxMXkSmZ2X6vsLPmSC4ofAzm3/1WBTnPtNx+WqIhH4pg5J+z+8fA7CMzySVqFpOWDNTXYg+n3TCuA/3Tzo+4Vzwab6GUtiXHABTEUM/7XriifWOE5BHTrGeGdNYOI/ct4YUACLgVHNPoplAK/qvOH3D0e0g5tulf1nLJ7srurHMIwEm4Mnjx2FUlhDGlGkYAvlf+fU9HW7pTRUeOtDYTKA7bkqRCgEtIHWBpG4ISr1cG7ytUPPPUq20bdQ3BFrdjh1XYKutJyXmtdHX6BPtogzApdzuNnAFMLMKPGQwd5WCtgDH0JijJlIl7SG4lAr9A+A/Xl7AFxcq1Res0iLZdtaXoFuZzxDQcukHrssibTqRAT0Cz1tq1kCQxSesW/RsXm0X43pMJQM6Y8+FjeGMnz34QQXabrMv7XjKN862FjbQCVl2mth4GzsOa16Pj2fNJKs+Xc00zoYPbKrYdybgbfjUCm3zmKUo4GE5V52OTU8PZ338eK8//OE/shEfxLQq8IkqNA57kQfryNinVvVEeQRhprQfeT7//PSvfv1L+QHq46dPGnd7AqSYY6/TqcKDdFEi+qbqOmbQxlry+sI9wTVPha5gU216brMe61lPsekcDf01gS7HWMKMhKO4vsHLCqPenE4gWH8rpWm7faNvRbcrbRdorAnoIdSJk/ojOvOPARwJmP3HSbh38royBhGZM7o+mIa5qbMjrjjE6y+l2IcS20/oNNdVN8Ogr3mA//rdW12xyQSCHtgAduNAPJxo2xEfJ01ZhBW1U9Gh0F5opz61gfaikdPrnrgiZAKDmpJNuBi0qJAUDYBLrM3ITcmGFP4RgBfIuqgD7e7rY2nzOEMfS1+B/s8Ag5RXCKmwkakk/ishuoLYMJPAVVqaAb/wenwF9UUDLiXi63Jx89pB6d89EHZ12bj3WpKCWvz/WPsPL0uSLM0P+66Zuz8ROnVm6e6qalE9PT0Ss4pndlYcACSXAAhyD/5YEMQhcAAsSMxO96gW06K6S6QO/YS7m/H3+Yuoqu6dHQyAfflumLmJa1fbNfPITPQzYMsb7KYqI1f7VkauKUKb1Qab4nYUxP595spm23O7OZCsNuhwEVk9sfEQHXztvXenNwM//ZuP9erllUqzrz7vqTYLzZb7ioRUSWAXvP1ia8KvetYXtjtqubenQ94aHhweyMmC94e2a/GHrAz/XZdJVJfATF2DjKJXTlsxRNZ31zQ8h3KE2pzlfadt8lR3/B8xrsyzb+469tKck2AfMM9J07M0NZnv3DSKYIwCGpEY4iySBmTouLlFD4WeACa7we69x0UKeJ2LEKRLXumOyGsNs33S5EaED2y8AmVKOn34HGgs2F8QA0YM38ByKui51DrJZ0vQcYy2/eMqVqWayBI6GIljIFShXhlvOitySPBboUdAwO/EE2WZeIqJnhG6CzxM64XgSoRK87sD92HpjG3wgnaCMTUqObQib3Di3OBriGaHhfXtnxFJoaQ0lUE96A+QSwVdjAOYi2Q9z/Bb82kdiY95oIAO/2QORRgPPEXwDESEGnSUktdxmwdJNANVXs36GDjce0RyB7J16X3eyJnFuFCPbx2SKG6RY8pZA3K8JC/asC9AJZcA2wm8Bx2Rgx0fH+sOlwQPHz/WO++8TRz/mj744Ov65rc+1Pe+91397u99T9/73d/SH/2DP9C/+Jd/on/+L/5Y/8l/+i/1f/m//if6F//iT/TP/tkf65/98z/Rn/zJP9Uf//Ef6w/+4Pf17rvv6u7JXZmuQuz0/jHFVOopQRN8mJ+KvhrsJOdGtodbWVl2a3KvjQHf3MLTwF7k9kJsqfBemYt6vIQE54VnQyBb85YpSWYUQ1XyH2SL0vTv/4Ri6qyTThOfSSnL5ULLJU6AgWRGzOeNUgxKBNB5Fzo52tfh/lIJotoUODHOvWj16N6x9jrJwXK5mMuvDn3qvbze6JxkbkVyNU4L7n5UCgMFXxaykk0SjQXnqTfUm/HCWkFfRKjtOpnWgMGMcIPZFkyDQYnK2fmZfArx+tfX19rifBs2ddAKFIoIpZwmx/SmLD5r9zPXypvabsZ4XeM07oikyeGgzaQ1KLHjls30rTmVXBNIvUFLoYHNzUnInTv3dBdY+J+iwjCveN1/DdhAVAPBS/PFPsGkyolqy2nHDuvAgp+pbWcEEompJADIFuNxG6RKSuirY7WkDYcC83rv5ncJB3j2xIR+IkICXJeQqidPPOAeN6UJqdQnuSOoaYg8OphBSUMFh/EEcogIBesbErWowSYbtEgRzAnmAMRGlSRNpSSGCfRiZYBntwEF8BMzqTGC9W6fg7rBeqBzwh8RSoD4BMOnfjAbv9dz6c3yN3Hs8DOJL9P4+eU3IiacKSVEV9B14TmpIUBatk3TqWPz2xLB1zC0AbbAUJPCdohcxMfzfWqFbNl+bE8uI8X0bLusBIYZduxAMFDHXKQyg8VGvpHfEMyGITTj1fwlBxbbnW9oR4zCAdA2BLusJmiCrlkn21yP3sex6vz0Wi9fnevk5A5Beo4PDIJIks4NNEgbbmnX64ENQXrJayP/qw1bfOyC10b+HdYHj+7rjTefEFx7XV5dStA+EIii6TSSdK2YW6ubkyY6qPtZfCLcFtT4WhEU4hFRTRuwX1X6L+CtsYAtfT2BzMGwQHdx3cA8ckdBNeuJpLqqR049NA6M+02Y+mjvDcwnX53+YpWT3BXz/G+vsmeBK3aAwQ0QbFmN4ByZw1cl0BHkm15IVoa5ZdfqAPke8eZkQYwJ/KRrs0Wiij4mgTKuWj7gbJXY3ENdZHXEiJayxT7aaNQim4Y1GsY5fgYJaiKhNDipTGzVCa7TVI5guoGbMV9tz4wxuO22vK1PuG7nUPr5q5BUFAGHfFEd1Eu5yVNbhbZKi0GUBre5ZADfmEDTh9l2QOq342mZZk3jaVf4BwDegqyndrcBdZJlR6ewTSwCmtbsE1vk0iFzhsgJ0pY47hjV8yrziCTz29/6lhxYfvTDn+kXH38m+2FD7Azi49y/lkG8tU7b3OrYPkBbA76eTVWskVKe1gzsumtbNfi412u7RoWkv3BT1XVZS/a1toEzDgkoWw0b4rxrtZjhc01Ww/wmJ7XUfUHQgsc8MkM5knJKStN6oZRCIT78iAhFJAUghabPjeAKD7Z9J50D8jEYXyDVJmcRJEjUN4ySoknaQOuQpClZRW4juq3I2nOM0jHdtj0SpwZgpHHAbr0v+i3Qir3Pt9duC3jph2F6pbxFDyatzY0sIwSDCsCODu2vI7QZCuT32P6G8Z5jenrGsAwWCl3UzYP58liDYzMuDkeww/zCQgVZDMpYP8mR0AM6WhsnOkvI1/gM+uITysgj50YpJUUYQOZBNQR5Gtk4O/bog4NDFpI27NOaZB8UIc+TQrvProwIRezA7RE39fCT5IKmXSkp89A2OxpyJOWUlVKIZmgoE4zwsOKSIsOHCbl//74+/PBDffujj/Q7v/s7+qM/+iP983/+z/Wv/m//Sv/qX/0r/Wf/2X+m//w//8/1X/wX/4X+9b/+1/qv/qv/Sv/Pf/3/0H/5X/7f9Z/8x/+x/tE//gf6l//yX+j//J/+x/pnf+Ik9Pf0j//xP5rgo4++PcXuO3dOuATb59C11F0S3rfeekvf+OBDvf/++7p/776ePXuu6TIF/VzzBq3YMLCbkXgpNGMeFDDI1yKloFWYQfk1sK3d9rkUk3bjPRk9yJ+Y5JLRld8yN9Egt6TEWINuPrt5Nw83heXIMBkiMadB2AUD3j840P7ePsSMk5BbjKEJo6tKaP+ARPb+yQnO6pBcMamq48N9Pbp/j/6kg8NjZCfdNAAAEABJREFUTrEjztTzeuZKm82oC/9+qv8SzUTJjgHxcU1QgHwkygkmyvTFJyKgpSjlLA/JOWm0Y+BgPcn0miTNv2xcEXg3bf5ZCYaEWLfO+DFWz/Pvb1Q8NjAi8YkIJaDCk8fnlKbN3jSNzHFCMbK7bblpXaFI07glgei5nZnqnD4uMb4rgugAPSPrVxbKbavUtFrhFGf+/VXGOPHsuD1z4gFKHDhIlCVFCy+sS3b1GhldIyullgTlQIvFoaROqjMCxR5BosGwCrJNyKPV9WrkRuFcz5+/0haa7t69i972SC622pKwOECZHsGjzJShShXiLT/r+hZG9D6dlCkrvMhyAhJjE3O8F7meoSghV6PaQd2h5iGoRYSSy6r/HZ+qGkU+xlcWJNaIFn1Rn9qmFhn9BAE/QGHdyro7oE1Smdopk+RAzqWlvAHQNX3pnkqmKeKLJ+WUVdDlQHCxXfh2ZMMJ0nazwPbd5gA4ENBdFstrh2n6iTlpjW1e8ApnQzmCxyduBwUHyoyzOqG84sCy4VRqXXitDTpDOdCS1LYdJbRbBykp+JPxT0Gn7cw4vO4auozLNrrG3tYkoNb9Ba+IchN6+903NXK7dkWyeY4trrm5uuJ2/+qql21vxbNvZiNCO3rXcoB79PihMpvgitfLtiNvQJfc+rfzjuS26JpX0QMyCmizRsQHFJAXyinLMirQPmJPBRtSSAZUCIsVPxu1Rn5rhLVJ4nb1S9gytk+hIRL6AhJA26CinvFbEq8NMverzlvoWatnnQHLMLi+dRvmxOU386p8QzX13eAZwDW4bgDnqBHTq8QwADyJ9haDPzpYan8504zEpdIm+qZYyRwmKKA1IuRS9BeShYLOCwkPTiv/WlSGx5TBC77M+ARPkx8SZ1zqq58Al+Grbf+h61UmfQL7NeRpRsxyrPfGaz2hKL51AsGz+MRvAI9ffCFZER7xRdNU+XdbpmZ+VMQzqm0yh/X5lFTYltuuo0+TD/bYSNBfkdmM5DCsM3zm/p07+sf/8B9xO3RHP/+bn+gXP/2xCklNkxtVHD+Dw28AOvy1oY4SlOGvITb72XabGRuRZX9ac8kwslaCfiebXqthXR4n+hbcxi2w/SYnVfRegES9aZNyjgmSS/SqWrCVlnlf9uUUMi44lm5kqZAiQqGbDxXHvJunqRiw8x6bGukzCJpSzpP/FOidkYhnMHhfqpQjPgD7MhhXBUtljTJBVQWP48zAOMs18PHISQHOEX9ec7u3wXZHeBh4dmK/YY/dsI9er1cksGsuVQY5XvWm7QaM1zoyCF5rBN5Uke2oAVxFdaJpKl2HrgKMrkMk5Ah31Zf9ddrDttATEQpwjqzFlN2XOTQppQwk2hgTIePhgZIBVBL6WHJICeobYnFlQEQoIqZ5Ebs6DQppB8yJCEUErISoaPeh7goFXbptTzmj/yzHusHxDrnZnlIkHR0dTf816YcffMCB6YT9e8XFwoyLwKV+nxvOf/pP/6l+53vf09e+/nW9+eYbevDgAZcLJ/J/dPGYm9R79+5qubdQ23XKqUHuRbbhLbmU948r8pLzi0u9enWq09dnOju70NXltSyq/b1D8DwgWT3Uer3VJ598qh//+Mf6Cf6yxYdWXEoM6PqC+T369Vta8SnQHxHyH8uLpv9D34hQzkkJME7X27alLStip7OQqOvv/CT00raNkgXdgsCTLOA9FDzAgB24o33WghzDSkhhbzHT3eMjglvWctbpEQL1X7qQQvt7ByhNJKgDrx4vhSx0fb3GeILeLPFzZ0YCGwaM8YiPeykUQe0roBCCLzKhHtrxCrJpWg8FEiDWGFHGWk4eIoJyJKEbmMN6TMopq+AJPcHMN1w2ooJCpvHu4xThdoZMc4srLGznnaoeUzU5T8/mIvpAK1F6zBon2DqhJVnw7/0pEryFUmrUtjMctmpN/5pEwsY1JaujtMbgKsnq/uFdnV9t1HRL+bnnNi3luZp2qYH3Oz2Z1lgaxlednq/1/MU5CeqZVsx/8OChvs4pybo7x1A3JNMjNFYIj0B4fAWdpreqynoe6DcUSkMdR01A8GOAkNoE0ybGxF2p3SZ++wwuc2kI2kJilR3of+PHc0WYCuC2dH0HFby3UKjvQKwfwJel6KsTjW4Tn+mfbGHM7as0/75TpX23HpXf/CKvnZ0hKWwiIggsLbaLrtjMWhJIvzJ00CzYz640xi8R2SFns5kQP42BOAv6H6EtaKvY5VaFzggkx9SRdfxsXFsCs4ODA0lEcOgYsJ9uwjHcJLKXvC4q+GAo5HVYREHUjpQYN+rs/FzeaN56503sKamQqFbkuuUVYY9+e64b28muAnvaTHOM85rA5cPO/YcPZPx+M7HF/wsnlS23NjUnrXjesvbWvKNzb0ywgIQnKvgRMv8RgcyqzFOt5abfI8UnBPvaYnMrgsOKTd9wzda2YuwKWnvmD/AzQcBXaDpsONn0xt2D8TZJncppjkhGY0pwB+ZPySo0biegz3M8jjVsDwM4jc9120ml33a8s/Ui/9uksy7Lh/DlvFWDHApy6DqSIWi2jFoC55z4NyeJmUr0vuDZ4GePbXIQlLUD9NTkrIAnBDTJxyXkSqHf+Nw01N9o/g/waMwJPLA0JasZejpiqm/PEoRYDohDvwaM//t9TbCB0V6I4vb7m+WI/r3Iwf7+tBmfnp3Jcs2Ot9hHSokbw0E9NtdjewNJU0+sXXH49+XJ7/72b+vdt57o5eef6gf/9t/qlx//kpjIPoBPDZAwRlbu5pov9yRwZnh03LMfd1wcpEiTjwXrVOzE+0PBPpiqlEKzruOSYKYmJ6Ucajj8Wedtm6d6Q3tDstqQ8PmmtW0ye9WgCr0pSYYMnsxcCtg3ZgCFB3KmYfelqdbY1fnJo0wPUZlEr6qHppHuAR9JrJFzUmE/aVhg3nQkJ1fyYTKaRrukVKguZJTF+JjrcqTeWzb47xbZ+2+Gr4k5G/ZFJ5SCSOO5Rsa7NryCuR5rHRhHarPsLwM83oLnfAnW16Cpr1aN2kFxCS7jKFO5w/3Fs9uAiXfodGLMFOLvTN7PCnTT/OUX5iJCETv4suO2VjXHHx0jHWO3xM8CPREBm8xBdlJo+rAoX4k+8YmIqZoYE7fPlP6GgsJAwXfETh2bu7bVo4cPuSX9tv7JP/nH+of/8B/o93//9/Xd735X7773HgnjvnLO2ESycsiPdrEXkpRT5mJqqePjE24/72o266ZxEUkRIdN95aT07FKf/PKzKTH9/LOnJJ0/01/95Y9IQP9Gf/mXP9Sf/un39f3v/7l++MOf6K/++of68x/8pT7/7Jly7vTg/kM9fPRQh4eHcrzf+dMo7zl+i+fLFAm+TJBLqvr3fKr7/9a+f3eSZZjgL4I+vq63yCojC4HHdq7pQycK97PBPN+CnyMCPrJSjyIjQm3XaclJ1MmqEQbC6hDcnADd4ZCVYK1xq8PlXPdPDnVyuK/7d4/lf/5jPluqSTNxqaDry408dCArIx9SRKNIWVT8nUDQVgn6PQM3rM+Aqb8qSYYISA+l3KhpZ0qpkQ1uwDi86Y4sFDhXC+MMxKAHNYz1szfDttklGdt+UIqEcfSyoCpG3rULNeDckDyODN7g+PgvaIINpAJFNkLxGXDqNc47eF1wrTmRbAmcbnOCuyY53NBuvAGPm36UTzqnGNb1uoeVdoKhJlWMZuAGdYxGzXxPM04+84Oj6fXVEFljtCQERaecjF6dX+qMm7dnL0/12dMX+vTzF3rGDeqGa6K79x/ra+9/Q3cf3IOn4DCw0iUBfGBtIVgb04jgDVZ0gbOUszKQUmJOUkSojoWgNygoc4HMkZnw6efktlrVMs5AnOYVfwFG+cCSEFgiiHpTZ4hCfPgREdSDh5sv1YSeEu10CFLE6hPghULYwAggq2GjSlIVQKuiObupYYntdVHV8TwzcPua2LgMDXbQYkczlvPvFFZ0GRNtmjZi3XxgZdoAChXLZKJl94N2ycHQ8olI0+8LFXDkBruFbv9Osgd1+MdIshcKpZTdpB45D4xFfGYNlqpSznKbba9HJyP9tk2WZk6VcRfszv3ePFNK4BnUs3EU7K3Sd40+V9xkDmwkPf7Rk2jmlNS29gP8i/Y1t6pXU/JaOVGf6fXpa53cOdT+wVLr9TU41wpu87zxrLH1DXaKinWJfQ3bUVfnVzrntvWNJ29won+oEZ1vGCd/IlTQrzemygY5hORNDE1JPFf6B5CNAOTKzyPzK3MDOkX/CMPGYR+ekTRkZOb2gfZr/P4CHV6h1+sUWmfAayCrFf3TX6ICl29Zt+h7iz2sNWqjQX0q6t1moH0DASvoWLG+Yc2zb2zX4NqVozbYyIb5a8b7VxC2quDRBIU2YUdjTy/xbdEm3Ts6kKDPr+bd19KW21DCEbpZVkO96RLsFIkDQQJ3gCcBGWgApmCzsYOc8L+kFtl1xNTZbKaAZxtpIIMIKfjjn4ZQUoSBVjojbkqFvvqJCEV8CTzw/fI5pSSD5wRybppG2XpARpPvIaOCbUGCsvEwMH4DYJAWa/Yr4EG07r5fPti3CvoTeG/nTbNosx/gAGqadqKxxx4jJez1ALl0JF0r0aGeGFRzyEnSGh1cE3N7aMwpqedC4PLsVK2kb37ta/roww8UJE4//uFf6yc/+YkuuRjJs4U2GOwLYufAvL3lUtl7A4ldTg0zQx2+3LF3GNquU0s947cZGTEA0aBXbCR4ruC3jrpZww1wp4Z41KDctm3AQyynnmmr+EvFDiBIDc8G40OsSvxIil1J3fIOnllCFX5d6uYzJXNJ8kGqZ2BPzHPC6sN2zsnouV2SZrnVCH8r5DOCYGD9Lbi2yH4A9wA+16c24op9eUNpP14je7f3jN3Cn/E7wR/Qk6EG62Aru3b8Df9Yo4uecsC2b8E0saVpAmgdTAM4B/CM0LADybGgp22Lj7qt0Fdi1z6wPoIRBqirzc4GutkMUymyLUUEnPzGF6NiOd1CojunpJySIgJpiD1/IydjBXoKcjEwTMYWEeI7QbqZExHoLQOt3Oa1KzQrPEtcHI3gXGsgHu/z9tmv8P8RSek//ad/rP/oD/9QH33rW3r7rbenWHqHN8/Hx8daLpbTgWfOJduGXCEi8Tb0tX7x84/1i198rJ/97Of6axLL73//+/rBn/+Fvv+Dv9D/57/77/Xf/Lf/rf7r//q/0X/z//p/67/77/8H/Q//w/8E/Bv9T//j/6z/+X/+U/3Zn/75lKD+1V/8WH/2b/9Cf/q/fJ/k9K/1l3/xQ/3g+3+pH5Co/tmf/bn+7Z/+GfW/0KeffK4FOcdbb72rN568qVnbCeGSGM9ViAWmTzXgDc0SSyUzvYOKXCKyUmrQieRxmXooSQr+7Eox7qsQyDUR7zJ2lFIWE1nLmhcyaRW07Nqp8K3iD/K2zG+h0Gb7aNpG6YpNkXHKyQuCBMdtWisrcASbVdWizcIfJTaYNoX2SWjv3TnSQwcNjGwAABAASURBVG5UPcu/i5lzp+161MsXp9qQpF1fbyCGBaJhuRAPX0DF2E3EiAEZKt3Ii3GiB8AQRzdEkgNbymzQJCFmoOAMAwbvunG20JoRhDf4tp3JSYEFkJmTmJ9ylhFvuAZfcTu24rXnQALhvsrCVUnh+UqTMVZV0XxT1/RJyWNCpdIHRIQyCqgQgB9oCz4nA9vtoKoGHhIn/F5Xqy3lqIFENZBPSQ2hLGu1LbpAPtuR1du5Xrw60/OXr/Wcq/zPnr0gOX0OvNDTFy91SXCecTPw6I239PUPv6m33v2aGgztjFuI5y+ey85oXjR9AopCNr4RwqAW44LKG3obDIeqCjJMjG88mgNFQtYNHZXEKwh+4X7mYwCqBKhKEoUVK9OWJw7NJbSDg2nS9EPTpzDmFupUhwpkNnV6XEw1ggx00T4jqO9+F3CuO/tLPeDG/vGdYz25e0fvPHqgtx7c1dsP7+ltEnOX7zy6p/eePNAb9050vOi0IFolgnWQZDWs16FH8xJeBr4QABRDg5+/AibFj7aj4nE8VPi+vr6SmJxTYmOak/SttFqvca5OOSUSykEMA2doQFZO0ArrFngRSFvs0bJvsA/3MxAxjvAr5ZyALOvLfYZs+2TQyr/PzUZ7dn466bQnIA7oI+XM/F4ZOQ3438hmM90A4Tsb9HLGxu3X98u9pfxL+Btez682Vxp4BT2wsWyQTc/YHlu75HRuW728uNYWeT169FgHBwfacBjza6sBftCKNhzGLpBDzyaycVvKWtNW4T/gr8CnN58qPtTN+oBPTmLkWSHZh0YEVZBNoq3BZu3HA/U1HnIF7kuAF1a6Rof+p81WjN8wfgNCJ6neqJ1Ubhi/dR/esyYxXFNuDLStWXRzA+ubeVsI2LJOD3mePyW7UbQFj+dtY5yS3Z6kt9AWJLIBLW2S9hfz6W1R2a7leJdYJ5MsVNYN5iXqOcOgBrkens8YQqS6LLmcIEmoTG0KNYz3nNxktdhF17XMhThNEoRaKSImu0jI+AuItGu7KSNiGsdP3X6CioFCU+kfNxCsPTXynCJBR1Y2DuQkALFP+JucJQYW5GiSGC73TSB/oHN6cOnnHYBKht0TOgenfaiCxPDV9oJeDY5BCVoYrcp6mbXbrpNv9gvPkZPW2OyAvnr00mPHI3MHfCHAL8qL01MFNv3o3h1968P3def4kM34U/31D380xdE8JzklYb3wgf/0TOZn90/q8LYqt2qaVhlosWXTX8GboSOQvccmStNesIlA3w2K3I0blXJM0DShzIFF6L9D8XWyB2kSOXMy4yJpWjskRYSSXNPuJ6L0uiwtxKXbj9sKDwPy7sFtm3VpWdCsDJ4pTuNgM26HN8SJrWMCiLb44C5JlEaeB+jfIie323eZIvuu4M+lxw7IfINMR5Dftjmp9fjUNFJO8tobLhB6/G1EJ7cwoKOimz/Q63nGM4ZUbmAwHYBjyYAeYVvm7za5FgLriTEX06/SFXWzDvKCmDdKzLOwIoICcBmibiz6yidAk5iXJHqtN++LjqFOUEdkULw2+DwTNIqICRJlQh48TfNzAgdtOSXZPgwRofl8ricc6n/rt35L3+O29Bsffqh33nlH9+/dI+HrILUSR9e6YF9+8fKlnj59pk8//YzyqX76059zQXClFfnHL3/5K33/+z/Qv/23f6Y/+7Pv63/50z/Vv/k3/1/9j//Tv5nqf/4Xf0ES+lfcjP4Ie/4xbwt+paefP2f+tfzrW9e8gV2vBm3XRaVAq8g3EDhmwN5UJ9huBl1wEfGMS66PP/6EQ9xP9aMf/VgvX77S3t6hHj58BO9JlT0hRVJDroRo5D0Bc1BKWZaH+GkodI7IT8ghM9YQkRQR8scydUmDvgSqyDDlJJQzmXg1DoVySvyUIkK3H+PwOl8FllVHbOjmM6XT01Nt4TIxec2GPGA0nm6H8SY3cnvT5CTfrDYE2kRwn7VZd7h1ODrYx3GS2qbTliRtRRJ4dbnSFZvuBWVKGHrNGBwY7SXyB5L8hYoq2gGqsiC+CgPOZ6IjhTIOY0Nr2kYWbKmYupmsQlkYtFxWjcwx3WtumzyeZr4h43D7iMFuHQRxzAGgUxEBDvDxEGEBApTFGtOuz/VbqLR5bg8u0y2eXVoHVcxFkcn0gqN34ABPgfc1t1jnyOQ1t1gvX7/WM5JQ/0WsQLafP3umTz7/TM9ePtcr9HHNyTIj44ePH+oDAvH7H3xd/i8w2y5rTRJycXlGuYbfomCdlJCxQv/OB940tf9GX5VqqcrQOyNgz9qODTUrmxFkW7GBgk0E9Ra7WGAo+9xMdG3DZpzU5qSG9my0BKgwyB8Q08Z3WtUtriTGtk07OfSM0/ICXIdHR9PrjofHd/To4FAP9w50f7HUCcF3H572mHiILJeEtf3otZ93sEd51FXd38t6885S7z080bv37+vN4/s6bpZKOGnajGpGqaniBljTpquvfGjeOc5X2mwbfrz2TSY3Dtaxb2M66L3i5nJAJh1O4+DnxK6gcAfegc3A4Pkj+jb0HKoCHjymIOepj3FbTtUD/qRA/kCPvdr3jLsia5fn5xcEm54hWQM2GtSMo4cmJ5MNtuVyQ5K6Bp4+fw4vSfcfPFRgB8Y5lLWu15fcMF0qcpY3AkHPiB062K1JUh+SpN69ew872pKY9pP/mY/VeiXb35YEYUtiHE2S0N8GWlG6iDKkZaQhgbTwTctyRBbVtkPT7dfPhgG5jfCRU1KGdtMzJavYjJPUS5LpK9a5Rj5rZLABtuDqbwH9Q90usaS+ZaPsJygkngRm6BjBPQQppYH6CF1jhLzOQP/AvB4p9RrUQ33vZzbZESgkn8FzC5v787mO9vc0kKRObwtoz+Bq8cXmBlzv8EPQq8mh1gkLpeuZ0nga5jTgM2RKmhFbUuYh3UDGtiMgDoG5gHQlBv6dAN7E4AAnhX4TtEMHxq983ebx4I4IhlRRTANctuika1sF8glaXQrZTyVt+nsBE39tnJ+/hIJ9CJwDdmD7zcjAa7EosbeqYf0EU/63so2mMnWk4hu7AXsYDdiffW/EnpikgRhZeAtzwj70ne98pA+5Xb1eXev7f/6X+ktegV7wRgorJTlYscFfacOB33R477BdVvzSzxGhnDNsVuLpKN0+SyzDM7ZWfEhh32tQqIdOgExTCjmR7boGkRXw7J6Z6dlAlYMPP+FGE4hPDaQbu2f30fTF18+FkcXyohzwk8le8Q8PymIucsRhNcNefRPqW1LHohF7HZnzJUiW3YCPDcYH8hG+PWdwOUHRgHwH+BzR01SndGK54XDqNzKuD8wfjQc6/GwY2AP7aWyRn0fGVPgqEDoBdSQ44TfuiS74mUrW9nj3+x+oX7MvN22jlDNyL1+A9QTZcAVSvl+tIwr9Gmj3KeAu0LmDgm7qV/CZMgkVaKe/Xd162mlEFJW+RE6zZa5I7B7qm9/4hj76yHb2oR49fsxeNiN5vNTPf/4z/eLnP9df/dVfcXv5A/0FieZfU//hD39IwvmXvI7/EYniT/SMPd7J8/n5mT7//HM9ffpUr1+/mv4zFb89u+LC8JJ9xnF+ZB8RHEeEQhgaF12oCFoSe8MIXQN7Q5n6mtypaWbEogb7aydQZCmYN5WhAT29ePlCP/3Zz/T508/lPW1vf386EG7YQxr8b5/n3HgeU0N8biVdWbeAY1DQnu27lN7zBY1fAlNEx6+B23ZQbRuMN46CzUTENNI/giHup2BE/QIa6Nnb21PbNkovyLI/+fRTGHiqMzbJSxy8tyOYUbAUCw0pNTipk9WWcslNlv97uwZHXSwW0Bq6Iglbc2t5xin2kpuhDZthioa1EwtT/C1faJ36LJLJkDGuEbBg/WxnDejIGO9Ae4JwsWbFEMVkTFC7apKZH00r62xICDx3IKh5bNO0SgnFKaYyMdfJg+dEBHMRDoL0GArBLuPyVBY8b2ozkYDrI2UB+E70e92Bm0m3FQnHrCrgrdDN23r5f2g6Q64vTs+5JX2tp89fcIv6ckpKzziBveK1rYOwf4/k7Xfe0rd4jfDBNz7Qkzef6IBAPBIgLi7OeL37Qi9Pn2vrfxycdcQa5rOIVa1t2m5pcindNEoYeD+BaHPCteTmyH9ZoMNIA8OpGLMD7v5yLv8HEHdOjqZN+5Cbuj0S1cWsU4f8G+Q4AbylFGDTzacqp6RZ1wLdV6DVnGRvDzwHe3u8gpjT107Gl0OawcMSLEuwLIq0QIhLnvfcB9+HvL4+bKsO2zLBQR7UDhfApeZ1pWVs9YDk4u17D/TOg0d6TOK733RqweNE1cAFBzbKAn/L13KagB8dSbJt4oKAUdBshY7lksQFf7jm8DWDj5ST1iSzPQnngL1Z97ewJZnssbnUNBqx1wGZVoxpYJMdkbHtsTAH47LGNNDmRHVDYpubdtooC3Sn3JBcjorIUyJZoXvNrSddU7vp23CQ8L+RenF5pcOjY078S51dXIJzVM8r7A2vsn0THOjES3ruFX65wi8fczPgJHVDkLL9mDbTMcCn6wavmbAN2/oltx3eVJSzCjofLRv0U3GGET4LPHo8ZH7xHSfeqyJixxeIImUFsvGvEziZ7MGxAdcaHCt07XKXqBZtwb2lr6ccwPpV6N0ODAK3+Yuk28QUqWkCcI/AwLjd+JE0tQBVuwTVZQVzVWLMDNs+3FvwtmiunoMuataUrLKxZgzV8c+QmyQH6Y5kNWchklBL2wRM2pWhBr5pliGnUE5pgnRTtk2jUJKIL6KWGZ9D+gLoSsxLtH8BdCa3h5RSiK/oloKvQXJVt58q+KPdY4O5wVwW3I2BL7p4rMowEnROGwKN4XnAbckgvuCijQrof6MOrmmtqd8j6EdvDJy+tumCrdsPcm7UYldTcGVM5KSO5/l8Lm/iaxIWMzYwvjB7xLYGbGmLX/X4l2+BshJ5xciF90arqws14Hjnnbf10bc/0vHJHf2UV6v/C7dVP/vFL+TfedzgXxvwXpHIbrB5KdR2nUQZQJqEKKWUTLzsB3Agy8V82c7d4e6UQhlIyDMzPFOmLGXAJYRJ9m5k4rrxfAEh3aibMdSnn7/+w2Mnvpk/qE726iTR9YK8BL00q+LUObI6+FgTCzaOR8hqZO2RucaxA3DQbv8vzB0lRkgjSCzjgT77u8H1HTAH+W+Rew943MjaI0gG1vXzDhhHgjtMUDR4jPHDZzFQH27wF+oGwoBGjwMG8F2QoA2sNZt1ipTk+DiyxkibYcczk3/jazlaVgbYghsGsCY/2c8LUHfAOsZh+zNYl3U3WsH4iEDvmur6yiciiKlzPXzwQB988OH090FO7tzRmgPPJ598oh//+EdTcvqTH/+EV/g/0y+wtY8//lifkYS+evUKWz4nEX09wSX7id969ST+DX5fkYnrAzZdoS/ZkFi7R49rYo9tdYvNDsTjNbnMipvYi8trbkm5fKD0s8EXgi43jOn7QpytGtCX96BbsL5YQpbtwD4d0nz6AAAQAElEQVTkhPXzz5/Kb+C87pXfnGE7C/bnGbmc6bHcIYevpbsDVKMMnRXr8WWLxzHgi69HTWJ15Rbc68XpmMbHJHD0giVMdYkW+bMr6/TsOq61yxXYc53Dpc9fX+jnnzzTX/4EIb8408uLtdYla8gzlUzQjk6rPrH5JeW2Q3kL+Zfgp99lza0W3VLCarYEkQs28LPVpXwbo5blE1tJ4kVcUHIrlnA7tnC5jCgYbNEGI3cyN5aEoHeA/qiHCnh9YuuWC/WMYwi4R/l2Z83r9hW3lD0eUaCjh/cNNCQCYSDVgXopVRs2eFVIBCJCO4EJoWe5X0qKiKmOb8gJZ9+POIygoRJr6FcDM42wm2nt2oQSG1VhF+px+etxrethhdy2uuYVySVB8QKDfoVRff76XL96fapPTy/0jGTnJUZ7enZKgL0Si+rw8EDvEmT9NwT9ey/vvf2OHuIQ+/A0kNyecfP6+sWL6fRmGffwZT4dmDbcRHn9kkJjgl5gQK4DDFfBHzt1AcahaDTxkjo25MbBlTmZDK6Q1LRd6Ph4qQf3j3T33gHlvh4/OtL9kz0dLlvNecUFq2qarEC2RaEenCpJMxQ9j1aL1GmB7PfaTockwcckvIfzVnvIap6KunGjrvbAVgl5ddxttTwX2kfsYrGcccN6pMcPjvX2wyO9cXeuN46T3n6wp3ce3tG7vP5/9+F9vffovt66f1eP7xzqzt5M+63QzjV6OtPevNcbD/f17lt39Pj+ng5mgrqtMg7aciptaqMcgDIcBFICYgdBe8BHNHOdXW+xt6zrLZzmTk07mwLUSBBomlZrAsOGm9sC/9shaTvShgKwchVk5ETMCVcvqeSsNetvy6iCzB0VEzIcsc0VwegaO74A16okXVJX20B0w9obbTDIa2x8zbVgzQsNMdfpZY+u51ptqs7Orgk4hzo8PsE2Rw4igzbrHvqqFDP4S5OefIB8zSGpZwO4/+ihTu7eZf6G26aNTIeD4han86bk54L/SwulWOr6atDpGbaaMvikERw7v9H0zEKwhDzNW0gIVv44PlX8V5GEi+K3gwaS0QZDmmMjLXLxOMMIJt/IrLnFvQYuucEi5dYaZD16GdBLD2zR9Abd7SBpw+SNijZR1Gep5NCATW9p2xIvNqy3Btdag9zWs4FXgGlgFm8QDKEWOuf42+HevgpBO2pV1zaoIqvNSQ28tUAHzHh2fSqDubTN2Xxm8DOjr6O0j3VNUjc935SMa9H7DDl2qdEMu5oDLfzkAh4xLqQZ4+aM6yR1yKWD3vYWeG6TtIMKXRLupYax1k4wTvCvKIwcBRoF+LAG+A010JZZX/R6qGPhgN4zdDZA22Tt+guhaZyAgCnLgyX+7i8y8zrGCXqllIF0M6eCpmokBrk/pST70ohPBDw7kejYkFLOuuZQNOAvhb4R+3dSM7hOm+cWdNsT97b4ykAM2rK5n506nl7q/t0T/fa3P9RHH7yr+bzRDz/5hf7ylz/Xr85e6ow5a+aua5H/Mt8IkW1OyuAuTl6hTWRRmDd8Q3d0EhBAw14obCSIIYt2rmBcU6QW4gOcYg+AXXgsyNlSQMLIQzefypoVXupX2hhBr8ciG90CTcbAWpW1RjTb16wxGlZptKVtg60UP4+0r6uWda6mZF2xz22Q5QBPa+LUlrVGcEEq/EgD/jBo1IhtjK6bb8qJLtM2QhF4wrgjqU9BLGu0wS7XY8P8mUqdweMOpnrMVIhJA7vAtjb4WNIWGrbws4Vnx7wR3IFeI0KOL9sqbSKzV0qXJGCOpbN2pjmXBKlUjSNALBzhc6yhCi0VeyngNdh/K7gsKcOuGooIjcy/leTIugUabvkrPNvmbO8juo4IMUkJ3Anl5ZyUAIydMrRcLvTNb35D3/r2t3R0dEiSeDEloz/80Y+m1+h/8zc/k/8S32ts7/ziArpHYkanrmnVNI2anIkfjTLllnzA6zqhnM2wn0hyfYvdGXr2AZdr65C8wc8ePwH2PUCvaZ/8JUmm0TrsyTW2XEhsKXveLvTs5R5XkMMIeF7P/C0JshNXRI+MChdk3OSSoC7g0fJakRwP+FduQB5SwTb0lU+C3oa9PSGr3UECY5Gx7QaFQqohxE0tJr5bZJAtY+zQ8QMUqsQm299ATBZ2WLE/sVZiYqaeiNcZaOifE9gOFq1ajZoFscyb8tlq1PUgPWNDennOqz+Sm01pNOS5hlhoNWRtBohhtfl8oaPjI+0tSASWB1rMFhp5l4Ad6OzyQoLZIRVVPHnUVhG9IhkGpRiUNSipKIAB4q6HrbZMLjhlwdhtoNuhaoQGl9cob+/4kDEDqc1IAjGy8Y/Q5FK63AxaD1ImgEzBa6xqMfwNys8IdxwLV+W9dkEiFBHUpapAIZV1Rg0EvZGg5yRwoIQcbfuBjb9oux0xqmGq06WezmsM49rKR8gbhIp/y7CGl5fnp/qca/ZPgV/yWvaXJJqfvjzTJ69O9eJ6oyE18t/Y/+DrX9OHvNb/7ne+o29++OH0PwHVcdTF6Zk++8Uv9fKTz7Q9u1SCjjYy1AZ07ujoMdwe+RkKAaW2WeRJ4Ja8GfcYRy1J7PnYgTkNzQgEC5wkMb7n1eaaA0XBOA8Pl3r08K7eevO+njy5o5OTmebLyvhRR2SBRySDhySRB/tz+Va04+ajpqzKxr4339fJ/rHu7B0BB7qz3NMhJ+NlE2yyI0lpr65sNSsbTYkqSekijbpL8vuQdd8mAb1/70jRMh6jfEgy+taT+3p8b1+PTzo9uZP04CCBt9UJNNyFlnsHS70Nve+QsH7tjUd6/50nevyQdQ9HpTjXsH2hRbfVg7vLCc/xno29KHqgSJlgn5BnUkKmEv4lpZBo25KYKnXa0Hi62th6CdAhb1QjdnXF6d8O60B0xRsEYgBJoUj6Qj22u6liTtU1yY43Q3WtXG7Rh2HAXkacsqYkhmqFjV5uB614OOOmc6ukjHzX6KVyyzRiK5VkhrxZ0e3LB8YNftnXTs84VOZmqUeP3lTGzm27LXPMQ79NMNZJ+NTFxTWB6Uw1ku4/fqR7JKqnBNZLDpXeODYExhH6SsAD9reBHhEe2uZA200mma0EtwyutPOXUib/ETQjNaWclIEInibw0FCKLOHtBVlW2pmlniBkP5zlrCXJakeZ6AMV4aiqB6n/JYDLutUFQfcaepzAr0tCJxnZGhpt4GsHQb1oE4M2YDCsiSlrDH+NDibAP9cxqo+Cx1RW0KT3BM9c1k9J6iyaiZ7lrNOKg+SsbTVrW83tM7xNmJG0LoB9DmBH+3van881a/IEc8ouSV2O6XmGLPzcplCLng0dbTN4nd+Us9xozoY2J051rJ1x3gYhdJLmyGPBvBn1FluZAMpboIP61hDEuBDSBULKPLO8IoEEPr0JGAIaUiRsgXbmZWho4YPqJAOBv6CTBroSY0GjnENNzpRJHhQMDkk8yf1fAG0RwU+j38nVukWstCXllJXBw4N27VXjWDQQzwLEAwnyer1WLRW7KkrgOjo8kt8COFkdsbMeP3A5QoNSQgJVW5xuu93Khy7CtmoNE6ANt6Vnr56rbq/14TuP9bu/91t68uF7IiLoh59+rD//6Y/1GW+uVtjDJbH7cr3Ctq9JOodJTxZdwcdVkxI+FwkNRKdEWfHtTL1JLfEjmFOwQMl6Tcg75SKzOm28oelTp5/+Yf4AZG05uOWrUKPCXYEPSiZVQNBQSVCLErtlA98t1t2wByb8IKi3itQp+qTZ0GhJHFjhK+fw5WR1jew2Y9VQKrINFWTkg+gW3gfomORK4m7ZFvbHOoHQb57wVuyhl7SGmKu+sr8m1pyDZw6dM9Xp336mJEkdRY5AtN8SM7bQva6S118T67bQMUZIge6gYYCmDWNIN3TBYd//MUc7m6vFF6JUZSAK/OHvA/yP8F+YO0oy3SOSKNQDlBQ3391DJK9RoLEiTwGU0G+Z30IxPchpBOhVRExgO20dj9pWCTz7+Pgbb76ht95ybM3yDepf+nX+X/9In/zqEy6NrqZ5DeMzvpxSZh5gIwCnZTqyR7c3ydoGXnt0Y4IPDg60II64LoUmStGJaYwIZXDcQkoh8xUuPTYEf0UD8a0nPvbkGz16vIWB55H45/GC93LDr33NPA/wbZ0nfPz5i2ea7y3ULmb40qAVOUFFahEoUP7sSj8G6+ZIXnxaP4IGD5ngpu7h6C/R1zWtDJl6go5Ab8pMb4Q9W4sAdApIUejaQYOVdTzvtUkne3MtWLKBzz1iLP6Z1BM0LJCRha4JHn6deMVGNmDAYjH449ZolDe0yEkzTr87mBPUcCA2WcGI5/UMXpOhbzhFFIJghEBRJQsBcLkDabQxs6F4TkZBESFky+1QmWBNkrphM18ul8pNowHl2zhSggPGijW3tBkShtYArheBB6iR1bAZuBwhYTTyCFlhNowKPd7g3W7eRvgX8yTwK8uPU0AcinoQVNpE4BpJFjYcHdccDwtJQz9mXa2LTi82enF6pacvz/X5i1O94rZ6xS1qxZj22fCe3Lurb77/nn7nux/pe9/9Ld27c6KRwPv82TP94uc/18c//4VOCaY+UY3QOhjQgcvpmbrL0YSFoB74oozp2V2wKmEctRY1yGqBvjqUHRjCgG6aHDoh+X/06J7efPOx7tw51gIZd12nuQMHzod9KVJWarLarpvaDw72tbdcAHPdZc6du8c6OGTj3p9zcOmmv3TXsUa9vlS5PFeD8R82ofv7S71570RvMP7R4T4J6JGOuW09xkke3DnCqKXz1y/Vs3ksSRb2FgvWAHDo5bzT/mKmxaxhXChjsW0WfKEN1xvphKT3a28/1rtvPSC57rS9PtP64pX25llvPr6nu8d7ctY+Qk/F8BN2F5ISuk6U/tZgSIQcWAvlKa/RR/oLnYW+tuvUszOO2PfB/uFkQxckNQM62bD5FhCMCH4olUAi+qsK9R7bsb5cN6Sc0FOV7a0iX6YIFGzAA7baqiE5ipSmejfVsxK2v3ttv536n798pXNu2/2ac8kt4O0aA7QVFJebTlLSNcn2K27zM4Hjrbff1t7+vk7PzrRho/fYETnY97bY4Ja2EUISNOXcTvMH+F1zQ5sTQkYWoKY9AGFdgo+pOpXmY/fknzdPyGQ3WkopKYN7INaM0NnkRh2BvgUa+Es5MyjAi2yw+y1j/J+FXBHgr4gRTv53v8da2ax3sCWKbrEBJ6fX6PWS24VrgvWGADjQh1uqpB2dkCInBbsn02iATnykxR8OefUFBWzWlfjWata10JfZRLNmTdKcBG8xa7WgfQ973MOfbZuzDj7wkRk8zNs8zel47pgzQU4kNCEeAZehFvu6hSYFmqrTuimSdhBqkMcXgNzsxzklZeamG8iZuSkUYRBzd5BFeQMMmeZkxtDEt0ohPpT83MnDdQCZeYNr0cl8MZdjfM5ZiXUT63wVduiYox041tTJQHbPE+qbH7Z769z2NqLbjKzcdn218nLI9L86PgAAEABJREFUuJ18ZYZMvd7tDZXxFcYXdHRbVtYznh6b9b7V43sD9uHEYKC+4kb24vRUDUx+5/1v6Lvf/LYe3rmvZ7zu/MGf/7k+JtE4xW+vOJCdcclxzqXIhqSo5pmadq4Wu0ysl7CnSUckrUgA/c/FLqv19VptNMr8SRhVg64jEnMbpYzkEUxVQOUO7OdWTMoZXqG+InHkVBjB065Nu4/VEuDcPXlc4A8iQR21sa8yZ0xJI7pwnJJxslZCng3xyb/mcM2+XWkbkJsTxcFzDMwrkTQB8wfGjMSnAVoGSscuCo3Mm9qQwZZ4MELMyNieAVt8d+v9Ft/sKTfAlrrH9fSPRgCAEr6gnfUG4JJ5lxw6ttDQg/eS27wVe/uCOG+dV68Bf9O6riNDx9xCfQIQFsDywlEk+j1Hk8CkqdSXn6nvy8d/p2Y8FTqQsEA1gfXo9rZt9OjRI92/f19Pnz2Vf9f0Jz/5Gz3n0mmAB/tEi39U6JEgwIsZxIdHfn7xtd9EhBzztuQxnrO/t6d94nCHvjxwtIyBAv9Tgkv9ts3lrp3Ebuof0c+ArxR57CQT6DDeCj+mX+jaUKHF8W5HWkytXs/PIzpeTXZSZTquOOR5DyjgEPoK7MPzLWsnrgGuSGB1P+tRMyoAbH6mQOFq8IUWSMxPrJjoC+akGwgVJFakKFMZjCE9UMF/M2Ncb3Nob9HpgCS6kjcFh6vQqNTcCP2cDaygCAeUFcnVxfmFfIM0IjgLwOWIEY4wOWCgHjd6PPWCkQrLumLz9F/0sIIccCLgEGL0G5+ATDc5+PRskL0JbRop4YQQPGDYA4rxmAFHYEmSqTsoaHSTigUAjgI9u0BV1E9zKn3SisTZJPnVwobgZUeEUW50Rq3Z+LaM3RDomG6yp3UjkgKoSuAqE54gaFXzkLMG5HBxtQG31+BkyUlys808S5dXhVurNQnqBYnqmpvlnsSDzY0bx8cY/fc++rb++B/8of7J739P3/7au0qciJ5++ol++uMf6+c/+6lOSTywQHUpk6xtSYgG9aw3AcwPBp5NQ099BCyI8A/gtqTKNxT+GVULkkFvrjaWLUlgT5I6p+0RN5Jvv/VY9+6faDZrgY5EtNPEampURpIcrvHOSNb8rw54/UA3Qu7i8DFnc5636Irb0lV/pavVuS5IDC9On2t19kozjOvB/kJvkIS+zWv6N+8e68nJoR4e7+s+iepBm3V3b85r+9AeeJ7cv6PAKP0rDgU+27aT18tNOyXQCwzXa7aMxQ+gs+BgWbMuCyqkca3ELdwB47759Xf1nW++rxNuXsfNlVpu9x89ONHDB0dazpMqG9BIQhPYF/7EPEk1ZF8bQ5M9FJp8s2MHrgwKnKftOuWc4PNCBRv1XwZbkQja7oJ5u+SvckMvgBLj8v8ClSd5Sv12RMVFBXt2UPFfFPFJ+BqdXJHYZ2xsSRDbcsDrSFB7b6Rn59z6rGXi/HuxBb17g/ZfeDo4PFQ3n2EnO7wDeAf7I+vany7ZsF+zYbddpydP3pADpX8f+pJNusfnTIdp75kzHQg3W1m9gt9JFuDbsJl48bDuBZMTIBx/eURsugU3/SYwxNN3zTwk8FDIwdc+7g7z3UFjSxxqiAF+jvCoqhG5D0lyInqF3i77jS62q6/AWlckpitsZ41dblTUp6qBfMEwUhKWvAxgrgD8IiagiW9lXkeEPOQwNSCXDgObd63atlEDPS162V/60DTTjHpWVQtd864hoM6AOb7TyreaKFcsqRlzF7Nu+tcDFvjb3PiapIZ5OYnSsHt2W4JmCyqnrBRJZr9hrV8H6GFyTknZ4xLjbiDRHtSzwKmAhhsIKYeUQJhC9FRAPFMPiSmiS177S6CGIQStTZORQVYGSQKB4avjg3GMZmQFfv3rlkp/REz6HrEnw0DZtjv52ga2xGcpoMWQdHx8TD1pw02/50+ATRfkXsDn2Mfj5EsjcdzJqX3FuPw8sh8NwIY3HptX57oz39P3vvWRvvvtjzhENPrZxx/rr378I/2CxPWMNygvud57frHW2arnreEArYMy8auLQYFtjewls9QpCA5NNCSpLftsUu2rtqstKq/44KBqPokLkDjVKzy5bTSxkjK2ZB5GxhgmXqi7pPvXvxWpgqiKP5Rb+yjQY7e7286qFbRt66i124llc2LBnAuJKxKQay6betp6ZO1DW09i4H1jy6a4JYZsKHvoggUO1VVOEHtocZwfXBoY1+MbkIJXaeKxR64+FDi+bNize+Tfs4bngW6KH4HDRU2qSupraAWedbCfpKRLaLryPsTcBQehuLHbkdFef4vchyhi+xHiFtNV+VPAYTvYCSnkdsRLSd2NyN7Prv69AJk6/knmDggpYd8jsjzgxvPOyR0S02f6wfd/oF/96le8BejpT0qRFBEqyGeEpt9cC0xSiI9rUI5QUkrTfP/eqmNvg+13xHcGsU+M2DFgGbLvjZQTIGfb8eg2ZDwQ3wwj9JnunTwK8t7Bjg9jdI114auitTqV/Jxomn5Mg0x7hY/z83PNiFMVfirdKWfsNCvlJGFrEy+085UxF+zNZdAX4Lb/T6XrQMO8tmmRk5ha/lZI0JVYb1eOoCtqWI6pmhFvWh4ytFV4rrY/ZLIlkU4jlYgdKf7bzRVjKsDGGyiJpzdg9IpQixxUrJ+IUEEJJmdFQNmwyV2DrNIWKGbOSWmPTXexWCqnrBRW8m4N/2Q6TAgipcGK8Glj96jCYhaky0SiKEZawXdO7oIna6fAkXkwCSKP3bLBiDWC8dfQ0rSd2tkCXJJSA92jzs4vcUjhcMxDKjVCa5KCynobkldDjwNjI8pNp5Q7ue44uiGgFWV1c/hp5rrmlumMV6pn59f69LPn+uTTZzo9u9Jmg9DzTHdO7uuDr3+g3/ve7+of/P5/pO999B3d2T/QxfOX+pRA+UvApzXzaNotux4eMCnlnFFlVY+gexR6WzqA+HlExiM0e24NKSIwEU2ylII/4lNRfujk6EBWuG8qE0bm26D7d45lmM9azWZZBwdLksEZtK9Jpgat4W1N0DbfuVuomy01EHyePnuuVy9fqmIbXANr2FxrfXmqq7OXuj5/Kd9itlw53D1Y6A1uT99+cFdPSFQP56zRxvR7JntZurs/051lpwOvDXRw++DENJ3o+uJcp69fa46cDw5PNF8eoodGPUE5MXfO7erBwR79nRoMuiHBWC5nWpKgLucNPI9cnK64gW312x99Q19/702trl5zC3KmRySrTx7d1R7jAgcoBMuEvjN6TQiyIjnYJEBWoEg59BpHdkAuKUnIebnYQz+Nri6vWL/lNvkAea3k4D1iLENfqEsjUbaWrJQaWZbEF1XWCCX6wB1JDQ7dI+St7bXpJrxNRoK02SfarmPJkD+nJJwD+D3n86fPRIf8i/0LbsFtB8M4akpgV2u9QEc//dnPOTidau/gQI9JUr2RXFxxoMCfa4W+UpDpAK0jQMma8ge6CjIZfJMKLttm0zQqjK8Kj7ixMwojouWmoPbrX8R10xCTfWLKU9nAt8Bl3k13wZ7FJ2P3X4WU8iSrHnuzXpSTDJUNpQCV50LTFuFuGTNgRyMBtNBXWBwV0FLBLFYL4i6wq/HTbQBEMVyLWaNZm7VdXWIfnTpwd3TQRF0cZka1rOVx+9jaoms0BzxnzqAZtrjAn/aX8wmXxzbQEvicgzJmOs132WFXDBfTNKPBzx0NCUEGwLJYCWuGYDeUaMg3kCLRluS2CeAzGVLQfgPMTnCYJOgGeG4Y00RSpj0iNM1NiTIpIsQP+eNYKB4HYnJPTA4eckrK6Ka5AdcT6yXm8dUOKiUwaVgK8UG2sCPDzkaLBjbevh8mfB1vbhilLYch21mkxNiqGcnW8dGx1uw/psNjinFhJxN9NPi5YJMjdm+wHdn+By4fRmx5MOBXl6/O9OrzF7p4daq3H7+pf/RH/0i//Z3vqmvn+uyzz/XXP/6pfv6rZzq/7rXCdy9JPB3be+hUZHkfCMot/rCiz80VKfq54s9TLIYGr12gz8+1QiB9U8GP4oZIipSliAmqYiepKjsSP778MuLmgTHMrYzsgY1GbbCnLYmcD2G1ayRsTpS29WCNffYYo/SNpX+1YYMHGNbMH0kCKr5XUqORsaRe6hXaAk4oDVwua7e3aFfSZ1+q0O39Z7CfIXfHk+kZvXj8CMWGoYa+ACXwJxLpyuGREsIunCtgV3vLPfaVmZzkbu2/5su0gm8DDPiOeRpTqCCQQpvgISKUsBN95WObADW9HnHbYantnm/7bntcurfAR4Gf6Rn8PfuBbe/BwwdcPq0n+3Bfxu4DaJFdRCKXGLSFh4K+vSjkyeCxfq6089UOKn2BXUsvicsrDhEtiarzosqEre0Vo7L92o5H6oYBm/oqjNA6Ae0uC88T39hH+dtAhfXr3wrVREKV6Tw9PdMwFPbThSo4Nck3Q5m/5moHprXAkNeU59Mw9fBjl7QWZXTV5CQf2AN5ghAkWAW6FRBAYg2XDfNm7CvzWSdfEPifOb1/9870lvY+b5mP2ONn2Oti1mJFI3v4hZKDHxip7AJFhaCcMjRnNr9Bm/VWWzZJn57WOL9C6uYLDFnKJISvebXYInwnkxZuBZkZ2ud6+87JiY4Oj0gkFmpIIrE/NgyBIiaAN1WIX3EC3JA0WlmTQOgdoWODIgeUt8LAR8o5wW2AFuEQpsfQwPAIjms2VkVGRYkbvg1J6IAjVG2ZFxhZidAIzp7nLc7hDXBQxbEKBIVKiPFF15tRHKJVg0Qhz5SauSJ3qsrgHPWCoPf02Ut9Djwl8XxBMDw9u1RmzMnJPX3no9/SP/jDPyJR+o6ePHika26m/4qT2V//4C/02ce/1OvnLziFF2TbQ08hIG9lHifnvzVESbA40VSSptKOaxp9E1dUp7kREI2sCjyNyKDCX6Jt1jbaW8y04vX7sFlNyt4jyXtw91h3jw80bbSzrDltQeDrkb3lvr7e6JIEnLisGTcRKxJv/2cDL1+fqbBOSqHAuYOTbwHvsLpQ9Ksp6Xzr4R19g8TwvTce6njZTonpAtzHs0ZOXo8Xre4dLHREonhE3X3LHOo0aoFRvvvGEzb/Vk8//UzWdztfqseYAv0uFgu1XVYhwRxIWgeCSts1asgIcq7TzXHlxm3eJeU0aNheaeCm99G9Y32b29Xjg7nG7QW87+mdNx9NCbxf/4NQDdLZJaqWc5Xlu0t4xOa1IVm9wIZGIVq0Iu3v7SvlhmC11dHRETKcy/SMOPwW21lzQwN5jG3wnZFkK02wQZb+t4VX2PpgAaPgrptphk032GcG5yUJcKa+5Ta1vwmGKWUZIpLcf8Yt6/HRyURHk1v4HHXBIez09HwKrs84UPjXAd7mVf9ssZRfc/r3UW99+JpguSI5cGAe7QcckIzbuFxm7NjBb83Nx4g9DiQtFeaJh5oA27N/U/CMgqhMz3D81W+CXtuL2xy3bF+jk+Ab/80E/1CAo858qCkAABAASURBVCAfywkZY8Men1JSwiaarlUGEvacsIPISbINOrGjP7f00+c2+88WwQ/Y50BQHFl0NMGsEcBEj5JyynIdssXimoFrnwSzy8K2B83arKwiJ5pz+hws57QtZ62WXas2x+Q/9qe9WSf3GUeb6jQHE5xwOJF1m2GGnXqM8c2YP4OPjnIO7XuLTvvzblqzcosAGQroHol9Ffnfgm9SKrxBNNxICTlkYFfyTHBtc1KTkpIkXE+VuBDgaswzs1wP8alSRCgj08Qc0VgRiPXe0NbkjGgqttXTFfDcyO0tfbO2xU9naimbNqthfk4JepIiSREGsLGu0IHprdj6luSxh6cVcXqArsTgkXKL/a1JSje2SfqvOFBpwhHyf3whEFboHeF9xD4KID4V3AUYkZFt9BZs105YC3Y2w5ewEA0kma+I1yMH8Lcev6E/+oM/1Efcsu7tHev07FqfcNnw9MVr9o2eW9WqK/z4glh4wWv+Db5a0E6NRgIcBxGcBoLxOGK/SNskdV2nBn+sErGiaBwKcQGbdgO8BnJKqVHKDf11Ek0VjE7ApK98YfmLp2LfQ64DsMau/QZhjSx63hSteTO3IX6O6M779ICM95b7Cta4RKb+exRb8Bs24FmPo64Zc0VsWUOftdsrkawmLB5eUkAbS0NriVBuWymS7EeVcRU9+6BYI2QA5dRnvQwIYagSomONwo1vFfc72tbQa/aUV7yd65mwv3+onLMGdM9wbYgvG+x+C28DPuTbXyfkLhEvdAnwyIATITdkZ4PQVz48118D+njWV4GmL76gs+1Yti491zx0HJJGZPsLLpKueasMS+zV8EHe47h5yVuq9U0uInAECHfAzyIVZGqbNhi3bXzAfjzWsRtzZb9Y6vEbb8gxeoMeLAf7hhPGgQUH1re8DYXnkUkj5W29IEPTayjwd1u6bvjimUULcwvlyJwB3ffIvMcvfEnA1Olt3QbeGvyEJdSz74yMcZ8maaNnSqbv9AXPk0wlBbYifxiMWahrE/Yf4Fgjh61nMbSosGcX9Cv06yR2hu4P95a6d/dED3nbanAeMmsze9pCd46P5H/29M7JEa//98CZtM8brXSHDDYCgmCqAUkEQpdYSNOnx5AcYCygEWYHGJk6+BHBPARBVRuyu4F+C6ohoLnNpV/lGLquVYKjiC/xRyRVpDB6HhMKTBuHx3k9C3RkvQHhXnMbtMMzm1Z0v+cJHMZjOgeU3HYdQaRqBG9DIiAcLCKrThBqZp26+UzKSbkl4WBzW/EqeMOtKvuoqvKUkK5R2pZT9mozyL8f+PrsgtuqV3r6/Jkuri5IGi40krAdI9APvvG+fu8Pfld//Cf/J/l3UBteUf7qb36iH37/+/rkFx/r7PU541e65rbyGjltCRYDfBUDdML69K2yPCV8WyW0A7dFUA9VRhXqLnFXpRt5FnRnOTro0z0dDC7OTrkhutKsyVrOWj3g9frBPrejJKUjyZ4IcP2wJim81stXL/T06efTP6nhQHf/3kP5tfVzgreDT9N2ajDmiCBBW2vDZlKZe8QG+7VH9/XRe+/oa48ear/LvDbrWVNazFh3kUkiG3VNxeg6LdjFWwLswbIjWVzK5Z3jfTUEqKPDfd098cZxzmHgtWbcXjbzpXI3V7uYI2uSh1mrKWlpM/1zzWlvqMuv6QzwNGfM8eGeZq1pvUYWnb723ls6JFl99fJztdDy+OE9He7vTTdOFR3naGSZO0EdVfhTuRuu01oXqyudm98InK7K9j2fz5FDr1NkvIAG2+eKjQF1KiLL5Qpdb7ChnkA1Aa/+t34mONmftviVbTsiFLED4y5EjIIdXxMUxWftxJax3sA//+wzeb3Do8OJRgfPM/+7fE+f6tnz58r43TvvvCP/jtUl/rJlrQFb64EBHD1+NAIVmxunoEpy1XRqpg02ZCFgSiQogzzW9MjGBn1TCT1fft3x5dP/Ws18jdAw4usGPxu8xg5+HQPUKLFuvoUU0Nlghw10ioDYa4NsCvg8NueMbpudLBWavhT2kZRpT1lTCb4d5bufDTJzMiqCqQNpxzoTcOzvSFRnhq4hIW006zJ2BdCW0YB/X3p/b44dL7DxzPoh25+TTx8Gl/NObQ5idC/jtp0bWuzdJa454fMcQwjWCOwJGhr4SdDq+g6knGInE8pMX06JNin5OaVdH+0NvOa0ew5iKjmsDJMOeba8E/0YsyJ2OKnI4D7r5RbqZI9FU6zCsN3vuS1yMzTE0Ey9gZnMuu4LBYzsfEV8Uk4sVfGLncxtk03TIs8ZtjaqYo9bElb7RZiXnLW3t6cBW13hBxWjnABd39IlrwFMGPlhHB5vW7dvOcZusHtv9Am6zP+WxHPLW7AGn3/34RP90e/9rr77nY90eLCvMw6AH3/ymT599lrn61HXpdU5WddLLhrOiAEb9HJJ7PRfiuwJFmNKKtAJ6arINGNjLndygldoHW7kVaF/hJciTTHEfg/JUI+caPu7viylwrAhiRvKojV0TAkqetmiUCd4PesPrOcbO+M9PD7SEfu6x174zRdJwopDwAp59AyoyMO3lU4cPfcWnCiZRmETpmmFf/UcZi1Plz3+OwFtfrZsC2t7zkjZM6nHDnrswX+x9Ir4c0qCesEBPJR0QJIakbClCpTJHgZk05sXyq0KiW3hgmIH7hvhEZJvfko3pPGs6ROBcKba/7YftpdCnK2sXaE9p6R97OAcfV9eXmJ7ww2NBZ0ZTIWmdatY82bdXd1rV43owHoYwen6hiQQ1GrZP20Xn376qfy7rq43yCgipjm26RFaCsbk8cZmsO5dilUr8EWdQab5bwPr44t2Jkx15lbq/jJVHmM6BR/2u4B38WnbdhdfadcE0lTArm4+Ozz+GcioB9cox4EWX2jgp7H/Am1Oam+eZ22rfS6bjg8PdczlztHhAblApw2+/Zy9y//bXILGWZvVYOcj+VPF1q55w9ry/PWvvaN0wq2nCfRiwlDEBN1+qtSTwBkKhmQFOBjcdu9KAjHjvKGOOCayVmCMGcJzSjCeMdADPX78ePo9UysIz1ZETKDwGjCMcruukz9exwK2siec4DV+z90jG0/MdV+dNJkQVqDwyuY6kKQWRWqgu/BaadCWALElWXAgUWIc/I0sUigNPiEKOl2yDBJICm6Vhpo4CV7yav+ZPvn8mT7lleuzFy80cHM3WzR69MZ9fYPbuu/93ndJUr+naEb96Ec/0F/92f9PLz7+qcrVuep2pYEb6QKuoWZegyToCXCEbo0S9qFGUONaqEZAww4qwrl9djkBbWWawXi+Fb04OA8o1nocUcCzZ89UYSYzdjFv9ejBPR2TCO5zc3REOZ91arCIwon886efTUnqbDbT17/+9emW8Dn8npGYK7WaLQ8oOkUkedMorHOwt9ATcL5HcvqEa/olgbAh+V3kwCBbNqCkxV6rI5LQxbLVgsR0MW+0pDw8XLIJzdigk5pctEfb/v5cKYUePHiofYz541/+Si+4qV/4VRZ2VDJjSQ7ne3ta7u/rEJudAiO6PcTwM+suFq1ms0YRBdkOE39zEgXfuM7nWW88ua+7dw50fvpyShoe3r+vQ3AxmM2yxyQdCqq8KfgkP2pXV866XF3Lr9MKwcSyFp+ua3mtv9KaBHXJiY8mbQhMPrXWGthjAW/VQEJ4Cwnd2oabtlELpCYLgllJkFEI3CMJ8IY2viH5VvPq6pL+ohU0rLjlPDw6UNs1coL647/5kX7685+p1Kon3Eg/4aSeCYCXzLG/VGYOBM+RjcX2MSKvgp8J+np8YhwruOZq2k4haOHnwPgtG4zniE9EKCKoVeB/3zcibnDs5kcElbhpi5s6xVe/LFegZcTeJmCTte0F9t2mTEI409I2wWF0Bv3zpsWmOg5l8wn2uKleAC1B0vJukFkGAltiYRkQAzbTEjRbbZHtomuVhUyaIPFME7TUA/uugNC/SBTkEr8Ll8gWE9H+3oI4t1RHMhvGQdBtgY41Z7Q13PxnEtQpSaXuAEy3Gmy3o+IDSKY+gtPiaWhrmkyimxmT1MBzA+2GnLNSzsopgKQcQPoSEggykCQlaJkAeQbP/lbsJTHe9RB/mB8RSimUWTNjQy3QsIbH2u4Nps32U+Bd4MiRtKMrK2fWZ25KSRGh209EKKckz7ENVp6Nw/O7rpPHj45VKWtA306EnCA1bUu8WMi23JNkFdabAPlUbIBHqbKOQUgc/grtPTa+xWbW6GXN4WPDRcQWmGwI/0wcGNP1VgNvILS+lv8S5u/9zm/rm9/6hg7v3NUF14C/eHqmX7y41KpmCRu7ZA98ztupM3zwnGT1Gnxr1triSwPQNq0gBpbqxOcIHzsY3Ey7ZN5tzwX63We5Munv9S2Mcjz6zWR1i01uVTmeV1lvDNMWWs1vB90LDuP+XdYzxwPGTjjQ3RZ5O071CHGAjx0U4k8BW510Esn6GOQYFSk0QUa3hpSUgBoBv3Wa53i8grdzYB3SJTrz25yRtfaX+zpY7HMxEOxLVdaT9ynPGZHfAG1OSnuVKRnfUvrZMEIvqjVrAIj5+X/8C0Z4L9BWWD8icQGwmPT06vVr4vaw4wleJp1N4+rU/9W1K+TQKtvlCL4RWo3vdo79BxGxF4xa88bgKUmZLyD2lkvdu3dvWtO2cAu2DYFTtx/IdBXULv6DgW3PNFqHPQdEv6nO+Lr3jC3P7jfdEaEIQDGtbXIME7/4l+uBHXhuQ9kyrMFWCJm8XQpygbke3L3L3vtYjx89Jj7uI9utXr18pZcvX2h1faURf9onLzlmX+tyIp4Ecbyh70IiP7l39w4xMCkRQ3XncI9gJ6UbokzoBJhtwZB7NgmDja6gjArhVeChz+VIfYNhjki0ovgCNLlhE2xVGVNQuBOhBw/u6+HDh9rbW07BKzEvwGWD2RJEZjhXguHJqVnHeBykehx/IABdcjrbW+wRO2xUVREhj/e4AWMaSQqMZ0SIdtwRB3Cfg90G/HUIEsdCJk8AGXFEnlOeK7cLRZ5JBOctQe7F61f65aef6NPPP9cpN1YrjCxQpJOi9z/4QN/73vf0B7w+eve993TJCezHP/rR9F/4XVB3QnF2fi7/bevziwutCRwjFj0qaYzETV1g2FKlrcqf4AGg6mdDMG4C0e6GG6g8V8YJXBENTw1OEEJU6tiULf8e+nOL7OHFtzSL+UwNzzZI32QEc1GPTk8vpiTc5RyZvvnGW1Mw/eyTT3R9eUFQGbVH8teQ+K0vz7S6PFWrUX59/8bdY71xcqz7h0sdkQjPuSVtaq+ODXjWJWjagmuDTBEpz96sWVYZC848C5zB2OXeXHvLuWZtUkPS+sYb9/T4yV2S1Kf67PNfqXINQo6vBY59eHIHtpO22MKITTVdp5bkmrCqOfR38F+qpRPgysgEq2SjasERbCzznPTuk8d64+F9boTPCZytHtw51D4JdAwbJcZk8EKWSZ1wOGndgsN/4enl6Wtdksx0xcA9AAAQAElEQVQ0M0uhakTobdfC5yD7yoyb3x772/jWlGvoAuEjGhqnMsu676lvQdqzzoC92jbHCi4UMmAPtpGC7q9WGw2McxuXP8ix0xUHnma24DZ/rR//5Gf6+JefKmOzb7/9rt548y3N6NtwW78GxrFCV5H/YuOA30xrsY6QBUvpmtevOXfIbV+QgUwZD62+bVkjhw2HscINdU0jMi/0AIg2aiiVJMEHylFEKCTQ0omvsQvJvwt9C5nFGuTUqMqQqAdtwj+FXBvpy/G0u/8LYE5GFjm1yqkB8qSTFlvusJcZsJh12OhCC+ygI1loInGjrwkS8ktFKkNBFsN0iO3xjWIawB2U1vUsN2rgoxLjltiUaHewzdhL00gphdo2q2PdWddqzlpzfGqPGLbkgOJ+Q9MkgUYdY5bYdMN8t7cgWS4W+EZWmwMeJEhXR9I6g0DDHEKWs3ZaIySxpDLxJpP4GRpwNNRTSsopTfS2lBNEUgtMvENAYnLOSSkBPAeqCXRPM3hDom7IKU30hjtojuCHpBGDsD0bxsnXihyf/ex5Lus0hnZk5VkNuJqU1UJzQz2B8wYdGPnePIyMN46I0IhdppyVkfklN3f+Z9p4eSWlGXS12FTSvFto1s6JR9fqsWtYIXZWbHZUwYfMCqrUDkJG7/aBQ9iAPq3vCfDJkTaP69kHtvjSSNuWtw5nL57r+uJMD0lSf++3v6ffJba/+eQJe+Sozz79TJ9//umULG+45dlgt9e8+r3mIHfFhr7yGpOMBuWcoanI8huwM0Ohr0JUhdAR+57kSZt4jgjtZA/diMi8Ufz7v/ge04RZa6CyYU+95tC0ipGEetQVG36NJKWsHv1c4eNFwS3hkQL7WZlm6N0wt/A8QO+W1TY3sEU4PTDSrwhaK/FurRV+uiJhuHYJTAeAOmjF2n5F79+Z3arI0FNe86btxdkrnV9fQErSAbeU+yTMbUMMdI4A/5ZFYSxaJC5KI6v591IH1h9oHywr6Kg8Wy635UQWP6qCnluA58hCzGIKwDOyCsaIEjMBY0xr+AJiSMGzVN3BBNs2D8pNoyvenDlmFtavwKQv5DwCjhu3dIAWHFXF86F9Kl33HOD22Xz2yN220LWdTs/OdEFOkNtGR9x6z8l3PKZAi+eAAqoDjLuv7cZ9Lt2341usbQjdPu/6q6aS1qkEJ9UJX/BzwljFGICHATqFLL3+mvzGpX1li44mWhjD8GnwVPIshQQYv3nKKREbGwVBBrFO8aXNiTjW6gCdnxwda3+5p4o9vuCSz/+x1OnpGfvPSn4bRmCRY+M+cRQNqmsaJbjbcID0HvLm44dqee55g51Gbv4aNpkDBu+BNAIBwEQBTKCJHlhoi5H3BhzcZUEQayLLlr4rnLiH2IJkBgxRaLLSXwhGwoICKVeUnVPSCQnOm9z83OPVRNe2alPGuUedoUAzX6Tp2YLz2i5HcDph3RAkDB1KPzw4REgtm1BBUFneEAbWK4wdSDyGfoUccB0SqLZNKgSPsq5qh7nKKiGQhXLscdKRLldVL8/W3Jw+12fPn+olt26vcbb1dq3ZcqaHjx/qO9/9rv7hP/4n+vCDbxE89/TLX3yin//NL3mtf6n1Va/aJw3gX/ehlRptUqM1vK2Q4yVBzUGuwJvBiQq5BE+hnYyRHBW+tEkJOeWUFPwRssMjFMhTyNJGImXGzW6gFWrR5eW1nKQXxuQma8ZtYjefyQ5YmLth0MCipTYkMFWvX62YM+IwD/TWW+95ien18avXL7RdX2pvFiRz0ixWmmujw6bo3ftHeu/ese40oT2SmQXn371F6PBwBp659vc69CAdc5MKwdogv5aNfUWynnDOFXYyQl9lvgD/PuhmsyLRaHVyvIDmUYfHWfO9US9OPyGBWmvOJm+nygTWjmSs7WZq2lYtNpAz67VzTqaHynlPy8WR5rOl6o39BbaZ4bvBLho2qr2m1RucZI+5xV2dvdC9w06P7y11BA8ZGjvGcGTRPJKE3irzLc8B211xY/wahzkFBvzF/DSzmbwpnHH77N8/XXL7PI5J5+crnV+sdI1/WP9bSUNkbbihueC14npTJrvdEsS8YV+te52vek19Q9agdnf7XhvVPGcTqqJb3fJIM3g8Pnmot9/6uh4/fkc5k7xeXOs1Bw/TUNDxllujYaI96G8UEZOdBXxFSmqaThGNxqFqa8A+1ujlEh4v0NHG204zsHavSIWxVZm5uWSl0gBZRtiAq8XWgm2g4nMxrkkSt/LBxbDgQLLfZp0QkO/t7+v+4YHuEsCOeN5Hh4smqatVDT7bItMupFtoqYuEuJIYlwL9ReKnEmsFEoq6UR03GrCxim8n6G8i1Ehy2TK6YXSTslJuJjmknOgNMUxizblChxwwmlFyUh3ILNB1hZbKZlwoy7ReCKNSRGiGznODXqC7AA18zBdzZey7QEMBb0Iui+UewfpQ8/lCzFbXNZobGGe+lxC6BxyQpO4Dbptj2zOgMb2s1YAnU6YUMk7DxFskzcA6Z9w8Z2SW1Dh4oMeIgNckCnl8MDci1JHUN+hqRFY5SV3bqG1aea1xGDVCd4Ufg3lc4HcpZ5VSYL0qGQe8tuCgijw0QSg0A888t5qlTD3LdEeE/DFZLsWzZbNhUywcHrw/2He2UXXJ2v6nomqzp37oWGtPqXZq8INDbJ6cCH9BSRMiVAedA3w4Gb2lz6uF+FMgC/wD+9TIq/sBcJLa49vewy5Jis+5Gb3iTYj3lH611Xi91poLifXrl9oj8fvwjYf6vW+8pw/feqIF/J69fKkXT5/rxfMXMp6ipDUyW7Op+9dv1uxLvdeDDycmG3BvWGe0PUGTybb8UkqTLAv0VxyougO5yGOmUv/uh0EBJHpcomKsX8L6tVLRJbCio4+kDZ3eWwr0CdjCu4g5d+8+lJpO5yTp58Sca9bfMH7NmDVrr8G9uQEnotZTTSEnpxel1xV+fMY+egFcpSK2T11z0LrGN67wk3P88BV7xtn1ubbba+xK7AXzCQR9W2J8bz+lXpgzUo7mP+gFhiR4qhOM0FZu+mSZABXaXE8NfqegFzkq0wpEVoa3nrhHqJ/6mtQqB2PZB0bat/j0lp4Na23ha6A0j03Kcjmip66dsR9eQX/PSNaYFoU+SkyKtirrzbS59J7kPdU2tcUWeuyxp7Q9QqJSTpOuIUFU+BbwX+oll2C2u/u8PTw+uUNfMDwpp0YN/BV0+Jtgn0Qs4DANQnqCnh2Y9sH2fgvYuZ+NAwHxjR1AiOme8LBijaQevm3DfoMxWkbYc89FRSGOTWuySgU0AWim7w6ff3ZdowXxqs1ZKUKg1N7enu7fu0vcW2pF3uMLu2fPXuqUS7wNMhrALT4RoRlzj48OtSCmBoQFfT3xIRFz7hwcaMneMcO+/Pdb0v6ik19HeZAXa1g0IiZhFCZXmHLpQObgYKYuOXlsMPira4ySRa5xSuGEaxyhsEhAyMQb84NKRmk5JVphG2L2uI1488039e7bb+sQgmwsW+ZegLftWiFTDZxeva4NYwTnyPOAID3OxLVtR7CF9rZVRJoCiPtTikloI+soqvzctFlt1ykyY1On3MwJzElX7P4vT6/0+fPXOiXRW4F/zcm0JzIuoPG9998jOf2H+v0/+H3t7e/ps88+049++GNuTz/TxfmVLi+utCHQbUg0emBg0x8VGlLWmJIK5eBnVdyzQnaVePZPTZ/gKaA3K+cdpIzzmF+UOmI0DsYjAdByrThdwZClpIgWniuJ9gD0JIW9BubVCIXXDk3lgDGecRO94hZhQwLz8uUZt5UvdEYyhR0xd+QkuZ5+/9annorB7i1nJH2NYlhpXJ3rYJb0/ttP9PDoQPtt0n4TWrK5NoSWiFFtKy24WZ3NG6HqCTYE6zU3kBEmRNoiW5Sh3DY4fFE7mynlUNe1GGpLaUvZ6PhkT4+f3MOwX+qXv/oF4xrNSGwMFTnOmNfg0Fvsb8FNq8WxXg+TPCKy2m42OXxIBKsQZKpDHoaCE8wg8I0H9zTLhYPFpY72OvkvXe01WeTiSjh8ATfXNlNgqJJqSHYw36Kcctt8yUa3tX4UWu7tT2t6wzrHHgIaUjaPMTnqNXY9ATivuRW6wl5YQtbRgF4H2zV6W7HR9SXUFxbMnaLpWLcBx6hzbHODbd25c1/z+T7BNXSO/p6/eKWXr051TqK6Rr89iDfgWbFxFgQzMmfDmtdsxANB1AF9SQLVkZxJoYExfLHNkH/3boW9rdmY+igak1SQG3mipMTotCtrUiCQCu0jyWkFMsGkjVGoX8f7M7354I7effJAbz26p0cnRzpeLnS4mE3lPnZytDfX3aN9LdBFx4bX4hm++Z5laY5NGKynGQlQywbSTdApJwZARRBXJDRjH0d2AtyWaA/XsXnhKzCGDpnA0CmW0F9IPqvHwHgXWW1uhTJUqc8XSzXoLuODGdqaG3A9pSR/QAHOqowNNm1DnBon2845aTYdDLN6bMOb0cgaGXytY5VLcLQThHAj7FJA1QwZ4FL40Fwpgtg0qmNOho6UMrKPqb3hecJH2dLeMNa9tvGEToKRmfZMf4M9pxSaPoyLCOguE7ifRxmkCv1bRFhcBSpxpdeIjGb4Wtd1sr+1bauuazWnbQJ4df8cfzMtLWu6bFJSbrJyTkqsHxCA+OXFXG6IAyMxpoB/y+GwJsY1nZxTrbnSHzC8sSThFtBqPK1OTu6yyV9NNzFKecI1oggoZoygOZTAYxrbtiMetWpSI1pVsIOezbsni9kYsHFvmBsW2OKTPTFhIBBuVyv1+PXV6SudvXiqsrnWHWz0w/e/rm9/85vyXwwOML7kteVr3wrZxxBgleA1a0O823rvgCfj9V40YgfjOMq2J+ZWaPazS8+TP+CQwfV/D9jfooSEjg3me1D1cXL3O6vY9JbuDfOddG6xu81gXYe2HJZPX50hp6Ruvpziyyn77Nk1B2lomxK3ttEWv1uz7zmps2wTOtwaL77ZN6EBWOFQW9Zd035ObH/BTfRT5PXq4lzXHHKjy+yTCy3358hE+MEWOxplnq1z823cpn+CkEbA9RHaCVesJlaICWRdo9ciP0tBPSJ5wBSDZHkUyQeRpGAfmWmfPcG3dHsctA7Yww/296b2CDGvIodREaHZrJPjgFDEYj5HRwW7HxgUMp1UKP1zBwzbVfgJFvoq8ZM52HIP2F9AS6/gl3bsfItdjdicGwMEtvkXL16yVp0Sujnr2l5tu6ZjQGeF2DUB/lHRo+dQleuYD3M1gdczMMToZZo9ptBgmJ5Z052eNz0jq6mkna+XREfD5P/2jwHfKF6MSe6fBrhioO32GwqlnJRTEi6ulljo2HdweEg+d6iIpCte619MeceGGFmgTwAz6UsIyrFs4RiC7TUphPnx1mSNLrfaY6+YtVkjN6veLy5fvVAyMbMp+MwVPESEHJgSk0EN8qIC8za2Hsdb45DXGLmfr3FsC+eSVygjAjazLqt+JVQdSgAAEABJREFU/TMwz+BWBxPPAbEePHigd999F6Xtk2httSHhdRBs2KAKArNQhTF6vPF6zR5hbjECbwQFuhLGnBlviNQgFJtRILyZ/FyY35eKg1ZOnKNer670glfZv3j6mX717HOdcgq85sTnAOqAcufuHf3O73xPv//7v6dHnHr8y88//jGv9j/9RNcIf0tgM50Vfm2I5stBakP7RC9SNJ8GG2e48ndBBDSPOMmogWRiIKgGOAKFRmQlSiFQ81oIuhUorD0QZNYExTXOMOAouzgWUkKlQMqNHBQGeG9JTCK1063b67Nz2iGIMTWSEvLzwcOvua6uLicHXnBDVK0zXh/Nctabjx7qhNuwpQ81TdJ80RL0Ws24tZ1jbA1rmfdQqCMA2AGPjo7gqZ/gEAO24WZwWf+7slFmnp8TttaiwwaDXywWustrOOPyP+G1hccVm4h/d2jGpui13JdSkuXvUggIMcqfiICnpJzyJLsAd5KUGZNRiF8p3CV5eoeD0uXZawJewbn25b8U1xKcbV/Ftsd4xM7M3bfAW4/H+7Xf2SWHFHxgQA9inf2jE91/9Eht1+ry+lL+XVLTbXsyroIObMOW0YBcCwlWAZf5WmHzPcHMfYV1z3g99JIbHP8+0+f+1ZPTU63QQ4tDXzN2480Q3ffeaPED24Fxjayx9cYLrhE7Wl1vpk0q51ZNO1NC/4UEoCcZKIwtrFVrweYGjdRHeOmZt3VJMjpEJ8MYM42pU4lGNbAt5JBSJfhnkq2Rm6+tuhinhP/J/WO9/fi+7nGjvjdrtOgyG8cM21nq6GBBvdMJm/8BB6EmiloyrBZcU0m9UVEG1y0EG2fAa0Cf4wVTFAVtcrMb3OwGt0VRQ7RAleQx5mNkTgFc/q0A3xGhlJMK+rsYxe1U0pg71aZTSo0a2hvGtIaclSKLachrxO76qQwhAxK4FrtMTaOIpGBsxq4LdJVSZd0k2jPtLWMabMx27ufM+g3t+QZsP+7T9KmyDbvfkJNtOmmqMz7lDE1JEQL4ISkxJoHf+FynafrmvBtnWVTsLudGLitydSzZcpgascvK6ASOXfsI/tABFwmH+LI3/xZevX7bIh946Safzbt1I8lzU8rKOSk3jVLOCvCBdqLR+B23fRnguhTos2qOfQayWmPfPhCWCDGZb8tGWhTQ2y2WuiY53Djeodsi1B1SMVD37dDGe8MEg3rG9PBHuJTjoH3XuN3mxML9G2LLGn+6hS0+5bElKnMKe9JG18TElIN96m19+OEHeuutt4iRMy4qzqcbVv8l3xX74Pn5uU7x3SsubwZoEHFn1nVK5h/DSTmp8mfAxyD3//AXNarAn2FLeQ3GFWuukeka4Q6T/SEcbDtZSJyAW+R4fHSsI6BC1wV0+y3Rq9WFLtgD17xN6ZFBgd7CAo5hVyQL5xzOT+Hvgrh3SlJ6jkw8LhPvDrgRO757IpcN9rEhJl0RG6e3Z/Dr2DKAa9IDNEKORmgsESpKJHtibwZGTfWxJmblHURWMTCuiDqlmEuo4AKCFhLmZGwclOdt1uFyLic2x8SauycHeuhfUXtwV+/wCvm9x4/0Fjd9jw+PdMweg2RYo6DLVv7VBNu/ZZmQy+Qb0KyvfioPBgp/LZ+B9QdkZejZg9fYZj/5UZ30PuFilYG2tW+Uwen/5er169dGwbr7Wi6X0x7ptSu4RvAM2K591bKr+EVlnpeeSnR92+d+zzNMfR53A6bvFr7sK3JbZZ3KOEGbS/ukYcA23T8R93f8QHVyfMwJXUGP41pOSYmODT71gsPcJTkhXQr01+LfDfsQy7FfSE1OWpI3LMknGnwroMcwcthpeZ53rcrYM7bo9csXN3UIMqN2xuVyoY4glFi0wagjIIR+M4S8ZMFs2Qi9mQuiBhRwSfK2wjC9Se6YHlU8eJpnc5ByzhO4aUQJHmewcBaLhd7n1PqYjd4b8hUMmnEppvU87kamnFTGCTxvQ3DdYBhbHMPCDdZo2DAaTtRjCa25Wdpwg7jFQQ1XJJLPz0/16upc/ic+rjCcS5xzBPk+wfj999/XH/5Hf6ivf/C+1gTEjz/+WJ+QnDr42HjGMsLXOAX4FTT2KCSgMSSNKNgGWqwZnv9+X880SCllpQwgd9fHsUwb4QBegzcTG6z5tDwGZLjmwLCGJzsIwpVyUk2hGpTQNaIfthptOKWdEWCecft2xo3fJUnP2cWFVshPjNlQXnAt77/paJ17QwKNVgSjGXQ9uXdfCwJQJYi1rNFgSF3XqJ1lsdTEaspZLXK30/lXMpZ7e3pw/4G6WaeCEQ7YyZ07d5DretLpfL6Y5JgbcIRkm2ioe743xofYgsc7aXv+7Bkn9D2Z1szmZxv0oWDJxjXnRNpjA17b8okIDdhn4NU5JQWMJMpC8OWopgMCWUdbIL97JKtvPnmkLYE4q5JAHWmB/UOY/LGcDVNdoQKMAHmerrmluMDmr7nFvFptsDWcCn85YEN//OSx7t2/N+HaYiNrNt8VibYPdddsYq4naGg7nBHbc1J7zmtH8/rixQtuji5JhDbIs5WT/TfffENN2ygiwVuvNTrfTjZfpAi+SVLIcrFduG/AbuS+lGSTzKlViOSEKYUdw3Za4dnj7UM9MhvQUY9c6Cb0Z5LUhiSu1Zga2aa8RkhKSMLJfirQqF5H86w37h/pvSf39fBkX3ttcCtadDBvdOdgqbskpvdPDnX/+JBkdqFZFKVxq4bNZZalecN4A3aVeLUobmgr4LJzf5sYk4FGLfaYa2JuJog1JDmJUrK+b6HCcMV/zGMh6Bfqlo1hoM/gPvOfwOcE5oJb59VQdYHfF/BXuFQJ8O4gI4OELMXH+FpsnR5t0W9BYLaTiKwZdt00rTzftu9xhga7zSkppxvISQ0+k7GZlLMypfg0lDMuDXJCylMMrYoIZca4z3gcGw0N/hLYUURSBNQAGbzZbUACh6BEfHLKYoQq/JtWz6VZpVZZLpaH6x6fclaGXoFvimnYhGn124uD/X3N8LmUstLtujJmY7NEqxDa1JdTkudl8On2E5rWXOETor9DjpbfrOnUwvuamOZ4Zjtc+9CF7pxQbbDPvf1DZQ7c1/hcRR+O94W1C3QW8BKZp+TUyaahx+edlLq9eAyycKz/KvTwZthi+4Y1+lzhX4ZrEtgtfraTj/edQZVYdnR8pPvEtseP39AhSc+G+GlwMu+Y95DLlxNe6S4Xe5PeKjIuky6JIZQjNnkrjr9/iVzBI3j46hw3FXS6Ba6h7Yp+v942+A3JwGDMk72kkgwNvP3byHv1Cjt3clVzUo/jrJCV+b1CL5aHZVSQaWobNW2rbj7TbG+hA3g/5iLn6OREy4N9Oc5n+j3H89fsET38Feiw3LYk7F7H9S+gBvElARkXyxp5drhim5rqI/7ntlGJ54S9ZICS5xpZQpcCfwCYuQxd0/A2Yqb5rFV2AwmkvEKq6ogty67V8XJPj9mD3mVveZeY+tZbb+oxsfr45FgdB4ot9iY+CbtE0XyROWtYfwavuQMG8TWPBX0WZD+BlQFtbndcte8Yp/ejyriAT/tCQU/Pnj/XxeWlFouF/GtDNyvBWkJX47QfDgjF+2KFBpbbfRlo+3F7wXYL/mF8pm+C3xg7PTLHdLswiZX1C5WJZugyYq/Voyu3ec5urFf+dfDYCeDTvOTIoK5qkP9s1jG1crDzrxR6D+snPnp8d42PWA6MlqEjdh2w1y6Qe2aWuJAo2I61vLeYE0LG6V8sOn39UieH+/rg6++h50gsFvKfhiA7n83VmACYCMq27RSp0TBWjL1ojZGfnV2wOW8wNMlMBjgSY90XKHpEgD1ObhgReEWZAYcp+ImQckpykmFmLRyf8pwovsEtlxljaXXQkQleKWdZ6TZ0oWzkjBEJ461yWw/+LUnpms3mmiB2zWtgJxJXvIo3nF2t9ersUi9en8l/C/EFt2ivOfnmrplOx9/77m/rOx99pJZ1PvvVJ3r++VP5F543JECQPCUHTi42BLA1SZ6EYnBO2FDBKQcMxuMigucyjR9pK2aCjohQxL8LNGoHqAdknmNck8w8/wsosmFVxphxMPEsrZHvFt5Ri4qELKSBh56gu6HvnETqlITa5aVv1+gbkF9PuR0qRlSV0IPBCZR18eDBfe1xwgOdDvf39TWc+cndEx1hPAvkNd1+4fiIirmBJCokEQyQR4Oxmsa2a+WEs2myMvrzbc0WWRp/yzjbgE+wEaHlYsmJdqa2w8jNn6SCrcw4cDx6/HiS5S9/+UvseFSHHc7YxI1jSdDx8Igk02/o6PNm3rWtTEsLPQavO5u1apvEq4VrbLvKTrFdXeqYYJtwEnIhaF7wipEAzOuips1Qoom3isykJAfJgptVYCSYXvOu8pRX7le2ORzxzHVesY9E3DkJy8mdu3rrzbfkX3G5e/eu2radeLMs1oy/taXj45NpXZcPHz6Q4Q5zD7mF3iPhN/0dvPuW5oKbDduif6XC8133X9w7PT3VBvucxiKH3DbKTaNAv2akTLZYFRFym+UViXrswMm+7c4+3DUzNYm5keRxDeO6LO11SYsY1ZGgHnehh4dzfePtR/rmO4/19Tfu6/7+TMezpDvLrPsHcz25e6x7HAAPZy1JazslqBveZGwuz/XozrG+9f7X9N1vfKDf+61v6w9/+zuUH+l3PvqWvv3B1/XOowe6f7ivZS6q2wttr04p0R0b0Ayal9hLF+gE+2cvgt6sxHPAbNc0amygjLM9okR/J1CVckqMxXaxs6bNmhMwt9iAN1of3krK2nC47UvSdswaubUdiGdORnqCbiCPEd/csrG59PO0dkgp50nPs9lMtuHJb5F907bIPokfskwTtGXo7ODDNioIy8x1u+03FOrtMynLfSZ+JJnIKakQAHv82+sP5j+SgvbM/IgQUyceK+MGYoHXmzu5zAmfH0FXGRIq8B8RSsz9sp6nMV6j1qrKGNvYFQfdjWMfbT7IHmGbc3iMqOAZ5fEGkCtBgiHnpAl4SKwREaybJH6aAsIQa2fFWOR/pqbD5tz7msuEaxJWJ6MrLhr6EkrtTGNk7R0ey+0+bA9VEjFmMI0klWs2WidFhh472RKbnShtaDf0jHPfAA+GEZnXJkkAqpbnrCY8W7nPc7aWOXL1vnbO4X5NIjeie8vfG3tEaMY+tSQpbduOGLKnA5LXvb0DWf+hJEF3pExsHjWgL0Vi5ZCQQwCa4ov+1o91IOjlK7Pr54pePTiBM6WkAF+J0JbGFTxeQd+1Af5XyGHN7rCmHELcWBb5ALDGtiy3QpuYq5wk7DFhp05SrZsAt9DdNXFlix0Fz56zYv+/Ym+Zknn6VuDawpdpLNCAx2piibkV3D0y7PGvCRg0KuFTScMY0FLY201X0BbYUQYS9aQCcSNQqvsStFPyPOKPpdJPHC5ASp0y9jHQZ1tp50tsxOMLnFcokjJ0NNCfSlWMRQ00LNHbHmNzyuQ0a13xptX5xAC9hXG1Cqeke0EAABAASURBVBqm6ZLrQM9c5wXmvSfnYCH6ElBlX5kSR8ZYzwMyo1HOf1yvCkUkBWs/f/5CK2xpub+vPfagbjGT8U5rs1i5gREd9uBxn8H2PAyjbINfQkE24wQePzDHeFw37J5HjcVYK5hD/tiObMeComv0uebCZYR2P99CRfam+xYQi2r1UyjjF/b5FpsJsLp9hNYVt/QMAas4yPfoeVRlYsUmRdwS8l20jfbmLZcMA+5XkUhRz4XR3qzVLIcG6v67Bw/IPZ48uq/j/T0lPv4xQca4nKAcHhxMieSMQBqBcFG0CfOCF9zKPefm55pboqZrENCgFFnjzrrlT0QolPjDT+qe54SlJ7gbTyQMCaZuhS0+Xdfp5Ph4+iesLq+u5FcpVtIaZ6BbyIJMm6IKA6oTWPiGASWMCGOSBXQUZYw08xp2M8EFyerVilscjPPrH3yg3/6d39bX3vua5iREp1xTf/bxr/Ty8+e6gjefooMFDTuDrSRMA/yNONVAQrBF8IURUk55KgWPEagLDRXAStt17H7GVPgnwHd69A/meG6lXmHQcioEojLhgM+ppAfePMZjGarKmAGjMhU7CPg1eI7QidhkqzaM2SKPnkEVWkclDSAKjGzOaa7FyBx87QTeeLwJFcsSQZ6gi+O9hRbMm2MXM+j2TVrL5l5wBnEzNl/MOFB06GKcoCHYzZFxhe7AbjrwO8EawRcpEcgXO71iB9Z3og208rjbdbE2JdZzwtxg0L5l9PwDjNW0LhZzdejtdm5mTYPnN02rBt4ScnV/hvacjVEKtp82hTJ0ixu9IHg6AXvy8D6nt2vN2ha8Lbckh4zV7gNxsIJmAkiqkcFiSCpTPen1+aVenZ7LwWvrwxLJ6uXl9XRzUdBbA31OzE+4hXjCCd7/LElFf7Zx36K+5DW/5b/Cn/yfZ/j51auX8n+55/qzZ9gl/uC3Db71vuAV3BXPnlPQVYuMFiRbTo68VkpJKSdolbAcbIWfrFdh5BZu7QtTmPqNh25FJOWU1bSdnEA1OTQdTjSobi51ssj6Jsnp+2/c09sPjvXmvUPdP5zrzrLRnb1WDw9nurffaa8ZSGi307+re4SNRL/WxavnU7L6W994X28/fqCTvfmUwB7NOw5CM25bZ3pMAvsOgenDr72j737zff3ud7+p3//tb+pbH7yle0dLblJ7lc21xvVKGZuaI9sMzf5VHMvPQdw82NZC/lhvrt0CbYyPCEWEMnKac1t0/8E9EowDffL55/rs2Qv8RlIzh2tsO2Ya2RgHAuyWG7eBuBURSgncCM3Plp/LFW+XHPwjqkZ8pG0a1sgq+GFzUw8JvUg5JdpHxpVJ1gvo8JiWw10olAD75FRPWS06iUjYdyOPgwRJwQbXK2if4RdNkxWSQI1eC/jLtE6iYWSD8+9NJib6OSIUETLtpjXnDF7mpwBDgAMKmBfhMSP2fK3T16e6Jmm1jx0eHsi/t7lYzsExasdVpU6wgcMwgCrAlwAGTOtJIdxCazatARnlSCrQllnnYP9g2tjOeJtzRUK0oX2L7OxrSg3zkloOgSM43D6KVXMSTKqwXo+d+99CLuCqKSSS0KmP+ki/E9SeNQ1b7GdNkrUmkR3oC2SXOtZIktu26Ns6X5M09+g9QWcAjkfPnz+b4ljKWbNZp5Sythw+N8CWGGA59xxqetYQnwrYPkb8VQpV6HNJhSfBBMDX426BR0WEAtrTF5BgJ0/tjokjsnE5wNMWW9wyeU3phPUa+lfUp9tV5g8pidwQqLLciuruT0h8FREK+CkyfZAUIctxRKaWhePblMgjsw0y26Ib8zfAU4nd+BroUmKeZPlXZOl1im7+QE+pgc2HtkMlkSnqIWYooi1pdB+WX4ESWRUQeo+mk8cU2pt2rtwtxQ/4SFqxuZ1frvXq7EovT6/04vRSp9joJQmT6d3grwNyqiAoIzwzfkBHPbrqscEthxMnjQO6KvBqf0AE+A9joXeKmXJd2F/VWAxFHlepB4MNoiw8u59eGdcIzpDoCdn/bB8DduH/Fe3Vq9fqZjP5QsM301votKx186mUBrdNuKBtRNamB+L4mqZfh3JDb4HeW/D423bjA+30dXtEKALaoHO0jKYBAW59AbAEL5qA1abxOaepDOwqAQXaig9D2JxlKtY3rRHGxSz6bBkZO1iw6e6RpLY5cE/62IvH7Ur7y5lm+OCKN95bdHdCAv+YuLxHXAzevqVEYMwE0cZAnamygAcIN/HmKtKOsIIgCkTZ6V6SrG5JIu2U5q/SF2HCNCVzG/qcWGxwdI9PMES3NgQgz4sIgm+rruvktb3OnCD04MFDvfHkjUkQWwzJDl/AbaO4XcfPOwhhewA90J5INhx8TnmVfcoJ+JKTQsvrojffelsffec7+tq776lrWl2SWFyfnWt9eqENhl1IZBc1NEuZpLSf+M85Q4Op+hJqLTIvhmqjcRe0ufgqQA2q0gRfbf/N+u04hcciO2RSeTBK82cEI5biOmL3IFXotG4GGornfQHMV8IUQsV4aC8Aw3kWTi1NtwroNTJyR9YVgq7YXK0bbzwutziuN9gDbi1b8LXw2bBWAnKSCoaVMlZCwjdimKLdG+TMBhVVNtTFYiEnACd3TpQxvrZrNBLcZoxZYw9OsmY4aUTIxj7iKBGhlJJG1rMzL+ZzPXr4SNe8Lv/Vr35FX2ZTmE23sF3XKiLUdmwSOeNERbllDQJ2QWgpZ8YnBfhyyjKNhgbnqNBMoY7xLvfZaEPMwhmaptEeN6ptB95IzEuqlQIhVgWYg5E3UEXwrDwnbTHCKxJU/0rFBbee15wIt2xulu2lgyZwze22ZdNioxPv+IODk+XhQNkzXnyaxrx53SrLxTCbQQ/jBQ1Fgg5+RGjiD5pTtgyqfJPe4zOYDAMEbQAMONgNyGZAzsZ3C36eNpodxmkOWDnpjgqSy9hea65ed0lC33t4pA/euKtH+1kns6KHBwRZXvsfcrt6OMtywnrA84y7Hc9ZNFWLFpTDWuuLUy0a6WtvPta9oz3NfQ1K+ww7mtM+AW0xbpR5/T/n5nYJ3n3WuXMYeu+tY33nm2/qu996W19/576Ol0kxXGkkaS3YYYstdcgoIn6NE1b/jW9YIMLElIkXGR0X+JzlUQ/vH+shh5anvJb75WfP9fx8q8uh09XQoueQfXBkomW2RcY9shTrWV8pZ/yiaGSzKdiXyzWxJ9M+g7acEn29WH2y4T1uyit6iYgp/mV0nlJWTkkNdtk0WSkntbQ3OcuQU5pi0xY7sd1Yb8EY3wgHCdmIfjNjcUHWCVWMoNo34VNIxXHYt4CZOTmFEvgy46e1qFd4M3+CppSTUg7oCfgaWHdLAkkJb7ZpH6B8kVDh4ejgUD6EmU8/27Zcir6IUAJ3zvBDXXxcDNBqu+85sDaR1aZGhcTH8w6ODkleRr0kKXaSUfC9FUkFLibzHU2H3y+0IZ5cErvWxKuBtUZwjxMPmux+hOeBdTxug8wMTlAHxrj8AuDJunWsVCSN4OqtR8bh4hpvykte1T69+U9R9tHfneNjBWNH4qn1vWW/23JLNr3toLSsC32Wg/nq4a+AKyKg9OZrZUGnn7yWS910w7bksTcQETwmBbrzFOP8AggKqBobDejV7i9GQtu1IaQVutxm2vG3Hj8rgNczmAQexTCjleUAuqk0DQY/W54up34GT+03pfH8Zrufb8e4fgvWY8+PHtn0U0mcAzFV9igQYg/KrQK73UGrxHNG75E7VWBs5urznEgz06a2uuil6yHpkmvllxcbPSVh/Yw3qJ/6Lw6/ONVLLhOusLUNyerWwG2o30hsSFi3m0E92TKi0t/6MXNTpytfjrCd2DYKgq9huoX8KjooKsVllW3jdob9YoMdF2zAdduTY8et72R8fsBGKqgMnne74m05tdHv8hbc95tw2/e3lswv8MNXDXtHwUcqPPytY91o5C4Bpiqwv0y8SZSOSy7Nk/F575kupowTCE+wVOBZKsoY2t5ypgV5QI5KfEsa8U0xdp/LljJstcbPjjkE3z051py90n2GlBHQBCmBKLThZsfOJrLgBoJmbNoZoixcMxgpa4PS/beN/fsuW5Tu9gSeSTFQV6HaAcGKHLFAl1aCwUzdgp97Thg9gSFY38HOG86du3f0FsllB6GeawW7tHFg07AsFbRZ6q4cqW+g6Rwm15QdSc5DkpwPP/yGHj95oo5bvjWvaM9IUM8x4KuzC/UkFvitMkjyiNDAkXFXB5cBeszvAG3oB1H7pxRBoLjhzzRvOV2aF30x4ssapE2tt+Wux0/iYw0a3BqMSzfgNuoMQ4TwKBXoM9BEzAtZBpat5QDJMgjZSeDxdErx8XiKqb/Kf8RmMwJFKWcJ41xxM+eN9YDAO8d4HGxHeD86OlDCkBI2gClNiUuy1JlDdKZWwFjUtFkZG6m0IBZ5kw1sJQENdnN8dDT9ZQzbQ86JNavm3ript23LBtxAIkTzrdTMs9t9eFkslnr48KEytH76ySfyRmu9rNkQPG5JQjmQLDTgiZTkNSpEGAL8KWcl6HBfIlCnxPLelHCGhmdRD/ihWft7C11enEMbNDHwBLpnbSf3RQ0mmjgXAd8A64zImZinIIjWyNoQ7NZsmtdsUn7bcEmi4ltQ07vmcOZk9Pzikhv+a+Y0k002rNFim23TacbBYY9XQV03m5IZ62O+mGtB0t92HbfRe8pNVke9RYYJHu13kx2iM5cDPA3wBGnQqR1E1eQ7BAuXA0HB9uPbJ5cD9lVveGQo6q1q0ec8jTpsq9442dP7j+/q8fGC51FH3aj7y0ZHJKXzjD5z0QGJqhNRw7JL2ps1okk+Hb96/pkyyefbbzzUg7tHU3uTihZt4oZ0wLb6HZReGjYKDkIZu2tIVhutmXulLtbaawfdO5rp628/0He+8Y6+88HbevLwRI11DOE5pUk2EZo+N4VFwbOti4JvpWpbaRifmbtdX2l19mqi4etfe1sffuMbbJhJP/vFp/rV56917v8Hnhhn+Vre9kWBNSKwOSEpEEpqCPo+XHVtK+Ptuhb7KSoktSNJFUOUIynnRi1jGiBiR6Xn3lTBkyc+EvQV5GA9u6+iv0TFyV0/9spto8hZSqHALgwNuJOkBH0eX9GtiSzWObZRjCOFAsgpyWtYHpOhBO3MS7Frd19inIFm7fAU2Qcd91YcIC/OzqaDpPlZLpfyjajtNSIkgJ8UsYOUNH1oH6Fji0y8sRVobFJmLxrlW/G2m2mf1+dbfPucA94lvtOT1GzYxHuILdhqg8+kpuUAMXIrN8gxsRqvQrb/sVT5ucKL4MHgZ48bVdGZ5OdAXga3b4j1a3RVwJGtG/q2PJ9x4fGCt26n52cWwfR749atN2QnphW6KvvHyA1hTwzop8QHvRcpWL8qkNlIHKdBuw/mSqXeAMWugYo0tcKLy8ne8OeCvHYwakQW7sspK6f0BYTSNHlARpBCsir5ZvWK5xX4N1kkd6GUBs4CAAAQAElEQVQBeRhGD2cdAaGQgEqxA2yb9noLzJnqlCNt5StQmefnqX+az1zafr095DED7Vt0s4Efl30Vby2CozB0Rcbvsgpyr+i25k4CRu3a58tDtbN9bSD8CliRoPbNUmV2oGbvrrrjB2oP76nyPDQLrWOmC66YX3Lb+snz1/jyc70+u9QG4QRrQIIQLXqplAWAGGRVvwDp1+uiAfjKdwSJ9VHgqcLbDjTZY6FPyGnAjh07XLdPZXy10veUtzf2obZtlIkdJ3fuaMRPK/h3AF1Yg60G6qhVuYQo6pDCoLqrqQbPN8D0/5WvJ1aZFsOG/XTEpv7OSUzBhGAh1OSsFv3knMARkFORYcF/h6msCHWKdyGeRzFCKfOgqlmXtcee1jWJeYUlqypvNuezln1n1LBeyQnqXe+/yKRaHshPyDcVKjllReyQjUwUG0uXq3zzMW1GIG4x0pSw7mi0GqTX3EKerjbaMs+nVQq1XaPJXxg/hjRgECNMDSxUUA6U8Q2vq94OzlPHpuug7cRwhEma1BGsHj56qPsPHsiBb2Q+N/bcCIZ63idsR2lLcFgTGK4R9JaN2jiOyMKfvPFE9+/fl/EmBGShrTh5OxFZc6WMZOSxgcBFfwG2mID/AeOteUegpnWiB5oRpSrGW6DNMD3DrMvds+g30MI4049eXXwF3AKgbVgh2FRAE6AL5dQoRQZJgAtQUokvYeR5ByHL0lBMJ2DaKrRJBWVXoChBd2ahBD1BHaSycwRjWhyja7MqCcHYX2kP4znhlVtTxM3XlRrGHO51SrGVUq/xBiqJizgRtV0rhVeryjhdN+vUYFQZnTf0dbPWVMk0RU5yUPfG1hL8B/R0B4d00tZ2nYI5gU1l7GTGc8cYb/YHJGxLDhtHewc65sbmgttv/7MwtlWvtdzfkxM7jxefSMGamuhJ0OR1S0jVgGyqZYHOaIF0xvJsHVdkg0VriQ0WEpa2bEmKRh3C0+FipiU2kvAPkahk7K0picQpgSbBH3iqCC4FqFPAHfEN/27j9bbo4nqr603R1WrU1XrkVWfomvLU/76qHSg6zQi8i8WhMq+yRp5ZBv3u8LHcbg3TnbJaaLTebesDNBXaK7JTzgrAz+6HNbnNfTUCbUoFuxtJerYkOP7buOfbtc642b5iI+6RwUDGTbdSSUqD1G1WesTr+28+PNC7d+c6IklcpK0OF4lAk7TP6/05dtMg9w57IsTgl1WlmanZu6PSHbNRtiT/19MB4w4J6sOHd9U0VSa5bVrNSTZyk9Riiw12IrYpQyVhHUlYR2i0Hc+U1Elq0WOG/oZbV5bX43sH+vDdJ/qtD97TW/fvah4M4qDQouF506lrWs3ablpPQlG0SxmZsgpJSYXhRIyznW4R/OpypYEbjycP7uqDd9/UncNOV2ef6eknP9PrFy+1QXfkViQdFd8JCVlVgtyAjgcCUhCXEnqS6K+j5m1CDYX1VmqaIt8ipJwUEXJsaZtGDfZe8dFCEKBZNCGPpJZkX9Gz1prnUG6k1ITsa37Fn1JWZrB9qsenCkpvGBTow/5R0amgI+fM+mVKAHtuLmbYddd1Ew2WyMgG1WMDVaEmtzJe0xHYS0oJ+rOMrwEPQ6B7gKaesucWqteKQ5lvhq64IPAB34erQ2LJPgdf8zfxxhoFelyPCOhhNUrx2ZA8r61veIt5KyGzDXoXfOydHMl/ycf/lJJvw3Ap7LjDrhK2lpSamZp2Joie9pItOjU/I7IYWW/AgSprMABJJBUYKJb1BGIPMi2NxqHRZpN4dR/cHDdA1tXVqOcvL/X05QW+W9TM93VwhI3t7StSkg+iVyTRI36D0SvKDN+ZKcZO/TZNOGqdSTHXWBvoZS0l1Ui0hRpiVE5J4WdV7eSDrWj38XOBjwoDtYYEuDSINo+KCAXzDQI32BT8ySnJuitwPABbbMv/OcAamazA+QWAZ8X4VcpaYTsbZN6D3Huw12Y4dElMAUtoAO8Q8ObSwPoj8weIQdTTOOEDAahmjSWrB7bRag1cq9FlIW/oNzpn77mKqjV2tcbuNu1C29metosDrRf7WnPoWXNR0VPPB8j94IFSd6Ja9jXGvtrjh2ruPlJz75Hae4+V7zxQHN9TOrmv9v5jdXff1uzOOwDl8RMNzb5eXW31lEuqp69f6Xx1JVhRk0PZfOMbgZwE05ClLz6WO7KtBuQ1yYIfIzDJiJg01AqvUmHsyLixhIyK9EYDbQPzevAOQBVjid32Of+bvJ9+9im2t+ESYskhb18ZeQz488iYwnjbq/1GrAEa/XoJtlJZt6pSGgpl8bzfAOP7AoZyM6fIdNhnIqSI+BLkpcDLugICcC7RKLjECDUQk1irZU6XMlGV8V4TuiNCKWdFBFPBIfqYn3PSnAuhZtZqWwaVKEgDydK+f7AnJ+2Zsfc4pB4sFlxktGoTuKMBQVIaQK4QxBeZmWHYKMWovVkDJHWpao5CFwS4FoMGtZwsnq+2esbNpE9HPZoZWNw3QOhGxHBOSVVbGOpho4cpqkqpUdO0lDbkKv/eyyWvRF++eqVPPvtM/r9w/Tfinr98rhevXkJTVcsGbRgjaYNH+ETkJHULzhHCc9sRwBfKBP3AgUYEtmETviY59eupNa9hKwbVIJBZ107GIEQ0Aj0wJmHIoS189swFLeJiBMKt9HsjsPOKtQQNNKuAz/woQn/vD0M9xzAWYdyhglFXCywyaNL0XOgrok88G1ijACMjfKPQQ6DrhecKMr6ykbqEatmgbESZToONzNhCo7q2YcPs0EjVwGvTBi0dYTxL5JKQbWGjXjKmy0VNHjTGRqIkO8OwRiXIzNhCRCDzmRrGQqoabGWqI6+CbIqKcpPkvhkJZ4Up21aBpsPDQzlxbdBXh01NNsO8hO5mPHe0t03jJbG/me6d3NGak5ZPoMvlnjxuSSAbsbm9g31ByuRwCpYj6LQd/IGj0mEokqr7KJ3oUkWqUqJfyLJCUwet8wYpba500GYSo6JjO0uCDk5IGedOA3MQfJRA3rFDCs0VPCXRlrJKsNEBPYG6L0lcrsh/6coJ6prrgxVwuR50SRK73SIlAvk4ZvXAutf0+1YDehihaaQc8M3tMEJ/KCyTptUAzWs25Q1vDnr6KzSIPpeQpy2y7g30DSQCW5K7DYF4hU/4n5q5RJaXbBYXZF1OBBxohfDqyBrwuID+J4f7+uD+vt7gFfsxjC+10RFJ6vHhTHscYrLtIIVsW22HjLCDisy3zN2mpcbmEF4C/97q+M6xnrz5SE0X8DGoakSHGUhaIuP9/aWWe3P5VD3rWrXwkoybkYGj+MCVKRt4midp3lS1JHG5rLXATh8cLfXOw3v64O03dO/oUAmeRyesKWlJ7GhyQtcVDuGyBnqTCrZT66hIo8Q6UiK5KLo4PdPl2an251kfvPdE773BDQ2HuaefE5s+earT1xdsLEVrDhrDtkolqQ4UoBmgccOrRCf9kC8FHRz4264KtanBxnJulKFnZDNac8DWzaeaHuTy/6ftv78sSbL8Tux7zczdnw6VsnRVqxHomQUGaiAWi/0B3HMW5PIsfyP/YB6ABLCDkT3Tuqu7ZGZGZoZ4wt2Nn6+/iKyq6e7BgIf0fPeZuYlrV9t184jIkfGV2Ns0yAr6BpK4tssSbYUkbsS3Wuy77Vrd8DakR4dzZFhKhpdQRMAb9IE7pSz/OI/HelxCHsexRfdXRaYjwEz04faQ/cH9wZfnpJzpS+CmAVmN0HogubUPTyUxwz/mcHvDQwmJazWNMLzCVzfrtZb4agFHBhL0RQQyML0Jux80/e1ehFjxv8i0gduyKV2nBScrlXlf8qD6gsTwGvne+HBiP/Dg10++MKJT+8Sedp+8uj7QZh9y3eD6aHW5fRSxt6ofqgaCf60d9azbbdXLl7f67PNX+vSzl3p1hUMm7HJxouXmXImHyVseaF5Dxw6eBZ9wolRbrGdGOVNoruGQSVQsyxnSAjc2MhAzRkbh1kyrEpWEgDNflkvOCRmHIu77slIkxvEx4XJfUrgN4E73FzMYJHxRSpIKejY+34zgG2Mkyo/agWcL77dMuAGugRvG3yATg9t38LQfGO/Y0Q/wgYzoHxTTg/ge3RmQjA7U+7t2RIlMQxU+q/kllhyAvaEm3dB2haxfsf4r7PwKv93iDzv8/TCbq++W6ucnGpZnGlYn6jmcGNcnipNzNScPFLMz7QdkXE61vnhP84dvq330VIVkNV88Upw/lHiQEMlquXhL3cP31J6RqJ69q9Wj9/Xove/o8XvfVoceX213+uTzL/Ty9Uti1K1G+1lPJgDfQi8VQHEyuHpfIj7GWh5CLoLfyr08hbqwIXEfGpDXiBwQIfZdJ7mNltM4MGaY9r6Bzi2+8suPf6kb/MZ7YqC39WaDTQ4T2C9NywTo6b70gqiOokIaAJGOC4Y6jtBAG8TWOzCegbXvYaRe6yjf238jQhHBCt/8gPZNQ3CTueO5ftqXA9xpqDx6JDXQXZhfHXeRo0CV8VndXZW5I5BKUmavYGtkn6wT7T0543w+Q049cXWrEw6oupyV6W1SBlXApxEV4jqE9wjOwhtYzK9/M4PXJAEOMg31nNK0geSUBQ4NGLGfKj//4stJ8BHBQnu1XacRJibiGNiDe0AoKRcEE9ri4DcYil/pfP7ll/oFivqbH/1IP/jhD/WzX/xCP/v4Y/2U8ue/+Fgf//JXHNVfotxeiXUDQDbaE+T30CvYSCmxATTKJU/r+5dTXjx/odvbLXPoy4lR0gi9fo0/MG+clDkigHoHmq7Kt4Fi+piHiJjwiIvR8DbCBw5sHHd8Vvj8Chj49/qgTcZVqAMNeOuEdwCv5TWg2B65TTC10V9FYB4nGFmT6W8+xkaeTbDUFLB8XwlSYlwYwOe2Wddo3rXyxuWNpSEp2KDnBJ+Hw07+eREbTgqp0OfSRlaFq3kM9tHboenPKSmCikG+KrKKCQbGBZMTcELyYLuwU1R4sVxd+mebU8YkoS1Tisu6iYiJD9e9KV9wAjuypn+JARGopz5iCE1plFJWRyJcGnjC1iInuJVMc26KpntInIK+kmQIJEIwCeqRkkKaeF0tFzqQzDXMK+BxEnUvA88f0ccB+7FOBuojdFfjugNik0bqIwjdPlLvGTMAPVS53jPPvmY4YJP2h1v8YUdiYbvukc8E8NdjGHt43e17/OYA31UZPg0Jf5r6weH+HYnrgfED3ByYc7vds/HuOA0CeOtxjT/4zcN9cgt6KIJxxkOuMnry3zXtknS+Xky/7PTg7EQZG+qarA1PvLaTFtl0sw55ZR56Gk6EW6BTRn8j60fKStBmGl5cvqAeevr0MQnTijHB2OYOylQ2bZHlbSjgns1a3UPXud6pwQ4ruIfJpirrMgd/LyRzSXsN+1fKcauLi5m+862nevrkRF07SPVW0q3aMhJQBwLsgF0ZKmXAOd18UI9GZGZ99pTb21u9IjGyfT5+9FDf+vBDXveeZxlabQAAEABJREFU6tXrK/3yV5/wMP2J/Bp4j8ytZ1aSeR8Rau8Hmkhq2w7MQfuohEy8RqVlROouPe9AUI9gDDYx0keVbxFbnQZURRLzB1kuI2MCHY3Yh2Xh0+g5CeCAXOxXA+2Ob6852Xx9faXdfo+8E7KcKSOrhJ1bnoW6oOEI03LfqOorqVCtjKxiWaWclFNSMkRMcXPE33z6c+AhaE9yuWfN25tbNt7b6cHRY5ckq6enJ/IGPCehbkmyrc+SMzqzr9Zp7I4HC9Pco+P7+GCfaLGBpTcv9pXruwONKxL0ab2+shckDk2KRjXq2QGnhz0eIG52g7aU+z40JUt3ZV8L47M87oanyEuSzi9fPteXl8/1BXB5/Zo0atQcH9icbjRDxhUB3JJUeF0nqD0xAAEgnxCimEq+ZJ26HCXq8EanbaNGUja/yD7jGwG+AdnZJly3TrrSTKf/XdNO5ZRsRiLpzLKsEnNC0j0I3HpzufXNzVRxyz1MDXyZLtPzFVQdsJs9tBxh1JZ4smV/3WLb/lGLHf4wPfhCbA+OryCQt0jCgAqIe/r3Y9VuAMB7f4J7A45bA31bVR3arH1XtJs12hNLxuVSlaQ0LU9UFmfI/FTz+YlWJJUdbVv0epuK8vmFZk/fIkF9qFiuFPMlJbBYqWxO1RhOTtUCi/MHWl48VHd2oQkvuFaP39bZux/q7J0Plbh/waHBl7wVfg1TfsDuI6P7DIWBeg0wxAfWReM3AJYZg3/QOdnrN0oPrdik1COHA/IduKsgsR97PxgZb/jy2Zeyz3oPi5Tkt43F8c79jJ9wQ8P9Z1qXG+OimD5T/b5javl7fDGeJf4eA785JKDJLS6PJsjqIKrwNxKjBhJP91fqlXZLYhrLPPtAwf4TttI2jRIDnYw28Hv16qUWixn7zEqIgbg3UoYSi0SAgX0oOTgPON8RbM6Sg8qKANGAMCccDSgpq2GhYCGfTO1ut3p5eaktG21ETAlr186mRUaMUlwjiqquR9KWE6DPn73QLwj2v/jlL/ULEtFPPvuck9MXevnqNSdPO92yYRu2BL3eCsbAe+AAfWKNgIYBfAcc6YBDGb+D5ZZA0hPkMvS1DoZto2B9/zzXgPNhVWL6tCEN4Opp65lvYVaE6A/Df+0TEcoEmYgARYW3ARjvYNAAbSMKMVR9dTF8Wu++/Krn12uVxUcUOyArlxNP5p373uC+O+jdTv3rWNCh7eGYoEKE+b7vr9zwkaGk0IyA3zRFFRmgUi0JEnOeaE3ngURVGFyH7Crrui0YVFlvROaZQAupmpBJ6JvkCRkmBhq/x7kPVatFByO0Gox/ScD3fMvcehvo66EBocptBTvzxma7GsApEHXQmlMmydlMdF6RKPh1idsG6Fuu1jKuGRtgN+9kfClnTTJEJ15P0GZc5mOE+JSzQh6DoKiFgTHGuSL4jeD1hu9gETCy4GmvI+kIiQeJkU2v1wE766F/j1Pu2KS3d7CnHevQyGAOEDSB63dgXVTWUgp585Pr9FkWxrljs77Fl27YRZ1o3lC/5QRpj61u9z3+cWB9rCXgATvPTadIDcGwaoc/eMy0wRwGXTs5JVm9odyCY6gsdDcvUmEeOLiHrekT8OIT5YvNQm89PNMKeVZkYR1YFilnNehoxkNBilCLblw3uN9yM3hTZZouiQuvObE4PVvr4uJUIydmpSTN5u0b6NiomiYrY1c5JxXKpinqulbdrJvKlrrb2rawfkFkgc9ZBwe0WdW0CZseldNW/f6SOQe9++6Fvvfddwh6CTu/VsepaRuMgYbMVpQ0Cg0IBAA1bGWwH2OPI3ZucIx4eflKL3hVuMBH3nv/fX30rY90cnrKxnLNqdsX+vTzz/TMD8Xo6YCOenDkVJRzA+oEhCJl9CNRkVLSiHAGIFKo4CMB3ykXFfhukG/TNgwNJbcz3raRKHPOcukxVZANzafQMsM+e2zReG0/1yRxPbTknMCTtMc294fDpK85Y4N1BWWg+C0fYw/6jnLx2EhSYl4CZ05ZKQMpKUUwThNPPT57YB3Dnti9A645KfJpkftaeFvgp443i/lCbdMeE7BIhIBKstrL83por8QbI/aDwg77tR2enJxMMSBBg2P9q9ev0cOWB7EB2w/1JKC9GpKkYJ8R7aOubocJXt/0MvhnjS+vthx+3OhLTsY/+/JSn/Dm7osXX+pqey2V0PJ0pbPHFzp9cKaCfd7ut6xzpSsS2gM+lsw/NGNA0kRnVUUXfCPVimVVVeTiGDA9lHpMCuWCjoEGPRfKhPyMw7yN6E9ciQbvsS3243pmnZKzWuzD9YhQxB3o16+gKcLfVPiE/I8K9PENXZLpegM0DqoaoPHAqeIe+5+SVJfALbrYUm55+Npi2zvsdj9W3th8Bbu7+x19O+rH5LTXDfNusIlbA33+SwR76NjD977J2nXArGhHPBjJMxIJaVmeqZ2fark615pT7Jw78SyhXSqcoD7SyXvvqXv7icb1SlqslIC8WCuxD+TlWnm9UeE0tpD0tpsTLUhsVySr8/OHJLQbbQv4moXK+VOdf/Bdnb3/LZWzh9rTvlXWgXXGyKrUNckujnuqftNlPxG6Hyf7n2wA/u5LRAGeKno1wH9voGX4GozUr29v9BqfrdQLdjFfLOB/pRrgZtkRgJTj/V3bfd9U0uYh/23wwK/Df3vGbx9x5N103VNZsSHvu+ajIgfHo4pNHfsrQ6u60mjOXjrZdgU7QirY9zUP1wO+dXF2Jh9SFPaJpklikiJTppDxpowjWEgDhtmxARnmbEjOdMUVEcqJwMSkhgDTNI3CkyFoS2J5xUITcRBrhzT4vkIImjyedOLoz0lGL0k2Xr6+ZiPdE1ykMZL8akc5SwkjYR1v4oYe/DuceA9YwSP3if6cmAPuWwKhA2MEjJhxYFqXcW534PN9QGspWU1p5MttFVorxlMZ67YJmC9EcoSpZTJCB6iR9YTkkmlknKcdARFyH/S5/1iERCUMkRQTTHeKCEmm12YqjHiQL1C4mMB19/Ya+Qd+5lsWB05gbPB1QjF9gSneABVNoOMVETKPUxvEppxl3bnNsnRitlot5f4RWZjPNa/qEvLtSbosw5EAleA5Iz/PmS/migjoHlUtQ/B67EBgCuYNzNuycXddq5aN2DL33IsHD1i7VcpZiXFe20mzbWWGcxrXgJ4T64grY6wzkpWUQx2lnzStz08//YzekDffDK7SFEwH21FMpW1YXKiclpjWSuAq6L6kIqtxhO6ci95cFjg3bdNCYyOv437T5CRlwUlrBDzDq+2wZ76Dew+9TlS/Dnv4/43AWNsxUsPekxJBKXeNCnIyCL5tCZ67Y8P33ya8YZO+Jdl0orrDkXc86Bm29G9JRg/opoehPRvJjvs9Y/YktB5/GKrcd6CfgyfVyGJRKReAOvewg4yqfGqaSeDWXdFbD070+HQp9hFlhNg0jSwe24EYHYFN0ZAobTMV/O7rCEDWaUbOfqvh02/r7QEbfjcHRwwaeK2dWNokHMskJ6ItdtLOOs2xrcVyqTnydt1B2+t7TEeS5TG+L9DUdh26zTx4HthM9sefm11k7bevVPtrvfXkTO++80APzhZatqGWtee8t2qjqsBRoEPzkCKJW/lrhJeKH4wTVAV9/tGhX/B25zVx68HDh/qd3/1d+e89r/CTG06pP+VB+zNeI34KfP7FMxKkrQ7oY48++jE0RBZVDUqTPgI9pxYKUqAO+rCLGXy3JHEJ2SXGN6XVfL4gAZ/LtFlPGaGFmIPNpwwuEgDH3YiQfdYyzNjUYrFg7kwJAXv8gF+aHz9QLBZL5Zwl8OgbFyPBE7Tdw7Qw95UIJMZHhCLC1alMKSmAqYxELKga4MUPXAfsc8e+4MT5ihh96V+44pR6RL5N00LfQqZljq5nPCQX9A9SOUkdsOkB260STYmHkmE6oX3N/uGxZ6fn6roZ64nk8UYvX17r9dWNrq53ur05aL8btdsP+PCgm9u9Xr661uXlFQ8cr/Xi+Ws9f/5qmnPtH705jJrPFvJfJnnIyfnFgwvZ7vb7HcnsJTivJp5G7KHHrx1bXL8HIY57qBGTpMz/gNIcI45guYwTnsm2UKan5ZSnqWaksu9W6wmd+mek9zvSJmRaUsK2pRG5Vebp1y5jiglP3PcxrjJ+hOYKHZbjBLQ7Zg1QOQH2P93fl4w/GMCzB6PhQN3J5w7attB4Czj5vIdb6H0DxJ5b9O6++7/jegvuLTTsIe6AvR+w/R4b7ZuZ+napfrbUMF9SLlSx/0J9sdxottjowCmqHyp80nny9G2tOEkd8bktfj+uNooViSoHC0GyGvOVxFyBr6JPAWM714Afud6dXmj95B3NH76jfnGqV+p0w/rzt97XxYff1ezhUxLZU/W5Zd00+aqU4P7+YwkKVSFR5GhdUHBPm9A7NwOyGykN06ygDxi5GWjv6XdMxrSFegDPC2x+xB5f6Zq3BfbfEZmdnp0wiw/z+Z7WcXmEIy3H+t03TXyQtCa4/77rFSQqYZ/3EGHEBn11GcFXd1PNwzzK4Lk5JyVsMiW3IAt4uo8vlsnR5rx61QiTbjMOtyQqLXt1S/zJzKvYS8V+tvj1LQ+dp+i2Ld7LQ6VB9sTp3f5Wh36nkQOGiFGpJXg4QNoZ/cS7xgjcNoJwWiQnJUOiBJqm4Ym4UaLeszH6VPXAooIYwcOM4JNSJsiMqgTrW14HvXz5mhOhvUTALQSaDKSm0wQ2KNrt2AeC3Z5193XktULl6W2YYAhphPlA6TllORO3Q245STVYYD00jMw3rZb0gY29Mn4k+B0QjAOo7lSZErzkDLkxNXlcpY/hmupUjiXdVdPaA3gcrMQsQ0RSGASON5Cku3p1WY99wTgBUylhoMO0jmmOCAVtEXwDEaGR9W3cNnSsjE1u5LXMQQNycZtxpzt8MZWhiCN4PDdiATbygWAXxq6M3CJCewKK5eSA35RGI/I2HbdsKtZ/TkkFo2nZQCIFaCp4Rpl3j91zWpLAY+e0TCFVPYH84HbmZuTqMRVaZ04wsJenT5+qaRutNuspGTw5OeW+lfXgk57MehlDziSVLeMMOSVNZU7TK5GI0LNnz9UTMI/yGeSTlkwA7LpWPqnpsYGBzCAU0DzIV9O0Mv6UssxvRChl6wn7hMYKAxUZGPyAZlsy/xmb7LpOfs0a0AJK+QEKkyaYVUAaQDOdnFL67zdu+738y0o3bHa3wM1+q2vgZntLEnM7/Tye7dz2bFyCdhxQBfpL11DaJ1rVKOBHV9jc6+tbXeFDNyStPmF18npDEns8Nd3xFmKPQ49sQRCRiiI3atqZCv6VW/Ch4wN49oDLnmh5sAztTxE86WatOD26WM/1YD3TLA68Ju/VmSb00nUdemiVodUPpiMys94H8GX6bQcRmfGzadwrXuM4iTo7P9HJ2Ua5Cc1IVpsuq+2KmhY9UHepFKr8S8i38Tqs2WJ3bcuaJK+2l9VmI9vlgiSspT/lrDo8GssAABAASURBVAy0jJ/PWjV5xMZ3atKgk3WHvkL97loXZyu9+9ZDPTpfapEHzRg3JwhCjrxqzgk7yNi3FJH05qqafOLAaWSFV/P3mmD66SefTT8ScHJ6qu9+93f03e/9rh4+emLq9eWXL/TTn/9CP/zRT/STn/1Cn3z2pZ5fvtYLkiTr7YZT7aPe4dY8s3ZuG2X4ETa/5yH0gA+lnBXQEgqllKHDtEAQnwN+e4AmE5wZJy4ng69eveKt1pbxSa1x0mc/qNi1dWRftN9yi0+ACNyaQIJ4eZGgGVOQcfNFhz+V8aMGYqrnG9zqcRExrZfQW8rIzjyJmSzSM74nuTngiz08DfiWafD/wHZLct/TV5pWc5KLOTrt2AsyNgpC1hqnWNdjW6DSgK0ynQR0Lz8s3BLv7ecnm1OdkrQuSFQqDnhL4nmLT+x2PWMH7fcjJ+wAyWjPk9oIHikRI1bEjHM9evhEbz19R48fP5kS/ZHFfLJz+eJySlB7ZD1Ap+VhWZdcIC9xWxHXMJUxyTDkeDAiD+v3Bp/fWZfYTa+RPWzQwMlSxdesj0BGmuZVqAkeEpNKQueWP5Doy5HEIhIy8H7H3TT2OFd3VygYF+HyCKJuPqyvHtphaVIvaJEpdNDmdsP9GPPoewNcacSfR/zcMOSsHpx7VtyOI7Gr/1swHO/Be3sPjNux8D6FevjqwTcALo/QauxW0nwjcWqqzZlGEksnmrPlWktORXf9OPmOykyPPviWzt95Xz2J7J68YoetuD6SnNbZSvUuOR27habklAS1bzoNE7TapUZX2MfrWjSszrR8+oGW73ykYfNQXw5Zr/JM80dv6+StdzXDnoK4OSgQfyC7gHOha4Ol6FuXRzh+H8cd5T4ytqL1I0z9oBgBm1+PPmGN/pigIltFYk97NkFHPHOcmcNrISZk5MfKLFonvLaf3wiMuB83lSzMDOg/fk/d0ABbmkBS+F6+GIO+mOKbr9bhLoJBd5Dw8aYpKk1WJFukkNEoxxkDw/HVHhg0YvuVqRAw2bf7cg41OTNpUCUmVPyLcwMNPNAuu7neevgYPwhM/sBetp1gHG15aIMkNdKo9Pr6Sl8+fyYb66vXr9QisOVqKXMz4mApQgYHMzsc3LhL1Ua52/FE8JrAcJhOTo0j7hiRgn+argoOlkJBCfrzHRTKO4hMn+Snuh5GeoKdFXwPx/lVpidQbkKJXmfAQQ4wXRFOmtaFWdpGhB/5KNCJgDdf0AQtUshXZZzB9b8fhCLuQMeyMtF0wYwmXOCkoumer4GkwIHaiZzLnqSZKZNSXU/QbRwD8hwBl964Bs8FnPA4+LGcaoAW8Hx50lT5zV8mo5SijIG0TTtt9qZvR7DPKcuO4bUH5G26IoIHEIyxZEXcL6JvXD28zGYzzXCmloQig7tpGhmfNxE/NLRslg0bzw4jNO8DDloh9tGjx5phW57fkYQU1sk5sVai96tlRnRpOj1mohF9+3926lj3xYsX09NnSyKz2+3hYcbpzEKZjaSFHtPik9gMXZZlxX5dTynhBAQS5FugNyKOa1pIrlEO2JyT0j10R4RyhjYFa7Qy7krb0R5D4129IqZR0q9DJdE8wmjc8OSHDD8k3Oy2PLTdysmrwXKzzjN02fcagnGGl0CGiqyaspQK1ULRUDZTmZtWubTUW3msISOXjoDeIGfXS9MpAzUh4wiZXkMgnzmnditOtRqC4opX/Q94Te9Tx6buNW+zCmMy4NK6KrnQdgfQ1pFkZWQk7DCBv2NN6/s1b0485/z8TIvlTNlBqitqmiRQKPGKNU+QkGujlnkG24ZxzLCtGQ84M9tIzooITfjR/4rXfo5NLbxHxNTXlKISWU3KalNRQ50lxUzapYv1Uu88OidRlRInqxGDfIosCLeNKCSBS9M13dzVjvVQQHsr6/HLZ8/04x//RP6lz4jE6ep39A++/wf6nd/7Pb3z3vsSbf5FjZ+QtP7sF8cfb/r4V5/qE94EfPn8hZ6RCD3Dhp+9eK4rXvv51d8r4u8lcfcFfa9JOv1LUq+R4auXr3TLSaRjBCY0xdcDBwO77W5qN+3uczniY06uPM4+an/r8evt9nYae8NDqHF5rL52jcjAD/GWRUR8rQdbQa9TA6Xn2SePIKWcvoJE/Q50h2PE3j1nIBb3Tljv4EASt+OB9vrmekoI7cM9Y6RQAoeYP/34D232iQqeClN8pqTZPPi0/hl6EL68xE4uTk/01uNHevrokR5dnL+Bxw8f6O0nT/Te22/p/Xff1QfAo4sLbZZLbCVpJOl/hS5eIfcdJ1ojcXn6Of9RCnh23WUo9PWr/q37kRgzIMceWvfEEMOB8gB9PTBCfAWBQfAXCXx3pXlO1BP9Xi8p9AZw1HQHzJDoi6B2D+KiHnFs45sR0t3tsSIuLwyeqbi7hUXRpJFJ9zAwsaef1IDYFUeIpMGgUP91ANlB9U3bNMbjgB499pSHFPIvXO2Nl7YxZ6n4AfoUn3+gZv5A7fxEc17Xb9DherXgAfNWz15eqpyd6ykPgquHj+RT0XZ9qjJfanl6QblSJrlNgMtMklru68Q+32eSn9wuFPQFfYc8082YtU0z5dUDrR+/p/biiba0b3OrZsWDz8OnOrl4qFw6TTqDR8Tx5nNvh6iTful4/9WgEf2PdI6Uxz7Jcv462B56fHWYxkmBXI7+cIM0K28BbtTjI36DOI69RCtfv+XjtasCHUYE5RE8uGKTvxVY2/R53G+G+pubaY07YDHlnCgcJyq5zAjd490eKwX/jMXrhI5Xxh6cnFZyiAy91f5GeX52qoH4kBP44LeSmMqA9PaHrfphL7clb5T+xSg7nH+uyE/CflXrzUMgH2HMiLxcyWwEpbiqihM6GXFA3RI8GzYP/zdcCzbAzLhp0N1XhXABVVmVp5tvQqOpnbUqkcEOb4WOEqQaEIbn4lnYALWArKwEYyM0OBAOKD+Yb/DJhINcyjiG/u6rsnL9u4f8N3utDOOxnKb6GyMZZfpGiJ7akeNUsqaRWqYO3CkjE9pM8zSeIDdy31NuCaZbAnvPpnMfUEwvohCC0N91VdadElXk1LWtWsAJqXXmV1yLxVzCUPjCQW6n/o7kwxu/ZVuhV3/r6nGiwZsIhpWYm6F9gLaUk1brtWYECvOwJdmbYwem2ycpPq1omkLS15EwL+Sk/YrXqSOyAs03VonAtFl7YB3jb5pGa3CveeVjO3vFJv6M16zmxU+gLs2bx2NcbOg7ktlr2T5b+LH8LcvC+par+dpz8iHWOC48SVQeb3lNeOjw2ialazsS+EaCLAxPSpqgUk42GtjobwDraMJM31SnHNCJ/cvyuUVGtyStW2jZo2eD7V74Tm46FQfbrlPKjUQCViPjD/gCpe/vIZXmOIb2gQX91M4hkgYWHSC2h9wR4ocwncxPoRa8DYlg2zaaU16crnW6mmnWVC0akagmktIsy+M3QUqJh9M9Y4p80tm0LTSU6dTLfJyw8ZycbEjwMpY8qO+3khPEIpUmVEqir8jr2+Y60wOOTGwx7pyzUsqTvVj3G05VbZcj/h4RmpGgrNcrLXmdvWADWy/X6kqnCvMZvi+/fK6b19ecqp6rzdK7Tx/og3efMEYkKFvlJCRSkdFIJeQraHE5mQU4xH1Q+n6Hjnb4oVg75aw9Qfazzz7Tj378Y332xRdarFb6/X/wff3r/+nf6t/82/9Zf/AH/4N8Wrdab+T5r6+v9fGvfqWff/yxfnEHP/3Zz/Szj38h/7WTz7/8Qs9JXv2LoC+eP9fz589lux6Ja69IXpvGsmo1h+9CvUNe4kLdyCkpl8ydODR4yenqLUndMM23rTf4j+XmOOn7aeD9FwhGCMy5qEP+1nVCt/fdLpPthb4M3+5rWD/T9gZyTDSklN6UESFfXtf+5NIwsEmZji0Py06eb0jW9zxwDsQQjzcOy9h8HxPWcYqhFb/xfIxJpqOB3wM4bpHN1eULvXz2hXbXr1UYdw+Z+Fnxq/72WrevLvX6xTNdXT6f6h57YO3KW7eApjRU5VHKyKOgc5eJeqJuGxClFKqGkOrEn++TBmJYT6zao6s99nlg3R5PHVVVPVaMR8Y2hErpODMw3nMcC3rmeZ0M7sTYVKXsEnBpiEgKZB4RSncQEfI/+Tsk+d6g+Nq/JHEHSmgJjaE3cIwHX92PzK1KGu8hqANT4ko5TmAcQfLq0v33pevIAhsYUuY0NQFZAzZTS1HCXosfQDlFXc4eaTl7ii2TqHYnxI8NfrzQ9uqlXnz+Ky03K7393e9pzUPG2Mw0lEZRZkrNXEEsLJSpnSs7Prp8AzMV12n32NQsmbNQtAuV+Vpleao+L3TVZ73qQ3W50eOPvqv1o7fkU9gDfJfZXKckyR0PxRGhb16+Zx7yFFClO9tEz+LOn0m/3FOO2OKAPUz5DHWXI+2DwTZiG3A/5eXlpV5gx96XnYOtVkslVDdyGi/jZq3f9hnBZb96A74Hr9c+woCNfgUjtPw2XAqYMPytARPnlscdJMqUsyKQB1MGbLiHjxFfqGI07RGUxlPFAUFI+JgY54OEJhX5bxB3pWhFDBfzjssyGAuUgWQVUxKTwYJljjAVETL+zOLe9P3k6vb7DeKAw3tyc7fJHJFKlQX2OPstr3RmGMie0835fKGcYEKScYAZE6hGD1S3/hp4TNRgXGJMEGgrMEpT29Rr0nGQqgOCtpMJo1VqxJtebfk6IIjKbEgStiCXg8SckJ1wBI37aaK/TuA6i3gZ1eMNZUwgcLltBNkboIdbvqdZE47KuGlspc0kU4rLhcfK/ZEoADikwvyqAT4qA4I+JygD9Xt6a2TtUOotm+MBA0AMzNF0mTpNdyH/mxp/w9eEmxEC2qaVn2AG9ERNK3bvAjkV3ZvOA+s4YWkICjkFAXtQ8EQX0BgSGI7gfm9mbrjfLAfoSymjrwF5jGpar1BJTnodsAcnHwGPpWl0yinbkgRmebpRs5wr80pYOSlPkJUSdYxXOan35pWkXLJyDs3YpJ1kf/Lpp3rgJ20FwW42zfHfyLVMHPg1CSsEa4J8oXy5bbR9wKzpN9jk6QCLuOjQQNmzXpJll+nxplFYu8HuM3IJRtx/ginBmP8eMN4RwzRYbgM67tkonbjeoBvDFl302ELkpNQ0gnnID+ylarIT5k+2QslHA19vAB63yPwaHFvkN22aCGISiQmH6Aa8K+xhjq02jNnMih6crtTyeiUIjG1TZPlYb9aZ6yklZk8My3KzPhbLDllJQVfOmTLp8y8+11h7PXp8gb4a4WWyDna7QapFKVplfLaUzBqGosLcktN038Jvx8NFiw3Nuk4KYUN7Oa5k5szZQGynXduo4b5jXMtmZpxd0+lkudaazeZic6JnJIaf/vxnOt2sldDhOTb3rQ/e1cPzUx48oBfc1oP8xFGzFJnlYIbvMCC0BMtuubcdRA1/pumA3EceivbTjwP89Gc/15/+2Z/pJz/9KfT2evL0qX6XU9bMFVRaAAAQAElEQVR/9I/+SP/yX/9r/dt/+2/1r/7Vv9I/+6f/VN///vf1O9/7HX3wwQd6+6139PjxE11cPNDF+YVOT051Au0PqJ+dQif8pUimRhk5RYRKU2TbsW8lbFJc9otXPMD1PEDO4L9Bjj3JdEoZH1kol6IRO7iPY0xBH2gH5ZQcyKMAjdqCjlgtAyUlNbmhFhKMz8Fr+lbLFThn8qbqDd1+2XWNrLcjdNQ7OVbkieakkfk9dt4TK3povN9UXffD74gfVMYEq6Xw6ixJm/k0eP54T7+E7CswIoc64R6Zu9uii9evp4cl/+jJax6Er7i/ubmV96iv1hzUs2cdAK9ZxwDPqB76Bp7wcD0J3R/tAoqwAb5pY2Hoq8AIDBNIe+jaM9exZ6K1jiIYSvjSseTebSAOxtqmOng0zFJWh36zpAnqsfSYRFtwH5SJufdtb8bR54S6TP2M4jORfVdCHj33Hxrvq18rQaF7ODYH04A3iDTda7qX4ESIizaJcHEEaAvV6Z9Hj0qqUVRTI5W58uxEaX6mvLgAztXMT7CPJQ/EM63x3fP1Rq8vX+rjTz7T+vFTvfM7v6+OV8HDYqXKA2BdzDXOGqVlR+IbStQzPpBLo6nE1lPJ1BtFSXK9Nll9mzS0+Apje+6HnBRto8KDubqZttHo8lCVNue8+n9f+eSh+m6jmzyXlhesOWe9pDEl+AHguiKHSjkCLg22vYpea0UG6HkqsUf7muv35VRX1cgYzxk9XlLFpy+x0y+ePVeBJ7/RG8G3Wi6UWHugv2c9x3yvk+gr+FE57NUCCx70Vjy0bTgsPMEHzne9HrMPPBmlt1DW0zHpSU16DDyqoYdVekB5TnmKj23wx0W/V8fJZQveBroyNIZGpZBYXr5sa5MN0p9oyAol/gVr1IGBxNCKFUe4l3sZNH0nIwKnHz4b9JFzKOekzWot941OroeDKmNUhVAAPqWUaZxMC/dKObvQE55ivv8H38ex99PTuV+x+PVRoT9iIDjsmHJQLjHhi8ggD11fXUvmiEUqjIhrRFgHNkwTkulLEJEq7g0e47qH5HuwBsILhJlgNlHvt73qfpTrJSVGVF4lSAdq3oSFUqOZa48ibtgIr2522qK06rWhwRv+zgEEo+ndBg3uo0sjbSMKN62j+2isqmBGJAziQx0eqQyMuwfPGT2O8TYcA0NUwQ2auw/zUB6NCv4xVA6SU5DGEGygAT87AmWkLFE/QKfpqBnHiqQt905KRH9uGqVUFBGAJkjUUyR9HWRC9M3Lp+Xm0Q8RzugDfSyz1I5bpXGvjIPvMHJvFn7VWtFRoKNMsuH+BNIIr3uEAaOuyI5m7cCVsQvXLZembWUeR3CYyD2nry3JRkQosU7G6Bru5yQO7WapWzSZFzPlrmiJU/opsqM/YcCZgDNbztQSlAzBfP+Q+WK1kl/97TiN9JpmuSWxcX3jU9elDb8gl6xCoAxsQ9hUw4bbQp+dpKKQlJJJVEgTVGgex50iei3XBCiSdJiR0FHFgZumqiFZ9fjEohMosNTfDqwAHaGpZKzLjM4mSFkZ34kasjwHfGUgaDgh23J6d3/SOmB7DJTNaYBG20SPU/fYx46E1GDbcVLSo5ue9gP87XNoH/iLRlkEgTwVoyzX1XymhnFLxnXDTqezrHWXZT+s4FYUxjVqm0ZzEkPLTeiwt+0aoKliH7kMmi2yTkkA5wv0yWvqK15jz+eFB4nVJEfrppsttWCzasqKNWYqeYYsWzXeNNArqDGhKvE9IPeB5FnQXbnPOTMWWtqilAIygvn5DW1zn9K0neY8JM85TfEf+l+i5wvs5LvvvauEjX72yacqTSskrS4nPX54rnNoNr49MtvxkDsMmf4CZGnSiYT4lHHKNNCEzQ/wPaAjl9xq5Gui2l/yGOn1qyv94he/0F/91V/qL/7iL/RjTlw//eQTvWQjFuPnbJCb9YmevvW2nj59W2+99dYUc995+135f2F7wuvrd955R++9/76ePnmq082pOvg7YIc+PLB8rzg5tJwyvPTYgNuHfpB9Z7layu0jtGZkV7Lllmij5B4GIQObQPcH5Gw/GtBpj5xuieF7NrvKfWbgrJlNpx3rxZpyrQUyNi1rTrIfQecjXrc/ePRADx480Hqz0maz1OZkrZOTjU5PT6e3IB38ppQRjjQiu97yZo096/Ws77Utz4E+94/4AVpWRILOKvMxYvcuB2juGdfDW48se5yiH6UDyeWehGOPHg+UDGGfCuZKPQPsH3uS9v2+n+4H1qgKKSX11Hsm8NGA3kfap5J6xXEqa9RRk49W1p+AMSyp7VB1y5q3u4N24B+giZHYzciIUd7rDEE8DVVNBI0jNjWqrdJslOas0wGFeycCSIp59StgXrBuosyUBbgf5zphSbihMitGsAo+IsqIwCKBqZSoCRR3ZZX50N+6bO+Oay6PUOFFd3Ccw/fkmQHNGdkUeDYkhBTEFy8Qsq11Ku1SzfxUeXEudecaWqA5UW1nCvx+Qxw6wa8v8Y8XvCE7f+s9nX34PcXZQ21nc93gxzuSysOMfYWYcuhCwyJpaEYpQxvE+g3sRCBZcyrSiKz9d2N35BS3edCujNo3tBO7a5s0MmZIow4hbbHL6yh6hZ537UrNw3fUPHpfw/qpbmenqth9nXcaobVGkmAO8SM78OkIlmmlkQ/VqhF5GGwLtmWXju/uZwpzGcMNHGBvFZACOkpptN1up4feObxf86ZgCe9eZQ/OLT65xdcPJKYje1/GfxrKJXHhKXb8HeLb9/C1318s9IfLjf7R6kz/dPNAf3z6SH98/lj//MET/VOS/z968Fj/8Pyhvn96rt9bnejb84XeQ84XaHVD7F1yWDOjXojvgU4z+0jOSTmFMkQ31rs02VtyfQwlElSDkGUAkmWl48WYQG5t08mxaGR/GfB7+7/3+/lyrkqbbWfqIz5UOyPSjMCe8RfBP7fE8t1e7lxC9NtP39Knv3RgvZSDyoiABiYPMCEEnLNYMCmBJKekiNAIsmueWrecCDUIzPP8Os7z3Ock0+PDqwGBIL4JGB1sJYwhpawcBcEY8jHBQxkVYsPrQUCUoqD0qZNPnDKBnHikLeOuoOHmdkedoEQg2RHAd9BvOCAAG86I8GqExHouYUsDPAzj0YiqMA++3E6hxLopBWUwBd7TN0Fc01gGuxz5svGO8ApKuAVfAIxDr3LA3WF0A/Q00O51IxfGJeje6yUbxg1GOzgaKpTpsyFb0UdARsgp5QxNSTklylBESDrC9M19zkkNTpAZG9CVoHGJ48+aDEGDIkI9OkaJE55pHnQnHN7BJ6c0ted0LG0DHtORUDZNM803vweS0tGGzdNSRNKcICSuwpgOh/Pr4Qpe63DiDVqu4XFErgEU5tkJB/TQtAUZjeSIB4nFStdIzL1gQ1yRgDzj1eiejaHF+K94pXp19VpPnz6Rf9t8uVzKm+lyuZZp9Oa0xy584t9jBwKh10vwDWoZr3kS0q/wXHHUBlps9znBcyTiYFVGjgVIzAjjmICb/9an/u0BQUMwm2L6DioGCsYilkkfB2jdEox80mr6e5x7wKEtn3uwb93D1IY9TffoYbqnHEE4tTG3EHC7piiz3JzEtYPfgl+fLDvNCOQtzJl3KJFqyLryfFBgQxmdztW2LbLI9IUKc/w/OwUIS2l0hd0esOvVZqkFOEN1Ol0UuGbdUnMS1pRapQQNtmkgY5fWvcuUAvwNemsnmGE3bdvINBV83mv7PqGHEdoPh50G1ks4WYHorCpI0hw+112jpxdn+vb778m/JPgrTuE7aDf/Dbyvl4tpjUlOI5OVcIGQY4RvQTmZRY1wp0DNPdZBR4+ce+zUcy3bipwdn1y33UwPDdink8jrqyv5T6r96uNf6mectv7kRz/W3/zgr/WDv/wr/Zz7Tz7+lZxIf/HFF/KPwvhHBFz/+c9/rs8+/5wEaK+B9YStREALn/l8rowM/PsEtvmR/oJeB2zE8SGlJF85Z8Zlqkziu1JYl6Z7wB4GYmPPnBH69/jv1c21XnGyc3NzI7+Sf81Dh/927DUPIFsenvbEiYGxfoj6jJNzv9l4+fIVdH6G772ST3Rfs8G+Atx+DZ6eNSISq2MN2PcBuUyxAvnR+OZTIWxAtpaf5cjQqc8xgy57pwbm9MABnBMtKKUq6APgjXA/jTkgD0NvfOh1gPGRh9WRciCmDvQPYyVxRq20VfrEOIGrVmEHwACMjAE89ggjvklcYrPZ3YETiB46xqhy0mQwu1ZBsT3npBZ7NMzaojl66tCLk8yMLP0b0MUlgAUqqwJShpDsNgMc5jf37h/pH6G4HgHxJuYlxji+hwQn91Al+qBOBDL9fS7P9zhYOk4BxVR3I8At37pbg8WpVWCAmj6yhtLKv9hUu8VU+rf862yhtNioEL/TrGi+6rSYt7rkFPGLL1/o4eN39PDD7+iwPtU2N6rEhiBOHAEbRpaTXIk1YZjuQyknJQ7NMjJmeVmVPTFtIGnuieU7Tulu91v21a18GCNkGUlKfAUJVmVDHsakgxJ0z9SQwK3ffk91tdGh7VSJGSOxzbwZKvNG/NBgnsWF2KfYYBs22J9swyO24/v7frdPepjmUKviDdmgPb7ow4UdMf81+5kfHh07SspaknwGftci3xm22mwPaslvzqH3O6cP9P3Hb+m7J+f6AHo/BD4iSX2fPO6d0umtVKZT1McI5ekEWW+TW73LA+i3lif6Hrz+PonrHz55S3/EQ8L3Hz7Rh/OVHiCPU2CFDzQ83HXQO7M+gsrdZ6S0DAZkYRihVVhuha4KrfoGSKhLia9SihrA9SV7ddAmVfmyrByTRnzc+ile03joDsrkBGaDAX3rw490+fwFgfULCWcudHYoaZqAkAJswSTjjQjllBSRcOxRW4S35di5NI389O9NJecsOiEyFDpeLoM7g/EYTOAx0FeCx4hBDRr6UWJNK7mn7gA3oviIrAwDGWaNsaoqlzTBAG37A7RwurpFwDt4ONC4Z/4RBjaiqp62EdyjQseSpaa6uDfUY8kCIzgPGFBPcDxCr366/6o0/VgqlFSKI4zcmV4b5wQBXgM4nWBbVkJ2gYwGFqlKuuEJ6epmy0ypJQlrSQZbnKXFWTLjAhoDuqcy+J4gKcCTJl24TaJ5+uIOPGz6zC/0H0jYTOscQ3YScI9zgJ/BxpHBNa2u6fLYASf5OqSctWfT2vJAsNtBKwrqoNO4XHoT3ZNgTZsBc/2UuOdBaAS/x9hQb29vNCORfU7CeeAJ0fr0GgEfOZmGBN2NMvQMOPGWjXKHbGazuVa8djyg2y8+/2LaGCNCEaGEwaeUeBW7kwJZs/Yefl1vkWHTNoSoKobqaGuj3lyMtw8IXsx+g82jRdbPSp7AwEIgtB9MCDweoPn/P58K/XXEF4bJ1iwbJyPWx7Qg/a5P5E51HUm/q8OoiNNyaV6F7M1fB18N+gtwN1kKkr05Cd0SXeQkAkjSrGTlI/ICTAAAEABJREFUqLAJSPjhgEgqtSS/kurxg4hQ0zRAq/A/7ktT5AQnIun87ELW8wCBfDTylXJWYY7bC3R8BQU5FxX8udB+xNvc3ZfJDu7bXLZdS4LZqWlbGZ/pzlBY4KVwCpDvYNjdqN9eq0mj/uAf/L6su88+/0wF/mbY65pTQf/CgtsPJLu2hgM4euzN3JrmUYEIAfhzG8sgB2rwY33Ypu+hIuNqPzYg3ynhwgZdVu5BoQYeDW2BLyAjq+oYRdzcXt/IP2/9ioeuKxJGJ4p+SLHuDf2Ea5ST4BfE6Ods8F7bPnd+cQ6lAW2SZZTwA98UrwG/EaGIcBO6GGV8BvNqvIYD+Ht4sAx2JK23+KV/2evF1avpD+H7743+4tNf6ie/+Jl+/stf6tnzS/mXv/y/xV1yWvzq1WuS1SO4/pp7P7j4IWGP7/rBsofXyhqTHI/kTDQdv6rMj2PjYB0gY3nMRHedpox8G9g/ZdsamTgyhpBIj+S6rbVnjcEADo+pIHKJapjHOG7oZj2JIRNMCECECaiSzI7sGQP09uwVVNXf1b2fbIk/u/3AaWrPg0RPOlRZ22DqRqUc2FlSLoHdBTZ4hBa9GPwwlbCJxKL3UODleKpalTUCLkUpub0w1mMyZWKsxWLAiWmpcOjxVffjpjH0BGOnDz7tsvJloPh7faaxCGkq72bcodIIAWMk+C/qg30/AWWmnjjdc/rucsDXhgbKZ53ycqZm2Wp52mqxLrp8+ULPX7zSxaN3dP7ORxrX57qdLdWDJ/VSRg8Z4QcPN5UErW57BafXI/L3nrwnCT3woHXAdg/YzB67zTkps579usn4WSrqgBKZ5F6Iq3ICKDVKmtWkbgzkC3cYx4EEV23R7HytBW9dtFjoUDqNwIAvDfA6Iulx4hvbQb7M1NevSttX99wxwP5vcFe1LA3c0EuiOnIyfwD22sGLHwKvecBrm0a3xIRl02rNekti1AO0+9HmQr979kjf4cT0vbzQ46HoZAgtR02woFzB1wae11G0TlmbGtOYszHrAs4vatGGNw+r3ajlba/l9UGPDknfSkv9wfqR/vmT9/WHF0/1XrfWOWsaZwvfgo4xhUbseETOB+p7bH1H/uVyoL0qSQqEE0qMF1dE0BLK3gOIRylnbTabKY6HvroigoOKlnGFva9OeaTQi+0twUNaLZZ6h1dQTlhevngxKXJGJt+WhsB4YFEcgAXAIweTEcPwAgnCckoQkeTAvidBcdA/sJmhH/S8UASMeTFPsHJwUEcG334DGGd8KWUIzUrg9dAUacKxI9k5YLADyrSyI0IpZzBKHptRrNfsCSx8oCd0wMj3BoKMA8wew99D22G6Hwk+9Ri4EMJRwMmkMdcsV+oAK+SUpjW8zq9Dli+vjf0d51CxPAxT0KSzCjlAs43cbTvoSJYvxJqmaxI/lylnNci+sBFHmJ4qJwfeoAbmDMjepQN+pj/npMKcBI36+hUSy8kbY0eixh0bFI5OY0GXOeVJzmKcAzIcy22+D+gX48TVk8Q6SdyjW8NmvVEpLbgGVfTq/p4A4Y17QDc5JeU7emazmawrS9EJq+m+JekcwJlTln/JysnNnk3RSzZNkaBnZLcYUb7bxeUnrxZ52Pa8QQX4n7+4VIXGLa8RTccrXrkaN8NZU9NrFNtOxzyxK8Ukq6Jg3QPrm5fRi3qCKt8GpECb6TA/ESHLFZImnnJOcj38TZ9c6tcvd0UwagL642tA9e//CShDesiiQteRQmh8g8AtvwEYm9BNosx0206aSGqgvyT0I6lAU45RF6cb+XQ9sxLxRhNMfXxBf2VtulTQjR9COjacgq/lUibbisQ45JAYe01gTTnLf6FhQUxpGNeyUSXWHGy3gOtHyEoZWkpWMTSUQGJshPmGT6+dpAxRpWE9AJa0J2ibrpyZnzPc8IHPoLDt2iYdh0DDKe5cBVp/7/d/j96qF5fPaevUgiunJPM0MnHPptcjs4FR99BjN1PixKIj7SwBUcdKpc1+83UY2SyraaaPUZYKBciZaHva8jC/5+Gp0p+jKEdGJ40ca5fz5fQQZluf/pYsm+R8Ae3IEAuY7Pn16ytdEp+Na02gf3DxQGenZ/Km3ON7ETHxKlae1kA2GdDdFbRbl5MfEQPvddKjF3dl5N+hr2COfeMAP3vw3vJgatjhNwdkYnCsOhBPD7z6HohhNNvNvgJ4HFjjQMzaErvt8xX5BjJPOUvQypDJV13SJa9p2nrmGezr0zjm2NdH5kwAEyxJ7K4aXZfEXq0xpElPU1k16bEGZdCeKAEGsCWoB4FhpL8qsXZAS2gcmUcfJGigbv33UymSigqM2iMHy8KlZTSC3ZSIMoAMTY0Bxnxa2iDHhjkN+9cEyGRGf0f/18FtR5C6u/4ZYwwdNHQI2eNbbKxhnQIkuMppxJ8BrwMUIDMmgWOiyTv9VEdQ/iAfF/p627Hhm99vxn3V7CYDJs3s0IAND6mQXLY6pE59mWvoVsBCPlUdvfcQgzNv8Rpeo3ecotYY9MvPeMPw6Sd6/O1v6/zDb+m6dHqBPT3DR55xSu8Ds5ccZLzkoez65WsdiPM9dtTzUOdyh03uiAM79o5dv0cnh+mgx4c9r4lDl69e8uD0anr4u/abHvxOgnL0HREq1Gc1IedM6paxACHNqgNc7ZO0fvxQiwePlHj9PzSdxtJy4lrkZGyyK8aNQAXIfv2N/Wi67HsG27MbUSFFxbaYgR7dbl+wrY3oaUCvAz44YB9+Q9STCwSySPhWvbrVhvrTMtNHmzN9e3Oud7qlHkerCwz+jITzBJ7WkbSGpxUwlfC4krRCUYYlBr1m7RP6Txi7wsY3o3SeWz3htPvtZq630d9bSOPpkPVunus7rPXdi8d6i5PaOWv49N97SgKHgMoaTlztexOw1pFXTfLwGBiXWDdouc8b5/OZOmwiEb8tp0rfBEzucU5EooTPN7lhFVarIYYo/at/8S80b2fyz0UYaZOzKs7kete06ppGTclywDe03HddS1tRCsnB0EFpjzOmlNWRoBwwII9NLOi6y0SfCRNXRPAtRcQEiXERMRHoevJYhaxM4zalA0HTCesU7GE+M8agSHKZSyOlJJl+yi3GOQUUTlkPKOqAckYlDNJ4E4HoKxhH2mtGHgFgUIyyEZle9EkbFFQD/ZSahBc08KGOjNFJFWS9AQfa6V6Sjdv1HoPcYZCF4/eeea8xytc3t3JATKUokK3nObjvcMrdrteeJ8jBk8HDanxDAB9WVwp4t254ekRcolnYL2PEJpi1wCBmJBf+OeM9jt11nTJy89yG9TzhQKLZElA6dOq+SmMLHU3TajYj8GA8Dc5aEcSAU83QbykN9tCQbG5lnWRkviWYGFw3Tpc9OtsTYAb4NliePXWXDThsG27vGRc5KQEjgbZpymRfZsR03W6PryM3JydQF/r4V7/UfLGY1h6QzQ45nvMKxDG5QqP5QyGq9JluMCO60GRP4LesQKRgoOeEQi2yGunLyMXJjgOcA4dl0tCWUvIUufS9afsKjCFkngtj7Yg+uSuWI/cebyjoyvPFevq7LhRpPVhOFTup3Ou+/DvmeZg8GBknjK6krA1JY4esfZ/wg+L56Dw4QXCiOm+LCkK4hyZJmfuEcCwT24+DjKe18DNH/4amadGR7aDoBadqzzjlW8znWq/XPKTO5bqTrsVqJceElO1fVaOgMqTIaYJEglQaaAB3clIKPQ7+SsLGCgMl62XkAcZ20baNnKxNSRI2OUbSCO7ARgVNi82p1qfnmvN6K9N2jX9d8Qr+ZHOiW+q//OWv5P/BKQIiEjaBgWzxjcpthSYnHz1tByg9UA7QixnxcFbVIz/DQHwckHFPaXB9xO4qsjcE+s3QlFNWuoOcy1QPZYn+6gUpg/sURdMV5nVUROB73STHBI2veZ3eE89Wy41O1qdaU844tbIPWDZ7HiQb5FcRrf3RMSMiyWtHhCIS6GMyDViCl0EH4pBpplvuqNA/YhPcMFZi1gSmO6cix5oKzaiB+RUdVCSD7Ak4o4GNv04QGqHDQKGIANk9QAf3xjPWOo3zmHsYmdSPo3xKhvlqTPAAX6XrVIhjmXpFjhWZ7JH/LXrbYsuO8543gntQaIikQVJvALlL34/gG9GHoVL3uJ7xEzBuYL5xjJA7Uq+ASyfnXuPGCRLrHZDTGKP8qt+2itmqzUlz/HtKFL3/QdsMe5mRcLS3e3XoaI69bJT0EN09JkF4BLg0uP6IBxaXx/u5HhN/DQ+Jz+fwfRJZJ+jihLoT2AYZeM0OOjPrZfbgTNsEKDqrwh0QVYJeuaRNE+i3XrA/9U0luCNCEQCtFNSTBC0DdjvkTmOz0FAW0myjWJyQsM7UR6PUzjUn2ZvPFzo9PZVjwqe/+pUuSUZX77+v7oMPND5+pPHhA3X+SyEchDy4uNCTJ4+BJ3qLA7R33n1XH3z4gd7/4H29B7zz3rt68vSpntL39O239OjxEz14+EgXDx7qgvLBo0d6/OQp9Ydas1+UrtMW2Tx/+VJfPH8m/5k4P1TX/chpaqhgB+YsKPfods9eVEuj08dvaf34HaX5Rjt89FBDA3Y3RhAZJG6BKiQLUCJv+/7xXtNFK67FN4PrBMzDxhlKO0NoCyBhnJn8JLHfD1fX6i9fYS+jFpx4foBMv7s617vNXOeMuYCWC2zA9nCOP5wBp8TPE+KiyzU2uAppBZ1r6N3kpBPGbIhHS9oXtWpD24ZxUwnfPrU9UehCSY9q0tul03vdQu8vN/rw9EIPscN5X9WSC3TQ2o2hGfrPph1+AqYrfnvk3/yOmi7abXO04Ou0QU8Cbm6veZC4nB7AD+hmZN9FMopAH6VMUxM0et4A3hGBpZ/+6Mf6BOMZ7FAwjNQhV5MCs0KJyXw0MsFIHZTdZqL8NO/2HgcZIXjLax4TgizUlOMmFgGOlJQSUtJvucwQXcZJgRLdAJku3AAdxum1HZR7nHGkIeUM3qRISQ3O3GCUA3TsCQiVOQ7YTlivCRQ3JH6u7+BzTwA5TFBFHkuiGCSuAqpGhHKko050sAylaTeIuhhT34DHMoV7t38NBD4DnabpAM1bgtWeDWKHvG6dwKG70nUKAg82yJNhj1P1bAQj+CprGUAyfbz+PUwNCm4TXxEh/zu2StiPCoouOcv9/pkXJxuRGBUehXSYM9VgMCE/gaHHSXtkN2A4PTQ6yTR/ERgmxnrrH02omja5Hjl2baeOBNfznAQ4IR6xE29qDbbkhKaH7z3GeMtpql9p5pzUMmdFAuOEvIX/giO9vr7SFRD0RwQy6GWybMSnpyfIY9Tp2bmcyL/k1aKDXcv6V69vSJh3UC895wm8wdAXbAAVO3BCMcKTdcrtRHfBLus0Wm8upHxsqZrKPRuNZXBAVwfqKEL5TpaWx4jMJAbraxc0B7Mj+EbOCeIthwju78FtGV8AgjHT7JBn6dcuozdMHWESJphu/46vAJsDSKCHDrtK3DsYZ2hoItvT3T0AABAASURBVKsJ1qdvxSnHvCtKbOmJ0OtEtUmaktYMbTl7TSQDrwWZFvQZEejh2DbnyXi5Wmq5XKlHTjfX11P9SFpoxolgN+tU0G2HjmcksRk8bdtK4DlgE4l1JshJuSR5rGXbtI0SbQNZkcumLUwJWS975uE2Gm2jyKfMV1qdPlRLYnqzr/rV5y/053/9U/3Xv/yhfvbLz5WbVpvNhg3tsb7zve9oDl03JKw7YtWAjYMYCdTjz4phqz38Duh2nGCUfdc2Z/uhCx1UaMvKuVG2fFMGRZIU8hWUkAV9dRqLaCndA9AxgoiQMPWjBsEGdayJPtFRAcdR/83gL774nID+UiklnZ9f6JwEfLlYqaTCBD7g8ljHxYhQj+/aZiOgIkwTa959KsTzkcHjBvyiMp+RUMwgd3A/DeA27gDulIyPoBKADGNiWLAHZalm6r4HRF2UbHZM5xMScw2eNrEo2sQ0yumer/ulR7dz3yMUx8crYsYVr0INO2xsRA4tD0rtYqmOB9WGesIuIUe96gR+uNgzf49w9+jT4Hi7RTa7NzBqx6Z7gN8D603A2j00ORnxyZnXOtDmZPgGW7kGdtie1xmjir1aDNf0UIedBqfyIr779HQBzlPizAXx6VE301PofYuE7e3lWm+hv0ckqobHxNRHd/CYtiPM9IiDo8eAS8NjEj4ntw+w5TNsbo1u1zlrbX9iH8vEqGVOWiDrDjkUjWhhhDwgBvmXVSzxb4J++zWpKMD01RA33YNEHzSotOqjaK+iIKFq1+eKdi2lhVJZqGtXWuCfc3gbkN/HH/+CPW7U4299Ww+BgTcCO+LHAV2GT1xnjVbrpVb465zY0nStELD22OoBnRoG9JrR+Xy5kG2hw58b4sxUEmeObQst/MAMnD18qIdPn+j88UM9ePJYm/MzNW07JUn+Dx58arvjkCUiFMiwB/8r9qE+N5qdPQQu4G2pIRf5wWZM5h39Ix371FGmx+9RlBiz20f3c//Vh3nV/ZRupJ6YUMZQA7SDSASlDmNsd4OWvfQ+p5pvN0udY4jr7aAzZW3Q7ArZW9fzJC2gZwHdy6+VrhsWKWkOuH+eg/oduA7MstRhy7NUNadcQtdGoTPWuGCtNUlJurrRbHfQB2cP9J2HT9XcHlRf36qSC6TtQf7xjMQ4B7EptsEXaBQRIkD4oyPHVZCoxJdzgxm6LcT8DO2FpLlgz70fFPAx53g7fCkiqTRFCTtP29sbzVFwgfAE8oaJFaPwJG6VEguyeKF91nYYXytadH95YxkICD1Bf7ffyfe5ZAXz5t6cIADdKSIp4uszrbRKkNM0ZyRoWMEOnl8v5Qgnz4Nd6BhwzD2nCz1regNRShJrpJxVmk6RMCgElwgUBYMM2j2mgmNLcnVLgniL02zBsYPmPXj2GOeeDcJOIOZW7mUw4Xcw0UT918q/RbcNdFAFjWEkCa7AoAPOtkMR2KQy8rFDZRRwcPBEKQ7Ee+qWpWXodUBzL+bfWMbXWl2PCEUEBhHTGgmdVvg6eF1KTQirvirHu7qYl9SQVEyA7DJy2xMAU8pspuPUV+/4b5GrDWhAF9Z7gY+WxMc63MNLZq7rLfbivgRN4gpAkUhCB7333nv6/LPP5A3ZRhAK1iiQVmV6neQEY2/YqGxHTdPK+mnA+ZrXO/5Fj0teCzXQ2rUtm3SPGWT5JNQJsWmzLL1x79F1hfeU84TDNNmsJkngoO6zzCMk29Ttdisn1raDhH2ZR/N+5Guc5OG5Zue/B0CviEA/STklpZwU/NN/5+W17wGBMft4F9QSkFNWQ2B1Gdhx4b7l3mUJ1kUWq+VcbclMH4WZAAFdUqYvsJWIEJ3qsdtMQBmJCbvp55IHzUlSJ5mBuwLW4YAfLJcrFfRhlvyQY7nllDSC74AtgXDSvcesV2vGlm9Ahp6AmOzglKGNCcn0up4C3YzAoNxmzdZLzXgtdc27uj/7wS/0//qTv9ZPP3mhy5tRaX6isjzXq+2oH/zNj/Qf/sP/U3/+53+qn/70p/IDlX8B7zmnKz3+5kSngtux4IA9jxDvZNUloUAjNGD2SEVvQPAUzHkDiIrPNKAyqiKLkbgykgzZBl0fWMt1Q0/fdE/8Od73GpGjk04/7O3xIdv9gaC9XC51dnqq9WaNfzSyWgbGGozHmywkKkHTgK56fL2g64iQ6YighIERmlCDqGqArhHmQvyrmjYT9qrpx74yDBfgq7KqMDcz0ZAIYKkm5mT4BZSkCYLy7wK6f8OH5ZEYqOib6qAIeEk5K7BbSJFj5y22d81e5Qda/yzva05l/CMJTkyVsTHm+Uc4DrUn3hpGytCgNMEYlJE1leA/RIjnGu2QpWFL+Rp5X+L7Lw28pfHbLv/S5y3xY0+ibPswjYgAPBAM5ZZJh2zm3HqjPyWGPiA5fUCcOifZOcWjzphweg8g2HA6smYvWu8Hbe7g/n5NonKGfM+Yd34HF1H0KLd60s7kxPUMuWzQ3QYZzdD5Cn5O2MPXxME5bS28ZZRt7g1CAoJWVYTEPE2gb1yQpW/A14dSd99XE4KxCcgaopGauWYkVd3iVIUktS0LLdqVVrOVTkjQnYg9++Un2pPwPPrOdzV7612lk4dK3UapmU12XUCTWvSWeu1jVG0yPjxTS0Ja2Fty12gCktnUNqwLRYwZoGI0v02jmgNasoL2ZsHc9VKJ8WJ8IpnNtM1O1lpfnOnk0YWWpxvwhF6+fsVe9LlePr+U/7au/8JFjaLgNfvmwWOdPnysdrUCf9KYkEIKsaQU+u0X5H3VeT/wvtQ0NTPGCWo3SF0vLShPatHjbgUs9ahZ6EJFmyHkV/gr9D4rSblIqYWQLqs0SV0OdQWgbOk/QqilraE/t6HUJSXmZOq5Cd2D2yv3QyulUtUkgAcvJ8ILYTUk7eOL1+pe3uq92Yn+4bsf6cPNhZrXWy2geTlmNZxOB7GToCAzFpEoqzUzlUmhkhL1kOPbNW+4vL86zh3hIO/5gVxzSopISoDj2R6fdBxMkEKjKEBMAB3ZkKyEzFfggERQhbsJVg64PcGVW5WcNUCcxyFvuX3E2bc4uAOl772hNU3DcEaAJE1EUKHl/uME4B48f2B9l+6PuB/r8ggmqYfOPXT0Hos4AgYDehIa7LqZcmkUKauyHhVGSN58DszbsmE48FzzGueGDWFLYN8ShHb09ROPVQ7iBnx9Cuw06wj0QcD4dQD7dH9XOtHBzfQGQOJ1dxY4a9QIeS3/9rtPDFwe+9iswIukYP34TeX4cTt4JmLCfXXSCUve24YEXr4khVzNlof5Z9CAnAbmH19VabqC9qBmQPnU4A39DdA4UI4wHAo1OLk3v5E2vzKtlAPBcWCc1/G9dd0gc+t6T0Livuuba92ysRyQsRNH44ANVWzm9voWJyq65AQ0BSaopIjQkmAAIfKcnBIndQcldLvb3epw2KlnbsMGcM38L754rsTGY5w7AuAVJ3oNCbPn9+h4YGyPjRwA024dVXgujHHpcYb7uvFowle1ZVMc4LEHDvAzgiunpJwStjFg9wMiq57+m+E3dBm/m4MZwVdEyP+4/e/6GEcNlr8HZvseZJgH3DAAkU0Pn4GukhLBJytHkoNFyZTAnMAd2FLFNsCmlEIJmoxnZN6IvVj3thPrDuTqvGFgV0f5kEKwoVYmvHp9pRa9nF9cqNBvZ7EuGvwxpyzL3LZRsJG2bZVZ3/iz+xmfgZSyIoXarkVLVZmkteNBN3LSlCCkrMVqpbMHDyg3enZ5qf/8J3+qP/nTv9KLVzfKbCrNfK3L661++dlzffzZl3oBXTNOs54+eaInvBJ89OBCH77/rj7iteN6Ple/v5XgUznwyX5KWnxqQg6H/9IlQ6Veocl1Q9W9Xdm2etvanbzMk2Vnn6j4TwV3pW/AVwaCf0/dMCDzg4H2AzbWUxr8dz/9y0jCWFbwutmcTJv4wLwBOzaeCT/9lrHflOyIY5HwFXC4b2TdFIFWTDzaqdDM/BEwDQO2bAiMpkQ6Jqfgy4AT0ob5hpbyDSCQlvntVFZ5czWUUccklj7/DNsRqjJz8xiUdwAN3pTvISToo/FOqpCie5Av6Mr4qfmyTHt428Knk9Vbyp5X747/t/imE8nXPMy+JtY4nl7d1V9zam54Rax4A/S9ZNwrw5SM3uoV415RN7xm77ovX9M2/T1i5L6Hvx66RuRKMcVc81iQ5XSCSuN52+nJeq2H84VOoX1D24p5G9g8TUVOLl0azptW5+UIZ5TfhEYnkbVBBhslTRChk5R0mht57gllB17/3OqKvockcyf41bIpnJolkYsoa2T2iJwNdaI5uAsE7VKu629dga3QVAF/XN6D74M55DFym2WxRS/+rfh2Q4K6OlFqF8okrV230IxT4A7eDsTmzz75TM7wvv29f6DV2++rnl7oJhpd8zp5hNdMHEBESs2o0mWgkZosn26PSZoSUHxUgOtTW0pykloDymjP8C7agrghYGf/wucmHBhetFnFMY++vTlgfCEGrM/OdHZBTOG0+/Zmpy+/eKHr652idIp2ptn6RA/eelvnj5+oXS2llEXYk5C7uBwZDFSnj2VjON4EBQwo7v5xi5/FHUAWp6kj/jSqw5bWqegp661h6oRFljzMLPa9zmm3jbSMcXRsciiTkCYS0UK9SaECPQ1LNVlmH4gJcpE8Lk2l60fIzDsC902gu6SgxLSwm0E+gd10hVP7rHew6997+JY2nOqe8HT3HgcEv/vkHehqVa62SpxIJ2xB2BxkKEOEy+p7ZB2SEg2ZUvhEyUkzdFFyVilFmTJS1oFYOuVC5GMH/M7DM2NTSko9DW50ILOAK0HGA5CsBpC6zfcj7SMCdt2BNBs5i0eETIQ3L2/o3tgbkpvS5ImAhtIE5xTKCJfhEsRLCTRB/esf7lGSlxn46lnfMKCggfWPMJIojNNmsScJMhxIAh3EK3gT67Ud6gTVNI/NYmQJ096z+PTbapQ72m7ZJK7A8YpEyAHsxdWtLhH81c1BV7ejblHKoQ/tcagdT8EGqjiI7iA0gIshOkDvHueY1gL3AaH7CXJ7u9cOB9hT9rte/jnOLWtueVV0wJFG6DRMkQT6ZaANtHIi4VLcu72i+BF+EJwCw3AiItrcXVBmU/KEJjHBzoDIFRHynEJf27SyHmgQI9WlrKKA2ionsT04p5MlmETkyqVRRs8pZcZINiqfUA50up4x9tIk2RlMR4thC/p2JJWZxacER1UlW9ej9rzKq5xoH15fK3i9UYbQzeWtdjjAyCa4295qGPdSPcgn/SMyzCkzv2jEFpzUr9Y8BSOw29udUmR1nCR0bBKHQ69bXkcYT8+8vW0Cm7H92oZ6eLNNJWhJOUOVWGuQr4JcIlqSJF5jc9qUGTNftGoa5IKOGu5PFgudcpLonwlLIY3oe7RsAeOYEHqxr8Gxi8HTgG9+eVhEKCO8e0gpS5M+POcIuIOsm2+AoOsObEOGPiqBvapBB/5ZsBG/HnmxmPhXAAAQAElEQVQIKxDbpCTz4NK6aDllKLOig+2VZRzM/Zube+SyQ+djKcrUc06TzpPn49Mtcm7oS1HU8kpK0el62+slyeFqs9GGgLbiVaZPdRw4I0Cu45VyRp6NMvMzPFvmpWngItAD0mAHnPH6b7mcab5oFGRBUUKp6TTj9eFicSJUrh/+6Jf6L//lB/rhX/9KB2xos2mkuGaD+Zk++dUPtd9e6uHFXN/56C397nc/0Ifvvq232WSekOA+Pj3VxXKuD59c6A+/874+uNhg/3v20EGHLN0gjxtiwl6S7UXUAxC2NyWd6JyPRux/xE6m0nVsd8TWGOah8piJddhCLRI3vcRJUdUhRrGiDnB+0+91Q7KViVdXJE83+EdLfc4Gartu20aWvX+0gulSCNyVNUb16Nexb8fbIRxhehB3XHEctO8XfDhDY+AHlbEH1to57nA6ONA+4iMjvli4b0gm/HpvBS+PupmezhZv4L31id47OdW7nIC/zWvW99DvR7OZ3muK3krSY/h5mEadx6ANfuu/x3jOJvuE06D3Vmf6gNOXp4uNztNMi4PUcYLoDTfhVwMxcMecPaeglotlhCg1IEjzbBorckWMikiqgP3ugC871u4Zt4dm9nLtiSV71t3XrD2nPBzyaE8s2rOOYccaE6BjHxS8AcbsjIOFvX5NWeM9YLP2hYqdYrzK2G6H7frk63QvPWSdp6nTI+A8MvxLG1WtseUVWciaE6p1V7RCpgt8Z47MmpKUkpRzgO8rKDmpwd5bykJfQ2kotKU0KNKBfqktRYmYGzPojINK7nWxnusks76STvDfc161n3i9aNSpVYuftrVR6ZPKAIzBQ4R4SKEkwCQEHOKi5PvNJyIU8RUcHz4gnnUsq6HNCtZePn6gcrrWrsE+FyGRRafZqGilX33xuXap1cWHv6f28QdKF080YFOVWJr94FsyPGR4m6klphRozpHUIedZ08rQNR1jGqXICqUJJrvANiJxz3iTnidcRYk2KNGIfUD+NLfNjXJKE6SS1eekEV8LYkvBTpdnj7W5eFtlfqbLy50un71So5DxqxR1xLZuc6LKnJ72Xl7h+GV/r8cvGu4/iUphEDBSH3Un78r2dtBAzpGHvQr2r/5Wc5L09Sy0yKMuFkUPlp1sQzN039HW4WPzLPqzlvCyTFmr1GiBbBb45IKYMcMvW2yt6TqVmaGV644ly/mSE+458mw0T0XrbqZVKVrlRifIfFWT1vj37GylctJomPXa9y/Vjdf4/1wfrWZ6CK3n7M8LHvjOQ3qLNZ+gxxPq8+gnHlS36sdbjYxtm6IUoYrPFY0Tr02M5B6VQ4K9LLMqaYykQUkVflQ6ZfgZU8i5yDUHXtvdjVJEKKVQzhlISlYgBtAT3CpOHAEV8lUVERP4LiKYLNHAJ7Qn6FWUNdZK4nGrnBIBZ1DbtoIiDQT8FodvIJ5hGjGiI1Tq0xAPkxQSYFxHkCBHkbISOJPLnORrIMD0BNyBwGVcTFNEKJfMWASk+tW/BJ4JQgP8EtemzcLBbIcgt+C5JeLdkDRdAzcklRPsBwTGBlNDvRL1QbckRVsDicAB4g4w5HJH/ZrNwK+m7+GGp/QdG0HPxoFGkEMFT5XXtzKwD8ksy1f11x1Qn9op0cM9J4IjcS/k53Lim7YE3wlEFP5m2Age5gYzoS/lrAyI3hF5CX475NlN+hgnXQVyO6D3w2FEfg04Qv77jtXrsQYNTOu1Z3PbI6sdvO4PO3jqNbIRjMhxZOwIjh59X/u1AeUOGQy0JUkjcut5AstsDDMc5IrTsDpkiQ3mlo16z8Y7cmJSTSMs3NvV5uRUAzS37Uxm/fmLl3r+4lLPv3wh/yLPcrGE5jwlEfP5An5Gvb66xtmgl816yympZXWAnj3JQYXOilwgSZGyIndKwA3JbmiEzz1tVbOuyDbbIrs58mlSKFkW6IZ4T40KMhXXhA6aJ7zgp+mbHwbUb7YoIr4GllAw4h6oTh/P+hoE9TsYoXWACtOiHGpIbgo0DvDcNY2bJnpNs4HlVNhgSlsUJSmh/5Gyp2OfkvYp4x9ZQd1LR4qJPkhXj737frlYqSkL5TTjpLtqiy1sTs/UEiDbUnjt18kbTFsaxhXlXASJsuyrgmrIdjaCNOXMWsf7W5I121OCjwxN1uOctV6+vtUP/vrH+pM/+Qv96Ic/1+tXPNzsqvwK/8XlZ9D1SqcE1w/ff6Tf/Z339N1vv6Mnj1ZazRP8j6rYjV/pVexV+y3B98Bm0MoJ66OztQb+9ezWtyQ118itx9f9UIMxSbZF2kd823o1WC6QLjFOlYIbPlQEdyHxbd7ux7o+oK+eIO0E1bDHXxK6apczXV690hUBuZSiBbbbdi02Pk7QWIfY3QG66h0Njnf2rx6fMm7raoQQy3fE7lhGwVjB92h/Y+7eiSr6G2hPKas1RNKqaXXBmm+dnOg9TpfePTnVO6dfwSM2o4fo9Qlj3l6t9P5mxau/lT6i/NZmqY9O1vrW6Yk+4P7d1ZwEt9O5kha3B7U8+HfbvTZj0uPZUu+fXejd03Ode0NEvxmZ18l+R/XQPQCWo8E8DpY7fClCsj1SIm6NDIANtCYgNEYGCtAALgH4G7Hdr8MU92lz+aYdnOMdVOZ8BcZRVNGJsNFasoJ/idi4Jm49zDM9ilYuz1OjU2WtIW6JnhdJcpKxagL5Fvyh0bwt+ERWB54G3gvQNFlfQVJ715eZD0fKKNJlA55EsiK4TcjDD607EoaRHexsMyNxCc2RyQY/c6LqV8QbXqmvS6uZGuy9UUN8bWqQLEjkPErUYwLB1RGmin7zFXR6ThqTRuo9cqzYaXt2orRayA+6W+jpU6/F6VzzTacvXj7TLfH24fsfaf7kfe38sNnMtcfmggQnz1tlxyIYLqlRiQ7LydAmeA81tDelyFByVkTQH/QlBf8SdwmdJWwjgnb4z4xLOaltW81I3JoC3pSV6A/0Ex5bsgZizJCzeuYMuZXaJTQ/1Ob0qeYrTnw5sPrk40+0I69J4GpJVOdn5wxbMddawd3Bx+dY0VcXYlVlPSHzqEXBJh8MTOjIsi+UZRx4WMBHYiBpzFojh0UWpfCPVksNOmkTyZ/U5kEtExfYzLJptIKnFbp1uWw7zdqZ2qZVaeC1KcrQW9pGGf00XXOUQ87IMcvjV8i+gdx5brQBz2k301k7V8fY2iWNM+lG17q9faGTLvTRgxOdjntd4I/naP+EmHgeSQ+g4/3TU71/fqYHHAC00NzkUeO41cD4nEMMk+C1pConqQPxd9rbJaWcRRqg7ZRrHdTTdkus2hHXBuoH1lEKiU9KVCYAaaZeCRZglq+BBQzI2Le/BlN7hFJKEDfKwYVbGPTJ2CC/msoQ03WdjKcn+SgIswEimBdJEXEEUQL6LddIdjJMMLDOKAfpnsB7hF6j6Q6p+h+GEBETNhuIgWbuK0YzvoHJcBjrMhgQGLBQrp+i7Yg7+m4R2jWJ2RUB9xUJ12tK112+3h70kmOelyQ396VfPbp+jfC3fRWHPjzZJ/XwOiQH0oyqfwuTv6W50l6hhWL6+N5B3TyPtLsvAg6I3oV1YmobGYvRUOdbNCvQcUVOR5ntcfiQXwFbtk4+g0EZ400pM1cK7CHlhO5GXV/fTHLPOcswEIBArYHTGTvzlhPj66sbbLKim0GhpAYngCSNfPW8xvDpz55kwYnyiC5P2RiffUEw48R5h1xfvbpi/sj8EePdS+DwPNvRjCdE203KWQ4Cn33+hbz+LUnvgF35RNW4E7a45WTWG3vbtkoRsoxSypSjKrSkwF4RYspZwXhR7whqO/T88vUr9TwAJVZfOzixUQtumKiIkP+NxuF5+toFDsu2QlSFN4qvdR6rDDlW/o7vCFb4OjA2vgZU7z7GVmX+MgMCJlr8qmsadNIrJ3SLLWeMP9OXmZXu6zkpswEUIAGBPDSBsdiHGMycY411sJmRWJDAaRi594iWIIko1OMjk25S0p4HjepGBozIYfJZ9MOtvB7OJ+9EhaBbCXyJAOalB8Zs8aehh7ZYaN6d69mXV/rBX/1If/kXf6Wf/uSnenn5DDu81MuXn/GwdKk1p6nf/c67+sf/+A/0x3/8j/Q7v/uBHj5ayyob662G4UY9gfHAZnOArj1QoWmii9iR4ygjSFHA39D308Z0cIJXQwMwAsNYNaJQA9KYJKMwRxLdU+W+feQOK5PXGJHTcL+e8WNXUzttAdMjba+vrnTNCUXGFr2xJnRj/7D9eqxlZr3uDwf4GeQYalkZ3J+QuedW1hI0CkIGaEOM2rIJ3owHXbFpXOOv/TRmnHhdYO+PLy70iE3m4dmpzjdrTlRmYr8UUeoNsFfKPxe36AqJf6fZolOzbDRfz7Q5Weic16EPZgu9w6vfb59c6HcuHuk7F+f68HyjR7Oi2bBVvn2t2L1WO+60LNKmLbpg/UfrtS54wFxigx3yKJISsjEvhyQZzMdAfYyvZM2wN59QvKn//6IS4IvgOySWhR4pj+L1bIX+qhmLrJtG61mrJeUCWJZWi9IArZalm8p5M9Oi6Ug0aEeo86ZQ/ybM4Ht+D3f9C+47/Kz9GsxYoyOW5ZI14C8VJWd07fnnPDzgdCSjVctMIpIySWtoFVknJGAbygX227LrpAQjlJrAWKos1xF+xxBYAUpxb7s2uC5oqbQNwCEn7dFVRed5eaL5ybmitPjjXoHfLFKjzWIt8g29Zg988MFHOn3vXe15Q3WTpC12WBVK4Em2XehNKQRqHS/qimN1+q58A1PTsfS8lDM4snJKlEfI+VimlFXQh+NTg1wjAhxf/3A/td2Vd/UErpZcZb0+IWE914496/nL18QBac4D83y50mJ9qsViI0XWNy9ok0GKGgClRjgZgFHOMWzbLWNmrLNCz/MILSLJPzbiHwV5SML5qFtqQd6wZFZnyDEl7F2TNcMH76GDrwYcmUS7vJEF8qBeCGgZW8k5KXMv1hx4e+H4FhHKyLuAd4YNB6XHNnMoS4LiUU1LBCBJPOx3Ol0udYaPFu4XOWkBTSdNqxWloSVmnyjrbWS2VtFsED6Slas0xSMXrKkoqvDaY4sDthvQPSoR00I7+N1z2JHYD4IktxKvQK/UNErdXD02lRwsHfQGDGggcPreAdDBwm1T3YsBrDx9v/kyAb6hTDkR5HfKEFBVNWC0A5uPwQG4I2t33e0FAbut7Vq1OKAFbsLegHH+bYC5r5qqIkIpJVkRLhP3IR03CIKd6b4XFM1y32QsqCJNAA7onNrAPZWJUSXLT1sH+vYE9i0y2cKHE1bDDcZ7D7ectt68gZ6T1kE7NqNDRQEBnlQ0voFGw6SsDDmsw/ff5+OR93A/fpIv9PXQbT1VymQO4btEmpzCvHujrPDq/oA3RCS32Wh7TloybR2Oab3sSCCFPMPAwIiQ+6wbQ2W9YLyTkpwygahHx6OGoao/1Km8JVn1/YAMRhskMK2T8xTInABY/6Ca5j96+Egvh6Fx7gAAEABJREFULl/qEugx1sGAocMGCat0wHhHbnps02Vl4mw2x5FaYvOedQcN2FnOjQboSCnp5uaWZOZGHm95uRzR31SC602Jbj3e/FYG2hZfkaTekJCLdea86p+zmS4ol8uFbLOBjBELoiUAucK8b3xANKILy3sEPwO/0f3/1Q04g4kGCijgmza++VShEvQtoKrFdhugkoTNmqyGzo77rinyvcuWekZ/97xHZEkJCPkfFcr7BY7lCE8jgcpySeA0mH37rnVyIMFz3XMbgpz7LGcQ+YMYRiQKrcw1juAusSRkoKdhgqZpdMKmJ7X65JNL/cWf/0T/5T/9mf7qz/9aPtm4fPFcA6f3p5u5Pvzgqf7xH/2u/tW//CP943/yh/roo3fYWGZSHIhBrzitvWKZLTob5VO7JCkC7kIaoNX2DkuMO9BetZg1qgRyy+3AafseuxtqaEAuBsxYI/o0FyMTqwQHAPiO9eAeuLv3mB6bO0I/JZc9dup176FnJ7+8vNRLbN+ys63ZvwbG3fJAfKCfZWQ5ppxVIWKKz/R7zDD52CjrMdM/0g8RTKkaoaOH6S00X5Go3qC7vTuRwQx7WM06TlZaNYzu/VB3e63t65e6fvlCr188ewNX1G9eXeoWeI38L7/8nLcYX+j59aVe3bziQOJaA68wG2S64KTxdEy6SGxam6Xev9jow8dn+vaTC33w+FwPeZWZ+1sNNy+VtjfqPIf1T4k/D1ZrbXi6WJRGLTQm2oc7HszHm0SVdtHuwhDV3/8NYIz98TeBRfL12WHkQcsdJAZk9N0i25a4tCCun88WWmC8LX0zEoIZNM9I1ObAApgTi5a51QKY506zUoB0B67fQ6bta4AOZwZwrrpGK5KII3Rqkem86TQjFo340I4EIohly6bVmo28gcY58xraTOsS+pbY7oZ5p9C3joRcq3KME8QkuFHOpvjGzrHlCsCTuDB9vu8+8VVpPfjhYc8en1cbdSdnKk7aWKey9hz+z3mVvrve6cvnr7R68FgX73+ogWRnXM+1K6Hea4OTjyICMP7QsUKp33ZBIPR5xGTz8JSBNEHWsUzwB8C/kIn9RTATybP+Nl7a3qz/VV+Ifxl98ap8fXquPQcxXzy/1DUHUg2yXpKQrU7O0cVKpig8FTwuRAtRAAwCKjACRBASMNvR/c+AO0FdIkMnqxNE0klkPV2s9YhkdTlKLes25B5+YOmaRJLaTNAR10sO+BW4qzK85ZRU0EHKWRko3GfG5JyUKEvBzuYzzYBMm8lt2iLbQU5JPfSBQIENtV2rkLTl7eaatyhvPXqsxP5b0O/CeFJog9351H6FbKc/v8YDyRLjeGt9qgvenCwiq9BneRgq+Ab0MeI/uXQSvO/IP25407yFz5GTZ0HU2O+U1Cs0qic+KLca8SF1K/MBM6EpILqzgnVEQFOdBbhF53WCEWIrfSMBcKSuAC0B2YmAGLjl9Wp1ew05kGYI6gmsOWetePLrSEqPp3m9CgJr2wbhd+pwypa+N4Cw2qbVERo1TaHeqMHpGhy/mcqGjagoIegARgjfcyJ2ALyGaYIkmBYQSpKQsRx8AmIzDY2VCGSg4ESgYdR4hMmhqiKkRH/DU3HbNEogiQjawUKJZMAWokGREkVWijTdT8FRMbXTcJQhdEaEfLnfdLvOML0B3V2MvasdC+4rNduAN6MBPQzI2zI3yqAf8tTkjHzzREehHjTSJZelFPoKtHjbDflVoyKmRNJJZY+BmK6IEIzRlTQMVV3bKaesAcMa2CQFEYl7hmNUVQM7i09VfTK62/YkDD3GvtcNm+4tp6XX12xSzL3dbtUPg16+eqUGnLecpr68vGYt09uSfFaCTaOuW2CTSZibgn+2gQhkDiMLNjXLrULDDMdowWN7TKlIjCnoicqUiHgcIlLP2oc9iS20HyDaPO5J6EYWqKqsNfJK+bV6nDJjtyuCa0RAx2z62cu2bZUzvoI8PbcaqX7DVSuyBdjcvtlrzcGm+91xvHXt7wbGQx4TQ6zuvYVSJKYS1q8uN9NGtmhanSwWtLE2SVdXMnYgEpJGHQFo1mTGhTrKBj4iQr5SSsola7JZGmz29h37UEYOXdfJY8xuZq35fMmJwhIepRH7c0DDvCb/dGMLHREJPfYakHPQ6fl7HoS26H5ELoY9flrA77GFgFTHrFevbvTDv/mp/o//8qf6iz/7S33884/15WefqyeunPFq+Xvf/kh//E//sf7Vv/jn+qN/+Id65+2nqvD68uWlnn3xhV6RaO1IvJwEJtYdrdtxlNfPKamy9p4E0LyNtNt3Egw7IWgQx4A9wJT2BNE9djIosYkzT7Y7+HUb83r46rET25HrB+zZsLeNEe9cP6C3ARkbpgdKZJsScoaOgTF+QNtywtvNZiqlUcpZ1rNtyzid0LruB6fB60H37fVWu+1BxHEoyxrgJyKr5wFvpO7xKbMG8XIA3RbZ7Ei8rU9OJKYTQZ+0+ZdylozP+GaHHjr49anbSST5ZMd/VukhBwsP2agekZidN53W0O9xhTcYwQnw4dVLvX72hV588blePP9Cl6+f6/L6UpckojeHG/U8NBRi6gmvBN9/9FDffvxEH51e6EnptOJhP/NAWV+/VoKGVWLd2VwP1qvJhmfw0CK/jLyDsQI4SITngIqvoCJfGr75qdwyV3eAN8hy/U1w7GPC3djjQObfDfbhhZO/jv4TdOff5r+wLKDXyeD969c1Nr+ifQlvC2x5lhrNUgEykNRB5yxE+U34TW0ddjvPSQt8doFfrtqCD7eaE+NK23C6JO3wJfFgsCozOYFua8j222LLbUidxKlW1VyhNbRuStEJeNZt1hydtBhQxncDWw54M7tIwYWY4o+CeQZNVzAjdIC2W0btm4bkc6O8PlMPDUMU5ZTYS1gRRJ99/kxjM9fjD7+jkcR1y/g9NqlZIwYqeYUIJUBAxLGe4Tuj+0TpeBQK3V8e24CnABGhlPMEoh4RCta/B7PUYzvezwZ80/cRSSkxJ7J+7YLmijwG5OE91b60Z36g026xwvyqnKxusUPfL1YnWpGwZvCNIGd1pHK0nsmmkNbxbiBeD5wujiRuADGjAeYQsAzkBQ9zdGxbXynJfjfHL1c5yzpqc2jRNZqhuxayk/Eyv6RQy7xM2TC2I18ytMi4cF9Ko8bQNuxfnRY8JK5XC61Xc+qzCTw+paQG/KnJSm1RZT3I0NX1a91eXev85EQPeBjxjw8xVIYuJ81Kkm10JmnNOotRWuxGPW6WejJf6yR3auAjgORJ0HlAtgeFVOAMe9mPSYpGqZkpdZ3EnJttENMWinwipQ3crtSPC13fZNZOSSkCFCHxPYJwJDEZUVwEBsp9b2VLIBl0IJhXNoARiAiCJBsSSu0RoF+/+vXuyBz0p5wLs0K+zylpRlBuMDTP3RNAvWEMPO0LNReYfwM5K2MEX4cKwmq8MO/SwdcB/UAA3+/2BPCt/Mp3z9Om6RigycGKadDAB/a8KbWsM+8arRcojSeM5WImw4L6nIR5jtIX825qm9oXx/qctvnCYxf0LSdYcdI2I6DPmDOHt8V8zmvHTm3bqBAc8sRHgpckRAURVQGvERDD58hTpV20x9dAX13wGwyJ+xYYGoEBPANtPTKxfB1wSgoVcDesXVLGSaoyNKRIiKIejdd9AChIJAZ0As3QbrkZDyjvPqEpmSjtVNYasl2YZsu3QlPlCWnsQ5UkI1Q0DKEDp6sHHHp7e1Blzp7TqQMb4YBNub6zrtD91fU1Y3sVDNSJ6u3NfprPnoxNCX32isjKuVGDzYRC5mXE7loM26dOmKhmJLRN6dD9Htvs1cFLBKNzUobPUVzcm5aUjK/Y3BTIxLa6I+gzms32BWtuFQw/PT1BLrjhWKHloB7btswjAhqSmKrRi+v+8izD/f2vl7WyrL/osgwr+qP63/iA0/PMBFChp2LXgSwzlLbods4mucQGT1ZrXrktFQgwQVubRUDJBLSEZkYVdvrEk3PBmHJK8mVygnpJRQFT0z10mTfbgvsyPtxgA23bKiO/lJIybSO0DNBxxatrY8uJdnDYJy3XPXK13kfTq1BEyHPcb/4zeg3WrdjQi+cv9cMf/kT/+T/9if7sz/5KPydB9c8dC7mfk6D+/ve+o3/9x/9c/5oE9feoL2eddpwCXnMC/uL5C/nPndiueuzOtj6QCPbAFBdIBnvsbxwtQCmkiQ5vYAO2xA1ySlrMkAFyo1v+KwO7w6g9T4MD9JnGcawyv8Z1QMb+rXM/6OyIhzti0A47N2wpt6yNaMglxglQoQoyzMjNOK45tTdt87njCCczDDBey8U0DfAdYUrxA5L0gfVGEPaH/s4H3YdPD4KfpJ7+iq/5zmsEG88BPfboe6xVCdq7UVoqaRNFG3g6b1pe1230wfmDCfzzo+9xgvTB+YU+evBI3370RN95/JTyMeUTfe/J2/q9t9/R956+pQ8vHurt01M95NX9mrhYSYhvtld6/vqFvnz1TL968Zk+u/xCL68udXP9SoEOnOi9wwb/nQtwA++sN1qZ5tdXGgBv4Bv8+sFmowsONebQ2vaV5FpsesFmH/AatCYFdiaFBFRA37jwrCpizxEQA700TJW/VXKLeN6M5Zaxx08w3n7UYBNOpC/wsQfAigknqeiExHEDrJDjEt3ewzw1JKflDrLm+MzCfjpBcB/0HaFLov63IHwfmns88bxhPdc71owI+QHIfrUonR5wqjneELOwb429mhxqs5Spt9A9h4cF8nGyeor/npIobtqiZclq6Uv4RGAbYT2YedZCamKKEmtHhOQb0Urdp9s71hh5FVyXG5XNhcZ2oS0PaPP5QjPk4T9V1zPn8QffVnv6QDf4+Q75XEFTbbISa6dMmZLCEKFgrYScCvG6AVymnJRoj7jvT/I+YHB/0zYyuJ4iSawp83FXui1PMsu0hFJk5VyUc5aUgLgDeKM2EKfGCQaNyKUy64DPZU44Z/Dq+ouXV+qJCTP/CACwXC6nsUzXyFj77xFbpWlk/zUMyuii4IvWyQwZb6DjpC2chrdT7FnByxP2nAW8NsSSTpUHkyIfLhyT1DThqsQaFlKGtrYUYrsho/eskkNtwz17pWXUoosZ9uq8pWWt3IRyk9R1ZdrbFou5DA1zOupBWbpGu36Pz15rDW/nm1MRDAVq5RKSBhXKBC8FnqaHIvhZIM+TKFpsB21q0QP25HlAJfJM8FSBHjsjpE4x1W+clYoC2So3itKqmW80Xz1Sbh9oqGtdvpJ+9otL/c2PPtef/tnPlPZsKD2BFfdWROC0VX6yqJBlcKCDFuTPHRU+9EiRktwXStM8Efys7O12p5zL1GaFi+uA8A0pZ8059ekISMbjtW85Yr7f2Hw/wWGvnmDdE4ANA/QdoNPB3aVx3bePw6DKhjNiXCOCMVTqBvQ90ZFTmpQ5Z90VCjhZr7QiyVxyP8dIll2rhctZS3ur9aLVZtlpQ7leNNw3U933Jw++eY4AABAASURBVKu5TleLCU7Acfq1+7P1QiecIBhO70oH8jlGsLiDrmSFuBCnSyR+vPF3cEcjXccxtL350EjXdEtVI8yNfFsHA/yb36CjRFL2bGRgPU5ywagqkHF+6/kos5EEdK+UQpuTE+oHRUrcZ2Q/GIMqSvL4ppS7ukguBzbsQU4MbnkdsidI7jmV2XFqap1Y/oHRbrGDinG6TRO2UI8eI5J2jM+pTPbz+MkTXfL68yVBoGCwsAItg645gd2B0ziM06dkOZIaHFFce+zBp1I3nO7cAgnaaWbuAalIEcE6e+iFL+rmpSVYw9K0bkqhnLKcIPTY2Reff6aRxdvS6OL8XBlbtey22OfLly95zcmJMDI1ngS+nKwNBK77677udoPQ0H3f378EtTz7DbjB04+Eq6Skrmm0sO0CLXY1s/3OOsGADiQ2LbTNSlFb0hTgAon4QSagyCBK+boneVrxqwbzbjlX+LVvTvelkX3S9z169NSMLdsXE+sdfbpqskf8MLF+aVodsIGasmbzpTL6VSqqkVWx0s8+faW//sHP9Z/+85/rv/7JX+jHP/4Jr5afsc6esZpe6f/P//af69/8j/9M3/32+/Cd9frlq+kX/G6v99rfjiSsIyeuIY0FH1/AbyeeVbW9GVU5Vqw1sIE9ej4o5wCyvnFVNpIYtUR+XdPIOrff7Eg49z24mT/UeteO7SMT8+hxIz41GGjznH4c1INvhOceDnfEvR22VZFPykm21ZeXl5P/bDYnPOwuJnqgfmobiGU3JLFORBpkZ1sbWdv3EYHttxLlAf9x3KysQ4MEjS4rfXCN/Ab5ICDVIOEpWo5J56Qmj9ulnrCJPOaU9Em31GNeZV7kThep1TlwFq1WPGyuSBCXveTSr/TXg3RROvnV5DvLE70HfPvsoX6X5PX777yn3wc+PH+oRyQry8javr7Wp7/6XF9+8Rx9XXNSfq3b7UGKpBnrP33wUN96+rbeJSleYUPVv0THQ0dFcY6TD0nAns43ushznUDTMgrJqtjwJdvdGMfSN1T1d1/1GLuQo+X5FdzPMgaD779ehlKEupS0wi7W0OlfWDIsU+bEM6tDpx08tYxpI8sww77nuUXurWaUC/xmyXzztcAn5sDCuHJmzDdh9rW2aQxj/fOMCX8qShJr3d7tjRtkfcGpXocwTCPLY3sH9u6eYVWBz2cE1DCtw+7nsLaUtILWNTFjwVod9z75yiRZMdlSpUXMZbBECUzVEKYk3u4q8JNmc6oW/RfKLevbx8/PzhTEm0tO4y7efkdnT9/RNba0x672TE45y1rL5AYJuaWICT+NSvCVc1ahLyObnLIMQXtEKOIIx7GhgjxTSjK01DNyigiJj2Ahg6Oh/R4yeFNOyjlPcxJzg8EhX0HN5TdhgGalIpdjZC2QNc/BPHzdTJJtZjMtlkt1bSfvT/fLm8cjwkoxKkHQlNgxq0sxJadL6DsliVzOWo0xaM4B2IPzU00PRjlUSig10EUdyYPDeEbwVbXoLicd66WopDTVM9+uN/Q38N6xJ3TsD65nJmTWNqScVXhgKHfjStOosC86XiVizi0PlXv29Ef46MXpmUSsz6xzSNIhV/WpaiBe1jQqQ2dpktqctAz8ZJRmQ9WC5HPZdPCDNLCrgRg5/ZUN4sqe/hGOBuL/LTF2S/Z6wE4GEtxbDrx+9eyl/uanH+tP//IHJKh/wf7wA728fMYMGdmIsAf1BNUBpxgJvDTj4KBEEClnIQclCCoYo7iC9mkcAlDABW1WmBMYqooIDeByPaU83VfwBoprEcyCLH7OCaQVncCVc9ZXkFRQZtMUNU2jQum+QpuF5rqhMC+xdiiUDKyZAPmq1d9qEPKCdU7YGM4R/Ga11Iz1E70tvFjIOaQW3HMUOEf4M6ArkmFOOStVhqmeRT0mmE91943cAyhy1WWt5w3QaoMhbuatTkh4TxadNsBy3snGFhFC8ndA4VuKCh8Uv/lTxUas6cIm5E1sxAhGeLUuKvLGjjABkDEWUaPDabh6NsE9G1xEqGlbOSgcdgd501stV9pioC95FTdNA9+ArozTOKwD1xeLJbpo0VNRKY0Ssnf/jqT0ktevr19dgWc/bbojBir6D4dBW/q3vPbdk1w60Rmg02xuab/gROf6aqtnz14gjgQ6ayYjo1ZOgry5e1O2jWw4bdkzZ8BObau3bHCmd2CtihxueY3odtPruQeCumm03Xm++9zWYBMVHid7wu5evXo10TjC84KHjyYX/GFURExyM17T7X4LNMOX8QlqDWyFEiKP4EvHC/R0fXV/bP37fIci7uBuuNezz8xnM204bTrBhlf2HwcifKDAQ4s+qh/ukHMb0hy/aWm3v30TJLrf2NHxTtMV7gkppUDHmTLJl21jh+4iJeXE9oesJ7ljU06s5myaCx5A9yRmtqeUsxRZA/h6AtOBhG+MRFBOSCz07MWlfvDXnKCSoP7H//in+tEPf6HLlzc6EBRnbITf+51v63/99/9O/+7f/Y/67nffxYexoZtXevnyuV6S6O04rd/d9CSsO+1uqvZbqee1kcvbm5FkHbrHDvm3akgWBL2DZcOJxEgyKS7TzwA+ozJPeEveqMzYdCr0VuzpAG977LSn3mMXAzD5GbimEk6mskoj+Ebf38FAy8C8MYKaOKXo9ZJX5ZeXz6cE0nbst0u2kdH0MC6XMtl7z7q2X5p4GNzpgNxvsPM9trxHvvYh//jMZI9GwNr3nxrSAC8HeN3z5mJk7gziHjRzPW2WepRmclJ6qqw1OlnsBi12vZyMnrBRnEWjDUmtE9SV+4F1TVrTtmSTWewHzUk458h/se21uh10RvbyIa8Hf5+k9Q9JWL/35B29c/FUZ6tzHThhecbG8+lnn/Pq9IUur270mgepHtq8sb19fq73Hj3SMieJJHWEz8PNtRpixjurM727PNVZajUfNJ2sOrYdeZQwLX/033OhqjfDXa8ThkRbTBDcR/BtUFKDzS66VsumaFYlJ6kr7H/JvjGjbFOSoYtMkup61gw/XADz0pLMtnLi2kq8jg914J3hWzP4PQLj8ZXZHczvyo7+jJ01zNuwd3W5UWG9A/H7envDW7uFTlcbZNaT7BbN20aRQ/t60AFI1CMENyNcVPgIddjmApwLSQv6lilrAXSMarERtq6vYgL9DLv7hCJCfKnCb17M1Z6cAue6xTausIMN++qc9hcvXyi6otOnT7TH7waSlYGSXAT6iwKfyOBKQIAr3UHOSQXesyFlJdojwkvqzcX9VA/JOEb8xL4TkdiLCvOLjFchRcQduC7llICsnBNjAO4ZMnWG+MdN6KurUoVUJeQ+wqOh8Ip6tlxrSxJ3yRuAEUNsmlab9YaELNRAu5AxU+W9JWoFc1UiAmSAvHN6sJlDQ8PD7Bo51fEAvq1SEQch1xp5M9EU6MS+okm0BzikCRf4/Ea4Y15KtIGzxS4L+LpSsImZjolpUdu1cgwpjeWSNZUt9bahvTCuVUqhAJq2lR8w9tB0SYzyX9Ip4Fuxz7CM5LgHXz5NP0KVf6FvjCqVUILWBphHaKksx5tmlGz/bSqqY5Xj5IH4sSOeID4NlimS8Sn1lmT1i2fsBz/6qf7D//Fn+n//V5LTn/1cPZw/eHih73z7Q/2zf/I/sA6MRkKcIPTp0oABVAZVI+NEwonGtEHTNjpweyVJ0CXBwF3FtQkcaKcgOtapG/liIBlIqjiK+z23Q5hLkoI1p5tLNjlvwvewmM214CljfgcLnMBjvRnOvaGwQbdsxBZowUByQqkpxEeJrwae3D9DCQs2vjUb+wngzZucU7Ncpp/7WYDndL3W+clGa9bo2qIO5RpmTUNC23DfqKXN4P4Fied8VjTBvOGVYQt0E8xJTOfwNe8azTGoxdR/HLNk3srAGJfLNqstCQdLyOkoq0mAyC2lpJAwUIBK0GFgoCawUGmb6pSWa0U3DBVWMM31Jrm3kbH5JzZf/5yJ9SJ6O+RSStGAY+xI/GbdQhFFz758oYH1R+BAMuj64LWQMU3yhg2lyqWRx1iXmT7r5eLsXOfn5zhCg57rBAdsJSNrj63g8Zp+WoMs7disnCAW5Fwx+k8+f6aXJB+H2ujZqxvqW1yxqof+oQ/t2SAbnFdpkPk0bV9evtArNreRhh7+vYkPIN+SsNpW57MF9pDkDV5cLENQGZHrKMvjsB+VOVn68vJadhjPOT09VUTSFa+Wbw67KXkawRkRE0+IW1SVwIdFS9PT5SDzUPXNaxrHV0QoGRT8E1Dl4APCqTSuLOHm9Q04sLU5sfFlreadTpZzbYBZ2zBf0M+ayMbzfKLisa77qbxrGuyvJXgmlRRS5QMEdiV403SNU+NAUjBaue6PUGJMEIQtC7FS23byZXvwa/bpYYZx9ruRWPGK4AYiZdZxW6SsLTiveCW5JzDVSNz3ek2S8vz5JaemP9OfEJD+83/+L9R/pKurV0II+HunP/iD7+t/+7/+e/2f/y//q37/938HWyrq2Zwr9nugvPF/lwvewQkbCfkNG4YfXHY3t5ygbnXDSd7IrlhyC+WJ4L+T7dtyzilBY1JEcDti58gPnhP05cjIqlGLn9Mk0zwgAwdWTAS7Dw01A0mDCpCxTcooGpk7wvMI/gnANwID6yhn2QdfX11Piep8Ptf5Ga9LsSfbtWEYqqTgxHGna/gI8NjnrjnJF/XAT10qJ/lnXZ2I5raoI66JawTXSFw1VMY4mRByzySgc4i/iFZP5is95ATnhHXW6Po0ss5KpzNOVNdNp0VqlGkX9tQypoukKalyHfytqjrWmjFvVVr5NGjD/FVuNFNSwjfr9VZe85zXef+AhPWffPs7+u7Tp3qwWqCDa/3y05/rp5/+VJe7V9pqr+vdtdiZ9ZCHzycnpySBUn99jb53ymyaDQnXSZf1kLjsn5Xd5KJFDXWDVDBdSEL2Ek2yBCvfEwSEBi0GqtMHXdDCYH8zgHuMgHvqRgCfQRl0O2EzFPDNcmhVpI7To0LcKThlBlIKlSRsJqkpWeUOXG9Loa1RW5pp75izxyx4wFwC3ot8731pxj7R4cstMJXcl65RZn/o7OfwPUfHgV6aUlDNoOvbSw3jtR6etnrnwULj9hUPMrcSdKIGVehyGZQFcLN5ccRokZlPX2fwaZhH0gKZzhI8aOTEelQhRvthQG+uUEVWowEbT3mpWXeuxfxcWXMeEgctV2tdnJ7r+Rdf8jbkUstHT5TR+dVwozEPyGZUi8cs4GOBLc10UFt3ascta261iJ4HlapVI63b0IZymUbs4aDusFW7v1XrX9jb3qoQkzMPMi1PpB0PPB1tHf0z6nPaZjzsuN3lBMSJGQ+nc+xpEVUzaJiHoFzqqDfErwwk/AdjkE8JhxjVA5VxgYwkZADs+6qmXWi1vtB+zLreh2brx2q7E7X40IjPyRcydGyPKhXe8nS1Zb2sdclaJtaNgSQuYRsZO4cm7GSJHyb2r5ySMuMC3TUpY2PJm1MEAAAQAElEQVTch5SpZ3R1LLMKfp4SfcSXrmvVNEW+b9nXZ8SY0mQlYMxJLKTM/pGxv9R2iqaRY1PhviPvStjnTZaeDbf6jIMAv518+vCR3nv4WBma/Cf9bBMpGGTjQhYRYU4J25V1BT2hkkIt7QssY3mQzqOV39DMhlA6VMYmbLfVjr3cfwL0iofd57zf/8nPf6Ef/eQn+tWvPlbCJt55fKLv/86H+tf/7H/Qv/mX/1h//E/+QN/96B2BXppUUV1SmzSUNNYMJFUWTikp5aTpgpiI0IiiEwKMaTY9IcZkDSj+isDcs1nJfYzrp6SnV2K1BgHmBC4bB4YbrNCUrK9D4T6xRgpBIBQwfIawnbDOEGwLRIS8mRoGAqw3tB7DtJG0TavNeqWHDy50dnqiOQliyUkt9DrIrdqZNrO5VsACXHMU7D7DDGUuaV/NF1qiyPlirtlsxlNIJweVXJKwGeUsJaDkkCG75AmjIZlq7+BYz+paoDEkXtlmnS07PThb4+AbrVijII9AVg6eTugaFmia5o1MSs7uRdlVlROY0WD5ITsaJGSsWpUYFW6TFE3Rbuh5PbpThy5LZFm1ntuToI5jrx657TklKWWmx4/ekhPZPQnBDjjQ58TUSd4OuQr5ub7nZGdg/YDfFCxNfWSdiIDPVhla7yHB1whthohQj20keLu93U2v9l+TaNzubjRbzPSMV/+//OKlbocCJJKbgfEHpZQ19hnaDtjWFl0WFXjr5nP5LzJ06DlKYd2ibr6Qab8l+d6TJJsXJIHeOlk+A7S3ppkkpyeZrQjkyxe3esnJ0C2ny04k5t1M5hGEGuBxIIgL2nNOSpFAg6OMoMN2/YQbBNXxDpysMvQ4plaxFHNCzFROSUccYvJRj0J2CYBDYVbqStYc3pazVuvlTKc8XD2+ONOTB+c6Wy9IWmPqb6GlAZ/t9mxzos1iqUZSg0K8GW6Yt1rONSeIdU0DHVAC7am0SqWZ6OvxyYpunOj1yApyJ/oKuM2DfeqaxMG6Pj0/I5FcTvIN9PsKvb3gZPOGh4Qdm4SwxR0yHeFlj93Y9Z1/7cBruT57/lJ/+Rd/rf/4H//TlKT+8pefkrhe6frmpXBV/aM/+gP97/+3/03//t//L/roww+0Z2O6fPFc16+udXO91xUPLq85rR/AV7Gha07+r3lVvOd06ZZXjVs2rz2b1OT/yAFulZCFN3hulSf7QMoEXsGofeyATfuhpiCPJjWoYpTrhbE1stiXOJ2qImoBmbrbigYk3XP6eAAGA/cePyKXEcFNiSI4Rta/QiaXV1fy/6a0ZkN3PMnIt1YpwvbQUMkkqQdtt3tFyqpK2qObPXLc8jC3Z6MdaHWSuucEpkfWXiewFZ+cmo8D/rqHn8B2EvpObJorNtP3lmf6aH2mRwj5pCSdtUXnrHGWilYRmjZraEnyRYV1bENdSurgx2ULHw1jW9paSihWHqsahTrk1EFvM0oz6svUaolPrfCtc2LCt7HbP/zW+/ret97V+aO1buuVfvzFz/Tx81/phk1prL06ln774kJvn56RqN5qf30F5oNK7NRqp5Mm9AhfeLpc6aIBv9fDuJwIjCHdA8vK/idVQaboAnMFgjrgRu4SfOSUqN1/6GMy30qUuLKcsHXw7Tdo89RrBoMFQnMr2ddrqso5Ee8adfhqO2vUtACyt60V9N+gnwYZGtpS1BYD49FR1zRqGd92lIa2ZX6rRGKa2Kva1UJjDkWE2lyIj3PscdDr6xfK6VoPNkkPZoPW3ag5sqlJwvnV3NESSUgJgJ/GOLhrx6SWpKEdJUNHW6dAb1KHMBuNJI5V2caJDMFIbygijnEwihRzLdoHmuVTaWhYstWDk3Md0PczTs3b+VKbx0/Vt/hK0yvanj00dNomrbDnEwm7G7RIe81jR5K61zL2mtWtmsMVDzyvlG5fKa4udXj+ma4++YUuf/YTPfvxD/XlD3+gz3/wl/r0r/5cH//Zn+jTv/zTqf6rP/uv+uKv/lLP/vqv9fyHf6PLH/9Itx//XIfPPlX/5Wfqnz9T5WE6sKtKrCCgqOHt4Rx6ZsTwFn6t75SlMUbtY9BOvWxLjjWqEI1AcSlt+QqS1Tw70fUOvx0WWmweabM4UUaewdDjpyLHUBmyVnmhVep0zr6yaZJOOnR3tmLYqAE6Nu1cGxLVDp9ssYvUlmnJolBLW8aGim1mNmPvW6D/LOc/8/lMOSdFsA79bdcqF+IHRCTKhF0l7DKTv4i1E2VgH0OTNYAzuY3cp2X/fD7u9DwOumQvPjs71VsXD7EVeCDedqwxLw38ZXySMgGRp3UFpcmA/WAQSGDUAptbk4w+gOcH0WnjZL2XEvZS1en6dtSXL6718S8/149+gn55m7k6Wevb335f//Kf/AP9i3/4PX3/2091vgTj7XM9/+xn+uXP/lqpJxB607oHcYXu/qGgiJATjJEgn3JWQQiBo9OswJl7AlJF2RUCFSFimJwg3NzckDTsVVXdDFbJ48VVYY7i7/ykHMqGkuR6hLiqdFcWBNg0WRQ01Ymu9XKpk81aJzC+Wi40RzEdCusIBC4b6hePHuD4nXLbaM24BUGhm3dabVbAWjMMoCVgFPpbAuNxbkdQatW2rYzHiavHzRg3Y65Lr/WNEjxz+uYEnqmP09UZ9Lg+xxgX0LJedDo7WekBycgcQ3OSDctsmr2cMK05fjfMF3PNZp2apqhk8xwE1apA2JONWJ4hIQjXJh2IK1loOOO89dxGPuHcsaENzKtKyC5r4L6iw7d4XTPgvJcvX6lGkXKjAYT4JvqvmkrPi0TdGsQuuM+lyDDZgRjHJms8ticnBbOuk+slF+3YuN3nTXWEroItHUgeHz95yMyqTz//kk16VNMtOMkc9ez5C1AEicuBuXtlhDNDhhEhAS9eXOo5p6pbHN73VyQFB/iJoF9i7pEetw3Y7wjAogxjFPgIfUkSteVEaE6y99bTtzQJr4oxPbQcGGMpCFziiXAAq1Swf0MepQkYn2pFoqNCRxDSO5A87Unkhn4PAtpJMgTfcgnAjhrsO4O1zVkbbPbpo4d6+8ljPXn4UOenG63RfbZ00FHDhMoDRovc/CbCSeoMO4UcVfDtSNyCsW2TZL9YYH+ZOSmFmqbIZWGuT9+26IJl1aIf64Zp0ChZdEc775D7XpckpC8vX8qnfCln7HCuAF9PwujXywP6LrQ7SbWenz1/rhcvX+qGzeszNq8/+7M/13/6T/9Zf/mXf6VnXzzTq1evdYneTOcf/dH39X//f/zv+j/9L/+Tnj69IFl7rVcvv9Qtp6zXVy+1xzZekaB++eyZngH+RY0rktQ9+h6RY04Jf+y05q3IHN/cUNo3EYYqttk0jfa8/j4A/lnjio5KaZRSlq+BxNoP1sZl/lMkeEs8EA0awN9jL1vm+hXVSJ+hKr7ScJVGcB4Y16Mfy6gH5y06v0QGr7DH0hRdnF+oyfgTr9oPJJUCR2/5YYgveai/8oMVuPYkYFs2B//MH1W5vPe7A3o3LRXZD+j6Jbi9lrgSYDsUD1tkxZqRvT1g8/Pp5gKrnCGLGQwukdcS/c+Y4A26oa0FX5uTDA16zMgmT2XSsczKjCmJ+5QVERI834PjT1Io056ApoZarwcDc+Qyg6+Hy6W+8847+t0PP9SD9UpffPFcP/rFx/qShGSHn+S20QkPXI84VMjwUK9uSYSlFnxz1t2gszN0eYYMT9HDBp46aCBf1HF9QQHAWuJyARnUvvkJcOWSlYhFAS8V/IhKhoosAmSJMsNiy1fLmsHYHuyBn+wja8DOCnaWefAYmlZjh15b2ot0iFFDQjzMVQoFUFlnTEUjeCprqxQFkOEll4bbRg1lWwplkdtgTTllRU7KxLvC3jCmkOPIKTHiyfmJuhi1wLZmgOXgBDPDrusGQXMCoIJvKUmUwb4hZQSU4XNKYiOQsyZ5u917UNCnu6syy3KqKalgU4XE6v9D2H9wWZZc953oP8w559r0Wd52dbX3jW54gKDoNZwZvaEo99Z8xrfe02hkCAogQRDedKPR3pWvSm+uOy7eb5+sbIBa0uh27oxjInZsv3dE3Ky2OBol9XgWsOMZhWCNTw6QyXBpBZ/saQhPS9BvO50rIB6zAuix6zkmPq+wkh1yMhL29jS9c1eP3ntf7//oR/rpf/pP+sH/9X/pH//j/62ffvdv9Iu/+75+9YO/069of/H97+nX//ADvfOjf+T+e/rl35+8+/UPf6Cff/9v9fPvfVe//N7f6le0P/2b/6Qf/5f/oJ989z/rF9/7L/r1D/6rfvuTH+jjX/9Ud957S48+/VCHD+6pIRZlxJgC3+rjUxk+nAN9+O+xo58ZYJ+eHdmEX1dVqyn2GTiF6y2taY9TopJnvX4ffXkkJSB1MjYdxCSZPxTIuOe8RujxpC7pS8kp81FjNsUyG8URuOVzi1EhBHRddzgjcnS8N7Br74MitpNhew6cOTgjNiDsI2Cbg/FQWb8nOsnuS3izmBHon0FnpOD1RYFdFUrY94RTwyM2JLa3t2WfKxdZVOKLLfTkMbCDnpGLKzXozLvQ0eygwcnRHQb1GLjFHHjvsYtADPAauEyjWCi2QSUx7oDFwi6F6eHxkSpy45Ca5rL9ayDEhivkvAIejg/29ODubT28f1fdZgSxtMXGPB8FGLbW07adQipVGFRF0LSAmiDGgiPSVZEzMU5VE2QtSBukjmjxGmq5NmFbkrFtZEtmhqcl8Ntzev1Pf9CroiVwBBVCkIH34CaQMAnjociMB+MK0anoIZBhXysc4S+PRiT3gYYoZTjAYTooOKLoa/3MutbObmqwuqTR2pJ8ERSLqCHF7ermmjbPndXm2bNa4Qh7OB6roEjIUaoVW0WvJzPIQX/AKvEEBuyGGgyZe0AAGX5xP2AHqn8C9g48A2DYXRccnQAEuD4wwNCWMa4VCuWl0UAFsiX7dQk2ct1nvmWOx+xYfWl5WUOCfi8vlMnLDNsShtNjqXDRBV3kZEE3+iQh9x4GkWOoJTqdY4D4lhy6zrNMDt3OMSDECO5BV2BYETclqbLZytpSst2lhsRD3pHzgSKu7RL5giRuydN2X+cYoi1OZhxZTjmSmXGMOWGxcmQJlcWQ/RulC4LZjAIJMjv+vPeQ32hpeYhsc+aeyMaUJPOaDJ1w5pak50NQnmeyI/2T3b+WoJ7J5jE7PcLwD3GAEnrEp6Z4MuBSDUZe8byzaxioEBAhQPK5DkmIVlA457CdZfkQ2N2aqaa/4aqgw8YnZNQgR7uGYAXvlbnQBaTQCkcEUpIFf69WBs7sk51rR6AITsr4xY9y5hj3+1pDlxvsVJ4/e0ZP3rimmzee0NXLF3WWhZQtuIYEG1t09UlUPewkBrDCS5FFLZPs17B1sylIF+QoMZ/JvGbOlp23ti3RU9U9DxkEQFeWR3nwZFmGf9dq4clhAeo+qfttv4zPFlnlBD4DHwLyjjKZmrxMNlb4HVE02q5rN9TWcwAAEABJREFUi45M96Zf29XcJwG9/fbb+umPf6zPPv1Eu9tbesgOx+7OLnKIeu3V1/R//p//Tt/81ptaWx9of/++ZrM9Hew91OHelsRuW8OR3iFHUfce3NHW7pYqEkjIgiL8exg2vhti1YJAZjYgHjjn4MtiVy2zkxr9ma84OSEIBY8MGWOLc+M2w78CvLXIAfXJ+SDvQicXi1Umhzn2anZeI48EntY5YZZIM6llkIHRYT5QdnZ+JCuqTUZj9DQaDZXQW8KeXSMZtMgLRahk3iljJgCnY1owx4yYW5qvMVdFv5JnBgyXJRz7SsDB9FgLFj9JJx9z89hyPVmoIKGsZoU2+kONQiRhtCqUSB4kkOhUBMfOSJJ9L9fMoiDO9oJXgWwyIHLtQ1AAfAiQGch5obuPFo99kKff7+D37pGNJ04HBJRBXNY6FY3Uq51GddD53rKeO39V1y9fUMvkd/d2dO9oTxPsNSc+ro2WtR57yuc1OzpOWfLKWsYnaeSCbEd1M8u1Dl99nkfkY/7nuXb0cXr8Ob04bXnskGeAH4P4uAW9Tr9v1+2goVWCqgICzbMgR78p9B/X0sGi1QFKOOR+n4B4gI4O0f+RazWNSVVB/2GuVGBjQWqRc+vt2qsBTwfeCtZMPhby6CjEXBHIYlQGT4WBD3LgjfioTN7EgcpJ+8S4BTF2bbSkzeVV5S5oQB7oMyaDtwhdZgMmj4AsAjyf/piN8uj0tmsDY0zfGfMZrijPvOK3ulZ8bAyqNKnICtXBeKQW2dhJUmQ3vB+kND/WhNMPHA9eMs05BZhzEtKrJPse83LZKhIn5jv3dXjncz1467f66O9+rN/8l+/rnb/5O739N9/Xhz/4kR7+5n1Nb9/X9O59Hd+9pzmbFskWtOQPz8nNCHrGzqmP/46RzQjZ9Mj/XaFJ7Muh0op3g8z+JxPlkdxkV83BI00e3tLOZ+/r/odv6/a7P9cnv/6J3vvJj/SbH/1QH/zqF7r/0Qc6vHdXnhzSJ54ULPiLesaCb6osLYjvtSJz59QCPuupSl6BHckeNcKMQjfL825jyUMj4lFAtpgEY1PnewVje+i4wHZ7WSGP7uxU0Yq/iIA99jTgeRGzE9mjf+cc2JAvv3PmyosCrCIP5nLOyWJIlmcCGfk5UU4n2lY1vu6LCH2ZQhaVYSM5tUvG+JDncsyRoGVqeSKPukdstthdsXAwu1oaomPyZxeziE/OO9niv6CgbiwWUT/Y3JD1+AcrcSfgnFPwXmbLJq/CRw2QV5YC5lFpVs00R64OA11aGuoCmzGXz5zRUsjUTGaaHU1UgT/4TBk+4oT/tFKDfLwlFgv01tYEVPHShyDHhA4iOyOHjhYiE4QXFD0BI1lQEVt/74MkZ3lApx/k3AnSgrUVJhMKIbtuGd8SXBIGdjIAxAhWGJlzkoFnToMA3hicggEWwAwyEEaZSFqVBWqcJc+jRqM+uypDDQe9rgjsF5l6KGvAvb03HDWKuUuV/g5HB78F3v/wff367V/rrd+8rXd++7Z+8cuf622OEe7cuU3BNNWAonKj++rAikY46IBAWqDoHoGjUxyKt+13KwJNJtbafb9f6BQGj697/Ux9iukeRYc9Gw4KDey6yDXkeR8elilWV9lBs/cmn5piyQxIyCfHwA3Go7E22J3ZXN/QkALWDMIjFSd6IdOGvg1G0x1N0UbuHYVSjsEGjHNRtWy6NKpJIC3jspjJVuTl9EjHh3u6cO4chVqpbQLNrHEkUqeKvjXOVNO/om1dVIOjGg65k9lD8PLeo9KEvoJiCF0LWapZ0Mg57qPM2SqKZbMF55wa7O2InbMYHfLuaXv7kbYebeGs4GJep0jS39OMgrei6MhxTMMtbCjLMkyB+eChyAvl6GZMQW8WZXPYnFOK5rIslbMTgOl1vMwJ6GWKmtbSfXZ2SkvsqyvaQKYe2xsgV6PLaKyxs5aBZs+JXy0yhkkFaC9ixAkzDZjfkoV977kIXhk4DApkMES/o35fK6OBVpfGusyu9c0nruu5Z57WKy+9qNdeekHP3LyhSyyQzp1Z03mKVPs/BZ3bXJcVor0Y4LFRRfCM4F2HzrWVFS2Bq0AWLTbdQKNnXqNzzkLAofMiD+r3c0TQqMC+sujVUAz0oMd4NBu21sYYnw2BqUWmxqOByc+eO+dlBZjtXO+zs5ros6Bws4WnFW/dosLmdFKMEf1t6datz/XBe+/p1mef6Yidlj1W6nsUmivY9xuvv6q//qt/oW989U0tDXtC7SpJQrZQOqIorTl6yry0u7WlR/fuaZ8EaEVlnpGGzFaOSIrsYtiCxWjJ0bvpy3gRnzlyolGObIrc+Hfy3nf2aAVn508YSAxRpscKvhvwtui4Rb+wIYecxSfxzN5Zn5klXwJoRXHSYvutAsM9ZujwJeFTtSbsSpiMZhQTZudLyyvQUdBP2Hnb2XSFrZm9JfzoiMC8s3cg+8vXRl6N86rBXTYknFYyX6u5P4UmgQf5V+h7jg/NKW5raLQJHC+zutUA214PhTbZ9bLdxyF8DBg3APcAvnrOYZ8JuScWWhJmcdJarOjeecXg8VUvH4KCB7j3nnvAOYeegwpi3ynkyNl8MeIH1mbYAVPBrxSg14qnoYsakayGlbSC7908e1Ev3XxaZzjun3CCs4ONVCR8K+w32CRwEmw5OeTgDQe5p0BPSyDeLDKdwY6X0GFOjLBi1foYuJTksP/UgSEBHv845+DHyzug4yuIzkBLY5DQaqvcSf3gu8K+JH5sbe+yUNrT7fv3dX97R3fZ2f/k/j19BNza3dYDdv93yokOXa154TWjAJ/lXote0NxacNUuUEAEmZ6FLELIFX2GLn4PQqbcRxYMUR6KYkb0jl7qRYrkmR5xcpSQxdpgpFHWU0afPmN64M6TVDAqa6XQwBL24LAxD8/i05o8kA2XjHKy52AW9UKHJ0cmBuaPtvnhu14SDSMlxAxiB/3SFB8bDjOtjQuNC6f6eF8VRXTAFmOzUHW4rb3bn+rg1sf6/K1fsPv5Xf3iu/9Rb/3dd/XhL3+mOx9/rL0HW5rsH2pKYTJnQ8P82fxzTiyp8cnWO4U8Uz7od5tIK+vrGrIwX15f0wYxdIPFvbXnL1/WpevXdBG4DFy6dk0G5y5d0bkLl3XhylVdvHpdZzgpG+GPAwrLrDdQwH4d8m0peifEtYfEqtvvvKNPqQVuffiR9og91dGh0mKKPEv8pUFfkoj/CT4dvmAysa/0HBO/ArYfodcldTINyNq+ToA5YEcJnSYN8xx9B0TqiamtjtkkUZ20RG4q5JXIbwGdBc8147M8l9BfBm7QSjyLWSb7BGw/49o5J0f/vFeoT47JqDcUnBI2F/ERRzDtIcMILheCEn0b3s+pm+bw8pCc/2B/RwfIYJz1dHZtQ5bHFugELMqZI6lVje9V1CMBHHmRy2MvRkcHrvt98otr75wi8xgvOf362Hkfu24YP2WBnWVeZ9kwvMamzJm1ZQV0kLAp+3qBI94FfMMAM1BVteK1ELmQis2RkIlXhvLEJ+EQNLLgbYmrRIhmQIKQxChP6yEG2dGNG37/0x/YxGnoqoYAuiDQzzgKXBDEbcet5L5FUK0VnR0khif54DsaenmmPEYMxAMwbswDAaG1FKgzCitPFFteHrIjs6LVtSUNh4WKPKhPgh4MCvV6FDIoZJcdmtt3PtMnn3ygu/duaWv7vnZJnPscMR6zWrM/BtllZW9w+/Zt/fbd3+rXv/6VfvrTn+g37/xGFcWAHSleuHBRyxxNDYcjiqqh8jzXaDRi3oGsiB0O+92urV0P+gXP+xp1u6yF+tBidBmNY+vH+36RaVBEjXoFbaZeHmW7qrbLNhr05RHygkA5m0yx0VbBewJ3ksk/cr1CUbbE/KP+AJll0FmrQZZWqLYuKSdgBtfII6dEchMfS2x2dDHHACr0kjBAK5KLkLrjVrSmvNfX3mSu2hdSyDFSp6p2al0mjzHXCZPheetzhZgLtciM2BY6FQlUSbIEb8m/xtpMz8452dw1Ccd5r4p5p/M5O5rHmrN6PSbYLS8N5Rj8aOuRFhyvzDmOn05LZbHADsWzhco5RSfOE0KQ0T7FoQ5JdDMCXAWPE4JGiUM47MjmzfJcMcsZO5dzQSWB4XBW6ZDd4k/vbemI6xHB69zZc4rgbCmqF9BlfCSM26BFbhaUPDg9fBgxgXYJ3V4hAF45d16Xz5zTpc0zusTq8MLGhi6dPSNzxKduXNczT17XsxSj9m+BPv3kE7p26YLOrq1o3C80yDMt9XtaHQ91jmB8gULVrgdZULOYdToJ6HRAcLDCdWk0kHeSg7YFu9ZGq0NmMSAP/CkBvV6unOTm0HtLccoriS2nhC+0qpCHkz3zwcl2iUt8ewE08F4iO9Ml7MkHw4ky+Qk+EDASulooxpy2xC5a5MrBLTpt0PMBu6hbDx/qyP71h6N9jm0OVE6nWh719bU3Xte/+Ms/19e+/Ko2VoYqYoKkWiXF2tHuoQ4oBiYkLltRH6NPCGMh1tfSaKx+3pPJvMD2VpZW1cM+5TxcO9l/VVXLQ5/45Fmh4H1nj8YLj+QcvRDaKkVRQWGbkJ0PninaDrI8l2NMjQwsIHtwOefgr5HxRXeZr0yxvWNi2JyCtcR/FsCUnb+j47mOLOES02LMHseEkU0t29W1GNjiM3WDIH2Up4/Z4Qz7BgU0MFcrNRRyDluP+UAJ36pb/0Wxajs41LjqcMmphZ/GeYqfBJ0M5qUH33re1/neSBvgWZbXMn1G8NJjYB+K+sGTNL1ydF9kXrYQsvhg0sx4ZjGoQB5FnimPEd/zQCbjy3sv55ysjbw7hYycETPrExTCCdh9oI93nkSflDViJ8xr3AaNm6DRXLoQh3ru7GVdXtlQhfx2KAJr7Nf3C6U8qk5JAbyBOY3OvkvgqDXCH1a8ZIVqX0Gxph/5ChPHLySGdSDELT7un4BDKpLjpUGgNYjgjmpV0HkID8vYSQ+cCZ16ZC3AwU9N/yn555Aj7N3ZRPcOdvTB/Vt6+9Yn+tWnH+jHH/5WH+w+1MN2oT3i724mHQfJdlOTD/LETe8iD8QunVeu2EH0mTKe5/CTy6uPHfexc/uqQMn4AwqmWb3QKjH//PK6hvSPciT5JI9d2b0dsfbBF5pWwh4C/Hv6iI/ZfINsrTX95TFX5qMihVHGfLkL2ELUIMvl4NsxxjlGA2BDMlKPXNNjw2aF2NUvvJrySNP9RzomnyZiuGfhdPzwjh598Es9eudHuv3WD7X14a81e/Q5xew2cy2UM85TfLt+Tzlxd/nCeV157jk9/eYbevU739bX/uJP9Z3/41/oT//1v9Jf/Nt/o3/+7/6t/vm//bf6X/7f/05//m/+tf70X/21/uyv/1p/8rj9s3/91/rTv/6X+pN/+Vf6o3/5f+iP/srgr/Sd//2v9M3/5a/0tT/9F/ryH/+lvmLwJ3+pV775J3ruzW/qxouv6dzlKxoTE2AIx5UAABAASURBVHJ2G1GrhJ21yM5i1gEnP3c+/1QP793u4hiOLIfdOTZ9omvRUqOEPF0WFPJcHp8eDsby4PAYYCanfgha6RVayjMVEvGuRa85sa+nukwq2aH3rVdWi/e+W3wUIVN09M9ZiGD7zjmBVN47+eBlbYt+mFwtFVxk3gJZ+jwq8T4UUcVgoAwf8lmQLzKeOyXwWF2QglOAJk99NMdhPua0KvUzTYnDV85d1MWNM4oku8x56PCy/F2RF2BHIUQFbDjGTB56nHM6/Tjn5NwpSMF5RTnFRsqT1GfcAP9ZGvS1sbqsIgQ12HSDH7UVwQC5VuQ7x5i6Svy2uTLZNWmd09cG+VE0eBA751Rh4A3KIq6pQSAtF8idazNXKUN4SUkNY07egZRx+p98nPfItlXNrJ7+zrvu3gjzvOMRxCw6sJ3aktV1yY6tzUPHDnuNo85hzpLveDyQHZGurIy74jRHKX0K1F4vCnmgxFIHh7v64IN39eDBXRiea5W+ly6c1TNPPamvfvkNvf7Ky/rDP/iGvvmNr8p2t15+8QXdvPmE1jmOhSQdHOzr9u3P9aMf/aN+9vOfgud+l4TOsF29trqqM2fPamV5hSJ5Vcus9vr9vgIKEIZsRUIMwjEj9GUk10xjEvZw2FNOgiiAJe6t2Cny0O2u5sGpgI8lipGz7KgNcCBzBivsZxRkJguP3FxCHOgGO1OB0SwRQDyqbXGchpDSGSSdPBC5H2K0SFs9o48ANUfHVXLQmsk5J2HwRZDMASsMZxneFo2TFXR1CsJE2FlNmi1qlU3iPqglqDYk31aMZ95kdgKYo1cErAWFo9EbUYYPvrOfGoOf87yiqLE+rfHgvXx0mswONTDZFJnusZrdJmkl8JfMaasq+2vzKTtWCbvL4DmGwMwOO6yx2Vo9nK/m3Zwis4GfXq8v5xzvSgUU4X3QnKRTQ/8CR3ywc6CHFEgJeZw7d0EZdM4oqmxlX1KsSY7/9MUn4QSGt4HHpFYJHykpWiYUVQ6+VgYDnWdH9tqli3rxuWf0yovP6ymO8q+zarTvm26ur2qD3fIlFimjQa4RgcIK1YKgHbCXfk5Awb53th7q7q3PtPXwniqC/wB5rK0s6/zZTfUpVjFs5fAzJ0lus+s4YaHlxMfogybnHHr18ONlNhiQLawrw97kGuRVSdAvfLhEF3Z8b7I0+ZhZma+d6DLJ2hZZtsYz+O29957xjOa+YT65oJbrXXaZbCf10aMHuo/+FiwYRgTQl154Tn/0nT/Av17Q+TObyrHfEton+Jbtmk7YuT/ePyJoJc2PF9rfPtDxwbHKWakpBeDezp5mLNaEvVYUpHMWuqaLGDO1beLkY9bFlDl6n7MqN7uy/kancw4ZOOV5LuOzYhFlz1vsxGzQntu97YS28FgUhUKIysDtnIPJjlWBREKIrOtkxeXewZH2D4+1D51H7IqU+FPMCg0GQxUc0RkORIL8TGJOFQWwXTXIzo7c5lSnB8cTldgNiJXkJRKWidPmaODVfK51gXeBmiN1O7Zz8BjdNR1rSbgomnRcSTn+uFwMtFkMtY5NLzHhyADcI6AvqQByugefZLEmD152bYk1z6IKwGKGxQPHzJH3JiPzLYOCeGT3WZYp4i8BHwzIyyByffrMwaewUUviEbvOs1y5DyQspxzf60P4oJaKWaNx7XVj7ZxunrsszRbafvBIVqAOKMimxP/aYgtxLAdfRhuaUrFaqKAdMs8gZPAeKNhEIktyCN4gSXCQ5Gjt6hSMr+4Rb+06omeTSc59AQywzwHPhnRagbfLFDIvX39Crz35lN545ll96dln9cKNG3r66lVdp8g6v7Ghfp6DHlvEBnc4Ov784X39mqPkn3Bq9w5H3fcmh8LCVeZRC2Q6Y54GmbQxUwq5HDw45+X4LyQnKx77FMrOSS05YcYC83A+Vcm4yxcu6dzymmqOaXsePdDfYX8YkwpkO+DZEnawhC1G5AMKmX+2jDW/SfAl5nFAYM5AG4FcvpNjAS154ClylH0gIvFePMsHfTl4aFyrra0HuvXxu3rIrunxzkPoOZbHnmt4ne3cg/CZfGzlC68Buezi08/q6dfe1Auvf0Vf/oM/0tf+2Z/oD//X/13f/LO/0Kvf+rae+fKXdfXll3UWGa8/cUPLFy9rcPa8ehROvc2z6q1vAmdUrG0qW12XKAqTQX+sk3ak1AP6Q7X9kTRalh+v0q4oDbmmuB+cuaC1K9d1/qnn9MSLr+ilr35Nr3/zG3qV9tk33tTlZ57TiuUC5CcX4N4TX+Z6wE76559+rD1is7C7jOVhpkbRtzIbV/A6YjNpMBwozzIkKUVkNogZO865xvjAqMjZUc14jpyJFVVJpjY/yPoahFy2E56IbzW5x0nKGNsQpzy47d57r1PI8NM+uuj1esrB7QLveBaAmmJ6zkLKdJ68kzMIWLpDJeBtvJTIORCqzx/dV9uL+uTeXZ2llrnCKUfhIjQ65TEqme8RFzsanFMBD7DVxVJxD7p/8uOck+OJQeRXxn3gSQbYzn/fBRU86wGBwtSB20GvmMcRySwG18T0FpuumyReK3Etkyjx0TvnMGPxolFFgdggIEvILQHR2oZk5RFUr99T0SskelcEfevXJm7/uz/2wuDkZWLWlJKCD8phOEMQNr4kGNmu2JQioaaAsR0Mgxqjt/4xILBWOiQA1Cggy7zG7D6tri7RDtRDUcElAlQra2sM6REK+BTDekSyX14e6eWXntc3KEa//rWv6A8wzNdeeF62u/XGK6/o5eefp2B9Rd/m+Z/98R/r//W//W/6y7/853rzjS/p2tXLWmIFmeDfiqcf//hH+sEPfsCO7JZWVlY6MOMcDYcaQdNoNGQXdaBVCov1jTUtURgPBgW7rD2e9xUItr0i0/LSSEvI0gqVAcV1n2eZdxraMzN2+g36fZ0lsQ8JOCZr2/m1Air4CJ4M1Tv5JGU+kGByZTgIapTp9RQCBpoBOfhiCGpNr+hgxs7Q3IKb92YC6kWvAQHIsYiYUQzmRU8KuR6wy7XPMWtJ9mxAat+XW6AXA/tuHYslQQLGJJljGJjOvPPKYsazluONiUy3v188LCiQrJ/4VNhbi9EK5y+KgLwHmk8n3XG/mHM2XeiQYrDFFu3L2MeHRxQyh8pCUMwCGCSzowU8Gd48y5TluRbYldmsD4Fdv7nKqpLJb06y36U42juaKfZHWicIjljZmx1aoVOaXcOjA7Nz9lvIWt2nRn4lkHje4lw1fROyoVKSFo0c9msOKhKL2eJ4UMgK1PX1Za1gh0vYyAq6t53j8ZAAhe6LzBP75trZfqC7LIq2KfQCicBs5ML5s7p44RwyGaKnpBqeUKKOOE6/zfH6jGIwMj7Ao6CnYYHgnFMIXjE4OQykKCL3ThlBLBEUzIda6HNOyC92ummQrXM80MknYSMt/lrDq/lhDV92LZ57bMauHVKpsKFHj7aJCT354GXfyzSa+oOennrqpr7+ta/qpeef05m1NVkCnnJsbzumW/cf6Yjd0+nBVDsPd/WAne3thzs63Juwg1yi35lmE3Z+faERSWZpaZUicCBB4wIZnO6ehxiUU1za85hlctBmdEd4rdCNxa05xYMV896z4MK+rTiXkyoSgtml9Td+T3isZbGnpZ/MsHX6cQoxU8gK+GSekAmRMV+E974ydj8iNpflGe8Ddp9kNnkSO1v6tqqRXRO8DqBn32IdMS3JS8nLdlU8bcWibMZJgvmZ81HJeS1IXnNs1nzWCtu6SeAXYR1wMAI45/DhTBsk5xV8dwTtw1YawegQHH17z3WRHElIithGCF4e+/DEnQK6hf1ISTlyjDEoeHvvFHnvO/Dy4AkhyAfAB4UYZX1PID6+j/I8T/hmCx4BjuvIs4xYnjmvaLQoqEeitu+iDueNro7W9NLlG+ojhwkLgYg8fb/QlHjeeoccFhJ+kWPvGQVCxnUfnJYAc3AG+HXQ75Cz+HTXJ+IRZH8BxuMpWB8rUnuM79NpyLiVmGnZBw1Q8ArPz/tMF8nuF2unS9B2JeR6erSsVzhB+fqNJ/XPXnxZf/jyl/TV517WC9du6PrZCxr3hogzaY+4dZvTobc++0h//8Hb+vmdj3VrfqijImhCgXCURx2hhyl0NmjUA3ZkHKAjC/bbKceXDjk52Tk+VMDW19c3KHx6SsQ7+4txjz30AvTGTJ5Y5PBZD+2OxBzgyXg0+wYl0rHfJ+CwEXsf4THIoRN/At5jAzlPnDy/G3C1yNTHoIzcX2MnNXQu5keqONWsAc+OWGKDo8XnInP2B31tXLmsm+b/f/GXev7P/ldd/+afavPFr2vp+ksanr/WFY/TUGgCHLqofWY/QNaHMdfE55rj+3NXaOF7snbWZpq1UbOUaZ5yTvt6HTS8P4G+Wt9X00FPDXjrmKnGnitggU4n8HwMHMHTPjFti9xzCP/teEnLly53hepTr7yum8DFm8+qIO5weKLkAuBZOB9qm93zPXaN5/sPNJ8cCCHJgX9OTsuyXAUQkJvJtcfzSO0QOJF1zGd5woshyMhiZ2ITKMK76StAl8nOxjr6gEI86sB5J9+BV8BeArrI8Y8M/A6EJXG/ZA7zk2DP6FMxb2OjuXb0x/XVghiX04I8cJ8T5QM2/fZZAHHAQZ4xu+0Ti5Kx1IENT/xyEGN2YPmzbXmPveUZNgIfOv3YteOG1gPOOZl9ZYzN8Js+fA58UIGNZkCPZ8a3A799N/yUtgr7bSSVxD2LdcxGD9+BdwGFMniOVoyQU7BA38KwFS+W4EJwXYA3pVQI3gKxMQItoP7v/TwWNV4RY6aCIBqzKEsKCxSbYFoMDt4UEFBCfAxBnmdQJ/uOoSWbSFAaDAZaXh5riWSfgaeFBuFEGe+EA+3v77ID+lm3k7q+saw333ydHdNv6pWXX0ARZ3Vmc02jfq6NtRUtURAW4ChyHNwETGLOud9YX9EzT9/UH/3Rd/Rv/82/0l/8+Z/p2vWrWllZUoMxPHr0UD/58U/0ve99nyLsWJsbG1peWiKhDiich1pdHVOY9lUUmQYE2tF4oEFXlBTQPeQd9xQw46WBijyqRz8rYJa47xHAMpJHv4jdu6Wlsc7aThoBwnYTbbfPOaeAwgNyy7mOCClR6A0HBc8dT9EIMuGxoo/KCaw1DplFz7tWPeakh7bYqTpmB8NluRZWmHlBP7QhH9Ss8+fPixioR7t7OiZRNsypYLN51Th6TVCqMSYz4MrugYYBNVBhS5ZgecSQTA467FmDvhckYmtLVpRzrus6dbo+sbVaayxAcmh8wK7EwdGhSvBNobPCNhvwzrmeUDzn0J3HHJ6jBGdFv68KI19gEw38LyhEJhQFc9optjZhV246X7DynWmfBOK81xmSzfnzF3SyCzeVwOOdJMa34GqhV+bhgONdzX2NP5hVW/BusJngcSLaGhlXzJMocgwcwSDjnccuHbiE7STAdhOPD/a1SwJ7yEr2zp1bevjgHoU5ADIxAAAQAElEQVTZcWcvVpzeYEfhEjsnw+EQ2mrokeYUaMbD3QcPdIdxU3bYiyKHWEfh0qo1GuDdOYdMQidTD81ZjNiBVx69PHwlgpqHnqCk9eVlNch1zm5AazYgPvSxggCMMv6MZ1Qgg5bAmhQJIq2m80rvvv8RtNxXg1zEvDELepLdpm984+t6kcXgJos1h7wO9/d1aHZ0cACfE9WLUi26PKZwNRs6wy5Jd6TP0f54tKQxhUDBTkNNIXyMrg8Pj9DbVCW0t8jTo6QMv21TOokPi3nXWiCt4W2G3k2/3nu19K+RjQW+luBYwYjZUyuvmBeqob2VU05saujnnFMyEGJ3kr2ji+bYeoWM7N75oIj9+RDBLyXGMy3FVIO+WuSh7nnDQBvj5Dsf2+N47Qh51w7ph0zJRSXeCbqUnKLZc8yIM4kThrmO6T/DR8puXnDaPPRvaQ3EB1JZBEhWtK0SH8fOa5ikIS/69Cvok9Fm3Eeuo5MicuGHu8QbMCHPHHlmWZTjOtJGkptdN8jPY0N5USgDIgky5plCAWSZPGDJ0fqEEGStxw5cFuVoBTjDBQSeBfrb5kOO7IbIcBk9L4dCY0VdGC7rqQuXu3+L9Qh7QUyq0cCirTpcMQYVjBn2+iysc/WD1wgY+qCed8pS6mzcK+n3P44bA5rHP6fv6c+LDCh400May+BfgsYh+higvxEwJlYNsfc+i+YeO+i9yVw5duk5CXDAqst0deWMXn3yWX3nja/q2298RW+8+IqeeeJJnWdHMMe2jtlkub3zSL/+5H399IN39MvPPtSnhzvajdjwINM0SvMglUDlpQ5QlqNQfXi0r+2jA21eOKMVNkHs6zIeOy5cVDBeiSvm28tsaozygTIfceFWVrQn/C8RixJyhD24hFl+mwScc/Ley1vL4+idMq4L9HhiI14t433wnX+EkGGEjMQeZ8SM+fRI5Wwi4ZcxBPXZ1Dl/9bqefuVLukGxt3HjafmNszrujfWo8dpuog5DT4fEkbroa+qCZvAwwxbmMdMMuqfymlC12N8PzAh9XVu2miwa2R/3GswWLb6WAOGXBnaduAY4Up9XScf4zSHx/mA21yEwITaWCIDX7Ew7VdBr/3pDlec6JGYf4N87xNQD8kWLvpbIDdefe0lPvvS6ljbOSSFXDd81MX7BomFxuKeGo+pEzMjyXC5GWezJaIOkHFscILdBFtXPkA1tD8ix4Zb5EgHDI+s88B4I9G+Qo4GT1DBXQCYJmp1zct5ActGrQZ81+myA2iVIQy8hyOJjg74wXTXQ1Upy0OBDUHKugxbbsj/++pS8czg57k4vn37yptY5OfDEW8+gltYKae+xIxfVYGsBHM55Be+VwcecmHuyAHLqPtCvJHknMVXXBm4CN5ixcujsM96KVEcMLLJMLTLAvWyY7KuKDVcV9KN+eGm+iM2toF2Stz8sqV2m5HMJY0wgrEFi33+zpLJKEXVhY1kDBG5DgvcIAtNHGEaMhxjnnJz7HbQEOGPEUXjlFB59HC5D8A0JqksoGIYpOXiviBCC98oRwIBdxYjiTJENNATvZUfqKysrGuMIdhw+oCixMR461UolQWT70S4J/wHFYE9f/sor+ta3v6IXXnxaG9DdL4J6eWAeaTAeqDfqK+vncplTw+5Sxuq2P+xJ0Fqygl+UM1UcLw3p9+qrL+vf/Jt/rb/453+uJ5+8rsGgrxJFfvbZbX33b/5W7733rnrgOsPxxtJyn/n7Go169CtUFJliDMzrO+Ua3b0iV9Er5HneB//yykjduHGh5XGufpE06CWtrfRRdqMhcttcX4P+TAuKrQoHVHKCcvo5DXtOBdsJPaxhyWSH5gMy9jh5uwgq4pLyWCi1Cw0zKW9LZd7JDGKXYGtBYQa+KceR8l4ZeGbHu2rme9pYG7OjUevB/jHOviAQNDLdWWDyOFLE4VqMuKo9csxZ0RZqXaGSoFSxTDM4nmJwdSTgZZrNWo7fE8M98nWqSwe+xG75lHdzTdhJ7ffyTn4HRzvaJUBPMFwLODV8LQhWSgXFTg3/UVbIzCYL7e0eE8QqLejTYEtznIb9Fy1oZ9hQSe85PG7BxwP7Qy1wnl1f1ZOXzypXo4O9PVlxI7UmWrWMq5FhTcBrjJfKqYLWqoR/Ah4m1/VLyNECReWS5shiQaCxrwNUBPEZR8NHe/vafvjoBD/3EwrkCUVXw25IPy+0ubauK6zkn3zyST3z7DO68eQNba6fVUUgNp4OD+aiptP9nV19cue+Prxzp/tDjnndqMdCy4JQWZUqWTRMCcZzgqh9r61PwoIUuTYoIylEdJQ30hIBdeCkIXoeAdfOnNXmcKwaGbbzWlFBER9wrpb5QkvQbWOmyHFyb7CiGXL4+LMHevudj/XuB58psnMUSThyXoPhSF/9ylf14ovPa2k8IrhV3c74DJ020FhD0N7ubvf1mT0WlEfotsbHDA4O9lTXJb7isIOJ9vf3sJMpemjVH/TV6w9EDEQWJc8X2MlMh/ZXxBTvDj4IQ8zXyrmgFhtoeVCBb8F702VDdG7ZhamQR4p9uXyg1hIPHLcuU8PzcsEMKUrJA06SUyuvEpwLnrWOex5bQG2hxtqahLGAh8l8qrkt5mwecAqcyeEPyL7BfhYsxkyPi8oRfCMWF1XSNyHbFHO1MaoGf2V0ExcXdF5gIxXXRn+ClgQtLfppwG3guLc/XgnIdpwFnVkeaJQlDYhnI+y7B43kNPTpFHmfZZmCjxK4XJBsF8NAwSnrZUAuX0R5+ib4TAwORa4CO8vwyYyYlfULdYBOPDHPD3IF2sD7QPHqgUCszyj2ehS1Zos5bWSsB1cCGuZq+pkMv3NeAX914j/8ynafzmG7L126pBH+NMcObAGeoDHRL+Y9YllfMQ6Vh6GWs0KbxPbNXtBq7rvi3IrVgA0ECQnx6/QH+Trn5AP6lX2QaMBevEP2rTAcjWImG+vRQ+49RVtQ7jPmzJSFiKiCogPA7Bni0KsnJqTjuXQwldsHOBVYbViwjTf0nWdf0f/+5W/rOy+8rqc3L2ol63Os72V/gHOLHa0fffQb/ce3/kF/99lv9PbxI93DSfeXCx2Oc+33vA6itKtad46IT6HSxoV1TrSHxKJKDh5zaPGulYuNMmSQUFzL7kBTN8T7VjAlYQ9SKecqmd02ctgf4FKXA2ruUkhSJiEOReKl6cGRv2NwyDoIY1FUUNECC2lyd1uLw5lSCuoPllRwMuUHA404ARpdv6nq3A0d9ja1Tf45Kn23SJvVczXwN0lTHTQzHZGH5tBuO+ZWOFXEB8v3ll8WxLEFvmttxXWNb7X4As6jtKhUE+vqWamaQrQCavL/YjpXSaFp8bfk2sZUxMWKsSX+ZKdxC/pWj/HV4GvapAY+k3eqUegcWU+R13EqdYRcFr2R2vGmzj/5gp547lWtnbsquZ4WVM/Tw4WaSckOoVdMXh4bT1lU0evJNpCWkN0A/jLfSOAt0KdUddcJ3stqqoDecAUFYpWwd894RywoodfqpLZxEjJO2O2cAjqZ7fK+xUfn0DmH5io62fe5I76VA5EYn+WZCqsFwIdmZXL1zNwzvy1y8vm2rP+c/H9uuKxnNi9plbhYYNcRCIHfLsMlAjrO5F0POqJqfLSC1gZag9GCLekxuOQUW6cMCGZ6KfGmlfO1AnwHFpuZpJ4yOdJLVbedXUzBaWAL8gW6ap0jlqJbJU2JrRX6mbJbb/z6KUdOC5wuuSAXMkWCGrMoIpQBzJ0hqa8vDRURvNqG6QTztZxzMAIxyLN7+PiX3cYQuqBgDAWUZvfQroYgAA3yBALr3kCoJZYsZuoVPSWMZ8rxswnF5i9QfI/CNEcB1s/wJXAED61y3V/a3r/3QIbn1dde1h/98R/opZef15mza8pzJ3SlpfFQfYJpjF4exSI5Zb1MVrSurK9oMBqoP+rT9pXlEQiKmVeLkOSSVldXZAXrX/+rv9Kf/tkfa211VX1omrOq+P73/04//9nPlEhaG8gpY86conhpaYnd06EGGMwKO1dLHC8E71TkuYoiV58E0B/21SPQF/Qvcq+lpZ5WKVCXKFoLni1BV2TMmHYVHOZ8Bwf7sk8fHKmdK7hGRYYBQG8/y3CSIEew4bEaiqtewU4wRpHYde1FaZg5RUKW4TjGcbeOJhyleB3juDOcoZdnWkPXw0ysBJ3GyyvaO57o8zv32OGZqiEQ2kooEVhq+G/A3focV4xdgVriXA3ONWE5PKPgqrgva8naOctZbJHCSmKqE6BP2zrZztOMAg92tbw8wjEqHU4OVGM7ZshMqymBYTqp1bYRE/Jynpa5ptNS9n+5aGNOwZi0aJIUC4VioBqbthX1o90D+JgpL/q6xG7xOfR+vL+t+3c/V4vzFcizxrbNCZ1DRjHDRiPOmTCBiLgyEf/VYsRWpOCXsiBnScfAxSAXgvrYaz/vqQctGXMXWc54yYqOpmoUQ1TB+5znXfLzXk3bItuJ7Hu5j7a2dXQ012xaaQeaP/nslj5mUXSHAtv0UDJ/yAtFAAIl52g88kBkSeBqVEMoJqCmainq54ry6oWoJXgv0XcGjs3xWA6dP3vzaS0TrGYUq2XZqsWvUBdFvtTGnlLsa4ek9M4Hn+qXb7+v+9v7Gq+e0fWnntNoZQ0dTeXh1f6d0Ab5zedz7e5s6Qg7rUgKc5LH1qNHsu951djMaDRUH5/wKNqjWxqZXzpssiIw5fjfYEA4ywK7pBPt7+/r4PAQWynlvFdWFCpICgFZlxjR0fFxxy+sKxCvsiyTgaevB3/3DHkP4DHrjdS4qGOK8mNsZo58auynSeigcRKt+HCFPB0U8RwdVs6pYQLTd42ubJFn1y29qDeVGFBhoNNZRRFdakI7JXnOWFgtmMMA1ashSCfzFebksWb8msLD8XwGTXPNkN2CJGX6s0U+alKS+wJaaKl9VOu8fMLEgSFyWEdeAx4UJIQeCazPiBwIgAygzzPGgQv27ImsSE0IP3mR/xtoa+WjV0aczChIQ55L3DcuqSYOLkhOuKk88SEQO3PiV3EK5IhY5ApZlA8BAA9t1ukjKvLc5VmXUC2Zt9y3AZt14uOU+N1iswn+C+R7joXJjbPnlGPEMxYkgb4O/wrILgLBFcp8T33vNXatRvA+BFcPWiP5w3YXDU4wG3aJ14/BrtSJxR6YLzdQkEPvIGQKreTAEXgZk5OnFa1Aw1QiAEikQIuvDqNwdWKnp5FH32z7SUczuYOZ0u6R0taBAgXspdGKvv7y6/qjr39Lrzz/glbX1yVkGJeHapZyvbdzT//p7Z/rP7/zK/3wsw/0i/u39RHF6bZvtaNW9+cTBXLA8saKAnrxRU8u5JqbUYUgqmkZHw55eB+UxUw54MUH3SlVcFHbjRp5tVx14BL3rWxsQoZOLfw3FBxJ0Tl4bRkn0U1RQfOjqXbtazs7HNT7qPMXL+mZ557XOroynTp8u+G4fD+MdaC+jqqoCTFlAZ0tuKfNS7l5jgAAEABJREFUVAuK5jl2ajvMh3b0PDnSjKLU/MriYEM9sOD+xBfmWmATFT6RsA89hkTcakgkXwAFaY0fWVF6AqXmFLMLFnsNY4z+hK6sT00ystZiR8kiz8D8uWxb1dBYoWRKUE3Il8eNtF9KUxawvr+kc5ev66lnX9SFS9cUfK6jvWMdcTK5II/W+NIEGgJyz4NXj3v7478ATsMcQ0IvApx6+IpDBllMGg1yFfR19LP5zS97xLcBPtDrDZSj6wY/6BEza+Jr6yUrWG3H3XJjExjJM4fuHbZgrQ9BPgTZdZLUwluLHRg8IDbbqZw9z0LUq8+gv95QRSNF7NwDTl7eZ3IuU9t4ISbh/tCSd7E7wJ/VAbKPIbIxgOc6tupikzOHgScBDitz2GBG/4x+bU0nWlRCbJFq/K0m2JkfCllEYkVnk8F1Okm0Fbx7GTJmgVcZER5CxER5kcn+EXjP4OPjI95F5XlBUZYgHJP3HiFAHQR01uy4NmCsZ0xGQMqZ1PCZsCz4OieE4BACwDh7RtPd1xjphCI1hKAVisGCpB+5ZkIE1nTJqsRAZ+wszmfT7gvdW4/uU9j09ZWvvKo333hNljAlJ8PVKZzjU5ujKAr1KC5jjMpIZt09+L3z6tHasxZh2XwD+o0YZwZlfBj0MJQNjvntWPNf/vW/0PXrrPpHfXaSenr//Q/0Dz/4oeyYcpMdsaWlZUXjnXmyPO/ms3vxCcwXMZA+c0CmvPcUyCRvgv2QVekQZx9wXeRRI8NPQMsI0qsc+QygYcZ2fYUjZ+BvUTAo5ZxX8KGbx54jfmEHssRiYNdyQkVOffTXg6YodCfiKriOsUKHY9Q+EzFFvXyglf5I64ORLsDL1c0zShQdjzh2Ptjf1zHXxxQdRzjQjARdEgwMFgyuuK+wwAXBxJ410GiGaM8MSox0QT9bPc1xbFtJ2XN7NiMglYwbUdQX0LPN8V+Nk3nktSDAGBxRzC6Yr4WhnCPAmOWazRYq2RFr6lx1GTqALR0eLPTowb7u3NrS3s6hRsORrl672tnWdDrVwf6Bjjl+7qEL00lEXx5ZN9hBBX81/AXsr1GLnTOjGS8y6364NvnX9KsIlLZLuE9xdu/BI91/uK2H27vaQVYHFIY18vDQqRjVoqsK/DPs+JAi7piAegz927v73Zh7W4/07scf6u0P3tVvP/xAt+7d0y54S2RutNhibsQiKMdmG/BaAdz5AwHd/CR4j2+2nUya5FQi6wlJlEYxK1QQ/OYE1j14t38D1eZeOXdR+fIZzeJYR26snXao+4fSe59u6de//Vwffv5QrA+0fuGchmtLOpgf64NPP9LW3raGSyOtcZrgkJtDJwv4seRQods5BZjJanV1TeskZ5PXlN0O85ND5H7MAqghgDbouESGDtpn8DGH1xo7anluzwzHgmh5jO0vUGyrJPPVgDwL/DrLM5kfGR7Tm/NQ0oGX0JPhsPGmc6MrQmuW57Ix4oM6hKgkp//h54TORg0B06AkVtXQh1UoQXfLSNsRnaPXKfRbW8FDDdLkQtenYazxabSU2M0M+ZzyW8JfBU7jGVSS0d3RQ0zVCSSSaAvAPQVFEgcvWkefGyxARjBQUPhmcnLOyzln5tCNBBkt93IyOlsnGSg4BWw+Ij8XPLwlGV3WR8jPhyAfggr8rCD2ZEWuEIOcc7x26v7j2jmnQL8MfeQkakuA9BK5uUt+Ub5rLUlljmvuxRhbG9iJhBXDekyLEW27X7aoOjtekbAn+z5mlKMeC4o+dG3ho2xHMXKfOZ4bXvSQwYeXiHUJkDx8OB4wnb4ApCHAoXgPWHLtU6QWMRoZ3TjZx9GL9y1xoAFq4mRN7GlozcYb9NXwvEHPprfTfuarzjnV9DviFGWfE5sJ9m60Xrt8RW++8ppefuY5XT13QaMw0MrSmpY3z2mH2Perz2/rv/7mbX3/t7/V9999Vz/6+GM9wH/z0apSnWmPBewUfc/Gy3rooh5SsRw3fbl8CRvLJJ4F4nigkAoKFA1eoQkKbYAvr//Zp8Ufk0uK3ivBG5eopCUvNDrgdMR2QleuXtDVF57RhadvKF8Zq45OflAosmBqkGuNXGwmx/huhxOfrvALW7QuuLa27DY5GiFimexO5NjIfDiJj3dKBuizdYliplXZ1DK/K4kVZVNpjg8tgDm+c9rOWezaveG0Da0SX5ySM2bUCyUxqSR+lOSZ6hTAVUNbwzujwXRofLfgnUyPKJRqFu2VjjjmnzJ/JD+vXjivjcuX1VumIKcu2js8gBb6McZDrw9RPsNiAePF6HDOy95ZLVJD75TYXzO3914uIGsE0aiF/6aTdY3sGrMr7M9j45ZjWq4d/UMIOgUfgrzzCMx+QCKAWGB3p9CiE4tNB9B669ZtxeB15/NbusZp3llqGsSLjo3S0xFSBY0Wn0wmwXvm80rkcqN7Rv1lcup6O+azCxpnc9s186mD7uaLXw48coFarpXxFogV6sY4iRbTI4+XWqCzGfoyW2laIqjZAbLxfYysRxCKGQxD9ZyjLMeLhp2mpq1AikEhDCv8PExWGGInNOcg3sRgTCabqgM8wuZVZEUes6jgg7oP9DjHL+sFVYmHkeDgvUcwVUegFXDnzp2jIM6tF4prH78rcZykKQXGhIS1zcpgiiHduHFF3/jGmxzLX1GPffQsy5RTFBhkMZcFz8KSWZbJ3hl+K0xDCDKjMfoiNBgUea6C1Yw9MzJ7BOfhaEC/FuGaDJz67DY89fST+vN//qd6g8J4GWNtMODfvvuefvyjn8JDrWVWlTk0DAYDjdm58iFAU8Zu6QrF54jj/IHsY7T02ZXImdf65hQfdj2kSB6Ph4wJWmZ3sd/LNYaOM2c2ZLI65EiswrFilsmU32LQNQHUo9AMeWc8t34hC+w0TmV45RxFSykryJYoQAuMZIExHuOARxjGtEmqXVDrMoylViobdjRY8fmg88sruoFjmha3dna0TQF2iJMtvNecuac4/ZxCssaQG5yEWlQ+FuKXSt6XPKg6aGTXC6qmuQFjLKFbMTeZLjTnWOeI4sX5yG70EjtTC03QdyuP3itMP2rBCn3GShl0yvKeQsw140SgZuU3nye1yVaBQTvbh7r1+X1tbx0qiwNduHAZuKCi6FHAHsiC1nA01IWLFxCN65KKBTezazlJyMshz1b2cYItJS4NaGT3op/zQZ6+JnOH/KbQtsvx/n12QD+9dVcffPKJ3mEh85t339c7wLvvf6j3PvhI73/4sT74+BN9+Mln+vDjT/Xe4/vP7tzV3e1Heri3o4PZRCWOajQ57+EjU5EXsk9FUqubRoGg6JzHRk8oaxBMReAtke+EApjaBZnVMplXTVKkWDX5zihWTe4VjOSDFS18T58+PNRP3v0cuKV3P9/Sg52pJhW8Z30t0O1n9+7oztYDLTgaW95Y7r5+IHgvkKnkZF8/sAVIg8499ObQWmEn29vbLOImci50scTeFejO3i+wvdLsEJ9ekEQEvhq+rDAs8Afj3e6Nf7sP+KrN1bXMAfnoPKnVCf82viI+/Q4qldDQQr+NyXJ8BnlVzDkj4Fpr9IjPYwynmHhy8mPPLYHWFKansADnDB803DW4W+hO4JXRJCez+xk6muEbE6BrKbqmFKeLx+Mq4kYNTuOBIXLeyTknnfzo5GOzn0CCstZ2J+A2ED97DLQiddlHLQE5Og8kMw8egcfwGY5uNPepA6nlffJeorU+jeFlnJzkeB6RUcgiN+he9Gcuk5Fz1sEpy3Llea6iAGgz4k0IXoE414EP8iBj74NCSR0IPjFSrp1Chwe8/gSSzc/7Bnk5ZEnQl8eOrVBd742JRbUaYoN3XhHc0QVldg0E5gm0dp/ZO8AKZIfjOnjqpnLSSU5K9E4S8wkZitZ2UHuMKYiHGXh9ss504ccuLUeY/TXYtMXZlsWGJemG1mzCrhO0t78HtliqsA9bENbouMGep+z8H7LwPrQdOBavZ8gRz1y7qVeeel4XN85raXld/eVVrRFnl9ip3Caef7S9o4+IIxMI2T+c6af/+Ev95//6A/0jceQDTlseIuUD/HbuB5qr0LRKWiA3QrdqWqUgT4EaaAO7gs5Yh2eTt+kC8cDl737M18yPHFKygt/48vT3dJlTWFbYwcr5M12BunLxrCK5qYpOM3bxm+BU09Fs247pPXMlZGYFoH19cE6xaPdWIHrwe3RmLd0wjVYtMjIwWdXmv8itRMYlbcW7musGghtoqIE58jUfXODHiy+uqSG4Np9c8Lwktlgx2CBLw1ljX10L/gZowW20mt0ZJPol5jppW2RYUiCX5JeZFk2pSTnT1uG+DvHnfHlJq2fPqjce6Ig4bbvCCWNzFo9jkEKQD7TefMi4VFfHeO4raEvwYzKombOC5hY5B/r7EDD/BmjV2Q79TFct9mXvO3vkWQud7WmLPFDR4x/3uP1d44weaoE7D4ndxNhtbCr3QVexs8xnbGpM1UDHFyNAgfuoBa/pw96dyK6S0W/+HrMo5/wXQ7oLxv2TFp66+9NfiMF7z1Mny78ZPnfyygYaiHdSRcHvkFObGnlk2qAra33Ni5oVSk1hWlZzOi4QVK0GA1ygHBNICF6OSRyT2cAGJTvn5EOQTWEFUPD0ER8MKnjXvWsx1sR9a4CwkwUiyAENVCU552RKqCHGBGBFmrWmCEu4dhw8ZZfVqmvrM5vMdMhukCfQPP/c03rj9Vd05fI59QrmgzHbdRyyG1dkuYwaJ0fBl8lw5gRUaw1yAqwVrEMKxR6FbJ+idDQeyQrGgvseu2zW5lnO2KiIsgPQoryWbeybN6/r29/+hr7zB3+glZUVsyV98P7H+uE//FSHh8ey4/4+OxE9kvXyeKzlpWUtjZfY1RuCL4PegoJ1iD0HeeRmcxVZBq3Ml2ckgUyRiDsa9bW0NFTMvFZYva6xozXnyKRk5RhjxrxO5iA+BPpkFG+ZEGwHLbLtVqXoIoMnk33g2ZhC2P4gwaGLkqLmiF2ufY5+jyvpmMrmiAJnRlJtcYSmnCsS9c9urOvJJ65raXmZ4nfe/W9Htw+OOe2iEGiksk5i6BfQOq86OS3q1B1RzQmcBgvakoKpbh3vrY9XxX1F3xqYUby2Lqg/HKuGvq29fXAmgkSlGYnYcHRHphSnVlT7vC97hiWxSJhpl+B+l2Jv+9G2PDRcvHhRN558Uivs6lmxbMVJCJ5EmyHrTEWGvLDNBts0+2qwVwQq7yOWA304sEM/ZsclBYbZst3n2IUVjWb3WV6ArydPkGqR7wJB2E7lAUX39t6RHmzv6S5HZrfvPdKtuw+BB4/h5Pruwy12Jw+0dzDRHknsmEA2x85qJ9WmSeYPeY5ucxlP5hcWOIymhoDlnFMw/WMPZqeIE7m37MQeaXvvUPvQYfSYbD10B2TWHy0rUGBu7R7ql2+9o3fe+0ifQ9vD7QNtkQQP2AFaoPvDwz1t7zzU8fRQw3Ffl69c1NPPPKULF8938rb5zOSrvLcAABAASURBVCca5NSir5JC3UOPR3qQLw/t4tPRTJzhUt018aMkaHof5ANAvzm7LSbjhndzisjTeytma/A3MFZir3OKbLs3WTjntQCP7ZJYvxIdGdg8LTpFtapIBHOSVoOsWmg8bVvemwxr5puRiBckIOtr95YQk+w/8RvwBk7mTy2MnULN2wo/KcFlX8somdhgwcQzYpp9bWXK/AaWeC3Zn4LhMHwJeZ2CuJaYR3yYh99f/Hhswr4/mDPX2AWdG460GjINuO8xX+GdIoBIZIWZs/Hcd9eSPDL2FPqOOObzqECcEdcKXrHIlRMDs6KgI3iwpYz3/UFfkTEhBGJSTz1imj23GGoxK6d/n1iZYVf2rIMik2eMM9wGjHUG3qtFjpYEBXGe++C8Im2UY+cvyb7jZkfwOcJZLgZaJ27a+0MWMja2cSLyp46m6INyB1gbovrQ0IfuCM6c+4znFuNcEtglpu5aJylhBwmb8vh7QSFn8zriS+Bd8F7OnejALMDsOyF7a1vGtcg6IfMO7Jp34rm4trblndmg2ZL5hc0XDSf2V7Hwtq/fOHZJMyrK86MVvXrtKX3lxnN6cvWcREEaeP7Ck091O6+boyU9efGKvvbKl7QxZheVWPHWe+/rh2+9pZ+z2/r+g4e6b/Eb35jA4Rx7mMH/nOtZI9UuIvNciTbJQWKC+e4HTuEOmhvst8ZWzeYV4B0wvXTFZt3Ku4C8M52/fEmXnryugjy0cK2OWHRNiBFWNPoQzMxkRSkVVrewSNi9R9lRXqYTB41OggrJZNTgdxAk88E5/mk7eFZkljyfEysW0FQis4Xdg8uua+QMW2o9mGzOLJPPohSDBN2tkyrqgIpxNcD0En2TRD5pIK1RA78tQOKhcyPHPI6+BqI1cMzpwSNqoorNnDm8mk5tk2TKomlRJ/m80Ap5sRj2ibFH2mVn1Xy8DV6NYz4lQa6UuEEnLTeOFpHLY5tWqEX8JBgfcjKaLA+ZOTXYZYsdmf3U0OS9V+ruyQggMH5a8Nm7Gju2cdbXZGrvIjLJkU3LmBqE9q9G3GcDxGyyJka/+OxzWhoMyX9RA/w3ID/DZXgMX8uYBE0nsmrlnBPTAqmjPZ3cINX/+U9SEgi6scF51OS1gAabR3xO+arRg/FgNDvxH3PaM5O70e2PjvbZ8TjQAoU4wkAOkzF6ZRBPX5kFOufQt5fz9DDmEZ4hjMHLI0TvHr93op8UAs+dOuFDpowYM8hOAMakTj6Gw8CDwwKfXR8eHmrCCmxO4uoSFkWTfedkxnb5MYnc6HuWZPnKyy/qzJlVoQ/1B5EiM1dGgIo+qJf3oMNoOIGIMWR0tHkC1zaXBVgzlIIdSwvIeZ4pwnNOUdBjNydmUchL1vYI4javd4LfpIad5rX1Vb3Oruq3vvUtXSKY1Bjvr3/1G/3sJz/XhBV0nzEFuLrvmxDQbW7nnAyXFXw2Tx8j6bPzarQVzGl0Be8VWan2B4Uy2tGohzHlyjKvjY1VjccDjqwPka0ZjZfAGaA7y6KyGOFbMkOyBN7ybk5y71G823y80Kg30PrKqpYoBoUTHSDT3aMZR/qNJhSrc7xsjtGUJO/KiuL5RBW2URS5zp0/rwsXLysWOCfjrAh7ZMfcHHFNzfhaiTpNc4KttfIZFoXjJkDA47ZmXoPG7l3o+tRcM6wrsiJJKpIUdw4OuvuySRSqLUVpAr9TCY32XdQ25LIi9+H2lh4+vK9DjslNR+vra7p06YI2NzeJR5V2dndkwdA5R0wL8rQNPJqNmX2KX6e2yaUk7JwLk2PL3BVJrMHmnSSznwxbMn310JkF8kR/yasksC/oV9mY1sn4axXVAHXHX9IcwczKhpV6rem8lsmqhp8amdjO5Rz/miMRK3YqIwx7zbJcMWZKBKfEe5kPAbZjYM4MWfwkqHDYJ/xhBwEfEImrYd4ZC4AZc/LTyXNemxy97j3c1kcff6b7JMA5+gOlSnYeprNjteycbmwu67nnntQbX3pFLzz/DKcCY22zq3r79ufY4BHFS6EETQ1gYyvGmrzquuH9sWYkZmMhEfhq5O2gMPEgwUMFTfZ8gZ+bbBMIWhJIkmR9bXfGngX455UsNhjuEnueMcYWU9bPFgugVU1ysWLVgpq1C+zXxjvnkIlXRGcueGV51t23lgzQleGrwLlggVAzfwNtNldHpyTUAvguOVqCNMCIJHChYnSbsMFWJUSa/haML5EHrsQzPYYk63sKhlPQJXeKn4n4sedfAPe//+PBnyHHAQ9XsYdN/GOIsPrYXAbvhAf44qX9GG4vWcMU8gG7J0ZEZBCIEyFHBrSW5PNeIc87g5wTo4JYFXlXEJs6G+/3ZPYe0EOkn7XOGVbDGWX3RZF38vXIJIl3zJe41ikwriWnNErIo+lkJnDwI8d/gYsMcOjE4x923O/xuTGxaplYdcwp34TFOSfdwlUk70DtlblTCFwHFT52wBpfgXd6/DkpVh2pzCFwHiLLxFz2dYQe/hHxBwKFrDgL0GN2YzbQ0o/eOr239r8FXvLTAqkD93j86Tibx3QXeJDzrueCAo7YHk5Vs5DtL1qdjwM9v3lJL165oVVi3+LgSDXxNdLv+uZZvXTzKb3x8it6xf6t0UuXtECud4m5H9x/oN98flsfPXikB1aw4neTJM3hfY4h1S5itxkyC0jeyZg3+iGUnxN6W2zVChKDhA4EeCAADJKN6g8HWibfOfR8THF6RD6YAHMWhuaDwXtFerYUcS2+1LDoW5DD7Q/TIvRk8Czs1JEfLKdb3BL4HXSa/UCYGvRhccAK5hofWlCcTilgp8xRcm/PWsY0dK6hueKZgb2bM2eXs/DfmuctfsK0X/AomHDey0DWJh4YPcQrEZeE3ByxwNFCiKie5fApR6EqiuYGOmriVdMkuiZidkscbVQMBlo/s6lInj9gMTWhXwK/2WjJeDnHdKEDrhSC+UuU5HQaZ0QfmaAldXIndvvAGMA51/HAq66/jTGTrKHJ9FhDfxe7iN0W9yz+VhbHkJ3J0kPLgr6f3b9L/lxob29PT1y7pieuXsVPvDyIrWbAMdSCeMHYhS38kXmLDE/93uaiK6JpZDHacGM9cjw0OZ/Sz+3/w4+NoDc8Gf0Wn1t0ZTzVyN5ob5BZQrf23BB18zKJ0QIvSTE65blnlwnIAwkods8adlobGK1gvDIGUMSCHQ2dIuvmdTLECcY6QSPgjgP99z8M6V475zoldIbOmJandnx4wNHp4dFRd+xbmuCA6WyqKbupA4LzTXbInn3maS2vjEg6XkUPKLx6vYwJk4yGgmBrDmAFavAoBPwwKnv2+xBjxIi8nHNda+8sGNu46IOsNUXaWB8C80XkEujfwnMtK0TffPPL+sM//CNdvnRNVZX09tvv6Gc//zmJeqIhu5fOO/SYkG+uwHwZBYfhDQRv28HNSR5GrxlFlyCgPSsy9Qe5evbHVkWkzRQzp2WOW86cWeeYdao5eggxk+QBJ+8DCSUHKGjQxQx9zXG0Guf1wYNvIO+8gvdaX1rR5vKahjGXalFYl9qnWJ1yvZDTnDGHFKm1a1S1Cx1TuBweHSphWCus7C+du6irF69pNBirJJgeElQfUPTcJ2Bube1SGO7Lns0IWPiSrNAsSQYVjt4QJFp5tSQIu25ap9quae3ZjN2GBhoGw2WCgjQHgb1fkMAm7PYeMNc+gXxv/0j2rCLglPUM/rw2zy7r/IU1nTm7ouEo03xxoIODLc3mxzhZrYD8S+TS4hjmFE3XNrxrlZIeh4uTtsZpWh5WtAaCJt8FmqAQDPwXrdl+RcArSa5Vx6c6/pILStjWKbTg+H1omLPGl07BAq8Vp7WSGrKmI7n7LMoHJ/OxBlo6QnXyYbg6//FBtoPvnGOk4HcB72UX3Bw2EihsEn0QocqW9wRd2xnoDYbski8Jl5dvZhrFRlc3RnrxqQv68utP6BtfeU5f//Lzeu7mJexlwK5Xqbuff6Y7n35mDEKEk4fHHn5pgaZEV1MWlDNgTjE5ZWfUdkpqEkCNfBbED4/91dy37FjUPGvhv8WuWtrTwFsRbyyZzRi/IGguKDoX2JLppCIe2LXhtQWsPbOis2NckAUumk5MLdeO+Zz5oJM88mmaFn3XavGRhvddR2cj/imYbHWK9L95b+9acLWdPqWT1smeNY+fWXsC9v4ETmew8Qan9yetPUnM+DsQd6cQsUX7vyUtocc19Gm7qkUr2XOnhp7NCRpohTSocIDkQ1AMURbrAjHHGQQvjy8EwPE+5JkicSjQr2e7qN01tsucWZ7LClbPGIHR8GTYlPfgAMQngx577nifnNRmQU1u4GlPwJ4li9H9TC2xrR4Vqoe5GqDm2SLzqjpw3TGy2ZLRNlhZUh28to72VUYpFUEV3Jq0TJ/ReUXv5LAfLymPdELHFqsc97//Y/cGDJcVr7mP6gERugOEWyHFDPwkWYxI8G99W1q7TthM+uI6KTHnP4HH7/T7H2ysxd4TscHA4SMZ9A2Qncem51vbanf3tMb9yzeu68svPc/OcqXbH7+nrFlolDntP7qrcravs+tLevqJq3rp2ad1/doV9UYDbR0f6iMW6R/S59M9FuzEuv220ixI8+BUATW4G4wC8jrKEr/t2kDdL3XNqT94+kbGRO/EJfmnh78kTVl4mk+W+KTJR/DliL+ewOJpHXxlLigLTI5sCGFaEAsa+DR5B+eRK0ZrBECD4bEc3xCHzYe7eAA9ybvOokvi3Rx/n1IcT1moTIndltemxIMpi5fj6UQTaoOqrVWTs7oYTL1SUriW0GhQ0XZH+8yRAKM7oRNBezKA9oROkumHexCpW7QQg4IB+AJ8ue5do0R8b4GG4G3fnx1wYnrmwjkFfMZocRHesdeS/sam+UrwHjk6mS3Btjz3ARn5EE6eI2SzMSQjH4ICNuxD6K7pwBDGyp38R1/vbZwnngFc00GONjAG8cnkMCfWmlz39ve0h40cEUvNdp+8/oSGWaEorwp5lsinIh9YrDRZVfBs1x1O54VbdLpncnv0BZg+HXeOCd3jl8avAY/VtbzrLmgT9tDh5bpFnouOvlZGo4G9M/ps7CkkBts4e+7PUvicPbOm9bUV2TGzHS9vrK9ohS3+fr/ojNQEYMgcGILnF5MlJjtBLoyvkV075+RRgntMuP6HH3rQt8FgbJycJ7EudMgx/xFgQrZdEysQbF67x3Z18+ZN2b/VaAVgDF7oRSK6tKnC7irZx4cg87qIwfgQ5GljOAnUFkwNjB/vvU7B+ttYe/7f9s3ynH5OwXvlWaTgBCfO7yHIB57x/pWXX9Uffuef6dq166ow+t+8/Ru99davZX+wUnBE0GN3otfrses7kI2RcxS5hbz3sjkzjNzosrZgh6NX5CqKDAgUx46ii7HDgmvf6WU0Hsqc1MOXuo8DpeN91hWq3HRFSo3zRnDNMcj+oK8YgmxFGxx4RiOtUWiO8gHGknRAobp7NNUxRjvFoWcsUubeVPZQAAAQAElEQVRtqUVTUmhWGH/FDtlMExYRmYvaXN7QhbMXdO7CRXYuz2rAUWSN804ITMfocNf+QIji1f5JKCtiO+BI/tGjXT3a2tFDjultN7YDittH3NsfId27/1D3OCqfEdza5Luid5+j6H12qQ9ZpVuxmpBbjjyHozHFgbS6uqwLFze1vjGWCw22MEUPU4LYAXRPuV9oH4e1RVYNb3VTdzbbcG1OY0GicywnmWOK1vrZcwueFcHKOYeuoiKJzXTmnANvrZogaU5nQbwiODXIIBEEnA9yyFkKknD4/wG0PD8BBy/gVCv7IxMfvbIiY06HLhvorYBa5rhKSadQE5QDtPSLQsEzBlvy0FhSBB6RWAzmBOESuio59Jk0I6lMWBAMRiOtrCxrkHutD3M9e+2cvv7qM/rWG8/o5ecu6PxmVDPf0cHWLaVyoosba7q0uUFR22hku/Qxw+9PaJmjL5vzpDidQ3NiNif7mBwtIB4eH2FrjSzZzdkFqJFXUpK9rwiQC3ixtoZ2041dm72W3fNSVsg6B074NzlY7GjAYW0CTzcXMcVa55An1w3JbkEwNjC8Jb5QM8aC3+m4ZANOwXADj9F1T62v4T8BRA9uG5NoW7i0AtWuO3h836J7e37SeiUjG2zdONr//g8zkAHSYxAts9E1KUDTkKs1ZL5GzBmAqCD42z+pxCi1xEHbEnTOybkT8MErEv+CAdchBPkQFEJU94znPoQuZsQ8452X90HdNbbkgcB7H7xAKptHfHwI8s7L5Fgj4wp91eZLvGu90wK6Z9Azo50DC8/iiPtDYskeO3EPp4e6c7ynO5N93T0GjvZ0j+utxUSHVmTRt6QotNK7Za5IQbbNjtWc51UWOvwN1EhOzjl50YoPMgnQFX2Q+QVPvvhxXJ0Cl4yQcvrl1r+VMloPrg4teDr7IseZ7s3XEL81QPoCzG5b6LQ+JwAiQ94hsYukzsbICekxOGQVkJnHJnPi85A5B7zzxLdyb1dn2Yw4vzZWIPaO8csR1V6qjrtCtV0cq6CEWxn0dY5j50uXL+rM5QtKFP7b5Uz3kOU9Cvqt+URTxi2i04I4YsXqCWWnErAW+owpGoc0EjQ30JPgJ0BTRPceyIgnmdkGtmI5KngvEUs6fsgVwjfZMZC1gUkiYwPyy2OUwz5xeCX8rcG/W+OTuRpkYH80VxNX7Ws7FbHDfN2eW1vy3HZWBS7zG4src+Q1xXamFDhW3Fq8mT1eDFfYXgXt1s/83Hy8on+Hl3ZBP/sjLltALyjY7I+8WmhI0JUet0LXIi4aONoArd1JBc8z9GX/ooTx5+HRt76zgZrnik5LayvqY6OT+YzhrRw2a/I0CMghcm+2leifTCbOyYegADjkaTy26KKBB/OjmpjVwFNDf9lLeZ20pimvGDJE4zscpqNOL87L0S+GKM91Ap/9wernd+7Iivu9w31dtu9AU1ib7hz4W/KCkzobLZFrbc+Y0zl7KpkeDI/FCrp1P6iWeQS4DmQPdPLpSD25lD3vXkFHd02bwG3+YFAzt81nurO24/XxWBtHdyVk1WKP1t+PEXCBIWYYtBVHw0GvO15eXR5reTzQynikMTuDfQoDS2rnzp7V+iqKyREIgo1QgawF1VyZalLHuAk68T4hdDGr8U7MUgeu40PQgdtJCwzTKv7ZY2EZ0WawLbsuDYVAngddunxeV69eYFdxLAu+3gVJUcH1mJoVX+N5nimgKPHE+9Dd5zFHsXYdUaB7fB3kvZNR4WhjjAoYjRjnvJcPvrsPOKc977NjZIVmoF+W5dYLXiXP2IaCLrHGf/2Nl/Wd73xdduRsxdpbVqwCpoTx0jKovaxg7Q+GGgDWFkVPfRK+90GG33DHLMr00O/ljGmhw2k46GnIoiGhNHtnfwTUIluTU57TL0GL84rwboHF6LJkV9PH51FHJGfb0VAv4/h8hryPleVeqysrWlteVo+xjoCzoAi1f4akrT3xJbB4SMSfRLHXasH7LjERnI4PD7S79VAVK1vb5bYj9ieeeEJPXL+uy5cu6dzZc7J/xmuM7XgU79RK0NKg5wU7tXNWw3NWwjMDjqxmkzkFdEkwnssCTEtQ6xEgz53ZUI+jx5wifbg60srGijbOUSxdOafLV8/p7NkVZUSOCtrm81bT40rVPKleMB08LHh2eDRnJ6DkmH0BD3OZLSYchgsZIDp7xDV33DS8q7FZLjsd27XZst3kyCnzXh4LSNh0g33ayv5ofgzumRyr/gx7yAl+GeDZ9fYEyYBdR2j04CVqM1ElkYgcC6yIBwQScMLOhXxsjj720A+ZCuazHbOAo3jm80YEc3YEc2+t8WK+smCO2uZkzHA0wofH2FEh48f86hg6ZtAwIwAf07cikR1MDjQjCZ45t6qnn7muqyS95eFADQH34NF9He9saUGAawjullgLOL/K4mRAsbQ0GMq+e90S3A5ZSHRygqY5gX3KLsXRdCED+8rBgoTAxjtWEER8Uo38OHzQdNF0C6TjWaVF6wB1ULFAaRTkkEFiTvN1A2daQjE2Z42NGDj4ZVrMq5Xx3yKrEhttoKPlhe1SJ++YOzF3YxJEbEktej7F16Glb6dTxqeTXuoaewnwmnE8Yn7Rp3vHtRP/0dp9F9vo64jYBp7W8x5OiHuP+9lY5jZkCX82XhrsosE/WiABZldGg6F14LO/TC8Ys0ZsWGchO7Y4xEsrCELyinUAoiyBOufUfWgcsnFmr/Dvg1PwXpkAF2gjEJRz7akII/LvIW/HblGO7D20R+4bGC+Z247y7Z+XMr00xNpF7bR/vNCjw4ns2PkRtvUA+72LnX22d6BPtnf14cNHevfeff32zj395vYdvf3pLb312S29e/uePrrzUB/dfagPWZh+yAL2Y3YVP9rf1QeHu/rk+EC3sU3734/ajmEdgqYIeHdWagKdC+g69tIxi9J5lFpiXAt/NT6U6Ceu6WZX+qcfhx4kk5vxXRjvyNHBo9zvetol6FFRUsNNQo6IAxtiLvqaChNtQn+Jmxad1eiwhv8EDaZT4acJudl1S2vYHZMkG0cf81nrHzwz8T6DlkhYOH60r4f3HiqBc0zML2cHFD+VVs9taJN4mEHvgmN/ETfHWa4N4vc5Fo+bHM0X5AIr4mxn75Bi9aiaIa9SM2hR9IIN/KSRFYQJ/zABOfA5iHPwkepG1kaYjXR2vMiKXAkaG2j0PMDKul380NmJV4b9tcjBPCsRi+tmThibw37dzZOhO8GzFUIzNhrsqwHJviLAQjW0Tjky6eKbzU1QSAvGoeeW4pXgBT2Sc04OGloJkpNOFkY1uaki7pbE96msGD15Dn8U0i1zmqxb6G7h1Yoy46/lSKllrhro3vHe9CTimEPmDt0YeHgK4PHI5ffBWT/itnhfE+trYi5ksYFVyGRkcbi1MfDt5RXkyFERCAreywM1Yyfkigk7xQt2jI1OH3zHo9mv3Tf0sdZwndhKoxo+auieI5uaebsFPDbXwoPJtZ0sVM8b6IjYbaFHB1MdTsvuyH/M4uZJcrQDx4wNqZqYa7qjGlUCVw1fOfYTybuGr6Ffgg9+1IFzSs4LsSrBUzKmaR22gna6Z6afU0i867rQuqTO5zp5Ejdcm6mqvBYLx/RRZRt1EvMjc4WTORiTmNM5J5ONn06P2eGYyIqHBQXEMUe8BhUrtAZhtggiGdFA5oM21tb0BMcOF8+d0ygvhFUqQ8iB4GCCNeaSCQ6BOudk1/xGZRK3crKPg6B04vi8mXCkOyOpd8ZFB1NSy9uaudtU68LFM3r+uZtaGp8UbP2iD17PvAMVOcVKWKIdYwiZvPOKJFLvAm1ktyBX8DyD9miFHO8yAn2MQZ7nBpH7HAXZysdoDNY3s7EZeHNwZMqLQgWFpTC9PO/LlCo+MXPyBExpoS+98ZK+9o0vE1DOyIrV9957Xx9+9JHkfHd8FmIGrlwZuLKcNsvlocmHIDMQ56WceUPw8t6poF+MHsOruc5lBWuAbvsO5sbmpibsXFqB6+gbfJDnvwycwXA6x7hGUxzBAvkUBwyDQmEQKBRmah04KQLPbq7r7MpYw+AUSP7l8UyLSSPv+gphILlcLdG6xWlLduEs4DTgTOyO2PXR4aEO9w8oEicyAx+Ac2V5SefPU0xeuqAbT1zTzSeu6+aTT+gp4OYNa6/rqZsGT/D8Jn1u6uaNm3oKuPnEDdon9OT1q3ry2lU9/fQNXbt5TZeuX9KZixtaWh1A+4IgdYSxH2oxP+B4/0iT44Zrp9Tkauqo0pxgJuykoNgdo6+ego+KyNpkLDwuWTAwW6XtnJFfDQ5bIgfnTe6tLPhZAArIM7fxFpiptoz3Gpk2FJmNa3DUWqMorReZNvu5NllorOdRVlyshKAVdNrzSR65OxY2SnP5tJBpw7GLlAh6jrmH6G4YMvXwlMjKPmul3OY2QM8OegW9CFuO1uiqobepG5hVt4t/xIJjRnHpnOsWQnl/IBczgoEkbN2+a5awo0k1hZK51s4sa3l12MWB7YdbOtzZ1RSdTigequOJIro3Ez/e2dNKf6i10RJHelPZImU4ADfzzBcLHWGPVqjOkOOUynRm/54uNjMj+ZQkNh5pjyA5IyGVraNIbjXHtsrWd+2EwtUC6z4Ll4PJjFODueYktRlJeca9ff1nyhyd7NFByzwlQbui+EZ0SugmhKgA5HlPATnKeaWAxAnGFWBycs4pN39HFt47hGI/CZEmWcxBmfYDJHvRgfVy6MQDvJBrE/qTXHK0BuJa8vwXgEi/wNx2bX0SumzRUWM0oK9ksY3ipgUS0GJLLQVFi047UAtCfmweYm8ffGeHfa1kQQUEFN6rw58CR8SZYpXJt0G//zHqO3CYhksdfZEi0yBD/hF5ReRvRaolrUyB3XL6MXWHO2ZyxJXEXNRQxJJK+8SHre0j3d/a121OR96/80AfPtrS+5ySvP3woX7FDs47d+/p/XsPOJLe0acUrJ9wYnKL4vU+OtyiCJk2QU3oqfSF5j7TLOY6Rh9b+OQtds1uzY/04f4j/fbu5/rozi3ZH1VOsJ9b2N/dvSM9JCHfI289rGeMheN+JhVRsISNt7JCwGHfLXLiLZJzHSTBGP4TkzTANqxYjejP3tYYkMldjjsD+iTaFmi8Y6SBuhYysTUwc5GYI6GjlvG16bZrF2rw55RqmW4Tc3rwBGKAc041+k7oIzmpoU8LnoDsc5YOx9vH2t3eZxF+Tq+98qKWhoU+u/OZPrl3R1M2BnJ0MSCe2I564vSqxj+X2UQ6s7KqjdVVrVC4FtwfswmwQ8G/NzvWgfk5ccpBcts2pOxKidZBuz2DFAkehJ1Raypw3RVn2O+IHTiT44y57dSoZCGiqlWGKEfkpyFzCZrsO8hiBdC0c1BVMjtP8G2nUS02bfzbLm3CBxL+mspKNYVrIj5QrcgK1Jbi1ZWtLNY49G3Fl/3D/vbP3pXlgljMGOTbIq8EL8451OUkfhK/Es8bYlWSak9VowAAEABJREFUfYy7k9Y7r0BMyFwklpqkPay2sjrDxhidCbwJnxR5zdkmArIwHzfw8OHBHZjHm77qOXotOx6tiFwQ+3wIUCByUqUGXCZTugtBK2EXERpaYlZC5hVWNANPaf4OiQ24G+ZA7Ir4QbC4BD4fAr0lW3jbPA1yayyOQFtXpJKHW647HlicC99q540q/OuIDZs7W0c8SsTquZ65+ZSWiNVzTtlKckNLTM5IGe2kVE2MDcyVMbeDC6Pf5Gj0NPyqoQ2xKnmHzJKSGS5gfSFf4joxDpNA9+ogdS+c7J3jJrROkQ6+9XKukJkR5quyyVRSY1Q+V827hj41Malr6wZeatXI0xu+iGD6MLG0tMRu34CiqFDR65Pge4p5IRdiR6Al8Jqt9MwHnT+zqSsXzivH+Vozeu8oBvJubA8D7vXAYcVYnsljyA6anXMQ6WCkRZk10MjGtggCjoyUDuimEB0EVhqP+nqSQmd1bUW2Q9ejEDKBFhSN3kfhA0rJYyANCq3A13ZgPDl53qXH8zvZuEgAC0AGXdYn+NC9DyHInofHbQxW1ET5EOS8F4gAKSN4fwEZfcCVIKLF6BIG+Oabb+prX/+aljlS3d7Z0Vtvva1btz7v5GoGYMnSnKa7JmEZTRnFpeSQX6HQzYvMXDiZKyu6tk+xsba2AZ6hrP+Fi5coLGZakKh7yMI5p8R/FgwK5F6ggwa5TjDMgmDi4KOBToeefPQyZhLO0isynTu3qdXVJQWCWUuAPTo+VItxSUEVAaNBvjHrK8C7PS+xgTnzVnWJjmpWtQsdczS3u7vLsf194J7u3bunh+yo2KJnxgKowqlMhjkyy3CIUzDaCysqPLpEBhbgrPg4PDjSnVu3dRc8Dx496tp79+/pEdePHj3UDrt9k8mhShZTRk+JE1c4q0GJEy4IgPYsGR84ksBtegzByyODuq4J2LUqnKAyh7DxBBSTmXVvkVVNQql5L2QboDmYrpFxCy8tgVvw1afA2MiDLo0KXVvq6en1oV66uKZXr5zRl66f15c4Tn/92lm9cnlDz24MdWMp0+Vh1Nle1IrJgrnTbK6+nIYxUwa93S4qreeZZDYMYA8t+rB7C54OxiwAGJwUQJUCfGXQOMKXPTQ7xtbwYH4r7o23BXxOiRK7B/vy9O0P+5rOJrJ/8s10WCODmqhUUUweHS20t0+iOwQofg/R8X1kPyZOTEiQB+h7xGnLmGQmOZkcLaiWJLLGZVpgN3sUnXsUNzuHU917uKuHO4fa3jvW3sFMB+zIHU1rdl4ritwS78mUCGIVu+GTWUPgymC3J4UT8NlAWW9JsbcsXwxpx4p97js4uc4GK2pDoTLFro30yxjnQw8KMzmXyylX20ZihlTXSeIJ4tTpJ8mePb7j0vM+IL8OvFcGRPwpBq6BHCi47z2GPnodFbmGRaZBFtR/DL3oZVDQxuCUe0d95YGgPAYFnnviXjBgPogUQbKziSExYoANZk5oVVB0AvY7JYdrOXNp/ZPP40ew0D2mjiBZOGUkjUBS8LTOuS62V/DcwIcfD5QGhRoWW1PXapcTkDu7W3rv1qd6++MP9OsP39Uv339Hv37vXb3/2Sd6sL3V+eZD7GKfQnJ+NFHfR60PlnRpbVM3LlzR01eu6pkr13WTmHV144zOjcbaIK6tx0yrIWo1Rq0Ts9byTGu0q8Sr5X5fQ3JP4QMFduIUqOz+2bYPbn2id299pA/v3dY9dmD32DU8ViMEqNjLlTmnJfTfw/bMN/R7H/OTGn+DVQXn5Rxy4z1iECJUy33byezEAux3a+8NuudSd99d21shd6lNXBMvEtAQDxp8rsGPDFoCZkscnuNzNc+8d6i0wfZKCTyn/jinSJpQvD3c3WGTY6rLFy7pqSvX9I3X39TVcxeIhXf01m/e1j10wWaUauwHFSpDZg35t4WywWigDXZX19l8WFldUY7NGC22obHDycjUFsQFfpF51cyN1GS2YSCPPACjqYUPg4BN9jnNq8lTFfHe5NcBMbGhkmiIE44xxqftaFoxOadAXnAiU1G8tfBksUrwL+Rg0CKDGj6ZTYlnLbgSuE6h4b3NVbJxNaeSWRgexpv8rCg7kaFXCKEDH7zsU9Kv+846403eDThbw49sEuMNv43vrnme4LyCL5uPS7VGB/1keZyxECcbb/1be468shAUY6BLc6I/G2iTA5iOxK8GPCHGzqdK8JtsjfaGuGv2EZxXxOad3Bf014xpmJdXMl1anrZY3WJXxmcEXwyZxJgW2m2OGjtuoHMO35b/LI/VvEvQeIyt3SNP7rGJ9Nmnn2ljeVXXzl9Sgw5tgWA0mNSODo/k0Z/x2GCzZidHbFQ26NXmTcxvMlrAR40ca+Rg8xh95geQ00mg8x2uGvo3tNbXro138Tnta/3V/fKCVHJ3Q4xPapBby/MG52taIQN1z2s61dBS89D3SGqR4MAcFByV7CHvZQKBLiUXpJgrYvQ5/TKElmBKGMSFs5t65qmb7NrkOL6TFacDw0cAcs7LmLUxMYtyzsmJD62YrAF5C54GSAhBOIdToo9B2wWn8agP/id1gUIqw0D6BK8syzq8PngYQizgMkU612HXqXAblA8y+AAX7+y5PTOaMuhrmT915JyM47L7cQxydmW/DKBJgPW1xzauA+htAcMboS1AT2t80OnLX/6yXnrpJXmM4P79B/rJT36qra0tdkSHsn8FAHJwjFYmmxY6T+m3At9oywjiAcOMyD2DVrv3PipyPxyOGddD1n3ZP7tkBjvoDxV8MDLlQ1CWZx3fNTqaTic8T/JMWiPrimc+eMbnipn1DeqRmFbYVV1aGikvAs+d9g/2ZAVNy46N8zkSCODOFKDHhYx7pxoDOilWzW5qtThbQBY+RvoFMaVmBC0z/v29XW2T1Ozf1dzZ3tEpPGQ35sGDLQrQHW2zK7O/f6gJK+2D/X09YIdmh909+z6L0Z3wiBCCmFwWYEx2wXvoaNhBLbHfUua0BhY4G5zZZJvlOcV9diIDnlUEDZOHc14O8EBAJqBXSXCdseK01uY0h/O8cyGoRrfGb1Mv5CmQ+xT1mwT9G0tjPbO2pKsDp4tFpQt5pUu9WlcGrW4sBz2z3tOL50b66hNn9O2nLuqrT17Sa09c0fX1NQ190HLe0xmCyZjEnGGXAQe0FbzxmaCtccwNWCsScGidPMQ6+on+3owz4fDQ7j1ehF0W8DwcUXTwzoJNackhRGRU4SNiYbKqHDtJjDMZCVwVCxBb2BxSbFSNV8gH8tDGJocq+m3t7emXJMsFfFfI4NNPPtKUHc7RYKiXX35ZL7zwos6cOSfnMtmO6NbRsfaO59qhUN09mmlrf6LPbj/UR5/e0Z0HO9o9nMn+SayHOwfaP5xTrFbYS0KfGTgGcqEPwEMYKkWDEUGtD/Sga8xucO8EXE8le9C170nFWI5Cto0DnuWaV67DOZ3UOjpcaG/nWPt7Ey0ohB0Fa/CFnP7px2RiYE/tXfReEflHdBGdU7/INaSYOoFC/TxXLwtfFKSDPGo0KLSC/Nfxq7Nryzq/uabzZ9Z14cxa156nmDiztqL15bGW6TfoF+qzuO/T9gC77mW5CnQ2ZtNgeThShFLXitioxx+vBD08okzBLYzYx2+sQfXqgOfWuuSUN44dWKeIHTnsqCYRuCxTiy1MXJL9Ic692ZHsD3N+/emH+tFv39JP33tb79/5VA+P92X/6PssS0ostnrLA128ckHPPfuMXn/xRX3jtdf07S+xUH/+Jb1y7Yaur25oMxYa1a2GZaMzXD+Dfbx29Zre5Bjy6089pT947jl98+mn9MbVK3qDE5Q3OK370rXr+MdNvfbU03r12ef0Ivjt2Nv3gpo8aeoWHGeX2p4e6bOt+7q9+0h7HHUL218ejLSRDTX2uULHtOScQ2bpJGYQ/8wBPDpFHEIEOm0b0acDqaVtsfmu5e5371pcJfFEsthQstNnhcjcCisKhJrYYnHH8ltNbG+IuQ2t2ZO15osNzyxXNNDSMo9H9iXtzvRQt3ceKqKP85tnVB4c6+j+I92gaP36G2/K/sL81vYD3dp9qGlMKoMUsiiLUwkeQ57Js9iRk9bYYT135ox6Me8KqwkL6/1yqgnF6sIzFqgN0DmmIAUnZUEJGbbEj1OwjYEZ8bhkMd1QsLTEzxr6a3JdTbz3xHvLM1Ykgk6Zj3LEpJrFvMXgOTKxsR1QKKENRcsPPigAJpcunzLGWrt3DlokOXfSmqxiiLKPzb0wmcPPHLBCtiRumVw74LqBRsNl407aVl1rfDFPA+0tucvmarg3nC3xL3Hd8Lx7390nJWvRjfVt4TeBQ5Bl9mOtnBmZUWaQ5Jzrxjh5waDMvnwIct7L8V8G7/2iUA4/VrBbrrH56CDTYY2tGNizrsU/eSHIILfVstxV409Gf0Nbs0trfxdQwZPpzxYwR5xK3N96pDlFrCM4nF1dV0Hsyl3o7CEPmWyjYU6es3xs4w1fgv+CuOawgRkLjhk6XyBPk2sJfpvDoKYfkhHcAlJyIiYbJDVKsmL2xH6SWu7TYz+yfh2Ivjybka8MLyTSz6nmGSz9roVpu2ffQ77k96KDRiVKmpW1pmwFT+eVjmcGpey6ZATjZAoyQRcY9YwdrSWC7LUr12R/4GTStOKhc0QU6pxTwBjNyMw4bax3XuJ5AlmiTzKmEYLjWhiCAzxkxyBd4vj42pVLGg56su/Jmk3YSs2UnaHoBA7xsetBfyCDDMe0Fvk8tqGkgKF0c3uvCuGYoScMwNHpBEDCtRBU4pKGy9SBPZacPDQbDiuUTyBXRtFWmfNCR41z6PFnPBrr1Vde040bN2SrlM8//0xvs7Nq8zrv1GCMfQp6w2fG6JyTc47RXs7DuLy8C4ohV85OpiNF7Wzv6+OPPtP+7qFGFKvLFDabBCIGYpAcI3c8OsY5Ba5rCybwWhIcDlk5GV99ZJQTBC14VHWpgl09YclFEbnOtXFmXbYqb9CB0brNjtnh8bE6w0R2IJZ8kMPQHXgSzxqEVcJPZfNxXaPHBn3avUGNfmtkXWNbBhU0/Q5qNdiVsN7go0x3WSxgCTm4IHtm7xvwW2v6ds7L7hfwZXxYoGkI+IazRhcGxrOtsI3nSGAwMJ35EJBn1snIxpYEuhJntpXvHIc0PLAgB48N+jTczjmFmMnxoiFAigCcw996P9O19WVdZhf1bM9pM291cRwAr/NDAUkXl06uN4pKq2Gus1a8LgXdPLei565e0PnVcfd1gcvrYz2xucSYTBs9r+XQapAq9djxjk1FUdFiARKSlxd2CQhwkgxMHi0yMnvisRwPpwSaY3ZB5ywUshhl/hnwmYjeGui31fQE3dpYG9PCn0O2IVC0tIEd8loHFI8TdjwbZn24tU2ReVtXrl/VmOLqDCcqyaVuN3bCYujTzz7T1s42C6C+rlOEvPDCC3r66Wd0Bh+OFFz2vbkJOySB+XuDoTICYn9pSf3lJTkKvQm6u5T72JMAABAASURBVM8C5gE7StuHB9ph93af04B9Et0hcj8iLh2gq0PaY4Lz3nTR/ePbxxTghxwZHkzn2jma6t6jHT3CRx7tHVIMb+nWnfu6c+eu7nIcff/+Q9kf8h2wW19SOAUXFWMmyaJAUsJWTQ7i08mS1n5gUwHZWKGaIUO7zhk3wp9Wl5a1troiKwzWVldlX8uxdoR/9yk8M2zOO8NCHHIOG4/q5Zn6FLuj4UDra6u6eAFbOHdWVoydxafPnz2ni+fO6QLXG+AfIj9LNMH8BFqtIDCdmfwtEbKmUA2RLQ/hQnQ5Ae4xXNnHQb+DltZHNfBd0ybk7qGzotjZxV4+vndXP/rVL/SDn/1Ev/ngA+2gB59HrW2sa/PsOS2jr6XxULZB8YIVly++pIsUREvgLsgZHvmLhWbGEeQKcrrKCdDzV67qtZsUstjCc1xf5Gh6BTqGxIQCnwvo2CDDF3N0XVDw5ehygE5H6GipkZax/rWs0HpvoOeIqRfX17VaDLTscsVFq/nhRMfMe4w9H5nNg6tAvskY736Zt0jmz0IHptvkeAZ08qOlfldN3rF41pos7ZmSLJ7ZpjshnreMAV/z+HmLvUhOHpzBewUfTmyI5+aPwqca4qKBc4702FJsLKCjkfOeXFRL3qmM0pzCc4tC1QrKqxSmK1lPDfKcbO3piJOIpbyvN155TfYVKVu8f/LZp7KvAgxGQ/WGAy3YybUiwmKuc05my0yklfGSzEYH/T670jULyCOOgxcsPFv4lRrmr4HGxtAa7w3x33gzumcsRIMkZwIghidiR0VsXMBXTax3kR1a45N43FKkGwRk1MNm+3mhHJmY30QX5JFVAof52Iy4tEBPNbHboCF+tcjN8qkVnt294eVZjY/P8f0JBTNTyoqqhrxxAo0W2Ir1F58aPDW02X3d4W66fGH3/y0459Bk4n2NbhrEBTDe6Gjhs2UyA9AKgdKvUQ3vAfvN8R2Gn7yCzoR8aOTh03gw+6rAdUyxV8GD5ZgFtm2Fvn0nvEZeC3jqEPCrgscZhWMLkm5+axlfGw+0hnOGf9gYk89pH8t7DTItoWuOhR6Wcz082NUhMXmPzZ6l0UhPX31CjlPG6e6BGmRVgcf48SHIx0DM7jFSbBRMut18m6uBH/OTjHhtfSpkUSMt8xcDLFfmK6fQwkOLQGroPoWGZ+YrJ++k1hkg78f+VSOXhdUDyNpwd/0RXNN6cDvVDDDfq0HgbefjiMAwQXBTmLGHBnN+TUkKBiWCqAgsc5g8YpdkNj2WWJmpWail4DFh5DCUwXiPoBeCR2FCsS2OWWEErbwPyvJcOUHaEmcIXs65rp9DAJaAQSaHk9iicAUHfOLqZdkfc/XB3cvykyBfsGuCMJxzKngWvFenNJRpTmBFsWDWO68AZDGTp48J3CD4AO2SwGHvYwyKTOjBZ/1C8F1/55y6/7z9pj/3+n2wR0CPhBsNRxbhrQBXxpFyo6sE5a985Ws6f+689vcO9Otfv6W3fv22AjIqWFFBAP1ztdBtRlzT7h8cdDKrcXgpKHhwlUm/fecD/d33f6i//7sf6m/+83f17rvvK4P3s2fPy4rVY4KJOaHxFqG/yDIF2gVFFWxqd3dPE45qldSNg0McroKEWp6s5+Gx3++hn0xLFA4DjnOzPFcgCE1wnt29fYx4qs5owFFiWK28HLJtvRlVkpzv+tsYx9w8kRl7CS8VtlRjPw2Gic2phRCjy3TADToHB30qCpAahzNocRQDc16ZPn3oZGOrPHvf0G+BzTrn1JgTIb8GuhraxDyG39qKoJXk5EKUJbKD/T3tUQxV7IiazJMk53nvAHhJzNuYvYMftMgxQp9TTVIVgaWHk20O+7q0uqyzg6Bzg6jzA6/zQ6fNQRKn+9ocJUDaHEpnRtK5sdc5itZzA2nVL7RKUevKYx08uqthaPTUpU09fWFZL13d1CvXzumpMys6P8rp59QnAfUhpCcpd0LqXMiotlaq4dd49tAe0VeLDFr4X1leVo/kNCZRWZ9DjoEOOdaZUgDa7ofJwmRpOx0TEoBdLwiWHjkVvZFCHDFLT4fHpR492tdnt+9qfXNTZ86eRWVJoaDgYa5PSZgVxbTHB2yePY5jb9/6XHfv3NYRhc7SeKyn2Tl7iaLmhRef1+XLl7Q0HqmGrw8/5xiXXbsPb3+me+wkNZmT/cW4/QHNpw/uctT8IUfN7+k3H3+k39L3o7t39OmDB/qMnfZP79/n6PlzfUwR+tHnn+vdTz7Wbz/8UO988BHwgT749HPdvvdAu+wCT+FPzmlAQj9DgX2GAtC+WwuDnf/54O2ShXrdyVPI0mKF94FLLxhWdIF4U2jUHwCjrjC9cukKu4nP6fVXX9dXvvIVff3r39C3vvlNfetb3+yuv/rVr/L8y7KvA736yit6iuLO/s97phOLAQ12doDPP3j4QNs7OywMDmWF1gQ9zfFXj08sU5CNs54GIVOO9m23nYCnlgRmNt5KFJ4AZDbYZoKTU3A847WxroB+Qo4V9fpqip4q4sccnDskrXeR38/ffU8f3r6tAxJrRkzz2JILQcEHiuqeNinCn3rihl577kU9e/WqNvt99bG9s/2hnjlzXk+ye/osrV1fpLheyaCXxUdLvqixvQZoKSRFrIok7JwElfO+ADLsLgcKfC4nXvTIM8NpqT477pFFhyfBjpFFQCYXhiO9fO0JffXms3rtwhO6vrSp1dBTgWxaxk9J1BNy0pw8YnFGnTxMCpJ3Ts77DuSEWpMa3neA7KwlW8kSbcMQa0twNvhTy33LoNY54k1Sje1bbGnxTQ8uz/OIvJx3cs7RWzJ/jMjBNmRqfMRivb1o4KUlHuZZoYScD5pS9ycHsq9YZMThK8R1f7zQjJOGltzskMeUgvXR53e10hvq1Zde1ioLBDuVunP3bkePL3KKTunYCkAWdjVyFfblmWfAPGNieh+9Ouc5VVloTiyrjC/orSHX/pUFK3Rr+CmxrRa52E9rOEQH4qLha4nRJbgnzDGl9XmuLGaydw2LlQULDzu2b9FjQ/0QiN3shSgxrkHHJoPEvMFkhZxq5jKw2G1xK2HUFs9K+i6wkxKcVhhX4LJ+FqfsnRVTBpZfbFwLfQYm3xb8JfF6jm1bW0FLDa01OC23Wu4wH7F5TulpyRMtOrX5T3Ak3KyV5agEbnsOubxK9kjOOdl/dKBfQ25quuc19mLx1fqbDVFzYWeSD1HOeeU+09JwLMfLGr1avxaeszzr6oEOic0CD/bc5GT8OOeYqlWNvKxYtWfW18mjy0pTbH5KTN063tejowPtT44oOid66vqTWu2PxOpE9WSmCpjhhyX6K/GVinEVflwimyQHH0k1Ok+SYFs1tlqa7qDRFjOCD6G7EnnNqC9K6JybfDGWxsZDpssifuXUMKbtnnFt+HjXGNA3ecni1Yw8PIMWoyEhH7kga5MCcvPQ4Drwe6xEO2CXYe/gUDvcbxMYth7Do+1dPcRJtnb3tbt/QDA90C6J/tGDeypnE1XzqWoIXh4vI7cWcqSiyGWBPsCQIzC0OEuLA0Bj57wZQdLemyOH4GUQaQucNsJApOM5dvc211bkMB47YssItI7nBjaJ5yKAPz6G4AN4AvNGBe9ROoqHjsD7plNECZ2VWpTgvev6RXAGhEOMMpQK0HBKk/Vx3nXP/4e/oOGkf5TQrBmRGV4Dr9zqhRee19dJXAXJwRLmz3/5c3300Udyzsmcp8LoBuwuGX0NBu7kOMKuoCMHMt2791A//OGP9eEHH8scVTj90eGUwvU9ffLJp7Jd2QsXLshka2D0B++hxWZP8Hgig4qCzhJiRXLwISjAtxnpMcac1HA0OgFHDb6CZN7X2fNn1KcYa8xSXWTlXqL3icw+jjD0OQuaGYY9A29txgg/ZoAJedXwXmO81ja88z7ACxDRC0aezBbQQYtezdlsjpZnzRfQoidzfLMlh6M0ssDYyYtgUzGvBbA5QcyhmOA9UuOKuWBCGKFMJyOKkpEVRIzZZqdvgnPW8J/lGbuLAxUWYLMoz3jTmdFiQVDwEqCzows+7HlSUo9+Q+cpHgudHQ+1WgRtDAttjHOtj6JWx5mWgfE4gj+o33e0XsNReAxRtj4ZDALvoubzY3R6rAtnV/TEhRWtF6U2+5XO91vdWO/rmXOrur420tX1kVZzqWBR2EO2AffV730c1845nfwn5FXrYH+fnc6pphQFCTkPBn2t2q7f2prG7IoVEGLPEvyZ2Mz2Fuhyxo7nlESz4Ky/SZmK/jL9N3T34Ra7P0lP3nxKUxJhSXDJkd/K2gq2M5d9P9Hsr4W23qBgsTPSkDZgWxNW9/vb99VWU53hCPypG1f0xmsv6htffUN//Iff1NfeeEVPP3FF5zbM1xdqKOCjr7UyhublkUaDnjICQiIwVuzATI4Ptbe7rcODPc3YNTg+2sdn5sqC12g40NkzG7p44byuUBBfv3ZFVzmRuX79sq5evahz2PUSOLPMYSbVCUCj+W2FnbTII2KnFlN8DOgr15hC33YSBxSoyxRgo8GoK9wadvse3Luv37D4/Icf/qP+y3f/Vv/+P/zf+v/8//69/r///j/oP/yn/6zv/tfv6R/+8cf62S9+pQ/x162dPSUXtLyypstXr+m5F17US+ySPcPx9mWKv/WNDfWJFZCkY4vFDx5qQszN8ftBzBQl+YRvQyeGLrNL21VtPJIHeEMPB5z8eOzVYxvGl72rkeMk8zqivcdp2Du3PtXP3v2tPueY8JgYPidOml6XSaTXLl7SK8++oK+9+qa+9fpX9PrTL+jSyoYG8uphbcv9vtbxr2VsK5HsarML8sGcmDJngWL/gkjFfcPzFnDEugDd9h05KxisaKkpPiyuJeIBpqMFhUVFgRGg2f45oIznkUQZoWvko0Yh6pgd85odVCoyLSGRJzcv6PmL13V15YyWY0+hdVrAyxH+3slH//RzGuvtqcmE7kK8smjT8LDBx7rYxZMujkFzg8wttjlszMYYtEqEm5Z8QqyCxhZaW3zNI/MQghCRzKaMnxr6MTZ5xnviiOmjhE9bhB8vZpqGVg9nh9piEb3EDtj5lXXl80bV8VQT8vKEnHz4aFsHdx9ozqKxT2V5/cwFPclmyBQfuHX3lg6ReywyYs1QAdttiHUBOWbM55k/sMuwVAy0xmmf7XSKjxUHC2iuMJk2OFkMN3kYJPhL8G4nSa3lJq4xMdm98W+ymuMzscjlmMN058FZYKdt3Sih74YCJDG3kI21pmfj3fieEmda8otzTM64lj41Y1rosSfmh2aLWZbJO4/4EkVUcyJTCqPqMVjhaXiax+M7mXd42pMxXFfYQwWtlv9q4kjDHN18XFvcsnsDwwMpYqBa+E1Aa7oH7L6F3pZn9tz6pE5GqevbYjdGt8nmBJxqxlkhZ7uRDeOMv5IFQoSfQKcamlr6OGcjJYcceazOHnluNHW5j5xXdlCTNxaquLZcZTHb5GDjfJY1abBrAAAQAElEQVRrQlzexx72jg84WbqvPr55joX5ghPVmt35EQvVxJzmAw1tiX4W2KHpYg5dJzKqu3zbIM+TuqQ+oQuajdYSfZbYltUuNTwJmj32lpxTgwwQEfQ7QHiQ1Ch1bYLFhFMk2XOe0d/GGo45+rHFUYmdlcxbUQtUtA0yaBnTAB6rloELGETMlbHazglCBYE5B7LeUJ4VfXJeFYo15hoQt0bsYorQ5jLDm5NETPATdlvnBBxj0hw7y3PlGHNGAoBGmTBaDKUzRIzQ2hggwwiHUbteXhrpIkdhg6LQeDBQjvE7GwzTegwlNCT6mwKn7PrZtb2zwFyzerVuNTTac1NkDEHWOvcYE0Jw7uQaOcguzQhrC7qMM6PqeJCTcwDzu8dA88UPaJjKxM8jOthVlucy5Tkf9Mwzz+hLb76hFloP2FX45a9+xRHpjhYYiW3lyztlWVTOGEuKAV7nFA0/+/kv9L3v/b0+/OhjVkZT5cjiDDtB15+4oQsXLqJ8B11eIUZ2qMb4TatgPEKr8RxCVDS5+sC7JCtUp+wsBebL84yxwuhnHWRZQLeVULFiHmiTltkxHJKYfVYw91DEYs1Y3ZYYUIU1mlFVGG0iOrVIwFZGc+RWoduS3YwKfmuoZHI5+hsgBG7pjYGbrM15uxYhtvRpMVBzkIogZK2Hdsnpdx/H+NRBgU2Nx8Z3ktlWH5vtsRthYPw4hg3YQeh20DY3ZP/2rNlaiWwnx5OuiFvgnKbjxBw1vPgQ5EPodGP6r+HFnMWDrJDXasx1jh2ds8x7ZmmoM8tDbSz32V0rtLSUq6BoDcMo9ZzaHKw9L98HJxAoUAO7r4NVdiozpz12ULLC69rVs7pwpqcz40YXRq0uDaWzRaOLQ68nN0e6eXZFVyhYzwwzEnVSTpRx4pPUycE5p+C93ahFN94zN7JPyLPfy5FNkOPeviN8j13O+/fvaZ+EaLbQEMQ941t4D8g6wy7Ml3c5AbA/dto9mLJwPdIBi6M1dlNL/H9GYjW5mD33iQ+RIGXfczJ/NJs+YjW/WBxTcE7l65liO5dv5koUoDsPPtPtT97VrY9/q517n6k92tUKsnjm8jl95aVn9J0vv6o//9ZX9Kdff0PfeO0FgIL2tVf1tVde1ldfflFvvvS8vvzSc/rKKy/qy9y//vwzeumpJ/XiUzf07I3runn1ki5urmlzZayVUU/DXobtSovqWPsHj1hoPdTxdBdbnxJU55rM9rW3v60JwV3YgNlHQP/94UAryytaXl6WHZnmWY4Mk2yXc29nVzv2XWqKzuODY83Y8SpZuNWMb31kV1Y6Nhvj2f7RTPe39/QZBcZv3/9Yv3z7t/rRz36pv//RT/Td7/8A+Hv9409/rt+yEN0Cb4P9Ly+v6jo7hs8+9YyunL+gEX4/CFG5ggJ+4vA1j185QGxVJTtH9EktVYQlA+ND2Kq1TednScaTJfsj/POjvS395JP39YvPPtRnXNtu3gS9epLaxcuX9dqLL+vrr3xJrz71HLv6Kyo4Wm/3Jmr3jtWbNVoh2S0PBqLWldkV4pIL6uYvU6WSkzbPy+CdEv7TgttghoztqyhmJw32WGG/BhwYqYTeJmRqgQaEjXNqHTgBK8Q995YH+rwvWXxF7LxH4ImLRv5oruK40qrLdXVlU5fXz2hAsR+81+nHcemck+PBKYg7SECaCVAHZtONWpJry+8kF7w89s1UqvGREn9ppe4d7tWN8SEo0KeDENUic/EmMKnNFbxXlmViOlWMb5BJlueyj+XJQ4r5Q+R292BHFkPPrW/KsRmwwG6mFKjHx0eaHR1zdNvICtTepFL9YE/Ht++rgBj7G5Hl1RXtU5w83N5SQ3ywuZxz6CdJ0O0I3gMfOJ1xjPEaocMBed76WdExJ19W6MRknqC9A+4bduhQohqKGiFzxztnhNOarZmUTJcWA1r62OlMol9D8ROY38CK3EQBYq31OY25Jif7WpLVAw1jErZtqC3uLtjpM7BaY0G86WIOtmt0ee/kPXp5DM45WGyoK0qVzGvjrQ4x2zecNfzbHPa8sXnQj81tcb9FiS3vG3RyMn2S2UBLHxv7BRi/dLDnLWMMd4Ndd4CMbHzLGH3xMUkJkbWyfFjbHIC9trg8wn+GvUEXrxueO3gyeZo+WuYyXLXRhH69M16DPPpz8NwYD3SsLUci18Bzsy/7yoYVqbvE310WodNqzunXhpZZTIp+CxY9NbFqgW2VgP1LCobDYp7Rb4u7BTo0G/XeQ0VCpnVns8ecwnUbFNiveBOw8yzP5YOnLmiIr1XHa4MMzB6MfiyPntb79wDj6fhEEA6eDUzetoAw31pQgC/Yva2QSQcmaxAhBvmM5JsRiLOYKRAInAtyzss5JwfCmMWuMh+x0ltaWdZ4aay8Vyjv5+qPBsigoiByOIWhSwreyz5GtBnOlF0aM84KYZniPYJ1zlkXRRy8yDLlMG5PaorPEJw2Nla1srpEksnUR6k+BsnQAqeMxuAVAMORUax5GK9xuAUFswd/VS/UmrJxOMdszjkMo+me2fsQAvw5hJlkdBmcPvchyHuv4BnJDx31+2CjTsVvSm4RqHMOfghIEsXfXJbwTQEra6vsrL6gtfV1kuKBPv70M/361+9oTtG3oFg9ZodojmOWGElNQNljJ/t73/s7/fRnv9B9jjmtaFsmYT7//HP6Z//sD/UXf/Fn+vYffJti9byYUhXOucKxnKCzpUB00IxPKUK/t4fQk6FfS6b77M6U6CFmPRU4iqPPbDaVjYnRywKnycyBKwSv5ZUlLS0vKSsyDUZDBfRQY0QzFgaHR0faZ+dkysq4JIggAomBtRkrCbdrua55UdOaw1bW4mg172lEA6TfAdqwVaj1a4wJH+QAoz/PMwJ+Dt09drnGsiKpINh6eJB96N920MoSTEIO8rzgma32j6F3Aq1TitMFdHiSmcfZUvBq4Ffgb+HPvtszh58GWSZsJ8Mec/BEbGkpC9ocFkDUpbWh1m0ndRi0RBHa73tldHTIkYpCCtCRJbmcNm/kslZ5L7LjMWYHsNSEVe7qUl/nNkbqxUYbFLqbSz2dGfd0ftzXRi9oBRznaG+sjfXUxorO96PGQcpJRl6NcDo5+Pf4rkSSZKfF0VYEzxmLyLwouiBu+jLdjVl8rK6vamm81Nl2Ly/k+M9srCZAeBehb0lFf6QaRzsguN3f2tZ4ZUUX2GGz7zyVBBML+qb3hsBldl0SNO07rG3yinlfLXhq9B5iVEGsCA7q+DUeD7WyPNagX8job7H/hkRkO28L84PDfS1IuB7fXSa+rNBvjEwL14qjGzWzY80Od3W0/UDTg22VLIqn7CRN2T2bEUxn6Nf+QKBEx5ZcLQmZj7VqFdBvBEIRlaBlkWpV4E1ZFIrTArue4kslPJk8jimIDllYHmHjdoJk/FqwbrEdk2VgnEPXyTlk1WqO/85sPHhaOZktoiEl5+VCkEdHJ5B318KuK5xgwlH7IQunHfz+3v0H+uCDj/RLdmB/89ZvtMWOakPRm3uvhE2mlESwAruQn1B/EiyIh4DrIPGmpUfj4RM/94OxmnygHY4ZP7KvS9z9VFuTPXZfZipZlK8TO154+hkWBV/Sl59/SReX1hRmleq9Iwobj73l6ievvJKyCszErZaNCIecGuL1nPhRc13ZNXFsQfydoIs5em1I5gkfKpGL9THZLRhv/wdC+0rRBDwT+OtaTkgIfypNJthFqST73m1DmwCLj9552deoajo6rp34r07y7G43LApKFg59F3RmBRsnb8Skkx1o2hbptE6yQs5wWmvPeIV12O8kh3w7eWK7lr8qfL6EB7PlFhqYDr22anmfAGstHhpvFf0M5Jw8upUcJ0N1ZxdWBFrx7YKXc6bLRg6d+iJXIrY+xMZ2sH/zpSXibI28Mt4nZFGy4KmtNflSYDSzhRy+GtBFmi7wiZk2yMkXKHDnxLhHd+6qxv4t/rfEAcuJIXopwTwMO9rgYhdLI/7ZYs+mH8tVZrN0QUbISYm43GJuibxZIZtWDnl4aGFNxNG1PU+8lyL23WCfakoNMs+7SgnbsoLVitSEfTj8g6pHCX0nYogVrfa+xAYqbKbhfYvvQKWcc2oZY35s+S0h2wb8JXlnzoKn83VszFq7L9mxb5CPyP8OnhvmbumfoDexcGoZL+K5A4Q9OlrDiYJ4XMMXvPFM9HfQ0LVci750EBpDfsgCPAn8zvoCnj4B+QVyqje5IFsnh+S8aq7BrG4x1kol9yU6m8O/c07eJU2heUJr3xGvsYuGsZ0OwNWCu2aOObzMkc0cmyhNbpJ8iPYbHAGR1rI/ep7C7yI47RETH1A32Cn0OvXa1sNHOtg5lFqvBICW8Rl5QeT7klOMigLfoOZZowaeba4F81XwWnMfskzBMx7/sDyxgI4K/TT4gBz6Nv23rRogQZmNMTxIDFnoMbjHLT3g2TnJOX7JM68odlt8BUCWc/x7AZTIq6RIaHBc38tzDXp9FRQzXsLIkCovHQpzcBXVKLJqD6zaDS8xSykkxUGu4dqSxiTRHsegLcmlT1Iyx61IXJ1zcbRjSdIC0wLnMUE3CD3BoJODRK88ZOoxf5+d2x6FR55FnTt/VqPVJSWMPvRyCYfyPM+h1Xsno8N5rxbBtNDoXJLneUBg4rrhmfeefgiHPvxWQukxeJ30cbJP6kRnVyfQogh+unHO0Qfg5/G9xBOZ2E/GnfwOPoAzytnc9Ej0MLo6pRkyHpxlZ+T1L70JvU6HhzO99fZ7un3ngTISZ9WWAoVqnPyTTz7X3/7tP+idd94jIO9rQLB9/Uuv68/+/E/0+uuv6vz5Ta2uDtgdLDQaDSTXyujJkE2JYc0J8EZVi4F55s5dUBdUcJIQMnaOSh0eL1S1AXqRq4KmtsoiWPT7fQV4mBEMFwTDBkOscRJPseTQv9j36PcL5XlUYBcsohuPzEuM1nR8zMr/gOPK+ayUGbPDUJwLanEe++vSSglnbVVBS8W7Sh5n9tyDGd2UBuithiMHPx5dC30l59TAS5ucvPfyLsg+BbulVojFmNktsm1JOG2X3BbgKdH7HNoWBIbUJnn04F2Ux8ZS3tNMXlM52lZTdjSOCWh75UxH8FzinApOwYsj/YF6rpGvp1oeZDqzXGhz6LRS1FqOCw1DqcJXyhB0RH459BTQ3mM3L5IpQ6gU6BPCQj30jRC0d29babLQxdUVnVvuaZWibDwYagBd9n2yZfxhczjS2f5Aa04641pdQd5PDHJdpbjdYNe2nyXwJiWTTxuU2lyu6WFHXjV6sWOgBTbhnNMQ3D4GmQ4a8HklOZK7T+r8fjQYKYu5iMPIMcplhXrsFgfoskR9gWN0RNgFtqZuLXYLpXT6sOPwHLonx6UePjrUzmGlw4XXvAkEYmRbtmpDoRRyEXfELToKalzgnnfooGpabHOuIwq2fYpD+5rMFsfR3T+ZReHaNvNOvnmURv1MZzaWdXZjReMxvrC00M/1jQAAEABJREFUqv54Rf3RskZcjzhWH3DdHy5pMF5W0R/DTw/rdVo4r+M66YBEP2mliYImyemQeDeT1xTe5lwfQscxxe8Cf7ICKcSogX3HjyLCitsjirCDxUT7LAYOqil8zrH5Sg0CbLE9a0t2NMx/LElaPEBTEnI3wJy5dnLQI+ZN0FBDF6ZHjqQntLXIxGQd6OMQfkkhZ8nBYpQncAcg1lKgrycBRRcVkGmSQ89edSw0A+7hj+/c39bb93Z0F/+cQq+Z4eVzG/oSO9Jf4cTnWYqcdRTjHuwqEp9G4MvLpEBxmyErT/Lw0CBoqqGjJmY0vPPIKhHjFywQSmJIS98eiyOPn8IgtoS/k4wzfMLAQZtzTuJ9SweHv2RFLod87ZkCDheiGh80IYZNiQm1kxrGleDO8Is2ZOjSK2W5xFyWGyw+uCRl9PPQOATHCn37CuzoMxF4SuJr6ZNKclcZpIoBVqwyjA78cBEgKkcPDr5MztzKaELUsjkacmKny2Q6ckrojWFqwcslSFwHFj4MInyHPj5JLGgoFo0PghTxJKggRiyID0fw+cg2EHCOS5cuStA1axaakE9r4wcdKubQHVRnQTPXasGYgD977C0QR4pZrfO9kZ45f1mr+OICPVcUbwH5OuJG7Z1KSGuQnZBb67xaeAzg74VMfZ8hKY91OjW8a7DJxgcJ+hueikVdEUWRuaAwnsvPK5l95MTxhF1Y3qa3Zkf7CvUEmS/UVqVCSvLIzL6+kaO/AsjxsYA9Ba4D145aoSFGV9hPRY1ghantzFY8E7qM0BiTU0TQGbRFiThXSxSlHeA0ibjdzqeq5xNV0yPaqWr8symnkF4Ki4I/pA8fQrYJvxb+6bCJgCwjz4MB112LvThygoHn2uZJzNOiE9f1aZXh5wXQJ8+Yn7hpqQJ5eKBhthm0V8ixTkElsGgCcS+qwrcCuiuIrbOQ9IB5d5HTEXimyCTBq4lcfBrmXgBNJk2h22y25fkcOdWG/zG4EHUAfR+zgL/z8IGo+nQRn75y9jw5pS+jZ1E77XFCNlskTdiVX3BSUmEUs2mlxaJRg56sZmnQZw0tlo8rbI1hMl+wmONJHgk9mO3UzP0FQHdFXddg9LyWQ0/W4iX4CHbDjflNg7y4k4fvGJ0sFCRk1DRoiBzWYItNjCrlNCGuHFGHzIhfRp+HCuFn+KNXdF5W9BREsgJH6mWZIkZOJ8k8DGhTgwF75cOeKkTQG/RwuqjKVkXmOCEoMs6Ya2DYm8EzcQOH6TEY9Q6MHUCth1jH3ObYS7bjQgKKeEYObmSDclvNwF9hnDUFFENB0cqcOuKIAlGCNqPdQ29NPxOMD2D2XoE2eC9eyUvWnfHqQL/3SSZohGktb3mDhDurYS5amyPBQzeQ1py0RsEVjlehrAWFkdEXEHYGmAwWKNCS3PMvvKRnn32BZN9gKKV+/KOfk9h3MBB1SfoXv3xL/+Vvvq+PPv6cZ0lPPnlTf/Inf6KvfuXLOnv2LHoJanCeyv6xYdXKWRw0yLvCQPuDPjufyxSdU9lfUxoNpteA0RP34ENyjvFE3KPjuY5Zibc4VFEU4M01JyhUGEZGYMqyTBXBw6GPIo8KIbGQyOR8q4Zirkex2o2Dv4hcPXJ1DgVIBD8MnrEL8E3YjTsm4dtqr0RGTKdIUioomnIKsEhAFYYpnNaFIGdtB17JByXDabiBBqcwfbY4UYtNzUmWx8fHOjo8xslKoMI3K47OTmBh+qBfxbymm4bWxjVKXXHcuNAlwxn9FsgQsTB2rhkBryFweNgpotcy9re+NFSOww4yp3PrY21SWK4NglZ60nLfadxzLPSCekWGH+Qq/v+0/fu3bU1a1wl+n4g551r7es5575kJmIAWogIiMKq11VLbG2gBioiju3WU3T/4d3VVj9HtbZTaNiBeWrQAFRRaHFjFncx8M/O9nPecs29rrTlnRPTnG2vv8558ScAao2ue9ayIGZfnHk88M+be+yDjlocr625gzsCCHCZpmBh3eqq7270+fO9DNqukz7zxRG9cbgkmSdMw6HSz0cXZqc554DsdM0mwdMn8y2h6DA/vsOF99vVLfePbr+nTPCRuvHAJtg2/RTQJJQeyZXiZ8YsXvAYS10pwtfx2/mEaNeVBFycnWtDjir1CoWEYldLIm4BVd5zy3ZCEPWPjsc6mzVYvSCBHxhwIHle8krSP2GdWbJOw483NTh8+faHPfeF9vf/RLZtp0p6NyKeyV/jbDQHnBbI/50HoOb7x/PpOH3Jq9/7T5/ro+Y1u2fzuWD93nLjdkARdkwzdcILyglMi0/ZpZsGmwi9cHgjWe+DKuDid/vCjZ/Lr8/fe/1DP4O8j4MvvfQDuF/j7nhgilUjErOiBcEZPM7614GuzkojfathgbY1kv+LrFZU2gBK6/WGMhGy/zKy+2qFgE+vH/gMKgV6ghMUGoNUAcKYE5BzKOb0E9Yt+T8Rutp2oR2Ql7BMpKSKUI6nhvyK+Nbhx7InGSEJSsB4SZeKewcjYkAN+8aNdCr3PK+PP+S8pcNJ4PXtg1tdxCPCt3/S79Qe+8Rv06ctH2hCfBt56Ddhlw7rN2LcBQb1SrviCYSGRONhfaJ+xzS04F+4L/lMBuFUlNvvkGRXKfjXzoITqjic20HH7gI4NOecukR8EVq9BISFyeAw7DHZqWkNyHc4dzjQ5ZqTM6Xdj86ePekbW7emZNjy4Zu4bPKwkIoOSzsZJg/Giv4ruCopbk8DbOlTaGgQdp11aj4agrbCmChwWxhTKFUFW2jyOwmYQTfBXtXqM51BangUeGp0r8WXttMU4gLY+n7F3y0G3UfTlF8/kn/1/6623NQ2D9rtbYtmsHfvsgj6cZDy7vdPT6yvdeR17vwMqPBXWS8E+FXsU1kEF3jy/1CVJut/Y+NV64HML1Au+VFKC14BLlIBfhUKZcgASdcgJl9LKWPJ1YmVVGrJAocJpeePULljvuTQNRarseRX5tsS8DXFl3d9ovXshAosK+zWhi0FYD/tmxhkGdJCJCwndJPZaoauELEF9xW4LflbxFYMT2JU1Xu1HQKHfdYEvmBfw4/nhe3TjUtBJxHA5ByAGumz0Ne4b9405jX3MtDM6PgJyQj+YZz7clzByoj+YK/Dj3KQbhVyJsaz7Pgac/vnpxN5pfnKzRrs0WqkzGs0nLazvA/dtmLpf75DJiarYJ66gsWOv2Un4dOWEtPBWYdUKzRWeFnhasJgPXlbKElK3EV971uIeXfnPPPkk9b2rZ7rmxPmNR4/1e37X12tFl3fswQcOJRZPTJO2PLijevUH47VBr6pg0w7gLPjmguwLpen1ZJV7E0VsiEt0HQGemYL1JFyCIa1De+lL3DPGn8ZXhf8GEgPLkzsa+1j8siZdE2/8y/tFWYm3QZkDkz26vbq+VSo2HMpKOOeAwhJzvVA7J/eoWi9NSkqJYIvzRgSBY8N97lBQrCHT9xCIjmMHBXMChiL4BiDxFR8Lvi5FQaB57clrOuc0yTimafIsVRSZCWw5JU1eFGzEKQV9TREBLjhEY87qF4LmCQs16Dc/K8604tSGxshXPw0DNBO/b3S99jYWFzKDVZWF1QEeegmdeg+NsREh82KgKhjqECmBAaMKgMYjXkd913/9h/WIE5/DYdUHH77QT/3kz+lXf/U9/bN/+lMkrj+vp09v9MYbn+IV/5/lFf9365u/+fdyknNiDMrYZkC3QlwHwQpfYNbJyRZHW3VGgmP59zgnEzxM6gypX66a31tead7izALPyckp8090R6C7IRgWvC0ia4v+KovkAK4VfU4kr9bpzAK7ev6Mte9nnqYQvpCy8j3Y3pES7eqX6XnODUHWP8f4pS9+Se+++66+yKuJ9z8giXj2kZ5zmvCCV1/+GdorSt8/ffqhPN6/Ab2yqlaCT7kHyx0RnUZAJUVWyll8vYRCu398YMVmD7Agj/H0e+MEpmHQyFwv6EbAH1n0HJbq8TbpNV6zf5rE9PHpRgOL6+J00ptPzvX4fCvXz2k/R+cnJHwb9LXBLyde7Y88QIzToAHfHcdJQwdwsPBi3OhDEqgdT/9PnlzIJ4OPLzbaTNJEIrs5HbU9HTSR/DJUG8rtSaJMGuknrukMXt7kdfjXXp7qs7zNeN3jdcDXdiqxVwtOENiQM/7v19cLgbbgpw4S9sjcNdc0YtOCDhq+vCfh8A/nV/SV0O00TWpsJtc9OR3kDW8mKK7oxz5muwo8hfEFnznFjzK6fOdTn9Ibb73Jg9hN/yPwTz96rruedO6Q+4WektxccwJ0i/9f83r5w6s7Pb+d9T7tv/7FD/RrnDT/+pee6gF++fPv6X/+9Xf1C7/2LuUXO/znX3P5Jf0yCfGHV7fqiYGTR+KY+fRv3DqBPeCre/zX/Ja+VuTlwtdX/zTWaET6TZ2hUMqZYNxYZ0UJX085KeWsRD1n6vh8Ssd7lzkP2mDUB5imURFJ8QpIoU9e7GU0uR1oVP3BHrZLphy4H2jPlJkhIW6oG5WT5RW/WDmp+XC+1eef8cBw9VR7Hr5GfOANePh973xG3/rOZ/V2PtPIqUrhYaFhn4WHA+vMD5V+ILjm7Yj156TTPnTrmHEPLzit88/len+44kFxx+ayELv34HH9QGlfEUyFEg+9C5tYlf1sJQ7bXnseQEyvcO8Ym9Bf6ftHYQMtPd6L+bJCDK4j/0hS6vYFW/sAYGHOit2EMhLyachaWOeWoWGxE9anpxbaIkJ8FPr4svY+hmCGgKaiI1SXrJ0CjUpP7aUxA/d13L/Ld+yvyqyDCONqyilpRAeZRCGAxnqb4eUGCs85IXvBqd77zz+E6KJPvf5E2bRIyCyDx83cH4BgrQ6bjUAoJxAH9LbD53ckXntg4WF1oYwUcNx0eXmpd955i7d3L/TixXP8dpX7zH9fCxGyIqzaDjpeXgPN1fsv3yfj5N7+4NgrKDwMecCXcpYfzheS0x0Px5skBTYK1l2F14rcK/twgc+KLwa6NAhdgF6Vsav55x5muV9JghfN4DvgK8t8kMGJ7Ip+OhCLvDcV9FDZoxo0GvEosAsGkesGNnAZ50N/b/M4icRTWAdAviAOElpJRBvttcPDXMFXYIeevMK7H2ZwaJqL1vt9qYCzSVarrF6zYX2t9B9tWXQLr84X7U+OsY4LB+TZk4C7vebEQ0LTgo4W9LagF5czfv4AK7wUbFANoT7+Fj96Tqy+AgoPL494Q/b6o0daqWcUzLB+gHXF/vrs2TPN8GG8K3QK/JnHgnyG1fhhviCn15bBdu70oGmfMAikltf+49hj6HVJvf5Qshf5voPbgIdxvTQeoNJesMHCgrJ/G4I4es5bsbOLSxJVlNBg1pvYkDMb5thhw2ZlZWbawlzJV1NEEBcSZdJIcOBWZjylLC+GZucEvBFueMplYO/Xb3N5Xh8/bfQIBW+Zl1LCEaoSzBbwDcOIgheFpAOGrfDcUNyC0iGgDJ85mS9xSw9zUoSMx0jXnRwAABAASURBVH0uPVevXA3FyEBbhHsbt5gEYzUMB6LOQ8UJzUOhtPP1OvgLc1f4cAA2YF8FPNj4DsQN/jLB0zI8evxY/nNSX/d1n1Vh7kxw//znP9C//5lf0K/+ype0mR7pD/7B79Kf+lN/Rt/4Dd8IRyLQXOk5juWfkbOTNeYNDoQpVM0j+F168MpCtZyF8mGM2zs060RKkbWyAG55yprZnLrONyfw03RDmzcmy2A8Qx7ZZNY+0RuL8W7GUU6WG3xkeJiw/8i4IwwasFVC/nGaSJzPeDV7qSck6G+88abeefsdfYpExr/Z7J+p9W+fn19c9KB6ycnOA5zxitWJzymbTETqtjY9691g3RoytAZoF2yyILN/tnB26ftXYIXXB1ju6154CcU0dNF4YkNQjfSdRujJZtBbp5NeB955fK6JI6tgY7kkMX18vtElr57PGLMdB22Rf0LWAb3kCd2QKGROO/KQlLF7xlYJHnPeKAEHnmDff/ZCDV/tP8bx+JTT2NCQVqVUBBqMtGgYm05Pss5JYk9ImE84wd06YZ2kc/rOOVm/1KpPn2/16UenerQRyfQeb9hpLbse5E9YQ02VRPFOeRqUcqjZV0ngFoLjTKDPOWsD/xvWXSVA+CR1vl9PdzzMzCSnr7/+uhp+7rFS6PT0VDmBD10NyDeih5OTU2hLBX2eYz/bebs91QuehN9/+kzPndDweumWJOYauNuvmjll0LhVHTaK8VQjr+rbeKY1n7yEJdG3udBw+liazlXoq4w9tFF3a3BqkTUTzFdimH0jIpTRu/3Dfp6RLyJJOLX7DY26XrkQjbtQxp/Mf0To4XKtcdO6dFJKAarGOkrK6Qj295STXgLtCRzm4ZNgnh7gk3woYLPT4otPI4pHhFIK1mdRBHWYgQMxVP5iiGo0cRihwu65i6r37q70peuP9OHtC90tO/xo1Nd/5h1989d+jT59dqGzuWm4OSiAjE2CB5KGXxR0aF06ttr2Lvc8wBxI9h3LnKgYZvsOsOPBzvcHfMQPlBVFppSISxUdiZOaVU4k3D4bD37ndZdTVhgiemy1j62s28r6K8S0Y1klC2chH4D7aZzENK342YLdD5QHl/COQZTHkZUqkvMZOGgYs+yjXVmhfqGuXqJKdaC9KXodqoJ7QOBp90C9UTcws1BajpfAzAo8tDt5LuwdhXGL5SFZCJJUEe+dsPm1/S1rd5eq/J8U7Dip/Mw77+gkZzbjVZhblfkr+jiA49Ck2SUxzT8DfXvYyWC5FycacGuad7s7zeyLflhbSPpSTnqH03OvT9vWiCtjC7hRpRQJrlGzAOsAoPrKJxSMsT38gNpxWHmGPlPKOcv9pptg3KeM8+01r+nRJHapxBL7VuUEs5Coep02eG6cEgaHY2Fe6HNpEH0r+ij4Ck6vQAcVGxdiVe2wckiyfAVU9LqiY0MlYe2AP8EY85s6u/hmQ3/G2cD50MeS6f19DDqOV8BjhP0Ej4ROGayxQPZAj41266QyprB+qvFae4E+xRefSrtltp32jJuR+8C8PafpEUFyf0IyftAVbwdF3NI0qLJ3VHRp/CvzF8Yv6Go1gGMBVtoKvK4G6Ozw/2tO4r1/P+KQ71NvvqUd+/mKPzCk26nB34pe9iT/Czo17hWdrLQ7HzG4juXw+6qFiWunU7lvHdxXaa/oAM2qJ5/I4STbPnW8R354qrQ3oKKLyn27h4e6yw7gqujNsMDPQjwyzPA6Y9sDpRJrY8OTWspZAmlKqQs1jqMyimsw1TByKNGdJAW2rqJJor6CSHCQCPIpZ01sPCnhvMwrDLIweRhVqVcUIua4NOj+apSV/hXlTZtJTl4qY3OAB0Md/LM28CVwLjhrE/+o860MzQztaoViwAi0oeOVctLCYomgzeMhxEcFo3YH8iKCjtvsqB36WHUZzY/prYxf4aMA5ss6SZE0QDcn81h1IFgf4YDjzWaVk8pT4IxXOQf9wi/8gv7e3/17+nt/7+/oN37j13TDiYVPfm55VXP14k5/8Nu+U3/0j/43+iN/5H+nt995vfN9ywnnixfP9YKnJD8p+STyl375lziR/Hw/4RrGQSNg3rx5bHldHBEap0kRIVQiJJeQfcAGIyBabLNbXmE6uIwkGhvm+VTQss0s9B36XigH+i5IJIV9DRUnEnhzzvJVwRsRsp+kdPQN60a+UGqDgYpdUbEa/iN0FinD86TNuOFhCKAc8LURMP/mw3B2fib/7KPr7usooVfgYcVxdyQ7z19c85R4kBfsfl4007dUaSHhsnPvkWGG+Ar/JaIH+z3+s2DHgF/Y00qSeuC1Z+W19MS8R8j85mbQm9ss/x3T3/XmI00s0USQeI0TzEuOCkY2mROS0Q0QOA2iqioAKRNkhjEU+QheF5vNmSI22mwu9SVec3+JE+QMjSckwZfno1K91ZBmpbQq51UbjsyGYVXKC/eLTk5D54w7vxh1RsJ6NlVdbqqeTE1vkLR+3eVWX//6ud4kkd2mHZvErIyu7OMthe4IVg44TVKOBD1cArvYZyKCoL9qQX8TftN1zUC/5r7i5Mxrv6KXp0+famG9FNZYRacNixbKlTV7IAlx22az1Y4NxutAgudHj/Xa25/W9vwRr3Rm+XV/3pzCxEb7Ih2WBm9FdyRLt4dVN7z6X4UfDZMCv6hpVMsbtWHDHNryJKUBa4RQjCKP3dYr/GF6/EBCLEiHIgVDMpCArJSzIoKl0HopLstCoUR7wSecdDleWJaBddX1AQ1mMSdh24HhoZyoAykS7SGQygnujOxOyHpJ3Tp9CfhiwyZ65fL9S0CfX9ltPhu8STknpRRAEgSBJG9kJSWtxOi6QQ8kZDf46AckCe/xxuOG088BnJ967Yk++/ZbevPiVGe5KuELlbcnDV03HlQLcWtmLXmTX1lXlt12NV/Wx0r8XLHxwrqxvxzY5KwrcXlMShnxmzxvwT9WcNhnDsjvBNS4QmiwSRFJ7oMtxjeSqkUL4ytG87p2aV97OQaFuN2woj/by35JM3Nn7ZBlD02fLB7gcQ8sLGrrRtaLRDHKD7y2ZZI5CflqHofTmL8VhrxhliT1kgGFNsMKbx+DtDJnYc9b2BOKqvyQYCN5nXXISQE0bON2UKnBcLBWnATBgtgd9IxkzP/Bwhc/eF8DvL756EIrycodsb6wFg88CNxSGq7RvRORo2wJ/xdJRNXCWvS6XlVpa51OMV+0W/c31zfouWrD/h7wc317Q+SSzOfMOOMrMMRRBPNppz4Qh8dhNNvAUVfVMqNb81SRA9XopU1IKgrrz/SC+SfEkATfjWR6xB8Le0nrp6gL63NR5QG7kERX7FbxrUZi2iiDMhhf4ct6ss4qNAt2b6zNhp+8BPgBmR6gwZNB2KrRZ5Db7usNHjsO39PuvmCsAI91f4Wu74/tVY2xCbsldGsQCab5Ezx2C8BvY07G1gX+DtizcC/mCD1gja4j3B42mw6M2YNrT/8B+xyQZ8WPRmJdRt977L1DNzfguSNxnxmzMqfCo1j7cCThJzWJh/Mq287Ja8EYC23vXz/XhxxoWYZPvfWOPvvpr9HKur675aGGhPUFe6XBvFXsdaBvxk5efyuyruhlAVb4s18t0F1ZI0XqvvFQHtuaagTtBrRDvSLzDJ49Mh2wm9fiCi5IdZ/zHu3DGaGvPfaeoWV5DuhsRQbOHLTQ1tKgtQYPmUUzuO6IU7d3s1wiphQRGtikT3iFOeKsmcA+AAkHpxNUMLxWNqtVBUZWFF1gbKVeEMpJS4Gr7mAwyMc6w24B8qwAV0QoJEWEjNd13V/NFGjYcgq0mdiYxA19EUkVASoOsvJENsKj6YfiuADBJeZmksaCYX0a5A2koIAGXx7XmD+z2FcWx0oJWrktg/uhbhrNTBvA1+VhXsFh3Fd7WeClqMsMrQVcDsgrughwbdioz84utEWHNzjHf/gPP6u/+3f+rv77//5/0D/4B/9QP/6vflw/93M/q8993n//dJT/+PmjR49Jchf5v538hm/4Bp2dn2jiFe/Z+ZYkd9t/BOL8/FyXl5d688039YhyQY533/2CPv/535DlzDhwi6aMDrbwUJHb0OVBQIuUup6CO8m2dYJ2SyK8J8lw4wUJaWbBLDgR4tPUupwDG/Xp6Rlys+SMg8L9EYEOGUMgWdBDRVfWwQCOEYiI7ivGv/emxaKYSQoNC+WC31hv670eZxZqB2QLqA/IcuAk55bg6nuaZJuYTsHvJOjDS5Vkvt2Ee+plSXLa8N2WMgOyGvhaTn3ReAGtDDT+Bd5YGdrC8yOSozfwvzd5dfo2p5if4bTzLU40E6/ogsB0zmv9M2I4aYGm3JRTU8qhSPACLRqUSFTTEMoGfH4YJ/pHDcOJNttLffnDF/L/sLThtPgUZKfbROK415AWoBCTKMfCA19lzqpM4nrCyeopCeoJiegpsN1UnTHmEng8VL1OsvqZ80lf679C4H5CCGx1+6EGAkAhCbwTyImzlROEhvZYNThGRKjgvw96tU3EdUOi44cZn3oHo22z7cmJbAPbKYJWA32N8daB/d963ZPMzMAdwXBpSWePXtObvHIeTy70wbMrXZEoCb8qKasKiKwCNBJTFCjik2aM2dIgMaYghKEqqaWkoC0xP2OzBv0FW1bGJMYf26QI9MpYaorg21+SvCYsr8ucwIffWuZqHPiiFIoIJebnZBwhX8f4RJ1Pwo/sn5XxOx74nDw5ITVetx2hCmV1eqZlMJ5PAibwctLx66G3UQGidV5gh1IK+1kEJ6eGxKlzaMnUt6PuUuMUlc3q5qonQhfnF/qat97Wpx4/1uMpa8MmqOVOjZOcyvprKNknT4V6Yf2urMeCPCt+7pPSWpsS8ptwQUeWzWMWxnm9H1ivhoXS9/aLFT9a6XddXJbZffaHHWt5T1LsE/s7HgwX4oHXsem0+7ENG0LWakNvUjVd8wTeh7HGZ7zm1W3e3Pp6bsQixrtuH2n4iDfHhT1jIlHbAsaH+eRYaXs7tnv+AtFVTeyPHQp6L76Hr2Kgv8Ckca/UnSS4XtjIK7CyN8C6GvZxfWbvWQD3o0RZh5V5HltVtYDb9nrKGrNePvX22xrhv/+sI/I6Lh14iNgTW2+R3bAIWyPf3nqToJVkHg0r+EzLerFchpU4vsKDbZQisacQuLDn7f5OB/pm6Mz0e75lrMYZfPlDaVyw5DuwN+xRieeLjLvCR2G9rKxR28FtLhmkDfvziD4q62JjXyXxSiR5BB7wQM116Db7CXw0gABE9yqXwv8grwGeA5kTHCSYa9Cr6KJ2WBm2Mpzkl/kVPTnwB3yFmaasyNcYa6jQsr83twF9LOOOY5GNNo8LbITTqUFLzKVCrKwAGoLngDfCuogaaiSTgUSwJ8fDmYcm6wXLCLblC8yKCFc14ycdmOMT1QKPK3xHhLxn7liD18TMFQIzPoKEKvBYGQ912d8qmFyubgOfS8MNtN9/8UIfAdtp0uXZufwnqFZPaq/OAAAQAElEQVSSvIaN7tjnC/KATjvW3oF1uOBHC/RX2jsvyG56K3z19cBg0zVUeCwheADgoUDffCz3Y1z/GBjzsFYYx1lEl+M4thG7pAquCs5K/4ocLg0r+KqC8QDlAtEZ/g/w6LWQCoa0kiNCDsLyxSToyQ5rJ1xQpGFlbEEorOdRglYfUzF2wZill4jC/OOA4/eIA6ecJWhkSoM+cQ15kF/7jtOE8QYF//oQcBlvxYH8xFdQpp3AfT0RIgiu8GfeGKoMrXGa3K2IkMe7zzgMCsF267I2VVUcsHpxdfB9VTONDoxAJtM29AWKgWcHeKLXAC0nciMJyfvvf6Cf+Zmf1v/7h39Y//Af/kP9yI/8iH78x39cP/uzP6tf+ZVf6T8r9IQTju/4zm/TX/rL360/8+f+mP6rb/p6retO73/wRfiuUux1fpF1ymvmgY14w2nnhiC74aT5DAf0ny/xa3T/eISd7d13vwjeF4oIJQKlkwnLaie0LiSEvYeIUKTEuKyCgzx//lzPce6UMoFsw8ndCbyUrpuKjY1/zyKYoH1xca6cUu+LEDgcQhrjV3ncio7sKxGhTOJskhX9rWwUx4W8MLaoYMOVsebxK2FhwR84fd710+Kb6xd69uwjTjxno1KxbfrcqhW8zXQmgq/gBX/yglr46ouM/tnOjY32HRbN0PTmNU6TxFwnFwcSqcKkMQ262JzoNV5Zv4Wc/l+n3ub09M2LE50NYuXttJmyHp2faDuGRpLDDCSS1URimsdBgwG5Mw8ZmTHZ9Q6jUKUm8O84NXz/oxfSuCFxe0tvvfmaLs4mgvKsTAqdoyrYflJa0WEV5qdsau0gxaJxajo9H7Q9TRpOmracrJ4ORReclD2Glzfh8dOXZ3oLOMkDuGAdOx/w7+fX111vGFCVNRySEnoIRtlOopwJYDP29v1MAu81sJkmLX54COnq6pr6IvvOTJvtDXeCQX/gdeh9ex5+vKEu2GDBZkVJeeKh6+Ky/yiIaV1x2uNxOdF3DwnmGnYeogm1KrwZcJ+tEyB4WBX3FZ9qgMtg/Z7xcLHdTBrQ91EmUxBXk0+8qciyVPzCYL8r9ocm+X4hdjhGeL14fk6JeZ51D4zzeI91h9eL5bdfu73ZwJ58P/x/XQFy5r7U5auT6eq39Lus2GDNISenyyDNbGo77P7B/lpfun2uFzxQpc2ot15/XV/3xlt6ezrTxVy15W1BJqGs9aAFX9qTLOzR5QGYqa/4x9pj94p6q1JO8v2ejdMyrujKY2z3zgf8lHtd9uTLdduZcaXjKazzteMo2MtzIqxTBMDnhH7lko5GU3PZcRbsYagy/gLOim5No+uHMa+WFX/xiabnWzfG1UvjA6/7bVuD6dm2dAn3kvEY/wrPKzyurBPCudgb8SipgHulZpkLkwq0q4H2h9JjjlA140MH1kQBj+kaFnAfSKSc+DYceqHPfxpvj++u8HfFW7Xz7bkuWBucVmiAHmbVwjo8YK8969QnqXfo9A78C3ouCbvD74zNzKvBMld4XGi3PAW61husYs+iBR5gXSc8aDaFUKni3gaWxbowv72ERgWKdQ+/DJfiOMd4i/uA6n7zQGkbry6BzTBok4JE6YbFNaPrFaig6FqU0GwH5jbWd6OsyNeQtcJ3Ayqy+oS/oINe0odDgA88CBIIEPDmkucz8CMV7YIvz+/AnApeQ79HN+I+GONxhmMdC7qvt1OHfiNuibVxpHnfdj8G0Y70GJ9wpEr7Qsx0TJEVjoSYtvuX9cmtGvqz7ft6Q/4VO9tPrDePmYhdhbbnPGTavh2MhMlNDTaKum2hVaBrsL+u3C/w+ez6Sh+8eNbfZp2fXehse6r99a0shx96/GM5M7rMrGv7qVEX40FW87CCx/x0nOjRvBgq9A3FPLgdsL8slAv6X6Ftvgyeaws3kFfG2ycL4wy9z+OhY3yJOO0YsMLDw1iP73Voeg6uJK9H7x8dSFiTiVvRexK+W57yXHqhHNisDiwaC+n+AqGGk4BLKTKQ5KAWEdi9yV1WfKXisoMHA0MelFMScrChUM9ZFoqu/jm2JxK0E03T2MckFLuyyBacLjFXno3wur/Ml2lEBItxVUHxzQphvPmMCJnvBSNV+lLOGkaHAhw7xHhchnbPq14wyFeZX63AVwGavZ0+qnICOXLqbNwffPAhyenP6J/8k3+if/SP/pH+8T/+Yf0rktOf/umf1i/90i/J+nz8+JF+3zd/s/7En/gT+oG//P36yz/wffpD3/kH9KlPs6F83ac1bbLef/9dVTaSYSy8Er1SqbOsh4hQRHSJK/yxAkiUBpLZC/kvAZyenuqLX/qi/EtKDeYGAoV11WVGBiYLaTsMznzAtbJgGSo/zb8gUV3RQaSsDaexYqRtPxN0K3XjsZ63BDn/SIZP2ZuOV0RSYJeIQJdVBxasfcZPig0fSDkr57H3GYfBOrMfrfBmKMg0M+/u7lbXLNQXV897gvqcJNqLTPBgaoXgYT493vYyngqNg4Ma/OPHLOamFQ9f8PCFvpeAsA0+EzZboGt/MtqMWifk3qKzs2nsieobJKtvcpp9gZu8drbR2ZRUOYUaGXy6zZpIDAcSw0gsSx71E4su2IRSznI956RMAtEhJ0VABMjjRl9+/6meXd0qoedHT57ogmR4INFITlKBRKKaArycuURPVpt4/pHNlqFpSNBPY9WwadpuQxzK6jRWnWvV6/D6mYszfRp/e3x2qg1yiWtFd7e7vW455YgIkv9Flj8iOn+258qamQHbc0Vf3tw300Zet347IAV2LFpR9AP02MBTey+JE0EUL+h/77jBEztmUGWRH3hYMP2lNpLsM53xhuAEPYMSnm5lOzf8IKPjDGNoXB1Yby6DsgPBPIAEf8G4YKMQ9iz4s5PvDtS9RkT/EcQQYhMRssJQhQdxmc8DPFsWD63wbT1ESkrAEQcD7z8VOo2BwX3OiW/jrUoIkVPuc9zXO77Kl/sMv6mrCax88f3JPo+3nG53HVVqzeqJqpPUPb7zdH+jL3z0gT64u1I+2+r1N97U65ePdZFGbQ9FI/YZOZ0L1vNCIjsT52Y2S2+a3mwW5FoB6+MlcO+2IxRiUVFF5w1GUGOvr15zL2HtvlG4L8y1njzuOL7JG0/FhtU4gErdYywPKPun0l7wgZd4wVOxldvpwhxgO37QVMMLXgH8oG90IX1FyUSvdfs2Xd1GMN/pOVaa19U0AethAXOh17z3Enouiyr/GlprrLLWy9LHHuvmuW/WyL8YwDe77LBqxx52ux7khwMnIXt89IPnH7FnFb315A1VbBSsvYaNCqV5OjBnx/2O+GY40G4eOy3mF+sHoV6Vd2Wdu99Q3Y+eKz7vQwvH9II+J2KPdbrg79x2uSqyICrfksdU99FpHaFC2uml0tuhXeGtkmx7vRXqBd4KsprukDMP85MWTm73xPMBCoHG+volsQnfw1e4jp4IKBI4dV9v4Grgatw3+IAh+tG27y3Tyz4s4zbmtnuo9BlPME7UjUv0GRr3nQf6UqeP1PfzRZ+oe77Hif6eANP20Ocy0ISY7zIROz2+YJ8VHTTaM7KL9iYMgx81ACryCb4fKGZk7jYEf18TzGno2W9Bp+1W1+RfPh1dExoDT40kurUy3v71ANazYYY/wwcvnusFeduWXODJxSMN0C8cpiXoz8TiiX0vwGl+bFP7woqeu80efAZeVmxcoNV9gLlNDWs1TFBVYYQPvDStVFbGL4DLI2Ajj0f07pPMP66jqo4T3MbvtrCe4Kffe7zH3pfm0WMK4w2mMWOfBT9OBzaVGcGWznTtC8iK2BPIZ5K8FYcpbFBHZo2mKUEogBRJAxuixzcUV2FeEDFBK4Uq7Es2YmZ8RRELSqp0pJSVMkAZbNJO0i54hekNO+g3bRvStLhFWVUzvBb4WeB1xknct9lsNI6DUkr0z7q5udF+v8O3VtbB2ue1zgVcgaiYT/hYzQd181lRfjXv8tX6XI9rjBPmyjlIHFl2ONuX3/tyT05/7J/+U/3wD/+IfvRHf7SfnP6nn/95vcsr+RVdvv7aa/rWb/kWfc+f/2794A/+oP7KX/kr+gvf89369m//g/r0pz7NBpdV0Onbb7+lJ7z+v+a0asexvFpomYss04bT1IjounPCkHMSPqiZhbEQxIZp0NvvvNVPoT/i9NH/OUBBhkDPQQLl3yCc1eQ/mj0jg++Fngr9BbwztJ7fHXQNeM6GIHZ6ymt+9OsTagehhE5XHGXGDyJCXlCb7YkyNk/ANE3UR0WECjq0LzkpueNU7YB91s5Pgu9jv21WaKvo3Qv8AN673U53uzv5leOMfR1Ym4KHljNdsumO46SCoxbwM1UNWgFfEUkDfdN0otRCgT4xD/ZuEn3BAk08rWaCwLDZ4pbRk6JAni32PGXTv+QE9LVNyH9c/7Vt1mO/3qd9g77eePIadJP8evQCPGd+rX7aeEgYtWFcP81hbKDPSE2J+jAMghMl5jdODGCTsadSPtG77z13PNSjk618OrvZZM3YsaZBnhwhgUowylO7lGlwkJmmQeOYlRNiwTva1kaDNszbQG/MoRH6Z2PSk03SW/6xhYuN3iFxeZRHjSUUwIsXt1qwbYWpZi4bCAXAeKWtQKAhZz/BwQ62sdfEgh2t9wEZ1CaldAovZ2rrCJ/cw00Bf1kbDIZ2nMTtefionkcMadi4gm9xOxvYzCY3QueUZNU/1uJYcM0J6+3NnXqsqdIKrgZvlagHy9xXec036KQ0KudJw7BRyoPsLwtrueBTlfVqnu1fR2gqKyqtg6RJqqPWJWm/K7SjF9pqw8b4ltCJEKG2RgF19B8StDJ0MjUpDVkRSYN9KyXGCXNVtVrlK/xlcAXgI4ObDK4bXPdkyFF9aIEu/IOxfxJ2yRm+Pcg8FW/OzZ4l/y3Q58teH948Ry+LnrAGPnPySK+PW028b1t4W3BA8B183RArb1kb+7nhb0UV3Qp5ye86nZX+wrgHWIkvBqTSAo499nPiZF/16dxKm8FxaMbGC3x5E50pZ+zgdX/EBa/QWWlfketjaKQuTSzZXq7IZmCJc697aFpgEHP3ccIWhkZZkkjWm/y3mX1a6QRghqcZ+69oZxV9lGiLTbVyJ6aGIKPKmPsGGtXlt70LjbiJVgUwcDeotkGlhRaGzbSYnwW8L0vXDfe6M93ez1jHXJtNzF/pv0Mvexgo+M0d+vWfUXv8+LE20wY/lGYEvVubbrHFQU0zUMDdmBsG5joxsq0Ej4l1nzO+iA8KnTRA3LeUmZngWxJ+aojISsqsk0XJ44FDWTTz0OJkABOJ7VfBGCHzDB8L9FYJPPg19YCXhO6CeJXhf0Ns23CYMqx7BX7Y1lm2M67HEhtMVisPUSMn+Hm+UTrcIeSiylulHhfA4ZhQwYdT9r5EjDBk/CW3As9rBwKNKvxW/6xrL8GDvesDIEftsKjAV2EMi1wD+3AGAh/ltTExEFmQQegThBJzxH1AbZsNswAAEABJREFUy2U3BPUEBP4q+AAhumnoJjRYv+ih0FcJ1AVbVR7CKyWqkvcD290+SdiSPW9mac+B9ihraZDBqtD3+rBfNOojep84Vd/B3vscZNzi4Dcl63pNPNxMrMHMvKTGMbwhNewZo/xn9T6Yd3p6e6M9cr5x+YQ4cK47/6m/uz0HRzMyqvPuGOl8boHejMxLL6sWZOnA/Qp/jrX2h8YXXcKZhCBq9HlhtlXUDU3qY2CauR5jSh5PM2qrrKPWYaGRkKsaSYJ3aaAlZJ5wLeo0q1KCkzIAtzQ6wS7cUTM0eqK6oGwPC5y4oVgzPCP8SqVC2Yu5MvgBLAi678jt/AvBzIgLSmi0CiK+P4435ibQ0tPwSxYJjtok2kI5JaXUqC8i50SAAzBrwXFNNxRq0LZgBV4cHB1IjX8lAKzmHXrVjiXhXwU6UmVs7dqmkf5ix6ZstDuZXFgkFbzGcwTmgm++bx/ZlDZsqMbh19A///P/UT/5Ez9BcvrD+hGS03/xz/+5fvqnf0Zf+MIXtLAY3nzrLX0Lyekf/+N/XN/3vd+nv/ZDP6Tv+77v0//+D/8R/Z7f/Q26vLggUdrpjg25EZgKq/rs5FyPHj3WLUf1frVascp2c6oUmbVWlNmorDdU4A8OUFQtg4QjHrSi709/+h09efKYk9V35Y3E9ggWVdqMBI2swonf3IoOgH9OU9MoJyVrJN3Bwwv4KehkGAZdnF9qIvms4DWuYEFGhLwB+QQ2ImkcJ00kq346D/gbCL4jhhtoDwLlgs/ssd0tCbD/7JXvQS/Yhv/aA1q517u4zi/O9Qa6+/SnP6PPfOZr9c47n9Kbb76lN996W48fPdHIIvY6YYrsm6YxckI5DCxxaBYQO9By6KgAn/iO7lNZDX4KPJsH+88Qg7KkAfnOqPTE7mzQO5eT/OeoHm2STnLjJHXQ6cmZdvuVACc9Pj3R+cnI67Omk4tRI4lqGpJG/GPYcL8Z0EtWykkZwPuUWHAObtbT3aHqSx9e6RTbvvnoUo/PT9Bz7nptBB3BVwop85XToBQJKQSaSmCoJOJNAzJNw6AN4zdsKAMJVmK8aeCqLP9F27boMhe9RVL9NY/OKc90nidk2mrlNfCL2zu1nJXzqIBOg06BUs2DKrgd/G5Ymwukh2HSuhRlxgdaW5fgPkltS+CcpLqRygh/A7YdVWvgWpMOrJ8dAdTrMbE2WRycSs8qtJd10YGn/Ou7ay3YwA89281W0wQueDmwke3uZqbgJyskkLEZhDbBX5ugFdASPDTqUoJ3Q6SslJIiRHvDzyqxplCG1jVrmYOHoaLZv0ZNwpq0lTSqQKcJxEzkG7yERyqJ+4hQTkmDFUy9408BjejtOZkvZhNnUjTaH0DUj+MiQukViDi2N/kKfx0BPxZ89FhEmVJAd1BQN3R9Mqly/wL9Pj/cwn7WI/zp0xeP9VbaaMMpamLzbChqZtwdOK+BOxLVA2t9XZhNjGMhCvcEGvJXrazZwhzHFqTHhsRoYpqT0BU7OSbul1l7bOc4sICjIvNaa/dhb3yuH2j32t/zgOIxD3gL4wrjH2AFp3H73idODTU09PIAlXpB/pJgkT7zVJHDNGYYb5tBdUxyUrBwvyc58Y+4zOB1rMOkqsxraE8d/N3wCx0v8L+0Jf0e6yRjUdIaWRW/EGus1KQZujO8m47BdAymOeM8DTqg0EJ83ZH8zIxfoWJevTct6HWB3gF5/Mf9n15fa8LnLy8utXCa2vBvwozumHSLnu6AlfEFEJyE79lfnRhFSvj4oB4fej8joFebFC/XtPnHL8ErHccPrOXKoAKuGLNaTlqoQ1Iy8wiRlKll1kxDB5J1UiR01hQNTOyvjYfNkaR0Q9K4JVGdOKXPQFgP4LP9l0gaiItadorDjdL+WsEDasMnnNgV9oaCPBV/atTZtBT4rMG+G+AX+A2NsoK/kAwXTqWrobfNaiSlDX2L7KlSFnzA8aXwBizw3fQA+KTvCV4yNMY1+BW+EtjMpShdT9g5AOPtdWRmk9WAT0SEUJBQFU2VdYP2oBHEuKYm+7L9sTAMdcm6m1HcAWBbl/23YoPmtQa9FTrVc+einDdK7HMfXu/09HbWDY5/VbMOMYF3UKMuHraDMmuAjawyTXqPA54XHAqM06TL7blOIF52xE9kPKDbgFn/sqQPj/bO5/CVFSjmF3B9gSevU0OhDlvQC0GYuF1lfhsbsMFt8mIEL9OFUB0CnAFXrYNkvCuIVgb5wa7g+w2/qCSqDZ9EBT1ueHwVKIB2RNxrwTxQSZ5DZYZ+MnMrlQMKc5BZ1wqS0mGhvQAVzLVWdfA9TBTf075idAcycTnImka7r1fGec6KwRuNiYUWIRXuFxx1xYncH9EwViizIRTajCci5B9DcGAU9YiQ/4kLVHwf8cw4/YrB3RAINmG0h3Fu+xii81+Qb+3Qjj5KMGoGlI8ocoBKaeJk9qBf+ZXP6d/9m3+vH/2Rf6a/83f+R/3j/9eP6N/81L/VB+9/ANrQY16z/v7f//v1R/7IH+5/nP/7vu979Rf/wl/QH/tjf0xf//XfwJimZx99JP/WtH9WpFhfyGf5ZxbuSv38/IzNe9ZHTz9iw8BpUz7Kzata62ZFtl7C3J6TSuumoeSI0IyTWqf+2VfL7p+9DHR8oN1zxnHSQAKyQndmURUcMYFfzG0KYsTa/6qAf8nB9hlJOs846RJ9nn/cbFaZpphTGbRiO487OTnRyXarcZqUwTlBa0sCO07cQzNwTo/3q909rzU6ffhYsJfxGt84TXrEyeVbb7+jN99+W351eX75SNvtKd0JPczYTNAHoE8jrIUsx4Je9ujjlpNoB4kaenk1avbZBR3v6T+gyyCYnU5ZA0Fik6suSDafnG/1Oq/gn5A4Xp5N2vL6/Ox0C/2NNay99Ugg3G6yzk4tV5L9FlfRhnETOthyQnpystHxoUboe6PkZHJzrohJjcX5xfc+0AfPnmtzMunN1x/pFFot0KsXZ4hxcQQlhQRtvvhYjn5Hozcn23LIiaQ1lJIUQB6kPIQSayiBb6Tc0v54O+r18xM9gb/zadSUB93wQDTj+zVlNcBlgeKCXWpLso1mAtpE4jiNo1YSS3EFhGptyF60Q+c7Epb+8IJ+d8DCnAaz4zRpw1zr/UFPpVb2h0UzczxuyJnEm6SR11UvnnPKDN6L8ws9fvRYm81Giuh+uSMI7zht9/o27mEYlfOIbqLbv/PKBmcfO4JEaJLQD6zIfrrc+/yBoG0/ucEXqkIb7NZS6IAvVvkKf0k2bK81fK6i09TvAvnFEK8DA1WN06SMLKHWx/z/4ytAle7BNIyT207BrAVGX4gZz5+/6DryqdyTR480opuKnpsBZRGp+0ZpDzMUEFnOgq4L63fFXtaNdeR5hU3b9ZX5K3WhG5cPsHgO4IcLty3EIsNK6Xvrv8BlL4n5C2PtHwv9C3XP+wq4bzM9t3uu7dFQsuVs+IDXc70vG8pwvx+erf8RX6YLb8dO0GUatm/d5o4FbrUMEUFXKPVv6iHRpOQv6sbrBHVFZ6sk9nmZ5krfypgCVPCvlsm6oVw9lnLh3rI5zjCJybgPa6ug20JsWllTM/Lf4oO3jD/k0FP/iBOx6J3X31Sw35bDIicAK5nMgbmGGRvNzF24X3Bo62ilXGhbaVutO+q+X+7bF+ZUhKlK6tCSeMbsACtawd8UWomBDTmVQtZ51xWy0sU8AaHKfUPuxhgPRXxFbR1W4nhl3y7zXiKhDLAkIFRB0fq+Xpk0sTYK/XvkFTEkyqwgeTIwCJmhjhztHmSfo9770JdpPECDntBj4PfGhTAyNMY1+ipru1F3X+O+QU/Q8pzGvEb9ZWn576HTNF32g6AMbBTUj+1rl8d7VaN9wHbGkbB9Rr5K3Cjws0K30SYrqc841ux/jXHuq8zvgA6tb6/HBx9aMU7h7ceA0i44xPC9/wOIG/Q5E8dmbFFaqDXbNbqm75hzB07Dc94czxj6MaepJyS6BZ+KlLXWpgN6WJDfa39BvgXZeonfrsYLzwv1GTlmxuMizFOHiiwrjjCvtftQVaK9akWmgryFeb2EDywJX00MF6yqMcZwbK+0N7ndfFjuQucMb1W0M/YrPw3KX9kiWpqkVMCy4PgHFtgdC6cvFpSxwOQKQ7UzVrAfgMAObBXBKo7VGWbsgU1IRki7jYNm+Ri9uFqf2xAquHt17oKSFpyrQH9ik7KDm54QokKrOwNjKnykHqQX5UTYAVFlTjNvGCOxqFLO8riBJKnA28o8yN1/An5CB55gZ4xZS1NEVinBnKAvqdVk/9fzZ7f6X/7nX9E//bF/qf/n/+Pv6+/87f9R/+Kf/2v9+q++qztOe1577Q19zdd8rb7jO75Tf/bP/Dn91R/8q/qhH/pr8knqZz/79Uo5yUnp8+fP5N+4O8oT0CmKCDb7hQTsoGZ9cH9ycqqA/w8//IA29WQhxHhk8+ZuXTTq1rXrK/LWe9ldHkgUIhKvyS9Jrm9kWxxIJnxCuyewFGT13JkFXZhrhYS/AOvrjsB55T+Lgr7N+4an/e12Y1Kd1xX7tloZbZ2FIuCN+0R55p83JFnNOSsPAOWGIOUk9hS5XDqplQLdrlpw0G5zyplFbvDfkPvg6TN9+YMP9eX339eHHz7V04+ekdw/0y0ngOKCMh4B3RAbksBTSDJW9BXawK/QuReKgeFakdWyrwSUhh9k+B2t73LQZmg62wx6/EqSerrJJHJSisJpx6gB+X3y8OLmWitB9nSbdbKd5CSrgsd0BhI5xJIh5CvUsEONQSNJ6jidK6WtUt7qc+9+kYVeaM96/NqZzi42EolqHj2zUefDOrSdV/h1mSLJvpwSoRFdm464ck7KQygldcg5GBeooCnIdBIwwOOW9kcno/wfFmxDmsBR8Zvrm51ueOreo5MaWUoDOoV3SXvaF041JxKfUCK5XLQSFxZsZb4KPmL5bcO5FC3QWWhbgd5H2yPeHAg6/nGOGX9bGVMlVfswsjlueFNIiv5vZv3f8vrKSWnOWX5QGvKAbRvrZM+a23XY4dN74oxhhp+FAL1Ab++YdQ+u3+0OumPcgTEH6PmPv9+S9O6hE+jOYJ7dP9NvvtAcHAYgeFK/rKuUUq+7DHoQQa23SPYFt6dI8lq4b/5fVdjOD4DZlJgd99AJQcz8VRoN1ucNuqrwPaYszwn4csV6NhQ2pIJtS9d7lcsCMkN1iRAr/dbBYvt029Xunyv1FZ2m0T5RdUBndzyseXxhXgspDdgmhWbGFVWlnMBq+1ZotQ7G2/GbDvxURjTkMvQ68yvMm97BdgIK/W7rvhLgs7/2Ntelxr39zvFF4LV9jK8xtqEDx7IC/9ZXY15EKAJQSC4Niv5PvrhvnQ9pDUBNbAdfAebHfFnOFZoG05PnMsd0Cr6+sKfwPKtRA6YIIbLYCuWT1P73MzHsNSeAT3c3OuFg4iyPEnsRmy97Y+3xbO7+3Ig3whYA+i4gWbyVgCoAABAASURBVInfKBlNB8lHwSZFC21sz4xrHWAN7jNjDEMvCw7jMQWhVurW6wpjluUod2NclU+0uzzohGHco2vqlo1CiMmDpYCmgp1mTkfrffIH8/TXI8Bvg98CM4FeDQfGNsYyUceTUifmvK8pBR2hWUo2YXXAdo37xt7Q8LkHEL7ueJbx5wTuhM/GuoIPPPAjfFQkxWJegOMIVeZNJKWi7ZNwHAN99NHr4A7qHteYYyjQKdTHISnnUEDbfDb2lE4LXr0OrcUI+hkjNCEur2mhD1mJQLVe0HahDcm10uEHpEZZiK+FmLXlQONks9ULdPZ0d60de5F/mW4uFbJNK463gN+n8resnQ84mb/a7RXEgYuTc40crpXVYys+MuuWh/w79n+vw/5jQOjUpZBnRRbHxj16m9HPCl9MhYY64M7Edqko9fuF8WiLtV1lfE56i+Ux/4D9Bo1TQ+2Wn5rXoeVt8Azr4GEuel6Zt6BX97u9MZ7hjHLlt4a0osQFmElIHOgPKM6LZgVDAVOhr1pZZrY01V5WOfHxBubyQLJkRhlqmiqMqdxQiEKVip3YbAQjXPeG1WxsBrg/oXCXK4454wwLfKSccZKsghN6rp9wXOIW+EGTxxhmEhPzMpAsjSPBwguFgegF2vCMLEKWiCzTKQhXeBVW0XBBpufPr/Rrv/Yb+g///uf0T370xzg9/Xv6Ucpf/MVfkvvffufT+sbf/Xv0bd/6bfruP//d+qG/+lf1N/+7/07f8z3fo3feeYd1uOpDTln9s6YrfFcbAp2tOHuFiZQS3IQy8ljGGadxKa6JhMftThatG88/IH+EFMiR2bTFFREaGdtqVWVRGXY49R5cEaFzTqVW9LlnQ5+Z75/5fM7Jyy1PtSkS+hL6KoId5WFQThmsOCJ2f+GfkWVexWHNqxPQcZqQvRIn1l429Leg54a9Zso7TqeciBvXxeWlJk7SWmvio+Cf283vCSe0p2en2nKy15M7+io6nwkyRx6v9AGnyR+SrD578ULXtzsSlFkr+hM8Fuit8Fi4Z011/KYxDKOGcVKgH/teT5rwnQUd2Bd6kkrw5/BUE3qcWPiJRPWSk9RLEtMnZxs9Bs6nrG2qLPQVnRSN06C8mdgMiq7vbjSRTD66PKGvwU6WdTPd68Y29MOUmYqEjQFEUx5O1Hi1XGPDhp703vsf6oxX8acXG52cZm2cOaZV/pGXBG8p0FgkpZShN8lJkHXpNZJS0kB7SiE+yiSpOVPP8MPxW8B7pp4HMb8pEwg2wMTGeEGff6RhG5VEVeAZ0e9ezznNvHFyhy8ttocS/A4kpkXW8TBM4ErYdNIA4oiQbWD/WNFvZXTBkfZsEva/Ap6C4LZrBtfIHPvx7HUL05GTBnxuBBq2XKHdAzT1HFkRqccT/6yqH/Jyzjx4Pdajy8c64YHH/TseqNzvk9FbHmBu8L8bfKXfE7CdyHYgFh1Ygwv+4ph2S98Djwn6Bee54xWmeS/I0ZBNCvWrF3w19RgWEar4X2NcpJA39YbcDRwZmaZpRC74Zz6z+NbHAA4Z9FUu2j85HlPKvupTGyj1SU6UhK39x/zt3zck3AfW9uXZpbbDpB0n5P0/70Bey7LCm6GAnNDGRqMOtpfvK1gtv8cWj8VuCwb3HIPr3sz20Nhh24aMI2uBZ3j5tabHWG9eY0pJBXwH1vGBZGQBl/Ga5xXBPdbg9hmfObA2Z9NinO1zYG0u1Bt4BJ3OD/iM8yUgxwE+D/jzDhp3nOT5QWZi7aNC6DcAGdm4LV9B+wUcC/YxzUJZ4cX2AhW9cbQnk+3LFfs+JKkzdBYDuKy/IzAefLgAHLS+2c74tHU0E9sN3j8bmCGFD68cFKzkoKt2yHzL2B1r744s9unVC83I77/csvpNgNcLkxbWgP104X5hXzK+Dtw7eajgnhnDR5FHCXAb3arN/CXVuAfWnnmpLmlrlJX5tUm9RJYVnVfrJELWj6GGZLDMLhv3Yp64UEev2T+Dfacnqti8sccJHXg9C1nJPBlde5woMDsNg6rH8do+eNjXuleqMwkf3oEe5LnYtAEVPRkapYGNSiDq0PDFwoOnobLXGY5J7Czho0cgiuFfyQBe4w5ovAT4TsDLe/oc6Po97e7r99gpmN/gu5DEjSR1Bo9jGSqQ07RNh01f1XiwIapU8hd6FUCT7HN8CZeSsAVqx1db9yE0oIVxCwO7H6KvCu9nvOkZOCR5dnOl54c73aDjO2j49PQgyT8+coCnK3T20e21vEdenF5omzfw1mCpIHpRmF6EKkz7tbt9paVMktlIYA/450K9YvPoUMC9AkVBEh29b8FpKmuzKHHf4LtRVi0ItML3AqzIsDKvQqtQN3j9249W+D7ei7lVM3p2cr4wf0YZFR+zTzIdqsdvmlz5qpAcMFaYmgnsdyQrPVm14pjeYLLQVw1F2LLJBigey0Zx542CTW9H5l4h3vsYa3xW4oJhvRCrScMFHyUUllPCr6uMp8F44v78/AxRxeY4QkNA65vkQPJZEHrFiSOCYDCrwN+KYRs0vQEaIoIE56ArnjT8Wn3PhmUnWBwQCQymtRDQU4zwMCrnSVfPb/Qrv/Tr+p/+9U9xcvr39bf/9t/VT/7kT/G6/jmb5CP9rq/7rL7tD36b/tSf/JP663/9r+tv/a2/pe///r+k3/fNv08NOZ9++KFePHsOP1UjG4cFOLCobtGLT3JM78BG6SR0xyazR08NA0eY170sw4aTZCckO/Q5s0DGcRDdLIIm8+xfDLNuUyR5bs5JvmYvWuR3nTikRLsTnBXdpDRwn5VSqDFm7boS+MAJ35lgN4yTEoQKXrwjCdjxBGY7WddbeHrEK/icMzwWzehtBW9T9PuK/QswE0TuSBpcbllgTlhHkmnr3afBPkE1fwNtlnPL6euWxGOz2SrDI6rQCj8GB+qZyLzCb2ESbMl47EczibF1aR4KYwqdvrffNcYuzNmTfOyAA3qJCE3ImOgLxmYW9iYVvX5Ocno66vJk0OU265wk9ITs4IREj8NHbTdJ02bQdLLRbj3ohiQ/kvT2m4/1mEQzp6QNSaplPDk90QY9BQNcbpA/DVnKAycf0rwmtbTVl957pufo6OziXE947f/4tVONU0Ond2ptVuA0AZ+2RU6p62VAN7alE9TBbdghG8DPrSABhPwnsjI7CF2slZDLCX5PGDQSxE8JO4+R8XyQTvAPsPO03XTN2tih/APU9+intES8L6yfRWPegmskaT3Qq+OFkgOcCbCvCv1W+E74asa2QgD7BFGvB8vJiQT4Cz6Sh0He+Ao2KsQD+2OALzGpQdt2XPGt7uMpK0WGl1Xdr5AhI9QJPnN+fqnLy8cdtidnGsaNGjhWcBocawq+5GQ08ohfCRsUbbHT+aPLfpKlnDSzEa1eD/AcyGMBEUcR0UEhVfCU7mdVxm2+BdOJPoymnINhTZtp1AQwVTDzlQDiAD75cVtiQoAhvQK4oAYWIOY0KXgoso5jGuQk8QDfN7zqG6aNTtHHFvmnNMg/53h1c6tbYsuB+LE6VhJTK2C9Q0INeg1GvDl4k3kJanKbN4+V8Sv3ht1ykO+d0JvmHjvsib8HA5vnnk18R9K4Z605od1D131Lp33EabzGsTAehami62RfsT9gB/dX8wUUYIXBgs+YvucZFvi5hdYd63dmo5ux2zROmlLGDA3vrp3PlXk1hUynBHZHV4fFmLhB7oQSPC8zz7bN0KdJjhsr/aZj/Ht4PQBLVJWkrhvz+ACNSa430DbmYS78qfSNf88es9qf8XnLsqSkO3R6YOzVvJOTj8x6afjW/m6vFVlm9LYnhnoeUzs/B/arPfHuwJpYGVsg1gJ5I6lAlCaVGsI9VeBHvS8f7+l3W2Os8I2WsipjrFelxDwxrsr3Fd1WZLDuCnX72IL9Cm1NqeuXKrMl+6QhMy6QacX2whcK9l+RreAfDXkaa9xxoFI6fiU4nDlFPiaqO/CQUDoZxJYCGnaqgOev4Cr4nfFm+DD4dwky/UJHThANrgu9vQTout4YU9l7mwFctfO0SPiOcQo8gW1fgu87IDHlsb+y9orMi/k7OztBDwUUxGnGJPhK2KWx1hb29ULsQeWMqar0eX/GFdFSU0EHpVRVxifsYDuBHX+p2oHLD2D2PagzF5vYXzHu+fm5Wk56SrJ6tex0C95dSHvgDmvu6XuBnnzYMLL/PCYmjthrvt1r4QBgwQ/3+M8K/T383RHrZ+r2pwX8JUIlEpBV8Z1XoWBtQ/df7NxjajR57S6+RzjPr8ZB3fw36hXeKlIXj4HWAs8ztFdKt83Iu7oPXHf4jXGZToOe7oEuqdf1Va/UYLoh6AN4MXgRHAEmm2ABTj4xHT57yx5FHIACg+ihK73aQL53CRwNaFxNyAVEhwbz671AK8LY8IXxLo3fJ2MzTulxrg8OchBZaQuoNzhbcEjDikPYWUIhfxoIRo+HxgHnNY/26T2vNj96dqVf+M+/qB/9sX+m/9v/8H/Xj/3YP9eXv/yBps2kR0/O9fan3tB3fOe36Qf+yvfqb/7Nv6Hv/0t/Ud/4jV+nGcd5/70v6ymvpz8kSTUN87uCOBEoV4zg1+6mN5P0uzSYL1jV8+fPtbCgFpxyQ7K23Z4o5ayUkpx07XkFsL/nNYGvocOIJPdXjL4gd9cN7abZZNu0HvRYLdxJwT/1K/h+FRjLhJdJPnoRY63Diq6cTM/QjkyQwkiZpOj87Fxb+DSWFdqmvyDrA3Sbw9eMTHcku5bNCdvjR4/0+PFjTSR15tMJuuXzuGq64B/GUf5ZwXHaKA2Tguyr4of2vwo/mFleBIn2CR5cIjY2WGUd+TT2hgTQf4/QC6rlrDxN4MqoouGHhcAojSmJQ0ieOqX+s6i8wn/j8lwX21Hb1DS0RZnn25NN4jQzqRJA/bOnpfNQe9t2yhqSuJoUoZCUImlEhpHNx/yaJ+WsoC2GrdJ4qu3JI335A2xeJeXQxaMzbbZZ8mt/ZyaiA300g7APtxT3n+jl8Vudphif4CODy+D45/sOvU2QgWfGnUHmlBNVl49JvE/GARkGWJxIpCuvmPa6sY/ii6skvzJfiVBDGh2j5TVsX+slim/oQ8guE6OsATe0NfEPtbj/QABfCZInBNAJuy5sDHvWZ0G+iFDSEbJL5tAkqvLVXAFnexVoKziCfaiCw4nKDh+t0B3HqZ9uX/BAdXp2oREfCXxlzyvV3X7WnoCdx42GzUbJcSCFCryu+Kt5F8RNq9LWaQvCZqSXQavktR0R3ScaOj12NeWU+sjCWsg5a0S3DKOtiZ1OYnYAVH6LD+PcH3QDfPDV9hIC+SICctE3vAOb7QxUZJjQ655NshGgt8i3xd9spx2bs2UrzK3oaqUs2M3yFXh3WSHXwNtCtCAR4wrg8Qt68YNlX9vEZOv6CItm4tqMHQ/ATByYidUdkH+hvsDbsVxJhErHbbwruI88HOktHe8Rn/u7HYg3iiTfr+YZMJ8yI7/BAAAQAElEQVS+n+HJG+MBOW55CM3TqImHoIKPWfdOiDyusGZXj6UUWmtAypkqgoI7uHebuBK28zzfWw9OSDtEyBuoaRpWpChhvo/QmOvxPjEy3y6d3K3YZIGGE4879DEz5w6/f0YCdxOVBKOxzvb4yKjHnIT3E3Bw9xNcytU6AjfmFFsf+muA7uvqdfcZjv1SQUer18UDsG4P6GRhQEPWSBnM9+NeHQutlXvPL8wt3QdDlmulrzDL9Q7wJDU+7d4vqxL3iVVUeXgoQMPuBAqRyakhs7CTfamgB9SsiXWxHHZqvMnyXyYRD/8+vQxodYBe2GavAv4k/I1NTYG/JHAGbcl1IDqs9K0K2oOxvaTuRDIYL3zB/DTaKuN7Hf4+LgtyrUBhuQJdroocWN34sNs4DaqUlXkrsi4k5wWoJImWt/PNPCFLV9XLr+bW+7vo9YquJw5pBvanlRb7l33a/rbAr31hRgcz/A7Y74J9N9h/P7y+0lNOVm9VdcM+dQMfB3h6wQPrTHzbplGj8HPs39g4K05SwVeABb4eoOLbFb/sAGe2/+oxwApvay+rQNOheAzqAJ3Wl/0NLtShIIOBITLOAv4Vv1o7nqJi/RMi7UcrfHiMY1eX0/pkrNvcL+SNXoFBCcxfHdiqkyqD7YaVBbe2gDlBDGgSfDL91c89Qoh5c9pzEjeTqFQWSYXBQikYbsCD0lxWxhuEUGJxQ0bNddB5bMGhXgUneB6bGDuzCCOC1yoHNg+rEb7AHwo58Cz0HwhkFWZngql5aShoT9uAwYcxacUJ/LOPP/mT/07/4B/8Y05P/77+Pa/6d7uZhOJMr7/xhn737/lG/ek//cf1N/7GD+kHf+j7SVa/lcRCev7ifV1df6i7uystOKpxNeRx4hZJ2u1udcCJ3Rbwm1OSS/OWckYdVb4ecbKzwWHdvrIgnNxZfxs20z43UDh4pxH3y4O4k8cd2Jy9WSdwV+SekdHjDyQGPbkMY+9fQiV6eTXaOqjjErjN+4K9CnZKEUoEtYUk/4aT8TtOdZmhiu4iJZ3A6/nZmUb4sfM7AB0BZyQYmfaeZMdJrPlZsaFPwnw6a96d6F5cXqDfrVJOOvK+oKtDT8zv8J0d8w9OlqwieJGSVnhbwH/Ark5MbuHL4FPqPbqoyGF8m+1GZyzqkVLjQAhlMdFX4KMiE86tMZJON5POSUyHKJSDXr88I1GdtBnEMl9JZquISzo7nTRSsbwzG7IX3DRm5g8ayFRDxysi0Ce0oJMH+u5tlagnku40bBV5yzoa9IV335eTKPN4+ficOnMJOha1oWewYBa+8V3zfaTgb2vQpcF1AP+IFEpA7okpdcp+D395CHEr/0zXCZVTxp+ghCdnW53A25AGZZKblseerF6j+xseMu/8gDQXpRhwFPSI7mznig2K68hZWdu2r/1gpW77zPjhjC8ZDuBJkdApNGB1xGdmgq8TqEi2fWH/KGrYlkUMndblloLPERr1JrrugQJfWHuiZNqB3Ak/UoQKulsdnFvCFkmBbIrcE9QDQXzDQ6AfhCJlOVg6STLPFaQtQg6UlZmKREu41oEb0MOP/Qj5U+e9dt9lV6Ov9XpEUE8a6B9zFqzJ/c1Y0HsvXddXv5jOfH0M0n1CIIXUwV+F9X7AFw/EizRiHwhVYlmDt5X10dCnT5wbk255a2OwzhfGoO0uu9eL69ZZRW/mzeOta+ujIKvX5gqtFdu+CqW3VR37qgr9BX/o4LoBHjzuN0NRRQc7NtY9sdj9gb4GfCMDltI2cYJc4aEZJGYIOsJHVxXkmtncfLo7biZymFk9UYXuCm+FstC/kjQVy8Z4y5Xxd9N2vVmRDbzgTyjedCCjmqSV8ZW2mkKVun1lBqd9dxXygrMCbjeYRqF/xbdXOF3wnwMyLfiZ6zN4ljHrDh/Y8TbjiuRihs/zk3Pltck2W8CHFP116AJPC2v/mBQIPf8WAP+fHIPaj+PpKxj04X6B3tpxQs8lNEoHiVsVhF+5t+2DuNGQ37bxmIYO6EYykLpCLe4hoY8AmnWNXJWy4WcNfYgSNShbD9RXYkNGv2E9kawSVfDvlSVSZTwvAV2kTwCBgkR0UcPnDYF9Ba2vDuCkP+DBYFyBbAaZb+rqgLTwopdQ8YqKhK2Xgb0qeCq8DznkWDove+LPgi8CZVaFH8vZ+YCe8TNZv+lqtKDHTFww2Pf9X9gW+BlPNvKPlvnHefwqXPhKm9COS+Y0TkXFfjiR1GbGfnB3rd949r4+ImFdsNUeWe6IBwnCJxlcNYknLFVO4iuxegUWHKEDPK7otkLXdjVYYvvGSx+hv49lzorfFBzk6GdNK7RW31N6Xodeb3gB0sOv10wDfzEe0wMKY5SS3Fe4dz9hWgv1mdixMtYq6gAO84XGvuLT+2h5KDlzYWQgLILLLgRj9Z5heBe3GEoqUKrKlCi1ZtpHLSXL/1c3uhFTAFiCyR4IKAOGAscoMPfAcKW9gtSlGbTwDboCZyMqIUvXQIKngsH8Gj9geMHxE8InLyrw0STTWRizch/BKD4LwftgY8Pr7fVeV1d7vfuFp/q5n/1P/Y/y/4v/zz/Vb3zu1yQkPznb6NGTC33TN/8e/cXv/Qv6P/2f/4/6c3/uz+t3ffbrZTzPOQG9vr5RLZYrlPOA4xY5QVzZKD784APd3txoYdGalwPBeMdmsSeB9PwKXzCJPGLMIrd7rp3X+shZOiWJCJKJHa9I9iRhB06DjPvA4kZcDQyyaBUFz8hWbBQUt/pPzSBjwy7LXNE9ZBoIO2BP2q3Xl9DoF4D+V/ha0ZsgMIyTjHKPo19xQrkHL/u8CjQam/8wbbXZniqTgCmSWoTQBgAu7FYADql1x0nWYS44Z9aKL92RBL3glaTbK2M22zNtOPnanp5p4tXlwAlYGkZlNqyEXhu8rTDSHbk0FWAFjvatMl2PH0nqJxLoYRoVEfBZtdZG2aBNKUpCccDFQOlTxUcs8NfY5F5j7munp5qgtUWvI/I40ZiGQRmVnRIYNiS9ifs9tlxx7C3JwemQNaGriFDoeFV4PWAv3w/0j8gyRFZO2GBMKkPoI3zjSx8+15ZN6uL0XKfwPNRF4WAIpoZ89nmDKngbukURLJvuNrQgjb+l/vORVO1nTFWkgFZSojRkGodItIVoIm9P+E7I/9PT6Zh1YuBkeAtv5rcyyLp2EmRbRUoap0mNfzORCpfSoSY209CKL83wthig47IpS/ExJOZHwD/9tl1GH+O4kf10xi8UPHihG/uU0qjG3Aa/oBQiy5dp455d9l7SU21bdO17j5EnQCMB1n1jXSwkyzseZnzKPkD37PxCOY9CDFnGmQ1oAQqK9XSDcQX0HWcE318BCTmAh4Dq7godMxbMKdjPbQN+FWxwKSeN6DYlyfdVSAJzqE+VfttOXDTxbWkNVBmnB2CcGMCHzVxUgzXdOv/70lQiaxpPiD9SShN9ibcLhWSu6tbxDl2LtTor6Zr757c7XfEAsmM9H8hMVpjpMTwSPIUKFAr1ImmFnQVwuXLvNkKxCkL6fqHtVVjdDiwh3kUwH94XdGuYCeAuDStGg3UpZzXGz+jND5474tgB46zwqsxqzKMK9dU8ASt8zdA8YHvzdShVMUw6v3iE3KHN5kQDc2BZtumiqqUVeFmpFQVumXJgrvabQFyF+BeJfuqMAEdjHhCCj+j6mGF8hu7SS+QswhaG1NeF18a+hPZVOrTQAf6dsO7A+Yy4sI/QHTJe3dzB68RD/zkPUQVajIXxAzB3aPAOyCCiFoDelnuwDjtYF0CvQ69Ab6U0FMqWc597QP979qYZf13hBbaRiQoftpmjb4EnDOhagMes2K+yJ9aocIJQfAcg5KgKVXTTuLd/B2Oq9zySNwHBiamhua0nc2BEtom4fkp8X+9u1NjfNsS+LfyN+EEi8QzWZGA35wlOMDM8p3sIymBsB+z10P6by6KEnTw3I1MyoLt4CVXGbXB/Bm8y3k63oI+1g+ClwV9CW5tpkBhTOJSS2xjr+8oBwxGK1FbwFhmXcSfTQz+YQiv6KdQTPnbiB2b2nSbpireOTjIL+0shTt0i1wv7CjxXdCV8WjivYybklbjfclBUwPPh9Qu97/8Q5+ZaOx8KpIxV4BbZF/Yp23uHDe1TK8QKBlsN1D9ep4I34W8VH28AJbRXeF+Zu6IbQ6EstBX6KlDA0d8cJOYa8IUVKMhUAZcHxu/haIb/Bb4X5Dkoa4efupxRzAE9Wi9B3TBQZsAlaNEYagUvTfok0H/fAxHBUGcMSUupJAuVBKtpIcitJECFLd4wl0lL2+iKVfn8alalr8GQOsB5GGjBYBloOIETjg446QrDTlQryikoJcWgKbY43IDhBw0E4oSQGWN4I4ojYySPBwL1ooIVV4zT4NcBy0lCs0JZoOM4qXUpB11frfoPP/Of9WM/+j/pX/zzn9QXv/iuIi0apir/rOC3/sHfS3L6g/q//F//ur7rv/52nZ6ekEwuurs5kIxWpdgotUmHHaYgKV/nir9WrdCxiMOQNfPK7UBS89FHH3Kyeie3GxK1kUWaCSC1NUVEnxth52rUV61lp/3hCv0dkHDVwNiBDSeSx6zgnjWToJteYwRmZGwDQgsRfDkUzUS8A7DzH+KrLLA2kBxAi+SiKTHrCDJ97hqlcCaXFd2jNm5HFca/uNnpI/9h+JpVYpQ3ubnAO5vEpieX6INNuWA3vw48eBPEY3uiOjdeca3AotsdQKPn70iAXd6RrBzWKlSoFb7EQk0kqyObzobkcCKRHAGfhJ2QzJ6cnuuh3Di5ZMEPE/SZt2L/GRusLHQn3PaHgiAO7ivBFna13YTOJ+nJFHpjM+gd5r/Don8ybnTOQhrgYaTcbk5hZdI0jZRJA0Fkgq/rqxt84KDLk60uSOA22NpjIgJVhjJ6mGgPbGX7DJSZwDCmrGEbKmPR5z54Ty9IFlpJ8h9kvhyhg9+O6CGz8yd8SmXAF/B29L2BbkUO3EVqgR9TcFPFP0onqRXdV+ryFZLpBz6VIlgxoREfyptJMQzK46BpMyCTtB0qp8hinS2qBN+lEmSHLP/s7CUn/adnp4ydlHJgo8Ymm9iABy1po5n1uMQoB6EDVBbW+4qsBbkqvlKpi3bbY+YByH3mZspbhQb8sUnMr0DLkxoJVaALDYl2iUHyVStywld9CU0JvY7IkZErRVJEiJAiJ/nFvkWCeuChqBGvRnxjAnfCrlWJ9VWJU0V7Xjke2ES9CYMAUuChXwo1ie/jfbgN/MpJgl6h98D6Sykru53BtrO4Vm/I9GMhjWPID5ybzSgCBtYqQjWsoaaV7MCviButKQXDQcL83/ShC0ZkSNBq+MEeua5v95qV1bBDSlsJn2msceWNYjrVik5v0cPT651u1qZ53KhtzrSOJyRRWXdzY01W1mQl0YIIOmrop6VBeIAONQDdQ5M3nIOkGV0v8NFPCFPgB0fw/QMsKdGe5KTS0JMkbLdnXTrJhyZHtQAAEABJREFUJCyBr8rtB+L+geRkj972xI39EtgFKIn+RJJpyOAyJO3x/z283fDU7IR7PDkjRgUPxDN2lSKypEAGYeOquVXwzTqQNCGi1HuOuvZ3w1YF/zrwUGM/zawP0WY7riRbjmnV+JC7AI5RBT+v6L4Aq/1YE3xO8LjpcOB+j/97e7jFXoabKt2yPld07LhXSWaHNvIWqTA3oa8BPttL2OG3O/MFLOYHXc/WOxIs94AJNYN/6SASjKQSQ4e15t4316IVH7OvQZI+qTC/gK/HAvQ12Y9L6ye7G+w/0rauBV4WeKtaozBnBcuKJqrU8BdqxmHwbdCbvADrLKHrKHv27XsgsUvE5VyqCslU5YHkBGPgtWo3z5Vur3SCrifWIpuqKm8hK2uzJ73YGQfFmEUNHA8g6oE//ZYArUT/S0AeEhc19OHyYV6iPeODA/gyfij4aPBhWOFjJplOJJ/nHFaMlo+2ARzBWI8pyFqYU8ldGnpCeGUS10wsHcDbE1Y1NC70KPWkDL4a/E3sExOHK5nYtPc+y4PkLcaprN/gAKewhnf70vfeF6z3HZvkYb9qASb86PLRI50Qo/fQfn5zpQJfJ+ec0G8mfKGitqo7fOMW6v6PA1bna6ydUpJYavJ63JGD+Wdj95QLNlzhdcVPF/sd+BYD/C6A14n3mCMInxB7wMew4J8rtBZweP4B2ncttEv4OfFnHifdwMMVjngND1fIesMY+zFehUeFRsZvWFNb1tbEOhsog3XX8Fe6wP6VnyQdnfHjUscLnSMHrARipSOAyJvQghKsjJvbGaUlxoAGPExhrvGJu49BIKooxAHCT7Oue2xjlJmiW3VtEsI1Ggr1yoIi9rCp1g6tNVWU6MSkFosrFcqZwFNRQgPXQjLEEDZG6Zd+8df14//yJ/VTP/nv9YUvvK8VpW14snny2iVJ6Xfqr/61H+zwbd/+LcpD6IYnFb/+3pFYrNAGte76D71XmQ+3L2wIdz51JDHdc+LZ0EqlcyDo5ZzhQDrwhLRwNF9w3t3dbT9x9ev9W16tr7RdQ+f582ckoIt2/q39wy11Mn5w3fEqvKKnBZkGFnjKSQnDZcoAe0VOnzDPOHo1jziA5XW9YhN5o8XgDR3KoI+v9nFVoFJtTQf4dOBuNASBy78hfcUJwDWbv+1caTcoZQ3DpJFEMY+jEvK6DfLoVfLYAv0CzRUel1JpbzzkVKBpXqsOa4Fe6XX3G1aPY4GsCOF6obSMnUEWgyxPJEXES2gSPleBokLQqbXiN0GrFMhkYwU4p9xIzLIuSFQvpqwnBKDLadI2SUM0bUh+tiz0LQFkoj3nUIIOX0opwX9RTknnJOinjBsiKfinVyAi5Ms8BbLXBTl3e+RcpTHr17/wBaVx1OXlhd54/Fgb6w2dC/8O/HGIUUOawJhV0ZvtaD9v8j/x/TG45lbT8hjbT6aJDkXjgI0SmKrv4Ysms6aIgEZoJCl0AIYtJXzNevJ66jpHbx5fQVTogz2CUwJyhxpZK7NKo63bGRtwX18FVNGgWBRgCOzTNORRpyQYrYXu0EulLNKxn3HtJdDIfL7hQC8B1hWJjgjamlZ8aGYD3LPGduCbKXNKOjk50SkPM8MwKOWBsR4veKisrUUrPuJTTevMugOjSUHdtejjxZ2hQUtAowvPgtfmZpkrj6SiESWuJFwrGx3kaWqeos12QuaMLSs4AXDQSZ3ZrdFe1IgXOWOp+z73i3qjYh5dp9rnMForHRX9t4RsbAKZh5mGjE6mEvfD5kQTienEAxfhTy/Y6JzYLSAqjFsStqOcc9auNl2hs2viyy1rx/crAqweAyzUPa8DdF2u4HH5ElrIG9MDzOCcS9PM2j3ge67zDC3DiiAr8482lypzq+/R74pMlqHgQ4U2jzdYXpYR+Joa/DgWhWW3DMSRGR/Y8/CwQKsxr4HL4xp+UqCH1kUT+mN+M01K7mx7+w9N9IeC8Q2bNNsDOhFiFEBpPEcI1Ui0J9ZBYg0EkIFEYjdoQYZZoQOT99C+A/aMFjFlj8/d4qvDsNFI7NwTs3fwbn35gdqyeuP2/R5b7NkbDuhwBpxAFPA+AEsOPswLAI3SeQyhdnhp8Cb1Nrffw8q4FV6OZdVMkrMiawWsESFzZYzpOdko0VQZTxBVUBf1AFw2SvtmAzdT+DSFR5P0EITVSOac+DmpS9DJ6DUqs5C3Ic8p+0ZCH5W3jfX2RgOHOxN8DIxNxmEgSWwG14nf6iXc93qRfocywN8BvAJsV5eG3t77i8J40bXg2XwXEuWFvTzgZcthheCh4l+Wy2Mb67ywzj2uAwl6NQ7GBzwFtBK6SOjI6rEOC/UV2DH3loT3YHr4m/eCRExsyvKeeMOb12e8dXx6da3n7Ls3xDSvqxrEB/s8a9Lx+cCaHdiDLp481pY4l7Lnr/LebR9oOanQtgArdbSmgpUMrtu+joEPULCP+ayMsW/1MfC7fAIsw4pQC/7gvpnxR2ja026fNxzwhpX16fixx+7XPKDccmAxI0cbJx7OMsly1YK+Cv0CQKmBebkltBEdWEb6ra70W3V8RTtMPdxXhFxYWDPM7FF0xVDua6+M8f2r0LhpKKHA6IrDVHDAowzuq+AwTnFV+mY28wUnt5EKwcllo51uZKxsWKtWFoDbV8atjFHNJKhJv/FrX9K//lc/pX/14z+pz3/ui6qsYG+Yjx8/0bd/xx/SD/61H9L3ff/36Zu+6ZskcH700Ufyf0G64JwDG12wgBMwkmCYpul0QOYG7xMOs91uwLuq1qIVZ/Sf1Hnx/DmJ584iKZP0WOnub8iWc2YDG2T8I0FrGMaeGO9ITHe8DljQ5Waz0TlPSZbJcGAx3/Dq+I6k0Zuydb3a4a0EYEX+FZ6KAb5MuNsg6Pwv+Jgv81eQocCj52eczTyZ7jUBxTTs0O4v2M/4rZ+MnvKIm7H4KrTNb8P5Gvp0WakfoarAc+cRPs2v9bXYvvdwbFv7OD+EzGyilvVBZi/SPp75C+DxBdkrdL3QLGrAfLKdaZhYuSfYj0NNFkLR6Tbr8mKrzXZUgt/mQMRTcONpuBJwCtAsvxF1CDWMd8cDSeEpP0XC1kUFPxN0RF9ESPoksOCwc2uhA0/HN9cHTvC/SBKRtdlkXT4+ZcPK+EsBH4zi+A09WbbWGr6RZZ+LjldcDOD7+PnKer+DjvtsMzFnJjBYDNtGr1xB3f68IRkPZBmwcU6JgN3kgLywhldssWKnBV3MQDEi5h0/YICgNxwnthV/qfBd4LkwYFXrQVHopFm/Hm7wHMaknJSgt8CfbVdJMAq2a6ZBP9OYygQ+TAHjxx+LWBkzs8Z2+x3J7p2cpK7MT0PWgEzW2WB/zFkpZ8UDD6AxnYW5DRxSyOvdENQNsK5+BV334PtP8kEvzW49QoKGoVoG5tEpgoFyyhrgIUdw3xTQxZug1mS6lt26sw2sEw8z9PmeAjBSlrsDHS7xFhKNqqt1z6lF05JDJdHJZ4ikbR50Nm10SgzZAJ5zw0PwR7dXenp3rWfznW6jaD9IOzXtmbeH8CGkO9bSLToy3OHje9ZPT6BgZAHRwk5WXoGF/sNSZZgpO5TKJiStHsecAtQudVKDv6b7knqFbnUftCFBv7r/LPjVgu8Zui/Ck+NQA/cZD4vC5xwLVjXt4XmBV6ag46yUBqVAOCWpAWx7cj0QlA9m4FsK2y0nRYQq80/QGc+zzOED/srAB56qRPpRAdYJeJyoHdsaCSJt9KzwsiTpkFqHmbc5Sxan6NINhxleS3kzMpIx7C8rDBfm2H8fwOtI2PMlwKMAVKiXYF7goT6A4IE1sAAdD3x7LdonCINyuZBILfjnCvUZ2BHz7oB9VJnnmdKnfgt9Hg8JgR596mOgLx4AGvZnvXJ5XR3jQVWFlwa95HHwF0CjvnC4o0gaxo2EQAsHNsI3J+LNhD4yfCan27GqppUhSEKb18sR0Dp49duBab8Kr451e8eH5qGn+3qF/koCOmOnht9N06ABOxT8zu0VXVWS2cIY37v0vaGxhxiPfUW+kEtde+JyK/6BMtchNOOWc3DPQYEYQ1UDQ5L9Dd/eQ88Jre0V7KnDCXqClxW/gmNUlzyLt7U7Ffx+JC8ZiHcok7eqCwnvqhkZPd/2npHRdj3CKq+liq+3T0BvA19lrn9UYcaHZ3zX5YM/72F2j/1n2xF+V2ChfpB6DNnhp3fobMe87kfQntHXjEzFNkAHVo39FpGZJSXmpIRMgYdgi2aABhpSwEsHaFi+V4FpfX7/MjKPcdkb+DKhJv7FcVql7g1nh4GthAJyj2Hob/kJUzFjjLBiLIRpPECFqHFS4PCNU7iVsgLQBf+KQVeU6nkVZVWUsLC5mjZWlJObd9/9EqenP80r/n+lX/6lX9P19a1s0MtH5/rO7/oO/cAP/CV97/f+t/rsZz+riNBM4HDgG0gafRpDI3QXHZDLp55+WjGtBn2f4mQ2oYU5dyw0lwtJkxeiYDqnpJGnMVSEduCfZOuGRO+OJNS8rSwK87oj6XR9JgnNbC4er0hKOXEqdKrg38QTyJbX1CkSCycfnRG6oq+gB+MzVPRR4e0BYEMPl/X6UP9qZdw3mkZCrgKumWR5nCb4l655yru+vumJtxOgFTqGBfrFhLBnMM+gCFXaCk5qXqyThn3q/X21vQDzbqjgqtw/gGlX2lwah/Vp9kBr1K52/I0xHlfB26DHp/PaFAocMLEaMjFuAveEPKcguNgOOjvJ2kyBL4TElthYGDmLpDBhs6Rpyr2eLBNzAnzGvZBY5Zx0ymmdg0OEexK9ALbxnaCrpr4wzJeTKSlht1PslvClWRuS1JPzkbamSkC0nzthCTDllJW7HwRBqBFUCuJHB9GvfpmAKy4bfa+CwNkYGeAfFPBVkd+jX4WUkgaCoEKMy8pUEvps6GnFt1YCy4qPLtwfbVwfxJKvxldlvKHYBxjXwFHRWYNmo0T19xs4PDHbqjHehbVg+hmlHzgZMA77rnXcwCvwGB7uzX7lxuBfoLvmYc3rD/LKBOiJRGwYR0VOTENXEazbVTP8N+rGaf/w6dFCm/0KpSknj9fxYhCq6JRh1Z+XcBzwW32je4Kqk9+JtYLY2G1Vgm6AzfocsefGfchAeqZEGYB5suzGnAcsEK7BCJR9gtVrtFUDXb2kjkeoRtUe3/HPqV2xyR9YXwLHgh3sTw3lBPTN03bacKC31ZbkzroK7D4z/hnx6IOrKz0jJl1j8x1zd6ylGd4W+O8nptR9fyA34O2jnLCu4H0VevJaGvpuOrjEYC8TVCVW2FcBfAQtqUCnUq+9bPJpjU/yFviz/RZkdOlfBntxfYVui844QXLy75jrmO3xM2t4Zg6k1cAVaZBSRmv4AzzUdiwbfTTKuhV1x/oBH/L9jF+en55piKxC3Q+i1qMt7P4aTYWZBQQ1RB2/ftnWtKKrlX5v7DOu9VCWFLojvt+yjyR073jpvdJrRBndeB68r+j+AbyXeHUw27MAABAASURBVHPvYJ9ljGl+VYAf41zB4bK4VFWFh2I+XcLXQttC34yuFkrbeo8UTpqcqC6MMQ7TsLwG+yn5Cj4rtNgUjDGk+9J1yL/8NPDapyuyGEQZ0AvaUVUf53VsP408StigLns1fDjmnQZepQ8kg4lDA2mBY2t0lcChngw+1LFCb/sqJTTVcFho6gFYD73ey6JgTOBbcY+jUS/LQQs2EvoesNlo29CW4KISDysJlx/ki0sD4zxP4Oh40EnDTgglKfTJq9FgXd8x/o75d/iYh23GUafs7xfb0/627uT0hL1/qzMOqU7PzuQrIljegzK+GhHyvuj9yHuy/zqP42hOWZncxTa8Yz3fdjjw4Dn3WLFH5j36mNFB9zPW+/oA8F2AtTb1ElnsEytG84OW+XaMOaCLB7APec3NzPOp6gG+9ojtZNXlHTrbo78FukKf9v1qvNYbZR6yxmnSNAIuge12S5w6OQKHf0xTYmyCjw7QT0AAiYuu1jfJ4waCimHGRjAIhrwAnKnPGPhAgnh1d6NrXmvvqReUwQz1oMBYjzdEBEVY78o5y3QiorcFrXbsihIdGLhVo76Az8lcNEaAtKHIlLOaMNb9BunNLyKUEyKgeP9C07/7d/9W//Jf/rh++Zd/VX7FPqCUJ08e6dv/0B/QD/yV/1bf/5f+vP6r3/v1KGpQRJKD+4GTJMu3YOAFut7QDvsDp7KrnMCtONbMxlqge8Ch94yv8OMAV0hiQoGjL31scdJK0C48tTiRNS4nN5Z5hUfTKxjMp6RHWk3G5dehVy+uSGoKCdMk62kmYVzBc4C2y5SyAp4dzFY/nSopIfs4TSRYozLOnNGRQuhQKtBr2IRbJfT0EsS8ewgG58iKSJJCDX2bHyfn1nXKmROTRTecKl6RKNyQuO7gxwFnQQcLsi7oZQVsf/mClgthreZKvw9qRwhoWa+CBykkAwMxu8pauz6Ctub5rfX7Rml84mIo3/6EZNzgoyKJe3gK3hmOlGdp0AX2vxiTnpxNenQ2akOiOnE/TkmbzYDekkTQbgTDgfZhzDo/O5WT0gm92kYOCBGBz0yKTksK6Z77oB6wBld8YFmW7YQANI1btTrq3c9/oLtbnoJ5Mn/rrdc0bkKRKvQ3GtBv8yTw0aqckiyr7Wt0iCGD6/afipIMpdvWrUzk4znBbVAPvjpQ//hDJzceR9HpjvjLxskUespKyCDt2VjvsO+MjzrwFfRuMO0FX6+lwm0cAZSYXwtjrScnbR4zswb6eLcbuC8IUcGFsmQftQzWqxN681RBtIJ7wd87cIJtnF4DB9ZBiqxx8LoYleA3uA8lRRyhKWSaRVJDhxUFmH/zsmf9Omg22hiGPiuj4h4oftvPwziX4EbycRxV4HVFH9zKOL0Oex0ZM3QyjWPKuiABOuEVve/hlI0/FBHK+OWWRDuZf0khdRBX46ZRVkqDcpKGxEnlqj2bQEuSg/8VieYzEk6/JpT9KGXN+If1VTnhzCDapFHbNOl8c6pHpxe6PDnTGfWJJLZi+xt0+8HVC3356Udy8vrR9bVe8FrWPxZwS59hh/322GWF1wINl05mS0qq+FCFtuuFvsaaMd5C34qcS4i0Q5oFoJuF0u0FXDUNKsxdGXNgE79lc7td7uQTvz1r5epwpxd312KoTtnEN5tJBfkLY508LmRS+1RFCsMKTt7CMEHCDyq6QoPGbZpeK2jXVqeV9QVBkBIaaQ3yjarNOPZkISMDveBpKuiyULMNCo0rExZor8BC30qfN+2FDflAkjW7PapqDuVpkOXyA1ZAK4F3QY9OQA/sM3fsIzvAa2dljTxAgYbXyQOs4CzgX5HBsPSyasEe9u3Z9/QXxlX4WYED99bnsbR+Gvqv8v3xxK5ikybLYt5xE/W3YhEKCVdLGkl8ku/RX6C0sPLw+WAdZ0ZFhCIAhfzpaxgLVGjbRgtxZOU1ekMvok3oCzQk9YJuKPA9P5TN+2st2HjArhPzfbI6EovxdtbKClT5QdoQ4Enox/WvBtl9gEuDx/ayzyvyfQdZxuA0s6lhiwU7jCk4yJh0gt0Ez6W3886BxLLCW3FJGw6o1PE1ZXSTwYVDSdDFk9B+Rdzi1g5HvTT8s2ml1/5f6dmTZ9h+7k8oEFfWJrLOxo1O8qhT4CRGbTRorEk+eBG6tx/ZNgP2WVifM3iu/COEL56x9lelk1H5dFQbQzNG2+MX9oUF3c4Ysq/HCE7SDem4/nLSis+u6ECsZ+WsSr0gn/18xu4z/na4h574ooMD8swh1uuqa+z9FD6e8lA509dSUoJHpYTNa4ciwQVf0HcM9aGgE9TEmIYOBASQU9KGOHJ6stHF2YkeX5yzPgflJCX0nALmxOVNxAoUjHB7/2kqDPKi9QmGlb14geGAXtB2dkHA7Z7QYCYiFPGVgOzKKGJAIRGhivLdZnoVhRQW84GNxcngSr2B31BQEtU+XiGZ5oYs/PTkVD6t/Pn/9J/0Ez/xE/qlX/4lvSDw3pI8b8jMv/n3fZO+9/u+W3/+e/6Uvun3/i6dnAVS7bSj3/97lP8OqpPSwoKfoWtY+wbEQub+Ba/x70jSzMOOAB4Rigj4QO0w7nnc4KetJ7bjONEvmfeI4LR24TTtQFswpspyOfG0oSIClWXN+1k3nFo+ZbOobNhnZ+cCtWYcsSJ0ZlH7fu/kGT0oEjKIKyDd5CR6hlfjdWkHXrFNRZ8eGH1k6Df/U2+Tr4ijuduxWKGzsED38ODFIPoX9LKDh5lyf5g5ZT2Q2CyyE6/wyVQ1o3kA430A5huHRKfB95RxD70dBJZTr1z2iyb+ue+V9l4FR2N+cwn0Nhww4VMTu/k5entMkvDW5blew+HPOVE95WQ1clMCMhBRVQmMuKQKT/W4sBK4AmT2U/vCSjAI6ExsZm7rxqG/f5q/+eLT2+8FyCmBDzpxog8/uFZKA92Lzs4mkSMwqSoi1KfBbwMQk3ZWYzvaFZXCm5gHKJSRx7zZJ2aCpssGvZcgMSo8WL6M36XBdFxW1nAwxORY8NqAc0pZiU7jKfiM1/Ue/DsSB9s1IhSRxHfnJVwHRDvTOtuVSqXm+GBarA4VeDMoJPNNd18jK77p9e81YB+9JeHya/yDE+QOM3SaAhpeT/77vQOBO6HDiKygXQqjO8qKvgQvgRxC7+alIOdM/PAfoXfpIR7jSbClfkX//m2+Hga4jG6L3d1ehUA84AvGl6Dn2GRd5pRUWTe4lHyaasiRNA2DRnizXwq+BAMNqjmlnhSwf+gBzJ+Fsh5fhYZ8NcEDA92+5XTx8tFjZfi44oT0I2LegcODRDKXplFOYGbWruOTeez6tq3zpC0xajNttTk50ZZE+vT8UicXl8o4ZoXfHev7iger95890xfff1+/8cUv6Vc+/zn90q/9un75Nz6nX3/3XX3+vff0xQ8+1HsfPdNTkuXnxMgXu51e8Jbp2rGBeOpNuaTcN8NeIq9PZg/If5B0QFjz7P9p6pbTtWsS0x0JwcJ6vOak7Xp/K5+a+j9pmLYTamkKdNBCqknyL6fNTlS5t7+t4FzBvQD2gRYhtxfoMJNvBsrAQEr7e79j/J4H8EvirnVj+1QWSKG9YC/Pt84NR3ySE+UOYF1VodN6IuKTqJ7U0n6DLgQd+7n9o0mMk1YW9op+XFbTYKxpGLdpfAX0OY15DyAVzwEsr+dX5j/I67kzyYmThV5S3+MXrltnMWb5lfLA3mjf8V4eEVCRErziXt0Xk5mFT+HrhkAPY87KkVRZV9ZRnxTyLEWEQlzw1RhbseM678n5WMvG4S5GVIBzBOwXyrwOz7lK60Fld6PUT1YXZR5SDE4Ig7mBDIaepIAbDuC1/iYI7PByDOMy0O9faRf4GolosLc5QTWcsF5O8a8taylbl/BeiX+VPVXEqkb8b9y7Huiy47zHbb0k5iTk9zpziYj65FVpLIyp99CY4xjuB/XZdND1iG5HYpxjxUCcy0g4tEAfUlTJuE0jYwdxjdMk/53yiXXb0LvjwAdXz3SN3sfzE52//kQj+16bBpLWJj/Y3cL/Lfq9RQd31JccWod8hJx0wAH26HtHn9flDj11/6G9MLbgP2UYZNgR657h4095uL0iN7J8G+LSuN3KSSqs47fq/l6Q92G9FHQ3E5v8ezh7Dv0KeA7kQDv2gZcnxfud7D8rCfDKPrSB7gmx7WQzKiG7vECF0M03r4DvrVz0bY3JTAilp5yVMpDYQIAEKCUpEmNCv+kyIoU8LoIx3EPOJCWFCgHCG5Y3rmA6t2KIFhZ2YRO1QTxuGiftCIz/8ef/o37iJ39C//H/+x/7H+qfMfrZ2Vbf/M3fqD/75/4b/cn/wx/R7/19n9XFo6y1vdDt7j2t5UrLiiJYcMbnRM80O5CIHawc+gI5JpxgwDAVRzJu8+UELuA1I7c3Aid1ibEbFLlH8RWmc05awdGYVwEn30KghMyrDUMwd3J6TZC/xchOrPtcjHhxccFp8J38867Pn7/oiW4BR8ahIqLfe+wtG5THuO4//H3gyXB/z/+MgzmIqV/Rv/9Lv2xnO9OKvldksMzXOOTKok33PKzYwzQOLOKF9o9p/ZdS+d9oHPrD+7RloZ8Pox6zaJykXpwMmsbQMDTMUISnAaz+vpSqMAt+VmCqdrtZ7pSzZmwFSuUU2nICNtCGedX4wiS9dL/ld3mEpkql8NDROFH98IMrVcZfkDA/ee1CioL/zbJ+S6mq96fIeuVqcGMcDSL20Uq5ECxX9J5yRpZJEdi16ZXrK24+0W6M7m/IkuCnCJE0oSMHyNRCThoLfPbNnoDuzc62dSBxn3ko8FG9YCFtX4YJCeUF/q+U1QLcIK70G0CLrIWHrlkFPxFXTkkJ8NN0RhavKwepmTVh3Bkf26Brg/tNzpwz9bf8mH6eRrakpjvWoH9MYEfS65OnPjdSZ7XXf0ssv3NHg0K3AfyvyGP9pJyQ+zg3ItSwfaLfvsIdOrbvjQxosj0ruhV6jgilnOELZenjyzwa3GL9VfA50HvttZyIkZWTBWlKWaf49wmbgxO+L7/4SF94+r4+PNxoh58fNkl3qemaB7BbNt+ZDch4ItCF4AwDpcga8sQJxlYTyeu0PeX08lxnJK6Xj1/T5ZPXdP7osU5IZjfEpRFabZxIykJ3xAYnpx9eXZOwfqQvffihvkBi++4H7+tLJLHvcv/u+x/Q90zPOG25JjbdEJ9vsfMtMdavxb2pXpOg3LK57uDxhvIZb+n8+tBJ9+mjC42crBScYLXeQl3XsM7Gqw4zNlnQ0Qos1C3jmqRj0ojOmYOqrc6X4PuIUARAq31wxBYZSG5LoQbNgp2cUBZwO2k23RKSy24b6i4Ncr3Rx5re3+207Pby2prQsfMxukW3PNZgHK/CV2t76O998FkNIHK76bn8JBT4XoAVeCjNc8HuFb+stFfkQiQSoFDi35RGnWP7184f6fH5hR7x+vmt11/XG6+9rnMOg7bsg8G8hs8n60fr0cmNAAAQAElEQVQy+Q79C54eZJMvkFf2BicZq/cibIcl5DEFYcxjG6SRg4OMj6579MV+FpzCZuZlfCuTLCVVuHsFwPtqovib6oyPVhWMC9eBPobS965X/GyHj608HG3GrO00aEwwDT3LV80vsdb1Qr0w3nXjTEhgHOken9sQXYl16bj14D9g+/jT9KCiXiI+cm+UppFT0CL7/A69LuC2j9lvDQWeDPZlP2QI20WEUs7y/jSkrDMeNC+xlf8awPnjR0okcn7I++KHXoPv65rcYoHXhIzBOhoenSk/Pu8Ql6fasyfeDU0PsBul/RS9fedyQ32SbnHgqzbLP+P+Pqem7714wduOnWzLE97QPLp4okdnl7IfBVLa1t1XJaRqhLvG2CPY9xZs7ANAH3z5PqcknxT7TeYFD4yPL8/7m80t8kw5gbEq8CHrO1U2IWHgBmqjV7/Qcr+XAmT4KkoiFNAcIEiAy8hZiX4GSUqKCMClwfUjpJxBjcuwUCISQXJQREgKGXej/YCT7AlkjbYKPzSp8rUSAArgZOxzn/uc/u2/+bf62Z/9Ob377hd1IEPfnkz6ms98Rt/1Xd+hP/mn/ri+5Vt/r07PBk7+Xuhu90wpL6ptp2fP39eMk/p/lLoji3cidmBT6wDdXnJvZxCyF5KDAwHWgWvInIyhpx2bYUTIfFXuLXuFx4x8EdFlSZFIdNaeUBtHsTPi+OJyYKRAl6sa832ye8cprw319tvvaBgG5cx86JqWT/WML4Pf8ypzFow9I3dFcQ0+G/TdfqDdvBd050WBGj3lt4Gg7wEk0KmA3/M74CCmtXMiDBywj4Oj4C8AIa88HSy/48fjDL/jQA9goHHfV138ThAwn9HFJodOh6yzKWsiGR1YrAOPpY2nyaBukMvAy2hf2cyHIZC9asXepTSllGU92u6uTzzBpgx2dAMZQUaonDmiDq9dCcbBgsTWA2PnpeBvnBYgxyMCwzhIA6dACdooWe0+SbXtTAdMLz++N9imBZ4iQhH3+OHBdlcw3EDxyU9zw30fsxhKC4wn1qlxRoQmdDTBZ0IYtxXwemM+bnJFB3zJdveTv19Xeh2s+EMBj30rmIui1MIYoAK91ilRvy/NRuOrsnYtx0ryb1qWzTo93Z7olIC74UEvGQ9K9diKzA1+QMns3+JDp/lYGXvDWnaS6pOKmVNB0/GsQF7TgmU40sdgpvTxBaqP++6bg5agbhDjYUd7Eq2CDoZxlNBhoZGuXo+E3PBf0FuiL6eEvaP/clOYAY9FD3aaiJDHGIe4GgQMVKVOUP2qtBtaClXarTs7XkPmYOAIH5uzUw2ckvlE5CmnU095nepN5Y7TyZk3BwdV7Yg9TmgXEtYK5ghisZJgiYeIphWfh3U12gPfjzQog3vCPmckridsICdsimeXlzp7/Fhnjx7J9QvqF6890cWTJzqnfkJCO5ycKI2T/GMBB3TlJPWjmxu9wEZXJCVXJHEvKG+Js+ZrhqdFrW/cB5KUNA1dHidYO2KgHwgK8eyAXu33NSSD+725u2+lfzGwpt3XATmbGEz56ufYcvx2e0GXB3jpD6PI3NxIt+1hegXbFfgzLScNR7rwkCTXTathT09r8ODDj5SSEm0N+W2rhnKN17o/jpeaaXgM4LYKrx+DVEFYGeSSQh7jx2nTZOdQ54kxx7L1+xn61kUv1RQOOqxTj/FJe394A+E4jLzuPtXji8d6nYeSJ5ePSVAv9fjykZ7YttjwnAeT17Hta08ey/DYtj89UU5Z9ucHINfsD08uUf99X1HFliv7RU9W0bH9XvDUxDeypyFpHB1TF627W/VfsGKPyfgqCYl8KvoACR9JSPgAQf2TgDUUUY5A/3FshbfacXHEq8oJXYBri16206hKrF7wxRkoJKVOVBtthVPHCv+iHtiw00e3DzIHcrwE7BcR6jZH1/rEddTJsdE+tbLoHDu9ZjNxb1XtP9azg/4OHz+gKyepD1DBjdIFAT6sWWKIH/QT7Rl6jgET699vHy6x1QYbFXDe7O70nLctH3z0VE5ev8yJ65eun8nw3g0PkPOdXvCgaHhO+QwbfEQe4hjyEXHE4PqzPWuXNx638OYf9xmJCV7np+cXx9idRiU7ZZFQEZqRagDUaJLXUKXeUIHXku8jkoJ/Ym3lFMoh7nBMbNN4aEgg2gyDTjjtvjg/1eXFWYfkBWYlCoTIL5dfAaZCqz8N5OBlIaYOOUHUwMQI9xikiHgJ6b6fBtEqZmjIg0ZAGE4Yhw4tGOGORLBC77gJhIih/STxA57Qf+EXfkF+1f/5L3xB1zc7iUlvvvWmvuM7v0t/6k//afk3+l974zWkaNpzpHy3m/Xiaq+nT2/17NlOrAPdMs+Bo7Bp3vLaaplXrUuVywZ98+f+h83O8oJQDmbyhVx7Niz3e5P0Zu6NcsaQbpu9UVomZIhukMSspIgs4zXdxYsAPJbx+fPnWpizwQHOLi5IpBctJDGBEyb0U1DG3gGbxCdzn4cRfCH1+Y2xRQxRpCy/+re+VhguEWoAHw+9h1D/98CXO2lpIdmZ7ESYVy+BPtwHGiTd2MWvav00dEC3lrXR3yTZdx5A4EzwYgjbHUj3EAEhIKAvURcX93zreOs2gyS3A0f8pvEKwKDt8gCdYbjYsMmdno5i3WoaqzIbdRAp8HsF751G5iVuElF1IFAa/OQ2kLQNBK5pPAHVAKHQC+yyYqdpnGQ5CgGrSbCVGMMQFAM66ujZHQoaJWG7wrwvfulzen79Aa2r3nntsSY0nAmAA8biIZUAKonh3SewbQFW/M/2PuI1uo6YmVJlXqFfAR3muSz4mW0Wcd/mdoUa94Um2xRRZXojOs9AQtZG40Aw31JaH4IMH+gEAC1uFmp+DXQHz7cEUZ+AvSCgX7GI/ProAG0nUA061s3S+W8q7Oa14uscm4TpKRQRQlHqgR45KmtPlCM+PthXWpJw3Mo6rKwF9x9h7fPoEubrsKCcmXixZ0PbsRHueMD0A6cf3KwPQcr2zDlRRRDoFHCugPXXsJvocS8RTNZJTrmXvp/yqNPNiVxOrLXtuJFPlTa0SVnzXJUiaxo28BYyvpwHZYAOmQe/eUmWGcUO+Nmji3MN8DOgD8e9E05DD6yn6o2QMSHBEUCFjzzVIG5s3woRVjmniE2HqJTSQlC3zAkDjMPEqehGGd53JF3PeSX39Oq5nrP5XLE5v+Bh7KotumIjv8Wue2znV/ElJRVkn8Fvva7wUiDqdWX7PNirl+gddtCAiNtJG9aLYTtN2rDhbkluNsjlHyswnJDouPQmOrIgB/oSp+WJeUKvFX0I+6dxlOBDkXR6cqrT6VRTGpW822F4yIpCKzb3RtfgPYBMY/YY5OdWi/tpa/Av2hN2Tg0Tcd9jkxHpeMWxQFrJvmSdZfjwpp/oxKpK9HptNHRTIVAoC20+8TpE0R47zMQX/5a0202jgDfQR2aDXejbs8b8wHBg812JH7AEhlCFpwI/LwF+vW4K6+YrAfuwnlZgBveeWHb4rQDMXrP+M0KgE2rBhCiAecMwoNsTXZBcnJ+da7vZasAGEVJBbwvx6uD1hE9e81BxA9yy1g/saTPtjYET9js7O9M5idAWXWU15VLl3wnYsMYmdG8YGkgZ74VRmVvA0VinbLIa0MOA33a7wGSLrJET2wR/K2MW3pRWHmgya3pkbYzwNgCZehCDBDR8uQJrnVkDD3DQUvda2l6rDmj9APm92nyr5e6F9tcfqR5u5f+h72xI8p/Fapzgh3lD9kY8qsSvijyrbY0hMQ8+EBrQH6aUefY6wHjEsbBjdcAcQtFYVOqxjJrbGEGNyejp+N1Uwb3cx6HEusvILeLGir68Bp2s+g3DHbrwvdfICr836HfBXn7lPsOv5xZ4XjmsKug4qA9V2qZB59OJHp+e6zVyicenZ7rYnrKmtkqsr4Iu/Tb6CvteESP8M64G/+L4NW9H9jd36GllvwhtWINn41aPtuA6v9QbPMS8ycPKEx6Mz+B7g1Aj7uW1GPi2ddOQdUVBXYdeL/dAM5+QFRKs+Yl4cUJM8N674e3Pdgpx1qjTTWg7Jg2src0QGlHk2TTobDvSPyrp/kJfvdbLoHoPDeLCcve3gqppyuNCD/+kfh8uo9cTDR0IRAkyVlZyPYVySkDW4JJxxr/HQH7VvFBWGwejHHDaL37pS/pffvEX9Su/8qt6+uEzrWvVOVn2N33zN+uP/tE/qm//Q39Ib7/zKYL1JG8SNsLTj57rxYsbPfvoVlcvDnr2dKf9rmg+FE0stMBwWzafBp2QNA0jcjXmryzeChTq/mmrppRTh2odwKvLgtMVG4L53jCc9PpnL5ywLjhOBaeQzWNXFkChbYXvppD1MMGD/7aqf7FkQc7HnEhEJHmsjTkMI/Js5A3APN7wCv6O10p+TVo6Hwkeax9PjJDpmCfjXyWtCOWYIVF5CZLgny8+x/Ym9bmeb2gKzPsAon4E4zafHVhsTooXEuiVhbKSzBgKAWVh8e9pNxwOCwn+rMXtwMpCKQDsQ/VI39/cQDU6iO8j6CuvOPLR4MjwaqfvcSk2zEEnJ5ng15Rz1ThQSgSWpKykQVLGZl06FoEThXGklShUsecwbJTTRilP8gliwW6b7Ql4N4p0pB+uKMDEpyuYuksgAO+qDVm/9N4XwHGDXzWCxpk2gWbx5Yz8GZ/hVii+Ywpwdv2iV/tSgxdvkNZTRHQ7L/hP8byUmdY6FMbZZnDylR+zBL9uNJ2kIPAMyilpIFEYCRQ+3d2wm1tvot8Ah2i3a4dgr54QzehmZv3vOaG7ZV06Yb1iQ7vhKfyWjWVPYuTAZNEbCWdtGRwDkCXu5asJCtGBDjX06uRx8UMiUNgkWm1qyOO+hqyGQmm5/YsfLwHdHvC5A7w4XrhemGs92IZgkXUn25n2jP6GnJE9K7g3zgpe+6ED/cJD18wp38HA+nIC6VMx9634745ThjsC+zoXUCZVcEhJgc0GNgbI0EYLdknoVwEHbMZCZ07kTP+c4H7BJm8+nKyOrO2KH6ihGCsECOYdNf9xm7WmkFbGFUl++LjjzcBBBTdrrH1KdMl0BfSPtt1g44ERTTckG09vrvSUU9aPeLX6fD3I/53nDbrzK/YdPOzZZGZk8sZoWEFmW1Ko0V5tkwdgfGV8417w1ICKAgr3fqhzvSF3ZbJ/Lq0FzOekNGRhACCrwmd1+4CPsAkvxofIjsUnJKljGpVJzHJfsQlMoWo6yF+hVakjvIInl9RCCVxM12pePRq7iCu7z8qj7o/HuAx/ceOSQgX6e+KX6wM85ZT6rMQ4g+Vcobsio3mdsa31f4gqJ44zNN3vmGzeAl9ryLUispPVQ6o6MGeFvxUchbJQrpQvAZlWZF5L1scQQkTx7CaejTQz5oBu99Db35e+f4AVZoO1bT1XhDM/KWdttlv5wcgPSBndJKRrps0a8I+N3bKveG+55fW7E5YXnMJd9/qNXK6laEVHC0lmQQ85yj2PtQAAEABJREFUh05JMh6dnuqMPYzISOIX2lR1IOR2m0QES6GpsVYr0EgynWwmcKESoRKrVoHOx2mjCd6DvuZ4cnOrcn2jIM5MtG2QN0M/EYPCoFU4gFqsR/B9Kvj8jL52Oiy3OuyuVDgZjHWviQeLLfvBlJpGcAX+X8GdjBNbCHA8KOikspmiHjUlYWJZnozuDSxRtyqhR6QTg+Q10JgfkhK+kyy3wQ5Fm/sZpAZSr6WXAB1hC5Cp5gRkBfps1Pfo65r1es36vUP/e8YteWQ9H+RpsCPzurLXVnIHnEbB3mHw/jIx/oQYc87e9eTsQq9xSv7k8RO9/uR1vfXmm3r7zbc4JX9NbjO8Rt/br72htx+/Lv+nNP3HQE4v9OiERJcc6ZwDnBPWbYaW/7MEJ/qTkBfeUqmsV27wjYKtFnRx9Jcirwfz2ug+fkIJ+aZp4jT2VOdnJySnAw9Qk85PBpJUKWPFwDkaDyOFt9+sfk3MOZmykrjQrb91LKnef4LSBgqs8psALtyW6EsMMqIj2MxS73O7gY6coiemx+RUGnLSBgftyQI4nOTc8UT1cEJ5jbN+4fPv6jd+4zf03pff04IxTk62+uzXf7Ynp9/yLd+qr/3ar8PJJznh++ijZ7pl4e1xwv7KElwrRl9RsB3FG6M3ItPpjomi5Qs57FAUUv9yI1Wcq2CImcTLG8sRqlb4KBjEfcbv0XZA43TduFw3rGysnvfQtuJcM09C3uA/evZMDhKe+5nPfEYeb96cwLrNutixgQqjRARJ30E+1XTbgkxOyh/ouW7W7RSG3u6v3wHM1wP8DkN7d0T00k5oflcWt8sOOKqdtddfaV/h9SWg85d1t6Mf0+9If5uvo0zH708OM0f2v2kQiWFoMybKpMH+luNlGTpeLpNoz1kUHRK+aD5SJOXMhortfd+6nVl0lPJFv+4nNcqu84avAJUdAtcgMW/66Pkz+eTyZDvp7GTDE3mVg0pFL41oY3BQLPiXaYgr4DcR7EzX9rcv9jpjrFPXX0Kt8jyPsy2Y/soHZswYLV6JjU17heYMc6bvdTcgo+XMKSsBkZLavW2Z9hUfsKnxZdoFHDPrwT54TRJ3hDvdkLQadvuDZtuVCRWcFdwNWi0Pcn1FZyvYF/pnZFjQ88L9SntR0gIdb86GvlHjL8b3Elg/Cz6z0L5SVnyusnk1gpvjTRAwZ059/Tpv4dSkEOxyVHwidHa60ePLUz1+dKrXHp8TtB/r0596Q1/7Ne/o67/uM/rGz36Nvu4z7+it1y51cbbR1376TeAtffrtN/TkkqB9NuFLjQfea+1ur7SQ+E32NSDnQI+hiGNpvgYSNMRXTomgfKaRjShRb8gdkRSSIuIrIHH/AFQlhR6uis72yG9d4JHY6//H259/XZdc9Z3gd0fEOefeZ3znnJXKTE0gCSRswExmKoPdC7DBuBq7u+oHV5er/6Verl7L1avrB/eqwS5jY7ANxrQx8yyQQEhCaEgpp3d4hnvvGaI/37jP8+abGrCrq1advPvGvGNPsWNHnPs+qQaYna6h9B3+cFDP7aUh5dT85hl+8f6DB7p//kgPNxd6hIz2myG6Q0bnHKJ8k3PODWy7RUem54BvBDdsHmyR2mlp4Fs7/4Mm3y46QPJr8UlVE/QZXJ4hur2+jCoH2Nf0ObWdVfQ0o0OGKOcMFCXLxhWMBR0bnYBgc74GQQFAn4UOxrWk0Ow8AAKJsocHXxH+JvPEJ5Bnq+aLD6Oqmj+ClshJmcApIp4Ysc8u9Gw+H3t7O51lfzehzwbmyf0YsjDPDLQUfBN1tvVm89Df7LyldW/z5K/l+zgF3xZ8I1yPzOG1Pn/F/BP1BtNkqkvKKqy1vivqkCubCvvVqJngbMe+uCMQnFmfYlxAU2pQxepXTomgAD0EtaxL+wrryP19cPPFRLWcWGuFvuvVQBCMrWHX9icJPvk0XMa3X4+zqtcpgeoCVPbjhbLrKgcEnKICfKa3LxmaE+MXLS1Q2WpiDS/YfCAL90v0vU4zsmiAfJLbKS/Y78wYGFbG9vqSCIAKeai5mq8SoAo812A6qmmDLiaGngXN1QYVvQS5iJD5yykpI9eUskSdnnjcL+Usp4+rq2QcFT0uyNww488X6KWJWuiCzmBcQmeJ9evUtn0JH/6HUr7x37I+t+jQaxpCsLtFPjhY7/Yn4hLsGhYO/gsxhthrgjmLkvrIWpVOh/1KJ7y5OOGgccKN6wnB6DUcrw50WHouVbIGZXU1KYF35sBuWPD7i20H+gP7UEsX2ZZMw4T8xwaTGn/ITjy4X/lwkpFMh/y6nNCzoAoe4HHLgWLccDiBR+vbuvNPMmbme/DWG7rv/+Pnxf5ndBJIvkLuag+TIUqUV78a9mJmJG10dj9MHAJMRG1pUG+j5SZXvk0oKZRTUmIy54euI6jIrdzhJCYE4ZPdWwRx/g3q5z73eZ09OlfPqeuFF17QBz/4QX3zRz6i9773vdyqHuni8qIFp77SdnDqQNQBrvFHBOt01oJAK7RONkQI2rCZzszj4NaBoQ3pOpW5gWfXWdg2LLfNKHwGz8xCNY0LqcF5g3iCBe5xxj1jJIbJKcoznpn5feO6ZZN484035N/bXnKLc8qJ586du7xW3Mn9Pd8EfZ6v8UUQ4PFM0fixUbS5CRpc57L7L/Do8jXA6nX2a6am9Rq+ZoevUWk6PJ+bEos1e4FZn1epyx0LoqDL3MC6TQr+E/rwuIhQSgbbQdJ1vf6ip4oFb7Am9+lVBaOqSpb6LtSVRFBS1JO6rhBAGBJzBj2vPxShIcl1wbfbdyyMCR1N6NYHiWY3Vzq3nNxvL+IAjYGED6S16gU8Ix7mfDPpAbdwC1voat0RIPWsHbSDk67gngHPYR0u4F9Y9JicIqAHwhYKBuOdbD/QNGNDpmHBDhf6L3Z07kfZ+qiNArXHlHF50PJVgRsPjYwZsRfP2aMrbyzWVc5JBtFPPO5P8hd+PN8M3SOwAad/w/ronHWInZ6zHs+ARwRGDzkonm932sDDDjoNDlAn5noM8Hudn8k7aB3hxeCgZwvfO+Q2XsO17K74t0wqecGliQ7Gduj8gAPCzRsneuruHT1P8PnKS+/Shz/0fn3bt35Ef+XbvkXf+Vf+kr7nu75d3/+936Uf+D7ge79TP/j9363v/e5v1zd98P3cQhzoL330w/prP/hX9cN/7fv0A7R9H32+g3Hf9KEP6F3vekZ3bp+wURfMcNLMRpcQfMbuBA0VenY44QRPzrt+fbBWRHDTviN4NKd7iiMYqPia/7nHNXhj8mY1stHO6L6GhLm9E646W6cOjPu+Vy5FnsI+zP7Ht+H32Rz8PwPwP2B61ALXS4JXAJrPCBLO66jH4PIVXMCn/1XwBr1s2OybfsiPWnQNE/qYKC/IwWtigaYKAQYTUqF7wh5s+xlbTARWsENvOvKp5MyfDyqcr8AUWhi/KPS4TL/ZeOg7AQ5YlZJEP74kBWtOX/Ohxa20BbqTFmiZWGNUsBYyaJKzjyFiP8IVptP9r2GGV8OELGYaZ9NCynKT+Xd5ZqDfcBms9beBdQklXhOWnfkYGT8ysgEBjNMd5Yan4a3IoFLjdCGd8TKz7A9sazklgs2sLmGX8DSzbjBOykkH65VODg908/hYt2+cNrh1eiLDzavynVu3qb+pG/Q5IpDp0U2O3Pbn8Pxef6x54w346vD1tjGD7a1Yn/CU4CMDTsWBp7KfLdjOQrBYoelt2KGAkS6jvHR61u6KgG3AZhPcTQTWO24XHYAuBGoTOGbSFjQ5NdBnZk+t+O8EfR3z9vi1kgIbWIh7tvJ4y6EiE6dUKrBb07NAz+J61hXBAtQvcuAr8MDi40+KpJSQBTJOBuzicSMZF10fEZJB+6eSVGTHR7PnxN5sP62OrrbrCfvxAdQH8ArdXd+r4yAQzOM179f1O2hMJWsBkfF4PTtdwFnxxSCXIWhv/p+6iu+d8cENLreagPF8o+mC/AUpF2ETMFI/OS6ibyUwDeTIJbQSCy7AEeCCc+QiRDRrwgYqfFQM3bwspBN0jOh6Rm4LPPuT+DI9hoJMOuQncO/YKxyg+lBhWyg5sM++/Rb1Jn77GDs95XLAdhDYwcwBBNnmJldPNoNkMQEwe52KxeiTDCIi2FyUWRqBUl1XQNKxoHqEOzCZDc3Qke+QVkc47T4eu4cqn3QMiTmc0rUFGH1XFDB5ySb3BoHcq69+kcBt0umNG3r3yy/rG77hG/We979fp6c3uM2YNHJqmFgADk7bK3Fot6KvX9tGJEUYo1o6IXByTcgzgq/waRxb8Iyc2nakW4x+r4Qq4xwx/muZtM2ShSGeJhuFEovY+QVFVeQ0MwdsyWUHBoaJE84WAzAEY6qk119/Q6+/9jo56eWXXtbADYjHZRZ61/WMlxzs2RGY1ksM6dKGxDwpF1U6T/BrBKbPuF2XC7pkDte7vMCj+dxD1T5d9ik4EDddo0EoKaesBETs69RwvZ1PkZRSoR8Are6bssckRQLC8oZDhvBhdCjCwLi4AvolcLSxzCWeBb4aIEMvxAW6r2Embx5dNk8NIBwu+GYwny4n2QY7bNF2lrBLpKSMAwhsNcBbmSMEjUBlt9zbQ1KOLOtpwSY8j/PnBF5woRXO/ZBFkzJYaa/QsljHzpMu6NZOwnUTp0/WuL70+n3df7T/O5A3b54QOCdVHGz14mbcAh37ueCgVoV4Kg7AuN1Gnah1vwn7nhhjRtGeKnwgTlLtHwYzdJ9v3xVnAniNUl6QeUXW4tWRN/6cgk0r5DTnJNtYRCjiCdBVnlQNxBN7AJ8aSLVVBSkZ8NrBztC+YdPwWxEH6/d5jeg/ZfIW8rzPoewR6+uMtXDOurpgzV1iw1v4NmycwuvmCi5JRwP1uwaTdmx0W4KmHU57RLczukW66tHPwarT6dGhnn3qnl5+97v0je97r775w9+oj3zTN+qj3/wNpN9A+QP6lo+4/I36pg+9V9/w/pf0gfe+Wx9437v13lfepZdffFanJyv83ASeW638fto95ju+7aP6/r/6V/TD/9n36j/7ge/Rd37HX9b73/+yXnjuno6PD5CPhPkhsWB8kn2H9WX7qOj1aH2A3BP+h41ZaC2CvmpP8H0NZL/OJ8S+gQwWWZdLyqroooJnD5aEwEla6Ys9Lkso4y+6biX/I4wOPxPIysHTuCzaIb/2W1/8mg8cFwSqF2wKF9xuXLKBG3zDeoEdXlA+x45dt2VT2qG7HXrYOQ+u8SuB9pE2++SJFJKgG9rpJ2gupVOOfCUzqRk1YmHpyrY/IzPbEwl8BhZdaTJIC+NH1sKGOXakC8Kr1GF+oAEJH88BVjkr2hP2nh0AkVJ0lRJj3GcGzwJdhfYe/9vqGeh+ewSSuzag3voUhDmd4M187pBle9N1ZbMjykIFHBLFTTT7iaSvDlalEaQjbbYK31L7xtrgANUwamFcVQvMYXCEzm2T+0RdVXRJXV/wMwC+9doPHr8UNQcAABAASURBVPQdQemh7hCE3jw+0r2bN3Tn5ilvE44JRk9pO27r5ebxsW4cHemEwPSk3bQdXOUPdXpIPXZ7xCvgFbdtGZvLGbsTvGATM7wLAeWSGg19yaxFycFihm5DQT9JM3qeGLRTZf0atBCkOo9dzdzqB/LLjEn0zcQNGbyFGMI+vLLutSAl0jAwJuE/EnYb5P06P5F2zNWHrvy+++/nm3n74aBoYZ7KnGKuGTtfsPOKTXtuxzOJuRPBVuBbEvMnhTL2UlJWge9MPrPmnKaUtFzZjXgy7QldMgSRoBfqKiB0Vhss8F61IDPbm8HtNRALeEZ0atiyT+woB+t2WHO4RaYb+PRaGKk3LOCtKWRw/QQ/tsEJuifwT9iIwX0n9qkZXdm+ve9U7HYxYKcuO1/JN6DetLZ65qrgYSq0UoX2hEQbTMhmhKeR+QwTPUZkP1LXaPMgICOrgXW+Yl0NOWtAZtbfxOGjRNXJ0Zo3WKfATdlO7/jgdHK8t1Hyzz99T8/du4u9HishVWS5F+AEQ8yliJAVkVKoAF0ODcWQMcQEiKvkJJ9+Doae15u9DlaGjrTT8XrQ8cFqD+sV7YMOhm5/0wWTjqoXDGTG2IIJO5jISZCy8GrtUpvNJTRIN1hcL774br3yynt0evMmwxZuUTe07wBSTgMbNj8Hkf7NzcX5pexoRgKIGeFnlD1jACkl+MgEvrNsUAsKSLA+o4wdG+cW8HhvLjMycOCBHNlUJjacUf4j/paNA1orMgJiodtBlcsLxuH53i7XRuuE0U14K6bjxnTUjrJviH1b7P5HR8d64YUXJfA1nML4rozFN78jRjYMK0tMF2z0nn+ibstGX0FqPjZXr3RMR0GOKQIsYkFUXfdxWqFxny6tXtAvHvcOZBFB7oqOiKycigryK7kj3UPfD9xu97IMJWiFMmbZf4PP/C9XdC0Y7gIvFNtUNJNG08GIHK5hbvKp0LtcwawZWq9hQUcL5QVE5rGBxJxiebDUQQzbslMzVOzKYKdz7dwqNrC0flkVmgp8dV3f8oLvDl57FlTgNSrz+HY+RdJ6fdDsyZN5fst/xFYW6LduZ+x3xP52wDQucqD6+Vdf1/1HD5W54X2G18eZ9x52iDCuBduyzZkHWGg2sgHfSP0CXZCoCg1kNZnvCn90jAiZBhcDutp4qjKMp2Q90Onq41JG9l5Xlb5zZPn/NHR2do6MEk58UeuTsrwuIkIpZ2VkUjLtgOVTkMeTEJEUVyBSCSzQoOALGizfGSIXyjVJC338+7pLZHWOfAyPWK+PsFfDQw5evnE9g/9rOEcOF9i34ZL8DnyzpBl+JvRiB26wc1xoyyXhW1byrdCz9+7pxeef4xX+iw3ezev8F559Sk/dOdXtm2y4R73W7GLrVWZM1op8Xxb0u1CfKEslz9qc35frD1YJJjYNom5bmnDXB+usF567qw8Q5H7bX/4mfTe3sB/9yIf13LPP7l/xl6Ku6zRwKzKxThGHFnxRQcY+kEYEbYNSSoguvPIahHhQd0vJ+hMRrU/EPhU62xEA7cA302GO0EybwXJfarCGpLoErcaflaIA6aocytC2wicfHB5oRWBS8N+pZCkn5Fx1Cc1nbCTXcMEmecn68T+u26CDbV3kYGl0ikGO6GHSwgb2NszUQ2bD5xvWBRohQt5EbRs9a6/DvhL1tuXaOptuA76Asu1/WqqaTUlq9gXehbkW5twQmDho3lE3C77DfaSZMVQpItGLOr4Ri1LOTS+e1/adU1ZKqcECX0wht/VdJ7ebtpD/E9+CfPpGUkQotH9Mu2kxjeZzh58yjPg0g/W0pW4LTTuG+P/ms2P8CIa3QXJg2gBaJ2AHj1uCgJ2B8RNjG8DYCK0T6QLt0RUN7LOHR+iS/OHQtT335vGhWlBKgHp6uKJu0MFA3xzybzMDHxkEfj7MDzkRWIrbs1lizQW2VSQ1WKQhstalZ/yKvX2tgl2nTCvz25dN2IbTCt2gUsOXGU+wmeAjkTooybQH/ARB1R5mBbxVgkhBTwscSRcDQWQQMJbrsVHl8Q6AO3B2WMUeFvWUr6GAL0FPupojMV+m3XUL88wcxORAlz7LeKnKXEHf1o+5Wl/sOgGBDBI8tiDVaxpw3nbhNCe4Qw8TMqOr3Pc6jUhw65KlIjU7wQaaDSNfjzHM0Gv7WTxZTkrMgekTJyy6ZDO5xDda3xikumGQ++2gfYI+2/TMFJMWuTwjE6c7+LlEfj7MTLS1n+JgMzPzLlc0mJ6qgEZgkRbaF2ipxkut8zN8ub7C44LN7sBlW94w/wbb2aAf2+g12A8sSaoJZvgkxlhOAzytWe89/Imxlu3Remj2eZvb0xP80CF2u8KXW98ZnQ0p2KdmdL5gT6EjeE/efJuhQVAGWd93LRhZESANwHroMdIOR140dLml61WvVs8txpoFsHJ9V1rguu47HbNwTk+OuJ0ATo/kaPkWt0smyuOgCTEtLP4qppTnTSmrwJCDsAWB3rp1Sy+++KLu3r2nrhtYQw70dihx22CDQ3WAauUvCHo2sLmPCHjLxnjBq0e/3nebgzkmVIfQImKvGJQysSlW5nIfy8DKdLC69UmryQOaGNP3A7QmBQaoQBkoc7qab0ew4gC0zcu4DRuw8aWUZJxbbphmFBSM3dLmfxz22uuvw8Ooe089hQH2LehueoCelLP8FDYPj7tkY9+xWUzwNmNsE/wtWLPxTfT361YbbaMK2jzWSUCj665T17v8DogqAdXg/gxMOLOuL+qHXl3fvQPozUawvBOgyXRZ/gsydZ/HAD7T9hjk2Z+giHaq+DDicZ7i1/zUtuC9cK5h362qoNMO47ZdOc3wktBrQocBTftZ3Zu5qbNuMs52QpYzMszIGuzYxdR0tueHhYLOrEuD+XO9FFrAMe1wA+hhujoULdRDiR6dbTQhk0COvmlLMSPiWVwOtIBlYj7jaTjpZ7uZoKOBnQW0z9Dc7AsermVnh1apX1jIC/ZENyXxQItwInIFAHXUz26glGjJGqHz4dmFDtaDhj5D6b43ndonqEnwGoBlY8jY4TWk3GZqff2FtsC9x7HPh67p3KehOQQ4/VpguoIbvQWoj2G0PJ6AvQwWtZSJEnrqVyutuf05ODrSycmpnrp7W889dVfPPfOUnuUE/tSdW7p764bu3bqpOxx0b+CHTo7X7fR+fDQQpHbIocNHDTo5BteQJe68iE+EuWuaLjVQd+y2VaFv0Ypy30drL7lq4TYoxcRBpujm6SE3s+/Td3zHX9GHPvghPcWaHvpBlp3tJGGX1tfE+l2v10opSeFP+3JmD5IwY329p9LoTWBG3ztwTaQz9tDsknQCPN+TwIJp6CKSrF8psEW1x+WSMvI4aP+4YY1cfevqtWAaF+uh+bZR9rOmf8I+R2xvS5D4Nkzob9botiswLSP0OJ1lxYXOuXzYMU7wXwPbsP8EFmx8IZ2BljLvwtiFPgb3NRjPgjXbsp1v+PFb7rNYxpYPYxpz8KkGescT9Ms5qUPZXVcUgS4k9Llogq8ZoKiCzzckcBqlwfXXEPF2DdxBFThobLQoNF8DjRP1I7rawd/YoMrlt2GhbJhJZ+3gfQQsuwbwOLLmnZ8hN9oaGHRwfMBBY41/HuR9bT10OlgNBKVrHR2s1eMMM2NhDmFDEXPbH/bwP7BfD/C4cgqs+qJV32ndgbdfyX/twvm+FBX0leGnIKsOufV9z/ro5bTQnlKg4dp8m30t03KRldRRX5g/05qRUIKna8jXeeqFzBfsYuZwNG4u5L+tuhBoVWyv4hcdWDagT70CuZ4DMIYp0S/AcQ0OSls7dW0cqeVgejK0iECuEqyKNdTqc0CrVGhzuyFBV0Jn5kzUX6fOX0NEKKekiEDEC+hmeqrJpR96tQf9t/TxV2VJYsXoYoKHHbR7PS2MXOgze05wslipkUavJ2jNCLUzTto8y0S919LG8QbB9g6LG6HZN/KGkdFb+HRQ6YC14WHM10yxLduXba6BaYMO45nAY9ihrw3jL5nHAeql8+D3/zzgknQDuP+CLLxWYUU5Z0RVUcHU9r4Ejt3GlyVVd/DNa/hZY3MD9tyhA1hUs8m+EFt22GBuQWpPW19CKUVqSAcGDhi6ndVAgNqBpIBEfmBGECcIklOUr6u6gIBso8yhYkgiEq4QtzyGyrhgXA81/sclpydH7bWDF1ZXsnLKLLYe/RSlVIT2dczV7yGb0Yzj2hJ4Xm52BHRbwOmOfqn1a7/jJBicoKlCy0wgMBLYjRiB6a/yE9jupPv37+vs7EwTRl5RRs5JG3D7tf9C2WOmFnjM2P+uGZXxTiwQO7EMrQ42HQQvKHQGTOsEfzsMRiE56JtYBDsCaRujA1f/I68F2lz35S9/WW73rcbLr7xCwLrTJTdNGwLSs/PzRt8I/WBSgr4FOTuYmZHfDF7jrNAqJjPvW05dM/NTVHtwDk4hhSpz/xdD1b49oZv1wUoHbKbetHr0n1JWpPQYPK83sHcAdC2Pwbg8+9eBPVGCMMAz09/0Ghod2j9Ut6LTfc3X/wZnwf7sgA1dSTieUAJBIKfEAqYZXVZZZwVnaznO2EvX99hdkWW6INsZfVo3E4HdDrleXl7IetmiG9vghG2ZdvO/w0mM2FEgI/ZabXezLrlVfeP+Iy3QtFoPyLJXEKh6kQadUiTKSZ7DerNeA/nqGiK0QLPpnKHHeYvAqes8znRW5B3wV7Epg23lSQhsxu2LEq4lace74ipBzyDRJsZRfPwx3yO8ee3Y/nfYrn8/fXnJ2w1s07w/7twyYDetXwVqvJv/xW2JMsJ3IDG7/CTAc01FynuoKWuOxJ2lriA0IzM7b9OOWNqmfHJ8qtMbN3Xr1h3d5jB7mwPwDQ7DN44PdONorZv4lpvHR7rBrdKp4eSQgHZ9BQc6OuyRQ9Ew5D30pA2SmJG1+IgD9oFWBKldEf1XKqWqy2p1x0crHRHwrmkf+kSblHGkJwTN7//A+/Xt3/7t8j/4LKUo59zsyxv8gm111K3wrahOfoIZHwOyaXmnV+A+ap2RQJDLyIe1MnKb4U3HwctjAH+zGdvNFczU2XYYKaZSQebtxhA5V/pcvxFYsGMMT5n6NfQd8CbhiJuOY/zvIfm+61tbRQnG6Tm9qe2woxF7uoZJiyb6uOz8LGmB7g3+zJtq7nst8LNj7c3YsGlbwDGDY3YKvS0Fx8JYb3oG4/AGbXxun9wXPG1zTHRMTAIgJQoyqw30joc+Llu29LVuMvKMCFk3C/vMRPBAUdaX9RfIS64weOzXANP3JMxMcw17urW3Z3jawd8OvnfQ//XAcjV/E/w1nhk3MmZERhU6Appz36kMgwL7cp35OOJ23Js/zQqk3JMZMOAB21712CJ20+MbDw9WunF6zEFt3QICB7iroWg19DpYUQccrA5oW2nVDwQPHbafm+3klLD3vA/GoKEfaOs6FejIyDSgOeCNaVqg3FF3HZRmaGpAe3oiz9JRZhzhDWYdAAAQAElEQVSRnvzbU//edGI/n3lNvxCwLt57KU/chvpGdMbvGlob+YqveidsVdmL9zCS34OwuUCGpqcLqYc2g/OGIjU6TIshoDGQfUDb49T5K0iML/AeEZqxHdtQK6ekRF1hrYsUtO0T7VvyGnJfw4i9tbXAPBM63sGrdW27UU4K4yLmMJ4d69WHQ+vbB9YJW/IB0mvrAn4dLPp2c4TukdvhEX3vyO/geYfMn4SR8l8IjDMej3dqXCNCmlDWCPjPsjlovaijLvBFDl6v12KjPeAWnhI8F/IJP44zV99l7O5AtrcBvjr4y/RJ9M30Oxg62W4Lwx0b2iZX1K36TmngdnS1GrQGDtYrjDBheHYTnAUhJAAhUEMgLJ+SDhi8bgsgY9BZJwerBseMP1wNjyfLMBwEUYEg0xUEJwT/bmVAkXaKx4dHEH+Mc+hlhfQ4yol5/K/4N5ywdtxwXGzOtOHEtcUofQrZ4fjOeJV5QQBhxTFQM8JYgIoSQqEFRZ6fX7bfmnrjDZzwATcxHU7X+B88eMjr9AtFuLc0w2NFYMbtV/07At0RsPM3fhuVN+yUkzK0u954TNPEq56Fubdc1zudwbUhAHZ7SqGUkkzD57/weX35tdeY91JPPfUMN0MH1I8qXVHQT9A+Yay1pZM8rsKH62bSHXhH0jlCO9IzAgk7Z7IsH6lilIZA7pQkhfQY3FPtca7Cq8CTMZjSd+pKp5wzeKomFvXEXDOLx3zuYWoyXZjsGhoyeQ5mMz5Gh/mgqpJfTI9pYeFU0lZudXbBjQp6kfKBeCNpUMH1GOixn+frf2fms01l+PH8XiwzdRXaKu5nqUiEsuutB9CrLlCEnTnwm3E0O+zUi3kzS6iRWTMLa1CKpAA67Mb4HLxN2HLHogtu1XY7bAx7nJDL/YfnevCIUyNz3j65oQQWjpQS8yBUjQS/tpeFuVNk+RkZO2LXDQgYWteJIUuiGQykFVjmfX7G1vayWdDHrAVmKj39isf8zQoCvgx0mmqny13VmwTPfTfokM2o99VukkBHH1LTiM5sByln5ZwUEdRWeZ6G3xMgPz0JzBlU7IHCV37CFf66AnDqCozOeCdszOvKabOxZZHlOC+18WUqfOth57Xqi464KbrJAfb2jVPd5VR+9/YN3bpxBBwCx7p581jHx6v2D9hWBJJr4OjokBvDY63Whw06bowiY+ulVwF6NuYVfqGUQX4zcn5xqfZ/fMEvdf0gofsBn9QzLiXkCm1Rk3IqKuDpsYseWyBu0GqVoOFIH/7wB/SRj34IPGtu2N/k4udCquiK9WQfW5C3nXOgu5yMKyn4j8nox7cF1KCiA6rIL5Ks3yWHRvK+MRmv5LVwuF644bfs2Ka1A69hIp2BCZptcy77hsVpzUmp75T7XjCiBZom6Bt3o2ZAHG4SE9pcMrR1OWsFr13ppIDaK3BePJAog0KqtAl8hkrFOX6qDIMy85mWESOfVOEDoL9/p7kj3SZpx7iJPM1ir5WZXqBjrgFf0qZKW3CO9KFalbmokoFqCXl6LYys54XaVk8D3fx9BSIVbBf0mIEkC3pi/U0c2BKdS860Z2VSl0M8IAtGXoPIV6DpRtJC3msGrbWZr+evrY12dGF92PbfCQv2/iSAYaF8BZUUhIgz1HWdeiAzl6g/OT7W+z7wAf2V7/oO/aVv+8t65T2v6Pad2zrA7vvVgE2uNKxX6oZOJ7xqvXnzhkrJCoRbukw+wachyAvcwRxBPlos0A15nxKo+N+d9LHIsMrSClscSpLBQZ9jg4SdZ/avLic54EjkAzoTvCeYCMoJcJ1I+5I1dIVgOMGfJMZX3lg4UJ3wrfPuQgtBayVvEAFrEMDiTCVe5zegHPjkRGwR2FbCjgM8sg1Qt9BW2dOC+Qo0tznRa4+eYUsdqekfsJ0+wbdphxTT2wBZUQ198RgyFRlcKbvHopk5M+XKHDWEDDtsJ8FPVYV3BG7uNUsNcPEssYVtAUA+XhMb/KED0hFcO2Bh3pIz66CqwlewjkGt8H8pS6lojsQ6kvyb/kv6bMC1Y6YRcGrYYplvQ2X9/AWAfjeM3cOiS8qXmuVgeH97OuuSV//OXyJjB6lbaMUlKpkuQMhzgc/ANgLdTgSzlTG3uTi4w8VBRh99kmhugNia/jsqVviIVV/AtahLUo98ezqkg5VPTnuhBgyJwNRs2B2kNGlg8AEO+3i91unhoW74pM1t0TGv/Y/YCA77wmQVxBWBLgqI9uaSYVYYCl5PNqKCUSUIzARimT4JhQqhzmy8hpw7DcOglLMy8OjRQ73+5mvajOdstmc6vzzTlo1+xIlOOOYNm/sFtz0G50eczEhguRB09GzIpXSqKHYGRvqPtO8Y66DEtxpuj0iaMY4ZOiqCdSC6I3CICO3Af8YNp+dzXtTZ3ryx+pZtYczEWLMZCgnrTCnJ83vTBV3L20hTynrw4IE+9alPyTiPT0708suvCNI0YVyXBORbAvEJZSJA5t7C6yW3O+cEtRfQOMt4bMTsH1qge8vcW/g1TRl5JegTMl1YmBXDCozcVW9DKCKkFMLsSZMGdH/IhnzKbdAhul3gyeC5LDsTWF2H817Qk+sVktEYSsk4sV6lFJnHADciUMKwxPyL9W9a0iLFrGXZsqBHLRi4tECHJBioBkqmy0Dt2x8r5qrU+tH3qsjQyjSVsBA0yGLPWWVGaYLOKRJYCzMl7eDjkpP5jLwnnNaCDfrvZ1qX1rlPoxNyvCAKeHg2KfJKdh6eLpRk+6nS3gHB54Q9z/MW/LM8/ozN+POvfokD1YTj6/XC3WfU0d8Ot9qm0FeADLIa3Z5/L2uBo+5hkejKjb+0TAm9Z/JBGqpLhtdCKu3lQBrUg3Bm9ITud3A6UjdFr0m9zsfQW4+2evDwQjfQcUf7wqGPVx3ynxjaoYeRcTN0zaybPT0V/YZKLk2vHbotyCX0Ff8xz+Ma578CEv2/EuiiCEZdQcpZCYOJK0g5iw5QWakP9ZSP2GxvcQP07L27eobX+rdPj3T35qnu3b4l/w7v6GjghvWQG1bDkW7eOKC8JljtsM2MjR+oG44UaWCtZdXoVbq1+uFQw/pY68MTDasj6os2u0XzHDo5uUX7AZs89XjgnHslgtqUOujqVMgP/VprcKxX7tfL8V7fV9JFB4dZL7zrrj70offo7r0T9OVfKM5KEs43dEDg26VsNWiFn/LNleUtIRvAqapQsND5PrNQAWny3130zcaO9RU49YyewKTMDrhEaMpJ/kPhE2vQhxFvdm0sOp5wOJMkj2UVyhtMu4lhLeywA7dFJJUKxgotixqNWaFMuf1LYMgJ7R+nhn1J8FmhsirljIy6ljIM+Q+ioAk/ApmaodN/omkC74QcJvzICL07YANMtLe1grNbAP/+ezdXbaD/EjibZzZbaWYdNv7grS6LMvN2+P4p1H5qMLLOZ+pNlZgrpaTMmJySUsrQmLWi/9APKpQT81ZwT+wVzg/sR2t8ZGYNiDbxMBI97r+lgN8nARnIT+VrD557odd1YLpfu9Sa5q8AHKP2sKgdoKFjATzbCgNb+1AFrbHQjfoVB4cB2rqu6M69e/qmj35E3/uDP6C/+gPfp1fe9175/1g0HKyRf4+dr5UytoFPzqTHvHk4PsH+aV8TyGaiykgzfRZgVqRJAoK6wLgSaUe5w7O8DQteZlHRrA6iMis3Ib8M9wM6RZXNfjP8W0oloknMMl6go2J3Xc7yOi/QVBiQc1WKWRGjVPGv806JfTHTv6DPwv6WAacG55NjCuYtyLNPoa7hkSIJHAtfBnBC356OKvdbMeea+dfIcI0sD5HxEWvT0NPmwDs8JqRCuStZhkJq6LpOw6pnnsB3bPD9GymkDM5MnwF8Hm9dur5C2wJRtlvbaCUPyewfU4NmI8jKa3GHTEfkM6NnNiJkUIWICacm9oSZtZYUpVfqVkLBqhmtgM+eZgfSHevZwe4WHF8FtHm/M2zYA+wDHHheIOMLZHxeJxnOSB8Bzm8ZsyBX+xX7jx3EtJvWhIhLUjB3Tkk5AfC+OlyrECeO7P2POGQEJ94bB73WSTrqi466rKOh0+Fq4Ca/bz9ZWbMWM/0q+g3m7ZLUZ2FbVamzUFOSHYMNqEIsOmEBFx0w0QGIjlYrHa2A9UoHIB8geAWGg6HgrIsGkA1MYOiTlGDWxlUQQh9VmROS2NiDjV3TRhOE73itOhKczQSvnjMQREgyJOjJKeutN9/UxfkFDm5kAx+1I3icvKGiiAWH5UXvvn03qO87RYS29Hn06Ezn52cqXZGdTilFDJEDWTtL4+m6DryT9m0LbTtlZGF8M0bv1ODg9XLDK9DNVjuCIbdl4xMKAulEXwev1+CynaONc8FITKN/K/uZP/sznV9ctDle4ZV/Nm0EL6bX9R4/IzfTUJFFBbdfv/ofee1xCv4y5hu65Lb2nCAdESjlLNMpP4wJDD1YXFDnmseQc2K8ZPn2OLtjXo8e4KRKyZrQ+UiENMOL6Z6hY2Lxu25qPE9yHRhwIqnNlxIp8k6SckptAWfKtqG+FE7mHTY0aI0NDSzYDjpzygoMPCwX5hKbSKMTG1F7aiua98cAP63p632ZZyCnpAo+MMgOwW6p1mA09SINIRU2CFIq1QCciFo0K+UsGJFluiMot53M4HOAOqEnO5ERmWwIdhfoV626RJ8eXGvSsiTdf3RBWjXA/wkLNTFJxV4Tcim5gN7SEsH63GzJdmj972HUyEZu+iOKIhVQJ+ySvtyW7YCRA9fSeIo9LxC+SOiviv2cLaRqpH0HPee7mc16pwePHoF31BEHzIrTr3WRf56yhMAheb7avkHEx2WS/+iH4cyuBh7+ZPnr5kEeBolx9augNrku2JiQVehw3evm0Uq3jg906+RAN4/X+3wrr3Xz9Einp6c6OFhrWK+1PjjU4fEx5QMNqwFYaUW92/oVffBhPRuR80478qX0crrmwFa6XonyvaeebrgOjo50BL6Cf0noL7CRZBsGUmRl6gqBZo8vGYZOw1CYs2PODrqO9O6X3qVv+vAHdZcAu7LGKvxZ/j1Ouu+LvCZSSshB8BxKKXT9hIUKVOxsD/sW69u6m+m6xaF7M/JBozJ2iZDrDZW8ywvYF/ouDHdayVfnH0NgB3twG9W6ThmKPS9aWKu2+YX1sNh+6GQc7vckGH+bR1UzsMOP+Lep3nANG/gfmW10G37AG91EfoLHGbwLqXk1DuLSK3tesOmKfVfSRd6AZ3gzv21uaPEnIlRKp4IuIiUl1qDXr2l2WsEP60qRlNFfXyx/1iQ6zOjV45waV+P1et3SrwAJ/G57Eq5tudU1gZBjHs/1Nlw1ePJroNtf9EEMigjZNjz3gP8c8Nk5JY3sb/bJA3UddPlnSZ9lb/m3/+7f6Vd/49c1IeNv/uhH9bd+4sf1vd/3vXrP+94n/6Pkkxs3lPtOCX6tp5SzegKD0hVkVtT3ndaHK2WCjr4vOjw6kNu7PlMXIkBAL/4gXAAAEABJREFUdlKXQoViblBlH5cl6K3K0Ew19jJJyGHNGuxLUYrE8MoeMlNveYjUULGvWZZVotj6gaDtEdjJ3ioXBTbyJHjOJ8tdySo5qUCb2yBAlfWWiD8KiAty6+DXcN2vo/4dEGrjO3AUYIU8QCmIhvYZGqADnvZxygL9C/xKg+WHQEoOTeiGiZUYjyha2tkmmVtNqZJtltFwJ9nerwEpyGvEf3VjhHb3qRBQJXl9eG8YWX/Nz1O5wz4NsxFGVuROkTp6+1iQwP/1IDQzfmYc25xAI+e9r8zUN/xLldtanroF7iv8+W3MJTfal8QKE7IFhVJOe0B+AY+wjhyTSgG6DI+zCjZ0gs9ekw7IalWyetoH0lVfuFRYaYHnDlxrDocnR4e6ySFqYHxWxd7CMeWkClXQweCCIeYGQ9dpBRzg3A8JUI9w+Ifkj8gfswkf9J36lDh9L2L1qMLA7MBze67t2UPtzh9p4aYwuJYfIG5NNLuG0PVQdEC66hPjhRFg1BAZMB5mVFJGMH3X65yN/8FbD7nlnwkq5xaE7iwkFmNCIhEhB6L+e6r+R0depEF9LlmibbPZcDO5aUHrJYGxeCpzXPB6b7fjBVIkOQh1MFpRjtP9mJ3OCHYdSFzPUxHYAo07ArczgmDDjsClgtNzNSBfwb9gUNfw8OEjff7zn5P/dmrF0O/evacX3/1uzfTxTxciJTBLDj4rNDs4nNkYJm5/twTHG26RHaTM4I2UNaOrh7xivrjg9KZQ6ex8khjq2cEFRS4ExeZJXa7MN1Mh9X2nQ/RXMALPteOgMCP/hZEzG8vE5udb5gUZNxSK/X+gycirg4ZCWlIoMSaAzHxdzgSmvfxbqRUOsIOv44MD3Tq90eD0+KS1rXmFWnIBpyTkIfgi4wLw/9+norvEfF70kKmAPlMt6DJG1zk1OG9wHtL3CTRYFuY/MaZnEzBNR4eHvEo+RsZFyThxCNbbloPCyEk3sNTz8y2yTQSeVW+9dUY+1A9JJ0eDckgzwaXtzQHjw4tz3g7QH/1GCqWSVYBcijKpQtj4qC02bjszVOoETRCg6jSSBB2GSn5W0rVDmZbgNVBw25T0ENs5Y75HrMVjAryDg162YRactM+pGjclf57Iuvi/CtpYC/UJsOlxdtWT4DrD23UL7VegqoJMOoQ2dEXroZN/c3r75FC3T7AjeLhDYHrv1jGv/Y91j9f893j1f+fuUzo8vsEme6Ljk306rI+1OjAcasBvrVaDDAO+qyffsQYyMg/mi5TUdV2DDT5hWPV6+tln0OGglJNEe+SMfqyjbp9STrR5rMH5DpptNwMBxcH6gGD5ELWF7nIT/OEPf1g3b93QxEEBdBqY3/T0Q6cEv9ZHghaDQnyq/FTs0qmBapL6uG1GXv5X75es15FtaU4SZyVZp7X1lJwuEaTAHgEtX/lxL8O+Hm+uhb4z4PXksueaWasz/o+lBj5wu50hbn8M1HnciO/whnbBnrBjDC8HCDBnba9o3WEE/r87tTcA4LWvrN4l2TUDY/Z+NBLq7oBRCza9tPHG67lSzoqAYeb3x3Z9LSvYZdNbcCu1pcZtmFlzWwIJ+/QZ+sxbSkkZXIW1V5wCOWWjZB3PwKKIkNsybemJOVsnfyE62BGsN3AV0iGhYS+pqyJl69PJO1tbL6quPnQgF8xVsNEO2xyGXqbVftl8RLOVLLfb3jqCIe9X/h/k/NZv/47+6OMfh3/p27792/U3/k9/Q3/lO78T++6RR1WH/Q/YZwIvUkK6Utf3OuRQNrC/r1gjAwe4HhtN8J5z0kD5kIOuaTFdKSVFXEMoUsiyMbiP6Zo4dNOiYWAd0X/BcEz7tZ509Szo3G3u67lSxFXLf1oSEeqQU19Ko8GMV/TLRimsXjlJHV9dyldpQp9AEm1VORZlpFAoE6aopeSHLquDbv/VgoyCr9tAxTipy9H6krCvrckHU24l9tKEg0uSDJaH6avYOVUS9FZJvixoqfNXYH14f5mIDWzrE3zwUky+fZ2gZaTfDhtq4PwigttFdDNC5ktKkRVKXx8qbf8JIPo0DkhN58S83pdMU0jKKakgjEKaJbaVqhxSh5xd35esrAoli/x3UW+e4o/7QoyZsAnaksewewU2WZLW+N0eO9yvxaSuK1yUrrmsWMu+Mvl/IVi5Meoia03HjgVZEGaG1R5CVhjAGqNeMdCRcOcJCGj8o+fN+UNdPLqvheC049XAzcNBT9861csvPK33vvt5vf/ld+kDr7xbr7z4nF584Rm9+13P6CXDi8+29Llnbuvu7ROdcmsygJgP0bOUA0IThqesN197izkuNfFabmTTd5Dgf+hywW2Wf6fqQNPOZyJo9Ma+IYg4p+2CYHRpi2NRhicHoOdn53Lq/mKOBYOYWShBHj0okRpmNF/gO6GECQc3IR8HMnZ0M7x7XKbd9Z7P9QbPb5hYpDO4twSbr7/+uj7zZ5/VW/fvo6CV3v/+96OETlZKylnGHylUSm60XRJgePy5f1/LLdo8LgRBM04macFottuZwHujkbZIGd6K16b81FrVCldpK9tYItSjw7VvnnBUC4tmJOBe4NPOz/Jw4D5d8eZFFBHKgIPSjnn6Ulp5XxfqIimJPuAvOWTDHOizwqn2ubB4D3Tv7t2WVmTo1bSm7ZDA4XC1brbWwz9TQLPeBvC9XYAfmv5TPjknWKd/Q4iLQgbmv17jo0ns4gHNrZ7yvk3UhFLOyDKxOVWNBKETNC/YT5MNh4VLblK3BDIRSQHMEw6CyKCkFQcp6RGv2O/zin1izKovLDCCEGgQ80QqSsg/M4d4JmzDdmJbbvaDzTrvOpMfEUrYhHgmbG93RY9pmtjQMS9NRBMz/EyLyAPMwx7P69zQOdHCI2g+43A2ERw9/dRtzaQLr1MCXVXw0x0xt28F8/jjFL9BvUv/66CNZcg7UtAb3zWk1l6bUwsE47LZNGTKfUmyjRwdrPAJhzo5PtTpyZFuHB/p1o0T3SHYu81r/9s3Tlv+BrdERxyA7j71jG7dvsuGu94D9tWvDmQoXa+C7Btgn6Vk5ZQVKSlFamnX9y31m5gVm7j/bFzKCTsY5XUBwco5KzEmEin2nRo4D1AXsU8Lc0SErLcD2zr4nn/+Of2lb/ko67/o4oIDPAFY12f8QFFOFsqiJg/GRcsJaVBf92mljpLYT+WGSmEhs2O97ljDO/Le0OZWL2EaVxBXqegBhLTQx3ZvHKK2mWgr8OXPVR/3w4w008Gb1ExbA5T5Nn7pHXlwz+Dc4ovPeAt1ySE4uqKKgk3rJfW+ldmymV+nowNZYGGeytpZWBsz/smvMLfgclDbglXaZ+QQ6AFFiKw/okuDGTn4jYflPhEQG881PucXcMMaQ9E7eszGI4GjynaQcpZ9eoHegm4j6M2cOJU2psdGOmwnUc9Hbz8I5pqIltLyjiqkDZ76DkB78FifBPjel91/UURt89qeSulYvzO2uFOBzjX2zSxcwmy1w3c4v8bWYFFvvnlfv//7f6Bf/bVf1SP2u5u3bulbv+3b9De5YfXPASy/GVqYgP3EoqsqQ6eBvSGQywo8Xd/RHDpoFxqdMkYaEft1VAptCdoCSLQht5RbvtC2Xq8ILFbN/u0vLTfXM1wVHuW59fazIIPrukR1Tgn8yJ78XpzvECa1LpNcfYzXMsnIJWI/rmILgU0lLS2ewK3IkFO0tNAtG5ggGZB1TqLN7XvoqOjo2HkMnVvZdUAPFNcncaOaCc5Ca2TmnwpMXMzBvBzgBri7XNTjfwTf1q8CwgHraqEOS4DK2qC6Ef693rbszxccrC5Z4xvk5jXefsfNcP+ZM68Ng31+2wOIY0aQOr+A5+tCJOYyBOkeZvrP4H17zFV73bcb78aXJ+xFC/1KV5RTgkcJESgj9wL0yKXPoY58F9KCLIaSuR090pHfrJakAXCfva/vdEg8coTN+X/Ocny40j3ePt25fbPpYmCeFe1rH3bW3cDgThliWQ3ccAjlJgWM9yi/b5MnrbushIMZL881clPq/CF1N4/WevrODT1z96aevnuqp+6c6u6tI90+WfOqbqUbR72OVhmCEkFL0dFhRz7rgFunY/I3jwfduXnE2Fu6w2Z0enCgg66Td1//VmoiMHvztfvaXe6Arc64TTw/O2OR7thIJhbvSGqYiYUW24MSQgwMaUNw4YW8ZdNOkXS9AIP8OYvY9ZvLbcPlMeLx4poIDHYoxsGDx9mg3PeS4PeSW1oHeZeXl21eB8gzxiSMMiKw0QkHgOGhUf/Dqc989rN68OCh1mxY3/iNH5L/7JbxMpWCLzvXmaBIjDXeiSjkktvSS/ML727KeaBn0dmjjR7cP9eMdeaUvH9qwYgZKi/UyYZEeWGQXw85CA14PUCma6BD8VIgJ2RFvyrJwY+DsQ0Ob4IPJKhgTEJ+CcQlBQsxqbctYHRD17WFN+C4B/D12MCqo64k0VUQpJ5+d3GQRwdrbZHTAl2FxsApDV3HSWmlI17THh0eqbCQF+rNR1OeJKYF4gr0Fz7mO8CdU1bKqY3xgBn7tTxGdOl8BG0pNWdbvaCREdMKtYmZZJ0jEl7nX+L8vSF0GrhJwJc0+/DttuXk1L9t3W4mPbx/od1mYfyg+/c3uv+QsRymbnDzxwFRDr4SO/kCkok5d8jBOEyXeCJCegIq/awH99nhqJpMaHeaoN3tPgDZGTGNeLuvDZktvM5KBBVJl2PV6+c7PaLRfwvz4HDQwUGv3Xih7bTlBI7uYdw2N2NrCdkl5pAFwfyeo+XFg4FU6g2UHn+gmjzfHvc1ICKg5itByEPUg52NxI6ty0nroW9QyJcQdrHW7Zs3dO/ubZ1wy3PzBr7luWf1FK/jb9y8pYPDY60PDnV8elOr9ZGidDjcxNpeKWGTLit3qqlIuUA9TncRa2ZuOqZCOSX12OEKB9h3vTL9DLaVEwLfw6PDppYB2nLOSvTPbMIR2Dh5+4QGKSsDCcg5KWg3uK5zf4WK06g6Ieh+//vfo2Eomuct8yf46GivSjFj+gtLxwJH2tjKgk6tiz0gM5qCjUMAaoLn0IKcfcviV+rnBGc7DPjxhkPbIglUammQF7jBu7gSJHygsDagiX71K4AxjBO4KuD5FgVhtoBQK1M/UzeCzPPvWFfn+N0JhAn/ECVrwt526PySG9a3Hj3QWw8f6BH7SLtxhe4ZOh3MTqQOotoNEvL0xux/sHHJWAfNNdnGpQk+Gwv0r8yzUPYan/BfE30zOnM9zchV+LuKzBcX5b47LhA2+CX7Yevca8Ede+zHvvKA28M1m2dfOmX4N9jHHRCErdlw+w69pRDkwDn44W9m7kpaocVz7KEyX4VCg0gB5HSVceExuEcD4yDIitjj7/uiCIgAur7H5tcqPfsj89smqyS/mdsS1CzwvkX297kU+cIXvqjf5nb105/5M42s8+eee15//W/8Df3lb/1W1s6JOmx/xZ6QStGIzipEreCvp944A+Yq05mYTDUAABAASURBVHbM1Q89/TtldJKRbUoZmjJlgPEZHZer1HoZ8V0whkirur7o4GCljj45JwX0XgPZ9iml0HeR/WKHzayhoTC/cSBAksq4PXhA5ctAohSJsWr6nZvsZ2Vk03dZPXN2OakkqWRoAUqWuhytrS9F1uVA2tHP9U57BjhfJPbYWR2yX3VFq77gqwBksnYegHLeKs9aMeZg6DRzQNtyGK3ED30p8F20Wq2UkZt4AjmTwNaMv561UK5UNLBgzDfzVWCifsN6PUc/j5Cp4QIdX2IjGyTigHWE/70PqLpEzxv67hj3JIz0fRskH2pH42euCdhhk1tkZ3B+B01OHSBfsGddMvcWvCN9TGdEKDEuKCBKWTZHq6HFbWvkdHwwaOFSZ0EGd7hUePrObTlQtcwOkJ3hmP5r5NVZV+CaiT8s9/Wq08nRge4x5sQ/u0oF2SWlEkkZRtChuAVXURI31+QXAtKtFogcuiwTVDkhH2BET92+pafvAvdut/T2jWOdHPQaGNhr0iGv9U8OupbmZacSk3zjmmmLZctsOyXqWn2elTRq5FY2uPEZukQguyIw7hHASofDkc4JAO6/9VD+M05ejDkXBXTvncGCkc7NyLcEpA5MDRN0i1UzQK8Dtx1Ce/jwoc7OHgFnQhfyZmCBTyjYtykOPlPKSjm1TW1GOQ9wqhfc0BpHQqg5JUnR5htRonjczwGr6UF3BLCTvvzal/XZP/9zvfbaa8ol6z3vea+eeuqe7CRnG9/5OQHQlgWUFZFUoTWlDLagz6yRQGPkNnVZmK9mbltH3X9wpjNuWj0+FPS9/oSwHVUMji8ZLCM7ngMcbodjrRiZnfJjOuk74VxNu8d5vAQewJ8En30p8o36ivFD6dSXIgeshyw8lwvyGDr6sGBXfafWj7IDjMODtTbIbcJg4Y5X4Jg/8gzoMJfF+HMmaF1rRUCYE71oq3WR55dXgUFf/VRo39eGwrJD6A4GF2Ro3hEAnwX100DfSr3byGomyqsKdc2GQrYBy2WHo3dqG3Lq/heXm2YHGb1YHp53RucjGx17CViKzs92evhwy03GGQ4/qXQ9h5KiSjCyw2ntNjtsZWFjrzLe2TKQtMCr85X0baha4H+BUM/l1Ha3UGfn7w1a0BK502MovWoi+KlJxKi6mKXLJcv/OvoS2Z+wNusywucWpzg35wjh8vxiESBBJ1BUAdFEykfXz5P56zrS+AuAJvCIdf2VEMq09Mje8u9Llu3AYDs6IkA4xIEdsmGeHB7KP5O59/QzusPrfd+YHp/c0OHxqY5Ih9WBCnZzTHl9cIQ8ihKyODg8Ju20pKTSDWwSa4LDQR16ycguQVVAg+U6oUvbi+vtWy44iN50MLw+UKJvhy0fYMd919FtUdd3rV4RUiSSAMCYyBuv6xRqY0vHnJ165u1yJijt9dJL79L73v8K9aGljtjDBjRVhwcr+hXGJeXsNLd8GG8kRTCPDOJ7ry6rxYFie60eVawubZdZE/a1oFe3PQne+Dym0gYz2j+UqMTcQEqGSn8vIV2Dxy3MvzDzPhU2RDuDHFQaPJ/ch7odt6YpZ2V8hSFyUioZHax0eHQs/0UF/674mPwaOV8HXZPE7lDl363uYtGGDXmD3Zsv/+mb2fiRRaPBRNIfMrVnZ1/hbziSaHA+6O+C8wbxOPXamvEJzgu8lnNKiWwoQ7v3jCPsb4UdWlYVmXrdJ/p28DVgB+7Td9gDc3Xw15E3XvEk5t1DqOFV8J8aCBwKSY9TqEB/YYAZV5uGxpjUxttnj/gnithNlf2GQorwFz3tQyT2iA2XGWfc2l/oAXvdJ//0k/qDP/iYvvjqqxxqJx0eH7V/cPV9P/D9un3vrh5dnCvDi38O8+j8DD/2SP4ZXSlFA+swIqCoakPwa//IbI2elNFpWF5OQwnZpURKf5JWtjyMxzJZr1ZKtAX2YRywquvH7RHBmrDdB7xNjA/eOHYqOSunJGEHYizEyOPblzMGEC3Yysxe5jXtPjmF7FO8PxWGl1amzvO0slQyZUMSc4T6ktWz3vuOlLz3s5KTWr37AR1l4+3AN5TMBZ/bPdaQ2Mc6DV1ScKGHw4XM2viq6Kcg08x481vNj6QFnhbyC0TXkCr0XUOzc8oTMNK2o7/hAlwX2OMlPLdAkrzLW8xoRFYTsMW2t/RrwBzbd4Dkvk/WjZ6DcR5r8DzGf4l/NGzBV+EmwUNKWREJfSY5djR0jB2QBzu4MmvXvw32vz8qqjroCzIMrWg/WvX7/xnU4apdSBzjW+9ye+o3Zvdu3+bt2bE6ZJuhx7ocmO+Yy4obJzeU/C85W5BaJaeTbxjPLjWzGW/OL/SIQO2cG0wHfn3fyVHu6cmx1qu1cg4InglQpXWSViAodje7C42cKmaCz6FDWWlBC2yW00YLtzrTeKkdbVvA6W5zxs3bGXNulFBAB6FDLuAt4F2pq51mAgxR7836nEXlV/g23ooQ26aLMnIkuoT2/0lm9hEL9nHgKp4aLIJe1zejCSHnlOAlI1YRPG605fW7bzpHZJCY08BIpqtsLiN4J0XEfgzzphTy49PsJa9bP/f5P9effPJP9MYbr6sf2KBefkkvvPC8NgQuIwGzF5VPwF78lfF2RBec8CcC5t121JaA20HNRKAqJQL0nR48eKTtZpRqUoosCNDXeyLgkXl9kuvQmeXjeRL1jV8MAHXDy8RiWUAVcn1HfWnQYVydhtI3cFDRYaAH/aAuZ3EeaWmXE/2yvKhXOOpjXhWdcnN0m1NURpqX2E2SVFJSVigzP8JTRcdJUk5JKw4SDgYG0gzuoB9N/9GP+TE6d1xYlDMLdsZZzaS2CaaXHaPT63aP2SH/inMQgx/PhTAy9tZ1RT18WAY7dO/NKaDROFseZMa1203NHru8Rh/Y5ph1fj4q50GKpBsnx9jypSr0LBxKNmwyD1lLI2Xj2nJ6dCoep48BuTAFtdefUMpZQ9+3tECbN9id7QQ+t6RoT4syq04Ew0k77Pucd7QPCZC9Cd28eQM9b1SJrAOhL/SmizxnSlnXj20jQojFX/rf9IBB5iOq0MEeSuQmW9vKETeih2xeazbDviQZDoYep9bjyNY6JUi4cXqim7fvKHUHev2tM33qzz6v3/2Dj+vf/4df17/+hV/Sz/zcz+tn/9XP63/6p/9M/8s//+f6n/+Xf6Z/8S/+pX7+3/6ifvk//Kp+93d+X3/8J5/U5z73eQ4RbyKDUbYxb8AFPaeUZIgIic+C7C84WB3hGCOC/jttsQHrP5esFEm+/c/o43pcUGdoZfBFgAhY8ElevyV3OoSXo+NjrdeDhlXSK6+8W888x4F13FAu6vus0gVpp77r2dhI0XfpOhXmtS0WbNPzigeR8t3EqyXQOTAmaSKdsOsdfLRglTVRFajBoNa3MtJA8vjjwM51tomW0tLy4HO6uGygvIBtwV8tWjSDf7kGbHGHjU9sbDnlJieveeuf609V/FhlHSQQdlHUAwU/FtjpxFraMQ6vSrC9aAtuB6j+EzhbbLYFqfA3x54HSNl/KAv+9PiBej4uVuiMaB1c/Bpw1UZ/+wLzYX68xs2D14b5zOja9nBEUO1+Fd6NzDz26Mfrsut7zazDCf69hgpj9nrLTX857e3MNvI2ZL2d/+r2YExEYBO9IoVMn/v3zNUxb0SYjMdQ0fsltmvwvlWh0z+Le/ToEZcln9Vv/OZv6o//+I+bzo6w7xff/e52s/oi+9JEX9+CHxwdcQA8Zl/eErA+1EPG6mqeru+VE3TCW8qp5SNCpi2CtEGi+z5vmx3w50699ybGupyxYzo9ptsZ0yr0dc0bjkoT8rTsvS90fSePv+7nMQZmksF5+1jbl/PuW7JplHIISLItlnAarZyRaU5S+y1pqirELd2VH3LadYl1mOUD5OnJke5yMXfz9PhxcHV0sNZ66BhHPybpGog9MaGzDp9XNfMmr+IHUpON50j0L7JuzctCG6KX7WxBfwsyYHnIa/pJmJM0pWjggHKKwMdLvjm9ZN095DLiLeKK+9tLPeRA8RA7PGM9XUMLYkPtz77twNPAOB6DdMbh8hF4HvLG4yGv68/YIy/Yq9jBtGWs115Fh6XAMxABLymrpMJt8x5ADf+V/bzjcmeDHZ3r+GjFRVSvHmEfEKSu+owPLlqTH4ZMvx2yWpqv9UHNb179Rss2esgFW8FeSs7KjGf6pXVOCMuRsDgNFC06YSM5QSGB43v44D4b8ZmKB8Dg2dlFQ54Y3RWE77GM6VDYgJIX/x6OG6V5utTl+UNtt2eg3YqdWyYopyQv5g5CutTBIMTIzVMj3oteOMGE5uwETLyVPmLAIwHrhmBuxMGhJ+w6VNHsRP3ILerE5uLUQeaMczSzIf4DV12kCQWcc5vpBVRY9FsU6yDRgeuEgvFdNhkl+LQBjdSNKNLjJua/Nq6JegfvdNOCQx25bR5R8Je+/CV96lN/qi98/guameuVl1/W+973XjkY3RKgOJ3AwySysZqPS25yHhGIXjh9dN42yB20z9A94swfnp3rETIXk/U4gIzMpdDXeyJCQz/AQ0KeE/LfMldbCpqZ27w3WqBvsZwxPOuiL0V9KQSnRdaroWAoBX3llJgxNHS9XIeqlanpcmJMZr5OB9jMKZuyF/cC7oRNDB24GOub3b4UlIwSsKmEAHIKaAz0X7ReY9TcqHVdp//YU60EOkWEBCwYwtxgkdPH7SiTHsxZ9/wzbsKB2LGN2ErjHdqK6YIe29hCnwUnYh47aN9xaNhsNg2HcXmscfh/b3eGvtiDNWFbD9GRwDUMHXJg82Lhby42yH7HWhnZJGZoW6BDCv5b0OvEa3un11Cpc6seP5UxM1IM2Q5n6FIqitQDnRLrZ6JuA08jHm2qRZup6gHznmNr/oc8luuIXVouYbzQqsjQI6WUG198QZEbg69rIPsVn2oZfQ34im6taCyJXEKehpITr3/W8m27f1y/Qk4r5F6wAYMD2GOCupunp+33qT28ffazn9Nv/tbv6ld+9df1y4DzH/ujT+hjf/jxVv+bv/U7+oOP/aF+9/f+QL/6a79OEPsr+hc/8y/10z/90/r//A//g/7b//b/qX/4D/8f+kf/6B/pH//jf6x/8j//E/3iL/6iPv6JT+ghB1hIazJIkdpfFznnAHyDQ1ZB7x12nqG5xx4T8nKACzvKJcv2kkkTtEeEIqLZccQ+n1kz6/WBOsZKoYrjySUoJ0B61wvP6fT0SE3ujBF9+qHTMBQV+pWS1AE5ZRUD+HKyNEOib2WMYSFdqDJMpP77oTPruQWrpO22k/rF/a7GiYdlgRY9+zVYs1d5+r+jnfJyBfs5bZML9gPgoxyQtzcP2G42rYCRV9q8WY9eZ+Rt4/Y9tvkd/ttvGnb4cPvCCVr9anGHnPyPrLYcubwRuzybXuiv0HBNF1m48TeNV59KTeOgquXe2aqvfug3TZO8T4ysjxE6xTwZWaeErGmPCKWcVbqiO3dkvTd8AAAQAElEQVTvyoeOnqAt5STT475H+Cz/PMW3xM3H0TenpJwA+mUgkb+GnKh/B2T6ZqUEZIC2BXnYxrx27ZNM24JsXL/gOxVqDySqAV8VY45Isj78drBdipg/4OGjh6yhX9Vv/85vt788k3LWM88+q+/+nu/Rt37b/qcAC+Mz9SSNX0/gP6nY9glwCNyuS6R7WpMStOZMGgD5lEx/lmm3nJx6vA8xBwcHzcenCKN5DKbbc3uddaVQv18v5jVDj8cZVwK/+xpkro3GwIiKbEiUoaPQr6Xkc2TlBATQ0qScgjUVpHoCQl2X98C67pi3y0lHR2v2pqQenTo4PeYi5hpOuJC5yRq+yRurBjdPdfPGie7cuilfDti/BZ7b+31hLQc0Z3B2JSspYGFpfsHyJse+sGiBj9lA3wWw7RsW9OvUAeOM/AxclfEGrbYAdgLvhv7n6OmMOOSceMV5g4POBwSw99nD9nCpBwS1DwhuDfdpu5hH3sJNwNxgAw078PmQOCXJ8wXyLKVTRjZJyC8y8o52q5qR6cJ+3/WFNbIiSL0kTkj4+rVOjw90crymHIxalFNVh4+zfE5ODrGJgbdNAwF+kddPi02grbIGVhzuO/SSU1LKZZR0wQngoWK51OlB0t3TtV64e0Mf+cAr+sB7XkJhB2y4W14nPOImcqtcOgKvxJiCsNeaU89pOPG6pgIzZfTQSTEk5XUmI81soONu4eZ04TV/qI4rgtc1cMAN3QGnlSMdEBh7Q8h9Em8vtVzhWIq0oKDz8436slaOtR7cv9Cj+5dauM2qUwEPONFoRRzIWMi6BWleuBPBmR24IeXiZgnmvYDPef0xs/gnlLwbRxb6qA2b/IYAdiL4cYCwgNfpJUq9RIjuW6WGx3UL1rbhFvaTf/qn+sTHPy7/Ayrz8d73vk8vcWp1TweyWCjGWNscI046p4LiCtUoHbr8e9lL5j7bzZrLSiM3Mq++dV9vcqu9EAxXzVo0CUXJOA3B3AnZdOgkwZNhRcCYk+WxIIcqB+uJPgvKH3HKG4zWCyjR320F4+tL4eSTNZBfQcuKtj5lHfB69ZDb8zWB7xonveo7rVo6oDOMkNuGI5yQ645x2ndv3dYB/Ufk4Vf6blsThPZs2qZxBZ6+dNaSBD0JGWMh6phv6Dr1QJIa3ZZxUO/UQPXX+FSN86QJHSEKVe8gQADeHEc2xZlDTARYqUvwNNPXm+WWIHR3dbDxq98Nsvf/7GHBHjyf6VUIMhdAqhY9OCKKcunUHa41Qfybu3O9fvamIrY6Xfc66ldKRA6ef2YDn7GrBRg30Mm7+fGiarpcNG/AuUuqVzCNoYlNfUQme6jYGOuMuiqnUmUx1Llg25U1OXGoWQgaCmmnh2cZ280643Z+hgdvriPzBrdXWkL4MGnpVcdOG2jYXk7N/nLK0K4G/ooIkifAwqhVUenzNUC0iSeAlvfiQ1g+lDr4Ojpa6ZjXPUOf0TMkcGpf5lElJ2xlwI7W+9+l3rmlgpq+8PnP6fd/93f1O7/xG/qTP/q4Xv3zL+iSA1yBruP1Wndv3dIzvLp86cUX9Z6XX9FL3BD5pzXf9E3fpOeff153793T6ckJzq/TW2890Kc++Sn92q/9mv7lz/5L/b//+/+e4PUf6h/9d/8v/TQ3sb/5W7+lT3/mz/SlL7/WSH/q6aeaH+qGTivsdpFU+c9rPKC3dJ26vpfTYK0o6MBXpKSUQhGBTBNz96ToCd9TWbulhNbYhuVxg9uZD37jN6hjvIO3lOg/JK0PE7grY6sGnH5lfczzjEySQkniuwKQ02gVtih0G1ewUJ5CbQPboP/tMvLKd2FtSEvNmunnG7QJ/YxXMDGHyy0lPxqu2pyfamVcBYfxGMiHtAP/Of7wgjW0YD8L9OHetWWtVWw+Jgl3hV/23EE2NFWPq9qBc4IPb4AzY/07ux1tW4bswDNHVuCDUhRKGUjsEYbABpPMc61JlZY9BCOrLKsZX+BSQhfZxsRcCzKcr8BtDKS/FC5Elf2i23es/7ZeFCpdUSlFOecGPTq3PQy8Bcid6xIIIAVZdfT13nWI//NtkIOrDjsJ8DTd0l5yEiRJWtDdIr4AitBXAZet7wq+wpwGV+/Yh4KBXd8p5aAbgqKhAqZbMGHahe5TysoAWPmE7Od3+OFLbls3lxv97m//nn7pl/6/+jK2bt5u46u9R33wGz+oZ55+pr32H7D5Nf48InTj9AY2e4gcenWlV0pFfAGhjGxSSpJCEV8DFEKw0OM+Uj/0BDFH6rpegh+4kEGMnfAF3l8tM4N5m9DjDCT6Wp6GHh3kkiEhK/jPc4vx4skpqU9ZQxR1glatmLtXjqxMfUnWZZHlWnJSh20Mfac1+hygLaegX7D/FK1WvdYESathaGX/hMs+3HvfAA0d+hlYzwxTX/QY1w0OuYfcTN/gBvb01g0dHg/qOnO5kBYlSUVB0Napz50i0GdQGclWIcugLvQ3kGCaSphKS6/KzkseF1oY7zU0JbWYa4amCT62SPYaNtjJJXK8RMZ7mOTyhgtJw5a2nRax9YAjtICrgiMaJOQHpAT9vRJyDLjIKWlmM5mIJToEMCCvRP+cEuuzyvW3b97ET9/U4ZDV4Qy6UrU+6JtvtcxXA3lkX9DDmvFNH10htui0Jn7x78QLbRgR+Dbsp9O5cp714otP64Xn7uq5p27p2TununnU67ALJruhu3fvMMla87zotdffIBB7kzE9hK90dr7TJTdD0fXKTKBStLCgliwlb0yrTscY/O3bd3Xv7tO6d+9Z3br5NJvTLa37GyrpSJWI1IHDTLAohJxyVsGIAkLnvGjDjj7hGJclCFDPEF6vk6PbqKtnMc5s2PS53JHfaWRh73zD5A2CHguKXlC8AV23E+VC5Qw+G8aCImfaWefwNzdjkQ2APuM0kg3qRgKIueWNowUR0OrTT48x+3bGQap/k/qQVyb+B1Mf+tAH9a53vUt+7Ci86CoGMTFuRyBamfDyYqsdr/NHymcPz+U/ObXZTlpS0QMCqFfvv6WHnH6mQCoJiAXpTABMGbGJIaVZ5sMLvCD/nmBQopb2BC+MhIcJ2YytX8pZfdfLTqHvOg2lU5+L+lLkIHWNQa6iKNWqQn49rOTTzgrDGroOY+qBAYNaE4Acootj3Tw95TR5uwUIC3Ib0N/QFWwkqQNv3zEOWfUd81IuJYM7YfZSRv5ZpDnJTmMw/WGqYQD6ERWt+w8k6Rr2NaGJ8dbJ4r4MQUBwDwKLCahsnPj/xnulxXY8sXFNbKo+yIzYisvW94RdWJbW14wNLK3fzKFsYsEYFmxh0cicG/qe4wC+9Oi+zrC7lGYdH/TNTaY5RHzS+s7gmLFJdmsWcgEy0EkskoX3to9hFjZYGbMHzw/p8Ed9BeBl9s0pBjGNVaYd1LRnbcBzfpk4TG51zhsDb5rWmQPwipRDBXpSm3ei7+wIW1kZ/SZEdS1LIZ89qD1uCur+4yB6SRkdZnQ79D320WlNcGbousT82B9vW+iiQzaCNc4qS9hSLyHrL3/pi/riFz6nC26AVkOnb3jf+/Q93/kd+ls/9iP6qf/8J/V/+an/s/7L/+vf09/7qf9cf+/v/ZT+zk/+hP7zv/N39JN/+283+Imf+HH93b/7U/ov/4v/Qv/Vf/X39Q/+wT/Q//2/+W/0X//f/mv97Z/42/rrf/2v67u++7vk2yT/hs+vRP/H//F/0n9H0PoLv/AL8tpMkZQgsIe2Hh467LgAKWd5bWXSphd0X21oFl5IEaGUGEtq+/QrbduR60rpsNlZOwL0LcHdZnOho8ND3SJQ2BJIzPOilKXSVfV9iOWhDnn1zFvA2TYn5KPHDxN6UQBxDQq8i2xiDSYMfgfenTcip0SJmHsLEh0o7rBf23ALWME9YqwtD/Fua0B+O03Y1qSJvNfXBM9bbHlkTIU24TdqFOZMmpbAfkOVtNakBtjeDI0TMAIOSA1b5MSLP+2u0jESm+UepshSKkoAGYkgW4wNA3yGklxfSStlCvThuy6q0KVKEXqd77Gj9QE3OkOviGg6XuhnYAR1aiD6L4ADQ6+f/d/vhtugPSft8GlBWrqiAT8YOZQA7wEzMq7gzLT3XacVfs5rz4f0A/bEnjHdNaDcjvXxZDlBl+eXCQdc7kon72UzdpaxuQRuhcQClp+UksIQochZBegIfkopyujEtnzJG5+zszPdf/Mt9pmtzNunPvmn+s3f+E198YtflPvevXNHH3j/B/TNH/mIXmC/ihRcTB3p9MYNWR7GAwmKlBuJKTMXPCJiyv7W1ROkoQgSVyPLUCgzbuKwbH4KfNumE3Wio7styE0hTcgwUWeaIkLWnS9TZhxcSol10bMmOjmfUshj6IbIqiKCeRIBUVYfWSV65RgAZOFyKsin42BYgEQ+KSdSg2nqcqvvkF3fFQ1dp6HvG9xCDgO2c/bogV778pd1zqVRhaZgteVY1HeJ4Gulw4OVAnzNb6DzzsFXn6BbythJzp4voCnUpdzm6EsnRcg6rnK/wrdkW6oIPZAhF5Dsw2pqD3dSYCF7WMjPITVAJvPXBGlijmtofUE0Me4aXLckEahKLF0mkypj6KKIaDLPOSv4L0XiO+gA732BN7JadHx8jAwO9dprXxZktIuHmydHOkQOx+sOf7cihli1/WAYOuRStGJv6IrxVY0EvbZ3mFdnnfSdfNGxGoqOD9dKHUq5SfR75/Yd3bp9W7cNd27rBoGHlbUgsAsc6zSPnBAOdXJ6Ihvvq6++qjfefEOJKN4b/FsPHhC0XlDuIICTU89tKRvxFq+0mxZtdrPOCMwePDzTQ7/mZjO1w55x3oGT7EpRSkkLjsb4bKTOB1yX1paVEw5xmnlt90g7GLPeznjl+tZbBAqkF+eX7fecI7eVfsU0z1ULnZYaOFFpnipCtDFkwZaEM5UyaaiiqYn2kXe5C+Mm0pErAnw8QlwaLAtdGRNKkqLhe+3Lb+j3f/8P9ad/+mk94tbnFnJ85eX36Nlnn0MZg7wR7XDsE4hGAvodtDm9JLB2cP7gwZnu34cf5LPMSav+QBML4SEL4wwnU1WVM/SRwoquH+znOquKQc+MIaOC8eeclJClwW0jjmJmw7FTSAwcul4DznRFQLhyHlizMNfdwPx7cPvhwQG6XMk2knNWXzr19O0xor4v8NdheAcEp6fNbu5xy+VxD+4/pK2XT5c+HfXg9viIpIhg7pXWK4wvJ5keqqlXg4KRDquV7OwTDV7EesdjKVwDDeBbFNrA38wqw9SE+tB7ohFA93v9V+R6BQvpImziKvWAhD5tFMjN2L3Jb9mcvEHtsP0d+Hfob4v9XcMMjoX+j84uxN6gDn68qIKFW8E10XdELzvw7+i8Hzdx62QY5boR3V3D3OhaoOsaqlw304cm8tRDh3U9gXPE08zYbbMnAh7/fOXBw/s4tUUvPP+sHBR5H5AS1lOgqtOMve+gC7FgK0UJviOsByAlBaBAdHycVv0ahAAAEABJREFURISCPol6Q84Je8zvgEQd3emX2ASKBvS9IhBd4aA6nHXOYv5Jc90p5cCm6DMU6mYaFp2f2f4vtcKuXn7pRf3Vv/pd+qG/9v364b/+/frO7/qoPvzN79UHvuFF4N163/vfpZdefkbvevGunn7mtp5//hk9/9yzetcLz+sem+5zvNJ894vv0nvf84q+4QPv10c/+lF927d9m374h35IP/7jP66/+1N/V3//7//9Bj/+Ez+hj37LtyhF6NOf/rTe4BD+8//2F7h1+iV9nJtc/yOUCXlX5G97XB9gs8hB7QnGpQYRyKhBUly1z3tnoUTZcF0upWi9PmCpVmh/rq0bIfCRg6l4Cpum+xeEtmYdeO1EYFHGR/tXfiCt4TKNbnPqdb7QYJgwAAeVW+xxwy3KjvL+H1Is2qf1KtVV+s76kbknePDNzAWyuMR/2W6XCu+lV+461UiPYSY/pqwd9BtG0pHxDkw34NpA5HV66TywDWmXAkgaSWfGz5FlWEgXJVXsVqTBvKqBxIKRBpL2qcjBmcpXFWjEdEDFfxWCr0M20yMFDRUZtJHti+5Xn1qrrG/fRF6DfefC2p1Zx6Foa6aw2FfoJqNLBxI+zBoqOvJ45yP2fXPJsk/r6NugK9DTqcOXGgppoS0jJ9MWEeIj24BxRVCG5isSW2JabC/eIzccfOzb3Xci2JtZ2wtgXhjacE3QPtPm21W3vc6N6u/+9u/ojz/xCfawWbdu3pTXzUc+8lG9573vlf8R5o49Y4WPNp4Omp0GemyyAH8CeUQ0er7eV0Q0PnbcuqecWn7g0qMgE5rkB621+ivlIZcsy8JtXjM79vkRkPZ69NgEHXwab0F9TkleLxnfklNSTiJYVbOYwkTEQiooqqX0KYD7pEyfoC+FrssaekMhiMw6IMCiirrCRcyhbp6ecLHWcVmx1fmj+1yYvakz/NbF+ZkuL865JNs0fzshmxHZXcunY30M+DWXDYVJc0rQk2WfcsA+3FEHecqmNZKyEsEphNmU4U//Oz5GafgqlMzNjLoSqixvNhJZvolSvoaoyLcSBxQdEZybN7f1OSOrvh2IfJt6hI8T6yazpjp4GjhEDRzw+r5nPRRZFgvrJVIQKxStaTs+PpIfx0xijQ5dJ1+OrXr6J5R0zOtbB6gvcqI65QRRctbDR2f6M16J/fmff5axi+7cu83N6HFb8LcJZPuh0/nFmV5748sEjVsJRr2hXrBhbjDMmTA9l5W6/lBKA9F61hJJ0CYbfYLAhBKSFgmiFhaSF9k8zxSpo82CEow6W2Fa3q2R8pZXNPfv35dfw+eSFSlxYzhrw7z7QLAKe+F16ETdHnbcVO4IBmc2+O12bIHnNC0Y3qwn05E+FwTU7mOj2xBQzgSwM31bcImjhkSdPbqQf0P3sY/9kb7w+VclzOull17RB973jWw+dyhDE5vPBCEztE/jpB1lBxXbzU6eZ8ur4PPzjQwz8pJSu1W9f/8B+B9qYWPJOTX+ZCE0AHX7RPv2FyKh76KUswpOzyLL5DNjFzaokds+KVpbxskm5OUFs8IQhq6Xg9W+dFqVoiF3GsgbOlJDz0Lr6Fu6otJlFWTueXqPxZkdcZry7dDx8QlkVtm5WMch0bfIYw3Gs7KDhzbT0GO0XV9UcoLHUISH1zbmkBunnkVsxwiar/9h0KLQliDS6YSNoCokla4Au6MdNRAA6p1Qr8oIzGO9oQe0+Ld+7j9ik1tgxwa9o2L04QVoBy/K/h0die5ziw4q+AgdH6xwMotQCOt0acGo+++wu4l5roNSpy4/CSO0042h9TF4TVHNMgj4CS2sFa+RCZuaZzFHYo7K5rLTJZvWwiv3p1mrd27e0GazwSYK45BBZDb+olm5yYpK2rIStsBSFGIU4ldEAKnJ2zxVaA5KKSc1cH8GtPxVXU5Z7hN8F2yo63BGXZb/sYKgZ+YW1eDyIW9q+r5oHDfabs4VvNu6cXrUAutv+ZZv1ke++cMtyHzhhWd169aRbt0+1MlJL78WL8OsyKNSmSB/C/4ZHJea0VHHvKI2oNVpRU6GBK193+kAezo5OdFNNuUXCGo/+MEP6nu++3v0kz/5k/rb3Mj6/xb3iI3HAeq//tf/Wv/0n/4T/fN//s/1sz/3s/qVX/kVffzjn5APxAvKOCBgPeAQV5jTMhJPRChdQ87N5lNK0DbjX0bllFpdpi2zBjtkdOPGTb3yynt1eHgk+wbbek4ZvkKRovXvWSOF/tfz6KueJ1rI8kEKEhaIrrEP+o/IYsTPbkk3tG4bSM47AHW5pejafy3C5QaUt4x3v63zwBRJFRrty+cazJG0UHcNc0oEm1ktSKXfjrYNdmE82wjtaHegegmhm4Y7tKHPlvpdTjKM5GfGOlA11Mj0TFeAbGpIBmoef8BHJZ8q/9f2jnDOMNNtVj/0Oj091kC61Jk1tdCfpjZWTVcLG1REtPx2t8W+Nm0duX4kYPL6y/g/66XvOiVoDfhbWIyGyngwtk9FXuEcX6CUb4gEda66hohQTknGaXtKKYMzy/MZIkIhRoGLpH2M13S4amZel52v2OY+D0P+AN57Rvady4uNHj18xLob5T8Z+Co3qr/3u78rwxl7/enpDT39zDPyz2c+8IEPqMDbwt6RoWfkwN4mfuIL1JRMGcnX+UQEvCR4mTXjKDO277XYd32rN2MpksxDkBpbxta9V0SEKrKc7XvRg2WPFNQh+1KSUk6ii8SgTD6zXnIO6iUSoKq4LlEGyjWElMnnrBbMtnryPf6qARU9c1QuJzoQJfTVl1D7l+l3ucjj9f7R4QGB7Jo5aEXw1wcG32A/fPiQIPahqFZENDmaZ1BRllJKzG/IjA91qbSf1/nSKAv6peZHciQl8kzv7//DIJjJNmRZk5XXUaIyS9CLTEOyfA4J5B2oOog0HOEPJ+KvoXS6feOWDtcrDV3RQU+aMrpI6vFluRQ1GSDjnJIQkRSSIVHwm4hDcHXgcb9V3+nQe6oF8eDBfYKuz+rPPgt85jP6/Oe/iFE/ZFOfNKwH3b5zU3eAo6M1G8bAa4Ej3Xv6jp5+7q76oejB2UP57+M5SB3nyrjE5hncHCXVWCnKWpFXUnQaHNgcHTVmM46E4TCU1RjISV23ZyTlrBRJfrwoFdEM2otXqtoSrL71Fq/GMQz36QducHlFdE5geUEgeOG/XkDQuSWwvKR86VfsBBlbAlYHiA4YHbjutrMa0M+3qBNRzkxgqnZyz2wgtIMHf8C0iZvY0JtvPtCnP/VZfeLjn2z5O3ef1jd84IN6+aX36vT0pliTLfg8d8B7NXbH3NNYcRSLLi9HOQD2P0q7vNhhuD14RXB6qTffeEsX3A570wqFZOfDgq3kK4xWeCdRS6jwgqjuQyYjPzdMLG4vnh2GM0NMZvG7zWnBUAqydaCaI6unrS+lpVlJHcbTIfdC2vqVJESPvgh4mAeKlFOW04FA0r/JcgBw+/Yt+fRzn5v1oDWlJD+RKIHA5ZyTMnO7bmlO0OWiiJA34w5awoO0KJesvi8qzF/h33o3iCcilFJuEBH0Dl7FB/a2YHfC/gA2shl+FmBGl4i+9fErzS06Rh2arvpQZMMNxs70WcDHeEkbDhcbnPz+JnTm1naWx4+M85gtwfEFdvPGW48EiTrkVHjz+FCVwGmHc91xsvZ6GKvAHYwV+LEB5Oj5dwzaoJ9rcNl4TdcepJm5RoJSB+AM04TcxmXExir5pA1vLC4uZ9m+zwn81jiI5599RpV+3gBm5lhS0aiiM94QbFkjW/iqGFCTNfidNkCWfJBrKCN/6z83fSXMihHY2HIF1olhgbaFOQo21AFeswG/QVC0QOdIQDpPW/QrHR6udIA/iZg17jas9aRnnr4n/33RD37jB/SC/5HRjWOVLqChQuFEXuoG7KOEpmnD2nlE/YjNzMh8ol/A66KF+Uxrj2PLKeNUU/MXI/pbENzMmnB+5NA2UjeSmue7d+7qG77hG+XfuJ6cnOojvAK9e/ce8rzUn/zJn+gX/+0v6ud+9uf0z376p/VzP/ev9O///S/vg1Zep0ZK8u+wB3xPKZ2kUMKGLQPLfsJpLMjG/VLOEpTzpUjSgK1k5HVM8Ozf01qWuyuasjvQMYCckjp48uZhm8/gcV5XTzCnITkNch5rUGp23A5dSdox95YxDkgNl9DldBuS6xs8maev29zPsO8bmrCLyoYzd9hUTnLg2cY2/FXud0EQeM4a8D/mMJyxDvyvkJ0/Z173bzet8DKCw/8YZCJvmJHJAu7EzVswT0WeM/xU+JGBtRxOtX9inyjAk5AVYlBKoZT3kLGbhEEu0MQJUits8PTmifx/CrOtVNszNHlsxBW2llR88qwdwekOW50I1mxjgs+Gnzm6Ljc9es/yUOu60r4YJ7r32nP/HEmJDgniDEE7RquKzVa0RJPcL2gv8O8N3fZT6RcRkkHCxuntupzwjT3rp8j9c8rK1gttFVsfWd8bLoy8D1yn3gsW2hywet85P7vUl7/0mn7v935Pv/Ebv8lbvfvcOJ8gl9v60Ic+3ALWibWtJKYP5MCexcF3Qq/UyPNU0+85We8k+sqnUlnpY3lsGRt0KNA+DB37AIiRVUqsX+or/moBQKwe/XfwQ7UEjoU5/fOBmeCRCnlM1xeVLkHbQhnIVcG1pCGTsm2wl4l9LUhDvlHtWn1VwR56iBkY3wOYCH30GNw3oKWHto6+bnes0mNTR9jPzZMjnXL75xvRkosWy/Vyo0dcWPinf/7pyIiPySmrL53WxDw9e6V4fFjJ2HqAG/aVqesiawBKJGX8cV6kBE4BKQIedQWhv+hx6zW83S+uxuqJ9LoulBJ5QO94KmKvrca0FuhN6DG4OOuQQYHwHgEP6KgLtb+fekJwec7enxU65eB9tDrQEX7xkHXsYNVyoOsV3qBXKOWMDfcquQOKIlKz61Pe5vuiqut6lSv5pREn8sYbb+hTvPr69Kc+xXX2GWQs8oZ39+4d3SEAGYZOCwvdhnF4tNbqYNDRyQG3Had6jpsP37CWrtMDFPX6G/f1kFvC3ZTYnJMenO2o3xBEVLGvgzvJT7BAe5gOG98ytfl6HNPQ9copy7ILvlJKyjBUSlFEeGhj1vMtOBjfPt737SqB6YITU3QEsaPOWajnBKjX4OB1w03qRISwLMFGuRCgTvTdw4bbzQ3BrIPWaYJWogvfoM2kDmiXOeg/66037+tPP/lpgvlXEfJKzz/3ot7zyvv0rne9hFB7bpm3nMBHNtSdPN8ILo8fCRKM/5LgdSR4PT+/1Jb5Usqq0ON6OxCPWTDUTH2C3xmHt2Cwe8b5tv1UvvggzOsKVdcJqdJ3AYF/m7jhhs19Vsg1I8OE+AqpZdejr6Hr1KXMYgmxhoWE1UVSATK4VBfZqVZoKDmxKfcNhr6D1yxvsLdv39YNboacZhatF2nGgAcWZgf+PV1VKUkZHEFa6Of2oNJ1KWfJ9AMJIj3GTitT36JfAYEAABAASURBVHe9sgfR5nrxJMoZXAaZzsjY16LtXAne1OwMNZMPTbTPSi3gQxWtbUdmRObbERsgMnT7gqy38OmgVNAnSLpAfo8uL7Rlk9rfdiJfN6QCM13Dv7evSZGyhr5oheMbd5ct0JnAtyihgqIZGjEBbXD+2wazNsy9pc++DC3UT+gPNqBXmsnvCLAWnJfnH9HrguMEpWQaYmADkbYOVrH3DRuqD5MH656D0IVm6N7gMJlGnMdaoHrReJ7Vniqk074UIcnAV0Qow0/KWRlIKbH+q+pSZdsyTATYTiOFOtbm0A8tTYxf4En4i5DnmXE+WScE8CfHBzgkarlhHVZFTz11R+968Tk9//zTusct8DAUlS4a+PZ1D1LK+zET4xac5Y5DagV3LkmmbVitGl0TsvJ6gXwVNrt8TfsCHdiPbbgrHTQUqES+9N+Cyxt7Slk3b9xqPxP4kR/5Ef3oj/6YvvM7v4MA9hX1Q68vfelV/fqv/TrB6s+p/Rmsf/Pz+tVf+fUWtL75xpvQkQnEjzTgmG2n1r14CrKxDYv5I0Iu2/6RutxnYY2dnt7QETe+M/RUZOw+VrNoY4hSIFUyOaWmD/cR+EAvMxK6fpwLqpLEmBrIjdIkaSI/hghYsRfKDhY3WOY+lZy/BOcGv+z0Gjb02Vz1d1/Dvq5ejVl0jr7PsV2nF+QvsA3DOQHGBbJ3/53nh37/jGBBJg5GDXPXaUZXMz5jafWdFuoW6oSuUtcrA0oZSuALflRhxCl0+dNK4I9MO4WETaaErEqIRJGloKk5OQS7Yn3cunVDt27d0jGXJoPxwztDFRFq8hWppGZTrDvrZoEX2/wMX1JVxr5W2MYwdLLO6E5wu8jtM2Pct6LPSt4gz2HFG9wZHELHMzLzPBN4mb6tIzdXt7cMOcbarhbSiJD5E09EaAFHZR7jmFnsDdCHkNOMLpyO2NZC3YaA8eLiQv5LNyN7/xmXIn/8x5/Qb//2b8txwAmHtdOTG3rppZf14W/6sNYHHLyRxYgv6eGV6dnXtvC4yPmFL9P1JFg2rayqBbrccbw6hNmWO/Qc6Mj9QO1Pk7PpsSwKcu1K1+oT/FkvFX8ymwd0kNBrPxR1nRVb5eAvYmGdVGCf4ob1lfA4gGVYj+9wQNpjFwN5p0/2d13HPK4bSAv4g4N34H8C34Oihdg1I98Nvvf87II9f0OMsMMnj/jkLX6mg56QdXV4iO+DbypkO40I5UiihzIy8v7buZyyCkab3a5o/4nvPejrPuGWytcVtDLF/celJ8G1IaYgQyqDFBHyg0pl/bloX9WzNhN+IQMdhFoWHetoX472k4iMjW+xpac5+B9jMwN7aG9eFBwWSuMJc1CmTtTNbHKFALXV0bcrPfpk7WOjE3q2HVhmmTavpTSj+NV6TUB6m83inp577rmWt6O3E7/wRs3t0IySZGVBaNdnDVz9+n+1OawGXhk8zW3IC7rDTcTC4rh//0yvvf5A9x9eaqpFXGLqgqCsogil1IwykIYFIBgMU/sEBEJIMJQNGO0+hVkUHbHvnVJSwaFFjrboXifYfuvBQxYRASK3XPCrma8RJ7AjQt5Sd0kwa9h588bARurHcSJonTSRTtRN1G0JaP2vJN3XdTbEN958s/3r4E9/+s84OZ3Lf4T2Pa+8R+9614tsMsfNQC95vbLlFnML/hE8C8rwSfYMBRrXxfkFY8/kPiwp5dLBfpVvIc/OzmSjrwuWxkco8xpsPtHK0j4JPX5a38ellrGRedEbV85JgaxySog+K+UsL4QGkfZ50mZY0IPolZhkwHn3xTLPyozJGOsBrzxXBAUDDuuAE5QPKHfu3tW9p+7q8OgQ2V82LQ4EqZmxKWf4WzB6KaXcIJOKXpm2lJIikjr6VuomdEWiCHpgHylFCxI69Oz+4jFvop3s/uPOKTP3qJ2dNNSPS4isxkUtMJ2Q6YRdzg20b2Mu31R6zAbd77AVv2ZXTgocFyi0ow8oNCFj9xs5rIxzBefS6oz/waMLSE6yLa66wuyzKk4dxmV+JvAaN2cTblQr46pGeDNMeDqnj8F0GhjjcXugP+UZcHmxw2bN0k0ThM1LwilWPXx0LsSgGzdONLFeRzYkbw4ji37DhuSgeEmdLiCEYdITQgzyIfG9h+tvXT/wX6G5wul1VaRQxoms0PUau+j7ThnZuc/MhrvAWylB8LbiluZUN26eqMdvXFyeIZpJ9+7d0fPPP6ObN091wMFXmtQPRX2PDPExS52a3VRugOuSyVOvXl23Vkq9XNd3g5r6TUtCbxQm+I1wPmvgtVPPIa0UxqYsyVzqHU/Q12POWX/u5/7vec979O3f/u36oR/6a/qbf/PHgL+pH/zBH5R/LnDjxk029Nflf4j1cz/7s/qZn/kZ/Zuf/wX91m/9Nm+lPqeH+KCu9ATmp+q7XhGB1KoW5JeRl4GsRnQyY1+JdjvkZ3jt2kHnyA1eaf1yGys6VzD08EGFAuoNJI8/mLUMroirHpVCBbfteEmhOUkT6YScrmGOrPbHv5dFWwNzbTH469f813U76nfgM1yi10fI+Em4oO4Cu3R6SX6k7+y5mWtB7gkbyfiNcgUBL1E6sWh0narrhXJVkUFlzLhUzegmUd9xI1WarosCewhW2Z5Ptac+5hlJQSud1EBVYnMN0j0sCu9hLodakHrnzh3s8ybT9/SVwv8l9waX1xlQ4WnCpjdeU+jH9rIgrwR/GT/WwUvntc84gVvt8dzwgI7HputJHmNc0dr3X+61gL9Cd0Qo5SyRul5Xzz6//272QF/jehuqjMPlGXptV4aJub3JX8MEzc673vN5H2p7PIHrH/7hH+pXf/VX9YBbMa/nnLLe977368UXX4SjRS736I2CfLvpuQwVnMZV3QBUaIY8vpEEGbdZTu4bEUrIyOVEng/sMNK6Nq3YlQ+5EaGCHeSUWv8IJAauxbw5UExSzkmly5iM+0i+NZd1C+RcxXbVIBMf4M5Fd5UUwiWpI+2o9y2hoS9JfZc1MMjgvOHtfCHYSm28+1cu12bswbfsWwJwxwqWiRTooTb5OMZAAprtt9kPBmS3ImbKKSnRL8FTg5zhMUFfUiHfd5360gOdOmRAV/0f8sTVLC1tWlREUkJwOYW6LORToF3kExDKrK0OOa7x/Y94Kz+zNp66fYfAdVDGIWXRx3w6TVkleXxYLPKXbSLnIqfBHBGhhHxskwbL0JTM2Ec6PjrWXRarg441AasXoYVv8ClqwQEJgphLDkwXzWp1qWpgg0ko2WNy6WRn+25OYjdv3RExn94iYD2/nNicE6NCI0btVykzBmejG7nN6CBu6DrQmySASImqRnDOSTnnPcBAAgrlRAfPaTyuC+onDP0RN7pffu21Fvg9ePhIDwgQH3HSOd9ww8VcF1zP+ybTAeVIcLLhxtX5S+ovCWIvCDQfsWE9YLN58637ev31N/SlL39ZX3z1S/rkJz+lV7/0JQlKX3j+eb347nfrYHWgGUY95g1eBT58eKbRQSpB8Q4DNs4zaDC4zyUnr3la6DNJsDox9iFzXZyfa0I2oFbKmSmszCuQn1DEFSjkj64e7OE6d5W+naScZdl4LqfeAEvKKiyAFEl+vVBIe3TXdz3GR5vbGdexaNccQhyI9F3XdGBZm3BIJwjoWnB6cnqsm9y62w7efOstbgFnTwfQK4JxRR5HVjM6UiM+Wt401OaAFvrl1k884T7Ui0Fd6dSzyLsrGmj+qo+7IlZdcsAYEcisJNSLDeI0cBQOLieM3TDT7tR1C/3mKgK9STv0RlYpZwX2RHe5LTE/FdoRlW65Et2Os7Ygn2j0nA8enWmJJNv/GkdkR1ix7xSS9bsF74YxG8bY/kc2pRGCr2EiP1F3DQvlx2BOIzQy1ovVNDnw3OEod0z+6GyrR2cb7P2MQH2r01un8o3qiL07WJ0ZN+H8d9iZ56vwsoEPSFeFPhmYw0lEKOJtoPrrfiJCPrAYuq5v9pSRWzLTquh2UpAO2M/JyZEMw9DBx46D2kMdHx/qmWef0k3oPTzs5QB14ra0EpymJHVd0or+HTrXkri8gK7aKcIBalFKg3I6oD4ppawZHlNO6rGTgZtdKdrBMQIqUGoCaeSkBZoM5r2BxEa5cBNyCV1nGgiogrEjDtcbzyG3nM+z1r/1W79VP/xDP6wf/4kf19/6W39T3/u936sPfuhDunHjhs5Z3x/72Mf0r37uX7Wg9T/8h19pP6HyrVVENPoWbFA8qFYLSoww3cyEr6vofmZdnJycyG8lKp28AXZ9J/ME+fA5N94CHF/r4z4Gt4HSSQPXVWiYKU0MdvA4I4snYclZS+HADPg1+8K6XzKbh6EUAtzMESLazwMcsPpG1T8J2IDPsE2Sf1e6A49hJJ0jaQnwWjfM52B1uaqr1EfuFOg2lV7BvCmTZuquoJKaBgxLot39M3rNzoNTlcnNnNAvIHjcV1GmCXYVWq6AEjINVSVDyy9ULvgIQu8UOjg64sB0kwPTgRJl0Mngr4ho9jXiz20T3kC9pir+2rrCgJQZ00Nbj+xSAjVz6wpqSwXepEK7fa/x6vqBHmcT83hva+0pJD5m8Rr0FY/nvgbzFgxw2fvgjsB458MqqWldGq0gCCEBUj7GO9JuO3Wg5b3zk5/8pH75l3+Ztwdf0gE3gF1X9PLLL+sVLmQCms7YG2cCtEbj1XwL9Htey+E69SzGfz1ZQigzayAiFJEU4KJKrocUhiIlaJxZB5arg9VEn37opBD9oo0xXreN8FbxsX1fdMghueSQA9X9G5iqkqXcIJSTZJNxSrd9mTqXOzoW4hfn+y7L+AZwrrrCm7GsgTrDitTtBZqS9YkMJnyEbeGS2MEyzuCKgELk4bLbfLCxDEpK0Cd82oBvK3I/Q6I+p6QMsc6nSK0f0whUigiF/vd/vhJnRDBvEtMraGygUCaTU4K+kHmwLJJEEF1UcmJMJR9arzqdEage4D87+g/w4zSDw/1tn44zcsKfYAfW84If3CFD+7kFH5gYNyFXhjQfaZnY3pptEh+l2ycHWnl3HbeaeXW44QbVr9awHhWcSWEBRjAdyGwkdrozCL05iMlKKVpx4s0psxFNjYF73LK99O536Wle7Z09ekv333pDM4uiKdCbp4Tjq9oQBI8lcZqfNC9VFXwh/gvJ1/I5Zq7GDZM68n0sKg0qQpRySkrMu2DklXGlG7CLxA3rVq+/8Za++MUvsehe0+uvvyn/JOE1Xtu/cf+BXufU+Cqv6z7/5df0+S99GXhNnyP97Odf1Wf+/Av69Ge/oE999vP65Kc/qz/5zOf0xv1HmmvRnTtPyX/C4xavjDznG2+9qfv37+uMAPnC//Jve8ncF9psLtpPKO4/eEt+FW6j3fIa2fKLnDQT5Ptvo776xus6o37GMpeQFlKYUkRSvOM/BFaBq4+z1/3nkCbAaU3gIO+gJ6MX6yYiMKgQy0MdOAdw93j1FXOt+yzLM8Uk1R2ym7U4dB8eAAAQAElEQVRadyoDNHK0WFiUlTRjH10HnrwoEhA7RZ7UD6H1QSffiFV04Nv3hE4UoQoxEYWFOaiw8dSaVU20Qj0BRaIuclJCfy0II3pKkZVTokc0mmOp5KUOXjrssORy1a79UyEboJsqc54TFPoV96iETVVuRKsm8M5Xi2OGxhmbm1VVGbfjpLvB6anCE05y5mZBLJ6h67SA78H5jhuyC028DYiFKcGVZsnyS/A3cjX5Jgciy37RAl9Ju2mjC2z9jOCU7iyRqsUEwglkQM8CzHvA2c7XAF3u5z4GSNUMAt/wBzJaIHiiYVx6LflY50unB0vSl88v9aWzR1qdHuv23dtsviMn+pl01g6+RnjdEQDOQKDLyX/qzSkRTbMb2KrBF5+Axgh/U/CHOWfkYt3mSCrQ4d8RDzjyNc5p6DP6CMRXGQkkqdo20qhuyGwixzo+uqH1cKSZyS6Q58H6WC8895Junt7Ser1S1xcV7CtYE9W3JbEoZ+ZijhRFUq8UAyn90oq2lZYpcahibBkU0NV1PTbSyZR3HWmV7Gsc4EORzIPL3khTuJdaX7L0m/UAn/AQn3DIW4K+7z1EOwKTDQfLLbdoC4HwMPR6+t5T+vCHPqwf+ms/rL/zk39HP/pjP0bQ+v368Ic/TDB+Ih9sf/M3f1v/4l/8jH6eW9Y//eRndHG+1TJnrfpj8HboZlFKWb3phNeKJ5yXcy2svzt3bsvBsTe/BbmrMgRDWICOMUL/qI3xSREhP3RRJW+QgjxjJC00N5N1XnX/H50Dm2nAegwVcHWK1Em5UyVN0Skj9+w28lVZcyTNtnclTYxb8CRVA5ivgAOE6Gs8UQZN/aAROY5dr7n02imwRWlk/gkQ5QQdIFOeoGIpYFsx40pRB5o7JXD49f+UGQss2JsOV5p5bT9id3NO9MtXQB76AloDLLXlwYHPztCcI/gWEMxsAhbx2oO5Ri3jhRJr4sbxoDs3j3TMwWmFr+tiBhvAGhByrxz2KnYwYQ8ztiH0E0Cq9NGigl/sCVZK1P04zeCflNHx0CUN2PmKg9uAHWVojwho4AM5k3FfUSYe69v7bERQK/DQadG+sxPsYWaM7XqGtpH8Fl/m37jbtwX4M/J3ykjt8Ed7e97IwWkrc3ET+FqvF/cRM03w579+4WDV/Z5+6mns8UDf9OEPtbespiuXwhpEqokRjT5sDj+z4Mfc3izNMqOuIhfQqpKfpp3cR8g1YY05JWVJoOG7UlM1wdfE2AmexMCCTdKgSFkZSKkoYYuIlEsWqSd/4jVLYIQLUW++kT8Uie5KCfxAyA9ckoksBSnEsCb7BklSx95SGNDBXwHf0Hdy/vqiJjGo5JD7eGwljlnYF4Sfhyr10JZBzvTwK+Q8EQdswVxVwMlwDUPXgKmU86KMzQTyiDQr5aqgXCmL/TiRTzDagbAjLcgyA+YTMpADqPmYFQPZxldQMLSyv74CaFb4P+QMahU6pyolynmB1gaLBuhYQcMaO+7RXxdZGaHmSPuUfKQkQUzuk8bpUk89dQM/OKjvZg39gvxGZtogj0tEthNfbWwpnYLxnX0Dl3qoneVUkdeG+OlSDx89lP/9kf+S1Gf+7LP62B/+kdIKgZVlqzqCcEKwLLwFmCFuZiHa+JhJFQYqdRWDnLnNCQSw5TShucqLZqF9wLkEpKWQhiHrzq0TveflF3TjeM2NxX09ePhA23nCaS26rJMuEPymhHbw64ChIixFwGiB/1lFk3IdVXDiPWnX/kmI62dlxib6MxWUhGbo8IIVLV231mo4JHA4UEodm5F0we3pWw8e6UsEsJ979TV99guv6ouvva5XCV5f5Tb0iwSuX77/UG+xsTy83OmciGeDM839ATdVT+ndL79P9556ThkjPjt/JAehlwT1W4L7HUH+hKMYCXIewuMbb7yBsB8g+Eu53fXeeHb0e8jY1wlgH24vdMni3SAH/x8g2v/jGp5wnaohJeTQQHH1n0jVHrd7I5qT5LGGJYWWglSwvh03bqnLypQ7NsSOTT8zaIisdRQNS1LBOjKBgdB9wig7jC2XqgBmyrnPsmP12B5dJuxks3mkpW6U8qTTGyvkccpNxJHWB4OsO9uLT+LDsFZXBpXcKeceIJ86dZ377RfxwvwTdiS46ugXSmzoi2xnSWLhhNIiVZwwLNEq2Ul0NnLGBKDHD7xXacNr7XP6bxi3gV8uD7Vglwt2O2PTi4F5F/je+QbP8kZWI3qZ0eXCyS3TXsC9sNlhBrq4YIF5hwV23LovBC+JgFg40w1O6k1syoHqhB5PTg9wtjtNeKKNsi5w/BsOIhs2he12h/MaNWH/jwE6ZsYZlpbOGsFrsRhmeJigf2SjmcA10XbJYnm06fXqw0mv76regIZNSVrxaj0PnTbM5X67uWpXq/y7xFEVdwNunEmtWy04PmI92X4wBcohYW/isawrMliQo+ecmXdmzXfY0WoYCC7X8r/MTG3IwrCqAP8O25+RqbTVwXHSKTepR4c3dHx0i0D1RDOELHPRc8++pKefekHHh6c65A1OYXNZkEPG4VUt6Dg0s5YmNoJmQ2mQalEinRH0AuFDdygtGXsRuA/kgBISqIPPadaMnPp+0ER+hP4F+is8zfOsikwCisO8klbqzgn0HagWNhT3S8jCvJaUlVORcVfkuUH/O27tbVPHRyds4N+sH+Km9Ud+5Mf0A1c/DfBfFTjjlvW3f+t39HM/92/0b3/h3+uzf/aqtlw/9t2RUuobPn/VZVRXZtaPSJEjtK2HlSyTi/ML6J+uqAzogF948ZroS6+IJD+YiMkD0AJ0g0X2DQuNM1BFvUIuB50LcivI0xAOOinP2PrIoAnAPFWx9RmYxoX147HMHYaiqg7SV6zHQTnWwErh224gEWSmjptu1v+4WmmClxk9LF0vYT9CvpGKEnK13L3R14tZeSv1c6c8D4p5Ba0DKmeuLmvusyZ803zQazkeAPAeku87KWcFuMROIXhJAY7Uof8EXYO66FWoK5FV2FQDeRiEP6jzqI4A4bAPrXtzNeponfTU7SPduXGgw1Vm/IwPmlUYV+A85lmBTVXW8oIPCIRV8CmpTuxTM/gW9fjJLmaVK1hD+xH+cU2A2iODDrp7wDYWiiaLjFx65FVoTxk5M88C5EjImg92wTefegVSBKNpT0AFJklzVA7oEweDRUsIXzJrxPY3rE1qNLMGbP901RY/sbm81IT/sE27PLHmfLHymc98pv1m1QHDTS5lMvvIN3/zN+uQNwyma2a9TqzRiFDK0CiTVVWRK9NC2z5PLXUzfm/HPshc85aqRimySkoKlRRKAKYJ/fAAr7ZVOG30QrIK/jSzR5TSa9WvdbI+0poy6tOaugPklhmwRo4JfgOdSMZiqKqUTbNiYa6knJL85JTUdML4BC0VX5vDOVHft35r9NKVzq2t3HVFCb7DPoZ1s8beMsTPyLHkLOuww08av8DnS7/ZdoIMuy6zp3ZAkpdEKsgiRgWM5LIwtqrvmZuLomGd8bPAUHTQF/hMGpD1wPx96ZBJVkoBXQE9qUFEUjRwvdoT7VtyakiSMBMFtOUq9ayfLkIFuRfqOlKvwDWO5hB5HRB3Ddh+R786Vdkv5pSgFTlAS4K2HX0ux0e8YaUubbQsj5DfTl03KuJCqhekkyrKnFk/HfR3CGDCp6bcSZG54Jl1yd7qv1X7uc99Tn/8x38s/8+T/uAP/1Bf4I12CggLCAkUGy2Fer39VNpdQ6IKYuZqE9q4A6H4pDYSFY8s3pGT5tBbiKEOpS0oiM566ql7euGF51RK4tbhdZ0TFPQ4sdQVCBx1RoAw0TeXjHMe1ZEGExoSdCXoEsbmNCPtFIFigAS0POIn9QbijWmHExlZdN7gQaPS9W2D9Q/DDw6PdHD0NqwPDtRjWH0/aMAoV2yeq4NDGQ5Iu25oG+F9bl38ev+Nt+7rPrdoZxeXumSx++cE/snANUwYcIUWIZtAAU69YT7ktYlvXN58801eNW7hc5LgRTx2KiwnuPQ3FV/js+/KdwAMrCQN3Bc5IBAMZNGEgiJodP11igJzSsopNQNvThvBTATKEw5nxJHtuFncUe4H9Ge9ELxtuCH2jdLWKbwyXAtOeUEXJ6cnunX7lm7cPFVmAb3l4PvhQ8042AbQMdtegBmZWDcLdZV5I0IBMuetr4kNOKPzjM24LiQ43IPLC2MUodJ1LICOrHvo8VMxisrYkZpzbPFyWjQiHJeRsiYkO4FjxJFO2FN7BW866Q952OCsHeMiFWX0llOS6ZvoX4XVRZH7MbFE28jYJRKHrkWVtKo2m6UJ+YAUPAkHCrvIozaYoGkGyYQzuIa55ZemMweoholBM7CAZlHQJhEvyPzsamhMnd662OoCvfnPYp1xk3/r9k3dvXOHDWHSFrvfMddo3Oh9gjYHo1uCoi06VQplnEvBI1qehoiQdXMNE4HxFnuw7L0u1qyJkrMSDF6nDBHkScjV+tvbyUaRqm5xQL1x41THx0c6PjqGgir/KbkD1tozTz+twsZjyOgclOr6DrISqBZZ1zPOrMeZQb6G9aBh1auH5sOjQ9JeM5tRzqnlzzj4Ob/dbpjjQjllaFqUaC/gj6DYKKiNXr5bqqvnks3a63KH7/KmZHojGET7/ru2+Swbl3PO0J81Iv8Nt2uu9xuk7/qu72p/p/VHf/RHuGX9Xr3ynvcopaRPfOIT+ne/+IvcsP68/vzP/7zRHJG0sCYG/M4Rvujw8EClFNoGHRIMWOZMjzwq/KTWFpLW+EwSGW8oyAbfQcqHZM9bwK3BdfvUegQZ9cjCvEWSoK22vPuEOzeoSvTL2ts1skxFQl972JcT5cAOw21BX8aINKGzcFvupNI3qF2vSn65BtbwSN/oV8r9us3Dsmg+cUYmhXb7YXX7cTV3bXzNRcYR+OjukIB/ddDq5ygEOElLJFWkYfpFACHyhqghg0j1xGOuM2sh8GULgZe0qOSkgXVxenKsO3duyX9LvO+KcqqAgBBiU2XMjK+csYEFX1Cxx6XBpAwOjxnwo8fY6xGwGnoNQIRYoyP7ySX+hgOwqvpSoJQGvf1UstdAI6UnPjQs+AevOQeWI+t9ggaBvBpa1yr32dM0kwcYN7Kud/h697ePaYDMt/j2cw5G57xRcqDqnwP4ZwD+3fVtAtUXX3yRi4nT9htt402R1KEnQf+M7xbkm+9Anq7T1YNrUMUPJWTiMR67UFkZ537WQUKgOaU2wvRMTY5LK3uMMxP+wP1Kwv7gw0Ghlmh6rcjiYH0gmCToHtFh1lfSoQj0koHUwL6nx74WaIMcOXBawBOSvFZyzgyhxFxUtc+Kw5dpGJFfhUYxNidwAqYrpyTT23edDCCgy6IdwdcF8Y3lnpBP12UV4qDMBV3OQT6YHyDfPQYRPwV4slZ91rovsg2te3DnpJ7xXc70KYzNjedCuZQMf1kJmlJK0BNq/zFvRLSyqBFPpo+BbKsJMsmAQDKZHnxdMMXIdAAAEABJREFUlrIWQRZjaSTfdUXZ85ReiEzr9aH8D8wT63SN79phYzMNW+Q0EdOlnOlfVEqnYbWW476FdkOkxN44t5jQf2HlD/7gD/SxP/ojffHVV7X/qeRGR+wfN2/eVvL0Xw8qDTasBaVAP0pEkeRnwOUJI53ZFO10UySNBIhtk8PwnV+xwSWI8WawQWF3793Vc889y+vwM33hi19QMGaF43GfHgfhRZ8QqheODYbp3/GJCLnvHp7MJ4UEfSwBCFscYJAWnID7Gu8O2hYMzFARVMMPgxHRcGYLFPCYDmMzOL/Q14v3/v37TXiPCFAvCMq3OIgdp6gtNywbyht4NkzIY+Lk4cD1/oOHeu21N/Qlbm4fPboQ601KRWJOptbjB1obPY8r3pkJihHRlLXP66sey78FiDgt8xzyf293m5jcOhnZkEeMyXxFhJIhkcJ7xgB3tNkBdsjOOumHTk47FonoW3JRP/RyoLo+WGsFTMj1jMWYkdvE/C47dUBh8Fwzclywm5QyG/+iCdtJKTXZB/M32sEj2X2hyytnJp4F+SzoNCJYiIUeunoqS0daqJ+hf6LlEr04WPWt6kiZN4sEqhIqAaomaJgZzeXc/m+PEpB5/BipBYNbFtgAzxVa/HOOC+zmfDtpA72+sZjYtCbmuqDfGxxYtthAhtYj5FBYrBfYxwMONZfcvs1XtuB0ZjeePfcCLV8HqFbkpAV8O+R4yRy+FXWAuq2hLRvwBjmes0lecHi4uHigg1XRvVs30KPkw6OUBUnwKTWezSvy3THuAl53OI+F/JPQZM9812kgC+vca9NB6goHk9G710OGd4P7sOCaHrfY/wReQbc355s3TnEwB/K/rnbgenl5rkowcPfebR2fHCrnUIcXzPC6Wq0YVptNHR0ey7KCPI3Y68KYzfaMTf1CBcc+wffZ2UPm3BLYnOucIN03+BXbKNjuisBvi1wC/BOy22wucKbWNkIIpiHxumtwVb4gUL3/1lvIL8m05FLoxcedSPyx/1hMFGMKm4TzDbDLGRq3BMn+jV8g5w984P36vu/7Pv3Yj/6ovv3bv1Uvvvi8Ii368899Rj//C/9av/RL/w6f8JpKV1QZv+H1oUXXlUGW+ZpN13TQyKcy1rLa97UuTE9i3USE+CioiOCbD0xILe+CQY8flzAhzchmQZYLqcv1ugcZPqqMnxXYYGpQU5ZSkdB/pE6RsyLtoUZq/T2GSkXrk+neK7ORJSCAil9YgBmYul5T6TSTBvsDEZy8TkdmWwIKshToUrlXRSZqQJ6ymD91K5XVobqDI8XgYLXTkjKQtITp1td4grqAqyB9+1NZj8yoBB+RkgyVXqhFKw4FPmydnB6q77MS108Z2phKdAXJgh+bgLkdOpqNEPQVeDvi8HFycqqV+QPZjC8Jpo6APpRt/zuTbjaX7S2jbQmE7/hU+jd4R+2+EBHQkBQpGqQIveOpkv3ljM1eg+eqqgoYGAmwJ9bXjH/acNia8G05p2ZvM34gw6j37E984uP6rd/6rXZ4evbZZ9ve/cILL+z7gdv2a14CmZVS+I53kEHHRkdOe1q/ms8qzxW0Q5lm5DdD175fKFEvaDZ9EUkZu9jPOVFLSxXB6awOmQ/4EdMewTigddD+sXwyPJVcmM+QlVJWhw0WxuZUVFiPXd/hd0b8zagt8colstnw1tgysszMj21F4E85qeSsDJ78BN4enF3XKQf0Ah6zY8+95BAAxcrwUDyXU8Z3V2BcpeEMdVdpYT0kLQTkgG3Ifi6FyjvANCSldA3xRJ66DESSZRykKUKBcDL15QmdRVAfEpMpgcttOWXtx1XGzOqh22MH/Kx5SPA9cMH3Bm+pB/xW4eA5Y7TjXIVpMbYDX8flycLbzlEpZ5WStSVWesAe6Z+Z+Df9f/AHH9OnPvWp5s+PuNzohx67qUrMf/PWTb380ktK+oueoLFKbUE7ZdHZiGwsEUFgOtHh/8fbn7dLklznneB7zNw9Iu6Se9ZeWArERoISRW0zrZY0rT/0zEjzTM984+mWuptsiiJIiiJAoFAECrXnereI8MWsf6/FvVlZhQIJPlo844SZ23Ls7Hbc/N6bUgTixHBtMJc8mTlxndgo/IeExdUPvVYkolb6jJO88uqrun//vvya/Pnz57JAPCdS6GBMSREh30cEGKLdU5GCD20RSVIoIiiilXzLYPrslOIqphk4tMHLdZvvzYuN2w7i+qGtqmAUvp9x2onEzYId4WckCZrQAIdvnMJJezKB7X7RJZvN5W7WFfD0+aWePD3TcxLTC5980bbnSMzKW1AiYpJpgiTMxWp/CeiHvK/8mC/Bq0uDFPLl7wZ8VZCbh5SSAlkqaPQgFuuakXTKGKeNJV/fdzhV1/UYUMdw9IiePSWM43p66PBvYOyKAN7jjGuSl5SzLKcnTx7rww8/ktf2dJeHALm0fo8pONmhnW0Qukyj21OrZwLOLAcpblESWIoLSmgPCCpsKhRqfCVkRrubCuUS0TaqOXXaLdIVmZoTupEJI31zJE5dQpb/BMqRgDgu6Jn2mrL21JfotGfNLU604gTPzghqzTU0RdaCPOZYqFeVodclAfXRszPsoCqD5wRHVYHSkhXRKwGYC0lV1bIEsskqNWlhTLmGpajdL9wb5qVoT1Dbs3HMMLco8/o+8SovawfebUl6QuA8I+F8TsKG+PXqK3d1erRSwU7LXGU7w9w0KTE34Ik2eJ5FHdvdI5s9hE22Z68FvwubpnVTsUgB9tcTTq18wtj32Ay855zUYTuZRQN+SymawGWfWJZFtq+cku6wQR9hGz0BKSOO/f5KV1fnbAqZU6q7jJO6PlhlUU4JuVQ5KaBC8rklGA7yyWuir8tJvPKha+Gtyxmymngbsm73XZ+Y18n/tWFmIa+z3V6oIwkTyWNKlTo0gwcy5CvEv3DNXFJiG/4j/598+gnJSK/bt29rhW7de5AHNfRQgIr9csckKXdJhRgxjjtVSstyT9LhE7Ytb4vmea9XX3uof/4v/pn+P//zv9U/+Se/r1deuYe8dgTkn+oP//D/0A//5Ic8WMzq84qXRaGUsiJchmx7uevUYqLbwusVWS8RoUB6piV0fbGhXddaEYwQc0JJEdwlwPfIomZwcY/JqfreoJAM2HqhLIytzENBEptR5L6VlbpSx7yu+Vth3IKNGipjSmRhCaDqpDRIGd469EVyWThBXYCZ+OFy7Fb40UZaH2mBVwwEnMH8Aoh6BjotqaccWHOl6BnfAZRpc6Lu+JYSJzq1Hxjj8UkVuv2GBTakKq54Cai6g/YK2G7dknJmaFWlsYeWvodfOjJ2dZvT1Vu3TrC1QR221dHmMrAvYRMVWPDbgo1EhPxjMSt4TMimy1kZADlxYMK+L9tpak6p2Y/nJupMa7Q6llVoMLA8bVWu00SJ1muIZYgn+J5jBH7sQ4WJutc/jJMKk32Pi+oGIrJGYsSW5Gsmds3MMTCUMQW6RmCni4sr6Nzjszs9I5n4d//uf9Mf/MH/if2+ysPnLb3zrd/ikOI2ycaoti6LIkpFRAMpdHNVGDf9etEnqqGUgNaWqCfakiqMFYgtLo0TiKAfuqnKcrJME/M8VjR6JdNgPR5zmhcRyGZRk6N8MSLAgQ6SbZd+t1Yd2nvspu8G4kpFP0srxXjr3/7nUoz1miMP46bNczK4cuqUUlbKgMuUFBHyvK7rpRRy6TGQ2uL6hPwT7Tc2NvSdOu4z0GURC5gfUk6iHaAy0GFY9VmH8df9OdTRn5mbU1LOSYkyRYIOAfECEmMMQRnJ4zLjO6WcFW6LEKryJEnR+jJ9oi9dQ86hiKrVamiQImnVr8TWQYI56uj4tiq+mlf4ZxpavaZOIi5UZT0/u9CP/+on+j/+4A/1v/67f68/+g//gVj4M9at7UHIMX9NLNgh55PTW/rB7/4usfN/1r/9N/9Wv/3bv6Ok3+BqBocRWeAeXqlPOElGiBb+YmphdiYJ7bpO5brfTxJ7NkI708Jm5rmGkTaXt05PZWOYmLdarbTmqQg0MD/LAupyVkfQ6FgnIjzlAK1aqUMZhekKWDkoKhBoYMe1OdLMuowSPo4hFvneDmr6DXtORPcIZ2YTt4EvDjzQv7ABFeoOesk8sciOjR22W3KyHxdeNU56enbZ/rpBS1BJUp2cbunjQ5KDeFOPrnjFlYd2z94ufPEFgBZahcL4XPMiSlr4vKgoclICIqSUEjx+3h0MWyDMQSExICJhbFnBkLherIcHblXQlfmaKRf6UsoqlAvBVhYSg6r4Z5wkcJZRpb0gH48JcG84ybhz+4426Mv9DmiXlxcY8Ep91ytBH7uvrPNSwQUhoJNSyPduP+hg0miZkjQFfebPPBygQGtBKCaoKii6vlPCFhI0Wz8j8/x6fomkKXeaUtIFJ6BbeNnB0yUy2ZkHJS01cbKaWrkoE8xT0+NC38iufTVWlRjkvxxgG+763GzF+n1+NZIAL3KiuuTQCK0z621RZmbzGnLSKa9vZzLE7XbS9nLS1eVIsB8J6AX9dsrdWgo23ZK1vARzSboB0GnPl2nY8jR0yQPQHtr26kiMk55zTPzx83N9cvZMZySsp6cb3bt9oiijxrYBVXAnktNoSeqMXErq2cR7TouTqm3QvKMT63JCfvZP6z/Dw9D3sg+ueEr2vXU1Is+JANvRZ7lEBHqdtcOHR+ZX5JwTtlalPmfllMQQgmiwuWfMYESPo+7fu6Vb0KuYWSMrI8eFDZOaUmQtc9Exyf7MWiseaoehQ25FkQKbWTSgj8yplpPAFafIpUza7i612fSq1Lss7A8bGLesX3nw2YNzbHVhzwxiHSlBX+W+4OOQDI4tD8xn8tuBzWalDkSWzcEGmcmgNh6ZzWzujl2VuLBadTKNCB+ZT1IwMIqWxfWC7ey1Hy91996p/od/9k/1//3//b/1D//R7+nk9Ihk4EI//clP9e//13+vR589gbdj5CRNTdazenx1g28t+Cikgr/IayIKEqEVY4ucJ0FdWzci4BNQ0BSKSMrWyXV71/Xq2JQzckUxKjmpgCwoIyUF45kl67IqpJyV2JAyMTl5DrqXN5yEPsElcNmuZuVmZxO+1QC7nkrSXDM4VgpOWATE+lhBYhlHp6qbUxXD+kQLfemIhJPXewtyn00Ta/nPWCn30AjkgWR10Jw6qT/E0al24D5Wf3JH/ekddeBOPBxF17FuUgaXwFUloWZhokJ9anVuioGGChTHeYCh9OPj7EUV/TJdOSV00+kWyeqD+/ew39N2v1r16vvusA4TjU/IehjW4JBm7PqwoFph/7m4uNCWNwC278p61vGAbDtozgl9sE95n5zxA9MdDa/taJH9cCnGW9jTFs3cQCK44xrU2ifWNXj9xiuIqhgDeM5MbLGNbYkdtnHjtf/vsbuFuY5fGbn7frsbOQWbW4LxH/74T/QX//lHun//gR7wVvQ73/u+BmxjxFdTRt/2C+osI0OV+a7QVk4vrFIAABAASURBVPH9gk8sQjwyrz36PcCADHvllBksFXQiwTW2aNrNg+97YlGXkXUbVzX0A9CrMj7nDP4FP9srQ0eHTkZ8xjKg266jAF/uegWl2/1gbfqM1zJZsIEAz8DDhWXisQuTTc+athm9mB7T7rY2F3wpZTVQUoK5UJIUjY+c3ZY0YA9dN2joVvhrkg/qgvV65nvvPMLHh76TzTWHZHDi2jN/6BLz0qGN2EITdYygIksexAMD8MN4SqFIiZVDh28hzNrCEbUvfIK7iFA/DEpGiIRSpKYHEOjmWuH7K/SbGGteOmhZr3viuWlN6rHZsqAL+Hv27EI9fnnv3ivg3ShTD9qv2L/e//AT/fGf/Jn+/8S5/4UHnj/90z+Xf3xyQ5y/c/eufEp/cnrS/Oudd76lv/97/0D/8l/+T/pn/+O/0Pe+9zvKqdPHH33cDsGSfoOrIlwbtUvDgvJGEgwbS99jNPQLcJ/R2RmDSkYYrjdn2O9JSgxjM66C9mcM3Eyf8qpk5PXZns22gLvvwImxjMyZWQdUQmYuvgCVBOrQEK3fgvU9dxSBGipkFRzbzr00h1lYt6Bk03oDDGRcBdAx/R5zA6bzpm4jP7u4bM77jCcEn5ru7fzQMQMLMGMui3CgGwg2XARer+8xIZYL6Dt8qgu+KuCq4VA90NNodCMQwTw6+ebu8Hm5bgYiaOHzhV7mND5wYjvegtylkINNh6xd9zoFIqxT1w05JdmQG1Av1gn6GDDk3sZahCyeYUgfUp7JT5079LiwTkqh3GX5ikAX4N4z13YzsX5BB3YWr1OQ+aGsOHqBjQowE7qpUZEipQYeRzMyFFBVwDvDyxyZRDJxkihdgd+nqnvo3dM/Uc5MKuhnUVJhfGFzdRvxmUQA+lIv3vCTgI3qTHetWujcEsS9CS/wM2nmdLNoR9+WPieL81KVCSQg0eXFVmKT7nHUBL6+WyvnQZVkc+LJBbK0QIPpMCy0L0Vib3oJimqEdiTZ7fSX/i0DLkmCn5Iw75VYv2jY5JakLSRmu4tzjVdb7S53utruG66phpginxxf8TC2hTmfHM8FmcE/SyilDK8En75T3w9ADwwK8wqxlnXOmbYePrKueH3l38Z8fnYu+0QFD5rRzXXM6ZYD8KoHDzKcSGSfPXuiadrr+ORIDqw5h4ZVB85O9n8/6PjNi2XttzHD0Munkn7dZjtD7aAvGjmlvNpeKqKCBzFz7nbESfLl5Tlt9HO6udtfaUNbIXH3WmtOxrckBwV7rNjYTBKyUC8IfSHOTNyfn5/r/PxM682aRHelgY3RfJdaWKTK9VBAg28r9ka7ars/0Fa1kJyax4TcVqw5zyOb5xYeE3IalXvp4cO7+tf/+l/p3/yb/6feeecbGpDROTHkP/7xD/WX//nHjKvI6Bh9ZKWcCd63dMIp0RX09/jaio3DNA9sMgE5DaCCKt8HeqhIdEQkSfRQd+F6RKgCBRoxOxkWiXVL45GqUs4KkgJ1vQpEV+p+CCwgcT1BQ/SDbnzNZfQrraCzI1EsjJ8Zy0smLQHT/UZLHrT065aUzviFT1TnFe2rIy2UFUibjTIQQ8e8KtOVGdutkAfj8mqjknrZfqNbq6Ot4e0GJer98alEfYaJEsH8Al/GEo036956LPity5fBscfgtgjGi7nYhVThROh2pqzyPneCDfthxllA14Vsiwu25D7/nGTKWSklpUhMDxnvjB/blr2X2cbpkMd0jM3XIIWbWZECuzMteumC7HZX+XbdQPWlD/O5qw2DhIsfElfW9p5lH2s44U9eS2q+t9/ttQNc7jmsaXXKPTHP/t3ZDvCbS/z+P/2n/6QdfU7eXuON6FtvvY2Z9A1PgebGU9eB+YufRhME81HEgU6JknooKSLJcjJ9EbQz0Pde32VEKCLQwyJfCfuNCPTqO0p4tg585/GW6YCPdNBSFZrw98/3HCnlrEiJmDSBo7aHRttHzp3W2LB16f1pIvG2TDZuA5/AZfzWp9eLCHmt3GXKruEVY0K+otVyyoK8tk6Cbsc7zw+GmL71eqVTbOrurVvyyf2G+1Wf1WNbHeN7wPdfANbrUpLfNCVkZdodzypKr+jKcmRBlq2s8tWfiFAEcN3tObbZiICXpL4fgF4dMaofevVeM4e6LtEfyinJa43sK/5fOk9P7yryoKfPeQB/7+f64x/+uf73P/wP+iGv9D998lQd/vvw4Wt67Y039Pobb+qb3/qWvv3tb+v73/++fvCDH+if//N/0cpTTlJtez/96bv6yx/9SD/68Y95O/2s8ZL0m1zwXDFGKwrZKKWsAQYKT4aXJG7zshyMDWEFAyw4B9XCZt5KNoWKQ7u9YDiVeTcAx00QGwKV63Zov0bzuBVrrFcrlBL6269A+AnaYClEXe2CdErcBbpu6jR88cN4NxQUbXo/h4KDEDjhawaWBrS5BJ/bWhCXHeaL4HZDdV/1Ageogj4vBlRwNEAVtuhWr3TwoUu+d/vnQMdLnwClx7nJ027qvje4/6bscNC+vzHArunrigC0J3ms6DZhfF8AJi8v5DEjh0V+sq0scufOXR2fnur4aCMHtycY40zC7vHutyNP6N7Obufc88CxoHNvuBVeLeeCDG0PnuPxlrntyfOriWZcK/gqrJmh3/QVaII0WpEK7XzYWoLNSWygoZlxVwToS4LqCKKRdfamhWRvXtCloajNqeiioBu6RR4HjsyqCY3phR1tweOnQ/8i1sjJ3Vhn7ZHXDjr2wLDqdXJ0pCPs1Pa+x3mdsPqUeeKpkqHgS8rRgTvUkmOonw3Q53tIUoNSVZhQYGphtMfskOslOM3TJ0+etb9SUbqVXnntVU54jnjlP2rhAU/4l3Ww5xQW9jWBeAT2zD+/3OqSMTvomVgI9IoIAk+nYTUQeDLU+BP++hWw7i45EdqBY8GXPSp0+EcBpVKF9uOTYx3hx6uhl+NDYo0A22az0vHxhlptG9t2u+Wkeae+71rpn58b2AxsHxHR6LK+3T6OpOYEyVNwG4+TUZ+kFk4VFvThNqG5NQli32deQ5G0k7yP004Xl2fqhyxQyvhsa960CraYcubBeWw/yG8/8AbcYpAJhlIzZTm52qDdoDA6bIe264jATgI+DvxOJOZ7EuaFGLeQ7MwulxGe9+hjL0XR17/2Ngnrv9Y/+af/lNPWe5y87zld/Wv9KcH9jAeAO3fuaIUsKnaw5sTFMjHeSBDGerb/FbYmLloU7R830BXBXSRu4kuAfmjB1FXoKoyr4PPPhM7IoqgI91fwFblXBdT1Uj9Q7+QEVF2nStuSspaIBmIDS2xmTlIzNKVVr/AY3gCMc9LEQ1sMRwpOVMVrvbo5koDqeoONKjxm/GfFyUpgN7MWTdBUE+slaLmG6FcqqdfC+uE660zRQdNKGfw9eEVfgc+Uk5wIVHRmsD+5NLjeAHt1yRDN+HFB3hUZyoCM1K7Kd5ET0pQOZdcnTpbwGWzSDySZtayPDno81fpZoH9sic6eh66tdsS/2UEGbDlnbDFBKpBCCYhgwfbhS9cXbV7dOK9b/vaCCXzauJQS67BWAlizNcKsZWBwf4dOc+6UGxzG5ZyUWDsCWhjv/cH+8WOShj/54Z/ojTffVN/3evOtN+WEdYX+FmLClr1kIsFt67z0FQp5vRtwV/jrGjI0zMy33CKSRGdhXd8bxBURJJazIqIBTS8+xuu4JAUx5ripz/P1N1yJdQL5eNyArxVs4Wp71WLvhN66Jq/gAfZcF+Q3zkm8juVl3l2mlJUZ113LLoEvIr6wak7pcChn3dO3EKNH4oL9LsF3j82skaXh9vGJHt67o9unxzomlq36rIHE0OWKOLnustaUG+L1etWpB3dgZ7XJbpFjWsGOK7zoN72gCbE1/aScFBHwZHvIevmy/ec+BKv4VagfOq1J4P2zqU8eP+MAY9RPf/qefkyC+QGnqE+fPVdFxkcknnfvP9Rrr7+pt7/+dX33e9+T/3rEd7/zHf32939b9x88UEpZ7//iF3r33Z/pk08+0ZMnT1pcHtl3U8464xDmw48+UrJorQR9+bLFFxoxmqZ9ysCZkYgsHJ+Uup5TUkURFSH53rgSDC/TzAnbXgEeRCCvQzOlDbdQVnUQgpTaOCemxpFTNKJ87wRnv98yZGkk6PoyLldvStcNDT9fNkRRSh5xA7q+Pr+HtNZmml2xou10S9tg5pacFRsCBtb64BExyAa+YBAFeVBwrwOwXrsHmcvDWPq4X9glDDdr0vSFz027g2UDTxY1Olr1ejQtyKOy0ud8XHdRHNpbT5USLQH4Y1oPfC3kNAUDSRr6AcPrFBEqEFwbP6xQxBpS8M+yTOg4YVAVQvYEo4FNKaO7PTq2oT57diafFjig+el8QWYRoZyywKSIUAX/yEZOg2jQgox9P3NyVyxX+j3Ga9hmYF2+fL9AV8pJBvNR3XENUKv2H1GE2G5ZB66doO04TtzPSfslaztV7UlUR/Q4UvJhfcaXUEUvVcG/DgdZSJxGRUo44ko9wWR0ksgp5R58PpkdoXNkjk9UL0gKyQUZHwIBdBBQvQb810jqOJ3LBKOlChomaFjYFOsXwHZ0A8Y1g9snRzUPmtnoR+DSr/w/e66L7awUne7fvqfjzbEWGBlJRIO23A1S7lRLUpkrIC0L9FC/gs4dJ7pOUhdo4SMplHOGx16W8YwuZ3QxE0jFgB5cIZFkTc0/JwJ4TqnZS/UAcTGAoQJBk8Ew9OoJprUUGfyb/iM6XyGHhF8znDVDfZc0rDrqlGwU/tnQCGGXC6/id7q4vGjrmi7juOJU8Rkns1vK9aqXTx4yOHy/Iz54zAUnqxMnt5l1jkiKexKKFQF1gac9p/xXVxfCyGXSS60aWNc8OTAWAv5gvEcbOTku2JvXNp/m73M4tFhOXdeBrkAzgC3bhjt4RypyX0SQhF4ihwoU7Gqv87MzTlr36GXmROG39K/+1b/SW2+/qcp6v/zgA/3xH/+x/JcBjjmhvHPntnIXkFu046R4Ro4JnBGhCMuwwxaoMyLgJ7lk8Yjg2x/PpTWyyg3oUBe2GUrQX2VecXctOalCf4GvmrGlbiWXeVgrob+CPWBKmhUtYVS/ZvxapRs0M8e/HCU2rzg6VmX8uCzaYZ+Z16dOIjsSyQwkktJEqRVJ63Wy6uQ10R7opEKX/aFj3X61Ub86UsfJar86oX4sthotFRqw+aVfcVo7tPU2t+7o+O591a6XfbQkxhiQi3WzYJMLNM0G6jMyMywot+DTiwHfFVfOjpwVvSwWFRiqnHwWXrv28Ir4SJw4KWfcZr1WTkm2sxRBucgx0HZ0RfLmJGrGdwprJsY126BMKeT7iGt9QYd8UQYyVgNdX3Fdvlz8mjbmV/OG3du+vbZLmGDyzZzQjG72JAN+cDPsObDYE9v3lKNLkmvTnqAvBfKg/PM/+zP90R/9kTbo7zangP5RAJ8ksxzyqcCCzHQAVrv5QBLVm29KcDVKKC2Dgtwmr7/jAAAQAElEQVRpVUQc5qKLAizIjIk6jEEXCpkez2UkdwJCEdHiRj8MysQ082wfFVePPdjXe/TmuQsGNMKjx0wuuXfM8xr2TyelO06ZLcPVasXagaxmHjh22iMT21CBrorPRoRSzm3NnFKjgy8pJLkv8CmEUwDjd9vEeiNQUEgm+Vxhw6t+EI6oCs+2p5Pjo3bSutkMHID0Oho6rYdMopp15FfwQ6+B+NalUGatrLiWS1DTl67PJSV6PSJJStQTfpQQfL2mL0Fzzone2nhuD9vsC+Y3p4DP1GAh3vkt1KNHnyGXLXHuQoW2FbI4Odrozu3beuvNt4lx39EPfvC7+v1/+I/1e7zWf4eT1DscctnGHO9+QYL67NkznfFW6+zsOT41yT9CGBEaiXcTYL8z+ARZC4ZpCASFtalakDcAoUEgJ6GGOSlwdI+rbJATm/iEUoWhFcYlFnCCmlCak9CEohYcxoZYUCy6UaVs90SICoQOlw0rIsRUhJFlI+lhXBhFTkl0Mb0q/M/3KURVvqjJ/aFoczsCbt/13IV8ma3CFx+9DJVOdAVeNXBWbfoqijtAoZ2ApcK8Ivf3Qw+N4I2qaDRUebZHVXgzFORlsIALwc2JFhiMpUG9xs/E9jlguMZCn2mtDdfLPR7qdQ2CtwNUxuv6oqfVAlKz5YZ8/XrAplrRW4UurxKBPJHhgt7stAtCsWEYVUHvMK2J07crTuJm9LzfjUopK+VOK15P+L8dzDjXdjfr00+f6+nTc3XcH06ljtT3vRbW2497FegwpJwU/FvAH6YyQj0bWkCHbcPycztipdd8U1x/gsZh1bNGZ9IA+j3Y/RBdOLWqnK4lZGbHSxrY3LMu91nbcqSLudMVstih7C10kXNqoV4LkgFEQldoDNoydM4kaytoSzlLtHXqlGLQfkokm5m5Ayd3M7rMyoyr8HDGpnTFvEtoueJV8A5Zn487nSODLfUJWgnjzC1NJgtyaXYB/nINM+UlA69IsA2XrLebez05m3V+KXX5RG89eE33sO/KETBxU1MdtIW2C3jYIpaqpERiKyCrx+ElJ74l9Qqg61ZKQT0SvigC0gJl0fwmp6ScMjxXzWyuhsUlfBUCkQNHhZfVMICL+WpDxbIa8IsI45vU9Akv0zir7wbdvetTwlUb40RznnYqyCilxNhFKScl6qBTx4YyrAa5bSLxdOA+4rV8KFrfQjw5e/5MiVW7LtMqeW6Pv9sXCnIt6NgAdTJNZrQHr+8TPpvhsWD7/kXOp8+eqoP2DQF2wwYxwWexTYHffNkuDabN9y5nxjgJccwynsidEjY/sW4by6I5dWwqxwpsZ2zvwhMJ/6JxN2kk3hrP7bu39C/+p/9Rv/v3v69XX3uoY5I8/6mXTz/9tMnqLicsuUd/06WWMiolZsFf33fq+6ycE3KQuiL1qDEhc0aosr5Bnpw2WtJaU6yx1145Oq3ySl3tlJaknHoFtM/IYFr10prEi1PxDlp6EuZucyw0JD+kuUzDsY5uPdQaWN16oHTrnpbNLU2bE+AY2KhyKqTTjXxydM4GVKE5pVAMWZn40Q0bDd2xjKusjzSSlO6xy+7oFnwfSzyc5ZyVcqc8nCj1x+r6E/pOdNQTX5DqrEyCvFJZHWnCxuZ+peH2Ha1JVidwcQ7PSe4A74L2gp3P7QHonIedC+zqkri8A0/7RUmkOJO4NZ8sFVnjqbw5qbWIjzAHaIJ+j8f+ri4vNSAzP1B0OdNfZR5tcwvxzXbvmLnlAXfGzjr0NawG9UMv85WRhcDV8HsB2bIqLbRGaEVM8Tju5LUrXweAjBf1KrUZ+oorPBBQG5H4XqBjWUwnzdiL8RXzSrtpXKhHhLquV0pJ5sN2ynLyaeOCbftNyA9/+EP571z6v85++PCh7t69p3v372tN8lq9Drr2jxp45YhEcU2Lrq8aCto75NfZJ1kgkIfrkbIUhzlVkumLCGSNHSSp77Psx+E+6E70ddjIer2WaV6RWA4DOocGPswvxJkFfVbqtck+5SSmwWcH9CrI335seWz8sESnafEecMWbH/dFJPRQZBkYIFkRwT2xjngIOQpkNsBTzlnBPybIRUqZdbIsT3HtCNo7EmS/qbu42Orqao9tVgVr5GQ+sxK4IkldqupyIUkNbVb47QDNObTqklbIoqPsIogwoYxcDSEpIhrwJaWgAJQUQAbx0A3qIzNHSug90+MkvGKHq9XAXZVUWLtTykkK7GGR1utj5Zw5Pf2pPvjgl0q56s7dI/V50iYt+sYr9/WPf/B9/b/+H/9S/8Pv/76+841vcUr8ADyZ/etSH3z4oX723s/085//gvkf6rNHj/SE+LvjIMF74YhfFisOOjp4KxY09QQNyU9Ea4IF1JAd74C9diQmdjSXOwTrhLQZMsKogIOzKFMks66KA+yudrpgN7Vx+4eGdySwIwoZCcoTzj0TCKz0GUcuCAc5oMsq8UkRTQC5y5QIJwUb5awexSeUNo17pesxFuYCvoZDL1/RbiKCsUkRvg/W0AFE+RVAEyQY66H/8A1RtDoxfXEf1220pxR6GbwUK+nFWMbc1H3a1/B4PnCDhcG/8vm8D3q4qS9BQ8kMmho/If+j4QufQ1swsRmgyzbR+CozrgdDR0eQ6PsBPrLcseD4BSPx005Bn13qGtl910sMsB3YcByQOuslZ52dXerx4+fNXkaeznfAjG72lHb8gaCRUm4B2mS0eSkZnbze5AQIR68SK0QD+aIhKA2WY2LOiiCUciKw4DH0idHigjPksXBnqNDMrOg0c5L69HzUY2BHHQvSxKipgsObHAkqLKtQFpK8mUR1mSvLhUaSs0DHiI+EfdJIwrXfF8FWg+1YdL4dVSIpkM+KTb1braShk3qAsp1OQXcxzTmrYtsYt4ppYOGRB7uJh4AJf5i5N0zQUUgqxKbsk+Bx6fT0bKvHPAhkTrDu33uoW5xa9WVRgd5pTtqXJCe1F/jXrgi5SjED4Jppm9DlAr8VmUAsvpGBpIB282fIkZXRk/0ZYR6C+7JogbaFpKxSd3ugxA5eOmwnEnIWLdiSdZBSUoTbpAQucRXo6ftBK28k9FXopqCfTm8QPDGvkFtOSRP1niBpm2AZeaPoLDNubFs5J5kG29URidSCnbluWlhYM3T22GVAVwLfnuDnExOqgkp4mpXcBwHVa2N75zzJb3nl5yRiTTI8DB32UFimyLbORFZnWZPbaof6hH2knFgTGaG7Aszo06Xj3p74uSD7hMxHHiieob8dCWpYD5iYxy0IZ4aHQkL0u3/vt/Xaa69oQBZv8kr19PREFyRUm6MVr8fuyhvCXPbwgEAlmZ+MbLqUlOGH/aJtOqgCKoMBjKCvpk41DQ1KPpQJmqSEnwDUc2+7XbVX8AUZ9CdsRpRClokTzR2x2nZVc69s29ucKq1PlI9uK5/eUXd6V/nWnQaJMjhNCRLwuHNLCVwxrOS/iQhh2BhrooOMz3TdSkGCuoBzwT5mII5OlFdHSglaF2nF+gHdieRU2L+Yk4gpgf3VnLV0vRboXIZeO+SwT1n5+FQBHj+0TSES1ZBjsA8Nduxlhov9Vme7LT681x49LTXw61mz/V/RdH+w6VDHWuE29LXnYGZ7tW1t69UaGWIPtIe40Ose/Odn55wwXWnBJnpo22Cra2DAto0rwb9pEZEgpaQMH8xunwOeqpSyIpKCfwJArcN1qFV0UgAdbimgFkeuDaSb/gptbvPcQn3Bj213tu2Jfdn0Ttit6Sngm6F5pN32PeNPbl8oE3S6LedOe/Z1/xjAB7wB8C/DvP7669qgQ/PHEsiQaIPMOsbazr32NZkyLV4HgiGyqu9yk5PHCD7VrmAc3dDjsQWkEdFkruu6B0SEErJ03XhnYssCf0dHR2AK8C6KCJnXBV8v+LzXtUwLcvLYiZhjGeXuwNd+tyOpLaCsmsG1wtZc7vY7+YqU6K/EqpkxkuexhOzHMzFBCvkyTus6gnvWcpvX8/w98vWPE0iJFwnHCvxqwgYTdm47OT45ae3m44gH56P1oBSLCgcxOUldEvIedMQDX4ahgG8fSnXwl7CpcJsXBCL44h7zViOt3Qt8cQCp2XCXsnLOWhF/1uDt+04Dtjus+lb21FN07ZfBfvbee+SIV7qDfxvu3TvRd7/9Df39739Xb9y/pwenpzpifGXv2F1c6ZOPPuG1/nv6+V//td7/5fv68OOP9fz5GQc9l+yrI3LEOiDU8rGuO2xiHPcHmXKYYb1W8/aEZGOHgw4EoNv3XtG9h6/p1r0HGuzwBAf/huU5G/Pj51f65adP9P7Hj/Tx42f6jNe9T8+u9IxTt6c8GSxB0KhZ8xLa4dD7caaOAykgaNaO4L1vTiFEl1Qh7gUoSXENGEOkTj1CmzHMgYCQuwFci5YZ4wNf7nolxunLV3y54W+5R0YCn37DyzY3YfRexo6YIymnpJR/PeRE35cgAgyG63VNRqWpAW2+p3jpc93CmBeNrr+EQwyp/nL7i0GHSsBjUA3ooGjGMSNLO+BMIHLbAVVVYowNZuunSZx15GGjUPqPje8JxHfu3MGRjmRn95O1wYnEzJiZjdcGZxyVQLPllNGvZfcENz+d7ggExuvxXsPj5IWh3TTIRFKpCNrg+4ikjkDiQCium3aq8ME3Y812A3+BY6ENM+R1+6hnF+e6IiA5QZ3VaY6sObns5NfqU0lyArslSO/hoaCEEfvdsNltOE0qjJ1oKzkr9Stl7LJC0wiv/s38K7JX3IcNb9EOm29AcrIjILVTKOYu8EcsEt3CBShrK+clNLN+K6kvpVcpa/wlwVuv8/MLPXn0KU/TSa/cP6asKiQ20yI5AZ3wjx0J6w5aplLxkao9vBsm5HoBbe4vSggqK/yPRF2UeulKKdR0UaUCHuvQUAiChTUqOFNOLwJZl40LnKyha1wpZznIuK9jrG1mWYoyG5YhpaSIkFWUciLgFwL+qBWbwZaNwOvsKfctSE3g6mQbq0xYETxDhGDTEUl7+Fqg0z5oOld9rwC/7W+PjdnWUoLGCB54J/V9p5xzS/Rm7N1xZI9d+0T1ktMxJxNHbHADtIirAv6Yb5cGtzXgKyJkek1TYt1McL1ZvyM2iX7bevsRBhTe0+Y1R+jeccpmulGwFGoxTfD05ptv6YhTXbe/9tqrnFTdVsqhBw/v0x3Qjn7Rc0QgEWkAZ9d1Stwbj2jF1GQoEluWFNCW4L2BxyKnmnqNJbRXUukHBclg4qSk8+v14Uj+5akVidWKh6/9vMi/yJc4yOhP76h3Usq+UElMErT2bKqr27c08BrY0N861UCiOhAjunt31N29o4ENTanTxfNL5Sl0hI0PKSttOsWa9TdrifXE6a2OT1RPbpE0QwdOs4a+gTF5M2hZ95o2WXvm7SjnVSgGQ5bgsQzYy9CTpB5pxfoC76yqyEkCvJfYnhZkOKGH/dVOz/3a8eyCDZgIEJ0SgNQkMcd+EknRIKwWlVrwsUULdr3balYj7AAAEABJREFU70luRzZc9sBnz/Xs+TPwbBURWq0GHWNPt27dlm0rUgJnAFKiniK1cQxVStHqrdMNrSLR2tYUPOhLV6HN9lcpW1eVfP85LNhL+bzNcc2AL9+MSTmrR76mreBLC35R6J9IuCb2ONt+RPBKfd9w+d7tCzHBv1Dpv4GZsal79+5rjT34wGuDzD0uIhQRjbT2jd/ygR8oRoaCbvtqxoYnYrPX9eAqy9ljaosPbl+u6R7wzQX6PE7grtQLdIsFCnWQo489PPXKxBzjNy1ga3Jw/8Lapt9zjcd6nGwP8Ozfi5lZq/1vXfDv/so6PT7TwWelocCE55smy2IihnjtTL/HuW4wnmHoYRM+8CGPN8wE7oikPbnQp598pufE935zpIG9ZguuZxz0XdLn/UTIJnWDVvTdIR978OChTk9PZHu5urrQGSeR24sz1dmePJFwTkrsZJn94UXZ6rNCs2ocoKRZJS1agJkn3DkXVUrb5QDNGbuICKVriBTqaKvIznv9TDz71rfe0de/8TVFVM3I6q233tKGpDqS7Trp2dNnury40DP865fvvy//DOqjzx7p8vJKI35j+RuP17T8LZubdV1vMrzWix8AfJ8+ffxU73/wkd57/4P234r+kgz4MxLR7Z7dkCz/+PZd3X/tTb3+NsR967t6+51v6/6rb+j41l2pG9igq67YgS1kz/2A+Z98+lifPXnKSZAd+EL+ZY4tG3chQGbmRO5VlV5AkTTj/IbFZSn0IV7qE2AjSSkrIQgbXsVZqo2UeTcf7FXBv5v7m9JzXb8pXf8caI2bO+quoiAXX4DrMdWGiuGJdXJKiogGDjy/DiIY57E3wBxxBeBPW5UblwZRd/vLwLIv3+JzjORD5aXhbhD3IOCjm4tm35r21NZGgiDMOSnnTmH6FEalGd4MDghhehnvUpQzTjxjPN7QU85u4lXaJcZ32YLKnuC/2+7aA4mTW1ZRh7NFhGyMXq+iV5PlvoXAODWbsK7dAqF83P8yJOjsCfxecIGGnFhbcMTH42DFhTAYSvhgvRn7mHGsytyR+hmb0hbvH9l8JnW4baflutzXrD3J4o6NcYet2d6Yor5bKVKnHY55QSDbIRtyQhLLkBNUJ4ADQaYyRshxZC4fgUY2zQVb3xOYtpykGXYkr74foWMumfUNHeOzZmhosGRd7YPNQZxWb+XXwF2X9OrDO+rzTNJ1jo4mgZbXmVUjLjohU/9M3rRUTQhjYvE9kvB/FHAF7b6vyognSawjUdL/8ielJNuv2wrML0tRAa8Dc3VjhHJKbEhrDcNKKWe1qwY4+bDuDQ6XmfHWlfH4PkWHiHoNTvKhxO1eJ5PgnZ2facYOVvQxjXUXdX2HHe0aTQtyd4IXcbOWSATW0IPc6DP+Ef100Geaqr9YY6LNQbRSjxQkFwiLPkht9YmN4YJguiOxXXOa51f/HfZabDfI0P7C8C9+PNn4oMXyiYAmRjjoHgJq5SFjavidjDpBNX32G6/j6Z5nGi2DPQ9w7rsigB+R+G2g4+ISHeMbJyfHYK7yCvfv35eXWmiPoAVE3fXm6E0E9hgrWR1FIUyvAUJSIMtgbAIid1Lu1RJV8Cz9QFK4UZCsBq/jc7+WV5zBv8fXL/Fp9SudcJJ/dJdXeCd3JJLWNm+1ViIZ60hoMw90CV/I3Cc2rMSr/0zymm+fqqPsTk4hLmn37Ep5X7UGZ0fimUlAY7OSmCtwFGDZkKyuNtAhBf+OSGADHmqPvodO0zo3UB+CJSCUsSNr9zmnnY85Jb/CdudI+HmV6BO2UcDYk3T0yCAhqEDHfRo4/dzLf/f64nwrzAk6M5t+kpRU8Cnrx7aQc9KKZOkEejbIIIIxyEkKDbSfwuOt23fkn7c+ob4m+e5Y23btvlOSesdO0+A202y8xq+XroYSWt3kfjhwtbW4bnCD+25syW2ufw4VPyrYYTmUyGMBiv0aWIijttmDj8zwWUAZyjm3dQLec8qy74mr4WVeh8DbHOzw008/049/9GP5P355551vynwxVB4zkox4vQ55R0TD2b4gtCB3Po2ujvWMz7x4rjch14tpRRCHpHCmq4KfBxHoBh0qzZqwT9NnP2OAvFYBcWHu+jphHokrQWegK7oaPz5B9kPqFr+vEJWhIRRK+L64PG6yIbDQjgfnC95sXPLWxQ/TIzHDfCmFUs5KKclXZU3LtMUO6DYNHfgqyPzAbrnb3wXOvh/gXeybV3r/w4/0V+/+TJ/5PxwhrvrhcEfMNjieK/cKIOMvR8enuv/wob75zW/qu9/5tr5DsvjNr7+lW8crovt4gOpklXpLUCfaJiW8IK5BJKuKhdiAzhO2kRctlHOZET3txH7bo2U0ET8nklDHUD/Mf/bZZ2ZVD6FhxX6ckMHCiWePjVf4N48zG9M5/vf4yRPZPp6QA+aUmt9YNkZg/VYF+ptYsyqnpACXZbbHbjzONKScZJnN6Lwg0/Tqa6/pNcCG5mB6TvB+wkIffviB/NT0s/f+Wj/92eE3un5K/efv/1KfksjOOPuwOda9B6/olVfB8fqbeu3Nt/X6W1/X6299Tffuv6Jbd+7LY0rKJDU7PX5+ric+iaU84yTWG743/4I4E8pIKMV19AsjCJI1ZoIFH0XOjbGAyQOz1XwfICgMFNievxvcjACNFPFyl776OoypHmsQ9+C9wSMweG26lBBwTkkRDPhqZIfWL3f7HqjXIErQEhzVoNWNE+XpJfD4lJNyzpABRZ4nLpRYCSK+7buu9efEGLr8iXCPFMYlT60qbMY2gAUDW5hba2JeR29SKVXVYLxFMi47l8e5POXEI0PDBZvrc04SnCSklFrwGAjYNrI9G5yNbhz3crA5MMbaMNcNPbQkpWR9FlmefNHJuvS7fcBpU+oEmeDtNGAbkKMdeCFJM/TxYXSAHxxuRCQeLwQV4C5BHzABF36Qutzrgtf3uzm0XZKuJvHKXCSpWU5Wp+hI9LKmJTRPVcRi5TwoukGXBA8/jO0IYBc88e6mRa7XyErdSrbdHYbMB9pCE4nvjExd+iT3BmYSxUUdgcLQq1BfasecrBG69sA4S8/Or/QxD3uZYPeAJGXjTT2KMrDguCPHs+NcNS4HmG7qlLOSat9ri0x2ixgjLdBSX0CoIiPL/QYmgv7koARu6z+lUGdbSkkZXQ/g85uNvh+4T9hIUakV+oFyABoEYvGlyre/ciR0N6jLCXnO1xsincw1H7aV4NY+sGNTcJs3Htuf41HXIydsNFKQRCxyf4Yul4ZK35bkpKCXiU1pQU9ORBw0c0qgDS3mjQA4YYu1LrRVpZzlnzF99OgRNrVTP3S6c+e2hqFX4wGibO+2p4gDv26fkc9IADfd5m9k49qD2/dOVL1Wwt4aDdA2MbaApIOPCOTuSZQjtI7Q401gwf8mTpWkaLK95HXZGad8OeUW4O3Tr7A5WB7WEQSqh/4CXyckhev1Sh5ruWSSsDz06kl4VySNPv0XY/MKHdBW4GXCdhZwi0STI1wZCnpN+Jxoz8zfoosL3qis8fVbDx6oP72ldHxb6eSO0ultde3eCeVayzCogL/woFFJMMXpWiLxdNLqBLUjUR1I3Nw244NXJKupBLxBd9djZ2sdsc6a09pYnai/dV8r1qqRZX4jEmM6dAQPyDFjS32XdZwA9FGR1fbxE+2f8sBzvpPGqlVsdOv0jgK7dcK9YKMWvW00arQfk0hFSqwR0WniUGa7HbXDt+e5aiEGLOCZceiKfrJpyL38uv8UXo6RbQ/tR0cnrHNbpye3dXR8omOS9lNOUY9PTzlJPdKahHaFXDto9fp+INvzMO+3SnvsxvzZjm1b7vdaEzZjm0gpKSKg0WViSHwBisLs0IZF4HCEAvwc2vGtYhDtgHlfsMWABwNDhUnKbTN+s2APMzya1z1vkmbuR8c3bNS2YtFtkcuO2Gv5NNvFz/zW4ifvvqtPSWD8H/i88eYb2iCXNXbWaGdtfyBFwdo9unApBetXpdQBmdtQanpIEn0RlAYIrUx2PLI8LJeciSOsbZk25gWPjIsIYstCjJjlpFLMN0+m2aV5uJGJ61XBzNAIrgXBuc3ycIKmCGRDXKVvh3/7Z0lH5GQ847JoxO/8ICeFTJ9BXC4dj8yn6xseVEy7GNd3g3LKbIPReIUtaK0NfIj3iw8+1k/e/Wt98uiJBmxmfXSqinxmbHXCFgv7hJifgAEfuH16rLffelW//e139H/7R39f//d//Hv6ne99S19786Hu3loRH0Z1MSrVnfKyV89mtoblTUoaoqrOo/xXLHoOQVKqKiSqsK0I21mVgg9126Tl7liZiSOvvfoqtn4CDwl+khCAIgJ/WXR+dqYEfnE5WfWcEfnNyI4mhZIc23v8AUEQfjbyVbDNiU0vmJsy69NYWNjzLEdZBvSnHqc/OTnWKwSkVx4+0Oskra+//ppeeeUVPbh/D4fbqOsGpc4bqrSfFp5An+vdn/1c//kv/0p/wVPVX/74p/rRT97Vez//BRvsZ3r09Hk7RS2Q1yP4WySsdx++Iie1PqF18mpFXPIa7AlJq+E5x947nKOmrNzzZB9JSrlBpE6+EKFAeQB9fgWNBxA1tctj4dF8yvXWEZLb2oBf81UZeAOiri9cIfSiSltEQB70KfR3vTz/ZfB8Y7kB338VRKRmIJ7rfhu8S0Oiz2DlRgIT9JlQajJkZJlSUgP6KtHKzunAtCNoznPVQpCqCCjEuMjqCC7NQQlge05/AhwDG6Md+2NOzv1/8u79ZApBDgS1VvBnRQTGX9pGM7IJB6ospDX7aa8ZR3ditOA8Lm2onncAEXCKFgKnuJxwhJJWbKojtrGDhsWBBQJYyuyxTrW/qN3oUFT4L/BK3ifDpNDz7azHZ9uWnF6ORVeLtFuSfJpqGFlnYtxEYGiyoH+9PlFg+/4N/xG5LIwZkdFuWghycISMIg9alDVBV0sci+SSPY4EVFo8rybKfIBC3Seqxf6UW1LrBHW7gyaOSM+u9np+sVUmebh9566OOB1AKKxcoa7Cr+Va23o+LWWK2okq63rNsaolqVfIcGLtmZmF9es1iBIx8WFgE1pVJVgUgnDliVrV7VJEKOPzXc5KOZNwdkopIKU0HRbspzD2Rm/G4XqbT7vLnJJyygoJnS7yxuxxnhcR6sA/YQ/u99yJzWENvzO2EREkDnt1BOYAwwJ9oNFE8HO9sP6eZG8YemhatMeGveZIv0pVZbyTRycHE5u/+RB8ev2cEycal3rGq6kFOXVDJ/9ijAMoMxs+r8Wy1IsyCeAMPosraPT6CRwdtJluj40ILfBSCMzuN68RoQotpimlxAPQ9EJ2xjXDb2JMYYxL4zYfHu+gvhoG5N5rs97oiI0vs7GM8JxSCMToQ9B9JN92yDJBj4jnjtVOOIP7uL6vDPIGO0N/rFZKJFVBYtFKcHckmBmbE/3WiZGf3L6jNUlYHdby/yxV18dKJGoDr/eDOTPxYUQ2IjGtJJ/n5bgAABAASURBVCgz8+dErO5WysNGHWs4yT3i9fDJ3fvKzN9j3+fPzhF1aD2soT2rRqfUHymtT7U6ua/jOw+0hrbLy0uZ3551NtC8GVbaMOcYWKlq+/ixzj75WCOHH8f44Wscjty79UBH4BnAp5TxjUUVGXfQFjWEE6olqfhLXbhXr2D9mfh3id9dADPxQTxUJiUF/5qOsbeCrdhPUiR1XZZ11HW9Bmgb+rUiOtmGtySjFxeXOnt+xluRp3pCIu2HevPT9EtMtO6Nq4JXVQqhUvzGtmNIidXRWUS4+1eA4cJsZNtheut3G1hkNsU8g/swey3QPmPDM/Zp/c7YqteZaV+IaQulx3my51geO5JT8zMxx4cDTuxctjksviP2//znP5d/hObevXvyb3tbFk7SZtYSiPhAVijbTpCbFGKqUs6NpmpiTSuydp+oR4SqgckFouzHlbLHxhdiQ99jYxK+tCiQU0TIe9nCmhN8pZw1YCulVs2LPVqiegCJ9SuxaGn3MzHP4xb4n+DzwO+sK/aamTVNh8uJeisZNxt8z3qmr4I8ImRaJtaPCPXYrONOxgY76LbteNzMnIX5TGH9pJo66Enywd37H36sv/rZX+sjXpMvSurwoZp69pHQSHDfN31MxLZJQ5Jun671xqv39M2vva7vffvr+r0ffEf/+B/8QP/o936b+7f1xmt3de90peMc6oiBmf3XftOTnCZOXUsZVcqE7BYV22FUmR+pyvbn+gK9GXmusXE/qMGlrIekYFhFhws2P8kPX1tOns/OzjWxV3v+MPRgKvIVEch8Bn+V5VJZz3JwX6kLcXZhrKDlMH5BLxPxERNQpITPjjstIxsj221PMnG0yjrldcydk43u3TrhaPlIQ4YsFCOMBIzquPeT/L27BDICVEpZNmoT+ez5c3366SN9Arz3i1/qZySv7/38fX3w8ad6SlLqJxRsRxlFDgS7FQGy61dCMhpxmAte0z47v9Al5X4/oySpRhLU6u90hSxKgIr+K12gstAqnmYlpgjxaUDklUJqoL/5ighFXIOuy5t7yq+cTXt8ZYcUEQ3EVZsHUPnSp2IYpvlzsAlIKWelSAfjwyBCgQNdGyCb/ozjTeh9xwZpw+vRmw3t/Q9+iY4/0Z4xNmY7kQO0+wwOxBNzvZ4DnNsqtFXxr5Xo1aVB1AHL0IFjxKlmHMTjU4Y+YMsJj43X+Brl4QlfBLdX2gvyKNflkkSymrRfpOfeJHezLoA9m9RYaG8QJKzSiGHOBBEHaTvJCtvu+qG9/t+SrNOFIzFuKnCRldKglHscrxAQD+17Msc9iexXAlnkfmLNKQQ6EXfwm8r8wM47ffb4qZ6dP9MRAeju/btarQahNvHAK+KKKvMQqVrCAbO4i2ZscYZuJ8oTdSfV5wTZK4KFE9UaCVoTgrqG6pJbWvUr4HYRTIoW5J9TUk652Ucm2KKqFmwOumEsDfUFDu750CQ3FVcSSuBTCEQe53kzccS4XbdNjNiP7WRmk8jXei7w4fYK814ftPKmXgheDXkLqAuyKchuVLMbNv+IaONyNs8VPhYFNCycFosrIkwaNaklEu0UIJDzWisewGYLF7mO2F+GFtuAaRtJgk2Lk88RPzBrbeOBzohoP3dle/ecBRpNq3n0Ru45KSXkOcsyqUz2WJbBlkxfavR4vMcZPCYilDMbMnPd5lfgazaLnJN8EtuRKHkDhz0dHW2UM4KGu4r/FuYaFOgPfy0MGvFht3UkeQMJZD4+IlndKHgwCOw88zCYSIwn6E991tGtU2X2ger5xOel33B6yglqN2hiLf8CU0VmcbRWXQ/ggQZw9kcnGvJKq7xGpsdaHd/S0e27uvWA057X31AigbjgTcyeJG6lpA34Mm8Vuhh0vLqlVX+iE05XT05vNfkU7KLHZnsSydPodeoEktf0508e63J7hq9s9Opbr+nuqw+0Ms3QUFmjskkm+KmBXOC/hw8nDElSYIO5Ygv4TYA7pSzr84LT7MMvBM+q9Av6Cja4YBfNFrAx24ihVuG/Y9ug/R83OFk7w57885uuX/Bm0qeOfsXsGNl07kniYi7f7ROt7i/AN0BlzYhQQvdeH2LU7F6MuYZK6XEFnBVgwItPXNc8+rrK6C9iUCQ+SQnZeB0F8sCejc/+V6GhNrzBmKyOhNxj9NJlOfg3uX/yk58o+PeAk/8uZ+UuywcY9uEXCzMvruFg64zBl258uppvBlTwNNEzVm6DjhnbNSnWoZvFmEiJ5G2SSwW0S/K8ShkROsIOUs7Eh0kFfRfwWGZ0t09EyGNNo/EvjJmJeZ/HpKnF1sKoye34xewxBnD5512Nd2FTcFkVSjk3ezCdFVlOxGCxjm3L9uO6fdZyMy2YH3EBOlJWb/9Dxue8qfTfIv3FLz+Qf5TygsO8Sn9HPwtoRGb+Odr99rLlbZUT06xJR6uk27fWeu2VO/rm19/Qd3/rG/p7v/Md/cO/9wP9w+99X9998y09xO83ko5C7ZQ1Yc8dfGV4DB3+0S3TXojZC32VhtVq1Xod18xrRGhGJq5bXldXV8i4ase+c3FxzkPCQDwyVsFfOYxlDeOqKHIBp+vWiWOtY6zl6bp9zXjFirajiAB3URo6aSDwlGmnmYR12W+1UA8ybf95hBOC1R0S1rvAAxLThzw5PWATfcgJ7NtvwzynsPcf3JdPYV9/4w095OT09PZtAsipAsUVSU5i/YO0ZySgj3i6/PiTT/UpTw3PCFbnPDVf7bZsgDCEcuGDGQFbSVbkxG48Eaywj9bOF5+4BooKMNrfL8NhBN98Xm7/Yp1O5h/W/GLPV90xGvGFLGAbX0Rw75EgoYivoIPmv/EDCl0j0d90Ret8+VttWgRtMFARUE5JDhQ2BkMbIDWqTGFh3A34/tBRm1EJPBFJMjoJHqvsUN5o7Rx+HXiLk5Q1m5PbHnOa4deuiTk24IrumNbmLOjLcxcbM7CQKCwEGxvgy2AaIcnTdLNuyqYhNDM+d53WPMx4vT1Oldm464Fo/U2XeSvwUUBV4GsG+QydI5vSM05MznaTdnTuud9TjsBUJP+MJ6Sztkg+ZpYIrXxaRKC44JTkinnLYi1n9f1aGXpS7gmGVRPGugPJjiT1C0DiuuPJcMfrix0nNTuS1RcwSa5fbCc9PbvUlsx14DX/7TunOHvfnHxhg8YVVUhSK8fDC14OGtZTC6S4hxiiVsLDHgbOCBhX0GEOCrxXZFCVGj98fcUHicV1M6V1Uh2MvRhzu75TonTbzKZdsTWhB2ZdTzrUgrXiusX9Edyx2XgToAt+FmQLMN/6HQnktoeIIACPbQ23Gf+ILCo2ddA3SCHK9crD9ERyO5NMeiNz0sZ0dX1WcUbPknsSSwdZMZaoK9vUAi+mkm6QiRPVCzmxcN+KhGZFMDZvkTyiquG45nWitL8vlBPrTtjijtMk2+XEveeZjhG6SqOZldnAbvoqtM/oxX7yApBvyqa5NHqYpsDOIgKSoRQ6Gi2Qk7ok+53hyIklshdgerzuKa8Ce5KDQtthww84D1V8KZBLjaQ9BlLAP3BS2QN+FS/zDA0Lay4oqNkJMWR9cqIVUN3H5ln7lQoPbKVbaek6ALqNl82jIjvjEXEhoK1brZQjq48eH9lotTlWYpNd3b6l++wPp/cfwF/R2aefaeS1/S1OjY7xpSEPJKkbpbSC1xOd3r6rDtwjuvRvNK8RST2/0uVHj/Ts/Y94aJv08LWHevXtN3T7wT2S7rXmnKAN+piXeJO3PrmlyB2+gdWgg5yzOiDVsPga0Iz8Qy5nfGbH4cgOP99dv+7eY6MTurM9Veb5/llLSJ/JPyL3lKTbrz29WVvfjq+BDHvktUYWR8QP/2yqTxnXPBA4iWHB9gl4ahW5AkCWiSr4R6RQAo+7Krbi9huoh0YdriqveajzDRp3U2sf36Ja7OEwzmMNbo9IigahYLTXqTbE6l6pQ9fmpXJfoakJiXE3n92enAH794/Q+OcST7GZO3fvahhWnPQfyzK7GdvKCEWEFuSZciL2jS0eVAg2KBgFHFY/fNPS+HO88JyUM/cLttVTtlnM9qgDVJCM6Cyj95wysXnUSPwt8GU+DjywCMMLPMEaY2ZoLSqMmWmbiRWFIa6P0FpYweBk6gUwbmH8AdTmem37uXU9EysKYxw39sjJlDZ6wDcTp3xvPYzsG3vszuvUlDRgtwUZPeat9Icff6Kfv/8Bb6p/qQ8++lgXJLGQ4sXYn0Zd8TD0/OljPX/2WBdnT7W9PGu529CFbp1u9OrDu/rmm6/rd3/rW/r9731X/+h3fkc/oP42DxS38deBZJT8lvwvq8fPe/Rt8Br2hYT8bK/m2bJLOStBo2Op4475cxy+urokXu6Q4SL3oQJFBPViVFKIvnIAbNnzFmQzkwhP7POW90K8tMxmy95KYY5zC3FV5JwoQVaFDyoR7A5EsQA9KSeMruNUdaO7t091/+4tPbh3u90PubJ57oTZaNWHTo5Wrf/e3VO9+so9ff1rb+jrb72u77zzDX3/299sP0/x7W+8ra+9/opeBcfdkyMdD70SScyO4+KzR491+eRMOxKJmWCxsPuWJVRLYMwJ+noFJ1hVlNHBOwTWA/WCsQB8R8ehiMT4kNoYCphtQ67vPcjV1sakBYOpCCFFpitoYT44RO0LEAIZAGIkIMsowo1uA4yUwp9W5csB6dcBaBo+ht1UX5TGYcyJTkNHQ6ekHMijVsbRwYeK92x1tG8IEngNTfQn5IcOF+6mWjhZrPIJY6EtclbCEEHZPiNPajYaw4wBN4DoAkxlYmzRfQzfNuK/m/r08QVOUZt07IxqtWDpgjoqK1b58reNHHLpq814y40u2hzYZ1BF9gIikizOiNBAoM/Y5CWv0fxEGgF+DNqGazD+SInxSIk+Km4Sd6JVEa4F7wqqZsbN8HzJ/DOOM5/wpPp8qrqsnbY1azYsqSWwO+o+kXSytO4HHHkgiVx0SaI4Yn9zAXtOqmnROO+0J3HZkj1u6d/xSn8PHMpe+9prNDBvV5P8Sn4L/zvykyuC1rOrrT7jge05ifAdHgQf3D5RRyAL/CLKIvxZMz4wlUwi3WkBVwX/Ag2GWaER2LMVXdZZF+jqinJKRUsURApoVuWpu8QkQ9WCnBA6rVTad9MRtQpEVEWEAvvpkL+DV2Wg9VYgKELoGBzYiQ0vIuGjC21VQb3AX8XeKuvOy9T6lqXAC9griNDOPFU2iAlEUkQop8T9LJZXRk+F+QbrYES+3dDRnjj5WhjvYUUVWjx2x2n7QCxhaSkW7ccr+hbWK8Dn41Ur95Uk9VKPiDdXyH7DG52T9jOFG/CGFjaYBKKJRBk2NbHpJeiz/eWU1RHMQwLPS/gheoJG/5F3UTfvuc8kaSuZB8sAltHjjCwmgV4LATqanKsyiejQryAvE/AXeaOd2VxngraQsf/Y9WbTazV0sj6G1QCtUg4ZrYSsevqypFgq2k0a86DSDUqOB92KtpVlyKJRAAAQAElEQVTUHyk4VSmrjWq/UeYEM6WN+m4jsZZlnY/uqrv9umJzT6U/Vc0bBbhyQv4pKZn/vlf0nYJ6puzZ5MJ6RccRwZheygkaqeesNpaNsbtzoltvv6YVJ597Eryzjz/SsLvUHXbLFHvks5NSVQVvOrml1e072u3PletW8+6xPnr/x/r08Uda8SB39423dOuVtxh7rMsxmNsrMvzBT9KatY80rO6r6++o4C9IWSln7jtlyiypg2i/AsWoZD2ZBce/K5LjK+Q/4XeLOo342iUO+/RipydnWz31iS4PlzvvUeCJLitDc6SkoV9phcz7vldKHZDV5V4d9303aKBvWA3IvKMvMVtYDBASH0WECn6fUyhl9xf6qxgh+1oDccfgSo/pXhg/Y0+GBZ9ogC4WwL644I+TkyHzBDTbIvaMc9FEaZiZV1lb4AV9+xTaPHYiGfWDme/dXWlnacaEeviZwOnfCN/jM/7t9IQcTk5OZd8K6gxUrcyEjYW5jWbonXgVXWX+GIENRxQF/utSiXamFORAGqAd4y/xTSFn07tarTxJps+4pwleJiG7hP8sakN5AFqImyOHBQtIYEOF2F5FvKqsDG6MQdOyaE/nnknG7XvIVEFuBxlKFVsoAEPBXTUTy0u31px79owq//LqDv4z9FkmWw4LZoTE+YL24Il+IE5LYylaIqnkrCVVgHvKPTH7stkdMTp38sPhEh3J6V4fffxI7/7sfb373i/1818+0idPrnS2rdqWQXO3UUEHfpCcI8NLNPrG/aJxB6CbkipvNY715tff0He+9219+9vv6NskrF/noNEHkCerTidDaEVO18UiQUvgG8PQI+6eGGhOUIYlDi+OiQXb6qAzKZQSvNDtHGOC5z26GolbCzjolJBzQd4LdmqYKSfGWL6KJM+fkcuMLVqfC6VtasdhwMjD/4xe0gKCPTdGZDCCPZvkDkH7B5OfP39KUP9En37ykT75+EM9fvSxdmTuPnEtbNKrXjpad0pshLUQbOYtpE9KFWDTDMZ4LFusBozvzvFabz58oG+88XrL9r/51pv62muv6eGtOzrl6bOroYmn2e3lTucEhEvKcV8IWIvm64ATqVOglBBCYnySqAHhFsBlqAlA1Cs8llpUG1TKz0HtCuJ0aYaZELrAGRGH+QqpAd+0icuFwfg6glSgCJrbB8wv8FPR3wU8t4jvz5eUdW3A1tQh5SGSOkBcFb5YgDFVGRpjqVohm+P1RsGYCl0LuOzsewzHzr5HBhPz/PrYuqeqBe+bMTzY1oQRzR47j9qTZIwkTTXNWh31usXDiuXz5PFznT/fMs9EABYGdM8YlGmaMUIbmp+26G1yLaUoItT+QVvGyDPBWwSySqvpMMzNSCdl+tfrNU4y6pJXCws4jc+4jct4I0IJiDBWgUVcAUiRQjml1q8IzTSzn2lGv+es8RkPRI+u9nrMQ9E5AW5kwAxsEdhOiaf9GUffY8dSH4lAVnSGHV7Rv2XODp9Zyo5xV01mxEkCUta+DhpjzXpAgv600hSGQRO6mcDlv015zvzHPBE/3V5pzknH9+7qmBOJAf0ET+BpniVixoJOxxLgTQTETCDK7KsZ2Sf8IbG2aC+6RD7nBP5LdDZ1oQXwQ0Yh8FTNqjECexWXKphl1cuX9SbR5vWRle16QD+ZgOo+b06Vvmol0V+wkQoeqkrIeYZe01pr0symWLCjQgyYsSPrbsHGSqn0FegXwbRoQmgDG44TJJcF3CllTeCSouFt89rcRahRydkZDpFYUyy+wK9pmYhZgp5KkF0ReF2PJOEcyGpu/JZr+p8+e6ZPP/2UpHDUmphz984d2dYi4rA2YujZcByMzYd/zjWgrUAHS6rrO+WcwDshscLDQ6Gs6ogF5te0uJ6g1TQkxlbWNi02qAUaZ+h2AuB+j410rVOSnz0b3pYgbZma5kCHx7xiT9CXICCDtwdn32V1NDhBzvR10J2QcYlOc7eSVmupY6NBJ7U7Vnd0W4XYoNURGyX3q1sa1gBJ68KDKiyqP7mvevSqyuauYn1baWAcm+HQDVrhk33Oij4r9Z26oVfXdcopqY9MfO80sF636pnXKeUsXx6XaJt5W3DyxkO9wgHGar3S5Wef6Pkv3lM3XTBv4aHvUgETO2xrHlacwL6uzabT2bMP2HvexR8f6fart/Q1NtvTh69pHyuNdVAhOVU6Yqm1oq4UbOB12aDzWzo6fhU6joBBAZ0RoZySciSFdeKf01tGLdjc4nv6E7ylYdCSOpGP6vnlngT1qsE5vr/EIPVH6tbIBjrFnBnb2JFojCQ8tv8W/8DpsrURcxZibGLtNXGtHwalnBUpmu2gOkrJ/c1WuKNLCsFHobwZQYn9t3b6CuOK5WV7goaJeO09vAFrzqzpdQvxtwFKxkSIyWpAd7Pfhbnzy+C5gG209ZkXfKwy33a5EG8yNuukZeRh7uz5uR7zthRykG+nhUU2m2OTqZsLyuU13DjyYGc8xidPSuaRmBeLBFR4rElyMjdR38LXGW9ehW4m6IomHDV8hJqWnE5jJb7QNoeuUFyXV1oNR4J0Yk0l7gR0Bat1qtDOShqZPEPQcg0zm+BUQjNxt8ADImHuonmuavW5aM/65IHE+U4jRE4R2tN5RjzvsQfLzLaw0A4pKl2njN9dYB9bxi2J2AHULil6yX8eqqRQyYm9IkjKi0bEMdeMC5/oaHNLga0/Zc/9yXsf6kfvfqif/uKRfv7xmR6d79mXFl1OVfuSmBcap1Bi/NAfK+O3O2z8irzsfHehHeUxb2C+9rU39d1vf0vfcLJ6eqSjTuqI1yRfSsTRrsvMRU4S9id0mpDtDEwNKvY0dJ26lKFvrc0xMaXx0ylot1yXqJqxTe+VM/Zi/cOIAt4T83w/oZwFmyrgK03eBfpn2aYaEAttKwm96GUwIilam7iaIYExp3Aryl5Q3Cgf9z4j4D9+9EgNHlNew7OnT/TRRx/q+fNnre/Jo8/0+PFn+vTjj/XhLz+Qk97PPv1En3z0ka4uz7VZr/TgwV298dorevvtt/W1t95S2zxWAwYyQ/ReF5yqXbYj5hFBLU16pihC0AVQ6isuNxu+oqs1IaNW/urXV89qrV70CxNaq0zIoYbAdAP6r3ahdy/R8FkvDVCulzqsK3Qz6eT4RCsSgAXlzzhGykkJ47iZbMpmHHRPsuSHEr/Wn18YEqIFmY2pB4c33QvknjBCb0pd3/MAccEmP6nLueFNyKPRgjCZqgh/VxXuF/AWNoACLQu0LKzb6u2+4ARQw3DbIPGBQLJoZlzuO3XofyTwF3CYdwcAJojhTQZ/09fNGOP1uGBWcFOhrVKfiNDPLy/19Pycp9OdLjll9SmKk0jDyKQrkqwdjhTwvETSk/PL9lcrduMsO5jpNL6lSoVNzQFvroFzHmBRavX9XNuJ7NYPYDwAXlxudXZ+kOGaVz0P7r+CDxzjU3sCSSXoAQSqHTRugSsWuATH1SJtCZRbnpJ3BMvdtGjP/egSmkba7PSQgElUACR8481wA5HU2Z35dp+uy5t2htAS2Il13MNzysmNTR/ecPcEjYL+rEfr4QaLMS3Qab1W6xUo6N6T25hgjZAigmC/yDrtSGi8RsF+dwTwwpwRe9wcbfD1izZuz3qp0dM1u16wA29uW5L7SjA1gFL+Gc0RHBObn8cUgqMTwQKtXktcEaEZ+URE+3uXjicLduaE9DaJakS0NW3TMxvyjN7tHwMnIR4XKWT6CnxO4yTTGxHgnAVrOiL5MK1XnO46cXSiucCTZWnZjdAWEYyNxovx2xdmeDL+GZ1O6LBAkzwqkiJClnPOWSv/HCi3NKjpk7q73T9hp6MTTeScclZmo+hyrx7aJ/znkpPjxIY18Mo/bzYajo/Vgy+xGSFejX7Age4V/T2JewyDlA29Erg8LjM291ndqtewWrFGlnVsOaTMmvbXjvEpCQLbmBX+a1oz/f0waLVhQzs90Wu8WXvtna8rcnBK+nN9+vOf6whd3QJ/YlPteULbRFGHHhLtH3/wkew7b337e3rzne9q7o8Uw0bdsNb66FiboxN18NcAvjMQqVMFju/cVWZ/8cM5poaFiysUEexls/xjSeYh51BCx/2A3OAPi9UF8eHRkyd6TozYo3OFeUtYnjSjpxGdXfFQuUV+TgwL2PfoeXd9b19ciH0ea1todWzC9Yp/2NciZR2uqmC+9VuZY5twGSEZ9CtXpeUGqLaP742h3bQvt1QQVIGoQWv+la9Ki/3lAEWWyRfq8FuhmWEHKplg/duOC4It8OWfz70gWbt165YiAvDo8NcXIBIyZI7cBdQDRlXqjk8HgI849NhPRuS/Iz6IuU5iJ+zaeCzLCTupIPO9ZT1Bq2OHo98Ke3c5enyHzXLjMYX1MS1sQKIK2l62mUAfEUnGR7hAz0UzsXeaivaczI4GstQ99GyJ5fu2tjiw4FDDNgRcXF6AKzWYiRcWm2W15a2ZDwDdZrotT/Nivg2QpoXxC/HeMMPHDr/eEtsKtrnxKfXpLfn09pMnT/Wjn/5Mf/Qf/5P+4I/+TH/yZz/Wu3/9kT797FzPzvY6v5y15dT1klPVC+i8BMcV8ttC9x67NXTDSq+//nr7Tf5A9o49EaHEWhEBLYsKeu3w7ZyzIrBQ7hfost5nBDQTJ2dKMd/8RLbsqtrl8VTcbn7NzwFmFWy81Zm/MH+B72qppySvyTR5TGVciqQUEYr4IigYxlp8VNAi3UogiAgVS53ulLO63Gnoew0Eod4lsCJgDP2gnr41Du/2fui1Xq21wWi8qfT0C6IKG8olweDx00f67NGn+uSzj/X06WMMYqfjk41efeWBXn/9NfmvEgxD3wR32AS2BPuR+xkjMizUrWYI+/IHmr/c9F92H008xlGvZXGzROuJ1sOXpXcD3P5X/ESEAn0c1meNkHLXtRVGjNGG5N9i7jGwCJH8HQJPG/DSV+C4CaiJQeCb8dzZRmjgCdb43W/HP2aDsVNdnJ/Jv+npgFTxrhlD2+MEe9b12iMBoWDM2fZxQxMJh/uMzxu95yxs0C4r5JskF6CTk9XU9+o3K02MuSBJLhgyMUsLuCsG7c3Z957X4AZJu/nVL4/NmEdiEdc9ouAAhXkja1zut7rgaf0CPi7h4wqeRvq9ATlZLfDiTb6mrGcE4ueXV9CZkWvwGnmrZySwWxLdvRNGaB0BP3W3kuTjigB1zoPW02dnevLkOQ9nWw3dWvfu3tft0zuqMO3fht5xWrMlSF0hCCemlyShL4D2C+5N2xb6tsjC5Y6gs2NtryUs035q3zoEexjGz8QVwIsPQrAuC31VCIb7oG6b6tDZYPkD9u8OG8rw7c2gJUPI7KC3G9yH0pvaTcBZoJNh8hqwoso/SFNGjmuSho7S9T08+Of9nPQ/ffYUn56QzxOtCKAJw3XCuCURGAmuEYGPLyrYpe16JiFY2CQEbo/LGQ75mEf/KEBOidgwMWemnBvuBbs2QKPXvwAAEABJREFULc+fP+dhi1fKjLGf3L17F7yFsQtjlzZ2xA4m4IqkuDDPfyM4IjRjL+bFUFtsPCw6Y5e2b8vMEpmgb4a/GV1ZJ+6buLccvfEu+MgM3lbid6P7PIc2wVNOoQi0giA7fNTxM5K5A3u4LCq1qMmYciJZtaztr33OGlJWp6SF9e2PvRNT4nEQqwcSxtW6F6qWT6/2005LSNnJdt8pmB85KXg4Nc4FGzEUyqrD+oHsHHMMkUITupg41UvM67GdjD4S0FH3HPOfmOP7k/v39PCbX9OdVx9qQr8f/vSnunj/l7rXZW14/biJWRcfva/3/vyH+uwXv1DGHu69+janqV/XlI50wYnRDGE55yajCCnlpJyyTI9t2HKofdbAg8/q5JgHRjjAzhV6caXEnJw1wPMa2WyQS0HeZ9iHf/7Uuhf3fT+oMx/UbQsvALnLiwMLcoEkORmd0OGI3PfoE+9SAv/nfbMW+pGiImWZhmg00XJdFuxhQZb2YfcZWFqfX4xlPdvJ521frN2McKvrarh9d5jV2g63dLmzNroW7NjrH6DoUC6yXGzbTb7IzDI2CY0XiLN+z4mNz54+U0SS++1Dpl3XV+hgz+a5IDvTYDCflo/rn8PntYhoGIzPPtSjq9kyAkZkvLD+jEwdRxb8yvZu/fveWHLusM9ZM3HZ68yMIUTpBiYql8Toq+2e3INxxNqJxNTt81w14xzzIrlOuAWXgAVdz7J8bCf29Tu8FZuJD6Yx4ROmI5CF13eCuuVh0PIyM+5boN9125jBMlyQv8cYZnja246IeTviw5akdSJnsj0dcSp698EDndy+K6WNnp2Neve9j/Qnf/ZX+oP/88/0v/3v/1F/SAL753/xE/30vff1wSeP9Jy3iDsS7bOLK95S7uChKHioKxGy3AStCVkl7DIi4K3INNif3R46jPND9QxdL8NIjB6hcaF9D53OB8wDU2SbMQic5tlj3W/eI8AKKGQRKOWsgj4P97XRNSPT5MFfDZWJVrOBESBrtYbkgLVibEbqxS34Sl9BkAUBR4TMiNtHAv6OgOQFI0J8Gu6UkrxxHfMkv14N1AfRxGndThfnbOjbSxWUVAmQiaDnsX5t0jVm1BzL+IvpwPiqARqqAZJlT6LuKqvKwJdvKXwXrX7zFRG0SxEhX4fiUNd14fYvQ0QoIiQ++i+5ELBROJ5+GU1rx/iDRYJOAwXyQTrwbaNocqfR8s7I6JSnr5Ry23gtE7oUEUjlYAAF2RQaZzbclqyGA3cnB1C6MOYrXeFcwboD+okIHig+Izm7AI+Uc2L24RMUmTUdoKg23ZuOCQNmGuODtkkztmGdLTikywNUaBI2IQUGsGFz6XCgcx5i7OCmxQluIYAgIkle7XNwm8cc2g94DvduCSXGJ4nyAFTbOnnoJXhwwncBneck1GcELJdX0LmFxi0Ras8CqV9xInSsyIOufDJKAloi6Yok0YnqM05IzzgpPQduysckpv5TbU/PLnnC3cK7tOb05/ad+zolwOR+LXLbFhwneCvwvKtZPAzrggB5QXC8IEheltAV5RXlJbq6gq4d4/cuQTBR1hrwl+E0S3y/DKGvumDKHYB1wJ0ysujJXhI6cJv91/prenQQQibVAw/aAum13lyjYyagLNBSoLHgk4F8wvjd5wDGg0DBVieivYPaQNK0YtNZ8wArhY446XOQ3/Ha2/a8IPuckhbm7jgVcJ9pWljHm9ACPUG/23p06YdebxiRsnbgsM1n6u43D17b5eNHj+XfTu1JPo4ce0jQPMZQ2DxyC9apPVgv0OAg7rmtnzUX6NlDjxNiy8eG63mmxxJxaTmYR6+X8J9AFjO43BZhH4RjSuP1eMvE0GwcXVYxBrlFIEDqifjnGlU18YuCfq+dE9bNOKbJfpxSVma9gs4K9jEg44EkTCRMGlYSfK9IXHFXzSS4E0nRhlgR7ut6RU4SgLkpmNPzcGHI6EsRbfNgeTkOW4aZ9U7Q3SknPq67zbI39MyPYA5yiwh5/gz6WySpr3Oqujo90kys//DHP9L+s090OxVdffqR3vvTP6V8pKPNbX39a9/RyZ1X9Pxq0gX+do6PXiH/A/uVU7Gi8D/wJ/jO6C9IemdcYeRkdjjeqMJPlRTBSMC0OVatkM0KvmyLOUEYtus+A6P5mPZZlrPHG0DSZGB7XBg/26bhb8c+5yR1wj5d9y8JX/Cg4xi6pW/EbmbGTYwv4oIOyzpBW0qmy8vUhrvAXEqJpWwHjEXppunXgUcYWj8Vl4U5xlPxxQo+w+G+ws7nYBss8MEwVUrXCzTaLhtQ9735tT3bjls7vBhnZaL7r4jXn/Cm1GPu8fBX25pqPAR6EfyKKyLavmV9cAuV/v5qQCrKOWOyvYzvikMC68u4IBX7bZKU6fG6xY3I0r7gJG9HIptXnZSTLjmMmNGNZzhm3gB5qpSyamRNzN/bT4ljM/VFQfYhktqqmZjLRwbX/fDqAxvHAD/w7rDJkX2kMHdBNoaDvYjTzW2j3z6T0GuTM+Ncmi/LotWR9U25UJ8t2xCnqLOec1K7JYaO4L4gvl1Rv2QvmmG2Wx1ptTlRzxu6bnWs1G+0HYs+ffxcP3//Q/3k3ff053/xl/qTP/1z/ecf/ZV+9Fc/1V//4n1OYB/xtmIP70mZ2B8pSejH0GxFUkoZSI1+81SgyTQX6DPYLipt5jWjq5wy+uraHCZpxu49xqV5Shlc4HWb5bWHD0OL6cRf62hBNjN6EILJCVyM/8oP/QSARSml1m8CXXG76wUjNDNus2JcemwoXH0BHm8GDA4ilXlmzrLweA9cMJ6EcRn6oZOD6JpAKoLMftxi1LMqQllQkMFrW+F9P2gguDp5Na4bRo3TDFoouKPEYhZOsEZEcBu08bmuR0Rro3AjdRchKRRxDbouQ1zty0vI/GQU0xEYxRhCjf6ul7EFgropPf/m3nWDDSjnLPPpewNTWK59t/aODagfBneR/OyVc9KaTSYlDAO5R3gFIc9CgjTjfEtzQibDSzBnwgkrrwJnOaiK8Za11z4+PtGGTX1ykkHQdWnjMtjgZnTj8ubeerLOLJ+lGd3cZCVWagS2r9poWTBOJ9kVY89sMkO/kg34nOSvECykIBARXqAnlCTuDUE9gnscVQrwq4HnGIL2zJgcWZl+QztVFeNSEJQW7dikR1FCwyW8XQBnBJxLAs6OOXvmO1ltPxbA02ipSR0J5gLuAtZEXanjFXzVBU/k58DF1V7nwBWbqsdsjm/p3sNXdefBQ62PT1Vzz6siXs1wgjoSJacqlZQ1Q6eT1PNZOptrAyephosSL5LVK0SxA8alimGqzEvRKaCHGwUyCeg+wEHneumqlQW5d0/zyet6hgbbSr62M5+SXbD5XHGqPRNsUsqMrArwV9duvsCXmWOdSVWoqemhI/AZv5NHr1nw4curqxa4bBu2Eb8O2/OAsEfeIwHLJ4f90GsmJnhNbwamg+Xke9vXiI6M0ycUF7yW9W/vO3Ec+l5hvWKfLmuzHc9UszPbp09TP/zoIz179kwpZw0kKp4nLvenjB5I8HZsBKZ5RRJb4algm+4v4PSJgmXnGFThactYJ6Cmb4SXCPeiG3hK1C/ZXGdOHHNOsmAqONzuuFWYb7yzE0ZkbJl43UKQXvCblDO+sNfV1Q4qJGM2GI/LlEJDP8hXO1mCzsSawRojNjhjgx32ueLhz8loZkPbsU43ZDaTpKvdhXwqe/vBfW1u31Yge//sXEmhJST/nLNMd5cYxyrg9tsy/2wa3bLfOnHPKXMSPjQ5RwS40QWlZXLzMOCyHwZh3iokD69/822989vfUR6SRpLUJz97V49+8mP94s//XGk36cHdV/S1t97RsOZ1Z+nlX1a0zVsnOWfWnjUMK63QoWQtVVlA2fTm0BYb8s+7TvQViMVlpJSUmdvkB30RoYL9WgcFmYn7hkQBSvBJ1ILhlRi0gIl7xhhH1/VK2HgAIJVhtj6JJYuKvKb3oD3y3mNTTlb3tl30OrPmArZIqfFgXGBWZX6y7ImnHXgjQhAi2wRTKLmjUhj3Mhz6D/S2QcwCvYppaba0aHEdvDNysZ1ZN3O7L1qIQwX+GxBXFmBmXtvbWa+hA/3MuIjEbWiBD4PH2fdn+PT9luR8xAf7voeUomB8RicR5gVw7PRazK8mEmy/9sNw95m/iNCEH5n2oR/kWOE+6y8n7BPbtx4t64n6yCHXbtqjh1BeDdrhY+ckq4WxO3jboYsdNO+pT9DjWDpDG6yzN9RrKBrpc38r6Zy594PIBbHMvPlHHTZHx+1HEh0bcu6wTfNtuynaEj9HThlTzlICWMNjUs7IBwlYvgZ98YJdaJf2HP6Znxu/nNC94QoZL4Jv/HtGN95HfF9oa2VkJeS0Ys8ZNsfqhrWCvcc2eHG11cecsr77s/d4aL9SwpZrJMGeRAlVighl9FaRZUjYUuG70pYb0M294G/L4dUV/E+amz0tmi1TbH62juEtgSfn3PhNKWmCdk+u8DKjA9uL35Y78fd+sONgczEu8NgGcQnJRNyAbi6Q31Rb6XvA49r9r/v6WwZUcHw+tVK9gSKF60UR5UVdCKkCczPQQl+oOTDMFph0n5m1scq4jcKluG5Kqv9VPzc8gt/LRYQsfHFV2ij+iz436F9G4jbDl9u8vtdcUPZN30Ig8sZtOMKBNpxY3RjJgvIPcpMKQcJgoyyejDXMyHRB3ggao62awRXIes1G5yThl798v702TfAcYUf0bCbDt3Hb6AwLBup1HKh9X8FZGcPIlz6B3IDA2ejjIwcgr+c5ifaUcnN64wqF9AL0hetz3B5z03Wo+5uDGv8eixJdAQ5IlzfoEpZDaKJtIoDs8Pgtp1A+Yb0i0dgi1z3C2S/SnvYdsOe10JYk85zkYWJ87lacBp5qfXQqP9WuODVdAxsSVP/MX4WHHQF+S6J7xUnsJcnDBbgvcNaLl+rn9J2B94xxl1M9JKZkCz5N9S95XUHDlkiyQ1B7YET5Dkj1misYggsY4lsN9JVXhMfAN7q2nO1PKzZ7l5FCCxvayEmEg67lmgkwOeWGy/cGicUbtGaC2NKCz0Rwcku8tP6EDN1eGb8QeBZsyvdnz88UcbAhbzpOSh2sXC7Y6Qab60mcUkpsijOwtABpPw/avI4TStu3+bB9OvHt+k4Zeh38ZvC4dBIcEe2Pr/u1rh+0PH9DIho5tRNY3wdfiXuva9wOqPajCX0NJFm2w4SMnKDN8DLDm5Nm05RYk+nNXh2TZvj02paX+bEvHGBRwR/c7/mesyfB3ZPwup5zVsoZHkwNcobuhXXcJ7lNTfyH2uFbXJZvofTHD2QLG3GwqfbDoETSU8GpflC3WqGJoqvthSZe+684FCj0zcadkywPwaOhZ2zwEL5gb6Lshl6ZMckQoR68d0hwQSgn6bajgTERgUiIH9Btvdi2XDqOR0qCQZ3cu6Ovf/+39NY7X1NHzH/8i/f00V/8hTbI9VNPHt4AAAm/SURBVJ2339E73/ieVus7qmlDQj3zhmfLZrjTvD/XQtJhWVq+liFSauuZd0OF/tJhNzmUoKdSzmz41kVEKKesZH71m13G75HhL8B2MFm/7EsjNt9snPua6Mx8XUNNxDbWq0ABFgQ1W/f42Gz/wz4X6lZoRChBl6DL9tJEjnwjwCdfpsLg+leD+bMdtBIEfL564E3rNToX5qlgL4VJnp+gPVvn0GD95ZwV/JvRj33jQPcNIpch033Ow6MTDieqnpPQhfHZZ8R84y/wHmFsod/kMk8e1+LG2bkiAlMe0Lma3U3oAbKVcmr72oxMTZ9lbd0IGmzLe+KaT7gbv2IsCisK5iTN8L7HZy45pbwCdsTjkVg/Q6tyVuROE/ry/B0P1V036IQ3EavVWvbPwvyIrJQSMbTIsnA82/JWskCPvnxBhOVCAR98m4GXxtCCtegAiKkC5UuwQPlEQm6wfS/Y1sIMgx8yK3wrZSl1+JHB9Uw9q6SkBRlEPtBcTT+LRqMhwNIq7Ytm7v3NLXSa7hTIz7KhyTwX6tax65X6SHJuf5+JAY4N1pFl4rkR4Gc969P9bgONjDPnRKjplBK0CmoYm8TXyxARCv33vGA+DIVFX4Kg7nYU0RJY0wVhyAjNVVkQFsxCQrQgFN+D4L/DJw7yicNSXjcwhoNQ4YPPoee/7XdEKDC0CBRuoVBOJD4O3L7d40h2pgRtx7yWW7HhiI4bQzETC/ctaFA2shlrmbpN4CsY/Yxjmr8jTlN9GvYBp1EOUubOYz3PRma8CwHMpdsPUJuzVvCwhKf8Cni8wR0+/TWdNl6v5fbKRONyaZo87jcF06aQP4cklYZmUsKEACxMdvwFXv3LUnMkzdQnIsKeBHTrhJFE0gnrjqC1J2g5cJGr4rRZKQ8qStrzimXLCdACMt/b+Y2DZk5Oiy4Iemckteec1PrHCs7RjcsLcPoU9wq8l8AFiA1XrO1T0y34roBtSZwOhbYQ3E5SkYkTa69T4K5CgyGoC9rlUr/+siwjkjqeoofV0F5x+3SvY0NKKam2ADKTxEzUi4I268CwLEWeDwl6+bLu9zwF2/4iQglbavRQtx4nbNN4FVIBv21rGIaGy/ZknO5brTcK5rrNJ5Eujdt0uX0iKXDbSBD0nCppjzzd1saAZCKpvOQUgy45UI5sToUY4fuPPvpQjx591uzS65+cngoiFBHyxmpcDqqh8HClnJFT1+rmzZvOltOIAx3bNsp4rjhdef78WVvPm9MInZm5ltfE+pbBQsBuJT7lgO4APTHOsvK6hohQZkO0LjJJgnkMqenCJVVFUDP45iWw6g1usp1X/NFlb70aV0qKftCwWatiuZeX5wwt8p9F652w972CcSknJZK8ANpGTwI2GkgOPc90pQQNxoJvz/DTMc+0VuRsPsyn7cb+PKBnP4hYvn0/aI2OB8opSZuHd/Q7/+B39fWvvalu3Kk7f6673UqvPnhL0Z3oah/aT1l3772qI/+iF4l1XnZa90lrYlqkIGHptRpW8PLSh3b1nZYcSutehfsJHmx3Cdn1OR/kqL/9so2ZN4+MSJhLRc+zJmzaeh7h33IqDKgpyXwbRL0mzAtR4cZIS0i9akFmhpnEeSaBsayMP6VQQvbiOthrlW0oaKfpv+knImSbuwGvK9q8qPl3aToXZLjAb6Pvy0EADhf6naT6bVhK6UA/eDx+IXYkeLGN+N4yikA4Rv6bAIQY/yWvwGdo8Ey/1RDrFmgp17I07gU7vAEnp/Zdx7oVNvPUfxrt/FI7Hg4JRbDZCdIaME0FJ0qpg6KkmY694zTx2w/BMz6Vcie/YTwlSV2g4+LiUu5z3XJLKbf4MmIfLam9fgANBTh//Ydl4cTcvARM+UI794cEtKryNLrUmeR54vQXWEbNdVKJ+RoWyqrCugcQiWloiaSC3BugD9ObIzMK2pCxqAWlQV9x0SWcQLbVBflECtlubuRuHQv8HftLBATDVecYFKyLgPfEa8fRkbgYzPUSe3ThAwrLzCeobqv4SUQouMGN+P5v/flb8TfWGUXZpEOp8uI+GqNZOefWZmOZMZACI2amwnzFUOn87/6xcoQorRzTUKFV/50vr2sn0bVSZ4LFgtPObIxXbKpOMjecqrrf4zzeEjatBbkVaHa99fseeUYEDltk/lJKsoNveW3iTbiNY4z7bLA3m67XrAXMfAIZGKfHgJK7r/7YQG24bQ02SzyAVxEXuuKVs+n35m56veZXY/jbW21SpsflF0bT6CBQXAp+r4GDSxkmeJk4Cd0TqEaetGeckiakZSoZz+SFhongNZFk+vX1nsTWMDJnT8LkvgJepawaOCr1cl16DXJSTQhoQmaG0fgMvi/SXAKg5H7mflFtnkFVdMFO0EIBXn0B9GsvlhPqRacDAfeYxGGtjk09d1kJ2ioYF/zLYP1ZDy6bHr4SayXIF40kXRNy8hDr03g8x2BctksHIbe7XLChiJATGPf5BNe/yOJX+Rl5+aTSbTsSYG8EyWMd/FJSpt/Bz7gnTlNMn/EV7L4QFyZk77Y9DwcVeWYCZaXdp6kXFxeQWNtfx3hw/75NWCObSmFcRCjljHwwCklbEtCRpNj0O7j2yMk/U1ug3W3m13xHSvAxqPGNrizjGbswXvcVGjzHvuJywjfNW4GmUMgJq8cyFRzR+ItIjTZx2bco/saP5xo8KPiClYanu5aZ+xL09ySJdGtPYtgjl9t37rQf6+nZxBM2wCRFTkqAkkgEB5lnzwv4TCkUAQbAvFhGe+RnPeScmxwycysyMk/W7f5ahjN8B1ONYKZfQ9adB3f15uuvas3aRylrutzqJ3/1rt7/5Se62s3tL21sSFJPjk9UlklXZ085RduSRCztIcWyEzZrtC8goL9LErQmePR6to+KHiJCiXXcpr/jxVR0UltcNC/Ltb0V8BoiQinnBpkyIhplln2lhonJ40yLZefSNBnEZdkujt/4nxRKKfEd+m9+Qf/Cmg2wW5cFOmbqtlPL2HHapWXdeEO2X6bL80Z8z77i8SllyTIAf0FWIeTR6oVa6O9yWX5MxVen5pf2vTUPXc2+QXRYe9SMjd3ItpXw1eyT2GT7TsjU8dx07ogPl/j4MyevvOFpD8fbXfurLGecDLvPsQfVvfAD76f9sGrrGIdlMiMnr2XcgVxc35Gg+ufYTZfgVn+Xy6IxfGlONSGA7cVg+1l44Fk4VZ2BBRkXYkpVwc5Ks1XbXgGPodX5sh1SgOl6kdbgulsZ3OjlvgK+/QqIcHwyVsl8mx7zzfKyrs2/ZTMhG8fwkcTUsogIxmMXOsS9FjfQieXqhwlxed5ITLEdOe/4vwAAAP//VlVfFgAAAAZJREFUAwCU7WtRvx+NYAAAAABJRU5ErkJggg==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0272" y="0"/>
            <a:ext cx="6236208" cy="98755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118A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1168" y="5477256"/>
            <a:ext cx="16212312" cy="13258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4500" dirty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Разминка «Экзаменационный калькулятор»  </a:t>
            </a:r>
            <a:r>
              <a:rPr lang="en-US" sz="45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·</a:t>
            </a:r>
            <a:endParaRPr lang="en-US" sz="4500" dirty="0"/>
          </a:p>
        </p:txBody>
      </p:sp>
      <p:sp>
        <p:nvSpPr>
          <p:cNvPr id="4" name="Text 1"/>
          <p:cNvSpPr/>
          <p:nvPr/>
        </p:nvSpPr>
        <p:spPr>
          <a:xfrm>
            <a:off x="320040" y="6858000"/>
            <a:ext cx="5559552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20000"/>
              </a:lnSpc>
              <a:buNone/>
            </a:pPr>
            <a:endParaRPr lang="en-US" sz="1900" dirty="0"/>
          </a:p>
        </p:txBody>
      </p:sp>
      <p:sp>
        <p:nvSpPr>
          <p:cNvPr id="5" name="Text 2"/>
          <p:cNvSpPr/>
          <p:nvPr/>
        </p:nvSpPr>
        <p:spPr>
          <a:xfrm>
            <a:off x="457200" y="7589520"/>
            <a:ext cx="5364510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40000"/>
              </a:lnSpc>
              <a:buNone/>
            </a:pPr>
            <a:r>
              <a:rPr lang="en-US" sz="1500" dirty="0" smtClean="0">
                <a:solidFill>
                  <a:srgbClr val="D9D9D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1500" dirty="0"/>
          </a:p>
        </p:txBody>
      </p:sp>
      <p:sp>
        <p:nvSpPr>
          <p:cNvPr id="7" name="Text 3"/>
          <p:cNvSpPr/>
          <p:nvPr/>
        </p:nvSpPr>
        <p:spPr>
          <a:xfrm>
            <a:off x="8752114" y="6675120"/>
            <a:ext cx="8542298" cy="14356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r>
              <a:rPr lang="ru-RU" sz="2800" dirty="0" smtClean="0"/>
              <a:t>Текст: «Благодаря снижению процентной ставки, клиент смог оплатить кредит досрочно».</a:t>
            </a:r>
          </a:p>
          <a:p>
            <a:r>
              <a:rPr lang="ru-RU" sz="2800" dirty="0" smtClean="0"/>
              <a:t>· Вопрос: Найдите грамматическую ошибку (если она есть). Объясните правописание.</a:t>
            </a:r>
            <a:endParaRPr lang="ru-RU" sz="2800" dirty="0"/>
          </a:p>
        </p:txBody>
      </p:sp>
      <p:sp>
        <p:nvSpPr>
          <p:cNvPr id="8" name="Text 4"/>
          <p:cNvSpPr/>
          <p:nvPr/>
        </p:nvSpPr>
        <p:spPr>
          <a:xfrm>
            <a:off x="5824728" y="7589520"/>
            <a:ext cx="5364510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40000"/>
              </a:lnSpc>
              <a:buNone/>
            </a:pPr>
            <a:endParaRPr lang="en-US" sz="1500" dirty="0"/>
          </a:p>
        </p:txBody>
      </p:sp>
      <p:sp>
        <p:nvSpPr>
          <p:cNvPr id="10" name="Text 5"/>
          <p:cNvSpPr/>
          <p:nvPr/>
        </p:nvSpPr>
        <p:spPr>
          <a:xfrm>
            <a:off x="11734861" y="6858000"/>
            <a:ext cx="5559552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20000"/>
              </a:lnSpc>
              <a:buNone/>
            </a:pPr>
            <a:endParaRPr lang="en-US" sz="1900" dirty="0"/>
          </a:p>
        </p:txBody>
      </p:sp>
      <p:sp>
        <p:nvSpPr>
          <p:cNvPr id="11" name="Text 6"/>
          <p:cNvSpPr/>
          <p:nvPr/>
        </p:nvSpPr>
        <p:spPr>
          <a:xfrm>
            <a:off x="11734861" y="7589520"/>
            <a:ext cx="5364510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40000"/>
              </a:lnSpc>
              <a:buNone/>
            </a:pPr>
            <a:r>
              <a:rPr lang="en-US" sz="1500" dirty="0" smtClean="0">
                <a:solidFill>
                  <a:srgbClr val="D9D9D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1500" dirty="0"/>
          </a:p>
        </p:txBody>
      </p:sp>
      <p:pic>
        <p:nvPicPr>
          <p:cNvPr id="12" name="Image 3" descr="data:image/png;base64,iVBORw0KGgoAAAANSUhEUgAAB4AAAAIwCAYAAABnUHYUAAAQAElEQVR4Aey9B6BtSVXm/62qE24OL3XTwBj+OjrqjDmiiM44o6Mz6igyJkCSIIgoZh11xjQ6DoKCIkEx54ABkNRNd5MzRkBQUJpu6PDyu/eec3b9f1/ts8899777Xmdox7ff/vaqWrVq1apVYdeuuve+9NIXv6jctXhhecmLWlz5kheVl1350nLNy64qL7/mZeXaq68qV1/1UngvLi+76iWEX1zxsitfVK566QvLlS/584qXTmmNmw+cfpXlLgLne96fPbf85m/8SnnKT/+f8t3f+W3loQ/+mvKl/+WLyhd9wQPKl33hA8rDvuqLyzd99ZeURz/wC8pjvvLzy2Mf+IDyuAfevzz+gfcrT/iqzyhP/O+fXr7zqz+1fPfXfkr5vgd/cvmBh3xS+aGHfnL5Xw/9tPLDD/3M8iMPuV/5kQe3+FHoj379/co8fuTrPqsY87wfffBnlR9D9sceAgU/bjz0fuXH7yT+N/n/N/YYPwE9H59VfoKyfgK7z8NDPrP85B58Vvk/D/2s8pPfcCHcr/zkw8DDP7v85AH4P4/47PJ/HvE5F8RPPfL+ZQbkfurhn1P+74XwiPuXJ83hpx/5uaXDkwk/5VEPKD/7jZ93Hn7mGx9QnvKNn1ue/I33n+GnH/U5xTDPaT9LuvEzj0LmkaRRlyc9/H7F+GnCT6YeT4b/FAMZyxk/+6jPLU8l71OhT6Mc4+ce/YBye/A05Ds8lfB5eMwDylMf83nlqd9kfD4UPPbzy9Me9+/Lzz3uP5Sf++b/UH7+8V9wQTydtKd/8xeUpyP7848lD3p+Dp0/9+jPLU8zHgM1Hot+5H728V9Unvz4Ly4/9bj/Un7qWx5Yfvo7Hlqe8r3fVJ7+I99VfucZTy4v/qPfKde86HnllVe9uLz2lVeV173m6vLa115dXvOal5XXvPZl5dXGa64qr3o1eNWV5dUG4dccgFfDq+mWAa965ZXlVa98aXllh1e8tLzi5S+5DbCccSWye/HKl19ZXnktei+AV8OvuObK8uo5vPJlLy4vfcGflOf90e+VF/7pH5YrX/in5dqX/nl5xVUvavEy6NXgmheh3764srweX7zhtddU+rpXv6y8GvtffjVz2IvQ8ye/W377N36x/MLPPak86+lPLs8j/sprX1ze+Lpryl+86VUVb3r9y8vrXnVVefW1LymvtO6Xubx9MA+dr5iW++qXv5R2uLK8lnz7YV2vw47Xd8C+aiP0DeC19jc2vBofGy954R+X5/7Bb5Tn/v6vlz997m+XF/zZ75cX//kflStf/Kfl6iufX67tynb5c3AdnXbNVS8oV7/0eeWql/xZzfNS6m2dL3rBH5UXPu8Pqr7n/+nv1bo/749/pxiOv/D5f0g5z615XvZSl/PC8sprXlJecQ1tSvu84tqXlZe//OpyrfGKq8vLX3l1uRZcQ/+7Ej+85Krnl5de/fzysle8sFz7mpeUV77hyvKGN72kvO3NzyvXvekPy/tf88vlvVc9qfz9n31f+avffVR53XO+srzq6V9QXvv0zy1vfsZnl7/8hc8of/30Tyt//fOfVv7m5z4VmH5G+dunf1b521/47PK3z/ic8jcdnvk55a3PvH95+7M+t7zz2Q8o//Dszy/v/sXPL//4S59f/gm85zmmDyjvevbnlHei921P+5Ty1z/98eXNP/Gx5Q0/8lHltT/4EeVV3/Nh5eVP/FflZY+7orz4UcfK8x5yqDz3QWvld798sfzmFw/Kr35hrzznP+Ty7M+L8owHqPyC8fkqz/iCKE//ApWf/08qz/hiled8Rb/87kM2yp9/y33Lq3/o35a//L+fUf72Zz67vO1pn1Pe9nP3L2/7+fuXt//855a3U0/jbVDjrU+/f3nr0z9nis8ub6WOFfjib3/hfvjis8pfPu0zy5t/9jPKm37m08sbn/IZ5c0/c7/ylqfen/j9y+ue9NnllT/xWeXqH/m0cuUPfVp50fd9avnTJ35S+b3HfkL5zUd+XPnlB39EecaD7lue+uXHypO/ZKP83y9aLf/3Py2DpYon/afFUvEfF8uTv3C1/OwXHy4/+yXIfvHl5Un/9V+Vn/7KjypP+ZpPLE/h/fXjX/vZ5Xu+4jPKY77wk8rXf96/K1/9+dD//DnlMV/9peWJj35w+d5ve0z5oe9/Yvmx//W95Un/54fLzz/1p8ovPeup5Td+9Znl9377l8sf05891l74/D8s7o/uxx473biZjZHXXF3e+Lpri8dghze/4RXFeMsbX1nH518yTive/Oryl+CvOrzlNeWvjb94bfkr6Fve+Io6jq+58gXlz+n3HlN//Ie/WceFx8pLXvjcatdv/Mozy6895+nlt37t2eW3fv3Z5Xd/6zl1HHiMvvkNLy9vZj54CzbYHtv5WsZrm/aKWs7f/uXryt/+1etr2W95wyvLG15zbXn9a64pb3rdK8j7qvLG174CO5ibX/EyxtOV5ZorX1SuejHrqRe9oFxN+FXXvqwYr2ANdu1VpL/0JeXql7wYmReVl7zwz8sLX/C88oLn/Wl53p/+SfmzP3lu+cPf/93y67/6K+UpT35S+f7v/57yfd/3PeXHfvxHy8/+7FPKL/7iM8uv//qvlt/5nd8qv/f7v1N+/w9+t/zO7/5W+Y3f+LXynF96dnnqzzyl/K8f+sHyzY/9pvJVX/Hfyv0+89PLx3z0vy6f+emfWr7kP39h+Y//4fPLp3zSJ5T73vuKsrm+Vo4e3izHjhwmvFrWVpb3YYn4UlldXiwrSwtledEYQnextDgsFUvDsngAlp13dalsbKyVY8eOlA/50PuWj/mYjy6f9mmfUv79v/+88t++4svKgx/ydeVRj3pEedw3f1P51m97Qnnit3/rDE/41sfXtAc96IFV/lM/9ZPLJ37Cvy2f8okfV+736Z9Q/uPnfnr58i+8f3nQl3xu+ZovuX95+H/7/PLEB39x+Ylv/ZrynB/+pvLcJ39HedHPf2956dO/p1z19O8u1z7re8rVz/qu8uKnf2t5wc8/vjx/H17w9G8pL3zGE8qLn/mt5aXPemK56he/o7zsl76zXP2c77p1/BIyv4jsHcQ15LsGHdfeDlj+avJd/WzsfNa3l6uMZ2L3XYSXoafD1YQvhE7G9CrkrsJ3V87Bvnzps59YjJdA98P8K5/1bdj/beVlz/rWcjX+v+aZTyjX0hYvn+IVz/jW8opnflt5+TO/vVz7zO8s1zz7u8s1v/i95Zpf+n7wP8q1z/mBcu0v/2C55ld+CPzPcs2v/XC55td/tFzzGz9Rrv7Nnyov+80nlSt/6ynlxb/ztPLC33t6ecHvP6v8+R/+cnnxn/5medmL/oj1wAvLW95wTXn7376u/P073lTxD+94YzHe9XdvKC3eCH3THcSbyfeWA/EPf/eWYvw99BLeUu5WH7z9zeXvwT+87c3lg4gPTNlvf1P5h7e/8RL2+eDviXd459+9sRyEd8Dv8HeEL4ROxvQgPR9MXlfHO9QH3vbG8q6L4B9IO0hvLfNtbyh/f4fw+vLOt76+vIM5+HyYb7yB9A8c/u5v3lDe/jevL2/7m9eVt/3168pbTStez7viDeXv3vrG8o63vanSt//tG8pb//q15a//4tXlLW+8trz+tVfxffpi9t+ez1rwzyquvep5fHO9oPJf92q+oV73svKm119T5f/iTS9nzfmq8jd/+Zo7jr96DevV187wN8T/+i9e1eol/DbqYptN/+JNr6h2XH3l1Larn19tvQYbr3rJn2Dnn7Mmf3mt5zuZS95Gvf/qLa8s1vkO2n++3m9D79tIb/H6msflWMZ53/l3b75N87rl3sn8fNfjjbvj/O1vKO8w6KPvOBCvL3/3NvDW19GudwbWYbwBPbcf7k9v/9vX48vbD7eD++o83kYb/R199J1vfSPj803lH976pvL3f4199Ne38i301+wpveXaF5ZXvOD3WCf9Ynnerz6t/Mkv/XT5k2f/VPnTZ/9kef4v/mR5wS/9RHnBL/5YecGzf7i84Fn/s7zgmT8EfhD8QHnBM36gPP8X/kd53i98f/mzp3/fHpj3fPjPf8b3l+c/4/uQ+17Sv6f8yc99V3nuU7+j/NHPfHv5gyc/sfz+T39b+X3o783hdwkbv/PTTyy//aRvK7/5U99afu0nv6X8yk98c/nl//248ss/bjwe+oTynB/7lvJLP/L48uwfflx55v/8pvKMH3pMecYPPro84wceXX7hf3wjeFR5+vc/svzc9z68PO17Hlae+t0PKz/7XQ8rP/Od31Cewj7ck7/9IeVJ3/Z15aee8DXlJx//38uPf/NXlR957FeU//mYLy8/8OgvK9//qC8r3/OILy3f+fD/Wr6Vb42Hf/kDyn/7vE8sD/jEDy+f9JGXlX/74UfLv/mwo+Vff+jR8hEfcln5/z70XuXDPuzefPvcu9z3X11RrrjPvcrlV1xWjl1+rBw9drQc9vfX5mbZBIcPHy6XXXZZuc997lM+/MM+vHzUR35U+ZiP+pjysR/9seXjPubflo//uI8vn/jvPrF88sd/cvmUT/jU8umf9Bnlfp96v/J59/u88sVf8MXlq77sq8o3fN3Dyjc+7NHlGx/+6PKYRz6mPPbRj6t4+EMfUb7oP35R+eiP/Ohy9NCxsrq0VtZX1svm2qFyeONw+ZD7fEj5zE/7rPJF/+k/ly/5oi8p/+U//5fypV/ypeXL/uuXl6/4sq8oX/nlX1ke+N8eWB74FV81w1cR/qqveFB50Fc+qHzVHB5I+IEPhPfA/14e9FVfXR70oBb//UFfU776v39t+eqv/tryNV/zdeVrv/bry9d93YMPxNd/3UPKg7/+oeXBDz4fD3nwN5SHPOTCeOhDHlYe+tCHlW946MNneNg3PKJUPOwR5eEPf2R5xCMeNcMjH/mNpcOjHvlovjmngP+IRzyStEfCe1R59KMfXR772MeWxz/+8eUJT3hCecK3PqE8/gnfUr7pcY8tj/zGbywPf+QjyyO+8VGVPuyRDy8P57v2YY94WPnqr/vq8l+//L+Wf/8f/335rM/5rPLJn/bJ5eM+/mPLh3/kh5d73/eKcuxeR8vmkc2ytrFaVtdXyirU4bVN2ujQetk4vFEOHztcjl5+FNlj5TL6z2X3urwYxy6/vBy7/LIpLqdv3avc6z73Lvf+V/ct9/3QDykf+uEfVj78I/6/8uEf+REV/99HfmT5iI/61+WjP+bflI/9dx9X/t0nfnz5hE/+xPIpn/7J5TPu9+nlfvf/zPK5n//Z2Pp55Qu/5AvKf/ny/1y+4kFfWr7667+yPPThX1se87hHlCd8++PKd33fE8sP/vD3lh/9iR8sP/mkHy7/9yk/Vp7ytJ8sT/uFnyo//6wnlV/4pSeXZz3nZ8qzf+Vnyy/96lPLc379aeVXfuPny6/99jPKb/7+s8vv/uFzyh/88a+WP/qzXy9//LzfLH/ygt8uf/bC3y3Pe9HvlecbUAEpIwAAEABJREFUL/798oKXGH9Q/vwlU7z0D8oLX/qH5YVX/lF5kXHVc8uLX2b8cXnJ1X9yIF4K/6XX/Gm58mK49s/KVQfh5fBf/jz2PC+E55erXwFeeUfwgnLNq/78bsG1r35huSfj5dj38te8qHR4BeFXvPbF5ZUdXkf4dS8pr3r9bcWLkTVeBJ2HecYBel730vKqiiuhB4G12+uuLq95/cvL6974yvJ69iXfwL7jm9kPfMtfvb785d+8qfzt2/8S/BXhN5c3/+UbkXtNuYZ9wBdwdvMHz/298quch/7CM59envSUJ5Uf/rEfLt/3A99bvuO7v6M8kfPRpLvhimiVllLUNBNNJhONx2NoI/PaVKkQcLxSwr4dNq1AkVUZNX4rD8v1ctbCwoLW1tZ05MgRXX6ve+leV1yhY5cd0/r6hnr9voTelJIysr1eD4obyBwRSpGUclZKIDKiCZCo8y+qt4+5x/p9affE6D9Tm3Dz+b53XdxOofqPtowgBGqbQiNCmiIialvnnJRp75ySEuFkSlp01OEOCkWE7vGXTQQR0dpb6dRqwlKouyKCeufqg16vr8XFRa2srmlpeVmDwUA9xof9EmqvOl5x/i41nwYxOQBOQZzB7lBLapzRXzl+gEL8gOwfIFbUeg6HbX0jEvPVRNvb2zpz5kzFDuHJeMJ81mjMfLY7p7U8G+q+4/nFfqt+XFnVMn6MCI1GI22d29K5c+d09uxZnTl9RqfRvbOz46xKKYO0B+6DtiWRPyLEXWUPeuDC6lxTg4m2ijlc24pYRJJQMmkadXVxWkTIZST6vLjMMxoaaj/MnwHZ7g4CESHrSDnL83CvB6X/2CcVhDNpRlBWSoE5odtyWarTnVNWoqxwn8HG0hSNR2NtbZ3VubNntL11Dn/vqKGdar6MX5FvfWKPSOYHz4qQ5HRTiWC0UBBRvSiG7A3tXyomlDmZNJrYl5Qzow5PxnL/2MU0Tv+Z+D3IO9E2d5ZERPVbzqYSUcoqlWI647DPO21Ri0uLGg4XlPFjRJAerbCJ6sNP+SJmckHUNuz811HqZL7bfFY3bJ00Y3zpulNf6jymHg38itJgq1GspS0/hSLOh43p9CMgo1Cm/bQz2pExwj/WlHPWgHe1x1KdgxJtCC8F1GH0J2hMy0rTuHkdckI2kiK1tri8iGlYd83VYH9DH2jwQ0RoOBzSVgsUFRpTl+2tbW0zxl3HwJ7BoF9lXLeIqP1kRN91vd2HbJXrnnJWIt3xzmemUmt/SqZJEaZwQ/WyTEPbuGz3NccTMpa33pyTHE6JvCkTdjzV+d/9ynyJkVVEP6ddJWSyBsyNS7wbFlhb9fsDZcZ2pMDGpO4q+MHz2dbWljx3ThgHVcZlYcOEsWG7LJ+pX4TLoSAYBBURB0Lq+EmJMiO6+F66K7fLd3+J2I2LixhP0V/paQzsQhvaNrehw4W2LOYDhCyoCHJRtv0TEYLRJlFnt7+FkqLa57D1Teo4wYfoaWup2RVVlvrkXWTCGb9kqO02IixpzLLecwPYKhBYGBEE7xqgSGiqEM8LYSYzLdty+3mOV/5UJgJOB3ERrkX4EeIZMktchNRGQhLgbjuBaHJa2O3cgT61pw8hYvGIUEz7US+3c4Hnda8TjHZ89RlXQY5L9yUPXPLAJQ/cXR64pPefiweC10FE8F5glZFYMwS0IgRbCr+C2vWM1yPGhPWX1/ENa3a/iwKhRF6vp3usrfug1++px1oup6yUkyJAAqG5i3fb7osO/m2II4I1U1nJ6iJCwbvPqqp9rI/9XTwaj/heG9X1sri87sk5y/YNWXcO2IdIKZMi1qQoJhQRVafrRVSOwFIE/AMhLtJ4Xro/+B5wK7JUkvtCbcPKaO2KoJ1AjqSUAf0xgTDg08it4PwziBjiwW0CpyMO7glXxv8rD+obKWSkCNlXeyobkuCruxx3GF5EkLQLsw23idunBSOZADfttRuucQuDrvkamBX+LuI7igxu4plERCjlXMe2557M3BPhNg6JNLKzpzKp38W2QZcu2S+eEyOCYMhXnT/5nva+gfcPvP/lud7+rulOY0/l3NlzOnHihG66+SbdfPPNOn78FuLHderUSZ05c1rn2JP0N/sY+YZvFuev44yxllLIYfcnI9NupuabBu0WVSbU8VLOcpumnNXLfrf01O/11avvmr48lw+Zzz2vL0z3ShYXl+o+6erKilbYM12BrrIHvbq6rvX1Na2vmbZYhb+yulr3p70fsbi40O6nDIbq9wcVfr9ll833lW3I9DHHM/tm2Tyo9ydzykrZfQ9EmtY1FGFoSgkLhCT4FSLCLV9Qbocu4ZIHLuKBO99LPMe2BUznYCLmeb71vpr3Gc+y/33q9CnGd4uTJ1vqs4Zz585qZ2ebtdaYdRT7Uoz3hI67+O4qWmohNsyFepLxYs+bnDa6Fsps70m+8LKoIG5+1cBg66gIVzjxIvBk5UXjKhPE5Zdfrg//8A/Xx3z0v9HHfszH6l//64/Sve99hZaYbBIDv+fJgsVln4nDE0PUCSDL4ZShIOUk61RgiUHZZfo6I8hNDJtrHSqF9YG+bdoHuswPcnl4nUMHnvi8NcVOiNpMiXaK5HA7qaeU5TaMoC1jJg0vlHOSXxZ9Xgh9XlCmbv+cc01LOSul1CJCEYbqRbDSe+YjMAvYyEhy/XlwJ/FQCTbeFVJkBS/KzFgYsLG/uLykjUOHdBlj59Chw/UlOxgM1Ov3ZB21n3ussrDzR2VDuCFsvg64Kp82Mu3gBYZR5wDS2nCNHaDhA8NyGw9ZjHQbsDklPkZHOn36NAum4xVnOLTdrpNn+7HqA47RTvvROmHx5Pq531iPFzT+AZRjx47q0OFDsv5zHPyePHWq6jpx/Hi7ILvpJp1lUnZTOG/te/TFjtbFS85KGWBTxLRN7bcDYBtmsOuQKbSP28nRYFw47HnYH92em+1525dZJKWULVbHluUOxqTO604r6HcGrJL7R8JGL6z69Jf+YKABPh0uDLUwhX3TZ5x5zFnO8hHObS1G2y+LMhEj0T3C7qnoY/8wJw1yqBeNcpkoTXYU43Manzul07fcqJM3v09nTtysrbOnNBltKyHXt/8iifed6LJq0FaIi/pGRU8JmjweqENEKGIKQQvmUNeCgobDtQkbFxMO9Meg9gHo2H1hZ6wRGIMd4oZfytvbO/UQcJsF+Q6HfXWxjiHVfyGlnOQx1sM3Gd8FNogrqG9/2NfSyrLWN9bAulbXVlnwDpRyVpAeEUogIhQR4sFtqoMv6uJyqY6K60PA8aajbBaNObjyR4XrMgN1dr/Z4TDTtKv3BNkJeWp/QJ/nltaPnjOylEx7EgvvhvBIoTFomHccd/gcPjl1dkun+Fg5h/4J6b3hUMPlZS0sr6jP3GTfuN/kXpbHRxfvocd9qU3rybRFv8ply6ekNEVEoF0Vml4xpbeXVL/RjmPGv+cAl7HIIenS0hJtkuohqBdeZ5k7JvQbv1/8gzWrfOSYZtpwh37SHZjar6IdXL8+fSHlXE2ybsM/0MBbTxFBffBDyjUshbOBIq+v/FG4gx9NbWNEUsZPffpW65ss25pSVJopx+ltmsdCME4mzIFjFernfCvLK9rY3Kg/WOc6DvoD2ffichmG7T9z5oxO8nHpuXOHurmcXq+PVMjp/uC0bI95LlEPiQ7pVMK2s7UpsKtDItwhFNGFWxqppS6nwunzSFM98CKcP+TLfnSfdbuMJyNN6N91XE7b0mnF/Zn2iAhZd+unLNMEz/XwWHH7IyqElHIWWbTDnGCMPD5gFAU1DUGgklKgp6c+vunQq+Fe9av7dC2H+lGU5Iy6514RUY0ziQhF3MXAXxG3QeecXOrk0758++OdXKSp3bsUhmR+ypIR0Ejw3J6JtgzeJ9KkTNFADdrcfYLhU9OLQnJb0j+y25n345DNC29mbG5usk44rEOHNuv4WhguKGXK0aXrkgcueeCSBy554F+yB4J3R0SwZAC8Q3JOMhI08S4TabyIWHcU1m2NvE6s6xKvaThcHUO9fowI9Vh3DXj3+AeNFlir+l3j77LBoC+v53LOlJNQGfJVUMyrDN2s1MrtATnJ6DWSYV0pparbYduzxff0ua1zHEKcq2tl2+k02zjExkXej8usOxex0zzrqesy9EYkRIP6upxG1VrqFxEK0oxaHv6JMK+FFLp0fbA90HYkWo5+VZ+skUyxi+aJCKUcyny79fzNAjL9Nmf6T8qKCIW4eBCUIwQhIcdDgsYUaUrDTPGE6uJXFbq4yIGpLvzAhLufGRHK+Kb1Ez5yTRkn4grC0VHkwnHTDoyRlOb8hKzHmtFM948adBXCBepwHYfMDcwISLe304yG/YCJv3v4lrIsjVwl/aBI+dvR38ge14M+8w7t7PITic4/4tvVv3DhMlrN/3Kfs7ZKhCJVR9hH9o2/p+2n7e0tbYER+0tj/D5mzveewin2L33we9111+ld73pXxT/+4z/quuveqxtueJ9uYv/xBHuR3p8Y8b3qOdkFRIRyTkopQ7P8Ler5t4V5/kaFT7u1POKMUY/VAXQw6GvI/D3kfMWHvIuLQ85dFrW8ZCxpmX2d1dUVrXG46z2Fw+w5Hz1yRJdddkyXX34Mehn0Ml1xxeXgCvnc5t5XXKEr7nUv+Jfr2NGjOsK+6ibfSxsbG1pjT2xldRm9S1rknbHAftGQPUeXP+R8x1jwflLFQH7/9QcD9Wvf6yt7bjH87kuZelP3SArGRLLfE2HHIxQRSoAQYcmUh9Q+dOm65AHVvhDSHiqmSnhlH2Cryml6kV7j+ynZp3Ov96UaNhfaeXasEfts9XzhxEnG9M264fobdP317wWm1+uGG27QTTfeqBPHT8j7czusu8ZeE7I5kaal3sXExttgacLLYMyk5Alm5AmKicYL1AoM8GRWX/1kiYhadc3R22tYYrB6YC+yCeuNFR8E/6v73lcf+iEfovvc91/pKJPMBhsuSysrGgwXlXt9pTyQD8HacFZKWTwoOioKjVbqmsUP6gXXLzWTuxutBVIc8K/jCn9VKKQONciDe8bTPeMKbLTJB1oTIlV7Lrw+i3dh9xn3nToQ6EdNRZEXHOYXFisNMDUcbjxokPMmucOFRu30CYMiop3c6UMRSREBWkpACnGFYEPvOXdgiuEFluQQsJGuA3VRuD/3VFJPAqYVfuH1h1pYWtbK+qYOHTmmw4ePao2X6iI8v9xTov6iz9tX1Z+tj+3PQryOg+rE+kCQm2BBnmwkF8wCldelkUI6LNIdngLywbojQhl/uM6V1gOTvjILg4iohyHb29va4iDXk60XWD5EFVdEKCKoS1FD/0opZovcJfzoBYf96DTr8GGyfxt4xFxoPyXaKaeknHZh+RbR9kn0U4goBH9CdAHgV5JILFXOZY5ZiE884XcgbpkBC6AhCyHb50OInDJF7NbDC0IfkMzD+myz88+AbRGh1t4EzdTlAsDHVQ55vKb5q4iyOY5KSs4AABAASURBVPwtoq8ClUxyUmL+zUXmaJiKBhwhDjj47Y3OKW+fls6e1OT0zdo++X5tnXi/ds7crGbrlDTe5pC4UW9aVsMu/aQJNegtwUFN6kscTIq2VspSSoowQhFR/U5MIS7KL7RtM2404X02O/zlcHe0NdJoewpexj742oHvtt7e2uHwd1RRD3/x/YRx09A6hTIiU8IcEmEj95OGCwMtc/i7tr6q9Y11rUGXlhfVG/REVhAVPHwrMNOA7L2x3YyCRCFQeDR1LpSoEigqxCf2DxiPJiwqxmzKjFTr4gNt6lfD9FnXa2dnS+6/Yz42JpNx1dEUl54kfBkZG/FtgAIEfOg7Slmj1NcO/t+OpLNN0Sn0n2BsnUb3FvEJYy6x6TNYXlIfZBb0acA7Gn6v11fPNOeWOtxveX2H4ec5JLdpB5wWEVIHScR41Kdu7+VcCV0uw3kntO2YMWa/eGNrm4+ygoMH2LfMR48Pe5ZYl1S4fvDJjo93ZptgI/JHhFwH623Ib507fBRbr8uw0U4TfWgbvg+ZfeDqeWnEGktcfX+E8cFTxzbl9PkwSykrImpbte/ARg2dwePZdYmImu6407dZKLq8AR9Rtn+Vg2vTIXozH3+W8xzo33J22f6QPMNH51kOgR1334gI9ZDNtInrsbW1pcmEMUlbZfgRIUwAhbIFWhsi5qmml3kOBo8WIf4hKxDRhiN2qeRwUkQ4KF+223513WzTznTMui6ON9jn9IJ/LW8k+lDdIMVm1yWitXvi/or8hHZqLBiZzazQiDliC71btM+I9EJacR6RDwgEOlPKSpWmSltekqkiuANRQ/fYC+tUYXsJRYQi7jp4jEWgLwU+ujgiSAcRyBvkidjHIx4xTZ+nVRbfB6BNotKsoE1l0FYymNvEfBbQqLQPu0X0+ogC5rhGWSVlyd8XjKHBwqIWl1aY01e1srqm1dV1sKYVvkWWWCcMhwuq6w3skK/ixyVc8sAlD1zywCUP/Mv2QCgC8G6I4P1E2MuThvWH1ytet4xYP1fMrcntM68vvP7rsw4csI42vD50vN/vKec8RVIEZYRzsbqsCzOH/SK6AyC/11rF3zteHwGvCbdZ63ut6DXr2TNnNWKdFNRrwLrSa0uj2tgfyOE+dkdgFPoadHjNKqJYWNeNBb4RMCN4oiuBCMJTiDRduvZ44IMZqb2Jdmu6vkG4BBbRXkr0Q/dJvhF69IEefbZHH0i5p8hOmyKgEUogpuGIUEzDlZ8cPwhqr2jJ7Lk/Pku4QAD5UPuvSkR9fkAfLjJRb4/j+g2M3wIfeExUQyzQwYxpmCyKiKn/oPY7cU2v4rbhm9bfSZP6jc/3osdfB3/XuCEtDy3TuWhCnjHypuaRxFDla4pyA7uGw0Fd8y7zLTxkzPt7PuWsoHyXucM3k+cI59fddWHL3aX67tAbEeKuqgtjxb4xxvjavjp16lT9Dd8bb3y/rufA5zoOfa97z3t0/Xuv1/ve9z7d+P4bdcvNN+skh0Q+BPL3+dbWtnbYL/D7wzqtP2ifzBhLKdd3gg9//U3S47u3gjHo9urQ7/c0GPSZpweqv+jBAewSWGafanllST6YXeGwd3Vthf2rNa1vrGljc73+sOthDnGPHDmkI0cPgyM6egxwuHsM6sPgyy67TJdxXnPs2FHSjurwkcM6zKHv5uaG1tfXtba6qhX2VdyPlthPWaBc2zCkfw39vcW8MSBcgY0D5hCjD+1jd60D/S6DRN9LKZRwQoR9PYVMJVjA4egiCv75hqFL1z3LA4E5t4a27VSJZeVG1p25rOUA+MVm6IC0ynOZF0pr+Z5DmY7r3pn3kT3mPYZPnjxdx/d1112v9zLW3/teDn4Z/+9734265RbG+8mT9dD3HPtu3iv0nNGNdff15KIvhFo0D+4LiRzIdwENLwMX1jQTjJ5wgNLCPC9WTS1nBE4IJp4IQlMIeqDyizGZGK2v8IIK5DyoPSl4sjh27Jjuc+/76L73/RDd69731qHDR7S4vKLU64OeekwYPgSO3JOwhQebowF4ceF9VLPY5D3mVTcRWPIVEZgaDt59oAy5iH0w24XO2ATMqyAD0fpsqWpY08u8afBuIdYfEYpocX4hIRLPQyh03mV/T+FGcBt31OFdNHLbN7T/HrBQcX+bsLlu6h8+MK1go7Zu3iLjPNYlyqo21EbmwV3jH8QHvfDA0qu3bJ+xx3cMbffjyFIC7tepp5IJQ0U86Pt9NiWX19Z5uR7TZZdfoc0jR7WwuMyYYPOSEht80TDzdChsb8/8Q7pHhKIW7pEBp5A8BzgweFpmFw5NM5D2wb5be93+tsQLgwUWFKssMA5ttr+V47nEH9dbfLxueTKFuv9EhDI+jYg6z/lj1nxROeexriELkSEL3T4LjwjmFPpnpJB/Um1AmuUiJZkaQVpCLiIUEaoX7eC+eeuwNPWBeCxM6Ne22y+Majt2e/61zYsswI3OtpxbG8hKk6EDOwvz+HnAFssYEaGE7RHR2jqjqlf4CY9EqUZmZC5Qe4M9BjI9rAf6NRyiH5PRv2vVox/2ykS9yUhptCVtnVZz5kQ9/B1zADzxwe+5W1S2TqrsnFGMt5SbsTKaqJCojiZNaMLLuMBVyhJjIXJPQThSgoYikux/YgpxFVD90NSfrp+MxmoPgHfkg94Rh72mxsgHpTU+0g4Hw9uEt8C2N2c810zQQfkUpJQpJ2elFCoeQyAI9wZZC0tDrawty4vldRbMq/Xwd0kDDoUT+aphIUVFfXQRtZd5DkEFXIcp3HylCH8U6tPC/aShjqZj7NxhU2aHumy5Dj7EJrxNeIfwDn2oggNC960xHyGTWi8KiKSwT4E4HDEC6kPgJg80ATv4eyuyzk6KTnPYfIoPvlP46Cw6xonW8jhhvCTmph6Hv5k6Z8ZJZhHfI61+5EI9tjymDPP9oZLRnXNWzkkRMUP1RIi4EQpJETwN3bErItTZYA3b+MUfV97YMvVcMKAea3ysHDp0SGtra1ogPhgO5PllSN162OsxvYMPnN90wsezeR3sY/O9gHPYH2wN6yr/lrbLOVH/rNMJ+SB4TN/MKWlxcUnLfBwtMo95fGfKsY0T2soyI8oz3I/N8w95WG9hjBU6iN+VW8xzThvi+06PfZ3xb6Gv2KZzZ8/J9T118lSlW/jA/BEflravYdAl7OnzweXw1tY51oJjmWffWRduZHgWYAv3wrZgzl7mHYhFhPzP+mzHhD5ujDwu3derP0bVNtfZMpbFKkWEUk7K9SO4V8MwRW+vmNgX9OPx2GO7MHcVjaj3FmPmrMcLbUJXhx8VRaGCTt3VV7mrFV5MX5BoQKa3YxGhiA6J8EHo0jtqmS58IZqYky13cfiHqSJ2Zbu4eRX0xZZ3oXJaviJLCXR0Go7kd0Wf5ClYQ6XeQKk3VO4P1QO5fksMlfoDeAsaDBYZ7ysc/K5plblgbWNTGxvMB4SX+QYZcPCbEm84Onrtd/Sd2veIHzgopv6+RC554JIHLnngkgf+H/dASAHah3glsMZgzdGwBpywVvQPrtV1TF1z7bRrGN4hIk9m3TcY9HkHDSr6hOu6K2Xep6GIpIjQ7CLYvnZKLad9D7nMO4YGOyesOb0W3GaNv8360BuXXrf68Ndxl7HIWnh9bVX+Yagha+Se36u8E/1eTHwT2T4sgrDI4SbAjbGCO4uXWpeImFEpdOm6Z3mgVHPcboVv8RaN29F82jpAon9mvvH6w75qn+X7IbP+TjkrpaQApgm5VMNR+bNwTGWgLS+prvuQjQh6BYC6r2t6RQShIM0keNz6XaX8ANy3nuGulqjODLmO9k8Pn/V8AIwP8XA7aHXgBTMUyEXgqyA8BQl17DfMIYbHr78NTfeA+cdj1/IKiqINW/lxOwfxjeV9Q8t0fk6U530v7621Y31Bttf2G5b1d6dhXVX3eQ8KO493OxjT7GGjb0e2D6ao/WLYJ26DMXvZ/s72PsyZM2d1y8236Prrr9e73/2P+vt3vlPveMc79a53v1vX33C9jt9yi86cPSPvH4yZi2lc2ddG9njKjI1kZNV4Mk3KCTDmfAjsfYrMuyTTt9xePcaj3yueq33ousjh67IPfZd3D33XfOjLnL7u3/TdWNcm+1iHOMA9wkHukaNHVA92OfA9StiHwPWAl0NhHww7bL7/guLGhg981+r+iQ+Tl1eWteS9S/Y2Fih3WH/bd1gPoW3PcOh3XZ95Y6A+46FDj3CLnmp9qF+qdacnhOgN9QGV2ofOu5AQw6RCjrSP8+QuMT54HnD7yI9bg0IRIR4tJBHTHboKOS+EqpX0qtj0QkhIzKe1cU/xHvce815D+Yfn/AMfx4+fqIe/73rXu/X3f//3jP1319/uf//73q/jx4+zH3dWniMm7Kt67ogIRSTFDKGku+FyYS7YCz0v8LxQpWwlJv9EIMKGBCUbEO4amvIdNmC3t98eRhu7TU/bYMFQMNiz/NJZYyI6euwyXX7FvXXZvTjs4hB4uLQsHwIr2IBBtqERiykoKCg1TqC7zezCyMyCd1sgqmY/92OWUAMHPcjBreDBbYlQ+0/mmXF34TboD8reD1gXvav7eZQZWOYQcXtXsAipN+kzRRQSEYqUqDY0WhBBZDd/gx4PtA5luhmOBO9MnlVnSxEl7915U06tCAuraWEFasxKtT3GjEGAutV6VZok+rV4obfoSQnwIk+9gfoLS1pcXtWaNyM3D2tlfUOLjIc+G5dBnhJsVIvyFTzFMxRhEOawyimav7AFE+Fgew3XB/HdG45rNZd1xpFCqtDtv5z1QrmqzzAsItTOP9pzRTh3i4hQzrkuHIbDoRa8yODj1OEBByHDKbyoEJfnOR+kuM9ERM2bU1IAl9s0rp9qtRI85/OCqf7UGosY64zAz9jX0N8M58ODap1EiDTutg/CvfhdONgjJxkag0V8fXFwwOGPbi+sHY+I1taMrYTlCxqRlLDTcB3sr3lEhCIA8hHQkML/COsiV5DWgeDc3fqnZeAHeR7ORFMLkhP1SPgx8cGRxiMFh7/BAa/OneQA+BaNT91UaYbXb86p13DwO9lWGu9IoOGQp/HHCC9C3IEfg4MYDhoDJMoKysT+Qj0MCsaBPIvqzza0Xb2RsKFgQ/0BEh/4oNd/7rn7888Oj3b4+AHekNnh4McYWZbDoTHl+yAItSjGG5QZESoEfQA35rDaB8G9fmYcLmqVxfPaBpsiq8v0w6F6g55STopMhqQLXkE9gtQwDQd4BCCIKyUMKNSlqWjUYJT90sYLH28NC4cJGMv12dmZVNqGR/A5+K6HvzvIjuoPPvi3mq270H4YKXmemaKkvnz4W/JATDr1EHiLSp/BJ/7tX6M7/NVgoOAARb2+Ch8bhQ8QQRMfHBlej3Cv34fV20XOylMk/JMiUVMpItRdbdBxA27LIHDHb9xoV9b6e51jeOxWG7GzHesL8tpjgM22UQpFhHJKSiBTv0XmGH/QRISs4/TpM/VZexbMAAAQAElEQVSn9jy3TKYfbA0N5INbj99Tp0/p+IkTOnnyhHwA6wVeD/94jnKZOWV5zKJObmzntZ4Jm4Ue+3XDcEw/dRz9E9DQNwvzT3EjKto6cQDc0N89R1mv9YzYZNza3pIXoZ5PTp8+XW31Ws/2WoZCGWNFDlu369nvD+Cp1s82RIQ6P1nesqWWrypnMwoPbpILvNbb5iFReaaktGkIOm0PausgNZfmOdE22Qb7wT4deRzzQW2+0dqCZvJF0F4paK+snKdIWRFJqmmZuUTaYX7ZZrz74JfhJIYWvLHOedMT/hgGtwr5CvmKGPcVuvNXQYUBobb1iVMIwqQOtydMjprP1GiVnf+kCjLmUyLw1X7gu5jH/vRI6HG+jjp8F6Arc668ZN4svq88BVUJhe1JpFXZJBEW7a0pLZGnbZigDvdaikxDWoXoH72BllbWtLq+WddVy6vrxNfl9ZbXWP7hD4+JQG/tk4wzj+PCOBc2Ysze+2KNsVfyUuySBy554JIHLnngTnsg7rSGu1QB73KvTYzJdO02Zu02Ye3huPle/0ghr4FzSkoZ8G5KFYkUcfllwvpGoK65TOtrv3uQgpirbxDcvdu8CMJqwy5zt+yW16VPeK+dPXuurhHPnj1b13+W9drP6+KF2Qb+Ahv4C/I6M+esiKhodds+66VItXyejoAAlNYlY3nLaZ818dLjnuUB2oquTEu53WhbQrB4YibtLvpt5FDmO9hrpB7fhD4MznxTpZxU05GLukYLRSRFmM6BtFR52pum9qrl2YgadawGkIU6H8R3+AF2JYj4njFCQdyA1LDp3QNKmbOtK8OmRIRyzrNvKtfd1fP4MVrnanYFoRkIWD4iFBGktHfDB0vDetSYTKnDdY06Vdjqpg0pzGGnT/iW9PfVhLmpoKPVhpXIRITcpkvsMy4uLvG5P6g2J7e5+CZCZofvsW32q6yrzStSVK+IELeixu74I26rhqAMA3KX39Ulflxcs/1qX27zLek59OTJk/W3ff2bvfU3fa+7Tje87wbdeOONuummG3ULhz+nTp2Uf8DG+wX+vm2/7ymLoiKFUkr0lyT7PeHQiJYX0dKUslIG0Aw1elDP24bn6cGgz5zdr/sbS0sLWpo7/F1dW9Eq+1fr66tqD4DXtLG5IR8AHzq8qcPA1HEfDG/4N4M5n1mHVpB3pTvoXVqkjCFlDcCw9pk+ZfcHvdp3eux9GP7FgH4NT/eHsNd2d7D9Obd1jhSKCEktolJxhWZBHXCRrCrggKFL1z3IA22LtM9bM6uTMu1wa3kOTC/O3aU4vB9O28+bjycEiFvPPOhnTIfyHtXWuZ26hjrJvt9NN92s6294Xz3svW7Pn3M/odOnTtc9wS3/dj9z6Ji1oefRDp5HjDH7XSPgkin8Vm5sq2Nlvxh8bJxxPVE1LPisfIvNQ09W3hQ0PzMY+2yC9gxe5I7vDkIWAtbi2kIjQhGAsPPuomEvq53ESDr/Jg8ZK99Ss40VbLJql72yuqbDR47q2OX3kg+DNzj8WlxeZXN9KCVv6AQbesHrDdekHjwQ5hMPoKj6Axo11D4i5mMt7wPxvNVS7Qgb0lGHO9xmmymFW9RZd/K6s2oOyu9qmB8RimiRPMGndrLPtGum//XYbO+57xnEc0rIp1qjQovv9jNiXvDQafbwaryK1wfRSu+OR9dcWNKq7wqD2iYGAnynIgkP84n7Dsn9tIJ+mzJx4L6c+4reQNEfqr+wrCU2JVc5+F3bPKKltXXGwKICGSX3efvFuoBAhCL2QaF6VRN4VCNMzcU2gjZN03yVOmkfEINTNNVG+EJ3J9HRVm4WK23cT/vIk54nO89JngsiQhGMbYxyuuWIVl5KoRYJmpQTyFkZ9Dm88CHNyvKKVlZWwYqWOLxNyHh+86GNf5NOXJk+Vj9USHMbuewxC+GGD+2I0ID5b9l6Vlerjn6vTy7mP/c3g8WzF2sNC+cObbXaZxXmQU14Tm+SqNI0YlLUoMvzsGEfjDi4sZ2212kRaAD2Qz3QRL5QZsIPXih5nBgpZ0VKwkkVQXoEeeFFhCTArVu5MHFP7zhYvKCNI0T7qkyUp0hlTHhHabIljc5IO6dVtk6pOXdCzdlbKsrWSfXKlgYxUl8jwiMlH6jyMeED4EIbyC/XoC4Ctt1hqEt1W9EK3GUv8AnOlKCFtikcWjZ+qRoc7E58uAP14e/YdIaGF/dEE+TH5JuQn1toV3GZUzScLk9UNMZWH6JGlvoLAy2vLnNwsFLpcGGo1E+y2T4grmbTDj6dLuR1G1b73QlcQEgRMQftuWxHw6OC06qJw6ZTjKmbD61H1M0YVzqRD8xG+NN9fcziYWJQN+tpi2ZsYZwPSZroqUUf2mKSBhz+DrVDC50ZS6e2JxVnx4UWY65ibkrDRaUB7+LcU6m6klLqKeW+MvN2r9+T+2Wv11f9KU76Z8pZKaW2vgr51kUuJC6Suj/JDt3Pc7zgctoNH3hMGQ1jaMBmhecG//bt0vQ3cL3usZYJfbBhLWK5rs1st2U3NtY1JK99eubMaZ06dUpeQzX4NyK5QG1z6H7mzBmdYBF44vhx+SDYOofDgVaZT9bW1uS+EvQNzzk7OyM23HaqHq/FzrIR5znAbdfZ0VSbGro3wH63I11HDX3C+Sf0hYx/be+5c2cp+6RuYQF6880365ZbbiF+orX13JZsS06ptk9EoGMilyWuHm0HkfvPiLnI+jNt3O8PFJGqL13GXQvN9DZUrGFeKdTRdhq1X49H1cYaZ1PVtEHGdtheI2Ffykn2g+uRmeMTPg7RLqQ1JWibkba2R9oZNZo0oaKsUVPg7YAR/IkYXvDTFPRCfKR9F9wZZz48Y7ojzSK7gYLWFtM6k+Q6NNTb1Nn2wOlTQHZvyzsGxXkOSbZzDhG7lkUQBhFQhSLueqCU+67XGxGSDKkSx0EBAqbF7RuZOawHoClpQnxC2zc1LalJPZWUJfqzmKeCuam/sMT8fUjrrK1W1w/V9dWQ+cB/cSWz/lImj0LjScOYGPOuGNfxQ7GKiBnkyw1negn/7D0Q1MCAiCFbyaXHJQ/cFg+431wIXX6nd+FL9I56YN6LDs/jjuqcy9e9Wy9EPTHMpfn93bCWaFiXeD3oNdWYddmYtafXZxPWcJaRQillZdYnPZByltcusNHI6gCdlms6XabwHC9eG1UgJ5ElFBHkB17rEOaWFPLlPEap+du1o+3YD38r+L9DOevDX9avE953XkN5jbzuDX/WrMt8S3uNHNHq7ibGVveEdWRT7RdlJ2wxIkIRBtxQvTCFJQv2O0COyoTCudVnV2ab59Lz7vcArUI78aRt7H0WOdN2FDRSoh/31Bv05b7RY98k9/0dmBWBgIw5K+FFBNyQoOouwnBk+EEp0z5Cn3L5oBNtaShiDiJcE2rOad7O6pow94ga9tNwxDRmOsy5jXBxnWi0AcxCE2EHIL6rWH2EPNYzY97fxZ4HIqL6FqOnVHZ0RaApgqcxHyaOFFmoI/NBw5zjcejvpvlvCcuEH8DFVxl8afk6B3hu4nuqoMMFkqQ2v9RjblpYXNAiGAwGxGlX2ttFFwQ9r3nesB7HKaLeEV2JNTp7uPyujBnz9gZaJTVX2B/GBcqrQvUxl6nGb/2BV1uhuazmUW1XoU3j6Xp7rveey/b2Noc/Z+sPfPub2we9/m3ff/qnf6q/9fee9/xTPfz1voDnWX9fW32qc2VWylnuFzklKEjECbuPpErh5aREOCPr9un3exow5oz+oC9jMBxoOOwD06H8AzyLi4tarr/5u6zVlZX6Z5m9D7HOvF7BHL/Boe7GxoY2jc0NHQI+DN5YX+dweJWD4hXyLmuZA98VdHg/xHoHlDdw2djid0aPfjOP1tbEPlCuyOwxZGTMN1JOyinVegU0IhSxCyK+FZpepNVQMceoMR4OGwTtWMg/+/tSBW6/B9z27hv7MdM07SO1RzH3IlcAmwOMbdJKqrTyRLjCfKONsyRjH6BozL7xaGfM/t1IZ89u6ST7gbfccoJxfrPex+Gv/7T7e95znW4gfPLkKW2d25b368asCxuUFOD5w3Oo4X2+ljZyuGFed7pLnZl/cCAUkRQVrYTHSWJAzYM3BkaPdI6NwLNnz7CpMVJEqJPxgPQgNjUvwnpDs6vYu7NYDVTOPL8y8OE8r0rue1j3lOWJtBMvODxSVq8/1OLSijYOHam/CXzFve+jY5fdSytrG/LmTOS+EpNfj43o/nBBGZp78FJu62P9QQHzcLTyo9abqBSSEe1Dey4bVbGHa8kpnCv2JtaYeYFMCxHS/DVnA8GaGvgtkAliETw7mNeFgwh3WGY/ggR4vh3qYHYH7U/U+Zdlz+fu41gIm7QPEQGrRSKc0jRcaSLNaHlReaFU5eAnwinJ/S7lKQ34NZ00qHzhp7a/FLoz8CABHkzEkODpNmuXU8TdF28bqvBteGACZSNYA9ADbqaWXa7lFPKt2eU49aO/RupLoERPol9n/znC5XWt0vcPHbtCm0cv5yB4g4X2EhuZWWMmrDE6J1CPF1kx/ok5Gvad4ASppOmCF4pIiwiF80ClaB0mLoKaxi1p6IJXWPJA1CzO7LZhwVmAJ7gdPjh9iDLi0Mq8qIKS0xoOYuzoiFDEXliMlpabOZGWc5IPavueE+oioycvsh33AjYlNoX5sPUBiQ9oXF5ICvgxrXdEKCKUclbugC7nFVeptlMktC3bT1eKxANup5rtfC0aR2cYswC3Lf7/OB32x4HtNXJqx0BOCXl6k8sEROT6ppxnNmI1L6QJL5edOqfbdxGhnLJse0SQp9XnuBGSDHWXdRvT+MG1KpxnNuTz1joHvhorcVSYfTRYttvD3/EZlR0OfrdOqNk6Lm2fUNo5qd74tPLkjMKHw6Oz0nhLmvD+4QOk/uZwkfrYO+wPNOgN5PdQZ6fcyPSXlhZsKASnqGPfL0zAC7k7+C1+yRoc9pjnQ+AJB78TDkonvLRHhMdgQh5veDR+GRuohajBDwTFEONQqKlQDsZgT8OlBS2vLmllfUXLK0saLg6VB1mRAnly1ck8ahxnCU7VZmpgPHHukMIQD7WX+0lDnQzbZfvGk6IxA35EXUY7E+1sj1tweLjT1YW6julPbZ0mtT90i4jiClFGBDbmnoSfG1quiaQGng9LxtCxsnaapDM7jU5uTXTy3KQ9/B0V7ZTMoUpfJQ3I368I5qoEcq+vHuNuwIdin/dwiwG8njKL/dqOVDQi2kr6WfzAE3N9TmrT63NeVu1lvtHG5p5VV6l+boPTsCPon9DH7M/hcMiH0LIGg75s06A/qB9IC6wfBoOBetQj56yU8RPluy0Ml2m+5RfZCDN6zAudBdPSWAhu6/jx4/X/8BnRNpZZXlquP0QypAzPT9bjsiPQim22y+12hgNl/2SwD23PcIDs+YlkT39tvYi4HRvastSxQH5SGubIMZuLLs8flsdvOa4brr9e73nPe/Te665jIXpD6teVdgAAEABJREFUhT9IT7NAtVykpIhEH2mYL8b0rXGdbyOC8hp4HIZiv+2yvfZXzonqukwI5dJyBOxgyNxdbCfsluIZ4havBL5FTVqgj0CRyyWloJWBR/fHnlLtG9OvJwZ1nAAviBsEjIIvyKWIUKJOOWXasCe3k9sz09dRqTHz/jbjfouxc456bTNmGFIK0psmtEX8jNfEW9uq/xdwYE+4vkagP+2BnAYoVVJI8yjTuAvWrVw45baInaclXMY+LrrM7bAvtVoonnuzhhwPSXtQI/VBQqjKRA0q6j+dd834ISQujC7ROsWFuMxz3BDXPE8ktvzKlS96Ff20yM3vdpzg8wa5QpuUxKFtRa5zWxM9yXMU89KA74nF1Q2tbBzS2qGjWuXg1/HB0qp6HAbn/oIie37rkTfRbUONC+wQIV4+aq9CiZqBnqsWkLvovqTm7vUArTlrv/nw3VvqJe2XPHARDxTVKSamlElIl6474gGP6DuSr82D+3m/sAZpmroOmUAbXjg+IKmYD/PubUifsM70WmwMbViXmVeQ83uhvjp4JL4Rck7KKSt4XyUDXqWk19Kh3ATbOngt1bDmm7COadDneNcvQvxDOKqepJS8Von2/YhNDXZ066cxdu3s7NT9P/9JUuNs/YHDHQWl9fv9unbyOtnwGqo3XRN7zYiImqqzqfodN6g+pFQdmKKI2APJ9uAFBAv1aKjDLhp0llZfEUIXBtmpNrLTJwThS/fd4oGgKQBNV9W7aWqAR6F9ZdDXUs7q0W/6fFsNQH8wUO715P5SAmHfpobDBmFuGY62cMygXBq6TPtIIdymq8pHhLgB1OUH/Z3xA4M7VC8b63ymdJKWy7NmtITDUvhf7KcwJFlU85d1VZ0EuFHLTYC7E4tw3iBvwDKoCyE6Nzf9tsqGUsrq4SOPr35/II9919N1NkVYoYOviDYloqWWb8eSx1Gjwvg0z7lrcVNNlWcGaJAZs1fguWCb+cBxV61S0gpjVOTzLxkMBkMtcgjsuSFRJtlVEHbpptaxwzdVA895nG4qZOXLDKcBB6tHHDacPgXewZ9tJNT+a2O7T8vMhMwOPy6OWiZl1XyOGBfPMjXRpbWYiaOn9RF8wj74PXv2bP3mf//73y//354+8Hnvde+tf/bVvwV48uRJDobPyHucO/ja74imTFofYn+kUAI5J2X2Sjx23Dd6/Z4qZXxlvlN7HmNgwPjyoe4S+wrLyytaWV3R6hRra214bW21Htr6N3vXONxd53DXdGNjXf6/eQ8d2tRho/4p500dOnQImHbY0OahDW3UfKu1jJXldh9jqf6m7wL7JkMNhn0NBj31K/qE+4RbajsHgzbcx+4e/T27LilT36yckpLrDA3qHxGKCPFQTP8RUUQbU0giLK5Q8OSetSVxhw3Y6tJ16boneYBWalvGgTnDHN2PueTbHqztb00HZHHfMaoFrQxDmHGILPm4CZjPWsUy9eWV4LEP4ENh0V/puwX+eNQwnnd06tRp3XLzcd34/pv0/vffqPe/z/Qm3XTjzZV/4sQpnT59pq63dpgjx97Hmr7XvJ4cs5/l3/B12sjpxAuGpJzld+ni4hL7yyuUrItcrc1y3SLaSEQoeWBFUvCvoLVhITjuJv3tbTYrWfSFNOSlbfSmC702Hwnk0/SKID4F9smTvSdCU3swYjddDk/zOa0LHkiRjQgFtopJoNUtTXCSN3W8uby0vKqjl12uK+5z34ojxy7Tytq6hmzE9oeL6g0WlI3+QJb3BJpzRl3CFHRrDpQR+xGkAxkHGmkmlnE7NIPlg9gUJsRmd03msZ/vcvbyzo+F+EfeZOAbLxAqHAYRbXpbF+ppHkhpyne6w2k3LRw2fw4zY6eBiJA6aN8FPyJIbpEIu6/Mw2V0cYcjkrp4SkHYmOdhH3oipvxwnHS1ZUSYmmeKjOPoEVT7Ll7J9cXdsenydD+4BNz/L4Yuz+2mQQ4DUm/sqtH6UDUzwXPdI8EkXJmm4jJNWZF7UjL6kKH6Cyta3TiszSOX6fDRe8m//dtfXFHJfY2bEPMPVIzDYF0TVgQ0FzbPrFD7T4roQtp3wQ+16ciIq7AAxG3Vf0S57UcTBgE3BREhky6CTm6ekstWVt0e43yQ+ifntre35InQcwol1XIb0guCjtdslBURiogarWmkN9hqRoKfclJKSWpFFCk4FO7VOS73+swrExZjZ5m4T9bDUstZPufkoMQzIhQBpBlVSBXqrpbhqlVf1ABpzjcHOLUu1VYLYm+Z1qthob3DgtC/RXj69Gk2GTh+Y5G0tLioxYUFzRZN8HLCPvRan+2ICCV4RoRtKbI+z+8jdI54mUx4mdjXEa1s4AvPIWEF4oIvEARtfgcMhjN3O4Fosf3APS6pOwAeKZeRUrPD4e+2NOZg17/5u31SDQe/ZeskB74n1ePgd1DOyQgfEPsQmAPgmJCP91JGf5/6DGijIR8cA+byelgWpFQDbQQW4L9qn6n9yIZIoZ4+4G0x1oR3XNOBQx+HJz7oBWPi/i3gkWmNTzQeN+Qpwgw1vNyrakVbU/wzIeTf+vUaoDccaHFliffPilbXV7W8usx7iPdPP8umKhWV4CMssDdJAWQQR7XcHjz23a5gy3IbGhPqNWGxMMY2Y2I6tdeHv9tbI97fIw6BRxpxeOX6ePyMax7XaaymwQZXxohQYExinvE4COaakrIajJ4oc4yfmVOStsZqD3/PjXXi3IjD30Znx6Ed9dTkgcQBSWEOmpDP+aPXV6a9+rx//X9keh1h9N1+5js9ZyXaNiKoJDbVJ34SYW6is9sSETyNGbcNwJXMN3TAZV2uK3Cw6ycee/anqT+c1lZX5bWONaSc1O/1iGfQ02DQl8ddmtprPc5n+DDd1PVrf/p1qco2jGMf1tr/26yrtra2NGZe6/MBt7KywofYupZXlqtuhWgX+gdtg5kSjIiwJ2jPHZ08eYq56RThbdXxixDJSIkLnxEvzHcFCoMbhTz9k9j+gb4Tx4/rxhtvbD9E/8kHwO+VfwrZeP/73qfjJ46zcD0n+8Z6Gzr9BFsnjKFOp1VP6H+u03jM2Gbe6NOeOdPH2+Io8eK3data7QwGMZOaEKSkKUIiVB0AddktCn4q+KABE/w5Ye4mbHunsN8LvnDeIG9EKOVU27E/GODvYQ0rkkbUb5vxs834qJTx7zWm6McTGnmb+fLMuW2drQfABZUJF7XtokB7BTajK+agjs8gDyAFNzCdQe0FO+Z55BWIgAtqGMmI3XjlXSAeEXK6QRWwWdiM7TjQcc1dEYGYMcdUzEfmwuYHqcD5CGkGTS/SpqG7m2ACRVAegai+D4kwDxXiRqPgjWSkOqf5EFjMU9EbKvsHL/iQGvIdsbS2odXNQ1o/fFTrR45plYNg/xZw0L/VG8j5GnROCrpw4gQUdAteSu7/oYiQVLiBqeEg3Ev3/0MeoE3d0h/EGl0q+p+5B9x/DsLFqmX5+fT98fm0S2F750K4C7zDHFBYq3mtYRTerZ7uq2anEa/prC+89vY6auxvD9ZPM3nMiwgFa8o0RfA+iQgl1lYtEuEpMpS0Vkb1PdOWS4EUzhueJ/x6T3kQyxgu13/S2bYYY9Y8Xps6bPib89y5c/J60YcX2zvbdd0w5D25xJ6a4QOfwaCvjC2tThdgUwrrsqauyRrq6DSbEdQjgjoeCEsUymhqXtszqWvOcauH9XOp6zhkas0o60BqPWA+meil++7xgN0sBTfrYIi4WBbJUCJCW9fklJR7PfUHA/kbsM93X6/fV0pZEWQEBZCj3q1eB0mT4fAcPKaA+7H7RSFM52kFpnoiQt7LyCkp9vU9WecBas12WhCI8FMiyB3y5Sds4lJEjUkyFR2/3rLt8zDD8TYVOe6aFTq7EWirQP8m4PpEJMZWXwN8NQT2FUnyXFJRI60GW2CgxsVVZoQ5NViLLoyfLl8hb4dWos1J6eQv8n6ZfTthzvJcsLO9wzhsx6b5FVMdEaGB9zzYkxoMBkr2d6tUEUkux9+7W+zf+fvYxhSPZ0qaikEKchDfmMK9J9XsXTiVmKtnEBQ0/HB4Dmht9U6z2BajKjfPmMo7WOVr4pR5e0irgPJK9d+YOd7f+v5B7ZtvuZmDn/fXb+7rrrtO7eHv++sBkNPtY/vUxeFORVAbkGq/VY07bN/mnOX9iD77Jv3+oB1T+H1oDIcaMkcv0hbef1hlH2PNv8Hr39DlYHd9Sjc21+vh7aF6uHtIR/xnnDngPQzag95DOnz4sA4fAchY7lCV2az5Ng+tyzrW0e0yVtjvWubQd3FpQQuLtmGg4aAv72/0OLDueexD+31s7/c0YOwPsHcwdP8eUIe+evAs10MuZ/p+Sko5lOwDkPBHROALVSgkA5YMP0L8C9hmQFVpDUjaT3Xpuod5wM0lPwy5vfYZaH6HfUm3PTqv1+EprBclQbkRPCMRSwpoRBA2EnQfCu++JjRh/3WHfdbt7bG2zm2xR3e6jm8f/N5ww/t1/XtvYJ/t/RwE36ibb/Jf3PMPfZxjH29HY9Zfnmsn6BizZvK6yXtPpp4XGtaXdd5SKLAnew5gvAx4L/gXU7xnaasw7vy72q6Q5zUr8uRuXvIgy1kOj0Y7Onf2bDX69JnT2maTy5qseGlpWUsMbocHg75SYlIn0QbNIyJ44Qb6grIKm+UTKsYCjonQchGhnHJFHcy6vRczrF86ZCOkgj5FklJPuT/QkA0cH/pusnFz2b3upcuuuEIbhw5ruLDEpk3mMKywQUhm7kiptQMaCvnW9CJGNC4AKYK0KYiYMQfNXVHDfnaojOljl+faSI5retGlpiFVvuNOn4GAfZgiFBGq4QTNSYk6pZyVO6QMjzTzg/QOs3irI+JgqgtccQB/L49Y1anWPsJpDpFCra3YlIHtwebUhSNRN2MqR3pESNziar1GQGX6j27nKLBIRCjifCgQuAO3+/DtyeZiKJ7iQhGBD6gjNIK46w5N1ClBuatMBGlA1B2G3MeL3PpJjRIbmJm+3FcecAC4sq71Q0crvHGZOHhR7quJXDGp8iFvfJYIFfSoQrMrCM2D6OxmqNXFjKmZEVFzV297AUdC6xM407DjuyBXAfUOnh0ITu+Os58m6m+/eKE4Yf5ouvKYCBvgwwer6Pd78qIhgvphw24PcAi7qLXtsWwFcimFjJyzjAjySmooY9KM2zmLha/LcF6rTZYhMMYWH6TgGJmXckZXUkRCA7fri2xEyGVEuGayFRXOp7mr1Y+d1KkNW1byHO2yvID0h/jpM2d0lg/yMS8K95leXTwN1R8M5IVgL/fkD6yUM+UmSqBcl217iHV3Jr3Pi8Ns62s/7ndqsnXY77aj8QEKPnB4v80Wdv69fDjcTjM/ak8dcyToY8FtDoC3lJqzCg55/aefm51TmnAAXLZPSeNTShz4ZtJ7zTn1iuU59OXIMVU9jTLVySjPSoQzgKZELORqBt41XHaLRoX25CWkQj0m+G0yGmsoQbcAABAASURBVMltN+Ygx7/d64NeH/o2HPpMfNhTMdFkZ9IemPIy90HwxOm8mN0fJuicsOPflFoaY6vIB78T+gZrAOVBX8try1pngb1xiIMEDoC9IM79pMiSQipR1P1rf40DXsdBT5dWZD4gYF5DWtMUNdWGRhMWCkYXH9tGMMJeY4f6jKjDaNTI8bH5Nd72ceezj1BLSaGIUMpZ7iOJ/pR6fUUFhx65z/szdA7fnDyzreOnt3Sak+Bz49CoZJU8VB4sqT9cUW+4JKWBJjik4UQ8pZ76vYGG0w+ThYVF9Xlf99Dd48Og9tuUa/kRIcnQ7KL6s/DtCezVcnDOTrf7uf1hRAQ+6IGsRDii1VRlS32qu5zPPnS+Cf1s7PkBKuRyzhoOBkr0U//2/nEOXv2DHBGhQxwwHT16VOsbG3wwLVSZCJcTtfaFdp4wBq0/pai2DBi3CwsL8sedaR2vKSkiJBmqV3FfwkznpfcoIirGjAH/EMktN99cD4BvuvEm3XzzTfJvFN/EgbBxy80sTI+fqD8AM6YuUptXXK6jdaJuZm9X54ioNqZI2n9hCha1XIfbUFRCNu3CvFD3rwrMPSJiLkbN8LHtsV3tuJww3JuK1q6JxnUTsaE5qleEcrk93DZ9+p7hsHmFxAnjeoLvx5NGOx4v40K/B8S3GU/bOzv1T0RPiCOmMTZYvpDPym3hQdDcFZRTQX0iaqjjKII47Z2gFSlae2nnnFL1se3NKbV85DJIM7R812eXh07SxWV/7QfsA+8I5xM2ae814wc27CJiKi+oxFP1ivrsHqUG9vIq6wIPS+5FqZqZfylP07BpRGAP9WfcpZzxFWOYMdMDGcBgvg7eKKEG2ZJ7SoMFLfgn5Nc3tXHoiDY2j8j/168PgReWVzXg2yEjo15fJXqAuS5Yi4EJOhrKtz2GCBsRoYjQ7CqEDPHgJna33h+AIu5W+++pyt2i+9HZan4X/n+XXupZd3Xb3vl+c3stchteCLdX110nb4v0gXfGna5ABEb7hkYKRYR4aDesejUcvkzqun0sr6t8EOJ1i9d5QZbEI/FOzymRvYMIiwsBtUgplHLmVZZlefFOsR6vR6xLyJmfgvcgOsXl973TXe6Ib6BtDmL8TXn2zFn5r/yZN/Y6abreZLEkx3dY64xY87iM4WCgpeWl6dpzqMGgX22ICCyQIKq2pQRNxG1vketdqHsptDB3RNS0iJDUwXKlfs+MWaPanhH7kdscOu1gr3/AsMG2hgVXq6fYxINRrdGl6wPgAZpzVorD4fYMWG5bg6CXxU5zEh2DOytzwNNjPZVBylkRCUlnNIFO8xI74LY22p8U9wWHatfiUVP8IC0iFAE8XuiTmXJSzsopzb7pIkLidv/W9HK0sglw12TTafLtJDbGIBv21a7pKGHu2n/9aMPUhAA3LIdVy/ZYznynZNaqge0tFyVVEMuhQXSm2wF41TdQTS80Vr0ejw18wzIwrYRcSMAv0zHmtIZxO+FbtoJ9sQlzRONxCL9B1nnJpYjQgO/5paUlDTmAtK22O8KeKxrzHXlua4szhS32BBrmhFJpYT60DpvoKgjxSs24KALRFlUsVOOaXkHMN5WibtzY2mBzmaub6zePKjvNf4cIhtsXFS4Pv3mOvemmm3TD9Tfohhta+Aev/X9/Vn8wv+4wz9k/E+Qb/GGb7BPrwfJqSkSIbqwIKH3AvnWf6PX71d/+RRDPzf4B8uXlZa2s7KKNr8Brsbq6XH8TeH19Tf4t38OHNnWEQ94jR45wCHyIQ99DOuQD33oQvInMJt9EG9qoh8drWl1bJf9y1bfM+2BpeVFLPvRlX2K4MOS9MAB99nd66nHY26tjPSvnBEyzEuEOOecZvwc/gzStY6WRVCm8MPCB2/dgSArtuRwNmMaehEuRe5wHolrUPmtw/2OaNCWiWXXnrpmmmZqIUMRun8uz/tmjn4KUFUbQb1NPCUjBHDeR/7zz8eMn5T/r/J7r3qt/+sfr9E/vuU7XXXe93ve+G+U/+3zyxEmdPMVefv2LKuxHex9pUmr+HfZmt5kTfPa6xflr+wta7DBEYkwNGGeMu9VVxt4q67AlZd4JE9ZLZzi39S+FJB1wRccjEECe6ZiguAkWNUyKnnx2dra1xSS9tXVOXvg1ZSIPYP9Eh+HB3R/01eNl5AFpVQVdhYnVk2udtKpS4Q5UCxBvDCa2BjnLOzGYzaIbzDbKQP5W77IrERGKSLIeWReN4k3rPifiS2zobPoQ+PIrdORo+5vA5pdIvHgk/I2iUApA3rY+1tdCCglEhCLmAddxSSHdKjS7LiQ9E1BVhj9RL0Pd1WV13AmOy49QG4UqJCJB/SJCrs983Wq81tNpoUhTGoQNXfxCZCYQsxDtOwvTsrRzAQ0wPRDUD8maqzYljzZOoKY5yWHTTn8b36OPPlvcn1xW7VtocRi4H7a5pdbW9qkPxGVHdZiWvqdYmwKCunrRRpDzH+o3s5uw08jrtALtQJXViP7OonnAAcrSCi9jNi1XNw5pkYPg1BuqiczmZkZDEtMG1FoSJpgaBLlrqBA44K5p9eHE1q9uCVfLHLevP17HTDxjFnaG5w8vrpxutNVxAeQ3g3pUMn3M1E/jBxHnLCgyqIh82DEYDJSZkK2uod2dz4eZhvv0LA8ZZmHr6OIdhSeU1HFBxRIQV4OTnRQRdZ4b9PuyTLUXXpCn1t9CyAueScGWCYtj+8Io6DHf6RHkmkIKHXTN1JGeEIkI5uWGQ7uRRrwQPB9P8HVDOdUfKMkpVV/U+TgnBRkjQgl+i2AoVC+4+VQv0i0/ZJFuan3bzPnnzp2t5TSMKURkVHk/OuMIYxrPi920eZUv9Ouxcv2dUB/onuUA+AyHv6dVRqfUjE7Ww98Jh8ANcU04GC4cEHPwG+SJGCtFQ10EQilT165eGEdVlUQa7Rnu6byrYh58pHAKJMN1dH+ddP2Vw98RaA+C2YzhpTtmk2PMwebY4Rkm9SB4wuFpwwvDbVpKyKDoeheexgS/+VA3825cXFrUGotrH/6ubazJC+TegIVCJm9IlnOriAmgC9c4uuptvsyZokBBQ59qaH8fCk5YNIz5YGjRsHFSAJQ6esOmw5gDrDG8MX3HvB3q1h4IUzcOiht0olqYpYRTc8rQrMiAcKSejBJZDXXfwQ/n0HHq7JZOn9vW9qjgD+rWW2CBsqyFxdUWw2X1e0Ol6CmTN6c+H4h9DQcDLXCYMuQd7bHlw7c+i5ge5WUjZfKEIqK64qBHTSHd9CAclOc28VCWUlIkAmSgZtWWlLMydkVKldvgsDoGoTDq7bj7QYuihnayzye0UeXxGLGRZUxoC89jh/jIOnz4MIu5FWV80G4OTvBnofVRazPI19C3Gvpzi0b+oPIHnj+2vR6zzUI2gCk5pzeZCVXb0GG6wxrP/7eQ/3z0zTfdLB9Inzx5kgXpKZn6cNgH1CdPnpCp7aXHymVEBPUqFRGhjF/Mt12WsztyToqwIZpdrRWzaA1UnsUsuwckV35LI6Lqi2gp3Hq7LvvRMCYM+7wCP9vXE/q/x4zbpDSl+hdtyikrzz5Oe9SRPh8J/YFMaILsmHYc0YbGGP1jxsw2/X9rm3mZOMNBDRVHtG0zBfkvcNdKz6VZtIIHt6ijoMEjgif9MLAnGSkpAt4FQCKKA7T3bqiN16fLx9Yanj4sF+GnUNFSQpIIT/mauzoV+31/XhxvtLI8ua0CjWidRkj3bf7FQVtMBZh+aqigRaBU+5y+C+ErI6CRaM/aRz2HEXY8Ec59pd5APc9DC8vMz6taXlvX2sYmOFTDC3w/9IcLVY4HbxjWUyWxtoIKoL9ABWyPUW1SqL2gpQ2pVtQRo+PdcWott4Y7rv2emJPa8k70+/KiqH6+J9r/wbIJv9knt8V3t1nmg1WXS+XeOQ9M+4L7w0UV3Va5iyq5aKJL2C9wEG+/zD0yjuF+99m2lJIS7xgjmP7bdUFp1wesI7z+6EC23ZawMO+NiFDELqzTaF/ZzkEsNJNJU1mJNwxCne6GtV5DHC7rGMqn7AlrGK9HvU7zoepW/Qs0rN85CPaacIdDiBHfRE63rLOHQikn9fs91vZDLbDnsAiG9duxr0R9I3j32jRDUkRUfkrkJmy2/dN4geQah+pl/S2/YZ3Ft4jXUl6nYafLb1jvTuAV6lKwv5WvWakTNbNi62tZe58XS9sreSl2V3ugtq8fBu2klpq4WQzRN1LOynwr97y/Ak05K+DvMWea1VpaCDUFdLTABrUfmIqroyQRm78Lncjw2DDckRyvmOlwfmM+Zxc+iH8Q78Lyli6UVenUnlo+YY+RFo2Kxws8UVv7JaeknEHKSoQDvuplTQ501OEOLc/PWZmU7boXjyvQ7EFp56qOx7hrDPZVvL/h8Jg9Lo/PAl/VPpdFCSHmiL4WOQBe4CDQc4btdKrz+S8LbDPnGN53sY4K9DToQYNFD0ZM2VMa1D0C3hQRDhD3TTBI9+1opaEpIaDdq+ALY5dzJ0JUoOqCohbXFI2Zy86dOyd/a7//xvdXeoLvav8guP8kNEKy6RExR9uwGe13X6bds3qMkT5jxfsG3jcZDgcaMg/7B8GXFjmA5dB3GaysrHI4uwJMW/i3f9c4tDVWV522Iod9ALyxsaFDHAC3exHtwe8mcR8Mb26ua539q/X11Sq/Wg+eltmvWJL3HhYXh7wThtgxoO3BsA/tqz/oqdfHbr6tc07V/pY6nOi/cQA0x7NMh1AwL0RA52D/XBAKqUJc82Git+N2Toub7sdMvQUu4W71AM2uDi4o6reKKk9cszQ3kgef0yt14hwU/CN+wTtI6ZAIJ0V0yErJ6CkiiylSY9Yr3k/d4qD29OmzOsHB7i23HJf/xPN73vNe/eM/vkfvfS8Hvze8Xzf5lypOntLpM2c5JD6nc+yfbm/vyHuyE/R4LhzX/aoJW9aNPGcW5kW/xRLzfY/x77HvMT9kD9X7phEh53X5Z06frvt3CasveIf4F0nZL1uoC7ER59j892+B2Rhn7rPgGw4HDO6FummbU+Kd7bxRafKANDDAk1SkpIiQL+t0ZQxRgZSzeiDnJLfJhEXdxBVlcrR8SllVB/nDjFtBRNSyIkIEFJQt0FElGgj4p/0XmBjX1jZ0+MgxHbv8ch06fETLTJCJiWn20omQ86ZEHUFESJrCpAtXKq6ooXCIh8UPgmZMEQxgej4UqlcVd2gad7Ci68x2HmlVjkea+r/KzD+QEemVZVrjNXbgw8kHJpzHDNS2IEBbFpp3ChYrTUXbcRsv3nmxT0B78DJmsIzll55f/u7o/onOislomuZ0y7GxOt0or/LjNr3N4/RdTKYDp5ZDWQUbPGim72B7DBtdEXNMPzAIiulAsNpQ7ao2Nu0A9zioi6kxg92YQEmzDOPG/bMhcxEfWKChLf3bJmK8+LfcVzn03aRfrx86quHiiiIP1aTMRmVWCaCkUuH8NBc6StXHY3rPbHTClNcfItfWAAAQAElEQVQRpzmMKbv2E2mwz224M22jHQ4n/QMj21DLd+OooxFJ0SmzAKhxeNwy/Kg80rrb/hrTvv4gtXkDFjte4CwtLWtIuEddLYNJqmXldvwKZXhRjWdocbmAKeitld/QT2qfQaYApBQpKaekPnPDsN/XIotYl7e8slznwIiQr2Dc9Xpe5PSVMn7GANvon+Y7feaM/JM4Du+Md+RFs/Mk8qSpfRHoMZwwBRx1Mpnyc68nz4meQyf0kYYyckryxO+XQM5ZEVFzh0JByH1/wpza0D5E997krz2APH5x9NDfp45eOHpR5/L8QvKBj98D1tGnjoP+oNbdtswrdHnz8YPCQU9MGitrS73C4W9zSmlyShqdUNk5zuEvINxw+Fuas1I5p9C2IrZRt03fHSuylOw3g/pHykoVSUkh3KpE3RJtmCkv1+35CbwJ+8QTCV8U5qJiH9KXJn7v+KC3gnmFgxwf+PpA1NS/FTzeHmu8BaAT0hvy2bcqLi8r5yz/IELKWTbAfXOCDY2EvVmLy4taW1/R+sY6dJX3zZIGC0PlfisvuReSi3mdpxznIQyu2D0QVr0s4xzuAxPqMjZo57GBbWMOpDxOjAnhEQe+o1o/6jCjE40Jm++6jjjQnnByxRSk0gSeDPxqJKUM7OtIKsD1mjShEfLblLeFT3wAvO2ycHGJHnVbYK2wosWlVS1yALzIfLS4sKKF4ZIWfMjSX9CQvtTLfXnc9nJWe+jbU5+1Rs+gT2b4RspZEaFbvSxzIdxq5vMF3M8H/b4W2eSyHW53mlYpZQ1YDw1ZeOXcIx7VvqADRrThhM+MdmwNZDqm33k8neMj0PPM8spK+9O0fHT5/8kZoC8i5HFr+F3ZTBpZVjQ8mpXtC6n+YJ4PZW+55WadYZ6BRVqCIIgwamZhEZ+HJRrmvB02+GyPD4BvueUWHT9+C4vGE/Khr//yyw5zuPuIP9KPHz9B+nF5fYhiyupR58SQmoCmhnueq7BvTL/YQbfler2+7Bf7zfH9YBjtYdm2/dgjcBsihcIaxrp9OPYYZ2y0Yfo9cbeD/dqURobbVSHqlOV5zjZXP9OGEfZp1FIb9I7RO6JNxoAhQH5pm7qeZdG/w1hrLEmemi/afGbdKpANdf/UhgIKnwg3EbWX69fBNhVscn3PR9s2DXPEZOqDGSVPof4RwbQVCurq/hpT21sKPwwJolB71fbBF8WgHxX07JaNjylrPMWEsmsa/iq1zJqb7jilqAz6Z6u7UEaBc6G7lXJqQVLAtAh1s3CrrVSDk0wLaY1RpAn2uv1GzFdjwpEyY3lRy6trWt88pE2+CTYOHdEa66nF5VX1fOjLPFWUGJdi3msqxtSF7LX9ndYiVChHwNQQV0er9QXGntsMYw/zNkdub87bK3+bDfmACVKD6sjbUGCVQ/42iP6LEZn5xH65K/EvxoP/D1b0Yv3gbq6u+yPYbwFTqCr0z+vyu9DffxPWQOIdlHNiXZF4L4jNvRHrp+36yxQ+AJnwDnHtUs7IANa8CfkIHEJC4f3q93vDi8Zhv+VgOYU1IcRacZzTG3RZn6lTJL+LCu+siXbYWNxmfeK1205d042wAXDI67j3XQplRES1A5UaIXeOfcBz9bdStmS9g8GQg4Q1+ZBgjQOEAetVcdm2FljozPAIVRttb/H6gEDB3sCuCJ4diJNU9XutNrJN04OhHcIT1sxWl1KWyxvyPvb3vr8Tck5Kdc2tS9ecB+5JwdodAotAAYToBe4d4gtdhJFItGOm//OtlUFv0FdiLERKCrevaQQ9xbl1HrUWTS8fBgRhAzK7KYVwUTueWMPxHTDynhX9vFLCO8Bjwd8GHg/FHZNc7V2ECdJMcVF77act91affO/PZFDhslo0jJtGHm+Nxw3juvJbT8nlR4T8bZpzr35X+vs5IpwEWqr5y/rn49Nw1eu0aTm1TMqr1DwOemdhr+OJT4wqM1Fd49f92BH2TqYWohD9AQa04xIHwIuLS4zdoSIScrQB+Sd8H+xMx/mI7yfHyVJ1NPjdsCbDfFkhdZQhRyp37hGKmEJQMJdYgxHwsSHRn2bI9L35OOFwn0P2ABVVzx152Nd+J/hb2t/c59gD8Nxr/wZlZvf/XlLGnj2A12Ms2Jft/DdkP2JB3qtbqge8K1pdW1N7qGu6qpVVeOwt+PB3hf3KVQ5q19fXtM4eVHeQu7G5If+55gr2HzZAm7YJf1OHNk032J9Y18b00Hd1Db3ots7l5SUts7dlLC4uaGFxQBv35Xm518/q9ZN61XZT4q4fdUsVoWQfV0gJXxuQqcu7Vi+1P/hZx7jHTAiZAKZ3DLodVyAbEYoI8fBdaQ1MeTUs0nXpurs9YJfPl3Fr8Vmz7GkeR2KWNK9vNxyyQPjBi8vj1++EhnWS4TDTlES66Q5z2OlTp3XjjTfpvdddr3e/+x/17ne9W9e95zq1v+3/Pt3Moa/36rZ550y8/8AebF2bbbMWg+eDW//1FcNrNcuIy+N+iXOOlemY9g/VDPoDUsQ6bqfu//mXNbyPd/r0KfYGz9V1H4NHqUrte3TDq2O7Ag0T/NbWVlVm6hehnesB7Z/gWVpa1CIHqIPBgMHbqd3VlELwO4T8ghIK7LiGCd8TuuMJXs4Z2UyURarTQDFsiK1We1XtldfG559BxEAJd8xAQIo0QyTCKUupp8RGzoAF5Or6ug4fPqrDR49q89BhJsw1JrBFZSbaSKEUoUhJCUQQ7qCQQESIG3QULgxiCuk8mNPyQxFAvoLHHOBLIRNDvkLibh8OGDr/ugC7CtqHboMZxZ81DrWrK6mJTLFQ7prvdj9mRjvnPi2OTgvqyi4MpEKb175B35tcAGP4HbxIqHJsJk5AzWtqTHVZZwXllfkKEmdlhXE2BvKBvu2fCrVtKvxtsNAqU8h0rh6qNlsIuC4QW99UPVmJzfUBi6vl9Q2te9MS+M8UJg5ZmsgssHvANKmJhAbGG6UX4Bt1Mi2au/ZE5vj7gjatoQ3HLKS9cPZibsLhfW0jFncT+E5rqI/NTSlkuk8NvIAV8j8ehHfviFDHKxQ4YsHohZMPrxJp3cJoyGFMr89HQ0qyVxv7kdo6L9WuPPeF/bCsUdTgap7Y2lAnlwVDEaGUc50X+oOBPA8ucBjkciOwTZLniEG/Jx8cOOxiqw+ov6l9MOEjdmLd1KEg0JCv3lXHAQ6HHxFyHSGYUlhsj+tkv8OLQlxDDr29sPNLYXdOdvsWNrkbef4eIevyG8omy+x2iYb1p5xrHTxfD/jAX2ZRucBht8t1u26xUPWi1frsl+karJ5PUhW7r+oNngZOk6n1dyAJXlHSSLnZBqc5/D0p7ZxQ2TmuZhs4zOGvmjPonh7+clgsDoFL2SH/WCmjIyeFkbIS7V0RzNUUmjAoaMtU0R78Jj5YgoPgoE+IcKFv+hDX/bPFRKbuU/VDkBf5COywabLDi3kEfBhcD393JirjomjEobLLTMr1vdJTRKKdpBKh4CCsT59cYpG8xuJ5jYX3CovnBd6h/WFfuZ+UMnIJz0SLAvFdKU42NcyrsFwNUAb9qGFenFAXY8xm0wiMvagYT2j7SYUP74wxB1MdnSDn8A4HtzvU0+E6l07Q27iQUIpEvUBOCnxsKEK2h6lWO+g4h1/OnNvRWQ7GtzkJK/YDB7u9/qKGw2XGyiofKausGQCHvz4EXlla08oyYDGzyBzVD97JnVJoj77Y80ctyIQz5SfDNlC+ZPtUr90QUSLcBO7imzJ7jG1/fCVsKPYABdkuzwGG+fZXQjawLzChgrh5ROXx5/HT+po+RPv1ma9W+Zja4MNrjfXIAmsr55t43sC/pmPCIzbBPP52drZp07HVyWWiXiM+vk+fOa2z586ooW/TgvTBZhdVunvgYIKFsgtjYcKcZJ3+GPUPepz0TyOeRtfZsywgt5lrRrU8y9kGHwp7cemwqGfOWRFR5xrrSylkXs5JE/ql5UhWj7EQ4ZpRPrcOuDp2Rw8QuU2sUutGK02p/W7YHvvStK4f7F9sdJrhfKFQwvaMvR1Sov8HIK2UwMeibkVjxt6YOZVpQA1183jY2trRFvOtDxcby+MPQXWxK0isiFYyJNS1D8KaXqFQe0PFhdA0ZDaM9nY9ZrB9pcj1Ow/wq1ybTR7fKULhuqaQuCt0gYv8TmlJob/RckQaw+Xat4bDUyDl0eNsLSiDe66YQri0aVXSOTQNTdkzQk7uVpqAc2J/MQUCDjeSeJ3LtBAu8CXaM+i7qadef6CFpRWteANlfYONlE3CG1riMNg/VJf7QwnZhnwN7c80R3+nDxT0oqcBBZ+VCOzcCzKqvaIl02eNlWmEXF3oTlMUFwNFVn8hkPzP+6aObQUuVMN5PpIzecL/0u/qC/vnX7ojLtV/1wO31h9uLX1X050KuW/O404pu/syB++CC2rHVU1TWCNMdsH7b8y70OjWHzUMv77heHeE1xmGw7xPIoIiSEUfL1feEoT95P0qU1J3b9LgNyzMuzVO1U+ZXkPusCbZ3t5iTbelc3zLbdWD4G3Wdzsa+cCLdaDt8nqgq1qhDq2OhuJtRCiwa8g3zTLfMO034qK8Pmqoh1HzY9uuXV3I9hG2GgMZzIVBTQg4b4cJdbAtE+tkjVp14ovEmsRr7T5rZqPX66vHXl1KGT0xBeTSfY/0gJvdsHFeo1TKw+1L7yAk+Zs+0ab1AJh1WQaRs+rYmDWxA/QbdRda6UMtpyhY6QX9q423MgViQGqKaUPfmrCGd18bM048bsbTb4IJfbDhW6qgq5CjTKnztXpK5fq5W07jZNBKtHzC7Q1//oaJhsrhO7+VJQa7UBejYfw1HgPVlkY1TBpS9Q5qmlJSxj/+vvJYyCnBrcm36UFx1QrXoyFkn+yByzfwRS2/hpHGdwVU2WYs7xF5HrE/mSzUGoH2ULVvyL7ZIgeEw+FQmW+rrr4FfWO+b+v8xLetdTTUkbvWtzig6RXkAtNYS+bjhAO0CXPPPbzANBBtekQomFfab/ekFMQ7INlK3bYnXpkJOtxhxpwLuMxMu3XwfGbfDPBTv99Ti9zSQb8eqg6Yd70n578kt7y8pGUOdVc4DPL+gX8Qp8X63CFwG17n0HeDvQXvMWxyoOtDXVPjEAfAhyrvEGcgmxz0AvYiNtir2vCe1doq+jhMphwf+Boue3FpgT0dY6iFxSF7PUMNhv1qb6+flTn0zXP1yznRD6JFgoJkP6cQBEAJK+RbtDTwTR8yqXDYqBFVwZpZasPSbaMUott5uZxpljZ3XLSoqeglcjd7wM3iH/apxYTUxlWvLlwpc9v+PlX55FGHmuugx5wA3c9TUsMmgPfxttn/PHtmS6dPn9HJE6dUf9OXw98brn+f/Fu+773uvdAbOBC+mbQTOsXhcPvDdOyrsR/rPVnDusa8e9o5lpnDc+t0/vccmJjXM/uhfeaGXr+vHnOoeUjWNeaoru+26/puh/ORbh4N8lXZg6rV8VxAw4twZS/XtQAAEABJREFUxCajNwKPHz+ukydPVsWedIZM2gtM3p7APQE5bn6PgZ4YtHaPnWtj8E+ndkpL9a+NTTnL1PKFVAMiG5mnaY77hTzipeDN0gkL08JLosra8xbYj4haRmUHT+ICEURSEoVKAa3IdIXE6zyr11/Q0sqaNg8f09HLr9Bl97qPNo9crsWlVaXeUEqZfJmsPQXOV+p0JNQn0mKGiDYcEaSdD5i+gdPIpu5yzQyRBqQpDc2uWb2Rc9igFrN0AqRUjpNqO8CoFK7bt7hDkVgX1fiz8aLCcJg0p+8B/DZuRRcBZdvSGQgkfFCB/3LOqgsTOmzeD9JSTko5Ayj+TSlkRLTU4YNh+alMJMU0n2UjQnZiRCikCs1d1IY1Ct7BHw7PJZ0nO592l4enxmGmIkJehERyXVw3EG2444k0Bf03ktoNxyTRL715ubZ5mH58VKaL9OnMwUoTPY1ZaTdiOVzzQAkrQpLhUavZ1XJm0Ro4iCfyBv6uQJcnrQkL6BEHSWPGbcPElWnTwWCohM3+TWD/9mtDnxIXbufpO9AkRUypLnxZAjHarZF1eX46w6HH1taWtviwdbkuczjoyxOeQtODi4kiAjtgQEWD0/LocWAKaSqTlFNCFr9iZEM9PF6MBtsLcTLW9JxyzYMGoVkJ3Zk6GxFJkQI7eiyKhvKcaQxY3KVE+6FnjL9ss+EP9HbRa23YoumFDQ6ZO+GFs83E7vn5NAc0/ukgpy1y8O+FnLHIgW0PGwKDbK/bxAvzbV4OI+Df0DbP+eZh/V28YS4wIoKDuyV50eh53/lOnjgp/78lp0+d0jaL9YZ3Ru1B5LFfKFYR0QKFBBU4PEhPHL5WlJFy2Zb/z980PqXgwFc7x1W2T3AAfJKD4FPS5KxS/bPPO9CRonDgRb5Ah3zqasU5SfiSBoMSNi+kKVG4XAMfRgWjAL8LWwpt2eD/CS9c12sP4I04FB3Rl0cc/m6DHQ44d3jRmzcZNWpoC9QoGFuqFwVXWjgYaDQhMTDJ78g1FtGHjxzWocOH5PAC79HMPKjOUPpJdIAX0ekS1lelu4+aRjq326yhXob754S5vMKHv9TN/WrEAmM0GrPBMwGmY8bEpL7XXecxae4Tps5bqBcvRuolhZL84a3cl1KvoomsiUGaD3vPbI10ksWPcQb/jOFn/+nUlQ0tLK/J85IxXFzRAv10YXGZj4Zlra6ua3PjMB8WG1r0/6OZ0Gu72YiacJgZlO5+nFNSOgARqlcgN71r/O584Go+SEuF34s5J2XGWiHBH72mFyrfbeS+45/Mu/nmm7XNnNVnk8M/rbvOodPCwiIfTn2Zl+gLbk/nsb6GPjvCL/4LAp7zTrAu87y3w1otpYQP17S6smo3yP25IG9bmqbI1CDAvRsv9M+GMTBhrh4xL3he8TzabgxuyXH3D/fAhjHuj3PbsMOYcNoOebp02xARjImmlpFSlt/3Cduc1/0PF1VfRSRXSSWsuQbrw325BnjMh4nuu8m4j3OxaKHgDg1+aajzDIwR16FD5eMXvKSIUHY9aF/XI9Em3PCd2tazYaC4ncbWqaBOSXRhbdFW55inzzFv+M9DY4LaOtn2XZjXpTksdDgVovaKNkii5VqeFAEftHYlpZyV55DyNJ5IM4hXWdP9cDq6IkK+in1EYcV+oF6lhqnzjNJuU3uc5jxGzc4jAj2AZ2snTguQ4BkRofovJIKCnAdxUVztS3acw0S4XTDl1xwtLYRbJFojqa6JmIPKFE0kNSU0aaK2DVM7lFJTT73BoobLK1pmLlrfPKKjl12uI8cu1+r6poZLS/ImZHF+ymiK0APIqoRf8WNm/PbYgDZNOSsiYbkFpnAF5TDsGXW4Q5lyS8e4w3SmgeLmw9Isdod13zMz3jPqhbvvme65qFX2nXFRoUuJeMBeuiuAqlu977K+ZIMPKq3y/dgPC5tnemvo5Dp6sLxT7ygO1njP4oZn7hBPHtp3UfGG92dTX1zSmHWGv3/9p/i8hvPaSbwb/M7u1XcI7w7eKWST1yDdemTCvteEtVfDy8fv2qm6fYXNR8NqYRRNKNPlbHPI6zXd2bPnpoe+W/I6zzi3dU5bfDd7Xed1YDNp6jvWZTnufDt846FVi3yzrK6uanl5WQsLQ9nusM0Y3dR1QkO5599UE5uSvP6wfEpoi1bO5TTUb0w9/a0ygbq+Bd85n/3j9fCgP5APjwZ91scgZ+trlbAywWc8yVOqgzBo9s7rwvO0Lfvuf7rM1sa2rPlwy9n77NJN7wz2ar39Mdt9+3MdlMO1OIg/z2NpRjRqi9HNK6XDKGjj3KO92S8ZDAfyYXBKWYpEMpq51V20e217KB2YJU/bjwlMJVwnYxrdR0L8CzDlB5SoDAnbnBXdLqNM+3qp/c3lGPQ/Vp8CBTnVWtRMctg8Szjc2telkTyTdbgD6ehpcMiEMekx0TBOPD4blw/fOq2vtTWUUpJ/YDrjowi4gKd8mRoOG/Nhx1tgIWUW6tUcBMo1v1BHaqwaRt7hAvV3kOeREd+kDXNPQYfLMVr9wsbQgPb0XOJDjJSTIkI8cEupc1bdp7IO19dlmqKr2E+IIixfjhsOGxGBmlYfIRnmz6PywhznBNhdgOtiv84Ar9jHBmEXXeGsFwPN5mQ0I86TvMW2V+qUFq63+/QK3x6HDh2S9+08ty7xzWHfeH4dcN4yoN93GBIewvP+nuVWOPh1nrW1da1zsLsOXV1d08rKKlipWF1ZJW2t6j986LAOHzmiI+xDHT5MmL2ow8B7UhXY4fhh0g4d2tT65gb7Cqta5tB3ibJc5hIHzqYL7DHaRttT7aNN+8zLvX7mvZD5Fk20tRFQzRBJopnqo4YdN8IsHvI1daKDFV3c1KhMHvNhonL+24H92a3idsKl3c4sl8TvFg90jTlPi9q+RoGzhpoFYPqexv0SmoeT9qMw21bwPpDzBfNVo61z2zp+/ITe97731z/r/A//8C696x/erX/6p/fo+utvqHvlJ0+emq29RuwNNcwrxoi9tC3WZ1vsFXne8x5sYa7IuacFj3X2S/3b/QvDRWV4TvN5qPP4T8Wf5sD5zJkzVbd1Od1yQ8anx+kSa7VF9hU953p8pohQBEgAKk9TTLJjdkVsmBeMhsMuyAuywgSWkE2py6OqIzN5t8gyRcTaUFm9JALAN/GAIhARSlOgRPWiwg6bHykRtDC5scsvksbUDkOuGM4ERYIQuilVNQsTrsOG2aZ70OVoG3BCgzfMQk3qKfUXtbC8rtXNY9o8doUOX3YfrR2+lxZXDykGy2rSQJPoa6Ier78eNMn5J0W8CK3Pds8jFBHYZ0Cmt2OhmMbOJ9bk1PNAOedLX4RjBSTbI5CZFxr8VmhPw+EZkCg1TbyIpyCji4VNKpGL3NPiZhJBHSN4gpRCHXJKyikR79CldXH70PmmFNkI0i4I8rsMENGGLd8CPZJCAn5qzxVUztwKwl2i4134zlNrC0WEeKheBE3bIomQFhEkG9S7+os6p6w6HqAJBBNABf21EFfqK7xAZnJYWOalz6blGgfAy9BF4r3BgmRZJdpvf8+ijW2EnUDqNKYwbx9anp97EUQTj0TbRBAhn/tQN16FNtvtiSfnXtuvGMe1PxXswQGWF5eztxqIzO55zv5wKFKSy5+w2KwHEp5EgT9c3e8jRdU05oBjwvxmnqLlOVyYV1w+Zsx5QLJERFQqripj2QpyUgHumh4RSHCbARHxiICEEuXnnOUPZftgyEezF0z9AR8zOUkh2Ve2f0wdTB13efKFngQi7KtSD1d8MOa6bnF45LkxpdTqR+diXTwuqj9AP5sKTqMI/F5kHzifD839snFZs3LUXo7bJ91HRmeLD9Jt95CDfNdn0ozr4dC5c2d5+Z3jUHGEbRPK8QZAcbVmcM9LZcIB7pgD3x3lZlu9ZksDgeacehz+ptEJBQe/qjipGJ1SGp9VnmyBkTIHv0agp3ZXm4tPcLCUsoSPhR8KLm0AXUuGTzADSyrMMBp8SR9smLgbf1jRLybedJj2EfcTYwx/7INTDoG3OdQcbY21w8u6HgBzYDohL9MoRVTttRTRB+zDBv1SUcohL46XV5a0zgHw+qE1DhZW5Z+azCyUIyFV86jm39XUhVSvWudSg3seZJXLMvzxZZsqOIGa2U8dxthbD7NZeMyoecRdp3Gt+1iFOgV9HA9hTwHYh5+b6GmS+prkIRhoTHjEu3CrSTq90+gkB8Cntsc6My60atYkDZWGy+ovrQAoh7v+ywT+LTpjYWlZSysrWllbxR9rfGSsaWV1RUvLi/KiJ7s9XS4Otj8jRR3nEUkRIV8RoUSbG0F6RCiIR0AVElS34yrIzoPo9DYXP9RYG0a7EmWm1FM2cqqpUiilVBGB1BQNPt3B1x5/W2y27XBwOqZ/BbJ1XhgO6SdDdCW6UGFROZH7oPN5HeYxu80m3Jh+2jBPmN/4oxi9BR/lnOQFXje/eL4p9L+GNFte3FFECOpwgV/oo62eRgU9Dnu9N+LDe4StoymdTMszHdNPWoyYT0Z1PLhOTuv3e/JGXaEMipJtyrRjoo6ON7bX5RIJfOe6RwSxC91Om0cnZx51IeqiXN75IJ2mOji90Zg6TejrszFD/R32fFDwi/XhPkqQbH/m3WWf9mp9GkWMFRqrMC9Vv5F/jL6GHIX6jqmnD4DP8i7aAhPKKyjcBYKzO2ahLoDp6FaLmo/wNLFQsqcx1032H4gIVX9Sdkdtdw2bl9s+mQhfCBFJMS2jlkYB1Q/mEbYxJo7WdOxqacvpnp0O04gQt3i2CKnGOyqJ4PShPZfLKnBa2HNi3Q1gMHVrggDTHBQeWhpllWjRQA3/+Xmv7U0L63f1Bkq9BaXBovoLyxosrWqRg9+VtU2trB8CUMJeO/X5aEq9voSuUpgRiyirYAMByqt3wq/uE0bKCvfroEYVkkzFBUsGQd8OGg5X1Eh91Khl52Itb+5pCw7CnMhcEEkr80vkAwlR7pwVdy6IrgNt77SS3gXvJK2uQsftoYh/EG/qfqBvbo3/QTT5X3jRtMxt9oD7oYfS7W7i80pwqYWpBRRpjz7987gw264A5TzAqJUoCN0RdPmrkgs90H2QXEQogvcnVAq/KnlXNKzNAWsB80RGrwPGrAW8hivwLZ54b+T6/khKnY7Q3BVo3I06TziKLa6ngzGVqGuR6RptxPq+rvuhI6/nxqzZvH5kreJ8Lr/BhkLc654xaWPWpLbRfOsVegObMt+S3vD3huIyBwA+oOgP+qp2Y1BB4QzUU/sukuFgMM8As5tOWPM5D0I1DK0ORCh4n7qMHuXX9SVrTIfNS7x7EeFGr+vhN7Pzosu9g4QaMj0f5CHVbXL3Yloy64daXI3u8UDl7HnYtD2MD1bEhtxeHGxrV2PTeUjBv+6p2dWWSlowJmj7Xn9Q9zT6/b4S8UhZIo2HfNV+g4NL1w8cBnvb1pId3ENcSitRuUmKMEJBv4saJxyG6nUSv1MAABAASURBVOXuVXhwy+PG8Nhp+LYpFY0KNqj2RYcph/heHnynG60ikYnbslOQ1pBW4fFp+PvCcHiqsyBTgXUBkkI5JSXsT9id1F4Mszaw59nWnyyqLwO1FxZMPUdoqr+hvKaWW9TAa4i35RZkraellqlzDfNNO4+Yj15sicBC7kTb+YfflzlQ9J5SSkmRQhGWkyb4ccffnsxjLsO2NZRZKJPCFPzzjfSBt/VUmf2psZ9ht2Nf1T2lfPs1lFPMI1wphZI6exKYKTJ/FiHguLErQwxdDboa/FfQjZhsf0TI/dlzqn8r1799u84h7ir7IMvs4y35LysYzLcrHOKsra1qfW2tBXI+MD7EgW6LTW1yeGvexvS3dq3LYfOqDIe6/gUEH/4ecZiD39n/5Vt/y3dd696jIry+vqY1sMpB8hJlLy4uym01nO5fek/L6DEeZ/Px9B0WtKeCNq2w0+cQhGcQ11zcTmk5PM+/3cuqX6eBKXEjgvPlbzsHG2bCDoOpjYQ0NUu+atyBuwNW3oFCHdxbjDkdSLGNyOnWcF667pbLllmx6d2JWh0XdDHUztEJBFmmqD4zP3gEfPfTlsppICIk7qrCfXjanxnG8vpoe3uHPe8tneHg1b/l61+EuvHGGzn8fZ9uuP56Xf/e93Lo+94av/mmm3TixPH2t31nf21lh/1y7x1RQnuruyJCKWdl4L2m3GvD7ZgKRYSk0IT3QLtXN0YX6zrPt6zdPMcoUs3fZ++iz3tz0B8yzwzUI55zTylnC4CUFWGF0pjF3zYbk+cw0r9RNmbyTVTcE/Xi4oJ8bbORtWUg4xNnH0B4sraGhB7LGwQRp2aMVj+FQPgBNwwEIkIRIecLzV+hcJQ0GQ6DqsctMEWBtnCiU9uJlreojJrGS7R4wrWsbTEFDWg3j0p7iMvG0bhkjcAkhsrDFS2vH9WhY/fW5ff+UB267L4aLm9KvcUqY7mRknYm0jab6/5zf2MmdyxR4LOUs50sEa51CFF67EGV5UGSdlEIF7i+Sw07l3ObY1jWtMIRo0bmpaaMjkSrxdFC3TFkTriYLQqTL8fwJCLt07wOs6IsBDPINA9YsztmISGlegWhDmaEH5RkgonqIBIihVokpYi9SKGcUkVAkSTL9Bmahk2NUAQQCMf3ofLCqUJMIVWou6Z17aJ3mFoxmU1cTqGUQrw2BEzzWoRqvSORGlIYSbWedfB6APclwnVTE9obLGppdUOHjhzTxuFj9N0NDRaXJQZ8o6QJHx8FqsgStCigHabtHAXefsCa3cj7jvpQqyIUYaRKPfZT6snwZNPrOZyFhHz5JxMXF5dYSCwooj3o8Fh1F+iKDwQrqt5Q/TcNEyG1u4tyTlpdXdUhFjP+OJ144cjByg7z2NmzZ3T27Fn5EMULUc9vYw4tPUF6DHTwXFBYnHXxXUo5uCMgvusIIl5t5REYkzu7iFvGsIjrZBowIkIRoZSz8nQy98d0Jp7cd0lzmbbLmwIT5hGHzTMsY/mUs8x3XfwXETwXT5ijF1koepHn+uc89amEbyiPPIkyUs4ytT4fPHnu9k8OeY4PBdLczAvWb1Qb6ry5y/eflnW51rPIYtALQ1PL+6fa7fMxi3aRzxoDvUG/C/SGeRzcpsKs2ewoc/jbL+c01BY4x0HvKWnLv/l7XNo+yeHvaQ59z6lXtsEIjMnDgQvtm9BFLZXwW0SSqJ8PXBpok0KG/4/cJhpaxa2ASEjBPz+FTahQQ5v7w23Mi9MvUm+U2B+mI16kI+Z1/5lnf8zsIDPiEHiHjZQdDjkdHjP5T3z6gN5I9HEDm9yX3EYNhUROGi4saGVtReubaxx0rnLAuaQemxiBrR77ljMK8sJXtjGsc4oab6shXxbZRVFDpMG3Df1mgt3GGNtH9A2j2m67qYPD2xxk79BOO/Ugm4WMf/IM1J8cwyd4VEamsKyiiOCZNMZvO+prxMHuOC1oDN3hfXl2rHr4e/zciMNfVX4MlhXDFZX+opregnzY0uMwpTccasBaYoEPiiV/5DB2l1ZWtMyH4Arhjc1NHT58RP5IWecDZzgYyO2zzXhuaHv7LCLsNqwTtiV5TsnT/p1Iiwgl+kIA3carWA4/Vv+bOj6PVmDKiaq/1+/L9g2Hg9qeKeXZmPO8l5n7bENEYGfIbeFxV39jfmurHta6jsschGfsH9NeO6yt3N+2oWfOnNUW1O3qNdkt/n99T5+m7kWL+HCVj8FVfLjIB+IAPylEGSP5WrFP8XFEqNAvnGYU6lYBz31/wprP/aWwIel8KFedg4g3+LumI2ObOkxIM6zHeWy3/5SNbR66fYHTGvcl2iD7/YQvEuFO3nOJ4/aTfSTsdFp1swNTmB0RJAecedhSWPszwNq9dxOptloUaFFD/V1v225a5zt4BTSMQ8N16CCKzszdg0Ffg2Gm/QssfB3GhPExkXWMnB8DSsocDUvbbLj6N4C3Obh3enFaI8onxC20GKiH+Jnkqyu3ow3GG85Sah5RD9oW4covxAlDJPxlRELfXDhFUsCzv/fDbZEilFKQtQUBGRGh2UWYexa9WCCCfNydTI1O4yZGazUSjth46tnVeS+V6E7UmbZDxnUe0w93mO/8m9XjScH/oh3wSTBzpZ4UAFoMh/NAecgmxtKqljjgXds8ojXWSuuHjmkNrGwe1crGIS2Q7vZDZVumrNMQXxMS0VoOzVjTbYtR4DqtClDZqJFQe5kGHBASyRXad5EEnycCodiXuhu1q3Zj+0LOBuZlWonzOS3/bnxix12jHdsvqov0u6agi3j9thVwUTNvm4o7IWU/3F7cieIuZb1DHnAL3VpHcz/qMJta7lBpF8pkK+bAvMosdyHh281nuXi789zmDNhqn5wHGE66zXrmBXEF9zxnN0zC3vcRs/3+gmgsvz/9LmX65l3VaMI7asw6yuuNgm0pZ/XqGmJQD7N6fJ9HJCm4K0IRIevIrCEy8pl1R0XuKedU0yLII6ERw6C+I8JEY96JXot5D8/7c1632Q7b7zWANwW9XvRabThc0HAwlO1IKanwkh2zDu3ypBTyb3itceiwsb4hU39v+tAi27aUlXJShNGWXy3yg2hrEoFqaeF9WVS69RU818BGWy4iFJTnMueRk+scSrO0Nh4hyZjqqc3RPtTprRSey6yYylY+YZuJRTVk2vHvWoo5s9sGAxdcjSd8t1IX7MLuKJz/9sJlHZzHtXVKUOd5iPge0LieP6qmUG37Ht9bvYHHzVC9/kCRM1kSaGctt19D3yq1vYlNqduy0+N9AVL2tHeXZhNCXPSzyKGIKRwP+NyweJKD23obxovHVlP3lSZq6liH+nu82tLU/l6mYdtnmVkc+TKVbaYyu2nk9fcEmLDZbzSmxJs5lBoulG15DKPeFKqkUMQUWL3nRqz1mpDpYNkurHohJtvVoLOhrg1lVfsqLfjRq2BoAGL2idMnfDOOgb95/T3pfFYYPCKC9svyD5F4Plni+7VP2wZ+VhUQZZb6LWs95kc4gTIwiCclFURjD1Dd3gViVNJKE2zvOT5KdBBqDupbKQKVTvO1SpwNrmUAIrgbAW6HK2aClmsjte14HxTywK3MiLYOPfaDlvleX+fg1r91u8EB7Arf9vW3e9dWmHdXtbG5oaNHj+qyyy9rcdkxXX755boXuIzw0aPHdOSI906OyIe7R9hHcdx5jh47pmPHjlYcPXoEucPsmR6Sy9pEbz3opTzb4MPoRfb3jAX2bAYc+A6Gw/q+cjtlvuXz9J2UclZi/hf1UEz9ggNcv13AdxqwzLTiUs1DLzRf02s+PGXtJbtacSNJjqO/C9VJAyW3hwp58s/f1TQYNYVIIBPBE8gg7S6/wxr9aOGnObtoOX5W+EGizbn9CNV/ZIwgdBdBVc8dNkrOf5ug0K1f9A2PyU6w2uZ8oYikCFPAvJMScZDgGUG66ENMyQpm0px6SpFZWzWcKZyb/Xln/2bvO97xTr3tbW/XO9/5D/W3fW+44X26+ZZbdNJ/3plz0m0Oi40dziW8LvNekKnjXmt5Psg5yb/0ssxeYDcGvT5LObOGbOT8Xstts0/bMA9HYHckpZTVYzx6XPZ5JxrZ60TqIiz3GPHc7TI8SgJeBPmcGBHyVailN3+9YPQGpQ9OdtiwapjkU06yIUZKoYYXlid0G+5KnDt3VsbOaFsNLzKFFMilcMBF0gLoZ4YUzaHdy+lTdEzn6cIoIpWnlBIGTxERVaJQs4J9pq1ul+UklzIH5Np0eIQt3znEFF+yqZPUROYguIV/00l5yL2iBQ59VzaPaePIvbR59N5aZZNosLSm1F+Q0kCFfE0kTbBrUoJN8lIbbOwXNWgowOUU0mzdPPAM0QDd3XIcCxX/0NNekNBJm9rHEaEIgw5cqabxcGAXaq/SktmzjVtWlHg+OkFUK+b/waBEQQApBCKg2oUcpgDWBnOKu3ZoaBaHO0p4aoHbaAZ4cyk1D4+qzzJtmEI0d81HCQdJBuYQusBtAWN/Mvn3s+5UHB/J0EGFSU4yCHEjUyMBP0kM9jAY4OrA4M98wA2XVjhc2tT6oaNa3djUAvHcdx/tq1EGSe6rCqjQpdrDtHsVggWuQKn+1YFXwA1kOhDljpBSSsopMyFl9VnQ+cNygG05Z0Wi3KnalIgLGxwvbl2hT/WK+lSNO1zBo+vrml5ue48t0z6LkUUORBY4aBv0+UDo9cgfzEvnmKzPaHtnSwUPZNsRwYHSWN3kO2FB1nTzCGMVQRmYRUkY6AghTKhPssuQQpX6YTHtvWYs0iOQTcA0EvmSEvGUTAF8hyPcJhRP4a5XB9s44vDO863t9uGd51+X6Mnfc7PhsHldvoigHJcHjSTX3zJuG0MhXixbOsscbn0zm9XaAJFlRN4IhIlEhAK7Mz7vsWgdDPosDHvqEc+JMqhXjhAE6cL8xQeC3wt8IBUQDQfAZUf+7d/e5Jzy6LRihwPf7RNQAE2jU8rjM8qk9+pvCo84/B0pkb/9LWL0SorAFmwTKJRtNCE1TDgTsOdjD596rii0cTOmNxijRiMOQcccjrYYacwhbw3DHxH2ge/I6Rz2jjlUNSYc+vIalF9reFc55YqEHe4uDf1JXPb1Mgebm4c26kJ7bX1NC4tD9fpJKWModyFD216NWkrGArrbYVDNtysBWZAVKGqoj/vHmE0ff2yNTLFzxCaObTVcjw7tby7vyHUyduhXO9TT6dZj3YmyUwRtGMpTGpF4x/U1SX0OeAcaQbdL0ulR0QkOfv0bwOeaBJ93IvNOcPibFleVhsvKwyXVw19/TPiHP1jkLPKx442khaUlDZcWNGT8Or4Ef4WD4BUOMP0hMuTjw301pZgeTHLabCPxXUTI/JTxZzJCgZxIty9xEMGp83TrF5LkJItF7XDTeSBgvYZ1R4RSzsogImCVigj42COuMe3gMeuFm8MBz/1iMBxqEX8s8qHlMRTIW+4sC0ajLvZYg9U2IU8iPadUy+r1exo/jwMUAAAQAElEQVQMBxqio89816N8W+2DzB36rStR50JkMEhef6CCsYgU9Sp03IY+6h+W8Uep13OO27aE7dwWJ6vr08hp58NphljvjOU1oxepbqsh5UZYW1FEyLZ3ENeYOXfMmCKRsdCHWBbbWoLE/N0xAznzw48WZUpqnWzLPNBHOknUo5XrngVmMzdu3C72nX1hf5s2+KfOFfjKClIkud1ct8GgRzugPMaKesw7QaT105h8E0xsUpuyQ1136APbYMSGyIT0purUvisUAcgXlBVQAdMKp81BhK2gcV2mcL1moBNgoUWkEBcP8kQkJfS2cLhFpKSKmMYjlKaICEVMIV/Bw4Bc5K7l86BVqjWtbUxg1L9MgeNIayBIVZ7pLqweFchoBrGWLgoZquHEnD+FsgpolDSptCf1Bsw/S/Jv+i6trKv+pu/GYS2vg1XWSisbGi6tqr/IXDVYVPSGcv4xuhtjWlbBBwJFlE31KyXcYCQWUwdsLES6GxnENY+5pC64l5LHjClx8OJAsOwHOebNIDp3O+UDibmi70yQOrbZL2R7m3pXPl3kHcFdacNt1mVD6fkXkL/Evgs9UHsg/j5v3N0OnpC9PSbdTvEDVe/V4VocKHZ7TTtYyZR7h3w0zWtysJUHcy3fgVfibD6+zeEu8wG0lsijoKx75zo8D68bvI7wt9oOm31eW9e1BftAlhMvgkihnLJy9hoiKxGHXV8clkG9fEUE4lHTvfZI03iE389Oq1lYEzdsSo7q9+z29hbfc9s1bBuMtvyJmu7dyhzRllN2eRQaQVk5qddjbckhm9fdQ9aXhteSixzSLAHHfYCcUpLII1/4xcTRCGwTmFIRdnleT9k/XmvWNRbroAJIFqJKKZRTUs5GVoIm4kaQVmHBUHt1lPq0DIzgm68N8ySdtzSB/Tdy8yzqPusonS7y6i7FfJlWbAM66vA9EZ3NprcXF69PV3PTXTjkfKGIRAAwedTmUUjwUs70T9Zy/SnoqykjFyFfttK0hWMt3P8YLbAdhyBeaOsWxAn7GREK+lqawn0xpaQU8KewXLWJR2nQQB9u2Axwv66UPYqG/Y5Sx5vXtcaELtbU8WYZpzXITJAte+TQV+MdJU/VfxCd1LFfx5VlmGOs23HrZAFrU5XwHdYTDqD6DdhWF19M6xQRigilZCopJBEXF1LYjveqXQ1hbKPenk8MYqjjiT8QJ4wsT9sxZi9i7O8eYP8U7LRMh8GgL88pnluGCwNl9pAiQpGSbOh4zLzG/sSE7ybnLZRhaP8VMDoQxBosaO2oAXh7blcKRiu3+4S1957Ktcw9kZY1fVqDg6aGS96NE7PdU58VaK0D6kLtP8u6nw3Zv1z2b/qy97HKHsjq6kr95Za11TX5t4N9UOuD4U0OiTc3N9lTmh7gHtrU5uYhYGpsaIN0w3KbmxuktXD+dfahfPC+Shnen1pmD6b+edn/n70/UZDcRrI14WMA6R5rrlJV3e4787//O838t293rSqppNxicSeJ+Y6R9PCIjEwppVRV3epk8tAAg8FgMCwEgYhI9mBOaIct3++bbc++3gZA+15+L9RaVSqgfUoxNUq2V9B3FKEDNF9UU4Kt5ZrjR4wjfqYt8UeJBY7hxnXc9NEMP5N5MO8Q0HEd9CtfqxuzzCMTXGxG/TAQiHDg5wBtzgb5nPescn5+Tr0/X5dHpO0Jews10IPP6LuEQ9BMdVqRAkg5Xw/MYTccur59e6Uffnilv333N3377Xfyn3n2Qa8PgE2Nb7/9a/6Z5+9/+EH+U89X/gUO8nodNvGO8LgvjB3v13k8dcx3lXEUHjuU7/nUc93AfOk8e68hFzju9RNmyXlqrh+LKuOx1qJSaoZNSymIBdAyXy+U96koxyiNCd2T9IhhLvDm9jY38d6+fZu/2jxQ8UDYxva8aG1wzcIq/ikMuaaBifnm5kZv374h7xWbynu5oiEhEyrhEIUj7cq5TCzSfDFymRgdJyQtssrLHEOwIyvm8m2Hf/okgqUdeW2/0QhThObS9PhlGQstmLXbtjlXI7cxqfDuNCqSoLBQ35zIfxrud//+f+l3//5/cxD8W51ePlW3PVHpt4lArmHXfmzyZt8tLy7TgQ3A0ZM+VrWlDFMRniGu2QYlb32KqwHfLVMsRRGKiAVF+XFQimqZUaBRSF+BLMJKaLmSRzik4J9vwYsg9gB3/KJVb0G3EaUoy4+APg6FfQzwf2MB4E482idH8OJgoh+OuYiZ6EMT3WKS+0y2r/1HXoHmfosu843RvBXw2wrzCFOyZiykfSJF/HPduMLrmiN1izFOoLfdJcDgdqpwYIsiQ9AoVUp0itqr0v82J+c6Y5Fw8fQ5h8DPdHp+qUqfVe0yn/ul9ShCkqH3rjvuXOrsszX8nvgDhnOHIgLTijxWN3xEbrYbbTdb9V1PGnWgPdzGnsz8G2AD88fEeNFRMRnkwZ0mhETeOEBcbuO57UcOH0Z5rproIxs+WC9ZNPnwaEPZAxOpf8v1mkMV95OeBWetVbv9Tp63dnnAMmRfa+5XGOLXxQHYy006herOhoglbDYIQFY/k7S7TMnzIzI/oVgA0arH4+iACttCortPWb8b7H/9+rXevJnn2Vvm6on+vaW+ZxyY9SzQbKTLNaz6GBGhwph1u/jA6fLyUk+fPtUph3E3vKB+4IV1wzw+4UMtV0SkHZ5PnNfU+Q3Hm2VppEof80GddZ6xQbDpN6qliOLo62yN86GjcS8Nt4rhRmW85fD3lgPdW5X9O003rzVcv4K+Ubt5J+2vkL1RTDuVNoBRARV6gpk57GE+9DFPQSFRi0R5RNRCiUnt8A8ON3H8lfMM77XcpOHQc8dhmQ+ihuU3en0gOmPPu2wApnv5gNSHONlf0ePmFWWVWlWov99J7lcRWEcibpHjZ+enevnyef7U5cuvXrCYP1fXV3lea9QlD6ipi3VpvciP8dgMA0VuT/s6QdpxfGK+nN/fY46B2Xbspt+vYdfRYb+PHPaYGPCBeTveUXPdRnl8NBsSRSpVCmBaOkV08DYS843/hOoYvXaccr27HfP//H317kbXHKZH3ahj3uk48PWfTt2cnGl7dqEt/WzrMIedJ3xsnBA33RLfbDfa0Gf6zUb9tteGMTqDeN9ru93itwudIDvwznAdRuoXESq0uxES/S2w0/6X3I/9jhmQc70m/CYDuc9z03roc3/K9iC8lmeew4Z/c9njyj9U9/bdW5nnQ+6nfMA9e/ZUJxxuR0Sa1OhXnhf9Fwss7zE/wYsIVfqZx5j/vNOTJ5fpk3kc0lZ0lrkPDPSBPWUMVHXKPPaNdVi3fFGU7TVv4n3r/pOUcGP+oygFY6qWqgIN5J1tRpsJT6rL8+52vWz3LRuQhbw97VZqyfaQZiURoYggGrJfBuZ+y7geQVl6cGVpiM/sOdB0R9fwnP7Tn6vtjYDtdh8ZGA8Oj9g00seM9BE+mX1EadhuW70Z6p/UrNhc8P1qUeqjvSbmRe5MWf/CzAB/xMf+oQzDMg2TMQE5AtQrIhQxo5SiUmu2YWXtfYxSq5wecumirZX9fcoyJsIjmNQwosFrLsGFiSs0l4H+ANZTKmU5HKFiSr0yrc7lmOd4IsqcP/XMuvSxC/81gDHc2MQcbptsq2niwBvVcIhBQGk2dsMiyrjOclznKmFHgrlJXlvUnmgvFa93mF9VNMVMRVq3OdUJB7yX/q1fDn4vn3/FOum5zlnDn5xfqt+eKmqviXxjCw1NMsWF8AJTQIQk6AKHdXSlnUg26tscIazEkdAStKYl+IsJpv5iHf99Ffwree9z1MU6Phf+hXvV5xzAn+gmF/1z4floztuYxfQedO9qxAzIT7ote4yflOlxIRt5lHKs1eGjpL9r0GV7bm85x/M+4wXhd5nXCwNrzR3fldc313rHxp/h784da2zL8FpRRIAihbiszS0CCDbeGZYzHM739iKVcdKJKiISEu8i7BhYr9yySXh1dc334Vu9YS/udvk+XHVRgpptRd62+tv7lrXaLbZ6fep1p2X9l3RO+Ybz4YB/29eHDmdn56zJt3zDd8q1AOWnPuyZ10ZTrjcmdFMNRUTKrbKuh3UbXgPZXlPHUSFflq21kzdEbUP1xmitKrWoeD2CzrCg36cUYp3pkyVue5ycMn4AbrMAGSx3AKwMmz4Gyz/G/6U8672zatbm+GNwqvmmnwsu/1PwS8p1OR/P/1jtQnGXiTZ3xJoMhwUvalXXb9Wxr1S7jaJ2ilLUgvGAkPtU9g0CK137B8lWYfIeAk5EkD6joLPQ90p1H5wREUj5zh6o5j5vsM7O70zW+DkOiM/9m7HhdGxJvsNOY807Iev85lvWdI6jG7nJeQ5jFj3OZzjN9AiHsr0fwHyQ4xI5DLSxstUrzFjDSfOhlBFXRFFQ71j49h0WMcbbgom18bpWnyjCaNDGWpn9HvYzWto+5ffonjlxBzzuXSe3ZdYX+13Whu/+M/YDztgX6PludNkVn1vHjnkt5yn26fzDs87XKMVpBiVj8YduSsq7pW2WJ3QnTNohchym3qH5H+Qg8imBVIcPRCDLJZxlOw5z5aX+mD1cosjfl/aHvzHtj4vlINjf/M+ec4DLvsElvDMOic17yh6CqXmX7Hs6/IS9vUv2gh1+uhz0ej53+jl7hefkPWUvZcvew2bbs/fSq2fPpd906tmb8hxcj+df2uLeGHDfKEsfyXAo4j6k4J4RAdUnXocsh8AnKvj7if/zW/jTffGvIekWOUZhgDlO7ZppoXeGIhaokBDKuYlxOjHnNjCwJ+RfivH66AcOfv/0pz/rP//3f+k//uM/9V//+Xv94Q9/TPgg+O3bd7q93en66oZz0Gtdsf7z2u+GNZbXWtMy13Xs5Wx5b50y350zFj3GN9uNSqns24157uo9/levXukVe/IOv+M89nZZz9Vac++v32wYq72srzAWpdD9y/FjONVx0xllz8LUE6z/5ODA4tVsL75soI3q+07BADffBbuwoDBXxht43ug0v9SYjecA4erqCkfcamAjjXlOEaECJArHuTnxSSR5OryDOXe4CzFfIk1e8keEXFlj3hCrKrUqStzpo4w5t+5d1pOlkZ42wEh6T+ouMpc4x91neK0p8Mcpm6/Pvv5KX//ud3r5m9/q0r9pSUN2NEiwEGlR1aJoMlTUsNvhpqrJcfgt0A4aaSvmkuBnYKZ+Gq7PSp3sephn2njJJ+hgE2GjuY4TEgmkiPMGhNGc/QjWCriFPUcJ94JOMlbmsTqXNcFY4XiCmrs0Ss+i17wuJ0qooDCizJQ+FSUUQTwp6abw3dZGZDwkeJEIxcIrK63O/wCBHJCgBuEIwu9Bv/oVRyWwRiLWsAiyJpgCc1cIiUOYvqXCBqcRUOKlP9HpxVM9ef5Cz9jUvHjyTBsOX0q3UUFO4T5oeIygHH3WmWjBwZq45hLoIBk+0CCad+NpQD54O53WhtANs83dDyJC4fYJqPM6HYFGbG+rfwAAEABJREFUf3U6XQcuzOMnUTSlGaZE0dfmCdr5mJwn6yDzrKNlOipUosjzVM9C0siNesal57lr5iZTfwD74M2Vt54VaEHPBLJEpQH5dJzA4Q5Cxh0h9NGb6itdPz80X+jglhNB2E+lyLRAS61ysudmv4R8KGR4vvYcbJl1sVgLbYw/Jnxjn1CJuYjjZ8TBP1sO1bwINDb4KiLysPP6+kqGXzjpp9Q55fxuO8wTF2xGOAHy1VpYRG4S9r3jQZLcVj645SDXh7kx3arkATCHwKb7a4kD4Hb7RuPVW01sRjQ+FMS7KPiICfIH7SzQmD3dZv7N3qk0tULrVAqplEQ4QDoLFik0bUsoDW1KW/xxxEt92A/ac/C7959Bvtnr9manW17eO6jh8Ixb3fLh4c2V3bCT32n5oUXNXX5Q78oLvbBYxiJ5U2PEVvNPTrccMFwwJp/q6bMnunhyrpOzLWOzp39W2Uc0GSY3YKObHwmHrM/t6PZc0dy2y5w+ui74aIDul9/23VEvI+MO70Y5vmLPgbcPn/b4YOc8ljElPtcr8HJRi4p/mV9qD+01lc2CXqpbjep0je43V7d6/fZa76532nNiEtGp67fqN6fabpmXOPA9Y/Po/OxC5+cXOuMD79wLH+Dw6cmJtiyGNv2GPBttNr3cF3tox7u2w6/2U1frnG65vldEUN5Am92AW+1ouz19xnVwc8fixYn+YzSo+0FL/ud7zO0z0Zfcf27zUNPluYSRtvEPnrxjznG/KDR2j+3z+Kjq6Te1VPrXTm9Z4N2wwLO+rCtpEaEoRat8SBn2fOax6/xeq9lHzlPx0YoSSHM3+uLkTQY1/qGAu+GgnO/wiW11umEbbfNEHwuFUhflizBZcB86cKDzpzIzCSSBDvShecPzRhGh3m3V9XK9G3aIKwLNQf8i7vby+rMQdx1NEbm7Yw5SJNp1gLnmmSYWOa00mfcfTjLuuK5LY0qYDnDd7wG/5SaK/YS9DQtcF7eh28DoK/XD/ohgrgl8hJ04xL6cRnKkLwvFhkb8s2O+8bzj8ITehuwB6Gdoo4N8K3+RsWyCsT4Z8DOOXSjPOwIbDMdw0Kp3Qtcs2zSHTSc1dDTsm9Dh9AZtyDboZEqa0wnKwDytAdS7lETLxAweHkFoRstmcdheKNFUiLhbVRimBUZEyLSUonA8aSXsOJS+HUClyoikncR8o9IhZzAvVGjdwCJM3/MPxm2Zf84uLnV+8SRxBj1hPtpw4Nv7B1VA7bbk2Ui0p6JSVfdR2hPrXQODwqSM63DNVY9DPAMzk2Cb/eW4gVYY3O2BFkT/ee5/AUsadTgG0Udvy5Dg5qNfMoB1wNpW+u902R/G56yz9a34nHq/6Pp1PfCwzR7Gf2rpPzffrN+559CHnz9F5jh3MPsax7yfGo6QZgQ05Gvifel1gzf5/G1peF0zsX4QIpX3VleLSuFdRuYImNxyotYLBrdKKCwHFYgIyZCpJMJ+3w6sdV3ODfttt1778s3kdYUPWQyvL3jRyJflbZ/hfHsOVJzX30BOiyjq+o71Wq/NdqMN+1gnrN19AGFsWJ97feZ6lFIVyAtzVr9HENFywbROrycMl5lrIdYas0RQraJajAoFtagQvw/L3SEiXKTuriyIKi405+u71CBoQL7c/+QeeKydZl4sbR60M5WgqWUOfaHQD/vNhj67VWWdV1j3qVSSi4RMQybhsOYrl2AZRB/8iOBpRvgBvN5TrpGzD5NhWtDov+7PRmO8t+xvGOQwMm0FX893YdKRIwndzkGcSKYnnzjUa+rkOc3lWKcpcLlGlvsgPiHn712nTazVJ9INj7mJucfhBh+1lO87lvo6/BCk4Q8GpyIIH889Mcu6BhP1m3xwTdnWn+Gl3AbPMof6ULe0ke9gz0l75qhh3LNHMiAygVETdlq7v6nOL851cXEhzzURocKcEBHsuYzyfHV7w3c+c5fLdZ0a+huBxGKjHl642HLJJkwWJZKxPFb+Ej0Q6zQOjE8PzKr9JK+Jgc4QfY22sX9sv+MRRYHfXe/KO8N7IZ5/fdBr35zjGx/g+r98uri8SF894Szi6dMnevLkiczPdNIcdlry8zD4gm+f89x/Oc3f8N1qs+212XTst3SMI8BeSwdqoqjWolIDCmiLWohjX4ASWBxSRHwcIh0gKX0idU6hX3kFzyOYn4At800/B9CVemPRGsoAPEJ6eJlnmB+xhhz7gl/XA/a18Vgp8NsDZCMiC3/ynOGxN3kMMh3Ag8W8NLGPN+gdB7hvOcz1/+nr3/L9y1/+Kv+G75/z//T9c4a/+eab/C3gHzik9cHwW/bvvF++5zzV829Df0SolqLco+P91LGnVz2mCuVKzH2TLGtM7Ok05k/PTZ4iRF5EtNKIYGoG6Auw8psN13whMgc++kztB4niP/d8c32Tm6heHPZdJ08uz58/Z1J5Kk9AEZHG1lJyoijEbfTt7obJeWAS6bXlMMGV2zPJ2xk+sd6xoWk50RaeNCIcAPLV/PgENF4Yd7ANHZNk32/UswCohCPQbYckHlP9sEziZHlM8iHbjt7TSP6/3Rp+OGUy/vq3v9Pv/u3f8yDYh2/+LaeKHwr2zNiobHoVbAxvLJUiYWNT0M5sMJkSh0lcwKWukBk85tvcAyM7Sss28ctw4iU6Y5IP5N2Zko/cBGz7PVDSrHV+0v8fcGb+8TNd2rCAQOOF39DrMjLs+Aqnr2AQWI4oqshMKREht13BF6VW1cpLxZR4LXN8pg6DUlRLUUGufgROL7WqIFtLyTy1lIybNyMUYegDV3yA/3nY72u3T9BtmyBKAT8WmMBsBjKKIlEnlQplkxLaSif/lt3T5y/18qvf6tnLr/M3f0V/Y6uV5Rp5BCIoYaUEH9xOXVnH4ZX3U+lEm3vMD+OgkY9Uh2fQN+kIzX2ghEoUuU0iQhEhcTfSGeS+RU/LOx+NJ3on+pj79sg4dLjByzxIBwoighCyS990ubUU5rNLXbIIsrwPY/wTNTe3N3Mfoc8406xvouzJCmBBsZUATwxwYFbv0D0sqfd4j0fCVoqH1uvRvCFFhALba5nbzD9s4xeMP/i9GB5YVIekngOlDR9CfrlYfrIPsZikj94RkfX3HOq5+5IFpBff9pnnb/9fnv5BHs/n5hkOu/z98pLDWbINbsdSKuGiCOY2KpX+pB00Dcrf/J32Cg6BS+KGQ+BrxfBObf9W7fatppu3ajvHbyQOWoPDkkJ7F3TkATA9mYaRTL1ZWwhWSgcNiD7leUywSFluDMEXYZ+gy+2f8yMHnkMe/u44OLzVzh8W4JZDzFsOgG/ALfGbFbzH8gCYw1L7fbQ+CgraptSq2neKWrSnTXbDXhM2b7a9/KeeX371Ui9evqAPntNWnTBTweF13xfem8TRERGLvRAHbTZB+xdVst0rqIYmDpbGxMT7l0UL7eE22WHfLsOD5vCo+ZANmmmD9tA99Xf6nnBSfD3mWAq1KFJ4buHwt/Tyb/pOZcPhb59/9nmCZ+w47H399kbfv3qrV2+udLObyLZRx2HKBmxzA+lMpxy++ODXHzDuX+fn5xwEnx8+RLa8L9dNpw3vSvflnj7d8RHivlnwa7GPcFwBXd/pHJ1b+rz7mNvIP9RxdY0NbIZ5DdNwUkTg6yKIPEfYpYY+6xXoD9q76YY+cn19jd9pf8qf6CNuk1evX8troaKC3WfyB9np6WlaMTBH3pLvDTI//PCDPN6cb8uh+AXzlQ/Ivf6yT2opUiivIDz7pCjwicO1VvUsMNN3+KgSDqS9KTlSjtQU0SANf0yyj6Z13UAnsy9zbGC75e2zVS+Z0OR8d7CdhuVW+E91XV29083Ndcr32LFlQ7GUKuu3XAQ2Rwj3aN6IZF6gDm7XgJJxvjEeayWofK3U4UeQso/w77EoV4tCl297DNs2MnaNYaHmTbxn1s1Ly4mr4HvPtW6TLX2363pV3sE1KqlzvcZlbI74kmGliCLn83jzbwZ5jLqsWfeIL2gPDHIZzXkSo1IGe9yn7Vu/A5IyxySPNNvpfBGRZbicCJzFLS6nNYxISju3Bc53APXMukLnMifmmJE2M6bFvpXe9YG22Ewxh9vFGmaYhviHPaUE9oVqKSDUJS2EDfi1qNQKCryaKPSbGZ4njaqCr42AinTVTgFUemiv0m3lOajfnmlzeqbT80s9ffZSz158lT+oeXb5RP4rBLXfyDqaKiODtXgU4lURM1SqElFEAqBtZYgr7iM7X8jDK5YUnJbSznEAcqsMYn+3m2Kp4zqKP0z/bgb9qgW5tp9SwAfk3ZCfouZfRtYVsU8+F6zvC/71PfCh/vILa844tOYPaflY2mN5glnZt5Hhx4Q+wLN8IkKlFEWEJGZ33oN+b/rd7DWf383i6liDbVkjGBvWw14POR9J8yScszI6fBcp0Fl475RaVSogrnCiuO5q6rK8bvQP2/mHgb3u3PM9M7LO8xoOYbLFDCK8sXmXT7mesG07Doy9lmisBWyjfxPl4vxCuT4/O5fXp5tNr441eOG9bRNQw20bGq+2GWm+5nJKKSqLbMMfXlu4rAGbRr4vGmsaFCBT0Nup32zUs843bEOu9aMIdfpy/ffzQFDlA9zNiOd9CDs1OYydUNBXOtZw/WYjr+VK6RSlSkbQj8S4RNzZ6Y70WSK+c5PAgQUR4lY+QvI3TfZd1tYj+1fuw0kdz+8lr4PRaqXzAJCSwiP08Ztxg6yfx3nWeGM8JhgrE+HEEvb4yTjlJmVNbzuTb5nFtuSlDFrhW99aeaqXxa5rUMcdXm0O8Q9nRMF/C40IwZbdhkYlUr+/DfhGcbnY6nIMZRgpZBqYOCz2d479uGJcfDlmHWbZynznvYHLy8ucFyJCEbShdVCPHecKV3xf3+5uNboMURWn2SJoMwImechIYL7RjiDhpXkcN+D8w27PlcFcaTvW9hK211oUETLPxnle3Gy28g/jnLIncHZ2mnOzqf9P4CdPLvLQ9wmHwJeEnwDTSx8AH8Gy5+d8C6HDf21ss+3xcQWdPMd3fVU1mO8rNnTsp5lWU/pCSYRMA7sLMI0Ihd6/Am4ipIj4IPTRK0i9g0Mw5nuJmIT8D3aAz3GjhxutVhbCfPEExB2BrHc44Af8CAdgmH4IJH+5P4cHFl+nquMwjGWcK1vMaQvMZxJjmpAxMfeM7HcMwyTvy+x2A/tWt3r9+q2+/9v3+oZD3z/84U/5m77/8R//kb/1+4ff/zH/5PPfvv9Bb968k89Ocy3F+sa6JuYppiNFqbm+8d6dsc014EZ936uQ5vK9TvS6zes37/t5PTeiJxhbG95pzue/iOC12An7hY5v0FNrlS+v80beTzmXUo+c/1xHJ34ELnuWbfihqXjROniRxqTsxFILk0KnyuLVk0MpRREBikqtmeaJqeu7rFBEaLfb5eKyku7Z9pbDFU/W12zI7tiQHhcDI0IhHWDZx6EPXBhNiu08rmvgtMLGTS3YCkQ5ckHIPnx1CrIAABAASURBVH6T22++D8q8n0AO0X80oXt0cu20OTvTJQflL3/zO/3md/9DX/3mt3r6/IVOOBzuWPAHm4MqHfkq8CZTJX8VbgcBCuaZb4UzXA5M7jmOEGHfa8pKlVW0Fh1fS7YgNZKPz3DYXa5kHh6u0yHiwCcAV4hi7kN3LUpwjiyVmO1J7sy3UQbpJliafNO1k1racXord4ZS2qGHQIA0qyAFhdxLHJ59YIYVHsF1MI5Yf5fg2m72SYYJcKc7bYDbpRFrjtjAoK/QxwVadPSjTtFttDk919nlM10+45Dp6XOdnF+q25wi1lF38sj9C6BLsZYwUz9TPZKmRtpCfKV4zuz7ICP3fR4x27q228QEOzEhziAF/0eEPJ8kmCtKrfKcUUpg2gwCOr7IhjUtF0UjE6TnGsPzlnVblpxk44l+nmYxH00akPfc4/I2TKqeTE0bC0hPwD608YGwJ+Eb5qqBOdA6W5bI04UTToUxeyLbxeEVTqR6Tk3i+M8ApVGSn0tm9Ds0L/YnjfjS+l0XJ3nhT6XTnxG0VtqqQ7zAc7p1fBDI0EyZbL/kSwY/eX4PuPaFNxZmfw/p0xxjtoXybE8U3gvoCc02+CBh4qPAPhaL/9CoAmob1CV2+WefY3+VB7/t5g2Hv2/UOPzV/kaxHv7SRpFobKxPEmEeohihEITYuwehjFcl9W8IWy6wL2AlJawEH2/Yvr48fQi882/kgWO6Y4PkAN5tXhzs6EuDD3ZsCnpbCQUQ8AfJnnfo4HoT7zj0Ors41xP/aZ6nT3R+caZ+26ukjc25yQspIAAtb5sdmmnDXEDjNOxupiuwYUpMGlm8+Kf4Bw50vYiZMbKgMYaFOgwsm3WYOBQmzuHvngXEHt7I+5lqqQVtGFWtMHcUH/7O8IHvBG9k3tm3oqvbUW+v93rz7lbvoLcDlpPW9SfqmXu6zQmH2yfabk91cjLDixkfaJp6HJ7wMeKFUb9hDkv02rBA8k/L1a6qMjcEvozAQb6h7vs9Mv2m15b81mO479pPtxymuq+632qRjyiKpY+WCAWmHm771v0KeuD9WAAdAqkLuorbNmNCl8eMF3Ve4Dm9spbK+iBvO0uJrN9Emw743+n2h8edlqvWou12m6j4opSiQl0KeSNikaK3UN5E+w3MXZ7TXLap50d/eCOhzFvwQxTyNU3UefI4MAg3+q11TI4THtFlO90OzuvSHCczd5v7JuVat/krPD/fXN+wkL6RddXapf0d7em4YdMj6GeUZTt9QB0KuY4RofVK9WuE9Bw1JDfD/IUm3/FHgdCBP4fz6UzKR9bFIq6D/ZVzA/W3D4z0C/51uuUiItvB9tbSpd211OSF7UStx+vEGB0ZcxNtXPFDrT3jcZD/PJDHq/kjeo2Jylo/WdOqZj1AlGVEhCRgami+4LgJ5oifx3qak2grNOZzTbtHZxk/nf09uACAKrQgRSDtRAeO830/C+mzIGzCliUXljcg2XRaXqiU+Xcg6jv1wkWgpTDSUYRz5XjLsOcn86qCOarg1+p5hwPf7elFHviec8h7yVro6fOXuR4/f/I0+VvWSv4zz7XfyvlE+1nnJK+PikxRKoV1z0CQsosaVhskShnWR6/I1MbzQyAJrX7+s8CW/rPY8svtcG2Mn6LJco/hp+T9V5Fx/V2XlTr8OfC59X0Om77o+KAHMuG4zRw2MuFnPNa8K/0ZKphM20P8DDXvZUFnMJff55tzBx2lT6yVJtYt07JGWsONd/z8rgt5jVZZrxmlFOLoivtQXrM/5qcZ4UfCulyW1x9eI92wn+YfHFu/Vd8tP2Tnta7XTwPreMv69RnBu5GA139ef3oPzmuaCOsP2a7tyVZnHPTmD2aen+ehgg8GvN70WrrvWdewZi21qpSqiKLMLt7NGGz7WvphynVe+sG+oVySkeKmuGCtOvujZLkVfR1rQdM7FBX8FBFZRpD1y/3f2AOHDiTNfcFPQ1ymhhQR2W9qt1EHar8h3inoSwSEgCTLzmiEDeUVigjx0KMXaRGkK/hHn7dQ88PI1TSBmeHYIgFPKa/jaxZLDsMDCmMOEPZNHGI9xkTa5LG0ji/HmV+mpOt4Q5L0Bj9B2koneNOaZv6CR5eapFF0mh8Z0MF+Vz8Crm9TzZfH/mT7VlCWy1t5Tm+kNVbTjUINp/nbynPVjv2dgb0Sx81v2OD8ljtlr+CcvfMN+wERFEyREaGIkOc379Hd3NyyrzfM8w55Mz90Ag5bD9nu3ebZy6ZrwnF45a000+YMogor+/PQkML/qFPaS3s57nlynQftD3F1XS/PxV3fyXse9ku/7H9438O+umCfyQfC5xwOmxpOOz09YV4/0QnU8Ny+3W5mfZ6Du8KcHIlSoczV1RQEYcxTBJY5XKTkmQZhSRBFPnTvCoV8J/JB/GdRcQU5Z4jQMcyVDQhJhj7nZYWAW1Zu6rLkyxHTFWGJNZI0eD4ErC/3Z/XAhzy88l3YGj6mhfYK5pNJt+zzvnv3Tj98/yr/P9+//Pkb/fGPf5YPfv/wxz/pz3/6s/7617/qb999rx9+eJWHvldXN/Ie2+S9G8Yu045qqeoZq5t+w77nln3MjbrKPgUm7Fmbec5yWV6nTawdPb4NkvOOCEWEPP6NWj02qyrj1HqMUuucjpy4PHcc5jyMcDznrUwTezPEVv5C4Tr1HgppMJTKKwVHsOnC5Nc8iWdiLMaFCHCHPAl5w/KcxeOm73HILg+Bg8mistmFCiboUV68GnPFUyk6JJT8zHkVG0Q1sKvx4vFLIR2J6ohQKVV1cZQ0y+pDF3nWpEA2CjF0iLC4GtTQQr1RpEKjlqIJuVHSCM3fvnzxUl//j3/T7/79f+rr3/2bnr74SqdsQnVsUovFyUS+MSr5qhq0EVfxJnshHnI5M1DK3cBjd8BM8KBozQgVAqUUJdBfQYlCeoCVSgopMT+WsH7a5byLZEQo4hMgZIEMt12CxQx9zIcnbkO358SAWuMOT6RP64Bx2FjjyKbMEc28HpiG5djInegnzcgy2zIwdLhgH8K/RiAiHqj9UOta7K4vyL4yaMeWoO+4z9Re0RlMMttzXTx9weHvSw6Bn2pzeqHSbSVk8hCHftCy/EAd0PE12+ESV67Da/g+nWVle7ReQSzWiORyEONOH/OgX4srMikisp/WUlVrp44PTKMyXs2766+WD0lYg7KJ9h04JBmYSHf7HZP2LXPN7WERKK6IUMQdJOdtTPJDzkHOGxEcxJ3nbwJvWGA2Gv6GQ1//xpo/rB32B7Vl53ll7SumnnN0dFEWZcwM0qkp6ohiME+ifiZmzvw04y7kmEH+ObMj92Abh6XuDtdS8kDF9pdaNY/3YK6dEs6cPOQi4mCh+QkKtx5KnKOUOzFORsZLwPFL7PT0lM2BMxaOp6nfi/ab62sZI20QEQr0W09EqIAgLq55vA5q/q1fDnuDA+AC7dpenXYcAN9y+HujMlxJuzcab14DqA9/h1vFtAN7FY0Kxjo1ow55NCmKmVGkUiMRJYSwEBYtxN0ItqSibqLvBDCV5wB82cBocGg6cgg67gb5IHjgFHOfYccH+s2KkfBEfxOH8FJaE+KQlHKwxX+O+nbcaUed/ZvIm5MNY/GccXmpiycXOj3zoWhVqZhIPnJKMWEe+W0jGlt2GOKmEO5Mn0hvtjspUtRlwi8TPLdZ9g3qsB78+mDJmOOD8rd7qecemD8MjXpMiT0+MDin0oRzW1S18DsJeP4AU9lohI7Ra69et63TFYe9r6/2evVup6vdpH2rirpV3Zyp5xDGByx9HgCfyr/1sN2c6oSD4FM+7hL0L68dtnyMbFg7HLDZ5LqisuiptahEqJRQgFKKaq06zBeEnf+Sj8Wn/s315aeGPW693tjTT+0j+zGkpd8QipB5TrOs4fCEf5Up+tELLSrYFKXMFJ0RIY9JoxD2R64PgD2fbDnEPTs7U6kFvw85f7ntOuqJaLaz11EvX77M3xCOCOatMeH6eq1VKMvlJaLINnj8pe3ZF0b66F43u528UeiNv1vmtgE/2B77znDY9c+87kcG+efF7FymfWI0/FFLTb+veQRvdlByiCK1+C51Mpe4zoZ1lBJy/buuZ/itsrZess8tY1hnoV6GK5cqYc6SBA63yz1ELHoXyZBzHCOZPMyD3LvhHamz/R5rtsftM9PZJ/ZzY+w5O7UwUdhe/NPVHh/1KoydUFU0+pjBRDEyuEbGXERVKR1tNOr6+lZ75pmROXci3Xrn+mKPpIhIuM3dZ0p13qrKO9PoFlop2/6KCPmyngkbJ9rT4bk+on+RelRPYgr/I18EoURRxBKmzQgqki68+BC1tvuwf7JsKmU6pU1wHScMwaamlW86wk9gJzO/Rvw3AYcnFd4GRaYT/vU8pdJLdaPoNqr9iTYnvK/OL3V2+VTnT57p8ulLPeHw99mLr3NtdHJ2gfgJshsV2ku1SqUD0Kj06kB/YJeS4gwp7BMjiAZxQynb5Iu4Iv+Jp/KKfH55/LN44B/cHu4oj+AfbNVHGsfGfiT5Zyetelf6sxV9yfgP8cAv7bG/Qrtj0k/RitgHPLakQOIwfy+iAV1B0OXku4yX18AaZximXMsNrK98uDqxjiol1PFN2296bfpNhiPmd0rm5b3sd12+ZHiLoJbbhTRN6J1IX+V8OLJnXX+7u831nNeSb9++YwPyjV69ei1vWnqNNVFuhHXwXkIHChURsi6n+zeEnddrjcp6s+87ee19yd7U06dP5f/b12vPdY1Wa1WuO0rRuraIiNQZEfJlGxvluowJXxyw7rUsdliPNy5dZo8/+r6X/TOXEYtOa1wRa+DXp0tdfv2CvpTwYx4IBtc9LBnMW4J0bofcPyJHThNh1mdi7Ralqmbf6lX5ziilU5QqHmrItCCP4Twg80qs8zQPRcIrj6AiQkVSMfU4ALUUuT8fxgTpvpsfR4gMz88MIsCdBS3DgnCmvP9AsIl/CM5ja1KbiPs7gblhcpi0ZhCeTIGp02Ap0+CZEkEbxaH3uDBbl4Bv6rSVOmw4HgoHFTFTQbAGtTwZ/7ZtSrumnG8cTzjNJaMfYbKREU2W9TfVwLzmb/SB/QfLY2F+607Us2N+8v6T5yjPFxFz3lqKVenm9obv55uce63P9Zwx2zDhBMcpTsq8c37lZYMy4CIT1GRhHJFFzGkrXJ0jicx7L/4JkVDIt7hs64S/CCoiElLgT0rGjsp3SkefrqVqhvthEC45j1+cn+mM/ZRTDnk9h2+3G763wUkP7bXZgk2nvq+JjndAzYPfooiYUSL7ekAPWNOSSkhqvjDKAQ9O4z3HOPEfiVgKX+kS/anE9f2JsnMJ8/Muy8P4XcqX0OfywGM+Nu99MBWKKUGeF8axMW+M8t7g7e1ePsh9/eoNB7zf5Z90/sPv/6D/+q/f6/fQP/7hT/Jh8Hcc/L557d/0vc291JE5ynNWiSq/a+YxWdV1rG1Y43TdJsOVcdsYNZ7j/AsRXq/PmXxPAAAQAElEQVR5HXbLgbPXdRPzZkTIcj3vLsNzX2V8+j0j8orL80MzBQ9v8z0RWeaQBtPxD2HCGfbJMco2J42tNmzAVjaXIooiQrNxm+SXUpmkJ/nPxngSjwj1LHY3/SYnIi8iPWnbIVs2PC+9Kcvm7AadhYllNmhiEm8As22BJw/Th5AvamLyHuAjjxYaddLkcFYKvvUhH0AK/unRqzHhrrAxlqy1UN9OpZQ530FdoBVQ30YaQgrqrdLJh7pGq+Sjzj7wffrV1/qKg+Df/Nu/6fnXv9HZ0+fyb2gWNsTFxlMD0W9U+i16NiKgKUqWwX4hFN8crF6MCDMcNl1A1OyIUMR9lHtx12dJF/QACTH5Cj9+BJYN+Z94ioswzIjHqAQ7oZASmuvldsP0rOeh7dx+IONuGwZHc7tmuM1t7Lj5yHkAGu7MxizbaEpA+pT5pjnufMegZKQybbYIw7gR4TnfEaGIz4dZ6+NPetYhIVpkOBRQo0jB5mSC/kY/mYD7UeFQZXP2RBf0r6cvf6NLNjv700tFt6U/WXbOJ+S9CFZY3zG0XG4NaU6Zw3r0miXyic5wjpgF38uVjPTyLJBPhLEhIhQlVIvHm1FVmSyDeARpC3IcBuOChvGHrCdPT6LXV1facbCx/gSO215cAXxHhAr6IYoIpV7iE33HiCjKeWszz3c9Y/GEgyn/VqLTbtDtsnyA4jI84Y+8OJr7FLa4z0SgNyQBbuXlOpPOvfYwRPFBMkyRItwACdzmPQ4kD7flbbfn3IHNBnKk/Scs+jznbpl3Sq2a/RUHGjH3LOfPIsVFoFEPDCQy3xGhCMNx08j28AvJuk1HXnr+aw7eeHjz5g0L8FveBaMzqERRKZRvHfjZvq8h0fvABPaqzb/xe6NuvObg952aD32vf9B4/Urt9o2mPTwOhNt4I3GIGpqUiAZt4kRF4XBpql2oYzFbWcSWQlKIsTxp9tGgaQT2E5sRPuhthCcw7vfa8/Ld3ezk3+wdOCgb/CfTfBCT6SN2AD5KfCg8HA5MJxYNDf0uRxLliXIN/6bxEBMHoAOY1Kj4ycWZLp4/4fDhKYcR5+q3vUpfFKQFeYM6uD4YzU0eDsgbfVNuFzcMbURJatAVk8PIWG5CLuvKxsuIrQP13UO9qBjyw2qQw3vqtduNSuqDbdKG/aSRjauR/jzmPElJUahTUZROMmqnBjWmwqFdBbHRPjrdTEVv0fnmetC721E3Q2gkrfSn6k8ueM+Bk3NtCZ8yF51y6HJ6eqGT0zN5jPkQeLs9YT2xVd/3YJPYbDbJM+035vWq2FHp16Y9NjjNyMOvUlQWVN7FXerqtd1u0bOhD4wcsl0nfAi6fmyO9OOJfuE1jH9T2OP85vaW9h3T33a/PnZFKCg3AhrYsNA1S0SowHe7WVeH/bbZdbW9o8sGWi+6tuW7vpPnJMuXWtERKUGzJ3Uswk9l94sIq9eEgHWKq3bkK1WVtGodwHY4faBM15tKIkmh5HNaoy+5TzX8MtK/vOloDB4P5HEh1lVLncsld0E/t1IXeu7olLwJncOwzzFmHzdkZh905KZslJYSWnWYA4s07pDspxIldaVuBEMxx+mzQYZEisOfbyTiDs4TIq7lIrKE7hF0cWcxE7pt64gvJo8t6m/fZdhxMOGjhtxqb8Evrlv2a97HlX5awr6q2Bv0w2C9PIGRcdc0cRA87CZ8M9A3b3XLXDRZH5YGEJipJOrAQ1IoLxMjI1JEHIA7FVJCq3H4fQ3qwRWWDPHMx0z12GXvmA896CNs1iOYRVr601KEMGF+2i77d+Y7FqTFPNO3Ql8OjdBRhPFhK8w7pdMUnQZ4A2mDqiZ4qlsVDn17Dn23nmPOn+r04qnOL5/pDOrwCYfB/mG4bnumuqy1g/Yho1qpai7D/Qw/NgMv2P7J1Fh5K4WnFbhN8JVUMl2jenBZxOnvgxRuZYIeXJnwgPfLoj9V40+V+2XW/L1y/4Nr487+96rql3K+eGD1gPvdT8Eq/yg9HjvH4UeF/7mZmB/MsysIpr3BM9YIYd+z2xrvo/vIdwOJpiJPE/+IrO+0CDTxPimlqNaq8EtZQtL8kPkleN+xhpjXFSiTkh8RavAn4LSBtYfXqHu+UW75ZjH8DbzilkMQh112iSKvia1/Yo0ysPby+s06JtYWEZH2dKwPN6yTvQ4/5dvRv+272fTq+i7TSwlhrHxZr/M21nLNdaSuAhl2HL7TpwyTQlXmNHIT5qlCubatlKpSK2WUpKUWRQERS3FhcWXEQfj6e0CSi9OX66EH/q7xWPrLw0IPbdOCdgqSj1Ey3kgxIvtYr9pvEgUarPWCb0iDjqcWJTElDdaVIbqvGMVJCdCRUduEVh2u7IrEjktXO4o5TJ5mipzvOZVn8kzhIqMF7ZhSmuMGUmJoaR1L5jnscZbjjflhWoFgY3xPwDLGlGnUiIzc6KFKLisVi5LuIC4s49ngrxBh3btmmYVlpRl0GWKOnCiD8GLDZJuQ4ZbraptI1arU6Tm/8X3pOWpinmvOI2m2fSIkdXzTn5+f5y8hRLidsM8UpWt+U+trFGZM2DBl/Reb4FsZ2UwUsdSkEQW2y/mMgx70Jx/q+4DMQgo6LU+UpLu4eStImH2yyK78lWoxIyIUEbK8gTYTBf8csLwIew6ttTJ/dgr3XWyfqKvTPHd7Pj87O0tfnZxutcmznF6bTSend+yTVebcWkJMu4kISllhvsNJpYijtAyvPB1dGHEUOw6SWwr94mtWMT8/qOyQ7MCKWdqxOfRTnkhTVwFCP5rBMqFADpBHazipvlyfyQN4VxFxD4VOXLKvluTLcyzdMSjTY2VOZ60RBU4wrzT2XwZ5DXV1dZ1/3vnbv36Xv+H7+//6Qx72+rd9/Vu/f/nLt/ruux/kQ+F3767zgPiGPRrvp45jE1MV4zUot6rwbvG6q3a9SqmaGO/eZ3z37kr+QT0fLu/ZX/YcHVFVkS+lS5sQlRFhXUU8E6UQNg8p3/Mc4BBwhhVEfYcf5FQC0/DDKvIptKwbpx0Tb83JpqhWo5M3L42CcTbIE7fhCkeESi3asPH65OkTXVycyzq2J1s95QD48vJSXmyaFxFUuqWj2uxJ4hit95EJ8B/e1E8rLJNhatrgJhxeMGt9qAHukj7xsmiELRERCupXQAQLBZip+0CxXYUYKDQii4tGgwpM5BkjNAodXmBz6P3kxQu9+O3vEs+/4nDu2UudnF+q25wquq0KiG5DuBcRrC+Zv6GjUYoBme8wuccxYwZsJxfyFWxISjgegrSIkB5Ckf8EP4Iw0IMrYuVDnUbc8goilG8XzqAF7sXlJroDtZwj5POdmTLAg7w8yZHP9x7oveOtsnecOWSDZoSNs50kZFbKSkr8+IaNSegjsPYFpzvrrwHrvoMtMmZOeCJzcKGuQ0RI9McoFVrVgr5XepX+RP3pBYe/Lzj4/VqX+dvmz1Q3JyxsO/pSYTPVfbaSh7z4Yy1ppTq6LPlB3x/JzcFAGwhAKPUt/pt9aI4xS69PxBVBnhXFYXrsEi+mJeRJvFJfw/o8qfow9t3bd8vEep0/weO0kGTQiJh/XGYoIlTQ50OVWop8ecxPfCRb0nPSlnnLiyf/NPSTp0/l+MgBgF8WnvhvORxy+c7n8hrzFlW1KvQrIV9WCF0ItsyRNf6QCkbqgVq3D19MDXIudySdKNPzre3wotd5bbvnVdu+4cCsUFcLRwQ2hYO4ZO7XEwXNdju+mkbBSIXmf573DCQyH0n4rsjlGE6zbbe7W11dX8m/Lb3DNw3dUUIFRKALFFBLiHWnqiaVaa/CwW4M15J/y9cHvjevNFx9r+n2tcThb3D4G+OtYgJtr4hRijaDA9P58FdKvSju+6paQ1HENeGSif4+aOQwdOTjwge+baEOjxyG7tlIycNfDvh3N7fa82LPA2AORicOeycOUY2R8MghqcNT0iaagHKEXYAyC6ByatDRpUdT4ZB3e36iy2dP9OTFMz2BnpyfJr9RB9fH9kagA3m3RENx4z3kcIIqi6vh13tAxv4/9BP66Ii9A3Ucko55iLnH9hU7h11vgzrmYbBl9w3ZJlRiORUoRVE70INOrcyYopcxQn34u2tVV0PT65tBrzkAvh5CQx7+nqnbXmpz+kTbEyiHvyenl3yQrLjQGYfC/s3f+aDsRO6zm34D7bXZQhmHG/pxvyHc9/J6w/2ush7paiXe5djcIlfZyArbHIGnmLmoiH3jmHV4XDh9R//0D4y8ffcuf1vihnYf8NceeFxf+zfa4fkvCtjXwucofO+2XvGICEUAS0BNEs53BCdFhCpz2Gaz1ZY6uS4RIZcR4TR8DnVzl1qpXy/b7Pa1TClzeshZGixLSo7LF+U5bLuNiFBFT60lqcvriVtno4+53ob1N/KiMXU6PPEx6TnCaf4gd7/yHDjmx3lLfdYbEYqYgXUKcaELCwljH7fDKOZuzNF7XbPgdrkbfOA2JUfeEc49I588JtrR9hTqbliw0UNJQr9jmmmWo7ycZlsK+oLUiHySFqAAU0Ok6sE18yliMbsxJqa03fWfeE/4MDzDHm8GPNtpRITs5w1tfOKDyO2purpRRKfw5DCFJj4axv2kHHvQ0XGwJ3x9dSv/JvCE/91OEaEIo0ArcDiUxvHM23UHi9sPMsHEEuIf+cntEOLxKIJU3yRyoyyfDTccgQIcwxkUjwxxxLgJ8/zROyxhWWMOW4Xbd0agGqiQCLC/RZWA1ziJwjxUmYNAA7JvWffUzZl65pOT8yfyQe/55fP8jd/zy2fEn8jr7C3plbVQkIcerIn2aNZXqlqWVdQou+GIaaEtsMcQVQZTI056W6gIy+mGnCYuV3QBfCVgr3cmBewHEHFk/MwsPCKIPYCQ02e8Al0/BkT+Be7Havl3rlaby3vMEvMydZHJ8JfHFw98Zg+4n30MP684a/x5Of8RuSJCEaAcwXHFwZxwOA5R3k1N85qo8U1BeDIm+JZBkPyF90gAUyMi5HWLEYGMeI80BjjBJTrrZF3lNdGU6x3LWG+T11/mD6SPrFEH1uo+5PU61nSAhzahDs3O17DHHFFuyGVY57isUwqMzabXOQcphtfOfb/RCXtzDtfKOiWKpqybdclKU+f8jjYPYOe0wGtCw3HLUCrlhkoxCtQgTNkRRRFIZBqUeCFuQOa0ENQIzf8IS4T/PlBekc8vj7+/B/IzeCnWrXAMs4OeEA6AlQqesa7f2hIv9Ofa9ero47XbyOGkrB1Loa8Xr/2CtaDYH8uuTl9fqHw1Hgs8bomxSDwWMIc8q8yclMz1wVpRaQ99Hxpg1oGsAHq5CTkMQZXHUfJ4eM6BkDinUZj4fAPLOGRse+x5rpg8bhF2/gwTbzlOW47p5jj60cQdicCeRIiQ8nIbGBlJeWUaIlqvDC9pK69RMYqnrEkTRjYjy5yUYRIts8qbNniePzyXJbxfs9RpStsnmdZa86/0PeEMwfOpec5vO2YdE3sY+ii6qwAAEABJREFUg0bmyAmdE+VOR/kn4pbDEGdThHNmMB8N2+ebEPnXsOkKUlI2H677ChipG/rYnfks+1jiysOc0PwPktw0gwd3xrUmSArmTvvEvnDZc/0kz6V9X7U92cjz+maz0abv2E/o1HUVLPMx+09xhOJwSDlvhxQlUpdpEBeX6YzQMZ07JwKrowjepYfErV9wRYQiQjzEU/cu+BGhiAWCIhDvwRyYP/VGnPuBtsczB1JSUcQCRf4TT325PpsH0qvFPiaUvjaNRT+UPqCDz4kTjpipx4jnl9vdjj2W6zw3+OGHV/rb376XD3992Ptf//l7/RcHwH/845/0zV/mP/H8+vUbec/Ke6ieP5XtXBUBCDvuMj1GnZ7jkLnGdGC/9fZmr+vrm4T3GAfmJ+eZ112n7AVu5UNjj2PrSTBXWB9qZJ0O235DvmaGQ+8jJO7EOhxX8Q9RyznNdEWZ1TC0SSlMBt7YqrxQ7c8pN71GrXwbb+MmJlxTcXlyMno2b7f+DR9oKZU8ZQaKbKgLbH5RUE4DZH30xicY82jS40x0Wd8xXNajwsiutkfM9gV1brTAyCLbm6CZ9/AyT8tTVVOolaLcRIJORhSN1M8YSJ+Cendb+TcTnr38Wv6z0F/9j/+hZxwEn1w8kTemWmFjC7mJTjWRZ2whis/FSSMu9LWlxB91xCyY0vce8KnqPZZrcox7iT8hgkrMaTr28xyeHuE9lPtYAeEqiydCPKk/gTke0hJdAiH/E8wIQoAErZejETM/YqYpuwr8E9JYbAr5nyMh0a+CPhKMI0EFjdKp9Bt5A9S/6XL5/KUun7/IeNDn3K/GKJoSFRr01VkXCiURlq9sSQcOnIz8xIdzt0POuZ0nOrDHznQ0L0SEuBNSyFfzY8GcFioEongsVtVcuHRyfLfb5+R9dXWlGw5rfDDrSdWa/Btznm88oQqlXgjSCbOUQCDmkHxFEFsg+O6zE/bClec66+m7nkXUic7PzrRlDivY47Jsg+UDn7oczxMJBpf5FA0bH/DUJ16ZCz0Ti2AvjG0T0dSCuYw1yXwfVvmF4oSOubXfbGSba61m5eaB5RK8dEwH5rKcz9weCUqzcgyOCLl+UUKJCEmGi0RAXPAiIsuxT/znwozKe8HtccUBmstwm7fDnO7ZrKFpUmmDiv+cM4e/Wv+vXw5889B391aFA+Hi3wjm0Ldw6FuVsycFj0p9mvCo0eTD04KtpYZKkfJAGHMDCVssyg/qNgMbaFtRZ6Ph28m+oC8NLAj8U1mmM/Ya4PuAOA9+eYnPh8GT8vB3pOxJeVG8SpWovgIq7JhCMuqm08WzSz376rmevHii88tzbc626re9Cgv0ILN/W1i2N9AJzXigfIlnIeZTj3YM6jGB+aMPu6jP2r6D23rBwGG14wOHS17A7PPQd+DwacaeujnNchP1QqUoBuDFKMr3WqnQjjp1vNMqLVK0b0W3o3S1b3q3mxLXg7RrnVrdquSBzIU8J204eNly+Ht6dqkzDmjOjQxf6Oz0gvF1qhPG1pbDme12y8fKZkFPP+tyLFYf+ho4uqN/V8PxI5hXSkmXedzbH4YZPeNjw/iwnoF29yHwq1ev8k/n+YcoDPfdHX3BOnrKKRH0qXD2ezAnIkgrwDREQL4aDnSbuNyBTTu3Ueqj7Ln8mmPXabUU6n6i84sLnZ6cyHIRkdRhl59tjs65d0g0DPc8Zs2DQ+8we45FhOyfHr84/4QNrq8PuE1dLgqcDdJkP7mMlcLkbgnbPrHOG923oHN4HoelRNoZ4h9llph9IS6iPOc7xyTBiJDrZL+8ffeW/reT/dH3Gwkd7nPWYb2IyrBdttl5Si3ZDxS6dx1HHTaOBY7jccgcRyKEuWfGGpgpXjj4oTGXTMC2jB5b+NVh+9d0YNPC/nKeUgq29tq6T4OejafC5EB20ZTyONujw2PPcalKS/pux7i83asxVwX2RkT6zTrdvyv9MvC9SJtbXPOFnBY4X4m5PZyvwI8SKtCMY18pczzC0pIibxPl5QZxAQcsAfgZMn2AzPfYA91aNDfKkyEzY+m7wbtKGtE3toBX1KKTSq+oG8kgPEWfc9BEWN1WdXumzfll/sCb/6zzk+df6cmzlwn/BZSzy2d58Ls5PVf+kGW/lXW2qOgxKEcgFmQ4NJliX4NPBjWHwWTbmtSwkxs+YRnB8w6IEOc2C/KT73vy9yI/WcUXwS8e+OKBLx54zwNMSp5RjPfSHjAC2QesB1FreYgHIv/UUWz3HaGI+1AcGU44eAdEKcn0+3/gvT2wfvT73u/9afIbP5MVEbKs37Gmke9Y541ZgGdEyOnicn5/v169e5ffsXvW5hMLAuu/ubmdeaxHHfdv/lre6SPrsT027Ha3HHiM8lrv9PRMW9bOtRR5LXt7e5P5B+wtpbIe6bRlDXp+fqGnz57p+fPnevr0KevP00yrtUu7IgLLju+WEbNrLTIiIt+BAzbcYt/t7S3ruX2uay1csKFj/dl1PbpBrSoVwC/4JCJUQCjkK9+lLsbIt6q5x7Dc3xvH5X8J/7N44N7clP0l2AYIzd0Gmn3K/RNWFEWpqvTDyvdf12+0/jZw3WxViDu9qWhkHBsDdKJDGlbfUh+1b8A3aXR+lHNnGGZS5gEoTxhOM2xPRo8ekRpj5VjvRMR5CXOjHi0ZsA6ATV5zQg5pti8B03PCBG3MHY2PjETGG98bE5hpMy/LaehxmYCbWD7tQ9uF99JGmPjWz/uwjGUTR0k22bx2KKNRNuVjk+0znGYZI5ZSzJuw3fOb55QZe+a2gW+lMXW4mA3t5TnL6PueOjSrUQSagPN7Ltrvd+RLpzrbj4LcUujuckXArP2OnaGF7zSCycrHvUhyPvkRNiKkiEiIy74x1raGRYdQ9lccgFw5QszJ+H+irSNCpXrONgUF1FBw0FuKyPcYXBFD96/09MqKNbDQRf4he0n9tcmjxQZcbj3Er23Mo/pXIx5N/ML8CR5ID9KmQR+OCBU6cIFGOEXMEQ0w17A28jwnGj4iFBEeJjkfeE3lv1bpw94///kb/fGPf9Tvf/9H/QH86U9/1nff/k0+7H337orD2h1rmoE5aEqMg/t4UG6Xe5Nb9io3oGNOKlFzPN6yb+O8r1+/ZV/xra7yFx1G1VpznXXGPsTJyZl69iG8Nqq55qppo/Ka7c3g4dGw/z5gHFIfBiIZPLkzyMOWQ5T5mBseoylDmumK4gXmDQcsroipF6ieZPf7vTzRerM0IrRhYdkzIc8VomR4EaGgVHTitJoylUVhTmZM9mmEJZCTr7VU03uTjRN/HmZVs/M8gRJCs5+P6FvtWJKc1x1pZGNvYKE7suHnuizJScL2G+RNeegUhQ2kAIWySlLz2Ctn45xsNPrJ2YWeckj3gsNf4/LZC51cXKrgxxZV3gQb0dvQpUSoBe1H9h+905BFagkn4WH7IXPiITBHP+fzoNoBA+WYT410D+IyH/LIHYowOx9LWAr+zXdIBOYnoSUQ8PSRK0g7BtG7e7H1jjGH3GcdSv8h85A67RcBnTJQcn+BuzDhC2cEfSGY+FSYNICp6E8dm8wnbITm/3FHX7p4+kKnHLKUbkP/oz/RpxqYVCiGvnSgqRie6YomS6yxn0obgvaTkWPNToLnXmuekdHDY22FA+PRANVWRBzQWEz6t/M8H93wkew5aWI+CXKXgl+QbZRtnumDykkW1N3lKFlkeE6afNBB/hIFXhEPJuyNzs7O85DG81wEHqJMl+F5Ycd8uGPROQx7PoInYaKrLSm16+dcmEA25io7lkoQknn27YiN8yHEAK/JGwBb5g7bVktRhMvV/EK0nbwUbWtjUWg4bLs9r+3T7lnP3PeC/IWyY0bqor7E0hSo78pLbcuh1SXz1lM2Ek4JW6/fCbdsPpju8cvAvGmbm53C4W8bb+Xf7vVv/bbbt2r+zV/Qdu8UHPxW/1lo7emho4oNSlOoPWEfjvr/1fVvznL+KAQUJVRARMhWBk4q+KvQ8wvhSrmmrHn5mGkKfCD80dgYGdhw8cbKwCZG4naXB78DL/KBg5iBQ2DTcTdq5CB1Io8Pb9qovCiWsiVcIYqXQpQMIWFz0un8yblefP1Cz796oYsnl9qenaj2bLR0RbWrKjUQJg914ynD9s/RlnEamJv6U49GfZqp23RBW+hInQZ8bTvHhQ7YnHHogO1ZX+piuofuffjLu81ybrsJ36BOEy+bRmVaWhD2JAjqll7VQPoNB8rvbge9vdnln33ejXxERy9VPqy7U3Wbc/Xbc222F/KfXD3hoPeUOeqM/nJ2fsH8dK7TszOdnJ3K/Wiz3cg/rbqlHxvuyz0f7h1rBh9oGrVUfF1UygKcXvC144Gtx7AvW/rLtZAiQtbptUpEsKgbtG5euQ/YZ+6vODvlOtYzpVZnBLp/kR+F3JFYE13ehAOta4Q6joASUtodEfjXc0TL+IZyThg7GzbvohSkfGMztluX29d6fhS0jmVcVqkVP2E7quY+4YXskBuDti3lFPxDgNtxAxWuPmiJib5mGybmG9ORPub8piK3/Z6IItMIdAJxRThMALl8Eq/Y5fxv377N9WPfb7TZ9CQ3kaxSracq/RCRNgz0z5G+W0uV+0IpBfkHdyjz6xOu0PxvzeLYGj6m6RcY09Ietv8A/LLOxbbTfrIPC7a7725p0+3mBLt7RTA+6BOui/3nMWg0eE6rpVNEpY0GfLO8Ryi3AQnrqHepVbUWFcKw9PCKZDhHwwwoNuPE5AYZMEsRhO5BM0/LRTYyawaRRcdhToK16pxzJGMO3nsGsRmhkChTUSAOF+J3aPCnqMwxnZJGp1bY4KkbiflE3Vb+oRJ1xAmX/lT+wZIT1jjnT57L651LDn4vCJ89eTr/xi9r7M3pKXPQifwbH1F7qVTNZYUmhZrKA5gX2Obqz+GWcmtY5AMNSOmGRjrBB7flH7C+RL944IsHvnjgX8ED7f/gSjC92/rIeTscBKEIoCDMvM5bwe/9GZO89rnDmPFMs5xz8I5Ml+RDigiVYpQMp9ajtIhAR8t3/dXV/JeTvPZMnega2XO6Yd/NMN9ri4E1vdNlZcDhaeI9zxotgrJqkddHEUUj67Q93zYTa4tSirasrf0XcPwNe3FxoSdPnoDL/Mt8XnvO+UKo0YevOCS5bJeRdlHOkLZNpIdcnvV1fN/UWmWUWpPvtAivX0IRIcnQci0OWmJfyBcPHDzgrrHA5MB/LECXssyKqPQ3viG9Bqx8a9WuVzFqpyhVXg+2CDX6IsMJ6vEvRYRC6zWH3O8Znqz7PO4WkGnmtzmjiYXWrMTXYCo/RAg4zXDQ1PnAqs/U3x3NZRgP0+B5jBsjY9B0RtPEvJBh5oKkzAUzbYv9FIpBLgMy227WPdgoM1bq8BHsFmNhOYj2RX/TXN7d/OmyDshC54zm2d6BeS/nFH/zLfVpi1xEqOs7nZ+fM29dMKdtc26x4bYuIihv1M3tbX7Xj+iyXiGyCpQAABAASURBVNiKCHBXFm5MG2cOzwDL7fJWLEUvKUfEBRofFDiS/SlB6zKQjQjF+u6AYijz+Sj/oLF95CInKjDiH+8xkIW6kSdm2Hb7cM9epP1v/0SQhi7rjSCcIGcYFBwfgAtLIPeh2zo+lPbZ+HeFZCjtJwSl8nMpGZ6DImkOOXAMuKtcUtI+Qkl1BqU+R46h+VpZGXMkA/96j8drRL/J/vEYfTzHz+bSThGhiFCJkpSgfHmcGxNz3cC4cP83duzfXnNG4P2mH1691t+++15/+ctf5cPexB//oj//+S/65pu/6rvv/paHtrc3e/YGJzF9UkZR4R0RURXhMo8RDK1IuYl52Ps6Xqvdsh96w9rtFuo1mBTqeN/4B/TOztnv9F4fe5yVNVEEOoQaxrPtJ7jcMz8juNZpjfnbNHk/50EZH81GOkXJZawo6bgfXunbb/+Kk77Rd99+q1c//MDJ9hWbVLeckO8zQ8cLdstmlxeT281W3vyqpSrCFWlJOy8I4R2McBrglix2jGTos1wNLQYET+fz0UdEqNIopRTOBwbqtuNFcssifc+LZcpurqPLc+YanfUHm0OBHKCzeFExobMRjoIvWHBM1Gs/No0tFO4UbIg/efFSL3/zWz17+ZX828Hmt6hCQP5pNS9WhA4Y+PqjVThKDMJAvqCzgUQIY4MS+myXtSqCe0ZZw/gywCG+8hd6zFc8MOdh/EHyXfQnC95leSyUA8COegy4k/THspn3kSQnfxwubpGY+xQMKwSElhQp6AP2ZZSqwKcyrZ3cR045VHlKP3r+8jfyb8H4BwxKd6JWOk3hTU76pO6ANukQ1+GyJ42ZcVz6zPnoE/HGRJgLFSZiT4qijIiQx5QRsU6gd6VouRBT8E8GuvA4Y6kx9owpF0E7Dit3HNZ5oheXF0ATE2PP/NNvNooI5qWdXr16lX/eFRHV6jKD4AqCn3hHhAo+L7Uyt3XyPLfho9oHR2/fvNGb169l6t/I9UtgyreHFCVUItIufcIVESoFUN5sf8EdzBssal2my2iU4bn2nEM0f9z3mw15CmWVpLVU6g6SFsJ3iAiNLLJveFH5T2jfLL+1O7rdFjTN/UVcLSQDFjHCPLOOzeGmiJAP8S4vL7Lsq6trvX33Vv6zF4MXou7L2NtG5tLbK003b9RuXmvi4He6fS0fAuehMIfDhQPgwglraFTTpEZen7cmsGMq0oRvcKyixoxSHFVgVyGXUcnXUaapUeibAQQadRy9cUFf2vPBYOxYKOw4ADb2piwEdiwg8gB4P2r9DWBMUjTNZVFgAIoSZ1RCpZO1Oen19MUzff3br/X85QtdPr3U9myruqkStwr5k4YcFjbPEBfK1ziKW/phxA8TgNLf3eePMVKfgb4xYkR+GBA3nTj4HVdQh8Gg3fdJRw2WJ33WJbsmS8aIvBu1bDR80iiawEgF9lNw6LvXq7fX+uHdNeFRE4c1/cmFOg59jR7qQ5r58PdSp+eXOmOeOrt4QvhCJ/6NhZNT9V4vbHroRpvNjI4PdY9prxm62mk+/C2qpahggxERCvcDbLT9Aws//1aE692wvtDvO+aFrudDP6gbfoOtWqu2lOMfWPDHpA+dnd/5snzWMZYpQSYtlxUuwZk02uIB0N/A1Jqsz/3W5fvQ2WP2HYeeNzfXmW/TU89tn6oG2sOYsN8M593TkTzGbZPnOMN8w2HD4fug3KOybfJqi6hLse9ABPUyXJhBHts6B1vax7DRxGNirEyu00Jtj201tXwE7YHOUtBpxkcQEbINzvvmzVvdMN562qZnHaTlst/tM7e523ii3NUPa5p1hEKHjorecDyxKPoISdm4LxAfzEtKWBa/YIvtse996Dsw3vwemvCP6zSH7XWp1Kq+7+X3hFHpw7Z3YLy5jw60tanrNjD+RPk9faLrNswho66Zl3e7IefokbHstrBmqoqoJ4/QfGGX288RUyPtnGS7HsK2py7LWeEDrPOatT+Ei5jTG9Y61vy4w5IhYgncpRAK8hi2vUpRFWVB7RV1c4DqViLeFnheafCiP1HxnHJ6qZOLpzp78oKD35c659D35OxSPXOJf6sj8GErNeeqiXKmmOetKfw+I4wlXofPoBsl32kr4CHj2iVC71/kmZlzYkv5Nb+pU+c0h/4F8KUKXzzwxQNfPPB/vgfaXIWFzBFezl4D8TbNuMN+x/v9fMv3QYJvhYG1mgVKKSq8YyKKIpjveZ/ee9cS5/aLxOJ3WAq1/oH1w+3ulu/VW9bhgwprqFprylqX1xQJ3ud+b3ttGRGshTvlGom17WbTq5bKWupG3qu7Yd3gvB17baenJ4fDEv/W7+Xlhc4vznUCvyev7Tesq+87lVpEZXzr3kWZjluv/XHDus3fdbZ9ZD0jXnN912vDmtqwroquiKIlq7MTDlBUqGeE0xzPpC+PLx543AMMIo8Vj8sVWsbq4xnuuJODdED3tcL6u3qs9L0KfT2K14FiH7aJ4YVGKWpVqYA0p0e4fxq6uxi/DekEtqUtjhMmyaH8fnIG231IJ8W8x5C6Mt0hciy6UAQXnuNHmA5hr/FHDXxLGB6f8zfIRNZJjnveyDkEmTXN+Scq7fkkKfoo9THTkud6ZeADj4AfEYoAmmF9U34/znZMfCPdi5Nm/1A7ciONPbbPtnqONZxeaY9K2xXaxILBo6cNz9jzmr/dT+Ao6xoRSXfM18aqIyJUq+edIl/Wa1tMDfP+ocDBtsO+MCJC/vYt1DkiaMuW9bJv7Ee5V9BmGaddm30pLpzT4Hsf4ZZ31S3ztOdr5wmqXpl3Sw2tCHjBBx1FyDo/CPTOaYh94I4IRRhaqMOhh1eIfyn3qVTOqYggEFAT0yNIInYfAW+FtKQdU4c/DKdkkUvOeEhDXH4ACxL773PTcT9a2R9L/2jmRxLRR//OPg6dPGcwydP9GSOIk2zewN6Z1yjeY/Kfdv7zn/6s//zP3+s//tf/1n/8x3/K/6+vD4F9GPzq9Ru9Yw/T/y/vDQe2u9t97r9MI8pQWaKqMv90rG9MQ0Uj+zHX17est97lbwu/fftu2eceVRhUXgOdsbfpOeoU6vmqMJbFZftsv+deU1j0KJ7uO4aD4OfctnhFjldHPlURfk1nLrR4A3z+LeDbXGRes4G52+9TJjC9MKlEhFzBjonZle1YXNY6T7i2wRVttFKzUiavCHImJIikkN6DfoXL1nxYrW0ppSiCSZfONbLY98atXyRu9AYvHUsd0gEPVNEX2XQSIL+MgmTRpAKtarGisKUvNfh1c6Kz80sOC15yUPC1nj7/ig2tZxwWnMsbWqXbqNABAwi7ZFdRbgMfugOhOCSuIVPjkPDrBigqIlSMAsWv6VvCEaGIGQppRRAILdchILjS/NB8HaXNjF/+nPsmenCsu+lDuLVIpdnbI3DKL8ehWthA50iFKy8iVPBdKVVR6KNQ94uu3+rk7EL+zZcnz15y+PtC55dP1W1P1Won97lJRbkJCm04coZrZO2G8ppDjbAB+eQb36hpwnkjH7defFxfX8lzSERgfwUhgnp4RTJ4znfG3CYTC8eRRY517XwoxwQ98NFZa8kPzjwYqlWVD16HG+VbfmDsTtOYZUWEK4vOx+tlLibTrogoFBEOoIkUEhyLiORXyvI850m+7zfISC4rN/Mpc6DeLrdh96IwdX30QRlrOiWuQcorqqXgs5K8kRfPWpb9ElG02W74oD/Vdnsiz7sRkbIh/tFfaqkq+KrUiq47+EWFBH5pvNBG7Tno3OPfpIRdliariqzjbFdI1g+RL5gT87r9bXt65n9vNPjAIyJk3oxGuGnAN8PuRuPubR78Ng5+tXuj2L9VDFfgWoUD4Gh7Rf6thJFSmhrlUZQm0yIOGoO+TaSCUhSAW0GUFBnzb/w2Vebsio2V9gggfNjoPyPvsIHNl4GPhb3rDQYWzWt4Rz/bEx9uB/kA2H6ffFAzYBJmUZQKwaA0SDa1bQyY/abT6cUZc/lTPXn2lEPPc21ON6p9VdAmKtQJOQW5Q9IK+bKWOzRN6G7AdIZ9PnFAnpQ6jdQp31WuF2Ml46b7phGbjWE58B2RcdhtZkzknfARLlI6+mCMvWjDYMObEn5vhXbovsI/b693essh+Q3l+Pe1o9+qbs+Uh78n57y/zrXlQNh/+nnLO+6EQ5oT5qoTFkXb01P67lbdplfHB3lh/NZaVVk7dF0v//nlzvECj8atpsQL/iuL3yJsn2G/YSfjqIEJmJpbSlEE8x/13Ge/HmWe++opNlxcXMiLtfQ4Tuiy/E4Rrv+sE+c7YHUHUETyPM79wWX4Y3uiPRp6LNgQMjINn3lDccLXEUGdqyr1mZDPuYP+6PSIuT5umyHzTIydSS7nPSz6XYZhXTPGHM83bAYaXsMI2VJL1su2PQpkmvhnSh2Oy5uIr7oH5jnbZx2lRPozwrqVl6tgZOTeIxTI2x9XV1e8F25VSlGl7SkyJdd4qVURtAEJLs+o8NxulomIlPcjFCafhHCe+KlZbIebG9/QfvaLx5F94DZLvxz8Q1thszWnvZuNNrwn3K8iKJA0t5V1eOwNOR6HbOPO/b7byPPMrT9GmJ929Fm334jPJ95n7mOZHz0u4zHMfXmxF7lVfqYLn3ae81raoWaPOJAUSx+lKbA8LIM2Yg186LbUEfBBhPtKkaAqnVSqVDtF3Si67Yz+RJE4VdmcqmM+2Zw/kQ9+Ty+f6YxDX/955y0HwRvmlcp6p5BX+NB/Onpidh6Dca/Q2Arr7WAmBWHM/EbaDOGNeABJyPKQFBKYZWc55UX4IJOML48vHvgX9cCXan3xwP85Hphn7JCn53hgNm9xlkM8eZfnu5s12IGyTlzD+X73+5l37wDMl0IRoVIKmKm4msG71jITeinAHN4pEO5MJ0apJPFEloBfPOixrpLRkfJdrpOjuCzek84Pw3r9/p+wN+B5fdx7bcH6OddnrBcjgldgp+3JibwB6e8xH5ScnZ3K32X+b1b8w3US7y7WLF4TuC6VtVWJAlcfuRrrFGOETtje5LzW12ND1/dZdu265GPKoqvJ4RD/ljpFBGkG5Mv9xQOf4oG2CK90iR6TNcm00edUiwrfGe6jlTVi0EdVqhSMO6cX+n6EwnQFaQjo/oVG7pXHsGTctgSPlc3YWIJHsgvnfWIZ4LGYQCIpyifmksY4zfENbYx9lzNBPVeY+nvKc4ZhubbmQybT/N3A3OC0KdMmTehKIGN52JR6dGPPcSUyPXlHMg+CESGGuHyt8tY920iZlJXfS5RtPtNhFpFhIqaWdT1G5l3HCzqr2442Sb08zNtsNvl/AXuOC9rJ+Sxv6vzzD1D7u6opSDcKOrBQeWEgdwb/0Q96j2ufvlhtiQhFAHmebsp60Y6N/mCZrCttOveBRl7DpMn137GfdXt7I7+3Gv4OMpVaGAaRsA8jQtwHkFvvA9Yn3Gj8uHR8PPmjqffyzhE/jXv5VkZSPxZkZZF0FDLfjnw/DOkOAAAQAElEQVQEThIPbpNjWJ1gmCYkYvpveNH36MH3+86v4AaK4c5iGoPX+yfeO/MPO9yw1+U9Jf+3bm/evNb3f/s+f1n1m798oz/98U/64x/AH/+oPxP3we+b12/lQ98d+7tTHvYy/6tgdKEN58Zu3ngm1ijU487weNuzl7rfDbplD9T7M95XHHK+CtXaabPd5vpre3Kqvt+oluopm3E5aGQd6fFp+w0noF6fdrX3vD3r4JnGmn6axg9JF/92zNnZuZ4+fSL/2RhvmBoZh+cFZs/Cz5Ux3DoTE5Ur6UnLvMak5fiOTc6BScuFxTIpS3Y2Bt+rkn7C5TyPia1804d4TP6ON/tudm5EKLBRCiZfT6o0HgcYrtOEILfuXzFH107jvKCRv5Ey8PIb8IMXHxsOayobfSq9onTyby2csEHu3+D87b/9u3737/+XXnz9Ww4OLlXxrUpV1CoZQWcKFi2pN/BaoP0+GmkCkR3aaUUifgd9+vUjOZrT7ZQVjmOdvZl94LEwvBQ7fkQoAggECYQJcscMx2H/GnfW4Wcp/ljOQONHsPSXoHYILncc0VDQ3lGKgraX+wJ9JphoCn3o5PyCQ6YXunz2XGcc/G5Oz1XYOOWBd+kroq8ESEp/yTBUxlIMYYc+VgunH2OWnZ8HPm0Tgb0wPE7evn0r/2mF77//XiMftqW4DkEqs8SDrDaBrBDSHUDK/WZgwtxxEHfLQd0tG+IDYzAitGUMnZ+f50fuZtPLul2m5SsL/adPn+YCMaJoYM4ZPCcxBhuLoeY+in7fNqPBm8e0Y1JEJDxvNWQjiJeQy/DHbsfHQ6014xsWoqfLTyOecaC02WzlD2lxrTpnrTBokRwPc5C5nxj6ne5yDDzj1AUt7YgI5qBRrpvR7Msocj3rYofDto8iNFEf60qYgbZoPJY7oN48OOFF5cMvH4Q5783Nrd5xMHODr4d8oSGY/bMQmPuQRJh+GJQfirkO+NW+x0y5LS7Oz/T86aWe+ifOOfjcdlKZbjXdvtVw8wq81rR7pTZw+Dty+DteK6YbRbsFOzCg2ZgobSLcBFPhSlBI0BZBX7LNpRY5nIhQSDPIUvBtYoLH3Cv81qjXwKGKD3q9SDYcNm/F3ukGi4NhP8gY95O8UEBl6qdUlcUP5ll914VOz7d6wnvxif8MKZsuddPJf646/29LjiD856utAFNlathmRzA5W8v6HMj2I9KyPSd8Pcl+ntEyPFKngTEx0MdHwsbk8NByzA0cAOeChUVLHmRDRxY8E+lZH3zTOFlvNgREFEypatStqWJx1ehwdJqgQ4s89P3+zZXecfg7IBP9qer2XOq2anxcV/pVz4HMloPekzPG6MW5TqFbjw/Gbbfdyu+10nUqtSpow+L2JFxLUa1FBWpbIiLDd/EiX40HrsnhEhEp4z7dMfZrKbJP7SevOwbmkBv69NX1lfyDJI2MpVZ1fa8TbPGCrRKPKPLldOdzfseF/kRGeJDfMhN0pO8P+NtlHPJgXEQgKBaZV3r1+rWc//LySf7pqg1zBlkZz6Ocd8Q+t1koqHtNRIR8uZxGGS7rIcxvbcp+sVLbPNDHvRD2vPvDDz8wpt9poAxhV6Ngy5hm3IUY8ElGl106Zd+a6NTTUnZbwq6jdU3Mp5irwGclxyP2YnMEVDMymGHrzEJ4BMNwysNfL94jQlGKIkjijgjVUtRVeFBxuUzbUYi7nTraymE5D4gIRQSSrgHko7dlVnxM0DJOX6nDwj/zuLM9I342JsZdO/LPaq99XOwf7K309a7vVOmfZbHV6RN+tB8GdNkPHhfDFLph/rlmfF3zIe+wseOjY6AdR8Z7ozyaLI2KCIVDpsD6I0IRAJ9Zb2BHRCjTFFREoFGfmbovEHIKfHm6fQ+WIacev1Y/WeIIlCnKVsBLWlADojIvAtNER7xXqxsF80j0p0wn5+pPL7Tl4PfsyQs9efG1nr78Wk/yhySfw79Ux+Fw1F4C/msnKn7ZoLdUKfUW5q3QJBAAOlsaYiqTww2e1gsZGSIdXgO+V+qw0Zb0Oexn8LiPBqchB/mH37bsH27Ev5ABv64/26/kKev9JZb/krw/tUq28XPhp5b5K8m5Gr+S6kfV/lh5NN+Picx657lPx3OXfs0Lwz6TemuKtDuUxI9lPtd6eeJn5m+snSbevyPrN7/H/W4dxv283ofnd7yz11rlNdt2u4H26niXR6AfZ1pHW17EEaEooQIiQnJm5ev08CSQd0TI+2anfCN4P826/Y379u2bXKNaaMvadEuZtbIWgmFb/Rdk3l29k/fSIkKdbes3rCv53nr6jH068ORJ/ubvCRuQG9aatrfWDruKfNle121k3WLa8EOjDjNWe029PpjhfFEKNnfasoY/45v3FGyx0fWo+KSQHtQ5JEXEgpLlRpjC04cunPlokvk/hkcz/p/HdDXT6kMgY26J+1jYvwoJtH4KEP/Zt8vRe+vMeFh9ffhKDR+QN3uGpUKlVPmbs2NMbOi3RrfZqrJ2dFqjz3oM+Dur5fp67vsMDdbJd2G3RfJ0fM1lMK0cMwnbAsjxnaxFfuGjnTLQjOK1bNvh8TnlOEUCmxxfx+20zl3MVZ7DGulpPzTloP4+dZp1Oa3xPXcPlJcFYzglLNbMxEmw50g+0/AMYelCZ+LazDxCvoHLs27rcfm2acKmyTbAdPoaluZ3TiPd9g5LnQ7p6BOX89gKz2nrHl8trPHtI+B02zHyjbTf79gDYR+JvDQtuR2AHG5rOkT+4YF7/k9TeWCV69Tw2YRvGnM1LO62fKNPclpb/Gk64oc9Zy3eNx381/fIh3tVcEIpwTgwBJVgyZepoXDMfjEehh3/xyDNWoqew202deF9MpmVkK39CEi+PwjMuMOnTFZ3uf4bhOxXVxNK35Th6CfBjXSH5hZvjG6DPu1+fsue9ds3b/NPO/uswYe9f/jDH/WHP/wB/FF/+vOf9e23f5P/39+rd9cc2u7YCxvZy7WeYExU1jQbbTcn2rKuMbpuw9ioEuUN7MvsOOi9vr7R1fWtduzLTIzFUqu8tjpljeXf8vUP1nkdVGpVREF5zOOTeWwA3t9r2Izpigjx4J6puDxuyUSIGzbP7HWWd/gekskDn2Y+aOaFdU/uM0TKyckJi8lTFpZP9OTJJeFznZ2fanuy1dYv0U2vUqkw5k5+ISUmTUxUDbjhW6ZNGtm88svMdtkHM33M6plnPzwGmenM6M2K36NOaClisYfIBIt8ALMvQ8WLhURRhBuzUZUZBHRXLkHfjYeRtkguV1xByG6YaHyjtVBhwRGFDa/gxQVaVNV+o5OzCza5Xurl17/RV7/9rQ7/N/DlpTo6Z3RskJVCCTNEXqPJ8YBvFMllrrw2p4m4+cor8pnmZujzP6zbWDXjOew75qwpR9RmHYOkIB7hhyPgQzd+Fcj52MU8wIFPfidBDvfD+CHhKNB+gpBl3gc1d94PYSnDyUtwJlln2rJUiTYXfUS1U/hDi77SbU60PWUscuh78fR5/tbvCXFPXpadaO8JTY2+oHuQFKH1amtgoU1OMxbGQo5JI7KCoCICEwuoyrmAuPu6x7on0Fs2sa+urpk8d/JVqE8pSxl2GMxQyPwoRR5bE3zrgKgx4e45BL7y4WT+qeK9ArHNttfp2YlOTk9yMu6Yi/wh2ve9TpiY+81GqOXAYZQn4ZHJfGRxZJ3mK0ISY4Z+02BOlGMQ1Bo3tVRBzva5frUU+YoI9bTHlnnwlMOtE+CyS2UDGgHnRZFDOvaX6zeDJN9ONE2ECnpdpvPa3pEXiDGxqLUvSJZtyd+SpHwvhjMPCfQ2srV5/mXOWW1oBwscakIUn/V5AHbK3LLBV9ZBZpFZLtcHEyM6pCqpAz1J0Kko+Gd5H7AGKQmU1hI63XS6ONvo8rTqrBvVTW9Vbr5TXP9Vuv5WbfedpuEHTSMHwaS1do11N2BH8cYeOvBhCDRSOjoYwJVCjJJl86QdSpT0l+ChQIm548vzbsP+RptPA+8k2n/gQHfPSzxxs9Oel/uegxXDByw7Dkj3u1GG++7Awe84NNE15H5h/aZNFEWAm5JDfV/lP6/2/PkL5Z98fvZEW/pDR/sIvzQyOg/ZuKkIt4x8ODDD+izn/u+2c380RgxIUJcx37EDfXrQnj4xYPNA3dy/TfeEk5f8iQ2tUeMSHvFDwofAQPT9SB9WlVIlzzPRwaaty1ZjOdEYG+2mquu9OPyd9OZ60FsOx2/J21gsVcZax2ZQ2Z6o2261YW3gcZm4ONHp+YlOzrb4Y6v+pFe36VR9GAYtPhBjvFT8VGpRqbYD6rZNzPEgHBGKCGz0mG1a/4mrwLcO/4BGRSeCtFejH1N3/GEfIqaUQ1dHeR6rHXOFw3UpNwL9FqQhnKfRiRLmLXD7oJybEHLJXvOZosJ5B9Y7/hCbGL/Wf8JayuPMYedp5LVctrUZ5I0ITI+0M4KwQkqqexdcmc9DsfxzWFyed0f3C8q3foqR0CEul3kAccm+dF828CjCdC/Zpom6G42+N8FsSSd8Osh6Q1IpAQpalPAj4InymtDtVkJnlqn5moh7A9Nj0GFzoxQp80AIl1pVoM7nshq2iMu8WrtM89gP8Y/yyEoIAcqjJgTaDMq6i9+FnHoXc6iR8xgzDyXZzg09xoQfPDcO9CnDbWv7jDl9UsNPhvOWWpkbeubaTdKOeMFeaxfHko16jWw67+kjVEqiX46lMN6a3jEvXd2OumWcMgVpsCy6PQ+k38Il5EMRkZCCOxQxo0ATxfEy80VY8xVJIjnBeBZwzOzgcYeGTIMjqA6X05NBOTEHSAspCqiSoKCByWA9eqCt4oFKkb1UNyr9FnLKHHGhk/NLnbK28W/5nj95posnT3WWfzr+knnkQv32RLXbKugLLayDvkaZEzZM4bAhrWGZp8Ae3yt1+AFoZzX5PkoIcgbxO0Ry7p4i/jjEFZ8GbE115HrvRhXmLWwiKfiQLsnHhEzxEKQ7J+QTbpSkdz5EP0HVryFqs1Kva/YYMvHuYfkV+DIM+pHnlo8hLFOKCm0VQa4Fjf4zsOl2c/QT6Vfvrth4uM05k+Sl7HmumXvaasBKEXFj2c+mnw3ozTvy+WmPNc9KPy33P0b6yJ//AAPsqQ81nZtW7gyfEcx41HKu89y7jp5ZDsncloB88M50G58Sh0DG7j0QdOqP4V6e9yLObeZKHf5EYMddDvRwy5gf8xBLATyErMeo3eF3tt/lI+/eXFN7bW3wns33q/MwrkutvGs6Xs29KuGIEDdNiH+tiJDjM5wWEvcBmk2gaCTnsBAutarf9LmPtuV9VmrRRNk7vnUH1m5kY34pCgcWeF0xsfYQ64DC/OO165Y19znr74uLcw6CL3R2di5vTG7QbZmIEDcaAqxWEOSefdFQ1+iOS5oJaYe7SVJgS2T9e9buPevmDegJ2yc5DyKj5bKKiFCUkCK4Q3eXUx9iTTX/KOxsH8Iqhlc/JPKr8BcTPzS2JQnhjQAAEABJREFUf4yPuXQClLjvHONQHwdIR5AeK9fBnDvMaX7e8X5p6P1SfprGNZ/pp+KnlXCQcoUBPfXA+rEA4tmvWdaqBe9r1ov9ZqMNY8bo6MP+boxaJcbTLH/XPFoY6zghBX1LqU7L1omFcZ8cuJYzjpLfa3bS73jUkMjkvQvArcbDcaMxR0yMf3/nJRw24FuukZcb02c9jk8wDmlzSj5dnwTp7rdr2HkcRgME45x4qNBcEYb1XHvzAbf8Q/rmKyNkTVG0YFvabDsNyrNNKyhhliRgnufkgXnZ8PeO7VlhPZ7XznLOu5C/qR1f01HNN+rIHs6OvY894UGN8pWgAGqehR0/zD6OH4dJa+R5DLC5EVjlHfwQPiQDP9JhBNbbOpaw62OfzO1nZqRjLdJINOwT+8n9YeQd5veHv7H9Lsk9CHyeOY8bB0ZGofMdsxXJjJk1c5bwIySNgG8KwRmZw7nv0A48Gz7PaeYZOqTdyb/PE9ecjwC3ZSF3txkLTFLpXerjIQv+CFzmrKuhY4Z5Bozlnvmu249jyfIYsS2P8c17JI2ml2GfJyy3wBYlbwm4j3zYtiXTr0Eo32UbNtbVKPSvYK5NSngtNiIUUeTvrogKGy+Tf/L+B/uXe/ZDbtizfcf31A8/vJb/z95vv/1Of/3rt/rmm2/z//b9hvBfv/lO3373N/nPP7/64ZUs7zOIwZsovAisu5QqI6BSsWkJj52R9dXAPumQdJTpSNxz0sTYsl9te1/7/OtuPe8Qr8M6dJnvqbIx1zTGnMdlgoZqwIUkpXZUzaoSirl1YM9xBxYcyx3CBLhRx6xEwKoX8QOBnbpMD8xPDJSeBZ5flN68zEMONne9iUXJLBrHBZMmKjzl5tjMcyVdsCHXDkSEuHV3zalz1R02SA3NctAMONMx9CNX5kPmMQr7x+6IoNhQZVFQWTDMtMIr8pV1w+PNnUmB+XRUJwA3vmH/rN6PRYb+oIHOvKMzmU7kd38ap9BEJxRldd1GJxeXev7Vb/S7//k/9e//9/9PX/3mtzqFVzdbWUa1iN4LqhQGHZj8zYigWMdnipAkNsicljAfk+F+zjusjLK1Ais4wZGcYGi5HAar2GP0kMeJh2xkWsIrcTu4mBmNSs2DgQAixOeEDKesQw0+cHxFthVpP3Zb/k73Q2n0PmQd4tiVYdfhMWQi1rptZoi2iqCdQTMK7Uz/qP1Wm+0Z/eGpLp690CWHv2eXT3RydqFuc0K2jr4kxqOo1qyrKSjgGI46Dj3cd/EGb4bzo+cQn8MoJrDUydloJy+iPVcU7IyY851wMPub3/xG/s3YH374Pn8KB9erY+KslrNeGOlX9FTGm+eWNjVNzCWwZF7lQMeLG/926us3r/Xm7Rvd3N5wsDvJC3j/JPLF5UV+/F5cXMgf1QMHIF4AefKlCEyeGHuD9mzOea4KfFJKURiBvQjt+eh2npGJ3xN984CFH4E0EHkIQXgSj4CSv5Yy24n91pkvAc3X7Mc5LPJruZKPbgyD4xiEu5RQqRXJkF86ezYDdre3HOANavjFL8cso5Qsc9Nv8mDBPHFFYBOwT11P01V7o4fpUKayjMqBw2bTZxtdPnmCDy/pX1v8P+mWl60PEqWCbC81+tZYxLpcmigHxS7XbeQXYC1F88wzqtOgXjsOf9+pvftO4+s/Qf8i3X4r7f+mNnyvNr6inLdYdQVuwK2mBvzbwtNeDUQbVGNUX6S+FlX8E0HZQFglrmbgm8lgfnXbTcyxjXAbmqb9hP9G+c857293HPoC6rbPw989Hwn0CxYXex/8cuBi6nqP5JusIwtwIZLd524xoncgfRwnVd6Rl0+f6Ovf/ka//R+/04uXL3XJYcWWd2XpqkraLNlkQ4EeHtbV5AsGcQHzsh4ERuozUtiAw0cw0KeHadBAH95xiH0A/dZ9d+/Dberkn1hzWsap08DiacAfM5pW2wfq0HgH1dKp63pVEKVTC8Dhb6tnNPkZB8BbXdPuP1zt9e2rK73mJHhPC6s/VWEuKidnqifn2jL2TsDZ5blOL091/uSUQxvAAfAZ8CHwZrtR7esM+l5dgQ8dLqXoPkIRd1BICeHDhvcMwrIMNMhfS00d2ffxX1NTzzg5Pz/XCYfytsF9vqfsiJD/OU9l3GXZUST44sq2oI0n9BjW6U5AyaQKsZDzdV1Vh75aipP5+Nwzfm5US2VMXWjLpkNDh9vReiJCBURE6oiY56BVP0zZltoVWXeplfgsa36pjhdV0xWlKK9QjuEnjOdnT3lP0CZ932dSPmx8ggf+406bJ/rbhI0Tc2/SQ72bpkyj77gf0t9G+qJ1pS2UWwr24+dU5ARsoIWIkpcCXC9D8CfK8EfpLn9Ce1SQ1/WIUjQhGxFZrwiENV+wU1eB53azryNCEQCRfIbEfQdnwqYGlBf1zfAj9MA6BMhBTnTYbsN2T/hhxP4RPxhDvitGNXgNHhUgPOeLCD4Qem2ZB7x+dr/raM/01LJebtCRMW0wpcr/bQMNriGK3jFX+RB4UJUK7ReMS3RimLKSkiIiQUghiajC/wiEikR4RQQp6I0wvYN9GhESsvOTEG4IQ4Lb5ORCojd4lBQ+NMM8IoiAQL+iKhIuv+KSwrs6EgOVHMeQqTG6bpU5YXOq/uRCJ+dP5EPfi6cv5d/0ffryK10+/0r+LeDan1Box6sHfRwkMzVrEt6MSDpKUECbjYk5TJBWDyCAncgx7fFcbgRoMdL8tExbEkxmeVFOHMFxUe6BOnyECKSB063tZyGw5SHkC6bJT8BHJRejPipzrwxnuMf4J4xQm4+aSfpqdbY7PiZ+yEKbeY1Va6fuAWqpeg/ImJfzIH2/MT9cXV2z1n2lb7/9Vv4TZH/55hu9YiPCc55Lcy/L8jDF/fAhLINJyu8neuUcd45fCh1dFK7HcCTyweBj+X6M90FlS8Ivrdtj+RfV/4yEvvdZm5bqp0roo3rxgfsdRG72D4mZ73Tduz7Utgg5wwHIPezMxAMolZL+HtUvuhqVznrZhg9ocpLl/O6eMWnMtU2T+YbXHcTSdakGU6MUeVybEl1kJaYI+TKNiCXuUsw1BfCXBCkkOa7HrpD1b1gf+jfaLs4vsG3Q1dWVrq+vdcv334StRZHz0XazVa4lkPc6aMO6bkvYtO9Yw9fC8qGCLm333DGxNpmYlyao6xoRmVaoXwTvRfuQdYjTDC1XUCbJMgqPCKyAIo4vJk3odHgRP5Dk8UhduGJNcNC8BJ6+83emIGYKee82/zFIISX0d75c7s8uEt9QfTfNA1DHTJvgO+wSoAjTSo4kP0VmNjwHIJ/ldq0eBdp/jI/IJ9/W+SDTWrmVPkzGF8lytVPGMUdMZzg2o7EenOG4O0rUosp3Ws846v0tSrjRp4O+7fe+VPDxrMdFZV91P1+RikhfKcH5jplopUsUOXMMBg26W5IlNUlWAzkSSXO6QYyEQ/kZnjKdYZxjz3PWxLid+F5r2OfxmEhZFHJnATxiCSchHUUSeQ79ChnNFeZJ+X5aGFnHMhleylCZiBC3opiGSsw0JB2wBBY1FNfABKBUYko02fZZ9WyN57v8tvJ+Rn5rjpplyUsep9kvnjN9CGxst1tFUOBS2Ei+3e5We74xh733ePY5r9p+pGQq1w24bKwgynOJI3C44aa45R5iTTP9UaD7MZm1oLLMx467fkl5OEwzUzSVw3hXMyIUpPlBM1K3SSPfosM4yv4xXG+/Q655lwz4w33FupztPhp1v+NYL+q1QjJHH7mwC+tmJQ6voi1zBs+AtYLg4V55P0otkLkazyO4YwMnr6A4ZH7sPtJh2w9QZj/U3UozTXll1I8Vyf1cD5SuBT+kadVSjk1Pmxyg7Rb2HTH/qMvO0WweuuB7dJa8y/2LQ1kNHiiyde5zEwUbsFRqZX1Sk3reMM+IKPIYKIW0KArxnT9M8l7m9fWt3r690qtXbzjo/Vb/8b/+t/6f/+f/1f////1f+s///V/605/8m77f6QcOht++e6eb6xvdsn+yZ++TKUMRlMm3Wtdt5L3Art+olp6qB3PEwHrrOnW/evVar16/4dD4nXzYPHrtFVXOs+m3qtgWEfI/Mue81CjAdXRdQ3CpKzch7pSFwrCMfbDOZY4jTaJv52T+MyFqXe9h0eF8Ccp1Y1qOLNkjTI2lyVFPiHyWM/9RYKM+gFK9sZkN1snhUmkYjLQBWZGcmSb0T+mMyS8jCnS64QJX3Q7fAcMystKM8GhCPdT3Xcix+2hEPwSSftYdigAyXM+iWqtqoe50nlKKIkgDUjDRTmzGj9S95bc6KfLVaJjGrJxo5oS05ME1+KmxMKGxW2gytNKi5rLonCdn57p4+kzP2QB78fVvkl48eart6ZkqHVHY0xggDb2N/FqpeQo6A7oyPFMRxgiJNK1XrIEP0B9L/0A2s9esDUsW5yiLXhKS77SHsIOOeZY3dP9KsXssC0UWcZz9ELbs+5nMfQ/ut8Z7CTCswlAqhrHc5jnP+1gEPoXQlkq4vxUpqkQ/DPcNJrANfeCcvvD0+Uv6yHOdnl2qYwM1SJuiaGxBvxJ9TFgZkgI6h91XZkgKp+nocvwYR0lHQdTLmPMjz+16e2Pc7WpfqEmebH3ocsbBS60dE/KtXr9+nZPr4AMEyi8eU+jOPFChK0pAgjq0eWwh1zEPbfpeEcGYG1LXMO4po+qEg+Z+0zNJ99psN+qQo/jMq5AO+hiXez6odxyo+s9tXd/MLwlPyhFFJapCRTmvsZBKimGuG8okVypBkDuQTmTeorJQRSghLgxx/uZ5kqj5bdW5xM0L8Y98PAk1imvML4PS1pvbDBf8UukHtVRksGZiBihFZJPrYL1WeQ+UjzJuAnmjmzo07BmZqyfqaflK+2w3G23xX8/8448kK3ab7nyIOEjTVNWmTmoV2NKmQFegoADf1suJqzTeSsOV2u6NdPu94uY71d13Kvu/qYyvFBP89lbRkNE1Wf3b4XspKIgDX4nt/JjQP6oQ7gh30YQLgEsM8mJGA7RrttU4aWIRPLFoSPDyH/mI8J8+9qHonrbfc0C6v9lzCAzy0HfQ3hRZLxYS6Bita7Ju8QjKLAraVwpqDItyo0b2t4vLJ3r2/Dl4IR+in3DIWDedgrZRIB+SHkLoMNBDd9B9NHw9Jez/qU20vzFCB+VhL4fA/mEGL+wTaT91or5ZH+rkdtsTH/CHMe4b/pFodqFSYhCHiiKqIlEk4pOqBg5491PV9b7o7a7pzfWotzejrtAxRK/oT1WYc8r2VBX0J6fqT8+1PT/Tyfmpzi5OdXp2orPzrU7yt3832p5s1OOXru9UExVqEOdDvNaqUosCvxVQa1GBRglFKMFTx1dbIg0HNrXFZ7yT6RNOynQetRTmh04d5ZRSNcP6g3CoMr90taqCcHnCPeiwb+1vf0x5rLif2ZCIgAD01lKQDtpmzA27nfsZ7UOxst6+7+U6TbYRIKxCnlKrSqDDDOA6jJTHmD4AABAASURBVMyLppU021oZl3O4qut6QB7yIi7LpU2M4aTYOxI23/o3mw39cytTxxXOJby0AANXm5Iyn3jNcgjTSeb4pIlwYinDc4cHYKnlyKaWusUVFIb6jJs7UW/bZTg8YOeeuroPk6QOHxXq5XThk0p7OI6q+UaoUbYjtVS5rZweEWaBpjnUqNwCuERsJgTeao11JWAjY/vuAC/T4DjLgzxu/4m5wX4ecp4YeR+NGglP+G+ynxhgB1trpd9tcl7dbjdyPSvzRiDHzEBhE3kHPnJ22uOTMaSJNh9U8jeA/Zv2+ymYAY1Gmystwmy5wogrr+NAhvNBUiAG8FNEESGFKXDfK0kZB0kzVfm0fOZuxAWaxIoieKbd0PmGk3coImAtQF+jDhNzjJvNtHFoq6hS6bjxBfNHv2XOOL3U6fkTzb/p+1xnl0+ZRy61OTlXtzmT17vRbTSRN2G9Ck0P0DIufDVbOmFNO8ChICa1mWTYD6fIDyMDB64DgAxxHxFBaZFpkaH7T8H75dBHriDtYyB5uT8ktST/DGJHPYafoepXyUKN3cjvYS2M9CUYEYoIOgX31Hg3AjrsyBjP8QyPoaoGNW+32+fmwjWHvDesH73BmO9o8tzc3ujNmzfyn943/F+gvLt6C++1rpb/fsBzR0PW81zLvvaIHzEHaxYLPydxWegz+aBvSP/gbcOMDwr8kyW4ojZppQ7/M6DpH+XFuc/hAxvwIZCstHAV0L3L3HuMnxBh6f4BKWszPpD8MTbv6bvktgSh3PPQorbItGXszu/sId/XXi81xqFIjwj5XRgRisI70uD9FYV4zEh3zErlC7acjmjSCMtJEeEHNMn8gBcRsnwmaB7dNpMgrFCtVdvNVmdnp9qylu5Yp07Y5/llzwGG1xVe82z6TcptWNt5XdnnmrDL/OXI3jlcJIXmMOVHyJf1jl57ode6Bw4HPLe5DNxhEVl0RiF/USy6MxE/5PyFMB6eWfl0jWbM6a4ncW6HyJZScxgm+e3/hfkBgtwHUlLPB9N+vYTZiz9Xf9NPy98owIAsdxwcaP6KJfEfTlyrT4VybX6cSz/lctUPvtB9f2aa8nJwxboWdD8utar2PevyrbqedSjhWjv6eFG+Fp0JrbZrVgRj7asEZWQCEs6AbEYXGvBIOdRtTuNJPm4C9Fz0HcbIwoRFAjfx47AzOG4cyk4ZRl9S94wMMJxMyQHhiUWhCAO9mXlJIBE2T8m5nWrMNiFDYY2FzwRVE0nwIL5jeUQEeSWIQppBhFuGlgsrWas3viFneL1kTNbPHDdRBvcsTTGOez4a+B7y3JSUsPkNQSMi8rv2lL2Wc/YXT7ZbFXg4IG0dkfd+z87f4sxznu8Nz/nOj5r0hh9znIJnC2DdhRdW8tojT1jcyHMTmMXX8EPqVPNMHwIHhvjnOpCW9lmWvpRhlNvOrB9yiMgkeXjXc7r9hJgiQr72fJP6APid/8sA1q259rQyCyXSVRYFWRj0+J71HHMeDS9ZLW2kangZdoZwZMGaCHV6kGZzfxToSfmFQrjRyfNwrwIHxs8JoNN63ssKH5vxmJw8oxFuSH4KEH/knvUJfR+H1uu4SOxydE2aqTkr4Nxr95VvStqvfLsU99PGOmxizDfDE7LLpeGDWnsfIhxHeOTba0d/vbq60ds3V/rh+9f67rvv9c1fvtWf//xXDoC/Sfz1m2/13d++1w8/vOJc4S3nCtd8m92yZ75njTcX4D0iI1TEVMNey8R+76hb9oBvb3Yc8t6CHfsvA3lGjSMGMOYEIsgVVaVUVd4PlfdGKayH4HO7KwBmBeolwz4mO0zNgBzdcxLyyDVgmeS54iuQN+8AApa175KSb6WIShjirHrsQvYx9kOe838IxZMqZbgcYDHMRrGNIPRQ10fizmtYhFqZrDB7xcr7h1EMWSocEVnnUisbjp28KHdHKKUyDzc6zCAvoP1iUYguFipULRuLybfRkUU8SCxRZSgKbotEC796Z7i7ug8ZrcFDrrC4356dyQd9X//uf+jlb36ry2fP5QPA0s0bYiObahO6G5v2DTqpyLSZGugR5X8Yeu9q73E+nWEdBhXFV/lEiTkr4LW7weD+lJB5pJkaqwxhFORtOUtk5Phh1UscD79X6yXpH0ZsXsOqe3AfeAjL0G4NqPQK+oGpaPPKYcvp+aUunz7Xk2cvdMFm6ebkTO4rQn4ir/vQRC3ncgjkbY9kgEcDv+QOSolZgQnqdiyybpaD1T0flLQi6SQg6T9H9Zx+W0qR/1zDX7/9Vv4J58aLoLLRH4X+jtEDY2ZkzOQ4g+/0wbpQkzpevJAP2Jxu/p6XRKmVD+KNfPlQwmXU2qnCdziiZNjlNPqS7fSiyD8l5J/28YbdQLnW2fMhYDrrmjRhU+Ot4XyGO7KpYZkPwS5Z0/zCm9AxUfbsk7nnWkdEqGBfRCjwQUTI10S5XsAO1H3HAtYwr1KvtBHq/K7vwAFfHj6w4J0ox3wPlVkT2g4Bwk4AlvFi0HOXMVD/yYcWpNlnHb4/PTnJPyOG2bxUb3hJ3jDXDShpirDShn8mNfKxawolzb+x64Pf8YaD3yuNN681XXPYu3urfnqnfrxS324SnX87uO1VOGosbNkHEAvZXBDaFzUUTJWGv6QaC0WFfIOA1eR6eI51XUYOQBMcdpraLz4I3d0O+bLf8bL3IXCCfuO0PXmG/aT9DkAHDjf3QxN7I8KV6BceoSyMKPjcaBEYESr4yD+J//TpE718+TJxfnGu7Gfkcvu5fSYUNdrTturoasdhIvZz9hHCphN5/JHkvBOLkomx4rjbasDAgfYeGSsuYyA80FcG6uM6JXZj/mbzQNvOmDSiZ0Rva65DFZWQolOLqgmMtMbI+2RvcBJ1hU/eXN/q1dsbvbm61e3QyLJVz3yzOT1Xf3omzz3z4e8pG1cn4FT+jfyTU/oPB8Bb+tGWg68N6DedOmAfzSDOmHO41KpSQSkqAWoowsBEQYFDbhFxRYGX6QGr0VZNHgfuzzc3tzJFbLnndFyYco02mYATSxTaDDvYcOtAtQ3waAbZVyN+tS7PG57X1nwRIY8VI7DZfM8rntcMxz1Wrc/hiTZyuRGhWiizlswfgf1yFbAfmZH2ctm2xSjIRoTSTmzzb6VFBP1zyva1XZ4fbj1PMP8Ong/Q4zKzz1mZ7q6Z19IPU2voAUknwkZTo49MOGuCb/lG3LwMw3OfS/3wC7bYzlrLUggFwsvmWjnkQasO+og7yXW17Q67f7gfWG9E4JuqiNk34kKrnGYbXJbLdNkk2XlJ/LjL4ZhzHVOHDfNXOP4hWMbqsR6bXbZhO0aPPfw80D9Gg7DHvNvZ6YZlC37pN7022622iY1se+CukPU37Ye9bmi7W+alAb2izScVXdGPr65vtKNPmJ9lMd/aLQndr+2HaiELa5aNCEWE7LtS8DFllXtwukgXcpqvmKAN+MYXJtjegoABcXhSKIH+CYbBlMPMbj7rUpdXN+pZw2xPL3R28VQXT54tB78v9OTpS12wrjk59w+0nagxN+2nlvXf4wOCohkozYW+D1vYsEEJ5dV42uIDdTZ4H7wtuCYeh1fevxA9uOJfvJ53TXao8cyin0YU+npRBH2UDuYxlvO951Pg8H6/Y1OBzYLra71785YD3h/07V/ZfPjuOzYeXsv/L+cNh8GvX73O3/r1b/6+evUqvw/dXz0XeF72etVj3fPgbMDjz1+3Oaz9gR/SjMd4mfDIw7KfgkdU/N1Yru/frbAs6Mc8k0I8fkzu56aj+sO3lX449QMpznQM6Th2Pxyk3eFjknOaft5Fs3If8maYweZ3buMt1HL9Mml9T4+8nz22DyA+eg3IuPf7r9aa72V/+9TKnMA7MZgbRPqhkKNARDBvAORqKXKeFYX8QV6jFMvMcJxsEg9uPXZ1rIefP38mf1f0tZPXFv5h5Yl1gdcNm02vvu/yL4t4LVhrTTsCZfd9IIoJlVKOEPn+tA+s03OW6X5ZM3qNx2pHeWFghPOGAjojU44elOg7/U7ODB/TRnkrnA0Bk8+EONLj8N8La7E/p7yfmzfzfV73pcrP87AnPoOmX1C/xy2YuXdq6f8qUqkqoGOseV2+2Zyodn3ygm9fy0dWJ+R/dO+lH5vpVKiJQVArdfgejhLWILShkBudHiswyOO49cyxICFvUt6/LTvLLWmIB5be4y1JsBUR4iGeWq/jsMu1MbYr0ynA4QNmAZKWEsjMLStM1QRMIcmbHylBJTz+tVDCzLkNeE3kudnUcFlIzTfFmOd5as++ouG4EyNoQ+xz2POhv6nOfQDMPkPEXZq/w5xvzxouf3ibMp3HegzX13GXa7iKSc38ByDsvFgKpv62xVg4+I+bes88BEggClN8Fzf5/eZ3REThPdYroOb5BxW9H3HL+nTHOjZ9nhmFC2Y9+rHrE9NdDWPNllt3FHWProlJSXQDfBLImIU4r8MLJfhr3Vncr6X8X0kvTeEuNsNeA+wHuO9ObAjsvU/pPRP2aie+uZTjVvRhvvXZA7m6upa/pb777m/65pu/cuj7F/3+93/Qf/3X7/WH3/+Rg+C/6u3bd7rxb/juBr6zJragJ43oy/6NzohgTdYxFjaqhT1OiT3BQdfsp7zhG+716zf57WY9O/ZeGnn8w3SnJ6c648zNOGGfovN7gTVWRCj/RVEYCjQ+uF1v92HompqUvDIeiP9YFDVoazm+J+avFfaj9UaECohwTJqf+qxX4VKwiDRSM63KzeQxAUx0JBM+9rgzjRxUisnnSNypBzhwlPaPD4YiAD7wJmy48Uuo1qKOQ4BK5xDXxAJ9YnOu0VAFn0SEEFOstaXiIREX1xJiUAgO4jhklpwkPl+UuWQdfASc0CEvn/q3gX+jF1//Vk9efKXTiyeqdNBWe/m3hsfSkW/eyJ9UNGFnI3+T9f5/7P15g902suWLrgBI7pxTku2q6j7d993+777v/3le3z6nqlyDy7YsKae9N4n3W0Eyc2dKsiUP5RpEcTGAQCAQCAwEgczUA0RcB9ecPpfX4BsQPRHTx13WAqgYd/aTxgCbFrgDz6DcWQyZNTwz5vQG/218nC0fKE2xdrrJh+RwvT5EzjL3Omn29gRze4cmHJ6g3aZS5UMZt2vjUEJsmna09dHpmfzbMf5NmRPaf8MhTDds5MPfIJ/LsV14zMXODp1DCrUDiLAepRP74JsqaFZgFU2TP7bp+15weUJ99eo7XTFBX11d5W8/+GAkGAxHmyMOFY80IWu5OybwuZ3FYYsn8r28aDEvIhThD9AZ/TAwMR+DE/lQaSBeKn6iwjteJnfbO62HCTXHZscYrdgZ932IAHejrAkbJsKTqEFiQg+B+absOdDwGiCtwVgBc84G7503+SPiUZLr1LL/T3JKLUUFBH6JMAdxypmYP+xHf/jDyTr0fKgY/gnwWngBLXksu/dhIJvjezY0HHcZWOysilj0Zuzxw/UdM+8On+9nf2AKSI4nAAAQAElEQVSf7YyILLfrOxXC47jT7e2Vrq9e8QK94kV6S56dJtq90ZZt2kogOPhN7K413b3SyOHvdPudynilrt3N4JC4o44dC4GKQ43CoLClRZJ9Uiq+AQFaof2wYYrGGGm4HmS5tJ/nXDCyoBjxQYLNjD3xHQuDLYe/M3Zs4O45CN5DR+0ODnz3eeg7aWeKTSM+QCV1C8oralE0UT5J8JoCe/qh1+nZiS6feU5+oWfPL3VyeqLK+6DJ/5RytVT8SF1KybYI+fIzOMAm3CS310SZEz6Zw5MIAvTAtz1OGzFqzwJnTzt7oeP3zbjyXN+nYEzs8cmKkQqkLnztHtiwLQrvDt4fU3Qc0lTtWtW2Fe3G0C3y1xwiv7nZ6uZ2Jx/EFGQ3HPoe8z5KHB/Lh+BeNB3zAeZDX/8Gg+nxyZy2OdrIH9nZf+nHHfNZt1Dzaq34COCjAsKo+Ac/29cRodVZeER5wYuwX0MRgceFvyb65KiReo/4yD6zbOpENsKycDzGQMPJExQFssxqh8Phshd5mog2mu7179HvD8q1DNObm2vGxQ0L0b08fqyrZ+wYtRQKVdpoXQhQpG2Z7S+1qtSavOIyF3l/uN5cX7PQfQOudM3hg3ku3/OccccHnecKz3+2Y66PZl3oiQgieuuyHbaz0b9mTGr2xwrGl/3XSDc1Gry2puPfkb7lg2BRREddK+sUV9K6zXu70KaGv21jQ5ep6+JFPClyP/ICvCHjvPah22LVZb7tcBkPabQ98s7vdKc57y8Fl3GIibnPft8fzKMjY9J2mlq2RJH7/GYzUMeNNkOv2hX5sq8sM+HPHW15d3fLPLRTLVW1Fu34GLrlEHjHJoh9bZ8pHYLT3bb6+MvlNfzf7Dfas4Ep41P28QyLMGg++DVwbPqYOZjpQ4bnRNs/YcKILaMpDKovqiOmKo0ITqoS80sw1/ivlPjg9/j0gnXMM5348Pf8mRwfTk7lNU7tWM/UQVE6yqGea30fUf2Iq5EHUG86ou6hhuY2pxEmsKRliLSZfnr+K3oglvYNKYLbcPM3NhRGedzdsTlwxTr25Xcvc8Pg6voq17TffPuNXr6ced+9/E7fAct5Xvac4PElrp533Slrg45xv2UcWydsypJCn65PHvh7eOBfswyPn0N4Fp+Y37022bM+MTwWjXU8Bu/jynrLuD9ALUVlQUQoYoUI6z3XKhNKIfIkVcz/QsvlAOsUYm19vxB+3227NpsNa4Vj+Tt3Q9iHvl5DOM30ELZbLtsKqTt3luJ1h9MigvfxtMxl2/xGtl8m1nbOQrKEiREhblAAYYECYomH3nPZ605aqcMHeA/7QOJT8JMH3u0B950D5Phx/N3ScOdOGqw7Rf/NgWC6oC1UpDvcVFhnd+qHIdGx2d/xvjaNpd/r0YUFTSwdock3hZHhwwc834bZSZGFOppgoOactFCHkUC5Uy1oOPwYD9yH0L0ELO77qL0REYqIe14GHDUy4seSC2I7kpNhzFnso9JESCEft8SDWxEBJD8IKSTB4iFlwAxRs0WP5+eJ743J3x0g52aoyzXEZWr+nm9tr5cctjxJ93dEoD400HZnZ2fygY3nuzWv8xhej3kNZ11Om5j3/M2DRdTHzwekcuqd9Fd8zCbMT5vhkG3HhZp4ZJgE0wnfuZ6msNIn4QBo+NlrTn9D+uBry36rZZt9YKXIrHeEcz3Fmvoz0UP1CmWRCpR/PJxDS945rJ/lWnWZPkUWMBudwX/ux1q7n1KLVcfblG7K+Jp1B+0UrK8MMa86zX3QfXHPfu3d7VZvrq7zB2v9C2J/+ctf9OWf/qw//elPcti8b795qe++e6U3b96w1+Z9kj3faFNOS4HOiKpSqiIKhQZrnpG1zk537Knc3t7q9uaO8BYe+RgzCGFKkdeAnu+NWjtVrw3ZozQtaTNrNwz2+BqXfPq+68m4smjwWEHwg2/nsXBEyL6LgALzXEyzXQvsiOSRaAr5WW58UMVDERS+qGwHE7qNcHxJ+jgSFvfjKcz/BwRm4gbNi+uqDQdaXqBHFDrjKP/5UWZo0kMVXlGZ96494dJ5JiiuE2r0+KKTmeGFCa1Hm1rNDKSjVA0cAF48e67Pf/M7ff7b3+ny89+wgXapgQ356AfJG2bItaiaDEGBFzkGAhK6UC9BxTWHCTge0EMQfUgn8gN3ytpwkH3innqQPsaUvnjMa7ysZjTq3ejP74d9+JY5acAD90n0IeFJyHIzKM+KsVumoBF+H6zGaaus4++EfUpCg87lPOSY6ExtgcMTfcZobj8mowai9qrDkTan5zp/9pkun38Ofa4Nh79BeiNPo/0mo839qLk87IfM96PwyrKUyKUfdzk7/pno0z6MchEjG+FXV2/YGPtO3716lfTrr7/Wty+/zUnbh0a//d3vWKydyj+R5t+c2PECGNkx9ob5yILPCzXz7NuOA7W+XyblWlRr1TD08p998YLPf/ZlYhM+D2Cub3THZp3zB7WybCkFZzfZvok+h3tSR9d1MnzosOED22leKOZvZyAnrlqqnN+66IzcDZDwEXcEuRc42+Q+jv6IUKnoh0YgI19NfsHYjjtv+uOLUkIbDtDWulbsjggLKyIUhOw7223f+SAhy6Bd3Dwkp4zpA0JkJdrkevtg4TEm+KMa7Wq5ymGFsdtvdX39GrzKw+D9foecX6Z7ZHfSeMdB7518ANy2bzgAfq35APiV6nijQVv1oJv2qrRZh/46iXAoD4EVsr+NqEWBfwQVPuBM0t1LE0/Xz3avyHqz2eO5d9yN2gMfnOx8+MvB5V1ir7vb/XL4O7IZMoEGoJxUUBXtx8aiQfSV0ESBTVUYkWgqHIqO2jdCtMERh5sXzy714vMXev7ihU5OT1Uq8y1tO9KXxeWFRc/HpFGpRynUiTqSNL8THKCR3M9b9oumCZ8Y9r3piE2TdRrUcWR87bF35JTFcNj13ZNmunPdGU8Opy/MByN6EgyACRumoG6lx/m9GnQqnfbqtKPe2xZ5+HvD4e/13U630B12lm7QEe+a07NznTIXnXBgk6DupxwIn3IYbPgg2MixRd/dDBv1jFn7wWNuRX8/rqtqqbJ/Cm1tBDQixG0vJRptT0cj3OCHComFfBEhXw0fNdqnOWLAt65SimqdUQiT2amaLLvkEeGIICkWvUWWvQdtG0G/QH7PuNxyMLf1TxYTvmPO8U8U+rDWejbMJyf4wmuDWqqilBmSQlw85ro04vFQTgR2VvX0GdfDf57+lefQb79lYfxtHj74JyNvmRtc1g0HwiPl2548kCbsfBEh/6CI+1/FbvtJTy/qa9mJfmd43pmWvud4+pK6OpxweEm3bIJ+7vKt2ja7XUXZjgePiCD6ACkk2nBKXROumrRj4N2xQCdBx0fHWXeHIyJ9IShZ5HxpL3lNXS+DBG68SX0I/N1u29DsuxyHI3POXtkOjLWJuW2Ev9YzCu3Be2xgo2KzGTSAjvhcp9kP9vGIP+/oS3d8pLvf2afmuZ8Ze3SH+Ic+hujH1bXN4g0/TQZ+tH3WP+acgv3Qibm5Yf/URtpngWfdwMcGjUGIJ9aHNAHbMqGeKUb+f3f3+GVPGSO2TkHfZ1Ot9hv5rwYcc/Dr3/A9vXihUw5+T88udQRvODpV7TaaVLSnn+E+xqcUURWlqjA/FdMIRYQ++iJLI9Ns+5MntpIkRBa0hSqpPl3/wh5omnIsjKLDK7sWj0aNG718z5x6y+aB52GvY009Fr0+e/P6Tf6Q4/X1da5vfSDs8VsZ28fM/0Zl/vX779nlc/kduY41iqCsQimf7k8e+OSBH+UBJuyIYBzNIJBj2OPZ71+PXWPkvdqWOd7jse87+V08sC4deCd3XS/zg3Wax7xlZ3HHvt+ynCcQbryzVrj8e/AuXMOZbtl7vK07groomIpa2nTCd8b5+bnOzy/k+aTj28Pvwcp3v1GwuWSerHrma5QZqI4IccObtGce89zk723TkXe88/asNQf84B+8q7Xwnq3kcb4gDFUob4g+XZ888Ct4wKNwBa/ktCDjDD7ujCefiLtpuMOaS1wOt5AOKWEnTYzZiXd/ROW7Y1iwYW5grcq4KIwtBg8DS08u555ZGeJheyzbGNtJSfY6+20+wqT5dsjyb4HKmGeZ98O535+Kikz8AamU8cNyafqa0cyDsO3J+sxCmRoK6IyIUIRhVvihyH8EoX6mDvxtn6/w3DyH8ZR1WxCssp6/V5hHkiLCBDfbatFuvdYDYM+Plpt1TuznjBz4bOU5zwfJ1tWYH9tB3TI4q0q9/xiP9xiEj/wembLvjrl29Vzu911EqNRCdZrMa5YF9rHXrN4vuGHvYMf+0Jqm+2v2KSrwrw4QhEM/7xXKf2GtQVg/CsJYbpNZgUKHl2MRoYiPAxl8Kx/kfYvqX+cKquIqSg7pJ1zOfwDmXLoeYxSVhBVFeWbGXCvKmpgH3A9v6Y/+S5wvX77M3/T94x+/1H/91+/1n//5+/xt3y+J+zeAne7+u2cPZKLvW4cR1ss8XUpVZU3U1V61dFnudrvnzOFGb15f6TWHxv5O8zhw36/IHrHfdHZ6ztxxrmP2Lwf2ZWqtqJ3XX5abmCsmbPX5gcdYholnAfr7XBGhknUsqqVkOGK2Me1hfZsUh9vmtI1wUv30i/Vl0HihkC8KhrggT1ErYP3424qfYintxyv9eXI+MotIYFdEpPKIooi4hzs4MQWp7JWxcOA1Q2fxhG1/MTNnmqk8KIyZQw5udCWL4OrXBsOYoKJjdxwEHp9d6PLF5/qMg+Avfvcfev7Fb3UErwxHEgNgiqoJ25ohXgjWSznWKajRFqrlaoG5hNsTEP2oe85PvduMHECEpwPYFwl8kx13oclDbqYT/XfWMccPw7b1ML6EF0tRITgZm+3J4MMDgXudKxcemax4JmQ0a01+F7UO8y1nZGYz3gNUilotkKbF5xNtMbmdwESbJUpVo719AOx2Pbl4pgsOfs8uX+jk/FI9G6alG9Qs3xiTTeKeQYB7toIySF0S4drQFUiQzPPH3WijvPXZcjESEfmhesKEaq1efLg4t/Oej1AfUNZScjPs7PzMIhwm3nLoNqoy+UZgrTMkJE98FnI+T8CzzyP51R/D5PH42vNicFm73VZXV1e6vrnORRCuVUQkeJCvZjleKBqksEic5J+S8yLR8MFmRMxyvChKoS3ENVd19iXRH7oDgQS6IuaJu1D3AFZln7hOpuZLwUHCLhertxyKuD6FsjtsqNQz0CEu52VwELJ2Yf8oH8TsPY7wGzdph3dIsyjMNQC1XSUUERJ342XnMl1/+2PHge/IoUCtRRtejqcnG16Ug7oupDwg2KnlgQGHv/7tX1B8CLy/Ueyu1G5fg1cSh8F1ulHH4W/1n3yedqrY6r+SkAe/VChAAeKyfyp1LrWq1CpRfsNOurkalZuws7GBMRlLnxpp/4mD0fkQeK89h787Di+3BgfAW8d9kGn4kDTpNB8Ac7q5VC3dwAAAEABJREFU4/SC9yh9WPJ4bDjEY0u0ldGSVnXDoJOzM11w+Hv5/JnOzs91xCFn5ZDcf/u/kbsxKgry9ptpwb8RcX/o67pSTckVItCgrUkTaDyyjtDZnsbYmDhcAjBG15HTES9IJttMfE/dd9TJfyZ2x+J+v0MW3h65PenjvmlEdqIsuV4qFA0K/Zr3RQNT9BrDh8BVu6mIs3K9wW8+BB6jUu9jHbNYOuE9c3x6puOT08QJ9JSxfnJ6ohOofbHhAPTo6Ig+s9FAuPfhb9fL4209mOzYJK+1U6V9a3E7F9xcFMUIRQSmGjORWra9fWNfkaKUjUjZRp+YSGggIma96I4oqgV0nTo+6iu0VspARlxo1URfXA80nZ9mUETM+dBhuyu0lqpSinw5zx5f+yDAc8ZI25jfLfUsteq+3dGVYecljInURfflukxRP0U+SZscVERRFJgotozLnKiny3KZu90uP3476nTLIYV/4MZ/dtThrMOSl+xv3U53kRTGjRcwyron6NoHXWbDNwnKnQzik8cdfct27Bl/KND9HOWSUvlst2Kh5gPUq6WOucyRfrrlwJOk7C/ekBRZIkL2NUH5esg3EW2kVVAsqrSTMrlJ+/lulx3h57t1ToxR+8R+mDHRpqP29IXJPgKzbU1BW7jP932nYehpN/o+YyCYDBp+XUu5wxd3zP3WHVGkiNR5x8Gw23vCEc1IH040IX7Ux10uKxRzJpMVcKzNwKmp2yUY5jXbimxbgfxk+wA1VDN1H2ecBGO76xn/x6fMlxf5Z50vnn2m82cv8s89ew27OTlTf3Si2h+pIMuD2bNobAGECdSdMpS2hiKCINBPvRoKvg8kf7p/eQ+81QRm/PLFHpbAUNLIOPXGgNeNPuB98/p1bhxMzHEea/5hG28eeK7ynOT3m+dc6/G77YiNBGH67c2t7rZ3ZudcNrBWcB7r9rgtpWo+aKnIBPh0f/LAv5IHvr9PM0SY1H+gvhbyoFzxVHzl885syztwgnr95m9Eh81fC7JFEZHvDu/PJEpRWRC8l0nO9CyK8rMIBrRpJHN+ZpCH+TN4K1K254iGPS77ASNrbsD6Zs83lNdJxsh6aWResZzzNBQZqMUGJeQLO2zjwOHs0fFxfmMMzCe1VplfqusQGRbmIc77ssnzjHW7rB3fwtvtTg5P2CeuQr0r6w6vw62r1qKIQE9ACac/lrjME0/9She1il+p6A8pFvOa+0niQzL8ejL/9CXja9z87mo4bU1xOOGOcwDWlC17cqDG/EKOooiqrh9Ykx+p63rGQQcq326FdMt6JmmEDcIQj1eDAcdND/AY5lvgkDdlnJWz0+7zPM5veZJnHSm/6DKTEh/ueAguoTmv5WFY3iDo20FSqCcFw7AsEULvuWcxEtcA1ErgYPFsH/G22GheJvFg6tCMUP4jMlOJICAWygutZMUy5iL7Z2LuNPztZGo7VziDw07L+WuRXeWc7rDTI4L58WjZfzhSz3d+RGTZlnN+fz8ZO76ZnY/qPNQL52AVtiGNkRkm+KvclI85WbSDGTh42CeG16xZD7cJsPERkf3WPtlut7x/9nKbWc77Qje3N7mu3a7vBHxqP8hXrA8HDmH+zwtrVz4O9Dr+scjsh5mS8fDAHw+RDw9ZozDQ9H3Qv8rlClLXx9V5V897LPE4ZiVvI8QcGsD6UTmOTe57N9c3evXqjf72t2/05Zd/1u//6w/6/e//qD/+4Y/605/+oq/++jd98823+Seg31xd02dvM9+etZT7vqxvQWNet94d+587Dnzv6PeG9+bc9y0bXvMU9v/YJ/Mcb+R3WKlyWmBjrguhEaH5n0eUlocEe4aUVH/Hy/a4uFge6YOGQx3/O6BoLXkOPBRpI4wHzr9maG39rL+dEYqIrKsnV3e04k5Wq2op8EMTk7I/SEYW/42Jlr0zOUcsz/klQyMe+C8y5/qAIouEUCXGTqJFVWHB4t+kePb5b/TFf/8P/ea//08OhL/QMQeDlQ218GaaN/Xp4P7TfJP1YG8DE2iOo34Ca5jgj7rdGd+Hibq9K838p7DcIe8w7vCMeTzad6vszIfTnAbNt2dG5LSDaNaPFPjIHthmhmXn3EiQlsL5IJ70JzxQwU07tgdgmP0/0ehru4xMQBPt6wMZsRh1O9bNsTanF7r87IvE6cUzDWyqlm5QQ3ZSQSf9rRmu12yn+5sa4QUUQ6vrLeh7riXrOyWcRmmZFmgNQm6Tyhh49uxZ/n+oJyfYvtnIvw038CE7MQ58MOvNNC/Snj9/Lk/EXph5QVOyb6J19T9K3S7O5z9xut/vWNSMNJdLb0lTFLmIkMfgxGC5ur7OQ2Av9pyfpEzrsM32GR0vA1O05AfyjkXRlpfHzvAikY90qiXLGH5BOJ7QR1wUHhFy3Wxf6iolbd+zGbCjTqYTvjFcT9vtjQKE0m7ncz0aC+dGhRPSbAq6LWffmzoNd8hXIJEIZUiWJeyYuAI7Khv1BV843EgfKWPPnGUbtmwg7Mcd2SYdbzpdXpzpxbNznZ0M2nRNVXvFdCf/xm8Zb1THa5Xxjcr+NQfAC91fkQ4fucLhbyTIxwFyUBf3U5tkSJH/XF/7qbJRUWrBB/CxzW3VOCLwfDqxaTvhvwlbRw7iRvw40m572nHnw948+N1qyyHm1nEf+Bocjm63k3YcjG69aGBRsePAZqS9R/rOiE2T6INlRajVUOGAd6DeJ+cnunxxCTj8vTzX5ngQjpD/PHVjwBmYis1SIV8EHHzaaN8GRUS+wg9H3JUdhjaXbdgOJnz3B2OPrXtsTWBvxjnUnenIIfaMTKd+e2RG0kd0GK2JkgqoamXGFBWbO02lhw7aQ3dUZNuqbiewl67x03YqqsOxjjn49W/smfovDxwdn3AAzKHv6alODA5/T46PdMR432zoHwsd+Bjru17reKv0tUq71tqp1qpaqkopKlEUEU9gx+B/kwW4iRDPA1kYavjM/kOBKno9v/SUlbrR7/JXVMpe+TiFvFPOK6P7Ae1kfREhy9RSVAtAp/WuiBJy29yx4e85IyLkunUc8DmfbTHEFUG90FHIExFwJKeNlDVR5kRfbrYfWOdIX3Q9hqGXfyv2GN8eswk4eAOwuB2bnNc6XE+Xd8sBoX8L2cgDYPqRC7IM3nJwhiOGKz5z0paUcx766By2jUbL9GmxbcLWCbvtqz1jz/PVRFpd/GO7XcWIIAiWMpKEn02eqxrlODahy/O6k9xvOvxnvmBEhFw3hxu2GS53ojySMi3wR8wCNlZvX/E2C465M8K570HSwx1zMCIUEXNkedqWBLbYnol62DdpH2060oaZvthtdwft7z44MCbctkPXKeuHzojIMjzv3t7e0b5jplnezeV+dkcb+z3psrKcxYcKFLz3DpLjPjUiFLHCY27Gw/grQkAtcKckz4Uz6O8qmsg7halRketmMH+oDirdRv4zzsPxmY78lwJYk55fvtDF88+ZMz/Pg+Aj1jMDa5g6HEud50/rsK6iRhkzRL9b0QjPwKQfcS+V+RE5/22y4CLun1jdD9SwjAlalPZ+eM6Fu7fPoZ/ypJtKT8xZoxNj038xYee1AmucLePNa9JXr17r5bcvE1dv3jAGp+x3N7e3bEBsVWrJ+fj05DQ3HPth0Alz88X5eR74uiY5LtHvednzteeE27tbXV9fsc7cqR96OW225eepqz5dnzzwd/fA3IN1P8iexvWOy/0dcDsxyPsUzPjMCX7OmOX8JM684bVDIt+7k/a8a/d8ByQIe11k6YhQrkl4xyatVaUUwZYvVOXYfnhHm7uAxIb+lpbMvHflm9/DU64dbYe/5fz+ti1eFznsb8oV+Q7P78t5c975DWpGIXZKQA0Id0SoY63sNYBRa6EOoWAdUQIKEOMOVLS5Ptg9Mv/Yhru7bc5be74HkMh5Z7PxGv2I8IB/8Ae55zvwzYxSZqqYU/6+T/thwa9S/ofUdrHP/YO+YoLz54xuE2OOzUmED3IQ+9D7MJfDH5rvn1juA9t8FZvp7JtsCoKmD463xIqCYxZEURTGU+3UswYd+oGxNqjUqoiyyEF8o9Nk1sk4Y4w9zBvEKfAwPpGe/YF8JBFEhsyetw7lYOW4tfhDWrLIM9OUycLXR9ynefmf+pakDM8FknlmmicJNRizPOeUw6fTDuKHUetzPqh1GUTR3zR7NaALwjpCEQI8ZOjgwg+rHn8vMU9NUOucqIzpijWT415T7ZnjTS1vmG+YZ+o1lb+RT9mLODo6oi07FbcvsLznYH8/eU523Pqdz5jr4yrN9q1xyxhwSXTol4XLWfHUhgdPuv1bvnO8jk3706zI+kaERub7LWvbPRR3Z3+xn/xdadgHTrMfHvLrg68HWz44yyfBf3AP0G1ytLo/rH1mNjkUEXPw0dM8oyj4pwWtuX9KDGtAP2Xv0v3N/e6Kw1z/Ceevv/5Gf/3LV/ryj3/Sf/6f/9L/+T+/5wD4D/rzn/+aB7+vX1/ln2t2H811WFP2YXE1wuvYmJg4R/R739P93WX4z5yb7un7EUU98/oxZ2InfLMZniMGvts8N4jL+2/jwdwCa7mplcsiFqDgAyMiFBHioR+8lvxP5d7Dfip2H5/bhJmByrvOqzOwAjMisdp2n+lnDJTVAJrhbbU4I97m/mtxcPxc97ebzkk0DY0gRQmoobxWvzl9zelw6loZKSmFuFIZCaZEfROjvzOo5M2xygZclUqv6Dfqj051fPZMFy8+1+e/+4/E5ee/lX9btDs6VmNx4wNgYwrylyIFugoIrDDQbpvubaXsw7Dec6VdyK7Jh3nMNrKjzoLKgcyAvafrCx+egPObrnjIjwLutRzMxXBi5oFZjrgTiKT+hU9U1puYJE9Kc3rTROLMnzSRkGF4VmNtxszTgw7SZx4FLIIPcctlLh5r+gO1HBKZ1qj7lMAO0Ra0ywTyALh0EhupdXOiDYcuZ9445aD/HHp68VzDyTnJR8j08m8Iy+0aocl6EhTxE+/Z6vlpmx1CtR6B+uOO2TeEhQ0RIW8kl1I1DL3O2QA+OzsjPMjXjo/f6+sbvbl6o1s2s90Wtev4EK18qO6S742yOzbM9nzMNwoI8Q+93DYlESiLCEWADBf5cLdDlxeCDkdEtqsXSRP9SyEVfJyoVcEYiEo+8jhfhNDdFBEaWZhesWHnPznhvIV8FblCvUKB4HIjq0eA72TArUyTNIehlpUyHjypnva8fO7whQ+tszzqXbHPP/U9cIjmcATSoOnhgqOIUFlscx0s63i4bqQpJIdLrSoVJL+IRgKFtCIf/rpuRqkVuQI/AKVxSNumvWRoVI1RXZ00dE09tNNW3cTBL4e8dfdGZfdKun2pdvNthnvSNrpTrx0HxVu18W7RNUnuMzxXEhGqpaC/QquyHvAiQvPVIJNaHkCNmqANX+XL24e/9K0t/cabuVtv2N6y+cEh8I7D3/12r10e/o7KnxRj0XB4+LunvffoG6nvhEEteFYqI38AABAASURBVEZTMwoUdEdV5xz4Pvvc8+2lzp6d6eh0o3rEeO1CjRE4kV/kiSIFeVzHxjhfITc4kjNfJrCoF/wGiHA3NfrrxJw0Qfe21fZzuL2FbqnHFnrH5s4t9bsDrpsXQQnqMvrgl7zciqjY0qtWf9wOUpnnjRa9xkSnXVTtfPA7Fl3vQ1e7ppsxNJZBdTjRcHwBztWxkOqGY3VsIvW8X444BHY/TfDRdQSOOag8hg7DoL7rE2vfXKn7qceoaalFpRRFxAKJEJDUApgahCHhlCiEuPFZSz+5P0kRIesyUjd6C7wI+IbjC5wegTZAC8j+XyGuCNIWWetL1CLnq9BCWpRAUnlQ4LnNC12PZ+uJII07BXhEOGIQ4bYMhWoue64m7Ee3y/B8doyvTzhosH8jgmxN9mWh/NevX8v/J4ozHnMAf35+pmPawHkRRDH9qc1wf8pyMSNi8aEz2o/AxiTh0dxvYRBEjfNPjLkF2cfGnLv2uz380VoUxf4pCnRThBQ8V+jhsm7HbKOT/S4M6tIP9Jm+V/IVSbu+09APGZ4wxv71gfGesS+utR9FzH6hwnAf34GuCD9nfiTx08jI/CCKmGYQmblvPRt2rJjw0+S5w8CmEUxLn5wYgJazDB6U34211mw7/8a029Bx19eFOK/rZxoR2dcsF5J2fND7B3Im66bMEUyLHa6zh4qpLIx8EFghh9E3x8UVgqX7i8zuh44TVEPWmA97Q1MU5orQSKZJRZM6ZDyP9FIxNoruSB1zxeb4XKfnzznofQGgrFlOL57pmLXMcHKmbnNMFuahSr5qPZ2mqGrFKOhbQJkNO9Kmlk8/PgCBzFPA+gXvxcxfsIRfVvWh/U8993Y86AUCIfH8OEiiLbkJvH2bP8OjZUZmWEXXIjNOuseAxwPwOJtlrUEK+s86rhpypYQcDwzYst7yQe83bET4/5V6+fI7vXn9RnvWEOIa/YMtvG8bel0kE2CuCUfGtn8AozHu5ASoeXvkA/0ez2RHvMnztufs83Pencxrt6xJrq6ucp07MX/OY9fSVmT6GO/mPpb5FPtn9sCv2cI/d9nv1zePRp6MFYaebxqNOM8cQ876CJFsJxseazlWGIsZhnrMzfB6ZMz1lzfyPF4ZfM6mCPQAv3Nz3BOOCJGg4J/nisa84Pdps22rZfBGyjDfZUy81xs8LZfDa5rXIV7zJXg/e4xfX1/nX3C6Y31+zbeuvyM97r1G8xxz9eZKV2yE3t7eacfayfqsOgKrgMOHmFhDOB6lyFCETc9qNuxeYbkp7R4Rx7/IlVpUyFeYmwrv11ora48q01rntCj1XiYiVEBE6Fe9XLyRbUJduB0M6FNIKai/18VbZ/E9zYA9NAGmEVgMOLTmnptCxO7pIvw95F3luODkf0++f4WkiEMvKlvYnBVaLsftk4zi3oxnZH2sHNMC03RBC/QyBqIqoihKxzt70DBsklbGivlSKC/0z2URcDsyLpvnBYcNeoHvRGZ48iBbpiHbnNdwGDEIqmlZZByGlbfDM+Y053fc1ECcTogogeSvtibLeUhAsM2Jsyxpb99LHR8lzHnNmsfcEk/CgxvVWeKaO4gFGYxMIxCG+Ys8yRKf62mT7Vr9APX8lfwUmh/m+Ztoy9rsjnWb51rPy6ucqVFKkb+PLy4u5EPguf1CEZGKLGNdhos119T8FOCBxzB7fWppEwzPOx8wU/ARdQ4yzvIZcLK57wCFusyncDY0O2PqyXceTEqVMDYiFPRT11NcXkOOrCOl4AYi6yIcyEmsdOnjE35Vc1jyt7q/I0cOx1w+6iXkZuh7r7kEIU2I2yF9uv6FPBDZHdwv3Gcaawm6qiJCIeZHIELmmQbxdW1VSpXDcjr9bWTP0uPUh7E+8P3qq6853P2LvvzyS/3hD3/UHzn4/fOf/6K//e1r+Ydur95c6+b6Trfs2e7Y23S/pnjGQUgqisA2+rb5e/bLt3ybeT6wrOPm224EZTuq7blHp7SPeKxzPfpQzICZKGMBBTbm8xVeT07w2NxCLqUV/kfepDMrnznKcUw7BN40nwK4CR2kwUDnA2+N/xC1PVkGpeIOybYsyLCk0M9/zQfAWaFZuQsx5MLNgkrJ0b/aZUcn/KByNBuN50BQY0DdI9xJgYKEwzvgRDLccBMdbGKA0BdEAnfMsG4zDfwcWi+H6PyU0ShjogNPKmzEVU3BxhmLFvUbDScXuvzit/r8v/2HPvvtf9PFZ1/Ivw3sQ2B13qiramXVA0V9S2RtCPk2x/QxbPdjzhJLWwmbGgQXx9CPH+u6T06Z9z8OrZml5vrP4eW5sp7SJVn46j6oQ6GZa8sMx0wPgeu5bQX4AaPnZOe2Jmo+M6i7w0+ASEQoIiTuBph2aEfKgddKoX1oIzZE3V6FDf/h9Fynly90yYG+ccJGan98pjocK7pBKj26yEOfaKqSFT9B6Oe73G8PoSxL82U3gFIYA/TTdYF2cnqiMw6Aux5bkfSHtT+avZC74hD4DRtisNng54iQSf3Nmzd8HF/JB6F3bJjlYiU/wFFOeVFCEQCaZTlzSAVe7aq6vmMBP+QByIbD04hg/p7YvPOB4aTJbRTONMP5LOcDk74fVLtO/TDIuv0C80e8XzB0CsooiTmnlcwIvfufKHuW9TP8oG+4HhmUYFnEL5rZH1e6vblJmQEbvHlo2yIQlBQRCXGF4XiJtNWbjQM+9oGbD0QiiiIiIa51DIf5bqND1KpCvY2KD1eUWpR/0pjD3/2ezYrttXZg3N2qaKe+7FX9W737a1UOgAsHwHHHAfDdSwk4PuhWm7LVUHao2nIADDgkpVUUODWwLSJUjFJUa5XboBAWEvLlNtOEXwAv5Ob+YLAZO2HbxObrxAGwN293bKqsh787NmD8Z6B9+Lvn0HQE+92k3QovUlhA7w30+kDlEJTGmMQADnfrpmpzcqSLFxd69pl/8/dMR8TrUBWkRxWyTY2DY//GL26WD4IbdW2M8sn2MvcjpQR1cptM0BkT9WtyuPF+mMBMJ43Yufeih4WRN4y2bDRtOfS9A7c3PuTeU6eRxf3EgVxDHnAAPOsoKqVTrb1KopOIt+iwt0/sOZ6/m3zwK11tm96A651oYfJtTjWcXlD3c/VHZ6oc8JSBg57+SD0HOYPnKeB+ujnayDjiENIfYsMwyP2yc5+qVd4cr6agMs85XEuV2zpKKBFQtzu0QdvsLa1U8KJQJ9JxmPb0Aftmov0Er6buWWexTnjmJySFpIiQyzQsv+qLiEyLCD26iEeECoiIe5kIeKUodRAesWXLB+ot2PKx6rjbWFwRB/mI23YDtoJ4UgIRkeWsZYmr1Mqc1mvDfDYwxoMyI0JH+N1zln9gxvOl/X15eSn/VYX1A/jBb6LbNYqc1PBVRMhluHC6YPr34CGEZb555Mqw69Lol/a1D0ESfEja/24Hp1tnLRWfFEUJq0+gMO/IJ9pR7vRhoF5HA/UbtKG/bDb0Gc9FhfwRskz2ob5TRGjCx/arbSjEe2SPVr8QD/SjOu0l+M7bMqHI+peQyCbIA4gkL2koItCHF6xY8+W6rrAtCeYR27aiMd4beRL43L50n/M4MLJe2N8xFsy33JrX+lyS+ZXxE/hjz/sx34f4wOluCwyTAn/Kl1vb9AEkCfMVsIJkw3ZkPuIOYybRuX6Ya1ZiUmgic4uiBp1kWuB57uik0qt0G9X+RB3zhA9+j0+f6fTihc7AOWsXHwQf+wDs+BSZY0U3qJUOHXWB9RnEU39FL21fFlAupi93LPR9xOk/hPfl/al8ysXWiFDEPx8kbP5QUD/RJ4yAPgZ6krdS2tFx2tZl0JHUxOVHgsdhpyOaAocU8bxDiuUfRL4yK48cD1CtCanEsci+7ZBZjXE4Mmfdsrb0n3l++fKlXn77beL1q1fyXBYRzDMT79Md79J95q/MwR6Le/J6bvfa0GW6OIc9/3pDLscy9V1HZM7Jzy5ZA5/L8l7nOb/nS3FRlKwjgpoBPbkiQlqhT9e/nAfWtv1705/NkfRPPcVT5QzmvBtD0AFTZAjyfJR7jqPP/nCEMe1xs773R9bB6zvS35JOa6xJGKSWfgsRoSggZmRhfsQsivo5cPC0XpexX8ra+S/vEPaYXX+r12Pe4/iOb4wc0343gzu+PzwXJI91oMOG55vksS7c7bY5z7gMv/OV9oQiDuEZpOWcYTnXk1QZOJHqThr57hnXtYBf4k5IhDxXeS4a+kFeZ9TaqdSSiEBLSBGhwnu24J9ExjNB/xjX0kEWY0JB6F2AzR2ZTuCXvhez3HZGFrfwHD4IOkpDvsWZ+QHB57oH8cP7IJvLSRym/4uHIwLXLNBC4RH0jV/tgMVJSXhw5xBAooE1rBYIA9NWyAtYkzTiK4J4x/p04+9aDoE7xk4tVRHIGiK/uBrw3QhwB/yIfCoCaiiQeArrmXmN9MzeMCXhB1kgQZrtbWmb0xvj3RRYpBE3NZAnKgixAAe3mcDp5n5v/yFrUG6En0gH4DaJ1I4i4vNN+VYKy2mRVOTWw7XyksZ9WiBh+bVCaRO6TD3HmR4CcUQbc92oeb69S+p5z3JOjwhFzNjwLXixHAB7bnO6ETGnO+x8REUm2aOYSA39JProfuA1JJxk+jZIQXTlW9Rh03cC8bzJc58OY82zUiqOebMQ1itKkesUEUgH74aWIMINbxYlLFm21qrgX74aoKI/jewL+b3m99jIWhbXa74CYkDed0coIiTu5aHDKyIUEbBWEPx0/2N44COt8BiZQUb3K0jeGXb7lqWtC300squO7H/sck/yVm/eXOnVd6/17bcv9dVXX+lPf/oTh75/BF/qT1/+WX/h8Ne/Bfz69RvG80h+63R/ndHoq42y+FwjjfHPGm+i77rP7lmP7XZ7uQ/v2Ru1jG2LKHKf77peRmXNY14osJEbHQ3hnGegcJyNbVoKUstylDKEqYvlJvZtTUlcxa0t8z16WMUjBhHzADeRObvDh3hvwqGQwymoR2VTK91fOe7uYz97oMwOwBK3Cs7KEig0AjOMZPzrP7L6VBNP8JxvPJCBecDQefCP5eyWWuiUbPJFhNyZ9ky688vL22sS7ITl7/MTmfUvmi0kh2kGaNO8WTaZRqdWeomFS3f/28Bf6PkXv+Hg8AudPXuho9MzBYuZkUG1o2Pv6PxjltEk9InLoUa4Ef7Y23kS1kkAsqggsoRchbdAeRGhKCAeAFsGLK1QiCuU8TmkQmRFhNNmzLyCrDHzImZKVhECAqFHF4a79Wi+ebQ+Snx3hCyPEtyGjxgZCUWAEiq1gKpCOCJEghrUm6yqnUq/UXd8os3JuU4u2Eyl/U4vn+vo7EJlOJLquoHqdq+0PX0ijEg9KNTPcUUqCcwL1VLxR+OQaac7/4YlH7b+IMdsFeohLtfbCMLi4bCDtVYm405938uLs6PlNwOd5v8v7fXrV7q9vWFsTGYxzTQWexMvha3ecED8+vVrDoTnn6j2+Em9IUXFXnX1AAAQAElEQVTwEOCWr6SBPSXLc1kbFvG14CMayYfOWz7WvYj0RrrHoD/0hR7L+qB6wwHWMAw62hzlTxBesHFtey3rD33/1JHDur9CcR8+CJhpHLAyyHCw/Ylk2K0t6269ezYZfABYuy79NR/k0q6MV+eJiOzz4VIJz2ThEQ/aIooUgUQoL+dznb0Jced2Q1cgV2mXKAgbyJNJch7SBDuMaLTHyGbFnbZ3N7q7udLd7RvtOQT2n3Eubatp+1qNQ9/5APi1dPedyu61+najAXSJO3UcJ5a2lzgMlSb6qhZQKGVGLSq1Aij2cCNrhyGLzY15q3mzg02PCepw4/A3qf0GRh8Cswmz56B0zyHpnkXCnsXCaOwb9ZgSO+I75mFjj949+kdWyZMalgk0rGxqpan0RcNxr5PzE+bSM51enur47Dh5ZWDcVeSR859/5oRbQV1KDZUiNevkAHiynYSFZpha4fRG2SumJew+MCE/x9vcP1joeLGz5/B6b9upm38LeEs986fgkj9l/caxkccIaoQhgZE0KuqFGk0NfoHHQkndQD37/P9+X93sZFxtJ+2jVwwn2pxeJjr/5i8Hjv7TzwPvGf8WX8d81DNWBj66VngsbRhDHkcDY76nL9fa5ZistK9RalXSUvFTUYmiSET6L/ChFJov0wdEROat6JwY1zva2z4Y6RcFp8/lVTks60DeubVc9KgMRUTKWK7jgK3DzoRtQw/J2U6NMpzfcqUWRRCDxy1fESXrlvWl3iL9+upKrzhMuILaNpdZa5VRUjc6kLNskL/UuvjggS+nS4Kjgj+iFJll6rnU85L/r2XTM97v52dnHDKcynGXE6KNFyMdTh+jw/Wx38RlXXQQuuOUdeVBmCf5uElqxLGeSMv+2Og7k6YJSmfyOByXBfLEOJoIU6wq/iy1KoKSAQFKe3yb3fdd2uwD688+e6FLDkpcp5p5RbZQ2m1hiXJH3g2jMEr29wWH3c+eP0fHeb5baikikz7uwsbDDHEYeRxu6Ye57ofhCV+MzEl7+qDHpsMz7CtjxHb8iEcLbel+tuHdtKG/9IwR19clWee9LuYzv6+sL/t0KdqycXzL+9d93vrtb+dp6FXCWt6Gq2TMKdhBPexD53VfuIfblXbOZNF/KFNRpdIB5oOul+oAqweDSn+kfkOfO73IA9+LZ1/o8sVvdPHsc52cP5PXMAPzRkVO3SD/NZqGrgmdY6IwI85oKmoBXK7DUEVoRQRh/WNf/8gW/pDnbPuHQnQhy36/zh+WcL9FldUBx6zRHNN3gCRLGWRIAXeLiJDn1RlBl6HvIus/x+oxI66IyLnDa6Drq2uNvEMHxmBfe/mHKq7g+bfzvHFxzebFmzdv8jeC/Rt8e8aix+zAeK2VPsoA8firpcp/mcFpjrs8j99SmIcU+UOM/gn4oR9YT57k3Oxwx/xYa1FE2DL5SeC9t9ONHxR8r4b3JeCkt5LexXtL6J+Y4fod4teritv018TPUfNDT74v7HKcZmowfHj9eBTDJeL30Ioc1zglIrK7m++xteXg1GPX2BH2+G28d0WGCGR5rwbjLiKkQwgJyoC89z5MdnmN96DLHHmf71hfu+xbDna9rlt/e/f6+lrGzc0136+32rMed14XYup3tG31msD6aikamD/8Q73+gWjD4c1mkOePWipmh7MDfINR1tN4H3tOmddXXktM8prLc9KOMg2X4Xe469/xjh6Gfv5+7DvVWheUnCMjXIZBMcsdEXPZUCn0j3gdWhXY+C78WnY3+uBadlvajQ4+s4jPgXc/A7YB4SbETeBAI/3XMfMNJ/6bI2h/uyD8MJhG7CW7aW2LuR3MtdSCttDMT9hx4CZqUEVhrHjsDBr4ru37Qd6LKaUoAnlDUBAG8QhCiSLLlQwHYZBh+EF+dJRiHuHkS6igm2Ax81jaKy7SeM53I+0JJuYmWEs+Kk6EpyuaeVIPjKQ4BA2zLHIpAO9eeGa84xlv8cwxMsG6EpOYnmBRIE+nB0FTovd3xuHfM5ZA2ph1tx6AzpHvqCl5DxksZ57TPK8anv/Mt88jQqaVuW7DXsTp6en8PUhcXJaD5G0dhvUl/6GYTP9xj8dK7PN088coW1RkXvKZmmWsuiJCETOkeY0rrlUG98nvAb8rnAdJuY4TfcZYw94vmt9dvLfwt/Oh5iPu+F7Z70/93qyfEv+BPJB9ibE43cM9Leh585wmQk7zGsTfVP5N36+/+UZ/+etX+vLLP+Vhr+lf//JX+S8tvXz5nV6/es1+/hXfRnfsJW/lPcyRvaM2rXo7Cb0je5h3y2Hy9fWtbm+QZ/9+z3fbRH8WV0SVx3wpVRFGYWoLUiA2NUOOGxlhWBBe01bqJAYBI4p0Rl7zXDTNSg5lLLcAKcaWRQiRd2G/Rd6T/S25D2Ys4z+Cehhrxu+xwSI/FWxxU1m0uEIriP573nbAO2pOk8htEhHQSInwS78UFZAMdzEayx8FnpAfMHc6utPiaEKU02Q9INh4WAGvqcybZ/Am4N/oUulVWbj4Ny7OOTi8fPG5nn32mc6fz4fAhQ+QicHC2CJvAxSF6pag+yeFh6FtAeQDb+f4PlGUY7cOEBGKWICfIpbwIVVIC2Dr4WrLAMRe+/MdxVMjexs5y85AeuYtTxJhkRkdq24k1+DPQv0bga5CRChoq4iQCpMVbaEoahES4doN2nD4e5K/+XupMw5+fQi8Id5tjiU2q8YomlYoNNEP3Bca4Rk2OeSwQ82PD0G8LWRWRCgCffhnu71j4r7RLZvQezbFSMk0iXThxgUQbrxI4e7nhbbtOGDZcMB6enKiE+q4YfNtYqL1BplfHnforrVooI9GRG7K+aeDvuMgxYfANzc38sLPk3+gPSgzoE/vgF9KUa1VpRZFYBvljLxk9nzQ+0N9mx/1d/NHOy+TUqu8MWebjGHo5YOU84tzbMXv6NiPOw7Xdnx8e5xSMflaqcMG8TB9N1xf+2Md8xMvVi9GHY+I3Aiwn3zwW4ib35AxvdcIX0/LeEfcYuIx0W6u9x2bJvaxqQ8+R/iK2T+Wo7VyKFieWtB/kkOx1Jde1ji8nSbqv99qHO807e/Udtdqdz70faXgELhsX82Hv9O1NvKh71aBbExbOgcHN4GuoD1on7bSSpx2EvAhcBQqUyjWN+2W9edgqRksVilcM/aUD+iHExg5CBzZEJlYIIyOm3LQOxpue+J7A5k9evb0Bft+RK99gWViDXKPqFLtg0OMXqcXx7p4fp44PjtSd9SpkOYDX//Gb9Mk8eUTRSrkC9eBeMP+Cf0TbSjCss8tC3Vagz9l+kiVRq1hH6wZtm9PXfZpLzK233XhsHdHvXbUJWF+YkJPQ48Romtnka3N4T3l7Z0fc6fGPKKqEbrlhXCLvpvtqDvSxjz8PVZ/cqbN6YU20J5D357DHB/obKAbDoP9kTwwjo0eugEOG33fZ3+ujK38iIYW2tgwr5QiI/CVUUzpExEhydB7r4gQN3WbqC9+w7eNTmt997oRiFUDYQcRIY+fjgkdocxTqkqtqgsiyInYhNJmMBoQlhT8oyvDc5s6rSDrfMMw6OTkND88kWBhe5dzpeetLWNvpA3FFWC9HY4IWUeUoghz9PhKVj40LQ3as7G32WzU42PTM/+Z/fNz+QdXbMtEO4/0b9NGnmb70Wp7R+xwnzKdVhnq47R7IO88a3xCh30x4ecJ3Sv1D9BkHN5IP3acYhZfFlGhGeJyFUAD5tvvtt8HKJcc5P72N7+VD4Iddx2kSCsgsqxhXqlFm6OjPPR9weHv82fPdXp2qgF/OF9EiFsfc9HUUkgJvf+yP1zflWaYuk/2D9Q+HfHpiI+NyT4hPJHW8J01l1J51/TZTzbYPNCGhba3DZazD+1LH1xd397Ic3bpuuybHuu3t7fyxvKOeWFKDzmn3rpcHffDFcF8tIYf6JJtFpZwXIsKLTL1mrKVXq0MUt0o6pFKB/oTdZszDccXOjp9ppMzDuEvXsi/9Zu/8cucMTBf1J48HXlLh77CzAciNIGmkDFFUTuIi3BCn65/dA/Ez2FgQ8kKedYhfnC7O0iPS3LM/KDveN70+DE8fnasA/a8Cz3+vNbbM06ihApozHP+oQr/YI7TPP6OmEsqY3JinN7e3eWhjv8rjnWc+dDH4YjQhjneeWqt8hgVhngOCwLW5zIjQj3rR8P2uHzbtuG7zBuTnqvmvzbTp02I6/uv1TmmljQ9hHk/iHcLBOxA1yPA+7e6qT/9bp4T/60q/pMra899mBI6GrflGYJkIeQAmIDH5QN4q/E+bbwzneYxZOR7kTFqmrLZZqGIosM5wGPNiCBNQVlP73gHl3lnscPSEciACTs8pj2n+J3rtZzh+cBx8/0e3i/v/Amb1/y2ERXK38LdDNowz3j8n52f6Zy12jn05ORYA2vmrqsqzE/CMizJNarzT6zVXb7nGuu+x8o/LBeXlijqWCt0Xa9aO9VivUUF3fZJwaDQP/cV+OgfpQYRoTQH32d70f6m7rumbi9Tt6m+5yL7o9T7OOrvwwcS7+IdJP9rBvHFuytGArfT7JcVjq9o2UiLUIad4vi8Bm1toaSVWhlDPe/wQQPr864bVBhLnmMiiiIRErfc/vLVeIBGS4OcmhyF6/cKXIifMDMxExjnZjd5nlsiJFgGglwz0MdNMjEC2Z8WaqkEWbhnmWQsD5iILhGXdR98ZwDx5OOOpPcP13MFTMvNdhBJG6FmQtbb7nF4pSLAbWK2c832YqDHidH4RmqP4nOdMwMPy+R86PcAgKWc10pRpd0c9npsQ7t5XTewXjPPOg3n93rM8/aeNaLjlGA1fx8cOuBpiU5beLZ1Cc4kfa/0nYNarvswPlvzTLyz3J/meNC3BCZNzE0j+zwTPt6yRr56cy2vc3fshTrNKsMlBKEF1v+AcOqSCHlyx5P4p+hP9YAH1DtgR69gFOkRflyZdB8yMhLmAO0c8lrB6wkX5b7kPmKs4897Wl4LvXnzJn/L13/K2b/p+xcOe/2nnf/8p7/oz3/+q7766m96+fKV3tDffIi7pb+5HyqvYA6I7JsT/dZ8r+88Nv095XHqPY+df6GHvU6XjZgiAvuqagGM+1pLzgO21f6wron+PllY6+VUY42/h9oHRiav/ndkDZsST5IPIr/ufW/Fvd0/vz3l51f5r6WRPrl0THfGmuFGB5zoiK5pRKiyOK8s9isdluHG5vU+D5X824mNiZlMCv4JkJXBgRSt23gjN3jmS0UtDlFhd7AXVBYs3UberD+5uNTlZ1/oxRe/0bPPPucg45kGDt8Km44tqqxz4tnkYWMEMYCt5sEmzjOcNoPYT7vRhXoZchhtEJ6+QxFBwID4JsjtUBrQMKzxMOzbR+DD6P6jyR9HbMB6Y2cypR1W2Ua44eBmuuiCZF1NMzCX+NOfbK7QfOhpsq/9Ap4oO+G6iNrRnsFE1vOReMJm/rkP7599pjM2t4+Juy2jGzSVqol2G8FEg7iToQAAEABJREFUP1jRrOMAczzdRbkfcGOCnD+pHl9tjnpi9uTtD9+7u23++QXXZU5dhOYIz7b03Skn90Z9K/Ub6HcbFmfHfPienJ7IBxYRoWsOd/0bGB3j4/T0TKUUDlC28k+pvXnzev6Joeub5DXGSZAeBWO5KezRbUsm2nXPAnHP5p/DblPL11Jl3f5NjWv03XKQ7bAXQX65VMamF43CJi2dwPL+QLdtDjvJZVDDpdw5lvLvsMesCMYU+hqG+GPe1NhyMLRl09GKXK43Blef2B5vLtjvticiIGHR98B2PCStsYhQ5QOm1JIH6G+u3iy/nXjNJuakwCdCLU2kKW3kiY+zfvTdSr7N0OnoaNAxGIaK+Kjd3ZV2168VHAL74He6/lq6+06bdqMjDn/7dqc63SpAazs0j2qUo1KVvwlGW0/4e+qJAxGOioDbVaL/YAfjttGOYiyLBXsQDv8KK+HGgsCYWFBM+HE9AB7hjxxmzpg0MieM5DH20L3j6BkN/3au6xp4q1Aoxc82St1QONzY6OzylLnzUp/95rkuP7vQ5rhX6RpjcdIYIz4b1Xj6MFgFHaChz+3brJu+SGVIoAwkG32guVz4OTfZDuDwnoX5vOjZ0td32V5zfKfZ9jF/aGFdFO04sB05DB7xR9aTBb7HGqpF0TgxKDc00bjuRxAsJY4puEFb8r25udPLNze62U5qvDv6ozMdnc2/9TucXKg/PtWGMXl8fqGjkzP8wruFzewj+Ee8SwbCPZtY3uAehiNtCPsjrKd9a62qK6UfVeKlVpVSEkFbR4QiHiCFDi9MxWtUBWYjNOG/PePaY4OoXI7L6ygHEbmeDQc4n+PWtkLkNc9tYGpEhGK1J8Isq0092UdoG/vW7WO9Lt+wjhmMIfK5/BPmNB9m5qEkPrOy6+trFsAvc8x549C2T9jnNJHPWG1N3g88UjYfUlpLnVINMbNtk7jsB5e1zjd76uG+5DnHdvgQJD8A9zv6xwTagklZT2xMSkeajIy3TDP/AfDwmMt1mcIY+6LUSrCIRyIUUkIqtLtl3B+CsA99X3z2Ig+Aj46PZX7qo39OdNSudjqGf3JyonPeh8+ePUP2mc4vLuR3yTAMSn30AfctYQO33nnF2pce6Dvl3sO0XYeY8L/bc+4rE/MNY5T+OcdHfDrCm6BuncDOqqEf5D9bveFd2PW93P9kPQnrmBj7e/mHo7b+wahS8EnHHLCX284Hw35vuZ5ZX0lUa66Q1qvBW0EfpY2iEEcwirLMUtHLvGvf2Y4Ouyr2lGqbevkAeJIPbzupDFI9UvHh73Cm47Nnurj8QueXrCvPX8gHwRvmjtodybLOO6Nqioour1lDWACWcKxx6GFYVGWJi1rM0KfrX90D7e0KMiToLy1Br8jeIJ4RoYhQKUXuxx6Tnmu/+eZbvX79ivGzZUg1ZXogU6pqrbKOO8aUx5Hfm7Wr8rzisYg6xuqesTrJ8YHxYJ3fvXyJvp38LrPswDtuZF7yWth6/H98Xt9co1s5H3mOumBuMk55J1TK7Zmbzs/OdAn/NH9Dhe80bM9M7308dcgaX+l7M35ggvW8Dx+o4p9K7F11/aeqwI809h8h2zxeFbMtbgm/NyfW+F43HGLPet9rFcPrF2fxO6ofBm1APwzq+z7H8zy+Q+ExDvwujXA8JN8JHpIiAkgK3V+8eXKesC1mWt+Afo//vu8UEbx3R753d9qzhppYC1mu1qJ+6Gd7Ot6VTFS53kImIrTZDMwrp/IcYJwx9o+Pj2T7XZfC2A/s1XJ5/loxocvrB7/jt3zf7Pi+2e22sn7baTkpFOS3nlqKSi2KCPlqOVvyRI9lIbCdZgg5cc1hAp/uj/XAgetCcZ/bvnZ/dhu5/RzPRHf2DPy4h7Mf4sdp+efP9cgHdvvS3+U2cBhEkMCtlcoRcZkeQowSgxkA2QkJQSOKKuN56Af527ZjHOeauFQFaeJ7RchJwTqhsV6YGJcj2B/Ac8VeI99W3ttNypzm8Wu4b7iPNL6pJuaTtgKLGoO1rdThA2Seg7j9ofV6FJmZ9yzyuKbmHgQdfQzcc5/nccp9DJFUdWhnMizxg5md20DYssB6JoxKygaF62jM8SnnZqTzNs++sw9XGScU5j9Tw+HNZpPfiz4E9lzrfKv8jj0Wr9t2zKfW5TTc7awQDMrQL/Cg2kGfWfGohJhjsabTv+awFs5MdX81+Qd6IyI5E35zPexHHMbtdCETCnHh34k+NvGu9ff0Dh/48O4690Dv5L2NiFChbwc5QuIJ4EWEImYQ8A3meMQDhalP18/kgWhSSO8EvVR5vUMm+R/7YLahf7SlDzm31xIeNz3rm555sLL/ElHk8eJfIPKh79d/+0Z/4pD3D7//Ur///X/pP//r99A/6i8c+n7ztb/B3rB/caO72638Awcj30tzPw0FukrpVGsvj9c2RX5f3d7eyr8MZuoxHiqyHR7PG/YZTXvm5oo9zhelSAoJ0BUlqPLCN0l5HASJfcR9mPEwbBVP4+b9uvilLbKnf90a/hOUHp5A6ZTunIUe6bjcKRlgEaFaimqtcron8NYmNppHFhJeftCEvhNN84Dk1eo4OloL3UNsoIEJNDBF5UBiBWmlU2GTYnNyxgHGMz3zIfBvfqPnX3yhi+fPdXx6pjr0UrFOaWpNk6QWwBRQZMaTLvH7sONvIZz8FleH3FhjBOAHEH6JIJQgPekSVyivhWR4fTQHGj5ZMVGPGY36JJZJLcPUsCWaHv7N9bWmp0j1SJrv/Kbvxyz9Vjp2O+W+POxKGfwehX5Qqzom2N5tdXSiEza3zy6f00YvdJ6HvxcaOGgp/UZ5aBadRhVqAaKoJWhD/NQO4DKaH8HDMAh+3z2L8ORGlRIS/XPSdvkAbfTXICHgTywmtnyc7jlwW6sF++CObJs9H8T+uG+LUESkhsJY6PpewzBvhDV0OzPJJpnXAWcbWTxvscH/v5Lh8Ije5kQLPQLehj+Sxwsb2wlHBV9V/F3Z8HPZmQU5y/hD2wt1W5Zp8Ee/sIDlaqnyi6gjf3HbRXpXuqcSlVJeTjIy4kf4kbC9hl9uXoQZI/UotaYffCjgl25gKyZo4gPB8vrgywW7tmsGx6VSi3yIIpy751DllkNnLwB9wOCwDxS90eJ5wDmsodHLPDrIolqD/AFFVzBTTHuN21tN2yvV/TW4Utm+Vt290TDdqOfQt443ipED4HErTTuJQ09xtUK/5QWe/Zm2aEBdkSij4dssn77QkG/0sYTbAV/QGcUqRI0DlsYiNg9+2czd0zdG+qIPgScOfyfqaHiD19R13nP4O8K3v0f3DevHyZ7zFJgHVKU6SJvjopPzI8bgqS5fnDMez5hHj3V0woJlCLXKPBN7PDTKfsoD38DyoIJwGvZP6J+gDdCZKYB0z0fUY0qMtO+Mkfrsl49F12Xd8NlStzvqtqNue8bZnrrtEnsWTCMfnADf7Dn4dX9tqReLaKKWFSuiSNw2QSkf/0bAU8j/FcAtB8jXtzvdotvzSh2ONZyea+Pf4Ds513B0Kh8Amx4dn8lzUb9B5oiNLA7kNvlbwBttWJwNnsMYyz1j2n9Ws9LGHjO1VlX6X6lVpQLaPww6VkQoYoYUUkLzRTSrgD9xHjzs97M17Rkze3wm8rqMYehzfJIs+3aWnHOZ9wjkd7wt1OH3IQIjnIjsZOBf+3htT+twWaYRQT2rNnx8np6dyZv8A/4Ql3/IwweuXjjfsMi1/dZh7c5rOJ5VRf7R7QKWBMs7bbXF1MmmE/3sQU+T7Rzxk3nGjg9ej3kvrq+XQ+nvXn6Xc/vkupE/fWdK3PknOo9pS9o0OY2w+Sus25jjdDwMLJV2BlGI2Oh7LAF8VUql+UITPg36pf12TJ86OqI/Afcj63Ud3Mb+qxH26QkHKj6EsezQD9nulu36Pv1f3Lfkcij7fbeTH4EINsl4X56Fb5tss6mRYepg6neJ6ciYNPbMN3v66eR5DN9ZRURR5TDINhuum20WJhhze0708b3u7m51e7fVRHsI2xr9wD/44Db0R5VEJvTxlK+VIubbLOA2QSvzNt6W31moEm4CMYO2KozXROklPsxaWQ9+HT9S6U40bM51dHypk9Nn4IWOz54zJ14mv+tPFPVILQbmxTojZtqSet4BYdiSGY06NBWZivBjvGcM69P1a3mg/RoFu1CD/hGlKIK+wzy0Yw1wx3zq39J9/fq1XnJQa7x69VrXbG75ndqWsWka2P6Qf5LfrVLQp48SHo/iaoxVj0mKkQ93X71+I4/jWosG5vSBucZpiIrsKtjkcex5yYc95xfn8n8f4vDpyamcVlnn+Idb/AMrm82gjvi9Ds1XVnEOPnk6xTD7KTXvE368B1Z//ngNn3LO87TXawkc4nfVDNIChvFAYObN5vPEkn58AO9Lj7U9axdvVuerj/FVeUd5fCZ4f3bEay2MvVAEUGi5Te6RTEkRpOsd18JuFGREhCq6PT4L5Zo38b3TmEdqqTIignIrY7hTPww5J1TyBOsY5/McsWFN7DXKKeuV05MT+Qd7bXspVVKI4nivT9C2wP5YwsxtE2gGc1GGD7ppRKiUolpnFMIFXpRQXpY1MiLJbIAIHAI8MYHnEib06Z49QAss7UGIRuI5Jxw8A+dF8AQr2/3EcFt5zTrRXwzzVpkPoW62p/iQfP/qMvbJ4zqGaIYH6PBa0xaagk4nbmJ4ojLNNPMZkw7HPKb8PeHx6rFsWmqVGGcRRQFE29umKcfnJLf1eBhm/vK+l/kzRjX3CfYF2gpWyR71iZC4lZf7nZUD958HKMtplIOIlI/M8bM/KJo1+XvUUi73ffkONx7OA/M9mR7YHlMJ5zGY52YfzX5cw6mTdOeMmL3jNI8vvyMcPpRx2LJeb/nw9/T0NOdm85xmeefz/qHhH7ifKNs2O91yohVigX6uK5Qa9T1XIOE7scoFgRUE13v2s1TwCTdsvJl+gtJqroujSwwONYQx0f/su5HvUtff35G3tzfy/idKFBEJHtwBK5JGBGERFtccJvDp/kU8sLaulTv8FPC91wiZ7zXdscOw4x8AZ0FsJvMzW9htTtT7wlv2jq5vbuS/yPny25fy4e9f/voXDoD/pC//9Cf5t339Z56//tvXfIN9p6ura/YudnwzeTyjxPc9GnMY8B4J/XA0Za7cE/b33J7135RjsqjvO8bvRhv21Dasp/p+w5qrV6mVvljo1Nz067W/K68gbYYUmq95bseEOfrBT+cwnMF0xRo3/fcA3v73qOhPqeXcERvv5aZgsVDZVOvyQ5+O2GbNhBQ85vSq9UNGopPSmSde7h4ABLVeDhseF1bTLAsEJhWZP/Iwpik0RVHUXt6s9yHwycWlXnzxO/3uP/6nvvjdf9fFi8/ZuDtX9INGZPeNPNYDGvEpHA9eHAaDTA+gSPnAwxzE9AglVGBEBPwVeggrpARPZAQiVl4QDUmhiJAEuJO2fObDSRGhKCBCBVqiKP95Zp8AABAASURBVD+CykpJIxyV9LrwLPseRCAfcok6vOxzt6l5pu8GnsC++zSEM2wKtGileQiGvMlau0E9ByZHeeh7pvPzS11w4Hv5/DM9e/GZLjgEzv9Dj0OX2h9Jhc1YsZkaRfNm6UrdPgD721KOuBp46463OI8ZpEeEIoCCNMDtCdmbaz48GIZBZ+dn8iaW63h19UY3LCCmadLjKxQRyRo5bPPE7kXGloMsHzj6N8+urq4YJ5P8cezfmjs+PpEXJP5/BJzHk/7FxQUbaef5EphojOuba7387qX8EvIG39vlZpHzAyfYxjny8Ky1ygvDy2eX+VOCxT6lcfb5EvJLa8d4InNmmccyLUx9pFLoS8HYom7cKeG0JUAQeVrITyp3z3YgxD8y2WbX05uWrmdlM6NnQ7GHBvojQrax1qJaqkQ+58nDBWz0R4QeXVnaPWe2HF5gzoL0A+GBjUe3XT/02tEuX3/ztb766q+8sK9yA6Yx99CbyNh8TqDiuDc/dnca/Ru/N6+1B9Mdh73jtbp2q9puNEA3ZateW8X+RtqB/Z007nDDHn1z/4gIhcdrKSrUb4XgtYJY+m4iD6BPZV2hYVB3YXNjgdB8YMnB6J4D0j2H2fs72m27p7gJkVGTD3vzULSxCAH3vyU7Eh85EG20sctb3BbQKpUu2AgedPH8TC8+f6YXXzzX5fNzHZ8fKTqqoz1zK9CU/xqHKjhJMj20Hb/Zl1SE1hNXI2hMcp0adTEe2nW//GbvTls2tbfUzYeGdxz+bA3GzRbk4S/13HFwu6NOu32jPoC6UmXtmcdHHDmqYOmKqh1zxz56tbrRVAeN6nS3D/lPPu+RL/2xOuaiAfSbE3Uc8nbDEfRIGx/ywu8Y+/6J6GM2tI8Yq32/YQ4bNAzHYJPo+kFd7VVrBV2i1I627ghXlVISESEBnpB86tFFmjTz8ZoaY7+J9jI16A/mwVKpVbVUWXeE85j7Q7C2WV9KWifIMDpqKeo9JhdUyrBml+l5yLkDGZcprub5g355R1/c0nYj7ev3+hkHwZ7DTvgQdVu/evVKPgS2jPW4io2+4rRG+daLuke3eSQlL8vEvkb9R8oztV22w/OYhVKegCkkb+t2f7p68ybH+hsOS/72t7/pm2+/kfuX061rsi0U1qjPBMyfHIffKPOeR9pkHmkrbcQnZNxeaQ/+kSuo5cJuR00YKoy/SZa3r3b4zPbR0Dqiv52fn+v87Fz+kLeM6ZF/6IAPgY7+1Ch3xxyw5cPE9exop4H+WbtOUfAIt/lLyTNZeG/x59SPerp8w7aZNupOb6JajToZk1yvkflqxCcJPnQaEhGhCICdpVRV+latRW7bRARuaJl/y5j3IZXrOmJ4qQMaKgdXI/PEJJoBu+MAErklZiejsdEkcszzk+dglJDW4CWIcqeeiZzjOn+0qilYczBniDmjZ044Or2Q/8Tz+TP/EOEXOj69VO2PpYJNyE4qzCtVkwznrZRS1KLAs1WFsOkC6qkVWOy78TAg/2B3/IPZ8/czh6GW/bERMIjMhf8KDRWMmcr4jwh5Tem/DvPVV1/pD3/8g/xT6N+wnvE61fPcd999x1x3zZryTj4k3nqOAREl13/DZuCdu2Oc7XOu9wHN0A/yPDqyGXF3e8fh73XO1zesO11pl12Y10otGphvTnkXPnv2TF988YV+97vf6Tdf/EYvnr+Q56+j46NcX24op/INWMjneczUutKX1CPHJ4yM42OCH3G7EX4MPqKIn100fnaN369w9c/3SVnG6St1+BPsAXvEcFhuOvfZRHIeHk67j/F2oS9nn9Z97jk18yLM7fSJd+fIesnj2esAU8edFhE5Hj1mEsQjQhEhHpKgergexx74PxhaTMRkNV6qLtvU377GyLvb5XvM930vF+93v6sWCnl8b442OuWg94y1yxnfyB7//dCrlKoIpIAU8mX9rrfLaNTf5ZpvBDKR81yR9XrOcJmGyx/Q6XDfd3JarVWFuUWpX0ki0BKSFixE87VUNiOH4WTweBcP9gfda17T78MHKHP2DxD72UWelpvxfLyzqIhQRGRaoyHdL1Y4fg8krGUF0bwdz8DhY1Y3cw7DM+ejn//0GVYfmB5Cjsy1Sz8SXekBl2Byob4Rcj7IyjVt2YZem/qNXBSlU+0Hdf1GXTeodr1KrdI61sIyRaVUBfyA77VDqRVeUalFtZSkhfHstIhQRJGgyitLzlBESNwundlTD9RBOPSt+76U4Ynpx/lJJ2R5h34y0obv0/Ig4NJtk7Anc0DNS3OS8eRB+j0HQWpFVp7wJ4NvJeszPIZMjYhQRNxn9Zy8Yn1XWM55DIcH1mf+/t7wzeiM5hmW9zvG+R02D1Pu7chiXBSI4OHMvwbeW3RamxYF/SriQTAUyXed/M6yL+7bgmy4WBPvMn+PTrznduwlXV/d6PbmlnXwiA8y+6IFXdwz5/CJosPop/Av5IHv9/NDsz9tpCXeoE+RlsLPFl4oioJ4RJDK3MTTY3HH3sP19XX+5bpvvv5Gf/nzX/Tll1/qD3/4o/745R/lP/X8zddf69V33tOav7O25Mm9CtZz7oPub0K3bAc0+xz7Nv7FozdvrtD9Wm9ev5HzWb7ybbfhoPeY/cXj42NtCA+ck/T9wBzcqdaqUgqabCszHgVMzBkr4MjViGDeRa4WZAln+d/vTn3/9ZMy36u21U9xn/gPHmCqkZ4a/9FxMswN9IG6PlZe+uk2Sj+owwKY9lhQXO4ndErPpE7PDksHjHCM9Ps75AVBKVVGRJEvD4L5o2B5KU50aXRyoxKeGpt1LFJgNEEBLNJmOeZ0NtsIw4+oCgZUYeHSs0l/cnbBYcbnevb5bxPnL36jo4vPVY8v1djIG0t/v4HXyNuwrQVl3KNJ0dSAuJqrdAh4ecOLCEUE0UMQvb/Nl9ZnRBAOiafWC57WuMMG8VggrghiBr0zIvApcBgUA79GIEM4AvoEIv4IUkbli+qaSGGHvh/iSlnkkM3mh5X3or/Jm59goYV26TlgOTo50/nZs2yX5xzKP+MA+PziuY7ZbB1os1oHqXRqMtxHVgTqaRv0yWU+gXmPodl+yFs3qoL8RsHeiBBR+lRjUTBxwLRjgt4SHlXpE56MjYggbS+/KLyYanzIwnLWxKyrKAJ91CBvZKZp1Mjhxcgmm3kdH7InTPYnJ8fymLAef9geLRto/ohuOHUkz548I9h7Yz0x5oLG6Ta6lFjK0739/o0p53G5cFVK0cDi8JiXzMDLpdTirCQ1xlbLfETgEbaBOriCMOAmMN/Z9NhHxpS2LQmSC3Wv6C+UKTIlH1kf5nrxGRFyXY3qwwviESHb5LgpUatO2yYGuF/OqYfSZguXJ+PStjg2OQ1fN2aD5jBpUSmLzYuBjQqjUJ5/YvWOQ9SbmyvdXF/Jh6kjB5DBC7yu4JAl7q7Vrl+pXX2juPla3d036rZg/0plvKJqd6oxQmlbDoz3wLrTDnFRiUL9jYotKzhvVcW+HBkYT0ugQ0qKn4QNDUy09bTfacKWCXvHBJu3HPzuFox3lL2dxJmzEF9oY5O3aRyNSXuo1cqlYJOJC0vf1KphM+j88kwvPn+h558918XluY7PjtX3FaMalo5gUotJwrcJ6mNVEhVAebYNvnejeYQ+8MnHYqXR/6es06iJPj2C/QoWR/448YLojsVUUg6A76ijf/t374Nf6ujDX9eFtbx84Dup01iGxL702hPe1UHbstFdbHSrjW4EGpgGXU+drvehmzE0RqfKXOQfFuo5fBs2R/Kh7zEHbh6Xx/D8m+kbxsqRkXFk+LDa9FB4Q79R3/Xqaq/K3FbpW7VW+nGVqVFKVQAeMiICCnRwOWq+G8ZhknAprpx9S9RelpCJCBXGVUQQnSGuiOD5AzfqUJpC2V4ZkpwzIhTo9ZjsqUfXVZVq2wsCIV8lQhEPcM+YaFu3o9vP7WsdA/OMfyvM6PveWbWjD/sHQAy368h8dmhDCr3nUQplltkOVyHFsMM0ImR/JKKogAjaF7t2jGljT1mmnhMnOk/L+YR+iZO5ZeemLURcJ2PmKXu7iJjXiKVcxuEi7/obUmSbu/xC+VgMx09BgXkhZ5L9NNL3bZP7upA4oX9dnl/o4vxMfd8JQSBV2qHHh+5bI+PHh7/+2GjUr9I+bi/ToN6ijMwUPFcQ/Dlv1zV9QN25mZ8F8AxjfwL+ydkR21IOP9/Lps9oPWwstcjvP9veMW7sM3GRKudzO935I/12r+2OipQjNQ5lb7dNN3cTPMocmWUafUKkk1dqhCawV3ieMuDJyYlQ4KMoVYYKPgZe863hYO6o3ZGGozMdnVyyHnmm0/PnOgYnrFeOTi/VcSgcpVeLTlNUTSqaWkBDTUZRC1NbdIiGlQYkb8LMoSkRypzKCz4UFdL8kIRAQlxr+O9BKe7f8Ha/nqv92Mfmu3WMOf3JE4Hs7/R/j0+Hs32XDBGhKEXhfhghLYgIgsbMaoyjLe/6azYi/AODV2wa+NDX8bu7W11f3+YmwndsQrx+80Z3d3fyfHJH2hXx25sbbTn09fyyg96RvmcdQQny+PJvP3ge9nzSD71OT08T3nw4Xt5/Z6dnMnLuweYCnHe33aWODe+/87NzXV4+0xmHPxvWVz3vjVqrai0qtd7XKX0gZb5paryCZofMTxLeeSMHf5aZn0R/4m09xk9U89HZY8mx0iX6ixDXz1iVH4ZX3q9LbdEMt/HfE5LL/aHaH8rM4cN2I8xtflp+P+aJreEfoswPXod4/OVagPe635mNfKhWKaHCGIoIhXz5aWiOZ9APwK28CCCvFfDg8OQmEHr8D65gab5s+5Tj0ja0ZYzajlqqPK79ri68L2utKthXsc98zwPHfFOegGPWMD3r4fV9nrpDWk2KCIUkCAigvAhl2PlKKaqlqjKXuMwZVSt1uhER5AGpwa3hwEyDoAGhvakbT4eN+c3s0Nv4vrS3pT+eY5tcxkyl99IW3nJKzFL6u1zpKfqg+4ALtDcdPoT5xspzmI6TxI+Vb+r4U1jnh/Ceyvyrxmnq7J32y7vw3nrT/zPtnjpmDaYzYibvfKbkkndCYqI3NqCoitIx/gbWukfyfl3lO9e8VqpaKWICkJgHgnDAczwiFMwLESVpCccJQwtyRqYRjyAtJMgCIuJa+x70fqZu8O0h6NynCBB3X3XK9+A+aS0nC7vnEliKJcRNhDtlks4sOUxwvTOKCTYRQtf3U8tY1f2V3HzMNUl7M87DNwpcn6eY/G4A5t8rI2C+3xde0+35dnTYPMutQExer52cnOiIdZzD9rvTLes8/nbc874xz/IrDSoawROY/wjY+yj+UyJB5hUEf/A+kI1DGx/ZiXfxmeuYyP0ueNiNm1l3NvbAJtbI7D3xbtuzUXbn/SXWxvaHfRCBdvddU8p5ahdsWCik7xF4dAcxw9lW6jDsT/fP4oH0Ki41DUWsmOeXoN1yvoFGIW3FIleiqjBPhQqDkTfwJI32UMGIAAAQAElEQVT0EY8j94Ob6xu9fvVGL19+p6+/+UZfffU3+Td7fdj7179+JeNv8L7++lt99/KVrvzDA7d32rOv5P4lBfOA0Dmxz7UH89nBlm8lw33M+5jjnj7I/pPH4UQ/nOizEaHKXOqxOq9xutlW+OKa9TuA6Wv3g5rvfjvTQCAUMYOACMGb70DeyJjDBAIgpET2aRKSziynG+IyNQh+8J3yVvmeHE433pP8Ftuy74Oo91sZPpTxA3lLKrfQT4FW023VGv4+eiD3U8r9mfOG62GdpocI2/uAWWRhJvEjFGHYpQ9wrrkjNwbR2mNaTtrzh8jS8RHM1HwEsRlNQT6J8ZTdl3EtxpimCX6wYIlOwQLGv1n67Ivf6bP//j/14nf/l85e/FYDG3qNTb+R45gpZasYfYkWBxt5cV+c/KZvWVKTL6pksmDlOcPCwj7dQ2mrB+2BCph6uKyiOf+Kh6Q5ZP4c8jNj+VCWoidXRCjiAUREbMEiTLrgzBD2BIDCi/diTvczYR3ps0IUlKow7FeVbBNBO9rimANg/8nnZxz+vvjsN7q8fKGj4zPVzr9VU3MzdZqKJvzQ2ORtptjRyC+ocR8OtzOA35aw1su+hL9G72k4xAP5KKFEYDOy/jDfsTDYM7lXJmZvUK8b23aKeT0b8lZtuZHOFhEi64JQrUV9P2jgIKTnQ7bWTp7cN2ySbViYFRbEexZxU2sp5//T8fnz52z+X2jDxlprk/ybGN7w23KI4bynZ6c6Y8PNYec13y+SiFDFzlLwt8RLaNTWhy03t/JvKfsF5BcNSdzYSZlBnWvmKSrYUokXEEH6LKW5PnO8kSc7rh5f9kGCdMsYlii18OEwYBdtOE2aOPwTV4ffXP++d1pVRJFLiAhFvA1MIpe93ii+oce62hxey0Si8XabGFD2pw9gjcYBQGBHwf+FQxSjHwbZj/5/N88uzuSN0Vfffac3r19py2brxKIwOIysbJaW3a3ilkPem1cc/n6n7val6u3X0vVXmm7+Ju1e4ewbbLkDO7m8Ftia4BFVUQB1dD0qLPfsKnouthdjcnhSgYepchuItvem0ES7j+6HbATv2Ng1fFC9h7djYbHjcGR/t9eOgxIfkI4cku45JN3vGrymcQ+YDEdAUZSAARgSBZ9TmP1ROWgajob0yXMOfj//4nNdPr/Q5mSjisGtTBJ+bPgXr0uMTBFOoHGmkxo2Zxq8ADIotNH2jfEx8cGRYEx5o3rEv3vqdw/GgsNeKLk+Ww5+t9TL4cRu0j4XTxLV0aiikXndv9WrbqPWH2nqjzVCx+5Ie7CtR7qJQW/GXt9ti17eNX13O+mKA+AtB8Ejh8We+4P8/sDdsHl1woeTN7O98X3MOD3mUNjwx9SGg988JIa3Ae7DRseGV62dqvtZ6WjDqgqttarY11GWvj1TIjIadWgKPEW7QCNCESHJEFcjTXKfbviykNbVos59OfUiB09cEYShP+bOnOSPCEUsQH9JhFzuioAXscgcUC1Xg9pWw/kHxtvl5aWeP3uO3T0HF9d6+fIlhxffyfOS+4eyllJIiogDOD6D5z3feiNCeblA8hd8bH/3facORIS2d3cs1K/w38Rc1Mv5OtroxYsX+uyzz3JupuOixn5GET623TCe3E6frXRbGEiTtaG7yRu38/za0sZaS5Z17zOFbJ8RMdvdGPeeu0fGQ2Nu9DvChzD+remzszP5HRDkmxg/VI93RC/bPjHO9owV0+aEEGWFKn3NCM1XgxwCVXB+/jvLwEbb+Qj4cjKYL2znmuawbbGtPe+CgTGV7VWwHHlbaJ0jc8bd3airm51umM+mstHYBt3cTLq+2uv2ZhTTA/4veIG8ZAzKihhVTA3mqQDZcvi91Cq/CzxOaz+odguYMwqow7G6zbE2J+e6ePa5nrMuuXj2hU44/D06uVA3nEilVwvguSPDVU1GgaYFlCwwhxuVnUhxv3L1GnaK+CNgY5gXTmzkUMLPZGG7Vig5+lFX+55c35f2U8r8niL/EZOyjb7XF4vVCM5t2nIeeAjTsowHzwl7v/MY25mW7RuM1apaZkQpeDYUAYVXQPKIj/R/H+7+9a9/YTPiK/3lL3/WH37/e/0Zes1mxcgGlseU16Y+ePFv8UYE78iRd/+OuXWbP2QSQc/C1hsOhP3XbF6/eS3/OTP/aWfHvfFhHZ8xJ/7Gv83729/qf/yP/6H/9b/+l/6//8//o//7//6/dco7sWBrx/jZsvZY/4LCLWsSj/HC2HUdR+rrH9wYF9sac5VhOyf8MJLusHkNHzXswnl635XNsMpk5KmkmR+Lpzp+jXhQ6E8FKj7qtp8+KsMvL5xtSzE27e8GF0SZH3PTVJkLKsaTTDN/4/0D6Mu5tqWPz/270a2bHJ75E2HijOnkWX5qyKQSadFptYVwzgGFOcFh+SKFW8b8mJ+OA26EeM53phFUBE8Qmv9BdIjQUgYy4lrHY0TI472vnTa8J/uO9x1tVUroiG8Fr4M7eH5/GwNrvJ41V8faKiIk5jrrmqG5SPjWWWtRRW9lLimlKuLBhgxTRilFpRbVUlQOMKfP8qIYVC7KZ9I831C2y38EbJ+d7VY0kCe/dRwi9cmXZX5+MBOj3HohH3SvRn6Q8McLvUv9U/OWOL0VF/LEl+1d+MjSF7WZK8O2JWOfHm95gI4ZEXTVBxCZxcwPgkkJQJ2WhOhh2DzND2eQnK6HkTIRnmAaiqrC+rgfjlgP8z3Ct3HpB8GU0xpzR0N2hvJqPA3I/Sh0OCJMEg8hR0MR4QCYc65Pelr2t2kd005YRZGeC0gpgk40810I+Z94ztDjy+WDCKQWlKQFuUgEeSP8lCJC8+UyAWPhIS6tqRiVjrWFVER5IW5mEhimTm/5LiCErnVs+T3hsCmiqGi8QyZ5DeXvPx8CG46vMhGhWqt6vqs8R5+wbvMP9HleXnVZ1j8IuGN/0Dz5mg2RjY8ICFiolqtRIcsbBBfuD5BQ6tLhBc/RyJT5SdCsdyLg3sM2EYkIcfNuUFL7dMJ3E36c2ByaeL96/TyOWD2RSv3My70l7znx/ezv7j3r0S37aN4D3PMdHlEUAK2ar3hEHHG5pmidCc+UcgIIhQTlIYkw8FOfrh/pAbxnfybhgT8FgnYqpeoR6PuP4k5feJW1SceapbL2cP6JvrJnn/eaPfJX373OA94//vFL/Z//81/63/+//1f/+3//v/rP//y9/vSnP+vrr79hv+oNe1e3urvdakdfGelntqGiv1t0l1IYo03uT1dvrsjzWt8tf/lu/U3zjr07j8mz83N5v2dg7VSK61HkPtWY7/IH6Omb7pOGx/jotSN9nIngyfCzT8iat8OgGdYGk77/kIEIN6kkzHfI/+bw+vQ6JQL+ijVhobHQDyEpS5lpwyH9kMwHMqkHe/Qe/FD6+/Il/6CcdwWLlf8sQElEZJmQH6CLHBbFPxBkY2wP9L4OxOUEeCaJbGw/9N4rIhRhVAZypxKVeEGeLsjEPTGRTwzUWUvA902aHH4X5k5PVjYLxSYcA1IAvSq9vMF3dPZMZ885cPzNf+MQ+H/q2Rf/oWM2+Lzx10qXeUYG0EQZDdsaxTRTF22wWaelN/N6gcPTAxNegx6CxO+5UZyppgsa1KBsJxHLUPAMMxY4HBGKmEGA2+FFwLYATxbG7L85LcPYudZh5vJMHvT+tj6Q8eD5fgQ+jlJow6KoK6qCiS3waTDpesO1z83VM52eX+r88rkuwPnFMx37t343p+q6DXl6ifaaOPTNNlChJjNEmMSMmxpNc39IGiERF1ezH40lDuudt3M4YaaNCXzSng2sLQuFkYVCMPqDurld/THvyVjo7HmZeDLPdMqNCEWEpOAfT8K1FtVaVcifiDne9538QjIPMUUEhxE9H9fHgAU3m+KlVBXy+eWy2Qw6PobPwXAthY29Sdu7O/m3OO7YhPOCzuMENbKtpdbU2XiZ2GbXZ2IsCX+E5qtEUakAfQEzIjJPkGxAuPHqEmmtqSWHh+81slLzFrisyeOWPKZ7/LjnBWYdhfJcp/Sf+wVxCvYNQoGOBPYUg3RvUNbqTfYm13W7u9OWBezIS9JWWafrbVPGNipfoNTXi0IrjIJG39DSFXVDrw3+PDnG3/i2r0UVXwX6Cqig4yVfKafcXavbXWvYvVG35RB4+4263TeqHP7mbwBPt2rTFt/sJWYPXCxhc5SqRFSiRqgglaCsYmBjQOl0ZJ3E6h5doxrlT/S/GVv5EHjkEHjEntH1ZtE6gZEFzP3B793Exm9L7DkwQYX2Y0NlE01ByZIiFGlXIVxUqLcXIKfnZ3r24hmHHhc6OT/WcDyo9sjUppaHv9gGVQIe9ZTw9jIXul1lHu0d5ouLZPMb9Wu0SfPmGD4dGVseV3vqt6cuezaUd1AfaM8Hvjt5Ub4lPSkH3FsfbO+mrAtVoj5lRkCj4yC41z4G7TiUSdSN/BvAxo2OdDUN+m5X9JpDYP8G8K4cKTZnqkdn6o5ONRydaMPcdMRHrn8L0xvq7hvH5g2D1t8CHvpBxoaP4gG+w9k3S6daO3zbqZQKoNW04nLg/hCFdPs/BHOBJKIJHg3o0RVq+HSinzT4FZ0ux7TQl2FluqkREYoIBzU/M/juB3rJrAQSll9BdLlnTpSiUqtqR70I10J8RRRFxAzN9trmFQW5vme8+QdfNht57Dfqc8f89ebqjfwn8fe7cS7vXo/QJK44gD0gFWSMiFBEqBRoKVL45qH5GhkAt7e3HBjeaGIA2Ia5zfo8DO6wybZZetaMKxxZ+2+Gf/gx0b8nfGlAMkNEUcVf1l+wMSIUMaMIClzaxJy4o5/vGcf2iQ9Yjo6O5A93+2nCT56/R8aMw1YegY8JOO7yIkKlVq1tEyUkePo7XvbfhI/32DsyzkdT/O/3zgi1b2ZM2d1KqbL/e95nppWxUxabw3ZTMevY8t648fjfh4IxO2nQ9V3jQ2zPR1YTybQt/mjhXInCPBQx4oJJItxoz0wuktcmpVYV3t1BmRXaeSwz/o9PznXiteHFC9Ymn+kMenL+TEesTfrNGXmOpNJrap1a8C6iDijM8BSUGkFpoaa4p01uZSPgE8mnuU/DxJlLLWVkjpBQOT8cMATzp6Kh4yl+UKf+ja61fagyQbpi9tmVwqV53Ksy9PYD90bEgUdjlkGXFeW8aI5l6DcRpC9png883hvvS48dz5G3t3fyHLHlPfnqFYe3bCjkwSvjrNR5nqllpp7f+pyj6UWMwR15jFvmQf/ZsTdvvIlxzXt0r541aKEPT+ixCT3z4THroRM2DQ0f+hp+D3aMkywrdRfyj9rebVl/3jIGd1SrgSn51jdRdmNexFHUNCtHegMTMF1wn0rgye1cOVye8H96NDWjZqUE/243bZ0945cs8LBeDhu/ZHk/VvevadePKZs+m1V9T14PIoP2tcTEhDHyft+z5vUY3HqNC/a8tDw+EFMpoVrmsZvrSI+vWuFV1jnFRCG5UAAAEABJREFUInrryi7Eg7IiQhEhHiBvScTvMccyKkHiHlquOXssMUYsdjtmezZ8Gx2xJjYdmB+GftAx8SPWKMMwqPIO9RwS4RxW4ZpLEXEA5YVaud5+r5s2MzJFKVvwRSllrnccUPgRISmU5CCfuJjpZGA5MconfW0pGN97B6mHIPrjbyv6ntw/kHyQ892SQS0PhH56MITGmGHHgogwU4dXsngEkua73bymcz82HHZ7Oi1oq+r+21WVShvSnhHhpAStk1O6lx9mmBqLarM+4fs8YFeueI/c02TH078OLLDPjUcqaJwGcwJNRYrK3an2G/WbI3md7PVyMEe1KEqguD2ClqvNw9ExBxMUnpQkU3mUgjZjmmbq/jWxdphYQ3gt0dYwtCFLbrQi6/yOJ+AulBDpb9+UrvDjUdLCMAERgcwDFBIsHpov7HYAtkkWlaz7smf20+csY67thsLIUOYjstTF9XO9TQ9h3iE87rwmNDX/UNbhwrjz/Ox1nNHRZpSat9Odb+f9I7+LeEfZ3+anwAc80vYfksNJoXinVJgfJK0g+N47ZfBRUikigLigAku80V9cB9u2uvWQin5tv4g863vZfrhjHesfgrQ/6GKKWHWGReWLEHyH3o+UcbIDUJMVRD/dP8EDb/sRDl1ibV8pHv6t7QdHlmFemYD3WG5u7vRmOZj99tuX+tvXX+tvX/m/Avyb/Bu/xt/yt3y/0TffvMzf9H396kr+U+Hbux3fOhNrGHoY+qzTP1CwZRzd3e74Frpj33Ir96ORNZ/TRfnBXGmUWtV1/T36buAbrFeF734ZEZJYyZCnpX6XdYi5XJLlqyEbQG+BaamJxwJIANtiZNjxd2LNOCda9hDmOm76MXCet+CiFiVOW4I/SCz7Ljjju/gfynP+94G34fuSPvFXD9jRuu+M0sTodBsbOrzMMMyDRkQOgo6XlDchTAM9zu9BNDGxu+PqnVfANRaCrkZeLXDYmJj82RJUK1WFBc3m5EwXz7/Qb//jf+q//Y//jz774ne5+Ve7jUYWP+MUGskzERYDWEEZ3FM0Nvca5hgTmxkT9RwBFDsn3iAJws1oQuYBygtFMhxZqcPvwnvS79lzwOatuSlyDqb/sdMUW+xHY7Zr4TttxZxrsSx0r5MAd8YjzD9EUZQigbBvaycvEkvtFUxs5gW80g8aOEzxwe/l88/07MXnevb8c51dPNfm+JT2H0QG/FqFMhyGTgHaQArpLSCSPHE9Tp/rb55lZiD09p2CPGZRykYWX/iDZmRhtFs+1p2xBEKIeuGwY8O+0c6V/rrhQMPo+OCJtCcsjq7ZvwQy/vQRETn5b1hYlyjKdqFsl1Nr5SXRaeAD++T0RM8uL3V5+UynJ6eKErrjIPCWDb1bNgavr6/zN9xuiftgtE0NX9bM698IsY5SK32wyR/e1FB5hRTAZZvqPRci9ylzGCdkpd6mTo/gSZLr48XVlg1IH1TbZ/ap+VboF57rWWuR6xRBPhmzhQ1fWC7oV6VW9UOfdQpktvjfP03l32ixXsHrel6kvFAdpqtnXV2W9aQqbHJamq754lWrDW344tmlPn9xofOTIx11oc4zwLRTjHfS7lba36hywNvJvBsFh8E94b7sVdpebQJs2CoLkgptlHaXolLrDHiFOiYwooBA3hAbsI0DHrffnrr5QHRkUWF/jRwMjRyOGdNC88DXh6E+5N1O2m8biw5jghKHv983FiuyavpWaGIcNfwk24Bdsfi9MjaPTo717Nkz5sDPdHZ+nvY27CMLz9lX87NBZqBGCuVlH2cgGTCdEYb595gatrR5g5gDIS/GvHjyYmlLXbfbPYunnbbU985YeHfJ32tHfV2ncaJOU6E+QJW5mFZpRVvm6x10dOtFpz10D91yWLNH7m4K3eKXu0lqpVfPgc/J+UX+IMrJ6bmOGFsbg82tDZvg3uDy+NkwBod+yEPfoaMP9gCe31NG7TpVfDijqpaa/iv4t5SiCFBCkZQwVApuYHqAJmyjT9hnBO9THJ7o1M5Ra5UR6EGULtfuYbkVll3DH0PTBjLYBgOLZF1GodFrKVm+bfBhpWmtRQV+BFLc7jS212jYbT0+1MDQ/OGWi4tLnZyeUor0isOMl99+qy3zhOWc3QkOGw6vcH2twzaKsiICW4o89m2L09bDR88LPjzx3OO+1jxfY6MP8gfmbM/xTvd8Lq61XILvvSlOsqAhLlOQdrnS91D6o2ZbFeVcEKGIIBM31L6UIseDx7zrf4cPRuYBH+Cc0Ae9ATt6rPAu8lxqey1nX1t3rjNcL8pxXzTMt970kR5f7+I9lvixsSa39cQ8NmL/no+fPTbv/Bv+0D3xkXrMMk0RQbtV5vNem83A2OrV8f50vewr4aYm0ZwN/0y873bajU3eiIrScfC70w0fXHfMhzvmuZwTyMAtTz0N/REFDaGmFY53UnSK2ivKoKjGRv1wrGPmAK9Fcl3y4je6ZG1ycnahYXOq2m3kcqcWvFeCOWfGrFtcGEw5SogyJQeb5rApwSf3Iddh44nIp+hP9sBPUkCTcL+lYh7vj9lBg0fwBE5xvohQKe53IV+NnuE12MiYGBkTjbkRFkn0J8Kes7as7bwhdcf7b0TOPajWKh/MHvFuKjV4r+91x9pvmpr8fqq1aMu6AUXaMLf5T7GaRkTK3tzc5hrx+upKudGF7MA7zH9t5vLiQpV3mOdBl+8yJwbUjvKvr2/mn14nX6PSno8M6z47O1PXd7yXGZu8r52OCGN2Aq69YYvegThImzOJTNzmG86zUod/Caz6TQ/xS5T1Lp3uEz8W79L3Lh71WouYO9q7hJ7wyJOyK32S/G8avfcG/XUNm2oZ94Vx/oCA6y7deF+MjM0t7zBwxwYhY8/ve6+HQlKplXHUy+/ufhjkd7/XMtaVSpCZb0rjnsPKpJDeovpRV6An3srZM76POOg9zh+UPck56Jh1ice/549h6NXx3nZGv99zPU/9JtYBpQRpXb7nI+b5bc/awDKuf37rML9Z1vktX0pFvqgUIxRhOHWG5xjPeabNfZS2wMtz4jufdtjfEzbC5Zm+H0HSDyP09B/ZfpE7gpJAARGhEkURM09c6WZoxMyz/93ee9pvReP9FRHqaEPv3/V8K/ld4bZEGbk/8o7vb9mP1PZPIc7yUk/xIYa7xxlafOawMedlpMCfvWnuU5BCenJpP9OJjEYjHv62pS1rN6gbNvIavNRODFRsDd7ZIZYhcj73E9P7OFz3FSxAo58AocY3S4I+05grJuD+dEi9BnF8QmZkPZLhpBNlrnpmOqVOl0wxlOnn9yNINiDcgeMMQfN2vQsccN9/zRNXyCJaLyzAgX7OwDiSFluQvRdOlmUekm2q2ZhPNtIIuL4Najhsvzi8YuWt487paFREpA7HjYiQ52jP1z4A7tm3iIiUs7zz+1vy1u8kvjvt7yyDxkuKcSu1/N8TWHlQnD20Rg/DIXEbVMvWZv1tMxHdX2QxD5cqeK8M/cB7qee7cpT3BQzvJfpQ0PuJ9p3zRyzK7xUdBlB6GHXY4qaf8BM9sDrSdEUOMfSucdOZ57lhxUTfZboQ00vC/D3fWTv2Ce7o469fX3Go+03+pu+XX/5Jv//9H/T7//qD/vCHL/XnP/2VtG/Zj3rDYe+t7jjsHck7su8wpl6PTykiQFGoaKKwu7stB8rXevX6tfzXlK6ubljvsU/MO3RgPXfCnqL/i5xz7zWy5+W1U6lVvpx/ZE5zGLUyHH43Itnuee7LRjIU/FNCyzWnNSXNDLOvluQPJswob8nGW5yfyLB9P1HF92X/udLKz6XoX1aPewZwJzbmetK62QsdI9HkECTP0VBEqPiFWwu0Mkl3oBImThpdmNudmkzcoflyJ50hRf4z1aOrwW9wWtKiKOjuN3zQnOj8/Jmecxj5+Rf/nQOQ/6bzy8/ZpL5Q6Y40cXgwtpAx5w20cEM4axBzwD2iCL2h4jpEUSmFOIigVN1jDulHXqEDRYoIAAvKM28zCvGISBtsR6nY8xaqSn1AJWwU7C71QL5YD+VA4x5FgVyUKkEfQLxWNfgT/DGKRsLyAhJ/D0yG/pPPF2yuXjz7TCfnlxy8nJF8hJ5OCvKr8P41QtIK5eVYBpbH0/jCTtL8DCQMwhmHvnWT4C6aYKJviYm2n5hA2z31wcKODx4vECJClUVw39OPqJs/dMTlCb3l26cp9aAU9aS8+y74s+KvUl1vsZm258Vzl5sFLq9jY84LuNOzU/rqsSrxPTZcc+h769/6XT6ovZDzQmZ+YY25uGmUHRHqsG/oexm1VDXsm1hwN9KFfyOCp95zYX1IiCREWIeX40/gaKMM+2nHS9cH096cNC8iVEpRpb5GqXM/kq+0xwFhY6MPzGE/IyLzdWw29NTFKMV1kbZsVN7yEt7vsTUNrBJ9SM10RhAP0kLKZ2FMF8SNCvOorzrpOx13ob5MHPzean/3WnfX3+nu5pX222sOLzkI5lC44fOG/+Y5hyd6mm2Hiito04iiYmBjLYRBGNSDWxGhQJaaqrGI8GbQ6MUGdbHPdv4TI4T3HH4+YNRuO2GLtOcg0+Et8Z3DxrbhC2PSbo/cXkJ1zl3UCH9GQpQtbOnoS8cc/J5fnusZB+CX4JxN3YFNnaAOuCgttHzTkheqA4SFmoRiHtwOQ3ynS4i3HE+abWGx4wWPF2Q76rujflsWZ1sOd3crtiP1BPDvCG8tg+x+bHITj7Tr2Ar1qhzEVGjRtMRHp6nAq8gWoUJbHjcs5nZQUfeuH7RhI/3o+GShx8xBJzO8uQUGNtGNfhg4HOoBdOl3AzyPpZ7+4nHf1frQn2nvgm9XRFQF8YiiiJD/iacIm+KedN27qLjMXz9uK7orZVn3nB8B381ShhTSPfQjrlkLGa3zHsRtL8i6lKUuUNtSa1Fd7CrwIrCCm1xz30bPREc0PE4sY9/Zjxv8bFjvm6s3+u677/Kgwoe2rndEKGKG9Rn3NjriNJG+hpe4x5MPM7zRWGrVsBkYv5M8F03MTW63nvbsul6Fvq4PvuKJpOPGzLZtVDfbNNBrv1TeE6ZRi4R9Wq5SK9GQ/eL58ZYP8bvbW+04TLFtZ2fnOmLjtZQi22z+HYdDnv+ts2P8eizZp34vDGzOuJ6VfoliCbNyeK5Uv9xlG4yRQ17PYz74NWyr22HrH6Ri3nRdbUVE8F7qZJs3Rxul3dQn7BP8ln7EixPO3KPT9fafi6+1qCLjsu7QeX1zw/tyqz1zwzhFjvumTvOfZ+6kOiSiblQ60B+p64/VDafqOdjdHJ3r6ORCR6eXOjoxLrQ5PgOnpB9nnii9FJU2oK1wKNMZYUk2EjLfjqwwx+FD+jTsuGG5B8RjpRb4hF/RA26ZLN6BBSZu/Jlm6qOH+7jHsf9Lia/90+V/+5v8Qy63HNiK/lxLVQRzAbmIyvIeI+7j/ksIr169Zh58qTdQb0htWUOthyXu9x1zVkQwl93I/L4f6NP0Ufu1Pc0AABAASURBVPqO0yNC3CqlaMP86t/W83xSK+ONedDjzfyB95j5HeOuYlNjjrYdhsftyLjLscyBjudRzFWxYgLOe8l6wQfI58xTG/RGBG5priISy22esUQfE3vwbZiDokXUMWOJfjz5ETlc3oofkf1fLssnX9gDDK9sWYcba4jG4I2IHGtO8Peax47fdXeMmS3faR5DKVdCpRbVWu9RSiEvfKjDtVSZljpTVCs0jwSXSZB7DpmvTHXoXdCHX2QPdEVE5rG9RsCzTblWYs7JeYK5YraxYCsSmcfUWT32J/mdPTKX+L3teWTPe99+8DzXeHlat6WF/gjnBfgnAnoApyMizQ89eMI+APh/5pH06f5ZPIBX6eZuxwe43Qy3pdd07uMOm7e2pftEFPeJoljaMpstIu2anxn8wQdLLGxYWpaMaZPpCjSYB/m3u13vQ8j+TeAKqNOEn95CehSZ+9uSBn62/MKn1ZH0Ez68Fm7TTqUbVPsZHd8ZlXhElUhv4VWrQZ4MK68cnnOIp8sCMK094fA9JtYNk+Y+NWmdJ9y/ZkykkcvzLnPLNBJPjOx17YHpCtI8z1ATzJGhtY5JQ+YFVoX4F1LGD6gcph8XcJ8mLvPRS02JUJ8MO0aYujhKiLRAxQwieZtvZOTwQT5qprmejXra/hnv4nkuXeGxaKzx2X8tdUWEvL47OTnRGfs6G9aCEbQT5VnOY9jvqlu+Obd8V072LRXIMu0/5A7N/MnhQMMKgu+7A8/5XtMzTsR0RkaksDcNSdRLXNQ86551SPuTkzweyvzIOn3PntKOd7Tplvf1nb+/WWs7bF8E+hAlzxKAPNyhTAuJWw7PIX26fg4PNLz6FHLfZazR5G7aFYIfwNQ8j4Ute6fzD71e8+31Wi9fvtQ3X3+rr/76N/35z39N/PUvf+Mg+Ov87d9v/Zu+371m7+mG76o7Of/efYM5xvr8HbSnv+zh5X4k+u/cV6B7+B5PLr8wJ1a+s/xNNjBPbjZH8rjrB77RWDvV0imCd6TWukx0SypEPCIkqD72ymw8Mv9DZmt9iDlkjuHwx8B53oWP0fHPL1v++avw69WA7vn9XZuR60nZ4B0kLyg7NjKHftAw9Kp8FJm/pjMNpL787blH1XJHPWSskjOdmFS8qFEURVRFdCoM2KOjU33+xe/0u//2f+k3v/sf8v/7dsTGYO02mjhccL48RAkGboIyYkawSLC9iVpUSlXF3lodfoAXyBRIpp9wu0z5EYqIVBTiH2EvVmopqqWoULbLX9FxcOYPuJ5JqO87FgbA4Sfwx16HbK2uA3oWXWWl8Eut6AcFOGwKAti3UxQOZopG7DJ8GBy0Y8+ByzEHvucc/J5fvuDw95m82Vr7jaL01KXSxAUE4QU0Z4agJMAXWpWX+Rl452NOdbZMjifxZD48mhc/YGrzgiEiVKhzXerX4Hui94ZbQ67jg7jve3xdFUGfWNK3bEr7ZTFN6IHHLfc8Hu++FwPncgobentd31zLB7xbXjC2ocd3G14mfd+ho2nHS8c/sWba5gKyCEqkr06yDV7M+BDFH99B/xxY/B2zEBx4EbnIiUW0F9ko/MDbuX4Is6r0IXa5DNfBm5hepJZS1eMz2+B+WNO3Bf85H9aTh7cht8sx7wmcrmA+GHRyfKoT6tPTDjsO9m6ubzkI2GnHwWdTUSm9ajfQPr0KYzxUlGAse91oVIqp6PSfYY5xpzJuVbVXbVtN+xvdXb/S1ZuvdXv9UvvtlcbdDfxbNQ6BRQ8XVwChI0E48HWhPxT6ziOYhwUR4SdAeLntJ3/Q+IDDG60+/HXbbTkE3nNwOR8Aj9gw0vbTAvcDw/GZbvMwmDiHwaxT+CiSxinoE8HQCUoriQj7p2hzdCRv4n7x+ef6/PPPdHF+po4+FiWQe7hxE5GZ12Q6I5qpWIcH3Bnisjvo/qKLgXaPkUMa13VPG+1YNO042N1hqNsvxxbtuPMhMOlbwobTtslrgq2R9jMmWmqiTcc88O2YazpapEIBvD1yuzF0R95byrlh833HRlTtB3kcnLFpbTqwQDOOOPS1PwZ84rHSM948xjv6a0eeHjoYwyD3uZ5503NlpQ+vKLUq27zO/o2oCnwZURQLFKGEoPqei+QI2g1negFqyX7o1FGuw+5v89hvmlXFTPTLXRFxrzwiFAHW+tHf0w/QYjgNaaxToyO43akK/ZCR4/g4qZaaY/izFy90zgeq57xvODB5yWLdByHzXNvmctD1vruR4DlHFBClSCGNlLGnb9lHx7Tp+fm5LPPmzRv5z/hU3nGeP05PjlVpN2GvPvaiHO77XLbDkaQklFJV6TOVMVVqoYjiZOWwyfRQwHH77pYPUH+Mu94b5utnz56lX9z3GgPKMobrZF6tlTE+yr51vxg2gwbyORy0C6of3y7sMednidkeXK+J96Jt2TPO7PuRMe4fStrxvrLd5jndhRbayXb2Q6+Bsdb3gxx3nSJsaNCcLZEb67wLnd9JKdf12tOH3lxd6+rmVjsfVuH4Cec25gb/hr/KRlE3qt2R6nCsrj9Rnwe/Z1oPfk/Onun0/LlMN8fn6pATeabAt1PBvwFEfwrqByZBhV3AFRGFJj18rLyVOu0w7Lho+wZMH6C8Wj4/Pf65PEBvpV80+suoN1dX+uqrr/T7P/wh8de//lWvOdAd6bO1FkUEPafRh/esW+50w5rP/1/U61ev9O233+qbb77J37y9vr4h7Tbx5s1rNidu8wf5OuaVLXOGx4TngoH3Uq1dOmxk3vN481g75r12eXnJeulYx8dHvOMv5L++cMZ863Hk8enxVRiPGJX2zHp3WZfCPFKwNSJkuy1jvc57cXGh33zxG/32t7+V59dSatZpHRmW1XqRfw3epyM9h93fn+JB+pcNPS3X8V+2xH9c7a77u/CPa/EPW/ZzSSx+4UXnd7HHsceBtTvFY8jj5ubuVtc3HrM32rKpvue9pBLyGN2w1jxiLbLhHe3x6jHkMWMdDDZGgzVJfvtpuZLjB+BeuD8nWUq7JwQoKN/pWOR1RCnMV9QhDXP9ges+A2HkRGJEKKLkkG5ef+322vE9vFvmKa/JxFVqYS6pcv0rc1atFRcVRQSpZLfK1Ckl5+GhT9cv4wG399yek9rUWONMAEo7jvRht6G/5e/utvLGt987zuO2c992WxrF/QQTnWY9jfxEl9Z06PuRTf/9Ipo7Bf1E/x5Xy/7/7rqu/opACESYIgtJPzmeAXjZCs5hOG48hB16QEtpkT88PhmnBfj7uWe9bqri933hu5vCkGvymsbtAoVlu5uLSFgfsQAZ54GMpckmAxUyZL6h+TIvIhQRMNDNc2IO8pzr+dXwmsf91D/4637s/jdXAGGFImZIpvn0YwY8cZGiiCCkpBGEuQUyeED16HKdXD9qg108MzUixA2CuPH/Z+8/2OtIji1tdEVmVW14mjaSjuaMufPMfHPnzv//O3eOkdrTE8A2Vfm9K2oXsAGC3ewWW2rpsFgrIzIy0kXaygRA9BwOkb1Il9fldZ2WsqefsWP/fSxhrq/HocemYb/DnGZEKCJUaTuvNyeclXnt8Ri1juPt+D7bMkfnfyHH95XzEc/Ed5x1FiD65S91nS0zJ0GptABmFu7d+/IIJMB6ESHTBfh09yEjCyBZ7tvGV/qxO0HJT8xvI/vwuf5b7dgvex+8xR4b5rdct+GtL2dI3hGhiFA+e5K88PDKVJ+ej2sBG/YWjQklwTc4XVQJNxJy2f5Qt+vV1VqvX7/Ry5ev9IMvfb/7Pi98v/rz1/rzV1/p66++0Xff/sA31gu94tL3zdsr+Xxw43OKzagdZ4Y7Dht3nKOOpsDjZLsd8+zIZzRXuce7Zo+3Jefgm2zFN9aJTvmuOj09gz+Vx5v3eZV5M9Ca+92Y34fm3S9d7ghCQzzpQH8jbxbHBv6NlOdvXIzyN87/7zd7d6QFWQt7krnnNDX6Gy/DRSAUpaiUqlL3wB8xh2l5MhKxkiKEzfkfyovAS7I3DnfBOsAmVwxIVEqn4ehEF1xOfvm7P+r3f/hnffHlP6V/xeVwqb0UhWQD7NNjM8Oco4SQUS5cUfAZMBEp3PtviP6Sx0kaTiOC9P1Cg/IZBRstiAiZjwjxKtigR5j/CSx69+lhXPKJIB3aJ4Dwi3YKT3hcVASHtKVfyRe/R1y4nD1+qvMnn8n0+OxC3epYgV0nLmsmYduYN5TNPJBCSigf+9RgQfKwP/5aa26v1Av7k7txSCqTtJMTcrNEKrWo63om9oED6kG1Vvk3/SzzxY+T8mbTGy9jwwbKv/Wx9kXTbku/mkjSaRl670OPp8/POgX7OZ9SsAPl8GLmPBy5kn9Pefp+0IpDBF9e9QPlKlU9tu6HPsvoOmxZyLyp80Lli+D19bWcTupxcFjIJ6Iosm1JPQCvS+HyyP5DEOY3wymX87gDB+7RWJVHXwDw0Tixgd1BfZk5Qm2/5WOxUua5HHNEksVeOXpmwQPuhJI/KCOCtumyXYb9YUrBDv4wXV9vienwgbY7wjYrlahcUlJfBqp/47fcUHoaaVbKXNtOZdoouPid/Nu+XPi23VtpvALXatBxe8lm8RrzjKqUISix67uU2vYsyAv2LSVkRGBIELGnEvFnyA82Evm7fUY2nTvabktf8sXvyOZ8ZNMxsSEZvRk5wA7e4GyFQ5ZGuRaI+SxEUlxaSJ7j2j7H5jK4XFx+rTgMPr8405OnT8BjDoXP6VfYinBhk+wHlO8m7j4NJcVtyica9TKHn2o4qpJOgjZNFGBfxeR9Qb9jw72lblsKuaVuOzZYhsMSN7LGxc6UF7+oaPQ8YajCG774rZq48DVoFT5GK/qVeKHNrulqPWqNDUeXsxS533WMm35F/2AceSwN0IHDOfcl98/KOKvun4y5ArXMGByP8dNzoec5wP25olNLVU1K+qXQ32YEtowIRcyAkYGp6DnYR0Yc8PYj3L8tQ0SUkPtURJFIa4mvfAI3FLi/5uv0H0YoYkaBllqVZcUOEbM8y9sa7TSpQY2ISJvZpkfY3x+ovpTose+GTv2WC5Q3b97qer2mP49Ywqno4Yc0SRgd7Ae/Jb7nP885bkfnYaxoP7fx4LY33w85j2R5H075p6VxoEIRyZ5ywCAutZB+zXqWUhUlFEZABaJI8B77HvM5V1Nfjw3bwRcshi+wrTcyrzbGU5BGRx90+tM0amKA1Vrn+ZB6mY8IiVcL1fy4ZAtmycdx3aY3oIz+gRaPc8O/NbJjvI+Md5e1YaGIkOtR6Ce1VFXmJLeVaamdSi2EFynkRs0+kD8gQxpRSn5cocBh+zVjfM14bxr9wy4qmqKTSi/VQdGtYI/U9VwAr7gAZi83HJ0rcXyhgUvf/vhM3XCigq4vjhtpjFz+7kjP84YxMX9MGI6X0lOmO+8iXSiBYR6a2gtv/4JFZnof1mlZdXOf8PdlAY8D93ePZx8oef/1iovdl69ecpF7xaHBRtfsyXzhm/LEDZ/wAAAQAElEQVSXL/TixUsOLF7qzZs36FyypnsfQxeuNecPp3l1RV/noniiI3ovd+S9D6iMHa9HltVSFMGawkTU0JuYGzz+rq6v5Mtkl8nz445xtGMdHtmX2bod65xRojDeeIlfSKdjPj46Opbn54G5JXUYm5VyeY5aHa10xPzds2ainr3d6ZkPmEPIHmTz22byXtfhxnsVfsWAv1W+v2KV/qKkF3ss9C9K7DcU+U6HfKdcS2099oxpP54mxpTh8ePxdM2lr7897PeYEx09PA73KNBSq0ot8lg1Sq1KnQhrKx/G3M0AQpD53zgw80vIx3uDpCJLEIIoH9ikOBF4jJtAhHfKyWruciGbbuzjPQlyVCNCnlMKNqilMpeVG38poYgQDi9UhniIS5owvHEjxfPp/dgWwM5z355yH+m9qNcE799uePq7dVgVsi1qKfI6sKDSlyvrRyCPKJJCdx8yuSv4YN8S03RBRr6fRQr/cR22n+9UzvZIIbY45JX2R5hUWogOnqU9ZxHjzYyjQJ2WwfZX8vikXVWqVDrGb89eeaXaD4i8z6a9ozBtsefQXcgP84L7TZIDf8AnSD8i5DkiIhTMCZ4rErWQX1UpRoEWwguykrzl1X3vACkr6EXo5jlkFx4alDdQmmEXj2viuPaCiCCvUIQhqPKJdG2lGbZngvh+Mxgm5H+z75ab/QQl4xRQxUy0A4ZyOhNj7n1w+AKPVa87Pn/0vs7yCHLawxnYRiv2icfHxzIt2Md6jYMax3dcw/l5/TKdCGuUxfHnssFlQaGH74GM0h+G3PLoZBj0VvgeLg7kB/o3ZTkIxmD4rGTA8jofl911aNhwqQJB+zcU4f5Ts89NrFlrLn0N79WvOb/1L9fsOENohGHG1It9bBPzlkeEAkHgRlKcH3s/hX2gBQ6tufCHlPmGJh/Hpi3fMW67y8trvp3e5nfUd1z4fvPNd/rm62+56P1O3377vSz7FvkP3z/T8+cv8reC33Lxu1lvNXLe2EiL7sIa2DhraNrtJrDjO2zGjnwS4ySGBi1emIc69d2gnrlw8LcR30od9xm1VEUwF1JG96+JhMeMN2miQ/Jq7s8o5OD6QLP81dVcPmdqegjL/uOh/Mer8sevsYdxpsoASbo46Q9F+lsOkHmwTHKQF62Og47qxb7MA8y695HR7TDKSIV0tB909imHG0Epm5jgPTBHBr/RVDRwSPjk6Rf68vd/1B/+8J/yEvjxky90fHKu2q2kqDPQFZcReCTNg90Lhgf2Aue25Oo8XRgPI/2lz71EIhe0orLfPNlvSKGI0OGzlO191GVe9B11RmQ6Ee9SMpXIt4Hkg2FCG0U/qA5H6v1bv1z2nnH5++izL/To6efybwF3HMT6sHXXirbsNHegOW4ilA0lqAtDfQNYOEvsMfaBJj+KOdb7VVr2h7QJShGhWqv6vqM/rLRaDVoNpit5E9Uz0butveHyAYAP+LyBMuzfsKHwgf6OAzZ/SGW6dIA2V0oifRzlQzWWcPfxFQtJHqiRR6DgPJzuxKpTaqUcQ/62xZMnj3V2ekoZe8o4l8/xRxaq9WYtL4qO6/K84TLligNH9/egnaxXaqHZCkUJ+Z/yoTBJf9xZypuUOiV1/SjjlIvdyCK6o7tPwLVmZJFvhz17PhS7WlXxu786J6LStOjB3Ka1+DMo05k4rLRNDecTUaj/isPJU624wNtx0ef67nZT1m3Ahj15Vuxd6EBsGzRjki99C5cnddqpjlvVacvl77XG6zfgldrmjWK6UheExUaarjX5cnh7peCyuBZBm0SZSV6lzPZMah5EYNlATzjS3nWUfd2wVQOu10S7Tb4kYeM5bnbamd+MuTkZt1PS3ca0EdbwNzYoTSOXnK6vL4PpblyCSCPFYmrTSNtMIj/DRaDMpQv6S6/zi1M9fnKhR4/PdXZ+otXxoFqD6kwJOGJpLjPpKR8nAvJrdKZUH30xfqRGpvnfIJMp1RLmvQFNJ8+xO+qyAb749WXvjvJvgWUb2m2LHWY0banIOIUSvuRVpU5c+vrP8idfNamTL3ym6DWp1w69LXHWO+X/94sJNTLHVOajnj7SDb1qB+wfBvny15fAPR9I3bCS9Qp9tNSqABV0+Ad0u6U/4a+sRaXWud1rmanbHBQQ9O+IUMQMGCnEY2dGRCgikM1vRKTf5p4wrO0ZEXL+Loe1lvEhwsMCsFDYv9kbEVn2iJDrn8A+EbNcPDdlh48IlVpU9rayfT97+pmePn3KmO7ZeG/k/6/y7ds3ur660nazpf+MVNvWAdT/Jj3SiqDHIpvnvGviMJbpdJ5rgjzE43n14uJcp8ybzs/5R1A+wuY3ZvJe9zD8kJ8jNMabgMtlievmtnMZzC+IIC6IgKLouWzH4PU874NkX9g4nst5fnGR5XX7U720sXmnFQpNHnOYw37H6emj7qelzn0zAi2D/ogaxXMp4fw6QfL/S17XdQFV95ttNDEB+Cf0fcBwB54U9nm7fzvvUou62qlnXHaJLv2lVGoYmZ7zsI3WfKA7nsdsJc71ZqOr6408f+yYl6aoMhrzgbqVan+ifnWq/uhM/g3flS9/j88Z92fIT1SHY5VupVY74hXml2AOEXOG0aBNmDjRKI0hngZ+7vsh+kHC8SGKv4LOTb4uw89ANvqvUJ7fQpIMnbkYN8aZvbNrYdArAm/QT6WJzmIgUKlVA2uK+7T3Jf7z9jNe6cWLFxxEPNdz/6bv/s/e+4dW3L/dz93fa8YftGJt8rieGFOe3zyeOtYg/6T5MZezJYr8lFpkRIQ8njzv+UDLPwnvfF9xAe3/o+rq8i37w2v2DzvKO2b5PUf1pDkMvTrvmeAra9zAfHJ6epJz0Ir1syfMeZdSMp7b3mVdkP2X/EWoTA39PT4MgCz2QtPzH9j5eHZwSgveNegS8jHoQerzEJVuqBnl876cPKCXfj3TifHStKxrPiS+5rvqmjXJ+xOvSzlmhp5xP6hn7HSMIY+VzAjncMnNEthJpKMsn+bHkkP/LP2VXTINMl0w57a3EOSw/B77RtqGucnfMZ6bPE+JAM8pXdenHWZbdPKcZntEBEkbkF/0EvcvTuMXZfy3jUQbYFqb9y4OS4VpDr0P843uPcPtZSz92m1oTOzVLHf7CluXUrMtB76FFnReJ2olOBLOK2LPBz5DwT/4n3hdtblSt4qxZ+ODUtgr/4OSFljnAO81CTp3TbBYdm7vxjkNKWU3uquHbx93jsGeBlEjo0abKljz2Sd3/Uo9+5oKLbWX6BctqlqUhMLxQmyFxFFAUnKe+1umR+4Bg15hH3GISlq1FNUC6FelVhXLoBV4TqkuA/3Ofc/oD+aYnrm3EmbdQhoh/yMvv2HHuGHsOUCjYLOXomlGQEMFTwS8AFT7J/c78AGoIPGdxgIL5RgqkhwtIjXR082zl9z4G5PsMu7ML3ifzPtF7y/9/Whd19twgou/Zy3y2eXJyUmOYYcZTtN7yi3fUR7zngN8Zmm5wx0/206zC7H4BimlvNa7ER4wDj/wYiJLZtxP61DPfGodpJ15YFoSIaoZa90DYuu5DqZ3DE2YFHN/KlWVfqQW8nmt13Db8Jr1/Ir1fMN5w5TjJBQRkgx9nCeTSufjpPe3SsVVsG3eh6VcS/jiN0UWadPAZ0DyDbmZGmGNtmmNFjSYSNwcLEl8t4zacEZ6TTu9fXMpf988e/acS94fuPT9Tvmbvn/6Sl9//Q2Xv9/phx+e5W/7vnj+Uq9fvVH+tcjrLeeoo9i2kGuZQX725zklZ5E+q0xwJrnDP40uSGT/6ftBR3wP+UxpGAZV+lJEyfTGccoybjnDdT9yWT22Jk+IJKF8mrvxHjNPTTPkvnNonfth9/0/rvvjoYdppeZNWQ9DzL83wIE/H5nZHM3sj2HW+tu45W+T7T9erm7grBWTgBYgCIVkv/aTQI5+5RMRCgaYF7Yo5hHHAWDnbonrePjnmWT2M8QYX3uecN558KHH3AJPnkwATVWlDjrigvLi8Wf63e/+qH/6p3/WZ5/9TsccHHbdkSI6RelUSq+uW6myASmligBJwb9DN6SUkL0+wuMqOBmoiUjbOSgfc6GIPRRIDQj6N3VeeAzkRfIhEETsmEF6pDC/AdkDc8mYEN2AtpkCWzAhVibI4eRMxxePdYotT7kEPjp7pNIfacJ2eWkTHWkYVQ3bNxUobUHOLheeNNzcfmSUAlODipj8hbBdnMRMnWaQe9C+Rd5wdrRvz6ayN2UTWkFEyM/swhG5ILP/mk3E61evWGxe6/LyksVgR/+iBui4TqiRdoCiKKGI0PJEKer7TquV+1XVmstcp+E0feCAMn2OcDbgXnxWRyv0+7SK9V6/ecPiuMn8XE7xeIPzlkvgN1ymrCnb5FWOsihjub4gixDyP6JAlVhc09AcA3L7ErWRnhc4b0SN0b+pRvoRoWHoGDfHclk7bFiyvlJEANMZCqj2D3FdxomFdGLFT3CZM4Lt/qJkw4Z1xwLbWFQ99vp+IK+BektvqefV1aWTVFeKyFKFpN3DCp8klVvKwsVv4dJXu7Ual7rT1RtNV6/BK03r12qb15J/Axi0xGX+FnCb1hLxgvhBWk67q4U2qbK9jUKeQe6hg8d2YgeT9aJOaSfq4s23f+t35/qw6fSfex6p18jN5Y5bzO31Tps9kr+yf9R2bUza7n8TeMfmZMIWvBK2XTBRxolrjRaTSh9aHfc6e3Sqx59d6OLxmY5PBnV9Ic4ERgldbrahfhtOk+sRDRcstE2BrQ3MQbSJ/EcyT5jfNS7sZuzYQG24nN9QJ1NvplzeHTq+5N2wuVoTvl5vdUWd11vq5TTIY+LyttF6LZgjCu0bAyXsuKTpkk7q1ZCrW6nVQZup6IqL8ivssx5DgXw4PtXx6XniiPno6OREvvj1hXDPOOtWK/XDggF+UKU/dcOgru/T3zEmjUofrh7/pSpKUakAvsCnPyn5RqiAiJAS4oHH9WuR49RaZRoRSWst8rC0PZe5wrJaCsncxtf+eVeyD/iF5CY9ykOG+hBEBGp3USiv4bKbRszh8tOoYkvHPnkMR4SGoc+Lhkdcep6fnavH9pv1Ri+ZS40rLoL955Ftl4k5xweO5uWH+JZtt1vmWzok/pH54nq9nudD9Cu27mnXWopjHCBmHhKKmYeaM1IAQ5IpDdyU7Z3YUxNqZZKIiJwTSqmKEirka0SYv43lOuyYC3wB5Dq6DuJZ0S/Pz87kS2DzjlupQ0RoYm50/WDRbHLdhaennx6xJhwfH2G/IfOMcH3JD5s7L/cvIikCmZmfiYjbeE7vENrn0cjEZXIZXdbkmffc1gvvMGfd086ro6NcI1aMw7y8Ig/r7pg7dswNzmOLjd5yebXZblRZiwNbeD55e7XWJZfAO+YnzwGeD6baqw6nGk4udHz+VCcXT3V0+iT9vhAuw5GiW0noTaXTFDXhuWaSV4lQcxkEdSGj4bpWBmzQhyG/1kvy70naIT+F60amNQAAEABJREFU90T9KbGriI5Th/zs95fG+9kZ/VUjhCKCHIEpgENWFCVUoqiUij9yDHpfsuZgwn3c+x1DCtbpXf6E+vfff69vvvmGQ4kfOLh4yV6FfQV29yWrD+cqF0bu89ek4bnA6Vnm8ew9VM5ftUikKZ5wYaDOzwcOBslpYO7wPOD58pIx47FWKafL4zSOGGcD4y4i1BiXE6ike8w4POPC9+TkmDQGdX0FnRzP4VnfKNQ7RFRynt/9qJBCPKEIkJydwPG7p3tiyTsgjPcd8SfBP4YF3DezJqwTSqTvxkkRSh+HkpBTzr4YuvtP+DU/ZNbYH9zHhGxBY2/rNciHwm0vt98JlFLksVEZu/M48XipyKpKqYoI1AyIKBOvOcPSBYLhtfgG6V/i4+G12k34x2Juxq8TJJMIO/Y8DNfdyFUQ+y1axMrPh6CUEUH9C3YoUNuiKMIISQYuOnrnCT0oVqC5QOm7dRb5nkJ49Vd/Dtr2o+f9o2kHpgAYDld49L7H7eYmM13690zpBQRYbohEIkgNFNa6WitteYsoRRFzeARUuvHDyBJD+ycWasbA7yo5L+NmPrCQsOUl6WRjn2J6cAJ8evcWuDFGYCVksQfzDU2KaTEqb45Xgh5+95HS4OwLUJpIbYI2qPfDUTqVrld/xJnOsb+jj9X1K5XaKUoVDjkW4Pghpk3gfjXn3MSTzj4v0g0j7NKfzAtqPyhGIawUFWgpt7SWQn80qur+u7zu+6j1IogX5McbYcYQORwiFAHkJ4RH8wOv4J8OEFqecA1dDxuXSoYBn58JhGHwVHWMROYRd9KKZv+CVMdIttUtPC49NkwN89Y0XeC9nfeJ/m60zOELIkJek7x39P7y+Jj2wlZLuMvpCyt/W219/sQ31shecAl36RbelJIRBZe63s/L1T4EWo6CyIZKdnbsBQ53GoYDbv32PYzUeTgopRlOW3idnigjmadcWN5e29B1dZ0jigKgrnH/nen9s89Zd5wdjHxjz/FDkiGeexT7ZpDFh0DzznsnLDLK7NzR+vvxhIuaTlbDXJoCJmkG22OGxrYh8YrAwOYRoWD8LsCDYgC/jC4ay/3CbeDvIbeZ+/jV5VX+2eYfvn+m777lW+rr7/JPOv/5z1/rq6++5tvq27zs9aXwixev+MZ6jf4bvXn9Vv4LSmsujne7polGZxunkXPGHeePeTZJ/984nPOGEZnDKQb9nXIxVqVQUPZSKsUFUSUx1xHWmCQbaTaYOW3nMe3zMZ1IZwaDnHgh8erO845gDkUc7yrPYQdumI90zb0H74Zbch/vifyO+H68Q/87yvcFe+U9uR/6Xr/13xv4KwaUvyztT7FvLRB058Brk84IBpKQLnCoeDx1eO6AVYSlh0gpDjJemBxbjvMOEDQSguCi5pGdcQrpMogZ2BOXDb7A8G+kNVUdrU71+MnneQn8xZd/SP709IKDkVMW1ZVqN6jWQR0opct0gnQEgs1KIkIRkUX7eM5SE1Js5l0f84DaNcsMvFlfHLwoLYIDCvu+1ykniOw0U8+88zAiQ9VMqWKjzq1UYRRFP6g7OtExF74nF0/yEtiHsWV1ojE67VShlbid/JvAwn4tipoMFgAyo9i4+zc96Si/MNHUR3qW5lkoMzWpz3lFCdVSVLtOHR/4Bd6HYLUUdfvNZi1FKYeKZ311nX9i4vWr1xzwvc0/97dhcdmxyUg7knREyOkYESE/jcXDiAj1fZ9o2HvLgfd6f5Hhzd7EykQSlKfjovhIvph2mX3w6EPDiYXI5aHjyYvSjgtZh73lEtjhO2/y2OBMbPQmp0Uezr9Q1zBEeSiDABwkgDWkkBQRB6BbEd/l8sG8y+o0xVNroXyrvNTxBtTp73vMjX1RIy2BUOYdIT+u90i5vRnzpswbgASXoxsuS9frazm/HfWwbilFwzDI1HW95NDTFyqOjxFUg57FJWjVqNJ2Ci5xtduora/k3/rdXb7S7vKlpuvXyN6obd9KW1PgC+CRC+W2VqHnivjiArhQ70p5aymq2RdK5l8U/HMtgBsKPZfRdvGlVdZrt9WWevji13Tr/gF88bvAl8Hb621eAG+Xi9/rURvz65HiTxq3gE2M5y2aXYoi0YZGg/XYpMIqvvw96vPy9+LJuR6B0/MjVeSNOk1tq8n1wkbSJAOTiYaCX17GZVsg0XVEF4I2NlLaw7wxcRE3aUv5Nlz8rrmgWXPBa//Wl9Y7zGsQvmXDZZ1r67EB2yBj/6WJCrSoUjBHgEkdrbdH+ntNpZfnD/8wydiqiK5r4mMeTeh0R6c5Bx2fXeiES8WTszMdn5xq5Y/X1ZF6DsKNbrWCH8Ce3vgHdYxFozIHVNq51KpSy4wy81HwgyihiPugCgrdfewvigj5n3CNtCmO+4r9EaRrkHYxUl+/6hOk/ovgsh2gYIti+xTqsIC6yInTsVprcj2NcV9n2/j8/FwXXAL7gzUi8odo/Jtrb968yU38hnHice94h2l4XlszT47MCbVWifSvr6+1YZzlxyBpUTXEc74Uwd4bZLFwggKmqh3Aawl6IRjdPoE3JBR4lQ95ukzmS9afNoZGhAp1n0EcuXg5ORA95Pr7A2X5beeJwVw5VPFv+T26eJSXo7UWFRCKrJN/U9h5uW4bLr4nbOh145i+bSzzYSmUITTXm/KRtUhCH/pEhCJuscRz3uZNW65dLfPATery+DBhQfppG7fTyFrodiJVDf2Q9fMaMTDufGARKmrUZ/RaBRx3S7t7DbtmLokoilK14yP9ksuy13wYrhn3Yj6IbgU51nB8th/77D+4/F2dPOLg6izDoq5y3hijalLRSHqTUQryQ4RaYDvNFCJFkyU4v94bZAoiQhGH0OwXMsod9yDkM/SLnvhFsZS56h/0iQjNY2i2TsRMG2PUP9wwuk97X7LeMD9dsefzD/2NqqVKWGZCz8Nuh86L5y/kP0fmP/3sH9jbbNhTMD94nJ+wLrnvT/R7z2OeuzzGu65nD3WWc6LnRo8Tlyfz3Y8Nx8lxRVlEZsPQ55hq8JZ7j+jDv2MueE1PT1kX4Ye+n+smyfvbo+MjnSwXwKThfILyRRE1UT6BG/gCYUTgk2ZX+exFyb/jpGLc0U8dRwIPhGTw37/zqQY3FqBP3vDvYdxvfxHkufkgUfrUge8uG3e9h/nN+/SRPe2OPcoIpkRjbFrPS0BEMGY69T0YBmgvj5fi8UJYROAPRRi6ebw+eozeCPZM7Ol9Ynl4/MFE4KTCQtPzix1bK8vjFOyBhvhHPhGRy5zrm8C2rr/nHc975ln20dYM9ItRimyHQBpSuhEhXvmJMD8j/QqTewihtpeZP4QIC0kx/wu4+9Cv+5AdeetB6Nd49m2jezkGfoOmoUvRkowtt5X9+pHH68V9kEDGiIhsP7ehUWvNtczU/ohQPs4LJosGD3v3td49RDhuKAIs2k7AWPzQuEEo4AvODZAUgPjTi12ELZJoeSIlsXhvOsNsZLvGjdh6Vk7YQUD7KIoU7HsV7JFD+S1OXyhdz3fykY5Oz3R0fKqePbt/YDpKh35Fj/0z+9KJjbPzcde4AzGtOAC6vA5feNMgzwT5R5ibpYh59/6Uw5uGFBGJQkeJmHkEvCE/dkP+p3QjwozmBx4m3XTwLO9BWR3kuX8OOghAkGFqPm6h9kqE5eRTyLFAAzpDcAtCwmcbOEWPX8Pjc6ELr4NnCfN87D2eqXGoGxHqOLdY0UYnJycy+v2ez0kxYzDsG+vcmL9s4m/lNiFdCjMr0WAwWTjo4bvIoLzUnri4qTILkrXIIbNn7x6Euy57KQTNJcwUieOb/Cj2usTO8jpNfxsL2y6wbbZ8R245c7Is3MdpKaqc35I7vku3Bnv1ETo5QG4f8YQwJ7hHhf9BEOXgTS0S4BXq+rt8XHjjfgXCtbGzBzrmLM2uRNuYuh2zfQ7jE3ZHD5uPHABuaCd/A719e6lXr9/oxYuX+uHZc/lPOfu3e7/66hsufY1v9c3X3+rbb77XDz88l///X/9JaJ8T5Jkjh4I70stPo4l5jLyb5ybynTg7XdrbfWLHGcKITOjM8MitiqgqewR9JhTsBxuYOAOd8vzGfaWRpm6euOEsP4QDllBMJcOyh4GmX5QiAt2HQcC70QMRiIj3BqOR4yXpgRMH/H3WYQWnkO4hIoJ8PhBC7wAF/qcQEfeL8lfzl79aTv8hMgqaWzfQwRPJx21YpCAXqpn7EJeReGfENeITb5GZzRxgkrp5l42LNHmC8ICvvQYuMh8/9kXwP8n/P/DTp1+w8TlXKQN6hcE/p+EJIiIUEQgMwSufmL3Jv+tQVs+MidvQh6Ogy2stL3DGxC2MkQetHIh6UpsnI+o8AfR5M/UbCnNjigPeMqctayM3mf1ICOTFjqRJgINdwSjYrjBJYqvK5qIOK3VHxzo5f6SzJ091DPVv4ZV+pbysKZ1GFU3YdyJeM1XVZBmZNbC8M9/0sC0Wrb+UhiKCRAzq6bpRUdsWNsNuJjnqWmuRN1X+TaXKhrgW6q6QD/i8YG24cBi5vBw5nNtwIeGL4DevX8uHepan9ZpIGkci5j5f2mrigGGClhIaOBg/9UEdB/oRhQ3KmAf/Gw4Nt1wKO3aWo/eGfNCwGuSN3orDCPG8fvVKr9+81kSahTJHeNGaKOdW/s2QLeXzAeOOsqKuUopqKUlDYZEWIj+IIiLDa60ylji2levuC+bGqUCthQORDlA2DkgK9XE5ln5qvmFj8UQEad4iSpEfX4rYZr7IdbrmXfeZbtWwE0Vi80qdqMuEv+OS/phDzMaYeP7se718+YwFekM1Js7tRwUXt+HL33Gtacvl7/qtdldvEtP1W7XNpfybv8Glb9LpUmVa0zs3YKcaY6JEE1UEoUL5XY4IuxKZKR83kBnXE7i8E+Ua2Ym4b2QbcHEzur+YsinNPwXNZmXyRmTBhvrBe3Oygx8XHr2RzYqByelP5O+3hHzxy9ZEUaVu1en47FgXT8705LPHevz0XCsug0snwid0R7U2Q4xCiYJTXu35bCf7ES9BrZHHKOa+hv2bJmyf8w6ymTb6GGAjvWEDtmBLHf0DNrsdYZTd/Jb6bKnLLCNN0p5akecFQxQUa3O52wDhouBlUKuDpui1m6quscslt74b0h2jU+mP1XP52x+dyXPPwBy+Yk46Yiz58tf8gH/gELzn46gfVthpD/iesTcMg/oBML48zip9vtRKXy2JiKLA1lH2fvMRirgFFtZDj23qfrDFPjarddyvr7jI2tKX7Y/Yp7Oka+FvHEH5IkKFMpeY7VJLkW2X6IoK/ghrin5H32mNPjTKl5geE7ZN7Zg7sP3x8XH+BQHx+MLEf8rUl8FbxguGpt9NMu/5wVhz4bsjzGk4H/+QjinR83WuDktosTxBWZ5QJIubfjz54k+6d/Dyzh6YWRUGiVPMtKkTL5LI+roMEejwylRz3SFpm8Yc7bJfU37PyRP+WgsXP6d58TPQBy1rHmcM9kpwZ7kAABAASURBVB19xLBsy/zhP5dtv/utL4jcd+u+r0ZkpnK+5vQznogfj3Fb10ZbTrSH6QyXbRonjXxIu6/fUOa/HWuOw0XyLmff9XfGWsk+UihpkG7LNLaseWkf2leUK0rVpNAVF28v37zVWy6Cdy0Yx8c6OXuk4/PH8g+d1eFY0a2kbsg5I//cc+k0RUmMSQN+RiPtBLlne1JGz6fJH/aZOzzKH/kl2x9J8eHQh6U/kswDQU7j5+KBZP5uRXM774uPISJCEUE/nOjfI7RBp/wz86/Y1z179kzPX7zI3/D1T5r7AOKavjhm39/JfX9gLlux1ix7GsuMnPOvrvKHXK4Z+x7DEZH7Jsc5Ym065eDu4uKceWDBBQd59Gn0doytHXOBSzswR3idorBZRnfPyhww9PMaVmtHUKgQr9aSe0UfCJ6dner07ETOq6K/oJRI/RAPRjkc62QgyxcIX+yh9zyBfAHsO6/D3hF+EvyDWYCO9GvW6CD5iLlH2bX4sP/OvBQRKqWoVABlVc7x6j2YsWN/5nE6sW93HPFEhAL9yreG9xc5XogbgRygkm9EJE3nFzuRZcSVMScTM/kori1DQpDmCQPWL16bAglSNjJeqz3PbFiDN+w3vBbbLvM8ECrUv5aitAXzTC0l5xmX1HZbkImSqv6ix6n+RQl8vMg21IKPl+qPpuTaRwsZNuVi26TsD03dLpkIfTAiJENYf9+Wbk+338g+bGQ/NrGnJDjbzG3odcTf0qb2GxFBMiEc3Tykd5PXjVBC6w50+Djw0L/wix3foUSgvlqw6H+iswUwz8y869qUh1I3lyw0kjkM3fO0s7L16C+m9hvsBxSFt8oXvsPqSPn9PBypdL2CcR+lErWQMvslOf7DIAidfViWxRJgHmQ58aaS6QGYkVLsfp5I34ECbGCTCByXH//ypmjxQIPwgPpd6JwchZgZByVuwtM3O5aFC7tHOFrGg0FmvyEyTl0F/+a4sxszsZtRqB3xPD5dN1PD/CFSfa/ncMPj2HO0Yd76i15EaGAP6v2ev6nzEpi2JAlUWq553n/6L275HNlxb0B9KFW6KN95F7np3Jpz8OyfeSLyunLWcMiMfaiFM4vKzNiddewSmReOwrpMeKxwF8RFI2UR2JTXuraLhRGhiMi8pps5MpAV4crTn+3m8xh/T/vcds13pWWNb3GnITRn6O4Td73/0D7aQMb9RsD+adyU40EHN1XdDrah4b7lvpng22Xk3M/fSRNngalHPIf5h+F9zvOMC99vvvlWf/q3P+lf//Xf9e//9u/6+quv9f33z+bf9H3xSq9fvdbr12/BG77BLnX59lqb9U5tCvYjvTxPrZirfDZSmJ/aJPr7pC3nkt7jOe9gLFTmL693PtcvpZN1S1SVKIkoRQEvFaoaiUYebVmXHqL6sSfkLimFfvr5EJ2HU4n3pB+LOg1l3vNUUuSmkJ/9/tJ4H5rRT6f/0xofmtd9PVr9vuiT/1ezgNtxQWZCL2Vy8SShZt5CK5g+AFR4icE4JXiOsiwRCN55CfMIQL6MY+YJLioRMGkcnZzpydMv5d8E/uzz3+vRo89uLoHVqsREIU8OxjLgKMCcr37kQekm1Px93ATeZVCzLbxxn1igEj5wYjPvSXaCt8w6DyFt6MIBh9/3I9aE47AEuZNl2lOuX4TCdWVSFPYpTJ6VTWDH5cnAxcrx6bnOHj/W+eMnOj4/V2UCnjjU92GrMWGviYk0QVrNkNsqyMOYeUT5+gA2GYe2mfsYbpDIIUjeGd+CcL8RoaCuBdRSVGudUWrK6T26Xl/nQZ4/khubDIW0ox38E0z+7TVfZPrjeceB3cSBwoTOYVXMN8vaRHO0TP/k5FRnXAKvVoMKG/CR9nUa1xwwbjkId9tUyuLN3dnpmc7Pz/LCxOXcbLYschv5kGLldukHKUIbPuDXwPFdFqcpnojQXMeQeHXvCYQR8Y40y01fmX9qfpLT6PpOXkxdtiDKRB91PvNiP8l+l/1eYum13Loum8tq+FLH5V3gMIqTNmnYazdS191GKtLJ6TGXCR0X7lfU9Yq23KG65YOZcC5z23ilaXepcfNG2+vX2l69hn+raXOltkN/e03DXSmma4V/6zc2qrFTLaO6MkEFApTMn8SVyM6je497RtNEGV3nif4wsunZ0Qdcp7z83W0pj7GTbehL4LwsWTZI6I9ckiZ2TePWmHITk/bE9s15l6ag/ga31jK6oXIZcqTHT8715LNH8uXv6fmRai8pRilnuFtqW4qyms59sWE/XhPnkxDlbJroq3TjmWcDl35kI/yOMu8o/4YL3w0braTmwdYgbJuYtKVOO4BpqAUfj778pSEbkKoUvqypXPQGKFzUVIBMHf7QNba5ZMNn7Kai0h1p4PJ3dXwOPVHPB6rhjaCx4iDedEHP2Oj7QR3Ii6i+J06Pf0ZlXqvMb6VWeVxFKdiZfKD2G1FCEXehn3gmxoTR9jbdcdi4YUxjBGWa+/Sk0N/T49IGZY7ANfZ2qtjPdjQttcp2dL1cf9sh6+85i7Fhv/WOWEs8rx3RZtb1Ja9/e87Uc8EOXVP7/duznjfoqoqIbD/HG2jPgj+cwAOICIXliwPlnWWWvwfWUWqFSEK4Em0pHhPXC4EiYm7PEpqfmTY3tEKlVqI1XXMBdAW22GDkYE48J/vLn37oU8fzyMga4DqPjB9/nDifLXYwHYZBXisG9G2/iDkvkiInXPy8MB/vdb4TFZ4Y+xN9OueNPe+9yI66uG19se1ym3oedP2DUrmvd+wNhn6Q28pj0H6X32Euqeu8wS5r1i2PkXGcFFFUSpXnltdvr+Q/Bc3Uov7oRCfnj+U9W8e+Q4W5IoomGaEJA0yhpI3EG7zpFJTIPJSJX4lsI915rLsIDvlF9qvTv0mmv3qtfnMZuF8vzW/efdcXtgv8AymvX7/S8+cv9Orly/ztX89DV1eX8g+yOK77rcfEKXu4R48eaWCtiQiVwhoCdfhy2HF1fSWPI49dj/sFjjvjLH8gxAd4A+PcaThtz4Hi8RzRcSlFF5blE+u49ZxOzoPMCcu48jzssFPmF+8vT469Tg4KykVSD7yMDca47ZCwxkP90Jk77BM+WeA3YoHspu67DEj33RwbuU5NOU4s85o1yxv76jHl9mdYJhCKMBi3jJHKml1LzXHsNVgiDOijPCGR1wwdPMhlHIg+FkuyEaGIsJXYa0zy/GEbeI7yXmNkj+G5xmuv5bYZs4IUvMTzfGTU4nV5hpCLZ7EjzYDvH+TNfvFhdfmoWt6wHCbocmBY23hpM7eL/Tegv7vN7oD1gWiZUijmvux+vUdZ+jft6XWhmNKeoU/Pb8YC2fYPl8ZBhyG3fnPGYehd3qGGpY02F98uEUVyH3C/4Hs4v5fz23ol86VWKQrzhxHwnkvgw9QQ88oCUudFWfnA3/TV7JQpIJiejJ83I846xJgFd8MRzy95y9DeNcVPOeQHypthSJGE0o8T9tkxBX4Raxa1pMH3gf2WO3xGS0Jpk953Up/YGceeVLhh0kcFsU+Tx6jraXofli9Ywjw/m/fcvPH3EbDMek7Y1PDez3tH7yVNgza13LC+L3/XmzV7112WwXOJwzCyi+akYKknL8wsM58hOOYN2OVtKBoQXgJ5YZbgD6JL/EU5/YvnHg1s7PXYcNltF1PLTUV4aP/QGOYhaXd/o26o/zVnq96Tez+e35rMnY4RYW1z/7GRTWgnG9KtARiPuR/guz/p4jdNSJPpPnzk7GLr8y766vV6zbfTdf7lpDdvLuU/3/z8+XN9990P+vbb7/T119/oz3/+Sl/92X/i+Ts9++G5XnHp+/bN2zxvv6K9NpwN7Dhz9LmC29x5Kdu6qHq+Kh1TWFUEbdiYiybR5uIJ5EWV+azWXjWBbinIq4rjMq8lhQ/koZAS+umHvG6VHO/WN3OLbKGz9O/Z/VvUJLvjHaO5FAvuBPxiT/nFMT9F/DgWOGjlpWlNPzjxg/hznEUAZVG3zBeNHrMTk5sPCZsHehQFE0S/OuaC7Un+f8Cff/F7PeVC+PTskfrhWBEd0Usi4rZUueh44msEvfMuQtMmx2Jqgs78O+rvCBxjFjqfnPhYrPyB5oPXZTJsyBz+EHIWpHymN+GepPPjoOWkzVyJNZwP+VG3iFAsk2HSTrZP6bgw4YDriIvIMw67zh891un5hVbHp/JvBTd0R2o3qWiM4AC2gCDt0JTySN45NfymhtvDlCl7JrjZXA3mb/FS9gjbIFRYEAobKdveB4P+Taw1C5I3VGgINQ4UtvnnVa6urljorriYXLPJsiVEeODkKzjqTy2xv9Nr+Hyg1w9DHhwO2LbnoNzt5I3KFQeN11wYWLfvey4+T3R2dqaj4yOdHB/Lf0b14uJRXgivjlbybwiLx+X0ZcmWxddpRYRGFmRvIO0XftTe+7pcEzd/Ow72fSi6YdNkfrVaZf7HXNYM/aDKmHEiLp/7Y4LLC9vGMqcxU0YbfXDa19tpunwup8tTa1XX96qV8RXKPukyuJgV2/Oq0cc327W2XATXLnR2fqLPv3iiRxcn6jo6Stto4kJ34vJ35PJ3t36jzfUr8FK79WuNm0suf6/FjbDaCOWi2Je/VVt1XP52ZVRXR1UugDuKkfkWNglkHkGhtDwNBiwdlHqpNfKeuCidtOPiwnbeclPhP/E8cqhiNGjDnhN0pC1GwkcuNndsanbQ0Rekvvg1JY0xMco2nTxWY5IvLKJCOgCtfXARcqQnnz/SZ18+SXpytlI/FJWKvkbJl8AZd6S3WTYltd0nyr60yYR9p2yfhn0AfNuDIOpnmTTuL39dv01u8HZc0BgjdMHs325GZf2IQ3U0MdCNxvxwH55fa79SYQzgaGxV613T2+ud3lxudLUmLSbsqCv6+SmXPxfgXP2K9ucjtVut1BG3TxyhY72VZv+g6v7F/JUU3h9Lnf21V6X/lVpVSlWA4naPwF8SEcGQuQsp9FNPrSXTnvUa/bSTx1A/9MkX+pY+IB39hh9bISJU9oiALyXtVg6o9Rr9eO5jk8yLnujqd32Xc9mTp081DIM8v/oD4QUfCWs+HkbmlC0X5yMdsaPtbEPDlx5HzIP9MKjUKpF3QgePM06E/A9nHxjQuPXie+iNeFinUfbG+DEiItv5VpNQpghU5CciNFF218Xz+fX6mvVigw0ac/eRzi8usl9EFEWEPO42zN2O43ndFzwr6jhQ92HosRH9uh8O+pBzAcSNCDPgI7/U1eW5Awb1yFy2Yx5w+xg7z2+010RbuwQRIfcDr1/DapjLTl3s9w8uOUyKtI9/YCYPKWjzNR98Im7PeJ4Uurxa6/J6o93EOGK8e89RuhUmrpqiMNMVKOkQZ5LgZzTMsez55iahbZi7cYmLC+95VfhmEPnT+w9vgaBPCXj8uk9vt5vcu/mnzX1AYVyxn7umL14zXrf08UXX85H7bT8MJEFK9LkL9sFffPFFzmMrr0VdL+sEc6Ar2ZXiAAAQAElEQVTjzXEi923n5+eM+fO87PUcNo+LgTlgyDFtXY8j7R+PpcZ4Ygiq4bi8RkRh/jjJPM/Oz+S9odM+4zLav+27onyDy8K8EYVykl4Bn95PFvhHsUC4IowJZnJ53fS4GPl28RjasmfwmutxbHjt9YGvx1BEyOtPx/eWv7lMO8Zsx16kQ1bZTyzj11kYzsN0gdMh68X7gZQSz++NvtelG89HZkL8o64Re2o/edhWnmNsI+81tv4hVdbWWur8Q1rMGbWrWp6AiQjZJqWWpBGhiBCO3xsg0KfnY1kgsCsoZabYO4J9Dm3lPj6y33Ib3oB2tNy5V9rSfdl7LaPWetNuJMZLuqQVAXWET/ilFviV4x3OPOZn/NItq+ct73U973h/LAVJFcl7hDD1+K5803Ty/mF1dKx+GBS1Q6eAkHVl3QhJhfhOMeAP37mczs9cKmUwPjLHdaRZzESKSBA0MmTP4/VLgMPNJpwVeUeEIgDFigjhUYFGBCwQWPiFSkKdECXkJySCcfa54IlAKB5/I0CysEkPnSZrBW4E7gL8h1oP8baL16sFi990wRJm6nGdczXrmv2G9Rbqse79pPeBp+wBS+G7iG8xz/X+xYMNe1zH9/ea07J8tvS+dG2mli2YJb8BN6SIuIGC1mAOnPgGTbA/lh/kSj36sCk2CPqp99CeI70f8D7gymer7O83nG3aFhnV+sD8J9ADPOYM2xk6GeY5y/BZjPvdhB8x5goV7FxKlWGZ9xS+aPc31Q8//JAXvf/2b/+uf/2Xf8vf9v3Tn77SN18vF75v8oL4+upa6/VWG3DN974xf3uJfcmgo6OTRN8NnEVO+UP1/u1g/2Um57XjPCJK5HzlH4I4OT5F/zjnshDzHAVzPcTEV+gblTmtY9/X+zyl9iqUP5AL3R+Hbp/9uJkFMZNP7ke3wK2Zfx0bl49e4k8J/jILuH0P4VRuW98+eXxaRTcPE1byC02PfLjnqAkWcocmiMwcwDwQmpyYiqL06ocTnZ491pMnX3IR/Pu8BD4/f8JG6JjJoVNEkdBVBHR+nfbM3XWtMcMaE4GG+RmhmWZ5CJ19MH6J6CwigqwCCeD1gt9Y7HLxZjJrC5iU2yGQ5w6KCVqggfQjn+OwgJJ/5r3IyMVlmBQiqbRLMCFWT5CrI61OTrmEvODw6pHOLh7riIvgyuawcLArPhjzApjyLpe/C52QNdIUMDW0f9wGLsmMvXBPqO6e+0BCPazZcGZk7ZZa7ulDORFh/97kSVoL7w2CNw/LxmnCOBNtkJQNiKiXeGzX1OXw2huNKy5vveGaOJBwSVDJN8tGezQDT2HBWg4jOg4fvJA67UyDjcqWjVvBhv6IGzgQ9wGjLwUeP34kH/h58XKcoBxBDiRJ+00skCNNbp/kQ5EdH4sunzdMLquBUYhx+1rbci/wI4vpls2mQUJy3l5UBz4Gaq2iSIgb+Ux5+TnXp5Fk02wfqG0FnK+xI80dm1LzDRuWWuU6G1H4kHABYi6P87X9RE8sFbftNE07NS40V0edLh6dMlZX8qWtuABuXOyOefn7Vr783XIBvL1+zQXwGzXkbXsNXXMnulaZNqpc/tbYqnJJmhfAefnbSE8gVAqgkiFlXfXA4+K6rYyReu2wsTcs7is7LnxHPshbYqeJsJGD5AkbeEM+cvk77i99d1x27uhL43IZbN7AdrYTlpSoNwVX6aTVcafTi2NdPDnToyfnunh8Kv/m73BUVWpTUBdxsS2uRoyMjx1NMz1s7zZqpD/RD++DYBGkRtiC0eWhzDvK7zpu1jsufY1RW2Q3curoC5wNl9wpzwvg0MRgb61QiqKmu3ClCpu6qAPhVUTVGltcb6a8CJ5UVbtj+cLX//enL4CGo1P8x6r9EdPPKtH1g4yecdKBpMgq48p9zHRGr8q8VjnkKoQF/TBKUTFiT+Ejgra/CxpCy0OwpFi89+gsnzCkUcljGAZ1bDqdDwnf0//79GYtbQgQEVRrhuu4wLY1GFIZLoWYYkGTn4H14+zkJC9IOg5hG4FrLkGv+Egz1syllq2w38qXGrSZ29OwXSPCydwgIsjhEHNQQIIQvwn877wUiVcOD/GQluyRn5SIgsttOk30ZPpLLVXhylFulxMF3URBNjI3bJlLPaevr9d85KyZN0f6bC/P5UerI2VdSEc8az5Md8wXlrm+2W+wUaXvWNbDe82I2JeHOH7v+iz5OHCdZkz7es/U9TJc1h3jfsec5/Vlos973sjcKVRlnK0Yj6vVwIdcL9eh1Cr3D1fBc9HIpLPDTtfrDRe+1xqZa2rHfNCkt3wYvnl7pevNTi06+YdFAltMpWgKI6CGkhIFPfOAQjTv/RaoafYTwLvown56/wNYgO7I8G3yePTc4p80T7x9S7+75CDijS4v38i/IbBlDnI/jghFRFpnYswHfa5nDnL/9d5rdbTS+dkZl7Cswxy+HfuH9E6Ocz5b7eeroV8x1ufwk+NjLnxXOQ5qKQrSK6WSflCunXasp3hUCHP6pVY5v74fNDAHGivG0hH5+tBvRR7mcy45OlLOD5SvZy51Gjl2nWBIrgZE0uzq0/PJAn+nFmAmp+S4jMmJNcdr0cg+dcfaaXiMbxjDpvZ7302EHFeVMVUZI6VW1VpSlmONARIRigirPoBZHhHoPBD8Y6KQeHFipuJhAeKdGcEF7PtAOLVNV7gz0N+nFuGIlu612Hvk2F8oceyf7N/bDJEjKCJyPuqYM/q+xyZd2sSpE8gbCvY4uDIUdg1rBM4C2E/vL7bAvuVoFvoC7pyQ+T3nttvDff4QiCWaobBu1OzX7tu3sDwirKJPz9+RBfbNn8SOcdM3fn49MnpGizkV+kSLIjG+ZQqC/XXHnmXFGV/P3j3nylIVDqN/Wa8pNJGOKeTO676YQOo5J/s1Al5Lcs6xjM1YlsE6e+Ecjvu+NwgwyJ43ZkRQ/JCgOJBIZJUEL8lBEQHDa2JIgujmwbNXkfhm0ENPOxRK1rcTEZBAoIcf4rme93F3DGOV2Uh3vrW8fi1rmde5Jc6SVkTk/H3K/tOXwD1zuMN89rfo3knD55LkQ25zWSn23BB4KSfub+p18WTHoGQu95TfjDvZHogUEQmFfYLMjPfw1tlwNusL4Bn+Dt/kf5lnO0XMuvoHelyjQ3xw1Wh/uoZsN9tmxqSGvScCGkjqPQT7Ldt2xzfLln3Xer3mG+qtXjx/IV/8fvfd9/Kfef7qq/k3ff/81df69pvv9MP3z/Ty5Wt0r+R22fG9P3JWOPdVWtdloMChohJVhbmnMicZEcw75LvloNBxvb8b8auFKnp91/MNNKhjDOS8FUUkJ9dnoszm5d5RSBv9Ao0IS5iCQj/93Nc59B/yP53SJ40PtACNxju3IwwvPP3kA6P/lFr5KYUPDnfJUvmnOsI+/EY/I/22HJft54Ah9GtUwEUQk85t2tjOAxZYlkE4vHhTG7p/DxZx5gclKGcDI8lMTA5T+M8IGlUqg1YnF3r02Zf68g//rM9/90ednD9VXZ1k2BSVNDqJOM086cz56uYJOAPC25hU6KgoeeI8RNYJ+Q1Fe36DVAH1C8pXivmigI+IVHE6jmd6CMvERC2nqzlvCsC755HP+hJzYYJ5l0vCph3Mlol0w2RuflJRN6x0enahx0+e6unnX2CXz+Xf/C0czqJO/FCjXLfAL0A5m0SYeWnCj1gpSzkOvsVv3wxLZm6u6cy/37VtRUrWcFxwU0eH3eLGJtYm8SwS1DGNCDx34k5ac/ngA8KRw+m+H/IArpbCQd0GcIFYq3yAf8xGeYWtyI1F7a2ePfsh/3TgmgN/H4pbTuo2gXOnKEg4tHCYF1MEEvn7cNybN+d3+fYy8x99sI5uIXxgUfOh3zGHiB0f697gXa+vdX19lfFPOHgcKIfTG2nHkXLP7U37cgnhxTIPQlxPSuIw7R8PlaWMI3mOLOgOqiySXVflsgVtnWmTrsOdVqO/UTRFhPyPZNUo7wRG9HakkxcE/jPO6PbDwAHo0WzL2itIk/0ofXBSLZ0iit68fqPnz5/l5q7noMYoITXK1bhU1biV/7/f0rbStFbjknfavNHu+qV26xeJafNSbfsGXErjlWLcX/5yOVq5HK2a1HGxWql4Je1KBkYpEqyoTsI2UNhtOAsk13G5LN+5jpuRPjFqh9190du42G1sbCb8I5uVpOaR2S4zpqzjDtkWe21tL4yxo308vuY5Spq42BWoQ9HZozN98bvP9OTzx8xNR+qHKl/6zqB81EeJiaaYP9EadXU7NdJ1f6MZGLuiDm0G476RYWNSmIApqqJIlK+BKevlum2py4b6zpe8k7aUfcOF7dawDQx07N+RJq+mVihBpTwVylyrPaKjJTrt1Gvbqq5H6Qq7raEj/aBwwev/5/f47FwnzENHx6fqV8fq+kFd18+AX367t/adKvIeWUc/s07PmOmQJwjr7KdPdaDQ2MX5QAMaUMsiQmF/UvNB2xsQv8il4J/uPLH3TW5HLsVGtzf8ZINT+5sINJPsT33Huo8M+LtyIkIRobJHLUW2pS8rO+aPurd3RMiP++KIbdb7Q9oVlxdPnz6Vf5vOFyq+oHn27BkXMpea6Ij9MLCx77XEc1zL7Xd6CdJ26hGRZVEghU86Owjuvs3t0HDBnRDiZlRoRjXdKzjPRptGCZVaFOFAQLs6mVDIj8u4o46mnnv9gbThI2m73UjEGaiT6+1LnH7okSk/Sn0J7L7j+ikfEqachTi2522eBDoI8mu9rk/DMSboRL3NGzn/uX7MWa6j16ORuWSHbOe5mrmk0A88Bvt+UMfYq7XKsDyiKABVk+eca9ZL/wmoKy6ChXzHXPCWy9+Xr9/q1ZtLrRlTk4hTOpVCX4iiFgEYTYcUYzSDZphMD4Bm+mjxpDgSevqAZ47zAYoPqLg8D4jvilyO9+CD4t9NLX1OLplPTlpgoq++fftG3333nb759pvcq/lPPu9Y0zzedszZ3rdt2S+VEnNfpW+53ziu4b5fkEUJ1sYxMdC//UN5jx8/1lP2y5999rkePXqkY/ZkvqA1Bsa7150I+ixjaWSsOD2JnoW/Mbam/ZixnvVPj+ff9H3y5ImekK7TPzs9U89aRizGzSSiymUptUhBi4NSCiy8yIv0CZDgRZgefA56mPcP7+gchL8TZoHzOqTmf4v4LZTTtnwfPtRm1GNJQvAfGu0dvb8k7juJ/Yhgycf0PuZoS3UWOkvtzvru5/Y1mMY48ViZ4JN6LLHueB3ambJncDqiv3u9MXJM7MdFQR4RIhlNzAnL2jURz2k6n4hwdOHOSP88riwTUvkhI4rhYYwv3gOLY45BOvjm13GTixs30LpFinME28m67+M4mQg09yBaKjfq4PrsmNM8jy3YYSMX0vOE5xfvORJ9L8si5rRKiZz30mZBffEToiV9+Qmc1JcgCX30JzMh1fsU0T/aSwea25ZZHX7yWmDQZqP7M3DftE5EyH3Z7WO4rJjhCAAAEABJREFULb0vrKWm3GFGlKJfqWH04EO/fFD+DyH8yyrnJfVB/I1ss9RmpsHUsu8r9C1Fkb/X+tVK/bBS1w8qfafCd1yUKjEfSMRpQMwoewpLOos7pyz09kLdfeKud/Et0RZ/0kW4p+9E3ctTd+/sdVzCZFEJxpXbYNZAMDPpWsegNvibS61AYCDgncdlhpMOgnxbunZC+e82AsIAyztrevx6HBvLuDa1/D4OdZa53NT6hsMdxzQidMy5oC+Ah2FQBDVncZsoa0Swxk26zrPCNd+Yu/RnyZYiLjSFvy3HlluKF+If9XGfsg1sD9sg5zvLKbrrPDF3Wo4398fW3XDWkOD729/h/h732mj7zbqBugH5kDd1Fn3Th5BKOA+F/ZSMaK485Je8EaS/B9x7knDIgr0KeTbsTNdJ27Uc34Gk3KA1acfa5G92/yauL32/++4H/fu//1n/9///L/qX//uv8H/S11z+fv/9D5znvtSrV2/k39bdbHb0wZHvpol+OI8rp9fIJ0rhbHgl/wbvMd8+fT+kns+D3nImfn29Ed1aXvN89n6Cjvv9wFzlOUuUcKRcPnN22+5YN5e2jQhCQ368R5rQG8Ft+1MpB/5FmNP/i5L4icg/lcNNLVA0j1k9XG4grKAHHyI8KJ+FTmvm/gauMwfNoAM04M6J9y8uTMlJ/cY8TvJ9+Km8Dg1o/n1Y0nH4wv9WqMv0S/DT5bdV3Wj3TZ1yomfj4lno0i6IMsr9UhElX6YQqLWkCGvNMfHluw8hjVAjvLHBacFlBJuZEUzRaRe9dnWQuOztzx7r+MkXOv/iD3r05T/p7OkftDr/TOXoQq0ea0SvlV6GSkeeFRQV0i5kn9DhQwmplMsBp5nO4ebNEQ0SClzhRmLmSqY7S0L7xxETjfueW8z2bRgAkJM3PfsYSSgGlzC2Q9GEHaYWXMIUNezRsMOoKlG3Djscn17o/NETPXr8mS7A2dkjrY6OVWqX2TiuKKeiKEDy2j8RC5M0S2MRSD6ls0MRYCyFBBTYThL8jwL9fbgn+YT9VDJ504mUTNkQuNCWH1LnQZEkOwBtHT5dLTrlEO/i/IwN1pH8oTxyuG1ku5SCemORGrXdbMFGGw6wr7k8NrxBCRIv6EWYQ5238ZHuhUdQlyeQ1Vrlg70OiiriRvAkXyhZNyJknY6N+NB36tFzGcTT1SL/+T8fNPZ80KMq59F8uMGl6Waz1mZzrQ2bnx1+p+lwL4LmXZ9l0bSNCul5ka1dVQR1TPtRFmyZcfZ2lUICs2uu0QK0G/rNIP8dl79Xl5fY5VoFOwxsULtuYLxUylgUUakLl5n9kTrG1kja3iR4szZxiNFJGkDHYh7btbS+UgNav4W+0XT9ijve59pdP9cI2vq5tHulmF5z8fsGygWwuADWTlUT148CAV9Uo0sUymBb1giF9CCoOu3Rsq1HyjLba6e5rFv5Tz8b42bSyIXouG3IJjBqy6ZnS/9wnbwx2dIG24n+0tgMxagd2JZRGzLfFopfARWfeqmsqvrTQScXx7p4cq5HTy50Bn903Kv0QWGxN2NGBtbXwdMoNK8mnAm7QpQy8wY3tO0QlnFrYt2JvukNki9zt1zqrtc7rX3Ba1C/5fJ34zBkG+q9oc4bLm62Y3CpX8i3Mr90mqIHgyZa0hih2zZo0zqtp6JL9N8Q94qybJgQpkLdhpV65psVHzbD0UrDqueDtANVw9BrOBoA8gyDsgns4fsVcvqYadcTJzGoh3b0567vVJnDSinZHw9pRFEkQhEzpNDtc8tjdaW5k4GFemxk36Dfmjbs6RgJwlM/E7OEOPCL2BQv7xwG83fwthvrRIQi9sC2tWDfWlWxdS3w4H6FbKMdY8nz2gntfHpyooH2szw/0LBjox8u8eY+Ocp0gfuzwyOdUBQQe1i2IBZmoS2Z2Z3bIgWK/HfLz5zdZfxMtKv9S98hAl6nZJht9P8p5wqPd9fl8uoyL7Q3fIiikf3xhPqenp7Kc2KJknGs799CdBzzOy4+Rz5UIkKek/uuV4dNnXe4rk5sD5d8z/4oWWz2PqX74Uu9mdJz/nD9s6/TNkl31DVB29CellnHdfK4WzE2vT65nl32iSqXv1CniMg0vTa9vXzLfLolrBOO1tT9xctX+v6HZ/KH5hb/xPzQiCPQRFygPexPPiSLUNEhZLkky8Tj2BAJOa/yMcNcOv+2cNNCrZPhakl+qePY7wf5kf59d8n7oXhLObLYeA4p3iWq2fdjnzDVzmXE9P3Kf6MQN5orR/b74sLxIo8IRcyt6T2XDww83jyGzL958ybH3uy/pC+9TrxlX7LmYGxkT1drUd/R7yT2XFP2SViRsGqpGlg/TEuJ3AuenZ4gLxLtdXx8JF8An5+d6+z8XBcX5+wbTzV0vSiZVYA5ysggGhkjI3PbyIWz+SCVus/D4+T46EjGEel6TvQccXp2ysHIifxbx5V1jCjkPFsighSMlLj3EIrIoXAppSBmfwTWnuPaNSg0+nAE4WY6sFCLzUHfeck4ZTO11n1k8E8XaFb7aO5cno+W3M9K6NACPyviPeXDOpg37ql8sHeJu9APjviA4o+k4apnjJC76CFSrIAA6x3Aa44yTDz0PgReUxKshxNrj/cGCTTml3SSCUUUVdaaUquiVOEoAjnjt8njkN7tNBt0mtNv0Llzh4ROkEYhrlFLkdezUFFEyP/UgsiagQROctgB7EeYOmSXVM5TM2selpe0BIirQwgZIMpeR/hmmfKhLqYoeN2eqMOEbWaM7EGm3C815h2ruS4985LX5b4f5LmkULcIpylFBKCulmGrcH0VygfCu7BQ+/YwQZLvIZ+CQ4dA3kPJHT7D0rkjvvFQPr0Pir/8H2lHkM4CUnTegfM+EPTOS4/KNaTR6O8Fje8wf5812meB/dl+yMy3fRrOpNAmlT7tdvN+MHn85m/a0WVH2eWF/FVe57XsG0zt/yUZO97fAj9dVgYY7TWP2p/DO+X36L9HvMQwzfysN3tu3AdEGWY53SX5pbj2W25hUhxee+mjSXCwuvsNKKXK/cnfYiv27gPf0x1zRs3vjiqhI56mee5ZqPNrOSdGFhuVh9+G+D4Q3bwOw7MnM0eSMPNr3sBnMqNpXyykbQ8IhQp3SNjUIyjp4ofevPsAp7Nn76SZY5r0bvQbidmTEfYxzGu2i6CGtZYx/GNUB8+i53nAe0TDe1tTyw7DHc1t5O9J/5JIzxlHZk35IoI1YJTPI33x6fiO62oESobj34DCup4Ov5G9h0k9wkwNx0mKLN/DtOAdfoNUwFnksBlmeg9WsWhJ29TfmK6L5UbWA0XXzet40n2C/n72t+OGM7j5HG6rzXabdplt6RQOEdpHPRS+nyff1L9PMwZpJf25zi+N53wcN7J17ROc9k8z36ge45TukePfVPjFWq+oaBS0QSuEB/uH0I7ve58BXl5e8+30Vi+ev9SzZy/0Xf6m73f6+utv9c033+lbLoJ/+OE54a9S7/Ltta4v13kGOnK+l3mRQ3hvRV4FkBn54FKGiFApRRHOW7TRJJ+BLH1fPLV06vge6/uBb7ZelfUv9dUo60ScnUa+rdwPEIkkFfzzS9XJq2lqY6JRoATp3n2teVciJ7YX3ZK4ZZNb/AtN4XucB/KwyCCGU/DUdYjbIljJQPFWaM8tnIArnRJ7IjUbsncx166h29C6D4daZvrLQMLve50pZdI9BP1B+ZAz+1qxH3Jbad9mNCAskXmtFhGKCLMJ66KafIh/hEVE+uew5h6f/g909jm9T9sF/gkVbIv95kK8L5m/P7nrY7yn5GkTGpFgs4dANDfibBi8+1ATfHdeN94ee5LBbuQI8jdmSbqi0YWsyR3fYFIJo8qXnlPpNNY+sSu9tjGAlVp/qtX55/ryP/1/9If/+j/15A//RSePPlcMp5oq4SBAqYMK8Svp1FJUyasAXnIUD3VuNDcFnDvczOOKEHQIRMsvpbf4QTgsQcKm1jfMB6kUPAEWCnvzWj57XH/DWZgWLmSKbIfSr1SHI/nid3V8rotHn+nx0y8BF+Fc/h6fnqnrjxTUNWoH7UiSNNzfyV9BLocgdJbBEJRqsK6zcxcyY5Yj3ftR0a1F7LsPdG9sac09HD9V8ScPTb1JjY9hY17oiX/P7xNPRzGcBBoqNXTGgdvnX3ym3/3uS33x+WfyQVxXqrJ996X0/1/o31h99fKl/BNKFvsiwzrecPkAPyLkBa2WktT55EedJzTxEO54Ri2FfE712L89wuGfdRuT3sRF6pgHhtusjz/gz7mUfnRxIR9EDmzQaylaQb0J9KY9Ili0d/mbxC6LD0KvOfA073KPHHoaLuN6vab8b3T59q3IQMds+o9A39HO5D+ymI4cWjZAiUXSWRfXMxAkcHhlkAhvU0RQhq1evXrJZuCVfKFbojJOOrJxmNT3xzo/e8yB55mG4VgX5490wqWI/1+I19hV5L0inZ5yFDZtvvwdL19r8+aFtm+eafv2ubaXz7gE/oEL4ReK3UvV9hpcqugqUbkA9p98rvT4SnlrFNXSzQhoVMpUFPmPctMYhTwNyxp9aaLutts6L/g32HULoPg3YH291na9BTvtuBDdrcfkLVtfb/Kn3678gwHYesNF/Bb779iEjDFpVxtzkDRi7kQv5qBQPe50dIFN/P/9/v4zXXx2rtVpr36oqn0RTa4o6FI+l1H3nobffW2ir03Yz7TB58IJNY+Ytmg3GDlcG9nsGdvtqLl/bPPPsK65yF5z+bsBa+q4tt8Xw2CDf+Tyd+Iyt3njKFubduayd2JenaKX6Q7/rvXaTJ2ux6I3W+kNl8eXbA7XU3AZXkUF1a08J2GIWhSgdEV9X7VadTo+WdFHjqDH0FMd01+OTk51xCXiEeNmxUWwx8CwGkhqRb/CZnwUdfTnSlq1FNVaVaBGlFCJokjQ4jFDKpJC2qNJwtS3wO/XNpzSbqN2jFP3lcY8U0in1k4VRDgdawMScjp0MxKc/eYR4/n7ecN2iYPyuo4gIhR725Yy84FaRCgiZJvb/rVUSaEJW20Z52s+0LzZ72ib1bBS1/WaMNSGS9Otxz68/EDd341sDBuPdCPm9J231X4OAuWIUERIvHtHmj2anyaXtbnBEUQEoQHHCy98zWVzeaDuBy67/6LD61evmWMv5fnDwe6fF+fn8hzun2YttahWxgz96C3z8KvXr28urUb6lOvUD4P8gX9EP/dHfnGee0Tsy6EPe7KclNH0oRiWz0nO6bZprvtkSryJNrMs5wv4He2XPOMYbyYZ2KNnzHnt9E+n+1LLa1WHzHWNKOjR/qS3Za5ZM3/6B4A66rlaHRNW9Pz5C/3pT3+Wf5L47eWVNvSRiTLkWHEB3wPnLYV0gICPCPlJYgcvr5Q8HK/e+zQ33XtD3xvwo2kusbJGi+ddShoRQTF/HoigeDe1WwnZOty4Fcrboh+Pp1/3cf8zMhfXOxmmS/qK5QssLqXI8FxwzUYvemwAABAASURBVBr7/fff69tvv9OLFy85pHimr776ioOK7xh/b+k/G8bwKJIkamO+3sp7G49H7/ncRz3/TPRnr/coy3PRxfkFF7DHuZY8fvRYX37xhU65BHZfPjk5Zg9zmj+Et3Lf7QfGcsl0vbfybxmvfdFMmk53hI6MacPrhm0/EM/5X3hPd3Yml2fVDxqAx1AthTJbU0lr3dc5RTQiPdOueBrzU44RaLO9LHsv3KcXYN9MZ/HP1FLEEHIgPduZ5H7kzUKhjwpR5rj3eLyS9f5a0G/keZ9BDuU/t6i24fviOOwhvE//F8o9oJzNYZvmB56FCwqJLwg0A78hRcQN8EmK7Gbuv9mXWVQ8VnKNSb4xNG2zJV5VqaBUxt6MgI8oigiSAyJN8c2ruWsKv/Kx3AzUScJGhCrxPRd4jJv3ehsRxDIE1fwQx+UUEusU4s0gb2Ti8bBxPQzzy5ggarKoSDdpO/2QFDfzMJx9iEKCmyEq0tRsD8b6BHU5bkH4PvUgjve4pcCBUgr1KzKNoJz7vB0DFhKJ5GFDkX5BzeneE5aHZP1Q6MeeIDz1QrpLQ/kPYWSZXK4FhFguqIT7AALZL4Xe/5Dt+wPfF+KGJYzW0W174KPxcQnx2+T9bXPbIZ+STuhPyA0nYkgRIbdVyb5VaLuqUguA0pYRkTo4+ls+cZC5eeNA9NMsEaiKIH81uFCMfPJr70fTPBZ/Lt2PPz34kFiG36XNMougdIsHYhLIy+B/N2wvT3ITis8vIEm/c1T70XEeZhdgBAV9yhcsR0fseVZH6vke9768+luWMIVbaE6GJEhztuDM2wVOELK8zgfFOZLD9oI5pb0WMgelEgG2RS4jDsbvbCFK4PDKHsvFY7qgRFPyyJnyki8IikKQd4FeLIBJHfv3POwDL4GaEeGUCzqzH+a9b6Oenq8N84eK9i9w+I694gL7F13r2G/qNcp7xqMj2oo9o+f6hqLDHdfnUz53sj0R0wzmrGHfjFmCjHeW4N6rinWInM1j6rxNjSXMdMEiX/w3lPrf8LMSLhLLD4CQQvAuZTIFztdw/ZgwUUOImvlpHx+hJWp8L3qP7zOE9f4sYec9ON/aGT+1FscVXvgPoYu+6XvgDvxzkVm/Jz1Zngof4Cy60CwDTYepMJEWsG2AJ1ysJwZnokWdBN8mvmN83ne95Qz3rb779nv9+U9f6U///mf9y7/8e/6/vv/2r3/W1199q5cvXmnDWSBHpZle4xzQaURUhdMsnarBHNLVXpVzgChVCvZkFGZHP19zPurfFPZ3nNvLbWw9fwcNPXGq9V2HJv+lE6NNEwLNyEYP8guJV/nA8GYQ+ThNCoh+g2AM6+zlDrvBHIFQ6xiwD75O/DBg9pMk6Wc2D1Dn7TDTA+zzZOoi8DDNW/7uL/a9Wy5LjIMYt+ytUQ5kP4N11X4Jsl7vyyceXFutHfRZtkXYb1KbqBVG5U3eY7fR9m6vQDki5PndfEN3xr5vRMuaR0TSRjx/fzNbN82W/hCKar4/5gTJ/Qgy+x+L/7cOo+xZxp9Df6rM2JZXbrnsCOkh0tzxMVi+h0HWEOWgvWTIxSG+G9uYw0IRIT/5YeiZB38wocR+k9LExgSVmcKLyQZMqlxIGJ3G0ie20G0ZuJBZKY5ONZx/prOnv9ejL/4J/FHnn/1ex+dP1a1OJSawJtJqFJ1yuexBQehQSEWuhiU6eFDe++6G4HOQ4fCkyMwnQhGxcDI3I2545xtouIYzdBMWyYlnDpnwN2wkJmPXwxfhpTvS6dkjXTz9XI+efqGLJ5/r9OKJjo7P1fXHCuorbBbhCZh6E58xRrUj05WgvPITe8bULJh/kwZbmUcnq3iH0hdIDY291Br3ITlJkUYwoMUTEfYKAuBhokBBAU6vMYO0adTEpZsHvRcabwhSTts5Z6IRX9pu1vlniDdsFPquly9UT8/O9OjRhR6Dcw7tBxaiDQeNy2+W+KfKCmUfhl7HHM7nJozFrRZaBSP54MJwkUNB/7BLyZw3mxCXw/nXWvOAMX+Tl/iWecx4spro2xN1sL9QL5dhtRpkWktRAT6ssH/oBvW1Uy2zvKIfEgeSO407H3jusMUERvmQc01dttTXeUSEai2JQjzn5/I16tEoL9WkBnEACY/fGxqSSEamTmu5rNiRt/PxWG2tEF5Vo1dfXd6Vhg4Mxxx+HqlnE+s6+JdcO9qv0nZlt1Gsr9Su32q6fiNfBI9XL+BfSJuX8uVvmV6ra2/YvrzlEvhKNS9/d/hH+KYaoS4K1Hl3KtElH/K/htskVzIBx0IxTU078t+yQdlyeeu+MWNLf9lyqLyF7rjw3eYGaLse8QPo+nqnDZunDfxmPWnLZmpHmttpJ2PDJfBWyIu0A2Ml+yHUcdG7ujjRyeMznYGTRyc6OsU+R506wkulvFwcN+IaEzZq+zKTgpsNIKHN3G6QvZ86UUXURVSJC5sGJrCjbCMbY1/GbLjc3XLZsuZSZg3d4t8Q7vJv0DG/xm+64+IX82jkQndqzKmGKqXpyKJqnCoHGoPGvAgetFPPBXDV5S50uWm6HKU1cUbavxydaOAyd/APnfDxWYdBta/MQdQbOgwdB+29PEaOT4604sJ34KNn4NLXF74d+gnGT9f1ct/rkq/06apSioJ+bRTTKPQBZBGK2EMhJXTzYDKJcFP3B48HKigp1NyeXFBu2Lz6AtP2Lvt0STk3N/LTiD2/+JwH5PAl7ND798EHFtAdiCcCeQILJF38IbdBZa7r+i7bJyLoOzvG0ZpxNsoXnOcX5/lDOCsOHsTj+Xpk/CXF3raxsGeaLB3NZSCtCPJK3ywTTxg4vBLhOAr/S14SNAJJiCcdKO8Biy9fspXbPiJUuyr3L9cJL+Km7B9CBUWvNf4z/ZeXb7n8vSZsothT9sULLnsePX6c9nC9IoKxMurt5WVe/nq+mUjDdS2E9aw7tsfKfZw+HcV9NxTkle8Nk76P4MwJUgTKLDDXbWLNmmiD0ZRA93+Xf2J9cllRRFmKCOpWNfSDfLGW6yK861Fp/wjGTsZv2e4bj6EtaxTzbWW/0fUrXa83ev7shV6+fIVNrtCbJLlcgPgCfCNgd/xanpknyME3uAmdg/E2JYvDi395G+k9hCX859O5jGmWH4ncCHsfCPqJ13V4CD8R7f3BLsr7Q3/1kIjQ0sc9DtzvPJ68Z0l4PgBb+o3hsDX7mNevX+v1K/9Q3pu89PUPVPgH4NbXa8bgOueZxgJYCulHMCZHZJsM8x4lIpiXenmcDYy1Ey548wcYvNb0Axe/xzo/P2MdGti71NQ7Yp4ahl7eM/bodPTvxhiZvG/bw2X0vmHNfsvluYZOu1ERhXjdTTor8uwZ3x4jpRYF4VLID0WTy22YN/ZB8kLT3HNpt6S619+cxI+CiMSfYz3Ek+B738OE36v0Nwz4mOX7pdWwTX9p3CXeUo9D/8L/HHo/nZ8T967uklLQEbM/3g1GqoTuPCGhHBGQotwvlZp8RCgf1gaPea8zO9aacT+OLCMIlVCUwnioqhUUUNnP71HwOzyiKADKxLn7kgICuwHlDdOQ/yld0k8akqmbEDj/G4iHCR5xLn3z2jiy19/NYP+8AR7/nqMcTgzecIo3EGkgvH3tpzxB2UvWk7LAS56zGmsheTD/OU3bprlAIc22LKrUf45XVWpR7Oe7iJBII194XuVjcTJykG7k4iHMfuNuAGE3L0oybgQ/wljvfXgo2qLrsIW/SyPzDhR+AahYRCjiXUghJfTexxoPBtIp3C6H0I3MMRpeBD4csBfgk7OjKIoIlVJuIDKKSAc2gBQBXSAp9Nd53pfP++QfUqqbuGb+SnA27y2bx1QGulV+AYgStPC7yETTcRaHQH2Wp3vXIbmcY+Y1+m7YQ77sXUTizeDm3tHMUiJTw15ocxgwDfpcx/fZwL5mtTrS4D1J36uCKFWKMiP1dfO0PZf1SX5v3UWwKGQYzn0/otu6EZjRoWkUU5Gj0ZLaSRVJkWNolt/IiGc+wXyaVFLwz654AuRrZkEKcPDzwihjiCdtSrraSxweEYqYAaP5wcbJRLp2DueBhfd6YP4wfOEd5rnda4fhud66xhJm6jnCbXRycpJnlsFc73gOiwi5La1j2cies/GN5TRcl8zLzh4Nanko4N59HWYsIeYNm2Sh5pfw5OdE56Y178CFwt/Egz98U74I0LffSJH99KuJunhQWO46ZX6pEIqYgZp21HvNN8D8F7auWZu3nDuMRCUhBTGAWQPfh7/E+3DlD9Tcp+myHOIDYtsOtokxtzORSIOXutIEjAPbw+AThe+fhh0A53g7zgG3u4nv7q3evrnSq5dv9OzZS33//Qt9/90P+m6P779/puc/vODb/JX8553f+r9p2l/+Os02ufxF4fPVOqjvQTeosjcrzB+ZN3lNe3iPN5LvDozs81xuKWRdx6nL9xDzklMWj9vadfS3YeOksdHwriPRlND950bjNmBJ7EbiFAwLTA3zP4V3EvqJCB+mb637mBN2uYzZ95Dr0Ft4LjJof4zTHoTDABnO9zXYizl14f19SShZtZ8J1D/oJWPKpT0iqciS/HjhUlIY04V+UAoa8OEAQFFxhU4I8Q1amzQy9v2LWv5ljFecJb14/oJ+/VxFn57fpAVuG7DQkIUyhjzQJ2YXA0HK3RHM++Bmw+WdG7tyKGt5FOI5IYUEbQqmCGDewD9BZ1TCiqYAXF74usgow5HOH3+mL37/T/rdH/9ZT7/8g465KC39iouMou0o0be0m0JjA6TZSDOY5GRElVwOy42QRPgCs3rgcWeOFgrCDAo38/YQKSLEq1jCoX5ThtDUgQ3hjFBD2Fw3Lt9cN3UrRV2pcSFTuXh79NmX+uLLf9KTp1/qnMvf1fGZXE+VTgpsqYIuiRMfRnIGeuhxjkJlpuYe0vpFMrIvEYoABUDd1gXetNaiWqtqKSoOA87HfcYLy46bKveVEWpZYyUytY5xeXXFYvednj9/Jh/c7/jA9mHck8eP9eXvfqcvPv88N1g+pPdv/m45cHR+x2y8ToF/m+vcF8YXj1j0eo0sZr4Y2qA3ckCukKLYUYaNlMOLXUTI+XQVW1tJh09LW7qshyAVRYQK6RVohPmirqsahp4DylX+1oo3hb4wczkzPhumxjii6nL91lxc2QaORxKUa5LDhUJISuBEhHjvAZnmJyBzeKTtza+Glfx/4l08ekReI4f417q+2og5mXL2Cv6Nu0mFfx0XdiWKfPH79PEjffHksY7dnlwc1+21yvZKAQ3TzZWa/ww0l8H+s9CWl3HD5e+Wi1/A6KygxEjKIOj5JegXIedRyccopSrgXQ75oc4YW7bTxKGT7TLSB0YG+ZZDnE1ipw0XFRtfirLp2YId2HLJu92M2hjXUC58za+55KT5qT9tPol5bKaoKYGMu1TmHgpQQ/1xp9PzU/nPPRsn5yfqac/aVxmlVkUJlMNFJb2W5c2itzl9mlg0MXKhgx7wp0u9AAAQAElEQVTyJdy2d/0aShMYx0bZRo3Uc8uEts06bjgQN7bKulL/Hdi6P1PYDfwGuiXu2Eg/5vmzqZCf+Up9qnaEJSyPDllHq1TqHbreNV05nYmq1F7d6ljHZ+c68W9bQf2bvStf7vIR2q96DatBwzCowxbm+2FQT//qBygfprUjDTaK3Q2wF7aqwO1cInSIiFt/RChiBoykkPZopoTJTxN2nUBTBDpNGuknWxrYB/q+mAiFckyWwBZuG+sDGoBXCGfoH/uJwBJ7aE8Xu9RauBjstaLtKu0z0Vk32NDUv1n32Wef6TFzri9e3OaBqXbZP7dyP/XFivuwOzhNQCiv81DwT4oIHB08+GUo3YhQRMz9gXaKsF/CFSyAMyMpdPg4N9qURowI9fS51WqVtJQij6lGXVw2w/VxvXzhs2XOEKlZXoj7iDnx6ZMnpNSYE69lufWvWYO8ZjhfpxmkW+nTPX28H+jr9P9aO/pYkcMSVtav98xlaxoZ/y6j+7xpY/6YElOOidSjk5saLlatRS672zFtRT0qbY5axpn3dU1b5oJr1iL/BLAi5LU0ompNv7i8vGI9XqeNXF8FtpawHY7IhVdJw67ymZtqVjKfwr0Te/oAua/6gMovEzlPwJSoj4VfVpDbWBQnPaaHSCGOZZC/yet27ugnokUn9klr+obnWI8l08V/eXmp5ZLX48bjbb3e0F+u5UMz8bgv7pY0SMdzSWFcuV8SrJcvX+S+7+2bt/bqjAtej0/PP6cnpzrd7+08X3nMe5/mPlxqUSGdWir7mY5+3sll9vh2QhGhWqv8eN/pvwLishquw8RcUUpkGhEhUVcjIhQRkoJ/dnXwvNtD3Z9kfZD8gfZfnw2y/K2BIv1N3qWtFvqxCrHY90PTW/QX+qHx/lK9JT/TfVoHpoiI7PulVmjNsRJR5GdiXRkZH15zjB1rj/1eLxzucWd4fM1g7LFOVlBqJa0ih3seiQhFhHDeQUQgLjMEL5YMyui1rbFZdjmaFyvLDPgMo3wsSKns8EZZXUb/INM1c4zXscurSy3z1YZ9tcOtK/LxuI9wvqH5YV/htDOPWSKXrVCPrE+nUqqEetqD/YT3nZ7jPJ853RKFeajKc5TnNlN/11XilVLkx3qNerXMi8wsPABiUZIDyV+bDTK8D0Qf+N6P+aH+9yX/IfHfF3eRL7Z+iKYOmQTrgFGgbqtSC324JkopikCJ5proZ4bTyrh/Q4cS6RBLUSx7iF9kD9H7cez/a4ABnHVYxvId+lBBf5aMBntQf5Ev9EGljyy0NQ+T9Pfp7F9KsVBr1lr5vu61OlqBI/V853R9d7c/0icjypzIL3BjieNJZ+EforeKc+jevycK/imh+QkIZz64s5SKZW2hs6whN/ChSzXw6wE0uX/g8O55E3x33kVGWsrEYOb3jpo9HreGx7BxyD/kt8zzved5U/uNhXd8w+ce55ydnJ+fy+uAww2vAeecpwz9oA3fUpvthu+ukW7OLG+7L2V34X7LSHuG8p9tTFlv7UAlXBdk+bIJjkCTvhn7udNr5DUXwJdvrziHvExbOH5GIzqLXkb9eE78hUk5/j24nJnqIk/P7DiMszQfM4+cSRmu38Q+5aaOWE8GumwB+J6fOPubsMVWuWe5vNab12/14sXLvOz985+/kv9v33//9z/pq6++5RvpGWGv9IYL32u+sUbOblmOMF0h1cJQYZRxF+I8RRuUqPI+ZOhW7Et6Vc4t3Fddti37IfdHn4uMfPt7XxcRKqXKezjHc5+uzEMFeUSQhySobh5XpKlRR2UlbwL2DOEC+7Cw1M4eJhTaUoAe7vze5+0/xKx113VqH4q7MR/yOaWH5L+qLDN1PT9mLqT3i9IlHsVYmtu0lFCtRf7Gdt/wd7hl4ml06ObOSHs7u5D7YpN/KWd9Tb9+80bPfvhe33z7jb7++ivwZxXifXp/bQu45X5uHm570Bi4hqM7GTe2Yf+MYMKYN8qllJzQcqGkI+QkpHl4kxQcfAC4xQ/77ovOIqxMPqvjYw6ELrgY/Vyfff6lPvvyd7p49FQrX5ByQTzVXmPUvNgYfcEKpuik0in4GI3aSSBqVaCnKIpDlFDUUKlFtYBaVReUme+41HNnnzHLKjqFODOchuQeHQFN4OBpiaIWNaHopTKj9Mc6Or3IS+4nn/1ej7kEPnv0RAN1q91KgV64LiKuE+fyNxSZgfdXBh4ktmi7of5pEYYfQe09QPwL3iCHOZo5EO+iLLLybtgclz7gfsWi4Q3SjouFnRcg+kwpRV543OeumTR8oGgdZ5uTTt9rtTrSOZe85xcXOj090/HJcV4K+zfXfNHaD0O2peNdr6+5SFuzwG7yMNJ904ueJyXnoShy+9VS5bwj5Kz0zuPygsmTnCEWPTDrEQkmLY2OQ/Aqypx2iaJaq5YJ0+E7DkO3bAZ31D110YmgxbDJxA4iy0ZJohY5nYC3npKGdEP13iciMt/joxMuos80cMFX6EsUkbWasNKpK71qqSroFkkddKCsx0Ovk77quDat2kb9eK3gwne6eqXx7SttwXj1lkvga4kNbaH9OjY9lfJXMigYYyllKaFbFPgZUYoirEV/kB9bBp74y+XvjnSNTW5WtrTjDmzknybarO0HpmBr5G/8jlxaNK23TUTjYkMiGbFX0ki5xhbi7lMUVxRXFEK1K+qHTkfHvU5OT5hfzuTfEPQB9BGXoJXxX2mLWmqW33EoZtqxkV4T9WjKh+6BHBZ/A3L4Am8QkVnHeRs+VMs6cqC0oU+s2dgZ3uD58mXDpfCOwm8psHlf1Gzx7xgviDSqJKYomlS10Aav0km1V4O63twZY5Oma/LaETmYF3vGk+fY4+MTregrA/6Oj5VhWOno6BgZoO8MfIA6zLTvB/WE9wO071W5iOuYa2dU/J1qhZYZZekDtHfAR4QsC/NGSIj0kw9KpRQZUmDnpgk7TBhyxsQaNCJrhFljTtj6RoT9ElH1j/pQw5vqRYQiDlHwA4WEvElq2E901Ep7rWhPt/kJa65/cMW/Odq7fQlzOOpp3x3z1siB8ES8iCCpcBDJNMbVhP0n+BRJDjJgImBARCjc7qBEVQn8QIbMKx+4pHbIKtOc50bJ7dkPvVb0S5fR/lnPbT9jom4eU5dcYG6ZpxoDz2VvJOYLps8+/0z+QHddhDGCvB22o26b7Tbr6nTdr4e0zUoD/d62iIgsg8NFvNDHfVyOQ7guhstqusA6C2+afuppSpUUjJeO8elyr1aD+n6Qy+/Spg5Kjme7XPOB7j//7zCvq6f0A9tnYk3abNba7m3SNFnlXZCWhYE99ABC+2evt/d9Ir8xC0TMLeX+wQzBeG66vLrSDz/8oOfPn8u/5etL1Esuf6/Zp/mSxX5T9yWGl9yfduxz0k/9GgPMY6UW1ijma/clhxFE+lOO7X7o5b/icsqlr+eejjWlsvZ6fDvMfKnMF7UoohA1QJPnoUaaTm+i70/wLvtMlf3daTkTl2tiXiAi3paQYv/PnHHr1wc8gc4h8H56P1ngt2kBd1RKFvR4SPZ/j4eJOd5jY/TazoZ5xO8xZB3rljLvuyrj13xEqDAGIwgFpeAvs84cXhQH4agopHdxILSONRzfCOIX0o0I8WqZi+byTqzPxshcs+U7b5M/yOUf4PIatmW993eElxqnkSCRCKcVpBWkGUmt47oewnkxZd3Yx7bxD5GY2lYug+ORQKYT4h9pC1BsCH7KnjaCWi+xj+S8nH5CkUGHzl7tUPSJl/RzjBARipjheLa5908L7LccDaGYiAi577ndkpa5T0eE/DhOY/3I9mehs9/yT/hHsgCjj/e2RvYA3lvZr8dFhEqt7NV7vjcGvnG8b+/lPUyX32Md3dXza2h+Fjr70nXf9ORCmXlnkV179jBhgrOU6S59M/+Qm1kE+Uq4duQncCiuIiKBI7hcGzztxRJuSnnsh51fPBF28EKIKMMin2HKj+Wmh7hf1IwgosaMvV8PPB6vCzyGjcX/EPVcseW7Z4H9TtZzQ0SYldOICPauR5xJnmpYDdR/Pp9wmlYy9dphjJy9tP0etWETjJ9vsrPjKL8dUM0IO1LcNKqy3raH9wqT66MHHtpqYr50nV33Levyer2Wvxt8zjWxz3gg1m9UhA3oYbdNtPdbZkQowiiUvzC0Aup+oOQxA3uVUZvNTldXa/m/LvR/T/WCC98fvn+mb775Vr709Z95/vqrr9P/3bff529LWsf66+sN3+G73PswxDN9yfkURcxrVWGPZt7htvt23383HIjuOE+0zGERoVKLKt9ZObfUmt9KEU7PZW6Uew/5meXmFtC8mAMdXGIgniUzb9d+xBkuOYUFunkWHQsOefs/4aNYwEbPNrB9Fzhl8ws1v8AyKSLATHHnN5TzG0HK723OyzwPbHdb9uHXurx8o1evXuj5ix/07Pn3UM4M3rzUJXcG3kP3fSefLxZ9en5dC7iFnEPY+XBkF2CG8KJlMAvQ4EWl1ISTa57N6FCVSWPFIezAwagn+jWHiJ5wpjYSzSnN+d5ye78Tmdl7rgOAyx6FzldU+0FHHAo9fvq5vvz9P+lz8Aj++OyR+tWJolvJl747Lkh3XHxMUaXCJqn2KokOalRoVVDmqAVaVMq7qKWo1qIOvRmdcoK8N1Fap6BX0F8QJaSiRAtosAAEi0FUtegUdaVSj1S6I/XH53r09Hf6/Hd/lC9/Ty+eajg6I2yVuk2OA6DKRIMZNdgbxUwV8OTBSy64tvJ9IP5Ir6f5d5NyfrdSus3eE1psUmuFrzKtXDpZ3lCcmDjmTcGWBW3kovJEn3/+uU5PTlgod1pz6GxccYB/xQGkNw5dLfrd73+v//zP/6wvvvhcjy4e6dgXVfs+GBEskFu5Hxrui550fCjgQ8o3r9+w+F7JhwO1FPmAu3LI6Fos0L3HZb0Db3asTF6BrtnGwaMv80YOT3bUy+kb3hwJhYELhH4Y3GJZN/+GsyfNng19R/4TabqsGy4BLW9EigjsViSo3nlI9B3ZoSCIVhSuY7/S2ek59j1TV705rapRs+5Dh9/RKHNXQgNtFfCx22gVOx1pq7q7lK7faPf2pdavn2vz+oXGqzfSdi3/eejKJs4Xvx116CgW98YqpBniX5QsQ6EciVpUyCeCMHTypS/w7tmmibnFP5nmvrFh0+INU9L1hstf2pbL3g122nBZusnf/t0h32kNv95MWnP5y55HuzHEXanYb2ukXCMDMjFF+kU5uq6Xf4P87PxM/qGCi4tzLn/PdXZ+oqPjlfqhk/ttYBcK7lZhXpOoKjQoMyDdBii2jEZgIz+pzOF72tBpyCeo9aap0e8nbbiQXVOfa+qzYO16I7cd8tKXjZvpZjdqQ4V2jkvqEzaeomhS1UIb/hZVUXsV2tfyDfrXpHFNmhuMMlEmX/ienrmuF/Jv/A6MoUKcKFWVeAPj6oiLYV8KruAdPjDP90Y/yH23Yr9uPy9WaGV810r8Hd7yKQAAEABJREFURFGJAEVBmaLgB7XgLyGCpJCUjA6eBm9AeGeVUCFex1iplfoy3tw/PFYc3WWJKBqnHTbd0TZYhoBaqhaUQv7oOD39B3kiQhF3gQAbjUr70RFLrTo6OtJxXvh1KrVm2/qwwTZz+64IN/Uct+WQ2HNcozMHdlwwkZZhOQ1AiBT8Ew9FUETo/sFacT8ohTC3Ddro4Eqh+cE/M8okyRLaMrinv63oi13fZRtH7COh5DJM0C0TwTWXVJ4v3Ffst/zs/Dz/OsLxybEivHo2ua7uR457xeXWmnhOsSf91WpIG9lOHfaxvBDPcSLsM5aSflzq8hi2reF6GAtvehdNriOGSnu73Vz+FeN7YL3xeieKax2na3jdWvNh7t+StP+Ecf/kyVM9efJEjr/2/IQ9tnzAe10jOkkEOKhrmE8n5eYO4VBliD49v1UL0GDZpymf+1SDRkTumb7//vu8BPYF8Js3bzjAeJtyjy/vrbxHi4jsL06DxVJOw/s888MwMMcckWLLAyDPP5Wx5HnnnPH46PFj1t6LHGel1ozrtTRKZD+e5w4KKM8Fje49MY8ZO/njc8tYN0b2Iwx9NejIXLXk0Xc9MefyDT17Mcrq9GVlQj69nyzwj2qBYN6NwN0Db3Z793+vJVvvN5njN8zvHksje0yP2VJqjmePHcNrQaklx6PTuG+vsACHbBQRe1j4MHLoeZIxUImY4xT2BEZEsTTLOu33FxN7P/NZbsa313bPQf6BlKur6/z+m9jv1lrzL50MzDt9P1CPXqVU5RPMIVTQa51tMFEQx5nIo2X6Lecfz12zbdZ8X2xk3jqFOcm26PuedDuV6nKS5pIOaSz5JLWzr6PZd0GBZLwb8kny8ywQEYqYUUpJ3im0bJuJNWNMuB0tc1jgJA7iOa4RpCECm/uLQTqOZxDt0/vXs8BfJafDYZptjoAm/6vk7UwiIr9nPLcM+7nLfMf+xfB3dvZL9CJCEaH54Tsmy4pjAYTXHPMnHJVwn3WdmKl4b7jU+TEnxL9Aw3lBI/246TeVIkxn4OGd+ZDgJabMpBEBXUCYhP8WCvPpwIZQlxR6+IkMiYAmHtZyvZcQj3vDMlOvI4b5Q1i2wHtVw37Hq7XKbeA07TfcRt7LGm43h3k99Z899vq04+zFaexGn1GM8rqTcLt4XgGO8yGYW+5DNP9yHSyLjYP2KzcQj23lvfZskyn7Ew4hSn3RHhProMOt28yzJ/ce3d8Ktonl+rt7ghIfoC18QV6o9gypiKZlH9HyvNn1vuQs299PL16+1LNnz/Xdd99x0ftNXvz+67/+q/7v//0X/du//7u+5jL4hx+e6dXrV7rkLGLD2eDIuZ3TE/ccQdoR5KNIkzO6JfiIqlI6RZTMd82FsX9495J8r/39zn6pkUgpVZ5Lhn7QwBnKwDzT9b2K1zop10e3mzGh7zjtwf4550yUB94lbKFWOeTt/4Rf3wJ7mwc53cFe/mC7SgzfRGHijojk3Q+m/Tj2POY5zfvv9fqas4DL7K/Pnj/Td99/q2+//Ubff/+dXr16qQ13OT43e/z4Qv/8n/+T/sf/+O8q+vT8TAsE+gbkp143GDofqI3m3XfuGnYNwkgPd36dqDH70o2InDw8gTQ6iCf2hycM/ejj3BoTjieeHR+hfMdJntS4mOg5hD4+u9Djp19wafpPevLF73T66In6o1O1btAYnXZMjhP6huMFFxIFROk0o0KLfJgUEXTqGQopIc+nlJyMG/Vo/iDcw3VKUL4bat56ezoxmIgtlkM10p9AUhX8nUq30uqYS5dHn+vJZ7/T089/zyXwl1zAPFIdTpjbe+IWja4HBZqIpzsIChiEZEGThhoyAE0eimBWuMMj+ktesnDdvKo16tuo9wSdsNWEjYxFlvmHbvpEz2H9wAIzDH1eLtRaFBFZmol0GumUUnS04iKCC+AjLpw62m0ibW8yvHhuOKD25YP1vGCdnJ7Kf7I0f/OX9MMTFSkW0q21quPg3puyiMKB41X+5koeXF6+lTdl3pyNXHa6PqWEIgDx775ZY1RceXjKCYdKU+BGWfoS9UkJwuba73X3+q6Ly+R6Ok/Ecj06yu0yFvJfs8h7c/DqFYv+27dcam5yIZ6w7U0/TFvRu5zAgofamLqI8rRGKaOo1kG+wFth36EfVEudf3iAtMU4i9bUoVqjKcaN2vZKbc3F7/qV2tVLTcb1a2Rvpc2lIi9/uRzGfh1pdJSrk1QbMCV/1+8dUJaIoGQo5UuEpHsH70h5dmxUNpudtsvBVNItC8kW2Q66S7q1Dhe/W/8J6O3EpVbDZtJuCqpV2AQBcpuwwwh2YCSPRhlqNzAWT7jsvdDjx0+47Hgs/1/T7lMrLku6vGysqlDXgyhZSEyFxYM+YZB+C02kiRnUYBr+Rp6CSoU4gRw0QaUJnQUjhfEl75r6rTmAMzbwlm25sN3uJm186Qu28Dv0R+JjIo2kP5F+ArtOqppihn8zeEcYJtE16Vxho2vbqoWiX2nwb/uCFePMOIIf9r/p23tDSD/xGLT8iMsg6zi8GwZ19J+u77FLL/dfo9KPZ1RVxp77l+dY261gOPOVMhb4CMqwwNYJO0ANx4Dka77JYwZHEVIU7I2hr9jQLpcOU2sahl49KIV+jU6EE9X8mDXwOS3rmzp1RP+Qr6u7mMA0IhQB9rXN+mO3Slv1tGXf9UrbIhsZ0xM2to7VLS/Y1Bu43u1MnAj3Z4+1UTv0jYk5YInjeLYvrWc2EUH+ZYb7g9N02tX9ooTSHxIF5YXJN5InKlQ8pEgZYeT+5r7ncpVa9vHDQTPQG6mHfwDIdTK2XBKZHrOXOL841+nJqTzWC/WrtSZfS+Gwd82aca0N+u6Wzmeg79tW1nO5ExQsgjx59Ss+tqvbxGU3fQjWmTGpUW/zLlKtJcepy94PQ/K2f2BzAbeT7WTbrFmDRuaaFXp/+MMf9M///M/Y5IjN/ZX8Ielw5y0/rrPrvvCmiQyAu0eZe2xLAh54XYoHxL9V0UFxXcvfajF/brkiyjx/MxYyLmMoIlRLUalVESGvzd6nPHv2LPdUPlhYszezXDwD87D/esYp+zOPG/eXJcx9sJKOccQYtJ73cf6JYP/lAY/FWshHWBUbM9rlPmPq/uy0Zoys8zP8AwmNNTFBeR3/iPW7sn/03tFjhmIpIlTo75ZXr+mMi8AvstKn55MF/hEskH0Zh77u6szjZpLX5hw3bBw9HjzH+3LTvKnDPL4cx3B0jw2Pl8I4KaUoEqGIkHh1/7EM8BISSrWAlR3jPi9FzPLG3mGkbBMHxJ4rPJ94XjE27IvnNXyS9Rpj3eWd0HXZHa8x7l1OzzfeBy7zTATlJo9gnEPkycS6c/xJC225Xs5+r4WL3GnbdiQvUVTbYUZVZZ6a+aIIAnnlh3nLJLHwC02hnUVZMncI/Ud6XPE79aXHYmy30Q1YAJDS9riE3VHHs+gtbXZIs39n2xIXXWcXESogAlrmtosIRYTuP9lszhMmNP+zTkSYfMI/tAVodN7bKt7x3Ip/BS4iFFHk+cz7KX97DHyXe16zrFT2SO67hnX3VPvnpqTZd2ff7M4K5o3Z51lx4X6Mxj7wgJL3Xigh5tXtE3JwIDAg+5ecfc50IDR7CCvar3TsMwzimjAnJLmhKJJZRCgiCAJQXPj5XeaJ2aebuX+ZL5Zw00OZec8jXpf8jWTeMqcTETkvRQRnEEP+Zpv3vSv2tv7G8jrrtezy6lKXXOT5F1G2nO9kGqx589qy1MkpzphnK/h3gxC+/3U8w2ZJ+n7VDwtZ8seQUSJtGxEZN+3kNdvYz7EZYAcda0XYFTaatOOcwHX3ZaZt4nV9saOjkDgv+kucFP5CZyn3j0YnLx3Cyvabvgf+hnWQ6YJMoyB1XPoDx7P+JnF/8ffy1eW1/Nu7L1++5sL3e3399bf6Bnz7zXdckn0v/5bv9z/8oGc/PNeL5y/0+tUb+sqVNks/Yb8zV8fpOx+DfMjfwxvTa+RscKQddpybbvMHDeZvo2Uv00iDAtIQorRORzwLRUxCbs+HQONZAf33vS7dQ7C+5abGzNud0eimd2Et7ds/+U/OR7LAbHEakvQWHpZ5GJd3kc3UTWAUxrxhvjFfjeNO2+2Gu4lrzoQu9er1Sz1/8Uzf//CdfNn7nMvfN29ep06todPTE33++VP98Y9/1H/9b/9F//2//3f9z//5P/S//p//R+7F+vR8oAVoAd55bMBkM+EwbufxeZgM4cvQRmUfgsSePRxvH5BkL2ZAppd84gYw8gQyMYm0fcSIQDFyER2Z2BudwxuTfhhQL2roGRMpeoijPL9zNPgghO7ojJNDtH/JhsViSjCncdEhTQpQFd2g04vHXAD/AfxRj7hAPXn0VP3xhVp/rLH02qnLy+AxOvk3g/0nUFU6iQ82I4KuV4rC1PUIZ9zmMjObevJ2nXYchD4EL+qebD25JqjrjvqP0JH6jKKspN2iaobz7lW6lfznnc+4tP7sy9/ry9//Uf7N35OzR6r9EWUtXFxJ3Ndo53RaUCZAenoAWWzxoBeEB6zfpOnY95FB47hdG/V1f5gx7fvBJNulYQfem4wLNq4cuC0f5r5EcF+ptSo/oAkX9W2kCZEvgf0bISs2UbUURcyVcZtsOAzwn/nacjBfS1HfD6DPdBpt53Rq7diM9fIh4DBwsUH8DYtpHiYwea2v17p8e8mi/DYP+d3GUuQ/8TQKnyAxWNEISPfEBcQ3a+OSdqlF9QClzPKIQNNvIwlA+SYQ5GR72Aa+vEjKxcrI5OqNwutXr+WLav+W8LxRWss/le+4zTYijYmCNSPLSNqUC68zE8mL0jok28XxKECW8Wg1aNX3Ym5Wm3aadhtp2qpqTBR4X/7url9p+/Y5eJYYr15w+ftaZXfF6Nrs/7/f3RxHE1QJWkuFepeCTYDpIaIEZTMgLnAzlZKFn6jbbr+JcZttuLTccHmZF70MjB3wBme7GbXdTNqZcsuZl6MMmp0xhsapaGoFG5SkE0bx2KT7igKq9lUDtjhmgfJF0KOnj/Tks8e6eHyh45OVuqGqUFajVnjqJMZZo4xG8qTZLJskii2aRulPGeMWqikIhLfOCGvAM2UyVpRznH+oYeN6snHbUL/NbqK9qRsF3jIHuW4J/J4PJ9KdVNSw+GTEPN9NUcmuMv8B6o5pdIVzxeX4FeluG2Wpg45OznXMnDNw6dsPRxp88bu/CF4hOzo+1RGXvsbq+FirfdjAoXrfY5uuV9cNN6j4E7VTBaVUbFdUoigiktqOEZF+hXjTgYGKp4n6gNaw4S3wWAhBNqGE6ojxPDZ8AewPK88FQV49Y6inb3eUIUpBs2miUTwvGO5bi39yWuSF0vzuizF7/o5cbPpgabM+oYgg2IBg4bTgvt6FsMVmBXt5PpnH3lb+/5RtZ8daULHvij5geM6y/jbH6qw/MQhIkjyJYYbMrGOQtYUK/jnfKHDkWZKGsq+Uol20HBIAABAASURBVAjkoaTFfInkI4rCfgX9QflEhGotoKqWqlKKhEz7h+zldvea5Hr5ENl9ZWRMWdfrzCmXVMf0cftF0q5XqZWxOeo6f6rxSo5bSL/vBy5DV/T7LvMq5Gc43j7Lj05suwVOfOFta8NttMD+GY16g307R9hGnQbKP7A/cz3cloU6FeqwpOt6bllfbaOKDX735Zf6L//5v+Qm3j98dfn2rbz2Og/HuUUo8ARuQLOt0/h4Dineh15KKqLqN/vs6+BvpRvsC5v13fM/hzidn6N/XzcwWETcF6ffxTVjuy795YZm40gRxF2g2yciVErNcLfzjj2J+1elP/iC1pe2EcHH35Vevnyp169fy/sq64okxeMxNF/qnsr9LSJyPEVE+j3ePO4uLi7kP8V+5v/Kg72e+2ehP7r8LntEkGTkHO70l8tcl8dj2HSRT/R1x/M80g89a/hx5uV6u18bJJZj9+YHu6hTLdTVAZT7470uyU/h4+X2KaXfogViX6iF7r0fkTzUw+S+zLgRj8eQ+7/HRo4T9k0eB4fIMcTYQV0Rwdgvqh4XwGPR4ykU8quf8ZAU2sQj4szjhbebJIWhCENayue9/Zp114fl3t8ZVxyeX/PN5nVpKfuY89KU8RTKcb3iguT4+EjH7Fc979RaRPKyDRr7vekGxGMjnZfHvkRm3zKHTeiC9I+kPeJvCv5V7OG9kuc2w/642ZugQUa4WT3UFREzb7fZ2SPF6ewFvx1yWOS/WqkObeNM7/j3HhPD4e9gDsg2ph9PtJ3XiYl2HenvhnmH2+qFPuG28/7HtBT3EUL8YoAIM8pV0uOmkZ7jZrYOIjwisn0jQjD69HyywC+xAL3nwWju0Uuf8/zb8X3tby7/ooPnNfuz70al+4Xch+0P92U5VUP7x7yhDBGPfQvw5mt/Mjdas++97m0EYsQNrB84BuTm9X43gYQRl/oeZNZ7CAU9Dy/IzRvEuvHMRrrxmgk7wNRxTR0lIjlC5te2XeD54iEs4Qv1POK1x2vQAsdzihGRbeC2OeZb0j/UaBqsD56LrL9m/fJZhb8pN5xBWu60tX+CgkakO0uyfp6HWMWZ16x7CNsuMWvP7j6O5cSaZQ+56GU49KHgQ1nqIZhLhksZKSoSyka5PEcmWFuzfBkyOxEh999SKuuo5D27z/TWfGP6Eth2sczxxRNB+u7DgceVSJjf42cRSk79eDOV+3RJiix1i4C/hRS6++z9nKNR9awTywP7BMl3Bjuf2+U581pvL6/4NnqrFy9e6dmzF/r+h2dc9H6nr/70lf4Evv7mG3333feEcemLji99r+gjW84mRs75nH6oqJROPs+qnGmZj8iRkXnb3tZ13zR2Pj8kf3+r+zve+xvxVOzfcXbjdEohPhVOe9BmI/sg9+uRcxynkX3amRPv5kVfxo3gwxhaYK+YuSVvbmbgnM8hHLDPZ29pSz7hF1ggxD9sifsjsWkDh3pi9igJiSgJ2Q+yj7GX8v3DerPmu9/3Jm/0mkveV69e6uWLF/Klr2H/Bp2Os/VHjy70hz/8Xv+NS9//9b/+p/5//+f/q//zf/63/vf//l/yb//+t//+X1X06flwC9BWvPf0GWI+4F4GkUPdgtAbkSMxYSHipYUVNCvUsgybm3o/o+DZC1M70A44v7PcHcK+iFu58yJRdKWIAE6mMTFOTIxj0oZCsCB6AjJCPER0ehBC8fOm3GkwaYnJaoIfKevIhcZIl2nRqa5OdHT+WOeffaknX/4T+KMe+yL44qm643O1bsUlSKcN8TZTcJla5LhT0OX2iCAnEIo51walIC5n04SsYZL7SHGWdbbGbMvmchlR1RKdVHoFlyXRHykGLlm4VPHF7xPK/NmXf9BnlPfiyec6Or1AdaWReDvKsKM8I5huIEoz5yNkM8QTN4gbuTnquPipn+6AKAo7Mw7YWfCua5UFGOSugu1F/5Ow0x7mZz1b6FY9IlRo01K8qB0giiICKKOK9CJCPqTralWpgHgV2g+D+n5AF3uweLXEJJlSFoogAoHkxWy9Xuvyyj9JtVatRT689J+29GLoicqXwJccLlgvNyNMdBP5N1Z1L4SNdOWH8kRQxgJMgcUK+d0jZHEEFL3ietaCLOS0/BvH15TH/d35D9TFNPa65rN8J8caVkPG88Lsww8ftPpC2JtG8WQZKad/hTciVJxXpkPeoZvHeU2uE2htVNoWI0VMCo1E3/6/7P0LlyxJca2LTnOPyKx31VqruwEBAiEQCKS9tbXvGZLGOPf//4h77t33bKDp93rVMzMj/HzTIqMqq7pWs5puoIGOihnmT3Nzc/NHuGdmJSq9xSjjSo0D3uHmtdaXL7W6/FSri081XD/XuHql2JyrjJeqI/rUSrVtVGNQV5pqgnarRW63DpnqVqYCDSCulsBeaC9ujeh43Op7WowMWnPgu7peybgx9U8+E7bmMNNxu9hwsDmw8Bo2TZuhaYV7zaIGtmpREiNlbggYKTBqqF/22kPPB8cHOjoBp0c6PjnU0fGhDg73tNzrsb+i2oVgga6Q2jeAoYzGeGQ6jrQv7onitp8CKYq6KWUakIsmYCwUdomcHFhb7jWyr3PRRp0t97YOw0gaeFjmNXnXxFEltRxjilQqcnVS7eTxcIhOY+k1AFpE61Z0M0o38FsNQUuTvttTtzzSkvFmj8NfjzsLDnuN5cGh9g6OtjiGHmrJAXDPwbAPiDvGr75fql8stQAOszvRL+S4jpfUrutUSqdKX62l4i6KiAkKTXdAQnm1UOoJvSJuunHqMYzoZBxHNajgWSmrUk4j7Io+7j5yTf8qpahUyqUA27/jnc9o9JlGfrtnNASICFiGeGTZthO7A15huyXefn3DLiSeJJrl26WaYl0/uVbUkxtnsy/zRYRcR+vR9SyB3iIyzm1gR0QoIlTQRa1F1rv7dy1TWvMfbjfapvZxWMIlwSjE5cctInlGBsfkRs8UI3yJlIUyCoF2lxIyjQhRCfrWSH8a0h4cXmtNGQvxEU5DMu6BjrPihfP6+jq/1Wv3erOmXw5ysn3GAb+sW9ScA0gfEbIt20auLi8zH0Ec/i7kMXqxXGLznayHUoqCP4r6k92pWxpzw0ubMevf1DI3+oRtmCTIhHRRkHeB/Ixt9N8FcD28YV5LVUTIl/N7XryhH9ndL3odHR1xAHyU+rjkpfYVB34uM8J5DCmf9qdDO5dt7Q5ut51IVI5xOOA239bvsG8I/G5k8YyHIt0Ls+jGw0QOA8lnhz5M9qjf6YlwOfcRihKy7SkYQ3V3kQU1W+cmjflmuIeR8S8ipjHafQa3uDIfVBjNyGTlfnJxeaFXr16zifGCzYzXvPxdyX1kZByt5HUfsS2O2Jvdi35hDpnGHxQYOKRZLBZy/zJsS6enZ3ry9Kn80+L2L+lLRr9YpI1lnWwZyJHMQgr+CEK0lv1+YLyxDC7bEFeGIXcjYSkVe/cc3ikiUISS9n2v6XBomWVV6hDoUaGv6bIWDbMzfRN24+3+Fn9dGvjaDOqNarFlYeqiKwKsnn7dbjHK/cL+kbCR/vk5kDHTJJOpmIjIObaUokQURVAXbuVFORTsrvkYzMrJIpzBsC+7Hw7nnYCHckIuQyQzrxE5Pa947rm5WeUY4g9sGR6LbjgU9jrvkvnY8E89O73zBkyySFEWASP1xamIqR6m9ru+I2PEADaMTc7vjU+HOc+IDE4Di6wKVXU2RYQK40QpFVrwG4QRHhG6vXCG+NuG4bqNunUk03zcBv0hjiwiyPl1ImWH5+duF0KgC7XzARxMLLn9/BIgY0QoApAtgBT8yQ0JTMGD2200BTWNNNZIe++i0Y4Od7oJU+oIeMdkE6VMNMJhYCp1Sujmge/kuXs6lbbpTY24i/7GuizjG6A5/Bsr/F+RYNZ1Vgf7unUTkO5deyN+HoACO+14t14u9+Q1lD+02i8WrN9Y2zAmRYQijGlMwrPlGHc04/Eq+BMwnSCuANqmgeALvPehkBwH2dLY0p1wSSGu7SMiFDEBhxR5iyAhLdj6FfxN7qy3fDX2pqTCHsGUNqY0+GOrqyDZLvCSJhLFhQD7Mhy36QyPC/OYMa0dR9m/G+80hsOdxmvfGfY7bQQl7KBjX+KQ/RT/ok1lfZl5OdQbmW8jgnfWMec2j1E5BjEewUEIzR3avZqV0XZD7twOvo3HYzntnzGnnP0P6cSaUHR5m3d2J505eBgmnTNYPGMbRTI1xt7m8TZBWjZyEAeHE4UiQn4/jwg5vfW25pDSh8B+J7/mXdM6dQkRTjvlIaP+0CvLz8y4KDTrl3KOaqYOc30yjSiKuYC2cnvVrmbfKqVmuFR0h8AdGsk/sE8w7d2t5cN9r0fOzy84DHuZ3+r94Hcf6n0Oen/z6/f1m9/8Fryv3xH2ySef6cXzl3r18lwXF1fkXWnDHuDAPh8mgt5cBsVg51LwVxRhWYyQFHJ9RusbGUbqM9ptagbIRq0zjdNlDvSqLSIcorysc6e5BTysH9dvDoMRNxzhiwP5voSbUmY+M73l4bgd4Jxul4OLUnh+e7+VBlDWrN97FLuw/1Ee2zyj29x2g1nUEip1ggffgTXy9c2VLs7P9fLlc3322Sfyt3w//vijpA67Xl2JKYo9ogO99947+tGPfqh/+qef6pe/+oV+9avpwPenP/tH/fhHf68f/vD7+u73vqOzJ5zdsdde9O31VhqgrRiueNI5eCrIZUC4J5fD8WQcie0EcyjOjGHwsHMnOJ1bvnYbc/50O/0OptKmZwZvE5nMA0dQVkQwWGSKW0ox24A7Qqqth+EIJpmGvKWwwIkOUUoegE4Ho0U+KB0dx6GEDzOOn77LAfD39MTfpn33ezo8e0d170hjXXCs1eXh70bmMcM6mLAt2LaOxBLFKiQQiggMu3wBKnGAiSNKVVTkrb20RXQLlW6pipz+ierD0yd68s535MPfp9Djs6daHhyp9EuNYTkDWQN3UYuSdAz8CjUwgqaCu0hQ4Tdih8Y23GFvREgRMUGhL7ruxTaROrawW3lFPqfHrTsdPMjjAWi2ixxscsBxWztSKshSqK9pRIgKAuJgGSVUS1GtJTf09vb25IWVF8HefPdkNbAZuAH+BFbajsjOxOgFxiUHQ9402LAAW7DpfXhwoCUbjrVWNkVZiPkgYL2WP5HnRYh5jQyaKS9ywkoRoYIMMwI3QdKtqI0FAQsLBtGG8AZRmSei5Hy3YaP+Jhc6K5lPv1ikHB0L+1DIl2XyAv/k5CQ33S2ny3Jeb3hcshl7w2DsDZGRDYxGec4XEfAEtaiAQGdmaTlG0sxosoyDRn/DFwS9o8SQB7g+xK1aq+Xh77nWV6+0uXoO5eCXw1/Nh78Dh7/tSlU36khfY6MuRiD5/wcbPf2gYxHcIUtBVwlkFJfXNI1GSljP6HgEA+3lRZC/dbjy4pANoBsOfq2z/KTgasMiadAGuvah6cpugHvjw9FBGmE+sIha09b+Fi3wakdDAAAQAElEQVTBwjuFY04j5Qrd1L7T3uG+jk+PdQKOT490cLSvvQMOR/YX6pdVtS+qXVEhvUVvblfnhw9OSUWivDZjDNo5NEItxzgK+5JSNgQZOIi1bAPuDYe/eZBNHW442L7hYHvlMLAhHUlEFZSHwNRrQyVQjwYatQXllo7ie6n2aqWXx8IxeuK7xIbWWY+Fg/DQaj787fe12D/W/vEpOJMPfz32LPYPlQfAe4da7h9qj/Fon5eXfai/CdzTZyrjU9cvZPS4HbakD9nd4U9gxx3yFOQppcqIUpSIIkTX5694Q9A2HBKRD1ntAzY/0M+NiMiDOB/eWRb3fffzFQd9ZhoRmWccG+0wTqBRBjBmn2i01YiesSF4joSnTRJnSmOazRahCGBf+PHNgkV6iFnCrIs9KJCbarUJ1NfBVIzbuaVCexXsvVBXIyIyLiJ053efKIoyUeeJIJ2U+m7Wd7bTmPqlMHgIkId0euyKB4FOR1gSHhGhKKGSdkW5gV+0b2u8TA9q1KXWqp5+XZDLskWEIoBEPxrkccT2cckB5jzOe6yBBQvXQ/nXJhRSvpgyTltvi8WCoMh/FXCzuskKdtj53t5S+8xDtrtSKiX88W7LYTxWgm3WfWHD3GLYbfhTv45zPre58xb00nP4tXC/pV4L+vWevyWF33GRNQ302bRi/F3RjwzrakRJnpec3i8Dr169ksPNP5XiAkAY6FwGbseR1eQWszwZvX00LOcO28BvCnlM4K1sru/Webd+dMBuHtxOZzjqDwI8UNGtDmceIf5S143xbaN5DeP2dxq3q9dVbiePnbaJBOOdwyICno28Q7an+4PTbYh3Xzn3S9+Ll3r+2We8+H2m5/5pMg7/LzmA8Vxt+z86OmJe6F0c/a/XAtuq9EXboXnYLud0XtcYZ2enenJ2Jrv36EcddtnTd3toZd1Qy85YgYhm3lCAZbPdrVgbuJ+6Lq6jy4sgIWO354G5brVUZOtSpg7+Hbxd3jRnMJ/hd/6InfJc2NcCN9oXMfp98V+U99u4b5YGAnEegiDNYXZ/Odg6Jtjyd8CAyi2DLgFTl5HdWI25d0wM2afd99wPR+bjkTnS/SLzkIU7pfPD7qQ4Cv2olJARQQC3PndNklEqMXfulDIFkyJiC6ciZlu+ZWjbfjqwqLV8A4tdU8to2D3DdVgxH93Q56+vb/KXBvwtGc/njhupb0Qgb5HE/AVv553rTFDGlUp8KNckWe52ztxk2SNrhFFtK7v5wFKFhxERingcREgibhdOu/XrCy/r7gsTvDEyIoiLbSlfH4XhxBf+EfB9CMc+DMMvMkYE5MuB1PJlGqUooih1rtj+SclWSqrt5bYasSm3pcd8t7nhMCeJID8o8JwRMYVF3KdO/2a8oY3g4Tzhx18Z/hrr9E1qolm/M70nG2OQbRuSQ7UUighV1jLL7Zp9b39P/hU3r2lqrRJ9pkVoukwB9+SfniH/uX9JEaHbK6Tgb36aGrtJtL2mdHgei8xgpwDE8xRkgvDhiYDafQspYgorkuxypYNHoICg6yUk4h6B48UF5Xk/TQh/5FiCQ/MVQcTWM+m55ZzgccOYw5xk1+9w+z3GbLZzh/0O3x1f0k8ZB4eHOjo8yjVxRGQZgSBuL6fx+nlkrrrNW0JUO+egZgcCzBRnxmWw6zojAxzllA7MlHcPB70Jc6o53n67TW8B38+F3Ua6YDyk8ZP2aszF1smIexKNOhEX2GdQP1O86KLJOvQ63nO63yc8n4/kd46IkP+cVrj0h1zIYNFnoNgUyf5k5/j0sFGXAVIEpUbBZopwSTydiaTUNST8dg/sx63Yh7y+utHFxaX8zd0XvCd99tlzffrJp/rww4/zoPf99z/gABiYvv+hPvzgYw7NPtP5+SX7EWveuTYa2OxrLRRZblXNvdNeNffSqkqpigiLL+vXZdsGvWbyvHena6QjXUSQp6jWoihFZL6DtldQ3tY5k7CDcJOHSDURaPploeYcqG8nP87bOyIQcQKOTOj+cQtSThxwfHt/XgNWDnAvvNUZOn+T2/Z8yyRmV6NPjjTVHTaMcTc317q4PJe/1fv8xWe8/xvP9eLFc71+/UreCxI8TjjI/c5339OP/+Hv9fNf/JP+9b/9Sv/9v/+r/tt/+xf5277/+NN/1Pe//z09e/ZEp2cn7LexF72oYkhQmUX4lr5ZA7QnHaPRQBNwZOKgg5dSVWpRsTuKRIfS7YVl3Lp3HbTa1tuEu8F+679HpoLvbAbeEaQ3bhMi0637zhERDEI1J8AFC5cFG0OBfD68umGD1Rs5HrxKrZmu2BqEHJSZm/RMBphjlt1UOLoquCPpgN8/ZbrikGMovWKBQR2e6ujJu3r23R/kz0If5k9CH6kSp26hVjqNlD8qxPgNGkYPXHcD7kqEIgDyRISs11onGWvtlG42jursTsqAzcZwRzn+plxHmaVbqkXHgW6R6kL7h8c6ffIOB8Dv6fTpM+0fnRC8l2ks16Dg8EYTKHcs1BfawAhaiCsf0O2N3NoiyB/oZaIh4f9i6MtdlHOf6+SLmKgoL4CpMky3lwejMV/Whpz43fYzPJm5DpOeu9R3RDgozdw8M65U1Vq1wI68AX/AQa4380qttOOoYdiweT2QZ0zqb3jlJiGbDIt+waHxvno2ATe88L9kA/v84jzLWrIB3vd9uhsLMsupLF1Ug9KRJcunHJdfS820xMpXo17O48l4YOPUm68Oa9ixqcPWbKZvGFAjAhn6rMNi0atLm6mKUsyKeljJkfwr5VmuPeTz5vvR0aGQJjdiP2NDduanvMiHzI6P4Jm2SwT1aUAa8YykQD+ThcFrAwbV7QFwtO3h74rDX//089ULra9fasSv4RwWFyrtUlXXYKXKwW/d5i0xInNTpRqVR8fB6d3hb6hYJkCBQgjaqKm5f1t36GxYb1gMeUG0ljd7VhyKJmXjZ83h6Jp4L5g3Puw1VoMGsFmPGjgwZX9LsBPsRHPnTyevaOeVD/bR+5oE/mn2VpClq1rsLXR4fEg/PNHZs1Mdnx1p76BX7UOlSkE9IpoMhbZXgwLaFUfWI+syYquGo5Lip7M2MCKUYRk3LPQs/xqZ164DWLGInDBoRR1XyJo03YSRx9/+zfEKQZoYE7awkJMf+1elVUt+63eFDOshOPhV+kfGINUF9756DnkXB8fU9VhLqA98+70D9cs99YzR/lbvcrmv5f6BlhwO2V/pO13fpa1W+kkH+n6Jf6HOcbVXZQwsiaqCLRf0HBGKMATV9rKSpAbZBjxCQs4QpcBr4hcRtO2YY8eKvuSxo9HYtVa5bxwfH+vs7Eynp6fptwyNQuY+OTA2JNDvgL2N5BXXSN8wrxvmI38733SD7ud4l9FIQ1JEilvgkEL60tCf5rJ6G/W/BxdNmJW/Gy6Hg9vqoOsIfIA7q0i0hCciICFf1rHbyG3Q5XxYM86HNNahx1/r2rJEFBVsopDfead+0xCFWGSa5RnpL3ZjIZns9kG+iFBE3PIJcW3z4lKHLViO2zJISwZHye24oe2vr691eXXJWLMhKjnIeZ6cPdGzd57lBwpGbOOGhe9AeseRUGvGoQ3jid3mX0rVknHZEGyynsiir/madPFmppZ1g5wzLEeCOgwMhCP61FauQNCK3K5T3/VaLBY5F1X01oiLCHRbaJom94kZlxyY+yDP6Vxfl5U/yUn4Cr1kGZovl2LY7/Y1/etBUJVd4M2bqSLp/HCax9xz2FembeJg+8gxDtu8wbafewPi00/lDytke9HGbme3ufuHw5zTa3C37w3jntvSB/r+9QTTK9r1igPeFy9f5lrj+fPnvAC+0iVhq/zZulErxmCjZy7w2Gu7iHCtmZFqyX7k9ZnDvUY7PDjkpe8wx2aHOV/KxLhht2U0TRBWgeMtb0RgwpNN+tdaXr18pVe8fNomR+y8lCKn65jXS6mKYjmERUulTrJYxiM24/yhwaXnuX6ReSJCEaGv79o2DL3o7Xh+2fRvx/VvIZU1dwfGGnT++HOaTZz2j68X29IuvmKJHrst+C5g6X5PdXG5LKUNR9BPJNbDA/1zLf8EoPvoPA8TlekK/aPQT0plbWWUIs/jJUKmPERCSaH5ahTmMi3OHPaQTvGkdCLLS/7YsmjMQ36n95zUWE+ZWjaPPf4Zuauck1dyevf7xaLP/un+fcl45A0o/08xj2ue3yzrgrHNY8ly2eccXqlLotTMW/GXWlSiICqCIFcDXvN5Dlt73mStZ34uh0GGdFIpAchX6pYW5IoED/3tXtmob65+3EXZ+baYc0UEbTUhaIOIQN0TpIlGTG0hLreZ5zDbkecxux1GlNzuOYfwTlKZF2qtaROlFEVMvJzuD0WQcQbOb+w9y/hl6ddRIVvL28LlOa0eE9SRf4VwVV2tpFl5+x6AcO5pAgtsF/ut2PSC9/W9/f1cZ/X9QrZvobyR8c1jnPIy52DkxoMz+eAU6fDq3kUA3eJe0Js9JM5IKHc6dx+Eccv8TCWevgngVkQAQqEFhKQCIkJharB3ogQe7gynAruU4Ewvwu2+pXhg5SeY7iBlREye7XPWk6nHDc8Dht0OM5zU1HC4kXMH+0qm9jtNRChigue6UquOj450fHKcbeT2YWZkb2rI+dlzstfStzxCCv5cjpF12amX8z6Ge+lkMyET9xw+5yHqzffvjYEh96PJwqGB5JSN7dn+rJMEeVy+3I5OlqkiXa6j1wAes2+ub/JXhUy9d+oE5kN2nCHUCv0Db2SSGUG5ERI++LlxcOPgFYK9pQbGbBu3yYr3Wu/Lze/9WR8S+l1rsx50jczn5xd68eKVPv30uT788EP99rfv69e//q1++5v39eEHHxL+mV4S/5p0V1dXHPiuwFrO31InRYHlh/t1otKPO9DzXr7QkvcUo6O/S8E7+SbLveY9zx+G8/rFckWESt3mLVVe70RYb0URpkCPXI6T4yYIf6YyNdLzx3mg9okx5QSuiKD4wOUmaizFAPq2nRgEZDNmgm8ftxpoKBJNoR6eeKyrBOtt24bHswT73/Zn3FaTEaFSAnvzWte6b+yvruVDXR/uPn/+qfwtX9v2Rx99mIe/19eXcgv1i05Hx0f63ve+q5/+40/0L//6K/3bf/9v+td//Rf98z//Qv555x/96O+J/w77ak91cnqs/YM9OV+tQbniQng2Tgqub+/fpwG3j9NsG9mN6RcqN6iI88J2QtiLQbiZHhgFDU9IPh1rdhOlISbPvadDDTJkePB8iDmOqM/faWBVuRBnQ6fWqohgoG3bgXZAzqbwH+GCygNj03RBqa4gWwR0wqiiTR50NK2hQ3SKxZ6Whyc6ffaenrz33aT+xu3y4EiVONVe0zflqlqw0ZkIygIuH39EKGJCgdaK/KDUKh9wpH9bF7sLG6kJeJfEknQToltKdcJi70jHp890+vQdnTx5xuHvsbrlEnmKNmqJATrQITi7mY7rgtZBhiYcwLQhbcMtMFO7IwnJ6gAAEABJREFUJ+iPdzVRot58TSIqE+HmlvDYPm2rplRPHoxy0mcD8faljQMZaqrJfguU3NRbvlwu7oggvORg5Y1ML3qX6G8BPEE6r23FfWLDYc+KBZrLMd9+0XP4e5Cbj26zkcHQm/viWiwX8je5+sUCaZUbJzc5wd6krKLciIBMcDlGxOSHRdqw6+iDj0RuvI+52Es5VjcMrLQyAi56JnZkdrnehHddaqnUq4pClAuf7cQnLpfV9718yHXEIZfzXXM44Y0T0xv0uGJT1ouWgXIbmyuNcgwE426ofZQ4qBUHtsLSksaasDVFsuki40ZtuNR69VorDn9X1y+0unmpzeoV4efwuVS0K4VuaIcVGFTLoFIHRW2KAjtQaqhw+Bu1qBgFWggLCQa+5TaBIXUd86Desq/ZiPFi6+ZmpRsWV7aNFe41B6SO86JpsxmVdD1qsBsMnIyiLnjBlWq63qlDaj2gCx/8rrGHDW2uGNVxwLvc73VwvMekdKizJ0f0ySMdneypXxaVAhPSyT2Qvij43AK92t0IcznGyETbLABx3K6WKDbhYBc7powNmQf0u5Hr43p5kXlD/aYD3zW2t0l4YbdmQz9Bm25gNLag1AkjrdDC7iLTkbFwAJsxOPRtutmMunG+RppSFf1SlUPdnoPeBVj6EHj/UPb3HPIuHMcLZYdtdthaR19Y4PehsN01x7teefjbQRNd+mutMkqt6K4ookjIJmhEaPojSMKtnaup7fgeOiPICY+C/YRBAuvb48eG9nTf3rCB11C20yyXSxYkh7Tpsfb39iiLuo8Nuxg10ggj+kigy+aG2pYe5kvYij7qPnV+fi4vsF1OI03aEnxIpghSG4I6ALgObwuSayer/tjXJCXSUV/XeaSeI/oa8RvETCLgnxxv83QuY+IeJWT92wYmO8He0FHqbluey7Yfc0Sjyiv9+ByXsqDjpJaPfA7PhDxcEix1Hw4lElEyLV4fAHlMDWRyP5XrZTgZ1G3qF7ELXshsPxHYCHGW/ezsTE+fPpUPiAjKvur0djdkWm/WSj98LHsh73JvqT36j91+cXW403/daJRpnjO127DfsFzuC7vU7sF2n7okNXriKfelWjv1i4V69/WuV6kV3aLACDneSc1vxdziD0W8fv1a3nwf4GVdDfQlj8/nFxe8uF9m/zJv50u92/NXhPgm1MVCPMRt/xkx9ZbziscvH+J67rTY7pse07OtaW/73bY+VHnNWOe0PuD99DM2KzjwdVv7INhhL1+8kN3m6fa2rdnWI0IjfcLjie1hj/HWY+6CMdi2tWAeOTw8VB66sgnmg+C9/b38wEHHXGIZzMv5zUfUi1uCr3xBncaIiKzb4PmQTRmPzReXF/JBsN22c+eNCJWozO+d5jIiCGPuWGDrlmf/YF+L5SLjaykUN/G2LLZbdzP34QkO0c5l6wa5JtgJ/tb5Z9EALUG5fs7A+xa3U79Fsj8wSfyB+e5ns4wGhp8Rts/H4L7TGJMdl30Jt/tDgv7icdrhjjejiJD7VKlVtRbcFZhOiG2fIJnmy3Lswr3C/WSOn+mcJv2owX67TV3+yFw0sF7z2OP17/wBFM8xHqtW9G3HjbfMp745bNd6fi9wPKyz/7of7zOm7HMI4v7tPj/VqWTdKnUsro/MZ1SWz3um5+lJJ6Maaw7LaLjOEUWlhCKgFZSiSSdbdxDnxH+VoKVybINm/UwfIiOk0Ndy7XK/YwhzbrmQpLY4g1EZ27AtzRi3c9DgdsX2HS6uQrvVUlVLUbUduD1xB23ruIgtY9L6nvPZ/S2+Hg24bb8Up/tNcj/rF8XdT/kX63tTFVOPtvvbmoVKqbl2X+QBEesq1l2d38mxdWHbzmNo55r89KFt2OTfer4SecipiRFXPBIRIe7PQ1JImuJw4eCWr6RTEPE4HGjMzkwgBX8eGZRX4zkDJ7eTRQQu7i3Bde923zc8J8yw/4vgdH5/9HzkscdpzTRiKsT+wnjjdfHhwbTv6PV3IK/3IJxn4/0u71F63sNtnm4d553d5skSn5t6caf/LR7JJ3N9iUxvwXdOgjnKmP1Z7XzQGh6Ticw6MCYjhu9t0oBOcD29PvFawO8WV5fXue+y8bqFfA04Y8SUnoxf6Uak+/lRjcMsh+G5xO+3Lt+wXCvef73u8B7r9fVKl1fXes3egb889OL5C33m/+f7ySf6+KOP5W/8fvDBR9AP9dHHH+s5707eZ/A7in9VqbHWCNo/EUW2jwmV0IJscYuIothC0KZg76HlHrLtxvw2rKVSx5krFBEyv1yvYHsEyFfEFDf7HXYPISkIMSDflLt9UwT5U8rhNqC93rrIVFI+7mchKMeAmbojPQT9VMA2ZAyss2/yXOGcd35s+/ln+uyzT7Hj5/lNX/eFWouOeJ9/991n+sH3v6+f/OTHyp95/uX0M8+/+Oef66c//Yn8E8/vvvsue7En2meN3i/YK64hll8K1pjub42yhdv+om+v36uBCKzDIOXAgtcT0JoByrC/MZo5OmJKNxlA00j4hJH2Bvg1I40Chl/hxsb0RWwsV6OxPWCtmPBsbB2bQP2iZ3HOAQYDo+M2DPwjByVSqNTKSx7xpIvAPAyFRN3aDkbcA3FDVLXoFN1SdbGvjgOOg5Mnevrud/X0ne9q//hMlUMOp2mkjdqrdAsVNkKrF05dh7+q1grtVLua7oq/YvSlFNXisEKeKvtLhRqFMOJK6Qjv5W8ZD2NoaAV5F+oWBzo4OtPZ0/f0DHl8ALx/dKy6XEqUMxZpOvRtWyofPQkWsm4TVL0B+aLOJg43vY850f3QP5fP7W7bXDNZuTLWm+lAW9/c3Miwu9keZyFdBdcxKYHQ5kw4fUcU1VplXnN413cyKvp0mg3l3TCYuY8s2PzzRqQ3IEvBTlDckg3Lv/u7v9P3GcSOaYuu750t5Xn96pU++fRTfQouLy9lezVcDyeKQCA7gF0W3XKM2LjTjdiz3V5MeBFxdXXJwoGDU/J5QWg5TN0HCrYjwgNqdylhL5xFF4UrzM1r9GKI0ABL7Obs9Ez9YqHXr16nnK/YuPVCwxv+G8YGb65YB8MwojmOCznQbBrUOAA2pDWcZqwo65oFxoXWHPaurl/q5vo5eKEN/mFzjg4u1MZLNV1JwWFx2Wg6+B3kw9/iA+COqEQQFsRDXZ8i6hQ8JBhsHzQCnoZ8G2zBixqPYzfYxDWLrMvLK12zIPTGkOOG9aCBQ98N1LDNbDjkHBgvbDuoCfmkEYchirMtdLaHaBpdFrT48Peg19HpgU6fHOv06ZFOzg51dLynfcJr39Som2KQJyeR75biJlYujwc3Ptql0e6NcrkzueioDRDF4XbTaHsYhXuUZV+x4F9tv91848Pfrf/GFNhm1tYJ9dugn8H5URcs1KjYCFoE7gK2FP/QQivS3vAycQ2fG3TlsNIvtfCh78Gh/D9+F9B+/0AdYR2HvN1ij01xY5k25b4wo18sZHf1GNl3qh2gr3R2Q0utU1+sRbZhBYr3DY3AIa4k+cDzNrfTGtL0VOra7Wo9i8t0YMGyWq9km7mhr9u9od87bkpLq7tt0Elr8HA+EBFyP6ulqGKfHTbS950G8r6m77969VLnF+fJd0T/8kWelAVG5m84GLYmb40vm/6tGT+SMCIU1C8iJDBikNaP7WvAvuY6RATRoS9/TbUJhQo8ivWJPfgDLR7bOuzDtJTQSDtsaK88RGUjuNEjpxbhSfuMWzRkbLhTNnQtroaV3/VBiaJ4SArJ4Y5v8BeX7TPLjIJPlNsSDV6G63/JmO5DrxVrpwxjTWJb2mcjOecCbDwi5Po43un8Eui8HlfX2MmInKXWPPw94FCpp64RoQig0J/qsnyWxRgY9w3LuUtH6xt5ndaiuT3cRp4XF8tt/6YuUYoiioT4DX26nhfMXS9fvtIL5pfXr891zfi8MT9Jbk8fFvpw0OWRjdBGXxXYUkK+vf94GnAPDPqXbbXShtmmjNnuB7aJm9WNbL9uH/eLWqoc7j7gA95P2Kj4+OOPc9PiUzYyrq6udA0++ugjffDBB3Lbeg3lPLV2+SE6rz9oYJUozA2dJntp2qP/nJ6c5qGvD1u95vLL4gEbYM7j8i1nRJC9IccAxpwX156vsC1/Y9HlGbMdu2zL77HDaIwHlbqKy+EJ7HvDvOe07ov+EIdpqdgz6SJCrrvzlUJYYKPwadtxYaYO1e1l7d56Jgf5pjSPxE0pvn3+uTQQtMkXgfb+c4n2B5WLbTpf2iayJyXMdExK38HuPU7f0HeM6+sb1vBrjYzftn33gXlMsHu2/6DvRoSCsSPoD7tQhO5B9y+0rGnevesJGSaRLZQ8AxpKOUbmpQ3rjRkej66vr3Nccl2WjFceIxaLPvO7H/tDRx57LliHrRgbOtZoR8dHOj45YQw6ZFNpX/5VpKwTcaVUFeoxIZLPyDrCY4Pn7BVz/c2N14orbZi/XW4hT993utUPctTkVTK/5uu2ciJcXAH+2m4qOVcrKf6soukDuI9l3Nf0wJaZEJJZloTtun08ziclvhE2YusDcPvNaLRxod3dhn6nNuz2XBMxzzNTP3F+p2/wy8K2jzu/S98Gfkv+5BqYtW/6GP7kAn3jCnTHNBAMEhEqtaqbx7C9ZY5lPe8ipVZtBytmDm0va9VOUwN3bAH5w+6JDz2N4toWcIIv4gkiU6YZFRzcEy1SGJkANzSAQFIcEaGIkK/pObkiQoEzwk8c3B4rIDt3u3OTLCIUcYe7yMnlMcDjg+eLmTrMmFIwlzH2OM5wOo9BXqcaDpvTmnr+dRiFymOR16Mel6LcyeB0fg/3Gt3wvOc8zuu4udyvTHdU8ZV5mUHy88NwgEG9TICH1xxnGZtdD4Ng7gDS/HS6gf0V70d4bva7h7HK9/FhnhL01S6XZus0F7tNlX3C5d+h8R5iMFcQyJ0JLd8Na4fLiyv5V4d80Dv9P9/f6n//79/oN7/5rX73u9/p448/0YsXz/N96Yr9S683bB+er0aYTZoKRYTK1gYK6w9DCtZJ0jA0DZvG+mTINdysE7+rWS9r5GAaVJQiv9/Zrgq8xOUy0nZYa6XuKTMVaEr8N/W2Xmwft/LTx+yPCPRU5LqWsN4md0Tor/aiaoEtxJepIIkj8/BEN34nTxRsxKhQ5gLv91RoxV9KUELD5kat2D+9vr7S5eWFXr9+lWcJH338kT786EN5P8BrcK/fDw729N3vfUc//dk/5s85+1u+//N//rv+/d//Xb/4xc/1gx/+QO+++47Ozk7lXyn1r7OWSj9rg/zO7g8sDKy7baN+d4giWQ4j2xiJvr3RgDtEjk64P3fTmd05rEQjJyE6/AbFWsGGJyPD7lQ48W5Ao207lxhFWhbi0h7ic6V+5QDLPOQL4IbBbSP7K8boAcwU+9XIZGE4TgREhGzIUYoMRagZwqiEe6aBlZVePnRtFZpYSN1C3fJQR2fPdPbOu/I3bg+PT+WDj9Iv5G/sBuGAm94AABAASURBVDJE7TTRqlKNIsu0i1KKjKDjRBRFREKBEHYTHw4vVYKfokPWTioL5eHv4RkHTe/KB8DHyLM8OCIJshY248g7ltBYpCGUtJkasM9DYNxNoTso3SLs89Af5cL0km/jeR/2EfjIPcc02rZheyN2Z3hAWLExuWZCsw1HhNzGTu/2b04/FzjzJdI263gHRZAHx5h8HSMVdGmYV0RRRMj+BQem3iwQ14ZDCAibB3t6+uwpA9ZZLprNd7ZR9x9P4N5QMbXffSzL2so2lWhOWyAfjSLLPrJB7nq5D65cTxY0jbpX7MuLc6PWLmUL2j4iVKDuD/4mswfriJCvZj3A29TlR4Rcn9PTUx0dHsrh3jT1osMLhcuLCw6urqd+hm7Mw2iUL/lQcyOVtRRr9DNBumHxc8Wi4zV5ffj7QjfXL7RZvSb8Uhqv5MPfsUHbNfluFPAodaNSxwQmL6N0oag7KJKMaDh2QL0c1JBx3I5fazZ6rPMbNrEMbxJ5ceiF8caHoR5DfKiZB8FjLpZcrZFOYgpLjTwG2sgUQRUuG5ROWuxVHZ7s0xdPdPb0RKdPjnR0vK/lfqd+GardqFIHlTJI4WNWQ1xNsrBu4C0a1DptlKeEpovO67DRMiRQH7QBbm22C17b1IrDX9d55XpjI2v70cWaeg4sBl0H5xnhnID3qFALgFLb1q0o1Du0QY4V/K/gc42eVvDwuNgt97XYP6Seh1rkoe++fOhbuqVKt1Dtl+r39rCrPfWLhTq/QHIIVkDFbb/pjK7ryQOIL7Uqx89SFBEJHpogJdWXv2BF1pC4x3GkrTcamMus21qqKuWqoAcafqBPu3+u0eGA7jzXZZvIVyhiC9KXRMn8pRYpuAnreImubP41NQ1uA3itGJ9sj+7HA2VvgKnlsRyGdq6G+00g6k9yz+VnYdgD1UlVWFbDss+wP9P5gY5Mfj/mEma6zUH+YpRJtz367LGPftHJeiUKGx1l/W1or1mGpLRhA2OiZbqG7A3hDUG3pWjqh5ou2s4OrMBELqOUoLyigIZCecErKQ+Xd8Xm8/m5x8kbDdiW7cbh/nbg4dGhSilyVtuHa+lF8hpb8DjklzLbxEA/q6Voydyyv7evxWKpjr5SYsorLtcB8rXf5mt5TWfYn7rFdu2+BXL6QwyzbidVhEqt8jzT9wt12H3FX6FRS2p7ZODxh4lWbJp7XrlgXvHPZrvuIzrrXVfq7xeHc+Lc/8zb41yjHRuebDsrUH9bV8zVvXXMAQ+o48FbqWibzml3MXOMmPpdR59buE1pT9uD51B/2MHf3nbbeUxze15yyOs4h3lz4fXr13I6h60Y+y4vLnkpvNSG8XQuo9Cn3O4L5og95ovDoyPWIEdyWClFS8IPDw/ycMb9wnBax9u+IiJZ2TZsQ+5DEx1kGc7Pz7NMy3d1damUxf3ONr0dey1PLVXeULO9pl1jq8kHu7TfhZQ66aMU+qMDrDRTw7b5RpDAaQ2c98ceB9xG2PNXgr/8ajTWZ26ZL4Im8/uTV/ZOJo+Ij+FOpDltTtoEu69MwBJ3bda2jt27D7mfG+4bI+8eLsF2n+8SfZf90+NCrVUOjwhxw/3+fVt2UBZRu368927HOcB0hsgnGEcUlVIVwcyMjJZrQx+2jI25YeLOk4wRocqYVZFNCrkfb1gfbBh3NuRp1LljXtrfP9Aph7/+gNbBwb6WS+atvqecQi4XDD9mrpHyRnTjsgzzmDDk2sP8xOV52jrx/OfxyfB8aDkKYwZimSEcEZInWSjHT8Nhpn9FmFRIhVw3Ayd9KivtuF0Q9cZ7m/WN8dsIJzNs51Ob2Gqlkfb2mizhMd9tiU0PuY6Z2tDtajhfMCe5HT3PLFmLmbot3YbKRhRFwBu+26K/JX8GDbitfx8sltOYfouHGnAHxJYJbrKbca9U3mMZ31l3LbB923+3YExkLHW/IOl25JrypZ8+3cje8MwU5+3t8FvPbe67kLdzNQXlBPndBZOS0W66q1QcL9IED24iCuAWIUqKIyJwT8Ch3381ktDXKRcHd8tssJkoIfMdMfGNQDrGBo8lMzx/zJjDZur8jvP4Y0xzy4Z18kYOdzqnMW3MdQ4rtea/PvGHnHr2Ttw2KSXlbpjrvCbPtS6HMX5Xs/gRYTZ2JvxwHtOHcLiRGf7Yj/Z4AZO0xG0drrsxej6mni1BvO+5bvBq6Mh69Dv4Nft+fjf3F0C8F+a8JGH8JpMdkK9+W0Bg499hhnjZfn7HX92sefe44V3kSuevz/Xi+Uv5y0AfffSxPvjgQ/3u/d/pd7/7ID80+8knnxL/gsOz1/I3mJ1/ZM5q1NvtREmaEIooCiBtKXVqFDySdiTPsF3zeM/T72Ar3r1tG957cNjAHBgR9Pl6B8aACGyY/N738rw5Ml+aL+z1F3GhA8trHTTqMTW4FBHyPB7zekzfXo9qIAg1IL6jhCYUFdxGQBViDbzRanWNfV9h3+fyvsDr1y/18uVz8DLDVjfXcjssWGOfnp7ou9/9jn78Dz/WL37+T/rVr36pf/7lL/SLf/6nhL/t6y/SPXnyRPscEvd9p471eqkht+nA+JYYGR85DG75xY+QZaqkmSAVfXt5vEgtZMelU6SHRyPGynQHyU7OwthuovK22wOFN068iXJ+wUaKN1BubuSBZEP6waBzmU/yz5zbxx+VID118cLexdRaVSI4WBrF2K+IgsF0ml8C3eG9XPFE6MnVg6Jl1mMXfEqt5PWip1eUKkVFW0UDA3wrRT2HH4cnT/Ts3e/omX8S+skz7XEAq9pxHFYwR9LKNMgXEvIotpT8KrhvKW7i2hYk5i6AcktVA6L8qL1qv6fe30I+OtPpk3cp/3s6efKOKvJsVPLnWdcoYKDURhmtwocOIcqynyQymoIUhvJq+Yx8/sketJ/bJGH3PSBF+pV785ZsF2qhQt1KqTnBXrP5bjv1BqRtotaqfrFgk6JThORN55zEzFMiLICmi8pjTXI+U8PugUHGtrJhAh2ZTM1zubdUblCySdmzUeA+cLXd9IwIVQapDRsM8yTr/rNmARYRuVh7cka7cchaS+Ew9DoXeLbDRpu5DCGLbq87T8rERL1mE9WfYjffSh33aHe/qEaEXDXzaemQCu3vOMu56Bfqul7uD6VW4gr1D0oKlSjEdXKaBQcOR9Tt2bNnOmFjpJSSi5CPP/44P6k2ULdanL4oLwbfSGsfVWz5sYHvWiVWinZDf7zQ+uaFVlfPtbp+rmH1Shpeq+pKpaxgcUPzQ8nX8tuxo1RG+du/mDwUL90gauAOlUq51EsQ5dXID6w46h0ZxhiAPuf28wcDNhyGWmc+AF7j3nCYOXD4O9C2Gw41/U3gDe4BHTfamluwwCY0YZzoQET+rDJpm0I5mZ2d6L3vvKe/+/7f6d3vvKPjkyP1Sws9YnerRKFOtSuy6GSTYVkNpew8kd9tN4E6OBzMaWwfE6Rb2uxGpci1oT4r6uKD3jU064OcDseUqU8AAaiKWgPQ0YiybcXQeOt2i1ZtxqKbddP1akw6tKrSL7VgHFpw8Nsv9tXhr92CNupAVZSqWisbakst2dTvFwul7ZWiYhBnf8cmXYddGrXvVRg/S3HeToV0EdSeW9CIgACF7l/2z3CM3aaPAzYZscGWcx6jT1nnPS+5+/v78oc6FpbXMtaiWgBtZ3mrqcPuoTLO9Or6TpU8Zj6yWB6ZFwuF7VP/s7Mz7OI4060p7+LyUsYV8+kNC6MVY4THKMvh/DPa7HgD/X3xb8j2pYJdhuVKkNP+gbp5zWA4PCJUoihKKC8nwnaxtvR+/pEJPh98G7ITH6GIUKEdSqnq0ma29IHOrUfr19/OGVibuA0aHXlCU0NuA4fmK3CE/Ceed7CnuNwtnML+CFwPIK41h0puz+vrK9ntcSci8jDLY6ntg2SwDTX6eq5FkHGNHXr+usImBtylVtn+Fsul/InHJbZYqLt2Luff8X4lp3nNMCO7ZzrprzHejIldnY7odRxb1oXnRKmXZTUCmd1nOvp3pU4RISoPqL8k57eObrB9t5fjDjjo26MPrugjPixcoVP3U5drNMqkIHL/Bd42aRA7eKtaWG2pu1BEfHGWjPYDcFNUpjfdRQbycBjkzTc8Ingosr3c790O3kz55NNP9CEbF97E8E+W+Zu/K94NbLfzt3RtB2nbrJGcb49DFq8vFgvGeuzDBbt9naajX7/zzjv67ne+o3f84crjE+x/j74wpW3Ylm3GeQz7jZE+bZi/MZIuwjJLV5Trn5r2QbQ/bOBvm/tdxh9s8zgx18djQs/8c3h4qCVrIOc2bw9htTCuwc/pbY8uO8IpRHRaPibZ0E+T+TifIeRIOAMpnXpCBmwfbgFj671HHL6Le5Hfer6CBna1SqvROnfP2zZyR/0KZXzVrJOMgWyTRJP/zp3808ZwPYy0n5wmBinI6DqaQMlnG23b8dt9xsgwj7HkdR73X/fLJXPRcrmX65fKnOtwMSaIC1aY+cQzeTjMSEzhE19Lcod00Y3aDsiSJTv9iBym5o/Uigh1lO25xP3c/dHwuimiaIl87r/7+3sqJdiMus53l+zvvB+a8ZK51GPTGRtL3lw6OTnOD5YsFj1rt04R9HVNOnf5Oa7kGnqtFe8NLs9zld8TLGutJWXy2NH3C/TDGpB3wMp8Z5QCP+QO7V7U3DdwvVy/GfbvpvzLdmcFH1ThsbAHSR56Mwt25AYkzt43gWhUOKW17YzYt9eohm3Gc80teCny2mvD/OG0EYENVFXazwcqlTZ0+4kry3Mj4XZbRoQcZ0SEIibo2+tr0UDqG06PUYLzdlw63uYRb5PoLyjNtvKu1gwGYWz/sTo4xRxutzH5PfZivEooNK3Ze3kNt9zb15J3145xrZQKe/oVfcB5ZrDJI7s1XzE7Pk8tMhxSRtg8SPBYRnLcBtsNBHJehiYH0wlOGvmQTO0Uj4hQxAxNl7NMrnxGPh97IDHC8kRuZwJvTvwYgwzz+DIyzngMMrV/hhPMblPHe4ya5poNhytD6t7pIqbCR/YXPC/71ytOWCcvlgtHZ9oN45p53LAW9/rXe5EOc9ZSi4I/KkN614r65D257z0JJ1GWbblQg713iMnpZA/hGIdlUTvpHP4Qu2U+jHvon+XIuXkY5Xo6TBhhUFhEIQvzN4WPjP0DadbrDWuB1bTfwjrAYY24BJUiqQwppLeGpoty5TxmYMjXxCeQxbK5fL9vvMpfVfxM/knn377/vn7961/rf4Pf/OY3HAB/oE8+/YzDsle6uryS2842MLD2GLcySvB1I2q6IkIRkR6SZDu5zmPa2TjZAvsJ5mMZDLtH1lVCtspem23I7+jF65TkNPFLJw9XKUEBpgQpU0Q+7f3mAhktZTEFMlwPYB019OT2MVDeN7cebymZ62G4fQ273zLrm5PR6OZjftbZvI7yODYwzhj+IssFZ4OffvqpPv74I/Axtmx8ok/ZIzi/eC3b2ZOnT/RUqA1fAAAQAElEQVTDH/4w/4/vv//Pf9d//ud/6D//4z/0P/7Hv3EI/HP96Ec/0nd49z87O+Ws5EB7+0vmoU7TvqLksavWAq8i01JC90Eah5GmlEIcUEh/8xAXRm8jbznU0aqmhE0NO3BIMcF+Tw4MoSQftaGRb1Y3umaT2ocnOZmwOTcwsMwdiIRwM0/K8b2jczutf9PHMMeZPoTTO8z0IUSE+7NRaPRaqyJCIwdSI5OjuCIiDSWIb64rHd5xrmPzIEhYILmh2ysUuCc0jK+lXxoJBc6Hq9TKIc+eDk9OdfLkqU6fPk33gkVTYcOzlUKO8JGYxsCNXwUZa1HYHUWKAKYAGe1vhI3EOX8jvRikVXqpLuRv1C32j3R0fEaZz3T27F0OgZ9p7/BEpVtqVMjf1tswuQ2SRng1A94tpARpskZbP8nU/LDf9CsAFnDXLb7IL18ueIb9b4IZPYijSirUrZTgkHHMDfcVm8UDG+qlFPWLhXo2C+zOImjrqd3t0/YKTTpBNwS3TIObWFj7KQ963iTEI/PyQLZkM2SPdq51uyjGrhzf8eLowcqTtw8BLIv7hmDmzQFvTpyenuoUm7Hf5c1wWvcpy2heiKPgT+S133ycZl4UOl/PhqVlKRX7cQbkd3ij/U2d3/IU9FFqpS90yk/vp7tSHwD/iEw56TOKlmyAHh1iZxwE73HgXSv2C29v1q83KzWNKuh9/jRmIa5QZh2aCuNF2XCou77UuD7X5vqF1hz8bm4+w/9C2rwkzWuVdqki0mmjkQW920HmuYNSQ7coUiQaKmlyKzX6eqO9G/29Ua4xMDbl4Qtjlu1hcq+Vix82cHzwu75Za8Oi0FjfbOSwDQemgxdbLBhH2nOkLtYhVWNsFAgRLc5YNSoU9PG9gwOdnJ7pybN39JSN6zM2lY5ZjO+xAWU9B5pqlq35UFyqEa6iqIbfm+AiCb0ZjTKNkfTj/Kkm1w+MRoZPC96RtAPyDci6QSAv6ly/NXVIcLi92rpXHNoOm6Y2BmVR8mibrRKHuNE6KBB+mXZI3CFO0YbD4fVYBCsOfhu0Uu+lou6rdgeKsqeW+SvuSlhPf1uAXsu+1x59xBtxPvy0e8FLpG1+Qq9FD+ijtt8FaftFn7ZZaw+vqsm+InXkZ6CqwBdT0+MiYPtMVxBbisII3BkXRM3ASe0aDTqi8xEdjujUm3k32MqaQ6jWRlVsve87FhkTarnjWWAVEQocUaQIgLvWyHzOm2GUIy7zG+HZwe+Agw9/Unex6DNflsuceskBhQ+CTW2rAzLRWhK8xZX8KCMiFBEOAX/eu6HDhv48Lo52g4hQQXcFfRXcQlSCsRHl1Xi6XjPwTjfptNXXFLD7nHI5PlmWULlFRec126nWqlKLRKGNtt0wFmxYn3ix2tC/6S2QeyRN2woXkiJCId0HYSVKhmnn6jikMgrxEaGICebn8ebi4kLXvGTavfJ4w6DRY+tu+33mjAX9wDbq9JZzlmuFDdoGLHcpJeu1oH/0i0W6XceI0MMr4vNhD9O8rd8yGU5vOmNMnY35Qjm7k6JD2+uIjq33Ob1K0DYF1Fu4Trp3NcaZUSv6nfV1w9zdmAT2Ofy1rpx0vfG4vWbs3dgLQuPcdvj+km6PW24p4zG53xQ+pZ1ip+cUkl2mNfpX0widwPyA2/2lkWBuj5lucwqj5YYbthMRuIsCm3NvWzN/3rBxtKI97B7oR153mKdtsJaiAZs+x84/44Xvk08+0YsXL/Ty9Sv5oMX5ulrzUOXg4DCp7X/IuWqjgm2kXfe9TN3ee2wyOs0+Y+TZ2ZnOwMnJsQ6YX52m1o58JetqOxu39jjTuX6mGcaawPrYQK+piz8YaPtyfTzuuo9lv8OWtL2sr0C2jrHa89GSwyTP4bbb6nVdKTJv68LlBPlC0x/O7Y0Gw04o+idaCbu1ezke/2wUOO9ux824C/3W9fVpwNq1Pd/hEd6045Tukbg/WRBCZFkzTc/Ow1Z7VwvLu4tbsyPQw4LN3bZrOsMc7HZ8Au4kp69JEaHZ/qvnPfqGaSGcSAmxzM8SzHnEZTfkkZsMzrRFQM3rdp5FgKmPbTT30ea5hYoQBT84c7tvj4S7L26Y6z0ejV43ETbVp8lx7u9r5hfzgkXWxeOM15z7jDl7no9515nHFwrgblM/Z4xzvhwvXAZjiWUbUVbKElKE57hOPiw0X68LEox/1ltEiFtS6E1X8npT5F9MOI2SY9l9eldtwrd1ebMmtgkeksza3Hw2M6gDdnE/Q0OhTj3TEX8C+7BN3MeIncOLNOYSEXK71VKT2i2uiR9pKR2vRLqIgNxB2yviLiwitqHfki+jAVrkyyR/+7Ruj89hm/1z4bTd7w0jr9NAPn+TPwMDO9E9iCuA5kdSBxizxzSmJA5OF/5Ij1zs5Lx72hXYqOmUyk98eYf855AJAXmAZFpUWG/VbsH6bE+L5T5Yqna9olQpgjs0X4+1lWNDQZIZOJ1wCxNC6HtzvCkhyVuCTNAcLs3OpA5OwMmUOvPqoBwgcFsHeOS0jk7ANAgwSKK8nN1Ij4i9Q3o0X4wAOUaQeJsZdooI8UhEBM7Qmy6PR+N23eoxyG6HGc6zS+12vOefNetxU/udLsJlUEPk8bx5yBrb+4p72/Vq8/wERtbbnhczP/OXxY4oyjHNLO6q4qhZdem+i3K9XeoM/LMTupvuloF5A8c5DDFpZ7vIAHeHPwbHJhyZDin48y3qnG75Cnk8dz1H5nvrxbDOJKea0DCIBq8RXVjf3vO7OL/Mw1XrxOGOdx6R1pTkukOk0E7zGDJ95iMZCSiG99SW644V7/1+pz0/v9CrV+e8H73Up589l/8tzkcffqyPPuSQ7CMOyD75VJ99+jwPfS8ufOh7zT7lWhvWGq4PbFMecUWEIoBCggqCI+OntCN6pn2sE9CY70bQbHP4x+0eYkumTYX8hUcF3KIW8KL223gCPn87bg4lKRmcbcIc/g2jEaGILbayWQe7cLCrY/pXAVcGYA1ZHWovhSTrQXbQZLRlw2gTuLVzBWk8tlTG+ygl7Wq0HWGXHotu2Le8urqU36svLy9473+dNv6CfYDz8/P88AKZ5Hd3f1nuHfbGf/Sjv9fPf/5P+S3fX/3yl/rlP/+zfv4L/1/ff9QPf/gDvfPuO/LZyOHhQeartShB+TEZaEoYgXSgEH4fIfsjpviIiRZRmb91oAtNV1pF9lurBR/tNDJwjRq3g0VjsGikmIGpkNUp7XIoXt8wjUDJNISNJAI34RA/70BAxkD1CG7jFHd5Zjfpw26oHiAilEbKy5Y3ajo2aQJZGsY8TwwNozU8AQwcqhgj8eY5GYtcKR5SSIJlwoENfYzDWi0nz4Eg68DAKWmAj6Ko9AvtMQkfnT7JQ+Cjsyda4hcHGYOCA2BpjErSTsHCSqWTSgVFilADM20Y+hhFYwHQRr5WWHixGCugWxzo8PhMpxz8Pt3+z9/lwbEqByhigSbSBNT5B1GuEVuK29I3/AJ2EyS79TVcsPxSXPy+6AzON8P+XWQ4j0DIR4Huggyj24q2trtno8IHTks2ziPQL/Eiv3DrwbVjzbI7QbtaN4H+KzaVqEUR8HIc5dBpkpPtz7a3v0+75GblMvl48l+xgeq83mTYZ6PBG50T/MmWfe1xSLhAxuK2hqfTezO84RZc5jIiqBWwXW+wxYEN2VCop5296eD8FsZ2bWrYPdKPR3gZzQM9sjsuIlSwv1o7VajrIPiZ/8ii0RujAwO9/T26POYQ+L33vqPvffc72ttbKA/L2JhnxJAPgIukgH/hIDKQrxDXNtcc/L7W6uIzrS4/1ebqM7X1C8XwSmXk8Hc8V2xeScOlgh4SMIla5f4bldqVolInVPyFfjGFC83QOhhPo34DuvAGzUCZ/hSSD1FumJiu2Jz2T1Z7kvJPv9ywCby+WWmTh74ssNjcWbNIW12vpwUXi+yBuJFw62CAWgcj9RrpMA0pTTlT1TCGarfU4eGJnj57T+++9z09gx4dnarrFiqlqoJSS9ZHXIHUkfpvrkDCYdkuY1OWie6yfRlzprI3OSZ7zNpw6O6JdyDNlJY82PyAzlccZl9drXQNbnCvXC9ObddgxeH2ejVQ71ENucWhr+GDX0M+wFWniB4pe43EDxz6bgDZdb0edXkz6uJqyAPgfnmqg6Nn2j84I89CV9cbXV6tteGAuZZOSzbT9oDt/PT0RGenpxwE73HYu8B29jgM2NMBBzzuD0vGLKfzJv8+m3HOm4fA9LkSBf4FmQJwtzu94ZK9ol2Ikf1SqKBzb77VWmWUUhQRQHk5T7YnfcJ63GAzA3Zu3LCguWQhc4nt3GAnjcTOX0slP3woxWEjeU1hC09KDkCcG7QJHbcxw23HFTnwTPZFWc7jOWq5XOQCx263t8t8nYcnr9HnVf5fC/NyeoWoV6iWolqRg0Bu/SmvrCH6cB0N198YCTM1LE9EqBjIGgbuiFBepHXedM/6ug1zCY6Zqd1bOLux9SYP+80XRIRcVkXXtVR0VFXQk2XaMDYM9BG3mdt47Y1g93P6UCPcfS/gaxQUXSOU8kMjghAl5AtZR9re8Uvs1qi1KiIcm3CZ14wz5xfn9IkrrRj/bzgIviHMeXvGa38L2N8+6vtODvN4ZBlhRB/d6OrqivF1lfx6DsiMCI8UIkkgH5LiF1fEXdkRd26i3vqOiOS7m8H1sGymM+y3Dq1Tw+5sf8YuVJP9sdGuI/Y/EhBRaItOlt96qqUge6iUkK/khz43jLNXV9eyzlz3gTVaR733GA/muXEgzTg0+FVQhMiU94itmPE3Fb9H3Ekrjwsf4i+kCB7aXskPjaN/63KaszdKXaFXt8G4jXNbDdj7sG0bD5tmFbRFKVO71FrUM9ebj9vC35h9+fKV/DI3r2VG+NruDY9br1+90vPnL/Ti5UudM9+usHOHG+5rth2vF07PTuUD3R6bd5/wN4fdJwplHxweMnc+kz/1azx98pR59VAuw2N5jy3YDuq2r0XQF7CvrA9jt2VyOfK1VY/DNvT99epGlmlNP7QOMBrsp6rvGX9BZZ6plfojRwFmYf057T5rs1PkPuBAekpXM69lqsgiIYe2V0gRoYI+IyLdERPVvcuNNsMRs9vU/sfguMfwWNpvw/5gDXgefwB61x/M7vGMQfCXBVm+4LZlfC56LoIIx9NdvDJRjgl4xu24YL/7Dl5S3t1NWwa251IUYO4fTm+9tCANd+bC3W7dGTJxcFgiFLED+JbEXd+b+Ifc91b01+tr+i50nfM16yqEdLnDMGrFPO4+PeK2PKbu7x5TXrP59PLFS71+9Zq59JouP9Lf+/wgyT7rzp4xCFE0Mpb5m5/mv2E9YP/oMlI/I+vZTa7bLIs/OOJ3C8c7r2WvXZHHAvMz7RhLDI8NEUUiIbeJJNddXAHmGzc3UZrTzVRyhP6CrqYvFpl47VxUNMgwYSf8MSdZG+sKiGjMdGWbu50A9xRGXqeZ0jbZlC39jQAAEABJREFUto3beOa+Ydu+zu+0ZFEEUpQyUbt34HinG8nrtSIFIQN3MnWMU+wgdtyfc35h5OdS/5UE/NGqYe0bX6YAt8DjIJRbfxBCmAwwfQgRDuQreNwhYnKH+Av5KQcZsh8Ht4yMJUwzcESEn4owlbBghSS8IJR/sfVLk//esxA4J4ASJ7hMYG2DcqNUVdZJCw4W9/YOtGQPq8fdEVZqVdBvMlvQJzQBwk1AhCIA43wYwk3MdAeJt3AAZcnxTj9Tu6MoIu5AeWFec1iRZATUyA6K2/etP5k7RFMQz3myyij8xMQWmdCP8MNwogbnHUocIjiSXEpo54oIRUSGREw0PTxy7GH8GJl/ZhCcd8RdWqdzvOdDz22G3Q534gjSIpL10S969lX2deCDk+VCDvOYNa+RPXaVKCp1QijM4lHA8l64/Xe1n5rNCaZwuwi71Y7dU9j8nNJNHCx7+ql/uneo0zsOVtzpQkrk9B2hiAcgQ3JlTB93AEtifEcKY7+Bulk3rHXOgezr1xfy+mJg/RBRFKVK4fQPAQtEcd7dMmY304KnJFm/UxljrhvM+5x1yGefPNf77/9Ov/71bxK//c1v0//Rhx/q008/5WD49VaOgeKD9UTNfTK/h9VaCUM2yyUpbv8cVuT2dFhDCL+zjQi5i4ZAzZrcUmoCB/iwxqULqfiBuzm/D4YN3hEbfFquFp1DeQXPGdrKg1rM/R5EWST9Zt6We8ZjEm5ld70ei/5LCnNVmh8IHQqe3JBC/Y0MoqKNfpNjhNvd6QkjJXcoApRQ13fqWNs2WnrgnXrDWvmG9+rXr1/rxYsXvP8/T1uePgT+XD4QhoGOjo/kn2/+p3/6mfzt3v/6z//U//n//j/1X//1X/j/h35G+N99/3t68uRU/pZvYWwK7FG2PWTx+OUyIwJbLdh7pEyul9f7I7KLqxTiEo4vhIh0uncVeGTg3zKVgnvCpGjUi6JFw1qpAw2bkwwbcOnmxWvEMDwQ+QWnZ/PS1OjZKDI1Mr5W1UJDRFEEZShkMkO+QuJ+FBkoaU6/S+WLjNx6FCS2EQTlt9kokMPZRuR3nda8MM6b/SMDXNaPQxaHue7WwQTn2gH6aaSXwUAZIAe5NFRpJH5EquAgrWNhtM9Bmb8NfMwB8NHpmQ6OT7Rg4RToriGn046WzbIWamNqP3EtUdTwuy4qVWOURIsql1H6Pe0dHunk7Kn8k88+CO7gLx80k2YsVTLPRJA3OFqTRrUJyN1C+CYg+ufcO7X/Uk7YTuk9iLwtyBERKiAiEMcQVCqaEBH4DUHvI2tBG7gNQ5InRdtkz6ZhxUbDeiDc4pQSqKYoImjCxiHemLA9uB2d5g52KdMW0puvERHyRZHwUMZHRPKdyl2o1nobHlHU4e/7bnvg02m+bLPe5N7n0LhH3jl85p0N40D4Z6lEWE7zrNStg2eUyEMDD8hrDv0GNkQbGa2PEdu3f0PYhr7tgd51dZx5lFJVSweqsm6iFKpNMVk3jFt2OG7Bgv/gYI8F5iEvAXuqtRA1slmz4eASMDEE5RX6SWGzXusbjdcX2ly/0vryOYe/LzSuXkgc+Bb/9HO7UAWlcfjbbih/SJ5Rigq8TaOGEkWKLRAoy230Q9fvFq4fMgwcsq3ZhL7h0OWag7xrH6bYD7wR7M2cNQekPujNb/zmwSib5pzqDpuRuoxqjCGG6Ch0F1ln1t3AAcRAWKmd+oV1caxjf+CDDetj9/WjY/o6uul7Ra3KOgR1COQXF4oNNcUOpVNKWd5AucNUPu01Lejwo9PBdQMeqzY5Zg0sMifdr5F/RbvfcGB5fXUjU/tXnNzeAH8DeEO9Bg5nYUVZhfKLxCHvLVTT3wgbG+3KYfAINrhRi65WI4fADVGX6rojJuszHRw8yQPgxfJYtdujcgVbgA368YchlhyQHewttb+31HKxYFHb38L+JS8p/aLPjbmOsdH232HTFb2VUlVo8AAwFuozmdAgjQc3LrQp4uNeerddONS6tz2BgBde2W4G9LtmbtvYXqyUkGotmsovtMGgFQucFZuPA3oXVyG+0u61FAXgJnQrREqB3Wxt0mWgCUVIFJtwmMvzBuXEd1BH/11yyOW6B2k3lHVDudccRF9dX7F5eUV73jBGDcjdZJ48JNL6EWGHoT/adVsqOo8IBRUyLIv7xYxGvIWIcJqHkELOAUjntJD7dSIew/RzB3PpD+mcZA4X/ENTG1XVCmggl+N2vkGfHg/cpt7EdT9y/xqwg8Z41Ub4cCNd8onbp9Ll5jWv5rS8MIrLbWb7LZQj1xkaEXTlUWvs5mr7800u399gdVlkY9zoNR8A295QgqxDiVLJbxu5ZuwyxUtdijoW365TISCCdAWYAm0vy7d1fiViPruwbPabug6Wy7DbcPiI3TeUlECPTk91VJCzIrvraZRa5L4TAY1AThJDRozBG/p+cTi/vNQ1Y7UIX3j8YG503f0BiSvGc5cX5CezIkhkx18gLPlD/L5qoCbMBS3jSB1Dhe3ancg2gAt655lpbdN2i8KcnCRk2fIgghaQ44QufRgyv9S95ADFP+X8/Pln+ZLncNul2zwisMsqt4VtweEr2qxhBxEuSBpYA6xyXvIhzlruO25Hr3f808/HJyfZDw45/D0Cc584ZAPLady/nL6UIttQolbZPyMU8tWomGWxbC7X1P4Mp4KmU9iAzASgBPepUhnr6dOOiwjZRrNcbNbzz8Jrnv2DXLfVWhURCcdFFIo2L0hIETFBmmiYPg4Rl0COieoLrm0ZX5Di26ivroE3/Y/fr8756+AwGYwtgeWVjLSbKVjC9nTrluyOCEUE7iA9ECMBDNwvjMF2D+z2+EsXUtOUXuSLsLvgBIwnAfDABT5+tvnhdNsw2b0LpxGhMQEeJVE096EI4oBTicvyeM70B4IuLi5zDbRiPnUfdT8WgpqOzMNOa9hv2L1h3Fkz7qx53x9Z21nujvXlwmvQhdebnUqpkssMpeCNcWtgLeh1wQyPhS7TPFEM8kbmq4wDHevUDp496HA7rFT0FEVSKGILhbQFQRLumc7uOYX996G/rMsVSYltGI8hI+8/nMdAL/cjHvrMjzC3fZLt/GU/YOWNWcxhY47xI/PiaPt2PO3boOYSEYpbGwyVUhK1QGtRBPFAO5fz2gZ2gm6d5mnMAeS+5RGBbwdzmm/pl9eAdfwQX55LkOVNcJTjoH/Q/UV5ibMdmC9OzcBPME/fBHJrG5lO+bIrNKWDEhRA+bBD6UwvD+6tv8l57M8U9shXaP5ThgWBW9i/Bbkx+UJcUWWc6xcL+eB3j/XQ3v6+FrzfV8Y+j3uFvhOJgGWIh28QihIq8JzG+xCB3FBxbYk0OSICV2y9oQhQJjh/wW9ExJQG8SKCdFK+O4alltKt7RVbComwJzJ9RKgoJDA9xRX4NCGUV5J8NPw7YDzJycNxAHaKiFuQOO+IKSw924fHkxybGJ/mOcb+bfQ9MqfdMD+tt3sWD9NGhHLPhfelw4ND9luWolTGwVFtHge3Zc3lMVpmOaYGjY0/XVBuqso9BQd+AzLfjks34enm4dwTUjOZl+B71Hkehtk/hU8u87A/M+II14Y6muLFJ0XgA2IxlLn8AG4W64fqqslpKsIEumjs64zs66x1fX2T64rrq2ut1xv5muyrKqLgDZnPjOSFh/s2fEy9Nm3YQ1ix3vAXTHzg++rlq/w27ycff6KPPvpYH/qncKEf4/e3fF/wXvX69bn8a29e47hNpzZBPgpyGQigoD+5X9Va813L7VtqkSLk9ZrLdd4VayOvd2wf423+Jl+2HQMF4G3OmigFvZhVaRlOydRrnMAuX0Nzvud8SYOkM3C+6TbHKe+bUnxDwtHjbXVw30o1N8BtwF+mw1WKoIbcAhEBiWwa20Qifcpw239E2IMdYAHYkm3KX0642fYX2/fLV6/kD4a/evVSFxfn9KUrrTerzLe3v6cnT5/q+9//vn784x/rZz/7aX6795e//Gf94he/0E9/9o8Z/gPiv/Pee3r69ExHR4xXywXv3lW2S91eWJLbAiCVEFIRoRAXYZYfQe9MkzgRGxGKCEmGbq9y6/obdlglEaGICdbepEhcKNUvPx5UNrxEbZhwvCk3MtAteHHap3HdwPtsWHuDZskCYEHDLfp+2sTvOxqRlysGKQ9eFPGn0zSFRdDEWYeNRoy31KpSvMHTGPRX8qai6+a4CUNurnsAHf2iaGmxOTShwD3D/lvA3+6pG9lFQu7MRobCAUGPXvY5CJp+EvZdPXn2ro5Ozlg87Uul04YJayDPhlLyMBjakH8MZE3AHSp4BVBhoy2IK0Wq6JoF2MHRqU6fvaNjDp+6xZIhO7RiIlrTbgPtZb5NRc18KYvurAnpwQ0NwJ2yQ7+2G4Zm/dYgIfORIuIWHoyMoN5BvctO3EM5bb+NOhvO4xdyv+ybeoDw5DqwWeB8pVaVOk/yksNt5wP2MsJjnDTjpBNo71u9TSFv/aylyj/H4r5SKmWWolJCIy+jKxZy1xxKuL95w9EboIt+MU30LKp7+lJEIE1TBHqhVNdzRE7XyX3O35hc0PYOv7i82H6S7FreyBhdFzBgD17g2O49kNs/bZy0NF7ry32k1Eo5lVLiDpSrKLd+csh8Xd6Sl4ED7LDU0IbBf7Wi3PW1CoeT3bBS3VxJqwsOgF9ruHrJ4e9LjTevpPWFYrhUGa9Vxxt1beVjRvVlBKFaaqJQbkSobBERCnHRHkJ/DT0MHJa57UbGKeEX9R3pxz7gWbMg84a0Jy737xUHvhmW4WtN7g10k4fnA31n4JC0wcP1M1C+EENRp3bYkGZNmd4oXNDHvYF9xmT35OkTHR0fy+3c9ZWFOKANaynaCi2ZGc8Atzd1cTkN2XeR9XMdwdgG2TZ9+LyhbMvp9twgywb/dMi70pUn6OsVY9xKN9TxhkWtD37XTocNbIYGn2YVTUCwZoTrVpCuMIYU0oQ2I5RWGaPX0DrGlQLfUatNUb881D5jz97BkZb7h1pCj05O5bFuiT2Y59iaBN++X+RLYoRr3VRrkfukbduw26jYXilOo9tr17frnhNQghA64figoUqpMh/b6IY6W29OV6KolAlSqCHfgO7cJ4wR/RdkXC4XOjk51vHxScq52aynlwQO44Zxkzz6Rad+0RPvsoqmqyXPkfZymQM6H7FDQhGRJzYVJKwVvRJ3SV99ff5a/mBCIeLgYF/+1O4+L9X9YqGIYEG1ltN5keVF15rNTLf3NL6PIpsieAJuuN+/XW8R/SjuJ30rn3WWPEldaS+DysmHqAl06DQoghSkRKgs3nQLmRJ7dzvd7MNthrM3qcNwmBEk73Q7HNCOLrOhX6F7WlZuka4GfTBcnEba7WZ1pXP0/er1S9rzkv6+ZoxcM26tU/5GmySog5JXU1DYhBBi48PUKM+2MtC2Dujo4z1o9hAXEXLiBp814/uKg/wbbGfNC5rziSto8CVj9snpiY6Ojsrz+DEAABAASURBVFSwS9chInCTX5LzOt/AuBYRhFf6TqVOoO/TXaLIeSOoNWWbh7hmivMr3+ZluWfYro0Ncs2w33DaucBGO6ZOCIgoKW+H3D0otcpyl1okZOcBCSCZzzWHiLb3i/OL9PddryMOB63rV7x4+FumK3Trvqa8Ip9/KY+vIq11bNtye3icMR2x13Gn/SNCtVTVWtFzlbQtkfCIUGB/U9s0jdjpMIzaYP8D1PyvOHx///339f7v3s9P9fpF7/nz57fuq6urtE+3v9srIlRKkS/TJfPiArh88/Pc60P9169fy5se9h/Snt/97nf19z/8oX7wgx/wEvg0+0LOn8hNdeS85in4B/xLqZRjFCioJetYSV+Id3rL5L7jMux2mONqLVOeTCd5XHd9S6mwj3w38JyKdvI9xuOw123TON+p1JplFfI7DeadojEiTHRS6OTePhE7XRGRVCaPwoFTkvvPmelM78d+6/u6NLDVLxvHv5+j0/4+wGXbpF+UUm82COnROE3Xlvfk8dMBQQ6ArUXMtEi4byGslY41erwA7rsbr5Ho9x5L3FdIIoXvUERRgMJ4YdjtGHG14EEnyPr5gVsK7RY3uzNQ4WhFhDxvRSlyXzIIkq+R+dsyrVjnGDfMmR5rvMHk8cN+xzfKGqlHygtbmBJCKGHmM8O8e9afS38ge28/1+b9wmurwtgy6SIUqowBtRYJt3WzYu3szWHPQ2vcI2NkKYX1XqcF87bHt+VywTixwG/ay3NUZYwo8NDtlYq59T10uN7Gw/C/Wf9t//tive3qxynd7AlsegRem9lOEqz9bNsjbZj2QuaI2NpeValVlfXbLewvVW7viJAv5zPSaBzwAJYh4xAi3Q/iv/X+iTTg5vo68CcS949VzNyNZlWkbb5VYc7BuLgdw1rSIrkfMP5F6VS7hfJbwLzn73PIuGBc7RhTK+v6oB9FqQrS0oHIBr8wzCLkcKMQXwL/DIUT+JmUB3fgB3MaqPOFxSkOl0igCNySHoYrlFdADbLINCJ0+0emdJvuhmfO+RFbR7uj9HNraQog/J4/4D/F7D4jIr0RQXNMc5XHpF14jNlFZuAxhznthvcur29NDcdFwNs31O9IXrd6L2HJGpzsaoyJI3PrnP+G9yvDfDxGOp4JNKuEZEn9sNvQTv3sdBi1NmtgH6kzYNdN1O79wJ3JH4TZm+E8XC/7U650PP6gykRQ+XxCMwAKj5F6e40fKirYpWiZkT2w9Xpgvb+R9wNv2C/zvtmKtYbTO01EUWxhP6rjPamlGhoLH6aS9A/sFW7W7ImtNjKfi4sLvXj+Up98/Kl+97sP9Jvf/Eb/+3//Wv6274cffqQXL17p8uKSfbQb3j8GeKA3hWJbltdFrrdl9nu/57FG4YX+Umsnt61Rsy7Kd2Pvb3qNZFyzl7zGPkYEtBrMt2D4ES6DmoQRwiuKhE5u5YXCUtmP0Uzw1/No1NGYaxQhlCFfuEz+KhARVCtkG7BtGREhcTdsxPblfbtGPwnspHZVtaOvkMZhHhu8Drddea/ys+efYdsfT/gE+skneQjsg99Sq3wW8c6zZ/rxj36k//av/6r/+I//0H/913/q//h//R/6t3/7N/3857/I9/2n7JcvFx1y0A7zZJW2p+1FePpNHTRTu78IVCyjZ5qee49yz/c37LGKDKvWfcEDzcCGuAceN/7IBqcREVowwRseiEqp6tiQ6xe89HBA1XHYUWn8UopsRCVCERP+HOqlaEynMVhnzVIWKbZ+yfJZ3o7FijcjPbBadvly5pAmgkP3rykE3veD8c1hLlOyHmrt0dtS+/6W7umZzp4+08nZEx1ycNItDxTED6ocroQGlTx4GaOqxeRuxDX7Cx2lcAiD2/HBAswHLqdPnursnXflbxl7ERZMEGOD1yh4NvhJkzTisuRbkGaOyL63TWS3U5A4M966M+BP9aDUABTXENL2l2ASJEhumCkWp3Yu6sB928aBLXbYZrYv7eyUQ25wbph4N0y8KAn+EXBLkAJqHll5vHYbOGWVmVJAki/ziBKyrbn/LNk8sO25v41sumTdGIjHkZK4LXdlEO6R2elslxEh/zUyuQ5eqAz0U8fNdcx61oroTe6/XthtSNNSb00jeT3Q+1DUA7o3UozcBKWfN+Ij6L/YmMynTHbYCGua7HGETv7QgOwD+rQeLAcFqMGnFqmvTdXf5B045F29Urvm0Pf6hUaoVueK9ZXqwKHvuFbfNsKy1ccImrqQOvRVqXMtRUmRYaKBvyBFqCCv0FtDhsaCx//n1/X2hGZsCLMObm44CDXYxFmxSJvCN2xeDwDK5teGxeAG6vq4Xg2djbRHFtFEPxrV+KNgjcg50lsRQP2i6vB4T6dPjvTk6bFOTg+ZAJda7FVUiIw1JlqkcP6EuGBKCA6JQppBXdIWOOgd0z1SvSEPpuxvyGM6yThwMLjRhrp7sXdD3a6poxexlz4Axn1NXW+o19oLVLcV+Vn3aqTQBHoeS9MEyqLzc96r0eHoe4yqUVXrIXS9arq6adCg5gvVbl/93gH13FO36FXpZx1Y+lOnx0c6Pj1lnDvRHgeZQRuuOEC95oXD7SK3K/btOaMnj/tFZz8219VOhbJDIauKZ1JEdojJA7RtPNQZSBURiphQsKNSsBf7yZl6tq5vQaBCvgf6yooXANOIUNf1muWr2ReLIkgrikz7GGm6uVwCiXK0YVEabWhe6zXtxEHVtEi/5DCXxT+HgRt0Qi511Dtq0Yo014TXUuWDB/8stvW3x8t1jyzuvzfI503Q+9+GcWs2BX8CESFBtXM13I/hQTJS/f47IhQBSGp95piCHXqDzWWUUmQEVArltU2f7jls8rzF01ydzPQhHG7M4bMuGqU00UD0oVFr9HbFYfurly/1KQvWjz/6SM8/+zQPg1cczo60fWPsmkC70nZuP9FnzMO1oAoUBE8aN+tN3EC/srvShobTtG18Ix4z0wgvj0P+/+/+JveArhCO8XNQYJ9np2c6PTvFDjr4S9adERGyTm2TKzbDPT4RlOn8Ur9cLJRlwiMiMq8flucxOO6rYOZp+V0n0xkbxlpj9ps6jcuLCEWAErK8ngP7xYL+1anS7yu6c31J5OQJ510xhvkA2D/huWJ8c5rl3l7W+Yp+4k9NWy9OO7VKZv0bedjKhGlSc4zMbYMv6x4RSd0GG9s18YGN1Mr45T65jXeiQpip9fny9UudczhrG3W+DXZq/dqObW9+sev7Xm5nb3IYlxwSGzeM7ZUx0ml8qOv0I31jhEetVfYbzu90e7Sjv+Vr+OfP/QEIj3mL5YIxt8829vgRMdVFt9dUXyp+G0J3u+1jlsOfpPc4ardltX04cUSolqpSCqYWt3ncN62/Spxtc7GgfOyyoz59v1DXY6fEBTqEBXkFwsUCtwMyiQtiX4g/JyRoviNickLC8Y9ChGrngiEl7AR86/yza+Dt28S2kH0y/txCTzLbxhtzkfukxwavxdw3GB4UESrYt/tGwdZLKfQV+gk0IjI+An9i8osrwHS7jMk1PR1zHyH+KCNiojIFCmlkPeV1rMcej/kvXr6QP2xit2UV6UotMnU9PC8a2T3IHxEqBvI63dR3e969F4w9C2gvhxXi5cuVzsyWu2lk7vdY4bHA67Isk3RO7zWpx61+0efYtGDu6hkTOsaIUqsqcDojIhAxJG7l1bZDlcvJgG8ftxqwTh6DEzh8pnYb9j8C69wKR+doW7Ylt98Mt21jLeaGiAgFNhABNUrI7fYQmcbpDKcD4rLtQd5w78q4635D8m+Dv34NxMTS2v+qmDj9DT2tMPejrPKkyIa/4Z/AmieK5D7Be3rtF+qXe/KHvZe85y9Y03WE1dqrEF9KVTA2RiVPBJyAaRSVLQ3cEVO4goJ8Q6d4KSK2EHnIV2LrN3W8sXVnnEgXKukO0grMdHZPfiK47TZKunPvIYoTAuVFrAKXkQ7cwoFomq5JO8r5ZAohWiJBREDuIK6I+36C5Hl4Hq9M7Z/HGtNdOM5pPFeteK+12/EuP6nFCeVc5S9meK1daQcR5njn91yXvy52dZ3r+ca6wGPnDFfFbtMEQpqtp03zmMoi8MFN1QihIJ5f9XZ5X8hjLiYLnT0Pc2CzbAlY7ohQuG1V5Olg4P1kYM9v0sWKfZkrXV3dyPs1IxtlrQXMyA9tCDNjJLPzZj4Ojs994PviJfsKn+rDjz7WR/5/vqYff6JPPvlUn376nEPfl3r9+kJXl9fye8mKvbmBfbmpHIqhDJ4K/5XCWqWCTqVWRVgG5X7Bhvdsy7dir8jYsLfk9Zy4CvlKrZmnYv8FRAT5ifTN/p6JEbiJyjhTh/3hQDmzkfweJt+U6FliU68LLFfwmIHzG3JbwhlvI9Kcdodu21pz5fA3dnZH1rwj/f4WrMEdNrBn4LHl+uZal1fnuUf22h+4f/GcNfln+ox9M6/PHe9xYLHo2Pc+0fe++z39+Ed/r5/85Cf66c9+Kv/U889/8XMOfP9J//AP/6Dv/d339OzZU52cHOvw6FAel0qpb1Mp0rg+kC+8XcE5wa57Druj5c75t+2yWkdGNhtBwxg8sK3ZmDYanbqUkv2jMrAcHh2xMb2Xfk8ChQHG8UZEpH1NP7dBTng2DKpB/3wajtuiZzksc8cm1mK5xACX+XK45IVuuVykfwGtpZDPeQ2cO/fnQ3Yi00ndoa62ERHyhpc/LbfPIbC//Xvy5JlOnjzV4fGpfIii0mlohYMVEDOqRtwT7AalSqVX9Mi9f6ijsyd69t539YQD4AWHMYLP6MnNLVFCIj8PWjGAu2ooIiRNiAhcIV/T064JjBHEbd0T+RM9Q4hlYbGzlodfm5ykh3TbTrMyJCLlA5la5lNIEaFaijp0UhPYsZQ8PLjNsL03GEaEbMdGWHeG7i4433n+AFcoVODZsam4wMZMW/aPURFFhfIbBuPNB8sWEaqktTziqqXKbqfxos8bnNZLZaHtDQrH+SBpgS0vsO2u76hVy0WDdeZ8sEmdeuPHZfibZebjBYkXFd5Q8Vggyo4oCspUVPhYd4CwBpCYBVRoYCG0YYPXGD2ZcHAZFLLXV+33Jb/RG6vXHP764Pe5xqsXajevOfy9VB1v1GvD4e8AHbXA4CZIfQSHwEZRxe26mXbIMiFUFTnUBDI0ZBhYCPkAeMOC2N8C3rBQsp5uOERw/UxXHCK4npv1wKJ3kBd/A4uwzRZ2DxusAZ4MhehKwnkHNNE0ChWoUr/l/kIHR/s6OTvW2dMT6JGOjve1d9CpJ75UqXDAGmAStikpfMSFT3bS7GoUOFqHwPVppls4fHAdbzGm/JucqDdyva6ppw9+javrta5v1rphkbim7/j/PA6Uh+Ry+xkIplYYF4q2B8BNYxj4I3CHGv1mRNPX66bzq43OLzfwLKodk/fBMZtq+6qMpVFhUopKV9Qte+0fHujJsyd65733dPrkjLCF/LJxzgHcioOsFlKpFR11so3WZYhVAAAQAElEQVR32HnF37Gh1sGjIldItLCkBrjDdBeEPX432datr5HGK7Ui50LmH0GdULYXzAO6G9G505ZSVAt2Ttwa+7GNDH45QN8u0vLt0af2OIj1PCEu53cfMpzWvFJWypBBGoeZ14oDRtf/6upKFxev9eqVXwZe0YZr5p/l9P8t6bf+CSJ/y86893ih9kGKD0dOT06wq2Pmpz24tvy5IH8Sbz548VztsqysCDQHuFMcMnytd0SogAjKkWRZ1/S1DRjRmeMqOu9oS+s1YkpH0j/wdgs460zt3sFDw2BMxQAUrj3ukXZeeyF7cS4f/n726Sf6+KMP9dFHH+iTj/1p3M/kg9mRtrYOjWa72AV2sVs6FoYAjXFh1EgfdZ6IkOvr+rto82uU7zZpBFhPU/tfaEBXBOWLoPOe0UeeMJdXdNYoK8K8auq5wcPte319k+mJpt/0sn3secOFvlOiyGVHhOarkdCY/aYP/Q57GzjfDMtr94C+duHwh36nM1yG5TPc3/tFrwXjRM/YYX8pVVEKmOQf6bcj+rdN2cbPzy+0YnxzG7gvBvblstynbtxfaeO5HJf1twDrIiIUEeIhX9bBDI9LPqD1t6dvsB3bo3XstLa/FXPDCju0bXrO97dyvVnx/MULXvjO0fcNLJuWiyUvbCd699139Q44OztL+7Pe3TYuw9/GNrXte8xymn3GrxVtY7jNtuHyt9196Psec4O/+Xt8fKS6bU+3aaPtXQftXK6ivQ2b8BjjdF7DJN3aoevrPmKZLpln3NdcttNEBNUOs0jq8ortjXCXZVtzf7Rd+iDasqZtlopsRe5fEVP+TD/3LajzzbAuQyHf4sLF8+u43drG18HrWx5fVQNev/iXX2Z4jP88plJuW83G8BBTkj/4aXZzZpdj+zNG5gzb9D0wN2ffYb7a0Gc8tg6sDRtpIyLtvNZOPfOJ5+5Kn4woiohHICm4gd72Im1EKCLEY9tlGu8QoyyPx6NL1kf+sI8Pfj9hnv7k00/lzVV3M891B4eHWu4tFYW1GhyyflBxNSdSqEPuvuu1YI5ZLhfaI/2StZv7c0TkfL1iDbriXcBjw0i+kTFngy5ubm50DRxnfh63XO4h69kDgzFtCb++Z91KOR5D5rEB1kjxprt5SUKkWwny7Y0GvkgXc9xMSb5z34ai9IiQ550o2JXohdmeY7az23fwnEH7Ok8w5rvNaikyNSJCQd5HEcQFTHfvh/7duG/df14NbNvGbf3nFeQvsfSt8lJ0u2cQgEIbY6voD4ppH8g0mC9qv1AeArP/uAQ9Y633BArziFFrJalRNOUPiFF2KG4RZsRESawI3LcgDf20zP5yF1ccVu78YTfg3vKQFL5DEaECIuAXEk6F/wrPDIsMDIcZUwLdXY6RMtgP+Wp+SOG7ycE4k+rBFRGET3CU5xljzHHK49Z9OG4Xc7oNa3fD617Dc/vIOOcxb2SOH+FXatHe9pc6e+bDwrhnXiNzvtP5ncpzXuYn73YqtVi3aLeuOwdD7HY+uwuTXCdxTZRqyiDgj3pHuLz44jIyTWFyIJ0Xb5pow20MHPau2C+7uLjSpf9VE4e63rdJnRJnOrB+2rBuWrN3uOLw9ob30UvSv9z+xPOHH36o3/72d/rNr38DfV/+pu+nHP6+8Ld9Ly9zj26AR0OhhpDBFC9yceOwX1xuJ689vIbpeUe23+3pdnJ7+d3m8uKSw+Qr9tVWGsnYseZZsh+QXxqA9vRLt78PeqWRph01NRoF4aOYndthO97HnKgMBsQ47UMQ/O39R9CA9bzL9qF/N87uR+JpN25H0nxeh46yLXk/wGOA36PTzZgxnz14P+zC+2V56PtSLzj4ffHyuV6+fMHe5Sv6yCU8Bvkd/9k778i/3PWzn/5U//Ivv9J//7d/07+BX/3qXzgE/pn+/u//Xu995z0dc+i7WCwwwSaX2xifLNSuxHRTRcQWjp2xm2oOexMNIgyIoPRxPQJGAyf4FkK3OSlgAB5gVmzabHgZcpgHno6JfMEg5AFlPmiijVJxpk5zh7DKMw5TM2vcFLB14fl674DdDJx524+DMVERoVyAMLE3Jj0jItSx0eqBtbKACeJEWCmV8IUWXY+3AN1BUkgJvdXlOk8JbXuKqgLf2i+14CXy6ORUp0/fAc90eHKmbrmvVjs10o2qDNflUfhAZrF/oKPTM/I6/zvkP1XPwcSAdGs6VYtQ1Ao6lVLEakdEqfkhX4FrixYERPpx5NlU2LGLtuv5+t1mP8Pcp/IDeZs88W5yobOWN8Ht9mDlAYyRJNM4z0MENSpe0JWiSEoI7kobl1qVeiGT+XgwypdE2wccyUpMJGa5bqkdxDx+f2Gkkm+EuMWTZimqyFK7Doo7KW2P4fobugP1tnzisrxR0QlxedjChjfB1ANOxS5AnGBunt7w8Cf/TCNC19fX8uHSQL6IIN+UyYP/ms0QLyp8SGX9DiwEzcq8ZjTyJIQMt2A+ERd6K+itoue+FHVmPW7U1pd52NuuX3Dwy+EvVBwGl/UFh7/XHPyu1PsAWAN0BA1I+e3fkKguckbqqaP8Dt4uo+AuyGBEk4S87CCpWV8+BIau2dxes8GzYpHmhdqKxd0K/5qF23T4O2rgoHfDwa8XZQN0cjfYge1ayax3MaAYH5KWnoX1wVLHp4c6e3qs0ydHOjo5YLG90GKvY/Opql8A0kURpjpYUNCQXInpQZy44Ouxye3tidF0ZDyeMGrymw6yvBsWohsWk5bZ9nDNmH3FxtU19b3e1vWGuq7WozZUYGjbdkN3DT0KmLYoGglznYaQhnRHhg0qWg9NN+jpBj6w09B6Rd1XtzxizDH2teCFz1jyorE82NeeN8rA4fEx+jkBpzpi8t9n865jHrHsa9onIlSxeY/FHf3A84xpLUWlIIzurvu+bXjb0lmReBtha2zAC+Tz83MOWy80MJdFBG0g9EgCpzNIbL0K2yVaFRkWi6W8iLbbcW4Tl21/ArkiQgFVhLnAd2qXKT38ubcxlIf+6XOu74q2WdPXBo/RlOlyYcDdtEYfK9rQLD0vRUwc+sVC3oBcQJfoeZ9x3vJlmkLb0fc28N9Q5w12n7wJo7bw9W2XMZWGaPdKdorfC2SJCKob4iFfyYdyXOcBOxywR4fXWlKPBdkiigr5HP7V0ZA7S4XVHTV7pCLMN+HIJBByBx5xDuh2xYvShV5z6O6D90sWtjc3VxxwXbOQvdDF69e6OH9NmktsZU2eUW53Gk+i7zTsxFTwld0UGBHyX5ZKmPXgvkoga4hOpU5t47wRoYI+kE7+dtMFdum2ch7bqe3Ch04npyepO3E5/YwIeCGHx/BLXiSt634x2YVtw/2m1qoIJAJkR8x2Dw77qnBddmH5d+E6WbaZOs7p53IjIutnWW2/fb9Q13ey/KUWRZnkR51yXr/U2p5XjGvWk8dx21qpNfMEOnV51skNaazfCP0FXxZ+xu+vRihUS0ldFKjXRTfM8x73Xjx/oU8++UTvv/878L4++uRj+X/1WE/W5Qte5D4m/uOPP9Znn/Fix4ueD16sSx+O3DAWvWRj44JNhlKqFthbRe8hugTjl9sHA8M3+c3T5V5gnzmOEeP0bmePV4eM/ScnJzKODo90eHAgh/nbwp4DZjvZpbMbVtwueSrL9uXx0mOeqeEwp3eZaU/og0x5R4QiQrYVp7XsTueX1+x3yGW6WGKPOR91cnyJogIfI7BNRbLLh8tK5KhEX9tSR9pnupPc3j8Atmhnm6ndf+n4S5d/bt23qcdduzmXfQ/xNlweS5O2lQ/tmqXcJ23fhu09QX/1OGo4vDGXOJ24IkIeR23jMyIYi4PwN4KMIh7Y9bZwfxmZQy2H+6vHCc9pHjsuLpiHGTvs9xjlNa115b7s8SFqUfU7+6JXhuEP+qTTuI7u1863Wt1QtaaS/bYqoqR4Tud5xTK4/Pm90mtFjyPWixMWeHoNuqAcj3kzPI75ULlWxoZSFPCNCLIYEPq/n38uTPY1P/9cUvwh5WbLkPEhJehWp46z36CONKTbsWHXbjdjatMh1w2Oc0rRPhEBCRXadbIJ/AoJRJgqL5dgpGf3kUnysRv6rfsbrIFH2/EbLO83Q7TP23ijj9wH08s2bGQ/YVSRoig8JvYLLfxuyrrOtPN6setViItCmi0UlLNF0CenuCD4AZyedLkGg2ZaU0Bi3frNI8hbEMUUFMBNMsJxhOPK5FaIi4fDk+RDeBX+wxFkKFAFSaeHHbf4XHAG3EbfOTI8FHEfdwl0G+cxy/BYZnhOM3WYIS7TGY4zPI/egn2AOd+G93HPa21s6mgD/xS017sL2ikico50/mmtfyOndV7zR1oZFLm9GxQw7uJ4cBN+L4SccS8Az+cCCPtyd5byBjYRgbz3+VlUlhrUE5vFVktUGQ53vZ16mg+KgvYOFW3YJ7rk8Pf8NWsR3nv8vukwrxGur2/YI7jUSw5zn3/2Qp98/Ik++OAj8KE++ugTffzxp3rOO9crv0dl/iv5m8TGtC7ZwH9kfvL8JYQKMNGGfE1uE4LaBMs4l+110oq9yw37OxtkzHaiXUWeiJBttbgOW7egcJcvt6d5zbAfCRwFKCznWFO86TZ9E+Z0b4r/NvyPpwHrHswN+2hBxGe46Ra5QT65Gx3C6++RfeWBsWLtL3myH7lmzXyzuuaM4Ir9sEu9fv2KQ96XevnyZbovLs91c3Od78/eg3zy5Ezf+9539eMf/1i/+MXPOfT9pX71q1+l+6ccAv8D4T/4wff13e98J/+dkz/g7bFnuVyoZ7+nVq/LqQh2irUj8SRfevF9/nb850N/bwj96ovSlC+K/OuMQ+ky7tfOA4KNY2DS8ISwYvPHRuJBxY3V972W+anXngG1MYiNcAllg23bZhqECCuAiKCIGTjv7h0XyfCRihvHG+9GGQ9xP7EZAG4Z0wM5yUjCUieD8yDYYOSBvzIp+kXPyR3mOBtjrUV1m56sj96wQA9TlPNPLm1L1eeuhiE2YpswORY2paLPgyMORp7olEPgkyfPtH94om6xL9WFxtKpFXQNtXuMKkP4nebg+Exnz97V2TvvJQ8fHg/wXzE5rGnDhmJLrSp1QkRBphDBClzzbfcMh9ltatht2H0vUwa83WPOP9MvzNUaOgUk8nNuE7/YedLzC/5mOwFOlAnVdWUibOSZb7uznrbDUlRARIhbhYfb1hsIht3O57YfGBAH+I3mhywOTzlwJCVsBJYLQqhvl7YLhxm7YTvurXPkxdVl2d4sh1FLVaW9OjY5zMELOG+COF1EIHtJ/QzbwTsk9YtOHRuWODXm4I6kUPsXLMC9uWq4/1p/8yBOqtSLdSN54dFycPdBmXU7MDFs0IfrGhGKMIp4AueQkAaMwjI5sG3qS9PCqFKnQcPNhdaXLzVcv8yffPbPPrebcxGoMlyrG1ek26hDXvOoLD7IqkpZFc6VkiYqVYmQAAVAm/KDCigESm3QZwPeAB+QDbUXpwAAEABJREFU24vZzc2GA551Ys2B6NoLqNXAQnfgQGiiG/rLkAe/TQOHnAOHnbAxW41y60ywe4a/8RE1tNxf6PjsSE+enSaOTw+0f7CgD4dK11T7UAdMo4zw3IBByTEggBtHI3yc2o/CXY+GTnZhezEG7HNAXrdTYj1o4GB2Db3hdDbBQeA0Dowc/I4c2DYQ1AegWySTot6iRdEINmh2gBqbVmTAWtfo5Qq9rYZgTKJ+ywMt9o+12DtWj9sfPFnsHWjv4EAHR4c6PDrWAZv9S/yLvT3S7Wkf/8npqZ4+e6aTs1OVWrWhnRptHhEqUWRbrGWiEUXSpB19wRURpIpMETFR62lFW3tD8TUHe8YNh0OpO/TneGeIoD7YUaMzc9MGUikhH6gdHR3J/cfpHCeXEjzBSMDIGBERpC+q1CXCvJpG2s/INhYX/O132XP/c592fc1/udzDRugt5PMm6NXVpdxXjzk4r5Vw7LOWIo8JsFJEyIcUB+jWhyheVHlTUlweFzaMjwMYGSNGZJzyEPmG2/FviKJlbmshqq2ISDi9dTYic26iolPXz2HWRcdawbSQ3mm/VqTAPGgD8w0/gCktQBs6bkTwpoZ8jX60YSxbXV/lIW8e/vrwlUVvIVOthXSDboj3z96en79Kt8c/jyXOn9jyatYpPClS4T/qGHgsjtPNenCb9IzLhXiiJzuhHe2+9gEdm922g0ZGfyjHay4f7B/RT7qul7b55IsCSgmCgrHshpfKS+xswCY6+RvpS/qYbaZih6WUTCcu856B92u7Z55uf7tNDdfdsA0adjvccLqIqQ4Rkfro0I/l7qjvLLv7BRWQ08/5rHP35+urK7kf+4NR4rJ+l8slaaVL9Gk9Ol9EkUJ/cVcgNKpRBK4tHlaCGO3C7W1EYP1Nsk35ENc/z+TD34843P3oow/1wYcf6MMPPuCg9zNdXF7wUveaw+FP9QFhv/vd+9Df6ZNPP+Hl70IeR0qt6LXp1Xb8HBir3R7W/9W2HewvtaYduv2EZGvmHn+44eLiHD5jjmUeS08YzzymHWLf+/6A0NZmO2zA8nuwMT9xRQTP6XZ7jvS3kfHM88WMHEt5R3FfskzuP7Y5p18setkubFseQ83fiLCOmpzOZblsj6NPnjzRM+alp0+fyH7XJaiLZTIxIggBk1R3T7ovesrh5h69S/EGF23FCJVF4Ez6hpQEOwXk2/tbDdgGdxAx22VMusFUbJMj85Tnr4G5eQNyTQAdt/MYFqtgrqi8ayTox6UWBWNnbFlNDN/0DEXENtJ0F9tgrNr90XC5A2OI++01azGPIf4gVH7LwOMRc7I/PHLJAbDTwFwd6wj3R39gxN9oKchL9RT82T3J6z49Zp9ebccD02FgDUD5lsRle1z0+t8bXgN6sEyOM7XfsNt8+37BGnBf+/sHUNavi14eKxznPNaddbxL7Z7ifv/TdXi79PH7mW1TtG1dt14IpTj7DEK+qbd1ad0bk16Qnfrs+rMaflCJhm032zFw2yZoU9u4x/a5LUmqWkq2ndcKlfV0LUUx2zj8ppK2pTLPNDAiUDMsA/DAPvl1dznjne9b17ca+MvTgG3Y+JzkdAzNcOTkboQZo4pG3CNRRsOtUlVYxy94n93bP9SCg+COcbSwvotaFfQ9U0VwA/LiFB5u/HgiisLYvutEhDzmRszxExUXLkXwnNPO1GGhKS7doSCuBDQIl4jbQqEIICkkRQSYKW5N0Hw1OwgjnV3aiQ/tXIwdHjM8qoTThOQsEO1e9t+HfeQif45pO+Obx585r90z5nQe9zxvGnaPjJEj+T3fbZh3Besl+/fH7M3s7e/JejW/kfHO6Z3PcFqHOc55Eq43QCyPhkTh4Xn/fizsfoqvw5elUJeUC5r+LeNd9xTErIjQI0Criihyve1FNSQJRRAWVQXYPbC35vfIV69e52HuSw57X78616uX9r/UJ598loe9/p++7//2d/rtr38rf+P3ww8/yvTn55e8o641Di6bUhGqNdYoI8A9KTCIwC/oDOLcpo6nSXh38nvKkN8Y9juOZbrmANprGKcL5K70rX6x0GKxVMdaqdRC9qaBtc/AvlFS5sXRfuQZsQnnNUhI/SmU53RbFrtmaveb4HwP8aa0fy3hb6OXr6GuVutbsdlNaLcxjcaKO9oYqRsGZfi9fhg32MeaPfAVe0nXeeB7dXWRewJ+Z/f+1+vXL3nvf6lzfyGC/Ujvn9VS5H3RJxz8/t3ffU8//dk/cuj7K/2P//Fv+p//89/lb/v+8lf/rJ/85Cf6LgfDTnfMHuo+Y03fdyrkd7UiQrXWW5RivYYI1nS5HpPr9hm3ri9wONGXR/kCjn+FUVaQq3Vfya1hJmyweOG8yYFjYP4aFfy54Wqp2WB+Caq1mAEDGGTbauYW6Q1FAIGkBG5vQnDFoyDpFP5YNDFTYS7lMThByDwMKXR3NerR2Cwdkzq+BAN+KQqoU2bdqb+p8+HMtC1HSJfn0BnOAQhudKrRswiDe4Gf+ZqnFPf+7G+EmBpNrg0DdekULJg6L5gOj3Vw+kSHZ091cHyqutxX9AuwVHQLDl16jtOqhujU7x/pmHQ+ND4+fZbpe15UVTskLlKporG2KApkS4QUwUO+QoEgBpkskIJgA3Lrnv0OCD8c+QUI4h6CoCzLdMbnKJm4J1FoAOvVGLDJafLikIuJLCc07NMLlWs20b2JcAP15p/TN/Iat/ypb0QoAhRgGtZJyG1WS0kaxMkXOoEFLlo/3abGZD+NNseYsA/8SEvMo89UKDGP0ZYD8qARXqPrB21ZKAVSMszVmKjtjAiVxCRng+eKzRNvgHds3OyxiepP9XV9Jym0W15EKGLK13e9FsslGxr76lkskFBeIHijxP2dpPInBHsWERW+lsebqj4UGThMCjL4gxJ9rSlPJcDf8K3UpWhQF8N08Avt2kplcyWtLtU47B1vXuM+l9YXis0FcZeqw5Uqh79lXKswIQUo6KBQTkWYqqIS+VRRAKUNBWlEn2ssaEbsYcQWDMs4Iudgf4aPHIoOuXha++CXg+D1amDSG9koGqn7qA3+G+JW1xtNcYNsXzSHrH5DvgoP6tu2UJX6vU5HJwd56Pv0nTPoiY5OD7Tc71T7BqRSm6IMarFRaxuYDGBUQ2dZGVxur0aBtt0Jg8a0CWgDdru+pGnUPcdnNtjXHPRuoJubIWVfUZc1J7UbFq/57eQG5yjyt3tVEBhdIowERTpKZvFJhUY0O6FqaBPWY9Gag97VKF1tmi5vRl2vmzbCxrqluiX1PDjR/uGJlgdHExh//K3fpSkvfgvs0nbWpT11iNCpYqM9NuiD4ZOTUw6Bz7R/cKiRetkO/aLiD3o0+QpFBA4Dsr2tA5QpIxRyHy6lQqsqNKIQ57o1koygaaQhrTd/i+38/AL/qFLKNm5K46ImwBVHFHhHkdNFTGHicvnmN85tAoWRIkhDHpLgbRPwNIP6Of2AfbqeXsiv6MMOc5+bDu8WycPldV2vysK+uq/VSQbYwJOqwcsy2F9LlfvrcrHQAphXaKq7eduWrdtG/ac8lsY53w73Ugd5XMct8CHPVE+XZf6Gk5VSVJE9oBGBRE6tWypfhJu8LYKEBmTik8I1ulEjqG0pTixb9BWhp0yPe8NB7zWLWB/uvn79SpdsNG/WN/BpqrRZB5x2GNZyugvSvH71koOw14wVK1iNSnFJ1GjvBPyFXonkth4ou7l9pOCvlkqb9HLbuF2KGZDHOhoZn66Zs7zYth3YNg2L3i/IQ//xoW5Fhw7frNfI4TGkyWw25LcdOS4isIGFlvSrnv5Va7m1WW0vt8/WeY9Ylj8UM6Pd/C7HMhkbbN1ztKnDDad1vgg0BEopqtSxw9ZnOKyUUBF2LGlExzQh4/LAofcVh5bnOudg8XruP4wvBwcH6uFxfXMto5EB9nAIOPyF3YgcEeL+nOARoRJF1lEtJXVn/RXCrWuvhdbY+hp7ec2hrb/9a32UEnmouegXqcM8YFmtmRtvdMGhueEDY39y/cWLF1qR3zZr2130fcpiG/RBjcuw7UUp+TLYE08HSPsU19nZqd599520x1q7/Kbv06dPoceTDIxTXl/UUrMergvZYGHbDlXswWERIV+NPjPS51yny8sr+efOPH56E8S2dcVh0atXr7IeDouI5GsbtN/5Bja/BvqMeYnLtpb9hb5mWbyGOjw8SPmWy720pVqKZBEMSRExQaG3uUi+TcbYQMduzPltG3KPOJA6ooB7wd96vuka2LWDXfdjcu/G77ofS/t2YeaSSEPDxVpOtk3oyJg50mcMr6eMRliamuaLPOQtoJaiWqpybMEfQdycLGnDPO8g7DmD8xGKKAogMWZTyEhZY5bfcvy2e6APui+6D/sbBf5gin914DWbrNdsarpPX19dMfas1MhbGQcWjBXup4vFUl4PwZpxZq01Y5z7vvIKeR18c7MibpPl1VJUalWE5Wk5dwz0f+dJsG6239WopFtQjscAl+WxwWFJuwqfolqLCjxhJ3dVkXGmKcLnHkFIUD7k0Zua+E60W55Oar4z7DciQvJdIuWwLAW3g3V7mc8ExLOItzFyZgMe+oZc98RAD1aCx2djTPtp2Zb2T/rAj8NxjfgpvJHNoLrEOczrXWPmP+mq0IY1MektFBHioXtXykFI0pmveU8gRuQymXDPMwXdPXcjd913Kd7e9VXzv31Jf00pv9Xa729N62jGvdQOJMBdQVi9KV2M/saYqsIQExqZa5qR8YVkVbXr1bOG2tvuA3Q5dvcK1oJRa45fETCfQd6YQRi3Igi5haTgzvEucALH2RVCklDOW6UowghFTFBIOIkPeRyImUdRhjsuIaWfaJElYbcRESo4IoLwLUK4jUgqrnShpAAohwGDu+ExCIhMI8FmgiSHiStwGTIN5ZVjGfPguIX9GbHzcNgMp/Oc5vltzfrddDfO8daBfw3wlDX64eGhPMdFBG06zZGeRzMv86PTI/1OadSHeuQz6zRFkX1y8HSwgTNvu+9j4ng/DI4EzLK+iSJklp6MeZjTDLx525+OnQesycpYPjaNiVGeHyJCpWIIwpbJ6HSOH9hXXLOHeH290ksOft//7Qf6X//r/9b/5//6/+n/+v/+L/3f//9fT4e9H3ycB8GfPX+plxwM57eFOfi9vLyW867YV/QHYQf243gdpWWLSqnMQR3oVXHbb9sVMmh7Oa3lSz0g7zTXEUk/EzJHFMnA77wlqgp+h4cKyoyE87s+CSpn6jDjniJF+luIC38AXN+k+6FE9r8ttK3P26Sf096ru/MnJPPQ217YlXXtMeGtAF/zd1E4v/B2O05tOlLESFoXNrlH9o09FgzsqZuO7CEPrL83mxVrZONGq9WNrm+udMnB76tXL/T8+Wf67LNP9NnzT7Hn57q8PNewWat2RYdH+7zTP9Pf/+iH+vnPf6Zfccjrg95//sUv8P+TfvrTn8jf9P3Od96TP0B94h+JfccAABAASURBVF955NDX6+paq2I7ftIRsU3LibjcEaEIo6iQRgpN10wnn58ZQtpMYs8OwoHhVIYdD4CX25GPgl7zaPhfYeCkhsaAMGFqD7zyS+KGTTtjZNKJKHLjlVpVSlHQQBGhCNwMNLHVzkSn5zZI9iW2bW335+IIcPgMkQv2EvRxCGEfAUF39x03esUUbBkYVRtwvVxX16eWqkKdGgGuu6kzmIOp0xpE27tF3Epnh/M0dNXg7QQRoQJqQXdgHphF4jlnw22M0FE+Oivyt3vLYp+DlGMOdp/p+Ok7HOqeabl/rH7vQI4r/VKl32NxdZBxp8/e0/GTd7R/dJJhURcaoyaCTbkCqCBFR6JBhGziiggFdL7tNqwz00JsRCgiSBJJeeL+4jvm6IZjBx78CMnbae6BMiJC/ssEFgI0FG/9D0zGtkkPYCN6bsSNDGgbBidvRF5705fNdLsHXvLJNrHJ58Q1IqQSijCo3SPUbVVu08ymRmkwbDkRM7iamm/Mj20lSXM7uM1u5HSqh3AOc3ddXL9bSp3sb9RxwG1IIR+6Vja3Sy1kaxoYyG/Y/N5AF7SxNy480DpdIYnymkohA74RSZoigo3NPjc59/f3VVmQj8i6Qb8j5YnLZXhRWGslvXKyuEG/aw5LnKaWop44o0NXFc5YrwqHmx2HwAsf/nJMGJsbtZsLDVevoOeK1YW0gnL4W8crde0arFQ5KO7aWj4ALkxalbpXSVVFJapqmBaF/5qmQx63AYu0EbkHFqrDdsyy2wtY+wfiRuLsX/vg14sxDkh94LthQTYmmjbrQes8QN2wqTRQ3xH9NhaIaI7yUA81xC2uIiGSSid1SybF432dPTvV7uHv/kGvbhGkaWBU8eEv+mgcco/Uc0RPcBcVkTSChtmMcrtbvz4Ycvva3WgT++2e4HSDBmT34e/aG/jULQ9+sw6D1tRxGJpIAveiFhMmwWktKoBUaioaW9HAoDA0JElqf9GG8M1YteIQGPa64hT4aj1qPYbEGNPn4e+xlgfH2js8hZ5oz4fA+4eMV/uJBfbVcyBVFwv00FN8B0VxpShKleMOjo50dvZExycnUgmt53akD/sDH83t3BAOLT28HTojIhTU0xBupx3I63aWQn2/yIOKrlvIC/JLDgxW6G4YRhnttoyZT0jka4zr7oPN2rLcW963ySViGnoccUmFOpQoCmhEZBiNm9Rewx6XZ/lc9oiciqK+69XVXhXd+ABin5fnUooG7Fhcdk99daMh9TNoRD5LUGvRgnFguVxogb67rqqQl2wUj3yka/Srtiu4I98CsU0z0el5p/cp0nqybOYfJAnKjghFTMChXRCcXv2BV2zzmU7zChJRt0YdUYpmWK6ghawvbyz78PcVh7oX56/zU4+OrwhTS1GBQuDcNDCv+KDr3IfAwJ+MXLNYHhhvR/qkbWJ0WVkm+sXdaEe8csUizK+oK1Vd18v250Oyij/T/D/s/WmfHLmR7QkfA9wjciVZVdqlllpSa1dPr7r31/P9P8I8L+aZq9tX0327tdTCJZlLRLhj/sfcPTKYTLKKVSyppC7QjwMwbAaDwQAHMpO8PHbXrFm+eLvi0Ns/+NDgNUqo1so49vJvSHo8nXez2WCrdnI7oaCLIxv4LfbKP1TSaKdTv5raqrVTROiua7Rrmv27WOj23wSu5zC/48aAju7m+Wz+D+H0iEgeI0LWVfc5ZQTvjkcUiTThnN/lXd8lsrqYLyw9RqY5/7HtDf33fPEBhueWy1FcCv3ZOfNuCJ2Yh81B0LI7Jd9CV3fyGmE5WJd84fv84rm26MsNewTDY2H78ujRIz18+EAVGVuehuXkdLdl3dpwseIyjvd9h15Zp3rZHvWryX76TzvbhlqoPkQyeuyPy3gc33n3Hfmnfx8+fMiH45n81x58AXx6eoZer+TxCvh3fs+jiY9Bjrt8x14nmAeOO819s/5fcfnrS23Dfb2mf6Zfsz/xHDIcjwi5nixHf7yu7PuIMCNCq/Uq90GrfiXPS7fZE7ZfaDtKUURRAeZ1D8oqhMsXvhQRwP6L0OzcD2OKtsl75fvj0l9Z8MuEP7kEgvkJdB8W5py2hD/etzYk0FvrUAKbQEP7wklj/VnmkueM9d3IfRQVRIR4gP0Z6Ln1u5SqAMXxMul9hKvPlwMHoDLah509LSKmeoUPnBC8zJfn4NZzkAPpjYFd8jx9xqXvk8eP5Ytgz2XbHOcdqTioo9TKerbSmj2k0WMTMBByn5zPcJisKvBsO+YfUNnTyF/p08javGMtGua12zwl4C8iVGthfe5zf+gfIvI6slr12L0u6y3kobtuWnawR5iV2gEnmAicLSIUsUCE9TFukuU0lg5PoanQHJ+8JEUsddtPUhbI/sCPfZibEgLPwJuepSKIPFqQiY5k4I/yighF3OL+Rg9lPIXdv8Ze1vrtcc24++0KQuKRnf2IUEQo9Rs/ivUamv2Cb5qkkF7AFIHKM4U1uVl8FJPp9hOO6MBlOV5OPCBn0LRPi6zgy9cbSWAZMwoxIjlSn8Wnmr+4Z/p+uu2W5XMbs3kxJdLSNc4IGlJsZGjpmx6cMxicJ0SRSuXBfvZrdasjbPix/K1f+15R+S4hXcxBRUg8TW6Dlx/iYSJpEQ6FqSCgxuSbnpDwQMwoCoFlboc0pdsPRZGWZslCWsxw+oQSt7QpbHoow1r8ooiQBMy8RCgSFpJDptgO2z7JrjWOewAZgvgeBFwVHuVJ4HEcbx93HWnvsHsOvwpLnoG1zmuj4fBeus21ChmUXFPPz87zv11ZsacvCMb1uo4d6+TG6zXfwI431s8G/y6NFc7qljjdMRkEICnb8Mswyf4hTHM+06bw9F7id/0pdXlnKrzYvw9Lvvt9uHdZ+jPQR38nRoQq+ujxhawdsvP50Iazoc1mpxsugJ8+vdDvfvcH/eY3/6ZfcwHsi+B/+/f/rd/99vfyf5fj3wi+fH49fYtzlrjj4G2Y4bAxDI3vdeGsO1W1dIxDzTgskeb0Mf2BM6mUO+M9sqdzekMbIooK5XxGZFTCBd4jQhEhXrrrXNa05oFqDi0gv0CYn/sQTl0y/0n9oPWIUESIl15yC/3jfApGBFV8Ajgv2D8uRyRm4H3i503LTPlDyz835KHzGL7kM8Cei3jOBpwLPeIcfeTid4H1fcfF72Z7rRsufK+48L28fK7Lqwtdcsl7cfFU/m1f+1fXz7XlrB+DpfXRSo/eeaBvfONr+h4Xv3/zox/o5z//qX75t78E/jPPP9b3v/89ffs739JXvsKd1fkptmWV++lSixAbmjdOYII1g5i5bDC9AMbJGyrFZei5C+o+RxpkvyN9afJDEUABoQD7LyKc9hpQSv9FHOI/EP4yCEMavw0KskEBtsiiyR9C/iDKjy8ELARoQUbwDk3OPuAhFdKkpVj5OYznNLxMz7Bfd+EMM6hedzEn3e+5zUwJRfp+0U+ULRdiR/eYMkeEIoBiTjHdILqQCLoKey9hzhNBAOxm+TWUvJYiX8Z1bHhqrarVxrsookjk5UW1Adg0afJlg94xefybP1zonj96T+989et6yEXwmsuVbs1G6uhUJw8e6ZH/5PO7X9XZg3e4eDmX04KDZl8ij6JOt5FtFTXCTR4OvwkQjwhaVQKOKKEXEKSExFtv5FwmC9CUw4dIOi/T8F54TDMmLhk3yovWS0E2hHccJG/ZlNgXzh91Xhx3XI6MLJQNfbb8B+LW48YYkI0aQhEhXrIjRDDkeoO6HReOFuVwRChiGasgBY5YhEcO/RO0Y2KIf+TNevBN+6RwW9SKWtIxHocX7NNEiLYasO70q5U8B2mVjcZGV1fX2rFBc5ulVtWuKNyfIMceEsGEFhdTYKRPTvPm7/joiMPdI/S1YwMy5tzfcEhjWTbnk8dgxC6wyeHCgkzqStGaS6aeNguLTXC5WVlwKpeblXDh8td/3nn0b/5eX6gZDvsS2L8BPFxz8buVf2O4LyM+FxhFXPYC6q6lqiwINktBHIYDXoIu5EcLsvHh1oBuDBwsjWDHhe9wAMd3bOR284Zux+WodWbYjhwktYRl4X5SHWPCSDT313BYQgQJ9mV86EilC61POp0/PNGDR+f4Zzo5O9b6uFe/Kuq4/O25HO4J+7d/5Qvg2GkEjYtgcUmu8IWh0WhzBI028GlsTH0eMz4i2xGZjsh2YNO6o68TtrK/9YYzseNyaAAjl6gHsE1iM7pjA7qj3h3158UjTS/9GZHpSJ8HLn2NLf5O6EJZcRFcdb2TNkPAdVWrK5V+rbo6UY8tWnHh6786sOKy0jg6PZX/xPPxyQl26VhH0NfYs361RjYrVT4Ca9er+nCOsC8Neg7i1xzyHXOBsyIcpcgycP929Nnh5sHR/c5p49gYyyGxwwZs0YENF3Zb9JippPVqrTMumx88OJf/hGBE6OLiIg8fB2RUaLNYl8s09x2PCMZFatQdyGihRQS6aRTVWhO2RxHkiiLnq2XyI27rEK7WTmvmm3k5Pz/PDzDLQPRvg46aF+dZcQDZc/lCjdrBX+o5vvuzoU+2hc7rvrm9Dnn2yNPzeb1aaUV/O+JOE7xbRjShT+siQgK8YbWpoUuuM+R/yEi3zpSISILzGHLjRlL9crrh8KeDS0eEImKqgPrN15BzZZDDStqgLbrgze3TJ4/l3+zdcGEk1ohK0cK4258QqpIYNZIpx0b4io2yyz1x2ecXusEG7piHom7Z4S/j4zaD0iWKUxIO11JV0RWPh9mNcAviEnqTv7XoA3BfUHtMXd7omScnJ6c6Ql9EnaPbAaKsQjIPG/q1xe6NjEepRaveY7+SdaGUooh4CfqcnMd5gfk5hPvl+JK+sOC4wxGR8pn0uJPtg/kv0IUbmYNTf7eM5Ra53ejavzEGTB9Zn12Xy1TWJc8Ly2WHLTCdKr5Qz8cywzjneDOu7ntDVxsyGIm7Tzv0b4dtvLy81EcffcRBxIfyZcoHH3wg/0bdYy5WNtgT684Jtti65d+QtUxsF87Oz1jzj5ONhrAs9xV2w/mPsdf+zXPvXRt8uIxCevDggd559Cj1cYMN8m/vXTx7lrr2CPp7770n+2nH+5XW2HTbOZc7Roetk7VWeYwiqJDWXf/AGG3Y2y2XtBEhrwHur/t5zXxzP22vffFreL5cXV3piv5fkU4JddhL69k1l8I7bKUi9jq16nts4iphPtxf9++QH/NlRIQkg82ZPb3oItMkZ4sgBvQJHeKcc1L3HPrS+3OXQNCBNwHZ3/SZFcfzJYEt8PzIMGkNu2Ddn/Y9G3kObJj/O+YWyehqMO+Ye8y/WkrOC+t+LdBKmdJTj90PzS6gK8Fbh27SXr8N1n8aafBkmxURU/3sScyf5+pTLns9h5dLXvNqu+O56P3KAP83rGWef7Y9/Wolz9GeOvwdXeHbaREhrwmlVNro5jx92qCe+V/JJ0XuH2233N4130q2IZaN02wLbOe8Dzw+PsJOGbYNfdbndl2c6685AAAQAElEQVRPQS6lhCYHt+7jDHo8kT/39yTffTOOzjxY1l4PBtY+y9M/BDQyBs4SEYooyKpkUY+Dcct3JH16HYYnyh/nHfAXisBHzgGIaHKWt0OTT5dhveW42rbvvP4B97uxfkVM9UShzwZ64DGslTgwPWLK41qlkO7FITXIYcy0kCBockvE/kS5fUdmCwgGXj4Of1ZkRV++3kwCnhBvC2/W8hc7NzKxPprJxXf4EGTJqP2WWs00xHe4ZUp49k3gDKEtaYHdYQ4W229suX8buOObtHa9AnojvQVlQVZz55X8+EV6RCjCEL7kV0RIOgDxIB6Rb0VM/pKH6EQjULAPga2JIE84RygkQRIkBWH7DgQveiLHCy/HI/KtaNIUsn8L3XU2XuS1nZpsMBlCohrhTXBAUkTI/wghU2RNWZcZWR8Nh+/DYZrDaR85A7F9FC77TN0E+WxtKrXkXtjroP9yYK2c7dDWUnbD/t7w3ty0pU0z5X64HipKL/J9+6KaJemWuA8hiH340wVeV0O7y8wLTYQi0Dkq8F4g++dDMPJEhN+cn+10c8P+ie/Kad9wo6urCZeXfG+wl7jyb/dCu7nZkncr1zVh4Jt85Ayqic81Bs91Ftqs1F3UYM5yHFmjd+zLXMb7kyvqdN3GtE/ZUsfIWkcxxfyPegTgM6KooMNG4DsuOZ/ucTHT7N+B65pTv9AefL4N/tz7t1HPZ6nDPBivg+cYyoL+oKjtfliPvN9OTMo2seWKNaI/u0QjbQS+K7jmzOuS86unT5/o8ZOP9OFHH3B2wLnBk8dcAj9Hdzfsfwvf8A/17W9/Uz/4wff1My57//7v/07/9E//kH/i+Ze//IV++Dc/0F/91bfl3/R95513dP7gjLOENee7nUot8nAtmJh6s3dEZB0fXyrIsoBgPqHAD953IWivQ9F/JYdijftFxQozYMg2wIozpP6VUvmwWuVCUVnIpwUQIXmA8PbydPgQ4QiKO2kyEYfxPq/H7SVPoWBVbvTNyOZpcyTuvraFAG3/BKEFBF/1OIvkt6G9iwhV5FRrlZ0XXGNk0jkeJVRKUQR+4GcYn7BAk+tjURILBFCpKt1aq6MTnZ4/0CMufx+Ck7NHXKw80Nn5o7wQfuerX9PZo3e04gKm9mvK9BqjamwxgXrHBHZE0gjaDLx8gvQgdC+WzItPvs/1oR2e1Lu77TT0dOBjzweEO/w2Oqdz2W+IscgyNmXHoeg2Ny83GLQdsnDPRU9164IeAx5oTS+oBUTXFYxbRFHwzxnINWVzYApRdn7QrwxFvt/wlRW+tkxEKCKyVX/se+Nigw5R5rWQNlVAXSHIAYQL4GfxHaY36KZ11HOk47B8zUGtN4L9qqdcyHPFcnY7PkRxqVCwOdrKfwp6c3OlcXutwkVvbVvVkYVj/i3ejnDhcjd/2/fmGRe/z6Sbp+CZRi5/E/6z0JQNLkFr8cVvqNYyo1OUegeMQwFR5L6aFwvDejCykRq5AB0WoB+mDdAHNsBbDsGMDf5Ll7+7poGLUcRBdbGH6CuSlNXM2mOQTWOQAp+rda/Ts1M9ePRADx4+0AmXv6ujTpWL4ahNpWsshgGKCpfbikEJjdILwCLReEO/LfNGgyPwuKTPwU4DY15obdHnDfb5RlsOyjbouMfGc2JL3yeMmvxBmw1ABvn//+79UTs2vANtjMB9GmZ70ezTb8d3Y9F27EDVtk3+EL2iO1Ltj1RAt16r96F+Yo0dWuuIwzRf/BpHp8fET7SGtj4i73qljg/BjoP4ru9U0btSGFPsZkQh3uVB3DGXDz15grTGiIzIZuAw3z7Ce+XjdMN5rbuWzYYxtz+2plKr+q6X6+5XK5VS5c32JRcInksu68ojpIiYoVsXmmmBL8qXRKXeWmqGzTNFZUeT6M+YGOjDyDhLIR8uHtu2n55pugA+Y/N0jO5XdHEH0BVJU10hIYPUB8q7HvdvsI5Tp+mK4CnyJaNRS1FFtm6nwlsQJ4uCmtKfXoowBeIneQ7yel64iPtjmRnJB0TXGBGa2sSH5rQ9iN9r4E3/FIiIfalA4M0ysa6g76NlxFpgWW25XPJPPD57+jh/yvHy8iJtWaV4LaFapEpd1eH0izr8EI46t8y1y+fPKftMz+aDbP+mkftODo2eS8Mojw/BlG1B7u630+xHBO3USU8IRxS5fuuedfApF2k+KPf4uqxwnie+QPOf66q1oAqT9CNcMtCVnW7gzR+RW2xdZbzXzMsjz0nmUIGHiJDpSzjCZfXWnPvmyuwvGJHZXRymuY9OX2j2IyL57LENPbyn/qLHUYsiArVp9HeQ5/aOMbbd8we6LwFNY/gzn8sdYUMsO6+VRmMO6c/MeaQbyjSCxty3798Q9w8fPL+4yD+BvOGi03r54Qcf6oP339djLn0vnpGGTfP/7bthnVivj3SKrXF91i//mbIbDjfWHMZZVxqCQ8Jy2FitV4SNdfqBntpOXnH4UZgfR+iWL5R9KbPd+vBjq1IKbZzKv+HrD0LrrHUuFMr8x8eZ51VDMKIvA/MnLzDo64556zF1/dZt8+3LX4+1eTHd6YbTLQfX7bG377npPCNrp2nm4RgeDPfR+pX8oVcClo3L3Qvkcx89wr37JJCbeAGS9KX7S5fAa7XqM3Xe9szzdpo3k03csuZ5PiywjXUeKZh7BvsC5qn1foHn7YJgbuteF1BDqLv8Sl845gUPdpkwDznSyrpNtz3kfB7Zj+7yB+2ePn3KIdMl8S1l2I/Bi+ehbcnZ+Tn7so5ahN/riLm6WvW5Hpjo/tp3+6VWeU47fcU+rl+t1LFeuE+m2zePls2ONXFjG+W9ADYmIrJOl7NNMNbYR8dr7WRZkEV2EUFzQfAQgndI2VP7bw+LLO1ni3P7EQEfbgcpkNiwjyNrwkh/LOcd4+597oZ9gPu6m/tqFikqhR9eL6ijIwZ0Mkxvvd6Rneaz/4f+6wu9PtXtOkdETFyERBAQkJ37bJmPtNu07Dndb9v2hhxgS+F/FPT4vYyqEkUR5AKulcrSu/8VkF+NUMzpeF8+X0rgz1kCVuXU56kTGZ2Cr34vmWbf88+Z7d/CiROiVOzzijPkY63WxxmO6ChSZuDteQgmOzBppjm2QNCW8OJr70zZRwgQZ77zyIAwP0HcKCokRDismeZwqBR8zQhJ5CkgIggCzY64QorgpcUdhqFhLCe58OaBko9zJXhNxR3IJMlBoNk16rC9vwvTDdPtGw4v8PeCbaXpEaGIyBod9/pQ+b7yGui/MuW103TnH1hTvH/ecBFq3zSnuUzzi1ocX7qz+JDf7HHBBW9W8jPlNu+WkdfKXDc5J9rRZ/fTvr+lt5sdZ2g79is7Oa8bjKgK4DUmwvo7yXNkHRpZj19E08i4uS2vUyN5sv48q6PerH9LG4bP9ba05TO+ge/ckSXKgnGrgGZ4CLz4RMQLOqzXOJcnu17AK/NnblJf55P85fOiBBhvBg4bxtgdhNs8Z17M/OqY878A6ko9esEf0a+R5kYqmnLTcMa99x7YB3ru+gzA380Xz5/p4tlTeR/+DP/i4hnnn1fo2la1Cx2fHMl/teub3/omF79/rZ/+9Cf6xS9/rr/N3/T9JRfBP9ePfvQjffe7f6WvffWrevDgXLYd3odX9uQR1hX6nX296+tTOOrj+RQFP3URz+hPXfjNCr6N3JaO8dnqQqdk47TlkNQHQ1acnsveIw7tfVhSa0GpmtxSKUVGBDHjbtOQ75L+OPGYDCH8CU59EDtwiORpkXEmww64n/o0zv0CPNSuxPQijBy8kHoiWGb+qB04oPRBlQ+nfBg1sjgEBUoJ+CyqparUqogJDX9U4WrIqCJRpVupro7Vc1lwnL8N/K4evfc1+eLXF8Kn5w/Vs6FS7dRK1eg6Wmho2mMyDXphSmp2sfdD9/17sRSVoiiLEZrS5grekpdjRRtTdXCEXB1OY4Y8LdM8IESWO8Z25HAvIlTp/6KTEYFBG/Kg4eLiefpbDgCybtK0QK9wpPPM2ULF41WKSq2qBuGA5oXd7Zsnw+M7ssBbPnpLLiLkfhluw7rkP3fpw063Y36saz0H5gFPFp0hXMQkPzzHwN0nJB7Xk7+5hkyF8ybQhy/HxyfyoYjlfHl1pQ22wTIMNGnYbXT59CM9++j99Ifr5+KKUEdc5B5x2dlzARybS7XNBZe/FxKXwEb4t3630HfXaoP/usCowgUwIlWpodpZzp2C8YzSK6ITCYIgzw+pSioTmtQsb/RiZF7bZvmy15gug7lIY1O33WOjHRuuHZu8HRuwgUkycEC1240aDO7cqJK6I+FwE70l6jlkCBn3q15HLJSn52c6ZwE0Ts6OtV6v1PVVhYUU9umLQMD+qEAmTTSgUXkJHE3+JwarIfcR2F7ZH+nTLUayjBr927/Ia4fct9sbbW6u5Z/kuuFwf9q8bhifrTb0b+MDL1/8GvR1S1/dxx19Hah7gqgTSNQ/I/tKf/HHqHDaazsUXW6kDX50x+pWp+rWJ+q4XOm5BJiw1upopdXxWr7oPTo51vHpSeIIHVqzhqy4kOr6Xgk+ODpQalUYpSgiFMg2IlSIWwfXlDkCPeWE23mMGeuGzIje+zjNQLhq7iv5F3sxELas/Gdjn3FBYts8Iveu61Xh44YPHdN2yMx1GEhGt801R6kan7cEzzO/pZbkO6KQp2nSK48H40K9bne328rzLCLUdZ1W637WmQ5/nZcnx8ird39D1DFox1iax4iAxyLIiVKrLMse3kut2ab76Y+9HXZxR1/d1oh9NNyJiFBBtu6r/YiQQAS+PoFDEJbJIaSQ+dvOYyOc617aKHPdLuN8RkPmjpP1rTwejazIgT2YXbRjmdge+IdVvOF9+uQJl7dPdfX8QlsOS1sbPKVVS5kRqvBcC34COnHZ0X/zv+HCzZdRvgzzumK9Mr1xKKuEmZAiQo0yA/PO6akyUo5BRBACPARyrK+5kHvGAfkFF3suZx0p8LXqV3r44IHOzk6zrGt3ccNlPc5bbNwll3Pmzb/R6AN1w3PPdRgeE8PhiHDRtw7zbbi/9g2H74PTjCXN4YjIPnoOGKu+l+VQS2WcyixToXMeX+YZc9Xz2eMxEO6YC2tsxunJKfI6k3+qvUTJcWjYA48BTUgEqAH/i/tERPYXb8+kdc2/xfv4yWP97ne/0/sfvM86cIPd3+jZs2d82D2Tf5Lc9vXU+kJh69UOm9D1nZbfzPVvsbus9xOuc4e9KLXq2D+owzqGeLTF9gzo7jEXMdalKy6U/VvF77//gZ4/v1Ql/8NHD/W1r31N/gGoKCX59Li5zPHJifrVStY3I2LqT2a65+U8tTDfqJcBy364T27L4/uEuWvf+uI2/OHpsa51Gt8BG5R2Fr4jIvnzvttzo1Kn85ovl1vBl2kRoXTM0/Q/zctVfCycwZUvvsNf4i9bAouFscW+r6efgjbra0TI/2wzPX+9Dm34xtmyH/Q+w/RSq6zn1vs1c7qzbF4mpQAAEABJREFULYVWmS+1VOZlVUTgFymkhO53ZFNEvIAlp+ej7YRthm1ALdN89DeDD5o8Zy+xHRfzt9iGdddrVkSkbZ94PJLn5Ql22z/oZJpteaEu24Idc9v2yG0FDVf60a/Yc/oHWPB79lOQ2V8N8g/7jMxnw2Uj3E5lLVjLdZ9gl9yWbYjrKazzEa6VVYFy7ovhtkbWDMvSdctZFiTh7b5oGnYba9uIz3cC1ddaUkaV/kWERvYXHu8da539AbvuPaLtuA/4LGfjhu+DAZuesmAflH1I3v0SHQX7503003lfRta/r+/NAg3Fyb7D50jA6zQeMnA7sJpe00j6Dj3Y0feRcSmlYOO7lE83f0+YVpBTMFgRIYeNKS5FhL50X0rgv7wEmAah238EpTeaG0F+pcvpSejQdzjhOqMoSlXXr7TmzGC1PlIPSq3M/HgBkuOaXaQ/vUWK0i3xjPhlQvAyHL8XpM90Z5sQSttAJMxj+s5nOjxDsz2JEsp/c3pgdyKgAIGQ3fx2/BBOWoBR49nbtYnscregqML/CNiXw0A421hjxA6mbce+O7zAaYcw3fl2aTN3t+0GlfE4vSH95Xvx7Ow89wuuw+vzjrXFa7XPmAzvMVyf0yme9XmMHV7gNAOrLbqQWNJe5ZuHBa/K87bpHgfXGVFgNXTFt/PTJ0/1nD2Kz4FG1henGxZXRFWtnXr2UCvvN/C7rldFh1NH6GwoyA5ayMVHzhd3rFUb/4Yw3/b+LnM79q85Q/B3yY4xtLwCPjrWeNe/5vvVft93KrWoWP+olsoZLb//GAjRpU+EPwY3f05teE7ch6kPTplCr3t7PuRgO3sCCnu/doBxDjMRqYp0CjTO+wbmredqgjNH3xd89Pix/vCH3+sPv/+93n//D3ry9LGurq8oJ51xjv2Nb3yDC9/vy/+X7z/8w9/pH//xH/LS1xfAf/M3P9Rffec7+upXvqLzszNsBHpZyoFuNMIT8s8hwAeTirrbDLx8HM8AyfDLJGyvwZxTaKIieCeUYYU+N1c+t5rfesWRcoisd3pn8O4LuSPn1BP7h+NDEvSmMRcVLkwwSFaswgB3GKC+X8mGSbQ02qp5EKqNUsUwFaj6wjhYkxlaJGHlGunXSKdHJkuGmSBonz69o3Yet5M4qCii5ILQsTD0wPx4Mu64uPHHqw+oBg7URsvR5ZwBeEMh5K2oMnzR1YKPaOKtdJB6lbpm03Sq0weP9OCd9/Tg0Xs69eUvF8PRrRjSwoXNAhYggQjoh1C6HPMMTa/D7hyGM3XJvPhJnF6IdQq85g0L+9R7qtin3RcwL6Y3xm43b2JGGrW8Sq30MOS4CAk3eqyRLwpNTBwEjByszzpNWhI/4SuyTr+DEiH3wwfJRoT1PqAr2892qX/ipdH8DKSfme57UZznvpR7aY1+WwbX19cyfOFS0JmejUjPxsEbkVCIxnmm9u+taCF6MAi7J3jIakBWQ5Z1XWsOVo45DM6DEnS5IICln85PZl1ziXLx+ENdfPQH3Tx/orK7Udc2Kv7NX1/yzpe/bbn8JV58AUy6Bm4VudQMLkXhWq6/lFApNRH4Aq0UpAiiSAKLzyYLtZgOfDjwzbmFjqTv+HbIy7MtF6L+s8+52dpAcx6nc+G7A8O2adg1OTwyLxv10tD8BG0rYdEKGXTI2wfbZ1zIPHj4UGcPznSEnPpVp9oXVS5/O4NwwY9ApomdFIYvgS18DnjyEnhEhwaN2KVGh0brUaJpYAPpeOOSqiGrAZkZO18Ac9C3YRO58eUiB3956Uu/bGc29HND/7dsPo0dc2JH36hOeNkfczDBfVzgvjpcyFe1GwsXv1U3uyDcKTougNen6o/YBBzZPybMxxwfdT2XvmsugFcna9n3RfAa+mq9Ur/qVXvLB8wHNcG4RglEOkEhHC8/yNnpXdfJqMz1knnJktzbfxkUVXFZMNWn1OeIUKnVES41trpJud2gH9ukrdjQr9l0i3yW99iaRgTV8A3hSJLTZYfgpjwjYzSSl/Fj3RzYeB1ih/x36NuGsbph3m65pBsZ24hQKUW1APjyQafn8ZqPYs+3FXPPNJijbtc/HvSaXlK+liLnKbVmXY0cO3jYpQ5s0eddYoA2DmPWs/RFh44+TlHqnQKvfNPtgzRiLgvcJ/dzoG/OEPDm/hm3MoND8lIKTt0z53TM/pviDq/Uy0BTqdtgXi1x+Gn0f/Am+OpKzx4/1tPHH3H5+1xbDqEb4xXMudR4qqwp12BcQp3DwPpkuv0IMimQZUvd2TCu0xy8yfos66lHIWe1vC2bBh/p0/MIpwVjhq9b57w7+PH/qXrBBfDImFl+ESHrhn9L/OT0VJ4LLhUR9ui2+9w0oGc+APafwa3MMR9yH3Nxt0K3l3rsL8jCb/nlPrjK7CtjYN8ysf9xWMqaP/ex6/rsd9+v5LBpt3oV8ng4r+v1BYN/oGOLDCz4FX22TT7G/nTYHeE8BkhKmsSmdDlY+croF/EVEfS1oC8F1tE99Nk64svQjz76SD60uOJyJW0a+njDwb9h+2T7EBHYga18aew5ar14yKVtj1ysYz7gsd740sCytM0+Qm86bK/z32ArRcuOR1AX7fuDcrPd5Pg8evhIX+fj0X4tRZp13GPjMau1KMqh0MlyzxNzlkIdxoj99W81P336BHt9TR8mezYyl0qtfISuEuarlIqOsFawNouKrEu25+6r04WrlOlI72eYXmjLeQ3zTbY3fkKf9J/mnPjwGEE5QExfur9ECcx2ZfYOe5jDvifck2GfNgVst6yjacPQf88B21XD4T2Ymw67xojI/UFvO7rqmR+AOVBqVSlVwZxMRGQjEZOfkXtfoQijpD2KCEHI9cdtmhfb3y12Yev9KHbDNsVrme2LbUmhzVIL6+co53e5iIC3LveIOWexPYfztkShmdCOvrlM83pNmVImurA3soPWWHMMl7HtWzHXcy04WstroTHtr1bYrk5THS58C5c/hFOoWnJ3JXuJg5c+taOSCFcMCLset21fc3zpntKRj8G1HCxj22Z/C/ogz+Hcj7DH3LK3ueG7wGlb4s7veo2shlejYscR2SxCU+Yg6fc+tE2xKdNB2MElv7uTrMPqQnutbwbAyLhaH0a+g170XTu8kWfi13EpInIv5HHu2O/4EqPWim7SMGk8kgjPyHi+9KX7UgJfSsASuJ0ejn0yuIxzzv40GyeT4Kl2Gw815pvj9qNUVeyxL37Xa84N+jXzt1dElaJIMigz+1IoXVYgcVQiu5nq4AEicwcUA+8TPKGIBUUlw2VPI6BcH8qUx/FwrZkv5vwBOcRLvLV3c54wlbDpczcIOoS8sGdE9o+zRQRxwENA++JLXFM520Hb9MlOjrkGm2YstEPfef19aJrzRNxWGDTifnrtPT09yT11hMcBm8sefOAMw98IXl+85rgu22rXI3flTj9g8c2frGcu5vAc/Hw9NxSqXjPAwPf2hrXyBniv4r55H9GQj1GQieO1duhFTUQUWX7Oy7aMfU0Do0Zk0pDdCFzvjr3L1udxnM24bsvU315Od1lRi8fAvPR8d/nbxL7jbtPpwlGt3zPwPreHXsXnVvlfdsUepFfik3W9WSnalNdhz7UE9MY+qVH/mP7I3Afc/Izsm/yDnzd8/19eXujCv+nLOZK/+70PfM5Zvb/bB/J12OFzLn39f/V+69vf1Pf/+nv60Y9/pJ/+7Kf6xc9/Lv9555///Kf6/g++r29+65v6Che/DznrPuGM13stczbmmTRtw0szzBt8YKFINvOcw0G7jZtGUtImqmNvjs9fMcubM/UnLoFMeGBiehO4fZA7DxJHlTxQxpxqeg4e1mvg8NEGPiLkjyQfBHlT7awj6Q2FiwgWvqJaqkoJzJYmlxURPPSJzmPt0B8FzX2DB/tu0EbVBnTEAPtgfCQ9opAU4O0+VC3LaaAtT0bRRN+v5IU1eWDieYIazuPDcud3uSBzREW2VZH8FZgriM8LcTCtCFvm3Uqr9YmOjk+1Bj0bqVK5/KXMqEK+yDIibriuKEURIV5qeE23jugUMRF4k7VAS3zK8Ubvpd5QUA7wUB1hvw2CH/NEhCJCBT3zYnnDgcKin2sOeP2T3P5Na38AeryddsVB6OXVZR4ueBH1QcLJCbLicsfxiBATgedlHpLiZHK8/GQqxtZzCKNn4ZCpUF8tRZUNxKRryJ8B9biOzJc5GznvPHM7dPBOwstRqku9st5sOOA1vImAGXV9x0EGBztsGiKmSuGQJIyvWTZerhJK5ko5WHaGeYag4F8tVX1+VFet0OGHDx/o3XffkeXuuQRDinGntrvW5uopFyu/1/Mnf9Du5qmG66faXn6k7dUTjdfPNHL5224u1DaXCv+5aC6Jy7BVab58GxQoXJSmKJLlGaGJJomgXnJtojQ2V9aLHRvULRgMNlnpMwc93335u2VDt7nZaselaOajWUwdOiIN88XvjrI7bkdHhO3q94CBnDP4ZqZ0ofXJSg/eOde7X3mkR+8+0PHpMeMfDLX1YlSpwWEW47KqHMCFRhZKj13Dhlq+YpZOaJLbO4DHYELjYntCo59tDDWG1FWY9x2X1t5Qbtwn+rzLfjTZ32Z4JAzIN3J524YiGVzoqhW1VkGBNyAQRUPUxC46slZtyXdF+WvurAdhY+pa0R2p4wL46ORcq5MzrY5OwDHwb28cY5NO5DnZc+DWr1bq+l616xTMjyhFtwhFhKDgK8FbdhEhz6WI0MCm3PKAWVXq6PuVuq4nf+iuiwgFbTifbYL9KNCC8aDc8fGJOvgJCnpzveZyyOhXK61WPXwf6QGbopMT8tEW2WiWMVLI/JRSZ7/IzuMyoGcbDtv8E53+LbXLyyv5sHODzpl35zO2bPydxzaqMd6mTYj0au1UabPAr/3pkmKlHr475Cd4sK67zkUe9o2GUkxosp+6bJ2gTfO3lHFex3dcki0YCJs+sUR5Ai/yp72zJBwpyNOQeSL/Dhm4Ds1u6tEcwSM778PHNRkLbWpXzKCJMqe9UBGRmSzaFS7wJxCZn8YkaczjGBupSiAU5QUwa8NjX5hxCew/Xz8ykQL+DecJ2i8hHaLC/BQP1VKm8Q/hR8Jjcs3F/iV15/giT/ejUChofRwHWeYjdQvXaA9PESFFmXxRAnopU9wXyr7g22Drsyx9sg6ccvl7zOG481FEFNFIP0fGP+O8zIv1zzpkPfZcXKFDLhMRWnz9EZz7at4a/Ns3Gkwbo2kG8jHdMH1hq9aC7nfMS+bAqlfPWlSQTy3TGFTPl26aMyMyuHx+Kf+m2RXzzzKrzCXLDAGnjKzvI3KKCIX+fFxEoI+hSv87EBU7jcysbxcXz2V7ssH+PJ3/HHnTpEvWA18MP37yJPOIeqxTz54+RW+aHj58pL/+6+/rW9/6lpP0+PGT/NPRV+jxGnvo/6vXP+kbEfnXU549e5q/YfyAfcDX/du+Dx7K+mWbenZ2pocPHuiUw6OUuQKZjyTicrgAABAASURBVNoyF/zbt43xKTGNW4Slb+glh2okbx4/j9WONdl9NESdbuuEvZznwKrvFeF2Ws4v646/WR7AV6bTh/Pzcz169A42/YH8A1sVnQiFCnOzFM+1IjuXNUSaPrPLEaCW+3zIfsKvBfflW2hLnlf5L1T0qkyfgr7Uu/ifooo/oyKLtD/O114/Xi2XTHFFmt1hGBIqq4jYAxI67/eEiCltjqWXVfCyjua8YN3yfnI7X7TumGemKyTreMfc6LtenovWc9PdiMu7woAQkW9HXwYTccpLo0tqEJhBURkSBLKQndXN83DH3ucSW/JYH7LOPsHW2E6ZT9v71aqX/2/wd5iTtmX+SyXXHFaZf9uHDptunr0nW/O9JlymMVdNpzW60Zi/ky0hoi22z7bfa55tjWkVO2kb4Pn/4MG5HmCbHgLbM9drmbh/Q+4tl72H5D4VbEPKEFthHh2upZAG9KIzPy9S3izm9iZE2vilvj2NdqVIO7plP+n+me+IQjebbvgefnbxTE+ePM2//OBLYAYidcB5LN8LDgCfP3/Ot8AubfKILW6suzlmjJ3SIYP0/ZqIyzfPCz7JTjUIvvQs/Esx/yMUwrnEAqJm0tElCDMjaKzPPhMZsPsJ9pVeC6wDw26E/6aIyP71rP3eI1sv/H1RSs00Lc71OZztE1h8gl+k54vES4OZzwtUnc/r6s8Mhy+PmXFI+zL8OUvAtsD4lM0wwDzMcL+nOhpztomBxPc8raxN/Wqtfn2k6m8T7L5s08iT+aZi85tycyi9xhv4m+1OCgnTQ/IUyPf9uTAPpE45I0IFux8RisUPwpqcQ0Rl+BVhigjiL2HhAhw+xEkW3i2VhtsMdurQzcMCojxZhpfLGZAO6nBeSlLHaHs520jbSccnNGyl7eUhmtK2kt/tR4RKKbJrjFZE8I3VyevjarVS2lXWwEAejfXC9W/9Q12stw5P7YyUnPhxPS+BJNhkrVpS3Ju7II18vO95nNfkxXf4DfDKeuc6Mj1USlXfd3n+42+IFfunCk3IZGS9dH8H9lg7YBn6m388kP0OmWYa6faNwWsYeZoFILG+l1y3LNeO+hOsYZW9SimFpoJB5RklmkRmjAplRyKuozEGt2Eq/KM/8KdPgz86o3+8Bu8Tx6dq3Yp4B44yu2TMYTSCqN8AfUBJeBxuGtFB7/eurp7nb/Z+8MH7ev8Pf5D9x5x3eX+MOuv87Fzf+c639XMuev/5n/9Z//Iv/6L/81/+T/3qV7/S3/0ff6uf/PjHnAt8V9/+9rf11a9+Vf6Lc2vsQS2FeSIQss4aqcvW4RqKIhyMorPW1QkN/rAR0Agk7+mTk0i+X/2irkxc/Iz80V7ZnT9aa2+loZAi/Cid5WYQmTwGg3AOwDwg3nRbcWzgRhSqQeehjoJBXIFOpRaF7FxLYMgAi0LJtqYUfa7ObRxiaswUmbMpoEOX/WDi2E86vNpoD3w4E1Qp4ZKZNL0W2RBzNw2C+yfjfgGePf2lQNOI0R/8YQncfikFw98pIszRtAizUAyJgfxNLY28FMKRLwKZgyaXKRABcUXl6eRNU6JbqdQ+aVE6KQolisRbETxBEOjl6WaqQVLmK8ikFMpSzgd3Nxw+uy9LySWv8y8wzRBKE006BJ1VpkmzH6JqSSE7stvbw9QFC3GJx1wmSIgIRQQhOENnR9o2GuE2hzORPBEhGylvaLyxcTjTaJwng8sr4+Sf/Ima4SmYb6rHn6jmgOwKZGa5LYA58ohxHXOsR/gSmQP5GkIwDVhmmdGvqUqHEhGhiBmmUMc47vIj3gc/IwfAJKtgeF2fwwpntL5QezKaBBNvcQ9pGjRnCUWAQ14Ie0y7KDpms37OBdop/jELwsmq1/Gqal2bqraK8VraXmjgAnh7/ZjL34+0wx82T7j4fUbac3CtsuPilzlS6BPaJsRHu02FhgxfBpcYFcgouCgNDVwUc0lM/qAcglXDN6yfntMDi99kx0aSmwYOC7abHQfWO21vZmxGbbkUGzZNsAACCBAn/4756vpohraV8KvBFwyIqaduHTo+63X2YK3zh0c6O19zsLzS+qiKqahqWVSpY1wq412iyK55fgOHQ6YZIUn0chqv1F36NfHQNPVnR192E49b+N10GrY98Y6+dOnvdhW9KMQD34dFjQMjwCWYL4JRFToZyL2oDp3q2NOdlaL1aq1Dwp2G6LU1Sq8NuFanCy6LL8fQTZCnrlXWJ6pc/EZ/pNIfEz5RD211dKrV8amODC5O/Rt36/UxFzdrdWyqa1dVaplgmRTCRhRFxC0Ej8TJQmimE4JJxnSUCAflOuqr1EdWHbp4IRJy3phpESHzMJWtclrX9/C4Ulc71VJVQCXc9yv1pIn2PCb2J0gDeuYfKthhuz1Ovni55MLpkksTH7Ith20bbOcNh3P+TUznVQT1l0REEC3Afrh7koK0KT7m3G2qtSQf5qXWSnqRyIfCKB1zU44DSiqiKCIkhSJcb0v7Mwy75Nv6ZJ4T6Lr5Mgb65LVRVnzXmeCVfAhHfYW6AZF8SE02LB8j60R3g9TifLRP8PZxgTnmPNL0lmtxO0aGhVsyT76rukVQMrIYGafH2YCnqauQ66Ivo+GPMC7BfaHqQ+JLDkOvOAzdcuiMcFSoYdI3KqBcUKZQSdKdtoAmCxlrKarI2fO6wpT76v77w9jjfc1F8JaD2mFo1GI2G7prjMkW1UmUMyICryio05lH7ANcyLbi+vpG/s3Ha+rzb1m6zojIC7ez07P8gZwCH257RO5jTnLaow/WSUOErTtr7PUKe+21z/xGhD5vZ77gRh4Dh0f3DdmazwF99Brmw2xjQP8GaEtelzOLlov13nz3XS/7jpse9N19KaUqorqreRh+dXmta+bdgH4HeSrzuSBf13+NTC2XgfbMk3Qoh3ghpk/jgkIGXj6Esx+8Cgi3wABn2/hBpruA5O7vQTbUdNQOno2RsW7I0YcQ3qP5J3n71Uq178iz05Z8oq2Rsd+i+y7jOhfZWU8v0H/bK7f97nvv6utf/zoXJA+xNV5TtinHgbIrZJ4XKFyi+gftbCf7rsvL1He4wDnn0teHJT1td9jLfrVijFYqpdIktcN8Y9zHGbA00UUaIccNpw+Ml22Q8+9o23x6nEb6a7/hV2xgTzv2I5il1G/ff1litVpjy9c6OjrmEvpUpyenzJUJp/6hiZNjreHP+Wmap4BQRKRvPiSHl7cOnOkznH8OZvYlvM8NU/vwqwKHeQ7Dr8r/Krobd9riO/w28Lbrexs8fX51fJoRmMp8jJycyVhY34dDViMp9ILL9IUWCnQ8IiSDBaIBz/sdtn7H/mObGJj3Q9oIFy/Yusoc9XzsPC/ZK5lGLZR2DkOSCX5l3Y7cBSaISdEMSjrbZMPkhGxvy7rqNc8HS5dXl1z8XqXtsJ299rrFHmjArnfwsMq5FzIvR0dH+Zu4HXPZddp4u28R5gH+eByK8FvmMsvZhtkG5Q/2laosK7NDafMJYFURoUq6bZXbXWEb1mC1XmOfetLKVDbz05h9Kct5TU0U8hhhPzItJAX/dMdFxv0+BESqNj+EKBUT4M31V/gzCr7j4XaMSnvkcTnbPMt/ZLy3HLpfIWPvMS1bj7/XMofTVpLHttI21La/sUYgFUTb2PuNOV6NfiZLTiOM5KTIt9LNYec5oGbS/kUel9nHDwJOctQ+u0+yTTXBhMlgik9pIl00Aw1ekjdsvPvQZn8KNzXWjwR8Wy6hwhhWVdZ260OJqgha5dGr3D5tHzjIOdPsvSnmWlxsDn7pvUYCjPZrU1MPPMivyeUktEKZd9Gd2YdIslt526Da+x43cx/9k9PeYk60kOflCk0MRSbwZq4k2/gmObzA8QTZOCDIYJ5/+OPKmCj5niskHIoI8eKxr3scdKhNzH7maymdfH5p25x/Chr73HXeO3aKUsnp/OQl5LHG29uKDC860ogZeIckR18FVOXlpKk5KUL5D18LNDnTJd7QQ1JEKMqMCAhK56ADUGQ4nMjIwqwp9Izoosem0Ekt5R02yDUl5dsFCNCJtInYxvyuZ99vezmBEk531j2anDaQz+uGv79cd0SoAB55vEut7KNXOmKtXLNme811mnkcWMu9Dm23G9aUXdaX8422sq55ANzNBZqd4/u8zg9fmX3x53zpmeaAfYOwi+DtH5MbFRh74hsGXKfrcf8iQgW9y28J+u69SZSiyTUl/+QRIcs911jWqQYW+Q+EjZExaUY20JSyoYKIoI2iioy9h/Ha5XAtRREh/xPOfbK8DapBbFCoy3HXtQASud/0MT93ywSE+wB5/zh9H3nDwGcpe09Tn67j91T0WUj3yfFV9TmvsaQvYcbVOkx/PLZ3IfY7E21kyEc1x73PYw4P7P09j6+vr3R1+VzPOdfy2ePFs2d6/vxCl9B85tXQyVXf6YxvYP/y1re/9e38E88/+fFP9DP/lu8vfqFfAv+J5x98//tyui99/UPT/qFu79VXXa9aiiIYR1iHXRFKWi0FnQ5FAAHS6RL88hBuzoy/9Hzvz3Rb+AV0cCk0+869FLZ/F6SbRLu6B9kEL8/HETmYF0tcdrF/7Zs1RdQTEYqgX/ozdBFmPpLzlE2GXnyZbkFYICMK5Z8a8IIwYm3ccRv9jo82qsqCoZCNYy01B90LRomiiJCd36+D83wqUCmP7kJJUTqnyfEpoEPX6E/zwBuePCQGec27oZl/yPNjqaB7xCyjVGTCpjiOLk3KMtPSu+9FRrebiwThkfYNya2Hq8t6Mt1pO9r1HKcRsme6804okkDKuxLksJPwSF0G12JqxMNjU5moTNYozh+Um6ryOBuO0ZI9Smfy/mV5VD6oVv4oLyF/bD59+jQ/6GEry4iAaz2EaUbuDc38AojO5wbS5xURirhFVur8ZIKabykkEAZ5NbvA77suNybm0fHrqys9efxYz54+k/+0qmVsvT3lEuqUA8C+72Tnj+UBo5l9RDbloF7LJQG/dM/ZNSXTAk8S9q/ItAj7t3B9wRgU6o5ievaMMW7zJd4AocnzqrL4i/LZphs0qL+5fWThaBCPCLJNMG1Af92HkfnaCJOcB7a1Fnkx8EGMNyI0pIbeU4WKeQEKxyY46LIvIshb5LpqqRl2vuZDWRaahuzoiBrhQF/Pjo/13sNHeu/RQ73z4Eznp2s9PFvpvQdHOj0KjdtnXP5+qN3NYw2bpxo3zyj7HFyrjBuwBYMqfa7wt4CgJjR8wNVkaGBfOkgNuO9sQsc9Bo3wlofH8JX9tgzp/45D5Bsufm+uN7oGGy6DfSG8uxm19QUwYB/L5XAjDo0LYKoQxdXceQsNIfFIRYoa6lZVR/T1nfce6J2vnOnkvFO/JrnbMbaNw+eOg601B819ytCVmb+GHIP6SlCRK3MDBrSGb76tu0ZraALwWO+Q95bLpI1xM2hz09DzAs8c1PsieNdrNIYeHei12xWRVRv6tqE/m+0IrZEmtV1wAcwp2EcKAAAQAElEQVRHV1txtbtC9itaX6lphYQp26p20WkTva7Bc/h8TJtPqUOrE63OH+no7KFWp+fqfAncraXSq66O5L9CcHJypuNTcHxCHBwda7VeqTJnoxaVWlXKrV9LUa0Av4AaRWFICtomxrgLxqUwHciOyTAyvohIkf9MlCLCL/I3xD6DAbU8Q/wj3WHL1WUr/Bhum9wckA1ymrFDd7Ycbm63W2ijnMcYudTzBdNT7I3966sbOeyfrvOfnn1+8Vz2L7kQ3m4H9O4G+/REpsNBXkg8ePAwfduCUqoi6Cm8CWe+GnN7RF/8IeF4lFBlLfYHg/NX+C7Iy/UZ1qmuVHVdr64yvoSrQbjg2y4PrC++tPY8acgEAfE0dIc+73bpj8yjkbRGoxOELGXJqZTCWNVEgVfX4fyWVZaZywlXas38EaGIgDI9DW+BIPNAmZ49HW3MQc9EU6d0ucA9COaOi9CZ5HXyW1Zheht22nEIfc3B6cWzp3r84ft69uSxhB3p4XMFevetBBon4LITChVAlrtgv4o8RAqopaiWogCaeWjo5C71ZivrzW6H7hA3PWWkJhmhlI9l6vKluh5bQuwmdXiMXP7y8nLSJda4Gy4uHd/Rn2PWtvMH5zo5PVG/6qlT6OigkbLeT1gGHhvXsWVs3f5qtdKxL8D8Yct8zEJ/pFdkO42ej/BoPgds0k43XNJeuW/45nWgb41xETY/i1AwZd3V7KfXcut4tU5HZBZZ9g6hsyM6OHjeoMcDch/wpZayrrXKtOf5J5Gey/J0Xuu5izO0SkwvfSoHS0F5A0+GwxFFpRgVPxiehvqN6WcmhXQAx4Qzb4bHcoMOe/wTKbMNshyZ8x3jeqIHDx/onEva1dEaG+B2Cj2XXO3p2am++pWvkgfbjR6YF+/3/dt5H3z4oSwn69N3v/tX8v/v8+DBg6Rd8CHp/zLB+yj/hvAPf/ADfefb39a7774r/4BPhx5V25hAd1HtkfXGMvY4RAR9pc/I3bJ3mwxR1ut092uB4+bBOrD1uKHHW2zvzc2GebRTRLDnO2JtPcn+Or/Trrlgcr5aez3Epr4HX+88eqQT5kfPHvaE/d/52bms+xEhqczAyyeSx4jJN48RIWW+wD8E0U/1IJgciQM/CLvqu/WZ9irczXtv/FWFPw393ga+JM4SYATnkL375WuqUw/xcrmZkh62wZnnsNf1WqqCORRlms/eE1j/PV+mcEO7KEBjpRZVbGX1nKxVtRCHVvBLCQUogR9u5DWgOsmZJuQ8ZU5GFJkP4Ww7N8xP2yP/+fn33/dvGryvjz78SD6E2rHu2D4cHx/pAXbJv/H77rvvMBfZZ5J2jc13H1b9Sv6N/iP2ij37F6qWbYjt3Y3nN5eedFCuq9J+LQU7sMYerPd2rpbCfnulU+b9ZJdq9r0E8sTo2H4OtGmebM8cdp8iQtVymuE9lGUeCtlNb4eU+wnHDeFyCiOnvW/aS4isKZIeigiZp1qqbJ8M97+rRSElnJ57OHgyjxPP2EE29T7M8z7yMTJ+8vgxe8oLPX/+nLXsWpad5WwZVMpafl5bXb7UqiPGYc3aEAU9QiawbrHSqFuW3HiDPx24NicdkF4fXPKnTwtuB7DQUW6KO4lRIb48E9199T7lEMkgyfYDBj02RfyDT8cTczhrm/Pac5vpUy4ycXoFcT9T7OAdghzA/pvBhWDjNYVCX7pJAtOYTOGX39iyJcPiO5PDhsOHuI82px+qnfXnPmQe8ruajwPZXvl4dD8tXlnpZ0gIFDL1MesgFpLjBqEpLOGTIHbIUwJTxvIHFhZJJhuaw/YFgUeaaXhKRyAiFHGATHjxtciZjBK2qGLz+zV7O84OTk7PtD46Uc9FcGUNi8K+kvqyhizoV8ZgmnAO4K3vqFPtJ+jH1Jv5fZvV2ehveq99BamJfE2RCEccxvdD3Ha7lKBbE6TZD+FoGF68iDhKdk0wnWTBH9/8vIlMtLSHdCJ9lyU8MdxcDfmmp7kc8J5gQdpQaI0ye7B+j5xdOM1rwg3fk/7+cnryfcB7xx5ixXflCd+LJ6fHuWaXwrrBd5nX7Bu+RVwHg0A/zPWMBgW4jxN3t2+vk+6GAWuaQGZ4NG2Byxou+UISWfc0wk4TL4JzUXhw/B7cLUcWF004TZpatCwmKF1EKCL24cr3jtdZ70VKLUnP/ITMB56cOyJQbdYpZBaRFGn2Z0+3jpImggjy8jhvKOYsiz9HX/Lc70nuh/16dZj2XqojlE2H7vX1kiOj7kdADxXedzGliBS9BedepOyXjh7U6bQc3CXN/kH62w26tTugPUaFZg7o0JIntPXF/c+Uzfl9drPMYfuN84zGRLHvPew47jg32MlzcMvB9TXnABecaX3EN/zvf/97/fa3v9XvgH/b9+LZRSrF6empvvGNr+sHP/yBfvGLn+uf/vEf9S//8t/13/7br/S3f/tL/ehvfih/2/ub/gz7e8Qe0fO/WCHg2XtlAy5Tp2thXElr8DZy1tLIQ5doixx0N/AiQhHA4Rl4Cr/2IHOGF5+I6zqsbAmbDtyW5fQCoFPylY9r97fKwNnSwHmQ5epqI0LeT0aYK4MukNnVRYQiava36M/UuSMpMBTIiuUwXXyhN41FwQdBWw65nV4Y3FKCjgMLQSGBMBwPYvYlU5QOoaVxz8irXxR9deLHpbjwHTgquPCT0OycYEB0n9z30TJAYRuAfdl4G1GKHJ9LHnh0ylpyQJmCC33xJ+pLb5J5phoYCPNhmBDiX9wuDkFhsmAbGpN7BPabGmNjusygIZsNL8KFEhM42mRJNn2CUFpln6g1nGeiL7ykny+quPNQAkrDuOx08fxCH2JUPvzgw/x/5W5urjVwMLfXn6WOxafkVF5weYBM58WjdKEIgan/noDGNA5OkIT3AnTrggTraH44r1byh3JkP6c8rqfWqq7vteKgezXn8YLtMh2bzUC/p9wvv1PeJsf8wm/ixdMgGXgSnYgIvAVlDpOkmZY+cfIJZ8OzwwB5rhk2RtYHsslo6KbzGNYVtxVC4jDlvN5weREQmW2g+75TrUXb3YbLvhuNXI4W+lZqVUQQH9ElsOiRFudal/DsJykoJ4BPPRH4wtE+lbHpbIlGHwSvvjQ5Rs5H8HHUVx2vik7XRSdc/vZ1q8YF8G7zRL4IbrunXD6yIO0uVQYugIeNKnV0CKCGVGnPfUn+Cfu3fxOkB1eThb5F4yCYy4FgETQPjQOdEfi3x7b4gw08OjqwKA0cRO8I+3B4c7Pl0nTLJdCg7WbgMnrUsG1A4n4GBJcRYAjkJcEWrU79bvS92XZ4lsFof7TS2cMz+fL34TsnOuXCe3VUVPtRpY7onbRed1qtqrouVIpwTaIOUVcQC03/hJ8g2WN+iAEZm/8dfdrRtx2M7jgQ321Gba7F5W8BVTsugHfbDv47DbtOu6FotzMCvQBbacemP/tEmoaK/Dt1+du/vUrrGdNOaiDWUnesoay1UdVz5PFsJ10S3tS1xtWRoj9WrI5VV6fqj8/UH52qI75an8gXwMYxH3BrDvOO1kfIYYUcetVakUWV52epDhfi96HKulAiZEySun2XKEitSLwNsuFFgrfSIWdEirgZY+uA5TcMGTcfRkSo1gJvHX5VYaAWRIQiIukVXqXQgE7dcNh5gy5Z17aMhy/kbzic9PhQgvwd9VTVrtca23OEDFZ8yNrmdB1p1OU2+n6lw7RSqiKKIkKSIXg1Rnz3xNRAHkWlVlXyV/tgKhuUCom3dUgUKUG+TKdMKYoIlTKBmvMpUVSL04hiI1zWsJ0fBwYeOWatlI2grEH+AqiQZhoX5swlZDsa5BfOvDlPRJANQPPTnG5Q0nEp8lE6mE66fRPsG1LaATYYVCdKgEhodlkl/CMsNfwE/DSUvmEvBvY2NxwkP794pmdPuIjnUssb58aYVsuAiqtBrcXtwEe2mb6Qu5BTqBRQAXkLiCBcCumWYYjilBD2Y9QOvdswX60ju9S/nab+K/Nkzygi6ohSVWunynhFRJYf6ccIfxvzzkH5DR/rvuzaoG+NNNv+4+Pj/UWX7rgRoeyQQbZN+yP2a7VayXPy6OhIfd/Tn3Kn1NuOupfA/aTXDR5G8wQ8f7asW1s+YgzbtwGdmy404Jaxs6RcNGCz1oJ8AAcTHaggSLBM3Ve6i9xoAZkN1G85+WLi+uqasRgVEeqQbwWwQt6ROT2kLzdC1+0ZBN/KE1RsuDLz2VgDmhk1AX4iQsX6A8iqdCFFBCisRYNuGPv86V7r7/NL5Z/5fPpUT9Fh/7bdFjsUtWjNmPqy0x97Z6fnOuGjz+NcSRuZA422o0SO+xrb5PwrfMtxJM0XBW4rouj4+ESPHj7U+Rn2HT1xnvV6Rfxcjx5BP3+gY2ybbZrzR4QiguFCd+mf9RZPEjRwGBZuidvfeZ5wsXGDbb1OHb/RFp0fGf9GBlhTQ989ZqVWdKAKMrIZaU8qpWafjujLmvVmQYcNzjT8FTa4lo78ATcT5JsN4JhMjaJiUF/gm7bkOfSd/1XIMqE7btZ/0w9xJ9dh9DDb3fBhvhfDS84XqZ8tttRp/7PV9OdWmlE7HPZ7w7LOy7IxXt3DTHWFmcWBhg5PQCkJZ4K0r89UgN7bHtqOD9jw3OeypnjO+Df+hYsIlVrUsb8w6ryOmFZqKJjzrjciJD/A/gTzotm9kAAtpizYpgJEzHPSNsJ29eLiORePF7JtusY2bbHjtrvOA+eKCHiqst1YMzf7Va9aS9KTN+ps8xx3vNZKes10z3vXM7CHT1tCvuyGsC+ETROuUEcEfIJaav41DLe1Yp3rmfe29yWK7LItlwXJJ+tEQ75CBNQwzX3yRjgWoik/dIUMPM6nQ2faYXwOUzLLHfpynYZi+kc7C+/mr9A5p7iKlvyNyrFmrd/aNiJf/0Chf8D5Ghvpb5qd7SY20/sCfwOJ+i0364rtY6lFpVbVvuMyZcU4rHXMYb5tfqmV7LRIGQVddMP4ckRT3N0ziGbXHb4Lp70EZzIRJsyP1xZNRpyKm+Ymlc25ZtLcZ4+39waG46I8BTJfROzHx/KKUhRhhCIAdtxVZRnKuV2Hm2YX9vOlfOfLtHvgNOrUGyIUVDYhCL8MQdWfnbMMU7zBaLwlWAhZJ4Gsf++3HEait77Hcx+DB8Ie3wXOayzxQ9864BIfC9rIvK/z3cjnAQvg86j3pToZvNTAkFU7kyPfWgiWvtm5D1ryys45pJfq0eQigrQJM2Xy9u8gFIwkPvO4sGb1/Vredx4dn2rN3rLnrKFiwwNbJfK0cH4XC03/hD/hdnyXuHAB/LjcBB2U0Kd0rjWyHgmWZOd4TIGkRQT+BJNfxiS/iW9S+eacwtCtg0hmH78vPOdxrxa9TfvJejb5o2x3G/FDjJQzvKcYWP82rNnb3GsPMNGS5+K1KCT7PWvH0f4bs8s8vDTyPeFy3gvs2Je4zZf4pa2F9aCQgZdPJvHyXJ3ykNpIMvCWB+oU/xWy4AAAEABJREFUNN1wbPEJO2hkHbwyDP2+h+YOyK75LkjOCpgFL2ZOuURE+qUUlTqDcFCMBL8V/JPzQS8gLMu9T6rTQOZxifBrRrY9hU029jGnGRPhFW9n+KS4W0WYpbvETxkPygEe3QsTyfKWH/f8bpWmLbib9rnHD+b0fp4ujR7ql8OgsQ/y3mfgDGRn8F0/4nuueX457D2hz63yHOvpE/m/YjIuLi7Yh1/zTTyoliJ/C/v7/Zvf/Lq+973v6kc/+qF+9tOf6uc/+5l+8pOfEP8b/fAHP9T3vvtdffMb39C777yrs9MzHfP9vOJ7v5TK0E3j1OAt22dfavYL+ltoI4JekeZ0pp6TElOpDL70yjQPiFPsJ3hRz2LHnETNmJO7dOZlNnSH7rJJd0nDrdwFdEiUxHaNee4zcEbkfmVxkkWPjYhQhPeWRe5nRRZFf4bOA2OMLAIjg2dFGjD6I/Gl00G/RhTPh2WGO96hAF3XZ+cbgnUdzicEk6BMDha+0zOcFVq8EL8gTwRcw1ejfyP9d9/90QyJvlU+TjsmSyUccGzgvfS8iv5SxpcJFOWRMb3mLBAignatYFW1VkUURaD2MGdeR5TzVkGRK08oJIMw2RgZ5ghlRFmpEKd8TBCuOW/6vPxkoUbIwOMJsDwZJskf1/7/C3/729/pN7/5jX73+9/LBsYfmj6EGNGfpcyhn+VNoA6YgTkiS5jg8jhfRKiUoO9FlYPcigxqmWTgdL3WNUWEOjaNhg8W/GF7dn6uc+A/UeiDz1W/Ui3USTulFq05BDzjQPP4+AiVbdoh4xGZtNe09cq0kIJ/go8IQjNMNU3hUChov5YKr1W1Vtl5nvkA5eryMg86GzyUCOTVXjJOzm8erAvebLms53GHzI7njZnl58PbCy43GoJf+fCj7xQRGLqRfu7wd1m323Kd9wEOKHObknGiaJSCg/sEcym4iK1tx8XhTjFuFFzmandF+Ep92YKNirihHJ5r3F1w+XvBxa/Dl/hXav7z0O2GOrcqsVONUQyPag3VEqkXsK6E7HzQOyHggwrU4KOxCfU88aJoeEOaByMckDm8YWO74fBkc7NDzsbIhSjy2I4adk0Dl6I77OGOQ6YdhykD4cZYSIEUG200WT9G+rtjIW602fdVZ+cn+srX3gXv6fT8VKujXpWhLfDfkb5ad1x6dtAKNUlUNMPhCeGUFkRAk0bm1ISR8AhvM+BrB7+77aABPgf43hrQtlxgb/wbvoQ3vhQmbhr7cQ1c3FIUX1zQAdoaQaNdQwg3fdluFKTKoXp0Kt1alctc1bW2Y9XlzajrrRT9Cf08l+pKQ1SNoPQr+bL3iI3D0ckp4RMd8eG2BitvJJhvPXk6DiZrrYqCPEqo1KJC+EVUaFW1GKQH+UBIZlXhf8SnMkFeKMQjQprTIggbjGGTEHtLWXrsrA+GxzBtRt/npUE/+wuP9k1bMYeMNQeX6+zLSo01xHbw+fMLbTiYQ0ngo6jN7Z1iW/wTdA8fPpTx1a9+XV/5ylfSJvm36d599z3CD9R1vQp81lIId4laa9YVURRBP3S/iwjSkQ/5K/bPsEykkN00H3baoQQRoVKq7IL0Uqs6+rsCJYrJqtB6xsf5IiJpwzAwX7bUMViIiogJpFquELPPvNTGho4N5N2l35BRLSXrrbWoEI4IiUezm+qIQ5IyS8wZ3tRzhR4D4PlqHiyHRj8G5LDzRy7jdX11yeXvYz19/FgO56Epczoo5z65+WBQ7Vs6RcE4SeZtGq9QLSDoF8SIID1In/xCWoEWEbIbkcXONohDWuvLwIQcaU9ONs/OBCJClpX1smMsgvonlhrcaNJhPgYW++/xcUopRdbRk5MTWU+pRnalhL253C7HckAOrsz1+6c7nd96HjHlzQKf88tdzrFBBgP2dIedTsDbgC1f0AiPyG6aV+5pk7mMCORdZDlV5NSxBhZowjmvy7iOHeO+Q9Y+KPf/h/j02YV8iO7+l1JTZr687LteWbEW51aW8GfzzY85X+p3fIAvr0/2Pb7mvdIHj0mtVUFm53M/7BsbdNcfeI8fP9FTLn0dtv/R44/0EXjGh98Na5zLZj3Ud8T+5uHDB3r0ziOdPTjXChvmA58LLmyePnnKxcIu9cV7oUcPH6WNcvg5l8v+CWL/X0Fb5stD7NjXvvY1+bf2TrlMLqXcK5RI6vTOIK9m0En3wXK3n/1iXCMi9T2C2UYe22Vf0l/S/uXllbzPNM353WbXd7K/1Gn6Dp2hqNZHa52fnevR/Bu/gQxHEpzXYRHXJ3Lkhp+gj24rgvgnKveKTPEK+mciu1euYPEdvg9u/G3hvvr/i9Aswjfqqgsc4tWFUVESGUcCjTWUSD6BvkYEYc+NUbZlngu2/d7j+7vsJn/zZivPKeur54fXgRX7Lc/1ftXL9rGUqgjmbNYnpiHtUfMbPZR1PbZTtRb2kkN+C3704Uf68KMP9cQ/TMW89XzssKdei2w3vN+xzfA3iudoh702v8+fP+fS+LmZ0Yo9Vs/cruxBbAvNl+d2Y32YYH6bIgJM/TDdPyhku+i1dcDOIwi5vOupXZHXB7fXYQtLsQwor1sXBA082b8L0439+Z0jSM9MM1wZ88vl7H8SOG/QmvmMIBSUcmXAfXK/D+G+WVb+DQ5fsHvc/cPYj7H51gWqyP1rKZFjUpGvD/2sK89YJ5yn0vdT9uX+qwj+Lj49ZZ9wdMRlsPUDudSioHyEmYGfT/tQvB2UbciqYeen/gxawo2+OhvZpaVNaKZnXtZHr40LTBcuIlRLUbmLgH9RG407r+tozCWHYUEvObKG81PfS2lfEl4tgXh10uebwsAuDWQwX7pvbK1zS9aXfBe7Dy9lfEuE+9p6He0tNftpq2lvML5LNzyNEi802pLk6WU44qoLEZ7bnG0Kzp5EYmCrOtaPNd/ax8cn8vlB169UoBXSojDXXZkhnMvcC6cBkfGFdImooCp9XhFB2NCtwx7dp1+3GV4TCs31haY+myAJT4s7DJt2N27ap2EAYbbZ5nqvb1uYoD+5H1587KPpjTXW/mRrd/L67XgpoYgJZqWyNvt70et6xxpjmuG8W75NNuxF/G3r8o02nJY+/DjMLkbhAAhCgZ/dc17nMUy7i1fRqSOz3lFaR19ZJAscvpKLQ8I+7DrMvyHzuE+RIgJYD+0f4kVaId8tWLccL2VawwjziNKuEF8HjtbvtHmQOAXd0QxFvr/YL/N4H77YXH827hjDScFfqsaSmBavNo97Iw8rF2M+tlHTvB04R2M+cm60NTj38X7X8J73ymdYF09z7+3f8P3oww/k3/7dMhe93/Xe+1vf/Kb+5m9+mL/Z+8//9E/67//9V/pvv/qV/vEf/0G/+PnP9dd//df62le/pgecDXh/vmIfXtBPmIFz86SZP73akc39uQ+vLnSb4r31fWVNu8319kKej/4usD1zrf6uss0aOIdq2ELTjIig7+Eg038Zm6aSlD+LF0wnn4xQ+hJ94jCw5aH1loMdK5M7bwxsutE/lVJlAdFr+aNqQDCUVMcCXDH8UUKhV7mlrXhNnleVfbv0yOr8ZumBrZHOebEaOVRsLJBOdl9qKXKfAz8ixOOkO4iM5ztfGX2zl8sZd0tBiwh4uEVEwEfIzjwPjE2OEYddI5dTHpuIkA/vC35EyP+ULngDLxD0m8j+gTrZnYUypyd9oc1+Q15bDI8NjS8ULzhg9MfoyCTxb5psSGuEpwpd0S0WzZur+kReo70EuZeaCL72cT7zTvdV2aD0XGj4t5p88WuDdswB6IrDkK7vZN0tOcbTRc0iV8vWYbeddb22xdtEt5lA8qa6rAhHhHgSwtGtvTF1++ZxhaE1OuYTWZiTY268cj4y1skLlUS4rnCWTPfHvOet00sJdbVnXtK3Wvb9XyGDiix88eFx2nEwkv1D51tu+iy1Bn8h/8vKX/EK6AYdIO+oYLyLRnH8o+ILW3Fx2zZcAF9z+XultrtU2z7Hf64ychHcrvLid9hecNh8gT250sAl8Tjc0GdA2SYuj6kr6qDoqLtrojuKEhMCH8BKPo13gyHLwLo4Mp+NHXbKcJ+3LIIbDsM36Ohms5N/6/fmZovd22rLBaplssMfuEDd+fI3L1SnBXfkQrslBloZmWpNI/12G/YrB0tHx2udPzjTo3ce6OGjc52enfChslLloKkyph7X1arPg5mkuS8hZPgy9vMHRRnn8RkZq5HwAG8DvOXFr/1EQ5aNftgf6NNON1wsXdPfm7mP9m+IZ1+xF4PrAjz0RULS4l5YI6vvrowaEm2mOV1c+jZtfJG8Iz6iY92x1utzHR89pK+nqvWI/q7V86HmjzT/qdGj42NkcaYTDpvyApgLhxXzb9WvZJnUUlVKSVR0dAnf+lN6LeQJIxT4vNE33uhBRGS4pEyLoiz5pIiQnd+GwwwgT1NLmY7on8d50EhcZIoILe2bp4hQRKiDP89V8+10lxfO49p1PSHkwlx1PaVWreY5bd8HcMccsK3pe9+vkNsq09fkOYJ+jJzsL/VXdMZtu50I2pcUetktNLJkYkTAu1FUSyFsRJb1PDFvAzxumQe2LQ0dC+Tmtmop6HekPDKdPINlIsl8dOiyZRDEsx7SXJfrmebVRp5jLmvsaMf5RBtKvuClAtqJYJyox4+TRcsTTAHk533wuNWD6KuCZGv7urLH8jiZj2a7gE1oYGDzPGATtjc3uuTS/vmzZ7r2D93w0TqyprY2wE5TUBdV0loDIm6EzJ7X2ko/Cv2ppSLvqgxX+kiGiJDzlLLEpZASwo2z/Cwry2/aW6GL5pM0jw3ZFBEqtahyqV+oS7Nzetp0Lkuvb65luE5YlmW66ns28g9k3XKRhs0y3YnOt6OfXjt8Geqwde+YAxbnXzNP3VaEOXbpzxEWLYw1MGKbzMtks7epi+Z1wUC6w85rJFfwGBEpI8up89wxaknZMZB0ueX8HpGtdXbDXteH6P5BK8fNQiBby7hDbrVWSVPfp7feivN4ec3eYJ893uYtIlRKKGKCFKqlJIRzP4N08/6cPddHHPQ/efJY+z+r+v4fCH+oq6sr7ZhzOab+zWb0go6rULYWZEG9VKeKXLwnOj87ywtShy1z//bw88vnrCMYeDL6suiUy93Tk7O0VYU6Sq2yfKwjJycnqVu+LI8ISrz501JZkQJj7zFwXwfG+Pr6Oi+Tcoyur+Bpq8ac8BhFRI6l+bHOllLlcq4qIuhvyXX2zP07P8fWrlWxXYEcIkIRIfHoEzpnDQoc4hMWvSdbTLSFB/sT5XVv0ijHQ+DL5y9WAswGTwIU2fo8Yq9t60Zslv1GvDEHjJGN20jYtss2pTF/UFEV9KnUyhyv6lgv9rYQ/a+lqICIUER8NinOxe0ZZrvBk+2I1zPz5gZKLTIPK/Y5XlPs9/0q+YtCSQqad/dVdpDqXMZzu++7LF/r1KdSqiZE9sFlW8qFihRZb0+/e2y4262UK0ufSXe3KQpbBb0AABAASURBVKkI3jOkkPbQmzk3u4Bx2xemyqDOu9inHwSch6wyYAkvZNcYU8sxx5ixdtjYsX/xGuL13uuIaes1+0nk2pCF87sej4fHwnFBsBy6rpd/EGCx37bh3neaZjteC/J1XhBhPgxz8ymQcskXkkG3ebsWU9In0OjjAvfDvA7sS3asYzv6aZjuPBHB2KPDFZSial5LmWiHfhS6GwnhXBYvW6c5fPNiyh3EnfiX0S+kBFCD27H1aDKoA3uG1J15nnjMDXcgxD8KRXxyX5QxKCE5TFm9Dvqv4JBGKMUgfN3jLCLdkxhBAR7h7CWgRQS5DRLufUgLqdSqDptuO7Xme9lnCx1rQ0CPKFIi8EMRkT6LYfoRkbQIfAH74aRQxMehZB7ZkdfevQhT/TIcPkCSQgEpIhSsexEizkvC1xs5zCb7XRdxyP7rYWs3sjZ7n5BzBNs6Mk+8PjT8kbQGvAZ7zji+5PX64W8ll4sIRQRtT+1WZO+1w2vImu9Fx13eeb0PcDnv4+2PtGMuKS6F0rkW88YU5skQdFPxPu4hG9P+43K99XS36T7S/Mt1z/16IeGQ5rAFsIcUETMcXtCElMVX0R0Q/UI+AVcLCMK9Xgl96Q4k0AhP8JsIT84EotazkXOoaS5yTs2ZVc7H7Q3nu1ecWz3X06dP8tv/ww/ez4tf/wC45xyTVEfcdbzz7iN961vf0Pe//9f68Y9/rJ/+7Kf6yU9/qh/96Ef6/g++r+9973v6zne+o69//et659135W9m/1CH94m1LHurEGoKZ36C14y8TyJ86Is4OZS+w/fgMP9hWPc7RIF9mGaD356D9l+AM2Wu++t4PTVU3NfA1mObC4gIBXHhbLv2No0zw0vOCX328tv//K3+/d/+XYU8n/PzNqtHUjyuMcKdxNRgnK1YNxyK2d/SSR8i+VDSnV/zcbE+Wufh0jWHTFsuEqxgPrw2LKischoZV52I5e2AoeBfEv80r5AieAnVgVf3zQeO9gXZSlBLVZSiiFCQ7/4nMi2cmC8HPj9EhAJlNH+EEH2T+fYiu+OQzx9MXsADFgrK63w+eHYZyVTdcaYdguQcQHwep+DtnyXuDcINB+RXl1d5ALfiMuPk9ETHR8e0EvvD2pyHru8OGjLfV7oEqJyH8hLd5KXs37Khdx8HX0TwUWhDON5Xh150btaUiOAQpGq14qOXA4gV6FerPBz0x64vMyrjLRjwJcYlh5+X6Lcne/J6W5GzaO8W+kKgvDKHA4aUUd3jXJY+TPU3RYQqh9XmzZspf5jb76A1PuY9B/2x799eIrMqhxu1cFFDHZaNjb3/5GytJQ86PVcL6b64aQyE++mfuD8/f5Bjdvn8ufxT496UZZ2SCjxM+hISj15yDUojqeHz4GE1MhAaVRKDqgbCO7BR+Dd5ufDV7rnG3TONW4A/bJ9od/OEi6KnXFpeoDPP4etabbxRa1sGf6dYLn+5AC7doFqbokpRQv6nCN26KYw4qKeBkToHbNVOlo/HdYv+bLBZi3/D4fu1cb3RDZfBWy5+d2DgMtV6t+MSOMN5Ub6DL0AfBTwmCTbMDfmWGjo+OdKjdx7qva+8o3fffchl55qPlapai0qt6jh06VfWuxXhToXxUQjX7sFCatkX2yajcfE7zjB/5tnIi+DtyAF5Q572B2S7o1/0jcutpa+27dfI4IZ+bqlnB3g0sgCPjFhDpiM8DaXdXv4SHoEvhnewdU3Z51cbXd+M9LzTyfFDLpi+omP81epUq/WJjo5O6P8DHZ2cET9GNic6PTuXLxL84bZeHcm63qHf/v/UakFOpajiWy6L73CZaSWKEvP4B7xEhCJiphdFATHRIkIkKvgnnKPiFZS3L4XsGq9mxQEO27ZY1sbARxIDTw6psT4apZa0HbVOFw4b9Mr5fNDqebdmjG1TIiLH+ZhLXX8cLfNZs2ue16y1O2ya+XZ9C3rLhQ9dx8vcJxczfw2pO3wXNAcpZH9CqBAIyruOUqpKrci4qEBz/66vvYncZN9CkmG658sG3m64ULTObOmj6S636lfqVxzewqPj7ofTr5lH/i29K9aFKzZHvoi6Rvc26JvLRsTUNjy4XERke9knZI+ENXv6ZG6SRLwmc+agUo/biLxHH6J7PjOuA3L3Dy5t4fHm6lIXT5/qGRvpLWtbIOMEZe2bN8NtLXCzQQ/ohiznSTeLKv2rFT8KdCPwyUnGiMkvIUWEQpOzDK1Dlrtluc31fEgbNo6WkPOFCuPmuosrEBw5CR5HdNOXpZb/Df1xvCV9yHn26J132NSfpnx37j/5x0wfZTm4jC/Zrrlw86G59dVYeZzpT0Rk225fn5Mzv8bC1+jDPHjdeZw4BM4+IQv7iRxPbBB9YbiSq0Ci5tFzcYHXVcuLLpCKwLLfTZa3ZX1pfeWi1DZfLRCqFBHZ34gighLkfKWvz+zc1iVzZLpoZf7Bk/murOu2iRE0FPCKTxK2fMPH3k3yZr4//PBD/ed//Kf+k4+P3/3u93r//Q9kmn+b2X1a7I/l1JCT+Xf9ESHPgQ1z+5J+75Cr7ZL3BmdclJZadIUOWBeuuHC1PgaFPedP2eM9evSQte1d2XfcMo6IzywPVzDCp/l1/4wNa/Ozp8/0+PFjPfMPZsDXiDC6vmd9WadtbcRLKWmPzbtwwdywDlt3bXsfsOfx/tT5SFZEyGEjFPpju9sWl9CB7+DHAYadBe/L5y9MAqjm3KOWtnqc7d3AujUMY9oszw3v60fsntHwXSiYB7Yd1vs1B7GG50Hl0reUOuk8DUTcak8TNsaFPyM8D0fzis0e4afAi9s+5pvw9PSUPeJxzlnTaq0yC85nDGnjt+xd/cMdjfWqZy95rI79suvp2Ge43IKOA/8emD7VFcjK9nykF021Frnvx/MPpti+9diMUtyu80q2I+bZoFDyY54WKJLq1yuRWV6Z6oQ5h71DOOkOwg3GLdF8jbaHyHPHXsA23b5lZZkdwuvjhrOagt17l8O7R+88UkTIeQfKZ172O87nsG3io0eP9Ojhg9yPT/LpkNusI9QTYWYmRETWFxEwaOC9wfMqHYuIrLeUIutuhGT+rN/m1X3e0i/323sByyQiVGqR1/Qe/bBfalVxHaRFRNYZMfkK3brD8C31y9CfmwT2YxuKmGAztuiO9WdE3x23znyW7gWFaUIiYB/PwddCf+nOQpglEPbj4zucsiPfre+IlHFp8iEJZ88g+PJj28R89xpwxHf1EetL169UapVIa1GoC9geJIJ4qJAWMYUj8At58P3NFkHcSBr02b9Ng5bpcz7hAtx9ksaL527S3XhEJF+8eOaw4m6218fZ+wrF/9gVPDNghcnv+eB5YXtqP+PQx8SokTXHtMZa3ljHHfd8sg3ecgbgsJmKuOU1InK99fei15aetdZ1OK/hb408C2D/brvutIiiCNZiV2b+gOkGizm9IoF0nsxH7MXH+clFr6AT4f3n/7xJP94k7x9PMtaKiMgxw1PQ9KsgZyD9ywcJMP+s96g0HlpN3HPBGHPvP8jnO1v2Qz6r8dm955TPD55wZvXhhx/og/f/wBnAB7q4eMqZ9zb32+995V0ud7/LZe9P9Ld/+7f6+7//O/3DP/wd4V9yEfwjffs739K7nA2dskdfH2FHsX0NG+A20z5gAxq8wBRMhvIf48ZD/OOeuD9DM/kVaU6ilfTufblwm9hJYZFpIiWNFAhv/rg/Edgj+hoR8rmG95f+xjA7lsWGc8FL7ob8C4/+K2l/+P0f9G//9m/6v////7f+r//f/6Xy5s3+kUscCoqwO2UD7UPQDYe0Ns6itwUBCIcsEGrTPp8P4kBDQUSeKIEX5OTBi4iMR+BDun1Cmh57GZ5f+uM6mEgOpoFudHC/UUSZIkIRRfkxwUSIcBwOA7z0hMI0vwyHP1eERIuw5LcC2SefERl309kfJux+cc9F3OPHYPM4z4TAM/B4HDIITg95Hb9F0AZJ0EfqHGkjD6jZZPsD3x+d72BEfIjoy53KZiwCGU9FkKy3KRMgKYL6wqE7SLoTDKF3TQMHlBsOK6+5qPDB5AY9dfvuK8p5p4KXo7BMewLU6fpnuVl25nOCP367nPSlVjIXkVsRfsMH+r4/cEFnePRK5yKHeGVGpVym15yJil200K75svHxTzr2qxWyGPMAeEv/B+Q+IJcdsKF26cxLPm++XBbmEU9TY6wsK/e3Z6O8Ik/Hh7NpXkC8kIy0W2pRx6GKfd3rkKSZW9KIOmhSobxHO7j4rTFgCHdcAm9V2gbc5G8Aa7iUdhdqm2d58bvj8nd785jwMw1bLn930+WvtIX1nUoZFKDUUcUXwGUkDjgUDzfKy5550D4gNcbK+jGkjAYWwl3q0M6HTByk5EYWGVqPNjdbZLrlcH3H4RN5udjccWCy40Z0t7/8HeWxb/SxUbfoY9tfADe57R65nXI4/uDhuR48PNP5+SkXnmvkWVVKcLBSZJn3Ky7O2Bx3HMhFwDTFc/zt664zsSnHz2NowNvI/Bvgb8JI35pQA/o5+aabd/+Z5w393XCxnT6b9xvDfcffpnxGUR0IehSwUvABvI2w50vgHRe/O4ehDQYd5n5cWzKM6lTqEX07BifgiMO7E/p+rpOzBzo5PUuccrFwwgbDB3JrPtgmne7Vc7DXceFRalUtVQXUUvBBLXtaWWjpB/oVisDfo0xlkHUEaQL4wgUQ4QiHwkEo+LwVUoG+rx8+HHfSFhltsDv2/YMVA0L2iIj80xgMzpbtRoaaAv4qdXTuF3DYWOJ5KUMe5xOFGjo1Mq4G0ayr1kK/S4YjQhGRteeL/DIycv9ryh5ZLgKf9spdwKPtgGHddU2257avz7mUugQ32FvzVxmfSn7DeltLcXZZTqa5bhOctzE/fFDtjaovkHxpYxuzZdO6RZ47dK6ROSL8BszXfM8vJ87BvXe3v/t4Q1/JNZfJKnVbLyk8JPqBL8u4sZFu8DAylsNuq5354rL0iv76Nyqv2dxtuPA23XlzRlClfbysnUqnh3oXWpASEYyZMY1dLYtPahRFkBZKuVl2EZE0XgpNcmj0bYC/HXssy8uwzCxTp4mcESHLPCLEI4VwwRwe6c8Oe3aDPdsgGxgkxfV12Bz/Gd/TEy6A0bcdYzEgg4ZcmtuE5rYu6f81H+mu/+j4KA/hrSOOL4gIRQQ1v70HFlDrljybnwUjfO3g0xiQy5j2b9Dkj2oYL+f1+jXOfYkIZFxk3VzmncO1FugT35ZMI7/rd7+9obe+OixclIot67VerfG72/4GiTxZHv+zPG7ffRpYl0YLgMpgnbdk+gbdvGEsrtHHq6tLPuw+1AcffCCv1+bTPD958kRPnz6Fdq1GHRHoWTGTkXFXZt3xfDYiAvu8UqCbHuc//OEPeXHsNM9Zj0Cl7z364nH3bwSfnZ3rfP4zUEdH6AT224c8vmCxfEVzlqN5HpGp2/w0MP+uwx+3Hgvz5B/Cc//dX6c5jxERuVeawjqEAAAQAElEQVQzrxEwQIMRkWNuvn0QZSSPfad+5bWmVylFEbH3tXfu+T7yRwmY6wkBT7qFiL8W5CVdX7ovtgQWI2H/kFPHjUPaC+EgBto0h63vA3ZvAntU7MUODKwRpnnuuTpKqKDbEQUfPZ91PUoQB3Nc5EnoUzo3dg/M58j66rVlB29e0WwfPB9tTzz3XMzz2Ok77Lk5qLVgY6tKqbDlXohwSQjneqWQZiT7hCOCPEbN8lNbPWHAnsX1FfoeURQRYKrTtFIIz3QpNDn7twjTY0p56Q09lvQgFbhvtiIGFHffOUC8hEy/83I5j+XA2Hrfec3+6+rySj7gsz18fvFcz58/1w2HUJNMpgqyL/THct3cbFj7t3wL7NRYG52j1qLVeiXbQ+PYNpyLk5OTY3lsnI54nHWCO0LINIMgTygiJB690pHIc38eJ1CQulmmZP4TrO8jfI74LUEGsh0+QYURvGcU+rogIibdxo+4zRMR0owQ/whH4BPWl+6LJwEP+6QYzBtHFhZjCtgDniONL1TrinXmENYnZ44gI4GIUISh2Xf4zUFhSZQD9j859Bfrwj3zyyA8e4Re/yz5GBaFz3HIblrGHSYSwYtwPoeqkATJqRGhyvf1+mitFfas41zF8VKrSi2KWhXYCUXwEE+fMLTisP0ZzlfmsC9892FoEaGJhk/c4YgiQeelkBK640y/Q3oxn8uDgJr8zGGid4u9GJ/lYe8QfDi9mO++2FzA86RRoLFXn+YPMcKN+ddmW5x0aKNpiZEzsCHXFa/dXmuc383YNyw377dzjWF9cdz1OM35r66u5D291zbT6bIigiqaubmF2yNGAo+Zdh6C9z1ONu5LewUtFK9I+VOTl47Y/yT4U/P7ivZzTJc0ZM0j0+7Dku0L4pvVT8XKYd/etAIP9QtlXiR4dozsla85A7i4eKZnz56CJ/nfqjx58hj/cV74bjkv8D7PF77f/e53udz9sX7+85/pF7/4hX7m3/b98Y/0wx/+gMvg7+mb3/xm/pdOjx49yv/T17/pu+I72XNW2GXPWTZpE1cWygx3M8dSM+FjfargO0Z3keVIS/++upY0+3eAeDAREB1guzCFRGwO4X3qZ6olIpSykLgX2Or5xWWek/znf/4uf9P3N//rN/r1//x14l//9X/p3//93/Uf//EfYmWgxBf1mfo2CQoJNjbcvtgYOGDzYdM1h007wrUWdShDZRGthAsLn4dosBKSx/mEW3FItHzYTfWMUKWISPDSp3GU/mTF3J+7eFXJkHgSwlnBmxc4+uTFyGGRGlGU/Y2iiFDoVe7VKa8q8fbotO0HHs1rx2WS4TAsy+M68iHu8Rp8cMA4N493YuHCglvCt5NooVD9ElREJKTlQGLkgHKU66zoyPmDB/rqV7+a/wecL4B9EeaNgDdLuuPCcV481EbEAbw2aaUiYg/X735sOay+4WP4mg2EDz+tq+5bm/vlokEdCwi+9NB1DsibPNYJxj4zUaiU4OCwyDK0Pq849F2zoVyBvLCBp7ZsjGZ9GSk/Uql5xNPrHE1MyfvAFPWbqukvIdJcl3lz34yRMYwIPtJ7+SDW4+vfxrnhUmrDIcANB8Nbwi7T1SL/aesTNl7uQ0Ts++p6aYHHY95UStF6vZLz+bDmhguQkXlPhpSD0x1+SStiouabqhwNOp/go6xwMTphp8olbtFGpV2rDFeK4bli9xRr+lTj5gmXvo/BEw1cBrfdc4nL3xi5MHYdMaqwCBUuHlEvldpUu6bgIjigJ5KJg1cjDC8tx6nlZnVkrHKzyoHKLsPewA4Y9F1i44tRX4bib7n4HYy8WIUdzxtuOQcD2mi4fpSt0dfG+ItwFCHHqrOzY73zzkP5t6LOz8/kPwPdMy9rkQzr1qrnIBqb6QvPcEF4dj2NeuFe4fpmuG4mmBo67vG1PkwY5b4M5g+eBi6pd/BoTOFG36Qd9O12JDxqY588G7A1nXL+zd8BWRHUyOI8uvWoavCVKFUjwh/wdxEyNuTZgp0Ko1TJ26t0R+r6Y6ms1PIyeKXV+linpw+QyQMdc+F0ysWvLxFOCK+YW/2KPP1Kfderzgd1lXZKse2tKhmefXioRqmqxelFEcBh+8B2puzjoYgQLwmOeL3wkEJ8ejtPRCgoW0tR13V7CLfjENMfKwu2XKZ7rII069ZAOkFV80fZUpAJYxkR6jzOBvRKeoHmcs4fETQdBEORb148qMMUp0/mCRJdaHKbBgF6RDwTgryAukToVQjXRZ6IKW/E5JunFeOwHAbaFli//NujFxcX8v/zucHu1lLkPL74cf6OMTNv1knD/SrkiQg5TO3wLNaHQdfYFX/wbbFRrtt23HC57Au6bf3OvtGz0D0OeVouSwpRci4x/MNEorAhUZH9BfJ8zbYGNezcCAaDC+AtPN5cX+ry+TM9Z2O9ub7KPA3byy2jXMfUL+HcGEgm8KEcPhGBDAqwH5QlXPCRT7EfghZyOGVW0GPKhELC5yU7y2NIe7Vj/u7yUnfAhg3uA31RZg/qcXnDBKmNLeVue77hIHgRlOvq0MH8v1w49HX5HfW7zpEylJTb3KLPvvz3h3pEyOO9Xq/T79Bj82xE0J4+J4dszYt5tz9iZ0f6bV7djwyn7RsmG0+68yXIR0fk/lm/zXO32Nzkv5JWlI7hoymyN2S85QPqOR9VF3l57nYK4+X+r+i/63AZt0EBqo+EebTsnJYI3gae85rXBn8v5CFtedy+84weg+SnYbeH5GfD+u4D/ydc8Np/zsH/Bx+8r9/97ndc+D7TNfuhDWuX59OG+dWozGN1enrCPuA4bZLrjQjVUujXJg9fTKvYXMvGZT/48AM+bP5A313nNSo/5t7gIXu6hw8f6uHDB/nbvv7hvmN0x4dsLms9EM7tWg4jsrfc7DtOs6T6aYiMzjmYmMJQtejriC6O85iaJ+uf+2vbsfStlqoO21PR46lu6gnlHKiFMSVqXpxuW3V2dpYftrZrXh/EiAkXEYqYoYDi0aHwHErvC/1aeDWTE/8OvYiFvvgvpn4Z++NIIHXck8FYhg1/oo9WvNcykvmY155TIzZiYI7svA4wX3ZgIJ5rAnnchFKfpzEfobmM55h9xx3WZ3TmaWKcjmSjk++5Z3ge71hHDMGP52MtzE9JIzbC9C0HVVv2Fp73ZJHzdOyVVqteHfa6VuePtA8j6/DAWu1y9l3GbTTsaqOPQQXO773kEbbac3/Nt02HvY9ss2W7jfyCX6b+ZDNooxjwVrD1ppP9kz2umHb9KF9JkOvnNT0WyxR66d3gw8DbpzX6YvkYXof9vXt5yZqUB37P5P/D3X+W/4J1wHu0lB/yjAitkJ3tnMvadj7+6KO0526jX/XY8zX78VNsOfYcu27baDlV1gEz4HIj+pVATuYFdpyUoIn0/Vp66vALcAII5JGIF1KhHsYn4UztwKXbZJxH+jOlSBExj1NVrcDfUviFMYscryI3EeG30kUQXgCFGG8e0/D+Ep6/tD7sx4jJcKsP1glrAiADT461rJSgpa6O7HUN9oG2heiPy1s+pRTVRV8IayqtL90kAcvzzUSSJfZFPst0YkQnJg7frh5EhCJi//2k+1zMVhY/GNu+5yyBC2Dv03vOFiq20HvUUqtUi4StaEDkVZSsX4QjpnAQLiCiKkxzGHjPaHqp0DNeZZrzFOorEYrkL9InOvnQWLl4L0/TkqaQHy1xooRD+S9IIwFPEbwbcU2O2NxpxxvTgETmAQHoc5j5Q8QZ9nA5V7UnHAQ8V3JPQD1pd5lTDfs7YosdzzXWNNKdFy/XUa/DxsCccz5X6fQlXJHXyclJrjdek5xuOL+/S6+5P7DvOpJlJ9KFqS9EMrz4RPLhBen1D729NxvyyoJTIseHGfuv9UI2eltAcinKV9VH+v5xnn3kCxM45MrhQyxMHtIOw0v6a/1XTbqlkCeTZTjD82fSf3TVc5B55/k3sI/2Ps9nAVdc/j59+oTL3o/4/n/CecUzXV1d8F1/xTf7oJ59s7/V/+o739bPf/Yz/dM//UP+n76/+tU/6+/+7v/QT37yY33ve9/TN77xdfkvVPpbvretrEXFKEVWEfMy0r59EyJCETMUmlybvI97Z7alzP2Zqfr+hE9Epe7puSc3CVBT1PBhnyjPRNe+L0rn/vp7yme8Pju75nzF8DnERx89znMX/4nn3/zmN/pf4Ne//rX+x//4tXz564vfDz/4UM+eXggpZn1fvBdCMFPpIQ13eLSPwtk4Gw3jb6McCCeCN8hFD+Vw3pG8UOWPKytPlwrUKUh33UYEOYDDCcJQMnjfy2l3kfki3699OctdmP9XFiKz+9/cb+D+LNDc50JfSglFGJJCOL/uQrdJWtzdPJ9XfGoPFuXxmXhmIpcCT26TrQAdpYuIYwpkn4lNhobykMmVUfsvgvSsxi+DOJU19GOSVxZOPTjiwtE/Sby/JOAj3LpRC7xEoeDLz1yj5A5QVcu6MX74UxpbKMI2glsOOT0hb9g4bDis929vjhyCOG3AH7jUMu+WQSgc9Fsvu2yIdPu3qRGhCAC/rqOWolqNqlqKCoiAH2RnPrGNyMx1TIBr4uMMKaSXIDvqcJqDeySBV6aF8KSARbdlIAPHTDdPPUa+1soh8TYPc72R8m/3FDKY3tWiakRRoaIi8YZP4fDMv0ETqqXLg33/Jo/nsw9afbnuBcdjTAk48Fui+gkK/ml2PsAaueBtCvg0CvpR2gBtpzLeTBe/u+m3fsWl73jzWMP1RxpuPtJ481Rti8Ecr1XbVl0Z1XPh24cIF/V8wBldR19qKEijISlodwGXIc2g3QbMt9Hgx3DYRn3HZtV6Y7h/k05ttb3ZypfAO1/8okecp2n0ZShN8D2pHbejA2Ad5rLBI9GQyUieJrsCX0dHvR48OJX/f4V333tHjx490OnZiY6O+DBZdfKY9djJPKThwKVGmWQIjyiNqIx4A64x/JrQRHKT++DfzEq+t9u8HNhyYb1hXtxwyXODv90M2m7GxMZh+rMhvuHi19jStw00+9kn142GjLS6wJe+I7QWXGKiGw1eW7/WUFdc41ddDdIl9V1tm24I77jiF2nRrVVA9Z9zPqLfx2dc+oLjUx0noEFfr4+0Wq3m38TqkEuvjjGutcoo6G0pRYlqWgfdIFyqSgX2gzwgEqFify4X+KaXCPFIwheOSEQQePExJUGay9ZSaNPtFLle597rEUrgMdjh56EriUH+5JfyU5uuTSq10tcerOhjJ+dx3gR5hYsI0mrKwXKplBmsp8Bt7kFeP45bF6w2ji9Y4vYP4fTg9XEwbx4H62jfdVP/o8j0WoqqacDxiJD7aTRN+mk/IjJ/Y3ZYV2+4vNpyKYUC00fqpHwtyDWK7Ja+uD8Lkncn3oHrv0M6iLp3S9ThCcG4T1RKZ8WjGhN6GLYauPQd8RuHysYOXq84aL16fiH/Cegdh9POG9gTc1vpWyVQQllr8I7gfQDhIsJvJHBgnQAAEABJREFU2YsI/EhZRSkqoJbJL1FII0yeAiKmvCHJH6eWDU0z75sGDNKAPljnrHuW6dY/hDA2FeRZmaMeu1qoU5Nz/kv/NjMHxTv6yCgp+Ofx9Yf58dFxjkmE1zRSkQ8Phd3ewEX4cz4uLmh7UKUNl1v0s6KjRim0R/mIoNzbetAeGGHEskJiSlmYRn+9zrlv7pPlYd9xY8k3sj8dyRv013Lv+i5/cMpr3JrDoVI6RbjfwPXOGJDzxnpwdbVfV30YQlbkHBaSpr3GkOMSJVQqMsCnCok1iJcKcjHMe/6gFvsVj5d5mngcNTK4LdE0opNud7u9ybDH2B961zfXrEtbPvaecDn7AR95NwrqvmFOPXv2LOlX8Oq2OubWSL8Hxtr1RoQqehERyc8Rh2P+oTx/HPqCxLrhnyJ22RUycXmPad/12OtjPcgL3/f07nvvsY6dYa9XoE875TJUq6Df1uNG5xdERMpWuIYdCHznx8txNI/uO0nEpcY4Tf294kP2StfI6oaPLu9pPL4uFxGqpWTbq/Uq7an10TyXUhX+R55Sq0otigjyVzl91a/k8Y8omngc0xcuNP3DI/bn8nhmGHf5jTuEu/E7yV9G/0QSYOxyvkx6aP1vsx2ALMdH5sSCgX3naCRN2AdmFWGKkFegaaRgSxCnV7Qgons6pHxMc/2ZdzTJOhKofxB5A9CA1yjP4ZdATdk4fmHOeg52taowJ0fs04iNte/WKnSnV+yU0ymSHYgI+Ycje89d7FpEaKCcbemWdXnHXtd22PW4fZd1W7VUub6E66beiu8054lswK9QhFHwC7zZdzxINPDuPKZSRMqAlP70UjromZ40IiYipwaDxsiAGQ5PSYQYEPfBaxrZKBnKON+zHidB3GHPbQtt520XHadY5vNvBPtQyrbcY9phu22/I4LvlCH/TCBV5Np3dnaus7Oz/O3f9fJtPss2+YFX+3IBg0Zcp+MEc0jtT/GWced3ngVOc9GkEyDXnI+QCwNCTr7F0q5FRpgst2mEIkIRE6ZxXMbKPpjz4L3wBLEEZQnKYfua4xnmZbohTW996f4kEmDos137CV4jyuD5MGLvRtsOx8Gib/adpzG32kxH7bKeiFBEvDC3Iyaa3oIL6visoIpP+7y23MKXCPDYSywvxCBDCv5J+Qopfb8c1l23EO2H9uUJBFkN5UuClBDOYYkEHnuaCLrPTVlizhJzFvvGHJ091GMOSVGwA9h57wnXfNesOYtcHa3Vcc5Q2fuXUiXykNGZCYcyDi1K0B7lY/ILtEQUeW8b9ilvWqWNUqtKrarF6VWmJ7K866CJOIBEPUaILAAfWuwR8j+i+AJTbHoTD6VZ5T356LmYD9Zzr8GGw2loLRTgIhMi6+NFccLJAMHDh/wu6/WmMY/GRFPON9Zc+16fmts9KDfM36PeozuP0w9hmfib4/T0NPftEZGlncdlDNeRZd0B6m/4I/6YPLA/Im5asujSBBzPIPlcF57ZP8CU45ZOnAhFkR9vHmd2Wc1yJNmk12Cug4wuZ2RmGHH4PizpZPnTP5xlIkr6DyvZ/7fgU4UmxdL9bhpvvTaP/vQOeSSn+C/ICM6Sjn//E5+sZ9b7BUtF6FHqOPrn/bDngeG54PiO/d92u9WGb2H/stvFs6d6/OEH+sPvf6/f//53+uDD97lkfKJrLoMDps/PTvWtb35DP/7RD/W3v/wFF71/q1/i//SnP9bf/PCH+msufL/97W/pa1/7qvI3fcl/fHyUPzBYS1GkDZQiDF6iVnhszEMjD6QgR/AiTXZ7eRHgMWnCkmfxTXXY/qswpbv6u3hViaRTjCeDMl9EeBxSxBJC7dF/usOU9DyW2EpImtJNPwx7HHzh+/TpM/1u/rPO//N//qv+n//n1+B/6Ne//p/6f//t3/SHP3gMLnR5da2b641ufIdgzGfyRV9g5/Fq9DyBAtlP5UMykGXjbaSMnNl9QV4pU8IRkUZ9+ZCYPvCKIgKQYX4i/VDgG7cBCIePE18F8jkJ74XnPtphhkxfeD9MgOY+us8NBV/6PZpIIbow9z8UMfVpKk6cQNwDmQj98HE9EaGItwm9or6Jz0h+l3A4s4J/uschBkZeieVlERxiTp1qIKGB8UBmjXBEaM1Gy7916g926403TvYjqgKeFPcwsCfNiXhMT5rk7XYwjo2D0YGLFhvDLYeeGw5ntxwAeJIym3lGjfuNyFaNDYv7QlX7Jh3eN0XghX47swnQ86EvEaGIuyh72tQvpytpwsExvPCG7wboBFQ/wesArhfK/U+Tc/pFNhWMsuGw6xuZm+634Y3oatVTTdMO+TiNiCKCzaZraRRpxEVc+DFBwpY3Cdm668JRRD0HASenJ1xWrjUic8vZhw6TrJErbYsCU99ciDpC1ClcKPItccQKRjCotB1tbRVcAId/83f3XM2/5bt5yqXv48Rw80Rt+0wannONeKO+7LTigndVQz1YcenbcznYgUq8FMm/9asY1Hz5mwfuDSLQJH9fyllGlklDPxt9nWg7bVlUfRC/5QBpc0McY72d4cvfHRekA0AEyEHoFqwNBz6HZhYF1TLeokX6DF9rLn/PH5xxWP6O3n33HT18eK7T02PkueKwuuNDpHJ43mW47zt5/OiKBG/mz9DsAt9w5VYlzzfz74OfHWM99WGrDX3ZMCdufPnLArS5hkafNlz8ThjZQABfAANf+m64uN3Qv/ytX0TWGClFleFwi2kEW4RGh4svgXu10mtL+Gr05e/ABfCg613TjlFTXal060Tt2VT4//z15e/pORfA51ofn2jN5cORP8zmgycfVHWMadfNsqj2izy3SuDXokp7hyjEJxQF4Sj4zhuhDBN32VhoAT1RVNKf4rrjwvGD9IhQuC5QaadUyhe3Fc4pzd7AwZzHwnomXECPyBcxZbZCud6Hcn2vWqscjwhFTNDsnNavVurmfK7TY20M2LfRimCFmPMrlsDkM5STPmY+aEmY/VuP0MuPs7o9Qwp18LlmnI4ZswRhxz1Wlq/s3A59kEG8EXd5+xHoDnpt3fQGdgf/Xd/lpZL/ekG/6tXTT9dnpifdHuR8IxNvqcd86RM4mpOChwCPXoJwVNaYuAPrw8i4jcyjMS9/txp3G/ny9/r6Utdc/m7YVA+sMW3cqWhUpcJahC9NeqQ7bQTxSGIw3gSICwdNoYgJJYpKiT3C4SiKUlWMID2mvHiSQpPDbzYVbT4ER1Z8IIzI1ekd82iSZ69Sq0ThCI/BqOvr67xUG8gvXCkF2a+wS0fMzRPG5EReRwq86MCNjIP/BLgPna3jggW3sUJH7bueCIgHZd56kD5nnfhYdlSlYS5HjYyjP5IG+r9jLHOO0D/TnNbQPetUw0g35kwtRZ6D1uFjHwxx2VmRU6jIjupFNgezDdd7w4eXf9PKv3nluOtps4677myHuMe0lop4JllAynoyRmRAzy4unuujjz7Ky3Tz6rIDetjoh33L13PFaVvyb1ibLi+v5A8Q/8bvJfro3/71/+vj8SjIvRY0k/5dXV/x4XHNGK4Yz2P1faeIMvGA3+11oyNtxXgfszY90vn5ea6Fl5eXaZd8MfDw4UPSHurs/Ey+KPZ/5fHeV97To0ePUl8i6BXCshwWREDjcZ8MyykiVC0TfOHMTwSZCDd4boxP5kU+Dfhw6YZ9nXm55DJ7Q9hxy4Eisp3oWB+sc5a30WM/1oyj9dF9jFLk9Mq4LogScl7T7XuQbUdH2ne7y5hrdhGhiJhjfw4eg/ESm+Z/gRMPw45/iT+FBDwKbtcjZt0bmfuTLo5pc0x7Aeio7Y5tQgJbN3IJzPRBjV0bONDV0Iv/rNtZH/U4bLi9ATu5BbY7mW6GKKsoitdBpCvowoQIfAOKDujCBXW6bjqWe4kVc9V7ijLnb/Q9KFNKTZvkObxiT1DZCyrzYEWoIyIUJSQeOi2Xm2RAuqSIwM4UuW7bhwW1YAsCfhOR+Qq0WEA5HtnZj5jy4Jn0MQjSD0GUBzMGi/A1BWhTgHxUGhGEiWtylg05yS+NrAOb3MPfyOPstEk32GiHKBcJj5/TrRNQss+1lLThzy8uco13usc4kFmd7f6qX2nNRYgP4W3j7a/Zz1kesoPfpU25EWgRk+yk0MsOzhmbhe6yU3giUh21kAe9c9otDnPREhnJNRF5B22FaJc+BfxHQAkpwq/Jj4iMZ7rzOS4c/tQ64Vc95HFS+GU4fgf7NKd/iT+eBDx46IOA9cX+MhaOT/N+YK4AbMc0P9Ae54dL540IlQRzH92wfkfEpC/2oaXeENYXyIV5cf/tv21QeUTsZSARBn4EPeMhXOiFf6RFQAkJbw9lPLTQSM3HrwjTgYLoDMKQJXztHWmEmxMcNIh/6ofyFp8REaqsIXnWcHKsNecNK2xfx9pSoEfqQJFKKM85yK9EIW4aUEgJ8mlCRFGAElWlGNYx+wbhMEIRoXIITXFImnAnLilkZ+41h5XO9AWaU7yuYjllF5IcD+aAKL74S3rSpCwZEfjGHCcmaDpwUzWNbyuDPcl+no3QRqYkjZCJJ0t5Xnot8ppjOGyaE+0bBXkfcYbgHzZerVaq7M2dnvOX+l1mKet10GvXUr/zJWg2/cMXtOYO7mkQ9uGYQnsSASrljWh480wZpDnnRNdrHOXvS82qXpHm/JnuwBcG7vHbhjv3mjqb05xnwd34Qv/T+eYo5xIsZHjx5wHMNMJTWqigOcbhFCI5NTJ9dML6r0M300zfgz2Sz3A8Dwa++3ec5269F/SZDd/lF88utPyQ9+PHj/MM4fFHH+r5BeflfAis1yu+08/1dS51v//97+WfeP7Hf/x7/eqf/1H/+A9/r5/97Cf67nf/ikvfr/Bdf65TbKJ/Ganvqzw36QY8eyax16Q+sxv7lwP3wT1kypDk0IKkOOJKSXvxyVpfJN2JOUdQ9tW4U4BoAFHGj/YOKo8YnIjAC1IAesgQYMvg1AFGUcDBkXHYbneco9zIZxA+d/nggw/129/+Xv/GRe+//utv9Ov/8T/161//q37zv/5f/e///R9c/n7A2FzomrP36VtKCrluyXZsxL4V4l/IJ8eJoTdzDlsIuclCCUaEgdxSQUplYcOIu2eptKS5mA9clg+2ID2CrlKIR4brXeD65UIzwUJaMJO0xF/nL3k/lT8xsS/q6NSfUSMDZTT65vYL/amlyn5EUUQosmRMfhC5D5BffpzxZepno7jO+0Ct8Mo7+XQwSqiAACXmvhB2mvbO0phHKIP52qdmAFLKC0WxsueizSGCFT1ordaqru/4mO9US5HcAIiIDCr0CVwoIlRABBsxbJJ/2vuag1gfYm8wijaQ3ijARjK88GQjmoeo5PXH9I7J7LQoU51ULEJALzm6Bo23K00Q5YmgxAGy8By3brjPhsPhPlPGbVom9idA5KGY9iB+7wMLniYux24rs0RMPDhi+siFxJaLCWPkgL7UojUf8/6t69WqUyG/6V5QUqfdH5EjQSQAABAASURBVCptYBZYeq4v4XQQGRHlC2PY50+I+7dsBg7Xr7gUueIA2m0224c2aAfd9bvaUFDOb0PERhUuTYK8RYPKuJEvgMUFsC95Y7iQ/+/f2OFz8Ws/uBguy2//cqnbo0JdSB39qfgFBDVPaDQCaEMJ9444/WjMYfM1cFhmHTWfO/R0l4vrjsMSeEc3rB9baNtccGc6+QYuRkewSzjvSF+bRh+80YRYREKCE1omzqMCg+ujFQfqZ9Offf7/2HsPBstxI0v3BEDypilfbeVaM3KjkVtpNDtP+97+/5+wu2NXXu3LZKW595J83wmSN29mma42arVmCsVDuAAQCAQCIJCZdZcD9BtHHMi3zImq2kTSFDpRoTUcLvRNi4P3JShX6sic5v4MHBJZxxfs+pd9gH8usNcGfdtwwbvxb/imP9DnGfRpsxm1oa4t/cHTMBaaq8qPIUZt8Qd6ONBXo8ffgPN+1CmXyCdcMJ9c9Hn5O5RGtTtUw4Vv7Y7wHT5UuzpUx8fX6uBIB/jGanUg66o/BHx433BAVSvla0U+VbUURakq+BMIk1dBqYQz3T4I1qUIFfukB8gw8YiA+9AiRhEvBdpSZLrQ7MaRaQYVvlMiQs4vEZrax3e40hZlCxihNZqmpV8HVF1ke3POpYV/M6NH75y/D+GyXsq7DiMiKOuM4DU9EVPY4+3ytTA2tHeBTTN6xnoYJp5LCXisStmUIjuXmSD65ZQ90E1pql/PcbZbhuso8NLywbxaddnPFR9xXdembSi1KOJqXY65CfffOprzEFn0thP0ocBj23Y5/gd8kB9gs1x3U2tyM7AG99Bv6aPn5Ha74aKzpx8DoM9J5RYywGs/PPd3l2RuDMjycflR2QY2s+fSd6AtYZ+MkfDm4pxN9aP8s8+2dVtsrPMYARXqKFRX6PMVKLTEyVJEXKI4XC7jzkMGEZfplokRpNuvpWo6wJ786rlBmvMiQumyj8HYF1VkZ5l2Xce4dNgbo1UttCscZTyWi0wdVhSVWqBvdMBFqC/57ty5nfa+lAq/kluKyDd2b5DLG8K5rRVj16AbhXayTtL/fM8ot8GbQeZBl1K3Zn3psdnmbQf0zZeJHmvTuWwaArpTa6Xfbcpp4t/9tazKU+y7nOf148foxJNTeR2BEZ4haQvj6/qMiFAKTZOLwPbA5xbeXIf/jPa7772rf//3f88/HeS57PqST+h6eH78+LGe0I7l22JbrIO+8H306JEe8OFn+Dd1T7kUNu3JkydyH24c32C8q0SbB8xRx33IP+FmrknH0PjQ33WvuVh9zEel++eL8OP5t8Gc57j/tLMve4+ObLcP8rL4EPt9OeZzX9FD12FYvunrqgtkFBHKf/i2zzvaUKYPzMGeOb8FnveW1xa5IRYGW8AN4WH3/NcEzrjsdv9P2Y9EhNpuGk9fckzrSZXHpJQqtxdBQ1Sze6iO2nbRq4FrtFczv0Kx7AT8XPdJysf92Ecmvnp9BglYwi+DF1WdI4EeRgQ6j/ah3LZPPeuO4bmzD4wMzyj/kInnwvpio816I+9Ze+aBqKWUorLT8aoIg/rdBhCImOIF2ohg/RupZ6tz/2Y98Hzr2QS6bb2MC4iop8yICObY0wiF6KVGbHTWjQALaRX7a5uVa1zLOkW8VnJK0JcCqmz7bIsq64tw5tF/4tj7K9uGEQPiOvxf29w4Ptbx8VGuXbZdtn+rVae2bVSpu1Bv0K6Qd4L6YoacPgP2qNU1O6RPdlTCM5deyClPOyPjkyDsnIigX+4b/QxQgAsLCUFjPbBdO+Wwz/bev827xRYW6NzPWmra+RVrruG0cL+CCniiFPZU2GnsdUTk2Louy6prV7p5gzXgFrh5M+W0Qj6VfUVEUBoeeHuMDILzM+XNkfRgFf9Z8lnSLn3XZbhvg/ULmezkT9U8NDzLi4pNuwgzilTgzf0PIhNC/gcDIqDJTSkxRbI+t5F1LWkv8F1uHy8gfZX1EhLw6C94CfKrJBREG5iDHkZC6EQSoAdRAn0omddjTzw3jJ49gnVLOOtK5VvSc8N2o+bc95wLOS+CkQa8UR/ePPoczsVfCOp+2XxIv9QHMWR75i8Dn/gy5SUcmopchqb41fcuNwOhbDf2aPbDe8kvG0RldqS7MHWONFRKZV/YYRdXWvGt2XadmrZVQUcC3UApZAS6NTF2qXe2HwP6l7YLfdu35W4wItBHA/0iHAUfRBRFOD3Sj7AvwkBSSIoIYB9IIiaSZBe8DLx8rofzAipz6C2P47Z3cJ6p4RlCeqaln8n5cl3GZYQYj+MTKXOO8n673yN7cvd7CpOKPMYZlo3DbpckmmOfwj7G67Tn5VLGdUeEKvJesXZ5bV6+KZwmnOtxGX8PGV4HPaedblA5VDwzr7NHwvyY+Tl46S1Ui/9MIrN/WeR6aKTsPq7nX4s/p4VrVP+Zo8jrE7tnmgWfSPzVJcjBZk7M88U6al01HN6H0zwfEswRr18ZZuJ4HmXY6QbnXd6znbEPfMw3v39Y/MMPPuCS8T3ODP6kDz54Tz4L2G7X6laNXnvtvn7w/e/r5//tZ/rlP/xCv/zlP+gXv/i5fvKTH+m73/2OvvnNb+jNN9/gPPoOe8BjHbDva9lT+7ytlsVmaXbZKWkZHvuyc/p1OP3ZMOVljiu5jsvcLzLkVp6uL7I7iJq5HiCfHB7ThkraJu8ZBKVlf3Jygrw/4ML3d5zV/If+4z/+Q7/5zW/0pz++q48++lg+czHdkPtZ5dmYv00eP3qshw8eyvt3n62cnZ3zrdbzvSVa0VfdTcNmZZ0gYbcBAipV/lirGPGC0oRYZpCoS1hwXbdKITpdz3PQi8ny7OwgeR9EP+VjXqYiSz1T7Km3s51IAbPkvg4s8AtGwnRPwabAfS21qNDnQjxc1nD5T4QJF3wi8Z+ZYOIjIpSHYdmXKU3ubEKf6CyvNFhsDHxo6UMLy81mkKoVEcjKmGQW4Tb0QmcKQ/PLRYzCK2LZ8G/5oD2XjeKZL1i4CNmy8XcR65/1Upp00vz0fDh7I+LNxJqDzonPkUk/D7rsghJ6ClCkltpPfSVAyUwTLgzzhm8eE2Xqr/UkIpBxUK8hiXgE4cigXtpBf1nWEZccMSZDXohs6eMWGbhv1mG37cMPH4R0bHRFkS00Gy4wBi47RvTadK4l+0UAtnhffeguclIeOgXyX3GY3DG/5fq4VLTh23BZumWxGjCAI7ow2p+rgUyuN5BYhlGa4PI3uLAWFy5jf6FxczYh/wz0E/kyeOTid9ye5QVx4WK5cvnLfWle/DbwUaOqCHBRWUCwMQvxD4Z5OwQHIZoV7Mi89Rw69LOMJlls8pLOvy27QS4b+nGJrTbQbg2XQ15bfMPpG/ruvJ7KeSQ6GSXspbwK4cPDlfybv/6/FG7fuaVjX/5yIVzpiP9UdSnSDi6fkBR0wownNLtIf0R+PPRnmNEzNsakB8s83DLWxmb2t/Ol73YzagPS3xI2nMclsPvWc5lLV2mZ9uBHSFnBvAODgmt1gKx7mNjS8TV1nXLp++Ri0NlG2gyNxnqg0h2rPQCHx+q4UOq4LOjQnVVipRVyWPERtlr5g6xT17Va5q7nb61FBeFU5Bj4JUJRQoVwLUW1lAw7Xmqd46YpSRfQGpkPrcMRRekW8RKhhJImQgIpX6Xa8OYhjRyyQuE6Az+mts1jw8ej+Taq+ZgREVQy5txco1vri7XW6NcW9J4ryM9t0UI+ETG1gS+FnuVGDwwZbss8ux6PsX1jIJ9qFREqIGKux4n6jM5lgXlNUE0gz9q06hi7DtvS8BFdkYP77zwYYA6M6BCChgeX87zz3FpzYN3DZyBDH8iuKO86jLazHnT5ke463UeEOD3w4Dq2no/otPs7Ymsy0zyBJZxBXrQOD1PqZdh8OQ2fOgdsYT9s1LPRNryRHrBLAxvqDWvFORdK/qnK87MnmKsL+jWoINbKq4D06WMBEaEIUGYQLiAiKLOH4vyiKAA5hEFaSaBbxL0ul5jKRMGvRbU2WvStReYNY9CweXd4xcf0IXNrsvnHeQDusNNXjJNpSikSdYYmt+WCcRqTtbb0f2Q+m6eOun1RePfOXQ6Hj1VrUfgffEQQpg5LsEeP1+t1bnhXbt/znDGszAG3MCLfiHBQEZHIyBfwGqnD9e9jQB88B3qPKbz16Irhfto3v86fylAB2lHgq9C/Ra5Ni4xrVUFWEfCsgNC6Qo/pz4CM3Gf/Py5Pnpywod9ih6d8l2malrKVMtIAvWXq9kRboi6H19iDU/Yt/ine999/X3/4w+/14YcfynsZj0ePfrvcFv+ENpzesebaXl4gb3/wPeDy1x8Wp1wOWxYNeuBL0EcPH8ljeMwliMc8oqAzTR56+cLXv9174wYffrbHXauG/nq8fIl0fn6uAdm1bafbt27q1q1b8sdhC431YanTbRmlFhlRQopgblgOE4QjxPv5j/MTyGnAJhiWj2E5GJaB48XjQVUewxxf+HS+fxt4w1rsdNO6jgZb1KGHLXrctB7PRqVOY1qSVyp67mNpXs2kd4r8J94gpFyjA9o/N1JvaEef1S1lzfRnreNVuX0JLBLdT/uk8AvLMHdkUInpDCYTc3EAo7a2ZewbrN/Lfs42wvPA+s70oSQPQxxRFDM8Z4wlHhGKMCaaJc/zazuvBZ5TW+zmiC1N1aPal3moFbJIhCJ9pc+bKM3KboRZY+KbnpJnPmxPPF+NhnlbWeuc7vlaalE1CnxTp8uaT9thy8P1Veh9mHzIhefh4ZEOsG+r1YFsBxpssvOLy8NIRFCLuZkBG3Poquf0GfbkUqHnuGdlTKV2Y4lMzasriAiZnwW22RFFI+vL1LeL/DbxDw/aLnsNOL84l8vXUhXYMZf1/umAdd99bVgDnG+b2mADvf7b1jf03/bR9Trf9F4HDB++t12nUqvsnL+DE14CDClUc18JvfCBeKp/QLcHVMzcgkwfNMwyMs20Zo6KFG0o5j673xHE96F4YbPOHP16hS9NAp9L3hRGK1LfR+8NUj9G9GOU49aPRVdsD/xN4Usip6XeoBvFYK5YX2opKhXgR2BHyIsIxRVpXI1dyfqSI18dTr7kju+aswT24OC10dqRXgtwPLFLcXh0uRIKbKLXlpZvlZazB/sV2+e0Qp71IyKkGePsZ3wk3TqoPTdO4VBIe7QRoQIi8AuY9S3C4YB0AgGeKRyBL2A/hMsXvp+5IQexmOl90stFzC/I+UA5z5kpPBemLZpUwi83uUvLCiZy6nDZaZ71nDdhp5mTTmM2yr7zBvbkDruQ41u+X7zmGI4LV5h/tVYZXuu9Rvm7wutQw/oVMX1HuKzXPWPtMwP2QFPdrp2K5ieS73zPKX8mz+P/Z6r6P2e18RXslnl6WZh909p/DjxF9rMcn8GUSUW1zu5jICPjzB/PCa9b3ptZ3w3PlTXf+L6rOD8/05MnT/T48SM9fPRQDx4+4DLRF46P8/7DZzaF+eI93huTWmoSAAAQAElEQVRvvKF3vvUt/eAHP9DPfvYz/cM//IN+/ov/pp/+9CeZ9q1vfZPL4dfk73if1XTeY2PzIugjj6dRwv0hzuMQcIfw/hM9S48m20XHGBPMowbvvbFZF5yD+NLX5ysfffQRF+3vckbzBy6Af5sXv7/73e/13nvv5cW79+Ub7JN/cWTMvSvDTn0+k7Dt8qXvef5Q7ZaGlHbP3yQlY1/51ywqlKSUkI23UTHUidrQoUalVgX5IRGveWjknyiICEUA0l/+iYnU3gI5MCV/uneI5qWQlAHtXPbM6XOK4yMDNzKIA5Nz+rgmFZqIIvfbcJikudTLeqGA1CwsIPqXeWCEZ+LHb0c+Iycj8kpZcWBg4+VwREEHOHRrWvy6q9mTbRd5TsCykfkxMgAhiRGhoF6FZGN5wYQ6OXmSP3nhyddzMefNR6k1fzPFH7ipfy7gKvDNq43rOZPbxtXhqdzABgbYAkAn2tpBwT8qmB+0gRBvHgLTA304lC8mP2HLYYGTS6l50OoNjw9UHY8IRYR4ScLX891EFso5WEtuLt2S+bfcvWCsOSAa0N2KDLyRapG/22vwS6kaMW6+hMq+Y7C88DB8inC9lbor4QLghTQtDiLLzgZuyybM7TnuHwCxIbMd8FwxD+5zTZtAXZQ3P07DsopaOTMd8blG9EaRS5ex5/Jgc66BC+B+8wR/xvqEC2GQF8BbrnkHNfBUE0U1aqKoUGcF9o0gDGglh3NESmDgUrNHR3r01Pqzxd9waLxhoV0jN/N+FRuZZuv+gp6y2wVclG78W7TU4bQB+YjNYbYKf1FCiFsHXP7euXtHr71+X/4/f485dG+7qtIIQNOAahDHD8pRXAmN6dMZXXdubmCcLdcBOXocp/DA3AAsYFuDfm3oow/2t/C8hd8ebAn3YMvFL2Rcco/aIp8t/evxaVmKIinMhZbf/HV6gr5CxkeAL497na97nZxv8/J3LIdqD2/p4PiOusObKu2hmu6A8JFWR4c6SBwgG3AEkNGKi+Cua6Y1gw1JNdDhAg+lFIX9CAXyWdKcfgVBPlDANX7SRZH9iFDEBIWe76DZz4wIRczItoNsQ/Lb7dcK320n2xt/wNjv0Rf/poVwBz6I5FKs0h8f3p2cnOjcP6zC2Hg+LeMG6QufiFBEqGHdNUqt8txecbFnO2cd2DCnPb8nuzZ9pHmeZsWUjQx8vpfrM1xLsUzgozBepVZZHgjcWRp5G3jJt8t4s+pLrydcaG1RPMvKF1KHHNiu+CDPfpWS9VheLX11H9umVdNO9QdtjiN944LW9bkezwFmuTxX6KbsxuTAIffacBjsglAwh/phy5wBXH5usUVbLuY2mwtdnJ/q9PSJTp88AifEz7jkxA7RflOLKn6B11qK7F8iiO+hhiJpMo2w/YJ/Wc75RimV9AUTTdAOAhS1yC4iZDrLqmtb9G6V653/LO/yJ3nv3buvu3fv6tbt21wC34CG+detUl8q46TZ5ZhgH7yB9UbXP63oy8UeG+E8j4nr8G9URZQsZb/QnwhsAwNs+V9wKG2/4yDlEF03PG4RkWX8irgMO/6FgPazHnzz6yG3P7LODdiyLRcanotPAZtpOpelqD25TxU9btom/9+btmvVEI+Uf2oXr5FlbEBfel1crPkoewxOdM5exP13nbViD5pWDudcZH1Z5uMAX1SSdTjPF7ePHz9Gz0456N/IF5m+wM0/i878GNFPl7H97umL+fFcKFFo/1wf+889oaOW9f179+Sf/K2l5Aejy3isS/W4jfC8RTxj6sBq1dG3Nvnw2J+dnspzacWB2E0ufT2OlXJHR8fymlVqRUaRZRv6RySfiFBEZJgO84w70FiGp8yn3yOL2MAe2+PUYy/9E/5rbKJlZbtoeV5gJ/1nxt0X67sPiSpjYp6fcOntn7C1PbUc3cIx/N6/f1/30f/UQcbB5Sr8F+QSYV4NU38OZBXWnC8J2d7n4PdV0b+4BKwpesY4Ot32yvPB2bUUWWc9p623TuuZ+96bnjEf/BcDrP+OD8wh07Rtl3OzVs915bz23HKdwkWECnYsjCgqxCOmtFKKXM7+ggjnFUVEQi/tsjdQX9oB85DA9k39HNIuOI0AZmJUUKKWCh+Vvs8+c7Zl/e/oW8M8rqVkv9xv2wXbq4jgcrfN9e+IPYSx2ttHiNoHbGjPWjBg8xPIbGqbRkO0HQleelmXJUKi+R2mgJ7rkAjcXM8OBUkRoYjQIv8eXm3f/BsDtnFOd7+8Lp/wzevx36ITHuOp0lDFLvqvp1hW3gsKZx3ymkHtyLYgqw5ZHcj/FZPtY/4gJvsCl7FOjLbHiZHSUkgJfWEuFDGjzH4ox3WgP+6TMdB/Y2TsrCOXzZsv4zJlF6IeJfzapb4KfAUl8JwRnIZv4ReinDPMV+u5ddp7hYG9Qs/eyN+13idt2F9t2TeM0HmeWN9tNyr2w3Ghb6lDrg9M82Vp5Dm+y1iNvgw8h4X/asmTqP2eeu4hkKN7iEyY8l/m/azhtk40XauOdcI/MGO/aVvVtpHPsaIWsUBKZgAE645R8G1jG+ga07M2mb7OehYR8j8KanERkTY9oih29g6qcPrsE44grBkOzyBJV91+jxy+mruLxRIyzT6czqxirujKRKAAbbq9iFBESDwJmXJZswdsdZ/fEgPfzSP2OUlNS31D2u2B6TZCNyS8j/ee3uiZuxHBWlQVEQnLz2ubL6W8v2+Qa8SU53nv9f58Oa9l3o/JuxTShJnWcX313SsO/6IS+JRawjnnZ2V3ZD4k0Ffr7IA/sAe273iCykfvt5gX05rGGQC67ktfnx8+5tLX3/jvvf8el43v6n18x88vzrTqOr3xxuv69re/rR/+/d/pl7/8hX71q/9H//RP/6T/9vP/pu99/7v6xje+obfefIuzoDvy3tj7wbKzQzSOOCJCtk0kK4K0fGwzCBDnIeDHaYbD/7mwjIXorM8a/MP1v//DH/Qv//wv+j//5//oX//1X/XrX/9af/zjH/OH9E84w/U3SM+e1WV7xs9/nefBw4f528APHjyQaQbG1rbNdu3WrVuMw13d45zGZxQ+nyt/LWJELpqUI0NTGIX20uA+RIQuFSvILyq1yAtnhOMSiRP0ki6kmP/pC3JWX8/pBVQ/1UyGBzLBoHngBhYzxwOKiJD7Vwp9CkPaldWncK4sCzpgfIqyXzSpm6dfyc7nrNtymgybKxoVESpYFIOI7ExjlRkdeQ7M0pTlkDHF2FHwjPImwh/EZ6dn+ZsyOQk5rBakHptSqirwIWWbG7VGAR+uxfrofI/tmosSbyqM/IjgEHzLJHbeyKaGxibV3mOWJmgmEq4vCdyhKSLFXt5eOdmFVOCjwlvlALXWqlKLPD/mbCmEyxf+s5+IUERkpuW9pe8+OPVhiPXVOaUUuX5vpCwDx10kIqayAefwPdBPG64eIzb1+yrTkNHO9CaQy9lAOX+I9SxkBOlDlTfDLRtit7N8nLnOiJDTLMuROUWrPLThgp5bbCBF2yOXLuP2nOApl79nwP4TfLA+lbgArtpy+TuohvADFMJVVfh+52//FgXhICxC/qUcMdHpJhc3o3oOgXrG2LDctoS3bCinQ+c1ugXQC+vYmo9Kf2D6NwtM38N/T/ktt56IXJdwvSzzg2YXbhmZNPJPZN2+cxujf4eLmFs6unGk7qBR4dI3imQU/FKlgm6UCHwpSENQBIQbAU92Bp/H4rOOesx6+jB9FA/0caCP0+bc/bJOuA9e0LYw3Bv0oefS19jib92fzSjHe8JUx3CFRnqRCIfLFIexMaqMgXR3eUt9ay6SL/A3PXRxoLq6qdXRbeUF8MFNVf8JaNBxMbRKHMgHT74cPzzsCHfqujYPMJu2quEgq9Yq604tJf0ooYhQiSnuvAlVYZqY8iPsFxX7hbDhsAgvPuF8QrIvnPXa8pz0VJkcEYq4ChJ4rqaZD/Pr+daxKTOc5voiIvvmi06njwye9csHFht0b4vATTeipCN5eo6LOd31ui3DYaPhcDSQQU9dywWS7aM3kRsuM11/RMi0EaGQEprdiG+kzhFeHqctWNJQDoIj3ijLzDxHhCImmB4Cjfv/SBzon/mzrfLc8iVjQHjAR7gPIg+4eFpsSIRzpIJfalV+ZPNRWLGbTVNUa8n2LC73bcCWpE8b5sfY9SVoZMZIfSNh2Jm4g95le2zQ1r/pC7bIa7u90JYL4DWXmudcrvk3f8/Onsj/B/BIW1SDLAMUeARlDjMG4XA4bQF5FChOBwFKcZ7T8WNCZBr9KlXFiCnd+h6EI0IRoUpeZX5Ylw4PD7icu6Fbt27rzp07unf3nryx9OXX3bt3sD83OOg91GrVMbeaGZ1cv2Y3IoPeesPFgjesp2fYXvqomAj828R3qfvo+FgRJILIPkTGPc5bDt98WO1xbRinQ+a4YR4r41cKfQERMVW69x49iMTtPwtkfcIDB9TBex5TRpfH+jZgs20btx5f4H4msIPOW8pQ0A/tjNmnWooaZHx5iBikK12WYe1zPd57nLIPcd99SWlb64qm/la5jfNZridPTlhfNooIlTLlTWWfcPG75sK50+3bt3R4cKjg35B9ktzOFjth37jg0tl+TblWOe+CD0bz4vlzmwt/f+gV+mA655vWcNhj1COLgT5Y3kOO/0A7tubBR+KxbqNPq9WBXMbj2WBfXN/+8LnsAuGW8M5HECMg67mPaXt0b7EJ5m29nn7jbYNO9fDZk9/jm3fTN+iXkM+GedqTF9bFOulX17byh9Yd1tzbYOlDQRaW6Sg7v+EMDxHvzIRzXhphSiqw96WB9rLdL63BVw19CgkwOsq1hTF6no/aPrNG67XnYe6dsVmOs8BOtK4PRe3ZX1nf+9kWDNCZoDApPSeatsFmNSql0gyFnAkiQhELigiJqHMA6g/jA7ZgoD63O+UH9UALYUSI2QKhJuA996EuWIV1ShAYDOao19jsG2H3wW0NtOn2pFCucZ6jhbB92oyAEyAQQZg84SwH72d9QUo0++x5brt5gO20DfB+wXkjtm2knettOy3z6ZkfBTHAQ+DTPC5xCYdeVDoikGsoYoJw5nH6tui1RT5eSzfYPttC23WvK94rQcr63SmQg22hZeD1ZpEnEldBdiv2U95LW6aIX9lXxiUoZz3xfuvAvynMfst0DetcqR5raUBeg/UAKAWjHa8R+pxuqQBmlrqzRuuXWxtpf4TfQZaJ4dQslS/yshw+HRuB87MKv2AwtPwTIb1yX0EJMHqM4qwDHsN9XOPXtCiDRvTRsG563vfYwoF5nWHnuQ7Gv6D/Ta1pE6zr1bpNelDv1KLfV7SGnKcf008I9OjPDxp5mon/kimhlAWeZufgPubkT+155L0uC30QelLQjbZr1dlegrbr1LSdKnvIUqqSzrRz4xFBsXKJXXxKj4CQR7jZU9YhKfhXsL+2yVGwtYQjSJ2h2Y8C7RLGJyaoEg7rinOPnDD7e+dDTk1EPC3RhwAAEABJREFUvqfXLmz6CZMNJZs8N4cnZYAQjxZH2HNx1GSbB74PF0x1uD4TQ8F87NmvD/jOs9+zrnlNy3WL/YspPT8LsjBNRLC2tbl39yVwx1hU5rEhnMt7PfS3QU/dLkOyFl5DITtzMaZ1md5TmlMdWjDl7epYkmff1BN488zJr7w/twRsw18Gn5kP6wjwmNoQ7ECFmXbNT50KRQQZn/HJetE3+mV9m8AcmueG473nBnNizbmz7yKePHmiR48f6+HuTwY/zh/m9lme50/TNrp581ivv/6avvXON/WDv/uefvTjv9dPfvIT/exnP9VPfvoT/fCHf6e/+Zt39Nprr+nmrRs65JzI5Qp2B1ayM+5WRNA/7aB0ML0QZZxXgKce6J5K++tMGBkPy9by98XvBx9+oD9x0fu73/5Wv/ntb/T73/8+f/v3/fff53L3I/mXJHy+uuZsx+Nm2+Yf5vcZjLHm7sD1SZNd83mM/8pOntFx+Wvfcdu6or86Z4UeODDq5QPsNYq74TBmu93Ixj7otA27uzWwSfN2q1jRSA8SJ/hN5HM8Vr/reFF1pn1x/shGc+QSZf4Q45DQEzTMdylyn4yIonhRRf8F8xheWTbefNfaqALLaGBi9chxYMNgWQrJmVbXnQ2OcT19Lz6ysG/4MH6McfSfSTR8qFpqSQO36lbyx68/bitpkz6ObOpa+TJYNFxrVde1qqWiv9u8QM5D79NTefJ7QruN6QMDQ80Hsdu1Dk/6E64mIZzTnD/1jQQ/tONNXilBO0WVNhOlUq5ocpRyfxdMiQr7+XLg2XBbeajNhbWNjX8S3AcFW+RckftBHoJ0qsigssmtpC1lCrz5gOTQBwBsekuZDqI9h13XGsPV7zZYoYgJBGAmEu5zKUVN06pUyrsPklriln/LAnXBxcnjx4+05UKl4cLGf+Y4uMAt6lXsj2vFcCH15+CU8Bk+4KI3/OefN+cauYARh8HCthT3jYbbKDIa+G7MA6jwWBTUO8H74CBuX7nIC7s0Mt4Dc3tQz2XlFuQY2wdb6t9uBvgFfFxu5vCGPNZn9X0ktvis1dBJ2/4SPXZuQA6DRo007Pvn1eFKr7/5mt5863XdvH2sduXx55A9BsG2EJ3ohhwuBd6LFECUD42anH1D9GiCyMvxZG5ZDwa3PQMW6KPk/rlPmw22jD5se/zEMOXRR+dv0x/o24KpramloKV9FI1RpdJoBAPhfgwhKl34Inkoqt2R2sNb6g5uqT24qWZ1DEjDb62X+f/+Hig/ug46rQz0sGNOtnx4NW1VTZ2tzFnCtarUilxCJYqsd9cRll2EIkLiEX4xSmSZCBJBBL4uXURAWhJCcD4ktJx65DQgWzIoH4kI04ak4B9v4oX6oxRHNELv8i7rsanwfHx0xMXcLTVcWGxRmoiQP2wOuFhxXy3pLUpke7Mlf2AMXfY6BG/ad8RddqFzvsNu2/PX9sA27RHzz7894j894jYK7TfwlTzv17cfdsVz3EHXuwPpTrMA7CfgxXpvGrJhxaloKOmOLxixo+6jf9BizX7BvHocLRvLokVGtTaKiCwyUj4h6iNMxXKO++Bylq/LNuiK4y40MAY98rQ/lXWqS+3DaQB+RmBa89KzdzEG1pceu9Njt4wBf4st8iXwBRfAfb/GlrDPwUZq7BUxKorwA+AX+wC/zAgIzOMSX8IeB4cXfxc2PYhSFfaB8xK1qGkb2cYfH99Av27nTxP6z/689dZbehPcvXtXN2/d1CGXsJZtRGATBvgeFBFqKV+tB4SFs3ing7Re9iMCPV3lhaRl7N8qvs+HhDertRQPruihIvkKhmbMfeDpvIYWaFbM6YN5jWnbVk6jqec+o5l4Tu6L8q4UGYkB0w+MbfroxJax6tGLHXJ+9xqZb1YvSsm0I7TWByLJr2WUYP2y7z6EiYHrtz5v0GVv/L13yA8C4mTnk3XCz4Z1+qOPPtYHH3yQv91b0VnLB0Hq4cOP5f+313J+48039Lff+Y6+9rWv5UGIaTxft/DuS98tNuKCDw7/9O8j9kAuc+vWLd2+fYcL5I1+97vf6cMPP1KpVXf5yPBPmboN89a1nfwbX9Z1/6bsycmT/I3jLXrvuXd845iPyhvZ7uHRIbpzkHspz0nXYdlk/9EN12GZWlYjMrRvLP21nwJ4iZdpXZ/7ZTtlGZpfx9NOMCbWH8NtOs+wLGqpso29e+eurP+vv/FG/jCE5dI0rYxai4J5aFbc1kh95tUY0RH37dlwieeBQV0U53kkL0r/XHlL2/ZfVNGiqYtv2v2w46/wMhKwpJ+HK+VfUrwmM3ZlqXz0PGIv5rmwZQ3yfD9nrvsHXS/O12lfTW+d91ywbT1kP+XLvJa57b2RVdJmNBSq2ICGNdVwuDAPCvMgglwgaITzPPC8WrPHdnveJwx8q5GVj+dID18j/I2uPFOf8aIPbt85pjP9QJkBW7sFtoEbbM0C2+KRuWh6z89SimqpcBW5TvW0mbLA5m3gLe3B/IMvEKlgQ7u2ndaprss1zXV4LvfU21PO5QfCI4zRa7nbEUGTBp55To8AD8Erz0x1JW0/4nqN/bTnhSOC9kOFPtZaZUQUs5trs/ld8+11fnom/3cADzj880Gg15mQkEnPvn0Lba+2aXXI2uo6LEPbwi1rHN1kz9wgk05e+w859HO+v5E36FSHnuSa4vW/VJVSFBEJj5lltcBxciaamU4KfTYXopmp6CiW15H+sB9hjKfvl0Hm0/wHVBGR7RbziKyiBuVD6dBB85bIhPlFGYeo3tW8EKZ7hS9eAi+S/dLayMi8kM7jC7FpRNjIsSa86KZ914MmqZbCPrXNvYrnxCptQauK7QvyIiYdF/oR1Pvq+a8ogasjn7pFUqAbpVY11hm+V3wm0XadmrZVQX9KrRJrpulRP199aiBg/Vvslv0eO+bvpoH1zrpqvbSUwy8Xtp8IBfVF4M+QljAhp2V8DjseDl9CL3JX2oLQcYPg7uF7dRdmLjqcPEPHI81tanYRZsA9ylxKMPOQgcsMrK1eY0e+gx33t7ApB/YPl8C279F7rXIZV1/KPDeJLGlen/wDnPa9z/H+xYCEM6qeo8BNroNuB86cnBjN2dzOuIzDHCcLMwLFHMdz8Sy3F5jizlwwpey991vcS34V/NwSsHa9LBjMz9ne9XGc4h5260pCsfunOWRfL+1mfaMy10sMtukhkSU8ep6wb9uwvz0/O+OSl0vfRw/18Ucf5W/5/undP+K/m+cD1lOfv3z961/Ly13/Wedf/epX+du+Dv/kxz/S9773Xfns4D7f/qb1t4HPD8zy4HZzXkied55TEypraM0emm7iza0BysA+fDvsXIM+ONFBSumZEC7AV+wx689hyd8MF9xZ+E7p3//93/W///f/1j//y7/oj3/6U56T2D4N2Dvbr/Pzc/k3fR+fPM6Lel8Y+y/neb9u0fjb7A5ncK+9/rpe45L+9u3b7MeP5Etg44DvNts3j4PZKX59pWBBGTumPJiAR/sDDo2FYuEYDk8LQaSSJTlK5DUnIhQxQ5MjppiCvvO4DGdoypneM9HOc2pAFaR8MiJCPAqop9degD7A4k7JBw6FrAwDk3MknJQULizcJYoiApAa4JmPpxAZ1GtlSBC98jgvMxwwruR+iRF3wnhxkxPF9H4+ZSCXkJW6qQU/sodbDi99sLDmYNQbJQsayqRFlPhSaHKTJKb3lHL17eEYMGLTZqvPzIZNmjf+nnSVsMfJhq3USlOj3EZbG3kzscD5wXi6AuutseXAYMNH8trgQ3wNtvDu9kYUhMfkMyaOR8d4ZR4+DTolYYqIUBRkEaGCH3ObmFMeCvCkkHTVxdVo9iEi8CNzBhsiLxwcqGzhuyfstIiQZeB+Zh+DtuUyNAST7ofzvdE95HJgkZnTfehkw+bD4ScnJzrjMN/ysMyVdXg8qSvbaFSQafaJuOycVaTKwYwxjFsOpc85uDrXwEVv4dK3xkZlPFcdTlWGE8X2kbR5oGH9sYaLjzScf6z+7CF3wicaMbJlvVXdFjV9o2Zs1UWnpnSqpVETRZW2C8YlwfY8uFgN/IJQIxFpV0brDBehPQfxW+rcgO26l7HGT1yMWl8MYNSFwxsJlWXDGaBMuAjyJVSEzajo1x4Q8SApuCxoufg9vn1Dd+7f0r3Xb+v23SMdHFU1LUR1K5UeukFRoS+jAiSj9IUaJXgfGS/7BP0QxK6QNjIg/ujIgzVuXvsZW/zteoC/Xu6PL7A3mxFeFwyMBUAOW/TaP7izRW/6nsusYathnPyRzfzgNmh1jJDQW5WqkfEe8I0tjK/Hoou+6IxL3zVj09cDBZe/zcENdYcTGi57a7tS4z/97EXv8EgrDqVWXIBa94zOH158dHWrjjnKuPLh5R/WsP5W5nCpVdazZ6NqmV8RoYhQiQIIF0BYIZ4AuupCpIUokhBuQL4Dh5U982skTJIyc59Ik3OSFEoHreld3r4REWq7VvubsIDY9qrtujykiwgNrDNb5rDR0/aI7CFTREz9wCeifTcSGec202esSIIstMipliK3VUuhjQF97RMuK1yQLhjKOG0QJHXEhI3a70fW77amXN6pipNPu6PhfDAwz5yRdToAXJftiO2pD4FHZOtxXTHutkEdvnnWNR6y3aVu+zM8TyKKXIfR2N6gIxEB7wMXmCA/yEeZn6keGMkHzuATQp5R5mVgDow7MAe2FxqZE3xlauTyd7M+0/r8lHl0xuHrmlqYu9gYqSc8imYnoG8yLEj7hWz82EOpRaVW1YI/I+w7PfvRqNYGmgkNB71Nt1LHYe/h0bFu3Lyl27fvcOF7X6+//vqMN6bLr9fuy3/6986d27rBZd6Kci1zqZTKgPGgVwOyj4jUC8utEBb8WkZCLlv08OL8Qr7UrKXINBV+D5m7t2/fysu2UqvkchIehQUoa931Dx6cs4l2fV6DPL8Nh11PBLSSIiZfONMaBGGBMaEux/fx/Dz3C5gAUHqqA13JB300Xz32zn1zeGC+WQ4DeQMycRmK5jPyHpCR/VpLztED7FWHLKv7rXC1tEGb8DmgZ1t052J9IffdHwBrPuZE/0wfJVSpxyiEXdhl3LdSikrBrtLYQF21lrygvXnjJsWDj76T/CnTJ/4Tx8jUfK9WnTxfzOOWduz7g+L1N17XbT4yCm24j27H43/ERW5E5LwXrkEf2hYbC9xeg861XTf9MAH6dQQ8Xl3bMfZN8h5Bn+HPPJpvy8vtGlQpha464hFB36b+lYIfRenoa9bh+pCdefW4WHYn7Dku6Kf3dk6zrdgybi7XweMKO9G25quFr6qOtKPjI/mHE27duin/RK11/5DxqoyV24UN2IMh2eHzmP+Fh3kgnfkMwKxTA/8pOOMvCPpBxz4FA/sFHP4URf+LkzL6LyWBpPMrwQsd3+lXhi+rcQgKe5CMrFN9wro/zYmevdom7bDXzi12ecReuYD1umFdaI22ZZ56PhRFLKryQAoAABAASURBVOM61RwRCuyB6WstqmWiGbF5rtN2evmBHf8Ai+2+scGumAfT2T9nPThnL95j50b6Ydi+XAVtkkdnNNp+AtuHgf3M5A9T/4jbFicIO8/1lAiVEhKP6x/p6wifI/WM1DsucYclFeinPWLLnrFFBpW0Qo5ofwRub5h94lkOHpNCorhCs3MygIrCPITNk3MdJIWHXNcxQzsfKoiSR9IgXIqSweNGQJRQRMwJI7IYtOVb5Hz+f91OnpzIB0p52e+1hHT/UNAZl8GuuzB+EZF7mw0fH0ua9WVN3PL0uuJ964DcIgKZNLLNbNARKVRKSVlZb2qtCngSLsjDkxl3vYNlbWR/pAgogHAxw7SWQSIj0pJnP5OQS4YdcV3X4m5rhFcjG5emOmirJIpKiUQEY0tlVEFt4wzhHMYjj/dLP+NMP9U3tb6EX1TJXOxFJP9l8yy/T+p8jpYJnwly0ZMBjJ73IMOOG4z6lfpJiwjsWpX1uWFvs8DxQl5R8E+4yffbIOHV8yVLIHbtOQR4MmnRBSIO4uUzZfv9DDgpqfyKaYzD4QkMPWmRyJTg7URSlNDkSI9S+R5qsI2dvLc22rZL+1lqVaTtKal9qJwWnRywXYN1FKS+kpm2bK8TQStu1j5BTeHAnyDt+Q5LvA3SCV15UzgkUvcRInmChE9cC4hLxHTVzcYvSDXS+hHwLy2QxLN0AJ90VxC8DLwkZ6Zi+nnT50kGhFNCFM9n1MAa0rPHH5CPk8aZtmfd937GvtP280zrNetwPptsWbtqjkGYLL9j1uxPXN60Y7YJn9Q9ejxAjgXpjo9OX8L2QXbgik/VVMH76Yd0HvpKqQxAYv9KeSeA6ZkIaXdXaAlT9IWP6V5I8NediXiQDX1w4CmQkP3Hf5Zsr6RRhx/TPxNkPrOaSYfIfe4zUfgN5joCpd8hJxurSvpBPfsgCj/WOY99uJzpqGdJs9+zj95wt3DOmZL3fQ8efqwHDz7Sg4cf6fHjhzo7PWHvfyGfaR8cdPK3rX8w3H/G+Tvf/du8/P3Jj3+c/5/vj33p+/3v6Z13vpUXv69z2Xjz5k32fR32rFUptl9hTgD88Q686Yy0zvmmKVLySq7tAzynyEVc153TjOvpl/F4ZrklP5bA5/Rdz6dDlCL33X0bsU/pM2ZrDvr9izLvvvte/v++f+LS1/+vr39g/+EDj8kZ43KWF8H+IfWLizVn7BuOCPvsqeVs2F4dcFbmM5w7t2/rDmd1tzizO+Tcu+O8ovpsbx4TmsWeDaAX0v+csvgzFLcO5IydAtlR8Y4I5eaqhMICxS8ggrgx00QQF849dRrBmKFrcadrdrGfF3Pi7GXUrz3QjPahvTyHp7xQRIiX7By0bwUY4G9cFg4Wq1xYHCddCkUUuZ/2FSHJ0Ce40VXvkIFdiTGjrn7BLutLDLgr+7je9JU8R64TvCiOiCIiJeXfMDnjMtHYsHgPyDYiVAqTcUagPyJNn+hG1VLknxC7f/81vfnmm3qNg/CbTDJPvjSu/iDmkNf1dxzcejNX+TjwxsL/h2G3NxErmwvHDX88mIUN5f0hfnZ2yiS/YCMzMA08nkwEDxijl7GMEsq0iXGSpsC1dwSyABRVzHlTMZcYfaeRmLOe8iKKzKv7NJLrDdAGo2Xf8iylyn1wH92P0ZUDt2VD58MB4ZzXIgvLyvQpG2Rg1nyY4H4/fPhAH3zwYeL05AkGyv0PhYoEodtqu04FY7ZhMduyoQvXwbj0jO3IBWKpI4tQA4o2mzOMJxe9XAK3dVDVuaLn8nfzMC9++/MPtH7yrs4e/Umnj97V+eP3tT55oP7siYLL2bavOvC/eqhVc6CudmrobzEvEvWNcDbC2uQXDmvJIk0pU8Sgwb8By4HLxfmGy92N1heARfjifK0L0s5ONzo7A+c9fq/z8wGMQLq4mMCZDHkibaS8MP5SriEj/jBhpOH2YKVb927r6+98TV/75ts6vnmgphtV216lHVQagByCy2pxESz8afM9oB6DZBlih+wL5kdS7Rseyx55+8BnwyW2dWDCVuvzrc7pw+mTC52B9UWP/o7IH3CQfsHFry+GLywHdHzDXJywYYw3VM9ihuwEBnjoR1gpRVFblaZTcOBIJzSU1lf5OtuOOmF8nviiPFp1x3d0eOu+moNbarpjNasjyA8p36kyD1dHR/Il1tHhMf6RViyUKw71V+R1XauW+pu2yQ+vho2/dbVyQVFrQdeMOvmF8IwooRLB2F9DcXqRwg8vPcdlVr4s5SSi2+lPL8dG0cQU3XszNAhoTPDelY+I5IkM5DrI86PAr+eccF5fHG9qlX2SoNtqgz4aPR9N5sh5pU40EQEPIV56losoaR8sT//kn38D1HbR9vE+F4MHXCBab844yL2wQlOJ65eoU5retCHcQMcG7Kf5tB0Z6dnUP0IEeJNC7wg7ADm6I+bCnEAdrjXCb9LR13Pa9f9ZuKaPpVR5k2oefWll3gTtiM67bdcnVwyyfRJG9NFwOlGTg6DPRQXZTnB7oZFJ6YNQ99f+VKd5c2nh6AH1DfSx52B9wIYZwm4FaSNxTmfVRC8NG+bSY12wKY9xS3tSg27VGoSDtiVNzV7x6Y4iAkgKQRcqtVBmQmlKxmPmvdaq2jRqO+YBtrUDbbvCfh7qmEu527fu6DXWu7feflvffOcd/c13/lZ/893v6J2//Vt941vf1BtvvZm/8emxP2BOVeorbp/GQ5MbkMsIShS5rWoagJg1IlRLyIfSDx8+lH+icY19cLpLm361OlBH3Z6XpSy1upQpEBXjZ3uyZnNs2ZdSZH30+Lo/U7miiMgCrtvICK/9MNFP8cCDH/rgvsivOe46B/jaMqbmKUF88PgDkybcGmyZ3nDUfT7igvHWrVvygYTlBYksw4XG4+ew+3zCWvn48WOtmV+m7dpOhuf9EbbvzTffkn9D23LxT/uaB8vHF5ceN+vqKfukBw8+1m9+82v9r//1v/Qv/gnUP/5Bp0+eyPK7e/ee3nzjTd27dx/ZHrA2Xcj1fQ29+Lu/+4H+7u9+KP/JJ/fZ89w/5OP8Wos8npbDDS6Y33j9Db1BPa+zd7p39678AwMdOtekva1ZpxTYpQH0smjdd8+XnrVEuML4JqIo/SWOX9Ero20b+G5VaqGE5D6bN+9bzI/llnsOPrI+/vhjbOCGOdJAGxqYi6a3vrrvluHdu3fkn262zOy7r/7Asl6a/7Ztaa9RgQcqSb5HBjjoi9UugtAC0kwj8p8N56JIL8w3zV8C+3z9Jdp/1ea+BDwaizpZ32wTBiaN4bDznb6oUqaRP2KPB9b7LWukbdNg3/YJLOYpwjpbFDHDuk0axfNCsKd873qckEwFej8yfwaNroeKIkLLnPAPVvhy8aOPPmKP/4E87/yDK16jL7h8dH7WSb1er70WGBv2jJ4nE+/UTb2jQRvuQ/IO//Y9x5229Cnp4G9MPgcNlDPGFIhcbcL5ps086MlRROScXrFPXNlG1Zo2wvunphYV8l3NaHp4Sd8Fd6AV8py+wPS77CXAIEFJjAAEphXlYBaPHOoebJMSxKEx06bL/pLvMMROVlCTnwh4ZMwinDLanqbdfsRa4TF4971380/LPfj4gU658B0sI2DZW+YD9dZSZfvmij1GCdbZcy7nLy7OOTDcpi5stxu5jO2rcF3b6eaNG7p75468lhXkFRHIDJ7gKwJdcT/osnukPed4gjwnm3v72b8MzC/yw3Kao0955O/S9ujcstNhQa678HK48IoIRUwgYDJzufOXKq/7SbC8ggB1ZPlrfijIfMFzjV57cQf1CcVfUPN/ySyPk3XJg+jws4SQ6eiH55B13nA4kQVCUay3IetIyXBRBOkKpgYtMG/cxg6aHLnkT+FX77+cBBgqeaiM8CshHGPnQUslIJoPFCG5zFNQKMJY8h2+BKlaHKnaYVcmJMJGRKhgXxvOH7p2hZ1d8R3WqcF2VtJKrZBN1sq6KNxIcbx8zLIhxfzPoRnU7VTHQjgTEkj9dR5hUkUQb44Q8uNYgpfzJwS0gf4LxBwuhKd5sNS7+BEhTY92LuMhZ/kVEbssj8IUgdFMHmUvSQiEYwHF6OkENes4MR4nEPcYElvovY4v85hklo5Rjnt9Mrw/WGTquPPatpX3+kbHei+c6ZxnmmldXOc66jSXH+Fjgdt0mMZ4RjDA1cQfER7CpFCtOwHmOLYnk4m6i5nvF3F7BrUtJM/wIZyeZ+S5GUrTxvgMwNRU5hl5pne+2/+rBf0y74hn6ieR62GSXvq5XvZq3DGP4HV8UvXQo7iBji/IElQXBCKYY/JcC8UcjnA4yJ3G1/q47H+D9aliO5w5op/SoIFziHMOkr3/fsDF77vv/lG//e1vEu/+6Y/yt3/fb9izHemb3/yafvqTH+lXv/on/c//7//V//yf/6/+x6/+h/zbvj/8+x/qnW+/k9/6N46POWfgu7etqny/C3bGWd4RoWI+CnmlUcX397QHwTRJlsYsKFYk3vtwqpOoRk+DXBIjiuIaRPp+PVfD+gJcfPo64KnQ/8qYuO+2JfZ9nvH40SP94fe/z//n1//H7wVnOKWUbMPnFP7++eCDD9inv5ffS+ecZ1p2K87Ebvuvj3Ge8tZbb8tnPPfu3dOtW7exYYwL9itSNqHAd3s+Y7tg7+42vFf399bUUjb31Xih8zDCm4fA9IQUERMQjgVUa1FFoPnTuHVWMNKK86HVzu1XJIWe7S7TA5oJIqSdm9KWt5xHO+OMjJO25Nuf0rTngrAh7KqN8pCLUs+HluFB8uAGA1ZKyIgI8ST00s59Np5VwOkLnpX/ZaQFjVwHSVeeJf9K4gsj2Ss24iMQxa0LNoYDQrWyW/k9qQY+pCMCkqA+QyIqiTBP+nraBWPStV0eynqTcLT30xURhTFVjqeNnHXTMA+ND9jbNvXV7UxprXwI23VtNmQDnhXQfvLLBcGaQxHzvOHC1QcjphnRFetJFoI2/fm1pKccljT79N+exJvMLJZ+hkiU7960c2ZyjkRMNAMyteGy8TDcVijkJ18EhXM6ngrlIkIVuUxztGb/a6kqoBbmL3C44Ee4Aja78OW+nnPA4IvwCy5uthzuTF0oWbZAa35gSTIDLorQBxY7y6fWwqVeJWfLJdi5xgH0p/Kfd47tiWLDpfD6oUb/9u/6I/XnH2k4d/xE2pyqbNdqeqkdGnVaqYuVGrWqvMtYVMag7hGZDaBPKH8rr5e4zBlhzBi4/O3BhgvTbWLD/c6Wg3pA/IIL4PUF4YuBy92Bw5kRwMJ65DBF0AYobDgbFnAAP30fhIM+gVEqVWq6qsPjA924dUO37t3Rrft3dPPOsbrDqsrFb4IOVV8AgzDKIIVBJVy8CgGPyE/A/iJLy9mb4B597LnI9SKyTX+AR8BF7Np9oR++BE5wmb12+mbQej1oA9aU2XCAv6GeNbDvDccwbDVaZshvZKMCN0K8Gi1hj3MUUgsXv0UX3Azv0BCRAAAQAElEQVSfUqdxhqg3jEfPxXysjtUc3lR7iH9whDwO5T/5vDq6oaPjm4lD8vzbjB0XSd2qU9t28rystVFlHTEawg26UypyKyDj5BMuiaJiXQXWwYhQxIyCn+kFufoJfZIbkfkWWYzM6UI9lXazfhcdKb2A4PI4yWH7BsIjOspFIngbxFy3EfDkekX6QHsQy2HhBtrdcinvzcCaQ1b7OddId70ub0Aqarb3TEREytAfUCvka5RaNTIPrDtuRzj77q/herOv8Bfh2g3JLJpP54tWI0IR4SA6QT7vcYZjCQqZfgIpxN2uP9hsq7b0zfJtuRRasTHqgGVSStDeqKU9l6dqUcOMIfOJzP5I0MDjiYjkLWLSi1IrqdKWOX9xsWEurzUgA9ihylGWhw+nB+bBwIa859B0YNO93VwwRy7Ur88TGzbqm/NT9RenzPULBfOjMkdrGVVRrwJoUjSvoA8OBGnKME0FMCf4AoX0ygbd+m4dd9+NkpfBVU3TcvhwwLp2pJtsIO/dv88Gn4u6N9/WW29/TW9//ev6+te/Ab6e8de5wLt3/55u3fZm80irgxXzqVHWGUGTC0RYMIPMUgiCxQIdtKWS4awh/QGdOzk5yd8+tS56P+S0WooODg7k9faAduos46k66qW9vu91enamM+Rm3SqUWaGHLmffZSIi29l/ebwNpy2+w/tw+jOBotD6/KYfu9BlafPv8e7ZbxiOWwem+ibdcngqgX5MnVIthQ+rbt4fYKdqo4gAUkggRFSua81luddJy86H+J7P1ueIUCmVce10eHSYvuf3xxz2/+mPf5L/3JBltWF9fcglqC+QvUcqtN2gK+b1go8FzyHzaFne4EDfdbXzXqYyFis+RI6OjnXMx6Dj5se23R97Tr/BpW/XdvIP2Th+8+YNGUfQrxhX657bjHCfDOEsC8tnyH6SkJcMvecMY21+IooCXt2OIkwip5tvo4cufebaOR9NvuzdsI+yPbCczKfpLZPMYy4W6mnok3ntsBFeJ5L3ttPhwWHqofvboVvWq6ZtaLokSqkq8CNYGVhDB8Z8ZO4P85hGhMxrBAQ8pnsu0CX91btndfKvvlN/sQ6krUGkuTfa81OHkqukyDlgvX4agwb00nYo5z12YwO8NnquWE1DBR2uqsyBWmqGrdNRioxJf4vS0dzUBjGYIqqcb8y7LXPJdmPt+YZ98ZzzT6+fYaOdZhvlNjesy56bzvfcNF/7WFN2zTdQz4Ww+Zvas20YaWucbALzbMscd51b9lI94YG0kfXE9IGAzHd1n4D7A8eUH9hXb1mrtzIfA3wPzFfnRQR9L6oFUKZpGtbIhnjNdNcRUbRzZs4RC2FGJs3hnM5zeFwiEARwsQT55tcQfJh/j9dAPwbonD44nTF0vkTP4DMiNLlQhOFY+KUBOVgmW2Rieduen56e8q1xTp+35A8Jy/ncl7nI23JwYdjBox7qtOxs746OWOu5DLc8urbVtA7McnABAKvJR2UN6dhnr1izTRfhuqYqRZBQPpM8Mrif7AWVxLlCQim29Oc0N0TQSZnn8DWwZaIeWkCGo+VGmYDYdr6WkPWi4Ec4HIpYfOECUHzyJPyIUERkOF8E7aP+2ofsnPcM7NNdD8v0LgscvA7tE+izuP/8ZS5VgHHXEqPfCDMi5PFeEDn2SjeiGyN64jmW842wS2NQU+oRoVLKHkIRBjoyl3UdpieFh9I8BBR65b4KEvA4GE/xkuN0PdWUz4CTktSBUAQQCIkgCLCEpV1EIRkm0uwIB+tLZX/fNB32tMt9f9t1appWtruBzkVgY6GVIeqxDwgpIhRUFxGKAAL2KRPhMJl+Qs5RBAGFImYIX5cuLoOZ43g4FOJthCJCBRBKfwlHkK4FIhRa3C6UgSBvyfEM8QAs89Xpjts3TBtygZheLpBxB0bs+gTKE5bdPB8H1r+BeWyMpNn3Ouj13nDc5BHUDCzvDtkfzr8FHMFqQbml7Jb9hct5f+N6XJ5WmfK8aXtMEMbujJxakQGLY8b8JnItTOvuasKvvTjBfJy8AwH4Werd+Qsh2TTgZq4i85/9cpFn50ypn5Q/UX3F38+S2ZIG69lHvz4RELjcs4RMFlW94Iln55EcEcyjoiihiAluYqQtHoZ5qTwkhSKMIsl+TGUJC+cyPXrqPfXp6ROdPH4s/4apLxoTjx8Sf8Qe8JR6e61Wre7cuaW333pD337nW/rB97+rH+f/6ftj/eQnP9YP/u77+u73vqtv/807+trX3+Zc6L5u37rFecyh2q5RqUW1FHiYeNlxah7l9EsEcajQzQCaHeHkvRCfwhH4PMp0B65DOKfhferH5YxPXZACSzn7nwIIZWTv7jOt3j7fM+fcbzzg3OX3f/iD/vCHP8o/CLth/+1vJIf9l1B9JuMLYI+f030+M30LjUgmkHvNNcNnM4fcRdlv206F8bjUm0ha8R6F2Of2B3zTWOokf3WfSNZCEUHHgk4X1VwwGzrfquFDpOEDrRqlypv6COhlaHLZc4L2mVlB8DpI+kKebOKTakLynqhWijwgzI/PgQmpqY+1qoKlL6IveuU+UQKWqRfmnkU/IvLQ8/jYH62dbBTPzk7lPzPsRZwhQBMYLQey5kB3QhFAz3JOj2dlMGZFHYeCDQeCOaZsPEwYEVmnZmf+3Fyt0HctxneFDnf5ET7Ac2XMu1mfHfeh9ik8n3OA6QPL7fwhP1B/UGeh/ghCPKk87pEbIG/3EKeXc3SUSROUW/w5c+cFVBGRcX8MWaaWmf9Mmw8QLjiUiQhVPvLdrvP7mbeRfrifEaGG/JZ+ttmnNuWUtc48RVAHsnD+IYfUN2/elH8z75jDYRu6R48ey4bQi5n77rotl6yfvgabrOByJAgXf+0PG43DWjW2bKSlVZUqV4f9+om25480bh4rwLh+TPiRhvRPNPpy2H8eOjaqpVehnH+TuMBbwZgWFeodc5xoCis6ighpnrOA8Ri5yPThidGzAE8XvhwwcQjWI5spfeBCd5AvUjdcmm64JDXW6Q/acFG65fJosx05mJJ6LntHLpxF+wFTZcbI+AyjFCXQn0Y3bhzpzt3buvfaXd2+exNdbBV1TJRGqk2otkWVC59aCVMuIsQj0aERCFnaH9nEeswHxjHHdT50t/x9sO9FyDwOMOAx2nIh6z5suAA2LvDX9G1Nn9b5m8C9lstfl9vSt56L3N7lwTYxyP4wcmlohgvzNRptiK/7oott6Hwz6gkXyyenmwz3I31sDlXaI41lJVGmXTHXOahvWAQPuAi+xWXWrdt3kM9NHbCp7+bDq+USrJSiSIQcrrXgV3SgqNbJL+TXQhw4bPoSgez2UBwuKqQrxMNLL3CjNI4j49vL8rScK+tXx8eH17JSqkRdkOXI6JpzWSpwJXM+7UF/jeyZUZfdR884b/sefdvCy0ZrNiFrDmY91lv02HrreWd+aOWZdV5NHLMu/19yHz94INuL7F8tyJax5KDRv4XYMydcrlrOoFi+9CFl6AxQSqjUqVxEUUQkdM1ZTpPOjohlTLlecHl1zibLbZdSmRNdwrRO80fcFh4sC6VzTgbm136ccJAMCBGgHd7TM8KTUl8a5leUgmkY2GCf64wD7575I+YWiRptJ4j74rfn8H3goHzAlm6hWz85kf0N9v6MTfr5CTaKy2FmhJbL3+ACeIKEOKQiKXjsIyvHbS7M3QLnm9gysG412OK269i8d2qaVlN8xSXhsW7fuavXXn+Di95v6FvvfFvvvPM3eufb39a3vvUOaV+XL35v376jy79mURUBA7MW6gXOcjZMUmtRg74LNzD/Q6ERu3NxcZEyWzN2G/SwRy+Dfvnw2WuC0cL/yNwZoZ/KIl102Ou6N84uUxgDzyVviF3WbUUErT37GanPOYvv8OfFIv8B3jx/7C9wOwP9HjJvlMUXyCAiVOhvBLFEkS8km7ZJ/YpSNMHyUur5hrnqC0xfAPuDwTJYI0fLQTi3tWUNOmcP4bn4wQfvT//HzD//s95//335QviDDz/g4v2xWtrx/+Pz/e9/n/H+mnzgP8CnbYL7Y7nCWdI5z3xNP1V8Ird7hu563BhM9jadbt++pXv37qZv+tVBp8q4L/WYbmQcR+TPY27B00/mI6ueDyfzssUuBWTFsjIsQvi0rUp50Ncz5tQFtsb+w4eP9Ojxo/wBAcefMNc2yKTWKvchImDFPRzpW8tcOORC+0jWH+fXarlDQ5sD+42Beex9uzHClwcwIsglBB+WvXn0/zk6QDv1TQp4LWWqS5/kgk59Eo0V50vDJzLziuDPKYFJvT6hBYgCzFTWoBHlG9HRXOeZN95veA6dszZ6jbSeeo5bN6v369jXNjGtD7Vie0pVLUUFv4T9osBPyO1Na67XVNd9gf05Zw762+XJkyfyPt5/3cF/aniAF9tm24MWe+P2N6yFy5xxvGfOmM5VB+24O9kP+jIwvwbqGEzD+uCLX88zX2RnWdbXERqXiQiVWmT77za7duqT6/TctQ0wrxvWGpfFCMj9q/Sz1qrcJxb6quCfVBymzoxocvvTNEjaB9GnHwaFbmQ6QQxGvpnF2B8yzPvUv0HmcaSv5guCqQzkPDIbCz+LHxGkR9K5jg1rw9npmbKPhL3v8l9D6dGDjj3ALQ7yjMq4bxiDc+zlFvkt8qrFfVfW6W+zN954Q3fmv9pw+/Zt7Ppt7PxKtRY11FENypQFQXl40ss6s25AjzSQTQYmfxEAScszk8r+dcyF0rPuWB72BT/VY8s6tOOXtIhQLBWnDwcWtNt1hvOvIIl0rZA+j8vmPk8Fr8qmBBg5j9oOTowIlVx/q0qdUYoiPLipJspvCO9HmHM5FsxHCHgoC5312rpTCzYwKCucCQ0HKec6RuxP6prLz3luZR+Qf/nPqxY/twRyDHlFBHoxVRcRBIJ44PuxPyE0/zONQbZVYiRdjoOwPraNmrbN7zLbZqO2Xq8alYquhUFdqcNLePJL6iN5rssQYdrxOzGnkcRDiuNzfZDKCMmeFreLQ+u0jPNy1Mg04vZFAo8ctZ8BZ1j/7c/IfML28abnSsRJo1+XcD7gketdfNkR8VzP/QJ7gcXGe+4NzGPHva+wP6HffTN5n+I8V5PyQ4YRwVpW87vHl8BeB5c81+k9woZ11GW91xlpY6SPCyYrAv+kaXbmb1q/CTl9BjEooOW9e8hzXVnPtawdzavAFysBZO4KLe6XgWm/SKDCQu0ShYDhNOuAdcHftMs+0PH9tiNC/jelwT198d7ujO/wR48e6sOPPtT7fO+//957+QPfDx4+4Dv9hHO+tQ4PD/S1r72tH/zg+/r5z3+m//5P/12/+h//T+If//GX+tGPfqh3vvVNvTH/aedDzk9b7FMpIRoVTe8gkhK54uol3VJo8iNCsdgkBXUYeM98ljz7nxbPrPDPmuhx83nqBedaHs8t544POBv93e9/r3/7t3/Xu+++y5nakfxD8T7D8Z+Afv+D9j9zegAAEABJREFUD+S/0vOYc0DbnPwuqTXtk8W8ZQ9/xhnHKZf8/tZyXMjNdm7N2YbL9JyXOG5bExGyLQvGz3U5nNBfgYN3TQhlBwobsFJVQC2ELRj7IOigBF2EhK90TA5LLZEJX/xrr7lda05zS8mLA4BJ6gExBsIeoAWe9IU+TKhyX2Kpg6KvnmdLwCKynNLP8ZcGNuFi/G20vLEqtcgbc08MT8Q1B+8DG3aPlRbnCiiTD+GsE9/ZDtt/FjxOPqhtfaDOR7AgHrw5gNjjvOaAwR/ebtfGoDDGlYMV89XyIdrxMV5rTZ49kZMv+Lfh7zEWPuBYJvuaye06qFpuZ2ZPdqiTPe3yScj+4ZOop9QfPl0gglqmh2i42oSLbWjPbZ+xqGw4JDCfXdvJPpRJ74oHH8gYFHL7htszjasvvBymAMlwBZ3DESFvtDpk4EOh46MjHR4cyHIZkYEPs89OT7lIeqIzjN36/EwDFyfV5YpU1Cu4KBm3a2l7oQDNuFXHxW8bvZrhQsPFifqzhxrOH2u4WPCES+Azjdtz2N/QX+rxBQsXpxTS2DByDYcw7aAev6cu/5lpH6RdYtpQ2qh7rAaMsg+kfBi1YaNoON4zhj0Xu74s3W56+cLU/2duHsY5vtnmpdkWui10PRekA323DhkjfTQUg3wxjeqoaUOrg0bHNw91h0vfe/dvyz/JdXR8mHniZKrWyHHyWBmlVsobRVFC4qHzMkbey+Ox8+Z4y6baPG3gMS8Fk0/6nHz2cn82pFlHEoS3YMMFcMJhyrqOLRe/G/q2pW8U58I3uOAt+EZVPzYaopXqkdQc4x8TP9C6r1z8Dnp0stHpGW0Sj1jxoXRE/29ySH9L3cExl3tHhMHqQCt0abVasageJg7Y7KzQKf+QRsclcNoE5l3KpIRKFNVSkUmR5+Z1RCmZZ79EKGIPxWHKkaYQDy+9jAvaCtVKWerX7Ar1RFzW4bHw+MzZO8/jZewSXiKw1BMRHG5WWQ6WU4e8KvKwjfD4ec750HDAPgpa99vVu70Ru+bw8zBC5HL5UUb5iFBAfMHm55R57MuqMw6Hz9i8XOB7rph+pGBEKAJA77gUsnP+YNtCfVO6U6fe0FxGTDliWXoOMD3vzP+W+VhKRTc69KVD1o0iIj8Crdvm0fUZ+hTO7Yi2PMeojjqlKCBCtYAG+XIZ3ADzhWHn6bFbW7DRgB01emzZBjn0Z9gg7EWljxX5jnN+Ibz7rV8qsppkO1VafBFO0K7AaKIKM4mqYD0q8FHSb9R0rVYHhzq+cUO3uPC9d/81vf7mm3rjrbf05ltvy7/xa7xJ/DUOfO/evaebN2/r0L9Bz9xp2lalUm8U+h1AOPuGxFsRkkBE2FMEPrCcbc8KPDbwQwZyGWQ3YO/WrJPWC18q2t4MjHdEpJ4eHx/BB3MdHhZ61+c6Rug85i5v3/nWbeu115YKv24zIpx1BVkHKfu+wwvI+mwPiuk63N+Bvo1ggM8pPmS/M06aG4gSMo8FHiMI10K/m9Rb96Uir4iJf9c7ohteh6zj/gDwBfATLjZ96XLOBYzl5znwhAuYjx98LF/AuLhl4Y8M//lVz0en3Tg+pq1OtuVSYEcPuQC9gX8An73W814pitsfFRGyXB1bsz8Y0Nu2bXTAR+LR0bH8m9pt02adHePVtl3Sl6ioqEsxe+B/QCYj8/4STp+gPRcRsn0qxeWL7EbmX2j617NOXcCj5/RIndaBMy4+/EMoD/kQ9sew/5S16bIsbW5tJ7APFd04PDpU13Uq6KX74bD753jS80oeadMPUTxzMCrHkw8t1z0wlqbzXsDjsmCkry5jbu1TePJG95VXxq6/4nrCXtxljL2kP3vQ7Rl/9oZeNfAZJDAyR7IYfkSkio3ouXVyy/xIXUTnracjesrUUa0l52XFtpQoOTcjQoV5YFTmhueBUUplezAkIqCFBlINzH3bgFzXWcdscy6w47YlW+//sA8b1rOl3ZG5MM58CVfrVBfB6UHta6k5H/0Xlg7Zu5VSst0xyw60ybxjnnvujdSVnaVcRNAH6quFvtVEhGUxymv9Nvu/zbqEK9Tb0EfbFsvAKLUoQV5g7yJCPPIrwuGQZOhzuaszaYpFUK8f2s3xgIcCIpwYmjz7QdsGHs80Bhfy2um9ldcDj4Pl7nG3/Xbahj3GyNhbFv5miQh5bFfYaF92T2U2yH6FDT9I+VV0Y8Ve+oD984H31oRX2Mqua7HvADvvOizD5BXeI0L+N+bAwOBnfFx+waepwmXctH0jImTeakUnSlXMMo2QImKGwxO0c9O4OBrLy4EdHHDGJTKFOi9TXoW+bAl4DHbwWBgw4dG0zbBNtD1KMB/ShpCfOoJulFpTXxwvlE19cfqMiCI5Hei6wx5Z564nv4p/dSXgYTRenkO0i0cKRRiE8BWTHxGKuIRCkuOaneMErY8RoVKrbEPbVaf8K2XY2hY72/KtVbGvpTZJE1EUM1I3C2UpHxGSoT3nJPIjIrMiQhOkQroR4fpCTpdCSuiKu5oaUMwIKRKhQiAiRHVyYmhy4cCCKWnv7Yy96By83MeQYJJ9YNSnuWXJTXvn0fsA5nCuafie26P3CXP6wP7EcJrzPOc37Ee8JnptpBVZlpUxiIhc8w7zO+Yo1zfnCTcyr112zd7G66TLuj6y6PLCpGNPwzxPHO/lOcHYS9oFMz1fu6RPFVjYmX17n6r8fzVixpZNoRXqxXgpuTxv3J6d7tQRXTWsT16frC9uqjBwOU8LMcIwB5sD+99+Pi/e5Lf5GWfzj09O8hv/Iy5933v/Pb333rtcIH6ok8eP5G/jQh03bx7r9ddf1zvvfEvf//739OMf/0g//cmP0//7v/870r6rb3/723r77bfzB7ePoV8drNgPcg7BPrDWkroesKN8OXAd2SMS7eN96me/4v3wUtGz0pa8r65v+zFin3xm4/Hype9vf/Mbxuk9+Szmgw8/1Afvv58/lO+zGu/XbWvWfD/ZtgmBFwYxgu8Z9NX2x3ZooXPcbURM8okI7FooImTnsobD1jFMqYJ/xQlfaYS582tCwHQE7+cBcrIE2QR9Wjcr7ux92tK7duNaSZhykic346eB18hCNQD7ntwRoYhgQS1gCkv4euVeKIGQIgKFR26lZtiL9cDiL5w3V123ygVd0HrxP+Pg3ZPLsh8xwFhWD4GzKQFRhiY/wj7Jz3kCWk+upR374zK+1O22Hj16lL8V5ioqmw3DH/mVi5cjLj3NnyfxBRclPjgZ0QvXWVgFfKB4xuWJjbyN+UCdY9Y/KWm40hlOd0fsT7lzxid4QR9EP3kQBVpK4REeLi7O5UNk98Ey9eXsEYfx5m2Eh4A/lyM4lxs1YOi23PL5p158ee1yNnzjZHXMngYKuLzZiohpA8yGt+NwwQcOPpT1QbLL2MidssDlITf+Gp4KF5wtbRdxgdCvNW7O5AvgOmxUx40aULn8DS54x4sn6rn87c8faTAu8NcnGjanGvsL+FlLXPAGl77RSAJjO2rg8nfg8neoPa2w8MKz+7YDB78eG/et5zB5a3DIssFoT9jmoXq/YcE2nO/LUcIb/O16Su+5GE1wOer6Bvt0y/IZufwd/FtHXGoPhP0bgG1XdXR8wAXOTd27f0f3X7uru/fuyJfBq1WVaQTHpRZVL9xGrSqlkDcjgo7yzB6h6XE6Yz/Qt95j6EM898k8ZxieSd/6N3+Jew6t6Yv7s4Fmm3lb+r2R9Tjj1LUFPf3aGkNw8RscyhX1Y6VXlev6Rn10ivZIMV8Ab8eVzjZFj5/0evh4rTOGKsoBlyI3tTrgUuoIHN/WEf7R0Q0dHhzpYHWoAz6gVv6AQpcadKppWjYxrZy2Iq3tWjVNk7IpparUooJsPB/TJxxRFOmHSoQiLv2IKR7FaZQlrhAPL72EgywiVGjb+m5exnGU9QrRa3FOW8JfjB+iWdot2MIGeR1w0XMsXwAdcrhXkcnAnPflkfXXOlAoYAhnfgwmOrFnPaNG5n6Q5Qsgj4MRyNFz1xsd25ELLqj820D+oZhzLoE36NfSd/c/5xOH1gP22+05b8KIjEZbkQTNSG4MuJxpt8yxtKH4sJ5jfsiFpz+mSwnKjcwMYHkDl8s69LIuS1wS03YEr0wZka3Qzwa5HuqIw+tKm+6Hfzhk6Dfyb/6O27UGX1hxYL7BrjtcmR8tdXSgga/KnM/f/A3Jl8D+wY9SqL9KqI0Cf4FoYwoH6WC+8K1tVcPFXNN2attO7arTClncuHFTd7jYfYOL3699/Rv65je/lXD4jTfe1F0uhf2b88fHN9ShF1GKBnjqGZMeufbwalnDqiLiChSkOs2e4TAQcJmRtatQn3XNpCP6kunUv6XuCz6w/edCrSNuLxSqtejw8Ei3bt3M8RTO+jCiq6KcqNtxl19T3uVa5n3HXPfcqrVCQk3QRQSlv6QHVRnpr3kzHB7pr8OG+RzcB1hK20M/LeuCfBoOfbqu1Yo+LP1wujkfXCdj4PLu8wW65MvcXKe5+LTsDKf5Y+KDDz6U9x+1tujlDXShRWyDBubXDcb4G9/4pu7eu5sfiqZ3ObflgxAp5Pm09r6E8Rngn27JYrToPQYN9vXmzVt6Db25f/8+bRyrsuYIN3rGQTgm3KZBasYnX9BcB9mUnh7zsj+eTnW/t+ij5ef+P3lyCp8X2nLJs2b9PWV/d8KF+JOTJ7l/OcfmmPeKLlie5meN3Mz77dt3WEOO1WD/GvTGvlnqWctcZnSfzVDCrQf9DwKG1NPmhkMl8zQgU3+w9fA2rX9b5DxAyzORE6C3FqIbydj8cn7CrznthZ4r+bLwQkZeZf6FJLCMfjbvdcCq48lJwoB+LT+06Hlhfbbel1rTrqyWfRI6X2qB2npJKfQ8IlSwQ7UW5kXN8GC7AyIi41Kg+31+13hd95/g91zcLvOGekbbN0m11oTr8LzzD/k4vGJ9MRrWqYrN8L5hxd7tmG+M27dv6caNG3O5IeeR9wau0zDDaS/h0fXbZnru1lLhb7L5Izy437aHF+cXHJix9mI7K/y4nUO+vWznDuDDbTs9IuDYwOOxjPH+rE8gy4iA7zJh7pP7FxGyu8rHOMkDO7NmzbPt9w/2eJ91evokx2TD/tz2ccP+yuNju2T5WCaWhy/tbacO2KccHh3KcvKe75D4EYfgDXqx6lbsY47kcq5LCN08Dch1RBcKfNo2lzLxHTHzSj6kJp/gDnyJGGncLARyNW8Na1SDfc/xhQ/LYAHR+bGE98A35sQ8abvwTHrNC+JBW5r7T/TV85eQQIghCFBkPSUkO+urdd120PNhwZY9zcj6HhE577wvXfTEemNEkAciqG0HXbq4DL4K/bVJwIM3gaGVQ5/Ug4kuFGGY2v4lnLJDSJH/JEGfUGgMSY5jN62nlfWvw9ausLsrvtFWrM0tcdtg62OpFfJQ/ouiSS8XHXdV5FAfjxIiLikCHygkIyIUYbiOUHFYjoee68iKCEWEKIofXxwAABAASURBVIBvL/BBET5IP5w9xUO4UOSb1y5ECvXwKJM0OSysdnFnzpi9yzzhMOy23XzE5Bo4MH+9bqXPfsN5I/4APOcH9uQTBvXs1dd8H1zM3zPUlrLMdYHG7B8yBtOZbJd7j3Fuz/XbXqxZb20/HF/KR9Cv7AB+hp3zlwNcLNxIEz965f6MErDAd9Vbm/exy3g6sNMtzpj9VyTR1ZGzn2C/UUqocpZTa8khtB5a/7x3O+PS13s9/2Urn6v5L3vlxS+Xv++DBw8+0ppvXpe9ceNYb771hr7zt3+rn/z0x/rlL/9B//jf/1G/+MXP9SMugb/z3e/oG9/4ul577TW+3b3Xqxr9j3k1ModGeNz/ZQfRVx5Nzv2cQk+/X5T3NPWzU9zSPp5N9VVPLcVjGOrZb/ge5/e//71++7vf5V9e8779X//1X/S//8//yd8GPuUsw/1xmcnGMRqMA0OC6C0Lpd2zDVpjy+z3fAcs9qiyVnhP3rZd2q+IwC7b3pcsZx5MaxR91V3qUL6S08tQRi2TDFxPz8TP/ELgrtmKD6aYWzCeXWnmIGgtmMm80Gce8ayH+iz40ZOLDyiSKRKggCAKmPwEeIK09PIVvF89z5GAhYyAJvHHJLckDdVS1PExm78ByKTw0C5G1IfN/igYGBdXIVxcA9EXPxQIG2smnjdrPkiwH0GGG8Mrc3hkIjuv69rk0Xrgyj1pu65Tw0bQcdixx4Qd1bNp6Tm0GK0vMOk68nKVD/s8EHEbUNOMDII732GKzBSO7WO8pKMgD/YGLaVxt2eMhAP5mWcbFX8g2TA5vcfo+JDT5VZcLrRtJyrIyz9f7JxxCOtDBh8e9/QhIuSy2Sj1mvdpLoyUkyJCUUIpC8bLl0cJDoQOQA3p9ORxQtTXEG+YK1U9l75b7m23agNw+Vv6c8X2TMElb2xP8Z9o4OK3v3io/uKx+vUTjeSPA5e/XK5GGWgbPhqJ22P5N4B9+evf/h1i0EA7I2M3wnfqCmORYeaxf5q+59DLi7ONsQ9eLBfHt6RvlotRX5Q6PPubvPjt1dunvqwXgzECD9gIOwNt9vC3QdY9bamM6g6qbt464uL3tl5/457u3r/NQdkBlzVVlxdFhXBJWZZa6VvJeCBfBO1nAt29/qAB8tgn3/Brv8dPPtHDLfxuOFxaux8XW23skz+Q3m9HOb8nvOWyt3e/BmnIsLjwDXQajEXDfPnbM3IJLoD7WGkzdnrCsDw+G3QCzjfBCHeKeqBSD1Ua+ytFWdG/FXPmQG13SP8PdcDm/ZDLos66SMesX9bJWupkA5hjy/x0Wi3IJQqyCOqb/QgV5FTwrfsRxEEENAuK0y7pydEnuRECy9Z6YxC9bNeRPUSEClC6yPcX8wrapKaYeM9+1qLK4atl5vnWIaMooTWXGv6Nkh7dK2WijygUfs7jDsJzQNtgx9JeoHvua8/GZ8OH0xqb5TGppEeEttTdM5dH9Ny/DbyzG2xee/KmliI9yGVkxK8pmeEd5cNNl98y35zlPlgPDjnMbLvWSegbDFJBRFDPBIWz/DIcfllQ146UUYV/90FMXLqvho27IQ0a6d8wX/4OyHSwDMC43Uj4Rn9xrgsObi+4tOq5mAo+BAp1VcTt+vbhIQiMYTBGCcIyAcQxozCeTdthK7iI5gPg1p3bunvvvl57/XXlb/y++RbhNzMtL3u5FD7gMLzj4KFpWhVgW19rQ9VVEcgH7PeaKBKIKY+QRBjIzpkzIpyuHCePvfXD428yx8dxqhUpYne2eXi95gPd6ROkDp30hfSKdYDqNGILB2yL8wfCW/TrAp3xQbhtcNu2si4bDQe/EeHmEhFT2GUz4Qt8jYxZgj65fsP82Y6nb57BEne+YbEFrwjeoJSCDrXynmVF392fWqqFKNfjMiM6N1BXzzxZM7fOzs7ly1vPIctDOJeptWjbb/Xg4cf66OOP8qK0Tzu+lWjrEJt5fHQstzOgd2t01PL2nwc9Pj7OHj18+CD/jNQafa2lqEG+pjFWq04rxuXgYIXMV3Ka9cZyr6UKpuHZH7gDPtJZZJM1O/cqKHD1iSkKqxLhDR89/mg6efw4f+vN/T3jg9iX3A8ePNADcMbewzLzBY/tveXhD2bvR8yT+V1xwHbMRdPNmzeS7wZdN89GRGhc+ExfE5N4sDC/0dvpSVrrn+0lmarYtwG99NiQ6WdXHgmI6iEL/MDnISG0/BMhPcfRYOYsfka+hNfS3uJ/CU2+auKFErAeTTrqeTWht84xh617I7YhKwjJNrfUmnpZSlGpVfYznXhEUQSEMoSj9lnv8YhLEaGyrDmQEU29nnhAL3hC8z9nMr8HeLCtsU22jbLvtMpc8xz0QasPqPxDaMesP7bXK+xJx9xcrQ7Utp0iprnocu5T+rTFI7tCfkRIPObFMvB89x7c8897gxG5OL8pVZ7fjddH1oWKHIyIUBRgItld9p9uOOHPi5AiIsErbcUAz+7HBbY9bdzpGfbuFPt9zjrZy0QbbLVtnW2PaalB7o/H1rJwmuVuuL4IKIDXH/9w7pb9kulX2O/OcgcOJ1h3nNZ2rUqtOdYRU3nLxPUHXPgJ+Z9DcIXCID1IlveU/ud5xzOrjQhNuoqul0m3I6DlES51J19E4NTvF2MhXvzr1FTMcz31VfyzS8CSnrDo0eKjYy+odkD/Bu+N2Bd57tsGWPdtF2yL/EMxjqdNgNZ6vNQ4qUgo4ipI0D7IJcrbdAq9cn+FEvCw7eOlujAXsJf0oYgZsi9F2J8h+5JImyApdOkIB+tOqVU199Qr2fZ2aY9XnGt0algDK+tlqVURRREUUigCKKTZjwjt/5PjIH1NOUpHOKSIfE2+XuSgIzvJZ18kZXznhxxXSPbx0s8XCTxLUM7TznmG7yIZ2KWY0MhUXoR5CEzPjo5Azvdl3zPPac/vgcs02wDP9yHze9bODZ/ca7Ah7HVUiphqjgh5f9Cx9vm7yL7XUuEiIum9lm753nSdEZFlC2MY4TCEf5YnPn2t8ANzn77cl1yC4csVePG/5Oa/oObMPVV5mJ7CnEf21WdOv0I/pyGRkbOj1F/Oj9acCfkH+/zd629x/6avL3rff+89OXzCufiWvaB119+zb775hv7mb7+tH/79D/Wzn/1YP/vZT/Xjn/xIf//DH8q//fs3f/Ntfe3rX9Nrr93X7Vs3dXR0yF67kfVYtJ0s8SpFpEmhye1UigSeKRF6l7mKOesze5e1P1WFRZTw66ncLz3BXLwIC0OYJc5UN3py8iR/6/fDDz7Iswpf4L/77nv5278+o1gzjt6n2L5s2cPY1vi+x3ZsdCVzhbZ53tsYG85lTOcs26xcQ7BhlTVDHr1ZnK7TdW3RKYcZXn2l3MQnb56rjF2KeOSjMoEwLJAFg9MhI/lSF69W8gkxF6YonnV69kigGBEeJydI2fkOL4gI8UgxFdOeM1/JNx92E6+jIkIlisq8gAiXdH4RlqgI+K1X7tkSGC3rkQ/UDCRNRFEkpEC2PsxerTqtOKS0kbT8z88v8sDUxtWTxxNpYGxkF0g84cgMkubQzqPVDEeEeJRt1SIfOtbCET7j6PABh6yejEv9EcFh6CC368kbERjhI+VPXnM44XoiIvtk/faBxYpNYdM2kmIqN29CaELpoBeAk4xSWPtAOqmzo98u5AQoI1zCbZl8zE1Onwail3n2oYw3QysOZCKCy7xhpunZRK3px6iWzatpewyWDyPOOJD1gnWKf87lhvvpfkTQFnB4XD7SKDOwOXPcrEUU2m3kA1ofDN26dUt3bt9CNge0vdWG+jRsVbgWrKDhgrYFKy5xO21Vffnri18ueQt+Q7yAkXh/fpKXvwOXv0PPLSOXq0GjEfDFuC0XKKqhoRk1cOGal7++AEZWI7SW6Yj8Jgzq4d8G1Zei7ueWix0frnhcfQhlbHxJuu615sJ0je8/Ab3l0nS7GSg/aOCCFHFQdTAIQSvGSHxM+VotPVy1LTo8Wun2nRtcAN9J3Lx1qI5LYV9iC3mUKjaxgQxDhT4V9NCICEWEnnL0RbadNDKCgcuBnoOhLZe82Sf43DjuS134dV/WFxv6Atwv8nvnAfvG1mH6xLBqGEJDXvgWDUNVT7jPy9+GLU4LOg1c/G7Vcfnb6nQbevBkowcnFzo57xnRVu3hTa2ObqlZHak0B4rSSYW5AEpt1bQreX74tz2P2cw4XCIm+Y0j8pSiBDKpaphf1ahVpYJSyCsqEciHcBhT+DLNcYM86MuOJkShPWhy1JXpxMYEPIyDxpTziBz6hHVI8BcRCugY/PSzXbcDMvmLetEWj8Zh0HIgMsBTRKjtWubYYdqhlvncY1/OuEhZs7kYoI8IRTwN7bkgbF2ryNUgmo/Dhutxn71J8YXLTsfQrwsOOpcLrA1h07pwrSXHrSCLCLcwSdSycl0jcu0pv4Vfhz2+3tAec/HZrbrk2XUZrs/1lFplP4L6eJxuzD97kfri+CcCVixP8RpnODwhf/KBC+CN+s2FfLG7YGCTN8KvsLM9fb1AziePHunxo8dasy4NHhNF8mg+S6kKeA77iTLF0ePig2zGrmk7tawRq9WBVqw3h1ze3bh5S/5t3/uvvaE33nhLb771tt5482299vob2JC7jPWxKuVoCJZDNKstY23dgHspQlGLSq0K5F8SodTPIC/0XOesRNIF9Y8Jp7meiCltoD1vZj2nRhjwb4d5DRlJt0wppBWbWf822Ir+haZyo8fdtgr7axu85tLYF8D+QG+QydER6ylwmWr+ac/MRlADcPgLBbpgxRlnPdj3bVPdzx6DaF4Nx0f6O9HtcxKyfDw/WuZh161kv9RiUcjlhqUNZOS6rPsX5+eafqv+ImksA+87Dg+PGa+qDz/4UH/84x/l39QTrjCWFoPbb9Efy9dlPCcjQl7zj5Gf9y/+8Hzw8QO5LdN0jEde+B4eTBe+6KEoI1m2RaYxz/ZFWvI893Vg3NxmSIqIp0CC7ExjeG6f0zfrhPvpS1Zf8honfEx53M2zbZUvgU8eP5J/+rltO7lPh6wHtJIfXqaxHN23G1z83ji+kTavg7bWknzXiq7Dl4dT6SLfV1/7uZHyNo++hI8IWWbm3f2eKEdh/Rm/Kea6IuZ6F9+JL4XLOl6K3ERfCP5S7X4hzP/ZKrFUPitexNSsHUnC9lOOL0CRNNmOAd1Dt7ADnhsLbGc8z1y4lJp63bZN+tX6TYb1c4FVcLHpckvuEMZsmA9QR+xNwV6UUrElIdObrpBWqc/fV+k7DJwuYa8k+Bv4TtiALbFRbdvKa7Mvfj03/YM9N2/e1DHrlb81PG8b7InrME/C0bzMw5i2g5UJXwkY5YFEI0SD7Svr6pb1dQNsr+hG7h862u1YP7qO/WJt6EO4WJZz2XG2TxmmLpfT9Eq657+mejR7z6ebckxmTDFRLIB2bvRYsi+4YD2zTfGfrz85OZHx+PFJ2vgNfexZ+87ZK9imeZ/uCipys3w9Fo4I94WVAAAQAElEQVSv1xut2V9YDgP9c5rzbJfdqvsaEWnDPQa2ly7v/G7V5ViVUpM/yBRBKaCwZNA75OQ6FjwtrjCpm/1s2NU/ME6M+34DIZkV4WvPRUSunxW+aymKmAgG5DoiA/MquzldmvK1756RdJk9K9zMS5Lm65LiVejzSWCRMINuRbuGKddvY2lpZDw8vh5n6/uWfaHtocPGaHsBjekjQjHrRkSQZNBM6od17bLmQD8miNAEZRm9cn9uCYQbiC9R3CHx6BOcSawCESGepI4IfMBD4PIhPSIUpITfhAnK35oiPjqOLhZsd8Ma1bC3btnzd4kDNW0n2+O0w9BFUMse/N0U4bRCdYbDgLojFp+sUDp7iSt5oQgARSRCge8nNGbYcUgUEUATJIV0BcJBwpty2O8AVEH86vOsclcp5pgJCabnF5WnRxozFhPBzGfeDmCZ/6TQJG/S/O217IdGeOlZN20XNpxr2B+8LpAeEbluFGTcdR3fxkfyfsTxiFBE7PYy++X0KdyYtNM7gy96PUUWUD8LJP+VPrsuIn8GMnuxS8vYV/D1TAZDAasGHo+JDIL5OGx4DzMDYlRKO5iONarnbHuzXetifa5zzoWePDnRo0cP9eDBx+AjPfj4Iy4Q8YnnxS/nzatVp3v37uqb3/iafvD97+tnP/up/vt//6V+9at/0j/90z/p5z//uX74dz/QO9/+lnw5fOf2bb57D9jfNeh8aGQOeI3s2Xc6bFYiAt4WiLD5n0AJee7xUvDaB9F8nJaBT/1aStq/BjdPfbMHCw4ZJO4/6JPnuvANhxPQRHJMgGJOG7ARfe4V+vxGWbNn9lmDsWbvnHaC/AEZUYSCl0/Gsw3GlLFzW9fhNpzm8t7T518/fHIq/ybwxx894AL/ozz389nBhrbd3tKuzz622Cmn+4yj5/vGrUcEfeehzYn3Lbxv0j55rbD9yu8czsHSfkEf9HvixeVG+fuQ1cLVfbUQyQ5vHnjO2NWXxQ4seJv52adbkJHO+zM9WdSv5yCTedHeSLse1OttImdFmHHJ74gQD2SUoFz+9CGDNgIFNGR6I3o5SJpo8fyQLUPQJpz4Ck9LgGHxkDjD8iolVAggcuQpEZwPATqtuARecRBQK1eITGxfOvjj+smTJ/mxLGTtPMObK8flCoQjj/dTTygk05gPOZzNyq5yINKysSul5gGq2/JBpQ2MD9pdJCJUasEgw58P8NmAeCK73Ir4EYcjR8dH6tpOpRRV6qpR/JcZJkhuNaF9ZwEkSEyf1niIycRRqKtWuU7HB4zhgKEzRuidbj6MWkvSRdA/iF2NabYsQD6E8IXvGRe+F+dnyPECg7TewQbNdD0HF543lmuhDuG84Iy0G8RrKWrgp8Vwue8+tFm1rdqm1eHBge5xEXznxrFan4ixSHIbrDps5MvfVfRqhrXGixP1pw81nj1S4dK37c9IP8/fCB77U41cBgs6cbUY2cdgg13zEKRB7qVthIA1lsgL4LEonbtd4DEiiI8J998bTB/AuH823hPoO4uH+33BZekFF7/GOi9Mbay38iXwhsvgNdhwsbrdjuoB4teAPAyshqKKix1xaFa5tDnU3fu3EjduHmrFxW9tBc3I2AyzPyq4uC418EEEBJM+mt+RBux7vtgfiG8ZFy8yF+dsPMAanh2377TzswudnQL8c/Ldpw192tCfbfLf0x/AZXCm0Z8+L4HFRWNo5OJ35NJ3QJhb/O3YcFXdIN8OOa/wV4xGq9ONdHIx6PH5wEWwtFFD5w/VcgHcHd3UChwe39ThDXB0QweHR8jAcjiQN+sHXEj44ueYuWJ/hc5Yd0fs7ZY+etGLUlVro4Zxdl5F3wp6F1EUEQntwkua/UpeUck8xwtyDdkFuuI6DFGX0zx2I4FxHKfxtJ8YNKRPOj4kouIJLiBcBEnX4OTPCSqlhukJvIigPwCezXsEYWC5WHYd9ubi4iIPH9ccSAp+TWeZGYV+C+c+LqwTzSciEEWR5/GBLySBy/TYXG9s/SdaExxu2gav1xdUP8o0LlNKhd24AprXOCA3YH8cBuZMr8Ebo5BqQ3sd9iLHtmb7sKFLF1lfITGiKIK4QmNAYeA9/QQUmrGEQ/OMmn1lvnBhQaBvMCWxmR/7DebmQtuLM63PTxMbbOQFttJyWCPX1M1+VOoFdeQDfyrIAF0tewjCwaQvjft5oBVz4Ig54d/kvXvvNd3ncveNN95mo/82l71v5WWv02/fucuF2G0dHh1rtTpkLVmpaVfIu1G4nVKkoF9g1DjzYl/EgiwATURR2FdICV06JxELpwfvPZAs6wmVKSJUKn2jHvfdNjMiZN044VLPa3HPpT4FVEvRTeb7/Xv38s+VV8o5fbS80CXT2Ya5rOtx2Ppre3CIztnvsOtOK9QVMfElXPKD78fhfSxp9l8WozvH+Ntf6jI/7uOaCwnPpXMuM70ueDPvvHHW5amNibeIolIrY9SxLs1jJPSUCeAyA/3eIp8Na++ajwZ/PPjy95QPizXrzkCdPfZ3Td6a+BbbV9GbjvG2HI7ZT7yOnty5e5d2GE9k4vSB+WTZf/SRPzI/1pZ2LL+bXNAYXoObtlXOH2RZS1WlXvtOE859x8snYulPaJH9SBt0Q6XWXOu93u+jlsLwDtq6f5utTvkI/uD9D/TBBx9osRMX88WHZYlY0Okj3bp1W7f5sD2+cUNO+5g+fEgZj4P1wOvBIeuC+7Pog/tc2WssvmYXEaolqCYkxnRkPo/4JMgY3QFljrZ8NOcchlf3jWSZJmFdMC1w3kg9jKKofkYopIReuVcSmCUQEYqIOTbpWa4N6JG/GTxPrU/2B9a+xZY4PjL3R+imwpH1eM9SmFdhnXa9hglMh446GDHR4lnTmYNoPHmuyyiUdR2mHTXRNhxaey7VUpRtj1JESDJ4E/bc8ty7detWzs/bd27rFvbkyOsQh9wt9sQ2xXQVm+A2IooiQkG9jpcIGWbM/RvcRwCTPDTKQ8CCkl0EZamjEHG5io3yD9TUgl0lPSLIgZz+u2+OpE98vx6nvxym+jR7zyrjLPMSEco+mZc9BIXNg237Brt9ht2zLbbNW34oyuub82z/9tNGbOoAvL6cnZ7J+Q5vWHP8faJ0Hs9pf7Xi+9eX74fsly13w2vCMWPicKlF/uYq8GeeJkzyEi4Cbg3COSbIjccxEDs4RLeIf9onB9RVU9BhvPmhWeQXiog5BW8J4odiSsCL4EUMzqlr6r+jTjW0y19StUvKfD3LLTmhcPaVOpzwCp9HAtNo875UqKercx6w3i+w/l/HpLfUtVeDxywi0KGiQL8jYhpHTS6pXTdRh9GaSXeIX3kodyW+i8Qu9CrwAgmkmPIFkf0Jk1gjxyTIyQAvpxsEnbp4Gf4sr6z7SkFS8snXlZxnR6DLjFDyleFrr9iLmwiEQsLnpem7k7hCEehjLar+ruN7pcVGt91KbdeR1snfgNZXqchI+iiKHUIREwjwBHSx84nIe0/bQhEKSbkeEbZvBOEgnWoUEaJ2pSORqCL/iXQRej6EK8DtxeIzp3ze5vX1Mj2eWw/FLp8gCAMRIR4plC7nJ/Xu5j376wEoM+ip84j723CiGXOfsuV7yNhwueI8VxYRKtgD72f8jeD10L7ThLMtMa3L+ZtqKet6ned+QfaCB6b8GDCIR5HxabgGZ9qfMXd3jonuxwR4dsgpJOw8ka6XcPESNF8ayczzV4qn/c5fG5PLrFA4wovRJPRsQueN6OLAfn3UoAJ9+IUuDGOvDefZZ5wJ+QeY87d8P/xQ7773J/3pT3/Ue/l/+n6QF8EXF+dqOOe6w1n417/2tr73ve/qxz/6kX7605/IF78///nP9LOf/jQvfP/2b74t07z++j3dYd99g+9+7/natlGtRYX2J7GPTJYBjOjjQH9GOT0i0lfQrfnZC5I8zqnXvOckX6N6YdTtXIcLLFWPzG0D8TkZXpQQzjTOG6Dx/Ozn+T7yzRBRFPwbCPf9IO+nn3Bu8uDBQ3304Ud67/339cc/vas//vFP8m/mfvTRx5x/PuFCfq0sj8xKoQ5kQ1PZvOuiOrnNpwCR+TGN9+VPTk7lc5rTJ2fyD9b7hzp9xnHBuZB/uN1nOedn59yhbDg778HAudhWtjvGwD5/SD0aSOvBlGfbZCx2SfSx1oquNEp+4dv7fts0pwtXwFfriYmdyfP7GZgFT/8gjskjlA95PMrE0OdzjBr6kwNMEH954+9n0MrS1DL4JEk7Rjyvxlx4RgbPNMKF+AdNYWAiIlN47T1uhyge78/z/Kcua/HsQ7NclTKdZO/hcnqplQPVTjaCKy5Way3yT1acnTIpgQ8UfZnnSSZcRMj/CCpiDoVjE0LTv4zBhMfWZY3RFsH5UVRLVaVt55/xge6J77b8sV8Y/1KKKZNmteq0grdpI7LKn0Q7PjqC50Mmc1WB3ga85eDE5bJtv2gfJaXDRAhPFxGE8yEh/V12BiKC+oqCOrFePCNQuoiiUqpqmfxSCc8omRbkF9ngPHz0UMYZhxb+6XT3M0IyBha8LQcRF1wkeePUc7ArGHUdlfoLRBEQSyyKRU0pqrSTfqmZFpK6ptG9u7d1985NtZWU/kLcqqiOG3Vc/lZf6m6eaDx/nIj1iSrxZnuqyiVwAA3nXJivFVw3cmSlvCgtIR9AtV2npukUHBaN1O/f/DWQiEaESYuKCAW8+BkYX2PLIbkNs/Vm8jcpk+nAfy1flq65LL246DHqvTa+MEUGG4OL0rwAJm3L5WnPgtRzsYF9p4kR+Up8A+jmrUZ37x1xmXNX97gA9p+A9uWvSq+RviAIRRmgH9IP82tGwSgxpqNGbM9yUOiwx2h0e/Cx5fB6zUXUBQfrFyxEHqc1h1CZlulrnXPxe+4LYLDOC+Itc2cALELwn/2iD1suHtyHgX7QJO0GPBbQqB/rBFUufTsN0akvQJ3WXBKfXIx6zAXweR/akhfdsZr58jcvgI9v6ujmbd28fSdxTNgXWl7UVnwwTTjgMvgwf6Pk+OhQK8a1oEceqyEZGnMMSxTVUlRqRWZFEQhLE2L2hR/hPINUaCImX/jO1+wCPQrXh6+QbHNyoWYw07e+IIVxpk8PIo9DEmfC0y+qmhLd3udERKiACHx4rfS91KpC2HxYPuavIe0Im3PEhYnTPa8vuKDdouuOR0zlXS5i5tB9kfs90p0JbqttmrRdrsvjExHo0nnCtmPNBZVtw4B8Wj5+PZYHeTBZte/c7ogsR9oR/sBY9ly+GLSqWotsE1s2t6XAE3QjdLIjKtrlwQv6OyGCDB7h3G+8K09mkx8RWQ5PBEA+SkdixJTvZq3t4ba5/B3Y1Pfrc23XZ9py6bthg78Gvvy98HpDeINtZHOQ/Df0v2J/olQFY1DwC3Gj1la+9K3QtBiF7uBQB2zob9y8pdt37unea2/o9Tfe0ltvfU1vvv12Xv76N39v37mvGzdv6oCLYpcrpUELixSFh3ZoRE8xYgAAEABJREFUI66gkEcv6EMPUncpMUZIAvg8BAlrcvuyiyB9eiTCEYE3QTg0g7dkHWu4QNjkJeY603r068nJiXzwvWVsR9ovpci/LeYL4Jtc7vkg38QDtMbIGBcEP0K74YPeNjgiUhesbwcHB7LfoIeuKyJc/ApPmXDt5fqcZN9w+FnIvvNa+mVdRFw8pMCb+2Se1mlHL1LvHXa667V87WsM+Z94Cx7Na8NYex9g32PkdLop2/Ee+bhezx3vJU75iPElsGUwMpc2fPR43nqvYRofaNzlwrfjEtgyuX//nm6iF4L3gXUg0Ae36Xl1whg8fPiQD48+9x/+/4EM2wSPm3Aj8w9PgexLLYoojk7dp98jcF1OcF4pRRGRNBGhtL+1qoLIsuicpC3jar6tAxvmxgXr0Yd8DH/wwYdyek++ZbbIICIY3y51ZLpkukN8xX7kUf50bUToJpdP9+7f113WjcPDQzXoQsQeL/BmflIW7hdZQZrwnTYidMNh92lEvvbNi2W/8CXqHMgzrftVapHDA3WOyGOkHi0OWtM/EwvNfyofYaLjGosuQZqM/xwdZSopu0iXnulf6Sb2QVexy6a80I8IBxAXFVuHrG/7cJpxVa9E0ZjhsHaO1CmdlABPPdkeOTxS8M9vwJAFczQi4FgwJEUEc7dJO+tE73979pIS5aC1ne7ajrX/SHfu3NG9e3dl+3ObuWg70nWdailKx7zgyeDyiggV8qv9KIoI2bmv7rPhecgEc7LC/0IyvdtumeO11GyjliLXFdAk8f4L2S51ONk0MQV4E+Ih8NznMtshwHOdeEoKRUTyYV4WRETK0zyM2IkeW7xhHVuzL7Lv8XafIyLLW06256d8R26wj45HhGwTbYdOnkzr5wXrzUBmlEAGdddu27ay/b/BWuo1oWWNsbyc5nXSfEXAZy3Z3oDdGrBp5s/jbIT4B83ORmp2IZG8g4jrUzsPiAuNWr5jljqdeh2WjXnS0tbiQ+jZhZfZ04vY9cpMn2lznj3g+jLZ+Y44bUZEKCLES6/cZ5fASNEJHqkJORmcSN6VB3Hvy9vjbgyeM8B7Qe8JPIdcxzI8hQCPgn9otIwIYmDKC4kwb32Se4otyrnsFXxSJa/ydxKwzCNiJz6Fs0IkgSASCt75ciKBjDvN4ctIprzUizJZlcs/VYBM0qY3gS/gsc4kXKkb3sMIDzJIG4GCdYpvouk8aqW261hfOzle/R3IehasZQHdU1AodumEBQLYl3grXfDegfyS9YUiQoXyBjElQqQFYU0I/ERMcU3O37tGzjuSYkbBL6xBRqQBnnpM8u4JaorItyJiag8/ZBfa/Yv9uMO0Rt1enxY7YFswslY5ntbE+diGTJvTTeM11t9OxrK+ukbLwt8GXgu9Ni7fCs5znS7rMl6bve/fsE47zZjaM+WzMZKcNPiTKJziyDXA85ITBLLbkGR4jEkeyMfjdAnSSYsIydBVFxEkPw0SrxJ+CTG6lN1n9LK1CPhadJCUJd8+0S/8CWr8rKDo859k2C9jJmMsp5DTxtyj9ZwLWed6n4tzPnTB+dAZ50BPTk/06PFDffzgI75bP9SHH32gjz/6UI8ePeDM4FQD9F3b6PbtW/oa5zvf+9538tL3H37xc/3jL38hX/z+5Cc/ni5+//bbeuutt5L24AD7UatKCTDK89CQOCue+WMIZChHZpR90zwLzjOZZQih7F8BxR133mdFuFYztA9XRjzsX8OSZt/IbPrmeWnknJ3vHzx3fcnqM45HD6czgvfefU9/+MMf8v/l/fWvf6P/+x//V//3//5av/nNbzP9/ffel89DzrjfyG8c+HAbY9qWga0xnaY924irgIosy2tkH2174b37ObzY94XvOWfuTvf3U6Zx+ev0NefvA2foI3ZrZ684p7fuuE/+QWCHt3xz2XfaljOf9fzd4LjParynr4x/ROS5iH/w0/t9OFPx6ysHjyCAXz2FhVlnKPi3JFz1g+gCgi/95Fjx4vGYTeWuRKak6e0Mh2gp+RGTlEnOgDnVGFGKHDwfWhlWGIpFFHmxMSJCERMIKKHJQToFXr2RwHg5JsRe/MS17EtJWubeTPlDeMVF6+rAG602J/H5xTkG95FOHp/Ih7SeRBGhAkIhpS+JoF7k3Bw0EcE4S1FCnoRd28nteZOxZfOwBhEl8yIoICnmeMfmr+NSy77LCoc6pQwiQu6HjTpBTW6Ua1gwpfEewfWHiqyb7l+CQ4cBvXWa64swTwtq8mdjYj6qD1ZqUSmFWkM2Ome+zOCCo2dxq7XQx6mflrHr9CG/jdyaAwv/5LqNVESoa1utGAPXPTI3FkPGYFC3FPwr0HGMSmiUN5KFhauMW3GFqLaMatQrthfanj3W+slDle25DmKrdlyrcvk7Xpxo4DJYeQHsi4YtdQ2iWtXiflTGt0jUKNlXNu/LDxvZ3GCSK7EcIjfPZ/PZcwDfY3B32Ivn2GLA1yD7zQXpFkO95XJ0ux3VAxv3LQae+w9tNqOczhov81BKlXWk66pu3FxxuXOby517unf/to5vHKg0zIXoJUNbjfQ3w47HQBwIGvg1/4NlC+xfopf7MiRfXObSFy9Cm7zEJS/TB203A/wZPX6f8e1MszUN+T396ulTT3/GwXKyDO0HgYI8a2Lg8HcLhuASKlqNxZe/LZe/RafrUU+4JD9FFn3lcPDgWN3xLR1wybvCXx3f1OroBjjWwdGxjrn4uslm6JCLyg4dapkr/lAqxWMaqnxItW2nAy6A/AMURi0VOU99tRyEi4Be8LkDifMTpO2AwkQEOROCPCL0a0y7b10R+dWLbSmy3HsG1O0M4wjpqOAdwTuREUYJEZHveTKSlA9xKnZGRr/QF20H/EUJRVzCbbj9QlrqXs7NVV4AWYbuxwWblQs2GFt0xfNVCk3yLhLlzHP2w/wLR5rbskw8FsdcKN/wwaPhy0t8HwavGLsOe9d2ney7/YhCdeMObp8aVWpRRCgPfFhTR+yWeW6xSy5Xy5RPyZSf+XG54BURWVYKfVZ3vaTjEaFSAH7G6f+IPdhcnMmXvWts44ZL4M3mXE5bk75m4++/GtDTh0FS1KoGmdcW3U+0ynBDHBRQQdMe6ODwGLtwR7e53L1773X5Tzq//vqb6d+59xoXe3d0cHRDqxWXXdQVtZVK40ZAuYTm8OyP4XiQH5d6KcSY8prSiD71UGKmcGjOjiAN2N/DMh4eq6aBL8gH1h+ne4zPufC7YINsuXhszUgL3SEXdwee54yz05w/jIMiQs6nmvwNUW/SXVetVV5/FjSUK6UkfUTIYSMi9Dznep6Xt58+6RopTCCG/lJnidgGbK0LrPVr1j+vB54/7rP5d58H6LIOmZdLTH3otOpW07zgEChiyqeIXLZHdq7zHJm5715zFr577PPpkzMuTs+RRcdlzCG8DTLtOXsdr9v+EFozpy0nX9C89RZ69Np93bp1U/5Trf7BjQNkv1qhh7v26ev8BDxH8A4nIAAGx+0vGJifI+Pk3MIccTvul+Pug0t4f+AL35PHj/XwwQP96U/v6r333s09WESw7mxkHj3mLufyrqfUmun+iyq+JPYHXYH+JmvDbS6abrE+3L59Oz+Ep986PEo5uvwy9rHjP1y1lX3CFBPZqSsjzJpPj53h/eGpL91PnuSf1d4yxknDODvfOmkeR/ruvIH11xWP1CM7fLd4Hc76TwkPtIV5pXPu/ZWEv+7IJ3WHfIshdSADdHfPn2wAacgJUkXw5nG6dd/7yg1zdW0d87rB3JIi9bPWooY9T2VOlFIUQUEZqXXMe3x0LgPadzDAs5/iUi4e4XoA64Pj1JDP/FIElDze+9gG2dZ5/q1Yz49Z328xD/1DGUfs17yH6FjfzZ8Uk+1iTrhfC5Y54mpLCRUCUWgf33x7PUi7ic2zP1JeOFiQaUupqvS/lqJaAOGC7zzIeK51dBcNONIOor2QZOglnOmeCeoP4Cqokvoi+YwwtVIGOaaMp2UwMp4De0brR0SkrbINvsE+Kdc/9rIeY9Mua2SUUGVtq4U9NePrcTBGZNOSbpm3XUtdK3n99DgscF5FZwIZ1VJlWQVcKqHJUadlP0X235GRCHye/SKZ8bles9CoIyKSr5pj6YZG5Nbz7bJNWFYja46uOFLgO/Pwd9kU59lROnwdyo48naq/WvfVZHw3wsv4OGHBPsuMf0QoIlRARMjOY2t74blgfd+mPRycBW3ZQ2R4KRtBHKoA+cxxySmGXsqZ8nl4qQpeET0lAcszh+GpnOclUILnebnPT392IVTh+UU+Zc6zVNlpykbcPiA8gkyLIvulVFW+dxq+BduuU8Pev8F3Wk0bWBSlQFsgXzDVFbr8p5jD9gvkkkL7LkQWiGmtpP0ol2kRDk8ohBXyoyk4iugMh0fZTWudwzPwdnRzWBjjiU5ZXp/kaDBiqmXypjDVsSzt2XnqXaqybfD6Z/uw+PmNha3JPO/JOcNIu4GfdHOewwX5HnGutKy73se77qnsmN8c/k71N4npnffFYryUzbjU7H6L9NhBf2Vu6grvWdZmPyJk/YoIyRAaMudDSeyr/6CFaB/vhW/0a2QvN+kLZ7Gk0ys6MuTeZb2+0JMnj/WAb90PP/xACz7++CM9fPhAJyeP+Oa9YM/W5g9NfuPrX9f3vvsd/ehHf58Xvf/4y3/QP/ziF/rJT36kH3z/e/rWt76lt7nwvX/vHmc/N/PPO69WrVrv7VKmSNI8GHCqZQISRurw9emeoJxL7MpSfSbZd8bnBRXzXK2FfjgtIiZ9YY56nhq2W5NfFE4PKA36628Tf4+fc3bpc4L3339fv//97/XrX/9a//qv/6p//ud/TvzLv/yL/u3f/k3/8R//od/89rf63e9+l3S/+e3v9Ovf/Ea/w3/33Xf1iDMKz3vX6b2H5/80zoy/plG2GCaQBg+2PQP6EAFfCnRg5By6l89nBvbplh1knGmOcp1ZN2c3Dif4JnCazx8cn8pMdY/omuNOH6kkItIuOl5qlb/FfPYVEbQ8QTjTFvw/3zNJAGYQCmF4y7A7m/hULQfUwM8e6JES+pwO/rKG9CfBLswSy6wXvSzMkYEY6eTIgOJRfGSQt5oGbZu/teF8xkGlhKyoEUURQdWhyLd2/iSjl2ld/wUcA8ODJu311Qn72Mt6VnAalByXgsw9KVZsrLzQG13XMjEHLYeip1xq+rLDFw3TKIw5NqKsx0r5elZDU1pA4HaCMbZx8od223Ucwh6BQ4l6rnz8M+Bux4gSMn+Gy5qWbKUbRZTaQzi/AGm7fFI/6fn/2fsPNkmS40oXPuYekVmy9QgMAAJUAEmAALkE9+6S3///A98+l8CShCSBAUa1rKrMDHHfYxFRldVdPTM90wM50XFcmCtzc3NzD/eqame3UbKRyE0QH0+mRUTW7TYXWE9rLaq1mXjCqDhcSyVeVYk7T0SolKKmbVi41iw+LfFImdp4+bJj58Mr4DZttCJCDVuGzyIAABAASURBVIuUy4lnZA6ZL6eNGMyRMZvAyGMEB25LjUK+hkWs4bIz+q12F8+4/H3CJfBT7kEv1HIpWv0bwtszaXeucbeBj51GLkj927wwxltVolEtrUJVGkKj0eP3SAOMXGwO+CJqPnoOniaZMa+53J0Wgl0a7R6DPfWTNA50prF1uMcOGIN66nMdA33DTIjuyY/9qb8BL0UVWdtwn5we686dW7p//47ucvl7cnqkdtVQZIAlLoC5/BYygHml77Ah0seePg/XAf8DDZsH89tzaN0x9l3ybh57eDQGeB4ID/g9wH/u0rejL50vf6mz8+Uv9boPMCaNIdETY1RRIopUGgXyFhe/IxfA3VC07aRzLsjPwAV89OSrXPSsOEA8PD3REbB/wOXh2r/RCxw+OjmWLycOjw5ykVutV2qahjakbF4Ea5Hpnt/O265aqNIwznJJwTO4SVVyrMsnlAS89HXTM1IXcN+pyzqSuQhbzpbHJS1CEXtQZFY7yQFllrDj+zD9dcItB+0HlRp4iphD+FFKxv2DGUdc/vgw17J1nzyHffjoQ2jHC3lrLSqUo5CrehH0rZDPOu26/JucPhg2Tk9P5fFx2qptVLEn/slWaWR+XGGgDsskxPwk3KG7U/uR414Z+1omvp2PwtTwIiuvhZINzDURNk8FpcMkMQ3RLXjruZDzb/luzp9puvzdMJ926vqddoDZqbHQyyoNhT5VIvQ/+PAvrBPRrGSU1YGa9ZHWhydc/J7q6Pg2l793udS6n7h1+55Ob92DdkdHR6daHxypadcqOc+oPJh/8DZaboyR56IEDQym7cE9cr4rPxy8BMVlSBN9Cmt6TAIRoYhIWkRkOCJUCmEgHs8J65MPoKHK4whZPbbINtU65rAvFAbmailFzuuDa/sRkWU8vyIidcZ1es02XJ/LWJda5Gm4PdOcTzwOGwS/kNftmL+hH9Rj1zoOGrr5JzjdN/fLfBrjNfsxyrobcGX+3V/324f3Sx8iipxOlpRDR/2+kPQFsOem648IlVplGe5Yq9yO+9s0rQppm802L4IX+nq91u07d/Tmm2/qjTfe0J27d3VyfKI1B1DmQ5TRJz4zVzfktTykkHkYGdONL6DPz3VxfpY/cPfk8WM+ip+Bs/wwfvTosbxPcP467xHM68jcN63UqloKohq1Ya75AtljL54T1o4HbzzQm2+8qdtcAB8dHml9sFbD/MqylIso0syubnoYhn2yx9HtXFxcILcJGz7kDfO55N3Nl/yWWYNNGljre3TAfBvOd+k78hw+jqXnsv6BRf94e/ZpB8ISSNi5qRA6N6Df/ubwwcWAXTAW++Cw00d0atGhiGA+F5VSZxRFxAztPVRObHIJPPfSrOJyxbwqT1UyrrJfryFIiAjannjwOrzGlvjC8tB7tby0bBTMOfEM8G771HuNTPTy/Bjo69InsmHXRuidOttN8jkdwyi3Z/tVi9ubUMvkl5f4CpdyrcDsLyB69ToPIC/uFfl1hOb2RuTr8bMtcb+81qU9Ob/Ifg7YxQj6UosabJ5tv/dfa/bDtl3VNg9ELByGIkKFftdaVEmz/G13vOZ5HLx2HB4e8M15oAP2cq7L9TqP83uvRRVwZumaw0tmTZigF5+AFApc4U6+XvMTEYoAJaaa8cyddaFnr3A5D0ycckz8Or4P946yvEuuP2n/d915D03yYKNDwPP+eUCeXvJMacImDKz3Q/qeKwNp1gWICv5Zlwtz4dInbLsTQSrQPly74/a/xB+xBIK+XcEhCJfv8/HLhM8ZsGpl3VcBpf6Jx/bMdJGDVxmGjh8VO86+sWlXath7t6uVWsKV75jqvTs2vlivRUHnn2GdjwhFAC2QiKrwLwKaIXxJBEHk2uH6FkSwf5AUQT5D0xP2Fge6MmyiEXP0cmabqJkoP0uRyIidTwAZeV+eyU0x/70GDKybthE28y7g8EDaAN324RLEM23eg+x8Tuf9BXAep3ldiQh57fRZhbFiDCImbpzH5bxu23c5txkR4nXw9cN9fa5Wr9RLf59LuhaNa7HfhwgcpaDwzQ7jdEP3nPKHBfcjMWhkLztw/toPnXp0K8+++S7096O/0Z9wwfshl70ffPhe/rbvw0cf8d37lD3gLvd9Pg+7x2Xu1//sa/rWt/6Ki9+/1fLnnf/hH77Pxe939a1vTxe/b7z5hm7dPtUh56CrdaOCbckzbpQjdYSzYBhClgNYXkvcWOKfw39N1bwqB6k9qUeUhAf3dUT+nr+5t+ZMwOcBjx89QsYf5n8h9ctf/ko//dlPueT9qX7845/g/0Q//elP86L317/5jfxfTX300UdyGV8WP+SC/n0ujH/1q1/pv7g0/iX+Bx98wAX90zxz6Pgu8Xdatg0bov3nkWnYG/MWETm+eGRDT+DbxRY4z0hefx8s/bBvuE8+P3KbzuMyttku43TDYdOcNnBfYt/7/FXLGsLaYV6WfKFgVdAX+0z9s3sFh16tVbMq2BVPgC/yfTXunNtCHz3h50MeMbq8DPDIAdZWWxSx44DO+SKKPED2I0K8dAYf98v34yVgWV/lIMaLjdMlMnCV41qIvFZ+PKW0EbwNpT+AGybGej6wODg4VKlVW4z1k6dPmOhPOOzbqOPya2Bius5IJ6iHQICPe2lnagPDTJg3DcCKDYUxYDAe+88nY6S8mbCOePLbd16UiHdQRKhyIOBDgVqnQ8/BOgfGmS+9ykO7NgRu0xsZL1Cu1/VHTJ2yrMyHq40IWV6llDxkcL521cry8gWOf3PIvvtUS2VMRhazDiO5lQ853I7hNl2ned9xEewF0emmuVypNfvqtgc2awNGzHlH+iniI4tqwa8xYrwGjR31nz/V+ZOH2p4/0chl77A9V3fxVD0YuAAuw1aVi98I8oekWhSl0B/GpLYq0cJvQ/XItQ+NQF1IXEz6flVcAI/A49Izxzsv6Gwczbfn9o7DddOmhb7LOe++7tChHfk65v6EQR39oAoZHraCrJq2VVMb+KmKKEpas+Iy51D37t3V/Qf3WOCPOcBZq2lCiEhkh2+kRJ9kJumfWOjdx8B3uE/ZdRo4KBkcTn9Q3/fqCPtPhO64kDA692mG44Z1fvE753M/mAcdF789WC5/ey5/LZsJo1AtIT15Oo4ZCoJQoqrhYmq1PoT/NVzXvPw92/R6er7jErhTX6oqB/UHvtw9PdEhOCB8cHyoNYdYxvHpsU5ucdF1iDxWbdIPjtZaMYebVaNSqyJC8stmqDDWMftrDtK8uWqZ8wOMTrIZ4HnUxz1UdT2Z7NbLwYNIOCIYj6CeQbYdlm9EKGjb7RfajyBuzGER1u/qcdv72OPDc9FI+aCvTsqL4KMjdPDAUda0rbyR3TGH3b8GedamoUuR6dcc5Oz6DBQh85Ra1ZB/he7bZhgtYdfh+hTXapDgNcLyHZlfu/z/OHr0sUDLsquVailkI4943CbeF/Ume4y7+8Ogo+sj3pBzrcMebH1JNF9ubS7O1WMLBj4GjNHzs2C/2qJm3aqsGqmtGpuqoSkaCA+10VAajdinujrU4fEtbMB93Xvwth48+Iru3X+bi60HOj6+g96f0O8V87qIaaqO+Wj7Qgsao0hRJeaVoszxoiGQ0wLNYfuAAlL6mp+YfXsOG1JEzBBPJCJipoXyQKJMfmFsHDfEExEcarSJiNCAnhm2WZ4/tq2T7ewyLainRT8OOcA2KvpjfUowB+17bVnKOWya211jF1zGerKUW9Jh5bW+o6wUwiWEDro/Ceyt21zC7utovoHDA2ua4/YHaObdjJnflW0cNtH9KKWajIwFQvm4HT5ENlxGnp+d529Be10tyPxgLmf5nT17Js9XX+5+5StfyctdX/Def3Bfd+/eYW4fatWuckyaplWlrYilDVrKrqVDZP+FxntFiRz7ig43baN21app2+TX/eqYt2fw+fDho/wo+81v3pM/qp48Zc1GTh7nNXw3lB3o24BuuO8r5rjDO+aX16Oe9Uo8tuf379/Xg/sPmBO3dcA64TZNN2zrI+Z+kJ8qmasEIIVCfnXT46S5nNc26+XZ2Vn+vz3+rWnrZ0RRRReNtl2pxaZ18OXLeDSAWqkE1/3Gy3cJXxNZplw5EZRbcEX+MvQHKgFGU8E/GYxrBLEF2LaIkB/rhvXaduyC9cNrrPeY1imne330/GiZGw165zkeEWlvPDcM1+G8rwZroyFRXUKf8DifswRz4JA5d+f2bfk3ZtbM01pYd0gcsGXmvcc+9cztnoVpYD4b5tNzJH0mpfvSsAaWwjpIOduwZ8/O+AZ7qnPmnec9HU174jl+wFpwwOVyi22psywK7cY+4C0iFPBiKEP69A+FeD99/o/JmX2l75aHbbW/u9wv2xLbFY+523J/1qt12hVXt8NebvzDMshgw1mC67E9PORy3Xmdx7K1HFfI3j/84r984O+xQ2TkH345Pj5hr3Asrwe2UZaXyw3I2TbWZb1qmZaYVCGDvwsnIuSxXOC10X3skYX37OJZ0gp5X3VYKf7l+7uWAHPeLFj3XgAT3bQlfeD7te928prrH1zzXPE88kLesOb6289zwvrveK2hCEAFMQMCb1zHkob/J/T+EXfV47t0bwqjBoy5LkFI+YRdO6Fw8HUiK8ShcVxqxp1eCRpOvoLmgM3t6HAJlVpV2ybXuZZ1YAJ7y9VK1fty0iOKIuIGSCGJpBkh/xOECEL7kONFJWn4JaYwfhgh51BEAOUTuESJxzVAlkLPPTGRKBARpAH7xhTDffkbLh2ymw5BiVgEIUOsWAjOduISs90Y+J4aWGsnjPkNaRsyxflOJ832w/bEcNhprici5LXFdsT2xHsM25aaco+sy2W8FtsOeV1y/sr3TgS86Qt+5j4vrZhnSEs0fXMREYoI4ej35ZnYiUs9E4/lvsB9gYT8IwH3+kN4QvyjcxGR7Fr/eva8qSe7C52fn+V340cPP9J777+n3/z61/Jvk3744Yd8rz/j3KjTer3SG2880F/+5Z/nBe8PfvA/9M///AP9E/7ff++7+va3v60///M/1zvvvKO79+6wnzvi7KdRZa1juiqbpvmIER6eA3SIvAud4B/omz1g7zAYzGNfwCbYG3o+ek/96PHjPFvwpe2Pf/xj+bd7/+///ZF++KMf5m/7/oxL4F//+l35std/DloKec897ZcP5W+LdrWCHOoYR+/PH3IZ/BsuiQ2Pm3/g3OfjIzxgdvTSB4ZH7NEIvxGBXtvWFkUE25dRI3twzY/zLGdEO+93gG2T9732rU8++xjYD9nmFAY+YqrH6UbPd9Y0n8a0VYI52zD/AlREyHkigjOZRmVu9wvx6Df14vLCgy5BwCQSP8UbCueyA3iJTS6B38q7tDb5k3vV8NQTD9wc0shgexA8WFYQD55pQU+mAStC/oqsZHIz+KXznEwsUcOCmeXkKGAuoUVXKgVpiiTV+a/gNOMyiaoiQhFFpVb5IMUf0odc/h5ykGFDXEvlY6NgLtoMAAAQAElEQVTDcF9goM+4cNiomyeWa450QpE+jgP7gDQxlC1P+WbXE7dhI7fmMsof457QGz7wbbx6Dg8H9CeLz/lHOuuqi3ku6A5wOmS8kW6BKTKFZ5fE6y+suC7DBqLDYFpHu2yT64IoqvTb/LngiGFz3sU3LSIUEXIe98EHCj5k9Z9XPDk5lQ1NRaau3/0xXIfzL6iFPlBHR/sbDjTOOejaclEaEdl+RCC6MY3XYgwHDN4IP6yUEhcpxsjlb7+9kP9fzd35Mw0stII2cOnrPwfdb56qdOf5fwTnbwrHoLR4JRTwWNiwlWghNYqxcvELuqKRy9+8BObSNwA3lbTJi6H2vO64ZfFhlPtm7LgE87h1yNG/9Zvp9Ge3HdTTx85Ad7xIDdQ3UI+74iGLQOZRVYrRqGlWWnNB6oP5W7du687d2xxqn7DYH2i9blSXC2Av+pUBdZ8M0be4+o3gkfiIzCy/YexTltargYZ7DuF682q+Ep064jtf7hqm4WfcF72OgywDvSPcQXc9nS+bqM/1um8jfRNsJRQS0h2BfYSuKK1KXWlA3tvdyKVvr4vdoC2X7mOh/8yJg2MOqk5PdGCcHGt1fKTV0YFaYP+Agy9jdbDiI6lRu2618oXByvKpyMgotAUCFmBmHM2U1HDAuGJhbzg0qLVIEU7V53kCfXJ5j6/HfusLCuQZEaqpZ5VmCoiEFLr+wBv84V4nf2GxFyu+zhHag554TN0nw7yt2lZrDlwbfHdhYNx39NM2xPNikbGQKIvgi408RynIJ7AFZR/QMhsN8mYwHeTjas2TN0Zu2+U8jkYtk3yzDHnTd4Es/PkdqqRLI6CuqfLsZsrNichrRB49tsAH9udctp1zoeU//9xxMefDq5H5KOalN+ilFhUue7WHkQthbuBU+BBoOLhd+88+nt7W0Smb/Vt3dXL7nm7duqfTW/exB3e0PjxVuzpSKSuYatQPwTxWXgL3Q6H3BXqVYsJoX0VDWOdDA4M4GnN8xCezZJo+/onInpMpFFG0RIkpkipFxISy+M4X8hMKVeZgiy5FwAtrnm2V9ajHvniMt8iyQ7+sVxGhtmnzktLrzVLOaQOyz3K2scBlXNZ05/OadGh5rtfM/0YRtEcZpxv6Ip6RStEL20O3YZhH6232E11YfNOcbvvs/COyGClLDSq1wnOrFQdBq8VulaICIkIMMu+oAbu7Y13yenp29kznXBYMyGJNuTt3brOG3E55e+4+ePAgf8vXFwQn6Jgvbo6xuW3bZL0IyE1nvSO8DHuyMltGZrjmuMPKombLjLmcx7JnDP2n458+faJHjx4lnjx5wsXOEz6KH2fcaf6vIQYqb9GJ46MjHTBeHkf/fzgVOazpv/2KDW/g1fPePzjlsb3N5dPde3ezn2vKOV+mo2MjdZqXce7HSJ88kZEeDGt6MjIFF9dlFl3yHuWcS+u8tGG/cs4Hve2e+xoxjcdq1cq8jzkW02H1wDhHhApzQPMTMTU2uTPxBs/phub8N2T5kvT7JAEGi/dGjjw7Rs8odG9MPSSGXo4LKOWwdc6wrUgwd7zPclpBD1KvmQu2nQ5bryBTmhnnRjL0aR1zazj/4ju8wDRjiS++aQuEbhf2/Yc6Pb0l2+aG+Wud9b7B82dBj11330bLIPtNfcmznQmQmZqWzSD3v+PwZbKPpIfkPrfM/ZY20h7ie56XWhVlWl8iguYX0AZxCEroVZ6YMwdFYw5/Om/MsYZn/MsSRN1/27TNxYX8rTDSYd6pz9gNssj2rbo/8O38tjO77bJH38lytP1fY9stA6+LpUSOg22fx8D23HbR8QUN62fWW4r8uG0anhTHDe/DGb4ghK7/+9hmAvaQoXk1LA/LNiJSFyyHZdyVDwXS/9L5fZTAomKpdzDoMfV4JpgII7ZhACNzwWO9wLak7wfZJiw01EIRkXpge9Cw1nvuWB+k5/SAfKYE9AVTnpCgTdCXzx+dBPbHdwlPncwYDqqhiAAT/bW5cVUT1Sv4pwyExKsMS8qweBzANkdRlKqKvfZaarTtim+AVe4va220b/ciQsWgogICCEy+8gnciFBESDEhIhTQhe/yEUWudwqTAl14ziICAZRP4AaxwJ/fveBMId2hmH2HleGQ8O3qUzzkyzcUMcGFwg4YMQIJ2w5sRtqN2X44nCDNNiXtBjZkJD6SZ2Bv7r1Jrq+c1znsPFSbb0SkzL2W+hvSsnHCSHnnsy3yWu7ypjs9FA4+hz2aDSA8P5fhM0VhAzOaFb5YHt5fJP4+UGKSEPzNIaQx8v06JCzbicvAM/D+QN6BAfEaNX2Hb3XGN+KzZ0/0hMvIx/lLXg8zfMbZ0JYzIXECc8i55f37d/WVd76ib37zG/lbvd/57nf0D//wPX3/+9+X/+TzX//1X+kbpH3lnbfkvCcnR+hlqygIhjZHdNkQvoE0nbAHgkhZCYcN680Cx/8wYI5Fnwf66l9a8/e4L2L9G7u+zH3v/ff1y1/+Ur/4xS/085//XD//2c/zTz37Tzr/N3RfvH/4wYecPTyV567nca2Fs/VVni15rh9zJjL91Z21vKcIBD3Sps/1/F9U+beEXc9DzjL8Q7qXdoM8L5Oik1yHfSlU2IMb4nFf8ASZERo1YsdsW1yvbUvHN5DjDvtczPGBiiKCeqoiQq7bedwnnwF1fGuJZ8DGmd7wzXTIGZj7o5CihCrfGEVfPp9CAqEIZ8PJF8fRRCjwgwGNmAai46P94vxCeaDFAJRaVEqV/YgisrkE4GUgcRl4u3/aSLng8KYgLBojIykhJgcWAHcifSaXCigXESpMglKKqg8U/fFQq1ZstHwR7J8AWXMQ74llI+MDv+3u5ZfAqQOS7CsfuKSpYZnMHMZCoU2313Bw3+rgcC3/GduT0xMM+ko7Drw9gV3cfMGiIopK4WKSuno2L57MIwdIEQE9FDFBPOb1Cpj7RXhBotBNZGjDMVB+h4HYculsXa1sKBvaGDCqC49Umwuy0w23m0C37WNxVJGfDcqCQy6Hjo+Osy/mw33ZsbFy+jEHujauh4dHajjILbQXEVysd3ri/0PvfCNEBaPmMz3BMhezI+Bi05e+/pPO3YVGLniHiyfqwcAlr3zJq52asVMMW/Wbc3UX5woMJ5JToewIipQyKx5zYL/QB7dDEl2i9zAxAiEjcVkrZD4yh0fihg/VjY66vdDvuOzb+VJ02zN+wyW4hxZZ8kKmz0vSoKoJVEX1Y8Ky7OBtgPcCgwcHDQdpR7r34I7ug5OTQx1w0Xlw0Gq1bvgAqKpcGpUKxyFYHz2qBAaJkGMj4z5hoE+A/gx7GB2mbz5I6tCDrhvgc4BfgJ5mnH73mWckzRgmH/qS3tGv6XBuEMVEtWxpCvflRsVviIMgDDpV7bj4veCC/RkHWk83O/nPPptWDzjwP7mlQy68DjlIPGQRzt/+9eXv4YGa9Vor9Mu/AdysWpW2yv4Keku88RxukQ/hjBMuyEnomPXasEwGhD8iKevkql2r5SOrIMyIgHrD68w3kEV22/xSGY9S6PsgL7wXmw1y6rJEoFsRZCQWEYoI4ejak2Mlyo+M1YRr6fsR8pJJL2A/z2cNmzfKRsCjDMmyGtD9vKhigDsQEZcbpdXav3Xay38qxfB8tz736MhgXqkvX8pEhCIAsorAB87jNlzG7YyMjWkep+fFblrPhOqxPyOK5vHzR1nLeAu9z3JujHanspNr0quAEbjM/nwN5sFwe0GuEP+cCZingblke+BN4dnjp3rGBbB/E9gHvT2yc1nrREFXjRFZ9NSzg/8uaNm6tFrpAN2/df++3nznHb31ztd07423dXr7PnbgVE17qKgrjcG8Gq13RaMaqTQqtcVrVa3TtVEUjATzbpTzGKExikb4HoIwvmZ/VMAJPcMbM0Qg/cWZqEvsRT9EVVJIRuamT9p7nOS0JJFWS1GtRQXfabarBpKQ/e1mK68f1veIIG9FBgdcfh+zYV8rmF8Da9aAjlqPLF9jy8fV02dPmYe7zOcDcW9+rS8r5FuRs3g8Jks5op/zdQ9cxeIjS0dnmC/D7aXNZI7kPME3bUSnne6+C+E57KIRkf1u4Nk6b31v2la1VEUpUiztUZL5Y3mdcVH5+MlTPkDPZdm+8cYb+uY3v6mvfu2remP5k8isx2vbTuq6Xo9UqJNXfgbm0zT/O9avPm0CLXlInLyHgJWSMO9b1kV/mPnC9wM+uN599938U0v+/3X8f+v4Y23HhbXrd/8Nl7NsXOmKy40GPfbF8MOPPsqPtQabfnJ8ojt37lz7bd+KbNxP+5ZPHgZb/+mE6+ywGxPMP9zTJ1w387Gwfjx7dpYX1I/4gHd/LN8OG2TeHd7RT3+Iuh1fRrfwGBHyn3i/4JLHeSJCNfmREFAiIvDz1as/lH31Qq+hxOdtF8V+gYubaC9k+p0TzOXLcMWc5RN6/p/TrR/WceuU9ecamAdeIzrWiJ457LzW54Zvkna1Usscddj6bfqCCOabguoDF1iniL38jUwKcst5g2jCDuH5ZXpcze9MSmdOJex3hnkxXy16b9QKT6SNl3bZc27AbjDjqNj00T5GDkq2Q1S2f55LvhjdYr8H7KH77N9e9Q+q3Lp1mpfL3nOUUuUyg2UFMgJ3oef/mWiaSNH0BJ6Bd+O7pCEfXspB4L0xL8SRtH1ASnbM39RPKOShIhm2d94nnp3zfcL4HbPW3759S8cnx6rsCwb67T2O9aNnbbC+2CY67eDgULUW7ebvRNe/Xq9SLod8V3mNM9bY9YpNdBnLsLBOOO/AOpn1MTaOMwT6bT9hIQSt7sFBKNfeRX7uu2F+I4L+V9UC6F8EJXl17fEsvUYgchMN8uW7VLL4lwk3Bj5drhuLfizxi6r3Yxv9ohJzbEIRV7hsyoObkbQAzBfGxy906//AnLaeLnB8ZF64iHXZOr2a7WKd9WBI3e7Uc97gvaP15QvRb/g0H1/iSwl8kgT4xFEsmZ7TmwhS/M6+nDPDfJfNfpSiyh6g8fqPvjet9wIrFfbFpVYF60eIf86P73dBiIf5ZD+B42wRIV4FyfkSyTBORCgClCICvIQdn6GQRFj29fHPJ2b5xAx79S+yo21eGVepVEQ6XU07YlsxYCsGbEjaADLaH5KGvSGj48ZEG/hO7C5hm+O1d6A8RfP70fsPf0NWZO5ypkfQLgHv773PdzmimByYIRAK5Us+QhIpfglkMP2PdaZSU5b98ES50Z2anpL2wxPlyv1dhix/BDHmHmSAk1ERoVImEJQFNKWPhH8HL83m3N3zJy4gTIHn3FED/en5ztxuL+S7guW79f3335N/0/Q3v/k135EPtdttOcNY6cEb9/UXf/5Nfffvv6P/+c8/0L/+y//Wv/7rv+h//s9/1ve/9/dcBH9L/vPPDx7cl/e+Pj9fYwNq9TnOmN/iI2seLVuaiWQKVeGVYTku8sy0dG7qw020zPzpHDe2jyy11Ln4SXwl52UlTfee0OdDlDLWXwAAEABJREFUvpB977339Iv/+m/9549/rB/+8If6//+f/6P/A370f/8vF8E/l88f/MPbAzbAttS/CXv79m35HOHk5FRrzpW9p2jYf7erVg4X5FwQnmGZm2YM6K9/E/iXv/xV/rnoJ5zx+cy359ttJE2UeRFKknhG9GQkX6lVtu0jIzdga9wni5AodmzgPL2XvwMmEKb+PIfhjLEHLhMRqtRTSqH+kGlbvg3Ozs6wZzvmVIE2cnbCCSNttqwjB/R1zffBdO5dVPS6H3pCW3Tikyu+zEcZd/x6CYvDuE69ijntOSCQq/TPGprqjMA3ZN91Lb7DV4CqzJIBMTEHhN9py0T3IZETS6mqBWEnQhFFWbWWZ1Q4aOd5kGKSk/8UsPR18kdsGKDji66MKMrARCYB6vV3ymmaQy8iKXacBYRly0BEjkeoMD6VCbVighxy6XR4eMgGYCWFGNM+/+ypfwLDhzSDJ7LMxQhHBMjjfIR4l0acNjAJjT7pUUI0mci2MOrrg7VKLZcXSDYQnkDpu/agKH62ibEYLAxIoZBcmSY+TE/enMeY6XiUHuHDGGRj5Q+mgTwRgcGrKvR9pE+uqcBjgT7SjjdDXrQ69LnvdtTRw5ox4tNP8gS1w0nq+Ir+tG0j9+0KRaVWOY/rFCcmgekZVaXgMEfTZUbHhUYf1BZFo3PDzzjupGGjMl6oGTjQ3j2WNh9oOHsPvE/4kWr/TE1/oUK+6LcSt68ji7Hbi4isywt6JdzOaPArGQoJwTWlRsaHS1ipU+CPXMoag/+vTvrddRtZBpbFjo/MjgtfY7cdtduMjN2o7YUhbc8DGtiGum1FdyoyLxp6QN879LdHbj3967km5aZa7Uo6PKm6dXetew8OdffeAZc+K60PimozqhQB+0imgEB08D79Xw/iieynLLeEZFmPtDXQzmgQzji+D5f8J5w7X16D3W7Qjovgrf0FjgPTrzBmvo5FqGcD0rsfg9sCjGnPmHaM51Yr7WKtXTEO8A+0jVZnQ+gJ9T/ZDnrGBfKG8R/ofMPB/sGt2zq6dUtHLMpHxA8Pj3XAwdYBB19epA+8eIEGHascqDd8CLXLgs2HUkXHkm79I80H8qVUhRFFAYjITyF/w4JYWfTrXK4gZLRaA/PCGOmbAkErkK1LTeGgnnBeZNqzMHfAfu8DO8qKMq7Hss46XNSg+Gh/hsMJ2nE+g6IUj4TnYCkh82VATD6cLyHLHOeT3iDDx8KJovq4hMJ1j0JVJj2SCA8Z9salXa3Q2VYBfx39X9Az70bLgPwRoQhAmABvqBA3IkJ+nHfCmHUre5gpzENo1NVz4WL4YIdMqrWoYdzSzpSaJVyH0yzPqzp0/XGT+7ieSmwqTeDyZWhcLVWaF8AYjz35EIyrcuMjtI6LoI1/6IvLN/+/v1sOsTsO9mE/yy/1jApFFPrQqmWdWXMRd4CuH53e1sntuzq9ew8bwKb/7n3dufcm4Qc6uXVHB0cn5D9U4fJXURmLwl4j1GMzRxXYqAlFIyNm33kzPdDhcD58XYfmZ5x9UdOE627Ggkwg8+JTla4AgXdJS18uRQi680U4kEQ5WIpl4bkZ8hh381hvkN/Z+TNZjkhdhcwNc/b09ER37tye1mWEOjIOORccZj4675axOOPiznWt1ysdspavkfXKOus5z3yPQAZZBt5g52VvxMzv8xlczNBz6dB4U4LKNKcbSpp57a0v2E/z1+Eva/aUQZLbBKNCEaFSq2yrjEo4wuNIffAvHnsTRtlueX2y3HboX5TQCfb07r17unvnrvzDZralFfsYyN78UEW+o93Aoc2BCl2XCHuMFIVgqFTGq1QVykYUSchRyna388fHOZcbZ2fP8s8rvf/++/Jv+zr+9Omz/Mlbh81jrVW20TSlUqoqNt32wxcknt+HR4dcfq3kcfcPl/kQ5vj4WKf05/T0VCeE16u1KvXAAizCG+ECb7BlEiIdCUaG4zJEdBTzcpyADrmvHbbr/OKcD/hzmY8eu2Zen8G3Pza93lEyX+fvGbuOPKJe81CxSeZ1tW61bleKoMUQ/JmvMsUlhXjSgYfkED5u9J1OXgsIb3rnglMtE+m34r6Gdl0FexYMu66g3/sHVfkUPLpzZGPMZRC8fKnA82zwvAf9jM4+C4Tnv2Gdcj6X99ys2Lu2bdQ0LTrUQEaH5HZm0E5EUXkJQszNAR1Cv73FRcVgKYBICcVczv4CqWh6YNoF7E0E3ADSlRuKCHm+lVJVaoXPqoLNiZjSImYfmvKBJ/vWaYM2yCIFfEppR0ZkwsRUS//X2O0Dvo/sr5hTlTYiyOy82PvBIJyvydfgCCnOv4Bovk66CU7MvAQWn2C+5E8SfsZxPF4GQXdBbO/l2Wxb4W9FHw4btnc9tsKwnbSNcx73x9+b7p/DPTbojD2E7dDA/jrrpb1aCnrQpHynhkaZlxaZeH2zffRfTLCMGuRmnYgI8hThWJwAzlIXRsGk8gncz4lQaHoD70VofpxCBr+CNcVMd+AyDGNOc5Ll6vG173hEoFvoO7IQYV68ALqGK9tCP9PeKJ9Id3L2w9cpTgFUHrr5X+anagQ6yTHDUF+HTzV+b6pqasypvyugP4zPwtvLuIiw3IT0lE9E6DLCnPd4ThBdos6ZRmx63cAUQsRTustHhGopOQ+s47aPnjPiGdFr29cB33XDpouAmEGmG96AdhPkUvCR6rPv64/xsQRe1q8pLSIU8aqQQjyU000gaXkRsYcsMTmpGkvyi35WPJEzaMdIEgHeDF4611qYqc5kzFFNYbMqh6eoXnysk6Ze1YkKo6umySXBVeGrkOjUjMzhlCA02WgRUj6BC9D1qEXW83bVyj/87r17u1rJ5xelFIUR+BGUXkBxhDittAuPIn1BLAFoTtf0mOx6Zp9EXQcJ0kQiSFZFhK79y7g+xbPXLrxeCcb0kTrHrCPS3XdMmXHZFnEGYDCY/wP7B9sAohJ5cDRCu6JP4+c8pnV8c3pNtr+gZ60WT2W/ccg5sM+e2raV45CpljYJeF2fyvZyfdkV6CI5IvDCsewerRKmXzOJyHOvEybYnRKX0OK7KuqYEvdcpxsmzb6zGSZ9YXADrwgPzAL4MrcRoQhAPF+nI8xJZkl5LU7s13KNbSK8NKnLPASCfWsxzBvx0ftN9mUD+uHz4M3Fhc65cHv27En+IsSjh4/06OHD/D9knz17yrnwhhZHeW92l3OLt99+S/5N37/51rfyzzz/w/e/p7/nwve73/2O/ubb39Kff/Obeuedr+g+3+u3OOuw3uVaV4vMh0df8DDN7VBEJL0U2wApxJOOCE+BIKTLJ5TB3KgGwQUEP8M7i8xiuwJVXq+eXPNC6vG8jkED/Rn5QDEy7DjjP4Kcn+yJPcd8ruAL14fI9/0PPtC7v/6NfBH7X1z+/uIXP8/f9P3Zz36uX/7qV3rvN+/pIWPhH7T0Ptt2dIXdnM4QTnTE2cGB5zVnQ57XcKjOY8o3ved+P3+bDfAg5Gf5lloVEdpwzvH46RN9+NGH+vDDj/JM48K/rOCy2BmXNd8uagy2SQTchu115Zxg1a7ylw0jYur/0mekOFDHMPacQfSctXdgJ9uZBHcR/q5w2LZqQBc1Py5nmmXldKdNfemyrohQ/kAt5ycN35U0pTKXfW2eOzlV5hDgneJ7btLsTLC7l0oQDZrdDKUDwS9hXr0MzvKZ4ApdEB85OTS1QTwjH+uEGF95AHwo5IM3h11PwXjUWlRqVSn4YYQiQjianiWMr+twbMrzp+laN0aEex2YQSfcIBKykkiC05+HNZ6kyRtnD98TDriNYLxscNfrAx0dHevk5CThMdzsNmnQPQEHT1iMlsd5dPhaw3MjDB4v7YwaSB8JOcVlbJSGLDdopO2OS0X/xvh2c0Gcy0jyOt15/WFD8dQMd4kkVyMTItA9ST1GxnXmhKc+tzVSCHK2PRAYoC+giNoVRghEFEcvv5sLdU66Sr0YHC9yPlDuMcQjPGef8HMRZPPU2fBhPB13X2qpWnNRl4e0J8dyXecXZ/Lf5X/8+Ik2F1t1XCyKVWK1OuSi867Wx6dEK7wWBeUVoREjOHDxOnbnasYNOFNsH2nk8rd78m5eABfiZfdU0T2TdqSTv8agpjLP5Cfkf441UdSCVQk1IVUWpaANceErLn4Ll7GB77C4eB76DYYTXncX8Hyms/On+Odc9G644N1xudvLl6jbTa+LM2PAF+mh7VmZsAnyFPoLuPxETGIY1HGJZBHQTbXr4JJnzcXvid56+7YevHVCvEIfVBp0IWhn2KrjYrv3xTSylzzCmp8gFoQXEBzJAQbrAGPf096An2Bx6xizLRcE223HJUunHRfa202njTHTLghnOnl3MDuhZ0HqtXUdWSftIGHRkVEFCVYk2Obl7+a5C+DNuNLTnfTootPTbtSmNBrXhyqMfcuitD69pQNwRPiAuXfgyzFwmDjWmguBFfOy5dC/Xa1UOehSKVIUmg+VWi9RCTccnHpxX5G3XU35G8q4XIlKsaBclfM6n/2ewfHiaQyEI0Qe+ogsR2TpSJan3R3yO8/LDnRisyMptNTjrFvmdMeAU3SqRFQm6prh0MjIEc03wumhiFCh/lKrfEHig1DzbZp52IdoyHH7CxzPeoMWgPIhQL1Urhcx5yPLZZoyQl5e88KcEeWtTx12YJJN0Yqx8KWMN6q1luyN8xTKmOdKH4JwSDJEHRnHL9SZYXzTEwpFAMETGNjgbDcb9PKC7g2MVUHGjRo2UeIZQb4x5V/cpC0Oabx6AUlwDQumAksM0dIfJEnAMoUBjehEj83rmQ8j+i/PKcIXHNo+ffRYhsOFSrzJa9HBCgqXW4rCiiEN+LVtdXxyS/ffeEtvv/M1vfO1P9M7X/8zvf3Vr+vem29hE++p8dxo1ip1pTBKK1UQzBu5rkrzBdsfQBPgacDODPR2JE8iCv2IxJB0wvDHq0FKuiIIOWzQZ2L5wyXYSOcjOmVxNvLy6pLgiKH5yTyE8ac6pnAwzh5zLzQjLVumZFGDjtRSZJ3acfFr+KPKP93ptcdVB+netN65c1cP3nhD1rsOu+Qy1E4fzCXANvb9jk36Rdbng5MVc9+6aFgvIwLWJ7isETHFI677TltgfpfwpU+TUkiXkAV4BaIakbfTydszPj02wfZlx0V1Z10i7jljOJuRNc5OqVXtaqU1lyGlVJkP19Fjgx12E4bDRkSo1AJCIiw88dB8lrXv8hs+ZGyj3G5EqCBj4dsGdjNPtVZ5LV+tWtm2rZjvK3ip2NGIqWKPwXa31UcPP+Kj7F35//P96KOH+tWv3pX/vxz31XupO3fu5J9odtg2w2hadJn5ZX/NRc8Wnp4+fSopuLC+o69+9R19/etfl//P4nt8FNvOeBzNV6nYbuyA+Y4IFSAey8A8US20gq1otGpXWq1Xqm2VqHtIPelZ33t12LOUB3bGfH/w4Qfozxb9GWX77r61q1Zu2zKotCse1+Em16zOv1cAABAASURBVMjDh0QNvNSm6JTLaf/XDSfsfVakOb/zKR2rBiNg5j4WNLCkE7z5DcivjM9YhmKf+6Xfehk+d+WfsYLPJr9RzOmRsTQIT427rikkaMvwDQQGrxNgBBmHNiILPOYk9ZDfZQzrcylVEUUSSL2hPWI0hxvKf9AjQoV8hblbS1GhnFHtR5Hb67GT1m/PC5qUKBOkuVz6xeWMqghqBhNfcOjAVIhyvCGedKa8JRSgXKIo22eOeD54rrZto4Z4BUE+V+dqzY/9iFBTKnO0leeS9zy1lKxfPM6X8mPOOgwpX1rGD/Dxr2VmZC7akosYEOwtmOiOkbC85I+AZkwZFBEK+CMg8zMMg7skuW+U8/ja5vki9yMOqx5yEPWMQ0LbNtsaw+kXHB4aXgOQdNZhuv9qwiP2Eh3jVkuRZSeeAZtsOR0fHsv2Zt1i01pkZh870zQtLAU5eWfPmjUBmt9LOpH9MNHP/FJPKOT3JgREA8/vlE88AbLX+ISDvUbgE9Ol7wiICGh7gDa9HtmXgRwxgeIErr8RJF6CtDkcEfqkf+SexGoFfk2wLhkoFXXTp+fqdXQRV7b/W3LgBJZwebP9ZOS5xpGZQERcJRCO2ItfpWR9njcD9jDrnNMiQgWdXxARVAstipJmG3JJm9IiZj/LOa/jotwVdMMTezSquMqv4N9e4p9CMAVAR+NFRJgI/ZXfSDkG5W6CMtWqjmLxph7Yz4Dmx5ZxDl56QckQjqYnCM6IPcocpgX0DZe6F9XNLjndoPRUCneOOz2gpx/S4ouHatJ1XQsg7L0U2Is5mBQK2g/xj7DsA/FAwYVH3KwzCNBoWKfR+Xa14nvxREcnJ1rzHdBg92ttFKybCjIvcDEwvW5kFKkJ4UaEeBVSYpTbtEvAFBIjQsFaFmEacABEhAp04UcEXiHOOg0twnHSZz+CuEAon9nL8HWHtl+SuOx4luSgvqlsSHP9UpGfUeGOMM7oCzbFdsVyDOgR1DSSnPQh9/W2s4b3RR3fYAscH1jPDYddd8O3jvf+R5xDrRgH26EI1znK5XJd55zUZWjdRRRBy0BBu1CSboYIh4lOI2we8HhDEzkUEZIWiMdh6qH8VX7Il++UnlG+NT196K69xORk6u+hA6ewz5s9nhxoyenssy/wmcGnBh1mdKhqfAFZrZ3RziRTj9tg3WB/CYUEJ46UlQpj4f1Xw7edwwPfih3fujvOKXxG8Yhv3g/ef0+/effXevdXv9Sv3/2V/Fu//pPPPXp1zJnl17/2tfxTzj/45x/oX/7lf+l//+//pf/nf/0/+sEP/kl/93d/qz/j+/b+/Xs6Pj5SSzsosUbOvQb2ez3tDSB99FLwU7EHtWnUtFWV/LXgl6IwIpT/7IcyjCPZgSY/Iw66JIPgF/em1l9W72bNxgKneq88cAY/IPuB/vX023Dc+2R/e/sb/PGTx/l/J/ui99//4z/0bz/8of7ff/s3/fBHP9KPf/Lj/A3gXzEG3ju7W2sud4+55D3hLPmEM2X/0Pjx8Yl8lrzmnCFKYAd8+jWx53nsy+KnXNo/O3sm/7dT2/n81vwYgyuOwlmM99mF+4wn+vVvfqMPPvxQvpj2eYrPhHeMe8/ZjPPb79jHd4yleNq21QG8HaIXeR7B+EFOXtyGkEPKBVl0jHuHXdlyJmL4vMjYXGzkvzBsuVwQdjse2hH+DNfXwcMF3xf2hU3oad/yPT4+1u07t9GzlvPCXsWZXztgRB5t42WVO20BmR3czxqO2DEc3odpN4E8JuN95ncpn346U1UeFNjEPhCif+bXSGUm7oHacIDkgRoQdpDgBTo/ZpmwXjSM8CQ1UKQIcqGIxT7N4Ol5KJwA/kTelCkOL1135yXLc2RCCDknpoF4qURc9iZkMRyn4VGesSTgSZPIsOQxqIyZJ+uaCycv/p6sHr8dl3Bn52dcBp7pgvEe5gk74g+5iFC7+YT1HNcSYqizTrl+Dr5dxnCZcc5rQ+42DLctHvfbE3ekbpeNoC6gcGwC2bJWGw8bng7d8wHuQL3jDMedbgyWI4Xcl5ZFxDpa4BGSXK9B9apYhlqKGuRQSDcvOxa+EQMt+iB4Gg3ipnl8xrm9iMDANPJG9eDgMA2m+xQRcp7kk0uTUVVNe6D1wYna9ZFUGvUw0MHjQN0i1pRBNTqJS97h4qFiY3yEbzxU2T1W7Z6q9GfTbwBzcVvgr3IDU2gvqE8q8mFXZSAw3WokcYzOfqKXWHzkC2AwUjbBZevQb9G7nXrGuwNbLuYTLPye414cdjsOj7cDl8FjYnsh/ACFC9UKGi5/K3U0GPgKCmMFzBfypbscShc29mvdvnuke/ePdXpnzSY/1B70qk0HegUyEHwOyWMv0T9RU0S6wr5Dm19HAEOhAWdAlr0Xo8RInwY53iP/Dv7dByMvgzM+cCHca7MbuOid0DkvFxfdHnrCvLThdmFE7pdBn2OlXT1Q1xzhH2rLRfD5UPRkOybO+tAmWo3tocrRiXz5u2KRXoMDFun1fPm7Qnd84bs+OJD1aM2FWMvHjzfhtWmRTaNSqiJCUUr6pQa0ooreVhbXhnxNbdVY14HzG1FCEmXwI+xPqGUqG/hksIAVglYqddIeeXdsDM440Hv6jI3C+YUG5n2plTZoh4+yQtlR0oAOG1SgGwExjAi5jDRqYD71zOGBcRsZP9cj0kOSUQjL0PXH+RYsKY47nL4LO/JxcL3Ot4cQ/5IeWXJMHgct/arI2JcjTdso6HdEyXydNy7YR/clCUH56RWe3I8gb4RjhhQRshzw0k50yHnH5sd1jcgjItTUolpKlpcfZGRvQvZ0Cl66M81NPA/6QkO47tU+BsjEGb8cg9kno8L/XCVjPrCx27IBO+PC6umjJ3ry+En+2WdfAFtHRspV9GK9Wuvg8Ih5fqJbp3e4BLujW1xk3r57j3l/X7fvPdAtLrdOoB3Nc6BF90tdSaXRWFop8A2s1xgVVoirYAlmMOeHPYzLbwZDG8k3IST4H/eR6SE8J8nPiEPvcZcXSoAlap+xsEdV6aUzVa8rmstcISIYX6NkFsvHOt9ah9CfEd3v2LhaZzzu56yz3lP1yNl5I4KPpGMuBu/mAXgpRaUCfJLklgb0xGX807cX2OwR/SilKud/nfxCfvFEhByOCH3ax/UteL6M2zcmuutErhCcH4WSeXPfOuZ3R592u44DhD5t8jhkRotjLk55+ColkkfvRVr0qF2tVCrjz4BNZciXRQd5TvaWIfX32Huv+xPNaSPp46WMMs1t0kYEdVxCigilXMosW/u0GfhLHwY+TrashU/4MHvMZYV1f8Lj/InYLXN/RDtF1TtswQBfR3zgnnCAVSvjD902Y9WutMam+ydTj2332W/Znph2yJy5desW8+V2zh3TatMokIli4rHAkxFBhZqegX6NBvNvdI+dNKejDqx/HXLvWOe2eoYN94WzdSbHBpvjsOH+eR531knGy1VV5LBiDA79EQfMkz/mHF90bLVqdcCa5TGr6PbctGJiL8d4pLLnkQnQp2wM6hS4wXVNxg1JXxjJ7RlfWAO/u4otauaTXoYcOfed+QyXzo6nEbqxhO1DFGon6+CALeo8F9Gdnj2U49Y/US4iFFEITn4EvnUZ/YpSoU9pS/3yM6IhCRzihfKG6xzYjHW0s9vu2H9utd1stbnY5g8wPHt2Jv8W+/RXEToqoa299irtlVrleVSYWyTJGJY5NDUnStFqAF57BkH32Z5RilRroa6Q6xA2oMdWdMwhY7HlolBEkI+8AWi/JhrKNypURA0KkdMdTDgywXRCn/F1aUD72oeg7dXobi8wOZBN8hV00uXog+1rR/+22MKzs3M9ecI+AJydn3OIdC7/UO/55ly2J8sBkWVgWdi27Njf2Ba7HTfv8Ia6dnxr0XPZptjG+DdI1tgd25XDwwM57LQGmZVSVUGBv5ktqooELLoawgIh4fpN4MRrgPyEXqjJFH3sQ68pN2UhPAUu3QgSjUvKqwamOqnlpQWdNiFe4P9lFFf2/HbItNeFievrtd1Eu57ji4xNrU/u3A7zcVm/kkLcvvMYDgua9z6eI2lLIDpuDNjGHttofwHJ+UaESsEm3ACRFsHIAIWuHuIRoYgi3IRwF5g2hZVPpDs5V2GHjIn+p+K6xxMCiV2HoIgnAvorIwvi3PBSl6mXurIYqvSdYljD7O8hCBtXHqH9l0TefcpV2K0tUPYss1450EITa6Hpsb8HB6mCd0pO13yaYiThRsdFpcm1Hxm2G/Lj0mPSHJtogU0vtai2rVbsk9fY/tZ75HYFjXWyVkUUCsz5zTzB9OynPEfWgFFEJ5DIK0cWmubnku4E00wgHBGKCOHwTj4B3pgAnxEOlykuh8mefujjn5Hk5wFp7017m1moy36mhWiSUNA/XuhpW7A7Q+5dIIg9Gx4kmyP2/gN7sxdxuR6z/3cdVJr5HC7YIa+7R1wAey123OlOsw3bUcZngvZNgxtajYTzwVl6sJG+nbAzY6EHJXQj9DFP3JzmSmfYuznTa6R6gF4Ze+0vZRfSZbdeF/dLPfhWBtrxrMXL13pUcNwsnhJOYTPv/Z33aRsu1M7ye9F7vEd6/OQRF3+P9ezsKd+SF0LTtF6vOOO5pbfefFP+Td9vf/vb+s7f/V3+tu/ff+c7+tu/+bb+6i//Ut/8xtf1zlfezt/0PT091gFz2/u5fd0aWCNHYD8BL9Yl81ZKyHkLkSihiBmyL1wj5McuyQ7uIal78VcLIsWXFnCaMWUgdNnUyJzqJ7gv0M1XBAEyj9gqn194n+zv8sePH8t/3tm/0fuL//qv6f/0/fkv8H+hX/ziv/IHzP1//n700SM9ZVx8r1A4H1hjH312sOYMrV2tcg+t8DnZSNtD2oAt30neZ2/YZ7vcjj38YgOc5jPHHtrAuUXKPsdhxIbQH002zvmf8W314YcP84fe/QtuvjjuOXsZ6M+Anl0Ce+RwlKIVPB1iS4y2XcnjSM1Zt32P8dJmzx7JvPgMxe0t2PLdcIE+2u/5tsq6I2hV9K+XbdGWPo60a2WY4lu1qzZ/oXHNJXjqW5b40vl4CXjMczC9cIwaUN4UrEuRNpDmDzwr7caHjiiyhbti0faBVSk1BzmiqDBICRShVuKlKgoDF8D1fdH4Pa4fMU6TwAH4TLngd54EnozQETcUv69BXq7McHX4Xrz3YXJhnHyQd8hhnzcB/kB/+uwpxv8JhytnTDYOVMjoidrD44ihGBn/iJD5r2zQXEcEmXizftLte5I7r/N4c+HfcPFvyazWK3IykTE+HXXaKNJ1iUrKDATFO5okV+26jB5ZDQZ8DOipYZovU5wuHvPjgwPrZq1FVJlw3Q6ThXik4XS/j+i76TZEPfws9bhd530eIf5RoNL3lB2G+ISLvVu3TvPgfuSgrccwRRSVWlU5JDU/TaHcsNOwO6fzF2q4+D1sBh2UTv3FI22efKBh81ilO1PtL8BG2l2Qd6ta+T8ZAAAQAElEQVTCBWlRr8KBE03L4IZXNKVwvaAYEeQJ2cjmWCHjlBeHZ5PfcWnbqyfuvvbIsiOc4MB+t+0wrv0ltlyabn1ZCrpu5GBZINRzyTkkJNYDDfR3HCVemY92VZFFo+PTQ92+c6K7927r1u1jrdZVil5R6Esd8UV+SAVE0C/DYV097uQCBXohDTTmQ8Geg8HRbc9wvE8+B/UcSnZgB++Gf5vZvn/T1/QEzHfUYXjMyC6iljJA2jFJvY+qMRoNXFYNZaWxrqXmgPhKWy6jnm16PT7f6Bz59ZSpXGasOOA/ODrRwcmpDtGPg1wU2QyhL6vVgVYslEZL3na1YvFaJa1pCXNhVNGdUqqMiKIwFPKhqGmVdKPUKscnFEUYkxzF47nY98iccIvNXq/XWtOey1qOCintObSIYLPxNH/qyxuULQtxg/7aNrRto1KKRB7xRATBIHTzS3Lmr7WowqNz7Vi0N1yebPMQcIcudYmB+ez0oP6IyHojQgT0Op4I6rqpopeQn88aEbLc3Y8CjxeMteVzwUGoZWsZS+impBGI/BFhz7FERKQ8oMr9tRwMVDnlb/ku9UeE/IxTbQ5+DNzii3DZBA2M2MoRGbvdgbkyEB+gD0kjF+HAfiQCvSfujaovvT784CM99G/5sAm94EJ46zHk8N3zqTYrHaLjt27f1YMHbyl/2/erX9dbb39Vdx+8qRMuhA8OTtS0hyrMnTF/NIW5JNowmDsCI2EZ2e9Cry3LoM83YxTpo2VNOr6IGyO+IeoZxUOyDIIZp2aC82sKmNNn4pVHHZeRvTwZTOcyNQMF+Vk3aikKkIYKObarlbxXGgnbBtv3muexN3Lzi+31+KzIe3xynBfBB6xLnpdTnTW70bE+naNz1r1nXMx74xvwUpmjS96IQNYlEUGiPueDiFJsi5+cXNWZ/cGO9ome9WWa054XxqRjQ4ojS7ke2IrAoa6IgNeK/WtlO3OAffQ8EHSF8kFd5brcX9uODfZji21y3HS34YwTLz1tjbI8jFKsb8o55zyFsTG9QWZmpecDw+PR4Z+dPUv7Zxk/4aLDf+L5vfd+o48++lBnZ2fYqp61sUtxeD/z4P4DaJ28N26xrR6/Dltr3gbk4bgveU+4GD7mgvjuvbv5//uenp7I+UUHzfMVLCdzZZCKDCKCXCE/U75BAwIZPY+Zv+bbe5f058Ma69UFH1CPHz/RRx9+lLy7vPlp4HPLHHYfsz7q8YXOhr29ZXPEOuV92p3bd/jYP5Xj/jO1Luf0iIkXWQrodNYx+25johOCxkA4MAMv36lvmS/jL3Pczm8LL+Phj4FuGX7afmBXyeqhw8t3Co85lNNYDzkXO/aNnn9Gx9wZ0KOIYK0voOacLsy9Upd4UYR5CXxdPq5/qneUdTrjpEYUuxrQ8S1z/Zz55wOqJ0+e5kWkf2re65N/QMN/qsy/VbpFr61XEaHCPK9uH0SExCv8iMCjn8yhjj4Mw2QvXG6CJs9qCjMj+YyJOJWlipmvXV5+eq55/lgW5leKqf1aJ1lEUYHmcgXHewk8fZ4n2fsMFeRW+rKca5EiQubJMisl5L4OjGePDbNMn3EQ9PDhR/KBlG2if6hky5h02LqB8clDpm4nr2U9cSrIsVzSbSpMc/0VmUz2t2FdXOkQe2/7ePvWbdk/OGBv3K5SbqGgmHk05iDeS99McBkjI1+gM/NEC2guIrML0BkiUHn3wqRAmN+ZvaB/ETETL0tdxn83gYkfu18Ufjf9esVWPbxgzDGkrP0ZA7713nuP3jaEeTCi9867D+cxFpqHOiIUEfJc2EcEdE06kPmZf/YhKXAMPIl84nHcIJjvfjgJOPs0h18FFP/y/VICnygB69SUKRQEAjfwZT911bEJdsUzkibSIlgXWQ9K06jUqoq/4nzC8KWw54dcyKDcFA5R1DF8h42MCgLgJUOIJx38vTcipmzX/JCJIf8jKIlkEDIPhUgEaaDIvj7FM17PE9ejjsVllhsSnYG20psdzE4aCNsFY7EtEd7PsMKQwbQFzmM43rFHs72KCEXEXKOyfyt/dx4f5/mT++syhvN7T3N+fiGfdbieiJB4xeM8ePnGQszYF+EElT4PSJ/jdW2fWPxqkD4x6/MZLCoPGMMiw+GJRk4an8JWgs8L6qMBjwdawHbL9UGjjVIjxzgixKt8yDuw7/UezvvqJ48fccbzkR49epj46KOP9IQLSv+gcy0h/9dKb7/9lv6Sy92///vv5v/l+6//8q/6//3rv+qf5t/0/cY3/kxvvfWW7ty5nd/x3keO7J2tM/YnAYyKiYF0b3SmDM8ljVdxb2Dn2JQVdy95Tvrcnqu8CR5Dw2nZmbn53BMgV58lZH/hIAr2DTif98WeS2ecMXyIfP/7l7/UT376U/37v/+7fvSjH+k//uM/9V9cBPuvij18+JD7l3O+s4Ycy7Zp+Ra/lb8c4PMhn+FW7KV58C9r+Vv+2VPOLsAz6j87P5Mva8/PzpW/KMDepMBHBMzyutwlCLDVkPlOG4FeQJJtMV1AHx7p17/+TV4Ce99vvRndT+958CNCA+PccTZlv3Ku4jODZS/vvT5NIjLX6hoNwpQd4cvnJD1l3b7hegzLyvpp+NwsImvJ8xbTXMa67toc33A2GRGpe4ecnRnFiV8k6AYDRN9oZD9M9BVed2wfr1D0NWU179kRBGhFMVx1xyD7wG3HAaUncC1VDcrow6umbdKwuPcjCpCD6UGlsnBhtD7CoSBkQtj5EwVCSQGjsimj2fcESExxyzIFNOeZ4kvZTHk1xyJfkCXdjgNXdUYEY9qw+PtiaK2WTdhI+zmpuKzZgB49MG30OJM2zpiMO3VS5VWNRPxSr/WooT5/1B+zwbBv2qwQGLg+D1A2HD5uN1sOEDomeJ90t2mjSVOpZxWD57Jux2k2Vh162XNIobmtJY8NbyjMBVh8gntvxNLvVfa9qY3cH3/QjbaIe3kvg5RxtRGhiOCQosyyW2m9PtAaw7POn2JcqTI/WHsVQwe2YKM6btVqAy7UDufi1lf92Yfqnn2k/vyxxs05F8A7VXQiMMQIQiLMGowMQsoA8mZTMhR8oEYK/83nEnL6EJL5Nwb6kT4y6rnM7Xajem45u7wUHTmsn7Dd9tpsB22hbzLcEe+05UJzh4x3fOTu0IHOgK/OGDvZ4NMxGOg1DFuN0Ao8HRysdPv2qe7evYV/Sz7w9qLQsjggNmRXEiXsR4ZjDlMZb0haoMvHeuc+DdzS9mAEDiMi9fRxmC9/O/rZ0ZdryH736NcA8LMvhJFRB8guqstr9j6qBtBHoz5a0KgrLbRWY23T77m4QqTa4FxYTshoUGHcV1pziOWfgDpC5084+Hffj7kQPjT9YK3D9UoHXPx6473iQN72dNW0ahONKrpYSlUtRfYtp7KETa+FNPI5bHoUFQQbEeIV7iUsPMstCGQ7bPZXtFmpw3TPJS+2F2zyfclhv+NjoTLfnH+knOeE9cB0h9EwRVCjQfrHv+QjQygk8vfU7Q8KX5q4Pbc9MIBuRzwRQTbg8A1QQJwcBz4Gzgio7+ZMpN2ccCM1Sih/kKNp5LUvIrThENR92OJbjkyALOv+GJ57JrilSdaeU9v8DSanF8ZujS4Ytj+Ox2XfFom4hleDbea03FAHEbc92EfOA3O3x79Cz9zpmRPmbaezi3P5cN2b0IePHuVPgPpgt5TKYe0RHwO3dXrrjm7duac7dx/ozj1w54FObxv3dHx6T0fHd3SwPlHLxW+tK3QTIzVWxFM0DhM0Bp0Kje4vYfsLTHKq9WwCWed3tG+HMhTmJafjLpS4XiKTXAbsh4levtQgMZ4RocI4R4RCUgQuiLAvQZAfYsqw6eKxD0opKrXKvuVNCofcrTzPPQbWEfsdtsKXBhesezsuLSxfj0e7auWN8+3bt3XKpaHtgfMPe+tux2Z5w5rcMY8KbTasM57PnquG11u3vyAiYPXlMI+fBeZrH9Zn8+T5bN9wf003/4lhkMtke5Fu8lZrSTl5f2BMfYhMc66RUe6x77ZBG/YJth+W3xbZuY3LOsns9hyvHgfgsjRKDSNr1KAe/Xe667MNsp4vl0i//vWv9Rs+dh6h91vmdGE8nXcJ+6OCJnK+HB8d6zYfu3DJHmabvK45vDrB5tvee8wPjw61XAAfcNFxRBmPr9MiwlXB2niJJOw5Ec4DeOnAlI+1ajQguK/eA1nmloP5POOjzx+EDptmnR+QnctYvw7Yp7hPTmuxZav1innaoKNr+TeVT45PUgePWLfWrFerdqXKehQxz9U9/lyPsUeag271xeBM+dL7PZaAVY2hRp+VEI/HeGDe9Nitq3ndY2hH8oRqLaAmCnNmHxFFEbEH7T0jYes/VRHyS2yOjMyzjrl1kT9g8dSHG1xEet5f8LFvnR+ZA267xQZW5rrblaynuvaY/5E543ngOWNba/13Hb7cfPr0aR6Y2L4M9NP1ZhnYY9nEbpiXIddIl5nQzbZEKiVAzf6bj4Z9bikVWlFEAOVDiDCuaYqkfVbHpalGn7WaqX8jNmWgf33CttHj628x2xD/hu92u1HHmrPkT/l577zjwhf7uwM96VTE/qjRETbP33qlFrmunnXKZc1orVW2obYzK/a/7apVbRs1TYsNAviVPKVMcsu+MQYM86wT+tgnSN0H0S/+pcGIdCwCjehZj3wSrHeWV/bf/YCbiKBbwP4eSPry/ZwS+KKKe/z2IYzCftxj7PG2b5iPgk2wLi+ICClhVfa8G4lGAod3Code/jjNIPNlpowvMSJuwlGC9mZcj83EL70/QAlcjSQhXikdKX2HDX3xD83E3Kb91DucyJZjTlH64rmkBLYdathnjpRac90s7DEr9t/70Vwb2pUK66ioM0Fe+47a56OSWqeXmSQFbyIU8TymNBJ4nVYUZUYEibx4SoQirlAyXFTKTCuUS1pQSNOT8Sn4ut0I2tmrdLE7tjOG40uybZCx0J1mOO49i9dj5/X6at9pEaH8buF78+joiLW4oa/FyZi5Mdfw8/lCqec7YkoQ+4Uh0zGFkCJlhkP4C3hH12lngeOfD+Hi9N3eF4/rfLvZbP81N+w6s24C9lFZhiSAGxoYy11e5D/LX/J6zKXvQy723s/fRP3oow/l/d7A/rdh3vnM1pe+3/jGN/Stv/5r/d13vqPvfe97+v73v6/vfve7+pu/+bb+/M+/qa+8/bbu3rmTP7RuPWrb9lKHrGdGzrUwD+k48Pngs5+sYakP37TXBVFf1v9yZ8kx6b9UEHgtBVu2zJ8ReXf5XfHk8RN9+MEH+V9Gvfvuu/rv//7vS/ySi2DT/F9LPebS3Ze3nquWm+V5yLnBIXcKh9wtWLYBb57PCeajv2m8bzc69uGe404b2Yd6fufemTKCv+yNVZGA0xJkSJ/8Ljcw/iPhiCCX0IkLma+PuLR2P/ztlW247b1zKZcNBecIK/kHBvxD5D5DSJ6Ri/Ye5xtpd0B49AdpyQAAEABJREFUtlcdZ+g935bui+Gwz8S2uw13EFvk2CsisobMzzfFju+PjrsJ82Ka+++yPiu3HbvNGVrJEq/JgddrNU1yxHXCPugY1Gt5Xx4JBYnuW4KwkqLf3gMDEaGIwPAHClzTH1CCbrflA3yThn7FxYEPhKyU+eFWG/kZ+MjxAHSXHz09H8aDKOTkLzFLYFIR1J6AZTYg3wHZjUZOpGESGemT/jjvJEZIU2Cu61N54Vx2rsMx1zfBLY059m3byIeTnjjTIaHyp1DOz88Zzx7eRnnCmmeP9wJPuoG+uLUFEZF11lLyw77hoNEoJeQnIjCYRQM6s7m4yN9QOWeTcUHYB5dbDhV8sJAHMsjGZVsWlpYNYkRgELo0DDYSYr75I8t57EdwAETn0qjhw7iuPyMkQLksy2J3iIE9AFJk3QNtav+hzohQBCiF+TEhoijmeKUez5Fjb6Q4RDW/oo2+26jfnknz//W7jp3WXAL7//bdPn1P549+zeXvQwV5YnfBBXCnBr4riLFXpY6mFual26LGAFyykiBf/sqXvxVma3AxOWpAn8y//REjPXKrOXD52RvccualKOHOl6TdKP9W7HbTI8+euQ64zNwmdlxw7bS1scU4e34nWCA60MPbIAxzGRQxwFQHE4Oatuj45FD37t/RvXt3dZq/Gb2G3iCrSt4CIoGj0FUcqiLSlRSaHvshxKEBx/0a6NOIztFVGT397LqRsYMj9w1+d3PfOsf3+t2T5vw95Xvq6fCNjLOBoEca4KlHwImo6qNRr0b+DeCxtISLNtR7vtnJ2FGPSqOWC4BDLnqPjk6QAQfpeRlwzMH6oQ45TF9wQPiAvOt2Jeu0UT1HsKl1xnQh2KiUIut1KZVwzXClrVqKCvMpkTITEouE5iciVGZEKVk25wltVT68SOKQtZd/WuzR40f5015dt8tF3OPmhXRAPp6Xvhi+mC+eGAbaLipR9LLHeTxePboyMEgjGd2m6Rsuvp49eyb/Ro/nf4eO2Z44X5AvCq6ZuwFBD8nysW8EuULCE55ex+N6Si3yB6oPOL25GbAT59hHy2fHhVGHPXM/jMH9dmfdOIyYtvHlFTZuQ95KXbY7xmq1luvWzK1tF9Nen+mxoCnsOtz8eBkeZH4HxnNgPDIM/w6bb/N2dnaWmz1fihnum+uwrt66dVsP3nhTX/nKO3rnq1/TV975mt566x3du/+WTm/f0+HRqZr2kH6spdLSakN7ZUZlDSnYeyM0DKGRi2CNgd0Ash4ZDrvX+MjMoY8H+ejviNzMZ8IFRqrFx8OdwhmwQxF7oowRlz6xbBMKfsSeLz9hR4IuHscSxCNCxSjMiRman3bFHAfmpR8YA7BjX3U2X9RZF3asdwM2zHbAF3B37t7Rrdu3VFlTrDeGxzOCFqnIeT2unsurdqUV9a84THe81przvMBHRMBuzJx8MZ75sg4tMK87NueOj7N+jfTZPJtmvRN9CMUlQ6VUNU3LQcQBWBNuZJrtSwS6wsAOzKeOem07zr1XOL+Qf0LZe4SR9IhQxJTXFUcQJzC1SYOEbWc22DDDH7vW8ffee0/vvf9e/t9G/hDzJfBHHz1ERwednt7SETa8IMsjDkdu374jr+uux/L2Ze96vYLXoHbp4GCt+/cf6N69+/lBfHx0nHuqw/njrWWMWvZZEeZz0gXLw/xnBXtOKIhFupaXx9v5nH9wf0lxfIsuWX/M0xa7cuafAGYeewxa7Pyh9zW0t8PGtm2ba1GDXlX0xPv5E/Yqt5nb1reT0xP6e0Q/DrKfzhMllA9tjoznaN8MJfFL549NAhGhiCsosJ+MeY996uYDBs9x60EpNfXkyv5UFeZKRMjlDAf1CY/zBJkj7E6ZXb/n9jnrq3X6nDlv/bYdcFpEyN8pp8zRu3fvygcO1m+qgWFebI73HgvPng879jau0wcH7sOOufPk6ZPc93gv4vpNt81wGwscdz1Ot+3wWun5FhH0v8n5csjFp/d1K9byhnlXaxHJ8jNZH4deN2KqcPamyKdz3beBvUDvcWVPvGUN2nCxfgHOsB/eny3/t28o0i4fYwNtByu2wzaoQx8sU8tMdHbNnta2xOvXmjXJdGPAbmDxZHvkvdMJdsay8h43ImB4lPMYNi2jHaiL5+DvG0L8g/eI2U8GR/rR5546+81+cEAPLeuIKV9mC9wXYAL0L9/fIwmM8tjdhH0mne7xNhyOCPZgjWyPVsyDyR7U3CM6fWTepY9dtU8jeuWHNlBBGQ6mr+lZ4qYpIxP9j9z9E+kedoLXnQ2F8mWMeWUIUhL1xT0RQTMhnAmaHihTwK4XPQNikDEiXVJCImxEVEWpqpx5lFrVsD9tWT9X7KO9V/aZSLCfoIAiIoFDdAqP0MaQZNghHhGKmKEgLRQxocg+LnUW9rURjgPoZMSdwhH4lyjznoZyM63MPrmyjPKJdL8IJ2Kq27ZiH7Y3Xl/cpukOm+a9icP79B3fToZp+yilTGs73zle222vTHMe1+EyF5xZnLMPy3qxWaZ7rbZv2xWWAjzaF77Lvm7QrJuatwRWrFdrwbxF4M74ovh8Na5eX+4I+lYCXcUP0T3WLk4yh6FT7tMYf18uPn7ySB89fKiPuPD94MMP9CH+w0cPOQM8z/Xqzp3beptL3b/4y7/Qd//+u/of/+Mf5d/y/cE//ZP+8R//UX/3d3+nb37zm3rjjTfyW7FpOaFmcNyG9WNkryeekvO6qjKva6nwUwRbpLymNye+63qttbrCl8ItRYQiQuIVz0jfUzGhlVpUC2dcrO/eSz/hQveDD97Xf//yv/Wzn/9MP/3pT8BP9fOf/1y++PVf0/HlqueX5WetrsiqXa10yJnBCXcJp6enOjo6VuWb3XP7grPT84tz+bvfcbfvMrVW2q7ymYn3G7af3n+YHugFX0SwaZ2gFV5Yv/ZmCn0Z4H3wnhXf9fsbym09ffI0v5P8vZT8cp7gfLYD5sGVua38BuDy1d9kJ5wtOG56xCwwZ5yDI7ri+t33nm8JhxPsm/2N5m+SLXrrM+ke2gh/Lt7zzeIzD/8luB1nHnQs+23966jHsnP7xZk/FxCU2zSmeiBMgcklyptGafEzMqV+OjeFYQfwfrpCny2XeXTJ9NMJ9HgGA2QBW4g2+pPQudghhwfQymTFKiiT5TFwINcj7I6Pxw5lMKZy3fQBRLoVxHUaHiS3nXDb+0jiH4szd8xCWrDXNcvCcrG8rOyZRBHTEpRxHjySSMD1O4Um1/GXIZwwO/aeh5MnuC7A63gphQWg0ZrLqUMODdd8zFc2ZjYcPrztmIDm2egJG+bXhsNt6LknIhQRl9SlTxGR9KC9UqsqbUSEXFce8G43XERecDG5Sz1yOesOpSgnTT4uZSJCgiIe5zOc1zBfkG94QxGAlAEj575BkA8jUsfbRgUdJ/nyjTkUChWXNQphg7Dz2/BezZMqsfiOw05jv1XBb7RT7aff+h3OH2o4/0ij/+Tz7lnSm4F8zsucqgy+EfiF+ptaVGpIvvg1KtXPGIl7LRxjdIuyQe7dLzDOGLig7LkQ7bm07NMXspWYtmBgMRm47O213RrE8Tdgy8XpjjIdBrc3mNM9i0MPXxMGdfA7chncrIqOjldcXJzo9p1T3bp1wuH3EQvZWhX+PSaWU2XMSxSFoZDoX4h/+DIUUkI8Douio6axmn3azzj9S96yT4M685oY1cH7NUDv6UOHLDrK9YvvMHPAF7/G8PzFbzTqF5DWAe7H9ex8q6fgAjmpVK25+D08OtEhG2kfch0fHevIODjUAXPpYL3SIR82vgQ+8EdOu2K+AS4+rHtNaZBTVaWuWooKqMjKKMX0MqdN4UJ6AF3KagpZYvuw/jivERGKmOAxKNQrngG5GATVwM+KDYh5qrTfgOJ2Yh4HFm1Ccz3C18ufHKeBcelyPnt9GCgfQV+odyD9jA+LR4+f5A+bdCikaVLwT6/4LNljCcw+cfosY6Z8Ni+oIhiDwrg1WjOGPoC2zRiYExdcLPkjaYsvHsvMsE1yvw33z/FaC3L2eDcqyDYitDzjK28glpL4o0eGGtJfwsTR8QH0iYG5NKGHb8N8+SC3w65HRF4onpwcy5uoN998U2+++ZbewL//4IHu3L0v/8nnk9PbOkDfVwdHatoDlWYtlZX8p9JHNRqZJ6MKcxfkhW9o3PfHOW5fhIEIy7780Al7l3g+fplAR2OCSS/JlmRnc57nQJclHJLtyU+EY9Lk4hN32BDhhKYnaVNQ07wqMi0i5PnTcCHg+Ii8B2BdOOdCwwft3kxvuYgwvZSSlwm3fSF365ZcrmdMjGEcsu4R3xtff2Dsdl226nzWQ/uVeeV6jEz8LTnm3zCvV5j1zPaFfo/M94TGa1xFRM4D98G2x/BlQSAPkSYeiqpn/dlyUXHBJYUvYrZ8HAzQRmTibBFF7neEpa3U85796ejCirRBvtiwzbH8fOnz9NkzOew8a+x0qSV/IM35PC/MaoGPhn3BGhtu3hyu7FvW5PcPRtzlAurYtp4Lklu3Tln3TrQmb0sZI8ekFrkuy8htJUsmXBOF+V5Ap+eXGaypDKEsOCpKyLo2Mqcth+W3os2z9cu/xee2IoK1vmc93CGBULtqsV9tzvEj+M21ijXrgH1foZ8il+aH1q5CbtcwZbRzE16acFPmL2lfoAQ8Eh4uj+EEWduUw7uomH1df6wzA3NqmcMZd0XOhi5FFFlPPE9KDQU6Y9oE4hHkDEW6OJ/ydTFDLklhNzkyr3tsh8Ol1NTZ9fog7WIlbnu3Zg5aj/3N0nBI4k6a/5wHHA7YTnh+L/4WmtMG5o14XE+tlVBM9mK2t+6/83ku2XfccjR7pZbkwe1XbLvLTyjIBuanjkwCnwciy+rVHmpycx9bKJYcQTYDb2prcolee+csSRuxye6X+7jxwRJ7Ma9JW77BBtIi647cv9nGeKzbts2+r9j/nHBA5X2QD2suOCS2bN3qql3lOmabUhmTiEAuVQ17S9OMtO/QMWy8CIlXPLMnjyPR3493YSqkwO6mWASL6NAILCvvowbC1lXNGSJCERO0PCHFjf9M15fP75UEIrkZGdSB+fA8TDecKSJUiuf/dUSEIgB6E0EaiAyHPuvjkhMmV4r8J9pxeMFMVejL549VAldj61B88WMdV5J0MGjRamffKfaDwBVCEQCadOU7LNOZMxHMC/xSqxrOHto15yL4tW1VapGYLyKvQpJ98eBHBNEJComQInCj4BuEFdKMPTOuiLgEAd5YsslPREAjFEo/IvCB/ODPcYUUgaOXPHOjHM/pY3K9pPAVebEzi79vi5Zcpnk9N5xvH6YtWOhLOe9dvI865NLJWCH7wng43WU2m602nGt4X+AzWrez1GHf+YyI+Fx9dB03YRbhlHQtMpE+lRufKtdvIZMZuQmfrmmXvDknO6/cL/d87+04y93IP+TsH558+vSxnnDx++TJY/mv3Ww25xrY5675FrzNOcNbb00npEEAABAASURBVL2pb37zG/r2t7+l73znO/rud7+j73DR69/y/au//it98xvf0Fe/+g6Xvg90m8s977e9D6ylMjWLgvlpfTEiiMfzXH7WQXu+p8/Xu8Ttvy4836bk7hhyEzhsB5DxdLZR6HsE3w7I078k48t0/yD5z372M/3kJz/Rj3/8Y+CL35/ln3j+1a9+lb8J/JBLeH+jR4S8hz7knPiI+ec99enJae6fG74tLGf7QbveY/pbxPtt+56by/xzOhogj8HJ8Yn8XzitmMc5V9m7eD/tUXB+59O1xykzgaDL+IzJ+/mZij5tU3f819F8GWxb4O8Gw/ndbmWv7zbdvvXkFrrl84VVu0q+zONSn33L0WXdjw752fc5tP2Oe4We82DXv+XMx77zRlBLSE7f8i030WGaCk1zWcvMOlqgvfpLXWYskaWvE4hZlpnyuRxX5JoW35Vl2IHXjKVefPdrv/aIUERAGlHqPg39BcbegiU7h0VNfninEpJv4CPHQrYCdhyu9QyU/Y7B8qWxy9l33Gm9BxYFdF2S21E+jhsZ+WNw3BkLFz8nGWH72TVo2XMOuE0bkYdl1HO44fQRPbBcB+gjRnwCVMrxdewsCarkq9NER51OOInEswEcXiHn9HTzM6XFlIsxzVyBS9gTec0hiyfQIRfBnkwjbeRknCecx9a8UoI6cF0Wj27AHwHYMt8D5Qb0ZaBfhuuJiFw0Cr7rXnPwuMJQRRT0b9COye7DBuuRdccGwWV9+Ov6RFu1VvSylXXSBtjpNgYbNiou4+az/bldp5veW1853HI9zmN+PAZeDMXTsiB6I+TD3SgBhe7QB+dxXlhWRMhtFvyIUBQQxkga4DJ05MJ37DcSF751vFAr4D/5vH2i3dkH2j55X7tnHyq4/G21VRs7rks6xdDR4KDCVW6wYywGVqwAxxMOX2KUyDPGoMH9An32uc8F3rLruegcQJ+XpJKbMJi2Mna70G4nDDwgjy98t+lLu94Y1VGnMV36jlrkx9CqR4ejjjo+XnNhdEv3H9zRHS6AD4/WWq9bxqnCI+2i15ZVZZEIxi8ioAMBh3X10Csi0HERvwYaGuDBmOKIFloHn91uhH/0BmY7Ln39G807LmV3xDMMrfflr0F/qAaeRZ9GIRYQljYooKoXCF/6tupLq45LrV2stAuPVNWmD51T95OLnc42nWBBdXWgo5NbOjm9hRxO5d8aOzw61iELug+7vMBfYaVV24JGq6aRD8KaWlQNBroWwpcIlctwJQ8gbpphCRli4i2+9p5AthGRdTi/eKzHeNJMj4hMb+DJc9H673nV226Dpm205uK6Jb3WSrGQZOjyiQgFfEXgA5Fuz+M45jh12mA7/JvGrtd1rTm4te8L00ePHurJfAnsedyxllzyqRcf1/0i9SWUENxMyIDmB7quEfTJDx3iVUSR5eLNjTdslot53nAI6n5aT6VsAF3rmVtbdJRJhvJ6vG3vLGOPifMOzNsRxXy+z1MN+uTHTIERPfBrfUiYhvw9X93O0sYSNy0BXyxN2adDLoPu3LunN9/+it752lf11a99TW+/844evPEGF7+3dXh8pJaxK+juwJgP9HNAHsZoXwUWCnOJeTUWjWMkNPuOL2H7E5Yu0mN4xk3C4mdfkiKbO4k2r6DpsbtX1tF9XNZFnku6iQb1BdCM0PRExpVuSIqICZof4hAysoydSQUnYs6L77jH2nmtJ974X3CJec6Bu/9vJX9Uj7N9tG3wxtkb+LZpsX2DBmzsyDhSlTx2njNn/i2ts2dyfbViR1rsCuvoolcRoWxTH/9ExMdneIXUcRyV+oQue55PgH/iEx3h88pY6qX5EYLZ8DyyTTDcp4hMZPgnf0AG3h/kPGOP6g8ht+F2pcj+lmobVeCjZy+7vfzBkgjWOfYW/gC23G1nvMew/Fx+hezuofd3+MB1/NmzMz158oQ6LiTXHUWWp+35MbbdvJZSdefOHb3x4A2dnk4fbbZrq9lWimeg70wA+jAyjj0XsV36EBQRE8gnha6eEYlYSJM/Uof7aV4Nh503CnOLnKb5Y9/yKMxJp+Ue6tKOuh6oNOH0NX312pQ4OpLte6Uvrnfal/bYrQEZjmCAffNC+RteujBRqXsK2L0WgbAfX8KLT/KX7+uXQA5ZOnPd+2GTJvlPLto4z13v5zr2yQtyb0xaFKkyt7zuGRWbExA9VwZsl+Gwa/48uNSnrCTkNj03j44O2Vsd5Z5qzfqz2LnCHCi1qpQqP+bDvHtu+3tgshUXHIZd5DrcMSd6r7fwXGrVUq9tTkSg76P67D97u/yN4V3a2BHbExG5X/P8MU8ta2AtRRFhAeY8sQxG5mv6yG1kfpqvCR6D5zGlvNx1/pen7qeEYorCq9eMng1+T3879nHD3GdnmHMlvz1pltUFe5fz87P8TZDdrlNETN/97P8ynbXKtqwiswYc8m14+/Ydea/rvvqAOH8zgX2e2/Be8pi9xGq1ZmyKSi2q7P09brXUrN/5XDbhyO8ZFskvYxgRyXdEMKojujKkbqROIUfLx10opaTe1lrTj3A5pxhh57Xg9dX0Wtj5A67EI23sdWFPuKmfnsvYjDEx5txZwgxvjvOi36VWoSgaKGNMNVMhGSNCJQrJcQkCei0PDcVrqejLSq5LAMEy4zHykKcwQ0v4D/dFDT8l89c1KhRZbt/VJQ3q9M4kIqQFSEIoH3sRoYgJBCTPCeZNw965Zc1Y+VxwvVJdAdZZYVP9fUlG3pAEWPtdLsNBnHcJR4QiDM3PNG7TGEohMQ9xeMkmEyJCEZHh/XziSbKTZkDKlyj+KK8IBKZ3FPE9EBcPR3VJJ3j1zmlXBL2QZ5yV7Xnfa7fXHMNphsMLND8L3fkNp5u2wNm8Lh9yXmWskLnXMNOdx2V2rOsbvln9XTFgAz0dnIYlJNvciUkYxD/H66oMN/Cx1WSmKYeDU+j1u677VfFSLkKTHtm/Din0wnNTu/uZ0IuRvebA3q7rd5wxbdnnnsuXvs+ePdVTLnyfPH6kx+Dp0+VbduRcdqU7d2/rq197R9/61l/r+9//nv7pn/5JP/jBP+l//OM/6nvf+/u8DP7G1/9Mb735pnyZ5+9e68TI2FsfevaWqQew7X2O9Sd/aYR5GuHZMLL+DbKuDexHR/N6yTuFLsOfJjDnT8/OgquyC+VV/asarkKwqnHmebID+7WOcl/8XTRwgOy++SzhMeeXv/7Nb/Szn/1c//7v/65/+7cf6oc/+pH+8z/+M3/j1xe/7733vh4+fMT4nOU3RsWu+b9DOeHs4JSz4xP7XJr6LMHfI9kOzNCiBnwaTnYcv+IPvmGv1CKPwQH78vsP7su/xX18cqyIUM/e1PCUiiiyn1BM/6BFhJQQbQ35rbTdbRX887iaF38jPIL/R4/ch3OlPeDOZUAHrQOGebANcR/82+T+S5Jr7Lj5iwhN7eJZt4m43pHy5u95eF/dwcN2u9Fmc8FemzNU+RmzT7tM26pDF/1N1+MPzAXzkTbMWV8JMMVLEbsz7EHxOwVxl8Ew8ZXh4UMAlMtqUgjEiVCzqeBzvK7keSzVIX9ammKEPR4RBKD44sgC98dfx42QB7WwwFoR80CLj7cI8ppPjMDABKFYvmPGe5k2MJgL+vlDukcB3W4pKB8KNVKH41nYdULTK0O/0ycXc+R86TOOydBMy7Ad4k5yn0fkNNL3SVn7VGLLakSWo+WGnHoOe00znHfCwNyfKkqXOnhde4JRwQ+lKIVP7IU3oOwh8zqe5KCULuHJ2vLhv2Ij1rYrOW4+PI7WkZ6J1sPrwqN4nD4BXumw+YTMexWKoJ2EFBFswIpqmXTCdS11htAOOrhj02EjZN2ElK91yAcQPnxp2Sx6srvdcw7En7Dg+QLG9ezQYRvmCwxHHpY/e5b/l9gZB7sbDo8H5FxLwWjWlK37ZR4iIg8+XLd4XM/FxRkGkQtd+lWYE+bBPlmVS12OK/1GLuOwUYA6btT6cpcL4Ng90Y6L393T99Vz8TtePJS2TxXdmXxJrO5CIxfGJXr5/9BVEb4RChRs8KUycDi47A1oxsg1yzB26FEn/wafeZ18x3ttOcjZbTv8Xh0XoB23lbuEiIsyk0+WDCOy9DsuOckuRDSBIRyQxQLucpCEVKq0Pqw6uXWgu/dv6d6D22wsbun49EirdavaVjXo0YSqWitliiw/RVHwT2B8HiPjL2D/BYxpZ3Zcwm5hfMslrLHBv+BS9uJ8pw3+9qLTjotgXwq73wyNevre56ItMeVAIMGgL+hAVA2gj0Y9l719adWXVaIjfjEUPdtJTze9nm1HLn6r1KzUrI+1OjzW+vBEh0cnOgKHXBB4ETw8OMwDS4f950FtRye9rWqwp4ZlYjS1qJaign5FhMqMWqA5zSjQHSctJEXYxdf0OHYFQrxk4nWAPtvGgJG5Zf3vul4EVajbvBmlIAeEs+WyZMP8c3q4zWo+qmqt5A8FvFAxsqPtkEpEpmU6+Rk26h7RH3QPW2Hd3DAXNyzmHYMRMeUP8noz5Q3rhx9+KOMJFy+ZR1JIV1giUtKUj4kZeKmTvDjVAfsgS106DnwCSB4BRfMtparF/qw5jD7gY/UQrPhwightkdsZ9ma5bOo4hHUh97Wy6fMmyeXJanLKKQOXTkiZGNr/B1HXHvrj8cFjHOxeSyUy05yJ2PTONNdMGx7H2jbM17UOuAzypvHk9ETG8Yl1+kgHfBi29LO2K/ni1wj0QFGYM0bgG0UjtLEUBX5CRRATgQANzYYk2TI7Cx0GI8Kugn/zixfQrr8Lxf4+llymvRB2Wxrzn5uJrBmXCOwKT0GhwE2EphAJEaGIPUgKKaGZLp6IULj/wPOsR/e9eZ/GvMjzwPrhi7Ytm+cLDt59cRcRKgrsQiP/RumDBw+0Rp9ch6F8QigLc2rQhjXMa57rX5HviLGznbE+Lm1FhCIiS36cExGZL+LK/7j8+2kRcRk1n4Z5ss67r/Z7FhLTJ9AFSuRQzEVD/GMAKjo18V4l6h2xQwNwOTwuTkf6vdUz//ls5DbVPwiTpoK8F4ysxxccVjx+/Bh78kF+cNk+DTPd5bJ9wQuFJx57mgzmwQGXuSc5DmdcsJ+xrxjIExHM90YnfFTdvn1Lq1U75Uf2lrnbNr8JFNu+beyEHt7N5wTLY8D2Om0kL2xQlxJwRH8GhnlMuO2OvBf01/bEfbJvHbKcXX6kX+JZ8aF1enKK3qypw/2RDtaHXJwdsy4datWu0ka3+Cv4NrweWe5RPAZAYRaoDQnxEuCFhiunSYqY4hH2Aa/yuSxAzMQFRPN1PANfOq9NApbpy0Aj1i8Pi2HLR3xMXNcx61LPutzzAW397G230PvMSzURRREB7E8gQgrqQn3DJUzKxhz4zED7U1et05NdO6C5gl4P0IvW6HrDHopmk2Z+E6y1HfAcNzrmjvvjfjzPTERQVwWNPH+J5pxz3oE5NWB0HBaP0wpOKTX5KCXwJ5B4FKMiAAAQAElEQVTMO1oQlGdxM1OUFwtdOIzcA+gFSBOdMuTVHiY6dcqP/SsEJFihLAG/8JlVT47Mu/du/tZ58vQp3z1P8wdhtuzpzE4pxaXIPWpgjDvk5TTDYeuA++18PvzJzDi2eR6PoLzrMQ/eAx1yOX/IXtfhkvIJZFrlvU7Fpu9feGl53AmH6ZbbGpHX6ErhyuTfNWALFkbGk1C+OKbAo/lM+47sLD/b8cFjQHpEoEtGUVzTETocQK/niXh9de1z9MXUut/Ci+HLNgnwvpjh01IYohybZYz2fcZqvAnkSZVz2QzMjTlOmuszxT5R9EFg0gvHzW8EY8143KjnzrSAiiJCEc8B+ut443VU8qdWB2PxSV1ehm/f/6Qyv/t0a0MoZkambhIjwAs1NPkE5zfwTbNP8PINhURCBL5EEJ8wL2Fde0IhkRAK/HxxlrD9CUF6iHljYCeJKgIK60XD3nTNRUaeo3CWsvb3J7RSq0byjuQbQ6KACnH7oZAS4iFMnilKGMr+O1FCETNIjEuMcpgo75hw/BIEIkJzsyIoSPJj3+u2fcexFJnmeLgqiPa9J7Bvc+M0yPk6bFjPXBZDwzsXzBxQp8Rct22TBmzaAscNZ7Vvuv39uNd3Y0lzeimFb5s2z6qOj48zrGvPOH1zcnbjPZWTXMa++zCzlNFP67jdCddLuLdYVzpqOiFXDjKvG4NMFLksWcgD3elJJP35NyKSZPfTwgPnvFnwMzifVDYiFLFAl2HxjOwlBoPv5mFvfB2mq+ge5cjnuM/Hz/lGfcoF76NHD/N71//f7GPCT5894UL4TCN7+vW61d07t/XVr35Ff/mXf6G//du/kf8v3+//w/f0D+A73/Gfdv6GvvKVt/XGGw/Ie0fHJ0daM++8zw7aG3OPNsCCRwkCb0Qk7wQv3zEHiKizZdgBiZwSrvKJS9ehhJ3LdJKJ8xIQ1Dlkb4H8OCI59FlwY2l4Tq3Cd510UYY1bvC4MCZSqOMb6enTZ3r33V/r3//jP/Rv/++/6Uc//JH+8z9/nL/t+5vfvKeHXJj6DGHDWY/315aE59itW7c5SzjJs7XVas15wgqs1TYtNo3vHNre5fn9Th1n3W43PE8ZD3/Hl1rMgiKCciv5u98/iP7Vd76qP+Pi/mtf+5q+8vZXdOvWLfm7yOcH3ou3bUuZIimyHe/RvccvpSofMwiCdCNpOBGR9Tzle8L/XeAzzjd9BuVvBZIVQW5Qa9Was0KfH965cyfbX8FzLVWB0TSsH2PqkvKhubRnnfvLJYRtTPZ9Dm85T3Vbxo5L313St5wFbXSxOU/fNPdzRG61Frmf7qVe5TEjQr39LjBtQdZFhHdJTtKrO0sNlHTwsraMQPyML8WDoi8idPkvghzKeLrELTQvCh4AH8YjQ0WEPGi1NrKSlMIAQhOPlXHMARwYOKaKC7htqnaWgQniAfFh/3ZeNHqM2eh82VcqUSgiHJDdz4IsmDX8dp1cvG9qEhlM5FChb4b7JfptmVhBDcs4PxoxIN186DIsebqdPBYDRjvzQZ/kpheerJt2LAd7IpA0Pfck0U5kjgj8S5A3AO/SjqNRCoegNSeSD2UrE9s098V9MI8J+uC+jDaMyauYQiPtSBEhyyBBfUQzjWxowSgiVDeiQ0P6hTyVQx37JOZhufWIxMu6aimyPhoNPDmvZWsD9wzjZMN0fn6eZc1nzwGQf6DBxsN0Y8PhsOu1zN3OAO8d/XB/HHadk1HEEDMONkBeaHvGapKReXdJeKczA3NhIN+Yv/m75QJ4q0Y7sFHpzzRcPNKOy9/u2QfSxUMVLoRr90y+AI7uXCMXwBq3qmUEoq+jAutVqngG5NMhr15UPKVxCTyqRywDB8s9+rKjv1tgfw9ckG449Nnhb7kM3e0G8owTthK2lMsq+6O2O9AR7kKsN2z4QpeXwKPyaGradMMGvNU2tD5sdPvuUf7W710uf2/fPWXTwEHz2jYjVCpoipq2ASxsjG1EUUQoClvlKPQLX4tPmLZ46ds4gbGxzBf0XOD2MLajP1suebdc/G4MwhcXW134zzJzAbyhz87jPvfLxS/9G7jcHujIQJuDaC+qxgKiwW8TfWk11HWiLyttGMmznfT0opcvgDeDpGat9vBEBye3uDg7lf8E9JqPlQM20AeHRzrgQGzNpeDB+oDwgdYsitM8KqoFoLsVNNVhAK0YESogAt/xEmpALUVTukSS8hml0PTQkymQElXSw+kAUspy8hlL+O9nfTfNfHmMzI/rHoeR8R/UM3c8TzoOCF1NgY9Si6IUKVsw1aFIWoFuRCjb87zoWQuyLeZOR5tbFu8NC/oW5RtIc9terN1Obi4ePeLA8hk63SsirmFuKWk4vE7Xxz/MT5gxQy/kCyg0QT36RMiPuwtcrlDQfW3Q6UPGOS/guIRzf7b07xmbcm/8HCarmlrlftp3OdNc5YKImHgQPkRL2AjCBmS/S4z+5Ev8Y96sMxQRWvgtpaJ/VaUW1VpzXq7WK/kQ9+gYveUwd4Wu1qbVdMk7aRbdFtMGEGecxz0MwfxNOC1Eg1KpeAUEsF/kfzESF8CnMjoRQImALhCantgPw0AYJNnHU/rQZJgwI/b8JTyT9jxSeGlCRkQoYoIiSXghSMA+EIAQEWQIRcSlH0FYSpplHTHFPXe8jrerlawrjlvXR3Tf65LXI9NqQUYKxqTRndu39cb9+/n/tbou6+9i/9xVh61XLuu5Zb06QAcNb7atg5WxLdSp38ITMfXVTZk3z2v30XDfzGPP/m/Arjjd/ZngElJEyLyab8NhCV2is87fuxywv8V+nPsC2GAdd/0jac7vcpHlRrlt2xP/f77n52cKZFEKdh57MLJeh8R4NMi7qsMuXXDBalgRT/loOmYumF+jbZtp7vLx5Hl+cnKScectJag7ch3usZMLPOYDY2z0s0+TcEcp4pbJiJ9ycAKICI30xWlGloU399njvaG/Z8/O0j56P+P0kf5EwEOU/BD0h9fhbIesC/4NR/NrOF6RQUU3lv2NKEvTeJGyKLXIsooIhfxMbkYchO5wRIh3AtngHNcvg2bvMjGILSCo/bDjrwV/opUgy5RzkRj/mLGEIfIuefA1PdYZw/pjPTM8j3rWe+/l0VBFRAKHN6aC0OTgAlOh2ZQ7OI38+Lw5dtKrAZ0WKMwtH0B57+Q5aJ7NZ0Qwd1uVUtgbs6dlj7t8Z+6Yg87TY2+c3w07n+2K67DuF8qLjjh9gUkRoQiDVPslsg2XjyiafEmBhKbOyo91P9cier74Ex0XAtkJ3PReVeI8+6CFuYDzXCHz4ESEIgC5Iiaf5ik2IpORQ5EL+fL3KQc1017knMOSC9L6zEYxRDzOGPDZFM4plsmA/CMCOde0C5Zbi/2zHCPoMTbUutKw//FP+/ugyb/N4H2kkJuCFkAQNgTB9S6Ym1I+V92DfyiO4/1u3z0m6If53Z8vDmdfnEA6Lz2UIuI60NGIcIL8ELL3cix5P8aP+MRaXl7/p0iJoP7fMiJoUwA/IhTxKaB4rjfzmNlL4KDHOU741ul9LHRmgUcxdW+heXyNJf5cQ3LTsIg/8RAx+fJDW/aYVOldOtDh6DL6ZeB3K4HLEfPYXcPNfC26sO/fnPN3SQ3td0Wa4osf8hNyHsn+dZhmOD3Cacon0pUgKZ8k2Alo+5CI4diN9MUTKiLBb0KuiOT0xXoiph/xqEXNqtWaS9+jk2Mt+9mWb9LSNFIU5qrzh4Kw4xChiQqAws6M/fBEYjkmEJnLbgncAiLJygRdfzIJh6yZTE/kMMUEeQIEXmUEbpLOZHd7GZbye3UJ79uGS5r2HsryXhKsc0vE4X3YThmmOY99xw2HDdMd997IcNh0w2le3w+Ruddyf0cW1i3TJyBvvlX8TeXvkCwD0xE4ZLD9xPuML6X3O4rsXBFURERC2kx80/FMd3oi0zKUDsnp7zsRE4+XNOIRoYhPwFwg8F8ZNzFCPftvytB9SmJM/AjfgDc6z0tvkbu/Cb3X6ue9re9pdux5N3yz+hcNnuSfeH6ip/jPnj1l73fOPq9Ty97s5ORIDx7c1Vff+Yr+4i//XH/zt9+WL3u/853v4P9t/qbvX3Ah7IvhO1wQWwe85/a+rpgPeBzhwfpimG+0QbCpiNDlQ5/hltyXlAxATl9yXpBl8OXHPoAWEeQwhL8glM+lF3tpIkycBq7NMQn6J0Mf81DljamoG3Id+NYf5G8mn++99957+slPf6of/tu/6Yc//KF+/JOf6N1fvZv/z7L/VLL/a6aBM2vPr/VqrWPOiG/fvqPbyPqYs2LTvKcutaqWqoigjTHbsLw9V3dcjI6cCxTsnfMu+/A1NtFndt53e9w8d+/dv6dbt28l3nr7Lb399tucPR+kLtWmYT/fZhsKKaivRFVxu4JAB3N8CVbzg/5M5EkiA3t+z/9z7lfc9w13e+YryGSIJyJoo9Eh59/ZT/p6gF0x30ZEaHncluayrqfjjHixMTvOh3ec9bi9Le34vONic6GLi3O5XaftyGP6drvhvGcry8p1lhKqtXjF0ed6pm7jIhgkyAIzvqDgn6uB30rhkGU+weEJS9MWmBVtx6H1DoGb7slvJbPCRIRJiSU4YhA6Dgs8ODsGwZPBjXiAK4rjOn2Ytvy2gsPGhgF0W1HKNEAMVHGlbuKzILn67Tpm0y3a30fSILg77lNxH0tFLJ7Qg7abLYZ5k0o6MJktI8ttiyG3LK1f/mmK6bBvh0J3mdd5nB/lo4mgPs1w2BBPgE9+zZvmrEHAWEqh5Usw/cCNCJVamNCtVlwSHHDI7DHuGXuPp42A/dSBoYfFgfkx10RZXnmsI1wbycyjIUE+fB+Mun+eVU3b5GbPB5URIf8ma0TQdgNa0Mj6WCtxA+Pkul1+Z70lr+v2bxB+8MEHcvgQfl2ff5PNxtI6XRiXHkNjI+Y/jfH4yRMuP7dIA/5SrzttmQsei3bV5uWdfeu8/4Stf+LE7fUczJr/gTIeS6fH0Cm4BK7DVnXcKHbP1J891HDOpS8Xvs1wLqP4N38T51K/US2DmhqKIolLYLGijSCZss/1a+CXkOzDqUaM8YDMB9qc0LModfLBs3mzTiW4zd3N2OJvtwP9A1wGb33pS3yzHTGqwwToO9O5NGWYxdoluihUVj7oK/DpDfrB0YFu3TnRgzfu6f4bd3Tr1rHWXAiXZoTHQZp5juQ5FDAfERKv7CsDxGefylEJjRJ9GzXQYM8hnmWcPuHn+7NLXgf60zO/GLcN/nzx29FXo+eyuAOIiTo1gbYG2vdvKyr4oIgqlaqxNBpKiw+qL4AP1EWri77oCZfM/rPPG9R84FK4ro+0Pjrl8vcEHxwe68AXvwaL35qL3zUL9Gq90ioPztDhWmX9q7WoFmAfWi0VNooQkSICHxApoBboCWikhabHvuGY/ZD/CVf5RLpKWVofRoRbaasU+knYcrWwK7RVu5LndaGdCNozbbVSZcPguWC9cso/1QAAEABJREFU79h8emycLoUG6x/1uA7tPaZ77rhNw+W23VYDSlSpNyKwbTsuMc7As+QvL8rZJKxoM/kgTwQ94N2rmlb3Y7+L8KiBPlsOV62HLLdSa45phqPIfXVfvMHzDwFYF2x/LNMlT5AvkXIPRRjCF08kQpG+7BPklfbCjk8IqMB1OETd2Q58mY8ENrY1sGuW9SXQ03aFDpCW/FEmmOeirtEQerSPIG46/gB9sJ8I1AGQBpkXoopi/if8xEge8SDIkRKE5tc5p2CQtiTFRNpzl0T7e+SbgnOWF+qYCfYiAs4WiLAun4WafkgRkSj2GTf7RgR04jHDNPFY781Cy1xqmxYKsrMOQfTc8gdcz9yaLuRCtYRO+DDwT08e8bHgcYsIXc4pjHIPXNZrmOdXcZvkiaA8Y9e2bc7nCHgC+i0+tjPLvPc6af4WmG55DNh250sQNnvug/vatiuZ/xZ5eQ5J6Ap5sgw2ZGAd8B7p6dNnevL4MR8EGw3Qsy7karvmsOszrF8j5UPSGh33niCo07x4TvqjyT+UYXm6zs3G63HVIXb89Nap7vNB9eDBG7k3cT7zZEQENe69tO1294Fx0z5qKYxLK5c3b+LZr8VlB+yqeev46LP8zJd/W9z6cTjbyMLcthzcb8vMde2wsZaz6z7mAvj27ds65hK7YU4vfAe6FRGKmCF8eFjmmRwnDU/LEwQWUoaJX72mXMWeDzk1qMwQ/gR9+XweCQSFc0BCEUChgm9EEAdTWIrA9jpeQtYRx1HTnC/WlUW/Jh3r2D+yuZHIW9HRkpjKhcSbc4kK0hcPNFySLgOOvhbQDPUEvBSVCop5miBaHJkn1n/Ple12m99WG76x/EM1pounMN9sS9bswdZe47Aty3whmak5pizGbCwUUVSbKufxnElkfGrX6UKeLmtkMRxeoqMClwmf/hRWhsWzxAkqiZeEpZxueMYXaCOTNUGjZsV9rLUqAjsJLfuC77H1t1nHd4or2XW7tJWmebwXGVFMrsNyai0fvq3M2ohNdb0rbKbTIsr0Pcras093ur8L1/5vQlZtyi7CNSxw6wZcwxevI7/3iAhFXAHuZd3a8b1u2XZ8Q1rWEcH8KwrmWAT5BfDxeEP5EHfIyPjLnL18zvsyvKz466S/rO0vgr7wTfeX4GvzcwahdJe+w3tgOk1tzTTPC9uUfXicp0xSROyBcZ/jnvficV4D40Lshndux3mSpxuyvAopyPwykPTl+wkSuEl2n1DkDyD5qleoJ/wS5yXwyS/5Lstk7kDfM/Apnch8ixsK4gbeZXg/vsycKd121OvvivX6gO+fo5MT+TK48k1TKuucga0VTHr+GA5LrH9ANzwRQcoEZQjXtMCnrohQhEF88SWFNIEA7xx2aKZLiogJmp7AMzz/0ye+vJfxZFoyx3rhCeghHC2PbYXD9g3bKPsLzXHDtH2YZjtmf8m77PsW+pI/IrRG5v4eMvyt4XXe6S7v788ta9+Ws1GfZbsepy18en10G58Ns0BuKoworsjk4500JgNXSV9A6FrTr6V+pJT2f0A9Rg174ewTDUYE+4lQLUW1FhV868nIfrfnnOD87EyPHj3SRx99qIcffUT4IRe/T9n/XoiiOj09zt/g/dpX39Ff/dVfyv+f7z/+w/f1j//jH/T97/+9/vZv/kb+/379m77379/n3PZW/qD5ir1bZW4V5oPhupIn+RlZJi3vBVJIMxzSS59wLiqLCDk4OYQzYl+v+LjMglcs+imzJ6s4EW4HKdBthorSozwXPAd8b/D+e+/rv37xX/rFz3+h//7lL/X+Bx9ypnmmLXdi3ic+ffpUvgPbMm9W7Uq3+Cb3pWhLOOj/wLmEx9dphsMRHvOa++hSKnqibHOEAcPf/fad/+6du/IF7/HJcf6FH/9m7kfoxLvvvqsP4cUXw1//+tdl3L//QKUU9ezfpZCA6/J3Qe5n0a08O/FI09+IUETIz4DuDXwPkJQ6adqGS9m0A94HO2HKqpE+OX+tRdP5yX3lWZbPIjjTKfBguI6ROkfqHik/0j/z4321edraziBH2xnHd5xv7KBd8drPchlkW9bDh+GzEpfp+e4pbuRzA2HwwqISN9Xnvi+QAzdl+m3QaNu8Xmtqppk+7vXAYQvJArXCWmjuYfUHrw+NPFgowDQwPQPro95QYCCCQQwaGT3YDKKrdVx0nnHMAdmh9P4gN7Yoiw3X+dk5aYOsAD7EiphK6fM+vwflg75fIjT1ETmZNcvZMvD/92ffMt/xQe6fVu+ZeL6086TxJPMkSJ/LvQ4l9rgMhAdkLQvXFWZbBAIQtnsjnG6Q57qok3hjkeeJhYINOrHiIOCAC9UVF1u+JDAv5s0Hpob7ZB4jQhGAiiKKAl/ErUcjfRjQF8PhkbDpbqNtG/nP5B6wCbHxsI60bcvl2UoNad4UVhaoWjGQIMSyiDwsO9exhj/zaF5seC1zl/dPyJwcn+j46Fg+/PXBstv3T5LYOPsQ2by7DpfZbC50dvaMw5ILdLVXoS3XY533AYANk/N7/HqMzpBj02sYOTwbOy5+d6rDhQqXv+PmcV7+avtYLZe/rTaq41b+E9Fjt9HQb5k6zAfkW9uqsUh9jIkxBk0YJWiIUAZZiDIXkZ1of8RPoCujecFPHcLvMPbGlsvQLRejWy4x01/CGe+19W/TchFsf0de/5lo1JJLB4kh4yoXXxKcyD+FeXB4wGJ2S/fu39Xd+1z+3j7hIrRV2xR4JBf8lsoIFQoRhmEC0LMGgvlGulIkNVNx6I6MnoN+w/x3MLPLA/EuLw8t/+lPOw/EAfzvzDdY6B2Xvh231z0X2YgJWYt6Q4Mvn2hH+FPb0wXwGA2kKjqosbbqVbXjZuuik86RzbkvxYmPpVVdHSh/2/fwRP7TzweHx0ocHOlg7/K3Xa3UcOnTNE0unAVdqqCUQryqFlCLSgEMbkTIcyEKvml7iCgiWTc+TojrKVP3IPIuKUF9ztqjG+MwKmjHvBm1VpVSVfE9Rw4819uVOvKmzjMGPWMyMOdGKhzlikHMgDawmLvuDr3z/NhwmXJhXKDrDGq7WqldrSgZeZi2YUEfoLtNt3fCxdcxOOCiw7SIIi317/uizZfBSXrdz0iFIybPGPAH9AggmwHl6vDdb/clImR7taKftjeHR4dyf1bYNcvV/bKcp7EIRUyQQroGXXucKqcT4CUUirgZhXGupaiWqobx9Pjahr0AeDSfV3yVrFOh+Zn7HfT7Bgx7tP0wueWSOe/Jk/WlDxV/BMoc2LH0oWeLiw8DfoGyMO7cV/lJugPA4cv6NOdefOojzVnEM/njnGfyI4I4CImglsfhF1CQD7B8jVqK7EcEZQGFC2EjIgQRXRnp6qhF9lN+k4ZcY/xTop4n4rH+DMzLNWvsqf9PGA4/PC9cj2165zmIjbeuuYx/AMsb8YE5NDIvqULLWFfGfWorKP5yuMznxdK2fcP8mNd9mOcJzBv4HejngO/8bt+8mvcVa/7acwXdrNhNmJfzZVnyO+x6/ZttXr8vWK/94TLM9Q3MRYvC8l5zKeEfvrAs3Ea7anXE5ajnnsu4nZPTU3mP4H2H2zcfzn+IDbp79y4XwA909+6d/Eh2mj7LgwpM6hDoizHpTQnWHtKyb/A90D/Lw3H3ccce2ra3x55W9ggHrLsH8NUgI6c7zbwa1g+XiwgdkM8XwIdcYtdSND005ADz4WpeQlvil/MQWoad+fMiPm8FX5afJeBRmYPXPcY7CfgRyHsPUxAaGUbW5iFtRyfrzgLrjPWOLLJ+W5dKRT9rJW4UpiB1mAHAi/Fy7gxJJF1Cn/ZxoZfnnWu+liEi0oZ6vYoI+tCr936EOeM+dMwR+577ESH3w/O5vfx2KPTHCEVMvudfYX7UWi7z+wctKpegLrugIotKnkJeSiu0PAunXvEmWkQoYoYCooHHexUi8jnekU4ucDXmS7Rpm+axnNKUa88UHtOG+nDEPzRkdKwlVJMz3fbQNqXFrtj+VvobMXHruk1vkOOIjR3RI+fxurRer+TxSDkhsyxXAlZCml68SGRD8rPIzOHXhC+omgh4R1dc/YiwLN+O/Z7tccqZTpFDEbiAgBR64bmB9EKeP1aCR/uT8Nvsu8digdsdGUOPreHvlwQ2xXHz7TxGRChm3facsO2IuKKJgXcZJp0+/bPfwqcv9WXOPxQJeHxvwu8v/5GsTW4G05nj6aWDtk9+Jttx1HA4cS2SlOuO0ycEtQlEhDyvSq1qWIvW3r+z312zn21WrXz2VCr7kVIVpUiUuSbdYM3Tc09AvARpRHHnNxQxY57bRAUR8BLh1fJEzHntawlLRCfopucah2QgHniXL3FskDk3OWFH6WBOnH6ZOeO59rAe2d4Y3vcstCWn46YbDjuf4bMzfzc8T3cer+P+7vEFsM9hHJ/qw0qy9nvP4O9O/xCZ63FamE94yS6Y8LFwX65ArTfmdo5MCEslQ1eOv1euYp86RFUSA5W+XuV59RIfV7vHIMGp6sheakR246Vvibj3+ND9LWs5/3/s/XeXLMl17QnubRYi8+qSqAIhCEEQoADIftOve62e/v7Tq+ev7uYbEgChCFUFVNWVKUK4z28fD8+MK0ugIPheefr2Y3ZMHTt2TLhZRGTp/PycQ74zDhgf69Gjh3Xoe35xXuu6JWuzWxwCvvnmm/r617+u73znb/Td731P+ZbvP37/+/r7f/wHffe7f1s//fyVr/6V3nzzDd3ioPjkdMWauiPuWPlEjmg8EsA83LNvpmEfu+N/BUp99SDSTHF+HneyOyASfRq8qnjr8Ie9JF70MtIe6TNpi5wv3P/ovvLt399w2Pre++9zGH+fc4Mz9tI39V6StWL62QV7n1l3Z7xK38r+Q/pVY/xar9Y6YXwLb82eR+89xYFRrXUlnu3q8ymbANprSdvd4pD/LX2ZQ/6v/NVXdPvW7dpLqgPpX/5SP//5z5VD4KR5/fXXafdv6Rvf/IZSTvJovan3Thmtapq6BdWHo8REOkLCat3L2rfcnF1l7+nsfKpv7HSKjh1hywPvmanv7du39OYbbxSyH7FerdRbq3ITf0CnGXdG0owUPsbPO13krg/As/8R+y/3dltfCsy+8h45pnRj2W3KS7zo+xqXainkjw1XATxpKAUyf8X88zxMFz4GUqRNS7ksbKP0uHe8MGfz8NHjR2W4duNlbq01RrlcLGW7lLvjRTEYaCRYZZR56cu3tmLQtcHGRl3CL9mMyyFnNq7MhBqjXhK2p1EzWMVg0njJZ0yDM6lENkT87+y2XDWilhj1ns29yUAvS9ePnzxmIH+iDYcjxKiY0VEc6ZgLNvsaHSVGHt0HGVAG8krb0cKJ+mqUAHlY0bcEvYI+xWVFlt66OoPGKYuyO2ya5mcSswkwYlNnTE75OYrImLg1cLWGmFPtEidyR/7Uaax2H2XidOq6ZHHXW6/BMx08g+KdO7e1pqzFcqHk1xsDhy0F6IFtWmYAABAASURBVCFlRa92K5vN4JYDpHzjd81AE91moyODU2+Js6rB0zYD9L7KymCx3TJgx8YZVC7ykxpnmWSfKJ+m+fCjD5W2GrD9jpwdWWxr4LB3T/xtBqXDILVnUBQHum3ggJfD392TD+vbv33/hMPfC/X9hRrw/lIinsYtdRkk+ok6G8Ecng6doDZqH7DQmQ5VEgdd0V8MxMJB6DwnmmMotiX6V9xB9Dsg247+vaNe2xycIuMlh72XHPwGF3EX9or/MgeoYMdhKUmULJM1zUSJltFfSWArOrjBId0bLCKCmzdP0WsXpqHWR/WFGUe61uulFssukkjkMgHn8U0gTVlBIyeW44iTx56C9wiQD0gEG+qwoQ4bDgwn7DhA3F8f/iL7FuwOB8B7Dn/3HP4OwaBJXTm8pQwFMlJEm+jdQA2tNo2tS30J5aietI/OL3X/8bkeo6uxr7U8vaXljVvK4W8OfkNPTm9qXTjVisPfJYfDy9VKiwX1Z+zrKMbor4G4JyzQVy+E39BDYGRxs4pH/JkWXy+4LNk8dLjiLLj4CbIb7bOssmKzl4w5m8sNOhmQETmwa1Nm4jUStNaLv1outUwbUgdZ2mFTG+x9h4HQRJVf6+iLNOIaYe4wnB3xtvSp9KXMLVmsZk5I+Bq95FA0/Tp9PIcu4W/J17bCu8ViZn75oFjZfgqRERY8vRj6JBeG5k8IEe+Q5Yh7ZCzYp5709832Uhfo85J5L3aZuo/oYYFeao5cr+kLq9L/Aj3mQKvRrr1ZvTW1wnH99Amu4/hHbvJ04ZAvMvSA9k3ZGUeXC9o07XpA+J3w1qc0pdCDBKl11Rc95cD2KUQPB36NUfEHB95V3PAKdEKongI8S9zTI44Dpva17EBcBof7yJlyDtyJJAyQTDpQSLnjD67CJMVtW25xQx0amLADolNbDdoaeio3FPfcr8O3p/jisnET37gzHscmEqf03bvM347xOfPTo0ePai2Q/nLBy8KWvpN2u3nzhrJovslYa/LZ0e8yDyUvvLrE7pI2PwmcMNtK/kvaNraX8hLvj41ZnmMad+oduWakz8xI2Eg/mhBLk4y+Ora4XK20Tr9Zr9R6L4vZMRfs6HNJN88LWXM8evJEF8zZCStbRa/RUewsOsz6JPqLPpLWhKcf9EaDS5V/xqM3Xn9DX/7yl/WVr/yV3n77bd1E9zdunOoOh/ChaWe6NSk+220bkcy8umfO2tbYO5JhENlTh7Rn5u+pBOJS56yF9vs9OhgrbfSXeqVt8wKWF9HkkfpFZ2n7hK9WS+XDdKEpWuQw5RtdvwzEoP/y/OL+C9VAtRyPkfaE8KRlsaMB1xAKYg8R33mA2P2O9VPsa7KzC+X9LLZEsHLgGds5ZSMi82/ZEP0jG7FlOxSUPCGJTg8q8gc8kIxbnzInexrfZpuexpV9bY7YVvpExo8FY0jiBBkPI3etIVk/ZmzdMe6KK2HpIyes2VL3NePNlKYrfWhG8g3sJtuAxHIeH49no8UffEzKyBy8qpi0Sdp2YBzNGLJn3bVnjthBB+xguVzUODoSnnZPXMykxsv86sSWNdc+Y+rh3QFFKvpbMfauQdYwO/K7ZK3YGYfzfnXCRvx6faLECZYr1jasa6LL1psaduNXCf0x9f5LCkaFjNP0NPQ38j4S2Wyrty4zV1U9iTQGUaymy57os0+bgI8BMZ5N9p/aXzb8SWqQioNPHP+T5HmIQ7ayrUabxT5nZE4nALMfmVsHXqEHXqmH8tuJ39R7L8xpZmqbpAfIOr7q9fKY8YX7f0ANxJKDl1X9VWEvS/On4MeWQW5wbNq28Vo8ZEOlorahuAUNym/VVcThyj6is1sTT/HPoJ/apr92LXhfXbMHeHJyomDJujZ9svWm9N/Rpr+yBhIwj9zQMcA9Cgc0T9uyXwDC2xFfIo40PQ09CrMt28gGbciA28Z9gCzuegiWkAoc3QRNvhEyQ6IWQMpjSldOzZdt2Z69RTPvxBGauT2IO4g7yPw+Y+Zn3s+8Hn54x3nEv2A+z3ro1i32uVgHRN+BbeUgK+vIvLdmvyNp3TzJ5vhehuu6zjHCibve4UkbfwH3xNfRrFociTBuVQgORAoL/6tvokpEnmncBb3qIvac5lXRPlXYSLFWQ2eNvAOIRFHR/chaY+DwLO99+YLSY85m7t//SL//4Pf63e9/p/y6Zd77RtYcS9rpJnsDb731tv76r7/BAe/39I//+H39gAPf74N88/c73/mO8u3PHAKent5Q1nXpR+uTlVarxWFus2yrriIjzhHdPw2Y3FMYjr+Y+/OXCCVEH8By1TP6TrtkLfzw4QPlXCDtcv/+feXb2HkPv2A/Jv0ia+u00Za96vSb9XpVecS/IU763ZI9mrv37undL7+rd955R3fv3dUJY1zGtPTPrNcTL+lba4xxI2uUfbXXl770Jf3Nt/+Gtv5Hffdvv6t333239okW2MPDRw+nn5/+8KPaU4pseR/4+te/rr/7u79TyrrFoWzO7IKbt27WYXLW9tlDaK2VrM8+RvYi8m5xwT7nZJP39eGHH1D3+7xPnNe4MGC3SWdPOlv0powh+UnqyPwGB8GnvGO2zp4O9hudzhhYX5c7VkfYwDtJxqjoYsN+WLDl/S3vsUFkGSITZe54n6t46Dt6SxsEaYMX1yZSzsB6KA8Fw8DN87Pd1Jm7zCX0s2Xyx0pFxahkXgqDbKDtePHb8XI3Ky7uGNuSCTaG1HqXnWmJoZZBqRqHbCTLbmWIMeLlaqWkSdqEpVECcSWfNeGdF/Lw9jRUGm9DQ6bcNHJlSdyX3okQvDTCnycA1UjWK68Bo04n3ueFHGMd4wc79BBdJNy22qHTDbRJ9Nx6U3SXjRmCsc2Rogz0yS8nqpX0weTj6WeA99PcttUZaE7oyJl88hMDy9U0wA3UMXXdY1exr/LDC43dpW5XoKPnzgS46F1Ba9gb8Ufs7WS90s0bN+rgpLVGPSweEyQNxBno/AP6bL0xmS2VDYkMZK+99pruMbg20m0zKJyz4cUgQjLVphaOkXL26HuoPAbFHnMoFrkz+ebDCvn/WRlAHzx8qGw2J37vvWyfLDSQR9Lv9lsGwJ1yALzPt3o3TzRePKxv/nrzSIv9uZbjhfpwLu/OJZCfibYH5LGMnBiBBuq/bwRziLprA34mYA6Ca4HE8SS1lqg3b6kqIL8YKIMRdzDE1jiY2tEGezb99tjaDmzBhsPRSw5JNyCHpZvtwOHvnoPwPfUfqMMosqFeZM/ZDEOGgtRVljr9eM3mzy0O6DJ53Xv9tfoW8PpkKdbphCeOteAguwe9qdlJCkaQnMY8rpD8wwkGDGKAMdCmwY66TXLvkG+nDRtWG8aODYfY24D6basuyE7d9oUB1QQjFFAPmol6+AAOeccDSiL40BEMyDoQtuftYbsfdXax1aOzjZ5w+LsZrMX6hk5uM1HfvK316W2t6tD3pnIIvD65gf2dMhauy2Y7Cmnoq9G2buiAvG0r/t562VDvDX/Cmpw4bfK3onFPsAm3pEAvv0aCAiXiUdzk17Hb0LIF9LjH7hMtPHEN6Dr9TrZ6a6r4pOmta7FcKONRw41qyhITTyWXcaJDYzPYZvUHbG+HHe6gabOM+QONME7CVfz0w/T5BTqyLUvKgnbNC8dpbTKuSwYl7BkokacHqT7JTQLyuI6JILCu/R/nIj62qQOip9QzY8b0MnSmLADPz87oP3ulqNa7Ur/OWNlxN5i2ZYoqd2tys+wAt0JNqAULen2Ph3JnjnHYJh5IHuTVAjf6G4j7KXRVeOvqrYGJTrxGPi05gumeant4OrU+uJEjY9GMAX8d/nJoNNPIeoykLhBnTpfw4pG+KGFX30iMCJQp4DziB1Q3Tx2xSB25kgM5Vh7Scbjmy3GMFVROvFisZkbyNp5QiEKvgGqu3DhagA5tUhzorEcdXwmXJeioyMgDd+Jm3dR6Z5wd6gNgWagGWbRessBOv7FdLwSvvXZPr917Ta0n/p5MVG0cR+zvCQegSbtjzE/eWcSnD039FeGJaBsxngdBf/A9Hjr1MY07/X3PZHKM1Kv8jD0Jn0DbkUfSIKE69Yx+Vsz/y+VKqZOM/hIHaRnONTDOZHzZMKdnwR9c8mKV/JNn8orOk261WirrlOVqxTQ5KOG9LxirVzphrFnBX/Pilf9fmReVfIL67p27Wi5XjHlLzbocGb+SVn/ANSL3njEx7XbBmiQypy7hb5nXLjn8z/y2Z65OedS6SstYGceW+W7DeiY2mPaNPNFndLZerXXKmmxFfWhu2VZnbJ30hwK55/z00qu0RmhogPOL+4+ugWiaXlDj2fM0rfa8CGP6AxgKk10P9KvYQ+b2iQ5l83vm9t1hPt5jf3v8I6XZrv6VOSpzb2wqc1ZrLvsRF9nnCY5u4w4gV/dUiSvvxzmm5JHiuH7hTshzCiHOVd4jcglMoYJE1th5jRmrpVKH9O/Wuuwmqqgx60nqnP4y4A6v90bcpdJf0seXy6m/t97VOmiNtE08uClIVtKpLtfz4x5IThVGogWQSmYZ56vuip1IwUsipv2HjCeMsRkXtoyFG9Z1W9o3yHyQfBr1GBi7Yg9xd8aE+BM34+aW8SRF2GZsHEu2xFkxjmQMhg1/UPSaD8qcMFYmLPqOrXTya70redstWV1jvHb+yVzR2bOYC5/5L/PP/KcoleAWaW2rU9eg3s3pJ+JKO6c96FL4ju6kO/LGSTbJ6qVInP8uQcXz7vBSUOkrdcXxcSD+q+9qFWX8SttUdjy4r3lTIH00ORESP07TOrHnoLd21ebxZy62ifEqkJ5svrj/E2oAK5i6cRzIX7ZzsAu8n/FOZs/iM2b1J0rmKsdYMihbL0Y94EzURQ4PPNwkmPy4beO1eEyIA97kgR9/AM+hV2iy4YDemxbspaxYq6+zvoV2Dk+yZnHrklztFe2W2+nOPOCL9MpVXpfXDrU03cIL/BIkmnV9+bl4MAie+LJk5wEVVPMV6Z7FHBaaMChJkvyppGEXE8cz92ybmc+P3bM/NPN+6DHCy7tSaPjJdk4f2hjzso+ad6J6d0Lf4UXKpMk7SNYO2S+d0yePT4bkMo3Nx+/84VZ6dPAULU8exCBsau34A3gh8EM+DT5Vkk8V+VVSPC9v9D2wbs96bbO5rA915+A37/T54lEO9KYPeT+pvYLkfnrjRHlXfefddw7f9v22vve974LvKd/yzf/z/drXvqZ8oPmtt9+sn+FN/1FL3xhl9koaa5cgppXWSFvEnfxlns9hVOLoP/N1XKdDPahVjR8H71Mk0UsX04O9vYHDzgsOPj+qb9e+99579Q3gDz74QI84I7jMB9GzBg9YV6evLNj/y5rZrdX+9QX7FOk/I2vy3lr9umnW0rY1MM8kTfrmjj2ACJN+F3TWnVl33717V1/5ylf0zW9+sw72X+OsI2XkHebu3TvKGn3AnrKXlD3J/ELaJfsK6cdvvfmW8kGAfNg9B7LouwC6AAAQAElEQVT5/8C130Ge6e+zHIfqpvgrRE95r9xSr5yN1CH3Ye/p/PxMF7VvtSX+yHqpKTK33tg/WenOndt68603lbJu3b6t7FXYZh2WXAVNMqwQnaQ/4II3KmPLLu8z7I1so1P2uDa85+R8JvxZV1t42Us5Pz9X+k32xFL3UEyezF94u7gRoQrlZSruYv4xHynkGJ+krM8hTopMNiPmvmMzIIqMElP31XJVm40xgIZRHhsA7URjdrUOGDSSRxomyg9GGi28RthyudCaA6JsRMXol8slpak6TuLFUIMMcBnU0pD21A7J4zkgNHflMT2ei/FnY9hGTX6+/ANr0tGOg6ut8kIeXUW30cmKl+voKB02HTO8tEPaJfHiTtwscvKiGZ0tVys2K5Z0ri47hQTPF//H4ESeHBClTiMbKDPtres035K5c0d3791FvjWHiDs94SDkyePHyrf+YmNVJ9KN2ErymmSkZZmIjN0EojqhJxz+ZDBaYDuJZxNAYMoMkj50SH7JgmDbyotZb02Z6LJhnp8duItcHRkjSw2EDL4Dg6NtMexoGNlQx0k2DGCXOmcQ69h52idtdon/kkk5g8kHH3yoh48eaceGS+TsrVGmmBMHadhp3G2k7YWGiyfaPv5Qu7OPDge/lxz8XtQ3f9vuQmPiAI9bcUbK4rZp0ZvIiEFvj5kPgF6KburAJMdtPvAIUcap1D26hAoqJo5gzCZXvvl6wA4a7DnM3NU3e/f1rdkdk8uWsG0OTHHvcA/ESVZBstPhinuXMBwrDnrvvX5Hb3/pdb351mu6fftE65POoWew0Gq1ZON8UXUakXOLTnYDkwLy04RKHYtquqJ3USeyVqoy8hgCAopSbsmajW+w5bB3x6F18ZB5sxm0hZd6bIs/MtYEUtWDQ9sBjOw6PAWEGNU0mkOVQAsNBtAd/DMOlx+eXejh+aXOKHcPr69Ptb51Rzdu3dXJDSYxDn9PQX3ztw5/T7RYran7Uq0v1FqXyVumbWXZVngtdtMb7gaviQfIPcVxwknbijaCm567PHFQ0+TI88CLk+qGKOGBEgbGcUQvg2xXO3VsfRgGZUFySd+IXpPQnTLd0OVQG8gZf/Kz7zkoyafGlssV0Vx5ZdFS5ZF38s+Hi7JQGGh/07fzDZuMcRnvGv4LFklPGB8yWQeXlxt01nXz1i3GkhvY0EqRy0ZgSnnRPYfM9EVxjnlGE4lr53kcEu08jcQ4RvpVUqRuBexzRGc7FibR2xmLn3wi7sGD+8q3nff0wda6WmuF5JV0Q+lnQBJyQw7bqj8oHNn4DpDi1uFCPu6Dh5DZJcVWbMpx4h9Bko1fR5cnd7IakSIyHSOhFZZHwmGUE7dIW20ceuBP/imGEucYxEuaqb8Th7GMZIf74A8v8a7SJfgQFmeQOKFXIPzYfZX+wJz9RcM7jj/7n+VN/LwUxfUskpXNE3DL2LDL66mKSVAMHJ40gWu64dtWb022tcdmUvqKuTxzfmxrx3yyZWF7yTxzyXwTu5raZaBfLOtnft56+y3lsFKyGvnMtjUwlyVN1lOxxU5/Tj9br9ekXchGID17RYIJLwx+Nvon8EfeRAsNZnfGlj31m1F+ZA69AuPEMIN+lbRGXws2faKjzgFD6hWk3pE59jvM/ZD8z1j4Pzl7onPGluiywtLfiJN8bjG2ROd71r0Zn5LXzRs361OzGZvWtEd4I/H35Jc2GCIncgn7jLakF+lSr7yii4AsGEf3SlsP1HHLy0x+XSQ/IZUPx6Ts6CBr8oyNZ4wpG+LYVtoyejDlb3nR2cLHCX+lGzdv1OF26rY+WesGa7Ela/DIHz2kbLJQcCXoc33qKuQFjtR8xguCv2D9wRqIdmNjsZEX4yrGVVmxf8yb4WNU7CY2tWfe2cV2sfEta5bYyYw9vOQdO1uuVtjOWmvWKkvW2As2KDKmDGQ4203onvzG2f4nEbAjrBBj4oksBoebcO4UUVU5cF9JnoqPh+IrPtlTTpyZtcmOgPEKUmRL/RJptVwp64vTk1PoibL2T32EaFO8rRI36ReMIyvqnvfSFXVfML5EH9OYYl2XS9mRh9qMIDecz3ZXPiSFUhMckiXZLugFV0X1dUD847X34CrJNDJe5T3lgnnjjDEwa6vNYYy4ZNMk/kvWdZarvVfUP20emozyXpM1WO+N9eBKtpV2H7Cjzhr2hA33E3RbY9BqqQW2En5nngka43TyFld0PGIvY9oK/5/l9lSq7aqL7QMDcnDikuIO9Ekuy7ZS19a7FqDqHtq6CNTV5SvXlQN16A+yoauc/vM5YrslNXq5chfjFQ8UFuv+OIh4r8ilVJ7+MWCT0/i4x7YBa7Ad42HGh6zHEpZ87Ka0caddW29ys2wn6GmEdYynQ7/w/WfUwLPtfLCtjGXH1YlNHvv/MHd6RPCH5fKnSz0b/acv0TKJAkhVOe4Af+7ixRFeINnpj1beBVrvWq5XqnebwweQOnNR612in1Zym0SSoPbBLcUr86e6cBHGU7bFQ1cX3gbPNuwJOK6CyzGvnY3vgCJ5FGtykIU0OVWD/5Ub79UdqSccB8dd4JF8bMsGV+kmR2wzyPgVGsQdxB1MMaXw9szpoeHPiP8YcxzbvEvc0L179+obfPN6IWNm4ifeJQdBeWfNGjO81GQub6LpLTN3otNzCpUPFJKYyoj9FI+Aq/uplFfcyfGqsCnGy55Hxb0wyovCMzQEL0zwSuaRnGQwMi9Fj9Fp1mj58sCTJ4/18OED3b9/X/k/rg8fPKgvFkTHS9Zf9167py9/+d06/MuB7z/90w/0X/7L/6R/+ud/qm93fuMb39D061U3tVgu5GamSbTLO2f0a5Q+Unbmv5Hy8WIbe+2wjRF+/G5UwuaR+0jmeKuNnuVVwJ/ngZjH0sT9IkS4VMm2TAVtS9yJG71M0HNXwkstxBUJYudZL+dnn3/5y1/pZz//uX7+i5/rV7/8pX7/+98rYSLv5XLFenqpxvp4Xi9b+VMVtWP9kS+X/S7/P5i0vwS/e/93ekC7xw7SFlmnZ71tu/LJGjwHqH/F4W8O9/Nt2uyzxk7e/93vaMdB77zzrr7BwfC7736Zlho5qP6wDkRjPw8OtpR833n3HX3v776nv/ve3+mrX/lqfcFguWL9j70gpupyPa8e8QZhRD4Td4GNjdjR+dm5njx+ogsOmqOvyF3rKOovMlzyrnX37j1F5tBT9imim4TZFjd2impQeNZsI5lgtfBGZf2WPrLhfSZ0n/OKer/dcZbB+x386j+8/+TwN+80OetJfe+jz5izXn2l1JHCIgDuRIZwo8R4JhjyMigBhD91hzeDCHE+HW7Z4MDM3PKxOMSdySzjUxQP+jvUhzrNkeVyRcEZeKLIGFAaYrVaas3BbeclOf6KmAfyzQdrvTXm2qgzurpGsrUJIzzGvsKQVmxGrQ8T9RIjWZDvYrnQYrlUDCPlx1g2TCJp1LEGKFf+rXUFyVOUrz/zFa09i4gUHYdegUhopV4yUq8LNiMzIMQ4s8kXo+7oYY1+spkbrFfrGiikaaAe2HRJ2qQ7P7+oT/xk0CFrdBIdd0UlVv4kiDQ99LIrcgYJxzQmg4jjgBAd8phytVT+A62dftERARsOc/whmSJMp71iO6cckKXjj8TJgHPBxsOGzcq497x0xdaiA9GrRgaNxEsW4rJTlmS77CMv2THglGFZlQYbGUkQRJ/RUXSbzQrbyqGVbS1608l6xcbojVrErNH3SHmzXjcMGCP5NOReMDAtlyu13uuQPosajJDF5prNpJVWpF1gs3af6i/KcSNKE0WpkW/j8Hex32i5O1e/fCJfPNR4/kC+fMgB8Bm4lHeX0vaSc2IOQ4lvDWrUamFp1UYtwYLD6AX5LdBP+J2wxDF+pe7YxpDBD+wLg4pyiFuHohyG7nLIux213RyQQ9ED9hyYFpjst6TZ1iC6rcO/uEfKQKSqV+oWKDIgxHIl3bi50Guv39Abb93Wa2/e1J17S61ORrW+B1AmhN6bYuMNd9IO1GmkTmPqwOA2UsCI7kfqP4QfJCwInwgD9rOnrsEOmXfUJ6g6UZcN9dxcUr/LgXrutaMuhcTlwJjqRV2F/YD2sN8BjGBAqGCvrmDHge/eS+3bUjt426HpgvLOOFR+fLHVBXkOpk6MjasbN7QGJ+D0GGySxf5XHLosUVQvLNFDsFBnI21CV8fOgta6WmuyG3YwwfGDRtjk7jLhSkOAUUZL1xB+Ha6xqGVPaNDWrMAmzYjGc6ABhO7DX/AC1VtT9TP4w6GtYGi+hsrY5LPUcrHWaskmK2PWgrSNtCP5jrRh+mAOHDZsPg7kJS6CkEdK3OVqqTVzQqf+u4wF2F61f2qEnCt0dsp8cQJWy2XpyZ7qQlYvuUs4mdCPQyJdxcEOSUI1R41UMBAUUeq8ssIOj5FKFOgbIxiuMGp2j6RNHMRFT029gd7KrTApOOGJH3rIWuZPhNu43HCGBnE3osXtogrBNd+2ZVuJFVjSUyCs/KGB5is6A4d6CfossJY5skYyGcl5PHBmWt7yEKE8lg00Q7g06Zh4U71xKIB/dE9lhEGYQ0XauIGmi6xxjApNlFDFkfxCg7gLRA2lnStevKCihAFmd1HCBC/kOSQCYRZ/JrTcE4UlvEewpj/Cc4/CLzUiGZuwpKx7RmxoSf9Z0BdiE3v6Q/pE1gtZwG5YE4UfLJedRfPrvNS9pfV6JbICVmNycHNqWfNW+l3ySPiKvpZDkcTv2GF4M2gQveiyXfnan4y+KI9jXto7SH2DrAEiX5A1TuqW/j9gf9xVj7iD5NOoW8aNoLeu5ibDG4k50N9QYaIp8ZNn1gJPnjypuSz6tad60ATq6Hm5WhXN4W/kSr4Zr9eM2at5vGlNKEE75tYdL2iRO22TuTFuzReZknvJFLmC+AuU28int05WnlMg9aiMkTvWQ5U/c1Y+PX/JGmlgvEzM3iifFHvKTpkDlRypa2BbnbVj5O6ta4F7jT3k8Pomh8DLqkNTaOKkjmOlzwdOEFjHl489z7nn0JkqjqBiXjlgX7uFT3WFNyOMuEO/wCs1cGiikAnp20F6LDoMkwxCqr/gSBvH/tPOseusr/fY7p4FULmxq7jLjpKIbHr6ArayYr5dLKe1SeyV7JR4e2xvx3iU/Abm9ZSRMMyP0smAfMLfU0ZsectaOnac/h3eSBoiSiSwiR8I+izC0jNXeEHFTRglUx53PBMY00cYQW+t7H2y+V59oreuwOQxIktkSr3E1QhL3zhG700qGceraZDOyp2yFeXzmG4XsQx9GvHBJGR2xRfYE4fcp7zINnwd4iY0iB+WMsY1xrnWGu6mXJE/+p2RsX5T48hOGafSXgnLp/wzd8x1Hmj/+C84HE4eqfdysVSwYjyMP3GT14hObatjH0FrHX0utCZexpnSMevY8G0rsuroIvlBf9R09iScqBX3mIZfzHJ8/o/Id5SrbUo7IO4jVDTaBKkVu44+o8sgRCNV6AAAEABJREFUukmjEV1Tu7Qa8/FwG7clW/lL5aPj6n/0wV3eGzJ2k7euLuMKIJ/y/nNFj/h/CCJ3pa8Hvo+laQniveiutDwO9oULtdfzOjZe7uKP9P8C8+CQtgjdDxpCA/IZg6SmWWyrpd+FulW72pZtXV24raf/BO8q/DM5/JlSfZHoc9IA7ZcWsPNMnrEgej62UT5o2QmUiSGszxkp7xVgzqsX02fpU1IgO/dTrBd4rqPg4k6UVPsYM08iAneIjq7ELW/C5sC4gfG7AnXlmuOHX+DBTThx4pA0xbEsHRCXpPRDW+mXmYPWrNdrj4B9guVqpda7zFylQ7+16bdANvfkNn58mqCJGlpxjqgOV4XhhhJZ10gbYRcYQVx5b62wJhU9xCdbXV/EDJ80SVkrutgRfkPLX5GJF165JduqPyjLAdyScIvLNs/rO7aZMS30GIkx+xOe+Sw0OObHP2PmJ230nQP3mzdv1sF7R9fhIybvMgP7bluw0575Lu90DLoVnHoGqVEY+RLLROuZ5CrdxQvmeDi5j33HboKOqx13APvZ+1n2s/45fnIPZv/L6JzeckXJM4gn1PBnNNomsOEURCjaYC6K/rOuuNxcclB2wcHc4duKjx/X4VkO0PIOmz2ALXsAsfnY+j0O4d9550v667/+a/3t3/5tHfR+73vfK3f+z++3vvVNfe2rX9W7xHn9tXu6RXtl3Zb0ooLVtpQ/4nGbLK7aWZFLqrU+a8WEl7DwEZ0niXkSq56f/WGSBpDPdCMZokwy46Ye9SRL2J8ox8QbU6nClCS81I1ueDDdcJ5GlUkE1Kess9M29+/fV77x+/577+k3v/41+I1+x+FvfiX0gvf5tHP0bE8DA8mR2Gqtg4Uk02/2yno9B5U5OM7PeufgsvYDSNDpa+l/4kr7Nca39MN3331X+X+/+SCA3XT//gO9//77dfh8nwPeyHjv7j3lJ7/feustxX6SNjLF7jbsz2b9f3pyqlPG0JSTfdvsn5yfndV5k5B2tVqSdq3OPsPIWmmfd0LeDaMdY0PJM19M7I19dPp/9JIPoOZ9I++F2etAdNlNiZv3jdjxW2++rXzz+N6917RmT71Tz96a7JbolFwtGxEmwB1Zu6VeyTfvmhveOS/pHxvegeJOn8p+SWj0F1miy3zBNJhyJqPnbwqjRuibgp8OhY0APCsQOgeXAVl6lsr86fpynHlMyDOcK5A+vGNchX1aR8Q74MpgkbvcqVnCIh0LiPDyohOjCrWtNFDPZgCN3XqXaRA5kkl5mgYPL1DxXaTSEb/zYrh4ijYtWteC/NLw+Tbn7du3D58kWir5JW0j33SCGF9evMTVSbPM5ii090Y5hvvnu1EZdkD50eFTiO0Mig4rAmJy18SY33ivb4QxUDx6+FDnZ+cMHlulvnnpTscOWmuajTbGnbZJERcXl/Xpn9/n9/4/+lDpWLWhQwdMR06TKoUF5UC+F93JrCLHEXkTCQrv+Cn8CdEhLxe1dKCVuh7isrLhGdmDyLxjM2jPIDDQUe2mjj0kjrgyEKTzZpAJrWywzdTjSnfEs63kZ5kFxa70kjjJH1bukjL+kdH4gk2NDJ7p4BcMuiODVG+xF2nAvUdXoUvsKJvhN2/cVOzpkkP5fCs5k95yteKQ+KZin7FTY4+DpB316IuFXnvtdb355pvKgHrvtdc4+HxLd++9zsB4Q611CqI2lOPdRh0sthfql48Kq/251uMFh7/nHP6ekemFBg6BR+I1DuAmG2/qGFj8fdxp4UE5CF51cyhsLdFJT63H8apOsZMdg3jsZstAuN3s2PTeMplsCpv8VHEdjA5K2JaDzMvLvS7hb9l0HqjbnkPSHQP65jJpLnV+viWPPZPgqN6apr7cqKNoa4k9I927d6Ivf/lNvQve4gD49u2lFqsdES6Q8FLyXsI10rZpCzzkZfJaqPcmUZcKo+3S7nsWHGmj0PDFRdKqZ/x7XtQj7yb1Q+7NhvrU4e9IXQYWUHOdBibTAZsZtadeZEseKuw5/MUUWOBM/mE0mg+a9mPTbuwcAi81tLXGtir3xW7UY3T1BFCcvFhpeXpTJ7dua33rljqT1gKcYE+ZkE9Pb2APp1ozmWZCW63WysHC8kBXxC1e+U+0WC7RxwK9dlTS0LFldB601vETVrRXOA808+Ib61PCJxqn1XryaGrk2ftCGW8a9jRS89hM2l1crXX11gjvWi4XgPbE5hu8ypNMB2Dx5y4f0Iou1BugrA6EXnf0g0y8WcCmTRf0u0W+3i7RLjtlHGi2OvwlOliuVorubqHX2yD6S1gnvwJyRBab8vXiy8VGSE0gql6Ko7iVDmMbqeCIgUS2ATriT7Tr8EEj/Lzc7DPGgXwAI/Hjj51GxvV6rdu37+gNxor8vMqag+7wZ9hNtguSdXy5/DwrnHj47dnvKSrEMx8aPc6wCXkRSGkTFgpedBvmiwD7BbfR8otjG5koiqdU1FDxIIXqmton+kLtxXHCjRNw62qDgzQ28RsscRGYPHHJjgcXhCd+AQPVleBy1MM8J9gmjsVDPAuCp1xQO9zy5AHww+OW84fDDVcoEOAOUR7llmRJT8fT4bJslzvzThxTv2T8waZiS3vG46yDsnDd8II4HsbJ1psy92Qeil0lf5EVtzphvTXZZrwbtB/oZ6RLnNjk6emplquMN10t8aoOKR39omcVRHp9psuOFNdJRxr3WWS8ybgTxB2kviN9bQAkkcjGtiotMkW6jIeL5TTGhD/QDyvNfmC8Z96hnu2QZst8eHZ+pow/yVvwo7fWqXdvcksB0kBhySd6W5J3sxX/jjYI7cTP3Ad7koX4kbe+Xc1cOSIDAdyjyFFJnzRBQ7/xO7R1LRjjOuMv1dGMPbJvmbOzPtzvtsyNXSvGwYwvO9ZPy+VKeWFbLNJmTbZ1iS3kk8JZP6VNs46+c+d2xVtSxo0bp4yjp8SlGORNXXtv6tTFtuoaeeK28Qd4n7vDBzZxjgLLG9ZTwFMBoty4JUEU3rPQF9cn0wAKZB5VIPM3p3I50oQ0b9neZMdj2W5sZ0g/mkG/SLiSgFzsKX0ysa3mVoDo6kpcMo99QyiDEBwjec55Neya5FVmbPiCdXT626NHj+tXL/JTdVlb77FjUlOGZU9ozXoWhMhSoR54uMuJJZcMiAAdqUoEJG7l18q2l/Tf9JMF6wm7IdeoHWNo9X9S2Jbh21DK9wHJe0LyE5fLmzHmCqTPTeDRTTx8eVr5E89jTLziWLoKlGS7oKPL5bbypzzNk3jRc2cdtqRv99aq/tnUiH4fPXms/MrBkydnNdalDbIJknpv2QzJGBH9px72NH5EH1nn71ifRZOinNZbjTsnrFuyVm2Ue8n4tifOarXkfShjyknFaa3L5NWaRTRNFzlhGyknmHh5Tu0U16vhVwf/IaERAcOJXJDKybYc+UEY+NRaw+nS756Xhj1zQHQYnZaOz54o/uQjkcITsk4Z08eYC9BCpR/w51vY0fMF76VB0qZdxhLikJZ8VJfr+Zf+KNkj/8cg8Qp0mtLJM7Q62DO8F8WbeC/RCu06h+MkN3JFrioXOjHg4Zh5GRcHwoKRNhpxpwls1/gUGyjgty3bUu5QceHmOd1xz/yJ8/QzYRUH9qeiiUyaV99fhH6hgY/VgDHeMkNLoXrq8oEXGkg8eVjCdYwprRXKUwU83AoSNzR8GR8e47B5Wlz1gEp23IZK9cCPTxYXD+OyXZ488cq2fOAYl90Zr7sWbdqnyBo5hxcr9lQWy5Ua6+zAnbmKcd227CaD6t/wihY/YZKZC5pd4wBEVq6rkQUP7jBBlmT4GFkO4wu8zAOVqNw8yIRbQT1wcMuNrA43sQ4ucmMsqvEMyiRS/AonKDRA7ENWniixbPMU/olmTAvEFfosYJP9yPpoeIrO8Qbmscx9wcyLO0hY9BZ9Z68rdMm6xC3z5qCBMbXmTubPuMdo6Ko+VCT+wqS3PCOPJtHL+cJHwgE3weSDwzbJAliH29BAhOGEuMBDhmFbtsVDucgJEUrKoihkogkExNTTsJKcIO64jb00pf62lcu2oqM2U9ZLrXf10NaIf9AV64u89z1hDZd96/sP7tce/4cffKAPPvyg3PXuzzoscp1yQPfOO+/o29/+tn7wgx/of/1f/1f97//7/67/9//2v+m//tf/qn/4h7/nQPjr9etgN2/dVPaTVRe1RLQeGbI27qYOE3pDLni9I1drFXtut2hlbv8KOLTb5M6TfEM+FXwd+yr5Ee869KWuJCuTQp5ZvqJJkQCo7aqjLOFUXbgrbdIF+It/eCQszpnGTTTsAVeYoLIPZa27o/3yhbwPfv+B3vvte/row490n8PXD0M5eM27UNp3wkZ5R0qaPWn3vPfTVdQZp/LOsqfP7XhPSj0ojf3RvWrdjgAL+lf2bdLXGm204aAz+0KJl59jz08/5xDYcn2791e//JXee+99PXr4SL/+1a/1wx/+kP38c33lq1/V9//x+8oHBe7evZvkWjFWxq4Wy0V9q/zHP/53/V//9/+lf/l//kU/+tGP9GsOs3OInX5/6+Yt3bt3T+v1SgP9+5J17SWyjMjeW9eCd5SGbaX/Z72bXy3L+9+WONHTk5x5bXfVN5bsZ5xgz3fv3NXbX/qSvvbVr+ndd95Vysh40lqvfmK75EQN3OMBNAkNER1u2Du5pH/kV95CLzknu+TsJ/x5vAqtNfyTJ1XHnA+1Kdenn+SpkcaZG8H2QQilxAJtjxA4wwLzHTFfhDn8mJKtAs0JDoHPeA/cT06S/unYk8IicOpUiOcQKR09mwU7XvLK2FCAbbm1gmwVdLhmf6isIgT5CtY06EFb0NRbqwZvTp4Tb3Ew+vDEZcL6gWebTcu9tmzg7Q4v75EtjRgjTB1EHaz8JTH4E97Zh05x5vEsEItOu+Mw6lJPMLb8HnoMv34bHePPy2DqtKUTbHk5T71QuToDc4w+qE6EDlrQmzqD82q51BS2VGtddlM2JReL2S+J+LaVP33cdWzECB0ZXp3EUvI+QFyWpye8yGpbRi6eaR76kRgkUpDUsIEFg0PVgbqmDdOe0cOu9LAj7iCyKJDx1e24eAwImUEytFhEti3jCSCyXchhTAbds/NzBr4zbGmHPJMspr4mcmtmM2NZAyDJyub29APbbJCvVYd0HODlUC8HUWSMjKM69cgGyUl+kvrmTQ6L7zAg3pBbpwwWQNjsyEZuDoC9OZM5/G0bDoC3T7Qczuvwt+/O5d2FFOw3rBt36k1admuBXBCRGxi04AhygcxBeC2zBhgZgFPP2NCeiagoh6K73aB883XLIe/mMoe4O205/N1xcjlhVMKuQJr8THLaYsvB6i62yYEnzYItS6gdbeUe1TB+zFEnp9adOyu99vptDrjuQG/qFv716ajFcosuNpIBslM5pB+vYJQf3Uef5F78gedAnQYmkrRxJpByp160yUBdd0yOJWPkQ+bUZYucm+2oDXXbcDNPly0AABAASURBVBi8qToP2uHeEbZHFySl3TSBVft4hIED30GmjtYAf3Dj4HepvZfachB8ubfOySe4hO6IP/aleg5wb9zU6uYNrTjsXWILi/Vaa2gmtfwc8hr/io38BViuVvRfcHg5ST9YruJfKf2iM/Y17Ke1psCGBsXr6g0/sFEeGGWNeh4oXVcX8Uy85Bc46bGt1ptsK7aTvhc9p41awhqpfQ2iKV7RPumzAaHcidhKb9Lkbgd5O/pZMC7hVca4JyxuHz16oPPaPItNjOqRgVxMmR2DmuaDBf1oVQcX+fBFFjzRU2tdrR3qD7VNSu4DwfXcnaAZkf25CC9hNPJuSUh4SNUJR+bI1GVH396DotjlHpsslJ3usaFBZEH9OnVZ16bpLRZNqU8WPFUPIjQKsU3ca4jLQHkA27KBLLnxtGyrZGroIzzymfwT3yaOrOMrPsObkTDnAWaK83O+TYkCM40bjDNwYFPXbTOWT3W5nuNEJn7cjD0VHzc3cUZRXagUf1AO5RrzkCtNOXkceLgqLjR3uZMRiNu2TEChHpNndopQosh2IW2KCzchBtLB7SMatyvAnileVY2qL6Zvtd6V/GBjS6P2vCRM89iZNhz61biIrSXOXQ78Xn/9Nd26dYs5bClyVR69t7K/Rjl7bDUL4vTzhC/oa6vVkrFoqbgTN/HshOroOugKtm3ZnxxHmbzQmXpmzKk5i7qkL8VfYA6IJQRXiR0dzfKYui2QfaFGPd1csiV+dBN97eiX6at5Cbg4v9AFLwT5P0opV1z2lKalD3V0hU4yzixYY3XGYTJE7zvGLl7YmASjw8xJIyJkHLjkZeMhL1Z5yXvM2Ba5bfIUgKacSw7CHj96pOAJ68C0YfLJmDtSR8QQ0WWTRlLyiB5GCjnJmoO5I3U4OzurA6zwGWzVkHm5XFy134K1yBK518wrq/VKvU/2syTOgnrJIhljEmXYJr1lW1cX5cUdThD3FYgXXnDFO3KE/yJQQMWyXvVXUb54vEIDTlgeaYcAfcpNBnIF1NiYJhyGkfXrgN3uwVD2FN5IjGDOqmglNVlcI3HSH3fMZ7HxERsNL0iaoIqMgzwH1mmTfWZ9fa5LXvB3jDXBJePU+cUZL9p52X6iC17G0yfHCEomtmsOM/W4xiSLLC7LhPVG3wRx0/U0kD7rwJSNU8SS0/8DfAIpI+FVF8aBjAkDugnfNv2DPOkj6RsLaG/9ShaRXnW5nvQc+k49J3+EmFwvfiYZZegpEBV+seSrP8EoH7RFfigxKY9CUrl40HPkhqOKT5wBvW94L864kHElm0Bph9R3yzvHBe1wkU2Z0vleuaqcdl3vJePFYrlQZ3ywTZlS8k1ZtrVcrdiEuakbvNssE48xMevYZdIx3jTkFRdR8zxAlU9kTT6hiE/Yi+6SSM8/BU+f6xX7nexmoF/QN7DvPXaR+oZ/XNiIwAO2MoxTvNjyNvpkLL8AeS8aE04bDCDxk36kvdJnMrbvM5/xfrKnjD1lbdmcyjto2it5bMhvz5w+kI9tkgeQq5rP/vD+8lDt+gnEOo6HetAs9kG68J8F7E92V0IeleGBJmf8aYMXgvAxYxn6HmizoPykKYNF77ZlH9CaMscGdpMdvsRTuey4HKd0cMcX6JkrvAnWp/8TafTF9UfWAFaEhcQ205uPQcHYSMJxTfeRZyRsYv4xnynwBah3mvA/DseyGU8Aee62MOUD10XrmccxZE3xXHGuH/H7qTB8FZz4k9vlV0gQX1E/xRIJJk4iKF4eua1ctuEdgbmo9a68W69YA69PTmvfbrFkLQxa7UN0mX49wWo2eaRvA/j1/gwPnwKckutWLpwhhemdNHqX6t0ybZEIhdiPpgt/8mEIEREB98wLlVXhypX8goMb22JWxgMPNw45D562FfmD8ALYymWXL84rxE6fRcbAPfNU6LNh8YcfJE7mwNDwg/BDMz5mfyYHwGv2wjptYASJuPO8l7lunjNngajR5HQIvqL0vwM9cKtPxj2BeMUZKWHixDHp6OAPo3Dwv0AXFfIS/phAhC8a9wElVpgz4BcPmjtu23Iz7dIUvfQ20Wb4gXJhG+Q/sLaITqObS95Lz9gTyzouh7yh+RLSlvVd5qY19nubd/u333pLf/XlL9cB2Te/+U1992+/o7//+7+vb/zmm7/f+ta39NWvfU1fyjd9X39dSZN3yCVrNTej3El4XIo/MtpNguEDGo7wBZ1iT09xIXk9yahaIRTGH3hTsI7xB2Z3nJw6VNYHnvHYPBs4UEELxMk6MHY9sE4YaKMRwJasumZNzLSYh0fWfVnjPXlypvuHg9+P8gW/x4+nf3PJ/kHaOx8EzPp8Ez9710k37Eftsz9daxNynwYXOW1D/ul3SZM+tOfdqnDUb1es0/Oz3vnZ59D0wd9yCJ2fjX748GFMiL3UG1rTP+2uxWKpu3fuKPH/5m/+RjkwPmG/eoO9PXz4QDnEfv9379c3hz/88MP6MKnRWT5cnn2mexz85ktzDd2N6Cp2kfDYTWgQGezsC1M31rlb6nsRO+ccJjT+6NiijzBmRKYl7xXZI33zzbew4XfqMPgOh8IL+MnLtvKnXKipjJA24q73lugp/Sl7LJes02vfhzJDgwt4QdxB3pmyHm/J73mMioBjcgetWa13CRHCG1M6/NJu3PrjXCbbzwKSXd/JALkjZsmO3JHftuwMn2mkvWIAaZgdLy1J3HpXGjINm7RT5xipcrQv0l5D82XBd0HW9YXbtmxL3Jov3JEpDZcD0rgzYAWdF07bSrlbXqbSqOcX5/V/3C5p2PDyIlb5EU/l0F/ENdAxdnTScw57P/rovj6gIz14cL8+iRGjS/hqtVQ2H0ZeSKYNir1sw1vQSRe1mMnhUQbxfDKjcOOG0gHz9f03842y117TbTrzjVMWPAwEOUBJe9kolvuPrQyLP8pKmTPcmho8mzDcbqHAreqVAWvFIm25XClp0r7ZmM3m0SWbRunI4ds+2FrsbZTtq3x1dBm3KSdpiBSforc7t29rzSZqBt3oPv+j94yJNuX1hoxgx4Aaf9KuGGjWDJK9NwZkXv5pP4rUgs2PLHKi97sMfgsm1AzIGURig1k4ZvBaspHSWAiOu432m3MNHPrmYNcc8u4vHmo4uy9vnnDwe6G+v1QDY771C1X+Dy6LgpTXeAS9Gf1IjTx7QCe0BubdQSOyBQObC3v6xo56RG8Dg+3VQedhYtkxuew4GN1uRjaRA4k9IjHei3EZN7wKH7TJN1s5PN0lX9InLx0uhg3aY9AIM4ve9bozkdzUm2++pjfewA5v32CiWWm16uoLq3WptbTbBATXc5fDmcaUgQJG+k36wxAKBibFHXXbMSZtkWnDRsolG+8F3Fsm0W3qB8rNge90iD1Qt70Stkcne/JJXnQ1DUywYw5wxQTljlaBG5pt2sMLRg5+1dcavNbltunJxV5Pzne6QIf7cSETtlgxqZ7e0smNW9jZTa146VivT3GD0NWJVmzgL7HzxWKpxWIBQoO4F+rwO/zeu1oDbmrYpQPjRj6HDzpwa5h4Ew+98jKKnZGIeJMmeTf4Vv5oEXR8GT2i49Zc8nVksa0BZe3R+xWGnUZsVMIGZ/jgJp+0m9CmKS/lLHpTJ8/kk0n5CYuhhw8eKouSjIHjOFJe9NC1oMzeoPSh1Wqpacw7KbrKuIaOGjKZvAUN+eQYiQq4qQAi4qDsl7uJTkFG/xZ/lNeRr/WOPW11yUJiywbeln63R2+F0tNe0VXqixrUWlfGhci/XK6qrq1ZDtzUepMdWM3wgbgM6kbM5HMFmBVGvErXyCMAvU3u3kJ9yE9K/BnlO3jIosLEFRbkM90MS69Md5V36pIS6XsOSOX4C3ieuSt6Ku4EjHHhCDfAWXfcoOLA8JH7kALuM/eoqvtVmik4vMk1QsDMSDxgGf7hTjlxHmhCCjySbILlBnwE/O3gDw3s63AMs/pc7Me2eu9qvVfJA2PuhsE6/ShrtNnmbCsfKrjHvPQauHHzhmxrHEZsoGFz5NHMWLipD6JtMuhLFadhK0vmthX9q9PvWm/Ft62nL/TxNONT+dLPgyQKPUbqumcuyxgfGoQX+RMvOkEoBXOXFZdtNeSP3JF/tVwp8kvUnYiZny84/Ligrxatw5ALbRjr5rJSjrhsK2PzmrH6hDG88iLvkTFth2zp68knY1b6/p6+njzyAnH//kd67733dJ813g5+ZJrlSJyMd++//zu9/970M0z5xOm0hj2nTbYaKMO2ks6UWVRS1hSnrF2ClPmIF7mUv2Hu2yFTwk9Yq+SlLG0fG0hakh7dn6TdRo3o6zpR0hwjIfGHfoE/uQawDQGLv9AAO7Hx06/tJuHmgS2NGuj3WQPGRva17mG9ho2Jy06aJpO+kVbCL8m2Yju2mb/2rHc29JNNzXV7bG22D7tpikcebjXC5rAr9vzgwQM9YG5PP4nd77N2qPXaRuf17fsnynp5Dy/5WVLkMHJElhkpgxDVRaSU11qfxsLWlEJTv8iVd6bEa+TRG7KZBDAGxsrMzRvm6Ev6y5Y+n3IJUvpm6538FszNwZK+H3S15FGwbMYRChuDT2n+mRaeA4UbPHuH58iPTK33KjeVjI4GdDijdMpaI+NF6p5x/MnjJ8r/93r46FG1V/I2eYTuGYsuq/6X1aaN+iyWy/qA0JI154rxcsW4f/PGzfrg0JqxZEq3n8Ylyu7kNY8v+QWT0xun6GpRMmbIGLC1yBl30n48Uts5luXZ+aegtOFInfbYczbSJn1mvbbnXWqg38wYS1/5oFTsZst8GRpd5kNEseHYbeaK1lulw0RqDK08yT/9bstcfVFzzmX1o3Pmobx7nrEfcMHeRWwzsuhPqwX9Wa/Po8HTjigcwjM95QCMMDwagnt8CrHT6HrGwPgwYAvjwX5tqzUr7dpaw32AJ54TFjeo5rKur/CufV+4/jNrABt62qioDLxpjBuubAruU+74/zCU5b4ki1eFvSTJn5NdfaMef5AUxzmUGzVkTk2mRfGXm0fCTcds9MWMycvVUhmfs/dSYJ7L+r515q7WZTc5oK/bVqULbZPbJjfr+sINS5BrHq5JhOmpObQi8eCeQ0Ri25ADJFnTBVszBJMbMgIVxJWVSPjTSKfiT2ks22rIbePWi6/Jfq/HxIx9QcbDOSwp436WnzjX89q+5rvES3zbrKGW9f55iwPK9XqlhiwIRTca2Wvc6SLzHodil8yFWa+NCaFPKZfzuMZ4cIYGB+8VYdtAQRiVjxIrLjgxihl4n72fKerZ4E/vp+gqGVqJUwBo6CQ22HtjjdmxrRZ1iCCNzDlZh25Zl12wBsi6+Al7Yo8ePaxzgfwq6HTwu1US5N3v9Tde11e++pX6Oecf/NMP9F//6/+s/+V/+V/0P//P/y/98z//M4e/39M3vvHX+tKX3mYdd7PKHJjXqs0yz7H2n+S8FtS2bCBXOcKd0BdBuQgXUeNMXoHmNgzzLwAwQt/+AAAQAElEQVQlIg/bsifIk2CRd0De1C8c27IDfAaHe6B9dqzftqyzY/dT/EQw8Q+RniXkU4HQpM+67snZWX37NmvzvLuHX0CG0Kw/YwM589izb51+kXKTdsu7CtHYD11crbWzl5GwS/Yz8uszj1jv50MCW9amGdfeeOMNffe73y1kHyDl5pu+P/vZz6uZXuOM6K/+6q+UDwjkgwN3OC+KHDfZK3r33Xf0zjvvsG9/WjL/+09+oh//+Mf1beG8163ZE3nzrTf1rW9+S//wD/+g7333e/oKeYUfebasc6OS+HMoHHlaa4wDxzBD11jvgdkPuWQsgHPoG0Z9AVHIqPeumzdvKgfZ+dnyt996u/aAk6dtiVtcadMAJ6MALpSWOu14v9ygw0ve+9LHLhh/zjl0zgcrorfQDf0v7Rt6iU5bMnkRUl7xy2GUOdYAONCprviHsPJ/3CPCz6AmcX5ckj80PGUElU8cB0ShrXfZU712GH0UEgqzBpIlm+7L5VId2noLu7LJI9lIeR5D0zWzJt/18yV8RCiD6ZSRySUdYqRZ418uVyXLnhfaCxrrjM4VxB3j29Nhk+a6kL8Ul8vAo6LImE0L4Ymse3S9x1CDGG2QQSGg2qWLbPD13muCzSImHSw4oUPmsDcTbjrKSQ5+00bEzeSjP/VlCgS2ZVs8VBMdg+lAp0x9xWXxR7gNZYDobDgvkLuAfWXgsK1LJsa07/n5hS45DN4yyO1pe7IQWUyIkg6wuEhnWyZfGz938sv/Yc2AuGIBGP3npxqTd2jsPHrfYz8ZfCNnw/5y+LRgg8TNaiBt0FpTDqjWJ2tlUl4gr7iSLulxKoe0TTuZw9xxe6aRg95x80jDxQPtz+9LuLV/LO0ea9idaSDefr/VnoPfgYl6ZEyJ7K2bciW3A6iPwTQ8MiWh0wGZ00d20NRjf2VPA5sXI3mr6I7JJdjmcHcnFmRga+02jU0epI0bZAzf5tuzHPxuLvdsJu0JH5FNojgdX2aR1TncPTlZ6vbtm3rt9bsc/r6uO3du6eT0REvatbeGPibYlm2ymGQnx8nNM/dIAdyabGVQ2mRAF0Wxoeg39dxsdsi10cXlVpcM7pcM8hvcGw7hdvSlbPjt6jAY2csfOqCHCQOLIrLTwAqSoxGOLxvoGty1D9S186Kw5/B3p6UGrbQdFrpgPXZ+MVI2+tt3ua+1zOHvCXVeBze1Xt/UySr0FDe4OvxdasEhS2GxmNyhHTd21nH31tWA3eQGQkFDrvgbvKDc8BV1oryQAOfRbYKN3zJxeSoQT3HRCpTRxUPR6yWNHx2nDUz83igfqK6R9h81oLi0iWgXoZVjWHti7jWOO9l7dfpMDv2H3ZYJ/4nuc0Dywe9+rw8/+H0dQG23l/DPdc44nk22dONO3RvpRsohI7WDHAtsKf2u967WGvlbPPT8Bf955guipvYTRgq+ApWf7BAOdUx994w5GXsuWaxkAbFhLIq8c9/b0/eCxK205CdgG1mt3lvRhtyNuvVDHUInTOFEJ55K1rgDzdWJ5wWwLW4QatKjmzbnh9uBRQRJ0AMqjVQ+fcxVqVAV3V2vwquySR6ohPIMNOWjF1yUMxJjPA7y5LnixV8ViIOwkPLP7lHxqvgjzOmONy7b4gahgWTahSeUp+HhhxzihKe67IQJ/jVk3NMjDhEFWK3yoC0MWmAZWnDcR8DfKn7Spc1a1EUXiB2OlV+tv7Cd2Nol65/JFjeMa3vtGPfHYdRytWT8vV0/9/TavdcUmxvyQQ2r8uDBJvSO8etCe8bGhLfe5EPZttVbL7TWiJ6E+tyvkX52nGn86T8zUsdg9qdulYRH4s5px4MjdYh+TjgoXTE3ZyxNnRKesS3r2UvWD6EXrCuyCX9BP94y5iVOskl5ew7KKCJe6i4NhzEgjWEZvhWZkk9e7nLQlRewpE260Bk7xo3oeCSPkcAd48QWGS4P5SZe5qrkFWRdEt6edLaVtUWjLXCq915+xYMUCcv6ZLnM3LFQZ3xcsobK+qYzn9iWuFXXXMPyvOCR8DFVJGxy6+CDcXQnLN7QlyHhX+CPpoGo/Thz7CotF/sasbPY5h47y5pwYC0Z+63o2INtZexptnproCtzatlYs3Il/pax5ILx5ZKX4y39Y199YirYGJXNuEB822rADg1vyjO22JoVOTJOZY2dPKe0ear6UGQckV+k1+FKKQUeVa/YYdysB5Lfnr6RsW5PHVPXSk/aRh6tIQMUL+PmVMYwkAtl2FbryNe7etGG7AeQrhd/Cmv4W0NO0khWXcgQUcr9R3qkJFd5eYIqf6pH6pwxIvoM8g3Sx48e1yfyM4ZEHzloT7yMc+esVRIv7RlxKwyd7dHfHp0k66meTbbRSVfGztu3buvmjRusW1fwGFfQS2tdC8aXBeNL9gF6eG4ioSRLKAYtF+XxsXdSTDCpg49N8uIIhh1APtNNvVUgNflYxsFNW8eusr7b8m6ReTbvonts0NhF6t/RR6g9pyERSWM3EGXcj/6T9oxN78wRcW/IbyQfUVZv2B/5pX+Fv2edPBCWsvU/+BVtvgpRz/z/IjG/mOA1EhjQNkbPcUan0e2++sBeoQPj40hfqMGCuI328AENv03qY5AXnHqKZxC/clkHjr64/pNp4NrOMorhY75IFWIzz2OY5i7sKPYUJE7FxxBJHednAzZ0nTA5PYvr0L9EF11FgQ71KJIHTDsOpC5SDzzcOE2CAMJtmIIecEgX7hXK4YqTh6UQ6eg5jdMLLZcrrdYnB6y1YA5bsNeyYK+lta7q7yYHYDeV/zAG2OGLy7IPwFc3/qJPPYzPxBUIDcQ1UTv0aRBRgW3lKoKTG2/aH3J1z/5RCU/cQsJh2DwSAjXUdkJk+wrF4BGbnTGNhZNdE3R1x7YTlnizO/6sMULDDxIWalv5ckw+KJa1xAI929P70o51R957zs7PePe8PLyvDldlvdgxwn4BsglBSAb89FgZD0jMuIvCqht+0cOjvMh08L6CJJcgUUKfQWQ4Bn0/8rioIsbkYiyJbiYMNe9seQfMgdrjJ4/1KAe+Bzx89ID13BPi7NhTXOrO3Tv60ttv1SHbN77xDX3nO99RDve+973v1iFw/H/zN9/W17/+db1FvPx8b84CcjbQWaOlmiNz3MCaIogMJRQB3Ao0XyiGe/ZNNIyngCeJwIiTqtXUeR15cv1Zn8hl8YeM9oFGIJov8sZusy7L4ekDDk/vP3ig4CFr6ZwzbOt9Z19j/BDd8e5TFB0mm2Akf5F33NfwwYkFUFD6SA4Y79+/r/xbpjrM570qa8i0w0h+kSXlze9ZA/s0I2kHyt2xl513psRJxhm3VpxdrJYr3tkWFE85rF0SnrKSLn0uHwDPv5aLO2Xnp5pzCBxxczj89ttvK3YS3Lt3N1nrw48+1G9+8xv96le/0n/8x3+AX4L/0G9/81ulDpu8B7JuXa/Wys8x56el3+Ig+NbtW1qz13K7fnXudcX2Vsg42R7yVV2mcSX2NyNjQcaBh9h91sSpQ/pOa1ZvTUmf94zVeqV80PTe3XvKz0G/9dZbnDPc5t1krUY8y6pr5Amig9g3TtpvpB/ta5yJ/Gnzi8MBcM59sh4PDT/hc1gjq+duU5Dd1BAwihwPjTfQUKmU5ApLeCMCt155OaF5TMgznD8ZKNC2Mtm13ovaNBgCxEBjeMFAA6YxYnxBZ9KcNwyqAUhD1VXQ8ZUmOPZ/crfdyqhyWNd7qwZMw/bWafiVYmBp5Oo4HP7M34JJJ4jsaY/Ej0HpL+RqzSxEljrhwPaEg7FTkE9IrFZLtTbVMYPAXIfQ1C8do+pDhW1rwcZeNvnWdLLoYUn6+NNZpnZpstOOo9J2QXQx4U+jDMtXBUX2HQvlDGY5MEl9IktFIBrmRTONslO3jo5W6OiERcQNLbC1DYNxOmq+Jfjk8RMO/S6rU1/lURkdPSzymoFHgUrHq+VSOSyfD8qj9+g4A1BtBmNLsfnofpMXcYTrvOSv0HHSRs+RCVHR7cABxqiGJxsjySt127HISZ0FHTncGjZnGurw94nGy8fanX2kLTAHv4vhXNo+qfD9ls14DoCHw7cq3ZC5W5jGFShKAQpTwXkOGhiD9qTNJ4gm7Ogze0QIBu2ZwPZXh7+jdhzuFnbCjQh16GsOea3dZubB3wzoe68dB8bDfhR7ixJlRiaGjJJrsbRu3FgzodzW62+8pvwkxN27t9HzCbbaZJNAUj1HaK0aJFSLRcOIQ7nIPwSMTGoj4+uA3NHlhJED6IG67JFzB7YsIrd1+HvBwe8l2GTCzKHvU0hc0lD/0gN5cqMzaUCWEckm2jS4a+Dgd/BC+wB3aA6C91poMzRt0NUlB+abXdNu6Bq90mKRzbLbOjlhYuIQeMXB70kOhOtbvze1Xp1qxcQ52c+S+BPir36LjXXQesOe0BkKdrMKbsIhQw2/MQZ2ENpswlSXHfcEGzpxVS78xhUId0Gm/qOGYdRI3OBys9XFBQaAv/cuO3FUbQXr6oYtJ1UWv6FoTRz2GsiDDA0a7iCbWmdnj/XB73+vX//yl/rVL3+h9997r34KJcn39PEsjvKNii0LY9tV1o7F0pawgfFjjJwAaSqsYhziFeOZh23k0DV0fPnYM9UvCgBVDoY+xP4ONJvU8yZgFuyPnzyqw+tLNlgHFmxph5G4MyJjeNFhxosF405oa7QlFY7JR+vxT3Gaem/IarUW2QB38tELrgQ9D1d6O1TPuI/9CZ8AV5/kciKhm5BPgor/qojkZR39jaaqB8BXQXURtWgeiTZR4nLHXaDOlSS8IMziHTy4bdzcgtpxVCS8uPHbxi30Lzl/hhYsgkCoCQ/Vld/GL8ni4mFbDbjNtKm1CTY0OPiLj7+3a37iOH5gT3lEB+kDthlHVthK144+kXkrc+MlBzXxB3vmneR74+ZNvfPuu/VSmLFlz/gXm47djRhg5uMsenfEF1fSBJP9j4o76VpvMnWxTKzP744ML0Jk3FO3GVd+5rih+hg1QP502qQPjVSRsfeuZdZXN05r/Tj3OVuMc4N2HHbvGFOyprig7+YFvF4AGGOSR5D5/5LD2eg0yEtBgfhZW7belXzTRjl0yZrkww8/4CX+UbVL1qxBxvaB8SrjRvJLuZG3o8+ErVi/VT7odaBuGeeCtEfSbBiLI0/iJb7d4pXtWh9lDXObl6+bt27pxukNZR1oMyqPKpXgJL7BJ7ljYXO82R36IiRe+KFf4E+uAWx/rDlkLJseMk+BEWS9tN8PrJF22PpOe2w9/sjYeldnjdFZU7fWNaOHf0CbjIZ8R9Y52+mXlXjxj906a1HitU7aznjF+NQOSF+IO3llPXN6eqq8sMc2U3b60fnZecmUOGv66AokDVVJFMVo5zqkHgXqFF6FUe/UNZ9+T34XjHkbZBvoOxE7eQW2yS/9YKQegzJmwFDKTT/Kt+TXbFik/M671JzGNn2rKXUpGHdB8PUHXZ++tyTFiGpmvYfNuAAAEABJREFUKqWeW+obPWbMz5iUD598xObSQzaxMna03qf5gXaOriru2RPtsIl2qKucvMbKD5VWGSPPIR6p0mcT5+atmzWuTO+oq/qmcG+sd2mTjGV5z9gzTo+McSK9yNggVH+qy39AQaR1s3pvyjgcdPQXXlVD1Aqd7JkfM36fnZ/XB5BNYOLGhjPOx9Zt0V829aGq6ithkD62OrXTE2XdOLfbljWuiJOxfZ0PKy1XIgtFr5l/QpMPWfwPe8fyP67yT8WJAo8ToF/baqDaVFN7pl8MjBl7bDfz+YD9Jh+3pt4mVBrSCTybLdl8cf/3qgH6ew1lMQjqeN0HGSEJi39g/CswppYdHfwJIxZGRsLP5T4I8bnk9afIxOkuFOSCxR/9Bw8uFcRlw7/ySXhVnMlRbh6yfQi0LAFPgG8f3NLEy/Mpnupqpj8z7y0ZX1ertTJmhy5XKy14J89aaBrzm0RcmXxb0NQYC+wmG/8zgEl861WXbaIdI7GdB3wBPw1NF8kmx5EhGk6BBze+URPFWfFCVbzwk4dtOXUx9Ajisqf1UWw2tlxjIeNh3OERpe64nw1LnPAyR4UG4QVxJ2H0nPeTIOuHhhwJD/a8g23YZ828uOW9K2Nw9ZskfA7j8xzTxYIKOaRkH2pyJf4M4lUcX+lF1HtiucirH8nnEIP8D65XkuSaImxXUSP7YjVGsIbIemnLvL9hT/iSd8m8d+Zg7eHDB3oA8m3f8LKmTbtFd1/60pf0rW99Uznszbctf/BPP9APfvB95f/55uD3a1/9inKY98Ybb9ShWKPcPWVlv2rgXbnA+DTiDrKOTgXsyHeALOHXiy6CXsR+Me/ZyM/6j/T54gw+F25KtbBvchsZs2NzO2w77/w5J5p1f//B/fpJ41/9+ld10PnLX/1Sv/3tb5X/r1yHtbxfxMaHrA/Ihxv10aLRJXmLMsQ1Qq8x2dyAzoOsG++zPv/oww91ycFjyYMs2ctJeLDHv6UfpE9kPyG8xJvLiwxb7CZ1yPtL1pxZn2fdGX+wYjybx6sbN25MttBa7UnkQPf999+vdf3bb39J+ebvvXv3aq0ZW0v+j3h/+OV//FL/1//9f+v/83/8H/o//7//p/7lX/4f/ccv/kM5JE95OeBtvdVh7DvvvKN8i9huyh7Uhr2KHDjnAwqx2exHpB4b9lG21C22/yy21On8/KxkzNo47ZK+4mZ1ysn4nHFkRvpDvszwxptv6I3X31DeT7IOty1xi2tkLBxDJ+WVL7qMLKnnhvenS9r1nLX8s0jfCy+0JVHyIC/u5A4oiOfkp5TEmZrbspkoCEmaAm5Kz/NjQbYKZKIGkD/FnaJMobbVMJbUJwoKoiyCOIxbFtLw8ZeC0wFSSSo4pReXJ1XAmxxREOzPcpPUNkawqAn7hBek0xM29JjAF8sF/F5I48fwcziXza8FL70xHNuyA3EZ/GXctuUYNxswkRshFWPMRuxUl6WyeZK2mCHzYnkw2kycqYlt9cYCpXe13mRbJt8Zzdb1hTLTVoD7mv1HdV2Xn46XjZzY05aBIINw6hte7O1YDNtKHdKOGdTmjh+3bWWgTH4S8fCrLup3bHNX7gqsAXtyqdxJb7sGw3zCPQNbaMo8ZzB6+OihLpicNwxOV/2ADHrvbLCuFFk6Om/NIhvyHDQy2Js4wcDku6Oee05R90z0w/Zc49G3f8fLhzToI3n7uJDDX+3PyONC4/4SutVI/0reVUaTKErKAiS4qh/1Lj/lE3/PofE+m30BE8o+Lyds+IcGO9w5xN1x8LvdDgz+o1iHabczB6mBhMi4VeDsW5wnK3S3Iy6gmlW6JbXI1SXW1jo5Xenea7f15luv6803X1e++btaL9XRU+qB5jVmEgVDYWDzadAYg6QaZJcoVwh/pE4DBc4LmOEo3Z76xZZyWJk2Co1/Ox/6UrHNdlebMZtd6B73wOHxWCAryh81cJo0ytSpFQY1lmuNg99+wOEQ2BPdcNh7ztlosNl34q7kxSkvEjfBDezjBuPVTXBDJ+uJrjkEXuWbv4uVlmAR8OKxYAxYgnyYo6PE1rt6a+g1MCo5wE1CiZbVEm7CgQPlMo8A8swdbqBDejs+a/5L9DRBFuA7dBYdbpjIo9/WujpyDUQYCEv7oSTZVmsHdHJq0mSbg4RGpL2sHXEG6ts0YpePHn6k3//ut3rvt7/W799/Tw9ZeOWwNwuCPQYWmrLzQpAPeTx6+FBZDKXMERvIeHF+mLA3jIWxZ1OakCXkZUgcywQHiviiOvjnO/wZhBNYdjfbHmUPBWwFumfTaADErAz21C0bfNFX4o0pgT7p0k9Tp00XzEkzOu7wotvSIfLblv0MyN3kAznc44FOxCGkIaGeho4uK3/ieYzwbJ4FfezlOcaRCOF9HOZkL6Jz2qjrGDM/VM/IneIDcc1UiUM9VNDVVeGVSVwg7ugTJOpVxDgSFvpxIF7SBok60bGKLnsgXCD8YHJbsQXbSnu77GLixd/CB25NQZupiQ8EmpvCj+HuGMtCs3bI+DEwDqYf5RAg/SI2mDgb5p/0p9VypS9/+V19iUV/4u+Ym2Kr4krZcecDF5cXlzW3ZixKmtiom8t+e+uKDLYlbnGNAQ+6S8TB9/ndI5kGqcuMyFnuzGn0w5H+OSZeGU9pn8eIeFZ0tVwuGYPXzPFrtd5lHwQPCSQlv2y0Z8zJpvxZDknQ70hY8g7/o48+VP7fTX7K9j4vcdNPFV2Sn5R1aD5st0enecmJ3kXenfJS/mq9UnQOCx2NqrbiBTBlbRhjbSPfSivaaE+9Mt7Na8ExdaRuI/VM+uSZ/PKhwc6cEX9e/rJ2WXOIlvKWq0W1l+2IIQg1+Sx3NJB0M437WcxhoS/Cs/G/8H8eGihNY/ex3ayf9/T/gfkotpU5PHa0j38YyuamMrEH+rJbU/rGNSb+7J/C4bkpxmO77He9Xk19CbrA9lpvaoTZiftiNMpK3KA1lyyR3U58xbIpwuqts0ZYVDn2FC912tOnrrFnzTZUf029R+pPhrnJaKy8whKXbZ5hw4eZuLYpp1FGB1NZvVOH1koG2weqq8tXrkgdXDE+m+M4i2Q+4yW5JXpk39O+GVdSbw2jQjOuZ0MmmxQJT1aJu2PMzwdYN6yPaCCteWfORtFiuURHk04adZ7epU/Ue1f8vTdl3O8Hv2311rVYLhiblqxpAXksF0t14rg15YqMoQFJIAZ/rnsqOzKN1HbGU9IkSvAM03a1fztQktdcGD1nPM7cuGG8jo6X6GSJLho6IFWl662XXtL3EjfzxoykTz5pw/TPFG272rF4tO/IGJ8+nH5ru/Kyyd2i0cAX91MamNt2pqUkGp6bMaGeNOEhNPMoSL/JeBk6Mi5UhqVjVxu6WWnTBrUPvFBJ1hfXf+8amKyGWh5so6wHd2wliN0MjL9xz4h/KNsiNnTmY3yK0fxhdjNL9CKqv8wrFQ6oPF1HEL3oqrA5oOLHY9mW6uYhxamnL/jczwYYhokYQJ654ZJv5qzWO3PaUivWy5kb823gJfvJS/ZjetY17rKt/CkUTGNCU9LbhFgEWa3clvXyaw4jKvHw4bAtbmASBsIdGDpDwsONX4AE3LjGK4iLV1meMw9nGV4osGQbiAuaJ34IPPwHd/zBbLux56wpQsObw+IP5rC4g/iPEd48ryVt5sqsQXIYZLvGZ9sJuppjN6xXkmYurwJ5jKDG9qJ5hENfq3pO7oTHVftPiULY5E9IGOWL4xNhkmFOc0yP3KX4+J8HNZRSvdQxFHmikz3r2bwjXlye64w95unQ96Ee5tD3yaM6A0j0rM1ef/01fZVD3W9z6Pudv/2b+obv3/7t39a3fr/97W/Vt3z/6q++zDv92xzA3VP0u1wt1HtjDksu6IixK67MZ63B79gwMtmWDSQoEBd+Wbk1X6lZueHH/XGYEhO5Es2Paz/i0PZTmyAdWpmfc9zPn6Yt814U+8pa+QHv77/73e/0q1//Wj//+S/005/+TD/72c/005+Dn/xUP/nphJ/+7Kf6+S9+od/89jfKO3/WcGnDWcK4s9YbMh/ATN0gT90jYXvWdln7ZU2Yd/7HT55UO8fWEzZkziDVLGf4W84c9uxBZK0SfmmQ9om71pTsgaZOnbEstrJar2Sbtu9aMZYtMo41KzR9L+mC7BPkwHY+nA0vuvjJT36CHn6ifDv4t+/9VkH+LVXqTSMpZSSfWzdvld3lJ5+Tz727d3knXNU69vziTFv68IK9zTt37uqNN99UvlW8XC215Z3kyZMz5ZefLjlTeTE22mwulP2X9IscmEc3VEydurTeeUdcUt5aOQBO3m++8Wb9st2dO3eo90qtN6JbdZWx1gObg+amkZJn9B49xyZmRMa4YyMpP20VdxtoRHIgT1fmtnEfjDgZgphxmGmQQESJcq+QwD8Hjsqk/mnLp3AUXE5HcFx5SYmhZbM9isnG35oJM4bWGEhSrxh/FBlERzkgQBUoBm1QWNxXIE8C6vlZHg0DiDFnsyvfZlkhS2+9soo8kS0D4E0MNDSf7I7BZmOukXauVyX4EzycMuoRxzOAz13M6HW1XNW8FV1v6Pi9d4x5zQv3Sp2Dl/hTv9VqxWS5Y/C4KDowcKguyzauAC2jdG78h7vYeQDuA/c5Ulk8x/0MDNp+SmUZx4jFDbzcxqZiK8GOiXDPYVLcAxtVI+Fj+hnxKxHUdi2wOgNK2jF6SvsHadvoJW0/Utkpnxw86bkr4QNxoq+4k3/c2fTdMTjHPk5OT2uwunvvnvLT0BsGrAwC2Ui5yKdE2LDNgFQv59jTYtkVuRoydjcFkT+DsimrU+dGncxJ6rg5r2/7avNYunwEHmq8eFC07Z9oMZ5L0GH3RBoupDEHvzty2Ius1brU2gQ3lJuFB3mPdchGnQ0O7nHcl23kMGqHjjPIRc876rlD37vtwEHuwIA8YcchMPMMh786YCRswo642xwWB2xM78B+PzLYS2kqqqnoMvItl9Lp6YID31MOfu/pzbde073Xb7MoWasjO6mIiuzUitQaIz8ZDJVf+BIRCB0nEDY+hUHR74ShNtEH5NkhWw57N2zMBDkg3CJ38Q9hqXfiBKnTnnRDlYskqI5iKNOFQU2DO0eXEwYvtPdS+wagGy11mcPfnfTkctA5+tury8sTLTnoXZ7c1GJ9ivtUK+h6dcqEdQKgTMyr5VKx3YxlSybpiS4V2rHzTt/vrdHuwJY9AYcsAWMLAH5rUIBTdkJVl+UDLfLUw4TZPAsJch4TRqHj2MWGMWajHfaTgI6ckSs6iw2k76SVyGKSpRsqMMrYorVXM7Yb4LYGwvbY3bnu3/8dB7+/1YcfvK/zs8fEG3W6XukGm5QdQxkwxn0O7C83evzwkR7ef6AzFkxb/APttiP8kr6Yw67QDX0z89Me+4696AWXw0NY28hn0dBK3LFscCg3QRUWmuiJlHoGe8oNTfkpJzR5tNbYGF1pTbv21hTbrHjkm/E1Y7EAABAASURBVDwamfXWlbZdLhe0+0IL6KLauKt3/NXmC/TTKT+pKHkMHSe/434BXsZ/LuonjvhcyhcxjnM7dr8o7qfhJa8gekUDSp88Tl9h9TjmflL3qJG0wXGK8djzCjfNeB1KPpPn2dSHgANJnDht044gDBl7V13hWE02kKWK1xSbaeE1w5qAQ7mIotZbnEo/GFHSkvEk9hX3JX3h7OyMRfSGOWBfyGFAxsWkyyc+3/7S29jrSmWnrB9sK+kH8rpgYX68Bsmif0Xf7L2rtSZHpsDIJZccekYNZDPxP8MzdXgWs5zpd0HqXWBsin/qmyP1GbGZCAM9lN16V/raarminy7VG3VAdiG7Qem5/CpdXfLyEv2d8aISnY3oh0wZp86Vl6Hf89KYNcGTx48VutlwAEw+OTSJDm2TtbVinRZEb0HCoz8RbrtUlrV18rhE5yOTaW9dHXlHxo6au1l/pH5kqO6mKT0+0mctWGsgxuXWO/PuCThV8kACbGiKHzfRFSquqWQcn+KutPX4FIm+iPpqDVSjoNSZHsWeLDgj4NM4ijI56WgjSP+InQS7rO+YB+MOEjZiT8kz9hP7KrRe9mT7YBsmzwm2ZTcJ2FbSxbZjc7du3Va+ZX5ycspctlLH9mwrV0i5eJT7iuIgQnpl7Bzn1CczrrSu4iFgJ6/0mSBlRvbUoeqUeoE9fT7r64SN1J1bNrbeQWuyDQ56I3CKk/mdRR4FN+IslktkX2rBPNx6g0t8+l/kmOIjKfLA1bU/vGNUsk/wSEYvAkkNXnAnNgVrZOzZ05Y71jtb1kMZj7aMT1nrhDeHZfy4zId2qEPpkPoljxrH2GAcWLvkXfg2GyS3bt2ssamhh9Q938a5cfOGMsZnHgmil7R375NOdZDTSdN6tXnvXSbctuxrtGZqFED+1PdTxU6ep9qvRl2EmoJwcM9uKNW4qovwj+hz1nF0n7kxY3beCxuRs8eQzeyGHlJObDLvhjvsNB9izLtiPlCVdshGUubVtGPiZt5ZLpZar08UXVdabHsuL+vLzrrwhD2OtElrXZFJhyvtO+PA+k9LUPWV7MfuKyaO1BXyzA137uP0lRFkDUMvpeumv+OawxkDEzbpOeuiHeuFjAvkQa6ttbLrrBWC3ppsFwj+4v7vTQO0LY17VatYwYxiYjdFM2YkAE/67YgdPQ/sjHgjaQKiXt+WzJ8+r8tkdAzKhfNnu6NGUb+IpFdcx+FzGpKR4jrEEwPex93WFBWKw0BcM8X5kjsNSSwEuOrvS94LeHfP+/uKNfuCMbn3pVrvsoOMA02N8dcOtdrR2EBusuup+TKOa1jGr4ojOX+4M3/YVuYB6+iC50McG1cQP1Fw4pKQSLbl8KhS9hpxlj/0ZfDHxHASYsMCI3NfkPEyNv0sMk/NSFjiBTNvprtau2zr3Sp6qznz5k119j1sq6Pn1tk3wY6zb3fJ+2to8mQQ56aCyCOukPALxE+vIwIhx3fiP+uHR/xrblIGcJIp5Kl8wguSpug0l8xxEJsUyTP8GZN/ZHwY2MveM5fvwAD2+9R/y57qRlveFy8vznXOuix7WmdPHusJOD9/og37/sn75s1TvfnmG/rKV/5K+Snn73//+/W/fL///R/U//P99re/ra99/Wt659139Ppr99hfvaHYbnQ5Im/Wh0F0j7fsNWGZ14LemlrvalDbsk19Asgr708SJxlM8UaFzggfjOD4xh8Zo+pjdvypy4wKIyvucs4P27JdXrLSiN3uWe+m7hvWylmvnXFQ+oT9w4fsJX740Ud6//3f6de/+U0d/P77v/+7/u3f/q3w7//+E/38pz+vA99fcOj7i1/8R8X5+c9+rvwE8nu//a3y4e9L9iEjl83bNMLvWaOPtPuIu2RAmlCIYNU6Y5Yn9p123tLWRXexjYE4pOCe0ozVX5JmPp9IvUQ1W+NBpsnnDBtK/QbqvFytlPVk0ttNWTNONrFAhrH2ipJf+G+//ba+9rWv6ctf/rLyTvfee+/pX//1X/Xf/tt/049//O/Kt56rnrxTiOJy4PvVr31V3/mb7yh295WvfkXf/NY39Y1vfkM5AM5ZSda10fH52Xl9QDfj6IL163K5UNbI6fe2tWVPI+3yPNI/ttR7V7Imr3wLPmvnrKWjW0UYSUYHq+WqDqTzc9P5pnHq9Pprr9MXeL8hrLnLtnKhLqGiOEsXcSS/YGDNmPaLXEF0FJpy8y3o7M/E3ZLoKZDrnMFIJnFP4a6CbeMNILHmkAD+zI1X8czAE2fx/5iPGNqMo3KoEooaNTCAlWIYvNNQeekML3UMpuogKXnEP6DdYe4AZMJdUcY84wm9wlGBn9o5lTk12IYDigsGzW01amtdnc2wZbDk5b4mcngNQ2iNkuisPD+/m9qlbgGZNtq1UU6Al5bMcwJBk+PwjN82cQKpMxivkPnklE28bKwslrTBoOg93wRJB6CSNcinM+Vlfkn81qgb+ZBR5Zy2SLzyzExZk9NFXIE8c78AFUxMgibnZ3nGLkgX1UQ8squ5c0w/wVYmOaXmVnV3o21IEztKWFDmQh65bct2nErc1D0D1wkHRnbTJYdB6azBPDin7ORjJ50ruwFmMPNtwrgrYxlZmhboNXa0wI7WHAgvVytlED5jEnnMRH3G5B3/cLD36NukbbR9R5aOO1iQ96pZN5Zdp11a7C9kDn/H84cazj7S/uxD6fKB2v6xFsOZOgfAbcxm8kb2Dt3s1NsgshXNrKJN8CVx+DvVaESvgyLLUH12x+C7r0F0ywQTVP/NoAu2wWanzRX22nCAuc3POl+O2FswEA4/G07E30AzuM80h6rMd5RJ0Sk+EHJRx9MbS+XA94037+nua7d089Yam+1irSdMvOAm6qery7iiu9iCjS/5BdjJkPaiXpnQh9hO+OGB6YMEA5PFvhAZd7XxEt6gPQe/u/hzEAy2YAf2uxEdjRoGa+A0aCDP3YE3ythJB037sWlHOK2gHYe+Q19r6CfatXUd/j663OvRxU7nO2k7dsJWahwAdw5758PfJYe/KzZ4VvTpotjSCqyXeekA2NqCCTJj1oLJsoMFiuq9qbUOQpvcQl1+e3KH2vBQGbeugKNJV35xwSq/iK94qCFsufLqauQfd3jpG9F1EHdHjvQHCd2MOlxxHIAtYgnwR7rCAPa4UQqHvg37nWx4rz32/+jhhxyafEScLRP1Sm++fldfeut1vc1i943XX9O9u3d0+8ZNnfBC1lsjW/LE2DIGPmLxlgVcFjw0nBaLpWzT9y/18OFD3b9/X+ccfA3ETxXtPJNFZAJINd8VQjhmhCzSMCRkLHfqHP5A/y4bI3BgQZk5Z8d8mLF4z6I+/U3oMbpbMFakHRu6sq38NWjH39OetGsvLBRddniJG9p72rNXG7TWZLcII5ID4z4G3rrDi2Omcb8Ix+FxP4tn0yQ8vNDnYZnAAxDQx/7P5Ca7wx2dz4heD+xnyFTiU0XF42eivcx7MNnkn7ISLUmpSpwvRyIlFJq4pkzHD70mVoVZMn/1tKQwdbhwcys8m0BugTjFVbT8lpt1NSaKaxYYZ/GxlSE8W9OY0bFfxm/G7Hww4pz5KmN/+jFJsPFBvfX6gFN+qieL9hxKUpJiv2vm0tDEz8Z10sYeM8dmrs2cG5mSlxA66UInoNFRPA4IwR/xZsD6TPfUH8eSP/0vc9gVZW7KZkH6YzbeI3sJUWXziG7omyvG2eViiZ4WVdfoL8Ik74F+PtLHC4wd+fDJ/IESHcJSZg58M8ZcskGxZgw/YVxf0qcX6DR6ShusKCf/TiJrtJQXfS+XhzJb+jX1SBlVHm4mn8hgM7YyluSFMHVbr1f10rRknui9qZG2YNzAtuLvjCMmzJ78tjXVf1Sc8YWGN5J/KBG4R/DpbsvKrRddrwh6UfRjHkmPvS9wJ8bL8ILo/wlYtkuVRtYrwMNbraRDp4lNzu6EPY9Rsd/Y/cA6aaKDQsfYGPlwV7JG/pPNNPpBZyyILVnh2022lT/VFReAnzQzem/q2Fxh0dTw200irbhSVllWHqD8odTKzdX3VvSdoNN3SMI9qmHDOejKL++cMg4tFws5IfS/1CUYcY9kOGOIm3yJpkS2LXtCMapcLD4UhGebsqzeGrRT93aVhiDVZcFTXRSB+tFx+mlAPhOvgl/8SBzkGmfET6KB9EHkT8K5PIs/PNFBxiWqKRpQI/HncecR65sg65tLNmXy4ZT8ysN2s01W1KVVaQnPZkXK2THOnJ090QXjVco0+u+9sR5f1cbJcpXxsKu1CdF5xv+g9/DQkZtsA9yls6begy6Tn52wpyFZn/SaYxbN4w8FBdsW9wFxWyhH0UF0ShRuEw7EuJv2gTPfiTe7M6cEaZfeGs0yKH7bar2jC4AdJ9x2lZM2u+R9NHSgD+5YK8adtsrYPsITV6KnD2QuWS1XmvUeuqKPZD7O3JuD+fAa5dtTGSUjcqdeAeaVHF8KAv4sN9J+4nIrbj2eSUI9p/qW45nAgxcFcGukz4zoN3ofcBcISHpIRR5RWI0dMMLHK9uMBVZvrdrVUNvKn764/rvTgD21rFMz3CEFbEIzYMQ+Ji9Wg2NkcIZUlNjW7CZq3XblWO7rx4t416F/2S5k535exjCtqbpHlIh+BgoDnnBU/PJbcfMMGzeuMKRy63DBLdcUZKlu68ov3EAwbE/hEL3sSpxDmN3UGcOXiyVz4lpr1vMr9h0WS+ZFeMvFWglrbF711tXARJts45+obVmSbeVPXDjLbTU1PHZCwEznUB/yaKGSTRwJqkqXtITghier3FBLuAPjE5hoxrIJjJWTo+akchJLz1yOP1Gh5Ybmjl0nYexdjKMj+x/DYVwdCZzde9YYQfzhB3Ef45hnW+v1ur65d/PmjVqH5B00cZJP5sns9eTDr9lzST7hZ7yuTjdVJCJGvAnxIVOFhx78I3LPvGLzGOm/CiqfVHzAlb4NJX7Cx8QjD7g8uUsxU1yz10VTqXXLLcUPGlh3jxokA3Lbc9h7eZkD3id6cvao8PjxQ+XXoz768Pf68KPf66P7H3CQ+BEHv4+02V5ih64PVb7zzpf0LQ7V/v7v/k75Wefvf/8fFHcOgf/6r/9a+aZv/t/p3Xt3SodZHyx4v2wIM6ZsZBlSP8StelAXW4odKRd8hYc7PNuyJ8CSrE9wfVwkwlPOCzMjLOUJ5VU4669DiZXk4A4pP7KmHuXHHVrJcJCTbKvRIHn3Dh1pw+xbZG384MFDvf+73+uXv/qVfvKTn+qHP/yR/pWD3h/+24/0ox//uHi/4JD3V7/+jd5//3198OGHuv/gPnuJj9ijpO2enNE+T8r9gLze++37+gUHwr/61a/1IXEvWIfHPmexBsoe6SOxCh2uqgPtkjaJHe/ZPxyIE1kjs23sZ6BJYjuHRIJHwoH8duxfZ78hyDqSrCr7gUIH8smaMucSW/Z8MlatGcM645Vt2U1LxrKs8xOeA9XdofwcauYbv78w2zveAAAQAElEQVT85S/Rw0849P2x4s75SWS7e/eu3n33y/rqV7+m/FrcG2+8jv/dOvD93ne/p29+85u6c/uORmTM+0byCx2xvRVr15R9zuH073//AXb/EXu9p/VhhnfffVfZe4pcVIG6WJJlZLUtyRoJyF5+5M0vrJ2zj5XxIPpLncUVe4+cyScfgr97767eevst8LZef/11yrtZdTf5osrS8cBYlbxJ/tSdPJN3dBM9xX6i7wvW8DMiA/3FsgHJk9GccM8CPy8FI5VHduIQgdvg+p58tuVr5pErXL8k7Cja5+qMauYMUTzODCIDg8gew6uNNQxmxNAIorFUioyiUndaShHYUoimK3kGMWpyQyHxQTQb7xTvUz5LbylJGtBzGiqNk4aKPEaCGERgBgQbzgEKfaq4SPQU4w/2UNpUPSq6x9AK6HHEn8xD4g5sYs9oVoy5t1bfTsnm4e3bt2tiFDnuKq8dhyfTANFbK8POwJ8NyAUbJY08LGKjl7TLkMJkUQSYqATV9eVy5vlihFtRPvVjShkNp64B1ajSJ14yjEuyrcjeeoMyIUxJlYsgEUF1JXoY1CsHMqljdLbIIm25qijnDMaPHz3Ro0ePNdnEvg4FdxwCkoysrjOPTFgn6Sy3ViAC5kxBucGALhFKN1ik3Lx9S42X/LRpDn43DLb5X8Ab+kbaJ/KQWI0cm63uBqDks7J0ykZZDoCXAwe7+b+/5/fr8DeHwN48rMPfBYe/fbwg3Ua9bdXaTq0PlDuqd6mReeA2aoIQmf7FwmMMxp2GYaddxqLdhgNrwMJis7nUdnupDGpbNou2Vwe/O3h75eB3u9njHnEDDoE3HAhvciAc/pYwNtkzIO8YE7boE8ImiMTYn6ZFEKkvrNMba91lYfLWW6/pjTfuskBZY6uW8g3QHAQSp6etu6/rk+CGH35PRTWNQ8m42omxJ3rfU6/oObwg7j2L0h39Y5d2KOx1dcC7G9HFoLT/DoELOfzNN36DgXI43EWbGkc2dkbqc+ANtGSwhwY7de200J5D4J1X2uA+35nD30GPoyvCx8VabXmqVoe/N7Q8uaHVyU2t6+D3VGsWvWteLlbLNf18xQvHhAWLtyV9eIF9dZBFQfTQWlfrTb0dgLt1ePhb9OWmorhti/sKTcIdHhAg0J6puHwNnATJ5ENUdDGCIeqX3dQpcxH5+oI06IjOZNKk7GIcHmPZ4J60e2ncyyyGG7baoEZ7A7Z/ef6IhdP7LLA+kLHXG6dL3blzk4XEDd04WWm9WmhJeevlUierlU6W8MAJesshS14Mzs8vaONdyZWx8gS9ylLmgoePHtH/HykLkfTR2EhsBZGVCo3YUvmReQRhpi5xhiZehdP3B8buPXZTwMb2IPkVH/fsTxqjJ6M/22pt0tlySV2owyK6m0Hdos+KU/GaDE368CYkj4AwN0mWzZOHbdwzZt5ECdDxRVRYc9yG+1mY6C+GbeK/HOSkGfbL49mvCqP4o3tqjzDiCmidiYT5DMhXR7BkG4RO0CuvUWm3KYohM3C+5E4M8XAeBcnG51AgC6+my0Xit/In2dCC6sIHT5qpchE+Ebi47adpwmKfCh+7aaFhAsePfcWGMkdm0z8L6POzM43YffihRNWNG6f0uzu8cN7W+mQtmZu8lvS7jEXiynxxyZyKkzF8qTX9bEVftIn8wnaBT0ZjYWq76HhG8ok79ONgW7avotmTO/1vxziftV/kC82LQT6QEf6esMQpHSU1BSZlb01zP1ymXy6W+LsSFp0M1c8H1lh7ZdNhhz9551vTU16j9vA2zKWXvBSMw6j16gQ93tDpyalW6eel+06+S+WF5PT0RLYl7sWhPHENpB1oj7yM7DPGMJakjIwLC8aJlDPAzwHyndu3lTEues+8kDZszWrk2xgbnMxH8YzLqnzJe2T8ogWUi6iE40IXGAJsEmQwhIWnnp/mkZJUmVrH1LL+kMsm/SdCk6j7BNIIv/6YF2WMAeWwTlAB/2epr0kHbOizIocXdmjaivARegwd+ee23rMGis1O/pEoaV/JTmYTtY2/abKf0H7tNv6CVTZFXMmVz4itFlJ/eDpcA3IEgkfOpON5SKeja5IkVoZc5GXCYuMZS/L+0llTRPaUkU3A09NT1ow3lfDISnTkEKWA5A9sy7YkkAKQJSXo6CKkfIlWfaVZyc+eaZOSXlxE5i6HjS4agMZtW9yEveD2C3hXrKm+x233tPsqIvmj6+SVuhR7pB/vNa8vtptN/fLJo4dZ2zysDalzxqDzi3PlQz4Zq4zMGYMyhmQdlG+cZmwZGQsyzkSJvadeKUiMUQtl3RQ9pz1Sx4TEvVwu1WssayWb0Z1t3AJQymrAJrwoPMJ1dfnK9UkdNmk+J9jkRcEWf7jtieJFDSMjH4q2ZFv546HYz8iYuWP+yLhf4F1p2v/YV7q+6DXOp+7iIjlP0VaDKv5uqx3vKGm3+C+ZK2LbtolHG2OnCU+ekcK2bKu3fjW/pk/MuHnjpm7dvKn4l8wfiZd2lsiLWigXVSnnoX9SRLjAzwAv6fL8c8BGnk8Il5y+FjN1TCVDU8FjEMvU3aQpEDYGjDVjEDegAYkpRQTVRWw8ttWA24HGDdoBlQC3LL0UevGVJNchT/uu+X8y1xcFHWnApj0KByY2EvOKnZT9xH9AYkxz61B9fZjtKgHHSJYYSbJtzQpNsO2Q/9Sw+LOUqszQwQ+37jymMMs+gnADFU9csx+nnMfhKdl+DuKynSdhkvnLPbnwVZgOl6EHhE870MGlBjuwFLagwmEb0pW1R+a9zKHZo1ksVgqWS2iQ8Ze1SmeszvhvM5c2QPr4G9S2bNCsFirc0HInfgGemmAfcIgLAy68PAV1HkVtF6U0VV6SLCkxjcu4gwYNMjsY28WrDJtB2XQcBUKSIMCZmyLISQcYGpA8+dAxkn44rCUyp5Ub/xUfd3jxB+IKDXDSrcbqO5kbw1vxvpRvA2afO7Sz3ohoyTvvc5t8cSXzL/Nx0lTelJG0ye85IGPSFxJ4kJuCuQnkpjZX7uQzIZGDRBhJDpIWV+JHLzSzAqPcgkeFtmY13GLdMPC+tq+5f8caYMP+8znrtEd68PC+7t//iMPej6AfgA/Z+7pf67kt6wOT/oR9r7t3buudL72tv/7rr+u73/1b/eP3/1H/9M8/0A+g3/vud/WNb3xd+R+q9+7d4539Fu+Xa+xzocgQOVOX6CjvjvvD+6SRz7bsyAkVFzqMjhM3aeBUuO04PwaHOOMcLf6XIXESNtO4Z0w82+gPpWriX6lduWLFUJiRcwZJZFv5I3SyKWwk67bLy8v68kcOMD/88CP97vAN319wwJtv9f7whz/U/+9f/7UOgH/0ox8pP/ecA8/33ntf9z/6iPY6o902tbc4r51T7sB4P6C3DevwfCP2N7/9rfL/c38LvX//gS4vNsgRpSAz8mbvZSBN0s4of3gRGvlbb1d7wK012SYkgCg0oGWTH+93WU9esOYPLVtDngHETENzOJn6t9br3WnNIXDcCQtdLVeKjqKbHNTev3+fg+xfKN/4/Zd/+RcOxn9Yh78p486dO3XQ+9WvfU3f+tY3lZ8Y/8pXvsKh7evK+0LWo/n1uHe+9E6tW1Nu9pk+Qocfcih+ebnR+uREp9lXoi5nZ09qP/aEfZK33npb9eEFDpdX7Ol2xtTWuzpyR84eNzy7odOBM4mN6j2Hd53s/WafZ6C/WVZrTcbGk2ZNXrdu3aqD37cp480336Sf3EG+lRIvekKVyjXTuJ9F2iv9J22deoVG53FHN613CrUrXZQbpWaTKIv6JBxoZJqtwkMZThBVsn0NvfwimmSpoD/dZVu2q8ABw0p9qvIMUhkwlkyAq+WyOmxiBTrWZBikt8tR+UTp0UEQxYaZbhJMYeF8OpgGt636g/belcZfsznZaBsdXcZNFBFZuarcOD5r4ZX2+cdUBqVxR1cxlLMnGD1Ix4weYyP7TBBMFNHvpA/LthqGHKQuhdZZkHQt2Qw8WZ/qNoadTpnNEdv1shmD3DPwiau3pt67yKxqVnkf2sbiz+IyLsgzt/G/DAR9xnvWNNaPHJEnHHyYAi54lfGh4AF/+tGeiSusWRfZjFjw0p24A52+8iFuNjSG9DMiN/RhW3b6JUAXthns9gzMTAjn5ypdMYgKfmtdjTgYMl5L3CWXcsUVzG4o4R3dxr4ywNy+e0e3mKzziZoNh8B5yc9LfeSJfOJlNDK1JKWqpi/VP83dXMibM/XdGfSxhvMH0sUD/I/Vh7M6AO7Dhdp4qcbxYvNObnuZw7M6RMtBGpnWwS+LBk7PZA7cdMDIgVtNDLGx/aYOf3d1CLzVbg+yOYG9RM/p2zsOdfdgx4FovhW73Y5MfDOkHYenW8ISb8fh747N710OfgHNpFQrTUAV1TC99UnT3bs39PaX3tSX3nlLr+Xw99ZaS06/J5kHGblNHVIfGwUdbtvKxmNgE0CmNDPDy0g5gLbLpBr7mDCwORbstadO+5Jtj8w7MBT2yLkj3Q5abmjqs4e3p24Q8hcwQCghQyqCgHsqlrRUH+02jW1Z2HPIe7GXzjgUf4zjMTq7GJp2XkqLtTp9dVGHvhz83rihk1MAXcPLhLhiklquVrWJtCq61HK5KCyw80Lv1ZcbsjTs9Cm4q/xuahVu9WZ09zRsy0nriQ+RpauLUNLzJICb+o8aUPhAoxZwc1f81ps6sqVtioGe7KRtsgNL3GQitAnSzoMonnp16or+OOi9xPbPnjxgkfWATcuHLIAfKN8Efv/9X+vnP/2xfvTDf9WPfvRvuH+i93/7Gz1+9FAj8pyyIXzvzl3dY8EwHYbcYGFxovBPWOQE2SjLJ9FCI2cOgfNpvixIMv7uMVhElh1BpdQxvFBxNYTtvSs6M1HC32FTmfiDjN9bXkbywY+EpZ8Hs87iHsUfdhO3yCM6S5tHzjULobR3xrPOmJ7yAnvSn23ZRpL5dvntmYbvPF6CV4VdJ3l5rITMuI7/53bNNqjo9mOFifyJFBrE/RnwmZImUTCXN7ntUMBNg8r5c+JY9gTJ0x0/btvykV3EnmOXrfgJA5Jsa7Ih69gObSu2nPh7xsbHrEGy6I+9J5/MWbHn2GLWFfmk5E02mQcGxPATr/KLn4V81jKx+cVyUS8sobYPLYLNj7TOFeIQDPAH3LavUtuuus6M9K/ImH4ZRObQ9M302YQNrLESL2mQSHEbT/SVQ9TVcqWT9ZrxifUsfZ/KKHVMuuis8uNlL4coGT/ijy1mPbZako4+nDXI+flZrcVa70pYdNpbQ15UwFgw5cl4KCvjfNolvMgTWSJb5E/7BLanA2UO5094gVoxR6yRs4A76Xtr6m2hpCc6tXrRnZwnviEBZLoriHZLpQsT+9M+k+ez+LR5vCj+s3k+7zfa1BGs6Zrp5Ptcn6WzZ/N/1v8JS4whgdjAcyngV5OEEpg4Ac6y4biD2NCOvh27zNo2NhR3bD9SteayUq65DgAAEABJREFUj9hIbGai2E2PbTbCLNuSAl1dtsWN30DKmLBjPZm8g6wD00dSPgJVnDxs4gfxvAzoMONK5E+UjEWtIQ+e8OLP++VyscS+u8wfQYo+bCNz14J1yJK+V/2MPmczDqGrofoaNg29lssiGFCGJ7SDXlx+HS4EI4+D5yVkzkua8jxQWS+6kAQxeJLviEyFuCkq8ac8SDs5UkWNrHWy6ZQ2jK7r1wdYc2SciX6mOu6V8LR32j28rCd6b2oNuJXulsulMk53dJQx5AYHiTdqHXrCenxV4/iKteg8riR+7wt19LsgbfytddXcExkjNHDqi9+4c+MMpxD/H4rk+3ngWA7baod2b63hbrJTirhoI7RP0yg6jt7zreoctOfXZB48fKCsJbMh3dHlIraJjnpvpBXvGbt6t8wcmU21j9h0vM+G4Bnzwp71Y0t5pOtg0mmrDylmQ4tiFX5vXWnDFeP7yelJjf/54E/G/1o3rldKuW5Nph4uG6pH9Y0SZH5csef6zQGhM2+m4f1pkZI/Ds9JRJ1GlFVtFEoEWNVePNABPjJttqLv0pNgpz+x7q/+g5tY1e72ZAOJ21urNmi9q7emStss2+QwYXpKfuWfnruOspDKoy+uvxQNzO0xGRVmFAvDZvBnHCiUrcGHN2A/QcbePfNu3JnLSEjTYhnkZx9TbAk7M2jw/zKq/XlIYTK5RlwwPv4+RDwQ6cqhF16zyp6lU7o58UzJIp0b8tx9FOUqDN4cHadsK2NB673G2eVyxRy5rj3l5WLFuLDQoi9VbqjdJFm2lbZ1xg3c9jWv8oNf9MC3JOev/Ad3/AX88HHmjke5zGOC1Qg5RJFt5U+5UhkQ/xXYg0xQ7DOIPWPddRefR+KKXFSXD0/LDiRLE8hbXMlj4L0q42n6QdaGsMl+6iPFo5+EJu7LUH2HeEaPWX/kADjvn603iUJtV55Za2aNE+yZSyNG+txQ+8BEJZ5ediXyS8IogpA5Qugk/6ScuIdDeMIk26Ip1buxj15ws5BSYneQFMpe7H7Y6eLynIOux3r8+BHrhgeHw98P9eGHH+iDD36n+xwEby4vtFx2DtPu6Ctf+bK+851v6x//8R/0X/6nf9Z/+S//k/75n/9Jf/8Pf6dvf+tb9U3ffOvyzp1btd+1XmOHK+yRNUhDXw05NF+MU2PGrFAwsxFftvEGkLqpW+JAwg2k6amPvRLvkyKZJS40NjmDspqbWusA6kaE6Y5YIlxcxzaEF65l4jbqY7ve2S95T8/aK/+S6Ze/+pV+9vOfKz/nnAPeH3Lg++Mf/ZiD3p/ql//xS/32t+/RFh8q3+R9+Pgxe5FPaK9zZf22Ya0dm4v97vdoEt1IVq7IUe9bxEm87At88MGH+vWvf6P8bPL9Bw9qHyBxy77ZO0k+6SPxj3kHoGLkqsied5g16701a7vlaoltHepPcaZ+tmUDAaho1+SX9WkOQVPnuMOLmAN5R/aZ11nLZ72/4F1pg34iQ9y2dc55yK9//evS0c9+9jN08lvs8n7poLWmN954A5v8Tn27N3tDt+tf/dzWvdfuac1exG9/8xv927/+m/LN4ZR/yl5F4iUdYtZPZP/q178qfbz2+uv6xje+UchPMy+XC+XD808eP2EP+KL6ecoMTNnioio8pfCWvIus0NOC+uRQOWvzHWOBbcIndGyo906fWrKnc6JbN2/Rt16jHm/WFxySPnnuGXMSb7FYyp5sJ+0qrmMad/S1Y56PPmcad9BiuLLqRawCibjLQrMGpjQHOSZCEG8AiyThFPD+Bd1IhkKMZFHUrIA9L/5B6hjegkFnQYNEib11BbaP6mHZxh9AqDd3bHcC1pF8Dh58Uxyen/KuXBWDWWDgMcq8OIU25DqUrqL1mLNPuhkz7/OgKcSyBcygtNfm8lLVSTl0i9HkkDD+dMboc5+JFIMsfRxEqvTKRUaQhMXwT3kpvH37ju5yCJL/27RcrurFM5/8Tt4DedlW9EEy1JsMcRnkLmo57j8GUtwxDmXMtpR6TBjo8IhHy1d0HsVncNzTf6KXLC6Szgg7AUfyg1lxoRns9gywiZuOmo6dsNYah02rmijz8txbU8KS74ykG+d+Sl4jSB5j8SIfkz+8SHmNydV60wmHUTn8vX3njlLGSF22DEi7yF/9hdNB0uclPRB1Gwkb8yGKi8cc+j6ULx7Jl4/Vto84/M3B7zmHvxz8Dhz8cvhrbcl10EAGmS/VUIAlQ+sAFX4WHBKyElOFAd3uNbAI2XHYu91utDl883eHe8dB9ayDTBQT9hz4DpxNX2O3GeCNIHSvfY1tO+2oWxB9UqUqMbJFJrogurDu3F3rjTfv6J13Xtdbb9/T7dunWq27eh9lDrGDyO3IP+Wgkp26EUFXEBc6FAWNhUFj+kq1+aA9dH+QZxfdR0b62S40B9rw9uh8R7wdh757ELojLO5C5UvpgzWmIgGKbowfUfSe8C0IHYSAbaHBXdvRuuBU+PHlTk84BL6kuYe+UufgN9/2XZ5QZ2xkdfOGTthwOyl6qvXpWqv1SsvVUqvVQss1WHUt42YxuGRs7UGPvlgQYbvtGD28rvYsr4d/DRPuZjU7Uqse1nOX7QrKYzyEjuNYG757dBekn9lWbw10JV/bag24yUBqkqxc43Gbxj23ubCjPfbIAfDF5RPGxScahi02tdGjxw/0u/d/q5///Kf69x//UD8GP/vpT/TrX/1SWdA9fvRIw3bHC1jXmoXAjRs3lYPge3djX7d1iq4XzElrDkvyInHn7h020E6xkT0L8If6gIX3dAh8Rnk0FvK7NaQblfql74cq11SN4u/QQTb9MmYHG/pQkA9U7LCzpBP1ti3bqgv9hdpG3gWbrEut1+vCCtkjZ+bQRvmNOLantKFJ+Bzm8AQ4jxfgZXxpCpme4jLQc2VZDv8pzJyZPhX4Z/CMtNcfp1jUoaByf6a6lp9iT/EM18XHoZk3MebnIXz2Qm0T1xJ3HrZlXyNrSht/sxqwcYOyldYmXvi4Y7+FQzgZKeNj+mxgW4vFQomzxVbzycxsYmftkT4+zwUp8xaL+3feeacWzLJq0b5jLE0+e9YVSZMX8IH5sTM2xY6zKLetmHuguuZRhDG1WuvaX8F/wCMyB3MWcacPbpnTCsgbuj+M+3vG/YGxu8SgTpUOcYaDsB3dpB7rfChjuWJsyxiG3IRXven7yf+CNVxelvJBvqy1woteT3nhyThEdOXQ9vzw7Wqhk+jUngod0VnyG9BjLDj6S9lpU0pT2iZ5Ru60SWjnRSeb/7du3WIcu1HtmPhLXlpSdm9drQdNaV+bsrj1FFzeqvdLHpH9JUF/4Wz/meT745Q70hAvBLWc+Tjpa1gQcYeDTcWugthPEDcxZFvuTQ076dhJ0HpX6+FdQ7Jeflk2Fkp5e9Zd+eBTxoD0gQs2r3b0s5ItHYx+FTLnlXSz+4WU+GSrqX+Oig1Hxtj2ijkya6S4bQRIxomM07Jau5bftgRPXKn3LE/csAixbFBpQv3y9GPqOkGvvEzos4D1gjuxJJ7ceuZCLDhTwIB+96xvdmws7Rirg2nM3ejyMmumDeuWHfoaZBu0SrsnbuKl3r2jl96rfovlQtHhCeuh6LO3ptVqqdt3brMev63TAz9j+IK4GY8KpO9B6+rQRrrGfEOBVZ41/UHwH93o7v/P3n+3yZIcV57wMfeIyBJXtUZDEgRACIIcEiN25915v//zzB8zz+4OQYIAoVuLq0qkioj9HYuIqqwrum8DDcVprzjh2t3c3FxaZpZ9s2Xnnx+uiIvk0dK+iJCNRWxkXA2sGXv6wmf1NXLuS0H/0syWs5tF0fma5E2lnOqs9NEmLxAvLy7zMvExF7++/PW64Wrbtkt+RoSc12WMVDhSV2W/73j3Rccetu2m/eIxZwj33woFveMq65X7giIQUj9IOYVTjMlKOv69vrKHePHIsmd7gTCwAYaYHwC/H8fLzAKLOyIIAiQIA38tRaUC2wuiKFQk3roymQPfi9gku/EEJRnC1hfmz4UDDB7LTmJxMweMzMcDWMboyDi1f0GGz20I7IhQxDW8/yspS3MYbhlOQ/ovnokDMVm6stMRgk1SCBOKiLR5veDj9C+Y9CoZeagnWOs8N3vv4Tm3Yy+yWh2p4/zusCXO84UyS8h9HcH8Qf4CIpaw2abfwyBNRChihmY7/RJWvkLCHdcQ7gVOBCIIMxweTj8Br2yIkmE3m0Ye5sWUb9sOxbZ1lTfkP148uEKTzVuHxmUAjwOfr7zf9PnQfiezbTjc9iE8Zhb/4rZtOs1r39v4vGM+m6ceP17YfP/iNdgfptpy1qMxPNDvQetKPwNoVqZe7PRcvZ4u0PQ52jROrAhFhEqZbBad3Jd5D7bjbshnZu+RLy7O80z46PEj9gNnqVRznO88G9b7E86Or7zysr7yla/oWyh4v//97+vv//7vlD/z/B/+Tj/42x/o29/5tr72ta/qtddeRZl1yh1hS71FkXULY3pHBS4/sTjs+VQ48SFoybhkunIsAX9A2zRcF0+vpmfhuz0RkW10nCkbONdbJjbrjfzTzubxgwcP9OGHH+odlJK/mhW/Vv7+/Oc/T6Wvw/wN3/ffez9/gth3IWvy71CKeq9teXWdEdS1gFotg8uYb9tOPn/b7/HsONN3yZ7vo48+SgWqlaH+xcE9Z6NpfAzcQQLWksFrCGvLwPhxPst4w37P88sRup0j7iEW2Y8IJ5HriAhFBP4JLsf7fu9Nvb90GwbKJ4GCP7v9C52WQ7fJe8iOeczupZ0u1+n8LV0rgX03arod7zin9zdn//qv/1r+38D+mWaHRYR8l9m2TSrQf/azn+lff/Kv+i33tHvOInfv3dVXv/JVlK6v5Bg1Da7H97MvoTj2GI8I3ae//D+XP/roQ8bHeaZ1vRHhZiScz7DHPG/hVSD7Vv7ef3AfBfZFnodospw3UZmHgffQR9wJ+8uSL/tfCd67l78m5XI8p0RE5tFszBvD3kPb9Rvmy465x220bRQndCdbGHcMfiuiKFfuxLbt0nYnXzfJxf+ZwkQacGdIIe0R3D4ZPMlrRmZHuc1ue4XRDZOZF8NSitwRwkwpcbzQ4yH9QglvJoKogQEFQYoILtm7FMzKxZkTFgQlIjKOF0EB/kgPTTJ/XJsnio7B54tCC7APlh60/uSIP8FhgfICOprnDOIBmL+2HUZ3yPSXWuX8bduoYSC4PCuBK+H7nGx6eZM6wpcFwkQiXMTswvrDPFnqCMFGenhBTq4sthe6FpukpHD0mLLmMeSBFg6l75xuzyWsJ7M1l7AbLkIGCorg0pm+d1rzztgz+RgOiwh50vOnybyhODk9Tb8nrolfexbkS7CRF+4ln3lujPTBaOKsoEyYoGtAgoaMD/qiUcdlihVPlbHQ0xfTJe4eJRqKJic2XCYX1P12rXHNhHf5SP35fRTAj7UatzrSRu2wVk3l71ZW/gqFmVCejciyoQpniv1M9HgAABAASURBVJTfoi0DDgQNSmQasUcwzN/+3aMY3e3dvjWXE5dgnW3dMYntfMm02cn2brtHyYubC490o9DcodDcz9g53pj5u6c/hp6aqN61QygTqdS00slp0b2XT/Tqa3f16ut3cJ/q1u0VG5dQsfK3jAraE9Ab2IJemY8GTdOhGfGgZE0L/rlfnkRvmqDbY8o8z3kYHts2nYlZ6dvbRvG7A3vcPZsIHlE0iISoTzIh+FVwFijEDRH0pIYI9WCPf0MZl5S1Rgm8G0JDYb5fnao7uaXu+AT7RKvTYx2j/D1G+WtlwdHJkVYogNtVy4GiUbsCqfytjO2ipimqoKGfjVqKPK8malEtBX9VwW3UMrlrmcIjbIciQgXgUprIN6+ROCz8RM/uUSNBlnmYQFgkHLqnr3fwd2RuiogpHQyrtUJvo0K9ylAKUPAysHhcpuMG5HG337JRe5xK3g3K31F78g5qmmDOrnJbh2GvHmWw1Ke9XV+wMXishw8epAL4vXffzc3dB++/z8b6TCPj35uJl196SbdQXq3YPNXq9hc1bSNvOG7dvq17bEg8F1hB8847b6ci2PPvCN2VdJX1IiKoc9CesbsDe8sVcrT1WAGL7bGzZZ3fchHoD/ZsGcs70oqyGsppu04V3ghTocXfLDxiY+e5wXuCAr8S1BcBrWmHgvTXz03fdbhIFyLLM7CELzZp4xrOgBcrErx4IhNERLpDmHQL/yFi9i/2YZz+nZigHRNggezyy3aE31LEoR34JQWPYQdwkogQXasIpYkI3HHllq7dEZG+CGxg2YgSjF1kw7ISs213Yo5zuNMfIIIyhCQyPntk0rIq3A17hSDc65w3+FZiWv53HHw8Rl2nyOu9hDf6X/7ylxmTKwriIf+A0rJnLXF+Y2DSrKWqQ9aNzE8610UO/THMSH2G14OeOcrj1e31OtB7/EKvw02707l9krkwMlIBa7Ewvoh3G1ZcsDfMBRFzmrl8l+FyfYjx5YO/Qf3o0WNZAUZ2eV65hYK2NjXDzNet11b478P+yLxZ6Ku2ZW1oGvY4g3riRD2eG7w/cRv8k1P+5LJ5eefuXb38yivyBUFDuf5VAyOQC/O41pJzTMEfESqlpLxEBMUCSSFdQYTrC/NnzQGPw3GWuSdtE559TD/LHUuAZaZHzi2bhuU0IliT2xy7lpeO8dkic5X1aMlvWTQiCqXMheF63hMRCtdLAtfhD0BZxj0ObJsOosSg4hmvkGGf8IqQCvLrHANj1eU0peSa7QP7rdNb8pg07U4rhSKuIYzzeG+yZR4zPAd4fJBMhdfSzqDcbD9hFKIgrx/YnfTa/YdERGRbk4aFlhKKCEkByeyGmBO8n/Acc87F4XrNXp2zjs+IGxSQbpvh849tYSKcH9bTEPPC882Wucdu883nQ88vbds4tXxuKqUmj0/Yk67YL3lPorkcEk2P/Vl0vqawfFtK0/HJL+ixDF8nci9fA4qvo/5ILkiS+WIZ9rhZ1oWIoG8KLAj5z7R5fTMv3dqu7XKd8/x9zBnvFL51jKtCPwZ9aLsyvly++8prq/vO9USEbFyv06xWK+pQnrn8YYqGA9Mt9q137t7RMYre1aqT96xLv7hsw3mbZRzPZSK4KTcTn02p4dr+pPjDVW5W0vaAgxG8DfjvPjCK/dRuLkz9t88zrfkcETL/OvjvvmvaVuarCE/+0XmWTmkul3C79YX534cDyAADysMKa9DI2dKy4bHrsew5d8d5cO+1iv2mGWMZ8tg8RKklZat4fkCOIoKkoQiQLin0hbnmgLkRgj3iLdsSrhAmcGEtT+AwsD73xxXPZQe1Ri2q7L3brpPP7p6Xj5n/264jvJH7OSJYLphxsHKPQR7bEUVRQhGhYjnAnTb+wC1NcRHY+CMKQbjtfw5E+IRMivMwvcNC0oSIUMSEDAuJANl4nrNcL5DlXiRY0tvphInZQ5wMwmjtPEZG1tNRHhsD48HjxGUutt0ZxznLYYdwnHEYRtG5zt65fUeG5+mAN4KEgTNUz7jzumrFz4Z74J4zqPNEhHgS9n/euC57bjm0TPRwR0W7vU/Ysv80befnZ/lt38cofB8/fqhHjx7ifySfuT1/eB/mb0f6jP2DH3xfP/rRj/Sf/8t/0n/+z/8Z9z/qhz/8YSqCff5+iTutU+4MV+wJvIdPeZvERAW+THRNbV/aHIvjBeyISJ5hPWVP2WOy/hhvZNCy4Dv8Hp56/fb8GxEK2jrt40MmlDciO8p3cI8fP9Z777+nX6PsnZSQP9FP/uVf9JOf/ET+xu+v/I1WlMEfoph99Ih+uLyU+2rvOpDLnj33dGe8l92WSY9Ty96KvYLRwf/0cz/gPfPp6Wl+gNJnlNu3b+V+rbI3s0xYBj6irne5p7Qy1eej6Ww2oAcY1COzbufA3flI/YhSjqUSobZrUzl5G/n32a1h7olwa4UJmm4U7GnKgQna0w6PBdez4T7S49BtiAiVUuU2mUeWP2HcDsNpTGtEyG2stVJuXJ0dvVciOeN7oJySdL3CfYR/Stn3HZZll9HBo1POaXb729X/43/8j/zGr9vs/737ve99T//4o3/Ud779He5nb8l741//6tf6v//v/0f//b//d/3P//k/ZQX947OzrN90GKUUV08Tx6TB9VkubBtu7wcffpB3wR9/fD/H18h67XzOv6Blf+07llvcz9xD+fvKKy/L48996DaabpfnPskKn/FyGgfbdjrT4fY5n+3ijnfEQOeaCFqiWqpcuS+XaimK4iL+HBAQcQi8+YSWP3sZj+ppjxvpBrt9UUJmcIQbM2bnhCQLv+E4Rch/4u1HmADPe67ixuelcLhTGXY/AxDLkxFefE1HpnagyzVNBPBkmj/U67B8qpTyJYkIy0HHALcwdm0n0wgDGcB7WYg8Kfnw78sV83zPwE6bCx7z3s2opagyUGupsnHxXlA8IDs2JXZX4s0DOdKZnNCwHzqk4E9/UHNYbbrzxaTlWumTkVnPbRoYsOkmbGAyPIR5I9NMXvPB/FlzCeJJa4PtsNH5KKtf5JTJ3LWE6wG1FLVte4WGyWDxm/99big28mTig/uGTYXr2RPuMe3yEzlFQ8iVrTSMgJycBuigQ9W0TU6mHXWWWjJ1tom+zInZbcTdo0wauNwZN+fSxt/+faRmd4YCeK2VtupAAwoIlGQRvYTS1Mrf0eV6+OEXCtQJaGHtlu2BeoH5kpf2Ow7BW213G5S/xjr9O2jwRbkXv/zGAQq+9Fvhi0JzvxvU57d/B+0I68EeWdzDYy8qAwsYzaGuZIWbD5+lk1Pp7r2VXn7ltl56+bbu3D1mgayqzahSB7q0B0O2J2mnhBG6R2wZ5mWCcs3ytIi1rFDheICFt332f6990jfbtMd0JmhPj6LW2GMbdk9tcNnUjPI2q6XOEQVwQkVUm6KoYMwVEA1UFhSFoQ1lXcKXNbzyN4HH2qlB+bs6vaMjFvEVG4XVyfH8zV/bx7Lfh4lu1bHgN2pXoGuQnZqoKH4rC39DP1dQkOEyz7t211LgI/y0HbhBPBHvfBFFESHxXEE2NNAWcNRhnJO7jqA8y32PrFqxaXtAnsii3Ig5E5ldjxERigiiQ8ufcCkN/CVv72+hoyhdo9C9XJ9pt1/D251U9ip1VKXdbVuQoaIjeHKCgvz4qFNDWCDbzn/JpegDFnsrfz94/0M9fviYNapnzB3plAU+D2dtq1IqfTRS/qhaq06Oj3Xnzt3ctBXadgENH3/8sT6+/7Eu2BDukekkN9sg8g3aMwe47VvkaMtY2aLwzTEDTxZeCGMZdPiOeJdjvtVSst6GTWHbdfLc7Lm/xV+ICyoL8or60pbfCxzxIljSH9rOZ/9i230IwqmT940nwmnmoCu3ww7hePsX2+4FDvsLx9KUxb7RHAdKC2siJr/SCqyQeMvGTtwR4bdkG2g2EZEuvyP8Tq+cTjYERcQ0zpCVHG/IrOUm3eFxbYSCeMNxtiNCi7HfsrhDdi2jlkWn81jesM55zbPsr3E7XURoYL1YccHx5ptvyv/LxRceokjnH5kIjZ5x4TXSZVjePb5WHIxM21K3nEl/PGP6TWPP2DRNht0DfocP48gc7jVxnvuwnMcwleaL+dN2rWzbL/jhuIF297m+7GVebli3zTvvQ8wHl+E9hfdgESH/H84lfJjz7aFjZA5smNe7nJ8KRcNY6HB9J6wRLmOA/0xczGcrLYcVHzgb8ni9sC0FbSEjdUVQBuCtNFcOfITrEAR98fzxOUBPuUsBMpjvp2lY0tCxGTmmvJL+0GbfMwDHUQxJp/irMHJGxPW6g8xYXgyP0VKqiucL0gTzScShsOi5BhKejnMgRJsWO6cEc3mEm77EFPEJ70BEQ07rMeK2mEavl5b74+Mj9gONHBYRpJ2Log5anzwYGJ8eNwO8MRwukZa2Ol+hrRPKXE5xrMRbi6G8JGLxf842pEu8IqDBgCa80C/m3EGer3bsH7Zc4HheXa83+aFUu3PfgdLBSm6n89xyfn6e8REBf9pEt1ql7f7w3Oe+8dzieenk+CTnlLZtVEvJOc5zdrfqVGsj8ykCnkkK6QD4ePRZjNMnP29myiC/ZtiSO/5mst/f54KNZ5Y0Zo3mjWGPbcuNebZDcW5+2z0wX4/IlptjPk6oasxDeOaS3CfuI2PHOut8WR55d/SZSTD/Lc8RoVpL7gUr60AgA5W96Yr9oS8RfUHldC3j1v0yrRNVESH5IX2h7yLwCEMbXdc1CMuHiLT/nb3cbJp23V56AGHnEeyegIckuAe5/7z+WvnrPAETze+pHxvVUlTgacxschrLg70uQ5Q1yad9T8KpfldANxUtJf6upfz55vvzpGzht+3nUei4SQ5w+UEGRoRrTJt+s5s5wfMC0YoIZKjIcrXAY9R74YjI+IiQTUSkX2HfF3g2B2AOj8ykxZYNHj/mIXE4HfgHgfs1QSURoVKrPGd4Xj46WsmwwsR+97PSRFJVS1H2P3YwtxTy244IOW2EbdJiR2A7l+0ZTi/cEnHBO9irJEIRhsMMu41Dd5G0hKVLESEp+OOdbjGl0ToepiB7JguXn+CVyLR2EZBPTGWke3p5THiOHOd915XiDr/jvKYu8Lq4uD/JdskeR8cnJ9znnOr46Fhd2028g4KBsbdhjzSdvy65Q+L+iEzmecAnnH+AJygTJE/MvlEDbey5z/JeYcNd9Joz4cWFv6hg5a/xWN6jOc68sKz4g9VWPn31q1/Rt7/9LRS9f6t/+Id/QOn7I/2H//Af9P3vfy9/YvcrX/myXn31FXlPsMr9WZWrHrOn3HGQw+OwlBfc+UBi2i/4uk5u1/PwgoUdJmOutFwsQS45/Rm+hD5tu30JeGv+2u1U5p/9O/bH/vUVf0D64cNH8v3dB+9/oLffehvl76/lb/j+/N9+rp//4he6+pbv++9nukcoif1h7a33aNz1uTzTFBGy7Bi1lJzHl7HuPuvmPbXdRkd/eD/ns8m4QyylAAAQAElEQVTpyalsHyGjjmuYJyy7Ltt9b/o++uhjPXz4MO/dc3y4bdwJDMjxYPdsu41mTy1Ft1Cm3rlzR/6iUNO0SV9EpAxEmF67DWQRmXA5m80WHcZa+UVC7mdcntKMjJG9LJseMx6HptV0N9xF2u/82X7o79iLuu67d+/mecHhjt9wR+QyXKTl2MpTt9XnEZdx+/ZtOY/d97mffc8/q03bvZ92XVYau9zddit/M/qXKOV/+tN/TcWvv4394MGDvMed9tZVtVTa6zZy1zHzKPdy3KOYHuss3B5/YP6jDz/Ufe5xLRd72h4x5TPtRmWv7XYdcwdsOq38fQVFtulZ0b9uk+m2fYiFh8+yTYPz7JAno/R0qjNXmNh2LZv8Vg0HhShFtIRuuh64+iMb17xAinxsXWFxEJVOTWZks9MzWNxpVgyNSKgZWmrJ9rjMQvsqgmShctunnLxdFpYf+kNTucuQ1oEh4ZzA5bkO21RwIw2ppiLm90FkOiNCPIzpkcP0TlsOcu4gl+Vas1w8PKSf3jg+1wcKZCJCsgVigmxwF4SZqgf4WBHKk9MTGRZOTw4eYJ6o/BOnWya7Rch6hNruQn7z2QPXJTqsZ0AY9nugWaitCLFg14LsEUHNV3Skm7A/9kOzs2+ETC39YfoXuA0T9nJfWaZSnuCVP13lCeiSBdY88mLr/vVk58FHEvIM2nBpYn8plfG3YuPQyuW4PE9ULmPL5sFpXK9CKPGQFwbxOie4dU6ikwJ+lxPSgGLS06yRdMuuawihq6UwYRUVBX9Kt5X8t09OddxCA23WsFf0Wwmll3aXGrfnGnePNawfKbaP1I5rNSD6S9VxqxaFbxODqnoV7IICrFBXKSEsBXREDpIBtzFe2Qt1bnduzpibeitG/e1dxoXHsi8u+lSK7pVxKLnSjyLz2h4YS4PsHxyOsnNPHgOxYxM01QQponLVKuQ59HJ+8/ce9h3durXiUkoaaNMwbOmnPtM6fdAmYmjFICKwxwMQhE9paO2If1kIvHDSJi8IA0roZC9xnoP3bifE9dDaZ9jIAjjSjhk7/LRlh00yGWMqfuFmKn0LpAAIHFWgO0ST82eexWIc7UrRduqj0YbyLzY7nQO7x9qq4aLt6NZtnaBsPL19R0cogI8Y50fzN4CPuOhfcYhoV53ajnVi1abdsFa0oKIELbXAy5Bt9/cEwgogrmAXhCBsl1AE0AzcOGVj5+K2/2nAVHgcHkDYjnfZbddRf5Nz6MXlmovGNfzba6oPKafOWou84RFmHAcRpMKLR0G/wk0VhzN+KnYg/yNjb7+5UGEcdOrVYBfGQmwvZbsyNo7KoHvHnV6CX3dPOt09bkGnOyiCT7tGHRWMbLw3lxdsas4m2hi/kKEIKUqZEfI8u2f96pGXUquOUGzdoV9ef+P13Kw8OnucP1fy/gfvyZ8M3DHnBmUU2mZ7gGbPPQ7fQbvn5L3n4rFXqSH312rVyX03wsMdm5s1hwGn9/zi+PzWL5uM2jTQVyQFf7zDKIpIh55txmcHf2ro8/NRG7mv4yc/QTeeUU+Hj3OKxZ69V9bTOa6i/r05PlNT4xm8vMmQwGtgKSKUf7ZDQtwVvCICdwhrht2GDvySQp4oeUmFfJ5R94wPy6fHa4McFgrpGRfeQPugYntgIsy0XFrXUuRv0/vncjxmgkL3rA8uoxBn22vp4/yE8+Osq2Wdc5xIO4E39cjmCZEJwg4xTz2E/v6PaTM8/nqUqR77A/ZwtV70ctxSk+cIp48I+FVUS5V55PFqd8gGzjCHuBzzbec1FP45zm2OCPIaReZT8pP0Xdeq1soaM+TBbMv8MLBmVJQHvkRqWUcG0hmu8w6HvtffeEOvvPIy6+apTlgrTtlD+LB15EMm60/WJ7oYprnPTD8LFiGEMQe5LU+wO+OIne1nW8/Os6RdYp+0l/g/tb3QdUjHs8IO4393t0sekfMRAXgmKDrj0+blh76hy+ZuQJ4IGw+Ak7g5nLQ8yOkoy2+P7HpvvGeM7r2/QfZsO8z9bZmwTFmG/AEjuyMKYkF5yBcOig8hpsB24P8sD+VAvOuKCMYHaymK2RPW6Dt3biOrJ4Q1lP1iZbrd1ykpOwNsj7I8GxGR853bFqWoFNNsJJto0qiRto3sLYRxuoYzleehiQdVtZAvCnQZgU3CP+EDBVc0DMwD7kPvFTbsGXyuOT/3nuZSG84iA3OWSc00zDejBYIAy4DTPnjwID9J7/llOvfdzj2NL2F89jA/HGcEvLNs+Fw49dcteV/iXz2JgDcyZVIxz82zJ+E0xFH9/ETai+ynJ1+Ez+kcl0Gf9KLfeT4pRca9SJpMyMtsQjIsrbKboJsP9PEo3MZK27GdwOch8/Xho0fsBR/n3jd5TpNc/559X884dH+sOWeeoYD32ulLp/v37+ujjz6U+8R7RPPZylyXG/DuhDn8mMsn90WhPsup/U5z6vMBY8lrgfsoSigiVKIIh5B24IdwhUQcrww2fQlaqzSmNB1/OS+3x3iC4hvtIj6Ctmcaepdx7/Hh+c/rsfc3VrZP2OdZxfOmBcDZzHPz0yx12ED+kfE3cYtySRQx2Q7LOKfBw5PcPbSTjN/xZZk0pkJdanbl5KVMh/x7A8360zxzn96ofGa+eZzhT6YhPmVvtp3mKi2eQIgsT8tYttuICEUEKXhsHcJB9mP7CYWtzw0uzZDLNbGHcJiUb6d5EvoU4/RTksNC7Z5Cn/k+COQq4MD3yU6zz1hSLXlNw4TIdkzxgWVo+g6BflczlXEzt8MMQiEoIhQ5b7dquBvpVkc64i7Be40I4qAqZYA0sh94vskw3BGkSUjFNukiQqWEwghs4Q9p8WdchArLAEkUEQoJ+K0rEzH5I0I8CSl0bdxXgCCeKXhxpIwTlDZpsPHJ2Z3E5dl9PUNJ6SeCJ52ajceM59UJvWyP7M0We6TsgT2N52yHTeAuMGc+aiDeaUbyuEivkSvuTXw/7rWybRt4YarEeapnfd7k3Y/3SiN5a4FRZLSb0nB92kN7M8lip+dGm67LGXXd3pElZGBfvoeGbdLgfYP3AT4P27bfisod5+6GM9tLL72kr371q/rud/8mFb7+pu//8X/8H/pP/+k/6u/+7u+uvu177969vAssdHgpVbWyf+X8WGyXolpK8iAikh5TPPr1HMSN8KdTXoXkQLPvebhR0IFnqmF6z8H0hV0uCUZBZyQyLAPtCr80vdM5vxwyISJob5Xb7j713b4Vqe+/955+8+vf6Gf/9jP98z//s/7pn/5JP/7xj/WvP/0pSt9f57dBP/roI52dneeHtV1lgW8RkZLmsix7/mKH93I+azTcXZycnHCOuZWwzK24o21S5oqC/B7PtVb5bNFybj+Ux5G9ghvjehruVwxhTLNp+eCDD1Kv0HN2y3sI0nsv2bMHcf0DMt+zv9xzr+lyXL9lwWf/jvnG9QYyQZH5RIQioCvtyDDfU27Wa218T8k9g/17yux9ZkQOPU7WxPsOwuV57+k222059Z2Fbft9hngFBanTeAzWWmTZtlLd32reU6bj7t69J9+FPHzwUAUe+Rvrf/u3f6tvfvObScevfv0r/eRff5LwN3x//vN/S+X8b377Virl95xju24lf9vZ3/Y/5o6ja7s8S7o8w40b6bkxeTVcDckeHppef9jee/HHKPjP3eeclQbSOl8oUoZqqVlmBy/dZtNtJbB/EfKEOxb3V0QoYoIwlhNXNtnKONNDEtxK47jkL3dmZaQTHVp9CGXQN6AiMBFBMGLIQztw//GeZ1XpsKQAuiKgLUFTcWa4Xw7DHhjM3lRv6ag9k/eIPyKys80Mt69hkPiyzFxxeqeZIAy18dxsNwGUw1vOExEKYRy2gM51pzsfQRCXPhItT+ZYPMoCKCdtMg3kd8eYHmGWMijIPvA5PG7Agrm4JMGvK38oIiQe86uUKnstuBZ+YXJyKUWm1YfQHKhcAHigmvcebD3tcVVOa16XWiTKdJh5PaTAh9q2lTcmFnT3S0ToT20CQgvtMykjY8Sk5mDGMdKuYYbd7p+IyEHrn1EVbvNps9nmYmvFrD/F48H+6OFDJqXHKIEuc0MgzED57mvnbeCFUWulmGnyJ4nMz+Q/k6PrjgiV2qpGK0XVgDLQE7UvcqdJdIcKi4kHlpNI/gaumIzHcJluXeANR6G4HVRRSBorFZ1Q9ykKvaMyquvXis0jDRcfgfc1rj+QNh8reibPEaWYNuTYwQKA8hePgjqDV+ApoIlQI2ByaOikuBtYZw8wDOiaZ6C5tPK23/bqt6O8viRwDyhABytJUYb2tqHbF8o9/sPwIf2iTGX+YU857Nu4C2GkKQ0kInvS8UnRvXunXGC/pJdeustieqIVirsKD4QSexj3UoyAJ5RmXGyXRptsTSAd7RyQk4HKRmwaKsfRzTKGpHmg/wFt2EPrhFFMWVzGS6wHLFJjYrsZtaXt6PkynnVxsiFrR7sM1mg2d7R1LKgoq/ZwfBcoQ0unHdgiJ5dD0Rm8fbje6QzeUqz60ojTgYJ5P5C9uurU+qBghTA44RJoxSVQx4LXsBC1zJuWzyt0rSprR61N2qVWedyUWmYb/+IuQRiAdxHYRSIIjEjHBF2ZEZeBlc9IGs0I7DBLk68R1BVVtTQa6Zg9PPVY6eG/c9RSqaMoZDOSZ9DAOBrZEISVooyUQj8Hdgg59s847zYatxcSil+tz1TW5+pQ+B7t1loRvro804rwI8JPUADfHre6V/Z6qfZg0EsNaEfd7aQ74AT/qvQol/caUdCKXoqQSg1QcYSiGEUmNOcEWuiwhn7xp+pefull5PMl2ln0mAu/t377G7399m/06NEDbaFtgO6BsvcIUU/7Bta+PYv8brsmfo1cbdXvtxoRwlorst+qoT/tDsEWwgOH/R11NmwKSykmB0pGQBrSOYBkdj0D8DdDbT8bzvvJGKniJlzklGcKT0rGEWs8SOtUOvA7zn59snHBkj450WePvS7WrpB5K2FLvIXBHZLDFwi/ZnPgJAQfjw4SOI/9GaxPM3GQU7hDNwxenhtBIpUwrsfAqQhSgYjJJsDBiYhIb4TtYMxNwKti2Q7N8ZKlysg4BX/uSvorxJrkGEYIMtwjywNrQyFhiSLLtdfSczbOF+dnjOM+8w6M9VoLm/JbzOX3dO/uHXVdoyk/464Ecj9qxyTqDbc/lFVKUe47UtarrGiujItaqiJCaSxjOGYfrpvP88Jvppp841yWfYvb9gK302O2Z14aEsxTjOEpfNAIH5w3FDAL1wh4IkKllqTfB71aZ/pZe8YZ5k+WQ7m5LyNc0FOjyoqXW1zo3z69pVPme/sr5QnjPC7DFTbM87dIc8LFfwT8pAzvWZzn7p27unX7tjouP9rkJ+sBdGQ5kEtR0/wBzTxUzXxC+JUbWgghWYYc2DiXh/Ru+jOxpLmyXY49YyY3/fZNGCfrxvt5hU85neMmaD/5TfPN8OelfzKcnGRcFAqfwAAAEABJREFU+v7aptCJU3Z8znAbP6nIJd62MdOcdJIPm/fVQ5dlPyIGsz1qINBwe2wblp+BtcWyZIgeiSgqpaoiI03Tqhq4I1wvvKWugYJdjmZD0RBEBI5MRdqIUDiesIGxsmdz5F8j2mEPjJcReCztGPc7XzAQ7uQNa5vlNKIktynYwTdAkZILN/SkmQIzjUkyrdSV9EKTQAFP5jr0R4Q813gMLeO2VvNlBvGh5U+4ng2HhpTxsjFRT4JWLmkWe0o6yjwa6R8teRxhpF9TudnGQT1zsvm4Y4O63+01wPORdvfMK3s2oYP5QFk+A2641NnP87fLp4hsb2GvWAp9Tx903ZH8Ld8TLrKOwYq9p/ulEhf0TalVK8KOj0+Zq4/Zs3SqhIdCkwmF/U/B4RMEHyeQI8D8mJ50zmGL/6aNjyfTveDrMLndLwJBw3W6kd6aJRLaoxSF22e7hCJC4vGY2sJjXyZtfPZGxq3I9SXhkH2yZ9+3zUsth1+uL3XGmun/ObdGeb9GIbwmn/N73HgvaCVBw/zdsdc/Zp53n3iN9Hgpteb8fnJKXxA39VNVRCRkE36BuTHp9cugVW7ZAlLlE4q0dWXrL8S4kVM/2TV6vJhyPDy4/AaEjx4XwP1yA+xbcm22TZ8tZbjPaykq9Lfgi8MnDFRImRKh8M28x6U05qwdU7xdvxMoNos8tOeCXLIxe/9dW3+Sdprnz+PqkwQhV046ycUUmW7GmcODTowIZMhyBCooRZVxXLAjQp9uQhFxlSwi0h9xbSuuoj+jwxljzh7kPYTmcD3TOKUjbD8Lz48bKdcQ9k0Is5SFM+OVb4eKcXeNOSRjZ3bjDkAa3pMr8ET6lG+7lWZy+X0Tgq8KkhiLI8MccAjSEL+0ZLT3CqTLgFBEZP837K9a9uYrFMArbM/xC0qpIiEP6wzzjc9ZEbjJy6OIqRysAzdhhWwGERGhAnhmm3g8PHMeYR9iihfmWWkIlkKTwc40+NgZzsHZQNy2gceCQRo/ZLE1YfY4bwbg90yZYK8yMu96j+h5eJz3M8rwMc+XDh8IvwbhzOWHAuFxZxoL42q16vIcenJ6rMqZCSI1Up7r2LH/XLMOG/ZDCtHQL2EbI/YB8t5x8vsO0nVkvQ5PwRtl4/CIUEQk/90XVKqe+589+4Ide98N9frce+EPgaF0Ont8Jp+FN+wDnPYY2Xjp3j35F7T+6hvf0He+/W2Uv9+Vfwr3u9/7Xrq/9a1v6Wtf+7pef/113SXtyemJLEeBvJj9SQ1uKFECegQiQuLxa5wcdkqLW5PJJJOT9wiUKRxuCOOikge4b0Q6wQEynf1Ol8DDk3nyFfl21OJKthJgf8ztGLNhMy0U6nD3s8JUjLBu0IgMbeGxlei+57fS10rUd997V79G8fuLX/4SRe+v9Ktf/kq/+tWv9Zvf/hal77v68MMP9QCdwBl9kvsw9tGjCzaoX7ZBKVVl3jcHMmZ/xd92Xe7JfO7u2lXujz3WC2kErVAn7xMH6BuRwRG5dXMsOhGh/MN2esP1bZHRhw8epLLz7Ows94/e32cZLidByRQ0ggFEFB1zT3z7zm2d3r6lI/aHlXWGol0koCY8EZFuYVNC0rbjct+883nB5wafGTxOvI+1O+PYp5qGhnNB7jsp2/RkOug1Ha7vCAW4lby3TQOKWce/Rx8Yj7kzjQju+4/lPa3Tuzy7/WGHU/a1HhNvv/02fUYf0W/vvPOO3n//g+SFPzi544xTStWKOdSw7Auzp99Ma888McKfK/6Wqb2+c9mgDzo/u9Cjh4+4s32c+OjDj3X/wX14vE1eUJSCPKUW1Vrlc1DHfHKCwtdtusu9lj9wb1rbtjEbJapISXT/0hfmxeIXJhyfLzwQNpJugE7TtJx+FRGaBKvIC4AU+rMykDMuBEUoIsRLNhmefnzYI0yYOmSnkcZmfEZFTlY+3LRdJ0rIA5Inx30ypM8JfyS/hTMxZybIrKMUqbiDgD1Oa0H0ZG4BtdthCyCAfMq6QjbT2y5lqNxXiYhQLYXyyxxjCpRxvH//h7bwJD22XWBEKGhLBD4jI2KuXyrQ48uJIGSHUsSD4NGjx7q8uNSOw73bSZSCdM66YRL0guLBMMB7Sp2ekCJCTheBDQr1GkRMNMFkl+dy9KQhzkHB61kg+Pd7slK/AE+pRZ4cIhgi+N2vAzSMtGnE9gDyxkAYj5e2bdV2beZx2uknKtco6nYpU+aLv/bvCcW//24eenIqUdV1q0QpVaUUVSb2WqsMT2g+hDdsJDy5bLl46TksOs+tW7d1+8493Tq9p1V7rFDlgnuvLYd7Y8/EOrKiRZGigWuUPQIV3NOjYEEIyiugwV241CnUcUSP3KpSN2w0XDBBPXpH64e/VX/+jmL3MTWdqcYFdV5Q+EaB8kso0EQ+AhQRKvxVYyxC/4WiWSrUIXgoJsmRMZdg8syNCvXumCR3m522KCm3/l++G8bkVhqMXQj9FhjVo/g0BpR9w5NK4fSTZz8BHZ+oSpm3lxQ8ZcLxSYPi965ee/1VvfLqS7p160TdqmEhLfRlqFSJpvDiIR+igIMHt2Z4lFomEAs3C4wa4Oee8bFnwSC1ShSSO4Oy+T1071HG7lDELvYWt7HZDNqsr7G+7NO/JXxrRTDts9J3ve4ZhztdXu61gU9b2rsfQomoGpqVerBG+XtGu+9fbvT+o3N98PCxrAge25UKl2vicLCF+DWbxR19MSAjLQvcyQkXPUcnLHZHJEG2kcvCAlzbRpU81W7ktBBekc+KXWpVVNpKGaVWlRoqyNsNRIgk8ETCyctcHWUeChkakY8RegiQUp4cj5PHHCxkiggh2oRIFXcpRfvkeS+PjxJVbdOpazts6ChBcaMG9wlzVM+muKe9o4UCASkogEvAQPwjCt09yt3t2UNtHt3XePFIzeZcDcre5uKxWmAF8DFK4FPS3kPdfgfl62p7rtXmTKf9pW5po1ux1WnsdEy5J3XQcRs66aqOVy08bZGzFrtTZd4wI9xkt6PWKqMxf0GpRXYfc0F65+5d5PUVtfTBb37za/3rv/6L3nnnLT148LEuL87lTf4Wha/nJ5osr0tbLgkdfnl5rsePH+n8/DG82qml7FsodKy4sYJ5hSy0bZt1RxSFlNBs3CdXmMOebY0EPwmCeFwm1ic8zjdFO+0Vls6eoua30xqzFytId5Un/bx4HIb1zCdoJSKk3wXPLPAg0GUqCDBwpB9bxhyWbvtBAD9Kgy/Ska9wREgRAYQ5sPF9+hNyxghsCWdcQ+EAzVFpR4SKhUjEgYhQxNMopZAOeSGuPIEoUxkRoWo3dgE8lCUwlycppEQpdkl71qINa9kO+R2ZE0qNlOfLyws2zw/lXxwZCLccO08tNTf29+7d1euvvca6eIu5YC+Pc5do9Ix/H7699q7YA95mDbUC4nh1rFW3Uud5jXJoTU49AUWGfkcTETdyjgxy4zDQ/oH1cA9t/jCdbaP3XDyDyeuaHsq8WaqYS0vOER1t8lxRzMMgC/wZc82dxondWw5T6/VaO9bbUop8oPAnvb/9ne/ozTe/JF8EVHhQqacphX4rMj9aeHP71i0ZjiuObxrVWuVywrwiTBj3i3m8pQ63bcx5nAjHGyXsEVk04vQ+RRinewqMaTmPSPgEAn8Eb4BT14h0O1g3zMSHG0GZ6WbI4qO7YCI+Z7sBPDxK8HLCz4op87MKJ+zTHtqXdH8W+xPKvCoGx8w0WnWDwkWM3MzJPU57HWSsJ8DIviYBz1zZVF4gQQKWkxLIE3KVbuzAPyEUEbLxmHgunAAU0ho45bFieb64uGCNe8wad458b6dwLgjOuMj4+P59fXz/Y9bKB/Ic4jE2QrsbOdHrFrs0Azfl22Xgs5U4CE7/9BpziPqV4joF3ng7X0TI7a6lqpabfKgOC8ISpHNaYI48H6HQtckPV9KYkfnEa38Ct9t4nUqZZ0lj3nm/6rQTP2ityzDIm+mw3bd7NpmbnDu2Mu+PmDNPuPhZMe+UYkpG5ughee85xvCc5hp9Xnnzy1/O/Qs1yOEuU7SxbTudnt7KueiIixvPYdX7SXgSEco/+GIbsjQib26T/c+CPKnIJkRmPc+YjpECD+G0DvfAJ8rep0GCUc/4ywwOfzrLJ4VQ3FX0QktEKGWF+bXWIuF3usH1Uo/3uWvm8i372SDePHNfbgi7BBf008Xlpez3XGzbSuAN66n53q26XC8LeXv6d8s4Eezy5ZIvdit7wRXnAO8PrTgopeQa43rsFvQoDZnS5mUCDZw3Huhd2gX5RE15QiE/80t/MYb2uB1uk9L9RKMJ4yEKWUBWR+aZBG4CLVoJWj81GQePzNKIUP5hCwQpsnQKtG0QJBERvEji9+yXREBIehL6DOYwb2Y7DKD8DPvi9flywDx259LPKSOHpZvnxhJGmvFZSKGcEkVEzh8Rk11LvfJHuDIphUSzybpxLzbOq2dOfuU/cMSNQg4iXsAZQe5PAmWT4jO/C3VTrJ4GpTnQfCLN4eN1e/EHjpsIxUEYzqv7hwxnvQlSJCj/0M6qrnjqmDKlXNJNPkUUZQy2U0WEBCICixiHAwIlRRYrDFUzlwSumw/iQQDhzl+KKutp23Vasb4ecZfgdbbtOlXubiKcrsjzerCOlxoiiyJCgT+K0p7CQ4WwEraLomCHtIRF2H8IZTmFcM3GzkRRxqU7JDyABzfP4r22ZTPCJ8nxujJmsD0j4aMdcpnpSE4RlhmwF/9sj8vcjO11cYRxE1hpHcb90MAFotdW2yP+0fdUmX+qYXm7zq5rdZd7mluclcxPl+m8vT88x52T90T+EPOW+/SR8p2nLAUc2kmvlBav7HELqSGbqS2+8zDvawnVUlRrBYW9+ZDf9PWdve99Hjx8IN9BWwFlZdgjFI/eB9dakt5vfP3r+c3e//pf/6v+23/7/+v//D//q/7hP/yDvv2tb+sr7NvuofBdsR8Qpudc6v3znvvNAX4JKkdg98AaN8KbUZL9nsuchCaIJNfAEzN0YAK3eYIlohNB2xYsYVMdrkVawmw7r8sQJt3TS47zK3AYmsMjQpIEyWmHAvnyOyTcDs820YgSM3/nMWM+GN47PeJu7Z133tUvUfb+9F9/qn/553/RP/2vf5K/7fuTn/xEv/r1r1OZaP6vL9fyfX5QvssspcoI+i7oQ/NtD48H9mURId+1dvD+BCWlYXclLSRpML/tkFSclnCP6VKCuEFb7tTXKPnX7Ae9V/Q+v9aijv2dP/Q+knegnoFy3FcD7nP0Ow9RVD588EDnnJ127A0HZNVxTm+IugrluKymrTpC6WuZv4uS8hYKWNPs3okIBbSoFEGgFMI4Bmt+dvtt7lNN35a72R3jZM99iOtz3T7XGd7Dmt/OFpEFTW1kD+wznttoRemrr76qe/fuqKGfLOMffvShPvjgfT1kDLiNr3E/9LWvfU0rFMaPHz/W+8S99957stL+wf0Hevjgoc65TzUNEfyUjfwAABAASURBVJG8OmbePGHebDmrjPBqA0/P/EEKYB55nFkvtoEW86rWqo75tWXe3cM/l/n+++/rnXdR/H/wYSr//c3k91Ewez5wW83XiFAtVeaf6V9RhpXrrvv09IQz0m30Prflu9oIeEC/jAlGhG0EdqRPJ4Ee5SSkkg0paD5v4kf6uYiYTMArIhQRZJ+S+v1HR1zX6IXtCtfBSWMgUKVAPhhojDtqC5MtLD7MiHIiikR7hHuQmLJ5pXvMC3B31CUHJH/ywoLnA6mFa+kIiiXDCAK5DYoBIQw8Itj19jB8mBcH513gMkyH08DxmadkfcZDUaJwRYSCdkVIMvR5GRcWiohsh/lWqyeyokJ9UsgmIhT4I/CBiFBEqBTSVVCqbDyBuJ0Wsmoh5yBpYSykG+HHlsG79sUtF7iDW04Z5qXbGRHQULLciBAO2Tgu4ZfzONCw38A9XW7geMZDSc8I/YxBrseYs41J9JgTjPvT/ogiZTuRJ8eHVGrNwZg8qEXmid22pZBALVVN25Kuk/Cbfz0KK7vbtlPbdSqlEBPkn8poSD+hybyeEIL+GeCx5XzH4ktq1dKpNisVJpqIUM8GxRPoBkXQJf2wZkJ1n+wsp9A8UItyYI0KTwKgIdxK2oaJrbJRKWxOyvZSgUILza9ifV9l85EKyt8yPFSjczWxVtEGbCkRDSNKNLE5gQT8RSUqKKr4mlEogMdEQL+gUdijaaK+HlnZQeeOxcoL1g4l8A4FZ4/Cc7+hD66Uv1KP8nfwt2j3gwaUoenG3xu7YYp3GvR5rkZDyKCJggzZblCI377d6d5Ld/TSy/fYAN3RKZN717WqNeBlTHaRwqAI2URMZdidLjsIo2DLxwj/Bvg50Lc9/eOxMoWNsm3a94T30L5D4buzEhhsoXu3ZbGmvbuEBDu0OXCzHtI2gdB+H+r70L4vk00be7A3xqL9WOVvAK/V6Bw+PKbsx9R3AV+29IjaldrjU61Ob2vFRtX/87dBATjQPm9MBpoVUVNeO8KNlg2I5doXQG3bIHMLqgqyVyo2Mmw5LgV3LSrYQVggt2lTfhQJa8aIyIxS8hLbnTO78RHstyGFJOdTmjHdRaGBPDvkZ8OCvOWCspRGTdNBe6vGdKnMvN/Dq17uJ5dTLKvUFchh+FveKHHHfq1xd6kRZe6AEngEZXOpbrdWt71QiyK4I+wInGwudIz/mLQd46RBUdxePtJqe6YTFMMnw1bH40ZHwq69TrvQyVHVik0JDZP57PVjpH6kQ5AJQgG/atOkHREq9tOOhrDjoyP5J27v3LmtNYqwd999W7/65S/061/9Uu+++5YePryP3NAGxtSI8PtwUOF92xQZDbIdtHlk3LnO2lQdMX97c3F0vJLrCNJTrQRvrzDKJD8Ngp96gpAnQZ0OIubZz43yR2oeM53pSOAz3Z8OKdNTmW1hFhvnJzxk0O+CTyhyjlpKzeJ5mZ6E45fIxSbMTqz5wccze8h94MrwfC2Bn2ovqV3/k4mnuOntuClNKOIaBdkos9+2ETHFL26nISjzeXw63IgIOW5CUa1FDrc/wmUo80TgZkxbRnvk2OvCyJxaQvJ8uuEgc8HmfM3ebc8k6XQivZAxp7nD4ePNN9/McVKZkwbyGi5rzx7R+b3fq6WmsvOIMdWx/jZNK4cV129oMlTLHKWbkORwfQ5mhPa+73Nu2u/3qfj22tHjdrhpN1yV64Q0OycQUAp8rEWeM7INtDmiwA5GOGU7r9HnurPX1vMkCoIe3tYSjP+V7t65o1defgnlLgcL+FCoxGUUyg4g/HZ3uQZ0slsYp6ulyDZJBDmEuupRrnPwPAMNGTi/ooQiQuLRYtLPmHfYk3CaJ8MO/Y4HQYGRtnCNQLMZsRfgvPE4hwNs34Rz6KAU3TBOeyPgd/C4hmfhBYrKbNCQ+7gXtLMtnkHpH6rIIrCnhzKIjwhFhBRFoSLxHm9AYoujgZfPN30/qN+DlN9BA309ChOhUuo1kMnKWlNZx0o9CCdNRCgiJF0jcEcUxRUcoslQh8f7yLi2TG+RZc8FHtf2R5AWDKyre84inj+2KL2MPWNqQCY9/o2BMsS84YKTbjuA3RShmGU1QpowOSJsazakhqaRslyeMcKfgbBMQFIpFME48ViZUUtRLUXF4ZRXQKZJ2+lfBC55gmYTseQz/3DLINL0gMAp0pS57lpIJ4cCmmLe4oIto9yWnr4d4Ntuu9M2+biV91vu+yyK1zSHDc4qUbb9S97MT72lVnVconTMt43PNk2jylyTcxZ21620Yq9pf8CTCKgwNNkRgSugSzeRoZFv8Z67U9cm5GBhsnmz/aywJZ4kU1vseB6WxIc2aWkq75skHiZ5ljszQOZkT46RhliGPM5sO8483dEPG/phjdzvWM92zOMLv30HsuECakv8lrXRvHd+l9WwZzd/S6nsPekryi+1TpdUrH8Vd0OfrOgfw+62a9V2nSrhyS/6oNQqYS/tkMnFT6CeaZzQEbYN3JnFGe248uP4M3/MR/PacJ/YTsx0R4QiQuIZPR94fmT8eKyMzAnCBJEe64Vxl6hlmgfga4mqOJD9IP3yJOsW4VoCMwEvP9QbEYoI8XoOJBH9iZANiZ5bDrJN9GdZev5i0rrpfyK4a1OWcFzZ0AKrFRET8DsuxzVy5fXMbs8LDmdISyGJ9AsCOYtwoNJEXLud3vks1xn5nFeIP/JF3LSfk/zTg1OYl2SU6fIPYYEhOj4JRPKQS09BmGfHTRU7jiQIMm8HGTgdzrUArulJP07bylqUZvLrIGRyByGGMJPt9wzzbo6fQ+ZU9okY4DQhCZsXFh7mAxw8MUGhydheQFOyDbM/3ddhloHK/NK0nbyHP2Id9hzfsuZW9mRBHRGhwC7IizG5HSZFhDxnRdgPygz7Z3fB7XwlRPpDBHklHYQLQ3JFBBCYbUmh2SwObB4tEelGcL2TtTsYL7LBdpidvvdIm3S2J8xMmTy87UfyyTfmXN3L9hXYP3pceXwl2Dd6LTVG4gw4rKTLhFDXSFleN62oMTrWzwJDaCbpnGiUx6w/hGzdw5r7WZ9pXYbTJCgny5Xf0KdBI/UN1G967M52Iqh0l5xnpF6X07Pf9RnXe+L80P/FRX7Y0e49+wLntxz4rtNKsq999Wup4P3ed6dv+H73b76rv/nO3+hbf/3Xctwbb7zOOdr/2ueWjtgXOK9oxpj0DLk/pGo5TCZEC83YjoDFPITin+PTs7woy05boenP/gWBY8mWbvvB4bN8ePgwjKKU0IFxQQeYyotMFoFt4MNFJr8nFJhcS5Vh+SaZLA9WRj5EiW7F4W9/+5v81uivf/2r2f61/D9i/Q3gjz7+SI8ePdIZilT3ufdne+ZuWEg9UgT1ABwwiQeGRYQq4zVKUZSK23earSxbDXvllv2z92Sler8Qshko0HeKe/aDA7xvu06n3O3e9YcRbt+S8zidad9xv+7zj/ePlgljJM+ooE/HlFErXD/++L7uoxB12pH9i6XRgEpSUlpQN4+wG2jyl1Tu3rsnf1GlW7VKfln+jUznnEsJo0SYfTvOF97TGjv2rTv2tR4nhus236xgNU2Oi4ipbGxhHOY07hO3Y8U9hT/YfoLC1HVcnJ/rww8/1PsoYN0fDx891Nn5WfbLg4cP9OD+/fzgsPObf67XZ0nz07wxPwfGX34pgfuTc8bVGYrfi/MLrb0Ph34PW7fF/L2imTT+YMAD5OQ+ynT/25UHKJcfIwtnj8/zw8j+MMaWPb3pdv6A4FILfQ7o+4a9t/fhRyirrWD3BzH8Tf1bt07l+YXm02eDBvp/NJjLbA/uT/ym3+Wa80wkkGnfhBLh6sJlAAIzEx1DMj8E/pk80DZTEhF0PoOCCwWctGlAUbKRLwWtzO0ZALVWdasuB0xEZBqHb5kELSiPH5/pEZp/C4E7079970OTFWc9m/Yx+TCQbxRMUqFDSq0qDEhhzFQLxDTp9jkh7KnXgmPbdU1phjxsUdDMTvOWAvKx20jPH/QVEQpoL7WqSTSqhfZEQS5Gkye3rRIXEYggsA1MYSlVKw7nR6DtOpVaFREcDttcGDrCGg6YTjcigB5IxsikQQWUDy9nDpAt80ohG5dvOzEFpfPGi0Q8BPHmwfHU87ysTyV8gYAeGdh5ImJBdT9aHtyOUkINvIhwbaMiiiq88CC17SZ2bceF6t38BpJ5Yngz8Mbrb+grX/mKXrr3kjr4Zd54M+F8VlTJZYYU/Lm8rm1Vi/tHKcfmf+aTmLzO9YiJ6wIl0L7fEjKqqYVJvqpiDyh/1lyUn509YmJ7pHMmKveHFa0IJE2hzz1pIbPBBqNCeMuGokOJW1GE9Zdn2jz+WLvz+4rdY7XjpVZag0vcGxS5W6jcKaKXyGN405VN4OVFs9hWEcUqJFzChmc5tqgf27wduED0uNmhvNt6YdrstQW+ZNqjHO1RWkKmBis9UWbahsT0MyezWIV6x6EM7jN+VN9TvjFIzIESNZeQDEHX8UmX3/rNnzJhgfTkWlCSlRoqJDKiiKRxBRy6YSjHYSOBCV6j24Ts9GAApn1P+3qw5wJ+D8932FsUljvCJoy0YdCOdu6sCKYdu4wb5fZQDJO7NAz0FMrdQaERW9EoaqsRDLh7VRS/RTvSbYk31pT5GF6ewdeNu6o90sntuzq9c1fHt25j39Gdl15ik/eq7rJwN8jcngqT92xSAiZ0bSd/AinHPu4W1KZVojKPJKpKWeAwu4sigvByAPyE8ShkQz+lBfOQwfTZ6bADPy3WlAEXHeqxU4vLDRQmOza5l7pAIdTDN9NrWj2moEBO23tDwdwPE9XSx0csqkfMV22RuSah+B325xp2AHvcXyj2lyr9JbK+Rua3aoa1KmEVBXFFwVvJY39/8Vj784fgkfrLxxpRChfStSN5xh159zqizpOuyW//tk2oZ265RIl1yUZiwwbC40CzKbQrImafFBGqBUKlnAfu3b0n/xy0NzkXbGx+8Yuf65//+cf62U9/pvfefVcu03NXj6w1tcjf0LnNRvD27du6A/yNR8k09PBmUKX/pv5dqZD+umZ9NkNGnk/IM17FBc4bIMZ5F+D9XB6X97kU9L9dIeZcKMLQbNt9iEK4x6BtwgvI9ME8a0hlDrNdSlEtRlWttg2nmxBhWwpheAV5c+wyX4q5oBDfMyd5vGzYhNv2Gmd7T3jPZLlH5o+PT3Kd9dy+Yg/oOXnPOu447+/WjDfnd3itlTWzVct8VqBN1GFEhDQ9eqZBfq/CD91XgS/mMA0e+4bpm7BDwbJjTdiDnjWgZ9oaKHCqKA4Iszsi4GfNNrRto4Y2hdOQfCrfZewpayfzynvgLQeOnnme5UoRRaWQI4oWE2H/5LsxTilzDhUpcAZ4sWekD8mkiJigIGMoAijSzeuZz1W1z4z9fQNd97PKWMJtP4lnpf9jhpmez6e++a5VdIP8CuTA8sAgVuCOoC4eYSxPI+uv5bVnzO0ZczvGnOWl1dr9AAAQAElEQVR2YDM2Du6pkMdS5XzWWB5bxleiU8O6a3jclVIVEYkRQTRSRBxGXCmFuKIbhuKdzvV7f+V17syHaQ7angsCOT49Pc0zCUXmOHIap6+1ZPiKg7TL2LEncHiWf+NFJYs/aYFG0wIK5ReHBQlI5nKMgXYPtL9nrurhSQ9vxmGQ40KhzFdsF9VS8ZdEBLEGaXApgjfAISmkF8aU0u+IyDoa8x9+V+YDHRjzxSU7vOMc0tI3dhfymf9OaroH6N/Tnj396z7esX/aAvNtx/7F8HyymT+06Ta7iMN6SykuLucv7ymd3nUccwF9Qj9539F2HXuy5oofbjKshXfM+nZkCZ/wokGm1xD9kHaGHeahxTyHIZ9a9BPpD/N+ovt3yUeeiFCUUAGKkPm/Q0bNM/fBwLjz+uVv8Z4h7xfsHffImRnlfvHFYp+yt9eWfB4fUSY5q+zxbt++I/+PtGMucgdkdcsa4Dp8rvTFUn4IkLgVl2eWCY9T919E6Pc2n8rs37uGP3gBXr8QK9g9Zt/47sf8W+TNfRYRWAEtkel6+sd91zOGnDZjSOPxZv4arceowTgttSjo/3BCSjHbDJzPf0gbmv/IGKT8/UBuHor53+/5E7Tb8pNgvrWMLJfODkOIsg9MlmFPpkGuPDd4XraMOa2BGPAE0A3owIyegA/86fxUIctUn+/LdT4PWVPk+7kv531u5PMjGJkZGQxm17AgAz/ra6bBZWTW2RHJfeU7Ap+BDxdvXZm44bIviAdBBHDxWIqICQr5EX5hHI819yhx9gCHWx6u+zoUtaoyz7Rdp445vuNs1HadGtb/Uqs877hc20bhzsJ2BHkPkfPTdVhxHOvMlFYUQZxASBnneMNhQGlMoSaf4wL3bDsQp540JFGG2/FkJBx4Oniqg13EE6kdbizBcIm1dZzHn8fXiP/KZqwNrJee73vW18nuNbLXmEpwfmOQx65ptLLU+1Dvb7yeep73vqjCZ9OzZR+V3xpk7+pxLGTRvDIiIts5EuY6TIfXj1xHXD90jm4v6UqUJGHHfsz7BO+BL7hX8rcazyjbiuY9cU5kOu5x1/mlN97QX6Pg/dGPfqT/6//6/+m//bf/pv/yX/6LfvCDH+gb3/gGd4Evc993orZtVApyQT0RpmmGguJCEZE2DimgI2a/Dm09YRznINsGbh9AEnaD+ZnG6dJPiz1HPstyccYTcZnzGeFKOoWJdEVgzyCQbhoVEarwoGWMuA/dJ1v2Td57+duib/32Lf3rv/5U/+//8/9yB/cv8s87+yeE/SufVg77nsH3kOa9yxmF4eVyvJ/Dl3XwslM9smYZquzXum6lhnuJmvv4qlKKBmTCCXMctx191MruCLhF3J79+o69n+XJe7o36Ouvf+Pr+b+cX375FVkuXccZys8HKCTdDvsRJxd7A1v29W6jYb3agLzDIRmWPyemWg2MDZcREVn+PfQb/klly35jGapFEeHkkEVO6BwYX6NBxaP9yPSePdKWcWE59pnC7Vj81tlZAWyZdpgLK/DDWPI73HS6Tb7vcVuX/9Fr+qx8dd/84ue/0I//6cf6X//rf+m3v/mt/M3cvDuG9+5n95XpNsneQ28ZP+vLtc7Yc1uRb765bz3GLq1/ge6IQl90aphf3Y4zxp4Vzm+/87beeuttvf/e+/nt+zPuay0TO2TI7XM7c98OD2EFMicJVkWEIkAB2L7TcXt8h/vyyy/rlVdf0b1793SKgrtU5AL+jWCYYRnyPLX4B8qfeJ7CRz2T7eKpMCQZwhDBO4mx/WcIRAhBGhC8MWGGm5kL9gwCC4VJt20mWADMeHfe/Y/v6wwFsCfKS5QGm81aFp6lU7b+9CyC6LylVIkOiAgVBC6i6NBEhNwBASeFcT099Zt/EdOgHGdBh+ukeOKZ2f1E6OfgdX8uoOYUjD4vAbdMEIY3j3sWFCshzaOIUHF7Bd1ugMgH7Y4bGaSG0+4ReAtX+hk0bu9I+lqr2q7LzYUHUoFfY+Yn1u2kDIokpd+GA22/IEjO84KJP3uyq7Lhg/txzSXzloHqNgTFBXyJ4E1fu61GRCgnCeTFE48nqQ3y47Z38MKKqCM2Wz5k+4DtT20cHx/JA9qTlL+5YDiP+Yhg0wfUQbkRQQdQMU8tlQmm0Yoyja5rFIjibneh7faMjccaPypAlJgtk64RIRRNvfyNnw2XBZuLtXbrrUbL59xvPX05IgNjalQ3GlBc7TePtbm4r8uzj7TDFuU3gxXA21RmNeNeRT3cgLD5oSpFxASF/OQLZ2qA6XU7NRuLguWqR2G3h4adlb/w2vw2dih+rfzdE99zUW17jzJzvw8UfgVUZNl2oY0Oo619sIBKexYq5jv1VDKAkbqNYCivjoru3u24CLkHXkLpeVvHJ0fIbaNaiwp9G8U2iIrfKDTH1D+B3LQ4jEYhPIPrzXHG3ATN9pt2y5LbY2xp1zbb2tNvey4oezBcg/Zuwc5tpYw95fUG7UCfLapAXV80QttYGqmgAAZDtNqrao/idzcUbftRl9RjbOnvgRaUptMK5cjxKW0GRycnLNjHOuYy7vT2rfzU1t27d5WfnCKu8WKGnOzJL/Lb37EpadtODRsTb2wqGxWjlAqv4Bl2rZMdYfsAyEcBESH/8dKLGtjL0ODNfOK8tYRKKZJGeaPiuX2EORFBUKTIFSqwV+QZ9nuUu5b9nYI2VcIqfK3DHv9a/fZcw/aRht0jjbvHUn9OORcqWqvGRgVo3EgogcfxUgPjYcQ/DlvcG/V7sFtrt73QZn2e2G0vqXqnWka1aJpXXdWqrWpqkGenzeZSFxdn8qczBwusBMUTqtsH8UH7CnaC2KY02V+eVwL5uzi/1PvvfqDf/vq3+vWvfq232Wx89OGHevzwkbbrtciurmnBSl1dUfcKGo50enyKYviE8E4dm9sVfdqBljm8wNegrpB465PNkgibR4JWPcNMwZlC+fbrk0AZjsb63J4sz68n8bnV8KcsKCa+/q4khDPmS+6rCYHbYCQREBEkijnMttItTAT+A5sIHsIcPqPENBd4fqjF7qqKvNVasEumZ4QjsqOCsizzA2N077GbY7vIa/GODfkGJe4Fm2+vud7D9Sh4R9IwTer4+FhvvP66Xn2FA8/qKMvyHOyynGbHWr3ZrFk/9tQieS5r21YFmlxvBvKKCEUErs/3GU0kRR7aps00uq1b1sEdezRf9u+xHTawFph2suUT4g/aSoV3TaUNDXNMC7p0F9rihFku8/fe8IeOKG/NvLCFB/0y54QUUZjjQhEhKaa/dOspE4QYJML12Z+IUERIPEZEiCeh0DPNc4KfmfaLwN+XAyPjjDJGlg9k1XJq2RuQF8uR5dRyRZQiQpa1yj6gaRpVoyJLKX/utVBoMhGRaQtxE0IRRRG2J+DhmdwRISjIceoP6OZ4Z8xP8ruT6RgZ86bF5xHT5vFi2d4yP6wZ42v28BsuMizrNCfnlkzPvGLbbaMSHmJ5XF+G0bjFhiCVUlVBBCsyccu+boAnLsf5KISkAdz+yY4oigiiJizOCPwg5D+in3gCP9F6Ycg5pIiYUGab+sscptngVSmFfU3JMS/RJvix4dySPD6/kOdUX3p4rvTcY2yZd3vmEc/jwmw9TwHzNiivqZWSKAs+NsjDKs89K/aYR8zJJ1px4VxrUSWdL5+7znNVVS1FZPRD/8BJ8pv3SOHsEfang24hP5lJ+lmfp9NTDs91uD2HuI75/FxBURP/3GC3Z8/at0GWL7jU9dnynEuoc/rH657DI0IVXnu92DKnNw1rAHwVZmCPi6UoIfO87dqpL9jb+0NS5r/XvWPOo8esmSv6qyNNw3pS6JMIaJGN2237CzyLAymrdNY0B+1zvtqzH8n5ifCIkPm5oNaiUmv2ScUuBTf8roVwg/QyzPZD6BNMEOc8nwso64vnj8oBy9BVhfS5/YbXFsuR54EFnm89N0aECohw5ytNKCabsIhQxDOgyDRfvD4bB57kWpiPId75whG4sTSZ9AVuEBGKuIaC8OXJcAkr4VdEUeSfJCLstm1EpI9wPWEsFawclh9isHjj500WFeYW788azjo59/sup2tV8Rfm/CBeJURCRbqhAdvuiKDqp1Hm8Mme0rueCKfFn7bdnwEKU5zv6YXXDsqSbX0+xuNrgriPGeX1ctnPedyNy96SvdGy3/NY9PhzfKZnjZ3KGNmPDvIaIGj0Wjrd997KNbdhX2y+GMK4HK/hVhR5HffYdpjLdXlsZChFcpO933K+UuGnQk6zYy+25hznMnJfgGLJCikrqAyHu0yv777PsyLwm9/8K33v+9/T3/7wbxM/+P4P9J3v/I3+6q/+Sl9+8035G8FWGpr2WqsiqG+B5QA3FEma+kdp4soX6Z9fi/DN3rSuwm6kzKjP9HL2Qziz/bZ/D7iICL/F+Wd0F2RpUSL9PluYr1aI+q7t5z//uX7+i5+j9P2l3nr7bX300YcoCR9zr7vNPooIFfrMJXn/bHlZCg245n6NMI/tkyvNfO5ffIoIW1m3WedyHBDQ07LP8z7N/hH5NFye93HuR/+f5m9+85v6+te/rtdefU3+wshrr72av/Bl+fJeccddgGXE9bl8lwURk8Xb8ugvSlrZ6Z+ttpxt2e8PjItQSDN99rvMiJDnlZdefillyXJ3xJ7SskTiqensh2gQ1dCauVJc2W7fd2zZw3o8HNqL22cS89/+gTZrNq7bcJjPKz7DOK3Lc9kee443/VYCf/DBBzI+/vhjPT57LNfn/nFa0SwX67Zv4Y/HmMtymU5nnnn8j/DA/bnnLtnhLvvBwwfIwEdyuYbreoCS3ePSdG9om2nfMnZdvusxb3xWct/N7ICEmAA/C+OuaRv4usp55OTkOO/nrWB3P9+9e487n1ZkSETEZBMQgVuzmQu37FgmXa9RRKKDZHPqPwPrKaJCAVluhzu650LMA9IdsuNiy2GWsBHBcPgWQV3iLOR7Dq7+5OxHH30k/x64v4LtjtuRbk/+noOWO8VuH3wNC42Z5Hqn8l07YjJP+gFFjm+bjku3Vu4s53FaL5p5IA7LuvNA/B/tCSiT6NqEMAMCa35MAn2B4uE8D/nJAwR9pE0kU/gFI0cGaoJ8g3nKgWaTFyqXmc9lOdyXKx4gPfx1+73geAHx4mebYpQDhjJd9ECAy03bAfht/YkxU+f+nSixLGw4eO8YrKY3mHTdp4JD5mvDhsltjQg5jSdJf7DgwYP7LAJn+Y1088MTsg/bPnyTlIlulMsxtvDdB3tvAi5R0PrQOAoTUy+YBvOYkHxcnuv0JHDv3h3dun0C3Tttd+dsPi41WDGbyqaGy5aVVlwEWAaFMnC/Id3lWltgd2+5Z0La075hv1WPAmu3udD64pEuz+/r4uxjbcB+/VBWANd+rW7cqtNWjVWN9BvLYtJlaiNCEQskXH4J6Qd+3DKDEKwBuepNF3KzRVG5gR6P2S3uLePRY3qPInTvcW7YrhDQVgAAEABJREFUzX19vwv1uwq99VoJvCcMMITFfMwmTHL5FmnIhEejmEdR8lbdvnOsL33pNb3+pVd15+4tJtUVE2iV+VRLIV1RLTXtknZVRJXmtilN8D4AiriRigbGSQ+tvduGe6B9Dtuj9HV7sm1u37ZHPnZa0+YN7h1tu8JukN3ZdsrowUBDXM7gOmSuF1kBrNLI3/5VbWVl8KCqnRXA0LPejTpf73Sx4UICf2mQhxPae3pLx8bJqY649Gm7Tg0HgBUL9W2UwF5U/M25V15+hUu747zMWLPR3Ju51N3kxqNRrUZVrfUGr2ot+KsiikpxnBEq8K+UooiimyYUDsiXcOPg0Wwi8PDYmzyGBy6i1KmcHvnx+Bu4iO1oRwMv9oTtTe8oBW0PbARCI2EDPB+Q+56xPYCRS88Bue83j7TfPEQB/JB0KICHcxVdqqL4rbHFvYW2tUYrflMJvEbWGHOMizE/PLFD7jbaeY5EqXsJtusLBHGvtgl1/mAGaHAXxugIvR57l1zs+QMgI4KbdGpUob21mH9BnW7DmHaBFwn7kK0tF9sXZxc6e/RY9z+6r/ffe0/vvPWW3v7tW/qQTc754zPa04uSyBESvDDMo7u378rfJD7lMrBru+zHCk9rQ79SN6mpWCKjH32ScVpD0Od0oaf/RFg+c5r0O+A5cAkZpc/HRIQEQk//EaS/aBML9fE7NyXmIiJCEc9AmcLKQRwJpeAhTDMiAucEHAppgsNLqCBbE6o8hkutKXulVkWQekRMmT+xJIU85vf+gBLj3vlEmp45cc04u+Ai/OzsjL3MpfaMH6c1VqtO9166p7v37jLHHSmoc6TMiCB7aM/8sGHsGz352rZhg92plqI01GXbm3Iy2Pm5w3S6UNvGQJtMy545ar/fsafYsb7tJ5swxw2sA6PgTEgx87KWqoa5uG1atW1LO1rm80YTr8S0NzJP9drDw6Vct3vreY+2i/KctlBeROhPbUIhmY4DRBCmL8xNDiAHNwNe2Pc8blrsR+TQsrjgWjbZR6Qc7lOeRmQxIlSRvY49xKTQWyF/nRrWkAiPJaT1oDyXPWYlujIRoYiQx1qE3UgkaZx2Wtt3Ob4fP34kX0L4QsLjfsP497lCGMtvZf7AmT/H9fARaR8/ls9wlnNfBAzsy9ymHXvunfcA0BXh+jzHuE7nHnO+MY1O25PHIFBBdARpcTnMY2kaqz1jbGAUSaVU2m402EYlrIhs5KYOUrlsw2Ua1OjQKzhVJv6srxD1BFAat9f8M43mU9ZJDKwlTahCq0I5L+w4A2yZDy44g/jycMJj+VJjzTxpXji/97Ceg9zfnnPMVyMoqOtardhDBvPIiGw0zEU+A56ensr7yrv+YOHtO/KHDRvm21LNl4AFowaIGsFkw0vc9ieuODN+qutZvHMZVDLlfeEhQ10HafG5iJugRH2ehvpcj3ntud4yZrf7b+qXx9PPxSHX9vvM7X6rtaasOc+eOd594DOn1wOPKbom+zrHZNI76phLJH974Pbt23Ja58k+5UwbMfWLk17xDtrs/3eMF2paiL+QIuIAwoxa+mrL2WLDmNlhu08iQhW+mv9GqexzysTjiFBhvBhRiihUX5j/DTmAHERMMlWQAwNvypRlyHPAIle2Pbd7bFuevOezXS1XzgT7IoL3Z3x+hyyfsYa//OTwKILX0hKcEcGwnZHhIQJ4sCUFf/l2OsZ6BCHGHG4rZMPb4VcgDLcAMRKviFAEUEgJ3TCepj1njwdrk8MykfNRf85FXauWM5L3bG3XqcXfsF4X5imRJoLykcPALdwRIbsjgmjctom3DC7hEQ6XeCuC9wHKgTtiiiORFhM4IoKgmyBAhCiCd0jBnx99joatBus6HMMxcEY0RvYv1/ZwNQ49Fhd4DCbYR47k9X7VtvcwkCuPR6+td+7ckfdA9ntcGxHTvsdjeVnL7fY4d/kuw/0WQYvN5xIqtaqWKhun8wciz1BePXz4IPcF3rN5v+byXJbTef/lu7xv/NU39L3vfVf/8I//oP/0n/6j/uOPfqQf/u0PUzm4/CJIw54sIpztih/2OCgi6PeiiEgoTfD+/eDc8p0UJf0uT2j+gy7nj5j8dr8YzGWnXGy7Z7hPQQR9hVyYp4/Ze/mbnL/8xS/143/+sX784x/r3/7t3+SfgDbv3XelFnlcmfe379zOL1mMc37HW0ZcQylFtVb6tShwR2ADhx/CabzXtl1LVURkPveX07k87/ssM6ujVSpev/Wtb+v7P/i+vv3tb3PX/SU5bWVs37t3j/vv23I+YWop6Y4IfDMPbBmEDMi29/f+wOGk0HzAWexClj8IUeaCRyRVRPq4g2j0EvVY7u7de0kn3DObfkebVtNpOJv9oi7bPqP4vGI+b7jX3HC+s3vBjnPbhn2V76Jt22/6nDeCPqLAgXFr2hx/dn4uj4nLi8sreXZZF/invfNO7pcEeWXyaUjS4PrXG7kuK36d3l8wcp2ur9IP5qf56D71edTf9v3Nb34zfQnn7be5f/1QDx8+zDOoaXI+UY9p9rxhf6X/PUeccAfrsqj+qSci5L28+9Zy5b366emJfHf7yquv5Lf1j46OUiZcXqlFps92KUURkbC7lppxtVZ5z+C9Q4kIkcKP/jxMzLQE5BhYCImZlxZCaaZ7g71GSNzZ9odC1RcPpeSE7XB39oY07jjDHeEO2M8XgLadx4iCECGNvlzcczG2y8uOgWoHDXRcz2XAhkOyJ15jgzA6jctj+VAE9cNYM9Uww4WJCNkdEZIM/XFMVuWXQZVYNIP2jHmB47bvGVQ+1PccHPe01zwyLKCwIs/TbrsvO9xet9vxEeaVZF5FhDzBlFood8hB47SlVsJbRUSWY4F3/fZGhPznOtynAXlXDwE8eP1+Bhy0ZLT7AHaS8bM9rhxEhCKCkuEPvNjDk5EJZUTeso9NPCUX5KvStloq6QtQ8uGCyxNPFk5r/u24ZPKkVknrw7URERpQ/IyUGRFyXMPFrePatkt/CHaxYPTIYAJZ7aEnP1kGDYGcNkzmlrGua9SuqmpDnthT9pY+2GH3cjlNqerY2K26lVaU3xA6olxdn53rgsVst75EmbpJ7Dfn2lw+JPwjnT34QJvzjwlHEYZyWfsL+SdtK8qupt+qjr2qv4dKJYV2mKaIUMQ1FDow7plrmEe9lZ4oRrfw6RCWxz1K0P3yDVjS7UGPwosuoX0FVPX7qmFfsI1QP3/7t+9F+6X89m/25lRvu2qYLO/qtddf0SuvsBDePlUH/xoUck1jHhaVGnL/loq71HRHhCImKE3kW7lxsTsYU65zpN4ZzBUD9HrsmO4dfTgpgXsu9HsU9nttUfxuab/jtrR3Sxtt78i3N1IGxiyzx+2yRgVcD6EilBXAY6AALq2GRKM9/v1YtUUJvIW+7RDaYw+ER9Op7Y60Okbxy6J8nLilE5TBJ7hXK+LAaV7Y3Sb8VA73zwW3TQt/B2i2YmIvhoUs/7U0Ksmnxa6KMArhB4iiaZMDv/wAGXAyrXzh8XPonhM5yCglZHj8eB66ZMytkWHHmcZK3aUUWZlfokiMl5HxJgQnsINxN3LZuUcxu0NBu7s80359rh7Z7zePNWwfSfszxYC8j5dqUP42KH+rNopxrRH5H638HTYasPf5bd8zxs1jbShnt13Tv5fa+Zu/Hicoelvkq7Xit0oFDe+CWoMyh/yW7gYF+2D65B4GIdKGaAFpJLdDyECJkG1fbPsXLM4fX+jy/FLri7WsRL5gXD+4f18foAj+4L13df/jj6DtQkFezwUrZOBkdaJj+tmbMvOpY16oFeJGaSQdNcB13tQVkwsCXuAhvVPF8rLjCQTlZTRpefRJUDjlF3gRDphV5uWLpH2xNJRIgREhngmyOyQCIsIWsD3BshmBW7oRHozDYEx6XD4fVY6LCCGFGj1uQUQwIkZZLh0WJWRZLeE5v8+9xqQAPtfgOZfxveXidUCOPZ+dMq+d+EMuzF8R5IWO2jSyyflj/jahy2taz2FFIh1DQTYRoQL0BzJu05PoWcD2Xi/2e+3AnrnLcLjbeMULhSImmHfmi9vQ0FaP7VqKiAXJUXg4yHzZU6Z5tGMedJmwOdNExNOtXBjxdMwfNMSUHOIPWtlfWOHuEvdZ2tPo0NSB0pWtz2gobGDsGD225SLBmmTb4bn/IF2WjKxEhEoxypUd4V4TZrEte8aU8UrWTTeNyHKpz7br2bM3tWz64H1+cZ6fzn786LHOz86mD50iuy5Nrocivcf2mcz5XTYVXz1e21arlVasdd4bOGIZPx4v/pcfeXBmL+3iHA9JtuSyXOYwt39nuhgvpm3PmcnhVC/RTOeNCOaJwtxU4EWd7aKIAJoNOahgZG5KEIqXumjRFPV7uSmO/CNjfGD/sZPPIv50+2MU554jfSbrmVd65hPYr1Krs8jhl1yKrLnw6Jl7pJBlwPODees2mxfmSQ//7Q76PYK5mb5zHseZp55/vJ8w34/nb5UeM/+6D/xNAF80O53r76HFc5HrcpkuY4JEQwD25/TA3s9Q3pjVX1dNbp5r/+yaw2CDIujnmSc4FZlkTpDuF3yRxbzYcs/g86QvFX3J64us7EP6yDwb2ICbV3t4uGb/6/TuE8u5wwMKOi72zXsr3G2foPR1PzRty5mwk+V/terkc2TlAOl+iSBnXNMKJ2ZeQJg77TrqL8a1UG77hYk2D+AFbLzKYl6Y7wPjd0DuzedrWLyerCG08NT7i8UdEYoAmsw0B1D65JgCv3j/kTnwYtW5h+kpRsLN94vlfjpVljf3u2Vpkq+BMTcyj49Zj3M5zrZCiogrWKaMiClscQsTMYVFvKCtINcXz4tx4AlepTdfN7PPQWnxCngcEVdprl1XQemYwkNOGhGyIyKUfyHhEF7NTtlYlmwbdhuZwAEkTD8BEUWlVnkdaLtOViq0Xge6Vj4blVqlUiRXoJCtwF9wRNg/Q0EaP6GIkE3EZKe7BOEC4VfaETHZwpbybVcE7ycgTBh+YeeDmyedT764Wnky6DP4zR3GW66rg7yn8Rw/MDY99gbC7e/n/eB1PGPV68F89nQaBq8fMObaeuvWrVQAez2OmKiv8Nhj1elz/5W/QrpJeh1XS4E3Sjr23I+uuR/yHvghyt6Hjx7mF4y8P1izH9hw3u3Zlznziv2ufx72y1/+svztz+9///v6u7/7u1T2fve739Vf+Zu+xFnpa8X0EXu0lnNvzT1wKGKCyzIiAisIL5Mt3FcgCLffT8HsfCrwOiBwZtHPy0/8pz3hvEEqw9ZUoBysZxnTBNyfnwT3yUCfkjRLQQSyH6zke/+DD/TTn/1M//wv/5KK33feeUePuUdf9she572XarhjWHUr3b51W+az+9797fi03b85PkIRE9wHKxS4t27fkr/d6X70l3G+/JUv5883v/HGl3Tn7h35bD+w//BZJqKo4bzftV1+kO+1V1/NtF/60pdkufM94fvvva+33rfCd7QAABAASURBVHpLH3zwobYoNqlNpiHlbJZDLYZGj7nqpIPQkGneIoMPHjzMDxpccFbYInM7wrz/NC0uzxhmvnm/6Q98uh1WgnuOcTmycdEw1X2QXtxUmeNloF2+69hxxnIdPn94fNh9CIc5zR65X8px/W6b/Y7znar7zGmdbil3N5/jtthWbu+oK0F7XIfdTp9jnHFt2rJcHM5zdn6WiuWH5sf9B/K3fO/f/zh54326z1zet6fSGB2hx+fO/HI90Ot+M4+D/ncfNMhKZfyZfvPjEK43gjeopeZ8skLZe8qcYv76W922/WuQLsf7f6NhTNtf6V+XbbvUItsOb1vOAPPcXyJCEUBB3QaWnwOnvfQbLPBG9xoO/0Phqnoq5sm6LSDGnoOPO2PNxLijI93pbqgb1tJ40Z4dDHcnrJkkl46NiJyMT9Ggl1JIFjJDjIjITVd2PII4Mun3HJb3dFrPwdgHfytAL85RnoHLVD6sUYpsmSD2MAW1TKnywPdEHEF5CLcFv3LAigiFbKa3XTfxvPCbqV7YZ6aR2KVSNXWH3OZaq4xSIgddTxu9gPjyZQOv1gjtnvaaz8uCZ15umDy2HEzdEV3XUlbAr54JqcrtrQWlHPmSLyxovuRwfaVWRUAFvBAmoiiKQRiFjYSPhAuvB8Zg/yDKHifYTwIs6JVzYI+AxZfAzD/bBFISiee3XYcg+JlPRChigstzn4/IQKFNASgeWqb6CnyrhEUEZVE6T/KKtkeEjrjwaOGP+bpjUnFcKUUemIHdk878NM9bBv8pCrc7d+4yYZ+qZSKHkLyA8UThvL4g6VEO9kxG9ruNpgcOqNSiPMgfr9LdI7O+NF7Kd9oWWk9WnW4dHem4a1Hc9tpePtb67IEGlFZCiTWsH2uP8neD0nf9+AMZ+/UDlf5cBWVY9BciAVgLLZli3JtMFdobJbCLCm0r9st8kZREwpwDe2CBcDvcnj1j2PzZbvfaANu7VIgO2tPWCSPuBYIvoA/1exQAPUg7uPwnrBd9pJSPATUpREoo4EorNUdVp7eP9dobr+j1N17WrTvH6rqiYNfob2NWlHSlBm0wyFZsB/FOAxQUHDRpsoVS9bpZI/UOynZB99RvI2ET3H872rrJS8R+bmuvLWE7K34Nu+njHfl3aY/CShAk2AZiRqF1tN09GY2s3O2j1V6tdmqEel4b/wQ0SuCB8LHppGal0q5UV7QbBeDq6FRWBFsJfMom5ZQFxQuL58F2XhxsHyPLXmBOb53Sx6HedDKvuk30rCLgUxS572vFxh8RiuSf/Yb92KVk+oiQZOjZxgXPMaHxKqVzlJjK6BlDa+aYcxbjNWtAwwJ6tOpENHSOapuippIDOR1RxBox7FSB5XiP4nd78VA7/9/ey0caUP6O28eK3Rkyf0G6S7i5VRNwFFS4KpS+4wGG/ZqL1nMuph9xQf0QRewjNljnGnZr8aJ+6fio0clRq6OuqmukpgzKnkMuCVLF3+822mWenrYOiO2YKG67hYxDB4ynzL1Eu3ebtR589JE+ev89nXMY2F1uNO6J2+9QZl/o8uyBHt3/QPc/eFcPPnxPm7OHin6nI/h/ulrpjpViR8caEayefEFfRYQG6ukJ8xgdqVtXJgRhep4hlqjDN94RPPFMKZ4I/N/eG5/E2k/gTmTc9Lbz2mXfU3gyOv35mpIeODX3fQb5hWxEhHiAbZAyU679REYQvoD4grwV+0tocs9zAOEBrsJiCi+2QUQwz84CFMo6FnkMBWO7leemkbXOl98+gJ2zH/OcYHg+2LJPiQgdn5zIa+sxB92sj3qtGLK7R94v5j1crVUrDmy2XYdZYDugPQIX0OdsRo/tJ8p0mNGzJ9sbjM+eOddriuk1BvYlTmM4O9QpImTam9rIewrb9pdSVYiLKJImvros7w927E16ys/yhJlZjouUfv8l4qARf4nkfwrNN1t306fstVAaLMc+iYzzC5mwZVgMLUuWg5715Ul4XXCc00SECmMoUUu6CfJwYcwON3A1j0BLBC/NBqJGNjSuZ4/87Ti/5bmDddzntUsuGHxwt8LL3/b1gdrhe8ZBKTGf12oWtuVgPY33HevXkPR07KGPj450wtj33vr09EQe/03TKCIYJ4W9X5fxDq+M/YiQeEyz22m4zYbp3LHn2XIu8mXCDnoH6Pd85bnE5bqMOvOjlKKILAx+UCIMdnnPxMQ5ker3RpYPXXt4umaP4DnRynPj7Mz7lMtU9jp+8BwCdrTL/Lay3b+OBanJG88hEfN8wTx7Ne+YyhFqqQdn8tvttTsU8ryzOlrB7+PEiv2G5+o6897pjIWne/bEdo/Qkuc+R0IEVdiV/EvHH/zlFWbGUnnWecOTIYcvWCTxiohpnkU+ncP87dlLuW3pZq3ZM58vfoe5zXBSxuB4+s194z7xuuR1bcKZ7N+ypjlfoQ7LXUVuyay1z+zAcu8PNEx19LL7lLPlghP2fQ5zutpUyEZOS5n7kN4LKIF42J98T3nCM9nXca7zLwWm3Y1ZbNMdEbT9GngcfAPEEpzvDE/JQObHxJBzzUCfuVxYlGmc2mPB84HHT8o9fRQRGe9XRFCuxHsa+WROucc2nbKxO22/vsCfFwc8QKAIa+rA2Y0l+vYGHLaAuAh6fcYS7D63DHlcD8yzI/KVbmSLEZfJyMKaVROWLcNjPyIy3q+IoOqbcPgXeEEOPJkspOBPn9mEnI23bGLxxOTzOzH3l7Dttzgt/S2RmPCIUMQELSak8B/huoKujMsxloBRrOGkGwm4Av7wvM8aULkPbL1Gg2a1UoM/1+paFKwzY4QEIgKLMGwChC/hPZAIW/y6MkvIbMcUYSvBKxRT4BNvhyZcLnC0/TpIH7gjQp/FvEhqT73T+Btzjh/Zl4w5Jie/z05XYLy6fo/bzIPfY9lhI26vwwU+e/21Ms5rr8duRMjhi9trvtd379fsFmaEkD17ce9v84N8j89S0eRfL73/8cc6Q+m4Y+9Lj3C3tJKVhlYYWlnob33+8Id/q3/8x3/Qf/yPP8L+R1kR/LWvf00vv/ySjuhnSOAudS+f/0wn1VFrqBAREYqYIAwu3p/yjIH4HkC4Pw3O8ynFCjqel2RkAjafDgERPJZ0LDJexw1MtQvISb9mn1317Uh/T8g8xJsnhvlzwV3jx/D9N7/5rf4F5e9PfvITlKpv5y8SLX2WLYbe5KFCEZF7aff/7dt3Uu/UdV32fURAnRQltMiClXi+q3jjjTf01a9+VV/72tf0jW98I7/F+53vfEd//c1v6vXXXs8ye85CW84hI3K24t7zhH3e3Xv39KU339Sb4Ih72zNk5he/+IX8TeWf/vRn+u1vf6uPaIPPMG3bUc6K+quCPxn0hznnNlvmRzsIN309e1nvRa3g9FnMejDvOy2fpkWYiJDHwgjvvPe5zZ2yZdJK4CPOY95zuqwIagRkcQ/ammwqd53m9567TJftM5fbmW72v5O95Ryz5t71MnVv5v8IH8akd6SfR7kM76Pd1jXnSiuSnXcHz1LpS/k77j826LQct6RbX64pe5Pl7jgbuezl7OMyfVa6f/++3n///fzW93vcwfqbv/dRBJ9zF72lzAGZMi0D9Hiu6NnXbynL9Wypz+XAAdVSVWpRKSV5cPiiFVdep108eb5i/J5wtvWv9/gDAYbnF4d1yJd5b3ifb7/tpuVeqG212BlPWscXE5ugG6ZhI7pdmNDsyJiMo1FwGCe9Rajf+gOZq7IXYaFu02nlgztm6SAz2UnMyFqLPLG6gS2NLjDXadcckHoOYLVWLgTvyJ+AWSbDHRPpGiFx51gQNhyeXfaAIPdMwjsOqS5jT37bFqANeTbzhcAWt8MHhDAiFNQZga3JROCesfBzipnfoYNgPOk7tPU7mFmE4JkzB4ObuQahK7IQdQhD17QpfJMioJcF1e3eI6yG23XpC1ImvwGhLrTB/DQCGrMvzB8LOILv9CM88GR06/Zt1YpgUz/ZFCWkCD9azEjcMMNuxAm54iFspJwxbaTAz+zOVtlPIVhk8RvPwUNSRNThT8MhB0lnZ2CHgrf8nhOVUpkkW1mOIhwbjlUE9tzHrqtnciz4b6FIs7JsGYgRIcuFB/4e2RGmFqt1Rp3DV/8EuWV5GpSNatOowCdKFw0jtahrmiAWmXL4SF8w02aaiAJ90Mhgbro2Zd9phfG48KfHeuQzoLGJUS3oUDodN6OO6qB2uFRsHmm4uK89yt/+4mNp90jNeAEuVcdLdKikGVBq+duP/UbjfquR9gTEREAtNETYnkHdpnGYx4/HUM+C5cueneVks5PtnZW+jK0tsHvvNL0n7wUS4qU9YQZNwB8ahopdhJiiRB2F+KWi1GxRUDliF1UK2lhXoaNbnV5+/a5e+9LLunvvFKVApxblb4PSt2kE3wHpC/kmhMpVe5RFWiQsqyNtGsYBGiaY5h1Ka9s9BGabIaQHdu8Jc9yWtq5p+5q+2ODekGeLhndH23a2gf0J8qRN2J74PZUPA+1mDA8qcN0qRKOi9IUPY9UOnmywN9iXKMbPd9LlPrQrrdQeq6L4bY5uqUXx2x6fYAN/M6ZbqWk7taDrsI0GOapVLfaqa3V4mXrCZaoX84iA72wgBxSWuCvpS6kKGBgR8CyUxpb94Mqfjme/nFy0MBKiHEDgkn3gYJxyROfv3fGSaimaLsSKCvIt/2/q6MkLE6zwHbYEbVCCWoaR5f2l0Pxq3JypXz9Uf/FA/eVD+WfOy/5CtUf5O27UovRtU6W+U1yVsUH2t+p3lyh7L7TbTvYaJfLlxSPtNucaqbNrA8Vvo5PjTrdOwOmKC+eOzXfVEbLXVUFrT1P3mR5mUu4eOnvqAmNPOGCsDWxaxHgzthfneojy9+3f/ErvsqFbn50xRgetakFxvdMGGi4f39f67L4uH32ki4cfyYpuNMPq4M0x/bSCXy0MrSUk7FGQAb9tizR4eRyHxZPhCpFUCqWxlfCLQFuZdUpMiLIoh2WcZmPP7Pxzsj4/WkLJJwVFLsA5Pw6ZnHaFlrRB4BXSERk3xUshjF+GfdgRvHCnRbRmd2DbbYQkx4dCi7nyExQRigAKogFPOvEJR8ywewJvp59RsI0IUi5AvoI1IcPT7biiwO2wBRGEF7DYuAtpIhwmC2XC+wB82jMGvBlv207Hx8fMwaPOUPw+fPjwxqdwPe/2zKHOd+fObfnT0Hfv3ZUL65mvvIfwHO55xPu+HXOJD0ye27x3jHD9AFqK5zTaIsKeCQXlzrDsH4IYZbyeaSKcb4qKCEVEeib6+/z5Z+/DehZBY6BNCdafkfXFYNjKe5BQqERlHmxl/rTs7zx/V8Z7QH8o3Hw5j8vomTvdbu95XcdovlCQeSZsHRhyHvj+VM5Dxn6Se6HPaRb3vzPb/QN46Krrdlp8DLd26ccRWSERQU4HyMSjEflZZMfytmfv5TGzyJnHicOdzuktPIEMRfBGnorHBnZEUDZw0YNyTI5k4JHjt7nnAAAQAElEQVRBJA/x5FVCVDty+dTnIdsXXw8fPtKDhw8SqezlLLZDPp2/MCfUUuVxaUSETOPW+yjOX3vmhIE9kmkVcV3XpuJrtVrhJS3lOM5lOOz45Djjna7WRm6HMK7LbXXaPXn28MNut0WmmAQ8tImGkp6qsnznL9A3gTW4lAyXwtl4k56HItKftmaTBeJ+Mv738bs4+jbpdjmQUZImtjfmGZcoJJHPsI8eP1Je6KwvUSKuE54LaKTCfIc/LXNtg21e5NzLhrkF9kewx2EveYpicYXSt+MiKsEesgOVucdY6ocZPBDkh/JLFBFAdaMGeDEiqwmYNM4w00bi9HsaSJXruoJmA49cflaBm2qvIpbwjJtDn2XRHEUEoD0k8Nxq+bRC3euLYTk3r1O+OU9vuGPYsq8b6Cvj4uIy++KM/dw5a5r9vmjzB5wG5n/P5+blwP7X8i+F7Defj46P2Fue5Jp45H7oWsZLm2fXFX1iTPJeVeC7bGireZztDQdIEQF005DuZsDzfUEURUjpkF7Ylo0z2f784P5zaYttd9KUjuvXYc1LWtsja+Ikl3DK/YQgZPiVfV2GXRGhiIDHzAPI/iT3U1hEaDGhSJnnhXjDYMrLfsCZNvFOG7yeBc3x+sL8eXEg+5FOXOznUEeKjLkpS8gY+a7DnCQUURQG49bjvZaa496y5RRXCCkiEgp9YX4vDswMxAqYeRNTwTFZN94Oowsyh3BEOESKqz9dmbArXzgsEPQ9rqsnnIf8EbhmEMQTEv6nIAxRMnD6cbG2IwhEhkbsEaehUhTMUZU78sZnBdbrlrWiwa74C8php1EwV0WR7QURgRMoJOC37ZsQcxsgfnqHImYQcPNeAEp5PPcFcctDrYr5T2lP7wyjLGECHD72B2kZLrwFQjaBa7KVrpDSXurUlfE4hHT6Y2Q/4vl/wCaE6XrUwJrg9df7Y+fNbNA+Oj1rRNq4B9xOFxHyfdktlGFWBK7Yl3rsRpiCzJ1lXnAf7HOslUsPHjyY9gIoeZf9gO/hfVbr2ZeOlB0xlXuPc+0bX3pD3/yrb8pK37//+7/X3/7wB/K3fb/1rW/pK1/9CrqOl2Vlkc/M3kcs9ZuCiFAEgBQs4ZF9h9BsYrY/qwV7klW2XzRvQMVV2iRs9gW2geXH/B58LqZfhsR4UNfixqZynoyjI2ebEhw4+fAcPlRCP+64mz5nT/bBBx/IytSf/WxSpFoBaIWw93QX7N026y3nmR3Kw+0E9tpb7hU22KIt/iavv5XrPsCbZxhhfKaxTDj87t27ev311/T1r31d3/rrb+kbKH+tCH7zS2/KSmHndzmWpcrY9f2F6YsI9n4nuocC+C5ou1Uqpn/71luppP7ww49Qlq61vtwQ/pi6B925fZc94ymyJ+5VBlgScAHAD5o9hfv+mbNQD3/32FaWrjmbeV+64ey1Zf/qc4Tj9j6HwX8KkuWrZV7xfcprr72qV195JenzOaKWkuuX211qgRXUSc35ULHHmmV8C+92lO999A4eLu4t5xfvib1HPjt7xP3PGW27gOcbOc1Cy478zmuY1jWK3QR0b9AFeiw5bpdl77R1XTPW7M0vfM/KmdQfuHBfW9H7wfsf6OP7H09jE2XvBWPWZS5K6j1js4dPHvc9PEvAE9vew/eOZy9vmaXrYZWZreSX+RER8IOYADyjmYIdEQomNMM8a5mfve+3zNxG5+RvAb/55Tf12muv0acn7Pu7K1i2EshEy31+9kGtV33gMBTAFgCqowN4PNdJQaWGQpNx/BQF2RNpdkyRn9+bMs0gAw5l7QsFrt2DfA+T3Xm2ByZDJ/JhMqJAR6iUCgNaHR8dg6NsbETM4St5AN29e08ecCsOTC7HnWih2SEEO4RnzElfOVjsnwRlD0ncckAjDqWwIvjOv6dzc2IWBiYOwMnwTQ9+0z8xbgq68Q6J57nICH1WM1OQdUsRDD5gIWibLi8KGw7zhUEpzICwWlB9CWB+bBjsHvBuf0EA286Hyk6Be5/t7uFPL/eF0y2Tnfl7BwWw6/OlwdRmtw4OQNJIwAhNOHFRcb7tczyx8H4AmcbpFjgdyUjhhDOwHD6DpC4wYfchMpB0FDE5r94OcanAGSJUauUQbTTIj1EVEbLxguNBvkcOjR0y43Avsp6ET09PtWLA1dqkjHgCWibN3Dgo1JN3h5xFBJe2jSKmsidKKA1vRFFBlqsBPZZxYix6wCnFpa8Utagy4TZdJ6NtO9XSKPgbmXB6FI8DiqQY9mpQGa5QjN4+rrpzVFLJZcXXgBJssPJ38xCl8IWOm52OQOufwNVGFZTRijRjJ1FWaJBNwFPbMu9GuyY+DkyCA+OiBxOfWCCZfDfGZi8rfrcoQ3dGphnUc5m3Twi3Mc62WKjsDvwFBBN+CDZqYEc7QcKpUkPVyt1V1fGtle6+fCuVv6++cU9Hp62adiTeEO5QJX2UUf4mcEG2A8A62WSTaFOOjWHUADzOTWcPb5d27aHf/sFjaMYe2+Fu54Y2rlF8J9hUbEm/Q7ObCmDam+7Zv11s+LcDA8rfkYZBoQZ/q1cFFWelJ4t2+DfErUljhe9lH7ICeI0ieEvvjnWl0p2oO76t1cmM41v4T9SiAK6WFeaACiw3K8sQspR+DgGeH1r8R2xcb7GJtYyfnJzICtfsX3gwjDAIZkUgcUAG/iefmAMWe/Yqc/tlEOj4CWMWNbmFeI0oRVis2QR480NStdBtmmutpHX6keBeAwrboUdWsTVsZIz9GiG6VKDkLf7gg7/Vvjsn6hHK4EeqhDeEN8NaDQrgBnlvyFtBoZzAHsGQ3/y9RNl7oR0K4H67npXBF+r3G/lbvcdHjU5R/J4ctyzKHe5Wp3aDVVfV1hEF6V4j43LsdwynHUrlyR4ZWyPzq+OG/Y40E7ZcHD78+CO9//Zv9davfqn33n5LWy4LW0kn9NEKOdZurWF7TjsvyHcpK7p7lNLD+lyFslr6qkGGqR46i0opjOKRPhgFA2dICk3G9hUig929EbgNQmJKefX24e7KgyMyzfIWPv07N7TVvEm4qeHXFQiWoQwO2R1he4KELQxhAhFhj2L5C+FSmozCZ9uQXyAi0imFlOCdYQf+OVyLISoyjHcQOINsmoMVEQBv2nbfRDkMR7bst4yVEiqOK0VRnGeyS1gGp7gS2IU4p8Gt0CSXwkZue+ZM702apmi16jQMg3wQ8CHMn05ds1/ZMx+RPOcK7x9u376jr37tq3rppZclynQez98D8+qexWPNWrTf7+X5zfNay+a6VNMETBuICIUE4iYcDhyjNMH7AMzLBDz1RIQi4qnwJWBk79PTDtO3g0bbPRf/pj0B7W7DCE8MGqvgr8A3z9cdc3rH/sPzeVubHOcek5mHse8yzMst+wKvxdvNlnW01xIP0xdSKBWnpwasP48HYpLAT7P/PKj9/KlwuxkPzyt4is7YnNVnGbGcHGKwjDF+FjnrkTO7LRtOF5RgEb1GKDw2A/sAsoSEZjNVTpX4JzcOnslNNtzQTgLL9Jrx6kO0L1g8fj2WvU/esr4PyHshQ4P8tl2ntutk2Q7qM53Oe7m5ZL3tKXMkVLL8W+a7jj1erXI7Nhz4d8h5ROiIs96t01s6RmnZdp0igjkELpkP1Oc6PX+4/IkPFE2aCOaCWlQTVbVUhcNKqJRyBYcp0+vaMAcEvmdBcqg+dxPQVaGxaVvmyRXtPVbXTvOlx7rbZ748fPBQ/pZAz7zq9tres++w20RVeGieGfY7vO3a7ItSK3YrX/L4vOOz9irnnDb7yXyJUiS3cRSdPgMrIuT4yv7S83+Qhl6gv0hGWsQDh65hJ+FYv9MTEeQLajlAEPTMxxVBja1nxh8EUoaTTZjfyNIk2xv5W+yW6Q0XShtk3bJ9yWWh7ZT784v54mqX65gvgD0OHL/jTOlyDNGf7gOvTQPzt2iJx8KKPbnXrHt37+Zdht0dfeDwDvmujB33oRHZF0p5H6DR8PiQjUmnTBnwikfPNLQ3IhTxbBBBtvgdQbbP8ckmUd51G+eQ2SIKciOhwEebeOdj3hgeJ/08L9o9wrelvIhIGY6wPSEiFDEDfpvnEZNfmIjgLeT8gIgMuflyqhB/pI94wnb4zeRf+P4UHKBfdAD3KLNG9q1l5Aq5V4FAJrWrMOTI8rVgZC1GKhQkc5GF8e75MSJUQJTZxr2ERxBGOJbSQADPUlsGffH63TkQ9EaQ3fxdQJBDAA+REbxwXj32zrDl8IgQjxR6pjkMdv9NHejQCUHGxFLIvKRGEAqInspNd8zuyfJ7dALHFTIGZ30w4jeEO1gjStuqXXXqWE/ajn1W26jUSnSZEEu52HaDWMp1JXanPb0yjrDR3nzZIUKeg0zjF+Bx/pBNiKqA7RlTsN+K+e2zTSL9yvDgnaCACLsITxt34CbevMYpjz27r4BjZLwOrLXLnJ9uwhxuDN4vetxC7/W4p6j5cRojIuR1O5U13Inb9nrsuIF5wMltb9inWtlrBbCVTg9QAudeACXTljOqz6st/eI7ON8x+6d+v/zmm/r617+ub/v/vX7/+/r7/KnnH6A8/GtNit9XuHc6oS+LW6SR9gzA9IbnDmQibWiMCEWEyZnSHrwz8E/wCsWNWsN++A1pMv8W+CwzwEv7HTdlopWk5T2lJcLxCRJMdsYSrxuQ65HUc872OeM+++R33n5H//bzX+iXv/il3D9nZ+e5v7uY93NOt+EcbazpL++zrRz0r++s2fvdou/9E87+Rqz3yq7ZfWpZ6NpO/jd77tc3Xn9D/ha3lb137txR07ZyHzmdZcc/p+w7WH+owG3w/nCgT1eM31OUgUdH/mD8kDSa5vvIkWnyXjCisN/cqtYWZeHrunf3JZmnPffPsCeHwWSHLCs97d/v+rwbGOCv4TuDpc07lKfT/mhPmj388llMqrUkjo6P9Oqrr4BXdZu7Y9NYua+t7PvbWRkZyCGsplpzZGR/OmQ5btcO/ciO+1HbqaClPo+TSQF8Jn+A9fHjR6kEvkBhaz5vOTvuSOd7oqWMLX7HLXAZxpp9ueH99gXjbIHPROabFefvvfee3n3n3cT7H7yvB/Dzkj53/5ou7wsH+D/xq0/ae85Te5Bx8HBI3o0amD8G5gzDfZc2La/MtT7nRoRZcQMRoYhgHwBPS1Utk23+rZivPR+88srL+spXvqIvv/llWYaO/SFn4lacd4+OjrSgQ0barlXDPNIhc/Y7rkzETh04QqAw1JkV81JCfxzDmNVoRsHUAXuEQQr5IVwamHh3HI7cge5Ypy0wxYggoZRp7W+7jgPqaTLlpZfupeLXTHOcO8WfnhDGTDg65pBMeh+sKotiMggmifotUGsmaNfnfBGRTGxbmIlABzU63PRSXD7BOyIUwWDCbToTuF1mWk++goDngajf57kqFnrKjFqKVrTRE9KKti98cTt9YLUdEbmATW1tVRFCt9Vxxp4Dkv0BceadFUM9lwiOs+24AZma93FnJgAAEABJREFUFMv7q4nCYUvfSs5trjjEEqA09mVoygFBRGWY7QX0z/zYmhLxftZDMc8KzrDsGxKM0Gpq3JbKwByRQyeotaiUItO9YUI5Pz+TP819dnaWn5yf2tsnf05RkPkw7sHmC44eHnkh+PCjD+XLLvP/Dod2f5rHH0I4YqKs1OV6rgEV8D7gTQRvgJPoAAdPhhcpTF9VZXJvmpY+6+RJoms6dZRdmITEZFpRG3bNoCOUoKu6V4MSrPjnb9cPpPVDld0Zyq8LdSh+V2WnruzVll4NqNEzEQ2CDQrIGClzTJ7RK1f2oNE8sx8745kEeyZEK3q3XMYdwmE74vb+tBELUY/d2wZ78u2xe+yesnrc9u+tIN2LydbSURSlyfb756/dP0KZW7vC2F/ppVdv65XX7+rW3SOtUHrDDjG8xbBN2+5SlW1yu4yIyPbJbQCW4as2jdQJLSNtT1qhvTe4sB8IH6DRdg/Ne9ritm1ZRDcsZlvsLWkdnu1gvcQru3fk25N/wQ63QRHInFDSFcgBCg1RNGD3Y6AADm2t9IUnl4nQTq1idar25I7a4ztaYa9O7+j41h0U4FYC39KKS9DV0QkXhMds/I/UsmB0q05tB9oW2WnUtgBGVeSnwW4dvmBOB3u0o2097XdfCxMJv3HMz+QLqL4RMHuQH0Zvvl1gSBFxBWGG5PdOe8aS4bpqKWqhy7R5TAVloPWETzsN/QagDEXpOxr+1m+PQhR5D5S8BXfBXRcQZmVvg6LXit+KXSgjsBcIhbKVvbvNhfqdy9+lvUchPBAXjA9YhjKpsqHrQKvjVaPOH0aoUgvsbtG+FtI6z97K4/UFCuRL7bjQ3uHfs4nZM8f08LVysqlFcvgDlL9vv/Ub/ebXv9QH776rxw/ua3t5oWBNPOla3Tk90r1bK906KlrVXuifdYq70NbN+UPtLs80UnZljoMkVfO4CD5L+QqlMW8T+BB33pKjIkIREzSbwH4SBOWzhNuzuENh7xeAA5+FE7CdHMtDTp7F90l25nvBtEs5U/LInoolEDsyBEfa+Fw4iJjdGWW3FHFo2z3B47Qwf0UJ1pIpLKIoZhTGdC1VlTmnUIaHtGazz33FTp4LpEh7yzg5Pz+X12Fv5PesccpMzCbIudfh117jsHPvnjrmrCy3FkVM+TccAjbs7SzvDXXmHNe01N+olEI1IWmBfm8T4bKeLiZiCjcdA3N/z3zqeW7PHGB7YD3pGecJ4hzvtCNp02agml9uQ8ccvepW6tqOda5VlMqcqOSX87k88y0/5Efbt8wJrsdxmXAmb6JI2XphFj/OP8BDA55b6ifFPTfTZ4j4d5IUNiH1dCFv1lHLhYeC7UVOrmTLH0LjwmLtywrGkPcpA2us6O2IUERRxGIXeSws4zaCcIl6eGUFs61QPljp0JQGUuwC02M5855hQ/1b9oPO0yzrOGPO9KaMcs5zOrt7xv7IeC61MDZrFtSzedrtWYMZFxGRNJqocapQy3iotWZcy3g4ykPxKsdGBHMAZe4ZT65jqWtgTEVE1uODecOFhVGTRsqay4soClBKyIjIhpsjummm8GeFPSvmZrrP5osIxnzDvm4FOua8FejUtA0FRX7z94zLq3OQ8x7Utl2badw+8ypKMRtJP1LGin3MSfKCADpUuefyhc7tvHA6ouxK+4sCPjhvhFsVCjIYWDeeICaC94wlEvFdnJ+L/cnlhSBDh4ZRk+2execw6ik3pJOdMqhkYNxYFvfIY+95GliW/A3g5DEFtsieL/m8vuzZw3rNevTooZYPL/nyyfOwy3JlEZTNY3/O/ZRpuXb/+CLwLufHu3fv6PbtWzo9PeWsc4Ki/yj7y2OpMk4iKMBUYge2y30xkDokst2ECNSnGJLwZMrPai8lw1KkMkVNWZB+N+NyDnOaf89CUEmhsZZfYZvn7r8t86Jhd88cMTJXuLyIUGGMRJntKHI+hS1ekp1KQ1otyICnX87xIng65xchf2wOhPijP8sBIgIymD0Y5+MTsCA7jATMLaMsRx7/e9Yt2/ZP8aFAjkqpMiICuyiCcIVk2NKhcYAxh1H37PrC+lw4YN4e4lmFOv4w/Em/454Im72RfcrbfWzYn3CeGYQvQRFBILCdEFHXflwSIboyMfuCEMAj8o0KjdgImLxee91vOBu13AG1q06FfU4gh1EKSWqmUSEP+UKWySJFKCQwve26AkGRMZFBkW477cJ2XqArQ/gocdWhCNzSZAe2Yv6zW8LjRyTTZMioBVLopsky56AlLpzKWebwzM6LETy9GUcjc/2I7bXAsHvCkOcor8kJ1v5lbz2vWAr4FgG/5vzO18FfK2t8HvX67DCPfcPuiaRRXmu8ZzB27H8H9raF8lb0zUv3XtJXUfT8zXe+ox/+8IcofP9e/sbv3+H+zne+LSsN77Iv8Ifyuq6l70wRrYKO0e2hdQ5Zmg2JWqBYQv+87ICwBaaM1uQ8OtKm7Bf26oVG5D7d+/JaFBEkhf9uL+l4pma7z4HzkuCqHPsXOFwjeUln/ZD3ZVbKv//+B/mzv1YKPnzwKP8lx4593ED9C3pkYZjhfvX55tGjx3r48BGK100q4vJbvV/7Wp4/cv5nz+g76wLdp6cnuoee6pT9nM/577z7jn7205/q5z//ud7lvs97Rp/BLEent05zzx7FbZUK47VtWnksQ7q23BtYhrwvFQGhoGmR6W6xb//yl7+i11E2n1CXeRcxxZtXEy+EnJvbImdRRJEU8n7o0aNH8r/mcfv27IuGzKTkp4uJCEXEdE5A8e02WTF5ihK4a6GxVpVaSKNnmhFZtdybPzvasWMcuN4NdzVr7ki9r77g3tP8OEf/YrifrBjecJexc555fc0yZrfD95x7bbu8RUH/8Ucfy9/uNVLhC6/ff+99XX3Dm7q20OCylvxLGS7HsN/xlgnDfLcMGOZPgj18htPnDh/hm/uz1DrzI27yg35zQETAK0NpF3jXcJ5bcZa9dftWfrnh9dde0+tvvK7XXn8N/0ucB07zLOB5x/f6Tutzg88gt05v6fad2/lLyJ4v0A3Nk9oszO52aMsO1Z/KQIAZhCXkQXZ7cJlxE/byBAxvoDDA9Ng/kGGgLRVGHaEBv40Q3rlzNw9KnkhrrZQ3pDJBCjnNMenartOqW3GQOtYxSjynFcaXDBsuytbrdQ5kdzDBHIob+UBn+OKteDCalBmmxWBoeAzaItvcq7j+1E9EJP1uZ9t1chtMunltYbbdth1KoRZ+iQlhoB0T/Y4zCFBEIMBVbW4cInnky1j3kzN6YvQAWTOAPUBdtvsu80vkF8aT7lR26PpPuJVmpCpAEt64dQCHXPsnV2Z6sZfLNJAZy40zlVKo+ZqmUqr+P/b+w1uS5DrzBL9r5u4RT6WoFCWAgiIIcpvsmT4727uzc87u/v9nz4ppiiabRAEogKVTPxUR7m7z+8zD48XLepmVCUUUWPb882taXLsmb0S8RDtHJngrx32J4knwDEWwJwC31Zt6t9WDuuHSKCNnKSdFpLqw10+OcKhMOev2ndt68OC+jpnILT9BeS739Yi9YNv3kQjLStEop1ZN7tQ1CxRQgImia5ISyl9qolxW6MleqKyeKdYvlNfP1az8DchTteOZ2nKBCnGF8nejDkVSk0eRXCmHwu1JWUF9YZkK/Bjh20RHjXZ7/AH3SiHMPHGfWwaMNZd+a/iwWfdcSA3qUYwOnhz3geaz+lVaGKsjhydA/gN58qAEVZWBCJrOTq9oUEmjchs6OGp16+6h7t47qXRxmJRQfOemaIKgok1GUUJpnFIojCC/4rzL1B4Ko1h5LnKBI+5aNxa/iY4q1L0QaQRevHvC5javWZCs/N0w8bNnUFX2DlJPPj3p+qHoCpLbN1AYwRrZjBhFoRJGot2Jliah79VmlNZjQQksbUpoiEZql2oOTrQ8vg1uVRye3K4K4AMW/+XhkRYogDt/6IV5b8HmsmPe81jvWKC9QTUycrqPlODhFh3zhReWjJx7HLutA42zXdRV1ZiRwmVqCGNqYCXE72sgKKK+5L5wmPnqvD0P9/UiuIhqaK6b6xVR6J8BbFgXVuDiCih/C4peASt/jYSMZ10q60JNrNRojX3D2BiUx16JcmLYCOGsKLRtBAOy2wMrZwc2EwPxCn2dkZuuzSh/W9YT0GV1bapK39BAXbioRkk8gBHMdKQMY83G5uzFC52fvUAZfIliea0BZdaGcXLJBuTxo6/0ySe/1m9+/TGbwU/04vQpVbuUxo2aMqhLQ1X23r211Du3Frpz0urOrQ6lcFaTN+oZ56uLZyiZTxWkyVXekaoICfDIpvCagfXqcYQZchr5rVcZYuyC9u2T59d9Jv/f5j3X9k3ob5P/n0cad921lvyOXeD8nEUEb4PMYycR2KpfSJVqMtgjkrx2JAawaTBuZsx+07hulFKe0tWuLYyHoR5A1vO48xzJ/Hlxfi5/e+rp06cogs/UM896HgqFPLfd4aK8HkCOjhiTrVIkRTB0mKvnfd2Gse3CWuY/z20N81pyHe1pEN9pBK2wX0WtXLW9ycv1+qZ4hbVzYE4ZmFuGSgcN2EfaOuzczCnUfzQPmP+LqAcVzMzZbdfJc7PRtI3cjpE83cYK1iN/iM37mLonQxHndXnksoFcdtWb7cVtxnd2Y/09Ps7VcJb71PYZDjPsNv2PDHdGKMJQpdqaKgNbuwkxTJCMwj5iZA2yHBm9vI72yPyAXBXkKIgVQQpgeUmMy4mmKj+RTEPT2AlJhrbmql8m3+m9DawEMa3Ur4LDsuzyvV/Kuanj1GevBrvDe8a494grH+hZA3vk3v6uk/cmhmU9Imr9PG7bplEEZVOdiJDjdOxtHJY9nnOqcSNorevAmHDbJxT2DkXBXyae4zu94frl1CinrFQx5ZPgUURIhqDClC0g9dl6B+HXIXz0BzERSZn2tm0HXzu1XSu3I6VEGyXz1BjgaUSobVriLdi7LOQ+aJkzckoK8nE6p+/Iy/Zc55dWPh/7g6vuL8dT/JZNcTrjLZPPbH4dfZss6X0xBN4myVVcKuH0BXkyT42RudSy7UxTyuwJF/Wst1h0zOWDLi9XOjs7RwH8TC/Y93ksRIScxsiMg455fOJ5Us5JbdvVuwmfGY0jLnLcD5337vRh07a7ftbvbIIcXgZef+AHVqrK0rbo6tZkbL8JU+jX3zULeBoRipjgWO6rSuscUOS1sdjOPDgyJsz/fTjM8aUpj8TYmBHYIyZ/3qoGt2nw2gfO754/Vw5YMPfaFhGKiJ3PvjxN9sJcPCeKGneWqZlGTP4RW6rY5fdqi/N8k3ivzuG7kNdwANbGXj9EjTq9q/WVr20c9yXpI3BPjyKioiaN+q4vvGVn8I7gDRwQ21dEKGKL6me7xJtXAElzuJ3VLgm7bKCWtey9QtfWM0PjNYd1JOWk8P6m0qwSSQonCIX9Y+uO0M5gD/EH1QyF/Pg1eYWCtBGmMyThrhAGe4pB7JwAABAASURBVMQcZiqCgpdeYSzzXwcpJF48ivC7OlUNTp5q9cupxYtlgHHJqo3F8/7I2Wr0urBD0ewe2Dt73R5Y64sTk1FEKLEmGFjxdUhRB3+trNkp7ih82iMMlDcq+EskcJmULvfJkvu5W7duyd+ifP/99/TDH/5Qf4ny9z/9p/+kv/mbv9Ff//Vf6yc/+Yk+RKHobwQvD5aUHSQv1HGo+wyvZ4V9if6MjNfruQ9gm1LOlV+Z/X/GHvaE8zDWD7ZyDWZFoX9NX4a9HTZw1vbZ2MrOR199pa+++lJPHj9hv/Zcp9z5r9i/+QxTc97KSLGMwOsRd88dhM8v1oN4f/f0yZOqF7n7zjv64IMP5G8CLzib9MiQ7yB6zmLe61lJ5zPW2dkZ93yf6eOPP9a//ebf9Nnnn9Vv9VrR6TZaZ9UtOjlNRNRmRIQsQ5Y978vNj0ghw/GsWL579y7ydL+WX+9EuAtuGe8RSbOZeWA3qeX8Usqy3Upx6z3cJrfN5zTzy3FfRqYvLJO3b9/WvXv35PL8AdycprIYbi8nwW2OWoQLMjxWGfbdxJpzoPlkXKKHs/LWMD/MqxkX5xfsrS/lMNfPimLH2cfZ+VntQ3+D+Omzp3r0+BH9Sx9zx/roq0fV/ZS7JH/Bz2W5jbWv6VePdffrDNfHdtfRcD8O7CENpxlh5ohcFNKaOr373Hb3s/ul5bzVwKugr2AyT8CHm5+IUIJ/DXP2gv4/OjrULe633K8PUAL7VwHef+89Pbj/YOpj+ts/EW3+P7h/Xw9REL/73kO9R5wPPnhf77//PjIjDL1REF7DlRuZ1CY6MohGeoQ4f+xnyzwzbWKoJ8uiiITgtxyIWirvQ+3IhYbDqKdiEhouDVz/nJMiQv7LMLljgfMgO0LwTTsLP4x3R4lpomWiNlP9SZ2262q6nsG82awRrAsmgBf1wOZ/gj0weJ3nkonXn6RYcBBLdI6+LSa2FYUmeOS2WCAr4ItpxyQFW3TKIfX09FTmRdO0HEQPZR4tUCC1TLwR4WgM2qKCsBeydn4BP0YmN0+mF1zUemBu6Jsev4GBUuhjwWVTQzbB62XgNT3kP1lEMt1kXPZN/q/ym+Jf5WtZsOzYP+XM4ZvJj/rYbf9JFi61YiLaoAxyvd3vKed6yXbK5H3OROS45kFXZepIXsyXLOoN/OraDhlu4NUof/vGcV9Vv6/7Uxk3npvZUhJim4lyhUCVlVBpNanhwrtDCbwEnfy/R5tkZdBznT77TKdPPtV48VjN5oU6lGNLlGILlGIdaCpQLqFYalCq0o2KRLkpqxiRZFOYM2iETMf9OaNOeiPKzAGZ6eWFY8PF8xp+ren/6kYGPLkOLLYVKHt726EDslH9cPfVTV7YyZZ6pKlPqE9B6jYo7HqUWqKejZW/h21V/N57cEvHKMMYlsrtqNwMoACRXpqUvgWKPQf5ukUAmSxgHMskzwU/CT4L98j8YgyV1kmeSlWlLfEH7K6v22WF5aT87eHBAIp6lL00TT1xe9pD0ya73aPgF6Bfxy1KhAxBJeY6hUbqYwVxVf6iBV4P1CsaRXug5uBILcrfdnmkBiyPb+kQRXDF0S0dHB5rSZxucSCPbaPtujqXWi69EDV0dk4TjzMyXYG7yjg05ymsI92C+cEwh6xcGGm/7TuUkKiv3UHdZ7tsD0luFwht/7ALRIRsnJ/ztbz0zMPul0RfZRZAI1I4OvJXQK8RORjHS/rmQgOK3xG5Hvoz7Gco6c8VyHjSpXJcqjHSpfwz521s1KhXLr3CHcTcLuSTwYmOdaMBmTWKw2ijlcCb1YY8i7zZWi46HSwXWi5bxlxGvmg0itni+liRi4L3ko3H+elznYHV5Rl8GdQ0iUvXlnljo0dffaHHbDY3q8saNqAcfvr0sX71q1/oX/7ln/Xzj/5Vn3z6b3r+4hltHRjPDUrfVhSpsrlQ0N6DbtS9u0u9/+5tPXjnQMeHoYOuoIjeqLcS+PyZxv5SKUYgRQIRkkIRQIZuNoyJGhCaYhFfNyCiRiAoKvSSqcG8CCUkwG/7lLdM+Lbx3zL7P8nooaj1CsFyKXiwQPQ7G/K5KY+b8w5FTEjQCQkZ3EMK3MQxZY5JzDWqxmNbGhh70xqyqutJDWJCOb+4qJ/W/PSTT/Tll1/VdRlvOb03115z79y5o3vv3KtzXs/Y9jzi9GvWo7rJ7zcKyl0sOy0PFmraRp5nFI5VJoK1OqE3PwXvPYTteL30zGXP3hGhiKhOh41M8IPXBtrbA7e7Z+4zHfE3nfxH5ruRpk7lRATzTsNc3slzstG0rUTWTmPeGV6T3OYL5hl/mtZ7M/sNzGuOSydoNlPOTEezx++Vzrk709k+U/vt41X++3H+/O10pehmECAB02A9KFuYB5Ofwnb6jnl7pG8tQz1yblqQsZST6hrOulX3Ach8xi8xDiIxLvcRLssgz5jgemB76yeRb2b9NnUeifJspwUa2U9aVnvGaM/6633UwL4yEdH7k9g2yvU+OjpCqXYsn+UODw8Zt8uq7HTeXpNbZH/B5s/jIKNQg0HMGxvOcZfgon6YxGW5bMddcpY5YH9u2rWdcs6KoEQw1zHlpIpkXhiEK+RHrzCEviLk9+/t+cN97HktpaB/F6BjTmiB54ZW5ol56dItF07jti6QgyVn2cViKdu7toVlRY7TsderfObCoYOnTmN/Vd4kBWVFvE1LX477stu1uxlvOxN8c3xi8Nxc2ut93e5Z3lLibMRs7Dl2YJ42ny1PXddWWco5a2QsbhiDIzJt/p1zJj7jQjHnpAV894WS/VJK7CcPZCWvz411/eISzRc5y+VB7RdGtnKaeH9V/VLDKOb1Ff8WhV617eZK3xQeRI0IvTyP2Y0voXAPJrkf3F8r1sIVl7pr9vmedxzBY6RD7g3PD3a7XyLIwRCUiBGmIUEr9J35M+RAbZJlbZ77PH6NwtoaEUqRlBnjng9SzrKsCLOLz17O9oio8SxTxr5caTbE+Z1kqaYnM8RSbwKifvd8EwfMSOJAojJ1aw/h4qVXmxpKn1S6jRYRipiw9YIgYT43BFY/2/CIuIq7teMhIyImKhvbJxrij7CImdrfoAzWqYgQQqrE3qhhrW+5w/Ba1XSNctMokOFgfRFre00VUmAP/CLjwK4Inj3gF5EUYT/ihzC8ePDkIYw4WHjs6eBQmBg1XShiAl71Cd4Rgb8toNZfCk3GLZpse28CeSSnkxT8+S1MAG39bTWmPPye19BR43ad9jivYH/qMWz4TmqDXsBnMqc3XxJtYzfurOXxn7ZleJwfs189OT7m3vyg7sWcptT8rsphVar7tTsozb6HovBnf/Uz/ef/6T/rv/yX/6L/+b/8z/qbv/1b/fSnP9X3Pvhe/bcPbdtpJA+f3zasXb4r8365sL93/hSv2lY74Fkl3/JXRCgi4K/BnJsy9lT93ER6jz2QOWm4P/XNhr1A2cL88z7g7PSsKn2/+OILff75F/I3ga0UtGJxTb/77GBsuNf2nmGG3U5vtws29b3E/C3ew8MD/fjHP66KYNf3rOoLzrluHBy9nksu0B/Y0TEm264lrJd/QfQr7gd9ZndYwxg1Uk5SqMqB4Itl7ZB9+hE6rlx5k6vu4Xv+9vjPflbLzTnDo4IctnIe2jOVD3bvWEfmdpN3zz2E229dkOvtds6y5ij7yNRryf3wrVsnevDwvu7de4f75wMl/MftuJIZcA3OgYLpC8u1+dtzDtxwT+OyVqsV9zsr+c7CfPBe2fV4gX5qxvxlAP+/3sePHss/2V15h4L3SxT5X375pfxtX/u7T63kP2UP7na5DJ85e58/N309L662ymffmVh/5bINy4D72vt5x3ddjZF13nWvfPQ4dHNoY3XTLqwSLO26Tj4fHLCf7+BTzlkRMUFR4wiDl7RdEyKFckpyXPez+XuEPPmMYAXv97//ff34Jz/WX/z0L/SXW/x0S//yL3+qn/3sL8HPwET/6q/+UgkjT14RoZEKuxE9Hd3D+AFG2I826K0M9ReNIEvdaJzhPvYiOU3QUJJTn0FWkE0T24jQisYnueFLDuxmopnhADPYAuX69nTCUDFq6pCBKEWJzC3wbddpAdO7Rae2aesgqP4shKZE3pa74eKxB6MGeLJhkq1CiCC680c2f+Zft00XEXst+X1ana/xcp72m/Fy2OvdTmWeWSYjklLOamhH1048STmrp70eaBZ+t905uq2HCJ3hPjAfWy6PgsCaHzSloJ+yIqJOXuaV+9CD6QLF6ZTfhv4dYXWZgOwJE5r/cOw9VZcUquNnFh0HV38s9oPUhxyhkw9JyFEVeslMMYhdLfVFAUWWHbfFfWs4mceD+37NhG+ZIpW9NcJAT2gFWVizMHhCury8qGGWzaZp66J/wkTor+C3bQtvUq2Py3G+hUVcb2Tm1jiy7Ql+TJASnqDAdxTDgbtJGflOWrRJTSoaURKtLp7o/MUXWoFYPdMCJdkBirFludQC5VgLbQytSTNQV8ZNLgr6VImyyBMX5cIq3q6722461ol9kBfRuW217+HZZjuJe+PkNnuiHbgouQ54Dx8HFKUjMB1eilPgd5HLlgYUdv2wpm5Fi8NOJ7cOdfudY90B/gbw8iAptYMm5e+oZvsN4ER7jIAnVgSHJ1jZlCqLHtfjVh5p4uRHPcaKQRMdKy3EM+zXM0e4XV4U1rTZ2OC3QdO7oT1YkS2pr/aCvWCXyLaCrJCnqBD9B+cpPipGJGYwaLyVvz2RB4R/jKxoOuVuqQalb3NwrOyfgF4ea3l0WwcogA+ObmlxdKzO3/ytC86SjeZCDWM9I5+ZQ0DO5BNBF89I2CdE2lKHR5LjNk1T51CPf9sTYTBKhf6jiroyQa1j57wetvV2sLGNSS/I/O9Zf3qvQ8iV+91luOyUs1IKRcAbywPK1nHsSbMGWwUwcj2AsoWQ8YR8N3GpJlZq00pdrCttoLlslFC6BhCXdEaBjozpYb1CCbxRcQfSlwMYQSip4TL7gIvTw8OFFl0rdLrwABmpit9LXaLsvTh/oXMUv8blxan8jd8RuU1yj47EOdcXn3+mT1Hwfvnl5/oKZfAXn31af+75o49+rl/+6pdsQj/VGfmMtDVxAOs61sEuq2ukRhstmkG3j1rdv3uA8vdQt44b6jOCQV07UlN4M1yoX5+BS2R3Qz1HUGQTvGCnYKqi/mEVJqax5lgGPiJYNgRV6z6d/O1j22tAFJ7XRHjTINfqm/Cmef05xgvVfhUUTC2MifwR3i5pBywRoUipjl+vrSlP9ghTEKFUw5OCMS5MYYyPrJGeD7wGG3grImT7s+fP9ejx43pIO+NSvWfOiAg1zGuen+7cuaP7Dx7ogD2j52mndRkDe8QN49vx7ddt94Vt2yiRfpJ8h4DqhtYHeaNOvHH57RlrGzvwMiBbn2rbf7k9++7Zbn9jZA51Pb3PcB3tnqnthhW2o+tgkIFrAUOUmY/arlPL/rZhjo5Icjw/L9jTAAAQAElEQVTHdx4b1iXjcrVm3lnJ3wZ2+x0nIhQR5Hb11HyvnH8A21yC6avwByj2TzDL/dbfWD26JiJqH0FqFMuLYZkoyE1hnBT2BhWWDQO3+7dgt0ymxNiwnCDnLfvRFmpZyTmTd6qyH8hNxFzWRCVohd7SMD4o2+2LIA/gugxsfCpYV11/Z+px6bq0rhfradt2da/icdx2rexvu88eFQcHmhSWXR3vbgNVdFbsm4qcb4Enpj3j3WPAY8ERzIeUs6byOvLusLcgy2ERoYgQL57Q9Kc/aeN5w22MiNqOAt/tZ74uFp28V1kwN9hdG1LjtTIv7d/BY9utDM4p1yjmj8OWKCkb5GaelyxLEYG8JEWEQm9mHC+IfQXh0lsby9M34ZszjW2UIvOqbGXFdBvwNQJLq19Q60S7c05KICfzAa4QwfI2IN+9ZY5x2SPjvkPwuMw5a7FoZTMQJ7NOdds+ITvkvaWfDupPPPsXzGYcHx/XMLJ3UkUEdaY88ne+1VMxkW/52/06N8H2r4P+qhFmWh2vfNX0MM79MmGQ+8PYsF/ogf0jhdw/mbWzZQ6y7Nue3LdAmEI+NT/bgR9zfYbd3+HbyQH34TyEqv2GZrj/LSsjc4Wlz7IQEYoAMq4SOW7F1styZJkyrskVabdRIM7RwPqWTxB/QtSavMmbiKT67nk1B1RZZF7qJhMiPIBeaeJrIaFdl9sSEs8Omg2eETH5z5Qw+0SEBHh2NMRfVKciYgJzGhY/FQpVExEK7hJSzrIsNj43dAvODuyDmPsiJ9W4pPe8qLA78EtYQdguOQ42SKh6hb38MrDjGTHZhYmwPYgLcGNRhVRJBP4VuBW8gDBbP3vh0o7Wnd48EvfGDfFVDen9GE6071/D/ZrS1bHK/F7HN/vmgbunyT5u95Kl0p67qTV3mt5rUbxzlV9OL0w2T+FfgneZPZO//Xhy6xjF7a26tnsf5Tht1+kIhd2dO7flb+d9+OH39aMf/0hW2Pyf/vqv9dd/9dcobH4mf9v3+yh47t2/p0Pie/5wM1w312Gq58B+oMj+tasoOyIU1CfqG8sf4Ckw4GX8AYqpWUbQEiDa47ZP/bCWP8BlxdwK3Yz95n7QnomI6grSVotf9HWBOn7Nj32A87GS8+nTp7Ly1kpDKxatAJz3CY5bz9HoM2qZpKt3v9wnbCo2VU42nLedjxXAn3/2uVacu/1tzXfffZc94EJOY+Wj86Uamu6O19zZdbK+INGRLtfKTCsyXa8NcgfL677b1G7rVKwQdV0iou7nrRj0zwN/+OGHsgLY3zx2GVYkW2Hq/Y339Skle18HeQiYNy7D8B7TsnZ5udIpCvJLeD3Cv+sJZ1fI+R5wPrt37578TXbXZ4G8I6QqjCvzXNdMLW3yId+5PPPGfFzDO+uQ3MZL+G6+1W/0np7Kitxnz5/J3+q1Ytf8spK3fqv30aOqCK5u7P55Z/fJ6YtTOQ/n6/wHxvToNd3jnn27+8K8XaMHq+WiDLbbcd1vA3Eq2Nv7jDWyDx9d7y3YmcO2qU0RUfsrIuRxv1gu6jg+OjqSz1v2q3IZkgxhZorVT0Qo5VTTe/5oOasdHHLXe/tE9x/c1wffe18/+MEPmCt+hBL4p/opSt+Kn/60uq0Y/ou/+AnhP5Y/hGAkF5zINMKHiaKexmxo8AYh7hFqN9AN05uaWukQ2ZEiwM2P2WLshzp2iL9ICmCmbhhAG+oy0DmJCc0K227RaYlgHcI8C1jTNmQz1d/l5sTVOgcrd5wP+y6n0Dluz6yAIgGHqa5+ityTr4WzQRlyiXBbOPwJAgu54ztPD5YDFJ8LynbHOm9/E/gSQVzX+k2Tr37vBn6QZwBpequaqC7XLbbuSt7yVdPDV8tBw6HHvGxYsKx4//Krr7hUfSrLh4W0Y1PQgLZeynRMYF39VMchQti0jZxX4pVSVqIPPMAHBokYEL6MdX960NVP0qAkHZAvLxx10DBUQvyR3k1wn5ka+3a7iVbJy/52U5S7ZwJ5znFrgr2X4zpSjU880+LBbwtu19nhTjIyIVxcnNdJZs3kaz4t2Ci5zT1KovPzi/rNcCt/PTm5TZYXy2pEKOXM5VKLvAH4529appw05V/qBzzQRWrGTh8ZUwwiukYmWzitQQQaGMJegnxsM0ReBQxK40bh/4O6OdP67LFWL75U8f/7RTFmZa+VYIs8qP7cM4qkbEUYitXwtwTJNqVQJCyub84qwTgzhIFXHlcjSinTMrsZe9NY29RP0ZhnK/jmSdPjqd/+7LPlYUCRVjEUlFKGKh3IY9j5Fdnug7on4kv/r1QUaOZ9z7zQLrLeuXdb775/Xw/ffUcntw/gNRNlVfiOTJigkbhnkZsxKX0lNwv2qUKFLi+qskg7ZFNoa5EK9Rhcn21dR6jr7miG5cNt6NHMun3rda/1emAuHSuGvmgEA/n023xG7HYzLQkvyk3UAP6iwC+o9IqwR6NRrXrcPe4Niv01ddqMgV+WGIfN4lAZ5W9qFkq5o42dWi7qFgeHjM0jFhkUwYzPxeJAC/w75NZo2k4ekzllJfcxTIgIRUxI0BkRW7+UZFmwf865yvSSPI8Oj+p8LFEvxnthvIh62h0REv7XoWsGFm/dpSYbGYd18d308K+nX0Rds5qmhTbKkZScgnjyRsJKW//PXhSc0Z+jyN2i2i+Vy0pNWauNjZrooROa1OMeCBsYJ72CugfrH4WqsO4Mq40GNh0D/emffd5g99ooOi2npJwSdWp0wGK+XHTKDfKCUnfYrLRifrs4P9XZs2c6ZSN5ySalZ8PkfNnlaSSv9cWFzs/O9OzJ0/ozL7/8xS/0T//9H/W/////f/r//n/+3/qHv/9v+viXPyf8S43keYCcnxx2WjaiTRvFeElb1jo6SLp/90gfvHsXeqKDRUKxPdA22pcG4hcdLkMLFMGb9Qudnz7S+uK5epTBI3NDeMzX8V7kbwdHGgWLpSRFSPKEVKE/EVP+uPX41pcWtR/dlxEh8eiPZiiMR7XcgIQS9sTYScn2pEhJCXtEiAjyoSdwm9otG7q8MO68vvpDacwUipQ0MF5X7MHsf47y1webc9ZqzyEpZ3UcOKwAfsgG+ZB5KiLksjNhwozkaeDNoautcFhQvjy5i4KJR8148+BnH5fv8Lrm1ThbX8KJtXtqOH6mO8/XWKZ45E6akXnU7bAfPhrxm+zSyLw3MF9VP9pgf1FJ18Lta9jD5cxcmeEtbY0IOa4vCjasmRvmtzXo2YPVPTJ5iziumvMwRH7VDbV7hv1+Nzin3y2Hb3Nqt/4m1Da5Hxxoh/tjiwjGiRK+dAZvaaLu95H+tyz09Kv7s66d9GuPjDg8kGXLQ8Pes+3aumbl5LyECCNZLlNSIp4REUogIralSFjB7A69uaExfiijUM+5rmsO0/6gpLHivOn6p5R0wL7l5OSW7t59R76wuHv3TlWEHbKH8WHZSrAFyjLvBSzfThNBfXgERsaMeXDJOe787Lz+v65L5gfnn1OW9+0HywN539K2HfuJLCcv7CWK97GuJ/W1J9mpGtyl+k+82rfDwfrUeNvXfrqt1x+NpJzYlzW0q1GBF2fwwHOi6+zzSEeb27ZV9lmP+aHrWh0sl/I5uvrnLJ/1jlA22q9j/kzJe9OrZo6VVzBFv3/jXHeI6/nbf/a5stMnzL83va9qPKe6gboM4PzMo4HNuGVlQFYdO4JAW74GSkQmLG8jNCIYV23lY0pRf5Xis88/ky8OvS6tkfGRPB22RP6Oj29x93Aiy7L529Ift2/f0f3793V8ciLLu8fCgr5JKSOOUWtge0NcUzzp41HONyJwJmAaNe6f4qvymYpVSjV9TJgh3ATtnhqnumyrFl4T391XBX4WZNx2AhQRFbbbb2R99FzQe52bwbzotc/nNPPNcT2PWM6XzCsLzkdNy7qZJl46vMzyTj+XLQTdwZG+w7eOA0GNQ9f/hNuICMh1TF6hiC0UdYopyIf3VVXWdvK1keeRWcYS8pSZW02dTDbIUAH7cjS5CdwXeZzfPd8eDsxdZ7qPXb8jNlVw8IgI3lJE8JIEmc7bwjg1xI/D92iNxosH3+mNpT4xZTK9SZe2gNTw+grJ7tD057OW15XOcyB3616XLK8iUkQQOUk8disFbjDTGi4JL7/CFvxMI8JeW1zZ7S2/QETIf8IUbJDtE7KTYEWEQpOZaR03rP2Vlx5H1T7FeeV7l/jrMTz2jJE1pYJxPXo/wDoy1rWGtRa/eax7n22708x1sNv917KGeK9tHibq3nAeu8W+1sq/k1sn9VxqHvvbvj/44Q/0t//5b/V//a//Vf/r//p/0//yv/yf9Td/+zdVSfP++++xF76jI/a/zsPnXe8lXGbLfdiS/YGVyy7P4Tmn7T4+KSIUKSQew0RvbcqrU7yG56zSMh9+n9ivv/vDfDjlXs17LOtr5p9p9n7f4dozEQELABTLFEL93Trz0nAa7w18JpnzffL0Sd3DXXBX13O+yinLGJEDKw591+D7CJ+lndZ18t7CdtfDe78L7iNcx1//+tf64vPPkdIin2Osc+oWHdeNfd3DOV9qWEXJe5CIkBWan3/xed1POo/nz57XM01da6jP5epSp2enssLzMxTMn336mZ5ynxgp6cMPf6D//D/9T/rbv/1bPXz4EF3OE/3TP/2T/vEf/1FWAlv+vMdPxJ0Y4rdrEEqUHRHUpWg0n4DjeY7wumZdhxXT5pluMCP88X19zknWr1nurQQ+PDqUZbLABTInZe2BLYXwOMxwHobHlMeaebpBj2C+m7fm+wX9sq8ENn+eowg2zK8Z9n/x/IWsf5rrXvuK/HZ5c988sH67n91Gj323z+Xbbr85zHaHzftPy8+1JuFwy2hOfRI8zswB5l/L+cvj1r8KYH4ccB7I7A0CdgfCGTXF1181nMCaF/GnfBbwdzo3PHzwUO+9967ef/99+cMiVgb/kLnF9MMPvy//csD7772v9959F3l4oAcPHyilbIFOlBbMpwVhRGmDUquHGW6UC/VGes2B3R3ghhOR+DwIhTvKDTVGuwEhPEFTIDz2ugb8ps6vlmsv5+NyXc4axeoll+YeUJXZBEYEwulJLmlmpjfvnvwiog5OM1MY5+G6F0/iXIbY3dO2EXtEkL5Vx4K3pAOMtm1IVarSasUFguPiwSFtKXeU4zRMuq7fyCIx05HFwW2XTzK11UGyfeD8XZ6aVYgqA9NUKS/hqjkH73pHbx5tISjeNz67ICxBLt4A5JRl5WTmgBkR8mAw77q2g0+dsmUlp3rBME8evkjpODS1bVvDU0qyfHjwe6CuUHRc9R/SgiBYtnxhe+m+rQfjQdUE7xlY5ydi9gxqOvtqaw9NhoaQt8umlGtNjyCOsU1Rw4lbtn3oftxhm5LcNCA3G8sgF0hnXKR4Mh+YdFPOmniUGC89yr51pZYD561IyGjIvMiOm4gPX1LOSjnJ1XB5wljpmymsoS5Gol6+bgkob1UwFAAAEABJREFUjJRFCn3fRElY9iDsKiJaoTwpMekmZDuNvZpxrdRfKFanGi+eakDpM6D8jYvH6oYzLdMaRdqGHFB8xaCowkNWYfCivuKCqFRkFdxjYo6g+iXcypGiTanAXFfKHynfcrPhwF3hCRb0XNT3KE4H0NuOgnRjRTDuAeXoiEKUYaQRPsB2KGXR+AJGGGA/X8qsNpfozy5QjG6U26LFQdat24e6d/+27t67peNbB8hqA5+LEgrgpg21XUJmkxL1jwjaGpVfIRvXn7bUukPHkbJpl+tDoWOtH37QkXrbPdq/hheN1N3132xG5o1R603Reg1MwQAKcUR8kYds7+HxAEaDdg70+JgpNyO+XNyVhvZ1qBIX6tNS61jqonS6GFtdDI1QZWrMC+XuSIvlsbrloZoWd85KOWhro+Wi1cFyUbFkk9F1rRrGdcMcZ3jz2GI3qn+TGL9GhmbyASkpQNoiIirvql8kJSMn+NtSZqcgXqH/3Ifjlo/+uepyJSlSSIrgmfIO98kWSvCDfuhZhDfMCz1ztfufkpDVBmRkHBddBrMkFL8Fxa8s55sz+X9aN6vnalFytutTtZtztSiFu3GlrvRgUAdnzd0soUQ1itB3KtE/6EoV0KAvx/Wo4ZK18IKx7bUAZXBPnQbWRcS/8shzpZGov0IamRt82bRmrVxfnss/+3yJgnfF3DGSRyDzGdnIyESQ//p8raePn6L8/VKfsHn7+De/1s8/+kg//9d/0S9/8ZG++vwTrc+f1bF82Iy61YVuL6Rbi1EnxuGo28ep/uyzFcB3bx/paNmiFBYK4NCCDceCfm3zWD/gkeNSpX+m9eUj6vaVNswFZf1cMZ6jLF6TZiMrxTPzQQIRo+TGAoYhvSi5ncLQXN7TY/s3YYr5tu9CgpuAd30cVi3fvcyByo76wuUekRhqWwQ0ZBMK1Qcy0YCEJgPlET4T/K4emvIKKJCgBvYagF2hfWNve0WEIl5CSkopA9OkwG14TokgrkDIb78qCk3bMAa9rxAmM9/1jDnvJS44CFygAD49fSEfDhyX5DV/H7Tuszk+Pj5SbMcqyRVE8Dy14hDltcr5eZ7MmfoQYVqjixxPVfqpgCmZO+xlkKQ+s3917L3sPzttnzH7zZTsmd6KetbSnrWmZy4dmFdr/BqpyPtNu13/2W6365ngZdO08jyfmfNre3Ki5kWD82Mdq3Ms8+yKtdkHoR6/KT0FwBcBtxbX9OC2n3HNfwp9xdsxb8Ic3WGz3XSvEBf0R4HLvRmuzc0hV75uwYRS+fvN76u0k+2qFPf7lJd78cpflQ+SyRQetf8tE4NlY3tBZVmobvxG1lH3p+Nb5hP937AetJYHqP1cQgUvHrKf36EIoMnERGQaERPlbdsVpkgB2QdMwYf20LgRzHWyXLacGRrqY9p1HXuZpfwh2+OTIy5IAIowK32XXEg6vOOs1nadnMb1pwrwYUSmh4op/1Hmw8jYmeEyg8heq13Wgjy6WnarOt8QVhhfTlfgHZswKlyrPb3mem/pFG7OEgwJyD5wkqMEq3hJ2g/8Q9qTlBj7iYJHGN8zvj2v9chHRNR9mucE8/KgXhwu2bdN84R5mlKmrlHzMK8ycpLIr5CXeeh2m0bEdf7ounGw3GiimdwIvWS2cWvard0xYK+cvlK9wjiwghd95Hoatt5c0eIs5bJCV39um2VgYE0Z4ZndTj8ylgbc5qflw+kcb8PZcMM5x2GwSB5fvlA7OGA/ntnLI1PzelXTEqlpWi2Q40MudH0JeHxyrOXBEr9Ot26dgFvs2Q/kPjL8Ic2UgubQC9TDHLA7Iqia/bYgb4fZewZNw4t4vHePnYBn5zVbqp9fbwFHfZv0rlut137COYPX0kKo2+pmQ+Gt+wcbHgTx1Bh0uvvGcL8M9OVm23fugwG74XCnjwjllOi7Rp6TMjKfU1YEPBdZkx9P5a7j41WfWm61fff6NnKgih99LFv2UL3s3jZqZ90KgWVsG7QjxbIILFOWLcN2w5ES49fzqBHhHJEt8pvlyXlW4Of4vzXIxHL5tqjC/VsX+jskhBURoYibIIUwhOkm1KAaA9sNz2uCpthEqPniwsr7tQ+shU1+3xzNIeb7HOo7MmYPnFOI7Q63vykBsl0u27CH67PvgT+P7L2jttS4kq1fA5F52NcQTiBbghoPEVRETNCeCewVocxdn9cc3+kuuBNvu06Z9SrhP8kuuc15kGFETPlBsUiyWxJuHqgwsQWkPrM7iDZBCp4tZE5h3/oFNPAzIFuXoEUuw/6GU7FIipG1hTAFvOZxQjIJUsyxPCaNkf1jYS9oe2HdNUbGZ9liYF3xXU8F91A1jEwcDlHKSTln1fUE2rDf9FpvJdjDBw/07nsP9cMf/VA/+6uf6W/+03+qSjorff/qr/8Kxe+P9L4Vv+/cqfvgJfd4mXsct3GkXnVeCU1lpKSGPbSRKSdTbtA32pkimoirSKG3NzUNaUnpt2X3Gqonry1fCrxyPYm+fWoG1V52cciBJPbEi26ze+uB5xxvZE71mu3zfFXIPn+OMvYpytBH+gKlqP/t029+8xt9/KuP9ctf/lL+pTy7/bPNVvyt0C+Muz6kDF2VQTHVNZdVKXEHzsG+X7i4vFBVLL44le/9vc9zgoipPb4DtuLQca0rWlPWyvd+2/O040/n6p7zSOFueCMrc10vp/E55Pad2yj2jxRBnjyZ/nN9XW8rV12+FZdO4/afnZ7VL6HZv0f+CvwxNpR5yj3j/G3XDXeU3lta6ffh9z9Eho7lPD/99FNZCW3lr9vrb+Y+fPiu7ty5y/5zST2S2SIsCuQqFNR9lHkycG/gNPYbOFf4vsV8ueRes4dnqibqe0BGB/ZZju82ea/7zjt39QC5v3v3rpacPRL518ivetFVTu99+ED+Rk+51gmaz+a5eeQ6mC/+kKsVvJWenqIUP6uKctfT8S7R4Vxyz2M+OA/3j/uvh4+u6xVoL3XfuWmL+9pu83rGiJy7r+xfQTzXtyAklVJ/rHUoRIRSTurajvPtUv5Fnzv0/e07d3T7NjJwfFjHsIinkATlka1+mU7uUEQop2lu8dnAZ4mjwyPODSe6TZ7mr/u1zjMoeB+i+Leid6b+gOk79+7J8W5TdkpkSLZyTd0QC4+Z48bllKlYW4XXjD2DsSuY6A6u7WP0urFO6/hDZSaXxrXl9gWOWN227CMUlLr/IM9V4Fz+ig5z57k8d/xI4EDHuMPcgWsGm8NcvpmwXBxwmO3kidaToRERcl3d0U7rTnMHRoR8WMt0ylyHlIJD16IOSAus83QeHYvg7Vu3dIfO6rpWzFZyHjlnHR4ecFhb0iFZEQGkkG5E9dRva0JkD0wT5U3AVTMMv81a0zcF8QtCXJj0BG+dLFFISlm+JPJB1kJy9+6dOmAz/oX+dryWTcEBG4RDDrpt1ymlIE0L/zpl+NLTT/5m2+nZaZ1EPWH5kzJBPE9M5umGSeuMCc0/2ej+pjrOeicpdlQ/6mS7iQETFHjMdqw8DDvq5vrNoKPw3z4kSCTgwWOKO9JuX5aZjrS/mBc1D6LwmC9e3F3Hp0+f6AzZ9yQUEeKR4w9MSAMTI9HlyynzZLlAHiJp5w9/mrZRTSRqRRkub6R8Nzbhlykf/Q6KHsn2II5QVLkMEYka48IW0kjhRViAoxlURs7HV7xp3Cj1K0V/qVifqVw80+bZl1o9/UzlDOXv5lTHea2jZlCjDUnX8k8pG4W6iLqXlKWMrBsJdRl+Y1A2dRmrMogaQa0cCvwNMlJhEvRY9Xhzn7qP11yQ9MiDx1+hsiNt3ax7rVGora1gwz6gGB1RjJIcJVqooG0q2xYpsoqB3wjPRiKN/v4rDDs6Wcrf+H343n3deeeWFgcNcQeNbhfavJSlpk30TaO2a5SSG1jgnKlRRGG1rwb60RN9BfXpUU731M1t6JHVnkV18EJEvJ66DqBHUbhBqbdeDdqg0NusKBmsUfKtTVcF/yLHLeRZiF9IV1Ayoo9U6UMjKGPSiBJ4tBIY5W9Rq7G0KIA79bHUSkudo/g965Mu8bdfdCh+D461PDrWwdGJlsxFmbEXpahJwXjM6mhzBfLXcLERIUWEHK/rWsb1osKK4iXj+QAsuJzq2rbGSTnDs6REmoioaSNMU7UX8Ud55lmhXyOSRLj72h8AsRwMjJEeno3EI7akUKIjfKho2Ljmiqzc5uo/sIZsmNvXm5XcJyll5dSSKitGyqacAi9H5GrkAm7cXGhcn6usXkgXTxWXT9RcPkX5+0Jdf6bFcKnFuNYCmejgaIN0NNQljyOK35E8BYqCPjHyQBkDYkHf9xcrrc4udAnWF5eyDFhefGncwJu2bZRSoPBfsdk408XFuS5R/K5QRhmb8wsNq7UCWbKCuaGMpi/Uraijv61g/uKzL/Txbz5BAfyZPkUJ/Nnnn+rJk0fq15c66LLeuXWke7cPdPeo0XE36phxe/cg9OBOpw8eHuv7H9zS996/rXfuHqjNcBh+Cx4u6O9jZGLZZiX1yNcZ3s+o/guV4bnW51/p8hQlMPxSf6o2rdWRd8e4akDy+LmmBJboBO2bOgVUjyBoC/pfIGJy12BesQXkDZ/yDfG+Kfwbkv+ZBSPStGiPJzCcLsAPi64QSYqICmzCpgjeBrIcgV0gCK0IRYAalmR5j8Bdkaawag8SSHjIBpeCv0SYEYErnH5CTqahlILxbXuCZqWcFPiRVOIV4XQhjzmkW/12LSGWcs4acHtz7091Pn/xXP6E54oxh6AzhxaNzBfez3lDfIJCKZFfzxjp+w1ho2x//vyZzs7OlXKW1/GGOYmixSwAJJJUKLQ18BmGlzJSTKnYBlwjhTjXPHC8iZ/jeN86sN5smOfW8/rDnOUsiytSyOylp9TwokiJda8BzOO0xXNtUHfPwd7zuM2en52veXfK4dH/mqNnni6aW42Fh2WX92/zOKfXpfum8Nel/eOFRYRk5u1DL5mpUybGuVmvhQO36SNVS1EIMa1yZHv15FWzLWSLZdy6RdxJPsYq+wN95g9ZuW+Jqmro64hQBEihVJGgWwRUhBGeUlJOWRFBQQK7XCS8ZEP501wf1StiSwmLfdwgLA4nytVD2pb9hQ+fD999V/cesHfjjHGb85W/GeGxumAP3RAnMx4T8ptZyxJwzSy/ps6wZ52r48NjBFiuzYfIqY7jA5RsB5xRvCff7Wko32mN4BW0KCrlRcbmrUFnwAv7VU/sM8Vv+zjd1vp1UstxjD8eQkkRwa5M7DvX7EvWauDFwVbBaH66r33+8jns6OhI7gthvIcbmT8siOaj9+0b73mZX0eE0zwp5BwKpZQqhF3XjEO3oB4Rro+BH24ppAppJrKxd/WwJRQxAQtPOMY10BNbNzXaOrBNXYYbca12Oq3SGkbdZ7pNDAnyF5joFH9UT5t75t4RftjuM8CKe48Vl3w95w8SyLzx5dMKf8/TI2tB0F7vo/3N9R/+6Ef63pLKIyIAABAASURBVPe+pwWyXHlHeE5J5n3LvtF9cXh0qDvI/a2TW9wlHMn91HUL5ZwUEVRMW4Md29SuopH+GPbqWOuN31QOEeX4wTvsuALOqL6BnwG59sQ29M2paj2Jb6ogt29GRCgixOuVcLAwM8U69SVMKPDS/C7VXkPoXSjukT4zzJ8JrNH4OS4x6hMRSvTFjMw8E0F9hEF+ZKuBc/eQ987+neVbyQF3adC5hub+3rbEfhGhyR+qyVS5oe9NC3I377EKEle2/o5pu+k+IgI5C7KcxnOE7UA3GPLa+Qa2twVJ6mP5fVvUhH/8VyheU2jU0CDGjYCXBCkiboau+zvuFQjDERV+Vwuv1z1mKuEQ9z02T7vbOckuAkwMb5ZmavsM+21Rlb/Ya16uQsLhB/ucU9AGP7Ug5+Fw5K6SvZfjJSJG2CZsE5IkvJR4RUSls102IfHscvR86LvdjjvLJUqaJXung4MD+TwUzJcR07ofEbLb8cNzp8MqggwNSRE8hqqZxHtqWYT9jUQc8pzdCuIakPmpzvqqofa2awcsPDXM1OFvgjnuFWXfRPVcz+JxjmVg3fBaMrK2jrjd2dP4H1mDR/YJvS5Z/1fsCwb2orWfXDj5mKk+sza5qWu++Wl9wW2UNN//8PvytzL/t//t/67/1//z/6H/+l//L/prFL/f++ADFEK3uJNbyrwtlFmcEZWsdtyZfbDv7ryvc3nD2HMO6AULSROVugoOE3ddc7orv23lnO8bg9RV/pwW+y7d1u4wo/oLNjleqXVBLKBBRFpC/cctb4lF7IL/SP0H0viEo8rXgb3NyD5rgKcX3KX5J32tvPzVr36hf/3Xf63fYv27v/t7/e//7b/pv23xd//t7/T3f/d3+od/+Ef9j//xP/Trj38tfxN2zV3AwHl/IM8dLyh2ts+09jH97Xg98eu5grQ+H6+4j6SiSjnJ9XecgfqNjg9dcw95Tj2taFxt5WG9XsvhCQZ4PPle1bLgc7f3jS73zu1JAdi1Hft03yWmumf3zxl//vnn+vKLL3XOnaLrY7gu9ddTuVd03paFtm3ZLzYqyKjvQM4JO0Qh+P57H+jhw/fUNK0+/vjjyjMrf0/RY3hM+yeof/jDH+qnf/EX+uEPfqi7KIFdvwjGpEIpZQmhGjhfmhcb2rjhjOW2ug3eE1t38+L5i6pcFsZpYC17441c35wz54sOtDo+PqE+71Yl8MnxsRbMMQnekOzGx/m4TR6DPXJQQb84X/PW4+78/Fxn1iFxf+G2n1rfBC7gwYox6bjmk3ldCyHTYqmzHNJ39cxD+2bqPjXsNq393A+1LQN1sJ/zqoDfc53ME98NWzbIXjWcMkyFRyhq/x5wDrvLfv/ddx/qvffek+m9e+/I/Gg5E8BuXYFUIfEoIiakoF8S/Z3p10aZuSDD44a0Hfw8YK4+PjqWzxMnnCl8vjs6PIL3x/Ldl8/chr8QcUy8I87HKSIUyZgzzhSWtGM8F2W+yPeBxx2/5jLKDL5AMN3wgYFlhhUYSpvlBrvhhYEOJ6obHtj7CvhGiHJCXkgiUo3qNCMDypdzzruQoYUkIupgsgCuGJQDh7M1A+ycjvbPMNstJqBEO3JOMkPMUMOTcC1fNiGRFy8IdpEvZbicUKqMbbtWvjg4RkiXKEScR0Rs61fUcCFxCOPMvDqoYX4kBg1xyE6vhH4Lg8BOqbDw2F6L8csON4z6V+sNr7jBb+fl/LZw+2sDCYwIpZTVtZ0sQG5rS5tzSnUge5JwGz2QRsquaeWuxYf8PCjWTJjnDE5jYNDOcTL5Nggt0eugsn9yeXnmHzXmcXjBfyoHV/Xzy7Db1MC+91C8ObL1cbixde4Rql3lybI2Wn6r7E71ry0hI7fNbVkhZxtkvm3bOog6Bprr7YklUe8DBrUP8p7QMm2zX0H2Lb+XLAaetC/MCyapSxaJNXl5YhqQYechJhL0Nih/S1X++hvBiQoGqHWhRYVmGCMMKTskWhS4JNsSZWYUXLn0EsrfzfkzrV88Bo/Q7zySzp+oQyF2WC51WFYoxFbKqBaFYmwkjTekJYVEH0VqVCJrjKTBoJSB0gaNMtj+qPiPMgswHz0PeNx6jK7NMxaMNQtGTzuNEeUXbEYRVVggBm1QsA0oRAcUYqNBAY5DdipjEE8iqXrCHGdwenhSqEfbhY5PDvTOvVt68PCubt85UrdImn7aGS7FWO05S+y/1DRJOQd+kpsYsikq5Od5biy0iHnH/eE6THTQQAUmjNiJQ11GlI9lu2g4rEe519OOzbqweIMNHAV0szabIocNKIcHFMWFuFV5WfMpKrS5uK07ZOrUIBItfO5Q27W6HFudA38DeI0yeMiHiu5IeTGhWRxqsTysF0jHt050fHxU2zuyMdwgfz39EPRVQ8MTYyrnXMd2hzx7XBue09q2UWN4rBvESynBM7Bvxy+nUBjIBSwkdyki4HFmjujUNC18TirI9oaF0+tHDx0dWTbk6fTklaAKyeFr6rpi7tgMG5FdzS9HJq+s4K8WBM9YnEjQq/RrcAnOUbKeKW/O1K1PtUChuejPtRwvUP5eApSb40YNcm5kGJ/o70Agg74MZKuC/rKSXvSV6FPRT+hAhTiJ5YXxEsopa+KlavsG1sc1dV7Ba9M1G48NytuNKegvV1UJPF5Q14uNdNkrrQaha5XWo85eXOj581OdspatGC9uozf3B4tGJ4cL3T5a6M5hq9v+pnsnnXRFt5bS3eOshyh9799b6vatRofLpI6JZNkmHS0XOlosdEB/tjmUGONlONfYoyRH+Vv65xrWT7SpSuAvUQY/xu2wC7i8qvGDhkeaxlK48RUSEfSyiT0P243Zq9oLLgPy9o8T3oS3z+nPNYW583LbKt/pLI+jKwQ+SdUt7FgiTKUI0yvgIyl4QhFAAIqHIiZ7xB4Vdk0mAnuinD0k7DklmSbGUGztpkayO2/DnR6QpSJCyUgT9dzcs6cYGSiUUsO99pyfn8mflvVh8fTFC3kuqfEY5wvGwt27rBO3bzNPHtb8vJkX61nP+D3lEOH0Is9MHYzGc2BdzymFsilINszaxLp6O439Da8n+3jZz27DcWZq+4x9P69Ldb+NEmbNvLCmzd6D98xZ5oH73LVwmhnVj1dEKLPwtZ7jQWb+nuvvtM5vxT7a9JI5ynBZtR4K2ZAN7bRtaqHdk+tt3055E17Ox+X+e+Hlulx3v1wrwd+rGG7blevNbc7VvA15Way8JytTr5MzHOY+syy7/9d1jdywt+hZMwf2CkXhP8ZPBDZkNdleEYy3kOw/Eew82HnLJNUwbBQ0MlZ6ZK1H5lyPKFHjaGdKtcXubds+CHCULRwicjCNCEUA6pUZWz5XHHHG8hnD560l+2iP0wZ5TTkrZSMpUkgyj4oqD7y3ZMwO1NV8MZ8cJ+Usy3nDmtexR99Hi19KuY57vWxq9rwiKIXAWndePO4dFfx44gZ4gNzkv/PDQrb64yIoL6gtD6Ttunqh2LYd/GkU5j+86vBvzetItZnmo8pIk4oqX+u5aMALRiAbjlQJeUaEgn6JoIy9p7rtB2zfQXgQb3Zr69a+IYrDXw6idOrk0q8wJ3PYZMfGM8WYfPyu9XVqWyrwJZ6t2LZPKMJI0AkJt+V/YM/qsbDxmPM8eXmhS85wFZeXumRv57nzEvs5Z7wz1iC7nbG/yX7AhUxEVH46vwzfl8uFLOfmvz+Y4A9d2u71xn0TEU4OqChv2WlgL7TF+Rij+wpctZnQ2jCnM0jwR3q21ZOr/k3QHPkb6xaKMJKw0HK31G1ERmvzovoTRTYj8ur5wRiwW4bNJ4dFBFmEErKfMnsMY7ZDI6ZwYWoa51/hF543PnGj73eef04cQN5oTmGcWZ4GzoqmRuFsWxhvFVU6iegHsYgIRQJhpCp7EeHQbwbxQm//R5JvzvtPNEYE7f0aqCx+vF/9fFP4q1Oq8svpw1ZeegPDdDBJxBQXJxa/Daw8Dp9ctnnOusKVbS+GizZIW+s0U/uF4xn2lFxd2ez5h/wnOQxJU8Ji2NdIkkICoYh9aDIh8SgiFMyFiTOP9wpt12mxXKrrFsq+z8m5hhORBMSNkFIoOQ32iNAcZhoRkKh+EaHQdRMRigiyoIYBZHdSRIiXJOgOekMDrxiTbxh5ikYxLnJy+E2/1WxMr2Mk7zreKx1Z1wcNnMt871P3zdidQ8AXI+UM7xo17D8X8NNrvZUvVvT+9Kd/ob/6q5/pJ3/xE33wvQ907513dHh0BL+9T0uKoGKeVyhrlhuXTdbs45LMd/t7LjJquTUNNiclreMX5q6yy4Ow3+qBITWdqXlCybZSBjY5f2Nnx59YW/8RauBDXXBI1M9VTbwiQjwa2Gtdsr/yL3g9fvxIVoB+8sm/6de//hgF5q/0y1/+Qh/94hf6xS8+wv5L/D7WJ598UuN9+dWX9VvBT5481ZPHj+VvAPvfbzwiHysFV5wZBvYE3huMzOFTXaktfLF93M7lI/UbOVfMcTecMzbb85DDaBbVdzuA02wxcE/se7815fgc7XKMkbO6MO4rA6ssJ/6guveMnWWCPeKC+4lIUc83K/aZ3ke63t5Tui5Oa2TG5pIxeXh0qKPDo4olOirnk1Kmbi4h5LOV957m5+effwa/fgUffy1/iTMi5DOX5fDWrdu6d/++3kUZeRvFZMtYT5HIhD7h7Wfiz6je/KOP3FbXye08fXGqJ/5y3Nk5/TdIwUP+vGWTU0JWsxLUbXznnbt6QHnvvHNPh8h6ZnyEEznyy3DfwHDz0HCZPvNV6row1qb+Wcs8872xvzR6yZ689gMX8A7vqfMMp3f/G7bPeVU7/W5/w/6mLvcKBf5Wod/VdK575ZFlB9lyfLuJraBPM2fdxaLT4fGhbt++Jf+vXit+DX8p4datW3JfNeZFSGFIldYXHhGBFSiYL0FOyilPIF0GPj/4PNdR1qKeMZi/kSu7LR8L7MvFUjWs69R2rZrp/EfGkWTF3mLRycLjBB4I51xKu5M3MDPRGGOAoRbgp0+f6oLDkMM8SDxAHB7hA09hchxlP/pRXzcuM5RSkisfETCX+HTC4M7lAsId4AYdHhyisGgJL/IgW3HRXjsUAfClnYXa2v8VHT/QARFBno1aFq2unRradjSWjnBZLpMoGhm8PjSMDFJ3GLyVjcPdIbe4LLQSuCUft9Pl9Ax0M/AdtPb+5G5L/hFTW5xWcyb6PRhkjae2u7iuMNL1hMh8NSZ3qXHEYAmK3QfON3hcCtEgPFj8FPomKt8tWC7HvFsy+bhPzGfzxHx3n9ht3qxRhHjwuS/OLy61QW6CPnY/LDy55FQnCsuL8zQvj09OVMOIJ/NStKBS1wO7yRshRLIJst2YErqsEcbxVF4VD1b63bJmVBmAx1NsOEnEEVm0DJKAgdLoLpOXJ8pDJl7HF2V4QN29c1f+JI/5Y/9CWl/erpjIT0+ZIJ880aNHj/UY6k/2XHBRsOby1fwakOEBmaqd3VTGAAAQAElEQVR1Iz/n6T4YJa6mGRP4lRm1cYWQCYGKEG7KyqyMcisPK7XjSg1K3XH1XBfPPtfpk0918fxzDRdP1YyXOki9DvKopmwUKNnQnJEfE7e1zuTvvkopK0Ch3BGezN8ucZsG882Adx475t3AfHB1SbKuY3RN+9YoeN1GY0TB5rwqxU4S5EAgNPa0ZDCkEWowBahH+bZBEbda9VpD7Ya1jO3Q4dFS91H8Pnz3Hv1yS8tlq3HsNaLgo+rKTdR4KYdSWA5oTUiRQhGBRZhC/FEjbSkVuKmb3SPzyFjtRQUejMB0gBKVehYNKIJ7sDFQ7G7ox8k+1vpuUCauwQZF4obwHkzhA20bVdsI60mmwd8ALlljSRUFVaPR43/Zj7qkLpvIUrPgOVB7cKQWpW/TLpSaFvls64dW7t+7Vxf0rmtrP/inQ168eE55GymkzELRtS38Wmw3mlkppYqIUERU++xn6jQzzWmKHynVuBGkkardcTznLrzQsAB1LDIRQTvd3l6bOqfTYOYpukGCysy0bRi1Yr44OzvlUu0Sno/Ub6EleWQiBzKXjHFQIOsxrBX1W+7nKH7PlTagv0CpulJb1mpGAM3IQ4MavfFYqUrfnvQT6EQZhTyF7BQ6ZGQ89ozbno3ciJBm6r9oW+anTou2o06gaeFRpo5Fnt9WxHXbeqeljX0FbYY6fM26NH2L+FyrszOtWTMH0gTxM3VqULT6Z5c7xuWtg1YP3znRe/dv6/6dI9056nSCYvd4ETruko4XSSfYT7rQrYNGd04IP2y1aIpalLVLlL/HbA7v3rmt48MDVUU1fBPlFMb7OFxqgE8jyvERnm0un+ns2Rd6/uRznb94RN2ea9hcwpeNGJlAigj5T5r6HB/tm3oWxSO2gMhdO/vb7TDT6l8t/16vckPBN/ndEO1b7eUeAH7cn1vQsdtWhSKAQn6Ewclb1Wl7BGG4IiYq6NaGFRtuLDwBpIS7grkiVQTjJl0htvaZEienpJwsZ0ao/oUUuziMu1LkNWdkvIow70+cvz8IaOXvl199pcccAv3/PzeMs5E5pmMMn6Bs8hrufVvHHFXIh4cpaKz72Esu8e0Xtays1od24rWkjQhNxrICnNDCPHki70VOOztfRffj2H4TnJYSVNcbFge3Yc166v2E902eZ9wmx5PmeqkaakGtSE19M4dF73vbRafM3tc8IkQj88GGucfzltu8Zo+2oZwBPjm8ZvRNL4pFN/hNsb4L/yYOVIb75Z4TfVPkvjUG1sRK6Rf3jfv+krOPz2SXXJSskW3HETKQMuMm59rPOTfKFbjxC+RZyIP7yyUJ2bXcCUmhG01UKMNlOc/5U+wjMqFqguQhpzFIVtMEYd8EopBWICoSY9vI1Cshn5WmrJSTEjS24ZGm+KSsZRVk1nK/5nxxAQ8uWaPND5qihnzarqt7mgVK5CUXIovFgTzGG8ZuIk9yo3ztjNemm7CLUC2VWzWd00sh7SGww1b9aZlQiiSf5eterFtoATr40zStcjafQ9VsSbXPLxo0eU/v2fsPSrdFbcmuqIn7O+crLQWBtBzMtArMXuwaRmaVEncOsttxnY6uFE2HP7nKU84N7mDf3GuFrK3q/Ltmb7rSC196cdF4xl7OMui52XZ/28T/h+0xl47ed3v9sbwOrFMeW1KwprTI6QEXPofQpdwv7hNhHMdr2hx/5KyxV11i3PSEIiZIIRu3y7D9Txl0yeurR3NiOw+kXRu1Y4n5lnNWhM9MRT37dfeH4bliZE5zAYnxb2TmCcNjw3DanJyeghxxDwUGGnteEnWQo1b4pe/Mt4wDlrmCBBksaNdqbz/3uTFLme1eG4e6Fg91bZ7Hp8NqBohCIBgRvIHn3ypvyJZpjfMmL9LKeJO438X5k+eAZe3lSs57MNOrsBtjXgVfs+3FxRrXwgLxAYrqa1GqwG2fhG/CPkHYtqj5BO6oewfPiZ4nfe7x+tR2XV23vCZaniMRNyWJzCNsBznhhNq9BR7bOJoM/tJenK1d+EdM/gph6gt688NOdApwNG/iGM8erzt/hzJ/289WR5vtdl9hCrly79uYDcjDY9/jvIL12G6fn7y22M9FW3nk9eaSfanXHufq9aXlzFX3pm1T+dfg7jiLnZwc6+G7D+uvg7yD0te6hoiQ871eTzqmVumKRm1v9ZR2dofvQ2RD/anc/MZj56rpnPZNQXbT4zIm25yH83feW99aRnVveee5succYWqeOV6EOVRkYlkSToddck/2FJ3SZ599VpW7//zP/6y///u/1z/8wz/I9o8++kgf/+qXVZH5+eefy3fpK3juvBPy2LbIadcq5cT961regz169Ei+Ezj3nbvPuVbmcvY1r2v/USGq6jfLAa2hj51fT5wBjMz77t/qx32e/a/SEZ/Edtdw4jvcadwe+xu2Gz7DFc4xK/aT/qC6dQOO3yAfS84tESH/7LT1Kmvq6nwiou7lO8bggjtV6xk++OADfe+D71VFopWHh4eHslzN49X3r4bz/uijX8DDf5B/Ftt71ASfHN+wPBbq77i30XWdHJ9oSRkpc8dCT46EQeAND/WAQXKd3BbDbXaevmtxX7j/HJ5TkmW/pV2ZvJxUGLuPKePe/Xt68OC+XPeW81kwnxAsl+X6VAsexaAO9iv0S2E/5/xN9+G6GANy1lf08jjcAV7u7PT/bK/3tOwZ3Q6nNXr26j1+zm8H+mwEtR6ujytK3Sy3rnvKSeZlTpl7qaFCmJyz3L4lOrMj7p7euXtXDx4+1LvvvlvxELvH/xH3tZaBBB8igpQ8M4HaK5KYm0O1TDwcN1Gu4XJSSnoZX/MnXZBPhPMBmkwazVw3DHjz4smr69raqAFmWCB9WTTSAREkpGfWXD74gDN//dqCaz8zsZDflDVxJ8vX3mbmUJk9Mcyd4oFh2M7Qkhvn+rjRblzOtfZ0bi8Lnuvlsnxo8gC334oJoWcgFjosYEpm0nXnuE0pZaXKZFcnFAGqG2qv2rFFLrNFeD0wDug8D67M4aEBHiAHKKSXXDK0Xaeckpw6gneFMwq/fm9wbkE5ifxdxR4h9mAzv90ndJvH5u9YHp3qzLdwniP9aOqMI6gFT8HD/eY+WteBtdam32iA5x64ESH3iaBLLk+X8M/8nPLgTXrn4Qnt+OS4fhLFfHY/JdpIMjltBIUBHty6bghybb/mif+Ulj5JYStRAvCQwOWOyLDhNphSHYkoifiWt5xJ60IdQBr7dbTDH0Jo205zGzMXBJYRy0UEGYCIQL6SLGstly2mQeYDY2jNeFlxwXyO8meGL6wvuVhYe9KirJ70G+rRR9IQTCZgrEj0SujKjM5VCcVWRtGVUei0KHS6ASXY5oXGi0fqzz/X+uwLrc+/VI9b/Qs1Wss/EdtSRiIz8wOi4qzxiy1kaj8VjcjAtUmXBbFQX4+5gfE7YO9R9FoeVrRldbmulyRrZKNOsCgvR5SXUz4SSWRRsc5t6BNuI6ChsYcagwTLiDeqfnsWd6GSKWUtvIG6dag7d27p9q1jHR8faIHyt2mzMkrfpklqGKce8xmasyfGoCVuUIFvEmyW8BlLqbJqPtT6ua3Ix0AbK7CP1V4qH4ZdO0b1+Pe0bWOlLnAfrivtte6NodINm4Y1PFoTd22FNnmgDxZOoRtWT7uGGQoNgh9g3GLAr3c9qG/KWW3XqWORtkx22HPXKjPHGU3bqiXsAMXfrTt3dHxyIpLXbyx4s+GL3UTjLbfmUa68MX++jpySMuXllOXxm1JSRKjKSEC3UFDE1u442WmA+d+0jQz7CTPSjp6OtezAeCdVYZ62MnTNhfYKWPFa6JdIWc7PPYdgEHejHL0yMpzGC6X+rCJvzpTXwLS/VC4bmYNRPz4BF1F82i44a+4WFMJl7FVQIhsjdMQ9gIlu6FvgOc3CCt8jgvKDFqjue6meLBe9+xs536x6bTwG1vQ5/b2p/oNMN3S2w9bM2WvmgPVmrb5fS9SjyUWHKHP9zd57h1n3jrIenDR6eLvT/ZNWdw4CZW/RUTvqEAXvYYe9k45Q/h6iCD5EIXzQNeTR6GDR6fBgoeOjA53Q/0fIQddl5STqXhQMuGIFMGX3m5X69aWG9bn61Zk2Fy9Q/j7Rs0df6MWTR1qdn2qk/UFDg9SBfAZcTUAl40OmvEPiLU0v/TuZQrn7wHnj4zjbgMB+DVv/P3MSEXQVCCkiJihUjQmICHwAVNi0M5NfxHWqPXdK2zDSRCSllJSZC3KCVuTqZ/9wXCOSErTOMZEUacY2L8IisENTykqEk70G5l+vOZ5L6jxIOd4D+rD35Mlj+VOpz54/q4rdwryTcmbtWNafObp3756cxmkVUkTI439gbirMR4mycna9EmEO34NmgwzN1tfQwhia8apoc/g+FelG6t0zB228njBvbDx/gAG35x/Hd55zTUwN+0VE5X2H8mfB/qVhLp4bM5C381yhTFtxGL1kz7zG3jPmB88TzJ1zPnrJvOxf3fDQdMZLSb7BOad6E/oNWf27BcOA37ZskkYEXWNZMw13vUb2IgN977OM5dzo2UfY30VFRB0LllMjpVz7O6VJbmcaMeUZmk0hf3iNDIi1TQTgg9+ogf63DHid6lnHJvkqIos5cU1y5fgGG3k7RigkMom4ookxFhF4T0hbuzAjcu+xOdfFsmk5XbPWDox7x/X+2rLdsQdq204te6CUc+UJWZEvVaWNUxvI9HVPEDhja4Vcfwif852p8Lse6U/ERb0iheY9YcO+sIE/OSdFJElEqNArTLw29BWJFBGvCvqa/y7m1y1fi/s1D6cBhQADgiQXZJg+x2G/GTivPw4g9uyJiOwSBbzJyJDhcMuO4XHou4Y1c69cLonqmZe50vF65uNJPtf1mwgX5xecgS6pzyjz/YDLvUP2ZAv2ZO2uL7JSSgr6KYJMeVzWyLgvrEGFMpz3m4HErtibRf7Tj7XXHHcXPbvrsaCdESEIc+SoaZ7o2VMD5suBucPxBV9TTtfnxEh4b3lOeMB/kVcE+em6cbmzj6ljTAhNf4LqO/Mt5kDtY4+zPXjceb/oMW94nzVapojDU1sbVXaQAuQmAookRED3kJCtiCs/Ya+JX/EK/PeB87vn34UD7oXXFExwKHYRJpvfxs77t7ZUMbkpq50flulRjSscLm1LbLVXREACJ/Bjd4WE+IJQEnYGQUANy6zh9a/JjbxWdeyvfH4wbThDpJwVkRQRCjKKWc5NjcD/m0B59QlN+ezHVygiJAEevdJQ8XlVIF5Nsou7DYP4DmNa4OUcZUN07Lz91IRY8KmPrY4EPN6n+YAVBcfIuuy54NqcQB3s9h5gzVnKe1WX13D36LW/61rOmoB1v8W+gJ++E7fSx2jaXPcJI3uJwl2Vy3P6CVSC/F0v23aodaRx1WOm1XH95aAtaMFVltdj/c6uqQiXgK0+2OHX1BYpIliHE3uhDM2yMb/Ozs711VeP6rd4P/71x/rFL3+hn//8qCxXYQAAEABJREFU5/roFx/pV7/6VVVa+mefv/zyy6rEffGCeyr2Vt5r+TzkvpBCllnLq/ldzwHIoefuC5S+T1EoXykoL+o+wWdchzv9VMdaafhTNFLvgT3YwJxvuzBBGY7nNE7rLsGbfisT8HBePeeznr3gwD2C3U5jugP7E4dbl+a7irOzs3o/4buPg4MDuQ1ul/eZ9YyPvLkct89j8Rglov9/6w8+/IHee/897vqOKz+pBXWXIqK6zQdjoLwnT7jXe/YM3jdy+qOjo2p3mOsSEfVexP7L5VI5NbVNlmnHMQ8izAGKgE0jdTJvats4i12i07Ay28p2t8dntgjqgfx7HgnPEbgTtEP+T06O5PsX1990VkRHhK6M7RQGX6lMLbhQ7kjfjKbumx2KRvpr3LnZE+7bqaP7zO3Z4YZwxzE8Dmu8bZxCmTu4PttKRoTcbzllZeZE89vUfZVygqeLqtvylw0ePHigD95/H3wA3tf72P3zzw8fPNSkAD5ijuhqPiH+yDtiS+3eQvgl+LjP05SSEn5XlHqlRF5p62+3ISm0NVve1vYU/xtEM22AkVAY7Fg55boAiFQWyg0XUBYI+IHXdElhAfLB6PTsVFYwWCG84jKpZwDQa6K+koI/fc2YqU7vCdN5zLBAeQA4Vdu0cpkrJlbH9wDxxOrO9u+OnzMZeGA0bSNfZp0z4A3nseECw/FccKIt7pQEo+x2GwJLzrkOugYqKlvjw5uIwDnBcRZcoh0dHunk5BY4kQdrSokmEpl8prdII0yA39NDVjwK6u3yIoKLylFWIlxcnGt1uaru4o50xN9TseZPQQ482NyXhcHg8u3v/nJ/WAk91kVLtY88eBynoc9SznUA3LlzW/6fXjmjwCQ/88l5pJR1jPLXE4AnngQvZ0Qk0UwQDLColDctDKAdbEMvoX1EOI0F33kkTQbuUPBIwT4semK13Fmu3MaIYLDkCdTL9QjqIExEyDJ4dHSoIyZft/f58xd1EVlyqeqNUSKNJ3T/JJjLyLS9RR4Xi06e3KyMWzCxtl2rRDsLk5U/MW45PT09Y9yc6YxJdIP/QHhPmUMk9ZE1ggEwRGlnUCM/ReZExKCknsG7VkL5lVDk5PWpyvljrZ59qtWLz1VWjxWbpwqUv7lcqI0NSuABJdoof+E3wRPnGpQbOclUgQ9PoahCeKHvDY8NT4xX9qH2uy8K11zMWSYsj75MXqEI3qAQ69FyjkNhXhEH9UL8GcIe+GWQsCeNfagfQp46WEPV9wUFWqm0lKScWmTqQP6Ukj9B9M69Ozo8Wiij9JVGJZRpi0WrxbJjMm3Vtq0aLr0SbRPtkQprSaFV1YZ9VBmL3Ge1nQS5jYMXjC1G03HU7D8S3+E9/j1t2/QDdRwYjxM2VHxj5R9zz2TvUQJPYWvSuI/Xo9SPob6EBto1iPYruwWoKCdaAn7gP0JtNyJltQvaxiVSh+y1XaeMnLmNDdT2xKJLM5RptxcWf8rw1q1bMg88X/hbQ+5eL1ywA15EDXP415F3YcH8ExGKAFKlwkTgNghPpkYKJSiR5Dy7BX1CvVvqFCjdRng0cNE80tGFDUqBWvF7cX6GUnItIXMtc4jbhVXD2MP/jQJZb2YF8HCuqArg0yr7GXvuz5WHS+VxrWAjHXA0mHO0pXaLvCZsVFD8VlB+QTHqerhOI3EK89pIHiN0oI49cQZgWd/Qt+vVhrmXy77LtWy3/Fve14RtUAJXWA7o7Nk+pbViea2C8jf527oof0+OWt2/vdB7dw/0wTsHevfOQveOG+GlYxS/B6nXQRp0kI1RB20RIq5lK8FaLRphzzo+XOr28ZFuo/Q/wt4iCzmkREebD25TbSOK6MHKntW5NmBEeV76C63OnuvxV5/pyaPPdY7ibMPaIuSdLoP3ISGr2il/E35J4i33tQjXv4extL9NucT/96rq21Tz9x43FDEhJdOE27B9C0GNbbyIEM4JWKqTV0QoIpRAxBWNmPwjoGmbtylIOStlI8lzQtiPeHMeEaTZw6v8IxHPIO7I2F4jy55nW+Z6wweQpxx2/A2tp0+f6dGjR/LetDCRhKSUk+7cuaP7bMiXzKEja1vY33kqGCmFsVmUcDct9YUWyjEokhhEdgJiTg7kyXa8f9enUMeb4DoOzEEb1tjaXs8xnkOZm6jtrtjiehn2obJuq9eFjrl3sVhOa2HOcr1dTs2TfFYoNS7ZXxsrr9vwdGCtghF6lXGr98O+yb0f97r95ZTXQ7/uetv4X8/hD+YDz3+XvJ088YoIRSCLyIPXH683PnuZut9SSnVv03UL9jldtXutzDnVdBFOL+wTeGtnYB/Z0rWWHBw1wHSUy/K+eOP+R7Y8vlyeo8zUdkV9v9XLJbycYFePOr6KRjyK7YzJgfLdXsvjJefJC/bHK2SzZw1OtN/yXPfkXGZ4f92xF4qEbFPQbrywx3B7BmR8RJ4L+b9ch+retceWoHkhXvr2GphQKx/MY0k5T0jwLYK26fdtAnaBt807VNP5bbxtcreybOde22VDnmRqm2a6C9OrjWWjgvwihSKSPD8OW3lz2Io908A83LWdFsypTW6UU5b56nDLXSKtx6JFzX7ehx8cHsrfrvA+/NCXfOxtXRPHNxzP7uBlHkRgm4Hff9TH/eY5wTzyfDDC+8J+1PxI8Acu1T7ymrjmbsr7AI/zGs46535o4LX7ION2PzmMjWx96GqoS5l8/Z77wvbv8B+AAwxU9/k1sP5Y5ixLA+O/H4YqZ+aGZahpGrXIlally35GRCjiCo6v4F3hF/bvnj95Dux6amfZr/LWExK1cwkLiW6vwKbfzUzz0VV+U27VrVDEFgoJO6/psVNXBqfCfyE5WkQopIokKSKU8AiFquHwkPDLwV4hZda1VM8LPlN17K283tUvHWBPOSlSbDHZUzI18I+QQERAbgYBPFOYMETduZ03Dj8O2VKs9TF/vOqbVg9eW/uUCe79x3End5gQNTT/aWszBQHw8dtgaqjrg+eGcbsv9frjucHr0bBdj+Zw7zV9lvI5jWKUc2J/3moBz3zWNB+7tpXPZA13MwmeOS/HX7O3GNnzOi8K1ZVxTnaZGrZPcHOvx538/xTfEaGIRNWizqWXnDetzP38i8/1EQrf//7f/7v8Td+//7u/1z/+4z/q5//686oUtvLyHJ2OzyTmTYZvC87tVlSaGuap5dRhRkoZ2U7y+u49wenpaf01sFlBueEcbb57fjct7CmctyVl4jBvdz6ICFneK+gvYWp8Mp/iT2+ccl6D1wvOG5aFAfmwn2G7/XrfFxO+4czt+3K3zfcTDl/6jN42lT8+51SZow5TCUVeb47RQfhbo9///vf14P4DZCxz/7yR85p5FBFK1NWIiFovp3U6Kx5PuB8UxmU7XWIsL9jPLuBrhr8uz/VxHQbqW1gPFVJETOfGmV9Q19Hl+nz2/PlzmceX3BuanxFR6xFhGnIdPAasO/PPQFsB+qB+C/iEcdLV/LUthySSHTDW9dnB4xC4XPN1dB2o33gTiOd6VMzx8LsxLufDKg9bWtOY93vQnokIRQB4Z9lw2yyDtX2HB3I/ec9//959uZ1W2P/oxz/WD3/4Q33ve9+rCmB/C9h6DMc74hxr/qecp3ydt8gf1CcoHOCtiNhBIeEEAa+NBDVsN1INcxxtjdtWB8fWbYIeaIRGFaiIkCe4HkE1U3DKGx03rmlaeSO+YcPtjNxoH3AsbP4UwOMnj/UCpZYFq6aHgdoahhXdqR2cb0pZFrIzFMgrDvoZBlQ/OsKfsF0zUPzN4nMUvRsuJlymO9BpGzZiDfEtHC7C6VJKWEOD0xPfaQYGZRVixZY5ZtCECDgoCfmYhJtKOj+XMzCA3Yae9C7TeXvyNh/c7ggGBK2xMDq+yxjJyHYy83MNRNUOlPnGD1Us5DtQD/NjzWLhy5HKWuow50M0Wji9he0Ker2pGX09SvWGHw6JiCobOU38NY9chHniPqtIufK3bbOWy2Ud1E4eRFzgtpx4knPYwcGyKtHNy4igv4YqVyOFTvyTzDynxwu2ucQ94DmF4Wc7IJIf1D2F/rQ8q9YnIjQyQVi+PNmeozi3XIzwNCKIE9TQcQpyP1KXkaKLgsGdmRCNKmu208aMzLn/fbHqg0DOSTklRQRpBxSWPZNyX+2FGjmtB7cP/4cM9EOUyYvlQi71koutx0+e6vHTp7pgvKED1YaQDXmNShojk0MCodlQU2JYbdgrl43yuFJCgaOLZ1o/+0IXTz/T6vnnGi8fEfZCrS7UphWK3xWKsZVkBRmbjUyGyfUGoq2KpImK9hvUHr7WPoF/BQh4TiiML9MBJZc/CFDl0koxLunWBousx85Q4xX6tsCPK4woeo0BOtDoaxikoS/wsVRKFahWRp6WOjo81q3bt7jEv6WTk0O1XVJCkx0o05omaYFmbMFi1natLIcNfVXbCMfcKMvWDPe/7faHwTSYB5lwuyqwD26vqdthitt+Pe4Ni+OG9ptW9zBo04/amDp8ix53jxK8J/2mhAbQgwGl7xBJI3SknwcwCnelWWMNSyr0T2bj2C461U04stN2nXLbKOWshFw2uJdcLh1y2eTxNcfzwuL/7/De++/r4cN34dmJbDbMqx4PAzIXETKProN8c1JETNCesZ+u/COw45bpFgrig0CuUs5qXEcDeyLOMPT1GxLnzPtnpy/kb/8iJOqIc8BGpGVuz0H5LNhwQA39mxkZZbhQQdkrlL0BDX/wAdpUXKAAZiwwJhLK2yBtaKQqI5XpJZSuhbCC4ldVydurXKMIHunkNEmimirksek3qp/sRK49b6xQ+vqb1JcXK9neIwP9pqjvC/I6Qrewn2GZQGlz6XSXF7T7Quv1hYZhpUCpvWhGnSxD908avXdnqYe3Ot3FfWtRdNKV+u3fZe61QBHcVQzqUAh3pPPPPR8dtCh/2XSg9D06WOhg0VY+5ihI04SgHaJtI3wfUHaP/QoWrCSof0pbm0usZ7p48Uz+BvBz1vEVCnkqWT8oEiWYOyaoKoJDovYRwdu2Cfp3M4WSDcg3Po73Knxj4j+dCG7CXm1iz37N6oB90GN0m14PEtQn5L8pvxAOTelsD+yBX1QakiqIEBGKCKUZKSltEYkwYQgjkhQ82HmITzws4bjQFHYnBTQiFHEFz9nTWrNW27RqmSO9Fq1YUzfsT09fvNDnn30u/0+ggbk4IuRL+zt37zIXPtQha3FEMMYZt8zr3m96XvRaVlh0FsypC+ailF3+VK5Ce2a/A/bte1He0upyXwYV1Ej9e8au27dhX2vaM3cP1HuEEQW4qKkWoYhQgoeZedR7LO9VbI+YwmQTktf2Dfm4zSvmt0uvC6zdA2vWlJcjquY+lbHvO4WJfGy7IcTebwin/ia8YVZ/pGi12fDTxdluzLyw3+vgPh7h8TgOTLETevYTPX0xw2GO5yIiQpbDzPrY0KeW9RZqe85ZHicRoYiQeKZXtejrxj0JWChKMwEAABAASURBVBN474JHZKmvdRoVERUOt38VgOklQsTrCnqNcZfOwXt2t2ukfMu1ZXhAtofa/kG1Dsi741ANWY69j2vbpo5x0wY+pES7kXG3PVUaNW5yolpBTSYgM7BOjz0m2/QOOZmhmHy+lW/zGJh386h1OyJCEZ7r7KJXmd+mcLt/N4ST15ctbwnSUS3q9nbpaCLVpx0km9qKk7xw1qeG27b127ntdw0OcT4AeSyMgcI+fWRc+psMa+bCDXs3QjWNt7ytayBroZwTNKll7fFacXBwKO/BD7kEsrtlXfIYbdtODfaIJBvnVyjPY6u4THsqFISnKstJuGTe1KDf58tN3o7l3zrbIOUMrH5qtrZ8A14vepUzMl+uo6jOE/TLwBzVM1cMzBH2czyXHRH0R1bTNvJal1NWpJB4tGdq+XtuJOc1rmtB3zm+TRywULizr+F6A6YoyBxxyg5IhO3bMWLxiQhFhOrYTGmiAcUvcEdM4REvUeGuEG99Z74lHIhr9bxy2D/+YD1pabwqyzbEyQRQKo6IwD491caLZ/LYfxOPR+IV8p+t0IBKSiDwT4QbEHwk05RClvPM/Nmwx/Ta1nadvJ51UM+tiTBFkvOICIk0EaGIEC8/stk6Ff7DEYFthiPM/jN1WLVLEY6r1xjzyyBKAMarCcnsmMA4ji0Y1WIHNPlfe5OqJjIVcbQzzAw+foGikXy81ozsD7wGGfabI3sd99lsw9lzYD/rjLwWmWfmYdNmZe4oU+WVU7nuRS46pQSlfHvTDte1onqV6ju9bC/EnVzTu0BmYP0tHxcVevlP1UdvalyNvbieU3vONGdn51UJ62/z+pu9VvpayfvRzz/SL3/5y/qTzp99+pm+/OpLlIhP64e2rfdZcx7dcN4dWPOdbU5Z5qn5ab52XYu7rev+zMOIEJVWwGdhnIe/mGiFs3+t9tL3A+zrevrI+Y7ef9G3risd7UdBFsll5UZ1DLB3M02Zftrmu99NTms4L+fpNpu+jJH9yxzH7bIu4uzsTCsU4k7vwn0mcpzqpv7zk1LSolvId7q379zRAXtMx+nNG9e/RiyVF+aNx2tDvXPO1c88cx6uk9PN/lLszqD2D9yhK1NqQ+2eOtfvAs9G9q8FBPVy6DmK+qdPntS+W8Nft0Hk5TZFBHykHj635VT3yPfv3+Me5oHuch/jPbPrE3G95KnoWqJUHdSGMovbW+lI9vZ7A5C+MHantG8Q32U4DaDwrz9UdT57uu4Nc6Xb4W9o15/o/v739OGHH+oHP/iBPvzBh/oQpf338PsABfB7774nx7tz+3blhfvKeUSQKU8tzBTwVKdfttcoWCKKuasrt16yx86tnSnYDEhtl+2FO14aG+FOapRSrgLhi6GeQZLo4IPlpLBbLLo6EW7oYDOyZQD6k61WOlyiwPU3Ly4uLqpA9z44ISi7oiij4LZgzHCnugwLjw9ai8VSzitRFw+iFcpOD441E4E/XWNqAU7U0Z9k8CVebQeF+KeZlygWWzoicA/UfcNk7Lr2DJJC54eiti/RpoiQzUi9xu3AtNsYES6Xv6Z8l+nLwYE4SJsiYgeSaiTfgfznw8hY24iA4V9mEBGrk0/VNd9d0GtAKTXUfHb+rod5fHm5osyRAdVoamvUeBKUx2QfVLc6tWfmaPZyVQzbK3DUcBJGhKqQbyeRvKNNnVTMx5RCOWWlnCRKCiUt2Ch4wrHixLw7WB7o+Oi4Kn0PDg7o4wOllDTxeI1CZIN94KITbPk3mmfYC30x83GEiUapYQU+AOzVDa1hNQ4TA2lFfRy2YRE5P7+QF4FzJqoN8uvOqG0L11tV5l0f89ppapjbBYQhe7lNRyhwD6qctUo5K4OOi+KOseA8XdYst87PHe50B7T7mEvnWycnOj4+kdMUAs+p1ymLwNrfWKAQdKKooKQxRCgF8wS2aSMzwN0eleFauVwCK73OlNYvNJw91sXjz3T55FP12GNj5e9KizyoAzl6WflbhnXlM6yh/klB/wmg49FIWXQ/pZXJDi8LfCymHLiL7VDzaLDia92jHNtow+XxCqxRAm/WXOJtRvUovwYrxYjfowTrq9+gATpUd9FQwyWGj/oBt+Nu4fHkulhOukXHRIkMnRzqGBwdLbVYIoONlFAA0wVq2qSuyyiFAXb3S8q0L4JWhWAtKBWj24GH+xky+SFno9tZw0b8AG4vyAN1muG2bLiAMNamhG3cHtqy2dpn2uPuadeGQnoUZwNw71nZO9CL19FoCCDGhcOwK7dKTaeWeXGBzC2QoYUVwIuO9rbKzHW5bVX5g2wd37qlo5MTeR50/zrcC40XoR//+Mfyp468UHlMbphTfck10l4YpIiAl0k5ZZCqO8K8EyZ27gjsyEtECE+eiWrf4CWkyIDzNU6mL1o2AA2b4MJcuro41+nzZzoDGzZADekPmTcOGUfo9c0B0KtFbhd5RNZXKutTRPi51L9Q9KdKA7LfXyj5p5/HFXE2Sih1A2XvPoRbVvyagoL9Ch4Pa2QQioJYKEpjkn4V7BvWkEs2jV6HvEatmTtWVZm7Zp3rkfOR8VRID3qJZUfseSu1fFvu14wJp/Mn5S4uzlACnzHnnRHvVDFeaIGC99ZB6AHK33v+n74L6RgF8PEydIASeMH4NR+mb0DDExTiiLqWi1x/7vnk6ECHyEQHf634DWQ5aENQfyon04DngjeuWKGSgT0TnlAIM4BVWL8H+uT82TM9e/SVTp891Ya1vNCYQH5j2590k9y91V3suhmOc3PInu9+etuNveA/CesbVOKN2vrafK7ncN316oRzvErhXaWvjr4X4pihiMDv64gI+Y8X4RJO2UR91Xf1sy2C9x4igrAtEvMISMwXKSV5TSXEuXhqqKjuOU2Nl6d4kRS4I4ixhRPikvNSSB6ba+axIF7DPOj5fGA+G5m3fbDy/wl6/OgR4+1SA/Lvue82c+SD+/fldbh1GjK1QtXz4SXj/Pz8rObrubNtG+bCrAgKI96W4Mahyc+23yfchhnOl25VYTxbYVjnH+ajNXOQ7QML58gaw/AkjmNLEaGUckXmANu2HfuWBWiVcUckCVRK5j1rmPPz/LZib7lmLu7JV5gI2sjjzAuFjGDbaVINc6Chasiu0j+nl9tk7Nq0bXdEwIIr7MJfa7naf5jH7sMNe1Pzf40cr2u/blgXes39mhg3LQf5jn7s2pZ+bJQzMol/BOUr5Mdd4z6q07RsrtXaHgA/nrk/TfHcPR4jI+Mn56SGMoRxnhNCESHxaN+87N4Ps93lXVUK8Zl44L2kyxtYXyyDvfe/2N1uIinRvqZpOUsstOT8sGTvc8A51PIckeR6VvmnvpbLiFCEkeS0MyKSIib/iKBGBuTP8DGr4S7dyhuBmPqtwKuy8zOvCvNJqeHXmbDjzM5yPfwP4QrxR79ExI3Z2zsiFDFBQTQayoOYXLULX9Uwx2M9EFSOC2y1PSLEAy+ctFS+WI4si6ZGz95oGpcD68CGfdqayJLlb8E+HLaRvtQxmJlPW8bkErk88v77+EjHx8c6OTnmou5QeTuGnIH5PbIGjTveuwWFvEQw9hB1i2vApz56hQn715ctb47aBsYkpb/2TcW2mVI/Ys5uFxmKbZgJ4c4UK7a9mHjsPw4k1OXuezvfyh/yMI88rg33h1EY48bAWjXNExsN9JPTRIQ81s3rxut100xzFzLgcKebeD7qbcx+694m3dvENTveBm+T93+EuO6jQA73UdsNUy1jEMYXNuSKd5U8XjUKARPlXeNtqWUxghwrprXEsmVYziKCmFdPddlvH1fB/zFtZsqb4k+SQ648FdsSbG/3bNNZJN4u4V7sbR57Pm9mnQuFRoQiJjhx8IoI/KpF1YJbNjOtdvZM7L9SyqxhjVruoLz2dax/LfvQlPP2jOa8kkJGSNicTVQaErQCz4iYXcKKN+7QZKAh/hxg2A4E8FX10mQCYkDqYzu6kGqvY5fBbL+r8Y0HodWv0qJ6d7G1T2kKrsI9iQiboNl4wvD84TWItXv0Gs75yOexgt3RoqYSa9JQ9wzez9rfe4O2a5V9L2OewVP7j5xPvff1+pTwy9uwiJAM3WTKTZ6/F79QkI8BufYkXPYPRQQsBfi43maLSsC+CbCm7qd69vA+x1xyljxD8fv06VN98cXn+tXHH+tf/uVf5G/7+lu+//RP/6SPPvpIn332mZ4+eSqf130WkkI55YoI8sYtEBGKSPg3ajgXmLfNdq13fPNR1Ux8stuwl/M9597/xekLnXPHtVpf1n4a6Ef3g88cI/3rfQINUlBOQ5+57xYoXRfc7xsuz3cYoojilzMH5scM5+n9o/lg+8twWfZbc96zrsxK6TPuHC65f1vh57vZgnw4e1osgyLqEynJ7XZdcmo4Jw4q1NvtTPBHxHb4Aeclx5n3pUvcEUH/THsgh92+dVsLxvOae/vnz1+geH/GPclKbn/Nj7JMI8Je+Eu2Gm6r+WWac6r7Ld8dPOXO8MXz57LyvmevVtwOSa53w145pyQb19F6w/v3H9RvMnvPbL8IynKEb0BB2IrHJPHcDzfC4XswP4mums7+eNyYbs+fyE5Cu2MCrojJnlOW5cG8tG7H+/+779xF0fuhfvLjn+jHP/qxfvSjH+lHP/xR/dbvw3ffReH9sGL+5q+/FNl5Pt3mGQpKUH3bZmhr9u1br1eT10W+IYxemXzNHOfqzuqYuCwgSw43HRfzEQl+FBqdgYWvR2AuOSBx8c4EdufOXfnrzC2D0nk4rxkWFgu9B9vgCYJLJg/I5wiLB77DIkIpJfLOcnlt21VhN3MPqIPjXHJBJ4yZfsRh6whlnO0NE0JGwOrgDGmkgx2/d1lcsJi6bNeDRpADD/Gu6jdo50+QnxHhNcgKJ5FlTNHmdKb4EM6biNUNxYVf2YrSSNZb4EPA9nF+N4DJRZRlXhgDF3yeFDyJuU3CRETlVQTpebRngrRG9SKvWh0cYRA/pbhKO9eHeNoax7M1yCcRPyLJfI3AB3tEyPWKCBa8ESXIWp68LpnwfYnoic38Ni88qDtkJyMfEQEfikYWTYdfXlzq7PRUl/TpsD3MqRriMMBHJrYCRvcD7rKFqHOhUcUUkClvN2BCDSONL4Lrxe7c/0z2DhtrnkyEIUXwUs2RbMixljHlI4IiQhFAAJq9KLQtE16jSPAlReWF+WH5c1tbZDGCtgpDPUmqiBCvHRx/sejqZYE/AXNy+5YiJ20ovweWX9dCGFLKuSWUNYw6NSipGit/x3MUXy+k1VP1p19WjOdPJJTBeThXg0KsKYxN/89U0oQ2kpVfKIYKO6YK8vcabmXziB9SKpdtmPfmoTc6A5O54f/12/uSEkWvF47a39hXYLPqUYYNYKzYoCDeoCBeXW60Nohj++XFWhfg0n4oxoahaKS/6JYqTz3pBvoqaHjbZi0Pl7LS9/jWoQ5R/C6t+G0F3wclKwaboqYJIWKiS+R0Cqnu5mRjB02ggw5dAAAQAElEQVTHk2JqWe4WhGbqcwr2ojzSRrd1NP+JWBh3rodl1dgwl/TE6fE3qpIX+xrYviZsRd0vwZp2rVEKb/oinOph8FCyBl2hx97jZ2r/MQhDQbwZk3roGI3y4kDd4ZE6Lj8XFUstDg/gCUDpd8Cl0wFz4MGWLmvYUt1iocgZJOxdvbw6Is4JyuE7d+7oFkoQX2gpgvnbH8CwAnRQ8JeQw0CuI5A6GOUxU7mHu2m8+cpKhCfcKSVFkCqkSLySJIiqsQQbUo5Qm7OanOQodIIKY37k0tcoKDVmKhSSlvMWblnW83ipQNGLgMuKX8t3QcYnBfC5HN6UtTIyngz1dD2ACnkXfgGqHcWvxrVGY6DN/QpZvWQzeDGBjeF6c6kdcG+omy+dBmRyoK9HywvyARGigsxKNGXCIDZlhSbQ7xuwHsl3FGyU4IHH04o8VyiyL9fPmfueont9powS2D/3fB/l7zvHrY5Q+h74G77NoEUa1MQGHvYVDTLftaHDZQs6LboG3oZgLbwtQnMAetUKoeTVFsH8kWIkj0J+UssASMh0sOlkEtfoeRiF7wVr8rMvv9JXn3yir9icX7BpFm0PN5ZGB1BtkF5tyquDagjhTDeK6hD9pStD2JXj22NzW27CVQtuCg0hFtsoAd0Cz4hQbH2qhRdeMvDeUbrRTjmuLVFtvGPfpeorjNMbk0fIdoOgrz2E1nApdKO5IWFEEBtAnSbC9qQIqOeIUBWfMlecSCH+tuGJOWVCKAXzBWkiCHccYUKK4CUx1np5v7Fhjfe4DKclzGPVH7bw/tI/A/3Vo6/kTwEHeR0cHurW7dvyN4GPmQ8jQj3y7XmuZzycsidxOu9LL1crDQxuhxGtlhsR1yn1wENGROhlExEETXg57FVul2d4LSqMu7HONyPDsJfr6PZ6b9NvevwGMGr0mCwuxzwzMnNCZm1s1bEHW3SsC+0Cv0bma0TSyFg2/9zOFQfBFfty0561TEHt4FdEiGxV+BOYKGH/AZ7aVvN1r90TW0IRAR+hyFxESDz6BuOszPOBPfCAzLkfN8y/G9aYDTI8IGsOr9mQ5zQO6McGsH5O++hEcCgCKOSnkPG4zdPpCzKDVx1nc59ZPibMsqKdiSAfXCN1GgBWRUx+oZCwRwTkFUBOYAbxVI35NlKHGYXKFLuRN/tVe/UjZqUjdfXEb5DFXlmJvCuQ10ip1kFBHJ7itPQNiXlv0+Lvx1HIRhExQVsaEl76czewBrbcwN89NlU+wA/tIaoD7gSoz85SXS+/KGFXzsth19w3ZBMuK6SI2KH2KXIizE7+c5JlP0HTLAOEz4/rgADUPHJK7DMbkGuanJMSfjlPbsuQy7CcD4y3AXn3mBmZY70/s9vwuBHG/hD5XOfzbNs2qvPpcinfjRgHB0sZHfvulvOh4fIiombjvnAeM/AVldW+sZ+jRwRBBqEBXnqqV305IBQTUbXY8SroJYMcmA/m26vgejuOqflgFMax3S/lJpdfHLCHya3KA5fhfnIwPnL8CNYWPMzvCtZfrz0TevX0z8ieezCQibGCXEjDo0T62rf0b8SUV41DoMseK6X42lbdaMIVmUPII2Y7NGLfhccf4qGODKCrSr6Bm+b8IWry7czTXTRj14Ith+ClbZaFwviu1PKLHE12ZMlppkj0AQ73OYiInXxZxoS7QjcYyrnWhzdE+Q/j5b7YNrayFfs3UaJ4ejD5gyJir3KvKmkXZWsx2cecDr9QzK5Ka/a8An8IftgCsvfY6TBTe9su4hsRs291+aWIKz99g4kIBXEiAjoBi2Q3MJ36IrRvIiZ3gTq8hkVSpKzEvXrD+WGJEsnoUIg1TatEWERWRFJEyH+ej02Fu+bx8sv+xsv+dsfupdkagY3HIcaetcaJ+lZ9h1SpBzErAfZSoWpKfTtOtfByHAhx/NbuDiIiFCmUJMLC2Wk3d7AOFeaOgfNRz1rldcnuGkm8mWPq+sNeHCdnr0YL9gQd/POewDyzv9e6njx8r9/XfAZ5PnIYlkqm11Tv7Sw1eb3iHVT1FUGv9Q5aOUUIyBUikhLr6gwJjjHPzevxSFu1Na672+Tzo78E+OjLR/X/91rB+y//8q/y//X9xUe/qP/X91N/05f7pcePn+g5isfz8wuun9bq4ceUZygiKUBCxhruHM27BplrsGf2cfZPtW5ZKWdlzkcR2/oxvwf1igg5jjA9+4hzK4Apz+f7S3QV7sORvjR8HjMttMltiQhl5N6/WOpvdfrudMl+z+VrNlPXVJf7x07vN3r602c505onPHOedps/Pm+bWvnrOwl/Ke3F81Odvjit+hD7O73zFA2J4EUpZINoFEWEuraTeRKR8EPuygS3Nyf2vvCpJc7R0bHee+99+ZuoVrb6VyB/iELyRygn333vPeWU9eWXX+rjX/1Kv/n1b6oifsOdgigjp/3+Dzlvo9aGcLdpqOOBmlI51/nCOh2U/m6D+atqEtmFgvyC8pyH+XjAfbb/TeG7772ru9xJd4wRRzfPAovjRdiG44aHJtNoAmy5Aa7fDqwu1JLIPM7S2KZxHIIJuP4U5Mh1MYMz80FOEz8a5G1BXS0X1nfev39f/sbvj1D2/uQnfyF/2er7H35fxgff+wD+v6eHDx7q3jvvVP3o8fFRPTeYB67GuC3H48oNsl9EVJ5JIYEIU2wQHnyEiUqj2njNDx5RQ2aPLQ0o4MFy/Uk5perjCwA32JXrmOgXi062iwqMTGojA2TBhLbkwON4l1wa+6LMic2Ihw8f6uj4GOHslD0otR2UHLI8QbiRGwaIPyHgwT//xrsVzi0HKzM9ItRR7pIBd3DAZR3KCl/UmfEjAzYi5DrlnCttu47yuNSikyjOPAR0N0Lp+C53oEyjdz1oRyFsH+GE5MvjpmxR7KucE+XkOgBUzZR3oS4UhE8AyWknBPaoHnZj0dcMwfYzMaqdyAmQGNYWjdRxYIBtuBxao3RzOyJou9sNprjSnL7WpfhdkOdqqflcayfeTpdTqu2JiL302pnARpAiAuDgcT7O3R4R9nffjihQNigyLlHqnUMvdLmyAmUt876rfdOqZwK2rPh/kPpi1v3vCfmcyX9D22reIbJ2npQyDwp47HwcDjtkY7spjXNECI3yQ4QpDAcRzK9aFpOSeeh2d8h0w0IiyiKKIigPS0GuI6K6HS8i8DWcF8A6+SfiGAGdkYirys+OsbFYLJHHtrqnPhzkyd/1cVtMqbg6eHMb2X73/Xf14MEDNR18crtDQl8op53aM7I5GZWsEKtYKw0X0ua5hovH2px9hU7sy/oN4KZ/oQXK4UWs1aH4zSjGEsqugAplWJDeLQ60L1y54RopqyAvwl40YpsxuC6MFc8JI/03sDBYAbzhotiwArgqdn2BiaK3R9PZ9yOX0UXjUGT3GqWvsSLN5fZbkxfnK1kJvEJhvPG3gUdpLAGk3vLOGB2LlJk/Dg6XunXrmInzpNLDowV8SgqUYjBBrHO4Qw0KMYYEtR/oC4NM3RraIHzxrMROxASZwYnF/e4+GSlzALYX6l6Qu4G6DGxKvCBW0MaN3bRxYxBuxa+xJu2asEtkeWXAq02NAx9oy0D7htqDGT43GsLAHjMa1JWNNih/13T+BgVwSa1yd6DFwZE65sGO+XDBvLtg4Vyi6D1EoXt4coxy/ESHLCrdgXlDmgYwl3o+bdq2ymFESDwL5NOL1l0W3JPjE7WET20dNNLX7vNJ5oQJkoR4gVTzScwbEfDfwO4xYUSEImYQPbQzthJEeEGOixAO6Ag3SlVcdpm86YuBeePixfP6M8RCSZrHFV18gf72DOXkcxUUptq8kBW/FSiFE4pTf8gBzskczMh4AgE3J3nfyNQojIGCAnhE8Vv6tcZZ+bu+0Ho1YQU1Li/Ptbq8QLm0Qp43SFBBZgCCOclQKNyCEoJtyC393AOUvj3YGOtCevzwF3FzzkopJJSwRRuNKLbXtKdHmZ3KuQ5R9t49yrp7mFEADyh+N2pR/DaM5SZ6Nch81xQt2qjf/D046HSwbMQwUTCeAwWvUPYWAyV6qehlvwmDEpXPjIuGamR4HvBBKH2YtFW8KUYBvEYB9uLxY33+b/+mTz7+lZ6iPOvhi5gDgvRkKCOcHs6QlfZBYHWbvgmc1vFMDdvJtpJv3atQ45cQcCOC940gfg2XCN5BIUwoYguF/Ai3LZVoMoRMFt62G6nao0aPiOqSgj/tTFyzXbl23r+FxbkYLigiFGFoS0NfN2UXFsE8YDAfZJBSVkr4VYQiQrzEG4QiGHvIYM9c6wPVBgVaw4KQctKGPdMl49efrLUC+JNPPtHjJ0/Usw/0PtIfKPQ3gI+ZQyNCA/N3UI6pD4hPnz7VM3B+dlbTUIykqczEGI5IirAbX1PZHnqdiQhFTHhdvDmsrv91vmHeYdyNdU1iL0E73Y4NbanrEuvuwFpUHJfEES7DfMtKqVHObT0wel9iNG1HPZJj0u6R4b9iPb6cKHPBJegZ68UxyEuBZfvYb2v9j0GKpna64cbkkuBLRECAJjPZYnLwptfktdRw3xmWL2Okv0b317ZfbSdJzS+lpJwBE3vOudoTfkbEnD+5Wyirs75YTwoYapnOqzCJumwDq712qCl4RYSiyjM0grRSqXI2yvKHb61TBLaYk9syIcRfDYMSHBFSwjI/8MzVHMlzwqCp7aP26xWR5PYZQX0S+fDIqOl5OX6pPCNT8ndYRGDzg5+fGm/KG+f1Zs9RtbM44Z81YEfls3nn/rTbzY8IRQRtB6YzZLd4Q3nbprcwLud10SNCEVdQTLGdzrDL1LCdqKrysJX/Kh8R4gHhKBIk6ivk8JSzIkI2lpcRmRmRvwImv5H1YcPebFVpz7598HhkLDrOyFpQsEeEmjoGU83XY7Flv+w51JdXM5bek7OvdlhOaVt2bKlLvEIEeQHTCMdx/Kvw2j9bqbX8XoVsbWFaX7ZsEXqjv9hG3xLPD1NRLulV2EauEUkBXyY5cvz9MGdubP0cbOAkFam3b/wKjayo/TLUPlhzhqxgbduAnrXNmOYK5gz6rhCf7ATbFPC59nXKu/kxwvNXUSFu7W/K2auRk34NEcTYIiIUX4shReD7+4T2DQzZd36D3bENZulviPkfIBhGVDmin3cUSastp79C/FVafWqI41l+Z9gt0k/8DJHET0Vdg1IoIvAPhSZDsVNeOKu9psfx3XONA+bNNY/XOWbmvi7O7yksIhRhvJRhSMGfbELVFrxD4j1BNngEPrFnt3XG7C/H2ToiQhFXcJiBlyT78w4JqyKiQhhsvIVbrzFB2IT6dnp8VB1SRCiE4VX7BIrr6rF7xs4XD6cDiTm24U6p415zgRLYtG0XzLuNHJYik39SRMh/Cuy2Rexy++0sr07vkHAZZMzVh3wXkWhc2G3s7IVYhiZKBJ5qVzWFd8EN4ZnCJLcgscZExDbsal2Z1qSRfSzrEnsFuwtrk+G5xGuP7w3t7zwy+xHrPLgRLwAAEABJREFUN0xzTrWUKU7PHWnPPmRd10CfC+p8xOwyUaIWZibPL1BcX3siqN8W2tZUb2FiF3ey1aJ48RASCvoy56mfJa+v0khbvV/q2Tf57L3mvvOCe3zrcx49eqzPPvtcH3/8sfwTz//8z/8sK4B/+ctf6d+4T/oSxbAVxGvW+5413m12vkE5Rk6NGs7w3kvNaJA9f/jOdK5LhqcvIyJkM9XdNin4E2ZkT7DmXHt+fibrq6yg9D7D5RsOr2B/M/M+01fdotPh0SE6rSNZ4ddQt4jQNlv3VIWqQUYo3Pn5CyNz+5yf87bbZfquwrqQqgO5OK/fSJ7r5buHcxSoVkhntzFl7coy3+HZCE05c3fbgUYRUc/xLmcXWaGE/LrOH3zwPVk5+f57Vka+jzL4B3oP5e/h4ZGsH/m3f/tE7p/f/Obf6r/LWtOfNEoRSRExgbyiroUSHprlvOeewO2qwO605yja/c3vnrERkWp8ctnRnJJyTtS95U7/BN0HylGUqP5ykvtcmFnco5YZ+Px2Dz0yJXSGYOeefGlm9dxRe7u0NJcbUspR67pYLpCBg/rrPnfu3K0/4Ww+fvj9D+s3fn/2s5/pL3/6U/j7od5H6e5f27Q+1N/2vXP3Dm29pSN43qGDyvSfyxqRy4E+HTh/FGTPfimSIkL1LySsgoC4Ap5JuuaOINzAVy+bEL5RYZteMskVynSKyMAIGOAKuUMtrCsu5wvC3dUD0EJLFgIfgLquQxZgK2EeHEuUFIeHhzpi0CyJk3MmfARmdGHyGOUGewBaUFYMyhGBdj5N0zKpjjVOTnmaCBhwDVjCfCuB/VVxh22YQPxpg5UvrRE0tyciacc82rGzEzia0QioB6eZPXJrX2lNW5RyVkqJmAGqfFcaEfhnZeqT4IkiSZriaGsCZ+IVhCXiZfKaQH1SUkRM2MafSFQCVybh4+08Us5KpIFhWlXl+mm9nPOEEhFyvk3LJEk/ZPiSUxaZy4YugJAjD9mRRdkCniJgPti6/ZaziFBOqcLlpeT6GNqZfZf73vDG2Yutw8zfDmFecgDO1Nt5+0LSvLbb/Wa75cf/j+/58+cyPAHXfqciKSdVpEQzvMCU2v+1b+izkTiFxrjsr1EabH9X2NTNtr2CCro+ljFPqi7P5Vg2LUsRiWiUx9t1dDnJPPFil7MiyIAwikYYeMjc5WOzr4iglAIkrOSzrYtT5SbVCSOnxAK/0QUTouFJMuE3bQYaeVHrGD++jDYPm46FlrSRhCkqyOiIzJZ+wwanR8E1gl4ZxVhsTjWcP9LF00918exTjaunysOpmlkhhrKrQQmGelGhQWQGHUVGFegYhe5KpvhqVJlAO8aKUaP5z9j0RmZgsfc3ZAdPVtgHXzobjJ/BbpSdtc9Qdo1D0QBG7AP+PUpeY7MetKlK36GGBw01P6iQKBI/+w/YR6UcWrD4nqD8vXP3NgrgYxbhpZYHLYrzrAYNFkNALcowg25TpG1LLDMVhbwK7ShQQVWpy7K8jG4bbRwYG5aVcW4LPO9pZ1/ppioALNe+cF+jbLDddE3717R9jd8a+2pL17R5Q/t78odogMk9Cl3YICt3ewU9kjWmVspdReGSflAmXCiBRVhT/f0t4DFltVwwWfG7YH7tmAurHUXwweGBDjzXQj0fjNt+TKRZMP8eMBc7vueMlDN8zWraVm3XaUE+RyhAvPB6Lo9IKEJX8tzs9kdImQuwpmmUc4J3hY1qL/e3+RcRSshzzMAdjAlBVU1RUJ/Abt6umetXrCM98lzgrX+qeNm1OqRtVgKPzOnPHn+lp198pssXTzVcvNB4+bxiWD3TuHouIfexVfxmFKiZsZDKRhmlb6bPUwyUCVCGBhAIwkQcofwt41oFOkJHFMHGAB2GFf18Sfsu4MEFFDf+XifcnOR2SfTlKMuNZQjRwS71w8g4H6tsr5DvNXK+XuGmw3uPgUFy/JQTPG9ZGxco7Zc6PGpQzIxqmo0WKH8PEYXjZdIRWLaSlb7h9qEsblH8LpdZhyh9Dw8XWi47tcwVZKnECSgxekX73V6hAK6AxwVUO3MJHacRpXAFit8RJdm42sDXdUVhLR1Xa/XQ1dmpnn71pT77zW/0xaefyP8TuN+slDllRYxMI6NoFbyGvPTES+59p8P2sR/2rbeXqQU3tc9+U+jL71eHvDLmDUkQgZejb91TZMvw1uNmMkW7Oey38I2IKhsRQWoDsn3ssvdEQxFbMMZSSpqQ5TnHYyalrMA/CCcmufC2PUIJeC7acGjxYdTK3YhU5zDvMzyXffXo0fZ/DH2qF89faGCe95zWdh1jr5HT2y8kee3zochpvXeo8yBlux4RoSDvZHeyPST8DBO9xkQQ9zXhrwpy3UbG9cgEYgxMOq7TmrG7Zr603XUf8S+sN4bzigiqlSoS/GuajvWU9dPrB+3OOe/avYZ3a/JaMfa951x5jmYtm/OSQpNBwGerPfbtdv8ZIuLVjYQbrG7XG+3YEbwNIrj/3D/uJ/PY8CWA+ysRp+HM03UL+sb906mjbzrWRPtblt1P7r9A7iLIV6FK9oqNCDlO0zSMmUYpu99DrpzLH5ELYZzfFCcrJSNBJ0QKJeS6Yb1POTNGernOYX/cFCEb5+eMyd1OiihVjiwrU5gYk4l65Arn6Ygja6Tb7XHqbz2YJ04TETVeptzMJi5TVk6JNhohyZCLrGVh23sI47EHrIb4TX2wbRNU2+/2+nalNjsCnkXEtuLwg7mj9g3U3rENn6hwXaE6NJmAzMD6B3tct5H5qwI5cUERUeXKcmLZGfCf7TSDKCGiyPKVIinlJMuuZUiYS/aap2fTZZ/ncuOcS8rLywuZ+kx4zrlsxZzXs0dy2a6H8zaVQm3b1PHYMh7ruFx07N88Vo1uF+YxlVImSaLOSB6ZOA9Db2SCWLSXN6nJY+ozBL76fO3l6F/zfBMPEvI4JiW4qG1ZWBk6VBv3dTsuR7+CmW4X+Ux58HZC/CJCEYGNZ0teboODI2grc5Lng3P65PT0hdwfXqvX7g/OXgN94vnB/UJU8pXCcxFzQ85ZRlPnjKSEn2E/n4EqiGO/ICxIFxHkEbKJgPqpNBR4GpBXPg7/feCVBXwX8H+w9x98kiTHmSf8mHtGZMkWIwAMtFqSS6zg3vf/EPt77/aWdyRBgAMORvS0LJEiIvz9PxYZVdU93aMwULyJiidcu5ubm5t7uGVmfQ0OzLLX0B0NIUncyKIUEQcUpRyE8sp8d/Ij+sSTON+zXwRABK5BbN6u/1VkwrePvz4OMLavEk1UMO4vRwfBBXhvbsfdBL6ah6KzWNnjori0G8C3Y74KgswRPA38WlwR5/CNmwFl0EmGXtHyLgvCmcJzp6qUis5dadX17FWPwJr1sc+4iKIAUkhCH+MWl19AbIBv6nZdC15dXxye34XnWe02nfe2hw3qmqNBw4+Td8vn/JhLBKkxR8zrIjoj16PUN5OsRybeJb1PHnHt95rvPFv2H97rZzz5vcdw/ohQKSEc+Zrzj+y3R9mPRsN1yp8KcdNQtg+tI3st98HhUooqYx8x54sI6C/JTq/f3lf5A9a/45zoX3/9a/mbvv/8z/7G76/1b++/r48/+ji/VWqjr+015snML/gHyyOon7W640zyiPNIn0P6TPLs7FzGYkMS7UbMbdfMv1K36rXKd55K8m2a0yOgl/on3p3Nd/fFatvjccW+z/uNjd9z2Wss46aXLgorZLqOOUc9OT7hzO1IHe9r5kkE9XNnEWe9ASNIQ+bfyB7GPFr6PPd7Hmu/x4/ITIIzZKc578Znb7utbCOwsdDtZxvQ4j7sM+9IKLLvHfOxlCq3N5Dm+oZDvZDB+WKv+/fu6a2Hb+vs/EwV3nmf9emjT+UPxRsff/KJfEby1B94xyBtOlyf26U3yCPP5OOU7Tht5DzRbY3wz/mzj5wZ7DmX8Deanz/jnAV6SikqyLvQC64v/IB6Aad5fB88eJA/i2xj6dnZGflLzgfX7T5HhCJCX/UKzX9Qn30w3X6XSBc5T9mASUu620qgRCIC/lat+05rzqdtnzEf/TPOP/rRj/Xzn/8M/Fw/w/W/VvS3fn+Aod1GX+Pd77yrd95+R/51V3/hymfss+3pKN8bbuS2MJdoC1IVEfK7TASuTLvyOfvs180V6Zuf6eXxcoiIr3AXC4YHhLYp1nKgBwZ3hzBamflwzeld70nX0YmOg+xTecB6DjCcFgHTak2GrdfuaKdSq3yZ2Wa8hWZPvQPCYWbXUrWmzjWTv+tWosfcoSgFYS2UB+lf6RRjxunZqVbkc30WuqQNg8KI0kqtFKG5bFVFOSSjcSNC6G9NCK5hOoyByWI6IigH7L+FJOLct1KLXG/Rq1cQEWSbURB2502USnyR4yLm9IjFlUK+Wgrn0qb70JhsA8rD/dvv95oQ0lIK/Fgp+/PSQUkc6lnqogbyNwNBtjvRcU9Y1+UXYGNgDCYmgSgdEfria6YTYql1zm1+9ChuK8g1MmClFRHOknD9O+j3GKViQ+G6T5alBk0V/vSMfUcdBb9rnem9VTTOl5Vloh8AZQs1eObbZdLnPh9gIifGeo9Csgy73Yk2V7w0ms6SdDZN8KAB53d/aq2MV1FEmavkSXM8X75njvlpzGmmI+uDBtc30Z75vIcHlnnn8vhZfjvoKLUoSihCKkWMb4hoFRtYMBEKw1XDYNMwRFWMViuMumW4Vtu+0HD1OL/1u3nxITaxR4rhhVbaqGgLBkyJk4IGg2c0Kie2EWtMUYRNMuG+LRCexsPyZtoTzI+RuTobf0fddScMnXN4QmEDwiPzcLRrpL9l2mBjGEbSAYNYshse1VJkHiCxmtxXG+vYva0wbB1j6D07P9K9e6e6d/9Ex2e91hjAFvR90aozQhVjcKkSVilTP4M51G7Q5L7M4YY4AcZmgpBcENxH05rukAefA/PDcmpj757+7wnbb3necGC+Tey09cF5+vfasQDaIDy4Luoe4SfNaGIMjBF3ZLBHxmHyeERVCwwQEN8cR1pzXOkUq14CHivnqcyTno1IzwG+DbtH6EJjjeHXxmDH166DnzVRuxX8WssLV88CVlcrBfyGBJnfilCtlfRjnZ6f64T6ur6TL8vrjnnj/jbGKSJUgLi8WZrga0RRob4wSAvScPyU3RnEck+M6x7j4YbNxW63UcNAGWoqpHWU71crdSUU8GxAR2wvX2j74gly/VjD5VNN18+EsCPjFyr+2fP8WXPL+V7BPDFEfUJ2Cm45xIVd5MrzSLTpdhvzabLxE4wLmF8j8Q6bzmHYaiRtQgeL0aNTijDFTVPKyIQLLOOW6TT4DtpiTE1sBmRhRI4m5I5ybYb55U3uvftnegDu3TuG752O1jW/ybteFzFsWtUGQja2WhfUGhjsq44w+no8j1gre8aqwMDm8aHPtED3J8gdEw3d1+izgGme6MvoPiKve15OEtdbDdc7DVc7jSD9GbfRlk3yi2dP9XNgnfwAABAASURBVOjj3+v3//6+Pvrwd7q+fCahgwKDtNLQ3kQEePPtHJmKhxtK5xL2Oz78AIuL96/6/rP1g4ZDt39Kv5965QrCBs5yvxJcor+2u9THnHltHcRHKUoEboQCWfb8KDduUSkV2J0REaJb8lWiqFanVzl6NioN8l6i1iLvN/yis+VA2S8kfhH1J5D9wuOXHcfZ2Gk9PzGnPY9cLy2gn5i3zCtXXGpVrtm4pRSVO/RFhOa/uWTY+cbRZNoS6EfTOkCvf/7Za1LSz1yfnIZedr6JRcfkmxTTa35U6F+zDviFyy+xDjuvy6e+Ry/c7NN4Cd2xZ/FLqvOgWERHZ2iev/lcGiHuP/IdcTuyjAY6jCf8Nm+8d/R6mCBuWsAYec+dY8XewXw2kqcHZpVaUra87s774B75NTrcVaZ5nEqZ5S4ixA3sRsqiuJY457Ws1lKJFWvPpD3ruPf73v+a3oigXJkRJeuiQ8iY0m8Z8Rwaod/7H3EVZD4iyEO/GXPXMx1c+xvyNiF7cz3OQ6HDTSjLOd28cf/tUjzbc93uX631dj6XkmlSKC87gDuDb3p4TTFeSs+IfNxE39Rjj0HKwcH3V367IwbdYMh4fvY+JGthr/4CLo+Q5cjyFBHy2mCZGb2XRhY9l2a5aUl2BHlUkvIJYfI+fmSfbv04Mt8219fyh44vLi/yGx8XF5fp+hBys9lodrfKdYP8Ezq0MXeFEEeESi3MwZ5zjp7ziQ6XObmakXOsVtVSFGE6QnlBR2MeLHS2jPwKDwpQBfPFVBD4CkW/SlbPSbpJO0sbi/vZWkyPqZlTQvlHnxsJI/zesJf0ujGyv2z0nUrnrHefrh40ynicJnhtWB/uOF9axsJ1mHeu1y5FJNri1nLZHxHy+h8x818K+XK/3MaIvFjfjYwrrwSkhiJCPLjt4lUoAujb66+dA4gVYjcdgBQQYTnAZzGne0gScVJouZx2K9fEksQ9e3i+es9pr8Z+G/7mOPDXUtNrJIGouCNbX6YnkZnmZ3rvPOJQF+ppjg07oQyHZlevXCRGBGkhHlouogg6zjGB3+4MZsXsuXmGlHfI5RQORurawlpXalXHWU3fr5X7RM4gvG9zmvNHkNd7RfJG4D8gIvTnvkyBMdMx+xay5tCcsjwzjkdEKCJQFWgMdIjXJa9di37xftbrmGG/y3uN8x7jivMur41ei+Z0zmZgekSolJr1EmSf3oD1FyFuvemCDIpS7k0ZvmS821hw0JB0EP3J86aPMz3up2u16z64L36vfv7iuR49eiT/nPP7//a+fv3rf9U//8u/yN/6/c1vfqN//+DfZcPw5eUVZ6ScM7EWu45CBxLIiPdRPeealqUjzjWPON+0AXhx7Xe630cWZF7blrq1HFeRyQgY4/5AaCh4Cn7OPJ3Ha+6LkybeVTbXm/kDZ1fXcn88bqbNDHDpiHwqItSx5zuCtmPOWX325nc1t5n7D0X+ZYM8GryEffhoH8/CL7dhTOwv3c6MmSb7J/ZN6ZK+573bMG/cpvvotmopyEyRZcv1uBHTkfyBRkGJ4733yXapx+NkGfS7vPe53mc9e/ZMH374YRrn/S3tjz76SM+J87eO/cH3PWfZrsf0JOCX5d1x5pP34SN7PbcxYHfzGbFlfMu5rdNc5gq+Xlxc5LunuJJLISjkwVOHKyLyHff09FTvvvOu/G1aG4M9xhGRX7aBpYqIGxyKfi3HtC3IehWp22qpqsiR4Q9J910vy57/TeLb77yj77z7LviO3vv+e/rJT36SRl//1PPPf4EB+Gc/049/8mP94Ac/kI2+b7/9tt5++y0M7m/p/v37suH39ORUx8i2+2X58dgabq+UkuPqMY647WfEwS9B5Qwdrji4dsgmw34j0/x4BQ46/U2AjkJFhfRg8kwcXg8cgg8yo0ysiTdjakEIEVQz8vjkSGbSvXvn8iD2XadS3SE31+SXN/vKocyWlwW/MFh4zGgbHe4/gEn37rGg2GDca83iYqF/iTmlqhRq4nZdPUrjmEnpg3DTZlpcpyfOyOY/IlKwnM90r9e9Vpysu6z74zwDLy8DSsn+Ef+IUN9iTB4sCsFtRykK/mAQPEHbMMHTf3gQkz5HG26HjFkigpJBeeowDWE/cS5j2idPssOL7o4J6InrBcR5j49P0shuXrk/abykHorTRIPEGXi4Z7/rNIhImsJPGjPvrZQ/RXE/f/4iD0ndZ7fvLF8Xwdj08NjfNvSYmDb/dOKL589RAhhpiDD/1xxAHh8fY8hY5wu1y2Sf2FREhBp8sBKZLF/A/HsjTfTnTWnu+4gc2O26HmPKSh5jH4RZOVlOBFMabYzIgKtyHyLC0cJJ3K0/CEQwhiRya2KQJ7/Iuh3ojghF0AfyWYn6pyc3KMWgTI9M+38J9Mit5b4iz7M80cOsZ5L7DAMUNlqlcWVQwXhVMODUxE5l3GCseabrp5/o6smH2jz7UO36sWz8tWEsbAAO8mmgHgFoalXCuNgwD09GVE3QOYU08nZsF/sUskS2w22+mZ75MGVMXeDDQP/884DBawR2BwyeA8avIcMDYz0Cu4PmuImyE3HGqBGLKCynrzQE02GNAmP3hHF7oo/C32MMOz8/1sO37umtt9EN949lo+9q1VS7Kf3HJxzIkK+zAdjG30J9mngYoxoGx5aL6oS/AbsGWeB3Y7wmMB7mnBe2ibG0a7mxXrCMeOFMoy6L6Q452eJuMChsDnrsGv/1Zie7Gx+gmx+u03XTP5pSg9eN+RFlpdKtVVdr4dHEOGA/lP9/8BbPDsbY0LtioThiwajklcuselX06gp3hfys0XsnLJinZ2cyPOf69Vor8jjN4ZNTDObHRxlXa1WtK5VaBSc0QZQBJwTzuUOllMx7RN2u84g56v77k/lXGAJ39E0KVepxO6vaqZZKTAjmKi/6qTlGvoI+11XJNncYf683V+ibK03w0XOgg55CRocHDoEa/O9XVQ/o1/2Ttdr2Evl+pOHiMf5n8v+07pDtvgzqYq+CETKMGGS5oWndXo30UcH8EbIg3IZ8NQygExgx7vrbrAmMvcMdjIsxmPyWicnjssgS/tyAMV4jGBjvPfK/3w3aIQsbZGHj/2ud82HSNIZaC0VUFfjlter4eI0+R6cj4/6Aw+lpl0bg09Nea2TatI7MB8+LVV91xBq7pkzX91r1HVipwqeo8DbEhaDBZUGj6GsDNCxBf5tGTUb2ea8R+d0zllvkd8smeHu10eZyo93FTtuLrbb4txfXuNfaXFzp+sULPX/6RB/87rf6t9/+ix5/+iFG7hdqaQQeJfSUvszVLHnQiUthSuDn+dL9beAP4EAKgmTngHk6OqDb66WgAyHnC3IYOH/0OyJUblCYF6+CuRLEId+l4L6CUMhXlFBFh3guiDjPxZF93Ip9nueZ9f/I2jx5zoLrzbU++P3v9b//8X/r//5f/ytfVn/Pi5ANwQN7P9fakM+IkPXfGXroHJygC70fLaUqIlQO9EREhiNCeID+SBf1U7Npm6Bv8tpCvwb06J757D6OrDkTfVzQ0AWNvBSDtEiaO/jidWKdHx7piUd/kGeAZ65ni/5KvcCexa71hF/wXKcU8x99Dc2XZ7Axh/7jPyPoOfesaht61frdexoADy17g8cEeL1MwFO7HiNzyHK57nv0fM/+t1ctxdGoRNc3czMiFMSXWlXrSrUWFeC4QOZn13F1zkdehpE6oMfjTo0ee4/blnX14vJST54+1VNwiX/P+4XzM6CUaezJRvZoe/Zr+wwfsf84RuZdx8C8cD1UqQjoAvY7riFvzuMwidxFPOTL6bNMbXNdtBy5zVqrOvYpXcdaxp6/ul9ZZyj5yqO5D2RuwJFODs1/wtU3cYWoiQfP2YefW99efzYOFAba8l2QiVKRbcKIgxY58/BY9gvp1vmWHQ+f59aO/cwLDpyecpD14uIFxt1rDh13vHfsZXn3HNyi1+w25CsiVEoogv1Z6tOJOTAwFyZZ7Eqp6ladFlmt3u/WA00Q1cg0UW5iDtxFo25xUS11S8Gf/hKvVDX5+ArU0Rs6FhFZZmIN8hnF0yfP5P/ld8Whn3VggzeZ4ZXqHW/96DHwXtn+iJB1YqlFtVb04lHyvB14XBkjx0cwTtTrMvOHnkbGakAHj5rXxEnWN6bHB4+PHz/WJx9/Ih927jmk1OFKynkE4xIRh9hvnb9aDjCGqROQkwjGE1jOPCcti94TWi4sM9YTjnd6kL+UoluEIgI2GDjf3t9ywBx4jTjMUTy5nUU6eHBi8euLriAD8G0Qyhu/DnVEOBCyw3N2CUQQSni/hQynf45zJoIKzVfc+JQ+p6Uv9MoVijA0u8yPCMLisusw+rmWohX7tzXnTWuMcOt+LevvCOcFUSgPTeRPg4YcN0Pk0eddf4S0oM5QSG77gIg4BO2a3rhJx6fbKxQEIp94uK07Gut+uqxH9nsdzHXp8C7mNOuZZS3ynnu72eb+wvETe4SIYL0zn2hfvljxXB+ICEd8BhEBJUH8AinCfn2li5a8ut6UWZZpmiZuDkXM9bov1pteQ61H3Y+nT57qd7/7d/3zP/2z/vf//b/1f/2v/0v/+I//qN9g9PWHqz/6+GM9efJEV4dzw+UdwnVZ31p+ur6XZcg2Db9n23ZkHHH+6D2X8yVv2V+teAfy+4gNaTYO2qjmb7L6PXbZG0A4+4BJ1vm7/S7fOeyabtNvnmd9vCc7zmNj+i4uL5JO981j43pgKneoIMOVczbTc8RZ6nl+I/ks39tMX0RkPh0u9w/GEmo4ADmxcTT3O5y5LW2Yw6TK9NyUIdJ+Y5ElKlLuQfsu2+zhWcc7fK3IzKFtzz3zzLxwWilFE+1O8G3LnviTTz7Rb3/7W9nQa/fXv/61fvOvv9EHH/yes7zHunhxwZnsRjtk1/Be2e2bDrdvjJwfJg+pUwiJ01y/8+3z3HObH6y8xNDv/KbT7o53T58pmN8TNMEsR0shGRGhiIDPhf51sh3Q/wbzbQyotilaPio6JyL0da/kM6MR4o96zJ9SC3Ovyrzr0GWm122dYGfzl0vPzs/ln2v+zrvf0Y9/9GP97d/8rX71q/8CfqW/+7v/rF/+8pf6CUbgH/zg+/r+e9/Xe++9p5ufe6bMOxiM/a1fy6vP4Re7j9tym+5ThYbUj9AUEcmDQN4iQpCqCLt3IRGZiDjEK5RehQQiQhGBN/S6PxL0eVehVKZ7gAcONDzZBzb5ZpgVvY0L7oQJnRAK5+tZAE4wVhju6AoBLQhhRCCIk0YOEJwvgjCTL4UMYXNDFtpzDtjOmFie4LVWmSmVg4FSqyLudoOjgMMkkUKmY+0FiIWoZ2K4TXG5LYPchHxTyA6IcH1OaWoI5IRANzDRlwE69xyMeJIOHOD4kN85KaIIykVJ2vAiTk65BVXf3G57WRAGeDfS54lJ40KFAXYfa6Uu/FLIF+vBzCtoGUzHQYGZjkLeNf1br3smyXxoUgrlTQhh3q8IAAAQAElEQVSFsz3qt3sLv8QucP9b1u9vjPhF2ZNyg3LY8kJs2O8DGvNj7hUVv+ammUx2O7fJTUvYY3KMorRCWvHyPNJ/j7d76bR5gmG0Oj3TMQdMXT/3p9aqiKCeSRPMMO+zThcUD+5sz10xIzPw+Q+Xt+JyrhXy5PYtVzTCQrzPdixrTp/oWKNdHJLpz502lqadz3A4wk+HYAc0LeUdHREy/R5Hv3w05MztW9aP4U3f9SqlZmGnTaQ7/8i4jxilRoxP07STMAAVjUKda4VRFPO1NGww/r7Q9sVjbZ5/gvuJpqvHKsMLdbpWBQWEdgoMM0E/QkFbBZ/bXOGuNJHTNWO+wU9TNgKTkj2HCS3BWCCPo+cG88F9SRz8I4avAeU/YOjyImfXGEkf0R3DXeQ3fyf43kQ3RbWC3XI7E4HsO/0V/V1h0D3B4HX/wbkePLine/dOdHS0QmFj0KtQjhEYlaPe35TMbwBLUZsCHsmgR43KP4uW7fHwDQ2TRs9Ntw8mZNXjYHegD8Z4cAeI9gvknj7tidvR9y26YgO8uG8J7zAC7nYTfZw0MqbYuWknoCbUwmAMmLdRVvJPPTfcKSo9LhpbaMQK3xiXYN50HMCuT87UHZ2o9kczurWctuo6rUk/xsB7cnamk/MzHWMM9rd/u75Xz+H+8ckJBsUT+Has1UEfF2QuAjqasu/m+wSfxNU83mrwUKp1pfV6DX/XCuidSLMMTOR1viB/pa5SK/kdEiWJfM3dSHGZCRnao9PGPIhpyH+olsCVoIj5MqRhssHfGqFT+nC67lT908e7C5X9C9XhUjYAr/zz5trAqV0iMADb6BlwummhpVHvpIDmwBgaGH9pREqDKG1Bx8BcG5hrCfymbbTLWMtlbmRp1EQ5y+gsE2PKzYi8WD72Kf97NpwDhtEFI4dRE2NKk61Ay0olVoc1q9fxyRGG+yOdnK51jGwfHVcZPcZff+N3ZP63tlepofVRT/5jHaE7ur5TlAJXpZG+5bgga+ZxI6wF8LtBc4PGRn9m0A/8o/vOWOy9OdtsZCPw/nKrXYKNcxqBtxiAN9pdX8v/A/nq4rk++eT3+t37v9GHH77Podoj+ncp2fAO35UU6TVXHFLa7LY5J87seU2Jb6P+EA6E7v6JkF65gnDwMF6TTOof944Img3JbuqAgjdUSqhEUeIQb3/gr4X4BTHnV1YR6JGSiAjm6STPiYpu6tGFdlFf6OQhYR3kg+Hf/ua38s9U+YXoES9Il7yoNjIGbUysBeLq0bP+gKF16Xq9lj+wUqCllLn9iFAcaMGroMwf/YbGBn0T83sap+yTdZD7nHGZ1lADE7xoYJL7ZboiQqVUuV+G9yQVPgWUN8pZnw3ohj178x3r2pYX1h16wjrPPFnq0d3LE9mYZ/fdlL9Iv0l9Hb4qsVkHY2G+mG+G+WTe2c0xQffa7zwMQjZRkB3zvUO2/GJvv+MiItPnR5ODlv1SKmNWwMEN/C8h5L+JNWDPeOWHRq838jcffcCx4dDJ8Ta2bND1lxx2PH/+XP5gomm1DHlcjfEgT6aZSlUtGxDitAn5MGb6YtbdTSlfE7Lo/nvf5H7vkZk9MmS/68808rhsrUXuc/affcmKw5VSq4I+iWrli3q59ScRKdqkizKE381/i1sONAZhBnHmz4JDEOcPuplCy9RQhCuXRvaAW95NLbcNuYsIBXp3Qob27LNH9t+WK8vjRAV2LW8b3mXzQA8jsH9q8OLykj3ZlvWAfWBQB7CMO79lOiJSFi2PlsuIeImWwlw1KvK5ICKyvy4/sddyXVknc8d+x0NS5pGc19Bf3pUT7OuT5b56HMz3HfvI3Y69Iq51h9MmmMCN9LzchmXJ+sAHgob95pkzLmNqFhfGO5J/c/lCpMfAchARcySF3I7573rc9g4d6G/2XGOIvmT8/UEAr+2O9xqZSoXi4brjUM23zl8WB1JwEFDuzyXM6Td5HTjkPsQ1dMcIJvRGymT62Q/hOqeH33LlPV+EQ4ZTvsW3HIADiENYT+B93R1LJB5ucsaMULr6khfZyRmKMCSewmuPfKVfYS+wG4RCIqEUKWU4CsE4QFwhAsrLXkX+iTKS/ctTN1cmZcjpt9CSnwwVeE30u1DPWYTfi3rejbpuJccHBJmeUkIlbmkqlItwnfrzXCF6oZcv02MQGxGZHvjTY5f1JdcLR2RCRrJH8CrW2Pu22b/sA9iXeE30OmR94/Vmy57E69DFxaX84WPHe72b2K+7NvPMiHADhmNp1Tps9s5PpxtzSCbJiLgtoy97WVUeQA/mUoRNFy3nLeo1XYbj3Se/W9io+8HvP9Bvfvsb3p//Wf/0T/+E+y9pYHT8p48/zX/veH19xfnQPvkTEcgCKCXfKTrefVJueD+3e3x8rGMMb3ZtN3gJnHnZZnDv/j3ZqOafB7Zr42Df9RrYD/pdJtd8zqqugfcVEXN7HkLTb4jL/XW69wN+t813IvaL3jd6LzOxNnhPEREqpULvat4jIt9rDp1tHHTbpsn9KLXAKsaA23UvEBdRPJu8N3F7W+9peS8aOINrtNOQAdNlTJYhYL/lZqHNrut02yec6Zo3Hf32nrUU71cZOFpxuIefPTTaX6DffTE/Hn3yiHO73+k3GOd97vH++/+m33/4ewz0j3XB++CWfduyr86zQc4ATI/bjTj0AloH9uV776/oh/nmuo2rq0vqAfDRe62RvXCtNcfe/bbce3wm1uGs7VBnKKDcd8DrkmejZ5xjv/XWW/I3gd96+FaeQwf5TIt5Iy6HDbxfeLucZcAZI0KF8fK49fDKvDzj/PzBgweywdnf3P3u976r73//+/rRD38o/5yzf9rZxt6/+du/0d/87d/ql//pl/LPPjv9e9/9nvzN4LffeTvLP3zroVyXZdX1nmATPT45zj64TfPkBqWqlKIo9CSgK/DjRoREfwPoM1dkzPxU5nD2sC8IA/2BV7GweqAsPDl4TChPMn8Co+v7HKSKMW1R7u5ErVUdcXZnzIuBGT8hOMYyeClYCH9EqGNS+RMfhv1IDJNlSMXhgyjT4XIWcWNCKTrsPhYYZxpKLaqlyjR5YvR9lxO2Eu+8nkCe3PnVdl4K3CdPMNMWESrUE0BcFnALtjGgzC08EaFSqtxOwc+tz7vcpulelExOeiZN9ocJLgarlKJCnbWGXF/IOpfW6J/Luu2BySYSCnld53A4TBqJ9xjlxpb8TnNfqCJv88lx5tWrcB1XjKfLn2M0Oj+/Bx1F2+1OlyxQGw6LXEZu+DPQzeU8RmNs3Z6cl44EbomS42HlbIV+gtLy+HqyHWO0sv/Uxl8mRtf3CvInvciE6cp+4ReX+e367LpuuktX5xZdxiDbnTtu/LNvflr+JpRPrTW/oX56di7TYhotN0YpgexNHKjucUc19y2bmutYKnaU2zUgRhGRi1sE+bhdbkTBj+NeIsN63WO4WavrV/IcWTFP3FZDFiyHA3lTVjg0uzlwxe9v6TVk0N/87THkHtVRfdnJ/wv16ulHun72icbrJxjGLrSaNuox+K5ij6EYo1F+83dUHAwzkIU/FPBaURVA6SdHAFNKxxoMNv1GvoyPTekOU7oj7oixK2UQORwwdto/ZFzTOBjCFXy0v6W73zftXZb0yXVOcMagTdaK/OTRlgPngTwK6eio0737Z/nt37N7x/CuCAs32OMPFGpRTYPvoGKXsaMLcLsp+4DPYcPhefwPabTJnZu3kTGeIGAyTQdkHLRZBE3PnvSBNMNpo8PQuaP/+8QE/fSPPtIF+knfR1G/oCUYgYAaG+xmjBgD99S3AxRJ4y+dUNROtetV10fq1sdaYfRdsZgfn5zp5OwecUf0uVMpq3R78h1505SLzCkGQoy9bJb6dQ9/ZtjfEe6ZZ6uuU+WwNUoxWzSl/E2a6Kj9E1SO+Aewt0yyUWnkOWH+3r9/T2fM2X7VHeSADiIrgn8Nl5vOCmPrAeIyk8FkXqH/rHfdluX/lLl/1HeiMuysewWGyoqBdoXc1onwsNW0vcS2eK0jDP6nZD1aTepIj3Grtr/WuLtWGzbUQX4ba+GkcI2A6yRI0O+w0Zj/jXYaerQd/BP9nJhjCfwjc3bEbdBiNhmuq1HvwKZoz0bJH57xRnGkHmOP7O/ZhO4w/u/xD8gE3U05GBnjhmFfEWLgVFYFo3qfOuje+Rk8PWGsVlqtAt0QYnigea8J46+ShtCauXB8vEZf9VrDs0odpse0bHm52LIZM90t+8oo4jbGcEJOp6RxkN3GWKkxB3BN90C/dwjsHuy2e21YA7abnXb+5nICP3XvWBP26V7r4vlTffrxh/qADeRH//6+ri9eiMoV1MuIv+aOOc7pyMIckBxr6Etfdwp/6TKvz3hT0+cQMCfd5Hx9RZ8b67JfFy9X/CZaguqNl3M3eNuIehVEveGe639D4leKdpufV+Cz6QG1iZA8RSKCaeKA5IiCXg/gPYD11uwPJ5GetwplIkLeJxlCjzlDrVUdOm+NniQ5P+F7zUupZX7LvPE3fv0y+9SfUmZPNDFn3I7r8PwwTHEEdYOIkBSKKHIeuxGBf0ZESICn/tiXp9PEwzQP6BvTOuHmnKcfjm+ke76bFvtz/iugtyjCfaiyLjbcH0G7yxmuzx8UtG4wBnSF45O34pmMkYuIEBxHrxDHM/2Om0Fy3iSm+4WPP2oGsyR5Ys8rcPCmcXhx4188jjMcdncoYJ4kr+B98os1c89aMBCe0LMRkTzuWX/7fo089hlOfrueRMhhH6h5f9ixCFh2S6kZH7q90p+PQ1z6gy55/7HjJfyCl/qn8gccUrYP3/Y1jR7no/WavMoDmmek+cXda5m7E6Vke5aVPeN9fXWlDQZj0+Gy7s/oNYV+e2wbIz2x1hiu3/X4Rf/CRpcXF/Kh18haWmqh3x3r3lpr2vecXDEva3X/ZkQEsgQUWq7AT7QMKaSEPnM5xZHWha+D0/6/Do/v63jgrcltvDlp3MbkUN8El1qcZ8bL5W8yfmmP67ccJQ7Vj+xZ/LOC/n9kT5DRDXuPggyt2Ht6bvmwz7r7gsOma/T2Fhn1nszv+dZV3usY/gCE82xdHiE65pDxhL1sx5mDCbQsW9Yth12PfOYcnd3VapVzwfmMhpw3E4vMCzmMoP+Ap/46LzN7RnYr+/Xle9Lgh/fD1g/GwJh5bvu9fuHvXJvbQFvAKMuKMccTNydpgoAdG2af0VxyGDmP7WV+cxsWy2vydFjTSglZjx7znpNfNEAmCpkm04Pu9UHmlroG9NfIHt9pHXnc5pb9rXUUzXkExQMiuB2hb6+/GA4wHhaNGTy579KGKOXQ2WX0WM+aJtZav7tad0zISnMdWS6QH1CKajGqPN8L/qAWZ8m8hzJURpWO1bfXl+SAuXUXLuYw7LX3rx8xd8F9eh3mVMQGz206ezKXMxxJ2pe/XWjOfeubw1/+eVsy4uC3Y1BJRuWDgO8DjUwbh27h/M53cO0ow4HD82gQwAAAEABJREFUfKor9HGf6PqevW1l3SStAGrJrMy1nG8EIog/4JZjZPzM3QQHgRMaj3bw4+V2Gs4b7nhD/FePbhQxZlolSOehvFJvwLDpgNQ/6JFce1h/vAcZeQ/w2nazF2GvYupCgc7ikJGazBsjglhAFGrIOs1nOXPrQeQCvHm/Gs7Ir/NwE4bL4tId+xjHIq+dhtvy2vmM/div/+XX+p//838m/vF//6Pef//9fN/Ysb7mNoI63B/voXpkYkHXz3Ky5n38mL2Y7QHeM7j+jveBjn2ZdbPLOe38/Fxvv/W2/H9Uf/DDH+S3LX/605/mtzG/85135Tq85/v444/17//+gT7+5GM9evRpfqPV+0CXtyHOdblO1x0RyVv3xftCrxceI+89cq/IWZfHL/sh5dqx4n2sYz9YS1XFf3pyqvv37nGGx9nd0VquO1LegxKHGx5wHwLKsXa9btdwm16nJvYo6fq9asFBhrbQcnl5pQvsMu6P+3sfQ+XSH7cr5Gip1/JYa2UudjJfV/DU/bPd6+kzzu0+/VT+mWfzy3ssG2Tdhus2Ta7H8B7bboOOoP4IniH4NmGX2yl/YQc5eGo8ecr75hM9fvIY97H8SyvXGIP3hz2Y6/W+yzR4n+i+iovqbp54RBOyzHRdl+fY9+/f13e++x298+472ZfGgJge9zHL+gG4XfyAuxx3FKXYF0I4gabgL9tgP2j+2IBvGXE7P/3pT/SLX/xCf/s3f6Nf/f3f67/91/+qf/iHf0j8l//yX/Q3xP/kxz/Re+99T9/9znf1FnLpsbB8mVZ/IMB1+f1ijUx0tGG5qciL3+uNWkv2MSwrC+h4RCBnRREBk5XAh+fz7y/K80Xpb6q9DCgtC04OFtogIlQgvjIJLHS1VpWbDpQk3Jt0PPLVeMyNz0+C8uDZyGVhmNisRYSCBKpXRCQYY3mAl0OskQkx0zHK5RMMqPO4nKGQIkJRChu7og6h77s+XdMZEUy+BiYNHEYk6N+EcLsehWTaC+VFwG04zzxB3RPSSYvsc1Xgdz7duQL/XRCU63YbngA7jAYbXkJ3HLS7PxGhWop8ZR/wzPlHOX2CPw0QLffBfbJ/guZE8uCwOBwqiAjGpCjpizAr5YVpro++syD5ZfmSw5krDnZG6vc3CNdHR9AqJvZeOyatlaIVuctFhCJCPLI+PCmcbtL0mka7PnShZRkRReZnZWPgSbDm0MuTwkrzCONv7wMgFgIrp8okKbXKvHc512+Oz/WLy20XBbzK9Aj5TzxNkP2G/UbSkzxq2CQm+jRooN/irdNtlFLV9T0Lx0nCtCQdSUNViSrXsd8NyYsd4+XylkfTFW5X4okvCi7ALSCgsTAn5IyMj9wJAo7q+5X6bqVa4U0NFdBgmr+9N5HXGKF7AB7fhtxj71WdAsNuA4NW4wZD7ws1DL77i0+0e/GRputPpN1zFdJWGIsqRq+VhDEmJKjzExIUtJUDh2t/SXfJQS5oNrnuO3YuIThq0NIw3I0cZnouJGzcgjeDv8mL4XcPBvLssWIa2Mc07EPjEPA9cEtiGkMT8jZiDLObbdEmTZBPiWmEHkjp+6KTk/X807j3TnR2fqyjowrPJpUyqa4aYwjWTWU1SsQhFpJCAo2xFldrctdl+ZwIzJg0wlvL9kC/BvTACP0jdI2DSJMGaB2TfmHAa9qRvqO/d7ElvKHvTBft6O8eDJQZlzomaWTsplZlNNymAlUr+tBJsdKO9M3QtKW9QVVarVX7Y5wT9Rh/OzZJPTg6RlZPT3UC7Pc3fB3f2TiMnitlpYig3qJlvh0xp/tuLX9gp0RRLQV/1YrFCK9CvlryhidS0xLmlbnWkEljQhhKCa2ZM14sjz1368rUqrSGnNEru+MkbPBaqRAfiaB/MUmij5PlBgPjCM9hiFalqPNcwGDb9hhwMeIWZLhOG9XxGlyqDi/kb7SX8Uq9f+oZ4++KsS6eGBhxp2GvcY+hdBhlWeUhJr0EzdFsEDYYEPI6vnFA1WjfZRKWY7Df7Q96YtRAXSPjPdhFON3/xrwaMUgP4w552GoLvVt/02Hv8Fx2T717+rhHLgbKQ5ZozqSoIY/cKvS3P1oxjkfI9CzXp2fH6KG1+tWKMZKKx1F2pVrFeBatu6oj0GP0XZWAd1Jl/rryRt+mYadm4G8I4ETDE/RPw0C3B412CY+M0Yg7ANO6o+9bg3G5ZqN5xYvJFWvUFWuV3WvcDQK+ZVO/wx3gk7G/2ury+Qt9/MHv9cG//U7PHz3R/norTS3lajLfgCdfEEOX6FED8x2z88qzkX2G8N1FLOGbKm48r9QxB53aaHfG3Zpu/XPOL36aVrf/VTG39MX1f/kc7s1tbtMzhxpOo7c6AL+J1kxBO7g43A7h5H3IlP5XH3PaPG5SukRF8JCvg5sOD24ZTgLOtmCJX5IbJHiUyXZ7k+j8zhsRilgg/EbM8wLZr6WogMAf4XwiT/CQZIe4ckhj4sl63uLT951cbodMe3+Tup8565dHfxjOcN6IUKk122sQOzCXBuaP0ybC4grqdxuuL4JG3TCIWPy3vCf7a2/X/Sa8tsDdSPMQvdqYbxNz2jB92SdoNb3WAY052FKPN6ijAuhvwHwp0FpLkdeHlXUPfa4ggj401j14Yz5t0AdbeGY+7VFq3qOYn/MYkpFbN5cD4NDGnMe8II5C83MO3/odfh2QcGhpbwI9ch3CVV7Qnf7Pd+cyWeCNjzlPUFuQZ0Z2iRDdSGIzTMbJYwCfR8Yhx+DgTmxmGrx3kYiCLl+x9nbyPt6orKGOl1y/DlcoyBuMS6lVlTwpY4dU15dteIwZC79Mey/vD21e8cJ9fW1j7XX+5K3DTvO/bXjx4jkHCBe5xrm+ru9ld4tOt97fodfHpLcpAhpoX1EsJhroj/vae92nnELsa0bWlRF3Skz003JhTGS26/qMRthj6D5ZzlZdp2p5A6YhSigipLxD9iqUV/CcEcq/EO7rIS6Seb7hbsqy8oXfzufmd4b/gHDXX4W7ucQlk8yYHIgUdZLbIvb4D3fmwW8XZyn/Jpcs871kmENzvZYf9GxjHs3tUyntpywRb72zQ1b3B9jvQyvL+AUG4IsXFzIs75urDXK+R3abLF941Khjom7XHxFaMbe6VZfplk+T4n1xj2x27Kd75Nxz1HGlFlGEauCBaXfmAyJC/hNPve4KR+bDnls46jVw1G2mL+kzTcaXzP66bEzROdr9SbjPIbyJwhw1HJ7QEx6PXBvYL15fb3R1dZ1wnOsqpWhCL44L37P2Rtwkr00uv0eHOb0x9ia/UdBh6wxpbtvjvEc3OT2gQVyNcRzZX9tttOG6/K+cLjggffb0GQeQT/QU9xK52EJfQ395LE9PeadaddojQ9ccqF5z/uH6J9JbSuEi6zTyJ7zjM219NuYzWe5E3Oa+9d1J/qv1eszvEp9jhIwwERkoUrk9bJabW0xqyMdtuMkyGxHyO7Dl0qilzOGwnIt32EOVTQcPLrc5ehdEcTsG5894J5m0b558Ecwjsn7unXXA27t8u/F/iQpMz2cauGGTPa/i5dwuv8ApMz34XksT8X/IDSlLW69zXfXr4pc4Uf4zcCHgPDjc9i0gyB0RWQxvuoFnAd6Mk5+OtCuJIgl8eR8ehzjNF/lDgd/A8W2vYf9duMJDOIIMxk3ZUESQauC0g+u4AyJizoNLDm7C6OVaK3vbVZ4R9V2vFci9q+cXcy3sUiYiFPgLbinBHAzdvYiWY4yb+Aw0LWmerI4ybvIsHkeCkP/myLBz+3DoNWjEgcyHd3HxohB4ksY8sFzOYdECOORzfPM6Zt0DJtY9r2UDrjER15Blx23Yo8/r5KFOp7GOBTWmjoI/9ovLZRZ9JsoTpeRDSNwJyDqQNNc3B2Z/kLjke7Mb1BMST5eiiHwFYetK01RLofmmHWuxP1T629/+W37b10bg373/u/zfvrYXOP8iC5X9/Yr1tufsf+0zzAPsN3w+ecy55unJGedfJzo6Psp3I8uN30ntBrxo8GZgr+B12uFSqoJ483TP2ZWNo885i3r+4gV7kEvNvJ1UkUl/S/edt9/BUPcWZ24nGedyS/8avPeYOG7g3Mzvun6n2vK+63iPawScOKAgs3ipp1DfsdLoh5HylHPZVdeJnMmnBs3mo8sTYS8OIWRkYv800pbtYP7wnPcvC9xP0zEiN4b77Dh/sNH7lQ1ndO6/z2FPMECfnJwk70op+X73/PnzfPfb8+4uqCmlqpDmujbbTaZdXF7kB3+f80547Q9Osh/ye6D5tmd8TYvHeXeI37CHukJmLyl3wZ4qwX7b/yd4xvOsz//e8wVjcME+zGV21LXjHXWmRVxN5qvTTA8Rr7kj6V0hO+t1r7OzU7399lv6ro3A77wtfyu41KrGuHnMlHw2X4XYt4TnDBnoPft/Bst7/Z6xsbyd5bd879/U+f3vv6cf+UMFP/6xfvbTn+rnP/+5fvnLX6QR2IbgGxD/E/J8/wffl78d/Pbbb8s/C/2AsbfR1zg/P5Pl4Jhz9/VL7w819VwE0nEDCa+IUUSQXhIRGaPlKXy6cwX+W9z6RL4AdmW9bSxhXKcZmU74y7gYgAf5sNgM7fpOnkwnCF0HMy1U0KrlKgQirG6aPDBWgIYPAjxYTQwOmScmgIXOhxJOd10Tis0bdQvOFZtyC3wjb0Tw9E1p8jQGe6L8ZD/Vma5siwllf9CxUgIBqjlBK4JimNZSqnoGxULQo5CqD1ao3+Um6qRKlVoUUeSLFnGosTAwWaddQJkg5Y036TrAjvO5btO55RB9w4TzZPYEKK6XNifoHziQn+if4z0BrRgcH+TxZDCfVqtOKyZGKYUmTAX8hg9IvUQwAvpqJU9Fka5kJVoon3WiQK1wrpnMjz59rE8ePdKGgz33X1wD6Q4PvAxFKUzUnTyZTUu2R5wU8uUybjYBze7fYXgVpoG8FX4XUEtRhdcddPfdmjFYY7jrVWrVREG3a+DVqusybdX1KmVFU7SXTAxFABXhUdy4IUUhHDdo0DOhHFzniBL0opSfOuElVVw9Y3+MAXqNcc38qQX6oDOiKqi3RMiX5dbK64oX20uM5f6UjHlhOpV5Aqeo1JoI6okIZXkzJhnSyCPGoWq1KhLmNSMybaL/I7B7ADlUiyq8qh7r2qsrK/WY1NZR1WHc0fZC22cf6+LR+9o8+wBD8COV/TMMw5fq2paco1YQGch0pEulDWSbeLDGRUIKSIrABcoLysgywcMGDydesieMWdYBI4atYTton9hr/rlnwo4nz87fetxNxDdesJsGjMHY5jDOFXRI4bBwRpuq1Ar6OTTZOEi/aFKsE2wuIAJajo97PXzrgd5+5y3df3iOUmVjgEHY3/A1uj60PirISlOtk0odFaXRwwlQPcqvCVdUBuy3rFlu7Y4Yei0fW+ajDy+2LKoD/ZiId5rZPGGwtCFvux212QxsKnDxX6ehbNDV9V6X1ztdO41+s1ZiGMba/ocAABAASURBVAwNY9F0Y+h1X1dqhKcJPgD7g1Fa1SPoXmsPD67h1fV+kr+vXbpjdcen6sHKMtofsTE6YbNxLuve45Nj3BN08ZnOzu9lmqLCP2ji4GuDEc6yu1p1OqJ8z5yKCGho8pgGfBFc8iHLhJGUWJFMrLlEqE3KDTbyXJHF1aoedEk9yDbpU9MqijrP61JVFSpSuhlP3AqaCn2znbbByxH+GgNz0vIERUIwNLAp2W+uNG6vpN21CgbgMlwp9hcqwwVyfaW1tupjp8Aw3Ehv/ubvyAEfA9XQnQgXfRvBNMP9wljbMADLsJ+8EwbSEYPtAPaM/Rb957H3hmSDDGw2O8Z5px00etMyoQtH9OKe/Dsbe6Fvt7tSYnuNu9Fuv4X3e9y9tpTbsSHd09c9YzqOMMVstYPMh3nWr3R6fqqH7zzUg7fup//4eK31utMKfodCmiaekzp4f3K01ukJY37Uw+/AqO4+7unyXqKfNgJXihhh/cLGcoI37qcxMLGMkfVlZD7b3UPnlr5u0InXyEuC/r+4vJZxgc67IO2CPl4xPlv3n8nscgN9m6gLFaJxs9enH36i3//mfT3CEHzBoVuDZwH1bsc4dF95OdB4LMjI5eF4/EsaLjFE3N6B16Dj+N58N9rPVGdekBGvPA5p7ZXol4KZ6MdXh6tXvKbc6+KYk3O/5vxB+LNQ9sz1Ok1ci4uX22VxnAEnM1PPXC9yk34SSI/wA/+cyZ6XkMnIayTIq5j/SIjAn1DG8eB2HOEwQhEzSpndiCBBdy7CSwhvJvMoIEpQXooilYgEjqKEKnOkgHRLybhycLVcgQc4/4Q+u0aW/eIRCtVS5WtkchoTc03I2kTYKBHMuxX5irNJhJ1nh67YMZfsd5zbrLWq1JKIoPZQXmhRqmQsqHfmfUa/9GiZ9lLUS4E3prta9G8DpsVorFsT9Hu+7aHRL17znB/QE9aLTSbNcL3ut103uFqt1LFGrNhnGBFFoaIJ+nYsat4Del++Zd+4RUc4LsvLFzW2uYdLfcSQQGTKml2n202ukObbYbtvALyECCX0OVc2tsyADHxO5jtJ7A/mkMu8DqRmnts02MGY0pcJEHB/jYlxmMeC/hHv8IRM4aUSeAk/SynIU5XlJSIUYRQ5PqIoIjKvZNf9gT9UEIQtj0WHizivSXv08fwOdZHGjg8//FC///3v5f/v5G/7XvCS7nGCUgo2mR7nv+LdymUn5sSqVnns5z1wVUBHo890R4YUSa9lY43h94g1yO9/x8fHighZBgZkbmB9tH9E75sf4oqIlCnnPeOl2B9aW3WrLCd4ERGzH1dBgc/cQTTI9JBwI0IzLwjr5SsiyAIULye8LtQaKrllypI7Iij51w/RC30D1zKOgi+IhIS8zBw7VJ7xMQfwO98cePnpMlkXPLfrsHM0dINhv+G0AVnao7vsRoQKcmL59CfrfdhywkHXwN7m6bPnevzkCfu0rSb2fjsOma6uLvX06dOcC3YvOajao7sa89Bybjl0+VqKLK9+B/feLyJyDnheVvZaqxV7sAT6H724AqVUBX8L7RSRIRGLh1ufC4VevTI/8fEaiDh9jSv5uRB54K/jFjCIn1trOJVHRDBFQS0qICIUUVIXFHghLo+Tf1bb3yZ59uwZB48v8mDR+uWSwz//1LJ1kHWO192JcbLOmZADl818vFPb3TJOA2NvHeJ0t+nxeust3v3uP8h2rb9oVoXxMxxOgy+HkM+Qh08//VTWgb/73fv5LSR/E+lD9KF1odvwu86a9/57vC+doMcaCs4HpT4DsbuDButVt/HnQkS83LTDjvqSiAjFyzX81Yci4rZPyI71hGXEmP0TOmBCPd0Fk4C8AgEHvGYEtdgtJVhDSoKqdQORI8TzFuIiiqd0k4+ICB56zeX4bxKvaeIzUfSRqT5Pbbr9Rv9S0KTfxRJv1+Xtvg6fl/a6/Ie4LHa3PfxmkXAPWdLJfH4c4G5lX3g4KjO98rBeeyXqqwVNw+tALbnm4X7Z2zSaHrsu4y912H+D7JBTpIhQ/uHqzhUv+Qn5zjyhCEPi6YciQlIo4gCFfBFURACJZ0KEX4Z0E2Y+RBRFkPvGXfxzvIingCTHB04Bdg+QnKIgX6lVq65Xzzl7zzuFz3xLrYf5FrhBdcw/t1uKIhyWrNOL4xwOSSAKjl1DUkQcgF/C/wok4sijyHZEfsMxi+so+/XS5VG6jQi8zhfiLwjc3Iww42i903I/RDmnA+e3vvG6MrG2JMjrc7jR+2PQCHerTpU11GvgjvOnkXMUr3uG15+J/YrzRVCp26WJ5jjqtMt0MFUHCFdcZHKCQRum42WQxWl2XsWdopnlpjwZSSvQ4f1TrSX3+1veAW3w++1vfqP/8//8/6UB+Bn7LtN+fHSCUe3t/Lnes7Nz9d0sB3538Hm7sbYBmLP3xe8078vOz891/959jHv3KLdOHnWUn3k16NPHT/Sb3/5Wv/7Xf9VvfoP761/rn/7ff9L/A/7ff/on4n6T3/h1H05Pz3TOOu89449+/CP5p3vfw8jnsI1z9Cz3juZ5oV+VPV5E5DriuATj4jHyXjHgsuGxmTzu8Ijs8t7QRljvT996+BD6oZ26Gnm83zBcpnnsKNMYRytqlzWcNnKmtuNdznsk70c3PmvjnGHPntZtmxbnM81UwTn0Nn9NybTVWmWjo/v11lsPkx4b5r0P8n7I9rVdGrGHHDvX4/pc1vsduz7P29HWlvd6nwVucLfI5Ywt7W10xT7tydMn+uTjj9hj/V4ffPAB7ofYjz7RM4zNNiYbNhC7D653ZJ/eIJgbO8DA+eiQ9Hm8zQf32fS4X4mQIuIA+6VSitzHI4ypDx480Pe+97000P7wRz/kXLvnXGOS589AW5Y/1zvBa5+DGI1xENeKff0RddiQbD59/733sp6/+9u/0X/51a/0P/7hv+v/+D/+h/7Hf/8H/f1//s8Yfn+un/zkx/LPOr9Hm9959115fL13dB2WIeMMg7/l1uN///69HIszjMvHnNfaVlppt9Yit29ECXn8E/YCbvoshf+i8CzoLtwbXpAS4soH7p2bPAIRgTNDCt298pjxbgT+l3MQ8Tl3mbxxR3AbI1kYEE/qrluplgORwjVMRHYwDrqnyZNloqwHIycDBwSub2ByDRxAj2z6K0zy4BxxwLCi3kb+HZtxGym3TIYcXAZyYmAbmOtstDEBNBQzvpHuNEjMrgRMKKbHDIXOgmvUUrSiva7r5gWq52WvW8n9oho12jZNdkOij5VDjJU6JnVlsmU+6iZJi5ODSSAkntL8mB3H2RcRqrUo26VtK46IkNvywaTRkvjGy+k+44OKSqmKgL+gQHshXHDnOOcIvXpFhNx35zNqLSoYaSIYF3dSlOFu8Mzteyx2vHR74u9ZpEqt8Mg8qXJ2p28xeG1QClYWA2M2Qqs5L+oKUKDJ/I2AVhkZKz8j/CxyeilV82Kygh8LGAMvitAo8uY4U3kpRUaFnlKqyk0bkXVFmd2sl3IRRQEyTN4Q/UVettC9RaG6H4Jup1fqW9GmaXG9QTmjFuhMVAVxVip7lKPlcYfrOrL/yK/TJFpx27iNuhvtBeWCOkK3F6SKKJXMO8uubD1hdhKCrAlWTzbdSC5IPhco0FkNrTDoFgxhk8IK/fqZ9hePwMearh+pDs/UTRfq2jXYkXtMI1GBpqxurlQ5oG6FdmMBsc6TafDdfVjgPk70dUQuRoxaafA1H5CHPeE9hqBdGn3HVPB7jKAJGzJ3TaxrKP9ApkPjAMZAaQOMgsIYpqRLGvPwWnJw1YWOjjpZkT54cF9WrKenJ1ofwQPSEAfV/OavMP5G+stqUBRgSyOcpNs8A74eIOEHuBNw+sRcH5BlL1bGjv7k+Npoh7FywN1nH5p29MvY0q8t/TU25N/Yj0F4Q/rWebHHDfvI/g4YgUcwYfCdVKFnJUVHF3HVZXiADzva2rgO6qZKDRjHW+1UMfquMN5WDi3KinC31mq9Vs9CdsxB2Pm9e3rw8C099CHJg7d0enqurj9WRNWe+XzpT7dfX8tjFxHzvCse6SbROg+cBl+aSFaQFqXgj0SmO18QJr4k8JMQMDBIK/hXlKul0EPlN38t1mI8Rb8C1+EEhtA2IOPDqEY8xSXmyzSOGjGgjhhXp2EjjdcYfa8V+yuVvb/9e4VMX6nXBq5taWeraDupDYlojCj00BHCTa6zMbYIGn4GZNqqGeNObdjS1v4WrDNjyvIuebZnAAZkfYDOEUzQlxt4aNyTdweN+/0GediCPcbevXYI+Y60PfNiB1zHnrJUozFJC7hUVEqnjg3t2uOHPJ+en+gMnJwd6eiYtL6q1oLuLepZo9ZdpyNeoo4x+h4Za/KsigLGNQzZDQOvcMOAB6GRNIBB2OkTBIxgQBaM0estvE+d73lLvzcYgK8X4y/u5dVGVxjKLpCby821Lll//S3ga/q4oY+7Qx3mb/CGXIA7ucNo/PxTNogffKTHHz3SlvLO06BL0JsIngwPEodHNwjiEkTNNxGUcT7jJiNxd/0uM+f/vKe5dQem4VVQ3C3ifM79xTneXLgxLqTSbnoWl6ivfVOHe+Xy6TZRdTvA/hnKq+XTvPM00fw4xIky0p2HXr2Y/poRuAuUfoW4eOTNg5CInPPjIwrVoEBHlBqKOEBKP9HpRhzi7RIZESrA5SJIK+DgFtzCPCmFPHfheMBNneJyv9vsp897ZNh7zlKYi7WSHprQE8Ow18D89jz33rKR13kqeSJCroAn7GsamE975pPnlflYS2HOVtVSobeQ1TkjXZ66uZqLI83U7foXOH3xv+o67YuQZdBRDeS89vwG7qfnvOm132nuq/NnnaaDvjfgaWX6e3RTz1rjfZHDEe4BPEKJzbptpz39d5176wF4NtdHv6i0Mdcb9dJTKaSX4EZA5iQtD8fSJfebXJFGJe0LINKVFxXduPZ/PiK+IJ16I5yHSrNfdqEJv/lpXT/vLeGLZQJ+0EVFIBPFqKp1levuCtd+y5XTJdcbighJoQigIj+1XI22GNeWmBA3uGc/7TfGbWScLYsbDmSur6/Q21cYYK7ycMCGl0te2nfsFT3ut+0qZX6iHu/trM8Deo+PT7Rmr1GQ45mGmKkwXe6L33/Yg1g2uq5TqfOHA4ZxyPXPMjFBExRKN2WqVuTt173WHPr0rGWF+jM9JLuyC9PoKk+98XK2BaJ+Ywkvrgsv/i9ynddwPrs3cMRfOUz+TX++omcZB4+jYZ04MudHdMBkufMowf9A7yobci7gNIP2buuQcxPDTV5vFRBitixj7rVuZWbO5znluC37DL+v+f3f2PDuRtUpS5Y765gRubPsO9+W9zv7B+aDa3K6ZdtuCeYU9Fo2oULFslyriuPcJ+as4yzTK2S8Q8bt7zgTqOzBnI+sMlz+FnRIoZfjg+Q3gaS7t7MpH3djv1G/xyEHwJ4D7Ly5EeihQwFdiTt+EWd+Wu9b38zvFhuZ1qLNAAAQAElEQVTm/p73O/bAOWY71se9IkLmZWWuj/DXhvknT5/p0aeP9Sl4/OSxnr94oQ3j6vXEMqaQSi2qtSY69IZ1xmkesJ1pzXuP67Qe9Rit0SXO4/FtdHLkjGpEJgbLqvUQAhNBfaUc9C/14q+lqIBaCNeiKIHINOgeEhNrmIjSn/OKmQA/ZwQkfTFELv0HvII+RcRt7xhbr3+e0x7v3Od4/WX+57xnbWNQFRHMc8Y4ZhTCEa4H2A0p+PPTIIoQMXgiQsqQ8nIoPcQpobxu4wlSxuFvEqJOav6c+/Nn9GcKQlzo5T+Cn8nmuX4Xn8nwJSJMmaFsIKRXXMdklDxadx8uNSOffjDH79Kz+Imm4Ne7s9o3FF3S7L4OpvvVePfibpyrnsPWUPY5h2Pl4p+BXnMlj4i/FYM5Zn5Kt/HKaw7fpGacDkGnGZofkuPxB54IngXYPcyXiCU8uyJeEZJCEXegkA6ICNVS0P9Vfce+76CnV+jaYpBeaKfgRgTzMxQFBP6Di1e+XnXdxFK2kGgEGRMOkyEi/FSEXXS93ZjnfwRxoUOaXnN5jIwlyZkXv+MNhxlP6yDg/YxjbkEaQplP1hLLqfWU1zjrKu+lTLfL2fjr/cuetdPxeQ7GejlydkQVivxDZryesVdprg/dli4ZgkbDeUI8jZYuJfRaNGU62W9cqtGcF8c3eeSNmkE4lpzEW7fuoPXFi+f66KMP9f5v/03/hiH2k48+0dXVNevnSAkx/jXH/gQjbxph33pbb7/1Due4DzDKnusUA9nR8bF61vRjn4WRr7IeT/QtGKue9wWfb/r8126PDHntX/NuenpyJsOyteG86uOPP9G/QcdvwUcffaxr6HCZt2nzoQ2y9+/rzO3x/hERGuHvwB4hIpDRlUopWq6ISO8Ev438ohznWBvOw+wfvL8ATnPGKKFaC/3o8ss4931WDY7ok+nV4Sq0EcF7tMcPmWngkIQYTDNNrF+WBcNyYT57T2uYXrc90z5iuN7pGpo2GGq9H5OCO5L//iCbjb8fffRR/vzy1dWVnO9ufa7T4Ruwf17adPuu+wo+2ujrd0i/Sz5nzP0hv6cY+v2BuqcYg58/v/3Qn8vtfb6SZykD75gjmBKmP9M5G12xv14zFp4PbnPhpbjoBc/5jghFGILHVX3fMY6n+RPQNuj7W7jvvPNuypM/zLdGRmqtqqXIvyjZd52OMcKeIGfnjL+Nt/728I9+9CP9/Kc/k/9n7y9+8XP94ufGz/Szn4Gf/lQ/wej7gx98X9/9znf0bn5j/KEePLhPO2cJG39PTk6p+1ge5yNk1x9UPGLMZ6y1Rn69NzU9BRkp9MMyYDd092rKcD4kssneiHxKc0g6uI7V3Yt8jrsBczbIawj3LsJpIOf2K2l3873OXxoTs6lJCRwalivBjaC5ckAUYvGHDhdlfCPw8wZ9lAV5j7B700ZmBrbXmoltJtqgce/8XjLW7V0z+fyikcLDgdPkTb4nJ8rQyrJBl2mKCEWExC0ul51BYLlJjzt0ekBWvPD1tG34pULkMZ0WTE94UZ8Hco2i6hEwv3xElKVGN42fDvLMm/IyFPxlzM0jKOe65n6e6/zeuXrqHdi0emI9Y2JZwbrAlglpPnUI/XrdYzRYyfQq63aOr4ZSC8quqtLf6oMoXmx7+n12fpbKOErRhpcx/5a7FYpptIIutWrFRDLdHrMXz1/IymDLgZPHb4L/EaFKvkq9q3Rr0hq6c91hkUUIcbhJdLnj46NUoGv4EVFkxeT2JsbatLl+1+3xKtDqOMMvfw4nKJdhu+QpAR3A7e3o2xZl6XrWKB/nvyHgJU/IaW7HeSNiVs4sGBN9XboxMmYbeGA6rcyNwQsLMurxdLiWIlHefY3Av4RhDDY/5VyUlHUG0moQxrLFsylspE2MKhrU+X/5YsTS7gL72FMNl49xH6ttn2Msu8LwtgE7MIgJCxpQVkfVh4YIiwsaYm6ZdhoRMzyfGjxv7isGuoYBb2Iz4v6OGIw8JnuU+B7D0c4uxrI9GDCC7p2OEXSwa9hP2YE6BtwRno3pTtiLmrKNmTmyM5BG01ofFd27twaeI2co/ROdnB4R3yOLKxXmcKmBv87AIFZrEawG1Eu//BRXU/A06H5bQBi/x3OknyO65C4GjL6mZQ/9O/q13Q7a+tu9GGh3pO3Bjj5t7dpgC2Z/41CrCXYkYAGH5ULfzRgxAjetFKVTWa3FAz5IV5u9Lmx0g6dbCg1Q3KLQC1Aq2TrVVZduFMKg63sdswg9ePBAb7NIvfPOd+TF8MFDf1r+Pvw6ZeGVnj97oadPnjJnX2hEhkspqpQv1B/wxnIR+GuZ4ytpnmelVugsUgR0wDeelmnYplcvxxnONacRwto7YJzccvg8sCFo6G1jwlDZmCcNtyLbRuBXGmYx6GKcjXEr4U4Ygtu4kZD5wNhb2x7D716FuVBs6MTQH7QT0BbUBbeQ9TbDcd5sZbuDJmjJb8EO8wHV6E0c/BgWEB6Rz2mY1JAJy+ENRkgAA/PBRl0j5YCBYrqLKhh3gQlj8KAdY7ijrj11jVTSmOgBj837Dv17gq47R+/ef3Am/5x5f9RhtF+p66pKkYJBWcF/byZOOfzy5vWETcy667SqJdMn+jXR8EQ7Xgcn2nFcw70Bcu20kXwD+QbTQ5xlfQ+NW+bvhnXm2gZg3Cv04yUb6qvETtfEb5yHTm4Q6i3ulrr2rgseKYoqOr8gM9Ggi37ukGG/DPjTgc+fPZd1BAQr8yikJuAH7uvuz0l6XfY/Rxy9cE++NP4wGheG4LbX4KXKSX8pvASW+DuuO7Ekf67rjDMiQhHGUsB+IBDiqbzwimzyIyIY+8BbZJ2TQH9HEIdb7Aayk67zOh9pDhdcw/4Fh3Cp5GOy1FJUa1XBjTjkP+TR4QpcpwvPiO7x/i7IM5eLnO9770fRU06fmCPWdS5Ta6E0N7yPoAK8nmve++yZC57fETMNNekIFeqOcN5QBNAf62oynRNz0XPetBsDdA3M1dHz1P4DHHbfJnSE3eZy9MuuKSylyPueNXuwI16c3J8grtSafaI12pvk8m5nRGdO6KFGfZ7XIWWa052X4J/sniXbFLjJxbX/8xDKvyiKVzDLaZGIh0X0u7FWT3P/WFfMP/N5y77ShwO5F0SHWrdSSLVU9HmvNXtN87Pre3kfXZOXVfMV6bj+2ZPPw2NJg5NkSD2O7LpN833Eb9kzrwfG2XrWfo9fRSdbLkzbVb78b+T8EQFNK/XQsuadwrQ4fss+Vgzg+fk569GpKu8GIm/EgQYoirAfcENR8sJ9HZABz4PBMoZ/glYpZFmq9NW0rKjP/sK8EIigEm5xuS4XMb0GZHAzmtwkv/FmiWSd/2zyodrPJnwbc8MBs9ZwBEu2XoXjDY/LhI7w2G459NtzuGN5cbzTxThHoD+JmNABC3IctbSgO1e4BHOoybLpd3u7rt86xOWsm3foYsdfIrsXGAnz3fjZM/nbpP625x7d5kpXq04r9lMu7/ln13Lmw5nT0zN5/3R0mH8FOkdkdM9+ZmS+uNyaAxvnt6w63HWrnBueH0albpcTVNNFdIDyCp5UpwWSY5hBdNnyrL/aK+Q+eZ4ukJbxHen/xB53z7vExc23rK1fQpL5GBHiZu5XnZycyO8m9+/f15r1xGP96aNH+vd///f8Zu4HH/yeOp6wdx4UJVTREV130JesPS7Tcz7Ro6sMh4/ZAx+zd16juzr2whlPnnmc1zqinRPeie7Rpg9/v/vd7+r73/++3gP+6cd79+7noZ24duhty7LL3r/3gIPp+zn2jrPo0hNyeUwZ1PR9+/gzcUDhhoPnHXg+TuimkTnteW+d4PM6r0UTuojcLDVFtVR5ftdSCIciwFKf3QMC18DJ2/4FGXHnscQv7p2kb71/pRzwLH8VX9QV5/+iPK+me619Nc76ZomzTC3+17kRgQwrwVNf5aIo2V3e0KEO5bX0hRTiC8BHgYjZVTjOyOzzI3AMHOFGIphnzDXmnc/Ku76Tz7i7vleup8zDqK4nFOh977MXt5BWiIuY0yJCouKIUMQdSC+FXSZxN89L9Rzau0m/E1boq17epxisDneKmoMLiEZBOU/G2I9O8h7e+sn6yjpqYA+/453B7w/e77z6ztbQbwF9znsXjfcPpyWom27JUNAud+5BiGfBJqSMPiTpy17Obyyy2ajPdHvdvGZf9ujRp7LB9f3f/U6PHz/B+Hsl76327BPdn4uLS3lP5nXa+4D33mMdfu89vf3O2/L67DOtNeu1ZWTNHu0II9rIe7f3E+aF6fTZ1/n5vVyzneeEPYW//fn3f//38v9g9U/03rt3T5vtRo8+faSPP/5Ytk+4rI1979HeO++8k3sRr+u2bTyB1kfsQ55ia3E+l7ftye9z7qvl0fEL3OeLi4vce5o298lx5kfKayDroPKu43dm73ceYnQ+43zP/XN8LVWlFgUy6TZuxtLjCF9dl/e9uX6xx97Bwz174P0df8axd90ldrl/Ni3eVxmmzX33Lz/5F6A++OADuZ823jqf981+z/P4GebxlvO+OW2T9e1od8O+aDb+XukFe+/n2HueP38u78H9je8X+M0Pt+c6dtBofli2534hfcit+7TA6Vvk/AqDtfNbJswry6/bnODDwu9X3UAISymqtfDu2umYPaB/atly4G90/wyDrQ2633n3O3pw/4H8bVznsaxYzvyt6Hcx5L733vf04x//CGPvL2T5+dWv/j7/t6+Nvj/84Q/l+iwrHrv79+/J8ukz12P2m7N7LLtHvDPMWGvNPtV7UOu4jneRjveFWqsK9BrBeJv+0Fe/XOZVWHa+VE1WOp+T0fV+6boO9RSGddEnRGUVuPO9dDIiUP6hgAERRRH4gWJWlROCMfLylZs1BNxCb4atUQRmov1m6Bome9Ho2dyv130O/oQC9YSwwG6Z8H4htWB5YluQLGzKi8bSXR5wg0lmCpIUHhEhbvnhgaq1qJhmQ+IFdcoDDtdZStX8ctLJL4mlFnK8ctOEGRpE3wXBmzvjaTSiZH9cV9f11FlVEBS35T7lV+lRno1JUUqhPCUP9RPgdgDnK94NHkzw364gNiLU912++Mw/sXRPaxbpPeOyRQl4jEY2157YtVby9nI5p1mpWJleXV1zwL9LflEd/Sgqtcp0G3Ikpd58z31xtoiQ5cZtmTdGROQ4eIwHFst0oWlkoTBdEzLh/tA19+gAIactyw0c6O4wQFnJmAYrHvdxrrs46jOgyRv63d4eBec2Sq0qTqSxAVr2Bz5dc3i2BRt4Zt74UK6UyHoH6DSaKbNyQEm0ssJ0hfkqFoQm6m2ay0gTPmPEHVUwdlXtMRtu1LVLxfAYw++H2j3/PXbgj9V2z7TyN36dpw0Yf0cwUa5xQEad7DgDiNp0cxGf/sUlQL8a/JRlBEwYuyaMnCPzdcRYNGAA2rNA7DHwGLsMD4z/oMHp5Ev3jn/vOAN+jfAiRqoywQAAEABJREFUwYFxjhttNWTcvHGfkzzIqV2gfI/18OE93X9wT+fnpzpCCffIqrHioKACu1a43kDUslJEVahK9FyH/tIlKR+zY28jrTWJ5kHjYHQC4wH4h4lDiYl+zdhi9E3Q3y3G4Nm4R9od4+8OA3CCsjv4tqOvO9w9GODlMIUGDGQjbRsTdE7QO0HrnrQdPDL8jXqVotwo00chR0G44F8xN3uwgg8dWKMzvcidsUE652Dj7Ow8DcJHbKSOjk90ygHY2dkZi9YJVRZtMeY9ZzF/ASy73uhEhCJozyhV1bCclyLP35Lp5IGrUkgJqeE2gpCuGQ33gDJpBBOG2Ql5HDHcDmA/bXS9u2CzdqGpbWlrVEFmi427GHkDg6+NvjoYgicMtQ2/pr3UnNfwvLgLKGEwQ47Dn5RBZeAnXsiXkLeG/E3WG+iDkXlr483ARsp8GDhM3N/BwFiMjN80NooaElEgNAxGQTaK9vsQqkF7yEt3ZwOw0TD6N7kMVcj8YbhVV4UNTEGW+5Tve+enKdvHx2t0awUr0GlFvlpL+n2gdeS1sOvh10oRRe6WaRtpYKZ1TNn1nJqQtQnBnm5cp02a803km7Snb5bhLfK8YS5fJ3a6SqPv9uASRl6ctiGf83su74dJA50aXX8T3IYe08RIjoJPkzAab/Xo8WN9+OFH+U0PH+Ka6EKfyIKXgvZ8iz8ZByIi24p42c3IO4851RH2hSJmlDK7EXbn9Aj7Q/KNPz0OiIs44Q/DaSCow/WUcle3FLKRy+lgSYuX8oTKnbTM47Cx5LvjRsz5I6hXggJwSI8omnJ+IKiIoeuqdYUcN+2YyDteUjyvnEdcpVZZF0cEeaSIkK8RfTIYw5DyXJ2Pema3kq+AAALhhyRcfXOX9cCMBg3TTb8m5nfSB20DcH/sDhjnFjjOedzPRiXUkIR5TfAeyXrH64v98/paSI/UH65rzz5gm/udnfbo0RGeunvmp+sg81/V7ZExZqIRDEY7n4dHYx0xv+a+77Wj/35ZN68jQu73Mvb2RzjOKCoVIH9OL7iGeRU8Qncut3UnuHgZHsbXIwQIeMy8Zm15efeL/4a9p9cz57es9n2fa4f3uLV63BrjNirXOq9/jFWBDo+t9xFL/iP2DT5w8Utu37He1OoqkavGOjhqjyy5jh3j7nmS484c8HhbRlbsbVddxxrXsYatVClfa1GhrYiiAIIvodDhVl70u9EvnEMQH3cGPu9BNa7nbpYIR96N+db/dTkQEYqIO8Vv5chy4LngcZPmPFPuCaaUVTF/9IbLZUZ0kd+X8ieCX1zkt9VHZCmQlVqqItC3yIT1iuG23KZlLvdqKYsDsokep52IkOWslKCsMr4xZyPm+Ios9pwlWMYt9yvexfytk5T305M8VPKBlM8cnFaq5VV5QUa6yj5ZMI0g7i4ILreTM+8S8Rr3UNTOa1L/zFEBD+l/AVFEIPnpMdikzrmSdf+ALjFPJhg0ryvsAOH3Cj3gteOYgzrjiP2rXb+rHPMel3zuZx3hseitr7peHeW6biXDdawYoxk1dYn9Lt+Tf2SNu+IQ+unTZxiRn3JQ+Zx95ybpXFHHKUZgHzq//fZbMh4+eMChs98lz9h7n+V4uz7D9ble02daTbvji/uv+Wr0cfZ9+/zL4ECzWCpyvhd5DfJ41TLLiv1RiAcRyPPi2r+AjgR49Q7xt+S56xL/at6/nHB8s6QcqosIRdzim23ky9b2/918cdP1YBwcCD8kOzkueHF5KiJu4LCCJ5jdwDmAfKRIxNwCX0iOighFvAnOQprCHgk3gJxf+OwazDfPwcq5Vc+ecH6fQMd3vVaVOUp6zs8oWtxaimopWuZyiTv1veLXK2FyKvFqvMNOCSi1/zUgWb7Ikt7ZjfSL/Aqn3qLdem99mSfIGjdxmY91w2vHgmUv47XU8J5nx+HRBnvG1fV1rqvO47PtkT3OxF69HfYSrsNrreNczvkae5xGG3OjQfv2hR+HUniTENwvup3PeE2+pU2/A2x433j67Jn87dLfvf++PsHoenl1qe1uMSLusx82Evq80V/e876tsT9MeWD99vvCyPmV4/0udb255lxwI8vMGqOa11/v92ysdTs2ZNoA6fcd97dDpnrqKbXIddZa8/3GewKX83uNvxTz3sEAfMS7jfcsL/wN1ufPMFg/zn8R4ryux3sG83nkrHBgb+r+uh2/35k+13tx8UL+MKJpyPct+B4ltMA0eO9w//592fh8//4D+d/drNl3FuiMCG+Xkruu+waHkTJ/LBOmye+Wlovc6yIfGefzCd61d9gztsiLx8G02BZjXr9IY+1z9kIv9BwjrfnlOOfb8s5mo7xtFTdA3jxu3oPfLe+yT589zX3Vk6dP0n3KeD+nfudzm64v6WMPaFk0n5JnjHH269Cn7OzhYf5O8Nb5zQqPsXnf950K8/6QDQc++XYmXCHV6eVhHjv/ycmxvL/77ve+p5/9/Of6T//pl/r5L36un/7sZ/opBmG7P//FL9LY+wvcXxq//GXm/clPf6L8Sefvf18u/65/1tm/nsm4nXNe7neC4xPeCdi3Hh3gcZ112Fr29+ued+y1rNssi+6LaQv6Yf0VEab6Bu6Dlivw3AVBMvopUY6H3nRlMolLcbx/sru82lISwYN7TsLDTR8iUZgcHtiIogCW/obCGnjR2yPUFnYX9MZ/7UlS6s3LYy0FBvc6ZSA8oc4xbpjJFp5NvoRslAcRTArX54nbmJDcMpMMKeTLcRY+uw5HxgdegMKby5HDGQC+TCtUEtBda1HlcK+UKg9wRCjIMeejAvxf6nYhMtIELyot4bZdr4XILyERkcrpKRPPguR2zac9/XTfG/x7zdyi1s+/3eaAwrUyswLZo0gGFpiIkAXeBmBPhAcPHibfreitWKwg3HZEaIXSrdVjNMljcHlxkZ8EtnLcoZRMn6kojJ0REYowHPtZNDpiuhh0eDHJ9Cx1eGId8wLpMbdiscI1Zvp3KPvdnJ8+uMyE4r4Ly8OeQzorq5m+XU7c8/Pz7J/7ESU+S9QhJmJOs6Lzp2EiQmsWHNPjLFPK8D4PAjcsiOaT+eFPRjktIrRjzNz2FjpGOhrwrsDDVqrGKJp0QPoDbtAmN1ZbmpgU5DCKbPgaVDGgleGF2vUjbZ9/oGsMwMPlJ4r9C63LXn0hj43FaSxrt9/8pSYZTZ6CPLhpJxyH15EN+pqVNzC/Gy/YDWPPhMyk8TcNZHvtMRYlkJ99YtCQBl+P36SRMsMdeGxyfroeNjPetGT9yHEDE2jQ22i/FqlfF+Sx1/0H53rw8L4e4J6eHnMoUFXJsOoq/pUqhwMJ5mUtK0UUBRA8bRhaZeukkf2jh/SdJhC1AIfwJA42JzBqpL+myxgxcO1t6MXw6//3a2z9DWCwc3xiYnxHMGmbhuDGAemMHXXtXcfUMPoKBKMSGqFrhKY97cIiwTYQGrAQOs1yUbtePRugNbLf9b0sM6JflX7267WOWPiOSFuzoTlGN56cnmL0PZEXKpeNUhVRVWtH3AlG9LfkT8Hfv/dAwd8LjL+ffvpY11fX8ng7rjBfK+Wq5dMoVQVEFMVdiNwhNVy6gWu/kNKmCYNroiz+ibhJrTY1jMEjHNgOG11eP0+MbaNCXGAIFsZfkdaGawUybv/k8LjF7ot1FfkozIGgxRDMQ2YgXsGAxiFudpMylWgqjPscN0mUn6ZBI5uVgXVnz3wcwN5+5qjD+5TlPXplSHkeGcNxaBrGpjEhoWpAIU8A3F1h/PHfGH5FWKSBgfyjhAgIdqnUoorsHmHsPT891j0bf++d6OTkSGt/+5e0vl8xZp36vlPHIZbHe82YeywjQimbnkdggJiBOWl3RBdNNDRB58Qcm/C3gzvid/pIfwbyGXsEb4tRd8tc3gB/y3c2/u4w/h6w2XOgtmcjP9KfiX5Pcl1UlxxvUWRMdI6qZf3m9D20XWE4fvrshfxTfx99/ImesZkcocfrmbia5j8cQl/i/jbLN8KBCCYvNUUcXMZOYA7p5spkR4KIUARQqLBeRhRFgrhQXiH+nCch4YgYIOUj7IQKCUHZUoqMsJtxIf9l3CFsf+Z3HrDkdXwEuYmz/26eDC/xBzeCvIakiNnvtWZCHr1HCEkdawmOdugEY5lTzldrlV9WI0JC3zhf45HlPQeB55rbXnHYUWrNvpUSuEGbBdidQYA79M1cpoS5BF2NiTkZTMZ5vqNxedkaDGjMPjE37SaId/8n+JC0uCo87ke36rT2i8/6CF3UawV/zH/zY6TclpdJH1Zc8wKZnyqGb64zFCq1yDwzHNZf/AX/UEQTPJxYVxr8ME/uIvmE7hzBAA8tI7st+0/0r7vXdZ2OMGzYcOp1eNWtkg9OM88M+42IsAMObjr5IO41d44LNEIfN2tAYz0atWPtMu+9vzQcLqWkLHv8Ou8jeEk1PYbHw/TvWe9G5CGiaAXda967TthT+FPw/rDYmvWmZ99huIy4JvbWe/rqfnvsvd81XFeDdyvk3kYd79eP2ZesadflHW+aIub+OS/ZqXG+3TX3iYk1R/jpSLufgwjqMw55IkL5h3uI+tb5Ag4E6RF+4nnNHRHy2M0I5rTn9UoR7HeQBcuB5cEy5XG9GcfZI8l1G/rM5bnlcgOyuOEgKw/WeJfcMqcQcJVa0blVEaFiINemw3LiuZTlkWHL35554LDnoHVW1/eo6abr6yveUTfpj6Ae6rB83r9/T+fnZ+y7jsEJ7xqnaRA8PT1Lo2DPnCi1uClIoWfoA7c5g2jkc+4iHn29C3IUhz/h6i/0Mo1JGnpxPOh9v+de8e7gA0rrB/PUPBvRixNrTy1V1jf+iTzrgAovvX4cox/ffvvt/DbuD37wQ9wf5HvJw4dvwf9TrdE7zleKx70ogtaB2ze/zf+IIo9zKYV96VZP2Vf6cNjfdvG3XvztlA1nQyGxbnWH8fVYn+I/po0jHfHudMYZgHWd358sM6bTbbtux/mdqut7RVCTofkyDbPv2+efmgOebY256Lme4+AIiLB+8DrT9R1j3qtfA+awx7LWqiiR4xjk/Q9/xzfXy1DIt153kfS66G/jvlkORMBoEBGKuIWE37gTF0HcKygZLrmGRtymU9RV6OYKiWRJMf8RKAV/3OrhiLipR/gVyste+zPII1ymzOWspz0HV8zHnn2mdfy672Rd67OAQuGIUESoFANaS5n3GrgRRYX4IJ1bvsIPEBHitg9wO2DgVUgRPATs2sEfQIQjggziws1nEB3icQeSiNKXvILMrhZHETGXYuGagPVWYw213/pr9N4FDAZ7IH+QassZso1rG9yJ9wznHXENl2nUw2aGe2JfYoy4xkTcQRlmq4e20/8VH0tRt/VKUZ/fzGdkO11cXsq/5PHhhx/KeIpxcO93QM6VvB8zvDe8urrCEPlMn376qT559IkeARsXfW61p9/Xfn9k/2e/zyWfPX2mVbeSv4XpX0Yd2VP87ne/0yxwf+gAABAASURBVD/+P/+of/mXf5G/0epfMnxGe/73ER9//JEeffIJ51P7/JJL3/Vs0GbC7X/48IFs07Btw+8n5q0NopcXl/L5pw2ibiMikLMiXzkmjMvCc78/u2/e715eXslfzrNdZE+edudlJiKQ28oeYy2/S/nf8T148IBzvnvsK49kmXf2mzLwekImHGd4fB02PebPAvPG717eb7lNu94nb9jnmH/msemx7GTfGBvT6nIegwWOu0a2XOaavfE1Y7OU85iY90+wOX36+FM9Zrwec0b8+PHj/OXIp0+f6gUGZf8UtNt1nebTwiPT7n4t0KsXfU1dUApzg3ND5GtkrxhRdHJ6wv7vPPkTEYowJJ6KyGe6GeMwKKXmPvCYvZwN7T/+8Y8wAP+N/u7v/k6/+vu/13/9r/9V//Df/7v+4R/+Qf/tv/+3/Kb4r371K/3t3/6t/G1f/yKMx+ecfeA5Bt8zztBtA3N9y37Qe9qu77Md7yV6/An2qel2TltBd5fjXrJvMdMaSa2+6Aod/uiT80Y4LGL1yuV4QLpIjQicW+DTn+Iqdxu526jVD2OKIrqZf5ApEIqY4RQLihXayMuEhSciknmVjdrMQCkngRUfm70I0jl88iHFES8QXkB6FhIPSK0IksjP4cTIZLRAGW5j4iCMpJdu0yfPtEMsVR98TRN15ISzgQDanK0woJW2PXFLqdmPQ4Ev5ZgnmTF4LiDS9DX6NtGm/aajlpKC5r755ekIIavwxJPMyscLhBVwM2HyRUU3fodfBzd6G++2XJ8PjawA/WmOpyjcZ8+e64oXuoYyOuLw5gFKyy9q95gYBboavGwwz2X9wu4azf9jxqOHTvP+6upSFyhV1+N8jf5FRPIMhyIBPnuH+CNDoAgiAvmhh5R1exGhUusM6DAtESFf7v0ETcZoWQFu1/TdxYbFxYrP9fWHCezxdB0+1HO8/a8i64cO17ljobIydV6PSc8LxhGHo6uuk2FemDbLnvMP0GJF+5RFyp9aeoQy9TfghmHSCC+x0diEpUZfpkCGcZvoO11rmv8IqWDwMipGstoGrRpWpuFS24uPtX3xYf6/3zKwYLYr0q5VJmOr0vYYxkYwIe4N0Lvmyg38eQctxuybHbl/HrcFfpkfTTOL8AgGDGQDxqKdgX8H9hiRvDgNTr/BxAElSOOZXUCn3fcJnjbkrB362eCE25vgCwTDz8LhzJEevnVPDx6c4T9hgeAQGp6XKtVV3H7iBtmoBwR8NHTTT3MwtFyIytw/2LHEQQrjMc20shiNYCJygpYRevdYabcYgHfbSbvdpC2wm0iDL/HpNu3s0l/OxTDoKjFAy5jwKBZ6WkGR42GVtq6fDdMOHjtOGGw7DtyPWYzOzs51enaqIw5mrYMC+bchuGe+nZ6f65xDrLN7Zzpm8VxTxnLo/keEAl6UUhW4UmhFvcfHXmTPdHbKYQh+HxDvIXbDhmCk/YDOiENZynlzHuk6DiioakY7+O02yjSi8/84vmr4jSYbfoXxV3XSiPwONu4in3BMuy2yvHmucX+lsOF3xPi7GILT3UrjDrEYVDDgBtwL5oSAXUOOY3BDUGP3Lkgz1wN5Q8GrMS8n9HsagYcdRt49Rs0Bd9Ce9WO4wagBWbAMWGYpJpKQkwBF41DYcB6Q/iCsGRh9YasYVlEFVEkqUtQi2Km+rynT9+8zFmfHOrbhl7juYPxdrzut1/1LWK06NeRyz1yb16hBI0RNNGBZbfTZbgJ/Q34n8k/pNk1jgxaAOzDWO4jbUdeWebxhDm9wZwPwDsP8NnGFAfcaA/BmOyCnI/2hfJMmBrvRoRZVhnAn4gceA/X7Qw+7bGOg3KALNswfs0H/lM3kHj1q0ZEvysiw/1v8WTgQEfJ48NTrLscbN2lLADcixE2S3QUiLiQtUF5zKBTxWRTrtcMLviKzKyI+g4hQAeH8dsFc1vOqKP3ERcxlM3wnLxXKiLhN97zxnJ/QDxUDVkTRiGJ23Oj5xRwSVy1FK/aBblvL5XkGJvIseRv1RAT6tqqyLiUNhLkVETL9+qNckbV6OjXTBB3u05T6Ybrtk/vG3tb03oXLeC42P6gpIhSFftDnru/Zl/Za8VLu/jiPy25tAPYLJPs+fzjOYc9v80MKlVrgQVFE6M91mR/ZpfS8hgri3fdbfTnJ9L+MUe6vD2RGxtp5BY+zNvoW8KnUUC11Hnd45r4X4iNCMEB50ZbdCOLsAenjEeIvxFPzhf82AMdpb0K/mo4dfN9waHINzO9SSu6H3OYEfV7Pczx2W/YkO1meS606Yl9/zMvyMXv2NfuFJez3DMu2sWZv0fedIlhNode8mXhHGcFE+4KZAYURoUqdHTKRoM8ub1oWRMxjH5EldHNR7+K/m3ITfeNZcr3ZdfmXUj8T8VLqt4FXOZBjQ+SrfPMYAG4SDzd5Paalel6v0AkdCY09z16WS0SDsBQRKsikgVdvuiIi83XIm+Wu413K8naBEfgph02XFy/SwDeir/zua3m3bHvPuuhn0+J3ulKrfLnNFXrcccaKfZNdH+z4m51ux+Ge8wPPAbvOU0uVETEzgulmUWeaz3PPdGVEdtJcMdzi10Q2k4+vWcFripkk4zVJb4q6oeDG83JO93uA/1veoa+s69nLbTh09LrinCNr5MCaYt1QGYMj3onN55nfxzK/V+iGKEWlFmSm1zHvHja0n/LesuDoaK1CnrDOBOJy283rWOqeEb08w20ajUFy3escy3W21XW93Jb11Xa7S/nZoQedv1BvrSuVCPmPJuT2ainy/4lz++5DusQ5HwLAfWBqSBScoW+vPwoHzGrGFaZz3849j3VjbZsSxOM67OyK4Ea+SlWtB5SqUgvxIR6ScPUf/3IvjW+yu0FlETxfBfF/Co56jBfMOphWHYHzRXfKDfK0uAjV5xSJz0n7S0oKMRQJCb98hfAqIgDeWIBHgJsYkZzQnWuOC/lPBLhlN6GY9SWREeQARHHbL644AIfY+RmKWKD0F/TpqtZ8h+jR0T3vFKuuy/nqtIhQKSA8j4FdEOG4oA7PZXHZHyKCO2YoNJc9hCkTcdcvRbwcpqmMK3Gol3SF8rJzFxn5mofz3I2OuI2567OoLvLX2EOnH/1lXeZ1aT8MnC0NnNFM2mFAvWT/472O87keu0OuswPiS220g0izHvpdpR1c+2c01sxlnri8kXTeeDL02sechSe3zJB0qY0Gk1bOb0zjhjND79MeP36Shl2fc5vmfD/KvFP2ab/f0adtfgjP6S7j/xnrfwm2p65Vt+Is7Fz+2d7vfu+77A2Ocz/pcTnn/NP/vuEBBlzvEfecUz17/kyux3sMw/sQG2Mfcb5umryHdF7LVIMOcVXWfO9LbJA95Vw16NeOvYHbP+Zs9XvvfU/3sXeQNdt2/FJ25P3ZYcP7HPPA7dj4fPHiIvM7z5LfdUSEvC/xe9Y59pP79+/rPme15+f3dMR7l/MYpjEiYK7vlmPreiwjlo2JfY/3MQnG33FuP99DCQ/IzZZ3QcM8mfdnlzKPDYcdb3pvsZU/ZODwNfYe2yQuMRZfYrfxv1V5/uK5PDbPsAk9BYsxOethD7hFPpMX7AlNl2kyze7P60H/7iTQS02My0B57+ndH5f3WbR1QmXdXrIH4xQRGYy4dSNC5t2Mmu++lgXLynuM5Y9++CP99Kc/lX8W3N/+/bm/DfyTn+iHP/qR3nvvPX3nO9/R28s3fX2OzhilERi/5cN1eT+6Zk/a+30YPWW58phW9rIJ6zL8GYd8lVoUEQmFuCOhL7ici4xKSIoI5XVw0n94ZFQ+RD7l5eCCjODhsDQ/dbheDh0iv6ZTXM4VhhsJQgZOijGD6wFNf8bxIJ3bUSnkHnQLrydvRKjWyoTpVGAi6i3zuI6Ryee8DYVGNkU47yon0enJSX5q158071AiociXUAuVMTI5PIFmAZ2oU3lRBe7hcAPffCOWKGbTtEuFtUN5jQpWiY5Bdv0rXiojsuvUBZX0M8sGT/yN8p4QpvcGKHnTTm6F/yLILF4haY8yE/1a6BPppRR4seIlqUtF+PCth2msMV0bJp/rDUlxQwd1uXJJEZHgodsr0mvaBhRGvjijdD2BdyhTw4rgBZP+8ePH8qc9Xrx4wUI00v6RbAB+6+235QnRMQlc9w4FYKUx8NLXdb3uMWkMTwrXb0VhuN5FWcx9TFJe+4gIqn4ZztjgUS4o8LGQx5NtBR2G6bHcON75Juelj+bR3Ne9FsU4H4bt4G3VEQdgLu8yzmsZtN/tzZjpsL/Rrhdn93lAnkxLliE+GAO3703Nms2MFYdl0eEI5Is817wwP0m+fpqfoLGi3RwU9hb+TzTSCnmDcQwGMiYFBquIUTUNvnuMukBbrTCa1elKZbjQtHmizbOPMAB/pNg/V0/6ug7qYqf8FiUGM00DtVvuDeSNUMNwg8MdatAfQcMgApdY86Ehx9NBLs2bkXF2n+1abjzGO2jfIQc73D1GJMcNGJRuMTF/Jo1D05hzGNf1gmyDrtJc3g5PxHNnuNZgjHo9fHiO/D3Q+b0TDKBdGs1WXTCGRtGqq4lSiwrzJg4QHGwGfW2tqE0hhiLhviVaIwwwVuViirFqSDon4qc0lJmmgfTtbtQWo++Cnf029II5rs3pGHJ39Hc2/IUG2h1pfwAjozlqxcgaFdNlJb0Iu7Ku4du12xilKapqf0x/z3V2j77fB/fu64SN0BGHJl6MOuacvxV8enamM+be6SFt1XcS/Z4OfWv4S6mKCHnsBsaRQYePa92jTv8frLcePFQlzxZD34B8eywiQvln9wZFIlavXDSlRtzE02ghfE0NOW6aJFwhy6LHdqMNmjDqNrDCGNyVUTuMv9cXjxHbC2nACIwBuJAu3Bg2IgHD7w4O7lWYE0bghusEQTvlBo08CyYonig7SQ2wmWrMicnGX/8PYLuGdQZ9H9iQjPaDYZg0Ig+z3NCCx5LxIQm5FmnCGAoG4J9/NobQPPbEkdfspgo1SVGFrIZWfVF/tNLRaa97D8507/4pxvueuJrpHelrjMH9eqWuP6BbacUaFBG0PaDTWJtoaKQBz0/T2Gglx4LGUr6JnAwix6lB74S8TbhNA0TtLKvI3Yb56592no28e10jB1cc7l1d7/DvtbHh17IJP/ZgpP6JQW7mchTpgClCTnPde9pNF2btacvxW3TFJ588kj8Ic82m07Rb1hgg6pDS1Z/uij9dU3+5LTFmfwhxNzykHm4Zc31OiQzfxs0pt0+nzyisfxGzP+L1riuLmNPsX+qJmOMi7BaSigoyuSBiiQ+RqOAPj4RLkiJClsMd82BgPrlcLcWzSRM6w3PI6UYhvtYquxTMco4Xl13nHZF5g2mX+UqZ80cEucLFQODnJpPL4fuD74i5zvmppN91G0s/lr3pcEfPmdZZh0zZHxMSmv9mf1GlD33X5eG6XfMI0tElEy/26AyMkNdXG23RGzvm+WDdhK51+VKKAihLkrjlAAAQAElEQVTCwT8UrykfVH2AgnQDh7slF+yZfX4SRcTLt+Pv8mmCdvPlBsiF9VXuE9BtHmeXiQhV3gnMk9yLlpVMgutqEzlgkv3KC7q4nZ7Buw/iwwlxiLRrHILUlGPj8dvzbuK9tV/uvU/3J9H3yG4pVWsMLz7ksH/D4Yz3mta1/nT7nj2/x+2Yve/5+Rl7qnusPfdwz+Vv6LlcrUWiT8XjpWB8Rw1eFw3k2v2HEEUUeT1ar3veEY4T3lP3GGFKqZJC5pHh/t8gmc8Colcvd9YgnuTsL3nt4hD57f1lOHDDZ3j4ZfKLcYoIRczIsEI3V3qpDDmeQI6HE4m3LFnmfUhiWfBYp6ygW0yHqKcgRwXdLurXG66IUK0rWf78/mSsCF9dXerx40/15MlTXXA4tUcGrVsuLy/Yl1ynfHl+WpfV4vJrmQ4hMBPzV1zdqqPe45Tve/eQd2DZPz4+4v16JdNX0ecuZzob+n6E/hljttHoN1X9cW5Ya3q/kcqpy+Nj3NRHXNaf7k3sSx7YTzh0d4zcZ8NjOjLvzXd/2OTCB4QcePpQ0XHiMg+tE6ybRnhnfp7zTvLgwX2doWc8ro5zPstMocGIUBQQwWiJpkOVMY8oGq1f2TM6oeV4WAeNqYtGaFngb79Yx+1Za1bo4FMMyf7A+sOHD/Mwue963jMmOY/pNqw3R9ctuMK4jtBrvej1qhEW9ETMdEWEpkP7I+2aFxQjyyFd4eC3+JocCPj3Mg4VIauWYY+H+d8Yg5dB6k2c/S7QqE2KCBUQQc1AIQY6bx4t0RjnBEnf3n8qDsB7T+jP4E3te+CUwycul56L4lvGDxnwnDQ8nmSbbxc15hCqaZYR5zMa5Rp1HJI/48xF46bt2wxx8C7uIXjHyZR83In8Ut7bQuGWQ37qiy8yfsmcb6rrtoZQThke+F7OHgRBoJ8jQhEzFMTziAhFBIEDyEeEbwV/OiD1f6mqXnO7Ls+h1uhp7yMcV0uR14nAjTj4D27G08biut4Inq+CstYBifQXRYSy7XRfLuN8ISnyT2+8YklBBBfvEmd3wZL2skshyxywDBqNdc5yaHhfnV9WYo8z8d6wY69+yZ7Ha5fXQ9dFDbkX3/N+5TKm2/HO3ygzUd+MUXadx0Dpke1AHf23j4gvvOd8IYqAkLgn6Pd6axqWc/UXz1+wT3usp0+f6uryKo2hZFMEBSRoHjNu8DsUa+9AHze8J/pfRrqPO95d+m6d3/T90Y9/rJ/8+Ce6/+BBztsdfXWbZ+wn/O3dd995l/eVe1l31/f5jV4b8o6OjjVwlmVj7DVnS+5/LVWVfUEgP16/N7wPue1j3n9OT06RQc5h4Zn5e5+z0B//6Cfy/4wd2E+4bxM8zTrYl0BM9sPlXRfdyj5dYKT3L9a4bu8jnDZR58x3ybLaQ+fJ6am8/3zAWes9jMCmodSioKJSAjfwMVIwzmUbyi5B2PXdhdvwu+jA3sX07Hgf3O22uc8xHYb3ZwtesF8zn6+vN5lnifevdl0yXheHPZ3z+X3SrvloQ/AyRq7T7bg9nxW07ON8XrDQmx14zSMixH2bcujTiBzsGXvDdUYEY1JVSyV/6ObCG+KP9JAUMfvL4paiWqu8h1+b19gEPZ62W1k2vve978m/evmuDb7YsR4iWx6LU8bkmPN0j4Vh+9Yp5+mOt/8IOTlaH2vNO+2aej2O1lNuZ0V7tdDuAaUEYx03tIkL8qS05zBz7epPc0XMdECM71caPaS9Evu6IDkpz5P6lnTLnueGZahEzIkRuIolD1Ksu6HZf0i2sEwswB7whAVJUi1FfunzRt6DGRFSlgzZa4gL2WFqiLiQ8606LyK91ljp11jpC5PKE9qKw4QuQjselM/Ei+EymRp0KC+m2lIx4fQy+fHSRpkXKeo2fRFVCy1OnxE4YR2BkhjyEMw/jXThF1UOxnZMTjPO7TWobzTATZnlJhYZabRp2vAuCbRV5JfYru/lvq5WnVYYAtzPUtwu7KYy1yku86Qj3W4E6VRGMimhHYvKs2fPUdZPZNeHde6TJ8NbD9/CyHyeY+B8V5fXsoF3g6I2TSva9aTo4YPbMm9TgfCSvsEoPedZcRB0lAb5UyZhZSyuSPfCYJgnMx/c3zdDdy7Ih69z3mnuCBOtJGqt8oQ0SilZyl0utSaPghgrZQvrBYo6X/5QOqafJIX/Yq4rItgghIRrFHhbasUbvHhO2rMQWaa8ULu8eWSl+vTJEw4onuQBhftmWk5OUBrwidqynMs4/hie9ByYbVmIXO6ChXOHbIiMUaEfJdEwZgkDWWDcqjFoFfs06HaxVdc2qtOltH2m3YtPtH3+MfaxJ4rdBfHXWmEAXmmnKoxkhzoCo5ghy11CxBihRt8j3LjbxhUXPLYcNs9LFmvT7n4l4J356QVyl4p7oH8HsGjuWYAXDBiXBs85MNhohAWoId9UTyO0ddM2dBA5ks47tkzO+qjq7OxY9+970TzjZf4IueowhhV5La6rlv5VV1RqKHKsQqVW1VJVQESVMLo2FU0Yq+gO49g0mh4aGujbkPQOzIud9tA/ED8SP6PJ7gDte/JtsdL6p583m1Gb7aQNBmC718RfXQ+6vN5zKDViBG7UJQxtRTb8TozKpA6eL2DTEZ1GozFaY2Rd19S5HZqmWKlg/O2OTnV0ysEsG5N7bBruc6jhn6l465139JBF7Pzhfa05xAr3mfm+6nt40qsyTxVB+w1dNOYBiMNSMI+U4ZF+apLMqzVyesJm6BQcc3hcosjjZH4xLPildJmIdl1PogUJc52eD7eQrAvmuUqhAG5MI2vhgGhv2ahdadxfa0pc4l6qIcMzXkj7C5X9JbbiK1WMwHBJHfNghVxXUEAwPwogkwIDs1FoC1FQhbRapFURCCAJXT8NO9rdaWDODWyaxgXI9WijMJ1uYF6XGkUmgOu+Mo6tVfoWaeDdefwtC4bHbtdSLna4iJIQMyFK2XNVqXZSdxRan6ww6h/r4Tv39Pa7GPbvH+v4rNPRCTjudHzS6/h0TXitrl+J4ZAC8mH+CJ0DlY9Ubh5bPqepQVNTo3/t4J/og9fA0XOKuBFCPOYDa5/n5I56tpZpYOPu9WbQ9XYnf9P38nqLLG91hfF3s93L+XbMZRtxmQoeRY3wg9E8+EVYyBsYW/onCG7Ow9APtO1vGW93zBEMRI/Rl588eoTOfCzr5daaqmUYlFIUQWe59Qoc1Dd9QR8ig1zqc6E/4+V+vw5flqQIl76Tm2AEj0NU+g7h2T8n2B8MgpEx8EpGBt70CBJCWV3gzfvGk6E3P4Jyr0DxUvaIyJgIXCNDzhI8ZkSEUo6QpVJq+kvgEh9RFED2y/nFFYoI5o80MC9G60bCpRbVWkUqaRNzbCKvVKjX8UYhn+XXum5hjcOj5x9yz6wlfyQiaFshikgKbqBv/prrv1MvhJkmw3rBGA4vjkt/Z303yfrD+eRKoHd2Q+E+s8Z0vAj5RWm9PpL5YHmYmPMD+mjH/N6jm+y3a2PNhO6JENXEAXrz5YxvTj2kBO7rAKezn7jkyNth2nefZBc9w70kpbs8HO9+m96JsZsYuwR+j2XDdTpali674qUkLuSYF6WW5EkEEURbJrIuyk60P6U73vKYPJ+5KRoKog364qYgLtvGdR0DMuqX9E8ffaqnz57q6vpKW/bf3oNbn3pvWaLwztJrve5V8wBEKcs94SP2DB5Dr/lnp2f5U2lHjGfP2Pr9IiJoX5qg2XPBsjIiLxP003lZFtzXFfLQ925jzTrV5z7c7xJOiwhxS6G8km/Qzy3XkZGfeWQuYuk0z8xnr+HwDb71LPLwOveWO/AzGX4b8zrfYYgYFzPamHMFgxezV8rB1JyHOh0f4o/4Yt1Qa8pb33fsjfZ5CLjjfYkC8zC6WkO+GnEznC7qc6z9I7rX+xvPPapXIMdO9juSQUGyRqJbdTpiv9p1KzVkdc9ebsseZu/3EvTQjnddzxXTZzk94oAwDdVdx1xYgaqgfrqgUgIUSaH5iltfzDG3T0e8itvUN/ncjxyvuRMvZcs04s0V8+GlxK8aMJ9BtgVf0qUB172ApjTHo/PZN1pX3YbJRX7P9z083PCu6vdcf+Pm6bNn+a0b6wTT6TLWPdvtNvm55l1i5vMRumetVfK6Jm89DuZzxMI7OgadDlpfOT0iFLGAdAiFFDxk5CkF9wESOmrSjvH2e70PLZ/zPm3deHk4d3G86fcXAUyr26jIakRQMxXgyqARpxND/Nx/+xM07bSFRzBOZFL4z2Uz05/mEV+zmZtyeLi/Zi1fotiBV+bPl8g9ZzFBCxyTY4Fcst5YBidkeIHneYI8N23QposZEaGIA4TrSNx0Xn2Q79WoJbyUXMJf7Mabs9DO56S+udwXpGSd1P0F2UjOnLhf5/5Dyt62x4zKOeMx89ClS/I8dPOT4Gdv9y+xJGVNTMF2c44xWU6o1HPUiAilPomiQK+Ly/FeWybefzM/MkUR6iEx5cP9fBVzWpB+C+ICcAfu66DML+HcQch5dXPFwWc3FEsoMxHK248gbcGcyVkMEuYIng5HBL6ve1OW8txUELI7Y/YTqeAREeJWPvBEKelPPoekBA9ukS4Vhhpdaz+ICPKEgnKVg7xlD3mEocV7Uq/T1s/W04kgbxSqKsoxLVUFRMzhYHwLeW7h+FChfiNwMy+uw6WQRv4I1yvhKPTKdSMYyOXiv3HFOUGjzALCkiIiUQ5uSFogX41Hoqml7Nm1jsM91O1471e85o7st+167fKe/hqDpsPNsu49Eu8AE/VQK3dWLK9Pk9NfgusnS97kgyjuDH3h45Dx4NCf2Zc0MI9M6449nml8/uJFfqjfXxy7xKC4512wQd8876Z8r96xThven+0o5/74HMvvit4/jPTLMtF3vVbs7Vz+CoOlfzHuow8/knng94vVqs+95jGGO7+/nJ/f0+nZedocLEPec2yp//nz5+wNdnIZ7/tKLfLewHuYUOF9pZdZP/L+OnKwtYPmK/jsbxHb6GlazjE697zjuOelVtWCPNMv0zowBiPYs++8Zo/kur3f2LNn8ji470ZEJL2m1TYW//y0jZOnGB+z7ijyO+bEPky+GCaXM5g80NhybN2mebfl7NI89/9INr1X8Ntw2wuurq5kv93Ly0sZFxdXusQG8pw90tMnz/Tk8ZO0A/kLf5/6y2mJJ3qCEd/f/PV+yvUuHxye+zvKfTOtE3yYYKDp/AychhxCvHskWABCBf6Jy2U9vi430e+Jeir8XfMeeoTBteddtERVHP4K41VKqAQ+UEtRLUWlVrlcLZVxBshNz3gd8V7gb3Sbx2cYdBPw++TkRLbBGPY7/fT0RCfYayw73r92XSfLkNFRn8Nd3x/ecXFJd9yK999K+6VWRSmKCKADGm7TvOjhLLcPG+0PHndB8IvuUByy4HIfAuk4GKQHocDFyWfgSfDgJi6AElCsL7xC5A1FzJgYU8uV/8XKr3/9azEeol6aQwAAEABJREFUVMPARMwZnF2+ggdxhTQPeiJK8sOC7A35fthrYNJLwSCWA9NX+KsrVoQrEa5RMg6fxKyw4GRlEulBmaIVg+XB77o+wxYwC62VjV8MtygFT86Bw6oRBevOIHfy5fpGDn1G6HG840otsgD0DL7R9Z1KKbSnmysiCC+AIip0vza8EFmpGfbvUH5Zt9uAiW5vruRQVpFBTwS3bzRPDPJOKFuHC22ZjkVIKwtoRKEcZWm3AXyqtaginE4LhUS5CFxJfrm+vLjU0ydPc/LbwOt0/wyTjUsPHjxgMpyqlqoB5WZFYyXiQTcdFnzTUGuVy5ku8/UKI7fhMke8aNugfIbydH4reNdxhSF4ezAmwyndvUy74foa/W6M8U06/fJUSmWC3/HuzQLT4nYq/Jj9vRwupVCkYYzbc0C2lfuyR3laBtwfK8UNB2cDsuD6I4IuHUAjEYHMBXUIQ+CQ/LCidr3+9EdIWbfrsfJ3Hz3e5gFJsuxEROZp0O1xu3//nh5g0GPiaAcvtrRvelI2yMOWgKIcNGPQKmXUyrAR2EZd/6QzRrG2eabx8lPtnn+k4eIRhrKLNAzbOLzKbwdvVdteK8oV6rFhTDZDWflAdKMFbDNq0EYHJfikmOUIElDwDYz0+Q5yzozJA4/nDnm2a9r3GJEG0gcW0REMB/8ed4/hKONZZBFj6pXaFILRNB04bpc4GkbUZdr6vmL8PdKDh2d68OBcp+dHWh+tUMAhzjJValPtQh35Vn2BdErRt4iQxyZKlaIkmkJTi2zT9Y/MvwGMBzpN4w69sOPgaEefPD9G5H5EDwwGfdgZbA5sKNumoW9CniZttm023GIAvLIRGCPaBneHAXDAqDtOFa6vNGHobYmVWqw0aaUBQ+IwFe3gBVVrNwZxRVP0Kt2xVutT9UcnWh+f6eTsHgbD+zq//yANv+9+57t697vfVX4jn8WtsiC1CFl2xib6y/jBT8uc9YldEQ+3FRHy1SbywBC7oUhZPT05zU3Uqq40l6HQoR6Hb+EaZpAjPXbndLc/aWwTdEw065SJPKPURl7aML5i9N1vLzXurjQNV7gXGrcvFBh6K/Ib45UCOY/hEuPvtVZtK44V1ZdBlumKbJcDAgNwIkYVZL0gBwmGv95BMSXMcxt897uNZgPw9uDuNGIYboz3ZBrNF9OPO5lPdKG1oIbQyJh5bHf7ZewH2Xi62UzIw6QtY79D5pkSGibJ4yHoKCtpdVR0hHH37P6JHrx1rne+80BvYQQ+OVszzisdHQPSTzD+npwcEe5VsWBPjOzI5LHu8XzbIa/TSOXQJa6G23iY1sW1fwZjQb+GYWTujhzODtqyQd0idBtjC/1gA643e/qy1SVGWht/rzH+bnajdnRmR0fcnwlZuYWgbO7jHj6lgRi68MKrQlqIoBy/40B2A91eI/yy8ITNpr8J/JxN+gSfS6mqwHoxAol8DUQc3f1G7viKtXzV/F+x+s9k/zLtZR7G/jOFXxMREbDvAEXmiJhdB+yLCEUAhbzXmH3KK5D/wGfg/FHvoP0IngkpYvHjSopSbuIUhCPsyJd9ge63HFX2KKVWFfRZyTJFEUVOsxsRFLmDnEOjrPv9oScpUibF5bUg48lDUK7PewC34bDnnUjzcNjfkOkpdUhztCKCMqFIOnDjDsrs15/o8nxzX4bDOmf/rF9GOW0mA5p0iwK97mvPXtj7O7+o1dWKrCX7NzLRh4OOGVLfDOibgfrc/8g8ZJaoRyVm1/670BddlEsG211AmYybXYYg23rJdZIjcN2caYigvCHTZhrRsh4z9Kx1q/ng8fNYkkMiLzdOzKAPloGIQ3hxFfLlckbWQ70oROiiHZRjQy6cZ0FEKOIAubW5Qw2aFyz1NMqbPr+Uv7h4Ibves1hed+xf/El0f9DR+b0HPjms6R6zk5NjnaXB91hpCD5aywcjfd/JY1voU0AUzcr1pVwwlm6TaOS3aMWYd2DFu9bqxp3LR/H8CkUsKJrnmuYrcADJs4fn3du9nvnk2AzZ8y1e5cDnsYY0j98CF51lCJ/TcPK2n0yZBtPTXcK4mccPBisibsbUUTOIs7wABTHk6bpeaw5wCLE/3t7Of2T25frJ4TZAxtM+Mfkc0El+n7Tx1jLco296jIqiEef1nOsw+K6J84GNZbrnsCigI8vy3u2zBecVl/OveGnwXOipq7IWOM1zm+Q7d8h1RDgq5HKlVs3zoigivhBS6Etd5n329pXcxDvazispXyvofjZ0zQx0z4HfKCLqW1oxzSDT0IHM92Xue6/pd2a/11qnXHDI63fdHe/QjfyR812M84ien2T+np7M7xBHHMCZh9kf9J/zK/kTgpWaL9NgCD5H8txpEaFaKvmK5mvOExEKxtk6xZBCjbqtp7aMu2mb9d8LmeYt79aWCbddGUvLjOkynRGS44vrAw7fgHrF5XScvJMC+uw4w5Fw1N2z90+KCIj/GoignPuGGxGK+AMhyt/tOUwyT+YoBz4PSy5K3OHrhP8WyCNh89tgwGZ+hwTpt0BMChGh5U8e3Bl4X7rJpwUkBMh7ibvjRpD6ZZGV3HkcykWE4k70N+113RE8X4e7jd2k3438kv4vUxYSdJOPAPdLtSMKDs8OY+6RZGwd9ya4CuMz6ZSzPEzotpF9p9cJh60Lbvzksd97ox3vndZl1hPO77yuMyIgOex9LUL8HfJE3PEf4kXcZyDnc3W49t+ByM9tRwpuAtwyCB1cfKTxnG8SrfNuQDgTFPNfEEqEMklf8wop+BOVcEsK6Q7cvpxwgMPW/46LCJwZeCgWM3RwSVdehzDxEUVeH3zW1HN+dfz/Z+9P+yQ5kjNP8BFVP+LMyBNHAShUNbm7P3bvF5h9Oft253v3sHtnhmQPOTyLVUUWCkAikUccfpiZzv8Rc/OIyAtAAigWWWVhj+mtKioqKqaq4u7B++II44zXD7P5LPW/dXzmC+etilLlMo5PtxTVKEp/4EaoFGP0R8FNhCKIT5SdXwopIa5AMKfw3kWGUCKkkshtkd2HHXAcqb5dplB/BG0q8s/xzjbVPYWzjv2aaJB2/lGee96nnVJmkVuvg8az6vNcU1l2U67Za1meh6Qxa5bjE36HU2f6mSMuM4J8N2gm9J3unLWUd5tZN+9e2zquOMf2t0X9wX4bV71m8Ht3zNOSrg56t5wBeR66Txv2Kg4P0Ol+rHl/u5zjR2yynM9iv37yVDY4+Vdg1pzTRoQW86UOOR89QG68D/E7/RgDnw19B6xBt9TvM3m3N1/MsWkcybLm8yb/+pzTrjAuuy3TYBlaU8Y/52z7iBhBfxP40aP32CMdMoyhgvxV9jywIM8IOtaq3Y7Xpt9rJK9B7HeftLsiIvdNNkjeu8eZ3+4nh03rEUbsyvp0gJeGizRaM3B45dkHSHed5rfrN6+uMFZfYtyd2rXh3eueCablpt/rt2dp/H2K7edJ/ly3P0Rs2HD/BIPw053x13VeUv+Kcel9bpr9HEZ6LHNmwkisiAQEHLcDFGdEQ/7GRAk2aLocP0LEj/w5wG7kMTQOGNcKvz2TPN8jQnZrKaqs5WqpGlE0wz+Hh96XJubzXIsu2RdYLgyv/+eLBXIzl/3WOdN60PuIQ9p22Gm1FNoKxruo1qLZrbpnWX5GG3U2I71m3ogQHdF4mQmjb3y+HB5j/Qxd/+F11OsRRIOIEDeB2zexCqKCZ9h1kxMcJj71U/pFSPIj46gwwqX02stJEcGZwCDLhefi3/3d3+mv/uqv4BEJEUVRQhHGVEeoEFcZLE+8ChODsJXHxp+YYPJZiD2Jain7AZvPFyqlisrkK/xQKGKHDN94hEgzgnKRA7JcLnLC28o/m2E6QPFcXl7KE+Lq6hKD3KhcmgVZvhBX/D1CvuFwfAN9jl0gMEsOSewWaJzy06RuQkmbSxgtFZd9VkQW5iX1RMBAlJ0VRkcbnuyu0yDJ2a8BLU4fyO9FzT6BjM5vRMBzwhGmxFOM0aZc0ojXk7Ix+ey1UBsu47L2D6R5MJ89e67x0x4vZIVCkyngSzbYC+C8LtOoe/DhGK75YQPvvXv3dOfOqZzX6T7cN0xNZdx9qEj2TLeys5HZeSMC8lpi37cbHpdxfYkb8fZGhIKxiAgNZBxQjM5XCJuuo0Mfch3LimDDC9TjvsY1H2ZMWIrk5tAvgc9+8xt98cUXeobSu0I+LIuuK9wQsN/1dyjALcqeqFQgB7RxjOHNnw46OzvTXfMB9wB+uc0v839cYqBFebqMFDINlr+eBasVjn+a4NHDhymnMALDyyW44MWyIfeAoWsHDFxzDLk2grXVC61ffJk/+bx98YXK5rnmGIXnNpC1DYayTpX8Vb2KkQaxQeEVSGFU6Bjn+GolABHwsSFHBpl43zS5vz4AMDwfel7cXaKTX6p+oW6ZH1tk2HBa5qNfA0aifgLWog70IF3Se4SL4ZIUqjFTRM32etIcz/Do6LDq5PRAp3eOE8cnGMIw/s4w+CJS4vxG9s8wjNV5Ua0huqAIJcTV3BMG3HU2Ooyoi6ZHDPR9kAYiBtrtGdfcJKAj3J8JGxYDxhp3jSFsjbFsi2Fv0zXhHYERcIPBb40LOxi7gsGraMC422uGAayCGdSAMleLOaMy0xYa1ttBlxjXrjC8YTPWAD/8jd/D4ztaHJ5otjxSXRziHmjBy8m6zPPn5PRMZ/fvyTJ3du++7t1/oLO791TnCxaIG/mTa+csCjrmaikV/lQF4+z+NvocCuJmms3mqqRHhEScuAJGlnCZmVxWgldN4raIpqcRmPhrvxMb+ZSX6yIbDLf8GMIfzgg9A0bWDuNrv7nSsF1J3UrRrRX9WmVYI7/r8YMLGIErmBFXke2ZNnDT6HC3KhoRrZNuoSfcK2izALuGhk6t2+Js1CG7Hfqg267V4+/zJ6Adv2XhvWUMO3XM9453Qb9zO2R4CzaM18bG0M3AAn1gPgzaMPYbxnKC85EFOZBgtxC/BKxmHCuG/EM9eHCmB4/u6Ph0mXHLo6oDjL/LoxnuXMuDeX64oSLjUcTV9rBOkoPwPED6CZvFdFkD88/j7PEekO+OuduDDjnfwIMN8mys7SLzG/q0RqBXhFfIeRqBce1fk5b9pe824nbUTZX0KxI9netp23E9nbWf6QH/BBqGX8M8GrSGhg3trWlrjV60nH711VfygnvL5GkQP4BGR6iS/v74d9DEtwHZlHxOzx/aIyxlP3qnxwbcVkjopAIiRr92FyE5LSJUCoiiUgpRkZCvTHN8VWXS5dqzVpVaFaWoRNm5Y5mI0S3Up2CYEb7ecyV1A7qE9IEXyQadsUFOe/SCZdTtznhheX0UpbjlUUSQXwGqwWnMk0Eu7wwFeip0GEF7NKeCKzes3+EFce5Hz5xM0CeHrS9Mq/sHJyCIjDwFDyLgXamqdSb32TBvSyn0u6E3B3keJ5/YpG/RJ67b9bku1znCFQJ3fgLBb76d2bkm135jDMPy5He2gbShbvgAABAASURBVC4iQGIoYgfojBj9ZecGOSba3P+bGOnWrnwZ3azDfNgBnkREppFTvpq5ATETHVkPbIwImVelumyV5bBQXyIcV7KesTxU7epw+YmugX653ojgHbGU19Q+VJgvFiqMC9HjGCCnA+VrrTlWPmTwev309I4OvLFGbiMmeurYLvk75MFjuEX2t8yBAbmPElnHkkMVl13mfmiZcaVWykLrrs/muemzq9CNKwheQ4T0DRfkuNaEW/iG7H9YyfGG7sI0y8/IL4TO3HPcBMJjmp/k3MVP8uX9Ws+YewyN1w5Ttp2PV4iwrFgnHiJj3uPY33inD1773ai3ZbvQkO41Ha7VZRYcrkQ4JM04N1gg3zPiDOsdy+Lh4UHKoCDScr6YLzK8WMx1yP7s5PRE9+7e1Rn7skMO2Raug7pMY8pntq3rK6691z5HjtiRc530fX0enu9bx1vLuwHzduTzYN0xgaSIUK0lUZjj4vLYd8x7r8+u/IFu9sTeP9u/wehLFtVSYV/TFv2+5Z0o+G89dO/eXfh+lOc4HqNSinxNYy3y5W126nXXjQS8EaGIEI89IoJgEBZXy/dq9ouxrOgij/spOu4e+6L77Ivuc9A64l7KwTEHxJYD05Z07WRSos5b0P6CVXu/aD9BjMuP0+lWDlJ+N/fLFH+bsClzPrs/CLKyfOyqu+aFfW9HSzkyHxtyOTAWkx4aWI+MaxHyEO88uwZgf4CyQ8Wt+S6NCFzSxIU8uAylCUghLtIjQhG3QQQ3cc5yA3jzDp7fFmS9dbvcrYgfMeC2XgYdyxZvxmfEt3hMY/emrFO63SnPzXZCId+6cY15p1G5kfBaL+WzArvXGVzHhIhQRIyJjLnXPJYj6zCvQ32++fTpU9noYz3mOKe7QERRRABcBVGvAel6U5recLmaNySN0c4QWeutcIyhtz/JNN66UYF+iCtcYYgnD57aXWaBkcEpiYiIUIQhhd8fIckYH9Lk7uNCESHpGl4D11J4x8/yvbHkHW39PJ8vVL2epd4CXL91thHBeBWQbihwC/WWEsz/Md71Oq/dCOcZ06ZwcZyI13jF6IxP5Gj03Hha4FLZE2d/Ih+7CFGbuEJULT9CUvCnG1fgd7pdvLyYuXe6z/quWdcBy6/fwWverz3vY8vtKL/b1JmWYecxrDOzLh7WeQP1+T0+TGsu6muswVr2yzST8R1ul3QdE27ONdtxTN8VBsP1aqOOfcRAuz0HQ6bPrsOJXVxHvzqfB3EW5L66jysMyV5rOGxyvW47O7sr7zs66nSa8zl8enqqiNCWOoxaqo6Ojjk3W8h7l4763c0FMnWUHyxYZv7VaqXHXz7WP/7TL/SrX/0ag9aFCmWPj091enKqE9YPH374of7kT/5UP/3pp3r08JF89loK+1zzlnfTxIOxb32uQ9zemrp9xn8JHxyOiJTtytqklprr01PsJfc4v/W65O69u/LaaYndICIQBlO8Awyf2rFrfttt0GBZcf1b9nnm1Wp1lTaNy8uLnXuZtq5L1m+mx9/ktQ589vx5nrdZJ36NXrTrX3WxMfz8fCzrDxSbx+ap23BbbtvEuX27OwpxIJLnq3cTvQE8uccyQ8puS1kc/QN9cZrPEQ454z5lzX7KuHodZx1gnkd4Tofs9/y1W2tRNU+By04fxK/oDO8fXsF8nry3TchpXp8mkA3Lx3yxyHSnVfbGrrvUqlqKSq0qdo2bfsYr9QhuRIhbobdd7ZXEcIkgegLet93O9sb0tyXS9NuSrdqaJ9xrKo+gpEGa5ekXzJu//Iu/1F//9V/LRmB4ECheo0iZkQIKRQTxMDCKooxhcTUEYEjl0MmC5klkBs9nc80YqFoLuRALE2QQih1wvvGOCAZzkZuRYya+hckDS40opg6FsU1Mwm3XdHgy9Rz45+IT+goDPoMmC0otFeEd8pDLkwF+mmcv0WIqHRXy3xxBsuKxUjENi8VcEbGvp0OhmQ8uIQU30Hhl/fTd6faPsW97kivvRv0N48OgDkXVoQTdn6D+EdIMuqzQlotl9sGD+uTJEz3mMN4KwUrMLXlieFIeMDHtNz96lHeH0mnQZqVl5XXnztleiTl+5OMwKkWUs+PMhzt37mAsvqMDNueWB8h1M0nD6/xOmOIzI48IerEDwX1f/cJzuNbC2M9VmagDysUvDL9EQ5KNs8cYbd1+qVXmzRUK2//TyPnMBxvOzs/P5W9FO21/4Is80FjWO18s5L4fcshxxIbS/bqPAdiHDd5gRimyEdxK1fWYHzSvnvFerVcyfwfqM098OGG3QvcWw9h2fYXxaqsavWagti3GsZX8bUgsvxquvs5v/PYYgdvVV5r351rYOIYRrDAm0UR5ICmCXk+ApjaBttoE5mUrnhlNA/OyR2Z65oB5M2GLgcyfqPe4uy8bFiV+ORgdfeqyTBOOEA9c/FiBOtCDDqtQ+nEHxoRmGNqQ+QSRsLUlag1kY6E7Zyc6OztN4+/R0YFsDJvZ+DuT0O+q+B2eYRxzGctShKQdmgYN8HfwAojGRn9Tc9vwSIDoNJT1ENy7Dway6j5tONhYYwCz3Kw5yN7D6RjCOvqEl0VGS2wy3Oh7aICZTeiKVzCDqorxt6bxdwUvrjAi2vh7aSNbzxjUhWwAPji5IxuA58tDzcAcQ/Di4EjGAQscy9zR8YmOcrFyqjMfcoFD0qLO1DEQK8ZoRR+2jKVKVQHiGlrTAB8EsypxpVblOBBGdDLNbilFlXTnc5gB872HPY4fYcaLy66hlEEqU7PhFRqagd7oWez1yLjRkHfZ+ItRuCBjM/LOkeM5xl3LfR02cHGDUZj5wDyAcyq4pfW4PW0AdVBud8AdIdInuP2Bunva3mLw7TjYtr/HENqjG3un4e/sArtdxveya2Nux5hvibNcmKfGGiPmBivvhrHv9hgoA+Avt7CNwlvJbJzNxfgVHR0vkOsD3bl3pNOzAy0Pq1DDOjiY6eBoroPlTPNFEcOoqOZuLyE5Ev7AmxPcruivdleIYZVl2rrW7gABPTLWIQvZj+z/lvftVinPyIfdjWUdYV7TH/fLyG/9Ijsb5HJLHzvPEerqjUEiyNCGaEJEyWG7TDn8ngeSjcVreLZ23S9hQ3hDvZcskp/sPnHoRXnPHNzPUfd317s3OWbHm9L+I8Qz4v923ZiYG3i4kxC7DmfgR3zQTkTIeqkE7h60ufNbP5VivRYqpSQiyMusCEkRoVKLaq0JbxImfyG+UMb1RxRFkBcE/oyXkOOeubJhPndIomXa4a16ZLpZ0Mnj22spo5axHjERPW4J/AN5B+agXeevtbD+qtA0U6E90a4USkc/8BVvrq+hJHp0snWDdZ771UNnT5yNQEkvnWj0wXC/rIM8HrUU+oCeYq3uvpdSnZS82aA3PJf901RrdP0GvTNQp+tzPUZm1ktX6KWIdw+62yM/I/ka8Nm8Nu0RkRWbjgYPTFfvfqN70kWZDVZsmUuKiBynQp9fAfVGjOkh/2l/NUsNvBsYf/Mz16chRUTCMlgxRtVata83inxRTANrlxwbdOU0Nq7L8f5lDb9blqw/vVn2+jzrcn2s7T0mCep2/fYfkNdr9aOjQ01reY/pQF8bsDvs+JF+4kxLKSFvrufsXVxuvmCNwstsRlumm+5QTYPeYYeWYfcBFriK7wdk0PXYea3cfL/av6G0W/13hni1S43BGDGN0eg2xtsYkNEJlgUGkEro92vqEnHcspvQSxfFLDPL5YG8r5nPZ5mhY375mwueC26z7WgacAdkze0O0EFxWV7ny4UC2fO8MSIi5Xa5WKI7qyx71Yskanc5hy3j3mcfsF9126cnJ7rD3tRzZHlAOWQ2SqGEb8up3Qn0yo0D7inyJTcEGS/F/b4HQ+LW7pr43hj7wXyH/w1M4zAwBjlW6J3U36wTvefreO/16MaIst9fK+tFP6BzzGMbXpccZNZqHpu/19DuiiwUu9A3O+a3c+9BRC1F1uem2zo796bQ59qso7wHPzu7o7vsie6xL7/PYes9DMKWBcuH5ct5B/o/0F/7vw32NNzI/GZZuZHpD9GLTKUeeYvr8TM8Bq8FMup0sy95z9hHjn2o2N0jFDHKRETo1sUAcWeUU96EzPDHx54DE8/2EXuPOfimN3H4Vb3P+WN7TElEyLJguRCX5aVjPed1p9ehlxhADOsy6zGnu5zLTAgFJQ2c3f3m/u8y/JgOpLyu/dfFvZ4MKiBhfOLZ9+86xrGvQ2ReUmIE7B09GT9GRoQiXgNNcbJPeUU+FREJBWFAUMH73Si8lyvvEGPGnsI6fL6Yq3C+5zHy2EaUzO9wIkIlwbwv9uNmHtwMhyKIt784biwfDhMfESID0PVFVAaclp7pAeentJRw3mvpjulOCgWB2D9dRQThEHF+AElEgdhBeVkmJ/3n95nXO37fWn437KHs3/Ae9pnymvNj58n86EfvDTrWVq7DfPHMbMRnOvNgYB+Rft51DV1sZJ5s+ds/sscu73p4Z7YdXHdP+6bVe76Nz9dot+1omGh12HD+wTSRx2leE3pebnwOxVmr6/F8tet0r+NsKPXexdT6bP6Sc6PxHX/mqDyr9y/KbeCRv7DmvX7HesB8tEz5vP+Ys1Gf/fvs1HmsI55g77BR1PLmtcLZ2RnnzoA149279+S1w/HJsQ7YO5mOQ9aVbtB02UUqdnuecT1tPvhMzQbXi4vzPD+ICFX2YXPk2uPjtYdpucva5P6D+3Lf3K7XJXPmQEE+deO6yfcUORqd4gZ47PW0+7phn71GVmzHMC7Re3YvLi4wcJ8nnj9/oefPno148YI4QLp/4tl518iWP9Dn9VTPWs/1uy3LyzVJxCAHYxzEZMINN88nCQcJCfx4G2X2Y2/ZIRwRrPWrvGY8O7uz54U/rLxgnW9elVpknni9lygFfhoV9wasQ+rsRtxMloNKvOvxHjZdeOyxMK9njEm6xE1pzldLldutpaiAWopihxKRc1fvfI38UHy3CuJbFMiag3pvIRQR4rFHxC6sUERIAtyyP6FXLo/fGvl6gp3wH/7xH/Q3/9ff5Dfynz9/LngCg3YFsx6KRwT1BT5pYLAtUP60h11HzjlE8EDYb8GQs1LGDXmC9UxgKwrEzVm+MyIihWGxXOj46Ej3mHB3mdRHHIBElDQAW8nYyOefDHr69CkT4lwDgl8RCAvgHDciZPo8yToUnWlrTLxGn/TS5ThHU0QzNr4LDkssWBUhXLAxWiDUrtOC7KIdffTE86Rz90sJuazTvjsii7h983tAwbr+Ublu5HbWmzV9abJQL6DNSvUORlmXtLHSysGKwwPtfjrffDHXkrzTWDl+Qz3O5zLOW2tNA7AVmTeCrttj57ZNlHlguA6nzeGNyyQf6LNMABl9qIVzfe/iryPEnmInEXQ0BZ7EzEbY42T6PK4ez+cvnmsLjz2ppxfGPWTg0cOH+uCDD/Txxx8nHr33Xh5WuC+Pv/xSv/71rxP+Fq9/MsFcq/lXAAAQAElEQVR1WiZ84OZ+3GxvHPOmiJDTPM7mqw3CNjibT35pdSjoOQrHL5GOsfHE8Tff/FKnU5qz2BkRWlRpUQaMX1tFd6V+9Rzb71daP/9S/cUTle0LDL8XWvYXmm3PVbdXqhjPShNGsVCoSDwTUdQKBknGqBnI4pAgvoaaEU0DRrN+ZwDzS9kvgQR0m/YtL/ZrdMyfjgPfQT3zpcf6M7AwMOw3mCrqiLfbYyAjG4fqErpfZHWXxTRSvtSgdYbyPuRFe8efjrp3V2d37+j4+EjLg7lmO4NYnTWhNkAwtwsIFboK62W4sraTA8vfQGMDvB79vcZww90BonoMUdZL7qPd7W4hYllYrzYYy9ZaofjWLC42GMlsEORsRFv6ZGy2DV40IWbwwhTAa0auGTeMwQP+zt/67aUVZRLdoBX1YGfTFuHvGbdWFyqLA9n4O8fouzw60QFYHrIQMdBly0Pz5UAL+DVHr8wWy/SfoeMsy/cfPIBvh7LsPX32HNo6BYwKxt+83zKmG9DBm4bMSMhMGEURRkhCNuT+THAcfvJzM2xjWORTXg67zOjmk8rDbdBW78UFht8O9KsrDYTTAIwuKRiAK5ghf3PkcIEReGZMhmC7GHoLcdVuolfBnB4YRwuInf+24bfTYOOuZZd2tgmMOoR7BqynPRuCu5suxoqONOsNu8aWPmwZqzXjf4VMrFZr5GLLAm9g7AFjiigJcRfDKFgpppzqTJotpOVh6Ph0hkwfyj9pfnp2qNlSKvNeB8dFJ6dLHZ8sWGjONFvULCv6NDCnTaNdJBYum/M4L92wWXIS8JzyGA88BuS/ZwJuEdhNyrWNv6Z9rbEPm10/toSvscaIs0Eot5T1HHbfBjrWkOEG16Ec6oL+wv1B6oeG7AP8NJl+l13Dr9W6k3FF+yvqXdlFHkyTf37n66+/luEPypjXCqmUoojQ9PdSdxUR4pGIwK8/3Ishl96RBREU9G1Xr7mI51bWj4esygt/uj/SIyJUQARu3ckCfkFIRKR8FGTEqOi0dEtVENeYCOZJkLdEUabVoso7r5LXKOTLtNjVTd6Isd5aqkqt8mV57Jn7A/JtNE8uEtxOBC2UIq8L/N63GxGS4QkJBiaDyxv2RwTvrKoZL7HZbEY7hewhX2S38wNjrHtfqRlDoNGY14imy7rP/dyi8/J9j/7rDW/S0cVj3kF2KQq9SrpndcaaZZ59qbU4iXnfoxPXuda8YpPuNecGPe+5PsDHtuNfZv4hHyHoChWPB3RVUGpVqUXTWIk87v7AWPbQ4nf9Gj1uGlerlda8G8yHBm9K1lM1m9aphEsd648IcSuvEH4/JDxA+ysiiIqURtebvIXHbtsgQRU6a6lye1F2+SHS6V6HbDgQ2bDu8Pu6Rwn3O3lyfY4biCO7OsbK6xfT7jXmKWv6Mw4zfPDhsGF5M9xmcVuCNgpnW35HAtc3Y54slwsdHh7I67EFawvzodCfBtENGoYdGuPZ4NcEkvf9/+6ebygBrdzfkOmHTP7dtvZDUp7jW5CnQq2s7cXADMhIz7zuWGdtWf8YliOPpceP4dV1OcqGkBBxmQ8vg+g33JYR6xYnuz7Ltv1b3vmWZa9HpjbdbmM+2nWZHrnqmJv2u0yPfG+h9fLqEr2y0ZK17gFrXqdtqW/NurxDbt0/y3jKLHLrfDN0bK1VEaHxz6XISXsoM99jBLwZPe7j6PuP8fRISHRfhYfHodYiQ1zmrcfD+s9YowO977MOiIhRFkK4RYvFQjPeV3CPvdNAncFYHOjO6SkHpnfYpx1Tb4Wn5iHtohM8xkZDR7icuCKCsnje4R4YtwH5iBK0NVNFT4lri3yY/svLC51z6Gp437NCt2+RkYFypdbsg2XE/SjwIWJHC67+eP0oHBilYRz9V/zISDMYH7sDcjIwvg0gSElPhMcIlKLyEoJwIqTwX+iP12s4kGzJx2sS3zGqMS6wXBMcVD70u7mQGzcUETRb0AfA8kDYstSzztru1k3OZ/3ld4LfHXZ9Rpd6gDJOR2Pt3wJj2E8Q4N/wbrR/c97cJMXx12EyytjF4I3gQdzOEV7ZH0E8CPGHmwl7v/ZX4AviBZztJq7jyBGESIwoGucjbjjS8UChDAb+RBAOCT0eESqlMn4zeY1p1PmMs68F+npJfJWicBeNOht/hIJxKzfg8IhQod4S5C9FtYz5Szi+KMsEcRmPS3wE9SmkdO2EQlJEKHTzguO3I24kkuAbiHJGROAEeQJXCkkRAdzuhFBeyLN1X8/aZ4LXZn4/r5Fjn9WtWOtcYdTLdxt+l6uFky/0Zs+6zuGIsT7X1dCrPRgSg6xfPTcmWMfSIxf7Rjgfzch1DujnIetsGnb+jva9fjC8DxlYazZmVKNQ+nGnRtqurx199drN+0KPi+NXrEEM99v9tPHS8Ta+er56vWcD1DOMmIeHh7KBttaa33T9/PPP9eTp13L+GefspVR4HYoSKVtHGHIfvfeI8/6PwMf68MOfpMHxgw8/1J/92Z/pT/7kT7I+11tqyTOpX/ziF/qXf/kX+d/sON7tWZe4jQjqDu14MKjBi858YGxMt20j7ot5FBHIYlVlzbKYL3SIDerO6Z1s/8H9B9lu2k1Y35bCOgre+Rb12zUvhcftGni5iYWXzWOB63VbB0+95jGf3PbEQ9NjG8TFxYtcI12wVnKa101r9ufe+1rGPB6WJRuVGyd8bnOEuFIKdi4OFPh5K930jpG7p8uQw/RxltBDnzHs5MNjesK4vMe4fPLTT/TJJ5/oztkdOb4wbsV8q0WlgHoD8KgQV0uBr6AaVbVW2dZj961gLWsZyfXgfC773eZ1mUKbVaWOiBIq0BL6IS7XYry+LqdEhCJ20Og6Nz47b4U5bmQm6qC4hOs+pGs/yP6UGNMIRwTJQNL41K2r5yzYvxL82W8/yznheeh36XuP3kveiFLKK3gaOL5NjIXWA98zSTwhRObKIHgAjGQ+zI4YCyIvGni43F7O9B0vN0wRvwzmi7n8yQ9vWE5PTnXEBHS7rt8T4IrDqkvgyQNpmjFR01ALTeIamGSmvUG/yxC1v91Mg8gxvsldiIgUxoJgNnkCiHCR2ywVoUJwi5lPuVT0bGJ8ANez4aXbev3lVl6f4tjYP8hHJabXPHf9Kya5N0bnL87lye+XivvihdDJ8TGbuaVMv/tvxTEqhnUe6EGib9dO33xo1IjH6MHmyvkHeFJK4YW9kJXkyckJG8Ij+jvL/B5b99uTy0LoRQ0JMhp80u6C6vS1gF8TMub2Y+Rn28tHKOT2IwJDxCAb9K18/VMHV7wwaympcD3+XgAulgvZf/fuXT189EiPHj3UXQ7LTHtEYNDZ5gvFdVxeXGC8WGec+SUutz/x1n33C8yu+WdEhGz49QHcMbwlKKcH4+32HWfZ8nhbMdvo/uzpU12cn0sYomYxjN/8tZGr36htLtVdPtfmxROtXzzWsHqqWXehA13poF1pMVyqditVXj57AzBMNF8Eb1oUCR7Y+Dsge3ZbLUpgdB5I7lH2VvoddfglYPgwwOPb5YHRFh5s5JeED3N9eGqFYPnqMYwNWL6MHtfhDqNm+m0YM4aABxoBA5vpamK8GnJXmG+LlB0bfz0WZ7wEjk+OtDxYaLaoyFKozsBcqgtc+6sUBYRBZSmlrs8YaMugZ8in+W+Y3nG8mgbmWodS67xZwEDWYQjuCbt/XoCsOXxd8zK3u9kMMrbk2dK3CZvtgCF4ROe+w/eWRrIKR+GxKlSNbkf8mvxX615XGNfsx5Hj/dPPfavawqdN37Ttg/GZa4YB+ODoRIforEPcAwy/i+UhemQJT+bwpIK5Sh3do+MT3b13nwXFA4yKpxnf0ac1i8ixH1vmbq8WMA2W9fDAsoy6kBgTOR45tdsyC3TIFwGcpjHs/M1hZ8KVy8lpY74gPghX4guLv8GH61dX2qJj+6uVGvqubdcS8YFbkLE0/mLwnIMZi4VZG7/1O7nVYQzBxfMijb09LQwqcBrJSn/s4kUdGrZqzJ+BA8KO9jra8qbQ/p4x75F1u1268IX8jutI6yhvv7/F2iE/HXzawkfLv/m4xpC5xri53fbqugZPhbzR4ygqzLVSC+NSNF8ULQ8r+mauO3ePde/+HZ3dOya80GzeVGYd6YERuGpBvjn5a22K6DXQ3x76O3TCAD20IKntMDoZyscuPJCDcBuaDMt8B91baN1A8yZleptG37X9GGPXYIVR2+EVeQz3zd/Q7ZBFqlJjPJtCigKqhFwLzjve6bBHZFVPwOhwN+iFNQK+ou0VbWQ7vDPsNx87Cq2ZX8+fv5B/isaLer93THeE3NruoW+8yP6Nef69Z2h04HUg+nvdMXJaEfHaetymRBp3cx5Dv4OLdiJCgcyVUhR2QYTjRjj+FpymGCcBJEaESqkqtari7jcH+EspKui6iFDENRzvfBFoFs999MGAjqBSZdpsJr+/S60Zrrhe37hMLdRJXdpdjfIDct65DjY9UqjWsbzXRS5bnD/0o10RQauR9aMVmMs8W9MAPT0bMtPW078ePWO/0RM/7NCTrzGfG3rcPKAy+h2qrJGNqR8R5lfTljnuee257J+lsl7xWqKjPprVeI30jH5qRciu03axxO1839KhTm4ZuxLmfQ/vu3wHdOjqDl1toLezzz3hAfRyH4PCpYRqLaCqlhGlFKcA57iG9hdxsQ/sPRGhAl8ixkTr4w3vYvPGPDJt5m/yG1lp6HfzuYc257vknenDB384Zss7LMcERrmM+TkwJmaT6Su78VhgrDk+OWYNfizLZUU+vZ+ptSSjG+W1u8b2eDK+oneFPDMMZwuMvsvlgezO5jOVMpNIN4/cds9Y9si1++O4rNKE6D/KdbMz9v++4CZ/m3ZiRWRLjGPLeCJHDPZ4MziONzxeA2PdLDc7OJPrKch9ALuFiAhkNsZ6nWcEzbzp3me1Z8wUUVRKUQRrQ9pLeUd2BmTdGOmAXtO4x5DUi+ZnyHSpM5GkblfOdJQS+3pdfyXPDL084zDHMj+fz1RrVQSVUJvnyeB+G4Rdn+tpeLg1+nF+n+5kYz4kd+Mm9JrrdekUdx/dd6NnzhoDOr1Hx1gvblibJdDbPWtF57/mbxn5DL8DjLyuMq+9lz06OpaxZE9tHvrdMeTYNnTqoNRX8NzU5lCEfd8ddIO1Zc+7pdM26V1rzWGx9ah1oz9I6LYbbRs9smI4zkg6kD/XY14GjwieRpKDP90/Pm5xwAwzbkV+x4AnGLBc3Qb1OD7nY2OO0xBhYhXBeIACai05l0utKqUkwi5p3JlXkaX8+CNew4Ewg+I1Cd8yipFRo/wEV6eR+bLbRKK++YqIXc64nblZezgKjwz7gbNNIHjztiyNuqZnLTskHHcTEcEaZpFnS0dHR7he0yxSf1mWIlz5zVp3dDjauJ30bxMyHTew547jTJHdCQ4DB3E0di8UBAylb/d0BIjwQ3nZO3r8HOPHOPxZdnQdFzH5fj+lQwAAEABJREFUQxGvhxR5a3eRTSMCF5SQQKnMa97hpVbZLrBgDTtfzNNfMq0qmPNBXrslQoXwbeziosjxzhdhf9Xod3qkP8sH/j2kkK/xqV1Ir1xw32uiKdsr6ZElg/iwLySakIRHyqfDEaEIo6RLran/pneW38P2Gx3vZe8VfC5vXHKmbXhNM2O9Qy28a3vKiysAMkyFTs/5wbtw4B3cDPQrd+YlCxkz+80ZN6aRuM+H3xlyXvn9SkLWzft0yDBzjza20On1hOOyYvJlGfI5THdpjMoID5zv9bn+6FjXdczdPvuwYW/kvhp+txuNeub002PqdH9ZwMYnt+f+Lw8OKD/oqydP9JvffKbPfvtb/F/Jdo6ONubzhXzW7y98/eSjj/Qh+ODDD/Tw4QOMjWe6ZzvAw4e5X3JbRq1VPqN6yrm8/y+uDV8eE8cLFpuXySj3CPrc5wG3hw8b9mmm+/z8Ij8IbZq9D3W5GTLuvhgHB0vZCJw/Bf2AM9u79/Lnpy33EQHL4ZV2F16qJ4AnU3C58XLjIdF0mw7TYN64XcuLaRlxmfSssQUZW85dPV5eH/XwaeCM0Xs715F9o04a3N20sfONzhS+4cIXj/NtENqNd7OsQG0pgU6e6xh9fPfumd5//33Z+Puzn/1MH3/8kc7unGnG+r3UKo95iapajIK7Qy2kVXlel1Lwj6i1qLJnyLMYyleHcUutKnVExa2lUhew/yWUuosvRSUiER48/XBXvK0q2ryVPGWe3FuJbw54ZIwxx7i+ajkWTZbVPRiXgfjm8QYu0xinsdz103Ly/MWL/J/RnhcdNpN79+7p408+VrnO9hqfKwVTivsx9dEbiSM2EcfHRxxWLFRhfimhUsrOT9VTZn23q2EYGLzRcQfZ+FiwSy065nDkHpPNxB8eHqpj0+MDqkKbnqCmwS31Wa5XQ3GaZqe7vN2IogjHOmeTmWc4VEirpeINuc1xkm3JI8oASUEfa61y/+12HFJdXJzLE3aA5sxsnt2AvfrGK8gRFG/Ztjc+rtuHcM+fP8/B+/KLL+SfPrjAuNnTrmk4yU/y3oWeudYoYacZVhymybBSCao3vRHBJF7oGAOnN4LmSY/yc39dn8f0FKPVyelJGl+t8KKUHV2jsjd/207wWmsaBQ/y33abCcD5e8ath/4CL12/Fw6m4QX9tDHBG0TT6k/WnECL87hNx28wPJjWxCQbxbJxIsvFQ14IlpEjlFShr2vymx+XlxeM0ZX8Uu52/ZVCEUXSyHfz2whJy+USJX+KUruDcj+BF0ul4r9zortnJ/A79OLFU/3yl/+kX//zP+gSf2xX0uZKgeE3tpdq63P1V8/BM7XVc+LPVbtLzYe1FhjE5q3THMNXwXAMBVAh4NYLroEf+gJ4nDwOpRYV+kvXhIpWQ+a6PADeMh86YHcrzwuP+5aX2hZDTvabiW8+m5d98q6x0W+8wAHGsA70WINgDzIoDewajIYrQYt8UYZFgNsUxq6Dw7nO7p7q3oO7Ort3qsPjpRbLuWbzgh6QKgZf+2fzSjiAFDaUlQEPYK7TugQfjIZcDZ6/wP7WaA//MOzcnexYiRm9w/TF/eow6m3o6xpD7QYD1mbTRPfhhQB+8m7BBj7Y3WLoSkOh+0wfBxWoAVE1GJqlSzZdrba6vFprxSGGyzb4USt94vAKb/L96uqSF/VFjsmSF+HR0YGOkcOjo0MtWTR4fkUJVHQT3VKE5LHMeqjL6QfotbOzM73/wQe6e++uvBjwwslYM789Z5fIZjPHdv0e4A+VKogTzzACnxsQF/5s0JncsGG/k+B3gJJolBxUWSjPa+AO6pHnzdU5Yv0i/YGsFeCffy7dWjMMnTMMsDb+pjxbpkEFhTG9xiC3E8S9DBGXQK4EGjI95MH/Rmn8ZRAtvz06I8E4dwxKz1j28KBDbjuP4UAtGOB7jPFmSWd/7zhps23aIBMpG5TPcUemun5AzqVgTlkPeRG3QH6XBwsdevxOjxmHM1m+j08PtTiYaXk4w60YiUN1JtnwW+qgYB436B9yQdbJ7kC4wVtp0K2rEQKNsYCMHJ4BjwFJzEvopo+W1bVlGmww8m7WnSznW/dl1WlN3ArY3ZBnS9+6HS+ailoUKapUZtA3S/+gCjVFfQPk6Vqow5/uoJwra+rJtpkra4O6HfacGWCu+b5Gt3qB7V9beMqCe4N8DvSh6Q0XCe6v8YYc/6bRkKfvgh+M2KCml0HUu9ym/63l3M5bM7xbYttzTnITJUIRIbul4DcIh66viJD1X5QiQ/vLvWiUl0oUlWpU1Tqi7PKPbmSplCm8nsMzNhKO7HmRbdEZJm3BZjJ1J5tOG4Gnum66Qb3ZqAuDxrz1u7LreuZnU6EPlbpdv9ebpVaViJtFKPVD340KDSUNjbk3GPTN/evon93BOnMHbwYN0z+C0UHPUBF3JM0VxTWfz+V3jvslrgHFs+X95jXjirnt+bxl7rs9GqefU1+D3KbHjmmjfjOZNpqRfqd9C1A8S6M3evi85TDCazzT4MMSb8a9fru6vEJ/b9CpQ9LhMVguFxrHdIkuXtCXOWNUFCUyz7do/a1ZKmPtdfIh72RqRNeu5bW4dZ3d8/NzmUbT63Fw382rDe8rf2jzq6++0pMnPtC4RKduNSBPbjBCKrXmGvOUdfbZ3bs6Pj5h3bTUDCNuqVV5hWQZt79jo+82xrGGB0TWWth7zbOeA4y+03hW6HZaKfBC49UYE4bGzxHwfUz5j/r8t+ug5SCRnN7xN4RMThgDlgPhzbEhr2XH+77eYw3sb8iM83k8LfMz1pvz+SzH3brO8REhbvm62esg4hrXKRlHkGUeazIy5d2oI3a6ocj1llJxq9xmRSYtg9anprMhTKYbLSBfEYGs1qxjhgzn/0rjkMH7yFoLe6UXuri41GKxlH+5yjg5Ocn5W5DThk6jSuootOd2Z1kXbEH10JITm7hGf7ZPnN2Rhkwk/ffjhjQIaQqewdPAy912wHHnQOCNXZ6IyJD71Fsfow/9YRzrGWO1WqtDT7p+8y0RhTJjvYE/4KfjO94Nq6sV+buUF+sy6xvvY0stydd8v/Eu6ZC3HtcYeI/AZcmk5CN4ht50vTUeQnvouLq6ym/mfM4Zhg96v/jiSz17+gydzl6Y/cwdDg/vcrZzxsHiEWdKPki0nPl94HeSz2L8fjJfIkIRE97a+h9mIjxvyJXBIO95AMeu+abYx7/NY6miKrMdUKPrvgHX75oiQpY7o9Sqmu+gWeqPYnkM0mkz9o2NvvG5j/yj57UceJVLHpebmIo5bvKn+2rRjN4/vil9nxEPY8jz1igiFNPtpFtw1TdhWbG+9rzu0DVeX/oDIKvVivVRR3JLeVmiD7zmmuBwZb1qOXID7qPrsX+C4yb/bfcmBfbfTv2hQjfbZzv93av9DqTdzBqMhnbw8GQ4HMMj45VXpjkqQ1JEKP/shsMTgvidX7evCNJCishHuuN8LyqVOc8YzRdzLRi/OXsL64BSi8LrcSCKKXiAjAvKGaUq93noiQCF9FJCI8hTCsVwiXd6kBYx1iMc3bpujsSthF3gTelvj59SI0KF9o2IsXHLomXa785u9x51foct2z639lmJ9zH+spDzLuYLmXav8RxG+DVdDvsd7P1CY/1nd2B/1HZ6d8rrNqybHZ+T0IGbcH7CjdOegcqzDq+zwGBQt8u6LbseK2PsVqMktdKI0xLEDNDh/O6b56/XJGsMkwP19fTd/jV7R689IkIz1qtep3o/6v9X62/7/uY3v2Ef9SztOV4fXnI2/0//9I/68//25/r//2//G2fqv8x91TH2np//p/+k//L//i/62aef6sGDB7lPms3ncnvef7m+f6W+337+eZaxzvjgg/f1k5/8JNeW5vnjx49lOL/Pxb3mgTVwZLxd1wSvN7zecjljtevbbLfmdrmIIrdzl33bwwcPMUg/TNuDbQ4VWQ4FjBvrnp4uZ8DCKSrzJF+dAIbk7cB5fMeabSvTYl6az/YbPXpzgNeuBPbKmPzKZhtN5KARjcszGyI2XfKkO8XfCmfk7kE90OT2TGMt9JlzbP/s9Yc/+VA/+9mn+c1rf/v6p598In8T2OfWR+yV93OfeRIJ5u/kQnAxSshzOed9FO3dWlXRGTVd+wFt11KIx09aMSJUiEtMftyIkAz9/l3TaHwbysxzj3PHeHes973v8rnCBMuCZbljbe08Hifnb8gQwya4oAieNOr4zWaN/WvF2XEny7LH0XOkvJEYakEEkBVqIBNViRolhSIC5tc8eFj64MGTfBqMnRtRFNpd9twEKQ7uUm87bg64I+6UO96jWAY6ZqFYLBYIwkw58AiRFUweAvHSsT8i0I+NCdSxqNioy7IDCsOVNpGcIFPGuV46CQ1QRGJEjOnE9GzAOpjfweTBk460sd0iHwAulwu5TXG1nTI1z17GWD+ZXntDEzxz31yn6+84dBsXRus8dNpyKGdF4G/IWikZfrEwRPKE86bJPx1npTRfLKQobKy2bLgvZIOqvxG7Xm/o7wDvqpbwyjwzL92edlfSYEVHv5w2YyNfWchHKNXHwBgM8KGBgcabsSv7ikOaeWw0EhM8BuoY+eNxUtK0xXDgQzSPteucIU9eRCyRrQXK3jS6zY7JkMrb7eMfcKk6+3SMoc0K+ezuXfnwwUqoJ4955f6f+1M9HCKu/HJiU90zti7rumupOZ5zFjAV3gUJs1pR8gc6PT3WycmhDg/mWi5Dh4dVR8cz3ODQcVApa8VwpVm30hzDb7k8V7t4puHiqdrlUwnDr7YXCtIDY1lgLAuMQkWSYd4amk5jcIO0ILWAmQIzJMBAM2dlOR/sb6r0PehfAwMy7g1yx8FjKgb614HJb9fGmy5luVe/HXjJNPVdY36ATup2fqpL49NAO8MgeRhxWEK0RA/tDcOvvwG5OGw6PVvo7P6B7tw90NHJnMVfUZ1LZSbVGf5EVS0zlVJ13VcaDWMrmIN8dYkBw2HDINhoZ+AgwmOYYA52iS207sA86elTj7Gqw9jbYeTDJim7201ou5Fgwx5dT81pnOtlORro3KBQD1GjW9UXFhegj5k2regKXl1iYLsCG+ZQh6ya5wXaKhyZqZe/+V0b/cC4P6xfaNi8gKEXjNFai9LrcFF1sJhrzlya1YAX8KaELGNz5MxuJWzM55U5faC7Z3fAmRbIv+Xcc2SLHhiQ26bdBf07394J+hORT3wSXgnOJtBRAc2Ct4IPsiziRmKryPCG5BXJl+qR554+9cjvsLkg+4Xa9pLhWmXfZm0jY07f5/gX6XaqtFOhrRi0XiHCfZtVZd8RA0V+5X0gtUPGtmq0PWBY7pkjHQM3Ys1YbhnvTr1lHOG04dbo4EPXh7q+AEahn2m7KdqsCzoTF3+Gt4X3QGgg74BMN8Z0REgt4I8h6DFCFXldMtePmfdnjMG9e2fyWJzeOWHOH2rBOBrWLxEhMV9lnmL8DcZauCIudtD+Ih7XlokAABAASURBVC/+Bk+MlL1hoF+g6+lDD52DNsj0hnE21hh5Nwni1wP9atog5+t1wz/wQu90hRF4dbUl3GmLrHbM476HIvcTQ680UwNqFbdqwO1J2xqkbwhvwWYoWsMj7MtaYXheM9fW0JW8Hpo6sHWYCdXRwJb0zWajc4wg/nDC02fPdHV1ST+Y0whoRCiQ6Yig15L7PIGAIzL+bY+gnrelf6c0yOB+pUjG5eOVpO8V8b2rnCow/24BsqY0vD/eHcq/mFqwB3CLFN8JjVdGj97xaZrxTTIQEYoI8VD4D3+UolKqiv0G4YhATjVe+KOECvGVfEaUIqOEy+LHjUTWqoo+raWqAMub34v90MtXKSXTPXe9vvEayGshrzdKdZmiEuGsKaIDMm992yPvrsvtFOqt5J1QqNPxEaGIyLI/3OPmBMDfGvN30GC9QZ9660Tmod+LPTQ6fkSfeexvcNOYaIqI5M2Mtc5sNpdRSpWvAb3teb1mXq/zlwXW2uLvmPe0Tv8KCODc14As5nPeu8i44doPXIEBPfucRDtjg8+mv6MvuVZB/9m18bmjbae5LwP5xnGI7ENlHGazGX0wKmNbiC+MXZP70twWbUT4oYzr4FnWTRsb3jM94QF+TnD9hsddXJaVOXxyfWuMLz7weIHOe/7ihc5fnOehw4p468KeMTBzApmgqDboSq/b3V7P+yoU0FeT3jnrbMug1+xHh0esLRcZXwryD0NNj/kSUSSFBvo+MOZ2Rb+COI/bvv/UV3nBurzTXCbElQ9cbnsNvKL466F3v7JuP14DR717za8raWF6HV6X93cfN1GWLe86z3JDiYz0KAIyMtw7mW2ynA07eWwikbKBTJRaVRjfirwbpRKuRZY1pyuc0RVTxuXsODiBcLghh/HbeR0iQvs//KVUzViDuk2IZB3lNRsVkOby+EQBmYZiOkvRDDqX7N1scDw+OtYSf+YJyXJvvWu5H3VvVUS4ao1XEC5SaHfBBej2nIRbmY8gaW7ZaXj3N3Hc++ArHirlfiX6XSLeoZ6piOl3f0bQKyJGv/sz0Memgfneo5v8/tpYV6GHN+irDh3Zo2ec3zyCdTKmLthfdmNg3VBryT2EeX5w6G/RLdGTMwUFXEdD1mhwF55oUbZvMSLbjdul5Oy7uHHcsp6bfYD2DtpNt88xrjD++lB1zSHUhj2U9eiG/kSELFt+l0eEIgA1B3DbjffRAH1Go85GG04aEZlfCm6gP17mmQfn5hRI/55vGdoxavJP7i56ciiTKek2qgb2GxmaMgpPyPO/lqJaimalqkaVx7VE4JKOyy1fua7Pyh16O+LtyW9MfddyU4Xft/xUz+/KfR07Xxf33ei5wQW83JrG8HY9tGS5SAc5QT5SDjOO8Ovc3bz23E6g01xn5b3md4TXRsbc7546nh1J6BuN+oem3IRbcgzgNoE44+2AMYaun44bMT5Frbfh0K00B6TMl48M8+CWr3T9GOGno7XP7JjQyDtcSSHdwq2QEzNVXA4YkstH2B/yn6Yrrj1ODlLzDuKB4+SIG3Cc52xEKOIGpDEsKaQR6fGDMHlvz+lQlAqKCu+aylp5Pl9ovlyi2xcZH+iECQryJ4qi4DcCNwjj8iQLYdlHncRbj0QQZwjXuOEnCGHS3rVUhORzGH2Li6o0lk2pEhIGbt5j/PT+iQhFhMqOdud32sA7qme/MiDbFk67HXuADfAewO9Bn5f43ed1HtOC859eTtt22/GdC+0uN1DXiHE90DhjaqQlTA5+t+F2bwNqSHfdY16XF5G4rmP3TnValnc99CUKvDbsB5QgmTLkd/0OG43wQP+8p/ZaxH3xHqfnfe+w/WuMpo73O98ICh4eHHJ+dpR8897p66+fZt/druvzLyY9fTrG3bt/Xx/+5CN9+OGHaVw9PT3TIef7FTkzr845y/eZk+sx39yu23M9lr3T0zsavwR2zHpznoZgr39cvmcf5nwjGjwfko4e/TPBbXifd84+z2sV56ULSXvgKYz78mCp05NT3X9wXw8fYQC+f08nxyfymisiyKUxP3n1psvZEo1RYND8TP62kS72e6apg7d2JzreVB2DvEsa6xrD9o/R6UMw0vVL2G1nm44Z4fFt5IkIVdbxB8xjr+P95Tr/ZLCNv5988rE+xSD/KUbgTz7++Nr4i4F4gf1pzh6lFOYvdbiJEaGQQCgCKFTsglLwl0n+imopzK0RtRTVWhOuM5FlSpbPMHkC2B9B3TvIF359Gyic+5uxyxYRipt0034EcTdBnRHE4cqu8wD7ze0BPvfMJZ+5rFartNf5g+VPvv5a/nemX3zxhYzf/vYz+UMT//qv/6pf//pf9Kvdvzn1T5z7Z539rfrzi4vUI5aRwTJE3R7H5vEFEaFSqkotsox672XbYdFrLxdDfKCSmxw8Q+JWRKjQ8UpFiVIUhCMyVQV3UtjKqHxIY0DCdYzedDmROgQs9Nvc9PRsPHs62HHgfSX/9K4nppXKnTt3mIgnWh4cqEBLLTVp2FDOxj9P5FEhrTmcHg8CG7twM35g0jeYtSelNZReo2mEqxSiWyqHLQrcSsZ9iyC+SUH6MifHCe2fyp/Ad7/hNYzTq8gE4m/dbk8K6pzz4nR9PpizkdI/g+wDJrftATs8PKSNpXy5T4YVw2y+0NmdM73/3nv6yYcf6YP3P8xwoy/Pnj1PAbIQPUW5rjF+WgAqE9u8cl1GrVVuI4IFFuVSucObUZjorDPdQMaQ70bUbe8uzfkMmLpLb6IF1VI0qwUl1+cBmoXe/TlkDK38z87OMIIdiswaXBcwjUsrFxaEpVYV6nCcsSB+SVkr+QPGZEa6y9lgbj5m/UwQv4DXTLQNG+oB5eoh8ZjNqfOQQ4o7KPCTo2M2L4WmB9UaGHwqtCx0eFA1nzVowlAWWx2fzPSTj+7pP//Zz/Rnf/qJ7h8vNOPF11480/rJl7p6/Fttnj9WbM7Hb/xSZg4wVakgc7Z/lSiKCOqUVAY1R0JUEDQKclox1Mwwztj46+YrCqOwyAggDgMa6FM+NxiQbCwbYbnxHLBreCGSL0sbSynbYeTpMIh2XaNck/1mSY8RaKDdBqRgyaAcgx6aUy4GeFCkw+O5zu4d6OzhgU7vLnV4UjVbSKqdSu1VZwEKqCplBqo09TWNZL0a/GgYgZu2MgYMiM0GYDBgpOx58XnebRmvDQcGW9CxUHJfevrt+dvRly192vgbiuseHUFfMP51XaVPGAVtAARdR1/6sS+5MCyQU0PBXAheWENlZKKo1bkaHekIXw3Ss6u1np1fasXBRU9braeSvqMiu8gCBstF9Dqch5Z1YBhX6i6e6urZY63Pv8KIeqEZY7tcFA5iKjIE5jMtF3MdLBZazudaQMOshLhVJBX4VEtB5pbyp94ePniA/1B918nfkvfPm3tO1VpVS4WtQSnJzz3wUI0EZ51X8FOMoTD2YsmVERhcIVATWrdS20L/6kIXL77S5fkTki5U2lpFG9IutfUHGjAKLxg3Y962mpO2YAzn6jTDIF5pC05SRvQ9NK+FPs60cF8XM3hQBMsV8KVRZoCHWyz3W9rerK+02Vxpy2FRjjM0DvC7Z+HmsR4xCFaM6G3UpOVuxrshdHnRhB1SqytpvWoYhJu220CGZyp1SbsLMNeMcZ5BhFFnVXkhl1FC1iN30UGPHj3Se+jVMwzBS8ZqzrjNGTfrl4hQg58D8jDQX9HvoDxDotmsaD6vYIa/qpTC2AT5mxrzx30Z3B/Kbm3w3W619gcMkO81cma9dX5xhW5ca7XqSRtAgy/0CePvajXo6qqjvx397EjrSQPbJkRUDZ3RGAnFTLKLgXfA+O00pr06+8mznoB+WROHLVlXzKUr5tLKhmcKdENDghjNKNQ9aM1cNH1r3iWbpHedhpBzDCIXF5fQsSF/UyF/RTaz78mrJr9PWmuZ3qAMQvHb82YEGV/Bm7O/JSUk6IgInGsQ4I5Mw/Od3IipnCS8L8PJestF17L/b3Jfri/Dfrhit/eWur9XEnW7CdcREYqYIOHzI137I3iGuPwwNPaJcXYornPufXIZFYVhP7IyyktRQWYiQgJBuuMTTKxSimoxKsmUjyKnRcQYJi2CUrVo5vz4Pc+2yOwGfWJ59Xydo4f87zO8dvTmppDfshgS9fCknHthSe15KVpuHXZ0oY1aqyo6o9o1iIugnDSW17tfEaH8i10dO+Hfzxt0TgMD83IYBvXokAkOJ9At7qdp3tUiKlVEyPRb5xnmw2w+yzhxuWyHYt3AL8/xy8sVOmY1zmmENMJETaDAa++Q/0Reu8aUbUiam1lNFBUiKe7LRH+HvkndSD4pGMOZlssFONAC1/Safu2uhox5fA37I0ICA3xxXVNcqUW+OnTtCmOtf2LMm/sLDhJWrAc7+mwaJtf1ea20ZQ/RwV/Hp77z2oO8G3TfBetJ4/ISPZ0GjhXrqC55eXR8nN9yPD45hu6loqD7TUCELDPz+UKL3fvE9DbGU4J2ifEcQKdJ7hp9pJhKyljBDYBbC3UVuW8RlDU7NV0OGLswyUH9ESGB0Jv/SNK7X2+p9/tV/BJJN/r2UsoY/Kb0MdeP9bzZuv3Gy91vKfs8GV+PMT7H5NzY52esBCKKImLUdZaDBLwmjgQZhDRBXEFtY2XURhtEjfdN/xhDOYGx9Fis5bva+qMgu/PZXIZziavUqlKKIihzC8hjxl+nWc5PmAdex56xpnI5z0+qgbyWsD8i7GTYc9FzMPkC+ZnA4zWkQwMJorfke126U28iyOumvjeo52a9k58e4W1y/RJ0yVx0LGj2EwGTG3N+gODBLvpq4D3jft/GwDhQjvzBOJSstBHn+F7mkXnZqMe1ivbEVUvVgn3wyemJpv304eGRamEdR3tjfjhBfR6Pyl6nMqYRY5yrwStTO+aFcGggYnc3jenkoL6e9801enmPtmFteH7+Ir/1+/TpM9ax65ShO3dO5W9++93rX+s64+zCevbrJ0/yV858mOX8a/bSUsh0GaazlJCI043LdARxESGcl0Cc/kAuZKAxRu013c24TPd4kWvnZ7JR4tUCzm9M6ZaBCY5LTMXgeylK3VTsj6KIGEGeSITGPwJ5N8INYgjgBE4Ez5cQQRxp73pHUP4dEEG5d23037AcrNy3nv4fohvmhTHVnBWL8ZswuilI6IJmsH6zXvIZa+oF9Jv9jnPxiMh5vZgvWNst0VULeT1aS8n4QIbEhZimqKVLeLzHTrmeEcizo4wxw/UzM5Dgs6w9JGKkfNr3KjIGGiNCESEpFBGS4vovxhAR8rVLVoYJcO/80hgnrlDGK9KvG27G8HB6OD5IJcCtEYH7OpBPXAHyDvJJPKV8hmQXZ6yHEH6eUsaHnwnvpVLPktFzOSJUCum4ETt3H5bCfiPsZ96XqlKr6nyu5cFBIgrvHIm8JdOC/IrgBhpBqvLyGO3i9ikew11c5rnxoBpFOKcU0gg8RI1+CdcVGNpfThcFTtjZAAAQAElEQVSPiLCT8ZFPHvYYFmi7BtGjsvJzrCsiKDtCCvlqCOr1+9zvaOA45H/DGc+4p7rkjOqS85urfE96ne89iD8o5Xd/1sH8acwj15mgjgzimizHNfy3kGWgjXhTaYzpmdsPQDrPPP/cVVTox8x7WcbJSRNcTaPO/bylqOOcnvXSJ+8xvU/y+97vcL/zx332mrOri/zWrX8dzvP+IWdpf/qnf6pPf/4zVdp7ij3C3961LWfBXsjrw5/9/Of6n/4//5P+f//L/6L/+f/7P+v/+f/4f9GN0Beff87a4ImeP3+hL798nMawX/7qVzpnD/be++/rU4yR/jnmBUZZtIG8zxugfcmZ/nvvva///J//S36L+MHDB6qlsH5q8L4HnbbsdZ3fMP8H+uX93gXG3+fPn+fe13E+p+s4h7Q8z5Bv6yt/49ffpPQ65v69+/J6awkNlTlgkfBcmrG2sgubdRtB+Boeh+t0mD0ymlEa0IH0amI+8RHB8033WJYS8M5Ph191x9LEU2/jlL/RUmIXjgj5HPQ+Z88fffyRfv6ffq7/9Cf/ST//2c/16U9/pk8++QR700/06OFD9rpnmXc6cykl4HPQP924TMeN4M5LLhmF9synWkLXeqgoyjWK/UFu3FLRJ3an8M51/mI/kCEppG9GZvJDty+iXE1EiDvTIuwP+ljyjMKyYHjci2nawbougrwlNMZXlQpIH+Bzx9nC1nqB84OvmQ/+ZZx//uUv9fd/93f6H//jf+iv/uqvEv/HX/xFfjP+v/33/67/9t//m/78z/9c//W//lf9r//1f9X//r//H/qHf/iHtPNdUo/r7DlHsczmPKWdiNARxvk7d05lO6Jpcbv+FyxFb7w8YBN2mULJhIjAHYFH0rjRQeIQI0Kh3RWkSGS/BYWU0JsvlzGhZmpE5IHIFSf7PrixwhzQiH7JHGGwOzg8UB4OmbkVwQDu/JqDGv9EpT8t4nJrNhVmjJJK+ka9pVQJ13EDzHK5JC+KLIjMPg5keplhazY1VnaN8hH0mSoGNm5WGGZ8lifN6SNc6wjlRQHSxxhy0J6jCwJRasUbqZwaysubuysG9IoDpoE2KulWlO6zFZBrsvLqOZAKaD1kg3eHzdTdu3dRRKcK4qycbfC8vLzMTxesqM+KznWbD+4rjaogoAFEx90HpyXgsfO4Lef7Lsgy7h/Y+7OCUETA1pbK1bStGCe3M18sUkCzjxhngvwNhYwj86gSZ4VqXpRaM87xEYWxCkUpcppdv5zMm3SZaB4jf9LCaPTLZZzX9VFShv1z6q2FeqhzBk9mNUSz1CuV0qtg7Cplq+Wi6fi46t7dQ92/c6BjjH9zDFhx+UINA+Bw8bWwAqpuL9IAPMdANsNIVAx4YjEItxrigkMYj5QgyB2kFRZEBcMMVSuBwbZ0g4rHnMNIgYFDyp4Xk/s6uWNftyR3yK1fdDtg3OlQDj11JLYDL8GGfDcOE4QbarQ3gEb7DToGZDEXAW1QwIvDo6o7Z0ud3T/SnXvLNIQvj+DRYlCd95rNm8pM4r0Hiir8LLVIUagxpOz4oIYBUbFVgy/GaPx1uGMO9NDSjy597ZPmPvvTc4jb02/3tSO+c58wVm1t/N008og+FdyqbgMwDHZpABYHtINc14AR1DLQ0/oARQO0tVI1QDhHuFoTeYUx7YJ6zzGGXdFmB+8b41aakIGmgtEvwXjOMAAvkY0lffI3YgeM/hvGf/Xiia7A6vKZthg1g7wVHi5mVTN4ErRfOOAnSoiaCrRkXMaLPFUHzImjoyP50MQfkKilJB9jeoYUEQpxQRvPvB12XSMG0gE050DT/9jBhmD1a5yVhs2ltutzbVcvwLm67bmG7kKtXynIE8NaBdS2wehrw++IBQb78du/W81oo5p+qKigGNCX/SMA+XKfBS9EuWHYots3jMuacVur77caGN+u2xDewLdN6oktunfLy9ILsS3jvvEHF/pQ1xfKVMa2YggNrVcjONfHWCnKBhB9kQbyD4IIDJ+CJslcGp9eBB8eHeju3VMOze7KP799ejq+MOeLOXJcGA/A2JVaVZAXUb7l4smS1NHrnij4zJiO1VN/emgb2RnnUg+9Ewbo76G9V4ecb5CzNf1crTZsEDZa2SiMXG+Q6wSCucYAvMYAbCPwOo3DnTY5jwUfxfwtahh8RR+HoWrA7VvIGAZh/DVCm6FoQ5rdNfOdqrTqm1bbQcnboVFGlAfZhyDc5PfcGiO1F/vD0GuN7vavTHz99RPlgpk0GCFfni/XcMwE+IK3gXe6KTjW8C1Lk5mb0XpL/inDd3WzyrFQ0MIE4dc3XfFNGV6T/i5lXlPN66Kyah6RtPNk3CNG11ERoXT9EBfB9BIfEYoAMkjzTVgggrhEITjhOq6gFIzKvEo4TP6C0gjgOKeXUjWi4L4GlHGzEnVTToQRFfn9tWGj518C+frrr+XNp9eD1icDk6Ih65ZT+aJM2DUo7PjhRnpE0HZFH1TNWRhUXnSlVuIKzYV8RYyu/d8FEbtyO0fTRMpKGvN6kGkZTHOzf0hdYt1h9H1POvFOM5ifDdfFIyLpKwHfoHc+X2jBu2XBZrYSDvhFd9GTnfyzoV53ev1p/wY91KNzx3YbdDinax1B1Vl3xMiDCLc1+WmPeCnk/rgOr0s9HhNMe5f1u95QkN9rsRm0zecLeW0/n81lOksZ61VQHbdL7P2NUI4VCeYdYfNkjY7ynmHDWqnj3dJjsKAXCvo81dfIa7jkAM826OFL1t7+EKa/8WteDNBoupzPa+lL9iP+hLvzmv7e67DdGJRaWB8ey4cCBweHyWtvEv2eqaRFoKdprDGWlk/zxegpb9jvdgzndZmxbFUpRlGEASO4zdvssuu8Abzj7TyAW/LjddC/h4sx3pNp/+uwz/Bv4omAudwyo9NldHby5XHtmZcdsmLYb3nzOMsX+SNCYTnfQcipImTYwSOJsLh2TgYn/+tYQvuWD2f5JjDBuZkhroeKay0592qtCmixzJremOgL1yhFxB7iiogst0DPjN9yX2Z6Y37BEflqpgtPRPAklrDjRmTUS48kijjnN/B+59vlvi9e32goSNjBjsmlTzCU+EZqKGKE48zLjjlvnbhFP214T21Z51oHUCDz1lJlvR0RjgIemx0I+Y6IzGu/QpnfOnMxt55fokNnKtST6QgC2TUiiDdKuhFBfEgKkydGBHfXFv1ojF1Lt5EmRUSWE0VMs+n3GnaD/vQ6cdKPTqvIT+ryuWlxe0WBPJVaVWpVRICiUkbUarcS5/iQZOjVaxcdpN+GiNF//Iuh4L7upwOMEQPH8BHAn2PGu6bl+3E3nrsSgWsI/iMaWcb5rKuMLOs6yJc3+Zw/IpCzoFgRzx2Eq+uL5vcB/AHGNvaxe0/guwmC3/u+Wd+39X/vRn+HFezZ6c7RLls9GbcHgYR3vRn3UY4sFm7tZkVBMyMKshAx+i0vPWssf4B7i07bos869reWpaB4LYX3wkwz9EDqg2ltt9cBzkXGmzdNN1pLcogf3Ybvbfdr6qEOl4BUvRFkcEkDr/bu5HGkYwlHuiE7coXCL1+RvsA7ISN4ONurmHLZFbm0uxwG3CI2IhQxQiGuUARQ4J/u0U+0JkiOu8YUH8RHxDiPJUIgjBDR4qkInrGLU4ggGF0RiIi9zi6lqrIvmi+WWiwX6S+1iAakUOYLhynjiOZI+QoesQsFfuG3G7iTXxoDxO3Ky1fwmIA37ylsNyNaPqfHPpqIrAoXCefpfIZoyi66UgCBa7z7PBcafqcaEUGfQjgKcZFmOff7blrX98i+54LngHG1umKPdUVm5TzwnmTNgZXLZN3Uwe2mdnD77Ousu/e0OG6CKd/5b6UTT0Wuk9RsT6mARy+pigjNas25WEuhL0WBGyF5Xeq+TFDWPZYdoGXgfWL0rGX9vt9s1nL/7F/jd/mKLCwWC87LF9lGKOT9mD+E6z1Zz9onIlSQiQpsw/joo4/0/vsf5AcIvGf/7Lefc7b0Ivfx1heuz3upCGilrNfQXmt4v+Z9mvs6X8zlPArJNA7Qm+80+DHQptt12CNsOjv6MOkpp63YM/qLNt7jmV6P0UB/S4mst9Yq03FyfJJfuLt7967unt2Vz2nddtBwBE+AV8pHSJOLN/BP0CuXKQPQm0IA71/Jso8gX6bbdaRdcwFQ3uOvTJdMjv0DexCjIdO1FHmt6PNlf1jTX3558OC+xi8VfiiPx0c/+Uj+tq8Nv4Z/Pvg9jPru8zG2J68zzZMCfwqNRITGa6Rl9F8/nZrgERHQFWI0043icFEpgLSyQzgManE8uXEjnPcazksl8hU8DBxlHHnf6Era59Xbr4hQRJCJNfKOr+MYKeNNdy1VRkTJJMvUer1Cjp/r8VdfyR9+8Dd6/W3ef/7nf9YvfvFP4Bf6518Awr/61a804tf5rV/n9beAf/Obz/Sbzz7TZ8Cu43/961/rt5//VvszLca0Ie+W18b4V2T1GDm9i4xaPiNCnlePv3ysoh/gciMjriuLCMV18Dv6LDSRE+zg4EBWUFYs5+cX+W2jgU5ZESyXi8xTfQhXEApa9EaplKqA8Wa6vwHqT4340O9i+oYS5Z1ea5FhoUn6meAT00x7RKhQr/1u/+LiXJcYU53HWKMknj9/oafPnurK8SgWqvb80svXPp6u2T+2twuQ2fVZeRmVAbNy6ajP4TWH6n6ZzObzPFTyBPVkteJbrdapUHsWXC63XB7kpzFc3pN6sVyq1EKelWzxN/1+2Wx5KblNfdvLTDDInw68UXqIeMud/aTD9FSiTJRIheyXhGnxp6IiQkvotMKOCIVec2V8qFC+FMYNiDiqVofydn2Gx9wK3n1zviXy47rNG/migOPnu8Wn/QPK0PzYwu+eiSO3USuyUWnC9PZqGKYCo1nFcGVD7gzjVek3EkaztrnAKGucS9vnahgAo7vcG8tK26qQPzCOBe1bQG71kZcyqhrqzCVj5xW5HDQwzjTGuHncMBR1HMp2HBZ4cTE4jj4MHFC6/5bVNIxiHO2J69Lg29RjNOvxdxh5Eg5js6LbMhB/ufsm0ePmeWYZ60kwCYvlTPcfnun9Dx7qwaMzndw50vwAHpUBM1inqE2zxUxzUHnxm+elFkUEoE/crsd1ixLNigqemP8N12GPW7YJQR20uz/XGEZjmdPo2xY+bDHQbjDUbrNPjXQJdiS2XeAGcYGRjKGh7x7jDfVuqGMLP7f0rafDLYoYcDl8yZw65/D3kkXZljJNIdGHYpRAPIpqAYRnJPl/5pYYiGuqyIeQi259oauLZ3r+9Vf66ssv9OzJE215ARReGDN4Uuh7j5FzMLH0vUBDIa7Al0g0iXBjXCvt+Btr91Dgd++e6fjoUK4jqIvm9TpQ+DqeuoOBtewFdQZ9zrbcLnxobNKG9ZU6DrS7y3PswReqGHpnIPorCSOw+kvNYqPlbNDC3/DGeF8xeJfCuAMmgEQ4QMEgXuEHkQ/DigAAEABJREFUrFL2B9kXc0fM0yEP4Dd4txqYU+6/0cOHnvQGbZaD3mPDxnGFjvWnIy8ZjxWG0c22Yyx7xnVQz5xgKLXZDIntznV4u23aIBMbMmzBhvo31JcLcdoZoKfD+Lz1GDBmB4dz+eeeP/zoA33w4Xu6iyHY8i7GwvSIMQjGvADLdS1V9kfAffg7QPeIXgNjNn7IBj/87W8CWnr3DbnqcHv64PllWTR9a+R5zbze7Pq5JZ/pN7I/yPoKrNfwgbxb+th5Hg+moyIRRsEFiFBP/E0MDnNC0IEtBvENcrGhjTV0rbe9Nv2AkbiJaOoQCIXGCzXFmJnXG2044OvJa/3tb2188eWXeoIR+JL3YE9/zYsOPnfw3bxwHQWBMM+KeTZW+e5P+vbuhW+XfNeqspw7tqvO4Qm7qB/ccf1jpcHYjL4pbnLH2O/4zH4EYx2vFIyIjMdJd8oQkiJjIueCx5egErq+slwpihKaxj+CkkHczi3Mp8o7YzarqrWq7PLXUlRqUS3E1apaZyr47UYUlXKNCHjCXGxAin1aSNqg47xO88L5l7/8ZS6u/cli/4zUBr0wlhGldOtyWc8Cy/PgSUFqoR/VtOzoneGf6IgYS0SMLtl/sNs0NvT3MAxq9HHA7/nljath/zj30DvWQYmB9ptMTkTAk5Bpn0F7rhHnC81ZV1b4aoEyLzyHDevdK96FGzbz29Tbrpe2d+2bLxFB3UUBT0pc+yN2/huuuEzfhvWsDQNeM695J5r2Rl/IKvPRtHmta7rsN73WvRGucwRVCZ9qCZUo8mU9Y53jujLMeLnu/HUC9g72O34+n+kQo+zx0bEOWB+6jdjVEaJXlFtDo2XjyZOvZP12cXGBThy09Ce8kdE1PPHa3HpwQN81xqNHH67Ri+fn56y3eVeyFve3Hk/vnOro6Cj3KqWgn8nbWTei4zv0bg8yjK6021NPgwYoMTWi26qMj+dHtazVQpxhasnC3UDmHz0Z+o/9+P3tqMcrIhijcQQaE2tgzL2u7ZCVzuNs2A9yPpNHIUWESrnWaYUwt0Sa67GcNa9JDOpEEbhkQj/05fqp2ZyOCPQEuhfXOsJ9mOh0s85j2P/jIgQJe0ih35sLUiJiN34BZbyPzD/46HGTYwrxjG9ESIQ99l6TbnLNt5V1lHlrPen5XMhfaqFO59eNKxQR6D5QrAsM2mMQrDtcr+uwu2+b/BFFUujVKxSkFbeX+SKzQDoihsShj6a6XF+Pjhp4v5RSZJ0UCtbjvawTV+yb3IcBnQ45cp4ZOlPwwjR16LsNetKHUP6AkT8c8ODBA/nbNP7g5Z07d1JfzmbzLBsRScvrHqYPAl+X9IcZB8MbfMbhaY4DmDQwft5nWAcN+/e3FAFvJ4i8lBoy/8B4Grzz0VEec3Jm/kL+YNwjIsM806X49U0dHpdGfXYT16npi3z+8fH7xIGbcjPR5bEfPJcZU/s9liH/SRG4yILneC1VUayDBnWsbzzHvR7aMtc73ncD5SmAvphpNgesQWutKrUQV0mirgi96WrIUtLnB/6X8zl6BDS8nHgrPLUxubcSv1OAbXTmd7vp+f5VZjUvP1ytWTPCISn8N0bozVeQZOBwv5KdpIhQxMsQcZIib0XEHmKMCV6Ho+AHlTEkrZSS4ztfLJTra/YYlJYUKrVSPKxoGEFzzVBexOIGuXB2T/uuEXuvfRE8jX3eXV276IggBcS+2Dt6Rsmz7N+EK4sIub+ljH0Xl/Vrh87skXm/77a4lv8sS/raZ1q8I11mybm34zfsT523WTfDGbLl3Zh3rs9zZ8Df0OOO81QyMhP5J3+6sCHdMfE1TzJMsfCmeLyYi4vlgjXenP4Q6XQq8Z7KdA28601HDhxppsH02HXf/M53H5zH+d33Y/Y8jx4+kr916HT/rK0NVU+fPs39Ue5naLej7hcvzvW5f/KWcyR/oeDFi+dpV7GhzPC6wrL0/gcf6Gc/+5k+BXfYV/mnpP/lX/81DWqPHz9OA5sYdX8hzrTYyPV3f/93+tu//Vt9Tbveq3WsPxp8DvpdGTfnd17v6ab1l90V4+R9n2Fd1uCHeVWRYWMG7XP2zt7beZ/nX1uxke2AfV8EOoj8LiOuiFDEDSiI/a73jXF7Y9GGer4J9uvIjceN5hUxtuv+epwigvP6hY5PjuS11wfw96c//UQ///nP9bOf/0w//fSnSmPve4/03nvv6Scf/STxwQfvy9+6Pj451mI5R3+XlJuIoI2RuBidtz/dpQnkDI1/JevBb7e4brDze9widmm4+7yU9x35yKd9Enn0rhe0MYw7nrqSUOBEML7MO/OxY357jpufHm+fR1hOyKIB2bbs+EzgKwy///Ivv85v7P7N3/xNfsv3L/7yL/SXf/mX+j//+q/1D3//9/rVr3+FMfdzPfn6a9l2+Zx54A8huI6snzYjQhMPVpyffIF94bPf/jbni8OmAQmgbY99Y2yq/Et3lk2vrS23/iKEDceFvnzPGw5BlAXsGrsqA9fA+dY31ZnhcDyLuDPuvJWm658vFiiU0chZfSiym4xmOEVZePTygNRSMCoe6OjwEHeRB9dWIi9evJA/2dGzQHE7LRUq7CJghTaCMK1HhCICwS7pEmJR3KcR+AJjsA+xrFAiSC8hcZtG06HXXK7VcN8G2h1o0y8KH4Q9/fpp/lzS8+fPUY5rRQT9PNQB9LuqnhdKQ2nVUujPMgf0zump/IkNK0a3u+UlMiBwFkAP8sHhQX465QTrfyk167UgXl5dyQravHXd34i4kcN+g6ib/XS/rkEiMnEzPWIs1KN8VyhWj8WWg9daivzzqktehAuUqQ9T6bwr2CFwjRsOdXkCuJ8N5ebxdn3+eVwLtg3druMA3p2enMjK+c7ZmWxEWyA/Db5bplZMni0GoKST8euI30L3wHgKukScCDfznkkeoEL/HMw4vKscEiJMGjD0Davnat1Ttf6ZQhcUX6tiMAt1CgxigfXEKsOgJ9wTt/B+w216B8bevNvaSMNhgXlndIQdP6QhaED2kX/i0sDLJt0GpA4DT9c1xtxQunRFdEtMA+aGUBayWAJzA5hejHhRUCAz6fCo6M7Zge7eOwYnOj09Ju5AlrOAV8VgLl4v7IuigmDsuJv5KF/UjdNa0FbQbqTbiB6YE5Zzj+ctQGQHvx3Xw3v3zXzYpsGv59DEGGQjWkc/t2ADOoxr6Yc3W3jguI3jBmHolYgSLErQtHoCG3jrxYrn9gY59dhDvir9KPSnuJ+JYIxHVOSkgBpFtRSVEgpRPzSvLi8w/n6lr796nO7Fs2dac5jcM1fTCMtBXqXzBTeBPBeHJ5eKZrVoyYbpgAXaEQfWhwcL5sxcs1pFU7TVboPyDJ8mMIQygk4ypHKHB/rZsQjd2uiLPhjwN/qLlVpli+z2YFip+oMM3ZVqW2uu7Wj8xQAsjL75E964Q9mqr12ikRZ1gA9Gr4JxlUkhoZcGxnHAkDDAlzT64vaEe7vogh6h9BhvGeMN4TU0rtdb2fC7Yq7Zv8H42TFwho2fKQeU32IM3djd1eF6OgTci8s89ICfA+gwOnc20GMALsUH+jPduXPEYuZMDx7eSyPwCYuh+bwK9jKWAgEmt6gEgPF2w5xHngbkqvccTZd5Bq8d1yFTHf1JMC8th1vo7JLOXqbRce7vhj6s6fPKLnk25F9TNl374ckKuXGeTaYPlKetnEspPcyykhiI6zH2QhJzDPabRuA42JfltvBny9zYQMuG+sx302s+iX6NUF5BrUYzDxkzzw3rXL9LX/in/p58Lf/cz1MW2Sv0qvs39ANtA8q4ugi4BQQia/2P/Wju3g/c0awO/gmPHeWDhnC58fgm0Y5uuJM347/dIyIUEZJvu3giQtwZl4/gyVyICOJDpZR0I0K+8om/GKQ5vbAWCfwRkXkL/spk87crK5sqo9Qqz69MK5W5WJXpxPudU0vJuLJLK4QjgiaT67JvajMKkotO3DK3vDbwwtrrBBv2/BNUluWBdArfutsuztXa3zNf7Aa11127SYtphq5rGm5V870DbvMa43wamNimp0endszHCT16zWkJ5l0DJsB9KPAhCnwDMw7k57M5G/4FG8D57j0ecj3+hPrlxSXr3Atd+YM3vBc69BAqQIlwjUb4sYc538jQhpbzvkOveI2ywVi6Bvb3vAdcwHQUeDiiKKKoQFcthXGuier1feYhjQ5EhPyn6Qp7GFva7BmbNXrH61sfIOQ6mjZ7dJAo5XGy0debda+X54t5tmcarceueA/aGGH5uMS/Rc8O1Gkd1lnvXq1kg/iGw0yaS/oa8rGGNxvyZr+gx30o8NnuAcZit7WYz1WRj0ZB59vCF7e7Zez8znB8BH2sJfNVxsb5S6kqpSjCCHk+pF80JA8FHOemWkIO2yGC274/XJgB/0YYh2YcofQzushJYx56Tjbk336PDeKsYlmpBXcH/FGDcMjpCu2usT/Uppb1pY+hH+PH0ce/z78r9lqHfJTcl9n7X5PZWYk2nTPkuNTKUm7ItbLpiAhFjCDbviYXuwmn/XAIqpqA9/flpsNtN86e1wM6msHyvQO6G53SM/+tA7apt/uRl+hM682p/ICcWKd16F3rIIYcPhdV+G9dNp/PNEtYdxuzTIswX8yQRpst9bDpaK7A0W9BFvUjQcasqlGPJaXRvmhjplIre64t7we/I67yg+U+V/GZyBZd2UNzoz+hkGn13n4+X2Q/V6t10uR+VGTd/bCO9CHx4RHnHexvlssF5ea0VWVS3DrUvHK3Xczk7oJ/4M6OG3YSLefkTaZYFgzLhd9xo5x1vPs7xqjP8XGpsG4qRaVW1WIX4IbBwBQQwSgnxFiFXrlMwyuRf4x4dw68xGMHjXev8BX5uFWV687xLcpxL3FrnCcZ6tBpXgdtWWPbb7lyPcHD5UqEjAhifONGBHVJPBXBE+htV8qSH8btjK/GvElr3C73Y4VMz8uY2nL85P9ubpA94JXA6CrwS4qIhHYXQXwh+QZ7154bCPwJCkTg22EaqwjHZTXCm54QVwmFETsXf7FeKFWFdfuMtcKCM90lZ9BL1sGlWnc4b5Ersn6xDkrhew1DQuMV2v2FFBHKv9D+svcaIbKIJ+njk0D6eXBPDU0uUdMdk2d0Xc/oQ46cHUw0J90QHhGKMMroKoh1/pZ6dNKrPXPD70XD+4X8VSHsEA67Db/fPWcMrxscN6LJ+1LXYzTWEwPrArffWGfQEtkgjKfv8RXfkgaHx/TR96ZnRKiy3/AeZcl4LRa79y7jSXeoa5DbTNCm2004BVpMs9cyps9ntO7fBH/h7tmzp3r69Os0vj7l7NP7skvOG60rXNb9tQ4xLy7Za77A4GWj15p9lvtj13s6w3uvOXJ1dveu3n8fA+S9ewrTKckyNmM9tGH9cY5t5hltPeUs6vHjr+RvSfr/qHqPFxEqltPgnAx+ej9m2k0DXcpxM11b2l9xJnrBWa3hvoWEDiv5LmnZxmgAABAASURBVKy1yjA93lPauOZ/1ecPsflXnxbYGcie9TXWQjdHxfHfDddjPI6pwzcQru1G2B0BbjPRWGPSV48b3WfPX7EtHaTt6OzuHT24f0+m/T2MvD/5yYf6+JNP9AlG4J/+9Kf6+OOP9ckngLB/CvpDDMSPHj6U+3tycozxd6EZ8lNrUUQA04Jr520gbyYHz5cQQYRv3IiA56FgzIoR+F9CNkrc3tXumuJ2wXd1GoKYgKeuI5C5iJDpgRrmh+fIiJ61r89Pnj1/xnnoY/kbu7/GqPuLf/6F/umf/C3ff9Yvf/VL/eaz3+jzLz7Xl198md8Itry+QG4vOWewzFsGLZeWT8um9cA0wtpdHlufb1hOPa8eP8bGgNx7LrnMVEdEMObztBneY87YGHx5eZntF/2eXdlJGO6ObzlY8aGMJ7SVij9ZYcHzT3MulwcqdMwTwsLnwfAgbTj0sfHGzDk+OtLDRw/l32hfoty2KIfnz1/kp0Rcnw+7Oh/CsCkzw3KierJOik5CphjiMjLQGxS3c35+QR0vchM0X8wxhp0yoQ5TIPRNFx3MwaSPpteD9JyXwWMMRD6UfIHf9Tve1vqknU2Rq+2g0/H2e8PkT80+fPQIA8YdogJDyQp4g9XngNvwe//+fYwa95I+MpF+BVYptA6bf6P79mcj+WUQlVPCvE7/LoPDdM9RicI4Bb6GEtoyplcI3xUvgWBCW3mar14seLNo/jo/2QXzfY8QlFKpeeZ6CEquVEolu+Ig7vz8nJfN0/y564qCPoRvrt/yYsE/u3uG0fKQDW0jz2V+Dd4HfpY17CXawt81B4bYDoXtRA263Z4Xs42XuDCSBG41WOgWJutAm9vzp9pePlG3eQqR56plpTkGsYoxrEQHmT1oojqobQk/8XBf+wjcut32COV4eey3yLBfcn4ZbqHBL6Ye41CH4umhq7Mfo07nftCR/iZ6eNWJjZ6E2Cd4h1O34EmMEK6gCethqQ0FHzo+qbLh9/79U2SdTfrhgvh5ytio/KtqvgRw4XupVVGLIqgrx4j6qHOSC4Yx2xpgcmvkIXlg3nkx0GGdGvvQqYPfXfapg/WA8Jb+JTAEbjCUbenrdtvUYXjb0ldjgzuGB22cTthxW+ehHbKrp91hD1F/r7Vf+hwiWzds8Q/wFEJleSx5KFdU6Nfkr6Uw1kVl59ZaZD54UZCyTN99eOz/J/H08Zf68ref6fPf/kZfPf5cVxjNOElThc+hAWPtDvDJ4UJcIW1O3bMS0CDyAvxerB0sGQOMlCFRtikoJ1/Nfqngp7iwcZKuhI3AaVweBnXMlxUvnLXll/nYr6+Uxl8OpSoG0rJdqWwvVYcrzbTWIraaY+idYfAt+AM0wjb+DsT1YEDe3WBJA3CD3kGBxTkQsobhtVHvQP19t1GPHCeQ4XQ9zoyn5XrNIdE6Db4bxmSrDXk2TvPYIx/bHTaEnbamLs8Jz41RZnp1tDmgxwf40eANoqiAKQNxnu+ma7GcoxtP9ej9h/K32u/fP9PR0VK1ej50EmNQZ0UzUD22jEWhkoiQZMjiIcuu0fq28w+4g/qhqUeGOujcQv+WPm4tw8RtidtMfniyJn1FPw3Hb8hjuMyafOtd2hqD+Mb9pa6OOd4jw60VKC3QAlTTHRzH/CKLUGvQIvUNDC3nistu4eOaetbUv6W9jowDvCLbrnuNXoIGiHePA7/174b58YLF+jny459Dff78ub74/At9xXvM37jbouebyySv4BP+pv+glxnzhq79GH0em+Np3qYTigjx4LYr4fGt6QrxF1PoNW4S6hFLzz5DVptlQxEjJFww3qM/Anc3N2LvBllDEQC9lXOHORSTn3jHFeIqk86Y7Vz7Sy0K0kqpzMEJs/TX3fvGeYrzRGQ72l0RhN2O0ybUmnkG9N865feF/PO+W+aTZfpmz0e/n0GNMc5nXpoN/RERKtRdS5H1/GyihbB+wCvCbV9X2Dz3dhis35ivfaKTjQmG9Y3TGnQ2+umZF7wIIkLFKKGAzlKrZmymveFfzBeaY8T2WJg3ntuXGEG98b28vBjXi7QjrlIL+rHCR8YmqB16XMaHGOnSpmnq0CmuZ8X71IZTb1LW6HTTZJ4tF0vWpAdasi6fz+dZZ4Eu0zYiaOMaBHxLobzSYXisz71GcFuXPkBgfW/Dvjf/fo/XUnTAIdTxyYlO79zJTdB8NodwaYOOsv5yXusvf5DFruNcp+lJ2hhf98n7ikvelZ4lR0fHWsA399l53f8p/5K9iY0aM9pxnCDa+VzHFn1rPWsM8I4kZKkwFjPWVEuZHwsOD+aLuSxXESOfIzus2xf9Ny23I3+Xod/HtmDK75gsj4GRQsWYNt7GCc9Bh3E9/g2/SQvmoPXcfD7TfD7XnLk3S1TmQZHn4WvH24W/EW/r/9vSXPGb0y2H1XqYw90I9KH7hE4YcDXJpt2X4Wr/YNBYezXWW7165rnn+8B6K+WC9Y/D1lMrr2+B9xjWHU6HpbKuMOx3OesK63TnafC51iLLi/WDsURPLOYL4mapK0pBdkAgXxEMBLfyMl1D0ua2MupbPkaJ4MntItb/wYCvOBy1rvTB1bOnz1j3fZX76YH3Uq2jHFuml+h568LlcpHvUPffdB5xNuPzjZOTUy3oh+NS7qlbIMkP5bVrOv1/fHxHDsDIiJBlYuQx/kAKdu/plDHWP14Dea/asw9oyGxEoIuqrJuMin4qpSosXxEqICIUcQ0C3KE/Xj8yB5LntAGrufG8/va8uYnX5yKWSpwP3+2beAZUpQQoI6IQ5QTlfLZOs+x4reWzWusFh12fZcZz2zpqNp+nPBVoRxFxo5OQs8Y7ER/a0SX0Tte7l3yn5r5doZFFr+T9PrSadRGR/I8I6g7ln/1B0PfkOgV/4Ars3SB0AyQpi/OICPyGx9iwf4cSFOTGIRN3yUAQHxGKUhIFt9bC+2iWev3g8FDW//PFIsc/QmKwc/zxvf12ZvJHBO2NwDOWIW708AyDB3ERQZZQmehyWFJout48AhGhiBFT7lsuRVNecaf4iDG/26Nw9m1Atw6sjbzG9/zw+9tzwnPDewu/Nw3vJfw+dH7zxHl7H9hQOdXu55fjXZ/PrZzXmOhg+sBLCuTNTDJtjszwNz8iQrVUeV1xwF5swXt6xn6nEB+SDHfKbZqGgfe7/W7Uaz+/M9w/WuZcqZPP9Sf4m7s2ev361/8i78msH8a+DHKZDe+djrOvwfTSXoMJK84lvSfv4aFlx7/gaSLO2Yd6n3aOQdbtn+z2c7aDnLGve/+99+RfRjVdT756In/T0t82foYB2ry+uLhkTdbLcup1SZSQee1xMS0NXVRKkS/HeVw8XrkHpqzzOM15CvyqBusc8832C3/JzLaWB/cf6N7dezo6PlIphTZYCyILptn9cx3vBg/sm0q+Ps1jF/DUpewGfTa9R8fH8rd3P/zwQ/nnnX/y0UfpfvzxR/rYxl5g/0cf/UQff/wT+aefP/3008zjcqenJ+zdD3N+ex/jfkaEIoKmQsHz29wRQd5X4bIRIRIVEYliF356/NLvsLhwef7ot0WUJfiundDUZ3F5bC0flplzztRtiP3Xf/lX/eM//qP+9m//L/31//nX+uu//hv97d/9nf75l/+c56SWSb8zPR8iYq8v832JrpwvFvI707JamY/ut4LGGE/LkeeMaaJo0uJfVfMXcL766iv5/Nz0GKbNuiIi8mzB9kTD8aahuMp3xo9Q0H2EVuZxy4OnCyb+lsOkwoRbHixlJVXZhJbinCKf0RQRyQgzxfl96GRF5MksLjMymctChODu06uXacQ1M+Art1kLqMRMS5A5IlRpfz5fyC8zK51DDpWWKExvcBYerN1hT0QoNF0Nzw3gHQdubGNAmY4CoFTASwyWrmtA0rwwL9R1yAv0PlZ7K7laRoXSsUg3zQNKa0BRGqWEKgqJIhIUeKK7riDefitMK6nT0zspCFPbdFXfdN3MQxfgk0vQBzv7UAZ2IfyZsSli5IZp9ASx0Ns/Yxz87exDNoLz+UJll6+5qB8K/gi8dJuWBP1uICKSdzb2+1u+/oCAP+EQERiPNhh6LxJrNqwu57Y8hsvlHNkZMu2LL7/UZ59/rq++/lrPmcArDoc76jYZKQM++OVFJQ4MC2417Hed5O8un6lfPVXrnqnoEkPZRvNZp1nhhRM9PQCMqesioOwYh7Lpypdbsvt6tBznxstkUMfBwhZj0BaDUYK54cPWBAadDsNSxyKix99j+NwD64/9FKeesO0RVywyQBqRtBs7aDFtHGIxzTD+LmTD74OHd3Tn7qGWh1Vl1lSKQNGMcVxY/ucLVRRV9imkCD/E1ai3UduAO2hgELg1YJxqCUEL6dA3AL+Ue16YHX3o7CLrdr0x7fB7bm/T+Dtoa+Mu1tyOcnRbJMtG3gzT9w1pW9zOgIdb+rnFMNbjJhRq0NnTZS9GLq+u0DlrDM9b6BuS9kI3Ko9Ch0u6kf2u6S87f5FfhLWOrjfMRsbBJyE/aw7Un6Kc0wj8G4zAX36h8+dPsbmuFEOH3PRgUGkjAjcGaEBHpN9hGEezqsXtFFVoL2ruhYK0hMM7v9NGiHqVeQppBV4ENDXkfNis1TYrDRzUD6srDVcXGlbn0vpc/vbvvG20jE5LDLxzULVRwfgbxAn5Nmz4TRC2W2pTwQhcMP6W1kv+CWjQaHNg7jSEcLgBf4ChR44t16urlfwpqBUHZBvLOQPbIQs9g7SHxxP53jLgW9IT+J2vo289vLKcGQ0/0qUBWhooVZotig6Pl8jzsR48uqtHj+6xIDrTycmBClbyBq1yXvyoVOLgH4wPIyTYLhz6xbPhJGjFLu3TpEYQB+2W2y5leVD6k9Y+/Za7NXN5TV/X8GBDfzakb3f9c9yahfIKfXMzT2d+uL0WHnHgka7pDioamFt7kMf+vg9BTmJD/Rva2dDmFrcbBsqKKxThOvFy25dAbsKdci78HeN3hcHFm5gVetDGEy/y/e8W/LM8jnPWgqwaow6jDcpS7fe/4/tXMdXwfatqVASL9TKI/lFvt5sNuAMJHtwMYEbnw+H0fPMj68uHsgrEQFIowsCHqxjd0UtA4xURigh5rAtuSErYP6GECv4SRVHwp2yMbsToFiZoZdIlSkXXgVpU8Bt1Sptc6oggnXBEaPxTXvbbY9dtWh/PWad5LVgoNyCLfd+r4Wa3cZ3/pj/DxPdMnCkvjRBNrdRRqukb4TqNiCD9x7khRRDM/B5An+jQqz3zsUe3dgZhr7GyXxTYu5AUETkGtRR5oz/n/T2fL2TXYfPJc3XDu+GS+X3OhvsSo+eaMFVp5P9MhfFzvW7HBwNj+50GdIk37y11hbIt88Tf3jbfXd5hIyIUcQ1NFw21CWr8TQmjGxFSFCD6P/DOXsmfqjfNpaLbWTMfHR3rgPW5++UxL6XI4+c9gTc+/oTuixcv8sDCm6ceut0Xcdl1XV6rbtG75odpX1KuOG0+AAAQAElEQVTfAWt0r8mPOYA4u3tXd4HXm/P5jL5AE+UjoA+qB97d3a5e9yLgmfs/h+cL1kyG/TPCrt9ppVaVWrOuiMAN8ZCEqz9e354DnsU/DDx2TYNHFLSE8mn/gJd2LK/EDch9411qGRoYf6MRbsSTUYEMWBbtRoQK4XFoqUPTNfntfhdM5d/mvqm+t5WRIBVaS87/Wcp6aGudg16MKHKf9DoRfV2c/j1eN/m2o5++mS8THDuw/hsYb8/7Dv5YH29Zv229zgId+sB6aEjZQH6Qm4EyDddwHYKRlotaCvuKGXoa7HXELMeglKqIoohI8OAe/Twl+QlCXH4YeL/pNh3Q36AJcc7cA3E975QVa3LrWetPH4yu/YEe0iJCEQFdM84WDnTEnt460fqyosus25bL63inG85zdHSoBYfOc2Sq0N+IkC/zIuHAH7HngKVwGpd9JCwL+W8fgwfZImPycDeeHlOPZcaR4+YdGQhFhAo6yWMxIcq1nEWMecjIPfojQlLwpz9ePzIHYl9/wO/Yh/Ye5qPXhykn+8jXeJzBmJKoyvsXKpVhfybzGKvk/YccDaBDr1mneY1kOOx4cRVkoZaK3hpR60ylFpVSJNKoDqkUr8JJPu3fAef6jmvvW3yub6yQTNTvNvD9m92mx7wzAXYnOPz9YH4AbikUMUF5ERrjFBkeH6OfrJogOe4a4fAuMYJQQhqjHcbrOEk4+YiIW64TIkJRQA15vGut+d5aLJZacm6/ZO1cZzPG3TdcCn3j5SwRPHfYOZQjzk87hvKxf0aMYeFG4OeWQZnrGxqmwA3vFPWqO2baSa2nGGI3xmVe2uFOr/Wr90A9e0vPDWPLnNlg3PSeIsG79Mr7KlzPjRnvd88h57XrOoyB9ZXjDPsdN85HKNmtKc3RbPjW4wZtUDoluezkt2uaSy35K1B+Dy8Wc9VSFIxl8izPgsXVNNCeaRty7YI+oLLBcD+9tgH+wJphveB+es1g2iMi95iWgyXve++jfP7vdYHXB4U2aST3Y0+fPtXF+YUKNDx89FDvvf++GuuRLx8/lo1cX5PuPal1kLFhfbWCt97beV3ifZ1/Utr7uoFyJegPnRnQXR6THvpdn9szIhAObqebVtfZsU7r6M+Ksy3Xu2Ef6DE1/6cy5ptpXyLbRxh8T09P89dG/WUz/29cx9OsXK9xYxhcxTvAY/rdYBrN69M7pxim7+rhowf6AH7auOtv9H6M0Xf6hq+/8fvppz/VT3/6iRznPP5JaI/B2dmdndF3LtfpsUm2wbeIEHf2J/L5HR4u8BIiHCGF//BH4DMkYiTh30NvuJBLvYw3ZP1W0aFsMucaQ+C5uOVMxHJoefvq8Vf6Def6/vdi/tDDP/3in8Zv+hL35eMv9YSz/6fYlyyfnheeH5azlAuJugMUPHrpCsKAW/JJbFKg6ysUEZwld/K63F8itbtGr7j75sEks5bHR48eyd+en6NvLNu0eF3VD++L71SlCTaxA5PWE3XNBsOwsJn46SBHzCTmsui5+8fBzqiMcqLTZIey9Sdtnnz9RD6MvuQgywrGm40TJuls13krGTPKE93tud2RBlrA01B4DVdcESHXccBGxoc+nuTHxycozkXGRwTklAQP7S+EBXKp0LcDU0rTpISmOh88uK8zDpSWHA65jGlym2dnZyiWu/LLNKLINK0YYPfRg33JiyQitIQ2D2ytJV++pZQUDPfrBFpt+ffvuJvunheLBXFrxYYCp1K9fJlaw/Fmg2G67Bqmw+mG8yh48sJwml8MhPJ2P3yAuEKZblHWVpo2SB8dH8t9rYU+kdP5DDhD6NU7q8+HUqk6r1Hou+vzTxP49+r9cwa1FPkF65eJDRN2/U015z04OGSTepwvpC3996cmPmOifv7Fb5GXJ7q6OlffrTGadYkYNlK/VhjbK2lzqYaBrPlnn1fPZHfYvJC6C9W2wjDXacaBUQU2mgTy3JAlmTF0K7uQDylKKMKQFMrL/W/kNTxO7mPHC2nv4nfY8MHl6A7qMYj2GMduwYaiXvSnIQu4+Hn/aWBlOjBwA4Yiy6HHq/nnek1zGVTnTcuDqrO7RxjJznT33omOTpbi/FyBcUwIQqmhGRHzxRzZnKvWMtIP7enh0cjnfiRoMNuaXPJZNvukkdbTHaBzUI98Drtwj7Gqw9/Rty193GwGjL9NvJ8FK4TNTEx5bZ3eMTy4G+A4i3afRt+qvgFGxqPTh/1FHf3f0tbVequLq7VWuD1thehbqZohR7UUlRuotajWCopm+GcYvmcsbufAbobnFfmaKePI04atri5f6NmTx3r8+Wf6/LN/xf2tXjz7GiMwMsUBS4H3lfkDW1XgWxBuGIebBwxDqvkepNuwmi4GSshSybiGO0B1A3ZBylyvcFmMmmWHqg45BdAU/Ura7uQZGc6fMl/vZHlYyd/8XdZeSwy68+hVtAUd/MCPnGiHRtoAhAwF8lFA4Bdtuu9Dj1EdNPrZMzADg2ejb88A9hnXM6ZbrVYbrRiHDeOwxdDvsR8GqTFOA/DYdJ3Hf8BQ32vD4G+B4wbGzXI8IF9DG5Qyh4w1eNkIB3xaLGf5LfZ79++wGLqnBw/v6u79U52cHmi+LGoYtg2GV3UWiqIETBRUjGijI1yqpx1SmE8CDQzQaxpM64hB7keXfZ38Q9K+tvGXvq7Rixt4soE3W/L51wg2uJnuPEam99rSv462B0ZiUFVDpkfgR8bbDgNyb/RDUYfx19jibraNtsf2t/CsH1r2wR0tCFQA1JKMiEjXMmnAoQw3OmnduWbhbb3un4x9+uypvNj54ssv8puVXmgXytcCEwWPKNNawwMIv/MdVPEdCpN9n9v+m9gnvKPne/ZEgj96l4tOcGsq/wodmajXXm7SkJxpBxzuMUq+HAqN+cZwBGGBGMN+EtSEiFAEKEHcCJ5jnEIRO5BemFgpa7gRoUJclII7opaK3yi6Ge8yhbRaZ6pMUvtLoUw4X828NCTjJk8iIvPP57P85uaCNaB1dS1FzqvdlWUso7uwJc0yO6CDB+TXmJKDPMX1lqqkgboiguqClB/vHpivw46Wnhec0aFDt+iHLXqkQ4d47iXd6L0pr8OmKkrI9NooO4cPC97f88WCd9VclXdYRKjrennj6zWy5/aa9WZHvdO4iWtIOnqN7Y9utku8FDt+z3WA0XTCfL5QBFoEJvbuA/Tp5kX8YPBOtmF5IE8qJ+IaujXEH+ULNAau++Q9gn92yeXy/0nef6CHDx/IHy4stcp1bDZrnZ+/kP/Vitd7Xz/5Wt64uY/mnUKsZWZasplfQONAHzZs8DabrZx2xAb/7Ix3xd17+Ys7x4TvsVZ/9Og9wmesfxYyneZRz1j0jMs4FluZJxEBP6gfPh/Qho3Ih/BlyeHYgrgKnREQIa5mKUQn43Xbu1iHfgCEq/wB6vl3UEVA4/eER8LjajkbkNUGMkzVzeszxmrAddqArDp9QHYG/AMy3OySh+yKCJUCcCMiw400Y8D1fDDsN/Sdr6SWer9zwTcWGGu8Trbe8PyopbD+2qInOgXJQb8ifUwDwi5n4M37pj8j9o/Y+35/PY0hv4Z7yPDRW2hPDy6hif4cT94XXbeV9ccm9cgmeWW5cHmRP8LlRLChoxptDKApIlRKlXWl9dGkI/y+KvA9IkQh8jr/sCvr8i3jeVCHQICi8NiE/frGCzGkvgFaTftaW/Rfj97f8F7xLyB4H+39tM8cBubCnPepdZn339aJ1mXeDy6XC+ify/RW9kcH6Dl/43f6BonDC4wD88VC89k8dWPZ0WkiTYf5aDj8hw6P7MgD+4wxFOFxDTHQ2l8wz3xL7PTPwB7QaIwZyZk1Isbx4d3j977la8ZYVYdLUSE9IvSmP5EyQu98xTuX/GPBlzlgqZiAcng5+TpMpsau0cC5jt/5SKY4qX6PIS9ev/SsB7228ZrGeFmneZ7PWTsuPJ8Xc81yTteUr5QjC90eu4ZechA1RdyUCPsjabHeNLyuaq4ny5LOmtDhMYqwy+Nk8rd6OPMNuPNy+FsVfmOmrOZGKmS+jtU3clx73YXr0G2fKXP6iAwpIgD5ArzxdqIxZqDIjTKhW38kRhCzA4mS/XKcvaOrKIrAX8KRo99x6I4AZScPS85b/W3O+Zw1MvnFFc6X/l1Z4q5v4q4Dcih4RvCckOmEHY8/wMu34yJCERPGHEhUeibXgfDjBq7DTdf5Gq/dEY150RA6ZonIIJoAlOIWl9Msq54zE7a8R/2NWa/xnOZ36OXVpUqtue/IMuRxWu+1I/UPrCMyjB53Oq0LIlKW7DeI4B59pkM7GogkK/HcTCLu9GT09IgI5mrVbD5LGha8k2fzuTyfw5lcxK6R9Hi9YfRq0OToAT2x4RzdemEgzrrCe1Gqlt/zx5zzn5wcy2sE44iw47wecHhJm6WOe0KfJ3lf5i8UDNT7HvurT3/6KfUc5H7NBuDf/va3+vzzL/QYo9uzp8/kvVz+lC7hF89fyHUM0FFKzX2Z++R1ivnX7fbI5mlEqJKnFLct9rGDTLvX7V7bGNZzV9gtvP/N/sED8zci5L1wrTXXL0v2dAeHBzo5PeGs/K5sHzpijzhjDkQE48Dtsnq3ixq+sWBhHtZa5DbnjOECXXx8dKR79+/q/fff08cYez/96U/1s599qk8//VQ2+BqffPKJfgrs+iefP/roI9nwa1vRgwcP5DFynfQg14bmrfk3jb/y+jYUZsZ3f8DHiG9qp+XccCMWXY+5XYf1Mv8d3oPe4XfpLDP5p9oIu9+W69V6pfOLc9m26PPOzz77TL/+l1/nN37//u//Pn/q+Ve/+pW++OKLNMqusWOaXwN1RISCcXIbk5yZPpI0WKcg83YnOJ8xkUHp7Ipl0HBdUUqW9Tns8+fP9NWTr5I+9zcicNyC8tzr0cNH8s94+wOYEaGiH+MKmTaNF4EMXbsRoYiiiCDLNRoM8KdHbKhbXa1UYJQ3FwcYNlMAyequeOLNEPRaXAcDx2S3krUS2rBh2aKMvFmxgrV/QImOAyv5UMmD0bGgWXMoZIv8+cWFPMkdn4ymkYGD8cZgNEYmkQlS0KYXOvNc4BRoNA2hEiMiIvvFU1JkeoHWQjmDZOIilcYMpTtHQXiyWgke8KL0hPUnSU5RJFYqjJ4uMWBbqc3nCwyXR6moxeXDqyvStmzOCObEr7VSf1Hs2jOvHDejrQUKwe043PGisaJ9wkHYxcUlh1RNEbEvGzH2QNMFH0xL8oJxGl24SvxNv/nmidLIY9c8Ne0X5+dshjdy26ZjMV9oBq0RIRqWr5aPfEpE6+Y15cOdktxvGx0eP36sZ8+epeJv0LOgn37BGPab767VL173e4t82I2IfLHcvXtHhyjvi/NnHBA+xgD1ArvVWhxxYF7B4NU2mrUtRrO1GkayzflXWj3/UpsXjzVgANb2QtFdSqBhIM5vVG7JC48D2Qxowh6mnQhJtBuMT60l+VF3m65CNLXamQAAEABJREFUnLgsd150e7GwQUY9sc3DDQcJprtjceAFQo+Mdt3AZr3dQo91iDNIOR37Ybodhh/OJPELZRGCLDFEsqLpqW8g48A88Tc654ui45Ol7t4/0dk9XtynSy0wjtVZE+fuqvOi2aLKc7JWZI3+iM6Z9x7zRsUDc8fASxttbGsX10P3hJH+QVsMu9ttz6HSAI0t0e3y7d1OGHlvoMdvEI99TGsMWyuMhhvc7K8NYJqpxVwqS6kC3KEs1LeZNn3oijYvV1sZ601TR32WlVroI+OymM3kOTqrhBOVMMj5NJfla4m8LZdz2V0sZqTPkG2jMr4hismG3cDg2iMXq8tzDMFf6YvPfpP4+quvtF5dqahpMStazqsWYF5jLMcBY5BmFPsxZBYwI++CsXLeGcbKWsX8HSQLW274t2ppgO0k2la/UUGOZ7GVUdpK2pyrR4Zje67aX2nun3vGyHuwM/oucBelJ38HLUavgqG30EZg/C0g8LvNhsHX7Q20NdDWTfT+2WfQgR591XM41jM/Ovg/YlBvPwO5zUUasoBs95ZNywGyY/+WuA3YkneTHwTotcHfMXBkUWtQQZkOeTJ6lwXm3Rxendw5lL/1+/4HD/ToPQ7z7x4z92eaL4Q8N80RFeebI+8z5Nw8DXgNA6l7YBQ0oo2u2NmVqPBkxrRmAFTIp1F+k64h/UlH0j0kvRv6OWENP1a8t+xu6PuGcutEh0wb2yzjvnd0ku7QRmFe1T2aqoxhcqGpxSzTOwzA2z6oo2Fg73S17vAPghzSQ428UWbIDv1A7mupms9mmtP5BZjPHJ5QyBf0takhix3j6PeQ36MvWHx70eOfP3n8+EtdXfq90itKqJSCK662By3LGDk5xZN8455i926MuW9k+WavCzuX3Zsgjup4/tvc+7YD37cFHDO1lJAoc8sVF3E893em3wxlumPDxa+hIFeMz5CczcCHPxLiigg/M2xviD88EcEYT/5RRgpxEbu4Qrr9yEEJywJhxxGOcB7KOB5U5K8YlTi7xAV5K+ERVRW5LKXs3Kr0E44oikRIugnkBt1g/YBPEXENce3SGi9G5yHIHCMn8uLwQHzPC3Rg/jlMiX15PHL7EyLGup3HiBjDEdfuFG/3TXA7b8IAPR30dLzoe3Sf0aFPvX7u0CEOm173x3kHv4iZsZAAuaHKu6N6Xs/nWi6X+R6rs1mmDfRxa52E0de/pHN5uUJvrLVBR22Id70D7Tfq7PsBHTJQs8YLfWjP1E6Ex+Nmv0e/hJsokl0XwFW68F1GU4OWATi+Muam0W5Qr0QduHP64LXzAQbV+WKuQFZMo9dMF2zUnj1/Lusm7ym28KgxuAP0u48X5xe5SduwtnK9C14Erufo6FAnHFT4k9NnZ2cy7pye6ph488ttjpip0N4Aja7P9XSMx0D9iI58RZjOUC2jvLqdWkb/rNSMT9nZ5dONK9I/PtPrh4M72HHUt0YWCDinV+CITAnJ/t8F6PLYln7/LsQEIUQG8VhmeN2lPNrfPL6MeZvgPHs/88F+x+1mRkFGjAiYCyJwb3aZvHoZN9O/q/+l6t9efMo8ueS2F5hMnDECT9CPyjwUwtGhfzzPzI8grLdcrkeZJ6RbLiFH6ffvYuQZkkFDjmWKguSOGNoRzSS3DFi/DshEAr04UGYgbP5McHgENTPW5pt8wVPzNaIoivVC0QxdPJ/PNDPqDB1RVYrhdg3l5ToStJcu9EBppvkREYoY4XAmh3ZxBbfQR0pAj/JqrFd7+cPlX3z5JYesj9O/RfcPtDHQpw4damS/CBdoPjw8VEUuXM4fsHny5Kmsf+fzuQ54v8zRq/bP89ykyv1U0GC2m1QRuHE7LYIscSPytndKmdzbqd8cetdy31zzj5FjlJl9za+wjHQSzc5RDgh7vIhojNGAHy8DTSbuiFAxGDuPX6IiD4QjQhEhHjvtRWMEdRukSxmn73HRzo9R7feg6PeuqPlzk6jb4bg9BAyV89pBAnbj5xiGnkjLhnVVTnpHhx8A4RjTGvpuSPScB3mO55np5Lcsod8aNRdkxXPesL/UmjpgZpc0r/MtY2EKGWdagQgRghDpFfmTU5IOcTVNRQba9Lrzkv2k95pew0mBPiyJiCIplFeuP+03Mub1j0b06zDVQ/IPfSdFPCLbCKq/jYgQd8ZH2B8St165HBkiCxhdCdcgMiI0XRH2A9+ALMoo7QK4DkcQBgEvI0IRwfjAX9wIh5VxEWFP+nNsM39RlCDO7jX8DluyJj/kXPsALHgPzHgfVN5npVZZZsLl5CtEBb7lK4KwIv+EP2L0R+C+Aft8kTXIYXFFBN7AJ1xxhcZzB+1cBAG5c9wEC2pIpIMsL40BcSH95Pd8cb7/m73/UJPkyLI0wXNEVM1Z8AAHEkhembW7/f7PML3fzmz319M1XSQpEhxBnZiZkvmPqJm7RyAiwDOralJdj17hcuXKlatCzMwXEEwGkjIyCCE+etvGTuZJvDOzJhtYL4VmnfCUffenrD/it5E1Y4aSef8OYGSIwhfFTpS12PBJoXgJffEdnq5AerhJmQFctUy2ZVuRfylVlb7IezmHtXmPZ+2Td3XqSRv2+cSVshMWngKC1MJo18BadL8G2rLHPhKWsrNeOjlmH/nGDc4vThS9SL6g0ObKOrSWEq9m3lMT+YIEJO/Nm7d0587dlnfDYVq+bfnRXz5SDt6++OLLtn7LGcYF69XYiaGtv+bFhkX2DciCBkWikEUq2LHWFuobW5pRrU3Ixl7mRRvmPbE5rWzcSe8wxsO2bC/yQ68P0fVjDlxz7nCSA++TG/B83NbXabPR9Zmap3292LXY2JSZsMTJkm0lbWTzDOzWFTP59hBu06BC2emzY+Zht27d1P17d/Xmm6/rnbff1nvvvtcOeD/44H19sDv8/YCD4Pff5+A34PD3nXffIf2byoFv1ro3WetGFyL/lJt+DC92eGhSpCUSzIoQNcYISRuuQPD+TqJriHMf9Uq6VNWSJI+pLZpiQp6HkAM3rIQDEuxvAlNM8+JOugYCEp7UkX/rC3Qh/RGdpjmUJUQ8aWD85v2Tb9jmAwg54P3Xf/tX/cu//It+97vf609/+pM++fgTfbnTx+hM5r9tLwbdmimsILu8E23TCouH2hWeiG/uBBMfWTeZV+xCUIqiE0HBfR1JV0ulSbNOn561b8k/fPiQM5WtJspOW4KMs3zo4h6H+unf6Gpplf4YjzSEciGtnY3ysC070I4u7jC4ZePq4uJCEd6Gg68MmgymKGGER1skBOVyTSgWjZw4ONqy4LgA67ZRlQ5LmTZpSR/3wObVOeXHOKW8xGUysWHzJ0j9OSTcK0DqS75LMNj27qkN4kV9aI5sy8UqwLa03FAcEp0zNaMeQ4O3GY0Vi6K8EEutCWqouNMx+w6yS1uAnXHQG3kc5kW64iBLpoOHVmb4bJkjG9JHOVKrbdUsuFhMmvCZydEstz/xjILmpxLOmFhFNhPGV1wOyNvkDMXb7pnyr9qPb56VPJdhyKcNIiaLCUtbL9YXHGCf6ez8XJFtNuhWHJiViupR9txKFtwsyNP4Aj13Gb9t2RYP6p6Ub6dE2YMHKH2+EZ12RWf2PwkdpT9k8hGjeUpb8z8G0ubwkwlKjN69e3dUYGnccijGARbS5cA3h74AfzevVTggGy8ea80B8PrJZ5z3fqnCwVk/n6tOF8RfSMOF5hwCc9AnXogFmbbzI2QP05K8/NGGyKCyEdvlBYg8rFyR6dgMTl5macsFOhts1lsNHBxFrpH7xElQMLYD35nqyDsKGsQvylnolDQcAk2TdQmEn3LSZ5FFDvG6lXV8Y6U7d2/o7v2bunX7UPnZ59pNMgeBpc7qOGzs+w5akVmBaeqdJsqdmp6n72fGx4JZMzJIPQumli6Tg5ETqKFhRJdHbTiY2m5pe9DCp8Z/0mzhv1EOdxnG2tKWYaCXBgmRgJnDskmbxBM2cugFp5J7+D6Q64EEptKzj9dpy+HwhjLP1yO6OWi9mdFPtct2G59916nve4VmUdNAX8W/IvwAPT48WOkQ3TpkTK4Oeg5uV8qYzlittaqjX8kiull9daPisH3NIfDDLz5vB8CffvwXPXrwhTYXZxiKsaVb9ZWyyE9GilBBicxBq0NpQSkzPFo96fpVbbSjX0iu2tKNyH3QnG/dThvcGwnqaS2P66ar0WeUWN6eqpvOteLw96gMOupHHfeCzsrhb+VAuHBwHFrz7WHKL7tD4OiMcvDbMGjiwHnM4W8Oeoc1urjZYa2BMTEwMVyw1cCEaqQz85JcMJJ2jngaHemfER0P0vcNu4PdLZO8BvzbYJiwTpYYXVOzS3A10mSQ0Mjo5Mah7t69qddeu6N74DY6fnjUKT9pjlDkOnEQYlCRZ1HkWapkZC1Kb0CvRfmz8OVBfXZlHFTZhcAizJ+2HE5vUMztNm2alMPouLeEbWj3mrG8ZjK7xr/mvZe0e3f8zZ10LX5Ev0cObCchDqo3cqYedHgE0x6qmt1p1oJprhoZB8OgNi4u4OnsYmgHwO2bv+SbS5HbgqyTaWxQUbiuIoOuQw5VKxR4r4897q5YZJMt2jpojX2KPX369Akbhp/pL3/5sz755GM9fPhA+dkjwVHKrCUyElcE9zwIfu5OClHHM3guzffypoLgexXyXTOnYXqmaQn5OrQMun4lx3W/WpIlNE8r/aTd5dA8AuURJFBq6dpDz167JLZJswAHaSy12xDjtuwFxejVzm3pKrzpjlUK8SD0Oip6V0pVhdZSSRcU7d014TvExpZKHHApCmqp5CnUVxQeAlOnbcbNrOXdOWnifaVchJM4LrQ0mrrHvPND57mlT95gxgYs2dIykd0qhfp2sJdwPXfZbmnthT4X/Y29M5xN8DCxsAg/wcBcY2CgNzsaij/v9bQzyDt4ph2ppCCPgpwiv8zFDnh/rXif1VoFZ62tW2zSmgV1xnUW10/ZqAi9IGyLzd6XlfS2L9tvyrYtUZJ2V9IGE/OABNlWKQVUAHWRQcLsXRzUstodkviGShB9qeWqpeqIhXcOa/MeRjTKnCl8Zx1xzuH16emp4r9YrzXT7x1zl5722mZ+MWjD/H8iPPVXZNCvemXd0eaPt+8o88cbLOYPqad22EnyiavJHTmNvIv2shYMpJzItsOuhtZSmi7abrwLSvYkhRCGHwkQvLhNO23ccovn8ZXbxNmWGvTtLrIt+XC0/Au1rHYTZlv2j49USC36m1yx/S9Ahkn0NZjwZLw1/tyemjL2wIw+x510cTdK+paKtLa/IkPJ+vEvUwt4Qf32i8IlgnlIKGqDbcIsHgvEhaws/nZxttFhpEOb03ZStJvQRi8fSfdcPtuyF0jWv7+LxnJf58s2nAYJXdodu5GxH1sQzNEL5JEUIjUCance82W42kVxiq1oNgd71McuYV9iMzrmWaVUuqPIps4dpLjFZfD8HYaDJZwszWHy5G6eazzYbkF5hNBD9aoAABAASURBVLcJfR7ZAEs7Yju//PJL5VfUskcQmzphI20zL66q2Mnky7sgCM8p+nG+gfD5F3rA3C/hebfEbqY9SZ8ykg4zqbiz7gwNWjiJbLd2t3c3br3iatF5fEvYV21/RfH/vqKus7xzp98uQf/FHk0IcgmbULtFH9Jc27KNbBfq3bs6ci55R+1gKAm1v1oJ7bEP+YEpPMGRrkPxJfxvAFGn/p1dttX4CtVzF2GWl8AdoeO56bSdLghKAPe8S+lGveQiGnvG+B4zd9wh7tiC2IRlfM4ttcmZ8Z95UuaPGfulFhX0JrBxw1O51C+r4E8+a7mKLCddCXUL3OvsvLOhqTs2JPOzC9aYmcdlHrph3Zw4ydrXZ1MG7M1pJ1S5CAp5MRL5Irw49Q8V2mrkEXavg6bsqrASLlm5DI0/iD+I2zZOy/YlbU58IsjOIx7JtvKH64oaX9BCcISaXknaRnfusqMt3LJ3kFsBtmUvoJN3bvq/VN4Rnbq811hfHDB3PuRw6oD96361anGFNG51LfkpRtLiFh7vdANnvGCJs6HwVUJ3IDK3LC7CSrHsr0Ky9teyipgJmQkCTXcW2lLxsC1uAFVA0ry8GqZl3OAmVyJwhTCWKGvOeAID67QgOjuyVsjaasPezjl7+mcg65LExQ6nhoE0I+u3lNSQskDG4ISNnxkfVAw3alC7wsE3QUusyKeUQj8EHXtevfKuPuEAs6116LO0e0n97LPVAj9z42XXVvytbbQrc4UgH0YeaftMnOmP2IqDwwO1tSZ1JzwC61knhZesZ2faVmtV3/XKh2Mn5iOpJzzdvnU7zW4f5s2HzHIQ/OjRY9Z259qwJk1dI+lDsw6O7YisQwds2sjmWZMffLc0yHlLeDDgHskLq9hIA7G3NbF/tVE+OBz7s806MWkQhyN5N4dsK2u9A/aAM9c5OjrWyfGJ2oeH4Tlrycg2bUx7A6QGiSSXMni+8LbNsHKrw4ZKSjmRUexuz/jKujfr3zu3b7O3eV9vv/Wm3nvvPf30gw/0s5/9TO0bvxz8vs8B8E847H3vJ+8qP//87jvv6G0OiN8kfb4ZeufOHZ2cnDQ9SNm1lMt6o5up13YLkxZqiXYAmhLZ7UHwV27v81CGngf6QUPVYIlbbHUvVLpytwjLfhbaXzAAK1cMXQ9P3AtBcnRiYqxGL8boBPoUHc4H4PPeyRcM80XD/MzzH//4Bw59f9eQn3z+8MMP9flnnytfqLzgvCtlzNRjx8LQ05QbNhb5SXDe+nDxm4AFexmnb4PoVOsHxkP8DaWqPg/iSy2y3fY+ckid87Cz8zP2nQfGDDzs+Mn4y37G66+/pjfffFNFP+ZFu3Qdu7oinD0SPSH8DNL9t3YHjF9lIVRr3eWQbCM0N0qL2uBsiwcG5AgG8uwH+8QOfASXwXhwsFLKof3KQE+njqQ/4IWUr7bvD1ozkNJx2fQa4afU2uoKn0kfRLGs6xeCJW3SLEicG59khs1ZS7vWHOKeoiBP24Fl4wGlcCkKn7bbxmQMzAYjEz5sKy/PAwzxIS/N0EL6iXwtDQZLXHaRvXC18ACX3JJlA6lRnkr+bOznk1g5ZL5185Zu3DhRriz41ihvDGHqSFjSN1COrNaeCQM9p83wkXQTsg6/QfzJZ5cm8wHj/xgD/ZQNuIRHxlHqUqpsCkzgHnhtyxgCm8BA7YHn2k1HpnkZLCsMbpQ5n1hZMamI/JZF6wPFYBfkFYN289Yt5dMskdsDFrWPHz/hwG+jpM8BxZoJZaXe1+/f1Vtv3NOtkwMdVGF0NjKHZoXD34lDsuHiEee7jzjgfcJ50SnHLeda1bUOODTrPXDsMhI2qsBjwFmp6J0FLtBKiwoFSzgWw8kzctsjcmygf4dmiAZFhwYMUvQ3Pw07EDcOEzoDhhk6s5E5NzrGv8MA3YOuYMEtTRxETxwCw6KmaQaTpngQdX9QdOPmke7eu6nb905wH+iQk8D8FHTiKgeMCESUovBvW89e6Rk1Pdnr4jxNzT+hNw2tzhleJ420YQBbDvCGzUg7AQdeWw7NclAW5GBs8Y+85CfSMKZG0V4xnsXBmKAzdNYwuh14TRx8TRxuTfTGTK/IHUemVSPhW7CZiqhOa+rebCkTnsY0hOaU6qa7FfsTXc3GRdCzIdNoX9X3HZOYoMcddIzVTn3XqdulaxQb0jUU4gyglN+jAgWORg5Enz56yCHwh/qQl8rHH/5ZT9g4GTkk5SiP9OSpRR15KEYlb8R20Doi03A8yoSRBJ5F+qK+r/BWVHNoOW01ctg7jRfyvFHhIHcazrU+f6QNmNHp3hsOeicd1EEHuFdea4UuR58rh7yV+hYM6DW6Dd8FGL1toF+Ff55HKW4OgGfqnTh4njgIHjkInkBo2jXQtm2AndtGp8HQ+nzgZTU2u47KtKIapdipTdxEW+hj+mwYRtJO6MKkYZgJp+pZyMIqtaoiEIhqJ/pDTGgKk7ET3Wd8371/Rzdu5VN5VTnYnTnQ3sO022WijKnFiYPuyJfSdR0zbW/6PRHKeCJy4RdeB/iLPm+bDo/aomgbsOWgYJt2MkHeQDfQNfRiR9fEXzT/oCVsi40a0PkB/R418M7iZqwaaS89QFWEWyP6PKHXc9P3qsnoO/6B8UCx2iCjNXq+ho9NPiCBPEdswCTTkgL7wJYCefnDXSztUSVK1+InsCSesAn7v6E/8+6+nCh98YU+/uST9km0p6dP6R8Ek5qKVVrp4qnLy801t+czjyXimaDv6klRL8J3Le+Hyfcijl4dlthnhPdCRlqqazH4ua8FfI3z2cSmQpsnSEYbNw4IMTh2d0IL79xChI0Ptw3dY++HFqMJu/DkMWEuVtwLKuN4QSmV8Lrzdzu68+/iCvlbmaEJc1ELi99F169pnhlH6BvURASCF+F/ETLWJ4zRAmwUbrIpPCefbYh1WR912tb1y37Wfz3uW7vhM7yM8DEO2AbmCXs64A5G6MhLfxwnmkRbGX9pR+qyjQwLtrHyvujUr5Z3WC2LnCbehynjggPTp09O208d5ZPWDx8+1Aa7La6CjHsWn6uDFZsHK+XdV2ptMjD9aFvi1ouuhR3B0gLS2JZtFXgooSkLVIx4qZRLWPgfaNNAm5fNgrnlST/YxhYO2MxN43FCNpkTHh0d6pA5tCzmhOfKT0VHLqUWwg/bN3vv3bunrAX6rm96kby1VuTTKflSr7hmGE7ebWw2B+HrzVrbYUvo3NIeZk3BQXHWFCkvc+wD6m5z/IKtTb+1d+QsMrUSm6N5eRDiHSCvvpPw1Sm+U+yPVOxLeflr1/c8I+nT58GA4SZ031dksi17QfouOpKDv9CZ8UKSJZ5+tr3oMbpsxw6RT5Ya1K7o1B7RAduyn0VL+Dd4RBP3aNXHk0YDpCJZ6HvVAWuu6HZkkHERu6rdRZKd6z8eSRsZqo1x2yrYitpVVajpX3Gl79LmATu7ZQ4bmxB3ZGG7pa01eapK8rnI5A0S3mwn69fYh8ODwybL2Ku+XykyLaWqJP1LBOmE59EgpU92D12/Eh1/kqdNDejr1HD93TC1zaMtc7kJ21mxuwfwV0pR5nenZ6fK/C5tTNzJyXFbU295H5ydnSl5Us9EuclzxGb/Pk3aapdEP4voFeB+Nvw5X3h/Luia1zK+bwuy/Ie6basAm5YG4kJw0cOJ/pp4zzd7xPux+dPRJLEt04eZG7X8uE1fNLeIA7lJ+je5Ta0BpLER93Uk/K+N1P/XrvOb1PdCvvaBUCNBXysoKhCbHB0JEuX0PTpQa1XGqb3kSPyIDm1ZMGZMZ19si13LeI8+pawlv1WxhW1vBBtRd+VcL4uXp/ZX0zPqK6WqI20F0UUXK3ppuyVNHYs9HZstCS8XHPo+efJYT548Yd/0lPnbRbNROThLXNJLVqF827psq7jwm7jc+L7F7W+R9odL+upar8fGDXKnjTu6cGLZQNZyL1S7iyjtIREXhIRKy5MExgXZBUgFj23ZQIGkuB2Sh7T4DSly+gPgaapgu60RDtnHzr9oOeB9F/1p6Yizkw8INHcrTqmXR0Ilnmpxpr9B3GWfHiqpPROOS1zx2zwBXtlxS9ZXr5eFkUVqD0nPJGKWEPubORGDAx8uXV5JSrTmZptHZT2W8ZT1U2gbZ4yvNWusfIkpOp0xKOrKmMsBZvSboluZGR8LlvGRtIlLHS3BN33AmG1kyLy0FmU8Bn3f6ZD1S362eL92WTG/K/Rj6tG1iyKaLzzsecq7J/ymbVkXXbA+ysFpzhUeP36sHNSmrT17pLfYj89hYz64e7DqlTlQLYW9sg37egNdXlrYivrXFxs9fvRIkVsEHHqBXdiwBmty2s2/NsxDUv5S50WzFVvShKeJOUkQd8KSv6W7OG/lRtZ5f86kS5kpa8G2xce9pvz0WdrcGv/cw+hipW2Zy50cH+vGTfbQOZDN2UTWg5Ftk2UaYSnuRe5Ze/fKnM+2Uv4UnXkBiGz9FblkbZnzm6xd83PNP9kd+P785z/XL3/5S/ALxf0BB78fcBCcg9/8tHN+/veNN97Qa/fvK3lzaHzzxg0dHR81mYePZp9lCX5Sp3LFK7c/8dT3vUwB14FXlOsd4tZzl/G7xeP4BnfGxiVQ4rwfgsh4H572zcg6xdkO0YZx+fTp0/bhx08//UR//vOf22Fv/rdvDn8//PAv7eedcyh8dnqm9q4ctuzTZr99Nz7RpVbPrt45/lb6UkectmVfAzq014v0w3VU3rnRl0vKezT+UkuKarDNXvDYdD/8572Z/Y7odHQ//CRP9PH99z/Qb37zG13lbkX8NR6IPnfDzEt7Uhhcc/i4YcCGyZ6NpQNeEgWjMGcRbikNtRd228YXnZZGZbDMuNsAJi0yuBwkWcC0Fw35Er7AykQkX5W/efOGbt26qRyCZpMo9e3Lm1vHTUrZDfibdMwzgOSmGUraAEeCFkL6GMUthiNGMN86zTekslhac+A4cmDd8siy3fKl7shi2E3ibbM5t9IJh7RZUJl2DGx+DRi9GUMSOfUY7loXuSR/Q+TQSqRcbpIuPsortXJA1Ov4+ITNrzu6c+dOeznHcMcwrjGua15KW+pIQ2wKCDjoSFuViyAB5xE/SFv2CA8pI20NslkX+QZRavt6TjK329I+/JLqpVehzQdsPt6G/3yDNy+tlB2+z1mQpt7wkAJ69GnFRpxtBumgmUMLaksUA2ZiAJ/LHGC9fveW3n7trm5x6Nl7q3l7pnH9WAPYXDzk4OyBtlsOgKdT1XKh2q3BVrWO6opUXVU5cOzcqXOvCm1h0EJcQZ8LfWhqjqwm+Bjp6wFdSJ82Gv+ujxOWiUPocBk2Ml4m2jE2OjBpT9w4TBo55Bk57AkG6IA/GImLf+LgZ44hQjcXQ4h+oxy1SjnkvXHjSLfv3NCduzd18+axDo969T1tonGRbSWh4R/2lTaEfhXzLmhW2hhMqXOHuCd4DkboSLtGDssG6ADdgg0HYZdgQbIgL0aUAAAQAElEQVTGv8Yob4jbkmdLe4JNozOyWDC2Q61KiwoIBfA7YeYCzr60QQY5+F1TVuiALGY4pmtUaWflJd6hL2lvh9HtaHMmLX3fMU4AcatVjzvAj7snbEnfqSNPH7A4avmau6pPObVAr5Dz9GF3CPzZx3/RX/78R4Xm28Db9Zk4DVUOcrtO8GaVKjkHuxzKzjloRWeFWxzU7r8R3PVWxwlz8hT0shQOftHlUgZ1HPJqPtcWfd6u0ePxVKu60dHBpMN+q1VZw99GfdmqcBhaKNtI0pqkRmf6fUFBbsbumn5lEMEC4chWhM3o9bQ/BIaOHAaPvCCHgA2m2MQNdnHBVhvs/ma9ZWyNGikjzaIYYcZSHGECs0Z0ehynS70fSYu3pYEdeJRsIafSZHB4ULHtB02fX3vtnl57/b7u3Lmpo6MVaWbybRfMW1GDaARIW69AKmnXfiGDOUhlaTfu3OE1vAzoY9Nh9HWL3gab6G3adx20dR3swi6gF+RZQ9eNDlqTP/q+ybigkdyasMGTTJXGXTTl4Dc6nw87JK5Reo2wLbJZM/4vouc5+N1M2jAAKI585G/llFYWPdeoCNPuMiFpr2irCYs/tOAuOEoeCLuNb2zWhv7Me+706akecVD02SefKj+V8hB33itJZ5ORmyL+fn8vCbxIiG69155O4Ty447rEzh8SXIaTM12jUO2vpLBst4AdaX7bjUqWGni2MHFZNijliqIrNmEWYQXbAohv78JdXCE+/pJwUEtRxYZW7OaCosTVWrBjVXUXHrsbdyG9Qeh1JCxImN0Y0P6acQSQl9zzMgoYA9HfiYE+ouuhyWd74Yl69zyknsA2bV2gH+MKA9f5wuaGt4F52x7xT/OUIdw4sBd+wl9Qu6rIL++pyguj1KpSAekyT9hij7Lxn/GcT7/mk6VZ7EQWJFErY9dHcTeYfgK2lb9W8asepFNAGpsc19DKQ7ZW7JSwWxPvgAH7P2jEIE70RdqY9m6xswM2c2QuhViUvFkoZ958zIL8gMOM8J2+s027+7bovXP3Dovh15jv3FTX86Ilc+Ym2l0pO7ZtX378A3WM1J3yUk9keMD8MvUcn5wwtz7mHbMsqDM3KKXSRC8lUv5lhySEfpyblsXzd/zoEkDeTdzQJvfQZ0AofZS+DURiy5dsEXvpjsPE2ZZtqd2W/Sx2EXrZRXUvi/qrhSOCV9aV+MZnHKRsOs+GYcWGLOvxEbXeRdJ+kvyHvQ3nacKCgi3BJsYOJQAhpL3NDuxs7QgdsQmxLU1nEINt3lFBhXYAih3IeiKyi13YI3YnYUGN/d3XJbSPsiAvvBufxOyp4lgehH71hqUWGB7Da+bj681ay7ccztoB79nZuQZsW61Fh7tv69CxbMxmfr5R3ifh8+jomPjDZocv2LsZW56K7TtSvvmSTd7YwrSxlNrqfdnjku04nsPCcwJflvv/KeGRgendYGlzbNHMnCR9OfH+bxT9TH8lhU1adKk8BxdLxC3Q116kltpDP86Fjr+s+JeF/ziM/Psv9Rl54OFuXdPo5WNpR9MP9GFuc0B8uFu3ow8tE8liyzJ2M+ZHbNjIOE7YRNroExaIVJJtRY8q9il7qrEB8RtdCs3cnUSoHp0pcpGfVycuqZC3lqJSQShI3Izupr7Y0syvLudZ2NOErdmHzOHY2empLnCPOx2/wN6csceX9WbyLTWaSrlTb2pdAuP6mwBuqDfPBZYl5KDvfCX/VWZ8u+LcqB0akMaS+dO1i2h8lpoDquWyrOUOtfbRuHDzJMAust3S4eA2iNd54F7ibcsF2K3PcWnRISv6kkOwo+MjHR4dsq/Y796J5EUfyCIK0nIlp3Fa5ikibYeAUNDyJC/uFmcRmRvKTZgI0u6yLRvIyq1vcJG8pSKHbAO8Bpf3MqZ4tpBELeBJ+gTO6GNkMLDxEv0OorN59w7o+SZrLPQ766zoNxrMO3VkT3PQQJ7kTTlB3BkvQdxzG0SJ+TpcDQY4U6GPSimL/Gulb4KVDjhzyRom5w15dx+0+V2nNLyVkDYF4qJdqT98TNPc+nnEfqRdWTeuGaPZ98k4zf/zzSFwDqQSVkpVyu77ldq6E14sS8A2fBV46uCzKF8syB7SEw6R8wG0c+Yna85PJmxHZDtir7as+zaEpewceMUuZE6TdJFv4gdkHWzZf0y6YM0hdQO2ZcP+1Rqa8k9Pn7ZvFce/oX8WbNifzH5hduAs2BRP7S/b8Fx1wDowH3zLudIdziaC2xwER6ZZg2YcNLBubnZ0R8tOBmnTtLfX9K/pq8hoxWF4+ibl3r93T29yiPvOO28rP+P8s5/9XL/61a8AB7+/+IV+AX7+s58R977ee/ddJV2+7fnaa6/tDn3vtDna8cmxln7o4b1D7lW5ZuoNILlRydb7uBO6IOl+WCBNUyJyFOAOAQZq0He50FNeSktO3HnnNN1Bf0K36MWGvYMLdKHp6pMnyj7HJ598onyzNz/tnJ97DvLt3/wP6ujjKWN2g86kr2RxW7bVrkVczXn5IM52S2Nb6e+8MxvSx6U2+e/XB9GNyth8IVhz1R1STtMZ2mMt14jdSFsy5s4YLxkjSbNH7HC+If43OgCGSQRgu/VLBuf5+RmLkHMEUNigX35y7YDDvcrgqKUqAybuNGBk4ycUraSgPFHIdCw+uzAAD9n0vwE9kKxLQ1ooJw3Poe/Nmzd5CR1xiLOi7L6hX62UQ+FsGFGi1hyExqhEeILXQifZFKhnr+ajw7lpDznpiChW+IzBiXLFkFykPBRmwEgmforRxHhNTGpqLfBzqPCXgR5/KzcP2lao16XAhpW4Vb+ifdfTV+WaWt1jM8bx21b+4g5/iY/sCmVlYZYF3tEhL2QMffzhN9/YiuLkEwQbjN8+Dyeksq0obC1VUdD0S/L1HTKkr6z06dw+rZfB8vnnn6mQ9iSbYiDtS55SikRZetlFm8MvAr1KQQA3RkiyBB9GFhU+ajskX4zjLd29e7dtvm0w9Hlp5FMa50wWbXPgfVtvvfnmkoZNweQJDjHaB33V0arosE7q57Xm7ak2pw90+vgzPXn4iU6ffIZOPNA4PIGHU6lwaAxmnePfqBard8/BLzrlFYe/PdjR0qsDxZ1sS4qcJvpp1Ig+ZMBG9tnAbMAoNT80BmpgQC90YFIAeOENHOwkPBg57BkZFyN0yCHUDiN05NBsAOnHBtKMpM3m6QBNVxyfHCCTm7r/2h3G3w0W8QfoYs/46Oi/ufF5pTcrdeifaS/dpJddiQsm9HxGL2foRN17jPDW2rBrx/aSDtpwCLZpB2Rxb7VGDxto96bJYtKG/FvatYVuOOhCVMgSe8Ah2KxKn1SO7coCF42EJ+0F9ZxTXugAP7OKCrrbocPR42Bxd7SzU8+mcL/qkEXPmFvp4HBPcR8sWB0Qn3RsovcN/ZKPsFXXaYWx7mvRCoMe9NAGDpxXhFeEuDk/14PPP9ef//AH8Dvcn2lzforsOYzl0Jcs6jgxTn/ZM+2bGB7jAlqpYPeN1RwGd53gt9CPRczrdLBCr7tB1RtafH6JjkPfHAL30L5eaMWBccdhcb79K2pZAIO52wDkQV8KGPkZ+XuYxXmxELJm/HPsWg59GzYah40yMQy22MBNwIRtCzbXsKXfR8qkaDEHUnQn/gbKHdHXpjdxUydq1dI11maqp96R8TRNtBO55iefX3v9rt599229/fYbTH5u6/jkkL6pij2bNUBHGbmJQ3RFhhx6U5IWTNAJKezkHdei1ITPKUIZFxP8RJfD/4Y2hG7R1S26FvcGfVujzxsQur5s8/bat323V3qe9JSzQamHtBk25hzwynBguLRmF9lVLp1menPkMHiYxPtuZmyMuqCus0xqLjbUMbRvuyd+Jq3INzMe5lnkpSxa8+xNBDEJM49CwkYJK/HbKkGxbPITP8HnFr4zYc9EPwdGH338kT7LT6M8faKBvjHKa1t/v34ICVzJsbnyiGyh3BIP7kbFZQICtTReQiC2W5DkdudBUMglbOKIty1u5bLjfhGkfT+XXX/bpNOCEndQrMS/CBVjV2pV6B6lLP7QUqs6UEGhjlpKK6sWKGWXAHf4aG78dpFB/LZ1eaG7GcMM5MugZxwZCgQkTTBhdEZ0maEg28/w0XjZ87SjZP3R7sYPhnLPU/gasH8LRmVMpl2wCa9pv6ELGq+lNhl3vPsyn6vw3PPi6Pq+haf8NYvifHjx0aOHevTokTKP3bJg2sSGM97jTr1J2xrq9vzWD9tycu36Y963Cxs40qaR937aaVu2lYVX6j7nvZlFTmxqumrF3OSQg4u+71v7s6nS0abMPY+PT3Tj5EZbHxyzEXWQeR8HwwekX5Ev6SIXmzpkRDdrpK8HbPmag5LUN08zfd7psH3D7UQnzGtPjk+U8lNn8ouLZuQJKGtXHi7ZPNFDGyoT//f7VRLwDykjFGRm4O6BkzuBV5jpuMSHJ9sQN13LWArS/7YZHx3ziF4dc7yMGxfLditvShk76PLypes/nAPWLTe297KJnmfMhGaMjLz/k8C2Ctgl13+kq7HNw7bsoCw0jUBFJsb+gB3aYvvWIPYgbU+0vaRNmol3xALJhEc/oif9Cn2Jre2qSkn54kKilBudmaDzzu41Gh1CozJLI+H3vFNfuaw3fGeTNDb9008/VTa88utZWfevmTdusXlpa3gqpTb7FvuZTczKe6LShtDWDhneZsWe3r17T3fv3FW+CWPCp117SPCKOylfDFGG/pNf82U/v6KhuzRoC+8lNCL+6NmOJjyqEikK3S3Ahf6GllCQ8NRgHtY3/xNlkOXv978XCdAftuEGQG3TRVeQicod3WD8XdcvzBj6MzM3GlkrDtowv8ucLnTLXIuilHnQiv3QFXOjDntV21gvvPNitwo2pMj2Ai001QX24revqHbu7B3avCPhK/Oy2NH2TTzmcLFFsTuZb4afNQdIsVHJO5F+Rtc75nE979uEZwM+titrzZRDoyTnpvxmR1tLGSj6K12t8rBAfTt3yA4E7m4Cdq5vS0zpiO9aNkIIsPc0UbhJF9ezINwixiJ5HFAvVFfUuG2eBYTuUHbUvgrXzr3ERScCq/Uz9sblKm2l71bo1BF7zZkr512RviwVfdqVA6HIJY8sPeu3Lv+IKEHxri5i8Fu53NKpPXEnPNDusnYx+kaXbdmBdtRxxNQuQDebQ1xEkUiCcitXxl4+UBGdHRhfWTetGXNZr8SdcRddzh514pM+79yk37KHnXFipzRrYgwkPHOtuGf0/BsrOEWkGNuyi2qpypovqLW2uWzWTXnH58tUWdcccjaQMWc7TXkGGV0ZczM8hZfgeju3rBGXdq6XNdSw1cOHD9uXAj759JPmTnvTnqzhUl4OSnM2E36yP71hfZkyzjnESt7MT548edzOijZt/jW0Q9ktcoo/Mk36yHTDei3l5gsJpxzoxp36FvlOijt5sl+V+MeUG3uSf13x8OEjDoBPlTOEabM0+wAAEABJREFU8Je0yZ/D5fgXQTwrE8uKrA6PDnVy44Zu37rd5kF3791V2pUPxKVtke0Rcs1csJSCCOcmn8gx5aacIHGZX+dMKnlzeJufa37//feVb/b++te/1m9/+1vwj/rNb/5Bv/zVL/Wzn/9c73/wgd595x299dbbyqHvG2+8zr7nPbVv+nLutRz6HrT+Dr+pR7v+jWzCw16f5zjoGG7UrD1b9A/3SEt38LOl2oatK0iWGvTdL4qweVBCdHWLjl7w7sl512eff6oP//yhfv/737f/6/vP//zP+rd//Tfl4DffAn7CwXB0K/0/806NaBooq90Ua8ZV5FlqUXQ4yPjKXlVk3dzYwY53WPNfuntdD0u+IOUUdGSPhNVSdR1l156FB5jAHsVmRF/z67vnnK3O2AmbOBKFf9tNJ/Kt8ELYX/2eYbIZDAziloGcDZaE9X3fNlQOGSCVQ5laikqtqg1FuWaED/+yi2wDaNLhjqBSRl40yZMOioBqLSh8pwy8EzaAYtwyACvlluQFlUlOviWaAZzOibpnAITaqcdtsM7wnnJ1/fLiSdrWLjasBpQrChZE6LXQFnhO/hiUhAdxp8jwUaMQAW0vtbb6Jtqb0q/a0St85gWadnZM0EqpSbKkp7NTRwJsGAvwzBjqmbjwEuUnCNlZpda2cDtgEyzlhP/wtMWojrRjZAMsYY1Hyiq1KLKqtdIvRVHquEVVUbwMqBwiZ8BcsJC0rY421VJkk0i5IqnQ50AliQlozPORixEizT4i6YL0R0Vmh2zKNWN7+7ZWTF7D9zkD/HT3aY3I7O69e4pBjWHNYX/oMZuBRwcMwhz+bM81XjzRlsPfi6df6OL0y+Wbv+tHvDSe8BI+pbozKYe/5VTjdErYmomIlEPezgccsrGBymFwLZ1qwd1oR5oqq7R2zPTHxOF/5NvkzVgY2FwYoFt0JzTjIrQtxrMgz4ESGEiXDdHQgVOdoR2ATvA3aeRg7BnkQG0UE36JroTXGdECWkEXanWw0s1bN3T37i1wk83RQw7UizoOGzsOKA275sCx0u99v1I2AHp0zomQWlmQdqcvGuij6OCMvjUaP+2NP30y7vgPHXBv0yaYG1pbRm05/NrS3k0mALg3yGPd6MCiZeKAa2p0S/pta/usgXaOHJLlgGtS5ZCMlyuyjj9ALLqgnnb4m29EkncifdpRS6dae1Xa1WGD+q5TdPaKVtrdL0BeB+jKatU32fXQvu/UNVQt+aqSd4WAm/FvlDSNFvWRZTWHrUUHXSVt4TBx5MD3TA+//FyfffSRPufw7MGXn+n87KkGDlDNIWWpUiVfAaZPxKHlTEvpWXqTTo7+ApO21knMtxv6blS+CTzPZ/TXmawLVa/hY6N28OuLheYQmAPgWrakGcCk/ZXq6O12e5plNvwCjXEHk4xMRT9OTPbG/PxzAO9DOwjeaiB8i13ZMjmL3d/Qv9uA/k2fD/TPSBkTZY7PYKLYifwjmHDPQOiyaA8czgsd4Cn61fWV98ih7ty9rddfv6/X37iv23du6vBopa4vKp2QRzDLHK67wDuy1CUmCRk2xP6CRY8JR5eVa87DIkrheYtONdCGbYBeD6C5aWPaut7RxT1oTbs36Pka3b4IBc2PTm/AFqWlSULc9DJ10SNzA/riSjtWKnUluSO+IBsxaZ10sR51drFtuKDsNWUNyHPKoa8r6atmL+Xh4V7cs3aXF3o9tBCUYNtwIEFUeJRScLt1wIQ9G2hDJkqZTGdj8aOP/sIhMHqMHSaRZv70/EX2fdA15z7o7/QZCViOvz3iWBDvHqJfLBPh9sRxeRtXQx6XsRZZ5MTlgSvkEjgSTzS3ZV9BbkE8clt2oB2NOygESAQCbtIUF7m46VCo0aNFl4pKqap1j4I72PsXWupCWzpsaC2VfKUhZQXF1F0K1VJPWWCTJuFA3+hCY2dGRm4wMRgn3mWBCA+vpVYV6qnQPeL/RsV/x0TX2W+2Cb5GbG8DdmfCcITHifDE76ux3Xj1Th4LvwUZV9Cp7t594Z+Wa4PNOjs7ZcH+SA85BD5lLpXxnXE+PjM/RDjIQ193kewyCbzEbdNPQF4sxEQ5sZ0b1gYXbJZcXFwodWYeMNDGCfnPtGsCmcvOMcLkrcg/7+HQlJv3TfiMO+/pk5Nj3bh5Q8fHx7zLD9TmruhO2hp5UC22dlLmsQNtiwznBKaAMLerI2UdsdA/Yr55yIbW6mDVyrKxmPA2wmMQ/pb8NJq8dnsoRT0D/f16qQQQmZqw9M2v5Amu56ALuJeQOMDMuyj9s8eEHkWv4idqSYsj/sQFCYyuRGdqqSpBLbJLoi6RPJee/4SO2NcGIWjGSGsvtDWVIBHeiP4aF51JP/0wNaUs7BAkbZraeB6YWwFsQsb1GNsaMN9JGtHWUoqMDtj7Vlu2VWJna2n2ocM+1Z29kbAVyCvlT5QzYTMapb6U2YB9yzsGVrRce5fxXgfeV9ywQWzmzAN2dKMctmRdvLerW+ahW+bl2QxNeGztwDo0PNhWxzvh6OiYdfNNHWH3OtpQS2Hd0uE/aqisv1d9r5vY1/yiWvKQVfOuPfrPeb26VemiV6e40lq6lvuZ1PGnDy6BPsxBs1OTEs6j5TH6VKJrpaBz6GKjhELdUlx/EMJNFn0j6O/XvycJpOvCT2igDDRgG+cCTAuqMSv6EnvVgJ3JuN5mvDO+4449289zbKsyjnvG8YrNg37Vq+Kv2K1Saiu7oGP2Uodtfd0VHW5pdknjD0bmqG1+t5vbZa42otexh+Frw7wzvLW8u0cpRRVeUu3EOGjtoC2Zr9FSlURQT9yKAHb5/hqEap+rJiFXsC0/l+L7eS2KbJDitrSncYoLasJy4+M24Cajjbvd7UESKFEi3LbaX+geyN42MpZsYhtwyzwsO4gTWtxsUPqrNLdVS+E9UtWvVu3DQYe8R1bs0Vb0K+nsIuePcsQVt+IPjAuk8kTblm0lX0n5Ji9+ewm3QyVZl5fLLk0CE06ay8ivc5DeNjlBo7sMUeSdcyFuxKTULl2SxE5PvAcHdH5g3G1Y1+Qdu9AL3sfnOmN/JGGJN6UkffQ740QihDtlJTzjYr/uWdQ8MfoGF4WQyrYcuVXGU3uXV2VcZdznEDjrpOCI9c2K/qqlhIP9pGh5Z1Fl6oYw1HgXMR4bb7Qz/KUdW+YUm4xj2r1lXyjfBM4hbv4NY76clfjkCbJfenLjhD26/KrIqIc5LGYfNN+4fPDwgfKFgi+++FxPnjxV5i3Ber2sC9frjVJWsMG9Rr6JP+PwK2vXcw6Q40/8FnuxYf8x/hzonhF3enqmp0+fKvzlwDj5MkfKB1I2lJU8WUemXenLZl+QY7sjABy2VUvVql+1+VAOem9zDnH3zl321e/q3t17yi+Vht6+c1s3b9xs69C2duw7rRgLGROReQ5p8/PO+TJbfq75HQ50c1j3wU9/2r7d+4tf/BL6S/38578AP9cHH/xU7737ntrPO7/Oge/9+8rB8907dzh8vsNe6AlyPWpr3r7DpsNnKUXXr7QrHRt6vX3NTRu5L/v/er7v43Yy5xHEvcPi5YlMuQm1Forz+9w0In15dsY++4MH7UOP+ZbvH//wB/3ud7/Xv/1u+b++OfT9aK97pHv69LTtg0Q2tlUiv1pUQK1Ve2R+n3lvA33aKHPnru/bXLm7HtbCO2ziHrW5K+Epr9A/tpXLNu1fIBPyDCz7CngYjzPz/PVOn5/qgnGSMUbOto5JO6Jj0a+SwL82MpDWvPjPYvQYYKUWBsMJg2DVGIzxoBVKY2waJytXwV1K1YKiWkBdEGHXWpWGbjA6A0an1KojNnty4HfIoXJHR+QQMDQbkKLcQhmBVfCJsouSNgP4iEVPjCKarzaBaos0jJ1ymYdbnjzDG+y1zaMt9W9oV5RtYtIVxQgP2XwSOdZsamUj7RwZDHkh4M/B6ZY86Zzwk/JmjOmMYU2etC28BF2MdoVfKuRW+Eu+tH1mEjXHMltKXKDdlYlSq496wkM21GbSp+y0OUb/xskNpe0HB4dNlvlUYPordRRkFTkHLtZEPTNWI8iLKovHBxjuDLCUcfPmTQ0smp+yaRgkPnXm5dX6d8dXI5T1DG2eZx9JMvNI/vA0Irv9wrlNIOmf8HaDel/DEN7hsLfDsF7QH48eP1Hkbbvp2QEvtq4WddU6XnU6WeGeNprPH2nzkAOLB59p8+RLaf1UK2218qAOWnfI/1SdOeDajucahzXimVSMLjZUDtgq/iuY8MRbVq7ILv3R2gHfIwdfI5sKA3p7RUcNhCdsC91ysDQEpNmCdvDL4U7SjzksAgOgOKF2Qn0U94gOTWCmrycwz6NKNWPjgBfEie7cuaGbt4/xr9Qhh3yD1ByM0d0YpYq8esbEYfuGfL9aqTKu3NoxK9dMnwStT3f1zFSeeubUh3sCzU0bR9qy5z3tiT8YCN/SnrRzkwM12rpl4tDc9PUGf9DS7dNCB+qEaOKAa1LV5LJD3FWjwSQM4YAObJksjJrII9KVQh/VjnaCUNpWu6qMsY4D8AUVGXQ6OAA97r5r/lVf1ePvSF+RZ62l5au1qjI+CqilqFJPZ6sr5qDVjcZfCauWOpDD4hWeQsetz57o4w//tHwT+ItPdHH2WDO62XFQ2Xez+jpTxky5QJNMfwbpdJPf86BKWK9Bq3mjLjp68UgX6PP27KEK/lUZ1L7tDq3eUt5IuRN8j5Q7obtz62FY0zPXPKPrIPIDDjhcVIDuzXTEhG6O9NfIge9A/wXxTyjjSNxAPzb9jZv06fvo8IB7opwxoKz4oyctHv8YEEcTFTYwPQtrMBk/xQlxs1F10g5+33zzdSZCt5mQHRA+a+AgepoG2jWrIuv0WwelW0SgaFgjbgXTRmhsW5C4VmkqIuX+nml/2jM0fZ0UOsLIiB6P6PqAO22NHgfR323aj1wa3Uzoo7TdzEBMNNQoomtjd5rgBr2e4WxWododSqfa0y4w1xXid/uW7zkHvmdMgs/WW+XDDmvqyvgYZ8pB3+TCDUJt2YBSIbjjANx+EUjUwnnYVkFwtRTVUlTwi8uFSGgm15ns//FPf9If/vhH5UB4S5vbuCM+d1La7dnq3jmlJUh/zStVfpf6vmu+71LX83n+unVbdiAokKD4tYeuXVZBJ2zirkOSTRg6AkFnrvSwEOBilR1qRadw11q1IP49vAsjrgNJAy3kcSENZRVgW6ElYTu4UL+XNLb17a4ZEzApOjxhhKZpIjsjk3Ku1xG37aWtO0rCH+y2U3aRaRMueJrhadIYnrA54Su4nFvAZ/zzNdtVkIHtxpNtRXaxhzXywe5NvLdHbPiWRfwZi+SM3wcPHurR48fK4llk7VistDy1qsCLKIes+rprJkEAafmS16ZAYaOICN9bFuqp55zF2ikL9MyXgzPmkpm7pj2VPs+C+SaL6cw3V8zvJ9q/vljD41qxNwNtCFLXYb7xC2qpsg0SimXf18m8uINBvzgAABAASURBVNXJuiSLpuRL2tXBindI5j/HOmwbV8yTmCs0GSo8z2ryivwvZY1uNHlTONUY5DbpQ78OfkWCFkex+VDW89hnS5pvi8u8Lyn7+bp+CP++zldRugqppTWvSrWP8y6tlwDaEp0MoafbnYiZwHTPzPs7ujTu+i3uOW4iZ+KSzzZ6WhVdsCmXwIylfdq4Exx9KOhW0oXapJXgR6+8llRq6eL+rlhKkFpBevEF67T8RXGp9UXh18JIYgoP0uYJfU9sKSUE+4NtRG6pwAnJA3BrJ4qE/uBoVdKw9OllB+9qSb3B4k2KBft0V3GEpAwKS7+mbRn/WcfH3qzZRMmHumfsYtpbm83b25G0ULTRSnhs4mIbmaNhJ2opKlRkk67VIS74uHTjff4mDsPOjYMb7nAnUfO0umzKS9AOGY8751dI2hQ7mjnZ559/1n7mLm06YH385ptv6M0331Lf9doy8Uy7S7EODw8bsucQO5sPz4cmXaVdB+wRZBMp/0vugHWhS1HaX4mLDGqpyph4js2v8PZdAp5t+Xcp4UfKQ2Nty8jPLjuK389C+F/FwYwepsNDg/RfdLK947FPCWuaQDnRx1KrasA7sQstlSpK1IZiomuk5varKv0Ocd+3PFiSKCT0OhImroRB/p3efxu2LmWC3PYcNCe60OhOeNGZzKVG9uC2zOM2mRdlbgPaXiN6VEvRAfObQw57Mt77vlMthXHrhlriLrLdIFmvuppeort7ivKhg3DM3fIljnrDW+xM7OvIvkDFZvTM3zpskKkzer6fv6Ws5B1ZS2dNnbTH7OtmfzFf3qjoe+IFb7YVmyOocr2a3aT4XniRzU2Vz2NfScL37u9PKY122m7Ntd2KtPjDzfPST1Bz55HwPZZwq1GI2oWD/CLQjltclm3xWCDcASTBhYdt2ddAP5ZSWxjdnmmBCmGZT6f/jphL903fSFPIF+zykyk3deUmTjv4ShdtwijP5Eu5DQkzeUIlcoG492HN7SWcp3V1xX0d+xiTTtfyXbq9pNirNoq+BPBsUcmDOw2PDgdXer9uhzTrrDmYW5y1dc4pYRuKb7nZC9qwhtkyhGaZv305I+N5zLqGcZN1R6r4NjCJbcu2msxqUW2o6hmDBwdH7TwmH+TKl+ZyXmIX+KCFs3YPKHfalL4NHzPz5bQvY3eAt/34zpqqnW+wptvPs5NvZK1WGbtZux0fn6iWqpExnkPY3//+9/o//v//h/7nP/2T8jO8+XdiX3zxhSKn2IxzDnezHjzHlmUek7DUF6SufVzCN7F9yPkUGeeLaY8ePVa+9fmUw+T89Hb2qtacwcQmtnbQoOQ7OzvV6enT1g8VPlfIxjbtp+HpDMCbFQ9P8oioghyT7gh7Gvt0h0PYzJFy+PsG86y33n5L+RXS1994Xa+9/ppe47A2cfeg+ZZvwt9iLvbee+/qpxz4/upXv9Y//PrXHPguh70///nPCf+g/azzW2+9qRwQ379/jz38O+x73mpnNyfYxuPghPUqc7h+tVL4D+tpX+sD+id9FczMaWf4n9lLpjEvuNPpLwj+vkHI60VFXK9t797TF6X/pmEjbX7KQX8Od//5X/5F//2//3f9//73/70h7n/+5/+lP//5z3rIGdZ6s25r+kU+qR0go9QVOUaeK+R6yH5C3pv5xZv4M36Cjr2RzJM77FuPu1H0J3FfRaeu9or+l7LYt+iSedhOlQAKCyJsAWoYfgjL+26fLzRY2nqqB48etb3XfKAhYQPja8B2mHLCY9GPdhkOpSlGgYEeXk2lUbQcBMTwZZDFHYYzCalMArKBE0Zpl2zzMmeDRVxLQAuzKSnA8NtWKVWlVqVBtRTyFNx9+6RRBkKMWOucDiGTLumt5/4oR8AqGMFOB3Rs8nTwJMLC92LgJMY9j6t7ToBFdrf2RsCtDfCculLOAQNx1R+owmtk0dq564wYnxi2pnRMjsRlO6WCWYV2lkq7AtxELzd1hq+JPDG6oZHpmhfKBgXeYnAT1vijJCU9NEZgYPGePCN5RV0pv2cxuDo80Iq2R0ltK+1YYxzzyZoYZ9GfmfRQlPJGmMk/olAxxKcMrvykC1Uoxi+yT9zTJ0/08MGDRRExwiPtligBQSS/uFxKsjUsDwKfu5e20hrqTLuC8L+niFsIS13f6xADeHTjhg54sRTaNblogPekD98FY1c5KOs4xM0h2Wq4UHf+WH76QOKgTFBz8NZtzrUiTT9xSMaLt8NYcv7GAZtVOJgpU6El9A2yysEpzZAREF5ZAo0rISyqhXcaN8HHDKZx1sih1wDyMlwmvKMG5BPk4Ch0YPwkzR5bDpcGDsMG8l2P2yZslIbRGneAXXEWyOaMqF8q8NZx4nh01OnW7UPdvnuom7dWOj7pteLwt+uKKvGFhkQnOgxT3x8wJlaEd7JNW3LTLvpPrYK4J824g6n1z6iJw7YJuY0cvAUDB+XDboMhvLd25P+Sph1pU4A74VvoBv8m8cgJVVYOAzccbG040B842EpfTrOptyDVook+DuZSNZeuHfxyrqYchJ1xKLblAAolUL7cWUnbka6rHca3cvhZteoBC+jVDj20J+xgRTi07zv1q06rA0BYhzvxXa2qDZ1qKSrFAFoB8qr4aykcrAJo12B1hHfEB6ta2reBV9US8jo/faiHHP5++emHevDZh6jkJzp//KXGi6cc4K7Ve9SKhvQBre/BopsTB76jOmTdb87UXTxWzaHv6UPpKYe/509b3IFGHXDI35Ov0I9Fknd/mnEFzU/4rOUKndBh+nfGfswjygZm/FGwhE34RxC93dBHGzpuTX81pO8Ia3oNjQ6M9PNA/w7o7rijQ8ICDkcX94xOT2BGr2HFUqmSF6aVi24U6wndvnPC4e89vf7mPeVb7Scnh6Jr0JGJATDKtNXIvSLvrisqpTImSmupeapBpJ0101YeuJN30kzePWJDR9o5DiOT9KFhWA/oaNyjlvDEjUwgl7AN+ryl3Wn/Fr3erGdtLmZtL6RhXTRuiuYBMHZRZmmqcNPBzB7EqWgKXInuNJRea/rqFHmdot9PmeieIe8LbPI2doMxOZKDLApc1OSGCqriRhQq9ldAEHVLtuUCHPcOsgqoNjptxk5RR2HRa5JpxE5mEv7wwUN9/NFH+suHH7ZvAT958ljRD9tNlhPyxEFJ4krOKzJrxgOM6znQibpES6floghEoetohSd8SfHy51LVZbFU+Y3cKZDi99U8k0eEPhMnEfIDAX7FlfJ1Waq43HjA0UL31Dj2UPKCvT+0hZEmtPnjvoaELTDlAvqQp+w8k3BHKTe+wDzsPKX2xB3awAOvrqPgKSjm86gM4AVFtRaVpKmluesursNW10JYsfw8TNgOJbRc+W3DHNDLrsQB7n2KmTE1YRua/soq1LuHfZXQtmzrm15zxsPXJE6ay2TIOnzkPTgy1mGr5U6ahIe/icApthoaVoKFV1/xjQw7DGjX8f7qesKrzN9ERRnLmUtmMfyYxcSDLx+0xfMWW2ObPqhLetyWBHkBEiOGOmOZMnEol23SLog/fM/wOfE+GbFfI/Z1AKEjbUh4MFPGdSQvRWkib9IFM25qkywF5mEX5Ur8gkmRTQPyS9mJr6WqY/7QM48MDpg/HjAnPsjcuF8pcrKxYQyWCV6CGX1owJ/2zdCAJDScUukrns/eCXsRkopwQ18EgpXw0BehxZH/mbq/gb/lS8lx/BWxr+pFbbkMIxEil+1L4JAs6VqYnQCCFLogTY8s6JJ0ja76K/0/a2p9N2npPwnvpVtcRm8KcCkKJMql0FaeuPLCIcykydhKGtva/6m5luc+7Drdx4R+P4jLQApLX0GLWR6wrwWkh9eEZpytWettmT/EPTEOmw4nkmQhNEUNND5xtlWxGwUa/8Q4jT1KGtsQS1D9aBet2L2sqUniker2iF+5kiYthm8FcYPwPGMrGt/MWwbszhAKxh32YSO2KDJBurKN7SsNpVgLFn/FntaKuyxoukN6ccEeT3jmjjsgQOYvtIG4RvPA7R1NvbDcUibMdnMnrCHp4iDPjBKPbW66Vei0s285xN6wFlqzR7DmQCjrsQq/2ciKjevpS4pVz3sgG7NH7FuYcpMvMDWuViviWQuR9vjoWNlwjJ0sZEy8SW8vY8XFWv4E/eGgb3ghikjkK/gm2b9LXqdgHrZlA1mC6muu1BW9nNHNBtKHQgied8CXhAFOSlah7OhXdVEpVbWEAsITH5C03Xt3aIbDD4Em2Fb6yx87dl+agCZ/JS5hX5fvK5l+oIAfs96U/f2ALiD09kRIKQvlIITGX/rzLgtIFRuOLYjdGrBfe1sQ+0AOxXZn7K6Y66y6XpkHFnTIttpfKCjAdrI0UDLVttqbP48WyyN6u4+fsa1z+Arg8jIcvsLTFN4optTKvKpXhYqaR+xV5mhJn7B+tWLvpVd4zb5ivqxycnKibL7XUshBLhS6OHSB9hdhSwICvqm7ZbhKn2wiLCIIxGVAUO64oEuq5nn+QRtbUEuSx/Mgdh+EM/e+nrhfhmRZ4iw7QBZQKe6gSHGDRndx2lO94DJhiQ+EJxTYlNWoZV9B8nITb1tOf4DYpehSYJOERy2FfbYVezWH4Fg5OOn6TklTS6X/sV0FkNa2bCcj4MYpYFu2VXaohfRl59/TXZydtBLPlt6OCz+UQOVyHi9B4hZY9g4yqXdIWPMTBDUQYVJclqC6dk3ofdZO6/YOXiuHo3kfb9i3yQe01sy/nDbQpomx8eycQ5rIHyQ8iHsZX9cqed4JP+HkMhgPQU0eTe6Muaxpgrz3Mw/IGLtxckNHx0dKmL2sd6LGM22aKSxgSDc7EHsyMdbDT5trYGsG5h+ZX6RNwcCacSIsfOdsIm1uc03C4j59esra8om++PJLDuI+bN/K/MufP1QOfh8+fKQc3qWcDWcbkVv2mPKrJeuLC22Q2x4JO+OA+BxcMM9J2rOzc51dfpD4TPHnC2Fr5kCRf/gJX5GlaNQ4DcreZcLi79HR1cFKiIH2TiCWCQk0uya5SIV+65Bl0h2fHLGvfkN37tzW/dfuKYe/77zztt599129+957ev8nP1nw/vt6H3zw/k/0wQcf6Gcc+v78Zz/Vz3/2Mw59c9j7U8Lf13vkS/63OUB+g8Pj5dD3tm7dvMGh74mO6aeMpfTdMj+LrVypx653GVcu8A5k/tIi8djxTxvwELDc9hVt7uYnbWiAfJKCkMWVsOsgMnGQV99JFLw6lRrDeezr0CsuGE6ypIgubpnPn5+ft7On/JuT3//hD/qn/+v/0v/8P/9P/dP//J/653/+Z/3h979X/mVpvm2eDwbkDCv6bOrM+LBxAQEjx8peSWScd08+ONV+RZbD9hv0Rc69Mm8+OT7RIRvSSdP6hH6o6EZDqUq5zT4a2xUUaMJNHP7UI+qTCk0xWHoo+pl25T2e8bWstayUZfKVlAHSpVtsymPGzeeff6HT01MlffImziIP6VL6A0XkAAAQAElEQVS6fsxrpAPSCYwY2caAzcqgmjFkqbfUchm+D7NhryEpFix6wjPcL0EpEteSttaqGKrDoyMGxA3dvs3guHVLKzZvCsKtdFpoNDZCpNKWdynOeMNHkSxlvzzpItSyy+cWQRwZWn5YEWEhM4Za7bJm2hUhEwU/nY5Qgn61agcDaXe/WrUFU/gstWrLYjuGKGiGCHm18mm/uGwzMaqqpbSyI8uBhenEQlvwMuLeYBAXOW8Vw/foMaf+4PT0qbbbDU2BS4xTqUV52XZslhb8hLb+iGKMGOGUmbpn2iCuUqvizrcunnCIe45BjaEeMe4UShNN/Izx3Sibg/lETfrhhIlZlD4vlNRxzgCMEf/8iy/0mHK2HAI69cN/ZFWoq8KboSJMKTzua0g5i3dxNT5JmzylFNWOSUT4JdEW/i44eJpcdHTjpm7ff023793XAYvVDJgNMhmQ2ZyTl+2ZprNHGjn0HR59Lj/5Qqv1Ex0N5zoaL5RDNJ+fyrxkCmVWyu5mcwBXtaq9DvsDHfSr1j/t4LdMMgdr9qS0Y6YtMyewkeNEnzU5M7kdgt1hUOS/wR26xxZ/EP+Yg7E9OOgZOCwbQilj3NGB+KSDPaESnMeZwxYwGbfoZzXRls46vnGg23eOdOfOsW7ePtDRSRVNQIazEKP6voN2tAl0vSpjQPT2SOE5wEmfiZe99gMF9xygNyOVT8Hu4HcYNhqQ4xZ5bpB3dHXLRGDLYVhrA/zHveGwb7MZFQy0ZZs2QkfGFqopCOVIvM91cT4reWf6waXKMF3gU6XT7CrVXuoYc/T/KXL88smpHoLIpyu9Dok7ACvy9LXTqgMY6IO+18EKQFerrrkPG+20OuiYrAa9EteTpu+rug5A+9BaVHco0GKrlIBwaA0Iq4a9UtThD/oiLbAOukK9RYeUqXGtLz79i/78+3/WH//tn/TRn/5VDz//SNvzx+qmjQ7qrMMqQD5LtFrdTB+iZ3W7lk4fa378haaHn0tPHqpfn+qAg+EVB8wrJjg9/ZX0lTxGwKyfWrfilRhm8Tsyxi0CZ9LMjY6a0b05+hB7xXie6fMZ90RYJnqbzUBfbnXBoeg5k6zT0wudnl3oAnf6fyD/QN8vdBbZwNz6Nd+i3aIL28SjJ9FxiseGijRSVyt90atHlxGjXJDBofX6G3f03k/eBm/p9dfu6ui4J27SRFvJqYK8W/+EliK7qNgy7oJbsnLNaSeymZFj2jPBa8Iik7R/Im5EKbe8YNdgm4Nt2pl2bdG3YEP7t+j5pmHUmvC9e0PbNvGvJ63P0Xn0edpWaYLf+UCdD9WVI3AoeyWrA5UuKJrojwnfANbgDF6e8A55woLiMbJ9Cj3FvyF8KrSm0KYG0U7L1aK5wIo+dsSFVlsFhFYX3FWFhGUXtnfHHyRdcaGMBX3X0R8dYp50wWQ7k/knHPg+YDL/6SefKj+18vlnn9O/cE6ZkWFDhCqJoN1DkrkTEOCxLfsKeCRZCggPaeDh59DSECbqSd89D4SaKH2XK3merS8hVzBOU3dj0VKofsCLIluZjVKulT8c3M6YDU0YFdvEAYIIUYOuXcadPKE42yFy81NOo+QoxejFAhu689sWt75yeQlphATcUjzPwQkk0invGtpYZawvFD2rRQVUbG0lXcK7uGtR3AlPfClFJfFloQmzqWUPSfY1P24C9JWLcO4WZZtoN3WZpplxOOEXcW51L3WW5hfXXs9wfqt7n+9VdGJsJz50wObGFo0YULqKukrDEj83fi3+4L8gk1IqsinwXAFjlvfYCizvsxXvnpVWLHRrrZQjTWkrdnDAAGdumf/f9Oknn7XF9IB9Vitb1LPU7lL0VSz1N54yT5DIBbyEC5q4tGGMreUdkzLCQ3g74PA1BxGZSx8xv++wNRMyyEItc85HzHUf5xdemGdGHl3XK3lW/QqbxHui71ubt8zflg2EDe+mYAvdNps0wVfX17Z2uHP3ju7eu6ubt262cqJX4aW0tl3xbFu0nDttD/Du73hpR9rVgP0hIc9E7BOF0kctdKFJgzAT8XI8X8S1lBmr17zf2pkWWX/dPyFH7pCXojTdNf0YFCh6RqbGaSho/QOVlnGKWHMvIhUEubW+QKejZ0H0aKKfCLoU+/UyLeqhPDuhcQPc2iGhcV+ncQdSngvEe1vU3yBdi9nF669whWdqDhv7NithzrxiZu14rsePH+sp68asRTOWRsZZ0iZPOAzdI37TL7UUbEmNl/nZ2MZT5kuZH9hpH1Gh1lLdD0qt9ndZPj5TD3yFNzsetc5vfU8HtJFGn8+M+QnbFozMibesCzesC7fM6XLYOWLzkqZQVqGcuBMWuYi1T/RtsQtVpQRFafMetuFNDeIyOuBQQmzLXlBkQsXT7b2rXPAXYjtkQRM83O/jllDRpB3mlj86HR5j686Zi2WjdKYfj7Cjt9kXySbVChuZ+AdfPtAnH32sfFgvNjM/PXiA3czGVf5vXOztFrv5+eef6+NPPmb+zpq4v7KpGTQz/Nim7aYNWq6EBVchS/h3eNqU+zK8orzwFf5ehBb3I+VVa7OVfrXhXcuVOvdoPCUYGSUs/vTbhE7u/Uv0HNJAUbKNrgEX1VLUdK1QR8J3wEc6aaEmzQK7hejHuPyqQndtTLteCBQYrX7mGYV+YdqvK+sHiE9fvKo53zXuqie/WwlNRhQy87KKrlzKJ8Xt2804v3qvLXPUREcXaynq+04r9jg6aI3NQo+MpiB8ReaoCL6EAEvND9XzF3zsg8LX3m1ZuVNewmFLKZfHQpKPJC3NrnCbAJCoiYwDc9nYL5GoZ/82v+J44+bNtqd7l7lZfk0xe4xpRym0jOxL4WoXRek6WuA3fLSiWmYyQK3lT7hlwtrDso3HuvoT7iAhoVpYSqMCvGopePpFMLELRNnckvDjsEP1NZeJt2ygyMSLX5btxX2NWvzFT//j1Ix7xjGT8vo9EyZgG5JyixR7s4PIb1v2Dq0/9m4r/VNZSzSUqsp+W9d16lcr9mcOdcxe8Yr3Ukea6GTX9aq4k8+2cuVpGadlLyipH3fZoRZTF4g/7ksqFYl811AIMX65/YnL4FX3Pt4usvHZimwsS/hNLRZ/icct3GqXeQaoA4MhYza6nXdvvpUX2vSdfaK8q9fs34j8Pe/gDjnZZg02aUpeSsqdsT8yRoIJmjhKT9RXQPYdJ25x8TcHD0dOIPX0yH1FnZkDHDDmjjnAusHe+RF75okXpcTuNNs4U1v4wQ6lPTPvrCnA9jTeoOFtZP6UtgbZ8x/YJ8zcKu18ymHv2dkZB3OP9fHHnyjfyswB3cfMRT7+y0d6wL5RDmzXzMWyj5YyBvbcBta7DcxJUtaGffk1yBznnPOJM/bqL/BvOBAOPeXg65T57NOnT/X06RMOws7amcjQyspcdVR4zh5f5rpj5MkaNO2MTnXYyYPDAx3mHKfvFZs2MmdMm5MGsSgyLehU5NTSo8/Hx8cczt5s68h8szff1n3nnXf1/k/ea4e8v/jlL/Trf/i1fvPb3+gff/tb/Rb629/8Q3P/4z/+o/7hH/6hpXvn7TfbT0e/9vp9xfbduHFDKTsH8+FpxVo9fZcP7qT+WqpKg+ELSPhLQ61FGWdZzzaacUaYbdKqXThxX/lb4OWDjo/bPBw3wM0TuaATBMctwnB+7R1ZNrRMzyZPUJDQRlMmzC1uPLgT9zyIkUtpwRkb5+hY5q7/9m//pv/23/6b/uv/9r/p//tf/6v+x//4H8pPPecXcc7ZNxjRVTu50w64Qr/jKoyPGjmV0uxSx35Txkg++LjHEWPlJmMlv4Tzxutv6I033lD6/M7tO+2LkO1dhU7UUpATZT/3bMxSt6krvLtUtXmdC9QylGfYUcZg9tczLmIrMjef4XWfxrYK9UQfJOsJev/Zp58xzh61dRlVyzZpqCP16Ee8LjuLOjJowvTZ2anOGaCJ6xlQDRifWmhsDapqgcKk5PDLMy7aT6YmPhqsPSTZpkFFUeweI7bCgB0eHGoFOsp2qcQvkCwBA5FPuyt+4w4u6yC+gMpLq1CGnQ5UMxgDChODFsS4pTNicDYYphiSpO1a+1bqMOSFNqWc8HUAX32/UhrXjBvGPwYpiphvy4aOGLoZQ5p20mxIuIJBMs0Y2wbcgmFYxDXDFwaN+gfyRkk2LGifNgN4itHbJrPCR6lVtgFBDOSRA8pt2hPjR52pjxjikwbAuwmYMPgZVFkcx8CeY3CzYfCEQ92RvBkcPW213TYCwuOKF30MVhaUkeUmhxMY9dY+ysyd+uaUTZ9OIP6EP48lPJxcj8FPfSnbXvRlpIwt/EyySr9Sf3ikFYgejBj3tEEcCnncyJtTDacPteWgTKcP2reADwg7Gi44AN5wYLZRzyFmz8urx/D38NnDSKei3p36SvnoRy1WQZYO2BxI2+d50IRcg/RJ2jzA1zYvH/o8dJuDIGQSmW4TFjT/wIHXqOuHYAMbrsPuYHTgcPTSzSFZ3BSN3MWBb+RvTTPgFGie3DYGYFNHRyvduXPCi+mmbt451MmNqoMDszCQEl+7ovRjUNGTWpZxMyPTMbKLfsxT00ce3HEDZDOBOXHIdmoHwBv42WhAzgPy3OYAGJ1MOwfaMtKW7XbWlsPfbZND2ouf8GEHxEEZok1gFPKQUG/kKuqW5CLBY+ClARrnogtkfMpk6pSJwBljYou8rKK+pM9YBJG2ubteq75Tj2FfNRCHf9WFFuKqVqtOByC07/GD0D068gU9tO86dZRda1EpgVVLARWEBpU0RX1d0BHf3BxodlXq0KHOo8wh73j+VGePvtADDoI//8uf9Nlf/qjPPvojB8Ef6/zxA03rcxX0syDzyiaWke+YF9rpE00c+vrxlyrod3fxRCv64IC+OKBvosuVcV/R1YL1KNrJkzGDFw8BE0DXeWqeZqVvJ/p4ih5Er+mI6RpG3AO6uw3ouHUOOnGvOSBdQzcg/bxt+jppoByyqOkt5Y/00TDM2iP6EZtDMs3Ehw9bChQK05hYNu073bt/R2+99Zpef/2ubt060cEhIzQfxEj7OCgv1aqgtHFqss9AsuN2a68ZLyTXjK6n3gnGJvT9GcDMCNN58aY9aw5d19iztHlDOy/BAXDavYEubR4UukEvN+h+kwEmedha47bTvO2lcaUyrWQOgS2oetydLOLnSrcAeCS7Lhgvp9T3BDxGrk+R9xkRF8iQIUUzaFMpEjrmBsu03wQVZFCrVPF3OzR3KarlOmrzF8KKrVJA6A4VziruSvgepYhQNRnmHXSOLj5gkzGT+kzyMxEfkF9kPMdWIM8ZeZtcFCVyLvAsGr+All+G7927+NhbspJOeinVqy8T/UNAMJBy9JUroYFIoR/kWkpbiorcGhbvZR1J8yLskjWRtnhEfRkWx/P+hAFTss0ziLtBy/MleZSrpRfpQNy+oqiOCGooOEoxelYaaq0qFX/Fv0Mt5UonCasFP+kq6EBNGCiEQ1UZGwAAEABJREFUO2W5qFCubeq4Ah5Zkm1ZatALLtuy90Bk0dlgmpqOE0U8daS+eK6VYfua79s5Myb2SE7b1GPFFo3NLs3UL2znhL0cG2KDMrYWjLwjJ83Yr7mNmVaKEIdKMahq76x+pUPmRidsxNy49gnWfrUSrdWctjI+cWiLncuCKZ+UzaHrOfO/zH8XfnhZWJRvyl7kkT5YUOG9aH+RrKWzLRO4R8Gf9JV+zHt0BQ8HBwe8f3t47ehH3lTwkvqCyGKCP4oQWYGVvGlX3sGi4KRJ2u2w1YZ345a5QMJEZOQQnenyzu566jlAFofLAhuZrFhHVOLCU3GR7WvQVy4Tch14ESEDg7t1wfOUBAm6HkfzCL26r5d33Z0U1/1798vC9/H/Xmn4XhCJ7BBmEQ5iX6Iun2g0gopupy+jo62P6dv0c9Zfc+JbMUlLNzB/SPqR983AOzjp454Ij26nKtPHpVTtEf8eggnbEIuHvPtTwmQJ5Bmq3eUW9oIn73A9H0eYfwjoa67w60IiN9uRNWvWnA8fPtQXX3wJvmDz7YEyvteM98jRtgRmoOcuU1apRUGFTtibZhOg1/NSAjnz/OFgWzYoVsayQ3d+iKxcc6O2ZZuAGRsaezmwllg+/DFmTou+ECmRJHzHrqQtoTM2Zt7F28bGFNA1m1TbXL8qbS+lyA2WvQCHJNySCAI7tyRL4PpT7WohJC47ND8xTmrCjJthoehtQ/OId8DAJudTpT+zPt+w/jnnADibQPnZw1P2AmLDZ3Q+Ni97Eat+pcxjN/R1vslw+9Yt1ojHSlxs7wE2MGnDy8zckhayVqLttSphpr2hgR3ODJdqUK5ZzW3pO1NxvSg/wS+9qfalcfuIl6V5Wfg+X+jL0rTw6AqY6Zf4ozvRo4mwplOMjemaTqW8y3Ds096dfIkLbCvvoFJ2FL9dCLPsHZQLd4igFs/A0CDuHwf6nleTE2Vcp3j/c95m6H5boEtNGOSj02X6Pv7oyMR8cMv6b8P7L+M4e0l5vyVLktdSmq3qmeNk3zHI/KjZrOiOuNBNbhiTCFLy4dLzV+qLXu/D4089e3+okzuFhCaATt3nsQ376G3BfsCXbU1UnLViMLKGjZ6vmPcdcYiSvcPjk2Ns0hFzsyMlfLVa5oNmLJBdV9fcajQBAaTdSfNN0dacyZUCroOweC8riL8F4OB2i1B7WlyzLt3xX+HK9WwKXV5JIXKHZ11eS+il9xmHZV8Bj/A18CDl4lPzWMtlfDu47INEIN3phuaxJMoObMu7Prv0e4nmSRAeAVv2DqTPe7Hyvshcu3aVd2Vt75AD3i1HHKwdMM9v75hraZPH8GVb9h6tlkt/of8XRJ+K6t5P+oTb5CPMhpq8DZYllV1YPM6DMINX3U468qkUkuGLmzBcEm4b1zUQqKvLzZnxMjHfyDx1vbloH6ja7tYlmYsFA/sjdIAqcwvJ2rLXMzIuEiaulJE5bsb9s+8KlK4l2tPUucOOkF2w2LC4kVv6pu+0oh/61UoZY0esf05Obujk+EYbdzmnsdPuADNBFeEjYzd0Zk5xhUnhb4DnLXZpi13K2N6yTxX7dM6hXPtS2eMnevDggT7/4gt98XnmnQ+bP3PRzFkii6Rfs4cbxP8M1hdag4s9OFdq8x7mMltkutmsmdusSbOnG2S5bfPeOe9f3sMztmePzKWamIplEJ2Nbh4dHrZ/f5hfSYnMmtznOU7ZVq2l6XPfZNizV7xS5k45oL1x41h37tzWvXt39fpr95WfeH7zrTf01ltv6Z2339a7776j/Nxzw7vvKt/0Tdibb76h++TJh/VusDbP+vwEe3gILwccSKf8Vd9Tb69uN6bCR6UvaykqwKYdOxTaE7ua8FCXogYnjdqFk/bopVAuS9x61YVqXEZfd18GfsVBKu7L4GsVXA++jMdxLUnTeILanb4cGT/Rm3zAIF88zEHvv/7rv7Zv+/7b736nP3/4oT797DM9fPRISbNGv6KfDexr590ZoBqyC/1bkXGvyP4GB/B379zR/fv36NN70PtKX7351pvt0DcfHL9DfN5blX5JGfs22Fbkby1/ury8uEg4o5PRr4E16kA79uNnizvr1YyrgGSoazIkK/kpW4G8/DW30P0Na7nHHAA/1unpWRuXpdRkavtDpbl+hEc6IsXGsAcDDTo9farHjx4rBqDW0gQaoa7yKYb2UkeZUeCCcmrXgJQh8wwgTaA8Uv4eBC9JyGNbTbEpI4p+HftwmzRBMu6AF5fBzrjFRT0iIvzsN4Iks9Aa27deF2O0bkI+ZXGVT5gkLEY5L7u0O+3MZCvG9SCDl4lNz8C13TpjoGPTDnGljBjEHKimnHT6gEImTRapZFHaY7MRRvooSy1FrTyJDuXQiCZUZLhCnin38ZPHevjwgWIkU4aIbyC9bdm87GlnBk2bOMIPUZfhaXcM0DFGKO1JmZloNl7Z2P/s00+b0U777t65y4FZj3wG5RM5I4uZDJg333xTP/nJT9qAqRiiDLggcjL8p8zWRiayCUOzw8KzQNedkKtHfIAI+OduhoBtSA4/hNvQuSFymjkgmzn80rhWnTccrWxUx3PN6yfaPv0CfClx8FuntToO3iqHtx3oNZJ2UjuUo9SKvBYUlVJVXVVcmrxUYIcap4D6mkzZeMzLfhi32sTNy3ALNhwMbdajtrwU2yCPv4F0vDQ3AQdoQw7LkOPAy3TgcGzkRTuxEB93SBhDi5fafInEz6SLTHJAgojV9dbR8Uq3bh/r/mt3MFy3OTg75EXVtbiaw0cMVl4mQa2dSuloVxHvSnRrBqP2L/xIeEYeiZxJMKU+rNLM5GbCP8LzhD+GdITBAbR20q6Btoxgy8Fv2reljRvcW9q35fSq0VFi3kObJJKK7It/pmYwyUi5ggJPcVuiP4I18n3y9FSPnjzRUzZAZtJ2faea9tWiHLjWUtXGaPyMlz5xHbKA9hyC9z3poF3QV/S6Y5wt6PD3AWk70HeEg4yPBSm725Vf1ZOmSznQmvribnSJO+g6rfD30S1kag5mETZ6OmlF2l5SDnWffPm5PvnTH/Wnf/kX/fFf/pc++/CPOn34GWr7UCMHvNP6qYbzx1o//VIXjz7XloPf8eJU2pyj6xv0eqtOA5hUFsmx3pnA3IRq6qF6/DgIEgpk+nKmH2fc6df0aQ59R+zEiJxHdDrugQnXlolXXrwbdPqCg8lN9JlO3NKBQ8Os5kY34h/p770+ozatr6O7mAFRZapvCE9hpzC+goWPQXEfo9Ovv35Pb7/zhl5/875uot8ubPAxzkfGscus1apT33eq1cqHNGgsRc6UTancrd0iFHfaOe90edrR+Be+Jg0oYtq3pn0XFxts/5Z3wbbRhO1xweZb3JHBGp3fIId18kKbOxQ5jBO1zwV+KvxUeqUublVNHPoG447GPUxViF0XyPbJ03M95r1zlkNo+mNIX1Gc0aU9om9BIazQ/rpDj79HgF2xemjQJQyEdrU2/a3QQnwhXXFR3DV6atxQgkW3LLDUd70Oeccd9CvVUpRJ1enTJ/r444/at4C/+PzzNumKnAtlzOF5RvAWo1TLhZuQxc0z7usg6Lk7sUtQXNexhNK3e8dfgcJ+a8vzdF/18+Hfxd/Kut7QuFvgKx4tjeHNLVF7trDmvXy08Evf4ng+7MofVwoB6Ue0d8mhVo9tqCRoYClEjUqy3VB21LZKRbfQnXINtRRFF2vd0a6qEJa0LQx3rZU0nUotKoVyykLtxW0vddlQqdXLI44G243qucs2yRbMtHHCOE2xDbiT1Db1lcs09pLWXqi+x5X6gkJbbGMjsW2M9YSlWNshl+HrLGZ28ZdpZPjbwUWV900HViz2j9iAOblxotssUvP/iF57/XXdvXuvHYLWWrFJc0PqT3n5xu0DDovy/4CfsIC/YNE9YJAmZCKumvJLVX0GRcnf4CIXAE8kv9SWhIWvvu/VAG/hL+7wmrozbzo/P8fWrjUwL055WZyfHJ/oBpsVx8fHOmBTKfNtUfKIvV2zCXCBfQySP7a8wtvBqtcRmxzHxydschzT3iNlUZ36XKywx1PmYbn59cz1bTyLDNMGXHB29cTz0oKo9TvFvTTTv/sIbMhLeURmjLcRPUvfpy+D6F76ecPcI2uSs9Nz3jnbNh7a3JNxOpEv+jmOkwbGRpC5aOITLvq3oBMVfd+jlEVnbXoBmDTaXXHbPINr4VTTxkrr01c1hXIMfsw71T8PhV902y5UbeYRG9aGj/TRxx/rj8wr8wGtzz77vP27hnzQI7bEtmyrAOurV8JMeZX1Qi21JUh/jIzPiXd7AuykiuuHQyuSR6lFtRSVHVws76qZ6Yj9mLMt25iFman12NoencnaLDqQuUjHHDHjP+uEkrTkT1z0JW2x3WxT7MQK+9Rhq7q+qtaqUoICtfK3Y2GZSzeP2zMP26RprkYdZ3NJthsK7amt3NL8tpeyobbRs6m1Y2SyHB5pGG3aKhteX3KQHzuZg/gN74Mnjx8r6/R8uyYf3sk4SfnZxHqLtfnNmzewfSvs4Ilu3ripW7duYhsP6fNCezvCbugua/u7bGwdHR+pltp4KtCe90jsc+QH54TruSta+FzQt/T6JelfFv6S5H+dYIxAWjzvdCebedl3mbA9I7Yn/bWA/sOWNf1MHpB+XOJGxZ0423IpKhVAKzIvpbQwm7hA0H3rKCdO83DCE38Nwk3U3++/oQSiH9+9eiv9Xzp0oFblin1q8xzmRheM903mY9iFxJVaFTu16lc6wGat+l5dwkBFl2wn2YKd7qC6uQmDU+6dB5sTzxLM85V3Sg2SqOXiwR0vKmhV6s88rdTayl3z/g7veb/37AffunW7feM3tiiHHweEJY+4przT2TDIXC5jRFSUZkCITS3fBxTxt7rTgOBb1v98luZvAokreL7AXVhI0hEdJ4T7yhUpKsLdg7Tciy/J8NiWvYeU9yZeuRgUFWgptfV3pa+vI+/ag9WBDtgviI6So+mCbZW65LUtKlAu283JE8oTfylLulA3d7mKSzywSasdLJX4G0hL+HI7VbwQiQn2kXHbeUo2FPCUlKdlW9IC27ItaUH0tdl43gVb9skyB8kHtaL7eWefs1+ZXzYaGL+1FIl8bZ7LPtvMfGpmjKZfZt4d0w5xt/DEBfrqtdSe8LhCpbBViumbwnu+b1jt7ET65Jj1VPbvb968yVnNkbquV5MzGVNf6k/dE+Ox+eEv86QJvpbwkXn40OYlaWfakTll2vk0+7McwD0CjwPWkqecD7X2s15bgw1rt3UOdy/O257Rafa6zk7br0/lALmBw+ScNaxZh2aukzoy74lNbHJGjuEnCI+6vK7kcBmEYy+PLvMa5oMHHLZmztNsEG6azrnNiJ5OEkXUWtQjl37VK7JbYWObO37cBweHrC2PdZM5VmzZrVu3mF8FN3WTeVb8t2/fVr4tGnrr9i325W/o6OhI6YMDylhRVsbKgo76OiP+2P4AABAASURBVPqiU4XHNk5qpQ9BCRgP8FQKFGa9pzBrw7C+etmWbYlb7Woahut5StD+ZRBnQ9I0x9/k0Wrf6Xz6N30eXYuu5CwtvzyY//cbxP2QvYvoSZuLMQazfozOXKBn+WJqxmLyR3+iy2Z8RBfSFycnN5S9kTeYM7/9zjt66+239PY7bytnW++99x5nKvdb32X/M+Jco8Nn0VeQfVDbav1Cn9hG3AvC98wYGhsm1qijNuynr7OHzBgIT1tsReaREb9t1VKaDoS3zL0T3qCsBK6QeWfy59w1v/KTcmwzv5yphz100v8AtykjgOxu2+LWjDGIMCPUdE6XQYXBbwOl71sjau0QTAVFUVh7ybsU1bp4cbYWxj/jWnDZVIv6LEtXwENRuoQkghr0givplNgkohru+FSIaB23H2jQ+NNxMTZrJl1Rogg7aTs2J20KiWLSqeFU+GcMZA51g8jCdmt/60Q6NAM66aKIOQReZDZhREc6bEKW4QgOKdrmoasrE6h8mmHD5K+FEm+TBh6aH5o6U2b6I3KbEkb/CGrqL7W2Ptinb+GU0dFPMT5p2wVtzSAKMsjS7oSvSHO4O+DOYDnEgB3hT3j6+gj/DV4keakk/XWZ5WU3sFm3N9JLKxsX7bH485xFi7Q80oLrmIWoG0YOVTgf1TxipNmI8LRV4TCom9fq5wuV4amm9SMNZ19oOP1c08VDzYTN44Vm0k05gOPgN4enLhJ2FRgUlQJtwO2iyG2BYcvopZR2ZLAOHPo28PLeMqD3xmbDYN5wgJPBGLpZD2xqbhX/lvD4NxwwZZNqy0FRDklHGjSB0IZhZgBLNE/TYI1jIOqewQQftN2jSp11eFx18/ah7t2NAbuJkTrQ4VHPC6ZX+jWIDu6xjEfaZgvVoLylzMh3ToD210z8RDxAtycSBOFvoRN8TWzITbQNcLg7NODOgS/uDYfcW9z78IE+G2jnAj1z+EuT6RVpLLSTTpkDF8KsLXXnW98bDtsudouJDXREQOnHWopqKSrVoKjWwtgzCK3Qa+irKgusyjiuuLu4Q3foCe92eLG70xIfeoW6y1Opu1Jmdx3w1qFXFS2qs1XpvgIqsqi0LZTTU3SWyRAvsQeffKxP//xHffzH3+mzv/xBDz/5k5588SEHwh/p7OHHOn/6hTYcCo/Dmj4awCRzGGpLkYc9CSmCWYrbUI4fEzaH0p/NHfvQMGoeR03Ic4TmBTrgHniJbrE5W/Q72KDba3R3g05v0OU1tOlwDoDp25H2DHTkEAriH2nfFQSv4gGjyEENEj6FQ3GlHf2q6PadI732+l29/sZd3bt3q+n1ivASwRndL6KvQWjaTt5WUGgrrD1afdHriXYuQALwNAGaig7PjLUJHR6Vdq0vBq0vtkr7ggvauKbN67Q37Q8IS1z0ccC2bQPGcuiGQqOrA3SkVROyn+mDUEyXJjppUkGvAYe/IxjmTtux02ZbOfydmRAPespm9zkT4AHZp28KY7OQN4iOddjzDl2LnvVdUb/Tv4TVYlXkUneUaHXNbWgBJr5AF9RSVRK/K78Iue5gqGlHQbiF+OqiAo1gJ9qdBU2+Bfzpx58oP/OTiciATSRbkqg95vj+ju8tgZ0c0ydfKWsfCLXzkEKEE5dsN8j4dm7bsk1Abi9uOZ48tUThF4gHikvtwm9bLuhD4LgB+mFDS4DWEJc0xl9wX0dFh0upKrWqNnS4i2rBvwfhhTlkhTaUqpbnmfJMWJFNnTvgkSXZlsUF5fmV27ZsX4bHLkzYitiMBCbK9mX5pSz16Htc9lV9KSb1XceA3U145lZZpN+/f7/99NDbb7+td955R++++27DW/jfZMHyOge79197TflpoqR97bX7LFheU8Lffustvffue/og/4No9/+HfgZ95513lYVv6klbo1q2NTKmM9fMT0Jved+OyCK87dM0ii26Tm03+ZRaobSNe4mf2vwh7tiBrBeCKbYRxEamrSPvjsxXlYuyKn2c+UrtlvdrbeXmgzRzW6BnHryfY6bsWosyz2lzU+alByzM9x887VcrdV2vShnimqeZ99zUymntwrblJur73xHidXz/Ev8TlxBBCbWYG1pD0avMk/d9O6Aj6d8N78BsJj19+lTb7ZY551ZJs2G9smUeuOgQb1vy2259Xdv7sGvuUgp6Wdo4t/0s1Quu/6BBtKzJMjJ68uSpciD4l798pBwOPnr0ENltmGMAZJY0406+S0+8uNEm2HaTXy1VpTJvIV9sw8Q80m4p9HVXkgVfl24fn7StZBy2lb+M04nxG74bsJMD+pCD3ujAhK1K/lKraqHPyRf9yXot6WN34hfhtlua2Jia9OhLIY9tiVvtsuwrSItbXAZ4RfQOCdmBwLiSJIjb4o/w1NHqo05CFL7Ce+xu+iR6HZ3e0K7o9wWbnwlLfPJRzKL7xOe9ug9LX6SsTTaVmKMWF9aBh8ybbzQcsMHZr1aKjez6TrCijnV93gHZrMwHhVb9SvIyJnkqlynHvGtFePw/JOwfodAfksHny4LfS45x2EYsIBQkefRrRg/TF8FeJ20rfbWHbeW6/oxfhCcsaP5v8fgueb5F8X9P+iNLgDdhm5tkQ3mLjc74jx0YWYs3PeL91uwHtirznVXfa9V16kDsWKlViTfj1f6qNjTdfEEbEv6C4G8YFK7zBplRXTeUWtVhY2JrDjIXw+6sdsgG+tHRobKfuOKAsOt6dfAfnlNheKGZ7T0W/1dhggLIX/G+qhEX97etOlkCiSe3cu0p7qW7rgUQ1m6CuMll2RYPbit/4jJQwqF282n/XGgiwEvupLEtbgDdvQMv/Thsk9vECxRgFcJs3rEFN/1da9wgFH/6tF/1ig7kFyein3bKID35Wt74JdmWtAPEuG2eIO8x2yo7vvbUXuLtUAkCcMOPvfBo45f17a5devIKNF9ow1ISzkThMdTQ5Z7a3IS9JOYlmzZ+l7lWxnHe4dn7P+PAKHGGx+TKXknmUiNroOg+iq+8yyfeIVdgjGVQJMOcxxXCiwQPOLi1XPgJK8iiXvbFSlkTZcxl7B2fHHNYeRPcYh14rBV9lfypM3y8ELRvH550I/PAzF2CtClIOzNnSVtzGLz8FPZFm7MkbtPmJ5vmT7rg/PyMPa8FcZ/nwy67ec+SZ8PcdduQulJvEB722PO1tP8FzyYSK/oTrLBHt2/f1p07dxQ9VS5km2TRuaRpqIX3dqcOe9Zjp6LXQfIHTb8PjzjUPW6HwSccrJ/kg8cnJ81/fHy0o8ekIR3r0yPOS9IHwQH+lJGy+tVKKbujz9JvDaWqltL4dqiLbC8Izzt3nHJ7XnskALSbx7UYtcQJ20P/fi90n65R+nrNuHr06JH+9Kc/6fe//32jH3/0kfJT0PnF2uhd3pmXesI4mtFbgYQ18D5NmG0V+renb6P/h8yRb9w4Uf49yr1799qHlNJHtts8PYe+T5+eoqvn7BkPCj8T4zY0/GV9MvPI+N2vOaKnwQwfhf47OFjpJmdlKf/1115v+zrZt7l967aO0J3oQeX9Hh2k2XrmSiXXkHqy9sl5Yj7Um32bVtcuY3km83fy+FJN1FziIgyB4GiLyXMGb4xYrbUZkzt372JMDmQv6ew9lay/8QUDDheGDwS5k1NC2iDL4OtXKwVxJz4LzBjlnsnWAQoSmgwDStTAJlkMXwzZKRsUp6en2qKktZQ24A9yIE7ebOTdvHGDCd7I5v6pkidGK8oTtI02FtRwpoLMoixxR5nTsac5DODFEl6maUxUK/8IAxPZj8SdYzhjMKME8WdBOdGIWop6JlrhPWUrF3WEhIeUGZpP2zzkACoKlTKi/OE7xi9po5x75b158xaDp7aBEd4zgPKJlxi0DLJ1M+AXrZ2RU8pPGUtdCmnIg65oUV95wHviGVONMIbFuRIDbwaT5mng4Gojj2txfKKOA2Bx+Lt98qkuHn+izeln8vBYNeHTBXk2muct1YzKQVOpUq1WLaYtRbUWaG201qqC3ApxtiVAjZo4QE57BuqO3m/ZnAo20PTploOiLQvwzQuw3oUtaQY2skYMyYQM5wXDrIEGjtCGdvBrdAZwprd0e6Q1w9us1UHG3DEbvXf0+pv32k8/94dV5pCs0q4OQ5KXSXS5tk30jnzE28hBmhDohGGam5ylyDmIfyZ8SjxxzY9uNj/hI0ZvzKHfdtK2HXxNtAXe4TuHvdt9eCjplm+GEj+K9i2giOYme6Pxz+GrFqn2mkqn0aUdEudgLd+EfMLkKQZ+y9iTrFqKCpRsKvRTKUW1FnWdVdP2hqImB9x9Xy/dXb4FDGqXPCaf1bW8pAmtoUEhPPQFoMy6Q5f0uFtdcacMeIJoAeXj70x58NnNRhAT+jnrwFVHdQU6dBg50c4Hn36kv/z+X/Th7/6XPv7Tv+qLj/+gx1/8WaePP9bF2UON23NN6PIsysgBKMUpNODQ0aAd/hIvkHRB3BIdQT+KPp3BhGJN+Ec2/8dxqxFbMnKINwwb+nVDH2/bON5g13IYepEDUQ5BW9/TxwP9PqK3TXfpyDFIedAljJqpkqo0p930mQI6zobxIGotqadPbt081ptvva5333uTg4zbOj5ZKR92kBi7HP4iXvWrSh8bdZ0oE+AiOzcFGdLKD501Nz2elDYumHEvGKKftGFDe9a7duVge4O/gfG8adhqDV3vxvAau5/2b5Kfdm6vYYMct5EpPE2mXvpiLtJMO4PJhR6pGggcpk7DVLXZWhfrWWfnE9jq/OyCA+k1Y38QaqOKElUcDGuFdrXoStcqOoo/YSTgVoO00OSj/i6UiFbWnqKLtRTKBPBV4ZGkCmA7KqVQzcgVOc7TpIZxQoaMf3Qi770vv/hCH7HZ/OlnnyqT/pn0tpVuiDvQ36/vLIFZyH+fO2JFtrYRr/ehsuMOtLjxW/x58duW/WLIaleI43G8PPbpCcMp8bAtS7KtAmzL6FBBf0q5cttX8Ym7TIOeJl0pZae3FVrV9LJUlYou1isaPS+1Ek86bGzFXUpVK68WFdzFbvzYOyo949c3uKKjM0ZqsRHTLseuPMot8BvUVn/ZxX83Yi/lJve+vpSbd3WQeeMdFqc59P3Zz36m/N+g/P+g4Le//W3z//KXv9RPiXv//feVT6m+8w4HxBwKv/XW28r/JUreHBYn/qc//Zl+8fNf6Ne//rX+3/+v/4/+8R9/qzfffKtt0NhW5HfExtwBC5TwM2DDQmfGcRD3FJvG+F/cy/iPe0Zme7nYkYs1k2/CXoy7TYINBxZrbMWaQ7uLIPNDsCEsiyXbyjxztep5B/RKeRSixG15H23JHyR9A/OtCV6SPh88vMGC+4RNjSPmwwe7eXopVbkomqLmZq+yYEuZeUfN8Bc+5+tjKxn+jh9fApizyD7rkyAVEtTmGllLRU+iO+nj9PtT1lbZPIs7ehT/KWutpBvQj5RVGJ8ZO1mnHLC5HNr1fbMb9tV4S13/MeFXsh35DczbIpdUsklWAAAQAElEQVQvv/yi/TJHfp0j3xxdrzfIoVPkUrFfE+My42hgLh0ZJ+/LCycW+WX92PerNo6SN/1DjIh6eVZiWnwegJuQb3enbydsTOob4XfENqWdsSnho6012VgcaVN0YLVaKevQ8BuJjejHFnvR9ASbkbDKe6RDNw6S9uCgvX/CW8pI+pE6ZtK+iFM7JTwPPSuHROurl23SBaXZpG2bR26Z/22YN50rfZf504b+Sp/FfX523uzgLdbcWY9nTyI4wFafYPeyr3CTTaXYwbQ/bV0jj8gt6bPR2WRB3en7pAlnHXpwyOZlEJm5uPVt04ed/U4ZSWs75DvAetnfdyjse2fx9y5BS3tcZFvG5thWZBrYVq7IMLoUGn/sUvQtqF3HWKwy8s74iYyvI+m/K2wvfH1DSuLvWtXf871IAunQF4W/Koy+mhhvI3Zqw7jN+y97cRfMk2LniFJ0pl+tsN9gd6jar1aEL++3Qhmmjsxlkj76hPerdyK/GtpCkpdV6jV3c379I20OSGlbGQd9v9IJG9o3b95gX/hm+xBK7NOK93LF7thwmxtIlg0EQk0I0FcuArmX4EvH4v0Gzx2L3yDli5JQH3di3PiUYPUZ6JWXlcQtj3buRrW7EoYTwvPZO2HJSPrWz3ETZrcHoZKNW1oo7uYLBYSq+fXyy7bsl0EtTt7ZPF9PV9R4KlXp9wptwMblnXPImiJz8hW6mnh7yVsKtJRWLkHQ1BGYR24TtqCQoCHpA/y2JVkhdqgXPuIui9+2xK3vcCVbIMqwvCvBsoFAqHfBjUS75vb+HJk7bFmvbJhzZH4Sd9YwGddPOUAKbeOTsZg5SeJD865YwtXKiT+Y27prZr7QKvrKA1bCEeFhCOQm0C7tPZN3T/pi1a+0WvXK3Cj/4zT79Xfu3NbNGzd1wByIApR31sy6KO7wEkzMvRIW2sC8aAIje0BJH96DtGOTdrOmizsfZIn9WuY4Q5vbRx6xcZm3BxcXay24gO6A3Uu6VgY2MWWnniD1Xkf4ex7h/VWo6OgR854cwgXRy+1myypwlktRqSD0edSqyHKPyHSPFfp9iF3OXCo6f8jBbhC5Ji7pVn2vFXJOWOIadv5+tWplx85X6qmltr4rO15syw7UKI84ZH3PKwXs4O9f2vdk5rnsjI9930b50/95L372+efK//3NAXD2HR8/eaInT58o52TRqehN0iavKbIy148c45/Q7QndDehwWmzZhVRKFTLu9MEB76lSip48ftIOl/ON4xyyfvrpp8oBdPYQEm9sDTnZpx0ZOwN0UsZKys5YScGpO32eufi9+6/pnbff0QcffKDs3/zqV7/Sz3/x8/aB/vyUeObz0ZXkC79B3C+CvczXn7I2/vLBAz1+/Kh9sCJpW5vj+N4wJQSQ3GEoA3KdBQqDN+4IIkqegWGTeEYk6TyEnfTBhHtKWCskj4C0IX8ltNp4WFbuBkm2Gwq0lqJaikobgEVNkLWq1EKaYEmbNuXbT6e7nzbIQu0iG1oYr8hkQskK5aTjM/HJZCgDvsMI1EI5Wi6HIJepGXk2HZGdXZS8I2Xk00MjRrDWqpQTRLmi5OFhRq57o5tFYdLnIDjYD4aBhTE9ohi3KHfKqmXhIRsB4XdJo7b5dnR0pGMWlkFeFpJR7lG2lUVjFDSflkibkrbnZV85YEz/11KUK3WfZoMGmYR/0Ua7tZZoGplGNOB90U36lqrRvPwCUcwsmgwdpd23f8t4IW1PNa8fa7p4oPH8geaLh/KGw9/xVGU6J+2FJtLP86CZQyRzMFNyWAa7pVq1GJk3qLi0thbCbDf3LP54EaZfJw6BRw7KhoANl3wKY8vLPvLf8gJcXngjh2c7tAnB7sCXE8+BQ6OhvTwnjeOsce+HjqRNGOqAMYFtDoGnBnHN4ULh+/CwV37y+e69Wxz83tLt28c6OumFmignNrUWZeM8fdLRNzVGsJSlLQh2QogNkS9+bklWrtQytfAJOQP0cO+fwjc8DmBLW3LYm0Nf9mVoB93AYVrCNpuJF/6MDAAHhOxziOTtsJdmNveWtlMMB2DSMFv51q/rgebaK+5RJUeVGuD1gknF2fmFLrA7A/pMt9DWuoB2Vdpb2sGvVbuiLiAs+hp3z8Fihwy6hPd1icddg2pkWlQa1ULjBrUQjh4UaC1FtQSVNKGBlzDSlpbOCg1/tAiJzrQiUDuM60jTl6oGYlYcAq6gB2Q4LEXH8HhEWXXcaDh73H7yef3kc21Ov9Bw/qU0PFn0ed5I6GH6eg+KEBWC9OaEc24Qx42XQIfnhlHzFAyMixFdG9hkAnRIJm2ZvG3ptOh29Hrp70EbJkqbHI7m29309TDMGulHuoRyqGXageG5hCeesFma6WMFtFfAcOci0Wz1K+vkRqf7r93WW2+/rnz799atYx0cdaqVzILPduA9yIxbVLrlo3TKpVIlDbAurxnvzGNOe6PD6NF0DSO6fNWugZfnwKHroC1t2zT9nRY3irsBTR6NjtqGRlYpY4ctdItyR1+DEZ4m+GmAq8lWPtTQoKoRbKeidQ5/N7POLxas16MGyoltRzyq5ENtkBYNoi9NuZWISuBXQNoWRr3VM3mlsqNLuFvYUqaJs+yFllDFLVE8mPEtuPKLsAXp8JF3U96Djx4+1F/+8hd98vHHygeIYgdtkxZuWx/McK2/X99BAnPyXD3iu4KvnC9zmV5IXKjdnoQ8T5MCGHCbFJD2JIsCybq8CGi+0OsgTfTItuwXoFjFRQUbWANeWBWUWhnnQdH18MQ9g5I0V0g5pRQZNOqlzgKFAeGTnadk7a6dP74Z3QyNcsa92IcJ1V6QONvwWxpsy7Zy2QtNvvi/LSptzlwqyDwqnwTNwmB/2Pub3/ymHdj+/Oc/Vw5xc6CbBWsWEsccdOb/Oh6xwXKYxeZ+Icn8Mu/8lB15lFoV/4oFZg5GT26c6I03XtdPf/pTDpF/rV/84hftp48OyN/1K4UeH58oC6BFJlJkG3dsZXs3MOe5ogP2f2wySX22m1tcEzZ35MWwZk6c+Wjmxzm8SxjRSrkVQ97xzuvCJ+7oRuQ5YFfWvOsvWGNsePcP2NrkqaVqRVuygD9inppFd3ju+xXt7JmfdvRTBekvK+XZC0+2JW5xxbl34/37/aNJoBmul5ZuLx0Sncg8IzqT9142zKI36f/MRdJXtpV56DnzwPZp7/Nz3v3zrq8L/d81VNYj0cUG8tiWbf2HvsJ/IF/+PdMexDwzz8lYyf/4zSZJNiuyaZGxF/lWxli/Yowgn4zDrM82zOeSD0E+U9wzHso2AaVWZZxGrsIgpJ9mxvi8t6GkedltIgzncpGNq4HAl93UmWLT39GJ8B+b09a6rLXC94CNSHjiw0PSkw3W2lMuRZW29tjEFRs6sRNBNuH6fqWsW0utyrvC8PUMK8yZLv3GBQxwtTvu65CWyOWpF17hc409u2BNHF1v/NOGrKmSIW1IWObcI3PzCm/hMWMhc6yWj/QuVvog5Q3Y1+wTrGhPNnTv37uPPb/bPhzed73S3iDpF37DYaB2FQK5mzv1BzbxAX08oVOXcm2pfsBHuulFoIrUCflRbpv2vbzkS/15UZKwO8FcZB/s9T9yC+ylbNutjyL3SyRsB9uySbODbbWLshv9Kz12tf6Vavt7NZcSSD/vED3KeukC25B3XtZU0aVaCu+zXhnbK+Y8sWOZL5XipjtqF+sqypkYq8kDeaX+tiwve6DcFMWrII6XJXo2nJQtIHXDiWRudLnWoq6H98Y3thZ35nmlFCmJFDbJkQKSB3+hXYkPbAIJW544dnf8uyhCmg/61TvFPo8mm+Xx1QzfOmRf955+0wKSXjsJXFFxLTE4XnLbpAA8ZVvLH4lx88Sf5w67sJ1Pz0bqBZcJW2AX2W7gwR23oEHc10CfuRSlz2qpKhV3QP7oaubnx8fsTbJOiQ7bpfWAbbW5eSmyKU+WGg2JGyqLIBBq0i/UvkZl6RLicvO1h7UQaFyN6BtclL9P1fLwsC3uJbg54jd+X4ZnDDB4NPHuzrwkh4ob1i4Z283PvOX07FRn7IsnPGEZ+6FLGkZxBiCl5p7aXtXEvtykKe/hJrlodWJDA8ezIE7A3XiyDaU/kHGtlfHYqe9XOmBMZs2YfskXuW7euqm4k6a1wVIhj+2lXKpJ+B7hZWLel3YGmbMEaUPmNaF7bJhfbtqHWs7bB9wyF71g/hM7t4ls9mj75lv21bbsfYUO0KGtLZe6kMFOHvHveQldmPya564NEWHWwzmkzcF31tIr5JH2Zm6buLgDO+23vCvatmyrlqLIKmljkzPPanTVs4/Zt/VpyoycM/fKuruBNXbCkzZ5L5G+ASmzlqpSg4K+L7CXeiGSrFx5BnF/LWj7C9NQgClvj6RJ0jlCwjMTB/ne9/xNS1gauKv9q5miL/kwa/YZ869tchCb+W/0YYueRQf3+pA6494jpdnWvkkJn9CntDXugf2FDfsU0cvo6MNHD5X105///GflG8YJGzjk2DCGg4zZOfkZrwNz8vA2UIaxh+nzGzdv6O6du3rrrbf0q1/+ir2Wf9Avf/FLffD++3r7nbeV/xe9/Frba3rzjTeVvZ233nyrfVAq+pEyVgcrRQ+1u2zLNmFBUc51Er9mfD2C3y++/HI5nGZNEN0qkqXvDH3loq2aMG5bBu16fdEGaIx4Y5ZBNGEUtggoi5cItQEhJXzBTP45NpK3P8W3XoLHHArsQfAPf1PHTg4OtXgaSEKg2l2N3zQSfy2lTbwODg4VYc60I52exVrNIC2Fw6h1+zZvDNoWA5aFWNJEGeJPeenMnOofskmXwR93jE7HhMjUYxQmPCRtZDRj6G2rUMeMPFNeZRGbzb7kO2LTa4bHLAqTPvGp/wLljTt155MQZ2yOrAmL4uZTExv4S3prKdu2pl05yZNJZ/i7d/eushEZmm9VhP/UN6BUyR+k/9N1adMRL/d+tZJNefArLtvNcGeTIfmSP3WFvyYj0iWM6ne6gE6QL2Vm9IcGiQxd0k6KPEReTwOHYFuVca0ycLi7farp/KEGDsnGsy81bx7Jw1PSnMk5/J0vNM9ratho9iC4kzkAdg6SGCXYWwy6VUvhcAQJWRhfK3/iudQPj+hA2t/agTwGBn4W6+nrBQMvsIFxMS7gkGjgUGjAMDTs/CNhE4dme4y4Rw58knbcHajRTA7lZlENdIL/SdKs8Lo66HTz1rHu37+te/dvNvfh0Uo9G6kVfSqgkjB6W7pOpVaVUmRAIZRFSVQwo2vxzK0jCEPYE2Fp48ThYnNDM54TFj7D40A7thySbfcHgFvRXonzQm3aTz9PyGHGP2tDexJOFtpiJjNFAwfaw0geDr/GiTAOQWd3cl1JYMI9EJY825EyxolDslEXm4HyRk30g13UXti1qu8rY7Sop/0d7tAG3Fl0xL2nfd+RNukrsiyqpSiyKcjMtuw9JFwiSCYu8Uu6pLdi92xSXMOSxlJR2QuAhQAAEABJREFUy6e2iTRJObRD3xJfq+G7aFWLDuH3ANpb7Zu/K9IfEX+D/r1xUHXcSwfoa6e1Knqcb7ivyqBVN8H3SB0TUIMoo9VHGd7hyj8pPMzwMXPsODF+gpEXWgN6nM212IChuUc1Sse1vg5t4RP9OjYM6Gv0ITpM99An1EA1dM3OTU14JvRsQr/mAP2ddzDycJEij4O09+YBh783eRG+rjfffkO3bt1gMlWVdBM6OKGXc0Ab3Non4rS75sVNX0hWu1Ifdc+hQat3Qt3hAL4oinEljdHP6HJD2jfTPtF+9BldzoHuFkVckPip6eAGBd4igwZ0dKDM/FT5nhKEpK0RniYaOrpqVIX7orH97LO1Ha31MKPXk87WC9YZU2NaYKEK6pARagKNn3bCeKEtqI0qehn5VdIESbuncQetDESyuGfKDARdUMhLMais1aglpC6ChXkEMxB+KG1JeVXxC/VClhiogffM0ydP9OknH7fJ0peff94WOTO82kbmkyb6QM9d83P+eJ8PcwJ3iPs6dsH7Ht97/9PRtPmbNippfV0iJmcA+cb3Ln0jV4+vZLct+wp4dB32Lk4mnHvnLyhdqUUNpaqACkKDWotqrQ2lLO6OQdDtwvZxjRKfNKUWyrmCE97qkwTdw7asZ6+oZvSuUR6xWSN6HRokte3L8u3FbT9bkv2sX7vL9mXeAl/hO3OtLLqzaZ9v+ubnmnPIm8Pf//Jf/ouCfNM33/595513lMVC5o7Ju2Uul7ld5lcbDkk3zMc3zLtDE545Xw53Tk+fMg6fsvA+Y656rouLc2zbRnkHvnb/vn7JwiTfBP7JT95TfrknnwrPfC4/gZS6bCtXeA4deA+sqS8HcKenZwoy9xx4N8zIbY+JF0LkFozYyfCVdOF1Qq62W9/2fa/VqleXg1/kIq6WhzRbDpnTpi3tSvmKzatVWUiHt2xaZAG/2i+SYBVrhH3NMxAXgbmpL22I7PaI3ybyK9pAtu94p7RXZf26+Ffl/VvH2ZbtSzbsxU23X4bFkXEUGkQfeC3Sc/EB8th+phxeDpp5T+/1Nv1vXkQjOhWdyVpmi773/Yr5wAo1mLVhwRsdT7jtS13q+k6161QIs60f7foRi34Zz6mygXbZzUXSUIh4xyLlkbGWX4rK/4nN/4X9/PMv9PTpKXOcUclSipU12wEbUVtsxtOnT5VNj5lOut5vKXGPjKQg/lYGY7DvGLPImc5Q7GT6OfFB0uyR+AXh0/DwLAjInWzPILxkvjCy1zC2OeqoEX3YgrbBmM0edGLETiRdCilUaiMHdGlIODClZg2UDzHvbdvR0bEOaX9sT6UtSbPn37ZiFxpcKNZA4tnQXKTR5eXmamOAB3fzm9RxpNzwGPsVvR7pnwv2TaK70ffYtxbHPInuSxYlzxY7m/DwvoJXE5OxkE2pM+xuh/zD/0S/RR6pI7qfd8kbb76hbDrdvnVbK2xja2N4Dijn+p26FhkzP0NuE0i87TaGxJU0c+MvvULAt76jPd8STZDftb4rBlPCHlehi8tGqnssQc8858bDErQvY0Y+Qd5hY3Rxh8g/skueIOOsZr4Cmj2KnqWu/5u99+CP5DjSvJ/IrKoGMA4zQ1KOFOWl27s9s7+77/8F3jN766WVREkUPTkeQHeXef9PVBWmZwZDI1G7oo6FeirSZ2RkZFZmRneD4lZJ4ERLQhEvwnFf46snAfdtzncHuvNCK4izjhgj4yrBXOVxvOW95rnLeTzGO8a+56rN8osmDXNuFOY4FNJ6aL0bmFNMrX8jZTsvSiWFdDUcoSuviJfHXZnh+UD4WucxURY3JMCccGZvTuT2r2DSkxNFOO2zIELzFTPJZzh5QuGAfNiRcLlZpis8xCVzmewLP7KWfHzhrH90hmeqXeQkaOIzSg8FKQzhWqjz6tnLQQaJuJd0uOTABaEgE8Af4XfkgsLei3mulCoj7AfWYX+R6Jo/VMoZeFn0V1G4yWOaCPlPEZQvBX++hT8Cn9MUp7c7SBBErZAUkpxOUjqlmToMUC0BkWHyZTU0PUDgvgR58M73M2lDjooI4iLdUigv0nGL14Q8Jv0O997H8Djds27x+/sJBuDz8zPtWMOMvMPHy3VOj9pOioiE55I8L2d+cJqJgj3HWL+nrNCPxeUzMbwBpPmp5YoI1VJU6R+vE7x26Dizty0h91LLL4u0baeIUEHWRkTgV16X9cLvBEZ4MQb2emtb3V6vyfesLd1mz2deX/rDa/4Vk/OzM52fnct+7wWd1nmcf3J5lOW9o8t02Ssm6kswlrPtC03GPu0B/1JIByi15ofjbtDmk2usBY+OdYReek3cdp28F7WcCvIK8oXoBerLqQNRR4SCuFpqyrNSnuflq7DKeeMPH4KO8lv2KD7HyPKDsoDdRi1FBUUtDjNKiFs4Z0hQmFiZeYZqvtADOMbtdJC8I59+TJPfH4s/3aQm6bRgLdL+dDvTy0AxZCOWMnFLflwBNyDjNF9OMrueeTo4y8vKpQiHmL+JMTVy3vAkv2Ti//frb+R6DR0Rmc7vvpBUi2VYFLgd5vFjnbI7IpQxVGI9st55XFoH95wzXFxs9YT90r179znHfE9v/+5t/fZ3v9OHH34kn31YN9zPrc8t2o79aCv7S62qnGFYj/wrPbaf+Vu+b7zxhr7/g+/nh/h/+KMfyuc4p7dP2X8cyXoTAT/w6/Ksi9euX8s4+4+Oj2SdtF6IKyIUEehHgRqRZbgct8Nziv/lj+E9BqlpKw3NTvyiVL7CD2AaVEpHMEgtCAs1orDB2OgIg6QZLqUqCIuIJQ/pqXdk8BrrAGaG+1SWhFJSwJ/0DvFnPkG4JqiJAcsS/lJLdvCGQSuuHZO3Fa5nweX4WhpIyH+Vhb5l0LJA65ms/ZV0H5JFhKwgDQrjeCuIjbjXrl9XR7kRzm1IEVDg+q2cSC/zOo/hcnZMrDbsWpldl8Nd7kS/eNL1z+P2bErE5bCLiwv5YH79tLzT7Fhk+iDQCuNPIjmNFaigiC7P/N24cSM/iXDMZtl8uu4CbyP1WAY+OHCZeTgDT+5TqoQwUJfB63w2IPuQ0/m35oUDhyfAdZrPkQXwlJgyLw+KQQIuw8CXYXaTThwGBMarOu5Vh52qjb/bRxrP7qXxd//kIw3nn2jaYgAeFgPwcCaNFyqxVykDGFWqMali4ahVyLnkoWjbVlX60rIQ10S9xmgdxqJjvfdkYnn18OI2XIU8qEBPel5oc/zABAIwGA2Uw/teiFIjuu7yh0w3asAYNDh+gmUS9C6DRYLLs6zM68lJx2Ht9flbv6fXde36EWOQiahr1PBy8YLLE0fbtbSlUa1FQd+iYIhyEkVDRyhuPDQRv+ubNFLnAC8DOpxA1qY9DJsHL1j2NsJiLNvtRu0Tk/Y2lOHebQdtMWRtcW8xZBk72mRwpqEBg++IeWnEADaMlfpAtPC3UW2OVdpjqbYYxqRzynpysdPj853OLvYYgEfy0ykKlVKyXRWBNPSX0XWtuk3LpNlCu6SbTceEih/ZdKRz/7bQjn42TdTCS9/lBeWGIkLiFteElOy2NyIURTMCd+C+xCSCnoH8IgY2VmrJt+b3N7ipVm0NdcWQWtJWDJ2BXmvY4u+FTV8nm9BxKx2144IhDcANuosYqHOCkRE6QnFzBK7kGzdlCv9IuePUa5z2yBCgu0Nij6HT2KGfe+0Zy3vrG5213w8ydu7vba+t+wC6o+/7ftRoPR0onWqncdK4grCBuAE9GsGAe0SvLrHygjlUZdSGxt26fV2vvnYb3NXp7Zs6Odmo6YpKpUlGga4QQpeW50ItfHFNE7oMVl4WSgiRz94kTZ7NH+quZxHIBQxikT6ie0Nix3jckXBPu/bIYGv/Aof11Dcwpke4Y6ZRj7tH53t0fgBjNLS6yfCLftITZPnkotdj5HqOeztMGqaioOEV3a7oh/UEFZH7u8WzaSv9X/AH+iN1pOmw7nZNJXxGm/6Cf0ZLvoZCrkRIDXrSQCkKt3RIi6SCPqFuCvoxEJz9psGcPCEP/1y4P2T08P59+eD5nXd+r48/+hCduaA/RkoQEhEXOsmNgxJ5hoSInoETLklIMN+wR0LcjngeBMthpn/BiEBYRrYRd9L5ERba7FQ6wyQUARTyFQu1O52B6xmEImZIkfdMQhGBvyS1U1yEiACZRoQiZpSVltkfESq4S8z5C/4ohEVRKaCWnMsL1Jj1vtHqbpqG+Jqwu2kbNbUmnLbUOa7Wp+nW8EL5YbhOQ1xQnqkyE7psPK9cftd6vurRbdOIkMsyXLZhtxHB5odytFwuz3DcCvO94TBvhddY3iT455lt4P3Rj36U38T1zzjbEOz4ljWji4wIdawVDYdFBHPVwPwEmKu9JvSazJvq83M21xh5zzlc8PrOdMd6rx/2Gpnvfcjo9L3XiCEds8m4ffuu3vjud/X9730/Nyj+BtkJhzWuq9QKC7SPIczQp95RXtfev/8gPx3rzYbXgjvWxn5vuC6vCc/hY0/YwNyY8lPIMsu+o//sjgjm35F3zJ45dq89PJkvy05ctVTWZK02bJx9CNq1ndqmBQ0wbVVqVUSQWkt/QmF0WkG/cDMHzRNERJC+LLDbEP7Ql3W5pJfhy6rj374ct+hprREl+9NjeuId4D52bMqad6DdxkSA+4JeUThPWfJBRZE9OrljzWF9sR4Z1iPnG8k7MP78wTTrxoB+jPgd1zEefHBV6X/nd7p1rBX38VK+efhTIMx8/ClK/jxluuJQBFCQIZT9gNwtRx+MvPPuO3rvvfflT4V7rzewfhdp27aTDyhsKBTXOQdyW+Rv+TFICLn6DvLOd1BXyPOZ54egT53PffLMGgvepJBARCgKiLBXJvNDeWXe1KEh54Mp3SNzzcCatJfnEc9bffb9SHWTRtIMtNd8W/cmdMWFRQRFl+Qxwu6Q9aKWmjQiNF9xmcayiwiFRNic92lYEKqMs8vIuqjPdIKPaXGbJ+v65JnICYH58zzsX0S5wPDrNObHMN+O7xkD2/xQzbk8j1v/3Y/O8/gJBnr6p9Sitmvly+W7PZ3HwMmJTk9vy+8M/8zzEQeZ7hej1qoImGDqSx6RV1L49Xg0my7vEBGkdwA0FHaRlAJm11fr6XYewG1/vgFuoSHa+3ycMoLmIyjnzb6lv91n7rsVGUc9pi4jihSlqJaqkiiKCErRfFmcBr6IyLiImeIh9Ov7qywBd611wfqROsO4Y9JCkSbZP1pXWJ/MdNJIvPOUUuRxu6JZ1kmlVtRi0Q8tFxku86OTrk+Us8QqcATPqyFixBVguQ+diy5GhCI+BxRLITMxLwn4SUp7RRqKUkQk7NflRWNwB5BCEc9CecX8TJKP9GdOync9lodlaWR4pvh8D6okYSh4Ht4OP4RIkWn8eB7E+dbnuZyXxC5bK80w+3TFNUf6GRHk0Iww5SGlX8SJK+IgTLi5BQ2QN/ERIV7LEjQkGX5GBG6APgYJohDqsE0FUHMAABAASURBVAVEKoJ4lZmSIMI6CnK+a1RqVSmmjZq21WZzpONr1+QPl7Ztp3C5QRmG64miCPupS08vQpZwXMSvMXYGHlMSKC7/pAyTkkY4BreU/qL5CojxdFKW7A+eZJHThbjsgTB4GcJTJndQRIgbmBqZKONRRydnvzWxR+t5p+90gWFpyz5sx57I73i/388whO54tzux8wzDmGuekbnBpUXwziDCc8bEGHf4CE3/XBPJrOkr8K532JEPOxKeXyr94rWb4fXEhvWC19HebxonJ8e516Rq2jtmLdJSDtVMjGnzsPKSlLWl34neu3ntslva6PP+xHarHe10XK7jWMc7rTEs+8PJ7QRUmnXmeY98WQbGxPQGkM0ID07v2EM4zHCYqYtzYRGhCKOockbgDwK+8sqrsoHu9ukd9sDH2qCfHeuphviUUamqpcgyK+hqgjLKJYhLd+GsrDxNR1hEpL8i68rZhWVdm6oGZNhaB+Mi4/DP9VCO84bpjIhYeIcKhHg+hQ4unzMTnfFPg+m0xZPyOIhN/9PoJdVTMstwcpcQuJY804lyJkIFFTxOCgV8J0pRPAe3z2GKkGTopVfGki4iFDFjpN89Zu5zvvjee+/l2cOjhw/l/aKp47w3PCx0wjORz+HWNcPljOiP9XXPGbf1MscmOtqjiwPpL2ynevRI/iDtBePWeuv9pz+QPhLvPjw9PdV33/yu3nj9jVx7W5d+sBh6/att/uC+P8jvX27zB/c95v2t5V/84hf6p3/8J/385z/XO79/R7ah3VvaZGPze+++x/nKudb9B02Q6zQiQilHaMQsF3qH/nFLlXule5/c0/vs++5TpvcdRQrpD4HLNKQ5N8VYYXo2YRaGJ60OBT5mAvHhTC0109VSVBeFlqg+Q+XkHovP0AxwHYcg6XzHTP7Ez1j5e6aeidBIYTcNB020szKYRwRgJbHimHqAeMJou05d27F4axjkDRP/kL9FvmPCj5jLccNdho1zxxjMjQ35GiaIiJBAILuIUEgamehHFLVpW3mC9rd/S628SC5ko60Q3nqYuFLn75lcrdxWFHHZb+W7QKn3TMJWeA8aK54VxHEjSu30rqulHR18mU/DLwkvSDv4MI2IfEmdU16Ww0B5/OQJL7mtBtdNWS4vIuTNqHl3Ph9AmIczDhxMdww465F5HZGrZbkCti/vCVeCNKLs4GUTbJgLB5qlv5B2TzTlN38/SQPwmMbf+yr9Q5XhCQaLM8V0ruJvUFZMMM2katSJ/jUkxEq/FTVtxQ2yH8TF8KLekRezYV4HJgmPAcs1AS89YYPbztjooY4flrD04+4xhg6UY4wYeWiK6OKE3TQL+U0aljhsdqL75QnJsGxqDW0wlt24eaI7d2/qFKPZtRtH2hw18F7gPVRpw+ZooyMOdi33yksnaI+VymUYlrdht2gfN2SS+y3bSDsGG35B7/YZtGu/3/Ei32trgyDGqj1t6ncTE8/EIc1I3IpBO+J2GIVZC+CeRBYhBvUYw0Ybfm0AxtBFj0jRqjRHCZVOPeEX5D3D4PgY4++T870uqK8f0AT0qjZFDeOm1kqbi2qxv3JA0mizaVnAtNDZbf/mCH/XEt6oRT6dgVy6Fj9zVZaFfy0vSigixAMor4hIb4EaEbNf4WjzNSlfwPiJWtwOk1weLELtJiwtaegeqxwb3Tr3awl1MarBSCv0etqd4d7rpA1dwwB87SiE3R9D8KhNM6rNDzCMlDlJS3kT5cmKs1LmCGFunIzV6Epf2lg3jnt0bU+fgH4n9+2e+Sop/eyF2p4X5J6O24EtBsoL+mO7dfoRXZnQzSnpiKKiMpRHWG+MGjCO9nbTZ9azS8DfuCCK1G0aXUef775ymsbfO3dv6cgNzTaNtG2UZVeRUa0FtxHyNfkBIkIBnfVYiy5P8EZNDK6RweX6Rb1EchNH4pnvSQM8ekwiGg19JHrTITBKSFsM4VtksfM30voeXR4JH6HDJWwM9rd/KQppS1NUjaCfIvV5UPrVq2hHs84ZH0+Q6eOznR6h49b1C8J6dH8qjUrTynrZopeou2z8bUrRBt097lodQTvkkSDBhnQOO+oaJdDtzSVq5tuQ5xLk6UCLXCFqkGFS9LAx8NcFjrO7SKlqBdlZxewPTcyvoyYUYEBvzjE83fv4YxY3v+cA+r1c4Ox575BVESGS+7Y3MeXz2ccLYUsAuZ9N+P+gzzKI8PO5xhMUESljnjJ4zInCJB9yWPC4Grq8Il2RKXmIooVaQAnDExHCI54zxV9ARCgiSGvqsVoUBTe6GwE9QCGsljlNKVW1FNUKTRR0vqpJt8Ma3I1qM9MG3W5wV+IbdD9pukkDtb9QXuKgzohQiAvKM3URdc45YZ4jHIqaMqeNzB0Deu0NhENdpus0Vrep64jIUi/LiQg5fI33msofqrt9+3Z+k/e1116Tv6XlT4Ta6OufY/4uRlgf5HttuMewawOAjTlezNvt9ZapMbsfYuB5IMf7p3/800gff/KxnMeGnwcP7uX480+O2Qi03V3oAiPEOQZih3n95/WYBXL3zh195/XX5Z8hOoVH8xsFuZeG6MJcyiD0DXaMZ/PwEeP8o48+kstxmHneHhgyeuZKy1BcltkGA7jLrbxzCZJl63xegzrvQHr3QaAv7l+n97rXn4w9Pj7hnb6R+7rUKqdxGQhcE31liI6cpjF5tX9KPwxnL2fqfESEIoyy0MjwP+bxRUv4oun/GN6+jLwrv5bp3KdTyk5EOOxpHRPSnuT1pdONg/tjkPuDUUUyMvAc6SevL7wXsA5ah6yT5+c2gu1k3fEaxDpCclfDemNUz3i032PEP4V+jAHM9RuZaHLsjAj6lzkg0KeIUMSXB9dAaS8t0/FfNty0hPV6LdxtUsEXssy8r/vwgw/z3ev5wB/W8P4hojB2Gh2xN7h166Zu3bolz6U75hmPQe/F3Ce64nI7D4MjQpUx6DFtKvzu64n5UlwR5KC+iFBB9qVU1VJwFxGj+ZpSTyaPXRpFk+Q+nNALu12e54N+6GWYvwH3SHq5XMNlQ11mUGi4jlpUl/dBhcdCWMirlEkj/FkfB9aDdsOAIogFJYoyrd3OAyVGCdZwTguD3CzezGBQIfeEO8uEtwHdNK+mLt9tc10XzLn+0LbnOaetpWZdPem3zJcXHDKdnT3RY4y9F+yr3Y971uIeCx4XW8Is62scoF+/dj0PLNu2zfnw+o3rvE/u6LVXX5PfL26D63bZg2WJvOw3Jto/4TfPiWyUFBHJT4GvCDcsFBKxE+2lc3D/UTdFICbKoszP7SbhH1Xp1Zmz3TDzPHV7I3geIJDCZTpkZxkOns+Qq92Oy1pCighkGAp0MgJdAhH4DUkhrqVeXC+9nS7Cz5cm+Triz0AC1k7jKlYOe886YoyMuxEd8lxsOi66sJYREWoY036vHXGm2nYdc2ZVBKWRyGVM5De9qk5G6lXBnx3m8kkV4i8ke/8YaLnM58Q4mWj3RFsdHIyJUooCGhGKCBWAQ1dfTiOiTWfg03zNLZ6QScoTOlEXMwzppdDTy9Uf4mnMsy6zInJmXj8ccAjHOdz0KpA2IsT9AjRfl8/ANacLlRKkB/IVPAI/JG+7I11aSHrmzIqIS+BQEBnhp9Ltp32BzxBxpjOIDfeHafghnvIVEeIGIR7cscDe2U2APZcIvz8WFGipVV5jNLVVw3nGBiPb8dExZz6b9JeY9TsilDJY5CBRvrhiholIw00AdwZAD2/CIoJkhqBAEkXO7pC4E2VNJ6WfF13SiEjq0AjcURa/tUrzxVicHVKE08zAt7zfnGDWTY/xnnOwHYegfvf73W6645xkyx7K+7Ad1OsF1+BxYl22324t18g4MibWLQn8WZkZd5rww5jrtut5RISiFLlfKv3SsHde1xCec65dO8kvfF2/fkMnrKmdZvSgoSC35hkQzi2Pt5Exl+9Exp/5zrUL7fN+bsfaxvD5z7qWH0k3XQJ+s6ADSn1wmrxGlPTx0LPJ4IYsDn8eEaz1SHwov4iQ2+P2ev109+4r+s53Xpf33d6PH1kn2y51Ms8bkFMtRbVUzf6a7orcEsX+UCkFzDQiFFEUoCyoma6qQI2MK4WyCnU1M5jz3RfVabKMkPXTwKvQfJle6Sciw6GZ0gdzq15kwPpwAssGTUN2iAhH3vODsGezrekta8PlBPwsWCpds1ne7tueNa3X6rN+X8jr3rOzcxnei2w5P/a+z+9B53F+l/w8goCIUMQM65bXwz538HnHwwcP0lDq9bH9tok5TZZJ45KiZ64neWKfY53sWb8N5pEz3V2Oy13ari5Yg/cYKJzPPJrXAX8pRV3qRoMOTuxBBzhTrrV9XuMP73/vze/JH+D/6c9+ltTf+v3GN76h09unOaYmxsj777+vf/mXf9H//t//W//f//z/9H/+9v/oX3/5r3L4Rx9+qHffe1e//vWv9Zvf/Cb/fZ7r9VzpsWm9bdom9aXUkjIxn4b3E0Yoki/Lw/u+jz/6WD4LKhn6BR/ulBl+LvqBUC24nkMa04hIhiJCIxMSKpK1FARmRIQiQjyeQvjFRbHcOP49bvOw4qB+2meejHUgRIQiQpUDKx9AeYO16TZ5cPXkyZmeoNgRJRXEyr+3Qi0Tek4ctSoiUnGsBOKybBrK61jgHbHQ2wCHEaXgEcHTwO2AShlt1+VL03msDCsiQjvqc1Lz5p/tO+KQzYrhF40V33wcYXBeJ3UPTn87+eGjhzLPHemvMeFb0TwRRYRGZOE4w2VHRPZ123XyoVwCt8ueGGQXbFB98ODB6XppsCovGLfLg87/g8oKab0xf87vugZ0yZ/udz2Gy3J9or4EHoc7n9NOpC/oWsVIVoathJFsOH+g/ZN74BONFw8U+8eq45nqdKGC0bdopxK9KsbfFsNv20qMJTUY1hrcsElckEYKjcAaMEq0a2Ky8OBy/ZZlz4RgeAIzndHLvK3xTjuQznD8HnfPZJPhLo/JYBpDE4cKBu908k/qWSgMw6QRTFQ/mQ1Dgr/Cpr9j0jnW7ds3mFhu5E8+n1w/0tFxq7aryLvMqK2apsPdqtSqYDxGhHy5OOuG5ZyUSiaUfaJCy3nGRNPHhA8vjJ4Js0f2bvcuJ9I+DWA9Rtp9P2E8XIBlawf2hDMUSDOJ5muPIW2lTr9zngERYwSe1EjRaiothrOKsW3Mb/6e8aI4t+FxMfyO9IzbUppC25oZtK+WSnsLqGo5+Em0uBd00I4Ob6GO6w7TNE3maRxGWQ2oC6y7iSiKCIn7EA4SsqMjeSJZZJn+mDQbgk2lUmaEKXEF0PsKWhuBWRB/E1Jj428ZVTARVsIb3NbXTTthvJO6NPoOpOsxJe7J34MRvowJCtBfek+CKrkaYW/UmMbfQRPKNmLUHxc6DHv1GDX3XrBx4LQDe+YT97PRY/Q03WGo3KV7wNg/pI5ShFALMAFpsP4C6/EeQ6bR088MI7OiiACwFkpaa2DobXX7zg3uFvp7AAAQAElEQVQOsE6ht3Tz9JqOrx2ptgXuB03w7cxkVSkBBEKBOyI0UviE3GeQMt2jJsLHRaetv/PY6+GxV89BXSLbs0d3+8QOPXuKUXv02Lq8y/BeWxR6m/rYa0feHQqd3/hlvNrw21M3zRdeeA9NUTRG1ahGI/o9RkePtzkW/M32R0+2evjkHOPvVtb1CzLvpyBtkWqjAtoW/WyrWnS+RUc75LKBbgjbdI2OwIY0ia6Vw4wj3EfEvQwb8negrUUNslxR7Uau1bC7OB5UeLB7CS8K1ZCcvjosIXeAeuT0+PEjeVHjT+rZQPSYg83RCuMk4I+5g8xXgeCvwP1lsOjW/5HluIircFgs8dyHIRL9HBHKv6SSTA1xmQKHGRGhgt7UUpIGNCK0xgU6FhEqgUbhLqWiUwB9q6A0VaUC8tVaVHE3oDYNbqNCq0qpCy24y6W7lpL+gEYE1T6F1svTpibNc4hpqjGxU84vnjs8lxCQZbVtqxVN8lEzvFDHWobTRsRlugrPXvOcnp7Km4Of/OQnssHXnwz1usvxLtNpOtZVEaEd8/DZ2VkaV72g98bAnx7953/+59xI2P2LX/yrfv6LX+jnP/8X/ZzNhTcYDv/Nb38j/0SS/0fO+x+8rw8//EAfffShPsFga8Pwo4cP9OD+/TQU34f6F1l63u9ug9vUNC2yKnK/lOL2zai1kWXPVCe/F/aMdfPp9Z/XfSPrm4hQpb2lOg9lFFOw+C2jPW1zHm/onM8yrqRz2y2Do+Wg6Oj4KNe9lk2DLlSXASLoR4VeuLIvHbo4kkz0rsMO4YgVh+F/nNscfV78cTX9G+dG3pai+87vXPeX+7/nHeiwUtzPRRFuPbwh2gF92nutyPqix+08Rs+aw33/6OGj1MEH9x/o0ePHuQkf0R+X5zWJD8f8IQfrSMM48/7F+5QN44MaWO81ubn2mLp586asN+7onkWJ63OaAj9GKORbX+ELkeYcZfmv8Dh0k2hmzlU+tPBe60MOFO7fuy/L2X2zYc96zFg6OTnOwz0bzY/YdzaMZwplLO+Yb7as61hLusCrgAh1IMSIWOaHIl9zX/eKCObDChUIBbrh/muYU2otGeZ+mtgHub/dFve5wukLeZ1GOQk7nGB5HjKfA/rmvh1ZS3gecp9vaMcGo7bnjnmeaOR2VXSm1KoIl+dSKJKKrccuyz6D5bccGzwuQfV4M9xpDPOSgG+ik6eIkHXabfc8OB927lOXPa95/RyUYvl3Xets2rHW3rLOdl+dPcHoy1rpEXvxVdfdxojIee+Ig8m27eS2uG0eA/7Qw907d3UTI779HeOhup3FNUXWYT6zjauCONQKZGrgdpoVDqJKJRT8iexI6jC/E/0hcF3InRLJjedzu8mR9TsPWb+k26Wt7X6GuvwQ/RqJiJAvp7Geup9X2O9wxxfkXks9eOdV8hfpID+STHnqisvlXIUrkn4d9GciAfcXHWoFRZutUU8ZC/FH30cpKlDHeL7yt4d2vA89f1mPJvaoLiNI4HSe4+qiR5XxbH9EuDRSXH0HwSRRRCQUBHCbo88Dkj5zTxTwxwOxHJQ6Hbivdga1BlFhcaQ85/FCkH0vKcDBluF6wD/yTpjY8ztXRCiY96W5zJmjzCFfOa3Y8UURnzeDEx7is/NFrOk/O61TrKlNaSZ3JJTlSCFf81MOQx4RgTMcMQM/Adyer6SMISwixC3JdAZOvCHhmONw4QiRF4TLVyigpaD7peacWNHlSH9Rw97J581+Z3esSUotIscM8gUQZSokQU20XKGQHGYIt2EiiSAQwO7QetlleHxFhGKNMLU6mIIMx5909T+bmtDDm8SLl2LTtVJUNvXYgROK5vVNz7ply55nt92xNrhQrhXsB14neN3g977zOK3XE54j7HcZLtDljEt5I3o+JXKkoN7mx3COT4dl4T10w/qoBR194nXUyck1zpdv5AcDbUtwWPadi6Nek0tQ1USYYV7Mm/ld4Tb0y5p/ZD3ueKd1Oy7LwLHKG+cz91XhVPlcO2k7PBBI3oxVRCRKmWnWSWygV03T5n7Bhrk3v/embPz1/vvatWtqiaushUspOkQtRZbBLK+qpLVmWC3QUrTO084XrhfY/QLgrRbSH6CWolpAnVFwr+VFBGWHIlYqMZvJV1w+RJguL5Jeume54M3E0CvvKyJTlKGIopmfSk5qRtYT7yxHl+q2V0WUJU65Dj7HiOq93Cf+Fur7H+jtt3+PUfMt/fJXv0r6u7ffzrOIh48eaUtaz93P6wQFzndAaFCEHbi5rUfWK8N5R3gytd9wvPvc4XY7zjrpuHz3cm6b+kg+xxuOn/eyvXrGqeHx5zDHR4RKrWoYK23byTLp0W2nsfvO3Tv6wQ9/IP/Msz+8H/T/J/c+0S9/+Uv94z/8o37+i5/r3Xfflce5140+0/He7IMPPsjw995/D+P4mYK/nrNp73c9P3j8vf7G62lQ9hcFbt28JZ+HVPRuZOybN8PtFZd5iQjNZZzl2Y73ge4hov/w2xW4IgvEBzcWWKGRFaG40okZz/FunNO6poi4VF43LCSaN0N5RfrT+ef0QDGuUsgoRUdsNP3pmGOMqaVWWRbeYLvtboKVrUeBrGCWjdP5ZeeGjpTrgQNRlh9SQUZWKiPi5d3kCSEnnlTANg868gWKMkbMB4VWRpdzBG+u1/XvUVLz1jDBm3fz4v5y/w3ETWxkvak8pl0nGICtcI53f04MdKcx3J6IkMvsqNPpXIcPEUxdhttkpbU8thiDXYfLMF9WeP8EtePMy1oXRcrxDnee5BcBzXLiidtycxvMw8DgEMYrG3/rsNO0faL+7IH6J/c1nN3XdPFQ0ftbk1tMLnsMFBjKMKQVf9O3kSpWNqPB8FtBU90mQ6J7RcfIPI8sJLNO5JOUQ6nBoG/dv97UWy6X2A8MukED8TNGDbz0erB3GJOO8zlswDrE2BVNkyli5uBmEsUnHanT7gFqtzidaJqiI4y8t05P5G9H3r17S6cYyk6ubXR01KrrGjVtQ/tA7einlvYYjSLQq1mU8tg0LFPTFSNMHGKCMcNymBxHOwb0pQeeA3q3FwwY+XqMVr1pYqI/F9DO3uA8aQ91uxGFegyCO/LsSU+xGv1tR1V4qxrHoj3xZxwqPz7fYgTmIIV6estCoaAtpVba53aagqaqAZXweYzYX3ihGxVqFNIU3CVpgzzbtuI2CMNtf3U5oFnLgtZS5TERpcjjNSIUAcQVgLlvEo28xKRY3EGcUUhW6McVQfxTDIoC6l6qvVR6RR1UMfp2R0XdpuAO+RvrsKDASCzMiO4fQ5T1PIJ6BczXhAF1BBM6bYzQ9BM2MJ7cpz0HUh6HRu8NKvo6gB64v/cYPTMO2tN349Kf2X+X7hGdn9TjdxpTxxsT4pnkiyfCiJCaVrp2vcPoe0OvvHpbd165ld8C3hx1xBXaOWUL3A6S4w9FAQGgBeoSHT9RwZx6JA+w33BbD+C2ehPutniu8oJ8u0XH0LedDdy4d7Rxdve8sHtdugnfgp2NwSjyHjkYbqcNvwwT0XT0GI5sxBXGX+s1M9Golh4DE8bfsepiN+nx+R7j7wV0h3+vHYIa4H4qIVaZiraqYuxtGNtd26prG22Y/w27jU3b8i7oALQzSGPq8BZ3UsJX6rhDEO5yWnS+RdebWtSUUEW21XRBg+IZtaCLYHaTDvectqjgTkhM0XtdYLi698kn+gjj0wcfvCcbnXbo2Ui/iHaS7OCmzboKB0m+dl4hAcZTyvJ5ekVSgizhFDPul99BkhnC5dtwiP0hKYJnQsKjy4uwiCDoClg/iCsLIg7SOG5FLczv6D76WCq0LLDbaJqMb3A3DXEG7goKeUutT3WRMsOIosN6YVBGaL1m+U0maxDU3onAnDM9wJF1obwGHtq2kVFroai4BNmYA6ZERMhpvUbyt+282Xz11VflDajhTx47bqRsr5EePnyo+xhjjU8YOzb6rvAHKX7FJso/G2QDrzcX/rToW2+9lZ8Y/e1vf8dm6229/fu38//WeOHvTciDBw/kT8reX8o1ddh9jG7+xrDTffzxR7p3/15uQrym9Tzp9dbo9y7ttxxoIDIsKrS3lrnNpYSOMLx4PZgGu/NzmVoGtVa5jyLCXiTnUgD3wFznOvyusdspLKfNptMmy+vUdR3ybVN+pcz1iYQRkXxE4NHX17+VBOY1BTM38/eUmFiv9az3ttBB7qOSfTKl7g8YebfbC52fn8lre//azzn6cXZ2rnMDt/1PMID5W7+OHxkHk/UNWC8G3rPWE4e1vKu8b/DBlGnL+Jt1ZqPrHOBcv3EjdcbymChnLct+IyJQn7DzKwQGCyPnkGHLwm0z3E77g5YhMvpiL3/Q6pN79/QJBxA2KHqtU5kjPU69Bzw+PpHnHI8vy69jPVCRrdd62637ksXaYYWrO+wIajJ9FhGEA/MysnkxRQsyUUSolpr6ETFrkeMyDUwnXdvo5kqsIwcOSPfZHusByTRXHKlb4ipRcn7YME9sNhvWQBt5f+s2Veae1MfCfEW6Usyfrrxc9lItVZBueT6fOPlE7wfaZ55MHeZ+MAbWmXP4ILuttzsOd01dluXtD7W4BsvZH354+PCBrPv+2X6Hrem9RjL/HQfks8H+WO6/ln7qaK/HgD/w4INL+yMiZea+7lnTT8zbrvPzwO1/IV0QYkC+jHuVb3azPa7UeBpANRlxBVWmIuJLv91/V2GEN2Na5hH3r3GY1sxEhNxPpcz6XQr6trgjAk3S08vNe+r72vVVlwD9+7QJ8dSJa0JjD/VnQI8u5wbWPpPHp/WBMiLIuyA+ZZ6i2BdvsmrJK6VHSqo/6DJLf1DGLzuTGTGQI0Px5aUT6THpsen3zsDcPCJbZyWKfHZBXrhfFv5Cwj9JgHtqLtiuGRErJQZnenFeeTveEU60ICIUERK3rriCiCA8IhQR4gHyFr4FuLiVlx2hiBAPhf9wR+ACAhF2E516G5JAhoWCuTCYC2N5F6duE+a1SMv7+ohz6s3xRpW9lAiPpYyIUAERlCFfC7U/JMhzCPzP4/l0kQE8kyod0kxjJtIl1UuuWMM5y5ud1qMVfk/ZPcfMaWf/5PGfZ6d7+T1veL1r2O31sWnP3ODcI+m9bvCcYbd1/BLEjaxDJvR8tJKDjHPGz0QoIpTvKfqlYQ3tNYWxYe917dqJvK64ffsWRuCb+UFBr6civO7SFRcznes3L+Zrwcz3wL5gZL0GGMeWzrNYiouFvkBm2T0f7NBsL/XO5c0pImJpW6jWMq8NadPx8VH+euqtWzf1yit35V+3evPNN+V/dfSNb35D874BPUQepQayMfweX0B4LYUyq2oB9ifmsEJdtZQ5Hzxc6i7uKPC0oECdttSqUq9AcRkrzMOcl0ZJISVEixc3R4z45tsymV1XPT899qoch2ERoYjIIMvdOmdq+L1mvT3jrO8RBt1P2HfYqOmfOf7d736nt379ln75r7+U1Yw1ZwAAEABJREFUzyvWcwufYfzmt7/Ve++9K69/rfvWe5f3PKeu1XDlEbgWRITKIq8IwoVc0AePFfNkOqGLht3WR4+nFfY73HWa2m/03m9y/u11uM+Je8as2ytF1lfpN59puG7n9f7VZyl237lzV3fu3OGcttPjR4/129/8Vn/3d3+n//m//qf+79/+X/36rV/nWj8iFOjCyBjeYgB/wDnMPYzltoG1Xcte9rpu3LyR49DnRf6G8Q9/+ENZZ1997VUdHx2r1CJfjD4TwZ4iQgWZRIR8uQ33ONP5ACP8nNqhXwAuZoYH/5QHO1sMe/469wTzGybxtu1EzVlxCQ68CV87M8QfYRGmkqCHsFdftQslK3SeN9I+dDAN2nCOXKwMEaENB1g+oLjGoYQNpB2btlCQarkX57RMmla8wYqGwjJbLomeEid3naVWJqAid3KCuqyQdlvpXf99Dvk8GOcJfaOWl2sqLGm9OTxnoFrRXI8n+jt378pt8EvY5bjWiTY6XuS59OOY+SjKFzht6tiIbtCBFce80E9oc4VPH/SbD8MTg+u0LKzQNzmoMV97jAFnT87yp6wf+5sAHFSec1g0IQfDMvEAtHzsN18Bb4HhqmD8Fcbf/aNPdPHwI+2gNv6201ad9mr8bV8MvxVj2Wz8DdW2qllQK36QcWVSAJF2wpg2Uv7IZj4XlFDL1pNE+pkg0jBGf5m3BAZK8zg4bgUvcvv7xd+zMB0Sk6bR4yl4OUojs3j6VSSFBIUbIQI29AIcxrDY2GDkvYXB987dm7qLoczfmLx+85i+a9R2VQ1oeZk3TavadOjIRhEtdVVNUwEC1I38JgqfTBOjfFgx0s4ZI3UTZl5J53YPHCgMS3vTGEib3K4eA1hPO5Pi3u9GDmyMibkCYA3rwR6QTCSR/f040S4wCWnDWwB47JHLDqPwOca4s4udbAQ+R7Y7eBmRk1RpU1UpVbU+RVMb/I1MG8IN61fLoZfRNEUN7malLX5QF3/bVmXckreBVspsGso00k99pVD3ggh4ASxsaIYEDZ4EEz4p0j9TG31ttHUYLc24ki3H6IuuCV0VRt+x7DWWrSZoWYy/m5NG7aaqtBReqCVGck4a6btxGqllhghd4XpEzOR4yp/71YsxMPXkhdLfg/t17OmTPUb3vXrGozHQ10YP7enrnY2eaQgeSDdm35FdI/060jcDBvt+RYZN6JpoJ0AoTJdwI6FOCVhXqWJR1unVb9zWN7/1qu5iAL5x84QDvJpxpJbI5bYEBUQNRS2KUlRAREiJSc9ernvU6HYfgsoHlLCnzfvlBe9PXG45oEugb9vtjsU5C/T8ieteF2kQ7gkDlsF2QL+By3F7aSvNpy4lBhixno4y1wUfPKrQikp8g5xbXexDZxcjRt8B7HXmOvpRg9tSyYOelrbKxt9iHcVt/dy0jTZtCxoWGC1YaNdqA442XdJN2y5xVc5ndJTRdVUJ3Jssq8n0XWcKCOtAS3yT+h6q5VngVYXPDE9a8AM6s0ZVNQUh5IG8PefboPXxxx/n/+qwQcvvnwG9mqwEpJtv55hdLz4/Le7F1P/vhFjvjZe12HErXkwT6OjLQJQiiH0e5fmwokC/I0K+IkIRM8pCI0Kru5SiUgE0wGV4ppnDK/pjZDrS1lrnPIvb/oq7VIdXVegK623DvG1/qVWllOTH9ZQCX2X2h5Thpjg0X4xZi2v2PPec5PegYb0NymoYp23rd21lrptko6fj14xOZzgsIvJT1V7AeyHvDajzemzYQNMzHrxYt//tt9+WN0r/8A//oH/8x3/Mb/n+67/+q7xpsrH3t2yc/HNBXud5XWV4jeW5bK6rqG2YA1ibmbqeI9ZoLXNERGQ79tR3jvHtAcYHG39tWM4y2bx5LvR6x3Ok58O93wmk99zp8t2maZyyzRGhDWV702NDtuNszHPZe+ZYJr5M5znX68GeMI/9wS8PSaVW5qRO/l9M3oTfuH6d9cyR2rZRIGNqgd+B902viTwTc4rL1PzQV/X60/FtBf7Twf27yt5jq9t0KrXwTtyzLtjTLOoO0WcjYTuMvGfy5ti6aiPXE9b6n3zysT7++KMMt341rK9axlEoWIM1qQ8j/exDBdfXoce3bt3S6empvL+w39R7q5OTa6l/hXEt8kdQygrCIgK9GZMfl2m4TH1lLuR5ySujIWZPhvJwe8ZlLDrG48pj75H3UhwqPOZAxv6BNU+JssyVjdxvR0dHqqUqwmP4SMf4R8udAwlTl/cMsu5QPBP4rMf94P4Mxq77z/CYdbjhcj0veL6zmxYpIuQ4I4L+Yl3gNJ5HrDee33bMG55fbaB2nrbrkl/rQdd26E2rWqtKLSqlZJnyBbMRgR8PlOcXu8kTEZnHemMMrP0G5GlePGd7jWN+HVdLhZcmYT6MiJDX6Z4Ds820z/3kfP7wjX+m33O3eXefbLqN3Feu1GVOrOHt7miz42utCv58i7InypvQAZdtDPDnMOf5s0esHKLMOae/jK7pvnwaEYgxLgueGAMDex6/q/xBKPex+3eVa0So1KKGd5R1vWEd4D4pBb1D7yNCISX09fWXJQH37fNwnxtLuBvs8TcyDq03F9utzjkb3EE97zne69S2bXKdY90J6w75lWN5hDDL4cbh5J8fVrzPn/qFlB59LwT+kQEu0/gji3lp9lVMa9NT9h7DyN/zoTEtc6hyVDrlCv07XCF3tbTQkHBqDtN84YkgAkQEcTGH88Tr5wLJMRExU3GFFBFa/4RbsYThjkiPIkLrn3A/A83XHBxS3qFVTyMI4hERighJhp8heyNMAXrtuTLnxigkcFiosubLNQjnxX6Hex5d00SEDt1zgZJpSJB4ASXzPB9+kLY4zn4DtyQ/I/IpCAGhT7tCITlhQi+50HQrpN9lJJexpJwI9ztknhMuOFva5gfcvA7wL4B4nWaDk9MMHCo5/ch73W6H2W+M1m0wEjdCHWYs1XwmSfZ5uF8a3l2Wfdu18vpig93iGgbgWxhKvZ+7xbr7GOOp56oIGpN30KwZTyuj3W4zAeZl5Wumo0PBVbfzXRV+GOY0V8FpHP6UmsVCX9damVtbeb1kG4f/zdJ3v/uGfvzjH+uv/uqv9B//03/UT376Y33n9e/o9PQW6Tbz+7ytuY6sZaGUY10sFGwaEVrHgP2H6SppD9E853dcKZQLSimq5UU43OXPNKQSQtiJwKmDa225gw7dmd6BXwLWvhxy/9/zOpooPhLuW6+NHj9+kr8oZoOvjb0+u/inf/qn/P+2/pUyf/P1V7/+VX5A3Qbh3/7ut2kUXs803nvv/XkvyDvS5w5U8qmcxxIbEaqWMXKMIJTxZZ48VvzuTcr4GAn3mm6N8zt4xsD59aCJcWQ43nC+HWce3rt4Xd6z1nd4BPVlXYW97V6WjT/M6XWif2Xtvffe09nZE+2xXfjfbN3HDuew37/ze/l/+r711lt6C7z7zrvyntj1RCx7A+Sb8wC2r4G15507t/XjH8266p+UfuWVV9DTU/mbwP4WsM9cIuCH9ltX6BBUpeS8ab8RBO45s/e3jM1H0R9xubFm2JPXjs3YyGFMRFHDQVMtc9ERoVKLXDHS8a28QoRJIh6nDqGv3DWxmZto26SmbWWD5snJCRMIm+laaU0AqSCTlnh3lDfWnlwdscrQcrQSeiPYI8uexYrjKNnJXsBEiEHFuDTLMKRSqxpepm3X5YQnrlRcjBpWfNeb/PGi9UvXdbj/TJ3vOgduaYyF17WPHWd31kd5z9zuQ9pWTA3cjbHw4An3sr5SObgbMJ5s5UNF83MNWfmTy5aPDyE9sLS8OFyvB44nFG/6fajpxbNlNTBAMm1IpYSKZXbxRLsn97V/fE/j2QPF9pGa4VzdtFOrPtFAaxmZKKSKsa92VbUFNcS7j/CJ8iZFTJIBL5ONRjlxjHKdIxPEiH/gpWwe3W8JDJPDCgZtbzd0WOA0bmP6l7wjZXktavlSJBOQwIScDkAax8ERPEkqkl/Qt06v687dW7pz56ZOb1/T9Rsb9I/DnKPKy7uqbRs1Xaum7WhXq1paSQ0tKqJIVAft8mRoECpASIaPVHglrJfIfgDzAcweI2EPBg68RwDFYOu296YYsvJbvb1ok4gHg2Y3TPQYzEiSfiQvRUX2xsyn4y+YQM8wxtkwdoFM/bO6I0KYSEtiuA7yFZVaE5WOTOCvtahCW8JWNPR7C5om6PMgfkXBbYSsU3XJu5bVUE4tlTRVJeOKSgFhBKzMEFfAFYR7kt2G5WsaGGZnOG5EzUYVlCASA+kH8g2aYqcpjb87RTuoPZK6k6qjkxa3eaBEdHlKA/BIn47ZdxPliLAVoYnyjBHqNAsYM563534e0LteA8bfPfP5nhfefr+V6cBLw7qbsPzx+0Vi9HTeSB8aA/2Jesx9jDF0IC5BvMPNlmhdiItHAMSnphHzZdGNW0e6/cotvfraHVmvb9w41uaoVaWfFBOtmEERihJK2VNACQoCQURIPMXl9s6wPOYxPGhur+mY7gEZ7GmvFy5+uXtesjtphvcsyodL7P1N3wV27xnbfbZVlAeo0lJ2D45wMi0Yra/pLrSjaJyq+qlJ4++T81GPnuzl//nrn4BGxJkmSqNAOAXdjZb+7gr+IvtbwoyubTSjJm1JtyHM6KCG07W1outVpm0tatD/DG8IM9qilrwd2LStuoZymTs6A3/bNmpJ1zgvqCW0oizupPRDvQKFMJRTlv92e5Gf8vNPQdvYdO/+PQ5EzokeNV8xE+SlKyGuNQ3Or+9nJZCimQh7HgRlHPS5OyznIPAliIN4d6X9EZEZIkIRM6wDRgT+AkwPUAr6az9xxRSUQK9LKKndhEWQ12GgVvI43wFqqarodK2NZlrR6TXM7gY/cY1BeCmqpag8h1rmsIBGxNwOSbiEF4R8TRYlo1IgQ/B73hyY2Dy/iMktzCvjqoGvCGZdMk3A+Y2ISJ6uXbsmb6a9CfX/+fUH4DYYTb3g//jjj+WfRvcHI2wI8PiwAdiG3rfYLNjY658N8idqHef03jw8Xn4q13NXz7vZvJlXy8ZrBa/DXEfjccx4trvrOjm+wDesybx683J+NhvpzMPHH3+SPxnkbwvbAGMetxxcuh7Pm66rZ0M0sF5Y6ztmbWnjnNE0Le/2AWNgn2PfMjLMX27KmH/nvJL7poU383p8ciyX41+0aehDx0UEYpw0IuuJ+swvActNHPfi+Zq8IAEUFt11H33ZmCh3ok9cZXYBOu+1ofXE6/czNsHWz3M2s16/n5+f6xz3uenW7gudo3P+ELEPvCIidcF9bt3dcAhlHbCuWmfX8WP9sr+iH23XpeHXeu20sJB6NzAWrF/msbjcWuQr9Y9EE7D/3xmfs3r34ZIUQefnH5G9cIu2rbE4JYcRN7A+OUP+Dx8+4J37UI85nPG4dYLG73NkZ3lZjh2GxihkpCB/s9Tj0GPN6S0vHV4kE5Uk0cuviJDHtPtu9Fh3f7D3Wdj8QZAAABAASURBVOVu6jnUcB3TSE+lLplO9GHP2mun1JXzC/aOF4QN1EydlG2Hy/YHW8x/23lOo49XxlhSTMtc4bouQfb1dlJj9X8RupZn3nveBdZ7t8XhpRSVWpljG1Vkbb/TWZ7z2LjIQ1+7vfZ0+G63pb179cypTu858IQD2CMOXTveEdlG5lT32YpaarI8IrsRGY+01/1G989DnVjzA/nzvi87AQX8TE4/T5rPLOS5BHOZlpXhSNOUp2X6HBwXEXI/NaxDEoyngtthEYF6hr6+/pIlwDxF86wLCXRk8jj0HIf7qe4MjOlBA/Of10ymjrPGWVcqOuPxnPNELalTqI8iZv1xOqr5w26K8LviC8O1OS/U9X9ZoLh/mxvZRdAAbs+He86RPNf2vBNH+siTY0YTf0j/bZh7vpagrx0GhQRY7+RNcfknArghsSbRU9dlkDQngoTyL5Yg+4iLWANCESEptBCF9AzsiwhFGOl76s4whwOFIxURC/Beupcw1hgRuKGlFHnv5TmzYe3v9b7hd539jqMgCuF2+ggVEJKMfOAgSIkixk4ooBGkgVLFHEdARGj2B2FAXGEEfqjvuHzYcSXWJKaHsE49ixezw0IGeubw2rT3eRq66TWA91XeYz169Fi5HibO+uo1hRSKKLlPG5hfRs8vrF8930y4jTH9Y6aZ+dDnuiJcdsj94XVh2zacIbe5pvZeLO0CN2/qJoZgr7+9zi61KCKUFyQinvoz8NmH50eHmBozf8/PKk7xh8Fn9uapYa212XTyusnGXhvPbDD7xjde03e+8x1973tv6sc//pF+9rOf6mf/AUB//KMf6XXibt/2h0qP5DJWVNrpcguKU0tJGUWEaCx3KCRF8AQRoSBNLVW1Gqz9ktp9NUqdw0utKvUQhTIKYS5TUgFxAJxa/elwAFK9DMNvN+TLvK13e95j3svZJvPo8SPdx7j58Ucf5a+Mvf327+Rv8/rM4pe/+mV+UN0fVl/PL2wY/uD99+XzBed7cP9BnjH43MPnGoY/CPmYM40L9og962rrizXlU9sRoewjyxB3BGcwEucFkzx+zPcllnFiv+N62jOw5h48rth/ZH2kmeN7zsH38ge2PD4H3h+Ot8hLqdQw5TreZXiv6jify9jI+tFHH+f/7d1ud3L8QFuc3/tcv4ssP5/f2G072e3T2zq9darT09M8I7p185Zund5Cb19HZ3+sH6G33/7Ot7VhrzbxDuvY79joHCUUESqlqMJTnqU5zCA8oI5ze9xfln2RQvpCUF5uoA/O3SA3zIHeqHRdq4mJyI10GlF2BAyxKPYmPWDCE5SZyHgErD/4Wnn/gws4yLiq1vP0IMnLnM5COyY6w22qpeTB1S068O6dOzlhinhP6ucXFzinjN+wmXN6hz9+/Fj+X2ve5FrJRhSMhIqIBI8ra7cc/QIxdQJ3ekX5W16k/oaHDau3bt2SJ8GWPtixuYwI3XTYjRsyD150Or37zwrY0ocR88AZGBRWTG9MzY8x961kZTKCiif3ORtPxw0eRPgJzjTud9ft8s2PDxUCGble1+8yXIe/BeBDRuvQHSZh48aN66osjB89fCh/UsQ/D/CEyWbLodHQb7EJ9WowDG0aqU4XOrv/vs4+eUe6uK92PNdx7bUppPG3f0HVkOlb9LCznJBJU6qaGvAqRZmULafMwICW7mUX7TZaztM6OdDf9g8YuXr6q8dqM0D30D3UYQPyc7jdhuOGxSjqiQa7slCNBOJjkpoS+/2kHeVst3tdXOw59BiYPCb5atqio6NON26cyD+R++prp7p15xovuw6jMG3hALolTdNV/M0lKu2lgaKBcoXZHiqfFriZOOUrw+hDt2+kvUnTP2iE0YFJrM+29UyM5m1Ivoc09E3wOhI+Zht22V7CiKNJQlzyT+NiM5P9Nub628A9u5MpGpXaqTQbqbQap6IdGc4w/j4532rLIqlH7lMUBe0ppcJ2yPyZ74rfh+8NtC0FY1eoqVAMiG1j+hQN/kq/10pVBUSogFqgiaJCOcVuhFYM4otx6XYaYkooYoZCSkgQ9xlAhlqRxt+JuPEZCGWYkK0M9cT1mqZtIqzD7ajNUdHJcaujY/q1pe5KHeiqF5Jy+Ugj3dAwiDMVuizqFWHGRNqJ+sakI1lHqh0w/g70XQ/2M7z4NOjrgc4aUq+Jdxj+nr4Z/cKkb0ew9r/pSD+ZkoWyJLKI5NQxAYloITL0s+ja9SPdfeW23vjud/Sd17+lW6fXtaGNpZGEgTv5d1sKXmTtPgloFAJIMgFl23AEWO5ZFqPc3jH1d0RPB1mHjQy3LtOWnY26C92me4RnY1roSDvsfxZuI0XL7UkokHSBG+tmxT1jkmmz+KEYgKlO59T14PG57j16oodPzrUlMFDK2raqbVW1nqK/BMnNDeThXyhweOp06nCg5zMcZt1umkpYUUOmWqGkawzKaigz06WfOPwNadqmqqWijG9xN426tslvGG+gXYfeEdY4DXC5tRRV+qLQmSWkYloCKgV9ZknghfeQ89VSFBLz2kV+6+vdd3+vd995J3+OdrCyELfeThcRigCKOXju7NmdYUv4EvL/DHGzr8KnCmAW3vw8SEg5Exp7EPKikzTPBD7vJ5Ju0oyAGkU4EiHhjAMUBbpQYg6rpaaORJn9JOTGXUrSAi1RZNRSVGtRWWi1Lpaqati9oGHt0C76Wglz+oTdhyhzWWXhJaIoCnVHaL4sMSRkMgfkc2Lgj8zXfh96fmGiUUTIdXlN1bE4b5qq9WrbJhf1/l+//tTxD37wA9aCR2ncyP/D+8m8WbBh97e//U1+QtafJPWGyBslG2B3u10Wl+1Y+YZO0yTH+b1sXgyHGZ4bzbrD9rxDDVpDOWv7QqVUmd/j4xPm5E6+/Ess5sWf4n3rrd+wSbsPr2fgQlvWsl6r7r2xYXK3DCYFa8pOXkceHR3J8MHBNQwYDf1QS2E+aWU5NMjFc1ithboj4b7aILNu08npC7Kc/I5adNNpVxTyRQlFhMSdkC97TL+G+32WwjSTz3hO6NAlPiPtYbTzuP/7fqftFt3Ybln/7fNXfD7iUMAfWHj/g/dyI+x0Zem3vt/n+7hjz9GxHzK/3mtsl/yib2upqZf++avbt2/rlH2V9zOG9WzVE79bohT5sp4P7ENc/p61iz/U4HeL1zsS+kG5ArjSq6/SZaZ5r1pWK9vZu4R7PBRkUJCZ50kp1COHJ0/O9ODBQ/nXBPz/k8Xlse7xudkcaYPsfYiwYdwFedyfjveeLWIuY2Ickm2+wyRIafrpiAgVeKq1Mu5blVrl/vE8NbD2mtC5iFBEyJf9A2tK95v1wLw/Ys/nw6CBudYfsL7B3tV97w9Sm++u7VSZTwK9mvMPyr7f76F96pjrnJivHT+D2lbBibqpP0yNDHf86sC93gRNy3yUBP9KJ2QUEamvGw5oaqkujZxOJE0sEL3H91zuT+G7Px49eqhHjx9x2HuWclnnywm5mOeWtjnMeu/zhDt3brM+vqVr167leirrDqqgXp7LHYpYgEwsf0Ph6HzY8WeAWS4zI6t7pXPol/pEJgIRAZlxWL77xzI3rJvGPGdIll9Fdz3frLDf4REhCgTKC1/Srx9fYQnQiRGhYPxEhMTtcT+Dscz49Bj1+DNddaZnTvM7zPB6bJcfpN6pZ43kNGST54W2bZkPu1wP+d1Va5HmSuTpnerkOTxKUTECmnw4Rv82F1X9CUfjH9SGlP/nZCqQZ0Q+Od8YWbee589tum/WvviDmPh3yEQzFEFbQgr+hFuh5y4E4zCDGJMVmTbzEMJNNDfpUWB7EzwiQhEhHkCaaSTR5bX4wwFBXAGmmqlmNz7ukPDrssynfuu2kfqNjlf2a03XqvOa5GjDPsTrhaL1CvHHOHAeA69cLKMxk9gd4TSawwMqLlPGsQOJzoCkhGeYQhELiPUdfhzCojr0f173MwUdFrK60WgmBb9rvGbxnGGjkP8XqvdfXietiAh1yCeCMybWQl4PTQdrmpFy7B9Zh4x2uwrop7FKUUvbBZUKcqqlqPpd1zbMUW2uD4+Pj3T9+jV53W14/dExh7nvFHp62W1chpiJ2eO6Ztf89Ly5Yg7x0+kNu6/CGgfNifIpjQh5D+k1otdL33jtNX33ze/qxz/5sf7Tf/qP+q//9b/qb/7mv+m///f/rv/xP/6H/st/+S/68Y9+rNdf/w7nj3dzTeX8nncNuz1PWxa1FkXQsAPge4ZB+yNCQWhEKCJUDMuzVGQLKKfgfwrSlDltxPO0iEJEKFTLRXsZs9Z5jsznMPIJRISSCmqYaL6ca3Y5cEEWYLdjTA9xVZjjqZnCrKePHj2Szwdsm/n5L36hv/v7v9ff/u3fgv+rf/j7f9DPf/4L+QPr/iUxf5jd690nj5/kPLzlHMN67f43216/W9b238eY7Dwfsnd0nh37Qdu5tOgy1S8SgBezucDcWa6BfA1RsMvLMcE48Zy/IsMoLylxLt9j0Mg0jKGJ9frIXsRhfmfsODsxz/Y7LhT0KX0EQ96r+Fyl0s8BdrTPa3y3w7+qRlJ5D+v/BeyfbPYHEl5DP29j8K2MtSPGl8+F/O1e/yLcT3/2U/3n//yfU0f/+j/9tX7yk59wPv6GXrn7So5H7+NsZPZPOVu23t9aZ40IOLtCp1xPRGDI3sn7KTjXSy9kg7wnBE3rnCp4kNkC9SJne7HNgoKWtUwUHRuVygTuicdwfhEXUeSKfRjntBSYveZylpL17BV4rwLBV95Ou0Sk8+pSlxSfg3zO/Dl45uIOc0Qpatr28vDLPwntww0v8gryi4hZrgjIMrAyWal2bFatRDYIW3mshOKaUM5nsORzmL9B4bxWXvNQalUthVyS+dh0XR7GnbBZ3LDJL6XKV0So1JqLz+PjY/lbuN5QO02lD53XvLofzYvrMK+G6xx5+dit5bJ78mCB1xwwpiCID4UKPHkyPaIuwxv3E7vhyXnd7vPzCyaGM+3QKw+kkYOLEmJCr+QPNsfeyO81jTtsZVtpuABPpP1DjeefaP/kQ+0fvavxyfuqu3vqxsfqMAo30x4bEmBh3iCkNqraaNSWRl26iyo8NlRWAawKIivpxCQw0lYb5D3AbATrMdAMu1492G977aE9Rpw94buF2u90fT9xADFqjxHU8QO0BwNpKZa2RGIcI41iNJn0AqN60u13o3YYg20XgXXRZeo2ra7fPJF/7vn0znXdPD3W8bVW3VFV04WatqhlPDZtVWmKSg2FDdt1hPZS9JrAiDHcOjbSxgmdMjWsj15YrHD7h3Gvftip54DPE+GezUzyBn9um3ntadM+McIzgOkdFr89erBHN3agp54BWQ8q6hk/gwQXRWOpAKNYNVpM9aELJt4zDu/Oke+F6+knTeQrUdWQvimNGgQyuyv9WTD2Vx0RdlRx0/YjcNwWHYGN0YQ6A3dLnNHUoBxAeMVd6PwSoQS8xhXIuCiXaWohvRFSgctP5erHAAAQAElEQVSgnfkTz+keJSgdTUkjmztAq4Up0K2PdPekmDHS+gl5a9qpod82jTQjkrZ1UkPqyuKnQovrAq7zEFRKfVKQLqSkos4p+3tkPM1wf/coXs/42NOvvV9yyLwHs26j6/Sr5wCH9U6T/kEjOjrSx0Ni0kAfjRiCR/p6MEVp6X7qkmAxafollSK1m4rx91i3bt/SK6/e0auv3UWvb+noeKNSLUn6HH7JPfMfUiDnIHNE0dOLivCgUjy5Sec8rnSkwhnwO/Ya3FYOnvdszHe8pHe0c2f92km7bYCF2m/Qpi3tMy7Q6a2BbprukNlAW81iAjYmmJimohEDrzFNLb3UaYoO6Xfofaf9WHVBuWfU/RhDyuOLM5374JzxNaIPBT1sFv3soB1+A3HpCD3dGG2oY7y3pqBFp7uuqDNNf6ghXWM3OlTtrlKlLOt8Rb45fpIW0lY1uGsDBW3TqE2Kv11g/+Ku8FXoi0J5iSIVI6TUOfSuaHrqJtx1U4U0DdrR7ocs9LyAee/dd3Xvk0/SeDAiU9FnJFfwVxaExNgBEiHpU17p9CN9f/GP6bNauIoicLwARO/8RJkgyCQT/bS6M+BTH85szInscjWaHwr/4Y4IFRASIZJwGxGhQFEioAl62P4S6E9RiRkRa/xzlHRB+lKqaiEtqBU3KLWiw7M7w9DXmTZqmkbpJk0tRbUcgLCC3+UahTrMR0SYZeWVgs8H3kBik8YJoKs9c4rfl0SIHHJZbdsyPju5TopRhRdvTF999RV981vflA/y27aRjboffviBvFHwgv7hwwfyBuijjz7OT8h6A2SjgeeqwWPDlSyIiKzL9XmO27OGNOz2PO/0M0ZN8OnwlVe7J/gXHBvmu6nmeZN8RxTe4/s0HL3zzrts5H638PgJYQ+S7y0bM9fX8552PaK8UirzRqsKrbVh/XmNg4PrsvzFZTm5bpwqhT5A9o6zu1T8yKkQXmjbyKTqtIZ5NaRQhFEUJexVPPOnF68gyICItPqLu6yXhhv2PHXYZ2OyRtN/s4yVUooIRbwc7qdaq9zv3rf4WwveWF6whu95T47jpB6dvUBPfJhlPR4YKy1jY8PaPyIyb9d1qR8j79U97+WBPC7bH2LtMKS1TSv/JPhq+HNel2G9iaAMPb3M/2hdX9oyWYdwjyAlQ3JnMYRbPBzOa1tfFpSF64+/zN8l4NLupVR8i0sKTcAUMCY8LiJCloP36T6o8afMPZf4/8paJpVxZtkeHR3lgcIRB672W+4urKNPHFeL+1eUhYYgQ3EFCSJC+lTo8ooI5uVG2Wfoy0Q5Ixsg97PdEaEgtd/9nlMuWBv40KdnPss09GdEaNaDY9aHx2o760wr60ClzFIqZVDKJKsjj5j9lDvhQkTckXETeul6ky5uIkl5cE92hx8Zld708UBRDmNgDfmMOj87l/U8eaaNPbq+Z63pNfOetmxZb56RxuPEP3/u8eA87hO32/1lmftw1dR90PKO2DAGrP/eo3u/fnx8Ihu+K+80uOEOmQcctFvpjiDMuhDMk3ZfQssVC12IvSsIshPyJ7gtyRUuHjdrRf0hFSJjcl/2z+p2qc8jIrKKWCIicIEIKGGpD5TnPhjRTVOHZeHEl1KUQNfqAvvDMibOpUTWkF1Ajhdv8/diqKSvA/9NJeB+eBmyC8Ps8EjdYM7AeZkeh/WC2RDVmDT6/cL8NCSGeX/J+2se+z1nP4B3odc9E3ONi6y15Lzlse05raJPEVRCib4TEqyECuGpY47OEIkgHpIcZsjXpcOeLwe0dS7Ijk/DnOpLfT7TnIl52xhlGab8GavP0xdHHjxTjtN5PLuv7J7os8/mlYyXAp7dKXfCZp9wPYU+84IX7heTURr3s+EOWPFsjFwrUdx2SfnEx62DC63VGmVq3g3lNTkoXYfZwqEkikgX8TONxRWOP4D9EbHEFmhRRICC21S4n4NEGHGeM0FZYB232+/zbtPxjucdd3TMOGlVapVUREYF6SMC5wKZOoo2lRDRiky6hksRM4i+dIuLYCVIEBGKWECcb3wyxFPPXJPyMCIHKnoJnZ+68qJYPQV5n0ll/yTrp+cQn8Ftt7tcS5x7HcSaofcagj3WqremA2tlr5dHxoGLy1KYg0Z0e2SecRplXBAd8p94Lreev4KAiFAEQFC1VDXIvWWN0bFe91rE6w7/S55bp7cwBN+Q1yi1FAV5PfZS7um2jzaZF3gwL8Z44LZ/Sr85XzI9QybBSsKlGXmuZN5qkefODWtA2xFu3rihO7dv69VXX5X/ldIbr7+uN998Uz/44Q8w8P5IP/3JT/XTn/5UP/npT5L++Mc/1ve//30Mv6/rG9/4hm7fviO3y+1xeyvtNhrWyE2pqiDEX+iZa8I3Y36axxlEoBNk0doG01Ik2H8mLCLwfzoULs+PK0B+OYEpiCANCIeJCqETyDQLjSCWziowFBFShvs5u90v1i+vWS/Yuz05O8sPj/p/+fpcwh9If/fd9/S7372d5wJvvfUb/fpXv9Kvf/1W/qTx27/jrOCDD2QD6GMMvv5mu8sMGl+Rbdu09B+Aerw7LIIZaxJ2jx7j5KM8Y/Ce5fHjx/I34X3+0fNedTkWrXXb7oQkt8VlWU9NI4IkU8J6N3ps5Ligh9C70W5gOjCWesaX69ix//S4crl+Zxu939/U3Xs9zzo+03lc4ne9hmW1I8512e/zI9u0fKbj/VfA482bNznnfkW3T2/r9NYt+ZffbAj2v8uy7n73je/Kevn9H3xf/h+/NhA7T8v4G+Hf+wXL5GPOhj784MP8F3ruC4eZ35QjMo4IejSocW3rKL83M4CHy+ppL9rhRM/DmYxZeIxhIS+yBYVKbqAF4E2M6RGGvGM2JKLSCSZJKKecIdwGPuIjwh595kW6iFDECs1uhWSwAUsl0Ho5HO2x187cUOD/vDQLI73zfxGYD/gJY+V1zT8LLRX99PRU7ujbd+6oaRudMaA8qCzL1hMsE1khvzvFG0FvgNdNpKnDDbu9SXYHusP9whhQTocF9Ub4KXmjueXl4XTBILdiuI88UUaEHnDwfg4PHigOu4UybjgIKLUy2ZV54kfpaiksaAcWsXsMlCgRbbKUegbDzoYiqP2iTFPzNHpQEW5ejQkFmsgnroiQjb9W6hsMho5DIJdlfs2j073//nv6zVu/1jvv/F5W7FILsrur733vu/omBqLjTQN/GNHGLTbgRzp78L7uffCWHn34lmL7sY7GB+qGB2r6R4rdI2mHkbjfqmB0aKi/LRVjYaMWA00zFtVBxElNFMrFX8PNkZXech0Y1HsmhT0Dfs+Lecfh1sX5lo3+BS/prezeYcjZ70bkNKjHOLZPjIt/JGwBhiT3F+KxDUTTyCQFxiHEXCKHD8M0U+TY4/aQgjX0Bh6xAB2fdLp995buvnqqkxud2qNQ002qLfEYgNqjhrBWtQkpBsbrgHb3uHtFAbGXMDJNyGOcRuInAB0HDSw09tneffa3J789E8We9m9toEpstdvutXObaefc3hH/gAGnR/d67dHJPbz3bgOw8ddGYGrH0Fs11kYjujWWRhPuaDoVDjmi2ahX0RMM6/cfn8t4dLETNnCVpmUsdRi4OrU01ouThrxH6NC1k2NdQ3+P0dljxtMxL27jpGt0/ahNHHdVG+RjdE1Rh3wa+trltE2lzKqmFHkcFgQeCsl6OwoqfJFrvhAXyl4ghdBSQqbVbiIDaa8ol24XApC3kL2ggfwj3b0cFhjlg9ZPU8+h6VbTtNcR/F4/bnVtUzH8SZX0036rYXeuiT4JlKNQR4FPbMUKqAgjM27qIy4kBY+ISYEJUtQ9uq9RNs8pe/rXY3mLXlu3t+j4nrFtXbcxeI/B17Dx13S/fsjBfe9+Tjqqxz1Yv+l33qcrG0I8KkUJGJCnzFKlljadXD/WzdObevU1Xop3b2tz1CmcAV4neB2RkXkd4VlcEcHz2XuS/8TT4ZOyjjXvkn9Iw+8Aj8gWI6t1+eL8CWMYnF2gzz26K3TYCHRY6UbNdcG4TtDOC9p3QTvPkMk5MtoRNqDfFrsxeiyvoKEDht6BeWZSqzE29N5G+7HREwzLDy96PfBh4MW5LoY9PT+qoJOGP7BRLSP81tNNGzrGfa0tuo4eX0d2x9CNcVSRG/phSvgG2hHekr4lvdGY4p9pUYO+N9UUUJH1v4E6vGVs2F0Xf9M0S/qqObyo1rhEKXraxyFZzwq9UUR76MeAGgU32UQSeU7d0u4nLO7uffyx3n/v/fzZ28cPH9MXW3RnzHSF/i64YkH6CZv91LWEh6SIuISeuyIO4nA/F/2V805w/GlQkOBKEMh9GU8yu1Mkh+EvcUeEuBfgFiAgItABUPAb+CNCviKgICIUAQiMCJ6SnxGhiCB/UUGZwvlBISyCOAHTkCKCdMactpSqUqtqKaqp07hN0dnKu6E6Dv9M0eO2VboJL+RZ4bBZt6scFhFZV8RTqiuuaRw1eB5lPvB7ffIk4DyU7bHktZ7Lq7Vos+l0euumvEE9Zb11//693Cz5Z5J+//u30f8P9fEnNvp+nBugnnnZVVZ4beHbGxu7HTau9ZLG6ZIH3Hve3as/52r42vOeuDSkeFxGcRHKTQ7lpIfHmLxLBd5LqbS/+FXBvLjDEH2P9di78Pub3PB9wObj4cNHGdfTftc/+p0CJuZq8+dwipUNFicn12R57Flf2OB9dvaEuXhPXYGxueW93hLf4C9M5FOO/5G5e4KnifIm+HQdM3pkPsIb8CBwJZ+GOIx8xnMY8RV2Hwphda/08zUrU+djSY+YIgIdiOwT64MREZJCETMKuuL3g7N6rb5udv1+DQnj/3EezHiPYR12/1k/fdDiPYB1Wr4ozzrjfY/XHhGRHxrwN36vXT9RZTw77Ya1XkTk2tT65fKstxN6khQ9GdGXuchQ1AL/FRRFwR8zaICeQlLoy71c3lJXRCjiD8MlU4GLMpR0dkeEuKWQZEdSSciCpyyHHXuWxxzA3M+fWLufhzjn52eMPa/EleNulatla3dlvin0a9t2rD832nSdailZrsdhVkN9ZUH6qfBFSsh8w16o1EJ9HeO8VRRWBPDpPnffiWtkHeW152PWBA8fPtQF61EpdIRh+saNmzo9vaUbN65nGRTL/DWkHoyUY/0L0ipCpVQ1zJdt18n7ywRtaZpWtVbeH8xrojksUkf0JXXIbjDBA8sVIknA7XIn1nFMmxm2ugv1RESGOS4UKdN79z7JQxmPBR/6PGSOfIL8z1nrnJ+f54dm8iftmKezXupfeVj9lofHhz/p74PJjnZEoQYwwdBEha66VNpSqoK+iQi4NZ4SwZMREYoISYaW69BN0KXXjiBliIe+/IsGHBbKmnD2OnzFHPK5nykU8j5PDwqIoD2rH3fE7M8nD8vc/ZBg/nBRa3LTYhmDUi3zovRTRtAnEUUUoQg/nRpQgMt8HuvYJMXX97+TBNCUq2t297kPF0QQwJ2J3HnyNQAAEABJREFUyUSXpnNEP1JPmCtGMDBvrGN3do/MS+vcNOY8PDFmKUKoimpBf3CUCBkRoVCIJAmn1eFFxmAOIoVTAbsEPQRh3Dq4yLYWmfQg6vM5KeCQF7xZzvP08xX2xVIFbYlsoUUCFwh/XOZK04k+mAibMTKsjDndHDa7R/cP+/U98+1Ifn9o5prXorwfIkJLFXrhWuNIkmlWisdRgj4PJ9HlRf1I65mnBXcZ/6zjad6Qy1+hcLp82CH7M25xRIRQJ0Hka6WWmsjGLYclnACkOx/KOGUiaaUZxSMiFBGEP4sQf4RHeN4rkhY/jBSHJRxWFBGSADRMQQQu4DnUCNLL77EgPWVU9m0dZ4HXMepdu3FDG871/O4utSqId55C+lJCJSirgJBw4ofiz7iCm3AOwpSER0QoXA/UaYK0wq0gLY8w8BcQYZ8k6CXk6/mOxI8uooRE4ub5wk0Z3BRDmekQbkmhgyuEWufepkdne/ZVXgt7HeS93ESk9fiCc/2evd7E/mgEmYlSXNQEH17DTOg6TkK5HeE6qcwkoIRe3hkWeMHsDlXLtxZV9s5N26gi+4Yxs2Etdu36ddlgZVy7fo31WKM1XylFhqh8Yux5j5ln6LRlYG84csh9OFd6TCbPTg/EZX/qL+PHZ0mR/Wi5ciYEjw08bY469hYnGKFvyoazN954XT/5yY/11//5r/Xf/ua/6W/+5m/0X//bf9Vf//Vf62c/+w/6IYbgN777Ru69X33tVdne4TVW27Uyuk2Xa0Wvda17SWmvzwTcHqqFJUaz2TCfL8DRRK7h8E5TRI+Kh2b5pFO+XF6Ch9vnMOG+GqGIFcL9FFovxyvwzQgVxdoXVBAHcQpio6qWqgIiig7j7R44w73gHPjJ4zPd++Se/FPGb/3mN/qXf/4X/f3f/b3+9v/8bSK/5fsvP8de8xvSYIchre1aPfrrsjfs1/zBReuM93unp6e6jaH+9PYp6/lTXb9xXU4T8NCj0/O/CzqTDb7Wc6+VbSs7e/IEW8sZZ7K7XGdbh4wp9XxSRKhhj+i54uTkRJ7nQ8o9QqbJdKJX6EPCxft0glr/huX97bHmD29enF+oX/TUdXjMXZ6fUM6e8xSv532OYR6jUDe64q53GTvkJgrfbI4YBlP+6pXl6HjL4tbNWzo6PkLvOvmDnrYLvvnmm/rem9/TN7/5Tfl86Dvf/o78qz+u463fvKX/+3f/V//zf/0v/a//Cf73/9Lf//3fcxbz1uVew/u8yhjt2Cs0zJ+lFAkBzO0bsEPtL2XnsIhIeZFKV1zkJNQMGxEhF1ho6Mig3rOp9ITkCtu2YwJoVak0omhVuiBthMt5DoSFQoIauHTVNYfPzzn+0D2HSIQhaD1zvRDwTOxLPRRl9ZhxmOqLlZfFODuCmycyqdQqTygbXmQ+DDs6Os7JpiCDAaW34o9MkJZxgyJZrq7VnbrdbnkhDCwiJ+uUfEWEnLbUKqdNoPyWPRo3p/dki7KKK4DvKKFSq3yNxLkO5+1QGg9CT3ZOGxGKCJKFXKYHltN7ED5mIG6XF9BIHR4YM/8j6bkjeMAr7R8P4LoMx7q8DYPD1O1wvZbPEfIxtRHL5e5o+w6Do/Vt4uXXYJhI9jGQxXChqX+i/cU9bZ98qN2j9zWcfYTh96GOpsfajP7fv49VhnNVDMUNebChYORrQKuuMPGXilkGGU5FlQmhwLkh6hIvVvfJ2j8DB6lGD93b8IllaI+Rcm9qv41iTHr9flTfL8A4lP4lbOgnDcQxt2hkgqULlBiCcAkVkONMx8WIlDKDqRYDzsnJRjdvXU/j7527N3Tj1jETSVWTxt9JtZUqBsOmrbiLogY6M4FBE+2f/M1S/09ZDMAT5ibFKHHaYdkO46iBibCncn/azBNfv+imD233LKCNHcbHnQ1fbrPbhWV2D925/RnWM9kMGIBH7SnPRt89bU3qucOgUQPyHlQ0liLRFxPM2xi8J/wcOT6hjidMpGfQLeWMURSlUb1EVVOqWvR+07U65kVz1HbaeHFQK8bSRsdto5NuxjEyOUIBNhjBOoBXtRY1oG0K5VT0wihqCvoQAXehZ5/2zyFwQxxu0lVcBcqNSwumAzqJDlCgV4G8BRWmwET2yyAt/RF1hK8p0dRJG/PcStj11MakgiFTGAsnELgLvTsbfyfqA4y5AFnHSqlzYqxanz1mR5RsAB5jxh4Zz9jxktjLbr/EUs+XuB49d787zEZh5xsYC/2ljg8arNv01UAfu4kQTVNIUVSQaUEfISpVOj7pdHr7pu6+cidxA70+PjlSpS+86ENYkvk2aDeNU0JShMsU10TrJ+h6z+7JeSaeqdO93NYhdRkjK+3eW5d5h+1yftlq559YvxhptzBogN2EHCaMwKYjFKDjNv5u0c0LYLplrOxpL9XQTi0IaGik3ROGX0ULv52m2GgcW+2GksbfxxeDHp1v9QS5bochtSFoe0F/jYqsGvS0y/4P9LmizyVx0kK7Kn844GhT1DHmjdY0/VV2J0jbUq7nj2ZxN/hnVDXU17YLxd3Uiu7hh67uWgvpjCCuzKAjHW4UeC0lFKAUqRb0lD6zwdd9aWo9DTlcjCv6yf2D/Hb0w+NHj/TJRx/rI4xKNiB4ETYi11CoRCgv0ju/fRRNjED6JFwz9Lku5/pcCf9SE1kACfrhGUqDU7gOvwrEP39nfgfiyL4KegPg5qkIP6UQlx8JPzT3LfGOdD/P+oN+lUpcUYQRcpJ84IhiP+HQkigqZUYlX0WHK7q7oqkN+lhlv/XZsLvUOSzz4jZ1eC1FtZQsMyg/IhbGnxJUEc/EOJ/hOXVAl0cmPcM5ai2qlDvXV9TxfvJC3582tkHDG533P/hA7777jj748AP5k7UPMXqcsb7ypqJnvpqoKCJU4MdlGREhX44bmXiMQ7f9hvkZmOv8LndZCfweV3DNZCXmo1EjdUguM3iGpKKIItdp2D0OUxpjHj54mJu8t9/+vd59B77f/0D3798n7pxyRuRBdqtNkL8WjePEPLojfsu8egF28r7B8oqIlE8lXaF9BVkbBDNLmEOXR2HpE2UTZvnS5olyJ9yTeU/o5VfMUaH1T7j0F3RZRmtzVrfp81jTXE3DwQg/sh/ov7AehCJWSAV3RafdTwP6bj315twb/vOzM9nAtfU7lTnd9MJrd9617qdu2WNEBIfjY/a9x0RtmqyDDlYpvNPYA3gf4PSG3W3TZt2llMwXwZsg9WDREeuA+Ye6LlTGvkSIvwJqofy5TVPG/Okf8SVUEUEp3HNRV3M+Ry9xEMSAOCf2GGOOPb9PH2NUNdxnHoNOE2GZhOY1QAttU74FORu1FsKYP93npB15J4/0u7iK+YJSnWS3mbgCocj4IH8E/UbnQFRLVfA3MY5H1qaen7wW8NrMupVpqLdBP9q21WbTybpgnajwRaG0UfKDIkzkucztEuUG9bmOmvN/o1KKIgrp4YFEU84heHGbD9hKeXlN6/qJzjIdLl+s52TYvcD55nJj1k+Y9utzoj1bjNfnGH09z3scpB8D8DnGd39LwHIr8OP3U+e2cSDktrmtpj7AOj451rHDab/TzXUJpqWIUCkzIuAkJG7hlK8QfyHZb9hhGlr/iNPzF3EhOZ2g+pNeloDhSlZq95cDl7jCJR663bET/e4Daetdzz7GfW6MzCsicUQg35Ko6GEUdEdKsRyKJggJzRfZnHX2fP3885cAHechvSIZJkzuU/ofknOK9WRAL6wz7uMIEnFP9PbA5NMz3nvWVnv25KZO77Ti8pi1/pRS0SUQAF0qjN2IUIQhhfQUrkSat8BaLvSV6haPSBsJkX+G/gTXwshCsoLkg4CVZuCf6mEJz3XNc/soj88RmSfNPnHYxB5/4Nxtz17d680LXWzPWW9eENYz3CfVWpTzaq4vNvleK6Uo+HuR+zk0iHgec/LQpdhD6dZzF1znPJ19Zo/xXJoD73NOCtUMP5+LxDuHrs+IEHeCyEtqtyKf8wP3mm6ljljdTykJl4iIUATAHwsISFcEISAiCAICdq8Ut1Y3NG/CIkhn2QfyB0p3kBS/3aXSP37nH+mYs/INfdZ2HX3YkNRpQsH4yf6DRpAVzOVLBKnwCCMc54fyWtNGEEaGAAW3KUR4FZE+haSIkP/0/OUX/dK5n9W1QV4Dwu3UE2XiJJDVCA5UhfE0eh5h3+f30IBue73lNZGNYKbW+YF5xns60/RzFuV3mEeKC/K8M7osYPeUgTzSAZ1rlmiXfMGDlA+tV+CPCFm+l+Ad6LXYhn44OT7WrZs3dYoxz0Y9G7Hars30ZEMqVBZSFNFn5SlKkcur9VlaCI8IRYTygtjpdE1bGbeN/IuA/vDfbQyHr776ir79rW/lz+G++eZ39b3vv6kf/eiHGIB/op/97Kf6yY9/LP9rJRvUvvOd1+U9t/fet09vw/etNLp5Lem1ltdVT1Hh9Vl4jRYBQ6KPAJMJ7ZvdtPLSPYdkAh7PxhDwzO3Sskg71phDt+xZsSZY6RpuOoe5NjnPZaFLHBGoQbKG06xfIte35JlwpJ6xTzs/u9Aj9gn37t3XRx9+pA/ef19v//738k84+5u9v/zlr/Svv/ylfgl+/dZb+j1x/iD4Pc4AvAf0vsJ81NJw/tjJMj5axq/XsxtsPobXu56LLX9To22blL24/P5MnthH2hDssr3P9N7FZ7brHsH6b0yMFbe4QUetn9bHE9bObdvKOpsUdyX+sD/deZZPjhPkMLC32TP+PNYMt8d8uA6Hu17TnjHn+DPW8t5b9eRxGS7PaXecmXv8llKR98S+2HJ9pMdPHguRzx9cuHFTN8GNG9hxjJs3tOGMaI9x2Xtn82L68NFD+VvUxgPkfP/B/fxSpD9ces5+wnWXWlLW/jCG237EnsFtjijZ9+bJMvXaxLBfCCxKiBR6yUWKjInsmIaDNTfQBfhnCVzIrVu3ZIjSvDEsLrAwuKMoEnMZqXxKXhT+yzS4UmGJeOYOfAYk70N3Bjz3uCr+sMbP6z4s9jDPYfgf6EbLRhQMbVBE6NrJiV65ezct/O7AVbkjQsdMrv655g6F3TEA/AkAp3ErC/HFsqs1FdtprPA+UPQgqqXkgmfPYJYi00TwinH9Vm7K8wCKoB54OELhIkJXXWTJxVYtJXlyvQ84oPSnQXyQ4Dqs9B4QHpjmcW1fkEcvKdfhEWGSizYP3mN4uXV6mvLwgLhz567ugmvXrpMu8lt69+99onsff6QnD++r3z7WsDtTf/FIuyf31J/dU+kfq9OFujAw+gpMF6qxVS29GoxpLQaQrmvkwWF9bhigtQRpQgWexOWBOzKh9P2ILIfEwMFHD5I6HLfj7Tf6/aR+T1qDeBtEewxGe9ymPRPGgNtgrkCujAUbeLH70S0imkMxIQ+AnowGHWAtLCXgN5g0Ot08vSH/RO43vnFHt06v6+i4U9MWoQ4qNVQxGFWMO8Ug39IkumXUaIM2C4xx3OPuGcpUztlMt48AABAASURBVNObnzEX1AP1AxgcSNfDmLGHObfNk2FP3Nwey2ZSj0G7p119tn/Uzm3GvSd8z6ExWTMNYlG6R2EUnrQnzx4ZkgQOKkbgCi2kmXSBjp5hGLvA+Ou66QopmE9KVSkFd8h/NE8N/rat6toGmFa1zFPdgg3hR8RvQAda5NJYTmSuRkhNLU/RVGRZ8R+AOmop6IcR0BcRIXgyJtn4GrRmxkg4Yem32xhUMFAGMhd9MiFrYcgNTIAFwII2GPKOj1oZNqaF019iKQ/90GW5k+ymo5PMjwnvoImyRxaN40IH3P6Wtw24HsM7Xlb7Swzab3vtwB5jvukl8DsugbvH4N/Tqdn/9DeqIQO1oc4JHZtkFhNwF8g7ZU0fbGjbrdOb+sY3X9M3v/WNNAAfHW0kDIfkolUjoE0hRcQlcDhAvojNOkYqmAxyzOGjRpTGGGCmp717GOsXuF17Dnz2KGUP/3uww21st4N2i/F3piMbylE79HpHG/dgh+4a1l+cIkgDg8gYpwIXdUEDbWC5VRQMwKrakfgMY/Pjs60ePTmX9dz8ib6tjN22rWrR2RYlaBJFdm9wb9qiDfFHlh90A+2gbev5bEa3+DvCjLYhnLztQXhL3Oq3uyG+MoE0oNpNubUUxsGzKISVWlXgszCGjFqKnlIJr+hmMOEGIVU2ShlG39oQHEgljcJFyEYMgV7+xJ0XNx+y4Pzg/ff06OEDdKlX8EcNmpgPJ/qUrGTQX+D179kkj6TPK1bSBrwakM+8Y0loAoL+TBAeERKICEg84y4oTKn0fAExK0po+SN9cTw0iMt00CikBbU2qgsa9L/WqhWlLm6Hk7bUqmJKWUntJmwui7iYyyzU57pgUvM1aUIUOe/gGNFPzzWGI4L0rvtybFGf/3fSd994Xd/+9rc5nLrQ79/5vWz8/Yg1TRp9Wcx7Qe85WQs/ETFX9wWf5mtkvAx+x3oOZI4zbyscN/L+gXW5hgR1RRRFRKLgrinHqlJBFN7bfW4+3mec/vZ3v9Pv3v4dBuH39PDhIw3UsbLptrdNm94LDCGffPKJPmRD6bWseWjbVsdsUrxRcdrkB36RKnkQbA50nElXv6nDnsNLgp9L9f+AdxXESr9Ak0P0uVTo+1ro62K9D8JCvqxPiewPoeIT78Qd/f5AH3zwgT4E99mcjqxlSi3OgqF/r8ePH+nevXv5IQH3uz+Z7U1uodgJ/ROopajy3nGmzaaTD2ru3LkjrweChBNKajj+DwbtiggV6oqY+bOU/lTQcrn8xfkHk3lMOPvscplXwSkMp0owJ3ku8Zzinxp+8uSMA/Et71Wv+6VaqywPxKsI+gB/IG+XYRTLK4qcppYivBpYS3nNJIWU0GdcoSCvy4ggKYwPzEcjlZY6l223+dxuL3Je9OFm17XyHvjatZPUg1Kqnr0ojPspC7SYMifabF2Z0KvJfiCwukfCPdd4XlwPdoim6Lkwh+1ZJyaP8Ol8RKLw+ZwftCEd0IiY5VOrIiL3DTc5E/EvW0VEjgGXtWe9ud1tdXFxoR37GxfYtqzNaOeGde+N6zd0eutUPky9jvv69evyWNBytV2nljmzIocQKyjqnvleEqwkZkeQxvfs+6o+aWTONy+jn96uWKMRlEuwHhjuU+vAyFzV0y82xm+32xwb+36vkfSllBwffjdV9y3+LI+4Oe9IUVnqWstMiSeC+4q4OcXXzz8jCVzVS9nPfjB+mVXk/vaZkM9E7KZz5xZkvOZ45grPGx7nPfOHdSwiVFn3GQ1jt2G8N7znKvpUSpXXVxFZkVLN08mDsIh4OnwXndJyxUI/i1zVtqvCPqucjKdStrjpvOqR5ZImmf689KqCDsIum43D8rTccSLvSZ6n3Scj8/klZa274xzDZ6mPODR//OhxHry7P0otOsIQ4fWH1xWeS73fLSWEqA9q/ao63Q4D/gOkQq00eyfb6bYajlnxvP9peJAHXAbgcGID53pHkCYK3hAZFMg0qUIRDgqFpHQrFDGjQEspKrUqoBEFGiQsKhUsY6Vh7BxhOOqA3YWxQyJFJg2VEgrggAhJiZDdpUiFOLuVl2UBQsRHggceSSGJhCH/2QnFr5ddFLNGRToOAi7lnxHLY4l34hVLjCRZl62rhtcnE/shzzd+P52xN9yxfuiZZ0YGwYTeT9TheK+XnMZuh03EpxtqN+SgFnkYPeM3KzRZbuoMQrgFLDvPU4WIWoo8f7Vdy1g6Yn12kuuV25zb3zqdjapty5mXKwSlBOkb1i1GC30ZmnzX1lrpq6IgX60FA2KrDWujI4z/165dy28c+98mvfnmm/rRj3+kn/2Hn+mv/uo/gL/SX/2Hv9JPf/Yz/Zjw733ve/rWt7/FPuIutqmb2BSuyfvMtutyTeW1pfemjfXLoF7XZ36NiBC3Qp9y0b4UpCn9gFSXxPQx9+L54sSVJiiEczMOkz+1DFIt8WTitj8BX9YT60ECfVnpwDzpvfrAe2rHGfsWnJ1fsFd7nHu1d995V2+99Rv96le/1i9+8a/5jd9//ud/0S9+/gv9mrC3f/e23mP/b4Okf96YqtRU+gpbkvvJ9pvrGDSvX7uOnWuWfdqmeBdGeO06zfO3dRkdDyTtddaG/MfYvmyTcvqIYK/Sp+3nCUZpr51zncY48H5hHicDe5JBbpt1vZSijnI8z19jDW1q2L50jB45ruFcwjodEYvsDskc1rPPOT+bP0C0lj0Qtuf9Ypk53u8gn1s+xqjrPZbXkjQlC/M60jzOeZU8PsR25p9tdrlu3+07t/Ob6zdv3UQvN7Ia2a72+3feSYP7u+++m0b4R5ytuG3HGLRvYCT2PuG2P8jAPsPyNuy/fft2jsfrN5A748V1FNrovBP7opmXSXavYXaX5PiKB3llgXpwONqLGzfUn0axv2NitkArA8jGhB0bm4FOdUMsiBSlHy7IGawpBm4Hi/CVSnatwGen/nKuHJQpGKVMW2TnTzVZMb3RbbsuG2ul2SNHeyoDptQqd5bl7oWNZeyODBK4cyNwAZdPQu7pcjC4XxrKiIgMc9keNC7PcRvqbJpWfvlS3Is3RZcSMh9WJk/EHpxBmF847nOXRTJNDGQrvfkbOAi0Xy+7YJZbVoWIUKk1XxTmx3V4wHoDffP0lm7dvMkEfl1Hm04N9WrYS8NO2l+oP3+k/ZP7Gs8eKjAI1/2Zqr/tO21VtEOjQOxVysALZqQdUu14KWFcq6C0oQDCoBENwwBehoniefQYanra0TNJ9qZsFHuMRHu7sfrY7fC9w0C/pLv0E7bPdCOT2ABMRw05ECf6g3owAPf+5i/nMQN1jsYSPyCclC1sNfB6fNLp5q1run3nhm7dOuHl26lzWxrRrlWGFXdDW6siIrWNbapGT/6UNyZG/BOyB6QYHUffWadGvxgYvwN+8zMk//BOW9zePUaw/W7kUGPC2A1SRlP6M454y21P+AzRbrqK9vUresLsHqWBHcWkiumrwI/UU6919IIDY39q3ro0wo/gs9KeWkIGRJWXY1MKelPVNQ2oanmZt3WhLWHdjBbatDXT1lqUIG8BTUM4eZqmIR7YDWopKnGIwC+FpICBiBD3DPijBTJCUuC/BDKf3WPGZxrCiluN8bcg/4rRt8RA/IiOT+qqtEEvjzdVG/q+UN8kCXURIgP0He2fVhDn+BnEyRAyhSJTy3BAP9PoywGHx+0e/94vs4ud/O3X3XavHUbfQ2wvhjnsotcObDFcbp0G4+8O46/7nGJEFZegadQOQxYEZESfU5fQrcltpR+uXT/W3bu3ePnd0Z27pzo9vYE+H6kyDkWaXPQ4/yLglDcykP2aL7eVFl56JmqdqPxQn3uY63lp9yif27+OzT1jeZ/80y50220x3LYLDMAXtHPGThfIxdiSbk85e8bEHv3uh0k0SSMdMso9aDT0pGGdrnC0omTaHfVuWWxdpH77wGnH+Ohl/WhqSR3u0Me2rTLs3qCXRtc26EILZmp/S1hjkKZd0bbkbZThjku0+AFpLvU83VUN815DnQ20GvBRDdwFat1L1FApRQ6r1fNMyXFUCK/V7sAP6KdCWKJIxUZfaEVX3c7QSHsNiWSJQFJDv9PZ2eP8+Vv/FLQXSk8eMb/7XYhOFPreEFe8BAR/fX8uCUykMiAHt+U6e+0yZt9Vz6AXI/KpiLgqyWXYHBvy32Xgcw7HBWERoQhgXYuiKHaDwB2hgr+WAq0LHFbQvQoKYUW1AOvoglIdBxwOSsW9oOCvuEutmdd+o5aC32W7bqPMfMGDfKX4JgXuAk/+QMPIfD5yqOy5qNbCOGy1YdPhT2XefeWuvvHaN3TKZrlSl79J++GHH2JAe6gtRoGeeWrgXbfb7zCy7jWh85fzm77YNXkeZFLuPf8BlztQfk/5A3PYAPW7fhonCjZCEaESRRW+C+4I/PDZGMwpFRrBSCVPzzx2fn6WRj0b//zTUJ988rHOCPP7e6RucUUEZQZlVm02nby28+Gb3Z67KnWFaCVtHS07MOGe4N8yJIbYr+8vTwLu65dhroUuQxekKAE1JIVkuE+2GOkePnygB8CbVe9J/C3Hs7Mncpz71DrjQ6ktG3Xrs+OtLwNjo+vaNPx3XSdf1hWHnRzb0HeUOuKNrnWl1gb9KU72RyMoISIUERK3/hIut+N50K4IB0qWrecAj8tHvEvdX+ccJDpMCMHyrYxrcUWEGtYBtRTmHusIgdwRkX1QSpXI47XTnH9SBPUwVsmg+cI/Oy6fDrkE6a1DOb7JF0EM98R80TMv7ZmrJuYX19Uy52w4yGmg5rPAl0RiHVwTbkBROLhxZ5E8An4rKMDxWa+TUP7AXLhDN2e9PJfPM7zfsP72xK38mbI0UYK8h7fLXP0rV5a387RNq67tkP+gHes9w+PB8c5TkbkPtK3zbqfDPN46xoQPzfxT6ScnJ+zvNvKcbDhPqVVO5/QzUzR49jwjmbAvloivJHG7jM9i3mlWXJ02xRD5RE0neX8w8P4zrHOmE/on0pRS1DDneI1seRsOSxCfNdHx7kfDfZ1huvpy3NUxX4f+OUvA/ea+dR+PzBeHvDrcOtMzV3mt47WQ11IoF2M10J8qz1kzmtnPuLUO1VJkmkCfIkLz31zD6o7Z+8LTfL0Q+AcEuJzPDXh0FU5vakyEHcJhNCSnSaf73HhZQ7PA+UFViggFsoso0FBZ1iaWufvCa1r3hc8f3S8TfRbhdFUey4bn5LalP3jHRbCOhUmGsqSQrgBJ9NW4QubVSIfwg6e8RzozPsPtD0UYRAXgNklkeDyNJw6PwpSn6SFEmLgybMkrwsriDtwRQdAhJJVQHMBjIv1BeEhRijz/ehx17B02/rDo0Yb3KmvCWkjAHaFCOqeNCEWEFIU7cNtpGirUU4rmsJAE4hKhiFBZEFL6echXiD/iIL4d9CxFjyJDDx8Eptf0EASSmFsRAaTQfOHNV7r12To8sA7pWRP1zDM+B/Uaxca2XEuw/8p5yUWVIjWLAAAQAElEQVSTfeAgaljeaZ6LPEd5DCRQ8vSTdqVZETW77qw33aGIoDRDuEGJRXbQ6v4ojKe67Gs38hrFxqtXXn2Fs7xX82d9bYzyeFNovqhXLtf+Q2TsxBCeUairaas29LHLvXH9hvwvku7euZP75te/87q+/73v64c/+KH8P3397V7j+xh7v/vmG/rOd75Nutc4T7zD+fjN/Dch5uUEo9mxdYe15Ib1Vc4BzAOVeaDUio4VlRpy/UZEJLt66QW/zHTrc5blSxN//ohPSxlEcn5mUeK6vFe/6eW6hj2W3ePa76Q2r5d+5kbryna71aNHj+UPZvvD3O/83t/y/R2G37cw/P5K/pdU/tavv+Hr+I8+/lj+5qn3e94DaApkVtGFTh6fXrt27Wb2I+eubXG3qpwzllKQaSCqif4eNa48su4agfeFprCc6TzmVx2y/p9zPuIPjhvev3gMzPN9n+enbk/ml5In9/N1DNC3MJDajmR9Mj9NA0/wU+vCD+lfvM3jJL9TLqjXcvJ7JetgnHkd7z2t+eoZo/PYvJDl4rSiM9yOvc/WObt0Po87j0vz7w9DO63r3XQbeZ/rNWdEyDoZEWkcd3siQgVea61q4HvdM9jA7p/P9pmS4TMlt7Gi0+bb8jFct7hoEefPg+xPWwDyN++GwwppXnIHA6QmnNDCf/T4kUw7OtiVRgQGoD2bfw602VRZMO5gN1p5hQJqQK68HUcxegqHOOlK7f5qwy1J0MjCgHBrJpR/w8TkDvRk50FkhfJm3crk9BsGkwfEOUYDh1t5tlYs8lrGVpSBl8SeMOf1wHBYRMj1RLChl7Lz574ZVWqVy7RSFSbeIP6qu1CGB7DTWQltrPan871BdZx14rAu82EerFjmjdF+VbGMEVQy+R9VS5XLD1J6kmrgrdsc5cA4ObmG0fOWbp+e6u6dU926eUPXeEG0GBVi2GIAfqjt43uato/U7M9V+zOVAUwXCm15qe9USq9aB9VmUm2lBsNaWRAYnFYINxmYnEYOYAHGzP1i9PEif3XveSnveQHvibNBZ2/ZL36HGT1xM2WCshujUQ8GjEaMPU1Y8kbAO5t+mZjEJg1pVBL1G8jHswhCqbUgiw45XOPlhixu39DJtU61GaXoNdlwWKTaFlUmiYr8IkK+3AfunzTojiNlA8p1+JQJqGsiDKZyYoChnIyZ6Dxh9bTVcFv2yKNPTBh/R8b8mHw7fO9v/B6gX9pCdtF89Ri5+0FQANuIAl6KpqlojKKJ3uqRzQ7D4gUvppx4MUwOyDbgtxbahhwaXtS1FHGDQl/WXBB2TVWLwap1GuTQtvi7Rt2Chhd+g1wq8bU4f5A/1OBvCG+aihuUqloKarAAvookizMkhf9CyjBJT8NxS4vfrZlIM6nSsqIR93jpjsUfyP0yjpe71Q/W1VYJthMb9NTtiioppAmMpDWdNPtnOmWcDcI2niYVYRyoz/3ao197+X+u2vi7IueM5YBqh6Fzh+FzCw7dWwy/Oxt9EwMHWiOwDkioC/2ohPkwj4blUpBjRGgkAnUS6ifh7zYtenyqb337m3rl1Tss1K6p2zT0h7hGpDNKtDNKKAK4HCNK+nlkvJ65qMQ3upL6ToXWW2NA8Qy7jf3lWO21Qzl3NgSDLbigjRfI4wJZXAI9tDvTWa8NdJUqaBPtW3p3EIZfOmqMhjY0SN9AA+gs1+P5++zsQk/OznXGwmLHfO0xVmhHS/s2dLzRtegt+tgZdoMNCnHEe+Coa2V3R9qW+KZp0PtGpgnSVsLSnbQlzniaxvGVvEnR/foCitx3l6hFFRR4vKT0TS1VtSHO8LhM4DctooxQJV1J2A/Q3UAyhr8J7LhKepJIjIc9Y//h/fvyN4CNeyw6z8/O0LNBBV0opago9PX1RSQwyXPCM9DzFzJFvgIRdhMPsR/Xp99OR4qIyOSB+8X76tBn0jmJy1AoIjT3N5Q+jzBdgQ4QVupCS0XXcK9+U4M0tRRV3I31vVbcDYA63HAYtNQ6l2G3QX0BjShKiruUuf6IkGRovvAHcRGEMf94Tef3aylFGw4urnGQf5v1yxuvv6E33niD+hvdR8f9M+f+H5Fer4nyIkK+JiZMzwueszyXTYwLh38eTK5/wcDk7PymPe/RPufBPseSw/I9z6TsNReDTxGhsrQjFlqRy9O5pFHKIpyuyHVdMI+5DTZkf/TRR2nMdtjAxmigfjRPnme8Efe68Vvf/Kbu3LmbH+hzuSNt7ZO3XhO8CN6NiRnUPD0L/UVff/LGMffKKvYyMC+vPEx2o3fuY0N20z9eN3gP8tFHH8p4+OAB79Ad2ZxjkvWmYV9o3fem2ZtlV+f89o/oRamF9ewRRuBjWd+c0+PE3443jjisqaVS5tPbPBhPQ7525XzufrrEgUwi6GresoynHQcRZ0/Ocmy677x/7FkDiRRt0+Z8ZHcpRQ3+YtmTb6LPxRVBWcwHtTIX4l7HK1F5TzwNyJW344znIylVVJND3PPASH1Bolqrus5rllYlqBM+xRURKvChxZ8Zafu0FiKJJKBkPqctpciX5yLz7TnVOrlljXfOOuwJcvGhzGPo48dP8hDH6Qr1RITCmT8FrntkXJj3kfnOc7mxhvXMudZ7h5mHiFDL+PChjz8U5G/5tm2HHKacl92m4+NjXb9xPcdI0za0uSjgx20xX3oZVzAbxBkQ/WVc1pxPw+doZQT6kFKRr4l3jvuiX9876I9lu/H6Gtm7b+xuWD873LKPCGele5itSO9+X0HnzXFfP/8iJJDaho7kGGZMT4zvYEBZFwp64LHu8bxlr7ID+/2OfSD7k1JybG+Ws6sN53odY9t6lDqk+XJZFCdRVgQ+sLr153qZx+QtJN/PwWH6Ay+2xy/NOVc7VxYRshzznRDznCgqnugrj+X9fq+BMR0R+f7w2eEN5lHPs55TPe8G+UbG78Dm3XPAyDtnAvIVPBZQBJ6vwG1+k007QvkXGZCPbEf68yH7I2KhToJbgDCtcHAieAbBz4IAHSKk9PoREZAFZaXlaZgc5vSmgYM4xk0kQqaKmdpdalVl79YyjjwvG23XqZYqUkl+0qdKSFrqVIRicUeRvYCwUF4mIf7CkCAKpwfpkUSMIsIO+cIl8XCQuHDylIN4Lygxh01zGEFX35OcwGkTPCJCESFfE/rpucc67bWK9drndJ5vzs/PsL2caYedxfpLSWQ5yLfqNXPWhF6nfjM+PEYmyuUmvXMF9eGkzgjctDvbb3doiZtpRKgQX0tRpT9srGpZl2zY255gXL1584a8t/NPLL/22mvytxBP2PPmvCfWoOsazdUeYOaHdQ9nz1Qhp/fPSrs8G31f+4Z/GfBbev311/W9738vv/H7k5/+RMb3v/99vUH4t771TTnd3bt3OR+/ybm4PzTXUVYFTc4DHfpifle4Hrej0qYCImifYbeBW4auutyAw/DVb7qC+AB/0L2WcRWlQMr1fLlC+Am1hFmGTHJ/W3cuQYfPYZOsTzvmyC3njv5AqM8gbNj97e9+q1/+6pf6+S9+rp///Of6xb/+Ig3AvyPc8ffvP5DTe2713NvxXvO69ebNmzLs9gcZO4yZtTaK8NkAw4EmjOie18Web13/jEFj6icJYN666fA9+xTruvU6IlQKA5ckjttuL+R9y+PHj5PuaMMKx7s8AyEo6EPzaN7u3L496+O1a/I5RIm53HDZuvpCZMmfy93xbt/yjjfsH4m0LcVuw7z27GnNi/dYlpP5sG67LYbTjIxFn7f4bMT20ydPnsgfjjYHpRY5jeGx5bFj3j2OEqe3ZUP2tevXtMH25TnQafwBCadznPtA6IL3NJ/c+0Tr2dL5+Xkafn2e5D2fYZ5W2L9DJ5C0WbkKKBWd5UNzC8ENDRW1dHbbtioI0owbgbvWmmFC0Gil+2PWBHERFgGXBt68EWjSZx6kecb/F+Sh7RGhoElWFCuRB0gthclqk4ci7uCGCdYDzoPVsrXi+psTlrnzWJH8iSB3pJXNcLqeBasVlHGTSuw+Ozt7onMO0Z3Pk1/bzf0W8OB8TmvgfeGelk6c0AHzGxG5yLUCGhEh8+J6XK/1wXVYDyLKC+UdBmTdVEwRMly+2+xyMo7ELs9tnhV/ow28V4od91ttzx5rd/YI4+8TaY/Rtz9XM27VTHvORnYqyzd/C4ZS5iXVVjItSUOBxc3AMqeoArysQgyYkcnyADZ6YrHsV2A0Sjcv2/4Q3uxn3EB+gzKWvAN5R4xGCexbiJNBT10YRQfCe2A6ZnkTPEyamDwtwm7TcCBwwkR2U6e3r8vfAr52faPjk1bdpvCiC1BVPfaAhYlYZRlalparJyD7KTXDHc/ApHen1BPr4JC6w+QMDyN1J3C7rYONXivgmXU2bUTsGH17sAN7o1eG933QvlB/aPhN9xw2YvidVDRGhR/CqG/HoZQPZi4wuG0xBJsfn1kWOrxJBDlE8yY1jJcGw1PXNGq9QMQ9pyn4QVvVdcSBBrfTVsqoNVRKqJaiWmeZ1QzHTVghrkRRiVCRhDoIIcl8pBtP0skSnDI+CMtE0NBI2gPgLxnutISnf6TsFbSFwmEfviPRVWgVbZxUC+mIDzBRsSGuCVART1wOx7XyQAi+iVpHZDtqTCNwT3/s5QXl0O819PhBb31F7gPIn3PGCGq697e8Qb9gbz2mf8mK8V8YksEwg3cb9WmWBbwgOhnCbZ7s5lxRRycV3T3BAHCqO3dv6/T0pq5dO0J3nXCAV5SHdmYfFElkjBKQSDeOmWq5CJbyQVtdE6BfrLfWnaEflBQdHkDPGOwJ67Mt4/wBBtq0v8TIwnrgxfwUF8hjC3YGstqTd59jNTSOJXtzojcnJpExGvytBrWa3Q18NYzlogsMy48en+vhozMMwFsM6HvySw06uOk6dW2rDj2eUdCDeomuYSHr+BaKuwUNCtMyfzXoivXX5dSmqlLeigzDv9Kael5Uy1MU3DNCBVk/C9JR/hyPuxTSFPKTtkKJq6XQBrsBPLmO4vDL+Mj0NcuWIGCS9bkgHX8r2GHVfU3fWTf9Uy/3Pv5IH77/XhoZzp481oCuTtM4q7yWa4I+D4K+vg8lgIDi0L+4rwpbokwcbdgtPXXpM6+XpCWY+/PlJmFEKKIo0K8SoZJ09jssgjCjljnO8Yl66a/FcRX9M4oOx0ephB2gkLbiN83y8UfAQwHQApKfpHOYQvMFjQhFBBo9aUSPU1fxe+3iddLtO3f0rW9/S/60ptdL/sasfw5ox0amR7e9OfC7f2RhMGX+iflQGnkv4p3r+Yznms/J7B4py/Ofy++Z9wY2KoPf8Qscb3idQTXw7pxzOyJCbnMtyA25NMw5lk9EyBfcwd8Ef54zd3rMGH2Y3zB8wry6o6xIeTitZer8m81G/jZ0x3w3l1UcTVp0FFfEnAeiwP/0nuNFyucinib52vWCBFapzRGrz/RlsISn7Fce2bdeL/j/6Ll//Y1ffwLc7gs25F7zopPt3QAAEABJREFUz/SCPt+TZcrusY6NzNVNLdpsOrnPPQ5cuvcre3S+8q7w4dEGnWjbRq3fb6ztu3Vfic5FhCJiZn95Wq8X518a+YLtmSxOYEqfkdtPfOlKqSE7y8t9OB+ePJEPHjz/9MwBEaF6Oa6V86bHaWHMO58hLpJlP5RS8SnXkD1zVg7HEiYZHvnkYSaeAZwxiY3Acw0psi45g8NAqYX1OrqCPlTcIxPShA45LY2kjrnAibRzWEBmRIQiIv2Otv7tfHBzcZHt9U+Q2/D9gIOs+/fv6T7Uc68Pa6yL3vu4FRHBnFcuyyrIoZSqoI2ai9fhZV48f1u2PvyxXP1h4IG1pnlwfK1VXq9FRBbh/BGhUou6tsv9vo0UN27cVB6i0f6G8eB8JesvmdbuiKLgb5aHuGIBZL2vCFqjvjrUff15uV3TuuFIBgWY0JuRd18C97S6F4o2KiJkmRqWtWG3Ecg9IjJNREgyNF/2H3jnwK+ff84SsIa4z6fUDbvQkwOGX+jONR364vMTw7q05udFl7kjQhFxqUfWndSjWlhzlgx/qkuMXdJGhJR3mCgCaujP+7IMFSuPdrwMa5ovQpl9XdwLWSbWIJM8l/p94w+f5fqBud3vtIE17dovEaGmVnkdsWHN4TNUf5Bsw3zqvXWlT9zrTu/yRuYFtyciFBFZs58rMuAr8Eh+ebgJRrKMg3tpVygy8PmHQ0MRM6TQetkVEeIGM804AiLsBwTEAtkxPwiZ74ggBCSVIma3Qvr/2fuzN0mS47wbfc09IrO27q7u2QcEAZKiHh5Jj3TxnaOjCz36/y+li+8ciSTIAQbADGbrtapyieX7vRYRWVk93TM9A4AcAhMVb5i5+e5uvoVlZgmeBzcO+IhAxPjwvAsKiAgVEAHF7TVxxbnBhh33qd2BnIgyCAZxOqAABNzI0ltRZhqm+YCRtLARijCKSlLzkoL7yB0WSPPzLg1N10Ktb6/CrT/h7SD9KcFQRMj1F1fHHs37iwRGGn+QLH9u9sWVvNfo0P+RfRJBMx6bpBwrqd/MXYPnMfyTwptO5QmJW1wTiXQGbsFFmAtzE3BHwQ1KDZVa5H2i9zXuC59vvYd5+PAyDcFvYYx9iOFtMUzZ//T0hL3OyziV/WzEuiS8v0X83vvv6S9+8hP97Gd/qZ///GeJv4T/y5/+VD9B/v777+udt6dvGjue4y9p+zxxgoFszfhv2xX7yTbng4b9lMtbeT/msieoSwR1Ck39jVvpDolbb3TlrEjIib5xNGL8QW/KXRgLpVb6plEpleSD945Dnsu2212ez7/68iv5vcOvP/44v937i1/8Uxp6P/rnj/TLX/5Sv/71r2WD7+OvvsLIeiXH69jne84MGqVyVvD4y7n15ISz3Zr2Xclt6zwLZRDhvE727IEd1/N16i9nPvPWYcsXHbX+OrwxMCcnrLvA667lo3l03efNK94zeL+9mY2ylnnP3ZGfy2l4fa60hT9MYB20EdhfWPTaUGqR/UoURYRefY0kMbL2DDmeXH6Ptz0GapfHcZyP15+O9+Z+b9MzVh3m5vqG81GXcTvet9jfdXb4jEc5t/MXOR12zfpkPXYbLmlbX63X/tC86b1797D9PNTbb72tt/zh+XsXWQfX3R++9y+wffLpJ/KH8L/86kv5Z7ltZN74jL7byvk57C12Mr9DLya6VZHcGCzEqcsTb9nABOIGsCV5SwRxnZ6e6sIWdaxpPRXqURIXfrVqUYoTtU2rgjI4KcsTxHOqotEjkqORdYBk2QJ9y7WEM/2WoP+i3i7PN0FZS3G5TazgVt5dTu6dgknIbesOvzi/UETkAPbAIQrGkvOE29abIXee/QYmd6e3UPMeNB5oNhJfXV3J/ef8cvCuT1RLndt+lMNmHDqMpHQM97+Vu0PBE/T1wIBs6Wt/IsGKa/3YoGw9Cm+3ldqbMb+tzxebA5YiJ+pKzMhWon7cKXH+Lp/TcLldL1PnOTAxTIVCX0irYwNoo8CL50+129xoHDqNlGvs92TZ025SoNGiPcOTPhNXYREwH7x4iopnjTkMYUOSwQo6klfHZNORnvW6S75nUC8YmBRGdeh9h0GpT+CG7oFld0C43gajQUzIgDbuGVOI1ZnCOF4PHWgjRHIZRg2KKq3WVecXJ0wAFxjN7qcB7ex8hR6sdXa+1slpS5hGlXrWWhXUWVwjafX000B7mdp9wFxPu3v7Z9921KsHwwHTxDaqx/B7i8BNPbpIQ+Ae49luN6KnEnMh7SJQqBv+fVFvYCjrZwxD1TDOUFWPIRi7WhreNvmtS09OnfpuoBYh16mlXm1TZaOvq0fXqaEfV6tGbVt5kVKTWma0TaM1+rlq7d8QtqohjUqcUgppTmhqSXlTqmoEKhAq+RRPHa6gvegULYiRTkRmeoDdIMOY0n8CjmsU+AkjeRiDSgyqZaQMoZayrYy2wEfKC8bQIJ7TKaRpd5FEUYk7UfOBnw4Q1ziBco7WAcalDWv+9q9phxW3Y84xejqtx6jZ3cGYfctwUteN9IXEEEtKUho73MMEspiqTI4KyeUR1CUYRgJRh3YV6Gsrf3jh7Xce6p13H8Hfyw8w0PToA/1NZsOwV6m0B4bNQkeH4QQBSerr112p9XlgAA3U2eNpAuVn/GU9oD31Mb+nvnt0dwFrOzo8yh9k2GH03uFv7E2JswN7o5d6f3MfS/ygQu9U9ehzL3Qa9NFiAMboOzaMgSLr9pY0rm92ev58w0Zsr5tNT7tKpRTG7lq5abW+No1W6Ln1do3uGpO7yvy6rehGUVsnNOh001T0p6giq7iPUWpNebEfeZVSVaKoJF8UM13cr6O1lkzH42dCVS1Fme7s53LUihx3A6pB/5UahAPmw1SCVUFfbQRGdMsjG5mPdtsbPX/6lA3NZ2kEfsZL2y3zfM+cPFqnaPVJ6UaJOMlbEeHDdMZoSojX3Y79Or8/GXksNXFtj/By2xCO20N3ifANlJC+jUMMHK+J8ZLPK0MdwsCE00QxIkIlisK6htIESHcQAj7C/iD90Ue7zQdxZr6ihwXUWtFZAC0V6nAGfIHWchyfNOf4EeaLIqY8HbbMeUeE8sq2DLTP7YtGoqMDcxCcPC78IuqC/bI3+ifrtWx8+Ozzz/IQHwrUlzmq85zQqUf/I5ACvDL57/qw3jt/o2dtNzom7m7Ow7zzsdxztMN5nXA818CgBJravVIH9he0Uy1VJSivC0QgVzsiNDDn+nDkA801e80dk2lEZHs7fMjXmOFG2sawxCCYSgmVWlSB+YhQBNDrr7BXPsz8iOMWGOmYEW1Esfw89jri3XgTCJ594/3egN4O6KB1wwdXH2qveOFknX38+CsZNzfXJD0qSN1h9/NeIiIU9GWPro2ks8KY6wPs+fkZa/0pe7I1MUbWWdb5KLJh+IQXCSte7NVaFciC+B7jtRQVEBFZ5qyTC5quHx9TC7iXZ9A23NkvI57ZlrSd+9Pj8eZmw0sdf3tkI7vdnrWUw9h2W7sPGvYg5jNVEhwZ2xBFxCHsMo+IrinItVzwiOhjZj4K4XgHOB3ATehQBBAaxHwAm2lbF3z+LaXKc5TzcfldVirGTalIlwQUEejHLSTSImfvbX0W9Uui589f6PmzZ3oKnj17rmfPn+lJGn+f0hZX2Q7iqtTZL4dWqzbLsdSp0D419TIIRZ3QaRuLvQ/pPa+yH/H4sHHZeV370/bIKWWW3+PJ6a6Z863jbTOl7zRrqZmX/bwuPHr0kLPdfZ1wNo8ojMch4bpHKXJZqDI1zKIoImZIcAlz+pYrFv8Dswh+gNRlpJ66g5fKiV9EECTSw+01oGSD+4p5zH2QfUW/WGZ/B3R7Vvq2aX0+nNY3Epl1jB5EcR32gLnlnUtEKAqICY7nNH/ED68FPF1kH6ITSV/qV0Y1haYfFdDbe9kXWWeMnjWtn3VI9HupNcdvu1rJY3yaNysJBCDVOR8UCnco/4gXATdDUDy/0x1HoV/HHwW5w2ZbIPk+lGiH+/vEd5xMwIW+g1DgYUDm+3b8DYzhjnl2elm9044X/zuMCX5n6rnefRMR9EWdz9KnnKcxTrD38HxbapXIYaD/O/rPfTjCBzLvM4wIXKHvcR1qlXHp8qTHj0w2H8fSb+IJzP1NIb7Rj7hB3USdpOT0qsvexuJnPmGBGVPiy4iiCNIyNF8BxY2HGeA7lH/ITZXxipJOPoqwTyBTXnDQSLn7wvOy4TUvljnW6x/92LSt1uuV1t4zsqZOY64QV2BKI8LUbnGF5BvZbdpVZUlX84U/tyJiRpFCXAEJqKBGiCAKTder6CKbQrz5M5xqSBFB+Zx/8L6tY4/i96Hb3DN3nN+837jKb0HepCz12YpHvAj2QPBDrn3opm8Dffd8Ns1/4hpFVtDX3ySlWwT8BPdNrSXLuOyb1vSF9/m2Wzx69EjvvPOO3nv3Xb377jtpELbs4eVDXV5e6sHlZVIbfG0k9gei/S3ev/iLn+inP/0L/eVf/iXG359pMv7+XD//2c/kbwC/h+HXhmUb8vzvYU6tA8y9Fb0opTD+m4TnYu+1lr1c5f3YEsY6EBEydZxY9CCb2/VTXpFPHgcG/mv3eEfytaD2Bsdy8wvuRP6eDrqa5YVMMn7h/FyVY4I2GfDcYvx7jq48fvJEn3/2uX7z29/kzzv/wz/8Q37T9x//8R/00S//Wb/95Lfpb8PhzfU17yAG0moYa+vE1J5rrZhT1+xP19CGvWxEIX+p572qda7vh9yzmnbM2XveLS/wXN2hvz3v9a2zDuO92cD+33oZ4o++EXRAXx2vJ779xDWCPWn61xNf8I7B5dywFuxZCzrkw9H6PFD3iKC8K/mbsY/eeit1znpqnc2+x1/fcjlP57/nfcYNe/sNNi6XeYnmejhvh7PM65LH55Yy+ew8MA4dxufjnrrnFjLcXp2mM8PzLONDxobHT511tcGuuj5xe6/UzGcTn4scxrSWmu+O/NPdNtr/0z9Nhnz/VPcXn3+hZ5x3XF6XZ0sbXV1fcd65zjj+Nzf+tzf+IInD+Jx0zXneQ8F1oEOnxTeyc6fD+jVWbcMBTk68wJ7mpkcKubFFY1aUzgUzXOhaGsTUVsp6kzCcNEmUlxs3GR70WQY5pohfuo9jL16vki1+PzTqshpLm2hqDyo9oizisnJ6ErOyurNPmFzdnhEhK5uVql2tdDJPgG5/d7I722k4fkSkhd8dbOVcEd6f3FixgJZSVaoxTRilFEVQJgK6P44xzIPTeY5sxEbcMuhRx8tyoqg2YJgvpDPycr5nMHryuUGxvFh5sA7EL2SzgKCKIhAAKilIV1zOx4DVSNt0TASun+t5zQT17PnzVHJPbhsU3O3Ss7kbDMKPQUwGkdq1Cu1XQdAGQf1Vi8YshJThYtRImV0+T1J7jMv7vRdcNpsM/P2u04Qe2iu/HYlBp2MiOwArT/eSbG9/JsSeydEG2J5JzRhm2qXfoIX2uBWhUqsaJoL1STLN3xoAABAASURBVMvkdaJHj+7rvffe0rvvPdLDR/d0ce9E65OqFYbhtm3UgEqcSr1CXNmPA5N4P4F0B3TLE1dS8/RFT1vteXFnuN49E1SHLCm8J+Cd6+66UZd9N6qzwQxKNCU6sUEZtbN8L+0xCu9ng++AAWxUozGAWpkXVNEqyuQmeW22na4wjl2DG//0MPkNtBE1UeFRItRQvxas2qp2xnrVar3yIjVhZR6saA/LV+tGltndNFUV42qTqGqYVCvpldR9MrHOkOdI2xiB6A5oU+vmBCnpLJPHA/FteAr0SEcIam13IDMKNM2Es+HX336kaJQn1GL0XNDAUzxUdVQafdFRG8sK6RUK9jIQyX6ZF+UJoLkuA2Nxz0Zgt9toZ8p42W020/88Y17fbnb0a6fpm779TIeJ0q89xn3sxerpW9RGYy9RXR7cwwSa7lZGu9jfoAiq1OXi3hrdvc9m8FKXD+/nBxfaNhQYv4O2MGRaRJ2DMRD4STHXO6i3XnmRGXI/pyqPVHtQh/726L1ph+52jM0+6UgbDBO20M2gLcbYrXmwteGX+lrXDZLBiBuMIzCWie9DA/wY6DUw32EQ3veEQd970KH7O9w3pPnsxUaPn17p2YutNqTNEKPEUq1FTW3V1oa+b9HlVv5551P0+pRDzjnzauL0RGcnK/yayQi8gh7QatW2Gb9pGtKb0B74qlqqSikTIpIGbuMgx/0yX1HAWosqtJlxzE/5VVUUeEFzxNeM6/ihisKShaJIJflIGiEFfWtYfyv+FdnYd+jnlR5/+YU+YXP6u08/5cXtV+qYlwthrGwjHT4Oo8wTRahKguTu0JTr6BpHokyAOfL4M2LdbHN13Qfi4TY0NSLsMqR8Hh5mDMtNgW/CcysigOQHLNR3+KG8EIb4MwWWBQ9Ds1vClXcoAqS+FJWYEHZbHgV/gEKUV8H+hI30qyqV+HWitUx8xV0LPHC4CPIDJMw98RExFQka4s80iJM08ANCDZnsrI8DNMH8U0h3xb6jYYzb4Op9kDf+3oB7/Q3K5zJYZ0f00vFISpY7bmR+lnwdEXEQRtzyFjqtBc4nwSGpAxPfy3SgjIksM2OC8TQAikIyoWzzQpsVzyutPOYjiiLwsxyeqBp47Pc9h4ybNLZcs670TJ6oWYaNWMpHHqOlyqtQf9cz8yGtiDiEjwjhEE+9fNlL+bDPq0JY/mcMN8nSzFNn3jaG5SAi5LaPYPalz/fsdTfsC7zHNvWh8QUvD/zh0Q0H3/2+Y13t2PftE6k/pB0RqRct61brtQikzrMGiXIU9GTNS4N7/n9el5e6f/+BfJBt2ob8pzJUj0NQSpEvtMRDQiLtiIDcQt/hWsYAo/NOLKqPiCflzzUA9k6AH7BjKurRE9bVmOpBy+HO4tNuUrDX2cvfTr3xCwz6d8fLCY9Nj7lKH3lMG5U5ytR7h+K4pOP5bGnDWovOz88T4vJcApEIG5IS8DLkiwSyF2/piHtkD+w0HeIWkXNNLQWdmJHpjFRrYH4xFUnPfiXg78Jp7qmbXw49e/pMVy+uZF0eaJxaqlr0bc1c7HPzhNPDGdp1jlLQ647zyEY7Djeue7VOUm8KoR79txHimvOn53B/q/hmbk+fodyubpNairxf8ocr/cn7gQ1fQXayXmfb3WccGP6At8vhcdM0rRrGTUN/lMpOiDLn+GJ+dr1C04WYemtuo0g+IiRuw6zyoW+8IhyBICYvw2LLoNN923+i/94MU8zv/6QA053VcXEP0OzhxBcW6nK5rQyvRxNGdGeg+8YJWX7Juh/oUKFfSqkq0Ihwyk6VpKbwdrj2RJb1wWlbJkJGEB4IhCRDP14/qBagF+U+u4MsYfbqgXM4d2DE1IuT7gyc+/pZf251yJEiInWmMl49Zg3Pnx67gV5NqSivQ04WEk8L0vf7PSKc2BQ3uXxIM9HxlTI/gKP9PpBzcDp69fWNaTsKcZMQMCIUYSApIO/Ip/tr4GWD51PvOzy/9pwJe+bSgb2KA0XEHD9UawENqCrzWHa7Ox0UQAxoiF9WpJR4ArfxI0KSoTe/PBkT2mTClHbmhfz2jinlQPKGCMcIwt+5Q1lMxR3py47FNwgXEdIB4sLtZxI/Au8JUkgGhFsRAZAEkOBhxGU5RAr+/FyAOySlP4zpjJK04DUBRiF4nkq/gBhl6j/68DYO8kJoZF4jV6yj/kCtjYCmDes6kaXgDtIkPTgJgdlIyjPTqJr0oygiCBIKaQLuiFAEyLCEgUbgBnhww+sYU1xxBfAd6W/uNUBNrC9eimCtLncDhhRB3lLOPdMYmPbc3lNseH93xR7E+znvbzrOWTkmnBjlHJ0wcSOcEAy3x4HDjJzTzCOS0p8wCkXE5JapJLsFf4C4Qm47o9Yq75kMz33r9Uo2tD148EAPH16mAdjf1P3wgw/1wYfv6/3339O772EMzv8T/LbewTD83nvvpt9PfvIhBt6fyPTDDz+YwuL/9ttv6S2MyZekd3n5QA/u39O9i3OdnZ/J3/T1GeL07IQ93Jr3vCu5HC6XyxdZbuUVgWsB/Wn/u7A/7U0YES/kK2QnTzu+hkAS8p94GqHj665LGUYvXS+HWbwjXuezhLhL3Z/WgXyHz37R/ex50me4r756ot/+9rf65S8/0kcffSQbCD/99Hf6gvdqT58+kc94O/TJe9SIUKmVOdTzKOd91jbvmd2uLftTw+8xvHcaMZw4nwR5Or9lnvZc3eV7hgH9tVKKKxSxjO1It8vtqZzXeJPGkr/EWXQciTfk+wmnOzqQxPw9psz77CvOpf41Ktcxc5jjDOj3MIcvpOeyW0/8wQHj3sVF6slAuJGMI0IRQeov34G8kKnIc8jzwGaz5Z3kVlvOGAM2nVKqgjlJigwnroG8Xfct54I95+kh85nKbbnrY1nHmPXZ2r+m5THsct6/f1+PHj7S/Qf3dXHvAh0/S70eqZvHuo297suP3JfAfelv/D5/9lxbyub8bnjv4vOJw5v32d35mPqd05b3/67Hsd/z58/09OlTUdugkQHr5EBFXNg9FpotBgIX0ofGBkU4wQDcoByUKztqpCGtFIXGiAgFHT1h4oWMtsnbnWWQke/s+HQr0v/lh/N4WabXhNUP7nKdjnFbwKwzlXPThNtrbjs3ypjySEU9PT1NRTAttXJA3edLGB8wvRA2HBqtfR7EHniDFQ54oXCnWxkq8c5RfCv/ycmJnKfzsLzywr7UiszldEojfXILl0f0r32m0lNyBwVByAL15O9J+fT0RE6vY/Bb2W5YpJy/lXGHUXVgQ+d0ImLKL5S04NZyIZORbvKCjnN9/MkFH7qfPHmKMeCx0vh7s9EOpXbdra8+7CdIZCzUi/YpqxPZCFxWKxXcYRQO2eQzYnQaqJ9fzvoTG05ry8uuLZNitimDeL/da4eR0vB42POis9v1WrDHaORvCSaQ77uBfhropyEnj57Jgn2rPGlQFQ4VOoInhyncQL+LcheMlO261fnFaRrN3nn3IYvnQ/h7TAxrrfMnn6WC8czflqw1mLRDtnoM9Il1oGdSHhaQ6ch4dp+nH2631VRfG7kxANJn7rd+puZ31H3rujMHLHXbua4GhsE92GHQmiCMv1Jn46/hb0SCAWPYqMnYO5hGK5UVWPMaqNEWw9wV88vVzVY2Am/Jq++Ff6F+E2otakCLrq7Y7J2sGq0X0E6rVctE2SJrJ2rZupHDrtqqBjhuQ/ymadS2Exqo0z7on9ufthFXGOil/RIlVOx2/+DJDTfS5IA2LyCokZzGzMdLtOBvWUHnClapg/GX/qOI1FEgRFUnkMliAHX4QtoZn3QLfimDWmYIPQ4wGtTDfT1kf+7Rxy067LGy0Rb93rBA5fi8utGWtt+j35M+D+j1hJ6+TaMwhv3BwAA8YtQkeWfloazDNUqo2AE4FUWqjeRvqD+4vKe33r5Ehx/o4uKEPij4s9Cok6JX1EG1SsWwXoOgjbJe1FevuWgSjTwGMh+os/W+Y3HtQY5TxmLn8Yqe7dDb3banHYCNvmCDe3PT62AEps77bqS9JJpOJKMB4+5ggy8Y0OneFL0WujwmGlnWIe+GBiNx1Y62uiGtq5u9nmL4ffpsq2uMzQxJ6hpq0MW2XaltWurd0O8VvkkdXjNP2QB8agMwc+oZ1O71qkGnq1bEXaEwq7YhvNFm3Ma6PaMhTDXogErD1lJUjlBLUS0zCOe4Rl3CO04tWa7GvMO0TebTZh6UtzUsq8o8HA40Dgsq85hRSpC3FCFoHAF3SIX+jRkMBREtZR1rxnM2qV/87lN98ttf64vPfscG7FrjMGhECRPE841AeY1iTM6QFFLCYcyb6sfr0AzZJrRHUjrI1EAknJDJ5afdt0DiO8GDkMsdEYe4cFL4DkgoLwg3bikCbgacIv+QmwYUv4hQiaJSDHhoAMvCuhWWg5lGTGGm8MgdhvARVZbVAkVPK7DbSJ54EZmpIuIudNddSDMMh5NS/XL+YY8zjiNzxiDvKUS8ypgSlz9x6U38l19+xfyyZyy18phz/hFBiOkO4qSsFEUEwoBCXnFH2C8OPs77GC6T3V7vPS92TGp7jBte+zsMGi6jw9xi1MhcyvAizVC2M+Vw+zQtc1XTqtQqt73LSICsa8c825O293rPnj5P48uO/YPTZUjKFYggvVBesCq034SpjyxLz6PHHPwgsTsUuIPnApw/3ndaIIK2KUWCJsQVwPcio2MG+tprpnXCe4JrDpA+TG7Y/77AgHZ1dY1BbCvril8SeOKICJIMlN6JSdYN/3StjYOrVZt6fX52nt/4tX7XWtS2jXxGuMQA/BD4ZVGLPlk30bhMLyhvoBNi/Ew66P3BOPkteUrp1ne9RkfIh5mEXQsOlUmffxsPt537YyqtW3FC1oWKhT1oy6378uoqjcDb7Y65p6OJx+y3lvHcsFa7n9qWtZw+aUCplWRIhPjOY2TNLfSPX6ac8wKO7shxn2VwPgpFLEjB6x9OMxMlfVMt8dgFIHKalfxbl4M8Jx3tD/kV8imlquAXEeQT+I3y3LbhRcgVevvixXP5vDhQ7pZ6+Wx6dnbKmepCftFy/773oRf5k4Sur3XPdXRb5RignXrihssGejaCO1782P+GM+c1Z9sb753ZR9vP1RiYNJ2GX5K1lN3jyuFdrqJCXqfsfS/kb8n4f9zdu3ehE87jDh/UwnEH2sb1H0nLZTfMjwc5DUR5IooiHCuyL/Gmv5yIpv0PfhGRYXjqGISQr4iQXoEI5HrV5by/Da+K9z1kWQTq5qjO0lQWAsoXrn+BR25vt9MCtxViyd4ggoekiJDXrYhIPuKIklbE7Nbt5bRpYO7kDh6RHE/iJPvj44fZAoduOzBzOd13E+uxk2OP8T69M+nZuw28rxnEMERXpOBP9LVpRKBHoVpKwvNQ8XxUiwoyI6AJSSGufED/gHcEic6IzCUk3BEBuQUO4Zrwkl8EPt8CEtXXrviaRCQzC+35MiYvt7XdLLduAAAQAElEQVS5wxi1Q4Sle7hlufeqhufNPXtU02HeVzuPwljN9YpzqGnD+lXc/oU50WkxGS9zwURZF5eMSSAiFDEhs+fhvCFvfC/J3UYgDxxOx4B96SY/vTkIyk34kCjqAbiSN9W3XFO8IDzQjHCkfOjW3zLduoW/PSVziogED+6Jj5goAgLFDHGF/Kd8mgNBv7hv5jgRk0xQ2U8hgRDh7AaF8KVWRSCFD8twV/q6Xa1YN091xh7z/Pxc6/VaDh/ij/ARE8Up+RE8U1YU6E7M6UWEIgzkcYuCbELRYb0Q4WYQUgsmKelrumIiPIPQkJfvVI58HNbr2XUUMg68x4N12GOg49y2A97jXLNP9z7E+wvv3T1eHNYRI+vitZOUuZ2R/ZyOYT7D8QjxR30jIuuE0/eEkBAnxBUR8KFKP0zjrlHTNrm3X9EnZ2dn7K3u6QEGrLfe8jvrd/X+B+/LhmDjvffe03sYfd99913oeyn/8MMP0/D7wQcf4H5P/sawDXWXGHzv3bunc/aa3redYgc5Ya+0Bqb+wtnJ6Ro9OJF/McX5u0ypB5QzR2PWXYfLfgfUooIeuJ8j6E3iUDtFhHj4lgSv11/2JWa2W0YjqGW8tnST45pvlwNYbv9Z+o0kIsR9B+kglueeEQOsRB+T7sAZzvrhvb3Pblv2pC+ev5DfM/wW4+9HH/1S//SLf9Yvf/UrffbZ57LBzzo0sN7VWtSuVjmGTk5Pco+6Wq3lc0EpVUHbFLdTLSqze3SevMj0vjfBC3vrX8ce2W5Tr6PWM2qhiCL3TVNbNbwLyXSUPtlOJAcNoITTH6mTMUBZhQXJtcFnUI+Da/bfz54+y1+1HaiH8xpZrM0PUAIrIlQou/Xl8sEDWa/8b7h8Vo2g7aT0jwg4A3LnnmRL3fa8z3C7bWjfjjpH0CZgieJym3cZPC4N8yMerovftXR9J8uMDe/hnz9/jh3rOTasXfbBci52zs53xztQ29Js7PZPc/+KPvynX/yTPvrnf05jvt8n+du7zsN5ey5w+Qy30QsM5T4P3TBfWLblfOT00u/qBbrwPL9I6bYsLpQLOiXU4fkiLcMO7Mp6gK/aFW075gsBZ9bx0qfn5U/GpScjXPRx2kBRcbsiQhFTg4/DoCksQxR/Eps7ncjO+I0RhDQgP8j7VWWbZFnTfEwFp2k0+Uzu5RkRsgLn4GGz44XulAmwaVvtWAjcL4ZfzjhcROQh2Er11ePH2Xf+hLLYEK2I44GwYrBHTLnl5Cd8GV1WIGPqDwq39A3+t/eY5XRsY5FHBItCYXBXOc0enUhlwzA7MhiniXpNKaQcnI4MInhIyCddsJ/Dj+Q9Em+EesBbXwb4DYaqr756rK+++gqlfaEth/SOwb/FwHODoXLPpDQE5oTSaAQ9RpoeA01fV4r2RM36VO3JmVYnpyptq5H8R+o+DJ36bo9Ob7WnzHtemHiwGzsO/ab7XYdfpx0G3h38jo3pAm9S0x9ZxyS4pzw9ZUl0o/oekE+/wG6Dsi9+HX4dcfxidhx7rVYNi+l5Gs0uH15ofdKoNoMUnUbtgSmGM0kRkZAv2mmc225MfkQ6tW+6ien27ClnTz/5U0MdtGdC67M8PTrUa09d9tRjb5p17qe6p4wSYBDEi7BHfC+RLAawAoI5YKIdBrR+oF9G+oU+GVTRg5Jhdxjmthjhts6DyMMYUlR0qc1FqEXvV00D32iFwWnNBnDVNPlNSLuN9arSXlVtUsISbpUbk0qbFdUSqtUoarAuNaThMdSiA0bTOg4g3cYoVaUQLwJ9NgV2JyyLbO+gLRO0sw2vYZpG3kGW20AbMcLbPaGoVyFMxQhMUdRSrgUNvH8O2ob9wN8opoQXfaqko+R8gOkteo30nxdej5nsz+zXTu7nBItPx4KyN6zjjJ8dxvcddI8BOHU4KTqAsXQy/qK79DXqwYE4EiP9SdXlK/wAA8XijKYMNyDAY7UKNoNnqcMPH93XvQfnbOhO0OWWvgr6IugX0dZjwt8Gdt2F8ZdK6utAdHRPTTDK+rzU2XOhsUc5F7pHZ3PMUrct2FnfoNukvbbUdbcdmU8GjMMDuj+im4aoDz2G7g5p+K3odKhHR0d0WKVRqTaIrGDXirrCr2i7D11vB13ddNAeY7A0RFFEKNDF1C3rWaJF1xtQ0YUZTdWqAtMZLcrSoB+3KGqammiT4iZOPYJ1ueJ3LHslX4pcJqPWQp/UuyANpzXlR1mbRh43Czx+7JdxHZYypBu+kJ4RWe9QOaI1QkaBFhQqxkGhQSUku1E27ZmPnz9/ps8/+1SffvJbPXn8VRqBB5QtCB3E87wG4cXnKI0vQ3mFn3glNf8j3qwFvrXBpgDT8zbJcN8Ebvo2AoZb0IiAhHgcEBE4Y3ZLgpWvlAtnKMIo6A8IUIoCRSkzjcAfd+Au5oH9jlFLUS1FltVSkq+1qlSA2/KIkOMbEQtf5vzJA1nEy+4Qipfz0MhEaH30nOR11eg97wL/fNH1zY38qVv7O28iorIj6oty4ogIRQCBkGDBxJjXG1zO/xjOa2C8uBzeX+zZO+45zJhO5evV45/hGIOO6/o4q6CupVa5rF6LjaYy79FeEuVivGU8Jv6O9dsHjGv/3NDNNfPpVh1r0JQeoalARCgiJBniMj0Goh9vWsBtAvk+99y+EZG6HEFa3KLNAyy6bV3wh0TzgIhebjgcWid69qE9fen1s6dfayka6OcNB98d+2GnsWpXrOMn6EWjWirr+nkatgJ9sT74rPGAQ/flg8v0W61WrHGNpnVkohGh48uuUByLko8IRYR4cEP13S+PLuO7x/yhx5jmDronh6zHWsIzCsKO/tuyv7vBaOmzoHn3qduielx7jS7z+G7baV1nffe67JqThFOa5igiVeKUUtPtfnZeBKBfCE0f3fbOXC48jzkiipAQpKRnPiKI75WcKjhDhN5brDnrVuYa57Nnz7rlhYn1z3UqJVRKIR3Jc5vnmb3nNdAz17pcEaFKeZ2W4fC1lKmO1LVWx2efR5w9+8WetnJazi9pugf2gL227EOcv+dNcbVNm2k7H4XgiwnloVJz2QiWtQ+Ytm1yHJzz0rolb8dftascDxFBCBEXMq8fcKQ3yQfL2NuP0AFqjMzTA27TkTZLZG7j9ETmNIxZMsl5kpPFCefwMtLjX+HhcshtYYZmdIO4Xp57TO12sSJimtdEQML1rDHu+9QN+JG2iYhpvkF/KjpgFPo+grhQcYXjQzNd0jH7NdCOI/iaHEEcAfbH+wfYAhGRvRwBPUIK/QhGA/risb/jTOyXo54nrU/ud+tMLVWlgiiKeWxHMQ8iFBESt151pd/rPF8V4bvJ7qR8x3GbzmvEtwG+hXMV9NoK6o2vaYgxGzGe3LYvw2d4t/uWftiwF9my1/AeZWDOiwjm2Jo43kOYr+4b9wdhuHV7OccFlga1CJgJx/nntDg98P/m2yl+c4g/pO9UVlFy/T7Xkswr0whFTEhv+KQvPQJ3BE9uInDHBEGBDhBXSBl2oqGCMyYIeoAkwkXEgUYEoqIce5V49G1JWaiWkmvmGqOv7RFnaQD2PrQq8COiJMcHUAX0JTitQtgI0l78SqiACIdHXgzzC6SQQNzCYW9dcGIyUdLQ1687Mo8Bgky6ZB8DQd6WMk7gCcbyNLLHGXIf4vHhD7b5vf8m9+N7zlk77dkfWZ9dr4bxQFRkHdgTd5TXUI8vj6URPXdYp+3CRoQiQnL9HfGAEB6JiIAN2qgkPOY89hr2QYb3MjbKnvJu/Zw+ue9vMz56iNHtkfxN3nfeeRvj7rv5zWDz77z9toy3ocZbbz3Sw4cPE5eXl7w3vK+LNACfy2mu1yv5C2+rlfeo0/khy+D1nT3swrvutRT0pKrUogI/AffMO2yE60KdZlmEeWAKqKxvKfRm19Rl2f9vFuFNQrEndroUIgkdNvUbPQhPN2YiZpkiOWv38tr15MlTffLpp/rlRx/pF7/4BcbCj9L95MkTWWd6znYoVbZNw16/mduvlprtVmtNv4jbyjsP5z2w5+w5H3bsjf0+oyMtr51DnyWUiHPb3lM6k7vg5fRCIV9T3ZzmLSzX5E86yUEn/0EjlRyA8/Ma4TFwhYHzBmNwl/s+yf4HPafQESHXZ32y1oPLB3r/vfdSHz13tNQ9IhQxQQq98qJqztv2Ea9HznvP2tSTZ5f1HxibA3mPIsukHX57zhU9/i4TPviN+A1Jnc9IW/qMffXiKo3AG843rtOnn3wqG+0/ov9+/fGvMdp/Jn/Ld+cx7k6nmD194HI8x4Dsfv2K96KPnzxOm5//96/P9f4w/oZzn/fFxvRu5lr2s2HYHxIwXX5NIF+7D7wIcsGvr6707OlTOYA7esUB/vzigkG4EjXQwKZpoAITBl4gGb06FMOZuVNcAPNujIGOc7ysOK3kxhxJY4QnQYv/fPAd6xwROSB9cLTirln8xGUltBK4v9yO6CmK2MtKZMXwBsqDwUrmQRMRmU6GpT+SStmX5mXlwv3db3LmFulHKUqKkhYWlJYFwp/e8QIx6VYn00NetMVIWawfd4BuZNkxzFqHrEvPMAR8gfH3y8dP9PzqGuPKXhuMN1ebTi8w5tz0oR1Gxi3YDI1uwGZotdNKfaw1NqcqLWjWitLK1R3R94HB2jO4eg75A+g8cHlB2mGU7DAe7ROdbPDdY/zd87JgQs8COyH9MpzHwJDjoGOQ9oyRnjoOpuAgg++ZNAfXHX9u5YXBr2mLzi9OdP/BGTjV6VnLpmekzIMUWFkxKnosOQ7RaU+qMorHDIKNpJ8gEPfkATNSpoEx2oOOycnU7gRt0eHf0R6uX5f17G/r7brTJjvXsxuouzFqTz1IijrHbPgN5oOifoTSJx3ox9lt2RBpFNva+EtaO9Lq+pEqhUpU6tqoaRu1YNW2apmoVzM/0QZjMFhVaFXbTnRFmBbeaDCYeeKvtajWUIFOMtwseA7j9Kd8WvK7RcW/lqICaimqxahJUxakJynka5wMT1YmjFe3RqyBuoziFRMYFPRr2B9qoy7FE9VS2wSQagVlJE9AmAxLeDEOjBF6DOuN3cd0oP96+rXnBVjPuLFxf48um1o20K+9gW7vZ1jXrdM7u7d7mTc6+qWjX/r9yJxiCHtcUJQZ9CPqlLUeaQbrIaoj1E6FupyeFHT3TO+881BvgQeX93R2dqKWPmuoc0MDsHfLsA5v429Yr13nQ6pO2dB8Tbyfzntag3rKN8F6a7jOO+sqdTfvutrtOm6p4xbj7856DPa7QXv0cLcbtYPfUd+um+rbo6c99RyyB5eeLJRwgoKKRqMobWJQI5LWFY8XNztdbab5qSe+P3BSV61q2wB0rVlQ0QOAAjQzWmjbVLW1qKWdjFpKGksrc2qt8KCZUQvuBcStCwo6C19qpZ0BYcodLLKFFt36WwaIWw9oprI2jVrG5QqYenw2TU2/WovqHN6yiS8qyBOUv0SoFKOomtoNQsqxhIbJn2r54QAAEABJREFUQOPoW9rw5kpfffmFfvfpJ/ric2+GnubPMTq8VSXVZpTMi/5SxsY3ec0XbuSz449OnNsfPZM/WgYxt1TMOSx0dr6GBLEMQeX+TKRLluNMqqMrjnizQQgZocOV8XhYZ6IUdOcIAY9fWI/wiwgVqPFy2FoJaz9orVVGqdCUQeFLrTqOFxGKmNKMKCqEjbCsKMIwH5KCuW9IjExOIxNhz1y8Z1+xwwDjeclr7H6ek4S+lkp84jm8XnEFfiIvhXxLPCNw6M0vrw8uh9F1PXPdnnlulwYNHyg6rweUc+gpO5O4y+3yUIXMJCJUS2Fstznm23alysRdkInrbvod6e50zaHjxp845UWe6+swJKOSfRSKCIl7fuhwWZZ+MK+iGRC/pH/CD+rO/XtV0K1kOJGFik51X6QuoIc+HPqsYGx44dqhHwNh0h/eh13rQuopiXTWE3TEfb9eL58Wb9GNRt7jn52dqamVfi5acV70J639KX7LPdbE5fQgmvpf33oFASN4Gt8a+s8vANPItO4xoYxgaQG3c09feX+35UWh+9hnKPM9Y97hSi1zf0kV3mv5akV/to3sJ9per7mcvnXJ84Z5BwseLg8qZFWbypWCxWMS4crb5bV3ZuPIlN8yIai1qm3YL0HpeuatThvmkw118ZzSz/PVwJ63oz6TrFdEoI9t6l+T8YtKsU7W9HNZs9xuG3Q894Sc+fbM0x1ul4ckNDB/d95Ho/NTO3baz3tKV26VLyRX2X6t90Poe6Ws8kUipRT5pdPZ6Sl73lWWZ825vaV9izMAXmciwjGouckIBTSgpRGRZY4IwWi67D9QPqOf6UCRDDLmnsJ9+5NsiEefEOeYpxDfHvn7h/jGmNQU/+npvpowHOrp/h7oO8P9Ms1VnazT5i2Xgj4vE+pEI0IRE2C4Q8cXTXDs/IPyd3P6gyb9Y2Jv0AIRQX8XAGVcKohEh1u3Bsa5Yd3pmEcM8yM6VkrkvFjKpEMLjQhFAPkKBhCU9Hj+yd9UmzpSZz8hdi9AxI2Q56tvGsk3k83U9oN65vGeedbtvmdP4j2H+Z5512EKiXtebZhjJ7A+wVtmlFIZ50ahT16d6yIlqQxjettpFCgnPNMl5L8NetvSt9zdkiP3bSj4s2/4ARYquT0MOPgA5iakQ4JYPkMzDeTigiLynRBPpxdJ82mRIgoUN54RR1QLn96KCJUCklb4Iq+VJZDR35V11uvoyckJ75RO5S8Yee9SKuEIwy0SSUQsaX+dZnpBnPKS30tupxWxhCFZwSfgQ7cXKnTsvPWYOLxheE73xPM8vh0/SJsgqKif47xGjzlW9ryT9Z7FZ8ot50pjx/5lh0Gq8/6FsVVKyST37Gn2jKmBuczzmceaecNjiwzIKYPKTMiXnxMiQhELBG+EailyH1TG4TQmGzXsGd0H6/UqzwIXF+eyEfgSY64Nu48ePdLbb72F8e1tjMJvyd/EtPwSo9yDBw8y7IP7D/JDpPfuXfD+G5yf8e7b/XuiNXsn702dR8O7JufvesbcV3ZXyymTy5U859RqlKpKuOJyw5coMh9RFLHUDypgtykQQAIJfftFX/lF1LfhMNcQ/lsSnfrIgb4edioRT7y8B9/T197j+8tx/mngj/75I/n/wv4SI6L/7+9XX36VvwDUscZRLXms1LktAgFa5owUEXLbLBCX5+LeczRzst9hjKyZt2UjgEiBeBG31PFb9t/+EOfZ2Tnj9CxxgiG2QV7oD8c0nNYtrJVyin4oL+pof+vt7fm0k88Ctk8+wwh6w7mgc/nQde8Ll7CiTEtZ7t27L38T3fDPip8wf0SWYyl35nb7YCxx446Ey9Azxjz2NpyXDY+7PWPM7dqTv8O4jHbvaeuOdnNZSIBxPCZSBaYk5XCug/vNffTZZ5/J/9P3Vx//Kuknn3yiL7/4UrbneZy7r52H87Ltz8Zc/3zz48ePZUNwGn8xKFsXEjfYyYDPfv7igfOywdnx7O8PvC11QCeKOirx9NkzPX7yJC3FzuyUhjo95eU9L3xXLYcZBuOaFwCrPPQUt7Fcn54K23Dsgnzx5Zf6kpe25q+w0vvTdW6EWms2givuSgw2bOAR4RRgfrxf2QIRoQLcfp4M7927l5OlldgK7w714T6VzeFKkfvNYTcMDvfphgO02919vMAK5ZaP4Gno+12M0ezXiNAph15P5vcZcOadol82uhzb7YYXkPtczKxbjucyDxzkE2wIF2r98OB6juHX/wPyk08+Race69nzF3p+vdGT59f68tmVHl9t9XzT62ofeg4e3wx6fNMnf9VVXe8b3fQNxpmqbV+0s0GyFwYtFlUMXT3Gr3630UDZhj2UydS63DHYO4xDHYawCb0mGdRy4nZg73AOQ9k70DOGOujARDkwg0Awhko9jJFtT5yeMB0ybkWR2nXRxb0zXWIs8//6vXefMbcK1WYQc6ZW66qTk5VWqwZZlRh1Qz8qv6mJ8WqkTl5/6AgZbt+cbCjDSCYDk+PgdqZ8PWO1pwwDZbA8y4LML4y8yTiu15467nj5saPOe9cT7JGZt/GX5KhbJAYMvQOGl0EYyfJbk2WSY0yzvBuC9h8x3He6od23pNlTh5G6FC/WbSMv8qu2lReQlgXd/KpptGqMFlq1agELflL4Fkx8o5Y0Kn61hkqiqMGQVmvRLSp+t6jV/K1/qVW1VJVSJgQ0cCcNFYZLobFLNvBA6QcVTIOBu8wI3EW9YjHoQgsgaVFVNZQt+SIt3/wtpBnED+KOnhtnaKaLbKCz++y7npcjPW0MWGz6fo+OdvJBas/CZNpjDO7pW9OOjeL+AMLSr9nn0B2by86gfzvQG86jF2MFDAYlS2p+gvsfVaIcUqnS2XnV2+9c6v0P3tXb7z7SQ/T5/PxEa/S31FH+li/NChVtM/IYRErUegC4eeoAvI54+2ocuQfKNDCP9NS3155yu75ezHbo1cTvc67Z4t5S5y10N9dzt3OcgXgA4+8ew+8C18Wwvo7o8pg6XeiRQkmooCq0aMCvA6iwGA7odK8XnovA1U2X7v0waoyq0qxU25WaRAs1Jl2ddLxBp40KBQ1o8UfnW/gW/W1qUZ1h3qil0I4xyeErilkShTkl8CuqZUGFP4bldpu+Ckd+tahBWSuKW5Pi11C+tk51gW8op/0KYRPku8hSjjsom1GgiQhV+GoKYBUaFYwDofMDeru5udGTJ4/ln4D+/LPf6fFXX8n7iZG2Jahur1DYMfpxBPro1uUQxq3kj8VFkM+CP1Ymf+h0KS+35IeLr3xIpvqWi6AOZnIn5LEg+XzcCfKyI0jIkMshOGiUojKjloLe1HSnPIrsV8tEzd+iEnaR1wxnP+vkAXO8WspR2DKHJX8UMwyXY0ZJd1EE/jHVYBwn5RvQ3Z6JcZqHdsxRHfMFcwFrsMM4/4axZCrihh9TEneegcvQa/z1isvpH8Pl6JjQetYHl2fLXOhDzJ750O6OMdbh531AxmNQTXlKEaFSK2OcuYn9/mrV5vpaCnMgde1ZH3rqmWmQzo6XER6v1/Ohw3Ox05VCpdBWBmkGbogi4EITlQT7ehD24Kk/3ctt8HvVjn6xFrrdF9ClMu99+IurK+bTp3m+83rv/nO/lzrpu3Viw154Zz0BDlOi5L7+hLPgataDk/Va69Wa/ehKlbm/Zc92zoufM17cBGMj06S/Hdd5G4wAiuLSuYa/d02dyI/4WgvQvujAwLjcsQe8Zv30GdyH/3xRwjgV/oW+cT9FhGqt9GMLVozvNt2IldB0JU+XcTs6+tSz/+qSOoT7O/uYOW7av1n6/eC0HLNhX1GZJ0fm0z3zlXUyX2agwz5PWlct2zHv1FrkF4/37t9DV8/kuFSTstIeaF1xfamE5yrHNbacib137GirgbPRSNlHInlMGOZd30r7WHe35LPjfOhwtZRsL59x09CL/kdEtofzesjLz3feeYcyXajBz/UZvWeBcbre2wzOk7ple03FTFYKuW8q48r1cP6lMn9Gka+RdNzWLmOfc/CQ9XQZqaqDfCOoIv7HGd7yb5oGCfzh7gjJEBeFc/sYPp9OdezVsUa579zXnp/8vsN973Yglgr94fbKtoLP9KiW01ngcORk8kYg+huFy7xc/pcQ8V1ye7Os/m2H+hcuPe0fESqGdUJcdKp1ZtGnHr2yfpRaOXu1rGkrrVnbmrZBpypgXSR+lJD/BC8ukmGoebRMYAAi/XO54xUVfZXsOFjQXkxvNFy2P+vQMn9vMWZ5LPfMww1znvcZ5xgO/G1Cz68r9hlN02oa25VESYt0YOb7jmOW/emTVMVs9nzcVnh2hkIiELck8zztgIWTWVPDfIrFMx1hThGh4ysCN4i4paGQDm7JfERADDtNI8dhxMRHhAjADZWSRsRMi4LxGhHyvF6g6S6BDhRQc5+yxg5hXVkxXiv7BCJLQdwDQlIBIe9DE6RrGtAgvRJBtJAUigAC0AyTNKRZZgo7EcTcOAOkSHm9ThVZ1zwAFu+FZhw/yCsilIkdeXpuGojrsdHPc5W4PHZuOGdtMEbt5r3RHuqxRXD2IUO+F7R7Qs9+jfeFjLGB/YPTdbjMj/R8R4QiFujAw0ma5IqiAO4Xj8eGPZr3/qYN+xzPnSdH3wS2odcG38ujb/heHhl+05ZxcTH9Qsr5uc7OMBaeTvDYP+HM4TSXPNzPztuICLkMtVRooywD5UlarSdFpRRlX0dIvksoIuQrYqLmtbBQiw3LcU5eZix4Fb7J71Xhv1V2pACEDZeAAkXAxVQfi3r6coN95zlG0C+++Dy/9fu//8//0d///d/nt0j9TWAbF20ktMHP4UlOEU6HORSF7NmDel81QPHINnRbV9ZDh91xBvSHhR3GOhO0X8tc7D5ZY9BdYfRv2ka1TO8EvGdTSJY/vHyo9957Tx9++BPwobwfvn//vhr0xOk4fYrAPbJ83gXC9M4HzeG8R/bny1iw/tvu9RRbpb8he1xGh3W8iFCpNfPzv0B91z8//v77evutt1PPXOZCfYyI0OEiv4G8xtybSxGTn9tvw5nBbXl9fZVGaJfDbWO/kQFlmE8Z712GJQ1FjslMl/Fn6rjuu88w/H7864/ln+y2e3k/47OGjbTPsMl+8fmXskH4t7/5rT799FNsYV/Kcpclw3PWc3qGdcJtY/8nj5/IBmLrgA3EDr/x+Z5zTO/yZT1HFX8V2BG++upLPSfDDuVyR7mjIwqTR6eBClY3qAcZE64HFyJepO+1oWF8wJwOVRgXeCmfjUA6A40wELAnMzeOK283TaupafXj9SYtgCJ6cjudJ1hPkA394XZ1W7tdGUlymGXzZIVw5z95/FipXAxovxyworrx3YcR39QL3+R3XOhRTsaTh39P3mhXLTIr/pgBXb6eRcwYrRPow5B01OBBkfyArvUYb3byS4vHvPD/9Hef6rPPP5cN2S+ub3R1s8UIvNXTq42eY2y52ksvwPMZL/qq7bjWLk4BdKSwxQgAABAASURBVFxN3w62AbgL7btRady1jtIePRvQAePvyAF/ZGM6IB+w7PQOhyGsY6B0phy2O9AnRso5qLcf7g49702JQ7VEdQ7ocfQYOh23w7+DtwyxaCDVtsiT6b375/JPPj+4PJe/Bbw+qVphBF6fFJ2cNKDVat2q9YTL+JONURioGFrKCRNmBNaByY14MEYNTPA9deuoWwe1DniyNnrKbrkNhh0Gwz3+HVatBXvaYk8997SB+Y7yG0RTj4HFGEQ/ww8uU6JQBIDM/v1Au/cjhrFO17T3ZtOpI72e8pfSqGFRaduVGhaHxvMLaBNVLYeCFj1vMYStGtzJQ3FbZjTwRvI1VI1SZFmtBXdRgRoUVdbViNDtZX5CiD/8ShDHPGDZVSFwJEYkAqbUHL0VJkJaABlu+AICg++BwtcqDGlGJKU4Ojb+ZljHo+Xy28ROF4xACfoROqJgA0Zgo4fvGVMdcP/tu13Ox3v60TL3dcfiYONvh37vQcdGsU896BkHRqfe/U0fD9CBfuoBKoOhlZr1QfaAvhT9NULJVu5/U5pZqxPp3r1G/vDC2+880ltvP8R9odOztdpVlcNEjDQaKAN0kNsnLKO+5KIJ+Kcbaj83OD7T7foDBs60cXHZ91nfHXXKuqK7fqln94Sdtss3f6mb9dd63HUj84DQQUHHpK6PMbh+Bj0+gBEkjaoRDAqhuuQ7TPq82ev6ZqcX11vmpr22eHZDUR+NxtJIoKDfFd2upk2jRcebtsIbjVbNhNY6jj63CfxQFOtxYzqjlEKbFtVSZD2t3sikzka6C/KIUCAP8xW+FsUdHMlKVRxQVAg3oaogL6RRS1FT61zeqgrfNo3atkXWgILsFhmHujhcrYV0jFCJl1BwG8hDozRjQAE7Nio3bLaeYAT+9JNP9NnvfqerF1foa5fBgr4wMgoxtbih5u9C/6JXkJsh6gX7b+Z2mQ3x4Jap3ugi9HTPoXGYm4lZIyIUASaHnwo/eXCbkwXmA72ICEXEpDfpLko5fInJLwJ/9LMcgDusbw47oTAGbv2LailKN3pcQalVpVYF8gXpH0VLPqXc5hcRomA6XKjuOI4yhn5gTumZWzrmyR5dxZPwoZDTdH6G+YgQ4gl6+cLvZdEbuLMMTM7DjJ6JrWdu7FgLvCe0McPUc6bL6vnUe7EcR87SIJ9aipYxvlqt5LFeapGvTJt6TmtQT307OV0fxrY3G+bHPesHsyVpRYQiFjh2+AGOqfnXQbKP/pQv2kcgwjU1vmdlZx3MPmcOdT+Z37HXvb6+1ourF3le8/y66MlIPw7WETCiMyWKXAIfQh3G/2vLL2fWvGzz4d44PTvF2HbKvN8wlqrW8wu5IGbqkrhCuPKh2wv3reNH7vu2AFNKRjWdQddrgO/oR78Y8EtCvwy4vrqWP5zh8Y63IkKFsV2Yz2ot8therz2+G5Va018KySBs0uSV10AmHftF65X1wxjQG9OcQzLUGz5cIAeFjuxvnY71J7JsVaUUZRFI2PlZJw3X0XB4h1lhKPDZOM/F7Duc1o79rl+IbDlz7Ngj2r3MeyON5RqOtFXH3OgiOB3LnKZlppYZPfXdM4Ysd1jv4Twftu1Ka3TfvOURoTNeZt7jZdcpLzBrqfKY8hxLlvAjfTQmpcqOQs28RCCDW2TpIZdm8hs8ll1W9voui9vCY3ak3V1OonLfje00Mk/ECyU1iyeCnEi3PD4WQf4wN4nd5vtNSRLw4D3SPsME5iXX8wD6wHXP+hI+Uke895xQ6qK7eOZ9nG4K/rAP+to99Cr8YTP6M0nNDfl7VnVEoT22l3FhXbH+DIwfU4/DAb2y2+GilFzDVuxv1qxvDeeZyvuVgm6J/n0TDcow+dC/6WsZq8d0qtDUMTSHmwSR3cdAdOemMUhkZD4fF5o843qerzx3TWO5F0HkObbhfOy9xdrGBebz1Wo6W9Za0l/OMvMhffp5mrhS8Gf5cHO4T3TbMMlNskUaigAK+Zqe5iTEwBKAgxs3cnHZYWLARwR+ALcEDT8lWO4AkhxG8AEL1bG7eB0PRLdQEI4wPBURd1BmdyFeIhy/qBbAPO/11uuujYRt28hhIoKkQh7TEQ4PD1VMNOCjhAru3ONCQxJEeeGICNyggIUPIbsFnCL/zCmv4GlA7qolyj1pK0/4VNsMdPuY4sWcItEdbvGG91zlsTIydjy/eR9yw7tw7+c3aQTeyXuhzvMa4SOmtDz2js9nPfuHgXnQcnJZcoASPiSizQiFaD+eEfBAyfOEL6CWwrxZE3V+D9QyXj2Heg/mD4Ta4Hf54L6Wb/rabaOv/c7ZI/lMcYrB9+T0RI53AOP/wDMve25umZcb8mmYmyv9nyhVlb1eYxzJS61KfSihiJCviIkmr4n307DMiJQHbCgixGOC4PVtF/2bnftNdErDfThxX3869iJd+Myd8nDL65n3sNc313rs92IYBH/1q4/1i1/8k/7xH/4B4+9HaSR8+uRpfvP35uZGNiQebHPsdZ0GaqKRfbz5ASoL5owjMsd0RfZzw3vcVZ4T3BeJdqXsD/dJ22T/nZ2f5Te6Ly8vdfnwUo8ePZR/5ts/Bf7w4aM8Lzofv6OddHGQy2B99J5/4VM3j8rjgjjMiP4PyK3rtjfapvXs2VO9ePE8bUb2dzgRplCHUiLnC+uSdc9GaBulHzy4zLpEFEW4rguc8yjnYQhxREAi3+PsOE+43X2m2mB8383nAdfF+Tr/njHY08aWTfuMgfQGjbSxZXv7sY/d847effP82XM9wZD9jHq4j3y+cP+a9xh3Hd3PNuZ/iT3MvG21WQbes7gcCXin5znBfs9J1+Ec/wXvTO3nNDve/We5WI/lK6Ty8ce/0m9+82vZGr3BQnzKgPQnW+3viM+ePtM1L2L3vJA1Og4hEaGBDnEGzsgFd0M/evgwv+rvQX9xcU9rFnI31IvndBKGYjdUIa4HqKDOwzL6zOwdWH5HcHAsQ+MgOGIC/vuCqL/3/U1l+z0SnxvITVZq1Xq9yk8Y3793Lwei29h9UEqVJ1ZPsG5f989vfvvbnBT8EsCyWor8Mr/UijMUesVlofEKL4tcy6lIoyJCXlBTwXnJ2KPg4qqkf8Jk7vKs2VwjSp3pGSQDC9HAoBjQoRFlHEls4a2D/lSLjb9W/GfozjUDboP+3HCY32DM2WGY6saq7VBlI/DVvqirZ4r1perJI9XTR2rWDxXtPQ3IO2EMJuwW28EWA9DOhs2dX1wOGBRAP2rAeDPg38MnCNcbuDvA+slCO/Jid1CH3NX0N2HNk9xsEC3Qqg5jWTeEetCNoW6QHIaiJx3dZmx4W14enJ6fyt8APr93ptOLtc7unejiwanOwAnu9qRVwVBcMArVpvIitskJbMXi2JJGqDDBhLAfThiFewQD7d1Tr149E0/HpDNQ6J6KdAaTwZ4XI3tTsKNwe9ARZp8YtO+Hua5j1qHvR+okuU49dRzIe0hayX5Bo4G+6Q2MYTvibHZdGn+v2bBsrCPjqFKLqheQBbUyYVc1lteADzWlyG7TWsyHWvybO/6hiruAip/RuK1mvsyUJpf1bNkUWd/yZ7pn/cOThhsTI7o5ekGnnIt8MsyOmuigsD+1Trd65MDUiEEFY2c1qqhDTCgSxQGj/K1fei7TsTH0kF6Mk2zO22U2XI4Ddfk8huifnr7q3b/0YWcK0o3cBt8dfbxD8ffbXtPPmw/owwzidyjn0q8DfcWQpP+UGMeAhrPO2orLpVvCnJwG8/253v/wHb3//nu6/+CeVutWtSEgbSPagpRwDBNoayc2ZmqD3CdK3pIBbiTccpufMEJc94E6964XddwbWWfqlTKo9ZeBtmNsb6nvFjrp9aB9N97qMvXcgy4hmQ6MVaHLos4jGMCY7irFBLsddkObXmH0fc7L1WcvbvQi9bqjtqFoqgrjEgWgBVwvqdSqBnlF1yt8hW+glrXoagL9NW1QkAa+WX4yG/cSvhTSLkW1FJVEKKAHRKgEfknNA/xLMT3CIQxhX/IjKv1CujAFRCFeJRzlrTO8+XOZ2rbJ+ahtGjVNvS2Xw5eialqLCnwhrUQJVcBNWTXzQZ5SiGukszVhpL83N1f5M9C/+fWv9fTxV/I3QES/FYd2MKI4ePgBH+FUADfOP9/bbWO4nWbcbZLJ5afxyobK+K/ysYcx+U1tTyq+aX9ucsSBd8RCcSw3MksjeAKeIsIE3V54KSIU6E+EKYAWkLIyuSNCpVbFsRu+EO8WVeYjCIu8Et5uI3nLQQT+IKLIfhEhaULEQmcJ7kg/ZjH0dhgGprdR0zzVacTtkLVU1cwv7Mx0LQvKGIFMf9jLc6Xh8uR6Rzl61vw9a68PAQn28fZzOIrO6BllGtQnIuS6VybyNg/frXLuKkVBmQlC+KnOjj+wjnhe3nEo2nJQcj79MOtHZIpyHOU1y5PnETMgf453RCgiRMvK1zSWzH0/ZH+4v3NN7DDGd3J/96yX1gHrxEDfDITxfuGKlwnXvChwr5ycnrKG39fp2Zkcds+esdTCmr7WCefCk5NTnYILznYXnD18vgvrRLisPKiHFLKOWHcadMfUaxJSoTHgpTuWGsdLHn9Yp1N/GUsOL8t/X/dxugv/h6UeqyBHoVvVvUcODGC/XLeRdMOexC9/DI9J97UHeESoeAzTT6UUNW3DGt4maikS/k6RDa2SZh5T+s5xYA/ntDr0y7pm2YhsJG8ifPebeE6zRx9H0nEZR2QuhueeNWfHtl2pXbXyC0D3jedV65T9HdbzTkRoxZnI+tYzHz1/8UJffvkV+CJfsrg9HNZ7Fae5It2BfBxXCs7Ua/JYSfBuvx3zWESo1prt5bgdc6jheIbrvl6vdHFxIacX4dKJFEC2pVgLCMV44ynRllNLKsMoL/sAyuJ6edx5vO49l3Lm3fjsC/zSa4vbZXPbpzGL9nK5iE3KpE7i3AceCTkcJJPcEorJ9lbHQMztsBAt1Px3wRzPdck07KZ0uKdU7J64fFqOKOsAf6CpC8RzuwHrRKCzDbrq9l7TdyveLbn/G88xpc7JEWduk4gi67cRQYUzxI+PH1QL0C8RoaBv3V8TDSmAvuUiTAThDILS81YTDfR/jiHWLo8Vw/uRjv2O1zyPCa9ZpdYc2xWaOsJ49ZxCUpPmHuujJeip/X4IOBSF6r9ReRzh2+A6vgLOIhSHbMy9ClMAeoF2czt7HerYc7jt95yXDfeLx3ipIZ8hV8zXft/s8Wy30824jP/B4z7LQ4+R5sS6ElNOPz7nFnCjzexricMYhwB2GJKHT0TIf7i4Q6+7IkIRR1DItywTF06eEjQiFDEhpJk3BZKCP3ERxE9FIJmhnA9wQ8sBRVGKSi3oTs31enq3fJLj2H4RxDmChBv4Tv7IL4L0cIsrYgoX8OJR7Aal4EAAqwT+pkIcwQMmYqJ44VJCXNbz1NZZdxkZlr5qW4V8uTPG4mA+IxbxB8aDx473BTvOcJsN75yev8B7TAC9AAAQAElEQVT4dcU+fWCASH6/6zDeI1XObc7f7m7es3gs2u20BtI8ZOLiU+qIUMQCHfEhNwM+yCSFJIcr9EWp7MmqajVtcg+5Zj90xhnBNgjvi+6xN7rA4GucYfA95YxxejIZfVerVp4DvI57X+Y5wHTFmp6ydqUD37D/Q96YJprMt1COiKBIX0ehjxd/fevltv8mHCUQ8OGw0GliMvMtmPryEIjoTubghonckMHYzzys75G50P3n/Z8NfF9++SU2u9/kzz37W7+/+Kdf6Ne/+Y0++/wzPXn6VA7nfnZ/bzkHPH/2LL816g9o+72pdSNot1Kqgs61PuzY73qv6bOCKJjH1uXyje179/Ob2mvsOZW+pibo3KiIyHHob9b+5U//Uj//2c/14Ycf5heA3H8r+mvFPm3Nfs318JdNbaT0ntv1cflcTtfPZZpA0g58AIVRMBaQMw5yXWEM2DbputqA6nJnOug1d8YMFYl4rqPL8PDyYZbNhmDXreGdpf3FFTHlAUsmIzBnGSwJOu2Od8tuvyve+Tpvr2tL+e3vshOaco68a94n7L/UzfX1LxjusKOmnHSdSy3ug8I47uV62GbnOvnLm+7rPWvnwJ5mKo3kfb/bz2f2F5xxbH91+MdPpi96Ok6e+bDlOtye/Jy381zKGbTLgvLFF1/IkRpe4E6D9pyDUKuODdONXw5g/DW1InW8cHciEUQHTnhPZ/gFUKVB3bDGioXdDRxR8uXDTVqoN5oqI4W4aABXzI02Adm33nTOq8IcDZZXeb+RLJPOkr1R8DcPlAlrqrTT/54gGZpMESFP8v6d9dOzc5k2DDQPuHbV5qQY4TA1J+QC7z56cXWlKxRmy8HSh+2QMi0eetVlf/lh3AlAQXLSM5UiCMA9oqRWMlOLKhOF9eAkJ/sV5fKAHDXwUt86ZJr9TjI9B3Yr67Nnz2V99E8Y/O7T3ykNwExeVnQr/C4HQyjqStGcSOVUQ5xJGHpXZ+/o/P6Hunf5E92//1OMqH+hs/sfaH3+rsr6vro40WZodL0PXe8k05td0XZftdsZBV7wIxPoAAX7UTuwBzsMS1uww5CEbUlbjBD+qdcthqMdhs792Gg/rkCr/TBhR347DM+7vghbFHKpt66WRs3qRCdnFzrlRdpJ4lSr85PE+v6ZVhenqqcraRUa6wgEQiqhUopqqbAVIf6UYUzg7AnLRDkCG3y9MfC47Xlhk9j3GL17dbj38HuMszsqtKeAdu+QJexv0DcdaRp79hod5R/AGEVjVIxeEwYMvgNtMKhRp6od/boh7g3pXdNvG/Rux6Gsx8pug2ctUmMjV1uhMxA26E1uAppGpm1TtQLrtiRtCdOWwhgI1QqSL/BfRyFsBREh/43j3DamI5UZexpsYNIeNAi/lFNwXAiJM/GBHwFxDwnhH8Q9AHehJYppjKpGGTFWB3UI6kc5KWupEsVNRJG8G3RbiPSdR0ikLy7nCyiPQPYl/bnQHD+0refd2z7tcq7Nb3rRp3uMvjv3KX272w7a7QYWJdHvt9ij1+5X9ogsQCOGfWkgv8FZUxK6mZIho0QDnOEyl0Zij6f7l6fy//p9+5239PDRA52ertU0RUvdRByHj6wYiSaVAh2OKDDcYaEIOrc/bSiAi9jjVB7mDNfTOrvAutphvDbM71E41wdV0247stYY1Bn5DsVNdMhoN9e5o5KoNeNR5ENZMPaGK8xYFijoc6gqokqiZ4fQjvxuaNerm52ub7b5oYYN698enR7ob1RfQk8Leh30N9FkHfRa2LToM35tW9HjohX8irZqQWMgTwpfDfS2qVVNA6D1CIESlURViXILZBGhCAM57op/LUW1zJjdU/zQQiMcBxSQvEjHmNxllhf8agm1lKepRavG9WrR84ayAuS1VNXaqMI3BVmp5AOiUNaYQBoRkXmUopQFPRH0vSHG0zjs2RTd6PFXn+uzTz/BEPyp/NMm3kh5DHhsEAUyoidSJiYp9EO9/rAlC2q64Os1jknEsHMbJQg/UXlY6vgK+wHTwCPMh/w8Am7SY4rwoNHhcjhjFsCKSIoIhSSIQlJSGFPNdOGVF4kvBZwpwRxUfiTPIyLEfQS7QwVFMgIaURSBLCl6Z31LIMff4WqxHBBuiuPwpOVwlh0g0jqCYnKIC5Zn6qDXl4F1xfsZz1Om9osIOT+ZBvkt+ZriDoV86zWX032N12vFjpNgnst1Iue9nvl/BuuyD1P287pCBUhrzFaPCLk9alNVGd+mLn+pVeHyRhBuCjvA+YNUexaRDWv8DcbE/X5HcvYhSe4p5KwygeAYOPO2LJnXPyIIxK3vgkzOEZL5QT1i1jOIsk6a2sj9NnO04yhXu9aiAoLAdo/o2eB1kXbvgefDkYFpupv7wec6vyyy/0jaXitIkLlykNNxeojlOM6v1prniTUH9rZdqQHtaqUV7vX6hHPhSpWzxmqWFXSDLEmS9o2gnBMkKLqdusM6IPgRf4cV14j/LRD4DkrwBwbZOOVvBFl+o//38hyJBbhh/kj3XPAcW2S09P2el+5bDIUbXgBsePmzRRc6ZJ6X3B4VHar0c0GPTFf0p8+N3qMU/OgmOZxeukopSr1oWvSlZ7/Y0WHOmIAQHDCvvuMgdsC7SBe6PILbYKMiAn1rteal03qN3tXCTDOoR+etr8XlR/8imIvmuC5/KUUiQ8+9e+/NQO/6Ew8xOt3ohDT9EtJ1HmeljAjUtAjC3nEvt5vbzGk2s763tJXjZB5Shm9WLeVcJT8ic3oDaRo4CUTLBEDmxCNCnlsjnBd8RAZznTxOXWa/wLnm3Yvn0g3GX2O33TF3d7T9QHjnRJoz5zwTtFBS8hrNL/4zhRzdTuMWDi+KYjpJJ27ib/M6SuA1rOPZ627MqVyk47Idwe00+RFvieKCOAlgkVRUSmU/2YCWPgTMKzm/0N8RQUjS9nOKYE4RkUjHKx7xCplFr5Pbb8GbhFnC/khf3QJLG4b8p/lpKom+00uXuzZ1xfIjHUoZ+5yRM7LHUcd6uOfdhee9Bd7nOFpEoEsFPapJi/UHKKw/1sFb6A0uoslx9R2vrAtxvg8l2hvdWbY3CjlOVRgJ/DIQ+Q5ChJlXgkjMwW5jw/NYgj7oDfpjxJ+NQqZSGcstc/eqXcnwvOp+cNIZn7na/TjOfWz5BJfg+2JK4Zue1IJZ89UhnOvXfYL66A7sQsX0Kij0PS4icesQOR1arsnlp7FIb2mWg7gBdIDyupXhJGCEJYFDGVK4xRURsBNwcocQKFiDI8Is7rzzEVLK8NItH0o3jwK4062QJsBwC4+I0G3aBd5AFkZRqZU96Yr3Tac6YW9q/WmQ1YJfTAhoRMhXiD/4CNOiCFPAuuJnEAgRciGRQtJUxoBKEeGHZsfslhTiCtl7euAU7hEkndx+CllSAnMrMQkUpovyzTRlyAfmNZ/TbDvxvs77gB0vubwn8Je6PL953vM4M40ILWPJbo8nx8/xyDg09ThMSJk3URQRYG6bYj4ynWI+IfwN+ymbwn7Oq+Wc2LaN0qDbtknXq5XWGP9OTtb00wk4BSc6OzUPsAt4H7bOcC17KEAa3l8Znh+cZsN+s000vGOqCfe18y1Z5qBQ3PA6uiIm+ZFIwd98S+kfOlxH7EGWzNwhmmmwPiSfnjqk4/ggIhAFcuWVsXIeS6cXmZmB4ElIGJ6LfuAiOPu8UQMvKCcMcv+6z20T8U8G//M//ZN+8Y//qI/++Z/1yW8/kX/u13YSn/esEwPzreG10IbXKwyX1p+BNdLt1zaNTH0mJHdyFf0dauk/G+kfPHiAIfeeGvp25J3cSHouvNvdYU7ox/zXK9gu/O3f1XpFGiO2k22W5fPPP5cN1T6D4qE149S2QccdqWDP+wiXxbwUiph0T1x4Oyu4u/co7/VF2wy8y+51c32TH4LYsjd2Wr3HCvXL+EdRG+p6cXEhG3/9c9CXl5eUZ0WIkWEw7afpNtykzzPjjzDkpxmZPuPH+3O3r+GxZLnhevTkbbnHqsepaYcd1f1gf8NhHW/Hucz9YXif73Z6hq3rydMnevp0Mti7P+3ntGw4NrUO2Ih+9eK5/NPOz7GZ2Vhsw7HT8Nkh8/W6yzrqPA1xRbidb+GqFRsMzs/O9Fd/9Vf6q5//XP66tFBwK9KeFzk+cLmwGw6UPS+6l0FfmXBXDPC2WdGII8o6qKdTd0xONvi6oDsq6QYxXBEroQs30MJuBDeG25lyUTxzC3B+7bbf14S3Ag+g3wdujdvUfg/O5TzGlFRAXM/fG6Tj2+nVUuSDrAfr5cOH+e3fHQdet7UNr++/957+5t/9u1R8K4h/Q9w/rXxzfZ2HyUyHAkU4NbuWcpvX3CL4ccsXk98sxDWFnZRrlJMoJRSlyJNEraYBbxQmkiY33RFoFwMFpdFy9QySFy+u8lMt//zRR0l/9/ln+urxYz158pQB8TR/0qDDAFPrWuuTC7XrCzVgffFI55cf6MG7P9Pb7/+13n6P+r73t3o36d/o4Tt/iSH4PY3NhbYYZq8wAF91oZuu6GYXGHFCGwzBG4zCNze9rq/3urnZ6WazZzLrtMHgc7PpdIMhbbsftKEMhg3AWxuF0Lk9xqK9Gu3HNvPY9lD/HLVBPjsMwHsMwXsMS72qVNdqT84xWD/UvYePKN+5VuenWp2t1IB60ipOGo0Yf/s6ah9MeJhVewPD48DA9qI+MN6yKftg/InxJ+ggG377fZcGwR5joMd4j17YELxHnrBxEGzBft9rj3wHtoxf69DOMurakUd+W5LJFScvYMgjisbSaAA9fIfxrKMNOtqgo347ynOzG/WCNnxhQxkvMZzmGKMqxq3ShJoWoCNNXWhR01QOBI3WvFQ5YWNwsm51mnybsnXbqCVMWwkHGuJXUEijQitpV+RGqVUFXYwIdDOY0Ub5mp7mDLsA5RIhJqsIbrwcwzLTYAEM/PPbviyEQR8ImAaGqoK/v9FbC/UDTZVa6pegTK3r20g1x4cTdx5gzjcQiQe3xNxoeFwlaPeRTh7pB8+X7vOejpjQZV+7XxPbvXa0+ZY234Ad7u12oG8HxrvugK5Ofen7UZ1BPr1BscYsDKUJakZ5Buo8UMeB8gZ1Oztv9Oit+7Lh99Fbl7p/71xrNgCVetqgXahnzT4JHWgpKshLLcgqfFFEka+Rts26ks9S94mSK7re8QJv3+0wYlM/9HOPbva0R087mN8xNnc713MUwdR3wQYB7MWLvIEx3EM7bYm3dRzqOZDx4PxrVSlVEYXuN0IFfS4qqlFV0WkUPdvw+nrHonuj51c3umLCIDmNtaigo4XxGquioA2IlLRp0dc1WDVsihtZr1fm0es18uTbis4bRdbthnZrapFRG3KvjarLmCCvUlVqVRilKEAhfIFGhEJSgdYSqqUQNlRMF9RJVpPCEy5AWUDcUqSIkOUR5icUHKUE6U/xmlozjxbauq4NdW1b6tFQ/gkVv+o6lKpSiEcaEU5jQkRkPLCW+AAAEABJREFUXiSLv+CNkXEw0OY7+RvA3ux89eXn+vhXv9Jvf/0bvXj2Ij/EIq4R3RnoT+sLLJLX3VM+EX88moV/XfaLnPwVOL4NBHn9HcpkQknFFfKfeB7DMkO054R00byTYJIt7RY4M12ngiOg6Q5poVM8tzqJxHgrJ4wdDid4U2PiQxHGlI64cPL8+h0W8Yjww46RhwGxCHmgLBGhMtOYqfWrlqJaisyXKJlvIWxEwC9yeIdBNzOceRDGIRxhkp+oFBIIIMsliF0BQ6swT4rL81jfd8w/vLCHjsybI/Oa59CIUJQJd/INZAr51kvXOKf7kvhrzohQxITF03EH1o6B8TGYMmd2OZd2Mu040PTIhvQfGUJuZxCSy+kyNoxpw7y4so2ogxSEd70n9KTlfeczDiY3nBUG1kdS1DjypA4DIIqjHcEZGZou2Il5+RkZ9WXpm7njzYL9K4RyyUqEIgwXwG01MBwB7TUajDG3/Yr90Bq09EdETIdg9nQ7zlh7zml7FnT36b7bs4e9yT2zXxY8f85cSd83TauGuZnM2MMNKrXq5PRU5xfn0JPsyx1ra8/BsWlXuv/gUpfgzB8ynY2/LofLNOnLoNQddFshRTDWmOMFRZ1Ib5SUHhKUqlCvAPr6FYQjTPyRkJm6OC8hXBLLTL8rHC/BIyt3RJcMkbu9vobvmtdL4SNCETPkNh2zvT0G/ULBxsPrmxv2O1v6qNOw9FEJNehPpe8N8yt0yjDv/iU5LSALLWjRnQf37+vi3oWkIN0+8+ShhDdUEj5fh/KifZIePULyflHLlW6pUM5SS+4jnG/T1MzDdTNcTwQ5z7vcDbodQTugeBFBvDZfNPrbJ/fv3dcZ7zda9iAFvxpF63aF/6n83mPNiyn3z56xNDCHjaThMeT3FM6nlEr8U/lnnS8fXuZ4adpGDe1hBOm5fQf6+gDGW6YlqTrfWhaNUCklESUUEYSgJuTpfb3Hrz9o7zHrl0HTz3dvOIfucsx67i21yjQR1JmUmS14TjrguhiZ8Bs/pr5xvAOIS4pTuvMT0ddvysBNXY68mLMml9M17DKdsOQxzO1kusgcMiJIj/kkiir1LbUq13KFveU+SiYfkyxZPzIuMqidRsTsPqIRyOz5GkTg/xpE4PeaeAcxYSJCEd8dhzR+QEzEd69HxDfH+abqRRD3eIygg2KMTXqCxsNbbzzOkqJL/YyB+W4Kx9jKTOa0GHsBpjEYKrVI4TBoOunxVF7IkvIwGw4UOI7uQGaIch6Jv5UdgyAG5Hvfjg88mr4tDYLpZWQc6uv2nJASRcQMKaSEuG75UMRd4C2PR+8FevaW/sJBz77X7pH+cOsGgUL8EbfS5rVWlVIVEfhwHyoSyKTQdLmIwuVgvw9IQpoeet2VebkcIPlXBHQZNKcz8eJyaY9gNsOYuYuwPIjyHe+Y40WEzM4PLZfFr5Iv/hMlLoEiJip4wUcEBEgKcfGIyEe6I+ARL3dEKAJoAkNUEfBAId/5gJVFggkeDlcQlMA7aSgCiCsmRISCABHQRMkwJXlkJVQShXcpK9lQdXp6prX3p6zp3gf4nUSpVbleZLwiKfibnhGBXwUFmC+KWPw18bjJZvIvi7/DAPwIJWniJye8ZMldBHGRpA8BI93pkmNE+CkPEWDFMz/iB+X2Mmr0vLPabv0u5Ebel3iv4HnP7/y8X9hxBvB8J2J6DvR8aLf1eOD9md1Gz/7G43JgvzHq9oqgHMfAKyJUqPsxIqhPSHiBmNsnVEvhHVajVcO+CFS3Pw2IOMM0yFarVqfzB+9smzBvmkZg9mBr9qE+27j/aimkWeV0FneWg/zdr4W0w6AgIf6g+paLUCKob2jo+DpEd2MDrwMJ8wT1e+sDlojInVhEKMIoUCOyzi6nQlwj++9Ro9ckr2FIbm8CsCCQDf2PFF4Jsb8e5DPdjjOZqfvNhj/bcH7xi1/o//+//7d+gRH4d5/9Ts+eP5P1oOfsNmbfjmQdigjZvUN3jI7+dzuuaG/D7VtrkfvHY+kextyHlw/01qOHuoSuead7dfUiDblPnjzBLnJDmtL5+Zneeustvfvue/L/erZeuVz/5+//Xv/rf/0v/c//+T+T/t//v/9bH3/8MfXYZfh/9zf/Tj/58Cdq27Wsg0bElL/3+ZW9snV25DHKV/CYEBEKXMon9SLMnvXG46KD9rzH6GfqdDMNwgTha6k6OTnVgweXlPld+aegPW+43MaQ61Rkvzm85msqgxQRKqQRMfWv03Y8nxmc90jfDuRlfstYtO3T70IMt7vHa2VMNJwbSinyGPb+/osvv5B/efnzzz6X+/HLL7+Uf3HZv5j84sUL+VeMbNx9YqMwdjD3gb8Ak26MxbbpOZzzcf9vd9t8rzPVR3JdIkLOc4HLYUSkr8qaQXl+cUaHX3LIueBF9UoOYKVYccjxwLRbOjSHIqZEKx22YuC6cdvVSr4GJpyeDYAbwoZgK7A7Rwr5ysaiwaNUXhJXFdJKOekzTMwmIp/LY8l7cZu+Smb5vwbepCx3a/SHKKWbzv10woA+42WOD7onJyda43a/tKupLz243I8RIf+UlJXv2fPnGEa2GlFcIXcNJizP495waS03NV7mRycBAtj/Fpk+TrLgOTLwBw0MmI4B2zFhbXhZaCX/jInMn2zx/3v019n9IvEZg+D65lqeAF3Mgr611O3k9EKn5w8woL6FAfV9PXj7p7p852e6fOtnunf5F+jxT3Rx/y/w/0Bn99/X6eV7unj4vtb33kbh72FGXWuzL7rGALzZFtpEiS1Gyy2GpC0GpQ242fTaGDtoYlD6e0HGaGYjMMEx+hZQte0b7cAWQ++mLzK20O1QtVdVtCdqTs7VrM9U4AsTYWnpI29gTqFna9mQNGBIGhNVY1OEHVnYVOVv2vS0Xc8YGxlDgyd7XrzgxBAYgPalTd2unSfD+aWgJ0ZvFtyO3b7HSNZnm+7SOGy+lw2+du+IsyPM3unQR3eMv6PUKyhHqGOh6sGAgczoqV9HIVlrdIOh/Jr2Mm7IY0c6Hb0fpahSn7atakyPYD32BqBtG+agFjRar5oDXVtuMJGuiNfUosbplVAtRXZX/CrygtsLcEHpgvLqVVcgnBHMPX5FYzqJxoyVbhQvEgMyyyfq8Db6FiL4G78USUZbQy1GwAkl+YqsELAU4scUX1CR7wLnZd7jxWBg4hwgA+Nl1EB/9+hd3/Xq6Vsb9Tv6KhchUzYKnmv3ptu9doleHX3BO2GoWBwmEFwkI5JL9OhRTx1NB+ggsqbtBAov36JWBeVv2oZxd6L7l/cxAF/qAdRzTks/FepYgWkpclRAfc0voK24SVxccOTluk4Y5rqa9rKOd6wjrt+eRXVn8JKuo+Ad9d+jo9bXvfULXdtuOjZBA/VmjG5G7cCWwWnsaIMt2FFh/xS0dRpn6vIY2ZOUifIwbgMIjIzbAX1GddV1pEceG9r0GsPvzZa8kHksoMgq61Z13aisaCcM/9EWVdDQLm6zBnlL2y1YtVUr3BOtah2Wdm7Qm0obGqWSBjAttapUUIyiktQ8mOUeWxGhAiKCtp/4EkUV9wEFOR1UQC1FphOIg18ENCHSMOzWdIXELbwzH6fZkL+xqg0vVluw0mq1YuyuqCNoWpqoSVTCliBPEljSSSqRZmSaFElGCD0YOvR2Q79e6xkb0E/97wx++4mePH6MbCOhtxFOYWQkjRJPHq+8M9grff5wQpfkm1Kz/4TQt/0R4LVJRfr4OcHPFL3uwTydXsdNBO+Dh+MeQ2T8stuyCZovIs/c0uYZJx9StjW86QLhxke+UgYTRTIvrskQ4HRHZVD6MqkfANWUwy4oMBGBzBDUCJVSATpW4GtRQI0SkeuEaUHBkiIL86CWMvlD7RcRcqIRATHSmQ9Es8xyoJCvnMfQyZ45ap9zVaeeCcRzqv2t+7UUOf8ooYVGTPF151p0+o7wOzlcHq8bhssxoWdMdcxpvVxOz7PD0DP3kt9IbwJnEhHKtmHMNi1jeEatblMD/3BIxxnltL2Xu76+0na7xe00B3pRDNMRmJ8Tn6IdPeeEjiRfY4MwIGjr7wYRQz+Yy31iiJYxHaFUi/LNbRPK8lpW0JGmVFW3OXLH6TnEu33dzv6Q7o5Dn3XN1DIbjfwS1n1uueF+DlJtmYtX7J89P1f6tdQqnxVOODu065Ua1qTGczdnwrPzc53acIa7NlURrJMUkSWbvqTUyU9UInUKHDFRcTkcROJBKJ7LHTAv4xWil4N8XzdJ+35V9IOcuuRc+F2oI9N3vl+LDPOKx3HjvML7VSKXX4d2LvJcYkTYJ7IIA2cD75P8QsAvIXbsBT2+iaZAlwp65L40SilqmkZ5XqSP7RckZegVV0UHvNfzB44jQn6pYf09Dkr0Y+cRT8MeXOaPIZHcEQI+VJby1oL+VwXukfqN7INNlReaRVsOzF/7/U479ojmI0KlVJVaM25LPSv7E7cXweXLdbfun56csk9pleFLgRZVwrq+pVZ5TJwQ5vTsVO1qpUpapVYF5YkIJ5XjweMty4UoSMfh6hzOgdw3DjNQAFOP473XCDbj5i3bs691Hbacie03EpYaEt3tJQV/hbQXKPMP5m5mBoJwZ1kc59UgnF6GQ1pmegTnTYLcmT7RXnnHIqUsEZFF4plUCk3XnC79N7A+uo9cZ2OgPxe4viJORFHWkfYrpU489bZ8KQ/Fc6EpmyWOdQtxLTnD5m33MVL4LY/j8Mf8t0RLb4dP5sfHK1vAvXYAnbmMC+uAtYWOzf7NyNYr3bao5x6fARd4rKQuoV8kJTk847PUqhyHrGvVfMENLbMuETDnTcc5QPN1yA6Ge5beEsuMW8kbc1lv4npb/r1ATk4D8r1usr4TLyLkv4LUMB/hp5DrcAWc4b4ZGbd+B7Fnzt2y39uB7Af2viN7XoeLCFXa3OfDSrs3zKvJB+MbP4dRXse1sdRIj/lh9/eHY84JvZLc5m7OeGWwSZiJ5UNU4etwKHu/CvhZDPnO9xJvoS8nkPLbx8vesldEPuFNlyDmgf1ARKR/2Bs+CY+IUMQEnFJIE0KID1BYTBtCxWUy+YcYkooIoAPMIDJJYYT9JygsCkVBX2YEiXj8llp5b9KyfznVGevzumVtJoz1rJaiiFCoSKZgod4DROAXBZERDgWvCZLIAj4ONCJwSwopUaSk4sKPJ86YIdm7zK6IUGReUC3QgbPErgk6XIvc85LXR7/r2/Jy1fuDvfcMvMvy/OdvAdvOMrKueu50OI/DAfc0gbI/IFX79YzZgb3SyDzpMZyTH36+I8gxkuMRwqlCQ9RaZJRiGsjKDIfBTcBCuMm/qCaPPCnuWuQx7z1YyxlytWpzv5W83aBt2gwz5ROkP4O0I6Z8Io6o4IGQKfSNV8QcAMItze4Qf3FwamoriG/keMOhx9lIE/W6NPq9FLIRZJgMG4oAxMjbfCnUoyLn3ERYr2+Q9P76IxCB48WAl7Be5++/pecAABAASURBVAz359XVlfyt2l/+8pf508+//vjX+vKLL/PDvvbveFeaayB9PKI0hvMbebjfHWaH/lg/QvwFGupyQt3uC4J+yzicM61fA7pindnn/nrL2X7DPnuL/WDPO4S9BvLzPvrevQtdXHBmPD1hTK4Tp6dn+S3ihw8f6UMMv3/7t/9ef/d3/y/9+3//7/W3f/u3+qu/+mu9//4HevDgMt8ZRqCrLrt1101Oq0x3QBbQU9lOks+1Hg/+YumLF37vsMvyuO6jw1BPkWbQF9Y3n18ePXqURmB/0dUyEiZBqRCm1ErwmETOf6QlTBWKiJS7jZ2n1zy3j909653L4r7qvYenrezvc5jhs5ix3Wx1k99afiEbcb/yv6j56kt9BdKwyztO2+b8zd4X2L6ePXuqp8bTiT7D0G+5dcHpZJrz+X8pi8vg+mdheYTmP8ofEVnPoI8jkIPif9J8cXFPbgBXxJHX65UePLiv++D84oLOPMnJNqJouSJCEUHHrQl7Kf/Ge6klZW5wbw5ceTcE7Ui4FS8bTuigUW60lgNly8asUBj5cqBsbJGGND300uUAC17y+ld3LuX6JvpHKiT9UGrVKcbft1BwfzqjZWK9ub7WF59/LvfD2++8o7fffhtlH2Ul86cNnj97xsvAaRDjwZowgDFh9wGuUixlH6eusRuQ9eIBHROkkGlMk8dAn9/C+uX+94TicvlTDTb8/upXv9Knv/tUjxkEN/7GKC8vtii3Jy/XxZ9QOWWhPzk548XUObp5qUdvv6t33/9J4q23P9C9B2/r5OxSzfoeuK8KLav7Orv/vh69/3M9eu/nOrv8QFrd12ZY66arusII/AJj0dW213Y/ysah3X7Q1gafI0zfHiQMg33L4rvDALTrR4y+wug7CjuUdrPf1vFJy2FgMbKFxmjUMiGeXjyAnkvNStintGOiGtu1dHohnVyoX51pFyeJob3Q0J5rqKcaylodaXSE7xgrXU7MQxrK3EaepAcbTFgIOiagBJa/HnfPpryjzB1Gsz3YUa8dmU/GwYHJHFhGYfdLuambf+K6gyZYkHryNkhKO8Lte+qFAVjRahgbbbvQNYa465u9Ntsu23BPmwzEK6WqNi3zyArQFm2FGubvYtU0bBKQQVvmiATzxcrA7YNEW0ivFlXQgFoXd1XB7XklIiRuccXMhHke9irQRJHsthFigVjoY4Z5YS40QiMGNVAlsplQQ43RFOpUmOsq1ChqkFUysfFXxDVG0mWAyPyEifXYsNx0pH9H+nkcRo39mC/cBjZvHX253/f0mdGpQ/H2YAeS0u47dHlP/7ovWY9YqCWiaeFZ25mDdYsBHgzkR3b05UgxRgV1atetViet2pOVzi5OdfnoknnkkR6+9VDn52dZP0JTsyHbvWlqtmXWK6gXPn4ew/XyxsE0wSbCeZsfKID1raewWR8fMA2Mr3vmhEnWa0c9t8g2G3RtAXp3c9PJH9q4ST/Gq/U62wIdR3E9Rq2TsIzLUai8OvSzG4v6sVL3ht4pKfP4vaEtb8jLP2W+od13ROxGaQgqV6sKOtqwqW3aBr6gB1VNW9EB2m3VTHpAmzSJgl4XtehEgnBtWzT5hWotiVKgwLTUorLwppU8jeQnP6+3JeANdC0i6IMQD+FU8DggCEfcWiZa6kTD7giFwwY0kUnIF07F3JeBoBgIaylqa6VOrmtL/VqdrFZz/dGbdpKtoPktHNInIRE1kc5Q8pYVBLW4TCHnN6Ibe/r/2p9E9CflPvlEX0C9dg2Mh0qkCMIamq+YaRI6K+mf1sNVXOCamc/ucXVfhgPQmkn8sL/pK5DpWD6HsfsY9powB5gccvJLODvCAt1edI8m4BOW52OW2X2MOW2sMg6VIHJEEH4GehJhXuKpCJ4G8jLrdDFf0KUosn4H7qh1CovcslqKCqjIDfOWRzg90k5qnjSSF5fdM5ym5QrkzAvM2x1r7o75Z88L/h5+QIcD/yBsKVUlyPMIESG85f7zHDhBuOd2gP0+95TOKOffM+kbXj865lZjny8SetaBIcM4vPNZco0IlVowfLTsuU51wuGuNo0K7WWIQnveTlBH1zcPJRgwdtR9YC4Xl41QA/k7faf9MgjyZ3W7HQbayxjRl5F11w1AcysiJN9Qt/Fq1WZ7Z9vyknVL2z7nIOh9sw+DO+ZG9+UWvydPnubePiI4a63VMucGfeV8jFKrzs/O5cNvQz/2bArs7731OQZfn/V8jjtln7piDq+Ej2AWpsOyjymn08FpVf12EDDrZirU+V8YZPfNN+X65gDf4vv7xv+W5O96h+gKheeQyvxBvxYQMckd1m29Y+9/fXMj/xSYdcP9FRHsKyr7jFbeO5dSJUW6s6/XJ4ooc3+GXnUV8rJOtO0qvZ2XEZr+RB7p8dLjrvP1DRYRU1BIRMhzZESQLKDOtRTK26jUIoU0MG48r+xdX16q+CWQz5Oe40RNTL1v2LNnNF+JV0jD85DHi8vu8eGXQmfsY0+Z21bofLtq8xu/lq9xr9frnPdyvDCHOS1xOb7neZfDvOnA+IiIHHcr4jVto5E50HH8Ysa0Y150H3m8XlPua87oe85p7id/cMO803NZ29VK69VabTPNAUE7RITcBkFdImgIbuU1yvFuQSvQ3BQJ+czTLhn08CCA438THNb+pq8D5XCQ4vKVomJqmYVLHArisg3s2dwOx3Dd7eegEaFw/FJUS5X1wJA7XbeXw7u9TY30iZBABFQ/Xj/0FnC/eTymLrAnMU1dYMwknXXG9YgIujbMyn57jyPWPs9xHs+Oa0Uv6E6tVQ1r32rVcg5ZyeO8wV0b9KkUWb9ILNPKR/BcACvF4Q9Gf4pXBHUEBUQE4wx3tk2ZeGQyNF9MFe6vkX2L29rz6pb3dP7Amecw7/ssc3+6fWsp2e5u+wWeQ2upilKkUF7MWu42eDLg+eP9x2gBGjvA0uiZBW6anKfslUBut/ywAPer7ohQxOuxxAkYgikpvHDc8sIZQFwBNPFmS8AvsBweWUkUWb+QyGuk1+cz9q5euyvjvpSK3ChTGnJIEC8BeUFmRBBW+BshQYQXCIAzJDMRAQEC8DJ094p0hm7/ig55ED4Cn4QUAS8A1dGFJF3hJ33kcec5z/v1HUa8vd+Lc67smTNtDPIY7NjLD8ybW/x37HkGxilRFREK0jG/7EE8fr12sivA5/aOCHHPoE1wRIRKoQ7VqPIc2uQ8WlMexXEmOGIE4QhfS831u9InlbgLSila+FqK7C5HaUSQlkJ/iCtiSiciphShTnd2mf0GuMUmb3Pug7uwHymRpusQZdo/D/RBRFBH6u92ov4i94yr11xkEEdeLHvpCuJ5y+Y+9685ffyrj+X/+WsjsA2IXgMLeUX4jMZMSsSBffFIGZLidr5OxzaCDWfEG+bsHWundQBvRQm5/OJyep7Ln3KOtFHS58tTbEr37t2Tx5njPH/+PA3Rn/Ae7pNPPpW/rfro4UP9x//4n/T//r/+L/1//+t/1X894P+j//yf/7P++q//Wj/72c/0N3/zN/ov/+W/6L//9/+u//E//of+23/7b/q7v/s7vfvuu6zTa9b18QCahBJR8jBg79wON72z2KLvTyivfwLba1CPvSHrFVJEgEXHSq5HPvu+8867vMN+C+P0/ZQRSKUWeX1yP0pLezJCSMxtaLj+Sxu5nTrGn+WWee8+eMwR3vJpf38tt5f76qvHX+W/N/W/OP0Sg6/702V2Wz/FDudwbu8XvOe8wpid7ucv9PzZ88QLeI9z19H64HNC7zGf9R1RE1qMW296BQFBee+99/Xw4SUN0Yj2QnEL/IoOP9EJne9NlBumoOD213zZvV6vCLOm4apKATE3NgHdWC7sBqv3jo2aO8YN5MZyBSxzQ7kBRUFEHO459R/Jm7bAwGAfUTyHL7UykFb03Vrrk3XyFZm4fPB0W7cr/OnXlhdAbv8XV1cYTG4wDuV3NOXD1qEfrFAG8V++s8teFuJG/z1qlBPQMGigbOaTwlsv/OLRxml/ouVXTGqGJxMPCJfn5maDgWuPSkTW5fziXGcc0k84pJ+enjJw7+ntt97WBx98qA8//FDvvvee/GGFUzYCJ2AFKsZiNWca65kqBt/1+Ts6xRB8ev8Dre69J51c6mZc6+l21OObnZ5hOLrGULQxMPRseDm6YMdAs+Fni/Fnh/Vn32M46iXEvDyF0gduyx0Two4XEjsO9Hsv0J6MGRPhhWC1UuEwHxxE/NPJI4f69b0HOn9Iud56X839t7Vv7+tGF7oez3U93NNNf4Gh+gIjMRjOMFCdaFCrgTT9c7y9BmQ8xz10ry4NwHuM2Hu5DAnqsQNu8x312tlQiNVrb1CXnakB39mo21Ef6sa8ogT9T3V1i1A3AsJ0GHy7vtIGRXv4rY1lGOE2GIH38H1H5MFzQuXFU6uWOvsw4Plk1TRqMYCt2oXWdLe0VYPcaKEt/g2yhTYYzxrctRbVAmpVXVAaFWQRRREhHpKgiZnDaSMv656mIJSR6TNiUNCeET0UQKWeSDSIukmGfyEcWagWUaeitgkoyHIVNdCKZwMqmRRAcYjvjHW4RvJUAhGDZrSuoEeDeShOjdAh4cVuVIf+dftOHss7NnlpDMWdfUq/7jBU7jB47unnPX2JGtIv0kFPu4lf3D3VY0gyRjWBfnX+A5n3+ROevUoVL//Xevjogd5+9y35Z58v37rUxb1zxuYK/6II2hBke1JfUVVq9cp7pH4DmU4YyXcAUBTM5fE60VF+18P12WLcNd2hT3vqdpBTV+vZBv8txhZ/4MA/227Dr7EhvMPuU7cHHY/Zbgh1A21BfXvQYfzdoac7VXV1pa6sGHNVV/tBT683enqz1ZXz6EftqdxIo5S2VTStatPQ5w160GjVQFeN1mAF1utGq1VVi5G3bQMKj+626MiCJnU30KeiUibUMtHFPdFQIDcm9xQm3WE+VEqIQIqAarromWQsiYj0i5gp4Qu84x3SxB0lZFkE4eDDCBF3Ak4tqMgrjqYUtQb1cZ3sLsQvyIokgilgooQicPPghpGU7lF2E4S047Y9GCPj0GPw37IReqovP/9Mn/72N/ri89/JRuEBv2nMOZFRQg9FnFtItzL9i16U6F80v3+RzKiU+ykCxhkeE/PIue2TSN7ydC2PSTA9Rb/HATAWaLpCdkcEJJS6ZH0CEcfu2T8YBy/DYUGZ5dXx0NFiirzCG6VWmRp38yFNwpUy5RExUQrEPfFhP7DMbV3XKfcBHE7ypRjznbgy3VqU4YO4xIkIiVtcI3o7wdprDiEyP78LIuYEibSUaaAMLpexYz9u+NDi/ZgNKfb3vO/wRMtcnUxTmcPaVX648JQ9Vdu2KqVkWwXlz3hM3E7DaW98yMQAtcFQaffIWuLERuZ9p+s0X0bW38IMwMPFfxmI/9RuZiu5XRYMtJHbs2NN94udG9rR/WQkT9u6vwb2BG7bLe4NB/o9+jbQv3sO9pbv9YRNAAAQAElEQVS7nSJCEZFzqftLXCNhSi2sSSutMVC1q1Yr+tZ9erKezntN06qWogIiCrG+/20Nzjp+/yR+jLm0QEgRcQearxF98Ms99/2G83bqDsZF6433U1KRx7H7udRK/wLoijOJz1OmESFphvmXEOjCMjdqudg7LewcU6+mli4hv06/5muBMQctlKVpmkln2zbHTI4D5p0d+2CPA89lHkciLMNIbos9G2DPS04my16LdJSuZav1irntVH7X4THhtnA7tYyDUqtKqbm/iwjOOX1+ENPpu81dBudj6vFn2TLX2W0/rwMel4vb8+KGMesy73iRuwUO1zM2nW5EIb8WNJITC6lpG8Zsq0p5jEKYiFAEUBBuuT3aiJUkH4vHRFPkhzGJnAUNSqTZ/XuQJVX3wwx5TnP7LBhYDzwvyGUHhXnma6B+Sx3tFxEEj7lkC8VJgy154pJ9DPP/moj4IZTiX7MF3ixvt1IETxARioiMmLoDN9C/Nij2rG9e4zyODOuSdTYiZP0otapUMOuSx8iEhnmvJmrBP1jXQCj0RtcbBnujtH6ogWjDrOZCKWe2P2uK5zPPW25vz1H7ea7d5vy1yXd09nP4iJD7omHebNuV2hVgrm6Zt6tR3PaZE3PNNGrzOT+S5GSkH683agG35YI3iiC6SI4hM44y09D8ZzeImNwZJB/hpyJiQrqmR0AiYpLPFIcCeT5mWUTgBOhBFKjdL0F2a/a7E0Yq9lvimuIujGmv2f6lmvXJCevkSqVWRRRFaVSAeUVwL9ARbxlhZ3+FuAICZlnEwqcXflLEJMsySQpx5QOKa2EJJsMPU8tvEYoMHkmnp5L3I7RcrJaeB9kf5Bjk/fK0d9jJewd/A/j6+lo7znR7zg09L/cS7I08nCJCEcGYkzyWnYbHrOfVgTG+5HJLCSvALWgEDHBdvSbXUmjXmnuRkrzdYAlTQsU8frUih5Y7qMSf5JFywi+UeBHOTzLR97xIQYajR8TEQ9M9ucy+hHjJfetMH+IHcUNT2UtxPSrtwBrD/NaA3Dcy51XOzMV1iqIIYgEp5IveNLmLfGd1V0SXHwRe82wb8Rfk/FPLj796jM1mo67vEtmfvAcb0JFlzl6oZU7I5wPrzbL3tB64LOFyhVhOcZGpwztdr7cje7XKeFoxlxuuo9NyOtfXV7zPbLC9vKuf/MVf6Kc//an+EiPvX//NX+s//If/gEH4P+Y3fW349U8uP8RIfHl5mT8F/S4GX38Z0W4bl30G8Th2+rW6fUMR4ay+BoqIHo+5F+/Qde+vX7x4ridPnsjjwO/GRwdSKGj/UhZa5PTPzs716NHDtB198MH7uri4UHFeLEBTPB2uV7k770U4Z3u8LdjyrsPn8xyPrI3mr2gfG3T9ZcunGKht8PWXLg1/8ze/8fv0Sf6rJht5X2D4dflvOLeZXt9cZ33MO72l31xf94/703010EdZTsp/KPi3MLSIFpR3331HDx5cZuMEDeZGMiod7wEfERK3DteUk/3dcV7srYBumIhQlJIhfaCx4u6ZsPaHBtvmROWfLlsq5niuQARxAWqogQ60LBP68fHKFnAvDEzgAwPf7c8I9ijOgeG28wudBw8e6NFbb3F4XOnJ06d6gbHXB10PRvs53BMGjn+C2QrmtOgC8osJJnDf7aYH3X9ZtkFOc1pszA+Ur8ufEfA3fT/++Ff6xS/+Ub/++GN9+eUX8ouLLS+1rPAdC9hqdaKLe/f04P4DeaBa3/wNhYeXl/Kk8hOMvx9+8IE8mZydX6hlE7BigLcnZ4pmrb6AOMF8d6o+zqX2gZqzt7XGANyeY3DF7xkG3ycYLZ9cT0aeGxbRDca0LcamLfwWS1EC489uBvapyYA0FAyjQZ2EganXDl230dWTp/tk8MBhQqtMoHW11lgqZSEOtD0916P3PtQ7P/0rPXj/p6r339WmOdeL4RTjL3R/pmebE73Ynuh6d6Jtf4pRyvVZZToDndJjkLShrh/2lKOjrfcsCKDbsTnfZXn2bNp31CNBvfYYtfZUIEHd9xgKJ4i4Uhp9SbzHSDYYYyGXOKCnTv1YqX/RHqPvjvgb0tlsevnbl8YOnnlSGjyZN2rqSk1jtNBGrRfLNIRV/ArugnxC2060aaAL3xKO8NVgXqqlqLpd4ZtS4QG0IA/msJJKHJIMHS6LjYLYRstbUOGsYdaOWDONnrjHGBRllL/NW2uosfH3uJy1qJK4AVE4H3ZhENLxiIUc34g8Bj3f5VhmMh8GxgnjJ2X4J0Xm+dQ6tafvdu5H+nWLUXKHIXQHP9FOe/x26G72aSeMxaGuKwn3aT8o9dWUZMUwTYyKZQqhxCMgIMbuiuHy4v6Z3vvgXX3w4Xt6+51Hunf/QuuTlSr9UmgHUVm3pf9PhmjH4yq+zGd9yTjrCe0ZU7cYKO8g13FL3W5BvbLePYbATv655w1jdrPZsRHaa0sbbBJ7bYi3oQ2cxo6xu+9GEVXsFeZ6h3peXPbWa1MV7eF3GH930apDV7uy0nYsjL1Oj682enq90RVp7kZpZHNXeXne8MK8elyz4cuXq+jmCn7dtlqvWp2sW63aJtHiN6GoRV/adJfUfetR6gu6W2jHWgr6tSAUURTIjAI1gnBRkYf9b6HZLYWmiwKbSRIHqUUHhBSx5DdT3EEehfwiQgXYbSASzkQhrlERVJgGT9MqqcwIdJlWQ7fQJ3iCyumI8E4kCBhBYG4T8/Zymk6vkCZBNLLO7XhZ+vTJY/3m1x+DX+dPp+y2G9VaGIvVycl53UFk5ZH/69wR1GrBv04R/qC5hoL0gG/qFbgjAtkr7teIHXKKQgCYiFCgCMV9DZ/+foAI+92izG6HjQgldTwQhXBJi2Km9k/UonIsq1W1TLJS4WtRTQq/yKOokKYRQdozCtSImPIvpSgCf0Wq3jRP7/OAvuVg7gO5uByuFsI6HO6ARvAEODMuQ0SeIw0Y3+D767DTGZhnvc82vBc3dpTLdM9C7fI6zMhi4PCmLAAS5Sq1qGVOO8H4u2Z/5TYq1MGIYM0gjtcmx3f6O4ze3r/dzC8l7DeSWAT1VEgvIXBPwCfDQCWkC0J/WlcoIqhSQE1oQzrd7ed+6OmPLXtgHx6fPn0m0wR7d8uJQX80allj3FfWrzz04uFzmyFNabrd3V8rr1O1ynn44Oi+c1+es1de/Byv1EJPjYQbZR3gSUqkRnkj0FuoDP14/Wu1AFqjIHP3vfeG1pmu72QDqHXB4+7Fiyv5BYT1ZWDdLIzXhjHcNq1qqSqgbVc6YTyfMK5b9ubhVJlmgrQD/lUQchREMtVyBcy3QXdi6Dtc4ZjoXNM0OmHP5TqMnnP6Xp5bXP+BOkYEe4BGtVZFBIZa/L3JlahvSbnT8FzmMCWKSimTnH3amvPZinGyaleqpUqhvEgKNrLaI/l6DI3epwPnnXMo7zcsdwQbnC3bMYY3mw1nohv2s3vij3I/bW42Mqb5t2NP2oOB8TbIebmMp6cnjPEV8p6xOMC3WlE2l91ljogMqyBHgBPGtx3S5IbX1y+mGk3w6PaSc0sp5NcjIHl1SngsNwmOBuvMaMC7PdwWA/OZ6+21we010oYRQRuX7C/XyXWu9O9t3YI6TJCv4JHwA/6HcFOHiDiUM+KW/yEU74dRhteXIuxFm7nPF+SeDZm9rKQjuuQxvownz2fmrVul1hwXa85ia8bGasXcxvxWas1xvaS50CghQ0Hq4cek+7h+vGmUAEz/NDvzAePXYzfh8Qv8bmu728jfIDO81kz9UJibWrkfTk7WWhvuj3aV47tyXnYfuJG9XnmeWCiZWTyBzMkWHobnj/frWiBk9V2geF2418gdEa+IlyLaDbhJEj/f6QjcUkTocMFHxCQzxSNickNSHmF3UUkaku/kNcuKImIG3ua1uE1v/fFVhGWRcTPNUlQZ694Hn3gfc3qKDp6olCopCFdV4e2OKJKCe0JEKMIoM529ZJn5kJIPRTlCBOJQEkElRYQf4qmIAOlUiGtW5eSRRIQiboFDQTAhUzJ2vBoeaz37vP1+p2Vf4XPWZrPl/deWd+fXKR9YX53twNw5wCsT9v5l1DDvWQ5r8TTgdOeiHEtxTO2HSMLBDQktbVJrUSkVmBbkE7UsAjcoxbKqkuFMiyImFLdtkN4dOKuQZOj7XaQnEBEKpwBNMrnMTuD938Qszww9O+7yQdworovLHiqkGRFeRDTSzgka3vNbx8vGHe8ht5yFjf2+05D9wT7PbW7IFxEOmy7zln0djm8bjY3AL168yPcKmR772x3vfv2BYZ/rLMs523tjYPcx+iwX+sMedE+8zIkqZBGgUSLHjPfYq7ZVAyJCEaFC3T3ObLA9OzvTKePtLzD8/qf/+J/085//XJfYmmyjefDgEuPqB/rJT36Sxt7z83N5f+dybNgP28bjb7c+we7k+tjdU1aHWbOWN01LXjXzJFt9/UKP2e93rEk+87ge1xhNnc417xy2vCMc8I8I0imJiIlv2GOu1yvdv38/y+dy2xbmvafL5zTdf3rNZT9jCbvjHYrHoO1q7hfD5Vi+wZvGX+xuS11dX/PuS8Pt4J97dhyX3b/atOF9puvgtHfUZaK7yZbT7eUyZl8zll2O0bpHB7pcCfjXFP+OOCIU9HexLjohd8JIolLIWj3QiN58DWQgB0I63aEIwwPBIHT6W4GZaFB0F9LKFlFyUj47O+VFeJvRnU/60+kj8aZYocD3lrcLwY/3N7cAzeQ2M5R9EoeJxhErC+SazZgHqwfiKQvlikHtdvdm2srrFwaLwr7gxYGVsGdwOcwb6pKzOsBlcdyBvh3QhWP084TlgfCb3/xGxu9+95nsfsHEtmEx23OY7piopJA3k2enZ/LEY+qBa2Pv+++/r3fefVcevJ50XL+1Jw82ncGG8/9h7z+8ZTmOM1/0i8yq7m2ON8CBIUBSoihppJEdrbGaNXf+6PvurPdm6a715s5oJFH0BAjCu2OB47ZpU1X390V19+59HA4JUiIp1K6vIjLSZ0aayuju3TNZLVQxtjbqY6qFdnS8bBOzYUcLjMFd3dey2dWxWt2f9bp3NNPD44WOZp1mGEnT6LuUsKWtMGBIMoTxM7QcivpEhQq/Xj5MXbBId4yjgcEVlCNqlYrLUShPSE2r85ev6MVXX9Pla69o7+JV9dMzWjR76iYXEotyQcfDWR0ud3Uwm2J8mmAEbjWjDvO+psGKoqkbBuWEP3QcFiy06JggDCaKhbFYak5fLrCAzRc9BxFGpzmVmmO0HWWD5hhxl8tB2MtIT4m+D3VDEccSYE0DlShMByX9Fl3oCGPvweFCDw9mHHYs5LTdfQNxSzRqSqu2TtTSNw11b2iPExRVDGK1FjWJUPIYVtfyDa2jn/1H1IyTfKkqpaisxoAUkpELvHlcIxFBVhgU1MwQ7ZfQytiL4TeA1u6kPemvWoO0ahFlBZTVZa+UjyJQDvKildb5kImE+zQQcXucDP2A/vQJFNtmkgAAEABJREFU8ymjX5PabwWPHY+LZfbnknZew22+5jvkvZZYKm0AJqiWHX1luD+hfV/kvu17iaTpy1iBAlHYARIl1E4b7Z3d1YVL53T5ykVdunxe586f0c7eRE1bVQhTqXuFb+jDUgrpDPJ4l+sbJHTqHjb+WTfq6LAj8KMwruNi0aWRd45BdzZfps4uUcyl9RedtWxmPzZYDjNnvFrnFvjP8J+jy4vlwFhQ6jNRGRtS5/qjD32i0PNGpWerhsLa1O6oR0+P0OkHpH/PvwqAgfmQMhxSpuOuJ2yooMd1sqPKgWHBkBulqELbtmGNA5NG07YdedqmbYtOgbZqQVOJlzoTqgXe7QktKwRup12ghvkRIYeJCEWsIeFQaLzWdHSNz4E+cd+OLp4ECmJssE6rFEXmuaaEsDtCJQowFVTEBimXKrQSzvVqaY9J06g1aJcGaridaq0qtSiKtEpgQyPMRqZNUtAg3ZLtUwgcKO0xm7xb/hbwp5/I/97An/7rmOs0oNDUMXVvTcM1XkP/bBfVovRk7wpCfjtu1+rpNXFVxxBB3UNCEBGQ0OaCDYXyXvlFhCICWSi0uswgG0mooKMFd9Lk0Q671yirMPYDtZSMEytaCFfLKHMatZiviiiy+1FYHhGKMMirmK6BO+UhcXuceU7zPD3nBcGGAPOe85QXgZLygI0IogEoEm70lbkxVRjXl72dr8uzhvffi9xjMbeyQHRG1+W8PTCGBvJ2HQxKpRJFHrPtpGVOa1VLVUkUihbK8IzLAThtv5T5F1wODjiQ4GWmYz8UhCyF8DCu5jaoPL5b97anebyIxvM36KYLn9Z/67q4Parb0XVE6P5xX1hnOvqj9TpTax7uHB0daWFdAjPa1GEzbilyuzuOjcCeY70Pbll/Es1EE/b/lu3ywm7YXWujStqejwu6XCiDy+O+div36IHhtLN/0Qk9rUKO8BV+dS1gXVqnbh64/w3ri+cWHwDNOdCZc+BkXTk8ONDR4TF7wTl7n0ERoaZpE4pC35fUiwl7mFHPGsIwPhXk9DTgtfF/lLcbPC2q5Xj/PLejBPlFCdVSVepY7lKKCjJx9f0AX2Rdr+i05ZWwtRaqSewI1Vqpd8O7QpPhPBYmjIlSik5dIQXpJiKcs3xt9N9jIJDgx5NxN9C2XY7PGe3ucBHBPDqw514mPM/OVu+0jhPhBJTxFrybRQRlmlDGsSwe9z3nLhGRsk3ZvX/K+hVFkAa3uEwM2M09usfnRvgYM4wS18mskZINky4/1imF/GfJafTM+4+B+WuUDerXeRAtgjSA5xm3vxERMi3QiNE/4hGaeSOT4PSF1z9FgPinyOS3PI91G67pkLrUyXPaAkPHnPXOvHUpx1cJxkXN8eyxsUapHheGTutHSEKXeOTy5TQS5GOaS9rjKq/fmst1ewwIckxCqajbYaAheq/5tMt6TUnKPtFnWl5f/CWOgfnWTVpKzfm0We8z2gnzWLvqF/dDkCKpks9Auo43wAusKQHIffsey7Mt+Yp/WgsEHiP8xPHct8NH+CmNT20uuwOpvSOSw4U3PM/kI5AbFoCIkABPEwV/xe6EJKhh+Ska9gpEIxR2SyJ8iD/TLeChCMtH/SoFvhSVWlPvdlb724a1siCvyKNUhcbwARcSzxVIy44kPCLGcIIXVxIeEcQCEZFeEMGBMVAELiAQFgFpxUG45WubbvMi3ra/+SdhFSz3Dp4X/QE//ySsecPn50cYwhw3IgjXM492GhjTlnm8eQwvWZuXHNB2nGfJQrk0RoZKlzmSMNnAISJCEadR6Ae3d5SiWooKbV5qUQUl3QVZrFBSbr9a3N6G05N4+iHB6bmu55wvKK+Ty/TNPArOA0+LYsu55k0BWfbMgd67HWJE9Qd0b92+rU8+/VQffviR3nvvPb399jt666238qeaf/azt/X++x/o+vUbunv3nhbMp25yktnK40ns6RA9e8LZbJZ7Te8Rcw4lmqmRczdza09fPw0ORxR0YpkfDj1evUdatoGzpZrZBdBC23k82d86VmvNL975//f+0R/9sX7/27+fhlTbltzX9m8571uHt13H/97T7eI2eeONN/STn/xEb775pn72s59le3300Uf508h+b3HZI0IRwIko8rn9oJor3V5CO2C6zHcdj4GH2LC8XskBaewkmUAoouQ6tbe3r6tXr+ill17CSH1FWf7Ku7QDG3ryFREq6K0REdkfD7Fb+Ru89x880IP79/NfMN1/cF/+yWYbeO3/8OChbORdI429vNP7g6B+P3BfmLqP3c7Wk+XqXCbtO/S/28YY0D/394ZS3nXfypf70PSLEFLwVw4PDzDiHKVyWrmciScHK7kLYbczIB/1ZO4CuYALNmgdhztdTijLjD/HYn2ciuoXz47GCox3U+3t7ck/tWQFiSgKYL6uJmsFU9G64PC0rQykGgH56j7VAjSTEjRUvlBBIyyhxegsG+/dj460gxHVhlP/A2wPaB9KWjGtcD2ThqkV9v7qGwf+tN+AnO5mCDkFY0zbHMmP44sSRFjuDd+Yrz3Sn/gnetOnfvib3/7kgyeF95ksb9y4IR/g2+g84yXah4cujweY9WVnZ1c7uzuJs+fOMmiv6qWXX9Y1Bq6/xu+f/nB91hNV4ZCjZ0KfYwCaY/lZYuzqYoIxqOrguNe9g6XuPlzo/mGnw0XBELyjruxiaC16gP8BBqRjG5Icv5dgT4BhaNGHlqRv4+8Iu1fhGAcLBmrnDW8JBZNltFXixb1j0ujQeVG+nbPnde21r+tr3/xdnb96TWXnjGb+/7kYqsvuBTV7l6XpBYxR57QYzui4o3yLCeVtQQOKjhbSnPLMKc/C5exoX+q7WHYy5sn3TPbICZBu6AL5fDFoDm/MMGyZMtcIL4xkAiG3Ya9C3xf4FVQxmhkFQxgy2na+HJg7Fnp4cMyiciz/9O6yG0RE1VLkvmnzJYHDF4xCbUW2Ql3RZkVrDdWmKCky00I7rhFbfLV/cdhK+KoCHxGKAApJofVlLnAHAryplcCAZIQNv5EG4CXlXioGkKZ6aCwIZyyJY3en8Sege/IcVChzQ97bZQ3nA5SDwMyTMJDXQJCB9u019FDDugMdPHaAx4J5z7njC9lSXtwWHB4lfOg377QA83kP7fEftKCPl/QN07NQiezTDn1BTeCdddBFhvkBnjJScH+7uWLUnUwbnTm7q4sYf6++cFmXrlzQPu52UhWFsGgCDaVCnzS1qmkqfLEH9SE91x1XRPiZ6Xsu6JGbGr3ruXL31NXz1RIltDF3ZqPujPoYGLNt0F5SJ9dxjmy+8rd7kfUe67ygzjQNdYxEj472faVMRd2Azg4VWil9pUxGk7QvjaKZalmqHtKmdzFe3OUQ9YA5aU45l3RX75rUotqiyxMArXajAy16O2kaDCRV06RFE2Qt7TJ5BC3yJuORVjGCtlujJB/FbnjaLwhjlMANX0CYt58hX+GHtHbj5NbTro2fGeLI1IHhzRbTFbbzdd4bt8tQquyO5Iu8nrfMce1konY6Yc2fjtiZ4p6qIq/MB6VppFIl8hgUSUsJRRTSC/FcIVSRjQg5TLec6/69z3Xr5nXduP6J7ty5xebqobx2MJC00uoNFT18GvrVXvGrTf5ZqdOcz/Le+EX8ooU8iXfCbZJNxvKg9QUi4IC4AiCSERGKAArcoQgDVsEDaHUhH7mVzG5gVxS0BEQUmY9AukJEqBhlTQnrcMgiQuF4K1inI5CB4vCFsFuIGP0ynxUvBXcowoBVaHOt57SuYx5eaMYhpj+M5Tnc896wCXjCRAQpxIlgw42yiJFuxL8A47w7yuQ9/YayOCyR2d0zz1F0GeshM5Y1FLRdrVUNY7vWRqXURIRH2yDH7VhceubxJel5n3fIe4Vfapx2uF1rUUQ8veTP8Hp6pC/ps8pzRb5kYifRBxqQVT3b0m1obHzJrLg9QESMbUIA94/7Zsb7k9txf39Pu+x9FxwaWOb13vSAtcmyUsqqP1jTaHPLKn00nU41Ze6dQnc5FDP1HmwH3r+mY1ktRXk5X0Wy+bAbBXBZDK/XhvltZNh/4Q+a6uduAcfZ4Ant7LZ+FBmeB8HRKmnt73HlPh+xzLnm+PhYR8dH8mGKdcX6ZF1yQb1Ol1JlWmur3Z097fB+VT2eoygMnVApJGOdN+89w3qOYDPEUEe/0XQXTOvLcdb889Exxvg8HSMUsY2S9S+1yIYH12OgEHZbxxv2WVKo4m99n7DXmK5gt+UN+w6HtTsYf+KyXruN3J7mEZEP9eKZN/Vbz93Os7hM5OMQ/iT+2P7zbAunOQy9LM90HJex6X5w+hGhSjlpUvW8K1bKOmWsujylBLKeA61OzrfSL67DpJ2o1iqnTWsoQv9kV+bl/Laxyt11GKif4fYb0WX5vZe3m0bJ0KWUrIPrYZRqPQvqMiID8YgIITwNfXX9ureAdeCZWFUgdQZ+Q9f6A7W+GF7nvJef8x5mallEyGPXY8HnQhPGtd0FvUp9cZqksSqDhpynGIfIevieMTkYzBeDgXwwPNCIm2RdKLu/AGjpF4T49fAeqNhjoN5ujx7qttCK9rRLx0HQwmDPYep5y+iZq9w8pVa1kwnrxhTssM9gr4G7ZV7NcU1/kNxmHutW+0vHz/xoFqcD+TW+40uWLRS/YAoZLx8/bwJjpPEpMVz05IsQj3qu3PgoI9oNIpCsoSdc+EUQBq8IqKEVTR4P7kCWTh5hd9KwFBd3SBGh/At4SREBoKyJI2P3Csg87gNdK/CEUqk19dF2hul0R5X3lAyjMY7DbEDaAhErvxWNwE16IeEdK4x8sR9IqkDIPRL5grXUbCLdPAJpBE+QHr/gI4gXURSgZz7z3Hh4cMS5xwHnvcvc+x1gZDo8OpQI7Lr3Hs/9Uuu12O6euN6HjFgy9BmNhM8Nh06uCAuNE9k2Z5+IUMQJagmVWljnQSkqT0CtJ/JweBAROn1RphRsU/On4fmbCmTIiBjLokj3+hErd5wItBLp9FVwGg4Zmazbasn8NZ8vdXw80yHG9YcPDzHwPdBnn92Vv7j2EUbfd95+V2++8ZZ+/KOf6Ac/+JG+9/0f6Lvf/b6++73v64c//JHefPOneu+993UDI/CD+w85D1jk/nCgL1wHz5dM0+TveyBv13Pk/RQFjggV2rNhT2iUUrW+IsIhsgszPdJ12Xv3P3vPPt09WQyKCC05FPb7wTHvCp6f8ZBCJ9cguWyOZ2ElT1OHd/q2I/3BH/yB/vIv/1L+uecpZ3t+3797755s8LR9x3ad97Dv2ND7gx/8QP/4j/+of/iHf9B3vvMdffe739WPfuR2eRNj+dsYzj/UzZs3ZXvUkrXHeUSExvFdst6FuhsRQVHcRn2uMT11dHi3oXX6gDNbl2GGHdLunrpTG+KMd0SoVs8V0/w3opcvX8ag/YKuXLmsnZ0dRYR4cEP1+BURWR7vPcTldyyX29/idb6G3QcYhV0Wt7NhQz5krSkAABAASURBVK/bz3DZ5j4TYo11ff3+4A9v+4zIZ/uWjWWnjq4Y/ZF9tKJjfd0GJ1CGcwBtlX10a3Vtx6MaqqXmnqq4AP5kyBjOyj9sGrengQ37DWyg3NH37t7VrVu38lubjusNm7/qfPPmrfykw+ef39UxhxiuiP3HgXMgV95pTTmY8OGGaUNn+KUqnIFBmTe83V/h2S1AT4b4g8rYDk1bKiwI1VrkTbNfNP3y7Lb3YunDIMsjIl/cvOF2v60V0H0+oFyZFGEq/SUSdT8KrSzFA7TmoBgnDU4GNF4dE43DES3T9sD49NNP85Mf77zzjj69fj1//9zfFpnnZn+Z4SKKXK4z+2fykxn+yYGLFy/Jn9Z47bXX5G//+mcGXH6/4HswulyeMJzzkoPI/H+fS2mB0WuxDB0ed7r74Fi3P3+om3ce6Cb0M9wHc2muibpqQ/BUM4xF2JaETUlLDEadqvowGtlI1EWLabBqgeF1hlXoaNHrcLbEILvAINsra0+bBBviMmkl2qujAYZS1WKEv3DlRV372ut64ZXX0vjb7J+VJrsqO+fU7l0AF8FlNbuXVaeXVaYXpfac+jirWbejh7OiB0cD6PXwuNcRxrEZhrEEi9WM8sxxj4awQXPKaNggOLdxDb85YWbQGXQOdVi82CgEKOqpd4+hrDcV7m0MDhO066DjBfWeLXR4vNAx1MbkjrYX9a2V+jatJm2jaVuhRkEHTZFNGvgR0wky3CM1X9UQp2kKzRdijyAbG0nWSavQvkatZeTxKCuE/EdwCW4EarrhQ4IfgOSfPgjmtJB7rSeLpYTxV/RwnAIGYBuCS6dqNINqIzUYSpsaqkaBGpQjIhQBFHLeTn49hrS6hgEvHpZ7jHRdJ9PHgLxjHHlhWNDeuVAwVhbAY8abkwXG3wUKu6Q/l/S3adcNLPTUhLOkrgv6VQmvh4PL5fJR3gB0s2gMRR14uatp6L1w6awuXj6vixiAz53f0+5em/W1gdg/9UwXqBC3FPdBKKIokoeu+IjI6qMyrE+D8gWQ9cR1HtHneO+6Tp5zso5stmbokw3AszT09pozIGeMseOjpfzTzwvkC/R+ie76i5/sGdgAKw3fHWN92bm+6C06PIiOikZDaSlLQxkqZQHIB40y045GOGYQHKDHD9kYPWT9OqKNF+jzQD1KLfR5pQ0qFJ4+d/9bt6forvW8bUvqumlL+Aa0hJs0VVMwaRq1tWYaDX4N7WfUQnorFGSlFCXId92mJVaybf9NOPuFisOLa5smH5Lv5GHhR3eBBEAmnVCHM5A433A+5B8rlFJVSqNKfU7QqragAZOJGlDbScpa1nujZPhWEzZaLS9pQVu4ba0Xzr0E6UZRCAwuV3J2qSB3/cR4XWIAnh0dsP+4o48//lCffPKRPv/sjo798oN/iUGF3raehimQgZxBrtOQyPDJ0C92ueSZ5i8W/ReLFetooYgRirVspOnETwaiiJTAndwRJ7KIE/4khIgeCXFFnPA4xZRmIgX3yi8iFLGCoMbaDXW/phQeLyXhERHyNT7NSeYTJVTwTxT4BOMAPYkIRVg2ugv6G/gbBXkEfluIWIU3zbDEgzpeKfgV9DFEmuKKpARV4BpvON8WIhgMGsJz+TinzZmblvnSl2q4ChsRpBHikYgIRQCFZJhIilgxev4r4nQcz7cuj+daw/PthjKBduwd7O5ZIByW4ruo47AhrcpYnTCeJ4zrdsL4ZpwXxmsE+VBhx50v5szDi5zLj5lDDw4PcbPBIrESY5tGEP5J1UgxD+5HvTNKPqT09uOXBYk0nZh+CZfTWYE2Ua51vQZTg3YQuVmvgvbokS14CZzzMuj+0OqyzO03W8nt5zB+97Lcbe2gnnun00m+uE4mU7mPLDfMT+gn//LSDvNt01TVUhIRnhUJxRwrhSJCUgF0N2Uc+58KwFsJ1m5TIYsM+dvzcL1+EbgtBhro54+LTtCO2/EyLfRhoytrnvUsZafCE59x2rE3yT0hY9drqHnrx/g+NWdvxZxDOOfTQx0m0LumnfB+tadz585rf++Mam3ozELn07P4R1QV1ndD6EjGZT9po+aSPdKS/AznZ5gfSJ9EvvAO+U88T5Bc6CkXeoiPVbTwsF437CNazz/Vq/zAvNpR145QUkVWqc8E3d/f35c/NLyzuyPHCfQ/IhTxDCgynYiAi+TlIhi4ooQMPBUREre43MbCEcBtYYOxuGqpqoy9nv48OjqSx3FEqFLOCMYh7ebwEciol8s9YSxP2TNNGdtTaDtpVUpVRFFESIr8M30MoV/Z5To+Ca7bQP1MrWMOs12IUsZy11pUzBsxyiIeL7Alp/CEMNvpf8X/BrTA9vyFrqS+8N5nnfF65vPHHiOj3dYfgsvdHqknUkQwZuqIUpVjOfXImiLmLpD3ym2eMTt4/kwwT5DoYKQfntCt0Lie7844kc/ni/BPFMol2sYmW6qa9Xbdafscoznv9GxRBs4F+hHsA5f0yRK6AD5rcN84rtMq1LmyD/RcuobdHtMJ/OkoB9U6j95tv8rTa1zOpRniV/l4UtqxKlrguQbs6rZkZEfOVRndjz/HEJabexxj3FAQ5FGkkIfDPAmyn7gejWg3fr7xfeROT2SmIacrmRriCnD6tsTQGFhrallEKKQRMJHc6BZ+4opACuyOCCSCjRXgpRUfML4DN5Sw3PC4PX4LNMe4aTiAcOIvroAChyk4TfGMR5C6V6radqKd3V153fcvXVpOLO5QqEgRkgB7GvmCjQhFnEbGCweQTBKEKSAiFLENwuBGaAZodTHoUPZYudbkUfdaPtJQJDM+k908QhGBa9wzLNmDzTmfMvy+MOc9wnu/OedWXbck3DCGH5R7o45xvZlbGft2GxuZYzA/QJ77ztJQJm5FiUSJUCnBPF1WCJUKSpHbteC3DYJTTiXyXEbra1DAxqoNR14p82Q/INfqipU0nZFPggyAmzp5/sIlBxvLMJZFZD7KQ7VUUBAVSeRKG81mcwyaD3X71h199NHHevfd9/TTn2Lo/fFPMGD+BIPvG3rjjTcx8L6FIfMdvff+B/r4o08w9N7EPnZHd+58rju3P8v4NzFwfvrpdX388Se4b+sYg7Lbf7nosn+yjBSGW6evEMVUw3733NlzuWefsD8slBefnFJ7yko1V9EiqdOz4T+x6nuH87409/GcJc95vzSWqS9S8OdbvkKK4CG3YQ8vytDgEmU/Tv7ChfOqrAf+lu+HH36IXeet/Havjbs2+hrmf/rTn8r2ng8++ICzuk9om1sY0D/DkH4fo/qhZqmz6/17zbTbttV0Okm4voZlzi8i0CWHazP/iJCvJWuWja42wuY7EGPCewr7lTL2uWnl/cBzxS5zxfnz5/Xyyy/nt5jPnj3LHNKqZR9ea3E09V67VnCbGpY5rxx3tKHL73E348zD/Zpuxmb6cyYywxh9bL+jYx3PjjWj7y2z/4ID7NQDxrPpGu6jgX7dqPlYxSzT+pFjAIVxmRwuIlTLST3FNXj9BVaUASUx6FHCVe3wbrG/t8fRP4lERDZqBMpPBFfSAXHS+QFoEMJZYWzIs5XfDe0C92zcDjnssRHYxl93guURTmuQG8TfBjim4pRB/j8RnqQnvKSVWklbJ1ecsF9xX9wCbi6aeROQLtrwBY+IIoiGlRLbs6HN9+j4CxcuyAPAfeFDIg+wiFDHS/6Myc/9tmRQDeiD443pRaYnaxzCCNwlJO5+6OR+F1fE2Pd2W9EfPjzIT3l4En3rrZ8yoX6E8fduflLd/gOKUUinlsqgn+rc+XMYny7q4sULunz5il566ZpeffVriSuXL2tvbxcD4lQuc8OALdV6FOpZ3DuMs52NXhh1mOd0gEHp7n2Mv5891PVb9/Tpzbu6fvu+bt091L3DTkddVd/sSe0+Zr8G42+k8XeJAamPRkNgKCojOtwLVc2H0Gw5YATtdWjjFEY4L7sqRaVtVCdNUtUqo2WyOXvJP/v8Nb382td14eqLmuyfJc8dDe2u2r3zuC+p2bmgOjUuqu5clA3AZXKJcOe10J4O543uH0l3D5b5beYHhwsdYCA7Iv/86WroDEPgnD6cUz4bd4253RjMTujA4ezAYa207IIXAKPQfoDN0kAde4M2MG/0tOuSeXpO+sfU+Six0IxGXnQDcUOi/yoTbNO29E+rKW0xAdO2atpU7cDvTBtNJyMmE8IYyCbTkZ/gNyF8Q/jC5iGNjhokgFqppJ4EtGwQEaigoceu2JKk0Rd3OC1QEj017ojfgyX7EAy+A6DFC7DRt8Hw29SexYmuaCSKmHxD+eoKxWUApmSxdQ8iG2A6yLrOg/Ya5Hl26EeaL8FdR18AqBdmY8FC5pexBYvNHAPlwotLYolhoaMfO2ivJf3dGZ3gJa/rJKMEfdejszmUXQxKBxEVVhSpYMye0Ad7Z3YYd+d05cpFxt15xuG+dnYb0aVUYZlwf5Ssc1FEaH2FQqUU1VoVESI7+XJ9BzL2y2DPOE/0PfUEFG7JImh4bXH95ujV/LjTYj5wYNazfvQY9xinR+gaum798wcaiEa9pW4xYrkM0gzatKhHb+ktytBKjN2IieRxjE4PUKnVoAbbfKMlbTNDpx8ezXTfn/I7nsv/B3wxDOpLIVpVM23VgqZtqF8BIfe99XgX+XRSNUVn26ZoUota0IC2qehKxa8BVZMWIGsJ1+DfrGgtQduNCPO0X5B3MaIoqeWlapQ7bFnJoQEcFkQE7Y8bWpCH4wX1wO24AZ9yOVxIuJ+EQJ5QKOAdp0TIZakN7dC0qqBpJ2onU00w6u7s7ml3b1/+f+z7Z87qDJvWM2yy9qE7rDntzlStDRKEL6ShKFKQvstdqgrApVBhHMINUHg/g/4Y+qV6/7/zfq6Dh/d1/fon+uTjj9hU38D9gMPgpYJwJEkaegSDUo4heKT4J2/5GpYBibDkT8CIn4+KixgZnweuX/095qfMjuLKl2Wm2wgcRgY0T+CIwDkCEbxAyFdEwGsDbV0RseUSU9qw5Y5VnBOqwBs42ohQFBBSRD6ShvjDHTFSmUqQ0T3GQSMsR2+KEeg7NEivgAj8TRP44bb+RkHueGvYvcKYTigpc5ipw5d12KRSREgC0Igwp0evAR3sPcfl/LZkPrbe9hnM6ZZKmZxvxncaoUwIYooYYod+4SviJL7LY6zLtKbL5VIL1u8lC3vX9cyfPeNrSDBlZ94RwXxX1TQTTRi3U9A2bbZTUErh3/EO4Pk70yK9Y/b6afBg7fJ8r5Ai4ukQflI+I+C3IHhxRYSS/yXSCKepL3VFBMUCBcAzElhbaEN0AGaT9nqdX++Jj3kpPDh4qAPenbzXdp84sP3ddvfv3ctPRfc9aaFLc14kl/SXwxR0p6mV/phoh/nU++Ed9pgVmf1KrWrbVtPpNGlEyfHpvnB6Lpp8UV77Wc8HRRZ342d/EFsQ4RPIvrppgQE8x+1gBp1g9QADLCCu5R6bsKOMDrDbfWW+YaRJAAAQAElEQVSdMb9B6sLAnq7POWXB+Foydu2/RDcO2b/40+Zz9ofuZ3cXyZF0qESVx6315cz+WdkA7LXa8uXS6fWsn5TGGzf0RVCXwek4jRHDKu+OvdeCMiyI02ngT8+8Qqk3kJHCuHAJPeVapUrGlEphnWfPYL1u2kbW9YhYlWcpp9vgX9lfNcxPe+w3DM9ZDltcJ2nTxrBECTDOxR43OIREESExnhWESoSC+CewO7IMjfOsDen2WjLf94xVibFEuYM0PF8672PmxDnv1REh18HlCurUM9FGjDL3jceyx+2knWS4LDvpEEQRY74w3CMfMdJCGOfjvPULXm5nKkJsc1ugLgPl7JnnXT/PUX5fMR2ob7/q/yAmxaFsUpanFPiANwUrd0gp1/oiUkSkLGKkONa+OsXrq+vXrQUiQuI+AY6UQTVeQ+rQIOu79eZR9MxtDuNoHosNY7hZja1xDJTUozE1ZVbiOslBKYtAwi1fqLDTNOzcgDAFRxAjkgruERAmIhRxGgj063ZFhFwuzydG8pKQihkPcLv9kww5WnvGbfYB64bXDs9dHWuJ5cOqL0S6tZSc5ypzXC1VtRT6IUbgH8w7EeQEeMpQXjQ+OfkJSck/7yMUsYZLEn5sgBf+SugLru2w27wyydAoM30EspvExwDSNtXKz/RJIGzEGAaiNRROJrRxKxCICwofEeLGvXVbYCAK8NhtPxARxB0BoyBghJ8w3GtuSzRKLQARQZyQTFcwb+BU4RERONcgqLhCyLYRuONEkDpYkKGLUVTZ7zbo53Qy0Z7X/f19ZA3+QR5jODhJBUQixB95j2UoihjdCgk2IXjhWIfx+lpKIAoCiSsU+dSGJrNR+NT+HIIOJ18rkdlTcADyGuPbxwLTEYFHRDB/Kvc8Hrsetwv2egn2gt4PzjkntN9YToddEr5T7zHNK6jnQvuPYOW2nLnBuTytaPbbgDJEUJqEFGF+Rd02K5Qa9EGR53KXxe6k+JtGON4IKTReLgGwk7OZFCeP75rCbt+ezVynNexHCvQAPtTLcssiQhFBeSqU/lZkm3S897od57SjDYf+JdS7d+9jvL2jTz+5jmH3fYybb+uNn7yJ0Xc0/v7kx2/orbd+pnffeR+j7qe6eeMWRs27evDwUMecHy4w7C7ZUy+YT/1u9/DBge7c+SzDXr9+k/e6A842vX9e0jd9vndnOV1wrS+XF54yT9DrCxcu6uLFi/Ke1vvHUqqEHxVVXlGUbnScaq/q1qmjDGtDsPklB8Pu+42u4J956+SKCBUgRe5pIyLzLaVgt7lHXe7o7t272HRu6L333tXP3noLQ/gb+uEPf6Dvf//70B/iflPvv/++/KU/h/U7bc+a4zV9l3fVsxhcXZ+rV6/qhRdeOIUXX3xRL77woq4i96/WOqz3xo5bqLep26Ay5oN6u/xL6uE99sHBAe37MG1LrqfrUCh3rUVrNPmO0GSd/IXCr33tNc68r2ifucNtXUpVRMiX096G6+C2M5asnXY7nxHuz462Z1zRCV5H3eZzDMGGx2lSxqrjjnHG8E7He6PMi04dtuByyMVZIXAkKGME3AqFtqig2J/3N+dvkBTnqUP2qd8rzuyfyfq67iViTKAUU7H/J2sK70xLrbyENHKDFRrNje6OsNHQnRgRNGrlZfKsLlywQfGc9nb3NeWQyP7nzp3T2bNnsqF3d3fkFxunUWujStoRIVFYcZm1C5bbI+FJwOur+wktMPbZqDwrbxrTbbpyuWOTjYhse/fDLgp/loHovjMttep4dqx7DO7PwTGHVFZM64a7yby43Hel+FCpVyoxA8GKbv9UHfLwIF0yKO/cuaMPPvwgPwXiT4p4Ijzk0MsTrgeE41u/dpkUrFfnzp3Nie7Klat66aWX9Oqrr4BX4a/p0sULOnPmTB56eaAaTdtmfUqpKLgHblGURhGt5hh27t57qJtMvp/evI0B+Db8Xd35/IE+x5J672Aubi1jghF4R0s1WvRFCwwPy0ewwFC0BKbzXoSJFSTsboyxUOGFZYKRo2knGhiIFEwTjCIXqcs1DNhXX3pFNgQ3e/saGCMx3VWd7EkNhuCYEmeNHfWxq167Gsouhqh99bFHPlOMU0UPjgfdPVjo7sO57j9c6CGG4MOjpY6Oe80o3Gw+UHdAwWwA3sY8F7yeiX3Qknp0faijrr2KehvI1FCOKiVfNEB7/Bx2xsJ2gKHsID/NMtec/l3S4UNIpRa5z9u2wdDVqMW41bZlpCt+Mgn8CqgcXlZNJxXjEWHbmrIW6vimDXEMp1tqkL5RVJinUlbgIxRSQltXUOpteboppyw3BSmjxgGKEa5lT1ocJq0MwLX0lF+aTqt2d2rS6bSoXdWrYjjNspEZxRHFGaEnX4PFPHKcUgZPzh4zhg/RPRY6xpINomn0ZeFYsDGZs6mbz2ZKyuJh2WK+1AKDf7egL5eDOqMTB3LUCGr3gk5bdr26blBPfj35d9DcELDxWwKKQ32qzp7b16Ur53X5ygVdvHxO587va3d/oqYNBe0g2sffqixlEF2Q9VSQ4Pre5leydT2dZ09eHQdIHYdk3hiN9VvIC+nc9cSiu8i691pSFxt5bQRezPr8FvAC46/59c9BO0y3GDiIHMSeZqw3Y7e3vmIAHqAjrM+NFEYrlZYx1dAeBf0dGDMLPTg81gP/pI71mvZeslFZ63TL/DKZtOhrQ1sUtfR5gz626ID1dzpptIPeTpoqI/V+xds9bRtNiZ90K1xDmFqKagl0uowIqIG8GBt+HWakgV/Yz4DfhN24x3DFaW9kj6SNX4BSaJJtBHFBRCjCvOONNKIoSlUpDdSAb1pNdna0d+aszl64oEuXr+jqtZf0MvPdq69/Xa/4VxteeVWX2cydwRhcJxOpjvGayZTxP1UlDddBivxjmCrogJCEuiWEcKBfxFi1Hi6WM9279znGX3/i8mb+LPTx8SG6s1CPng0cWIo4RgQJ5T3w3AbOU7f9Tgm+lGOT7ZdK5XkjO7c1njfOk8I5DSlipHCSzIc2Ij3PFQQK4hgST6DVhYvEeOIOacVHBOwWtLpiTWPlrxVduVHiCPS0FEWECoiw3yizbkVBTriRL4qw/4hiHr+KXtZyEqfEyAc0YowvOY6fAFkU3MjEFSBv1GhA9wbm2h6d9Zy39CSFp/NomkYe/47rqBEB2YLdIUH0ZS+XwViXw2XZ5u0esWQO7Rk7/eYdgOJThlAplfI2atsJ8+AUvpUU1DB4hodYxuuoo7FgLvd6NWP/OGPdsiwDEUNPukjiSeK1LMjFfPD4ZYLkfil3hEtFDZlzOtY3t29WFXFEKCKyfY6Pj5iz7uUL9O3btzk0+Ezea/ul1Wu747mvlqyD/kDtQ15mXcCmbZkyG5WK3qKfEWOaEYG80i+ttt/LJoQvtWb4sgovLqdtwGbxTJ8K0o6ILHvECX1q+K88nt0CHkyPhrDMQL7pF9zmB+YN79kG9k0D/AC1u2cvZ/1YLJbsnZasdx1YyuPs8OAwP1U/6hKbQIUa9GDKmnuG9/BzrL9nz57TPgcAu7ynN81EHenOMEwesa+fzRak1bOncpod+6qBuSBUcvy3m7FPEdFn+0lkoYhRP/TLvsiIqdQDKxGkX8irlsIc1KhtWspkTKATea/mOZvAlFsK/gphDVj5ctuarhEwgeeIdOTDbiEfoUeuoE0KZWh5L9jVdDqhLxYcOo0/wei53X3Us/du2ibLVmsZ49Qmz0PO8Z67v79H3CnpNIkp+6HpdKrK3rA4fBRFxMlYDT3xIkiGk/0NQo0yaZvqWZfbegtjGw6046Ceec11WaJz1q01so7ECfFHRpHldZnXCBXaPyIkwFOG4LV1pWzLbfZJMsu/wq9HC0QE3fhkeIyuERGbAg/MY9Yjr5GG9cc01z203LpSGR8ex94jmbaMn1qrAj06SWhIvdy4I7IsPBDBKyRkeuwKrf/0RP/HIvzGCDb1EpzrZmxKT3uZz7HKyIZ29IXPGXIss0dbcMbgvgjCef5pJxNNwYT5qJ1M5P5w/0SEcyDU+o41Qw+S9sZlJggLDYPHeOP47byp3i9eseeO7IAnMDdmesKN7u1njP2wJQr4CD9hHrktXcMRg4ehVfggfEQ+4XxHekWYGlJodcFw4w5FAIGQnzxCiE6gOJEVSXhGjLI1H1EU/jNlTrBO1lLkOaJhPzDl/NV7Yettw/tK5V2r1CqHi4hMk4d8RYQiDEGBzD8C+UK27YeIaDIUUkQ+zOjkyp0L5xiDtlZw4dDpa9g4I0IRQLGSramd5kmJ4J4vO85evQecMW49hi3zO+Yx5/c+U4tweLGf8x5xKfvnLLCOz3vKOP8uT8+lzuoZGFM9CWB3goez3J73I0LpLqZFQT8lIhTIokgRpyHc27OInadAhGIUSwnJXDawh00Mg7S6vM/zvsV0jYhQARFBncX+tmPPdiR/i/X69ev6AIPlWxgzf/SjH2PE/LF+/JOf6KdvviX/zPNHH30s/+zz3c/9wVwbemda0AdsjaSoCldGwRw4AiF5hCiaOvbsc85rHz58mN98vXfvPvke46+8PO+6f9JBGiM9eVq3bR85g63m3LnzuX9s0Otaitb6HRHEBDHGc3t4rXW6/rCe4XysN8tV3/vc1TrgsG6jDMu6YHdEKArlZw8bUeT8J6wD1i3/xPMbb7whf8v3J7TR+x+8L7ef5aZ+t/WXRG0/crqV8Wf7kg27/hXX3/md39Ef/uEf6k//9E/1F3/xF/qrv/qrxL/5N/8mf1rasj/78z/XH/2rP5LD2kg8ne7I6WS9SS8isqJO33DZXT/neffu53L+rltEEI92Is44BxRFRML1sYH5lVde1isvv8LZ9xXeISb4KeM03ofTxmgZfdipX50rDnT6Nj9YB7cgrlMylMDle1QfMwwaQ/DnvkORYSNCEbHR54iQyzlkegxy060yue384YHLly5hT3tFv/d7v0f7/ivRJpEJRQQJkASReAohjVBZ+FsCVdVS8kVmb28fo+65VIixEQbt7e+n0c4W/fHFZl/nMP7a7Qa+cOH8ynA3Jb3GSctXREjc+ur68i3gfltjk5oVYeM4xUQU+QXaRuAzHA4YXjgtn2NkspHWB1P+5MbCRhEOpTygepS5lKoIJgcmiw65B54UigjUbuAgcZkHEp5Y/SmQd95+Oz8Ncuv2LSa+IxYlH05IpRa1bZO6dAYDwjl/8/fCxc2nE1599VWU9VW99NLLqV8uqxf2STvRpG1Tl2opKiA0/gnDwYABaX4818P7DzAQ3JL/V+SNG5/q1q2buvPZbd27fw+Dz4EODo4pDwcpS0yAfcUgWraMuqElaWFjEja2xJyJ3N92XabRNNRhOB2ikCV5UwbXpzJpBLyADSMXGHAvvvKKXv7a13Tx6gua7J9VNFMNtVXFANxMdiWRBk0yGL2YaEYw92rZBVB+4/hwNmCs6nT3wVKf3V9gxJ7r3oOFHj7oOPgZdIxhZjsTHgAAEABJREFU+HhG2IVEl4m9geZUYLEcWKxGLOGX1MNp0302p7AQud+KBpcjUdVHUQ/f0a6sF8TvdcQB0QEHRYdHc83QkY6JEG/VWtS0Ve2kAVCMYy2GwwZjGd1LH4v+Argn+CVop5Y4Ewy9E2jyBDZtcFf8jaZGpl9LUSkBigKaCMn5K6+B5xqw1EbANduGqFUkXLOeGgKMm8XA0BlQw+5aB00w+O7sNJoaGIInGK0b6lBdriJVLFQBjZAM+YqB5zZESSwaaOsTeEFIsLB4sfb4ysNz2tabujntbTrjgM4biDmdaiw4iDGWy07LZc/iNKTODD0165W8x+mIXh3pjzDfa8kY7pgrXG7X68y5XYy+51kAL+ripbMYg/e0g/G3pe7+aWh2sdRtUFBXml40miwjJw3UNUGbDlr9kfbgckB7lGwgv36FJfPFAoOv55gNUNR1vVyfpXUUHfbPPC8WnRbzXnOwYCAalieWEjYHWT976j5kwQqlqI9B0VBuEFU945ZkNWNTdog++1tYRxgPZ/6WVTeXGIi1BHpb5P62flpPp9ZVdHhK/++ANXWYKTo7+ld0vWqKLhsTqNFC26YhzaqmAbWolDUC/gRB3mUbdQx3Irf7JPypsGE5/qbGdjrmkXFnf6K2CukEOOw3ClYOC4I2BSqVwI2itirtVJX5q+Ugeefsee0zb5+7dFUXX7imqy+9In/g5aWvvaZrL38N98u6cu1lXbh8VdPdM2rYSLYcdrbTafKlNqTr0igvcoaib4NQs4HiGPB4hINBOzr+6OhQn9/9TDduXpc3nTaazHgB6tCxAQUcBuIRlg4l8qCkaMZIcSZv+ovi0TRxr/PLtHH/okn/WsbLyilipI8Xcaxv+vIYg0WGjwiCr7AmyCJCYR8/zNmd/EZoRhGRkKDGyl1QiAJfSsh84I4gDLSUooI8gPlaimopMj8iNu5akNe65XfC14of/hFOV4owNbb5sEO+Bvoe1fOTuWbQEl3tmKvtV0pV27SqzAVZXoXFSmLWkK8NY8eXgsfBGn3fM1928jx8Gl3KOyZTw+EcRxSsUPeG8k4mE00Zs23bKsLlG/vbT4d1nKXjM/4WrGEen4bz0T/N9Zy5ZIkJ+zyUYE+5s4/9UKiAcZ3r5XboWHPdBjaauD29rtsgfnR4xL7zID+l/ODBQz148CD5o6Oj7BPrhNvbbeYPSQ3MY7UUtZPJqDelqlT0EdRaWUsa/Nr8SSe/pHsPb3nI1/hc19ISioleJvfFD0d3P6/xxTG+CvELtMCw6pE13SSBbo37w34cm4wrH9pbp6wf1qsO2Zx9od/V7j+4L39owGvggj2idafUyh5min7sqLLOWu6DKH8Q14c1Ptj64MOPZHzy6XXdvHkL3NSNG7d4X7rN4dhddPQh7xfHvCsd53ud9bpHv0f1KIpITutnwJ1AuEbo57g2OgvDnS1kKvIqjAfruOckz0VGQz0j2Ke4zZjjXD6PQ2cZESYncEJrnEilVbAVkaOteZlZI0sTKrVoMp3knNiTr/ezESGXTavLZfScube7Jx9Ot5M2+8LnKJZN2olqqRna6dVaFRHp3jxIe8M/wjhohMOHAj8jmXzYtQaeT7rX3qQRgcMgrrMccs/ejbrneZ2XRutcT9+7bd2ETjIiFBFmJUhEKFZrbgS8oa+u3+4WCKoXdH9Ax3tAiYyeNcz6soZla6AaigiVUhLW/22UUlN+kqoeu9Z+Sf0wHguFwPI1cP7W3AzEgTnJ8LvNum1Ne/qgz3Hccw4AGMM2BvQ5R457FfMEUzBmK/OP59M0/nrP0ba5xyi1pP9T24wyUARnP0LBH6FjpGEWPP12iKf7fuXzJVuAfjiVwtq9TekCbsmyFSICZyDTYxdeo1/6ECapH/CjJ44tHpYICv6Ef4S5kHkjIkzEU/IzJIgQq/CICPgTpIx5I4D1c9Rdr8c7nCnvyXvhBv21vNQqh4sI5bUiJKg17BXiD4ZbI+x2ENMRpUAFCMATDn8pqZ7j8lBxsDXdjpjphRTBQ1vX2slA9Xj1e5b3gPlBW87PvC7bfXR4zFnZLM8ZHbtjvBueC+wW6Zhfsp57L+m93MD8QLKM202JMuiTHw6zBiFIT1nWZBBww4ZCQh4REAOnpNB4mYZd6W9Z+GFJIh1PeESENv0YIZe9936ENcbB8VUEzxVc12wv9sk2Dnp/7HMi2yb85bTr7Hnff/+D/Bnnn/70Z/mzzm+8+WZ+6/eD9z/EsHkjP6jrOEdHx1rSnqUU1dqqnUzZ0+3k/m8C3zQT+SzL/i6jaSlVhfARke+FTsPGSe/Bl5wLDG575mKXM/vAlXgEju995pkzZ7CDXMD+dlZN28h51FKU74wR5BOi8qIjNdAeHWXtyKOjr7fRI7Ou+P3SNP3chpSjJ96wVZABNwnKa8JkMiHdgXeCz2mvtzff8v3ss8/yvcDpuKx+D7XtzwbfV7B92Oj7jW98Q9/61rf07W9/+zFYbv+vYSNx+GsvXdMLL7ygS5cvYUc8q929XXkfXXl/qZydBuPP5XS/PgJ0f55G9ocPH8AvsrwD9eF2NcCATDRTZJ3OYlS3gTnzvfYi88aOaimqzBcjSoYdaAfnNZwkpH+ea6A85LzqarodBz1OuVy2gT60wP3gPtvZmaIv+2lTe+Xll/Xa66/pm9/8pn6PvviDP/gDdIcUIoJEg3ixWcNDYU8VGpvkU3kjgoYpKXNn20h4eHggTyI9CoQ3g2GCsXefTM8kbFi04roTrcQRzsOdMCIz1FfXz90CGF44HdczodUVK/oIoSsUEaql5kvpxYsXGHhXZKP9lIM+DyIfrN+9d1cPHx5sBrkVrWfi8gRjPkrJwdS2E1RlIOxD+du+b775Rv4u/LvvvZeTxtHh4SaNygDb3z+jCzYcnD2HzlhfzjLBXcyv//u32V9++RW9+OI1XbxwgcV8N8tZXF4mgVJrlp0HA3rUpY5D1uXxQgf3DnTn5m19+vHH+uSjD3T9048wEHyqO3duUo7bHGjckz8tf4Tx5/h4mT8xO5tjIO2EcQxgdMXWlEbfJYYlw4bf+bKXKUTLIdSpqA/KwcRUONQN2iEnVBuQmKDPX7yUht9XXntdV6+9pP3zF1RpVxpLQzNVaZlsTDFIBZO1wQojMWEPwGNsxuHOQxb1z+8+1I079/Tprfu6fvuhbt+d6fN7S90DDx92OjocaNvQfFE0n4eOqc+MSswxAM+hS9JPMEH40582APYK2g6oMAxXCCjokWEn1oLKzjhMsvH3iLYdv2U8yPEJpopBrMEoOpk2HIZUxn/VZFJE9Ue0wiA2gr2YJo2Qh1oMaG1DuKQVd1UD37SVNOFrUS2hUgowHRE1FMijSBRfp68B5zb6U+5QTxSjO0XT2Bv0JsbfihG4qYMa6jWZRNYl60O5WupVyb9WKQ2jhbzW45AWlEEaSc0nxEW49QQN7Q36wWOop186+tp6s2CTMp/PlZu62UzHBhb90RC8YJ5d5rczFlgvO/qlW9IPdBJJ0Y8SQxIEuYZEuwUQbUVl8ScsAYiGv+Q67O43GH3PYaS7qqsvXErj7/6ZqSY7lT4YFLSFXB8QRSpOC5oy2lKuu+k2WCg9JwwUaqBufZavV497ST1dxxl1nFE3G1w3FOPrDF1fUsAOnV1Sx8W80wLD79wUHT4x/vZauu5GR71XGBhHgyr1Q4dlmD+NJWN7TlozjL/HsyVtvGDcdOSzZNgtaKo+22aCLk7p84n1oA30FkCnYBe92EEXdtH7KXTKfDRFlydNk4Zf/9T5dAIPJqAlnZYwTS0qAWhHt6UREQpkiS35GI6wNYhDmPTDXQxkSc0/AaRZCB+gmE8QzrSI9KSQrwE6AsYCrSlB4QkFMwSRQNLaqEx3NNk7o9Hwe0lnLl7R2UtXde6K8YLOYei1bO/8RcKcy3nPH365gnH4vH/C/8x5TXb20LGJgvTktLV9jWUaNRme8VIoSkMbB3TZMxaWc+amOZu9e/kzM598+gnz+500rvjFpkffhCY4VccZ+QHnNnCuwph7fpCGdZ+yZHutaSaAX9Lf0sfYmIqg0tyupWtsbJoSeSjwCkU8AUJmrP1KUQSyEBQoFPEFIE5BKQKUim4X0jDveCtazMfoV0tVKfB1Rc2vZNUyUAv+oBZo3cLaXYI0VuUq2pSx2D9KurW5hpxzeTCvdFry0mWvhnyatmF9YRyRnsLSEYHDEOVeS0b65Z+ekz0mDK83xpL1Zg2713AYw3Gcs+vnNmrbln3YDmviBDGjs6eOdLrDeb53nG5JXUl3zhzvD9YcHhzIeTCEMw6Pf+Y7NfXnKMOTw7vOWV/WuCA1t1EEbUJFLV9Qfx8a+MOG3mu6PXray23ob/75cIrg7NXmOWf5XWq+WKg0lZfQXe3v77Mnapnjltl+tZRsd79DTdqJDKfhl21Tpxsx5u9+7Jn/XMYnl54C/1bev9mVCvHHnBBgrU+uUYeOLdmDz2ZzzdArf5jA/SvCey/vb5bfv/+Ad5vPdf/efR0eHcmyOfupiDFNf8Dg5s2b8v/k+ofv/KP+///jf+i///e/0f/3//ff9Td/83/r//kf/4/+99/+nf7+77+j7/zDd/WP//iP4Lv63ve+n4di/maEf/bugw8+5J3jnhaUR6Ttcrocyit4bsNOu6G/pDsUcp611KSiDNbzJfPOgvHjtd/82D7CmxiE4alnXjH6hkK+9ZTLefWe84CDlFrVTNqcF6d+tyMvjzmPR4/VpmnS7+y5szrD+67HbdC/2ro8Xt2/pi73wDzhfIZVHhnUiZohfW6dIJAaEJkGz7DjETxJNgaJCPaEIyKC+OyWmMf8IRa3Zcd8bt4ers9kMuU9b5rzkd0Roc21LudG8BXz29gCqZ/oyJp6nzPw7ud32wG5qWGdXqI/hnn7RQTvWDXXt7adJG2aVqVWxWpsWI0c3+FPjQN9dT3aAm4ft5PnjhFd7jnd3gm3P3PjnLVjxnv2nHVhYH9QatWEOct7CMP7CM9hk7ZVfkCxFPly2u5f8790hBQRwFRcAb66fxUtQDOfStYtndh42CX5GREjFVdIEaH1n+CVV2w9JbsiQhFAUkiC5cFtBnCLxWaUKxToWAR0C0p+jBNRFIl1GKmkfygsJ773A6VUWWcnzCfW4zMYy/bO7HPOMFXD+1ap67klSFhcpqGIbRRFOXFL5nnGCS3JR5bBvIEvIZVX5HPrsRF4RmNdXXl5zJodpXCEI2llQmZwJ6/ty7F6ztLG8e39js/P5pylef/gc0KfsR9zZtizh4gI5lnqRFoDbqZliUQ9nr2mz5kP/M7hOcIy+5vq0Yv4JCXjlJflCCBaIxlkP/ftBDKyGUPp0vY1irclJ7wLjysi6JsyAt2IiHx/evjwYX6g8UP2r94D//jHP8pvsPoni7//g++nneKdd9+R/0+vDcN+H3NbNOzfJux3am1U0SHv65p2gk61aptWDaj4Wf8K+SUIV0pVqWBFI6U/+DYAABAASURBVP1qlsUf+r3HPv3o8Cjd4ooIccM9fhfiel4+e/YM57WXdeH8OfJtNDCH99jdBtZdsVeMcBqRCfTIun65WQeWnL26nw3zqS+sA9Yfrwkd+2dHjCA+t/lh1abmjYhQpU7Wu/v37+d7gN8rHG5vby+NjK+//np+u/cv//Iv9R/+w3/QX//1Xyf1t3v/9b/+17Kx14beixcvajKZoMt92ov87eH3sBO9/fbbeuunb8lGeL9zvPf++xjgP+eEmZPd1Tj2mBnrxzig/t0WlpyzWK9drzlr3WIxz3eVDvmSOna8Sw20TUO/uk297nmusLHaP4nsf4vqNdH1pLqrPmHc0RbOV3mZexLS81f4GPOkNHId3Ab9Sgd6+rqnHUTf1Vpyf36Od45rL74oG3z/+I//SH/6p3+iP8To+41vfl3+Zd1rGLyZv4oi4qTQ5GGXRQOV7lJxejJUdn7btioopP3Ghj5Og4Ube05jD25cwrSTVg0dNgHmWxq8FudF8XMyIiPSt+KeZP4luX8p0X34/EuoazY/6USEPCA8iM+dO68LGFw9KCqD3X28Huz+lLndVjT3s/suIoQSpU5Y7onWg9kD+Wc/+1kagu/cviNPFEs2oo5XypifP51whoMu53Xh/HkmkKt68do1vfzyy/LPP1+9ekXnzp1LZU6dY5JDa7S+zHsAdKTrCW2GQffe5/d08/otffz+R/ro/Q/06Scf6eaNT/QZxt97d+/owcN7enjwIP/32uHhTIeHC/il/BPKPtPoMCIth9CyB6YJCXuUFsthBAanJeEwGaoLDEyAQZSl62nUppnoHG14lbpce/VVXWEQnsXQPWGSrCwmwj9RWw1RNPQhkbaWveQJioE8MO6WTFgHB4e6fedzXb/5GTC9hyH4QLc/xwB8f6H7D5b5DeDjI+l4FhwQgQWYC16aY0wby91rSdodY6+j4XrqNRj036DQoJLooT11sz/Bid/p8HhO+8x15J/jXUqOT7FVMMg0k6p22mgCpqBtcWMkawDTAAeVSrTtoEkzoGdKtBjWGoxbjdMwalEDKrKKfhRoQDfAXXBziyIrr+DpsWBQelzcwwaRstEdLCHCbRqET6pOkegVGDnTEFyGLN8Ew16LEbClHo3L2kj+RnDBOBwZf1CQntZAJtKwe1s+DIPWsG70Q48b9IPM5+JFQy9zgVqwWC3kMeYFzJizSBsLDJYLlNBYoicdneC+ZP4XScrUyLxoAd/ZdjRW5jO4ZFKpoq+kM+cmunT5nC5fvSj/7PO583va3Zuood6u52j87YhA29AmUSSS0ngNWn/rV9muPWIygM/8KYjHZU8dh+QHyterp54LBtmcjacPMkfMVvWda0FdF1nHHh5gqJ1j/F1CjQ5ddt2XrvtSbG7InbHTgw6dHQz0d3gUUTVgGHYYf4DjGMOvP9BguugpG33ksgpaqesEfZy0lQ1eUYveoeLobmiKHuQ3f2mjXTCdhHbamvIJcaboyxT3pG0ID6BtU1d6XVSKEQopUWjQUgL5iFrsv8YoiwjFVpgSyI0CfQLqShaB/ylIOBVaX+6vEQOt47onzDvQOnDS0BDMD7RjNK1ajLfTM+d05sIlncPYew7D75lLV7Rng++5C7KfvxncTHdVgflzly7p0ovXdBVcukLYs2eZN6YKFDJLwYM7C5fZ0xeRUJaZ7FXoCxX6fOg0jpslc/lDNvY3df3TT3Xz5g3dv38PfZqhG0uq00siVRLkXvG4LdsAcfKmz4kxMQI/mpbdiH/e9BzlNwSbqlPeyJ6BcX2pOre5bHJLIwixgRQRPCSZbBB2KgIK1p4RduM6RUMF/Y5Y+xXiMV4CFACNjT9hVnzBz3JToxbCrlFHvpaRllpValUt5QSrMAXZCJEv6VOOAqKMfERofaG62Q6eVzrWccNzo8NWpw+C9NbhNzSTcEtasqbmvzycf9/3jI1OS/ZMXe4xlhv3Wma5wzm8c40IuczeI7Zty/rYqFBnUdaIIrzp92FMJ9exJWNwLr9E2wjsdPVrd7ltvwjPLnRHXf2C6fcer2lHbMK8zzU/Y43z3u0hBvDj2THr2SLb3Gtx0GZuxwkvwEE7uq3dRj39Yf1qmlb2r00jmliWTafTNCTtQNtJq4Z+cBjTphKuMD9TXKeVWCsgsrxJiO1esl89vnwLWHO+TCqOP+SogePepGXeQJD+8B6H7tNuNXY79lGWEUQd4/iAwy1/q8CHSoeHB/k+7r2jjcDHx8fye9vtO3c43PpI7777bn5y/wc/+GEad23g/eGPfqw3OXTx+9rbb7+jd955V++9+77e5/3pXagNvz/58U/03e99Tz/80Y9I4z19wnp769atPARyHh26S3UoEorGM28mBrsi8okuB0ifL3wEIYxTEWgLxIoo8pgoFRrFIvaXnTrG43bbiHxDgT/ghvmCm0Dczwy08s++cUDcpVRNd6ba2d3JebIwFtvJZBzDtao2VR7rHrfBeHffdZTVabh4nhPG/UyXe2T7j22pxy6yIwpP1w0Il7auFG25H2czV5JfNaYDMFdwI8OB2CFchg0QFxKu1KVhTvK847qYL7UqgvIQ5qv7X1YLrPVjnJtG3fUa1jEXmCaYs/ze5zAOHxHy+Fjrkqlh/cJLvlBB9k48rZQbgZmv8FgLZDMNzH+93O5eD5a8QyelH9Z0Ce8+cBjPNwzanKvazXhu5L2E9xzZH8xhzst9tgYvVBb9UhGKVXqmxsr5T0Kc3zb+STL9Z8wkNq2dhfCAM3AEeOy2H4gI4oGQYBX+g+FWRIxCccHyHO+1fEO1CRtBQBARyKRx7Ac8EAjCQvMJf+KPJOMURYSigDCKNnMK++Lpzo72Mf76Q5QT9ssN++lSHaeIzJwIkBSSERGKMOw0DZhIGQ/fWwiSAM5bhBFXgDVvFqQoV1QGqM8GkQ3pZmqDz9vyBK4xAqkIBDAVVwDfpANZj8WeM+JFfqhjIe/1Zv5wIIZgf/jv6OhYi7TFiDHud7Wqnrl04KBwgPY+82Je9juHvwXasRfpcY/lC3I5fY8S5/8oVuEcYI2V6NnEgR0isp5y2+OEmF0hkDxyO3va0HUw3JIRoWCuSgTnVPgvqc8x71ze93pf7H3qJ598wn72fb39ztv66VtvyUbgt372Fnvdd9JG4V/D+fyzz2T7xZy2pJmy7abTHe3s7GoKbduJGubLzfyY+YVc4EEjjSiKUlVqTRqUreCuuI2ePvB78YMH9/XgwQP67vjZ0yoFCZJuiL+3t6fLly/LxtMddLzUkudgTlOEcTjD7eJEB/rUbdEx93e0yYbnPMK8P0hq3fH+3e6IUC2UvRRZHzriDSI1ymBdsSwiVGvNdvD48pcFbTi1UdeGxt/93d9NI69/unn9rV77u8xTxqK4nKdtSrYTffTRR9kvfvd48803893EffPTn75JX2GQp9/8IWqXJYL+pSwuh5HvQ9Rxmy6pm9+9PQYM5+W4He9MPWPG8SiCIiLrUUqVy3XhwnnsT1do30v5xdVaC004ZDuIi+BiyMM9/bZODujf00N8GR/3BH1BEpkPejRQd+dX6C/r5XQ60T46cgHb0wsvXJWNvN/45jfkb137276///vflt22rV24eEFnmCNLRJCkG5bEaVye2ThS5IZizqG8G9CZ7DAQrIR+0XFmfhEotVLlgQlnoeP85PGxlkw+SyYnw3Hd6AMF7vPgtpcVdrCxQF9dP38LjIowxjP/NDiE/UyfAro+IlaTVVHPwmAV8KbwnD89cO0lXTh/QT5I8E8meNCa71G8COKheKVURQSHW4s8DPAnxP3JDR8iXL9+gwluTrp96pK4GhbjyWSaL8c4U3d293YxQl3R66+/lp9WeO311+VPZJw5czYnmhzgHHR0DO58mWAwW686jEnWMRuO5rOZHty/r4+ZUN5lkjc++vAD3bpxXZ/dvqnP79xmcr+Pjh7K30p5yOR7cHik/AnY/CnomZYYlnpOyYYV+j5kd4cbm5tsPDLtVvJeQflDHc08Z7K0Manw4m9jx8uvvS7j8gsvau/sOVlu429lISnUXxzaYcPKPLtecl4D6Q7wDBPcg5aMPf/PgY8//lQfARuBb332QHfuHemze8fjT0A/XOjBUa9DDL7HNvwmJKJqvhxk4+8S6roZFFOu06CiIQCGsSE8hs0bKx5jGs2tYwyPh0cL2qlPgzJVFUOe4vPCwMFGO2k43DAqfVpAjGikCcbT1sBwNsFAVjHgEEUNtBZBixp0KN2WgVJCRsRIzRfLcdPcMgaNf8zQErxho6yYU9wjI+3x6wm+AsZZG3gLG66S4VZyDMByg4NCmIaCTVZ1mk6q7C5VCvyUefU4tpAyt8qIzD8IAtbhBzo10ffypO3x07MYDekeZLcXqCXK5QVsgV4veIlbQOf5M9BL+nOJPnRaYgxlLZdBEhrItgdkAe+0Bjktj5kez456kYysY67H7l7RxUtn9NLLL+iVV1/CCHyeDU4rhiV17KjNktZZQl1Hie5ALkAmSMc6mcefkGn0pm3cPiFflIHCuE6un8uQlEL2YElBFqu6mc7h5xh5FyjbyC9ZSzrqCyynvgu3C4NsaViXDXiSynrBuiTuyaQ9BenRlw0oVod7SXscMzAOfCh6NNMxc4qiUPdGbhtUFJ1tRjQV428R6qCGRpg2RdO2JnbYBE5a3MhaYH5EJe4KyBsiV+KWCNpPI7INNV4hZEWlFPKpSc0bUUJGCeg2SqgYWzKc2U+P0pBI3xhkvTTcf6aG+dRL+iupLNkGoaJoMAqURgoUpd3d0x6G3nMYf89feUHnofsYg9u9s4p2qqG08k/cD81EAWww3jtzHl27qpde/Rq696ouXLys6c6eIphvBudJaaEUgRsGZ0pjEFUVJUG/0TnkUatKCfq+Y206Zt25m8bf69c/lX8S2mtU1y1W4YmvQXI6pk+Efo6LtDL0mqZj64GcMirzsRi3yb8UMMaGTd0l953yiuR5KtLtRyhihBQSiAhFAPmCJh92rBDpL0ElRUDBOGYK7hXQj4giy0usaDENlQo1CJN+8BHI8a/wtdi/qtaqYh5UwgYoCfwJH0HeuCNC4hZXRCgi4KwBg3rGVh7uM1n3zPfrpgmd/MFm+HxYXcDgdtzQAV0+jQz7czzG9Aa5DB2bgCdRy9ZYh1/TiFApZatNqhrap2lqysTluEvmVGPBonPEQYTfCbwe4f1rcNOgv6RSuF3cjsfHs/zW5W32lzdv3tz8CsGCdaannek4RUTOVYdHh7p7925+U9P+fp/a39tn/d1R27a0b5X1w+n6vct7XYc5e/ZsfhDSv5gznU7VMAdbb10G57EkH1NXLaIoEoHTgHCva76miH4jb9foefGrqqDb3f36POmvw0aEIkZkPMa3+zqRAroemceQ+99jqGNPtO7XUit7i3bUE9IhqIiR69/nn99lDbzHu82Rlo7DPLPg/dsfPriD4ffTTz7NQy7/xPPde/fk954j5MBOAAAQAElEQVQj9kCz+WwMz0aKaYq5QZu9o9OvtUm33+N+/JM39J1/+I7+7m//Vn/3d/9bf/e//7e+853vyAc3zsMHLb0jbSqEpqWbYoaouySonvsiMPV08HBEkusppNtzII9g3m0oX9s2jIdGpTB2HM4RQITHQUi+gX7Bi1c/OQ1tXZGCoBQDbdajCoMq/dO2E7WTNsvTMp6NoBwD+1735ZK5sWPjPtIuU6ylZtxSiiIiZV/4IBj3U4M5mdGfRqOU1pMRqyjuF8NO6KhzS3WUb0n5OnTIZQ5Flq1lvnFdct6hnhHUnToN6BmVl6+IMBFR9M91fZXvs1sgIhTxZDw7pjbxtLo8Dq03S9YewzrTwW/D/g5n3a7ojVFqUdnSdfs7nDGgU6muzmNVzpENk+fC84d8ruT++QMxPtdjzIWJiLEvFHbSXOMc1DF2Ped737BYLjj3WXJWsJD7xm3r0LWUXD8mk0nOUe6HnvR9VtDlGtArr1UegmbehEn5b80jsmqu3jZS+FtTx+erSDwjmP3WUDI8ssGeFimU3jwiVjxBA3glguCPK/1MkcAjVPDnW3YrJCg3ZM0HvNdIwNofYfcIPLgtr8wtFR2faJd99e7+vmwMbliT13NPRBA2Mn0ekuBBBBREhF2KgBryteLtDqkoxr+QIgK3EiEpgUxPubIdMtD2ipzSMcbKT04jgdgyyCYGwT1Xelx7rHvMH2P8Hd+3jnXoc+2DI3lMe+123QdmCru9nxzYR/XMtT3rtzHuRziNJt3M0g9tMs2cn/1w2EfxaIy1v+TkIwJqsB6seHz0rIvisd+iJlluXNxeT5qtd1DPgTbi2uj7/vvvp0Hxhz/8kX74gx/qjTd+kj9d7F8nvXEDm8Dnn9NWh+rY70TEuNfJfdsEPSpaX54n23aCXrVSFG3PmUv2SwvmXr/jUxy8x/r4/czxSqmjDFpqleVu78PDw9yzHxyQP+umNpdTsYN6moCB+deuyaSVjXv+aeTz+cW4Sbah9SII5ztpPiwlFv3sMrrf/T65WZ8ps9vqmPeAI/TFbeCyNW2T7eA1weUcsq27fM/wHj8itIeR8erVq7Kx90/+5E/y//b++Z//uf74j/9YNvzaKBwRaeC24d1fBvzRj34k/6rQP/zDP8j4+7//+3x/8Dew/W1ffzDVHyq9mf+m847uYctxG7mMLr/bNyltZZ3tqVe2i9tmC0vO/dymDx4+kLEuc2HtI5hE24T7kPiuX8+5TESkEfgcbfrCiy/K5W8av/t06qk/rZht4jQIqiddDpMgE1ORj3vgSWEfl637/HEfS9htZ3IjHeANyWWp6NQe9jN/c/nS5ct66aVr+vrXv65vY+z9V//qX+U3fn/nd39Hr7zysq5cuaJLFy/qHPao6cS6U9BHUuHWyRUkPGLJwEgFwbA7mx2rQ9kVcqRskN3d3VSGHQ4lXJCOzsmfYCKceXdaNiATTjYKmQTIhhlgaCyeX93P3QI02tiAzx3jqQFJJyIUYQhKr9AfAwpfSmVA7KAo48GTD6EiIieBe/cecIB1l4lzXGA8CL0A3bnzGYcMH+cnavypcX+6wwbj+XzOHpJyK9CZhkOMCWgxGk7IY6p9Fmkrpj+t4N+Kf/XVV+XJxYdeUwylnpQooUT8wiCOCAoqdRwwzlj0DplA7929p5tM6B9//KHe/+Bdvf/+2xhM39P16x/pDhPK3c/u6D4Hb4cPHmp2eCxPeIccTvoQ5GiOG8wWcw7pyGWo2AoKeRQNfYj5Qb3XRr+vYxRVb7+gNKEaVbW0Umm0sB/Gjz0MIZdeelnXXntNV15+WfsXLqju7mhoMHRgFIq2EryKyOqpSx8FvlXUCUt0I+ZlDNTHuvvZXd349Lo+/vgTfYrx9/at27T7PYzYhzo4mOshRtkHx3Pdny11n3H6AEPZAYaxIzBbDPk/gxfwS6xj7O2zbn0f6gbqJOpGvkNQJmiPuwNL/JbLAeNbr2PSHX/yeYERv+eFQmLOVKG4DXVo2jYPOybQyaSqxSDGGinmFfigjwswrdBGLfWfgJYJqymhRJVqEWkGNFQiaJbAXXCPKGQY4UChiNDJNcD6hWVQ0HLSoMDII8yAkegVMlwzo1fBvUYN3IQvJJlwFjBNUzRpGk2oY+WAqdYgHbLKe8jn6YdlJzCnVXk8Nkb08jzYo0xeiDv6q2OuTArvedaf2jUWK6PnHMPoyHe8yIGVnODMwyI9QGZ9LzkP942BKItnWcc83HdIQtkv+2daXbx4TldfuAQu69LlCzpzdo9+LHITq5AY7UJw6hy0F3JVFTwDifIivVX9IpRSCIUQGChLp558O15Cnb/rtsi6LDVHpxLUZTbvU69mswF9GzSbQ/0Nc/zmc8IajPEFFV6ik0vqsViDeWpJGWzQXZCtYfccY/ecwbqknxPRaYEuHCM76mY6XBzrABwtZ7JsQbihhgp93bTu81a7KLAxbVpNwLSZyJiYouDTZpryljHfgLYWdLmqqQZ8Y1pV0aOCPrmNVKSkIckyg3ilFNVqVBVoqVBkBX8jIhSlqCTgYxvKNAkK3ZaPfCFsCcLQTnSM1oiNGxF89iYPeh6XQzlSEYkCKHkH5arMbRMMvztnzmr3zLn8UMsuGwnzk/0z8rd9gzA2/vpXEbooGkqjoN2ayY4m0z3tEe/Spau6/MI1XXnhRV28dFn7pDeZ7qg2hCWfUquK+VLlukcJaFAWl5yCxqBCnwl5P/TMl3MdHR1g+L2jGzc+0Y2b15OfMacP9L0/3JGUvmZiFylpvEhrVWPXepR90ZM4Jwl8UeDRP04inHCj17OesVXSZ4V7ll8EqazwS0huk1VEbHgz4cTD3DZoK5x+RoQiTiCFZKzJxg+pZeLayEIRwCKQt90rFPQgDNwlCmpBWPiISN5jJ/Afw2mU2a+swuIXQVjcGS6QI6ugrBDQiBjL8SSqkK+IkZpPUPmBCdroWYTHNaAndCgiVEpRrNNWyLe2Ls/hW85T7LP8TgXccjiO0bH2LNlorGG34fLZ/1Gsk3B5/WLUsuY3zHO1NvK8Z7mHkuN3zP3LTH/BfH/M2DzWHEOT5U53ndZjlOo/JkOQ4nzg+LlvOsAF2+D5E4gIRRj0EdQxWXZY3wbW3l4d7TfHyOsPmxwcHujg4QH7tkP5fWnJuuV3n6XbAj7dtInbp4d2QCE1rC/eW+/sMD+y163MfUbD/GdMea/yO9au590M0xKnUS1FEcyHVK9n0U/Au4x4KCEyeCL0C19PSvEXTuzniLid788RbRPU8TeOL8msm3mdjN2ngJL0BuO+B9b5NRwneTMgecJu0z77E/3K+WJIzY0IeYyVWpNmfsTrCDObzXknQP848Juhj9ZJy+bsnxbstw453Ll//4H809APoP4/1B16ObB2koQ8Nzm9VBX5SpfkPMmvl3T/wQPW1Zv6+JNP9IE/YPvee/rZ2/4mxc/03nvv6+atW/K3LTrrNeHH9dTpGCn4god76FE4ylo2pujGcIoh/hgDpVbV1VgptQhxgqLrBCHJ0CoRk4GkDPMj8OU+kVnqvBBu7tFNWtwpROA2HPMqqrVuUChfRIibnQc7EPb+bh/370AfO16mEco+XYdXIF0DdvteizeUxLl1CpsIFM68MwIZxw/LgMswzkV9zmfptr4ahCdIrpW1VDXM8zVRUjbgv4EDugDQiJD/YLkDPOV2fLxWJcy+wHnqXvtZ+IyUyM8hvsIXtgB981gYN6zxmMcjAsK4P8bRwcig/3r0JMGYH/Wok9c8y050Y1BEbPS7Mj68R4uIlA8a09qEJ13nEcgNSIYzfQ6MQUiUVwRv9U+Azzo92N+M221hUFqqREPB+LYs0TN3Dzl2Pa+cYCnz634QYUNBHzA3MVd679a27Nvg3Rficvs73AnIjngpx//kDom+OwU9x/VonHQTzxTyz3NTF52GXTol0y94OaXHMVY3TuUQ5LCG8HGYJ0FcDkcQnYId6SGukRmfktMRl2nESgo1t4YDReAyCGu37NzwdoQigMLSxMiFIk6QHoqR5BMef4GILd5+6Qz5T/hxa6RI7EgUZAXxKAu/K22AvJxAa95zDLrdTif5r1S8f/Y+uiIrtSrnoFJJs4hUJT/Jy7wh84ZwmQbhkobgEhHwK4Qk2NNgRZM99ITLkxPiHNPQDOcE4Dl+dUyNMuW1ScbjkX2DAziu4f3fkrO1OXtA7/OOsNPMed/w/u8h5+IzzodFYkGpRdyBPZ8Nez28QZLqmcf9Hug5g1EvgisiRHMq3c4QDqEeRShGmZ50Bb6BxxqweY/uCFqTfCJCkfzolkJKSMJPvlIUOEO5T6Jw9vI+2/tdG/z8TV//u8rr169jh/iQfel7emf1azY2BHvvaqPvZ9gp/OUvv7ctaSuF8p1qwrnfhPetBLzfv+RMVoggIPlqdYVCeSP3PGoEgojIMpZaVAuoNWlYb/EbaM+efphhF3nIe6Mx4/14yZ7cfTHQKUa2vXnCiysi5DLaLnLx4iXOcS+m7a0gH+hDx3HaxipKJuG8nK7X5o5z0BGs1azbfoedYddzW7gMDreuA8mSq2+/Zw6pJ/a35MyZMxgUX9Fr2DheeeUVXcbwaDtOob4zbDKfffYZdouP0xbkb/X++Mc/lvGTn/wkv3ltY+9HH3+sW7dv5bvFYrGQ2/0CthLbfq699JJeNkjb9qBXX3lVL117SS9cfUE2zjqvyvlDRLg4ch2tv9Zj64Pr4w8B+BvWh4yJjr03XSPD7VVKaIw6sOQNcrmnzBfnz5/LfF8ibxuDJ8jCYRVymIgQrB69SCVF2QfuM/rXfeJyjejktvM+KUF/WT44XIYnBSiFIR2PbGU25CZn6bytj1P0c5ezgLOcmbqtrly+opeuXZPb6Ouvv65vfuMb+p3f/V397rd+V98yBZY7zEUMv+43t90u9iinR9VcryATg0xjjUAmNhJLDnAOde/eXblT/S3QB1jmPdEoxOHtvi5euKjzFy5ob39PFWW3vFBqbthQUh5u9FoKYQA0IvTV9YwW8ELxGLbDj4qyLfl5eLd+KOS+EiuP9c/uWPWN3T0LxRRleemllzHKvoCyVPTgDgZWXvpv3uKwa8bh3lx3McC+8867OcjfZtK9ceN6Gog9wR4fzzik7+SXyLadqOHQq7IYW5kvMZF5cH/jG9/UN7/5O/KE4kHuAzFPqOLaKP9kqimYcPhYSpDmMg8d/LMNHzOZvMHk8qMf/UDvYfz99MaHun37en7z19/+vff55zrA+HvEomjj74yFccEEnD/dx+SzZGIcyCvrr0KrVLlN1Id6jKkdxqoBvkajGpUQVU20mtSJJtSpNlMJvj1zXldeeV3XXv+GLr/0qs5euqQWA/dAfZchGV2R+oKjKSrIK4tNO91VbfelmOroeKk7tz/T22+9re9/9wd6+6dv6TZtfR/D+6EPeWad5hjC5l3oGBxgmH5AGe+xEXgw73QIjpe9bCzDdpa/Ko2Tl7PAZB0TbwAAEABJREFUHFKoFqAG/QZV5jvSssH4iEOjhwfHunf/QPfvHzL+u0wjKDfFVaXcFaZtW/pjosm0VTupIGiLUOtv/ILJxHxBZlQo4VrAxN3UokQpqrQFN20+KEIqyJpa1RCucuhgdxAgokhQhVbXkDRk2iMeURgzlrm2RqHWkTXsVUyjpw8HOamGh9HWoknTbNBizK7ImirSFdewAiTzW7uhgYzBMqwg/Nf8MPTjxO8Jv+vU0yFepLzwmnrhm6N/Cw7uFmxGvHgtfHBHHy7cz6YY9hdJB3ReYp8gr2ckl7QnX4apXNBC25VaVWoRQ1okLVRF052i8xf29eK1q3rp5Rf1wotXde78GfquUTMp9F2lvaVSaJciBe1SSqWNGkXQCP5wg8YrQjIIgv/Iu86ibXsMsF7g8kNAizkGAGOW88TR0UwH/vDF0VzH1G3GmDLm0OPjfjQGw8/wO0YH524HdHrh+nPQaX1emFJZ6zNiLShIt8Ji6HW8nOuom2vWL7Sg3xeU5xj34fxQ9w8f6h6wEXjuslIttVVDU1Rq1ZTFdZ/FdXeyq2m7o512qj0Mk/s7e9plfO5MdjRtppq0E6K1sgG4BnEVoy7Xopa0mhIiOVEsibZyPwzowaBRV8J9hGI1DW3fNqrQirsSv5aiAi2mpcKD5EMR+MFHBOmOCPJKIIsIlS3A4paCfAMdSWpeQiblgyJ502FiwZCRioK8ozaKWgFlZN7dObOvC2z0Lr3wQs5rO2xCKm3ib/ouVZnbqnri9VG0JPHlUGjlqqDNbDwuTatSW01oz3PnL+gaa8orr34t6YWLl2j/XfRxCp2qnbRqJk2iUoZSXSZqQLVd1oBGocQrOpDTIX17+84tffzRB/rkkw9ZG+5LlKQflozBTq4nwZENlG6A+jY11rzpk0AY5hUiPsnzmTLnGRGKCMl30mRwP4NKirC/JMgzoUcuh39M9AThI2HWzgjC+oZGhCJOw+EiTmTp5oEow0qBptHkftJ0dqO6ijiJEwGvFcwniiKQJRxL45XuEJ7cAcyanqCUUKm4S1UphTAAWQSybaxkBVkp9pMKfBQRB0BLphO4QQH2BwVEKcr0oREhKWSSMsED5YVWetwz9ryP6lkD/JLSI7O3w1uva6kqURRxEtdNNhDP4dbU/KOw39PwaNi1e10Orz/byLJRRvuv01zHWdOIUNu2OUYbxnOtVaXWLLvL7DS8jq3TnbPH8suYDydmvBg6bSn05As56UeEIk6AQ7gUEeKh+KK/yGAagwd0G0/xK2MYcQ3WWSgR5T6qtcCiz1RwoO9cB9fPhyxHR4c6PjpmnV1IIeavSX6bt2FOdzJe3/2z0DYQO84ORlzPfRd5GdtlramlqKEdd3Z2s10nq7b1S9rlS5fzZXdvb18t6VkdRpCRMzsF5TWkLNlTj+GUy/FPCX6lDudt/FIycUI/J76othGhiMexXd6Bhl/D68jaz7J047+m1o9xf7dgv7aUx4Rlhg8iTH04kHHXCT1KqWNEpP4VdCSAuMa9Vcd61pPuCI836+LCe0j2TAeH7HXuP2Q/NRcVYy9SE6VWnKGO/ZM/jDIM1ulBSzaSLq/LuWRzuVguSbtTPwxJl2wi/R43oNANeujyLInjfHwecOPmTd24cYN3hfuEX8pXRJisQGVIy/FJYiV7GnG8LRDVcUy2qRQq/itj3Sp1qwVJlDT6kJ18BeESYdcKmdiKd6Ir1uIEkd035ldeSU67xwQjQm6PCPKFdx0dt2eeGCkS0hu3DqH1X2G+qaXI2ac+OIzTIISAwymvyGc+1uyKkh0hJZLaIAg4ysfSet+Xeonc9zqsZQNl9Jzk/rU+uDBBikYhESO2yiSFfI0pwxFGBmze5h0k4UdKn/6gzmM5SNE37mEL9tuOHEGajyAC2Xagr/hTLRARdNEKp3xwhBSrP4gd2r4i8F1BDuC+Ye5wH1lnPV9sY0CfrM90pfIKESsUMWIcJyOPUM9zRcTzBMswzwzpQoFnhslUfk0etHUPBnBqHOC2PNufvVrHfL2euzvcHsf2dy1c12COKbWq8n7ZGPANqKWR+8Oo6S5yWPcLzUSWPTBHSpEpmZFguU1OQU+94lS4INwJIv0Q/ZLuX0YylCmkTZWFQz/ftYnrqI+C9NIfqifB4Z8kRxZhzzB3GrFKCYqHIkYmiUJrKq6RXzF2AG4FIt8RG87OlEfESC0JKSISPHxr+4qVwzQi8Dek0HiZRoQijCIYwI0bhcRpWZF1MQKaICx6nDKodTb5ij8oWzIiSnaj096rTHymw7nF7t6e/N7SsL9uJxM1baOIcMZJIwJKegG0xacct4QUhBFCnCgh1ZBMR4RC42XKDmt08HQce0bg4xvYrfGxIRsn/g66dns0rpHzLHOx5wGv4f4i0wPOtw85X+PIK78wcvDwkDOQQ87nff7h8Sz2Z706ziAdT1xDpjGoYz/XcbbW4yZbZb74J4MjIvSkP22kbrdHQJz0h0YQ+xFs+5k3IhyOdKB2J0JcoYhQLUXuV78PlVLzvcu2KX/L1L9E42+Zfu9739MPvv8D/eTHb2CAfFfXP72uhw8fZh2lUKmV86UJ72rTfFfb5d1rh/ey6c4032v9ZcbJdKKKjlTmzEr4oHN71reO+VZchXKUSjro04TzwCl6ZljHaqkqtaoa7JddXp/xOU7PHO152vO63wX8Tnx4cED5HnDOfsRefMG8249wJyckqi7Hb5tW47c9z+W7oQ16UQp7evqVPnT6TlshGYPjs2YM5Ot3B6MjXEc9nH8H73fUY97N/R57fHycbepozmvKWKm1kHeV61HIy7hw4YL8k882xjoN//KVf/X1u9/9rv72b/9W/+t//S/93d/9ney20dd9429d3759m7o+pJ5dfjjjMgZMG5BtsPyLv/wL/fVf/7X+j//jv+q//tf/mvS//Jf/ov/8n/+z/v2///f6q7/6K/35X/y5/vAP/1AvYaDdY0y7TEHfDOitvwnv9jRcnyMMv/cf3NfDg4eMgbncNhGhUgt9U5gPGtAC0yb7/vz583rl1Vf0+uuvy0ZVv4NPOfss1DsiFHEChfIa25jdM+1Mx3H3nMt36NsSjNRjdOnzcOBy+ny8cx/Q/j2H+datYU2dDh1AVirUzev1lH7Yp77nz53HDnclje/f/MY3sy38Dew//dM/1Z/+2Z/pT6D+1u/vfetbWv+Krj8scBaDvfXcurqG0y2lqoiaRIQiQtIJIoIClOx4K7Yb24XtKHTDwJi0LaGDSi456J9pQMmmDJwpg6F4VsykmLKgJKWIUFChRITELVN9dT3WAn5jfEy4LaBdt52/KO8+yLikl4onBX9+isuKWUuVJxr/j15/+mTCgPBicchBw927d3X9+o38xM0H738g/577OMgPZKUX/WvdmaDADfqy5s9gPPDgf/Vrr8q/Se4B99JL12Rl3cNg6sknSiF6UYnKIltVcEuBng3yYYcnzs/vfMaB/8d6F6Pzz956S2//7Gcc/n+gW3cw/t69xaHEZzp4eF8zDL8LJrc5h3UzMJ9hmOLAZM6AnGMgWjD4Otef8jq/wHgRfZF6bmwHHRYnL6yyHFAqiQMU+w8Yhpt2ilHkiq5g9L366msYf1/RPsbfZu+MBurd10pUgzThoymKCpI2JNXoGCPf7c/u0Zaf6O233gU/0wf+dP2NW3rAgc4xi/vchjHKssSSPO9CNgAfdoMegPsYyx5yAHSIZewYgzBsGm5Z15n8Qj3lHVSUiBXF3YOOui6px4J4Mwxwh0cLjHVLHR6JyZOq9rR8SJWyl9pAmTSbVk3bqKEOTRNqQdNILcbfNSYYUtu2qmW+aJtGk4bwxG9KEdFEEwhWTAuia0VOSUoE8qIoIR4rwKevuAbAHaaD/M1fw8bfNSJ6FTpopJ0Cg6BRoJV4zr+hAJO2ajJpNF3B7qZUylYUmeUAHTReazq68mm9oVW98Bo98+CITsPQa0C3cuFdLrX0pA/1ortIHZwzd87zsG5mN/07M+i8Bf25pC8XGEWXy4F5ViwsSsoULLJRT3GcfYLCDJRDAHG6okiTadH58/u6fOWSrlzhUPnyRZ09d0Y7O63oTrn9w//XuBCr9FlX1zvkv8KzgnCymebIOCfg+hkUJl8+KVhH/TqM2T5IXGKQXWAEWDDWjo/nHJaD44Vm8w70G8z97V8wo672c90Ty542G4DrDaXCixV81NhRIlOGg4wOfeno2wV9PMMI7G/6Hi6OdDA/0sPZsQ4p14z4XaEWLQ8D3Sxg0k40BZOm1dRgztphrtvFCLyLoXOKnzGprdraqFpHokALulzQ8ZGvNRSUwyhkUeALembUWlUbg/hto6aB2o1/xa9ASxSVUmW+FvNFEWtK2gEkQRQar+RxbNOCV6ALa8hKgjtPSB3W/usITgl+zLdK5DvgNg3K2LJB3mUTce7SRZ3DWLt39pwmGCbqdKqhNuopbxeMrKjqjBx5RQOyKI2itFI0pNuo0H67xPW3f1948ZpeeOFFXSDNXTY4E9q7od0redZaiVdAEFdyEbcRBZER6C2T83wxY76/q5u3ruvT65/ozp2bOjh4gO7M5TkgCEdKMuh92Z1tIV+kYfI0jJHwdbg1cP6cdygyhp9fBIVDSPEcfwTR9pVxiB8BB7b9npcn5lODRsQpvwjcxnZBHmumMYyDRZgnCZNEKMKQeCoiJAFoRCgicIZCSvgZEYrYRkl3LaGSsNvYDrPi8Sdqho9AVnTC2x1l487xaHdBZqQ/cUwznXDkDC/YRD5w0AYD4877qJ450ntnz5Pisn6vUZzuKq2IIDYIAokEIE7jUSD+hW6nsy7Lkrk61yKMPKZ223+dsHlj7XY5J4xPo2X+8jgN2kZyYQdluqS5XKU397zPy+Xh4UG+4PashVRPT7ucyqN+27Lk/XgWTiXg9tvGKc8TB0F6+sl1Deriehyz+fHBgV8k/VI5Y/94tJJZfojx1+1F8EzHcXrWlgH45VpU1C9dPlyohbmMdqrMaZNJqwnznPdD6W5bTVljdjiImKzoLvPj/v4ZXpL31OIfzKkamMkpZ2amGImfyfIgPzsH/B6FkDl+Ql/yGnQyberZF0HlrI3k9SUuEqCWTurnwpfI8ZlRKU76m1pvEkgiQqUWUFVKkS/7eex3HL6Z9swFlj0KhyW6gngRRbEGHg7ruEbPft+6Z930wd+9u/dZ++7L72T5nsC4k0KTdqK2maiyRnseE5f107qONy6NY5byWGa9zfTxcb06dHnJC8SSfd2Ssvfe69mPsWLdbScTzRnrt2/f0e07d/KwpesWCjoq6w51nI70Xf5B/iOBJ94E3pI7fyNF6P4p6gxAaPXndqLNCnOokGdelDHjRD55bBhRjBFIH72d55PwaLi1m+zIcpU2ETPbpPlg2+U6wxMkIjJsZDkpAoFdVqTISTEk7nwEXOjJ11rOjPBIAPIiTTIlNnlS0YF3oL5farlc8N4853B4oYH+cJodW6kAABAASURBVBruo1rRVZeLGBGhAiKK4tSfuEiPW04fVzwRsYolqJ77crLPEzgItA2cX91fsgVO2t4tu0oMHVhxSayjXc4BS3mfYCxZ5y2zX4TjAu5RfwI9Qq/KiIhQxBa0dcUWn+xjgpQ+z8Mxn4TnifvPHsbjagX3ieuRbVki286Lbo+/29xt7z4wzPf0zdgPUq1VjdG28t7BaHifKrWqVECfRISCCkMUEYqVDJEnJYb4kGD6SFEEBHCPjMw9CryeeD8abu1+YuB/QqFbeRvrrMfy+TlKzH0RxpDr59NCZ7PxcHs+EU7gqZElx9FjFxHSIxQrv3TalYKQ3TzxHZ8wW3fIASKgksanTl/2AxGBvyGouFa85UAG0g01r5CQR4xUvuAjAnGIh6RQxAlwcK/dBb5IqaNFqavwZYWoyAzcKhX/mmGHCJw199q7e7va3d/jzGsnx0QhXCF8BHHXSHco0m0KZH/TEzAcVZz2GkXiVgmJe6Qw3HrsQsjIkgMO8CINJdV4mfeg46wiBbi5k83HSl2TMBf03puxL8v3LM61j49n8rmb3Ye8q3h/eMy515Jwju99p/dyRLVTbO/YF3ScKfagU8/7mecYp5/loiwn+Zt7BHaOATO90w97PgWuPJm4HAOF8Nw1xg1FGEXunwIvhZiUsmye745477p7955u3Liujz78UO+99578E8Nv/+ztNPh+8MGH+hSjr/8tyf38suKxvO8W6XgPXJkDPR+2zTg/NrzHJtgj11IVpWTelXClVqmEIgDyhjl1Op1oyrnXlL3vhP21+QmydtKqIa3KeZ7TNyKCcvfMpcqrZ//svXBPxU2zPsdH7JsPdMz7Zc7l9IHrS9MTh0aCiYhxXmce93x+5sy+Ll2+pIsXLmpvd1e1VPIYNLCvI7i2L7ftsMp3vb/vOIf2mrFkr+48F5zRWk/WZXD8yHoXUXkV+O36uAz+hqwxoR2OMLbeunULW9B1+uUGZ2935G/fun6Od4azQ//Kq429X//61/Nnov3z0Tb82v7zyiuvYtj0l5LOyWPV7dhTZr9zO5179+/p87uf568YHWAw9/u4005jKme6a5p1YZ9r6g9F3Lt3X8Yh5fO40PoKKahTrUWum9HQb7u7O7p48SIG5mtp4L527ZrOnT/HHDJxM8hXKDTeW1RPuEZvB1WY51EA7CYwzpUfIhwuT0sf+0MIe8xXZ86e1YULF3Tl6lW99PJLslH69ddez2/6/u7v/I7chv7J7W984xtptH7tta/p1Vde0YsvvqjL2J9s0Hbb76Ij0+mE98FWTt/7g1IqekP9yde5rwBZ3REFRd+RO9lfyzZ8KDGZtNrHSDdlEPjT/R5oN27ewGB0mJ9O2KfgpRSdXKMSp1KvtTMk7oS+up7RAo+23dr9jCiPeTkOwnWDrymiZ96OBpirsuumGAH8VX8PCg/miMifXX7rrZ/l7+x/9PFHDLZ7GLNmOemJ3rWOnD93XjYcm/fEYcW+cvmyrKzf+t1vocTf0ssvv4yR6gL6NpV1J9CfYgVlAi7wIq+eRcwT1SGG53v37uUk8+n1T5n03xl/VuC9d/XJpx/r5u1bTBZ3dP/hXR0ePaQ8R7y0zNVxUOH4Cy+SXhTnM2Rz9cgHJkQKraLgr1B0JlRcPQtV3w/2UgftOHgZCGF0Lg+L7xLacnD38quv67Xf+ZauvfKazl26ounuvoJFxkYQUZfCwK5tq4qsruoVEZnuDOPY7duf6a233tYPvv9D/eAHP9B777ynexjY/T/0FpTVh6od5ezJr6ccS+iC/I8xFB5Rh0MOfYwj6Az5wmF6kX6opx4D9TEUrtuIThX/kiCK5hgaZzbOYQQmSeRS9r+kIF6URrVQh9rIE2ZTi2oN1QKgjY2/GIInGNbSvylqmVjbtia1zO4GeS1FJSIBUUinsJkq8ODGM+RwCsmwAScItKYlesUK5gubqPxGKwcgIUyFGIkCFNyFcC73hLJ5Ppsyp02Zz4zWfVRdNnGF/KfVU49eNM5AGQaoVrRnER4X157NFaCfvCB1vKR5I7LwgkXjztxP9PsMw+9stkBPV8D4O8cIvKAfFhhElzaCLiWiZ3+QvBIDOa4AJ5fBi6YX+Z4Dn4jQzm5lXJ1hAbnMAntZly5dkDcP7o9AzYXRd6AtHP8EorYj5GtVN7MjxkwzPwrSoTiun7FAF5e4PTZ66r2g7JbNXCcwo+5zjNpz6jWnfqYz+BmyY6jdC/iMZ/2l25Z95AcZEMtY9hJqmlhQFJqG3g3ZEFk5WC/tRB367rwOMT4c0MaHx51oYlE8ep9a0DYeg03ToseNGvq8aRtV9KEBbdNogt+UtKZscCaTVtaLpiEs/gX9qKWg9yOa1OeqiryUQKeViAhkVU3TqnEek5FmWrgr6dVMryrjlSKnXUwD3mkliiJihJ500RArcUANyc8R6WtWvswA0pdRqqKSftKqgoFW5N8Tf0DWTKfaYb3fx+i7lzib7ob1oNDeQT2C8EMUDRG0b0CL+jXvdBKFzMkXvqFdz5w5lz8BfeXqC2y6LrGnOKMJaTak53ZxmnIawOXvNfCnDaRQ0DYRzk+Mj6WOmdfv3ruLEfgGRuBPdZu1YMHcGUHYEJdTMmAzpW1qHqy9Ycd7LVjTUfrV8+dvAXdBRIhbPMFJGikbHymMIERoEyYiFLENCYF8IVVEqERRQRcLelvQjUTKCWFaClFGPvAP3AV5hOOOiFj5Q0tZ8yLeGqOs4B/xBL44jzGsYtRXcXluXnJoakREzgu11qSFOC77WKYQ3pJCz7o8/z7L/1l+juv1aME6ZPiFas5LoGH5k+JGhFxOl7lh3mo9Tik/YmUth2Bd6rVkoXKa88U8911O03u2I17CnpY2CfwK7ucbr26L9Zrt8tnt8vsXj27cuKHPPvOL5z35JfQuL6Gff/6Z7rIv84uow06ZAxv2Q05jznpzzIu8qdvl/IXz8l7Z+98J60jQpw43sG5a9zzXTZhfve+Ysofc2d3VFDppJ3Ibu71FHG1dzrPvh1zvRzGpOrMMF6Poac8v8H5aNMsz6naTrviUO8CvCJn+Kq9fURZfLln2R+4Twwl5fFgndtyPvHR7LbO8p8899q1j5o11HPufIBQROdbc/xGRK5Xnj4491Tr+nP3j/fsPdPvO7fx55lu3bqOX91gDZyIFDi2myg8VoJ8uk7goqp/gKTftzJ2eEZHUZVySr78F7Dx92IL2aY89gX+tybrr8XCTsfI5Y+WY9ytRglqLPEd6H9jx3uJ09MRrzOeJXhvhqlQOuiqXvVyOnkqZev4spVqcY6NfjxH8Lcxojm/Ho3ia/NFw2+7niLMqdcZK3nEM2ieF6weyCB5r95NoJoBH1gcH1PXOdjWPfnleSdi9Bu2QfbeamzzX9xwyFtacKXPSFP1YzzXuL8tNI07K4zzWoARf3b8hLbDus6SPltkqlDNLMqmREaEIsApr/erRq4413XPXnD3CMeubdcjzgP0iIueqyl6gsg6OtKpUgI5FkB7QE65IGU9uJfxIYT5c7mS+5GOTKlX9kkn9aqLnWGUXlXQsZKm0nxE1m2ZgHLu9/b7t/Yn7wjBveRCqaRveU42JJm2b8D7N49v94nHt1N2vblsjVWCrVqP/ShAiVT8Cqt+iixagojQ3a4Xb3VVDYLIBdQ7JqhsRKmVERCAzBJUU4soH9DfzdumNp5XefmtkfWkDAcuk8SkucxF+ShGxBT12BZKIyDCKdChoY0XIfzJdYcOXIofxGhXwpqVUGWt3RHFivIsM6jEilVrYB+3kGfSef3WnMp7Ip2S8orJKx/ECWeCnoARraM1LiCSt3Y9QSfZHKkNcEcHzkRvRsBl0I2fN4/UJ6ehexyCoSExPSibjSJx7dPL6vvDZGntCz8/H7ME8N/gbwYcHh/j7Q3mZGvreE0sK/obV3L6e35fs03x2aTkB9cVXrIKYPoqV16OEgruW7puOfaXhPWLP/OagEWOfRDg9j82B8i/lb6j6HcxfOHvn3Xfk/+v7ve9/H/pDzs3f0vsfvC9/E9U/7+y1KejHpuG8jXfVQr/m/rAW1QLQgQoKfMoDnXF+Y5YuhiJCBWQ7QL3P3d/bR4/OcYZ6Jg2VOxgMbReZsI9yXu2EeZf9lOdcp+12XfAe3NGunddQ4PbtaPcl56QL3r+P6Kt8P8YQvHBY9mY5L7ss5Ctf8LVQbp8z1qLdnV3Oci/p8pXLnO+eR7+nEmEcb0CLfGvrSjl5eu3oNmVZpu74vHhJufzO6vMzt13vsNk3HdWnwyhHIf+IGOMQPiLkb+HayOj6O47DWGY7kY29NlD6G7t//ud/rn/7b/+t/uN//I/6T//pP+nf/bt/pz/7sz/Tt7/9bb3y6qs6c/ZM2g/9LeE33nhD3/3H7+p//s//qb/5m7/R//Xf/i/9n//n/0f/7b/9N/3N//03+vu//3v5J6RtA1q3m3V96XrRdh1lM+9f3vrc7+vAH9iecQ7YMR+4WTzv01wSdVgjqJ/7cIf3cRtdX3nlZYzAr3JuflX7Z/bkumXbShrjmiYnZYO7naRMsgR6VmUdq5zvttZD1uZcnyct72ZrWF9GTHlXdN77GPfP+9zg8hW9dO1FvfrqK/rGN74u28q+/e3f0+/9Hjazb31LNpzb78UXX9Dly5d0gTjnzp2TDb7uAxt9dzhPdbruH+tkQ1lqLVmXShmLIYWy0AG3grgsqwwSR3ZCO/kV+QkbjDYrVkohHhGy8kJWNKXxJmw8Rj8p9IwrPWm0ZwT5yutX3QLPaH/6x4OioCSjgkseILssolauGRPXp9ev6/3339OHH36kzz//XF54PLG5/x3mzP4Z7e3vMUHtpG7sc2hwGePvq1/7Gkr9TXnw233u3FkmtR3Sb1DOUEQkLbXKZfAEtmCA+5Mc/t34995/X/5ZAf/sgBeDjz75SLc4CLn34J4eHDzQw6MDHTKhHjPoPaku85MuC4y9SzAXJ5MKDmMrk0XDpNCgw02Qr0JDFIwXGEUlrQ1NNjKZZzpMY1NPmKEUMRjkb8JdYLC+8rXX9OrXXtelK1eZMM7htSMbU0ppVUrD+GjVwNdSSDnkhWDOy9T9zz7T+xivf/bmm3r3rbf0Ie15i8OUh9RlMT+mvAvZeN0tXX5jqY6y98B0CV1iXFuw+M+hcxaWJZN3zyznNbWnTlleFepWNZiqsjmq6rqCUSxWht8eI2SnGYa5BZVlDaCcouwBGjW1VVsn8mTmb0A29E1TQw360dSipgGWtRW+Eq4mbZoT2rIY211LJc2iWooK7V4kSqnHrlhLYIKSb5wx6m1ALQ+MmAFftuBv+VbkFSNnog6qgCyhocZlxlDdUr62bcbyUv4KSqlkRakGMqZksaKCH6HNFRSFOxdKL4I9i9ASvfIn7kcstVx2qJyx1NwbNayRcwyTM+ix6fFCc4y+c7c9WGLpXGLd7LoBPdEJegl1pe+0Ad2cLZP1d10pekO99s9M5f+JlopoAAAQAElEQVT1e+3aFRaIi2xc9jWZNrQ7RXehHSsju/SWBbWjzrB5OwyIwApLWKfvtrafx6P11/UyFlhWF9RraV2krta/JZbaBfUY60S9qVe6LTfsZ8DP0Dd/+GAOP6fOBuzJ+KOIS/rgBAUj74jlULVEnzswqGF8VpGVjme9jo57HR8PomiyPkcE9S/0/ajLk2YiY63PFV1oWnRh0mgyaVdo1OJu26qKjld0vpYgHQDfICsFv1pSFkE7AoGI0MllfsSgkRJBEZFjIFDMQho1EarkERHpv277oB+U18BzGzjtF1DiSDDcQ1KYKPiCqPL8Jg5qStOqtAAadaJoGqm2itqoNBP5W782+p6/eEkXL1/V+UuXmdfOIt9VZaNbm1ZRqiIolSHJ6gTR4IexkkuEEf5JQ4V4Uw7Iz5w5q/MXL+oS86e/EXz23HlNWV9quyoP4QbS6MNxxRWKAAKmgMRS3pH5nAMqvwDcuX0nP43o/03oTaLHpHWWgJlQloZCot6kpBMg06/kcsJPw68kw1/DRE/6LGLktW553OYjRnnESC3Tig9xwacbVgqNTtMVChSUUvBbAXeAQuA1Igi3RlnxUMcrK/maOq5h9whyLsQBhbClwIfzCjk+Lm1D64vu9/y4YB0fGCG1VtVSM47jJaKogAhSADKIb93dBqIvdTstr1Uuj8fMGgteSDvWLvs/CmdYKXPDPDFh/E/Z67fwY3kLRQ0HYU/RscZ5PZuz5i3BIr/9+ys2AGfez/+gM+iDYQ3mDk8MrrPbwPtYvzB67vgcg+/nvEQeHR2yjrB/ZCHxuj5nb+m2cr+5LfxSvsOBQNM28t7LfqFQthmyyaRVazBvVq8ztF3L/Ov2bGjXiKAIlIgFfgBOY1iVS+trLDYuwvF8rptkKYYS+ur65bWAO4PU6DfrgOGmdp8tGUMeWz6YG9AXQikiUhcyHHxEINNjF2Jkp/0GNvI9e/qOdyCn67FrI8znn9+V17rPeIfwgYgPOha8Byik1Cv0zvmRYK7No9bg6Rs4nJyheQJljVLncKxu5+U8F+ztXLeIIEpkXSo6jEueP/yT0OufW0ORT/ILZXiduhBqDXuYN30cLtMap3wttAAapOV6eqxFsLpTh4Ex5MOtHEcOlwgRVF/2IkuSWKcFxbV9j/6jxLxhV1LKp6cUIiwPnb4yUrYobUoP4qZ6I49euJ49de0Rmu/QPcN9Zur+c5br9nEbmTeiFCUiFPFknBSGdj1xfMX9prWA9YMyo0HrVW/UoZQjhVpXPGasNx7vnks8thfsq61P9icJlVrG+YXxn/qEuxorfSrQsqVPesYV+IXWf4LTqQt1P+X+l+AIKhnB033C2F4y73tfMvbDQgNritvX82/DHmK9j6ilKvdjhbiksblJR2DTlhuGEI8ERXL63vibMU57/+a4XOkRNAXFRudXIyFnV4TW757zm/UY6HLN7ZWynFfNGx3N6fgks7ndNmtshL8ZDLoWEYoI8VBeyUtIePBMd+A2NF4hpVihiBgd0shr+4pRtg6zoUp5wR0RkgL9DUWMgOFey0ryESPNOabwvvQEED17NiLkMWIj3R5nzzt7O7kHr7WqlFihKIrTwR0GbqgAN2RVFoUERhkcTEQoIjKdiJFXSLAJ5bXSueRPP+xj3duWEn10mjHkx4iIUAQYQ6QOeq723Oz5YTY7lt9Z/MU8n8fNeUc5OjrK/dlaW1HzjO2813ru+E6n4+zOOt8z5wzrgEHwp+BkR+DUCPcct0M6bSPHFXOZx92wyXNgvPWch87ln/D1N0s//OhD/eztt/OLZj73f/edd/UBBt9PP/lE/tChP4zr+g+kNdDzEaFaqhr2v54bK/0d9Lep9cG0VPrcKPQ3fp43C/FKCVkfNgjCAb+7+f1ud28Xm8a+bGSzXcx5OE3776NjZ7FlWLZkvnA7iisNvrizjTd0me/G7ivv210Hv3cu6QO3URAvEZF9Lsrlcvtdcw+bio19Fy9e0MVLp//9KkohcbAVkgzr10Bfuizu7/E9osv39I75zW3fsb54nbeRfTabcV69lNsyE6AwARMR8tVR/mPsFtaziMgviPpDzv4S39rg+8d//Mf6oz/6I/3+7/++LHvttdfyg9BuM5fl8PBAn/Fe/emnn2I7+jC/xPcmht8f/fjH8k9Gv/HmG3rn3Xf1/ocf6KOPP84vc/gs7/adO/IXPI7Qc5eboqmnbl3fU+Yu23PJe4p1wXXxO9Hn2KVM7RZhI0LcroqCp0HTqpSiWousLy7nxUsX9aINsK+8ghH4Bc4+9+V3+FJDQYQIyQmYju5QRKiQjqGQEsoe4ClFBHlUZR/u7eks558XLlzQZc5W3YYvvPCCrl27Jrfl1157Vf4Z59e//nV9Hbz++mv6GnYzf8P35Zeu6UXCOp7j+wPm1j2Xe5c57sRW24xjgH2azxhqrZl/rWVTzqLHrqCgFJrWjYgM6MY2qg8u2HC40e2eTCdpcT5//qxcACt+rBtHT7tIeO0VMCirFXYDBjDSr+5ntoDbcI2nBbT/2s/8k7D2f5xGhIqVGepB2zGw/CkRH355kN2/f59D9k914/oNeZB5UvCkERHy4YP1Yf/MPoNmoulkKn96Jn/2+dVX5U8vfOMbr+vy5UvyYKgoZqkl84sI1TLyBd55+9DUC5kP4vwTDz/+yY/1vR98X6YffPCB7nAAcsgB3Wwx12wxS8z987M2/DK5daAHQ7+UmPRKh6mI5pigf9MS2iXvtlYF+fYR6jWCoCIoRqXYUPvb+BvtRDt7+7rMQHzp1df08qtf05WrL+rM2fOaTnZV6wS0aqoxgW+yflbvJYc0hwcH+pwJzQvZD777Xf3ge99NQ/A9JsaOslMsVcrikgyUvaf93QcdB8gjlrK7Z8FYMil3WMySUmjOBbIOQ1QpsTL+qCCviW4owm6nOYbG2bzXEQbIo+OlzJOVRBs0tEfFINQ0GISa6Wgs4wDT/Vtps1oK9QMYwdqmysiJBncFDTCt+FV4uxvHM4hbqGSJUASQFDq51ryppwj7pCEMQUTI/Dhn0FsEcDsFBt9ipCF0EF0KRtrUyLK263I0o3tdj1JK9k/QRlJIawxBl43uQJZARpYSbvliYbHu92xAOtp/SZ8ssDou6Oc5Rt45hnkvSsnjnq1h4y/tnv5YLZcYRLvloK4L9T1IKvgR7JGSX9O+R44euwhRJLfvzk6rs2d3GVsX9Mor13SNxeL8hbOaTBvWv15LxkTPS05PIgOaIGo3QlyxghMFNv7SnjIIR7MTlFhkvKSOPuB0PUe+0xKFGtGzGPeaU6c1FtZP1y1pn7q3ZHAtkRFNNJf8rXWaQATRgjZe0Abml0lDS2RL2rwDS/qpk3V51OmOMDPSm6HL27AuD/i5f9umQUcnYAommlT40qAXDXpS5fXLaCetjIlp2xC24l9AqJQVrE/oUimjn+URoYgQD/GkvQXcXkZP3wF0pV/Bc9vgkMSJUlQCmJJmqeZDeGm8BsigcD/Abe7YcKcYhyRwhh5IVytEpl01GoCnsrG1Us90M9YL6/sEI+yZcxd08coLunrtJV158UVdYJNieSGMomoISgJ6MvF8Q5U0UAIDcnITZpS5oCOC+FErbTzVGX8TGAPwVTZbF6F7bIr8TeDK/BpNlWiH3mkAgRB/UEFFnSJCok+c/4J50p/8u3vvXn4a9MaN67p7965mbFit85TYseQr/EisuLGQG//0eurDgbfxhICZrMNs++FO+bbsXxJP5emviFDEFmiCiC33KV4Kca1kcNKKjwhYQP9HQME4hgK1KSrI7Y7ADz5ipMU08E+KDD4CWoyVPHncyAuIAm+YD8lpx9oNLaWMZbE/bhzcsYHH+pLJaOmJDjVw+CchgjjEj4DqV3O5LONa1TFPLxJ+AczyUcau63Kucrh1CdZl9do/wQA8sQHY88aq3vZ3WKfrXytZsBdbMh6d5ux4Ju8P+653kCcinij9VQhp/K1kXUeX2fOHeZfTL+V0nNy/fjF/wF7Xe9+gkNMpawb1dhKeU/qhZx5rWXPP6vz5C8xnZ1SZ21zvY16m3a5SyC+WO/5EruG2Y551W7rdXCLvTx12Ppuzbs7V0Q/rculLXk5/jS+Z1K9p9H/aYllPcrEj24JSuA8jUA7c2e8cuvmAxLq0WCy8CZD72jpgWD/GOEWohh69xqTG9JyX9aDLsdShF4xZdMPp+9e3/PPL/pk0u31443ARoVqKItgb5V5tKR/+sBmR8IsgbRAROEekfjAITLW6cMpj1nVwvUqpm71SxxzhcWK/iGC+6OT8/X7o8nrsd4z3iFBlPESEHr8sMx73eV7JOtlCfdeIElR10MDGxGUxdXrrsOZPYbvSpzxOOwaKaghqn1gzdjyCR5NMd6wCrenKuSFPk2dkQrlD2LMPzDkDfII6un4D/dzDez5yX63hMG7/KXPO7u5ufhjbukhq2WeOZz7xpPwtWzWc2Qz31eM3sgWsCxtYVzbo0QVjNb8wZ80xHng8zzD+eox7vHt8ee3fme7IMG9dqqUqwvNNsBVfaclKZ8QVsZLB/0u4Q+Pf89eV8CFF8BDLBXB7G95LzTlHWPdDzzh3P7STSY5lf6txSn+07ElKrSIR5j33ZS/H9z7CBgjHy7HOvCGyiQhFABn6Lb8GudpruIXN5xoO0xs5FnrajLZjbcu2yzV3yf54hNc2z6te18b2ZGLmpglFUyZ+YxuSCkSgCyHqwUO+RupnRCgQQSQeESH/CapQXiaxdlgSPNIfxjewt0XiERGQEA/uGMHaHbHioQi5I+eViJW8lJQFtDh8KSrMQQUauPHU+qqMCe+5vP7tsP5N2X/bXUpVIXwiHH9ERMjvjAUayCPWeZqKKxL/L3v/wRxJkmTpokfN3COARGYCyYrTpjMrKzPvEpH7/v/Oyn07stNDmpPq4rSLJAMJ5v6+o+4eCKCQxbq6p7unHH5c1biZmhpx04hARCjCKNAJkWkj7G/o/OLAsEfhrC72NK9AE4EIg1MEDsMREoFfMgPNsNDgEEnIBd21rnqO9hn548fH+YFb6+qSufv4+ER+D7HORgT1G/ZGHWeAnhec1rps96Db69zzeUxQgKaLUnUZSh99/QshbNch9jKdwbzmeriePlP0t33fxfj329/+Rj/96c/0r//6E/37v/17GoHfefcdfZq/NnOmiJD71vYGG0bNu38b3q9azqrNV3TA/VxL3e5f6+gXJZRhteQ+tdSa7lJK0oYzqNl8Jn/A1wa2vX3WPnRoD10yXJ7XQe+tbt26JRvy9vb2mW960lfVtpGvSc6mCc5P3Wd+N84PT9Jv3sPbr0ceEaGgDhFQZ0A/11qY8+c6wABsHB4eymVev36d98smZTH0GQIOEhmQnrSWreH3AO/pXQf3uf06zk2XrDF+Xzk9OUVfzlJTS5ZPBnaRx5TP48ePkf+ncnzL5HmMpD/+8Y9lw6+/2fsP//APsvHXP1l8dHSUA9SrlAAAEABJREFU9bK96M0336Qvf6p//l//rH/6p3/S//gf/0P/BP5//+//q3/5yU/085//PH/O2z/hbeO/P4Tm/YVle4Bx3WV5/Fre7WyW71Suo+vldjm+10nvWyxLfxnkAed/9x/czzHheBEh//Fww0bgg7/zKrWooc/809r+pdoXX3wBw+vzunf3br7bu+yScnGaXiQDQV9bX+wHHyX9xOUyEV+63RbrywF2I8vl7r27egaD7/MvPC8byV9++RW9grH31Vdfhb6qgb4iy9HxnnrqXn7r++joSP6ggX/N89q1fe2nTs61xx5/hq2tnbVyWU2tqqWooOM1MfK1yLpkFOq4c8eWHxqGOvVGzwYRhY6iUkiCMoioLYLapwIHNMhW54ggXgc2DICOdpN4m+Mu8yT/Kc6XhU/xLlHK1wRRwUvBf5vOL5FVLi5f0HKL6Qkyc5AV2JNFDi4OtB4+eJiH6/65hU8xvD7GkOnFJiLyIMwKPmNwDuk69KXm4dhzTBKDQr+q5597TrcxKHjimhNX9JUn/s4HBvClVtVSObTodHp2kgbed1gMfv/73+t3r/0uPx1iw+9777+f3/z1ZHG2OMOAxGEmBtIVRq51tyL9OuHDtZ4FL1hkKo1qGQzzUjSnnH0m+GsMmDm67Am3o/yNNBibeqXx135dFF69QxvamT83y2C7zkB87sWX9NIrr+rOaPyd2fjbzFRZfBobmNo9zTwocTMg8qcsfHDz9htv6te//KV++bOf6fe/+53eY1H77JOPdXr8WB1tUL9Rj8Hade9oj/2MDZvSwc/hVNBjkc2r5T2ywklRZUBgrNGAToU2GFUbDMDLVc8kvtHJyYoJco3xd6P1uqf1oVLoA+rc0hYvpA18U1sNaNQgvwZhNhjBWmBqVPhaiyphF2lRwd+oyL8YISFOhf9gIuBC1LsHGi/XpydGn+5Ife5lGrQmME5OtBBWipTf+LURGHfF7Xq6ju2ssFDWAU2V6+f4FKvgTwm5ArIs+z6ggfsSMl6wb6OefU+4kHkvL6gbFnZvpHzQv+Sw3wu6sbDRlw3ZggPeRfJrDno3WmEkteF3jdx57yAPyuxGkDUqi5/EniCp+9bYdVNj2hKaY/y9fvOabt850p27t3R06yZjb5+FgX6jXywrIbNzUIATJ4JnZMtgROPgOzkutVEgS4290lGpjdtJhdemHEiuGbvrdZf6s1x12bYlbVti3V3hnsLWtHPNhsOUIMasSCMRZURAQ2QlompFH6wNhTbo7wZdXgPTXayQmf939eOTBXMGsl31yCukqOgd+trM1DRztXUG2kRTqqqBkjRtg140ms1aeQGdzaH4NaAiu2p9ts4a8A1+pRTZP/CLCEUE5YVCvkIRRlGpRoUCyiugYkg1LeQRBnFVRJoB4ooIiVu71+iO7Av6D/3rkycSTqVb6dORuI8CH+qgxoZCNoz9NXGtR/YTdaktsvGm9uC6bh7d0u17T+kIg+z18Vu5hfGvUod8yDfzhpIN+VM2vJ9G+lHPpPZwO0YatFVBQ2WZNPIm+ujWbT39zHO6Z0Mz/MGNm5pTl4Z5M5pGUav8oRtFcIckAL+l8OE+AB3tX7AWeI59/7338+cx77MJXLHBVV6uVTKKCBUQ8p+2V2y5q5jz9FeFXvDLjBx/gkMn3tTu/1pIkVjmMBF+DO0f2FDEgPQNP3nYzyzAxXO6Y4ivkTpeMV8UMdJdN3yxf3EYgHr8GRFOg07iF8B+JXBnfKj94MtAFRGD7kAjyAs4fsTAQ4gjMLg9RjeeL1m/vVaLK5xXcd7nsF9EEPqnuaeyTXMed52Yv71GLVmf1vD2v1w6wyrbUhmLbdtqBtqmVezU37wnA7+MOR+3d8P6sOAwecn484GD87mcd7Y2H2OIh4aBcyRw3/7ds44tqdvpKYckZ2dpwPJL7QI5uDpz7/GuH+R6MLykP5L3wTPafp150nLINiJD92+JUMN8NWNPO+dQdnghmw1rStNmWNs2SYf53zrnkjxfT5QW502OKSwc33LTv/0cv+UK/gmzc9uNLIL+Snrp4bFxySud9AjLK0/6xWNkgnVg4k3dm6I7I3g45UgjJjeeIz/64PHku2ez5/cjl+OfVj/FwPzwwSN5jfOn2xfsKYdyySOKHwzDnsPsDfuwZcLhbncWm4+MJtdT0zX6R4QiIn09Zr2X9Xh2Hp4XZ6zLngdWjGnPG47oMBsrXMce+SQYXw4L+c/cLmLX8fV5kgf5OuFQ1V6mtRbVYhnQC64HdeiR3xCPFI4UdoEeICk/vwz9lGaKeNk9+e9QZz9hx3vL9leUHYptuBnHcf0t3wE9+9ou0bt9wHueiXeWEaGIUEEOA6oq8/aEnKdDCIib9HAZPxRmz4Ez8At8DMh391+zBOhrbvVs/DvGRM/Y6DgX8bmLx+2atdrUetYTx031mlYrY2pHfwp6ZR0aEIoA9oM6TQRuM7vAb9f5t8QHjYmIQQ5QhT3Apftz3nRGn33AeIa33NfsJVbsP/yBM+9D1uzHPLYjQqXWLWopGvohFIWwKIqABzD68iuU8SAw+tu+Ips6tLEXogamyB09zz7weEjY3zF3KJOq+8Brofe2Hjsd6Qbayekd7lR//YhswvBM9vwx6lbIf3gHGO9kM3z0SIIvN9GlDAv5T8mLK2Q+AirBhvIPdwTcCI20oOdh4M53LTnOMA6GMI8BI2R3qVWlFnmeqrWyD5/lNze9N7c7grAIZdwoSloGvwjnvQOFBCJC3Gah5keM9VIQNEWQZNbQzuU9gYiHhuE7PGE+d0/pJpoRSJeUh/Ox3lkvV6ulVqtVwu9afo/xPtHU3370nCIUv9RKSslzvvW2w2/D2d2ADWdxa62ZgzrmJeedkf1wuZ8DNbCfw78KiC7G0nlUJw5XC/TsVzuw5iz6VO9xdvPLX/xS//EfP5W/Hfree+/p/oMHsvHR7fI6lfmQRaHPaqn0H6B9Fdj45bM7v4/ZfQGFeKXIOrSF3ZlueD9z+hnvcddv3NCdO3eUxjfotWv5PpjvhAe8Gz719FN6FnvGM88+K9s4XnwJe8DLLyd/eHQov0O2szb3X5an+8p19zxi6i+3ea4/5R3UHzZeYGPxO7Pjun3u+4igbaEI08I5ZYse7+vmzRs6OjpKuu/zMs60LeIhba/QcPXIvPd8RZ+6zDVnEKYb+t3+ju/6+D3d8jVcB8vGOVgXDMczHG77j426Dt/DIO7yzU9hNvb+9re/TaPuT3/60zT8/gxbh7/h+xv838T+4T798MMP8z3m8aPHshxcjvOhykn8iEBHYCw76/gSPTfMJ1gjTb1WmlrnT/0LsLzTHx+f6CE2q5OTYzmcbJSC6TVc5B0R6EIognIYD7UU7V+7pqNbR7rnL/hl3z6nexhsb9y4rjl6US6Md5HWCPqpqNIP7vdr5HED/TlEDwYdeko25D773LOy0fzFF19Mw+9L2JDMv4Cx2f7PUp7j+RvB9+5h9EXvbt++hbH/SEdHRzo8vMm5/o38VrLlvof8ravD2UJVLYV60B7q6LFhRMWvDvWLIGxE0Rdc7uxdbKOGaHCoMmBc6Gw+kwcaefJiMgzkDoXTF17ugaswTBGptE9I7zo5/w6FHuB8JKqliFBIgkgyp7/x649vo3MwJnFZvsa0OPjQy4Pq0ePH8m/wv/H6G7Lx1YPWE0kpVT4MnHMw4E/KtM0sB5vD9jgI8yD6/ve+n79j/jITpL8JvL9/jYE0V9vOsn8c15OQy4wIrVmEPCF+/IePZWPvb37zG/0Cg6l/AsITh7/160+++2DulAORFQvgxhPbaDTtSd+BHh2xMTXY3DEe1DI45h6gHMTtc5BnzDmca2sz1IMJANsRhqceKI1QnQqGj9AmTKsKdT64eaS7GC1efPX7ev6lV3T98JZquy9Fq67HYKEJwWLba3G20qOHj/XxR3/QW8jv17/8lf7j3/5dv/rFL/SHDz/QyeOHWpwySa0W6jH49rSlwxBs9LSDTCTaEImeGlEUs2T0Pd0WCuomTilwUj5lwnfE6qhHp0Yb6LqryLXIhrclFqAzDHTH1OsEnGGUXNvqRpqCLCoHme7TFhklkFnTVrXQGWjNb9Gkf4N/UwtzwTlqU1RLqFYoE1CFL7WoQKMURYQCvgR+IAK3QlddoR7vntBuQPQq+BWMwMU8qEYafyUbgqkSdQsOrIvmbcMmsMp1b6gXxYviMk/r+znsFTyuAt6+e8my9iPnoE1HF3Xa+CWaBcmHZisbgDkkWyLb5XLNAreLDZu1jvi9NhhEeQ9X39HCRFHXGQE1JE+nie6cz/KpS21CNv7euHGg27cPde+p27p95xDjWqvaSCV/+rqHwhdlm93ukAZewZ+4eqQJCZAcjUzaqe8HdFR0gz6ugdu6pr1rFCrbiv4sDfRqMX4Td8lgWqJrK4N2ElWIRQPtB7rRQDtpTfvX6O4SutqEbNhdYbDcMKaswxt6vIvKeKzaQNeqmfZ02enR8ZkePV7qbLEmHykYiw1zUdvO1UKbplWiVrXAutqiiy38rG2Yj1r0Y0Rb1bRFTQ3VEcUUWTfWHdJVUKy7IEYUBBtRFBFyWG2qcvwwZwy0TXfTNDKcR5TI+DwlhZQyh0DtIivZOyJMBFFe2T08rAgjcJGKHPqgz0KdDORluY1YE7bqJNM+GtV2T3MMGgc3DnXj6LZu3b2nW3fuyd8Cbub75FHohyF+6iBlmUKyLFGGpis+x2ScPuOEIqoUBb+QSlXTztnMHOruU0/r6aefTXp06w6bm5vyN4Eb5FbbVhVFjuJ0RVKIDOSr9wN3IaySn6nHo9eGDz/6SO++8468yTxlg23ddXR/mIEcSCVFBJAUeeurX0PJF+KTh5yRdi77Tdjx/nZZF/DVc8zYtPurp/jymJnnNppls4ttQDJD3OkZioj0F4RbETFAEyU4wJfcEeEUioCCAiIGPmKkpWzDI+w3uEsJGRFF1iHTSD+7x3iFuMDhEyIcFsoL4jQRoYjAK0YKizislx3rhPc5PYOHUDn+Ni+XF5ShIMH5HXHRfR7yzTiXbWR92B+tvV6BFS9W5j2/O8xxLpfgunosztjrtR6XKY9QqUW1FIm6dkwOG7czsWGdW49GqI08cJ2vgWO8Q/6zw/4JD3BkZD8Ck/iBGE2uRERIINNPaZUlsn728vjfsK/yS7c/tGj4E9iPHx/nwYI/Nbzk8HXD2tYhl5Y5+tatW8xPN+S4j4+PdcZes5Si67wI+uXLZVluK9Z5v6AW5iD737h+ffiU7sGB5hiSPdcX5HOOoKoXUaLIiDj3l0J/9Red9qdsBdlbWxKTrNwv7scN/b2hP+12PBZF7uRSsuYyDH2Z6JRHUlcc9OTeo9fWiwT7oY69kMfLBJfjNJW1ymPDqLWigD2617HP2yQdyumcIyCYRD3cALuzVoMP9epcLtT6tUTPHnFY4l9d+uSTz2Te5VpvSqkqzCFkl3tRG2SXy8U49roMiwhFBCqnFwsAABAASURBVFEGREABN/7KOM4jIlJOnq/WyG9qY0RoD31umzbb47KH9vTyuxsZk0+YZHozPS0x/daRxVBPMu6BFNS/qCLzCPzdR8jN9RNXRGR4RCakVqTitsT1Z7qyuEtlRYQiBsAQGsC1QnLU33LtmI86twfq9lwJWhRlaL/nm6ZtVJnDCn7O0GUb5hMu5jIyYHo4cOK/o39tErCOdOiPqfsdbWJMdjlOe88p6JLHt8ewYR1zXLfTOmMdmnHYOWOtn0HrNK7Qs560ZOaoqGxcQHr+hT7iW65X5jeO3YiQ/64qIuxJuIghLsu5Yzxv2COtvUZ5/wWW7D8WGAGMFbzn/CBN9gX7LfeD+QjPb33Owe4L922Qb0QoAjDmPRcYZXJDpdDXvTJFPr5uyj9tfDfnq0JjuxkOqC3SgukYA+4HA09N15BnsFaEtvIL5mPid+i9x8qEjj2A/TrCyFLDReSB+at6utYRIW4p9LnLXkaGESlgglgBFW5YbrsAbm7BKSLEQ3nBJuWR3qYGjoggGihg4keqkCJChb+IdKQ7NP5FUQQ88NxVSlWpFb8iHpIiz1187ry3v8e5Q0N4UURoewVulw0ELwdtEXiFBr9QRMBH0ohLVHY7GAovrrgEptAxhAA7TLZUO2HKKyIu+EX6Dg/rb+7POFizPq44Cz85OdXJiT/YepoG1VPeWzyXFM8LJPPc43TWe9NJn9c+z2MespvpST16LSu2FxDSffntiMP4cjrnnSCfjnySJ5OIUETAcZMk1yHKdT39xbI33nhdP/v5z/QrzvzfevttHWPIi3D8kP8aztV250Hnywi1dqjQ95U9eAO8/zFf06+q1BHF/V9V2ce27Uwz9rRzbBXGjPWuEO70hzcP9fTTz+j551/QM888i7GVcynWwoiiOfFt2Lt7946OMPLZMGf+e997VT/44Q905+5dOS/Xs1Ku62ibRMccku2F+gx1xXu3++ox9pVT+szu6YxgUIlQUJ7hPEop2sPod/36DYyBh4nrvG/6fSMszlHOsgM4DT1Cd/Ry2e7bCR3zV4bTPy738fFj+Zuzi1x7hveVjjDHIeu83Uc2APtczX3lL1j4p7r9BT0be//5n/9Z//N//s/hG77/9E/6X//rf+nf/u3fZBuOv9V9/7PPUictA7dlhjz9zuw22GDqb/taZkEDXK7r5fXQsrG95xg5JXgfP0Gv/UtErq/XS6+fZ2cLOf6K8XCGEfjR40d6TFyHbeVKS1A7SoCxXgGX1dEnwfjfZ45wfY7oVxti/S1cG2dtkD08OtTBtQP5vd4yn7XoD20wtZ/rb72xbjxj3Xnueb2E3evVV1/Rq/nt3lf08ksvKw2/L7yoF154Hv16Xjb8Ps05qL9Ffptzh8PDQ93EgOyzBNdlwjXOFPwNZeuAv3g7o+yWfb51rNAObholRSDBgJaQ3w8jiiLiAoq+9OpTcXjKE4gF1FkhjFQ0nWeoUHFhpSoiJBn66hc94nLOE+CijHSTX8SQn5V3ySTnznWndnRaRiPcMSL8lJLkQ39j19A+aaL65hcy3yZGiJ6kLd81k3FSXv79CfOHDx/Jv9nuT3a89dbb+vjjj3XGQNuwgc30KedQRKjUmhPf4eFRfhLm5Zdf0Usvv6RnnnlGh0dH2t/fZzGeqWln0BbM5Mk2IrSmvGMG6yeffKx3mPhfe+01/Rbjrz9N8vrrr2cdfPjhOC5/hR74cG61Xsq0o96e1AxOQaR+o6BdqKXaysQ5a7TPZH9tb85BBgO3qWIrnRvpJWkXtAeblVakWaJXS/R8JWlNrE1ggGBRmR/c0HMM4O/96O/03Isv6+btu2pm15irq7B9abHa6BSj6uPjU3366QO98857+t1vf6tf/vwX+vlPf65f/eKXeg33u2+9o08tx5PH6qi/ekrBgI1DPS8FYnIOVmEbN5samjU10UIbGlSQVwQyp25Ul3EqJvgBGwxoGwxnHdioYOwpWuF3RuMen6708Hihx6cLnWKcXFDfNQYhRVWpDX3hPjEazdqWvmxSVvt7M13bn9F/M9yt5jMwB9AZdECj+byR+XZW1TZFFaNZof45N9AHuXi3DeXUc7hNoJSqiAAari1vRe0VmKMCg69RoLV0Goy+UBt+J2D0bCizBTMMee0WlTJDJSSy1nT19F7eGMf6XilLU+EWcjsHKdCJnn7p0Y9u09FNG23QnTULjnVwjbE3gWxXGCOXuJemiQ0Hchv5W78b+oJkpA2h9olua/gV+Qq/HpiOoJ8olkpIpQg5B4fRczYbR3rq6Tu6B25h/L1+fU9NQ7T8GecNkTe0tyfNALfdkGgs6NUR2bxpRzwpyJ/Bg05RXyrqudZYsWFZozOrxJr2rFlwVwPyZ8Q38B3+/QDauTSWvRbgDGOtsVh1Wth/LXGuqeU6tEbWa2SAKLXAYOzxtLIfurlR1UaNumjVlxa+6mzd6+HJQg8fn+rkbKMV7g3xRfzatMhgphYdNmZNkx8CmLet5swDe/OWucCYQWeDTuPnsKatquhuQX+qAd8k7F/V1CKHFVOUqUJrJQy0baMZY6KdDWVXyq3NEFbotEL8iKA/kHHSMAN06cJfAyJi4EKCFUSi33iM/ODq0dcen55IPfLqGP8d7s685VZnUjNTNHMVjLt7zGX+8Mrhrbu6fffpxI3D25pfu64621NUy7pRH0W9Jrj0wD1Q12GA3aI0DVfYPaCH9LgHDPmI/EpFVt7M3rhJ2ff09LPPocOsE7dva2//QPnNZOrRzqhvaciXcnvaCrxW9T0M4FbvcQk2vMQs2Pg9uH8/DcBeR/xNqRV6G0ErSpErSXW0hYYrTHjYX9CE/baMPe1xFQ1lOoUj/HkxFPyFZUaEIiLj5NP8DiJCkaHj44Jj9BtJRChiAEz6hp888E6vy1SEOUpil0+P8UGiIGIET8Pe4ceXI6ORJmOaGhfycoxQxDnKli/4M6bRjUDX7V/Ml1DZus2TFr8IU6eBwutJF4ppHZ3gvar3VUZEqJaqqZyIkC802uQCIkIRAxwQESZfG67HVIeJui7e7xkeI4bDHNdwIUNxkXVomM/29vY15wW4Mn4LbXA7IooiGJ+dWLM61q9O3s8t2CcuONRcMy6dLxMHA5gb2Qx5h0jIHUBSaLjIq5ShTwoyJwVjnHx7CpgySSpFhDJuVLnOblPKkby8RtsYdsacYIOZ94/+NLlfuoe2brTkhdfhQ/169rZnHDocp3+tVYeHh7z0XdN6XAd76mB/v4DNZ+wjme/NX7u2zx7pmvaY0yynUmvWK6h/RGQ9I74CFXES+qu9wjWnE5Ka/xOA7FGLXj2bosSoD+4n96/729Ru16NH5zKe6RfUJ+M5DutJP2Jab/rJn8K38fDL7FzIhf7FF7fjWbdMHTVB0EB7Oe+Ocjra0SXFL2k3vnf3ctwVG6P7n93n/esTPbj/gEO+U/aSazlN5k2apM4bWXgcdH6PoF4eH+d6KEXEFjDcdhdoka+eumx4DzF8cNWTd0RR430VexznpzEP843nAvQ9gnzEFQAZ8cw7tPunC67dkK/FT2VlOb0iSF3G+iOwjjYYyoswhwNFeiChfmD+7M+xApQ7yc7y85xit+uX/UgbJtoh/4knGXVH9c2MCBIV2ub0Qz6VtSsyNNMhi94gz21iN38C6UX6TDDRdHz3+GuTQPY3/TzRafz21iF0oDNYwxw+tS0iFIydSX/yvYXxXGqV9cmIII5CgsrED2l86uJF+OSxw05eX4l+03RPzBxd5xXAr7VfiCen9zxMJsg24yCHiKD9wDSkCB4arpQvcUlxYbDaf7Pp2Cethz0F7ybeg3id8lrg1BGReW37I/th2A9FECYAddwEPD6K4HkFCJAi7/Gh4Zr8Btfnn87LvsRz+m8PznDK2PRrIJP68VXwJfm6fSNKCUUYljN6X6osf+eQfeb932LJ+cZCS2j2F2PKndvnpOqYRvjxlwe3jVq5drvASzRc9oORRk7EF57cePHEHRF4BW5u88mGIgwJRlJIholkThFFEbGFfSPO3RETfzEe3pnG8WEkhWQMAZquiFAxytB37rfIMu0uzGGNZuzV9/fZo2PAaVvONsS7yjQX0n9BWqOUUGTacyryjrB7B45n4O80LjNBWr83RhBXhsan8go/mRRMDTsnBDG3vNMb9gidh0x+QvOYXzp0cIVuLtDJ09Mz9oUngDMxDME2LD5+fJz7RNfN7YvMKUh9nn7N+5n3l2v2mD5DcZ5kjVQy2hWPIf15AA3C4TSQ83R4c+PFCMnAgXo8dcjeZ6au+5Kz/I8//iR/Bvj119/Qhx98pM/Y6z7G4HdCO/xNZr9HDu9s5IgM3J7qMVqLcv/Eu2mT82Slv4HDSlGBBigx+DnujDMl/4T+TYy8dzjDf+re0/Ivk15DN1yvBee3TTPT0eEt3bv3lJ4CU7jrfnp6ovucMfkni9944w3ZPvHBBx8qouiOf+EUQ12gG2v6xW0zTRsah71r9tWW85J53++d/sKC83Jb3cZB/l3u/XvW6YhQRJEUkkruwQ/I/+joSEdHt/JDynPsGkF5FnyfcpYiQr7s9trvduX7MHVyfSz3rIvrg5/XIBtVjzEEu32O47TOIyIyP/s9fPhQNvj+y7/8i2zw/clPfpLf8v31r3+dX9izgdjGYbfrZDRqO49K37Qzvy/P1M5GyjislbaRv8vKOqIXphtk5f5e8O5uLDlL8Iew/S80j9HpY3Tj+NFjJbAbnaIny+VCTrNEn2wctkwd3/6W6ygaV8eiSho8LbuC/EopyLeR5XlwcB2duC3brmy0/f73v69XXnlV/tnmp8Zv5965y7k7xv6nn346jbjPcYbpcH+r14bfl19+mTSv6OWXX5Hd/j++/v/Cd+/d1e07t3Wbs07riw3G6b51m/OGo/ywwXUM+/ucKexxnmB9bXnvsqxKLaq1qpZGhfqWUhX5p7yCZwKZRoQiAG2LSyjEu/K2kIxtIOPNHeKNZNKxgybe8SJCrkilYqY49U2uIFGJovAfmVC0ZylegHs2TBu5Y60MCw5t3NEdA6SnK608GZf0Il2SfATPCbB/5P2Xkdzt+SNrMgrLxHBulqH71APFsj09Pc2Dhg+Z2N588y29/fY7+uijP3A4dpKHDkM/FfrH9QnEHvK3gP2pCSv+D37wg1R+f7Lhxo0bGBRnqhwUeAJuPFlzmDBjAjCPSskD9Q/k/+Ybb+rXGH5/9atf5SdHPMF+8P77+owJ1xPK0geKmxV16OT+96TkQz7rZ09GPYbU3gcf6EZhx9/W0HzWYOSZUb9Z0lnTqKInju9JcMUCuGDCGdBhgNrIhuC12CQo1KPXcxYH/zzqy9//gV794Y90C6NJO78mlVY2Vtnw+/DRqT757KE++OAPeuPNt/WrX/9W//EfP9N//Nt/6BcYgF/77e/0/rvv6/HDB1rTjo7JNzBUF3WU0iFLjHXU28bfWqSWx5yBP+eQ0Zg11Ju6NIyLxJlOAAAQAElEQVSRQgqqJ5Iih54FQ6IZGNI08BiAVjaobUILjGMny7UeHp/pAQazYwzBZzbisXmwgSfol0reDWU1I23bmkazNJbttdq3ARhD8HzeIk9jpuRxz+aNZknxN501akhfMZxVJp4Cai1qmroD4lBu6kPSqlKKIgDxC/0TJRRFsvFmQKdi42/0UKli9MXGnNT8YBCW2kboW4EWzahDUwtxJLKXQlz9DmC3d4EjQh/qDVx9RuUB0yMvL6JenCa9W2PB3IJFfYV7hayXhg2/uJcoyAp5rzF60uXZT6YJ+qdL0JWdmOcGoMoyeFcUxVITKahardJ8L3T9+ky3bt/U3Xu3dQeYv3YwY3EtCozj0pqZcdDggjuQlWVYkF2QD7dEDBrKs0/Y7TAR2KOHOTZYTJcsrAsW4CUboxWbRGNJ+xa0zZulM8LO2IAuFhvm6F7LZadFoh/oqtMZMjjDb6D4rySyEN6DzqKva7DqQivrLdgEBsjSqgMbVVpUtMT/DDken630AH1+dLzC+CvqT7ujpY9BbVWbFl0zGrXo3axpNEcv92ZtGn39oYYJ8zm6TFjbFtIUWcalSqVGutu2Qo2iisJV9LKASkSjgbYoXdu2mrG5mQPz1u1aqkqiKCI0XKah0OBnDofkR2i4oBGhiCJBeQiXCnyBK7rqCvVR1VNeH406YIO5mlbRzNRg+PWHWA5uHOnG0R0dsvk9unMv6Y2jwfjreD1lds5nQinkVcjbCFG8tteuc5ffidCTYAvq7/xVGgX91M73dNMbbTZRaQRmM37j8Ij55kBz6tu2eyrEi6BsRY4Fj8Pe4xF0DJINg2QLJsFTNp4fsm69887b+vgPf2DNeoya9yrFUuuTt8ZMVQzq7VMhE/ubBmUFERJE4FZE7EAjD5Uvh2nwU+jPcW1LoV5KXCw1vYhk6pAIHDB+7mJIG5ARGinxIy7yJN/eYY5wostE9rgM4tgL8qW384gIRYR4SIImpInoK15TFuGEOLhJiQuGpyJ4hqBGDOPKfiXwM8pAJ3fS0c/xDCnj6NKFhqWOTXrq4A5d3fCi5bVDodRF62OJnTwdcQTZKyI+hzH4GxGPlctwfbyWrbx2AfOO4wIihvJdTynUMIfuYQA22namWhsV5pricdUzclgzpnG4Zhwu2Kcv2OcsoWva3hE+yUa+wo8JoYhzlJHP0PDTBXSM/07OQ/hFhCLCgeq6zfDyR1mrhD+YtEiDrtenY+YEfxjk/v3P9PDRI9aoJemCvVLHmsvqUqs8Z7ue3md6P0qEfEnzi9qMNcL1t7wqcX2AcO3aNeapa5rofG+uhnXA6Xov2lRZCkXs9HHWNyRN0N/k5db9yRs2FpJrAfK23lrX3H/HHAqYLti7+NPfDkuggwxORYSst4HuRgwZZT6M0w44jeE0PWuMw8TlqAOCPARGKqi46HPH7XHjunT3W3dvLaYcx+2ok8sxNslv2CNutrpp/wX7Kx+K+UMM1mW3c80YG8bbBv0nb/ILSjCcrxER2c5sK7wSgoRyjEkK/+EfYU5yfaznibHtDimlqoJSa+YZEelu2F/ZPwqx8IsIifZZziJv37KfvSeqb+NyhmM+5BviD4okNPUZIskIE03HN3x8G8kihjpGFKU8kV3UMmRNJd3XfsdITLIPiWQgBkj03QhkXkBEDGGmhE+3dSDzdF4GZVj3pvCBWmJwpOWp8OMC8OkN6skenQ0m3Yv7ipgXkn3n+JNLICIUY/9Phbl/rf85fjnXWLP2mrceOIwUiuAJSrEeFsYxYFxXA78pzzBPvKQTr5iKupKGw0kzBUaE9DUQQXx9O9fXzenK+AwP7m2FHGdAjM0yLYptDG35Ptclz89dfjAu+4E+cV94jHtP2LF3cVr3RcO7muF+KLWoIPNEwCOX5Onvad+o6SKDiFBEqICIEA75CvG347bfFvhHDOERO5Q0GWfX79viyThip6yvw0/18vqyBRnu3J7zBgyeETtlldAgQ+Q5yXakEaHda8iDEeM5EwVwP605tMm+o1+ZBIfohCVzMXl6/SU8XK0E7YsIRYR46MKFX0TgPSIDY/uMCIVdPCLyoYgAEk9F8AxtdS/EX/p9npbJ33K/xLtvIkgjX6YAt5yfAY+PBC9405AUJXCOfRqVesAHqFWV95Q6vrv4W3Sz0WDmbuvoW/kKpwfUKciLzGSaiJDwJ1Nt/aMo8BvqSzkjX4v5UI1QARGhkHy8oOmye1Ld5AlI6kfGD0XsQCHZrfGCHzlZRz2n+D3LZ/YDTjQY807kvaLfw3r0NetK/ZzW6dx06/KafeQEuy2TDO/QcAsp137qsKXkYH/hB+s7ndkouwYwcmB4UhB31tX5dsx3G8aR3zmX7M+9V/cZ/2u/e03vvfe+vG9fM0euOTM9xbD3mL28jcCOv8Hfebgt3nf6na3h3K1l3nQfF/q6lKpCO8tIIyLdtTSac6Z0ePNI/jVSG+78Dd8XX3xJzz33vGzwjai8My604nCyRNHe3jXdPDzM+IeHN1XI9xGGx3fffS8N1r/G8Pnzn/9C/oVSGxzb2UwVnVuz5g59cSrzlusmz6k2Wmfbl/lhErf1EUbVNJhic1nyDp7rAu10mgjXPZR/8M2ox/6m6dHRYCzc553cZRJJu5fT2E0PyHlZduvs65XW1M/Y4B781/lO7L54jIHVZ7xOGxHZ5oiQL+vZO++8o3/913/V//7f/zuNvzYIf/TRR5yzHWc5Qx33dICh2oZMw7w/gDGbteQ35NWhky7b7zKnGHpPMaznOTP8Atjge8p7u/ve5fo93vLyu3kagKlnUvTjFNm5PSk72rZAr07J7/TsJOVsmfe8W6WeDsooFFKWmfvZ8vM5rses67+P4fXmzZvyt3Jt1PU3eH+AEfh73/ueXn7lFdnIm3jpJflLji+bjkj/F1/UCzs/7Wxdu3fvKfTojtxvtoldxy524+YNuRzDfMoKW5NlNWeecl2sc67oVG35QoSFykM0do3Cfzgi4HbgNn0OzuNqpIguBlEy9yCwiyGDa6cw2MHvaz6pMopRcvBkoxlE9lszEM5QBne8P+GyonMjIuOKq+elpiNOB+1dSQN/OQ6IQi6RHn58B2SBWCSofI3dHRGyolmGZxh0PvnkU73xxhv63WuvpfH3k08/wZizyDgzJrl2NtPUT6b7+9fkr8n//d/9ff5T8O9/7/uy8fcayuxJ+bxbgjyqSq2KKFozKZ6cHHNQ/7Fepzz/XICR5TLRfPThh7qP8feUiWCFMWrD5Dn097SphqITPToQiU6FgV5ZjFr6fsYLto0+NmS28JV2YkYQyqzgT7h7JvUV+nNMu098eEhl1wphjtWGOtbZnu4+86xewfjrb/4e3rmriuHCYTZaLTBIPcIY9YdPPtObb72LAfs1/fIXv9ZvMAC/8fqbeveddzGef6QHnz3Q2fEJxt8lLwNrycZqf/sXI7Dr5HoXdapFaqh7Q70aHG2iytT+hToH9aOJTLi9uo3RcZDZIc8eg1ps4W9Tnq06nWCMPDlb6xS6ZNLnJnlR0L5COZ4AK4tnLqpN5TB0QtGsBU3BDxA2xCn0f93CsrV/Q9wE8RtQjEo5JVRcDjBN1KIKyuhXa013LZW4xKedZQuphthUSWnsxaBZy8hHTxjATXFqeQwIVRIV4tr4KVp8Dl26YnSbgh5nomed6Ec5b+QF0x84WFlPdrDEOGqsMIouDdwrsGQjsWQjs6IP1hjiDVSYfJR9NfGobvqxNxrK6oaa0nzaILWtNJ9L1w6qDo+u6c7dIwzAhzq4sa/ZXpUNvD26tOlWtHKdoARFdBkWyMgYdqLZsLGBEGILvesZNx262KGXHmcbKrWmgtleNiary6Cdi8SaRXatJe1cYNFdLDstExvmjC6xZIws1/gn7dNoi2jQU40G34Av6qKV6kzRzFWAqd2bqOjuRg8en+jTB4/04NFpGpU9Rj1+wzpTGxUDvqIctRQ1tao1Rp3wfDCDT51uK7o9wPriNCTRhGrdMUrIvFEInGD9bpqqAQ3UaKGt2sb8hEr6qlIrtNAfoUKeiQj6CMgQT+VlV0SIaNu4UaQIQvDkKQMfCU74K6wHwDJoZ/K3aAfsKZBlu3egm/7GL0ZWG35vHN7RtRuHatnkBkbWjvRbqMiG2gS8XLipfIUf57jklOwR6qFXgrz6IA40SqP5/r4ObQR+6hk945/cefY53WaOnbOmFORY3R6jFDlZT85M0YxLqWcT2TN396wjHfraQVeMy4cPHsg/T+Nfr/jkk0/QRww+JOpBZz13Gnhy0PaiSkr0ynGSvMbLjpH9CyKu1YTPV2sKCVlunw//dn3ic9lZjp/zvOQR1G0ADPfAR0CJGYYfygeur3o7PnA+JqSHlZEPmIiALSqmBd4wP2Hrtt4ZoZI6SFzikJh74CNCEqDJqKc6dKtHzxL2AGsW3TV7lSCe8zGCMkoMeUdEZqG84JN+O4+e+niPvAvP73abul7T/G634++WHBFyfWcsRDPmlqZpmVsb1VolMVdk/r2c1vksGYPr/LDQihfqM9aHpVwW0WQgjhx6LqdDThGR+Ts/l+M4HYthT5gT1Fok4myQX8/YraWqFsqFP+Xl7xFGXb8jnHBgMHxT8mP5k8gn7Bs9X9RSKK/Xgj2e4zqN61OQf9M2vOjv6RoGXb+o7jEfRSG+RBtr+t++dVtHh0cYfPcz7pwXxJn3wKStzE2V+kUEKS7e9jF2fe3exW7Yd/xXk0BB1h43paJ/8NY765wPClbonfvWfu7vE/bc1knrknWnR7mcvpLWeUQEqhVZcKZDx6y7CfjeOkhoRKCjdURJGiVIW0DoqisiLoRZF3vKz2mCRwefZaLH/paA67xmHUswX6wo/2yxyMOVBxwUPX78WDkGMt0w3rzmuexJZ4f8yZxBRvEqWcehHnYHkSN4GoKmmwfxndbr6GD83uDZKyLkvCNCOMSTIUlLqEMvX/YxlSJC/hPXECbcVyDw+4YQF8XIEHloeCQphX4J5gV5uPfKOPCWsdsWEfgNwPtPfiMlZDUUEzGUGxEq9Emt6I0i+9N66znpjLOOZb7nWvZSBO0pRtXUBxEh6RLslCiLEt0vI/DB99LdX3LjdPIJOC/eGd+hu96X3bthf5P8f2qjrLsXsFObQBcKOlI9n0Httr57zvOcuOQw1NRzC0NcU9ymbWVU9tj2C3QygtQGeYbLQI9MzE+w+8vguLtx7P6q2E33bfBfq9zU9a9WKiPN4mSIOZER8npSC2O1Fvnq2MN4Dl/QB4vFGYaFpdwP7stKHMt/1s7Uzma8i7o/Gtm/lqICIqj9lSB3/AmFuXi7Jhd8rop0IcIVjm+S5ops/hReKXcaadUcgA+MZWq971mvBxCJCiAmRUTKs5aKfIHf2xkvdYRlLfHOSlqPFc/DC9Zd7yVIqpZ9nveF++wN5xzEtG1LflURFpTLAdz6K7lc669dVdoaEco/qEAELkMDhShi4CMmqtGv+S406AAAEABJREFUDHR3nimFMROJGHmSiYjckZSH4CD5lHAld0neEaECIkLhvEAtlX4q2ect42yPffvefE+z2VzNdt4r5CjSBI9QBCih7WV3gnj4R4RiorWo1KpaSqJAPQdM5UeExC2ukcB9yT1GDCfcSS/42ElqPsLPXv42rfV2wRxzxjvOEmre+19jyZ5YCupYeQ/byHrteajj/MR0wznfhn3nhvOTjr1oz3jSlZfLm/D5CH3OiDzH9M7HYGPC3VO267rWhr1tx1hzXW1r+ODDD/ThRx/q0aOHWlMP18HvpGfsh7wv8hzakafzytJpd6nIHTSM5QqGL1wURWSMpBFF2R9Qr3M2tL3wwov63qvf18svvyp/q/OVV1/VixiB/W1Pv+NZLx6xz/4YG8gJ75OV97ujoyP53wLt7+/Rhi7346cYGBfMEf5W7CecMdndIzv3g985Tnj3dP3dFhYJJNOnDNwGw/6W+ZJz1WOMmDYE2+jpvuxYN2juKGDaQ5usW66L55+D69e3hsNrB9fQ55kqsoggLuPC+VPa58pzvi7T8t/wbmHe7w+G33dsY7O+9PRNQcddphERMhWX2+QPU7vO3mPglWEu33EsvwkRnlN7uZwlsjrmXcwfwDb8LmO3bTuG5fXo8SM9RAcePXyELgwY4j3OLwk6zglyn4zClrXhtkihiPPyVpxBuC3uI59h9+cC1YUrlPUvpSatyLGdtfmub325Rd/fuXNHzzz7jPxN3u9jCPYXHF995dV02+D7/Asv6Lnnn5N1yF+CdHzry+Hh4bafbOBNwy99Z+qzBsMfJt/HiO9+nc1n9GXLetPK+lxKoU0XaqvAWWgnRCZ2RwT8AIdFDHxEiADuuICSCpmKoktXXHL/GZwUGREKGltqkQdzrZWCeyaqVQ62RxzwWEn8cprKxQKMdudg9EDqGXg5QZDKd+Qjn+akHVbfXUgAgbj/4TwwLMMNi8Aph2mfMpn521P+Gea33norD9IWi6U8kbYc/Hnz4z4w9U/fHTFA/Dvm/pTEf/tv/00//tGP9dxzz8nKP2NjW0oowgNTQ38xwXviOKGszz79VO+8/Y5e+/3v9drvfpc/L+AyP/jgAznMg98TjuN7knI9Dfd3Tz4Gs4ts/C24G/SgYaptKXOGDs2aho31gIrhp8cg1jG5GT2GwZ54G+IvafsJL95nLJSYZtXh72/+tmwYDm/f1gsvv6JXfvBD+VvANqosWSgfn5zpswcP9dHHn+q9Dz7C+Es7Xnsdo/nv5Z+yeO/d9/QJYY84uLHu+puiHQtf1p169p7kqXOP0U0AETEBhSplN6UwAYSSmiewggK45cvzWcdjgwGYbFk4lcAOpxV+/ubvGYY4G31PsbYtmPCX+GOHU49BUCFFLSojahtqkFHTmE6QagWN1Nq/BnFC1bxhN+mrKWlr8oU0RYV6lxIKMFApYoDdBUdEKPkyxTfV6DeE1SKRfYIizin9Z+PuYBCW2ANkHVsSuK61jHmFuFB2GR28by+PpkZGMHMBHhdGR193m43WCNkLyQqj54rFZQkWwAub+QRG35XBor50PAzuK4yiawzAGwzAW9AP2FlR3T6BKoi9mFALEEBZW5qgln7Zv9bqxs19jL43dOfOEfRI16974W+oc0ceS603S216DF3aIOcuYUNW0Nc2EJsfcrUcSMadYZQU8A7z/LpZr+R2mhpr9MabkpXbxBhxu4wFOrUEpguUbkk7F+ib+S0mN0q3xPhLNOqpBGLNdnZdYPwNal2k2ijqTKWZwbfqo9Km0BLZnZwt9ejxKVjo+GyNvwY9ob9LU1VQki1KpBvv1FfrtHXCsjRNN3JtUagGPbb+1trL+mRZlTLmPeYT0IhQ0gyTcAFoBA9uKLcyThRFRIIQqJ/iwk8B5WbsSu6LHp8ej+EO/ByDIhURQIky8qal2N9lFKmcI2ojy67ygtPO/eEAdATD797BjTT2Ht6+o8Pbd3Udg+v+9RtyHKdBY9RpKLlXUR8A2qWf+Ys17fHXF11B4ATiOr4x5DeWQ3tUilxf/8LCIUaWp55+Rs8+94LuPfOsrt+4ie7P1bQz1aYhKrpRCrmVsTI9tGcbMIIB5Ll1wzhd8ALkD9y89+67+vD99+VPCq7Q667riA+gMFTyu/tPKwH6SMYXl2JViAj69hzCbQw+UujS9TmPi+EOHrIIxTReyCUCNyjoUoEGNMJ+RRHoo1EGd8aBLyMiQsUojmceCh/h+JIClaS9PWPba3OHTuK0p3IeZZ/hOLVWRQnyokxoRCjC7oHqT3hl3dD/DmSdmN89t0/YsCdx2FAF10fiqVKqpn1f27bJ2y+C8UwXd7R1w6S+zDVxme1dsZ/yS5v3cA5TXoxXhEKSdAW5F/Ko5F9KSb8NcnI+fkF0Wtc5CDHNdDicy4q6O3+/jDq+23B8ciy/oPrbkn4594ttkG/D3tVpMx5zAdmpUqb3tA3zy4y96o0bN3STeWefgz63UdTLL2aHR4e5n7W/4zl+qfRhDPXNetHnNCv72nlvQV23vCuwdXzHfFMJpLydOGXes//ZjB80WLCnYDWj36xL1gfrj/VcGvTUacVlOmEYqx1LQk/6LuEwoknkFRFyfheBXxSCI6HQF16uqvXD+faMlZ73ENOh7A1lbrId1mmPG69X1lXrtg9FrNPW9Q3jsyezjvFrWKVKreN4HNZqV8Q6HxGKnTriIigSfiofqCz5ZZ7QyRDdZR2lKKECIoLoluGOjKiD0xlum8bLdRrcyY2+X484JdWhT1y/c5znMtSHShGoJFP/RIR8ddSvY3PdW9bODM+IIG6YA3/Kmxbk7UdPO8AglOTX7FOsn+7jFftq9/fUt65VRDA/FWQ/AndEKOIKKPRFV5Y8tv+L4n0+zPkanw/5zufPJ4EI+oA7uxne7FR6T78aHTrewfvDG9ajNWuj4XXX4Y4fEYoIVeaLWotqGVCgJYa5TN9dV0jg3IvRnKPYMu1HmVvuRo/8E8yd0zzqPvD7tKn9nN7y9juN9xKJdpbzdy1FpVY5vNBPEfTXedFXcHGF39+yF9Lj9oQ/zWkpb+TeZV8Ma7fn/R53j7+lERHINBQFBFDIl4Mdp6O/OtaKadx4Ll6zzrqcSn/M2BvuYfjd5zzQ+8Hc/9FXyny8JorLFTNg/xPvoWVjBexI8KDdmuBg+IhIr8FpfoA9Y/CUkhlIsjy4FcETcMM7PKBASsrDDAQ/InGr8IiY3CNFjgHOwwppSKqdy2lwkoLneIcy3viAhDIf5zXC7lqqKuci3s+77/Yx4hk2tngMulwSi9TAecJFUYSpYT/DPP7FNOQxWgvj9QmIGOJFmOrJFyrDfR4+OWLwCp3/CV7TFVKEda/nXWuj5XIx7oHPtMDY5n2Fqc/0zzCabXinIrp89YyNSd9NO97bTDem6H3n8cDg6Ec4jUSB+pKLupMkIw1pk2W+dIDY43bUdZ3oGG/ez/qD+h999Id8Z7Odoadsw/PlgndJ+5kf6tirGwuIiOyD834IBX2jsZ4RuIG4CrTh/e/mzZtpm/BP8Zq38e3g2jXd4CzsCDvGbQx9N3j/s9w+/vhj+Rfk/GUCn4u6HLLKui84X9ogJ+dZmR+Gtvbjvm6ddqupzg5zuiuBWDb0i+XgD3h6r+9+c/vldhCu8XL5Lss67A8ru/42WPtbo3vMSw3vsBHoA9IekyRxXq5DR5+bdx9vqPsaTHsF98WaeizQGyPrTv84A6c1IkKuwwTPia7HwcFBfkjabo8x19FxxOV83Z4z8rW9x+2zLe8x9jzbdhIYv+1v3rK+f/+BHjx8IL+7O66NwsePj/Ob4VvD77RfZm/vMpC83MdRglJDHTrkNnoe997a7expPx1E+OfviJDTBmO5liIbX92efc4B9lM/rucHAJ55+mnZ4PvKy6/kN3yfw85l21cafne+4Xvz5g25XybZZD7kNclrcrvf3J8tBuc8h2CemuRnGUaEZD3Y7dP0w9dB4sIdESojIkIRQFwhcUv5NDegDGPoXLuIr//MyzXpqZQRVDaoTIcCLlEcfxrDWGJQcXjDgLNwHG53BLGBeSu4aee8SP+kDif7/9o38pGVikHhgbI4O2MCfqgPPvwQA+Zr+t1vf6d3OTx/cP9+Hkp4YM/YAAWDw5PDhpcLTzj+DXN/Lf4f/uEf9A//+I96+eWXdefuXfkTKo7vdHOMEVZyK+iSCT0nO/L14by/7fu//+Vf5N+Ut8F5Mvx6QlhhcLJeRNC/9Fbvwc6k5ck4gbvHLRatNP5iVGtJMI+ivVK1x4S41zaaYQWqlTyio8Wd1hhb17R7jWsFPWXhPKUs+9kgrFrV084gvQ0mL736Pb36/R/omeef197BdS0p79HJqT746GP9Cjn9x89/rp/9/Jf65a9+q9/7fxh8+AeMVMc6w2i+or0+zNnwsu869+hkB3rqPrg3Mu++sDGOYlVLqFDfWgu8hFMWgWmR3aGAUn3S9jQf0PY1k56xwth2hjEuDb8YI/3/fu3GFoeRR+rIxO0MyigGRrA6GsEa6ABhfAm1uCc0xM0waEvdGoO0zQS7QaERQWWjSAHFqaDChpmCX0TADiCWQhrRp50yeonkoE9QpCoe0888m6dYGeYN16PFw20p5J/GPAtpFyG5gDSAp7+4KIzn5268O/rK48N9aH1M0KfWY89NK3RnOboX9Pc5v2JDtmYjsMGYugP6Zg02GDStuqgBixV90om+DGRAI3milnJnRdAHLA429vrnnp959mn5J5+vHeypaYsinBAd6tfJB4LbAgN5OBw/ZVtp0A6N9KfVMaCn0M1mRX0BB+Tr9RIemOL2YrpkDl5ssWSjuaKdxhp9X2uRBuFNfjv3bAHFALBAF1dYfhkC6KqEqmLslZsHCnzFD6jKP13clyb9sJlnPicYfk9Oz3QK9ScZN+j5tiUlVOh863FUqRRgCqphI++saIasZtDWdESLbjeN5HipK8gDcZMHeTpfUJ03mRb4iFDIV0+fdVpjwV8zD1onTNfIKClziWWVvP3YWK1p/IZ5w7rU0enWK6N3W5iLeyD1mT/FKEFRSSmU4gc/PCICvlBPkPWrigJoSGla+QMqifme/JPPNw5v6/bdp3X73tO6cfOW9g8w/LIZcZyojSxvFct+QmRNOkGjyN/WzZpFuEZguNNvYLfP3lG2LjsAN1mpT3/nSUszXzoLKsu3tprv7VO/I93DCPyMvwV89568GZ/l5pZ20VkV3SjEjyAfMrTcUoaTHBmvHQNrg7y9zrz/3nvyT9Z8wmb+lI1mrheZrpPTZpW+e/wFSCBQkZDo10DZE+aB/YyIgBjiggrgh+PCHbgMERYRkJIo5tEd648RgX+6Q3aXMtAoZXQTHvDAcQvU8YbwKS4U/4ixHEHFxXhOvTRF8z3W18wVBqFyPka4zKAMygyoIYX+FFfEkK/13nCdPB+5Tp7DlqxjpobDHIeRSm1CbnOtVU3bqp3N1EK9/6uVusdQW6ge67IAABAASURBVMd3fs7njBfkJS9pS9ZEj8PTPICwYW6KC0U2JUKZD2O7IIMpD9fJL30fffSR/CJuI15EZLlO4wNV+3nf6rgMZjm98/KLG7nr0cNH+eHFh7xMLniPKLXIYYl2Rrk107hMt3nNPN20DS9uB8w7N/Klds6e13m2zKsOq8yXEUURIXH39G3PutnTFl11EWfwHpmRDH7fPb+pBDpk7j4zrKump6ensk6kPpBxrVWinxwurohQQcfE5TjWzxU6an7D2HQ896PjZJ+j46nn9HmpVVEudt6Tupzsn3g7f8P171izBtqxn+jzPWvNurViz+R6rRiPbo8PRu7zvvTgwX3eKx6z31oStwNr1L5XichxYV2tjCPX0n5uhxERiGGAKxZhHg7K0xqsjsa4Pj3r54TOPP4RIedTypCO5ZNyKd/7GPrB7fE80TsnB4qLdHbDfaM7s8nHlyQPKfjznRx1db+7/yKC/fcqkWGlSENE5RX5/JM83HZEgJxoRN69LE/rmfvYc6T71QdcK/aLlu+c/do+e53hG0qenxqVWlSy3n9kNanD18oB2WlXVvru+rNKAPlHhCIuo2z9YFK/tmsu70hnzIGLs0UeUgcV9ljwHGaYty5FOIQRi05wE+u7+wslgLhCw5+gCF3bOZJ3Oo/rzpT9g9/7Fssz3ouNhfxhHscNxnCpVc0I7yPcF4W+iBj7lDgZz37mTRUUCfRf4+pZQ57UUodNc6rXnM+B9bQH3Q561ie7exImzbCOtXPDurBmLV2wZ1jQX/QV87Dj1Fo4L+B9dDy3zLWE/iALDeiookeOActNV/H8z75DQz1Mg8oYEE3U/AgiRoQiAo9IGjHS9NFFvylspAQqJEXwBBGRfETYE/iO9OPBPfCRuo6+l8l9ieJfyMPvWhE7YeLCrZAi8qHgD9fwxC8CH1BKaEBRLUWF/qy15t7fBhcbdGyAmfEeU71fIg7JFBEq5kEhD4/FCOdJfQWVFAEN3A5PPoYyCuWMqKVs/cJxx3ik1JOvHt1Cn1AwuG00p4ngmeXhHYA7IuQ/WFnn1+xfF7xrnTH3J+D9znN6dqppn+H98Zqzkcp+1utBz9jw2pFzF+V27PeMDXPZ1h+/njBWCxf1lZFJrojt/F3XJWPN9fP+x0bWzz77VFk/zsscx2V21M974CXvbqaeW71Xcvqs31Q3i42yIE+spvvS/e1+P8Bg6fp9/IeP9dbbb3M+9K5cfoenv7Tmn/11PNfn3ffezS+nvfX2W/rggw95n/xsa5hccg5qOR4e3pT/TZCNe9azdjbTfG+e+tbwDlHoO6r3udv17WijP6Dsd+RHDx9mX53RXoc5nallEUFvA+fvdrisw8ND3bp9a/vBZIc5rguKGOJHhFAU2d9weR379jVrVcqR943Br9MG3rJ2u8+wBy15/8g46IzlbUSEIkIuy/XI8cRZoqnd9vd86XEkLpfpdNl/5Oc+9Pmc813y7nWGfvonna0HDx48SBvUZPi13toOdIqtxXq88Fk7aZzWeaaeMJ8/aclw2bugOl94R4Rc71Iq7SucDzTDexXrwB5nkzboHvpDArc5T71zOw3C/pbvHbvB1Bc2zF+/cSN/Atv9ZF3a877eYI8/50xhgvWn4cyhMj+VWrL8iCJRF20vtIDbzogw2SIiiBoqpqUoAB4K+eJJOm47LqDsjpQg3hC6ZQbnn+3pcvtUUnfqhoGdQPHsdgc7huvZMUg9CaysCCjxBmW2X0+aBANq6yauG284jz9bc/6SC0IYnWU0ys1y9kTsQffBBx/o7bfeyp9+fpeDcw/IFRO1lcuKmgN8VLAZSmzlt8H37/7u7/RjYN6fovEn5bzRraUykOp2IIkO9KTy2Wef6R2My7/97W8xnP5cP//Zz/SbX/86Dc7+2b7HHNQ7Xkf/BbKM8LPPF+jO9QY9utGzUPX0e8BXJoIZbZsrNC9Fe03VXls1h9Yqrg796jA4Gb3WcDb4LtGhMxadJQvoxrEoy5SKYyi5rmdfeEHf++GP9PRzz2u2f02nTGIfU/93WQxeZ/H47e9f129fe12vv/W23kN+n3x6X8fHp2wuN0yonTZZx16uZwLZ0xARgB+GO9oS+AUKWmhmofxSQtWY3KaSCnBTTCMCl0SzExtkhRh44ZAWGNts/E3D2WKtMw6UbLTubJ0pRUG/BEIpGEuL5QOtaQwL1UaqGM0auymswW20NURU+lJqM8xu4qe/aVGFLwmJYihHgE4JUxAx+EO5ZYiL4OQtg+SRhXnRpsjkPeG9MEXJ/8N2MAL3qkUJqk+dpKGOgV9QDmnIx8ZeYzB29hJ+PTBV4IS3r7kJu4uG5x8vNvlNWMaCF7Ilc8+KxX84qFtpaX/gQ+kl/jZSelH3QuU4axbWNVZPYwN1P226XqguoKXdALl/VKgWQDgFIXrhuHH9uo6ODnX7zi3dvn3EAfU1NheVNrrGnTVZPRqt2Cjy//12A0V4gRFYGIHDPJDhZKRIgpvSKROJIO8148CL9MZGX7eJsTEYNlfo9DLbOhmAs620d4GOLTD8LtG7BcbeLdLdkaZPvcTurQ1t7LrsSfUBjQqt6qCdoML424dWm15n5Ht8utDjkzMdny5Tr/FW1KKmraooZoG3O1LvQiWpoFKFb4D1tUWnWxRly2MEbtDj1HdkVCw3y6JIhbFXyLeC5HFHkDdhEKWwhLzowK7fqOs7WU865Ndlv7pv8Zv8M97g7vHriZO6TR5Je2WWztsoPErgB4WgEfDSGCcUBAbtKkYpuI2qCECD/O3f2f4B89fN/KbvDX/r99Zd2RA880/ys6EpzUyqNeXeR1WvSgHuDwN3mBZJk3YMlKpK+Gl7xZbbMvbaBfGndD28aFEfIYHe5eAWNKj7jI3WzaNbuvvU07r31DMYre/p4PoN2TjctjNV4tRSVRw/yKMXHWHAIP8eyPIFS4xQXk/8M9D+MNMnH3+iJfO3Ze5oPa0mFYm5ycr+eI354bcNlHB9d/+pJUAfoNqoRVwJhXxLPN31ED3xIkJEKNCTQqalFJUKkg8VaE23/b4ctRSFEaSNkcddQJCXaYE6jogjrtQvFM3jvWPcb9hrdMwF1EpTmlqqhrRDHZw2gsTf8h3x+Uw9Vlwfz/kTVjnnr/MA2WFZDdIW2uZ6tm2jtm1Bo6ZpqHuVosjXkN8mx5j3lM7Ta4lfbv3J3Y69juNJrkvPUGOARSgCiPnFshohLsdwffxC7Pw2LJyWr+vll9R8QTw5YSu1ketm/w0yjgjqRx1nrSKCdYTDPY97BXWuiVoraaoGWiiNm+rMmGP28xsC+/La67Y6jssN0vv2BOG29swxCdLRGHuTyVU3KcP++TDzXwpu9YTLDX+S/+V4l90d++olByXWg93DCuuc5/gNuuI+cv5Oa96YeMeb9mjmO3TT4RGROtGg59bvio67/wv+Gjo/u1rj5TQTLgSM4ReJNbpneerVMw94TrDOTtjQpg36O+0jrfvWe+v5o4eP5P89doq+u32Os3YbKdT1s5626G4t6LLrCtx2w9WOCHED0x24gujv0Ab2KK6XwXzlOto/wvHHfIlvv36r+7RlGrPOh/rgQ6w/8iYv5+C8rgahIQV/4gow3KEokX0YETmPuX972kTVhJfyinx+s8cXpqW2loflYxmaT2joc+rR259w76s9P7oS1rU5B4czDojaWavq/S1zlNsifWGB+mOv2M0/pIhQiCsf0O/uP68EJvlTap+608tzRI/O9KP+dPaH3xjMA9bxCY5LUpVaWeuGddr6ZeQ6Rv7OV85jhON/h1EC49wzugYSEINJxLKz/FP2lj/vzGvP26bA7/xGR79YxpZ5rUUta4n7oNIvhTmqlKKIABogQe0egAMP/Re6EHzePJAzMyZtH3jL3F5JYVBbgnvEew48HJJpHK9nns0+oh82O3Bfed5NcDbmedh+HfFJzNrRcL4y05wzztZrKu+c9AhBfY7DjnFoZB3wVfjxl4IQKpWVMY0Y3IHPVcCb+KGASUwP0glwZ0hE4Bxhn1138ugyOh0xxTHVeZogPGF/w27THeR4wN8UkNi38nK+MMSWwrcfIbxxmA7wmDKCskwnNIy5hj3dfD6TP2S1b6MVa+2sbeU4pFYET8qNgEYZ3eZDERN1ceYJz/ZCCXMeu/CYH9yh7VlF6MrLGo7iZljycD3KxS2RJiLIIxn5gjPZoidxxzzk+d97wwXnHgsMePmNy8fHesx5+vHxCQbWs9wPNU1lXWgZO5LnqI6CenTfeWyYxxLdOnW9zzBKyIrlY1vu12UyNfm5HO9t/U5ou8Mnn36ahj/v4z1v2qaT5TLONoxbtymBUdvUad1Ww3l11N3xEcMXVqknnvPzO8NnGJzfefcdbB2v660338x/F2b/iMix73nae2x/+Ni/SPo65/xvc97v86THjx/pDEO7KNB6dPfuPT333LP5U79OZ53yu6PhfXlEfWK9euSxpo0L3mVs7Hz46JGOHz/Od9pAB12GOyoU6EBRLZW+a/LdNA2SGIFtCDbvssU16F1RROA6v11WymuUq+VnefhdyjI3fJZ9hv48HnXmDD2yzA3Hd3rn41x3qf2dl+O4LU5nefrdfxfWyyX9uDDI+xQ43G0/RkdN7T7F6Os8HNdlT33uMlxWTxsQv6sxAOWa/Hv6OeVG+z32CjKLlOUQNZ+EyVAMf/ARoVLKAOaLSjp/E7idtZrNZylzG3SN6wfXdYNzyRsYem3sNfUHC9wP168fcEZ/PWH9mHlfD6wLTdvI1HDe7rPqskChfCqjhLIFYxMDl9LbXIJHRCjiEoQbDLG1cyGgHVc55y8GnPtP3BeFB5EMyIXbfl8HUkQoRKOZyFYc1lhB3KEW3tGtIwwft3NBtiJ8hgHu/v0Hcpx8iR8PrRzf6MmjZ2B1oE9FcRsMCviruC2Jq3C58lfFsZ/jTdT8OZjKmfQ7edLx5L/BwONB559heOONN/T6668zGX6kUw4aohT5AMTUypmLKJtYL6BPPXVP/h10f+vXP/t87949+QVW9GP2gWVv9cVtv0n6C/r2ww8/1K9/9Sv927//u37+85/rvffe1/379/PTNQ8ePKTsU1kHNmymOx/MGEySrq/Rs0j19gPMlNi0OsxGUktZewyk/aaVsQedsdhh31GXeXXUqFcfUodI1qRfcejCHlAbjFJdX2V+sexo957uYIB49fs/zG//XmOwP3z0WO++94F+9/ob+uUvf6Vf/+Z31P0D3afOZ2dLFkzR1Cop1JFvZz1E/zrQGz1lQ5UTlJQUnmqrhEAwwQ8oeEaEuFUkhbhIr95UuEMRISnU0yCK04q8Vxgbz2iEv/V7Qp1OmWiX604dcXr6M2pRQSbVQFbVhrBEpc0FhJoKMI41oJqvUjVwNyVUJ2QYbmgFBX9uuVoJTReVDikILKUQHkA7F+E0LPCJvteWWjb0VJmAIXMw/kpNkRrq1FJug6PWoqkONnYiXHJzXgDDHg5rzsepAAAQAElEQVT5W7/0ACxPyunIH46oPOE1QYO7t3EPvbMeep7x4miYTz90ao2Rc4PMvfCtoBs6YnB3Ymhps44Rgg5A7bIo1ENUg9Ko0vamvkWqtOnawVy3bh9iCLuju0/dZYNxQ+2sOW8n8YRMRL07g4w7g3r3zjWkGKGUAXmnP9qfbqjdW6AnTk+7vNCuNzYEbKj3ALfVG7QVbTaWq15LdGu1hq46edwsoUv7b6mEjVirTaCDBdi42KiPlsrNpGKYt38VJmyhvjol0WM2AQ/ZwB4fn5K3x1dHewoyaDXn5cwbLC/MDYpQUrdCpQr5FHSjQEMNcjyH3SMmvUGGNpJbTgW+Zj5FAw0VPAuBpYSkUESohMNBrZTTqG0GNHZTlybRqOKutSFOVS3ET0x8lfOupZCf8zxH4DcgsjweMoI6GOYVBRkOUBlk52/yRm3V8mJzcONQt+4+pdvg8OiO5gfXVduZos6k0kwjCup+EdQI9TIVNODsNp3ceG3vwX/rFG4nNtITd9Lp8Xk3vZnlOIk/wLJm7HQ4ZvN93Ty6rWeee175TeDbt/PTdPO9uRpe2CryrgX5RVFEKMYirNKGGFQ9g2uDIi1OT/Xpxx/r9d//Xm+//U5urnvGdCFdgrSw2zzc0p5aTYAlhm8qZnIVsgJfEH5Vmj+FH3P8nyLbP02eltcEl2De9BwRKditR7iX8IuAM+zehg5MDCRDIkLZx+hJKfCFsWak23zNcVnQpTqhFlVQCtSoVaWUCwjnFYW8RzheIV76BWWHfPmZ+1B0sbNuW7nHZnoO8XxRL+dPnUUO8uW4E+z+IxHhGg2ZuF7GhrGwi1zH2E/br6PeDCVFhPxnmRie3/wCU5nb7I4hS569Otq4YtytmL+dl+EXOb8UurxwTkFUqMdpRxkuy4dxjmt3KVV7e3v5yWb/tNKtoyM5jl8obfRzfjaKPfA3Ih89pExmEvrEnyS+/9n9/KmoGS9c/n89zz//guazOfu7juK6jLthzVqzxnnNbJhL/JLm8gzzM+IX+tRVjAgFfFBl13/oxy7zstvzxQAiPPF2JxLoTCAept8EJM17zC35Kx9jOZfD0pvEniO3IJL9nwSCn3hfTnNVRMdR8BwBp13oSf5XZbbjZz05mw5NHj7kQOZM7jP3ifUjdYV3DbsjQu7vPEhgU+aDDvsbzjIi5D6ujEXD+USEsm4MgA44bs8eq4en81kWEKS++uXYY1I5vfN0GzrvtxgD6SZ/6/mw71oNdWYsui0+FPEY8vuTqduyQYddg1Kr2rZRw74jIlLHXYbDXG7yLtweIyIimxcRErfjuD6WjTHwXdY1IlQAjSZafwEd490ycfamBJJGeTnbZPKRNYGbKOwX3Zn4K8Qlnqu2m1XQoFJ4EuC+dL08v2zYzwq/KGU3+hfyHieXI8Rlj617kk2XfbDJOb9TT//29G22hvJdp6ZtmOP2x18Z2KPvGmW9yDzj8UjZjvIVF17ugieCKFfcZJi+poYdExXiiAHIxOWHvrps9N31R0mgZ9AYFzIJ+gOP7GvCO3RnM67RnsOsxyvmhAk+pN4Qx/mkXrGeteyRDa9tlTmhVPYp7l/yLoDss8+T5iP8/K8DZBBBm41LrWYE44P0uWE+d9vbc7X7xH3j86g1/bNmz7NhvPeM19zbjf3gPsh9Xqm5PhX6YUJEKHAnomSf4CMY/S1cQSNC/oO58rY0rwhA77k1gB6BsX4bXlxwkmj0ZzbsPbcmpAjKSxCTiO6fDfP+yh/aB8vl8GFAr50944aocn/UUuR+yv7ymBn7KyK0veC5KUMAf25K0Ve7ntDWr5b4j4/lul6FzPli3TKaHxk2PYhjPxAlsv0RAy2mRaPfQEsJeRwUwowIu4f4EQNvuUec+0Vc5DOdRj+NVwgfMFFpcGv3CsoORYAyzn3QWooq43LGu0V+C/javnyO1NDfRJYRkkoJs8B0AA4lNLgjTIsi4w6825OolFOKSqISh3gBnBaIK4BGXl/xighFhHhIgmr38njo2DOu5L2hv1npn9n1T+n6vch+3jd6vXC/WM+tux3jxpShknuWNWeYK9aXDTTHFUXQ84wymLztSuYbPPptPhvmTBuop29+uq7et68Yo2v2tT0VCmTm0hzXdXe4x+/CZ9q8X+Z7JnV1fL+XOc2TKrUhT++hbed4E4Pvm2++pQ8//Ahbx8f6w8d/kO0Pjx8+km1L/teTLq+jDpbb/c8+4+zobc7639Uj3jc910eE/Estfjd9/rnn9OKLL+mI91TLtZSqFtuD1+AWfQt05En1ogjmuZ7300322yMMwP4paJff0zc9EbiRmyUhOa+CXtVaNeMd18bIw5uH+a7s91f7D+W2cjxxhYInN1k4r2Hd6rBRbHivXmvN/Gj5DaAeyNfv1w8fPpCp5WbZu06WxwqZm9rP9bUR/8GDB/nN6PvYcSxj23hMDRvNU66E3cdud398b8+8MTT7/cZ5+d1+5f4nf+9zNuig+76zHFhXe4AgrK40xjcNGj164lgP/GEet8/etRS5P9qWd6PK+ItRDhBu2RkR0AFl5EuJlF0hjeE8LOuWfZXXCPdpO2u1t7+na/vDHOJwy3+fuWX6WXH3zR7n1FM6p62l5NxUTF0OZRYQ8jU8UQiZi4iMG4ErqH8xDUUYuJOaD+Gpr3OVIbIFaG6Xmp/gsCvg04sL3lRg697lR88xux7t24U7yTFCkZ3a0cFrNlEbJoeeDnWYhXfj+nXdPDzUPhO2hegN74qXeyuMFccKtEJpevKPCFm48oW7pxCIXX/5+JxcL1cZOW29dvmtZzJheY6czCN/D56ODc9Ae3nyPMbI+ykHZv6GlA/H/VOZH2CcfYyh04MpJEVwoEB/OG2gtNcODvTUU0/pe69+Tz/68Y/18ssvp9uffvDkY+V1/zi++YiA9FqcnTHJfsYk+p78U8+/+tWv5W8Av8Oh/H0mhhOMPV6obHh233rwe/PWeRIA5nsmKmYsMVuK1UoFc1HFANYyMOYs4tc8KBmke0y6M9wt9S2iFSiA69O7/ZYF6NC1NFwtewx15LRqyXdP6veZvG/ozu3n9MrLP9ILL7yqGzeOZEPqe+9/qDfeektvYih/8+235W9Me/JbnC2o1ka+Cu2lRKrXM8F2A6XcjjpYP42gTkST45YS6KtUoYbdEUEMbWEmNFz9qM80AbkGrhBNSZG4PYvVRmeLTRrQzuBXyI4hJQUTTylyH3kMtZZPW2nrDtoyuk2NqtmuXy1qJtgYXEO1kOdY9wjJdZWvkbdfRCgisr0R5qWQQL8FpiwVzFCFFpWkG1X3r9bQTpWTmAZQPHUQCOpaBuDZUI8y5k0nkktKaqT4kFZ54e++IAQBcncJMd/0BgdyfbfGudGGTcOaBWm1WmCAXGiVLw+LXKiXzDceQ1ssO/So08oyxwC6XgXpi7o1xraNUdVtQIcf47zrwjUQVZYQBrWg1Ry4lV7NrOjgxlxHtw8w/h7qzt1DdPAam9VWlbbSlSrIvpRQKUUBjQiJjAIpllJVQSlFJYwgRMooWWqvoDQZY5s7xpbba6PZGp1ZLTfZnnUeljNfrKW1Qbt416WdgRyUWCw6nZ0BZLBgPC0wCK8wfK83kXq5ob29KqW1lN6on4y/MZMKgPbRyPGWq3WOtdOTM52eLsh3QVkrdV0nCdmgtzPG+NxjnQ3QPgus+Xnbas5CP29beezPmkYz3C3x26ZBTyYgmwrwty4XZFQLMgLV/rXI/hVa7GdUwic5IsSUqf0L+dRGFTSUcQHk1SSKKvGSh9Zid6FfQjXzCpWx/yJCEbhHQKRwqwGOPoomdAQYfVSpNCrtTPlic3BDBzePdOPolq4fHunajZvy/9f1t4KJlOkznYo6+mUXDAv6KCTyvgz7imuisNyTa6TUMcK8oW0u4rLPBGWIuEI9z46H56gNtCesIstrB9fR+3uyAfipZ57BkH1XB9eva48NVksfV/qvlqJCeYZlmfn35xl67VjzovCQTee7zNfvgfuffKrF6Zn8QZOKPAuJuCmVdNyWQVYqGeQ+OAi56nZh9r9EnaG9J0xuU2Pyv4J+SfCYwrF2MXp/Q+KctgIgj4j0gbvidhCI4EGwnyOLS5lN+knJ69LlHt+NfzEYOZLY4ecIRQyAUZDAgORtPvANXAZEEaGAMQp8ST0pjDfAGLS70ve14GaM1lJkP6MSvgVhXlcqdAgjnvObUEIRoSJTCRaYH4CP8kKXhr1Hz7oCcBNDtTTyp0BdXokhb/sHiULBc+dGNF+oijtRn8RGhCIig3vq4H2251VTY80Ev15vmOc32jAgHZaRNaQxH9TT9W0938zarL9lIzkOvUu+a/JZsj/fkNdm5L1ebnC73IhQQXbZJNafjjXX5ZuK9IVwy9xj/fqN66x7c9aZZf78rT+s6D3/inViwIr6ruW6et+5ZL12uPNz2puHN+T5wrUTV2WunjOH+OCnbVrynjGnzKHzfKGuzD0uO0rQIkBdJOYB6uU9nOE29J60djvE+4urQJlDFtlaXL4n/utRx6YmZGBuB5fLHetFb+zEHdiAXLh3srngf8kxpUvqNJfC7XTYBLt3Yf+slj2d3oC3f1jSURQBB6Sh5h26sWFfsgar9Yq9wFka9095l7AhdDPq1gnvMXY7ywjS0lcb3lkM4bZ+us+slxvrYPYdpRAWMZTpOFGog4GffJGP01knGbUpetPBzxGuhuuRkSOfNJtUU152mWc/07mO7K86xtqGthhuq+u5wn2Ggfvk5DgPVh5y8OQDmBX7ziVwPHKV9xz7HET4MKpFdwO9dakOM7LuVIjbbFbYzRsQiGeCg/ocR66P0buO1DWCOKNceurvjPCGy1xx4msPZ5HAP2AMCKHEnWo10cH3SU8yJeWX3ZSTOY/xGAdUVcpyQ6VWeTy7X60Lnh+y73Txci6u1YCdsMwHN23LdND0ohDnaZ0pyDvCvrSE8A7dMnp0t8eN71BDF0K8ApzW9Zoxf85mczXsU0upFEQNnGYCKZ1sm0c2zGV9HvHEMGdLaEgULQlGvqD2ABFFMf3hFvwEqpK1GOpw/vTYHNrpOiv1xjpp/bT+duiO268vuOILwv7Wg9yvUxstJ0vWbsvEYfabZGia+st84XE5YMMavUm5e5y620op8nzg9c60ov/DvqJIjuDMxWUe8pdyZ3upzERh/0y3SxT6bZgH3C7cIgqFCjANcTEYLGvP2/lu4XmYfYj5nvHuXJyulJDf91r2F8Z2j1eK3B8Rzi3IWecISfY31de4iM/9xARfFPbERJcDLBPannPyll6OdNGd5W7bky6LBzgzxzV9Ehw+nIj0lJfgzbRPDGn6sdeyTo4OtsXB+3a6jr2l56MJHkceTw4T1Qr6qtSi6vfJWlXhi/sJf14SyWYoz18qILoiYoQUGi52HAPzhOcUbwi2axf2jcwrYC8jA3hQrHZBVDnu9pEO+16G63/Zb9d9RfiYl8sbYp7HiQhFNiV/oQAAEABJREFUGIIOUJiG8AaBjku4lG4F7gER+EZRRIgH4IaPCJyXIC78CfCtfOAOCTbARM0bynJCklGIe46ioU+Laqlq2Sd5/7+P8cZGnLadqdL3EUHic0SEIob6RkSG2Q2jiBjhcMPuolIq/pW6GAV6jogiYkk8eyAu1JsnwyLdAYM2cS6jdIsLv+SD5wDBKa/Ip9LtdH2uB34vWmDE87745PhEZ+wjvWf0/tF8L43tLXBOR7FUxGPC48NjxdTuHGbE8k0UE+AcdjF6Qc5vwrnJOW/7n6ePrKfrc8pZjO03Z5yhLxcrrZZr3uc26sbIrsOG/fGCc5wFbVpCvcdY8Z639vzLft7h3tt1zMH9boVd6IiO/Nwuy+RTzoCOjx+rlGANXWP0vZ//ZsiGygfYIo4xSjrvnj3MhvzPeN+wAfMRBuJA1jdu3NCznEnZ9mH4Q8o3eE+dcS7ltffw8Gb+PPAMvXL9gzpEBClhLt2uQ1APi8p7fpdto6ptM0va6LZpalMMiSMi+886fO3aQRp//b+ADzgzm8/3VEsjEYeHQvTxyAuXfFGY6+W81+wpLBfD71judxtRL/bNWb5/L3mntyyGsNM0Dtvwa7lNsJwm3tS2HcNGbbfLOPaXeoD7wt8CX9KvK/Je0Z+emzv3Y+6jO/QA0A/pb0pYhkNphluzRW8/4lhM3lvbJuX/7zxnj10Z33L7CYwIRYSKUaCG+Qml5Po9rOFVbdPkWbL7d9pXOWzO+bP7YD5rx/BG7n9jRpjjm29ZWxpQK3MBeRfKC4k66MJ1cY0R9RNxCghlGuoXEQqnD9MhLAIeiMtTh6HAMQFW6aHtVbZKNSrXkN4iHdAzYM7jbNOdMy7FUbc+O6XZP8PxMyWO86N/1NOxA8jd8aiYi+rwtzJaAUVlKh1Wm0ZJObSxMA9QdhuCDw8PZcFbIR89fpyKuECBKGbbAaXWsWX2/SuC5fU57NYfmcrAz/LbjYt/ACE/0wieoEPAlu2ayczUMl6yKHz6ySfyp2F+85vf6He/+638/9ZshF1z+OD+ynTwSwamB2dE6M6dO/rBD3+o//7f/7t+CPXvnXcMulqKPDhcdo/bfuIK4MnUk8Brr/1e//qTn+Q3f238/fCDDznceISh54yJfyUvXGvq6El3gj9tY2yogzfazNgKDIM2BjYMhJZBtdc2usEhyM39fR0w2OdNVROF/VsnkV8PsC6p30gdBy6bNNJtmNQ2Wi16QLRlS/i+9mZHuofx94ff/2/67//t/6O7d5/R8fGZ3nn7Pb32+9f1+u/f0Lvvva+HDx7KE5dlme1lIs0XAzac+Ql6u0c59Oh2NwJxKKh3QV7V9QS1FFX87B8h2pcdq6suupJJsdeUH0WIrN08mtppQdsWLJJL6JqFs+uRQxSVUlUZR34ZaZHXbNbIn2KZwbfUoW0rY4eJDv8ZfokZfg5LFDUNqBOqfDjeUO9KpQu1Dvnq4UyliAAuu6gWYtgtKXJk9lLf00e9Cu4Cb2pDr0du0tioYdNfMfK7v9sizTA8t9ShbYoaaE2ESpU8gSIZcusvgryVF/7wPROR0ZkiwA6Db/YdB40b0KHzm81K6/VSZ8tT9PNEi8UpWIAlegO8WWHhWlrWi7VWUG9ejDWGUM4r0bWiDqNvv0G3OtDTskShfpE1CuRn9LS1Q6+j9tq/1mL4PdKzz9/Rvacx5t3cV2160mxAJ8evTVVtQeM5ckApjRrcM8aA0dDfZZJ7FtdR5kX0tN1tXWHc9pzgdizdNsab27LCELykPSuD8bPpgiFYtMLAu8TQfcb4OTntdHK2QU5rNpsbkVRrDN09vRdlrlrnCiNaCWNv17f0aktbZrjnUjFfybPTMUbfx2zATtgYLldrBX+l0M5SNOlt6mbbor+N5m2ja3tzXT/Y07Vr+9qH32Pxtf+scXiLzjSata3apk35OJ/W8quFupE3a0WDe0BDnIpuAfwqcUoUFco3atSRr6rFKKqkN99Am4K7hKoR5kG1G2o/UIwIlQlu48RDccroJWR0DmUYugPtQaeiDir6ebbH3Ifh19/49f/QvXnrjub7B4raqitFfaB70E7BfDGC9H0f6vET6HCbJiIgoYgBMIKTeGq8OG+lcpGI9A9CIjkY/Hn2SndIiogB8hV+AJcP4Y5SVeijoD3+tvIBxuu7Tz2tF196Wc+/8EL+CsjBwQGGmjn906gQvxqVdFFUFEAKJsSOOb9DETeMyzP06eMPP9IH772rD95/X48ePFDPPJ19RdpagpQar159PwAGPxrA8/y225h8Jn6X9opwngMk6I47YnRfQYmqiCDJF0CEbSGu0W0y+SdP0Fe8w+niPHJEKOIKCD/gmBEhGYr8k/lLiIiMMxJ4SYOXJr+raRD+eeBJ+s/7FzKZEOFw9AGdiGIaqgUKailbvhBecE+o1qVS0K3KHNCoWjeAx3UtRdv8FYoAMrS9gvzsU/CJEdahLteYTj2095qz6QhV5u85upZK3kVBetcpVHLshC7+6Vu4+lG3pzptNsNBsvd3a9a9NQtXN/oRlRJdh6zO8MCzYYzaOLvHnNPOZrSjlWUYMdTb+Ti/XF+ZXVyW/dZeW2m/402gAJEleTPmcPSJnjVmI69F3jv6hdMvi48ePtRnvKD7JbRpGgy3e/Jc7jov2f/vMffb6OuyHj56JH+Qccn4F31VUsZVB9eu697du+xj7+rGzRvksU8etIH8orj+vVzfoC3F7lDWraOSlh0Oe0g5+Wm4kh9qPnjwdDrgPQmu85u4VEci7Ovicl5M3UM+evI1FTPU+8nxMmRqwiXqPDJ8fKT7Uhy6eQy9gkyyg7qzeyIbkBSBx1UtRTX7qKhQQBDXH97xAYFxenKq+/T9x7yz5AEOBwguyX1kHV7xPrNBf+2ez+f0aauIIK9QZQxHsM6Qp7giIsMioBQWAZUhnkjK8Wjf0N+StHPhP7myDZNjpEPwEDLwzk/q0HvDeRodZSSYEzwufPizZL2yvppfcfjjT8h/9ulnGj5F/xl7qzPtHnS5Xd7zHB0dygdQ8zl6XMu2DS7nAizwsZ4iFs0Waq5SaXthj0CFrfsbxqnr5PqFpFroExARTiUeCuRW8LODZNpeAQciQhGBw6GA9rrvvzKyrqT7QursLWviUVQED7zyhnX92tks53K3ZcO81k39kJGUubtO2+oNPhlKFrh6WSaOk57jo5aiil5V9ioFWTi9402w3J2785Af1I1oikr/JENGQQC343Ya/swTohzbZi6D+Mp0MNCIwBnEehIoTw4rxDHMG8I3Esnt5BMREiFuk7hcpwlC1L33V5YleyiCEU3Hu9JaHqc+wDxbnA0yc6DzugIRLsMR/uvBskRo2XDECdsDawtA6A7vmRdMd/XJ7l1kBjwsyoiiiBhQikrqGX7oWoT9JZ7KaypjpFl4Bny7jwhKvATh3i3F7cnyqctE02830rfNU1aWgfAHivzRabyzetQaGrl2lJSf8nKf5N6IdcZ7jhV7jiXomVOcptC2EkW1VFBUSlGtNWkpkfkRRY4b4tqWD88dhEC+/k2mTnsVRNjXz5AUFgYkxzsPqsoT/cRv4Hly4/zcHfah3FCY2wFyJs12DqYMyw5f8vbTUU1Bhk2U/TLuST+crXMmKxL42YviJDxJQTTmUuamrt/kPNTTPxMcx31R69A3lf45R1HQT25lT3kJama3uIL8nX4X6UfYEKeHuwpSBIkTkmDPEbL3JU9JIYEAvs3vIiIkAsKIkYMqr1AGJ+/HVXWa/MZw9qXTnjbC6cMBmQ/OLbXn5Lbnlidg4ANvQ+KpiHxCcScPlf1Gar8wr7wiQhGglBwvxbxwQ5OHRuAuoQrcX5CMi7ciAp5+DNI7D6MOfATpQMHP7w9z9ol+h9nj3HgGX2qRgnuME84YXiBIE1EUEQliKYSbZ6Q/PGHFyLihir/nAyMiVEAE6RXKy11gZlzsUTm0DU8YbocAx72IIL1BIPfAkS28Ut+9z1ny3jNhjVF1hdt7aK/RG85GIoL33EalBOkYNTlGBrpmbXceXnt6/Ikw3g4XdbwEqjz4jNFGcsE7HcSiYT1zrT/E5Hq4HGfY4b/2vpO5dcMZfbfpaUsvF98Rf5V74+X4TriGAuKuwYb3aefpuMZY/AVSaG9lrxYxvAfc5GzplVdewXh6hA3iofwrpP7Wqg3mrk9PfZynpWP3hnLcj7Y9fe/VV/V//h//h/6//8//o3/8x3/Mc6klBmy/l87Zb7704ot69ZVXeLfck99fXRGnFWWbnxBBH/DeOSNNKYW9/UYLzmFPTk9kQ6ltW26fRRcRJB+hQJcKZ5ozzj2vZxtu3bqto6NbnIFek+vu/jaNCA0XlNu887O8e4Rl24rjLnnfSBkj5608kYHLX7LGOWx6D/ceL9/Hecf2O5kNvf6p7E94N7Pb7y0Od7wJtiudnpzIMnI+S9q55Px8NZa7Rie7cc8j2udbXO6Djv61nkywO+M6Pp3jJm5RBplexxju93z/b+Z9zoU93rdxkEMQz+Pdcq+1KHmoeaOBbzn/bZsGOTf5PjnD0DvnHWvWNrxTVJ3HazLccRvSVPJGy+gjMcaK2qZN5FlPLTSNClDvHvmKPkjgFlehkhMiqFeRCrpRSigiyNOwv4FfIQL+CkmmGi73cXrhDAXPizep7EG0z4Ux6FwxB18AcS+47SDxZe904+/gLewG3KKSEVVRqlLo4RfPXmsG/wZ4g2V4wG3GiahHSBGhdjbjgH9P15iw53t7dEIjZ+mX4hVKasXyp0n8CfEceNSlkK4UYkG31fmazH9+dOpPWy7UI934X/C0Y/IbqeMBDxjDA96fLvFgffudd+SffPZv2/uQwROOB/sauTuuRj2wAl67dk1PP/WUPGna8PvSyy9ziHZHc/qkJ57jU4wrkKrsPvFg//Szz/LnE2xk/tUvf5nf+vVv6rs8TxTeSLu/nT7BYO+Y8HsGtw/xrQOdDyWZgIV+iI2djYUNfTpjsO3NGhn7GHjmuOe1qEWnsJepsG/MNpiCjkVlw+KyMjCQrlYdRieRbau+m6vqmm5ev6cXX/iBXn75R3rqqRcUGK0+/fSBPvrDx/kT1f4/XGdM9m5zqVXBn9vdU68NdVwxga5YbFdMbJZ11p+29LTJKlhKkeGJoiW9J5pai4L2RGjKTSyVicybB6NSLrMnrw5skJN/vtpyXtMut2m57rSkXaarda/OG4soEiiU27i8nQlt3jbD5DaratsKDxr4WcNYA+YzDn7mSW+Zt/BNLXK9C/UuEeLeQiHZbf8MLwV3APxTOwYa8An0x5SZQEYae9mQzopE1UBg6AvqVzSUX9TWkHXAKCE5fcqMvJKSd2/g7n24whyS8rPbQIaDLP2SsGHxXWuDfm3QtXX2nTcbS4z8C2S6kPtzC+aaFf28xEC5YnO1xkiaQPZr5L6mP1AHVJXWYPztNo36ria6Hj/6padPvQj7wwI9LypNUzD8znXj8EiX7+AAABAASURBVEC37hzqzt2bunX7uq7fmGm2V1QwDCtQYuSCOFVodC0VWumHRrUA+qfYLyoCKYoCpEE2FNh3vfqUwwbdoM1urw3dtHe5PJO/ye45dEX7lhiBFxi2B2wwhHdaLnuh2sDUkBYYgQ2HIQ7m8UCWbiNtVisJGjMoYwy+6xt6A+zQFcbkU8o6wfh7cnoq0zPKt46LNlRk44P+RNOotdugvfbbY2Hew+i9z1y0l2gxErbMCy1602rWtqQxGmijSrpaS9LGutzibzRQu6GNUarqFsSHL6WoxICAJmidtrpGx6abB30VIeLHFZAcNqHAhMa/UT96+qybIKkjTl+IU1j3mlalnamZ78vf8L12g0NgNoHX2QTuX7+pljUyaHdHWzvRH9S1Bx1ldORv2sPbr3c4iAhKARPFJeIYkVSimaJZCVw7t2MMEHEdR0+6yD8ybHj21Md1CeoXyFhRVaAtfXr95k3dZd155rnn9Mxzz+rOvbuMieua88Lmvm8b+rXSp8V9Qn69sm4eLgXea4U/PHR6fKJPmMPfY837w0cfyu4O/Xe465pw4zReZDVyEDLimY1P6sfkt8vv+uHvPAA3Du4tA/+EOxQZ4ufVCEUI8JAvKPJz1UP8hZThMqOveZHmG6RweVNxzuHzOJeLwy7IcfB4YqnOOyIUsYMxdsSOH/w0LkvyoaQa4mQYOlLRq4YxUQr6UsY4U3y707+oxoAhXlHSgCbI0/nq/ArYCbCE8pya3fca5t6Bel6z23WqWRfr+5B3kHICOVy47X/B42s6PJ84iemwh9hoPe1ZWM9WIN34DeGdHHdqhtNGhEotapl7ZozPtpkp2xCuf4jqk6ZjLQXrjTZgDTbsKZ2/2x4R2TcQyY8RpFbw5zJdvoHoVJmLPd4baN+RL3sf69Bs1mqfea5Sn551zXEOrh1oirdarYnWa593hevXr2uLGzfyRXlO/R23uM+pQ8jRew8laiFFhPwnX66IYT78AFCiEAd+eyMt++OG8PSNX+ZqitsB3wA5zJmo8l9ZQKktmTnPL8c3KC7b5XQU8rnb/p+Dq7EbE3ePzPoOxoC3GFz1RMaNLKdYkIR36Il1xVijhwsMu8Nhwgl7sFXq68nJsY6PHyef+TvdiHY2kz8kZJ1xHhGR+tCwrrufa62KoMwRHoMRkTXxw/ntUvNXIePRrN0wa86AwddxhvW7U0f7B75Xh6726HGXYIy4zbTV7V1BXe81Y8Zt97va8IG4U/ndzDlbz2+gw3fv3pF/5tzvY8+/8JwOrh/IbfSecu18yMNl9AjddWFgmkvkIklmETHKQ1A0irq5fpkOmdqzen1Fbs57wM58RXpSkaefQx4RznPgxeWysw7E+rp0yNWCfhIogHy38axYuF3OUPeiQt9bHyKCPbn7AridxHNqRT55UIZvtxuX71DIOjIgspievlyzd/B8tuAgazEeZPl9r2Pj7/ZGhKxriUIdCmnx06WL4rIWLjJBuP00Vsp8D28o05OPzpH+djsMBPwuMp/0T47QgfqZ5fU0CYbb6qHhIgfSFBBRFIkgCHArEeqRw4p3h7OzM3mMnvFebL3rmJ+3+kPrMvqQekgK/1/xRtSybmTbEUpE5DpYalEtJXmHT3NgypI5wn7iighFXERxulI10DKEO66IN1I5jQLXf/69WwvL40k1+qKwJ6X5Mn/naVnuwmnsr5SRFP4zj2fPHOG5eMM+wh9G8n7CsH6LKyLkvWStVS17k6byHgLvvogo2Z9EE9EU/GkLnV8uhzFy7vENuSDdVcD7a99ZpykVDrMmu7DfE+vtijiCE4wUdphjuhwDPQ6vM56ne+SsBJEcPfM1P8LZ7SBZhFoLMq7ofIlcU32WuB73sF4DPQdZ5BGhQrzKmUGTtMp9VktRJW0ZERGOruGibOooY/DIZ/DcBc6vcJMXsXbT7fKiVIrWVRCX48qPXdjfbqgcuOU1XiHnNzqeTHK9dLDr2JNmguD1uWubZ2gbbj9DXKYRQZghhaSI0PCnHBM4FRED5CuEgzsUkiLiAnBwj370VcQ5XyYeat6APY+PI9fuEiqlpH8pVd73t7OZ9vb3OHfb1x7vCJUxHMQhkiYE6RLOJ8MKQRMCfheFdEX4KAIKitMlBnf6K2MoL2/qkxkf6Y7RAe1HFjKw+JEe59U3kTr2IBv2JxvvK8GC8zx/09b7lAUHeD5jMx8lVJmzenS8Yy2fqNefjnVnQg9vKC8KIH6Oi4nmeM3ASw+PbvYX+JIKJp8ZuyPtmv2p6whLGDfBVCPHsst2fYwOzw1n255716Qx9T7Z1G6/Y2685yCjIX5HiZdu+qDWokIfOs4MQ97du3fln29+5umn853BKQoy8blSU6oKabKyPCIi3x9t3P3+97+vl196Wf7ym78089knn+Y3iE+OT9XUKn8b9+6dOzrAZlJxR4QigAa4nC3sX4oEdTvX9NcZ7zyPeb+xfWTFfNbTfqqgIXUQl5v41mHr7XXeBY6OjnTn9m0d3jxSO5s5QsYX8XBouEgrA5dlTb6eJ/3N3xV64bKMZe5p2dNhiHYdDP/Sqb/da7uRYaOv3RNs+HUcG66HveDZ1tjr9xjnu853kjVnAmve3TZJs+/wT51zH4665j5KuOFU13dEUPsQjwEOo881XfAzzjxv3ryhp566p+eefVbuh2t7+3I/lBKKMIoqfCm71PwOKjx953RGyzuE13jDcje13znfKPVmTFPI26i1MNdUmSay3EjdCon6GIFehmqhTMIrKPDchJchbpgWBWFBgCkOwiMhhXzRrSY7GPx3PJItDLdkHBz5sHMYsEOYs9qFw6+CE1/lf9EvIuSJuJaqijD9Qm4+IuRJYOGXKJTQvF90bcQ9wxhg5bHbhq5CXAu8oZP3OAD2S7APddzpnhCsgPkJ8U8/lQ3Bbk2UokqnRHy1euov9voq9Z/ijJTuGwaRG8UmiQF2xsuaP63hb/6+9rvf6Y033pBlZnlvPBAZgB6MThcRsqJfPzjQsxzA+yef//7v/17+BMwtJpxaizNmLejlicsDvCe94Y2YJwmX8a//+q/653/+Z/38F7/Q+x98IH+Tw/3aEdcZuI8iiiIC4MNAdh4JJsR+AgubvxlQiddS9rxplEafeSP/H0/FRv4mpTCU9QlrgKifMEoZvbDRycbR5bqXsd4USVUlWtVmjtHtnr73/R/puedeVNPO9OjRsf7w8cd6+PCRNiw+FV3yz84ecPB4DR1sqQPmFfXI1hvQFXq8RMY2pi2ZyC0HtzNCKuhiU4uapoJmRFUthfJD4XazEbbsxUX3UfeeBbGn/kYHBZS1oq8s7zV1GrCmXevsh45wpyXHLLNSZi1FpjPKbtsGw1iDYaxhsRio/Wf4tzPcYN62hBsNOlATjuO0LZuGtlT5W9buixKi/oA6h8GjRFFxmcC0IAC8CZVC1I62moY63AMKm9EKmiLKC8qvmlOXvXk7GPNmbfrNiNDQD7WEyFYa80NYA4+bEpLvzVOWZepNR1L0zn3SoU/dhoWIzVJnebLYrtgsLTGGuu+WLITuP78AerPhRWygG/mwZ40ybcAg/w796DlgMgQdwSLbg84Y6+E69FmvTtaZDgPwfG+G7h3q6Wfv6eln7uro1k02pq1KI1m3SxHyjJSzGx0RCtpfCCh1kLVlLiHR1KFOLpci5bIHHj/COtrveXZNm70h9Ny7OFvlAeMSw+sisca91gLD7NnoXpytdYZ7sdhosey0xPiLyGhDoJcut9CbhZZVUJLvGFu9ijZsbDcd8aA9tIPavWJj5zo8enwsf2vrmE3Ukkx7Kh4RqqWoYYy1iQofqrS30vamhmZNRVfQWcJnTaM5mKEnczZBs3amNtGqxd/51FpVC/IyddqWsF2QLuM6fESpVaXsIApSDvmimqOce2i3hTLAMSb0E0NagTgH7bSP0ePbScgLwGy6fuB7IdOQSqPiNs325W/4+luyN49u69Yd68wd7R9clxifPflcAGX09MOAoIQCTAFhMhSKiNEfIvMan3IFznmcX3xHxg0iXQYNwXfnzgg8XPYWRVEq89NM/tWPp9mkv/Dii8zLz+cnLq9x2D3HgDOjv4xKH6XM0W3nb/e2H91f+D968FDvvPWW3n37Xd3/7FN5f+E53brmxjH1iFIVEfIfj51K9jv8xNrPsPtJ1GHfNmLMcKJ27vJ2/6XB8jGuqtcV/nQG3aCI+Bzw4MafrPyM4GkwJxTD/Q2NsL9UTEuoFMb9lsLjX4Ieh0bEkOdEiRegTO6REkm+wg9galjncH7+3jYNxmN508lzr9fooT5VtVKXUsmanLi3mTBHasLWE4aseH6j27ru+d9wPbwGGMPatsLIts762S/XRvYXjud0WSBysMw8l7ZNq5a503yprn/JNkQEQ7HXkv38gj3QhvXV69yStdW07zsp2xmQyP4Z5FyEh6bL8nfeBwfX5F+eMQ7Yi5YSrDlrDWEHmrMPq8zv7WymffZlfifY5+W7bZusn98Tbt26paOjIzm9D2ojYirma9EhFc9vmN6F/RHd5+R/2bjQuB49EOjV0ec9a+I22PKzGMfWOMzvENaXJTqzQndWHLxbZ3wAcXzymHFS5fc+6+rx8TF7kwX59ooIlVKSek1wf7fog+NZz1t0dDauFRU9neJGUAFxjdR1mIDvH3XTVPXk0NPujnHv9nesQT3o0o1M4DegM4g38BuZWhYegxv2aD2ZuaYRoRk6bj1+jvexH/zgB/rHf/wH/V//1/+p733ve3K7yzg23Han70g7VoR+cIV2AOubbFN2opCIUOf6UScnKLg9zixD01KraimJrRydCSA5WYQigv4YqELjZWmYnaj5bwOX8sPJvc3YvPt8miMs2+HdaaOedg71GyrpuJb1OaSIYJ6hzbXYgSjZjzGf+Zs01stHvBcec1h3hvHT+W6Y3yNClT2Y5WWUWsmH9BrKEdfULbBPvsmHWxMkpzf0DS6nO0eWz6Ojn70WbXgPMu+2O/OIUC1V+Z7FPrmUkn0qrqAe1osOnfXBsg/9DI/dCMcrcj4GAiPFX/X9R1fecpgwZTbIqaJbrFGsozV1xGOvy7XN49cHs+4Xp40IOc5llDrIu9A/ESFxi8tpIN/duxJA3z83xgm3yKzPMcmQeB4La68/nOdYr8/yTOdMno9JQr+17DWusZ+4pj0OmD0ve6x7vGRfECn7gLymMRD4XQZeLJA8XbEpIs6/hXtoUs9cQBOZK/qE3TtgDu6RUSLbn6my+SkrHhGhiF1IlnFlXrK8g9jul4X7aHHGHnZFP23wVcZzv3j98llAw17AaYZxE5r6PDK2y/62kRn/Jz++qE1fVDWn+3x4IKxQZIB5wZtGjH6arlBEpCPEn/mQIngImIKIELdCXGZMDHj3TymRYRFQUFhKIyY+VOCNiMEvwlSKiOz/KHaXrbvg9jzqMbuH4dfvBNd4x7DbehXh+GPa5ElbAHwhLRlxD3EiRqqQQBgdIHdeAAAQAElEQVRbP3xG3u9MBd40okgKKaHxsntkLxGGR46MS94XnEFehj07xpT3ITmmSOz56/jkOMeF99UPOQd5+PAhg1Ly2HC8jn2Aac8YNe99ktce52PYz+jJ72qtcMlfDKcjeUby3sv7U+dt/yjDOpZtwMPldLQjI9N67zVcH++xnM5zc66RnBWu2Y91nOX22YYukzh9MuMjgpyB/Tvi4WL+3pe/0PZ//d//t/7+7/4ujYXWhb35Xr43Whd65OG41pOnn3pKP/7xj+V/f+n3TP+C6U9+8hP9+3/8u/zvM08xmJZSM63j20DsPbll7GpQvCJCYccEBOL69FBmRfbeHe/NS00/k3zGfOb2OTwTZmIevtGjhr2Dv5znd4I7nAH6G6/X9q9lv1qmQSJjKm6XOs9p7+e9hnXD71tn7GUfcx774P4D2cBre5G/He1/eel/F2rY7S/x3b9/HxvJo/wA4Cn2OsP6Zjgv95HbNyHLRP5DX/XZ3imsow/dx4bPHhzXdfdc3fA+twvL2W1xnJ4+sjI73gHj2D/P/SJnhc/yjnTr9q3hfKBWBfKKCPZRoZL6Bq1l5M9pLfBhEF6C+AXU3As3rDlty56NdaQFM2Da4uf6+b2zIY5RKbMWpyukJY9SVIwKBRWUUlVLAdBaVAzchXJLwU19BbgVO34RYW8ppC00XAyfgcmAkb1EyiX3uRNFPHd8A26q0BVJI0IRQV/16lECK4c/LXDMy/zj8evk/ok3K5GoR6lVFUyCsEKTgTyJtrOZfMhzjQMhv9w5vpVugfLaaOPiIygLpiMvh8P+bdznPXx1e2hvDzyw1hzgeTAZlrMH8VtvvpmG33ffe0/+NMfx48dacTjnzCZ5R4QCBfQE5p/f9AGDDb/+VIUntlwso8j9EUFcKQez+/Qx+XmC+P3vf6+f/exn+ulPf6pf//rXevedd/Jn3Ny/20mNdGKCT1BnMpF1w3Cd05LGAA/iUJoqj4aB0Jaaxp55TgxVUTt1sVZX1tpgCO44QE5IuKW1QisMT6tNaLEGqwGIRz3tKG3VfH+uW7eP9MyzT+vo1qFcp8XZqc7YWHYsMhESRSeC/I2ibjTcbtT7JXrD5pO4HXw/1TukhoQtlW+aCl9oR6jgV8g0REm03fF7Fr0e3jo78EOY3QRpQ99vCF8zfjxRrilnTXnuZ7udliypY1DGUE4t8DXUQtumaMaYmlOPmdtsCtq20QzM2xa5tvJEZr+WuA1Id9NoctcoqhRUkOsAwYXMV55ZZsE9xQsJJ3H6HXRK+SFD0xIdspGaGpRfNGuqXKdzVPyrmlJUKJtbSAdMN/NKjw8QQEw4uM0jPMvTY6JHdgkOa9xPHUrgg2nPGx4HS7/00ec25K8WSxbklazXQ/jA+3AyNyEYMNdgQ8eQnegOVLhXR993GHb7fqUBayoC0ETJLycbBe1tZ4WXyDl6d6i7925j3DrSzZvXtYcuVg6RehrRk1eUUAEBTEutCsaA3REFfoQohra6nUMdOsrvhvrgn/WkvqvVhgPUtWzUNZbLtZYL3ImNFtCzEQsbfM0Tx3EXyw0y2cjGW0SnbDeGik4FsRuhjjr1uLsIIRqtefgb6x3tEWGu84b6nJ0tdXx8khuIM8/d1G2IEqroapOgz9ui5Ct00o+2XtKPFvdMs2aWOjxrMQA3rXzgb1lWZFZKlVGhiVoIJ390uzGIU0GpxDMKtBTS7MD+oBJWy47/yEeE8i905dXj2zsM9MTtiS1T0AnZgb4faKeKTKtUGqnOIHPInmbXruv6TXTl1l0d3b6rG4e3tIfxt7YzRRn6oI+gpFAP6eHObzzSYRqUpoTGixTpnmh69xdzSL8nPML+20cy9gHOAzB34sgytpRorqfs63qPKIyBOQcsNgI/9fQzzM3P6t5TTzNO7tD+m4yTfbW0uan0UxRFBJAKMqilCB+h/OrZXC7ZoN7/9DN9+MH7ev/d93X/0/vyePdcIK5QiOEFTO0Coe+u/wQJBH0hEAF3FQjT5C/BRvZbuM/pxDKFJUUPoCWghA9x0AzcEc7fvOkOBG9kOPyWShHBQ1/58tBJqJfn8g1GnY0XCnIoJWRdjYjMl6f+1FdPZTrWQNdhTV12scm9xFobJvY1ddwAx3WdprpW1mXPlW3bqp21Mj+1QQoJ9KxZy+VCZxjzMn8OUxesq0v2mZkf0wDC0Pai/STbOgcmkE1k/nsc1PhF1y/elbHuPJ2X6+eyPf49jnva5nhHh4e6xsug4zvtHCOx6+u49AJF+yl6ZIC+xjW0UJ+vrobL4QN38Zn++bjo/7frCkUEfVhAVY67GPxCXOiA+899aazQjTMOPLwf8DvEGXtvH/j4A2EL9gbeg23QW1Lm7TTev1n/DDqV8iTrh/vbfT9DP+123894Z6ys8cGYiwjijsjcvuwRGSHiIk1PHoM2wXBbB+22PnbscTrGQke9J/T2w92zcZr8TPsxnuWwYP/p91nLZ069fbDz0ksv6wc//IF++KMfyR/E9b/h+cEPf6inWRcPeA+2bm/GPCNCpVbZbxfhtoNSS8qplKLgT1wT7RlDriNeigjJN5Avwrqx/h1rak+d8XLIAOI5iZxI/wlXlh+UHhTe8/rYoRa93F6DAAZ8z7gHVLynLURURKgAOZkcpVdH+zbMh8vliv3uMvcKK/gVc5n9O/chOYlEtSLPcV4syBSvDKEI2FApRpFchr7O5QpN+OJ0jqV8fHG8IZTB55sK7upnjzzwGqK4ruTHjUCEPDp5zC1XSy0Yq8sRa9YKy0K0OJPwiAhFxJDPf/XnKIcCjYiUSyATjx3Lbc0a7APYJYfZG9bbng6ICNVS0Rv0qlbVWpIvphMKflEU0IgY8w19dz1BAogmImR5FcvMCOKGH2gv49ny9zpzNs6/y+Uydd79FBFyuqZtNGPv4/WkbWfy3iMKeRAuLjieX+9mKDJ6vl6av9zYtIabidc3GObgDr02euQ8ocv1Ywjv4bduGpdZQMnAzwHk4T2Ax8uK+WfhPeU4bhzB/eMxUmuV+VpKjp1aqmop6ef+j4hxvEihv+JrrPxAeHKftyZEM3HGE+EQArnNGbDbe3APeWw9t8zgTxxuKR+KgPqGcssXTikf4hoYh5mLiDEoJPO7YExFBN4THGXgyxSmwa0L8Qa/iHNqXRgQqQMVffC50Iy9ld8Phr0iY5n9oeNFnKeN2OVHHbrgFxrKTwIbCY119HtnhP1K+keY18ULvZ4mAOt9BsL06ZlMel35CHxH9OTTM4427Fs2rCWG57ITzthMvaf03tq2AI+1iCGh5zevQ94/kps8Pp12M+bT5b6A2lAVUYbjfDP0KYMpbUSoRebGNI9SCkX0RIGDuLie8je0x3Pzkv2Hqc9fDb+rOsyY6kniMQ9zzO1k0jHvOI7h+cPU74jPP/+cbOPwB4xt/O3HuI7fUe6cd8/nn3teL738kp7CCBz0q7/IZvuGfz3VRlLvhVxSrSXfVw/Yj7/wwgvylxasW/JFW2m8ZJFrqJPnsqw/eyjXx+1xHz189FAPHt6X+815u69IQtKQs5Gg1KNlLfI3jY+ObunO3TvyB53dJr8PWe/0JVe2lXcGl22ZeE61nvgDA48fP9KDBw/SZuM2TriP0dcfIJj0yPYc19lwXQ33j/Oc0CH7LGukl/kenc04hJt29AG9rwjaadBWu3v7E6cHKTv26ESSZewvidig7w/G2gBsWfg9sJA2kIOp+8dyiVJUngCHTXDcRKkqtaomGvq4AtMdcFZZ/Q4Atfwb+IpuV9wDnJ74uD33GM6v1KriOkahKSD5gA/x8A1iCxhJIV0GXtyjLxy3nnCVJ/h/C95BBUKi03TpYiyPLxEbWckeY/i1IvnTo56QrFiffvKJ/G1Ud44n5r39fc04vElBkSc5SzxqqWrZhLmDHc+8O81Cn83aDKuFg3ArChOHFUd/Q5dl6QFxoUkeHHhAcvLz4FsxWXpgWqZ/+PgP8qTl/7/rn2G+/9lnGH0WwwaXAVhRRMuxQa6me8j97r17+tEPf6Qfc+jgT517YqMIeYCK/nA/We5Gh5z//+z9Z5ckx5WlC+9t5h6RsiSqoKi6CcruvjOz1vz/j/ddM31vz21JspsCJEEFQqOqMjMi3P19tnl4iqoCCFACJD19+zE7po4dOybcLCIybZlPiOQnn/+Fg9/gP//rvxReBpN862pHvHTgiTJbZ2cAGunIzU17TbhzmBoq/DHWSlldLe0AMgeY/d4dXqXD5PeehzIoGBsdOYRSA0dt2qGw5QCYcywOgSXe5cU5GHGs1cFat+/e1r0X7nKgckdr/AMHeAOyULRiVz2HUdaoAZ3u2NzcQdlh4AB4vAITdsSpReqqQVHfYaugQ78dNlmJUCSZuBMTzEgdJzDGvegE/xA3jcnZmQhqB2mjBJ2UuJEtk3aQwZAgFYSttVBmmctGhj7+ElkAdBU/dVl1VUHfdVr1YE973H2PzMjbEyfhPe4uKPXqm7/UoABL1F+UHVi1FFUGswJqceNbIuakQp1NnYweC1hoDn8LB0O1TOjayF+R6Qo98kZ3ZCeqKJOPGrR3iyulQC5v/LT7hPKCEZ1ODZMmlBobG7HFkRfwgU2dtOeWdt2waZ3D3ws2HTe8ZGRS3OZF42LLJhBYKMYzcGA5kBfZYAoT7aKGKWViP9O0Q8r54Hfi8Hfi8HfyoHyrt19VnZ4et4PffOv3wYO7+DPedaq1UAtiszCI3EanBR0U+CXuAP26wcofCYRDosSJeiZdMKR/BfCy2MgG1oY6XFxix4HvwKbOjA0dZMMh7wUI3eC/CDgEDo1/S4dCNJGtBk7uRs2tOdnKoe+EICOy7VtckSGbuUP0kjiTGXfG9ksNj9vidIdfIgntX7RadYoddn1t/q4WdGJQ1HeV8Ko1cdZ9r3UPuhX2slKPewUyhnVdR3xQqioo12AKcilyqK0Sd4A7/NjuJa6lK9fctVYFHf2lqx1yUtaeV2qRbV2/qDIts3CMewkvzR2dkQg3fgdVcuXuVahf7dfq19jH4bHyzd/b917QXXDr7n0dHJ+qEkdJpyXvK0pG5JvyAnEtFCfxL59TXAEObiYSNcCaU4SJ5zfcLW4eC67FD6sVicOguffhs46QOwHAdPhSq1YswnMInJ+Dzif7Xnrp5fatwJOTE63Wq6b7DruopaqWokKmJrP0g9Yhh0kD/fz8yRO99atf66ev/1i//uWvdIZ/pO8Lu6Q40pU2dlVXFRgmHzXor9efSAM0g2xa4hpkCS+wTHvbUJA+axcVeKWEV2TPdObVOcxFbuFWMeF6CpZgt4c1/0G4rd98JU5wPebUulHG4x12mLmbaVC2KX+W17KE3zbE+kNcE4UGkSPIGrHJwwS2uOPf8eK/0MSz+CtFlb5YGev6vlO/6rUCHeNtdIvYTeTQpNkwd2adn5faDZt0OdC7YB5NOSNytMgf+5h1tkRN2WvWpBnXk3/WtclfyNYjQ/LdkNQu5QAAEABJREFUMSm1A+A7d5hLb+ng4FBJl/g79B6MTFrxtwZJ5oF+xyuVBrafzQieDT94NvTPkkNtlf5Vy2IzVbUU2QnJlMJ4jM1tWEMv7Zi2zDcr8w6Rd8G8E+6wm7RTbDYbDednT5T2XLFxlzYMv1+t2rxvW7GBiXVzNgTuYAOHh0eKbVbmhthILaX1N3uW41Mpf5/Gvkqb2RArFZPrDWTeGZlTRmQZWXfFP2FnQXjxhyZsBrmQWdwb6hxdpP+UWpR578tf/rL++3//7/qf//N/6v/6h3/Q34NvffvbeumllyTEiQ439K0taZNHR33X65XSV0rqXOqsB2itszv8WopsMpAatQv1mJgOR6o0yQkX8/EUNnzqMjA2pJysIwf6krjmHHC0+6avsX6bB2Wm7T8OibJkbVup04KEDdhY+juVUeaGWmh/EAkn2iagZiIpIL1Lo+ElbfQaO3z06LGePDljjXyBje1anNhTNgxjawesT/K+HLuMflNeyh15f5zioYBFLjul6/d62W4y/TaZTnu7nPb2OtHGY9yNjtR3ZG2+U+wxffAxusj/V8+6PeNpKWYeWDEfrJQ62tZCbesv/YoGbLf2sd3UMaLb6C72lb4evW4uztE174bESb+NLcXGYk+l1JY+NnyJUuSg5fjXx2/SgF1UbNUCDXCHl/ElY3H6e8a1pU1C00biSnv0q5VWrD9WPbbe9+oYR+2MjZPSnuk3S18iyV/snXF3YsxjWEG1I5jQz6SmH8aVRUeN4h8bRvZProH+MV5iIj1h+NNGaZOMRfn3CDmoSDulrH610pr2Wcbh9J1Sq0xba+52DOtIx414uT/nbeTLagmX3Z5qNO4Gy2UPQxuI5wVu8WWpYX6oXfCIjtOyF+D9HW97ycsi4wbbs1OCxh0wvoUv3KlD3IAYyjU7CcPBnViy49+n27sL7V+SvsAH8UcnoenXq8VumMPjDt8UYFvNDbUtJw9DA/KhMO7ZX1oY+TsgHXEyTjt+wpLPHIf4RbKhxhyxwtYPMOBp71bcAX59mgu7Th7pN3M/GdqcnfnlCfscCzLXpM9kbZ2yC7JMrIUy9qVvTZR9PY+8q45Zx8CfiPdpRHo6rpU/ycWq9M3o+4AznvTbyn6dbYk4unFNqGRqc2Nk3LBxHxpZrzC0MSLyTU1OlHEtj/B2vBsOIAed0UneM7bktV6tdfvWrbbOjkwb3lubfnhfTAtlj+mrr31VX/nKV9p6Ol+i+/d//7d2lpK1oW2lHrWwZ0extnV0dEz8L+ur+WWek1O19ofPLV2r3yLPjjV1dB6ash89esTh6wft27Vpr7Tn0+ZgW9FZvgh5+/Zt3bt7T/fu3dMxh8+rftXK1Ce4opusVSPLjjpveSfbsAf+hPVu6hdZQp9gQ5El8kV/0dOW942keRqRN0jeQer2NBZ+KE22l9SygWY0JjpNnKRv5WRNz5xhW9l7yL+Ezbefv/ba1/R3f/f3yre0X33lFeVfP0Vn4z7z1ga0UeaDgv3ZRemjC/9ZigylyKAQv4E0tRZst9ujQgP8vHNV9kYaCv6GqlL2wN7rHlk7zO5COOU4kCCS4rZyxW9b9gzJ+uiLsNzE/dhoZFDA5Y1+sfP2vOT9dg5/bLlpxIFJPMbz/vsfKEaVcjJRZwA4OjpSXqbCi3HlcKakMjAiXdKHOn4aNQZhu3W+pD1lM/j09LR1vnQMokmEW/yVItvNr8/lRc2pMyMhNn3NHd71+sRPNQv1DTt6zCc35p98/oF+9Prr7TD2vffea4fw5KQ2CTJghMYo0x75XfmXX35Z+dbva197Ta+++qryzd+EJd8gZSRNjDmTSX7yOQfM//bv/96++ZtD4Pw0Qg71s1g7Z1CJPImbwaFh3GkAaet5khk1ZbIBZrIp1KXjseqK1kwQq65TT0fr6UidrCop36SUScfBWg5/R9yjJw6iJg1WO/zlnE4bDgEuOLjiHEubXdGgTlMhFzrtya0TvfqlV/XKF1/Rrdu3tD5YKXUr1aJ4VWynAKHfMYP1bqsJjMguDvq8yFqLVl3Vqu8u0cOrpagWk9ck04IiPjMWZATISr8YqXMG4rG5J/hSBq/Y/ai4JaqgkcFvJE76UgsnLKKVlBG9gKajvrYD876auoAidVXq+4Iuq1YdMoJ1P7t7ZO6J0Cc96GpRVypyFwapcqmDQmEN1KSACvZ+4hTimnpCLUKuY667NaqA6Ky5aa92+OtJXRUyB8YNiinfgpDX1KDoT8K9wLKtXJYhAYR7AokefU1sVk0osOk4kwiYwNiAHW53av/rh420bKbFVrcsBrLRdQkOQrcc/G63owaMaiDPseU50S5IRkOladNmExY2Y38IjH0KXuqan7W+fedUDx7e18MXX9Ddu7d0dLxmE6WiP/JB6Mi8i2y0d6UNK8optIlpZ9uygYry5JFbmCeILKMmbCR5jAjUgKw7ZN5SzxzibugIjbaD3pHF4qTtdtKGugVb6rlp7vAmXeAONsRZDoB3HLINE60JnZBlBI0i24REU6iLJmQOf4cM5xw85/+QBOfoOnVMM3WdGcs7XuJWDatVr44619QdxB5ju/2qYMOdVj1Ygb7HDTrcXY/9zKi1x4aqKv271KqCLd+Ai2yLh65fcBSebRnDs63i0mDDAwXYVrumub3S5s2/f9gmGzdf9NAceKcAD8k0ke9U3KjiVlGoSwfpVbqVSr9WtzoAh1ofnjA+3dOtuy/o+NYdrY9P4R/ItdNI+pH0o+b8Jqi4JnDzRoDGWGjztEc4JkGDppZD47XQqT0/6eMq3ZIi6WcgIXnHvYRdoy0hMQyINcaoS8E21soc9OKLLyqHwA8fvqhbLHxXLOC7tHu/UoctpL1JqrRKIX3BY3wji/+Ls3NlPvrZT9/QL3/5C334/vvtQ1DpvEvcWmjrYtmW5lt/vf6UGrDs50DhKU/ZxhFIZd92Ni0K37bsKxTciZM+bV/xcd6I58v0yZp4Ap7d4rIt2+LRgEvtunQ037XHPC4PzPMD43rGC9sqtaqUouTTkl499Ie4Um7Q5ob9HBF5drz8PYuhbcxFjsgYVOSd+1vPOEyfY9ytpRKlCa501/TZzJ95kdyyTkq+mVO3vFymrIk5aWJ8IdFz72VkQD3oxqCoo5wVmzWHbBhkvb9ms6+nv69WPfPFeo/Vnq5VCzqljAmBUtfQBfp9XgiZmgfPy/aj+M+L+6fl3ZQ0bbDgt5HrMjf0n7VI5vkN7Z/3v2wkBPmQXQ6S8j6SD4g2Hu8JiZMNhwvcaeNsaqT9R9ZCkcU2QzYzHTQv+gk/4LA/9lGZC/u9TSSNHUlAaENyEN0Nnj7ZlZiB2uNaGuqGiTXGrKtYNcCz2NpH0fSRG2H0xYn6TVDbzY7z/8ReffUVfZnNpy9zCPzqK68q/7ss33A/ZWPJCJRvCVywjhJpkt/APDewzprIK4KZB0EE42q3tYx9MNUu5A0lWJFr0XMbK+nvFZRCKBkl6gyesFoeoclAl47m+90e6JEMKKWp+HmU4Gs38dMecBIXooiDyFDLDookK9eInuex6DJ22CIadI6zQ5exwS0bXeFHb1djYMf4lzGwU8XmSqkyOoqebO/zIavL7C8dMH+Pt0VZ7SEpVO2aS+PJ3RhPP4galm1SGR3P+sv8lHf0zeai7RGcnT3h8PsJ+zXQx9Anj5WDl7OzM94VNslC+ZZMxuSMzSvG5Yq92G5hf8mP9MfFzmJrC3bM/+29ExtMOMpHTZZtlVJuwNiUPYfp2kVrscT9qMa9FvGP5/yTlhR9BB8lhPcBl22C7of9midrk6xXdviTR+w3807mkyDunvVHLXPbaJ9Z8roE+Tc39M/vjp1dQ5ypZMbbhniuAV7TBbTNJ6z3YucLb6aYbwyfOPEnPHtaDbRD2qK1D/ttcQcZm5Z+k9JqqeoYazLPp3069gQyFte2b1BVS5HtBh4kMZjvK9fs/1w9I3xwQ2gY3FIeVzD+Bmt/xbEgLBNDDdces5Mn6tPV5Svn7+Bacgm1LW5ys+KwDdlD2rv37ag9P3H2bu3djcZ9A3P6Nm+bvgvMeJoxdqEV+1nxHrFm3gpiO75mN4lnp9y9DM1ttTz2bkJTPMC18Baq5/AIUyArV+tO7ZE+EQ6IP8D5qW7SZO2XXzXMmBZkDZPzlhzmxZ31TL4UFlpqlV3ah7wyP81lWXN/HNjn3DV3/K0vM26mv87xrp504/bud8V5ypUIjWX6ZWU/Z6UjDt2POffJIXD6cNOp0EHqAJqK8MMh76nJmLVJvkyS98oG1mYDY8TAnDqw7o2cke9ZjMr4seXQN7p479332romYk2MT9FFG2PIJzT59KuVlj2nrG3yc8g/+fFP9Mtf/FLRZfSccs/2h6XnrIni7xh/8j6Sw+MgaWNnpi4z8pS8t8WuYx0ZYIfRQfJIOz16/Kh9CzgyRx5xWfzZuCTb7H2iR3SYQ+A7d+5wmH2bveQjpTx9wmtCCck/5e5Y8+7a+LtVbOc6Eh4k7oKk/Shcj3PdvcS/Lp5tpe4z5volXtKlzGBivsg4f3JyrAcPHuhLX/ySXvva1/T1r39dX+EdKWdW9+7fV3S+Xq/a+jzzQ6m15W0XFXR+SZvbsp+HOe4cP+FFGRdm+YpqKSq1NtSCu9Q9j3rU56DFSTzySrmBcbtQPpAlAEvztfgt27ACyMfenySOVJY86GP0rfZcWL8ltZyUTdA4nkUaMoZ1fnGuGHY2hyqLqnSOHDjmK/hBOk82AGJ4u31nTLqkZxQgYwYnOmwWBxODUaXjHB+fqBk/G8JHR8c0RFUGK9uqFaVDbc8y6rN/pUXok626rRPgyft8gBP+pBHP4k6c2T3XLemjswxSP/vZz/Td73xH3/vP/9Qvfv7z9qmShCVmOscBg3DaoGLMHe2RAfnFhw8vO9bydfosgm10GJA4ZSKILth8eOutt9vPSufnnv/l//tnffe7320/+Zyf9s43QNJOQTrx9TbNYD6wQTgwgE+0dSDa1nR0+oc6Hj3tt6KN16te61XHgNc1fg7SJuKO2MAYyqnFiFwD8g2WdtAd/i16umBiuODwK9jmwI5OV7qVuvVaHYe9tziA+9JXvqhX2Gw5OjlUv6YcEP0gAnYzKgeW4rA3mNjEDZgdxQ4pHYrDSyKuutrkW0dWBvP4u3R85Em9aDTI2DAi09TqvCPLgWxm/kRDBviE6BpFEfCI0SawHfVdvh2ceLZVS1Fk7WnDvqvqofmm76oramBAWiFfD12H11cOgQmDrjrqCu272vLo0PeCSpoOkEwQZeCYYV35raqiik5rgTa3eAqdTQ2FWgS+RnNwXzn8bd/6zTd/q9QVURcJUdTc8Aq2gII0Nd1PymV4plVsngFMO27BFZdFFE0ocERfE7oe0XUw6xxtMtGNAfyMJQMLidjjjgPKLTadSXfHIWi+HTwQb+AAdMCGht1Es8+ISGSvMeVgV5ih0iYjjgmMHPgSU+Lw16lrJ60POp3ePq1NTaIAABAASURBVGIj764ePryne/dv65jDX0xcpYyIDch4pM0nkIrYRaXVz4KIp2ye1nxNaATVJP6IQCP2OVCv1Hek7gPYBTn8vRg49AIc/G4v/5fv1A5/t9RxmwNeaA56N9S1ofH2ceChFu3oZMNYNExARaP2QK4JfzvcDAU2FS+VMgY2j870wYePmAOeaIuMVERdX7Radzo4WOvwcK0DJu/1qtNsk0Wxxx6DWPWx1V7rRqsW/6rvcffE79RhPA21qNIPgg4a1BIegBYgmT80HD0DVNjaj4dyJdTmuUehHWwnSEv7NH2j20bRfdogoCFbPO3jt7zhTGmrUPQyJYw8VaoaKnqqvVRXKv0awlh0cKzV4anWR6c6PLndDn9P7txXfgba3QoLK9pNph1M7zLFmtxzh1r5i+9ZRKJnuTc5ibPgZsgfwzdRdPQ80r8mdLXm8OcuC7wXX3pJL778ku7evdcWu+ts/q/X6rGb2qPDgh5IbFsVDRRAg2nLgcKH772nN3/5S/3yZz/Xr3/1pp48esTYO+zHKamQJrCUVPrr9btqAE2iU+216VDrN14tyT6WbdlXSPvAUABbhMzAY+MLCjSI24lq2XuUovT/kvBLhLcPNxYTPvFJxD3zcXAvbgmPLDXkaXvv1o0LU2RImTRhxwNjXjAyRovYtRTVUprd2aRvIMT6g10Zn0bGqgWRZ8GOl7+8DA/QIHFmQSyjl1qruq5T368aMvbGb+rA4KNgpJ7JI2vDLXNOc2827YVytxuU8MSb833Ok34frm1lzJ3bqihlZ616m3X+rdu3mDePmTMOtGbeOOIlOOhXK+VKfXapA/pOfYPwRZ7XYbux/1iPP25p0m8uz4oKZpgEjJ3iwmibzkLxXkWK51lg3Ur8ibZvlHQjNr5lfZ/NjLMn8wFS3kmWX37Ke94TDphyABxe/CN2mdwXm+mY22/R3jnkXdG2sQXbzRb6fqXDo8NmB6enJ0r7r4gTO1niNbmbLFlXYVjc2l829d27f1uy1PU6bZ0AAw8PMmcdGUB4qeIUPS2A3za+EyC3fpWNpwcPHuoLr35ROfjNp/tTv8oaIbadTax86Pbtt9/hHeyCNVKVbdZlO9anALuPLjN/psppn8gSGhkCGkzhzQLGOdE3h4bwosO+r/T3qlKColoKbs/90rPburoQ4crzR3ShQqqC/Ky7JxCZ6l7mJhMM201HEWtE9yP6HqEtbR7kkDCiEa/EiYqmVufYVdB1PfroVBkHSylX8ZK25SF4KecqjEy4aQXCufXbXnbyNcknSiM/XJZ5qj0JVrsai3Du5s8Dnp2HiGvZVuQPbCvXwNicfZdz9mjSF/PhgvTX2Fo2Ny84FE6/zLg6orvYcNIfsPbKNzFin+uswdCNPeeZfP9cEHUuuF4n202fti/ZEw0dHUVX+eBL9LpgYF5Kv0zk6K9r8+lsV/HbV/lYTjTam/6ZPPdI/gtahM/ZY67V7y703B70BxyoBj3hfk62i64ydqZN8q4fW17aJLy0SX7N6fDwoM0lzZ7ZH+uYg5Z2ST5p1+QzMs5QLC1kpcls6HPK/tyyrtUn9ZwR/c5zaVwLT9NVLRsP3Yw0yNTGiafjJ+4kh4DoNFj0Gt0+A8amAZAlY29hL3Cl7Bdk/3K16uFV2UWIDDyDNXyBYe/9pjCAF8dn6Uao31aca0mvOT9hbkuKhX6SZMTlltpj/9QnuuYURKUBbMueIc0ULy5JcUiQhb/QZ3mlEBZ4CVuor9ITnnjpw4FL0UIzj1f69yF7C7Gl7HOXWrVc9s187NlP5pKL2uWZZzwWf4v/kipclUs/ccKx2rUnzf3cBxG8xDcxyIfnzRu+iZM7/XJHX9lw2LljrskaPHN4+9Yr+5wDvCePHysfwIweooP0vUDJQPu5hjVk9g4XTNfWSumvN8DIS6qkBM/eE6zIlexTZtZS+fZq1vVZO/T9at+HqYWJfHnPnvT77GfuqNc8du+0bV/IgfKOuUPWyH9DpiYvpVK4KThhiXfGgW3eN/IhtoF3lPPzC+VXTTasb4jN+ndspR9zlnT3zh2dnpxqRxk/fv3H+slPf9oOjl3c1oEjZZydnzVeO1RH5xvedaPrfIg1NpV5pJQqu6gy1zewju9ZS67XB4xjM+JerdbKHJTx7/HjJ+yT0k7IFX/kb4K1h5s9VWx1zftvDj3vIGveE/J+HDvWU1d0YFvi1lNXqzdKThkZt1OvkbE75QZxJyzJ7OdkQIDNu+M+j8R9GkSZ18FxXINt2VZZ+qVL84sLtsJf0UePecdPHfPLR/l29d/93bf13/6v/6Zvf+tbeuWVl3Xr9FRtLkDHsacV74JB1lfJw96Xs6f4KEcfAUKXeHtaaHO7qNEy0xJewZ04cYd+JMTlBou/a/HU3AQ9fWO7kvVJLrd4JmoQYtnPohD0+7snz3lR0OzgGSOAOIoBMagY0Y6BJ7HTKSqNdH5+ridnZ3TkTTOMpZFiODG4ucPv6Hzb1inJViKDZVMo+afYWgsvzX3rkHF73xDiiv6SXwP+z/odedtY2h7plnC4Zy9+lMDd9DUyeEWvQzuAGBpvYIDMwJbNgZ++8YZ+9KMfNfyKTe9HDPrRawaHNS9trXPQsSqDSDpJBuNXX/1CO/zNzz7n8PfWrVP1q1UbnAttGaQ903a//vWv9YMffF///M//n/7pn/6pHfz+9Kc/ad+yOmPwGtLetFcthWZza8O0aZOZsIWOOQCmLmbRSCxVDnM571FXzcFObVizEbHGZvpakMVKu4sjj9RnxyCcg94tipkhbeDl4PecieGcsoIL3AMJS7/S+vhYx7du6ZiNxJM7t6AnOjhaq3RG1ZkAgkHiMG7GqEJIDp4dOeGHhoeYavJidz2OyNjh5paRkRMGTdRxRI6RDbHQCfeEPGMDZTHYkj3liWtu55FyctjbQPgONDf1nIil1CWg/WqZ9dJBewruEWpFXdbo66ArOlhVHfZVa9wrEDlXhIc2EK8nTReQviPfCnBSbz0Hpp2sQpzEq6b8BngKkmbCNe4xqaCLkoNQ0NHG8+Gv1FWpB6FB+KUSn4PhAkx9A6GPGRN62kPXLlhNh7T9hK5iGyP9YdbxoObGPzSwcGCi3jD5b84uFDof/G44KNoq3wbOpL/bjdpxIDpAaSoFZE35puAyU8qNaCPlClmDCfcUJnU2de16s1F50A58H3Dwe/+F2zq9daT1ulPqao7yEi/1pQnhWRVlFNpFVGpKvlBxTdD4wwooSg0ItsW+ZmzUNh62G11woH1OPS843N5x8Lvj4HeXQ92NNB/4Qnci/tRwQdgm2Ey6IO6G+jfebhLrIDYZpd1oDRwAjxwAj1NF+pKaIlnRZBoThI60/g7hLjg1PqP8J+j6HLqlDUbqkvqlnl3ftfpW6luxzw70GMVq1WmFjtbrXmvcQXg941bfdYz7nTr01OEO7eOudeaxyAq/4g+6UJRb9qilyPYVkKfd5tlgtb/rcVwEU1JrhfbEc+O2rcSxHQIs8ZyYK1PnMe5iGflce7lbzagrCcTfrbANDn2PTu7o5NZ9nd55oJPb97U+uqXaH5J2rck9Oq+0fYEWTeQrelnopP116dj7iRXZF99N9xX3U7s+IoHDv3zE8SlA1Ik6TcZRrNp1yiHwrTu3df/BA91/+EB37t3XSRZ+vMB1/Uq175R4tWKD0yTRJ7xHxtt2CPz++/o5c+PrP/yh3mIOS9/P2LDETf+lRC1X3E9jCfsr/Q0aQHHcShPmYRsyo6V0e14+CG7hkmUHapcd94Kigj3gE5Fyy/EbTlAKPKvE/QxIG14hLvEK7uLwkgaU8Oe0V/yFRzjxbfwLyMO+5r9068YVU8yIMbJWy7onNHbWxqJK+a3c0JQRJM8bWfxBPCN9I4hMWwb3LRsEO9YmmUN2rFlyMJW5JoXbVqG+HeNWz/i7Zl14eHjEZukxa7SVUDqji5W5L3NNXojzs76XON9oywtyyiOyctFDRSKAqykJ2hgJdR5K+YFtpV+vKPeAF+fQDjnCq4z7oUkRPSd+YBuxrkGSpUvoqSthT7E+1vtx8e2boW6lav/UH/xyK8GU5+b66MdVeFzB9bi2W7vXErsset4VXWedtWVN1dZN2FI2QpbNlnzDN7/8lI2R9z/4QDlY2mBrsYUg9hfEvta8m2TeTp6RJfN8NlFyKJqNjiCbHDn0TdzYQTZBVkkXeyi1yevIuwh7aVsLY6Z2Spjdv9PzWv7N/i4zi28273GYWD+OrJsGppoJjLgBa6EhYGxIstT94OBQqecp7yihqWffM78xrz1hAyv/Vicf7s07WH6Wd0f6kfQjZRTqnzxKqxv9KbIl46dASOtpE8+JterIO1jaIIjfxSrosJBfsmIZK9uggIQBF0n0efKgo1JR/emuqwo1GYz8MvKFD8eO7MiKf0InE+vSue4TbRGMxJJsq1DvFePM4dGh1hwIdV3fxp6K/hNWyJtoSoUn6t7ySn7kbc/lQAjXPu+p0VZuyr4O0reIz32QIXzbTaZSS5PP0uwvzBmEwYSzv+ck5Do1yFItVcsYmTxKId0eCU+bZyPzww8+bN/23fDOkP4bZA5I/Iz7KzYos0+QvnfKuiv9MnNBrVWKHOIy+DO6mxZbe42YeBDOVQWfbtNlPNsxjwYDNHrM3Bo9JzxpbF+1IW1ho7gGtcs2KnVzUzA3DYscOETDznyecHl+/m57X7enRH8+dx8pgQHe6HBi/TK1fkffRTfh3VDOPl50vug+7gUEtzaI/bb3Q+y4FPpKaC1N/7Yb5ZHomsvDBihXlBkmMQh2nJ8YLTYP7k+c5g8eEWG4r4qh7lRs9qeuGFsj7QE7NASDjO4XjPCj44wdjUec5NvW1Nh6AUu+ZIka0SdpJtozaVua+K8jeZBJyyPtQx7JJ/N88iJIag/tr9nTnikEbnNDPyt31DvLEsluYg5zq5KJdB14ud3C5gdeHC2N434aMLmf4bYE4ZrUmmFx8eDGoUQJLt0iIHdjWiF2QoPFsacJhG1Z8w3Vzcu27Bk4uGe3DW3zLNQ3+6IdnsRTNk/C9z7hk83zEvu05NVsBxqbKQnHhrrsKxwcKAeSWXdlnowNBuKyLTLcQ1K8khqb9Hjl/MHgjquBUmUnpKiVhTvl227+xU0kybpxzeY6P6+CTLSAqOTB8+bt2UuXoT+NrDcG1psD+5e79mseFxfn7N/tlHko5y7nnL+kn1X6Ui2dbPaQKDK8kbFtYD2ZMTN05o3kGUzkfxMw9oXP5OrZMmRIDpUiYqlF2aNZsb6KvnP4fsgaK+v8Uiw7IG6jcReRAWVPynya94ar9cmW+uw0sP6d603MFMV0kPZLPdqYQn2swn5hr8r7a+JSkHrWdaUU8h4AiUgrrqxp7ty9o3vsLx2yt7ThvfXXb72lfHM4edpVJt3x8VH7d2Q5mFyvV+yXXihr8h/84AfKL69G1o4ybKtSbtZLwQH2tgah0UPiRA4761PqyX7p8gFypAOWAAAQAElEQVS8c/ZMd6mfLAXIWIiX/Dpsd9Wv2Fs+VuR9+PCh7iNz3oeSn3IRP8S2aqmK3SUbPX2hlLG9B4xNF2nzp6PYln2FhCdeMGbsBnEvSHhgW5Gn1qqnYZOfgDVfyBFn5uND3oPu3bmrV15+RV/5yt/ota++pq+99lqjX/2bv9UXv/AFvfjiQ+XXko4502n7An2vjn3AIO3YsTcwl12aDC5FtuUC/HyUxk+8GaVY0VuonXyup5PsxT/HN3FugnABJ66Ek9si2SV07Zr27UAva+GRfy6bNMSb/VdlRTZHxhKeE0MtDjZXsJH0t4odVnRTCP093ylQMn+59/YmGw6IYeRTG0GEOj050QEv6xs2C55wKPkknw4H8VcETqewzWHEZj9wXdDJt7wsD4wzU8s3RlSIA4M7akrHh2I84dsOQ63zw5uAAn3GrynytQdLKtw4uZs7NI7UJcjiaseJ1JAXdzpeaP7XWn7mMj+/nJ9k/vFPfqK33n5b+RnmbNCUWpVO0a9WjUaPGUTSeR4weLz22leVw98vffnLDH731GE0SNF0brsNDDlg/vWbb7ZvFf/T//k/+sd//Ef9y7/8i9746Rt6/73324FT2tzybITNKNMcE204gkGZWCJP4gljJ2flAKxSRi1WV4tWdNxg3Vet+g5ZCnyTp1pcckQdk0balX0PDqWkHARvmLjOeek6Y9A+i42x0RQ/Z1pyv1Z/dKR1bPDkWIcnR+oOeuVno3cc6rb//QvdDdjbNUzjVpGxSiqUamTuitXXGXFX/HhV2CkxR2KiXSY2UcfdRgPYcRg3IM8QykHdyCbZxMCOQto30Jy8ycM2JaReI0Ej9RobHahn6irC7UI5RUa3BVTSVVu1SJEl3/jNt4DXXdFBX3S4qqDTCj9O5J7jddUtfkf6BbCEF0xKXWe3VJJ/Q+Hwt+AvjVZkqeHL8ALiCiBvAQZFI2Ezmowc8Pad1XfSCvlWuDvcHQe+OQBuQI+Fw+ICjUZiJzS2YvsT+seh65goZ2Kij02N2MCIbpuN7UbN7p2a3aH3HPDmwHfDIqjh4mI++MVWhhZOXNIPHH4OpB8wMJpTrdhxX2zogmnPg1J1IQraQAdVWq07NvMOlW/7PnzxXvv27y0Of1frIpeBtt6CAfeoUpPGqvTTDuUU2jZtPlJwqx8ZX6dUF5VMzT522NoOu99iXwuyULqgjhcsIjYXO8bRAYzacri7pW67RidtoBs6yAUHvhe4L0Lxb9rBsFg4isWXsUUwFMqrGtrBb0fL1hmGulAX4wfIuqUdztHnGZv/T863umBhw024qG/RPDlVlVrwhzfXv+uq+r5qve6ZK1aNrla9VqsOflDVYzAd6bpa1TVaFL0FHfNInzwC3B1xaqMdcatqKSrXYFv2HoI2SLZ5cENtY8NBaXzbH091MxyvxMOU61Il4K5XAe5WCmq3Vrc61OrwRIfHt3V8ek/tAJjD38OTu3J/qNE9o0sHqgbPGMl3UlE7LMWtaxfdZ8+ZrnHjfNof3u8fJktUpU8HUrmoFMsFfQM8KrVqzYL8zt27ynz14OGLyiHw0cmJViyoa98rKLVKmjQxP4q50dhiSWfBHtPff/3mr/TjH/1Iv/z5z/WIA+Hd5kIiLHEbiE8Gf70/oQY+KpoTYJ7A4s+S7Uvg083LzUsU4kjOHx4b13U0fsLBdf7eXfbUvpauWAU0e4JfQNwZB1zmsOKiwCU2Fx5+3LVAKwgNWrw57xI/6d0wp7MTphtXTCpj94idtXkodkmaOX1RLUFVqUW2xQPoD3ZFliDzZeTJ3LFjXbJlDtwxZg+Z/+g/Y/pNhgpgI2PXqWPM6ldr5eX4iBevFe7oLcIm/pb0Fxnzz86V9eIZtM1DrH925Jt4EnUkT3opPTW9dYauXYt8I7qK27ZK9FSrKij4veSDghOnZSZpbsMyU1uf9LKJ+wlgE+/pTOHZlu2nQ5rfhg9stzj2H45SQO5W7sc9orMGFJe2kIl9XS4Y0XP0blu2iTDfNB/D5ajYygVrqLmtz3gHuODd7UJ5t8sHT3Pge3b2BN55Q+IOrFVsq2fM7rCp5Jgy8v6XTZLYVmX+Di8HcTkAXpAD4GPG/A47LLUyp2OT0FpKs4vW9uRtO9l+LGzi/CY8nUNLwgN+012zPex3T2HfuBMnNjxg++lrwUi/Ck1/yAfi4iY59l3RyYo1z5q18Uq16casKSd0PXF4/li/+MUv9Yuf/1L5Fz95t0ufHRhXUmjid+g0Okh+aaPwPwqJs8gysIYMIi+1oa3pP8ZFpKnZxz4X9GUTVgiElXU3UYiB5zNyW/mLMHsNWEJs4AZ5X6/LtbW4LNsq1Gu16nV8dKxsQlVsK3YY2EXLlTovlZ5LmbXUngRGjwElLUmepS1hezwTNnMnIZKMTCm/eWRFxvhtZBYlTDxy+/IRBzGtUud+UUqRbRAaGJsadXF+QV890xP6aPZhhjbujy2sEL/DntIvT3hnTt+7c+dO+3nE9NMO+0wdWxpsMLagP5OrqZQHt1KvhmvtmnovGJmjguhhx9gWGj/RtcSxrbTB00hfbSCc1lGuVuZiXGH8GcD2jVrY+K/Bxn8jxpXH9qXd4mgBl3qNssKBXm+j6D/tkHXN0iZJk/QubnPFarXivXKl2HHaxXZrr5HxucVNA0oksX7TZRPnU8Dyb8ryjx+O/LZl3wSMJovzJAxVx9UGnuipgT4wBegs/kSwrVqKotsSnQObXIgzgiW+uGyrNDA2FdLEDa21qNaqUquM3yY9aDKQR7rJ7FaThwac6d6LB9dn86YaTbVP0zBnnnHOkCyBPCESj+bWcrlxbAuHrl+G0diWFiou23u/tXfMRFd+AkQ0SfCk/RPavDwI5FaDzF/CrFw2lFvhNooLnm3ZeyhX3JIl2d6j7KnDvOlWeGFbsRmSSDxsQ26CCI2n2M6C2BJxC7aVMSDz2wF7C6t+1eJmDneLm7wkWRLxr2NmWZb2sGwr8lyHXWaeEnZVp7wzWc+7Unr4CbXI8hJxmKDwIB95p1uM9MWMe1kfZl4Pbe9mFxtdLO9ik5U1Y6GuiZ915MjYF8zurAMm1gLBSNeCknn6d/pcMGOiG+IiTO2KOz0PPjyeiG6lnOzHZU2Rg8pD9uOPeYeMu5QqybIXqF0kV8aKjOWRf8PefuqyoQ5b3FlXj9S1yYTsjab4BeRi6tfTtnnfKLWqq7361aqttSt+ora62W7zwenJqfIht8o7xpb5/MmTM/ZJN6qsd5LHmrT37t7XK6+8oqyHJsp9i0PiH/3odf3Xf/2Xcgaz4Z0oZa7X+VWJY52e3NLJ8akOONgMb8V7c0f+kU1i3hnV6rnjPSHvzE8eZ01GuezpXtYPZSR+9kgrcnfIc8De163TW+wtvwDuK/rsV33TNdkql+3mL+jBC1P7i8pzCwXM2LNDbF+mS9oFtrVckS2IP7oPtS37Jpa0C7Wt1k9qUY8eDtBpvhF+wrtddPrSiy/qy5xFfe1rX9O3vvlNffMb39Rrr31NX/nKl/XySy/rLvuAqWvWoXlfXK/XStvEvqKbSr4VHVVo+tqMyFSabK3sYup3Dchkx19US5nDTHziGVr2NO4rJM+Ph8hTsgQM9BEXzUsz0FsWew6DnpU0ycKUXwryGNlgFGD8pVSVCnALHubIluao9Jdz+vuTszPllwDKR5T7u7Gb9SQL53GJdNodnSedNdjxYpHANFIaLTQHl/n06QWdJY2fzd3E+fDDR/pw/2nxJxwQJzwDwMQLW4wteV8We+lISummFPrcXXObYwRxXIK+SU3gtkGi6WBvJHFnMMwn7X/CoW8Of9/46U/17jvvcHCzkz1rZCKv6I1sFKOppbTBIj9/3D5Z8dpryreA0wErmy+JlzQLzjlMyreJ8zPP/+//8/+0b/6+/vrryjeOnzx5jLFtNbKJsMTHbpvQzY9FTpE3oA3jTmAkKzyqTYezespd7RF31xV1RAgKcWLAHHVQJwFj9L1ceuUbh5zV6ZzNxycY/CNeah8zQcSfbwSr73R4esyByi1V3DsOei84mH1ycabHZ490dvGEDjNIyiQ3aDdsqM9Fw0A8drlamAmvyNtkJJ++lia3UyfqPrKJOrRN1AvttsFGO+TIAfCWgXyXCYvwxGs6oE0sk0dRcZGBTCnw01925Lnj9BGpYBOTsEK7lVpUa1UpBgV41lOVumqtwJrD1YO+Kt8AXndFPTyIOG8VyTnA1YwCDSxkCKaZSiI7FVk15YLrdHYXwkqLUyQOs4OJFFCRD/pKe+UgNwe7OeTtEWAVIF9o/H2lrIBD4MTNBwJMeopUg3JNUvSMbppN7amaTdEzaNMxumKcmRodscdhj1ETY9EQYCMDbdA2upt7oHl3GjidHJh8Bwxp4IB0YENjvH74OxcvstCWQ9JhR5mjZKkBcYVIIaJpdHjY6+69W3r5lYd66eUHuof7+HjNwqPQXiTUTtKgydhdAwW0E7tJqbPI+Ho9r7vTj0fqHRkzLgbjuNOAvQzDFhm3ir1tsLcGDoA3+5+A3jY6sqAZ9hiJO7WD3i11QiXNnXqiDvqFNey/7TuKg15ae4IGcpVL1xD/bpI2ZNAOfZ9c6MmTc8W9QbfcIlhUXkZBtavq+l4dtNaioIN2GOlq1bEB2rMY29O+U+aLPrTrSDPHT5pa4q4tffOTR6MlPBBKnOKiEtpgGdpg3HtE5zSKFmrtr+ZAemjLx9fzmt2mL9qWDZq7SHtqZCi1ysieuk8utDx6VdFUepX+QKvDYx0e39LRyW0dntwBt5Wff+7WJy088UZ3mlE1kjZIXiNlTvJ1YffukCkPELoA72f4pjpSsQqwiwwttahfr9DPse698IJeYvH98KWX6GP30duxOhaQBf2WUuTljw5p5h5LjE2TRoz6yYeP27d/803gX/7iF3ry6HELM3FbB1aupAid4ahtdv4Jn88T4nm8P6GIH1G0o04epl32d8gzsW3D2wP33iXbmAM+bjzctDE821r+tHeFKnzH1R4yf2o8XI2Wll+JXS3+Am+PWnDXPdJ347+OWlUL4XvUgtszUqq4yJbnck+Y1qSR+WvHGB0qWSXpklcbA6/ytJFTf/grc8rAfDkg046+sWCANwbMMYkTRBqbOiJzh8wdL2191zMWdyroyGIswxzTjXZMHFkvPuHF+YK1/QVrstAdc8NIf1S7iNzoJ3/YbpFty3ZzP++RkAXPC/843pLu4+jz0if+8/ifRV7a8wbSJjSHZdqy7G27ynaz28S1uHhMzOJ5b9uxhtqwtj2/OGeef6J8wzf/+iXvAmn7hA3YFKmajawYn2M38e/gT9jW+mCtvLjbZExAx/idQ6YXHz7U3Tt3dMDmRt+v1LNOiDtI/J54tRTNqUjIbc++PANYn+hO3I/C8zJwKxVlXQuML2isdADQ/Dyiu5G6DqCtJ6HpXwPryx19LHqMPpI29U9dO/pWpY6oWhvWcG1DiL70+PGTdgicwwDyTwAAEABJREFUg99z3nGW/pQyAtut/fSJriacmmzIEpniTj6If5lD/GNjEB+uA8qx0X88CBmbEBRjgczxiPbHvyMPWOS5LoltlVpUQWSP/UX/qZ9NIuWy7KJSKvEqtMi2xK1rV1PHNX+c4U30o+S3YOGHflq4FZr+R0oyT55RccQRYbYhQFyEG16tVbUU2YZJU/AkiGaZFPsbaOexvRsNvCPs2gcyHj1+xPp/w1p73fpi7K5UdOCikfkq5abPZc8m/W/pjynLnsuhAO4J8a5rnML/HG4UGB000HenYM+LfqLXHf14ux8P05fDs63oKP15terbGBh/Sfuw7rDRHeCpBVou8keZTaeNtUS4QeNpoZ/bR2qw4CMrsY8QUtBXYHTY9Ig/bptQkDaK/jeZl9ivOgcbxs/wMraljEq8ruYdckbaJFjySxwUT+e5acu2ZbsFf9QjoZ8UH5XHn5Jv8Ucdm46hZgywZ559k8qoCGEnxrysFWPzTcfYbnSZub5jDruuW4KUOEHmm6RJm9lufaVj3uvzjs983wWk74JaW3gtRbZnaLlop/lOl7kCvFnCJd7njfqGwFT7hv/Te5Lfguupw3vWf8ltDqPz63GedntmhAT4LPPU/qkb1xyyZ1Ex2/LTtkawgXjYPOIGzYnXNkEWD/nptAkDSnCjlguwVaBBxo3YaeHdq1v1be5bs95c7Q+SSi0iskQaHtyWxZVHg2X/JkiFOMVFLr50F/sqrXBLPPXU1Qx4zzPUcxzS4vnYe2LeTv/KuBdkbrpgLDznXSxr0IF1QBsbmbPsQl5u64HETd+c6KhB3MknNP5LkOJyjCRu63TwrkuMV+GHZ1ulFGXc7enXWU8coutjDn+DQw5Fw681spCMPJey8FHUxLjBGob3ysiYMT11amDPPevgHWEZT0bSptxoK3Wrtbayk1/qkneSuGupbU7uGHMSP2G2VRlvbKtd5BVX2q+Dv16tOMQ90d2799phaw6Kn3A+lV9bzRfhvvOd/2jnISNjYuKfnp7qxRdf0sMXH+rk9ETNvvI+Q151L1fytlOKZJVW1x3v43lfPmPNn7V/Drpb/Wg3Isj2jFJaHQ4PD3Xr9q0mVw5GT9BrxziavAtxbKvpMRWNM4BzeVPPtNPsv3LN/o99znKQX4qwvfffpMlhZN20o63SZjve/+IvtbR+lw/3Pnz44nzgyznUN77xDX3rW9/S33372xz8fkN/m2/8fumLeuXll/WAvb87d25zoH6ifEjz4PBAq/Wq6aHSlxvIN3mX4tb2LkXGHZRQ4w8EvQYicWfta6hVS1XLx/D26YqtUuKfYdw27vA/AWzyDgR9GvALZdZalSs6il2Gxp/2bKmIZ8oMwkuahSZebOe999/Xr958Uz/+yY/bL/T+67/+m0oCf6+I4YAImIWAkzn+NHL73zEMOhcsxtLgqUjQOgan/OkcPZ1hwKgv2CCK2eXF3rbSSTcMTue85J5xep0K5UU56UcGt3TgFCXiqhXafJ/7R3QgOulM47pCq1wC0G8GgWCiU+WTJjnszc+C5fA3Pz+Qb/6eo3vbykKsYKTRWRZqSRc9R//5n4r5VMXXv/515Wef7969oxjf3J6jEj+6f+fdd5Wflf7e976nf/u3f9O//8d/6Ec//CGD3btsUGwYnImLLCMD37Rvn7H5F/5AsSOgAsiPWBijlc5U8dRq9Rz89HTgnoErNtLVolqKXCxbM7RcYRSpcPgLhqlTDpjOeTzhsCuHwOdsNu4myiPvuurUH65V18Tj4O1se6Yc+s4402Z3wQvyRhfbcz168ogNrce64HB4u7lgYtwSxiEd9TLFF+SpyNaXyGcV+FNeqhnc8m2ylgZ73sXuQQ4bgxF7zgFEdDqiG5Qx18lF3v+Ja0LmhGeTbZnQbGJQXglqaW0aGTr8FXk6ENrjz7d/+65ojR7X1Hvdder7qp44HeGJ15EfalFt1LRDAaEAWSJRQS64LU5Z4hW3NqmEzbASl2AOUUTKBRPuUfNB7qjikXRS11l90BcO+AruQl3UwvLz34WTFrY8yGvUYvnx48E7RWUgdGo2F/vPeBCdtrGBF/ExbcGYEl7cE7oemVCHLBBog4wjwUB7JU3jJ2yPkbQZk0YOf8mOciTMmnKhiDXA33HSGUpT0VtNPQuwUC+TkXV0vNKdu6d68PCeXnwph7+34R2oWxG3kAn60B7mKI+cNfsn8pkkcuWxd8cFB/aEIM02EGyWfYd9DoyXAN7IIXDG2i31zPi5pQ/k8DXuC16EN5udLkCjHARfgM1moA+P5DMqB8DMzSIrcQ6uYUI6Dn8nFaSsSFVAxR0KXKVSNbk0HW1JdH6x1eOzC/rRmZ6cp0+R90gdLLkWlVpVGzrsoQIo/i7Y9/++69Rstodiw33fz37CO2y7ks8Mq5QFRbUE8Rf41xGeZcILsAkzfkm2eUjak1C0rUvsbRJGC3Irr8xl1aKS/OBZRZpjQJJZAI+wUqtK16vUXgpKFQwJd+lW6teHOuDw9/jWXR2f3tHhyS2tD4/VrY9k0o0lOq5N7yPlBNH5hOwT/olyJ0Vi81xuONe9C/tzQk29RP1cDCkyOqi1UxbRt+/c0cOXXlT+H/ALDx/oFgvCg6MjbKRXqVWVuMv4RWotECpJ33/0wYf6xc9/rp/+5Cftg1Ibxul08JbGia1nL9I+y/xjcyLEHtglFftjC/Cpy2vabDrFZSFyHkBce4Lr8iaqbMvhQAVsfMA23itIcfN8ig83zAYbn+N0Yqs0P24XeUGxSkOZbQf7qQsqvNjUdZSbvFKrKvEK/EI+tvX0NWF8GbtHBtcgvTXxK2nzYtwxtsVdamky6jKLtDe5Xfpx/57uyJN5JHPGjvlvx+C/Q76FjplLQWRPkalW6ldKUS2pc9Cp1iobAfeiJt/zs/P2DeALNh0u6F8b1kT5NHXWN8nrr/hjaSCN8iwm1q1ppwYWMhMQTVhox7RvKRZOZR262W5YI2yUjYhgs38vOzs7U9q5tTHtnM2QR48ewztr6UweFbvueubxNof36pjbU/OU0fcrNgAOdMAGxpqNt9VqrbyX3Lt3D8ocCK/ZVimq5FMXO4tgyQQsNcP5e7+9z9Hy7NqTpcyFZu4IosMG+nqj6DQ0Op6yDt1jYI05giHrUvpbwm23fpQ6BpmLBsLyP8vy4d4LDtq39KO81wVb1nMJX/qmnrki3TPMG4xFtpE+HhkmbCLI2DSDZ7Jp9bhKalu2YZiaQvZ3i7p3/2lJtLJIMyGrgFULdsQaolTWq1lLo9/E1O/zutTV9DvlGvUGyYQsNSGv7VaPmYfkBIxAltLX7DiktGXsa0y7UsfYycDYvl36Me8HbYxnzM+YLK7Vqmf91KnQZ9NHV2x29qw9Y4s9Yemf6YMJJ/rzb6qMVM8P+5xx0aSaXtGpbdlWrui26TN6RX/Dvg8P+Oe+o2Zn0WHeW5oe+5Xij92VUsiriIdyobLWh55Hl3DreX+Cqz//a1EMNY1TtEMJ0GN0CVsTfSBrqtj0FtvOej5z1o62GRnTEsc2tl1Uam1tEbtOepNPA+H66zVrAF3Yjqpn//4Z/UfXDYxHE/PZhH4XfqJFl9Ft7D20lBp2G5OGzHmkyb4WjSYT0uLTBpV2qfs5vrnjv4ZCnMS13dKR9NqNBNhA8rxE61XXovy5Ov1sxRorj+DZ4I/kLNFRcYuz+JuHx8yHy619KzSnrl8fzTFpnKhkZFv2HuEFzY8DSiA34QLNL9m4BfZUoQ37sLhFeBD3ggIv7sWGoKUWxZ4K7sqaNIdIh0eH7NMdKXsMsd+swex9WkvC3SA83Nl/0SVP8wVfrTzyd2C5+aEG193xm2RBs1fsGO/VvfcTTlQpVB93MfvSDzJHZSzMgVvmpczxOUfJmUzW81kLxJ9xcs5tYv9v3ktM2rlfT/TZAezAQLcaAfJw45iTXT4bc++LO04o8op6Rfbou897QFtLrJRDy+PjI51yFnTMgeV6v9ZPysgQTNSF5GQxUeTIvuSwl3ML3bJfueG9ZAs2yri/Yz5u6ZIJKOi6ltrm49Qpepjjbcl2UtY8+X/iGXdSlo3AlJn1db4xecE7TSH9rVun7cD3AXtNL73MvtOLL3Lgeps81H5l9fUfv67XX3+9/QS0beVLdCveZVKnfKD15ORUXe0xC8u2RsoYkDVtMzJ+JiObMORFbCUsMuTDeZEj7dTiMnaSlCgGUp6RPeWcUkbemx48eKC79+5qzfqtVKu0PCdFL5flUJaevmguFL3nxvPJEZmivzl90pFNhAMpKogctdam8/SzHPreuXNXD5E336T+yle+opxDfeMb39Q3vv6N5v7qV7+qL33pS3r55Zfawe/du3d1enpLx9hN7Ge9XpHfSumrybvWQn1n2NAF6KDgti07kGTpaRCkhsQvRQ41+Vzm68azoX8AFPIs+3Kj0zZfsq5M2zX5S0VmS7JsK1fCYtPn2Grevz/48EPl2+g/z/7mT3+q13/0ur7//e/rP//zP1WS4PeKfWYRIgNLjCCGmm/vvv3OO8r/fMonTxIecW23xjo8pOOfnipGEEPdcNCWnxbOibVt3blzpw0QteZFbWydO51ghzIkq6CkKKvlqb+8y9TfxYqusznwwx/8sB3K5gD4zfxvQzYKWjfEihK3MsHZDDwMILbpQMetY/3dt/+ufcrib//2b5XOtWLQsK2JxV3aLANgvuH7ve9+V/+///v/1v/6X/+rfZogPzUdoxvbC+bY5MhAljTjPu1EWSOIjGPi4SZjkT2wCvI3MCjk8KdHxnTkuGudw9O+yqglLirELaqkKWVM2AbYgYtR4txX5/kJWw6Bt8MkjmxlFpQ9B7/dutdm2OjDs0d6fP5IZ5szbScmgXzjlMNI0zMuthccaL+ln//sDTrQm+0QOHa55aV5RH4kYCJxAwIwoO4gOw7JwW6jHP5egrx2Scch45iXENJHF1MGe0nNfkuF1qaL1CmL4uiqAV2NYRLXdotTalEF0U/HIViHe/YXxd3j7+Gv+qqDTLKrjkPgnoPWqvlQuM7xuqo+cUFXirpidQ4tqtBa9hR3wV2gjR+qwp9VkCmw5itnEWmmUKxHDQSGkoVqsbpqyjX9v8wUf60iTOQ3yTkQjX5A9DShA6EDbt24JiwCZvSZMSeT5YCOBzY4LoF/ROcT40UwQhOWBVHaJZ8YGzgc3SUNceewQbu8oMR2MB6SCFFEUTOwschB1WXkRh1qC0DsjxrIpSqLyFu3T/TCw/t6+ZUX9eDBPfragVarqtS11dEspsB84EumqXcUx/Fe9CVLwm+ga1d0MiDULgsH5N7tMcu+ow+C8HgB3lK369jk0JcOcnHOYokD2ouGQRccAAfb7chiahLJRfbkpYZxtEbqN6pqUgEVKWcafwsbRZpBGxJfsCl5xkZ/vvV7lrzpj6gU3Vhd36lfrcBa3X5jqaKUrqtt46lfEd7vsXe3NF2nDpvuiFe7olIB9lQWYGqYr8kAABAASURBVEc33VfhtmQbFIn41rPXRK1m7jST5sfd9D/Je3/ag6ySjebyimzLLV9L3GpXUlyD0RdQKYoRmLqXHh2ssAvmwYPjUx2d3tbxrYB5jwXOweGJcvhbupVUOiSY9T6qoH/ydmiBH5hSF+DknsB8X7lm/+flmfoIlRaZujaUtGtRh/6OeGG4w2LwBRaPLzx8qPsvvKBbt29rfXCoGnsJaqfqqpL0k9OlGqZxbN98efNXb7ZF+89/9jO9/957GplT+r4nPnElWfPVzGB2/gmf19rxUqDwFvwJRftNRaNIbnn/sD3rGBqW2kPXrj2D8GtM2X4K5ZpfctmHh4Livb/RfdwCDzu6jNvCjDyEwy9BLaq1XqLUvTvjz+J+Di21qiQ9sK2nr2lipGFCaXMWNjjhTrSMax3j21wmZSd95CSDZ3OB+Xu6J+QZkeNyTmnz4KA2r8QdMIeOYIqsjDaRd6ljrYW+WNvY3dHfJMYl8pzAQNr8sk9eSDasRbcB81LmYbXLPAPIX+8/oQYyfqT4hd5sk9jHljn9yeMnynvGu+++p/w606PHj9u7Xb71m/a1zRpnxTpp0uNHj1hXXJCpVUuVbWxqaJs0sY2u73m3O9KaDR9L0JVeuH+fDZYXeLk/afmUUlo62zJxkg6zavlHpuaHnzvhQdx/CNhz7raRxVdFzALhn+gZAP9EfxrpKyNzSXPHj3vc06mFjdRj1I4+smOxNZLOLqqMH8FSdzJmnjpT/ufv22+/vR+jrGwIRe9n5+ctDwpP1Jsgz5uMZ30Tcca9PONexoH15biXdU5xVV8rf5INtZDHsvGLhz4L12LDz5fFtqLbWmdd2/N4RWNITYkTz+eDAOL8NvfHy/RROSKaxMMuKvQFRcUg7sq6pjA/jLTfjjV3xlTbsotypQ3TJy/YU8n7+5Z30LzvpB/Hf/bkiTI2p52z3jnOB+dYUyXNeWyKPDOen5yesKa61fpk+mrKbmupVpYpKoA8fVNl7qe5n0u/xR+6Tt1ttzqk3yw6js6i2/T1Sv9dt597PGJ8O9SK8S16LLXKpcwwNkc2V1bWsvzIx5+LHj+ygp8gIDqIrWZ/JBT1Ke0RJPmOMSvtENuNfceduLHVHrte886Zfa3YetpoSZe0acvW/+lL8f+lI3YZHUQvsenQ6Cd03M8VV/sNg0b0lvZJm9RSFP122HtoqVW2iTMq41TaJYg7ZeQ9Le2yWvWKO30k/JS1lB13yggiRxuHKZA7Uf9CYfmy5sZt8dDNy7D28M2Q3+SjyYhi2Z6poNx4uK2weUrmjicO5YIBCcvGza2E7d1ubnEZPHUTx7ZsIBC6gPHXDo8xlDA1d/yBxFM2T4CDe3bbM4XBXYiIHxuNnXmfZ6lFBV7G6fXBgXIwlb2F/NJFbDJhLb4lMtkjBAb5CyLyuqIw4NuW4TcY99MgrOxBkAJZ+yvWPWHqMw3f+BpNROLZxut9/JuELqmMk5mj0tca2A/MN0mX97H0w3xwc8t72ZyLSTOx57drfTXpJ/p73lV3rFPjjjRZJ1E0Bc6p4p8Bq91zrMZrUSYlvm1lXOh69qTXK+XQ9eDwQPlVkRMOgIMjDt/TDhMV2LEuHtg4jLtly2NCnnHcIeMWGbftTGjLO+Vmv87ZsO+YsWkifcqP7tN+0TPJGT4m9ur377escSbWuWnn2+wbhSIispr8B+VDl++88zbvOh8yphW9+oVX9c1vfUv/8A//oPwc8Rfw97zzvv/+e5wZvNM+6Jw10r1799nzfaDkWWttMp6dPVH+3WnWXOcc0kX3mafOzs5Y35+396K01UQbZ86KrInT1vkffEjaJ9R3F7ZKLU3GuY6SsaGUk7JPT091n/eoHKbmEPiIQ9Ja6lzv9g4/Sa0MK394nroT/hTrN3qRGn1PtE0wQoO4KZjUk2zannY/Rp4XXrivL3zhC3qNg91vfvMb+va3v6V80/cbX/+6vva115RzqBz4vvTSS9TlBeUcMLoMTjmEPz45an009c280fEuWWuljUD2hktRQSe2Zxp34CIE0bP1DuejkfZwSZ4zUlYpVYU8n4bh/c5A7ugt/W9Mm2Gj4ooMtdWz0ITTDPiJl3XP+/m27y9/2f73dP4H9X9x4PvDH/xAP+UAOP+XOu/rsSlSk+r3fNP+kbl1rg0dMi+mGWiCGPoFg0xoPn1hW6VWUJTJPwPA4eGhSikcuD3Re2zE5n/ZUkU2lvoWJxWfKCR5p4MnbgaKUNv6S7vsuc5bNmbyf6Dyzd8fvf6j1vhp7Aw2y0uhiGu76TcL4CM2zu/du6dX6YTt0xZ0wnS48NKpbOKCHQNkNhl+iVHFoP713/5N//zP/9z+9282JNLGtjWycZBJInTCnXYaMdqFZmAbF0OGn5/ZjPTFVi2glraJmPacUZkoSgsrxOFWruQ3MbhMKYN8RujAQd2GieJiM3LwC3KIBW/HodUgDkbM4Ef+AgOHbI/OH+v9x++1w1+mARFFtS8cSHWa2FR//OSxfv3Wr/XzX7yht995i5fkJwzgGyaEnSbqIGyQnsc9wtsyKG80HyZCmYQW98DBb75dOqLDtMOEvA5EkVQo9SrYe61FGWCSbV5YovP0kR0vNBlEiU7zWS5WIX6BJk2tVq0VPQUFWtSzOR2s+sqh7wImW/wrwi7BQLwGq6DrSFfUlTmfWopqAQahC0x/lec/S2V2tcMUN7dmdzotlUGVcEW8iQMYqRapQ+YeR8cg3XemzUGdw9rBmibyABxvCV3P+h5ReTBBJ80XbuKO6DOIfe3aomBHmywYNGIX7eCXvBKnHfbSLjvGpwY2RZquaaPofUf8gQUH0clHCqUIYWbC7GYgAtVrYthW3AkT+uq6NS/9x23izyT3gAPge/fv6OT0SN2qyHWSy9hA7uRBvfIRBeySije/qNfsnvBf3Y4T1ogwA0K1+mAjGQuHyL3UgUXeXLcNdpsF0o5D3QE7HfAPLDTgcRB8wUHwhsPZBdt8YGI3YctqdSdroQrqbg0cnE1zSyJdpXXoV6pIVAB+5Eof3DAWnbMAO+dg+ZxD5gvy35Jn8iGKjK11q7V6NkVWvJBX/DU2DF31PeM82NN+1anDboOe8NpVdSDxCzZZimXsKfRpmLZwwk0cS7YBFHFx6foVuSZqNTckvjRo/JeR4DmeSYYfJ1mLLOXkB8O2nCjtEYeICSYwe9tzItZIoslVrr269aHWR8c6OrndvvF7zAFw3OujE60OjlQ5HC7dSiq9JnfoHV2j95H0yWMkvzlPJDPY+8ObWok8DNodTtA8n6NHKjDDKL5QT5eiUqtW65WOeXG4fecOC8X7uv/gBd1lXjs6OdaaTbi+x9ai59KpuqgkLTpSLlSRTbt8OC3/0uCNn76hzHMXbH4WivMSj7gZy0TawHY4Mn84/gQ3gitI0QuN+7MLI1qg6A5Y/EEFbLfQPHFc3mHbThQZbkPzW7bntoRy4xeY+faeak8Xf6PPibfnZ0yxTb7YSewr9lJxg4w5tVSVUlQXiv3VPUolDCQsSDx7Ll/Ioctrbq+JMWZkDB+ZYOK2rVrJO3kwN1ZQSkEWiSAeurpIe+X5/bgiQ+aTrFMyl+x42Y9/x5wyNPeOeWBgiByxvKnJVBCsFKvUiuxVHWN0AJt4k3KNzFUXvOxeMCdk3Z5DiIWm7vPoOMdN/L/id9DAx6oxgc+B1drSpchpS5eZgY3FJkZsdLO8t7FmykZL20BiM+Pi4rwd8Ob9LpsU2cjIWspmHiJ9PmSX+BN51Nqp71etLHF1fa9DNtqO2Qw44L0vdrNmTZDNi+CATaGKXUWGBtKEYlhKfm2+hifKCflD4WmNPVNOIuyZke8GsP0JjGDm03eQd2KxOKKTIOu40CDZ1Eqfpy0KSJtMxE8ffPToid58803lPS9Fhv+IA/ZgS/uMLLDCSx4fBe8DLM8uCPfs5pn0kWMgrxGZg/AIEk0a0nCpexLbJiyI3bTgp5ok0s78P+4z5T4PSGE1maPjWqoKdm/HZqXUeaRtpgZqiv6bDqBzxa7nqT/4ldKWQiJHxucAyRBnUuxnYIyOjQws2EfkHBivL9qYe8Fafseaf8uaf9M2GZ/Qb/N+mw9yPHlyBo84pC/Uf0X/rKyvB/JJfimv0gfTL7M3c8B6KjqbsI2ELXLJ0qX7z8gR3aee13G9euE3W0HncQe2lbGs73vGuxkdOozebDdVuWUyP0nafGqzKk/Y0zW0BPsYf25kseHQT1Q3lBUdj6yZZoz01xnZe7rRD+i/tlVLae2w4l2z71fNXVmnpD301+tjNTChw9h3A2NCxpoxumd+yBhxiX28iXkNC57zRPdL/2np92NG3OHHrm239skYkz5TWSOkXex0gNkqEnei3RnsyDo+/fVCA1ERZL5RV/QZT5yhzweh3M8P+whui2+lvAZZwsEtCbe0f+rGZSfMLcyGOsHGb/FQu3CG2pZ9DWEGe17mJptwgVAgwA2xeMj8tRvmZXzcNiFPoRR4oFEXZZ1laClVlfmvX/U6YE16zB5CaMbyAj/xVIokt7s9cMo8AmGioQH5X/Lx25bh2VZxISh0Biz8AtbVtdh6aJAQKFG449FCrxyNfflIvxnpd+mnO/YHR/rpjrVBzlWePHnSzlmyZj9nHZ93soyhS+LEHYg70qcndp2y5mig/0/ks8SjxjiRi+dNdxjP8lPXgg6zj5c+H92u16v2LnDEu0B0fsR+WPgtB8ofGHtSl4k5MmXEPTImZDzaEbZDzrxnZM0z12Wj8FKH5GFbRvdJN5Ff8gh/nAb2Rdm/J33Kyz7SinmiSW21uSVrpZxFffDh+zK8fAP1y1/6kl588UXlPcW2ljjRpe3Gv3v3TjvUTl3z/pT3o+STA7qs2fMN7Mi7ae/FGzUaN2v5LXuoSXOBP3mmrT788MPWXnl/ntDDYkOph5DLtmqpbX475AD99p1bevjwQcMtDoRX6z7RGEZTu0m2xYPbDXruNcH9pCAqcqlB2HjWQVVr2jbveLdv3WJf7o5efPhQr776qr705S/rb7/6N3rtta/q61//WsNXX3tNf/O3f6OcQ73y8it68cWH7cPAd+7c1gl7fEdHR+j0UIe8G655V1zRT7u+U/psZY0VdLWolBk2lHqG2lb7s4STh25csKU8PgZJZ1vJ3yZvbCruPwRMHRpaOVUpw45wwraHtp5/TB+OXbzHWWk+GJz3w3zbN/93Or/S+7M33tCvfvWr9sGEfBE39pYcuq5X0R/osq10zse8nH7AaXQ6YRoqjbPjRSO/R53/DyXiFZCOu2waZLDNN4FPMZZaqn715q/byXUEzyczYgA5CGiHG3T8jkYPopzk9weq0mcyWxeaEP1lcMynVH70wx8pP8v8i/wvw8ePW0e3PVNqUNFVGj84YnJ7+eWX2ycu/sf/+B/69re/rS9yEHzEoTBR20tlaPSaA958eiC/a/+P//iP+u53vtM2InK4nPacJ4WRl8yNtgxeYybSxYpcAAAQAElEQVQIBoGJATpI+48MulPAxDHBzyDhYhVQa1HH5Jp27aFxN8AvQSky8RTBky8YySMYQkcxiA96woHTo7MLPcmhEwdZObByyeDQkb4oclww0T1+/KE++OBdPX78gaSdVqsKOq1XnbreHHxt9MGH7+ntt3/N4W8++fMBg/MF/J0m5BflBxP1GZg4drxob87PFGw358o3f3PwO2HrEzZKwWpA1uuH3oV61Yp8e9jWRJzodNMmACam5AEvcaOLWqtIpqij8Ki1qKtWx2ZxD1Z9bd/yTV1WfXdZrx5+wvuuKnpOf8w3gw94ST1gwluveg6Le8KqulLaQUkthbKAiwx4ypJsA6hyTRJ6kCY8E2eWU6MTC4YJfqhwUzORnTrk7ZGz6wsye0aVYFOnqcE5CCXNZb7Uv+WF7heatpwaf9JM55fA2OLAQucKOw5wg0FTXlrQZ8aO2OkWHefwJ2jxYzO7kXaesH9BZ1CsqAowzRhQo/EKAwssitQOatrk4HCt+y/c00uvvKhXXn1J9+7f1mpdsZqdpmmH7kZVDr4L7SYOgpX6BsQgVym0nTZRSPSwILyGmT9y2B0M2NiMnXYIMlCHXT4AsZ3ojwLQLXQnwmfK+bA2HMrmYHZDvMW9xY2KLuuOypR+NOSbv4Eq0gBfYcAdUKzSBz+kDz462+De6AJ5wo/EJJdp6C422HfYaU/7d80mOnjNBtcr+iFY91rRH/u+wyaDxK3Er6rkUdHdjEJ6q+B3kQr6vwR2hRd9SzI3CI29NB2L58Qj+saW4goSPoWHrt0g2cY2Bb0O458BNylmkGeym+TZL8rBPaqgu8CzTuGJg8meQ97D0zs6vX1Xt+7e1fGtO8pPPlcOLlV6qVRNLpoKgApM5DWRfkb4phRp4pnNI4I0Az63/myuVIaGRgfeo5QOW1kpc9ftdgj8Av3vge7cucuh+olWbFrWfqXS93JlLnCVSMuDm/y4d7utPvzgQ73xszf0k5/8RO+9+y79hv5K5zdKJYrc/kgiycZnScB56K/Xp9UAKpR4LPqzLSnQcy74CQe4Wizbsi1xC2o3B06r/eHnfsYtmC1c0kyt+YJyK+FQiEopqvS/Wkpzl1oInlFrnXn7sFqIQ6LCoDOjENd7pAQMqfVQwROddWKcHZhTRuaFqfEq+VfybShVFX8p5AvIWrK42ujU0uD5vdwZ8zKnBgPrt7w8D1nbMBlcpwNzzZTJ8Fo9Il8tBVmrOsbxivxGB7OUs3gTc2PSjqTPfHvBmikvt23TgTki4+Uc05CnAWuueBxPIXGfYn1OvJH80+CyWlHWczDBW5DmuZ73ZdrnOGyrtSHtlraLu8BLXmmzDWv6bF58yAbEDnvoGUe7rlPilFJlmzXWoHxoJhsbH374AWvrR822u67XxBiaPJIu73bHxydtc+0273jZQFmv1zoAcef9rlTmM+qSOsSGJu0veIvbNuUWEAr2UX7fJDoQ5d4AhYS/gI5MMJK2eC1QE/bevAi8xHuajsQJJvQz4U4tKvqszFG1VvRbZLJLG5xxaPfBB++3D0U/evRYWcNmw+hD2uTs7Ezps0Sdb3QjkLTRoRSX27O5rfmCGq4L5RB/ZqYeoyb6+BWoBIFzfRIeEAdeS0/aUnBZ5CbUsQ9PgggwJyfgs3JPs5zIK2Q3sjd9l9jdiN3uwABGxuZB0759RuozXaJVU3j/8JWaKAv7GBiPt9uNzhk780n//Lun9KuLs3NlPN1u5/fFLZuG6a/ZaHzCAe9IW0bIgbE3h77h50ME72NPyWebPM/PFXfGY8uswdMnD5Q+m7Q7xugGZNgxBsTexugF2RL+mUfa+SkI/zNyX+OlrdPAoUH0l/fE7V7P8YdfsJuO8TC6CmJLyXdAP9HVdq+vxKUlE5Re0Wh7eOHiw83zxh0VBzeYnz3Px0qUuj8DtHDFiw5u1tI2TeQb+U5LGvrDyMtpvtme8S/IeBibTHukHdYHB2wUHzas2ONY2mUuc6Rpb5Z3o6A/Kw/1/BQDleW59qQZA+w4tr5j/Ig97xgLosMWa99GNr7EpU22hKePZGwKLs4vFOzoB8k4bZP5/vDgUPlASfxps4QFyYrcZBfZvgQOBRYXfMUBuGH8Zd5Rw5+i5r+tzj8u3Y0wKmZbNkgFQ/do3svH7CBIROa2JADDvqL2lTvBim3FEcr4bdYAbR0U6qLKGizr0mP2w7MmbeMHY3ypi01Ksrl9g07wYMKTRJDIT/C48RvnAhHka37P4cRP3ECwMipqubIRcc09x7Fsw12A88ZN31/GzPTP9GX6Z76I92R/eJS1woa90KXPjrz/VeqZbNLnM9env48clg7sOQaJM7GumMgz8W5iLlPX5b0ZQYq4UtNBVyvrjI59ml6HjNnH+0Pg6L+USqzc+zzj3GOi/MgxZE3CnDzLz1jDHv+Wd5aMNwNj1rSXMXRH3MwRKZ9mburN3s+GNVXCszdu8z6Dngq01KLM+ZlfstYe0E2+gXrAAeT7HLrlf6p+/wffV75494jzLtvKOdWKd6TMTx+wp5SDuay33iN+/B/wfvTow0fzYS5yp1wjUGhkPmMtlrzee/89Zc2fw+XlQ3uRY0tbtTqgh1Qt6WhicjAcyTZ7olVHh0ftl1zv37/PwetdHWPLqY+I5mIRjfrv9WpJQTIKrrvjfwZ67pU8C3mnnBVnCqcnpxzg3le+Jf23HOx+85vf1N///d/rH/7h7/Wtb35D+ZbvF774Bb388kvKYe9LHPg+5NA6Mt/m0PfOnTu6d++uQucD4EOtD9ZKf+z7TrUUVdqolpl2nC2k7IIMttVoc4vqUSlu/Z6uZOXk6iJ/JFoMtSfy2Lg+Mu7NfEopij3GntIv1vSNyrgUG0mfffvtd9qXVV5//fX2Zcz/+I//0H9wNveD73+ffcyf6Z23327fRi+Ud8h5X7DmPTv55Fv3Rb/NRQUE7FTkGhA22Y10ynxCIS8kGWR2dMDEj+C2NdGxmsEmMtY7BsRJpcJfs1DLzzfepeGPGQjCi9EnvyWObdVam5GH2uRLPhOLQv2ZXummSh1BaKqZzbQLBot333mn/TTYj378un7M5nUGm+g+aWJEpm1KLU1fq9W6fVvqZQ5/v/a1r+nbf/d3yrd/8zX7YwaIDMZJF71H58nrjZ/+VN/57vf0b//+7/ru977XysoniEYGQ0YQBXFPtG0GpqSdsIMFI/Ean/BpL3+Msnpuw5RZMexuv3lYoaVWlQqQXWA5/JhkDlGkYRIHbqO2LDgvsJ9zFpdPGMSfMPCfM6hu4O0oL/Zl0hSkNHIM2wtt2UwZiFvY9D8o1i0GlPu3jnXr6ECVOE8YoN/59Zt695239PjRh8rPY2zIN/Y3ZgIhb2YFjZQ5hA+2vHQHG/LdUX7iTeQ1oQchB8Ujxfy0i0qpN6DYMMHLS2PKGihrIi1BxJUqstYSGlgd/h5G31WtusJgURtWq44BckYGya7rGr9rOp75a3hBJqpVB4+wfo+K3msplDejxI0QtmXKb4dilxPCKHF4Oc2togl3/MJv3IaSXB0y9ivk6Ku6a4e/hTrYkrJYIH6jonFB8hxZdExgRA8juhzRaeiEe4J3CexgpF0yWUdv0V/aYeCkM4h7mzY632h7sW2HO7vNjo20kUNRwIHpbjcpB6I7jIusxDpJNDHIIqDXOICxozmDCrUoFor46GV9UHV664DDp1t6+NLdhjv3TjiEWqt21MkDtdqBgQTxA3Gl7hChKxHaQJ0nLfGTBkxbjWAYtxqGTUMWLzvcjWLPqfeWumwuxEtXAVWbiytcbHFviy6CHRRshqLtYG3AbjR1MuUE2tMCBaoaOMUdVLSLW12jW9ybqehskD443+n9Jzs9uhh0tpu0FflUq3DgnXbvV/XSNlfYQ0OP/WEXzb3wmAdim33XY7udutgPdtpho7XZZ1WjtaiUooodlQbhBykTwzI82+LWlW1pGUKVK0NS6POQdAHZSOYGgpF8hbvR5sADndDNgrG5qyYHHYlBXcndWnV1oH59rPXRqQ5P7uj49LYOwcHxLa0OjwlfS9RVJWmLppa39xT59zYzKdcEH16LE/os5lh5mkcA+Vzc1JD7SlRTS+AiX0NBT2sOek9ObrHYfYFF50P64Yu6fec++jxSwZ4c9L1GbGksRSPt2EDmA2uHM14c8gm6n/z0J/r5L3+hd999h3FiQysKC7cK8SlVtnX1p2euiHsdiTA5z6dxPdandc95PTfbOWj/vB5jdtuW/SySwO3Bk3Ai6RlIsHwJXV7G9clhmfhNm7INinhIsvRc6OoivoBlKfQGpPBE0AzLvg6CFT/0kh+3BJv7elhRwU5KMbQC/C6qpag0XugMu8hOWgsHt2XiBLLUoFzpq2nr9NFJY+YzkPksoXZRrUFVgQbe5+Pkk0i/Z0wMgAsWeQYmwMwlu/w7C9Yzu/3ckvCpjTZS5Ip8Xd+pY/yu9KsuYzRIPcRlz0IPTJRb5uIL5uBzNgTPWbdeQPMym7IQAYUk7nWQgRb/dffCg3LrMk48ga6up7xXAb8PVzJf8Enym5B0+iQRnx8nSa8hOrsCAVce0scPaTctRhhPfPB55l7afMo6ivB5UrTszDMTtjk2pH3yLpCXziBtt+XQKPaxxTayNlsxtvar1WV8u2ixha7vlfC8dB7xEpsPn57wrnHE+11+6q0nPFjzchoa8xqRJ7iUEX/cs4xqF2LKtnjouVfCnhuwZ5J073ouaeU9J2SKgNf4iHbpS9ilv6maB/dlBBzJt4F8QkfmnkSxrVLo+6WqgriLK+vPgYPf9/X2W+/wPvKY9dxGw25o/KxryYY1Uk/aqkVnlqUGXV3kz33pt63030uUolyRZ8QmxshFZYgWNqqndvhHwiJ3kCLsIjvltWgRh768d1Mx7tnzmXtaRqag6Xpf/9RrruNI6HKP1H9EvyM0NQqWsD0lo6jBtuwZCZnzm5Qx8HqfaWFoK+HBpdISAH/2z+VMvO+kr+W9e8M7ZtwbNgI3vHvmXT8HYQMvK+GfX5y1jZ98S3/Di0DKHBl/0493bVwfNNK2ttXannpPaVfKgKXKOJ5+aOadpB2wtTZGXGv3xFe7Zvnc3M9/fFzY81P8/rnPk2HhpQapTyiNO2sefWDteHniHtENLjUaP7oYoZE0eqq1KuNdRXdxhx+dDYnXkNTh0qqG7mF7thVYc/k4uOFe8vFyt1Dob3f7t0v2e0n1PMmjjaZz7DAURaOYa8U9JXDijOhx2sefaI/Yc2wzNhrEnxzSl9MWPeuQ2HHcrU3QdcIn2o27tXP8f/agAbjRL89rFY+Kr2PRQ9om7RH7ntD5yJjR7BiaNkgYOQkDVXQd2MlJ9I9JiZNxZmD/amBMCh1Z4460mbgq7ZI1Qb/q1bN2LKWSVdYcBC7y0VbcjW/d/BMBJuoCnH/Wd+o5VzCu65i57ZkGCfDsCa7n38lBeSyIJ+7L6ItnoZcBv9nxWyVxJJDSrteh/bXnKH0DNwAAEABJREFUXYUXyQVvgXqPgn9221fUxs38phYftxIvMCzgGVlnlcQhbuwx6Nh7WrFfngOToMNuE6cQx4z3hbQqpAcUzm2pSLKkhO1hwm3DcuPbbm7bKsDGL6nIsvcQNMCvNlJN7XnDbRI9hbT98zDSr0b6X/px+uaWfnnOOuLRo8d6/ORMeTcLznkn27FWqOw9Ffplxsr056wfpowFQRsHWENkj5I8F5lmikzPuSPTTXY4k1ykUt3GgezfHB4d6uT4BBy3n/ddMUYU9B05FlzmM1Fi6oVMAzLlHTXrn03WRe39ZMtYNDBcjWhSDckjetByWezrjtryfpsIGZM65nDYpJsIGzRSzw35vc8B7jvvvKv333u/fUHgrbff0ltvva18oO6s6XDLGm9o6/IL3nOXA/YPOQR+xOFw/Fm/5b0371OJ09ZutMM578M550q8fGny3X1ZoY8fP2lnEDmHSLzUMe0hWy5eahLvDHhZh+Sg9PbtW8pPQL/44ovtIDXvWNGnTbrcxE0e8SoWln3F8Jtbc37x004t3j6+4E3EmTQq6Wwressh4+mtU92/d08PHj5sB7tf/OIX9eWvfFl/+9W/bT/3/Nprf6scBn/5y1/Sq6++rJdeeqgXHtxnv46D6ru3dfvObZ2cHivvhoecyeQ98ZAD9/V6ni8yr6esjj5YaatSqkqtqrWoYCuBjRuZbMsGSHm1/4vhIHtYN+AbPjxhLMD79E2Q7Tl/C/o87AOEligWc41LcEVSYBV0Gpmb/GEi28h8OTB/Zl2zxZ7P6Zf5d0vvYn/5Zd9f/uKX+sXPf6Gf/+zn+tnPf6Z80zdf/Hzr17/Wu9hOvnw7r/+3ytUxltWAfl1LpUyQgE8FhJsFt7wXOoI3mAmcCm55IcknJT744H2ynpSX/UrjtIUAg05lEI1x3Lp1SxlY2gssMXNnoZHwYzYH8g3g/BTxKxxUxoAHOvi7772rDz74oHWyI+IkXspu+ZD3gNJmBSe3PyNQqQmMAYMdatYEPWfQyKdLXv/xj/Wf//mfyte+882lDCQxnMSJ7ldszPT9Sh26Pzk51quvvKJvffvbyjd/v/H1r+shHbVjEyZpMkHI6I6yMrB95zvf0f/+x3/UP/3T/6v/ooy333pLG14qbdPhMCJoyglqLZRRhak3+SYmh7G1yai4J/LE0bKvpEsn7jHKFWX3HGCWUlQq2FNDJ+xsIu6CtmGPAvLN3y0TVb5heEYHeZwBF5yxIZUD4YSlLrGJgY40IUcrG3fBfciB1OnBSqf5tuatE30hg9DtUw2bM73z1q/0q1+8wSD/NgeEF9jbVlvqvGWg3lDWjnK22PkOXux3x+SQbwHHPxCeg+EJ2Vp5qbPU6pxnoS6Fes2osuk3EmVM2pEmk3PknhgECGrhSdP0VaxapA7aVSs6W3GYuuqrgvWe9l0lDODv+661Sa1VdeEzCCTOCn/QERbUUlQptAuFVwtpGorSFoVybSOTJIuLhsiEgaxiIpiAAw5yDT8o1eqQId+KPWIQX60jT1GFb1uJk4E5adXymfOccI/Y+ERbxYauMLZxY/bjZlwYwUC7DtAxNGNBwIbzgD1saa/N2YXOn5wrn5bfMJjOh7+DtlsmbA5M26HpbtSOQ0uSirNhFgWasTXxqoZdr2kEU69xwj9aFClZOjpeMYHd0atffElf/PJLevkVJjMOf/u1VQpHpvnZ58pkiW4mjk0HDnEnFhat/so1UeNghO5B+DTtNHHom4PfcdpoN5wjy5k2Wyib89vdBf6NdnFT19jnBYew5+eTzs8MKptBBSoxXHAgDO/CHACbOhZth6rtWLQBu6lwwFspf4Y44JW7S/+oiuRBaXRr0oIL0j0ZJn24GfT+2VY5BH6CHrcqmrC1HL71tP0Bi7vDw0Md0O/Wq15r7OJw3TNHrBsab9VpDW9FWN/36vuqruvUg67ipgN0parirgVasCVQiuEZXQNsK/7Atrj1qS6LNG7gwW0Y3GRkG78kS8LNA4InbhdJuKm3mpv6Qyf0JvTobq26OlJ/cKIc+t6+90C37z3Urbv3dXTrjtaHJ6r9gVx7sulABXMeI/my94EtxEYEDeIO4r4G4d4Dwm3aMHKF4v1D3L+HPGcJr2c0XXlwenKGCirnGXs9T4RNhFVs7fDoWLfR5QsPXtTLr7yqF158WWvWCpxAyOuVptVKI7Y0lKJgN03aMc6M0LwUvfv+e8qnOX/4wx8qi6r8TE8h/0o7dqQpNqVaEFma5dHVRdQrz971DC8JaZF98PNJi/P8oKe5NpEXPB0YfwvD0aLxwPm8257D8vxI7OMs6W1iBjBCglkxYVwDzhs3EW3LNmw3WjRT2/A++W1b9oKWi/DNuORbhfazCV9o3NfCbVJZcuMXlWLZhlbVGn+Rwws8h8VPpNy6vPYNbhhEI8wqOLiVK/xQTE4jttfmLWh4tlVKaeXNZcZv8tD+2me+9/0uJOuxBePlPDsxpw1g1+aVDWucHC5ss8bhJTmyTk3WSabwjM0HB2ut6Fv9fszuoJHdNnFMHaeWV1568+nmvJjkZTb+DRPtMIxtPBOxRT++AeUyj+fDpLF5XkKyZz8O4ZLNsyFhT2MJ+/1SPXNNlxwLN3fIp0JySDqRQ+glcGBMExNE2rMpEz+DJDfzA+6JtfhEu8XepuafaJeRdh5YO+yUDZAt64eBxU/GwsQZYhNJh5Bp97xvvPPOO+1Tx6F5F3uPd7IN6+Lbt2/r/v0XlG9LnLCBcze/ZMG4G/s4ht67d7eFVcbegxwCHx2xZl1h61W2UzPEnrSUnfJhIH+CnuLDsq38qVEYz7kNzzZRngVMwZXN8xpgkIpi0VFzfNoHTdGS7GnmrPgphbnCZGzlL7zrMB7EaGG2GS/KjFp5B9npzTd/3fSePpO40U9QSqcD1lTHJ6fq+5WGdlg3yYwhcmJewTYsIFDMGFMb2rqq65vbjm2hb2wJYWUT12VP1a6oZkx4HEo4oLxW5hwDi5lwBZDP7D0iWWScRDVVqlXQi5yaT60Oxp8w5aK+0XlD/CBhMyw7oN0KqOiMtETRSD9K37q4OG/f+siHKOJPGIVg5iOgvIlyAc+9f+aRbaLpnH72iA3bLe81dmn5ZmNyy9icdt/xMpL1/xPec7a8hyZdNgrbhiPjeOTOGJ3+eP/+Pb3wwguslW63fpk+GRxiS4cHh+oYwze8437w/gdKvzd1qbwv1lIVlFKa+NcftqWnYMPTH+miLNuI8CyeJ0FUHaBsbnS9jI/Q6GrCxhul3dMAtlVMva1WRml+N56LFSTcnt3x2xaRQWtVsrEu/wgzerRNuOHPccSVtAV+wvFe3l5chOkTwr5MtaT+g9NFb6Eo90Z5aHpmod8lIPEaHw1d542Zf9D/SJtkf2rHGiR0aGuG1nqowYo9VsbKUJv6cosr6RbMhcLMTZ4hfzFAVU3H1Dt6bvVGT7GvACU2VuJEX5nvZ4yMM6Mm9J8ItWRsq0R3Q5s70HvCkjb0Biij1KrM+xWa/rGET7T/02kQcwlu1HnmcQ1xhv2XBNQopeLX0Ri6dqVl0SD3NeZznCblNVizPxTgkY2DOyH6JNc+TpLYJv2e8THES1hztMfCmWnLxy0vw7GNe4+ypy6NJ5nbMn7t46m5iyT4AX5fS1dcVVwaHLsO4g8FLoSDFeuq5ZvqZKOMMbH7Uqts8naRyVfALhTnPWYivC0sQZcwLMsWVFA3FFnJ3579ymXmBcCzjY7Xm5doIolsIizQzSvxg+wrZ9zcsU4YGD93rBWfnJ3p7PxMWetn/yNrjPT7ru9ZT/Yt3zYesIYZ9/01Y/LI3uRIPqETe743S3zaR+lt3Lnij4wnU3jAtvKecMgeYb7lecp+fHDCe0N4tRaxeNa0nwumpgW1K2NI1jiRece7S9ZGmSOyJsr6ZYCXdE7bBKgpCSfKTTZJn7onfaU9D1n/5JuzPfVPfskj8ePOWcv3v/9f+qf/80/tm5Z5B6rIlrOsk9NT1VKVX1h55+139Nbbb+s9Dopz6LvhvWpcdAeN7lNeZD1nX/oDDojf4iA5a/yGX7+lX4Pk89677ym/lpt8sg6LPEFkRm2UWVRKkVvdrLhrLcoXZda8k0e2hw8eKj+p/DJnaaenJ7RrpV1FXCtxbYlVv2JfPNT8RVeUvMtTmPetaQn0yFO1K20def/+feXA96uvfVXf/OY39I1vfF2vfe01Dnz/Vl/+8pf16hde0cMXH+ge68979+/yznhP9zkszlnfnTu3dHrrVIfZT1j16tp6s4jqyIs8yFpw11JUCKi1UtcZcZdS6U+EIa+9rwNUgZ69bsS5EeyWZAlX8+nZiwg2cQPi4Hr2aZKBCftNn5li+7CUmKTLGFSpR2X/slCvCRvZsH6PLcWG3nzzzfarhPlm73e++139x398R//1/e8r3z7/+S9+rthODodjoyv2N4+w4fX6QMkrvA3r+GCLHQYb8t7AK/odLiP89eQZXPKC8+jRIwUbCokR5uU0g6VtDK/XMS/+Mcp09FR67ghbXfByc4FQURBRVUsh/qr9lvqdO3eaca3zrSk6Zjrner1WZTNhxACTB0OMbKSyhEOf+4t6cLdqpI4jRhPdhO5oyDMG7nfefVf5ve8fcwCcw9938WeQSKNPxI9OkpaRUzlAySZNOuc3vvEN5eD3S1/8otLxossUFOO44JQog05+8vl7HPjmAPj7//VfyqZ48k87Je/k2eRD//EHGUDCizttMnAYF3mDGH+Q8EI71VLVY/SRKx09xmq7NR1EMrkFUpteppQTN5Ua6CA54L1gArvAznIAfI5O2sEv9c6m/sDoPpAm9U/5ovNVwLmvDvtOd46PdP/2qe5xIH7r6EAn605l3OkxBwDvv/2WPmBj6/zJk/YJoInJLxNJ9LPFRje8yF8waV7QBhdnTzhUPNOWF+yEjdQ59TdlG1lNRez2ZGAynbJeQvAnWZkQ0mbJf6BOqWtL4aJai0opqgVUq6sFGN0BBt2uq7RtuUKPuwF+XxlEyx5xV+JV/JX0lXyKqglHjoIcNcBfQPgNlFuKFXihxOfWDGrAoaY94GdDpbknlTpRjtUjwwr0K8pDrorMpVouApNE6075pittM7GomBodtbhH/CNtOhI2U8LiB7N9DehvBwbaaqforwF7GJj8cwCc/rLlEHi7/+bvlk3nHQe/OfTdbUc1msPf5p7YDJVoBhEFau12HBbtOg35BjCYxipN2EvptF73Oj054vD3nl566QGT233dvX+iw+OqUgescEsNt5o4BHaZNP//X6gnqUH7Cz82Q8b4RzBo5PB3XA5/xw3lb7TLt32HCyjg8HfHwe+Ol+J5A3fTvh1yfj5w4Dvp4rxAjX0aOrvPzqWLjbV8A3gzFAU5BA4GDnODETqpIj9wp9GVVgLwd9R/y+H3xU462456jD4/ON/qQ8o9g3fB4fhOvYbSa+pWygFwZWLq0dUqaGN4VY89rLCN9arTmhFY7LAAABAASURBVAl/jY30+HtsOnbd1aKOMSLuCl0w+4tqCdAztGBTJfZZpUZtuUgF2MI2deMKrzFaGA95/iOgkI9dZFs8oWqQpUuIq/l5EE/EFGlkBAgtUCZ0lx4WQA/d6lDrw1Od3L6n0zsPdHz7vo5v3dHB8S2tDo5V+rVEmok8rlBoA+8h6POBNDfDDAdgVY2P73NzIzayRnJI80xN7fi4G2NPDb809zRJBb2tupWOj0915849PXj4Mv3xJd1mo/Pg1i15vdbUdcKoNPUzVcG+ySFzxfIClEPgN974KYuuH+tdDjwuzi9aVy0uxDTgpjye7d5zmhuBdAl9zNUSJZPfBsk36UJnJLtAbs+ZyTO+GfMTFlH8XCxhoR+LlAFst2h57p1XflyN3+iVS/Lln9qFn8S2JWBZAvZM49bHXHMsy15AZAv/jHLJN7wZxXMYQTKeUgq0YD9QG+p9XPwtHB5xap3jxA7sfRxBNV9XLRIXsMgraSyiN8wxlyevThhum9fGkTlvanFKK5N0JbAK1LYSyFO/z2ui/GmZY5sMo0bWO5lTNhwsBNvtBXPkRuHlxTNzctJkJCrI2jFe9/SrDvR9x8Fer7grY7aawHM9s77JJ6VzCLxh3bblICO8rH8Qg2ol8lOY4ifoI++EL0ikuEM1F60/1JVyFqSMuEOfh+kZZmJ/GrQMmpLIi3v28wwvfjCbiKn3DELbbZ5B2gsj4540km5ZcxLcgja0d94fLs7PWTtctLXEjjaaWG+TPWlGTc1GJk2kj90m/oa11gGHuiespfvVSivG2Wze5B3v6OiY8fhYh4dHzSZsN9qzBoh92JbtJkJ7kG/ypoDmbY8UvvAb4+pxLeUV8xO4Pipd+CkuWYTOoL7MossTZ4IbGg/ZZk9i44I0FrTFjQ3j5m6Bl2mI1NxzJMLcdMGzuQlmTTsqH5h4kwPgvOhn7Fmt1vTFQVv6UNqjY82whme78UfaK3kEZNRyD5UsBZDkE9RSGV8AaW0CEk6KtEHLB16hj9sJE9dE0wTYAhUKl2DZbpCsdhEW+Zv7M/igBqKa3AiKfLZV0UXHWNbxjpJaTIyDW973srYeGSPnBMQnkFskkdRcyhVX9LZNP+LdsI110HPWD1v6SMa51udYr4dO5FlQXmWctJM6uSAZRQi/XWSz9sM/0aYI2/ywWhskj+Q7DmmLaQ4jixG5d2zOTjRA5M6YHXfmkRpbYWPwmM3V05NTHfEevKLPRobYQ+IE8WcM79JP0UmtRaUgD/I6QAh7kZlC93c417Fnf2ZJZF2EmxjbhgDdLTqL3pZwiz/qHD3Zs9vRSdwJA8Kd+IRCLHGLawLtxt+Gg1AYyT9otoXftmwgxzezkziAk9v2EvqJaNJ8FpAqBLHjJk/qcQ2NRwRuTdj7bti1D7/ExoPY+4Ctx6YT17Zik6VWVdDcaY/YZ9NM1Jf+NEN/qZclVKWnL9g3WNPe9qPnYGATZGQsafZJBnaRQRJNicv+SuIFA30m8ZJnIW7e2ytjTRtDWBfGn36jRKCBE3di/BsZo9JKybPZRcLigYYESXId4f0l4roO4m66fFoR1/T2dNBH+8mNWy1Dt6e4DH77+2NSL0HYib33LAS/bdl7NAEsGNyeUWYqbNGAQNnhFZwGUFl2UBpVxgXHXVq4bajVxm/CYptO+N5dS1Ux4SA2vGJ9lTVW369UaiEtN2EuRS5zPNswJd2g4QEJti9BEtxSIa7tRhe3xR88e6ZqF2NYaNszpJEX2ngWSdQunCKdoMRqXarxeaSr7einee9Kf92wts+B7/k5+4a4w7+4mN2ZB12kQv3S19t7AP01fXVM32dszhw5tvFh1CTWIDdKo8Cn7wjkhRlPoFZGdLxmXXJ0dKijoyMdB7xPZJ2Sd4uscVMnUc6Sw0wnTVRslmloB9k7ZMuYlPfVrN1S18iZ+LXWVl7ShJ+4G+qccw0hf8o65ZD09u1bCj3lQDJnJHfu3JbRRdZ0OQcJ8kG+c96VNqwRN+z/n3Mu8ITzgCD8c860zln7Zf2eA9wgZ2P5gmS+XBe89957epdD3gXhffjBBxz65hztsVJGznrOKSeIO4jMbd2HzNGL86CCthU7KtW8Z/VKfW5Rl5dffkmvvvqqXnzxRd26fVt5/4oORs48pmlAq6PaJlfywzfR1guEX/Bz6OsileKW/rAd2B8runnw4AW9/MpL+uKXvqAvfemL+puvfEVf4cD3S1/+kvLzzyn/xYcPdZ8D4jt37ugWej3l0PwUXZ+c5h3xkHfEQ8UG+lWP7FWVdXithfKAES8oUqpKNed64nApCooTz7iBTTyQyMge+W8iwbP96aOuJP+osMa3LouRlfsGNJcIkW2VUlVZS0dWYsOTQiPFgM1eYD8fPvpQ+aDBL3/xi/aFzpzrBT994w38P2sfAk74+++9rxz6xrZi6/QC5Uq/TV9IxhVb77q+lTtmPbUdtAU75vWBdVRJgk8FOlqEpcdxT6h10shgkMXZBQYaw37v/ffZPDhXocIrXiyCjpeI0Bz85pPhR7x8ZJMgRpj0MfJ8ZTnftkmniXGnU+1Qiu1mGA8ePNBLGHHoKYaTASFpc7gzIVcqG9hR6aeq1Wcy8lKL1G1CxyMDdxp3YNGVgeA9Bo4c/r7++usczr6ht9tG9XlrF9uyZ8DQjrRrNmgyAHz729/Wf/tv/01f+Zu/oRPeavHSfsk/NAPb6z/6kf73//7fDfnJ5zfffFNbBrlCRysVszGGzQAxMviPjY7NDjIgxZAz8O6Qc9cMbUCEETTLaeXVUtTREbJATJvVUkSWItcWb6Q9U+9Q7FahA8l3eIIN+tiQ9zmTVg5/z5DtAjdsbDI5LVDLNz4ybu4VHeKESebenTt6kE+e3L6lw1WvDS/qH3Do+947b+vRB+9rS2ccsb8pIOMJHQ68uG8z0BP3jMPhJ48fKzR2u2GwH5BpIm6Rmv2nDyxwsQr1rJVBqlTZReav2TDpNmwQbMHAgBxZC/GzaJ5RVKvVk7ZnULyBWtV3M6LT6+7KArwSvtA5r47zj6rGL1UpB1NBkglIcVcetRTilBZekKXBc/g8ERC/jMSHshgJTxz+LqjV6vrKZmCnfpVyxJX4waTEmzhSbEBnUyYh6AidsKnrGMMjLLoNRsKjtyA6v8KoHQe5A/ocQjPYbeCBYTexmQZCOaTcbSkZ9y7AvQGoX5iRSCayYDGhhnE0NiiN2N+IheUFvlC/NqZhPw9feqhXmPxefPmh7tw9pc5VWw5nzy4eN5o2nZBZZVLSBUanttEfqrDma6H46AKYwUiZgMF6aGCB0/rVTjvoEJsEcW/ZDNzQD8455L4AG05ncxB8cT7p4mJsON/Ti82kpa4bOlbqyzmuBiq2C6hv3MNUNAaCchg8Nlq0m6TtQL4o6zGLxw+enOnDx0/0mDlgkFXoY0GN/XWdKuhqVcUf2mHHXSnYc9VM4y6K/XbE67DxoBIv6Pa0LJS0tSS/qlKKagXQQpuU0Oi2SBChYhm3rdm9p9pfeGc+kd1QVEpVyrKLrjKxvE+ja5lNMhZRNCVuQFrXXi4gtK5UugO1w98jDn9v3dHtuw+wkxd0dHJLKw5++9VBiz+57vXttuRKccl/ptKEo2HKE8+1+1nOHB/xWqyEB4IxU30+Lup6qXckjtvUwc2dJ45WIdy2XKtWvKydsLmZtcYDFrwvvfyK7t5/QR1zYMKNfda+14LSdfQ1Kf1porwt/ejNX/2KA+CfKD+18iFrmoz/lfbFIog7XYO4mgDQ+Y6vwfs2mNnPPgmnKnoG+qRXSnk67vN4T8f5rPhRQG7zQAk2FNjQxf9JRCU6t5R0oIDFHRpvqLgu3XEA2wQV1VJUikGRoQuK8S8oiYOf8Fpxwy/wbItMxFOXF7z4TdwCXJKuKJFiY5cQNoLNDVlLjaNsK3kW0gS2G8+GD/DkliXFS2rdBN5PcUeONq9RdtwT89SIe8e6J2vr9IWsS+YX6R1zKIisiQeEIC5FpdZ5/O6Z70FHn0o9nAhNHtO/Rp3zQpx3hbmMQck/8xcqYHxzi3n1iP86rkKe70rc54fc5KaPBDe5f3hfygw+fUmpWYCSdInmSF6TbCu2Wgt2SVvYLbbmyJL5E9eEoifabWD9kPVC1uppp0qatPNj1rV5jwvyXnbBujZtRVJ1tVPe3fICf5tNhMPDQ9lWwpc8QjvyyvvdycmJ7rBxknjhJ4/PHdBXU/OE5AvihD8BJgJ8aBl3C4bigzcRFOAkg5mNnzXkBEaQ9HEH8Y/0u/CSInkMrPnOWVN9wIZQ3sHy03DRZb6hsGHTKp8Qz3tD0kS/KSN9KfnYJhsjAyQBs3B41Owk8QPbcrjEmSg/5c5e1p3Nb9lFBlLyow6Jm/yoF8llwmziab4IJiQRgpn32XkiUxMw9RjRDxThnPG2FsawvqHgzwfCls286FRcduoJoJJ1/Uq26UOPHj1um3rZqHmP9/QzNgUHxtPotiUjYtppx0tG+l3fryizU8IIalnWsu/HyJH2zTtP9kuOjo4VOtGHt6y/543ZSYX4yatU0jntpdYvk1khLONxUEvC3PpyNtqSV9KlfhnjI3/movByQPzCC/fZCD1VKTVZfbaB8qYFWODzhL0MJ17CbaN3x6kRXsbFHWNjMPBulfgJtN3i2UYXRbXWhrLXJ4FqF3mEYmUhe8y++bmwsDviRu8TbdnCyNt2izDCGzPPAqUusFsQjxa3xfr8PCbqSmejKrP0VENGd9FfELeU8WVkjTG099vYd+afjIGhmauiLxPP9mU7ZL653h611BZmt5hql9vz6kHYlefP3UXlqW90bBeZv9R4bhLskLkoem3A5mP7DYxZSx+wScVYlKRpy4Rn/ZAP8wUZN0YyTFtmTFmtVzpYr7VmDzjjTvhOegqemm3TzsSf9oiJYxwJncnMwP/X+89RA1jTR1bL10Nidw2K6fFIqHEHkgi7AT3Nl0QcG/4CWQIOFh62Gfu04S7uUlQylrDu7VfYM+vdfLsuvJE+Q89RafGLTFzZZBtIl27Nlz3zbRO0R1FztzwaP/4ryFKDlosS01/23jaSJs7eTxZEh8EtXLkDUtGbJua3sY2r6bs71h475rmsIzO2bljnpw+HF3/WLDvGglpLS7fZXijrgmQ90X+HNjbseKcblHlqQh/6jVeTmFgLFfoNrJo9bPZkVtHzwbqd+eQDpae3TnR8cqQ1vIKOJ+ovrtQVQr0YLuCNrFUbkHkAqcd2u1HGqGDLhudEnIxFmS8m5N1Rh7x/5hvQOZzN/LLi3fUWe7oPHj7Qy6+8rC9waJoDzVdeflm34R8dHym/kNJ3fftw0rI2/xX7RTk7OT8714BuI2fkyNz1iEO9rAPzAc633npLWcv/8pe/aod5ceebxMkn71tP2Es95x15kTn0nLY548zhCe9mCyLzBWcRKSt6CKLVKRqxlHfBUox+iw6x2xy8fuELX9Df/M1XlLpEt9Fh8k+90SJz0/BvAAAQAElEQVRppPBG2rfpkrVHaOoiLtuqpbD+7HSMHrK/9hL7a1/60pf01a9+VV/72teufdP3Vb3Med1D9JhfmkncW7dPWUuekPZYR5zBHHKAvGaOWK2y5u7Use9ba6EMN7mbG3+p+KGmPraR0RJnDpfQtYugxUdUnNEK5He8r2X7iXNKydEd5tlkXmHfqW/XsTdMXcLfYasXnDXlffutt97Wz974mX7wwx/oe9/7nr773e/q+z/4gXL42+yL86n0V4s/2qGWgs669oH7g+xt4r/Y20rsvTJuHR0dtf1Q24o9BuIqxGX4wfVp70i9pKGGqeA5L6kx/g8+/FADg0o68SEFl1pZ800IsKLhT9uB41EOf/sVVZDy8hqDTuWz8ZAXkIlOSrZajDD5F5e2kMjgm4quGCSSwcgLcgxUXJWyUimcn8+bBlLwlPSpf+o4ovcRY0mHfZeXyjd+9jPlm7/tm7nvvKtsql1v3MoGXC1F0Vc64Fe+8hV985vf1Ne+/nXlIPg2GziJ0/K/lu8PfvhD/cu//Iv+9V//tf3kcz6J8OjRIw0MlmJwSfs0efa6b27abGSwyAQxkFcD/pGBJPkHqZZtpY3SVlcoVNviga2Idg8mJpsZO/IeMlhDt+S9wb42DLAXDTuFxr+NPBiOOcCy+Isbish5MrgVZdA+xv5und5SOqJt6jVw2LufKOg8W7DjMG0k/5Gy4l5+8nnLpssGW08ni74zeSR8SFxkE/VVLvK1kYFObtqguKqWSt0XFEWupifSDhwsD7zMT9TRkZt0BdRq0lnLIVlXi/paqUfQNbpi0Oy7qm7Pn2nCujY4dF1obXHjri1up1Kr7CIvf5YQWYVHyr4BeNwiOnGmazTuUe1brXVS4UA4qBx0dp3Vryoo6nor334VB8ReEAWAqWFszwn9RQcNsXf8s31NvBSO2MSMmYebNt+hvx3tlM2avDAOuHcc/u7gbznV3HK62fxxt4PPSdt22Avd+zc7CfWLqA0kFVmIM05NRnbq4oqM3nIwt1W+3Xxw2CuHvQ9ffEH5Hwb3Xrirk9Mj6sqYR6xhsX+ho+RRikqzAXSO28USt5aLOGqMMGdMo6m3hFk07Dh53SH7grkeo7abQRdU4oJD3w00aH7cFyx8zveI+4KKbqlg+suA/pJ36jlOlBWoIH3Rbqocz0Px7zgEHggLduOkHek25HnBQVn6woYFS9wZn2opN2x01fVadR32x0S1pz101YdXCZvRY5c9NtnVoth7LUUVd1BwF/RVQSnwg1pU8Ff6SGgpRbVUeEXFoBTZBpIsBXg1w9AZOAib3SZNIU8HmnkESrgnKS2piQym5rew+EvIRSqdXPuG0q3wrtWtD3RwdKKTW3d06/Zdnd65i/u2Do9PGJuP1fdrufTioWlKnpQzicvg6TsB15DBAglIQcQ9/6lk4SIu4fv7qfA99zNHFjEXGgGvu+MPFl5oUGyVWtua4/j0VHfv3dODF1/SCw8fsga5rfXhkfp+pVppK+ylEre5STehrKTP+PPB+x/oTRbpP3/jDf36zTeVBXjse0okkDg0mKJ7kkH/mPf1EuO+jj+mHB9VFi2BPnUJNafaRZhmtOBLt3EBmCaenSeO33Qv0Yjv5BC6IH4gYEm2Zyi0yGacCAp0j3kM2PtbmFVKMPNiL6VUeFWGb5NXKbKhAIcCSxCrwCu1Nmq78cQ1TSPmMyk9fsKeMqfFlgp5LbCLZrehpC2APJTLeTwP0/OYH8tL+UFkCAbWMsGOuTQvEkEOg3fMG+EHiTdRhyYzMnXUMeuLFX2rX63of73iNzKncNvMYSMHwGfgXBvmji3rrNDku+SVuH+2SJuhB4X+FpVcWnZqYz4ZLIwlQ/K2Le4ZidJsa9Aw7jTQntF31vMffvgBbXDRbHBgbb9hsySHSTviBBnv8mn0xM0cv4x9thWbPOCFM2vp4OBg3Xhp73zz95Axtu7tIfFW2IOxa33urksF35B8QqcLI87FH5oUC6/58cx0xP4njfiXvjOylhrpQw0sxBIP9aqW9PtK24zt17Ty4d5sEmWjPbqNTtMmOZwc6Kul1NbXkj59Nbwr+aZmLXkmPP3Vtky/bHA4E/YxNozIMUYu6IRsJrwkLg7uJdsk2rutOZ+CzVni1v6iqriiEcgf8E6RwfOLSPnXMccK58o1oesZqZipxGKvA2Ne+kN0OlKhq3Rz6qefA33p8eNHesymX/7f24709l43RM6aO7wLNu/SF5Nf+o1sQq1S0valyZM+Fwy8S0y0SaEduq4StTQ7UpJIrMcH1v8bxSbS/tREWQMn39Vq3TYA12y0Je/kNceRKn3UtpL3gB1lPyVxlrF8zSHOIZuHOdBxKZT0ObktVNMeOCx7Bg5uK9eIfafOW8a76GMHjT/86M/ib5/O/gTuZPo80MDcmBXP2A99agolbigBEvmLK2XHJjL25gsRjx8/pl0vWv9NWy3xiNp45HiDhv9ZROR8Vi50GqabBrDBsc1PW95Po4MgbZI+l2ixy8qaPXpYEF5DLSoLsFPbqOopyMnmBp7l3Aj+s/PYlhlDoorY2pY5P/tY52xAb9j32vJOn/GpGZWJCwTSfhmH0h7brNtavKGNQbFh21rapHadGmirUqvKvj2ST8uXzLhpdJ70A11e+J/rvmT+1fEJNEBTNFUvVP4EiX5DlKss4rKSt2RuK+4AT7v3D924iGAYNs/5lkLj19VlmI4Xvm3ZM8KSzG3Z14At23u/JEuyfQWpuct13uIuloDtSxt1s9VCGoA7c6iJU2tRv+p1wIFVzjVWbT1rSYD04mLrRvEq/gXiwm0nngjyDbT8CbOtQjn2zXBrvuzFNfuffibYJk6DhIvH9f6U7jYxxk7KHJdzlvT19Ocd65WMtZlrcqg4MC8mLB8uzPuAXTQxZ+WQcCBuwrNeGFmPZG00ZN1AmpE4RBQlgdxL+dcognGriYljpoWxoyhrjr7v2ntj1rfHHDDeYv/mFnv1Jycnyr8Zio6mNmZQlwwmbf8rJU6MRWOrW+QZkHOpY+qyZZyb68p7EPJmDTROjF9ZV5Ff3m1zhpX1U+pxSDvf5rD39PREqzUHvawNck51dvZE0VPOqh6xxsu3NXNwm/ek7BeFvvf+e3qXg7p8+O9tDvSybo87/7f1LQ5/485ZWeJ+yHlZ3q+S5xkHvIsMW8bXIDrfsX7cUX7aKN/2jBxZ92fc3vL+PKL7iTpM6CN0bgPL2FMp6BbEXqPDfJgv38YNHr74/2fvz/8kOa4rX/AcM/eIXKuyNgAESFEStXTP53XP///rvM/09Ot5bEkUSYmSKK4gAIIAaq/MWNzf95i7Z2ZlVYEgSHGVpR+/Ztf2a9f2iMgH7UI7dV2zNmwf1lmvuBcB6Peq2ddt7XjMncnprVPduXPWfjE290m52H3nnbeVS/L33ntXuVxOurn0ffvttxT/e/fvEeduyyeyTDpHR4ekeUA+69an+r5n7xJ06EFQVWpRofx26iH0BRp7g15jomNg1geCEWcKFvtky9u8FmBV7KHBy/YrV2ygPbxanIUm3nWEf9092a9z3eJLe9o0Xx6MTnyfS97vfOe73Ll9S9/+znf0L//yr/rRj3+sj37+kR6hS/mCIc2LzA64OD+CrrkX2Lf1fnS36QB6YBsZVs43e62Qa8at+G3R/+jPgL7XWtsF/NntMxV9SYOo0bNRezrTFmWNEkfRo8QrlCnKkoOAJB//KNgtLhxzG50Gp5wKP4vcdIIoddxCOKXWVolSKi46N8qdgmfgSWVsKybKns46MBDFbbuFj/0PDnPZnYJjDwmoepNzkzcNHBlF1h99+KF+wEXtj3/0I33MoJKDgchDxLXd5BcFyECazpqfe/5///f/rv/jv/035Wefj+jQtpsSpQ0z8D189Ej5qnkuf//u7/9eP/jBD5RBK4PTFgVK+pH3nsF1T7unTbJhbECx9lwKxd7aiYInfCCMXVRKoVwB7csmttbYLduEmNo5g1jaM9jTrvt9dGxkgzugL3s2QzudM+i9AOfZKJDnlry4v2MCSDpW+0NgV1SyrVw6HbKZvX3rljIYpmyRZQbi0C0L25E809Hy880jae/hbXPhy+B8EWBvC2X4mRz3DM4D7UIjyXQnu6iQV6GuLpTAcQPcpVBvdDthKHLrOzvipwPvGAwiW2EKYWtJHLe0KunU6jZBtkmyFupSG1ZMmH2PvYcXyuK7h5eNf5A6d9fcXZN7VSGNSjlty1JDcWn52ZZ9A5QBVguYi1wz0Hq+7M1laC58C5e+tYo2tmrKsyrqufjtuDwNP/7m8peW1oQBGtBYETrXjgIj2LOYGNCpkfYYGgbaF8AbGrCnfdDFHcimsQE5brnF3aIb20b36E10Jxixg42gr8HOIhq6JuXytzWrLNMWHRfZlfrkErh2o9YHVbfOTvTgnXt6+50Huvfgjo5PDglLursNenpBjQZkURtKrSrIvESOpcg2db/24OSRl7/mbyEGpRzBnsvfPf1hR+G2XGbvZmxz+ZuL3/OdNqFc+m6pyAYsdIMsNrg3jSIT9G5PoiQnxEtBSsPoSrmr9tBgp6LdjcvffAjjgjH/nD6QS98t9qSFSqhQt64W2r0DVau+06oLemivvgu6S7rqOvhxV3gVHS8NlTRqtYKCzILaaGl5lDrTUmRQSyFswc8NJqxthcpQgdAZBf9C+g3YbUvAhuLGwYOdR4thhT9iH0W7zHRodtwuarJzJ5dOZbn8XR1odXjcfub59p37Ort7X6e37qA/x6r9mnC9XHviFtqBdJLuyIt089YllRQBq3nqjeZ6ea8FarHiB5r9mt/vs5XiXhav2VP4Bfhc8rDniVeo8XAtWrGQPT451b379/XgrXd0/8FbLEbP2EwcqnBAIRUe9KZW3KFFtVRFzBsORR5+9pne5wL4g/d/pscPH9G/LpgzB/rlqIH+M0ydJ1n+DrDU9neQ9edmaUVteYfMmFw2lGdmSlgaCx4PTsueoGvG2K38ibdeawzXtuwJxUWmL9uTGw8tsE3Lg9BSVNCV0mhVo4YXN3CA2za6UVRrBUUtHH7lWh42eUlkA40dXIYjXokbCJP1x5gBHnsUbkSfQpNeqUv6vpYPPJeWtixM2v8mYH/JZ2RRMlCGHWu7rO+CHXPrjjm1Ifb9lvlxRx8AzMNLmV3cZNL3fetzay4dYu9qlc24RjGTftLMWnPZ6G7aJciWtdCOqhNIf+zGcqsib55m/XVeSxqhTc7TuDQyLkWaDdj3tOHFxaZtGHN48Olnn+pTkEMS2/DPlV+zySZxRAdSpLR51v7Zn2Vfl7YLP/N9LouzvjzlgOYsH2hijC2lKLz8ytP06XLaXVL4gbH/ITxjBv8vWNDodJDgoXShpsfNjtxHkHV9+tUQO7IdLjEqfiPuBiInntGQjDHpOwNxsj/5xccfK+0w0Oeyp0vfSpvkQMg2fS79rqcYo9I2e9bGNvJvaQ6tTKlW0ocl5tM/+AAAEABJREFU22rjI1SY5JP2jZ4MKQ+BQgO8W3jbEo9CNRvctmGZ9CbKW79N42RGGSiEmj3uS6QHXDpmy6hxXkthU5MJdU5dB8a+HYjdNmNabUi6TT74EUGfZwbaLP0oa+PYay3qWQeb/rFj3b2jL6bfTWEutMh8z/ia9jVjaSqScBkfz88vtGWtHf897RoMlFdULTpSSD9tnjOU7GOXs4D0xYzDhxxm5txlzblMoQzpvxkLRuYe20paO/IOP/qYeP1qRV/uVWpVjO0UKdbfHpInUPBFcyWsnbJ6jmF5toUs9nHW7+y9N1x8ZU5Ke+zTvgSMnEotKsjLttJ2tqXXQV/A0FbJswH9GGm/yD36J5Eu/gP8lCFj7kPWmvmQ/+PHT/Ti+YvWRldl0BsNybzR7/fOgzaIPIbIArlH9pPOb7RhXRB9jJwKMs86PuNedDj2WuvUNmkfkLFswZWckOvvXaV/+wW6LuPIM+NXeJF3xqhzzrSC9IF8GCLt4eI27mV8qaUoJmNE6yuMRVvO3wbaL+2wZqxY2qVn/ReePcueMAmX/Eb0e2TMaToPP2mKcHPI5vzP168hgSbIvF6GZeXRlzIWTUTMmbpZ2yv8OCVPf55sOGQb4G409pcRTziydAnFhNE4cVzBtuxAsiTbM8pMJzcOnsluOwGbm5fMHwweS+i3bdme3E46gWX8Mu4HsRv9L7Uyh/ecGxzokAus9cG6uUstTMOjouPBFN5TutJEbSwSDkmWvSD5AfKzZ951uwk9uxU7YfR5poVRgooFH8iTGSGIHS79Lpef+3kdkjFghJf1w6PHj5U1RNwZh2PfMA4TiyFjVMKGn7gjtU6KLS3WDnvWJYm38BMn/jcpRVSqcSmnyJY6llJZbwScB656Zaw/PjlW9hftLokL4EPO7ms7syFV5gwK1bIw75Y340vGrj3lSTkzt2cO2XJ3sWG82nJOGaROW3gJt5Ql9XjB5e5jZPDkyWMlfq1VSS/f3n3//Z/qhz/6oT742QftTuTjj3/e6GeffqbEyZwdxJ4LvQ/mn+99//33lW9u/oKL4F9wT5PL36znE/ZyzL0s10bb2R66b3PiQDUHRebhXXAmlXhBxu6sI1P2Vn/aEVHMLSPkbBVkG/2ttaCvnU5OT7iYfUtf+9pX9fWv/5ne++p7ymVtLmrP7tzWrVx63zrVLZAL8Lt377SfbH6QX999+x29++57+trXvqY/I25oLnzfffddvfPOO6TzoIVNnFwUn52d6ezsNmmdcOF4xMXlIe26Zq8y9Z2sMzvasyLnoNSq0KCUrL1MHfQKhEm7QXii2wtwtifuZvmcV9Iu4i2bt7E3GntAVEvOn6GA9/RgJ6gWaDbN3ewEaHR6hR9b2ihtmr6WefTps+f6OXr0/e//m775zf+t//E//of+5//8v/Stb/1Du3v7BH3J/m6HHrhUnbDHvn/vnnKfd8K+Ozqa9X76afRhg+6gLMh3hayPdUB/Sb7xe8HdVcJX5H3adOCB3n3vPZUE+DJIx4gCpgBR6lDbOjhggCTjNGzCRBRp6CzaQgc66ZYFxAZEoXNxkMae4nFYzmKilqLEy4KuohSlViVMeCnrQOePMOO2LZ6wqfs4Ia65M8T6e4+lAq8rqGHin/pGXrmkzaDy4x//WPn553bp/vx5GzgyARU6fMciLLI+5pL3q3TWfOv3v3Hx+zd/8zfK1/XDr6WokC5DafuEedL8p+9+V/nW779zsZyfJci3uaM8yTeKm4GG0iBvCoV80w4L0o6TfT+1Af6WyYN8yCvtGOVLubpcQnLxE15rV+vSEI1Bd9R+P4O2TtrBFnsunp6zIT7nMCvf+t2hT3vyyeWLyUcqVMnclQRJ1nmplqIT5HH3zh0dHx3LdjvMT+dpn6Sh87QL3VB0M99ozE9Cb16ca8MCOZe/58g57nzjd2QCpaJK6rabfpYCxW5TZ8UOxd3qWIoMBD8L4XZRTsfecxiwY8IaqZsZumuRStIB9Rq62KtVQVeLemS4WnVa9RNysRZ7D6+H13cdYTp1zd6rRycqnb+WSvpVtifIKi4NduyAvLDKHJKkTI3Gbk282Ln8NRe+QS52cwnccdHbtYvfqn5VVXGXusQZ5GtxlItg0qGxJC58m5vGpwcrsgiaPo3Rp0HR/6DxkFX0cYf8drTDLjKE7hsGJu89GLTfjtpzWbrj4nSH/RKcNe+2UsCdKGEtoorktB+sPRd9QyDTIsAUkbLm4vfgqNPp2ZHu3r+t+1z63rt3xoXekVbrTpHTPt+y4ZB8oNylWoW2CtxkasJY4hlJOdClgRmPwLOdeYyqctguoSJK+Vod5vpsuQDecvm7udizYZ6BPbyGdtm704ZK5iJ4i3sbe+S1H+lnohTWaBaxQKVKrrgrLVK1V9EO7CnTHnmQrXbDSHp7nbdDExYspDVoJGrRatVrvV41Xetrnb4F/BLtZt5C5zBdafzo9YKK3GKvpaiWQvqWQ0H8CjSIPSiVMPDsiZbIu0g2CI0bh6GlJIxburXEXpS04yf8Lf5sQahZZCTkodmOvPCgxvCwI5dBBXvR6CqXTq69BCqXvwdHpzq9fUcn4Pj0tg6OT7Q+OMJ7pVJ6Jfxo4pLOOKNlTB6ho15n4KKPS4leT1+NRywFr/r8/nOcIlL40EvgfrVCtEnCAtsqtWrFwecpss8l8NssVO9zCXxyeksrLqkK7W9boV2HXoLYM/7s6CvPnjzVRx98qMyP+RbwkydP6I+71jpT3imEfocm+d9EihNe6O8GaSM1KcUW6NLEtaAFmV4S7cAT0uyaTXiN2SLxmhj4xg6R25/CtyDthSWPm9t+DS34z/wCTbsXFzWgF3G7uLltKHa7yND4BbYlmTATTLwGYfCzLdsqMxx/7HJ6LW0EjVOYMYdjYTWeZVtTHuTpBRPfepMhgTd5/RL+SNQ2vzLRNMrks6xTdozzwR6aS5I9F1GZg7MuS1hRdhero7+lH3WsO7quV6mVXOmTJD4wdwzESzpZ/18wh2QeaZvYfWYR6Wa9KJL+GM1lPWljNfz6tRzTXrN80zZLigNtk3k/nyJ+zkbwgkOEyD8HJCPtMjKQpU2y1s9hR8a4rIvDz8VR1o7xT3prxtLVeqXwYj9mTX3GJv+UDWntKlUx4+pKHeNoS5syJd4fClJnxEHnnDVvIZHTNaQ+rX7wXraTAnHiN+A3IPsBGQxN99Fx3FM7Day/BrrNAB0vkXgIkYc+Q8JppxwY5cI+9sIaI7LHizXYOfu+jWqpyHxNm6wUk3lrIE+yxzkqaVIkqjVqgBm3LNmWTT54Rl+yng6d4hKWMrewSrgi2yqGKm4Jp7DNFmxhwBHGQNgbS79ZY1v2FXBcZRD+lat5wYJDJVmljcg/9cu41sYxxro9i//UO4jfGBkhrVoK+6teOXiMzFu7EX4kDRSENPMk3esQul+nA5iDQyW99KtnXOLlGzWx77LxIGpXO+Rp5ZDn0aOHesJlX85RXrDPfEH4HNqkHz579qzt0eMXe9JIWVOGHWXfcri5n8fllLGWwjp8rfTTmvGX4iX8SL0yn9RSVRir46aaqoQJP2NE9vrhtXa2kJ8JWxrVb9mQfctxoc3xy17UMToeuS80dX8dljBJ0sgjcgg6xrFaqgLbre5ugfJ6DQjzGu5rWTRFxNv0Yk/bpU/nW1fPaPO0b5A2zzfHL5gfLziAzzlbzihyaJj5liq2NJa0FvraDH+XzNfIJTrX5M74lDbZobeRQ+zhp7jRxY61Q/pcxzwS1FlH42e7tQmvBKcbRAKTdXrfdE/cP4i3JR5dmlTlElha40MvA0i2GzQbz/RS1oxZe+Scy92mS+hV+nnkTVSVWtu6rSLryNn0BSYNHuYA8hvRtqQFUfzSBrUWxrluQj/R9Jdit/ZI+KQfZEyKO+kophWfcITlHc5/4pdIICILfkkwKQK9Camx9aWNRVMRG9reywu6PI6lvTS9X3Y3HomE2iaMxUtqr9gt22pmIbhtN77t5iVBsfPItizJdgMvWWrQzLMtS7INQoPYHcsl8FZ027ZcCoAaYM9cWEpVqbXpe79aKZcrQdf3pGsNrAmi58LYFswZE4nb4s8SRLYvkT5jT+5mLwRxYFkSXnL705Vp/fLKaawBRASdIDXr8hYmfTB9Mf0yY25AR1fGh6w3su7IvJM1RvYKodN6ZWxp7Zmzsl9LfJIj6qg9e7eBfUcwRg4MFMmHgSBBwAjyTLTVh1fqWii0bfGAooK8K+uinCUecpd0dHzExddJuwg+ydkZ+49SOS8juREZQHiS7tjaIGVInfYcmAaZX5Z1Tca8LRe/W87494yJRCRPQ8b2Adhc0Obu47vf/Sf9+79/Xx9+mMvenyv8X/ziY+VC7tGjR20tlnVY5unM148ePtKnn3yiX3zyC8JAubjLndjyLd98yfEFl8uZ6yPL5H8d4QfhpbwpW+QbpI5B7DvKnEu+rAmW8AkbZD2bcIie+kxPamZ7limyRW4HyO/szpnyr1S//vWv66++8Y32081f50L3PS53c5HbvtX7la9w2fvuJb6CO35vv/22Gt56W3GH/5WvvIP9bT3gkvjevbs64+I3HwI+5aIx+8esn7NXvJrPq2qtKhXQ3mVGLZQRhTAowHZrH9t61aTNr3ET5PJMNPz4L4g7SKBQyfwppqXt2F4D+DxqYZtFana92SzBCDGp50gfmXrCwH4q7R+9ia7k13v/CV377ne+2/QtZ4y5d3v06LGy1kt7Ryfyk+LPnz9rXyqLrCLfe3fvasU4lDDRmSD7mczxCZ815QV3ZImf3I+OjrmveNAu7/NLwF+n7XOBXyjnr/REyaJwGSTSCfIpxV+g/OcsKk44BEjhDg7WykI1YWzrgI6cgufAIZVPvHxKNYU1ucf/9NYtOvktpdNHOZKPbWVR0mdhAjIwhz+weAy1raTb+JLCHyL1APcf0hM5vFLepr+8eCK7HMx8+OGHyk805+vhn3zyqSLHyDrySPzK4JnOdsTBTDrk/+u//tf2/37/9m//i77y7rs65HI+YXe7HYcH27b5/IA081vj3/zmN/UP//AP7RMrUcCEs82YMmrIwI4CJ48m8/CRc/gZdJvsmQQSJxpvOko6cS2FSbM2pB07FvYNdP5a0+GL0n62JUCS5MWkQl57sGNyyU/VbttF3kAn2OnFxVbn+ZYjfrmYUqky9S5cuhTsDS6SzN+oHEqm3rdv39bZ2a1Wlg2dI5uq/PSybVUwMsDu2uXvuc4ZsPONiHbpywVwLn4vchmMnu+5GBjRwYw3JfUjz1qKaimKu94YvGyrAEuIhrolHxbk6bR7JqqWFlLuiF9LUVf8Emq1GsInna4WrbpOKxYfV+g4AOpfQjcvzDvCVuRTa6V8wAW5WOJdSM+2XNzKWMgfKz4CKB6HJpph72UubifsCQ+41M3lL0mr661+VbRag5VFtir4i3gj8GXcgXTmtOGJuiMY3gNkT/sPIBQg5+64rfIAABAASURBVOjWiP6FBlmE7Gf55bBrx8XmjoXJDh3ZN4jLX2nHjeV+ZxYosV/HqC1+AdG0248tDIRLT1FbU5YZlkRDp/z92rrF5e+DB2d6+517DKjT5W/qPIxbbfcXjHtb4g7UW8CqCNOBLSqNn6jjCIQFLM84WUY6wIjeU10Ng4GmslG41CfYzpfZ282ozWZgsgj22nIZvMW9wz9htlwQb5DH9jqSDkjfgoisKIspl1u9aRlkUIC1a9/8LdpyMbkh4BaZJb1zDpzSBy/aQooY1C19+2C91iFYo3d9V7TiIKVHMfqutgveHl4fdy2KDl8CnevQ8ebGXmf/WkqTX8GvNHtRaClVlXRqKaplQoEWF4XaRbbRT8uXfNy0Q/xLJRyI34KCnwNZo40s1GRDtZudZoGGn8XnggqvEr5KpZfLSu5WKt2ButWhVgfHyqXv6e170DOtmIRrf0DYTgQEScciAdoAosVYUYdg4YQSMuQL4mbsLxjt9zDYF6v39VCRX9zAVq1d+9Tu7Tt39DYL2bfeeVuxZ47sV7SXJ33Jgeyq71ULbsQ3DvQrxv58yCr/BuGDn/2sLfQzd4y0EEmjLZoM4SfL78N7KcxCf5tlQuYtu4U2xxd4TeHdJDq/EbBt4vqSG5vN2xJEbn8SJI9sSzJ/eQPcPLLhvRESAXho92IV2r+EEr4Am7jFIkAeLeNMwtnwJfh+FcLc8C+4bZOG1Uxroskea8b/IYMNDpvygOQT2JYdtJj/Ia/kv8+6Ct0fGfzafMu6brffacdkuWftcoWdBvwSppVZVqlVtevUgZ6+1HW9IkthprQz1w7MW9u29swabMt8kjQH8k3VqSKh8yAE+tnVyBh3+L8p+NdI6Gbcm+7XJH0jiJGXzTvAnhipYRB5Rl7hLWhuPHkaK+6BNorsdqyHGmVtmgOabPz2tFc2heFnL/acNe1yEEGWtFNtucY/SBo58MmhRn7ejJLpDmPmKfs6261Nj09OdHpy2j5EmX1b22scHXHhdcS4WVu58mplozGXeoytHePz+4NFjkuJmpsXT2OlDrEsdNLD+FIb6jaySBsbhQeNf9wLHfEf6EcDbTRA4x4Jdwl40fnmh30kfMQUuYuWSZukPR5xwPTkUT54NLQ2yPizJ/zFOetN+mO/Wung8EArqGinxEuairkqWlwUjbKTSfIgqEJHypTw0ZXQuOfAbV2ScOnDNqEvUWSDUtpYljLZbtGSg7DOTnJr7N/Iy7bsCRlLF8C5Sj/+uCC6zk+9Ur8G5LYL6Dc7+skis4Qhqmxigoxh2Tuu1wdhs74fNOl0RNlq2mSECJs/UdT3K/rNmW7fviUX65x2evrkiZ49e9oOGmkSrQiTc5LK2iRnIp9++pkePnyox1wC5wDo8ZPHHDQ+I85zEAqePmvf0Dm/OFfG3WSYcqe/p9ylVnV9jx6stV6tKUcvWYp/+n/CVsKkzx6sD5Q5JTUIr2O8FmaYdXVAF5OmSSDhbOP7u3vsl/OPDIMBwaecsYcOKTd9Y4Affd639t0p42EOTRfs4EeGSTX1X9Eeq/UK2a0UWYRnW7bFS82QSfK4jtb4eNommLFND0EnC9rfwjc66cxA+aJ7Gy530/Zp84ePHqodLnPZf0H7Jo7NOpZ6pMxP4T8DKXfa7CZIOTm0PJP3TTSP3/KL4l/JhHqkTsFU/6wnJmxpi+hm6hC5rxjHMrcE0dW0hx3ZUmvSuVmN1LW1N36hySNY2uZm+N9vd+oZUEoqRo1buzZK/VIv2IiqveX8IRsbW4BbUGJT/ZGzg72ia9GbnCHmXO+cPU10Ku2Q8ScyXrFvj9wjfxM580vaJBgYE2Cp1MqYsmJsAQnf962vlFLJ0hJP5H89buLHPaLzFEgxrXiE5YnzTwup9CKAueY0K6KhhWOZeddJY6e5QbNf97y0O+K/dH0ZixOpvWL5oiACzxL6mnVhvZ4S0CmxpYjDxqKYhcYuXXfZlh0IY+FowDZbseEfh41dUntjX6hi/zwwX9uWZ1o824tVstZpfaBv5+j58GP6TqlVMa1v0kaSZQPi2Jbk9scL62QP28a+oMTrmnvhNxo/Sc1uXZrXKANBEgwYEBKGIS89lHFgnlw+xJv+vWfvlTnyxYsXbb2Reekce9znrF+SVaWe6c8ZOxJ+qm/0dmjjTPyynh1Je8lvynt6Nx5W25TtCjI+AUT41VoYZ1jHMB8fsq495hL4lH1HflXoKN++Zn4oyHZkZGQgbO/2opAD48zAnjRl2bU96465f8N+c8Pa66LRjIUJNxI+iDt7np///CP9y798T3//93+nb3/72/q3f/u36YP/H3/c5ubMv8+RyTnj5wX3AKGJl597/jlhcnn3MRfFufjNh/lePH/BfcWFcmm7Z42pZlJRs34blXw37H0vuIuI7ONOuVOmFnR+Ucw2PkS2CbNjj7cjvbhHxubUJWgySPJzvBDbijxLKU1/s549Zr927+495Seb//Ibf6m//pu/bhfBX//zr+vP/uzP2iVhvuH79T/7erMn3Hvvvaev5OzsrbeUb6DeyzdRH9xv3yZ+a+Zlr3ibO5bsF09orwPaLv0j83cwlaG2ckx2X9pt0/Svg5rBG4ri8p7sxnbtiVdwjfWy9Xr4xb7QJWTc1xCr2msKMGWMPbw3YCnDTNN2NB7PqLRX2voR+7kf/egn+qd/+id961v/qH/+5+/p449/wXnIC/RioL0q9yjTOnSgfXPHF316xP4gOlhqVWR8C1kfc89XatVARtGd6OVT9hkJt+Uuq7K/OL11W+++9y4X/X+lv/3bv9Vf/dVf610u+3M/WKjNr/Ts2DRF6fPTiA8p0Ivnz5uIslhLYdZ0ziii7daJ0/DJYENhMqhMN9N0CjrQjoVflL2BjluIkw1MDpCiIC3hRLYurcK08FDbsmfgRsqMB2Nsf3C4Weq4BwbSyDufBs2gkp9n/uEPfqCf/OTHymCT35/PwGG7LcTSuSPvdPB02nzz979wAfwXf/mXunv3jnJBg8DaJjaK8jGDVga573znO23A+z4DXg66s1nNJxWygYqsmzAp0Eh5ImM3BqKmocMbF4oSjiA+pZiDgaKKcuZgvecgsG8XQx1lrY0fv4ZSVWqVoXZJFpNCoxMbBroX5xs9ZxJ6wUC54TKLPoG/tU+ZRGlM/JJ0e/UsTPvVSrUjPbxk6+T0RG9z6H/r9i3SHtlEZyP9LF46ODjk8OpQGagKYUfyHBhgt8krA30ufV9caBt9ZbDe59ILvR0ol5g081PRiVdLUS0VFBVXRX/Dty1rMpHNQPrpqHsmpwGMyNTIL2FrsdolWF1o4eKsaIVs+gbcXVXf0Gk1077r4C3osffqkHWHzDv8OuLWGaXOZSulldFlosVFtRTxiCIDhMv1lsA47iTtKOVE5R3+oOwJP6hdAPciT6nn4pd9gci28du3frn8FVeKI2jpkWYuVRtIdcQ9IIcG5DOMew1M4q8FMovsop/Z0EzYceG7b9hx6bnjonLfICZZwTc0kNJsNCGHIpN9hxLtUag9ektzki+lSVlSLlPtIlUutteHnU5urXXn3onuPbilO3dPdHyyUt+PMnIwF9mljMiQ8LW0diy0p2JIe3wNBnjRh+vYU4g9hdxyqR3s0PfUZbsdlcvdzcXAhe+excy+ubdcAu/w22+pD2hh4W2RwwZsib9r9ZMgE2Qud6Utdd8gpw1hGsjzgrwvcG/3CWNtuYSmO+icy+Wn9MEnz8717PlWGy6a98RPvQrpVRfq7lbvNbp3uO51sOoa1tCGvkdnSwvDXbA6S9VSKZriFqvi0UV+MGspKrXiVwhXVOK+hopfqfGfEP9aEs7XwsYehD/Dlv06FOEhydICw1NBG2ZwKT6oorEVXieXXrVbq+Nit18fac2l78HxKbpyR7fu3NPp2T0dndzW6vBYlTAi/OBKfDeMo0kn0GyS92yFxBW04sxuyJ/UMy61RRCxX8LIDZ6gEvY3oDBOrg4OdHr7lu7cv6f7LFjvsXg9Y07MQrVfrUQjKC+TRi1FlXanS2vPWJ+NUH7q56c/+ak+/OBDPeMgbk+nGNOhlsIQ+0/6cWpvpCfZ1qvGr+WbgAFk8sfBIxx6xcQjwMM2QSZgEbZwAY9BexaLZV+DYpfsUMdyaS+0e6H9Db2C1f7m8C5WLVV24zbKiyduTTR+gTAGPLYv/bAIF1y0Dh3KOBp9anPBPK7aVsoS2EUOZCnAT79xM6rln7mXdf7+Gnb0g6w1d/C22HfMEwmbcre+M44plVLWWoo6FgAHrMUODw/VdyvZjJ+jlDS39J1cXuVbT89ZX12wN9iwvsoeIf5S6ohcFEOkkIbwfxkSkDCRTwPuUEhLNna8dZPG/wsjCSTwQmMP4g5iv4awkh+sWMXLtmyw8KDtQY4ja6Am1zASBowIObwG/AfaKGNTZJZ91TMuh3IgsaNtIsO0VcapIP7TQc45a4dNa4NCmhUdTrjs4RI365EjDgfSZnvaN2ss2+1SJLxLzGEqc+9UxCKXEuvLoC4suBtvqmmz/s5f0ajIMWW7Lte4l8IlTOwtHJbQpToTJeYcqPm1MOgsns19SV/mRcbNnzYcs86ERtbpEzkgWNrFtsJPuzx58rRdBo7MN9lLlVKVNn7GAdN2u9cBl5NHR8e001pWwW9ohw2ojARnkr2l2EnXtmzjBBLBUpcZcbeyD00cUzBrGhdNvKJSQsE1Wgr8WvAXCU6CsY2DZ3Ji+RJPyjJHs63lL+UxeV4Bn2v+jY+bWlEP3knnJQxTOeERIM+cy0QcQvykU6hXWeoKP+2Qtmug/cakgRTxak/C9qx1s7c8OTllf3nUxsNSimqtrb3Sl2Lfs59Jn12w4VLwWQ5wnj5Vzkqy979gbEwWuaRJuq3ulK2UqrjXjLOrfkUetaU/olfp15vsVxmvbePXse4Oatvrrg/WtGNp4/1I4pVyHdGvg8p6SUhaGCSHbHj/Om1IOr/qY/ulKLZbee2ZT5lHZE/heCgf9ta36COZlwbqvYfXEPs1xD91FsZ2S7fQNotc7SLbV9BkmgjmfJe84+P24k0cIrXy8FLCJK89Y3XadzPPc2nP9OtnnJ3lQ/2PHz/Si2fPtWfsTpyUI/pxzOGebSXsc9acGcP31CPZ3cRUNriUT6/BUl9CzM9vjtjU/TXJJc+bGNDNYFzaiTYa4U3RrUI/iy4uSLvEHioXXRpbvnRgeanOuH/ZQ/xfFuS37Z8iBS9X7KoUaeMG6jqC1s6zt21FRoEwI3KN7i1I+EQR4TKmRXYTb2xjQHRvy3gxrcO2ip5lPlqGNdttbOkYJ1p7QEupKvCTVitLy0DNXKYdHki5m8f8anFm+5cnpEL+qdOvBBHvy2f6JWKSXx7KavL2ZQpuYmMiajQyG+gXiIsQCbUAZ2uISYrTOzyRmjAWSU+U95uehPk8SKQjjAMrYbHNj69Ry81lJQxvxRL7ROG4sdQM9kbzaoGUYLx44g4keAbkvRovAAAQAElEQVTCQBXECsXfnigcnskOS/Zin+iij06oa34E5PGkr9f4thvfhpYy9aHYXWTcQYEu6Dnbynx7xL4mc2W+sLbm/KDSH2xrMuNVmvBs+O2x2p8JBc+27AkZ8+3FDi1gdtsWAfPoixjLBJvg2K289ZIZNfV75pP09SD9P2uO3O+8YG2Zi8v8Oskz5p4955K1di3OhnEi89lwY4yJe5pvx0mfX8mVglAIsuY9P9TNhAvCsa3IumMNsuICOJeIR1z6Hp8ct3P8zIkHyD7yTibJs4E5ZKDjBClD5v9clG6Yc6f59gXn/s/bJVt4wcQ/b7zUOXcsuRPJ3Uq+9Rv3Q+64Mkdn7s08/Ix12ePHj5X7r3zL95NPP1HC5cNbjx891lPW6pHX8xfPdX5x3vZbLa9WjlxEb5W12YSdIsd922vtm2xbXWa5ZjyYwFpVorpjW9enrVK/+EVW0R2822PetsUjWRjLNjKtyj3BCl094CzsmEv1W1wM5iL3nfmnnb/63lcV5JvAuezNnUl+Me+t9v9837q87H3A+dmDtx7o/r37yqXvnTtn7cOOp6cnba2b9Pu+b+vNVj76j+1WDjtlmfpWyl2u6bmaIdxCrRZH1wzRceHBWwq9Ac5ThUEVkBcWwowzLy7hVkyihV7iOgN7y4jxGf/oa4BVmvlYJBHuEppNeLQV/DGRAA9lGVtbP37yRD/jDPH73/++/vVf/00/ff99/eKTTxTdyS8ERSc39K/oxw69SBvblIPENuhQdDG6mT39O2+/rb/8y79Q9hjpn8/os+fsFUqtjfcW/n/+F3+hfPnzb/7mb/UX2L/Cxe/tszPZBf28UJlL/UaSwk+eU8X2LFJTiM/oGFH6FCod8oTFapRLFDZKnA4cfsclVJQ1FctNdhYYqdylEpN4Khkkbjp2YJMflc5CZmyTIiWJm/DtwR5KKAWx/8GCuqT+1HCqApaRQSAyysCTAeYDlOaHP/yhfvyTn+jjn3+sJwxCkWlkXZBVx4HberXWMZu4/NTlX/3VX+m/cvn753/+53TUexwOrNoAE/lnEIsS5ecOvvWP/6hvg9g/+eRT5VuuOxRwRzsPbFxGBlaz+CCLpsQj5RqX8kKj6hMouik4jWFbtRSlHbNgvAS6EL3IIUZ4lTIHXQaLAP8Czyhwhrwtk86GspxzGZvL33PsnI1KpQOVUhVgCWVOnEL8NvAwebgURSZHTB537tzRfQ7+V6u+TQLR3w2Dc8KeMrEcI7P4FUkD9W6XiuS55cIryE9ARyZjOiRlYnWsyEHUvzC4FDSwUoZaqHOp1Du0qA1+LqRqgo5N/ukLA5v+IHKk9Kq2arG6uqCox90jh76vWgUdFPQL4GVATx37vqOu/YzYF1TSrCo1KDJlK4YGlDX2CW75F/KMO2XBKqc9ubQ1EBfAE7hl1Ba/PekNch1VQUeTLGCdoFwKlzool6OaL4BFOiMQV19IQ6EN6NgYoG8Dl7/jTIfQ/KRygMz2DXtlDGpthD5k0RJ7DsJ220G7dhkK3Qn7DezM5GvRjA17lIn1T+7xNdCOPOK+UwMli73Uoh6dOThcc3l0qNt3jrn4PcZ+oMOjTj2Xv+IyXNQvda1VtIHhG5kUGe0cW70G2p9U0ZdxxgB/oC8FWbDkkGBPYXYUbsOhXuq13eyow0CZAReum4s9C4pgmCi8qb7ikjugblsRZ5zicJG7Sx3Jek+FBtNfAhUNdNX4pY8FG8K+hP0ostc5F8QvKM/zi62ePt+ArV4k372ok2XSm4BdQpelNTp6gNwOwcG61wH6GffBqtMa+ypyBR1KVsFCa1eavnYIstbSZFhLUXSyhIK6+JWqUotqKSqglqJaq2qBlokW0r6Ma7dwBTqVt8i2ePGETm57shNYDa6ECVBwB7FXufRy7VW7tZZv+x4cneqQy97jW3faxe/tO/d1dHpb3cGRCuFG4gykt2+XyAU9cwNNIclSg5p5yWXjA6ACtgkDeLD8STyRUaDUeUGruellYcQR+hqUohpdZC7IJfDdB/eUbwFnIXuHS+AshjOWtphkgiagx7iGkflgAHtlzsz/dfnZ+z9r3wLOAix9N7nSE14ik+NP620axuYNhP1VqBnb0ACyPDgbe3HP1LZsz66JxGXnPbmF1eY1O18h8ZphAjeYUIkDbC9cYZULblslNMDu0CB2F8YjwuAuBU2B2rhBErAnu32NKjqqycAXbnxlw0ffMicMzAsD+rZnfbFnHsCJP3mV2qhNDIBDUuy849Zv1rSytHLstb+cb/fMKTswbV53WSPttxqYvxJ+pAdSDdlWQR6RS9Z4azaaOcjOvqBSD43WwLyyY467YH2VQ4Z8uGKD/ZyNyznrrR1pJ01ZPElVwiKS/oLwFE5Qqb2nuHEH8GDwqEFSuDbvLwzieIFlL3gdDz8F8TMvYaB5E0/4zbVUaOo+sDYYkW3kO7Q1EGMQehF32iQy2nKJngOaC+SWPcKLHDggv+ytBsImzIsXL5TDiPNzDiK2G9pz3/Kwi0qtss3aZ68NG8tz1sNM6Gzkz1jj3GnfcLCZo9CFSthj9nc58FpzgBBkXWTTnq2c+0kXpJY+ZHrwV8Pk/H14R8ap52VZGuPSNVnS+Sbba99po+tIoEs3jhGZjGlD0hnBlN/YSNxBBDUi22BPf89hVewuVek/iZY2fv7sBYdKz/Ti+TkpW32/av471mRp38TNgcvhwaFq7QhDGyRdEmhVa/K32jrIheYoSl80/dQ2bmsxtmUcRJ3aEwuPbDdIocKEXiFp10q66IkImzgS/iBUzbTSNNsXfpHQEstLpFgC3CZ9O29hm9AsmkzkPPWZST8H5BIfosilqJXbVSV25FFsKRAGK2/ajHab45Va8S5hN/lkrE4eSLzx8qLIUxwsfd/Tn27p7OyMA5kTHdBGK/pP+F3X0R8H+h4LdpShtrTdeOmv5/Tl7GvSl5PHatW3NNIHEz/hk8bh4UHb82es7bu+1SXl2DKODowdtdS298+HBNJnKzqS+H2/oi5T/009XArpHyvftIl/KZMAkncgyqjfllnaYM7PdisrL8l6xdBCrT0G+lH6wyUiA3jj3BdvRrSLprYvst3a7TIM7sUeHQwIsLAaHWnj8JN/88O9FC9lyFic8TkfdrpgDI497Zp+G+Sn+i5eXCj8hLfdysGrtdlhDrppv4HxJEh+rRnIZ8nvirYiNe/J9uo7ZX2V+wU4JkxBRjexlBfvm0/yiu6mXil7sNiXQhoda/L3VTsU6msnwylF24jjGigDDHnynt6Rx2R7+U1cvQmEfCkN3L/TZy5M2jhYyhL2JajLYr+sFwETfkRHItesHdIPIu8gfgQhuFVqUcaMnrHHLqjOyHizZwzatMPgrAE2nKnsWfclHtm1eLZVkHuB2rEDqE1pQMI26LdoyJdHlOBXR4uU12+pvGRlW3aQPC3xjDRYk1vT3/QYYSZKUNkGsAyUV6Bm0zVDMFyTH5ZXn3gl0OeBVOOt0BmCwRMSNtQAq4Vxs0tWzPJOeMGzLXtC3LIujR2HZb+MBLDDw2ag9orlErZle3a72e1QxicoDGUua9ThX4MshSfLfhOmdGxPOh+9D1xUGZs6znzWzOGZbw/m/U3uOdacvddaRcJqxsLqKyh2CQKwY7GhDckzuHIvfc2eeHETUfbk1qWZ9KW9LZk/zWFMmRW7LDXo0jS9Y12TMSJ7hcxVu91W58xTOR9/wX4i56wX7AuetQ8n7ZUxIPlkfEicIPFbWngMpLdnvh0Yi5pKt9xezZuBh+UE2p9AQcq4gDh2UWWdsmL9NH2I+IA1zmH7F47LJWPWKPY0Z2fsm8owkDQg/5RjS302m4tWp+dcjj1//ryd/6eOQdzZHy00l8Bxv2DfFCz88Jqd+LnAu7z85eLu008/bd8Ofo6MkmawYT+1ZRyNTC8B74K92oIN/jv2wXswyWuY1jCUPe7riIgQC3VTG68H5GxbpValTQI7cpZsT5AlgFO2Fd3sur6tK3KxvlqvWY+ulX3d7bPbusf9yFtc9ObSN/TBfS5479/Xvbt3wT3lonhB7lJy+Zt17emtU9I44eL3WOv1QUu/Y35JmaSUQboklINHthV9dnGz29bnmtnfTjhfxrFNtAVYeVDDJqfIbOS8YQwD/vQkrFp8vckkzUAJ+wbE/xUUUkx4SIsLJe/kHwyce1xwzvHZpw+Vf9364x/9uH27/NHDR8o68Dk6F925YN0fmv1edGVAH9o+hbbO3P702TO9/9Oftl/pPTk50Ve/+jXdpY06+kr7ID161bO2P+PO69333uOC+Bv6q7/+a331a39GG9/Xyemp7KLPHj2iHB+oUMw3PlOnohaESH0hCHfk0GDgAuKCTenztniIcpVam3KmM0YBVgyI6aSlFqY5qYkGSewYIHYszJO2SNS21ijjKQU75iIuce0WWn8qZkAuI50a4TZZMTS2wSAK8JiGysHzT3/6E+Xnnz9jwImy5PAng1yTYwRFGqtVr3xy469p8G984xt6991324auQzkqnTL5ZCCLAn73u9/VP3zrWwrNpxAy+A1slEopLe8MTCPKx0id1AF6QB6tjIRTkNKGh2+hMydurWUebLq22Ex7XqJWdQzs7YKH8oTGr+9XWqMvawaQ6ELHQDXSeTNIXnDQtUc2oyyhuC5VJh1hH0fNFyiWXfG3olsZdAc2v8fHR3r3K1/RGQNc+JnYnjx5zOXYRoVytsmFSXyFfCw1XT5nomigQ+Znnzd0yFz+DgzUqXMhz3TIrhR1lKXWqloWFOwTSikqtngUM1KHgYO5tNkeuabd4ld51VoUWdRSiO+GjsuwHqy4TOtfB/LtwiduLbXFj7vrkHsPur7JvxKmEraUpF1kaIMneylW/K6A26AIPqiSseeSU8slMBee7Zu9ZVAuf/O/cYPSJexAnbkdJIzaZe9sb+4BjZkQWY7oUBC9G7n4HWizCQMHxXv0cK+MF3sOm4NdKJP6HqQ9s2AJzUHZDj3ZcSg2YeCwOhihYDdhy+XwjoF4Av7Y97QLRKMtlTJRS6VWrda9jk64+D074VD0VGdcAB+d9PCN/1SvXHA3OPUeZRTEXJwH0qhLYB1R2JH8xrR/KPXPAD8wJu7BDh3bs/naMz7uuJAN9hRuT/m31G3LxesmyEUwdLehXluJ4CIadHJvG39Efm79YxD1ajAlKhNv9EThx1+uPH3DSENyl65c/D473+rZi42eQy9gUhTJov5WbbrVqZYyoZamh33T26Ie/1WzV61i76FB7CD+Pf7dYkfmPWnUUlRKBWVKt7kne8Fe8as17op/VeuHJe4gvKLS/Itqtcqs47Zl7A2+Zp95ghdM/kUutaGw6K/0p1pXyoXvhAPsYHWgfn2sg+NTHd86axe/p7fv6piL38tv/dZekenoisyRv4EmjNBRlnwNumbCjxPvkN8U/lDTGSn4deBsz6gI6PVofsjRXdWaA9Msjr7ylXfb/Hj/rQftW+2TVAAAEABJREFUU4ynrD8OmIMK4UTfTJ8c6FgDY1L6bS6pHj78jDn4g7YA++zTz7RnzBGGbq2Emfo6jD/pJ20QAYS+DvG7iSXcTf41N+3CI7WXfmWTHJRXg7HOsGTnJWHhsZbxIrpQSlHxgvhlXADwbNzQKUzsoIV3S8e2rptxdoRt+zLM0PRt0MC8sG/zwK7pUym+lveUpzBElRX3lIZ+w2ZklhiYm/bzemVHP8hcO22oN239tEP398xXTe9TsYCCOfKolbGx04r+lHVdD834aZt60UsIuyPtbIga2uZ4w/rrQnvqTwg5deJle7LH/aXhLx3zPzYigkDWY9odhC7yDI28sznMYcR2u0XuW22gmyavi3ZxkEuilNF2k93kv2UtsAtbgk8WqrTJmn3W0dFhu9yNO35pnxxkjehgPoS2Xq90dvtM+XmobCwTfrVa0ZYrZW3pQl8IaGdhUs7gsmEzGMIXIk/WDXGE9/uApXxvKEurS/yuhVt4rbWu8adg9JbrPOwDiDwhiGXyTxojfWpMO+MBV2kXAkjIfoQXt5FVrOlfz9mLPHnyhAvgp+y3N6ynVlqzR4p/0wc2+4mz5mKxZw+T8SNIOUU6dlIDtJUZS1rboQcZr2qhjwLbauNb/LHb6aPTWNTSSmaklUcvGXLhaeWH39IkbXKjSPGQbFxWMy2ZZvs1X0kaRH6R2YIpVTLDb0DO6ReLjDJ+TeOKVKhnod5tH9p36liPdqwLOspe4Zcy6bdVFLOkb+K1MLVQP5qMdox8hrRdAsq8IztKNle2kuYh+8tj9qG5uF3T/4RM8i2bx/nWJ3vMkbLac574jcRNWUf4lb3yiv6Y/tmvVkp66YNd3zV7oSyVMB1r0x5e3/dageSTn0vMmiYHPsm7X/Uq1M22bKsAbGqVIU9LqqRVkUXC4fzdPZSHZnwp/zE8ZB5KBVpdUn/bLVz4A/6RXdp7QdxEbeGb/GpVaOoY2FP8lgivpBMset3KkQTwS762IQsQX8tz6i8JEiTPHOLlTCVfksjPO+db/Bmbd2zUMqbnbAdNUdrskP6bNkt5tozt+bZvDp0zzsf/9ORUt+ef+0v7pEw3QUlaUyb/3yhafdFPaHRmgZMJvJAg5QkNUq+sn9MGqcM5lwihkUtEmXp2XUfdV6BviDvtYrvJN+kESau1Bw5fA9arhzi67tnseelVtnTJ0++RSR1vIm0q6mYbQhvQf0tFf5Fdxq9JXmpnJRnrIueLyHq70S7rKITdZP1KHFPzsa0Xom+Jm7UcTHWMI9HFILpXKvkm/3iGAinxhaHVyQPL9MQe4LItewIWGd5/zJOUf1X8x5Tkc1NtokKbkc/UzoOWtcASzy4ybWxfzSMD4dOxYcl2wxL+16FfPK4Japn39MRmUZTJ+cp78TM+lnlPj5U4dqhV5npa0iXwE8a2bEs8wtiWPQN3Hnt2Gxd23pqseUu2ZWFmClEYtsUjS7J9CSyKMa9SrDL7hQYuJgh8aClVHfNk+kf6Sc6RQzvm3kI8mlqWAG/cWBSSlzX/WcIq25dIvvaVe8mzBZQIp8lY2HkJQ2ZoFZb5mdmS+bt665pJ+GBgjZE5M+P0hL1yAZV5K2vPfIhswxozc1nGCJFipe6llDZ2JE7iR0WFGVgLZRzZs7eLjkdvRRw14/YOjyIr/qFhxse2bKuUCbUWZNyx7+i5qMwXbo64aDxWLr2O2cNE9qVWxaQuJIgVG4XhrSHzMvvTlPuCi9fU4TkXuM9ZU8ceZF91E+EH4WcObt/2ffhQn332sH3r91H+VcPjx8pF8CKnpL9hzE1e2bNl7b5jns98lz1Vo4zHTTaUaY98hoAyDpQ3gLQqLJTKXD6R1YBsh4QH8ahtDqgy8or7OixLBoqxXKTINXNs10ema0Vfs6484s4t68SsL3Khmy/LZd8X3Dk7a2dj4d3mDqWBdcjtW7d169YtJd7x0bEOOFNLetknJo9SCnkCkz+w+HPcVvNz3AC+GvQGYylhJQh2CarZzG5NVI3Gfh2azcKLM/brNPYF8QviDv1VcD0OdpSbJ+qOLo5KX8q93WfoUr45/oh7vWdPn11+ICHnixvOVHboR/QnOpW+GLphTbjjDCY6E3u+vJk7vF988onCv3vvHvv1t2iHw5bfhjOC6MyKveIBfSXtEveW9KOLL87Pufz9mf7t+99XoaivfZbCJ8XYWyAaIw24ZjOSTyeu2ND0q1XrqAMHpfk0fzpAwrTNUhSBOLbborvSYSPSKHIKZFsJd8ACOB37gM1Sgdd6gv40TDp86ju2wXhEWYa2oEtDZwDKJ0zef/99vZ//Pzhf/u5RhkjHtmyAnPt+1TYJX//zP1cugHP5m06aDhl5R5Eeonw/ef+n+t6//Iu+/Z3v6F+gUaQnDGhRJIu/4laGKMrYCpeclCICygcv6Q2Ut/mTfwmKWxsnvwzOQTajoV3XoyMzmCQ7BqEuAxj8nnL3q5V6DgkziIRW/ISZOgQHWaTvUlXYoJZalAML21KgGGN1K+SOgXZgsEy6p6e3pk9HkN4j6p5P7uQnLSxrTX6rVd/KPDKo7pnoLtiQv2CSOH/xXBs6STplDvlHBmvTCeyiWopy4dSTZgPl6lIm+KVWFWjCWTG8iYfgeGhX8kleOGT+KuWvlTRnlMiwFCW9oM8iY0FfdeXukGfX3B3+FYRmU9DkWnvSyCEBKFOZiotsq5CHQdwlbheVgl/BDzePXNQAWxNG4sJDCJcXnFWiuiqVKyww8QfCjQQcJK66GoijDCK40Z6JH93hcjju6NHA2NEQPjJqdmh0MLoe3czkmkOd2C/BgJbBcs+gGeygOy5Kd7mobHTPBfCeg9Ng0I52XLBP+uS3B7SMlIvb1Jt6FS4l1wc9l3hHOrt7S3fv3+YC+JZObh1qtS4qXHyPuQz3FjkN1HmQuABuoJ5TfZFDq3eoMCPNPgP9FBhBBvU95ZrKv1OrAzq8YwGxC+XGNT/jvOXyekOdNpv9VX24JN7D3ycMdKr3QBqAi+OBS95RHFi5aDD9GvsVLRrhUXgJf00NLdcOftEFMnx+vru8/D3HTZIteId8uqZznaJvtdlL08fVrKddjdvwQhdUrQibMAv6viNMVQe/qxWdKpcolMm2HN2MHRTsLgVeUfHkZ9wJ+xKM/zW+C2EJL1nNxA5s3PgJamN3kYDpNxM6GZm4rlS6YK3aH6quDtWtj7Q6PNHR/K3f49t30JnbOmLcWR0eE36t6eI3sr4GYW8wshaGfBVgzWPsPNdZYf8nXpXA0rte9bnGyZwFErZ2XdtI3H9wX+3Tjg/eap+Mu80C9+DwSPGnoypzyJKCaYgd/fEpC7b8RNBPfvJT/fyjj5RNwkAfFWPIEjY0+YT+HuM3WjTbc3o36cx+LUnYBdcDhHfdLaSv2bjZ7dBAuK1mQoLmePnV2JdxTBz8vQDL4hfaUGTGgFKrro8pLtfdbn4u18aZOtkXnm3Z1puMPfmN6M/AfBTs0acd81jmhszRSWuCVQhvF9nE49Fs7GuOmfelCWlZblNYyhMsZdox327ZXGxZK+1Yg4afcmYOHzXKNmN3bchY3rO+yx5htVoxvncysiKQJNO/BuaxrbIu3bBBD72YNzpJUxibcgAbivuP5hmbeDUwJkW+oePc/iO8IPKNnHMYsVwYbDhkSBvEL0hb7NCXWjv1K+amYu1pl4scAiPLtElrB9a5aYsge6wjNoWZtyPWHr9lA98zNlZ0Pu5s+s84ADgkbM+avaTtWgNQ+EY//2XaeMHnh/z98Y3cU5rIrdG5LRa7cC/2hA3iDmJvoB0TLFIaB1LCMSz9G9rCwEsc0Wdeprjwy6FR9n/Zlz3k4CmXwNlXr9mzHLCpj85EN6IDpVblADLtFveesYNUpDSuMBZWg2lsqgVaZ6AvJe5rIGCrZvJIuVPe6+Vc3K1+S/ktJZ3ooUmzJSBMK4OTJI48iRX6RUFcghq0h+hIlOQHRbatjKydB+TcgHxT5szJGZuaPNhbTGWWko5dVGtRucQ0XpVSVRY5UG4eNTPnaZt4hKlVSSdpDq2tWwA1JvIIf4JIz8TplPEv/S60ks+eMqd9U1a7KOmkvJFzrYWxsifOun1Q4/j4pB16pt0LfvFPf0z/TVq1VsKTR7/Sag0YBw44Tzk+Pm7rnPT1FXqTcJlPZP1hGPoBkr0s6yRTWh9msyPr9iRca/+hyTGyjH9kuUS2LaOXpRSVShuGAhs+WMJdp0mD3EiGDONBPg4FLR3iC2EmXPQtupbxOMiY/ZxzhCDnDXFvNhfsRbeMz3vt9tt2xiNMzb5nHndxpkrtCxZJJ3pycLBW1qa3OHhNm9ZSKZNeAcWbmZDf4JM6L0iytmXPCAMMZB65R4cjh8xROfBsduaj0D3r58iKqIr8ss7O3NT0eG6TrA9siwwU0yTfXnG9HoTWBEOvQ7j1B2FaFXlFPhnXQoVMU3jzsi1Hf12UPlyM26gAYZrcGYd2rAPa+QhrtD32lgbhIutSK+NQVSkm2bH1k5x/jMRL2yVs/NIWmWNyDrdiHOmY99NGScPEJUtKkye2BXG/jMVnov6DaYeXa/EbdNFOkfF1qEnFohVbm8QvbTkwN+zoKzvm8XzoMmPLyLxGEoTlSZQWF/trHzdf43cdOP/DHtSMtK1GjVVWs8cq7I3mNdnjZ5w272twwsYdP5AnvInmDfC3Fy7uOY4Nr0GyF/tEYQib7LwlLA027teiqOm78S+TvUT/QeLCbv0w/aVfrZT+MmGl1lc0G0vOHxHsZhMkTElXbhv7K0hffx0fHnEVQxyGjahQXJcwtkBLOGFg+Mrd4owoVcaKrC2n+WanrEsyb+VfT2zZQ8S9IGEzX2X9kbjThdLQ9DcT14ieJsxwbc01xoPsX/+00otqACM7SmjqXSZEvhmHDrgXOjw81NHxUVsLZR485NKxZ39ZmQ+JRS5TWsKM1GugLOlP6UepW/ZEmYdfcLaf+j3nIvh1yHwdxC/nPdMF8CMugD/Tw4eP9PjxE+XiLnuy3A+kj7Y602+zbk//bTRj60sY53F332jKN7JuSVkRIA/lp9ytYajD9BgyIV622zjeZLJeK+1gM6ZTe90wsJGpJmjR4aLljiBpRGcPkesxl7iR6enJiW6dnuo2l7u3bt9i3XGm0HzL9xZnmrmjOzk5Vi6NEy/tss6as18pbVWZZ5r+F/Kj2LaVv/AKfSfUhgP0OmNp8sIiDIQHXt6a6WRXM9ftjfElXkljwZeIfjNKklJ70ZRTm0YP04dyn/co91Do0XPWhxvOUsIPoqO7rJWYu0PjvuBc5Pz8QufQhGl8zl6STi5/8y/pchm8Rhdynpk9e+wJ++TpUz198qR9uzhrsfDOudMKsp/MvV9+hrrcLP/iThVsi6dVJIpqPHs2EzkYyDdNv/71r+vtt99uirihYC+4QDunwOkQCX+ptKWiuF1DlCCJZgGC1mu1Qnn6jk4xKvHCT1yy+qN6UIXXdFOqGIlGvhoAABAASURBVKE2IUfMQ5NBFGP5tEAOnD/48EP94uOP9ZRGzaCctGopdGbkCl2xUMvX8tMef/kXf6H33pu/+cvGIvLeMJAnne9973v6X//r/6///Xd/p3//4Q/0GcoYpYq8o6RRui3tGHt4iiGz2EcGs5FBdczgHvsyeBHGrXPXNghkUM7A1LDqm26soJegrKt+pQbaPuHboMQhVqlVBV2xi3I5NaBAZJMcFH6hrmIwo0gSMpsWwwWrtZjwMkDlJwxu3TptE1oufj/95FOl4yRkNlVHDHyVvPYsmHPZ+4KJ4Tz6C/LJi8ghdU34Wgq6W9VTvh6ZZrDrSjfLv6oW/EGRZQeUxmnPEb0e2mYvEwOOMFUI01XikF4tC/VlOhW/vqtasMK+Iuyq67TqOvigr+TfqcLv8K8zWtkIE34lnUL6C4w9iIxK8SzTOlGXqeyKiYRH3EBDo7VItXND1xfKUBTahYdfvvHqXIJysSviNDT3oMk+ThS/kTDRpaHp0p5hYI9oBo3o1QAazYTKInifQZGBMu2Rb2Jnwo3Opt32+GeBHNrABemOS9FdaLso3XHIvG/YEXaXwTUgj33TrVHtzynhoJHy1mqtDzud3D7SnftnevD2Xd1/645unR3r4Ah5r6hG2WsctxqpR+psX9VNcCek3uFPGMlPUeYgdsIlWuq7o45ZTE3YUt4NCN1B92BAjydsuYgNUs9tLn3b5e/A4QLYDC3sljA7bmtbVjISN7kVLZe/I23dIHj476nSnsB75LJD7rlwPt/s9BycI8sNMsVLQm9rrapdp46+G12r6F1o36Obfa8VtOOCuF+A4jQ78aLDPXq76jslfEOLX9XhXwh7iaafJksgazHG7kuHZQcwLOwS0S6Blyw1KGZxXFIsBLItI5PrEO5LqEoGpYesqP+Bei5/14cnXPbe0e17D3T7zgPlIjgXv3V1oMIY564XgTWWqkGltcEo2sIzsJNwe5p1emkyhvglDoz/fL6EBEbitEU5/c4oSM98dMRCNt8Evv/gQfuQ0CmL3sNsKtDhUtFxdHGFfZV2LKXNy+csoPJJ0A8++Fn7CZaHDz9TeAN9x+TxxudzPd8Y6/fe46VqodM8Ei+ekFegZvwK31540IRZ3LEHcYcGi904Yl8g8wfvxuPr7jiC6zzsJWnQxsVFJfQ6KrwZdaHNf9KRWvAP0JlSqkoFuB2QrgLyeOVp/Kkw0Z8JQ9OzPXNUdDZpFNJp8JxPMUkW8X4pSRuOJdtAv8S8yXuKSxKS1czAwJ++kzJtMw+DDReRWVNm3gp/RP8zv9lWpf5B5oS25ut79V3XxnfbLVmIku60wTlXPpGaA4cL+lcOMQfWmcJY1JnAduJZfxSGhh2ZCUbkmjVh5DBS39Q59sgzcl7kOzBm7TgQzDizuWDNgXuSb22yHGf3ep6P417kmjSM/mStW2ptl+1kzYUh81fH3ERZkl/06/bZWfu0d9otZYusS620Z6dSK9EoNXnxNHv8f1+QOr8Wv0IBE//l4AhnZlzZxLoPOSCB2auRxG1chJOwl/a4084zxrmfJPyNJFo6eSV+1rRp78+YX7Jve/zkcRsXMm+tmLu27NHin/VarUW5+Cu0c9bGW9aSA/lQUAqbFAHl4C26kRKultpoCa2l2aMnpRTCmKBj658ja8ER3ZQs25KCq2R1adzS6NCTjKGaTaLYiWM1MvO/MDEhEzEQayaENiLL1HuADpRtwZ4+kvGojR/4JWqlPP08/sReapWddEiXx6N1+QffjK0lFAiYMK22yM8yfaGqliLbWkzkk7KkXANyHwnLg/fYmgCLIteeNe96vVI+UHHGZd7du/c4bLullOv84rztTRN3xWFODtry4e3ryOHnirXIin6ey+AV5zB93ytYwVsTbzqQWyt9OPkOyGE/t6FNmXnC10Kb43f/Sr2DzyuJixU5CjMwP2ZsSx8INrlcRe+TRsKk/n2/agfzK2TesccwlY5/ZELLyIYDSE6yXm/SGWnMxLsZwCkP+pT84pcxO+cL+XddDzlXiT15pX3SLqE7dDRzZylVpVbOBYa2fnz+/BkHdS/Ql7Edrt5DN26jI0dHhzrmUDaHs4mvlPdNZU0hUt7Q3yBS99TjJsJPNpFldD/9Lm2Rg81nHG5mPk9/tK2euaYDlTrXUpWxJnEX2KZqExoPmTf6n69ZAshGxj62cTm6doHOXzBupB+kP8S3It8ua63IuhQVYMeHUYyxKeNm2iTxE0ekGb065ILlgPOwjCGtr7jItkpAGqVWtbSw4yElyUvEoj8pk24WfNFKJ2z6y4BeD7RD5Bd5pq3SZrA5t9lejgX5BYD0o3PO0tNW+zaGj218YAok26QIufHQXDMnbfIy4po9f4PEmvK8Rt+QuuEHU4RmU962ZU+QlUd2LJ5peObl5ratZqC2Z55mGneZ7MJc+oc/AU8eo9tzuNeEMXqedUz0317CXvUnm7QIk7ZL/1kx964P1loxJ9fMNfhLptPxhtiWPQGLsMnmbQkLj+UCbJWZ2pPbi7tclZcI+lyzxDWhZljW9EA1mehk9nZb1pPRsx3zataP+UBudO/iYtP0MmP7BZdQQS2VM741SbmtSQfWGMGeuHv0NPZlXxN9n/RV18xrdHcubyHtUqlnQda1qjKWRb45rz9kfMo8GGR9dMSlZfiF8BSmpZ/6KBnSoXjaWDlwxryMeSl/LnefPXuuXOK+CU+fPmt3LU+5b3ny5JlyYfY0vGfM0+xRM+ZO8trNeQwashadZbHIYJLJvslpsTc/wqWsQStuSo9YeFrx4xRr00bnV0FGWdPkW7dZG0QGGa9rqVT/qk3n4DO54juhilVKUVdrm5PX6GvSiO4eHR6x9jhu640TLoGTz+nJabtwPzk+we+ofSBxzVyROCvWnGmbjrmmo51KpRykbZucBKDYk5/tlq898fQ6Y7U47R17woYDFcaGCf3NPEnLSX2Ci2yLlyaDfbL8Cm/i8EjtpdaWmsxIe0dnom+PHj/Wo3l9GH2MHjWwfk0/a8AeXuKcR9/oe3En/AVzfnQpZyUfffSRfvazD5T5Im35Nnex+WluU4ZcDP/whz9Uvm2cwqStbLc55iH5J+4HH/ySn4B2yk+kkKVCPQNcFqV3797V22+9pXvQLHDb5i9KQOCB3rdjQBjofMxaKoviETfK0nfTgVCUaImbsOmo6SDpGEt+JPfH8aRCwY3aRMYFGWfSSd23XNam0TPo5NL3o59/pHwL+DGKE37kmjiRYzpi5JfOulzIP6BNTum4afAs+LIYz09H59u++cnnf/jWP+hfv/+vyicILlCspGWzKWZhkkVhymBbtdApUKS0n1Dg8cYAN9LGmo1dVGn76EDKlbwXpI2Dyb1Sv5rRr9R1K+J1St0jmpEyjOQlmb+iUmrzk63JUE7yHbjcskzc2lAoa8qNl5LP8dERm+sTVeI/ffKUDvdIueBNmVfkf3hwqDU0dctkl9/vDy5enGvLZLjnkHNEf5NHV4t69HXVdVp1nfoKSLejvkm/4l9dVSgjzzSAU5CRugzof8oVJG9LqqWoSxzQJQ3QwauhrX9U8qvIpgOhQTfzKjR2QDmyWI+8XwLp1EJ5oCU0cJFLYNmgxl5V4he4KOVXjKlCyp+fZAYjV1fyKIJRnqK+ryx0iroecPkbfpBvAIsLVBF+ijMo9oaZv/iLEWlEn4JFRrEvaPJqssvkueNyc6c9g2LGhx0X9kHcezbUey5291xQ7mmv9I1cDMd/x8VlsA0lTPx20PSJjE8N1GtIfYGL1a2qDo/XunX7RGd3bzXcxn50cqDVQaXOUq2DzAWwgvysdeoWSr31EppGS9Q1ehYyUfg8ZD15oe+7pW6NbnXdvaW+m1zstgvtQVvqs+XSdz+jXfbmwheEv+NSeN/kIQ0sIkYXjbYGMDb75NZsHyjhfhi1RTYXFzsO4zd6zsbjBYfNG/LaDSZ+lWtH3TuVvlcN6AsVRPfSP/quRy+6ph89etyjGz2XwB3oa1WPu6tWh73rqzr4tRbcoBQVUAvUbrpoe9JVS1h43MBLbzKePUKvY2Y3guih+M7pt/RcZNqfjKGxF2EBtdU93+JV6VW6tdr/+z08Rk9u6/T2Pd2+c0+nZ/d0dOtMq6NjVS5/3a2kmp99TnzkLeDS2mAIlTWA0dYYOgMiTa/2tv7T/LoSGEmggVf6PEQqRbXrlEPVO6xf7t2/3y6Bb7VDtyOt1yvG+l5dDwhXaCeSoT8NLKBetE+Dfsji6QMWX1nMZdE20odozDwJqrRts6QlyZRncv6xvS3ZljWZhapx4lqga2bhLTResUMhPLPFso39xgPP9uRnXVJhcPL+4k8LzyttbLul5WJlPCpGT9CVZn+FErZUlVoaaoHegE0YfUHDnJt5b8GI27ZqSbpuebjZccO3rWZm0uxaHAuduL/K26Rht3eLlnKkTNP8utOW9Wk2I7vMVZl/2zw9SCi4iWFbtVZlXgiyHgvS3wp+mk3SmzY4F8pm5oI5J+vRfBo9+dlWKQCqBv3eG9sU1RKPfomJXEfWQDmA2THH75h/I5MG1gSNsqZZkopMBmQ9ohdJupSKnDtQkRPiR/7h25ZtJXzWtnvaqcm+FCWvhOkZ19YcWq0Y52rSAVkzZ19XabvEvcyHtJxIpD+mkZM/9rB+70FZv0hRv0iY1HWRScQQ90uYE2mEV8IOtG8QexC5pl1D4yZYSyo0a8PId6Ttt+hDPgCcnwnLz8desOmXrAMOX/rVSrlEuuACQJhaO/XMUcJ/0qEdSQ2A1FJ/EsfW3MnMtuxr0Gyfaca8pJXyTWXHRfhSikx/tAmfsA2SFrfxxy7rtYaiUIbJK0FMQE/OV97hL1g8lzoMJBT5DfSFYTlwRGZ7kP1ryp04Ro87ZBPdn1BVWvlFzmodJmlGJrg0FZ1cm8W4LV6SoJqMbdJg/CXtUotst+gD7Zx2Tf9a8pemeHFTZNmljYlrDt1ymHnE5V7X1akclJ2k1PerdsiWw72TE9aYHHqmzYMVfumbae+Mq4lbKUMpRbVWdX3f4oeWylqTNFuZGKMjr5RDv4cG9bws1U37SB0GhJfyX7X1XqlXxszLeYixc6lfWeRBn+j6TpFV5s3IN2ECy5d52sblS/dNy/UyLX4DurfhcPyC85OUIXNW5rK4z8PbbdGLUaVW2qRnX7Rq5UgH2FPWPWPypKtDG6dTl4H1Y8p6yoXvnTtnnF+cNl1Y0d/DN6VM/KUMX4b6y0Sa4wxpC5B+1sDctKMe19FkwdlJ1sNpL9uTbtIWWQOkPUqtgq2YtMWlfBdmPP7E0NplftlW/gSNbCaMGhhjpja40v89uhSerKZrlfGkjXXIOP0gYox/dC1jU7PThpG7SD/hV/2q6Wdo0zMXoo2oGsA29R1r+hP0ZagZt/efwivtQeeexu03VviGPIh01X6DxrQB2DM275nD9q0v7TX1nx1018a4tFNAZmRJInkzHvKo4TX506xs23AdAAAQAElEQVS6idcE+w2w3PKR3J75JV1zpxxxTkg4y7aum7hsN75tYZEv/3AKY9CeyWJbNmi8vLDHfQ0E4IGPtw29DniyeDzhut/r7Mwp6U824YFA1kmZdzOurRijM0evWU/HXWpN4jOmOKZfua0/4pZkYQwBpMdbdpEbcIWHvUBLWdwzJabgGxpAeNAPHixXTwtj5Y8Xjy/9RnQpT8bpjOHRvdDoYpA1ZrtvYC2acSP2589fNL1LHUXaA+fw+4aB88Nd+0DTqKyJRvR3mNxR1MtcX29JqWzLtiLXAq2lqEOOyWvV1kwHbT7MBXD2KaFZR8XfnuJqNmMo+abvDMyrA31tx1iZObrVgwvgfEPyTXjKxe9TLnxT3xf5Qhhzeub2RUa79FvWAEk/Mkx2jZJxeGPyZLxulLyTf0N4c7laOCIt7UDUloxkqUGY2KXoXr9a6fT0RPfvP9C9e/eVDweu2cPF7zK4Xmc8My0bFJNeVcb6IPJbkP3geo2cuR+ZLoSPFHpweKDklTliCZu40f/kb5Mm4FGM7SmvhZKnPfHi/wosmb/5kbBYmPaS7NmiherXNi2llm6ztfQm2/RujF/rNbVo3gNtHt3Jv37JBwOD6FX0MWup+KfP7VhPbUH4CR+aPXyjnLtEB/MraS0OevXs2dN2FpkPHSb87Vu32zlm+kW+of7hhx+1C+DES1sFz58/12effaZnz55xJ/ZC5U11pMyts6OjEoK6LpY0eqlVpVb1q5WOuHA7Y9H6gIPUKGYtbECY1FKpCMA2SViJ16+m8Lc5bJ2+dXPYFiDxswknDJT3H80TGYzc+ATcp2g0U/oMQekfCgYGlQ2b/Rc07JOHn+nnH36gn3PQ/OzJY+025+BCI5uLolE9i70jOmY+TZyL+K999at69ytfUf6PYZQhwkvD/+QnP9G3/vFb+p//6//S3/3D3+vHuB89fsIhwrYtKvcMShmcMhCVWtrAsFplM9krzTDO/gmT8oWGF0RBbFP20tq2suHuKFcGh+sDRdxd36lvmNKOPQppUxuUOZugSdG37QJMmKtyMKmgkMl7RwfZMwBLpqxTWgV9G/FHqjrkkCQDVcJFyR8/fqTIIYcBR2yoj9HVhIk7eb5gMnjKgP+cAT/5j+gtTaJainKw0nOxte57rUDsrS7UMWWvNFql/jxqpjX0NPHtU04mndCUO2kW0syklrxr16mSTncNPbzIpU9efVXyarwae1XfaEe5sHf10r9rfNzQShuUSt8kLyPbBuyFQpYSPoBfSxEPbScwCm8wUI09zbrTMID9RsO4gb8l7KC+NxNBpb9ShvkCmKzkMqeBXgo9TzuMXHGFxm2JNIBiRkIFA/kMpA9o/8hoYOJMOwaxDyyOhx3+0D2y3OZCEuzhRQUCxMxiY1Ts+/nyc4f/dg6/J8BuAf2rDZ7o9MjF7Uhx0hdT/n5ddXJ6qHv37+itd+4z0Z4x4a5VuoEyIodhQ7n3ra4dl5d9X1VrakZd0L3xsr6SwlYMOcQPUNkmjnDj7TkQRdHQLnMH7VPPeUG1g7elPhsufjebHf11z8ZgT98YGxCDtoQNNoS9AJuEbzxrNxZKVEHoAtwOOg0GpdN+rKQjvSCfpy8u9Pjpcz15dq7zzVaIkPp26liArQ7WjPVrdbVXrZ1qrYp+duhh33foRFWPXLq4c9nb7GXmWbWAKhFNzV6KCjzbMnSyS7b1ksHNo3CD5jdbkG5zipaZLYq+Te4rX81m4hCZBO2ZliK7SMCukIq9XlHqWlLn/kD51u/B0S2d3Lqjs7sPdP/td3X3wTs6ODpV5eI3l8MFWbn2yBc5K3K3Bl1hxE4GeqOhWPEbeS1oUWY35E/wiVBeh19BFHP0yDSHIZlDatfp9tltvfXWW3r7nXeUD0/duXtHxyen6lin2LRb+m70k7B930vwsrj66MMP9e/f/74+/OBD5fJqZAxrfVwxlhtp79gaMq4l/+b4z9dLEnhJUjh4JhleC3XFm6R4030t6Gydws2ONxKTE82qBkIt7kK721YpBT9o7Mbe3EUFd8bBWrCDWqCNB8VuG5V4XRmsxdhuaSdU9KPNe7Mu4dP8kn9JvoRtdE7bM0/wl/R+fUqupGdPdGRsHZmX96yLMj/toDsmhgV75qxsYBIuedtWK2+pUFCrOvpN5gq7KCb1THob5pgNF1mbbG5mumOujr9tmXqqQBPpNwV7TikU8MyMX4skWduygfyatGZe85ciI1O/yOGCNX9+feYCGSRiLVdyam7GnhXjUUWWexY6kVfW+P2q1yF7gLRBNnbZVCZ89mBHrHM3yDcfAN0g30K+azb3/WpFe3TKJdOdszuNJm37SldLqarklTi2ZS8owgH0h2Myfv8OSptso8fBQH+esNdEBw0s/K7CTCsWuprin0OqfHD1KXuSzC0D/S/7gEP2L2nD9JGpTYtav4q+kNievhnkwD/pD/CSf/rv2PJLLx2lG2Zs4YZkL5e09RQAdrMU0m9wofmDhAEt7EQTMKmHysqjK4MPiSWfSx5hdCOUMBObtwHuPIl3iVmWqWfm8VZXxqCEThkzp0cmQXS4lqrwS8sroa5jljuZUDzqzyjMg7M9CdmiNVdeVvpsR9/ouv6yj4yUaRfZt7FrSEDZakgO4yx725TFrOO37Vsljx49Vi4M0675QP2tW6c6OTrmPOWQ9fS6xU/cgfRDk1YwUtgBnRjgD+xpAmFKS5+5B2pP/XkKQ9sS57JqlxYi/S4eytYq9zl5j9RtT7vuOIDeggsuXNMvtoxl0f+B+ttubdAxPlbaJO1sI3gFSIowIzBuuyphgpvh9CaTtACieylEyvPw4UN98otf6NNPP1P6anilVA5MD3V6cgucas0BrW21fSz1if8AzQc7njx5Snk6wh/R3sesOU9anOPjEx3Qz/vVSrUUKjESf886gjZMKb5U21m2xYvHDby0mNQvyQYLb6JTWNu6Hj59LuNP2uMFlwKZt7Kvtt3Go9R7nXMY6pBxq2P+T78s1IcgkkhPmMmBhacV4tUS4PNH+aQPB0vljExK4b0gHogj+ht577PmYoyJ/iReZFnR+Un3u6YrpVS19SFxB8acPeNRLuOjmxkvUSJl7Mp8v2afukq71MKYVNSaIvllFKQtRvR0JI0RO8m98fEbff4EPJANIrtRUSTCI7WXJjNqZBzKOJB2uOBC6TnnjvlG2DPOei9Y/6VdSymt/+SbjZkTpkvFtWrtSM0iO0BaWFq7NKovbHI09ya8LpGEfR3/Jm8JFx1Krd1Km1Cxqbksyc77imo24dpu/rYlnglY4tZkYrXhNU942G3LBjix5C3ztvNuFtnYAW8Fir0h/sLpS2BRjG36BYDaEy1Qew5brFpKa6/WnxjrD7g4iz1jXiGcZkMMkm1v5S38QiGxSubBYVu2yTf9cbLbsQPhDvC3J7uuubWYKGSA20FeULp13g0m3uKOHmU+3XGvkD3FSL+3rYwdz18815YxRLgz1udLaZvtVnFnnAmd4u+1Za+xY3ya6k189ilZn41zRiShyXgi7T3Z5+KSnJU+cB2V88Su69t66IA5JfuaXP6enpzokD1OzmQq46BmQ5fQnGXjpHzpWw2sJ7asH7JXesaZ/zPW18+4CGs09hlP8XvOvHZ+fqEd4+6eeEl3AqXlaYnfeLW8GDMz9rb8sI/0+4YWmQiJuwBnniajxpvkEd6EMKWO9U0ufx88uK/8uus777yt09NbbX1RK+M3wuVBfomVOIAnLkYNJdVG4RlXKbyJUJFbLbXNGaUU9Lm2+SH5dcg8sm2InTJ0oBLeNqkk9QD77F7GgcYNb8G10PG7Cc+My/hhJC7x7OYgRCikPdftjfE5r2thc9h/GTL8IIzQBXF/GSDcPLRz9CA6OFFalz61ox9tGPejf+lnQeZmBvSm88k9OhP/rK0u0NPQhEufu3TTz/boZMKadky6n3z6qR4+eijEhV6c6u69u/SNQ223G2WtmbVq0kqcfJH0U8JHR9OXir6ASeHUGmLuW3MlU8ECf8VC4vDwqB0mZOKKoiTZ+KeCsROMJEq7SEtHPmCRe8CgmcVhlM+l6BJEsCz5NdAflkEnFL3Lxe+e6uzR8mDgWmAEAo1y4TbuNtq+eKanDz/Rpx99oE8+/Jke/eLn2j17LG0vVIetVlxcrat11Hc64VLmDpvG+3fOdOfWLR0xQBbyyDdZl6+Af+s739bff/sf9b1/+xf9jDSfPH/GoL5VFiIZ3LcM6Fm8R6qFyF3NQGBlwBADWJQmYRelw0OlVtUZXaNFXamKPW2fCbBrA3enrp8QXo89tGNBUwhvW9I4lYVyXNBBLlgM7eksFEVLmlOwkeKwuWZANYVY972iP5V0FH2kk5nUUgYT+eL8vH3CIRvIhImyZ+I4YJIutSqT045OdkGeGwb6dDyYKmSW8H3XaxWwiVmtsLeyVy60QEVGhEtY25RGgPJdyms3TRzUI/KjilO65Fs7FuuRDfaUNfIKeurTQH6hHXn3hO0Stq/qYm9hJntFhh1pVBAamQa1ULbAtFFQKnkH3URLpxpesVAjlTIALja9k2fIW4q8aeC4Av5etRvUdeMMqdaReCN+UtMVLWbEAmiTtK1xhbY2gpcxYaStRtoxssmiOBucZs9hBpNt0zcWE5l4G7jQ3YE9F5ysU7TdUKot2EhxT4gejcg92MNPG+wudX0/7mleEJp2oogqol7S6qCwAV/p1tmR7tw9bji9vWYjXvHfU4MdGKmnVVxUSp3gophWpzG1jA7MQHrxCxlTX+o1zhioy247aMela+h+P9IHANmwbtKOuu1YZ20JsyXslgF/w43vBfQCuoEGF/idgwuKeMEAc6Gizdhp6147Qbnc3YFc8u5xBwM0l797Ve0GwjMovUCuz0jk6YudnrzY6xnY7EaN6Hb0L/rYdytNtFOPzkU3g1XfsTir6rsJq/nyt68mHIgbe4UWaEHvQt3sRcbtco3aajxbJSjQS3/s8AjR2sLC5LUAZ3vibpbrL09xnLxAqCt5VLlAS6dSO+yhPXSl0q3V9QfqD451cHyqo9MznZ7d0+md++Cejm+dKT8DXfoDwvciArRDblUjuY1kvwArHIvXFZpDGPi8tbiNm6c5Q3XNxL1gZseZsIk2syCNC/1Dfl6tQzhXMNX2VMGQYHJde4+ECQRVM+mvDD+qtHc2EbeYP+8/eEtvvf227j14QLueqj9cy4y3Rq9dCroR1JZG5oqHnz7Uz376vj782Qd6yCFg5hDhW1xUaAhDrfxpNuNMf0Viwn8REGx5EnyyX9km92/wPY/lKPoriXqut/G5guHqjRAJWWr+WBV3YBwTYM3PZbjZfZPEvyXULJNvrAvid90u1mThiXYLJmKsM0gCW3vL4vHcxhMt0Y9iGWpoMXZrNrG4xVne8XBeMwiuAJG2C6A2FzJHjcC2olMm7ZZPRb+wNzd++KqlhV3N1lz6sibJ2EXCEo2lCK1M1+fkCVTnzgAAEABJREFUHfPPjrVNkHVUNhM0Ew95E8/EL7Wq1KpKH+v7lTJ3FMou/AcqmjrumOM3m53OWYdtWP/tmPy2THzBQMYEVcxIyqGJ+3rgS9ZqoNSNhoeFB5uUxBa7Li1S7HE2fyxfiOqaGTVFMdQqaRsY9uS2Z1rwcxFvORS+MJFhLjfaBm0/qNbaZBVqo/nIyoSLuzIWlVJlW4X0KmEr8h0Js9ludIEc006R9Tp7q65T4o4Mdl3X6+T4WGsOfu3CnL1uFw9r9gyVcCLNiNk21iskbWFMfvbEl6w/RHOpRxR+DJAbhGEmLgiOZmsvHK95ljQWubwmCKwkMCHhg+hzdD7Ifiu08dDzsSGhWANiTzs+e/5Mz58/54Jww9pwkJB/x3xUSlF0JYf6xt7RdhkfklvafkffTPppcwrCsjvpaqYjLWfZQFZ7sI/IYUBHhLHhQ5cnzuQZXQstlMO2bKCi8GotMvwWh7SiR2NzvOHlmQ/lmR0TSbyU5xJZO18H6V/5UTfc1E7mr5SiWgD9ohhOAB8bied9HZp8rGYIilsvQZh4+5I7yrYu82n9EV+LMXLf9hcj7ScEYFnNjLwbRjiWbfYoW/am58reM+HzLYvbt263/nlAf0wf7agDoZV2HKljQLKaMMIfyHNCwogw5DQ/hlr5w9K8pvhjnMLjVUiNrV/LmNivA+z2TH4mp0BQNWPewVS96OKEqX575ppFt3fsd1IX27RDVWX8C0qpzW0X4XVZ50ksCRtUJZxtwkyQLN2AXWQwyZoykciesTl9Lm2Wn5DMBW6QA+QcFKd8tpX0JdM2aaMJ+/RJYFvpq8N+aocVe/2cS5xydnN6esp4fMS4vFL28QmnOZ3IgiKwTDGccIPYX0a4esVYLRIvA1GGoNnlVkXFTEWSmn+ZKXWXNJD5QB/MXJ/zomn82WrHfB0/vFu0yliUDyX1q1Wbw9p4Bc+F3EjXNqkFkC/wfPGQXyCx/4AgEdlNfJFsor9LuEs7srGWv0tf9HjqA0M7G9kr7WBb0bPoSUXvs3wNf08/yaHylkPiHeuq3XanPXqXuOM8vid89u09+/Y2dxTaWhgqYsiEvNX0jQKoQW82c2gCxPYy4sLj9/NBjvqi0PWa0K+pESJrson+xx7AwGd64k7/SNtM2GtgzZuxIv0oSBsNjC1JPWP+ijl+1a8U2tqI8a1Qxvi3dmiZkXKjySf2axRn69TXaIubIJ+DFoY4oQsS/MruJgHDvAlYzS80iL9SZiy2sVq8xFu2ZWGguoQUnm3Z1yDsmkxsxurwXgoDM891XrNLNqED6coedyBM6OeBvuEyp9Hs5TKdQrwCL2Ne2mrNmJfz6MzludtoY58Jr8SXTFg7djDzhBsfNY6x4bYt+3MgvewvwgajNRnjUkPecdntLcGNTZhGae+MP9G/6GHGjh1jyMBYEZoz9M3mQpn3NuzPzjlTz4ff8+sXUb9aCimp6fQ28dDjxiDdpDkwZyzjjsh7Qt6WLt3YCa8YrGFHrkFlDVRLp4xTq8iXtVHul465+M18eXJ8pMg8/aYkIuUek2cKlzSDdAbc4Q+Moa1enPmnHkt9Gk3dwIsX5zp/ccHabMM6e8tZ7I760d9b2qHUt6Wny+7YsqD8yW6Yw4UHSynWTdiWC7BFKqQzEJw1Pm/b6llXHhwetF8Buc9l3le48M0X/L72ta9xAfye8u8+U/foXFv7uCjrBTvpBSSbtEBsE+DnIYwTnrZLnCbnUhV6HbUW1VJVaYPItzIONVrglTKFN5T0WvqhwLZsADNvNyqF6pqJe4HwjV2zyXw2WcMNJtf1t23qbPlSjkiSdkGYsuHPEAaXrCK3cldJhbX6QPtu9PzFCz15+kSPHj/Sp599pl/84mPlV3c/+ugjffjRhw25S4t//q1F1kAkpmBgrd/cTc5ZS6EflKH1KegAfwgFe/pHxvtgN88BCXcdA7qbuSF9LWusBRfcTzWwv4/+JhyVUSmdkn72iU8eP0Fvz5W+cufOHd1iP2Hqm3KnHqE5V9lwx5iy3759W2+jV0VvMLZ0BcuaDZVJAYKRAlPlySN8kEwz+AWxp1MECVRorBQwsBEY4TMhRggF9wKbYpEhj16HpPWHgtQ9ipDxeUCzWQIoGLjIVS5/uZAa9hsGmnMNXPJuz59z+fuhPvrJj/To4w918eQz7eFVwnBP1S5+Tw9WOuXyN7h9fKjTo0OZtrhAmYVyveDw4Dvf/rb+P//n/6n/7//vf+g73/tnffbkiUZkvFr1qgwwUdwLLlsvGAzTBrYV+Y8o9ZbDpAz8UbY9B3I73Ps9N1K0V9oug+4BF6k5ZMrkF4RfLweLqsWewSxY/AsDiwutyjOSXjpD8tmQx3kU/WKjgToIwVEkFUmITenYQYG57ns2yyc6PT5Rxb1jwTsy+RhtIUlkuVX+r1zS7RP25JgOcarjo2N11H3HZPaCw5V0qnTMpFtdVEtVBrlV17cF2KrvtCJ834XCg3aUv5aEtYqVHEXhSGJU6w9MMgPlH0JTGCpCcBUC18RtqC2fyCRp9/2KgzmwBpQ3ZQ7iH1QG37h7ypNFfwNlqXVKJ7SWSh5lAjIpQcFt+AH+1Z2K4w7fchmpw17m4reUHXF32LeN1oq77lX7Qf1qQG4D/L1EWGlLuAGMohffAEGosyX4QjRjw9gmxkEZNxporz2bkz2byKYDbFZ2YAt28GNvm5jYwZ5Lyh2XkqhJPguhzbnE2gQwkF8M2m4G2n1Ed0btOSTYMeDuWzuMlIYy8KYIXHqqoe3BKeTqoKIbhzq7e6o7d051evtAh0dFHfWu/U40B8DdFdVSqVOlPgWYFC3BUTPkQ3uP9B88GyevEd5A+aNze8qUOm0vtrpgkfHi+bkuzjfaUV7UhXILu4R6apPL34C424Yd/B38LQfmO71gg/eCy2DubXUxWltX7dxrV1fa17X2pdc2F7w7acMl7x77oKqBMIPiV/ViKz1Fdk/O93p6vtPTi1HPkOvFjhqQZqG+Cyq6VtG5bkU/CBDMGhqsuvSPqlVf1COnoIMGtVqVy9/QEnstKkEpMu5C/3JBjsC2Yi8uqgmDX6212btGqwp8J27CBybOjNYUliYai2Zj2UV2VYvbaKdSg161gq7HPcHIsPZr9asDrbn8PTq+jV7c1537uSB8R3fuvq3Dk7Mmyw1dYo+s9ipqdLCiZ6OMfpQG4SdbgXXtz2FZk5dxSJNDmmh4N6DJbVu2L8NZloBt2YH+IM1IqV9G5Gi4Vv7kItnXIMUNRzHxUhzTpKFm1zVD4rZV0aPoUpBNxe07Z3rABXBwenZb68MjrViEd6uVSt9JxMliK2PXnv54wWbh8cOHXAB/qPfff185DLSsrlSVwEW2JQX6UsbE/SIQ4fLo0hAreRtGKOQ39SA+ZUz7ZelNWVv2DRDRN4Bzfkid8TItPjMgoxI+L5JSA9xG8UjYBUqbwwtthHDCkrALjd22aJ4Jxp5wAKsCOQ7w0sP4Tm+entgnTzMGRYcasNuJPPnpul3hW/aVXtheAkJjH6GkzQASHdszR0bWLkXlOoiXMTJ8IvBY+RN8HDwGv+YzFaW19ZDysL7cofdb5ue2kWh0z3w1KP5D8m6grLWq1KradQ39asVYSj+iDkuplr6UtHIBmrTDu2BSf94+ec7kRDVGDYh8FEPsEvU1lIDhhrQyYOFRkFdoA69L/5t2EoCV4Jd4DWsKwjvp4N/ChgKbulPHpa1sy7birgV5MN/UWuAVSWatMrBm2TGvb5HhINvKeq9nbg0SdkDuWcdED3rmqGPW+sccfKzXKzFLa8/6CYtqYa4hbDaNWdPbRdnkZSO4Qv4Z4/Kp8RUXw3QxRdaJRwllwkafSqkydtut3ZNnAwGncLzxK8Ce7PZvh1KEL/20OlDptgYNvYGXEsbvJfdNB/0i6YUdGsT+Ciy58NKVGTSizbxZI+aXl/ZtfTrQFgM++JF32nvLAjAHUc+fv2Af86LpxzIWZN+Wvc0FhwGFNq/oRNYxRNU0ZrC7pL9STJnsCy+ey0JkzEg828ofLwWpR6Bm0v6xjLKthK/051C7yLbEE9RS1NZmpWox42xJmZJmqG3Znn0mMrmm9xRu1IgORwY5QMxFduwLjc62tIhuu6WX+kV3bWuhlnQdCBd3OLpmJrfjQ9xQYddiqISxG57N2ziwt3fc1DvyCIy9eVO41CNh0jdN+IaEBwnbytj4Yq3c64h9dPrmAYebq9W69f/UyRKhAk+U8gjjGZBkMQO5LXkv4VpAyw5a6Pll6KuwrDz6Uoa4nxNvZPBueF0Y/C7Z2OkaGtDfILKMPozUybZqdLDpX1GTZamN2riBbdmWBIgj0mt2xcALaYg9kGyrtHTqlZ18pKkPpBzpe61P0h8/++yRHj7Mr4ptFP7Q9HVsZU5/PucMIz/J9/Off6ynT581/o4wO/Zq0emM72dnZ7pz+44OafucSZxxWHd6ctLaPnXd7wbmBirAoxmmPFZM3sYl2dAbgCvJ0iWEjkxu2youig4KuwQfGc1ZkBVuFzn6DI3/QFuknq1unM20D6acv9CWeafUqhxUR3e7ec7q+5U61suVvVtJOoU0RRFIfUx+xs0D6/IZL22vWmwC/7bxajFe5aShXoPo7KuBrziv879ef2obKTWI9Jv+oz9j1oK0RXjGt0QmyHTAb8e5Qi5lzrm8eJ5vtIH8GsiOs7uRDrWEr4W2b6iKDoQ/QUpyQfhpt9r6hAk3hbCkNwIPntf748HzWj/9Ds2byvQmfqvA9ELqFJy2SVuM0AWTG10Pj1DhDxzs7Jjn03+CtBdeioxzjrdibZa1XsaFSn8K4pdyiPYeiJt0yXF6SPu6O1ueuEMT53VIxPiHvhakmbLe9LM911iNxmVptuvSXPF86Wd8jcvmDaKvtuHyQF9yEw5ue9ue6BVDtiWe9mpUmNmCn23xyOFisS27yIbCw8KDPe4yURg8Rr8JJzW7PfnZC6W/kE6Z3aFpm1AX/NJepSpt169WbSy8lQ/zMJbnjLwuY2DSKFap5TIfLHL+LJF8e9mWCWdbhfTthCcf6EtuEe4miDNxNZu4JNsihUbDsfMmXVnNMPik7TM3bTlH37Ku3HLIusWeMeUFc17GlIE5ScR5+vSpHnPZFD2u7O8ML+uyxI+uo7JRx4bw9oxbCTtG6U0K5M9btpW/2CdMbxsuMkh9C7KttSryTT/JPJO9z8npCWe2p7qVD01xRtNTjqTf8qEAI2PiyLhHT8xRQAjlGTXg18rEeLlj/tqHso/dzcjettnZ5+6Yr/fUeU/5XwJpD/uklTka0HdIlrSx01enfKlL6gEK7XgdtVRV9KJSr4I/BWOu3ytlts2asFPWg/fu3tHXvvqe/st/+S/67//9v+u//bf/Q3/z13+t9979is5unymyiFza2jtpVatYDaxc1CrN2wEvkm7y9vwu0SnQykP80OKKb0FmhGJdQFTc2IlcSDz1qLWoJnxDUePjb0BsYCUAABAASURBVAIvKHGbdGDYbmngTZGasl1RmHb8sdx4Fi7i1XVEjZJ+KeRdAdQ2sec2IbBtlVJlpwzB5M5423S2uO2pHnMn9vOPP9ZPf/pT5f/l/uu//ov+8R//UX/3d3+nb/7vb+qb//f/rW9+85v69ne+rR/+4IfKN22zvxbGNuu/fUsn+m8jdfIe0LvL/Qq6smf8H8AO3dihb1uQMd22TNkzJ4Q/EHcEcUcvN9zLZR9/zjlj5vLn3FelPyYdeYqLNJHNqOR3zl1eLrBzfnKL9eTdu3eVvf6jx4/1k5/+WB9++IGSRvTmrbce6Otf/zN946++oUJdPuexkpmumSXTkcrFnga59KYCxLhUkEJBmx/8UNsqtTbYCExqFUjFsZIVseErJIw/EkROAzNwvvnbwDFA+0Yil7/7Ycch0IU2XPJePH+qZ48f6jMufoPNs8eq+B9xgXJ2fKC37tzS23dv6/7tU52dHLVvAB9l4Y3M9gzaLzI4cyj90Qcf6F++9z1995++qx//9Cf65OGnes6N2Z7GGotlG8HzULDIfoQvyjRGeRkYtxzCNZDmQDuL4JV2yyA8Ya2eRf4y+GQg6hmE+5SFA4lVKOj62nSh1KqCstsmKbdWHRhYdyxQczGWDhDFT/4EIYwUWglKcVVwYFXQMXgerA90yIY5k2wrT99z+dSrlukQLAN5YGJkg3J0dKQ1cVysdKANk1ywp640i6qLOsqYOqy6Ka3YL4FfpTClmLC+LI8WE/1Gdin/no7eZAbP+BfSTt2vo5aiyDNy61L2Vd8OSPt+hVyDXpNf12jk2twdbsJ3fTfFr/UaJc2kez2/2BsqZZ5QPdGCTAuVL97L3gnJUFpo2avk4rcbKMvYQLaquAuXwlO4PWEBdRZ6o6Y/KBNcOjTO2AEyGMHADDmgRw20+8DEukP2kVUDg+IOXdhy8BVsWHxsueBMG4ZmMt4lDpfA280o1HJG7MGgLZel+TZtC5cJnMtikmVipjitfBSOBqH6Kr20OrCOTzvduXOiew/OdPfuLZ3eOuDyt6MthNwH5RK8o96t/sXIsMgGIqFLqJnUc8FAfdv4GIqMBuo+Uu89ZdxTttQpg/nmfEvf32ufulHebZA6gg2Xsefc7l6ADQuUDZW5gF4gl2DDAmVDvAsWI5uBCW2sXAJ32pWVdnWlvVfaCfdYufAu7TJ4uy/a7KRz0n9Ouk+56X0GnnMJfL6ztkz6I/U0faz2a9q8VymdaqkN6Q8r9G/FYne96tWAe73qtFpV9T3g4ncFetAxbnW1qFaLJFRJu8TeKHzyKaXgB0qVa8FOXvBr16nnwLyHdqCGV6sK4WslHGk4sHTZFItd183ChBK3uFPqdIWk2cmlh9/LtVfXrbReH+rw+JZObt3VrbN74K5OTu9oDa8/OFLpDyTC7tVpcNUIBhXtZQ0zRht+kPI4rzfg8/yuRUmw4AZrcZLdYv3jpHMFjXwnaLZJWC6BxLUYLxboYjeBbd6glKqeg9cTNhNn9+7qHoujO/fu6/TsNpf8x+rZYBT0T+jakL6cfswYv2UOyc94/YIF5Afv/0yfffKpLjiAGeiPZXRyaCDbL/eYaF8QCUboVx4vJaCer3h+CUZbJzCeJ2rGutDrMI4FmvNe3AsN/2XcdKmZtOEEkdL4MkiMB54mM05keceveWLhUexNBDhMO5YCC4Zt8eBoj2LiXiDDCSA3n7CncEY1FkgTb6ay7CI3WIWMbUuybGsyxq4GYSLe6FkW9ZkbBxiGX0tRrYU0qoy9wSae8Z2QtzS/8dOXMGTXpvBEHZi/Jgzao/c75q4dut8o89EuwJ2yjoRdmiFlq7VS3spY2jE3rOhjK1X6UcZ4tbJZqduGOT+bnA39aZr7N7pg87NnfRAda+VJYQLzStyXEB45xw/r1RMG4JHaSy+b8IKXuS+54h28xJwcjc2LR1NxDKUceJc61b2knfCc6oGf8cTNGxmPDXvkt4tckWXsCWt0tLY0mAOZX2O3TfpWqbXJNHNiwu6IJ42Nt1ohZ8In35414vHJsYIOXtCvaINS1dqK9pIsAQcusrEBzSbpB0ojwPMMyB/c0+oxl5qWQGTtPXMW8jre4kcU5Ly4rqe38F5LC/FYZ48AG6Ic0ftBA2vC/XwwkP6TvpAm2dPPLrhoyaY/NOvFpFsqCdE2A3PQljZP/FKrOtZIhbZLeXbo0p74sZtIFn/EsY1Lcalgty0bFABNtRKHwilmJI+BssVuWwU9npDwmkzTibGlUylDpSw2ZWy+I0mN2EbZ1hS3NGpbzYyRhiZ/F2hpjJF0B+qxo/9Ht4O4B/jCEFQtPfKrdUqzkGYAUVJP0CD1Cty4kjMvL4C38DUbQxsoWyjO9rR0efEQK6yx0bhThi5lYX1aKE/zRX6pB0KIcwrLO2mmnD3jYPavx0esMQ8PFXf4KWvijC1WXsTgiU1zfDVjXLqEYhLpstJhSCmfnbDWYnDOfL1EdRVEX84kgVfRirQkSBnjXqDLTJkLUP60deaAnAlEv+NvF9kGaeuqUuuVHb20i2wTFOgKZNXEGQ6eEas0+yf/5onbAfHLnJYwI2VJ+zW9Sz9FH/Ot3xym5Ru/A30sh7THx8fMbWv6YMpk7dmPLfNYxvLUIekkL5P+enXAofUt3bt7j33nnfaN3/V6rTVnGbX25GwteePg8Stwygv0OqDbWnDN31pMbBOMv80bZPwwchRCS5lT9i1z0ob9ZubnTfbm9McRvZasUmubb/p5XinofkWnQ4PU1bYUCKpXTYr5Bq9XAieF3ybUyv1KMb4cg7RsSh/MKSDm2SaNKOOIjkXXIveMc7DwSBDiJXAQJx5jdLOF36Fve+XcJP1ly6HIlrVU0kjQWopqqQ3R7YwvlmU8fQOCHxhqSbZnFGETToXqc0wLY+km1ecYgn+O73+kV3L+1ZDQrVHSFoAn3WVqP/pF2jFtNzBv7pmfd/SdtEdo2mQgTGpkmzYpbcxfrXqt+hXom7vNI7RZ2kqYpBlgVfI3b9u6ak99IeM5VOjrEO/X8cNT8hQmFYYI94Tp7Uv+5L7+ti0blKDgBdVswsdqm/eNJzxgW9OfGuWVRyV8w2vUjYeLB/vCm6lCJVmY2F1kewIsmVd4IQv/NbTlWYoie8809lrgzeNh2jLnzZkb1ozrGR9LJb9isnFykO1rCMt5yfmL30Jjv4GCO7CtRgmra0gaV25NZm6f+DUw8Lr5mJiBoGg2+hm9bTqb81fGktifcwH89Omz9sWTPfNePpj4lHuG2Gt0tRQiq41DG84mF11PttHd9IfMKSPj1pKbbSm5NsKLR7OJNXUrpBvUWqe5pqOvsH9Zc45/lA9OMfdm/j1hj3PIGc0K/1qKWtKklbzpnK2P4qSMlIhxc2xgfUpdMo+nbI1eukfW5qNGyjs0CLdwA5IIP2nHj+EY/hS28ZNRwpArXPnaX7xgN2IbPbJSt+hJvs2cb20+uH9P77z9VrvkzTd+v84l3Z+Dr3/9a1wGf1X5JvCdszvKh8Vykbfql3GjqLqgE1P9SZ6c1ZCXpZAbsDzHqaVqwpJGkW3SWwC/FMJcIW2TdUNASnoZwj1BzTShIEAcWBc5NIrbsK8D5xsfgrdokX90sOkbbRpmKVbK5eROwLRrxt8X5xfKz5fngvTnP/+5PvjgQ/30/fe5GP2JfvzjH+lHP/qxfvTjH2P/SePnCx3Bz7hHy794++lP39ePf/JjvQ9N/KSVdV7yji4EQ7vLG9TKlDkgQKeytwsGyhiM0DGKI8SBPWmk32X+H+AHO9abO+aQtvaiLyavdhfCnLJnXZZ0goTZEi7pbQn35Mnj6UOH9OUj+kX+nR3NqE8++UQ///jnevyU+0T609ndO8q/vHvvq++pUI43P1ZEqZsG2U4sCpwAtmVbvBpsqwSlCK5SwCVO3NehG2bxu8H+w3VSIUTRyp9DgJHGEcoxgv1+q/1uoy0XrhcvnnH5+5mefPaLhvNnj9SNO906XOnB2am++tY9/cV77+jP331b7z64q/u3j3XrgAGAC7xx80K7F1weP/xEH/z4h/rBv35PP/nB9/XJzz9q6adTRNGyWAxNs9VaWHh0beGRVopixn87LyS3TABxp7wrFin5/7lHR0ftkyeVBb/TsjRqBoBaO63WK/zW4EAZ1DL55ZCqonAlelCIYZSe65GUYceGYoPSbjj4SydNB06cNYN8i4fQWtqlqpYy6RO8dSvLgTLgZ8F0cnSs27duKeWLe0+6ezYsJsGeQ7D8JMf6YC2iIuetzp8/nw4Y6UhhVsq36nutSLfvewXJv+865XBl+kbXlD/Fb+2YWkzAiTDHgMliDLCj8ErYQqap+2tBvpFjN+fZd3PelDn5X6HXZA8NOqXMC1LnZndRLUWlmMnAl/IqRfCBBW98CfYgoz/m2kpcF8o73IMoGnIoDau+quvdePnGsIgj2nBkwBujy3N9U+dLSMrCcMSvyYSBLoPxwAY5A1gGrtAGLjLT/vlmbJCBLGiDHwPeFv9gA91sBm23IxAYteEyeMG2+eFPHlsuUtO8jL+iSaZiIYfSSauV2XhX3T471P37d/XWOw/01tv3dYcL4MPjdatzJWyto0JLGZEZ9bGasQy9AdpZjT+S16iB+u7IfKrngLhGNVGlz1OPHdhu9iya9tRjACOIfU+d9ujnTuf5lnBAHzkHFyyuNsTbpH6kjVXbwQ27sdB6lVYErhrMpSSVHcEg7LkE3lkXyOtFvu37bKOn4NmzreLeItORMKWuteJy8wCsWWit6BMdytChRB19vqdPrFe9DlYrHaS/Q9frHpmCvqMPAfx77EHiVi6CS7VqKQoNKmlVhFsar8IH4ZH+pOudQmtf1ZFWszPGVMoSmHgNkfslpNYEEj3fEvxR5dIuF3hVFEQqFecElR53T/BO4hCm1pXa//o9PtWt23d0dve+zu7c5yL4rMlGJZfqFk2g2EtHXHhTXuTR8gy1pAluVGrEUqO6bsbZEc9YFxr7jNewZp9fifzhBl4EsNAvUBMGoRENSMjEWhD3JWBWdG/FHNEuge8yt7IIvwdOzm7rgAPaig7Kpl+PtPvA9L3XwACz4aLq0cNH+uiDjxqmn4I+V8Y9km1ZLLQ5/oReb6p3+NfxkkjoBvHT3GbND16jr7ziESwei32hM58EeRQU2tC27CI79Aqy8ki8bcsOcDUaO3FkGHkse0Ibwwp+xSpB+FA7/prD4e8gPCtxJEuAYHrZoLHMm3vWMZk/RuYS26qMfRkHE7eYtIirGXbSEmahWH+NJ/o7DFM5Yt8z2O3ZlCzYoftbNh7BjrVW3MFIHFEm2yq1UuaM47361Upr5pN+xdja9/CrCKasCbbMbbnsenH+gvnpQpusP0k7m6ZRgyZduNGmcH8fnknaeQeUlHaLvErqX4rsjBmZ37fM71tFjsN+nMaQOWzqMbI42LAOPmejGpp1Ufg9sjrgciDradvE37Nm2E3jC+7EG1jVBTVBAAAQAElEQVRTLGFPTk50+/ZtHbJOXzOeHXJQ0uTerxSdIUsNvILxeh9LAv+J36wEaB+hFjwhLe1oceQ+0gbBQN+e+tTQ2lTowY5+f35+rlw4RRdst/6zou+UEn0iBeKLVGupqqyZSq0KK31woJ8qhni2ZV9BljJ+2Fbs5hUIk/KkfFGLlCsIzy5KnECyFjPQ1ymuXIoyLlXKUCifTJgkRIF4iOvW35cw9uSftAPhDMIOHWeZ7Fj752JjN48FwhQC1TLVuSa/oFS5WLaVsifPpPsSmgcJ/KoP9SBVYlnLH44m6zGVx9Hqz/og7ZM6ElADdRgYM0MJAovYjk2yrfTn9NXT01Olj6Zvpp5LfdOGI/JNhVjCtL2UmkkiQRwLvWmPm4KHLCCoxR95L6zfCr1WjOvtErmMMFJHCPIcGdsG9j0XusgYyNlD/CvtW1lf1+h4KbKt6GH4NvWRddMkXjDxnZZHjBQkD5k1v9inAFLSAS0g/JQtbbFF//a0YcoYe7719PDhQ2W+6lcr5RsW9+/f5zD2VGvG6JSpxSVexu207ZpLADJQddEB9lu3Tol3j33nfS6A73Jmcay+X1EEyknZojMjuiPM0u7XKeyXnut+zY7vTYlYllI/RQwjujkBJ2yrlAqKYiKb1PWCde35xblCMwblLCiySNgDDttz8J6zoNST1Kd0yKOApBMgSkQ6ziBvmIsrfjjxy/uPBKk7sJFIHqiLVUJBKIJSM7R1ZN3kgT1zQHQu2DP+X+oAgW0TzdimJ/ESbsO6acO54eZiw7ppo4yXdCSlrxyij4fzh0tW6GpHPypz/9FVUlOCvMMKsE4PZZosvJP/HMmhabzfBEj6D+lZqrxocsqetliQvp/+u8vamPHrgrZpYxnruqznTIRaqtIW6TdX6C7nz/g3PSHs8hiZN9AOtRbm0g5UTWFL8027L+VY4r2J/qp8zxFCr2Niw+GZ7K9/25Z9BRw8V26/Jlp4C9QsvNqTVyDZUIFQYFs8sjCxhASxz7CbbwvTrLxs00clQW1DJmBRjG2VgpxB6EvAz2XyL6W2dsyZcdp2xXi/Xvqei2IITrKeIEswLP7crLx4wptRyNPEDcrMsy17hiRsujQoqXG8Ahi2xYNvHuwhDab+U/naBxLR3S17sLYWYS47f/FCT7kAzpp0i98583OwY10mWZW52bYyb2Q82jIupR9EJ7PPyLyxZ00aO8WTbUlgpthw8W5uCUeDbZVSGyq0ckbTsRbIeJY9Uca44+MjnZycKnPtEeNd/EopLYlMLukTKUeDlp7bRl28Jxq/hAtg4qSUjH+8iTE9lE5TomqmhSVw6IShxWt2+DjILOnDj7shrMmdMnbI7eBwzdnimd597139+Z9/Xd/4xjf013/z1/qbv/kb/dVffUN/9md/pgcP7uv2rdvU8UTHXHqfnBxxfn3Y1hNZOySdyvhea0FWpi0tG1pmKksNesUQTPbkb/GHvZaiKa1KemWGL9O1p3C8hVWWGnTDhB9W1iVT9SeJhh/EL7huj3vC67mTn9paMfq3YYzdML5u0LmcF9Qmh9r21xv4Wb88ffZMn3IBmsvcH/z7v+uf/+mf27d8v/Od7+h73/uevg/vx1z+5pL3448/Zt/1TIkbXc+4nT7x7NlTLo0/0A9++AP94Ac/0IdcDD958qSdXxTklbF/x7gfPU/40B06H9rAmi66IQRWaoW4lXFHH0q5EyZpBC0c+tf4+Od8ZZ91KOKD3dZvO9w78rtg7t9S98g3+eYXQB49eqiHoGdP8s477yj/XiRzUb69nF+mSbis3e7cOdO9e/dUFqF+YZpSgFbQJRIVU9oMvrE0IJj/h73/7pIdObI90b3dAUSqk5lHlKYostn39v3nfv8PMW/eWvPmrTXd1E2yWGTpIzNDAPPbjkBmHFlVZJHNJonEhrmbm5srcwH3iEgbF2hihDX6D/Yw5Z0xqfBSVzAGLEcTh78Tm2e7zbW218+0fvpETx59paePv9Q0rnVy1Onu5Znee+eePvzeO/rw/bf1/oMLvXPvjt6G/+D8RBcnvVYc++yePdTjz/+gTz76tf7z5/+u3/7iP/Tw04+1vXpMmjtVXlYNsJ70Hl4oR15K3MA4IRLULsbGAB+D27IIHfcbS7VUXlI6ZXDt2ZDqalGa1EScB+VuDu8HZFZgwN9rGZjKIi+SwQZ2GO8O/UmvAfdI3qKzzwAfPaSTtBoYKIeu09DNWPW9BlBIvxBpNfQ6ZnOx8fBP+3wP8DNRrDioqi6Ub9c6djrNjoktnaambOjtAzpMaCbwrlYlrJYiF6vYur0mxfYpyp4u/ikFpG6FfFEhbkV/LQVdAJ3hlWKVOvuTVkuT9DvST50t6F/wz/yqWquSvxmdaoFnUArpem5T0iAJVQ4vqzXTMkJHZHZgSxsCbEdtk3WniYNdM1qjnrYrtGFl4wn9TLy1FOQtSw0UXJoEeKQiZk8YgHskCFufaOuJA8uRwSpIe890p10OQDnF3Aa4N9A1h5wb3OtDNP6o8COTw8o1h71B3DNGrTejNqS3I13ulqOW2SKVfBOVg8iOw9/jk0F3754rn7Z6m4PfB/fvMsHe0TEvtrGh1Gul8kqpKiV1WmRbPHKLkqGbcvPEo5lJuAiBHdsY6eOx8W36FIjNh7elLjbUxRr7i7uBPM+8HS9ym3bwe7U/+L2mPoI1dbBpcSfKOGnbftLZTCLWOEFB6KhCrhZUwmdsdlUbDoBTZ8+ebfXs2aZhfb3lxXHSxEFyddVQBx31Kx0NK636QUNHn8Mgemxg6Dp4PWFgBYaejaxOA3bagD+0x99AnA5U4negpv7RETsOr+KeUdXRn8MPZl6nJsOhb2uDtMMedlGhPWzLtnjMkCn7DMGfNIdNyE+umkqVyIdKBwWhpZcr6HrYK/XDiY5Pz1lsXXL4e49D37s6wX90cqphddJko3fHJv52pN5UZPTL3udB5EH7Kzy1IOFs0MEV3oH3ZWcEgpdD/sl5fQ1MBNEdeB62hWRb8x9uCfctYmMdNrA6OtLZnXPdf+u+3n73HT146y2dL4fA2KtL7Guiz430rR19Z6unLA4///RTffS734Lf6dHDh0zvu6a/kKb+YS5T0gDyre6DOHECU3tedMTxdfUYmX0cu3mW2Lc0bMAt20rb2LfUNnztEbcVu7Bnt33gLzNvCZ8pY0EJ5jA77qKEFeRnwPOM+G3r+Qv7woAzh+x4gdhmbcRcIuRKrQxfnaLPdljPRz3w2T7w/enO5CPzVkPyw1yWOW3DunXLWjEvSZvNVqHJ626/9iouqoy3lTx3faeBjZCsw1ZsivSM9eEnV5G/5kUtB8D5pHk2Fq55qYnurD/b0qIVpT0S5W8QNBij/jSNavVEe7U6on7WlO2Kw7ynT5+2F8unvIw+e/ZU+eBIypg4qYuOsSXt/ezqqZ6y4ZJ4thV+wu25/JFJWOo7acUWIpN6PT4+Vl7ssuZta0rmzjaX0gaRs2cdSqU2/A1W5X9RluYWJPE4IK+9CZ9Sd68VeDFgX+da6ByOGmxlAqO2212j0Rvs8F/nAAY7aC/3RMnh0RHvOCNrjtb2rBmjstTabCTtO+3tLjYSPUS7uR1hYFsQ2Wb8K40KVoPUyIQt79C16LGtWotKiTxzKuWP/mBEzsSKDXas9WYZS/AkKUAck6PEccCwLdsSNwFKOlvGlZRry1iStJGWGTMrNjzr7lTLPg9Q2+QfoARnnrq5ks4eyWPjR2Fz/GmPZLXFbI72oJYaR7bJS1Hdt0UthUqS8k7b0icvqdNEaH5JqaeMg0H6KEpSFYTMt8WfZ/fyjPdlOJJADeIiOZ6vuP0K3l+aRZomZ7YpMy5oqwfsOHaeOSNtH4yZO9JOyKR+7Fm+7Kld5Bcg6xtdUZs2SP03tEyo1Xn8seNrNhMfs5Z7Rr+LTUa1i1VAraVRcSVsl3mZPlhKUcbejLv5oHnmuVLJJxlrc2CtzH29jtmcPmXzdugH7KSoltr0UTTyMGmkPibmD+UKM/SV8AH30H3Afq3zUH7apzve9L9d+mDAvJW+GP+cJ6tSjrzDtbm873nn6+dxB75d5Pwl34H+eR3WQGwv/ikdE0zYXtwjY+eOsT40/sjYrSbjRCr2OcdewkN3rMM2tFP7oNx+vCzEyziZ8WSgfUL7rm/tlrar2GQptBNySSEJRFfo6zHRqgehnt22ZT8PeQ77e3/OxeRJ+VtZac8RZM5Ku2TvdJexgbalgyl1nvG96ytt0dFnQgPGAPpOBU2m1Car6EV90/3CwzbBRi60SNz6L73cUrf4S96gYTiPPWa3Zb8Awg0IUNDcmq/mRj78wLbaHxTHLLR3LCw7EgmyFPdzCMuyNOMmrMi2LK7QN2HpO3uZtFn6nOGHBrXSpqzj+6HXwHtO1msD+2jpl3ZLpaXlYtl7KHROX3EHxtXC9/lrbssuKjfu+EExwu2W+cutV14J3QMdhyI2fBBeDm4zF685VMocEHfGmg0HwnmPCda802yYI+K+4jB4Yu4S8Ufmr20bmzasabca6RcJy/gWTPs+EVnEZRIMILKt/MUd2PgoW2ko9J3a0FO/Q94lj1Y64fD3zp07ygdez9mzafPralAtNSoaMsZN5CtjbvqjcIt8HaKFMdqGTm0vfGo+7d3C1zb1o9HxTbgiA0kYmH3woxt2/AHO+SZeR1/POuDi/FwPOHjL4dz3vvc9/fCHP9SHIPT73/+ePvjgA7333rt6++23lcPf+/cf6N69u+xJ3mm/5pT3u9RB7KrD5gp15EOk7m5A8qTNPTuoZRwv3YhLPOwil6KsXYotx/9KJIwoch4AKsUnokma/eKiVqghHN/oTrzgzcKRYKdENk/qPPa1wUbzc+UPv3qoHOR+9NFH+u1vf6v//PWv9WsQ+hv8v4Of/+/76aef6csvv1L+ddsT3s+veE9fbHuDfa/Zh8gcmz4QftaFn3/+eTsI/v3HH7dv1T67eqakvWCiL0zkZ8n9oQ1U2j/tlne5rBk7/E5d75F4E30kaH0HPdGbPpU5ZZlbsmcy0s92IPswyWvyOCVtEl6T98ePHre9ydOTE11eXujo6FjZg/iUfcp8oCO2s/SfQpxvfadREymZTuumQULDEx4Xy57ReP+oj9SBqAfKbyoth7CBxq0mFnEjRru7vlL+7+/1s8d69vgrra+ecKBZ9TaHvd97/4E+/OAd/csP3tP3372ve2fHujjudfd0aLg47rTyVtunD/XVJx/pD7/5hT769U/1+cf/qWn9VEdV6hjICgMfThWMqpCXQmMZHt2HEW3kJWCDwaznjTzylQGyYJgZcPtMaP2gLGTSrnObTwy0RVloDgzIQz9weAL6jkUOL+sYdy1FGUjslJ+USDtGu2OBlIXvDgMeyQNs2UZfVdIb+l4DOldMnqsbulLcQz8oaXalCo3kfVK3z2dBB8VSOkItRXkhO+ZQr5bCZv2odOINk1c6j7gqeRy6rr3MRGfSGDwaNwAAEABJREFUTsdIx0xYLYX8m3SMNDftN5HfdMqRztbyTocdwZRCBIjVUlRr0a2eqlKCAjUohFfqKeigh7jl1WXzY1+nHRsslTzPeolTqmoD+ih7yl+h1VIVsNTcOfjlcLc27FQ59LW2zGkAt7zTBJxwInR9of476rkjb6RRi1yMxgCy3JS32TT+RqmfhTIqKouJkUPLtHNr77zsxA/dcaC5y8sLB5z51u8W93a9wwZ32CDAvUEmWHOwmwPQYNPcIzKTNmuAP7xgu51IE6uYyK8BeS45+O2rOuxmWA3tkPf8zonuP7jU2+/c14MHd3Xn/FTDirJSzpo4pdzUa6F+bYtbppy5KWaIGg0TcMtuT4pOPrCJlHseoLf0rx2Lop02rUxb3KO2bCBQFZR5xDa3uuYw9voqdP5E7zWLsDX1sk4ZKVu6JVGwZWvkhGsHRpX0bvJySyd4U1p5rNpwUIwa0pU4U9Y1dXZ1vdMV6WzQOxJu6quWlH/Q0PXqa6+hQCl7H2B3Q9/piHHgiDpMP1zhHoK+p192DcPQqQ+Q7UEXdPCI3zV0uqF93Hvgrsh1ILQiW2pVqVWmPewi2w3iwpmn4MxoDDee4kZ+kjWlHnCLMtyik8oetcc9o9SV+v1PPp9f3tfFvQe6gJ5w+NsPx0QZkO3QWal/7THRDhM8z2mTppI+vvmeZtKecb8KLfCFx6LvBfY/vd+qBlLbS4Q0y1KroTQa499NaHMYW6vY4tHJEe1/T29xAPwOC/EHb7+ls/M7WnE43GPvtZQmHx0Z49YsFHPo+/vffqRf5/+EsLBcs4GfeaiQsN1SnOP8HT5typd7gczfNy+om6hlAxkf4Fb8gcwf7P0zrlfBRi5ogXv34oeqxTfEswteax/aM7S4yLhtwvdofHhlDxeruR1Z5F7k7/1NZpG9ocQhXml+4rY0JEG1vxbnlHUGg/2OCWLMPGupMh52GRtL9Fiw97FmYhtVM2bOn/6cUB5EQ2iwS35Ys7UXDl4ysjGQF48cZC6Y11b0PKvlZc5zp2G/jjuiD63YHMkH32wra6esy/Jy9YzDzyteqHL4tWFdHN0JR1PTJXTqb/RKGyWvocl3yvP48WMF+fTwEw5+4/7qq6944XykhG+ow3GclDEl9ZM6zkvoM15GUydUj2xrqeeEpw3WTOgb1gXxZ8485uD3lMOFHEL0Q9/sxNjYTVXt2zIz1Q3v78yRungTvlFxqadDuRe8Ge5vgpPWjQcHFs/z291pj7T/yLvg3G9En57aWnGD/V/zrrLZrpvSI95j0s6Ru3p2xdpx12wj7d8xLmS8ib70wx19FEXEC+c2Z5gSPCt/BfuwcQVwCLi9iZJxJzaW/NlWKRWUpjZlb5ozRk07JXplXKq8r5RSZLvx1C4kqcgx6+Fx1/p72Lab3IiODf0gfT5YU+5spkfPgC2vVoNWjBfpHx1zb/iOAvJ4kw/8eHn+FW8yYeVvbjNKqcwftbVFbXWV3KR8wZLX8JqbOok7oCo0wyq1qOmA2kVzCvrverV8+9DWUlC4sYeMk2n7IO9/4cWeV7T5wLt/5oh0utQfUZSoL8MJ+pMQvTv2IpJ+xt18oyMbfA/ZQFzT96I0bZF3kozRZ2dnCkSS+dcfn3/5RRvLI5O9hlPC83P7R2y2pcxbdMcmjvGfs+mbMTo6k9azZ095B7vivW+t7XbT+nxMwjbqHbE3IOHBG0QStO8Usc14sdSZUKlJa8d8nnrfUNaUN2jjB/004YW+XOnT6YcD83fQd71KrRL5DGzLad/ARf/QVyoNzP1bGnGPzO8jY9+CFrbn7Ring4TJUuwoMPWeepyIF/mEh8Yfd5B4ab/wayltfXXE2irzxIrxMm0XHYEtRWd4gfHrT7icTPrVEZ2wVwf93XCdklB53DelTRdLG2Re3rFBs02b0m4R7egr2XPKQeBqddTWeaVWpS1MX7Ete0bkX4+kQigkaS2gG3PDJOi/4vaSKA7Lmm+onr8oIkEv8GHalg0iDpXjmBGn7cZyWO0Rx4x4bcuegUOBHT9OCW/cQWluHmHuSfgvAjmJ8Bf5sz99pzDOPUeTXiEeCD/vZ5krVoyXKw4pV8xlbd1Si5Yrc0JBj41eKAkKl/A25GHD2eNGNn7k7YQVxEJn4Nmr956+giSowYhbPLih4grBlDK2tHmZOSk048zIfBCan37Oe0zjs4/7+PHT9n6TdSKGqOKq0B3vrJGf6AcT67ugjYWMh6SkJBU6w7JnyHCAcVhFpfURaKGsIGNj18/vkkfMqZlP7ywHwBcXzM13dMQY2LEWLchrf02kO+3zkbnwRWRROyETGkzItoKkMDcb2lRO/A17xc298GceRVGQ9Ft+2dMchp58rcjfKfvN9/X+B+/phx/+QD/5yU/0P//n/2zf9v3Rj36kD773gd555x3dv39Pl5eXHGyf65xy5fA3/pQ1a4kV43uH3qRhymlbN3+WjI0Uu/HwSbjabb3xIooWxGEb8jyit5Q9T1Zu7S/bsoG853w7YuIRXQveFLu1IW02gdhs3h0ePXzUfub4N7/9jX7xi1/opz/7qf6ff/93/cdPf6pf/PKXyuHvJ3/8RA8fPmTtda2M1URXKVVZay5rm5H5OTa8oQ9kbRh7T15st/VafvHvj3/4o/JT0A95n0/aO8b+sdn7bA/JV+I0wLKtru/mDwJmncj7etoxY0VbV/Fuk7Zs/QQ9i67oiXu9f0dqa7SkRcYTNpHXlCP5jFzsIjacfhpE38X5hd568EAJzwFw/u9x+mdlbZc8FP2JF+VqMUMDuXnbI86gef75aFVTGTAqFWUa2Cy+RUNOvPCO62utnz3h8Pehrp890rS71lFvXZwd6f7lme5dnur0qBNnvTrppGMO9FYc2C0YOMyr47V2V4+1efKVpusn6sY1h78TkAoDeL513EnqSwEWr/Ka4O92vHxg6DsMbH4R2WhiACzV6oeeA7NjZdCJu5ZCOVrXE45m0EcMuEEMqWdQqixwSuQweNvIAco8Yqg7FkfpTA28HIWHgBKnltpo4gbxZ2OjYxEVvQMdpO96DaEYbgtLnFLovFU9g37j1YKe0hbE+UnoyG+ZkLIhv3SSQr76rtOK8g28aA5M1umIFb21FCW8eqa2m19cE50uG/4j7TdRR1Oj1Ad8Kg0JNdkSHeStNKCnFtVSVECFl8Em5erIQwN11nW9Ovx1T+PuGTB6yht3UCMHZoq+WlT3+SvFt2541cI/kZ8FI27AgW/xVhWbMZA2EtRMdKhWh931Q4WCDv3oRV2aG7mUVVgxzpt7agcpRqJhIoC2noLdqFZf1H/ohM2P2MDI4mHc7LSDv4XOGOkOOzByWAkIW3NAmW+9pv22xN1wCNqwmdgU3SPuvVy+/TuSvGnHkrqk/jrauB8GDUdD+8TY3bsXuvfgUpcXZzo9PWJi7tX32B7lLEW0kxtK/BS87Mulg8tx5xHEnTIjG2cD/h3l3NK/t5QjG7gbyrnZu7eUf0d5MB8FyfeaA+81h+HXbO5eN7rVNZu8G2S3u0mo49DR2nFYO4HxABOtOYJJhbapHAjP2I3Wmrq5yoHv9cgB805XSQceWcNkK2Xt1XWD+qDipu4qZab4qi7qa9XQde2bvyvqctX3s7vRTgN1N1DPfYBc31DROaMnvCOsgx9UaO1IF72hpc7ugi2XPb+UIhc3FENfgMgfLIhn4MdB2fG3OjBu6gKhuU7iLojUhvwstkqnhgoFdTjSyZ1L3bm4y2HfpU7OLrQ6PlMPv3S9JleN7cB91j2S5gTGSfAnIE35m2Bo7w6Nd8/D+4o7Aq9gN5bbU6Sjf17foAaW+kr9vyxu6rGBKvcLwbBEsFyK+tXQPm15j0XT2xwA55vAd+/da7yjk+MWHluOjYprohOvr67bz8z8/qPf648f/0Htp6D3h8BMFVGN5N/v7ZsSWs3pPdU3u5CeBXFwoyLPmYVn73g9iXSSVB6A+1b4wGMbEUA7p63bWBNeCS9RoPHLKqEuMy3wA3gFnnEn7g2MHDxDF0SuwIvMDQ//7EYfumyobq95qGAkwSBHDCdrjYChRTay6I8+PLeRDlzTrOCA8+c5oy9IHoIdE9GOyWMLQoNteAvoC+M+D3bya3WMr5kXhszDoO8HVcb6UirFsKJ3g758kOKaPrNmQzr+8JN2SoAqOY6XQEW9xDtkUJd483xRMv4Xgei3vqNjzFoaJM9ZZ+Yl84svvmyfut0wj6feUq58CveKsSL1F7kgcUopbc06UDcpc+ohGy5N/tkz5u5r1kbblreeuuuAbSVexqKgdp3qvk5je6mw6A4m2iXNYnHxsNsDzz/oncqg6Gm7gMUQPuYN+Kn/oDFe8VjCmk3t5RM/eoJXRHmZRbwWhz6+241qfYbIYae9wovNbFkzwtaKTZ98AGnNe1psImGigWutCmIHI4uRLf0oYS2PiQi4tVxpdqLJLrJjA0uI8EuClXJFR3TFbmyrtHGLQKWO5kfynDTD7Vo+Zp1GiW0pUOTR2Mq505b3vuiN/nFvk4ggasbZQjqAeCmPjb4CQuFZlqDiQmOGRFzchwXE+xe/WzZMViweooQ0ZTIx4bWS9wWWW1jaI20beptxyXYrtx1JtcvGDQiUrP+WV8rZgE3m3S/tHcQdu0n7pWy2Kb9l7Ct2HLSxrNLutL2+6TUhGEC+6R37y1j85Zdf6uOPP5439NgczM/n5SA4/Sy6MpbWUnlXPGpIuZ5ygPvlF/MBcGzatkp166d37py1tWI+kLPiEKAfevV9Tz/NB0gn3uXSD3ZK+jbxXFRLUaEObCv1otdchKqJ4OB+jdQBO3UCktbI/JQ2CHLQu2XfJ3mPP0i7CKXpywN5HpirQzvef2qpKrXK+zzaCJJM6gIDx/Wq+x+EN1cF3TpWvQdj21znI+28U/vWzp6XOrMt2yqlzHBRrsTOHknaI1jGyrjzwZgl7txGw7xmoJ1iX13mf9qo0EZNFwNO8gCJV7L2141j7//mxCixeR7gm8f+L5Q0aR8C7yvvQ5nFnZZl/kpdzqA99+vd+CfaVa0+5raspaimHeqe4i+El2LEZiTttGXiN6A//swlJJfg2ZnxMyC8yZFWswXm0dDEic3QxVsctDf613r4ICHLyt3QHvEDzVdcVMPsyXPxQBOmxJkdurkIE7Ct+U+N8sjdIC4HkYkj3Oa27BcQOVlq/JBDtyT6IRyC/RzEZYdX9nxo2QN+aSjMZUW1VHWM92385OA/NH3TxdEiQeyigt+28sdDao/4QPhLuA9kcdv78EbJQ6gkiKz5Sp8PFlta+EIi7gXisi3b4qFcsanM03kHW3M+kfeX9u7y5ImePH7C/uxGI/YY3tX+W5MjiaWMFbvf0jfyXpN4sdHYbfpI0NzISpZ9C3HZ+GUptBHjnJG6qqUq417fd8yzQzuXODk55WD1TOfnd3TGvHtyctLGxEo+SiktvrhSptZPknbDSP+i11COhOGJ1AEIZ0/8OUW5+RQAABAASURBVL7htQolXqOI39yTaBqVWtpcf8I+0cXFufIN3g8+eF8//OEP9aMf/0g56I37/fffV77lG/ruu+/orf23fSMf3H9wX/kXE5cXF20tccqBYc5ZhlXf9He8/1XSKiljg1v6tsQ9P/A0t3LduuL7OhBV4mEbcgs83PjlORxqW9wN7WGC9G2vbx4ptvns6TPN/8/3k/aN3HzTN9/y/dUvf9W+7Ztv/+aANj/9/CXru7yPx3azprvi/Tu2m7k1uibG1yW3sYXY7ET79vThwM4aHkuI3chtLs+HBXOY/Omnnykf6n5GP4i+xB3Zr4+d7/JeB5Z5O/0jbRgbDYZhNdsz83bSqYV+3tIidcb5CaRfRdeGc4Er0giS96STvNrUG/nKr9dkz2BDf13zjhh3yvrs6dPWH7J/ueId8hl7CV9++QV5/lLJb/pTWQr/rSkJT4kEbYvAeMgQWQr3bxfJ518gd1HbqgLdcUPU6gVjylhiAs2Ak8NYsfieaKwdh7+bfPPhyUPlf/6Om2fqOdw9HopOOfG9c9LrZKBGN1dKWOXArk4c2iE3AW2vFH/i5P8F9wxS58eD7t450fnxikPjon7aIbNTT0sPvKRwrieORDTlk+cYy5Z85GVgx2HwlPwx8cQgj4+PODQ71hF6+r4yuFk0rwqPrlatWHjmcDhGPeCOgddStVzRNcaIQRbAWzYzFqRzTNRHcVFFV9f1dIYO3YU0ikqxSi3wahvwkp+kEdr3nToGwKCH1v0G42o1KHnJJ+6OMPZ8+o6sak0dr9lYTIeqpbQOseLFbIXMatU3/SlPLUl3gWXyYEMDpSkntfLQqUNpVpgECBlIylL2OmpZ9OxpLUo5a5e8d8qGaE+Z+/0gk7J0+7CO8szunnJ2N6jwZ1SVUlVLgRpq6m2BcE8NJoMlB74BNuV20LtRwYZsaNnK8EvZKf/vtutMvqyuGn/0iHCgXJMMiU7TbqjWbNPa86GTFL4yoNLmqe+JupoYEAWmuLfUIQeQIwebu/WoHe5gC50x0TVGFhkTCAXE2YAtOjbE26Inh6Zb0tmSzhab3eHmFmd0cpUKRt5h8P2q04o+dHx2xOHeqR68dal79891wuFvx2H3RN1MqZcyUpcCnmFTLs/lwdUU64VrIjiAnSqBKDS2EcTGd3ub33AAvAYbypkybCjLtoHywVsTdp2D31CwppyRCXBqN9KSy6Gv6s0h7xj3hH8BrTsitwOo0bPrrZ5ebcC6udccALNHqIkyVWwoC9VVP3CoO3CYi63V2JWF6YsqVF8LYZ2Ohr7RVV81dBU7memAv9/7Qzsidfg79HRB12G/FewpvLpHKaRVi1wKdQ4ct2VocailRkMcJ5gpDm4TUGYIyyQelq8JOoIJQ5hIIwe+h1Dp5TpAjlSHYw70TnR0wqYNh793Lu/r+PSi8dwNQgh9bNxMbmY9TZJs7hnCHzsfscERA0x4xrXwsQ4FiIQ09+wIZwHsWTiON8BvCPvHC1pq75a61eKkpZ6g3Gr+5mjOvUuH10TMhkmiaVWx2Rz05tOX9996S2/nU5nQy3t3dXZ2pqOjI/X0mVqrXGaNmdeywPzs00/1+999pD/8/mM9fviIsWyruc1vSYtBWiQ7B8VN8HdyN+Vv1vQNRN6g4Da2fet+Q4SXg/6saIeR47b8cgpv5CzyjVIG2+gwcSycjcohlr2gNHcpe3rDX8JvaXkurChxap2pPceXkAehDdhAxg5xhWYMCR15NDd8IV/28W3iAx1ckYs3NIj7u0L0BSPzbbDjJX/BuHeHH2Q8jGz6lE0+i5X1TPrMQL/p+x5/r5r+Q3jymHgbDkrXvOhssiZlkkqfShpNV+ongg14bjpPY7zmQQ4QTfyIU5UhN0ikxkOmMcN4BSJzyI548rttedxqw4F1/tdbsGNdH/6jx4/16NFDpSyJW2pta4M1sltkwku95UVtkTlh8yLjS+olOvICl5+mmmW2SpqZW4+Oj5W1a+q0YI+iDpOnVk4U29R5IMZE2msHRuanlgFLdnuIp/5RrtTPUtalnhZ/q5cbz/MOLOiW8SpDuA1lLCeVvQyu2Y9hNXfoEgZNHoK0aWjU2LQXcrsc1ICJNkt4wobhSCs2DGIreYnPurIgX4pVapVNXPRuszGcuCJ5dLX8w5/zYLU/ZG1cAZz9TYz5npBPv9th38lL/ELILpovtEYhci0MPaVUBXb0SjxlW5Kb3UbflrVwdKYMm+hm3Ejdl1IYDzr1Q6+euTd2bScuZSCNkdXu2GjSBfovuuYsUSLPII9xkTUtY57JWspTa6E+ZhhpmkKtrlJvyCg8SbbzaGEJv4W4EJ7vRH8OBP6Vb/J5kCLZusnPzJ7DG58KSTlG1sMjY09sckt7bxnfQ0fsM3Eqdpu27vqutX/8lXqz3eoFIllff5Fo0ltgItnex8NebvIztvF4wxwTewyur6/YDPtKf/j4D/r88y+UMbyt4z77rH27KfmfKKltZd4a2OfIHLzFljM+51cdQq/Qk/KlPHfu3NHdu3d1eXmpjOnhtcyQj1DbN7ZRlzrA7mupIut647UUK0IHbqqAXNJfwg8StkfqJWWd59e1rtkLWWfPh/YYeZdO37Ld5uOu6zUwzmR+CU2Zy75NtL+idu9spKVN2VJPjfEtHi/q+hZR/3qiyST1o+CFVG3DLpI1Vz6VkfqeGLsnxrfM8WPqOKAvTNQTkrLdbL5Lu+/rN2E75Lb0lfbtI9YJcQdpv9iibVXer9M+J+zPHbMWGFar1nbKtU+/OUkrOsfkBXczkAR8Y6RQ31j4ZcG/MU5KEzyfLSqsVcwtjUwQubn+pnkOo/3SDlv6/pY2ylyW9k3Msm+Xnv6TPtPa1dgFgdFBEzT7sBy1rxjvp1tey0/Ep5buljk96WXezPpxxoYN/F2L0xQuj1n94vsr0H2CN8SyA0GBcjmPPTzzkQnDPIIw7bgCmPs7vgVqDh7tzmOGbdkzpJnixSUpDkmW1Jx5gPjhKNS2TFulDQM7fmtxa++3b3lLWCkLr8i4beKWolqqhn5Q9qHTV4ee9x14pRTUIRM545Y13zNt7n1Y5pnIl6a3kB/kCQvPtmwgNcpDkpvlpKvrlVfkTcgeIfhy21bSWXRnzIh9Z66MvWXOyLozc1386QcZjzKnJCz9YGBu7PtBE/N++BnDIpf8jPCC9IURBsnJdgMPbtzSTK2bC5E9zzL1UGpVBelfw2pgfj3WKYejd9iXya9shM5j4qCOcdJ209XSpf9OdMSJWjpEetqC8Bf3TEfij8SYqViLTpynTNC4XUR+zJzZtbY+Oz1h3j/XAw5w33//Xf3wh9/XT37yY/3bv/2Phri//4Pv6e23H+j+/busEy7aN30vLu4oh713712yP32vhV3evWyHv8eM88PQq+urUqbKHmvqoNSqtFlNvQDbkgLtLwafvetPIVH3KjRdJJMw8bD4gwqqly7fcthDPfDBf96nFj+8QMJMGP+mNs6tWbNdcXCbD0U/fvJEOXj97W9+pxz4/vznv9TPfvZz/fznv9AvOQD+3W9/19ZyWcdd874dG6QBuWk12j/+oM3L+MeGhAHsNO/LycvAvDpg0y5F5AaI+i6yi644jP3iiy/0x08+aXnJt23TV6J3y7y/ZY5In4iukfXuyF5/+vOKtdXpySk2e6Yj2rXvB2W/sdSKHXUqpUrUZco+8ZjIz4jdZs8g/Szphm6Wcmm+tsxHz8hT+mfCk4/0168ePqQOR+zojDRPUW3lg+k5vM6vrclSmVX8CU8yusSKqQWL/7+amgy8CrD/IncrOw3WDAXaGi80qSWQRpwwDKxZvIVoogG3+bm7J4/09NGXunpMQ62fauAg6uy418XZSucng445pOo5oOs4rMsBb83h726tiQPh3fVT7a6fadpeq3CYW8aNOg60Tle9Ls9OiL/S2dHAAXKnVS3qJQ6CR2QBRl+BMpgR1xwc18gwyKyIf3JypOPjFQNbrww4hQGmFOJjqKuhJ+xI2QhfMQgPdJK+75VBudQq23TeiUMrOhQL2h0YQYwyxjxi1FQNuVGTLaVi/FWl7kFC4XW1U9d35GHQis6Y9I5Z8KYTtbSQM6jEW62OlBeu+/fv6+LyQisOeEfqPBNROmJBbkVeT06OdcIgfcwm/pLvnjSiL6i1zHlBvlBm28qV/E7oSzmid6IMaesEFx6lFL0KlbzN6NBLeVjwp0w99bWgw92Q8iLfkZ8edExgXfzwoyP+0BlJz6QJWvqhUuFUNjB24Bxs3oAD3xz6BgU39lSxq74b1XcCk7o6EX9UbEIsOifsQgxexk5MeVHNoa8byqRG8UFxE06jS9TRBFJPE20ed6MZELejxj22HHru9ljc283EgclI95ixRXaznbRZKINoDkTX+Le4CdJI2akEqVqq0kQmR8o+eot/YlPJOqYvXd67o3sPznXn/FjH9KvVUcG2pFJHbHAUMeUSP7DEHdYMglt/powTGDEG7rm4OMbwKPOOPI3QYEfZd/T3YAvdUP4N5b3mVPaaQ9hrDnufXW90BY37OjzC1wEFW6MrZUVcm521Ha0dh7o7DnqfA/wt4bvQsWi7K8hL1xyu5/A3/+v36dVazzgEviK99XYUTaeCTZVaVW3avajvq9Lvj1e9TjJmgCP6y9HQKVglHNsdsMmeBUi3oBY1N/bfFXSBCroKnzS6gs0HpNWBZrvIFsIL1C7YnGUfgPiGD0c2zwPAUGD7liruIqloIt7kijPo5NrvMTRaukGVSbg/PtHxKfZweU93H7wD3tXp+V2tjk8JPxIPyRz8RheYopsFDExSK7Kt/Ilrto1RI/1k0qiJPwWp6AWLfyTCIbAfOG+4fRu2T/+W8bft+q5zd1OVzyk+qB9aZA5aeFDaaeE54Z5983Pv2ctEv5AxNhTbHIa+fbL0/oMHeuudt3SXueX0zh1s5Fgd/aTQFxI1/X3LZs16fa3Hjx7po49+p9/85jf66ssvGc/WmMKkgqBtWfMVilfBzPnzn5ZnJSHB7GvPF7yyX+Q0sfaw5zDbTc6eaQLdHjzhzU7ccQD71o33lbe9lwl5AfG2SHEAy83bHomHlxtvnlZjWXLJA0ian6GWPUNcOJsf56tvBPyqkDD3YQUaJD27yPZtuxbjL7MfdyHMjG8FudiSoXZkbiEug/nOmqmZCg849PXMNQ1tjLCiM7pqqQrijn77VosOroxLB97vxBmdmdMatjuFjrudJua9G5DfyLUEyVryXWvHHNMzx6xYz62U/NsEqiAGpfPlJSbfAt6hd8z8xxr5ms3qHWuRfaUgi2DG0pdA0BvuaS9P1m5UzXmc9eX5yugEzHKS7YaUNy9i+VTxF/TxvFB9/vnnvFh9oadPn7U6SZm7rlOtVaFHrF9rLaxtNko5xYVqRfeO+rPd6ibrW5fSdJCYsgbOOvX4+EhZ/wbxV3QX5Cr6kxbqlPoPdTFRLR7cUHElMYi1/OH5R7pbw6tZwfOlWzewAAAQAElEQVTF3lfMnml775qJqa/mWuLvaeO95jGxHky7Zj0wbwCMCp3oIyPr6XGHnzZPu2fuiBqblGi3xMtG75bDmRaHHMce0uYd7wmxnWxqRC78QrwF4aXvRG/cyWpDEgCIyiadBQV3ICd0rhyqI3GjY0u/m/MHE4lFIDqbl4dtLXZYa8a/IqFvIt+Rn1gTpTxr+vKOTYrojc5gSj1Jst10FOy51Nr8dvKEhiSGnEIDffdXUlrwkvbkYx8YIlmNxcPeu/X8BVutbSiPXXBbmm8tF97mTD2M2MRE2Q4xl5fy7+sxrlvMrqbgr/bY2wCk5ZM2mbDnhpZ31r2h4Yc2jNj9TinjBD/9YWrlkVpbUz+1VAWz35KB5gsVX19Q8hPp6E2+4hYqbMtmTiXdHfNJ+tMVG4jZtPv0008Zp58yxo5Npuv6Nvb29C85SaKNxLf00Q39MPk3/SThx+w/5JtGp2w6J17sOmP/l1982cZ2u9zMc8dHx7gHpWw2eZFkF8pbFF4ARzdXyhLAIBtSHi9CB9de9pazZxAn64Lot0sLThlSD8nvpvXFfbsQWihbZINK/yu1KPZro0iWbfEAaldSSV0fogV8ywda5xg4ksTs+a9/0voYQUq55MUyzoZktDkkGwe3uGzPftzpu5hPs/TDOlrcEUFcRJghbIMI6R9ZW2SMjL1u2PROe2XMD09ctrGfqrmdqkrBluC5taGVa8m5bdlADvvbgXjPRXjRfxBoz/pty/4WkNFinpaI962hr7lQqwWIpl4CnFr48Y+pe8aJ9JGx0Ukzb9TI2Jy6z1gQmvYZGfdG5NKe4mpJ0A61lNYuWbNV1rul0D4tIYTabXzW0jfF1TiU3W4uONxkakoa+3VC5s+nT5/q8ZPHevz4iZ6xxsz75sTcOhvZHIfnn3zbfn3cJSj0FTClapHNExi/bYXCecXt53m27FvgkdxuHnHMsA0bQHFwz26eWi4b3x7aU/uWZ+NG2DbtgJt+Y0MXxE87FmAQWuCF2sjF3WhReEtbuvELSQboroWxv9eQPTT2mlfsT69wd+wZ1JK46IqeQFa7TVyB0PAbnf1Jx6Rhz/6ZWrYluf1hxoxbaog7wEy1oNkKwe12nnmYuAJQdBfyZqi4Rmwwh7gZg9YZi5gL1xv2LJlH80Gp9IeJRGKfkc382PcdMdXm1t0m74fpQyND4tQwJjPEiZCdNCWemi9LjWeID9xSoewzimot7Z1qxTtVm4/PztinOdcl+/45NL24ONcJ83RHXaOOdEeN+3480mcCmEpF2ZaLSE9qG9ns3ylgH7nAD4w7vKnF3VK2DeuaLXHYX+4r5wnHHORe6t333lYOd3/0ox/qXzj0DXIA/P4H7xH2rt5mD+keh773ONjNzzrnsDd5zuHvnTtnOrtzqrOzUw7qTnR6cqLjZjcDdsR7ZEe5Uwe2CkieiyXzsE1egAIJIrWHG+Gp5Zrdef55MPptni9BCclDy2VHrsg2rAMwzsHgdguzb2ViJ5kD2yHmV18p3+bNt3xz4PsLDnp/8Ytf6te//k/99rcf6Q9/+EM7hP3s8y94B/9SDx8+amPkNfvdmUOz7hmxZSnpFOWKCRYat9u/R4d3iBGBzLtrbH7T3ltiQ2rv7lc5aH32rI3FWft9/tnnevLkKes/bAP7nkDSiw5SlNjL4SGTXmz24uKCA/77ury41BF2mvAd+/JJ304Mx9lMlGzs6YQNj6SxaR/gu2JfJHsja9Zy233+Mkelfy79MjL5iepnnDOWUpU1a/rL06dP9ElbAz9D56S5RlqS3/yRLC5osW5z2rz/lY/k603pf134m+K+NuzGmNPUgPqYbjBqYgCaeBGZGEBHNoq3GNGahnj66Cs9+eoLrZ89kjnAzU8/3znuObztdXpUlYPfyqHvwAFtvuXr3UbeXWvi0HfiEHhcP5Pw12nL4e5OPYPV8VA5+O11xgFucIfNozMmnyMGRM6TVRngKodkBWoGNQsjYCAZ+k5HR4OOiXfEAeqw6lWq1Q4Ui9TVqtXQ6wh9GWAj0xGnorcSFthoo9zZvMhGx0jH27WFDHUAn1u5bMsuMih0jFoKA3tHGp36rlfPy1gw9IMGDpiPGAxjvMGKvHU9eStVtlVLQabXHTbn07nOmBASNx0jiP5MxMcnx8r/6DnlADg6evKeASD57yhDxyA7+8kX9WFbJJDGVGtLOvZEfeHRcllWQTZplFpUa8VfVPbuWXen6O36TnPZBnXkvwfh9wxCoQsqi8egCyUsOhsKutFbCvqXNBslD1Zrp0JbemlXDvfNAXDRRgVqDkXzbd/SDn+xlw576aUBoyAZlTIK45KwwxFM+wNgRgmlzKbxCoPZDSSFl7Bg4oV5pK2zSJ5wN8TmcY8McMGORcGWQ88dB57b5t5py2HlNn6wWUDYmsPQDXTDwTCkHWxuJ4m9YaxXGi1NlN+VeukB7TeVSWNCof2q6uTsSBd3T3Wfw98cAq9Oeupe4lxQVK+IKiNr+lfsHHUK1C4Sa5QHzjR9BvXQNshTHyOZSXlnG6csZHRLmW8xMmmM5H3UGv6a8l1R/hz+Bu1wlonqGt6auGvqaQO26GVcF1Ha4e+Wwu444N1NhfLvgX/bYPRbkV9TV1fXOz19ttYT8PRqq2f4k2b0YsKUtyq2Vil8LUWVAvfU3WrodUz/P6F/n4IT3Mer/uYAeOgL8Ur7VnBPnI6xoatFHe6Ku4YaP6ilwsddQA0q6YAKCCvIGPlAttqfJdtqf6E3KLLhLkCnHF4hQiEsqLAq/oo/6GUa2XVQ6YOV6nCkbjjW6uhUx2fnOru8q4t7b+neW+80Ohyfyd1KRMCuqkZXTQ30KtJrhlGsUNuy1CCuCVsQhtFo/HtAuGM8M5FwPwf4X3sfpvS1wn+/AqkGSvdiDU6tFfaBzS2evkXaCijX5DxnxLnwG2dqzzzSnC5FK+adcxZsDx480IO3HygvGKfMLwMvH7XrJOwic92Wzrejs14/u1I+Xfe73/5Wn37yifIpxIk5sKCr2HOebpKxBCe3/txrUbVP41XqbIQWIGAf+J9zS7ZB6Axx2eYp5Rlo79fBZRt2w8tUbpK2Zb8MmNzwZeRA7kWuccKQYDXgkvkLbXVLW4hA22FpuWz8ChbO8/QwxMhF3MYFImkeNk9gW/arMefhNiz+UqzW9qEtnoiv/WXoApz7e5LbCJG5ZsR2pgzak2QXlVJValUFpcRfZEeH/joXHSN5iq1vtxttWc8229+NLBMmZfxLfkNbIciVPeczc87AGDz0K5VC31EhdL4jHz15aVmz2bC4l42GWerbPakyIvDkxtHuuabmZ2Pk0cLbI77nEG7yljIH2ey4ur7i5e+xvvjyC33++We8dM6Hvw8fPlReWEfW+n3fa5UxgnaqXdXAGjY8e07btgqwaWvqNGnM9TNQN3N95QMox8dH7cXtlAOH4IjxKHK1zDKGBlQ8d3IrOX/otXElHKpA82XDB7Pv7+Npz2Wyb+lhmb9NKe3oeDkG1v0cE7Hn/GnDYGQdsMuaN32i0Z2yRgx/pC/vsI/Y9zrfwiM8a4Jai9Ku4kpYNt6iA69qKYrtVGxpyxyT/iGr2Yn2mbBjR6O26NuRbvIRvTMkS7L9HAp6bROg567EnfNIvskv5kn4bFuHbtvkwerIV/Jea6da6dOoHBm3gpRhy9y4ZSNlnCPr5kKOW8HCi9tGx8KAzinj+AvcSe9Q7av81vwnyss9i1vxCgK8Bzwyu/hMOUrBV4paH7UR0O2F7FJHodMyYMKPO2gs/De0xQ6jOb77B6rTTC+D3CSsZSTJ7v0Ijthb8j9TbCb+ABuIuG3ZVqEesu4P7JnnVj+zW/JsrqSTeLNHz11G5hB4b8LJ0c0YGGbydM1eSw5PsmkXZIzOTzznf/hu2DyLTMbmrOvO2T/oGKsr9hyebWWOi0zyvPDPTs/at3bys5Ox+2ccyDzmcCZzw0TfT/5qqapNV5Fdkh2hTq0O0F9KVRiRj/6JupqoS0sK2jMRDrEPQayVM+VVLiLMYjjw34TjGBlrsj5NGiN5I5jbsq1SC/21PocC31LTH/kpcWgP2DJ/BLWwCd1B/IeIjM3zG0CLjIwKy/7rgkRffVPew4CUc0H49pzPuCfGx9RtaPNjuFRNnA2IUi7tcRCPNJpO2j3xG/Z9prn3/MiIK+NHKUWBy6yHJyHLbSWRpFd4lGIFtmEDWcsFSwsWXqMROQiIN/yF3kRaZG6oCDII/eaQD2SleL815lh67UUS6DSISKv0GHdDq9s0Vti024g7Y9jNnMW8tWHeyhgQXtoFUUXZXHT04kibFGjaqFbaqNKnSlXGDBu/ZjnbSpsEdtxFLnOYuEb6WtLf7rbaMM+3eRN3aOb8NePVZlkztIwQabm9OP50alv2K6BX8BY5wuYbmSVpC1Yelh3o5jIu2zMfN448ZZ43IFyNMz9tN5/F1R7Cj4NbuaC2Ze8RnuIWT7DwTX3jFrAT7tZGpcx8Qwv8+NN2M40cbViQJdzR0Wj4AH6LFx7uAlChxM1cMvAecMR7QNbxR0fH7T2gYh9ND4LcstGjQC2ebdm3aUaXm97w5ryWvUzkcErW8xf2EfueQRC2DQsHNxFMhBl7f7GS96QVmrCROFvscMP7WJA+sGOMyjvOEw684o/+De+A6Sd2dFTZhf4lJX76zNjGSGYr9EVeB5dNSr5lxGnxt/At2W5IvoLUX+bdrIlXHKznvej8/Fx3Ly91/9495aeTLzgEPj4+Zt3cKXGS7kT/CpI5cqP5Sq28DFbTpDkRVzLFCWq1uq6gs+po1XOWcMJ+0Lnybd4PvveefvjhD/Tjf/mRfvKv/6Kf/ORH+hB/Dn/zbeB79y51eXnOGcVpw+Xd87aGuHN+pnyg7OzshPe8Y+XXVlerQT17sX1fW3qVNFOGwLY035qd5N1Tcwu+wlQc2l+45xv/7IjInwMUKUmYh83zBWjvD1Uu9tyQwkWtTql9nMtNGCzWFOJgfacN++BX7KHlgy75aeXPPv1Mv//oY/3nr3+jn//sF/qP//gP8NP2Td+PPvq9PvvsMz386pGesgbLh8djh7vtqNjchL2F7thLx6nkodCQM6zK+qzvetVSVchzrVWxqw6ebV1j91dX1+Rpow3vVVuwXnixefY/nj59yoHzQ/YDnugZZ3rZDxmZu5PeLaaWH5GDpHd2dgcbva/8SkzWkrZb2cVlO8+GFp95KbeIK670uRz8pg8G2YvIe+S4t+0tc1ZkUqcb5orHT57o0aPH7dA4519Zs0YmH4TMWvjJ48cq6P27vG+rUq36Fr/+EleUozcVH8OLRYdOMYYA46GVNWE4W07vc/j77DEbRo8e6vrpI40c5FYO6XoO4YY6KrTjwK5y+KvdWuJAjsgz5RBY7XBuywHcVoXG7xgEjoaqYwamnhat5OeIAeSMw9KLs1PdxeguoXc4BD3qu9boE4sL8YIQ2a6WeWBjgykHuy7GaEcJckX8bgAAEABJREFU6yu4awvvtELfETIrJrWODXCbxJqUmnzb6KC8IxNFOkLQ6gEZyTLytVRVOtsNSlVh86CDF50Z/PICNpBG0lmQfB0x4CesZ2KtdOBSikT+Uu870ozxp+7FZbttTiTPmQzmT9SsKGevpNMRv9Yy5yVuylPJQ0GnbVF0wGBC/Y7UUzqZZNkWqaq4KLKhtVTVMvsrOhrQ2dIhr33fqUd/o3HD60APmkziIJ94XS0Krfi78IPoDj+U8tpFNvnAb0MlWQIjNgE4BDX25NB2uLlTjT1x+FsqNlPxg66bVIMKxfYqsjkMpfVnXVSCA0YjTAzdE5Bggakh7dvaGxvfZQBqYCOAxUOzhwzIuHcM7jsG0NAt7k3DjgH2FmsOSBs4tGyUA03ExDpcNK9GDkAnykvlS6EUOoe+qng7SZTDuI/PVrp7/1xvvXuXg5u7Or881clpr2FVxPhOmRFFrh3+5gAYpGBRKUumsHHbxg2UWpiaaaW8DW1hM7JJEGy1oW/PiHvL5vhW6/AowJoCpDzXHPJe476Gd01dNBoedbQGOaTNN3/X24mDX4FCuQ2glH3XDnxxQ3f4x9BdIQ9iwhqVg9/HT6716PEzPX5ypWvS31Jxu2lS6q3Uqor9xeb60L6qBwO2NrDQCFYMICt4GU9WQ6cB90B4h/311fSpBaW5K/YIuzVJLVLBJjtQS1GtoFTVBS4qZQ9Dqd8CuCUelkJ4cOOxrMPLNumAYtl7oE/ApBGodDLjiWsvd8EAa1A7/D0508n5pe6c39PZxT2dnF2oPzpV6QcJ+Ym4U6nUVVCgB5ClBnHhdoDz8E49g72hiFo/CKW/HPj+6fxzaoC6b20RKur5UFd4L+Iw/GV3WqY12z4oftG+pVZl/rjkxSI/BZ3/CXz3wX3GklN1jN0upqknptGdMvateUnPt4A/+/RTffS7jzgM/qN29Pe+diouSq4ydogr7hl5wvgO71uNrSQ3mm/5Myv+FzGH5HkbYsct7Yn+pGtW8fVRkeP+ejkkni+dtMSzLXuGuAxeeyPXwkIRtK38hdcofoHmVp4gfiBg45claGAfuAttjr8AN3dRLrwhDZYlGJY1X5QKY5yYX7J5G8Rm4Mq2KjZZWUt0oFTGUPQWYM+22GQTH+g7vpKHrOli61vsuqHN91uFnzy39Ef6xDS21G23fJdamWv6hlKrzF+ymDhZu11fr5UXqpsXG/rSljVq5Fr5kG8Kv8Uj+V1GB9sqxdRfUamgzG2hN1xOGI8ta5v8HHNemr768ivl5fQxL1Y5SLjixS9lj2johvoIDTIepI4SNnAIfHZ2ptVqFa9iD2Wfh7yUJY0ErJDLevVoWevi7xlrgrR94tiWDYhg8Ko7/IbI7RG51j6p+Hj+jpGyHxav2cI3Lrep31jOxNwCEg8FqbtbnZHx7CU8YWnzHbYSbLHdHWuvkbAIWfnDhZ4tMs3OsZ0Ep12X9kVCiRMgqmYntco267wd2DZ37EByu8U1p79jPqLfRWkiN5B/SiFkbecpG7qHcllNIjqm9v6208g7T7iIReIGUd08BNRS6U8zWv67PlHaXJjNmNRH8tnGqlJItyj+BsdPwuhp+ni07Lac4PlbvueMtrIm+yUPeKm/ZJ9SqfCwDZ2BU+Yvt7jSKpFtcfC3OzoaEx9uns/fr+I9L/Gn+9Dd8pT0D0GDtzxCZ+WUorUdxYe3xc4zzl1d876RvQ02nmL/iWMqIW1deX+o2HCpaf/EB7cVMasl/dnx6mditCgmfA/bSho8Yc530k362Sj7irH6k08/0UP2WTJnZezN/kU+4JCf6c8G4lM2yTI2r9jXsEoKBcRFhriNK+lG78icHHf0ZAPv/v37bSM38fPul3oYM+8RybbsIApm4L3heWa9+kkgt25APpIpqpv+TSs1xxzVLqqlNhTqe6T/pi0es7mXOerZs6dKfdRalXklG+bZDJznl17pmwmzLdsotXzwbB78r7tty54hv07qvw/fphB7pNrndh8ZD8dW90vXSD1n3t6wTkm7p/2zDxL5lLaUItM2pVTNKLLdkPCJdlp0RE/6Udop8SttFTvNT4jPbbW6aae8RyT+IXzjiesWdtw3gaQdd3gL4r/Fwg295Urxvw66uV4n8Zfk3yT+GkfSTs8hmMZM3T4PKVVkWblG5rx8+Cpt2pD9E/auJtoq4bZVXFVqVdpoblfLDj+0EA5o+wLgkDjPiXAVyewnkA9xJbyUKkK1I4182PEpfTUfKHn27JmuGEu38At6svd5enqmO+zjnp6eqB+Glj6RMccJEi1G61/5fi7J5zwvZyTBgHsO2zsc2sCjeebg557hA9uy/XwQvuc4hNtGroDQPfZytkVAg22VoBgWoK5L3AF8015lT23CbyDZh/5Dd9nrLMoeQeaK4+MTpS/HXWrV82nMcVGoXLYJL3jRU+aw2ECDwyNsz7fncJ7IWxLvgA3C7rinUOYLeLi4jctSiycpTkm2XwKGpdj9lveZZWzLeJUDuvzk7RWHYxn3rljDBtfXmzZGJp+VMtrkhaVoxrTEG5k75763z5deuKybPODQ7UUh9mGpt6DWosxbq9XQvu175/yOLvPNWubjt95+S8F99mnOOQg+Oj5S11c5dSYJVSIHmpind6xdGuj38TuB7P3GPU47qmBUKdIwdIqeHDTnm7zf//4H+vGPP9S/ctj7r//jJ7h/pPA++OBdtf/p+9YDDvnucsh3qXv37yo/93zv3t3mv7x7wZrhjs7PT9uh78nJkY5PVkofP+LdcBh69VkvsR9bqkl/Rss4eUsWs1cdJL9ByqNvdCX2n4ODRKLmwLs4kx/b9IFClrEB1ioj4+eOd56gzZHKNStI2DXv/o8fP9Fnn3+u3//+9/r1f/5n+1nnn/7s5/rFL36hX//61+1X9X7HoW++8fvlV1+1D1tfYYOJm3fsidQ63j966rDrOmWPpCG2SCNOJDmSl1Alk4sfnl1o46H10XyR8Jj+WuBNhO2w29j/FevbLWUo6Krs59XSyS68j+04hH6oLz7/gj33J5xVzO9nqCdsqzX7/HkXyhiftDvymHXYnTvnyn5A1o62ES8gFCLLNg7qj6cEJXLqL3lZMzdkfXtNvcWfOtxRx+mrW2y6UeaOyDx6+FCPHj3Sijnj7t17Svrpv5988ol+99FHSqr65/X6GmDu1tchsWkfBhWeGE2G3BhbaxgG0B0Ys5jIYpFJ/urpY109eaz1syfara/pyzvlELfjAK5yaFcmjCiHv+NaEwe+43bdFgm76KGhxeCVNBcYo+z7oTVy3DHciuFnQDnDmM9PT3VxeqY7x8c6xhC6GBd6ctDVMdAMfdfiZkDNi3z4GVQiVmplwdHr5kB2WCky6QiRmeggIwNojHM2vK3ijkGOLWxCbJJtJU7ylQ7U0Ym6dNTQAHf0phwDeWygMyfdBl7QVhxAr8IjfKHRYZs0t63DjZSr4O+7XpE5OaLMiZt8k0YtRQm33fIEkQvuPWAq16iJg7cRvbs2sYVni2DL0bFHrejDXUtVpa6ClK0nrQbqNuUaGu3Ud307VOuZlDoG+qCi4xZVXfxl0Yf+5ocW4EL6VsFtQwOJs89JBdsr2IaZvAwtGpVD3VpG5GfEXeuo0HzrN6gcgJIcMmpI+6OWsqKY20DURyPtMSk2NqZ92eTaMdgcIge/zQYaf9sOQ3fN/rfaZEAEt4fA4e0YKHfaXG9n2r79O9GemrETbSGlT819cSI3W03eNZiD326wVkeVQ71Bl3dPde+tc917cK6Luyc6Oimq/aQOYGoqyCdOOwDOpLqHNFG6AKK51HEp7rABVUzZpZR9R9lj8ylTBvrgOn0czHTTDmGv24HvFjfAvQaNxyb6mjrabEcmjkk5/N3uJsoKSGuksMFuNHYIoM0fPu4tdDsSj/q6QufTZxs20a/15Nk1LxBrbXejppQN26708yyEmt31RX3vW3S4OwmTbUjYgExD4oG+Wh16OmjtCvZjFfwVhDZ44YdWFQcFCsqLSPzwLKPDllLNaheFP6QtzLIN19ByA7lI6BZpufZyB0LroNKvaPcj9Ucn87d+zy91Bk7uXGATZ/CPidZrND1lgYroSRqhwSS3NEMnXIrf8LiFZOA9jVv0u2nxx1gWt77uivZDfJ38P8PnGmgNMTv/rGfqvrWg0sTiCqd0Vadnpyzk7+vd997T2++8rYvLCx0vL+KEuxSkRR/dKZ9EfPTVQ/3ut7/TRyCHWhNz0pLLhbYIf5VHSvEi/ioJfyeJ3OT8oOLCa8r3vEO/PTPzjNPGFbQIr36UYtlWKaVRe/bj4cYtsOfZFl7ZliVg2VYB3M1th6e9G53P6S1ql3nuMceNBx53m1sZRzKP5oVpZH01YUMEtTx2tSrrngpd8pyw7xrJRzDrpZYZz5KfLS9CefFYM89tMpfz0jGSxzF5Jp8tDuKJR1WEtLro+p58A/Jtu3W2zKNb5sBrXmryYpIXwRysZkMsa4qJ8dM28Zuab/VwpBNXzYXPaIPsb4fvvecVZEeZrtngeNw20x8ph8DJZ8q+ZS0e7KiLRE1bUD1K/YzUQfgLUh89Zc8m0BFrUXtONHHs2T0Rx7ay7s0LYmhlQo5M2ljJq779Fe3Bt4/5Z8T4G4vaTDGN823zlYgg7RccRo9/wYjuuNPuC9KeQfyxg9hKEJva0V/Sd7JxEZ1p41qqaH7mkFGRS98XDVdrUfgTfWvL4dqWdbRt1VLUOhBpC7kJusMWk96ElR8CQRFFQq5BYrwqsq384W03RVXKEh1BmPYsF3dAlBDiW6VU1drRpztV+nTGsaQ7ktcJSG5hXd8hW4BVS2iRiyUD/Xe8UsrUluT8PVeOmS8um1CAU7Yl7vZoVIrfPBZof0X73vnXI05S7RHHS0ieJt410q4TY1XsI/YWxF5Dw5uww0Quntu52cW+zQvU8C1HZDZfbHX2vPppZANIE4h7QRg2vj2iKuknPxmns/bKnJIDlfAyZ2Zc3fFe9PTpE+Xn+3M4PFGuYeg1sLdQauX9a0c/3Cm60pqhIzITNm2b96Ze2Si8z4Zz/kVI3CnnRNlH0OKQuVdR2F97+w0SJC/bMv0niGjSHGmTtEG+sZg1aMp/zfy8jDHZd1itjnTEhnho6iFzUvYqWrvQNijOjUpL3A36x7ueK3rac4+ljlPPhwg/SPvblj2j1evebVvijkxkl/hxB7FBcdluY2baJ2uF+aB+aLySNifcRhGy3+S2LXuGZP39X22kYmyB0l9HkLodacMG+nHqu4GwmTeybqPP7/tQaxvcaSuqTi7lZt5Km9ZSFBrYRTL1GogLJ8/5jnsP2zLc6Gz5YQxKX71m//eKtW+QNcGa+X3H2nIi/UJ7p99mPXh2dsp76Fn7EEfGMaMtulApnLLDsf4mr8NsNXdGRpFncYURSHlSjEa1dzSepIUqVzxQh9vkcEHtPSWs3c2PCypgJ1xxgrhnLHOVHX/aNhRQ/2l729o6d1cAABAASURBVCp72PBpc0ty/vCnnZotlH3cUOaRvKct/Tgf5Fgxv7S2I9wm9h567rrl21b03uSvxSuySYcw+3lZWS9drabb4zaoie3jCjqHNC7OhaYLTW0eXN53Qq85dMrPymZOveLdKLjmcOwaG97yHtfySz4zF89rXfoV69KJvjbRB6cbGv0kt79vUsXBrRuQP+OzeaI3+jPXph4zf+WDW3mvOudALR/Kyq+1vfPOO3oXxH15yZ7fWfrNEfN7xtEqF5PqPD4kP+REBV7XV/VDp37Va7UadMzh7PnFnXaA+zYHyx988J4+/PCH7See8/98/+Vf/kU5CP7+97+nd959Rzl0vnvvUolz5/yMg95zXV6eN3rBYfQFusI/pS8fn3AucbzS6mhoacVO+qRNHmotzd5sk8/bu/l43LDZ270N/Wu6yMQLyR1yTHvl1j6jGWuX86AtY1ts5emzfEnpib788qv2Td6PP/5Y+ZnnHP7+6le/0i9/+Uv96te/aoeUf/zkj/riyy/bB/kSL+NmTDrI+G0XVfpb3w8aOBvqh6HNl+FV9udCS6lNZrVatYPeFWuhyB6fnOjOOW2UX4QEOZTNvFvRlyKO7AFkj2N9tdbEmNz3/T4N9jF4Px+x5xyw5sOEX5LH7F1kDyD2v+U9L0j5x2b7UqlFK9LOhwkuLi7beJ60bJMcCIXgeemOnlZ/rOtSh5kv0ifDy5yVD58f+vMOmfXvw4dfNV137pxx6Hwq28oBcA7XSwv5jh9/L+qm1zTE68q3iNPWmpjgM5E3MKlvGCDXGP3Vkyd6xuHvNQfBIwe7OaCjz6vjUKrLQRyHWs63N9vh75qFybU2vPhv0LHloGjHARF2qBiYlBRnlFoxrq6xY2wJ60rVquvboe8RhhusegwYw+2Q78GA/5iXggxI4YmrlLlDdX2nfuiVDhGk8+RFqfLSb9Ke9oupGF+McAYDPp0mvHT6KZWBztyFQTa689KRjtT3c4eNzoFO27CCRydNWi+BA+C8wBznIJuOm86bfOXFraMcXVfby9kKXTn8PubwN/Lxd5Q5E6ltcSc782YH+Ut9jXTkdLA2aSX/e4yEM1VIlpL3G6BkdldV6jFIfSedvqfeyE8PUr/9jT/8qiZDnK5apaauD2H0HfgLblACFzm0VC3+KikotHw7/OXoynvEtmJTOeCd6YjuCYzKIWjF5iqRUadapBL7a8BtyXsoVLdX2jT2PTLh7zjEzICcF80dg/sYG4UffzarNrFdBqwNC4dNaDaMibPhwDKHwMFmvVMDcbccZm42E5tgEmIsQEQfENS8mI9gp+1urTXYjFvlELh0k1bHnS7vnent9+7pwdsXurg85pCvqvY7uW7kslHh4LtQZqpQOeReqDKRHqIVdWpPicIrl4UpxKERu9/Rv2d73yqL9jXlu2Yxn0E5L95ZKC30qoVtdH294WB2xjX1cE0drDc7baIL5XRtkVtar+xBmRmEdoCqoey6AVWsLcw1dXeFnit0z/pG+FPLY0pQ6HNdX+jHtaHj4JeugA2KvrIgNjG1MQhTVdBxKBz00B477TCQukdXipob3QVUW9XwilVK6C3iD6oPeMiXgizU3lMtV3ItTfzNnIkWsGzP3kZxh6JTgQqkqvYDWMndAHrcR9jAme5c3NXFvfu6uPtAJ2fn1MORzBg2uWosRaEzikb07WyNspLyAuGfoZtrunG93kGzvj6whURL0DwHj1fxDoL/6fzOaiA1vaA1M5rjhyi22w+DTu/c0YO3Hujd997V2+++2w6Ez+6csZg8bYu4vu9b1JFF39MnT/VHFrQf/e53+vzTz5RF2I6xEauVsC39Ja+WCAksFOd/u3uf96UNbvIPfwLxP0fDA9b+L3Uc4I/s14N4yNtu7e1y67dfcBNWwkO3GTuely2yF/lD98J7DS3wi4ir+WIumtp6ZMc4vmPug0475h9GJfR3tarvO/Vdp4o7Nmqb+M9jVvbdPDOOjSw8sz7KvLdhPTpjO3/AiwlpXvPtNJL3jN/khsQzjtKS3H3Xt5enrH+SbwJbmXb0maura6XfPH78qPWXbDJkPh2ZGykaY3GkvzmStl1k4wITBUg6W9YjyX/0tjwSVoBfofqaNfsnn3yqT/74R+UQ2Hbb+D8/v9ARa9DUe9a40bdjk4NglVJbmqFZl/aMC6m3pF9pq1qLlMSAi9XRjgNr3shVwhdasK2CQsQ0X+SWMkTP7P/n869RA9Q6tseTuk96qf+JfpA2TZsviD/habMgY0PaOevgKzbKYj+PHvPuxztgeJGttagAm3UHfWbNmjAba9dsqG3pE7UUdV0VZsCaLuvMtbY71rIwEk9c5KyF05E08s4SZPX0PBDkto3sLZJPWblFkHKlfEuZJDO+FBXyIa5FxnbjVfKW/IWKq9XBJNVSGZt6pZ+XYkIsojQax+zG+9/8Zkj7RiWg9Hs5S9xq194RcojDsOb+Sz5Mdg5Aw9j4G4piw6b9bMZw7D92ERu9Zly8ZrzO+B97yfv8aljp6OhIK97dB9ZLGdcKdmCbAgSQb1phiLY70RbAMLmF3Nzx21ZszMZHXifezZKv5LNin9kctgvvXVd6Qv/LWmzDe2jG7DVzQcqyxp+56d7du8rP8sWOoyMywZg5SFLs+Yg9hew79MOggbKesrmcDcRgoPyI0Q/HNmbEfQjbUqCXL0Lk/d9LodYcQty0SSmFflkVd/J6zXjxmD2llC3voeIaaI8TNplPTk9amyRO2mpHWRIn7gZkZXPPkNxu/YNerU6w9RS/UC+ptyDjbGwhtnKN/cc+IhObGIb9uoa5PrK2GY6JgZ5FX+o8dpQ+FD2hI2uG6Ki1NtuKriA6Ei9xQgPbMnacMNuJ9k+8ogbaEEO9p+5usWvt0WqNR2RS/1vWsNf0nSDtmnYhuPWtrMNW9KFgoF0ra+2buk/9AxvpgHykjYKW5kEfk5AJIIbaVtJ58vSJ2i/KfPVQ+TBK8lNLVdu3TL9lf/OI8aTHtir2Ia6JdUfkdqwNdthO0kqaNpoLCCUNRP+mbrKlYM7UJM+O9gx/Btw4EtpoguFBbOgeTjiwLQi3ZQMdXPEvEGGLu9ESDkAev4BtlaCURr3vZ2nvBSbM5QVd8Fq4Ew8QXnDbs1ypFVvqNNCGadcV7Tkwb6Q97VkGonZNPC3ZvoX2bvTas7tAAxt/AaGHkIglCZ5uLpRzN695Am65/eF/wx0bi61dM+Zlzk8/2bBOzTeBs1bdsPe4ZR9yu920ec+2Rvpfxscgth4dt7gdF5VZMvkijshLbt1cvnXhNPWaui0ldVpVqPusO/q+Y3470snpqc45yMsh8FtvvaV32aMJchj81oMHCj+He1mf9KwLSjVtUxh3K/uBVcOqZ/2y4v3urB34vvPOW/reBx/oxz/6UD/515/of/7Pf9X/+B//qp/85F/0wx/+QO+xD5Sfd75791IXHPJegovzO8Q/5ZDtDHrW+Bfk6ZiD5GGVfA46Wg3kF2AHPXaRsaXvupaPir2kXKZdZXGlcmbcVFHjS82vwytyh/6/jPvldG/Tsea/cJrrQNi2RLmuWXN99vkX+qh90/fX+tnPf65///d/17//x3/o57h/89vftP/r+9kXnzM+Pmrf9M3BJlajuW6KXKpKrepo+/SnbuiVeVMFi8L2ZHM72Wi0InvE2dEZe3j5wN677Ysc7+jtd97R97//A334ox/rwx9+qNhKzowst/kithtbj83HvqM6Njf0g/q+V/KTOT39IGP5Z+z15eeV44+9Z59miGzyRx4in/jHnLddXl5iZ/earQzMM6ZuSLblOY9lf2txp/z5Jc/URfKT/rjmvCF97BAJy7yW9NMPr5HJujf9tZaqfCgiNvslh9U/+9nPUmVJ4p94sQYOG+DFsJf8luz2ULuwlJGX8QycsxGttWYToB3+Pn6sHASPdITCADgwGA1dUY/xdmz85dAu3wDWtNHEIfCOF/6mg9OwLZP+jkXAKAw9IM24d7z0sOZQDGTEPSIzQdvigLwYdwkYIzoXDV3HQLRiwDtqWPEi08Mr6IvmWoo6OlffM1ARtlodaUUHGoZBy0JIXCObFtkQ3LH51/LIJvdu3CmdoqWffJA+oq1+bDPoVnWUuet7OlGnTI7R2w8DftD1UDAsgLeE9bjBsJrzdURHOmJSXZHHITJBP6CTssE7Qm7An7LVUlSKlT/xVC7ylnymvpLnlCXuHfkOTfkmyhhR87At2ypBib7SylPp3BmAur5T0uopw9D3GvCH31O3C+LPwFBrUQG1TUTopP0L7rLX29WiWoIKraRZ5BK5ogLfoBi/AO1aKEvsqZDfBo4SS+yJA92ujKocftZ2+DkSH+Bvh6HwGh9aqlSLCJdQzWNSLucRxEs6Aqmfxb53HGLmMHhkIRBe7GHEFrLRtWWxsAlYbMcd2fDzU9C72HSznR2L4pGN5El42fBWA82g2PVIZ5whDuZGsANkJmXrreOTnkO+Ew5lzvXgrQvlG8AnZz0T+6Qc/MprqWxxj0qZTX3ksPv2EFgyfVELqDe95hrHibyRVzK63SM/8bCmfOscwoLQNWXOge81C6Q15byOP25w3fxbrXFvoiM6J1EmcmFa8QDjVDSObkhdLNgSZ53DX9K7AnFvdxMlKJSzU+WAs9aq2vpaVccA03GY22FjsNXQSfngSeokPwXeVcGfAHzCevxdkzc8q2Oc6grughwouIut0FpCi2opKuEBG57jB41fCSvIhG8RDKx2NUIl7GkjlAaBfbBxgr0Pj2YUTaSRn2526VS6Qfm55+H4tH3r9+T8UmccAJ/eucR/R/3qpMnI+bBM4lbi13YQPBoaXQqfOieDUyCJnM0wbuwjNY1rDsHvObT5D91CHuY3uG9SQDZuSNMZ+k/8VWpg31ZL7bc0aX+XouFoYIy50IO339Z777/fPvF5ee+esvGXl4+BuacgNxF5w4biw6++0h8+/oN+xyHwp3/8RNfM/xk3S/SBCcERhOovcpGRZj+von+RBL9bpT5Qt3enJAfcVrpDf+trTbY9CLJsQ998RyJtZ7vJ21ZhHLBnfynQBY1X5PgdOcKg9uxOvOhKnBJeuQ23X+VWuwiZqRthaJkU+9ixjhwDBv6JuT1jS6mMobWq63tVaClFwT7md0ImbHNRFPeCcRy1y9x+gw1z9rYha6iJeemmYUwx8IzhoSxrn/STrutbfqkOJWzHunbDejgHZXl5evr0WXvxW9OPtqSzo+zpO6j4+ps0m1AosN3adKLu8jKU/9WTvrhlw8IIFsIRUIPC0c2VfGVTPdgwv1MUdV2nvgfQlGWVNSZ9P/y0Ra2ltUn8/b59FoWVtqq1U14Ca6kKhn7QihfAYeib7tpkqmzysgAFsf0G2mUCsP55v6EGUldvCJ6D9kKpzymNO3MxNXyENX7qGvc+qJH0yzH9ALuNjcS9yIYmPPzYTLBm7bfGfmJzkaVxNbdzp1oKOifFztfY+3V/xEkzAAAQAElEQVTbkL7Wjk3eii3FLtKLoifYkWYppv9gH/s8x0wmVo/RnfQD3VzJ/JQkgWX4kbebC1+0h+CnrBPlip4gIqUU2W6IVIAXf2ljZI29lkpOJtbquwSTt6qKnVfCJGu+LBs0j9vzH+IxLfX7fGlTA9br/p6X/Xa+1yT4SiVTa7ebJ2PkxFidtm9g3G10bxOZi5axP+/IRKati7qMh0PPuNigyotDpe0LdirK+KoaIJeJrnbF0xy3j1fVzG3o3mXJtlywRSCukTLkfWzDfEII7+CD8u6dPnHNJnbmmPS12HV+HSxjdPgb5pnsK+TAOJuA4bvlH6VWSyNjejYSj9hb6DpsHPTDoKPj44aWjlJaapQycbcyhgodjRL+ypvwyDS8KEBENM7jUtqCfnrbFsy/vE9uGF8yNiRq13dKPo+PT6BHrX1S3pF1xI5xZccYkvipk+RWXEvyr0yf8L+7OwV+oVCpjwWL3d+IpA2o9/AjE37qNDaxjHXe60x47DCyra6p7xfdkUldL7ab/lJZU4TarPL2aSVe0rKtZo92vP8YSFFfhxdrYC8XMgelDrHu1l9G1pkj8xOUtljaZIt7y97Vlj2Y1HPipj3SDunLmXu7vlf8aevonVqPVppu/7gh+/45KW0/i0XjBH9U+mfWn5njg4w5QdYENLUq42U/9BoYW472+60Zg7JWFFfylz4bOmaMZpyD/bd9U/xDc71x7/mzH89cm+25+Oy4botnu4XngbMFOM/2wAHTtuw9YLV77y97alsIcRvEGTojMmnnBfYBv7mZZ6CRi53gRAcyZQ+X5i8ELKi1KGNEPwxa0bZBn/efJltEBC0XWprXxgXimYnV3ivx2AkrMvOdHffLaPGkEOVi6ILMTxzcVguENKo49NKVMSqx0l+2zI9Zw8aO16xnM49ePbtmD3PdbHvNXmbkZiVT62vx550wdHewlpiwXXoF/WKWbqm3x+zPk6LJ9gHU3KVYpRT6S1GpZa5b+mjm5NOTE+XANR/keuvtt/T+++/pgw/e1wff+0DvvfeOcmB7eXnB4ewdDovvcEB7wcEwB3Hs4+QnmoP79+/p7bceIP8u8d7XD37wfeVbvx9++APc39P7H7ynfNs3Xwa4e++y6ck3K++cnbXDvDMOok/yAQ7OJk44+M3/9R2YjzvWCkFttKh2yXuhDJ5RRPn0xovqaOELleNNC4X+NdAS1JJ+87UHaYcuwNtyxcA2gdjO06dP9cXnn7Mf9lH7du8vf/XL9lPPv/7PX+vXv/lP/XZ/8JsD1Mf5kiT7Zfk5/rbOlNX6EO080I8yTna4K+8YsYHA2IVdVGpVZI5Yk+XAN/tz5xe0OQfxdzgAPoeeX1zqAiz8U9qsjbucJV1cXiprwB1zwvrqWjmjiKHaVmlpQLG7WqpyxbZH5pg1682UMR/0zR5GylyQ6ftOHXkqtRC/KP6sLy9J5/79+7q8vKukn/K1OqMOGxVz1x4QphN6DHWZtKJ7zbvigvTJ7DluyEPWvlvWeJFb6j57Hvn1si3zXcp9//6D9r6Zby1jdlH/T7ypBtIgr8Mcj1Zrjr0UBjGx2J6o8JHG2HAK/+zJIz199FX7n7/b9ZUqL+wrDmWOV51WGRQwrhxKcfQgEyZ0cJLKzeYag28ab8vEn0Pelor3khjFFtlrNrSueRHYMtDukNskXV4KrmModKbrZ1faMHAb+RUbTndOz3R+dkcnvCTUWrFxtFKMuIOOxWgmqxWdIh2q63qVUpWJyEaQ8o4cOKWjxCDzAjWmvOQlhjebL0/S45ZtpdNU0qro7lJmOnH0ds1PR+k7Okjf0BHW36BjACDtWuQCTGfC3eJlQFgN6oehdfzkdc73qvGS3hzHan/mGeCbLGp6oqrHmwlrR7tlARekHJFRLuIIFNJ/EUkjyP967ClLn3JAk78+5ezm/He4+1ooS1GFBjR71KrgCMILSinwKCt8G3dDlQ1KpxJKfkQZ2jdYGSJSGplNGHPYCS3QWnYqQfyhoHL4W3PgywGqi9TUoKfkIOsGo4xOe1TTS02JQ2Vl8k4dpa2xsdbmcdPuI7Y3bkdsdmSA2YGtMiBtsMMNC4Qtg2rsZMvB5ZbD4u12QiaQCGpAJW1BiiQ7tcqPnQdkkMwW6qNykNkP0tGxdXZ+pMu757r/4K4u793R6dkR/I62t0o3ynUnU+Z26NvKLOrO8KSSsgNUar7oAzh8g6nVAV5qYmp2kvKmHNv0STLd+iV0w4vEJhSsCVtDN9RLeGvC1pR3xk7rzSiqowEnNWtAGWnTHGaqzG084R85AN5NVQ1j0a7B2o7SNXqfXa11db3WlvREbiv9NH12xQKkHzp1jDF9wIKDrofq6QaV9i/NFkbVMqo0TLhBlVLPtVpBR51XKqrgL1DbrR7jrqUQt6gW0PhFdiH8edgWt56/Jslqlz07bCgwOixLUDk0KPhnOqnQLgZFI7YyV0Gvo5M7Or9kcr33gEXe/Ztv/cqdXOg7tVcBrvMh8Ci3+KNEOwBbUwB/CnALOkO3l3EGkNxxBnHfYrp1/lmuRfNC/yxlf7eRU9uH0L7dptBWdXm8CCnB4prAck+IxZ95oGDbR0fHusfLwgffy4vA9/QWh8EXvFAcs+Dv+161VpWSSIxpjHkPv/xSv/z5L/Sfv/qVnjx6zNA5kQzhmjQyXk5AuaY8/ppIgq/Dko8Xwxf+X54m5ZYKVXXTBo0xP8KbXW9+tm77ZpHnQm3L3oN2LM74hR+3bZWGciMTv8veX/Zy+GMrpVQV3Db8BuFHB3Jl71e7UlrQ5l2hW+2Co4m5NnbS1iSZc/FP2I6sZmuVNGqzOfJZZrTI39FjmkjtBSQ/WRvtmNu2zHMNrDt3DL7hJXwin8nmNBIfZM4UjLb+6buWd5sxtukeW19I3Ohas0a9ZqP+mpevYM1LTfgjsl9bLHTaVuqH5LRcttua5Io1cA5z8zK0Zl2cOl5kGiWqWmS1K+13xPo36LqOtcxaX9Kn8z+As6Y55iXzwYO3lE+cX/JCN7AGTZyMBT3lnOjfqY8oSztFR8840Q99W6s2d/zALrJ9AxxyIlJuahFb4PmCO8H/xG0NTKmfPaiw24A3uBKnBb9gDGm3Fob9NtqEnn/Ylm2Y2Bdytza83n+b/bHWvPvZbgdRefE/Yg6JnfRdr1LczDRpJe4hwuuQGXhXS/ob+kHC048Sr6BzLuOccYpNP9o1RGZB+It7pvMTayLfxOVumeAR3rgvR9JKXNutjDZ5RTY8Ira75YPxJ7ad/CSfQQtkPAu1rYQFtoUyHV6WD73fyk129MboX6O6xdc3u16lKrzouCnzgarUU/ip07nGDwL/Us5kBt0tzb0b7yvu5Bw2Mslj2jzvbhnDs+m2ZgxeMz5uGjaMexslbGQ8c7E6xsLVatARY2Pss2Osq6XKvtWLdpm/0AbSavS5B0zu51jf0pM07IKNFcWd8ux4iVzzTpSNuGv6X8f4mm/2rtiAL+Sx1NI23d5jgzjruZT1yy+/aL/y0A+93mZd94BNsmwEDozpKW/i1Fpb2eOvvDuUQprom9Pc8W420iWp/TT+C+U4LGbcwQsir/Wisem9KdfTZ3rMejLfHNywznQxhwtHyjeTT05PWrt0jB21FtlW/uY1k/dpoJEMvCKbbSshXfcGxEisbw6R3jeDvqMr9X+IF9UehlFsaV8nodpfi0xsfHeztpltf4s9iQrosPPY/DHv1qHxJ3rWZ2mHLeugrFWC9JfQQ0R35NNeBdsppaqWoopdNeAuB7At+wByov9DISV+Ea+rgCZH/aUu0zZdV2X8U5vTtm0cy9pyzfpyx9qVTkXdF9ZirMcYG9LXe8a2tIHtloxT5xhNdDSk0+BvgdAWjoxhBJDmS7qFfhm7yviSg4GsGx9+9VDZkDdSsaF8K/HOnTOdcniVfdlaS1S09WrSG7OWRtYuKqWolqpaodhM3k/szMvpz4A5/K8217RcftsHFdaiLLR5ZAjF0OyQ1Dyarxa4d8K3rfzNnNuncQaQ+Y7cgnBwK8BtGydQ0BjSwqPNCu5bFIJAKWr1DbWJt0ASPtkmHFcJkPctSqlt3kj7ps2z7i/RE1niKZfVdNg4NF+24UVPaBB3EPeCA78sJY5evLANqjy22ExkfiBkuT15vOaemPNHbD5xM36tmW/a4S99KHb8hLkov9x0fX3V1giIKmWrZc7XiP1mPN0xhu4YV8e8x9If0/dea6vJVPITGsQNKJpso9/0gapaaBOQA7bU6epo1Q7vcsiXw9x32zc8c4D7oX74ww/bYfC7HARn3v8eh8Ifcqj7ox//SD/68Yf60Y8+VH7K+f333mNf5632Tvf2W29xaPxAOVC+uDjXnXP2FTlEjDvfokwaoefw87PO+Zn24Gg1qNY5b4X8ed/OZF2tOLSFbi7ahvbI87ZOInCARAqIHR2C5tZf/SJP3GSX5MlQywwU33NZgR972WE7mRfzzp3/7ft/////b/0f/5//Q//n//f/1E9/+lPlZ5/zPp2x8Yr3/TVnWIkzxj6aQit1V2qhPjv6UK9+GFjrrLSCFup1i00ljdBSSvs1vryL55D+Bz/8gT5s7fr91p45aLULdrpt2ifSyb8ByU9P/4o9uvyUc771/cEHH7CfvtHjJ+zZUdihH3S0OiIPlSZKBRDd0mzPI/nqyM+qhY+U+erqGe99a4Tme8e5CGoUO62sGwfyfgc7uscBcPsgwd277cwr0nvtce6BZdCpuFvac73u1NbprHFTb9f0xcwxW/ZgsteS9CIXxJ36yeF05I7Zs7h7OR9yJx9ln8rfJKGO9W3xFy0ImclCOlhWyvkfm2rHBjvIThMD3bTbaIwxb661vX6m62eP9PjhZ3r6+Attrh8T9Uo9By9DJ6gxDKtizIXSkoQYMzViNDsOWGlTYafCOVNktmC3gMxsEMjPyK5J+5oO0cAC54oF6Qaaw6gM3BuUIapSautIA5sLPS8KbWLD8oorxtyzIFopE9URmxVHq+Pm7/ZyMcTkLca2RfempcHLzz6/MXSRt8iJyxbpFVXSrCyu+n5A30D6q0YHBsthv/jKC9rsTtgeCafDDHv0Q6+u7xVdpVZ0W7ZVKmmw4Ov7Th3pVDpaKaWF2chQv16AXxYXD8qdjpKJqoEOPNEAS/4RUmQLcYoLkzxAb3R3peoGtaqSfkf6Pel3faVTV3Xh1bKnkSmq1fiLYKvgLsVykSqMinxQoCoF/gzVTjm0qrRDrX1z89CONzWsTduy1QgMKoeeXbdVUMta1QBatJa9kTgMNg1lS2iHZ5EFqMAERik27S0UeW005Rvp01rj/lvpu3HTBsBlENxxIpnBJ9hyMNnAQe+Gk85NKLzr0PXI4BVM0El0EwZbCdMVpjvb+WjSLZKBZqQ9prQN+a4cZp6crnRxea679++1w9+7HAKf3TnR0XGvfqjqkCmtboUaq1DAWqoq9VhrxV/hF6ihwJovEproJLGBDOYzXvuySAAAEABJREFUdtph61uQfrSmX890o2vKd02/uqb8t5h0vQWc7l4tQOYqdRD+TqIqhJNaLprcSQXUHto3/5aD3+1YkanajJ3WuK93RVc0xzMiP+XgN3jGJs2afG2pG1mtPD1lH6iDYVXpYwU7DKyOJGJWQc+B7jCEX+GHBm6yXV8ar0NPBfGX2GarT7c0CvVZSsGduixa6rQYv4sKsC0bICf8kqXAUO7ZacVb0OeGgn+GXBAve3+FHqIjOOhV6BNdv1KX8erkTCd3LlisXers/K5Ozs41HJ0qPw/tQnyghtJ088C2pUkgDxnXHt5TODfs5gjjTYiiGXTPNwkehC1pLfQg6CXnIvMq+pLwPwRjek27TJQ+gNDG1Bd3Ez2kYTCPRmbBEif+uO2izCsnJ6e6yyFwfi4mPzF078F9nZ6dYWMr1a6TkcuYsWVezCbd73/3O/3ut7/T5599rme8LMXYirA9xpm4tVxJBHfIq0DQX/FODl6TXOrtNUHfiB3VYCk+Ttrl5ZiTkpDbU/vnTBeeDi54B33VhPgmjmTj2wOPLK6938YHbCvjmX1ILXtG2VOXhM88Arlxw7Np1TKjlqJaitxAuCU7j1DQ5A1PL1xu/ogyGuGeMJGROXfUjhfniUqzrUL85DXUNnpmiCsyAc7v5I6uBWPmReaZ0OQnc3/mxAXxj4TP8+ek0PjTwOSQOqnqGauHvldXq8xfwpp+dO92I2uBbXt5ysvKFS8217zkRP8UvRF+ZammxqUqZEerFZ2Jt2Pelefa3OLOoXIOBtYcciRvLSb12hS0RziWXVpe88J0xIZv6jvl27ABkrxU8p/16gkvVJHJ+jQySTdhGStCbSs06Cl3P/Tq+0Fd3CBypVYlrrjspA1w39zJUvLYcMP9p+OgBlJFB97mDC/AGJp/eYQXLP6Fpu2CvAeEpp3H1PkiALXd2qq1l7ErwvMtng0HtOusxbCPLeuxrIN5jZBdaP+Oddgwt3vWn6XKxkZFfOx+DLD92OqOhfCO+Em71qLYR/KSNEbGANvow16wGZG+uBI+kdiYPkJ+JgB7f9+W1CYC8D5iQqabPkV+YIzoST+MLnInG2kwK0MA+aY/Cxv4pRSVWpocQZIlwW9uCadlxiscuXV4OR4e3HG9Em8Ku4mA0Jyz5PgWCW/8hL8A4V/CQ4PIhr4SLwbi5yax9nxFlFfz98m+Qv4FVgRfhRfEXvLuk23tunc/J9N4PNqNFLYyYTfLeL5jjNxhf/kZuQ22vOEFbQdvjO2hqNDelReI2GXtqxotVbLVLvSm7WMjaMcZBiHPBYcX7PkJu4EVe0ncHS+E6UtBPsieTawvOKj9/IvP28+mpr9lnlhzyLul3yQOsZVxdlgNii1fXV0peY8/G4Cnp2eED/THle6y8RZk/K61UgS3jbyLywud3bmjjO8pX8ocIMBNCtRB8mibAsQEJtIYGWYAJZbgc4csiFf7y7Zs+hv+1NNIGwRxt1ohDIGmKfxsiqYONrTLmvZYZ6xJ2/A+mX6adcYw9FqxR9Ixp9SsQ+lz0XWjk7RkHugOn1zjmVoaOF5/R3jB66X+rJBk609VkKy9GPeQ93IJExoQi3qPq9VR3GBk/EudzphYd42aGJ9N5dVSlbqtXT+PwS4oUWv7WX58rXtJw7byblyxt9hWqI32VyA2Z89hJK83X35z8NeG/qnxX4j3tenMAs/FiudViCjl1yHCa2gth/2mhQFtx91CmvzskmCmbbaMYfN4tlXGlcQ27VeZj7u+Y0zo57GMdqmlyCZDvBOm7dN2UWdZhMieXSUUpD2NrkBcc3qbeR3LwUbGqKSdd8KMs4i09I44VMgXcPLBsIxPsYfoSjglIuvkktswSEYJi03EZhbEb1tG5vYmEjVD4WHN7ufDYT93zzKH8jfuzPNN9nUyBEY58JILS2RJL18ENOZCpTYK3nqVK3Eb4tljkQufSJrpHNGyFAawjfP1SJsF9qFMou/92tOENzsgrOx5NxQrSDhtLmhgzzKtjeA7snsUaNqrHwZlTz3zTZtbsL3izDtFxJbNE4hrT3DltpQbpktR2rwYukd4tmXPwIG8JZk/PXfFrhYG4lIe1huvKesD5uId80/Q5iHey2LXmXszN294n4pt21YpVZV+lDzGDOf+sOXdbkffG7FroOU6zNHCg5InbjW0B7zcuG3Ltup+HdIPnYZVT92u2gFw9mMuLi6UA7bs0+SbwDnw/d73vqcgB72hwQf5hjB4//339T40P+387rvv6J2331Z+Ovo+ez05MIu+c9YEwZ2zO2oU/xl7P2fsCZ2298AjrVYrDbRzxxyc8hfyWWizWmivBpN3qdnzi10qlaXDy3iMrGZY+4uIjGtU5K1/73qZEGm+Zx0I4H2tm+AXbtJq+Qq9GRUUBYsecY3MkZgJ89+kLbaStVkOdj/59FP9lj2wX/zyl/rpz36mX0FzGPzpp5/pyy+/0qOHj1jLzQem0SEUV2ynYy+8Zy0z9CvGyqHZU6VO5/2DgXo+oq1PaYdz5cD33t17yof5sp6L/+KcNdzpHZ2enOnk9FRZ9x3TThnLs45M3rI/9+WXX+qTP36iP3z8sb74/AvZxo6O1NE3a6lKG8bO0qaVfMVap1bWkeoH1E2pRZlDainwJqUvbFijpbbSTKHiMuGRrcw3R9jL+Z3z9gGDu/fuanV0RL/BRlxaHlLbLa04iLvcjUf6mcPaOpB3zvTDDevBHXNc1ooJC0YaJOWN+9nTp3r65Ilij/mAROz7e9h8WRT/rdEY199UnsjQ3BZ5phmSO9y08DTtOLDdgo3G7Vq77bVGDoly+Hv15JGePPxcj778RE8ff84B8VPl8HfVGyoOg3cyx0AVwyMJ7XaT2mKFA6XNZqJDiVBCMIyxRBKwMMnR3IKRuCNacqCUQ+BnGMMzBuR1DCJZJGwiTjOGZjyjdujfgh0bD+KwqbKo7ftBq+FIx8enOjk+Uza7M2ENHBSXkk8/iLxtlU25Kzbn0sljeFs2u9MpbNMBAsqF2zYdt1NXKx2k18DAGMTYj9lUO6ITLDiOm05wBBJ+lMMc3I0SdnxyQn5mHBE3egodajH4lM3UkUnLqScW8gmb6KCSZQPkHcTdIMm6uaJjJN44JdaohCGm4qKkVWuhPKB0lGlBhVfxAzr20PcMWB1t2zV+JT8dE1UFXY9MKKjVKgF5JUsqUINKGilb1/eqDHhmIAq6flBHO3Q9gxOoDIxGD5anNYezGw5pdxz+uhs1rCYdraxhGMnDRjkENofA4vB3Qm6attTKTuKZ8jkFxRe/sDaMlJANbTljbAe/19rurrTdBtfYz0YZWHaxMV5EQ7e4t7i3LBRC24cDOKzMAfD6esfAOGq9WUBOMGDERbSGmOI4mpxYdlUtnQqQrLH1i6nRnnLnwPedd97Se+++vf8t/VOtVtRRrSoUihsq4geGVmVS7roeCmqH/iI7sCRTXkpP/8jAmbKNTGQ7yrJhMI+tZzPh6vqq2X8G3SsWQVf0swbknlGY4IoyXtG3ntF/43/KIfHT6y2Ht7t2MEwwB7vi8L6QbCcz2dVupVIHuXS0gLWmM18Tf8PBb7DeFj1bS0+utvrq8bW+fPhUj59eUZ87XlIn2isYlf+JPGkne9TAIe+KQ+DVYGzSGjjYHTj0Xa06JrkeGwFHvY6Phtl/PNOE90OnLvYKKvXdcRBcaiGPQVWtFTcos79Aa8ENHNgqLuQDTJKCEPPgNmGJ40qcG11VJXEP4SIDAZdOpQt6mTor3aCO8WpYner47IKDubd0ef9t5X/+Hp9eaMU41g/H6pCrdUXcQTxEZLJTNGZMlPGDhdqy/RIPJjxJBO0fWi7DbCAeN74lZKH7wi/e56jxBZDn7vCCQ2b8wSHvb8v9X5mbqdV86ucVoGFs+K/Cq+Iht+iLHQuZSVzwBxb5l7wYvPfBB3r7nXd0zobhydmphhX2hUjGjg0Ls2cc+H6VBeYf/qgcBH/x2WfKxmrGp1Ji1+SHuYYoX3u3tL9W6psKRNubED0vhDv+8P80ZG5dYmakyoAQGn5DAqlbAdshDdLiXqi4FndoAIvbAXHVgOfgXliRSXiobZzPI21jW619CmGlIjO3lb1Qwl9wF2QLsqUUlVpBUS2FMRAd6OOWxYXDtuxbwN3f1AjVHJPwwsl6hM33CToRUA7Ssf2cHtstVuSa41s+Eu9FLCoyJ47kIWuqzIsjk/WWTfcG5r7M+Zkrg8i2yZT8MtCiwuSzqFIvPfPviv4zDCvVUuATJiM+aaSc0bNh/XrF+jLf2F0zx8Y/jlQMmmI3jRw8EhLYpr5nnRN5vUbHNfP1RD5qqaq1kJ1J0XlNWPI6oZfglj4PwiWyo1IKc2avrEuT5+TLtvKTUnfv31deMgfWs5vNlvXAtbI+CNL3E79jnkp4ytoPg/phUPxDj5uwjrqoC0gr6Rkq0tA/r29UA2nXBWm7w0ixh8ZL4x4GLO493zZVPiNBsfHojJ01HWEewDZ2FFuqsqTYZj5QkE+5h25YKxb66BHvLDlEyjtU5oW0bXTHjjbYd2j6UdJqwPJiO7GnLQviMfkjrSSSjbWETchEd9fWY7XZKFlod8TTR8ZxpNi3OQ8/iJBtFWAbtdZyuViw8JIC8Uf64awHlggDaqBWUMaNA46l5KcW6sKlMWy3NASNUIhtvJZk2bfAo3Yd8OzbcNu6kdHXXIjqBbRaCO8VUV8Ma/5XyB2y2hQYwaUCGj2UeLM7xRGZNMit111+XUD4bwyMQKq9UVrzxh3GYmcjY97I+Nj8uBf7Ch3T/oQlPJgIHylnii0KYFvznxpdEoAtmxAgS4kTXRijbi74woaTLgQxy34etZbWv5Ju5oBnV8/09NlTPXr0UJ988ol+8fNf6Kf/8VP9EfejR4/15VdfKpuIeTfbMg8V4t9hYza/ynDE/kH4WYdF38XFucLPt+3mPtQpm7nZ/P2AtVx+ki+bhbV2ip5Sq1yKyGSyS1FajeJutaH5ihs4Pit/PLjjuoXgKJcluz2Ui5iz3n0d227hthOs1GEO4bPJfjO/EJL5pRt6tfch+i+RyJc0pu1aG06zO3r3IFq7bXSD59OOrwW//hGR7xjk5PXpvSEkNhRQeS9L7cs7hwuRqaEJ7vOfsBmjUsdB7D92En5kbWuZp+15jTKlbrMvsAC/ZZVSZFs8lCvJhNrw4gC2CXaTjXxgzzztL3v2295z5vy3xr3hvMaROIn2rZEIr9H5Tdh/YrqJJpLmDnkFEvL6DLQ6TlvTBq1dsP2pYWKfaKeMB9t9O21Zp8UfjaVW1QJCmUsLbtuyg6K871ml2Uzsgg0ZEaIaecaGxC0FuVIV2eZ2QWZuq6STb0V+xQHHVw8fKmNQJe4pBxFnHBidnp4oa4KMQW59V/NlybbCi85QWQrMw+aJ/E2a6IzewOSH4CarV12WEv4yWi3qTdccx8R/FSRLgKcl49L+ciiPOT6e5rZu/LBkafEvVMqiLh8AABAASURBVMtF2Owkj7i5b2UVn2RD2+3mtiTnD76NK2h1Y6VOS60qtajV156PFDEk2c/B3vslef+XuretAuyZLm5HX4EXGPvYI/zEy3tEDvtzGHXGIeIRe9wZx0viocsmlQbdXhR99iRMKgmPfKkqwLiju4QGCQ+IZCDcEmOXZtts48iNThESWE1Mr79i02v2OuluMmJr1rl5h2r9A3/6Wdy1FvW831T6VfImFI+sIXZ5X2R+zjo2fjoX99SyozddSQxwR5Xm8puyu/XHgTlwGAblPSvvascnxxz2neiMvpZD2kv2ZnI4mF/1+OCD7+nDDz9syHw//yT0pXIgdolc/Pnm6HvvvqccHGetkDVBDhXvcsB49/KuLjhYPr9zxvnIsY5It+d9NukPvM/GXWtV2rTve/JXWp6ri2qpzyFtRtXIWq6DRoFlW9wNeNv9vERj8Xg1l4CD2xL3N0HEdHOhO/cBboLi2Gcw7Zn2zd7AlneX2Mmjx4/10e8/boe+/9f/7//Sv//7/6NP/vjHNiavqCvbbVx88iQHk095h15rR9xCPfX90MbHtOcJ5z75oExl3E2dlVpb/SYsbfrjH/9Y//Zv/6b/9b/+l+LOWi4/7WzqPHn4/IsvWB8+xtbEHvdRcq38CsOnn3yqTzmcfvL4EWlfK+N1fhL5lxxQf84+3TlrxXv376nGjmWVWlgLdNhfaeuF5FXw064WVzpGI1MrY8KzR5KwyJRaZVsuVsUdGzniHOvy7l0lnZQzNlNKkTz31Qmd6SELFZcJZNtaI2Fb5rasDTf0y8xvY97b4OW9crvva0SJMuXdNP+W7vrqSsesi3/0ox/pf//v/y1SayJ/Uw/vcxP6p2Kv4jsj9AF00RxkaP7WL26GrymHv+NWY7DbcHa20bjdsNF7pfXVYz199CX4Qpv1ExVfa9VPQOq6STc/u4oescoYWcjs6ARbDpI2nBLtOPRi3NRIi+9o+AYyskF+gwE8B3icGYkzI7VvBKNrA9YYwhajmFxUSkeaXaN2kUEpVTG8gU65YkIKMjGtVkfKgJbwifTHEcMmM9mgCJLHbfLKQVcMVLIk0mg6iyodNnqDgQ2/dProXGF86dChq6OVMnAHA+4ml/AbMMjeuI90dOCOXtNZ0gojZY+71KpaCp2swNENkjXbsmfgIK/c1GWEoiNlaBRGKKHt9r48Bb21lDYIZOHWU76OuqvUaT4t0vUd9dWpY8CoeyS8q6kL4nGA1jVUVWgDYS0c+Q5UBgeVOd/GXWpFtlftBxUmGh7aYhPPOAl8zMCZn9+4wtY23ip/Yw54getWXb9V7UDZqATwCgfEpY5qKJOoDknUicRzIuGA2uSAWHtMHP5O41rjeK1xd61dwxq61Q7b2mFb22wEk48tB50ZjNYcdq7zf2lDOQC+DsWm1809slkqsQcm1uQiOgeY2sMM1DNGbA5zwy/yRR7J7DBUXdy9o7fefsCL/H09uJ8J+Q4T/rGGIXVfKJvkCopUUoelqNjN7eausgmEJ5k/7a+UnZafJso6kq+dtpRvm3KR2TUHOhsWPUFb/DDorinAdcNO1/TXazK8phNegys6YmhwlTD6yZq2g90Of0fSH1Vwux32boizTfhI3eBeI5+411vCd1VX0CsiP+Ug/enVVs+gG+QRl9Al70mjkwrt2+ewty/t4LfPB07iDo96TF0Oq9rqrbmpv9CesB53h2zXV+wINHut2FNRxSZLLegP3Py1VPy3qE7YHuTNtuw9FFpkQ8teplpN516v4Te4yqWToFKlZxZQJRXkOw2MUScnZzq/uKe79x7o8v4D3WFCPcm3fo9P1HUrovaIB1V4QHRgYwrE5T0g8AQm5YLPHZfgqV03jOZ77vFCULyByPFzcq/1RPoQrxCcM0bAodzihn0Tjvsf6k4dzAVOFbwItfaLzGsAO3GWpoo7UC4T6NleGRok3B1j8Skv8vceMA69/Y4evPUW49Ld9k3gFfNYLaWNIev1tZ4xTn/5+ef6/Ue/1yccBGehmXElAxuab3Kmb3Dd5OkbyL5RJAm/UeBVKYW34LWRXx2QaC+ELKzQQ7QKabJzJj2TxlELtGaedXtZ+eNxyzp0EcG2tIc9u3nC8gxJlmT7JRR4hTa1rbiNDdjICYS2sKJSrFrKjFpValHBX+B7D4jibjzP8YUePXdRI5YIxkymZksjazmxRgzv+biRM7LWd3llPRR9oTcgDxNIXrJZumPyji1vmCM3zJFZF4Y3Mg9OIPEtUx8VFFWDWrXixTnoslFQyr5OGY8pdnRkY2GdtQTz7zzvblsd6BXXtO+0JiwgOQXJc/KyQceGuXvHGkVc4W+2a9Yg17z4rVmHbFh77Jr+sXVwtTpPuXaUr+875pmV+r7XQL6PVquW/+TdTp7JNHrTzuEFQz9otRqU9WrWtD3l7Ch3BZGzLfsVQI/BP+8/vQbSGgGN+FolqWPbcxtgf7aRnZoNTCOxuSXLBpqvCTuL3ccuYuuxyzVrwNhIJNK2Qcd7QQUdc8TQ96xBOuy7YFTco1hXjmDXMCatREZ37HLkXTL9KjTsWgrvG1UW8Xi5n9jctq2KPSUN059ishOPcd8v48Z7UPwUJlC7XKpubFBWcZE9U7JBXxhbPYgLdgtzcaOSpQZxGRdwUfQFTT5cE5z7JlmrhTnM7xZJYsGrNCfsVfzwlrCFhvd1uCnCGyKlDV6rJwqCCCw07gV7nvW6PxGi118mKIC0+9ANI/Ydm212jP3GluMOb8l3bCJ2nDEr7Vr27W+72UupRcId+R12l/gZtxsYb+PP/06LzjYXxCB1cFF3E8Zme287dU9ZNyG7Zrx+8vSJvuJwN/8TLgcp11fXynvmNWuqHAg/efKEjb2H7VsbDzlkSZz0AdQqeV/xbpBNwiP2NLrWX6pW8E44fDlmU3HFOF5rbR/MOWMtl0PjyPeM9628kky5U07lIl9kG/V5hkF/hsQX4JQsBSGhr0SYTSDxJ4306UOk/6f+1rxrXlMPQeo1/InUk6dKebo2tlS1NqIcLqWljQh9nxyR37i1XE56r8cii1hy+FfDkr0/l1LiVoRGKXtsc0HT7ZSsuRQ7CWKfO/awGmWuT9+wrUJdljqPa/YcL7oSZ0H8rTZJK7y0WTBGD7xCvNhX0GVvp1bFXaIb2Jb99dD+SnopG4275zxPjHeG9e3/RBz9SZeJNcPo+OYQ0kFiiHp4CcpFianLVuY9hUO1pycQjoe7tftIeOr/+nrdNrufsdG9ZnxL26RvZAzoW5/pWp+paRPQ2oP0jbrkwXZr/1pof8+wrfxlXDxEeEHsZsSO0k+z1mxjKuvN5Cl2kPFoYO2YteCKfdahH5T8lFJlW89deG03Ps85iEKmxNE32wEMQtyQJ46Dm+h7X+S+DnvRVotfJ/tieOKSfhIMUXvwhPIUfMsIzcgTD/etC89LN9F0iBuBfbQ5zMi4BbVne+BtgWphtm9oKbdup10Xfymyl7B9PGnmSTMlXI47sAp+E2+htmUfoqhU5MoehBXkK2NA2j1zzxF72aHxh28nH0WSpQa1KzXeHHnsZQo08J5Gd9y2ZVsF4FBgvXgdaiS0yUbGiDuO50F4YqQf7WLTrEMz52/oWxvmp8zvO+b8a/rb9fU169qxWZLtG32x2cQPdoyP415H+Dd9+/lUZ58l7hk3DnjRXawCai28m3W8m/Vg4J1r1Q64MpfnUO3k5FRnd850wcHtfQ703nrrgd5++62G+O/eu9Tl5aXu3r1sP/Wcb/wGd9lHvDg/V1sbsD44Y81wAqL3iD7cpw/Xnn7cq+9Iu+9xd6qltPElfb6WSlsU8lkav9L+pZTmL+S9pByBRBmfK6Ceu5BpfhqCYe6myhZ3C/vax4F+UtMroZcukoSX5/NI2q2hYacdR95lYgtr9gGyHvv4D3/Qz3/xc/3sZz/Vf/7mN+0De/kwTBuXkckYucGGttgDKuRSVHlvqqVSfx1tuVKrY9Y6lXrrqOOcGWWdln+9lm9v57D3/v37tPkx7y075Zu9WS/mg4K/5/D549//XjnMzX5C+tq9e+wT065Hx8dtDXD17JnmD5lfKx80/IJ9ul//+tesO7/SO+zrvf/e+9jSsZL+0MbvQSv299J3jzi8XbGG7Mhf6iJlp6KEYs7+tuwtXCt9IvZuW2nrlFPUu4tValHOvFKei4tLzjBOFX11mZNKIc4MoqjVtaXm1nxFd+qxnVHQB9MPw8s82NzwJtbnE22TvORbzzkINkruXd5VPgRRZlWvevpVzH9g3tx8c0ukGnibz+KdwWxiYJzYBJtyADxuNO3W7aefnz1+pEdffa6rJw/VlVGnx53OTgcdc/DSeRSvO2yKTTTHyOHaFsPZaM3Cf00H2dJ4WzbRtjQe50HirEd4xRmQOBu6wYbwNQE5DGpyZGvH4dmI9sS9opPloEoYXdcPGN2RshCJu2PQ6hnMVrwYHR2dKINbEH9HhxvRs6ODzgubrdYc6m3YmEvedqSZTo9tUxmxFZMEBksn7pMOWKH7iE6Sjnt0fKzWcUgrhp6wgfB+GNSzWRZ/+AP+Bf1AfhtWary9rujrhl6FzmJbttXREfuFV4pKwxw2Ka1mIahctlt/GnlOtGE6yEQv5k5wg+29DnTVgv4KOuWFq6+1DQpJM4v7rq/qST/+DBYz5ngl+djLl1qVPCdO7apShm7o1Pe9KvFVsQgyu6bOt8kMvDoMKsNKU+11vZv0xeMn+vizz/XbP36qjz//Qk85gNyqaEf77igPW0saORBW+7+3O7mCbhRJq/ZWx2Feh96O9AtxLK72oI6oizEDBmlPcbMhFf8OG7/Flkn+FiO2v90vfmO319hI7GR9vcVeGAg5rFyvR11fT+IdXqwZ2HSVMO8ZO2HX1jiVlpFpEm6Rxk5tEEO/PFFHVZeX5/rhD76nH/3oB3rnnbd1fn6mVdqcqObA05TfligWbWdQGhyGxMQ5KeUJplbOsfEmEuXWmLTTf7Dt3VKm9B+QMm5plw2db8uB7hYa94ZOd4g1bbQOLzSIe0H006cmF02uGlU4/B2ZfNZ6SuU8o+6uqbdr9EfHmnxsSOeavFxzgH5FPq4ZGzbkAzUy5aq0Y21tSlk7q1YA7TnA7WOXoCN8QG41VA6De/pSB+3at9T7WlW7W3S4g77v1IGKf0aZ5Sq0FBVQS2301o0ffaVCE+ZKHkGoi9L/vNBS5FpUAmS9oHYqBbiTFx7x8WiSaSMrdVe7QfmG7xmHv/eZrB+8/a7OL+8zkV7AP1E+NCH0TKKuiZe4k0R7m2cAgZ/njIUnuLduve76WpGW2uti/5P/nddAGuRVuE0oLSJa95Vw7OrV8QmSiGcTnpt+1w2D8mJxnxeKd99/X1mU5tN85xcXOuJFoZTC+LVjrNuwUflIH3MA/PuPPtIXjN3Pnj7Vjr6t11zJ5yFeI/YnsSnlHI9yzI4Xn0n5Rd4L/tfGfUHuT/Am9WCJ2tz7en+Ot3jQn1f4AAAQAElEQVT2tMnt3YckWQ20b79FlQ03kAiRFDewrQIIhbV3x2/Gq+LGs6FxB7jLHkYm7W7aPrShMsbFnzDkbsIYp0tBT3jWwXVYElqLiSnzVdZhsZnMVREnmmzvoT2NP279WVfSiIJDGveCbESN2G+wZSLfMKmv2ZjfbjfYNfM281M2Cci6SimqtaoyFpvyxj3Qd4K+6xV/ZOy5rGt0PX16xVp4q5EJec36Zs2mXtJMnp7HYV0xthO45JEKUS0F5sS641r5Fsacp4k8jsrGel768v96NqSZcozkmwmCdEfmZF4Or6/QaB2x7sxGQNawtlm3bFnHrJtcx/y4Ijzr5mwQnJ6e6vjkWCvWuT3rup61VspoG11C/fQ8Gnd+2LPM7Pvn89vWQNqeyk0lf23U2GLsrpaCqcT25ihNB07b8JuDBzemlj4Y+3z8+LGC2BQh7b3mlE2ifJswdpA2t63Y7Mg6c8SO0xcm1tQTjvjHxh8TvWH2kwjhgthWbCtr9QgkPGtWWYo9JazQn5awHevkHfYbOSoANnbGM/fisq3ECWzLnlFMHaArSSd+aGDP4fYhFfEkWRL8AjKmuRjvDBxkIakCyqJ2mWcA+QvdSeoQSzKHvMV9GLa4vzGNkv+XvT99jyS5zjzR9zVzjwCQQC6VmVXcSUnNVnfrmZ7bfb/M/f+fZ+6dD9Pd0sxIc5tNiUWy9so9E0Bs7vN7zT2AACpro0qUKNLhr59jx/ZjxxY3iwjMgdOetzF7/f7JlXrDmGYwZdijNQk2OTD+bbXJu8RqxXvZShveKTKWE7jZVhu3Mnb1C967etVSlb7SUMucrhRb2RF3w/i5ZvyfsGZs3GjDfsiWsXtvk9f2VKQUSZKxmULatRQVIK78Qkr6Vjby8g2NTz/9TPkWx4Z5Jn0rm3j3798n5KjXb17r+YsXyobjKnNE5iT6WMbybIplPH6Xzd579++pX/RzfoV9jiNw3PJsbUeHCyXRt9wjvmo4fB6YwBfifLUf6REg+R0ic1PqmHqcszGZA+431C8bdtGl7NYWC+bO1CX9P2ND7TtV5lejy4T5UmhW+hdK+4cviB6vxn0MLe5gwBZCbasAe9JBZNF3bHNvK+Ejjx1Gr928Noms2fk8tsatXEnL2DJ8+k82mTM3JD1ErU065v6pLy0Yyzsl7cC2bCfYtwN1+3YR/kBDp39QdEjrd9H5QN2D8JHHg55Es+OKH+2zYUw7P7/Qq1evdP7mTRvbMmdmPj5mwz5rs+xBpk3SNvu2IKur2067mPYpV+2VcMEUyBOZn7GNtPklY+kFeV9eZDzdtvY/YR2Y/xua98T021qLXEzaE+Q5kS8j+JtAqWfyyfp0y15QbPUK7M1FJxmbbGmCG9U3vtDhNw57GDDx9jiUwxvcuBMugtAgfBAeEH4q+14WCpo8D/ire3In/JVoZvCh7nlKzh+BbDjTno2GD3Dv24K5x0ZGeOVqPExo0FhL8IIIahsyAYZ74u3QBKWtydNXiHxCZY+r7xfswy2Vd4duHmvs+Outl5Fa/LUwU9lLyr2vQ5Pjj1t7nji5nccBYk/pP7GZSexEaSxRG20PHIax85TS/zIXbTLfc06R+SruFXP/G/rbmzfnvGdd8H60ER2TNKd4OJR+OGCrwd52J7slg6+6k0TyB9xy/izG8+ggOraMHkqtbYxdLHotloum14ku2vr8+OiYvcE7Oj09Y9/4rnIgnEPeB/cfcPj7QFlTRHZ2dpcwp7rDHk7WD8cc1C8y57b1UK+MJYX2q+QXdJVyBClDQ1WB1lLV0MJ1qokzy+JvFxkUW239DbUtbln/ci+GWk3AimBiEyPvNxmftqzR3rC3lV9nyTdp/+7v/k756eeszzI35n0p38p9+fKFYiuxn4p+0gfybr1E15U5M/rpGq2ccw3N7jr0f8Jhfg58/+zP/lx/+e/+Ut///vdVamnf5P3FL/6H/o//8//Qf/vrv9Z/+29/rb/9u7/VP/zDr/SE/bacXZzyfva9731fP/nxT5T/83v37Ey2sdUt69W1Vuy/Z9744IMPlA8ffv8HhP3JT3SftePJbAuZP9qBLbL79+5jI3emdSXpxJZLKa3hNvSNzAWvOavJuqAJeSTMBMmEzTzU0rx7V9k3PGHvoJ/HgkbZW3CZrAFtT3rXdDFiNr2kL22Z+7Lejf6zft5kTT5jR5vseDeM/rOWfM27a2jKekyfmEo8pXnwJNPpFlqaoD/maxTqQAHQUZxH8eLOC/yIYsWh7wDGPbbrdvibb/6+fpnD3xcatisdLYpOjhicOITrAfatyqHwOG55IVvzwrTWerPiZQzw8rQh7S0L2B2dLOAcSJwL0SF0A5v9IRN0G3AyNKhqcKcclATC2EqtqmRaGYhcKgYYd6+ezavF0ZGWYLFYqu8XKhjeKPLBeFbtUGqlGHKMaNsWIAPGOMqOVtxoDKoSr+eFZNH3pMfkdrTUEQe/x6R9xAIsi68lsgzMwbIN1AstGWAXB+gXC8q1aAN5v4Bf9OoXociu6FKJ05FXMNWtKgNHVztV6ltKVQbXUopMR7LdyjpSt2Bg4GovArOO08nwamESp1Sr1NLSqtStC/qq8A0csnW4I4+7q7NfaED4JucArsZNuVrYRqkT7dF1C6X8BZldabOiQQZQ3LvSaeOiV7zgfsrL7m8+/1zvf/aZPuTw98nrc11wuKjSq+anbtFzPVrIi04DNjZyECiooYbWVp5ZN6Rt5aLW1D+6aIjNYds7bGlH2lsM7wtoAw52i31s2kCz1obF97phi63sMWjN4e96PYpgDLaawcC7Kxz8Vg1DUETFsSkDIRvoEzsNHEDXKp0cL/TgnTM9fvxADx/eZ7A8RbZUh15d0JaDUYVkKu1cYIqLCrxV0GZRrpF6Jc2hLUQGtfpiAxNNvoB6b6n3hs62Xm91yYFssFrvWl2aHJ2sA8JsOJjNIe0ausbdQB9ZzfwmaSVN+uU4FqpJWdC9AlF3ZLvB6KIA07cDUf8RXe20QnGr9SXluCD/lbaMMwxAKtXUv4LSUNFFV4t66AK77PsOfsKyX3DgO2FJ/1ng7rteHfYQ9Nhe13W4b6Ki/EqYUqtcyg0U3EEtRaVUUFShweSuU3gXwTR45k04k2bCuXR4TyjwwaFszws/lV6lox5HJzo5vauzuw849H0Ava9jFnZL5D1jWKFudlX6+BVgRtpAuSz8eIRvsAw1T0PjG2LihO7dE/+WZwuYwEH89xT+hl/ke+D3p/sPQAOxCMueimpZwlGx3wVzZ14a8g3g/BT0w0ePdHr3TJnr4pe+lZf2bEY8Ydz+kAPgDz74rZ4/e67ILeuf9Erysb8biHDO9YCdJZQIIffevafGJ3yoYQKI7CsuTrB3w+7vJmoPqRFPRF9ztbQ9BQofNkjs0D0SInwoCGubUJZCb2GSxcsqh37i2rtLwa/IxWCiBZkbkNmqhTAgslLDI8ddS8GvqqtVsZNSq0rzLyr4BbUgK3EbmSlSIOge1jTujMxTO+aDCePI+EHebuWyQpNewR3YJl4A+Q7u5HeIgfxH5tHIdlkHsMm/AetsCoAN89WWdUHsO+UvLugAMI8YPmVdLBbKoepiuVDmHTvlBVQt64i8KK7ZVMjLzJqNtTVpJk8G7S/WiDiRjzxSpmEuWwKW6LjWFIN1BSEoeymlzYUVecqaTyV//vmT+RBh1fScvIKkFdimDlUFGnfySfy+75U6LBkHrih1y9xamVMTJvml3uLax21FpixJh4Lh86f7H6uB6PTbpDEOkz0M44DlSLavIK6BNeKWdVxsZI8tdh2bx7uFrfOaqdkBthB3qdgbdk7q9NsBjEoeafuBPMOP5LnbDTT9VGpMQQN2G4xxWCrFSnqV9Vzi7HgnjF+hnBlXur6q1kI5SJ+4O94Xd6wNU+6R9GP0Ts2s6YIStdlwKcQrJo9yBYvQxBvo04lvI/Hkb4eXIJKsGxfOyG3LDibfkbzH1GVy/un5BQ14koQcokkjaMw3f8xRbNMOU7Qh9oYdxzZiu/tNogF7kaXYQcVe2/sy43P4IPKCfXhGqZMdJNXYV9La94lN6xOTLU/tPSZpYNkzBE1kaEFW57FRuFO2y9Vl+/ZGNgXfsGmWX0nJfCKulCO2vGFTbYtt3mETMIfAd+6cKvNIKYX3pp0uLs5571wRI6HHPJRxOT/vmM2/7D1krkmf6ng/6Oi7diE8YXl+2R3fZsuxZwLFDdE/BpOepFIq4J2QfpK57vIi73mXin4TptbKvkevJXNK0FHulD/yfdzoU+jU8j+mSH+wcW+3x6Hb6MS2IMoVne6woeg3NG7bqthj9mA6bKLUqU0KdmUw6Xqyf9ttnE7ctNeG9U7SElfCJ+wettv4njwCgsh2Q/g/4RtqgL5xIyTu6HNgb6i1A+NPxqC0Q+ZJVKxaqmralPbc95fQvI9V2jdIe6Xv+EbiDBtz+iM0XrZbm/FUQAje3Qb2szbt22PZ6M96NfkTQJVxdNH3bWzK+JMxKnZVydcmBZBwSfvbIuNQ8sewNLaxfWjr1eghY3rKbE952BP9tnl8t+HTG/dIyuFDJ1BEGAPNKgm/BzJYH/iIK3GugJ9tKZBk/gRvCcIzd9x7FPrxnm8Ud3ELm75uzzwUIffsJh7ctRt/G0nk0MmWSAveRg5KEP+Ce49ZFnuIXQR9v1Dfd9rbByXXdHkih09EtpkzTFmKTLrJ2yZv8gqf963i+FuCToDVdLUW4DEyn00StSA8ocQR4N4TkUacRGljXz7Ulbl5wztZxr/wsf/9h5byAYy8DybeVTnUrFaxz4F1b7NXxuHsvUeG91fcTlITZE23ZV8j+QS1FvQ46TL9MHpdLOa+yLnDEcgHQXKgd3p6RznMu3vvru6yZxM+h3HxOz4+VtYL+/7b05+7gDGllEoeVU3PJWUo8KFutFCusm8LaE34QphDpL1mGCriTNBbLs+yPZ2dV+TL5FcBvnsmYyPImLNH7OH5i+ftl+5y+Bt8+GG+gfu0fSAnHxCIjbQ1DoetG9ZzsYMULmPzpONOpVAf7thbbCNIGCHLQW7G2X7RK20VWQ6X8z+Ff/vb3ygfFnzy9Kny4cHnz5/rOQfNr9+8Yd98o8K4nHVg9uiCxE87ab4q47NIcHV5ydi+1TGHo/mG7L//9/9Bf/EXf6FHDx8p/7M39pGyJnw+6B1ZbCfyyAbG5Q3nINN52UpZJ7R3Kt28knfSOblzovv37+sRe4cP3nmgI2wv+sCYJOyi6UFT/xE6gJ1u9D+yjo8Ok0f6ZXTTwH5MmxN5J0xfXHF2tELnmatev3qtHAKv2F9J3DKldutJRtwSBWhUf4RXNN+qvWdGTboYaQ2GT16sBhTcwMv5wMHvkAPcSw7lXr/Q6+dP9ebFMw2bSy2qdHLU6QimcFjFK4tYm0jaYSArDDRGF6w4CN5wCLTVjpfxCSO8tOHwgjMlBZw9iXMlhXLupDWONYdMnLVpS7idikZXamwh7gAAEABJREFUuXTqMnAtesWoXGnuAhxYtXa8YCy1YAOrXyxUCSv8R4w4xrEf3NNpY0AbBv0tmyIxcnHZlm2iFFU6UCa2GPViuVAGz3Si46MjZUA9pkNlUG0//0x+C/Jb9AstDmi/mN3QJWh+N2ivjrokj2UbzI/b/wVOXt08idbaqaOzN1CmCp+y1VIp61RvWlBUUUPrQAMvXLu2kBrSqVKfSr3QValVFVrZhEndgpr0QEsfWluYhAO4r+Tw+7DR/RVP+SZ3p9pRn75vtCAfyXt0UcE4xlJpy1EryviaDvwJh7+//vRT/fpTDn+fPdPnb871igPKHADvTFqLYy15KV6enqg7XshsEIlDXy9on4A6lFpVSNcukjFjAerc9IA9Z4DdoZgdtrTFuDYY1w3Q9hsQGwiyMRubWGfAmxE+B6er1U5rsJkPfzdba5tD313Vrh36ckgdOlYWBkGBGgiMsq2OMp+cHOnBgzN9/3uP9e67D3V01Mscjw/jlvabINyVKhXarZSiQtzAKoS1NKphbHXdEW9HGYKBdh9wj4rNB1P9ByaBnVbod9U+ALGljwL0seYgeLUZ8Bu0bu4BfjfxzQ1PR0y49WZsfXM7JPsiuYKuYVSnEbdLr9rRXrWXCjLKvBvc+nl0nYkk31Jarc4ZG1YaGRdoRvW0bxfEzmpRBdFXPx/+LrpOiw70vRZguVgo2Pepvu/Udb067K4jXGiFr/DXqCq1yqVMsGVPKMgmVF1RwpaS8MCFsHskTqHeyK/8q7TnS6cWj/wd4NZM3fheBf10/VLLozscst3XvQcPde+dRzq790ALDn4r/nLBEoyOrGEM0Ht0H8hqF2Tc801w/cCr+UznZePsMTbZ7PgGZCTMIXC+9d6Heavn7034L6MUv7fqfm1G0cdXBmpGwoO71qqjk2PdZ+H2+L3HCu7du6c7bFJmgZn5LmmlD2eh+vHHH+tX77/f/hfKhs2j+P2TwGo2C3k7dXzEBQ1/AyJO5BLMDdizHI/G5iHJNrhNI5uhUPxDA0tqcRyiL1xGEkAUStiwjQ+zlzU5Du6IrzC7bcu+xuQft8RTNs+gTBQB98SXWV4YU8p+rEN26LbnsCW0ELcoYTNeFmSxj2lcrU1eykRrIRy2U0KBnfiUyYFJJ1C7hmFsc1TWY0HcjGpq5ahFlXxKQ5nzKMRvUb/zx8j8eRsp05qXuTX2HLrdbLVjU27HuiVhZd0oV8ra9wstWAMuF0tl7rHdyjowt61ZY6a/XPLCErpi7ZM1xkB6LdDVY9R1X4XjTpgg83jyrrUwT/ZaLPopH0lpj6xHl+SfcOmXn372qZ7zwnjJy19ejLas623LZg7Jumi3I2a0LiX9Stulb7d0qEO/WJB+r8hLKS0eUVucgfYbKHvqljJdgdJf8ei1Bf7T4/eiAUyFNUL61Q5b3bU2Tcb7tkt7bbDjDXa9YV27xgZj31vsOuEWtHfaPghfa2npDdhKNrhG2nuk3dO+SWvEHRqET99Iv2lu2j7h4g4G3LZVSDPp2lYO7pL/yOom8q6t+ToVbE2WBjbDU7YNfSdpjNiWrq6RIEEElg/GivANjpw6EG+3GzRQdkTY8zSm2E7kA9x0x2VysXkGByH/xN7UgPfOxrTHXjLTt8lmry8jB1Ewn2aLI2PpgD1mPI7tZCwNjZ0kmYyDGQOPjvPh7yVj5EL54ErsIfYTOxyTGIFjZ5lvYLHFnZLOPr0B26bpsZXa4ieNru/UkHeJWpU0E3ekTCM2Zku2WzmTzvPnL/Tk8yfKT/C9YNMuv8xgW1lDZXMsG3cpdz5IV0kz377It3dC77PeWtIfk87lKgfApiz0jVrU896TcTpIP427lsLcSQEU6Oqyb7qbx9ieX/lIkNtI0rdlN924yK5QxlIqehDvmxtl/kkfTlHSNiesI89OT5selvMvSlTC25ZtyhVASC56RbU4/nSjHG4rdme7KSR2mrFxy1weOmK3pZRmI9F1EBuppTQ1xl9cCZM1ShB+pE9sNhutslbA3tJekcfGMh8knVorMRmXySN2GyT/JuRhU6YA/k/32zWAhpSOEbuOzsMHqF9pmx3zVDa+N1l3grRpQacZC3K4c3p2qmyup887bUrEkXkNw+Bmjfa2bBOGMSptlb2wkfYbiZP8p3IMSj5pzxXr03zb7fzinH2utRKm7xfsdZ7o5OREzQ7KZAfxC5phvS3fr5KhCIs/F8XOAlHPpLdlnRr727BOyRphh04ij7+dOBO+Kvnfnx+DVDLL5kpTxOSmmEgNlGIDg4nn2W5Zb7kQ5iYB27IttTsPh5Vt5bL4g7eh2ELsxIZviF5n/sDvZhj8C2jhrQIN7Im3r/1seNIxKAX/QvqeYE/ujvXbgjkrNhLEbvbji7hs85RmousLOUKTnpN2460CP8mKkm+DLRtogrii8djH2PSP4OAm6IFLxNIXrsSN7ecdra0rWG/mbCCHvtmjzIewctC35nBJpGDKpYMr8bOuSB8KBsbi9LXID4LdYI3LSQuIQtpWqCDissNYNnWHt63oI/0kqIzFfd8xzgc965yevrnQEQdtx/TTO+Dkzh367bEyhi85u8i7adqnZ/2QdglqqaRbWFsU6JTHPk8p+VuaqVVkG+xp+Ns48BN+MwTV7SsN12TmeRuI2Ovk+U9/t3JM1tPakfFxm/MA2vH8/Fwff/SxfvnLX+q///df6Nfv/5qDxle6XF1CXyvf/L24uNCasWofN2NszrhScNuyLR7NOmMf8RdXsg2fw9zPnnze3tUz9r589Uo58M37e2jyIrhKnXSb8TDrwvPkyxxRSmFsPubA/25r71or2Vlp3xzm3uEwNu0ee9xg2w/eeUf/6T//J/2Hv/oPuv/gPrazaOHzPpi8sobO4e+9e3d15/ROS2dk/tgyLmc8zjvkmnQ2vDfG1qkdxaM2MIW69qxls2a4f/+e8m3m9957T/nFiNgdAXkPG9q8MmZeQjBpHoY7fORJN/mkvI2SV76Vn7kxfTT1z7oy5Q199fqVclD/gvOk7H0U0vpXdaMrlNbWDl+gzbK+QW1pIkLxJDGeMx+CC6OP0kcaORjawe9a2/WlLt684iXmMz357GO9fvVM2q11erTQ3dMjHS2qGIdU20/V7jRwaLzLgTEHxBvomo6x2W0U44mxp2PsKHC2nqZD31E5SGqgGFsOiXLYe+MnoJusaDcWtgqqRlfJaWIrnS7AglUpyIKD2QWHqDG2ykBXKmFFOOq3oVOv2Pi4ZJFzyUL3koXuig4UA0vHjOGpXVY6VSVuF2DQHQc3PQdLS15YluRxxEB7BF2y4RYsGGCXbJqlo/WLXsn/EB1laW7SCH8bLS/yyTdI7jBw3+EFKQuuxLFTHlCLKuWoTLTp3B00fGEAEHUMaFoNLO62LJq2dJodg5i4EsaEK8Vz3ZJWUakTaimq8BOqkvYee1nl4LImzxauznEr8QDyQvkr5SsNVXGXUiUXRdahO1H/y+2gZ69e65OnT8EzPX3DAOqikcN0EWYN/xzZ05fnyv+F3aqoLo7Uoe+y7OVFJ/dV6otEmVRKy4MHHYQbJQy09xg0fkQnAxixw0Fb8t//3HHj427Y8cK65UByozV2EruYsFMORTcckm4w2g0HoOyjkY5ZOBdQNXDgO4xdoyN0xD1S7iDlwrRVqxmge92/f6ZHj+7r0eMH7RvAd06P1OfbzPkQRUBfKiwoU63EqcWtisUWtyzNgBtHxoNbGGb3IPwAlD0T7bYjdRuUeqw5xF5xEDzVZeRAV5p4/KnfGn1M7nGWQyPbCl2IupMu/XFUpT/2oFPj4wZy5F3rr3Q7DpMH5aeg35xv9PrNWucXKybRFWltlbaa6lrUYUcdbdrqjU7C97R1B3rkHf5932nR9er7XgvQ94tGF12nHnS1qhKuQsOn79bSKe5SqgLbsg9QjLzIFKTUqlKLagtbCBdch0UgyZIKsIjUYMI3uCLCRuOmL5i8bdx7Poe6kYHSL3V850x3Ofi9e/+R7tx9oKOTU3XYu/Dfkc/AQmjAgAYozd3adBD6x6+5bXRPOZAd3pgQIZAQlwCNT6i3hyac3oY5chK44X0ov83fCPh7d2Q+iE21/v97z/0PLUMsAvtJqeEgPHFX+tER4+1dNiLzycJ383Pkjx+3hdyClzzbynohC7QsuNpPQX/0EeuEZ8r/IIn+SeytN1EVvNXzK4XYGcXLLwWoUQJfUfya01/0Qq4mzTP+19B8eaaaw+mbFHAfaU91eCHkPpRc83hwK2hCmOQHac48Dvm4Z9h4tJvHgcy27Gvg4C5gliUs/gi4ZxluONyEy/iHuxg+tBSFL423SgHwLsiDWlTLhBK/hqJCmIydLqQc4LbhLfLRwZX2GtvYH1vJ2jBUhCsJXywX0oMWMKVXFH/9I6+s866wH9dSnJbuyPg6Uq4d8+WOuW+rvHBk/bplEk0Zg8QXhbGdgVh2Ucec0/edOlBKaSkn3DCMyjosfSUvLhesP9esL7aszzJW6eC6KsaULGmMrTxJZ+QlLEFLrcq8VsgvOpI83egp+Vb803ezfszcl3yy3j0/v1Dyj3tk4ujo43lBPGEtu2Qdm34d2jOnJo1C3Uj5Kv+UdWBNFYyUZWR2J5krf5imC/3p+p01MNLiiRw7CJpOI5gxovArzLJrktiAMLG3fLs2bR27C8I3Oe8GQ2u/Kayx3bT3HmnzpElTk33CxAWF5LnPf8Cuww8EHMIH5B0ZhD40NLtPnpHFNmOPtdKPCbDh3WvNplr8Ys8Ve46fS0pgjaS34300fS804WJg46wjiiMRFDNV4VHoc9OYxbjhItuyiIEiB8o4xbeMXynG5xp2eMn5gw+dXPunvnAR7AuyP2ZBdGYUMOmlcXE17F04vvGNiWBDIxh439gwFm+g22ZTrT2xj6lNk6TTchKZ2/CBoEC5sIGE3SMikcGILUUWt23mtKrK+LlHKVXGVhpslVJkkGRThuxvZEzNtxCy+fSCQ98Vm4NrbPv582f6nI29fHPjxYuX7RsjGYcHyp2x9oSD0Iy1yT/2nTnQtpbsX9y7f19Ze8W/kH/6R0f/6LpeHeN2yiEuqoB+qAUMTyQSSUiy1KCrCxVQW/pDnnsHvrdDxgvxF+4vk7eA5D/QxzLGZCMx9U+/FWXoF72mvZElZd+Xv17pOXWxTUhgtWvKiyfppsRN+Ef9oHXRb3ScdfeOfZ0dL9ahkRX0V7Hb2EboXqdRWewrYRIvbbLN5m3A+iPxg4RJ2Nh24u7TCN9Qi1ws+xqlIDtw4yknkT/hCxqIfjPnRtdBW1OyV5p5eZ22YJ80fSdtlLC2p/5BX+/6Tv1iMWG/NkP34krYYd9Honzi6W2Q+ROwxFNcsYnsb12u1m1duNluMjLQR6syPi2Wi0abTSW/RFV6Y/plY+KA+R1v0ktRE7vN9dhzxo3p8O1cOXS7uLhs4350lvE6Yfdxwv/zAj1Qhy8qAflbC5bAVspv/ANpek7UajBqNfAAABAASURBVH48rOur8e2BbPazEeSG2iYeoI3Knm+0qBTk4Qt86AEK/GEfJhHuW+HL7CasveentBI3sE3BRF4F2+mwmV5L3ieCxWyvtpXL9pwHLtTELcM6T0u2QdJnbEmZyb8gO4RtAuqLVxJLXwjF1yacAimsZbUrDpgEmyXMoUNbW6QPbpi7c6i3Yh5P/1hxTvBm/onZyQ41pUQC6X/JMn2pxaUvJ8yONfbIGjs2a0Jbt66UYYZt2YHEU7YlWSETrHbhcLFKUAvjQ0HfFXTq0HPWCot+oZwh5P0vtLVBxo6+V/rxHrfHd9vkV2ZYyg3EZYex7CBhHOlbYd/2I9jvdCed3yniWyKR1nR/0S9tyKiXNmz9GGZkns0cec7h7/Pnz/XxJ5/oww8/1KeffqJnrOkij03ERjJepe2T8Eg64bfMzbGFBvgd6cWPrDAHOPLImL13J41XnIfksDcfFLTdPhyXtsr8kHzO84Ec7HLDGLnlnegC28y+2+vXb1gPb+lzS+VDdWdnZ5wxHGMbNUXSkraPDaS9Y9fPXzzXirOvfGExZf38s8/00UfU7ZNP9dlnn+rpkyfKOvY1B6o53M6v1qSuI2Xusa1Sita8s2Udm3InDQyDvAxyG/usii3mHCvfAH733Xc553ig7DUY202cYNR8waAVtIc7PHklv/Sj6HBHfUOjixwCr5krU6Z8OGPDPkpkF7TVs6fPqMtH+vWvf61CUu1OQqTZ+NsP3xb8E7q/TV7UH0PRDVwVLZUBt8MQ+ipImFZvAh3SKUFCIp/4JMRRQhuooGxwjRjsyMJkADsOcFcXb/T6xTM9+fQjPeUAeHP5RkccvN2/e6L7Z3e04FCmsBFUqWA6Tn7aLo2TgTOGuiO9HS88O7LacWC0x3Yo2gzWesaGw43woRuKskE+8UVb/BpktQMROsjgoh10R10G5CqVBdKSw5MTLThIrAx4RjYmDB1wzYndCsO5ZDC/oANctk24dRv0r4yRsMbASy3TYEka/WJaBC1CmdQysObTDaFLDivTuZbt4HeJ0S8mdAviZ8Cd0LOIS4cIKou5dOxrWUfYrnXYWqsW5HFycjL9Xv/pHSX9Fg+/UmoLl/hB7XrcHVUvigoyqAy0ZfSdOg3oHfXILiqpV0A6FZRar2S1FNKpE3jJjH+Fdj0y2reDj/sQpRbiV1BkeJcK3yk0kDvK1Gks0NrjXKigl9jBq/NLfUpn/fDTz/X05RvsQFpw6HUn33q8c6atOj19ca5PPn+hz56/1quLrTbuE0henkCPNZDWWOaDRxdJ5q/MZr0fTqDoICPLiD2Ngzi0EAPmCKAcZjK2aLcZ2eQdWWgGOwY4kG+9gk0OPTcDfoPWhNsA3puwG5PGhGG0ghE6Ytcjtr7vd0rmljr0eHS81P0Hd9s3ft997x298/CMgX6pxcKq3Yj+h0YxF3W91XEAWorUYKFbQC1hdeOaMiSnUXRFpd2HQZRv1G4bwEO3AeVPHdbrQZv12Oq0r1fkrF84JBb1U6N0m0Y5K24UlQiVaJe60k4j7TJy2D3cwg53kPiX5HW+2mg6/N3p9fmoi8uBvAcN49jqVbGhDjvr0VMHKnXvkPWMNQ34JUzzr1V936nvenTUTaidagcfGhTchKugkE5BiXZRKSa/IHyRHd7IcddCG4BSmnuy6ykMASVLI+EpcdQsTAogRKZS8Qeh5D26ErbToDJhdrv0cl2o9kt1GT+O7+gUu3/wiMO1Bw90hP0X/AYXdCzt0o7oaBjJGwrRmII0SHuit15jk7rFCP9VaEEPHgl74LxiIx+/OtsWdmzP7+xBctd96stT3YfJi/Q2cw+ddUdnaHL0MIIvj/2v0wfVTRXDVCfmS57xn2Fb6U+Zi95556G+/4PvN+SbK/nwU/xMPxFX5vunT5+2RfIHH3yg5yyad+n42GuSayqnEOEDNeuZOH2nF5m0zL7TRL/7xA6rPvMp+TfNyNGfJdszNF8WgtzAN4BDty9HwINk8DaYxrpCuxaENrLGT/K0d2FccrFamPjNsOcwiQMKsIlvyW6PMJLgNV2YBww9EmZgoBvop5nAbWtK33KZUIwM2NY/9rK/mMahZGShkLK0tSvjx3bGvowDg/FImVPWfVlsK2WurHWyNiuFuYBGHRMWDNRtS59YsdmWDa41L3M7JtKkiQak6OWwEJov8kleE0QoywbonWfj2/yGLOWxpMWiV/rpu48ft0/wkoTWvCilnwY7XiJTvhw0nN45bWvN9PMla8++75X0bGYNImZ+zvgZXWRMjTvYlyd5kuWf7n+EBiZdYgXoO8PXoRsT+kLKe/8buqe9LLNI4CadZm/Y7Ro7S5vn5XmLO3Ftq2A/tVZ1rKF61lIdayd7avMdfXEb28RmB2xX7XJ7pnxB0rnGlGfcCR9KbSjeyHqbNR7ppB8kz468ku9AH8uLfGBblfVd+nhysU1Nxik+cXeUe8tcnr6S9JN/A6FswgbUxy5KHi5WLhsaRB/kRyll+xbU3IU49uRXQgvjWZnccmJOILSEwEbYqG5dkd8S/SOcSe0Q/4ikvlXU5PmtIiRwi9QecYFY74TpudchXrfu5j+305A2p713vJwFsd3Y8ZqXkw1j6A6/gbCiDdLepVTVWhT3SDvvx6vduFMD+xpJcyROIK7QpBE5ThXaO+8T/aJn/FwofD6sUPY2kEAHGOgXKVM2A9+wCff8xQt9wkbhJ2wSvmazOH0uG3f7sX7NplncCZ8NONtto+4O42/G3dTpkn2JpJk59uzsVPkm8NnZXWWvodJXa6lKP41/Kz/9NH1j1/S0a/1lr2GSjzquSzwpuIVJ3IZ0IuTchHND+ADHjfuGbAra/Ifom/bI2BKk/Kln6pL5InPRaT7QDlLPSj1SxqG18dDKY5uyBviQUSvb3FY3eMrLqHDjSYxWjj/0h+0vrQIqadWMLnZN1zvez7cNA7ZtG/uviu32i0WzEduKjtMm6T+hDfSftFHsc8UmcvikmbTTNgvip51C0yci38Ny6yexwSDhA9sS4Kk/XdcauNLHbMvpD9F1xrC0yZo12Zr5uX1gImMb89yOPm1bHfNk2iBt0fe0Kf0m7dFSj0HMadKBsA0E3M2PR/K9AmnZpnksHq3vDOxI5MMmUxlW2ttB7KUjn6wFT09P27owBwWFMTB+O9aNwcjYp1wtSZMsECCfiL8ZpgInrdhlxvY1+7Mr9HGJXWZzfz+O7MsX/+hvIP+MA1+Xj+2vC/IV/okbEGQmcNxTuVE6/JfdhxFmHpLiBFMsBOis3RHiDFEE4prdkww3NyKe3AjD23mKGJY9o5RrvskKfXb2ixv/EgoIKEuyPQEKw33ttp0At2QR3c6HcDJ5FXWsKRf7cYR3io61ZcaJ2K9tFVfZRdOVeNecxR9hXEy4oMiU2UaOLHIbHhBUgbFqHVyHtmFPYe1rehBUilzSNI9tNfWJTftyyop3tdj7OnuXb97ozZtz3qPWyvqiWYHVuh9P6NDG48Tf0k8GxuVmp/RTkicby2HAnsLKtgqwqWcDvs0tCdogNYIP1A0tDnqJTmstSr+t6Dlr+YwX/WLBfAB4n4v+G+jbpUb3Uxomv9LSsPbUJX6SHToBB7d184r7bUiovTw82mnKCr+Xh2pO08ofLgluD4uLh5EZNveehp/mpEEj64hhD+bG8PFLmMPwIp35Vrtol4QbYzutfHBQxEoaacdXr17p888/Vw5Js7/V1nXzudGasTvjeN5JbNoOPSa92EbaP34ZyzaMZ1vG9SFjFmslstBAJgk7lQPrxb0hvfwLtSefP23953vf+54ev/se5wOn2ORWWWPm3KqlxRyR9dUzDqOfv3iufEjGtjJu37t3T/n3IOl/tltaPTaQMmY8zRr1o48+0meff6bP8qur8B999LE+4yA4H1R8zjr2CYfAn37KgTD+4fNBnMxLWcvVUpkvVsqB64qztC06Tz1sK388ZFsVO1uyv52ff37MAfAj9rfv3r1HebpoXKl/IK7opAnh93dkA+2a8T5tcQX0FF0l75w17lj7Zl49P79Qyvrr99/XL37xi/Qpt7SSSNAyQ9FNePCwCfdPDHvOQ25/4vlFqF1vKWKTt0fzxFCbtqKiCSMT+lQ/TgswMgHMiiiTvxIeWeRjKO4xaQUxTBTNm7oMLfgbMJppe3mhNy+f6+Wzz3Xx+oXG7aWWnXTnqDbalUGVtLBo/Hba0ThbFjLbDIAY6ciBr0yEK1RKWjlAKhz6WVv8N2A9WqudJrDxcLkdm//AAdPOlXBB0XawNrtRW8KXfqH+6EiL42N1R0t1i17dcqHFcqmKwasU8iIsdVpjpCvKdcmAfonRrijnGveWMg7DmBrINlGKau3awJl0jkn7hBeXO1kM3T1jQXRGJ7vDC9mJjpbHWi6PtFwcEX6pPuUh377r4UkD2sUNQtsA3HWtA0yDdVWlkwTxSycN9nxe+u6Q9927d3V6dqYFh8zxCyrplDLFjzu8ZKUjNN3TfnahHD3xFqrZXKlT3Vrec76VutaZTzo96Taw+OxBk4Uuqro+6BqtyFIGk6bQc4OrVKpMmip0ctxppxFZtziWaq83qy0Hu6/16ZNn+vzZC+UgeHBRoW47WRecMr653KhhvdOLN2sOgM/1+ctLvV5Lay819qcauxMO/4+00UI7bGRUlcmvkFYt6AVabNnOQAAtALeKNJpuYGEWwixi5gywpM0h5Xo1MMGPE9pBadyDVpx6ruKfg+CtsEGxCJCGpAUG7HKEjmNkA3470t5CN4TZKSo5PTtu3/j93vcf6fF7D2jTYy2WRT2Hv/3SjV8czW5kHQfAiVeqRHUA5TcoahdZKflJVillAnz69Yhd7yjzFh2u0fmKBcz6cqs1nWxDHTfrsdWZLqDV5U6XFwMLnp1SxxX1Xm/H6RvBW4muAj+K90ZtdoU6FY3oMQe/g3rcFbmn9LbSdmdQgFvcpHlJvpfJZyUxH6Ib0TclUxdMDjstavaVg99qdTn8xWb72By02SF0gd2F7+BT51qLSqkqLrLRTYAu4p9wFQV+wZ8wCV+KNWFOo4QGFXkoICy3ZInm1QgzCv4AIsDoIoHRVaM7jdjjwLiGuaA76oxOaQ7tkKn26hg7jk/vtW/9Pnj8ru6980gnZ/cYy07xXkqVNFpahbQA8UYKMMq4rW99Jco3BXlM6SfCxH3ZMyG+DF8WZ5K/Ldbk802esXHbKrSZPaXludxZXO3o2BsWXSsWa1m8ZOETdxZr4zDSJycknVG5LCWd3xUivv7Qr9QhuK5HrUVHx0e6d/+eHnOY9N733mv0/gPGL+bExXLZ2mBA35cXF/qcBWMWYFlYrplro+um42FgrAqutN00Zp4muwDyDe5vHvIbJPZPHuSwtId8MvZV3S3Y3Pryy81/ehLKku0JsgRsyw6aC17tMs/bQNTuqTXCWvmzTXsGjH3pW/MY6fCObPaDrwV3rSq1yk5sXV0ON8vs5lKeQbwOMVKmxyP/AAAQAElEQVSIZiMwe2pbtVRV0i6lqJaJN+VxS0m/02X7Kp5t2UCeZPCNSXkyRmQOZQzZgh0YsOFgX8ZGWwQeLmpziitzV6dFv4T2MnKqpaGlN2q73emSMSkvbGsmwi3pbpENpJ3sLTO5pAAKBzLea5YhZ/RHKJtwiKd4VjYJl6yF+36h2nXk3amWIge2CnrrmFMWi4WyrlyyXg6fOTL6DSq6DsLbRZqyuMq71ZfKHFI6tf50/W4auKHHgyTSyldO9E0DpNWvRHvmMH7jsaHYQ5D5b8KA7Q0005SqbdlW2jhtHWStFGpb7SJo2ECKDCBLHilIihR+oiL9saU/yQgo4U6cSZ75OGUaeSdpdoh9pq8k/g7bTzkJ3cpE1HbHbec5tvR39MXMMVM6I+knH8sOilL+pJl6JQ/bLR1B7DwmpxA0Jw+7yPYMtcu2Ej/p1DKla/qODi7D23nCtNukIQBVAC/BfTfQrcvNffhsgu/mcbtepJqc9sD5Le60EcEhI4090v4B1oGQe58olCC06aD9ocQlBwBZs2VTZz9Wxk7S/lhzzFB7BbcxjjayLW7lGgkx2d3Y7Gdg/J3yju8ByNhOPKuUqlJp81Da3ldp4i/r5pV0d2yCXejF8xd6zibcSzbOXr542dzPnj3nvWqls7MzPX73sR4+fNg28gppD+mn6MIujNsLwpzqHpt2edfPmFxrlck7NOP6GeusbOyVynsA9UJRkqUylzE86lUu47B5AgURHmCc+WldhiabXpC2eyT1gXeznUbKiEgtjTmdkUy4m6z1NVMeBBteIs/Pz/WaDfIVeytpJ3HVWniv6wH7NP2i9VE7ZcMCSHxKjzKQxog+RnKX3G7lamH2YSMAyFqwAxoWnz+4e0y9W2Wui26n/iAi/CeCZmiP2E2Lgzw0frbV7N/QPfCI/xXmuIk/tEOJgT4xqPnP7R9ec/yCXR3CNilyz4q2LWOfscfAxh0Q5I/uTr3RV9og+qOlNDZ975qOo/PotiFy7DwHBAPtELpHwgUj7SFLk/6raqkzX2QDFOyAh20VYFu2tb/2XJqrYbaXlGHLejPvZRdslqfP5v04suSXtWCtVeGD5G27pd3yEfwMQWO6TeIi7yEkiRMKWrhGRUfmTlmoY+o6QFPfLRv4GesvLs61YbNpRE/Jv+97LVivjugsZc233TK+5hDm8vJyGqdSiAbSJ1/dRhOb57e/k9RhLJt02s2jebhlN7FuRCEJN7l0zVpG5vmpRnkahN9TSYlzBc0X/o2Dxm/iLcPYPLnVXGqXbdmBZOWycGp6SHtqceFhG9GXoxRjawUchIkM2HsZ/rM7tpT2y/y1YG837yV5/yilqmG2M5u4OrxwR0Y6bY4pRQ4PHN7k0TCHMzTRLXHrbVfktmXiTWnAE9AzIM2CRmxzwPYyf+UbhekneUfLvlFo1iGxwyBzXiIRRSP2OWDLE4bW75NGMJDemED7zKDcybIhfCDKV6hjgdrGOUPQ4LasoBdkCV/gS60qtarOyJq+gw/2sn24WtAhfqVU4sDHDaKb4CpNZGUP8rItBfriFbFtvI1nAJnvkX1LyZrSqso1MjDZRZPsmtqWCRCEsU0Yq5XroCzRa37daM14seY9OsiYkAPS8NG5nbhFtsXIozzNk6xpM0QH95WMgiVu0l9v1nrNAfDz+ZA1PzF8wR5X0s97S8aphJ3ijpy9DO39fpt3GsbZnIPFToIt7mYPnF0lbbJJkSZYvK/3oFPGto8//kRZSx0fn+hHP/yhfvKTnygfxhFln/qEm07yYfIcUOdg+illTP0XjJdZa+bwOGvP9MH0xUp7jxhsbPcT0s83ZD/84ENl7H2PQ+Yf/+hHys80P3jwjk7INwrKWLx/50qdk34Da/Os887RRfZWN+g/FbGpCHfatLI/nzyzz5C17eNHj9S+Bcy+4dHRsXLGFH/bZBUN6gtX0y2KShnTF/NByuSbsmxo9x3zxkC/G0F0kbb6jEPrD377gbIHiR0ncYpGIsO+I97OhgJERLlRr/7JoPlq2ZFZ6CFm75uEcqOdVKChKYQQh+pqshYuHvg0/poad9DSwQBuUPziHhnARjZwA8M3oNzt6oJD35d69fyJXr98Kk53dbLsdHbc63hBp+X4bdyuOTTm1CfhMYQN2GHsA51goGFGOr9dZXcSGDis2w0Vwyta79S+/cvZEAe/Bmoyzqkav80hSuk1EG8Hn8OTLQchG9LcgRGjrhh8OwRm86s7Wqouerknr1o0SNrS7m0A5yVlTblyCLzmJGtLfSkeIaRpcKkqtaqyOZFOdLQ8Un5HP4e/6Xz5/fIY8hmHsXkZOyK/JWGChF+wWJk6WzryNXrSSwfsu8i6ln4mwuQTmgE6/kHi95S/Uo7CYBd3BoF05LwEHlG/yLqrtKbyFvJIHfLCm29Dp02LixI25csk3OKQbkfYBnQU/y6U9MI3RJ+LXv2iY/HVN3TwHeGu0St8RZ6D4FLTvkU0MijKIZho8xz8jrJG2m4snS45AXvy7KU+/uwpB8DP9eL1Be09SrWXSq9zDipfvD7X64sVh/9F/dGZlnfuS/UYe6h6dTlyCGytxl5bDoKDnRca3CuHbgQktyLbmv6k6ILndI/GbURmsJYwWe020jaHoRzubkC+FRtsNqOCNXTFKd6aMOExHWxXbFRYA7Y4kGYwQieQxThqYIE/0JdwqeMw84RDlAfv3NX33nvIQPiO7t8/1dFRVSmDSh0IIy1yCMzBbw86VNLFjKtUyiiqdAXJGsVFPkmfCuEQUlx4jNj8jg2zDIprBsrV5ZoDXsDB+orOtabDbajPlrqnXpeXA5vSOzBotRo5oAUba7MNhB4kksEt7XaFvCkYehcYxg5dFHQSmDCBCD/qkjwuaNNz8gwu0e9mNwpVyUXCbJR69ouqHvvqu6quFnXtEDgUd1/xA/FrfI+7I25VKWWGZVs8lCvyymZ3JYNSKuIC4o9vSItnFRcV+Eq4WuD3FN7FN+KMptzaQxokjeTZIE+8ikYwYBc7sB3M+KNm45i+dmOV61L98o6OT+/q7D528OhdPXj0nvLN9255IqOQsXaC0eg6oUApk0w+sqYrvERzT84vexKcaPr2cIvzZck2+UHmRrAHbLvjbsxXPr5ZqMMkxjlf25Rxbls0MeCxY1zPwivI4iUL+SwaLnlhDN0wD6RvjMOcyD5hS9y/O1rkPPQHfTWtpBroViB9ZLFYKt8SvM/iLZ/ie/e99xjDHuseh8L5SZf0oRHdb5lfnz9/rnwD+JOPP1Ze2LMe0F7XhIlynEfLCAaHbbL6piDOH9Q91UueCm0YO0/cDnhwC7m+7iJegtmWPUNWu+PW/orMiANk+CmAPbwzmrW5Y98WeNrEYaxJm7rRqthAKVYtRZPcKjV8vZYlHpCsdsE3DtrcX/mgANhGbKiBsLZVM+YzFtZSVUryAy7CC7TU9U0v+zq87Rbf3lNNbnFRjqHNnzvmOrDdKXa9ZVwZmFNH5vT4h46EDRh6WvzSylnVMYYvlozz/aLpTmKsHq2BfrDdDsqmWzYT1qsN8+Wmpb8jbeXyNKa3tiFeRBPwiDtlngQ0HaEoq20dkV/WpF3XtTZJkAG/HeVPzJ71afzvnJy0g4g7J3eYR3sZfWbMDMZxlO1r6IC/IU/qBzj0+xfMH5T4XyRLL4gp3Swb+myC2daavTWBZLvZQNp5wq7ZbLNXxuLIkqZtFfpPbCOoteoQpdaWlvaX1dzp95aVK3MrRdA1xU6x58yjkadcdA3Kk9BTnCZvYQaN2GLi2oX+0cmMJyMRWhkJaMqX/Eb4oNSqlFlc4xxuIK1hTgexbIOiWqawpZYWJ2nhgy6pPTfBCG7ADbETzrKvIVm5bMvNv6jW2lBKEdJ4QyEGX7hnYUgDD9LS7wjbRAX6Elj46Du/SLale02Ne4LC7cv1Noq/uAxy23ANcd0Ccs/hR9p84H0pY1XWZ2v2ELJWu5w3mvI/x9LuadfWFsTVDGNH4RsNv4fJbw9YNd4QQFzbSlqlFmht7VwbX2RbVxes3R5NlLKmfx2WMWvLbKyd5wCD9WXWnG/evNZqvWobd/ng3MNHDznkvavj4yMtWE8tQd93bQzOwe89DoDv3b3H2HxHeV+vtbb8CmU6Oj5uMtuKHgb6QzwLdplwQXh7Knv0JMJS6gS7gSsZ/nuP1OkKcx9r8wF9jV7ego08WxhkWVfHv+2rtLZa8+54qdVq3cqXfpy6LRaLVteMOcmO2UotjSRGerlp+hZnIF86bERy/tzY68dt97XPHyR3pQIY7laH0CCOSU/jrJsBugND0190aVtp57R9LVW2E60115A2mpF2Cvay6Nv2bO+1jcWxnQlWqG3S09Vl4y7YFth7IIHlGT9wFfiPgEkbBfuqGsa2DM0dv+g5bRi9R/9b1mFb1pA71nnpP0MCENi20l/Sz2utqqx5K7TU2triKlHlGmn/0Am2ZQdlpuHxczMDwo7NZpJfxtYta4KMr21svVy1/rplE8w2/XTRxpiO9bYZQ6eyX9ucZMU2WtlKpcyWXdT+iG/jJp5B6hMaFNx4KdfIuJU19BY9pBxB9BNs2GDKmLqlPCMDQa2FMvVgQVQrfjl8OefQIeNt3EkLT9megMO3gAcSQfxW6Gsukp7iyS2kbdl7IAov3I2FNjeOgxvRtcuSbRAqrpmX1W6IDi/cBNceey/EE4tHeNtzmNAJcwDFw7akQF952ZZ9gFJm957u/Wj5Fg5KmNIQvylc3Bn3MwdkPgvt+4VqqYpfgdZm41UuRWQC1C5bcv5g7CIbF7QQLkh42yrAjp9kceURwN64CTPFs+xr4LgKNqY/0nFDWn/dbLVmLs87WmxtjX2m35yfX+hN+xYwm6eWuDVdRMZuk07sOXacdMKnr4/Mb0lbiUEZBGxiz7CNCFBHg6lu1L0gwy/x7PDXshYuYUEtBd1OKLUq9S0l9BoVeS0Fv0pYUAsUQEupyMtNkF9p4Se5bRWgW9ckMtLbYByKWuJDIHtKR0o4nk1WVSlXqZNfIT+DBIkug+gvutyw1rhkTXieD5txMPvi5UvlcPbps6ftm5/59uf+54sTZsd4J66WRtP/XBhk7aYYTkbNkUdGnlED41TyW5Nf/h9vfpr5zZs37cN+sYHI88GdkbimTpIV95ZxLfGCjLVbxrLQrJMy1oWPX8atZg8SFsOD+D3v5wvWhJeMy/tv3q5YT+Wbs3/+53+hR4/fVc6dEq7yjl9qbeXMmPjsKecpn3zS9ttc3H5qOf93NwfBWVv2rDPtqaYpR/blnnFgnDqd3jnVz//Nv9HPf/5z/fAHP9Cjdx7q7PRUOa9KydIeGc9T9uSVA+fodpP+sVrRF9ALe6tb5reR2iRsLbQpSNyeeqUM9+/fb18cSZnu3bvbztb6xUIJk3yYrIjduCu6d0Vn0fsl+bRDYGhsITq03ZSYNsmHgz7//HNl7zHfcC5JIP61TMY1IhjohaGw13cCfDptuQAAEABJREFU/T5AQ+ut0NdeXygzMWLYkPlOiDRB9BF6E5FOSiYcOgh/jUEDg10w0mmGzVprXmbys89PP/tEL55+rvXlGy37orunxzo56tXn4GrcKidoA3F266022dCC5luHOza6eKcT61A2JUwHKQ3bndn0sgimFYdr5xxGXXDAtiL8mk2yrYqG0kmFg73Sa3A3o2rHQeIO/W3BhjqsyPcyhkjHw5LUYVAVYx/QyBbZhg64xn9F3YIM6BvkOzq4aO+CkdbaqdKhOhZembBisP1ioeXRkY6PjnV8fNKMNfSIF7FjsOTgN521p8Omo3Rs+AUT36nSOSvpdi3dXh3+LY/IwORfVeqEyd0R7ho15ek7tfL0i7YQWiwWzd3FjzQX5L/oF6qlKna9Q+EuRdl8PKbcR2Axx5nK1qunTP2C9Hp4sOhJc9FrEdmM5RJ/+B5513fq+ilsv+gUdNBu0Td5R3qF8oh8B9HOmBdrXO1oS7mqWxzRnlUvmTQ/4eD3tx99wuHvM73hUHI3EH4ouoB/9epc5+crNkNH9f1S9995rJ/9+c/17/7q/6V//z/9Zz3+/s90se309OVGz98Muth02vlY7u6QzbHEYeRInm0gps0zIAQbbHlD+2+ZwHMgmoFrg/Gt1ztN2LIQ3mm9GibkkBK7JPh88Dlqsx61Rkay2K4UG07ZB/Lbg2ozcI0Ng/jDxszB7XLZ6e69O3r87gMGwAe69+BMJ3cWWi6LFjPy08+l7JSD4AZ4G23SxwQVqRqETn1+kMgjfBYYjcauA/rEdrtTqyv13Nd1w0FsQ6v30Oq0SZ1mtPpu1eq3oY+ShDa7yU0UbbZu9R7og6M6qfSUqOOAEzltSEMgWyDrtSH+Jf36De356vWlXr1Z6eJiiw4HDbS5i9VxKN71oUUdB7tdO/S1KvJa9/Iy+fVdo33XqW9hO3XYXFeraqkqpQCr2LN7L6u441dkQwPC2pYbX1WTRkB6tRQ5sGT+dHBFxyPu25BpGRA72NEs22FUaOx/QFdyL5dedXGsozununP3vs4esBn0ziPdzaetzu6pp5+WfinVTmMBpj9TvnEPmZwLug2dMCJpN84rvgl+/w+KIAp3heb+ymLsQ3wZfXvk1HPMo2VGdjM/ROfYfhYFbZGQBcIGY0Zv2Wg7ZsxOlDevXzPWXGpI3yTrYssGZGcg5fm7Qv+Kruhgrg5soU/0i14nJ8dsYt5jLHusHALnQDiL0lKL0gZbxp78bNdzDoE/4gD4ww8/aIvSjIq1VgUlOqbdSDZcg/4Yr2Z3pv7+VrV3i2HFdgMXJHNaCr2CFHeDbl6on85zU9Zc5glsy7R5Ie1SaDEQ2mDG0bihxt8m7Axit7ulHw55yFdjCt3GV/plaMLbbvbSbKbOeSZfYE956ru8UowMLiAvaMGOSXDHGjIfJtlh2+F3jDPDMDR7Hxh3Ut5ELXOZSrEyN2U9lbVbYUy30WErK3MF6eeFMGuTYMPEu2GNkvSTVgs2P9JvZlay1KD5Ih3bKqWSX+bDXraZe3baZL1DOUspOjpa0m9PWMcegyPWHUdK2bJuq/RJayrT7bz1NZfxty0bwP/p/sdpIDZ0/T6GC72WGXsNT200Np2n7YJSa8s4drlhzotNbbcb7HMguSls7GDf3okTlFqwnQm2WxrSnuBmbTviTJ4j9h46zDR8ZAM2GIzpB6DxRGr+8ZtlkQcJV4pVS1GulHnHOwtBVSiDkScuFdSi75tdxz2QTugEYlI2ybJ9VYdSKu4CJHzyUOZ8tcvwY9NHZLZlm7gAqnZR8EY1+xXVWlVLxV0Q6p/tMjnfBqLfy307X1+r6Yv5J3CkUNvozSouTYexvz2mtkqTjMqaITa7YjPpEoSPLG1d0X/Gqny4Je/jWYN02EWthbTFdbswU54mz5uY5aWoELfWqivwTpHxOu4SfxfZc3gomcxuCWkbW9+wGfj8+Yu2trGt/DrXcrlUKWZ8XTDOHjfb3TF/vH79Rq9Zd2ZMTvrZU7jHBtiDBw/aYW90Upkj+n5B3CXj9VHDYrFQDmNSriBxo5M9xGVToltA4ZRTDbp9WbJ9A2rXqIG5tx0UMW8Mcz8P3fEyExqMyNM2aadsIj5/9kzZhE3bpR53WB8u295I3+qfcpPdlANN1cqeDtgkX/dIOUVZZ8j613JFDwxG19VhAEQ96RBXSJiMj9F3bGeLLaUNbGNntek377+2dXjZlj3N6VvWLBs2sddzv0p6JnDaJWuT2Ngece/tLbZmF9m+BvE8A0LxxxuI7I8KaTOAErhpvfCzvqK/AGfzSztkXEs/2bDeyx6Vbfp3VfS+XC6UMS5Y0u8Xffp+pSuXpv/oNfYwYaCvjootJJ2BfJs8gUjTMhxAnjVs8l5hA5ccnOTdOOVI3FoL68BeS8at5FnKlJcZw2yTCjZESi1t0moS5PvxvJZOtVS1eAmNXwsDr/AHKKRJUqxN2XdibbLi/TyHCDlQ2LK+ThoLdBBdJI3YacqZMG/evGaO2DQ95QOMx+zLhi7QU2UcT3nsIpuYTi6/T8wZNtIeU+YHrHTDoXYhsi07iMR5aHo2tj3w1h5qnqPibp48LPPkPhTi3N+2ZQeSJdmW9fWXbdnXiI5L3OVa5kMev7RhKVWRl1KwXavSPpkX0q5pr67vVWol7aJcVmlhEt7WFy9kkU/+VsFxBfKwTVoWD32Ty+LPXwyZeS12vvdJ/0i/iQ0G6bNxbxiD04feMP9nTI5eUkebvjJK6YtJg+6iG3Mp69fYdNJN9q0OxZRG1yAN21Md45f6QQsyG3khPNTQAp1QFN1cAd2WWlVL5FWlQmfU0IIsgK+gVNxBCSWsg+RV5PCkY1CAvZdP5dCNy7jeDtuyjf98oyeLP2T2THEnj6t1GPIBnUXn0X8+LJ31Rn6y+Le//UD/8A+/Av+gX/7yl+B/tJ/7zU/+/vKX/0P/8Ktf6be//a3yM8dtbcLYl3R2jDMDaxyyyi2yoECWuKfHyFitGaMyLq05gJ3mzhVnA2ut1yutOKDNOVLG1r3NhI6UN2WOfN/2Wf8l79hKEH47r68GjIRbKVLoVAaRx6atqfL/hvN/h/uuV77N+9677+oeh6iLxVK2J0gaWJO9ePGyfeni8yeft33/E/aT33nnHb1LnKwz0/9QuyptHf6IMfTe3Xt69713lW/93iNd2zrHrs/P31DXFevctTbMVbH3zFvZA9mwT5ExO+6Bgu+oS/iM05HHbacvjK1ctq/yPDk5Ucr0Hnk+fvxY9+7ebe94aXeCzavCUdGlZpfmK7qN7tboP/uLOQQOn/yIQF67Vub8z+Ln7D22b0Q/eaISZUe5ySRo6UYwJ4wW99y/GHpVPJg02h5XBYx8xpVsZhL2tvJmL8Rjq/6VGxdNhZNYGFGMdmDBOGaC5vD35fNneprfBH/yWTsMXtSis5MlB8C8oCwrDTvI40bjbqNdOhkHTFsOfXYcoO04VNpxYDSA3bZoCw028OuNtd5g6MjW8Ksc/gZ0oO1gjrWqVHsZw1fpNbgeoGinqkFFOWBZbXa6pJNeZoG73WrEkoIY52a31Xq90QqjyQJozabYBoMd0J3lefHVKR2igQVFFiELFkRHx9SRQ4OjgM6SDpOF0oIwLWy/wHgX6tvLY6dMckGlg4XuUWun2lBvhEm4IAv4hA0/gfCkuefjP/HEZ/Jc8nKVsizgU44F5Ul8pd6juAr59FqmzJQ9i6UFA0bC9oueBd9CiyWA7xfQ8MteS9yLGeH7Of2k3fXkncO5HJA1dKqNYgPQQnkLdXSpUkPRWICrBrBT0TkHvJ9+/lQfffKZPnvyTK/fXGi3wx5HQwetLta6PL8UjavT5R09fudd/fRHP9PPf/7v9e//6n/mEPg/6Qc//rnK4r5enhc9eb7V81ejLjcL7OBEcrDQiP1ssYn1atMGhBWL3hX2kUF7hY00Pu7mj23kG7HY7RqsAmx3ncPetRhIpQ12ypjXKN0CO5Z4H9YOG8JcFVuiFho1gF2DvEUNO/WLUccnne7eP9bDR3f16N17DOB3mqzrRZhRoV1v1TrKV4e9OymHvgHpKvCo0GlwHJRBf6AAA/02sgyEG+x/TT+cQP2x/fWMTaNb+sMODNq0esLTXxu/HTm0BaFgCzaAJJFrrrc1joU6VtE5JXFQSdvu0PlAO+bgUqa/Ikvcc3T8moPf4Pxio0tOkXccDEuV+nbUfULFhmo1+phQa1FkWQwE6WM9Ntj3nYLYZNy1Jp1KvKKCvV1hltdSVcstv7iNzORVrJp8kdWKDFqQFfxsS9R0Auz+pt33rBIk4YKCA4zwI/XfjabViky/qH3GklPd4aD33oNHuv/wke6981Cn9x4o3wLul8eE6zVSrgGETkgaQXRuxQLUMv1CqfTPeVHzf4YCtVyxx5HxY6cNHXWN7V/Sx0PjzsZy2nPBOJcD4J7xLS/MG/pC89/tWj9K/4n+ot+xaTlcJH+EmNSKFm7pALlLUdf3OrlzwkLuIYfA77afNTw7YyHHHGPsP+PRGv2+YSGZT+G9//6v9eTzJ9ow5hrbLaXKtr6b623pRAaSB0S3EGeTfWkBrETdeztMBEF4NQlcaAB7eDeRb4Q69L7m5zBJ1yK8gXTw0NXlK+7KO9HEw7YKsBlrCAcriKbrmpvcN5/N1g+bmeDcLb55NpBu0i+0fYF3aC0q0PBTmDxJm8xti6i51a7D8bIJ8G90/5jc6YPDONAfKdUcJ3lU7KW2+aGq1CnfUqxSilpWeei7uOZykNRA/plPd6wfgxyqTdgoc+yWSXGXsQOMlHlkDmYgUgpkm7JV1pY9a6olWKij/Cnv3p/kmU93rE/WrE3XzMebhqSbvLW/EpD2GemNe9Ftapn8iip6MnqxkQAht6T01/0adsm6tut6TWU5GLITkPAE/9P9z6QBmpkGac8vloD2tFsjyQ4NCBY+LHaScTc2GRsKRdTCpq1rwT5qbe0et+3Jz6VR2yS2v6cyjCTQgG0P2PgwjPTNuX/OfPOfw7Uwe544V37hg/jN1ORbKU/CpKwD8uSe8aRQlshLsWKvPfNN3EM7JJ7KZlv2NVKnwEaWhGTl1tU10j1HtTKSV9KLlylH4ol4ce/l4SNq5SlFpQLKI5Gu9tchv5f9K6CHVUDdX1bLL5MfRg9vWzZAfyW6dBECYezasZm65uVqvx67tt2RIFbHe2XWbvkAy4KxK7aQA6pCWjZpHmAvm2hp8e3rMC3vUlQOZKYsmdPqTG1TLpAb3oZRQGmxXzwZiUfFZrMp9urVy3YAvKUeeScPFv1SGW+z3uwYa2Pb2VA7f3Ou1DPlOLlzR/fv3edd8J6yKVZKVbIqxYqtVd4ZEjf1rfPcEX99zZUwDV8TLpnZhkyQUz9A30h5g30SI8yY/s9ct2Pey7p5nXU2BzjZ8Mu38Ta0IcGU+t+hbke0VcpfakXMewu6S5ojFAWSEeLGhH4dKFwK2PB1Yf+A/NG/gE39ghQd/R0PuDEAABAASURBVAzBQTtEb0F0Z1ullIaKbgPjFlf8Ey6IfW5pq9BgS9tt5zQTzrEz4iV+pY81OqcXPnnYpnjXIIu3381A3u71r1uaik81DNdA2zHRNPuOntMWTfeMD2mPbVtP8s5JfzJRCzoutaqjDbJO6xcL9owWCj+1Q1XaiqCkSQ6k39KFJu2BeXjKDz9L3DgZn2jrll+zga3Sb2MHO8oRJI2kn7H1OF9wAQve32ph3CQV27LLlKDmyxO1LRcrNlJradS2ciXdawwaKd9AWZL3lry3my17aoBybcGGd/YgfOI1PaALJTnqGNmWeAlT0VPGlvwS4unpaRs3M94kTkm55zKoRda/jCv1+EJJJuHh8wtBqEOqYxNqj8iCuPcR8N6zh9S27D32PhZCtQu/Rt/yINSV1DZRZtDm9sQj5J54u8izX4HWik0YmfEvRXGnjRbYdtZz2WOO257mBVkqhAuMw9e5y/bbQXiTV8NBGAJfxaZHTDx2NDF5Jj2Jp2zDWNbBdRA2ttfsFhvNfLfHFrvNXnLm8+wnj8xjGYNb+ZMYaSTvkT6e+EH6wMD6dc/Hf8qVCHM5BMWlBvgSFCvrE1PfAm9bdlGZaeMLYQqyUpUyfBXcwiVsUS3lOrzD79MJXzSFnWVOvhM0X/bkhiiYxW8h+3BWyia53eELZXbc6DA62jE+Rr/RddYVr1690tOnz/TZZ58r3+bMoW72k/7h7/9ev/z7X7YD4Pfff1+R/Zp9pl//+v128PvRRx8qh6cfffhh+9+9ORRMW+2YB5NPIK7kfaPsrWHyoFVpx4yVKU/C49SONrzx/s/YNuIxMM6N8ANoFFnCZrxP/GDD4cF0gMpZGfXMPmQLS5wBW7nicZO7Mubl28wff/yxLi4u23j3gx/+sP0c9DFnUyIPU4fM34u+Zz9ho+cvXrR/PZK1aaF9M1bmADjIeVDWzqenZ+zdvdP27d577z394Pvf1ynj6Zp906f5FjHnfTlAzYHuij27NWdnl+R/wXlgypS67NH0g05be7Hfl/aKnlP+SS8DJZQKSratlOHevXt6/Phdff9739c7Dx/qiDOqaTwoLSzVahSTyD3xPJNm9JS815TrknOdyxzEU+4N69EL1qP5Vn72HfMln/CpQ1nhkZeMLQWNkplJSc7N7Nw4Hv+C7msFpMpvKRgBYqJv8flqEZG4D8Jcu3K2ZIzYGDirBe0Y9M55ufns44/05NOPdfnmlY4WnR49vK/7d091tOw5/LS6QhrjjigbbTk824Adh2ecBysHvyOHvcOuwBfCFIzabHQJQDn43WyQcSC0GYq2HCwNY9XgCXKnsXIoUrpJxqHRoKJgOhyBx6gGWjKHuhcYwjmGegndsGhIB4uxxB2sMOR0whgR0VRZaGSh1dN50oGWi75tOLSffebwNJ3sBOM8BlloLHmpWTCJJfyETl3SeAta2shre5Gr1+Fwx6/yUheaDhlaWdwk7EQJHzfxk378s4GYOMn/zumd9vX8vETmRStx0qjpcKXW+XB3ob7rJ/SLVq/lfHC8PFpOYZaRg1bvBTLki4VSt65P3apqLW3QLgwmE4zbcgkKNKgy+RbKW8mrQ0eVl+DKoVfBvcGunr542Q5+P/z4Uz159lxr2mdUZQwzC8JBGw5hRw4bj4jz4Oy+fvjeD/TzP/u5fv4X/1Y//MFP9fDx93XvwXscmv0A/EhDuatPn2z00acXpLfVm4uiza7XMHTApLltG6ut3bGHFYPFmvZfMVCs4uYwesXh5DW2usR2L1c7NmV3WuWbwNhxvh1LFOxWYu0qhhDSF+WeISjD1IhVjt5JDVu57IQKdHZ3qYePzvTue/f18PFd3EdaHhWVupsxXMXBNFQ79OrIQE7CG8KDcafY7hDKJJHJZqC/TnRQxrcNhV0xOGZAXqeeAbIMmKvUd72lfsGGOm4mHtmKg9kNh+abLW1BO6wb9jxp496lCCOLNncyUANtSDsO6Zet/xb6Mboi7CXpXdCu55dbXVyO9Plx0h/hXHrqulDXLbCxCh+dGJ0Yd1FXAX2k66t6bLG/oh1xuiar2FxQCFuKNaHgX4lPmpE3VJVaVQuAFmgpRTV8LbSVgSRzA9m5ZalB7Rp5BpB4pM194HbSqSpdr9r3KsC1U1Cx6aOTU93l4Pfhu9/TI3D/4WMOfs+Ub8YTQWPtpKB0Gl2xpgKsgXTHBiMHZJ9cA9jp9kT+WJ6pbrFVimUXjfSFNTaeyf716zfY9UoD/aLUqgpE2FFoDJrxMouiSrtfXFzoNYuWLBy2LMjGkVBAgND603WgATPORS+glKIFmwXR40MWcFlEPn78SHfvnmmJPPrOQvvy/IKF+2f6zW9+rY9YR+STmBvWFbYl7gb97pdtcYPQayTFJodBqttAwG2pBdpTnLrmmwt/G5kUnwm4uWUbIHfAQ8LtCQqV1MK4UUF068Jb4hEvy41vhAfi2Y1cuazIbCuMbcgEmCYr9IfGy81tQ6W4ZFvWt7kInRskXZN22n2CVVxAqGXPKOWa13xhL4077FCOxIQVMA+1a9//0nczp+Ejk2bWQG2dRF9OvraJR/74lVLh3eJ/Fw+Sbskk/yB2vGWtkm9TBuv1RpljG8WWtywIEmagnil/IttWoWw9c8B+rZU6RGZZuRI2fSEvMJcXqzZmZV0SWfJNmBaStBiV6HyRvAX4J0nTPgmXTx5X9HR6547Ozk51fHzCXNkreYuwaYaBl828nLZyM06OuDPmfXkmb8n3T6J/cg2kPdM2sYc9bMu0tc1aAJvLhsKKl+DYzpo5MG2agsXelsuFlvM7S9y248XcONDcpE78EUTY6BWPJcBHNkAbWMMP2EnKMc40/CEO5SNz8pXfVRqDBviEK9Qhdjri3rCwTrlH0i2UMfVDrPT1Je9heRfZv8uNeNhW4rewjc+4U5CFUkdkOrio6ewalTJNeY10B6uWg3i6rjds808epVRV+pQJ2+TtQT6hf8JbNWBHP8Fep7Q9NpENo4xxa2x2Wq+91hsORi95P0u7RM+x2RxK5BsMefeOO/IBG4y9x86TRty2aZvuBtJepRh7uIZ9WJbxhv3HJgdsLzY2UMaBMbFRbE1cc1RlbE0ZR8phG/sovM8Mrfwv2Hh79foV9jWqjfm8A5cS/23bNFzSD/NvMo7YuLtzckd3z86U9/gl4VK3QnltJzfwz3VHL9JUbatQntShltLqGp1E9+dsBF5cXmjLRnjlnf+U/Yi7d++2OqWeJryoCqkpuhrR7UCi4wwsQrlwsiofw/5Rwrbsa+BQdJQvYUS3Qewtysn4Hd0Gi9lmXCxNt2wYCXvctbXERdqI95tL9j6TRq1FsbXEz7rELoSeW4KGSL5B2ikI3wL86fGNNeA5ZHQXna8Y0/btkL3HkbGl0DcWi76tydJ34ranmO150BZj6zdDswk6ypz61GbjHE5EShpJKzZi2nVHv8zez2X2Qmn/7H2nTRMubb9kXdD2M7MPGFtinyV+xp7Sd0Mz99okPudqeeIgU4+1Jm83+VSegfHvGtFB8o4N5rDs9avXvG+/Zp/tslUidpzxPXTLGvsCe81BR8b2pNexfj7lYOLBA/bOeM98cP9+O6jIB2ZS/tS31KKUtxXiX+Aj2rHzTOE86cwT357wtpFPKGkDU6dDGXwBdsIkVhDeMIAbpt1h7Tybc354Sn92vZX4QEp821OcL6GlsG7Cr5WrWCV8ZMC3y1+q0lZp5wnLZv9drbIk2yq1qLS4TSKFSMKLtK/9EmaC5/DoinjJ3zbhga4vuslh15k9LAI27OOJK3YdwGKfo9JnYsOxx8x7sePsH+f9b8W+6pvzNxzMnbfxdqSvplw2aZNA+nrmy8QPBtYUOzZQB8KNrVBXOSkx9iDqjdv4uggdWKaeQSnwBtCJL7Jxg5QhfTcwEeMf/goluiQsceNvWwW4RIYffAnviXcpEjLduAj7FtmNIAeOBE3+FTsoDUm7NJvoWT/UWtsYl7HizetzPeN8ID9/PB32vq9f/vKX+tu//Vv9zd/8tf6v/+v/1C9+8d/1Kw59P2ZP6bPPP1fWXjn0yxpynffzzbq1ySvOrz7lMDMHqDlAznqzreEYa7aMkSOWYVMXWWqg2XVw0URpw7RZZYzM2Gn0kvZL3IQcaMuR9eDI2D5Ah0YHhaa9t+SVM6ct+WXtesXjjl20NWfsAjSe+GSr6GXB+Lch3IvnLzjE/kxr9hv+/M//XH/1V3/FOHjWdGa7zeunWU/yzp94a94DX7OvmTwzTmZ/7vsc8p4xlmbN+aMf/Ug/+9nPFFm+jXt0dKzXr1/r/V//Wh98+EHTZ/ZEY/cDdpu6JK24Y/d5X4sOUv58Ezfvn6lb2uDFi+e6YN8veo5+bHRLhbhVSuHMsKfsp+3wOfnnYLrtG7I+jh3YJlpCB7C37uTbysN+beqZOSNlz97iy6zBafPU/ZL3i4STrHLeJpYLDjtW2rJhI4TJ54tZTJIUIdA/8zWVBqOMkR3iuyhXEgduGNHISEac2mCAGwa31zRkvvn75LNPdM6LTc+gcPf0WPfP7uj4qFdHxKqBeFtWnZv209H5dNdujfFzcDZyuJvD35HD33FXWZhWbTjsXSNfr40xe3JzQLzFX+4kDkDGAH4wcVTIoXAENlNDkQ+z/JpK+TbmhrKvtxvlIHjFIVgMNQP2JQuxS+qUDpRONqI/M+ikU7eJiY7WJiZO7JZsYC8xxrzE5SA4GxDNzaIpA0CQOJX4oUFkQfgrxD9ggJtkVYmzRya/IGXYy27T5k8ak7xT0kkHz8vx8cmJjjiYTrkrOiu1queg7IgNkxNeMI940eypS0/dgtQhfksWfcGC+iTuTdCuC/Lpq0otMh22BFXwlm2pSDCAO+6gGEeRS1WhvrVfyB2HsbZWHCi+4gX/48+e6KNPPtfTZy/bN4FpqhZnHK0dh4s0tI4Xx3p4/6F+8oMf69/89M85AP43+umP/ozB4l2d3Lmn/uhMJ2ePOUj9qY5Pv6fLzVJPn2/16eeXHAKv9frNoNgWYwMHwDu1n3vGHjZMCJvNRmn/zXqD3W05zAVsPG04+NxuBm2w281M19gvwUVUJb3Gx8x3lHWwBsqcco8qTCFS+7+w9Id8Y3fk8NbdqOVx5UDkSO88PNMjDn4fPbqr+/ePdXxSVbtB1lbSRvJW+dZvrSPtK1V0XcqAPMBSk26UA8aAw98RTAPzThnkggzGQWw+A+MK+1+t15QfwK+pd8ONQ+At/lsmyx10h07GgMN56A7QLptgJ9GMGji4HUUB6Z8jkKviHqE0uHb4rYm3Qo8XHKYHlzlQ34yMu6KPqqUhddS/UyGNUjtVKl1LgRoU9ADPhNt14av68H2HvDb02GethEm8ahXi7lEJW5NmoxW/oECLTDg7fFUlbotji1s8gZRHcxt2D03XSHOEC51ZKe2TCMVK+rXlvVDXL7VgYj06PmWj557u3nuo/Jx5cHb/HR2fnqk/OlGhr0z5mVt8AAAQAElEQVRjHro0KEWj3TBQ1pECDWCUNEKFn4xjfx/ye9kfOM0k33Q8ps5vqUzqDBJuR2dfrVe6zIsudMuCaZwGF6WNc3BUorMkSFJ5qTw5OeYAM78UMGD3a62Im/6yZbFGEKUdbTKIo2FE9xO+pEQt1L/GR2qdOtMU6AAuekQ1lT54hB7v3rurLOLee+97evToMYdO2HXXNVVkrZXFWP4fR/s05kcf6dWrV0qbGSO2LYi+6yvJKgmHIYuwh3AcbiHCNTTXgWwWKpeNR5gr4d7dhO3hKz+cBrfut4haiMhtntNNKjCzT7igOdvjpkvEi8Q2LBCAT1DnARpFZlu2kXy72zbxGDMZi0qBL/Cg9ZHQ5o98pmWmtkVEXV+xoMmFj3T9mFhNV/p05rMgklqsQj6lTvkWeHuWlSrbDeJKXMjvfJNUi9vSwc5HXtazXoy9bhlXNiwEgsyjOQyObLfbKWUdCZ/I5pEyprw9c9ZyecRYs2xjkY0vt8T4Tm/KWiQvVHtssk4hnzZ+Jb2E19Tnpn6I4/YdtTYQgjjDsGv6WrIOPObwN2u9bu6PKWOQ8l4j8cjjdrp/cv9eNJCm22cU07B5cjcZnuMwNvsamOfSZiNz24gs7ZhD/NjgHvFPS9Za1bPu77peHW1fWQsV+hFm1zYNEjdIHiN22HhsJ/Q2iMBNKPpC0r8C7oQdKMtAmRrYxBjhg7jjH4QP9jzVkl2UfpKwU1/akY9ku0FcqcdysVBPPQb6Wfpa0sCrhbETtjQ+9cuYVJDFP8C3+dnGGQhdjhzkJS9WVchLncph0ycpWNIfqJPQC5FbGSthaqkqLhFJU1L6Y7pQTTTS8PX1nhTUnkSMPmOja95HMtZd5n28rblWvG9sWA/wgkGitVZ1tHXPuNljv0H0njbJ3kI2m7KXk/jbea1WSiFOvRpfbSuywPg1uMj2FSS35p0qM8al6RqxwWsMjKWxuS1j8o78tvTBuNPvEr6jXy0Wvfq+azaVA5eU9Yix907ewRn7U45g/821E97bcxB8cueEeWGhlG9MYkFjeHDHSSkh0xPmu71v9fdJF1YpQfrElO9Af059d9EBfTDuhDVaq7XoiP2E1PX0zin8EfF5fyFOwo30o+gjQLHaK52s4ee71bU9ZsHXEH+N/78k75TVPBqmgqWm0cce0csX+QHxZIeJVUpp9t3RJ7qM5/STyKPjZo+0S+iVfeLeYq+RJe1Cm1beS3viB0kjadqUjcZIOgkXaBxpJvJOBn+kuNFGX6UDAkZnDdh89J25LONckPXdhjXjlr6z3xCvtF2XMY527OBLnccm8iG5qd1JawxoGwS0B540ldJegtnLEedOa6UMU/5b9lp2Sp57exjph7aVvPtFrwX7m4t5Xo0s81qS1eFFNofOK37Oe2zzP0XDPYKBPDbY3Jq9pmmcPlc25/Ne3tDG/JUyRuaQN3tTA2l06CE2mTRS5pF622ZM7RlPlsoB8RmHG/fu3WMf5VRLyp44pUx6G8k349FV+f7FM/6CqtUkyC2JunNDmgMqrgMeT9vIjVyanqHhAH7igpPtayDDkecVfMV9kYmfbaLcAmNJ7MW+JXfaA9AuJWFK+ClMwZ02Cxb9QktsbznvTZdaRagJLU3ihaZInh9Q20qbF6ht2QlXVEtR5HZkEwSvdrUe1bhrG5lkRmrzPASy9LcpBA7sOnY5YJPpx5ecIcSWpzXMZMs59MrBYvZdp6QKEbOWHFlrDg071sWx7R3rh5G0buRB6K+7Lf5I3D6k1HvvLody+LhBATbhoOEb5jgltBA2FJQZCW9fy03hAiGDvXlHdoV4tZBhvgjCZa1jRzdDW/dl3+7i4rz9gkq+efrJx5+0b+/+6le/aoe+f8/B79///d/r/fd/pfeRvc+h7wcffKDPPv2MQ8rnepMve7COTNvsmPMGxoKRMSU07rRVDgU///wzffbZpy2fS8ahNe/ZU3vsWvsMczsnbmubuFtaWALljX3FdtvYyfiZ95GMm3bqMirroyH5gpG4Q0A7pww72nzLuLhlDthCYyfbmd+lzNjGQNhDjORdSlVlbEx6+bDd50+eKAedjx4+0p9xCPze995re21d3yvv+vfv31fGyAV9K/b54vlzxS5LKS3co0ePlC9rPHr4UN8j7jsP32F8PaJbjIpOXnB4mn26Fxw2R28b1uop65pzg+h3j717S1221GPdwq0V/+T38uUrpU9ExyOpu0w6Gqlj6pLypIz5wODjd99VDqcfUqdTDqcX1KWgUwk7QvXc2l83+Fm/eSdY0yeTbz5clLxfvXqti/NzyrOmKUclvxLFpVAJmIK2grWM5gmMghIah5I1DwqAP0/9Pq/DSu7zfZts7/dltJU7EW+DCFd+1LnxM218U+xWrzlF/+2vf63f/uZ9vXz+TAsOYh5jMPfv3lVXCBnD5XRsB4YscDa8yIWutyw8BjqEgCeMVbux04aD4PXOHAhOWMc9VIVuVaVuqdIdyXUhGA2uxDPx6GDjqGE0TWQNtNAIhlGt5OlsWzoRQXgR7JVBZk1Z0mnystgWGxhJDHWbchPQdjOMSgfL4qPreIkDi+VCSxYYDZmg6EyTf6fKRFVrmeKVSl7dBF7+OtJJWo0mHC+GcQdd46tKrXMaU9z4BYmTMBNNmoRLnIPwdc+X+E1lyeKxJ98MAIl/xEvn2dndNgikc93JCxkHxD3ynjp1i6X65UL9groGS/glfEA9OzpfKwN5FfIppQg1qR1wab4sOX942EU0CQJrlBsV8Vw7hW45CMz/fv382XN9+Mln+vCjT/SEQWmThnNpB4obThW5lTY74jDsnXce6ic/+on+3b/9d/oP/+4/6Kc//qkeMnCdUJeOMrpb6Ojkrt55/GM9evdnunP2fQ6BF/ro03N9+PFrffbkUi/Pd7rIBw2wr82MLXaXfHbQCRLjsoYtdCdsdkJkk7+nw1/OZzGl5r/bWsNgjUORqHjqPHL416BRjbp5oWPr3oMTynhXj9+7Rx3OOAA81tFxp47D4fx/X5Ud9r3RMG6QWUdHC3V9VdSHetAoOZA+KSptQA4amWCGA4zYcjCg02EQdRoY+HbarHeUP3TggGvQZhN+RniwBtH/uh18b6cwKGkX0J92IG24CUVGFhpVZHeUp0jwI/02UA50C5sgHBCvSO/1+Uqv31zq4mJN/x4ot2hjYjSbKpNDbvKR+timb1hdreqx/dh131fFrie+a/Jmn31H2DLDKoxHtQEZcTvS6KAVWkrFv8ieUMinlKJSLPsmomNZuSfM/pOEVph1PUJxqV2EITG5kH5AnqpFgpa+55D3VPeYcN959z09BPnJ5xz85tBXpePu5Q5UdEpZBxcO0Y1d6GqcwwrQO7pqpRL8hOZ0K8V3/Pg2yaUAwa0yRQTGr01qCkFQ2XkmAjJ0HD0HrcIRN+zDkB8GuWFxsv9k8fn5BSGso4x16LSgy33cUmhz2sRGjy1taUG4jJEdul/x0npB/MwZJELz1YPykFeEFCvphcT55diXMfTbIqkmTui3w2G5wn8Z9qnGf89/Hd2HTXsMs/6MfntsPDrMwjKf5vvhD3+ox48f65hNzvilv6Y2FxcX+uDDD5XFfBbiq8sVqmTkwOYtf132X+K/j7enh8FmWQr+NhwGnfkpxvRsosRrTB5jKyXWEwcYwa37IOotnwPnW+LNvjeiN8ftsHEHc4Q9waYTPEghbcu2eHDPVPsLd2NDgzj2NPwek8yGAtstLdPmtRSlb6VP2ZaAbYiRA/ztyW2pydWuuBrTHjddTdQe1za2r+sU0jbpF7lAySP576H5Stxgdn4rYiefgxYm+zavMv9Nh8AD64Ad8+SmYc3Ys+UFaLfbqr3cZAJOjqRju5W1dp0Wi15XfQH5VL6ROGNLL2PPmpeobIit5zRbH9N0JXwDPWaSXD8pItKRNcSggfyDyNT6aOOa/lOz61hqsn0bFvRpW9afrt+3BtKuaasb+dIWaRt7apGESbu29Rj2lvfXCWvWezuij0o/yLondtb3C2XcjWyKt2vhEn9kzkx61/lhI7mDWRh/zId0JwFe8KNa3Dl++BzINmB3I0heDUTe06SFgbaEwo/EH0BoyleZewlOf9oqaQmH7dZ3bChzdt7FOubz9InUYUovugHc4rLddFCZT0qtV7ZsWzZ+ZtyAkrxGypr+LK6C7acchXg4uakngVJWHCK2RDyXolIB4RHod7lMpN8FRGt34jbm1uNQHv4Q+6CR7flvTYkcG5jihQtw3ZDjvrodlQFL3NFlxsis1bL5P31r5oL3krVypX3vcBh6584d1m5HquiZJtB2t9OG/YU1m3VZP+Tbtfl5u5cvXyqHDEk3YTvG2FJqktKOOAPtO63YTPYzLBXarpRC+lU17wczEr+5scU9n3BJJ/0sZT5nQyllyHgfecuHeSHh7t69p+997/t68M6DNtbXWtoeQtyP333cvu1wxDv4Me/iwYL32B57zrqzUJ7Y80haLU3eheKm4K28bmW2bFO/APItb2v620eL3oL0p9RlmHUWmW2VMumnULaBvrpmbsr+WXSQMqb8d+/ebfsMZ6dnB202Nv3vmA931GegHYbUp1VI38lF8aba+DtJ7ksS+S4St2wgAC0AbsoP446uB3Qb3W/Rf+wq36AJHdCbiBf9xx4zpmcd4eI2x2/Rb+wyYRNnw7tLNmzTPrHVyMmurTmOsbuTk2PscqmklTRtSgLCB/bkJstkew1NvQjyx3fPbZR2EnwUYM96imNG/IO02Y52TDu85lAie82XvOMkWObjjHGL5TwvJx08bNKjjxVXXbUD8rfelmw3pFWSZ5CyjfSxzWbbNvvz4do37X/lblVqbTawWCxb+1+NOS4tHdvQKV1Z7Rqp6zCMGrHNQLibBw+kOEcNyFLfHGgPA+sP7HU322QOHpL/kydP9flnn7dv8r158+ZqrC/Y8A49xVZfsBf4nMOGvAtmiOgZj/Punm+o5cA3yLhZayF3bso4EnAq4zCPNTu1wxfKEPmIPyGnJ+FbvUIj/Dp803A30pnnQmSH0RsfrwC/6zuCIJI91VTMFmni86R5mlzzFW/bKjNs428dXteua+7KP+EPEQ/cIQ3XxWnOPJJKA+Fsyw5KoymHSxEObuTFKoGLSpnhooRxqK20ZY1dLnr2O4+0ZHzK+FYqe8lTq6kkDWBb1s3LNv6kCbXhgT1T4hT4xAkw1nQVTVcsA2C7ce+ranKw8xSc2hW/ZkuEbTzS0B1z2orDw6wD8u3INWcKK5BDyJcvXmqFH1EoH+mZrHEkHdsUZdB2i61i+0kr8vQhkuYmMGFgDm5kB649G6lt2YdA13t3meQFd2DjLiD0BtBhmeNBbdxX/uTWeOjB7QP+W7NUOnVuoK9mbMyB46cc5P7mtx+0n3L+27/9O/313/y1/st//a/6r//1v+hv/uZv9H////9v5dA34d6wBhsYl1LW2EtlvZZ5sTJulFJl6pD0eTnz8AAAEABJREFUt/M70kS3HG6uOCx+yQHwZ2oHnK2tVq09Mm6u2eDPmDRQrrRx3g32dMQma62MnwuFBifsbWWMWrCOE9dIvMzjid943KEN2EDkA+Nk+wAdZQvNvB3a/NqXuQbG1UHjPi5j+n5cE2mkLhkvc0iest6/d09/wSHwT37yE2WOzzj5zjvvtDVZLUX5uevPOPR+8fJFW0MXZKend5Q9uh/84AdKHXJ42n5e+qOP9emnnyrr8lKLos/oMWuMSw7XLzigz3idD/WssPctY/0OrNYr3ts2FG9U6pF1YvpFxvus1bMvO9JetVS0KG2x/YQLiNR0+uDBA33ve99TypTyZzyotcqerY26J2wDuj68U8aktaUsa94RLul/Ke+EFXPOpr1TJlzJy3ESSSHTcXcpDInHE9tUChp6mMHvi0++eyTP8Fd01oNCbyOBmmoT4xDNQ7aB3gKLMUEWFzoIHTG8GOUljf3i2TN99ukn+uTjD/XyxXNVAp9xOn///j0ds2kuDvbyzcq80G1WbIaxAF2vtryUbduh3k5Fm9FaU6Q1B2arGRfEe7MZdc5B2gWHwpccCq+00NpLbctSI1C3kGqnkc48kAbnThjOyGSPkdEpBjCCRkUGlL+RYQyhQsIYR6VsMYQLNp5jtOnoI2ESqJJ2Xr6yIFqS36JfaElnPmIymr7xu2yT05W7LaAWLKYW6vLi1nXqegCtDD7dFa0UfY9u5kMBdZrCwfeEqUUVQ6/QUopKrTcRWYC8vg3kW/teC9pjuTzSUV4uT+7oDi9kOQQ+4wUtfDbil/h11K0eLVUI3y2X6qhvJt6gI51urk8hXZNfqUUuBlAH8A7gKZf3wE+xJKhrp4p+CnSLrl9zoJID308/e8LB7DO9YGF8gb3Eb0vbrpkQt0yqiX9y55TD0nf1gx//WD/+2U/1kz/7GfyPlE+p3Dk94dD3iLr26hZVSwbgu/cfcqD2Qz1878fqjh7o1YX1EYe/H3AQ/OmzrZ69KXq56vRq0+kc5ED4cm1drsWEIK0vwUrYibVFvttYwRbKGK0NdrrZjtpC497l4HgwtiUN2NyEQSN8IC7Uw8GvdHpWdf/BMWU/ZVPgtB0En95dUodK+aXCAXDthK6sUiSD2hXcRaUagbiwbYMYLEgeY7N77Jw8B/rSgI53AfwOPW5zoLsetFlj/6tRjM8gdGBxMlJvKPVZbwatCRu6gm4YQNshL2PA0EAepDuAkbyosKio8OJQUsC0eBWFpZwFuemjIs3olv59vuVlZKOL8w357hiECWZh70Ud9tU3GH7CAveCPrHADhtim4ue/tYTplPXT+ihQYdtVvRVoAUbrdAGZOljHenVWskPlKJaAGEKNHYbOsHoPpDsgIe4IHu3bfwsHpJm6iKXKpNHqVWFxjRQjSx9YKHF8ZHunJ3p7P4D2v+h7j54R3fYKFoc3VHpFxpc2kHvkDRJa8Q92rS0omroxOsrrr11EINQe9fXUYJ+q3uf3u1I6OKGaHLvQ+/pPkjce/6tlLo3+ZQM9Y8rsfZQNKUEiyT2nwVKXh6DLJCiuA5dVtoi7WtbBftwKcSboBG9DsJmR/wqY8qCPrtQ7TpseEff2dDnt9hs+rbalfzEI32+9Qf45vElj+bdHl8S4KvEv2u8qzRnBV65v4T5qmBvjTJFGFFEgHYkRNFzv+gZ806VD+rkAPgHP/xB+6RhNnQrfTHhNgyiT5880Qe//a0+/OgjNgaeKWsIm0Qkmm5f8bgBzszX0XeGILIlUAIeIoH27sQ5hJLtl0JcbXiFHt6kcOWc+LGlcSWEwYJm2Yjr8N67Q4P4hR5iL4O2AuDXMoIiulnJCCIHLUzcAe7bCok/iDpN6WzsXU7gGde8DT/DtmyLhyTLBiqSoDNfktaMQ962Jjdh089w2/BB3K3fze7ILNlugJPkds8P5UpbN8xzz77P2W55xd4Ck3ZorUUF3iYtob1Ehv4u92Rr6DZ3QCJ7WWxxxwQYbHc75jrWvdh07DprmC1+RFGqpFwpDmpM+frMa8uFOmipCPGf0h0Yh3a8oK2Vl6msVy/ZNMy4tmM+T1WS5h6tyYn7hXsOGEJHat4tDoIxkeKgYClSA7qyLdNGxdCGFu2tD0dKGP1rwb4+ob8PRIFXurvOsDXLtfOKS/ArB8xkKyO2EnsZ1GwQ29uyfh6wO4LQNFapVV3AXFahdkaq8Srevi/pxuVrVwoUXEtmc0LIvY+f8iTfARttlDKEjl+gROKekks+VkuDcJFl7Cj03YG+vk196FfhJcsuSh9PPXrWS/twqTtaUK4kPYGnrVKqSmU8qFWJaycd5C6yrf2V8qescRfyn2ClL9BlrutMHNuqpahWUCrpJC1xXaeH42vvbxf6a5O7GYDq3xR8l6655DNJVhNiVwGtQXtGb1OulmESJm25o00PMRA2Q5IJVdBp1usL1vt57w76BWsx1m+onXYYm623NidebIek5bQH64qs8wttMoEULRlovkYyam3dCmcV4iWNbGZlk2rNxl/cSa+QjguRScAyE4kA+dPHMsbvoCnHdXr4E6zvet3h8PrBg/tt8+0O7+BHR8da8o59xDt3NtryzYY7OdzGnfoWymFbyc+2WJLqsKzhlTJIPK3psgg6sd/ymbZImlFDyk9m6JZEIoDYSbuohOJOG2UvKPPQwMZlw9zXjX/qsK9faNwW9UgbgZH+jPIIefs2gj1g93dExN87v56mRpLtL0LGQwrRl1yJ/TboRiTSae7flYpriutb6UTtAzoa8z4fis6GA4wEsK1S6zVwt3YjXGwxH4xoYyZ2uaWPhU8/SzriKthz33ft3SbjZ5e1x97uSMumVLdBOZEePAWvP4rryh7QffQffFnFbUsgYYLoPUh/yZiStpjaYWTeqMr41pA2oE1NOyR+YFsuVrEVd8qhXLhtIyoz4CPHCJJnkDySV/Y6s8cZpAwZpxK0xgYYnxb9QhmnOsbVUpJe0pogWbk80/BXfde4grlQNg745Lvj0GLH2BA7vFhdtMODc/aOV2zCpwz5FnToho357LlvOaDOeiH5V8buWudykGTq3yFbMPYfsW+SD8kES/Yr+75XocyURBlXhtZn2FMKndHGtugloHzcCX4T5NMEoW/BPk7o29Ditge+7b0tDnhIkms6wxmvyS1FXQ2aLkZIxe9tiEeT8+DGSWLUB4bbQLJDQSg6ic3AxkPtMs9gT5qnpnjw9uRp+4bMUnPzULv2D8I1GXQfxjair0HBP+WDpu1qmdo6fJD5Iva44J0o80favaZfiHggYWx4INziwgV3/Sz4lchD92ghxFNXV2xD9OmochIimd2zhhFbIo3AhteEkYk5UKNS7H6z3rKnuWqIXW9YQ5xzxvD6zesmSxjbcrFyjUouE5f+kr4ZOx4Rpw+Hj+8ULHH2aFIecUMO7iaxxa08Qu245zm88XFPKLfctlUKOKD2FFa3rqtyprzNbwpnmzSSXxGSa1jw4iIClcq4GD29fvOGPZ+n+uSTj/Wb3/xW7//qff3DP/yqfcv3l//jl/rFL37Z+F/96tf4/0a//eBDwn6iJ0+f6eXLV8qX+HasQUqtqu39hnEB3qWQCz2Lgk45pp1G2oq1W+ZW5GmTSw4uX7x4xQHwEz1hH+qcs4kt82bG6yBrvLjTPjvyGRIPcKvUqr5nXcpYWktV7HeBu42n6GGkBEPGItJLXiP8FZivM+4F0UXG6yB2kzVWkMNjkQa1aHpL3B178k1O/FoLOmVfPTp8+kTPQPL56U9/or/8y7/Uj370Q/3g+9/Tj3/4Q/3kJz/WD3E/4GC1R0+b9VoXHJyvOQywrbO77EmfnXGettPLVy/19NlTffrZp+3DOpv1Rqecw+Tfrthua+8t5YhuVqSzR9ozfGj8BpQURHcp1w495PD3ZT6oSby0y9QH0RRhqaRKKVoy3p9xrti+kfzee3r88JHucn615LytkP9I2CskUksozDVIkboMamsi+uKa+SZz0hh9Fqswr1RQ8vXnUyourhXGcMnJ9iaFQ8EpXDJqFP+WD5nv3Yi++9tvTzJ5p/ChohITDXcTzbWfbZLWDPSGsegAhr+JQqA0QNIYMdbUc6Chz1+/xhA+pWP+vX7z/q/a4W+P8vKNnkcP31E+nZWw0Vs+gbvmNG11sVK+5Xd5vtKGw6R2kFE67Vw5AC66HKRLDqjOOUx7w8HUaw6o3myki6Fq5YXW9Ui7/lhDf6Rd4qloADlEJprys87TwLmjUw9kP0B3jY60Xco/0la2kUvreYCOcV6ymZYD4A2LD3Flw6GvLIrpyFlYxNAyAe1f1LLoOD45bp+OCN27j/eLEl7gEjZIvKTR9Z0qOnobMlB0s1/4hOn6qr2s4ldqlQPTyUHapZSqwKXIxaAo7kq4WosSL3mnPY45DL1zdkrHvqe8aB5z2Du9dKaj39XJ2ZmWvKB21KEw4dZFrw66WC7by0Hte9LrVCiLSTsooaW0PAt0klWVGiCvAXFKpWxVeMgu6jIo0nlH2v5itebQ96k+/PBjffr5Z3rF4a8KcfqlOH/kIHbLpudGW9qwpyyPGAD+7Oc/17/5y3+rn/zZn+nhu491fHpHObSuy17L44WOTsDxUktesI/unHLg8H398Md/0b4NPNYzPXm50/sfv9L7n7zRh8/I/6X0nIPhlxz2vroY9ep80Ks3W72ZcfFmpxXyzcrarANBR2xoaNhgrzGd3Rbb2hVsDoo975hY2uHwVmLfSox39FQJs6INen3/+w/1ox+/p3cener07kLHJ1VUW66DXIJR3aIodQr6ZSdUSRqDBhbWI31yxCUQ2tzIhoBF944Jaofegi2Zb3gJXDe732p1CS52uqRel+cj9RsaLiOLXz6oQQOsA+JtEp+Oxk3e5DiKqz1kuGLLBbhooN4ZaHeUY3RktD3yLZEvSffVq5VeoexXr9ccAG9p32HSzVhUaod+eibSXgvaM992PqE975ws6W8A+zyhfx2z6F/iH/TYZt936rugKnzXVdUAG6yUq9aioOPwN/49fl0QeYlfJe+iEj6ohfBWqQA3Scj2DEGlEjd+tnGXSSg3aid+VaWx+8VC3WKpAl/6DtlCJWWmHqdn9/Tg0eOGMw6Bl8cnUtcxLhZsHrsZxNgmMSxqG70yhg0yLW7GPzc64hbXnsIiz/MQ4xdkI2m9HYk35vENcTvsbTc6uZHSbffkuY8V+lYQLbUIWoymd4TNMdkkVZJtWQWB6KfY2Jtz5p5L7HLQgnbI5lutnTIvRClubdWplioRd0TP6UPiMsiibMB2l8sl/faUBckSex14mT1njDhXbD3lTVoDBUh8SJwNUtqJ4hCoyWc6eVrC/7uHvvKiCGT/ZXkTFa8xgP2mt21xa37MNPUelTEotlZq1SnzUA5/f/qzn+nHP/mJ8g2Yis1HNwNjVg7qnz1/Nh0Cf/ABbZdvbCedgTaj5NzWdA2MMTvGuoFxLnbxNkwh5ydxqTiJ4XMFva0AABAASURBVD7kcb7t3ucTeoiE3buTWPhGU4mrDBIqmexp+GDvDg32svB77GV7Gjl8ywga5xVwRw64J/XHL47QGWmbGyIc3FJ76OBCQGDTL0opsg0OaJMVxW9CVahdZBMWfxgFhvcsvxlmClfwyzgavytgIy1ei0u4pNmgg4s6o+fYVNp+j7R/AtlWS7tYtRYV0tpjHydUXKFfBrzfel+Fb2UQY7HghJ2PjDOjdtjxNvMmC4N1e+FgDcMiIOVMyWWSnWFbpnzpAwvmiowzmcsI0dJKnAEbzzhzwSZCDiXyopyX3U3SbDaX0N8AJkxDHvDcboVJ+VvJJHuCBAuvb34l9L8aoIdWl9DfB2TZM2QJvrXIQfs2u2uWRnshb+5bVG+5bJPcAbA321chLf7ituAkhdfty4gtHhMyQejgwt3KS/lGELvN2JyxP/0hY3tDxurMsdCESR2Sim2SdlhFNrR6SenHtdRUWMN2UNKIf/KyfeXvUiTTB1mr7oLkQTnE1dKC2pZrUfpax/qvwhfGCIPEbSBc0m9lJg0hLKUqsB2n9pdtfK1S3caZbPZUxq9ai2zr93klt7zqf1We8U+422Eii99t+Td2twTyoJkmQhtK0XvGri3jVMavkflasqKa2EjaabNZ8x4FoHGbtlgsF8pPH2etkPfVvEuXUhK1Ifpt7UcbllrQfWXZ3OmI99oz1hfZ2Mo3Be7dvae86xbSjK0NtGcpta0DO9bgkinnqCG2SNlG7MUu2jBmf/zJJ7yXfqjnz5/zjrLGR5LVwqacrU4Zl0lzi72lbj1p5n27kodtlVJ4H+mV+sSv4x0g79337t9TyrnoF8wVO0U3kZ/xHt7t10L7MmHotlVcZFv5E88Jatc49xVNpZSdULeArAX+kseUBhpADwN1giPk2NKqpSi2vei6pmdxbdkXy8/pvXn1mvJv8e91zDv3CW2QupowA3qZMFC0EYlbeoWyRDdvrZNFmD18zcv6ptd1XZKn1PKqRbGVQl1cTGoTYL6QbIvVdBotNNdVmMnlK/e3ZUgWm9vH2qezp5N8SNtjWwPtADsJW0Et+yYK7sBzqJCr+rf4jJkkElnqnrZZsM6I/ddaSa8kCpZDzSicTUoNiBvLA/Yfdbf0SOc2/Ucl+s8UGR1Fl8Os05TCpm5hQPwgcuwsDEjYjBnZbwxiAOnnWetlfEp7pC1qoT1KUdqptamt6z+6EGkl/QZ4BwlfiRMQHhFj1Khp7B2UsSkHG+ds8GdPe8QmYgMZUzP+1EJcYFtXeTKXu+UsQSgPrjkMHCKehDeyig0V6IgFictmTIVva1PWwal71q3534tPea97/uK51oz1Xd8xBp61D8Qsl0eyTVm3yrgqSzlgePjOw/Zvg/LLURkbj9j/WbL3M+mriCiKLkNt407eFCKmbCgoxSp1qqNw4yUiNaTMcX9TXMUnnfC3kfRI+OqmSLINEFni1uFlJHtEntITXHs0mSXua+AwLktq4WT+4CXZE1+gGVsbLcgcXYVa+6txPLhbvL081HaT2Qe0RIfX7rL3I4KD5r7Ox7ZcgCeUxIcvIPLQhsj3qLXlW0pV7KNfLJS2XvS9gvSZUosK4W0Tds6P/OU8ABQvTZjCJh87YSe3bdkB4bHV2EParqH178j3sAisdpGGZjhU+DWPpADoWztsfsu7Xz7MkDOQrCW2rH/CrzhPypnIwNhuotaS8nhOpeWOOUMZW9JvAqbj1pfT5+esbhHfcn/R2UIkQ3KyLTuIPkKDQz7uGSlfjV+d41ynjZqoMGWFGSnkOFMqQFiBokI7ltKp6/q2RkMqyRIgOEFHTePiSi9fvtBHH32oX/z3X+i//O//Rf/r//d/1f/vf/vf9L/D/81f/43+7u/+jgPhX3EQ+Rn7bm/au3ZlH2/B2JHxI2usyvok9mHPedC20WH0v+KsYcXhZdpHXKZscgkHqeqwMVGuFYegT54+1SeffqbX7B1uacs18RJ/w/t83Ekj7zUD7R1k/CjoKuPqYtGpsi6NPHVzMe6u6WpIu6KrtP8Iv0fWSOFDEyfrwQnbthZdcxa5w4YqaWVvoNY66Q7ZiC0lv+SdNdqaddnTJ0/1PmdzT558rvfefVf/8T/+T/rP//k/63/+j/9Rf/nv/rLR/8//8r/o/43sZz/7qZLec8bmfBN4Tf1H6rXdbvTs2TM95XB9/+31p+hFXI8ePdTde3fRm2W7xTf1l6Uta76UId/yzdnaljJGV5GHiit9OnNf5qPkkV+k2FDu2JCN3ZBmRx2X7Ncese96DDL+Zx7Ir+VkbZ/1ci1FZNl0wQMdk/iX3iM2s1PmpZQpeXXYyxHr1SDzcEmhMjGGpkKpyCXKb52Yjh2jTfrJNBkmkUy04a+QAN8hmIt1G/vkR+VvcsUIJ+76eS0L9zaoKTD1uQ2SpkqDRgx12G21ZdI+f/NGn376CQe/7+s3v35fTzGwUkadcQh3jxevNFZe0Le8QMVgdxz2Btv81CyHP1sOdtc5VEK+iqFgaBuKxRma8s3fHABfUtm1Om0LL0dlqW3l0Lc71tCDuuQAuNdOhQMRjC3xAzYG2rcTaaMt2JH2QLlTdiqgtFOzDvLC0TYRdmzqD8Qd6ZAjDVswup6BatEvFBosaq8l7maIHNgsQezjOJSBJ/WNLP6xmQUTVr9YtEmrdUgMrGOhE0OrjValswaRdd21O4NX7Wc3xl9qVakAIy97VDoHcIkcwJcKNfJilTlcRbZH8k+5Uu4Y+h7HHDalE+VF+ySfPOaQuOdguztaqPAC3lGPuuiUcreyUdZSq1L2uqeRzYisVPwbOhUGZ1Mex931ij67fiG7Mqjt9OLFK2zpiT5nsHr+8pVevb7QxWqjtCOvixpoD5eqxdEJB9f39fi973GQ+xP9hIOD7/3wh7r/8B3lW77uO5mDvQLcWe6tAlW1RvLql3d05+4jHd15qKGe6tVF1cdPVvo1h8C/+uiVPnh62Q6FX7wZ9Ppy1BtwcanpcDQHpGB1OUzfkoWGX+X/1c62nENeugcTmSeb3Ap+bMAEFZNzkbqFdHRs3eWw952HZ3rw8FT37p/ozulCRydF/XJUaYe/O8k7uY5CdeqoS4eOay3IxWJgwISBBuEifSg2PARkmP43hIL0gy0T2IaJa8MktuYAeI2O1yn/atBmxSFZvgVMndehyNYBddukn7Z+taNeo7b0kR2gy5D/eAUYBfsNJNuSKasKZTUTwsCCf6dL8j0/X3HouwY79DtgB9FVwlaiVNXSqes69X1QtaA/LBdVy0Wno2Wvo8VCS+hi0eOHTfUAv0Voi9Orq516FNehr1qKoregn/37rmpC1/LqCBv/Wsg/PHZUoaXiLlWFdEopKsUHKLINpDzQBu2ghrhdCN91quRZu4UaKHvHhJZv2t85PdPZvXvtm79nd+9jA2daHJ+o9AuNpdPgoq3MOBegI4xoJ2lANoSSt/bAPco8b94jzgBycEfyTXAQ5SvZpLUPED7Yuw9pyuemn4R4GxI68laVKbiueHFheyMaGEklQCLbIG0RIDHgjt1vWFDE1mP70/hOm4gAZGIbu+iwoYWWtEtF52kzjZQRf7LCpGEIn7hBccFuemUcXRAnC/y82F6yqE8fE1fCQIjLM9FB0hIUyb+A2zfKkGJ9AQSJ7EbAr3UQKWHQq9CZPbulposBJSTNSn/Ih5Hu3b+vd997Vz/84Q+U/+9xdnra5sxE2zKYvn79Rh9/9LF+/evf6MnnT3TJ5sXAwGPTPihzaGPdjrSTKpl82Y03WVMIAsDz/E5u79OCTjUdqfWUdNzBlKmQj7p54W4JQKnL5Af/NlnzxO8wXOP3stAECt0D9420DuUSKtTXX1b7w+Z9gFroQ7hLqTI0fcYmJHzZ+8Hbk4ynAjVZUbF1GK7xiXeAWgp9s7RwLhYJ5Nbtq7UrukjfHK7We6mrZFtJu+7L6Tk95Dq4EvfA+Y3YfZzklDLEHYp5pjTMeWPDljLlZWPNvJv3h/CRxXYT9yqzVJF6VualjCsZX2rXN+8xdh4wl2/pF/l5pTeswS8uzplPV8yfG15qhpafSCdI2kFL4MYjAZQgunFN4ll0HfOGePY9IH8c7C17+aeu9Jfp3LZsKzadOSatNMQmeLnegsx3I0Zoz2HKZO8JX2ud4iEzdmZbty8bWbt54Jmn7ZYnDySaiSXtIa5rPmViQM4N6AOUL2XMO1hoEP4KvKdNfIvZ0nLSxjnQmcYZQmab4dQaSLPJqSudTbaVOjp1E/7E3dLvguhjCjZSngFAJdlucUqt6lijlVKVK2nvWCtHlxlPdvS3gIwJb+IRivSTL9zkhrHxUyEMeq5Q0rVLfMDveJNPhvBvg325vjbHt6T9jeN+XeLRBRBwszX0MLdNtB8dZ2OpjYeMi9M+wa61a8oQ267oLwi/zy5t2eLyHrNmXZf4cUtWIf0gcdKeC9bY7YPZvKOXWnV9pQSS7SkO1IZ3Yb6pKvAYSStLynhxccE76WvlGxD5qbwLxtxsDubwIvsgzzkYfvLkiYL8TOEF4fOBB1myrVpqWy8u+oX6vlepFblUoUvKuGANWRnzU7egY8zPHkL8Y3ORBeGVyyJ+yQOq64v2nGoGcy2VCH8DevuVPNKnos/9u+PInJO+Y1u2oxZFJyv2wvLzwdnITttFZx19KFhQxyV1Sl1rKSKm9ukqiVE8UwQ3n/lpTS6o5mti8wwiDA3Cfz1S9tRlx/gSGt0Etqc2Jilu7a/G57HH7EFxY5LNtedDI5joPsI3p1FD4gd7/pAOjHk7EBokXEvdhbID9Bpb38OOb0JhJSQ0MD7uGP/2iDu+LlYtRWmnnjV46PTeWxU/GqE1keYrqRphMIt+d+IpFZPCIXD+Qd2tzdFxKzQVsS37GjjQ4cj4sWvrsmzap79kvEp7jMRNu1X6fEcbpP8HaQvTNi1dHp6R9GC5k/M42SJpkAk3bvgBEODqTntv0/6sCfbrAgLL+XOZbKCv6tNnGYdSHtvxbRDPKSNhUNxT1klCI7ZFrnhHKNlWCSh70hFX6pk65/8rZnzM2Jlv/q45TGhjI2GIooHxZaDsscV+0U/loUw9Y0i/WLR3wWzI32Ff8g57y3funGi5XCi66tBfrUWlUG6TICXK8/9h7z//JMmtK3/4HCAis6ra9/Q4ekqU2X2z//+r3Xe/57NarRVFiXaG42e6p13ZNBHP9yAiq7LtNK0kklFx4gIXFxfuwgSQmWXjCeLZARaZlJssHm6BlCDYib0pfbM4kXoeSrLKRfLN/TKa8H0YIW7tIjS3hBf9eLhxxx9XKCCSbfim6FAzFs/ltwRf8zX7kA2j+XDblg1g2tBCfGgBjq5GLTUqhTaIq7GN91kkbmDv+NF5hUIaE6yJFlXsc2rvTn0/2UTsI7xSE3dPF/Hxka7UaJ6ktUszdAcbiSAyAW5dXtRrs6dQ7H/Hxzs2OcOZgX8kfsM4zZGx6fTBIP1vxRpnxVlIvm14ztxxBTMSAAAQAElEQVSZD2Ec8/4WmnBFB/1gpD+MjdLDcCf+lv42tLmAtSt0BLCu0tecDzhvcjdpHiQp8eCGeEZYO/cVTZ1ZV3UtWbl2eR3IUND8CUCpbdkvQ4kE50gbnXKw+ujxo/bt3Y/Y4/nFL36pn3Lw+/Of/1y/+OUvlW/9fvjBr/XJJ5/oyy++VA5kHz9+wnrsROdnF8oYN6Kt0O6VcaNj3OiwkbhdKumXBrlEChiIcWdsoKoJd0P0NPDg1pp3gKzl8oGVR48fK4eTGdOSZsa3lDdoZUZR4qTdQ13MOHWgnKt0fUfynmyX/CVM2FbiKfHmdm66qMcRtPVXxu/53SPvI1nrBll/jcQxJSnATceonb+WIm5Ub3V2dsLZyhd6cP++iq1333lbf58vzX33u+x5dso+wvHTp8qhew5gP//8Mw7fP9Nj1rTZX8hPM2dfM2Pwbm8u+QwvCd66dVt37t7VjRs31VG2LfnK+L5lzRW7js2vOEjOennNXJT8B6us3ZkLUo6R/EdfvgEcpE/YZuzvKUfKUtQx1qe/J42jg0PlA51v3bmrHEDfYv889VxrTZYot6jeMQ/oRHhe3gkZ6ENJN26RVvQumG96yhB3iUCHwpw2p/Bp8Cx2k9ENB6ADBd1pjKKBQrSGmxW3MHiN/rt5tOL+RrlJEQbKmvIHKwayk/bN36/0wa9+RSf9hb74/HMOdlZKQ9y5+5YWy4PWMU9POcg7X2mzGdmckuhPM6z14Pa/Pp+erfQUmVMM5oK6ywFw6BnGv3aR0WUaXFAUa+w4GOl6jbXXlnDObrUhXvtmIga2AmsOlWN829Z5ppfKgYKknWIdOCEjSFW4dYw2gOTAqF+0jf1D0lwul3SShbJIimEsMZADeKENuBfzC1wf2iOLAVX0xGATrxktdhR/DHTyd8oAVeE3zAdNk7vH2Dvl8KrFwfBrLSr0aM+Iu5QKLygKvxAWuE5+F8oVzGmUWlVanKKKu5WH/B8sD7XMJx8ob8qcw+ADFlkHHAIv4PfI1JSJOq8MsEHZowV+Q5NJuXpVeF23gAa9CvXhQvquqrhTV32/xBYGPWQw/+iTT/XhRx/r60ePdc4kuWEATHueY2sXtKVdlYPpfCv/uwxcf/2jv9Zf/dUP9f63vqXbt+9ocbCUTF/HTg2Nexg2HLxuNAxbxRYycK/QPWB3w1gIqzrH2B4fr/TxZw/1y19/oU++eKwvH57p4fGWw+FRp+dGpupiU7Hvoov8HDQHpOcc/jZweHoRnG+14qA0dj6yAMActcXYk+6ag1NMmeFeotq1PLCuXy+6c+dQ7773Focedzn0O1C/KJh3Vd8X5YMU9kCcrVxG1ULxaMuUq/3fWULUoMtrTNceRHmlkQxk/NphQ99aU4/Toe9GFxfBmsE/dMNLykgdjY2u17jBej1oBRqlDGmPNZ0Np1A/Y1TSGOGPpBF3Q/JCZk1b19pL7uij1tlqq2Mm7SfH5zo+udA5B8FrNnKGYSDPiDll7zTZfqd8+z5jcGhPP+joJ/0OPXXVIdPQq9/RRU+f3fm71pdqrarED7q+Uw8WoMdmE6/1SeI3Sp5DI1vhhXaJP6NUdCFTSlUpHSi0USHzhSNJT4gNUH4h46ajV+2Wyrd9S9erWyx1cHhN12/e1G3Gyztv3eMQ+LaWHPxWxpD0l8QdXTTalxjQ2fyhop2hEO2IvuEa1RoGqR3F+Xu/f0+6/WLGYuMpw0A/z6J4S98ecaf8pVi1tU2RqTchHLtasdA45dAwi5BCXS6o37R7+ma+OZe+Et7h0aEOGAOjI9U0Ej+IW0pmLNvKtaVDE4z8ga7xYmrS2y3qs0YQctFjR54cI9x0Tcqi4veIpBF1oc8j/Nfhefl9/+vifVMYerj1HMb4iVpKoY8uWCAvtWTszv+He++995X/65FD4Os3bih9D1Gl/b766it99Otf66OPP2ovAKn/6MgiOe0Yf2Qr7V9KacnG/zy8x4j7N0GaLvJ7Kl7ixPa50zOnwOaZnJfP8Ha4ZE4Ohz85XyzEXlgyM4u9MUnmd3jjSGrZMPZtWek/E6WP0YZpg1Lgl0IYvMjht5GKG5SG+Cckjo2bOJ5RiBN+A+N0o7Rl2rOWquYvRTbxgOaLbpVuTnXTx+Clj7Vxgf6Zvh9/4tZZV9yJbruNFZPf+l2vpBMMZCg0+nCSt1GxzSB2GmS+Cw0vaPmkPVOCXdzkq18sdMDBxWLRU/7kEQkm3shvWeNesImQd5ELxrcV66SsbaI36UqRt2ygl1xWC+Mh86dvuJrlRTGOELJL2b4h0l+Cf6caiC00zJVttMUugthz1ihxhx87ysbSivfS2ACi2ExpNh65hp51R9Yi9IXES7+0ic2NZdGePGncpGlswuZJv3SAOzrdHnkG8QBsQsjrmQtdyTeIvh3SN2O/A/P2wLw9uQfWkAFx4JEFYk3KonpsNp+w+ERKBqLPcyPMTd7xw7WtlEu4MzdMfW3Lu+eAzKQjeUnaymUp5aulKvNNpW4SnvpMPW7y/kheQzes55OWTSRJA56B/OLktsImBcncpbR8lDD153nZlu1mg6nX2GBba7Puts37xob3kAs2qM4azaZQ6j7tF9kOuVpqa7fYdTaqso7LmLfiRSw0m4dn7DHs4tqkWYq8DxfW5CPvNivWEuumT7lov5H2GxuNbY3qmHuStomz5X1mlbGVd8aJZ52wWfnw4SMFx8cnOj+/UDYH8w3hX7M+Cb744gs9QiZ5XTMux0ZKsUot6O8ailnTz+kmXFzkXHbyjsuSzUOWbT1/NQ4P22p/jsRIv0k54v7NsauH1keZPzcg/SB8oXmnMZuPKVsOuh8+/FrH7AUlTtbBt2/fVvYQ0s61VqUtTZl2cd+MWhSrQbJ+l4sq1tDGj4F5eNDIe2aK4qbXTfVV+VJ3JuQKeJrM7hF9IwqC1MlEd6FvTqc0Z3mSjb/lkwRS5w2MN5nnM47Blm2VUlUD7LRSv7V2Ci2lyEBcA2Vs8Wm/DeuEIP6kEZme989+0fMO3BM39lihlfiU20ZDAPnL/UY1YFul1tavM060tpCwu4ExZ9PGtuOTY8aOE6XfZKyKzJJ9tXyzNVguF60N0kYD882EQQMNj3mg7eqOTNDCEh7Q5iMYaPO0dfpoNtszfmV9mDQH+kFLl/etI/b30l8PlgfKvIdxkcCIZYdAoxOEkbR2GEgj+ls62OeATqSJxE098FSThZ/1af7P6X3e3b5kTMyHY3KgkLhZ097MT4uy/5E8Jb8b9I3Ei39JvrLvfuPG9fbt3wX10/WTrdtFtkFSexNQg35Ojvcse2bO5DmJN/aiPdX0DN448msEk619ULFNescTKcbdmM88Rj3Pn4rqxs/c0/zt8UzEV3uQNaG21eIz1tizG2pbbu2idpmnbXlH4w5avCLN7kbjBk0v1DZsk05p1MZNvFqKagGMff1ioQXo+6nfxGZKIV5gt3iStbuM2zY6cbV8hk4o8O24JXui4mrmP1LLM2DRBJfWHq9kaQIO4saD+CSHLad/DK3PDKx31qw/Vm08yKHiU+bNRxyyPWLP++LiXCNyI+uRyIeOcwZC02dav0NmmPWGH+h3vMi5NOcdB87GwQkNH9hxX7FwtVvzNZLv9N+B/IWV9qhlaj+JuOKiPAnfMCelLPnSRMaD+w/u68MPP9S//ORf9L/+1//S//iHf9A//uP/0I9//M/6mP2eRxwOZ/03Ej962/zFu0z28C7HW/Jn0qulYiNVkauMyaHhu1hxV2wn411H/MQVVxtHoSKfI3Xb8sY4mrwmzayDzs/PlfHrq6/u6wx3+GnnxN1H45PPFlfSAecnN2/eaj+TnHVRfhFlyfib/W3b4pYcGxs1UocTxjbuD/gz9weps03eRVJ3IHWXtWX4kYuO0pRd6UKtsv5KmZ4+eaL7979Sfr5ZXN96/1u6ydibter//J//U//1v/5X/bf/9t/03//7f6fef6wPPviANe5DnZye6Kuvvmxr9OzN/ehvfqR3331XOWyd0iy4D/X2vXt67/33ONe4rqSXvKXNMu/kvbS9h5H/yb2mH2Tv/7zV5Tlr6HPq9Jw+kPQePnrIYfQTRrdRS/bJ044msR3Sxmn71OXtO7dJ+21wT7c5iM58ZjuVoJF2aEATRX7mdvRFDq5tJY1SS7MRm7U5ccpIA9hF/WKhAzZiDpiwXawVLwQXbL6seTnIJJvFr7gMSokSXCjBK+HUH/mKYVIDz6U6cZ9jvpE3RfFckC2NeHL8VJ98+ol+8Yuf60MM5esHD5Ry32DT9iaNcMghhly04qTonMOdFYe/aw7cNmA9UH/gYiAc/znu80E65WXrBMM+YRFwhptzNm2pS7FhYTqrQzn4waIlDsQGGmg7bnmx33KQvFU6x4a4G3RsoVs6cNolHXGIIWRgCqXEIxTrQAMeblsqpWIEWQx3bWJZ0taHtHmM7JBDgRjWAca46JeX4QtkFixMGrCRJehZpGRg2SGDTa3YRK1zGpV0KsUqjVb4+0i8yV9UEq9UFerBxo/tldcgMrapImSbPLTsg7DZX9GbQ61ufhlYMJEuKF8Ogg+zODy6pvw86hE07dkvFqrINvR9c5eZRkfj14nf3LRXCWonl448AWjcdtUWczynH+Xbvl8yqN5/QKd/eqxzXuw3BG4ZiLnTTKq1Kt8Uu3P3rnLg+/0f/EA/+P4P9N577+kWg+sRBzeHLBjTP3vyVEpRJsyLDCxsDpxD4744O1M+6RJ7fXD/gR7l5wxI8/jkTA8fPdFXDx7rS3D/4bEePj7X4+NBnFPqdMXB5UXV6YV1yuHv2cXIwDWQ10E59F3lsHQjcb6KHQ4M3gP53mjgAHpgDBFXqVK/EOUoDLwL5Vu/9965ozt3b+G/zviy4IWsU8cElfzblkDctZRWB3HD1dU1+ahK0hOw6DqkK2AQKl58pU364HrQKofVHP6en691AVYcwK5Wm/ZJrA0FWIMN/XZFH4q7IW54aZcNjbKl/9BEHOhG/0hdjxrTvwhTAzmkT4/0b6lqdIesOfwddHK+0ZPTNYfrK53Q1ivSSx2lT2Ky6qqpg6Ie21l0nRZdndBX9WCBPS261NOEvuvh91rQ7mn7hm7ixd0hW7GfLsDd5BMOsgjo4e1kailqdUwfc9wuarRUaFWpZaLxO7yu+V0mioBKc/cS+XSF4hfIN3kNr3YLLRgfr12/pZu37+j2nbd089YdHV2/qSWLhfQpldSZ1dpVajS2EL808fWyyzAbkOQFp31Q4HmKyJ/CjQkqNpPKiTu1ZFslbQeNTa2Ze07p/2fnZ1ozLwh+l3anHWzjLarUdTfbQBZltZamQ9azV/zAxgZA0szcEmq72WCP7i3zTl66N4xt23RGWbabLlqFPDfnn8mDclP2UVAw0bSUZFulFODmXjKX3rp9S1lcvv/++7p79w4biQdK22RsOeUA/8HXD3gh+Lj9FGNeoKJpxABiBzugTYH+PVxOJtqDPMX9rJQ4/QAAEABJREFUWwIV3BJ1psurcS59r3NE0nr2b5I3JIA8dxt5kZ7DDw1a38L+Q0GBlza04eG2LadN8Td+sUrDHF6ggeHvgD+y+6ilqlZQsA9oqRU9uOc4Eung1uXVrEDjMCp9crvdMOdtmQu3TcK2Sq3o7JR0bHShu6UBP7yd/YTq93Dt9IROedoyB2/YEFw/QzNeBJFLshMdVai3xaLXYX7mjr5RuypRjhF7z9i2YR1+wTtIPsByzvpmhw1jnrjsIvOnl0KXl+Piwd0k430VRgKS/tTv8Pzl/oPWQLOFTDCpeNq+1KpSqmzWAPDyrrNmngndsv6KfHHBzusE5rVKnCsUlQrKFWzLKQX6uBUd8e5gQhuQU0CAwSvvKCEwenaI/cc90D/H5HPG0Oio2HPcE0byMIBRA/IDMi2cdXR0BKif75HegDWmjmaOXWRPOUy/2tXPiK5IJ3vBLN5kbV9R+p09+VNXmX8q64UklHpOfght0ZOXKemR+MkHIL9kHj9S6GmCf24Pq5Vf8zXV04iPFqDCtqyL0japzy3vFqlTQlRKVa2Asc60Q+LFrls48QbaMHGzvjo9O+Ud7EwbxkGRXuKVWlVqgH3X5+CSJmx5sImAK3kYaK/gnM2nbMgen5woB83BGWkkncjlwCRrlKxDHrFBlU3JfBP4nHfKnY1FbrVetUOeYw58InvOxlbCL1YXOj871wV7RgPlsC2TJzsUyFJzhxinlWt6xvUiEkYUKQ79/q7otK1CG8T+S6HuaL6UI4ftF8w3KWvaJ/UemfauxTtY/JG/zBN5Q5UC/UYXERX8RpFeELYt260stWITpWJjoeWSFniBXYRog6x2NZLHDuFSFzEmTJIOH8ZvDtuy96CM6SPv0lulT6Sucyi2q2d7lqVNHMz+ZCDtMGDHW95x0qemuNMaKDkrtF/aKOuJnjkh7tLKXFQIs1PuSX/k/4JvrgHviVhWSXsUK1faI+2Wtsj4lDEs80/CUt9BZZxqoD1CS6kqtEWDC6LYQzMynHv3bHpMMXFJJk4tRbbbfJnxJX00yPowNpFc1VKavdc53b7v1PG+2pF+9kbCL6WqIGe76RPXmDxA250kZ8T2WxiOlDdImVfs6WScO2NczDiduTtyWw61W31go1FRSKs2kK9Q5tjKuN+z5j1gzZt91+y5Lth37MhrJd+lFGV9Y7tl5/lH9D7Pe7V/0jE9Xy317yrkFeUWheBuWY2IjS9oHBHsCcYN37Zsq12XVJo5UFwz37bsCTi4cbd2MG2Bew6zJ7dkPXOFD8+27CuU2Z32bO5CGGhtHP3PwXazzVKqYrM9c01sI2Na/Ebenu0DPQayFBBVEwxFhrCE21YBdpFLwmbImi4sF/tuYyz9IDY+8ecnYkbW5hnM7JBEi3zsv43NrFOyH5U+kX6ZdcEpe1P5tuOTJ485YDuf3lejh7I0W0ZJ08HY3nTMdKAvRW/CEElyvzOMBpJWgFNxNJ6kULXryrVjJp8NZGRLGTfsf8UfSZsnGFm7b+FnDy7lzrdov/rqK338ycf6gIPffMM3iPvjjz/W559/3g5bnz590uol9Zb4A+umgXSCpNGyxMO2KnYRlEr71tL8pRQ1EN4o/lore8wg4x4IX/M1pH7J60gajUUicYefNnv48GHLVz50mLFs29auW8bd5zG08dl22xc8Ojpij/dmQ8a22GupZcobebpMi/JtszZO+yYvsztlT1p5t0+6md932FDnyZ9pkOi03dJOvlOMxsO2My/kwzip24eceyTNyOTfdtzn/OWzzz7Tl19+2cr39ddf69GjR8qaOLpH8mV0HLI//dbdt/S9731P73/r/XY+lLydM+YfcU70ve9+Tz/84Q+V/bsDzs4SRg+ij9G/yJdNLkHSHtA5UsaUKfuzp+zvrVfrtvY5Pj5Rfi0iZS3UT5D0Rdy4ay2X9Xr7NgfA77ytdziUvvvWXWWd3jOvFeIpF21I143rEuRCshTYlm3lykF7W7+z7j8+PibfCSDMdjv0ywHnAYeByXgqNMZ8wSZMNntTINuJpCQe2ERWoD/alfJiAc+kF16M4fmKeEboGzwFA4jIOYv/+xz45rfZ/+UnP9EXX3yuNHR+jzuNEENwKWy4bzkAZjE7SJw9AXNQW7TiUOiCQ98VB8AXwVi1ctUF9XTKIdMpneo8hkF6ZvJ3v9DIwmDk8Hdw0ZZCbOikGzrJhkFlxYKidYZQOkN4WWwMhI/oiZHv6iP18Iw7BQJGb/Icw+owngVpLjkMPcCIDzH6a+1A9IjNuEMtyVPCF4QvD5bKS2GQQ+AsXhr6vk1SNYuamo5elY5YqJdaq16OLMi6OWyOYyg2ZFu2k9PXwraSxiVclHIVw487KCaNMqNe0o7BMGVYcpCaMh9du6Zr168rNn/EAJZvdHcpV79Qt4eKu8CvxJ/Q65JS/lJry3vyUTkQK6Uy0Y0M7Bf6+utH+uzzLxnwv9LTk1MxJtA8VvrSIMpLfjvq++j6dQ4E7uo9Dga+9/3v6Xvf/75yEHyTw9+exWEObtIGhzkIps2K1DZaz3n5zmCdn+gK8v+J7n/5hT784FcNn332KQPdk5aXMw5Dj09XHPye6cHDU33dDoA3Oj4Th76Fw0sOMDkAPssB8Pmg89XQDn/X61GYnjBb8i3yP2oYtzMGciJRDVourevXOyaBQ8pyU/fefkv37t2lfq9pedBrueiVshTaxzZWLtlWLYX4HXXeq+CGqenyRPIckQ9Ijq4hzP4Z0C044N1y+LthUF9z8Lu5xIrD3/VqqxUHsWsKsQFTn9pQhwP9eMKGyYjuqbRR9OcAOBPxFsbI4DJCKTwVMOdFBa+RL9SNW32d5Jv+1PFTDoBPOYS+QOEGZSOZTtG6anVdbfXQ9zPFv4g7FBub+FWLrmvooX3XT3Fm2vXUF/zYRYf9NcQfENaDnUyz1VpUqGvb2r/G5ocX2lCo/viL5IK7NshVKp1KoY3IQ+0Xqv0S1qIBTws3Yd3BkY5u3NQtDn7v3L3X6NH1G+qI44Iel9b2qdsB1wSqNXUsa7S4oDzH+Bvl0e6xPV/7yIGw3kDutUr+bQKpgsuETT1wX/pTpBGBYMCmtnTK9P9jFhPZsDJ1NdlJLxfqjyroGbcyZiwWO96gxBWyNjEa8BnAK/hLKQpsN9kLNvayQF1knGL8qdjblnkpBzMXbCqO2LaQbVAuEg75cwL1tyt1o/gHGix1nUVXxg67tPn17ltvKf8TOAfBN2/ebOsum7qmHrNIzM8A5Vs2+fbJigUjamTiWlbuMQz9+7jIkcg6wNUcv0O+iI+WK11vqGoXx3aLa+/T1yixxC1Tt7F722q0QEH4nvtCrVOfKPEj5zm8+eHZiYOMAf6JX9VowoJLPjKzv9KXasE/I+m1dAm3W+7EyMg8wxPDSl9rNpX+Tx9stoXd2FbTxRySNO34y8QjjfDENTJ+QH7jexdvR3cK4t/lZ8N49CpkvIhsMMW1UtaeeeqAzbAD1pk9Y1XyGZkgcWL/F7x/XLDOycvaBWvzjEXpAmhAlUHu0CDuV8CEB68I/g/F/hPKbNo6oHVUaJ9S4hJrqo1WHCal/UNHbL6WqthJ5qIOe6m1TH2sFJl4xfgD/LL3amnfvcd+zvkmUhl/k9+R9WCwJV+7PjDyTjbAH8KjXyY87is6tDk1/Tb8YZYZkQ8G4k5ZIict/5Zh2Dy5ccqU045nbO+l7d2QQ/Itae/6hYnVgJzdXILFIKJ2pZ7yPrTkHS+b0MvlUrZZC69b/uQmxoNBJ0pxaWYmjyl/QV5gYEyJ/1K5/sQv6sbyZSFT9thA3svTFrHVNYekGQvTzhGtjMGT3fasgzvVUhnTR0Umh2AD7V9KUdZvFdkRO8i6K+G11LZGWNBWC9bXtZYWv5SqfVTi9V2ntKtdsI2h9Z81thE9eU/M/0r76suvdD8fDmYDLAfCJ6wfE37Ie2XG4cif8K56xoZV1iNnjL0pY+wk65WbN25oQd/b8B61OwjJWjBxstl7wsHwhrnAMvksKmWCCxwLLg/921y2ZVstT7W0ukp9FfKYNjhnfjk5PaHeLprMNfYFWplZpx2yT2KJd8a1NrxwDrRR6gUWd0ICnH/k27bS9l2HbYG47aJcyZ/FHzL2RAWVcGt3xT1B8HPr93DZ6CQfdqjV9DLeZV6PfeT9ZcMaJraesIxJaQfbrW8M9IkdWhzqPLY59a+pDTIWp7wL3k0yhi3oI+ln0RNEb4PmazecMWbNnL+Q19SAbdkTUtcDNp+2CFob0n6ZHlLXqf+DNoYctPEq7fKM6llPZE1/Cw1gy88Izp65jSJTapVt5qatsh7Ih1ZOOVzKYWyaNGn1i4X6xUKlVhVkk6/MSbZl0qul0E+Kmj7ctueErohtucywW8Aw2+yW8W7Fu3DGhyf5OVEOb1a8ny1I8/q167rGfmLmU7vInuKmjjbYbZd1Lmvc5bz3GPmMJx3jaC2TvO0pnluyLftzFTRG+jIdo7n/VB+t6NTDZfkaQ3L+4NuWcIurufB79sPithTeHsRlw4fmbi4eFn97/BaG3574NjRtA0psIn5Ltht4yJJsvwJzu85xyywXXROwRXixR/tKR6lF2dfLOBZ7WmRMY16vBX1lkivIZ7zEp0A8A9sqBY6jGxTi4Da8Ju/4LSEnrthX7CrY2Vb6E0HP3Nb8RzxuBXJ6F2BMGBirt9k/3TAus95YsW4PLtgfOjk5aT8rnA9M5DAs+ejynoqSpDWQiRYfHflSU9ZS8Y/4k6+MO5ET8s9k6o/sSV6Sr4wDI2Xe+TMnZd1wynrpKePCI9ZVX3zxhfIzz//8zz/Rv/zLvyg/9fzRR79u3zQ95uBtw7g5tTFjFmNAoZ1SnOhvdcD6aQviTjoJj10EGeuCuMO3LFE3thV/ULGXnrVAbGjB+BQqroGxLGngJArxsIvoDy/tlfzn26nHrOHOWfdtGLu2tOvziHziWVYh3X7R69atW+z731XmgZaHWhlvq+xIMXbPaadMWRePtG/0xL0lnU1AmdfYUA4pk5/UbbClvsRVy6RTxu6wG1gtjdRlBszYWvbPcsieQ97YXNJwsSo2l3oIxJX0knZ0Zo13gz3qpJOy5AD4r374V8qZX3iPOBgfSO+999/Tf/pP/0n/+T//5/ZFjqyJF/3UhtEfXclLqUW2W5dK+tm3iH1EF0kra+unT562D0yGlz6RuIU4tuVSlHxmbyR5e+ute3rnnXf09r23Wz0fsGeS9FIuveKyreiNjG0N1H/q9ox5MwflOSQnfMqouJJ41/fKi0AOxHqMKI0cQ8xEtqWBUpjWQamMhLWOibuV9JsoaVze3yT7fPhlRBwtUehL7gQFMYZ9RN1LxC9ZKUvKmEZK5/1V+132X+nLr75EZuRg67oyYZdS2ydczy9WvAQMyiHRhhOLLYe+m3boa+XgdzUgB2+Vw18orxNaqWpTOm2p14HOOTZ0GmrRlgbakMk1B2trXuTzPyTSCZpGQz8AABAASURBVC54kUwH2NABWr3TaUYGn1bfLWfaLyac6W51sAtBN9bIbRXyX2ul03TqyMeCwSGfRLvO4iWLkrjT7rUUFnG92gTE5kDkghhl0PVdix9d0VkqOgsIrQX9O/dEOzpfJayUSh5Kg225WGSM22+AJsqD28gTN/EL7kJ+L90u6ALwwp9QW36T9wxQBzmkOrrWFm3Xrl1XDoN7JtpKm+xQcAfP+0vtKV+vUrsGU6ZRlpRydRpd2iHkw0eP9fkX08v2U16yV+sNndAtXMjYVQvq9ubN23Tud/Xt73y3Hfx+97vfa4NLOn7ySidVymhbtSSNIuEOr5J2wtcsRJ+Q3qeffKJf/Oxn+imTzse//kiP4cWmz3mxveAQ9OxCenK81cOnF3p0vNaT00En5+bwt+h8HcRtna8kVGqzsTZbazuYvKuZHWaqjAMjA4q4yIIWC+uoHf4e6c6dG7p956Zu3rymo6Ollgcdg1lVl599ribrlrjTLrUUVewwtlibfRS9eCEc5jilPyQvW5EHEBpwMLxej1pRxtX5RhdgtTv4zUF2Dn/XAxtcWz17+LulfIM29Kn05YHChW5Ia4POLSBI4Que6OsNFGCkXwebjaivjXL4mwP2pycrDtQ3uki9RYa821ZH2bta1HcVQClvv/PH3cGPH3cXdB1xqir8+Cv2VuHXAi8UTHz8kYn8HirhpRTZFg9uqF5+taLxoPi0cdrajUqJEx0TVCqsTqEmP+544eqX6nmx6Q8OdUBfunH7jm5x+Hvj1m0dMqmGX/q+xRnQN0hKHadOg1Hznwlo9+xo+W6M9iB7jQr512MW+/dOWjHbo+U0dd8c7WHZRWm/Utw4IwJb5oHNZssm1ErnLNAyoVfsKuNaMFI3KxbfkUvc5XKhJWNMbCda0m8TFopo0yslJNDl1ao+LJD5JmnXWunnkz67tPSzwFrTAcaBVr1sICJpusgydjS5/+SfFPuyCihs6iR1E2Tujs2mTW5cv6733mG8//a39e577zFGHilX6jht9+D+/fYN4HyCNC8L4Wf+LLXK/I2MuwO4ar/E/reASXQHnL+XO/p+Q0UtirWz2X36jZo8SxDJxgNsy8p4B427oShtZxNCf9y5bSuXbdlGBoQGs1ypVaVWuZRLJP4+ailK/7riWbk8EZyxLHo3HWoEwzBqoM/FDgb8CCii+/FLqU1nJe2CfjsSkfz9IPmIptCWF/KTsSXYMCaE7iMykU2cILlJvrKWXCz6dqiQ+cxOyMi4MXKIsWWsWzOvA9bcFyC6m56IRVGqJvQveE0NUFmp1+A1Uv9WQbGNtGvedYK4M34mP7GR2HDWiJnjQuMP383qM7IiuWcHzT7mfkHIb3Tb/mZ50kq/C5LPcdcfQxmbwx/ipk9M7kGNkqeR8DE0YZHBnzBYpDsqydv7eZjcedpWsZWyR3BAR+aMVl8oGPcmBduIAJVGE7QLt9EzjwnhpZ+2es87CjptSzJ9kLqNXiCukKSJU57jRxKpsP40kQIGKZ1NrTiuhrRj5vYteyNr3tWzJru4uKDeRtVSFXvdvTfXUho/m04b5EOjpJixH9nKOF1Zx2cszMbP9WvX29pgwRouYanjtJWTA/JRirUPm5CSNMR4uWo/x5oPkWVTL9/2Xc8bs9mg/Ip9jWyWhRca3qPHj1u87P1M754HLb/5BvApm5vJc/ZA7rEJ9e577/Ked1u22zpwTdljFyZPduwm9j5I5sZvW/YEWf+ml538jXtzy0rZmB7ph7UW5qEF69wlWKhfxL1Ql72AVrdjq5ORjhCkTdKv/lgFIusK5GdTbDxYaYMVh1RZNz5+8liPHz/R8fFTnZ2dtrbd8v4w0r8pBdLWrr1saQdc7RY8/bbXKCUvW/aykuaGdEPDi8qkW6jPhjrZf4HaV22TMS1IvOSZik9UJV+2VXbxZ5sTPL2Q5xcY+rO6UvzgNyh07DrzUdoqdR+kHdZsCK15t4w7vKhMG9RalT3D3ViX8a5jH2I3P6TdonNH992v7Dv0r+Qh6awZt5Ju3Emzpcd+QtLpWTcmreSjpP0RMNjdqCFZjDEMwpuLB3c4L0XyNzIvx3ZT1oznZ2dnbTzNOBj/DvnwjjG65CH56foOu3RD18byhXIonnEzWDKe9IwlkUt99X2nSl0l/9EjdKld5JDMt7zMtLFfeCDXeG7PP4XHfklMfdg8n0FKaR7BTOIEiBEDHk8HMGyHga8RHpN/x4jPtuwZkYib8cW2Yld2kW1JViOar53Hgu8XMMXd50fPDvBJI/O/jRugQLGFuutTC96LQL+Y5qBaKiKRjQ4ja+1fUYEAt2dILqYMRSUU2Lswa3dhYvQTAewJT5sfcO7Cn6VzvIQjm7DY6cBYn3G+9Vf6bM6NtuxVrZiPdh8QO+dAWETv6AMuhagoQUf6etZDGXPaASFzVHMzJ5OpZAwgnsgh/wZIGYOBPKXfZ0zI+iofqPv000/b/+/NweOHH3yoX/7yV/rwww/Yx/mEQ9+v9OjRw3YIfsrh2wVjaOoodZUyt3GNOrBNG6WdqirtX9lfzdjQMT40P/VVS1XsJbCpSE2XqRfbU1gpqsRPvAP2ZbOWu86eU8+YKa6kl3Gt1S/zcmgrF3W+Yu2aDwSmXKFrxvyEvwwj8okn0k1aSePmjZttvEv6QWzZNqly09Spuwbi7uvcstGefG1ZF2/ZO8h6LHuba9aVcaee0KBSKT/ls7JOiEmMKqXK8JKXfDAo/0P5s88/Uw6yU87sfy76hcZ5TG+27cQfWRedtXXRzVs3de/ePaWOKmlcv3G9+d9+5+127nfK+jeHwDk8zTdy/+7v/k7/5b/8F/393/89Zx3TOjhzWcqUeSP53VCWlCHvZ8GaPpG0Wz6j79EjHXPQnnM+iqNSS4rYkPIVypR6XXIulfO5u3fv6J1332n5unXzltK2kUmE6Izu5KEhzMCSbZl+v5NNHpOXpFuKCQTCAKPEdlv4pjFzKNb1vXKlIhOhGS8NtKVjR9FIQybeaxEFAWkknQBbgJBleG8UN/HfAI5MlEPRTl3Mz5ZOY5IuhjPLwMGfl4FNm+C/+vJLOu8v2yc28j8d8gmzHBDevHVLKkVnHKQ9eXqiYzryKkbLYdQGXHAIdcap0SmHTKccOJ1yGHW2LTofKwe/ndbqOOSlLvsD1cUROJC7hQYXEU0bBs81nTGbxSsMZYXhB2toDGlLWKvvlEMj5aIMyXxDCrNDY8wPq/3Rpmn8Wss0MDCwxLBi7AuM65DD0JSxtfnhkZaLResIS8IWHB70i/j30astYjIwscipQa1Nd22023Pv8+MuKtSjTc4sQYDfAJG1JLc/HtxWQYFdZMNv9Hl3/FWlTqgpe09ZKNOSwfGQ8h4dXaOTH2H3B+r6pUq3kGtPnL7Ryd01f4Fvyu3ayQXED+ROg0o72Do/X+vxk2N98dUDff4lgz/uVfrLaNqtSCKvxF9Qvzeu36RTv6vvcPj7/R/8QN/j8Pc9DgVuYW/L5UK1TPWlXEw80+SIsaHJNu3QNfs9xSa/+PQz/exf/1X/8uN/1i9++jN99cWX7RMmKw5CVxyMsrcjiE453H16OrbD3ydno44vpFMOf882VefggoPL1VCwyaIteR1IeyQtgdFSg0bl53cphpYH1vUbvW7fuqa7d2/qDriJe8nBb8KpLoWWOqqUETWhVq1VlcDYYsVdKKttwi0pEBd0JE3AUMNLpa7AwStjLC/v0no1gi0Hv+Biy6AeDFD49MX1etBmM2jdDoK3HATjpk9t6MObTAzo31KwBvozbMFu7TlwiDvQj4exo41n4N8iR9Xq/GKjEyr15OScMeRcaf81aQl9tZRWzq4WdfSTRV9pM0B5e/xBeAvcQWSCHvm+xSV+oZ4a4gbErbO/VMJAPnWUeuy7jnQ6XYanPjVdFHFyGAKf53zDSCAYQeoZU8OuJnsdXShKlUqnZuekPbjTiN0XbLhn/Fge3dAhk9L123d1++493YAeXLuhumATCfktfWOgTQfqJGjpJC0Qt3aXJ8eI7OT6LZ+Xen6T+CPCzwPWH/Cesjk995OxrVJKg1pdjGxYDdjwBhteY9cTRHYPcvB+eNBks1jKZl/mjGYP/UKhLrQlFb3dDprmkYH2JXIU6OpCBM7YwmyrLTSJm/h4lTwtMyf0XcvLBQcymSOzPoheIity4rrURa/JHA/rP/ydGtsVIu5g59+n4Q9UwJq5PHN6yh9eZFJ/+an/b3/r24z739ad27dbG6Wut4xJ2bzL/5TKJxm/+uqr1t7VRV2ttIc1bGkfOilPpb6fgf44166Nf7vUfGkjfoWC5/lJr0HmT5doDr3+SjztBK12TTycu0bBGRHbsieUUE1ue6Kxf9MWtlXKxLOfo2Xqt5FtIDxtW0LnMJfEv5Jz+PvhLnKDJQU0NXnFpFrfbPaEZ5+KK5K2ZeK2tKN3hm0kfrvbnuLaE0260ZQ+H3cQd+x3R+N+HpFrdovRxi301VKw/179YhqraqHsKhSYGzuPjvSjbLplTdzGmjZB6TXXlM/XCPxZBVHNSo00xNN831AFCNs8EMtYlnbYsOAKTRu39iNsd2OetOrO9yzdhV3SPduNruhMG+8O0NLGsZPKmLfALjJmhmYui12LfCX95KsBO2kUvaEJSw4u6StzFqlnkTw+y8EOn4vfZEhrxA7HYZzm1NDwoGMoQhMdX+izyWMwJt9gTJzLNKzC+GBT99yaL9vwM2ZUim/lL/pTV2mXuKOCpCVkA7vI6NLuIk+RsRPbOMc2v2QzK3WfDYvoafGQSbToS/5SC0HCw0871FLinBDdk+s/xDPZfR7PZtx4rd2fqA/DyZ062dntlne7De8VQWw4tpy66Vgj9eyfxIYLbZD2jmzGsMgN2I5dGPumNXtsO/Kx9WvXrrVP+t9o37ZdKFf0jtiKbUW/TW7ISN4JsyEZnbGFbDblUDebeA+//rr9n7OnT4+bjSYfaetHjx7znnLOmnKrjKtPnjzRF59/wSblsW7Mm195B+37xaV9rNjI7dm4vXvnjvL/1fKeenB4mKw1JOyI9+m8V0vYFnnb2Yp+z9fr2+3FxJKPkT62a7NWT6xdY/NnbMbl29aRWTLWXKf8qf+0Q9ou2kbaaqA8cduWHTRfHs/A8bVHHL8hXhOPJEXC3Fb7s9o1kq8NNph2T9umrXP4++jhIz38+qEeQtO+WVfmpwhjJ2OzIzU9aleUGb+UdOJqsC6v1PnOYxu5PcgtKDLJz0B9bXnX2LJXuGHjIWmGpv6NbOq1o2/E3vPuGnsW/IE2ip1viLcm3pb5ZiCv0WtbLR7vuIkXe4tfLd6ALW+0pR627KUN1EniMPBmyNKf8pVy7qOVlboyY45d5AZqHZ52aEIvPtJ2wTSmbNo7Xt5fVrzHxL6CtE1kUvdphwV9JjTtWWmbtGVg+zKBlr+0yfNoM9BVE0VvbHNLm295F0paGZ/OOThKPpL/9Mvr147Yc7rOvt0SJX7PAAAQAElEQVRhGz9NWVubYz9Nx17KSTt2EL0tbC8P0lUexTVgt7G3zIMpaxsfOPzNryecnJ60MTPhKVp0JY+x7cTL+N0x5jdKPfT9QodHh8re6uE8LiYseSUpCSWpwyD1pZaVkay+BHM96ZmrlQwOtMXFOSmJ483R4rbHG8e5lL50vHHU34tgS7Y9nldn2YGepZovU1fU5eyTm2N6NmceiQ+1rQJcimzcxY3ynCg8S7gDyxLwhIQ9B+35C7rKzl+s1v5SRFTgl1qUvtRjRwvsKOixrVorsqSBjO0WwXaLB5GEOzCuoHjSB3UpsosKgvYeP3L4tX9RTVjh3DHxzHVm5Q82rNi/8Gu+4h8Y8zeMwWsODjf033HXnzjHyCHaGecmEU8/KORH7Aeiqikc6ZfpW0H6VWh4CQ8QUstme0TLi/CLrN+eQ34yZuzyEUWw2G/e6Pj4pP2Kyscff6IPPvignRf94he/4OzoV/o59Fe/+pU+Zz2VdVbm5Mxlwzw2pWwNqafNuukbUFxLbWNZ3/ecRSyVcS5YsN/Wse6qaftKGxZTD0ATIMlaqkcmbMF4nPEm65ibN2+wnrvRPkjYYUsRTNob5tfMx5kv02ap5ylsUMbatnbk0DrjX2QSZ2BMbnJpDJA8D7Rv4kX3IXuQ165fY7y71sbllKMU8mtHRDt7oqhKvGmeHpo7/sw5SWfChnpZt33OjK9B0o8m27KBjF63Z8GPh7XqhsP2R7TNfWX9k3H86OhIy4Olojd2GWq71dfx8TF79ye6zgH522+/3Wjqr6e+swbMN25z4Jty5N+zZU8udXL37l397d/+rf727/5WOfRO3nZIfa2w98wf2RsN3eV/xAaSp6zPHz1+pMesw+MOP3tEKUOrpzhAeGn35Cnp3HvrnpLPpJ88L/qFkrdWCcjv7qaDNqLSW1D0NNAekXexbGcsmBz4ciu1YoQy+CwwpCyIEyEGk09xpBOvVyul8ZLpGEQalIivvhGY5MjW7GaWe7X8cyFzOWauJW49d4UV7NiktHPu0XABRjtkkTgbdAzi5ORUn33GARoHZ7/4+c/pvJ+3b/rGiF2qBhpuy+CWjnzBYujsYq0zDn4uOOhZsSF7yknQ45MLPXhyqvtPTvTg6bke5WdgOUzbeKGxO5A5+C39odwtNZaFthwi8d6oFQPBBY4LBs3oXmM8a9LIS13ylo4xkNdgJB9p1F19htdA3gbCRuRS4NRF2q0yaPR0/EXfa8lhzUF+ooWXtsMgBwfxzwgvi5UbN24xaNxk0LimZRt8OtWugk7p6LX2zV1nXuV0r5JO/B3pROYKVW3julQlP7ahARMRdlY807i/AW6ylgvxXRoNz/gbNWENhM1Uxo3eFg4VMPKlFtVa1TGpNjvnEOuQl+7l4XV1HFqVupBKJ7lOwG3KXbpeLj1HGqXBtVPXLbRYHtIspR38fvbFV/rok884/L2vJ7x4X2Abg5AfLZqIdrcquq5dv6F7b7+jfOP3+9//vvIPyNPBr1+7riVt1ZNW6rGn/aY6LHSbUdvtRgPtnJ9lf/LkqT7/9HP97Kc/14//34/1k3/6sT5gAvqag4NzXmwH7FOkOwobdseBbtUa//nGOj4f9fh00GMOgZ+eDzpbm7BOQ1lS9l6ibIFJv9RKdRSVarkKKsos3bjZceh7pLffuaO3331Lb719m42La0wAvRaLopoqLJS+cJTs0FF9q/Nel+VykW3lst3cdmhhOLJGAsbBlFlMCgODPFgNTA4DmxdbnZ9vdMYB7PnZRqsc/l5MYescCnPwu0Z2DV3Rx9LX1tTJmv6yod9uqYuRtmnAHf+WBIfmVmvjdnjpXlv6bOpmi3s1VJ2SztPjcz1+esrGyZlOz1bkbatxiLairnTqqYBl32u57HWwgDKmHszu+A8Peh0eLHR4uFD4h4QtF536vqrr0EG9d6BW6rJU1bgLfFAL/gIfXmTyIj0BPrxKeClFDYa2OvVe/U5uGJJMPbvV8UD+h9EaZ8hVpS5UuqVKv5Q7bANU+sny6Lpy8HuNA9+bd9/WjTv3tLx+U5X+JGRzSDy4ajS2u6NzWiP1rH3A13w5tIXF9SpE6JvR1LxW7HUSCXtt5N8u0HOZoNytGtSe++mNtAHccWDxEmygW7Bp/B67WmBPtrG7tU7p73lZToYq7d+l35YigsMCxu1GW9239PA+f7csuMmWYtVSVdJ+Sl6kgj9pL5kbSin0wxX98IJ8bZFQi2db7SKh9AdIy3Pj/Qd/jHPRXigG9fZMUDzUnwEVKFNXlTbpaLcD5t87d6eN1Dbu37unQ+bhNEkWkPl5mA94ifjgl7/SQzZxV6y5kp5dQhS5BnxJZh+w/iB30tDVQ27uN0vKsnKLC1d7TjTOSxeeqztcE8nmuQPBOPNMiApPPN94J469rwd34pqogDs+YNmANrNnSruV2V/gBcR69oZvR55xtrwMVql7fJNz5BwQLzrjTj+zkS0TbHQCyco10ui7tV/ceJstNDcCtmVPwPvMbV/xo+OZwFd4Xie3CwsNBtYkwZYX/yDvDDuEH5mg5XlOL+Xtaq+MYwvmi455xa4Sec2YkY3ADS/Jsf8g7x5r/NGXl8ap3DwZI9VAJ0xEiNJRoaOsv1ySbRXsLbCnOhk1XbZb+ORTc6dtIiuu1Hvml/w/pdC8n6QNEj8ydtYLtAM2gHiLbztOpc2fATKxj+hImwaxk6aPthtpxxFq+TK/SSOw4QLlQgbl2H9yAeN5vyZ+dM3OS9nwAmK9eKOHG9WUB8dODh88xKM2/Dhx42zqBxzczR0aR2jih05+tLQ4UOohZW6gzAm3p/LZoSRAHeQpqM2YAVIPASKs1wbm3Y2yiZP4atcoYqsgELm0o4lnwwURmfI0Uh9S5psLNtgvLpjD2RhKeOLVWlSK40X1JNs8sFyKsuYstcqGoflKQXcgVktgDvpDkaT+MnxjenM+R9qhAX/qhQJxp67dqGRJ+MHImJJ9gAsOD7Oxd3Z23tY/sWfbjGNL1voHsks7PDk9O1U2eI6PT3lPOW+8VEvapIF6LKB2VT1jX8f6oJRKelO7pI9sOARLvgpypVY5FEQofefp06e6/9WD9k2Trx88UDaWsrF1yoHF8cmJnnC4G6w4wI2OpJV2SRkSv+875X0zZTjHDsIbyeRi0StrvAXrvIzPfb+QbfrAqI78Xju6prt3bvP+d5f9ghvK/kHkUwZ7kku+g+T19wUsMdlXa7O03dg4LW8p3yVoAyv5UOsnqcuL8wveFc+UtrtgTZUyJ1+Rm9qjqlLHpVLPiU85Et4wpxO3TQyAer0AGBZXHi/ASjRCX7wtmT+95rIt2bKNlFu5sg+QTcm08aNHj1rZMqakDQfGlRV7SSfsb2VTNxuOp2zC5zAtxUnNDTheaKOoJwUJB7eQ0asulCSt6EibJO0J25a/gTyE32SiA322ZQe8F8LbsGaI3V1gfxeMQylTdEQnwe027ZG2rWVuo1KUNmuBeSQfySe05Tfu8P+EkaKKvnpV3oljymzx1+oYSl3ZUAuuLi/bSp3aBAhN1Fn6RAN9K22Q/cfWfoQhcnnbbnETPxBX5FocZNN2yU0Q7TbP3FCTn0ofa8C9i5+42WNdYQMNuz6KEqLK9pwmNkC8WrABAFcJzwPRFES5bMt2nA3NxSPp7cMyVTi2eTR2mP50zlhxwTi/Yl82+92R7/tey8WScX7B/Ncp5c2HR4ZhbLx8ACbIONj3XZNJGRPXJhXmU9stL2RSVNOMluvGn0KnZ2Qa8yq4eXf8SF2qowyTu3GRm2lj4g59CQgRUaX2iO8KcYk4ofvQfIWnPIKZ9wx5FR8h+7WBSLzmJiq37Dyv5JoX1hU1MoR7BkS4ueOSEOSW84fDxgUEbNzYVoFO7Tfb2o4HP3ZsF9nI7lBw77AXlrGqhN/kiFOiD1n8JYg/8qGglqrKeqDDjnrsLsjcWmrVlJ85bnErB5nIPcPIAPSa8KDgLsVq7ktakA/gW1dXM0y8l3R2Z6zBGVHbxJV4NhtmuNCWfdUVffY8/Rea97f0jQ1nHPliQubdjC1TXVSlHGJNlWQGHg0oarTNG6NG+pYI03y50enZnM897FeH7Yu+IEW8HS9j18AZUdYMKU/mozX7x/Fnnv3444+VA9+f/ezn+vnPf6EPP/y1Pv7o43aGlA/t5/Ax676MIUHTQR2kLlIUu7CGmsaHUqpqQFu3NSBtnXYOetZc4dW0OQjNuju01CKnHc3YpVED9VVKUb7x++1vf1t/8zd/o+985zsaqM+8tyUPcWu+Ur6Ma4k3lXdAy9jWqCnjw68f6vjkWOfMySl34tpW0k369lRbtltZDg+P2Pu/1X42OQeUOWvaydnEI28mv+K6TI+8JR9BbCX52fAOEhsJTZ6zHlgxBq/XG/K2VeRSh9HRgL7cpVTZbuU9Zb1z/8H9tieadWnG5KTdyoo9Jb2UKW10xnqo1toOf2+znr19+7auXb/G+ddRo9mnS3lsKzrT9sHnn3+u/EuVrLWjy7Z2aaSuUoZgw/o9NPsWZ+dnSt7Oz89b3h6wXo+OFX0lZdhhbC3BoG+1us18knLkUPrO7Tutjm8nn5xZZVyY+lNp6e90hEbPQGUlP8GYsmMnoUHhwvhKg0ulAgtzC9GIlLAYoWm4RF6TyWR0w2JtTMNFEXJI7/fPpPsCKEqT2W+wF4RexkD/HLGFmgqxLMWh567GS0ozP84dYE35HDGQkYFq2xAjO2XjPD+7+Cs2W/N77R/9+qP20pQ0Ki9ladxTjOSCQ981Zd9wQpQDpHOM8ozDvTMGhuOztR4en+nrhgs9Pl/reD3qYuy15fBX/ZHM4e9Qem1y8DtYq+2oFYdRKwaGCxbpFxz8pn5jKJvZaAYGodT9SH03zHVOcS7baaRRU6+pJ9tk26oYdAaKGEde4NIZD9h0jhHlZ57zqYjgkEPg5fKAxctSS2h4GUBu3rqtI17wlsvDFpZ6iM5SqkqtTX9lwIp9dExQQfyVF8Odu9SqSb5Ar2AbfzDxap1owc5ejeiKXGiVC/FdnqPw4NtTHdihyMxykrV/Eax0nOS5Z1F3mMMsDl8XyyMVBl6Vjm7ICwrxR3cy/vBUqiZ6xRtUdHq+0pe8iH/86Wf69PMv9PDRU12sh3aImCPBHXKIfEjd3nv7XbWfff7e9/Xtb39H9+7e0zXST53WUlRA3GnDoJJubCH98AybffTwcZt0fvqvHP7+3+nw91c/+4Xuk/YF9jpiX5QePRVQFvcawBYbXKtv3/p92g6Bt3pyNuhkJV0MyHHQOXZLiY1ZVcoICm1cg66o763FsjA4LhmIburd994C+WTKHd2+fUOH1xbqkME8iD5Sb4OkjeSNXEfVvirlqgiUWuHHlEfMd1Qu27INkxsWps+gP2pLX9mANQe6q4DD3vzU89nJBYPqhc5O1xxEbTkMG7Vuh7/Q9ahVgPx6PaiBRUr6MNVDfXgC7bcVbhYjA9iCHd1y+euCvgAAEABJREFUeL5VRwn6dkC+2hadof+Y9B4/PdeTpxc6wZ08jcSrpVMm7Z7yLbpei8VCy+UOvZaLCe3A92CpI3DYsGiHwMtFpwV13aUvUT8VdA1FXanqQMW/j1KraimqFbio4A4q/FKrSt3hKszI2EWe/wQdR+ocahtvAVWiPMYWXBcqfXCgLuNC+suNm7p2646u5yefweGN2yqLQ43EGVyp24ob4FaJLmD6FGmMQPNl6ATLNr7cOxr3y/Dq8BHxMcEB7je7WyxEdxRnu+Nvjt/Lw7baX6MvV5nxfIudbjPfMD+E7pAxwIxzGdMXiwX9ZlA+aXbBQm1gfggvL6m1VpEE4eSfO+5CvFKLQm2TeADJjfNZlonvJht5BkNuFEnquo4NvwMlreR1zeJszfy1Yd4aYkQScdWueEdixrKm2I39H/rRbGu/BBTM+/64TT3XqlKrnDqHVuqt1KpK377O4u2dfADoO9/Vdxj/M++mnxebcexcn7ZPl/6qvVRk827LwVfSCKI+9Xnlnjh/sGdLqD3mJPbdM+sbyVWc5qKcMZK4bcvPxYfVeLahMy7dgjeh4LJedSXEsq+Q+rUtcQtqG2L8hoaETtjJ2pN/GjNxy/QrtcvGbylhkc+aopTS2r3UquaOv+C29/zI4E+8oMUtCbeaH7eNu0HTRWdKf0vioQ2tb03Bedq7OI63wbZst7Q1X4k7O19Kvik8kSITZEwKMkZteIHbYc26Nrwg4YkzwRC3/KRP9P1CQa1d41lWrmEY20vfirGlgXeQvIxvSWNkrBPYH1vohq029mn0/AVXNWBb9gzNFPu0y5XQ7Bqxt7RhXlhPeKluL8y8vF7MGzxpi4EFWuTGmSaqPeuFtrZAT+SGNp9tWIetWZcB2jPvO5GxrUp/qTsbwG/6gJyRjlZGR0tnR2npxNMbXonbNBH/m6NcpSfkW9yWGPykGzcgCB9acU8ONM/uFgdv40MjG3f4I3bd6iN1hjt+tEh7Zcaj6TLsgPGCdkodZUxJWHRsWSdEJ0JqkCCRr4pcYBe5wQSSUssMTtKLjhXvsmnnuGEpcXbQ7iKq5PaXsPTb5MVpI7hzsVPECTCmZHDoD3P5NWpfFyYKaSPBHRUth1NmFZZt2akzE5yxfmTfYNCW9c1urdP2A1j3TPUv2VbfMY4xx8dmUp/pN9k7yObnmjoeGK9KLeqQSd0V4thucUutqti+bca8jU45PD5+eqwc8EbPEDshj+lD2/Qj0k5/zDc879+/zwHwl7o//2/fUw5/Lzi8yDh8Tl89YSPvlHfG+BeMtYds1tmUC/vLOjLfFLnGeqSWSrpnvEud8s41KO+d169fbxt7N27cUGXdsqEONqRfye8t9gneuveWbhIWPV2f8dtKufSHuqiDkXocG6XloEnKtNdu7rUpG1aYDcVt8ktdpT0uOAQP4k78Uoq6rm/lLLVIFk03gkG4wNVtEwhsI2YCLPs5yMqdh3G8DHo+zs4v6xsvihspO88Rm9zqgjE0bXtMG2eDfaBN27sn7wZpv0im3WMT2aw8wQ7O2B84531hzbwae0pdoPoq+Wc8qUuCqOcdu8nHD2LT+QDKlnEoiDt5aGMaEWyr1KpCXdvogpfwCdvWpzKf54NeQeIjgrxlF9mhlnLHPesRbv05Xs+UmZrivmTtu1NfBNiWoWq0ueKjd4wNu3aIjQRb+nZ4I30sgraJaqW/B/bkty0CuKGit2B3iTdkzxIdLT72QWcidLrTP12sWopiD2rXiB0P2AG2wLvuJv2V+FvsiQw2ucw1pdbLcWVEb9IKTeoFncGcpZYn23KZ0rGLZEuyCtS2bJPpcUq75Xloecg4nffprG1GypT8W1bKvqBPZZzLPurBIfsgjB3iqrUoe6n5UMzh0WF7L67kl2iEplEmkO2oA2NDyhCkHAHCEvni1ptd0bsvSU6JbO9RxS2eL4ciK4W8gDAsQfxSwBQhE6LneSTked7sF5dN7OcAm1iSbb38Ch9wJ9x2k7WN180theqFq4nMXM9UYeLhhpOnYb2I2E3Dzqag9iRXihUYak88e6I7m9+FNTnCSoltVoU6bhftaPGkr5aqjjVBxvG+Z23B/Br/FAcZ5OxQyeLKA6BKLlbkakk60R1/gN8Avi+pZQNNlyFuxoojJgYaD+8+lcoVB/nY8oY+nP4zrSk39K8tGHR+fqFT5p0V5ygDspWy1fQRNCQeHYJ76hfpd2Nb7wzwADL7N1md8ovD9jPuyNkWzFfCJlwvvyhqy2/WeResoc7PznUKsobKWuuzzz7n8PeX+tnPfqZf/uqX+oTD4Pzs8IMHX+vRo8fsRZ/ybrNhLGENEWUNVv5iC2m/BePIkvOWnM2kbWtbD3aMMZ0SXkpVKQV/nVGaP/EN37StjcYAzZGNzuwh5ZdZvve97+q77Cvll2tPme8fPnyo3drAnuIlW7saGBnnMv4Q0sqeQ8rsOQUnJydtPZrwyCetUotq8jjrqrVquVy2DwK+/fbbys8pZz2ZspVSRBaVvE9wvLTrSFpbJe20/8AYPM0927b23DAHrNk/yPomWLHOWeHfYl+Rb/mhENM0ZSWdVnfkJfL3v7qvrJ+X7K1nDXt4cKCe8do2bbNl3XShMw5kz1kHbdhP6OhbWePeunlLGccX7NlHPuW4c+dOK1/q4te//rV+/OMf65/+6Z+wg1/Q5o8ox6DUQdIXV9YwQcqT/LZyYP9Zy+fXWdImqeOv7n/FmdGX9I1zDVNBiM09Au7UVPSmbVOXKUvaOAfSydPNWzdbviIT2CbW3o2ekX40pG5npO6SVlASqQEDzOZjkIqMmlTwQEcNDa9lAMOthQZNGgm7pKPwZr5+KRpzeiiC5Kv53oQmiWdA5rhhTU8cz91obTd5IpU8STTJgrFVdBomjXJ6dsZL0/32Nf58ouMjGvfRo0dsUGya0cfgIpNF82k2PniJ27Aw2VCp6+2oc14sjs9WenJ6oacc+l4MRWN/oHp4Q/21W+qObqgsrmmsi3bwu9pYFxxIna+2ugjWWwaL7WV6McQYzEgaraHomPs0bTFSplZgGtu2zGBQKh2yVlXaMe3ULxaK0Swx+gM6ZjpnFi77SNhyHoQiu+AQdBkkTsCB8dHREQfBR1oi58JBDgnbpElaHWl1dKiu0arYToVfsI+XwbZs6yoMdy1XftyJ/zKUFlboZAD9tdQpHvrsSa9dJGBbEm5ZtnEH+HHbuJ9BgtHJJLvgUOvg8JoWvBzHXbuFDH90lUrRSJpj9OJPWL84UOFg7AIbyM895+D3sy++1NePnjCwrIR5yKUjbtUgXnxcVNB5/fpNvf3Oe/r+D3+oH/7VX+v999/XnTt3dY0X7eVyoa6rxLNKKaq1NmTgHBggtgyKGcgzcHzwwQf6yU/+Rf/yk3/VB7/6QF9y8Hvy5KnWDDQjAxqGLpGu5zzLnQb32qpXDoAv8i3WtfXkbAs2Oj7f6JwD1hWnG5tAQp5HtUolLxz+doui5UGn6zcOdOfuDcpxp+HOnZuNtyC860wZpNKBMsreSsDtm8DiGsB0N3tm4Bhj59h8ync5cM4DVngTRvrkqO1mbN8EXs0HwPkGcBD/hr7VsBEyI/1KYJh+8pmybUgj2JLmIKuBsqatCGpttsU/kL0h4bg3Y2n/1/tsY+po0JOTtZ4cr5QD4NP8CgAHy9vtKCFbXdVjEwv6xaLrtOiCCoVPu/YzFj1+sKBOe2gfCrqAum40sn3HpFU19bG4A/y1qiJXS1EtEwp+23KxCrz4g4qeS2DPNSi1ydjIA1HWwK6qhNXSq3a9Yt/GPbpQV0FVviF/iA1fu3lbR7fugNs6vHFLi8PrKow1ovxD6TQ4dl+wN+Lhjg6hRzZJGeJL2liaL6pyds0EOe1hjHsO+gbSVM3izf0N8s8G78fYdz8r9VrfnPa+zKXNY4NxJ6xQLy5FtpW+sKH/rlnsrFj0bDj42/BSnHkgsrZVgLgSP6i16ODgsC1cDhm3F4te4Unou8x6MmM4IOnNOvTM5Wd8QvoK2rusUipzTK+kF/cFi+UsbPIti4H5MTzbomNMd/IRwPlTuC/NkDKllM+XKTybZwGpx7hnpL37xaItmDP+f++739Xb9+4pi82+79sn0fOTY/fZ2M0nS7/84gudnZ5rYJwU16yx1SveaH8pEvZ7QxJ9XtnLeJEJfx/h7SNh+/6Xui0bCITugKyB4AveBL3yso3IFfAosD31I2jzKxdyAvBMu9n0Sdj2zHM8gBsWz+lucjBMnNIwjcm1FJVaG2qZ3aEB8gVaC3zchu5Q4n8OSQlTU/p71gIjfSxuNWZCJxBNdjK687v5k5btifkGT/tZWXvytzSJH/o8Yp/7Y1fGsPjD38kSVYqqAEfylRen2H1hTLGLpBaoXCln9Kx4UbsI2MTPeDjOfSEyf8E318Cu/kPTlLbbHFFjn9R5KabWrVwxqRXzTw4M8tKacX3LHGTkIpH6P+Pd6ZjNgRNwwSFTwqM7caPDRnK6lbbasnZt7djmtE0by2wra5u+69Qx7sVdcbc81SIbBQoY6ub5sqXBWrjZfRLaIWLBzr9Hd3lCxR73Reeke1RoCyUCvslJguHDimuSQXF4MHI3XgvnwY0/+Q4QRMsVD62wWj8Os8XWXFIRgRt+041XhNhWKQVUUJQr/WqgXgdkU3QjpxlXsrXJN3/aGh2zSBMdqcumg/6EGonAElsgPdvKNfGleG0r81ctVbWQHxf4k5z+nV0vy5VttT9oytHqhXLYlgJNl40fZ95Hsg5LH8g3fjOe2VVL3okPeE9eMI9HR97bT3Noe3zC+980Vy/6Be/Ph+CI96alMs5FttSikjSpZ3GNVPDA+07agZZvd/rLtAZ4oHxTIN/KSF9LPkLTLx8/fqITDv6Sp9jCOeNjO9zjHTD6aq2trbKZ+fjJE2UDM3LZ6Lpz5zbrj5vqWOcvKMM777yjt956S+bvLHsd6LCt69evtW/5vnX3bvt2Scrc0UdLpQygpVGqTFkS1+YZN5Si/UFuus6lXtsqpF9rUalVttvYkjbLGHXGBmjGp4xZhTpf8o6Sb4Rk3Rp3v2CtzDtSwmzrddd+6L77Ms5LmZehv5MDE2E8ybgxIe2Ydk/Z0u61lLZ+TPtU6qEDlXLVUlVxp6y1Fp1jo9kQzrfFM75vsTvt57tVLmm0MQlPEt7lHHdsdYctL83JQz7Es+YwOe8qsdvkjZiyrdhKn/fYnnquHZp4f+f95hwbS/uknaKvxw4PeIfZtUvipQyllKbHMnG55zxQGXieve1Z5ln2n7eP+tpVQOo5UOqJBlqzn5k2ODk5VcaV2FLaLwNQ6r1iN60d6O9xhxfYpvqxEXQ3fXMCcGarQXnuOTw2FpuIWMZc0UwZn84ZY044FEraOWhZs+aITNJcsnF/wCFr9i8zPmXs9GwLIv3IPQvLKor+5DGwrelqmWnO5DdlTFo5AEjaZ+QhHwzZsMYZmA9RpIwLB4zvU7+pmh/rWOkAABAASURBVOJsZFvh3bh+Q7du39KtW7cUdzv4XS6ave/qyt6l35LmQT5aDVHD1A2VOPMgz90tah4zdpqeE3uJN5L7iMi+f9+dsG9C5L9J5o8XnuqYUnsxX5dhTj2LtgodoXHruevl8aPDtoy0bRmbK55o3PbkLsUquEPtIjcQBs+GCoSC2CQ+2ZZk2VeInQYu2G6B34A+/MYdW6qM47sxNDS8ptPIXeqK5h3Q0/j4oSUo8KITt+MO3QOSkpDR/jXi2QHnc7f3/E2Kx8B7ab6lmf6VsX3DgV2QsSV9LVixV5Qyl1rbXL1lHkm89If0z6gNHegjwYjO+PEmSPZ+yo31wiMSr8ILwjOD7GtkHbxhTd3yz5yWD+89efyo/SrsL3/xi3bw++GHH+L/YvoJX9YX58xl57wDrUDWWgM6LLM/tmhrptu3b+vo2rW2V3aN9dQh81zGuIxpXebF0sm2Wp2UKjxKWe2i8EY2m6byj3N9bQlPbiVZWvQLvfvuu/rRj36kv/7rv27ruBPey75g3+iE9Wjm5+QpOmwTxbq8xnEakWZ18WSsy9iYdULWmZG1zV76mn319WXaRL10V9rygDVxDihT3hy6ZpwM32a+iGKStfNAI5EHxtpghKbeB9YiyWdD2oB1Qj6Is+adMba0Zr6KLQ3NHjKGome+bcuesGKP4OGjh8xpJ60NbjNO3759hzOWa20tNBI/P4EdO4xdpq2zfo+qUouc/iG3us76f2jtqebPoXi+/Ztvemf9lNpLn0x72lbTzTwSnclzkLqMbH7Z7wlr9kecMX798GvlgwPZ44v9JI1dE5B0sqLQ5CV56lhDpT6zR5g5586dO23uyRzZ971K+jYRRuo1UC5LZEntQnnjQ63pjzGktIhppKApIcaAklTIlgYQ7soCIAuzAzaXOxKz3XQmDH1K27YHsuG9gElgipPnq+Se50f2tZjzsS9DhtIoz7DCQ3cqeYd02Bj4xx9/ol/88pf66OOPlEbJQiAy6cjnLFCyEbLGGFcc9K0ZzBirFOQA+IwDoOOzC52uNtoIw+kPtODQ94DD3+XRLZXFEQchPQdQ1mo1TIe+yF4QbwWNEW6hAwfBwYjiGNCIwSWRyT8oNHW6a8CUzfbUdqUqA0mMYMmLXIzkgJecAwaZQxYwU7sd6AD3Abx9TIfAy7agSbwF8XsMLcacBXn0HRLnkLgJC98YWtmlXYsqtlFZ2IcmvNTa8lUiB+wiO3l9HkWRscOf3PE/j5YeekqtcqkqtchBsQy/wbgvQfjslp7lywkDKhJwwgP0dP1CPYfAyxwAHxzhXioHvW6DM2m7SriDwstKDrTOmMgePHykjz75RB99/Km++vqhTrGHhEVfUKgb16qOur1+84beee89fe/739f3v/8Dfevb39bt20wOR4etDdK3ai0qKZslz9gwoGSRGvv85NNP9fOf/1z5tvpP//Vn7fD3Cw6eM1CvmbBiOyMDXOylrYPa5FHogVWDcjDHAQN0PVZxhqr2DfbzlZ5i6yeU55xF+DoDMdIjClxG1d5acPB77dpSN24d6e5bt5hkbnMIfJMJ7pqOjqi7vqpUgVGtmohnD5QB4E5YyjMy2Kd/BSN2HmTBkJeETDwpa+iWvrZh/FmD9JMNfWSbw18Octcc9K5WW63SjyjEGveag9g1/BwAT3JqB8Yb4oS/pm9tOKiFaKBOriC62jhDhE2I3Aa59dZqh78X0qPTrR7lAPh0pZOkuxXVbMpY1NHGfe20YLG2BAcg7gXt2SeMw91+RjfTCq3VCgq00O5xV+JEXwft0dn6d9epC5q/EqdS1wVYiZe6tZOXYCRPavwKr0YviFxg3C5FQRO0IdETfb1Kt5jRy6WTOAR27ZXD34NrN3Sdg9/giIPfQ8a7/B9gMy9M3/wtWA7wDBWNNoDKEn41ap7WdIUa/+R72dNhjnn8ZtiPEvfzSKLP8678o67ctDVJv6kf0as7mZ8xxUcv85GoF9ty2sPUEYHpB+nHwQbb38YQkbWRM+1TKtGoS3gjsN3Gjhs3rrfNugPG6tiJZLUch+wDLlHyVKNzWAjM197Py9TatbT7vlP684rx44JNyOQ7eZOIkUQgceqNr12EHX3jiH80QYbGKS2ySLNN7r3nMzxkWvn3aCml1V0Wcu+9/57ef/9byqcns3Du6UtRlcX7p59+ok8++VSPWDReXFxMTZo6bQo1P/XHu0xSYFe+MW4Ad7pxcz+brzBaT5pEXvlEjvuZuCmq4UwgZmNYsLgN4rSmK/QKEd3xJ65lP4uCgIHyoFEJnpw8mzsPwmeCi7vJSgWmbdlu7tL6Z1HatqFWVdDctHctc9jMM/5gF96oi1yiE+rAkixb7Uq/GoZp/Ij7Erv6JU702FME23rerze8bJPuhF0UO+PUVfpD5nDGoS1r5HXWDs8hY0HCks/osNGHw0GRainqGD8Wi15dV9UMnLKQQnNnbRC9Z6xPTjl0zAdMNqwNhrkOEELaIX/BK2ogdU8TsVYZGafHRqWpzqZ+PPFGZu7UdzYyzqnrbNbkHSj1HR3iSltmnE9YXmpDz9kAWfN+NGALA2vH6Ajy8hz5YMA+QkfWf6hp7b5gTbzoF8p417O2qQH2EHtNX9KcRxo4d8v32AqiZ66UxMgGkGfC3tQzthQm6ZYEj/Agz6Q7kv8RZgsjTnPDQyi+S8SOpzAkI48MLsSGSabx4DSKNA3BrRG7bvXY+FO4yZZd1OqF+pGmPjjMskLWLrKbZKO2G53iWKG1VGhtfLUreoRNDBrm/MkJsGzH0RCn7caLnoZaVIJSGr8J/jt7pD5flSV7Kk+tFVuslKXKCA/Y8Ib3rRxmtXcP1mAbbHsD3TLupH0K43Ody04Uqn/k/WHgHX/VEB0VvXn3znweZF1WGd/Cr4W0Smnp0cLCIDTQlkk3fSmbRtE7kJdsQKafPT1+qmw+PWQdEBp/+l5kK3npeSeNnuQz4+WWdWPWgcvlQqEpQ+SzGdj3nW7cyLvbTcIy7vbKOuStt+62NWT6ZCF/iXfA+/+166wtb9xoB4wp0y7clCA2DuG2eMj2JfQHuoxe23M6BUoV0ge2tNuKTcILNmKDNRuHacPYdqU9losl76pHOrp2xGbsgRbsk6SMKWuhTVGJ5ljN64DI7+1+XTovhsUegthMypS2vmCzc0U5S6mU6ZD27DisGrAn3rtl7Lq08fXo6JoOeDdIe8Wm8uGBfKggB4CxDYxY+5ebx7In4Ggcqrnp3rbxfENaW6VfZKxveUPASNpW1jY2FMBKI5HMqMRN3oPEKaWoZ/5P/rIn1fe9Ku0V/g629bLLNlmb8LLwP22eX1q82EfGqYG2aGAcyfybuk7dbxnLUvcZJ2I7QfwJj8JSqrLn0O3GK9qigkI72Y5Ia8eRuX5Ad2wqTLvIdkOsF4fk1uxtfNxgM+mPq70+mrXEGn/yJa5aiha0/5K1QdDhLuiMHoKv7vCufJPLEPi2ZQO8ZFStDlIX5HXLuJiyrugzF+19lTGbfbPwWjnIuFWa/XU9ey6g1KKUM3kkuPWxw6MjxtAb7H/dZFw80oL8llKndJM20O90Tfk3OgLIG9xvLvkGyr5BJDUBeGeihZHFnQmoAe8ljfu3xO9ch69IN3r3qqo5w0Pcjg9AeV62Z2xwB9vwsXVsNetUG3+xCn4bt0AoPHt2v4QWwhNnolP8Szfy0R1/V2sbw/u+b7ZXayGtyEuITY84LGmGbbkkj6FW02VoeIaPm1s24RZ0gl53pYmfDyduWHQvSAQYffCkP2UOTj9b079Cz3mHO+ZAMusQRFqe0ucG1p7pX0H44TVKfw0v4eFNdkYy3PacMO7fy90SnPKe8XHNe+wF7zX54Nyn7Ln/6le/aoe/7ctWX36lp0+PWeuttWVNuGFcy9jQ3nnQk5yVWtv+zs1bt6aDOuberDcOD4+UOa7mXYfxta0/aE/bMm1TiWdbaZCJWCX8UmXsRVwZ2yHNFjJn3rx1U9/hLOGHP/yh8i/FlqxzPv/ic/36w18rHyLUb3Gl/I9Za2aNkLZMmlknZPy+bBP6eNolsN3m8GscdN+izDkIjjtzeZJP/CZHGWzeO+a4TdeunRmbU48j/tRl3Ekvecn7ZfIR+egJoncC9TU5GO5H2mWl4+Nj5YNNWZdk7XPv7Xu6yZo39Z242WfdsF7M3BN7jHyQQ9rHjx7r668ftC+H5qD366+/vvxQ5zk2kbOWrJuSv9avaJskHztNHidbP2/f7I38vv4nT58o3wLO2WM+2Jm0sh5LPmPfltV0eu6jsz/zcdo1dZr6zXr9DofaN1iXHx4eKOv/2Il2lyW7PeIA3PgjU7G7tEvZVSa1plzxp1A5dc8LUPyJEOFMcEsmuQxGnjOXOP9WoCwKpsc356I1+q6jMuDkExKff/6ZPvjwV/rw1x/q64cPtcUAJWugE+dFacMCp3a90nE7FiJmw1uUfcuuZ366OQeAZxcMAirqlnTsoxtaHN5QxT2UXhccSJ2erXV6vsaANrqYD6w2HFhtObAawJYDrYFBRFBtGUCTB14GRSdowD+S3zE8grV3pW1i0GmffrFo+cyAcMhBfXvJYZHS3NB86vUodAcGovgPMZ7l8kBp3yzCY2jRO1IHQdxLXpRu3LjOQueaegYu23TfKSMF92UeqKOEdxhYrZVFVLlE9ASm/iZYNiggtGHS2Z7m2XhucjxkZBu1FV2lVpVawExdZGQafBUvcSYUSea27KBKtJ1d5AyylG2xOOBF6VDLfBuYA+HaL1S6oFdsoGIPaabj01PlG78f/vpjffzJZ/rywdcMtufiTFCJ09EelfoIPaCub96+rXfff19/9aMf6a/+5kccBL+r69Rpf7BUJd2aw8Cgdi0vZIw6nl6WTs9O208F/PRff6r/+Y//U//jH/5R/+///ZM++fgTPeTQOYP06cmp1hy+bDdrjdi5Yi9RIvMs6Cps71XyxwuioWBN2AVyZ7wQnPDSfHx+plNeKDfjRqJqcviLmPr5J5/vvnVT7777lt4BdzkEPjwk79VSvuHLYW/XWRV/4cDX+BtwlzrAl0oR11SmjDM75OVk5w7dkJ/0vzWT8IbFQ/wb+kiwXg1anW8m5BCWvhTelr623YxiTJ8PfgfooDV9bEMf2tJo6WJ5LR7ovxOVCFK6WqPYfPp+3FvcG+Kco/NkNepJfi77fIBuOfwdRVemPjuVGrtY0C96LfpOy65TO/zFLhfURQ/tqJeetg260L4iX9QRVqnnEmC3paGolEJ9BRVa1XVBN9PwCEO2FqnYcugMzwvykTEj4/cwbilfMDDMByO2oPkiLpFNejsId2k22GtwJ6V8iwNdu35Lt+/e05233tbNO2/p2s3bOji6rsrYIeRpYW1bvRYNKsqHIIJkboz/EibtINMdTmwwzx0S8jLswn8rulP4ksjjjreT2ae7sOfpvswr3FRFixWaNHZoxSWObaq6NDhM7G1Lv80HjrKA2GD0PBKIAAAQAElEQVTvaamS9iiVtu/U912zh1Ism/i1wOsZu5eMWdMYXgp1j66R9ofo9Rd6NEFQveYiOUKRxcEt2/hpQxKptZCHRStLFmpZ+Kfvxv5sN1me0BblGx5IWk2WqJcUjv49XGRNrYvtZwZm2nmfFXfaPPSloHCl1lZvWdB997vfVRbw+STndRZ1y8VSF2xS5FOc+XBaPnV4/PQpfXiUaWOS1B/rGknoeYgMhEfQdOM3CL8BrhWJHWC87iZyogvacCnr5rVDgQLxlNoDvrhs+JYgezDuPcz9xraKSwvjIVntmokIbhCMuFvgZVkUNrDsCQVaaJMXEH6wH/Y6fwtzy1sp0Bm2JQWaLvrcCAb6ePpYaFsfElqQTT5sy3YbLyp2tuPpd7jsSaftpiV5iCN5yNi1ybzNnJ3xK/0/CC/hO9lEtS0XU06pVGu5XOiAdWjGN3GlPFsm4Z3OHEjmhSsvdGdn58zpG+Y0Rsd0uoA4V7evnH9x7dVA6msar9MeuxfgDe21a6fUdzY9Hj1+xAv0icxf2iYYsLfT0xM9YQzavQCnXXZtnXaOnrxQh5+X2rTZOS/MkUmaFTtcsl6Y3jsO29iXNXWpRaUAk+KMZi+keVmAffcl80UHGkS29RtfGaaINCWTutoDC8TkJ3UQeoV5PUWkkb44NrnwnseeriYbf2RCR0160zbSMIy8Cg5KWwzRx7iTrNme6oh+Y1uJM/B+2mTQCUs2pX8pqFvqt9aJIiXUghE9g7ZJJ4lo//Kexy3tWqtKdAToKwU/1C1P+qNfL2R5LwevCpv4Yyv32OrNqqyvaynKFRs+Oz1j8+hEZycnbTMp5Tvknfrw6LDJxp7TB/LelX2E2LztdgB34+aNdjAQG1/ybtd3vQq6i6e6L6Uq6RXqTJrrGNKRh4Ex76uv7uvBw68Jsa5fu942D5N2NhqfPHms/LuqpLvi8EJctVZ1rL9r3ynv4WSD9561NrwI2Vb2A26xQXiTfC2XSyWvGUdjN0vG3SPG3SX8Uguyh8o3gb/1rff19jtvK2XJmFzQQ1KyrVIoRy1tXkmcgt92C9Mf4bKntGy3PNjWhrVyxpn85N9jxq7Hj5+0dqtdp+x7XL9+ve1dpP3SHrXUqRzEtf0b5n2yIP3er+h9FZLYFIbJtjXgkHGCcu/G77wvxy6zV3DCOH2KDcefmD37EAfYYjYPb7AJesChfmw/HzDM/kE2PjPeRHaCRaVwWy4zbOVKvC12umGu35D+wNghgmILtdZmg6n3WosSJXozH2QuyDdh1rzPR8+Up+y1HKjDdu1pTBujDwHbagsE3H+5X1MDqScTHkDSPiO2kXZp+yqtnTb0kY3WzPWxidYW7CltCCultHn4gAOKjAML9q0yjoRvpw2tJIFq7tigJvtjvosdpH2jJ+kigGxR4pYKBTVjU61MNyN7oGfK2PWIg4VjDoJGdPSLjnHzABwy/iyxhR4d2AJ2EL3NvsnnFqQ8I3ztrquM7TiNjnSSVn5k2zzJe3V0rbG9lH+zzvpxwLysjnE3thhqu8UfmFczTuaAeMXhdPSlbo6YAzrKUqizCt2VzfhbxJSStLknryZ9s+dPhIyUI4Ds7hTzGczh4e1k3pDaV5Gaa8//m1dnNARXidsWd2O4PXnAiNvOUy3cxp2xD5r2tQ0f7Hj4S9ylTPYOta0CXJALDXbumRZoYEdm6l/Nlkr0ED80YbNcrUUZH/u+Y69nQsX2CnJ2dEwoe244aoDX1h1GdwXEKQ2EEmZbv83lSTtR08474N3ddID012ncP20HYRkntqxJTk6O9ZTDuTVjkW0lP7YZUwaNjFsjY8IAHeiDA/133AGdI9Azl5/x/a6eNlYkPdLJeJExKvsvP/3pT/XP//zPyjd/c2iXtcZA/sbkFWwZX4Lk13YrUy1FaaeMG/1ioYRtkCu1TO256KELTXNlJU5t8rVW2rlvsIuMnozJS+bv5XLZ+HUeszKfv/XWW8qvyL373nu6e+duG8vzobB8s/T+g/ttHaTf4kr5c8j96OGj9sHDc84WXCyjK2Epz0g97WC75e3a0bW2Zs3PQN/iIDjrLYZF3jG2iqzRYBst8zxCfUfXkHrEnXeR1OUOSSt7irGXuMOPnigIDeIO4o6uyKzYOzvGzh4/fqzkO1+uyEH5Ts7kI/laMSfkW7lffvWlPvuU88APPtC//Ou/6P/90z9xxvL/9JOf/EQ5/H9w/4Euzi/Yk7tQ6iLxsuZKvuIOL+GxjSBrnazFTjkn2uGE94lTzmlCk7d8iDPu5DXv48lPob13SB5tK/6OtWxsKW2edXkOgO++dVdp/1u32Itn/o5MqUXp83aLTSlNRavBtiJzwDt41sIlnXRXqTHOuLPpmAzFn65dam2RurzI4C6lkiFLKOMhXPqDXRjYN+lu6be8XEk23pW3uWIc+TRBypcGyan+Rxyg5RuVcafMpRYZI48RbtLBaZG8WPVsxuZQRCocbhhjHnlJl3LgkZ8Grv2B+oNrqhz8ulu2Q7ZVvjnIYdUph1Rn4Hy1oTMOLMIGXu7H9jOPw3bUyKnUyCHTiNssrFGK4gFQ+wyEybegrRB7D9sqGEsGkI4FfhskeJHLQu6ABX6QF8cG/Dt6wCLmMH5eZsOL3AHxFuhIZ42uaZFjtYt0aq3KhvQBRrZEtkc2aduWyUPcgf28n/r080AmcjvMFgRXmt3iit/QxkK20ea3bLCXbks7/lpUQhNu0qUtS3MjHypL4TdUuVHkHHdVKVXdgsGXDrKkjhYB7hzoFg7ChNyGNjo+PtX9Bw/1yaef69MvvtTjp8e6yKLSBZFOpeOlnw5bmLQPr13TnXv39K1vf0ff+/4PwPeVb3vdzOC4WKpSty5WqUWVgb1wQGj8m2Gj2GkG8Y8+/rV++rN/1f/5v/9X//v//O82KH344a/14MEDHTOoZODJQnnghUxMMhiXxICagwoLp4zdxnYrtGqjTlvXhg1hK8p0xoR8wmbdCYfAFxwiD9h+6YsW+ebv9QPdun1NdzkAvsvB7+3beaE+ZMAvEge9bTJEcw6Mp8PfUYbf/HVQqVYFpZIX8jUGDPYZrIPt7N6S94xBQQbWfAhlQ5k2LP4bVlsOubcc/gL61Aps6GNbDn839KEtCM23gIP1zCe6NvTHQUouKRn1MeKGka6Vw96Bsaa54cW/wbOiT56j4/h8qycXg55eWKebqouBeiwL2nqh2i3UgwV9YtF1WtCGi1K0pA0XtGnP4e+CNu0pfx/aV+SLOuRanSBXGqSJWrUUlVpVQUecLhRdHQhvQpGJ5yLqWpK5XwCFpLS6hNTkNF1u8Ukr6QEUqqFONpyfOV8yrh1x+Hvj9l3dvHNP12/d1eH1m1rArxwMq/Yaibu1tVVpGFyp56ox1AUaTJkbycAOJKY3ukakAshvcydqA1kYn0P0hRf6ApAlu1fs5/1XIWr68e8ozsYLfSmii4Axdof9x/aDEbdItNA2tVRV2rxrtkKblPirSq2NX8vUdgnvug5elYirP8BFNtE6KvkVadhTAeIv5CvzT+YFcWUuzSJoy4I/UgVZOy4CL+/4X8Qk9iL/Mtq/tSMN/Io8vCwovJch4w21qUrbXmODMpuuP/jBD/T+e+/rzp3bygZykjlmo+SrL7/Uxx9/rGwO52BlYLxO2B8DyfvL0nkVf9dymMjLor2eR+Mn/gtC8Js+KLeUB4hsoPYQVxz7kBADnhH/8254ykWJLOQkQYMQpRebMO0u3ATs9Bb6oGfEvYNthT/5J/el31bjz7TxcdtFbkB+plLceuYiB60fjsxRA3PpAE0/jJBtRbedeJO7Ml7Y1u9y2ZbtZ1QkzR22zN1B5u0dNky8QfiRu4yMGlOvUVeKeWntlA3qvu9UmCcTpnHLUmarrAHaeHJ2oRzMnPMSttls1YbJNnCjTPvQ7+lKLf8OqiicbdkWD/1ert9RycA7zRYMqTwG9AG7SVvlRTUvollHpq4vOFxarS6U96W0m02LIB/ZbOpEZsvYPqAn7mwon7N2zMbDihfqyG1YD29p/y12ER3JesUOe9ZJO8RfXGT+Er5DxsW4WzzSjfv3AduvVZP0goF62dGBMg7kYQwv7kvKCpm+N6Y+ocMOyIxgACO8IO5d+Nh0JS6lRNfQ/FJo5NI+qbNG0TEgk0wn67ZlO16W+Nupf1C/iduslTDuJmP7krbxoBSFlpkvix6YPAwaSCd5boovH00jvonalo2OYKdrpoQg90e4yYOCvaSSu5fhUsSXrsmR+gYUPjdlH8Gg7HdssNfYbhC7Dt1g5xFv9Sb6AXUVuYSvOByIe6Cda6mMY0vl3TrvyIt+ofBcLPsKZecv2D1uBvLWjvnQXDaEHrBp9/Drr5X+lPY64B009IwDm6wFsrGUMTGtF6TsSZ8UlHTzTt8nbfoaySr7A4eHR7y/3dbdu3faQWjWitEZesAB8AHv9emH/aLX7dt3kHtLN+cPodms3Slz7KPZbipDpAbfvqKw9Me6bNIlwdht3ntTd/lg0DmblCs2/gb6ZC1VS96vl/PGaeom5TV1njrTN16RmmGEwdgsJs8JcMlFnm8A4r9SKuuLhAcvFUo+dq2NO20ARuxuhMaGsiaMLW6ZGzN+bDIu0G4VO2jldlGzhez7gPBSf6m7xGt6knbyALjjS6ISY9CIrsiMLc2BJMlHqw/JtmJPgalfzVf0R3fmkdDkUbKS9iJtw97KYrFQKZUkRm3pfxv6W+KlWLN6/Tlcu9rc0V2Zd/7QHW9H00YTTK1aPJRrpPJSh7GDfYQXhDfQpvauLRaMXQtlXq7YSynz2BRlAHU0RXJAGvhze04saQVDhBIA4k4aafMV+0oZR3eb+PG3NkY+aWWcXDRbWKpfLJptZD2MGmxMDSTeKFHixE1edh7KoGCOkLy0tLH/3b7SgO0mL+cXbN6zv5WxNf7Y4RIbbGND7UlMimzyHz1GZ61FyeMhY2jG1sSxTEhuxoHkI86AbIX8eSCFfRV+txqwd/WrVtO2xS2eetPLEeSReHFOgIHDO00E2obDPdP4bMsGAqFB6xP0CwdWCW/nThjuzKGG2nvxZnfkyyxn7+JDG2+iCS+FuCC01LiLKn0ydpf+GTqhqtQiR9bIBYJKss0jt9XCkbGtUgqAZ+Lht+PWb3h5kp9J+kkgeuauK4SmD2YuzjvFeXtn23D2sWl72vkg+9nZmXZ9sKu19eldfx2ZY1o/ZIya6EC/nPraiPJgykTsb3L9Ls9oQS1r6qHlKfk6533m0aOHHAp+ql/84pf65S9/yZ7/fZ2SbzLb6nic85f8BKmS1lZ938LbOMLYY1v9YqHFckE2TVhRh0y/6LWAH9q1d9+qwn7QgjOWwLRb9FZ4fddfjs+2m01kPMpBa771e+fOHZVa2roxH0485vAz5wdpB/0W18D4ec56KmvSrEejL21B5hWdAU1OVYwNtlVKUdZb+cBd/k/t7du3taQstrW7TJlso8YtXnRGxQDQZQAAEABJREFUV2gD6Tb/TOPOeneaQ9Yt7Z2ul1IaM+0SHJ8cKwf42TfIwfQN1rQHrHcXywXt0Sv5jX1+8eUX+tUvf9V+WfVf//Vf9ZN//oly8JuD/7T7J598oofYQtbesemGvCMHrDezhsq/MDhljR6Z2HbSTP3nvTruc/pA5Bpwn2NfQfyZG7M2IuutXpIve6qjVkar5bXHZrJWv3H9hm7eusk6/a7eefuddgh87fq1VteLfqHYSy212cg0VnSKfSVu9hUT9w7r/JLD0FYYCpFPlCYz7ae/MPJ0gmSkKahVMl0cg+eJ2/GKPOoPdaUyGuiZjZJQKFaD69nb+97mySOYA3CmI+Wl+pQDs2ykfvTxR/r1R79u3/wdKUi/SMVxmIFVx+hiQJJlW5KVwWnN4vqCg9wNB0Oigg8Or+n6zds6vHZdOQgakVsTtkLmgpfDyG+Is1lvGViGpqMZOYPCgNzIRm7SCUTdjvBEGIIUk5Moyo5D7Yq7Oa4eyVqtRRlAew4AFn3fBpR0wgOMPJ1vOS9wJvdS7aWITtk+BcCLX2jCFpQ/E0xD3AH6Uvqp7BvZ1mEOkMEBOiJrWxnotnOHHaCtPKOavO2XUML2BgLbev4iOi2xz92TifwM201/cVEpO9TJ7SKHB02492jcO0iFhECpsqsq5V4sD3XAom8BeupQ9IEV7fWYDfnPvrqvjz79TF88+FrHp2dy12uJ3IKX9a5fkGblAKyo1E43GQS/973v6W/+7m/1o7/5ke7de1vLJterMrCPKaWF+qLW15gIbGtFn/ySjf8MSP/wD/+g/+//+//p//zv/61fMhk9IN0MLBmU019j263stcjFmq5oHjAfarLZjkmJMLxu/klKcAeO7TbbNYfYFzq7ONP56lTbcaX+oOjGrSPduXuDwYZB5+YhBxM9g2chv6NKFelFYdLZauDFe2TyFi+0Jh+F/FTqIPYZWhJB0oDMQB52GOPG/gewpY43G3JEXxhA/Fv8a/rQxcVaq4D+tQKbfLuXsG3kOPzdgk36G7w1iJ4N+rboHUX5RzYzRlM2axhmStsPY9VA2DbAvx6KVltrhUy+AXx8vtHJ2UarzUi7VtVuqdpPSHv3XU8f7NRha52tStkrVV2phx5HQ2/1HOYGHe1eO+QAUVQiX4sqKKXgL+iyavj4aym4d5j4hXRKMbIT8Gqqd6mQZiWt2tLpVLsrtG8LNH9VKUUGoyvlKg1xj6oq/YGOOPi9eXf+1i8HwIdMPDkUVuk0loLl7FBxV5GyUKgdHVWaO7TVP20A4yW3X8KbWeNM98nLePvhv4U7Kl+EKZeEyUxA7yQz8y/9Oweh4wSeMF+8w4/IMAzMCdgU/Tzz7or5YqRfZAzIYciSMWex6FVrN7UTVWRb3OLZFI8o2sa+wYCNh+lmE1V2UWTD+10wij/SGclb0higI37bKi2tAi2qtapn3Ez+88m4jE8ryhZZ5fLlI44G2+QxEHQCT/1HutKel/n1ZCuX/lc4qFFt2OjasOHlUtqm7L2339a3vvVt5dOcmSPySb8lc3j6aD6J+RFrlaxXHrTN4TNtsZ9XqH8jdvL9PJT8vyJ2ZF8R9Ar2LsaOvihGco0ZGjTPKx4JDxSbkfmLoPN4A5CHJuoWDxVSe0DEZeHlIS6IlT/cr7zRlzBLtlVmuIQhwWywjdOEFxCKn/a292jcl1CTt62rC2tpyfGg37X+1OjAnAWwgxE82y9Jj3QK+am1qM039E/bTb+4cPJEJ/0bq53dkDe4bV9KJT8D6YduWfvtENveIbydzMA4NeV3JP9JX6rMU4usNxnvOvJbW16LBvRGx5rDxIwlebG64KVryxw/omfKhCGgDdI4X3oT/lL+NzHHZ2onud3htTGpn/0Umxvea+PsBaYugz3W7+yMvtRlDnDjTh3XUhTe40eP2dx4oGwcxJ+1fcKPj5+2n54/5p0pcfICuWTdnzG+7xcqxE+b5Fs9Ge/zMp22sT3NB7Rp5BfQxLF92aZJJ2PYOM8nu3ptNR6P/jCX7akPeLZ6+tIAxoAkk/5InmJ7I/YXOmBrA7xdfuPeycQ9NDliIjOOrIOhQ9D4Ux+NzKW+pLUDuse4dxR3ZLdtTp/jwiNrIuPcZBzPgHz6VZB3Lhb6cHMbZ/JyBdstnm3hULtSx2BA95B8QpOPFtasnvohHDYsHDyn6GYsuxpfbE8qJxFZegaar+f58c9BTX7n3tGoS36Cxks6OFo83C0cf+59d/wNCNpGt8VDz1826yMZ+1/r7PRUJ7zXZcMmY41t1jIL3nMWss272IWePKEvPH6kk5NTjdR9DnqvX7umbCzF3fWdSAl9G20YrzbM7wM2kHRNPym1qJTaajZlKi6tjwxUcPpOfuEjPzX45MmT1g/v5yA4m07sxeQbrV9+9ZXS19KXDnnXzDvHgI1cnJ3rlHfQ9KfrbAK99dY93jHv6cb16zJpJC9p36wnvvWtb+mHP/yBvvOd7+jGjetKfvrFQumj6Z+V/HWMxRS5bdbmcDW2lTwmz9FzhS2bcbHPbauPhKesfyxkLycbaCft264nrY2S9tHRkbIZmm9JLDj8TRmT/9TPhnkj+VdrBaRTUEjz03jNC21++LsyhWXnKcavkfIO2oVJ5k+vv6wmExU4NV2x2rh2NO4JpEAOr54Td3ruS5cSG+qUtov9xTYyRudbz0vWjlmPT7SjPVftGywoVmwncrGJbNYuGdOja0phemKWlHVo9pzN18y/oRlvTGnyHhk9obZbpNRJwjesayMbGl6tVUsO+Q7ZN2p5Y99pseib/QtdVKZGbDn2nPZJHCWj+jO7UunB88VuvPE3qBFkM6bvQPypTtXqPG2ffpJ2j+3st33kWhswxsUdpHkzXtmWbcaN0pB2rYwXoXbmnYH3ki22ttYp49ajtq643/ZYTxlj7aKja0e6deuW8hOhSb/UKjmtPVl28tKzP9H3i7aXuWB8CvoF9kJa4sr4mz7d8obfUUD6ODVS5the1jkZv+KPbGwx37568pTxlXVN7DllPzo6VOrDrJVX84fXouqAg4LkMRvlye8h/q7vVGqRIkCdDpd1FBa5QIcNteZrKtPseZFcyu0HfUOcfdF9928ZbV/F8+4pe/uKd+4dfT7Gzv9N4Tu534ROufltYtAkLVpocOlpjlc/bMsE25Z9hcK467mty8xvtFgFIDnJq7lkQ11mGreFh9sgTmjiNTmr6d9zR2etRR32HxvsFxnza5Mrpcgtrpounsplo3MPU/8tCm1xCIvcbw7a1ok1Mh7hzpO+kB48YQob6Ifpc8GWtVDrk+wHZQ1zwsFcfs3k/OJC0xy1JO9u803iBenbI+ungT42oKuBdMaAJEIhv/Pd9KAz+nf5TB6zDsv+e/79Vg4RHz58xOHqRUuvY5+r1qrN/L5rea7XqjZ2MX6JK2PMMe9OeW9459132mFd4m2JZxfGt6UOmBODfrFQqUWF9jxgrDmEb9yJm7yltkMTN3UZGl23OV/Ir8ZlLM0Ym2+qti808p5sW/kjK7/F7RYndXH/wQNFZ/YpM0enzsa5XeKO4I62/DO/37p5q43zKUfG71qqbGw1eZoxxRPtPrbD97G188i6krUl7uZnXbBh3bZhTRGkDnZp7Wj0NKA36deatKycj3zy6Sf66v5XpDG0tXq+JR1k3VPpT1k/fvDBB/qnvW/85tD3008+Vb5FnW8QR0/qNoe8qYNgd9CbOSP5ajzW4mesxYPIZ745ZX16zkH6erPCXjbKYXawpTzblIu+sQUpl+lLFEFOfwatTPCEfYrmqLXwTtIr81U+oJlyxK7y7ebMUZlbYwfpU33fabFcKLaUuf4Ge/dpk7fuvaXYS/YZSwxptV6zeF6BizZxb8hMKta2ainqqMxSq5KJkQ6ZLq8XrjHZfIH72zJaGik02HcnDy/T2WQIGKmlQOQdbxPHTmc6UvlbPWXw+fSzT/VRvlHz5VdKI0WgzHG2GFwWDAsWxfk/Dws24mu/oDIPwYE6OmqQ8BzkHdBRewYEe8SIaeD1OXV5pjWNvlld8DJ4hS1GsOWgbZvGp543DAR5kRk4OAvdUr+tw6fcZHyEmoJkIKi1trbIALMgvSX5WLKobiCvafggxrFMWHjQxXKhJS9Ci/gDOmfcwRL/gvDkf4foXhAvOsKrtH3yMNIhbatjcAs/SFjBRlo4+Ux+R2i7YdqmKSaUYkU21C6CKx7PQlzEaXyclzTuGYn3AqKPeDYhIGm0tGppNpz6MzKZ/PZp3HbVLlxqXVBSUWFwyEFw7XoOxqQzJq8Hjx/r8/v39RkDylePHunp+bnWFHikTtwvZCgVJNVOB7yk37n7lr7z7e/qBz/8ofLtrvxMwzVe0uucr1qoB1vFUsEdO8wm2iNe/PONr5/97Gf6px//k/75x/+sn/30p/qUwSyfRMm3wDK5XJCnNbY0pvdNSlBEGQrd1YCcjx4k4HGjOqPnwHfprQ5A6JLwBe4OG65lFObFQr3TLQ5879y5xgHwdd26dcjhf8cAZNU6qn27F9lKuilPqZYdVMrDYr0soAtZE8ax0zgU2RV+lW3lis0M2PqWfrfh0HadQ90Z69VAP9py6DtoxSHsxfm6vcRenK/gr7Vuh8Bb+higHuLPBs6KDZh1G1y3vJCMGtgcHoFUNHLIO4At7oGDzi35Gtxr44U240IX205n66KTldtPPZ+eb3mZudAFE+pAnzWZLrUq42KPjTT0VYuuU4+tpH80MAD3C/gNRYsFWILQhbXoCzqKageou1qh2EAHDWqZ/GWPllKxE+CiAn+CZdrAFnU6A3+pRRV05LHlB1pBmeHaKVCjVe4Wqown3fJQi6Nr7fD32s07unnrjq6Dw2s3tVgeqVBGu0rU37MwvB1wjjuEh1vYZeCZxg30AsQ1x4kOfLs73B1i8noh7mWoXn7twp+j43P+S707LQmPe0dnd+I1qGUn2Q0SukP8+wh/RDpzzJbxfxNguwNzQMJKrer7BehVaZtSimyLB7Y7Tosj4oxRqqQ7KnG32OYWPkJwhThx5OmP+GWHAs9FJTSAb4cXKApREZ0Dehk7dulA01fJOkKSjXyJnsBNX9fTBxbku7DRyVyWPnN+fsG8u2l6ZUnE49FuccVrt4D4wG9zE59bvw1apDdLM+qbeBx7iAnsa4h/h5fKR5gGHKhMU4cdA27WEbdu39K777+nLM7u3LndFqyHzNdb7COL0U8/+aR9IjUbK5vVmjodUe9nIHx6g8vIBJBvvhG8bKJZ2knHeHbAmXukTEHcz2LEC5hjyDixcSMLk3tymzp5Nmzih4fQ1d3SzGNiGW1q0GuvF8pgxGFyt9h2GOE9B7yvuluURAtmoTjDD5QHsI3TKqG0eWip9O3ZTSC3dXVRi9QHT1ipBwg30SXE0hdH+tg4DBqgdFrlSngpbv2xlPRN0jCYeQkP9NLrKp2XBu8xbct244zkcyAfGX8GxrFtG4tYC2/W9P0JO/I0IwcAABAASURBVN7IAVnkR/I8Ek+yKuNFn7EDdMwvBb9tNZ2Zx0HWOxlLsvbJuJJxU8R1yibygbxtXDu00Nm/7054/OIyePXdaiN5fAmmdnl13BdCogNm4gU4X3q/EJYyBZQkEZKnIG7Bsy3byjXVp5rfpv6o43PeQ9rLKBuweZE95qArL/Wpzy3zReKEXrCWPT4+ZpPjXLXWhvATPx8yzGYqihs/41XPmFVZ80S2lMnOQm0j5kmO8Mh1tGvkxJU23WHEZpJ+ytxo6uiqcEi//vYrg18SEtY+FE9SZnQh3bh2eYh7oO7yPjbxpj42sp4Of0C+gfyHjoxjwzBirxJEk3tk7TmAUQO6wtuyxh2Iy926a4o6YUQDIIC7lSrpTu+CA7KEwS3YugLcCdvQL4LobfGijLDE3QFvu4spL+DZ0mpMHpEbYgeUxdRJA3IEcUchaYfg2922lbYupcq0feKIq43fyUhAKrC0I839/CN6A/gGz9xNx8SJyGX4pSNh5A0SVoBTsrmBrN3luC3aYWzrpw3zafY+1rw/rVjXX4DwUhc2gkQcqI8t9RusmWsjExp+7D7v2Qe8+y+Zn3vWa7V0EnGjY8P4F33pP5GnAQmyCnWV+hgwEtuq1F/86Yv5Gbr0P9sRbwfO4WW8W7GPsF6v4fNuxvjY06860PoWNG2bd4aDg0PlEDgHF9kQun7jOu+hh6wlF+2nkG9y8HKXd9I7d+4o+S61qLLGjK6ups+Xls9UffIepDwkrN0V/9jseYAdpA3SQjuJN6RzlJnMkdzSt0NLqy+7EJY6GbXBTlcc0pyzcRxc0G5530ufKrW2Mh1xKB+kfCkTqpRxpu2vMDcN5H2kgMm1qPzQXR52VFz7bhkGd+K1OMQnKpy9mwgj7dpAGpFL2qVYtpvgFJ8QwtfMjeeMzbuxeBdGaJPdf7Q8kqaVPyRwC3fBfqI/7oSUUng/77VcLni/XKhj3O2wl1JZjysXmYRU3gEPsNtr1NU1DuQ6bGigbtInYotr+sWaes5G5Sa2TL0P9Idgl06pRaZs5Ib6pW14507c9Kc1/SX2P1IftlXIV8vLoleXPNXaeFauVjqqc6I4wozaif6JP9MigVqbvqawkxDVk3q6krOpRRD7yeZ86n1F/a+wr7jTZiNtlxi2W72nvS/HDtpG8xUdQbw7GrewNRHXNsR4AwkPd2k06STdEw48TlhrZEO82RD7y20cIedp+9jdIeNmkDzENtCmXKG2lTmlYiMVOw1KncaCYkcMTdQB9cUTtxgXNsr6JX0pyOFz8nHKZnzWjJnfEjfpF1f2izZaka/YdvJtWwkv1EXHumbJvmjyecBBzAF5XbJ/OuW1Ul4DSdblRXTZnnHJxh93Gu5leD5s5w/9JngWgCZdWTaA6xdg+QWeZp736M69C1O7UNvos48r2Wf5O58VxTz1yuu1ga+M1QJ2eXISaZzpgUkwbqSuJ3+eNlIuStvahgUa1XOxZ/8uDGrPslDbsvdRJn/Z503u8jyvRBb93sFywR3YKshPmPL5ohuZShjo6BN936kDWQeUAp/4htqWuBsk2Vb7SxgypaGowi8uKtAWjpTe5PJO6KqOU+cZK/bn1ZFeORCwYd7I/Lymr10wV18w362YW+JO/0yfdSnKeirloPEYBkelTyZ+MDJXxt/GEMaxEb0I7TLyEnqZyZeEPcuKrpSkUdLZsj5fMXaenp639dfXXz/Ugwdf437Ce9GZVuS95YM8cJONAaAhSQKqUylHIDyRzXiU8h9xHpBDx47xpe0NoSDp2oW2XCjjTNYtN27eaB9gy0HdvXv3lLVc9GUsj74pDolpupac1RwxRtVSlbn39OyUsfBCLmbd19MSU32OzMWJS4Ylots8xHVJce/fBBvBfIDwEWcdX3/9dftgYg4+k4+B+hrRfhmFaojbntLNBwzz4Znbt29zlnBNaWPbiBitblS4mgribslfA22QdshcFpq0gtRh6j80/pTFjh6shrociJ84AzYyNP+gHNh+Tft9/tnnyv9EzqH+mnVNWwtim9GXNfeXX3ypjz76qP3KXs4Gv+J8J/+jN/+rNx+KzregG336VPk3I4kTXeGdMtcFx5wrngQc+Mafdk9dZf5JOnl/DpL3Ya67IXshyS9odZnyAG4FmoqnXIX2zDyYuXvJ+i4fXLqJreQnoN955229+847DTkQfuftt9uHQN/Gft4hLLz33ntP77G3+K33v6WGb39LZUxFURFrXohiYKm8jgVjNh1jWKVWqeVEVxdxmhFdcSYXfO4WRHtOvN/wuYvflOziwuRurFfRBCbsMgqO5GGAmTLtaMr4hEO8X3/4IYdpnyqn/2sGpyALgiBGF2O9xaHHvbff0TVOztMx77z1lu5RyXfeuqcbN2/pkEOSms5MQllgbFOHGNeal5M1A93m4pRDKrA6Y+AAFzPyMsdBcBZoeQlI3a/nRXYMc4hxkO+0DcVQOn9eZBZ09AMW7TnNv3b9um7cuEE+bigvefEnjwmLTLBgEZM4y0aXOoDGnXYNTVjKGd0dLwA9ZcngFPc+wg8SFltIfVJknFapVXVG9MSd/BpjtYty2ZYdlOcoPBmRPTQ5/NAWROjuhivb2v+bwmYOYUoo1KTdOgw0E0zyVBrfysTXwhPmqimsyqVIMovJAWzByDGpOBQcOQi8UA58P+AA9hcf/VqfP3igE9rb1FmhXreSVmwWrBm8NlRO7OIune+vf/Qj/d3f/73+6q//mg75ttKvLuvI5Jska7FqKSr4M0Hmn47npwf+8R//Uf/wP/5BP/7xj5VPsZycnmjALjoWAGLUHLETzRdstqaSX8AGO+esGjmcpYerHf5SksIhb4V22iiHvUdVutG74RoHktcOijib1u1bnd55+4bef+8tvfPeHb117waT0IEODysTykg+t3IZqDeAjo6DzL4nrNnQQgsOERf9gWpdItvTNas2G9MXqFcqp5ZOfderlkptWwMDd/rltFDYsDjfcrC7ZTLbMuluGMTXYKXz0wudnZzrDJqFQz7huWJRcYU1/WwF1kp/zmC7oT1QL5GSRGVz8DuOVVLQUYvAnbYc/g5gzWHw+bZy+Cs9ORv08HitJycrXay3bORtKctIXOqAmNVS2qxjA2XR95QbLIOFltDlwULtm5wHPWNFpf56/B1hFdmqnoPgBtozbdrRj0J76jHuWooKqN7RSp25ofFrwV1UkCnFKmTIRbQN8Az4nqFSCAsqtFOpvUzeS0B79YfXdHD9lq7duqvbd9/Wrbv3Lg9+lwfX1C0OVGg77wEFkgr14kZFPY+sbqZaipXOCC9Q/NZo5IPINxAA1SUUQR7I8cx95Zp8zZ+E4n0BLVQJDqbgiTe5f5Pn8/HwR2kwp9CcTSVhjU6Pxh957mFsbooHHTLxA9uy0zYAt0x80JxQ4bCpN3r5igXqijlkpP8X2rSW2oSn/rPWhvm86UW/bZWgFBXkaq3aoVTcBdSEOUlod43E3aJnw7wUXbJku0GOW2p0ekhQu6iW0jaesgmZF/wVC+YslLIIGthgskx+iuy4tHfhD897rOecBBNPL4EnnqASz98ExDHyKOfWN0HINugl1y5sj0Zfkw+PKCFBa5PUP8ASaLONshao+PPpvO9///t6m7XHbTZsr7FJVxkjzjmg+YKF6gcffKj8JPQF64y0U/TVMtV900uitmVbPL4RthHzpZx95SaA28ofArINuYLtxrMnqt2FyadrjHk0Xhg4DJ67Y9XPsZr3JaKN/6oHWSAveg7Pa0k+AnFNdJLgGQVwbevyb3bDfulNcONPZRiJp4Y8TH+w0TRDMzVtlXaaaNGV25ouao3+l7Yd6eMj48MQSt9HRdQ0CPH0zRbWwkm/SIV5oBSr0q+DuBOv8LAtbsmarxG6A852x98cL33Yl5GfCU9eMmZsmXODzOkNjCGNZkMS93ZXniQDos0u5Lcqc2mlDxTyLtIZhnE6sGmby2vWA+c6Pj4DJ22eN/FKqbIKsAQVLrXLPAF69AzC3vFx/7Y3eaelmoXjbPRSVdrv0kMPxx9v5JsgEeKG7LzMoXAiF2aEZ5BTss+TGwnkBsUmxsgS27ZcCuuooSHR4i/w1swVjx89VtaUX371JZsZD/Tw4dczfdjqM3LZmDg4OKRej5VPPGf9lHeAvE8sWc8NtFl7oeVld0MblmKJu2fdk4OmbFTkUCljVXjRaSOgq7LblonXYEuBpvCRdh5jww2UkrKNgODL2zZRnoUs2e0RxyXgKFeqcsTTKIx9ipfayxPMMoIGkYOr5jb5Ca6kRa4Bz8g3Fw/ciZdsDzwGynIJyje5R9pobJpG8t3kiXpFUQJfKkKFUi8DcRFR6rTU2qiQSV+b+tUGnUNEALqJmLrbAeZ0E8fy5E6CuGxGLuQ3zPUDbZzgtK1dEiqCwJVOmO0uBF+uUdHRmDwmeerl0k1Cl8y4dwEzbTWBe77n3M2+l5BZAE0tZmiTgm9bNoBhQ4E0UdstU3lHz7yZDZqnT5/oCRs6p2fnrYyL9n59qK7rlY2kbPI8yjd+sfm8l/d9x0bWEfsB11jLI4ftZ7wq1FXqWlyVsajWTuHhVdpv106Rqa39UudzeyVfjqRk+saiX+g2G2Y3blynTbc6zz7CZsP7wkK32v9uPYA/tDGxlP8/e+/dJUtyZHdec4/ILF1Pt+4GMIPBkEvunMPd7/8nz3J3D4ejOMRAEmjoFk+UShWxv2sRkZVVr95r3RDcqLjh2tzc3Nzcwz0zq8qf6vcG0DD2juC9UaX+PfYJTk/v8Q73lt584w02FO/x7rGnCNfdy5d5LITl/kGapRRVaKLq8kG+04yIyHJSSCPcFoNi+lIXLPQUThrpmkooIpR8IKeGNU+lLRU3SuT7l9dA/jUU2yj3z7pbq5212SfeKLUdm9GP4rI+d7SNqgRhahHo1OW43IxuR1xyQhg382cJ+bLPPLof7VpWZJHpKXA0XI5zfcN4HNfgjiTZvBf477Peob41NtS/RPcpG8zebHyBHvbkL7SfIia9hcNOMy8RoQj3oWO19bterx/tmteIosbvkYBWueGaIxfLptbC+3eTOmw9adD3Ht6urhb57fbzs7OcBzxGFrxfeyxEhCp9sgV9Ii7ve62xHd7DumR9epEHble8fy+ps1eUUCklEQHvvdRhzzpszQbY7Wm3uKyPtdQhL2GFHwYe7gx/ba4JmfafCEYZTNwkd8hLYOt3IvJDYWU9dDAm+ZLPcvS8fYG9Mrz57bBlbBoRAbkBEKAf0EXqdTnTmhAx5IkYXeqIwO8MwQO/dcr9Z7uY44l3uzU6fcbh78fsjT3jwMC6OMcO3bt/T8Yx+5XWP+sDVGhCl/y43x1nlwhYg3ry1SWPtp9uAwVcLNN3/dZB7wc9e/Zcn7C28UGF67dtf/r0U9YzT9HHlcyLN8S9VpnNZ+wzrTjQONOL58/ltU2UItuPe/dOZV7blnkAHd3WT+00XTH9ESijbET/va2NAAAQAElEQVScdi6S5C8E7URtvRFQSGyj0kMUZZwm3AkO3wWnj/EKCcSrEGOq3TtQXG4bHxr4oEyMkHbi4pbf4btAGYV8RYQi7oDuiBvzkaSI16RrSMPhDlczAt2xz+Mko0MRL8NZdhFTwHnxR2xjsnwhHBGya0TETjwS3IbxlwGlDHk8RknO/BHEOR4U/EYEcYnBTnosRFz7HZ7gNVfuD2LXG1Cxw7WOeSca6Q40FVJEJDy+ShnzVrtBe3CdLolcjC295rJQnTy59hvInPnD84THac+YsY2y6zjvS12yxrJNspt5GN9L3k2W7A/ZTjh/gbcA3Tg/uLyRYfL3rgPaDvcZdt0vg+YogtbcARK2BZIGoZ76Nryzdkm7y7XVFXOZ1xnPn79I2zCk97xzLjN8ySHrirMeaoFkwU71o0kK/B1rFds2kRZy+0zP684OvmecF7TtDJu0lteeV+zjRIR8jvOYg7u33n5bb7/zjj744DucHfxA3/nud3L9N8kqIjSHRmU+tm2yfNfMwT1CjBKyHJu2yfXejDnf7VtxxmVbPbU5JBXoOC/e5NOuIp/bR5RIeZxj1/2/gG3bvVYxvaRFe7aZ8UQEdItsOw85o3rw8IHeePMNPbh/P+O0va4rMp2OPrCubNZd1rehP9acpwxYpwxdp2VgOdrt6K+IkNtgGmvWyf7AmvP5vXeJftlvnfvNb36jf/6nf86zlJ/97Ofyt3t96Ou5wh+y9Fry8vIy19tL6yT7DQv2WP3l0OfMD894h3b7nX+aYxz+9NNPZdfrUed7gb6YlnXdfb4yLe97IH/z5zXahnmywLf7L8JyYDzh2DtB45XhErQxVEuRy9SKy7i3HvkQ+Pj4SI8eP9IHH7yv7//N9/W3f/uD1Jvvf//7+mvOn/76r/5a3//rwf9X3/srffCdD+RfAPKvAZVKDcUER+I2Ku48K479EXAGf9ZuO/rMy7kA92dmfWWG68L2DehR78EnfC/jmph1coLQaA+6JcpgxfXPLPkr/f4J6Bd0rA+RdgdGqZWXiaPcfPVAfPPNt+RPzPrA94QXqsPjUw5zDtXO9+SDE/R2UM7s5KX8jd/NaiFjbZeD3g447G//WkE3/gYwA9YK7FZ1tKcTLULUQt4RRZGdTkfDT8NCxP0x9YsXMt5cN/ypkv39g1zM+3DRaV7UWzlsJBz2wn86/J3iTc/9m8BYmHZlQvEEY7dS70tARyICVYBrBp97oxDnMkmH8i7jOLehkDciFPFqkMgd4gEk4TUi7NH2cl1DwPFBFkO8qI6ufNk/wuVBxBh2iUCuhv3Cbzg8opQqI+zy4llq1RpD9ALj94dPPtGvfvc7/fr3v9fvGfTDN3/hir4pGNmOMj35K5tlR7yoP37jTb3z7nt67/0P9MZbb+keurO/v6cGWVfylRoMZvrX8kNuG/ThKYtVfwrFvz3vnyOw+/Of/1z+GQrr7hJj0jMJiqtHwXtAZxAabrhhi7hXF4Mu9XaL5IVobA9/N2q0UQv2Y6N9DnL3wGErHR80enh6oDcenerJk3t6+PiEjYNDFsN76HzDpBMY8R6+O1XK0Aw1/vYqaDBIWx0oDXIE0cBIo54D1W6NLDkExvaph0GPSbfBLxFrDP2KA9YVRne13DAxdokl/uVireXVRgt/+xf/In/+eaUV43lFGX86aeVyE3IS2GgDzQ2DM+sRbPRSh0A2wG4HDxtOyddd1Qqs8S/g82IVOr/q9QKcgcuVBBtZ1vpc0aemhGoF7rta1DRGxW0Sbdsgp5ZJG8wtt4q/quWQveXA3WhwG8olHWg1Ex27oJaiWgaUya1FJYDD9o9uxW86Bb5KlcgCaDA7OT22ZYDwGaE+YshUisJ63s7U7u9r7+hEx/ce6vThEx0/4PD35IH2D09IO1Rp51Jt1ZeGsq4EqOAv6hUQHpB+cfVDWFuXLD3xzjuixzWEa+z6s1zG6zUXdTjPtg7C9o8lBnpDYOt3+m2Yxmsx0Lj5pC4iemgZyW/viAHp7XkC63nCSQ53HQtEdJTBkHMA2SJCpRQVu8DUDeUVGV9LQSeqSFbX9RoWSdeLI88tSxYa+YEIFi8r7IVtRoJFphdOhsNeGHnsrHO8rDWMoVUucK/YdMzFEItg0zLvtZSBvzLwIgV/yiv89AO4DU1T0f8Z9mKO25La6wpaF2wOuV7TiwhFoIuWByDT57yDfHdhiiYNuhDX54N2Lsrqc+KOOnriJgi/0WuH3hinMS6iKIDzTP0p8hxy4OufcXyHF4E333wz/xffHuuNWiobdGf67W9/o9/85tf65JOP5W/mdeiTZSouy98IBSHl075XQePVTxkIpx/3xk06rGUU3h26gX8AHiU0XL36wXPj6bhrxNj3aAJF+y2wFpTqd4D3dXdMifbsYoqfaO2GRz/ZI0IRAzI2eAJukZDjLyLsVSmOGvwRO664QgrGSNhNBGUGFCIjImm5jyZbPviHPBEhCmi4rnm2fDKOZKenQ0Tfd9iCAf0oSylkHpIuzEY4TKz5Lvgdli/TtzvhdniKf9mNiBuRrnuC1zKDXdmwfhrsk22TX34c37HW8UvpVj2gZX5rrWkv2rZVKVVujml22Lo1ZWyvFmxIX/LyfX52jk1Z0HbzHPAyAS/tFzS1G3Uj4ATn+xww+ddlc/rAKCqLxts/5cdv/g1Hpev8rt6wnzxjQ51lRyRFEaFu7F8nRgS6gx2OqoqsIkzE1fbqsAEdtOwu2ZjwhujluBF8yYut4yz7CbbDngecZtvssrbbfnco6MwFZT1XVNamDf0REQriS635AR/bozlr3Tlr34ODA3njdJ81hN85vA40De1ebithqMhQ5JOYndt5QMppJ/p13olKkGkXBD/zpqrMM7kZ2HkMdvBmak8P9UFcVoY75u8VpAyBHucG3C+k4shydhpZuJMIru/Bj1gUEQnHWhYJAoP86X/6wLQ29LnHxWZzPf4dT9btHRHpjwiFfX7gt9eIIIJCXbdBDXsVwu47A68iSHfGkX+yZlxEVakDIq7zWAoJMtq2W1Rj8XTQ1rypbHTFO1yviYK4Jn8EvhH4KNIjP4He3MiFgkcEzygK6yfw2DDcBpFzje2wrluf7do+ddgU0cGWbWc58i7hd4Yu401fsn22LntcNA1reXR9BmyfTD8ilBduUK/ghWarl2vl4ZssHnMeT95M8rd5c8yxIer1WfIy9p/zQYJD5kP5QxU+0PR4Mpk5Y+303qn8Hr9hzWYbWkuoYXz6vf+YwxVjb2/Ou8bAq8ej1xKG481zMpePXrANaRjk6aiIIC4cStgX4WcGSdMAfc1Xb3p+9JpqC3yW5Zo1svvtkvXjJQeUS9a31vvsIXirvL9U1pvF8ifs8WX0kJyAV5BTRMhX9rntqkHfdzvwN/47dKCzQMjsEpnfedAjolSQe4FWhDXdfe2alPTNRylV1p0sCx331Rq+cw70mpy1uPXggnns8upCXmPbHrv/h7ZJEFOUksi6FPxpe0VIAUrhQWxPW3r47hFagnqJVg/fpms4XlAZXKnWIutPKUXaxtMWiDuulEqeAYU8EbzrQd/zuDdVPW8seQ+3PrqeAi8eK5X+qO6XRJXLGhHhapQSg475yH50lQpFDMCjhIaLaJHyNUPQ05/slbKh7yxXyyjgNCIUMYCgnGeT+x6rfG9LHdrqaFHFPhsp+1K2ZSOst2ESiYjRjxsR23xTOeuyM7q+HBvwZbvld0avx67Q5xyX1J28UpfXDbaTtld7e+wtcBA8a2fyB2aoAd7RAvpdIpR1jvwRFmFxZfKoJx115rh2mDSHl4ylBetB172mbsflIcLoN49OW5DvyjwC57NM9uDHtrUWdFoBM1ItVbaz2zTkJ67eY4t68SoiJG4jIhQxQeOVXOPfde0fQPYxbQhnxTlWd8Nk+cw7yDEg5D/xvBuODfny8y5MaXZvwrkdY/c2HP9qODepQ4PxfLE7sjWvLhPbJHzc2+Atj6uPCGzQhFHPKMOt6yuoMYYg+e1xKCIUAYiICBHgji3wcF+HIwa/x8xgv4dwxLVb8JeAFI+IUIxuwb1Gkf0RpAOPRYdLLbJ9tZ1t20a230YptCvh/PiFm1BewTOgHxEqCeiUKpdLRCG3EqmOetVlPX05rWd8dIyTzt9oxO0Jc7NW6zTMeyutmCtWvJsM43bB4eeF/EsB/qCKx2qtNe1DKbZPUo5nxn1vergOb1grOdxBvIdRnJeZeU1MjGk9Bbnzg34da9+BNu+rrK3Mn9drZ7xjGl6vrZi/bVs8j65sT7wWwc2zo+Rtw37cRmvWK87rfJZUFOwLla6xSefnF9qwL+0P7Xl9d3B4wFrvQF7n+eD3HQ59DX9b02s5Hwi/9dbb8q/BzVnXDTybqhSBjGiAeb1iv851uh/n88HG1lK3tqydtarIVlym4bYmFWhEhFxOXBEwiqvRsdf53Ub3j9csecj54oW8Jss2wkMaczK7P3Dk8q7PdtTt8PnZ/fsPdHR4lO+OHhvKyxUNMBnEyL5op82mp++NDv8GTO5GrtMwP26HyZhHw+EN+pGAmPPY7/XKM876/DPe/iD002dP9eLFc/lbvd5HcF97LTPB6zG3z3rpg++zszPyvwDP84NxDruc03INx/u187q8y7lP3B9rdGFjfuClT13liS53AJ8s7oKul1rQ+7rtB5E3ZYpQrvOQXiv9yLh1ftZYHv9z5rFjH7Q/uC/vFb733rv5L16+61+c/e4Hep9D4ffee0/vEu9DX+vXW5xpPnnyRP7fwaVpWzZdZjKhPYgZc15ybFSsvO6eFC7MJFP69i5XmXXaM8LO6ziwYhteSHfObAkS4UH8Ow7vfvhv/6af/uxnGJ7zQdnoHNNrxhc8vyz54PevODX/zne/l5/EePjokU5OT3VwcKjZfK5Sq0zbPzPrzvYCw66xxsBN2HAo3KEENjC9Ox0I9PBlZEdTeYg/+CzFnVsx6jX7ZEY/GG32USv7E4RnBrzMQS6ycLMP7QLHOc196T41nO4400iavDw2tMWLMg9Yo9Qq81FGftIPX5MbgeGB5+SfdgT+Uqtq08L3YGhqqUkjIhRxDbLeCEdcp+ElOQD3EMAzSIju2/rTM2aTJs/k6u6LZJMM8icIRIQEQv4rsq6b70EP5mraGXFVfun8w0cf6xcf/gp8qI85/F14MhC8RYgRqYIcK/nnLHSPTk71Jkb7r7//ffnbv28w2A7YIHMb+lHXag1Z7inTKLKs/WlgH/b+t//23/R//9//Rf/4j/+YP0dgg7t2fUwgLr8FeiTkDxs37iAU2SbJ7JUQ9Hv5f9H6551bdZqBVms1WqmJpWZ1pYM96f7pXG88OdXbbz/Evad7p/s6PGg1nxf0sVfT9GqbUOvDy7ao5gEmbgUYpFordRVlxUJPcoMFOeG66T2Hrsy1WrHZsgbLfHlZE15rjX/NSWseAN9wO9J7rZa4YL3uyNsxKfTa4N8wWWzWPRNDt0XGIfDe8s4FQwAAEABJREFUAkC+vYo2fWi9cT5DonqAn7gVdBZEXHG4fH650IuLK9m9Iq5Tzf5t6OOGNrZtpf1V9je0vyGucfsRdM1+RRYOO37CKKsG2VVQyDehOm+tqBEoLltV7BpTPK7jCu0ptSpIMxwXDoNSKVcbhUF6H4GNkmwH1wh/zeYANz2vAaSrQKtp5Z983j881vEpff7ose4/eKzjk/sc/h5phk7XZqaIRlJJWJ5SSEY/uvhTHXtxOQ7nxu04QP7eeYFGODz4NVz94Nz1hEKWuivtOs65rkOf5XtNda8terucwz2TdwJheKx6UWLYXvZ9J/vXjOUVY9o6v/GAoBb3Za1FpVRFmP/I4Q0ZUn2HSq3oXat2Nkt9MQ3Pa9MCZskC24uXIe5SXlx7kfKCBczz5y/0/Pkz8By8yIPEafHihanznZ2fs8ABLPC8ODJd1yGumnU3WW+gXxHwR7yyvenZPiIi2+C1xTEbk4eHR1oxLz5nEWbeVrR9yAyNUSb9dUOHpD/zp3VhasJL/phS7nadf39/j0Xbe3r//fflb/cccSic8why8qcO/SE2f4rRnzxc89KyQaesWxEx9BGuPuNyPa/MYh53QcZtfscTfv29zb2T7a44J78q3mlfFa+hvT2deE0dtNWijAhFAVHQ7aLCGDAiiHN8wmmEHQeK4+xOKNflXLY4vVzH5bhyHPljcu0PUWcoNF20icBkZzpsiCHGknOQlHkjQqXCE3VEhCII79BV6I4L2nfEfp4oj2Hr4IQNa1/r5oqxvwQrxr3XxJtRV83/RLfAm23MDNs25z2kljIkwY7puoy/ZWSbueDl27bKB5xLXsKz7ZnbDTIy8IrHZ6W/XMx8moeX8HLWjHE+vx/swnGZSPWRgo8M3n44NqJg56sKMtiwYeC2u3xEyDrStA1rkDbHueMt1wWbAB1ytbz9Mmq78NHHH6etd55ZO5MPbfeQ7QwZz2Zz6Fde5Je82J7pnDlCXN6IuHfvnjwf2F73rB3apmENOGctyGYF9nyw6Ye8Dx3I9Nq2hVZRREBBN/wZMT7oytH3J+LENR8Tb3aNKWXw+2kQO5ZxyCBGLGlwphDeW/edKZYVtCLygeyU4ClfLmN0DgBnsz5MEMXW6Ibh8ca0IIOseUdE9oPHlMtEhCKADAlHUfBHsCbptWYOMZ2IkPOXTJv6NDRc5qjP9MraN2mTX3I8OUYH30v3RGHK+lKGOyIiQmWEuKzH1sfeC1kaGzTCfE550q01x0VFZ90Ol/H48LrjkgM32wvHzRgD+wf7+cFp5/Mm0aUPGdnMWWKnGuh4Y85z7ynvdIds1s3ms6Ttek3DfHTJi+CzKEpBlh3vJWtNYxa2tWJd5vH48Scfy98gePb0WW4+XV5daoVd7LDfGzaKzNtqrPv4+ET+JRD/jy+/n7tu8+P3944xabolCqJH6Nx5CMxG0P7+Qa4PG949ooQQkcgEPt9NiZcyvhRHREDYwHkp/+eKCFE0Ejw0XR1zmNvndbE3jt1ntkOWn9ejlrtlcMh6yL8yY/tjuVtuTj+/OOcwbKEO/ZhoKqgH2FVYGn2mu55B9u6vAbahfW5iI1TTGMu5Pw0Rtt5P+uVBZ55MtdaSezTmr53ZJla5jgUHT15rDxuEXpefp31doG8u27SNAmadb8V81o/9GxEqparUqpr9WRg+PVXCGyUK+lZqQSeLCv6gvyNMCW7g3fyubSN4t7Z8Vjuu08xbj7zF5bLmw/L0WtMf6Dk8OsS+z+V3X9N33jV2wnL2h9XdL958XjPvuFrrnje2PT8cjOOl4f2y1qqIkP+o6gvcIQrpL/2ilYqILdxe9437yOixMRGk08fuB/dVRMh9sUBfPFcb1i+UI+fqA8aHx4j7sxltoctMKAG9HZhuLUWlArsgSqiQR+PVjzplW2lbtVgu5P73Osx1e6/B9T148ECGdaidzVSglSSC520Qddc9ZZvSproHeXQ5X1kPz8/PWMMsMtse70xu9z42cM6+RY5D1iZOdN5PP32qj9nLO6OM+fQ6xzb1kP0557WcIkL+E0996cvj80sX/sYKBpRvg6i8b8dPYSzJKAm3aUIW+TN4DK2gSxURoAC7Ae8T8H6eO8vHtjxBBeUi/BT+UMQAj5kokWOnjHGkbNMjCI1QSHgT4ooIebyUEsSNY5E47jG+YO9r2mSvy1vmhQa4jPNEhKIoodBw2Y0gGMlTkMFrB5eZEFlfSM6Ho9dcZMlUuxFBkciwbY9tlcdqz7xidNiuNWubNe+Ctg8b/Fd+f+N944x9JsNjeMU6yLy4LVGKTLHH3nTMhbvooWsaPfEJz4hWy4GDz3w6a4LHLl37TddzpD/cdJ57YS/YD+PdiIPbJWu4NW1wPrueq40V67V8L2VetH9B22yT7Yf9sa9ahlGftJbYa8+Pjx8/kfEm5wPvvPeOPvjOB/rgg+/ojTffzA/TWlamsb+/L9uoGe9r0zzaQ3jDnOt083DJmvWKtYTlZ9tX0QcL0GsQ7xkdYA/3/AWCWumiPtckPsw2HQssyGx9SD/9aZeozOt6nM+0zdMglzPZnrr+nv5FlFkkHwQiQs7vdavt7OnpCfPBffaVH8j2uRT4kKiCmqPgCflyPUmP9tnfQbujn82D4fnO7hRn9y6YFmqR/Gc6strQP1metbbr2KCHuZfA2syy8zyW89nlVbbN60jPEz7stev2Wi+cz33otic91lfmyetV0zXfW9ftgBG3rqRMIttsnlzGruecGXOk3VoL6VaVPnl3O1yiMB6cNqCmTlX60mXm8xkyPZDfUfxtax/svokOvf32W/LPPL/5xpvo2ePEo8eP5J8Vf/jwoZzX7zZFVDkwV+SKDA9AwXBouuhVGjOFvg2XGqlmeOLZuRHOTuglL3xasAk63m3wAPWL129+8xsZnz79VI4zdcMdcHrvVP7avQ/tvv/9v9F3v/c9WZD37t1nQB6zqNqT5dJBfw1dK4AHn+FN912lcLoHi3noUWCDHnXP4lAjNAhsWQ+YnPrAHesNlQSdO8/D3D3qnw9gA2duZPycBfpevsTus4jx78DbYNxG5h/LzFG2djbLDSQrkOE6E1Y0YF7c1ohQuo7bgfNO5VJf3BLa1GOccaTgToQibkJcMUJ4SNYAB5wQinR4ksAtQ0OQlOH2pguSlOPt9vaIi3w88w7HhXjy4OlbEzFF/jnVcEhRJGLF5X71zx386te/1i85/PWnR/xTARsMh1/+RL4OA2W3aWZsjh3q3v0H+dL+zjvv6v333kd/3sJ4n6rhJahDD6wTlm0pVRHBInbFBt0z+efI/W3ff/yHf9C//PO/6Gc/+9n1t34xUJOxMI0OA2a3h96AXtgY+Sp43Q63wqhENgo11NUahNuQWja+29io4eB3r93o5Kjq4f19vfH4WG88OdHjR8e6d7pHm1p0LtRy8FshXkADgbZtKFvTEJVaVEuRJ5AIiHNTjQbeOiabHkxuz8ZIl2NvsVzzor7ScoELFouNFhz8LjN+TdqEzZCH+BXYrDpo9Nr40HcjZNhfg8PcNYfMG5SjF5NMX9X1RQ6vieM8V8tNDzrQa2X/utMCmlfwcHm11JUncGS+YmL3JOnm1Frpw6q2HdAwwSZa5IDf6dVyMNgYayZs8zeq0Ci1qhRQkZdlhr8SVwkPqGM+0rd0p7iqUoHL2a2NSgPSXxXbcCPhJ4KD3nKNCPWlikKK2uK0qiwq9g6OdHR8qmPsnHHIxtMetqTFvpR2Rt6GMkWITz0da+CMd6QbNyN1O5yZeAy5hUYO0HhN8WMQxzEG3q/xTjZN9jZch+Psfl5M+e2CpE1Zu7voiOuQnMf+msWC550180eOYcp53JRSZEQURRCZoOB495Tv+14u44XGBjrL5UJenHgT5pwXWuMFC2rD8YM7LGAv2BQbcMHG0wULnPMs6/9l4fLOm+CQ+OzshbwR6jrMk8e63VDIbkGHbMMIypfbahcW0w512MQNNrJnLnBcg456DmvRJWfwQspYsyDraRO3IqAOko7sH3w3nuFQPuz5s0bKzE0xXtESy8wLtbfeektvsZh78OghtniuiMKm8To3kj/88EN99NFH+ZNEHfOBSVmmtlu9he+IrwHm1zApuwl4T5uw4zr9zxFWvV1MbYgIRQRzG27BHRFbdxivEXY9hsnj/Jk+xNXi+AGBf0LBvwvHF5eDVjENEEG9uyimSZxC2b10hPvbcP97bZoJJEeEopifwpwCGLcVuE4X19d8RcSW4sDPRl63eJx7U3vJi6/n1DW2a50v0hs5n/XUJSPgkXnLa9U91qq2GyYYwbyFx/bIBwJr7MYCWrZnPkBxuMPmIApyfRM3lLnvpGzjdWeC5DYVeJ8QEYoACn3WFRFyPxm1VkVEytJrUn/jP+E1CrKwTG3vn2O7bVdXbKSsWLs4r8NLNmmtWxGR84dlbrqlmA9Lvyd+w7rnCruyygOMfTYd3Actm6dN08p9csTh0jGHv3ZzY5nN1hnvEQ323TyaZkQkrxHXrv7ir13lwJ+LH9wcoK9vfIzJkysNvizN/Om+YpBkdESMOlHTFdc0vuw6r0F03u6PCe6fiIG2q4gIRQxQiCo6eXy5fETRoC9FLh8RW9fqHuFwqJaGd4BGpRZJJqKvcFGe0sMTD3eYJu72pt5BLj2SxUc40OHkFdfZbf9sD3yAa/23nbCtoYEynxX7Msmi4z3KedfYo5wvaVxEqJaa7WrQ+3bWsuZv1bS0ddLzKHKdJUIRoAC7I0phrSxpxYbh5cWlXjAunz59qqfGp5/q2bPnMl9hOpQhq0qtKtBZM569yeS1mDf1sj+IjwiVWnNsekPPYzDH56yVD4bnrNVns7na2Qzea7bBfESEfCEtZDb53N8jHPVlYdLGly3vci5v4DeP1mPPEym3cS1reTg+kENFBobbZreO/ek1NN0nr40H27dE/gvZ77I9Y4kqZHFEFGWVFOiBdWZyB3+HPewYD2v5oKtjXRURcp1GLcO4KPBDNHLt1ZPHNIyYxj8N6qh3jX5dYautj+Zlw9p4uVjmoZX584EzBLTEbnsN77X32u8H5Bv00m8QktvoOqlQroceVERkf8/o9/neXA06Kq5Mp/6IgO9QrUbBNapKLSqlUH5wHW5qhVZDfJUUMq/+IJF10br7DP2d5hi3xe1CfCNfRaVWlZRJJB8N46eBn1qKIiKh0Oe6nC3ITDE/P1eZv5hM2ehAlmVAHeTXIewN9sHjIw8Z0Cnrz5q4SUc9JjxnWx9mzN32O67s9EEEkr0Dt/OgPvKFdqNyfY4J66Xry3rRURQxeXQdCeppsZW5fmB90OAvtZhMwjR3kZGRz1c8SIRXJ7qN1rsLDjssAx/ULJGBban56VkDWofddo+F+Xwmy8CHECWKaqmaeIkI2X6aT9vPhr2WKGVoJ2O2A26b6/0Txp8Ja7s9fstP935jjYA2tyIiwYN78EcMrsK150PpH73iSi/58CoiEvYnQgr/Ocp7034AABAASURBVF5SRPCQ8HDHTaBXhfQI4ssI+0eUMb3spGVcKSrEGZGuw0W11oR11uOrYZzXaR4sRYW8EdRjiCsEP0YonFbK6IZcj+l5fBgR5JGv8OO1ICt0AxqBq4S4PPd4rCawWT1zY8daa8M86Pc3j93F4irfNxaMX69z/J5iP8WhE/LYy/JZtkvb05kWyHjGZ8d4d13OSwEX/XyAhst0E+2kNdSxYc61LbF9NU9+r/IHYy8vL1hLLIdvC5PHNtD8XnHo6va4XRvssOO9ZvAXtuzvoS2aU5C7NX/Je5nt1zk2zGuVOTbS9qejLWdn57nn/6tf/UofjucN/pc9/sVaf5B3xfrANCyHDt49P6+xwbZ//narz7TMx5y1oNeIadvQjRb4fc1h97eFlC58mU5P3Y5zf1oHBj+J9lDhlMdpXo9cwvs5h+OWj9cx5qO3TJ1/B66jaZs8mzo5OdWDBw/18MGD/Baw0zC28uWaiisnYDqGabpeY9c/hVfI0XKf4LDlbddxdicM/bTIPTLz7jWN+817Bw5f0Ldui/2G25YHvhz6O95wGdNZ0gemu16tc320y5vlaN4TNK4HNGm43T4QEYoSsizx5TrJfeP1fDtrFVGkCPlyeSPG/JZZLVW1FNXJBjDuPee5j+es/44OjzhvOskvjDxA1g+mg1789+7d0+npqXxQ7Pf446Njud7SoaQWbIKOtNujYB2K0RHmNj/fCtA36hmeeL7UnR0A/9kGmLdi+NuVv/3db/Pw1x3sjrNwLUgvBE4Rjg9/f/CDH+jv/u7v9Lf/7m/1zrvv6OT0JF+qSq1yx3jz3opgXI0HRfavUAzXY7qGF/WdeaD+QYauTa+8IkLZwdTjRXPDoLVhMG/efHHnTv49BniCTTLHeWB7wN8JNnKc7nw2DF4cWVlaFuZZD26pNesOFMs8bAFPGYdbQMTA46Rw7Wwm0yu1ym1cs6lnGUzt1nhFDAo9BnUzNMUOrtMMuQyICLxlC4X9QWZjcoL0yY/rO4Y4HNLsHyCFhmtyh5CfdJXMu/tvwQvaxx9/op/+9Gf60Y9+rF/88pf6lBcgH+K07UxzXrZdxnkFTffRPQbZm2+9qXc5+H3n3Xf1+MkT+VPcM+Qkrg0ToHUTr6ybXrw+f/ZMv/zFL+T/9fuf//N/1n/9r3/P4e9P5Zcuy9L5zVPHBGr0uD0TUI/hTzBGZcYZMn7vDHgpVGC/3Uq4Em5xEwikTfSa1U57HOweHxY9fnigt948Aff06OGRTo9nOtxvtDcPteQpZaPgwLiUDqNFXFtVOeSstaiWIuuJQjImni0ro2McDOgxmj2HtZvhQBcZL65WvAgb6zFucIf4tfJnn6effsZdckC8XvdC1Ub00BuxkdaboA8D0+vF/AgfAvtQmPfoFfJaTkCOy/VGC7DkYPmKxcgVC5MFm8tr4nryBW0qtK+pRS2TmdG0VUaLO6GxLEY05J3S7VZeLipjxCilqtSqugXy2/prppV6HVdKzbwFHmotmR61plsyPMSV6riG+EbBpOA8FBQR6inblzrEe7w3rWo7k3/CPg9/T5kYHjzU6f2HOjq5l/Eu31OuC2Rp0LEdpz2paumGRJxuXRmLLjo6/fbcBeeZ8FK6S06Ru/4p7qu5U7W7rinuhj+vf7ecxeFyjtsi2e/RyR7dXLOhtMbdEO7kMVNr1aQfEaGI2Ba1ZxtE8B1j3wtLL7quWHhesLn4PL/R+4ID3UtwIR/e2nacnZ1x0OtD3nPijQsW3IvceFxwIDAtdJx3gstccFDsDagNi9kKb547Dg4O1aDDHeuEiFBBL2BUd109eTzWbRfX2Cjz3MN7pby/rbG/f6Al9ZtP/5zMmnoiImmWEgqgvPCHspqYXOHRX871kq7caprl7Hnbh8D5YaI33szFdNu28vx9fnamX//mN/ILgueRlGUpsuy9Hum7z6rhVoWvCH5xKi7xKryikj9qtHkdGNjqGqq267fqFXSzEGkddd9kuISu/UURRRmO0SV9G1eGuFoG1+PfKEmTOFy/GGR58mQarsNbP3kizNzwytsz03l8eczZNYhSXuQzvSghu6UWpoSqWqp83cjriC2gv/W/3hMx5I246Zq2ebIuWi+XvLCtOBDxi5PDHXOv03vWBlkDxQt82s54betvs3l9SrQi/FTqtcv6xXkFPdvAK9bgjnN9uQ5KYn/8R0Qk36UUTYiIZMzaNvFrf0beemRO8tda5fEe0HGb/e7ylDXjU9aiL54/z59/9wvvGZsHtgEXFxfY11XOL5avZdNhfyMi5XfFvLFh8RQR2zzNWId5ch3eRHCd+fLImtY/Hev+yJdGDoAPDg404x2kZR3htkVEtjUibrXijxd8lVy/CEefTcM5DFO1a2hUw8FPKG/nMDxe7Q7YybMdtGMKfdZhvzvGx5Qr4qYuub/cv4bzGY4zTCUiZP2ZEIyviFBouGwTIghRgdfpw3zNuoQ4pxXy30QRSSCSrseq53XnhYq+yuXyoYCEgfOZd2RuZ4P9lJ7b4M03v497HJx5DcR6xjrttvsbEP6QtOfUiGCcLMdNoYtck1XWzU6zfu+xMecNmZ4+2OQ6pqNfe+qk3jL1Q1UpVRVEDOOpp79KLYoI+V3iKePUPznnb/6anzM2zryh6HzzOWtw5vJaq2zr/F5ZStGK9w//wsdHH/1BzxnjHt/hvoBmROSmzaNHj3VycsL72Z4O/U2/o0PsRGNxjLipaWPk6PSji7PjJfRHua2vxoZ3LrfVNsqy8oetp/ZX3lv8LRavR2st2RcuY1jvzbhl6MOeUMg2zAfHC97n3P8b5hvndRoilO1pIkRuyY+wPyy3Pm2j93pc1vQLiUmf/iq1KoLMUvLBQ13vDzuts94l85zX2Fk3fek1u+c9t08KRQRFetBRbnCtuwveP93uy7Thy6TldkzjW0HpLLtRx7uA0bPeLuiMbbT1YDZrBVcJsqrCa8u73oz9ijk22+6M/Qjb94q+O72UqgKNiEI5Je0FcvN7gf/X3e9//wf5w+/+l2nPnj3NMdMxLlyX6x3ozmTZe15f0X67rj8Jvu7xefXPxO7C62h/HWl31fmquK9Qn8XQY/MT2BC6WqXWtAvuJ/dPT58v0SfbNsPvcNZPV9vOZrLt8vhwf1TKRqBnTgQRoYibIFoKyYiwR3n19G0HDz1wP06wHdzwvmZ9tB8FTv5cn+t1/Y3HR2F8oE9JjAfNSvvsNhK8cW/jrqvfpjutR7/7kR/Xe8k7r+2n225ZeNyYV/NjdOS1rLw2mbUzbGKriiyatua3pGwzvY7xWPEYKKXK85cQgusyDSPb7Lphnlv//3VbAtk7RNrFufMmDXuaSe7fu5CJ38wj6FOh1xH4DNmVIoI+HxAR0nBruggOXtLsj/BzigpFDMCjCSHhDTC5kXUE48BzRwRpBdjdopB/N66okFYKccBuqZOftDKg1jLodG1y/LXMjTk3pVtVMh/lQooCIsZ68GvwFxKGfEURxFFfGPYDfa4rJN/kD+qMcECM9V5+5/DY7LEhvWMYlx6/C+Y4z+92bbvyQxzMF7ZnjneejjJGz8CzO8G0OuiY9uDvMEGmrs99QZIy8Iinz/ENjW19nTps7Ib3oyV7VGlrOAT0r+hd5Xsm8y7lOvKbb7fBsB1a0gavF2wfvdZYs2b0e6rtSE/+fizXUafb6vnUv0bQ0R6X84f4f/jDH+r//X//H/2X//J/6e///u85e/ipfvnLD/U/fvg/9OMf/1jPnr/ID7h10PO/qbB8XYfXCE9ZZ/7ud79n/+9c7lfbONs62+NaqvYP99P+WU+c7rig80zLMH8i7C50urgigucgqw7+ncf1Lcc56BzZ+BDVa+5rGhShWEQkH7axnhfMz/379+V3yqPjo9TbiFDEADxKaKgv67IMgWlP2BC2jpiHK95lPQ/YdT/Yddiw37Df8va6avgVxOe5pn7un3/2BwzPXiCzM52dn7FPejHsmeJ3fr9ru6zpeD239BnfdPBrPQHmM2EdB7D/mntoa469yhhmT9SySbnwnu15FHFMYhC5FZHPdIv9JZBrVS2UZ14r0CmVMHDfzlgH+F3d7zBHh0c6Hj+0bfkbjnPaNF/P9+YqESFfbkgKeuxsxxpO+zbAdOHe/+pV0Z6IQFBFHQrzjJeo3/3+d/npimdsnqwZ4K7LbfULoX8T+7vf+66+853v6P0PPpC/beNO2dvbVzB4Nrw8+Kdqr3xgNWLpAc8mlAfvmjqsmK7LGAamjUnHgB3cflKOiOxMHpJC28vxdGqp153pwWO4U2cs4L3pMqeD7SYcR9iKs8dhsDve7t7+vhLEOTzHzXJtq2myKHWop6BAtZSUFYqgwB8RihiQcZPfaRPGODKKnIoIOa+48Mpx4ulbO1fs+O/2OkdksSBDhJ/2SPY6xPkTAV1fRPZOdAz+a8eBkP8cd40YvXZ3IfSlwxBc6qOPPpZ/YtMHv7/93e/kzbYOY922M2QVuZm2QS9MqNaaL+H+ptYH73+g9957T48ePZL7JcL0pYigXEnXBswHIL9l8/7f/u2H+qd/+kf963//F/30Jz+R4/zSu8LIdhh661OHobHbo2d2He6JG2ayToNrjZayNrxe+hd0riGiLaG2aAALstmIgzbkn3z24e+TxwccAh/qwf193TuZ6/Cg0f5e0XwWGOte1f8/2DAtDNesbXjhK4oI8dD2wnaYn96830DP5NolLLfVasMGzIbNDqNLd8nh7oRV+tcZb7+xXDpfr9Wq5+V4ggY/h7+IB/qR33iFY9yqzoe/fcEt2uCuOim/9Zvf/O21XAPzwovNgkPgBePa/EW43ZW2004f7DJOGtyWF4l0kUFjEF8N/HYzLvNQFqE3lDEKeUqtKrXK+ardUlUYTzcR27ggLWogXmB/FAXyTwRxQOG4olKrwoBmJBqpAF7yo7Z4W9Vmpqadq5nP1e4daD//3+99HZ3e18Hxieb7B/LBMMTURVEny1LpolJok0AA7VxBriAcQq1wd24XIhhg93bYcJxdw/4BhMZyQ9hP4ux8FXwGiZeq/Jx17ZbrJ8m4rrCceuVcgJ3wwqnDfjhP0Ie1FtVaE6UURURCQcUGzsu3EwwpIhL4NNCrarHvM+aD2axNuhEh95jrtU5vmPdygYqubxgsRocdMU8FnryAaNuZZqCUmmVNwmmSadGmntxgaqpeupxvjEQ43EoaUeBvprl1D/peUHpB5kXWBr6SpDMbmi7TmuA4Jxr2/2Xgta2h6dzyHO6fZfX88uSNN3T/3r2UY4d99c8n+RdNPvzwQ/kAyP3reK/l6KmvJiSYc7+YCN7scru3w47bhdOtd4P7zTwtl6+fslsxULXOGlM77I8IBePE46FEqEQBuAXs+IOwMaRfj+0I54PG6JYylI90yWcXRFznibj2eyBFDGGekrjcQWYb9NiXqe9JITu5pvy4yU+lTuooQOFcbiGFBy/PMRLf570jbpaJGMJmzfy1VudTAAAQAElEQVRYJzfYG697DPsdbx2d6nARy6zWJnXbOl/Z0IgIRURmc/6hjdhVbNiSNZI/DGPXdbi+zPgn8ogY+DY7HX2zRgbe9FiyuWDXsvB6zu1ynl3YPlpOG+aOjnHuQwS/jBr+4KDLO70nzeWatsG+tirYbee3TKY8ls0KWbmeGfPDfL6XeTt4cp6IkOP3eW+wfbYcI0J5EE+c0zy3GJ4jCrpTy6BHga4XEBHZTxEhPPo2L9s5a/Aucg2aTMBPul/iMRGkaHp5ZF0IyLLMOpCh49I/xWMpnb6LbTr5SR4p4jiwXThRgdkFLtuxWdRBs8s+DsQKyih35EzS+B6ygTxcOMIkR0SE6s4aoxAWF7Xw5A4lTXF16FnqEzSu+7RkesRUJy7+DCfdRg1uqQUKvreUHfjigB+B8MOIgYSpGjRSbkNJGbAWIdmy8dhYoN+Tzq9ZT3iDzGnGhrZ5rFnXN7yzD+2UgrZYPk3Tov+t5vMZ7kwVu1NrVQQMgIjAX0bYDzTYzYH+hneSFe+NF+A8+8TxHqt+lzNc/z77CW070xIe/PNyFxxmmGfLHnKMyUan/oT+vVM18BARyY83be4x59v12sy20QcYM8ayZWFeG9oQyMV0rDN0oxl08AYsxwF+3kj6owXcfm/UeS3ozbYV72CWX5TY6m9E8J63luW1HNMrc4Xbvxz73mOmQW5e/zbIQ1yms7E+GIyjnjGVQ04hly2l4k4o+AfUWuiDChpyCtW7ltdAc0M/rzO+h2CPwN3HCza4z9lAfMaGrDdl3Z6IgM5Aq9CmiFDgllLp8zbRwHczvkMumB+8rvPmqt8fxGU7b/01fcMfnrQOWW6Oj4i01/6Qg/XCttqY6A6u62pUXU8pUJXcFm8gW4YTzfPzc11cXiLrFe2TmrZhbMyTz8q4MK1Z6/EyxBVoeW2RbapFBaTQsoaQ4C0CVzcvy0zIzrGW7i4cpywSctEg4jaI+mZvKr5d52vD5J8Ycr7J//lctx5poEdeE1iXbNfsev5OFzvm/jK9iFBB7u4L97P39dw3jougdhARCkkR8RLky/EiDViHTXvDGmVyXad1a4LT3GcRIR/2u+5duP5aiiY7JOgO0GuvoeW3shDZM1eaB+ulN+T9gQR/qGYNj+v1MOe5TvPi0mvGuPXY8qq1oLMzeU0zbHgfEJ6nPc3x0bTIr4JQkDcYjxH4DfMdpjgB6ZifHUwp/79rCSAYO6+F89zGawt8duKNPro7e2YZH3QtmcK9KxGIwD8iw5ou4hVDgHR7HIrwU4qwG7iDPyLsUUx/4WAoYgeMi7IbHv2OMzxmiNKkhyWgwcN2tdgFTrM/oqgUUKsqc2Bl7mix0Y3tOnHFeSMUMQFa8hWSb8eTp+AOKKqlDjRLUYQz6TOuIJ+A3VAJKXhE4MGG9cy1tiOMHIwaN3Frxq3nLs9ZHqe2K0vmOoc95xgLzlc6xn2pFdpFviia85Tje+bviXaXdaBTzkDG0cH3upv8zDkddTh/z2NCl/Q65vVO5nXJgZ/n7wUHjSvWGK7XE2IHD2mjWceZ3+HboVesAZe53zfVbrre91vzrpofAKP9jlthpy4uLuR53nldr2Xwyaef6ncc4vqDVp9+8kn+YkzaPOof5LXMOXkFvQ1zQU/hiFBHG85Zc3z00Uf5q3Dm2TbO3+60W2pR28zS/vkXYh0ndxNysH5FBL4+IfzcKi/pQS/zaf7tmh/X6Xb4HXyaGywfjVdEoBdFDfrpd0kfQD54cF/3WOPaLjte4xUa/ygzRmV9rmuq03VMcP1up+s3zlmzTHB4guOGueN57o89e/5Mz549Bc8403khy9fp52fnSkDnwgfbrM2tqyvWmj7g9pySdbNfmjyl/vQ0FyA53xPfr3MjaCfjpNaqljWU5yZ/wcPf1nXYbe2TNmMGooFcZARPyrq/CuVLrTINy3CCyxsNdO3O2Wu1nF3H4cGB8gOU47+88TuE0+ecIUIvFIESoEhD5R4krtBwmr72yzVQHQKkoQTsdwCvncTnrdRlPAi6FFyXxSIiXb8Y/p4DvA9/+aE++fgTXV0tFPw1LADadpZfSR9+8vkHeo/Du4cPH2mfw5GIIg9cb7ZcMQDzJ9dYFNtvxbACOt1K0Y2GI10aki6D3UYiQbrlGnAUEYpS5AFW6Mhrfxk6lI5tGDDN2IkzXvJmdOSck/rsMPuJS/9OnPMYGU8el7Pf7gTT9GThuq08rt8KZR4SAW/wKFwjgvAE8zr5nYd2uk0GPZjtMU3zbvoRlHW+rxHuZ0MKTZfDxhQe3Ov0Ibz7jLH04EbgAufYsKi04fBPhX/44S/1y1/+EoP8u/zEyJr+dNssyw49s+F3mRkDyC/j/sCAP0jw3vvv680335SNndOtHx7UEUURwSSxTnr+mYd/+7d/0z/8wz9wAPxP+Q3jp0wASybE3vqS8u04kN7cgNPEBHQb4WM64qPfcBC3UcE1qtZqtZF/7rmNteZlo/2m0+FMOj1q9cbDI73pn3x+cMhh8J5ODlsd7lftzwsvlIXDoIIBL6qcJNeKCyyHip6WUlSsF+Ka+IV3v7QaHf4tmLD8om95bNYdY2ujFYe8K05k0+Vwdw1WEzjkXS17ZTp5lul3uKesxBwqukurtXAjsekKUqiYzarOB7+EN10wKQPCGw6AN7gr4peb0GLd6wrai8SGw+A19DrKB21u8mVhzlhraas3utqmqmkrhhvMAP6mbTKu8UFvhkuG2zz8rYzpolLLDdeyq6VmfCkl9SIiRtfhAWWMI4E7xEMSLuhxOruJQrsLfIMoZGkSEa0iD39nqu1c/j+/7ZwXof1jHeTh7wOd3H+ow+NTOT6amXrKmy7n48hQ6nsg4AqzLgK4Aj3Q7asfImBv8IzhIXDzuc1zM3oMOdUYg39Ep5f/RgYCnhJjGMepPT1ANkJKqZAL2fWyvtt2WPctCve3x0/TthpscVVEAN15DfJ3yVApRpHL27Z7crft8f/rykn+8EjHJyc6OjqWw84zs/5SlxcEhssOaAf95jBgb29Pe2xOmp7L7R/so+PtyH9HG7r0owXqcgG0oamd7roiaEvyiWu/gmwx8h5J9+joKOv2nOrFl+fTdS5qoesGQ911aXv1Wb/tqJMJbVOuPZbRdegvwef2Wn88N1tmb3L4+/577+mNN96kj49yQe88/obRz3/+P/W73/9eXvBOZSz5LyOHSZKDi7RT6IPr+ob4z0E5GXDuCZ+jzB1Zkswr4rdnJ3ekX0dBwTdIdZwSHN5GwKPDIILHlGfHdWwhzYgSSgTuK5Ckd9NKUQT5R7fgtz2wa1rpEhfhPMDuCAoq4CUiFBHScMsXPXM9PlibeM4lwlm2cL6IUIkyzEXw4Lrli6abhr1ZID1f7hERijBcvlfHmsT8eG1lvUxgQ6xHzqGQyK7w38hb286wD3P4rIoISZF/dnt8PesKry9sM5a8pHst7pfiPu2GvvVraktEZN0OZ5tZM5pHo6PNG2yc3x/8gulxar/l4fx9luQBjYigJb1WbDosWQ86j9t44ZdS4kzbZSxbxJFy8ou954LZrIWIho0CNigiQs5vG+sE23jn89xQSlCPFBHIe6aTk+Nct3p+EJf1o9aqhvnDLlFJy3UbDof4o98EjQnhhM8D7IrbbXxWdtf3alAaWtb5LYhy465pT1xNrjOAbYbBMzyneGsUMdB+dd3MjYy5IR0/+t4nKPvKcs4HXRj0E4cKx5sIig3NgK77znCckLPHb+A6t+OtG3YNxxk9mY2IUESkfrj/3J/yRR12Evid1+VNy/6IkPNaP6SBRsToojOOr6WosubNNUyUbAKk9KWvcMlwbYrABY4xP+bNsN9xClYHtNFxHltLNmms3wvGRtoB0iJC3ti3vHr6Y0Uejzf/usmScQEFdL5Vjgc2R+zOWCu53U4z7X6kUxkDRqYFqcRvNp288eXDiaybgz8f9D59+izjzZfr80Ha1eJKLut3wpPj41wDOc3ve2dsPJmfDS8ztTbyB4f9Qa/79+4zHk/kg9/7bJp5k8jf6JhxSO3x2fAuEuHxO0kdF746AIeIibB7ZXRg22K7Aeeb4imQt8PpecXDMskqdtLHKgadJXAzPahzgIu4vGVrXZuwoj/O2XS7YFPUfQmJbd+4Xyx7H4bZZnrDzjJ3WcvAaS6/xE6adkUu81zPzpOG5e54zxfbvRjkEhHMhSGXd5l0Sx3C9IP1um1aWdYuv0zdWsn9usK/pL6Mg3fzYjjsjdwzNhH9pQPrg+Mq+rMHT1NbIpAHcLzX5DP2a5x+cHCY63DTynZeXqnHBoQk96v1zDKy7rgey+Pi8gJbvyBHn3q1tzeHxp4sA+uz+S+lKqKIKsnHTQcNfbDWivlzwaa7aZum5yZ/c3rFeHH+PXg7OR700PqXcwd7HqZtFOzAmpfx1XqV7wlQpx5zDM/M06bhPB6HAQ9Op3pZpteuezxTeIz+gYRcXhoDunndHXszz7cdighFhMQtuxLaZjAfbH1EvnS7gOR+WbNuWKFXtmfua/eNw04rtaDXs+xj69PUz4V+MEnL1fnspiTNw4iIgKVwNuGRL+cxOvQsdZt6rbOuc6rbYadZL13GOtXOWt4/ZvI4icAO0ZmmE8wPEWMdzmw4aNh/Ay5hEOny2OnO6yT0yXX58MS20TbbH4iwvjt+aiulcny2bZPj1m1eU7ZD75zH4+rg8IB3pUN5A7xlHRMRclokn0IMkXaglCqj2q0l4yWYHtnT2HeTC7u3YoaU6ak/xgW7X6bam8Vuhr4MvZfLbIX4UtLXUdvwk/tyb+lzXehABDWDiFDEACn0WVfEkCciyB2ZPSIUERK30g2cAYVwREkdixjieCqCZ2LQtYigfAzxJdJfiIsSKoU8YLKhZYxzfK11GANNk67HpuOcFhEDPVw8CikhLvtFfESM9EeXcERo+tNrrghyJciEO/AXDmDfGQl0u8eJoIaXfexOC85fPL8smV9WbN567vG8c878b+SHnrB/tRTaUxXB2hIiHfapY1x7jHejvyOc83qGXQM21o7uvpyUgN5ujiFu4tc0urTDtjUb3tnW8GO/84l2Tjy4btvlK9Z+i6sl8/A6y6UEyGcDsVl3zLEbLWmraZhnl++xdRvWkLZx5qV6zVGLTL/Q9gA+NF5Tv9cG3v9xv7r8Ghu3AaZBARiXFszhz1h7/oE9oE8+/pi5eHM9R8xnKuiM7d8R688D1rvi6pHDUJc5JmJ7B2wEZUoiIrIO1z2V2bBetT32v5DzGsRymNKdR74QWI8QXEfLfHF4dCifk/iw02uJ2XymgC9nFVUYgRsxzifwZ5ob5D+59lsmS9ZgV5zLeT10dnaWB7leM5mnAWfajfc3fp/n4e+zPPzNX5d58VznlPWvA5vOxcW5Lv2OzXp9ybpoWNNssk+9/upTzwbd6Og/t9PtS/7veAQNighN4wKviFJEoNtNvnv4MNxf7rBMvN50O40e+pqukII/XGFwnQAAEABJREFUUS4CXymyTK0PDePf/TpnTWbX479JXapqmBct4zlruDn7vOmSz+u2XZSIoAag4bIvIqgvxENf50WfpnFALyCLhqRncJ12nUhcRpDtpTsUu3Hk64EHk5VjWuh74eDDvF/9+tf6NfBX+S3cNcrrQfXee+/rO9/9nvzC9fjRo/z0rYVkWlboYRG0YHAtOBhaa40iWvEcb9d5NgzQrI/6TXsbxjg5nKCcFZcW0XEBitx5Xjy1GG53nDtkzgvoLDtrLvNhmE/Diz0PXC/AEwxiL2oODv3SwILfZUeYnpHKwKKnRUnSj5v14lqBUjGtTGNfRwxS9TMiFBHiwR2gALuRcQSUVoH+iwiCN6EgmXilR5//ynK3so90MokHtyJ4Ap6aIMJSKB2FlNBwZWQoIsRDUQIUlVqzLywP68tvfvNb/exnP9P//J//M39a00bEL5/WCfehX4zc35ajP1Hhgfvuu+/q/fc/kA9+H9x/wILzKI1v287ypcyyF5cnut/99rf60Y9+pH/5l3/Rv/7rv2Y9/uTO+fkZk8SSSXKTBmeDgbcure2O+mNd6tErI8dJGgkOYuyCwiFUcNhbOPQtuI1/srlbKjaXiaZfaK/Z6PSg6i0Oft/h4PfJgwM9PJ3p3nHL4W+jw73C4W9obyZhP0Bo1lTcJuUU6EvPYSC2EDFGggda0HPQymTHePC4WOOa383Iu8NpVJn4PRkulxsmRvIvevlwd8Jq0bGB0jHmNrhGp5UPfzmsXftQGHdldyPGJK3F3XCg26mqj0a9GnV9o3UXWm3Eoa7S3TgP8Z1arXGv1tIldZ1frWRcLtZachDc9Rr1olHTzDQfx9Rs1mrOhJVAOPN5Sx+Tvuf4lpeyqradUNTgbzg0N2otKmyWNaOu1VJHvWtSpnWKn9xCfpfBtbyFaxnvolehrbQfftec1q7XPfappw8cV5BBVRdVlknUmZrZvub7Rxz23pMPfe89fKLj0wfaOzhWM99Xaebkreosx6RtGkEY9MId0OPv5T/lRZBQer/hR0B/B/3kJ/qbvrORY5vTT4W4jvFCoENpDKKyi6RImaSsiOwZmx2BgOVS6FsQURQRgNy4g0d3XBBwbIgskTAN25Q9NpW8qXjMBo3nhhm6ah0L2zZoVvTJcQe8BJ+enrD4eiB/wGnAQ91/8IA57yQ/GdYy2Ht49Ni1jRNX26I3TaMy0iNZHfbHoEnkuHlTJfwJhB/pRuCXMFdDO2otufCx7ZzBr+fsMzZBL9nIMt0OwnY3LI7tDkDSFO+Qc086xLgdtwPq+GPebmUCPn0oOSEV4csyBi1uFWRoWXnR7LXKO2+/JS8aT09P5XgfpP/hoz/kv7fwXLJicVxKoVY4MoHbIOXOm3zuY3or5Wv3znx/hEhaol0kC/Br1/HX7hRyzDViLG0XcSoifQqyRORz8BPOO+Psc5oUgQsiIv0RISkUcQ0C3GNYdp0DhBGKMDz+Q6VWBX00wPEhMiQiQvlnd4KkiOCRt4oGv7jwEfJY6OS1QccY7RkrGU+ZIDXGfNaLUqryJQE3Ikjh3soyFBFEfPm7R4kM8+G10sZrgNzY2zBHrfPltGccj1Uq+FO4Rfhwbdtse2at7U+rgpzkPEIjadcael5PrFnHp71i09J1iHrJ8g3cobF63XVN7XCa/W73gjHozYzLy0utWQtV+tvtML9+Uf3k00/yBdVptnm0DBFEttV53ZYrXkT9rtHTrogQt2wLIkKmY9pL2u5001ny0ur3kjVyKSVYr8xzLep3B3FZRpDKOmbYXr9H+MNDc9452rYl/x6Yy/I3rxNqKQojAh6Guc08u52QFZEKKWG+9aqL8i8lmSHgNtxOc9yE22kvh83By7G2v+4TqshEuz1rhwGWOiADN6zz5B7KMJ5cgnCfIIxnyw/+DpBE9p00yhA90HIKAVKH8I5/oDNk3tIgCDc8s0SWsYw7dJ6iyDfoO+wGcux75Vw80DEFba+IQRYRQf6yRQT9SJy4sgaIunyHvbBubNBTtykiFBHkClycvO03Jhoh64fXGwVd6z2eoaMvcUXEtlREUGdkuIe/bqQ72RHrvQ9eE4yxNTw7X0Rsy7ktngP94W2PH5dxG0104tk63jStam1UWeNUj89gzUsbTNP5qR6aLhXZLbap3pTzJuYZh3xPnz6Vf8bPG1Fr3tPOifPYdp3Jk4oLa81a5ooNwis2CudsxDx58iT/D5r58mHminHr+motuTbyvP7gIeszDoG9rnMZ28PKe1hEwNOAUkr6XYnr68ww/KN2ye/g9oqM73fiKEFwSkfRSHME8ds7tr7JYx43tKWnTxwXQR4D+j31dtj4AR26OdAr6Eap6CCICOI7rXgH9EbbGZtvlpnlVUjzO9Ye71g+xJyxUVVKkQ/0nccbeJesEVfYO/dPgnlg4kUKQULe06ilqLpfE1Wm47Z28N2ZV7MWlKBARFBuRLFbhvzCxqJb3hh0n5rXBZvXK3TO/W2eHHfGe/uu322xPD0ubFPtun7rWobRNWrOOdC6tKENDjvNdnhOuyMCndkkupFnf4DU+my998azyOM5vIGe9bdBl2fY9BnlZ7gtYcfVWhW0SwjA/bdmblgi/yvaYixpj3mg5by/zlL//F4xpx8sQ3Gt0E+3y/PLio3sFX3gflkjnxW0nOZNfW+kWiaWh+XmfBRXLUWWQYEP12P59LZp6MzgYo1op/MaEfmkielx4JWI+Ow8ryz8GQlfmjIFQ/4bKuhpp/vPY8dujw46ZZDJIJsgwv3j96EJtnnOO4Esg37Tp437HbeWoohQWLYRzpLIMtTruhPIN+PGujOTH4Sd7rrdn+5L67Q/vGC9v2T9Yv1wurNHhMx3LRW37vTt0A4p+BOXB5khwsQNXl1fPbZgQBDZo5/WKetR/jIUm/HmZVtvKaq01+PEem+erI8b9NmkzdOcdYztpX/V0f4WGTWMA4+HDLPGaYhzXkO0harztjciFKMcI/BnCg9XcBvwaz2+DcRJgW/zvmYsXG0+7LmJV0RvM0Xs5rB/ghT8ictupKuMufbHGLZ7G84bevm6jrtR9e2M19l2UoZIlzOckC7R3A4mP+m5/XAG4PwDgjEVigiJOx92DQ1Xep2ewVCEQSDdwKMxLnDxK3iEIkZMOoUOl924MqaPcdbJgn9CRFEpkfxlmv0g48lXa1EtgHHhOSDHBvpdCRfijYixDoV8+4FPvtLNdCkiBlAuEuFISbh6+SJ7qr6HgcgTBpGef6d65Yu1th3n6xgca8brcrlmb3fFHu9KS+YPhxcLh5daXC4ybsOeZk/ZiBiK91gIVB0zht3oQA869eOaoyehJ4/nuSyw83B0pg2enZTB6xqGano5X8fchOc6ER9VE0W6bSqBIV/HPN5p7XkQ2LU96jJPT37JbZ7CnrftN8zKgve7F8+eIznp0aOHuTd3dHgkrwEqaxfn83whFdl+ef/H72y215Zb1se603bTv+LhtaS/BPDhh7/KA1Hrgw9cT0/vyfI3jo6O80O+M9YJ7iu3w/G7fRYRirgJhUm4TTQeefhw1HO812WeKzxP+JzEvNg2k0VZhoZGRPJv3r22vc8Zyb3793Lf0TzojisikF+PfDcJryVuY8na5YpDYK85PFfZvWDeuGSdeMae4hnrS//S6gsOel/4554Tz/Xi7IXOWbcNeS/RwystV+gd6xrLcY2OWu4J9yX60IMOHZv6xG00Mg9rYsc7T0QwZosiBrdl/nE/eM4qxFnW4vI85A93+szIe3o+R3I+98eEzIvcXSwiZFkFY9N9VUtVZZybjssZM6/7mOPaWctabkBD/Q024XUo4qIehf8KTyoTfqWrr+1CF0ZaViLDSnUN+xxrjBlfduCJO+OdzzRTYHSUF0zZKfhXdOYzXtB84OZvAPv/Zq0ZpBZew2a3hf9X3/uePvjgA52eDBuppdRUtsViKR8GGlawBYpm2oYVfAltx1kBTdMDu6dOu0YqA4wlf3A6hIU4LVsMdinyi8HUaTMWLnsGG/r7wAvwdPf3OWTay0X5oQ98Oez1IPInKQ6POMw5AsR5g2fq/G1HoxwVuJ6KApRaUzFrKemWyUWYEaECIuCPeBj1LT8iiNuiEOXw5IYkY3yST4ak4E9cAaZ71z/F3Xadx5ji7TdJQ/mYUqQhjafjQRATUUgwQsNlN5R/pAXtK7UqCjH4ayUvGS9Z6H788cf6+c9/lr+9759/fvrsaRp3RZBD8gvbYrkgWHJjzUb77bff1vvvv6/3OAS2sXVfeLBX6mgYfLVUDnW73Oz77W9/px/9+Mf653/+Fw6A/7t+8tOfynVax6y3g/73HOJtqGtF3SvKrsEmjWHqOXpFgKy9AgtRCAeHvdFz2tmv85u/aLGashmgFXErzTgUPmh63ePw9/G9fb3zxim4p0enezo9bHR8UDj8lQ7mvfbankNfqa0Sew4YmlCDDlXaFCrqbAzRd8FBhGUzTAxug8fdkkndstow3hznMeIJw2k5bpjsVz5w5QB2uezYEBhg/xZOM0h33JpD4KUPfgFkxRBkrApZFW36giQa9dGCRl1ftemq1hz6rjkIXm+K1pvI8Iq4Bf5L6J3DwwUnwT78XXD4u2HBoVIVoNJWt7ml3XPsxXzWMom1jMcZ7ggOgvfAfN5qZswqhndA4wPftqjaNaBXE40qQm22aOR6EqQ3oJJWS4GVguyrinW1hgJdjVIQe1FEVZQqqdDekHlPEO5VObAlDXmUOlOTh7/HOjg+1dG9Bzp98Bg8ynAlLcjTl4rsKuWglzRCvV1k0iek1D9q7Hv8pOIQ+qbveLmCGxXfkf5yia8Wk1XwoN5s++giAugSz9N37wUCGaaFQo8/IhQRQx9GUQERjhMXhHhKhCWeuvMKYiNTA99QpqAHLTrpF17PCZ4z2raV4wv0K3o0I33OfOI8R8wVJyfHOj090b1793BP5W+jHBwcos9zlVqzfz1WDZe3LZvPZ7I/wnXT71TvdsHIK+4YOcWlDHfm65CFERGy7ptf891iI5fYVNtfu4PN6OClU4eNcV0TkhAPSPkJdm4iYW0n4tvzxlTVN8AA4krqgVTnrBEe3L8vLxrffustXhge5je9I0L+5ob/r4x/DtofdPN6BCHSYaLkLbyWTxK55QsXsdo3qHr6vr3HdIi+6061Z9wUwLV8REsj8N0B+Qo/jK1HZHUEruMGOM4+J6R/DNhPRhmOcjjCPkmjY084EOLiwS3nARGhUkAU1VKUY9Vu2J4H2V4D8kWQrpBvI3hMyEj6y2PGLyXDmNHY/+RyWVBALYUx2CSihHwxgw99PAQd9ZXQsUbYbDqt1xuwZq7eJLwuWDOBe51sHkUbEvAlEBEqpTKPNprxktq2swxLIYEOG2saK9YYKxYBK9bmS+yH7cZAT1//RdVB3RE8dyD8Wec0SFwz/g67tYIvHxgscb0GihjKOs1xl/lJ40XKZugvQa5s9cJ0r9ikt120vOrd9ZwAABAASURBVMRV6LeKnY4oWc4/PbZCDqa/4HDJNK94IfZLrPPtYftt9w94d5jxchjBnI78IgL5trL99QeI9vz/TttBH5rRdXnXJ/Iq5FsR9oRCqBX967Y4EBGKgDbx25swkboBSaFXX6jvqxPHFOe5jUFx4SnXKfAxui7ivNfpjiEfjuPpKgL2jRE4RJB9jCPcZ4hw3n4Y5MLhyU0OCLm/hqghTNE0v3btITYp3fATAwFuSnI7mE4+hugu5ewIKej3CX3GD3Nkh765fnFFvCzhiFBEyP0ZERK36xKXx1MeOGyG8Wn+hjVKIXXggWf6I0IRE4S/qNSarut3G6e8+rxXjBmha1/SSXl2sALFsZ3WcY+DASvW/34/GuxKj067rEn1lB3szjoPD12OKPgsqfMeB4bXSrUWFeyfq46gNLdl6To22C2XTdd+ZGx74wOKMx/0Pn+hp8+eyZtfHs+Wp8v5Qx8eg85r+rN2Jq9xNti8F8/P5MsfEj45PU3763Lm2fGlFMZ/zfXY6clJbtSZz2LeaIT7XFxDfiH3UFBGXBlHHrw37tgN3UrfTbPfmLIHgYgY6sCd4rN/B3UcoqDpui0382e/87hIxFhekWs5y8dysbxsryynK2zcmk1M2x3bK69XZ9iqUnkPYf64wp558+4ZG6UuBylo9Wn/TMt9ZDn7/SllEQNbEaFaK2gSpQwJyR88o1wWvXwFRCN4RlEAKeS2LMa6vZ4yv65/wVxjnqwHF+eXrLvO5Y1Qwx/EcxtLKbwn7qd9bdqZfAX1O96IiHyn39DuHr3KdOr0uCu1pr7M2lbOa36dx/LtzDdcO97pe+O3fWfIy/Jze50m6LsPesZFxwb5hrG9NtDjNXWaR2ODv2N8OXutJfXu4GCfNeU+c6/n3chxdm59ZzPVc5FlYBreC+vhvXMd9JPpLTko9px0cX4h551k5vye752XEU0LeGZbaHmMwPEd4T4IBfKKCMnQ66+IMd/X6EZA8/XV3p1KuVBkmodJn+0c2mu/IeKmNIc75LjJ/sGe0Ue9+wQaEaEIgD5N8ogIFYdxFdpeQSCj/HAsdVjepu06ELpjEw731Ok+dL95HK1Yp6TLmmp5tWRTfJFYw5cLTXXaLdQREY5WRMAPQG8jIsNZVzZQwwUv9gSPBOGeNrr+jvZ26Oga1/ricWR9M3I8rdZJ0zru9585a8LK/oggNLUtItQyXvy+enx8lONuRr5SKzUK/ooq+zi2EZW4Wkcdy9TrB2QIhDR45GtqBj1Is6Yno+s6gQA5p7C9tA/nW7hd6c1qQvzBf8RNV2PY7p2ATERI3DdBhG/SuBURgGyvdJ12DWcmK47L7cJ5wg9JoYhXQHfFU4L8Gq+tN4jgxTDD6Sd86x6ixycZU5dzPEkRAbS9CA1+x+OLICZEnriGlH5xEatECBdk/qKsIyY3FAXELkZ93I0zT+TznBAxlC2lqhBvRLqEU58rc9wA7x82jI+a8ZQjn8sHtKgRpsQVYOfeqbeGy4Rcb8l43XFN5RkP6LrtiRSKLFtVilFEjIYrbPLUe8x3Yu7rOHBbacm7y2q10Yaxv2Z95PDF5ZU8v9oWeXwLKobroCp1PAY6nXrPPUmzV4fbO01inPIYb6Lw9eQlfggQlmhaIh/bwJTH4ypoR1FTG1BVSxGpcv3busiWvGz6bNNkw1fYrPW6U4eNTZ6cj7qd1+3M9z24tL17xhpyQ/t9uPv40WP5IPCAPblKvUGdFNMKOUUUPXnyBgfFjxQRyG4py8gyW7ImWUPDe+v++ehffvjLPFewfTW9J0+eyOsDhZjjZ3l2YTu5x/lSqUVRQoW63OcRQTZgdwfiMv9u05q+cltdv+2018B2l8wdjncemkeJ4TbtGWuU/b39tM2n907lNfARttp2OyIsWtBviw1yI4wAXJ/rmrBkrprirCu7c8YF79Vee/hbyRccBpsv/6sM+43Liwt5XrlaXCLDhZasWXyml3wz15n3nl3wHk5ugyj0qFeH3lkWWx6dQFMjIuUYEYoI1VrVztpcS9ltZzPN5jPWhpy5sP732dF7772vJ4+f5Fq/Mm5NqudBszVcIfeLZWjUUlQLqEZV9byGrjRtI79ntLNWlumsncnzne1BhY865befejLNZYHPkKhSMA00Xam1U+BrdKE7UstG+jHCAkXCNxRhzPqSMxRBVO4MB8gREdkBpmMl+P0ffp/firmg0wtpITEA5vKJuwX/yII/OkZQrTYsYq1Ml6MCeSG74OUklQ3FtsKtUZAVyuc4u44bFGcc7Ax48+/6qUquz/VWC50OKNlxlfoaNW0rL+JnKEUubNjc3bps3NjvQ+HJ9eImwWaOvz3ln3zbJ5/zmEY7m2XHu2OH+lAO6nWdW4xhpzsuIhQxwPwSGJ3ADYLAvjEPTsaVULoRoRgCysv9YGRA5JEUedvR13NB8BYhxyR4cGddMT6140YQC79uu+PdT4Z15cMPP8xv5v785z9PnXn2/Jncz843yQttU0Rojw0z/yTXB9/5jr773e+mUfa37PwCWxlcNhDWix7dtE59xMHyT3/yU/3jP/3TcPD7k59Qx2/19Omn+QLpiWCrTxhXG26X3/gFDb3sLdNRt6xfTKcKFjqFURu4FQSHwN1mKXVLNbXTrPZqOQRum077s16nR438bd+3Hp/q7ccneswh8P2jVqeHLYe/jY72qg5mRXuNKNupKR2Gp5PrQmSKQHYqCqBxg81s2RDaaG4YGzke4H+zXvGCvsoNGG/WGpPxXi3XSnDgulp2WqXba8WB7DWI9+HvYqOl3eVGi8xLvnUv5jptONjddEUbDnt7NbA0Iv1VUVqVOlMp/lnjRqwzdAm9s8ulXlwsdXa10qXprqHn9kSRCuUwptXAMDb0ZWXM2G3xN21V+tuiwY/rw13CLWntrNFsVpV+wo3TXA4M5Rul2zRq7kR7Iz75oP5K3gFVBf+E2s7U8KLTzvdk+KC3NnNFbZXtb2bKb/0ener49L5O7j3EfaCDwxO1831FnQuCyK4m6HH19PCAIuFXhKRdSBmUr96PbwG79e/6v52qI4oipnrFEBzaHaXIk63hSdoLO9sMf4DI+k7G7E9PzLVW1VoUDKYI09JwJakeuUN3iLn1dF7D0eQjv+2B4VjTbKxfbaP5fJYfFvKmvxeUpywy7Hf9Hp/+QJPnQn9S0HbJMJ+QlPMcHBzkzw5O5WzPrKcRrmmo309pCuuOy9SG6IhQRBkC49N8214U5LDHAtR1ztBhL8Kes6l6wfzrPJLLIhOMzBAmJsQVgmy6PG7e11XfjP82QmPdQV2vAklf+Kb5qFGfi86C/uzvH+RLgn8O2ov7lB9rBySlTz/9NH/pxD8BdMGax5tug6zuqHbk946UW1F91s+DKlzIuJXl2w7usLCVNR7uz+bkrkxjnGVlSENExOBq53KMsY0iEMFjLJPxDuKxE8QPkAr5IkKlFAWw67itG6QBpyXsN8a8EaHtZRmgHI6JCGrZptBVHS+km0TPGsQp23pGWh7XtVbZbjm9hxYF7f3KMC2jY2PPdsfrZr/krlnP+INguU5gvdCzpul5cZe5z/aIi7bQnlob5tJZwvIhIe+O/LYVg51dyDbNm/FL1uiuMzP9CTwiQqUWtbNWEQGfl7mxERHymLWNnbFmX/FybxvcIYuQMq+4LLcFBxAex36Jtes2O15kLGM/kpVus/AYngRMx9hs0AFo2u++dp0+8J1jKxx23xvpL1URRRFxA5DL2300yTYyZvcRit3g6HfcXRiTv5STPEx6uusye2baLao96zrBXW/0ymt0BmER0xPBje+Oe0okA1aQMjxHPz7kTpSLjXGOGPgglbL2p+wyzxg38ppp5HHSNZJQBp3ekd6h70mDpIhQoa8KfS/8mWfsY73iigiy3oJCvuULul63WK88X5im08hhhyYNfLulkFJEgCIe3IH9cDjkC3ZpnX1fBJF0Iov0zHO9hgPpjnfyjbqxfQN/m8zr9ZY3UiqysC25WixybNkWeIy4TKmV9dA810P7vK/NWWO0rJ29jo5Skk7EtVvJ77Fge+jyV4srDePuMg9CPEav2A948eJM/tm7K8am32u60b4Kubh8RGQ5H1queVGZszZ/cO8+Y/5Qa96NfHh8ztxsQXlMGrYDlTWc+zUiIBUyLcP8aPeivxwcHYUDt8DrYMbflUaHvjrtFp3dYAQ8YZPbBntWIvvF7XebLC/njQhZjpV8ds17h/4u2aC03J5++lTnZ+fZr03bap8NwdmsVS28yaI87mPTs6yNNfOFdd9x/lCLuBpoR7j+jZzHc4EI11pUcMky3CGiQ3Xs1wa+a6kiGhH06qjPuj6BSFQcqRLvvunQuyW22WjRG/eTuPwNXNe7gbeOvnc+v6+bThTaQeGN5zbTgZ+esPP00KO4nKfAa0P7fdjt9bn73/UsFkvY6LWHXI7Yl7KtdhmXN+POt8eaec680VK+ga9Cnc7TI2ePX8tqxR6V50TPGec+jGVNvWCMOM15G3TN42eP/SPXUZGp2V1Sznp9hZ6bF2PJBqnrjwjeERo5v2VxdHTERvIxONLB4SGuYf8BeWaKCMbkgj2OZ/mv1168eM7G61WOAfNQalWFj2p3F7THbSpyT2l86jMv5/468ZkVviKDeXCS9WGCaEVEyPrptkWEevTB8vbe02BnLtjjWGqSteXi/k2M8glkY0BOvmLyOADch1Oddp0ewdMog+siTrOOWidc/xlj0jxYryGjSS+P0UH3tfXONte8mK+hDVLEQDNU5Cv8gAnrvOswRNjRWxB2G12/vzG2wDb4AwOu37x4fdhbl7Gd1kNv5F/Z1hI2DdO2XdnDrvrXS46ODnXIe+ucdc2sncn2ocCX6zaGMpJ5iwhFjFDorms3FmswZrn2DRG3w0NsPsek0cmob/7x2bVN7bJ7G7v83U5z+Dp9Ct12pxyOvw2nOc7uN4Gp7ZPrOnb9Dr8K8GV9IDnQhwg/hU/ba4ghSBrPnTskxxnauYh2fETgGBrcYn9RMIZL2A8ERr/jDKdHDPHW8/AapRCmXETIY68QthsxhYtqLcrxyZxQsee28aUU8lM2NFyTO4RuPCNCESBpVwVuIoJ8Bs72ZhQyjj2+BgwJEbQPlFJlOOyUbsxrv+GwD0mXzK9pB3hXsd9nL+dnZ/mBKodtJyTXPcH1SpgH2UZ0eFx/xzzcg456NKLHNcT8a5eSY5J9Gq+4QX2MVESo1CLbvBlzrWHZSrbblE/aUE63V4ctNza0Y4Wdsh1d0Ta30XOu22jYv2Yjes3aQfAOa7kWsu3zmnLWtvIhsOfWQt/N2plqrXK6ab77zrt697136ec2zyZMf8X8PNS1ZK98If/MsX8Fzv8WzOWOj4/1xhtv5J6RbaT5dLseP36sJ08e536f461rNE8R4WZKwpXkePMSEbkuX45rBLfHvLlNL1682PIYlKml0LxOriugM9GwTrout8/fAD49OWXtcECiSTH/AAAQAElEQVR7Gkr1iiA3IJB3RKRrOq7PcH3Givd9w3OY54cJDhv5aynMLenHNd9Ll/HZBPL3O4/p9ujNFu6QRFZ75yM0/sFbtqsW1VJV6aeKn2QFY8dxhXC6pch96Xb7X7y89957+t73vqfv//X35S8P+iC8kCciFDGB6kMq0ErUItMbUPHXoc4yuhWX9ZTnP+tqtT9tAfFOm+B47EOdwriFqu68e8fmI/DdBaK/5J1kd4Q9hJUx6ffgegXtTHdO8njQ97jOWmpVlJIvBlbKTz75NH/v2x1txfOC1xsv73Pq7v/X6gVEKRx+UN6KYuPjQXNxecni9WocZKtctK54ebPCWZFWDAIr4ZqFvhfdHRtdriN5MSNGhMxLqVXuEA+6xn6DjnF4hnFJvli8eGGfYFG+57DdXbDw3wdOc5kZeVzeLxKGX1JMv0LfKMhhgvmopWgKpxuR4YgQWscdCkkRPEFEKCRF5FN+Ehpd+ySRFhr+CEj4r6GvdkFbExQ3aTneMZNr/4TdrHekxw6tDYbAL6b+5tRPOJT98Y9/pN/89rcY0edaYcBFXsuqlpqDzfpjg+qNdxtVD2Trkf9HjvvYcH7rgvXpBQcav/3db/WTn/xY//1f/3v+5LN/Xvr3v/89BvMM/VoBDDf6ZN3ygnhjnQKm0TFJ9KOB0ngxBcGVVNB/H/6W4JDW0Fol1vC50azpNWs7+Zu8h3uRh78POfB949GR3npyrDcfHerByUwnB814+NvoYN6Qv6r1oSVGp4ZUqCmAenxspgUxmkC4h79hs2at9WqtDWMkx4Vdwpah25UuB7/LxRq5rmmzscHtmLQAB7FLsAJ2lxzU2vXhcLp5+NtRR0cdYiIyQhvzYH6CMSwAn13GVSka9LuF3UaOW647XVwt9ZyX4RcXV7o0L5teHeWD/i1NqwpsQGvT5Jj1hGVUxlRjudh47roc/DaJqratbFY3uI2atsElDjqObzNMnMvb7/gJhK03E6a67bpe65MRpUjW5xEOl1rVYEPa2R7unHpZMDR299SyibB3wAv6yX0dc/B7dPpABxwE7x0ckXdPKo36QIsmCP8WoV6Auuzi1Z/M1f8ROYmhbsSSnohQGdEzh3gsTPrfsSgUabUWWR9qbVRKIWokIq7P0xZnH+HsPT3jumTXJBypSNrWoRkbnfscEh4eHsgv735RrujJhsXpgo2dc/TfG0PDN1UW8vg0+Rl6dMjL9MnpSX47+JBNnXbWQpexBP2pvvS6gKGbl1mZcCPfTl7EJMvG+czvPpuz+8xrQQHzZZinoY1xXUF6Q4iUuAB/QrcbAzvfFFeWl+cF29sGG+J1y/Qz3j7oP2IzrmnbfHHyL0p89NHHue5ZM4cNcoS5u+6RbyfteB1MbONGjx33n3UhM/wxHmbidr2pFF9C+lkk5L+BZOAYIk471xC3EyFRZ4TjDd1xEe/0hBTj2LcNmFBLYXxhE0Z3in/JjZDtTJAvAroytL0yzfF0jnXELzfWF9uirusVEdRTVUuV85p+xSYY9pPMyzGWxeXBV+lf65vRYf9sc8zHhpdi8+I1gse2Xcfl2jnXNz1VXtcfEfL8N8OWzVnnVmynuJIudszlF6yZrrBn3jS8aTPI+C3eEZHyVYyV4kaEKvLNtQSu+fbBgd8dxLV/sJ8v3rZ/C15Or9jgXOKuvG4CbpvzWlbeELXfsN/vGLUU1hetXN5ydj5xtawpHOe6ax10y3w1bSPbdtsJ29oWW1GgERGU+owbfaBnPiPTN59sGb6qFlgckuxBlZga0SdHOSCLQNumOsrQmAX3zhtaQza3Ht8YzhB+BgwEpni7BEdCTh69AytEkGOKwnXIwPuaO8cy46hjjDhbxNCnBTdi6Dv3/wTn+SxEhLhBYAuKfLm8x6llvOUqSDFwYJ9nDGVKqBgBLxCKUjJeCn25ixp9J3rWBhvZfpknyzgiFBF4e1keySN5XZflsmG8+L3JY2CDnXF6qYX3n5aDtD3tsb6wDWlnMxXGR4FWuDCu0uOAVErJMeuyrvuMjcinT5/mu+DZ2QXvKcN7mseqbc5ljtkl7yMbedz29JMPTrzeOr84lw87zdOMeu/dvy//OpTXYz322N9AiAgdHR8l/F7pcRtmKMSTh/70rklGAYfuI+uMXXPqNMvObsTQX2ver23XLCu3+YpDdcdRXLZVlo3bbf2a5LryhqY36rx2QVa1VvnAc9bO6KOqvELqKGSbuiKf8EcMehhy3eQiToy+iJB5KrXIEGHrSE9/uZ976ujJZ5W6Bj5ucbl+948REbkX5HkryVPOfAzhHtIhorTm/X2QjXV5o/RTX9ZLwYKu2QbbFu9zeGV/zxh3PqrUbD7TAet3t9v62hMZEZqhS9Zlu03rtXkRNdL8Xh17UBuPBTY4l8hkhQwXHCgvmSdXlilxnoOnw+paKvreMIfY5d0PvpzuMivKWjYGVct53V9N0475a8rS8nRbmlrlNpg3t2mPd0+HYUwLxon31DxmvCfi/trkOO1I7hOuI6Jo16457s8VPbK0XvT0eURIvkfXae5ny9jysN7bteydFhGqyHMXlrFlY12AlMlJXM6PBPENd0Qo4mW4PLEpa9djnXC9E5asPRwP2/RvowPWJ14rHJ8c5+Gq9W3iJ2mVoJ5CpYw1nqn0FLaeKsQdihggX04D1j3bSq9vsu7FIvdZ7fdYtl5ERPIQ1GGeLBujQ79dt1F5B7JdP+S9x7Bdte41xEcEY6GX38Wtv5aRWfjyyFZ9+eLfWsnX8/n61G+Nya+xopdbFKZO/6N8st+wJ12nOZCQIgLYleyxvkVE+h2WL4J2biMiyAJIwMtzvMNuKP8yAR9uRGDbBn/BHzH4I3DLiCiKwA/wcON3GuFp7BfC1v/bGMYmthy70bDGse2tvDMZzhsR+qzLOQr5rnHND9GfURwrlN3Ra+AxcAswVcDY58b+KNslLr/D2Q7ZtS2033NE/vz7Oest5q1hbdFnmYgympkOl/qYaD22e+bNHjvbeR43qKg3qCNz2d+7CKHRb0aIIgd3Ng4eZUgRIcusYa6b8f65xxnMfG++/SBv5/qSDhR84++o3zbdcFs8h9qmuk1u34Z5ecOc5/Q1a6IN77Ad5cRlXj0/fsyezZo0n08dH58o653vqdQqr59M17/c9/Zbb8tnD6fs09neuXwHTx1tX1OHv7j47Okz+YzhU9av1gUfOvpbwD67WMML1cq0fNh8/959ec4utWTbIwY5ILEhXEKDftUMuw1ul11xmZ7fv90G95/XQhETDSkob4grSlGLXA8PDrP+Bw8f5F6j1zvSUCZGV7cut9N1GpaFYT7uxvW5ivkzNsh2w7qso69MC21wE2/V8tnBiFChHRMihnC4nYEM4d9plrvfBSxb79E9fPRA7rvvfue7+pu/+Rv94Ac/0He+8x095hDec5d5iqD1SWegaToR+GuV/XeiFhVj4mn0u8+K42pVLZU8RsFf8N8CdcC2XrqCmEzDc5crR5LnW709cIAFlqBDXX9EwI4n/07D4e8nubiwECJC7hAf3L39zjt66+2384WswVh2LCysIF5kWJGNXJBggKxkTvOiZUXYyjbFbZWJ+jv42SoWfhjhjhS263DdhhftGR4X8h7k+2x+7/MS4EVMfrOXwZH+KW509zFEzm9lSVrwXiqdWooq7gTTt79U0owx3XIoyMGDMCLkcMQgs9B4jeGiUMQAPL7HDDedIEi2TL/tyomkf6kbYi6+C01xRHITDIWJE68REaHtn/23IMLWGfeVi9pQ+5u//l+8P/3pT/Xb3/xWL54/zxc2y7FFxrUUKZQyttH0oe/7778vf33f3wL24PZi1H0yyVRcNoi/+OUv9M///M/6+7//e/3w3/5Nv/v97/T8xQtZ18yDeVljlPzpZuuT4UVyj04Jo24LZXViroMis83gGf04Dvcb9f1KTdOxWG8S7JmKOQt/1b2TuR7dP9CjBwd6cLqn+8cz3QMP7+3p4ck+B8AzHcya4fC3hhpkVKIooULTB4gDVh8Eq6+wxWFrFyyyWWibfw57PU4S9oMlL5xe1BuW84LDV/+00HKxov1rLa7WbKoYGy2vBix88AvSzcPgTmt/Q5fD287YiL4xQt32oBde4LMHjkt0Eme7Yj5kc6bXYrXRJfVewMOFv/lLeNX16txOXqRrO1dtZ8iwlceo+72h7422bbAdI3jBaNuqNt0i+xvCM2PW5KbTbNbiNjKNlrKztt0Jt8QD4lrQkN40jexvm1be9K7QDnTOuqQS6kO0tZP1ZcPCIYF+eKJNoBYdvdSRccMBeFTo7x3o+OSB7j96ooeP3tDpg8faPzhWbfekMh38IrcCAogNAGTR0/cJwoJmD8Rltw88/yvevRhfPGh7IA/3S0FupSAzBueSzZUrNjmWzA8euxGhpla19GutjB3CFJX9hTIR4eBXBeUDbkI8BIfwKHSkx7WubPDb7USMSi1sHrWas7E0Z+6pvBwkj7NWM8eNmDEGjLZFFykTEdD2bSp2vzoiQmWUg+2f/eahnc0UEVqyGWHbabmKK2Lgwc/Bax8J/wvdlpPnBsP+djZjfB/r8aNHeuPJk2ERTZzTvAj/5JOP5W8BX7Hh6jgDRdDtK7UaHc50MnzeXqbIbVJ/nDCqEMHjS9a+WzKCEPeWlMMOTK79OxiyhmIn7i6vi+dcise6vkUUbf2MB/tjdIvzGlO4VmVahCJehuuNGOJFP3bjmnbSl4hQhUattkdGbOuOCEkAZfAc0zO3fNX+tT6ZlmEevC7wutljeuV1ATbTh5mOt810vmkNbb/gyYencxYyhvkW10R3zcvcChpLbEUeLGB/V960/qqMU8cXuZEarEZiKkcoZVuZxx13dnaeP4dZkb/tqtuwYWHitptnrwU9Zv0tmOl/KD579lTeCHHetplht+eJhjXCDNtsmZiW6ft95fm4Zp1hA/Z4nzjgncHrUr/w+51inw15u35/cLmCHsC0i/9ZANX80nyGS24f6SHGlg6q3ATuvKekG+4UuLPEEHkzy80Qk/OQ6bOe6LHHgdF38DqSiQjZNkQJui9yjrceGc5rWGfugrZX4AvKFxXsCwHW1JuEy5vHcKT8DFHlDoL6sR+UC3iwHtUCnUocGSPIr9AXumjbwG+X7XF7O7/7QCag3bCOatD5gt/8+cPZz5490yeffCJ/a6JDPg3r6D1sxT4HFwfo/z7vyh4LLmNeECdmsU/OIkIRI0jsDTIMPPSZtsG+uA5vovnXm54/f6ZLbMyGdx2yy/L2WH3+4nl+0OoF48/rv0PGnQ9OFleLjPf49rj3uMu9B/Ydpo045/M37Pb3D5RjMopJC84UERK3/sQuH6p4L8T2t2OeMHu1luTfbai1yv1nu2x75n2Ycw7SFxxENvShbZLb7bymdcX6xPbv/OIif73E/SleNAp9jdbL7j4H+H7v9iF6rYU9nUt5zhB95rL+IKP7rlAmwkJzyR5d6pXvA9ZMWQAAEABJREFUR8yFyWsvRBoJcRFMneiFD1pE3byhNecl2h+ErLTLfZ50xlyu02HHL9ANb7z6WyeWDYShCmXoduhnh6wmuJxJWK/Ns3UqItiEPZD1xHUVwrV4XFWVCghHhIvJawnPLc7XNG2mO4mqaHMHejnsdK+r56ztnc+FrY8XF5fynHRGv1wgd8tww3tl5p+1yYP76ITDv+PjI3k8tbNhbb7mcPmC8v6lGX/DyB+c/+gPH+nTp5+mvpum6dHy1AnPQ6Zlt2Ecu+3WDc93XuPbdX7ztWHMrRlf7jPn62E4IvykPXEniCT9G7ypP+LuuiPujp+46elz+6NE9pnb5MMAt/kCudu17kSEbKvc97ZbdtvZTBV5WT8iQrcvy2YbtxOICLm+AUWTfFy39c/vqR5jXi94feGw4z0eXe98b5a8uK8qehcR8hURMi/GQHOITz1H8boRHpMR1tsir99MI8tIOb+4r203bRdePH+htA3YSjeh0l7LYY4dN8wD1aLPHdX4Cw0tB9MHqY9ON89+x54jqxkHNS1jIRgzopD1z/J3u82TfE0s2/+FcFfBu+K+ENEvndlt6vueZtFK5M5zsDVQTL/j7gAFyPGXf7tnDOuBBg+NDkVMIDjexCixTSOE38kRYUdk0HQ5JsLPISYiFHENx8b02ImPiCEftiAYH9bTMsXdcIsiQh4zTk+g06WMccXpjK9ShzyEnbcyVhveNxrm2LZt5LFjOL6UCs0C4EGGhKOXLuo1X9cgL3HKzCGlq9dcaB8D2foZEYoY4AKoo52Ms6dnTrTNz3mTudPzZoYXC3leuLg4Z3/4ir3bNWrbZ7kCPWpIe+A6TNOu7ddgfzrydrLfaQSwG9w9YIRk2C4gymxIkbciRo+GqyDXGXK0TcyzGdZoc2yM413nFmSf/OZjw/w1teMKu+Y1ocO5ZuLg1enOZ17s9qxz7V4yHzzlnc9rCPfbPf9E8oMH2mP9QRVk77Cfnfxh4dPTU/2f/+f/ob/7u79j3+cefd3mXNvS9xUd2EDTH0D02tXwHHN0eKQ3nryRZ16mZz6c3x8yO2KO32fNXNGhCOTgDDuIiNw7cP7J7orLbfMcdkX/2a7bpvtDj57bPIe7HTNss+lablIoosg66vWAD54fP3qsRw8fyWusUof91A7+NV59dqQU4bKBHHrksElYrubhTrA34HS3fc26wu3dsMaBgHwlXZSgRxd8O+6zAAcDHyVU0I/AlS/oeC3rd3q7Cslzkdt4Sj8+eeOJfND77/7dv9d//I//Uf8B/Pt//7/J3wC+/+C+LNeIUETIazvT3kUtVbvhz+OvtXyxMvqSV2S54Zneb+mBzLMmux1K4g6NQEFYdNmoPH36VB999FFuvEQpqXRW8t1PQswYMC5rJdkqEZtIk39SIA9e+x2/YpPf+Q0reU99HsATHDYv4irwU2qVN9qt9AkWOe5wY9bOclNnj8Fn3hK8wKa7Gzf6536pbVs1jdGolpIouEalLsP+XezGWRYRkcrGQy9BUkgii+zqK1xftfy2aght+bHHCcTZEVzaO0G+dgLpnco4Dbh/3J+eaPwS89Of/iR/+vnXv/61/LPPC15Ws38x5s4rys/oq+OjY/lnE97hJd7f+rVB9QttThL00axtc2PAhtC654PlH//ox/rhD3+oH//4J/LLkn+OKfXIG4DQT73BtYHKTzuNumxDhdczFxyPN8oeRKLlGtClW4oXx4EuFSaMkOeM+azXwV7RKQe9D+7t6yEHwA9O54RbHR8WnRyETv3zz6Qf7tXh8LeEWlBpb4PblKoaRcELuXyw6INfVeqskmysQxsOZVccpq7dHiY4v+CsJ5extPJmLwevS7ACywyvtfK3bznoXYKFkYe9Gzm8xG+aq2U3fuO354Wfujhw7kDvukcI/rZh+OzgrsO1rfe3h6+o85KJ+OJywQbOUpf+FvK6lw+HxSFYHvoysTegNq2mMdow+TdMpg3jtWkr8YXsuMS1Y7jF3zRFLbDbZLgSHkG+tmmU8YxN03K4bRsNNMiH3/GV9FKpAxTaVBjTilBCw2Vd7JmtUAMirAFisYNL36hURZ3J3wTeOzjS0fGpTu4/1Gl+8/e+9g+P1fgnn5sZXdlw8M1GTQD6s7cbRZZdL+hZtoELqIgbPniKNN/6X/Fi3KX8d9yOhcoGXV+t1oz7lTwfCAHVWunzRpW+d1+6nL7uKyBoXDv4+kTXod8MgHWOyQ1jxz0b8NRiI+Zghp606OBMc/TeaLFv1kPrnbvdPNNUoW5J05TxfOU7WeYR6FsEniQcapsWuzXXHOPler2w9KLYi8s1Mk5GQorgoZ3rVjBTkmb6/kIejHqE4vmh6zqmhl6lFDYM9/Xg4UO9+dZb8rrm+PhYe6wRxOX1zx9Y/3i+8Vzn/iR6e1tEUCU8PPGkiIf+ztCfxSMUyefwxHtbP4j6zJvCU7GAXgRPgFfCDd1xEZ9pTjTuyDJEOTHICrDpAUqtynFWiIOO4yLwO80ucLrhNLvFcSCCfCMgqoS4iOOZt/t6kzaAsc/mtzs2IrJO04oy0LC/mpdaIBOaLpc3pvAXdaeydntspHV2w0uYx3GuB1hD2/VaYYON8ouZ8/TWceA1tPWwwtd8jo1iQ7DCp/kY8nTaeM1EWev2Anq2E/Y73floLm2Srlulb/aiohhriwgV+tL21P3ntpq3CHIAy+GKNckVL84d/eS2+cXRNs8b6Gc+ML64kstFhGotSa+YJnKICOb9Tr4i7O/VYRcqaXNkZRvgdwi/gBoOz3gRb9oWWjVpwcnIran85cLtdOvshj27sBG0ou3GfcN+Vznp6O2qMo3IHp4SjAWvMQyMfvYX3S3rVCn0Y9AiClm3rFPWAYp/5u1iRuFRapEJW/8M03DdjiRZhv0DxBWKEvK6ZkKglxGDjkaE8oKvdF/1GLM52fW5jTm/Ma47bFaPPmcYdwN84Ge5mT+3dcFG4ZL3tI68hfrbdqaZdR94DDToeqlVWU3ykg9FZEy6ow/zCAeuI9HnWOoYl7Yxlq3XIRdsSF6ySXdFvY4zL67Xhxxugzfc/O7YQcN8eOxX6p8x7szPDDt2xPzsefrBwwc6OjrK+XvOfO28gfw0MKR0J7++5PVVy99RLeqYstlgy91O82kZDP0fqGifdnmJPXb/XHG4a7/3T3rmgQZ5DGvNVhGhBf3n9ckCW7hiw27Iu8qaky4yKbXkWvUQeZ0gP8vU6233ZpCe9VxeqoO5gh44TqLxZDCP1ht/Ozxp8z66Qb96xhfVOxdZY+vq1hXoufvOB6Cu12VNE9KDzlCn46yPdj1+rKsmU0uVx0dPnp6297gdOtXh79CRzFPJU0rKrcDQnLWvYX0otShIKzsIFwLmX7zjRhDDDQHk3uU7yPShKvPTq99pWy+PFfPqD2FZHnYd7uALsnJdtTa8J+zCc0bjZMp7zol0Xc40Uv6MCbvGVfblCpZ61Vrl9hwcHsjwWLBMOmSxRodMw/3u/lzRN6a3Qg98yLzh/aVHVj15EbZedbn5r0r7OuK/DP2eis230dHX7gu31VjRTsN+p0WEGvYALJs5tqudtXL/11JknYi45sB0If3a23X29Kdh3d/w7uT6LFv3zwTHTfW32ErX7TXDMD6b1AVX9FKdsMPtpFfC6RF+Wuc6ua4rdMTrG7ter3ltY/1bIg/3d/ICxZp7KNa/KvPVzmbDOyqy8TomecRmWl4Nea1jpdbkN0ooIqCyc6f+SEPs8NQXuFxiQEBjFyKsP43LnZTgwf2nwdQfmYutHtBnITk4gRBhIsVlhwRuhf/whKNxcYjxU7gZi8cujqSISPDgxi+ly0MOhSSygBhRRje2Y3vS2Ygpz07aFIde2zZHOA92gXAE+WwjRngcVGy33Ya9FI+Nhv0nh112QAgGBujmRUpG2I2I5M+22ogIihn6HFeP7cdij+NOmspZMQ1xBXl65quNPP5tF2yXNn6fw155Drm8uMyzmxXzQYc9gwVFDOU6bGrP3EYtSWeweZ16x1NvT/5+nDt6h4EANw4lzcaIgBtpeGq8IkKWW4Nd3GNOPuBMxmc0tjmWo2maB89j9k9wXNp6bJrt7RLeJ9f23usgz2sarx4eHd4wFzqv5eAPwjnvCYe8b7Gv44PR3oxTxrLwhx4d9rdHfYj45htvKvd95ntyf5s/t8Y0nnIG9vHHH+WBuvXMv0Dj84tTaHv9aTjOH0j0B+z2sLFud4QpUOF4B/IxXae5DsN+t9f95vd41+fzFH9o8uzsLG2+y9iGO29EJDU7uQ5Erv51CX+Bzmti/4Kq5etuMV23MSIUEWO5wXXAaRvWca7z88B5J5r0vtXGZNAg1+bg4GbkZz1gIxTy7bHhtlkes3amGXOVP2Ttg21/Q9tnRB+8/0Ee9H7/+9/X3/7gB/qbv/m+vvvd7+jdd9/JsyQfzO/KKCIUcQt3jHfL9nWIsJ2YAD1oFOi6TNhm3Egnn/5cLwZHPw182uDFhV/EfABnWCFXvJBYuf0J0oePHuWAseJ4wHlQefAtOZhynBXF2GCIPGBXDGaXN5w+wXkmeNHvxZYNgoGVQat6RYQs8FQSFiktBtnK4rD9bduk0lhxvACbo0Dpzmfyi+GcAZkYFzwuk4cKdZhIqEBGoUNroRN3MdbtTo8ITW4EyqBXX/HqpC+c0u+U4H1Fr8KUbTf/FHe3+yW43BbBBKAzNlw+8PXh7I84pP3wVx/m4a/1YDMa5Bcvnuvs/EwdhtrGyt/4fevNt2QdevL4SQ5gG2j33+HBoWb014sXL/SLX/xC//iP/6T/+l//Pn/22QfB59CxobSurEf6SxbFS3RzgzHTaxvvxNuwZHqFNmqb0OnJno4OGxUtOLBdcKDb6fSwHb7568Pfe3OdHrcc/lYd7ocOwNFBwa3krZpBo0E3iqSmBAfBVW0uKAp1RIIk7pDGjhwMcacNE/eGg+D1eBCcYdqUYQ7HPIbW6W7yQHdFPmPpw1gf9iY6LTnwncCw04ZTWoY2btAHrpeXZVrYT4jKoWVJbOBpA5cdh6EbQBXyTzy/YCP12dmFnp9d6eJqrdW6h/2QD35bJs353r6Mtp2NE2hlzA6ojNnakBd51FJIjwEV12iGuIq/pr9kX9Ra1BCutWoLXlY88TmcbiENmsWoRSVRpSgg1Mtips20yXGlNqpe2JnPtlU1mpkcV21X2rkOD49178Ej9PMNPXj0ho7vPdDewbGCfH00ijpTgUaprfBQx1gPlXWuJ1Go2feYhpdknsOd/hj8r3yO6Zn3lZk+T8IrKEDfKfTk5yFynceFrkNf2NexsNx47C4XbF5dyePXum17X0pVQz+09IvdUulLanCVHic9HgOh07FTAu7XdgeUQhHXUFAVlbp+EhURilLQyQY9bdS0jbb8Eu88PbZuw+ZLx8aq7V6f5Z3y1RFJIhTpIhDciFCUUKF+v+Afs9E3x45azs+ePc9v+eQnCuFJjPGIogjlFdL1ydQAABAASURBVBH4J2RUPpJyPjL4BR7xBfJ+O1ndDLpAg4vGE7Df8nLfeTH/5ptvynOT3QccCM9YR/jT/X/4w0d69vTTfJHaYI+12zzoJNFvtBlUaGazYvzpflMVhlAHiLtCA+/tO25HfHb48xQJ+U88eyCuHij95mkXhUBIiogdEJYUkiLiJqQMKwbX49d9XxyWHK283J94IkjAtU3y2LXN6rFbjnVSRFAmnANXighVbFfFXpmuuEZS+L787boN12870jGRr1lTG7aZXnPnZjV66bQeu5MgXwe/WK7kzTpufTZvaH+qbA+D3KwJenndbZpLFgwb6LvdNAnG3UYDr7vDwHt9vxRxnfRFfVQTihulIiLlOmM+2N/fk+cEt/uKQ1+v+a6uLmX/nLW+X8Jnsznrn6XOOWhacHDSsF5wWkTky7TfVZa8o4hryZrR355ZsH60fGwz/QLvF/r98YOIro+siKNXBLyB3rK14JxAWETb2/PYBcG8p7gM8JjCuy7Rd967ee7y31noG4scGwr9ax+B8bY+pWKNYVkwMO28hsZr6x/T5Hxb6Poi/TpgnyP67AvXNcEpNzBkQ/V7eQxMyPxkdHJEKCJUSghPst25X4HGK4I0/BFBltsggTtiiC/BfKoY6+uSxyRKnrtuiiko4/ojTKOopIu/gBhKmddJ1YaY8Ul6KAgYNBWf67Nu+gBtzbuEMbx7L3PuevH8ufyNNR8euK1+Dz48PNTpvXs6PjnhIHVPjjNPrtd5DNOUeUu+aCd8Z5g4Vzthkm+GYXqddkS6d+++HrNfMGc9soav8/PznE+9p+Ay/vT+e++9J2/U2fb416M+/vhj3lc2unf/XsY/evxIJyfHMo22Zb01a9ViEyprRdu0UKTMe+yf7WSPMCKIBSJNX+GKGOjw/ApUbhVFwBGR9sztaGiTc/gQ9/zsXH7/vbi84D1vpYjQjLWI13V216ydz9gc9OaubZfXdZfkdb/bXu37XQxZpxzoh1oLNIoQDW5okFlVJX7WtLhV3pcxrZ45w/0fQWtBT3nD/WY7e8779yUH+EvW7p4zJPKVgu4WBXpBSCFtIa4CnVrqtq2uf8M6dIUdRgz0VE/9K+agTg19OseGt/Bld867pfPDxjC2aMSgk/QwvEJeE+0ZZd3+oHbX6ffDpmnVNI3qOC8HPAp+wgWBaa3RU/PiceFfwbjgIPxy3Di3/xx9PaNP/I3PM/zO5zKm4b7zXHHI4ew+89Ns1kJVqbtLZHSGvLz+tus+uoS2y87on9N7p/mBQ29yGo8ePUTHTxiH+/R3q1IqtEKWv0EA1iPb0qAvHguWj3Wi8i5KszgMWPNOtcg50f05HQp63dohr4mOxisikqaCCAPn27wj7q7UekHD6fMu4bnafWJdtx66PaUUWQb7zNUeG3P0ptLP5t8felkzTpyvw6bvtjucYURkw7cBquwTLuN1xoI+vGId4X47o+/9b87OGHvmx3X5W20nx8c6HQ8DzIf7xjpbc6+hyvmsjxEhTdDLF6ma4FTz7P5ze8+p8/mzZ/nt/qe4josIzVj3ZJ3ouPP7Xdr82o5uGGMdfe76D9lXOz09kQ9ELC9/4KaWkrzZb1nScO4uJxNIm4WBHwIRE2cxxJEa4C/jTm27oymvir8j60tRX6XsS8T+eBE0w/1svIqJm2mE0BWeihKKALsFoyeu38awFbH1b3NSZhvJ7JD+jCMHLjfzDf6kX2TdLURGECdgN0GaXfRcdhPEEY5wPvzpBjSMQrbB9ZipteT4qNiUaQ6pxEU4n25cU4t23YiQQJRQUGdJ4I+QZOgzLtsihiNEs8hObo/1BPLpmRP94SzbKNuFad637bjkPck20x/y67GDEdTL3WMXOsK9J1boRnieEbZ2k1/A6IjvoduRr0+/eRlBnRThhrH025Ugoemyf0Aw/1Z5jpozl9tet7OWvK7P9Lq0OVmHqJ+6XHcHb7bdnitth21vV6wX7G6w6z28WZ4RAc99zrdr1pbdxv5OttHGKeta/5tSf8GMZlOX8v/n//pXv9YnH3+ig/2D3PN577135UNd28aIUE/9tVR5Xe812dNPn8lr0vPzC+0xz3uP6K/+6q84lPwrDiHf1QcffID/e/K5xtHRMW1uaI1v1woQUe+2QXfDu/oGXkPBGnYGRnkgyw55uw9fnL3IA2fP4R1lzIfhMmGyIILyrG/84eTT01P5l3HusZZ3uJA2rM96RQQQsBuy3Jwe4trlCb5c5iVQv3no4Q0WKTTd/eRJN+mlz4/rNMfvQiaSyb2Cv+p3dA6yj44O5W9sex30Dge7P/jB3+h//9//Y35L+z/9p/+k//C//Qf5APg93hUePXqsY+Sc+sS6b/9gn337Q83wu98gayYUQQ0ThD8hnq8Ceab8uCnzdCN1IeVGOCRohPCK5xZFGRP6UlcW8+MOOGok2qc7PNP7ioeLGK9IfmW0FdUD7YxF73MO4qz0Voo9FlpWsAf37+vw4CAFsmITxQrrQbJkgK5Wy1yEblhUr8GKDSXDG0t2/ULqeA8CK5XRW8FQRBnIjxvakYpaMb5eTHmhPRiRueYc5HrRY37SHcP7o5txLLDtzuczzfG7rJWjQUFKrUm/lqJSq2opynrs36LIAyVIy07HjQi69yaIUEgvQeQdYnX35UJOcT7D/l04bkQoSPn8COcfy1LwzjuI3YWLEHXzRsXcJR0D1kYZc62IknnWGDAbKX8b92c/+5l+8tPhm7lnLFStBx0GWvAQCvKH/EJ3woB9zMD1JvsjNgQ8gI84qDhgE6JtZ/kC6BeuP/z+I/3sZz/XD//HD/U//vVf9eMf/1i/wmA/4yBjsUC/mACsXxt42OSB6FobdK23gYLXNDDpUjW3OcAZo2mU04iEPZUS8otiayPUhtraa1bWasHBvNf9o1aP/BPPp3t6eDInPM8D4aODor29UDPrFC1Hpk2n0gh6JWF9sv6UEoQ11t3hGhv1Phjq1tpMbaEda05b17ibbNdGG8IbDnM3q05r3PWy50UZ/6rXGvibuctFryX+JXkWI+z3AS2koN+DSHSstjoOdeEUCQQHvtfwt1e7KByDV627osVGuuIw+oJD5TNk/uJyqReXK13Ax2IlMc+qRKOWF895M0vDazk2yNFtt9u2VVsQP/iLWg51jYZD4RbYbWpRQ3y6+Cuwv5aqppC2E67jGC2lqtSqwI0oihFEyOgJ2zWCfLVpZTTomvXNaOB9CM81mx/ogIPeo9P7Orn3EDzQ4ckp/XxIP8+hWdVHSPCjGPy9IuVo1yBT5ulDGsIaLsJkleOHiNtPZ6AMjvMY1zn6m96d4HXCHb5+N6P9d4AFufkaSjt98N14jtGwRrSfBt7X3Ttltrnhx2PUum8dX6Ognj9WzBEdc4DJ1VLQjwZdaFRLVU7AZtD0Ejygo7xMeRdEkqwvg7EojiJJhiLHLm4McNoEYuT0KEXJYxCTGHIMLPQyq24zPTskfM1P03d7qVpwoIhAdlVzFtue/2rTYB+W44HIAjuwgaeBO3GRPctMZaWQEoJl57P7ChD98u3ygkIAu18AY3X6kpdV+fVFg+RQT6OnqlJ+hGdsHp2e3tOTJ2/ozTff0oP7D+T1xQod9ab5H9iQfvr0qayrXh91FLTOdsxzvfwH6ds3lXBnrGve9Uxhqs7or/MRKfnPTzEitpknb0DD/kCou0AptnlvelziZsxrQwiGG3L5VERI3EZ68Rc8OMJRkRKDPxSE7TcKAe4bcY7fxu3kzTgeWYZMQSkccrx8Oy1jzSL9nX4eEaTcQiHcMtYa5rmCTbBtgDRjjQL22LkD1qVX4XZ22xF/8G3Di9qa9Y510zbU2BBOfezQRfjt4Bef7EZgE1j3trOZAt4mumRLzXW5DeW8Nk97DC0fJpivZD3oJgpN+fHevElX5IP40F1/ItZwmpz3DmSabl4RxILK/D1nLW/Zeg245L0j+SN78o9MHHZ6qZXYkOMdRyBv+zesrXrGrOk5rxPsn/OOcMg61NjjBb9FXradEeEs9KOliRws1wlILxMV6odsQ3D7JJJ7Clp+Iq/uuKbyzmM4yxRn/13YIf1S8qvShng/70bEGG939L7M8pAQToDJcO3pps8hYTYQVnpxiXc6DRviCbusk4kX8famaz9wPqRKNAGeQf6IwOebvqAP3b/Wb48L92mHDm9YR3RbkI+4DKMfHf6evlPWGYooigQ1ucz/x96fN0lyHFue6FEzd49cK2sBCvtCXpJ3mSc98/7oedLfX2S6n7zunn4idyPBDeAGEFuhllxicZ/fUXePjMzKKhRAAOQF6enHbVdTU1NTMzeLiNz0qTOuISLsKCIS1pVdRIzxJCoKfqCgCPSzDo18E/PMO8gfYR7sIRsRBRBC3xDbzC9JUihigkK+aB2On4C8fke3bZhhG2F99wdEPG9dXFzk/OV8EaGmbThs2st3eb87p84zdnI9Qx1uQY9cLNMB1+2a4ebRVM1X+ikwp/f0j+u0e8DmjA+Y9/b2VGtBxht5/J5zsOI8brPz3OKA13lKCcGeWvi7ffuEQ7J78gaXN+ca+ItwOqDyiOApuZ6edyq3fUAWjgzNfw59HQSFDBxumseT2x4Dr2+3fWy3Q8pa/XRcDy89svNhzBXeso2mje5BwGkJ8rotbgPRsr2utLmWKl8bbLM3eh9zsOh9F9v+7Gf0233S8I6TNgxZl1Lkvuyw+w3z0kCfDMjItTbMVW3bacwTcrhSh3Vjg41MBYSg8w4w4vie8WG+evNIu0g2S9neiFDEDHRa+EH6pvgC/Vob+cCplqJKu8xfLQ3vXgvZBneswxrbXqeVmnnMW0uc2+D8rtQ8jXBIMu2GthsF2hFFEZHtdxkjFPLlNniuu+C99oJ5ZMW+lWVoWS5Z76393k1b3R9juze5bna7Xb5At9aiUqsKddVSHI0ODokBwbgP3eembR13hkrb53J2K+WDshGRdCJCESEeiSghI8OyjpuyiCtq3H/0qw8AUzZto1KrnHeUy5C8eOyu0Q23xXO6+XK6fAW6hzuqcuC7vB23i8uUr+dznQNyGXGVRgR1czvW+SznDXpuG2H4EDbd2X6hfxGhrmtBN+lNp5Qn8aZhWlSHGrsVGcpHRCCiSzgyYgorHJTrtz6435bohvvQerJGNzbs1zjddVn2tpu2S3vsjVp/3S/WtTLTjKKIkPUkIhRSYn6Ki2hlGXTB+ew3767b+6q22x7r5+cXebi/Qm+99tvy0XbYyjbbv2bsbgBkVUugJ1UL9OSANc0hh8AH8NmRv5AWEdRrjDxabj3j2q7rH3kN+J0QGi+LdBdjrIsoH1OanbkIRKZcNzjO9CxQMICeAdehF7qc8xLWw0tmZwJOv+533M0wjet4muZMb8eN2T97cOkLGcI/Jz/DDfLMuJrlZj63PIVzX8vjOIOkrD5dIrjxXrnHqPHpfrbPcCa7CR5JJ93Q7Fc4l+seuclwxjkeOOMWhOcgaYCPAAAQAElEQVTbeQC3nCw8EaGI58C6bdyUx/GglMKYhEa69lfCdkfUareqYrMb5s4RjSo2trhMlJEHhTTVY/c6IoIxZlq41BtZbiwrUfYp6NplmRmOHvMzHWPXkCPR6SfJ49Y2wbbCh70+ELYdWDK/+V87GEvOZjy2ay1ytT12tGc94DjrsdjJ9HwxxvXUYWzSHo7zhsPev7ZL5VYCcZmt9DtOJi3xjAgVZFWR4YJ5/YB1oNcmB9gh28qKLMXl+jWVH+DB9dvOer4yP2vmgtEWL3PdaHvsOK9HeturbMfEE7xw6+z0ND/sCHnWjrfkc6ujwyPVUnTBobi/AewD3dPTM+3v7etNDhXffPNN3WK/1+sT0w3yNm2bnJ1C7w9/+FAffvQRPKy0z8Hx3bv38hDSeS/OzdtKPR1SalWlzaXUbH+BjmkJeZgYWZCtOVOmRxQCIZZneQbi9p1j6/2vP55w4Oz+3LAeGZzLtMjvOcJ0m7bRgr2+4+Nj3bt3l/2r+6yXX9LB4YGcbtlanhSVqw88hkR9EExeJhmKgPNfhfvbGcVld7j2bjdGu1345m7UAM2efhkM6LrOgv5XZOL1yoJ3ec9Ft46P2Gu7o1fv35cPdn2o7m/4/tM//qP+6Z/+KeHwjzhsf4tD+lfuv6w7d27Lh8UL3tm952JYvxbMc6btdqd8aHCZELQ3+ds+At/TGGOC3BNCox86ePE7PIEIbuKQCQJAoipjhCQK6CteWZaHi16HSSFHGePDMTcDEsr6d4hknJ5/RZALuOM84DxQVhiQQqtOeBHzJ3T9dex79+7BwqCzs9N8oVyygW/DY7jcDIdtgAwbJA/aDYN57QUpiuF6ZkBQUYoqg6dhId92ndquGxd4uP7msRda+xw8H4JjDg5v3bolK/4Ryn94eKQD4q1UzucXSSuIB0dH+bbrWAw1qqWoRCjsAitP23W5gLK/srAutTJ4jJL5M2+MZSJwDYtyx71R3uFMN2AqFxEKkg3hxzve+B03Q7PnK7i7WUeil885bYxxSFmFqFc714BS91gl95ENsnXPg0sUcd/7m7///u//rp/97Gey3wt1D0AbJedzX7q/fNhrvXn77bf1Fkb2/ssvy59E9EF+BBsCNm6DOKQ447D3F/rv/+O/67/+1/+m//v//l96/4MP9ODzBxjtCw491wkbROuWNzbMo9mGpZFz6FiXbMS21ogUpztf9j0e7uzbjsl9D2N0yAK54zByefZQ6+WZjvaKXrlzoDfv39Zr945096jTbQ6DjeODqv1FoJ8Yx2al5eZUy/U50tooSsjtbmpJNwKzgK4PnmgTa4z8Bqy0Xi+1Wl4kcnws18qXDL+AJnrCxibdDQe8Gw5717grDmJXPhC2HywJLzM8iPeUhN8D1pvQpgdsevVgEPyAXsidMGe8md4HB5qlUc+YWPaDznjxeXx2oYfgEYe/Ty7W4hbVaEObVFpV8jeFcUI4N+wGiearYfx0XaMF48qyXXQt/gmLljHdILvKoXFJt+Xg13BfdJO/pV9qyjA0usizAGjXHQRxESGBQW5b0RC0JQpxdquiVDVNR10L6t6j3oXaZpFxFVvjtG6xr8PjW7rFwc+tk7s6PLqldu9AlXw8RpplpNcPlufApgCgb3sGBppAHnEFXEyIDCoCT0LCNz4yTIhb9us51yBUetD8R4g7I5/vJknypfv042qKqT+d5zLGjEp+XiKuhGHwkh8HsoKgUGQ+j8ne8mIc9GAwkB2Ny3LOVejPgjxmhETZ2GIOja6fl7DPVY4tGX0Q1osgy7gIubWtjXrhpZai5As3IuTLTkz5cGgtFGjLSGJMyTYU/M7sQt8Qxjpcnwk6ZIx+yxg24De0t7fQEYcaCxbfQfLG8y4bGOnSD84n80ZiROANcvk2bYDXea7AceB5t20BAkHs0GOs6EUh8r8gAprXoS8rO7UxIhSBnVBg+3r5xclrkto0Orl9W/dfeUX+BvDBwSE2o9MFa6Df//4P+v2HH8qfqM2XEmTpMvZb5rrhmiQozd1DfdQsUb8REZIMPedy+rNwQzFnJTq+hO7I86CIILfSjcDve3KVFxG6xJzkmEzmEXElpAzuRpHnWfewk+AiEUH5GVJh/NRSMq6QZuAQlkK6BAFuwgGm+MDdhaQsjxug8EhalMDLUyNgKoC45ni89KMjh6RRmQsKBIoJkGj7YP3xy2NlfvILSEQoCggpgoeuXmMfXI3bDc3pEUH5sfp+07Nu2KTOehN7tR79ubYmzWWGSeHsGi7c8iLb8cLUoOMRIXGLq8cOGNZlj4ML1vJez5tez9qPLMq8zm8IPkzfAnLYtIjLm3AGca+UIex4w/kIXk/OsNOehYhQ5aVaXOe8wJu/Be05YM3vtvkbcx8yPr2OusX7wNHhEfN7o3NepM/OziglNcig6VrWAB22cU9+f7h79266fmcwnbnvXCD5pF77jcHywBhGhLiJCjDeoZAceQXicvzoZDre7U1SxlEmFNvo2ROOI03XEEEKuB4/hyNiJnGjOyY7z81w7FMFieTm5d9PKXb+hC2Wr3F4WEFySneUrsSxPtuG8fhGntt89hBnx+UyiXAQ4bFWa1GEaaDVJLo/fEDj+WzNOFj73RKs1l5bb2S97ik/pq9Zc/eXfCkUARRQN00xF4x0I0IRlyBDhivj2uOnFPNRRKTINbV3LMtTL3rRBLLCoBuLLyJ4Sj0J5tno3QBigzpLqSq4EUE7qIk0smrA7VlLeS5aM7+nHHAdl8AuuArz3qL/ditt8XiK8DxIBQqNdRSVWlVz/V0VEeqxEWvPd5OMR75GWbp+qteAxzAlAinrNS8itinOX7CDXo94Y2qfjUCP3VoK8+lZfrPC/wvV9dx/5b5+9KMf6Y03Xs+NHr/fH5C/Y+yWWkby8DMwFi0nu4bLuh5jgJeIyLxf5XE1b9B2xyBn6JmmECJePxNSuKlgztOnX9TNjdwG3hHW2Ou1vI+yZB3hvnFaoe0RhbQVNuqcvZQzed+kZUPPm6T+YLTXbrZL7qc1/fn48RN99vnnubE5vv+uk4+GvnKfiqsgZ8vXdtFxC68Bj45leVtG7o+BDrM8F1038ku5k5MTGebP33g1L25rBHIg3XdLH5gf7620Tauc4xQWSyLwh4oc7/YlaOMcjiAHqLVqH7s98thqwfr0Hpupd4H9zi/y9fDZ09eu65ANTZdpu04un6OGh9uyQb/tuj6nWR6WA8nb9rkt1hfDOnL65Ez+Nqfb6jkiaUiCQ23p0N6O+rxP4fqPbx3LP7Hovtnb35fla704OztPWg+/eKgzNpTNS4V/03Eey+uOvwXPvscd3i8tQ8vZHyj86I8f6be//51+87vf6sM//lGfPfhcjzncd/+67RGR7S21yheapgi4LGV08ZdatzybX/Nmnt1fLuP2rtEf17lhDJuu4w3zPzCWDJTJUaPMLLAdDPZn6ld7uNwW9KdlQwVzVVtitCj9zms+3X7P2/4pz1M2wc85/DXflmm2Eb3u0JumbbLtWXh6RECNcRAG/ilaCm7CEaFI+Wm60JTAC1x/yot5xO4G1/yQpJa63Jfu/0Peq/Y5OGjREfOUbZpl5MyQy3uKiwg5XwSJgKd82Q0YK7XI+yaG/T323L9ucoo+XXDg2yM7x3foo234QJ/Zpni948HXwYfTKnRqqexxtDJ/hweH6ZrPBjvhtIhwEWqNhHwhArdB0B1BBLeTtnCY9lgHZ4jwLuZ4u1kJhSOCJ/fk4Lu8t3H2PI256GWBaz54GuDhywE3cz5rH/6rlCB0NYLQTXFEUz7bZxo3wVnIQ434rtNwG4m2k+CRjcSlN2R/YsqDc+WesmlyIz3OMdUT+G8C0SM/6dk+mMGgEHKVkt2Qr8Bvd0bgCeLiikuA22Uzngc3uaSIAKNb0u9wECEu8wocJG3MSPQUjkiPhOOHg+knbP+IUNItoYiiUgAJEQ7voiiCvFN6sT/IW8jjONziuDLlyTinV+xuwcbbbfA3+EGtOU7n+hRSRFyBwnEToKspvWS9hWAkyCEpxm5BHMqLcLrXH0F7KUv+UeUG1he9BuyCpvV3z1y5ZN/Wc5q/SLXCdtl+nfO+lHEcYvbYlUobaKYGxrrLOM7+AcLph84APFf2mWcjh6lRw/Rnpu23K8ppusYPi0uFdkeEIgJ/UbfoOLQ70t27dxI+wHNcqUUKaQuJdfhG+Q7KmnOgPh8Ee01/wV654fZc5IHrkn1x1kC9KB7Ip6qWRiJkm+n52Fghk3vMuz6/2t/by3XWkvnk888+1/vvv69T5PLm62/qh+/+UC+/9JJsR/2eHVHS77XTinnzt7/5rX7+3nv6+I8fy3OSzyE+Z772L5/+//77f9d/+2//X/3yF7/MbxiHAl4qutKo8t5aS1UpRRHoloFfCm2gu06sNc/RPX3q+CfMe+bfrtvt/gmXrVWV9/gGm2+7vkC2h0eH8p7Vm2++oXc4Z3E7vN7u6e8VB//uo0JfcMtXIFdDuCMcK0UEsDtBIV9+Bv6IcDAxwOeAfsxIUjwG6w59t7H+4bruWou8jjOvPqM74ezO37h+k/OgH/3dD/WPHPj+v/+P/0P/53/+z/ov/+W/6P/zf/5n/b/+t/9NP3j3Xfbj7rM2Pc4PqrpvaqmqxfQYj5ZDyrcQ53hAXbUU9GFEmG+Jp7gYaNxuexC6DqIy3xxPczJs12kjIGDPjt47aBQ/ttgR1jbu63qyTj+MLycyN2B2v7QEvAZCc2e5A13OwvYLmBXrHotzvyB4YWla3hT1wPFCbeVNI15uVmBNpxtL/HO8FymrKd6Lqt4KMmFAiIZpWkErnetNNC+cvahpu247CF33Hps+dv0y4IW0F7se1FZ2xyecZwduhweKaVYGTykFZSmaw3ZbKxKoZUxzHsMyMV8RoYgReGSEuIjj+RXuUDj3Vy7nQn8irqlO8rFDcgyPT0c7u/vG/WWmbYxtpB4+fqw//OEP+uUvf6lf/OIXefjrn/Oy0XUZy80y9wve3Tt39OYbb+jtt97Sq6++Kg/8BX3TtV0ahA0vb/6W+R/YYLfx9IHyT3/6M32AYf6IF6KHXzziBflCa4xkj8EZNzk2hNe5yWB9Na+GB7WNmfm0O8IpMvvyBBwlVEAt9HONUQ/oixqhpvRqGcGHe6GX7y706kvHun9nX3cOWx0vpMNOOsI96MRL66Cm7VXqWkNZYR9WYndMpVRVdCxKVUQoecBIasIwbPCutckXshWT0YU8VgyPk/Vyo7UPgnFXwJsoa05dExcbOS7Boe9qwnJ78Dtw8DsIUWl7sMvioB/Y5DFUZD9cq1cAwo6Log3hdR9abgYOf9d6zKHvIw5/HzPRnlLv+Xrg8Jcy0Ui1UwENfdjUVk1UlSggVGl3y4uGx1PXNWpbo6rtqjoDAbeg80EvbtuSZpdwU4says4wndlfSau1Qp96CqC+MFQkwZdS0vTD6CqqRD6F00KbYaDt0kA4SlWpLbwtM1pB/AAAEABJREFUtL9/qCMOfk9u39EtDn6Pjm+zOXGkLg9/O2jQXto8mB4YNNLrh4CmRpqDxA0HIZJ34HCIrJqv9BOd+TLSgfRceZjeLjJxN+JF/HIml7R7MwbyjHC+5yCLm9cJbkjGUWZynUJovJE3LRfiVnEMeXpsvvV+w6Ig5xgSG/fpBIblLMjRpUyIP/KFadgPBII0u1fguAlUr68CxKCbL9ccipgh/OIKMN7pc70mkq7GPJSxx46+4Wushp4bPTvUHTFQbTCWGvR7X8fHR/nhKC+kvYnoT4N6ru5ZHA79MMpaN1wkPRV7U9xTmSwR46mEPz2C+se+/5qk6IzALkSkVqqn/Z5TDEhrj02dEw6BX2Kz7uWX72MTbqs2jfxrF/7E6IMvvpBfrlKHYWHWMbw33yY6paREeHBPMd+S8ydVMBb2MyLEnfDcNuJmnp1PCo1XbH1j+OlnisXC20kK/AVCRi2hcU4pKvaDKEURjheuEVfc4rTieMl+glP61bDTjN30kBT8eQhrugLXwHEK9sTjzSCGhFIqvBXSIutr4K9BV0oJhRG4Ia58KGJ0ibhye411E5wpYi4zuqmvrJnWrKfzBYvJfj3B47vHxsKoi2ZTLGLLutSCPagqtSrwR9g6M/TJYN23Pq+haSx5YTQcr7FabS+HDUd4INoPrcxnv+OBvbsgKm9nTc8LPsx7ZqVghfembdQiY8eZ14hgXdHJaW57RMhrjoZ1RClFBGW34z3C7w7Ggs3jPeD3B69R7bZtK4/zoIzrpJddRSLCLcHrBBzfobAzAq+nw4zCv3XtyTAP08BxvhlZmDhnm+Ouu067EVlYz0vSs69QssMjwv5LZBnHibgdZPz0cMrk3TpWBQfStZx24YQtIn0xNTSoY1RUonfL2E9UAOvzgF77sHfwOjoLkEAex8+6e8EG0TmHMedseHk97XcLl++x8T748vig1Fyamq0fAB+kWJNvcj7YZnBmEBGpQxX9sy7NMG1xzWVzrc4YMp/XaZDtys2wo1k9GKBd5XVQwWaYljefBmcIKSISJV3l1ZNm3fcY9UbW+cU570jnGt/F17SjZ2A7q8sWxgZjpm1ynHgcdF2bfuv81l4F+anctM2/YbkuU6ZnebDlA5kLDiP8Lj/zCCu0gerwUFzB3wB6+smbdj7E8AaWN8tcn9/9LEdv/t3iQG1cm+zLY3J/f0/+dP/L919i3r2lPTbrOsZl8ljpJ2TgOchjM+WDkAdRt13XP4Go7T2mb4NfwUMtEz3XNcO1mUgphX4L1WK3SG4zerbBFnvfw+i9voIG7DkZ3ep5P1tlX/nQ0HpqnRkoZ7nN811EqFToGlFUcWut1CC5390vLmNeTL6Uim1vVWolb+XddKEF79ht06JXDX3dEt84u3zVWuQ9k0MOYRccotVS88DIOuh+X3nvBqzZOHXYHVxLUYvd7egPu7UU+TIf1gWPNY+zlBPtyTZb+OlxzlCEy4RK1tdpb7En60SpBdkMqbfO07Yd/B1on0NWt6PDdhtjvcgB+Qj7YfJuv7giRvq236ZhEA3dnvfrS5mfcvB7yqHamn4asCnuL/Pf90PKJ/mHcEQo+6NWuV7z5LnDOmlYfua/61pV5KKgODrPU1ECjHyaXo8eWB88HobMQy4YR8M0XxGUCSkiQFEg35EOYfxEOlFSCPbsTAjcS7hcqVUN490wb45zmd7thZf1eoVMluwlLLVJe9UjJ7gxT0DPuEzjGUk3Rs/57Q7QndHjt05RI/X2qdO21x4Phv1r+HL+oL2V9ox90Mr64nApyNdyjrhSd0QowijK/kN2MSOQa6aFCq4Ii8u6u0LXbaNsQ/3FlyVhy8v5bH+sf9nv6KRdhx1foA0JmjNkW8yzOygiHG1vun6kHNIzZP4BXXAdHs+2A67f89cFc5ht7Tl6avtu/YkItU2rBePVeui6TS9lCc3KJviC8eTD6WMOA/Z4j8mxM49X0lMe0DFnNyGZNdEJN+XJONJjAlW/4O2Sz8oa9JluBLGSQnoK+ooXDGcJXOvf9cZm2k0P8l/L6xg6kMz2PQsk33CPLQlacx0izriM17XrMmX0XUuegs/ix/HOYncXxLkzcZIBuzciMtZPQ1Nm+xM8uIV6ZZLdiLgW1ngF9m/0pWRFeAzioYxARNiRQnnZGRGKMDS59u+g7PgzX+RYL5M/gvRCHOO24Pf4DfyBLbB/Fx5TFTvjsdbwPmHYnlb8pRaVgj2ZIGjNoAZJIYEwAh/pUUIRBuViBCncIQm4W3TzRTFFhEZemQPQ4WFCxFjGtsRzjG2obZht+5KzmQvWh6cccp6ePsl/t2Z7IoUK/LgneuzQkNixSw4zVwzMGcNUT+o8fncaOSnqp5keXT8hKyOgbfpGrUVt2+V8fnLrhDUee623buWeVK1VEIKkS1+iZ5985GvArg6yjfQa3nbac+mS9Yn9uWfOXN6zbz2YN6j53hB3fnamBw8e5E8p+8O+b7z+OoeIhySzz419909A//Lnv5T/5Yj5eInD37feeltvv/2OXiOvz7xusy/80r2XdPvkJHn49JPP9Jvf/jb/PeXvOQP58MOPKP8HffThh/rk40/0mLMRr4+pRKVUUGS7q+ykqaOcOKFnrdTzPm+4Pef01QWH07b/Dx58kR/48/rZ8wNCSlqlFNUCkF2DXfe8sMda2R9O857Va6+/Jp+1+F+rdKyd5lrtWkaD+zVlFfKf+asFelGgH2B27QdzX9KGbd2T32ULVNI1DdrcMecsqHefudJrTM9H7vd7d+/q1Vfuy+dB777zjv6Og98f//hH+slPfgJ+rB//yD+p/QO9887bGn8l9p5OTm7RZwepO/u8H+zx3t51LWvabkTbyeOzIosy8VSndkTQuhkarxgdnpc+As+8n51roNUuZvcSxVGGCxqCAYf/0hERcueKq2fQe6F124d3nNC/Q2e9xIao42xcfNjn/0lh/zgQl7KhseJ74ZZuHnCtc3HnuA0LOg9ibyqZvg1LjxIallFEKKxAtdChVS2L6g4l8iJmxjZMvHnJPChb+ifXytd2KAcvQM6faYTtWlFmpCFHaaw4taDws596HVdqTXmUCNiboMsr7CXNzjeHpPrNkbuJ0kDkDLzPvaf+iQhkwEsaYX8i8/e/+53mg1r/X17/RKaNs18s3NfuR8vei1F/yuOdd97VWxwA+zDY8c4zv1ja0H2EEf2Xf/kX/c//+T/zZ58/xLD6BXnAOA6eiKh32EFORDAewPe8frGBnEF25hUaisf5ivsYuG8Nv+zWQr8XUxg0bFaqHImeHBW9/vKe3n7trl57+Ui3/G3fttei6dXVDbrZTxhwB5VW4iwRNwD0mpDbHxGaL1iYvXKbrP9uv8eEDfuKA9/VaiNjiX/Jwe9yDnP4usy4tZaO5zB4CVYz/I3gda81E+CaiWRttxeHk0FrDPotigbQq6ifXfsNGrCJRqu+6Aw6T87XesSh78M8/F3JPwF9YZpDaChVQWNru1DLi0jbdGqZgHLjuxS1HOK2bcUwt2rbRk2toCCnqpZFU0O60eK27RxfxrRayAdcJvNSvm1Ia4ifQFoFpcAH7ZDgSVJvF/56sAF23V5FQ7ublMUFCwJ/q9k/je08Ad8dh7zHLEjuvXRfL91/Vbfv3GWiOaRteyqlFY3VoKKk5ToSVpiQ8F+FbrgG4gwcza79I67HXA+Puf7CnmbSeB5bpM86HyknyePXer+hH4yBcV1rRVc62b632O+IYLHX5wc7etIppbygJ+iY1gyHU6ROm6Hv4goqMXCu3WZj5HlI1i6Tnd+4jPkufMGY7BinnscNy99z9+NHj2T7umQRvPFhfHaWeR5bcMnbzLPdGaRez0bUTXdc67OvEhZlnwJj2zSeir8p73PiIqAyQbhuft8P6B4NI7zPwvWV+6/orbffyoX08fExaX1+8+bjjz+WZejDhIiRjkJjt+N8e7cr+faoDxZCkkcGdl3dDux19J8KRHaFxBW6JEYEtrckarEfZNzk4o+49JfJHxGKcHxJN2IMRzhu9D+d12nk15iuG6/IWIunZ11sDGmbQrUW0CgiEqXU5LvUyXW8Qn/KNVBxxCUNhz1m17ajnu9ZV6+B47ymMH9eYw+TBXJ+21LIKAJ+mVsr/EWMNN3bTtuYFrZgDfIFm42DnhfFkXfnDUVMUMi38koK6ftWHjDnGqgRWVcOhfbzcKhtO2zYWR56dV2nW8zjd3hf6bB3G9riF+qIyLnl4OAgNxvsemzvsTnakq9hfVGbRgU7GRGMYWqiPiYr/LSGqAgeeJ93U+qZyV837ZkESXgeTZJf8H5Wu54Vv0M2GQhUIIg0RnFNKpdxQSoe7gDjHZQzxpC2OXTl2sk/xVuH/U55wWGkdd1dFBGKwnqBgOOss970evzkCRs+p6kXHgueA7M8+jyuOyaiOBHQAIIT5/EYsu7MY0dcESHrhxFx1R8R8jVgF0x7uVpmvWvGJk2VnD5m0XzNwbk+uw062LadaqkIkvUP4875KmvUWgtkAtEO6mmr5x2/Z43tvaCttJdNpydPTvPbtKvVGvXtFcimMs4b1lXdolO3fR/u5LWW41v033VnvRHqqde0l2yunbMJ5Q00H5j5nc8bW/4WyQUHwH5nsY2BqbFZ8OV2RIRcb4Sg1eeGmWk9evQw+Wyor+s6ygyM44X8bd932Ox559139Pprr7H+vi1/s65jbJZSMt9AJYZwRxC946cqR4CUOK5SXhFzymW8XvSiiNtj9LkucJ/0yJUEaJg3w/1j+fk9pyDvgXnB/eJDb2/ijTaoyP1QS02+vMn3iPXXgwefs574QtaZSj+1XZvvOe5f01hPNt1hp9tu7WPH9tjos3wa+rWUqkK9tRbK1rEeaFVgviq2ftR/5VUyX6OOPthnM82y3met00HLuu966cpsp/lcMt7GOL/rNkk/YpTrQMYB2Vjvzat1wgfGCXhfMwZ69KlnbDhvZJ8pZRARst1tuy7ts1jX+RvgD9isdX7zdPv2bd0Gh0dH6hadvMGoG66IQAYlIV/mC9grBQfu65wnrLuPHj7KtZvHSikFHdyT5SRomEfX7fFvt6dto95BhfSIIJvriZRD27S8K+6nvh4dHuro8IjwgTp01/pA9hwD7t/H2KRPPv1Ef/zjH7N+jwm33227wzvn/fv3dZ/15j02mj2PeZ5a0ObK+I8omq+IUEQQhDPaOGojwZ2bFBmOchsbdMBtrLVmWfezx7APBM7Oz9lzWOU4HaZ+uommaf1JMK+7oK7eYJ42P5aHDyfcR+bLYfdHi14eHh7I62/DcunQmVJL6miPjln/TOs6f5ZSRKjQz7UU9Ac/4YhIOcgXPLnsGn09Pz9PG2UeUi4ckkcEewFdrh0O6WPr5QI76r4z3TANYJkZeJMvuwnKpzs/qM9ydp2Gdc1121acoiPeR/vii4fYhYd68pg5jPHn8S+F3H9N28hjYYEN8CGwZVFLlainYAe8OcK634IAABAASURBVO5/XXOHjXbLynqoiclCnggChr4PF235PjRj2wa3x9hGfA3PrIXPKkq6q9jFs7K+YHxEzCpGCejzjAk4IhkEIBQTcGT/rjv5nV9+ZHo+nAKg7eCEiCBb5LiOYn+Rx2RxvAgb9iewoXbL5NoPnD9iKkeawyOgWwzSas2xV7HFxmhLG/ngrVTSKBdBfQkJh4ekkGZEhCJCUihihOezMvkdr9CXX9v8rIQQh21kzzylqbBtqQ9El6x1bVfWnMF4/j4/v5Dtqm3b6Rl2hbUdFOS2msaAHR6gM7CT6vjBM4jtM8h0h7cQF5XznO8xND7djIhQRKhU5Id8CjaqYR5aLPZ0eHTIod5JHgLbptvGu2TWg33UdEVE+np4MDbwuHZ7sMvZNmy25wmvd1esV33w7fZvyOe2uLDDX7CmePD557Ldvs8863dE+5326Wef5RfYfv7ez/PwdsHc/cMf/FD/+3/63/Wf/tN/0rs/eJd5+b7e4AzsjTfezHdMy9P/8vKf//lf8pdPf8dZiOf3oJ17rKnatrMImQfsuGVjOxzhdvTI2WtnN9VuT/vcdvN9QTuesI5/xHr+i4cP9elnn8qH1O43v/9IoUI9FXmWRFEU4mpRR737B/sp25enf7P5+muvZ7jznEUe1zNMa7KeekNSrTXXQNZn+027krcSP8PzSE39r8p0+rJh/eO+M5q2HWnwHmPZHjBXeu3mA/VXkPmrrO39iz7v/uAd/fjHP9Y//MPf65/+af6J53/UT4j7wbvv6tVXX9XtkxMtPMdH0FopIqiz5DuL5zzPwf4G8R5zoOvqyNtSby0l80ZQbkKxKykkRYRCAiG8etYVz0hw/HW4hx23W6TsBrZ+1/gi2Bb4dj1WyxlWTPtdoxtjvxWzIFAL+uT2bXlR4cM8d7YVx4MgwQLMxsZw2MbHimo3XwgYpGs2lAwPOL/AWgldpxT553qMSie6I12HO9Wda7jT7Rqzf+58x7VdJ+e3kltx7LdrOlZM0xwVuMoKXWpVqXX000bXbdSCsXI8rgez4wz7E/RfRMA20OXl0E1wDsfbTVA2w/nImCuPjPZjzudU/NqF475tmAf5EXK7LbtSK+Zf8ovrbz74QD97773E73//O/nbuzbIOdiCMvDnPi618oK1ny9IBxgmv7zaMHgAtxgPG+9PP/1Mv/3Nb/TLX/xC/j+/7//61/r0409Y/D6RdWjASA0YzCFdXsBxRdjMzBtJdoM67aZe2bLyIm6/vaItEaGIUCkG/VyKAn9EaBzEg1oObo8PWr1671ivv3Sk+7c73doP7bVrLdqN9vekxV4IW6emixEcYrY2hm2TBrDWma6mazB5/Lz+4k324X+zHrTmsHW16tkA6HkJMzZa5mEvLge9qzz0xc9B8JLwmNZv81xk3p6yG2iZ3sCLHOg1ioiX6l6hPgoIbTS79o9YR9WK+PO+6AkHyY/PNxz+rvT4fCV/6/fM9ZrXITSQN2qr0naqwGOr0u5K+40Gt20bJqJLtCmfopYD32bC6K9qnB9Yvxrk5nBTibcft5K/4pamkV2j1EZRqoI24YGnMkKhXmUCftLNr0ojUcbuoCpFg7dTx8HvweGxjm7d1i3/r9+TOzo6PtHe/qEaFgGlNpAv5AfQxaOBOuzqGVdk/JDP64+g9PW472vYcoh8iCE4oJNr9HONu9GA7kcJlVLo0wZUlYrfYVASFB5vfafXN1SZNcC4Qo72fIn6XMn+TQVcrWXaMV73OfTwNxYaxtOSg19vuJzPG0BeFNpYGujqyL9Lf1Oc/KXRoW2zkk6sec4aMNB2K+P/1q1bevnl+3rllVfkTy4uWEQv2ZD5lI28Tz75JF+oeuYZ669lnGRGwSHBDP0HfSCb5DxSZdNLi6amjcEbn3Et9jIcW0pBnlCEYW+IgEqGI13L0mEj0h4UXbqx9Wc+0iOcTln7i9Mv/ZnH6cAv3GPeojLl29KN0HzteKcot3zAdvXy2nfDvL3hJRPrBp2iWqk/CwVho+IWjfVd0tWfcFkn5+L2ey19HWvW4glekp3mfKEYi7kJ+Eop8vj3+itiTIsIWY/XlFt7vQ6WvIh6U3LN2p1kGSJ7RCigYb/Gh76TK+0SEsettcrr/0M2hvc5vHDY/WI+7CdXzjWllnwv8Lg13G6nF/gPMhuoNdnpW+gSdfWOoIVxNe6vOoQsfM/YygLl4k5ZbuO+eY/12aDDtsQ3jMMNeu/NH+uu30P9jSnD76POX+hHjwfr9Jq82unriJD1OSIy2vk26L/LzZVExDie0Rvrzi4iQr4iIsdV6hj5UBxFxFMoQe4pHh91WnBK+hHw4EgVwrYhlfJSz5rJbblgE88flvU3xJYcwm5oS8981dMebvKGbHNqLdgk3kdqhacZhJn3K3FGKTXzu53ZZs//jPWkR30jzUF2FYJuQKvJ8eQ1ftu2rOlbVdbvpVZFFIX/aENESPgLcnC+Betp2xvnbZo2x+7x8bG8QXTv7j3d5bDihE2fg4MD3h06eDe9kC/zZ/cSY/xlePaFIiIDEZF+nhkeH6OcR/8LPENbGoVOc1tKqSqlEA9EBkh6vbDGblr/vBFpWRJNvgp4H2F9sCF9jU4t/eEA+tCuD4bdNsvbaRfYW++XbOgDw2muqyJbuxHUJ8nvR17D7fMyulhcyqqUqob+bUHA2wXrFK/tTD8iVEtR9gVrGPeH81pnXPcG3uZ8jvchku1rx76Kw4WyEeimC2i8zJ/hwym337z7fd1tM6yvDlsma7dp0lVNRiICLqOo0r627dTRlo76DNe9j133Zqrb6DbVUkSzlFfkc/uAFHQalcIeBTy6Ta7f432FXFesdd0/buNMI+hTv29W1nkUyfliLDMehpq42+5NUY+piKJCmRH2A3ivoEGn265N+TbIv5TCuBbv5Wu5H1z/wJiqpdJ/DaQDiP6qailbKrRKybDl4E1ct71tu4yLCI1yG2RvhMP0B7G7d0SQHozVki6PlLbbN6CH1jnrliGuWqsa6i07iAgFad/UnbR4RATym/gSrYEp8zH3ld0eGUWEki/kaFneBKfXUkd6pSiCCjTSxLly9243NnKgvnBe4Ayu2/pxcXGe38b3WHHYfDhvRTadbRwwDxGXdTg9O9iEpvgMU8eQEnfCJVwyIpLfUuEXHub6V9ZP7ILrNg8+pPGHR5KPpBXyH61Tj432WHVZcbVdp3mc7DGuO+xs13Zsni/Qq4ZylIIn9/tA/ogYecCVoe/22lYZ1LuLKYjzZ7ktmwS1v6iLZMn9/b8jIlUF56nGBjGh4MlNhtE3PjPacQ7OLpGxhfApr8gnD+fDESlhOBwOabwI20OUUyXCEYFzA7DVEcTbNfAXEBGyPTciiiIIF2O0wWXrryrFKGmDPe/aDiSYM+xW1j61jnkiprpipBNBGGi6Ihy+TBvrdxwgT4Dn384R8CsQGi+sDePb9ggnrUWPrbPtsF2xTfGcZlxw4Gvb8piDRR8mOuxy5h/WtMFO2q4Mkw02fYdNz/lG+0asB0jWhH++s3ISuJMzCJbE2N5SCja9qGlaLbBTPkfy2s8Hsd5j6bBjzuN6jHFsmRJzHLR9FuV1hvkx3L4ZS+b2C2y42zjHOY/zIx157eEP6/tD+/5wTUTI+zmvcdDoGh4/fiR/8Cx/zfRXv8oDV8/lPrh89ZVXdfvktrxeEpdpWh6e0x9wqPzpp5/K7ikHthuvb3gXsa31WmPmx2HzY95yLbRasy5YcbZx6Y5pxLEOs99rKa/13V8JDuz9i31L5grYUKnlEsi2APejYVl6/XBy+0Q+TH3jjTdwX5Hl7TTRaESqiJDLRcHFH4ELHcddBfGkRQRlBEKFMrVUVfS/ZZ52n3rtfsih7/HRETI7yf2y++yb+QD67bff1g9/8AP5W75///d/r7//h3/Qj3/yE/2AuLc4WH8FOfsXho/Zb/MZkemZV69Xa63UV1RqRYeqmrblHaFV23XqOlzq99gstSrgKyKSxyhFiSA8xZPAHRqv2R1D3+SzXCfmql4UcHi9+DceZpwyxnhaEwC+DHvwJTAiVnTHl1rljvDC1K6FXUuRlSTCA7TXxoo7f+IEv5Xfh8CGFbrnBSDpUZcNSdCiiEga7mDTNO0FnerOX3Cyv8cLwLi42dfsz7DTQObDmHRg9ru8w0bbdcm3FdR1lFpVqDPMO675dzhdx+0gAt5mzPGEI+Dc0HhZPm5Phhx/DRFT/sklJPdvurr5cprh1IhQ4JmB91u8XctI3j6qlmH5uG8sKy9Q/c3cf/3Xf9W//su/5E8gPPjiCw3oS8UYNB6cyN2uy7lf93lRbbtONoKG49xfDQPXBvnXGN1//7d/089++lP5W8U21jaw1pfrGJicUj/RI7vC9aFv8gvrdnGIHpR54UvOQ2RE0J4JDnsSI01MfIHb1KJDDqnv3TnWGy/f1mt3D3VrMWivrtTGMg+ADw6K9veK2kWoaUO1Lbg1kXrGgWUpQT0MpwDUAWme+FEW+/vNoI0PVNlEXnG4uuJw1//Pd80E4vCSsOOWHP5ekJ4uB70XYEn4gvilkeFeS+KWHCKvobdhAuIWYgLBYWhQd0m3Fy4yGN3Rv4miNfEXfegUGo/O13p4tgQrPYE+t1Yc/K4V6qMqaqvadKqt0cqHpLVWGX6ZbtsmjfOia5k08XdVberF6NrfIqMmUdVQtkHuRsWtpUCrQBfgjyiKlGdI27DjSoZJpH0BaA/tGIDbN0QlDtgtVQHfpe1U/YK0d6iDoxMdn9zVyZ2XdPvuSxwA39H+4RH9uFBxXhZ4igKNkAT9APLl8OzOfocnDCK3uPBQml7f8WtK0/f7QiwRoYjI5nsML1mkGf5miSM99heLTi16Uuh3C8Rjw24g90Kf1VIUAQ0ZTvkbvq4EbCvdDwWZnpzcysWg++H09IzNjzNsyBKbtJbzuB+svXNd2QV/JX1gmfQIoGejxTJrmc+8Ue2XgZdefjm/hUCyPvvsc3388R/1xYMv5IOGiJBf6MTFzCOX5cGNJLmJ/ou/I0IRE65z6zYY1+NvCoe2dHSj3+niIpEM+ZzrtYuOlskN+420CUXW31pG12kjIuMt/4TTY8zj/COcZwZppLtsprmuKxBXKGIGQe6eSTVfRFnLbtjQ71lbuJ8DWrVWlTLnj/Sbl4iQZOhrX67DuE7A9a9ZaxsbeBrdNS+8gLWE4wZ4jhjrt16alYDPtmmZ6xpFjGkRo7um3No0eUm94IDpnMMKh63zc/0pN/JHjGXm+O/CtRzc7gHZV+ZobyR4bB5wcOR3jvP5wyzIw/x4/Hr9ueAdwXOO2z7TsHzcNruG6Xrsu1xEpGwiRpeAo/+GlEDwnIHX9zNtAwnczvJNwOO1lkp3FMgNcr+5D73h4k0Th3sWwHYN9+lYfcj5rNN2My4fUmE8mK5h3bAeeZ3SM3aoJO+IIF9J1BzrRenWknHicnhvb0/7+/tsTHSsbRv4DBWXjTFf4Eaxn/jl9OduAAAQAElEQVTJjQhJoQjWmAw06zbepK9QtnHFAYE3uZ6cPskPxp6enuac3TMOCjx0zFNz3a5/D33vWFtZ50upMg+Q0vZyPaDHji3ZVLpgc9BY8Q5vG+elq8vYhpnGgnWzx5jnQm/Y2Z03atKW1Jr8Vtb6xe2inXad5k2hEzaj7ty9o5NbJ1osOmS0p3v37iU8hhfw6/wef2vG7gY71DMHu33uE/MdEYowHHoaJBHp9MCd7h3vFPOVnIiQ+TJqtrGMPEjqeW9cW37ZNxf5re8VfvNca8l22v5YH72Z5w0895sP8K2rhTwd78WW0Zr2+sN43ph1+kijph45T9O0cp+ssc0KabG3QIbsiyz20LNKVCD/oqZpErb1pvX40ePUkwFeI4J3sQa+FrnujohMS57Oz/Jbsg02dX//QIe8Cx0dHevw+EjeTGy7ThGhAX0zbxJMCJYYIx5n5stj8IJDZ+uRx5nd3YNgj6k176g9ZSjKHYIkCHiu2Z679+7K9tw65jbWwjsY47S3ruJKIQE/tXNFRPaTuMyL67ccLXPzsUKvB+qttM+H5weHB1lfg1wjRmob+tL53A5v9EaEaq0TStIvpaYb8CX4QAIa4M0IwhFBeshXj6zcfs9JbnuF1snJSX7YwTJt3FeMW4pM/XCm07OzHO8NeTvSnMd1Row0qQrS+LmpzneCyLwjgvonXqOYPfWMJ7fL49zwnpx10m1YMO4W7M9Yx6yrWR91Czr6Bq8Qf8gsAheYtGW2mXhznzns+m2/bDMsI9s0y81plqfhsua9QG8XEZe0ncdwOfe763Gf0lnIZJDpWBbWfX/byq51xvGuz3KxvTMsm4jIfnEZw/J0XtfxFNDTgcGadY8dpgh4KyHzW0vNsHmybvibxq57l25EyP3huu1W9wl0LSfrs7HBFni8msdRXgfymGmwwT3j3XnNp3XPvJof7Vyx4/8uvRGu+SpCId/6M1zuq1kvvpr7Z2D2u6ySLrmszoF4uouCHAZO3vQtd+YLnvbLrkEggtiEJFz5Cj9EMOQ/Ec9tBxBDIGJ0xRURIgFwz17iCogSJBV5nJVt2HEzCun4CyC94GbeUlUi5HDEVL6MbmXszbBdTj9jzLbKcDgy7yXNiJDXTsRovPA5rsxuUeBXhLbQV7tCkQU8rg1hczKCaI93z8W2L157zIfBZxwk+sDTh8C2Oc6f/MOHadgmef0XE23TMZyG+XH2q8C+OX6GE92uQtsioAIsh1JrzqNt2+T6w+sLz/G374xrwj3WzObDY3GsT4oYy7vunrWgeXPahrWSMdq3JftX5+BCS+Z4f+DMac7vvANz/gY76S+t+Zc3/EulPl/wt4B/8IMf6oADS2qhMskHue+997P8NrAPhG2PzY/rP+eA+bPPPht/vePhF9R3rg182M5a7BEhX7a3XncZKXvW1UvWhAmvs7fro3G9aLq25XYN91nSZe1gWu47rxUNf+jTYddpna0FmYLZb3dGy9rh8OAw11I+AH7zrbf0KoexjmtZd1T6o5TKuquR6SBs31Jw05ZSRt2PIEKjZtHV+CSnVcq7Dr8XeL4+3j30vX9fr/nbvhzsvk297777rn70ox8pD359+Pv3/5BhHwq7H05u35bnMNOLiKwjIi7nP9aeyXNxe0vWH/BXi/1VpVY5XCJgH+Dan8g8RREGaUmdB3l4fmt3+dYofwOEPVg90dmd4XBPDw8ongeOsfWzSPMgCOq2UFPYCL2CUqscZ6PhAenFhhXXAzHB4HOa6bmOiFDECCtSqQUlrNnZCzp6wYLUiz4r1T4v0/Z7we54oyM9XfJ2vEh2vOR6oWxYgRoUv21aaDYjKvwZKEJEbOsOwua72L2O3XyzX1z4IYDn5juIvg6i8p7jpeBPL3a5Pue0a9j/LSFM9/Lh0Bbu+zU6YCPqb+q+9/Of67333tPvfv97+QXTBkvwVwqynmTphettBrZf5u7yoj9/0sf9aUPunzf4+OOPx2/+/uqX+vX778ufwHnIYfIFm3hLNh+tP/55n1kPR3fDC00v+4W+mkmz7UPgNMQotP0JEjMN13f64TMCH2XNh+vY8OJX4PvAh793T/TKvTu6e3KgYw5695uN9sCB/fuFF/JQ04VqK5UWPweZFeRCgEVBRdeihMSdk4eZMgYiJF48Bm04AF7zIrzioNfuejWwOdXL7opD2DUTy3iou5HdC05h7Tr/kjIr8izBinIr0+EweWN4sqP9ONTIyzpM9Crq7QbuBB/6Om5D2iZq/k9ff8v34dlKD55c6MHpRX77l2rl9CEaCURtaHOnyhirTCJRioxSixra3rYN8mm06EZ0bVVbq6rTa6g2yAu3IVyJbyZ/S9hxTcYV1RIqEeJOSKH5GvCMiGxjT6bBIM+gQhygnUNUGT3+Hn/QYU23p72DYx2d3JYPfW/ffRn/HeKO1LR7UmkpUyTKzBjwmy6RqBt1UvkwhC6vXf8US57Uv2vulPr9dBBDTHADbTNs8zfYjbXnAFy/gA+WCTJ1X1sHainKvnYhMKZLEZHgob9dX08ClqXheb1nQ8B9MeC2jN/93PRZIN7IjUsvVlcc+tiuDhQKqkz4oXwQ89dwj221DCwzu9ZTb3h7w9pz2T4vK160P+Dw1y8KfpnyPDIg20Eo+CSmHjkOIIMmu4uMfPHHJdUXL/NVcprvLa9TQYbgZc+bd+LtGHifee+mxyWFHd9YNHAMuSL8diMC5waUSDtRsB0x2Ywyuy5DeoAxDptif+BOiFJVEsQ5jbK14I+iwI2AfomdurW93IWWzYieOfwSjosY+Z3pQ4Q7VKBrKPSNX67XsI21fc01N+sY+zesHzbYXG/yul+z/omHIGAZNszf3jyMKMlbhOe2gbXJOrGG1sovrrywmpbryow8yKqIwPfd37vjwDzVWrU3vSdkm5oqr/873g/8nmBbV2sj53NfuO1B/0fE2Ia4oQ2kOTYiFPaA2cX7V30/Tw6pa0jHfWSwYPKNRXQIcBMgx592m4z13vOZMWB3TdH9GxFKdxp7EUXBX08ejw1v6oxlTEVcpLoMEMx5/nO+NesV0x0Y/AYZ807a5I2IDAe0yZJ+5zPMm8vbzYTpMeab63UkpaFjmtZd66rdnow+pPEc459fPvOHtNhI8vw80hwUMZYNdLmWqrZrZX03rPten5uua3G7TNNl+2kjzTJYsmG2XK7GbyNgL9xu12t3zfj3e7vbYxoRoUI9lfFlu1HKbDtDAQ8RTscfyNsgrjiO8WmejrxBxCHwrZNbjNd93hM6tW2nCs2evjE/I0b7Y7/5df2IQ+MVOAbOl9yh8S+zBc8BcNsx8OZtv0HXZ/jqwwWxizjmY5MfLOh5V1vntzrPOKxz37ifNthcUWelvYa43F/etPPhkg95vIln+9N2nYRs5rTc9EPfel7clrlJuJQvy1iicklkV5RAZm32s9cglmvDO1fmI1tEyHUnSkm/y1iWF+cXHC6eypuM2b/094r+F5f7s4OnxYI+6dqso2ON2NDXkNUAXwP7QpaR50rXR1WURLPonJ4017Gli065HSNWvMMuwQo9W2tDvc7rMpROGhFB+0Z+u25B+zp5HNRSBHlZP3yIOaAng5mgVPYZ7nybnttmWftAz31zgSw39IvzmmfLxa7h9hlzeY89f+mgQw7O5/rOTk/z187Okd1Mw2UjrOPmmRaQYL7wKSJS5panZVcrbSpV7nPrzor51G0faJT5sh8q2zLVukObHQdZQVAFGsVx0Hbc3H7nMcikp65wzCDLxHWes58yHoQvZVk6tTcP6Jz7zOsEh82X63B6kpg924AjpGtBXb9Mw/Rc/0zTbj/bHvRlTnNZt89wn7sf7I6yQHa03WlGxFizaQ2pCy794nA7rZPWDeuJ5ZLth5bpu+7FtL9o12Hz4TQjGH8RV3nYbceWE7IEUsr88O945/P4t61w3Ybrtw02Pz4wsOt8i+nDHaKuAVm5bsuk9dhEP82X1zh2F4uO8bLID907j9+rS6muchwpkZop4XJr93I/7Ya/Sz9N0y50nbnviJmUQT6+owr/A1UTdEoEz8TXZfyyfMTohyzEYgRxeK7cThkj7APOYxAZQdhuIiAVEnERgfNiKM/Ky1iNKCq4pcTkOmy6uBV7BOoEj7U6vVvUSnopiphBGWhoW5e4IhERRI/5S/odBpSXghvoBS6yhYrkMmKcY9M96MtEx/bmnLnLduU8148rOez5cbY/af+wMVmUh9d8tkGQG+de0hw3kEYNyqqod/RovJw2I2OcIRQBCsD1HFhKlWE7tcCOHRwc6Nbxsbwm9PpwD7tXyZMkeFAsaeDV4DUIdZg3w3PnmvlrxRpmyTuq7fqK+d5rLrfJsL13WYjkms1fNvvwww/zENdtefnll+SfIn7n3Xfkd8izs3N9+smn+j3nGu9zHvHBBx/oD7//gz77/LM853jon+UHZ6zHV6xxXIfrP+dw+Jw51rbdsN9rO7sOe+1lf+LsnD64xAXlMv6a63Km7Trsd3/54PrR40dy20d5jjpkmZWCP4oCeTutoqNez9y+c1v+FvBbb76lNzmQfdlfYrh1izmjUy3FYpDl4/K1VNkdETv+wnqsIqOF/EGj4+Mj3b59Oz+8ef/+y3rl1Vf16muv6vXXX5cPdf2tXh/4+iedLd8f/fjvxm/6chhsXryP5g/CHdP37vcD9tPc9zmXoRdel3lua1iD2m3Zq8j3mVpoX9F8pdlGJxwOP0BE0JwbQBoJ2kLf0EV9SfMauUsuryX8uYOz0LYuAvTgnuHBZWQYZr0QTkVkoM3xQXyxoqFkFUTwkjQZijUL7jUvj/kiyQB1+YE006OYLKwoKCtwWRuDtuvUeeHFRo6V1i8328NfNqpH5Vio4+Wgc17Qdh0vKkaL26KgjawkaZQ5kKvwVctYT8GNCIW4cItBnOMN87MFaRGhiCDzC96Z9yvkf0Gyom8yq10jA9/Mw/3fT0bVfiMp39AMb24/fPiF/OmZf//3f9dPwW9/9zs9eviQ+WZQyhp5lxIYDaPmp2tfuX9fbzHo/VMLL7/0UhoN5/Xv2puWf+7Z+M0Hv9HHf/yjbKAvmLA8ca0w5jbqNnY25AMv34P5tS4By8bf2h2hvMy6URQq9MmMiCAGW2cZJnoOkTfaoNMrv5TxUlpLyU+h+KfI7t29rUPrIi/AHe2yYTo43Jc/KVvbRgWDVDBOFczuqHtNykJc1veBF4uB+rhh1y9k0oaD2jVjZLncaLXslYe4HOReHv72vCwPxNs1NoQBB79Lyq44PE43/b0gJYaZiE5kXa6fFve022eVG9x+Cm9KlbHGXUXRkgznHCI/Ol/q4em5HoFT/BfU5zKlaeV2un1pjGl/Y3iMFdFeqamFMVgZn0aD22S4cR4f+oJKHqPUkFFxXa5JtyaNphTVUlUSRRFFUqBj4hB7ByhrL4edVjTEeNgryg1A0YxxBReotioc8C72j3R4645O7rykOy/d163bmdlO2QAAEABJREFUd+nTI7J3ysNw6FqOpj1Qr5CbFHlrGB1tL+K3/j/RAynIu4qEq/wTKX5DxQf4+XKIXDSBOv0ENKZnjHrsbpgLNiiox0HQsFKKjAhCE4QrhebLOmyaIi6Ab/3tGiWAbBH3KJ7Z/1wB0X8IdKA/em/A4Ap5N9guL8A91/bYVW9C2t56Ad2ThyJjfX9FT8SCaNC4GBs9IBevZay7C9YnJycnus8C2t9k8rrFP9P22aefyp8M9QbOivkEQ5+FXWaErYkU0599eu419Rcd4PIzvecVMe3npX9ZmtUodWrKCAeTDyeMgPvR1SgkBcFn389K3Y3Hzz0Tmr0F+hGEQESM8zg2IyIUURRhF9wQN5eNIJ28pVC+jPam4I8ENMqEcBp5cIM026XisgopoavXTp+4bwbP7+iIB2NEUa1FpYT854LpT3oOfTsY4Mn2dc0axuumNQsCh/3S7nHsfjU/IdoMZ+KKKGraBrQqZYyHjHra4rWWaZiW7YGxhrbrMeSLzNz2gdQe3O/mDqqJ4Mk9IP8eW0UU640215xp0w72dbD9hlejcAYQEQraW4I24279QXwiVOxKigjtXt9mK6/WtFvrt+n/+rVmST+MHRZDcRlCYNYRHA+PhP3GZabr+bE8FOKesnh9R1EK2Rb3k3768MTzlNFP/V/ZiGuY07xGtW1umqpKXK1V7krnc/6lN25Yj1y1qyMfVCN/SM36vmYcmY8RI19mKiKgF/ZCYo4fXdexZqwsL5byBtCSd4vBBMhNjszfuw1gjo8IeQyaZ7/b1lpYz28ofyZ/sOjx4yfy4Y3fwcTlzRDnM5q2ybKFMg3rdLe9Ja5WtxnZUfdYX8/YHrGmXWvzOL1fLXFtL3rWBh779jt9Qx77e8YY1XJbOrQiafbZloG0IcNjfNoa2hMR8h8P4VXD+5Lnz8ODIx1xELzHu5V57OkHy8gbXIbnzzX8bXjXc72Qpl4lDdMzrRGhr3W5CWbyqcLw73gqzCw76W7fgI5ZFvnhduTl/jW/7mP3jd9Vnc9tauiHgm3Z0A5v2vmDzpkHXVjT3opeesPLdubx9P8+T9lQdB21FLndG9bMZsF2agxv5H4stbJxt9D+3j7vWAvQqUG2UQIZhVxvxOivxNsWWtbi8ialP6ztdYo3HP2evWIsuIxtpfvF+bu2g85Io6fdzmMdsf65jaVU0gsUA0w3QnOa4TKeezbozxq4Tw2X39B+jy/ncV5jpBDwP/oc1zM+nHeNDDfIYoPbw4thOZmG4zbWE+JdZk1d3pgd23fGO/NSG+JMtUFubdsiq5Z6PC76dCPKVo9bxo2/Nb/PflNHXtM8Y1M29yQuzhQQKvRPmWQdGRPE2j6hP8ggSKvU5XHZNGN9Cza13Qe1Fq1px8W0WWyZuD0m0NBXzrPPvNWxx1UKfCED8xBBHdxZHXVYTe3PaOLtyhGCDxIHxqTH8RpZW18v2Pg/Z0/F/Wi5RUTOcQO67j5x2jnttH9DGY9Jy1hcEaGICbQtYvST9Pwb2qbh9vVpVzZa049eU6zpE9flNPPgtlZk1iJzw34Td5phf0TI+YwI+i/bicyz722LRmjnclnX4TbNsMx9GHLKwX62GV5cxPXuswl9gPw9BtwXjougLrcFRITGg/1G5jHCacgcebsuI2KUj8dtBH4Tp+wAn67bdfpLFN7/8t7ZOX1jHR3TznRBP5hn128+IlzHkG3vupZxvyfbjsPDQzl9L+0ANgD5RYSZuewvwgXUUuG3JI2RHeRmngDK76i/4YoE5kH2ou6Vwt//AGr25Y0kE7onnMu8DoTG6MkNiVv+soSmy2F7g5TAs82ffsfgmW8HQTgvGSMibVsUYmLU+Qj8TjfsvwZdC0eQP1EUBYTDpmUX+sRVxttNKKWqljlvgbTzhyRD2jpJMxQBnB+3gIiQXW2v2Pok+68iNNYR4fgc/jmkS1RFBGvZnnnwQrZ5tj22M57LzziEfPLkVKMdZJ7E7tt+icuubZDNA2ZWPR7HGQ4rH6Eg7zNvymS2ORe8RIRKGVFxm5xv91gPHsv7KobtWsP6yMVcn6HpwmrRtgF+etq1kXm07Vwzp7pdMzy3+Bc81th2230XL9Rt1233Xs1HH32UP/lceT/wt1L/4e//kYPoW3I2l/P/2/3Vr36d/97yl7/6lf740R/lg9dZjp5TTct12rUcHz95PMnzPD8c6HjL3GUM53ly+kSnZ6cJx404z/W915KG45zHrul73jxnzeD6Hzz4XD6E9jwaEXK7SinItaiWkm4Ju0G45oeCjg6PdPfuXfkMxmcxxiv3X0m55xxXIttda1FF9l6LuG/stm3DGrPNNafnRn9j++7dO/kv0fwN3zfffENvv/O23uUA/d133sV9Vz/84Q/zUN0/9fyTn/xYf/d3f6d33nlHPhz2lwF96Ot1lunP67KOs7yOdc9isac93g18BujzwJY1QWWsFbfN7cWNgF+hheiY59WtfhLnhkSQvgvHG8TZeT6+WmrEZV3jbDGg9vZJ5auR+mZyR5IZn+l93sMCNLt2WaD0LGQ8qHrCMzwA3Zx0iZ/JOS7kvzmGDsGb5aG1mRfm+LdlLSw60J3pjrcCuIM7Ot8vh1aKhBWAzdaMw783KYXdxV6XSu2yCZSjyYV2o2ZWFuJKqSquz6DOCHi1C8oOai0qc9h5JmhyI0L2yxd+QnoKc7wTnO86pnTNJcln+VmcBlaNXhjll/G69OMl2Up1Nc7xfwpcD4SpF9owMffRrjvTd14br/d//b58+PvvP/1pHgSf8vLq/o4oqhiOarkDu4tFlz+V6U+b+Lf273H464HtDfOPPvxQv/zFL/Szn/0sf2rBn7B58OCB/Bv6frFOo5fGey1/+3eDgc+XEusUGHgxMu8wL58KRq9cQBQY9UIC8Soi6P+i7Ntq17GiWC+/FNk4e5LwBGHadgd0tVJuH93zC3bbdmwqLrS3f5hoWWwbzf6BGl4W0u849LNtF2qaDrRZr+Xol7AZbkNuPl2sdJFY44IluFgzSW+YNHotV2A5cPgLfMDr8IQVboL4NQe263QHbTixtEhGhHqaOtCO0ZUQD4eb0lpGUR9VfWm0xj0n8RGbVV9w6Pvo9EKn5ystob0ZIFIYQ+SrTJIeYzlWPSG0VR0Huwn8C2PRaC/RaoHbdlWVPLWGGty2bZBlVYu/AY6vJVThczz0LWpKVVNH1FKy74I8BkLVjIG0RBQNlDHEAW9gB1Q7BbArxwF/63dBHx4c3dKRf/L57su6xQFwd3Cs0u0pmk7O20dFTkW9wFAk01dIIIbwEziknStGf+C+CMbc2+ew9eGBxPUKrqST5bu+s34/vgSZzMN6b/TTXLJhvHps2U6Y90LfjQhFBFEGzg03ZokhPiR43JDjrywKHZQhy+w6vkQW9I0oF+i05V9LUdM0uYngjT8vvAtp3jx7/Pgx9meVC2z3gf6cl/m+AfFt8eS6knYwV+BBAD2GdUCfSwntY/e9iH31lVdYVN9RROT/i/FPC33xxUNs+jLLhfgjDQqSaQa+CXM0MXk7Oj35QN+dP/3jw8EBPsbQ+AzTn5AxoQzpa14UFwQ0X+FAOJQP2gBfDpqPCebLUc/GVNYZ8M7tthtBhON34bgJTo0IcWt82AkekuyQwK3tRSCcAPAqglCiTH5NLvECmTbHkYe+tf5HOI2wXYmcVyFfNNz9MVgvgDs8iIOESqkJF4yI9JdSJPy6dkXENiZi9EcEWS+xzfAcj3npWbv4xXULXuhz7QF/7i5ppjnyYp66dqGOl65SGol057uktdI5L51+gfXL7mq1xh5shCIknG9gTAwU4rYIrsA6j0jI+y3cIUXwkMcoegkDPFVrZe2xkNeZC9ZwbdtmXKlVAdzmiFDEBEkhKSKuQNM1tg3Kpg+ygVPaV3ZC4tZNV8bDw01p31yca7kOUyfOHeV5JeG4EaTg4WnebkDQokSmOWvwmG5opsimoMg7APkaRi2yN4vmQ/KaYcNa3+sFy97pqUcQsi6veCfwuv3CB3CrFev4jaz3zhsRattxs8J6EB6M1CMIFPup23nn8WF6kJ261HyP6L1egQfn83uBaScf0yMiFBGpVxEhX86ToC6HRbTbYF69UTMwTjL+yiOZ00giaMcANrRpLZfz5s9pHlKcsb5fq5DR7TJa9LrtOqU+QzMioBMZLrWkGxE0faB9rmcgfYwX10DDzd86D2RW0LccB/XED7TB6WQThbgj6bnejjqNlnW269F0Of8IIqjWVUdMHkfhjwjaMPJQSlEtJcPiclkc7tD4J5FdUmi+YM2c0Z5sFu4wJ6V7mTOD1x5Tqp1EKMoO4jJ78oLNHGPGhIH+s7xSN2fdIM7taNG5lv4otSZ/1psL7Kb7zpt4ftcs1GWb5Hx+t7VN9aG3adIalVLzvadU2+axZj89v1hnIayIAFJovCIiZVhrlddxdiMi5TJYWBTyfNbUJtPtj6m03VKKAr4KcNkR5CV/qe6b0JQdSsorJU50BvIxKCLk/JUyrsttXDCnLHj/b5CNebFMjM1WrsorIhSlWATwzYuoQiVGuN0eBylHxoH9bpbp2Q54o9RrVadb3t70tTwNyDCvddgDxgjtqbUigzbjuq5VKZdyojrC8CDl2u2cg9IL3od7eG3Qc296Hh0f5brP4VKKIgJoQlDe4TFevkKkIUPy1lrUtV2us2/dOtGt/ObNAt6a/CbN4dGhGuRUyNviNqzJXSYi5Ct0+bftCHsGxAYyTxS5vIsMXgcwV19wsGiZWVZuS6HNbvuCebGUKsgqLwoFaRGRwSvjP2N4UE9QwMAh4hl3EA/cRz18uC/c75bnOQeb3ttx2HaVnHlHhCJClT4ySikyIkLzlTwRMN0E7Q/xR56IIMX9eSkPItCnQebB48221O80/vaUXcvFeSzrDptmmSzQ2bZt5biZj4iAlxCOnnUN8IJ4pBB54b2WpFFqVURgW/vRntP+mQ8fAHvvzLy5v0qtuW7p4ME22Pku0EPLzzz5ncOHvXY7+i/5tQvvHTpTkBkN1niFYAkvnDFgeCYfu+PfdfTYL8uSjH+7nysB9+6zMBd0+uz/63BRbaFpN+ImCWR+CtgVD26c0PaPiNFP6dAYb3eOt5vQ5UXYgSC3byOCECggYsdfRn/YNWK01xHBnFPkMWREEM70Kb+kCPvFZfcStVSVWre2q05zTak1y5RdOtAgUgGVfBCOCEUE9eOWkv4I/IkiKTReuF6bj4F8MrRznEeEYirrhHlMRxAf0CDjmjWL5wPDts92x67nTtuiMw4kl8uViytlYB8qbftpmObAfNgD+21fwnmoQ7twHKCos2whkZvIiFBEUdoieLattT3z3pMPf+/eucOZwS3mxk4hmoeNsg1cs+7vmU+Iwsxh0SY+HGc4j/nq+03uWy15P1glVoSXIyYazu+5yOcNv//9H/TJJ59QV6FeDqFv32ZOPlKhX8+w159/9nkeEnvOOGdNZ7IlEEwAABAASURBVLmZF58beP1meRqe1wzb7LOzM5m+ecg8y4sMe63iD99Z3o8ePsoPdnp96LxZhgN505rhePtNZ0Xf2HU+f3Do8aNH2tAexKmIQJ6hWooqejfvn3stlvJlTuuA5447t+/I375999135QNbn8uc3D5hbbKfa6OWuaQlr+eX/f09zR8KdN/cuXOb/a67uvfSPfknm197/TX5Z6XfeutNzXiHQ+Af/PBd2X3zrTeo65X8+ek79KvXPd5nnOexvTzXW4zv6vhd58LzGTAPLesgt6WWQn8UBa5RImREhELjlS567lD604OPPNqF4/9UUA+qfJWK44B1a8P74zDpZ7ma67sLuc1XGu6IGWaDFnCPAxTGBwZaj9vDOCOMe9DAgEsQPwDTi0ColHdZEef4XVzGsZgnnax5R0R2YqETayn5spPKSWd3YD70TaVAGRy2Qtg4GPaPaQsWSnsYCBZqKKppbDGHp0FQy6Q41G2urTSlhGopI6Z8pdQtb1GKivOD2XVcBBQAT1kOT0HTRZ6n0oiby+Edk519FKJ9Fput3Y3IbM5lee7CcX8ikjY03ffZ19nnAwvnIXXD5HvibHi8wf1TDmz/7d//Tb/5zW/kxbTTqgfqdPjrFxn309HxLQzFS2kovFnuwe9BfYpx/O1vfyd/4/dn772nX/3yl/JPPj/44oEuMLg2an45sJtgMLmOAcM+pH8jmBsPexUqBkK16w1YYzwEdpro1xj7mj4f+5N20R6/lNug+qWxJ2wdzk5AFiHJxsc6t2BBvrfY1/7egToOeUvDxAQq8Y3DBvob6F40rUqtiqhQCNgcxk8psRG7YQL2BuoFB7/nLOzPz5dMCitdcPB7fr7GDy42hDe8LPRMWAMbQXYBh7HjoW+vpQ+AHebgd4UoVozXNae8PqztWSD0Cg3IY4Twi8NMaUOjerhak76i01dDyDjfDHrCAfQXHPz6m79Pzpa6gHCPZEtteJHp5G/+eoy1TA4dsGxa+rvlENdYtHU8+N1rtNhrGZ8NL7wNZatqLcikpL8lX9sRj+v4WkgroQJqKWpwG/JXZFhLUS0g/ZU8ZYsoVUE+IuSDX0PwGrVV0DfRdqOLv7TYCg7o9w6PdXjrto5u39XxnXsc/t7T/vFJ5tuoqo8G1JFeFORmhAbkpYS2V0QowpBCEl4Q+ip/unYNhJ8Fkv6sd1C720h3yO5NIIsQFkNoQO97eUHWW+9zzPbEi7KhApERkWHlNWS6y2fw+mMWzPX4v4W/lgSiRI6tiIJb1WG/9jnU9EaX+8YLVX/jwTbfdnJgbYBZ1J/lct9TcdwAor6VO6ucGux650ocZTRNk59WvX//Fb366mu8MBzK89qnn342fQv4MbZ7ncUiQmFfPuwRYQdCEZcgoPGaxkIGzMkuMjIfFB2LBEHAjYd768H/Ne4QfxDnztKE0vXYNCceqHZnjIk3P01jBFRCpiz56UhccUWQgD8SROzembYbseuP3cBVv5MoGxGKMEgOI7T9c7xDuDgyMo2x4ZfTQrwREZrdTCdjASEuhJBjw+sHA+UIj6laVEFEKCLSX7B7IREeoZ0rIoi/ip3krTcitv7rnoG6bXPz5ZSDMb+obnhBzJcR0rinIjHWJfNYc+wvWMvUWolnznObWCj0uCvWARe5VjlnXXLB2mOZeu21YkjqsQvGgCsryDVAglzf/J10eUQEPEdWMNDAAaYjQh6fxtwmMsl9mH3gfjCy1NUHJC8joHMZ+AZ90I0IWLoKIr7BSm4iFVOk3WvIhjtuyqJdvwg5bBRJ1xHEjXdMOXHGiPlp+qw356DVxFF2t3Ex+tyPG8aS9TbX5fSp3c26T91b5kbIivXxWhvW1AN56fosHBFyH88Ql8uaJl7uQf1Ez4e/PWV7CnOTJkWw3oOxNXQ9ftaMnx7dJpo0ba+IYEzXbV3auUJBPIgiX6ZhuI5A76yTpRaVQk7oRAT+ogjXbf56eOy1Zu2UPOCKy/q8YMPfc3XHu0ZjMA+VUkgdy0JRBToRQRwjkkrdxg1rMGOgLQNxa2iuvDmGnUgZEkezMe0MfPwubLrm1fV6vT+7HbbCfLTU7/TI+se6TBufi4OgTRqh0HwNdLrzJRzpJBBhmRTkWlRqHVFwS2hqDrnhknusIz3E7dyhnby6cpFEmKeJgZKgLvi3vXc7IoLyoYiQuJNHZNbz7uk+NKwPjp/dIKPLWl4RMfbdeqUlB4h+z1uhrxap5dexzqq0zfRSj8ljOpblYtGp4d1KXO6ziJD5st923W3OuogXV289hje8KqXK9L3h5zIDaS5jCUUJGYV2VurOfNTjulyvUZtWTo8Ik5uAfwoHbSzQcR7DYfNjOYg8UQr9VtWgEx3tWKCnhtub9KnX5aSQL8tjg06mPBmDKJ56Inv70Q/niQiiB8b5knfjM3lNesEG7Hqz1gYs0V9/kPyMjesz9hQukOWacSvKtbRvjz2kg4NDHRwcaIHcG9pY/Y4YxeRBkHX2S657zXg/g96TJ4+p85z6+9ycvH37dm5iHnNw29LGgiyk0HxRpQK6tRaVAk0LHkSEuMkWqrwv77OhenJyS94MPYA383jr1rFuHR/LY0wiP+XLWEh2SiEOD7eUsoFwugQnF9HhY2Th6ae+96Gv2+PxTUNUa1HbdlqwX9HhmtaGPjDdhv5xu5rJnlAj9MgBPahSnCf+nv7JPjcL4nJhA69vR1v3bFs32Jisf3JtywzTcF7rTAQ1TSil0N7LMAFlHuLtd5kBfXd5wwxGhKzvQZ6I0HwNE6+uf8kh+Dn7SsYZenJ6epprGedtJz3Z592nSx1psv8iRt0zHeeTTHuO67fycHvFNaYGuYKQti4Z0dUNOrzKb9+dUbf5uIAnw/Iwj57vXNL6cHh4SD+1FB3gc1xvWX8df4gu79F/LbrcosvG3GcUSB22a1ryZQaRhWXl4AxHO9/1+Dn9b25KaBIDfgv0WbgiRPJOpb7PDsNDWxQpdiDLSc+7nCHIBmIXIm6EuGKL2MbbF8FzB2RTREh5Bw4gHDAVgT/t52iXI+Ywrv1gtB+EMx+u4yZ/wR8xximv0R8xurZZpRbVUlVrlceiban9tRSVUhVRFBEjyugS4LYfoqHRT1pxPspFZCTxY5pUJIVkzOtoq5ohLvIHaUE+I4e8HxkXEq5tpucEz5ueK1ertWx7zk7P5ANJz3lLDipt80aZjO+Ca+x3z5ziuJHOgJ0ZtuZjpB7UoJ0rRn/yx4N7HCaOD0WAEiq0tSI3296Dg/38YNSdu3fl+XafubJi41y0Z97xXqLnlpHOODfZb36dPjA3iKuH17mdXoPZ/tv1e6z9npcGZOO2+1DXZw8ffPC+/G1gzw8L1rcH2Fnz5g9u+hDY5XxO4DKeT+0atuH+VZdT1gwua9ka9hv+gJrtvV3PO0+ePMlDX8vb8GGw5e+8ifOzXHeYrul4fjDsX66WsrtiPWm4fq+ZNOlDBDIFtRRZB1MXmc9bYH/KGb/nkXvI2N/afeedd/T222/lt3Jffvkl5H6Sh+DHrEdOTk5ynXLv3l29/PLLeuWV+/KB7+tvvK7XX3tN/ubvG3kA/FqWd9h443XSX3+D/K/I9fjcx3272H5ps6pp29x36LxOZJ2WLvOv9aDtWpln8+s+iIhRXya32KWNYdg/Qb7st2vgt/NNw/qYNNGh2W99cl/0Wz3lPYr6zb9Hbub/czyCSq+DqOmGfRrhkTw5GmhAYoqYGzZ4cBE3PA+UZewl7bHOyI5zh6Ug6DB3qpWxQQHaHfhlYQsUwn4rhZH+rXJ0o+JM4c40UGrTbJtRcew3fdc11zsrCwwJrraGZ5sHI1RqVfJKx0WQaxfZKlFWEvH6kitIvw4p+NMzLvriGSnfejRVc8t9awW2gTQGXnpdd6lFNj6//e1v5W/9/pxDW39b94zFrPN58Wq5zf3p/vILjg3LT/7+J/lPvv3TA6bln8l8/9e/lr9B7ANg/w6/D5H9/61sbHt0yHzAjIz0Ow74pSInAV5anBYQdL2V/jDsL0Ryk6KUdeFZJJ7AjRSP1GEW8Sjrrq47qZaCfrUc9u5pn5eCw4NjHR6d4L+l0uxzQNhxkNpoHU26Kw4OfYhqrPtgsT8AgV6bda+ew9Uefi2ncVJa5aL+3IfA4AKccwB8Ac7PN7rgIPgiD4F7LZcjVquBFwjJ77Yz2JfVygfAgPlZNAWRMGFHpaFG0JwQZkiwcAkk4bB/PvqUQ9+HZ+d68PhUD56cyT/9fMrkckElGwgiJkUUlVrlcWJ4Yml5ke1qqEXYLe6iCe11VYtFowUvVAv8TVtUiS9FlBflI8O1GeMrOjWjmfwFerWQHkao2E/ddkslrlaVOiIIR6kmPAL/UJrx8BZXRm1U2k57B0c65tD3xIe+t++l/4CD327/UNEsskwfRTMGTX4FMiwgJPxbOEg4Ivwco/GNnpC+kl//Ia6IUCAjo5SiSL/jRijT3ZRBPXZjzUaKDw69yNywWeNxHRFy2VpLuhFFvjzGE0h6uAEizvn+BiSA+eI53YH7PJD81D3QPz12CWBTI0JRIuPGPltja7zhdq7TUxar00ZYjz2IeIrY9zpiK2o33NhpbTAG2q7TMZt3r7zyCgvk+zrYP9AFL1Aff/JxHgKf8VJgmVq3C/mt7/bPeJZe2+4qrwGbTi4YcZwxReO4M0aEgvC3cX/TdG+iN8aleO1Nz9gWB0ffTc+rqYEMXHTrEhj9PEOKiJuB7keExv6Z8mhypzRC8hU8EuSPCHIRQacMjI2esdTjum+JVS1V1XMV+UotcriUkvVoLKkvuyLiy7I8ld7Dx4YFgV8aR6zlcD/xBrtTmVBEwE9VyxzZocuV+TIiUDhudM7KN0Bvjf02rfHlc4l9WMnx4nJ7e/LgfcZtQs9I+oai4fgpShGR7YvAJTWAb7szHN6F2yIElK4T8Nv5fsCtdktm1/5dzPGz+3RayH/ieQl9pWu0Z57OUyuQr2Xd8245TPrptIiihjWmx4/jvYa44HDnnMOfczbOHd6gcxEh56lNk64UdN+Q+u5NmqRLHXZ7XGrP9IGy1lnTsDvMdUuKgAZMrNZL+Z1ng+6bR03X7I8IeTy7fruG5ivwkB5hj8eSWzsk7RZeF4w1w/6GcCl1olWy3X6P8kGAN6GOOAw4Pmb9enwsfxK/Y8Ok61o1LahzuZrtjxjri7AbzOkD8/wGefSM2WX+vNwT3tm86eV3Ln+LwJtSHtsRoQJ6ZGFEFOxCK78D7fM+7nqTV+qMEhJ5NV2E0jfKZkDGbnNGXT7mTJcxT/lMMiIgbQh3hsOh+aKGrGMOv7ALCchDN7KtEbi0pURRpOtwSVlW9K9gr3t0xRuHltMFurfhXS6CfLWokO753fJ88OCBHjz4Ig8p17w/VeS0QG7+mVb/2yrrs/X2888/z58QbLC1B2x47rHJ2bHhaNm6rqX1nMMq29qUJ3W5vZvJpq/RR3G57ohQ/uEWEBHJEw7bDI8aAAAQAElEQVTvihutWYOLy7yYvvXKmNsWQekJWR5qZN/esfWNniB9xhijrK+WmimOc7tch9tLJLq3cXTqkTcerU/m/YJ2PmYz1Juglq110G30WLSbYxO7gCYpIrK/3Z4zDvC8afr40ZPcKN1kf9B/5Ckl1LSNFoyvAw5XD9jEXSw63udHVGQ+QNMbsk+enCZvlktH/ojggO6UjfDHWi2XWV+thbKL/HDf4dGRkh55HR8R2S7MSuaVQmNU6PqVebApjo8oqvDhekc6Y9hx0lg2n0ksffryCw2hkg39fWEbif5Y10yi7Vot0mYsGM+dXK9lanmfnp6nDCOCtFa2R3XS+4gQ91j1IGxJn/JyHxj+CemBOo1JADiDzIN11/1kmB/XZUKue7G3mPjpNOtJZayUUqgvxEPzRUi7sAiDmAieE3bz2h9hXRnkzXrX7w132zzz5HT3tfXQGMdlK9ftduxCrswFwG68/T020q5Bo8nhO/xIOVk+F9gK69l1mI8em2JZeCxEWO/O5G8CO6/7zfLw5ru/NHF0fIgOdnJ+xxvmt1AuIhQBqDmf9FOyjRsZx4PbfF7HJd9k+N7cNPwbbws0Lczn0c108j0vz19RGir5pa11nhGh/Aul66e4CCoGPwlMt0NzGTk3gTHOz4zxAxB2WjqxnesjrvpjppHxZZuvFFLC9gik3+GryDFYKAOCvKUW1UTNsdrUqlJrxhVolFIUEVvgUUKXcRHX/eKKhJ94rtyXGhemoghcgCfNl+dSj/tx7ZtR2KeNbI+Nnn0626Kz84uc9x4/fpLzgW2Q4wu0MPHyYaPn2YbzlUqbcn5mPWLayVDwNHDyphy3MiofGTubpoyPCEUUWS5GwzrY6yXb5du3b+s2OGbN63VwLTUJRHEZe2m5GcM7QDVBuJ/ssvlz+2xrbYftzuHZbxtteI749NNP9bvf/U6/+tWv8hdNvTYebfGKdwCALfdPZfug1we5LmP/GQfnhucYl3n46KGesGfmw2CvaR4/fpz/ytI/1Wy/8yWmPDOdzM9ekWm63nPmcO8jmdcNa0nPtebV/eAzEpqd6ymvR6xnzHgKIo2Scg1FhFKu9JfnWcNrs5Qz6wHL2Qez9+/fn36q+Ud69wc/0DvvvC1/k9eHw2+++bre9E87v/VWxr/77rvy//Q13uHg2Pl84Hufg+GXODz2fPXSvXscGt/mIP9YR0eHyafnWb8/5DqEutuuU6414K2WkuNu5ts853oc/iPGdkRcunO+0A2X883R+Gfvt+GigSNZ653BnL5h/eV+8rgI2mVZN7ynlTHnX+7TDHtBYDcBq+m6YWCgcR5cPW76iUujQthxCeLGMj2luemAiEglLLViCOtoGBnoVsYOwbRdl4tBD3IPfiuI/XsoyWKxJ7uG42e4nBdxdtsORZromGbD4r9xmDo8MOaNgQj4ABGxHRipaHTSUy68Os4dGGXMH3HpQkC+gsdNmNNJfrHbROQH4H6xQt9srlRm+s864H51f9ropIuhP8XQffzxJ3rvvZ/l//z9/R9+z0vsY3l+LrwwRIRKrWq7Lge8PyX70ssv6/U33tAbb74p/1yA6X762Wf64De/kX9L//0PPshP3Hjh64FjHkKaJaH5cpz94QwTj+bTcNqzMUBroCiYyg28/A3TJDEQZ5CBfFJEqNDfhcnGA7dbdNrb29eCA+C9o7uq+3e0qUdal0P1zZFWZV9nfaOzNQv4FVhK5xzYXqx6LXGXFz0HtD0vRBvlhIRxWPpwdbnUBS+/l1gRXikPgTmQveAg2FjiLpcbLaG34iB5zantFrRhzcGvw7z/crgb6gcfVF6iV1GvyLQNHbUZNPkl5hT5kPeUif8hh79fgEePz3UGX66rR07SIESSMmlqUQu6GuqqtliUQYsi7RG/z8HuHoe+HWjwV/JX4guwWzkMNp3GLunOk8h8RU0pqmVGbP0l46pKrQpQ6uhGqRpIu4TDVX1UDSBqp2ZxoP3DY93i8Pf23Zfl//d7fHJHB8R19K1qS17khOx64UbRkG5RhhUaAtgF4hpA3lY8e3CDtLD/ewpEQMtCdiPsAsZKRBCPpiAUj6V+GDTbjA0bVWsUbYP9IJqyoVKLaq2JQt9NxT2UE4LOTXC0/nb9SRKYZT0Tyf7Cjrh/VqsVNmjcDLpgsdsT37ZN9tkFm0lelK5WS+xYTz/9FfXGqN6zyC7dKT7QYa9Tbt+5rXkR7LXJ40eP9RkbvQ8fPcoDYY+LgTIRPBCfZT+kol+SfNpHDvI+Hf/njaEFyYDdGZJ9yit9+SCYbsjNNogZ7xidp59jQkRQJsRDX3aRS+G/LFMUEVLgKhQB0k4RJq4Y9Fk4bnbJ4/iIULpOw09h7hAPjRd+e0gLhYTLI3vR/ekPefXTephBIts327pSq2qpKrWqAscb+opXRFBlZKmISH9EXAk7YB7WrDVWjOkZHuOOn2F+nTciZF5ar5nbLtfnEUUiXpBGA2nKwCFSL9Nc5trlgjXJMu38pXpe+vQ9uWYZfU+a84LNoNNfMCezPjnd7wbe597OM+RYcbn0sSiwm2C+SRuJ67DzOLP1dc06IvV4vUo9pJiCMeqx5HW63/fsWo8jQqZjXV2R33p/Zb1v+hAw3REb2R2m9a6bYNoi7Dqt70mDsNOGqazdiFDEM5CZ3Qq3ZobIr7QBM8+1acZwUye3Udu1vHcs5MNBb6AcHx/JOOQgeI8DxZZ5udSqggwiAndcU7n9KbOZV2yRZXDOfH7OhtI5rtvjudzvc3YdzvZJI53kY6TX4Pc7dsc7Xdt1arERlnlE0DDahCzwUPLqndFmZIvddMruBv8kv3Xq+QTMauZwtUYGeIxMKuY/MkaMIVLl/rXeWDeMDTq4YR1rv9vsnJ4rDJPyBwW8mXfKxp7XTy5vefnw1/22z0Gk5egPL/tXVU7ZaHXfuz+7tlNHn9u1fF3Wm3yGeYiIXHf5w8PWyQ1ratc/Am5jRKAP1oFS3X8N+oRbKm5Nu+4xkmidVik03q5v9PEMkDKx+2KICI26KLnL0QyZ7zV8rpmHDI/JWhva2alpW0UEbdrkxvIFc4r1cMl8tbGcvSmNUM1XyptujiiKYGwzfi3fx08e50H7kvdVEnLMdJOO2p33itqGuspYtiCLCNfby/WZjnkbGC9Ul3ZgNX0jqsBr0mC8uY8M022In+lIKSy98EU7LJ/L/INcrzJyTpxd7VB3PYZuvExj4GFZrZH5kj2GNXIfaFetVQvk4rZ0i05Gw7geyO8P51rert75rBt2i+WFLglZabqc33y6DmPDWLgJrtc6uouNNyigY7qWob+9an48PrI+eHSaEREK8j7zJt1pEaGISzjOOjbztkSnbO88Jm3nzI/b0KAPPnQ94jDf47LrFjIPLj91RnolHHcFzu4dcbVOp0VcxmX9yH7Fu5Lr9b8y84b/OfssHr8pM+yySbv95sWu4y07t2Gg3ywL83jn7h1s/7EsL8e5vr9eWGpfhlk6zjf7/+b+ZUpgHDeS3XzKF8NJEWGvNDniSu8UHxGKCGK5Zxev75D/xFMSaRGEDWxaMI94HEUQJ2A34yc/4Tm9bOPH+SOCPNs4/ISddxe11LQnFZvm+b3WolJGRIxlIi5d+YrpMcdTR5n96Uo4PDRemR/95rZNZhYh3gFAWhSN+THstie2SQM2h6CzM88NzL1r5t6lvJZwuufCJ6xJxkPK05wfHc80gVkctMbeDwQq7YoI4nrN5wOmTZLyIg0W0psPwunuPDKdR0TAZ8jyqaWqYS1sO2e7fHLrhEPEOxwC3+EQ8SjTKnWXUkUh6qcpNHdwo+zCQI/d7IeN0payjrANdrsuWPsulxdyeMUaw37PD8YFa+Jz9re8Jvvjxx/rN7/5QB9wLuGzDn8wzXOIP0jkvM735MmpHk9rD8vLh722797vcX7TseuwZWn/Qw6F7Trssqenp/Ih8sXZBXtuF/krMeZjhusyn17/uX8s54F1j9tnv6EQ7wh7vCMcpL7phisi2M8I0osaZNcy73vut5zbtlHHumB/fy/l7J9w9qHu3/3wh/q7v/thHgj/8Ifv6t1338mD37c5FH777bfzm8JvcRj81ltv5sHw66+/Ln/54aV7L0PnLv11m4PfWzo4PMg5q2Wt11BX3anb9Rullux7waf7caAPxTW7eJ9/Uw4xjHnwm86V8JjyrT5RPWtgKmMP/zlmGGtRCuxEjiP3d/lWufiGiLsxObJMj8a4I9ygp8BAG2ikkY0mb7rEOa/LGe6MiJCFUWuVO91oOxaiE/Y46N3f35dfkPxphgNech3ecxzKadeL7xkd+W0k2q7LF9IOBbMib0HYdcyopWT95oEe4Y5UukL88+D8aYRVRKEtQpd/itjG7/qJ1Ve5nH9L6qsU/Lbyzv05GX0vom0U//mf/1n/+q//mgbyDKM5yq+O/cDLhQd627U6PjmRP1Xy0ssvpfH2CHnw4Av96te/0k9/+lP96le/lH9G2i9vI42SfVIRQkQ81apQyH3hvLWWNGilEBuMO3RuwNj3iQ3qa/QiBfjGtNCewQaUvNbPGY5zjkKdpRSVWqFdZb/11zpdaisfIpbFLQ3tiVYVd3FbzdH9DJ+uGj2+CJ1y+Hu2HJQ473VxvsGwr7XiEHftw1teLJe8mLnNF7y0LnlBuSB84QNfg3z2Ly9WWW7psL8FPB8A+xvA04HvmpPcDVjTJr9b4eWwMjTEeGg5CNcHmpw49AnJeSgul/E3f334e069p+dLPWEiOj1bcfi7YZIc5E9eWwaWdcthbVuDA98R6S9SV4bEopH229BBW3CL9jjY7UClDCIVLCFTMfYLqKrkawzyNKAFTVvV5gRBnlrIP6JAoFb8pargFsJGlJDAEJFtdrsT5OujaIO++JvA7WIfXbyjl155DbyqO/de0tHJbe0dHKq2CykaWT50D2WU6CX10O1NA1cg7SLxvgeFfCc0XsSMHp67foLfw9stnDCI8Tao79EZbIVfYL1omTdRNlZOJFBrpe8beTHQNi392yj7MUjkZnjy/Au7v6fsRIRq07D4a7M/IkJe2Ob/IuHQ0rbe/eY5+P79V1jU3aOvaubxQveCBbNto77ry7oCUDldx7fByvU6Bte9C1dKmFulllzs3r5zR2+8+Ybu3buXcZbXgwcPZJn2rJn6af6x7YgIRYSpPAdBHj0F+Qo//oww7zswO2MQH54Qf5OLF0YjERGKAAIhRQSY3ev+0JddFJcJRIRKuY5CXCF5jsdPnogxfsw/+3Eznry4kfkkQddcjGF8hIWTEJf9GDCPibGPN9jDPnW0FGjWqlKMgt2raQdrxoUiAgJffkc8P1/E1fTkBV2zPfaL5IwNNto6OLvO59oLfM7r55G3wvRqmgP2XXK7NmzKm47Hv+3FBWsYx41Ve7SY0vcAbtCECMvge9Cmb6UJX7fP53K4iJcbHRv1zH4Ghayj1rUz3jFsOy/YPPec5MOXBQcyh7wjA/2L3wAAEABJREFUGp6jukUnz2eBDhuCiPV6jf57HWta1l+7A3E9Y9X+hMcDdnlIjPxAhvEKkRi0Yo2+BB5Hzj9Q1pj9FmtEKGLEGFaGNV+QpYEaMTou31O3aUUE9ZW0C/MYbJmfm7bdztFNO66XxBURmd9t8Tg2+UJclKAKeGaDy2swt918+1eVvCnlb51eIM+IkAS4/U59fHzMZs2h/B7u+n1Y5AMap/k9u4EXssI4N+2XL1zXa+9XRdL6qoW+Zv4I1xaKCCjMGNuRfYA+uA+yLU4ml/XDcrPeeRPPmzcOdxwUzTpnmTjfBpvo8l7XWo7GAe8WC/I2vM+Ugt2vRRW/81ieC/S1RBFMcUduVvonjHvW0PsH+7p9clsnt09kvWZUKOjXkFIX3X/uc4LML4PMg2EeIkIF5a21UcfeiPdN/O0O/zqJw07bRYSpKnXG5RNQFdeYgucFb/PeI0tn7xlLlp03Pb3h6fnC8jX9czZiT8/Oci1p/bReu82Wa9O1yUsekkHLvHpcmyXTVDJFm0lbc8hpHbeN2PDej4jU8l5h2S4We+kvpSa9DeNsw4HcmnwbMB96FmTlfjSNhw8f6eHDhzKvC/aXTti/ODm5paPjo/ww+4I+cx9GJBNuJtj1E/yW7qzSVYH0X6uHoTi1s5f7wHIutahpG7VtJ8uwlKqISP1wmxtkJYVsLw/ZqLWOLGh3rTXzRASKIUDPceNTIGTrlvW4wTY574DOWn5LNte9JvBYcd87zrw4T9d1Mm27RoM9Kcie6k1WilD+4epFrynvgHK4vRGRJd3P7kOvu617dv0uGlGSB+vaPnuK5sO8uZDL2zVKrXK8YR4tH8cbEaGIEaVe5hvzjvGmtUHfLjj8XbK3YznMBwQbdK9Q3u2vpcj2f0PeiMjxesic5vF6cuuWDo8OtdhbJC+2FZ73xnpK8mB+/vowKeILNfyr5H0Gwb9Ff0cS8NihKsYBd+p3RBDhe3THJ2Hi7Y/wU2PeEri6vAJvggf5QvzZxQYUu2UMlx1/BHEF2CVfxNP+QlwpIY/HdEthfBbZThgenzM8xo0MlzrmiaIAzlugFUEdkiLsgrDfiDHO8bvQeBE1eeyg59wYaltCR1wpq3CU54WNcg51ENhOrZkTl6xt/aEr26kL5mbbqkfsAdluLrFhtuGG6dcC/yVyb9jlISPbf6+BnGdg3ndcVgmTo+uYq8j4jBp9EaGwXGpRy9zgdahtoedf/2Ko91JsF70erdjdiJAv1zfk5CfZNS9Gz57jBlu7Wa+0og2emy6Yny7YtzKyzdhm+z1nGZ6zPHd5DfAxh8DGgy8+nz5gdjHSgVauXzi8tXx8kGs3D4GfPJHLJ63TM3kvzfs+/kaw5yHTd9qpv+HL+mf+lm/yAt2V1+z0x4Z1jfm3PHfhdrmNbncolGm0M8P0SYokCPHOomtAtCr0Xa0Ffa1qc13QyPrZda0ODg50zDrnFuudl196Kb/564PgH/zwB3r33Xf19jvv6E0Oe19/43W98uor8s9A37t7l31B4478U93+ct+9ew7flj+05LnL9LNO111q8hARitiBQnlN/Zh+HhFTPP5n3uSZc0VEUoo5M+HZ+125EYFtAG4vetyxRup5P/jjRx/pF7/4hYr+gq+0IeaPjrCiOWy3J2wMLLovXQwKyucFvOGFTMJ5DMo4vxdnolsiIju/WDAM4AbBeKBbQAsWnYYH934e+HIQvONmPC/8fpmx33kXvFx5Aefybdei0FdhxTNKrQrqTEQoYgJx5mUXzuNwxJRH8Dz7Q4R24PAM6WqalGH9R7voM8zoFa7d/54kbNg+/uMf9d7PfqZ/+Zd/0fvvfyBvJqwxVrPcmqblRemAhesRBuBYabg5/PVh/gpj/PGnn+j9D97XL3/5K/36/V/ro4/+KBvGgUmjlqIaRZ5YI2LiYXZ1RZ5Odj73VS2UkUhH0+B/4GXE9JgNiHO8YU0Wl/NYb5kIWXQPBro6UI5EuUBAr2KovNi2XlnfrJPt3r5Kc6C+HmhVjrSMI218CMxh8KY50vmw0Nm66nT+BvDFoAsOgi84vF2CFQe4KyYcG/sLNk0vPBkx8V4Ax684hF0Cv6ikf9VTfjNitdESrMCS+DUnlYidTQMpXU4lNqBXYQFQlC6y9OFlgjSnjxCTd8iHwP5/wUsInHHYbFyYx9VAuoQYFdAotTBJBJNGqPUhMOiq1FUOfqvUcQC8h3+/hg44xPW3f/fJs3A54nCEOFWLaRRV4hryGRW3ktf+RHW6UdWwWVJLUQlAWfMSuIU4uyRIVoQoGnCNPLC133lqo9Iu1O0f6OD4lo7v3NPJ3ZfyIHjv8Fgdh8JOV2k48C0gtpjpWHamOyhkUGG66Q+JaOWVk236tlEOOYvd7wWmxgxTYwYk4XEzMHa9ENl4LmCMr8GGRcwa9Ex8HloRQb8XUOV+bZgYa62EizRJzPn0t+u7lQBCH4D7yYtPL4ZtmzyfRwR91cibJSdshN26daymbbS2vTg7z02yje0neqBnXVaWBA/qsU1OPCv/V4kPMl8DtRD5zd2ml+rpekx2du2/hoG0iFCplbnvSD40f/n+/ZwLLU//xOZDfwvYhxjI0HKPIH94DOgFLirYMjP7X6DYt5xl5mR2k8XxMT0vGXCejEyPRPN5iGuK0OhGhAK5ROCS6jv8+BKE+CtFMcFzxTx/lO3c4fSQ04K4OW9E0RyXbkz57AL5Ir8iJG7hRuABEbgyJOu3+7bHHtouDqwvnGQ+ai3YvKoGHZn9AW0PDUq+0B0RirjEswolD9TtMeqxvWSdYazTLvesHTZK/qjceU0nIpK/lrV5hUfLLCJoEzf53KYNumt6thXnbBYsWcd43a+8yCsjA/+hH27FjP/QDfky5jFydC1qOySeZ86fSWorKIjdmMkZnDCle73kYFbmuLFu62E/bJhj1lpZX1knLw10zDo3wGgpRV4/+N3P74Ed745t16mw3ougHu6RIjqr8XK5gQWt9f1ZGBgrmQ+ekgxjvQJT8GHRig2aDWubHjqwkbLqpzIRoYhLFHiMwH4Q5/LmJ108WQcE7PpdOnGFTlGWn+qmIsKhWhzvOtwuy6snaYT58EaXx7bpKshDHd68O2OjyuPUB2oe/96EukC2sCLn8zgfN3+OdcgmUL7rMP4b3uUsW8u4xW876TI96z3XkdBf0GXmnsMOIslUd4mRgenhtmxYy2ywjat5E46+dtza9o5NxDVpqEbq3oLDRetfwzrWdBG1LEf/vJ03vrxR6W9sewPM8RHO5cqCvqxJo2P/wu+WTreun7JheM7agE7lEH6P9+h9WfYduu16rBP0Ou+BSy15jzTP7j+77n/bYLvmUSQU9Me0u65NOqblsLZXKGKCYhtretvAV/Eg/571vmU2w7I0r5adeXMbTHKNrJfI2euiiOBdrNMBB5CHPvBCtgHvpjWXc1lvMG+YUwePPxOBZdNzmyyfyvi3v9aiytxlGhv68II5ylgyfk3PfZyuacGz87r8Bp7Oz8d1bU8dBxzCn5zcyrXcIePCG9KNxwH8WsaWk/uDkWZuvhPQ5J2euqlKGpTRg0op8jxu/bEOeM1h1jVdpjXyPqiWKv/LkkP6oG1tS6sinMOYcqHkI/XItIjRNTnLwvLzYfwo23Ft4bRS6w4fndrukr7LZX+a9mxXXOhF4DLYzR5k3YzPJXZthnXPvKzp1568tZbUM49Jj4WGsVtKyZrcj+bFtBzheKdXeDciYttmpxsRoQKihEhk2A6sqfrt3JUfWmJMmx/zp+ma67EbEXJdhutZoPvH7FWM9uMo+2SBnXC684srpvrw/pXf1sYvw1+5iP6DNT8ixjGFG8G4UijC0HThV4x+4u1xKCKIBVEUYTdICo1/Gt3AndIiQhEG+bEBEfgZVxG41xA7NCNIz3yUczxlyxT2GPUYrrWo2m6wf1lKUal1DE9uqYVwUYQBPdNMSApJ9isUMQH6ZfbjkuBbvmJeR6fLWOB2vELcg6bs8oUJzPe9nrnNtmRgErO7YR70r8OsmB9XzMnGBYekT548Zm/+kfxhM8dtWAc5f6k1+6jH7hozXac7DNlxwnClMwY8zohzecOkjDFm5DVUkFlFdh3zhNdHh4eHOmH/yT8pfPfuvZyPux2baLLZFipOlwjzaV5sd3MOcLv8b1x4j7gAtsmG22XX877htbHhXyJ9+OihfBD8mD0by+IsD23P80Nrp6ypnzx+rCePn4zg4NcHwYYPd03La277My/pZxz4Wq6Od7r9rts8WP6Wn/n1fCiuiFBEIOuSMrFcErWgPzXhPYVC2POZZVWQ3dPCV17BE3KKEnIZ62iDnNu2Mj838tp1b3+POWdf/iCY5e1v9L76yit54Hufvaz7L9+X4+9y8Hty+3b2y63jYw6OwdGRjg6Zs7xW4qyko//83uB6zFfAW1B3RMh/7qPBc771MftO40W6ZowxL/Z0Gee0OwO6TMyIJBXQqd8J3N5sN3y4fz//7HO99957+v//r/+l8p1w8BUr2YpnGjzD7DLId/0eVPOLRm4GkZ5hFllWXi/oM+x4MJYdmYkoKgiklpLK29QqL7K8SG27jsXZImFl9v8ZMlIpffALHD8jlattsrxpNCz+7VropltZ3CWoy3VGhCIu4Th30tYlXwDHRUz5zHb48deOQUsM6EcffaSfocT/+m//xgHuL2QD6f62gfXLmY2vD0xtPO7duyf/DObL91+WF7PWm08++UQ///nP9VMOkD/86EMml8eyEfTGROoOOmRaznspcWvmZSgHsw1G6tZGQ7o9fSu5L2tBt0qoug8lhSS8SncyBqNOwi10/GLg+hyHlZAyJ0/TQIcODg5pxyt67fXXdevktqLd02podd53WmpfZ5tOjy6KLjYLqTlWHwe6WDc6XxK3DPE+wkaWtLoY8G9obw9weYG/yG/2rvOA14e7PthdcbC75AB2teopt8mfjXbcyge/S5frtWQiXpFvzcTNrR6eB04fBpX0b9K1v3CgWbUZcI0+Lv3k7x23EfWvdcbGwwU8bZAJxRmfASrjq+LaH2oqbgEsNmoRMpY4v1VH/KKtWnTALuOyY2y3JDYIv1KmoV8awm1TL2kSn2m1qIFGLWWsa4ovuEbgijb6FvSUV9CbIIoG4owet5fjqlSwDbxMHd060W0OfW/fQw/pv8XeoaLpKFNSVm4uIkj/AK0oRcI1hqQFPYn8dkcoQuLWfO3657jvhTvIf7ReY5NpKDeR3KQMQy4ovYDcsNHisbtarTVuAmw0MLm7YG2quq5V0zT0b1WxjOVrIA8wtcHhEa5r9P0VPi2HrwK5Q76enHqU3wtQfwDnwYMv9IgFrxcrno+PWdR50e3NzK7tqMBMSV7Quf/Gvl7lZkdvG0wfkunGe+xha9EuRnp+fl3cWNk3GGm+ros3426oI+P9QHlLreoWnY6Q4T3mQS+YW/T/CS8Bn332mR48eKA146UyLiIKknNBfdG4PCAAABAASURBVG+upzTyqYgXbeokl2eWd/qI8UU4FCVUYgJ2JkCpRXaNWoqcHkHeGWXyp0veKb44bymKmNNJU8iXa9117c8U8sogQ4/989jYeHww1pxeoqQN9Dq1lKqgDpc1BuypYf83hax/Wld5bHvcznCasSHdruF6I0IFviKCphRtL7cHbNBd01qxXlheLFmnrHIecD6KUMa+v2FXArEb+A78L1yfdQ4LxETMjaVGb7lv5tAJxpVUInYrS/8Ul34y43Ljgb7rShDcuswL8DGOl428hvDGyfiBmYesTc+dWX73869D7bNJ4bWEI/3e0XPo5LIDujm61J+0A128hGN7xuEAesbk9v2VA+e5nGl4lYcpUOURAO40HwC7nMPGAM/moTBWaq2a4fAMGCBLgPEe4KunXA+vc/kxhTwwaPo97fEY9RjzRtGSDas1Y9RlbT9KqSrw5fLON5YfUk7ebNqQt/I+XFlvWZaffPqZHj58JMtssbdQqVWmZ9p2S63ynO85yzK2v2lZqzE/VdJKKQrqC1kyY23f9dN1R/CcAS/XebB8EO316GeGoaaIkNtnWPaW3yM2/Lwm8rup83jtuseGlmG5uJ4Nh01SZFnb8AZZefNsj30Kr5c6NigNy48uR13oXElUN6HItA7ZNHO/PHw4bjZaLyq0Si28+63yF0PEZbqmZZ01nwNEHTasB6kz9Lv7fjsm0PExrc8x5bXehnfHLI+gnGZIIbl/Ya7Q14a+xmWezJ/nhKwLfty2Aw5SPW67Bbpn+rWibw3juZP3dxaWGWmWl2H9Mw8MU951Vzo9P0s5eDy4fZZRRMhrUdsCH7Qf3zqWD49d1qy7jUs2sR+wrvW/33jMRu2Kl3GajZ1THtQ5n/sNUoQ3suvy5sl0za/DbdepaVpVxlRYThQckL9llyD8F3PTCMvOY9+8L+DdrnkvtSqQf0RoQDfcRxfM35ZVRMhtK6Wqkq+QT7HTKgTntgrXcD+4PyxTu7MdKrWqbce+3Z+/wIHNabtOTduqVHiArOsf9bTPtYN5GOjwbR3k+bLbeV3Oda9Yi3js+ptWhv1Osz07ZowdH7M5jbvP3NG1nWqpNGPIuk2H7syw7JkqtgyMiFDEiClp67isx5R/GtT2wvU+5mDgITbk4Rdf6NHjR+z3XMh0jnkf8F6YC/swwPDa8IANc79nLRadzN8xvDqubVs12PAZpmErknKi/1y3af11wRL462rx97K1z+zGoLkxjTfhAvkKP56LiDFPRFDO2Mke+ImXQnYiQgVEGd1ivyHSDfsL/iiKsEu+MvtHt2zTCeP3+Exg49ItRbUCu8zpDXaxZlpVIa5QJkrZ0o+Y/OIKwB0RirgOEq7ckzDZlx3tF2HsNM9tLkhAZwzabhgYPLIPOEPaQdtxzwm27bZptk/zt4DP2R/2IaXLeQ0a8ErBnDczPxvRnpedvluv8zg8I82rAyMrO8/AH4owikb5FDXMuS322ofA3ku5z3mCfwr/8PAA2dbMrxAXRGlz0s/QQNUD69y1PD94rrHrecLrgouLc9ZEF+zJLxM+FD4/P891hl3PixesH87Pz/IbvbbpXzzEnrNH9hg8wa47LuGDcpA/8Y/t96Gwf9bZ6yDLxnLxXOT6TdPx5sP7pE43b143OQ+sq9Siir4Ybv9s/+12zKML1paeG2qtzLVtfmjTcnnp3kusqRa6eiGXFIrdMSVwCnIurqdWNejlTK8hPM9DlvEWnqOQucO53mKO8hdCPJ/l2otDepcr0HRNA+83VENboO85jH40v9Ydx88y2VhvduayiMjuDGeaQdzs/couzAzohZFi+MoEvn6Bwth2/37MudfPOPP6H//jf+j/+q//l8rXJ/ktlURIKZxJUBaWldHuFlMnzfF2d+GG9ry4juhz8LmsOY4IlRKqKLUVLYEie4FtZNhKYtTKoAf4Z2VfkLftOjnsvB4IMyr5qstccy38Qr1RCnVPIOy4xBxPWeed80WEIoC4cHn+aTc0Iin4eQ0OZtpzHpSHIT0FffOX+6tHB7Jf7aIU9CQHhMv8pu+v3v91Ht6+/8EH+T8NL/xC5Tz0u7lx/3jhaqPgnwO4y+b3Hi8Bnlj8TeHf/+H3+u1vf6sPP/yQw4ZHaXhTb3hRtLvm5dSuP0AwoG8oUU5QPMQrC1VsFXX0w+OYJtKlsV9j6m9cZMetvCKfcMvEcO2ZhZ1O5igho9Qq835y545eff0N3X/tDS0OOOAtjZZ95RC4ahOdzjnsfXQ66GzZaIhDcKShPwB7YKF+3WqzKlr5m8DnAy8DYCnaHrzcBi/5YCVkPGjJIe/FstcKd7nCXQ9MXrjpx8VYrpHVmsNf/3Qz4spv8fLqygFmmVDV+2B3CHgEvXBFvgBFq01Qj6hvo9OzpZ6cXugUXFxsZHqWUkUGTR7WFs1u2xYmmxGVNKNlPOfkwdhsmZS6bk9227ZTA2oa/aKGsdbUohaZJhye0LquCA6Tgf2gglJDhTwBRPoA+hnEDYAMMoYoGkrF36g0rfzN3qNbt3Vy557uMCme+FNjPvzdP1TlpUrk512Tw3AhM2lQKG8cBQ9DuIkpXbhEDQCRUoaw44wB/wyHwXwTPXt3XIgk7dndSfquvclgPq7VPGhwtLGbQqTthMenFy0er+v1WmuUZ8PBwAb9tP1wHtHGWooa+r0m6B/CIh6JQf8Zdeiv8LKcrVwpm1kvXsSdZeW8s18jlSkq1Vm+ImW+pr+8wPXPDZ7lN3nHRfCaPvSY80LOG47+5u+CjTnPtXS7CuNywWaO07quxc4M2JELrZgHrAvuU9eSTWGEzK7jCI7JY+TovzHSGbLEn/XxdbhAm5PngsCt74uuy09S3mUePDo6FtHY2yd6wMbQOS9UYx1jKftnaPeiD11uN+omP9muRIeCcPAMXG1d7V4kBSm+Mzp4XsEcIH66IxwnpTN69Y1fSdfSMOUdl3jXazjlEgE/gX5KJaTgYT22vs5wnJEZSLd/iwg5X0QoSCsxuvZHjH6nb+ND1Kft5R4cIZEkXxlm0OzaQ7ckIpS81aJilKKIANpeo+3cBr/UE+HyI5w5IuzkWDct87BmzHsdZtjvuBmzvXZew4Ujgvm+lcd+BHaDSK8NN16DTLSWHEwt/alxwhtPqOSRxrr1HV9Zaz6miuF58l061+OeCl9mvfT9ab4rLEHK4e8CVJV3ZH8E/usgymmTDKybjknDjN6m/mKfrQ/Z76zHNyDzQcruwOrJ6cZc1v4hy/Wj/uHfptlv2gb6MoCed4dRD3s2k3r1xJnGhrlok+uJ3qVUSlXD2q0FpVaZdfO1hqe18xropsvPMJ3BGbONkbR78vdsThiDD35Zr2zAQFy2nbxRQuFxCWop8uXNrzV6PsD7TDJCMgr5KzztopSiQnyEM2l7ubx5GGinI0lViQIdfNxj+gZekQf1mTfD8RGhgKbLeb6deerhyfCGnQ/NH3PY5bFZayHroCfenDp9As2NOuYkH8hZjhGhtmmU8znzvOMsY6OUCk8FhMSt6bL3WdBuRs3XMHuecndTdv1jRtcy+mS6u0Fx7YRpPrpGXBIZ8BuEp7uUokQdXUHP8nQ/WLZrdOf/Ye9P2OS4rSx/+BwgMqu4k5Ioed+6e3r6eWbm+3+Neeb/zrTbdnuRLduSLFIka8+MeH/nRkZVFlmkRNluy92KihP34gK4AC7WADKzZlxoQ5vbxO7IEoagVT+94lqpt5Pjk5rH86EA2+i2Onas953WZeqogax7G+7oSFrjUudGD5lurdW3LQ4ODjXS/ib6gj3bPHmozULWVra1Xq211M+aOjxYr7TiXSc6xJW8jsQf074vMWl2Q2nj4RNugchDdS7iN9Iw+bEte4bkukMWuBipiKVrVOlBVQlwUvKWPOeA9xaHvFlLRmZ77suUY6AMw2pQp/+4YRcyFFuM5G3EJqmfcw4pT9mw3Sx1QhK9ddoy73roWIODev9cy25KuHMOBLPGyho3m7Gx5cXFpuwxl3+E39aYs2XcENdqtVb2L4JDDgpX1GnrXY38cktWCojZJk3UZfSIfJJlPG66icB9k8+rMqvSkPF6HfC6dl8Pl/i21ZrVsU/vDX5G1E60i9hzQxuPLYINbV1cPeVsTbYvkXJN1EHazYItbWyOT18hbuJHJyoqXm9Nnff+2DJ1H6SOe0N3AmGvacFiw8iDXdphgwoXxjwCSGTJS9LNFwdCk36Qtc0pm/hBymabNrKu8e2QPramnSQ/jbyg6vK2XXmPwG6KfxC3dn62FX5JO+ll7ZMD3yBpBmlnQdpfwmScTh4Dcc3jRNdA2wrWqxWHvreUvhGbrTkETj7jZ+rRNsleIQ0wNqAFou0/800nTwN8BUuZ47/w/8Wpv7j8Vv60e+rmy7rZH3l8lLaor3iVDkWFwtouKi6/jAjwtS3b4pG7IJwFzVecShictmEB/LU7cgTxgRWBuHHhsEObzJhgh99hcacPhr8GwpTbyjjhhPE8bkRPZIFbV9B6U+/9GlrratFhdO2hFS8hlc1zQbNa8dqTa3d5RyHFpm8sQFZ3edCbZnnGD4Zh3IwoMFvmwIyZl+MW437Gsawlg8yj5+cb5suJeZO5E/+ReBmLMibOmGo6jNKkIiVNEEeg5UK2sDtK0ebQeNmW3RT79KHXGJ45+eHDh3rn3XeUg+AHDx7UuN6xq8WFflLXmDU9eUtG4s6cNzJn1fsE64fMEeesqVK2IOvkM9YW+ZbzSb7hmw+bBfD5lyn5ieaM70dHR6yjFxzDHysfUs1PZcd/QfbTTk5OlHhnHCAnvYz9G+bczBcXrEvijr0m7BdbWfxVmXc07h0gFI46SsCCZru0rgPms3z79l32t99jj+nhwwfK/CYu34BoIZlqR61ZHWSNuqr5etCArRN/tV4r81HmodAg7whBPsiXXwpJfRQ4FL7FGc8B+4Kr9Vqd+mhJRCKfBqlH2nrkrcnNUgqV+qryVy0la/pKl6Pvi2OSXFkvoRv56K2pt6bwtpOjN4MwDdiWAs0XLpwum9pxab5gk2bawocffqh//elP6+eff/2rX6vNIb4ez2RyRipiroc0zJJRQcXv6GWH33OnIW94ucjmwDYLOpCSWfxhENtl6Cx8sqDOAicby3du354X2zSeNKxhWMnmIEfzZVupnMQbWCwlbvhqYLuK672p07CChmyhbsQlvpE1aPmFDwjfep/jxb0PwtpX+YaTtbuQa8FOdEkW+Q204iPnvox+yV8qeA1DwMR/HV4T6yuJU8+p3yzwtwxWGaSiKPJ8mvE3H/5G//qv/6qf/ezflE9YpjBpI1vawkjA1NHdu3eVQfoBA1EGo/ykU17cfvu73+nff/lLfcjh7+fPn6kW7rSZkbYS/cE27iAvKQzU+UTlSD7SIvNaOFOpWaLKimKeZGMHF20IezNh4t5BXOQz6UxMDgESJYLd1FoDpk00MLeN1Xql+5Tjg299S9/67nf1zuPH6gxwzIEcAFu3teXZAAAQAElEQVQX4mDXhzrbDvr8xVbPjyYOdA8k3UHXPfTcJ4935ImX+03XxZl0djrq7GzUxYW1HQfmqFXRi411ivzkdAvdcKiyJcyIvi2HtSP2GnmpBdtJG5B+xnwtWIAuDo62gcwEOLs5MyY+6XFYfJ6DZA6FNxxchz853ej5i1MO8V/o0z8d6dnzDelIUyqSEjTs17vVBzMpNCbggQlhxnrdi1+vB60PV8rPYuXl6iAvWLWJdKC+WisHsb0NGnrQte5dKzC0pt6aQlehhiffXRLJYTOpJ238GvkwwFtB2luBOiaQzLgg0iBBua8gB+Tpju49fKRvf/d7+u73f6h3H3/AIcwD5VA4YSYUpZihC1SXeQYhFuacQXgkWsJOOCZcsw5sFgGym+6bvXZpXIsQWXBN+B/moGtQopRqD69kfs5fwm7ppxnzM0bMC5wLFoZbpT8n07bVWqOKWlG7yQULL2E1RU+BlBFcuyO/Jvgv4fCfUcpd3BguiCYMbRt7XyHi7XZUNiryjZMnT57WJx5tK3PwnTt3dIcF3cHBuuJNjMV4Fd97q8XlbebrfMDn/v0H6q2pPvV4fKwsqlP/CZ/KnTK2E39KfgJdv9K8Ir4RtIn4X4/x13MlrZchk14AebubPkShqvyU44CNycyF7/Licg+bRf7ixQsdsyEfm22x0Zv0e5eRsusNAe05xC6Y9qntcjtCw+K2LXsHGWFuywZ6Gfg5sOwZygUv4QYqXn+lK7US1QtVJZckW7OuIOTkBw9HvqM2MtwlC43bS1hoyaA7WcM/sH2pr3kew1rraq0hb5IsgbTtfdS4pt1FlsuPfjDyAjrV5DrJzYqehr5emPULfeKaaDsQutAUUrAt+/WoQLuH7eLsmY60ryBjdnA1Zm92Y/ZYaS3pJrJtDcytGRMOmNOT18iTtZQlOs45/M0Lbtpw3JFHR1K1nOD/4XDS9ZxsiG3Ze5i9Lp+Gs11heAhONk8Ag+9LN3J79re/HI0em7D6G4B0BWzSfg2ul9DlTD2mrhm+NNJu024u2DQ5Z/NipD1LCcc4Bz/u2tdCJ9YGCR/3hN9EfAFC0z14ojh+ec+44ADh/GKjC/ReXJxrpJ8kPaN/zbh5+/Zd3b17rzbIh9VaRGUtTPjNBevgcW6/6Eh6mddG8kNShJuuULIJ3cGocTtpupSNpWOLjpG8mq7de1PvXa36qdVwY7rdr5psNJGJhqC1Jjf8oQmfzZP0mfDlZ0phwoRSHmu+Ej9pBShTwiZOYDcCsfZcuj5xeyc/Q6889dZk/ra8F51l0yobTNgiujbY/Yh5+LMnn+njTz5mbf8EG23VeqcaJ947zji0PIGX7t27r8xJ9+7dm3/C7f79mv9bHwhPGpTLAemTHHma79lpqZibKF5CrutXyozZUlzawMt+iJby7nnNSVh2sOfxEhu9UVxpULqiqV8awiSrtY7tBsazVaGnjJQt4TZlxzNloy9Ie2zYOHN2xr28u0R3xrez0zMF2fR78vSJ8kseZ9h/kkijyU69jWXzhE+dmHR6a7zTNNSMtLUNlAgy7TFvENIBG2f37t3VA9YGd3h/Xq0GXVxc1Loq/cK2bPSjJ/lK2Ee839xnA3S1XsvGX45S2S6kbDNG0ptiFXXaQdqnyVMCx26zT0oQSKRS8W1fUsnSPnC63Hrlsq3aUOTdOe+DwcABV2wa2plTRJhGHhIu8qQ8kpkgdjvFpie07XPGm6yNIs9YEXsmv0RHBenQJ9aUv/VethwZOyb6cA7lUy/ZsM06t7Wu1TofVhwV/Vv6yUTbGGkjZxwsv2Bjd7PZEGbN2vcO483dGm9WK2zbGo1T6J/AyNgBSCNxo2NGSvCKKS4FFn+W5nx/EbUatglsEycQVJLFVQ9obosgLyGyoCE3gTzXf/JMuc9pVzkMz2b1KTbe0v5t0y8G1vbp+wC3PccbibdlLybhtsQP0ibTD9JG407pbZPvVm2sUx+BTfpg2tVt6ILoDUTLtHdxaRu9tdJjE1fzFa7WYG6iUFWepJ2N1fTZ1OmsC+9d/KQ/0I9C7bksE2lV+tS7ciFvu/BFd/lOnLRT45e2lzaV4EHSyYdu0r7OWf+cHJ/osyfzWJD2lnwljO2y563dHmfSzZr/M8bmI9b+B6yp8hOa77Jpn4OM9MvkIWmnrElrBnkn35UP7BiZZeVGXLbQf8orrepNBfsi/zfF/c/mR3tIkUIWxL2PRU675JbtmyFrvg15GeUlxYf4eqtrp2sXz45bskMBVNeuWWb6vL3wJkQA4b7k4h83FCLbMmOoDS1IFhd8MVDD2Dzd1EKbi7Yd7xa/oMmG4m479E6cBkIZMxq8W9dMG2NgK771WRZ5h++t4zcw1q6g4RMOGnmDJ50G7DkvENJWXQvvRl5w2FdUCi8ug9yv9o34EEUEza2MuwweDCGEzc1SJONW5tyMbRnzZ/dF7Q8dM87lYDPjfZCD4nx7dWQvKWPbxHw6ZXwCqENvkkiq0LrD76OEl4/KW3IGY6htxW7BinOhW+w53am9qTu1Tsq4mYPg+6xbDw7WIgppkjLpj8xTI/PaRJ7EhVQZP7OGyFyRNV/KeZp1Rn1Y6IQycpjL2nmeU8If6cXRC/bInyvjdtZ8WUucs16IfcIHc/hT1o87oC/fJD7nXeYy3Al+kbN+vOA9J3kYyVvKdg29VbswdTxRjuQ3tk5dZM5J3DPSPyffF6yNUn+xy7e+9YG+933OJ955xLrlEB1NtiXuGTDc4SNO3Yc2Hr0lzUab7GBQbL1ar3UAVqzbgsxNa9xr5qyDAL5oeGyfMCvm7oH1WNZ0ReOmzTfadmtW5rSZWnYgwXC7qL7owh43BokuPNDC8+Y79R/EXgWCJZ+r9brWfMl7b4vNXHly3AH6ESho8K13tUWu+UrY3ppa7wQz5p1IZqq1YurpydOn+vnPfqZ//X//T0/hk5c2R/0aPWNgkIZH7rnJZtxkEa7c+37hCywQs0BaQEBhBW6rNdMYu7KYqkZEg6qGxIv9wfpQ2Vy6dTjT8Ae8CB2kQdF4OsYMWid+a7Me+EYlYOJZf3g3pUIWpDIKbhXGtha/hfbWSt/iLp3IbM9xtLtwyzt+R15y7qQzid9NEEoi19f4Sl2O1HcGnLEW/KMyAJ0y2OTbSr/98EP97Oc/12+gf2LBe8riN+FTpN6bDhgMMhjn9+KDB7ygunXlH6DnZ6N/99FHCs2BQyaTDYM0ZlEwMhhWurSlkTxkyUsvoilNShU0iwueIT4/81hAYht/q0lFce5RZBJuQLzSB51IayKNBeIyCbTelXbaV4OGdbBSPgH87nvv6Vvf+Y4esVA/uHVHW3cOfKf6Ju1GK10E27U22wNdgM3mQJvNmhf9A40jB7/jgc457D3dHfyenU4cvszIGM54jr90djHp7GxbOK+feYa/2OI3av6p50kbNq62wShBChtOKevbvxzustWjEWuEBsW7KfwG/7ML6ZRT4dPzSaekkUPgytc5+tAZ+7UuJoIGOpPBDquuNTaZ0anrQeuD1Yz1GspAmn4LPzBZd/p5h2YzqWPXofXd4e+g8AN9bYVsBQ0/kMcC7k5dLGjwBrI0kTmySPmkEX4yGyoB5VUflDTXh7d1h42tB4/e0cP83PPDd3T33gMd3r7LQH9LnTy5LfGsCcWBQk0i3LA4w4grNAi7o7DTJSZ04OCmSdFedeWODLz+jr59vD7kf5jPVcGuCkLimDtPkDuBZrpl0/ScRpxNsw39OQvG+PTeqv0MLAg69d+weaMe7ZRX31w3WWAxa/nFTl8eptG64vGIjQPYqsQ9vamfCzaAgi31lSCpnxX9NfPyAWP4Af14YP5NnWWMHNksSdueVVqtdSV8fiIvCG9bF+cXLKJPGL/OtGH+SFxxVfI8uHeucFeY6DFXrsoxkpnmOZnny0DTX/JO+phQr0Bf8ULhXC4YVHT6QdY399ngffjwYc0rI/PQ8cmJXrD5mBeG9J/EIfhl+efYkSzAEAv7Co2fKcIVliCR4MHtRXRFXxbFveAq1DXONroQeUaIZon+MldKHizaZj7zPq1hEYpsAO9BtE+XW5Zm/1DD79AkHPJCHacRBfDI7VDvZMZh5QXG9k6m61eyB6rNQxfPsOk7qeuJfjSyvglFS+nJmNhaU+sdNHlvjCxdi6KvQG1fi5W0F6TvBxvG7yDypLdgiWhbGRfSx5PPaAwSbsOLfzYBzjOe0PfzYb0N/b50VQtetPwtaHL59um+HOtldzTeJIv8TUicvx2s/InnzYjUEv621WiD2dQ5Y17PRkPm9xwYHL04Uv0s7vPnev7smY7YHMkGRzYmtuOGl90t690RCmj0E+PbRHsfp61myuhW7kk51Em86L5IOrxLnLNhsmVOIio5mftEZx5K2wsG1m5pg+IaCTSiP0CrJtxBuRe++htpbQkBP+0wQsfKByPJZdgt6/VN5R/16r0pa5fYApOUu7WmDZtKG/oMMWVjM+4Gbc3YjTy367Bd4SwV5VF5rfTpP6EZI0QA2+Leg5WrIWytk4deY1DCj+R7ietmdeaX1ue0V6s16/MDtd55b9jU/JJ3uIP6cGbeR8Yq575t16zb16wBjK6UDfWaL/LAPfN7T2SW9wRXbEmvHlcexSX31Efxy2OWJd0Zi/xmmrylrhcsoaKl4s+M5uyRESLEVtuquwtl7XNBW6u2x9i1ZcyyPdsXG3bsVu1tNZQsNklaZxyWHZ8cY9MLpS1l7Dvj3TiIjpa6R0/aRw4gR9qZyETJe5Pxj3uk7W1p50Hya8KIK+lmjbAaVvVBg3NeDBNmoA/kWxbZ6Mt6K+uz2ohj3+SAfZRWelFgyTZourywRfIeGD5hW+uE8S4Iwh13SfCyXWHsUMFfB67djb9uAHnqZcdByX/rXQ1Z6w2bNnjiuCk2sa2RMWLL4W1wgW0yNlxQN+f0tZF+nnANO6TNRkfcHV0DtootYjNxxbYjdnd0ozf2S33AKgf5vXVNtIfItvS/3jvvhSvFprHt7VuHbKDewn1AvleqOR+9qaeAqMxstF+Y6IGgD58bzFjRrj2M6+2QfBOJe46XJ46X7kivw+KPyLYr7EibS5k3tPW01dgFo5efCNOxZWsdtiGbtMXmW/rLlrrYQAvETZltq7VW6NhvWJD6gY8s/rbRB7S7MFbMFB3BTgox4CZ8C9Bte44LjS4cjM9bpc/mwDeb7tXvyN+iK+HSb/Nh9PSXA95ljNqUPYBFja9hSS9xW6NMpGfvwhBhwm4jaZQdaIuhcU+0seg8Oz3XMYcGyVPyk3ZbYfDfEC9tGG21hsoYG9ugtu7Vel1tbclr/GxC76EC5jEbLtwlCHnJ/+dmqvAU8WWK6Ju7LGCe1tUfzmv3lU+4eDmPm7F4he4joWmbe0S23wLENOC2zDO3izPsPnBeyfGwLduIXdQ2PDfUvuKRKC67nrJnCqNgdln154gsex9Nfmn8sff847eHy3GjM3aUnLAtmPW01+D+FgAAEABJREFUyEH6dmtdcffeag7svUODppa43lERP6h0VResbOQFqSWN4q36g1c4a++aaq5idkJG39n5heC68qtxeQ47Mm5lPB0Z9zKObZkja53DwWUOQY+OjpX5I/4ZizO+TcwVJCC7hczzYfSApD3JJSvPPKY8rpCsByJcaPInGNsQK7aJrVasxw7Ym8oa6e7du3rE+ULw4MH9+hLhKutX4qQkshSEr/xRxmRiggYZw1O+C9aBGbfzzebMKfnGbviM6cfsywRHoYzx+aDPKYe4l2A9eAoSP/s3oYtNNpkrmC9zQB7+grVM8cylSTf2yxySvGi5kueFx0aJtx8n8bYVf8N7yBbTTsqXrt595x394Ps/0A/BgwcPqk017DCr2leqmETLRa0owYKELzu3rs67RM3pzOex6YBdV+t17fmtF37nXhFmKMzxerXpVnmInkJv1GFX6ya9JrcddeRWM2gAasdPIuAM/WUuoybArLT7mI6WkbZAO0+7SHpuyc8Mm9A7/7yrZm8jdZs6PqMN5J01stTRXJcjatCJvtTpmLgg/vni5Ccff6zf/+EPygdGN6wLYsdGnr4+N5Yh+3MhyHgKkcwhjrUKkcVdlDAEno1JwMghddtWC9IYaBxpJCnwap1GtK7F0AGLswM680EoLzJ5uVk+KRc+nTx+aVy9zZXSoA7Qrb3Ltiq9+AW4qT4Fgo+fIwfR0XpXUdyLvChh7YqlL7rmUPPzi8L+Pfin/lKvGRiDvIiNDOxbJoBs9vz2w9/qX//1p/rpT39ajXgpU+LYrjp9cP++Hj9+rO9wWJoD4Dt3btcm0S9/9Sv98pe/qsPf/C+U6jybC23pCL21Giyy4bRl0Ezapm01I28dv6bUXyPBoAYt/NP2iqcFlpw8FCUcrF6pGeJMlGeig6ZcxROX4PIuD512sVqvqixrXqzTDvMJ6/r2L2W6deduvTNtNqM2ozWqazt2NgQMPzBA3lZrh9psmtjPKlycm5cW6ejFhZ49P9fxyVanZxMHJVsdnV7g3uiEQ9/TwqjTHM5y6HvK4ewZOIe/CJhMLqiLDZNqwJ6WtpyMjJS0sMdvF5mbRnepDXJfFX96sdExLy2nnASfwUcXwci7KLcLB+tBB/TVg4MVdEFkV1gTJjgoew3E3yGTB+i9qbWm3jov3l0rDmgH8pED3xnI4neJocJl4umES9iGX+pGjn09lze8m6YWdI1q2uJW9B/cqsPfR+++p/e/9R29+977WrHpFftMFc/U+BWkmVcu5/FmTG/wnv2iJBDpvCEw6d7sO8fVa/31N70w4WX6C79Ju2Rxs6XvTrTNZL1RN0PG/SwWVmuFb60TN/aesA0og1nRU5Dx/xvff6fJl+XKiJY9o4rCmDdSJ1nAZKy9oL9nUz8L3TM2LiUr/8fj8eP39OjRIxbRt5TxL3U1ETdj/5QxE54ay5CruWVX5cFLpq4zV9++fQv/SVk4H3EwkEVy0nazciU+Aaj7Kw3REsT/rTGrfX00/L+y7pe0Rs8+XvJ+1Ulg7lfkrff6dsk72Dr2zvxyzuFH/kfY8fEJ88aFYrOb4r6i7O9FQD18paxWvHq8Gn0ntsNYttVoZ601aCu3HbnmyzOJXYO48N6Fw4WDG/fM75g45OXP5RROMDvsUHGldQP6CY69O6mByMHI2iN9KuuPRLUbYa1G3jPvBb012ZHNVH/ha9rlY8N4vSD5ijzYT25xx66dtmvySeYkih2/KRv2rOGiJ2PLBfNADj4y1oyMO1hE31xffws4FWqJZqfWrdT3hno9WjY+Tk6U/wH25OkTPf38mfIBzvw/o08//RT5c9ULMXWfet9uNwzzo3Khsvgx7b7aykbbHU07SXs555Br3kQ515a1BM1TjYz0PvfltusPUrRl/aBXLnpYzStXHrMkbTRpB5kDQ9P3tpQt7vjvQiryDXkLJXnWLB0M2MJyM3xX8pT8p72L/Nh5SirGkCtod9leuNkfV6VL/4iu8IhqUgyf8pdbiQeIb1udNXVrXbCasOeIncWVtVU2gTIH992a6513H+lb3/4272LvKYda+bc72bzL/+h6+OihEmckoZQjH9xLPrboDPIetqEetuiP++vWh8k2dU2uYEZsGJshEJZSbGNZ823ZrdrSxBrm4uKcd64T3sOO9CL/t+35i/p2bdZBI/7Za7hz9w7z810OZW5jo5V62dvKFVucsPGTPhH7DGxGrtcrtdbqQPmcFz7byl/GwmzcTeSx0XYSpjN+Bq23qOOA96LQWpMJk3XAxfmF4k5+ctCctVrqNPl6+PChHuw2OtfsmfTWS0/CTuR/Iq2kbRsdcFCemCYtXILhsX/H1wgCyF/lpr/ukk8qppzCQkreGuVGmHzHttu82+7mpLTv5Dd+gWXqY9CtwwPa8yH8Sr13GR1pywe8q2fdGnfC0zoIMyh1uuIdpJFusmGb99s1fr3WWhN2S5iHbJrm/+Y9ZF12+84drQ/mMOIa6RcTtuVOlpCI3JAj62t92ZYdUPWUc8uYl3a7wcZIsMFQa/0172fZm+u8P9upr0ljwjKen9Mez3lPSLtMvNjCNu/6q6qH2Cpr2AMOzWPH2DpI3aQd2xaZ0E3X7GW8Z1QYjDyC8PYsj64gdZC++uLFkZ49e04ffqG47blOk+669iwO6MN3dJ+9qEP2FZPnC8oSGr3NTcnbPuw5LTLDPfNJL2UOYrtz1ul5pwkiS/zk65xxJfmYaB2tt5g2yWjC5rFdxotzxoaEzUFv8vXg/oPKY9Z7aZcV4Ss+7Dm/XzH6N9H2LfAN/7e1wF5n8C4ndjhf9ss4cZWv7aKve9izf8jM7YWMIB6yQmyrAbeZtvA7yJLCN0P20NqVG77tYM9hep/Hmt67WnhQfMMNht2arsH33hTYTXbiiyt0AU5uvHb+ixxa+RJy3XAxMu3G1MWzzBwZDPcsDrNA6ARb1ldZy2T8ywdbXjw/qvV+1owZTzMmBlm3i/CtddlW/BJny9yZ8XxKWmJohC48Tm7voIpnxy1pj0TUsKspY2gjjYz1+WJWDoEfMHdnbXT//j1lLsqYKq7eO/bsjMOTkpeR8TjFm1XPNql8sta9YAw/ZZ475TC3Dn9PjlkrgtMTZbzP+H7GAXhohUk4UDLkeYe5YK7MvJC0sp6O7iDlrbSXsicT5C93/Co8823FYQ2UOOE3rL9j8wvmroSJDqYYolm2lXIeML+9884jffe739VPfvIT/eAHP6h5xYS6upcEFzr7XIXZyRFwo1vAath8sWHWWDnDW7HeHVarWjsk/dZbhWuXdRO35Ra6oBMmaOgN8Df6gwrX1TpooCjx3AhrXV6L7S4Fb8eUJtJDqVroTl/qa0HsnnCNPCXISJj4nWP/tIEXvAt//vnnvPs+KTzLB6CPj3XGO0Hm+dRTkDipr9RtkP7xpz/9qf7d6YvnzyvjWStlLdDK9TV50CXSQ+c2RuGT+Woa4clj8VB6VJ5XwP/SgeVsY2crhkwjqYZDo1mt1zoIdov4GOFl5JN7t2jUt2/dqs4c/3T2NMDWe+m1Z/04ZEm2ZSot6RW1lUq2kYPw8SuK2975t5k23DZhJVk3X7Oc5y6cKqSFU5I1X77kZvfyNAzghvnyd5Qv+PKxvlLI1G3qO40+dIZ4ERiVTzb+8Y8f6xe/+Ll+/etfK4053wYQk0Ps2qmX1M+tw1scuL2n/KRNa13HbBp99qfP9Iff/0G///1H+oxOcEKHqcmCNjNlsGPgy4ZD6aKsHcz1IZoZLTKDNpPIBEWAfSegS4grZiWargH59XsiiQkVE3SEgrmlq/WmRvtJGdLWVsOq2uldXgTfffddfZuNlG9969sckLyjYbXm4Bcd7qTXSWJAV8NOVuMweDXw4tgGaTtRAGSE46SSA+BJz4/O9fTZiXII/Pz4XC+Oz3QEDY6hxxwGn55tdMahb5CD3/NMTptROfi9QOcGm0O0FUmAUeYANCAPpDWSi9HwyLfBJOXbwahQcIG+Uw5+j5m0jtl4Oz/faERnyr9ada3XvV7uYoNVNpOC1aD1DquEASvcMxJ+xoB8YEHTh6bYtLem3sxE1VTf8O2EC2gb6x1W0GBwV9A9qHul3lZqbVDDjQZqCjubydyUDQjdwt99JQ8rDfklAQ7n791/pAfvvFe4//CRbiFrhJnc0JHh1lCqRsvlhSnhnutKfi0GBt3zWdhLaRQEi8d/EuoqUz000hc39NssDDe0p4m+3HvXQFsp9EG9Nxmba45IH9kzRIwVXIoMF0C+uf8sC9izHceqnwvGkrN5AcsiJYe+z1i0vHjxoja/RNDVakWfXys0fbe11Bse5IJqpd6mQnWOqrO4cRVPIO5Gmom7ZlMy83XrjTTPVBsfLKwnxheUEKluHkSelc88Ov6aN6l9afU3Bbwp/jSb6HJkSJgrYCMU5Xklo6jIYqsD1j/3HtzXQ8anvMCMzG9HzIupn3NeIlJ3BH3jjcmv+e+yo9Sp/pZXZSSPK5hM2a5c5Rk2UOQST2l5OIxxEsDwFlceABGO3C6fuGfgboDxxqGFphbqtGdVeHHN4SV7CZ9wAHdrhC1c93PHHV3xK324JXTo+pXKTouApu69+MZNex8D6nrDBmzqPApa9JK2W1PvHWTsDO14u7Co+UvSpB8kL8HywjK3UjK8S8y2Ypc5b+SLfDZktpVrpG8nbg7zztkgPQMXAS9NI2VNmP9ssOey/2cq18icPlKXI20043XW6NkIOWKuOGHuSP1eMJbnUGugna55j8u8f3R0rE8+/kSfZm3Pen/DpsW0q/eYyQ1bhaFfjByupq1FTxA+bSetLW0sc1D0rpmT0t6a2679o+PLGJtg0ZWgFIN1Cr0wZSqMGsnXSDm3vHck3bhThsvw+Mcv+YyskffWm1qbkbVN+OQ79pj7Sp5JdRLJK0W1Db1CdAWIS5dtrDHN+SHN5MEEsPOc4KaaLmHqjtQ2cWdkrBDCMYWE9t4YN2ZbEUx9aMqhbz58e4d3mGw03OKAJocheb8u8I6d9b24Nqzhzpl3YhPbiv6U2274fv1ukyXbSvvorRU1dQUjmzwTIDbdVnub10DZoDtnXAouGJs2jMEiXOd9paHDxqH5irv3jk27whvdTmCqZqEX9IXoSri02bSbMzYQQ6k9TdTrSFsrtZZsK7padMFLVvwDcdmuTcrk2YRZrda1/3GLfZCDA9Znw4r8zHNDa112E1GEamJLaQrFILAte8ayTqHBlffyMEygeuD4C9+YSmP1u61SxgJr0owrI/WS+jGJj6Sbuogts9GWDWOnbK1R3q70uTXjwcFubXlwcFjr1d6aoj9tdsOYE/2dOlszLomyRyeqdYDt5vZ/W701RFOtddMXZtsearVelc4D0liv1oqe3hpqXOGT10v7Ivn63MmfyefrckRLpA3GpiPtccu4F5rQxsax7TCkXXXZpg2N2mDL1MUp+wNn4JyDy9iYABp4r8sY3Xd9pmGj3trOXl1xBwHBDFwAABAASURBVKb92lbiFPTqZeMvy7YSR1ZdyV/Wv0Urz9t6h8naOPtQyVv8iUa6Q9Vb8rRaDRrIV9Ud7WDgXXS1WpX/mjYRfvZrlV7StEk0qJR3j11F21ba1AVjxSnzX95l6pcvmA+PWatHHn3RHRp9HfuYgqTtxT92x1npJcyadpY2lzE56/7wkdN7d4l/Q76aBTLafFl8tRS+ifXXs4C/hGq6I6EsO2hQASvX/Aw3o9yEi8viD56nFGpx8ZhvOX+OyLKta2Bsa0YuEBooaePGzyD9vvVefbz4Znjc12RxN6WvX8csy3q691bx7CYb/ZfQzv0yncO0Si9+M3Tt2u8T8VjcknXzlbku415R5u+M/RnPMm+fs1ecse/oxVEdemWMKz/m9ZFxkyxTxjn/Gb8Td8s6K+P1hK6krkr5ptStxA9aHrLqgnfZpKG7q7XGOD/UHJ7zhnv37rGP8pC9+UfQR4r7gP2V3lqFTfi5LCPzGzkgnzyVK3RifhynrbKeP2f9tiBruSDz34xzne/WfJmDCuyf51u/ix0yd6bMKXuVN2VOeiDrr4lHkLQXTPiNyQNzXeIVdvN0zkXirjD4R6cwy8HBWg/uP1C+YPfDH/5Q//iP/6h/+Id/4BD4O2WHQ9YxaZtJw6RpmAIPzCl5Qk0gweQGcU+zm3Cpg9aMDY3dG3M/2M2vQ28la9DWmkw427Kv0JDdiAqjOexNYeKPnACyVNDeRQ73XDewxBdI3Eu6CxZZwy957r0rNF6x8Ug9pO7SnjPfP3/2vL7k+HG+tfvRR/rdb3+rD3/zYZ1/1ZcZf/Ur/fo3v9FHv/tdnYdlbZD35LSF6KGxKWm5tbBKu8oaJulkbXLAmiRr0JYMfG2AdblZj9BMMUjla6HleP0jxi3sDNx6p5H0y86ahVIKfUDjTAPNJxeK4o7fmsXaar1mMb5m0X6oGCc4WBb8LOiWSnOykXQCDJyK/CLYpj28BFla5OKC5/naO97E0ByniCQk3MKTW69cCLnjrQR7xf91AiIl/D5eF/Rt5anjBYlbPPWcAWbKQAMv0o/fBS/NT58+pfH/Rj/7t5/VN3izCTRm0AK9tRqMs8DOi9Z7HJim3hLn13SSn//85/rwww/1+ZOnOudlwna1i9SlzfBEels2H0Ymit5aHTQOtB2LZsiL4sgLSfwmNikm3PlmcPyIqQUEhdc1EFv7mMjrSPy8YE8pH74i/d5bDQSr1TyprNIO4W+xQZJPFuWbzD/80Y/1/gcf6NbtO8Rq2jKwdxb7fbWW3OngnaS6mgflJQlOnMqWu7d1HQ6fnlxw8Huqp5+f6LPPj/UE+vnzMz1/ccZB8GkdBJ9wAHySA+Czrc4vxvq/vTn0vSC9DdiSb4hyADzyZh9sZZJikNEO5GeEn3/u2UJNHR6fcfp7ip1POPw9YeI6Ja3TUyY17JqXcGPzuez0QWww1GDfKM8ObCpFtkJeWCFfdYWPfEEnXKMee2vqjTAdNKOn188/zwe/g1atayg0dXd18lwbOvDtEoPkoEN3aLixvfpabVhDDrS+dUe3797Xg4fv6tF77+vRu49178EjrQ/vqPWV1JqEncQ1QQNBg0kvXQj8kujKiWc5QoNyXD2IGGlwJfzPw00sJsZxoj2PyhiQBVImvN6aalxn4RWadtQ69UXRp4Snj49gog8KHYi/uf/CFqg2x/gwYecsQE5ZzGZzPt/ayuZFFh/5H70Zl188f87mxqQ18+0Bi0m76eJiAy60YTEfHaKebCngqeWqdPCLm+RCCkZHxr7MAXcYJ1PXx8dHHASflt4t+Zp28SrCf9SDMggk3y/jK2cBfYkbfaHXsPNLmtfkiwOD9mGo9c19DoHvP3iguNOP0p+C1F/spzdeln0FHG8M/ZU9byzk67U5Xnm8DOQ2wkBQUCxUwKBu71x42pYNNKN8zLNgmTZnh1oN2tqOhgf27CdZuXCGyMYNKnxragHjlXub+dbVOnLg+JUbGXzctmcdaIOFh+FO+465QnHS2uNy0cgyBqZug/D2rMcEbm7qzGtpC73PabWktwtDkL/YnbSD5CPIS09oZHOfNmWakUSTj+QpLy6hrfXZX3PZtqyrMn7ML8VnOmedEZ1f3Iaj/e8D9mwP238fGX6LXE5Ueup+pB4nNh9Sd+es+09PzubxG35kHo/KzO3ZZMmHPLOJzeJXn3z6Sb0XZHNom/V65vlsMpSpprmVIBuZWzZ7myibzUVUaqC9ZzM8G+O379zWAeuIzhhp+nMFoAfN9NUnWd8Jp6LpZ1UePGY6asrcA8bCpNAteUm7HRMO/RMYyWNkEzTzXxQmC603DQF5avTJbGol74lj0wewzYQe1WXZLu6VB3IbP5DwyceUuKSdcYWIKsgiyCW0d/XWNAxNvTe5iTCEJZOVd8o0kXfbyhXSWa9nTs5m0XvvvaueMvSuwzoQvoWeXva4oC6io6E3/XwYVuXXUDJri8a/LL6aXsvN6m5KXnvvatjERq5cqRXNZeLw5oxDrGzonJ6d1jpkSj1Zylol35q+fet2rYMSM20+8++GeCN9AZVKvWRsFnGCNeul2C7r33yQLvGiJzT95oL2nbZlwlc8PEzEpBsIXnVNcPHx7JqK8LASL3X2+L3Hyi+FHKwPlCvtLuPsNn2M/JW+im4lPcn62lzYOTa8wJaxZ2xzDn/GHkDJeN/fUI7IzxhfIk+fSv7TZjPODByYHbA/lLEhyIcaBtqvmzWiP/ETLxtvQWSr9RoVZsPtvA7UB9rxfTaJ863LIXEx1Bq9t+/c0QPWXvn1m+WDEOmPwZQ+SX2QBLq+jrdFMS4hWTddaR8jZclG8pZxfWT8S7jY76rfSAkX/7StpQ+kz8S2G/YHMIXWq2H3jnfIO/9KtitedI6MOdFRPGnM9iNWDBgk0ZdBfNty+m7gViGiY5O2AdJOkp+T43xo/rnm+WWrtI+0h3v37ipzUPrklR7Pekg3ujrjQ/pSkPedThuIzJ7DUQhuxoxd+MQZd31rS9ljh6Sbvp5N3iDu5C3jznrXPrPndUA/je70z/hHV9K8R/vL3LbGf2nPB+wvrWmrCW9hS+aA2BCrVf6/eXxZC7ytxd42/JfNxzfhvrIFLHqACzy4LfHUtctKl7VDrThsqALVdckhD2/zzA21LRsI7KigMlGhhrF5Mg61UMakosVbmZNt/FvA2gO+BS1+gPC9IWe8aR0K7x067t66ggYNem/qed/ryHdjUmtNVyAdN7kQ3pIs25Ise4GEA0ihiKHc1ktX2n2gBOPBnTCAW8uVEBmHtqwll3F4y1gcPmNaxsN8WD17S/lfwBnjlvAMoeietUW+YfzMvDIyBzHCKj7Jn23ZXpKEV4EnFDl+3PBIymkZO9uhTb01ZX2QMTfjf+bx/Jpa3kkePXqo7D+t1mvFluJKvibmqIzr81zFOwHjbUZdZj9NzFlzeS+UdXCQtciMjTYpP2uXrGNig6z9CpEvYC2TeXYisQL6U+Z9IEpykH0p/C7OmHww9+QdJPmJnoH2kXVL1qsDc/Ctw1t6+PCRvvf97+uf//mf9b/+1//S//yf/1P/9E//qHxZ7YD16Ry+y43C5zYP3sd4ck8qp3niH7ITSDi4oZLwDm/sHju23jW32abWm3prauVn2ZZk/vIUl18PwtqW/TLalUz4oeGr3k7E6A8Fl25krXcta4DWO75S7J56zR5pviCTX7X6/e9/rw854P3lL3+pn//iF/rZz36mf/vZvylnYD+Hz7lWZP/+7/+u3+0OgbOvmv4RXam71lrZqXcofXzgXCVzfhC+k36rHHwNHrRBcjFJMMk8HGyeiF93Y9DyCt2hQTPwtRSeAqYxprMGKfiCAzpoFk8F+PhXI2dQXNHQEy4dPIv+8Fmkl8HQG91JJ9S2Kj1DQeRx27gJe8nHvYfLfBfDAz+eX+JG70uhjDuAvHSbpvyS6G/srBqljqncy7pOB8jgNQ+O84AUWQa8p08/v+wIaejPnn3Oi9WmOk3ipIRrGvad27frE8sZTHPg8Mknnyifnnjy2Wf1DeIUu7vN9tilP1A/q9bVYntkOdxNvkIzOJtIBR7cajt3q7DKB1lmMKTGP2rmBLS7JtRNc14ZXKtdE5eCK+Fas9KGVuQ/bawAvxpWygtDBtTvfvd7+h7IRn2jbRJBhjYOFltbaRrJ1dQQD3T2QXClnvlGWw5VTo9P9fnT5/rTnz7XkyfP9eTZMTjR03wT+MUph7/n4ELHHMienG51dr69PPhl/tSWyZN3N40c+E5keryE6uB3JMWCm8ZCh3ZtkW8m6ZzT4tN8couNkCM29IIT3Gf1k9IT+sVlZYETW/TeKEfXTMM3DciCVeiAbIehWwN80KF9MPFAePxmd7uMv9T3qrXLA+Bu0lJTgzZ12dhwh/CB2qAZKyl27wfqvEz1g0OtDm/r7v2Hevju++Cx7j54qMPb9/A/1NSaKL5is0lzi5qUK7xoNeFvAIEM5hBhFiRs+NBgn4/7Cq/3uQrzt+OSuwU358KWAkHFNY60FRaFWxY6wTiOSKWEaZ06pG0Ye9tGBgSsywvxJf8N8+UtEBPalg1uisZ4NmWwgW6pk/zqwtMnTxhv/sR481n9XE82NRt1M6yG0hM1vXVlvu19UGv0B3SM1PGEHu5d3zBBA8jenZYz9409IWz0ZL7POJoNmtB88yYbJnmJKKVzZEL/Be630ZVivIS3ib7kdkLHZbzwL4OA8Q9gX3u33pW1zx3mzbzE5MNweeHIIvScl428OKUudO36Iq3XAr+d41I1DPeXqasEq0TCBOWQMMke4tLldekqxqJZFxLAeYgnd7EvP0qeR7B4WvbLaLNMyBPMPAqWvWAXJm7avx05svBBuZHt88jk6OLBDff6O/YIypD0FviJ/pU11pZxdKSvRoVN30MLRL03+mSHBk22Z0hF9ZZX2k+wRLNJi84dWdJPPvJyGxp35C8jcW0r/TporTFeSORMdaEv68C89JzXRv45B8Dn2rJ4wYsgBn8v93/NfKbua0OD9Wrq37Yyl6/Xqxqj0mZPz86qXWZct12bIr318j84OCi/tKW0g7Sn0FPWnGccvM0HCRtlY2Pa9YdGv+rE74yDA/NS+IZM+1f6zNyI9qXF46XkNY7QBJuRFEDNZ6PGXZ9LGaZL2Vazu7RUjhI38+fIBswYB4onKJqqbHlHGIauvHBknE5ZyQBxp1kX6RBcuWzsB8LvwzgW8UT4kTEgQCzbasDiz+Ky7Bk46k5+EF32xd46YSRruVKe8DO1XTpTjzmAuHv3Xr2jZV5OX055VuuV8o6dd+3IUoYRO01AlM62FAiq69ciWeh13ze7HH1+c5g3+U7kLbZLm6r2dn6hM9poDnzPTk/nMYhxNuGaW9Vhypd6THtNud1cG36Zc485ZEqbTb2eps2iK/ptq/Wm5Yrt8m7YaQvxTz2mKPHPnH1Gm4+ezroqabTWlDAJG0zU+UTdJ3zvXcmTbZxT8dFxOWnKAAAQAElEQVQ/rAYO3Faa+RXpdyWNlCV1or0r9ZXYES00/J+NNKEFpcyyDRdAvsSd8mZciX2zJxC7RJZ6ygbyi6MjxW9DPdlNHZvFJjbzFG9tE7ayrY6ty47kJ2NJ4tQaKX0VW2beyb+VCuJ3Rv0nXOoy9mq9ly0zdt2qA/8D5tlBpm6SbiAlTSyMQXnSukhMic3jjXfCBW8M9Jae0bePm6KnHhbc5D/LTJACbX3Ajh1bmLKmz8RuqYtgqZv4JcxqlTa4xm4rrdgTab0rdWATAkT7FFsF1EF41Mq2eOh1V0q1+NlWC6oesD+60j6Sl+X/Lp5Sl8lrwqWvJC/pv0H45Cn92yI++ciHjKIjSFrxH8h/ZwPWLaEsgmr/St6DxMnm/yl9+Pj4qH5iOocdsVP8gw3vvwlX8cl7bJV+esjGfD5MkA8WhI9sTbr5gEkOKO7evYst10oZeuqBMidvNvmJsmQ29Bt8RQvEgF+Er6j6m2j/sRagS3C/kmZkBR62qxvTpSV45YLaDqdFFpfNE1hGrvnasUZWsGT7VdBP7ch3/pJwybbSf2vs2fEmbMlC3RS/wOEjA703zejQl7H4NTXCNgpnW9KMsIZvMDbcDs2EKD50BsE0X8tsBmV8zRi2P6sRdQ62RCDMyDi64f0tc2zm7w3zc3458pJn/3j5IEwi263W9lmLER3RrDVpjczRU9aSeHDjJ5FVSQkDuPXKFeEMEy7hZ5ongRF05qOMsZnTM7Y+ePCwvv36iMPR/JuTw8NDxYYTa4ilvBMZGHf5mcgTFql5vijy5H9b4zvvB+XO+8PMj+iZ3w8iexUTNpvQX0Br7ldA1uu+YZia19zkZNEBNRWbMqZ87773bv1bzR/9+Ef6b//tv+lf/uW/67+DfPs3ZxSPHr3DOv4WbWrQwNw9MMek/JivkjRPzKZA5ZiKIN7dEzTQNXkF5UFWZJs2PSN5sy1Ll9Du2pfdzJs4L0OynccMffE15/bmcGgSCi9hW7GHzToB2244uD9lbZEPdv2JM6p8w/dXv/ylfsFhbw58Q3/5q1/qNx9+qI8++kh//Pjj+gXbzz9/qmfPnuk5+Hz3c9CfET+IO+vcrKeyZqj+Q98RV/b37rEGCLVdH0ZN+g2/v/kdQ9L0VI0X44Ti+MJ82ZZpGTZ0Dw0+xm690yABjXFgMZQFWxp0UPxOFr9aGPVGeMBiLbKEC1breeE07PS11tR61xW9nr79qnu/MVTBCFP0rR5+NXSJ6vGq399QQjVShdQqTOrzEgxkM8+wiF8GthkZ6MbLOFs6yPHxMQ3/D/rZz39eX31/+vSpzlgcb2nUU+kZGRCkFfV1i8O41HvC/PEPf9CnHADn/xpesCnY3XTIgd1qWCmWmjakw6lm5OthUOq14TGhd2QAnhh8cwgcWeeRg8Ohm7SAVDroxtDpEpSGvRnclGnxm8tJWhnsA14qKxw6W9oQyEQyrAZVe6Sd5aU9GyL37z/Q+++/r29961v1s9b5lDfWVGtdA+VovZMRXu5JD6PVzxe3tCnKNWG7zfmZjl+8UA7AP/74j9jxEz35/LmeH53p+fE5h77g5EJHRxc6Pt7o+GSr0zoAli621jYYoRwuj5RyRqMELuSAd1tyZAYcno7u2sJvkOebv3X4y6be8dmFjk7P9YID4GPoOZ5ks+anZLlhhxlWa1bH1r01aKNugq7V0Cl3gLv4UMLk0DdIHNBAxR/w64QBHaQOe8MNeuukA8hnAzbPoA3SDpPzk88ryTs06LBWXx1odXBL+dbvIQe9t+890P1H7+md997XvQfv6OD2XZn6GScGWU5/N+PEBt1sM1qHSAB4B8gb7oS65o2AG9EEvsw9h3415Ovkr4b8Ykny8uUxUeu7Jgv3svby3QmTx0A075H2uNWWReEF7an6P7F77xqGodpJIl31t+QnEssGDaR+4SXrm+vLWMCzpbCZCV6Ah51vKjH2HqEjY3EWp1vGnYzZTxinsyDJWJwFTj7Is1qvlU3gLJjXjMWtNeo1dTsVNfXTUk9KSnMSr3veFGLOWnwm2kSvn+LJJ9+Tt+OTY2VRlM2VLWN78nypm4iJden+sgxNbIm30C8b9S8RjuS/UE3C3IjMRdRb6mDN4cmDfBP4/v3Sl0VhkE2w1G+EoTXfMpYVT9yXaVViAv85ILPc9GzaxN4zKqkmiGXPwJHGU6Fgyvnqw1ci4kmzO+zM6c0XgRK2AsEXvXwkpztH/BIQmHZsW7bFA+S25j945LZrLSFoyffizG6e8dtB1muueATxtmyHuYarXM42TX8Iqv6WkNSnZKX/9dbUWyd/rdyLyoTXV7gSL9iPmvQzhi/Iy1D4yBN2H4lnmz49qDPe2w3RVTmT9S2LiWwOnF+ccfByVi83G9ZxaRd2wgZEe+V+nfyVgN8IvoIF0vaCm6KmjlPfqfeLiwvWnyc65dAr8kYd58NBOei6f+++jDs/B53x6vDWoTKOZ15J3FtstORXfx4+fCDbdTA8MsZHZ+LkWwJ5GU4bSz5KN+vH1Wqt9QFYr6pdxS/6Ei5tadxuGdJel/uEnpH8pg0WzWhElDHjZFAe46wHfirZ7J75iRjoIU64aRcGiShMxUu4vJ/k/SDlTzopf/Kp3TXS/jP/Rgcm2ElnkvA7btaXtBj/R+bsoPyRpSfYljMHG+rEMtmwkq5tzdfcF1e8s/Teyr904GkThntxI9rdLhuvsfktDirW2Nx2xV2vVrUuuMf8s2ZdkLgpW5D8ictAV4+4LlFiPEP3sQSIbOEXasLnXtwLxQwLeyOd/SfW85OWtpK2dcqB7Un+V9vJqULzjpr8R0nWp2vWPge8n4bG3RnHWms1TqUdZ7307Nnn9as2KX90Bik/ZpIJa8fWqnHwkDafddQB9rJdeaFyi9YBJP2o9VZhhf9If0h+tqyfo3Ok/iPvrJ0H6lFcthV9efdMPk07qLUScV3+jSi+BsTcE214sQzOl24v7ktmEbyZRuOsOZxIN7iuhCwrV4Wj76RsyfOWsT9IH05fOeKgN9+OiA0SPrY9Pjni3fdIWeskXuok40HqJ3WQ94yMIYmzZSyI3ouL8zowzi/ZnLF5F3tGX2jWvc+fPdeL5y+Uw9+p+roU3WNsSNYznuWQbkWbT7yMM9Et/ApzUeP1pUGxU/UV3kYRd+kqyfwo+1BLs+vNzwpLPha9C11iVRJJYxHcQJcwtmVbjfbbWyuKU2l/F4z5sX3G56zNYwfbWtEe075jqxxm3qoD87Uybqdeyp5kiiwq10LDk1qlZ8MBHAqsly7ix2jRN2NU6ih5CJK3E/aZkq8NfSb5T3/L+8vt27z705/TXqI1+YmO8KEZh6Mj+pOuL8uNi8wm/EjbGHfjb8IGcWfNsnxg9dmzF3UAfMIeWORJb0W7SfsMkqekkTTjd4t5Mflbvm1+9+49Ja+R3b13T4e3bin93Z7zQVaITm3HFsl85EH4G0CsG6TfiP62FqBWUpFvykT5E+5NYf6r+mEWy1+q9HOoPE2MQLJDLWbG4vWGy/HjYfHnOAIYbkQSungUsa0GbDSDmbcQgR1toTMyFjjjDAHagoYOZHboDO9kCR/03mpdNrAezpjS+6Dee6G1rkb8ljiWGnos/kIt2QYLbfgHkQEFqquaXx4gQ03Gq7GY8t49CO8dC5kYHzOnZt9ow55S8dDw8QvNAXDmdYJXPkf2WhMu42hkdpPQmfQuwc412dCbLyeaKB7wLqiLjz3sme+9sb7qylopc9X9+/f08OFDPXrnkR5B7927iz97yPvzbsqNe2L9NYUPlGsehyMLUoapwmReGi/H6YnwNyI69xCNsmT7ErKuXaR4TW88bau3XvnOWjDlesiB9gff+kA//MEP6uD3f/yP/6H/8T//h/7lv/+L8j9/8+8p7z+4hx3yHkUbiF3Sjlhb2q5krevX7J6f132uXKY8V66Zsy17RiTO46+EtJMFSkK7dO04SHRHyg/nTfdlXWWuZw2ZA9n8G4msRbPm/4RD3T9wVpVv+ubbvP/6r/+qn/70p8o3fH/161/ro999pHyR8XP2U7MOyLokOm0SBxN6I8sHD59yGJwD4LxPnLA2zdoqOOccKHFSlw9ol3c5BE5fz09CP3v+XPSSm7L+N5Bhbe4vTrjKbtlWBqUsDHuj4YHeZtp6Vwd5cQ7tNMjiaZQp/MBCallMrZAFkUcWVFh02XM6vTVFT+tdrXdlIdVbK76FulV+7Dm8/SpNXm3k4oLyrNt54g4NypnHgvKLTyDS0bWrpJePMHsIKx7o0NuCVFIfXxovDU68+pSGuSOjhQFNhfABAxsDfQa7vKgVpUGnsbbe2eTZ1G+g//bD3+pXv/pVHeimsaOUg1apt6aqN+o235asBk0n+PgPf1Q61vNnz3TGIj7fgo3uibTqUJekm6Qgblb+ZHUrk7aZICIz+TQDEEcUaiifQRwLM06K300QcV7GhN5KH53CRqmGtIXWm3rvryAHvdn0ev/9x/rOt7+thw8eVDlFRIs/aKPsgUVq6I/e5DH53mzOdXbyQi+ePdVnf/oEW/yxbPf06ec65vD1Ioe6WmkzDrz8TnpxvNULDoHrIPh01PmFtB2btlPXmMPfBWqxTmHL4eYW+RbZDMK6a8sh8Ia4pxfj7sD3HHqhHACfnm91hnwzCr0SXUadQ9osPop2q/emAaxYkKzXgw4OVjo8XO9hVbL4rVeDhlVXR0evuFZvYOF3tBWNrZsGwrbeSLspV9pavbDRNqbK0EruK6mvwUpjG7R11yblgk5trX5wW4d3H3DY+64evvu4fvL53sN3tL59V211KB7YqGO/RjkD47ZKf9KwJWBZehMIc80fd2Loxuv1PnPw+O9jlr7pOU1Ks3oDJvyCLwp33V/ovTndWdfsH36HcWRjC7CJkk2YiX6UvBnb9d41DCu1lvo0CaG59NdDmAz4EpL1zfXFFri0G3aNbQ0t4EEXKwUTlZCNiyzGN2ySbLNAZ5ETC69Wg9ZskiTuRTZ62JBM+NVqRf89UOrtnIFmXqCca6T/JazdZEdDJXH1KBGP+UYOI+vGoAiNnrSLNYebt9j4iO4sdp48eVIbeMlr8pNwtqVAUL3+YhrQNeyCXsZKk7sJu3BfJ2JbdqCqi1tsst25e4c6O6hspl6CkT4XO21rQ3Wrkb43d7IKdu2RopfgkinXn/e4psvk+QZ1+2EoUwW6pIS35PqDWlx5LMCJn0CihIrLuHc3Lil+kRU8u3dCHHXL/Gl3Jbwu3Z5ZhEZWgG90pAa1kexw6U64nczGH3du7S4XtewdtEfDg9yBCRsoDlF72GtkTA3msVayLXqe8kxf6a0ptPKDVHURkfpPe0BLSW562HNqc7g5RPggrtCkvcl4ATI+hN8ydgTxCxIu4W1XG82YMQxD5UtcE5lfkHaajf6s9045hDk/P2fO2BJKsg3E5VcQCcK/2l36Sb8y8FaULCU85Ot6p34KSwbJr5tV7Yb2I65pb4H13QAAEABJREFU184SDufuZi3E3JHDj9RVNnGymZMX4uccoJyenXOIy1hD3Na6Vuu1OnRijrjSM+tIe4ks4/whB4uZXxLWNiZv6rU+GIq2RgtH3vosD23IAtsSN9lS0hlhojfQKxf9YF+Gk3vuEmF2qLilh8B7lEFU5YdYSRda7XgXJtHJioKEi5+xa8oS4XY71kHhhjGZqIhmW0zYC8WILNvQ6zfq8Z7AqBFbjoQf9/qz7YrXoDBEnt32bDcZEbeby549713GT7mS6wC+SNKZkTSSVspSPGnSdWVbqYOUa2BdkLpLXSTsguQ5YcWV5APYV+5Znud1xKXLRxjjtHhovuBhks6ETRYg4rYaebRNcCtX/LfYP+uHHBBmnMk8eXpyUoe5ybfty3K1NtcNCrTwOeA5enE0f4qfDZi0/6MXL5QDxPwU8Ug+epvbaMqevBkFDV12Uy7b9U3qexzsrA/Win/WxhlL5/yc6ow1V9x5t847zshcPu7qPDqiGzXFhheOzntX6iJ1Yu/yXvUpvEkFmW3tX/FO3QZzJ9j3nXnLC6Ni41wg6SWV2r+idwbaY4ydZ9pKYEfRpO244d31jPXdsY6Oj7DnkXIwv9lcMJ5csJ8Apc/EDrRM6rbVe7VbU+rxgrmot67onKiDLWva86xRmU9SN6m3EXnvc5hz5pgT6n2Wj0rcfGhlwIb5kMNdNoAPDw/Q1ymfQVOnz7Te4VVXZT3cxIOyXfUPcoibJx6721Bg8Wf4vTt6bMu0keS/ucme62+kzlOequP5IVm6hK6uSi95uRLBISUvWuIiUSKjI/US/QviJlkJf9uyyQPx0mfSX9ImT9icDM2cL67YM30/dgs/oym0ykKZ7FkXwec7+Qks0pDysA3ZQZp5aaatadYFJRxCxsFJG9pD8nJyfKIc6qee038yr6xXA/sOh+Cg3lnyPjMgG4aVBtYhQevo29e945e8h/bW1FtTS7rCiuQ7fTI2SzppQ0l37qvsv9CuMg5cXJzXGiY2HRlzNqyPbCv7Q/n2cdJHXRRW2eIO4pd3nhz+LnNitQcCG+SOzol2MZIXajcixW9BCfYednz2BN+wf2ML7NcHfPrs61A1u2SXsAv7DZ0tgEkcG1lKM7esuq6TS1GF4WFbdiCoxIgr1x9uqLgMRJiQUNsQi4fM33zD7eSQ2Q/GRt6sVhTtoV4ofgvP2GLQ3gCb8OXfNYcL7arxiTlpoRk/gtnNmJU4nqmNjkAi2/A8a1zB3wVkRZtsS9oh7VIZphhpMt4E2QNmLp29LNuEuAIhNbJOzPgYZOzbMj+HZt7IB6yOjo51yv4+wSruhL4t4+TIOgfBrJO0oidjLTmIGMypapdcCMK67Z0LYgKUk4eNa4fYZrbRwDyw4v1kxRxxqLt37ykfQs3PQD9m7/7x48e6f/8ueyprtWYRXXM9hTfpTZRxYh4aAXmKiLlyzifuHZ+xOvkfKUv4G0HZKzhac6deqp57qzpe5ilVGoTY0RHjBZGnTJlb8u3l9957T9/97nfrgDc/7Zxv/P7Tf/sn/eM//oN+/OMf6fvf+55yPvEoB4p3bjMnHZQtOvNi7GPPCTiKd8lF5B0v5H4txOVCnjDXbtviLsh4/cWwUxSC2tQARFVnvVO+QSlfa01y1jUhVvxF/SqXDTvLEj/1lnabtWIOZ3PY++tf/6Z+0jkHvUF+yjn/y/f3HAR/8umndeaV9+GsC87ZO037j55AuUgj6Ts8iH/6wfKLJVlfXeziJe0t61iCac1e6APOktIu00Y7ZUq+KE28vw7AZDTyysmukCloua89KDr+tulYbQaFqW/4QVOwYAhPg0zDzsI8lVd8ZPgVz4tn5MHiHiLD354rWVy2qyP11tTbjNZ78WkQRmaTL81XcbhDWyj+KUvcc4j5We74xwmtMDsaPrCsukOAbrgifimayi1rppKlt4ZypU6+BK6CXNVj0syA5nhmhNqj80DG4MdCdGIASwPfXxjnpfi3v/td/aPrj//4x/q0bvSlXoPD9YFus+mzXq1rAD05Ptazp8/0OQedR89f6IKNpJHGn8VzUSaQiQkim/idcrVkk0X1NgttMOKffDYSSc0XT54bKDc0h6wtcVFSfFEpsjmMysaqiwRSNgZZgZQ3nmkvrXelDNXmaI+2ZbsGmTt37+rx7pu/GYgPOcBIJw+iA60qGluCpDuRzpb8X5ye6OTFM+zwmZ58+rH+9MnHdQicnww4OTvl0JfaaCupH3C4udbFtun0bOKledIxh7+nZyMbGeJlulPazsFlhzbojC0lrcPfUBl50BT5BtnFaJ1ywnt0eqHnx2eFIw6dT8639VPQW+zC2bFat/qqa8UL1Wo9qA7yeXFe9Y4Nulb4HaxXTCwrHRysmWAB9IDD4IODFYPZwMQLCDcMXb0Odo3ept4b1EV70lkwLDL8d/aeKMNEhmh+mtzlNkhtpQk6Bsg2IIfA6msNB7d0eOeB7tx/pPuP3tPDd97Xg4fv6eD2PcV/TNgcjE9WDshHbDIiQ7Fkk0aTZCnAbVv2ayDkQflXDL16EWbxd3zrEWaHuIOd8xXyJr9XAu8Jpj3+7Viyq0YnK+DgViBZM5VGKmRkIZfF3iZ9GH5Cpko24YyOdgk7PDJLCuaHlqtEi+MbeqMFYqNCVYIV0ngEti/jTNRBxqIsMrJ5Ejpm/AEZl9YsNPLrBflfKPfv39NqtdLIOHvBxkbCtpY+INWihTE73wDYMHZJlm29ciGy+LPylG0Ab71y4YWfC/HsrelOLVAPSe+0Nl2z4XrK5mg2RRPGJnyY18CU16/zW+S7MAm3YPH6ulGKW/ax55zarjo63H2rKONp6jUL0E31vZH6A7s5LHWs6ogU+iU6+719iSsnPNys5lawrNxJ4kovMpF6GiHUxr0D0bRjr6hcfzwIPd8JE3fogrjF49It4RKXC7bFXdg9hOQSgtNL1xyeUBa+Vtz1gDHt0mTYjtxqO2qHT/lnauMvANX+hZtbttUa/q0V7/DILqksBZGF1XzFnjN4E8fADf/WXPlo8JlDe8fdkhfJdIKsh1TXxPqjmLd6zOkl7sT4Ptbm5oZ+n7Ek2OczniR8ErCtjBm9dwXh7bkwFYa2MDI3JH7abcaVc9Zz0Rl/26o/S7DXoMj0171IIsm8Jaw5r6FfD+xbKXa9dGN/WbmBZc+Q009HTcwL2ZhJfYzwiRuaTZxsfOcbc884+M2nol8cHemEzfiMz/Mm+KbaysAaec1BcPTkkB/VNWZFV8bxtIt5nXiohEv41Wpg7XhQiGzFPNQ77bnatKutk1XZvoK4DLgzukFefydAkBBQbsUUCy1xOeAuaRgpSdiWbdVFxJQFi2mWzM+SESXvrykTXVVZ51f7ZmxOXJuw3BUR3rbsJtvxLpSe4oQ9JzBeYmJcLy/CN2xjW0YAUdCaocZes04bvsWOlrjJ3lxumCkZBBQH2VUaI+u31H/6aNYAqbOk1VqX0WWjSEpM4qFlVrBI4jEDCUPRaz+IFS3XYbIILCWJQPDKRX4XpaRI2hECAplAtnEQgrxsyX8+sJC8Zx1zzsFgDhZTpsg2qQv0td5qjEpbCxrlm4if9h6cswZ6cfRCT54+4b3sMz3nPTVjVnTEL99Yj/5hWFX7Tgamqp9JttWwlXJNqnZ9l3fFfLJ/xbuS3ajTrTaMqdGZvnXKYVvyPTE+SpSHW5cXpa68QZHZlslvQ48NDxDPNzw3vMF8E5W6gg8DeeNNNLse0kvURq43Xbw3Ud5sVMaGIwe9oYlhz3FjozF1xGFvypyyB+EvmAvGqd48WcdgHw79Et+06wPWPAPvj7H9OWvCifEpGqcq04Q9R2UcqjEJW26JOzAWpW4nbJq+uGVt23vTbd7Ts9YMvXfvLpu/93V467DaQ2tdba/uSj0FaHvycZwqvegtf8pcjTKUTHHL+UuZATcaJNuSALe4kvd90IKRShVMVihPXcKqa0piSWvnmuPNgsQRMcS16E7wJUzFnQXVJhImY3Xa4gV9Je3xjP2HjOtxx2bRGVse8L6Qg/LVan1pK3uu84n6GLFzKSVtm8xyw17eJl+OK4/Fv6hlbN5sBbalQOQavcnDBRulZ9R71rpB2kHy3Ih3+84dNvXv1gct1sw9vVOHbooO2xCrtb7Lc5OJ03rXsBqUcnV42xXOtnKNpBv9STd8kDSTh/DkTBvaU/KW8K13DcxbDd2xQdpdDnezVg9vYycCxr/1ruTBdo0dyXMQv5G+Ef2pzQINLHUUnbtqExm9Ebb1zfV1t0Dq6HVY8h7/hf+GxhrBNUvQ1t2sFirLtiTzl6fqMs/gMgy+DqyKJ/j5NqzDyt5RQcMX8Ma9uyE7v3Dl30qfvZPfRBkXko9LxL2A8aB1dJS7q0F7j7szZrVCawsf2jUwF2at2fvs7q1XvKwJljRsJ4dgzr+Nu9BkXyG+Cxhu5qGGwWfmmTFgsrRBJCk6EpfxLAKQ8SnIWJgxs8ZF1jYZLzOvZ7zO3tE580vGNnHN4UfSmtSakYg5P+5RWT+IwW6WKikWwl1BVxcBrTlPNpybWmvYbR7fh9VMV6zVMn/duXtb+RWb7Hs9fvyegnfeeafmkHmsFnHRgw7UKXkRO+jJs8hXEPkCAnBjiJ1f/BGITM/QfBmB7dnBM3Vlyt6pu0LqEr7kCbvzSz0n7wc5R7l9u9Yr+Znnb3/r2/rhD39Y/9P3v//3f9a//Mu/6J85/P3JT36s73//e/rWtz5QypjyHrAfPzA/9aTBHvwQ2hq5ILfMdWFs8haQtoAXWFLkNyAi7a4KBn9J8bSt5U9wfy5KV3QG0WddXfC25d7klA37yVYQO9tW/mjRyjybD6KnfWafMb9Amy+dfPrpJ/rdRx/pV/X/fH+ufNs3+MW//3v9xHPOt57nC4usRdLexdVboz/Obayz5oyNG7JGeoGgQVpI3kWytsqaN/3igjVv9KRtjelnBMqaJD8B/a1vf7t+yjvriPg3fR0uMvhls2EC2qbsM2KYAkZKIQs0xIXOfl3VOJGXG9p6p0NeR4XByKlo24qhjbsMH0qc1rvi7q0VDb+EI1NaYHGhg+eXvivOLnT4IM6Fhn8rfOWIb5XKXuC5IutZDQ+u7nowlIWmq+xohWGwKIoces6i/BmdIR0mn4748MMP6/A3g7xt6nFQPqmSb8k+uP+AF+F1bQhMHO4y8ms9DFozKOUDAdm0nDIQBeiOv3ihmAIW2iNpbZhALuh4GzqNCNfI5YxRTEfonlT/8xd5uS+p8AfsSMTMASVRkHDpXIEyyyUOAVozbSZlaOqZbMlraKdNDcNKh7yQZtL4/ve/rw8++KDcNtrIe8qfjZO8dKbDX5D3dHIbfxb4x0fP9eSzT/XpH3+vj//wkT795A8chv9JJydHFGtDuk2N9KbWdU75zzcTh5SDpmnFwXDXZtM4/DWHwtZ227QdG7luTFHtOnXX6KZRQfhBowfl8PfkfKMXx6czTi50fLbV6TX3yisAABAASURBVPmEn0RymojnlJXJM5NiNi5Ch7JF17BquuSZUFbIV9Bhh1Xcq4EXnF4YcA/49d7UQwer96CpdQHvEL6pV/iuYRjgB9XklZe71VruKUfjMNvCWrqYrAvKGF7DWjnkvfvgHd1/9G7hLofAB7fvqq0OpDZoUtdsk51diDu6Ib+CaDGTLUFfxQ3yCiuu+EFee8c/2A+wuENfh/3wN/Evx7spzJeXpTi2ZQcNGoS/QrSNtOdz+uU5G2YX9Mu088h76rl3tdaIa9ruBMZ4ldslj59wi8tA1EGRbx6vscBspTwDle0s7KvZdjWOYcXQ1EUWGS/YrM+CI3UUeeqkUzfZ0LnLxuTDh4/07rvvgXeVzZSE/eyzpzrLB3MYf6Inm0Fxn1PXcY/IGepIVaSuupIPmgs8nCFf4p7DSzZ9vg/MEQe6wyI3i958sCiHDUl7rLFZX/pK8vuoiJMUmV66Igsw20s+f1sn2aXPXOXBtua6G3aHJyvG/63Oz8+YD86ZO7ZKv0oYUdLUz+ugupJCMV/qYXTaPE1dtc74PSPpNWR4l56JugpG5ugpGSipZCdu0JTwcFoAozdfLu96Xj6KKXkeqJeNDNhW/VmCLQi+oNddlm08XTSs4+JhymfWBLbJ+wzbsvew87ctzbeKNeXdjXdlK/hLSgA7gQO9csV+sWMw0edsK3Htmfbe1Bv10BppIUNuo0tvdyWdBUvMuJNu+ntQL/e82F/RLW1ubkO2K33b6owtwcAc3siXZOVKU5hoG4uuzBf5tlHcE55E1S6o/r6uuXx/F3mmurgZV6ZLCKPbrH2og6xXs8mdF+OLi7P6Bus580DcpxwMpO4zNqfEmSdevHihfKsyfL4lnHXi/fv3ldkofhesfVvvrAFXNbbnZTYHYaEHhwclH1aDap1HuLSbtJnWumyLh+oi02QPtWFK8uUeu+CQGt7TzsJc6sIx8zt1BCTV2QEvWY02bM/SEtVDwqsQ5zI/pUwpm7iywRB75VASp8z40FPG1msMsS3b8Xo9yFx0p++P8EnLdsXzXr7snSw06ZBGT1q9Vdg5gcQON1PUVRuIpICYu2Sx04LyyyOeoQGRaUEyvJ0nTPnXY64nRC/fCfkqInk55OxOHkbGjPpw8O69sVG+gbElaL0TcNJmu2G9cqa0wxcc3GbtED6HhdvNljCqd83UT9pob/2ynJ11R9pfoxwTc1bqLB9eOGLdlDZ8fHJMP7igTFLi0WR09OJI+Tm3jI+Zy5LHjGOBbWXDrnTu7N/J7+3bd5R34axvsvaKbMSO6VtZp52zhk5GL+O2FqeEvtghGYCV6y92nigDUnRod3lHCbJw0DkszJe+o+dlvC7yHM5q5Lc11qLMUxesEzMepGyx58h7wpY62vIub89he2+C5f11W+uXjDtLXVEqhT/B9hlfJtqAhW7KukXPOeNK/BsKYuf1alD0xZ75ZsXR0THt4Vy50h+zzp0PfW/XAfAhh5lr3ifzTrvKO2brsp3gXw6YdEpDeDl05ORx2sGyZMrZmlqzbMpQ9jln3DxVfZCA96aET39OGCIQTlwG+zdu7qtkyUGlN4exTTzSgkaStpl+Mdufdy9Laat2w3tS7Bibp51nH+fZs+cKnzG7Y4/scaSt3mY9nn6zXq80DEFs3WUbPQHkppu8RZyyXQPljzvlSGzb5AsOGnn2TjbUb/pDDvWTx7SnLW1HXAN1nf6Teg1W67V66pA+1lrb5YsWtKuD6FygORk16mIJG78NulPuIOmm3R4fn7Anc8L6+px+NlH2odbdq9WKtjZEFbmRjK7sR6Y9xVaZ/+7du6c7HEzHhmljCYMS5SILFde2bCv5CGzaxi7PFRZee5c9hzeym4D4m/traYGbautNsq9lIf7GmYq95ixY/KUvQBVYde3IJW/8LmHJzkOX16UTcQkjCBMaWaiKifQ68OOWbSAAZRywQ1uNZzZ8IMmSbM99HWrv+EbYwDtafCdsU8aEGZ3xZnGH7zUWdca7zvonaL1XeNvE3UFW3cgE5rHfsFdIADtu1XU55DB2h8/YOFO8kdkJaxwuPTAMtIxbMJlvMkaPjKXhN6y7Mm7P8/GR8m3J09MzEZHbzD8jwxxKRXwSyRphw/tl4ovL2MLYFG+RrGSpoJcvK/72jhInduu9Ke8qwYo5Y7Va1fidMfnOndv1r8cyVj98+FD5Ate7773DIfAdJZw952kuf+bZ5HOheuWyk/YO+Lpg1d++H3yjXEHKZhMCELBsQQpMi5NsU+e93pnuMI88evRI+XnnnDf8+Ec/1j/85B/0j//0jxz+/lN9+zcHwd/93ncrzOP3Husdwqdsd+7e0eGtW1XuFe1lAL2lLc3ppnwkKEuXaHCYULaBuAwk7/+ZUIGgevUyogAy3zhQpz8XQk8pDI2yckgj68O0vQvaT+bwvMfO7WjSbGvySblj33zQMnP7Z5890Ue/+51++e+/1L/927/p//7f/6v/7//3f/Uz+N/85jfKt4A/+9OflD3I09NT5V0i7TM2q+TRZxD9QW9NvbVKL+7rcGV9Yu2T9cVz3pufcXaWDywmv+kvQd4VG+W6xZpr+beiWUusabttV9a/K2JyGyMt6AxUC4ZhUNB3NHwWUov/YsDeZqP21mYDo8O27OuI4ZZ0lrgLjXz2J07ytAPkrW9fxli4UMB96fU1ZabK1/wsNr2/mHQN5HXXY/aZWS2OhKrgPC54YX369Kl+//vf1//9zW+gpwOWzamj1WqoASwD7gGL9CaaMC/Y0TVQl2nUB+sDLS9gTTsDkmZe+Ld05kImFF7+I5u2eDJZmA5vKNtWaKWT7470DI28QELRWODBLU6JSWW6hAgvdBWVRJOijRk02mZXZ8CsdrmjWeSncz548FDpoPld/YfwnU0EkR9xTZQx+c4GUDr3lhfWcXvBS+6pTo6f6cmTT/Tpxx/p4z/+Tp99+ns9f/YZL6tHmsZzBo+JNC13acuB9TnlPqfMObhVW1MiNv2nrs1oNj3AKAY/U4qGX5upoWDaYYRuOfTcQi8m6exiy4HvxfytXw5/Tzn45TxYOfhFnUzdmPqrfsnAk3pcrboGbBAaXPLIwvc61G0aelMHA+6EW+/ir1ddKzCAovgnTO8m/IzWJeMmmzDSZNAkoc+rQW21UqMdacAGBM43fi/UsNOgqcfvUOvb93T3YQ5/39M96J17D3XAxksb1mWbcdrZRl1ToWmySYSEknAgCzMhQ84N83d4/7kZt+x9zCaYZsMotCYs2ueG9p2JccOCb2SCI5paa+p9htusZ9aw93T4PILwAP37YwySr9/9tcmR5zra2TcLk3ns2TLWXDCmnCkbmbWBwobKyLjUql46fXFVi8KMzVlgZpERZCz+nIVJPgmXzaAtY2/GPxPvnPH++Pi4NlkzriU921jDcz4ueURvcSfagmzu5NOZyRNNQadnZ8oGbBZfyX+pNc8A8p/6jgEoYNkZarvsnH61ZhwMeu/1ydlTXqwu2HRthGmtVzjbxPpz710mdmrKFbV7sOMgAJ7J65YxYMu4kPoKIpsyombQIAwh53uJh6s01APH29wVpx7ECvVl2W1fyiTv/lSX87x6yHahxDvenmX2TGNbe+btptYMmuzQyOGR2eFBw+2ECxJmjxKmVVjCiLB6/RX7zfacZPTZVuK21hhjuwbm4E476B1d+HHLUkF/5pW0gw1rsZeRsSH1myRsUpzCSbZ3+VqRtwG3mMhzTxppGyPj0IY5I2vFbPRGb2RJh5Dc6NJ1OG7j9c39Z1mgqoh+GFun/jKOZ6068xtlHMkYf5RDtDpEOWOun2TaauKYesiGwsHBIRs42wp/wthzfHKiE2BbmVMabTM6k9nMH+uDdcnjd5A1P2u5yBOuucm2eCiXbdjrkOMzZRQJ8/aYiBJcEcpFm9zJoj7A+5XbtmxfypdcWPNfPKZdu04GY6fMubFH3lkSKmFMOXvrSpnDhzbsajvee5gztYgX3dGbQJHblm3xkAQtwMHGnq03ZeOr817SWlNd1DslLnZ+zOnM/Bc/q9y7KDsiXeZh1jwncemrv+iVslGWKp9TJjOebFnrbHR2dg7O6rAm82DevdL+Mq6IeL131jxrLW1vsUlsO/H+l3DnrJFy4JR1TsanqQpDuaDZmJmo3PV6XjflW/E5HE49L2ETPhAJtt6VNJNO0oj+jNOHtw516/Yt3Qa3bt2uNVjCp50krmkPw2pg3FwpcbPusuYr/gE5mm/yNTP4/5VMjuYvvJN0bJO8JEspa8b02DL2CWqcYcyPXxClrTe13iXaUMo1Ejl+QdxbwmcsysZx+tKWtWjb1X/CbHBvmUvE1Wjnae8N+22Jl/Vi5hbb2Pq28o2KrClvYf+sm5axR1qsqz/v2lNDMRhbYhGAgyyRyhxgoq0lf7HHBQe/G96ZtqyVJsIFSkjyHKo3XtGdADvrQ1ARwSUQpUp2bstukhERMOmmnZ+dnVa/SV1d0P6TF5F+2nnG6hxoHu5+va1j47J/awq1UaYveZGZ1G/KCJtMzBF3OuJXdco644L3jOQtNHUYeQKnP1W+mHtusakd5CC48pIApTjMFbASvTYegOxa/LnJAA/Gj1Eb0kx7OcUWp2z0zjhjXLnAn3ioa1Ri0kqaK/pnb00de+R9ab1a048Pan5LG8t7VGjCr1YrJd8Zs1Dzzf2fwQLflOFvZwGTdABRaBD+dYg/cAJbPHnw1HLtxh/tyyRcBlDPKIdyRaBy2vBwtmVbDbjtaHiAB/fsb8YMGz50h4xdDVlrxGtNrejM9x53Y/xoyINe/LB738scFnTm0AWtEc5tl6Z2lDQtCdiW/SrKU1YupocMjbAT8xikXPM4GJcIZ1+FVV1Zi03sRWx5Lxh32CrveBfsS2T+zk/r5r0ic8zIejnjbviKzmNkLt8wd2+Z15OwbVJSIc/ZpcsLb/yQGhGOIpGEB2WL3i7XwbHVirH6gL2T/OuHzG0Zp3NQmgPg9x+/r4ePHtZ6IfbMXJU8hYrrZYqobpuUcwMVD1MUb1jtoaV+9kFdEYr5ULKtzBMr9rczz9yrn6p+qMePH+s73/1Ofdv3Jz/5if7hH/5hBofAP/rhj/D7bp1F5AtpDx480L17d+vDR9FxeHjImnfN2nelTrtZ0iexqlXVNe3xJeBhggAF2j3FZYl88lRQj3IbNsBbuZzHXw800qU+SFgiD+LKWnvLmirtKO0ryFoiH0bMOvLzz5/pT599pj/+8Y/67W9/q1/+6lf693//hX7xi18oX2IMza/Z/ikHvxzSJi5JqexGP1toh++tqbc2+5G+4W9Ci5+bljwmTyfso+ZguQ6BeW/OOrbKk8QIv2bdkJ/tfv+DD+qLOQ850EeD/i6vNAXblH9G611lwIViuBj2FRn+kdvEo+Q2dA8olHfyMjJ6bMu24k7cwMjjDjUVYc9hxGXwVW7bcgMOJIisr/dVQ3ga2JfOZmKAihNKxB2B04aB+ujT+xLLAAAQAElEQVToSJ8/+1wZ3POyNjGIpx5XHOqv2egZVgOTwbY2h/Kykclgy4I7n8LI4j58b70GqDT6AT6Df77te8Zi/IIX+5EOnfQygB+wkZRwDdtzdIfNpxnk8erQdydjWDMRHYo/bIWtQ2ATBtTIW36zG7XqPIY6oOwaGDRXIDSbWJkwMtDmd/e/9a1v1U9JrJlQWmua2xepoW9kIqvyQW1py+Hu0yef6g9/+J3++Pvf6uOPf6fPPvuDTo6fkoUzrYaJlwirQycziY4bDmShxFXrchskrzDNwEtJQx/YijqwtjnUVKsDzhxmUpKUWDMfeSeMmYxHnZ5t6vB3/rnnC51vJjEXExb1zSTVlW8fd15uCil7HdoOWq0GpT4H3Ov1oDXuFXzcQ8IN+Icii3y9XungYMaaejsoftBq3dHV1bFx330TuHWpkb7BRL2cb891tjnXeQ7Ox602Ip/4jYwJE+lMw0pb+C0Rp9WBhltMeg/f1cP3HuvBu4/r8Pfwzj319SGKB03umhLWTdPOViN0sVFkU7UOSwYKRFj917soepmgbIADC9CkaXvUAf17Q5vOBlsmsizWTLjWmgLbhJNGGtVEvMiGTl33xV/lfzXZSUS5DlnfXDdbIDbFgnhOmu0227Vhf9s11p5yaPqCcTljc+oqfgcHBzpgnEpdDAN9cDWwMO7UmUFTKiXjbRYk+SmUJ08+Uz7ck/H5fj7Nfvs2GyLnesZYH/nJyTFRRuWyTV4cFlrkKz+S1/VqpXxjI596zNj6nAPp/F/gtLconlMK97fBf2iq6XhJkELbxr6mvjpzxYoXlVtlpwF7Ze49YlE5ssEYGwa29edeUxTUgybCaJh+OzIGpN9vmZdTJ2ljW8aELGKDkfF6y9pgH9ngTryJ/E0ZGyjXFKA/6gPU43q723JFsC37ZWgnC5VkcVkEm6lm3g6dsdjNxo2/QkFj7onfFfBvTd7J7aYW3tBLWCVD7oYczOGueFlfeMVesfOIXRPYniM19PYaW7tCl7wp/kECf0XYcxqpo9RbkPpMPvKt3azfRuo4/poSlnGftKhSkjf5YX2wXiljjR0/ahjPifpPW9jQdrLhfF6b4Bc1bk34i4vg6NA1qK6kU8w3j69qAWwcOwcb1uEnpyfKQdaCzBnh87KcueCENfghm+0Ziw/YeB+YN/LTqbfv3NYBmwu269DtjDmn6pP1evQeHB7o/oP7jFGEY9454F0g43raaNKeGEM21QY22pCPtK2J9h0/cdmm/g233Pv8Ins7Sgvci3DdtefxRnbJXwUiSylPb62cactPP/9cf/z4j6zvP+ad6Blz5HTZBzKCmj5bIK6Abdmu+NE9o5zX5BnXR2wWf9vlx1MFS4g0Xy6+t17prpgbeh/Ki6ov+uc9vprdvmqalpVNsc44l7EkFBHvMhfKtyfzTdwXL57r+PiI9cmFUh/Z9Lpz5261vfBZQySusf2IERYbRtaQpe0+Y2Po6dOnSrvPpk/slo3BB/cf6JADsC2HdPkm/Jp1VL5V0Vuvdn9EujkwEmbp5LG1robO1HVkE3NdDo8zV0Zv2nrSvXXrTm3UZW11jw27bEauD9bq1JVNqS30ME8Ub9oRGsl78j+ic4pycZEuz7/dTfqxZ8b09P8LxvPqy+SP7DKuj9TTKTgjjwbSCRteQeJUwZDGJgeME8Z2m6wlmFsuGBeyrsk4lDVg6in7CvkA9iFjT+KesA49QV/etZOPua0MvF+uChlzVoxZGbey9rUbqe1sGTuSycRDUvKv9KBYlpV71kPt7PRGNyxZncoW52yGnzFGpg6rzIyTaZ8jY98FB58Jb1u29XYXaTI+jDskHynver1S2tWKccC20g7POOiMzdJuLy62aq3pDuv7jNd3792pn1JO3lrHVsSxrfCmbmzyxa23uGxXeewdJa5tIZRoJyNrgi11nfeP1Hfydo4tRgyXfBzQ5zLnzBvatxR79d6JK43ErTJDaYolWx6257GjdfUdWmvILCtxpxozYocl3TPmsSDfIIrt0jeTfiP+amdLu0noPjhY1xhz584d3WE+TB6XvNkmyBX0zfWNBf6LW8C+6g/2zL+dSbwX/Iq35j+IbBNmASy3xR9ye6ESrHABeJ7WfDn87ClBbSQLZGSSixresvfRGFsaMsA4Yxv34o8MtyMHjbG0NcK/Br0vfl2tdXXGu97bji7uPbqnx+i2k24jL1Yua/fnWWbjfi0S4woMw8xfizvxFn6PMviOzKebzajM/xvW9hvG9C00c9rFxYXyrccXL450xvyTD9CdnZ4x/p5X+IQJsiZIvJFEXernJ9nfuXBzlyOP4ushUZ6ClstqsUtv7HUNu/XwwLpgXXNI5pPsM93n0PSdd9+tQ9QcAmd/Pz8V3Yg7ZX5iTk3etLts0ssN9WJrISjsAt1AjH/C99Rl68paxUa6Q+tNh7cOlUPcx+8/5mD3O/rBD36gH/9k/sbvj3+Un3b+vnL28J3vfEfvf/C+ku+sU++y3r1T89AdzeujWzpg3sz6ZxhW1W4aaYq0KmvYd69SS7T/WILJSOPYo2GR1h3etuwr4JCsv85FO0tdLEgivXdlXZg1TjCw3rObNqwh88HkJ5890W9/91sOev9d+TnnfNv3//2//1ff+v01B8D5AuOTJ0+UPdOsBbIOyz5W7GMb2zXaT1dvTQ30NtOFT/qFPXkjXmBbAjwVfWnXI+0pfSTrnOWdI/3Dtlrvqgs+9fge7fJ73/uefvyjH6mVx9/pIwZYDGJbMV5QhqPQoS+7e2sVzjY2tHgU4C6pbcS+ckvltq1KLzrCQ23L4oIK2OVC8OpNO3tFmNC2iWrxEM+C/l6umwr1BXlPlEIee2HjTCdMR9kwyGfzI4269V4DTxbDByyQU6dp3NWx6sVnVDrAlE5AvIkX63SMaty7QWnMxMFL4MhkkrDi6q1rPQw6WDF48zLTW8P2oxoLf16P4acZk5QjvlmmWWZowGAOKZk4Li0QP9S449ea1brVe6PTAw40ex1UtipXBtv3Hj9Wfp/9nXfeLVknX51yO5opQ/K8pVyxR3B+fqYXz5/pk0/+oD9yAPzZn/6gZ5//iZfiZ9jiVL1tNXDwm8Pf1jlUMTZqk0ZPmroAJWqd3HMArEEjwpFD301A8O1EGPiJtjlR+jH52PG83tXh7xn5OT670IuTMx2dnOv0fKMLIm5F3CaZcps08knq1ldqvatT9oGyZUAtftU0IFutBq1WXUNh0IBsRiMOYbBdJ34NysRfrVZMuANxdkBW4SucSWsPTSL75HmsA/ANpR6RTdTJRHiR1ojuER2iLfTD2zq8e193OPy9n4Pfdx7r9r2HWt++q77m8JdwscEobBg4dgTGHURWMClZIvFJ87XQ2fVf67mUPX18oo+MbFCkn2/SNxfQR2k9Sp+p+lwNatSRbXHLZTLLtlpr0CbJmq9Q71xGtA+c/9Vuio+ZtDOI3nSlbgrTpHms2dZPFJ5n84KNk2yeXEBHFuTphwcsBJefvEv9RHf8ssF2yiI8C5EslE6JH1nlgwRKDwt3V91ZWcwnfDZL4jeRvm3ZjkpokT/r0dDV6bO3WAhnrM08EoVn5C0/BZi5hKxF9CoqG/VgSpmuoQLPXsX+vTyWslr8YZvkO2QYVjpkEzQbVKHzPHPOC9VG4VM3CStGtVdAvc1+X+JJBrDkpYroHTN3s7jegLywxS3yl7przWpuCrXhWxMEuCBZuVAbcqm3sjlL3vppR2cwRzVp2DwLyKCKTFKxip921xU/+0mhM/ATwDGPX/CtUbaUDxhQvvgVcBv3NURWIG70AHvm7ZmShG6+ZivlpWGbMZc5nCiyTfAZtpU+Pgy9aPJhW1au+Rnuq8Ce41+rc/KROSB1vyE/I2NMmlMhPLBda4LM+wN92UYPRUk5RtpO5pKUJ315xqbGsaQz55PwVYI9Gnb2/E/5tClg8B9QutRB6jBjeA61TjnkzRxwxsZM6iN1Kewf/xyyJVuZQw44oEl9tj63tfV6xZqOtSJtfkA2sM4jWo27Bxz43r93vzbIV+t1hUs7FddY64mp6jx5yRgy0S7mdAmwd9vYJUr3ZH8Tlvb7arqWHTSoFJu+eP5c+fT4x598rBxapcyxne1XxjqLP+S2X1K9JDbL0y/KTtgoAb0bTxTvoJj47IC+1puG1aDUV4fP+Bo9i2b9rS7y9lZJp3xgogBpJ/ngyTmHaGm3Z6wJspE4t9lJmXdWzIs58MoG3gGHa6v1qmwQv9jwjDb+/PkLvXjxor6tYtpu5Hl/PeEwMWubM/RGFl23bt+iDd9ibG1Ku22tK/NtPgCxpl1X3zk+Kb/oasx/oj7SlpNncdkm91PNy1vGzNaaDoh7yMHyrVu3Sl/ynPGyt5YYsl1IvuGQ0XyilPGVDsZNTXKXx1/zkTSCN6VBvmKvc9acJxzGhsZNjsnnqKxFz3kHjmxB1MUOKXPWprFD9RN5XssSfqlXRPStLdigL/Vs9dawqXRxsdEF7WHLWiTh0t5vsS7K5lnqpzMvNurM9BntbGpbUqDSp690XRnFO137alLOeT1+pgsOxTM2JI8zNkoWBtrqajc/phxntT+yxc+zqh2ZHV/8TI7SxykVgb3TY5xTtb0L1vJB8jLyPkcgDdgnfeX27TscYgIOgtM2e+8VL+WYdUpo0uWFI2UILmVvYJI3jM090VfID+mXLdgD2lKHOcBPviJLP7Ot5CHtI/W45h0m7WO1XpPnQTYZEFmkP4zU/QhFOZLdjTd3hbOLq/YyMoYmnbTRqh/6evpwvf+wNxL7BAkTTclDo63ZVmhv2EUqPvlKuz2kvQXJ30B94l1phX6DbyzwjQVebwHbr/d8ySchreVv9rQtRAXD2Dyty+uShbEtG8j4A26FhyKGC6O6PLvmJ57ltnbu0MDCC4TugTWAvecunvBFrQbNvF60tRpLMra0Hr5fuRlrep/dvXXGQ/bXoA30nfyS7w3/rtZBa2rAvsoDmcy9w5W8tSveDq+XrozcM5jm8QsPeenOHBFkfM0aJ+P4JmM7Y3PkWbcdHb1QPmB3lF8WOjlV1lyZ97bsIyaM3RjCMzeMtTaLLkZ42Q6pFMNaLv7lR6RB5E4Yh5Nii9abhj5gI9bEq4H96HWtu+7Wv0B7UP8r910O2/LvHPON23u8u2Q8j52NjcRVaduyrfrbUbze6rZNPjrb1yvlwDcHt9nryods803kfLHs+9/7vvLt3vy0c/CDH/5A+RbwB+9/oBwOJ9w7j97R/fv3dJfD30PWkbdYTx4eHFbZlnVv8t8pe9qbbfJ9aUq9+UrYBSJe+FC9chkJqhXkETeiL3nPodO2greZOG3igrSdnENlTs8HmtPGcqCbX6T9/Ue/14e//VC/4qD3l7/8JfSX9Wu1+fZvvgX85OnT+rcX+QWUtLeGvta7epv7UOtdbZ/H7cUNDR9chkl8YBtTAKxgUPeeLL0oaeaLLfmA48nxca3RoqfC/yw8EAAAEABJREFUYoysfR48fFgfAvjnf/5ntfL4e31QeCyiGNg2rK8MiyFT8MCe/bwnKzluvGRxwYTalv0qKo0Kv/NrUNxtCRsV4PqdKokkdEaejEgI4Za4UBKVkf793ZTjbTOdKDTGediIQ5R9AlLn5WFeAB+o0zFab/ViOw+qD5UBKfbLAn1igR77FyR1t9oUGqiX+NdinJfHUzrCBS+SGQhWGajZVMpLUjaYeuuVTqcOmCryRV4lX3m9Npxt2XPeHDdKZr8JlxRZwhfYhJp4CZmmLVkMCJO4BGqtqTerd2hfaNPBwVoPHj7Qe+++p3wlPwP3ipe45G2FLZLWhrxveHmdmNRW6JiYAJ9+9ql+/9Fv9fEfPtKTJ3/U8fHnGscc/I4a6huw4iIP5MdwA7qG1aC+4qCSXG+x/witA17KOIIt4Ti/5aBUGidzWGxK2zUKyzh0QRPn6Do73+rZ0amevTjWczYszi7QQLjWu1rvcoNS7rZQZK138geKtuLX5Gm1aurJI+gdOf6hBXR03MPix+H5QJge7GQdm7YFhG87ODLCz7TLCb/GDrz0dTYUBzZ0QqfWtRXpHtzWvYfv6NHjD/TuB9/Sgzr8faBG2NFdCTcJiu3GQsM+2MkAt8CEntAriMsvAWfdL8sXd3nuPRb5Qve83shOb/R9s2fivow3x4gvplAQ/hI7NRN9ZOSFOYu0czZZzmnbeTnOIWHkkmU39d7Vh0GrHVL3rXeZerVF/xJtdFYad2uWA1tSoP/aFyZw2SFPq1jdcM0mFB29MI6TzhlrsqH5lIVMvn10dHSkHK5kwyTfVLl37x4bmLcVd0+duNVGWjY6s/DIQunjjz/WZ599Vgk+YsHxnW9/R1mE3uIQNhusn376qfKz0MnXakV/bE22d6ho8DP9c58mfwPtqMCCPWNsPmizYh7IYumIl4eRTVS/IaHFb2LcDJaglpVbX/GK+WP4KRXguL4ApJ/wpPqaFKdddmaacAvmCNNM8oy9Q9HJrYY7Nrl163bV7yGbUPHOZlY2YS/YdMy8GlnCXwPCfbvgvH4nE5HsJZ8yByl6Af8Ec7N660p9JT8HjL2HtJtbeSGBZs5crdblnzA9bZA41nIlkQWL7CaaMPvyxR26YPbHNDCkAGMbGwMjgstzIcXXozyL238QVTOs+sNBy5eNCzTK0Ywk/CV11c3sN4ezFyoRmdtFBdFy7fOLLMXC2BPrgpFxeApSkeVfnjLpttYUu3b6S2jyJNKsYMSvAXh2vN2TJCbGmCB9bstaZrt7qQ+fPEW+yaFwNnHxG5kzvMtT2kPq3GK+Jd9pc8GWcsxxLtgc39R4NOujhZHmzZn0zeL/cOlfPkE7ZTNWmnW/1gSzd2q0sHO+NYmtj1kDZqxIHUZB6kXkIHX24MED1rjvKpsJmfPzQn3MuJt2Fv/MOYmbTBywNrt7544esC5+9Oihcuib/r9GnrpP+FXmjD73k8RJOqbvdGRBg5o2bO/C6OoqW3hxz0xkwSJ9mcYvuJLjmqPuRLh33EIiCRb3Pp1tM/tGzQzLNsHSZuPncm9Y92f8/fzp57WxsFqvtIzNsXsQm886VXHEZZvn1R2NmTsSLuGD9MPYz7Zme0GJYvPYuy2r934JY1dZf9Er6vbxZZTbrmzMzy8TYw6TsudQNu0wvzYVmo2e2DJt7DaHVlknZM6JO7EyLiVe+Ngw38K9YA2bg9+PPvpIH374oZ5xEBy/Aw6X8q7a26DozGZMftEqyDiV+rvNPLtarRmvzgkz6p133tF77z1W0kh9Z1yMrrgnxsCkm3I22nbytGL9shpWCp+NyFbtvWqY4XmubWEd0y8asInthshAlxetjSawhL8U/3UYkrlMD/7GRJI98krWFftmnMiHRnKgl/YaxCYXHD4e826/YQ5JPWVdmjp7wFjz7nvv6e69u2q9UzaVffPLA9F3jw3ax/jfiz92OeaQPnWYdWnsXO2c9WLsGbumru6x5k282DzpT8w9ybvJZML13TzZe+bNJtvxfgtglegM9mLNWvJ0zWlZXz99Mm8wZhydaBdJym5qLelKsUvaT3DOWj7tb9rptazc+lKXS2fHhkHSSdtNP3n27LnSlvPhlKRhtxqT7t69p9jq9u07GhijLUs7JAsjj9TdjJRZl1dCKokA7kv5TUzKMzHnp2zJU9pGfYDj9FSZR2KbtIvYJPV3h/ykbYRPf7ErtVKdMEHKGGqbbIDy3X9YeChXyrFlXL7g/TV2zjtSfjUg701xJw9nZ6e62JxXf074vOO+eHGE3Z7pjENipWXSB1KWpJv0076C5DHvv6Hxsy0n4W/wF7QAxn+jti/yf2Pkbzzf2GKX1hx6E2K+yENvQvyCm/z+HNms05V3q4hywYfsQHfEywUeCiJTXXvtxiW4/kBm57GI98JnTIgfCm2LewerMVddjgV42PhLsiTb+Gf89yXfWlfe2yqe206ecAHzRW/qYMj43poa6OF7U28AvoWCUBvd5MFS6QqFk/PnWb+N6xJ66ZrHe6YA1ieMfhQbCTzPEhI8shuQ+WLLPJ/3vNCM+RlDszZ49uwZh8DPatyfmA9H3m03vDeiTa2TL/I8oX+JFz5+pBoC5jyLcmjvohgqkSEg/I4oV0Nv9GeNsGK9sF6vag68x7oi/8Lxwf0HesjeVw6As/eV9d091hFZF65Yt7VG3hxY9ozofRUYJO0i2GNnJ6XI+zTly1yRee7dd97Vd7/7Hf3oRz/SP/zkJ/rJj3+sn+Qbv//wD8h+iN93VYe+rDVzQP3OO4/q//s+5H3r/oP7NX/fvXtHd1gDHxysVfMR65u0pVfztpOQfrI2u8hTMVcSuQRf8pHA+0i0xb3woS/DsneQ8SQf1/KF6KY7QZGb+ui9wc1rqLwTfPzxHzng/ZV++tOf6v/8n/+j//2//7f+z//3f/TTf/1pHfrW//Rln/PFixe17krk3rsC22og8/iK9pH6ibyRjk2igKcsk1tLcRca7OyGKfkl1fXLttJ/W+/lkTaefpH8ZH8165B42LO+5Oc29Zpvgf/Lv/yLWjy/NiCPS17CBkvBwweXbgoUdwE+BXMM+xJi7EsQzs1awjXDu6Ey9AoItMBGHp2hO+zHU/yC8pNkaUHY4rV/zZ3CeBBFkILFVQ/o/h3ZF4IAUfYy9vV8Vf4VnaR1qWuq7DOUI5n2ADuPTrNXnIV0yIhCRwb+GWN+mpiXubMsmHlhyYHrmoGnDhsYiG7dPuSgdEWnamgZtWVzMBvRJo3U7YrGf7BaMVAN6skenb6+8YvOvBiMLNRZhZffqjcNQ6fTNPVmcZOhcQfVZUplONuyg7ajEUomUgMDB4ur9UC6HX9UkJ9sCoxMQBN8IzOrVdeaMIUD8gg/9FZ5uHX7ljLofvD++7z4v6u7vKSshhWKiM2gjgpNvORMKS9l2WKf06MXevHkM33KhsMnHAA/e/qJzk6fadyeyBxhlm7s4dYk7dAGtR77Deomr1HMsaWM/dtWY9to9FabaaOLkQ3U1Ac23E5onBoHwh052Dadb63T80lHpxcc+p7VN39PzjY65/B3S54nN+zT1Ui/96beAmto1mpoWoPQYKAeVquu1Rrs6m+WDRqGgfCDBsoyMPmE9tZKX3NTgy/qRnogFJScOK0jA400XJSyM0EPB2t1NhIbfCPNNsR9oOGANob97z54qEccxj9697HuP3xXd+4+0Prwjlpfi4fkXpiwbYBDwk6Ya48KfsZ8pmMVRbTcE7Wlgl5zWVP5uJ5v/0jsIDFD3wZLnNCvDifrQZWENo2RLhdy9MkN7Tp9eQufILbVaCdpN611dVC0wwdxuyUooDzzLcWOxDXUdjl104UXQfSXRFTq7+HCVkujpBoqx8YQxp6tNQVZGF9wyHd8fKpsrJ2entWm00S/NmFW9JdOPZzuNllSbxPjU+owY3cWHVmMZ1MoG3ZbFuzRm29O5MMtj1iY5lOJBwcHDMdb8jApG3dZbC7ffrGNPCC35Dl5XYDHV74tS27cTWsOFO+yEM9hRDZ1s2EThM+Y4oQlUTsccaBEFqJL6C9x1aBAvzDKAsgX3QlW0egBWIicTi9h1pBwM/fSc4qbx1IYnGFTMNvV51bDSrcOD5RvSmfczQep8v9O8onbMXNb2oNEuq9Cu4tSkcP5uRNBZneeOK7flmzL9P/UQdpZMNDmgrS9NeP2ar3WzK+ggzrje+9pv8Q1EJf3QVlxapHBh4WoZFquXThyvUgWilpYywbyjocUP9NIhZsgun4ZaSTmMcM2MhB6iYYMOLBig0afC1wyyqj4QZc4sgTsUDiobdkAO6qulOs60s+n3YvypJFQE9WfMCLujKQbZD7u9PnWk/bsZy1X4lwh8tchZp1oN1M1NloutOYCXtQzToyMFel/E+PJSBsLJviEX3R28pB1Qe+dfEaKnp3O6MqG7znrpLTXCw5mttvxslxLjl+m0WLXE6+bKOK/wZ2cUEh9eeiVq4qFNDWEIeB2N8pto5o1xq4eYuurMCbgFUZsvKGe5g9tnSvfKjvf2VeyTPsU1wW2P2XOSDjUamAcabThxLfNOm/NOv5AkWW8zQv2SB1njCG6zKP3xvi80m3Wxtmwz0Fw5oj1aq1OvQcNnYFtJVJI4xFZ9Rv3SsOEc0uYRriA8iaClgu/YqHEF5gEv5NNuIV70svXTpJCltdEKJgJpKG/hIj3kVBB2nYFrdiWDUQeCTzSP2GV8kSavnHK+v+Mg4OUc2B9TK9V9R1sOO7yggpUE2Nm4Okj+KEyDFU8MfeOFS9xkwfbatipQW3rpsvNSj0FvTfFnZCz3pti7MkqUNyXTBxfjApejwo7YazFZVu2S255R1VcXDPyTLGnyzKnjZ5zaBM7FuDTtifsbWL31mi3A3PLqtpq3kM7c4y45ne7sXSl3cZ+RJFtXaAnP918fHwEf6FOWx1Wgxr6EjZ94oI+s2HNa7t032Wj8M6d27swW6WN37p1qMy/xt4kqfTLif43AlGPJCajM/p7HxTaEtaWuPMwjG3VtSPFRw4zi4wLRz0d5gpxvgx8I4J8hduyg1aUaqRSUINsokxLncQ24VMvoVlXxuZb3kczP2wzL0xbjdSVjAri5tD2AtujrdRumEeCiTAT/oRS6iH1aFvcWrP+vH3rjg5v3dKa9URDOBE74VNf69WKulhpRf2t4IOEC2wnKeVZ4BGRbbVO+RqANyFmCO4GECbpBraTzULyUIxU8cgWTlo9ZRnp52lzW96XtntzW9rAirza1obynzJGxIYJL2REpemgQ7sLNunEf4xN0aVKyGot6Eobs8kX8i06882S01r3nyk/s5k+tEk+yJNkZTxas64+YN245h077oqdxNGh5SJtMqOkPRE3+YjtE1bo8Q7hVenrlStxEj/52pKHtJsgsiD+idRaq/6xpo7zzhFa+UJvwozkLdlJWJuU95C49ixLmOjNXlKtLZjnwsfG6fMvjo7qgzknJ6e64P3pIo6IL8kAABAASURBVP708y1zZpC0nERI7/zijHerozqs2MQf20Z3vJNm6jLtKHwj/dggdaFSkFB/f4j9bsr16+Q3hf3LyvZTDv86LKnGf+FfR1NBX4TXxX2TfNGZMOFD/57wFfM8LfFCryOuL+4PCfUGVN/CjksQ2Nyzk2duEFkQNlEq3TguhZpF8UQeUgJx4c64GhmrOtUmIDLuClLyeohr18bw5FbEgrGtjAPtGm8h3sMSJrQRfgci9dbUG+j44W5EDHrDveNb+GBxhzbi7NCg+7BJXyAUwKoID3tPLnigHRj+9Mo1YiGKPvt5zxvhpYsZggBb5qmMp1vGzHyY5pyxNh9GOmb8nfecTplXlrAbpplJtgtRtWFM3mwuCDPil4QBcxNB4k04gTn8ItPe5YWHib/leb7Ethm3M7es1ytlX+kOh2x379zRffaZHj16R++zx//tb31b7z9+XLLMR7116io6GnraXE+tFd9IIICQigvNTSvWogekkf2ZrB2j/wGHtjlHePfdd/TBB+9zwPsd/eD739ePf/wj5f/7/vCHP1QO/L73ve/q29/+Nnl4T+8R9uHDB3pw/x4HvneVPbg7vHNF7yHzd37B4+BgVfN678kTebAqH3rtNeETSMk3T0lE0nzF54tRPYVaoV0QLeGFjmlWKMErV7mj+wolwr9oxDt+1phIM2zL2DmI/rSnc+bsrN2fPH2qTz/5RB999Dv95je/Ub7hG/zqV7/Ub379a/32ww/1+49+r/waU77okn8Xc8o774Z1iGzV3B179a4eDEPZsPWupJcwND7lSv2W27gC8fAO4S+harMj7wA5Y4Hsdm0IS5joTVo2e+P0kw3riqPjk/qgWT6YlrIlLl7Y1Vqz/n1Me/wB7aLFAF8VS0HI/l/ktvjDANxSHsASrJVC2tDXgQptXwYYyb7Sk0qoeMhC7Z2fpPjZntOHvux2wgDbcgMORPgZsrj2rasSuUH3whNNgaieeZIgTnZ5A2RR81WhP+O6Mc0Io7NaE/nc5a/awiKDcuPDYLx7xj+hxYvZSGfZgtAMyGdnJyyKX+jZs88LL148E1Wpx++9q/c/eKy7vCSPDPrPnz/T0YsXyjdiJ15cYq+O4fLClgH3kIX+lkH+nI2SkZdGusM8YPISd7Aeim/YPXJXBkc61lY5LI7+5C3FQyX10WTCBq03OnNTaMVHng63Qm9e2A95aR842Bx5Od2S7pa8tSZlMsgh7+27t3X7zi3VAHvrQMNq0PpgVZ+6+Q4Dcn6PPT8RkXLELnmhveAlbgN4o1Mjr8ZeOfz9hIPfD3/xC/3+17/Sk0//oO3Fsbo35G+r/Nxz71Yjf3ZTY4OgtTXteJBEhkbHZCA1ARrl5/B3S/wLnetiOueA91xnm9ANB8LShjjnW+l8I3Hmq+PTkYPfcz35/FjPXpzUwe84GVutpDZQ21b+mps6yIZRsB4GHaTcYFXoWq+6VsWvdnRAttKKsOvIh/Cg+EFD64pe26Qh2dBAjkO25dbUGpQ6a0yWrXflW78tOhj4Vhz0NvQaXXKXoHHfuXdf7z7+QI8/+Lbegd578EgHt+4Qd41u0h3WBA2PLd1Iq8v84UmZhU09U1gcPLEvkvQAHNwu5AmjRMVshFhCJ/4+xLWEDr0JBPnCO/n4wkAvBZhkkns9jH8g6BW0u2iuxTl2got7HKfqa1v68YY+mgVc+G02AQjjZnXqqvdBoS31h8xOOrF3EF7iWRCXAx5Gkhvna++E+UtDX5So/kbXlHTzmDSlAmhpIamH2Y0l3NRaw96x+aBxOzEOZyw+0vn5mVIHt9gkywdx8sn5hD16caQPWRhlcfTs2XOdsvmWb1YcH53U2HzE+JyNkcODW3r48KFWq1VtNtvW7duHerd+Eud9ZUH8+PF7qk8fvvOOHj16hP/tSnPpEdcprhQnxXpLVLl5TLRBU192UyM/B4wFt2/f0ZYFU75VkYVc2p7RHztZVm+dZ9N8GTIDddh1l6evmC+UCeVCy1eAiPqGhG/wqpxTbprCnHfsMdH/xJxstAWqa8I+XanzgbG4+iv1nE2v7WYk+EiWJ2LoGmaXuCbAHVKY6Pujqq8nzTKeiJsUAXnKuJ72FXun3fXe1Uk7ssB2Iqg1q8fvEg03aK383IRe7a4kLtwTCAWoWRxhi49BlGvisQcCJFnNgXR5IRey+Nk4uBf3TK0S8+BGhFuSpR0sG8gi1/UMZ88yU4iUuWzirpk2OXIgLeGgiXMJfOAbNoL8/9n7Ey1JbitLF94bMDOPyIjMyGRyEElJ1FzV1f9d67/9/u9we3V3VdftUpVGzsw5M0Z3s/ttmFtMGcmZElUiwrYd4AA4AA5mwN0Dh85NSjU7plZ/I/U+Ue+p/4n6mLBTqUo8k4ZtJQ/2TC/yIFkCEwi9QOI3VU5q1iv2sFL3YOFP2EeQ/heMbPCD8FsY4hTStyl7QVOlqm7r3bhFRpLUSFkSb5N5hXZ6zPovBwNr3BNlmzODsM95SEY3QSIR/XVMUv7yICTP5ZzaMAJ0ED0FKY55GZ1KrDfwyzzcdEhd4JTg24QCibNmfDzm8D8f8Hny5JkeP37COv0pc8SpYkqpCkS81EPG/8jJ3FGop8wJjx4+1DPmi6x99/f3taZunj17plMOcRImYfc4MMmYM3AA0bNe62rqPPlILoAlkpihmEm2VRIucFHahYvhE9e4G+K2pEAYyo19Mu4FcJcHqUvzO6eL32U6xZF+k8K2kBNS1aAYxDfHNUoPVGuXxJu28ROkkJdSyBv81MkENe6MwZW1bNxnm7M2X+XAIWFG4odPVNneIonPsGdespdwI3WccfiMA4/ET15sqxT0BazrxsiU0v871s0d83mtFbcJONG1ALYvepI2xblUblKeGec8LLO8LR9He8IndLMnVbu9yZdnkLhBe7bZsY1fOFObe1LetOEciDxt3xh5pjMuZNPO9thf5psZuZBdbX/1Iu042Ui5S6W81MOUcQakLBv6xIh9xZ4i3/bIuubOnTu0642SxvxhqVGpn+Qi+h12BmUtlbY+sFe9vX+7rXviTlqJlw9axb2P31LnI55Jc0olWk33tinf3FbiFx0lHdsqtTBOdqDKQm3ET16T/8gI4CqeBJfthpmhrTH0AnbssF75WC/9Ecc2+QGlqqu15YmAlGQSXmR7Ui7OlrIfvjjUU8aYp+z1s64UJjruh57wVisHbb5QxgBv5XLyMXX64OEDtZ/o++hD/enP7+uzBw91Rj3lGzcHBwccdN5WZEVf6T+FDOxS33fxu8Nl/Io0BrBDPe1wkZmwPW0+bWDKvuWMTTC6tN3yYpvkTRnQJnma6FvW8ofXKx7b7I1BnfVRJGLNKFubdWGS35Q7+d1jvZq2mnGyy/ooMqB9P6BTtcvZXNBmfB1oY/kQX0VXc53PMifyuuE8IWHywYTQDXNvki6lKu0udUU2W3vOh3WeMOY/5nD0BfWzQRfpN5F9m7F8j3E7aZWCLtBBzlI2yB+xT+hLCI6sBXELE7+JvDQF4rYpNQ/BZRuogTc0buQjb6TfbchD8r2mfid4tlvbSj7Sf6Kf2HvGK/siXutL0RQ8xRA38Rsfe1imHKUUlVpFwq3NnXFxkA/FZuwIzQV46NMnT2mvT9g3HbZwlTilViW+bcUkr6Hxq6VqpMyJn/HojPkv/iNpTwRy0nYh2TnuRNgJv2QZ77/Nh/ynDNex1Ptfp1DR9pdJ+YvCzfX0ZSTNYb5s+OvhFnfoglnil3svcf7SNLn7Omlu40X9lxG2PP+5OW58pet5DnXD+4YovoEHy956QGyLBy6PAZ0yxHbj2w5za2/WZm82/OILkZoFgoNHthtkeMJAmx2Kl2y3OZ+hAbtUsJRz3uxnGz8zBhb8Z9Qy04xFDY7bKsWqoBDnJZStH7TEv5jwRXU7ppVSVGqV4dtJU+It5e153LLhgMybilnqjzCojMkS5pbXCC+GiOalJiNyCoHmJ35jm0tGzhA2bU7asH/IeUTG0ez1Xhwesg44URtLmR/GBg6uGT/tOT9r5oyztu5dtzE449GcgkQQzSZhdcmtS2ZqfMMJUpDQQuRaSlvfZN6MrvKlpawfMjfus77MTyv/jAu39376XjsDy9zZsaaPjnKu3WcOZ62ReIuMpmv0schPmFtc0mad+RoXuG9x2ZtL3Z//7D396le/1K/Br375i3bx+9577ymXwD9+9x39hIvfH731lu6/dk9Z6+RcLjL2mbf3ydseMldDTx0X2plaGQsFK5SLR4ux8qftO3SGrhuHYbW4xo4FzWGJxi6g5gf7OoU1PxcesQk5DSrylT+peQmu1Yyxz/nHFs+5dSk6reg6a6fUUwKf0iZevHiu/Grhb3/7b/of//N/6L//9/9H/+N//Hf967/+q/7AXUt+sTC/FJO9U0qAVNWCvmrRvF7qFJmpz5G11ER6HWuPoBDG3q5BaINpo6XFreSSHEwgtoQJjfMSNsjLOu0sbZ74a5C1ZotGuIk4gZHpkvXFpOzBn7K/zi8SHXEZnH6SvKfNF8Lc2tvXwcFdlTYJp4d9HZD4d/NEvaJYAKXYW3foFtpSGz9wubLtSzyUUrYw1LYSNnDcATyXOY4NlRAPjT2QmlsY28Ih3o0qbgkCB7tt7HEDXTX5ZmvSmfNjkaSs2aTBzLYb3gn0Rbgh2nfLmrbioWk7zYWdhp8O0nDunEuXxteQwTmNmMF54rL0jEO7Iwbww8PnesbG7+mTxyyoX6hyqZoNWUFRay4lj48Y5DncG4kXdZSkSdrZcJxyYZGL31wOb9h8RC5djo2W6KhWV4o66oYGj863GUMOtx50gbFBGILItpZ6qrUSv+AuSr01N7wM3h35cyESZR4p0xQg05ZKLer6rl30pgwD9n7o2IAOXATv6O7BHS5BXtebDOIZkOcJoVeRm+pG9LJm03FGeY+jlydP9PjTz/TZhx/q4ccf6fDpY42nx6o6U99t1NUN+ZxU8pEORChy8FXpyB2YrCmTKIMJFibAtc42p1pz6bspG0110siF8Frw2zeBR/wnLoNHLnlGLn7XevbiTE9fnOjZ8xO9ODpjwh215oJYpcqBoaYEoGBvkxmTXMq+StnRwc7Qa2fVKzrpcQ99xd5t0avHf2Dg7EHCNDuXgl2tqqDQFopN6RZINvagFLmhqtQFRV7s5MUNnSryezb/u2xgc9l797XXdff+64p9dWtfddhBRi+jv3PUSmJpQcDl3C7hllu9oewr1BPBNBtCYJnfWOanOdtrdp+/F95Czz0uWT7P71Kw65n6QvfluJ9nT/qXEGsLPoluiY3Coxc7HhOLs1GZyNKuM0kmG4X6qqUqKKG1qECLi2w3yJKdlzDG3ohkfXnzVcJ+eanf05DR+0Qfn9HG3LCi8Ms5hhe/s7YAOtTzFy90fHzS6il10G0XSjbKo0JHxqSR8U1RPO4swHMIkouBHJDUhKdPu1B3oFKP6beRM/fnoV3y7rH42GOmH4BWAAAQAElEQVThuRzU5LCmfYgmcUmLbLWcXqZzp9LXNJOmjH3kuQkgDdG+Bg7Ikoe+5/AM/xy+5gAyh0rGX6LcImXi8ci2SikNdtFskD1bvuI7pUuUhcZ+M+ZcXPVjNCdjUj7I9BKa9vCTlLg3g3QpVOpfl03YzGO2mVcYp9FNpR4zv52cMF/QViLeSLZ5B9hnEYmMDZIw0UzibZhzNsz3DbSh1AWhlGguVtNpLfMYEMo4W6AF2QEkQS9QEmdBUQtb60wJbPwhms2kZjeuLbZEwsKj2UwzufRuOr7kvmJtEdsrYtTSSICZhW2xzNR2CwORm69lB6XRcm6nPP48WHPYxL0KaXYLWUGIrK1J+agR6rw1HGjqPvUzUieNR0jbsoNtvqj7UshPCQ8INH8Cp5IDZAk4rFcB/6QXCBlB7CMHuJuANhL3IieyCulU6jWI3bYc3dSiCgr5Sr4TL+NS2teaTVI2O2esKTdZBzJekbReaZApWboR+hszKQdZboQXZeMNQ+elm6sr7WBUjG1Fj9FhIEKGZp5Ofz+lzx9z+Ztx8ZCNZMbI8E65PFtTb0Hmj9Rh3dZV+nvW5BNjanS/pu8fn5woBzXC5GAk80Gpqceq2NuFCxcv/dApc0ahbgPbxAhEzrQ1c1uOIz62ZVviUTOxXAJ+E56Bmr0F2r4uwjV/xT17TSEXTl3y0mxaiNnK+3JQnO1JiOuYPVIH2JqOCMFjW7XMOqmlaDEups8XtiqjoucplShafuIyVqe+TOZs3kBX7LpmiE2cNf0ksuJpJ16RbfGSBNVlY6UuuszvwC66bqz8XecubgrXrDOd342xLQn2MG8E+cW7BSR/tpsuai0q6CjrRJKWnfStmLS7DeVLu5zb6ul23blWxrtFX2l/aXspV60VGWWWiVzbCq9UeEb36DoHRekLuRDLN/8O2bNGfnLYD+xd2FNMjDcn7EUTJuujgqyBdUY+1LBiTzH0g8Kzkc9eZDWs2pooa6CKO2nm11CyH4xdzWwVQ/Fsk083Li0AtZA6nYx34+Hd/Mu2zVjMYvEHI5gaWtD2sglxjsYiRngS7HPocwyht+Gwka4XIMCGJ1+JnTxsGBNySZ46Gpl/JvSbNeSaMXszrhW/0+0YvkS2rQ4d9X2nRYfxy8HWKTrPRfAG/adtxx3ZLR3SSr33fa+d3V3ttv9rt2IfusK+o6xFo/+5HZQ2HuWwNfvXWgrtLTpE2/QbFE5pLLIiyVoMasVKLcwW7Lrkq2YS2nBt3qCAeNhxF9kzwnc8WrXz4okz7SH5zPjZoQeinY8JKeeG8XiD/kb0uYTvOs4UKEPyHR45zBSLtaWgyCjFjU6Ur+luO+anrZ9w/pD9WuKVUpv+O8aAnnY8pF2D5KWU0mSmbkfqMogd5vYxdAFWHvvCnSImfICXCnkqpGcjl2Cp4+QtdRqknSRcrbX10zlPfau72DvqOrSUIhsBBG6yUz8kFk6Bb1vGL0qJ/4gOosektWEMyTx2RjvM/Jc+nTYZJA8b2lXi2JHgNraEn34ffqm15c2Ov5q95iyDOkm+bZNyAGn5ImM8uC6euON3wfnB9q1poCkXaZ9H8f7CJ3X4ZfGFwi4FuCwz7LhD/5bwdfO8xAu9CdFB+KHXET7gUfrYDbCu/jUJbu/zlwkzO3xODM/NNWHDsj3gsy2eBrg8+BvCEz6zh7S4JYUXxBIar1Bh4QkB2GDyyHZDxqwFsBov9ILnNl/N7nnuKgUeqGV21wIFtRYZflAW6oTF36BcRS1VpcBz2aZrSYA4PJphaFDw8lUI9xZoZ56SJjTDfDGBmaGWf9uyrXPDGDgSJuNxxuaMs8GGOW/eq5y0D5JlvtowB2a+SrgT5rI2FiNriZu5I3Y18YRkzZAwBBHFU2jSbfc11O9CRXgexd9kdqaa3XhkLVpLp4qeMvfsrFasL3a1z0Xrndu3db9d2r6ld95+R/nVz4M7B+0+oET3smotSryBuSvrwp3VDvGzPtnT7dv7unfvLjLuKxe/7Ytj776rnwQ/+Um77P3pT36qfJns3Xfe1o9+9JbefPMNvZGfeX7tvvJt333Ouvc5d8t6J+vLtudi/h6GnnRr23e55UWyPUOSJZA3NHzp3K3F4M0jPPI0qpgwt6Cq0Rr1Df9z7YSfSOdqGJhNMpRHl+2End1qwmkqindBn7UU0pw0Usdj+4LeqFyk5sOF+Ynkzx480MeffKwPP/pI73/wgd5//33o+8pPO+fDhPmWb+6kstZPe5sQnnxFvpFda6XegqKCu+Wb/MXP6DLhRtYUwQRNfGEmcpU1hxKA8GplEKa1LHyh8CKv+bngd/HQFTTy4kFMyxHB3CBZZ+sNd2hH3Kc9477mhU7z4UX4CWmbPHcaaJ9Xper7YXwtG3Hblg3wc8DL9sw7p5Klcyh8XZjmF94WBRrYJmgBUCqxVR48GHNkz+Smd7xsy3jaln0BHDL8i8da0isFH8KmQtIogtZ6qfqrVJiEgnyvn1flsTX11kgnWutERwwEVToT9IzN21Eud3PQdPii/e/IRw8f6NnTJzrKJpuLzrOzHD6fih2P0qUrusvB97g50/HRCz159FC5OF4TLvwGdEk3og6mBl1zX/ajNmRbhY5WSlXdopQiV0B9FZDNTjaSlQ2YMNkcZNI544I65aqE7fqOjUhQFXcpEmJViJ/B9oCB/C0G6B+9/SPlUzl9X1HFJKK2QbjDQhSNbECOXjxXdPHJRx/oow//rAeffqzD509FDO0OvVbko68mLgOQUwphoI4E6EQpwchF7WaTS7gZaybOYw7zT9jEjInHps49FyFsUM6mopONdLwedXi64bL3VE+eH+vx80M9fnakZ0cnWiNrKlUOPNNSioJaizouxztoNtKrvlOQ/O6sBq2S7y2G7QTUD4Oim6HvlYFp4GAkeu7IV1DJVy1VxUUS5QocGneRXWX8GwhrIDABFS7AS9VGRSOaK8gcdm5pnwn43n0mybeoh9ff1J07d0l7R044DqQ3QNhNXLd0i0hEkiUwAX2hIeykzw9JEF03jdde+CwU61d6SPgrhf9mgb0t5bTt19m0R2Kh3Scna9rz2fpMa9pe+JU2kjruaQsd7bjQXkopKoS3E6K90m3puUjgCVek4y1iD3siRB69wvgV/P+sbKpAbbwdR6U+mhKjMxRrm8XD2D5NecbC4Pmz5/rss0+Vxc4phx2pg4H+WGsl3EanjM/zYdCpUl/vsuj80dtvq9KPjo+OlAvgiXTyLYt8qiwHVBsW4Scc+ifMrVu3FF76ceq25SUVchnfeUVM6IGUW2OZZJt2VjUwzmRhfOvWXvvU3MOHDxst+Iv5ak2bHSlb9Jmxp5aqwCbzE/IIMwUJoK9qEPAlo5CaLuPz2npEJmzo5wGNNJ0kTIpDaXCPyoczJubltIMV7WB3d0fRxyn1ecacMVFWF8sOirCoGYozL7RH5CAdvUR3OUBMvBzqNn0iG1+iGbn091pUaWulVkW3pRQhWTGITLZacWMPEN7cIv1CPhK+1gsZ4eElR0CApbl5GS5EEM0GiZ5t3/x9VdDi8pIYSQm7DWeLAi2l6CrqNfd1/yJ7lpE2aZvwwQXfxr8AqKxmUm8LGgMtTrTtzbaNt6C8CvECO+lahgZzHuNObCjE4PJjZIa3oPnRXlq6pBWa+gsm2seG9UdrE9D4kbxM+i6kTXvIvNBBk7bFn6XYczifspMcomhNtKm0tZHD7yYTeWvmmfBaA2oZ+Tt4WdGSDEUxUQ92nyM6jn6CCZ1VdJtxmSrSzJuYn9fKz6q9eP6CTeThDMb5jOdr9Iu2kVc0UX9nXAQfvjhULl8GxorVDusnF53Spo6PT9pYEn7qrI0rxEl6exyK5AAkdIc4mVdanVLvtlMIXZjWcWYnGZ0C2lJjELTRr/RKpEBNP5EeRMRCY/98XAo5iyJ4eAtm2TBvflJGfJayNJ3iLqW2ObbpDD229ovIjKttDEWvBR1V6i1xR/QpExHYvHDYlmDd/NBD0V/qOogCbMu+jJdj2m756rteBfsSIlbbEo++ZZPyRS8ivxGdJFL2UosKOkg+wtOlxBMn5TplzXJ0eNTa7jH7ysxBJtzQD+3CdW9/T7tcBlb2BxNtKbo9Y++4Rr8J1/WdetY38U/xIjNyslZ6/PiJnjx50r4F//jJY/adT9uaIWnbs37zbYEcPqZd32L9k7SGvm9ZHUkv8pJWyhe/HNClP+RbyHH3w9DKaJOboIQyvlMGYZLWlLqnbeC8+TFsYPPCmhY5q3KOZBtpIHQBnDwt+I0vwhOgvZc4S962NONyYJNfwiTNibEmbThlD85YR+QSPd9WjY76YWjVbNJcsSbLGDEy1mQ9GkRfBflZR2a8KMiNHBcrfLa4ipyMJ/u3b+sW40vcCfOcPfTTp89Yzk1c9u7p4O6Bou9bHIaudlYtXtJrbaokzzP0FU3KmUJMWJqGeXF+rIatLLKtlDHOqdUfgXDYVq2loWA/DyTJtmopSh472lCoMGvmt7Tz/LuVnJ+c0n5JGn1UwlbiUeMweAhNS4slyVlycQvTdb2yRjfys99Nu33KucujR7Trp0/bB0IJrdv7t9HZXeUgurVP8mEzByBzBCkzqenLGtuyrUK6dmlRU1cTfWNCL7ZbmeMf2em/mX+CtIeJvXn8claQOSc09V1rlW01E7LYG2N+2XgsmFlU29Tmv8hOGunroWfoNPbnL160Oc6e+/eacSJppb3dpr2lTYZ3tJ0nN5SjR7cD7TrhgpbfoW/jTnSYtjegx8reN9lI+S90Gc4P+EEDiwa8tSx06/zKJPH/Ulgyd1N68YOf8egmxFv4N/p1X980/tV0beTxXM6WcTS2hQ3g4FGgczO95F68zsMRf+G1wTBuEH/bxLdKaNnaoSVuSXAUY/tKGBs342vm4oYyu+3QS8Bt+3y8zThVa9EVIKcytkaOL8mxSd2SzUuWbUmW7ZaXQjy7yA1WMxCeZs3YnjFvgWTZJm5pwKWYiVcLy9yQcfaYs4iM1RvWCNlXnLEPydj7gnH6lLVFdHiaNSD3CtnfynCYp7KOyDlEKCykinOwsa0NlEDAtngkWboEY7dNvixBeSsm1CK/lLVjLA961o59P2iHS7bd3VusO261cf/evXvKzzH/7Gc/Uy5pM6+WUhUZhfh937WzsnzTN/PK3bu59H1Nb//oR/ox524/+fGP9d5Pf6rEj5ycxeUyOP65GM5PTL9+P7+s95oO7txp8/Xe/i21NSj7rIH5KHnrtvms1OkCU6+VchVoA3a3nKm9bVwLhMHOW/G0MLx4JPgz1eeYFuJz/PF6ZZBLHln4ETQPKxy2M7xZa8ad/WTKlHl1w1rpjHZxcnLMeeWz9ksxf/7zn/Uf//Ef+rff/lb//u//3i5/cwaaM820q8Qt1RTHrA9GkFYYyWq8iu466jnUhbUQqVN0hZe6THtNO0t7TR4SJn4BEuY2Z2yJpBgcIZdgmX7YcU45qB8GVM7WPgAAEABJREFUtbWaSYu2HJnJ50ifwEnqkpBlG9mjUt7n7OGfso5LX7EtCb8WfmK9M6roe2psy74ADgX2Bc++Ztd1d6Jc412PQ2M3lVfCh9o3hEeu4DfownhrDbXdvO3Qgr0ojaDUSgUGuF0kzwNRBq2JRSIuxcAOAbFdBqyv8XznUSjnK9OY8AlokiHpCNO20aWxjnTQNNw1l7cnDORZYB9x0Zvf8X/Ghvohl79BLnSPDp/rjEuJiYG+oBZHJvYNC/MzBvjT4yOdnRwp7onLJU8bVDyKLgKdZtA7ciHceFt73A1kNTIRrUKZUme1UFfnqNv6g9LZ03krdWpbI/WXTnZK/tLRJ2RVDhSGoW8dtoXdykmcDO7ZMLz15pt69513lIE6n8hJuhrXmijXOJ5hPaNMJzp6/lyPuZD47OOP9eCTT/Ts8WOdMKFNHG4WMtzV5LOS76BQ1hniAle4JjBK2lDmDfpfMI6GV7kQ7TSWlaZuR6q7mupOc59NtV38Pn5xoicvjvTk6FjPOMw7PDnVMRdGa2SplavKpWItwKpkqn3TGv30YOg7rQL0kW/9rlbRS6cLfux924APfeg8yHXYm+7Qd0Wfpc5pmDTtIruqkK5dSD9pV2jQUY5e6kAFJRjkblDpVmBQt9rV7t4d3b57Twf37jfcObirvf072tnZVSXeJFG3U8PcRqzlj+aHr7eAbJ+Fc51uvf9uiFGAbaWuCvUjFLZms9wWXbRv0RZLKeq6Cnp1faeO+nXCRvFajBfLTK/4zazzd/yCLaPFzGsLh6q9tiH+8xPbKiUojdpFthtG+u8Zi6EXHNw/Z4w55NBizQIp43TGsYzHWTQ8Y+HwjMvhxxx4PubA85Ax2rbu3rurLGRX24O6LCo7+pylJj/1GfT04xUL4CDu+OuvaiaaX0AmaC+2W9vLJy2z4O4Yb1L+bCQOOTyOjsZxZBzIKNoiyOjUtvKHFFo3fN6x/20i+X8553ZR+mk+nJFvzKzYPJRatKEPnzH3pj+PzEPRD0pNN4dEt5NGDueix3X6/Wbd9Je2NaEnO5rbInb0mXGiAXvGDRt/IM/5ujmH09bbKoQtpajW2lBKhVfkYtmW5O2fhAVccusbGid+XpY9Qw4PxA15yQ0PL9mWyXe5jFpUku+S/Md+GYR33FUF/8CEbdThz7ATzkmlpYHl5mdSq5szxoI1dSlZRo4dakVuQZe1znILac7+RbYlBbrBIJi61hapdxoHLviM/y1qXKwD035yuLtmLTgubYXxKZILARtaupbtlqdKPWfeKLUqabS2NYumfU5sbDbapO2xHkwbjD9Ria8LSLL+c5mUx5dKNUbXFNGGe0mHCRKdRPehQexZx2Y+yNj/nIOUtIvUecbF0ISLXhPuhI10vumYD3Slr8ePpFRLVaVeRsaAzCMZLzI/5MB7hzFkWA3tgGOPC5o9LuEyN1TG3cRJGhkHbPKbTEbgTaBcVPdNPq/mGa/gitzGwOMv+5g82HlLqaNgYp5JLkpxa+N2kSy6zaTUzYb5Od+gjk7TpqPf0OjXBLSty8a+cM91M2vMyI8tdRa5E/0wQW3CB00I9kYvXslX5vOe9VrGLBE2ciTLBrK+e+OmD6q/0ZFxIuPWmvHrlL3gCRe90U9o2uia8WQuu2RbaV9pZ2nPQezhpTxzuytqFB0JMzI+zfHnso3UUeRmr5p0Yj/j4DF9IOFq7WjbO2DV0uOljnVR0ol/+tMp4WMPr5ba8rT0j/SFnjVTDq5avsizbZn82EXYZJOx7ZO6m+tgy7hEXm29FgN5kWl5jrIls+OmN6kmTIC3l3jY5wd/LEkl5YzONtRD1gun7JPbmEF9pe3GHVoZLwbKXSlnqVVNB+wPfEn2RF1EFqJb3edbHIlrW6XMuinYs84MGq8gwWr+HWNM0oiuVxykhfZdr4SNX1eLKmj1jxwe2QZ62Tis9orlClLuK4zPccyaEmmYPAaUw1soVBjLvPOQHRVeaf9rxoNT1mFpUxvG2vjXUmhvVZkbK21RxJwSWLNZ7LUQBv9SCrocOV8546L3WFn35hvtkU0yKgkXvaGvfuhbvVTqpxTLDma5DCFby9cjiJrlITd5zJh2wllDvqUz5+mE+XxDXieZMKUWlVoB1ORjm2zips9uWMsEcW+9rhJLtRQZbtrg02dP9ZizlXyoY+nXSfeEs6no1jZ6n9MSJvpJvFn3nDfFn3wlvbTRguxaqmyrks/068x9QQ7i984/EDJQhsogz0M9JX7mgUb1g/lBAz9o4PuggYwTll/OSljB4kN/TzDn1YCHwdbevOOOBbZtfECoYSwP7ljDMiGE28b2BZASpijjzxfBZvwDGaduCltr5FSVUtXCMI6VCi8oUGAnPSBLAKfUqGUDxsTMpwVq4wZ4SLKamRj3sLTxbjv+MchLhLMNsZohXOaYifVekLH9jLXE6XYdkf1j1hVZl73gTCvrv3yxIeGCrBXiTjoj6WS9tmZNEnfkhwYiOZINqyH2myCY9hw4RDJ6ErBsq1Z0xvol64p+GJRL4B3OlnfY/+RS94033tC77/64XQTnixR3795VPrSWy+D8NHPO1hImF8TvcE/wkx//pIXNhe9PfvITvcslcO4PcvH7FhfD879Te0P3799v53IHBwe6vb/PpfNeu3ROupmD2pqHdVYHKvN6yyd5LWWuz1DHThlsSzyB24s3PPsS1WzgSOHLWyrFqr+G2baVtJfUdeo1c/IJ+9UnnGPmm73593V/+tOflAvguPNN33zxI/vezOmJM7HWT7zIsU3d1rle0Vf0uCB1HD1Gd0HsC8+2bHMXtNJr91+jzt/VUt8J0+RLLYz1CoNH5CZ89gW1VPJSZPqU8Ev+Wn5p15HgMC3e5ixk035169mzZzrk3ihlS7sfOcMTJnIL9Pv3UICWKVv2FjDsrb3RMvuVLQ3vsv0m98JLOFBQok3jD3+LAg2WjtCUVC7CCH+ywuMZcW9hG+8ZpViJW2kwDaXDnQ2s5g19Fqk0sm29iYg8idus2C+ovofG5GlG3jheeubtTWucGbjZwE0NUyv/mgO6fNLi8MXz9j+TcvD05MkjPXzwQI+4AH7y6JFyAZFBPQM8qlU2aahVIwP/yfGh8tPIuRDNAUD8hqFXJSBaVgPKnS/wpgs3Pab5XaFSIV5DqTIoQau7ooo9m9KhH5SO6IIEZC+Ty5rN2EgZi80mqaPDDw0JW2pRBf3QKf8P+O7dA/2IQTuD98Gd24TvhTc62Wh9dqIzDjGODl9Q9ifo4jN9+slH+uyTj5WL8Vx0V08auqJiKZNlmaQyWXAoYxEuYLySRyFX2mxyKDo2SpPTmAviQrrdjkq/XPwOWqvTGTgZi54dnenh0xd6+OxQTw9PuBBe65Qyji4yk4e5KC21UylVdlV1UcWeC+C+FvWEWXFYtBp6rSj7Cjr02OEPXcUf4N8H8DroOXBXwkReqVVGbtJowF5Iy6C4qsRNmEJe3NDL5E110FR6CXvpV+p2bmnY3dfenQMdvPa67t1/E7zOxHuggUvhjrxV4hcX0TTOMaFfXTG+4vrBcV0DVilF0aOLaXOjspnP5DPRfkqp6tF13w/qh15d18mEn1B0kH4UqFWCvqaxLv8Jl/5OjC3Z6B+dpj0H0blt8TAuTNTJuh34vGDszaHHCQcd6ZsDi9WRASK8ZWH0mHH4MYcjT7kAzqFIDp4TdjnQ399+M2BYDef1XGrVLoccOeDPz8xU3BP1OS/I9Fc25GTb1tLGbKsy1mSBvMelRMqV9hod5ABqZJ4WxjZvYjAeIKHZ59fMn+1/Q2/KcXNuLdNvbatAs+hc7ax069audtjE4Nu+CZE2k01V9JMDu3E7t6ePpw1lkxVkjkTdynjQ0Q4qKKXQFpFk2ikw6dhxA8U4r68AN3kFGZEflFp1nk4kmRewrfbnuHnhxva1H0eaJdszBA2aW8IqrLLUIBy2lb/oJHD0scCzTsJP/kuxQm1iGL9SZIe3AF5zX6LbMLYVY19Q28QPl7ZMn0zdZYO8YT0WrknPThjkYU/apVR19JFai4IC3/a5nMSbkUYVzK75HXd6TCgcA564gqS/ZjOeNdyaPAQb3COblNamyGO+QkVySt5KKawDO/VdT16qLmeipcL4lTFqTb9tslibpf0RkKBuiF2WGqSF6G/bWPYMyW2cn9BF5lR7bjNaDIpPH41+cpB9ykVCdB7748ePlE9BZ6yPPjMuZkzc4fAi83bkpe+/4IL4MB+S4ULLtIfUS2SmzjKnxx35CR8ZOfi4c3CHcWRPq/y02W7Gkx3aVSeyveTsO6LoBcl5Jy0bW4OETd/EoMo5+tzIZvuN7/OQIlHZpAyin1lv0TZe8Cz6ZuQ1SPHPWJr6yQXNhrYdRL9p6yKCzQuLbdkXiHzE0R7ytlIvtlkDbBrUDOGhDvDjiW0LCE/GqL6n37F2q4ytCZuumVLZuALCfZuPbeVP0Fnu1HSxYXzImDXr5KStZfIt9BesZw5pl8cc9qzp94V4aYs9eQ5t+S6eRfGedTOpjbWMbx0otZKcWzpntO2MS6Kg0VuQ8qY+ErcgX4iz3caitPPMk7nkib3vO/i5ZJuU9W8OKVOHJtKwWp2vfyv7jlpIt1gxE+klTdsyPJv+K+yO7/cAtMuUPzlJXmPPWJO2GN2MGbsZe0I3tNWUPXVyxHgRRAdrxvr4JW702qH7jjE9qOwJgo56m8f5WYeJkwu6IGNQ3EYvBd2VUiSbdj61uks+hImM29s1auol6cBu4YxuyzbuTOc6QIwiSzE4eJrznMrx+WpIwyFGypu8pexB7OHhhVSrpYHDYHkm2sOEPjdc9CZ84kWnuVQPr1D2tLeMq8Ow0moYtuMqUi7X1XaNlvC2NeIXORnrXzznPOX4SCN1l3YbXd2+zX6ZNfGKtT2SGC/WWlOfG/IyNllLDtXyzVtf1qTMEzJSnpF9YWvvRI6ashZJnp4/f64g9T2R1452saJ8+cBm7BZlIC/RR+KkPUQnGRfiniKXeIi9+iQROClH5D/47EH7/38PHz5sY0nKmDZ6Sv8fkV8ZE3Z3dzSwP0rUTcYfzqCyP0g+T7mMSP5Krepps7vMbdFZoX3NcXeZ924p3ziPXuMfWZU2TxFaW0w6kbEAJjn84flBAz9o4PM0YFv2NXxehK/jZyIFjXhOT8a1PJZ9EyS4ecm2pBmG2lYzENuyLxC+bcEEPIsVXgGZt+yijOMZY2zLjjvU83qmQEt4F6i1KCjX+HEv/MoYFpRSW9iKu9Siso1TC/aWHmlht6ENkh27COutvcjJh6EOL2F0g2GGY5w+H/sSgvAIUZAxd/HLvDMyrm+Yh7I2y5if8TdzRMbiIy66cgmcu4URmSaPS5iRsTxyNqwNM09smE/jZnqVpQZ9oXELZ1sFCPBopvhR1ugqestaI/NUPwxasd7LuL/PfJoL2vxP3nyL9+c//7l+woXu22+/rbfeeks/+tHbyqXvj7n0fSaOg3gAABAASURBVO+9nyn+v/jFL/Tez36mXP6+8867Stw33nxTr3OR/DqXvq+Bu/fu6c6dO5xn7ytzzA77tYF5ux8GZQ3VM3dmLZT8tHMY9FJLVfLaQCFSHjtlAJLyDrDIxhYIA4WhwDa0Pe2Fq1FhrPkP67f/JN2bpFpyMVU6KfdGp8zhJ+wHHnP5+8EHH+jf/u3f9C//8r/129/+tv3M82PONg8PD9uH37JuqLXS7mubftPGcj5BMRS9xS91mrpczgp3qNfM+Yt/wjQU5ICsV+7ePdB7P31P//RP/0W//vWvlbpOW2iJpI26SCbjumbS8GHZlilTq6dK/ytXIWf1ROD2TDhh8KAEZb/4nH1Rfs0rHyDOnibrHuNfIgf538OH3F3LlW3ZgEwblMW+0Ms87AljE/4VaPGNIl/hb1skyOMGXrJ0jsVyziO8bdkXmNOwSoG3oPlLsjBXBz7aAjzjNUPYdG4mbAHkr/hcyYGvZSSegFIpg28W4A0ULANtA4NwOtYZh04v6HhP8+kELjyPwBM646NHD7nsfEKHPNRmfaaJDcnIgjvYQNfrUzr2qabNmYRfunpHPjr027V+NHFeOAIoPSD+F4APj+2kggu+RLWo8LINpV0UgN0ubUDo2Zy2RTudOuVYM4lkwNgwEY2UiSzM4dgADKDvO1UW+KW40V02EPlkT/7n7+uvv94G6wwky2Bsjcr/Lz48fK5cfn/28Uf6+IP39eizz3RMB95wOZzyVvJUKzJJkOIKAkx5ATZuPecSTkicpE0mS7AGI7yJy99JxHQvdyttzMXNxnp+smmXvs8OT/Wcy9/nJ2sufTc6OtvomInyjDrckPZUErfI0DaAQGtBRw1WVwuoXFJXrfpeO8HQY+/gFSajOqMP7Zq9Q1cZQBtyGIKMUqpcSQf9F3CRXlXBb0YnuxMBJXgmbqDSoQb4tZe6QaVn83ZrX8vFb+j+nbtacSFc+xXxO9qrgdAdThfkWhaGcrc2PMaumSc1Gv9AMei6Rb5Gr/gn3LeGc8k3SPy2WNcK84ViJ01s6je0lw199ZSN8Rkb5fSPRK21qqNPBLUWFfRcbCgouIvlLRQNW3+fhnL7Er6uEibabnS/YYw6Y7xdFsknXPhGpl0U//DzKbFc8uZAJP7hS1alvvL/Qvb397kA3JGpn/zc55oDvIEF5g7j2opFZsa85uaScFmA9vT9UqrSq8gKbWNpT43F6+WHYpOqL4EwREv8czmwPu8hOGkRGgvPDUHTToPZy7YqC+RdDm6CQltc027zSdJTFpDp18nRxDg/MudEN9EtmRRRAb7W1zBfK9LXSOcVUa4ox2p/lmw3YFPqu5aqXAT36KjShy3HC7VMGqcN09LIXL3Rmj4fLPqxreiy1qLW54kfOaXWxkeKYlK3LSu8eGBNTTaWL/3Ylm3kus3DlTSCUooc2JICqRHcxmJ9G8ZC3A2Cwjd8kAAAG2F9Cbpkt0rCFPyD2E3+LRl3AbaVMpVSiVea3SVhrHNq7NdQWhgRRxiD+RnHqdXdSNueUhGwbasAO/KNPosq6VV0Osux8JZkvWTCMrW44EoA+KSR2qV34jPST0e18Ym13unpiXIZmXVVa0e0p5GxK3kjsGw3JA9d3yn5MR4t38hFGM/EmmejDeNTNvmRMzEnEZWQCW1kYBW0Ifa/fczlm8ux2Cd0MtGTSklZhV7GdsCdMT6fdl6Qn7XNeJ46mWgPtpWxm+g6ZI1+dHSk1EF4u7u3ml/qLBdumTfOGCuTQouLTjMfZM7IJjnIfJBxdcXhfepuoq0lp5n/bcf69UBUk96Xi+ybg72CfXPgaGgGam1tLa5Zz7FdjjW3dQLBjB1y6SkpN2m3uCh60YkNMyAB2Bppu0EtVft7++0T/q+99ppu377d2n/iR2x0WZmrSy0qxbIvEP/kDhb9mrECRuozIBnJkuIZKCaMUDV20rCstj7veuQjo4WFC7WhinFeN8AiiHjf4PcFLCI6QXglv2l3p6wrMzfnkC9rlbjTfkcUZspe0VXaavJba1UpRbWURmOPruwSqWryWBtFXtr5CYdFTRZtdMNcH3vad2giDEOvdpHT+sFA/FGnrBGSzs7OqukoOo3ckb6U+S77xhUHRekDuSDOOqmWIgfkg6JpNpY9Y85j7IQTdA7wnb1poV9OdgICVK0RHV1GypwPhQVrxvO4o7dT6iu6fc7l/AvGk7gndJO6MPWV9iXKHT31jOtYFX2uWFd2rCGTsdRBxqKMNy+QM1I3iS9LoQPhelBZY/TDoF0OQHdZm4amvuYPI+5QP70Spm7bReIW8uCAhO0ihUqy1DC/F1eovp5pemN+Yk47YQ2esjzhYDLjcNbgaW9pOxmzg2ZP/0fPGzCBEXfry+Q3ZUgbT7lnsJ9Gf+EFKVsrAFmOjiMj9ZG0gxwOrjnHSGFqLW1cHxij01YHdNh16Aq+EJL4QRvPKEfypmYs1HXhbLwv9xppA1lnp+wN6OSMvrhGPylrpKRuSimkYYVW6i3oqOe4k6dAMdYcptRGbYf7Ekb0mPaY/U4ORlt7JFTdyq6l4JKSl7S1Fy8O6eOcOdHok6Zt+v1GyfuadYbtdjmcw+DMdUGb9zjs32VPEV2mfjIWLPEpEGlY7c+SzUvflvlBzg8a+DvWwHfZl1o35cWzaHixhlqWkj4Ey/ZpDp2brTPENsGNlxt1bPAganbeBoJnY3sJBa/wtaWLfeGbsTCY1z/2TAvzR8aigrxGyyV+LW3+zXhYGr+qlqLZHlpn+zauS9K0JMu2JMu2yhb27LZDS/PjJVmzafMJMx7ja8ZySOObADZv0ILAHZkzEiY080TmsGPmjXn+OG77myMugQ/Zs2T9kTxPzJkZp9fZT7JuGBn/45c1ypq5RsgPljRIJs6QlzAHJU/xwWFjD2Q43pY5OiqK/jJPdcwrw9Arc0HWIrdv7+vea/f0ox/9SD/72Xv6zW9+o38Av+Jy8Je//CWXvlz4vvceF74/3n5r9EfK5XC+FXz/9fvEfU337t5VLpIPoO3il/O5zDv5cFQ/DKxzOtIHqTfSjx4WuPGKFnfqybbsGVi0ABbWmW9hYIQuEBa3V96W8FczsWOBSO2lb8ucSzu3RDK1xxObXSDM0czN2et+9NHH+t3vfqf//b//t/71X/9f/ce//7vyDeCPP/5YT5/mrumotZu0pbQLIrfHuvhLG8qZQta2Ew00c3ruc3IJf5u92A7rzaHf6r1URbcVvafOE+5NLvdzeZ+f7M43tvNBgFJLW06lPb5yAUWZkt6Udk+g5Chye9ZmbU2xXQeFTw8SQXimlvO4z9ibHx0etS9ZHqVP0P4TdsMZffpEaSX9nr68zZdt2V8d1xu2Pct4Fd/b9EJiD2IPmp34ZESBZV03hmeYLRj2PDhbJYfabg2jlCq7yPylctMAJgal1J4l2bwBb8XQ3s5lxP2XwkRCS9oL/aKMpDxBwoVODL4NlG+k8aWDtUZJY8wGKIvw58+fKXjM5W9wyCXoho1ALRJjlThhbj/xvOaAcM1gv+ESGKY6AgwcevRQuhKsUSadBtItXKpeYJLpGoWClNAGqVoiOijIqyB0Rq24u6rQPhsr3MJs2DSdkb8cME6kV4pVCdf1fdtE9dC4K4IrcVZsqm7v39Ybb7yut954U7f390iHwdlFRCVf0oYN81H7X8aPlP/z+/GHH+iTjz/Ucwaokcvu5Dl5LRys1uTdanGRQPwCqszlrrBN7aLXyty2ad/+ndismyoJCOuOYFXj1In7XR0er/UsP/f87EhPnzNYHJ3oGI/1JC6ISZl8qiC/wXJBBhkv0AqtZCx10eMOTZ2s0Ndq6BQM2Hv0E37fFfXY+8pmFXRdr9izOepqJZmiQjoFWS+jqhb0RrwCTHg32pGnXirBoKkOUreSufitq1vqd2/r1u17Onj9Ld0Fe3fuqd/Zk7kgnlSEitBVNuYTOkKMkwcAFSZ13NrwFP8JDcO89HhS41l6ieoLTWJ9YSACJNxlwGpPeM3yLb0ojChngJUiN500Cu/ViUwamaRG+sOGhVY21SfHJ2yiz2Sy2KXO+05d1yn1OsshASy2G6/U2qht4gBZefR3Zig1Jc47wIrep4axvcO5DlQmO+Et4ZmDovW2HtriOL8scHTcDvRTN6mDjFO22+Ln088+U34KJWNy/LKozKHZLQ468wnDLGAODu6oUkc5iMvha+yRQXLK2JdL4jt3bnNQvaeh75XcTDScBQmHM+RzQZZkG8zBlvgLRQmzx6veNKs57KiLsCZ0AGkPgfDMO87iopQlC+jlIDf6y7d2NgykadcTc0poMFEQiz/i2Zaw6yuZxEmEhcb+l0Pa05KayXuKYGMLcEdxCZNyBmGVWpT+2w99awellDY2RD9ZTGY+zNyYthd9tvbR9epoCx201k6RUUuRy5xWSyP1EN2i06QFSfIz9BWMkUlGk6+knfQaJb0SP3BFmnHBC8F284MnQYRYNRP3uaNxXnq18HBDTdgFsCSYtqGaDXZcCgocN9vyhtGeuI3Nsq1SAuanUrbuC7t9Ecae7To3xhaoxYst+k57Th2GpkLDt62ygHRmPVbSLi2uXmFa3eEXGmBtD6Kgo9I2JuparM1sq9ZCv6uAuaEPDTrWDb1WXKis2FjlEH93e5i/y4FqkH460K4KebMtCdCZJxLNN9HWWaOxpkqbDE83GILT8m7w+B6zWp4pY8qU+gpSd7k8GOGPzMGt7Gz8UvboIrwg7iPmgKdPn7X/Yfq4feDykTLmZ2NbStXA4UHG/GxQbZ+HO2Yur7UqF1g5aMhYmXkk/8dzzUZbGNvUZ1UuuDIX3L2XQ4q7xLnFfDDIxcqF/lnyRpyRdjCRXzVD/fE065d4nQfF4tT9l4jzbQZJPTR5W0vqQ7Sm0BnNN90pbCgjHWHj13zsRvIKb6TuCCTbMkyC4hxBbFLqJR8czbcA8u2A2HPoUNL+iRHas7bqu3lstiMFQdee1EFYc5rIJ89xB4lh5x3XpFjtrRtSalVlHZe07KJCfdp4JPhCtXWHt8XsBR+L8beNTyBcgWW/AsJMot2MSjtLmwtOTk7bL1Gccfma9p88Df1Kq9UO48ZO01fmnVrIswvyA9KQlWdkL3q2vZjMJVD6QPCCy8W0z/SXkbVsWwOw58yFWea2zGNp27dZ5+wwJpFt8rZRh+5XXPLabvmMjOi4Y82b/pRDorsH6Q8HSjjFTHmJGpgYFycRFZhxl7xudUtu4UnCkiZCYH11Y9lbyC361N55mTY25yG8m5BQl5EwLQYZmui/i57ywZ0z9sWn7NNzmJZ6yrhyRh3FfcLlehB+xqvUWdYJcQe2ZZu92IY8TSq1Mp5kjTE1nZ5QDznECk3cYegVWmtpOk1/SD8J3eNAdG9vn0PXW4o7/I6+0VFP5yiV+G5p8pYp5AKs80Nhw5sdX/xOWNuyLV5AzUxUXNMT417KmjV02tvjJ4/bGJtvsGd8jl4SboxeGR9P07b3AAAQAElEQVRH2mCQtrTANuNpr7S/zIWr1dDaXynpkwWdVdwVWpQ8TMhI3wmS9hEH5MEp9RSZQ9+3MTr6yvg+DCv0UqVtnpf0YSDOILYtHGo5BJA13i8/8bdN27bsGVRy2x8eHR4qfTA07ST5TR2tmIvm8q0oS/JDjmhzwqSstrGpyYu7pj7TZqjjyjhl+hCeikk5U46MFWfMP0+fPlW+8XuILmxrh76beW0gzciy3dph6ilnU8u4UEtpeVnChPb9oLSxxG8Xv7duNX3evr3faMqScLa15CE05W/5c4H4CnAk2z/gBw3coAFveQvdOhfyEl3CLfSlAH9/jGuquOb8XH0krDX/XQS0RP+2HSLewirrqlncM53fCWFv7QsNMwgbGEk2b1CAS+xFbVxpdhM6kGzLW15pdBvOC8Ufu20lfmDHb3bXcsme8bTiDhq/no9/BXfiBVKRbbW/UCBg5JpwmeebHV4BVsz8lsxMI4ZDZknm24zVTH2KSbzACbP1G5kb4xeaLyNkb5I1QVsTskY45MIrc0k+oIPUBD0fdzP+R/5IApkHNszHJkTyRAZ4yANukZ6NzyXYuDUb24SQbCgQJsQFN4huKrrrgr6yv+2VfWzmhyBryFwMvvPOO/r1b36lf/jHf5gvgX/FBfDPfqYf//jHygXxm2++oXzgMz8TfYfztzvMKbeztuEOIXu0yMq8s8M+ua0DWG8m3aRfyJBthcZtW97WRXTaeLjDsy0KI96arb5EZ7tMEMVQESGL+xJd9B3vBefyIqAxiXBOY7+M5vGFr8Q4D5TsgNTcdnlAPY46pi3kX4n+/ve/b5e///wv/9K++fvn99/Xxx9/1M47Hz9+wtrjeTsXPeJO6phz0qyTbLd2Hl0Ks+Y8IW3tBP+0tbSh21z85jI356MHBwc6uHug27fvKJf8K9YT/dC3X0K8c+du+8Jfwt+7e4/6vK997oN61g1Rycj6LPJIpj22Zbuln7VDR50GK9Zlu7d2ibuv7D8iL2llL566FKbJiS5QxEQ/yZo85cpFeNZYa9p79JR9TdaChTjfz8dztuzZYrspxbbSoO0Lt41dav7xW2DDp4FHOecIL4DfOmvsNwBhEajLxjhmePaWZw6ER7MzNsAzM3TJWLZb/pOfOX01Q53RaLfdxyKcXjLUKWGoPiypaMg2wktBvxGj5SUStgmQ4qV08YCfMNguHhgtXIZy/FM+VEy8kQ3yWmlwaXzZdByxyX7GIdQzFuHB40eP2s8dP3jwmZ48fqRcLmRgFoN0MHKRMXKYN7K5nLAjUKbTGP8gYTRtJDb1Gtf4rbGvoRsVwlTylJ9OruiV+0fVYnU4+q4yMFc2U/OB4y4HjrfY1GegziVAw2rQauipD1OGDYcOJ8ogkUEgEwjFVuVgOwNw4g100tp11HFRQQEDG4pcitzPzzQc3FU2NCI/+fRRaDr/MZuQfOv3kw8/1Icf/Fkfcfn7+NEDncIfN6cEG8U2WLn8LRycprymXO3iMe1JVVa6ctHE5S+qIa+T1uuxIW5xOWwlXx3yCpsb6eRkQ1nWYNPsp2dTuxDeRAaYXGRQalU2VB0TWZfBaKu3DmV2+PVxg9XQs5G6BNzhDV2noevUgwxoC53tVbn87Ykf2hXSQmatRbVgD9Bvx2Vtwge16xV3rYNqN6h0KxUOfwwVKP2ucsG7s3+g/YPXdXD/LfBmuwTud/cJuyteaLJy+Vs0UtZxElTUzAzJ7Ylr7msjVgK1EPqGBtlNwkKb4+orSTXO54Rp/t/ea6JsE+kGWF8WjB9KmPnJ1gI40VHa8obLsjWTZeywVQr1SH22equ0v1JluyHiWloEtGeeDZXhtNycJwfj7++JGih1dJTJfKSRhsISamoojGXRcan0lVpUgc2CmrA5UMpYlQVAxqqRgcDGD8WvWQi0BQ2HcvE/ZvETd+pxnwVmDph3GQtHEq+lapUFTT8o/b2UQto+R+06hb+gdlUmDMkwHlGPWGx9BUNgHqm9FIOU1hYixw7/OvAmneR/YmycyHcAl+iE5ZnFxQKLhyB4Eyn2NHispZY2RmdhVWmv0WEOf6KjyKuliNIrWbDd6PxCyA2Pw0NuxF9B+Odooc5d39TyyvjkI2Vo+SBQ0ylUJO/5xdvhoBce2lDazIg+bSt9OIvN0IIeEjDyGhA6otBFpm3VUhR9VtqPC/a0VaM9/Oyr6aRdT6QzIYOU9bUNcm0r+au1tjxX2mcQnm0tJrZA8GyHNMiEALaxujkcW9yXAAs/HoM8UNuyZ0ien627UH7bcIFL89PW2MZmhcyw4rANucAsI7q8gH3hb1tfZOw5TFM19RadN/0zPkwg+k+QIDrrSkGPVZn/47YtKdAVE3kTddjaDHJin2CWVm5p5q8ZEzayrWHo2DDtKWPNu+++o3wa+uc//5l+8Yuf61e//pV+8+tf6zdsjn+VTfHPf9783/vpT/XOO2/r/muvbT9oMrR2hrg5L6Q3JQ/MQxvGuMxHEzzJ/OWtZtzedAjo/MbyN/CkLNFjxu9s4NrPUB4fsWY+1hkXWhnvH7eL3cfKpi8XvlmrLkjc1GFUcsbFTPyDyJvo7+Gn36w4UMg6LeE3bT7fqNHNqI7+tHdrj7q7w2b0tgbmhda/a1HX9809sG4emDOGoVfCF/zK0uZRvs1LF2Z28eY5r6jYW5BzS3OpBeCNDMdu7FBfg/BXM6nhoDm++StKCpCU8S51gpV23d4zxb/xzyl+2OlumjHnx7Dbg9/MaS7CIDmMBqPDnk3/HeWwIT/7lsOjzFE9+m26LUWpt6CUqoLbPpeOUOy4eWOPeOS3+iYBnsbkNfsvDKNCS3mIW5Fb6yy70KeTRoFvO0FaODXj9s4LL4hlb1G21LrCi6zITlsJYg8vbfKUdnp8dKzDF4etnWdOjg6LqxKu63r17LuGgfUJ9sSzioqLur7Db1DmrfBHxoUc4jx/9kyfffZAn37yqfIrVOkLp/SfrJNaPMqZsSOHiOkDSTNrgBPWS3FH3v7efjvYyXopaUd+EL/d3V3dAvmgStZO2R+u2F8mXPIsDCpBB1jag85huBS56QhqlIRf2lFAraXYcC6eOUjCBRf8C5svpTFLaPM043PKMUEnxsvWaGmDN9GwI8+2Si3ovKiQz1Kq4hYmejvhwC06PDk+Ub7pm4PYuCcEJFwhTuzhnXKBP9H+ouP8u41cxj3hPGBZax1yKRicUvd2UceYk/Ekh53R7dAP8HrmkEHRbbCiDUT3CxKnshattSppt9KT5rkSLdnW/KdmzDs4D4M7T3gLCnFeiWLVUpS1cK1FNuttqc19+XWLQw6nc/F7SltLPtM2CuFTFxmD084aOO+IO/zkxbZa25DV2iftfOh71uXRQyfB19ZEXim1lTk6PqY+0nbTxqPv1IFtRT/JQzfQf5DV01cqa95CfgrlsN1kzO4ilyK1dKwYQ4zb9nk4YRcZntKmpOZM/EodRCexWxjaxARSxuQr7SfzS/Kb8mXuiW6GYWj5tN10mPwH0UviI0ktEenCP/N+5izmqqm174lzkLWig+cvnuvZs/nAd2mvLW3GheQl9XJC2wwv8pf0k2Z4CZP0lraYvr/LPinhdtPfmTej1xm9Um67lZhobiCrav0MiwP8HX0H2AWTB58fnh808EUa+KKW8kX+XyT/b9X/1eW2t34h53C63dcrrKWIhGDJ4+aObYYwW54lHl7WHCcUCMDg0bnZOvAR3g02LlCA/bLdtuyijKFtrLWxE06SNRvbsq3mz5heilULcQJvaamK/4zYA/zqFgm7hDE8ZCBVwh7q0CDhLlPjGzdQM25vCcoSKGPuuJk0Mn8wPci2CjJs/JlX8sxjp5WxPWPyGXNpxuXYM9cdZz+0vajLXJq5QpjIm5j/J4SM0A3zw7idH/BuT1IJmoNX7AtwXnlsy41j2TMKtBS3PNdaVFl/9MytmcsyP8zYaWvDrGUOuNS9f/915SLxDS5733jjDd1//XWdX/reOdAdLhXzpbGLC9/dtuZZ7Qxatbm7U+bLytxdC/VEHuw5Py5FC4rJV1CgjQ+NGyRMge/ARQVeKYk7h8HZyqjFWOJpr4Wqmeaa/XCnHdZSVJOvWpCLTPj2Es6EvYBwzdDLJnEuo4Wl0RAy7WZB6jTt4DGXux9++JF+97vf63dcAn/w/gf69NNPlEvhrDcfPHjAHuAzPXjwUMvac15/HrNe4Lxf5BVdiHRm2aJdTu3XQLKWCEYaVfZiP/3pe/r1r3/DecVv9LOf/VxvvPkWdbynrAMqa59ZD1VZp97a22u07waVUhUztvY+4S6qhE+bSftIO3jzjTeVn43Oh39/8fNfkM6v9etf/Vrvvfee4pe9eMf6ODq2TR5H5YOE6RNZzySfj9uZwKO2h8paJvlJnJLEvzcg8wJuGeKNvblLgVitUcIz7hJgX3jNHd51ECbhX0L4ukhDcTckrQA/XTP4z+HCd6wzZAk/i79QAEOXTVj2hX/L93le4bfAk1pDY3AKbSxkqkFbkwYfxEn4meT97YKGHYEtJexJKRCD58yL7zXgseTb3paJAXbDpW020qcMyrloyMFUvvn77MkTPX3yuF3+fvrZp61j5kL4NJvszZlGLnRNfC+UtHMJmp98LhZaGQGHiQJ0oNIodq72uNZT8ahaJnFPCay+Wl0tGgI6zIoNzw4bjGC+/F1pj8X8LZDL3F0OsFb4p6NkUDlp+T/msvREmWxS1lqQxyCcjt0Ozfp50V/g912vdOK7d+8pF8DZLNRKzph4oo81F9rHXPI+evhAH330oT7g8vfjDz7Qowef6uToBfmfyL/bJTbdmrJOqH8EawmdiDIbFiEkLngnLjJh4TVp5PI3QcbRCl/xAyPR1+uJMmzYpJ+CMx2fjlz8umlN7uTSqTCZ8JIYjGLvKEtH2XLg1A+dOvTXt8mtcuBXmYg67ax67aKzWyA0k9OAjoe+MkEVEEpcZCd+Q7NXkulAKEB3tVR1Ael3hIkug1I6BbUf1IHSDcQbVLqVSvvG766GW/va3b+r/bv3dfu1N7j8fUt7B/fVrfY01ZVGd9oEai1GIzSYZg2jL81mggBD8kzCgWWmsx3nl3+uRFmkEv0KH/fynPMT9lVYAn8z2sq0Tc8k5SIV4MBS40GxzXZJzTlNSj/dsIHe0M830CmNkAg1ddd11E+nUqsKAkuxbEsCLb1pq28cPFsVzyRu/X2bRQUTep6VsugD/W2ttmXPSLjUwYa6yAIg41Rooqe/rVaDevrkxByzPjtTFsi2lQONnv6dOssidX9/r9Vb4mYxEbmBS9GQMZGwGROThcgttWokkYSBUKep1xkJI1l2oNl4JlfeFPZK3FZgt3jFRUnbnt1OO1oAT7JiNrS/5HnM4AdjkddEIZ+BEu7FE9ac50mbtFu8VhwkZlGVDwDZ1gkHaMdckEdXE3qzrZYf0nSDPtcY3+to+SGuGoRJCMhf4KFWZjVQ+OjnPMnmjm8QX8/begAAEABJREFULpQAUyYNnLUUpQ/bc14ndBHgJdv4Aajt5rapM+yyFMK7FZtkWvpIb+44Yp8d+PLoqxjkS5Z9Fclr2nPaZ62daiX/Sxhtw6YNwSvADu8ijHAHW5IkRAjZ7T3TMtuFabb4tXLPZbfhEqYAwy/lEl/4beNBRFAQHsBhQ/Gwoecgf1sZrTzYF5kEzfOFQNRFGHTtuKjn9OcpdY09dUKWVXglnY65PvNwLRfpJ9oFqEHijbSJERmRM2KPv23kFKUehqFn87Pi4mS/Xfz++Mfv6le/+oX+y3/5R/3X//pf9U//9E/gvzT3f/mnf9Q//uM/tk3VL3/5C/3ql79s+BmbrbfefFN3795t66uhH1RLpU9a+WNC10TaI+uskbykXZEFKS/QwlgpIq+/vSdjXA6vX3Ah9uL583YpdszaNO62tuYiJYfc7XL48Fgvnr9oG79culjWivFtAFnXUWXKQciMjTLWR2cZE93qvlPXA+ZxaljxSz3u395va9psUHdYL3eM/+E3EL7iLuhapGcnVWM1dXTRflyKVCwRJo+a2bobAztxF+tVil8YENuyrwKG3OTxoo2nnNi+3WcrFPGKvnjlIQ001ZhY87RwMBYKbw6PhXzzThOlPSZMSOJPipddZFvp42nny4XiwBwcRN+2Wxh71m2toQtvoZIV2YDUxu1cB+v8sS17RpiFurFxa5uHJne2m7Rm4E8YAWwhDYkv523hFUuDHfeM0uzJa2CVMssWJvpJm8xcngO+zMGnx6esVzZK1msp7Dt6MDT0/aCu65sMyYqxi7Jn6Bn7w9lwMZR+c8QlXH72/NGjR3rA3itze9JL297k4oh6ij19Kn0oeYh7zZoqvEMuJ7MWyHrp9v5t3eEQL30qa4KOfrLioncf/h5rqIH1Vkd/CP9y+bQ1dnI2O2KzLZNvyMz8Eu+EnWFCB5DtE/7WqqWMI2VMmYL0d4q7BEnjeBm0F8my3cbZij5LqaqlqGLHpx2KRbdZbwYn7OGjqxMuhUcSSPkH2mxlXMi4fMqhbdKOTnNAlUvRp0+fcDn3TIestXLZn8O4NRehibOzs6vb+/vtZw/vHhy0D+lF/yv2mgPoh0HRc8IW8mWTqy0UQx5Sh0lzZG0YXYTdijZhA14g4sLyFpDzx7ZsK2ncDPRCGVPetIekk/E65Y0uopOUN7pP3ne4MKylqumBMfwYvZ1mXU5bjZ6Sv6QTeUHsM6xKOqVW8lMINjE2Lxip61HRe8p8xiV60k8+yLpKrYruUh/90Ctjd2RK1oWx7KLwWzqlynbznkitWWSF5WLJBTtUi7GM1eaN7qOHfPgi/SuYmJfxUXSUNJKHBZX8pawNtK9SL6UdWcilqnhLtpHhRlPW7GnyrZfo9wwdNoo+o/v027SrXBDMujB6mpQwQdpt6ueEOog9aSx6Sl6ESRqpr5wP5Rs4Qfp7/BM2cCmEnJ+UO4jLnvNp30QLZQjwkxP8B/yggc/RQNpIkCChr8Jl/9j/PkAXk+2XITcF2JZ9CbKEWxB9XUN8R0DoFUg4JcXXECBMmFh5JOy2IRcQxrbUHkMAbm/HWjPu2lbGT3vxu04ZU7bhbMIC+4LaCV9UKii10cgvjGFBrUW1BBUaFJW4a2009ox3iTPDkotsq/kZO+Ezzhv7TC1jJ4QkSwGDLUO7RvZtEwu8KTTzDHJm+XO4zD0EVUzCr1nLtHH+bL1dgxwrY3iQtVvm04z1CW8jAzTZSQMsc+TIfKTkA/9G9eWMbfFsgT26TnmhKX/H5UPmhNWqV+aJ3d2VMuevcnkLYr91a1f5Ju8+65sZe829d2uP/e2udvHfvXWLNc+OEn5YsebNvM1as1IPtUTHSTu0qOmr8YqSh+i82M0ev8bDf6GNh7+NjJtQRPniFyrhkIXhxaPZkVoJ4oSbxy2iIt/FBAPeIi4XeYvkcbbjr1cb4xVAzp+JhhCMtJnU9Rn3Ki9ePOdy91O9z6Xvn//0Z33y8SfKr348z545X0B89pxL3yfcOT1saH7spZ+zV86HTdesHbIQti3bpOUtVVsvZC3x8OFDPeZi1ZTt3muv6ac//al++ctf6Re/+IXyze4D1qnZF9hu6wyyqegia4WuZ92V+itVKbtkpT5St7f2bung7oHyYYC333lb73JGkm+Eh0ZuLoPzk+D50EDbf2cNSTuw53Syvsr+5Ix1T2jWfllf58I7+c3+x3Zrj0V/K8bbjJLxxbrlfD5J+FdA4RPbNlaLV54ZkuDourmJdz3MF7qTXjqg00GrCo3AuNOIWwOm8W04vEoGCmFLsWxfEzt3tnNmvL8pzoXNlpYCrXahGY9xzp7tTYNrdH5lcKal02+IQcApAywDaxrkKRvBbOzyczr59HXwhA3fw0cP9eDBZ3rERvzZs6c64kL09PREGzZ+zAbKN10rZe9r0dBV0GnoQbNXLnUXlLaR6ekIfcIGXVWL00PBingNA4NxkEG50YFDMWSyiRz6gQuOXn06J7KE2VAfyX8mlXSmkQ1kKUV937cBOYNyT7y6DW+7feq8dWQGgXv38hMAt7Vio1pqafIr9JCBKJ9I+eD9P+ujdvH7QEeHzzVx0FCp8z6TR5EKO9No2pxsNqBXYZ/Q7biZ0NWo0BlSvKfJcqmqbKCkqg3hTtkIHh2d6MWLIz3PTz1zEHJ0dMrEuWn+4hLZri1eIW5QKzLQYwVdA+WG9uiz7zutoKvQYdbpzgAvgDcECYuMLqA8XS3qoH3cQYd88thhT1oLjX3Bwkt5jN5N2EIc114FTKXX5E7dale39u/qNhe/d7j4vXPvDe0dvKZuZ3vxuw2XC+BRBQ1yaaXAmhSgO/Q2TaG8JNm+gGLgz08cXx3EJTESIOpix/rXfijlRTlbmQvuouJQfBsv9CKnWTxlvEq7OqF/n7EIyyRsm3hWpa5rrVCQeqNNS5Ya1EzTNQqZsJwDd54W4O/8FW1FBbZlW8oDhIm+ou+Zju1DKUdHx8rPcoaOjFPpo7nQzRi14mBytdphIbmrjE17e3vav31b+Tbdj370o/Z/RWzrBQuhJ4+f6IxDuq6jX9FHk2TqOojdzptM8NiWbWxzs26WV77mcK/0puKT76QzMr4lXE07Ig8dqLVToS2lXZ4Dt22mi1EnJ6dK2ddsDBI3OYp+gthn3vKmA15qd8mZbRl5lbTys3DRXfSWGC8Yr4PkLW47728Akv8Gsb9R1MzVgS6VPzqaEdFkLg/+Sz9f53KduSnlH1mfLPVju9V/LZW6qc0uX8iIjWpF/U1go3Pa8Qkv9NuFbZWgFNVlDErbwZ52Y5NBYBelPZlwMywbXvOLXecGl2BL5gliaRDGip8deoGWh/CQXwtyg1oImzCJZolHGGMJEse2Gi1wsNsvUyU8fG2N7a3tyxJ0T9DzaNT1XP8TkgORB8m2CvmopSjjQfRZcMOWZFGh9L0JbMDYMLUKx2v7DKwPDlgLvfXWm3r33XfZKP1C/9f/9V/13/7b/63/+7/9/7H///QP//hr/fwXP8P/Hb355hu6d++e7rIRaji4q3yIbtn8ZOOTC+D8rGo+ZJf1WimzXpPkkn5yF3eQ/AYty2H8LYI6ysbukEuorKVDW51RlidPHuvRo0eyrRxQ96xJ1/TXXAYfstZLOCkasQb8dndvacVFcC72bbcam9hE52fvnz191i6Ws/bKQcRtLrT29/bbYcStW3vzAQXzxy0OJwbWzRmbu74/bx920WyoiSkthFdSIHnbsgEBDJYn9q+KJe51GjnS/NZ3YKLLlChFyhgaUFIKynvr0cJQXwudwyYIAXiSreQwSPy4g62XXKoq85Bt+tTEwcOG+e1ELzjEOGSftGZfkjF4AZJle4vSaOTN8Jx88kMdp56TL0K3cETbUs/B5fmPeiz09YyZ6V+1VNnehpkJJZ4t198UJGkESx4XmqC2GZuLIjuZS3myjswe8PDwhY5A3Lm0S7ptDcMeKm0ycRq2Y7rIUvJh8tt1vXraYsaEWgp7m42y13r27JmytjljH9Ti4qcY4oq8bJjTjrn8ecq+9MGDB+1g6AnroFwambD5txiRm8vj/HRv1gJr+ldlTgm/H3r2dsOcdt+pY+0UndlG/Iwk93nw53l+A7+lDjasi/JLL8teNjqf201B+qtTpwhzGdBDykRgqmxSs+MZnZ6w9kr9llooO3syNqJJ5wSdhm8bPnpBN6XWVi80R8aqXe1wwStM8pNLvNQ5wZv86HG1Ggizo1schN5i3Mm6bIeDr/iVbZ5stzwi5saH5kg3y/vC21gvAydnDlJ4FFAxsZtojeJjUEirtSGoEwiEV0tpeY6+U4Z5rH5B+zuk/67xszLeChkn7JkOGZefs6588uSJHnEW8oxx95TzD2EqfT8otSrlDFJWorZyjK0fj83Oi+xO7QM8qYcjLtHzgZ+s1VysSlusyAmS/iyrqpB/YdJ3grQFnJceN3uCmYQb5WW78dsrlUhdj1mvYzc6qLWo1Eq2Js4XTpXznscclj57+pQx7Ji6H1VK1e7ujnKJGuxRt6ulfyOjyeZlW6XWWQfp1wHlSRkq/FKrkqZt2YR1Ucys+0Nl/kvfP2TOTB4H5rz0Vxcz/tTWXyOr1Dle6q6QfsImTuQM5CttL21uxcH9ir1U7EOb+7omp5SqQjzL+iomoRd8lXg/hP1BA2ptbWk9r6L6wSwaiIoW+6volwnzirgMP5phqCWe7UufZ5Y4IoJt3tigwjSXY+EFj0e2VYDt2V5maluLsd38bGjGpQbsixtaiJcxK6g141dQ2jhWauwgtMILCvQSjN2OzLJNa0sV3ow2T14KJxfJs5/1ssn4uyC+BNWSTtyBzXp2Eufem3ZOlcvezKcZq085t8q6Ix/sCw0v8gp5qLW0OWnM3ImgkTOyfMhsw9oPp+b8IDiOrwiypAsYezDrq6LDzDGZd4asE5lPMn/sMP/t7u62ebBR1kE7DTvaYX2zIPNMPwzqWDtFTqEsgam/6Cb2gn2mc5rNToYW/hIu1LZSLy6EdVGoQxuS70CyoQKOHbQ0oHELAxUrD2wXD3GSNqTpOmuQtq5jrbzJGgGPUst2ziwq5IGXjGybvGwhIdxAFyY1E8ycqaWcum31ieykk7VP1hqffPJp+6nnz1jLP+NM85R1f9aWWRelreRDpQmbOT77g0PWYmkvp7SfrJMjU8lDuxOY2IONDcIknfxy0MeffMIl8/v65JOPdcx6LnVz+/Ydvf76G3ojH1LnDGNFPVb2JNExyyNNtD0hN27FUMbsVVL/B3cO9PaP3uZ85JcNufh96623FL6Jk3XMRx99pA8//FDPWCumbY+Ue9bBqLOzM9ZXJw1r9G0TC6RMueT+LHdtjx8p8aL3kvS/E2TF3ASnui6jMa++fNUZV1hXYdmgeUJj/5JIlMC8XkJkXOJjvfRsQxOGxBWXtu+FNDp7nHvpSxrbapVAB7CpCtSUylyQStXWJIlg67xEiHTJ9Y2sNydA/0guX14AABAASURBVF7SWOjnp5J8b2h86UShZ3SofOry8Pmz9imMp2ywnz593DY8+Tr+o0eP9JTL35PjY6XR5pOioqcYVHTU1aKezdAAVkPHpWPPRrvjEAvg7hkUhwW4W5ihJ1wHFoodvx34DateO1usoAODa8/GokNO17Ggp05SjnT04+MT5VIhg0bckskP8enYuxmsuVRJHNvxUiWfOwzstw/u6N5r93TAIeat9mnwXoVBLvWbgeezzz7VR/k9ejrzIzrmMQceExNSV5EPCCq3fjTJXFea4S46aRS7YtBRrBlT2IMpg8vMMnFMiMKgNbEJW+swl79sgnJwcQhtn6hnUJw4FDCDCC1QlTIEHYn3HfnoCmUNXVDQe0WvYIhOew4Re0Wnq6HHr2vo+6rUV0/ddVvUUhR7LYXBHyC74lerm14KaZZSsM9wrSrURahrUQZMlyrDFxe/pUOf/Uo1G7pc/u7d0Z17r+ng3uvtEvjW7bsadvdFALSHHlw1OhRoRjTLMYYmX2h1Uv5o9toabylkAs1ntjTXd/a6lO53lsZlwaRnWzYQgOqcUmrKnD4x0lY2XAZtOIBMfwg22wVU2dZhrVVBKUUFno08vcI0uchH7y0E7kb/3l9ND+gtuosOQXFBK2mrU+vXI+NF9J9FzTHjZ8aVfIItn4InoPp+aIvLHKxkfAsG+ksWlvlJmYM7d9oY9fr913X37r226MwnKnMoleQTLnEiK3XfEMfnwPjdiJQDD9u0Kp1D52ZS5Kd95YJxyqBGmzBlnttSValFLgEy0IeBTNth8Ise1uszhUaO8JjHwpREGALCU4OaIcWWJi+4ll3gz+Gju1tccOzt3VJlHIp+c7meC5K0/8gmMFHn8LH/TSDZ3SJ6ip5H9Ldgip0+vtTDhvkh5Q1NvTTgH92lvLZUqJPLsGijpDGhpAbqMWHPEb84oCHfCcjYkqdaSxuPOuox83NrR/gnXdsqwCbXQZlpiV0YS7aBJLeHlwWLeM3a7Nig8IvRxwyjl6BAz+GiQmTDswkHbOJdQvNv7jLLbPZLYcpsFwYvwmD5ig9Vs43hRls9nTPhRbAsG8hK/mutTY+1UoaWB1pBiwNNHbNeseewXVfbOi1jzy360P37r3Gx+6befOsN5dOs+Vbvb/7h1/qH3/xGufh95+239Tph7uT/a3LA2g+dIqOSZt93bRw7YE0VOfl07Buvv677rK9yeJw0Ouq2kCeymgFBadcpk5qZy9Cs/wle6ZvZ1AW2VUthjXfKOvWIzd1aghd9pNS58MmGrw2nlgp1N7De3WWNmnVqPwwEt1J98ROmjXHMLcNqUOou32bMp9P3uHzJmBh9D0NP/XQNlYu4WooKsItIvsmb9f9ddnIy+xd+UpogBUyrF+0/bkhUSG5w8WC58rSwCUHA2X7F+4rDtmopoKJL6kaziT5T5yfsSTLnn7F+z3yX9hA/Ecy+CG9f2PEi9Yl1w9iQ8KmvwK3OLHsGScv0pQJsKzT90M29LTnzRGQgFEYKHOiKmfCc8zaiptnfdguDGsjHxGXQRlmvZH+V9cuMY9rzGf6jSqkaODDLtyCyHim1iowiOcT40940zzfZO2aumoQhneTvjL1oDmcyf6cvjBrVMZ7kFz7yIa+KvImykEFljsv+6Bl71eQjeYq+O8LkAjj7vcg/4rAoa4H4kVKTlz7VZw/ZxqES9vcKEwpvdZG5m8Fgs12/h08FktemNejFEw7RqIcJjErZ097Ozk4ZZ1I/G/gbrdHxBkRWrUUrxo3oInI37BXWrCFEHWVM6vtBHXND8hJkDNrP/phxKP6VsaQfBmTsgJUG7A2ROTDmoON+GNT1Xat7fYvG57Is2+cunVujkZltW7ZTRC26zDcu0mbS1tI2zs7Omp7SvjfskaLLSltKW2ttiIPJo6PDNm7HnbgbdGVbCVdKpYxW1v2BTXoiSQRFd5E5Mk5H7xN1mrVZ0j1mfDijjsLv0dOKNX+P3iq6reg+cu25zyRM8tM6FLIvP/GbMXNLKS0vtin7zLONJVjytVHqPPnIOJWzhuDFi0Mds0dJ+QipUkur31ys7nIIvuI8Zc5jRR4hKE/Stq1aK3uZXj19K30x7lKjmyIrYUetac9Jc6E51E1fPsplOPVAMEV++n3aUy21uVeMLUHfD6hhamoY0r6QH1nJwy3yl/lvl/1A0yVnDxX/YKkXspkkwNJGFgrrh+cHDfyggW9NA7ZfIesyP/3vJrwi6rfCtmwjyVCJt5pTloIQCdtsae85gGw3KAZ7yAJ8ZByB8LMNAW09ZpXCOLjwGhX+CwgHL2FKqedhS4tTtu6ZhlfqJTthSlBrG4NLrXP4xiNc5HqmhmfPaSVxbLoYG63IscOVLExeAdaLZx5/8864G4jQtpE1Bw4vYNRv43XOq3K/cMLccsY4H2T/kjVf5tPMySNzJCJkIwMkflsrMtfmUjJzac4/wtc3MpYTP68rcCt/dJCzpJ75Y8Uck3lnQeacfhg0ME8H/dBjH9oc1TOH1+g+oM4LZbAtO1DTTXQd/mWYOkmaDYSNn+0WT1ae9sIq2OdQGLy2RLOxEkZye0J0zcS/AU/b4mkhWK60uop+0yNH5vasEdasGYPYE6YUq9RKPOLqmkmALZocBIWm3hpY16buM+fnA3X5EGfulnJpesJ6KB/IGwkTukm6rBcSPmuGtJPjk2MlXPYIOUfcsG6dyOciO2klR3bWTRNrmSPusB7pgw8+1J/+9Gd9+MEHygdGs4C4fXtfF9/Q3VXWtamDyEh7i5yCnFKr+mHQ3v4+568H7ae/X+dcI8h+o6ctJA/JY/Yb88X2J/r000+VcmV90tE2Wjh0E3fWmqFZCyYd2209lnXQ40eP9ejho7beTL8oCfCtggMgRQNNKDXU6OVXeMFlHnYyyVtur/aO7WUQrvlC9WXwkgRib+PZF/abZNmWC/BliKC4JSiQZEkE0dcyVFriJX4aSDp5LQV5ZmM1AbarNNo0wulcr4lxGdHnjFn3X8d+Wd5sT7mkvANtDblAPA+5sWyLF3adm9bIW+c61dnpiU7oWEdcOKbBPnn8SI8ePWg/vfWAS8+HDx/SkPOp0BMGiFEVfQel0YK7qCsz8lNefTpMVzWAHoQ20AlWfeVisgO9VgN0CA0G7dDJGla9cvG7u4IHVmAHhA6E6ftBqYNJbhuKDAjZtASnHLaM1FcttQ3KywA+EK/rOlXy05GPAXk5NDvg4ve1119rPxG2y2HbikNNS+0bz3/4w+/1h9//vg0aT5/k23YnpDgpZQ8mJqw1G7gMRJo2xJq2GLdUKui+oo9K2hn8FQmT0SMYk/8R3Z8xUJ3o6AQwQc4X2afaUD9igCspD+iQNUMK7au14oJ26IyuyxZVQ1+1Arnw3R16NVDe6DC8Fbyh65Q66Sr1B0KDfmuv0Ir8SpopQ2BbtkWhVEo5hyt28uFaZeQWBsTS9VLtcA/quXy/tZ+L3/t67Y03df+Nt7j8fU07t/ZUhx25ELZ0yjeER+fSl0tgQWM3esI+yRJUjeqKmXzF+ZdzXEl3It1XAa/v4EE1SJ0zkf48MgZlQszEkm/6np6e0rZO2yGdCDyk3kFP/XTUT6nUFzrGi/Yopd9EDkJ/eL5AA3RHdJZxNnUu1GsVdFmBnTaLHwsTaWKM2tC/j5QDlvTt1E+h//TUQauHYo3bsHNtEmtOQKVWLlV22wEbEpWDkSw88s27HPTngji0lNryU5DbESdUrzAtDfJIpvUSFNNCYAmdkTeMaw85Ip88s5jmC4+yTLTFy8hCvrVH5hrbrRwd4zDWlm9eLbaS0Dlimdmzlmc72iE4HJ5Sizra89AOiAZlnM2i6ojD38wH6Q8E0xeZhLmO87x8UeRv3Z9y80Qs2mxlHdFnyhU6Nf1OijsLySAL9Pglz7Zl2oFpVzZ2IIAtIiXn4aXvgaHx8LSM2EX55ss8PnWqNePTNp+pHEkl5bgEWbLdIEuBecHSDMMz9gKsUmKH4mmHFmSCchUmXKFtpU8Xwjn+ThjixB40d3hXYc9p8FaM8/qOENlBxNtWKUZvRV1XsQelldvw8Z79alXfd4wpPWPL/O2e17ikvX//vg4ObjdepewJX6AZc/Zv72nv1i0Nq14V2S7phSPj1qZhyuUMY10pRSv64t17d/XOu+805P8l5VI4662BdVgp81iVvhm0divJwly8cPxtPrabDnJonvKmFClnaMbqHt1/8skn+vijj5XNbRu/0Iupo5E1Zcca6la++YseM0esWD9FzkS/H9HzwEVBDrqz+bx9+7YiM5duQz+oQ3bi11qp66pCfSww8t20TGei001gBKEzksO/J6AHipv3dTQ14feqZ9ZpRcelIe6+75V6OTg40AH7itRJ6jfzUOjSBmxqASSO7ZaEbfHIcVEnI/Wc8KmXhJthtTqkHguwL9xYlTAdfTN1LyS19pJ5A0SOXmGQIps3qLUobS5tqJTSvq2Yg7vnL56zB3ymHNycsE/ZcFFWaWMr9ku7XLwEKy6HOnRg+3zOWtIt8Ab8EiffBMl+6oj9ZtYEORwkQmu7GTuCyt6BTKnrekWPwkSHLmYMGloeB/rM3t5+O5iJPbKDFXlKnwiPaO1JWdrcgrxaquK23Pz+0q/PT88qtSgXrhk/Uv6J+suacWkPeslMqG9kq7hmvX/S6ijfJMi3oF88f9G+2Ro9m/IWyk7zYvA2uu0Y63e1jw7TdhGiQj21+q9VMamb7G8nxp7oLfW8x0HY/u399q3Q0N29W1qxdx6o/34YZLN3I5G04dR/EFnfNshqE2kbOsMy9jz0aJ7YbG/b8XFrw/lmeM40cvD4gsvdrKPSxvLBgTWH04eHL3TKvj7rqugth5HRSQtDW0+7KrVENCpLIlOjOTTccGiZ+WwpMz74jcyRVxGZCSfyW0ppddH3XaPdtg/bKcssX680LQXSgKLzBLOtUmYI+cLUWtWn/yF7pC6PWB8/4qDxs88+45znoY7oi8lz5vpd6rLrO2TU1h7CH2mDC+Jmqm9pkpRst3C1FOLMSFbWnF2MzGeJl/abcTDf9H38+DHnKw/02YMH7Rv82RfVWmiHe8qctouOC7Jsq5LfgfkuvCB7m4wDZ+xtV8yPCX/37l3WLQdt7E2YoR9aPKMD2yKDumxa/mGgMaUcWH94ftDADxr4DjRgm+53HYKnv7JJnshCyx9UsxsnjtgtWDyhhuKcPWXjbmOLLoyxNvCKvyw7YDwMbeEthjX4mrHlORSPjHkF+4yiWopKc1+m2BnLS2FsrrEXeUtL2dqhpeIXmnChi9vJU9IPvQTCODAyGuJHOEkW5vzOKPMRbgbOjPFMAoyh8HAU8hoZeDHfbdp6JOM/SeIe1c7puWfI+L3OpS7IfBt3m2+Ze3PhNTI/2fMa8uTklPOztWxywbNhTtmw9lzG8OTky4HITQb08yLgbcpfSlHmno69WOb+jnXjjHmOrvAzR4YXe61VpQRFhXRsywURhDciAAAQAElEQVSQlht427IBsss1GLdthW8TBhBY1iVzyWF8ZuBvcO1p0QlzjT07qa7ZopZeR1kG5tgV6+bQuFNvbZ3+7Jmegnw795i6W7O+KZQzYWzqaBF0iUZ86mdizRCM0JE6Xeyp7/xiT+6a8gtZbU/BvUdba3Hnkbja5j32kfhr+A1na+WDA9mD5BI4spKnhElY26rUhU3eaJMb2kriZb3w7NlT/fGPf9Kf//wnPWfdl/XQa6/d1x32az3rHdtKPchWjG11fa8d1iNZZ+Tc9a23fqSck/Twnzx+wqXyn/Tvv/13/dtv/01/+MMf9OzpM0U3B8jMumSHtVT2IvnGcOLHL/nMuZK95HGjNXoNP+U4Oj4if8/A87aWL8nMt4bWkRdpqarYQy8jvJdhWJYlMs670div49xPX9MggEfBIiH2l2GRFZlAC7BePGHGFRrE/hWxaIVRrqVT6KhpYKVW2dsK3C5yU4G0uQS9lEok4Pya6RPz0rOVdYnTrJEd4EiIGXnDaE88FzQGA/JG6XAnNLZ8Gy0/V5bO+PTpEy5/H+rBZyzQ2Rw8fPhAT54+VhrlhkZaa9FA4+8ZNHp0EIRX0UUaagP2yuBXS1FXCx3yMq2tg6QjNBnIGeh8DUPVMHTaaei1gq4G6GrBgH+vjvA2m0wGhgwAxxxIZECIfcMEYZk0q/quV09eu642d01+4WXjcGtvT/n2bw5qsokdhr5NWEds/h49fsil7/v60x//qHyV/wkbljVpmPQ6yhZQ88x9G+Kcocu1pA2pjltMUM2wVNCDMGkfm83Iod9aJydnyoR4mP//9uJQh0fHXBKd6JRJ8IwybDgAykRatuklzQ6JQUVWpR9z56oex9BZC/o+9qIBj1XfcREMKFvTY9/Dn9Hj16GXhlpaPeUSv5aiWtxQSLtYgvDiaXbj3oKwJkBptCgLEaNjU6fuB3WZVDjI3Lt9oDt3X9O9+2/o4N7r2rt9V6vdfdV+hziDptpJW0yuGk3dhqqigtrcE7xodbLhzSBHmqzvgZn+KnnIWJM2lUljw0SXtr+hj66zsGrfskz73LS89dR1T/13oKLrWosKOkWdmnPPG4GRNzUO7kZb9L/z1826WHQVfUWPhb7gQj/AEb/Uy5qFSxtnGT+ycFlTP7Y110WnQpwod6K/5wMfGcMSvoGxgEFG/TCoY9yyrRWHHgcHd5T/sZbD5nzjZoV/5CSXlf5Xu6710cj9PKTrvAwTV2ChsQuDm7dkCdhFpQSWbcbBEcztbZPx6xrWtMmULQv8Uivl2FFHO5QSX5iZutkEdwtk2xaPYiba5EQ7jV3mjYddVEtFp4NySJc2vmZOPuayOTqPXpcoxHjpid5k2NcB6zt5kg6CW7p5Bbjbgx9PszY2r7nM8wHiZd2mLW3Qa5BDzESyrVKjj6JSAG7bFM9ajHEt9nNKOrFvSaxfiIuwsV1FXC8LeJnbONvKIZtK3rtaae+dKjRlsK0ly7ZV6DO2ZRfxFi/hlKUZW0vjYedR7HnZlol/YUdGmfXU0rpsN3zc6dMZKxd/Ez88121cwpRrsEmnQUpavCRZ39w0jTUxiJfyAraxAvJWamm6q9BCvlp+TVD8aq1tDZV+kguGjCFZ/+zvLxe8K3V9R/wi0dfGMWubqbkrC46CDJJqfrx4WuuUkJ+0euL2zDH7+7f1Rn5iCeTDKndYA+SiYYfxK3mY2BCm/eaQfc0YOTH+qRkENfq3+7LNWNQrY3O+lZsxO2NfPvyTMW9gXZS54ZTxKfzo7datXWW9enZ6poz9G9aaQk7qYpeLlXy7KfaOsT2H3NlU3uYiZo9L+RXywk+blCzbOjc0l3SvILxWWzgWmjqmmuMFCMz7b/W5mvuta0sul4niZ1ptxb7BuwX9PP7iN/eFgr4DK/WYtj8wH6cG0q5Tv8EyPiseujC2ZXvLyLqWGiGDCZ9LoniYPlfqnIbtFt6eKV5qqFbCpG8FwuQCLu1sRF6r71ZiPLYPbPQwAnxxjPTJIOlusp5kbskBXdpjkA8VjrRL24wHVUtZ+2HQsBqU9ulkBv+sy9fMwadcpM1xz7Ru8tbse471/MULPeNgqR3+sDYiF22ds+IQqh8GxURvtrWi/aeNp39Etxm7GlY7XGAC/ONO+qUUeLvK4UsOdnbZfyROdDLnTU1/vNszv6zvhzF5E7BSjtSn0WfaW2sPrKkm6kk3mPCzDsi/QXqRy/qnT9vhUQ7xsrdPHWSMWKFbE39DPUZm0lkxJhcXnbLeHBmHk274hldLke2G6DBhM+bsM/bc4uJ3h8OxIeMP437HHiNhZLEnTo2S0Jd4nAhfItxNQchaY4cGi6isk3LheMh+PoeNL2hvOfQ74uIz++580yK8w6Mj9uOn5+05bT8X3kJY9NUPg3Z3dpVxPIeAt+/cVsbflDN9JOP1mvkr6Z0ynp9wMRl76sOmZKDVH3oNfxzHlt9aKv2nU3QWRN8LjN5NqIn+GjmJb1sOHypZVwxtYgkbvm1Flk04nshY03Za+vTr9OETDtajg5ybJP920UBZ927ttXkrfbvQ9hI28TbsW9JeMm+TXHKmxdhW0gtst7rPvH7CoW70nXQucKjYUzfxP2V8mNBNdJ22FcRu0g7d2fbx8Bckb8lr+vx5vdy+rbjjl3gF/aZMiiHD0eEUGsCLnUJg++H5QQM/aOCvp4HWM0n+MsX5F3hss3ay7BmSFYMzZHbNLGnLjNO22p+LbGyAAMIGtjZD4duWfQmMa26IPyjgsr+LSinMR6VRe0sZz8K/iqoCv1ZoncMV4pZa5RJeUJAFhe+GbV4kYePF21ZZcCmM4M3QbAwJzgdOZh3G06wZAsnkp0jEy7yReSXrDCNTxMmckHVIcMa4f8Z6I8iv5ARZa2aeythcShKatGbeCYje1qkb5rE5LX01gzgeBV8YkUC2W1mS91Kjw6A2XdY601KgJXwALVvYJp0tYn8FlvAF/8C2BGzLUoNuMI6P8ViA9cYn/gl7zbP1NF5j6i7rQJC6Ojk+af+a7tGTx/qUu58PP/pQf36fe5A//bn9hHJ+0viTTz7Vw0ePWL8/V+KkXqmYqykgN3U4Ma+nHVxG2sOGOj3mMrmtA7j3yBokbWNkvzCyB4mwc33gmLbyEjftJeFzZ5X8zm3pTFn7JlzWsZX6ETpM+YjOM7fTxMsXGj/55BPuuB6x7ltrhwvarBtSFy4ojGdEH4nbDwPrvn3d3n7Ysa3/WGdk7ZvwWT8+5m4oHyh8+uQpdziHEvGzPswZbdaKyUvWlAkf+cl/2rNthUfO2ocTN7Tr5F+YM84Asj96yoV1PshZ4H1LD7V+LmlrN5RMJ+PnSG9r4fBr9NIrYS85/7rWG/L3nWXIsgGNxIZeTqdlg6pc6GW/78zeErsivXHoLK1DNscVb5l6TXWn06azHR8dKp+AzcXvCzbjz9Pg6PyP6eAPHnzKJfAnij0/07NmwKbobBJ67bDZb9/O5aBvoLP1LjLpTuk4dG52ACoknfCNbu0VvVWYXVDNYFpm4K61cCFQNXQdG6NeQ99BOw1sKoMe2nedOtIspWpDeqdnax2zkQlO6DQbNjeilPGvhA1KrZRaGnnnUKIiNwdzd7hEycHkbTp0Ngy5KHj44DP97vf/of/z//6r/vjHP+jRw091ekynntayR1UK0/7XL/a4jTLJuqLXdN4paQSWJvyS3maSzsjXydmow5O1nnPh+5QL38fPnuvh02d6xMDx+Pkz+Ic6RsdrBs0kVChv7dBPZ3WVA9gyqZBu8UaF0lTCoUL1vAYQ2hN+RSaDgfiruPt6rsPwgh6/c6CfHp100ErcSoEK9RRAREmUcqVNURTcPJRPhRcTnokn6FTQc0On0VWlG7Rza1/7B/d08Nobeu31t3T3tdcZcPcld6Cq1AH0DURQZMhVUiFNS45mFyQnwsDnLYWvc3Oet3POV7FsY0f0TfjSoiLnOhI5vNDg2wHNnyqZ6GobZfLY0O8yITdgT3u0TR/quWxbNVqpq+Ii2C1uwmSiC52BjpNVhPMQBjc18e3k+G9VyjTrIXq5oosw4jdDstx0a8VEnzlIaoscDkJSLxb10fXKgiNIXayZ+BPepeiUg6QXjA3PGBcyJp/kYJSK6LuuHTrl276J1yOjZxzMIUgt6StqebSt1HFHeNv6PPP5vq+OGbGFNDvGkI581NoReKINrnXC4VfyHJxyGJbF2SnjcpDyZ2HV4hIn8WO3LZ/rzci6/ljGP7oSYSMjsK3Ez5yTtp/FYaXcORAKop81B87RZw6bJsZL3WBSizewb2B5y1vo1vlVSYueVzDRom7IQbwuyyVI+umGtpIL9DPmiRycrWkvI+WyrVKroo/oyUbA/EjCoi9nJtoaLYk8fXH45DyNrsUhfy3SZdoYl+TED2fCL8DZnsgKL47kNuXIfJQ2UmtRoTzhKxSkjI0HE6cgibrFnJBt+JZCARaZv5nObxsOmGVhl9ChZdp32cLFSnp2+CAUlC1qIX+FMA2xB7jxty21NJe3vrFpVfQKKbZlJ/3AqvTRknyFL1EOq9JOMm7scXifTcodDrTzrZ8RwWlT6U8pe8aZFes8E3+um0mIIX5Rx7qiQ3YPQjvcsSdOsOJCYT643VW+obfPZUE2Q6HZcHXEi8wz1m+njBlJd9xu/JKGbf1nMF3X6eDOge6AzAOffvqJ8rO10c/P3vuZ3n7nHebvUfl1hOgm9ZIPWi4fvsw42veDbu3tKZf0t2/fUcLtsmkNv9SqVEr6z8jae2IsGNlEZ5yIe8O6M+PiFD8Q3oSeJ+o6UMyUF9jSLYFx8zNRNV8Vi6TIvo7F73MpkUhWQcItNPbrSLmCcSnn9QDNjcaig2afXyTRRqyFNse1dkgUzfqjzrb6tK30sYybG9ZdGZufMn+///4H+ujjj5ULOBEm/S79itB6tSF1Ekn+G0gjNPHOgaykZ/plENm2Ff9aKv2zNnvyI2SNWxmtPLowkRu/tJGFZr2Sb/s+5fLwCfvAHEDMc+dEn++04nJ2lwu/BZljI6e1MbIe6SEuRRm/c2GUdv+cC8mnz5/r0fawJP0+8Z49f6HHT56goyPWDxuKYiVu/HJAlHhrdJox5d69u7r/+v3W/leML+3Cmf61Zo5P/vthWecOrJVu6e69e3qd8Pfvv6b9vX3yn/93O7VDqxzITPQVYWxe35NnycuGef7w8FD5Bm90ZZNJnut1eDnbdvZDk/KN3RaXC8+MrRvWCDlc3aCn6Cx1WGrh8OusHeLlgi7jb8ad7PMTNnJN++r7TsuHhFZcsg8ciPX90PYSQ7P3iixZNLVJmUMCmp1sq6Y9UkepU73CWPxZeWsxOBcr/HPrzZYMRvFJw7uEM9ad+Zbvhx99pA8+/FA59Mu3zqPbzEFpU6UUJdwhl8JppzmEjKiU8YCx9v79+3rjjddbu7t7l30s43jOC9L+W1zWYYecobSDSM4hIuOYC+U1Op9Qgl1U0EPqLX1h0rmKHQAAEABJREFU4ddaaaM76HZPO1wu96zlE3ZkzBrpr+MyhjN+j/As/shrqciD2k42G5YiUwE8E0nBwd+kHSTQmrpPW4o+DmlX0QFBlDo8ODjQ65TzDuchqevUc8rfsbZPGc44pJ/DWy7AgcRbi7FxucimDVLu6DF6eMaZUr5l/eDBAz2hny9jScobHUaXdw/uNj0UypV4Z+h0RAcde4Tk586dO+1COnlNv99jLfHGG29QL2+gw13a4nC+v40MyTzOuwFtzHpBZtpmkHI1TZHX2a6/oPkhqR808IMGZg2kd862q+/wF1z2Ce+yO/abeOF/GZhAlh1oS60vY+w5nO1tvEuxjB2+ZIXYbvOAGT9Lsws+ftoCniVBtjCU8ZQxMWPaeTzctlWKlTmkzQd1nhNKqWrugrsW/IsK4dretWB3sJWL3QH+dniXIcECCw+3JCsmugY4eMJo803mtozZiVd4leY5saZba2LcrYW0QcJkPXPCXHnM2daC7HOyVjllrkn4RHfyB0gAGbOszEORMTEnZtxuGfguX3NR5fyRl0LBSqEslNGGaxIPIASR7SvAwXOVZ7u1hcixL/wIqMC6bsLZgvxIsQsTehPwak/8moVX7JchRX8j64xT1kn5VY5P2Jv+8U9/1P/5P/9H//Iv/6L/9b/+Gfwv/fM//69G/+f//F/6H//zfzb7P//zP+v3v/+DcgGK8JeeyA6oppbORBtIvWWfkL3uhnVN2kHWXqnzrE+mFjiiKOS5XkoYDZE3ISd7lKyzDg9ftH3D0nbWrLnSDjOvtwh5IarFY54fWe+vWQetWVu/YL33oH2x8UnbD9iWU6+1qtTKGvoMrLn83dPrrDWy9st6JSJTjtTdsoa5xz7j7bff1k9++hP95Mc/YS31Omcee22/kbO6rHs+/OBD/e53v9Of/vgnPWYPlMvrtOVUpW0qgyflJ4Hk95QzkXxoMefACV+UQF8KSECePg8EaU/kzRbe1yLEL6wmCO8v+SRKcD14eNexhLmJH97iL/Jw1a0vaaj9jB5fMvScxvy+KUrziV5afnBhty0ebV9qJsmSbiqyuc9fzePc9fUtNHFvZZmGA67Liu+kce58NPyJjt6AfcS+obOcHZ+0T2IfsSE4zAadDf/DBw+59P1Un332iR49eqhnXAgfcwG6WZ/JyKtF6hgEBw7wejrMAHrcHUrotrRiL0GxainKQUADG8GeeF3Xqb+EoZvdQ9dxUXlhb+GY1HoS7emUuWjucFcXrblVPWz/K/dIR9BTBrENg0rKXWpVZePagdIXqVoqVmgdSGN3pVu39+jc+2wcBiapTSvnZ59+qg8//EAf/OlP+vCD9/Xk8QOdnnD567UQCSbVMsplI3MRq2mDftEx9in1jX4yyORiGh8x9emMgeeEvD7n4vfp0ZmeHoLj4FTPuBR6dnyk51yUHLHpOR7PdIrMDXU7ctk7cek71VEivcBlrVI3qvDZL7J5K1pRvlVXtUJ3O2AX7LBxWrF5Cx2wR29DV7e6regeOwXq4TX08HB36LmiJwc2ZZSsGN4olicOzfttQ7l4IuzoorFUTaWT6sCzo9WtfXR8wOXva7pz977ucAm8d/ugXQjXfpjjqkjENW1ErnIgeIGt/BGgPTiIkzSBaPMw5vwY12XgfNWTYJpj3Rzkc/xa3JtjfXfc5GcL0kclc1KwMrZMS1+m3W84JMuEmgmu9QPandBRrUVd1zWUUiV4wsS7IfpA3kKi2SB+oQTdkgRqrpfdW/Z/TkLPpuhTUwgW9Jd6sKkQ7CnzYkuYNePqKZN3FiUzTnXK2LSmfkxb7/pOq9WgHjpRf/nQScbfo6NjxppTxuMTwp8wvq3buHSKrCALp1qrcjiz4hA2dVqp1/Cc/qPZ2FbBbSdXumLCWaDr/s2DF4+CKzG3jsbPy6QR1EYndLOhDZ6xeD9r+T3TGePZKeU+xR09hEY3tlvZO8aeJZ92ZM3AKrUMzOnEHt6M8Obml5oQxt6OB+Qh+cCpgfEll0+hhfFpje6z0Thivtuw+BOBEp8oafZI+TrPnJclZpOH4yqNCyZPbAvmRM9d+KZMaWcXGFkMpjwTC97MKQ3kfUNZoscc8m5YzI74N3lkJ2UtLhTPWv6ELc9L0NZ4Sy+TZA2h5OYy99y+9U6mCTWzE/Y6mieBw2+B56DX3gQgYCsr/SE0ebWttI9aOqWNl1o0l0+Kf2Bbtme3tgYnzDyKNa9G4x1LEDsetmUHMBzwwi1ZNhAIDWhHENmXeFfs0Xtg8hkKCrgUhsg8Vgzsrd2N2pep4AljoK1ds2mNFo2GoreZKcL4RhTklm0+Ml70w0D/6OmDMzIehd/Gk2J1taof+nbJcvfu3baRsayRNWPqJrI61hZ9wzyv9IxDXe3VhbZ+XVudpd52uDTIwXJ++ug+FzG3OcxdrXaUMWuivje06TPGjbTlKW1ZIrWkONPzIp6Xd24vc3ta7PoeGsrggj47Dqlvoc89dD4oZqRvRzd3793V7f3bSn8+ZbyspSq6L9CJ8majnPDRaz8MWg07ij5X6K9H/5W6sp0g5xjRYeJOpDHbWZ+i5zHyQPOLUqO6JVZELNjy4n0dVExibkN8dRJ5c6zYrmP2afVKPs8TWoIt3tBkFXL+xB00RotL/6D8razNjVTk8LBej32iPQP8WhgSa3RxE3cMFjeC57jEQb9jwHyXw4YNlGCEcJM9Jh7InJfLlnx49ox50CjPtIdSq0w/s+EAIrYn1qA5eM35GZV6k6WCZylFl+OacOewVUtVpf+lbbSwiQgqe4AOhAYuVYKfNEb6ddpf8ntywhqE+TpzdZB8t35JASMvMiK7H1i/tG98Dqq0w1nerNfWn5ERWVnTHHIZ9uLFIXs0ZHPol4uyE2jKZRfFJK0cQOWCKunZlouVNJPfpLniwretfaDpD/FLflp5+04dyHzfkZ9aC32t0y5jz96tPeWn1PthQJ4Vk3IHsVP1jXyd1ywt75cRzufJnP3zvoBloixQGxcyNk70X3vm5+I6h1+5rM2YERxTbyccpubiNuFTn8GGteg66wWQcLlcm6jL6C26ip42tN+2loCK9CvtJyilqOt7Deg7Y04Ov1arQdlXl1rkWmXCBHLyRv2zVUU8Fs0GfvztMrsvv9Ohtm6CybYKsC0rxrINr4i3jIyglKpaOtlFspqZ0M/mbK1cLuZyM4eSsecC8jnnGofPX+B3pOgoH1CMbib6qBEQTGR6jAzmoghMWXMxube31+a/heZDUv0wKPorlD35zRiQQ77otoG57DRofeCUdGn39P+RfjZm3CDdpFHRXx/9Dn0b8+O2HS/GkWkGruRtIm9B0msolm18o2oUyWPxB882zEkb1obJT8qaeSRpx572saFdEErpV+kjt7lQ3Qe5bF1R37UWdFxUSCeJJO5E3tNXvE1nXmeSFOWJDtLvN7SztKekc0qZj1lvt7bKGBDdh7dGx7bVsVao6GBAn9FvPpAv+LMsCkTCCbNir7N7a1c75GtAVy0Oekv97DN3RoeFeKUUojtZJGbiWzDUDPU7gcWOcsk4YXga76YXMm9in/MQf27/wfKDBr6KBv6ThW1dIf3lJXxxQe0W+/MDpu9uMXfZ+U0nnuMhgkfXcYUxh2zvhIslSS8QgW2LR7PxlszUcnO39zaQbdmg+Vx6bXnxwSoC8eDCYYcyVm3HKzvuIMFCQZlRqlVqAdAtz5do88ddkHUTaq0qJUBGwuB2KGkW4EI6oZYUSLI9Q6FxA+yCr+vGYaQumK84+56285Q8KbKF/0S9xdf2dk4pDL8j50NnnHdx1rVdt2RezlyRi7HMUSPxCKhmiJs5aD7fXMNGIv5NNrSF+RIvsnMRausI+VzEk4KQBc0oUIDuCgwbe6OWt/bwA5fwLC3+uAv2UgzLF3x4tmWpQTcZPHlkb+sy9Ro7sC0byC2mbRVXlVJkb8NDLWvDOi/zcn4JJReTn332QPmF0z//+X3lp5F//4c/6Pd/+KP+AP7EPcgHH3yA/8f6+BPw8cf66MMP9ef3/0yY3xP+D/r0s0/1nPXVhnldpGvSFIYaavXEi2dq+5jU4chdyMiaIeFb/RF2O2k3MuEODLXzxpKHek74kfxvWNtkrXtM2znmDiU4Zb2V9U7WxyNrFYKrCWwykIPQsaU9Kv45d33ERWz2aM+ePWtr7VIrRXBrm8/Zs7zgXszoOevfynplTRmPSC/tNOlkrZQzkiD7jKxlTN2m/WbdmQ/PPnn6hHukJ8olbi6ck9ZIP6mss1M/xUWVdEstKsS1WcOQ+ayhXnDBnfzlg4t4SRTjS8BfEAZ/EuGZw2GxNNulK7S54qlXmG3cxbcFhacFi8c5JUT8BD3nLRZ48QP2hV3YeZZAL1OCtppm0MnAcxXb4C3M1g6JvJuQtPD+Eg8C8yDEtlKJqbyC3Y6Hzk0abctfa43n7G9koS3P8UlKwexSs8cdCJOANDZl85HFOYdMIxe5G+jJixc6ooHl559PWKC/oBPnsOKTjz/UB++/r08++khPHz/SmsvJgryhr2wYqmqhoRrZdAYhMyjYO1h9qVr1Q1usr3o2NrUSp+PAsdOKzeMOyII+G6m4g10W+Dss7s/Bpn3FQr+jg3R0igbSjPxKAU3n2DAAHHHp++jxUz16/EQvDo/aN+fYf6rkoIP42bj2yM2G1chRV5TL3x02E3t39rV/57Y6wmXi+eyzz/SH3/1e//7b3+qPDICPHj3Q+uyEskrDUChTgVq5eC1cxuYbuOJSeJzWCjIYbLi4HcnbmsFnjb7PGkYudEcdsjl9+OxID54c6fGLEz3jAvjwbKNjwp+h3JG8jX3VFFqltUedaUPcNRfIZ1pPpxp9qtKtybO02ikcavTa3xu0twtWvfaCYdCtHgyrRnMhvEKP8wVwp75W1FDVU08d9p5BLYi9oiPb4qE9z9TChBEL+YznJDOgAzOR4zfibhfArkrmyrCj1a193b3/pl5/8229lv/1e++1xit10GYs6KxIJjwyWvwJeVN6CQkZKCY0uLCbtASmLdTCOhF1YXBfOF62xfumseK8f07EuQmwExfyl3paLvIiQcsS5eUhp5MyiW0yGdL38omoTBgb+mMQhdRSVKnjUirRiCtpZCyYGrZC4X3dh6bb8jHxVsPXlfR9jkfpUNWUwl7Kpm0V9FvoEzONjos21EUWI5n0H+bDM0+ftQMgpDAO9hqGoY2N/UA/oO6ycHrSFiGPlJ/Zf8x4m8VF0ssh1M7ObluYHDJOH7IYycIiaXZdr0rfTb8NkofUcKPkTZjIgJw/8ach6By6ZGbPLaM5tvarJD62aVdGTFHqPW3wlDnihEPI+SBx0/QQftpoFu3RyQmLteinI98rLjA6yiBFDm9k2kUGavbwLoBNknkse4ZisMPgmXlxhj2mviwNjP/RYc9cdMKhcxa8x1CXQjBv+wNWEfhzkTA34Vo82krrCkm/IRqC2ewXNO0h9RPM4QlHmFicvvYAABAASURBVLhHFscjc8jI/BF9NXBgl0PGNfNe0+u2D0dOi082TP4DyNWMWrAs+yoUY8n85dF1Q3Yju6URy+IfPu6ZvzBfTVu4xAGxU8wrgeMOrjCRnzw5/aua9lZndFWllngJjalZMpZrNimLzRsokGePb/z2VpKbJOOyyAdp2AuFm/wCO/ZLfNwlKPAbjV9RoR3aM8++TOMft2RbkmVbMU2H6CdtJXoLbDf/spVvWwXYFh48bmmtGHdyyLuzu9vca9pVNtwn9N2JNpWD1mxmXnvttfbtmnyq9eDgrmLSj0Nz+D3QnzKWDf2gjv5cSlUtVv5GxrXIzViV5Ff0wdfvv66f/vQ9vfP2Ozq4c6DwigvrCEpDW59A2nza+kSBTEKFyKEBxYXDkzb0CrT2QJDvy2NbpZSmn4p+BtZkb775pt5998fKN5rs0i4kMq6fMDYGx9RDwt67e1dvvvWW7r/+hlJfljVlXEA32pqMcU1X23RqrUp6dplDWDJ/OjcoblFkrF48YrkE5C0+N1GbsF8JsxSWeM3SfhUHW7JwAdoBZUt5liwKd8MFg1jbJxGxkhNK6Aac1x4CbWVMtO0Zk8Y2ro6sQy8wRbfbNtjaIfYNfWPDeJv2PBIn/KuYmOdG5M3YJqXUQeab9Iu05/SbxEvmbNMvC32ltnBkXLAaFGPNdsa0kTwHyXfatouJFxSVWgi3BFYztpU2kPVA0o5dBKmEbXuu3R1l35W+mzC2W96Tx1P2g2mHWY8cc2kzoo+UYYc4aX877Mm6rpdL+qzQ3aQxBfacZsLGH43rlIufF+wtHz181A6NHj580H4WbY0uE7/2HRdeg5qdsWP/9m2lbzx4+FD5dvwxByxkG96gfDPxzTfe0MHdg1a2Uw558qn40OR7REcdMu7cvtPC9gNybZrN1BD/NWuyIHU4kWd7znPGH2GSZ9jYvsZjCXE3Qvjp8wz+1+O2OOFT16VU9f2ArtC7S5rA/8fen3dJkltXvujegJl7DJlZc5GiqNZVd6++r6UvcN/q7//XffeqW9KSxEGcqlgDWUPOMbmbvd8+5h7hkUNVVhVFstRpYdsAHBwcAAfTMcDdQ+HPvPplfp2LjbvHjx+z+fZYX355v5DNpTPehcOT+g3oOsMn4egsuo19ueE9IW17hwO0E96H8w7YW2Neuqv33/+B7qLPtGnm6bR97KjYm613NfhsU55ZE+Mk40P0lxlUdVFo9ImzBKGHL+Uowu4xQ0h70FBFsRttDKi3ZaECdfxB8gw6+Q/0w2EclXXITCrJd8NYTf+9j15+xybl73c/75cPHySPFf3iLnXNQWPSnTPfxkbPBlv6yICewpP65sMC77BevfPOO6X7pE99Uocg71rZPMxmY+itU2bsEqrDNsskUXZxpUwZB/tvvmYesKkZFUua1ppsiwe3ZcLXNOWylrAYb5lj0Fgp1ZICLVcKgS+8rXe13jSh83PWkoyV6CXt38g34/+UtX+F/qLLtO3pyUmtUUamkRNxE+26BQSVdL31ip2hBWmz8BrqzBgsnTBu07/yLpD88jPk8UcPrXetmUOSf/U1wjMZndMOWfdaa7Rnrz5lm7E/gpU6fK11VV9mnKftTT2SNmWcyXtGTtRSbvwpI66UtkiMXnrZ1GCPZ7hM2Lbs5wFRUGXz/COCDCnV6/u1Bv78NGCK9DygcBP1lbdtuvZt3CRg3mNy3T+Ff4nbj+2da6jPwDr4Sx4J4wrYvpXA3oVxbMuJxcWRTajuPCxDtPOUbCtzko1bgCYu/PLiGo/N0425DJc5rBEO3Ajv/A1/wfC1HTrxez/xBq0vcTd+q+15er+ZN6H1Di+I21sjrqkRbvgb+drIp3zKhT9O4GaF7OWh56/ofZY9E0XrMBdP2Mkz++Az/rRTizwTzT0zJ5s8M/83L3tlF/kXiOzHXO4+MPUYuzGHZuesC1k3JtaxNLflWgNjw2RtmWuOz5o4sRQlfzJ45dvFWc+UD9n6GtiWfYPWrNTBDV0WuloLEr7hs+PXrbS2ITRgWa9+Ge5GXr131sqh1uyBNTHh3nrlbzeZv0Y4cUMfaW94+6AOr8g7Osxh5Ecff6JfcObxL//6E/3P//UP+od//Af99Kc/0wcffKj8+lTOg8I70wadPGMfrdYrtd5rTzK25qef/o6D4l/rYw6Fs/ab6jTysK2km2jztDtkpR3jhhYkbDf1RvkoW8rbWgsLvOlPC4SMIHJm2n2ij8X2Dzb0m+QbxI5I30i/2fCukXe3CKt2whMxU9KzPzFRp/DGfs7ZT775HDspdlH4HrJvm4PX2NVPsacv6KOPOR/L/mF095AD43yQdZ29jffeVWzphw8f6kN09/Of/bz0+It/+4V+/atf63fo6PGTx9hkE/b8qPwK2vvvva+3cyZC+rTLOIycka004Nou3g02bWz5lO2DDz/QTjPU5KvutMCroGTASGZ7rwjehitY8V/1QIaJD4Qf78tvmLileuj2BY37VtSz4dsJvkno2UliL/lZ9+tk7vnDZ8oKqLNb3KbFjd9hAMl3pv8uLp4dDecPdEdyRPEuhEO+ENKJr/MikMGTT4Fut1faMmiueDk4P3uqp0y4Z0+eKp33M16cPvnoI33KwW9+BvkRHTpGfNIOvdFBhx2aBurbLQ2M4hH5o62RwbviRWiVlykG9Ih/YLIYoJeLfxyQMYwMhAFZo7IhmYllzcQSHMVdjQpfb+RDvkOAv4uLgX3FYMygfEzZH1P2MzYs8jPQ2y0VZ5iYfDKQxshZj2qUJxiPVjriZffo9FjjekXJ5zqcyct0XhrzKZjP82mWRw/qk0niBaK1mQlK6n1WaxPYyhwA27gc0jYK5SbZgZEpMCuHwJe8ZD/lYOQRen7IJPLo7FKPLrd6cjXrjLJeztJG1obEG2RMKHQL4k7InchzLkzyOKmNs/oordbW0VEvHFO/4CguL3VH4DhAx0dM+uugdeUAeMQdmpe2a01D9AR6a2rQOxiGhd4oE7fEg6oR39VJXyBNo21NWwZtXKmt1hqPT3WUl+w33tK9t9/Vvbfe0d0339bp3Td1dHxXw3gkUYHZHc12EUBXHTRNdN5ZhpY77g7l8KAciYZNcZWwTNpAXPAQxvM190z8y0BUGTO4L7yT7oUR/+5EhphqPFOEjMd5ypwysQG5rU8rZXNhYnETOuh9UPr/QPsMtFPrTXb0U4l3YmZ0R1hSYrS7Dv070lc7EQG4v5rvex4b9S2wbFMbwC3R/6j8lrEeAySba8Elc9SWBXyLsSKujJu0A95qs0sM3PBnIylGVjZKMqfFkLGtNQeka4yDNfPUis2r1jobq5eK7BgjE5uavXfaeVCnnTv+1ppsF5LP0tAUrgI3D+PdA+/uDkXKExF6+WVVvG/nlT65xbBKndMXY1xtKWPkpFwpXzCOg0bmpyD0xEuReQDCoR0ieQbKZR7ALY9gCSsMAcGZFxDbGnrTinUgOhzIO+PoHN0/fXJWP+8yy3AztHjOAY/wvBS7UQMbvoN0pC1C3GcBc0ZbyHhhI0QGMyDATThPwmnXLX0pxl/hakM5r5QXpOh0Q9xE3US5m5sKaXfCuZWLTHYSE7qGYbB5Bvhz7yOh7r3lJv1Suwo+/yCPEBdn4aYKS5IQd9jFXEeVpx47hgh5DqRCFxFGUWVbjToOzGWZ09KP4KB7z3JkzXCG3xKscv7wxMXLbe2vG9+eQuK99ytcxEl5IMDizwQbgGZbtikjcCu/Hf9Ct/HTVx3s/A3Xvom3X+yXrFz24safqk7M/xPzfUDtlWjbuEv+kR+dBUkTtN7VmSuix4STNn1sW+N01kB8NoRzCLzezT0JB+uah0aVXQZfD2iTyK+8DvK2Uw5ahoKmj3fa7fTOqd7jRenHf/VX+pu/+T/04x//WO8SvnPnjtKmG8qQOTHzx8w8kvJZ/CEr/kI1VR4vQ3H9mTxSdsm2JHQBehs4zD2tw5Xj/E9S5sGM345+6pCNOT/hAXp+4jLfcDo9PUHnK0Q4zbwAWbq+ogvJ9gF0c1kyf3r28kIwcSTVHvJCzzOSX4bEvzpuhEZe0sWtMcz4XdxQd6jIPAjHKcxVtEjam2h7F666E4c4dITEXd+bibnGjjYxdrbMoTngmBhD6aOkwAadlXDGQ7DhXWPDfLthHc8hV+Im0i7ykltAdhOAGDm2lTGR9S1jZJGzkSi93eQg44bxEz7LiSqQNKHyi2umjDNlRnpCqvhmGTTjGvIzt231jPERu4A8kj42SMZVbIwz3kWePuW97+xM57wDVt2ok0263jSSLmtlkDEfZNNnpE+mn3ZkRr7tsmMusHPyAdqJck7osmwa5KbeonzhHbBH069zSHTGIVHiYNclB8XnvLuljAP5HjHnrHiPaJTDbuqtK2kT13uXzTgi4YReTHzmjdDjro/WrPMr9UqruiL3BlOtF4mwLdsSt+qi8ZaOU6E/9SPFMoXrrVH/roa7tN+lYvdbwibY0H4Xiv6i89gGW/pqDiXzzeC08XbaoI9B42qUbeWDPvmG9Rltnw+TRW5sozV6D9LOmYfyf+BzUNfTjwLavnX0TzncyB1ZCFw0RnssOqZQIg4n2sQh5MISPxd/6C9FyVpiG3mkzxTIN2W1Gwesc73vXF5e6hw77pz+9JhD8Prfa+wFRA8Ta0n69RU8cfd9SJZsK/0l8qLLTr2yvqXeJzkYxdaOvtbrVfUnk/d1+XflSz/fI7WKjMh0o39Sy/BvWcNSxrSJbSU/25V/b129NWiWFORpfC5aQw6sNRflPSJ1zGbjZrNRZIs8xGX4Ilek3FLnC8Zd2jbraPJO2riJo+jqjMM14ysHsRnPWe+znlfZhVTG1V5+dDNfh63kE13YlHOHGaHR9cQ8ecVYTp/LpnHc5Jt6VDr4e2va57VCx9F53KQPb8nazR8pb8o30m/TBxvpbVcZSh71Df8eykVZ9uG9W2rad8bw/AHhP6CsbyLqT5XvNynja97XGritge/Sa/cDOO6zSC6zmBpejEQn6z324bg7JEo8IqNI+MvNY0d0GAgb7LzSdVy8iTEkSwKJA/gIeYGJCe0Wmm7PqQkb2g7GLbBWdOI6YeZRt7gLGvENWqEvfL3hgp5w62oFaAbQ9+HKm7DtFG4pp6RdUFBlG4QWd4HqmuvJqnHgZjWcat2aWTuEge5mteQhKXbbzDy9E1j2Y+b+Wt9Yyy9ZQ7LOnZ9d6IJ1PetX9pKSZJHhsnuypi/r74yMSRP2a0AWr3b7hi1eqrgv0le6ibQdZ0HqRrgBO/QDNPxB6MJv8ox/jwTBN72j9egj9V3eX6CUzJZcZJMRiJ5jg1yg16zJ9x88rEPdj377kfLN3l9y8Ptvv/iFfvmrX+k3v/nN8u8xfv+ZvvjyS+WXeGKnZ88pMshBzh9y9+WdWKuzTp/xLpFzk3xhMAepscWSboM9spRvKpsl5VGlR1LcCJW12Gaj1rz7lm2CbRA7YWlvcgtfKnyAsk3r//WbAAAQAElEQVTIP2VIPrH5LrH1YoOkb2yxvVK2oLoh+ShAVtKmXIm7vLqs/dR8EDAH3vmwYPJNWVP/6CH1iQ431Ce2db7gkvzOeI968OBBnZudn51riw2UdCnTlj3fVDE2zNHxUf2CzBv33tC9e/d0wnt/bM3se5zwbr/G9l5hX8cGCzr2qI0dSX0jJ/XKQfuXX3yppj/YhSauraP4v51gf7tkleq7pC0BL32kPs9iz7yn78Pfxd3VAMe2bDPRATelE9kLTQdXOkhKsJDi+44wkgKcm/tG5pzeT0dS2hr/nG+rsplxxaHkJRPsOS+CZ08eK//z9/P89vtvfq0PPviNPvvd7/Tk8SNNmysxh2G4Nw5rh8IaozxYjb2+FTv2RnzXatiBDjweYMDf4WkI6m3RTWchKx5e+kdeMFdDZDMJZPAzGEbofehqScdLy35giNO/Cw6vHz99ovzPqAc5oGbgZ0BPot6WnHx6V2TkBWJEXgbYCtkZeKcnp/WzYLb0hLp//tln+vTjj/X7332q/G+gK+Q1N43I6I3ywsdwZBIjBwZ2dBoodIT01pTyBY3yztAmIuFWyvoEHd9/+EgPHz2u8JTFiqLOahL5zPAuy+asiTbKopmo1q0+NA1j4wW+g0HrVdd6HT3Fv2AV2go/OluPo47iRp+9Kz/NHYyUayQ8opuBPAvxp+y2BtyGa8oyoO8ROQ1awoI/B+oNmR36sFpp4CVyYMIeM3nlpZlJ7fg036h+Q29w8PvuD/5C77z3Q92596bWx3c0ro+pyyi1rshbEK1aIs8Fqm7K88atwP4x7z20dNLCluTX1Gc9RFYS3GejvjachM/iIFFEHuIg6g/tNfqxF6kzNZ9q4ZurP2YR29amz0ZxJ/rWMHRl0ckGTrUj7e4DGXtJiEKBCaWeUvII9Pp6RgNoz0I/7QAQhPpoi8wFW4yDM4yAfIjmUf1c/jm8VjZa8vNqmXs67ZDhfcn8EsMinyzL/DMjo7WuzviqMeimHMDEQBjGQcMw1jdb7pyeaoI3myuP8ukz5IR/YEyO8HXkt97VW6u8Kd5BEy9tHNofBlb9WbKt1lyuuLYYXzGQgpQ35cpmT+pz9+4dDkBOmJvHa36SfIt7yc92pV1qh587hCx5M4+AwillWDNXnaLD45MTxaD74ssvMP7OGUek3slJ2hcDnorA5b5W7LP+4nnBg3JZ3kUkEd44gJFMR+KmbXPIEP1tMSbzycYrXohipKbPBNFp4lKv3poG2j3ojPlGWFyJC6qMhJG8uyunonzVo7go1036r+AOXxjjRt+wlvfATXQB2uENO7qnaPEcRlz75+rvqUuap/dGO2Y8DLgNrsRvlTVzPswAZu7Sdrn1kGwXxGVAzjxTWpzD9Am+BElnWXXv5e1c27L3aOVvu3Dc5tAO0Pa8VqPtbMLQrv0JH0BctnnmnpWxlXkn7sS8n5okbWC78u/MB603qjovYfJpxKWfXTF/XGIHRkZ4MketGCOr1VjlIRFryrY+6duaeYlhfb9zVyvW/d4HkUMKcgsmlHpmLqu8G3lDSxv21krGX/3Vj/W3f/d3+tu//Vv957/5G73z7rtK3nlxO+cw6BL7bsualjQkrdvklvIsKNKf/QM1U0bsFPr3lLGN7Zi+ChH99qrzEbbTES+IeTF8//339fY779TcnzaITjL3t9ZlRwNWXTjW8lfhV3lYlSLPQxhqbr3gml9A+y6k2d8u9T5ZuSlUgKgK4966d3GHtPSjPULf++eMmYkeRftc03b+/Rycl/0clG1Y34O0Y3gjp9GfW6dtcBMObKtDG1jLA5sNq6sNY2irXPZS6hojrdMPmszYsl3NYFvxOA/ty8abBOUiKNtqhSZZde0cZjAqT8C2emugCy9jeFPrXGyTL9hE+D2bPNmoyYbCEw7Osq7Y1np1VB9MePPNN2uj4s6dUx0dHbNWr5S6upm8mzK2UzdxXbI+ZYMk9kyNXeaUJ0+e1Poanntsevzg/R/o3ffe0wlr7xXrWsrxFFvpivfQbLgk/RMO7nrr+uFf/IV+9Jc/Yp44Vesc9jFuLpGZDZasfWSp3rsyNo4ZN8cZP0dHlHGkrstYS/vs1KXv89Wib3TQAI2r6PeMd8lsCqUN1qt16eKKTawNeh2wAVbjCtqgK9rlyeO0w6UiZ82cPRKXg+GyHTm039Kng8gex1GZh/J+vILPbrJdkF9Ri+ELdgnojSQMYQ+CX3XTaDMGcg4Eg7DaSbsbB4zVDX0mh77pM1988YXuf3lfD3m3/vyzz5V/3XTGplz2E054x897fvpKQ8aKd9aMubOnZ/Whg3E16uTkWCdswN1lTcvm3N27dwmfKnp1a4zZja6yFpHnMu4pgCTEKbJs47dyNfjT3ys//KnHljVsi45Df+vtt+ob7Cvybb3TRl2GT1rSpw3mPCTZBi2eKkPGU8ZX7P6MhZRlQlcTurKt1qxc+XBF+LIpGf2cs78TfSWu9aZhHBgnwaiRd4qeNZz0yTYyU9ag5kXkV3loxBm/uMLaW1Pq2FtTco0tmjJFT3GT52P2VB7u9mVW9NGM0fSvRhqRKulji0ffeSeIfpJ/yrqXEXnhSzmjayXzQN/+so0Yf3sBfw4pX5fhtQa+hxr4dqOOyedr6/oqPF8r5DkGK38SU4asV7vshTPO4jtIF0IikBbHthpwU7mL34K0hJkrm0XYMp62h5v2ftvld1tovcc9QO/E34TDV6h0oe/iCdvkA3Rw2dCSb9wXYGHd6//AZb2Y8q4DDFMjbW9NIpB5vtYYeGbWr/gz559h18TGu+D9b4Mts2XtzDofer4gkXRZJzp1mrEJYx8kfZC4IP4ZuXqFi6K8AtfzLJWuHomLB3AntEeCtmXfgADRSxjPt7ptK3Jm3ls22CTR2yV2XtbKrMMTdQ/qLIQ9uMTF1oudlAPaX//61/rpT3+qf/iHf9Tf//3f65/+6Z/085//nPOeD5Rf3rnEztZXXLEHttgzyTuIrkfec9LysTk+/uRjffDhh/r000/1ZPdeEf6Z9grvXrRtpU/YLlsi7Rp7IPZY9udiuyWctrasupLJDlTzhkQgfSHliR72SDh5F+iHE32tEvGY0d8+Td7t6j0EuzDnSbG1iIbL2F7bem+6sbtmxlNXyhvkgwn56etfc2YW3cbmia2TX4354Q9+qL/6T3+lv/nPf6P/+l/+q/4z7n8i/P4P3tcp71WxsSMjdlHqulqvNK7G0kdrlm3KIKWsqUM+CHF+fiZGUdG/4yOafFbEi2iHPIlfwGuWRPlu3AryCNGJeglcPDy1v2xf84bmPK7hirsOXnuM71nsSDiqVLfjE9LBRbYHoe/q3UuPCxDOLds7tJ2rclVXdFme7/ZgAMSAd6TwqDaBgJdzxFkVpvPPDNyJw9wpmxEM9CteDupnnzlIffTwAQegH+m3v83g/VgP2Bi/vOAAg3QDB5CrcdAaxF2NXcHIy+bAgtNB/HusoBdf3CDphkGrAYyjxoRB3D1Wq4EX+rEGwEBc0HpXQ3brXR05OXyc3XTFZHLGIvGIDYP7HLQ8efpYl9srLRNMBmhjEDXy6cgcdLQadXK81j0G3Rsgh6PK4sIE9ZDNkC/YDPnis9/r4f0vdYFOnDqT52oYNXTQupoHWV2aG0Cz2cnCP+MGmTAmHltwlZ90Rr9PkfXk6bmegvPzS22umD5nIWemXSZcQF7s4hIObVabJXIoUHVFv6uxK0i5U5f1eqV803dNvUpviUc/0ft6HJd2GgaN0EaEjLTfgDtQj/r/zOhwcU2NAHlaogyq/C2qOM/abikvpRTpWu9q6COHv31caVivNbKhsMrm0NGJVsenOr17T/feeltvvfNu4Y0339YdaOujUyWNW6dXtoLUZIO4MjmK/Oedb04BxIPwvNBnlV+3Loi3wqRA1ELFcx2398c9xDXDt/AsuTyf8GX05zm/OcViOiFZXOOmjSYWqU19Im5iXBidjhk/w8AY6HJDxw6vtHN0+0p5g9vU16EXacClw8bi3BhPcWUxTra6YDMtGx/nFxfVFluMr0gYMh7ZABkZM7Z1zpx6fv6UDahLXbJpd0F4w7zcetcwANwcTt7bfUpsXI3K5kdrjU2pldZHa62QmfCEUVPGDoZg2p4hK9tKXOu92j9+2/rKK9HhCWBMEEH4hJNQIK64C+rJwzY8jbjoIX1xW/qwrX0/jLti823BCH2sspk6VcJv9DDcAU7d8QcErrvxLrxziKk7+XXGxZrN4mx0xh/dZ7PqMRvW8YcnzFlLvhuYixB0u0hLgYrGY2atSLtlMzcG3oJJCW9Yn2LAXrFWp41jpG55KWLyRN9e2hj9pX3TPyzr8JrDuCeQ1967uM8RFvIzz1synol7LojI8OMQleezgPzMnf56m5Q0hxQkHpDoUtTb9J0GeiH1F3XfMt6iy/AEpX08NnoBhidQLvMIoqO9Gz/kl97wcct2oWUOKH9bwl5cl9uUci2AvxHuxOOmfzXcVmmJM3EJN6vo8XtPi7vw2HEXiItg2Tup89JvOFxCoXBoLwc2ajVjXkyFmZDJp8bjmnGYuYVwZAg7pCN0YN4Yh5G5KOiykQg69N4HxbWpS4Rfwztf3B1I0+BLWezQaBHKJ/zjOOjOnbt6l4PO/Kzr22+/o+Pjk51sKy9q6e8b+nuVDemWeXLTH7ipCf7v0Z25JHXJmI8/FWjofmQuX7M+ZG48Yl46xp7Kh7YG5qnWdvoPc+oaFRSMNiweAFe59m78XwHYaAIdQtC+IsX3O2rXWWxXNfO0eYLWmha46rhhHa01HLv9gnU8H77J2Ep7TfTdtF/chCO2EpEUUeWtDPDZLrmdMbO0Y1tsNA6SxLXk2aq/hyfIWLEt21Ldlg20jJuJtWLfDSAR18jDajseuCRruSgcZOyQK93nneYzDsbyQbM6EEq9qGcYTf2H2Bw13gfG/FBr8xrbfsVB8LCnX497K3XPJ+Cfsl4+eHBf2VzK5sgTDnxKPrrbYof2kjsoebTeNIwD72IrjatgpO6DckVebJwVebohnzqs4cl4SPyErNQrcdFT5qbEFcZVlTflTFyjPjYCkvB7D8tekHoNzAeLnsbSZaoX3cCCd1YOey93bZt5fkD/sRUzpyBFsSG2tHtDxycnJ7rDQWc2qiLXhgMMtHPCHTdtBknEyK4n+Xz1zavwdReN/5rb+PbA+7Kbblv9K31iYj2KG96MwafsUdy/f59Nys858P1S6W/pe/WNXw58J2zh8Kbu0VfrneCs6KhR/tRrvV4pc+v6aK3o5TQHxKenij6Ojo+1hr6mH2ZOjoyZvpc5IZuicbesRykLU4F669X3VvRV22XzLmvWpvIsHsqQ+OQVXR8zvyfcoUd+uW6lXwq73FFC+Vz0lD16yJirNuRdIXUKLZiwe9L2F7x/pJyxF5M888mSR6typk4ZO1nfE2dbrS2wG+02a2aOuUYqcF0WCYYFolyVrknIyFjP5nw+xJG5YiPK3AAAEABJREFUM/nbjGPS1xxKn4vuk3/cgTllxZpXdW9NA/06Oo/uMweEL27aJDrr9GPVRWGQqaDCrx+vNfC/pwa+z7W2rcwbtyEJsq4vxvrNhCM2APVVl30r8VexVpwPMnNRnn94z7OXHdc7vvjxesdj/Dqg2Vb+FNcVKeFy41iQCcd9BplXTRSubTVg5sjWTBqAm7m79aZCw90DWniDdk3rqnm294W/twovtKYGX29xIxs3+YFGPja0HRpueFuHp1Eu4CbKtEB1pc3Kc/3IOhWE0NqS1vayPrJeZ/3KehOerG358kRsyXMOua7YG8takjUk60rWtw3rr8k4yDKQdKFlTY69kPBEROQmz1cBxXkVtud4DMW2HBcoPgKQFAh/aMZj11M4BXGFgvMtb3RtkiKw2jsuSL3zzpID83yJ7bPPPqt/4fmrX/1Kv8i3fH/5S8X/69/8Rr/96Lf6/e8583j0SNFvbIfoMTKQfPtGduWTNoz+ReYUIbxB9D5jr6UtHnMmkwPRzz7/XPmC3oZ9rBKGDJLUqK4wD9OPln7RNGATxD46Pb2ju9imd+7cUfZBV+NKrXflWtJjp5SUhKDu2jt2yAZb44p3rOyrRg+pT7A5sJlIUXf6ScodRJJtbShr3mFiV8be3HCmFHsjMtMvn3JAHD1l/MRmia0i0p1jd8c2/R36vM87UWy1cbWqD7DG5ord+BQb9fHjJ5wFnZUtHhkd2yb1j909rsay00IPLfo2+rFNFqYYc42bDXVh6FUd/kCPVH+Pl4l8cbzDvivgYWFtV6GXSjTddpc4GHQNcdlK2F7c+IME9ewFkTvRtyEvf0Ry61nI0iFN/+6Xyc9qNGQaNbAXGo6Wa6/bb+caIXvg1d4fV9cDBdkM0IkOvWFiveTQ4fLiTGd0ynzzN9/y/ZIB+8Fvfq3ffvAbPfzySw4rLzX0pvwc10k+ZX204gBirMPFkY6buE69epMalRk4ZBwZqPUTw0PXGP+AOw6Kwb+mg+fFfj0io/y4a2QGDJbwDPAOpAkagltrcjNoar2LhziT1AWb4k/OLpRN+ydPn+rs8oLBsVX+p1gU0LrZbBgp+0r5v8LHlP305Fhvv/mG3uRgJYefZ48fqX7q+kMmwo8/1oMvvlC+DU0uOuFFLViPK62GET2A1mU3WU3i2HSeuybecnn/YuKYOMzZ6vJyo0wG+bbvYwb7w4eP9QA8fnJG3Fa9DTXIcxDbOOltmrBt2LjlRVPAk0o6VVaQco6pS2/ove/qNFKvEf+g1TiUngd0M6CrEbf0jzuQJrQbt6vC8OWbv6ObxvhTI7qHJx7AhE29Niy2eaGFJCOvD6NyiBsM67Xqm79sVq44/F1z+Htyelf3OPB965339Pa7+V9db+uEl+uBzc0cHMsDbWdNyGbOlsgnsB2nQuIykVAqbIoEaXcvgcTtCDtnoSeA6DgHsG5idynDdEM84P023gh6Ft9GzqunsS3blWBGVxOGVAylLDIN+kifWDGe8mJd8XTQLHKsIJXm9eO7asDov8k7MRP6jYEQo/Upc9EGA6S3xvhcFdIenfFD02iDgZJPxT1hbog/bUITMtabYgSEbxxXyrdv3n33HQygY+VKO2Yuj9ESnhhG2RwZmUtn5vVLDJBgi3FQbU2i3prC23AD21KgF13E7cjlgy+u5aISVHkTPARE22rNSr7RQwyklGO1GnXMoc4J8+6a+XS165N2S7XhnzVPGTt66YVoPQv5pey3IyohJNwa8iiaHGVbrfdqmxM2QrPZFAP4/oMHzNGXyjXDO1G2lO8WoCfuOTDLPF8TKPBH3h5V9HpQEuIm5vzoqpD5lv6RfpF5N+N5g0G6R3hIpdZarSFp+4xx23q2PBRnn+Urudby90rM35IJbXzjlKholyapA8pJfdPfbF/rIv07+ok+4ZCoz14HdiguUsgirFtX5N4iPBcgtZw/0tr4GuMfJN9G329uKrfFvQ17Fy7XWtJAow9e+0kXPvsgPnLBnm6Tr3Xrin5S56DqD6HBt5drm3E21UHQlr5FkHmm0/dHLZvSR+VvzbJB3JaytZo7av7w4t+P3w39NGM8a07mPrLUcjlT1OI9fMKw7590VHhmwbmAPPuADcOa1ck7yZJnb03p93mRSt1Ct0nFnTEQeaF9X5DyXuO6Y0q20fOg6GA/ljPHZ86xrFwT81CQ9Akbus0ziB+inbBk48r6D3m9YrVexDYfKgQGoyObJ33OxgVplhykZA0PsvG0YcxMrK+JbvRJxRNZuJFZ4MENlZ65eGCzwt8Z44FtRVYgrsTtkfjFb+yApSw8S4ZtiTttP7NWpCwpp23kB03CL3gKykUhMJxN3bIeZ5Mn/5friy++1BkbGBmDeafLBsubeR8Cd9lwOeEwLGthyiOEJc8J23KLfUPNSDbXXLJh/J+fXyj/LueTTz5V/q/pY96lzjn4zbwQvSVd8lix7qfMF5eX9V60Qd7IWE9+b5Dvar1SG7ru8k721jtv15wkrvBHTtojc4xt3j3XbKic1DvFMe8da94rRuyflLdRV9uyTerltvjz4v8+PlN0Vx1Mv8gcPGi9PqpvZUd/4oq+o5+JvpEPjV3ybp9v0OSbAkkbvnwTIZtV4T2jjUim93g/+/GP/1Jvv/WWTrCBYnu6NaXP2K62TvuL/HPrFa7YWHs2emB54z6LiviKR/FnzqPfZU3bMAbTF2qD7dNP9REbl9loe/z4cf2U9dnZmaKDcVxVXbKBmLUta3LqnLS2FR0EqW/s67feepN+d5c+dVr9bqRf2qZkgZR+m/zTB6/ov5ET/aY8M3NC603jaiwkr9AvOIQN4rfN2roq+ffeeKPc9NVIt62kaeg80MuuMBM3Zw2ljaOb8Ntpo6nqnTJm7D3hgDzvIDNlS/3v3btb+ogNfowNfsQezgobPOnnyAuQnflEPJyGNoQ98L7sTvrqc7xvXF1eMa881VM2ftO/5uRPXinDTB7RReQk39R/vR615qA9/sRP8Bg9pF3u3lnKfI/56N13361fPEq69O0NeW2jA/gj7zVea+C1Br6fGthPMTeuM/uoHtguiyuVy9ykg8uG9xkk2nacr0Q4HKGWbBd46LnLz1GKYPFHugRsiyB3XOMS3NNwbWgBMTZ+XOHKknAXx3itlnDT4sYfMCfaTZn/ruEK6zoMT2uWWytc0zt8vRdf4lrHv0Pm3UZ8b129wXeNRU4z7osAn01Z22G8uLIqBXgP7lAKzNc2aXbpwjIzj0+s8Zn/98g6cck+ftbz2N9Z02K/XmXtDbA5E076titLZGT9CxaZk+KSpSI3vF8Pykb59G1wINzlz/MG8Wn/QL4rsDyL/Vs8Uq8gw6IhM7oQbnRwzj5gDi8/z8HvRx/pFxz4/utPfqJ//ud/1r/+678qh8Affvhh/UpKdJzsY6ffOb1T9smaff3ee8iFar/4kG9TbvTeelPgFhtEmmjLDe8EcUfscVGwhw8f6sv7Xyo2WtrMXtJGVLUPaeKXFnref2ObZE8z7yX58svdnf2yWq/UyRMRur4o2L6No4vkfevbvNgk2Z/InscG+zHYYk/O9DmKV2KSLkigIbz3Xn3mnLOxh48eKvuBF9hzqeeETRP778mTJ8qv59jGtltrhb7qvZ165BvEj7HB7lP3hxyqX2GLx155xLvRR2kLDuD/7d/+rb5p/cXnX9T7YEOfyZ/k1LEXYhfaVtzedrSGzoGNvmBu+pNeaL+0uLh0A4qkgqqAz/st6WXQ7trH74LX/PvwjeuKuwkf+HzgL64Q9jiMO/SnHofhP7R/yd+2uIEl7oL+sNeh2MU/kw2o0cLkyIbyNpMpL01P6KT5lu9nv/+dPv3kY33y8UdMDJ/qERvh+RmhhoAcHq54MVqPGO1g5GV96NZAZGOhdkBfgKRO5XpvdGJAZw1Pbw3ephxKrnlZOmIw5xO4Rwyco/h5IQk9eYzkMzAIG2lsi1typhNAPlvqsGHiuGBAP2WAP2Gye8oAvdxcacvGwnL4OytXb02Re3JypDunJzrFPSG/Y/I7Gro6siYOai4yoNHDOQcyl2yObNDNjCwjZGhd4zBo7AN16AxIoEaRGrELZsIUSVdXU30D8CkynvAi9AT3jAXrgjyumBy3nFrz/qK482Zi0syh75bD3wl5M1ICCbVqkSz0OasT6N0ahkZZOge+gDKthoFydQ2JA52EwdAbNEB4OATKHAJoI7ophBf/AHpr5NfU3HC7eurcRw3oK8ihb6f9gwatj2vijjSwwbM6PtYJL275mec7b7yp0zv3dHR8h8nxWG1YiYfyre2pamotczCHQIRFmcRl5U88VVcdAtNGtDy0uVARcz1f8EhEkBQ30QvFEEAFcAkJiaqwvsX1qglfzrfE5Pksbpc/6tkjRU5hJzpcxmc2N7LIZRHrvSvjZ0wb4U872t4nSbLXeJkGLKGqa4iwvvKaa765Ymw/5cA3RsFTxnvCSRaDYMUYiTEVN/0sbRXDNm7aqg9dacegMQ7ThmnTxN25c8rGzTHtuVJvnTFptdaUK/yRlzzW6xVz3FrZvEsvirERI3Bi/prpI1ONH8n2DfTyy0QFMGvvxmNXCK+BrqG65jKathhXqVs2yBpzTOo9DKOGYah6xLW9491W3W/39BL23GNXBeg+AN5XvknHrZS63INcKc/AeDlmsyofVFmtRj1lXXyE8XdJ26ZNosOAWqJ2nhQo9OfApFY6j97BEn+Qlw4uGivxE0Zl1q202ZY1Iu2fPhRssk6zYOzb23b1gZ7+0JuMjm1TKytX5FG6yrDcEF8VEXGIV033Ur5UkEgclFZlKpdHlQ0d3hDDBO/urij4lvgdMQ5sS1wClr0H61Uf1HtXa63o4QhIUmLKDQH4GRB85g538Aw5wUrsysM247IteZJv8r4BcdDsuKZs8JUfF3qj7RZeV/olvPcvdbCTzw2/nfjQAu0u71zVeEpfST+ggNdySQYPWkd5yWdFf08/74zL6CzjchxGjYQTr10/Fm2wlLGRXjJ/CYsr/TXrTpD+C4nYcIDK0IxzKeXZo8oVxnBSf7es/wtP4mzv5ooxHNown+SlLZhSJspDREmId/F8P55Lb1raYGbMz7TFvg72orPodkGn7SxBX9KVl6BlCVg20IsuL8SdswS+30+qKucvHqpiIMJKeAnohRfxh9Fov/rjfo1c5toNdvsOvEOkryU+zWObLAD9tLXOGB7UWbN7azL9V5ZsHhJ9fcYemJBPLiRO+wa21eDvzE3iqnmddxe8RU9c0HtTA/aNPCSFTQqJjjAzBjLWIpccZVsZQ6Ys3NpfjLy9t3gyvnP4c+f0VPlZtVPehU448DvCZs8BzaoOUVeK3Rje3igLsI2cmTpNygZc3mmymZNDnnzQbGaNS/4N3gn/lrVqYB5ZYfckHP779x/o4cMHit2TuifNOA68H9xRDsSywbPChomM3jtlGBSZqJC8pdATH0T2mLmLA9DYPfEPmbNIZ/WEqK4AABAASURBVNMmMmkCnP39THBP/r66pj7RyZo2C1KPLfOkbR1xIP4Gh4xp27TF0zMO5EDaIvo7vm7vUWvevfPzczkcDv9qPSp6ty37WSSXG/jGe8u3P/xN/0ye836Cu8W1BOjOi+clz8jYYP+k3zx69Lg2EZ9iZ2dDOHZZDnuT1LYyJkf6ReusJ8ytsakmOtDEeBHXmv5S9jT9/gg774j31eBGHyvGdodT2mCDXbGvkA9wRoexyYKUJWtd+nCQ/FPG5JE0+bDeRN69NQ1jpx+PvKevtMKezHhYMybW6Dz+jq1iW/vrwAspmjkAbBkz2YSMbZ25CVK10YSNv6dvmFNSHsvqvSvjYmCcxd9aV0u5oHf8tpmvVPNV5pOqJ+MXlSlXePdwJhaHehszdc1maOaDIG2TtrpkwzPC0x75/3apc1JOJX+uckX3R/TV6CJ8nXIljW0d0VaZn8bVWLwrdJb46Ds6TlnnfUEj+DVea+C1Bv5jaOB6njmY/2oNSfjrq2gvAmzLvsHzKS1x7x66vop2HXqBx0Ks5Lpx8Ei40vKQVAw4El7iCVsmoOXaeQ3NUGyL+wCEmXMz7zYi7F04Liha29OaWlvm9tYaMgjDU+s44dAKHfpBuO/CnXm37fxGZmtd2TNskeFW8niooFzkW3GL26yKgoSbgCQc1bVrM5zM1zhM8XNF2xa32PimdeeyLyfm9Jk1JdiwBmedf8p+2tn5OXvqF7pkLybr8rLeXdU6La7eO7LMnvoW2qbcrItZb4K55M5wvtpt2L4JYH/uvpV+H5CVOjvcPLjj+9aY55n6bhU9PXr8WF988YU++eSTOlj8FQe+P+eQ8Wc/+1n9rHPCH37wgT4mPt/IzaFm9iuzfqcAsRUO9wL2Ok3cIaLLaddGE3pNnG01OoK91Cia7rwjpbKX2FGx3b68f19x04ZZxyMnycMrrqRspO/NGmjP2AV5XznlfSW26TH2WtkJrcOde6YvqfpOnkHJ45Fypd3LXuN9Lh8e32AbxYaL7bDFpkz8UoaUAFmLSG2pW/j3dl7smcdPHuucM6bw2yZP6QobJ+8/W953ROFbb2VzMXiU/JNX4p9ir6ZtIiMfus0vpMzYQa017MJVIf7Ijh02Y686AinWvowpmu2Sn3YKkqagP+VlMn8WkHKHLAod/6vim6dBS68q/Gv5/pCyvjYzGKgt+uGpQh5Qv9u9r0NcwGBId12AZDq36HzKAGBAXOVTNk8f188df/a7T/Xxbz/Uh7/5tT79+LfKofA8bTT2xkvMwKBsCwbjAgYqUfT3eQHDIgfBQehDk+IugN9SaOPQtR5HHfEydISBf7QaGAQjGHhh6hpgash2m5VDZXlCcgYosDSJwcegO+eA9gkHq49BDn8vGOiJs006FfLN2uR3dLTSHTY77p5yQMlEsqIMbd7K6GEF/9EwKFj3rtGUE3R01zIY0Rdnzmr82UTkDRfMwWTx/oVKZ2052L262uqSCe/s7KIOEPJzzxf5uWcWs/A3dzWzuaGmTBBXLGjblJtyiPI0atqpew5ix9YUfyfLTr7xj8SNvWkcFgz4B/gG6EH44g7dKjf0a780HMoh3Uj6yBqo94C/D009LuE+DGoBbbXiRW19fKpxfaxhdSSDBvqK8NGJRuLWJ3d1zIHvnTfe0t033+Eg+A2tiGvDqNld09yAmbQDKV2RFtas3VUeKrsLxjkMlb94pPLr1a4kCW5xfxMBtxK+KBDpX4cXpQuNdPOsTP4vAhEwzaLZcI1r8UB53ChwQ7+6uLjUBeN4w3gW1ypjKn18tVKnHbMYTenHCGn0BxsZ2oME3+hOum+U4M+ceaZ8AQ5VM3qxee4B+WX3XPrfMN4v9RQj9fHjJ7VBdXFxTrPNirGyog3iDkOXbYyGq/rUWPjTXsfHJ/XNWFqzshkZK/EkbhxX9fMnST9lkmGktNYwtJqkjKGZ8TQJsRr6wPy50rhaKXmJa2LeiqGVzaIYKflU3AyNwhHLTULjlIC4B9hphGLN5EoEfZTnwX3NcU2b4ZkoZ4ynzIHJe0V5YrylDil775TfzAOUY8uclzLO6DFCKM5SlCpUKHtQhsiGL325qOEJKvBNHl7ykCvRHLmUeUZ2Q7fZkHrrrbeUTx1eYeB9ycb1Uwy4S9aaLWtO+GbSLCj1lDqX8FLOGVk3CG2CB32RblFmZV1eYhUdRHbafINOymVcl0s4ceFJgpSxM6Y783KnTyUcaclv2uWb8B7e1XMffqlL8V4a9zURSfos9klCp/as2fMtlCqIrLi4oNLs3Qrc1u+OFDXsvHvmpZa2FX0M6Cb9LXraV58o5ZrJeI6ESuqQVDw7r3Jd++NxRYccuB6WvaDhtmbyDZp6azt/wsE+3EgTP27x7PzGRYbjQo8bNGTaSx724kpxSb8L25aKFhdfhVVX6hmPbdnBPl1T9LNar5h3jjgsWBPusnLN5c9mbXSX/pQ5I2C2kc0T/aU/pm9mfCefLX00609ezNNPo1rbxW/EhifI3FDxNd5m4qWeeod3FnbUhE20KTfzWea/mXWrNuEZD0t+k9J8kiVAsiWMLZbwy6E/jwv9cdd8MOGJXqoOVTrL3kFWw9/Qj+2ljhK0JrcdbAla7siYUUzchBd4lw53IfA89BP8hvd3S/3VmaEOGG7XgCpBE9rQcu0KYOMpqOJcT91cJaYet2JK3/SpLXN5DhIyry/fMD3XRW0y4fKif4VdHuWNY9bVkfefkbExgF7I+HCzbCtzDp4qavp3xsvEXJz0C5To4iteOJPvFeuLuOy9HC88FdbNRTXStiHgVWRP1GFiDU3YXtLzhMXg9k00+VvZQPnBD36ov/zxj/WDH/xAb731NgfBd7Rmje6sJfaStnREY3Av/ZS8Noy/y3qvOcPGeaTHjx5h8zzVFTZn1qLTk9NaM1ccSNpNa+aXo6M1BZmL7/effabPPvuCA+BzpdzpwxnfOXw7OTnWMQdyq5SDtc3OPCMZ/UbPkT8it2wl3idG3kdCG+BtjbmL8SDrP/SVdp5okIm2mOhbU9qecPTYUn9qn3aLHo44LMu3Wu/evafW22Jznp2VnWrTD9B3Dohz6HvMYXD0njVhoK937EhYIk22ryHd+O1n/bq+0k9nypbxFezLec3wTTxUeqK+WVeyUfngwQP63hPlfYeqK7byaX1A8oTxuWJPYU0/4n2UOmRsBynLjL7Sv/Mt2LffeVt37txVDhiTvvcum/qkXAidKPuGPn2FvZc17RL3irlgw3yRzbnUacN6F9nxJxnDWVtol7yDXTB3zJR5XK2qLNW30feaNkm/bb2rJT83uZGvW4m4/UCL1H2mPHvAqdjx58xR2ZDMWmhLDRkT+SXvYGJt7bR58lvXO+Ca/LC3SxZr5y4j2+WL/Ik6T4zvmrdIP6MvlILspk55e+sE4U+Z4I1+8qGZ1HlDunzL/NHDR3rCBnS+dXx1xRoOn+1Kn/61ZvxG360t9U1/S99LOWssY7OFZluW6j0m6Tp5E9SMvC1tsKFt4or6FOBP/DfGt033jTN6neC1Bl5r4A+ugUwS31roN0zMvHeY1ZLaqikkDx/GvthfLDws/rznwcOtvQxc2wTNnH3bhQxdAHprcmBc0FgDCvgN4i/XVm9NmXN7X9xWYeh9CXfm91Y0ZMV16Ad5INsmrIPLEiRVGbQEbMu+ga4v73wokTtz9szcPYFEJNbkGX/m+KxFWX4SHb6svVnvnrK/Fje/ZpL1JetyDteusEkn1r99PbbbibV4W5hYMyJjRuAET7JPPqpMy/cHe0SkIhgd6CWXbdlAVu6ZSlaZQtshdOXahW14IYYvOtuwBl6yvp6z55tD8Xy57CFrbw50883SX/3yV8qB77/8a77p+y/6l3/5F+Vbv/m278cffVS/1BMbYss6mrawrehuzPqL/UdQE/pK2eLX7ko4mCjzhF6DLbqesBfiD1vkZA1Pf7It24p/xkCKXZDD6S++/EKx5WI/JH9Zz19OH2yKrCNsmDoE5v0i9v9qxJ6hzxoeioIIpKOcxS8uAjyJUBA7aYuNEnstfSmIf0v9N9hsselSL2v5S+ppM2npZ1fa7PR9dnauC86ZtsjqrSnvHkkXeUFskpJAXKPevS11iL7SVx9jGz188LD26VOv/DLNm2+9qbfefkt37t5R3vMjO/bNZleu6DXli0stFV22Tt68q0XXjTxMXk1/0svk/gwOgvGKQparPPcg2a17T3dxiTQVjevFw3PxKc4OROswfMsvrvDhPH9blfb5iD8qxcmtClK+pUzxviqS/jmkGy/gVVpmdATKwKZDbzeXvAxe0MnP6dRnesrL/P0vPtenn3xUB8C/+/ST+uavOJBcMSmswYpOt+JwkFud/NLpOmVsoPMYClK5RBweShaN+L6n4469acANeuI4YeU1RSmvtNUN2CKm3FPAFrLQ1QwuqUcOfx+yOf8oL0UZ0NQztRZlMpMOYnlJ7GxGDDrmAPjkeK2TvIgRYdJPvNw1JrC7bD78gIH4Vz/8oX78g/f1zhtv6I1TNjQ4MD7NBMTLy+CGOiZtOOANrsolzGRxxYScg94n9W3fczY5LtDvBt5JzJWaZwrE4acDNYrna4gC58VrphyijhSNMjetVx2MYLgB7bBeLbSjuITTJuPgOqQfO2mGPQat8I87xB+MQ4O+w9hJ15loW6H3xmLQ1EjThgF3kIcRF4wreQXigp7DXzZjVqd3dHz3Dd158229+S66e/9HevOd95VvAK+P72gYj6XGAfDcNVP/AIKEBha9iMs74HzdHdbw4NIN4kOSnoNecJFk4YunfC9g+jMk0UXSTSjZjA73mDBy0r+mooUh+jD9tNMPeh/UWgdNoYs6zwgKRKBoykUEYb0y4EyS4td/qCvVil5syzZ12wNbIgoOINmZXebdxto5m1KP2eR8wmboVaWL7rPID7RDa8wbKP0c4yE/y5YFvrfGwcsRWMstAqXwr5hnYvDkwPTk5JT4Iw511+rIQQTtTDloQ9tqpIsBsqeLy9B6Y/y2ruQLiTQzc9BUyAZSzaMkStrEU+DFqef+QSZ48yzAPwXTIitpCUYbcOWOPkQec+nkinmVIlL2lcZxpWEclPoNmVcoW+KSKrBNEUifjEIQYVB3xUXupDKEMmczodqu+jXcFGKCljLpK68Z1h2u8zpMYGS6dJ3yjqtV6T96fPDwob588GUZb9HDPvneVQq7Q+mFiJRnQl9xA1Xu4iKSJ0HaZmmXifLHgCxgYMbd7NwYsDNyksRGN83q6DB9q9MvbCtXSeXBnSClgc69C5Tz0geJSjMUvspK+KW8hxHwkYSq7TwJBFQOCk+Y48F59q784Ah78qwwgb2LUJK8JDExz93oIW0VpJ9lszV9zm6yXZCVW3Xh144e7zWtPMuDaCmReBqwLTfgBcnLLeONcOigFcizLfRG2LbiBiYcd0F49ryLPzID+yANfnHtHCWtloLJJm8TwhVXnNJndLlGWxp7AAAQAElEQVRDaJEZjOOgY+ydU2yb4+Pj6uNH61XJnLFBEn96esLYHZU2mKBN9E8CIhtIszbYWhe8EMUdWGcS/+TxEz3BFsvLUPIPv5YUqitloR9HXsUTjryULcBIrfGwfwla+v3EGrctzKRNbyAZvQaJBJb0PEsAtK+84fvK+D9uZOqxVCT5Upk4ARHRD84uOuUOEolLXW3LdgiFJfXyDKHSEixXe7643oUctm+E6xR4KmvcEvYq7nM5zdRtAY1On+JOYUPdl3vvPpf2hsBQkk0BgiIjEzmlv72suBWXPFTryDYv2KwlcfPhgrygp9/mk+k50Ey/znqDqJKfcVPjnHy4F2mUD9H4yV+WDQgl74yHqhfh3EQxvpqW+ZoysHFycXGuixwWYfPbpLWQsYfxNwJ64ZU89ogbJucB0ADFui4clNxWI49hHHXnzp36UFkOZzvrsU1KYPG3d/GLa2LMbViHop+zs6d6yDr4+MkT3ms2slut7WveA1aslTnIibvMuS47IOkkwzcWEr/CxgmPuBKfb6cuelDxHB+va346OTmusp7yHnbEO1vmGZOnbfXWlTYR18zcNO3mqBn/Xu+wEbu7bwV2tO+ds29TWpiOubT7jmbJNlWfdM67cH5mLvPxhnk67XKHd7RFj7EnV+j3mIP/U+2/mZn2aG4yf+KyzZMb8TN9YEK/jB4IVkP3e/27NcILVGmXsmUsPWUtSFm2jDM6pHJF6vMI5flYRx75Zz3IgW9twLHp2cgzdRrHlVb0u6P1sUbeUVPXq6tLzfSBLfXe0G8T/9abb+pNcCf9iPVuNa6Uuk7wbeC7YgM5G8nZ3Es/zHwQGSlRyr3n217PGct6FHriw0et4xRsq/WugTKlXHE74d66cqXdknaLXmqNQ4hbU2smOsCpG6m084T+ceCa64NRKWPGzUT5hY5sV9pOHq112U1xB97fM2Y69D2KFjplC6318Fq2lQt1xymEZLvGminbzJx1hV1/dnZWH/64X9/mecQe0kXZA6lXa03DOHJ4O8r8FS8bn1ccoCfvfODg9ORU0T8VUvjtcKr8CZNMuWzLdryK7CAB28Vr+zpe3+Jy0iAjznN4Gf05xteE1xp4rYE/tgYydgPV4xvkXuOaRLnBy9I7EVae0u6puryErHLN0xLPAF/J3/mlomtHi2sbx0RY+ePBjW9Ht7h42Ja9A3OqQduF4xaa1aC1htuYxw16V++4CV/Td/HQemvqe3r5Ew5I17oatIJDa1r8lnKTF46UgJarwqFfo8kGCojlXjj3zznT/jKfs35N2L5Zc+yFMXP8DC10mHLv9pQ29e8dntYh8HnZOFkH64Oblxf1fmhHRmygucJb1itTn45O7MSREwvpDEpw3KU0+8J9Zze5lJB4DmB0XnqhHDYRIOWYam2f1Qi33tU6cJNtRfcpexC/uGKvxA7K2vvpp5/qgw8+rP/h+7Of/1w/+elP66D3pz/7GbRf67e//a0+gSf/kuUhB8SxxfJugxboA00j6/QK+2mFmzW78iByKdeEiubS/ZR2AkXHZtnky2plD6rKaVm5Em9b9g1CD2wr71YPeX9I2WOfXmKrwVz1TP1JpYS1u1Ke2Awr3heyF5pfCcqXMvL+kg+TlQ0hl1mapjzETkTVYU5/otyxCWOHxHaKvRd3g+23xU6MvTenLyDO5oGAGYEz7RNyeC7Zv73gne0SW0bw9N2+R2RGR5ZJ5arPMIwKWu+yjR6nXZ/clK2Udky62Jw5GK4P0/J+lQ8cJu4QVQZE99bVelNct1ZyU8aJMjb9KS4Kxa1ncbsoxKIAhyuuJRwe4iLAc7ld9MQFEmFxETCO4uLBwWsZWqEeuglLt/2J1+3rWkbF1eM2wx895Crzkq1xTPhVIcGsF150YEYA97wgg5iBMPHSs2HSvMSQP3vymIPe+/ryi8/0+999qt9z8Pv573+vxw8f8JJ/oZENghw0rsaOvymHut0iy0xaoM3QfI2RDroaula9F/9IODJGDh1vAfqAoKFZnQbpjDKOSdgDnJG9PcAkOZglDn+ZljRZdTx8zgSSw98HHLo+oi7n1Cspc9aKAPilPjSt2dw8Dlajjtj8TDk6sZ7YxOClbiDvO8S/+8Y9/dVf/ED/6Ud/oR+9957ee+tNvXn3ru6enOiISai5acuh79XFFS89Cy7wn59fcvhzoSdPzjgIOtPZ03M2dq7Q34TeLbureZBxrSYJGm7kNQZyo/4WFxNVYodmDUPn5XbU0TpYKW1wxGSd8HHqcY1BK9pmNQxar4bi27tJE/+a+HXk4aZtKhw/GIdGXqA39YBwg7cwDmqrsWAWCQH3URpW0I6Ub/we3bmnk3tv6s5bb+ve2+8pB8DB3Tfe1v7wt9IoWk4LN4m6Cx3s3TkNRvPOBYvmUC6CcZ6DSWvXU4oL4r4QurkcL7y2tfwJV382V+q7x3OFIqIme5Q0MY6zIG1YuLb034nFmCot7dd7udrVzKame+xour4SJxH9jUEq/Ye5UIC96EKycqFmxm58B9i1wcyCmzbYMN9csCGVDcynzEEXbOYm9TAMjN0V42pQxIU3i30MsAs25xIehlFrNjVXjOn0d8O4Yo6pA5kczrBZdffuHTbqjtSYD2yXuwwOCqJchtaUKzIXLHGt+NsSjz+VWeInTZQ/fSm0chFgcOuOmCghhbsV8UygeBZaZG1ZX1LXDe6AHnKYPWYeMWXpjb7ZZSe3YC5/5h0Tv9RNqmhxzczzyLnESItuLzDAIrs2zch3aYeZ+qRO23JTBlK+8EbckkV5DlhSFDJtrZF3ABs6ig7zKb20ySUbX0/Z0Izxl0P0pJ5JM0c/pE/awDYynGiAy42H21E3gmdNlD0yoqsg/SjjuepFvhPju8B6sK+PbblZrTc1ynntGrqsl12JgaU4XM8XcO71ETd4ActXk16QCNIc3ZRLtRGAN5RrQCr/YWzxoJ/UG+daZ+H9OtjUEPTW6GcDy9VYYzD9Kzqzmxrx9sJnx5Vs51GuxR9hnsIp+nWa5l36RU5kttCCyG7Q8Ru0Dm/cooUe7GgIXtqPXNwoa9Mia++GHqQvxg20u/Z+78J753bYXsLVj6o/RbOqfEbW8eOjYzb/j3V8tAZHOlofaeitNpgH1v+TbJQzN6Ud0j/rpY+xOCMr7ZVN8nyKN+NxxEZIW9VPHLHZm7Gafp20e6Q4tquw9UyCan3KVX6i4k3/J5/N1UYpO0OAdjB677gNNzoBsuxg55clwjwk4X8O+rO7qrjPlapGDSqOC6KTax5TqwVFIi4uXMW/V2e5SwR0POGbjR8QFBlz4/gbAWZu0shIsexXgOABuUm0u6vElIcgbc9NkVPIhQSVO+FDQHrBPe8FIyR9baL/xL0FaBP9Nki/3LJup09nvs1cvOdNfPr34lJG0i0T0D5jaCkpnXLC5soBcdJDohSpZ/icB6S5XHsJJ5D1MLBdmwEX2UxgXUn+kIQQ1UUSM3fYhuQi7R8JBRXe1TnpKwz34vJcssez3Eljm7mma2Rd7r1L8M/opeqBW3JIx035puUAF5smhzjB09p8Oyv6wBxyxBwSG6bqJOYO9BUZnXmkgWw2xT4KbRxXulOHkHfqAye98z4A/yXvobGdzslnRq/jOCjr7QmHv6enJ3UAfOfOKfbUWo25tNqMdPYy7if8N2vppPx024ScmRYQl23ZAP9/mDsNdFMZuuhS297QCXpJ305bZbPtinfk05NT5RdNgkWXK6U9Vszv42pVa6Rtibug/YXNgh5Ln+h5pr+FrdE30xZ2Eki2d1CVJWMsG7Oxdy/Jv9JJsrjg1TOwDWkpuyn/HsJPCjbMtrrEBtzwvmOb8o7VH1L+1bji/XeQYdwwlq7YnJvoywTVKecJ7+5v8W76xhtv6hh/773WlZRxwzxwRZrLADv+gj6YTb6sPTP1jQyyU+q/Je/IDpK26kSkySNoLeWnbMgfxxH9jqynXXu6vegSFSrlS95ZU+MmbGpgN8EmWddX+JfAXLpNvjP9O3y9N3QxFPbtuVqRL+t3pxyNMu2R8HIYPKjv4js8QWtdDYHe8dumCKYxVWXd8o55hf7zv+6eYgNnvGatz7dZ8iGDfFPGpKh6059W1P/46Ig2WtVckTSX6LYhP+80OYhvDX2knVLBg/5sI6n0YFFh7rnKMIdPkm11yh1ZNjySlqe+1ZW0tmU/g28l7XWi1xp4rYF/dw14lwMu9y7wak74GeqM9/AnFPc29lQ7voD4nYNPSWy5XIXnGuIyJEt15+F4Ze9c4cZfCJvzgBrHsg/QmtouvHftxLcdH/EdMF824Ga1QlNvC0Jv+BvpCs3qvan28fE3/I343uDvXb01td4VWsFNDi2uLckqR8tlnIRtQ38ekvXcxVw+7VDrLH6SKwhv5vogPHFZ7soevWCNzh7707JDs8d+wT77gqyjiEly1ou5+OckZG2xjexGHGsOTHNA6Pq2iJ9B3D1M+OUgUi+8LHFL9YzPsl8E1ZWyxFM6Rs+9dUXvCZuIxGcv7Zz1Mz+d/PkXX9ah7gcffqj8P9/8vHMOfn/K4e9Pf/Zz/eIXv1Tifs8ZTv7vbOz2DbZL763W4yPW5djXexzxnh9a1uxOu9u+Li/Zi1CtwSlHkDZZbHDOZGCAXaqH6ootEz5ZOiArV+JiYz169EgPHzxQyhbe1pqqvqQJ38wjXtvqvKukbLHj8os1b775lu7eu1fvCImzaVPtLhLStNgNhPFjuuKfNWNnTOwpbLH3NtgxV7H3AvpTbL/QU7ZKq+RM+nLjB8hK+kvSLn3vrGR29BV9pH3iwkbfQy94WutqvctOesoILd1xwq7cUpbYTPky0APO2b6kTb/88r5iV11Sri3tFR1vKG/ezaiBGjrqyIub0s07OeG5wsZuIf5JQP30DBLclyX+Ag/uPbmSXAe+wrOk8fP8JlFQrbzzJ/wsiPqzvlPe71RAP6+b6ITenME10/lnDPgc+k64W16QtnSYDR3tksOIh/e/1O8++Vgf/ObX+ujDDzgI/pxJ9SkDZ8tiYI10vLE3ZXNwYMHAS2c0h7YqhHYNIosPdxy6VsOgFS/0q/jjgnVohMcDDENTB/u0tTghow9W7678TN6BGFB54T+n/A85dLnPZPLgyRPl//9eUdeJum+pOxUgbav8j49WHLaMGsnDYoCih5ERk4PUE16Y1r3LDMog/rfYcPjRD97TD955R3ePjznMHsQ5t2YGZjY+t2xObusgeKPzs0s9eXymLEwXTChX0DfwbbcTk8Gs+XrjzRQJiCs04cd1QJ06GNB17y5dj9S/MHStg3HQesSPG52ucRcMykFvHQyvVzpej2ClhNerpBkU/Y/IGKl/MFQeVkenBcK9N7Vg6Gqgk1dfjeq80A3rtQY2ezqbxI0FZDg+0frOXZ1kMn77Xb3xzvsc/r6rU8KrkzvysNLUBk0GYmNIvHSX22idGwiaooeCdhc6i48JM86rwq/K+GfKN6e+1xMAMwAAEABJREFUB6gwerGpWYGCQ5zopxsWhkz6WSyu6ItZVGyrD0Oh9S430okuRxpufEsYzzN36N8Gz4j5ngZN1aMqu8mF6CyYGb+TsgBPzCtQJHijy+g/xksW7GxyZcNo4dH1lbl32i3SaavN5kqd8ZUN09ZabYzk23JJP9BuMchi5MQYWzPmxnHUMIxqjbZMIa8lv9yT7lOx8Js8GrAt+waJT9n2YIIK6ZWAmANZ0VeSMaPu6hk9RDepNzlS32VzymbMY/1MzImZF2dmARWW9EIwtxaXlPDbxojfMq8+1pdffll49OghG4GXbAhudM7meX5SJu1wySZyjKqZPHQtV694kZ8WJIGNf4fobxh6GZtv5hskd+6EpcpFkvIv2VnhbbRVe07n0ZOVC7Fx6pAt68gF5c6h9iWG5YZxPSPMdsmKfNuyATJbb+izX6O5VZxk5TJuEP9tmOAeeP+g93WPQ2r8z4DBkjotbRLf80jcPhXVP5BDDOkhFHne+RP+KthW+n7vnfGz9L+B8dXRX0OPiYvuAtslKqWKp0I8jC5zi3hXhPECgcgIfedGZmAmkVZoSnjvd9FMu1kL/Sbejh+Z5ca/tOnCF/7EWdICO66eu+xn6Za9YGLuyphcxsdMOXrppVOu3poyz6yxG4LoiWQyf62nPKYRJsbcBXbOGXbhBWPv6rr/PsH+usQOG9FvI+EF9mSNR+ygzAXbGu9bppi0sGVbrcUVfiEbOu2ato2dumVdKzAWbFc58y3FHGCcnp7WC2xvXUvbNZUQ+OwmB/r+Xba/otD7uL37PGv6LipkjJTv2sXzPHMo2JtxvjNeXqTbol/AR6vT9rfZvlGoBCCCil/3HfrMFrs+/T0IvXQAT8LpV+mrOYjIz6flHUKUbehdI3buijU3/b/1Tv9yFScaFe2z9LeFtsja1vq9xc6vfMINnw0Pd4KVN56QBM30+8hPXoIw1QHyxNiYCM4KH2zKtXe188wIO8xHYQ4j2NMtSy7OKEbPXYnepUuambVyRje2SWnYZ+yduda26Ckf7rj/5QN9/sUXenD/gWKnwMR71Lq+PXz37l38K+aDDWv0Ez3iPSxpssETvtW40mLPrKnjXPrKJkn0d8l6dwViWzXG83q95n1lXXNR5qPoKfTWGvNVU9zANqKDvWM0k+rOlUfqg4fI/+A3KnBaDX3Yrsrm2XqvNknb3GOT7IQ5M/PmHeyW/ExybMxxtUKf9HF0G502+qVt2ZZk2QE6d2BdX6FrCUfPaccgY+6SNeCKfYVpZwdmc2vLXG5bQ2cNplzJS6SPhGehr7jootXHIj/9Ys076Jaxnn6WcTmMA6kjUfSVQbGd8+Gl1PuUeidM76h+nXenAmviTP8nYd3muQdeutDMWJgqTT7EkPUzSD2DrGuiLilP0Klfb73Wq2Ecy+29yQ3Y4tbNNWtGTxNliD28d+dUtJjgl/EtSNog0eGnt7MOrhlbp/XhiNPTE+xT3sePlvGzL0/b5Y0gbvKMAEZL5TNLttFXV29d4YVQbm9NnfqIfpE6Zz3P2L6PDf75Z58zF9xX1vnoMbJS/pm6RMZAW8SfdLEJ0u/SD9MWiU+N0h8i37LqoiypU/l3j13MLnTbsS17we2Y16HXGnitgf9tNODUNI8g/n8fMNW8VPBhzvHvkQTxqx6E9kLihha3IhMg/vAmzsTZeUo27h7MzVnz7NDaTRxztQOH1tRaB3EX2Ca8x0Jr8LfW1FurOO/DzP29QwsqDj/pE28vMmTJtvIn3JsyQSFsLy5csvZXfHtAYz3K+lEgKDht4rmLRrx2V8JZ+2Izxg7dH8Jd8J6Z9Ti2QNYc25FSa/dUa+yM7XBVtufMep86ROy8PJCexSfAW/ehvwjXD9vX/nhuh0I5AJFh3yMxyVI8Km/WYdtqB/qtONbRCYgLEWV/PH36VPkG74cc+OZnnf/5n/9Z//RP/1Q/6/yLX/xCv/nNB/r440+Uf68SOz3v5NHLFTZS7G23rgGbJPuKJyen9asv+QBW1uSTk5P6MOYK+zsoO5z9/fDmA+Fj9h877U85e/WLrnLZE7NN+Sb0u8XdiipRapXuY58lYDeZv/Lj2o4X++FCX96/r4cPH9XeQmyGRly0n/onHEY3q7dW7wXHnD/c4cwh9sS9u/fK/lnxjtFbV/pf8i/dRse6uQhqpi/kfW+DTtJPsve2x5Z3uNC27FVcp6cgix855adexOfd8cnjx/WukzQ9uqHcKXPCkRk7NdiQV2QHm+TBPn32+2JP5d9lpN9usJGTllxkWxN9NOG4+/xtq7WlDYT6En/FXnL6fMZC5AVNf5YXJU654lARHWJPV0WqHB1cIRexPAcReG+RXFxQX+l2cS3P8v5HeNBJU6MFc/YBpKXna8pGQ3XGK+XQd3N1oSs2ns/PnurBAw5/f/eJPuTg9+OPfqvPP/s9G305/J01MMhX46DeTQe0Om13A6nX4LRyaFnoTWPvC4aupF2tBl7IxltYrUdeYACyR/iG3aHk4u8aRhA68jLAOv4OT+uWGQizpAsGzuOnZ3rw+Enhydm5zthQqANg6l0DiM2QyD5ar3TMy9Ex7jgMaqQXA623xoFqyjFSF2nLofgVhwoT7kDd8rPPp6SLf2ZjKd+Yjt6u6mV3oxy8XbIAXZxfKD/JkAG52UyayH9LITOPM+9o4kF2gkybuGA24QwPoeq7jefQOrobFlDnVaFpHBq67Ohw0eXROFa5c+i7Hgcd8UKf+p0crTj4XavqS10rHv1HzoisEX0O1KvvQPXRpxagW3HY7qGJBpVpA69GtcJKXq0BLi/f14e/b7ype+/k8Pdd3X3z7d3/+j2V+0ob6ocqODyTJvzBXJpvUrnG3cFxVfopHRFDqJ5/Xg8abLmz1tzCdy3n7XqTSUlfpGYhCCY6VBbWLBrpexsWlYzteZe4ta7O+Outq7nRo6LXyFrkvH5+lQaiK8l2QVzR+czAndH7ovtJW3SebzTsF964WYzTX8dxVGB0P9MmSZNNkgnDYQska310pGzKddopB8IXHJhsmMuSLsbY8fGR1ozdYRhpy6bWrOev0AKJ4ipXQi9CxcHUgFuD33KIIGVM7yhQ3nKh37qL2ZXGFWHZplwpW+Q15ZpYY6KXGD6pNyyUvxefbXrzzDwA4Ev8PCW3pLwNV9CVR7zRTb5p8ODB/dpkjmG7oQ02mY/ZcDy/uFAM5My/l8z/MfJeLDnSiOGO7+uxlMFuEuVf0Sb59kwOgUfmXHGhsjyrbni4fQC8Slj1LF2TYKLeyxheXkqir/SfLX1gpp8hrBK4Wb119d7Uh0ED/aXv0bpaazI84porEZ7dbbJ15boj/Ds5UeWSd3xflUm4APW/nuT3/utkyHBGEcC7ROMhPrqDio8nEdz4lzg8EOt562Fb0VFHZ0P0Bzob0b031dyI7hzAR7bK5dKZicd3HWepeIwD0Hsj3OLuUWHrhoYfmk1eLX7aCv91OLQAWuvhCeAreXs3tJt0NnkfQLL2F+Ty2pa9oAg8oruJfrWhf2W+ib/3rhF92C7+6GeFDbHmJTD03lpSotdZxmcbW+cKG+cM2/BMsXkiL30381dcwZm8Yhudn50V7yV20pZxmjwn+r24bMsOkoehJJuZbnGDiTlXRDXKMTIPplzHxyc6zgfxKGen7KlDQ4e2YQUuUTzieRaQv4f3nDKns8ezd0MDIWXYozV0B2EJoEz8iQzwvvT+uviXJvwTRezKWw6Ppd480ctE/w62ecdhnU0/hAW9zAqt+iovzJln48+hYxRlWzWvVn9a5tiMhaVvNaX/Za6ofkZfEz2N7JS8NuRVsujfUb1tYg2Ly6VkkFOKkKARH1k1zujDtksOhVQu5/ECGGlFXkSl2BUkOTEu//UjwfAB7h0ZIvcSsOwFpSPG5MxYi46imwveZfKBqqe78ZtNhfKzAXXOOrtFt9HNMTZMMGLvzCjkvN5/mBuwZc5BvvkZmb03HbNpk3Ebvsw/KYdtZa2Ljho8WVvz/73yQY/IbK3vygkH5UvaIGkLrqfM3963uP+bPS00wEP7y+roLpt3+abE22+9pTc4BM5G3xF25WpcqffO+tZEE+i5qzpNPSreRnbdVv54KEhbpO9f8Z58hQ0W/wXvzef0g/jTT9KfxJW5O+iMMe3kQf5Gd/JLf4pt11nD14yfmb6bvFOfFe+mrTXFn752wiZnbOza5GSDM/SUK/xxUz66LcUxunCla73XeLetXDNzSvLMepb17grbMgfBScvAhtcasQPHcdRqXCmHmq23RVbrO7eRB9IWkXgObmh2HnvazHywVepq5hr7Js42cgKGP+PBto5pz7TrMWti2nuFTqoM5G100eLCt5e+uORBxWdkzLihzVRmzxZa9HOZuhYuVd/4ffJUj9lnebzb+My8MJG+966sz5a1YT6MnJF2thnfxA/jyLvOSf1P8LscxGdu1evrD6+B1xJfa+C1Br6zBlwS8gwq8MIH09tCP2CzCVxjiVbC5SWu3OVh5U9KdCDr5sLPrYVu3AUNQtaFcp/1uym2pePW3G+1BrzQy9/2flz8veEyf7e4QW/LmoXbeldvALcl3Jpa4MVNPkiXxZWyAAHbOG2H+BdIlgq6vmbCM6GsOXsQ5N7zLmvIEqdaF2N3Zw2/wBbNGvSU/f9z7M1z7I6L80veUTeasQuSJrx795L30NivoUU60jQdrIFkyp3S4BTDzk9wuS3b5bXj7lGkZx6Je4Z0HcxqSwDxKVtgW70vep1YMy+xp1K3fJAy/3Ish7offfSRfv2rX6m+6fuTn+gnP/mpfv7zf6uD308++VRffPFFHUheoIfI7L0vH2gdV1phF6zZuzri3f6obPGjOvBdE15hN2WNDn9vTb01JbwizYq4EfumUTZxpX9FdumQMq/GlXJAHFuskW7GXkrtwodJofDGJSkOFcZjmzy6wp92fPjwYX0LOAfWsa2SJnKyZxq/uCIv5RtXKx1h68Smy7d/75Vde6doKbNtuNOyCygAHvJFp/FH3l52bJzbuKr3xNh74QnvkmYvgppRv8SnL8UOStnznmOTL5jpd5GZ+ALvUuXSnqlr3n02vCvGjiw6fTL8SWdbqWP0Iq7QZvKLroMqz46eNLFHc4D85OkT7LLH12jw/FndqIaBowUyf/ilG5eKWxLOAt2+bsUlcDtazh+JuSUeluJ8LYpB39eraknhD12C13c6fTounTaTHB1JYKLzbdMZL891xQR6yQvbgy+/0G85+P3VL3+hDz/4te7f/5KBcMViwuFvb1oNg1Zj5+Wm00F9jaFbA4N+YJEZ4Rt650UAxAWrgXQBE0gOJ5fJZ8WEsarDjSMmpDVYrQYNQ0fuM2iEkd+Q3cjDTZLFxaLAc8NGRCb/fPP3ES8n57ysXOZQIIOQAb/B3XLQIE3Ib5Xn8fGal6Y1/lHjOGhMvpENj+CdeYEpl43SLS+2FxlcDx/oyaOHuuCg/CKbIOCCg+YM4lLnMuEAABAASURBVEy2Z4TPWIAyoJnlKGK+5WZ0OCMKUI6Jk2CaIfOJklX4xIGoaCbhuiB03pQXuBUbnivKtxqWMo6Ucx1Ay4Hu8WpEjyMHvaOOmBRzqB2cMKEfF6CvRyb+gbYDpB2HyDZ6ljp1bm2WQX1KAHcuSDPtOsNLQYSC5HGUySOYkLOlXeZhVGcz9uTNt3Tv3fdVP/X81jsaeen2uKZKnWq2G9B4E8jh7x5CUzcQGYO6XU+asNw/z8e8lBdHB/jDlDkCD2s902+Cif40KZN/Fp1L+vuW/mqb/k0b0ydWYBh69SPIu3QzbuQ9Kze019hrINrJIruH6J8176BI03eFm7hsaj1lLsjPnj1kXrhkEQ9dXK015pYVONIwDiRhrqJTTBn8lsZxZP45Vv7f2grjiSR1H7GZmo2ck5NjZQN0xXgbxlG9d0Wm3WS7eOsRf4J7yLIsFf15F4rqIt42/cNyA16gXJQz9QgSvIbjsxznAOELECF7ic0HEmKUxNgJaSm7ib9JmDTR9TKAbugv8oU3ukufj9z0++gw+ip+yhwdpYPnheApc/E5c3G+dRha8dx67MfCLeIrBagFemsahkHjatfG+GOcTczxjQrbVtWL9k7ZMzfEPUTGbPSTfnPJGN4whhNvGz3t+gtr9YxMKNUHUucV/WGgT6W+0assbgPdXMa7x+0YIv49blqSNqh65vEyGL7Kfu9W4OAROkjZI+Oa/4Dl2gvfzp+sd96kQvWJuw3UqugreutsHKf94m+tMtsnLzcU2/Bbbk3NuCCqxCeb5x4H8ZFvwvYyTu3w4S9a/HuZi7/4EhfAm3xKxnV68m7hRQa0Vv7ICD00vfDyM1REX1Nu+t0VtslWyS+6iBvEfku4+hr9O65l1pytemuKzvIBhbyYBhln6ceRG2SMZgxeXF4oL7CZI/P/fUJL/14KkvFH+xw23BKhCdrCN8vUN2UpZA7sTc2pNyWyqyyJS5kaZbOt5dq5OCHdhqnNwvV9e84vKPCeVu7+Ue4LmP8DkOgeNcbTRzI3Vn9hjqwwkXGLhj8NnX4RRCXpp0ufvdCWd4TQV2Pm8LWOsJczr9r0debd9OMJ1+is9V7zfeKTJqJn4hJ/C0SYPmvTR3FJyvJDX0/5gpTcErdab9gHa2zztXJl7KTscIcrJNyUmumMkEllWyqIa4mDgp8nN56FuTwveyyMeZoyNsZNZ/0ybur8lI20/BzbF198rs8++0xfsqH0mAOf5JZvUuZT97FR1mwKJW0O4rKhlv9Z9fjJE8UuynjM2py5Y6beWd+C6EpKzlJrXSccyN27d1d3wR0OhU55b4jcTtzCl1wXjaBadEn14tHOreg8CEP73/620C4PVJJu0nsvWzNtsT5aY6+M1Y9thxF9zsy3U7nV93a6Fdec3oectN9EG047WybulL6PvTLx7p1+m3EVmywbW3t/5vtLbOLEp61X9Je094o1BfE0GMLL880fKWvKQMFl+vC4GpU65oMD+VnnuOmjd+/eqW+4JM/08dYyLoEtbmA10rfeai0JT8c26G3hSQlT/oyLIPXJepe6TewTrMg3+QQnsdk5iE1ekSdTRXSYpwnYPIEOLiiyXWVIWw3DqJTBNlVL7rwleylLRNmkSDhlpowN9N6rjTvve+FZypu1faNFR3rB5SXfnTxZ2rfrJm1K3VLfbDxnQ/lz5oL86s6DBw+U9Tx9I+XM+B6YO3LQuxpHyjGUnHP2kzbMr4nft0X0Et49TD1eULDXpNcaeK2B76CB10kl289BfgFdz1+G0bZwVA7exaOXXgsfjPHsuAjpGju6ofg63rItcQvXNs4OMnTzdLk6jLvlZ21gDWihNavhBm74Q4/rBh2wTrSOW/Qbt7fb/t66gtaaesffm1rvaq2rg9YJx21NRn7Q4toppizJtkLbw3bR7BtXsrQHS11MjwUEspAB2GWHT7UeZt2fsUMmGLOnn/fLZe/9TGfsxZ1hu9b+UJ1pXGKLHq6BrFqkjX1ySXzWJ8QgVxFObjh4X3hThBTDNuXRDlYuSNdh2/hvkHjJUkHPXC5q1Tb2VWwqUFTkZO3OBzC/4FzmNx/8Rv/6r/+q//U//6f+Hvzzv/yLfvmLX+i3v/0tB76fq9ZbznRie19yXrHh3CK6X/NOE9vkzukdnZyeKB/AXLPHuIKedditVb33+twiY4tddw3kXPtDZ03fh6PH/GJhbKLYX2++9abe/8H79WtArXfavyk2yZC9qtbJZ1bqFCXYVks/6tQW/4Z80275ckd+XeSCvbu8V6RcM420dwVv612xNWLvnfLOcO/uXd279wa4q1PeJ2JnNOoVXuUifWTssZCWsix12Sh1CaK3TeoJpoD2qHSUPr2j/MhLeZI2dc87T96XzthzTNqFZ+L9cqPEx1bMXsgVtnC+EXyTx4TUmWIuOki5op+8l6YsQfyxM7fYZBt0lDxDy75m2jy/OPl490G8HELHPoub/egWgX82MCWh8aTy6KVX8bw09hUjkges5eTxdYD3e3mnXi8qeOhgJq7Ag05bMx0T4EzHnjOwN5e6xFB/8vgRk8hn+vjj3+rD3/wa9yM9uH+fDnylGsAY+L03ZUw12gevhrgvRNNyGNw0MlCD1dC14qVqNQxar0at1oNWvASuC4R5cVhBHzJRILwzKbRym3rvoMnQZobLRPkzSOLWAkA9zpjMc/D78NETPb241BWT6dyoP5gkbTl+nKi/bfIdeFFcMRGuKctK49C14pBzTD4kiY5KP9ERL0HT9kqXLCw5+H3IRPzwwX2ds8mRQ+BzBvzF2Znys9mXlCGDfXPJgrOV7KbWhohj0pu1pUxTQDnizvjxZk4B1rN/HUoOgPMCtepjlXOknFXWsWk99vrfxdeHwKtRx+jxCJ2GdrQeFazQ6Wro1RYDOg06ehksoVI1NtgDo9scAM+Eg6kOgS31JpPeyKEQWjCqZQFhsj3KJ2/eekt333lXdzn4Pbp7T/lGcBuWn3zeuqH9hvQsAHFvIDWJes7lLn7NlqAt0PfkYnzpeVT7vlINXlRnejsiuasPRVYWlmnX/7f0z1qgWBhCt63GAB2GUUFnvLVGL4KetHQyLcB5fX+1BlD6bZ3Nsmkj7gmDIIt4NoHyzbYYKjXurza0E3zNWsbtSiPjsTOvRFbmqsU4uyqjVMgahqF4wjcwvsZxpVOMtBg1obXeadOg4Vp2kx3XlN+Lv3ySJZCnhCf3c9CLrpK3k/tMfPpV4Zpu2RYPXV+pHH0/fOmTe0RPU81xu348S9V34Yci89eQ1apOS/6CtmD/VOl0is6Z5684JI1RNDMGemvobkVfH5QrPBP5TfBG13GDOfmRd3huQAmeo93EHvoo4i6YBLcR2alH2rg1a8p6AcKVRNsqy1T0wzItOtrUBzhSn2CLcTfDH3nRSWt7nUg2VNB6U/LaI3zEKNDNVeHQ9jiI+nfzps5oNT2BPJYQBVGwCxGn3RVKvLisN1l3rhFygbhyeRi8yk1b02GKM6n3wb2bCNtq6LbGXs2VQ4WVC8a0abyCjxunqeGxrfqLCwjINmmh4hqZkWvvwl/hklDXMi05fzt+7VwcvMTgsePCVy7laQnvkX6i6wsW/BaJtb8W2hJK/TIu6iWEMbVlHbFNPZo663z6mJHfoPXeGWNjQZYW3qYRvQnCFS80+UZQXnASF7mRn/78FNsoc2RefJ7yUp6XlHNspD1P3CBjhFEusisoF40XOTRH6Sl6rb4epsTRk2bmgLR1ypi27L2p0QY2BeWOzIgqr/I8xE1MfN837MfZ3l3qimK+fxW5LnG1Do80n6q99NyVGqZPLBHUnsBcYI6lP5SfNWCOv1x4cNPPYiulz6dvBumvM2ndrPT7HnuJ/m435Ur8hrERVB+Fd9GzNUcmccucviU8aSbPpKMKsq3qi0qIVKSdQda/uMoFT29da+zoQFzJc0I23ZsQ6XYeapGAShwiSapb156AgriXqGvPEnzZ0witsiJjYv255P3pKWM3Bz9PnjxlU+1M+w+1hm/N5lEwZA6wWMO2yjg/4z2oDgCxg7bYpNFZ5CVfG0Y8qX8q0tB57Jt8wC3fWDw5OVUQ/4r3lwG7yE4aao7eorPovNx9OC4y4UD39ST0+i4NRHUBbevW1OnXh7AT6UVv0eMOaZukX/SMjz4006/TjhN2TfpnNp+CDfbK9XjCLssaEFs4H/wLXzaoYu8mXbIbWFtWq2UtaX0ZY4hfsiR/CrP4ybbuRB6iiMvDdtnYq3GlYRyqfhlD+XDCikPmkf5T/Wt9RL860RGHsql/Ukdk3IYMm3LghjZThqWeU9lrm4zvgDVyw6Zn4uaMTfgbOk0dRsZANiFPeA/OofPR0XGN505dbfQ7USXSIHo3khe9S3G1XHhtK+tbyUU2JMow1ebhJbqNPiv/CIok+EkhxYW/tV466LihiStpgqQLUj/Iz9zJKVB9uKvWc9bqp+xvZGMx7zeZBx49eljfKsm8kLF+ybpvmb2UlXK4m/lAhEV5VozfNei9L2ViXl3TJuHZj+vWu1Jm2PX6eq2B1xp4rYE/hgYyZz2XD5OQnyXuCJafibkdfj60UBC5pCwPtLhIcqiWErSMR3UZv/EZV0TGxZGh5RHXeEzYtmzQGi5oZu0gHFrQGvSEG3MsceGDx6AVQl/ghmsQF/R24GeOzhzeoPXW1VsrJLxgkV3rFjIiy06+FgXIDXyAduC3pD10cy0LMabAzPo34y5RiFWQUNaxLIPlsrZmjYs9H/sjv/r2FDs09uoFdmzePUOPHYI0ZCRP1XvshnV9iw0zYdckTlrisrymGPqqq1jrIe0Lpv21o++C9u3wjnztTFQmZdhia2ywM8q2omxZa/OBq3zbNz/r/NOf/LQOgHMInJ99/uA3H+h3v/udctiXOqbcaZdOu2Wdjf0zYJ/EXa1GrdYrxR/bZIAnfK3TJpRkxu7P+9GWfLeUofzQqkxVLvYs82XBxBO2rfXRmgPXe8qvyrz77rt6//339eMf/1h//dd/rR/+8Id1CJz8bKvRd5LX0leMyhZayoCPtp60RXb2VXOIGnsjB8uxR1K2tEfc6Epckdex8VKvY95H8sHRfID0HmcRdzkMPoI2EN/IG/bru/oMoXLRe9y8p8TWi+7zrePYr5uUJaBvJH6in4W3gKLngPSJS5rYRLGT0mZpi+gtZY0bWeGJew10mLgJ+YgqfbgZ76x9uvTp8OcdM/mEPzb1vk9n3yV5Pnr0qL7t/SK3ydT26wDLn+R+UbmqIGnu8vyRHsnvEF+V7SFf/F/F+2zcnn/vPhv/TcNRYNLEXWAa/AYiJNUsSmedGdBY+TKuZ04owZYD4KuLM335xe/161/+m37xbz/TR7/9QGdPHmnksPE4PyHM5DHyQkP/1ESH3XIgKl4KM7ZC63gWV3WgmPAAYWy9Dh3H3jW0YfEPg1a8sK3GUavVoHHsYOcOLDC9qXUDXGTUosLkITBTmwyGTOaqZnGhAAAQAElEQVSXmyvlf3ZdsNnw9Oxcjx4/0YNHj/WYDYsM4Ab/QB5B/BlaFFMDstfU6YTJ6ygT4tBFNsrlJplAs8VdepsYqJeXF3rMAfnDhw+UT7ifk0cOe694CYqbT+hk8+Pq6lKZIFpzLZS9deSQc3RfmDgEntDhDcLPqBdcQJTFQDu/0JkP0DhEb4RBw0/Z1+iygF7Xw8ih8KD1zr8aBo3wjOh1oN69SSQr+S0VbJZt8dCMO+MNJtyJuBygz0lEegRJA4fZ5DHxQqdxVP7f75vvvaf3fvSX4K/01vs/1PG9NzS3gQOuWRtx0OsuE5ZJm/ABiFDadIZGIfCLi8x5vuyeDyIO/Qdk6UDES3n0Ta8Dod80afEn/VeAKO+geCrN7rGrRPrKxNidntlcG2iXvHSvVqPib83PidhJeu18Qw1E9dF7gbQz+r9kPnjEXHP//pfMC48V42HNfBIjpPTvphggx8dHtENTFvGkyafbsqkSnLHJks2VGAtp06Q7ZvPo9PSUDZUT5sgVuRmjaFvzBRNLhW1L3NfQN7uS9GUpSjQPGy7uJc8ZZwcSVlTi8F+XYReeWBuyMZQ6XWEsttbYfDtmnh+1xdCO4ZL4LQbmbrArPL03ddYIG0HckRtvstgj6aPDvYG1YtP89PSOwpu8JtajzPtP2LiK4Z8D+Gz6pQ1ihDbKousr9UkAd1+QBF8A27KbbGZoOkP1g5rLVXpJ22VNSvm2rBUx1EILKhwadU8f2JR7pSvWiSv0c8nGXtay8CZrp4zeyU0eKRvhxngu9KaWsghiElCeOH84HArEX9ng3srgMHzoD9M+vHepC+QllOchiHjpvecLQ/yHbvzfHbbpc03DONRYa421iqw21V5bCR1H14JP0QN6F37bOE60nD+rLtvi3iH+BQ2i4bBN3CFCFDQpD6JlcfHgxpPbKroXv2TZe6RPQvECnsTxJCy5/OKy43d8BYK49HvGywxi32zplxm7ttVbL6TriSsp+259sVxzWWtmTK80DJ0xIF1iB2XMZwy6NWiTrqBlrGauuzi/0NnuQCn20hYdJ7+4G+y4beWP8smvbksURblmxsEUMO9mbAUT5Q49CGParnfGRusEW5I9AwQ+Q7kJ7uPi/jngpmR/dF+q/x0zNc34qrjOivZVOhyNbrva0I57zaHIrBDy0+4BHY1U9OU8kRHaTD9J/8icGoS2oX/lZTn9MS/qoXf6btbclv7Ky33m4/TZuFv65wwt+SX9jMwtMi6Zs3PAmT58mTk8fZdNgthj4bOtFiAzcpvFlQLjcFdJkUVx5fqTGkxZn2K/kfRgrUcj1Cm810BG+eMCg+Umj/KQA2NjrxckcO/jwkAKMrFxEwSkEEUhyaQtdbm4OFc20M5xN+hhZOwfH5/UoVbqlHpuWb+jx6fYMMET3oce8/61gZ6DsHzLQJTj0cOH+v1nv1d+lqyzvq9Zs9ertQbeHVLfk5Nj7IMTJY+UaCZNMFHvuBReuVKDuWiznnUhcIcDznLqsQ/g/u99R6+lAdSCCst72IcWwv4J965vhLd0DXPc2Dgb+kdsrNgsl4yFjJVLbJjYdekP2Xy9YNM19C3vKGm/hrzO+2IQm8z20scZX+SWrkfmS7tWu5MfhIObgu9omQOu0YydfKw33nxDsbtjO+fnB9O36BDa0ndTbsMX2kD/a+SdPBOfDCJ5os9tq15Xujhf+n79P7fHj+vfi+S9PnXMnGFb4zhUn33jjXvKv/+Ie3x8TJ8eNPJuPATUN2Ol8kB+0s640UdoL0PKM6P48EfX0WnG1WPKkgPZS947EgfLtd5KNSEg1G4aGK8ZWyNjLH7bVHdS5rDCjlcH15LnVvngRzaTv/zyC33GuP3ii8+Vb5NEB8k3dYrMuLarHXtvpf/keXb2VBcXFxpXK9U3gdgbyDf7O3Ot4K8scW2r0x5Fl6sKen291sBrDbzWwDfSgF/A/SLaC9ieJTEniblogXZT9V5W3AD6C+4ktS1umfi4ii8BLVe8wRLaPV9EgGbnER7cOHskWHGWmet5lr1p4wtak73z49Z6h2tbreIS3/B30uE6gL8BeBwe0DrxuIaedEHiWod/h97wH6B4I8NNSAPaXYRCq7j4DyFB1rNXrYMh4snaVEsWfsmqq/z1WNYOGLLeX/LOmTXzjAPgvR0SN+tn6JFlR0agWr9iq+RwTsgw9V1iKpdv8FjKcpPgdjhZBjfxOx9sKdPEvlnsqk3ZLJM2vGvEZv7000/105/+VH////69/n//9/+tf/zHf9Qvf/FLDn1/Xwd+T3mnTp0Rg0Artkz2LI6PjmtNPr1zylo8Fn2DPbYFsStyiDhhfyXvKHBGrzMSAuEXhbVpR1yBiXeWK2z7pN1SxtBi5//wh3+h//7f/7v+x//4H/r//l//l/7ub/9O/+2//Tfwf+q//Jf/oh/9xY/q1w3zfrQhvbiy5sce69hIvXUFkJV22CA77/dpq4cPH9XBdt5FQku9aCKlLFVuEtlWbMrsBcYGix1499493eEAOOVb8a7RsYdaa0qZU78CgsqVaPZZM/VLGbfoPbbgBnswOoq7pdxbwhNtNKMzkiw3MgRSlpQpB9cpd/Yfs9eRNImvONInvKV+CQczeQYTMiNjj7RH0u3DlI6iL70yNnj0tM/nUXT04GHp6eHuA3pPeA9LGZ48eVx709R8Ke/XP6OSr+NaCnLDlfA3RVK/Ql5fJTYigh0P/QAlSQkuD73ClTLsccMeGdfyCDznhxVyZbO484FfL/Srrrmer/zISdxOmm3ZOwi30Opp7d2FrqLyJLu8LKUzmY4atLyE0OEmOvqGl4mLs8d68ui+Pv/sU33y8Yf67Qe/1u8//VhPHj/QxCHv0F2HjXELTWLLD0jMleXCsvgh9ELT0JtGBvfYu0YG+ipgIK54KVkNeVECvEjlZWIYujIpBCZdA3GdQXsNi5lCOZDcUq89Mimdsbn4+MmZHnIgk42ITPhbJjrYZFutIMrUdbQedMqmw52TEx1xOLMaBw3kn/K2ZlQ114tjBtkFL7jn6OgsL4VsdDzmYOEJGx3nHJZf7Dd/0GN0mcGdySKTSPRsm7wzuUyamTh4aEb3M+0gTVL8uDNQaJ6LP2XolGPoXSvKtR4p82rQ8Rp33XS8wgWhF9Dlehy1HgeAS3hE1yPph8hhNhnIq3HQb1yTn6HJFIE8KZ22DX9n05Y0GkeZl7e+PtIeDZqGUYGZUMdjdHeHSfatd/TGO++DH+iNt9/T3Tfe1tHJXdiOyaVrS/+d1SRQLguKgmR+DaJ393zo2lJBEt49iidhUWZQN2Gy0i1UxAHPLvwyJ2kTV/LjeSnIbF+YV3YpBxmkmZ/HTPMDkXPuHXZB4lIQiBBm2m9i0QjinxnHSJZt9d410Padtu+0pV2trMTPZBoQ+OPfTpb1iOcGIQHuG9qf2kdhUFvp04yd1poKbkVDjYpRkPklG13ZUM5mR8Z9ij6i/xVjJ+1Q6XqDbAybS3CVpkgrKot4WryV/F6yk28jz9VqVA6OV4y5TpsigD4AN5lzJyi57jiAgPZX/IEUeZUhOepFF2zheR6J0C59JCx5l4/+F1fXV/olAZz0ycyZMUbjRidbjB1ilXoYHW4IX7FZeHW5qTk2aRJvWybejitZAsszdd4yl5+zqZR5OIZPZBv+6Dobyr0tOkxVIzP5p7+v1ysdHx2xcX1UYwPxeuFF+cO/gBmRTOMPb9IE8S91X/Qx7XjCN6OXeTcuJ+b6OX5oqf+W9SHYUPftHvAknE3UTeIJT/AzRSh52dSdu/KjbHQLtd4WVBxEKktJXvJcSvuHeSavSIq7B2HqT8ck/5RyT49L3HN36EF4F9ywhA528nYC987CTPSeUNUv3ah0xVPSjqDl2rMvoRc8wwDZtlpr1TeGjDfGr6PsxKc8EQuM/IK1+Ejn+OJawiu8Oxg3gGwt1z5yCSlk8yxUnAhJ9fDixF9RhLW7lrC1uCpXB1fo8kIoP964zwJysRUr/W5K/9v1zRl/6HaeqB9d2FbmtjVrf+8dotTcSm/jMDK+G/Pi1W6OIwEy07efPn3C5vH9wiNeTh5yGPTo0aP6puAyFqZ6mZsYL3P0XY2supwn+cZJ3Mxah2RlnGT+zAthkHDiTbvZTWlPm9RhDoSfO3JeiH0caeL9JnihvD8YMSX5KmFVuRcwhD5Le11GzCsjaSMyCeK+OpIiqBTxPIuK+PqHaa8Fwqfqa1UV+keVDjfzTjDTzxKkU8BXsZUmtJlH+lX6SLChj214kd/Qz2fSifZOX+69yfSdpCYJombee7ZK2n3fohRkt6PzIr8pXFWfj92/ZX0KP4VQld30Q8dHSgMEx7mBGT8LeoMXDENXpxyRl8PlDevCTJkx0ZEp2Sa+7eDr9A267Yq3uKhIyhIkrVRU7a+EDC0IbaZs3EVJOHXboqfQwzMyJ655F8jmSmfsX49bEm3gS9i2OnYnJPRGAbjthSauyMt8cXS0HPZG1mpcMX/wvlLr81qtN5qZhPBPGeu0UeQFkKJanMTP1RY8Kxw3CMPMW8eMFBgqjsf17fLl+eoIZyX7Hj9My+auKliiWSTFIy5rCePd39570ChtsGU92DBm0tYb+v0VyAd2Lthovby6qA/+JBx6EP4CaSbSpv1a67R11zgO6p12hpjNsqwR4Zno5xP86Ut5f56r/Wlr+Kot8aZZb0q2+NKn1tjbp6e8j9KPYne7mTrl3SeJVH4e9MsJu3vShjJtkx+yU5+9vZrD7Njz+cZJbMyEUy4beZ2xyfgcVyObqSut1quy0Y95Dz5hH2G9yzvlaeG3NCE/YyhQrqKboixozeqtqQG7SaLMpIkOrtBtDqKDK+zlOeUFiUuZxGVQd6pJuugnNLKpuSF6bq2rIT98SbdlTglm2lVgQheb7GOAi/Oz2lDOJuITDpvP2Fiu/ImrNPCKTGyXzI5O8KLTLZho21GxtwfaeEBX66O1Tk9PlW/kHLHPsvBTQu4ZOVS35Jjy2RC1u+I9xI782vm+a+CwUf8Y/u+urxpaiPljuco4Jr9vc9+UMaPrj4cM5a8rr23Z3x3yLqdUloDBQjHODnmJTnwAVcWzi9v5FzWHplvXQmeWq7SJD26xIMEgNPMA3NpRVFcR8N12bcLXIDp3wrgmvXHrxuMK8ySeW1oekiwB7yDoNqFCI8h6gr9dIzRrWZcSFyQMWkCY+TdrRODQSNtbu16bQr/B82kaaZIuaKS1l/JQGAWEJPGELmAvfvvGTfwNtFxpAzDTKNdYYnhakaWDC9Zac2OD5ENMsaHPOQTOWr7sG10o+05ZByXLbpKsCVsjdkBsmIk10eKqRyTif+lNPDe9BY7y4O5vwpFxiF2UHSIBWKgaw4exSr77OmZNzkFw/p3chx/+Vj//2c/0r//yL/rJT36if/u3X+oDaPn/v4853IvtEtsMUdhXg/KhyzfffFPvvf+efvDDHyjfyM03YQfe0VPP7c7GqKrHYQAAEABJREFU2mwm1uwZTFX/2ENBeIKZUlFCoR6JR8qZfFKuDTa/GGPjOOrOnbv6wQ9+oL/+6/9D/+2//Z/6y7/8sY54V5jRqSXdu3uvvhF8gh2Q+oWWvhhboLcuGwpovYvAMv2lMpJifz3CDnnIAecTzlwqX3gXPkqYQsHn1tR6r/qvyPvk5LS+kfzGG29gf9zBVlurEy+55O+SKVf8wUSgQDtEDxvspCD2afrTJjYvtOhvwg6b4ROYSRzEH0zYSFv40i7pf0kX/ti2wXan/y08h+GZdEk7Rya6Sz8MYkenHNlzjh2Yfp3+/PTsKedzTxZ7jT2VBw8fcPb1UI/r/OuJ8uGHM+y57JlecDZGT49WXwVo4pVuw2XZgXC/DUyil5SJN1dEC44XogYdPPuPhBcvD9vi1re7KIu1pMfV9ZXAIYg4DL6SHyZuUnKTjwK8r3wn8QFMkxag7V1BAy5YiyuuGTUBfD1AQTkE3mZD/ckjPfjyM3368Qf65S9+ql//8uf67PefKN8GXnHwOHZLHAJPmws2Ra6UdENvWq/GwsjgI6hmqfMYCI8MtmwaXIONgRVYj6PqJ4lx1+OoxA9sLuRloQ9djbwaMuIaN4jgvRu/KPuCJreuxsS2nawnT8714OFjPXxI5z+/5HBhroltYrLaMngzwDr9Jfm/ce+e3mKSfOPuHZ3wktJb42C4aaRMDf+WQZqB85gXoLwM3X/wQF8+uI/8h/Wp+EteiDbwTJkIAiaBlKn1VnIQoVwZzBOHrplEsrjMDG5bsC5tQaMsfsrV2qz8/DIqQIa1Qh8pa8p3enKku3eOdO80WOv0ZF3lPuYl9JiX3+P1eK3X1TBw2N41opsuyynf5koTL+rBjH9msklZZvrghjJdwbOZpYmCG3n9+FjjyR2t79zR8b17OmKSH49P1ZhcNbBpg3t67w299xc/0o/++m/0/o9+XD/5PKxPNXnQZmtdbRGoLrVRwp3nRnsYSFHXTNlUIKxczqOwxC30GcoM31zuQsNbd2jlIem1vwg3j2t6eL4CZHGT6KW+rxDAgqivwksymFHGNSZa5DBM28zQ9sUJ30R4or0m3IQTZzcZtIwZOphNOeXSs1AAIvEvsm9rMKn//ZBiFCjLs7ns6a44Pxv9JwszFGVb0WVvTb137eeo1jv9d9L5xbnyqbsssmmf9Xqt1WpNmlbzTuYPOzIaG8Sb4n38+Ik2zEPZ+Dw9OdVqXOmEzaN8e+BN5qJslPQ+0E5iHmhKvnbakAaUqkyydhc07iUAkVsViSf3DtpfhFUVI9Ghu49/gUvWRY0bJLD0t/SjiXIGs67j6Gip9xmGyRlG90QftZPxjE62umLOzDwYnugh8+EWI2imj0f2HjNylv66UOzIUH2jIAdHMYrPMWjSJqds+g0984tK/2kHe+Efx1EJr2iXFXPaOA7qQ8YJ8dw76bvyL4SZjFPu7XaqMktTxdsN9qUtYKHuArPS9jPlnyEGUCVEzeKKiw4m5toYcUH8EzLDA4di4CW/uAmHXsXnYcZyYzGI68reshfIcJMJJSDL8uAuNNR344f07W/kVuIDN/kG0JP3Hihioez1gLsUYnkWH2JCxlGVHzlLmFiI5ecRPUKhGiFqEUAIHzc0nsttoQ68uPXULnzII65nw5C4i0p+eBUJvTWNWTvpJ3E7Y91RfDGK69ojmxS0j4P4A0GLew2SPHObsG3ZgPzkELR3ylMkHrAUPY/y72m4lRQ3cdfQzVVRJLKtpYzEGeTGdWGWmQsWoGbslGnaaIt9EHtpot/qWj8knKWB+Slj6oj5LuPPthqFGRlrI3bYzJqUcS6utGN+EeUBdtPvf/c7/e53n+rzzz5Tvk10/8sv6wUlL1rkHG7KYoCXtk7ahS5Zucg8DvnZC2Uir2Ue2TCvbutFdldcVaJi26cLqQh6/lroJlEgN30T2JZI++8DvcKVOt7GogdoFC3Fw/kGJbQqjYXrbwwScJNOLwCCreev0ArEN/TfcE364lwqQ3egPvEzp6Z/XIN+UAdGRIfftlRIklnpJxN9eYu9TkCtN428u4ysCwP9NrxJGiSuY3ePzAGduUBc00F+dE0oueHOvE9cjRHKxeogcgaWHejaDc9S3qwnrvW9MW4yhrI2xR16V5OVcmb9jH2RDYSlbrNsKzzhHSlb3KH1ovWkJd6SguSXzYXAtqLPKvssxbWbkr9t2YaYe5abCWOnpz74M9ZPsFWOsVOOdgdc2QB6+vSsxlzrXa119LnSG2++pXfeeac2hFLXL768r9g8kfHW22/rvffeU2yde/fu6i6bQqend2rN7sjoLXIahTD5q8rRGmV0aOKaUyXcl9wzdMqcfIMwk4KqVgSRu9ta5H8DV/Dq+35RB1MRW3nK6LXRvhlrtpW/xJS2So+TciU8Ec48Wxta2HCX2LAVvrqqDbqLC9zQGGMTYwJhqr5JH50q7VZkUfZs6J01RLLSryMzm1MXvK/HTbg227ALMw5mxtf1+NPuQmbaeA9D7vShoY+yzTqwrb4ZG862Etcrz1kX9UHus7IlY4smr6fYqtlkPMemv6ROT7DTE46/U4dsXN5jI/HNN9+gj79Rh5kn2J0r9g0G5onWG/1MdLmZ6QWggw1zzeZqUzZvdJWyttaU8Zuy9NbVov/W1MljZO0cmHcatNQ3m3yPnzxRvtnxBDd6OOGQ+Q6bqBlPA/Vp1E250AeZpwDXYFkv/4wdS6HwczNPblMmDpOj52WNn5Q55in7HE/ZTM5a/eknH7P/8ztdoquUOR+evMNYvcNeQA50lywnspyqDm6ueoZ/S7utmSfefe9dvfPuO8q7TqNeopHmJMQNf+TaDYpl0geyJe4FeCp84Orll23ZL8fLU6IX9Jf2+WPjq8r0HzPOf4Jqfbc80yfo6Okkfzx8Vy3Rn5cJCUEZdH8MkNXL7+/WBs/KtfwMyVBuIEK6dXnXhDPuDcJSqkI/h27oC0ybLz6VTMLXrrhcoTxs/IUm28S9/E7sNXa8NhRuEnNb+eOhwCa0x0LgaeIW2JadfFvZec58asINVJyL3vAXoPcOL27W//InHIR2iN7VoPfWFL49WvMSbq3iW4cPWgNuTcZtwJbMn/DYlmQlT9uy4Ss3/j303EXzLN2Z9WsCcxAinAZS2vemXRO/2WxZ6y/Zp7tUPtD1mLUt/6JxYl2OTZL2TjrbspN+UtkDl5f0kQmavvYiR8qVgux9i/96nw0JfgbpUGQHNTf54mSOSZlTN4LYTl3m74x9tN9+9JH+4X/9L/393/+9/pXD308//V3VJ2v2+fk56+6G5T35S601HR0d14Hvf/0v/1V/+3d/p//Pf//v+vFf/ZVO2b+PnZG6550bFUoUxLRRSh175QrbJ9judBSePcKTckav4ZmwyyIv+5dvcA7wztvv6C3s/3Fccf7ysA6q/5//5//VP/7jP+nBg4d1CHyK7dL6QP1GhY8CYKvNlH9C58lB6q1X/MB7mVur+j15clbnLg855IxNJjflShvuQUMo9MgfSXvE+cUd3jHeoEz5JvAxtlNDduqQskcPlVZLGygXRQiNqlGmlGvWBnsmNmLqfIXtG5tusZu2Zb/OYcbemwtz1WNGyExYYIpNjIzts9jtsWywm2u/hfj4q39is1UZcbe0ReixB2OjZf/zAWdRD+4/0IMg/h1iKwaP6evhXfrHlbaMhZkyLVpLRb8T/JLUoX8bvETcIfllYg940oxhoz21oEL6Zhc9gASRhaNFjvSNXO2v5P8s9nGv6j6b/mXhNG3icG2Kew3mInNgS3iSZjrTlA7HQJ/pcBPuBZPMwy+/0Ccffajf/OYX+u2Hv8L4/4TNucea2RAcmCC6JXo76Tea6bjx5yB1IGLoTUFvTSP+kYVgrBeaQath0Low6ohBebzCXa3wr7TGv4I2DJ1B39TIx6BRfjWJShTmeKDNezRapwBTa5rcmCQmJsULPcyL26Mnys9AbzaTTBz9XlsGUuqdcqesOTS9x4Rw9/RER5QntNoEZRYhGwb/lpcfFg8m2LwcPmGzIwMq3/Y758D8Cr1lYNYgZQKYGOjzDooMSVaumceMHqeSOaHPiuftjCqI4lN3L0B3PfocGpNjR3cdHaE/9HS0Xul4PepkPej4qOtoDVZd6zEYyl2hx2DsnXboGhAedCo0WArGJo1kPJDXGNA20X9eyts4qIA+Gpu7nQPezmLS18dacKR+dKTVyR2d8jJ89613dJdJ/97b7+rum2/r6O4bGo5OZA6H6wB4trY58PUgqaOVgLZDMxNx8w4ivAck+HR9zddxe5L3nuKb9yHI1/49bede07+CZ8daMvf+fxc3hXkGc8LJDDf+mcd1v6JvJWybvmLZjb40V1+a6W+qK/QFrS0u7BWjqhGCb7kLdcfwR3L8fD5FqsfzcX8yyrzolzaYQRWjlDmXzrPxmZ9uPmPDKO4VBkF4OmMpY2hkDA0YOGmHffq4G+bcbI6cMdfmm8KhDUPXmnG9ZkyViz/pkzYtZNpy8YtrVopRIJR7zqPatTw61OTizzNY4iNz7zt0SyZsL3LDF3rcoPzMXZGVOiz9dMP8ugUb5uFL5s0LdJW517JvkDThn+nTKJmSR6eTNhgnwX4+jZv41rImNORuS26M8xygklAN3fTe0d9a2WBarUbt9R//ijmsgE4TTlxrnfI0Sdbzl0VRweLu42cy227nKkPKtUfqkfpIC3/aIvrYQzU2i4oEpBBOmsLOv2H9vQKp06QpolRloG4+BMQGuCt+yXeRXX76KTks+Rw89Qe7yMsRhhuHPCrfZ9yKpSz7uAoX//JI1FJOwsizTX0sNS8EnklbfEm88yxpeBJe9FuMIrh49k/kIZBQ5OFU+eIiNfIW73PPJYpnkhWszhgexxXr8KDOOI3oiINLSAPc8Fr8EWlbAtzKFbfR1WyHHJJcTx7QeMr2NRrMafPWrYY+HCS+XBVf0UN7DsRLqNHw6RryjZ8ksi1LwtG1S8C2uLXUa2bsbhmTV/UyvB+rJjbx4Ws8Mp6Gst0G0lom/mi95uXzCLaZ8XpVcjJmz7Cd8uKWn5J8/PCR8mnsvMR8yQHw48ePavM5YyBCUscAcdyLtvHUnVAQ3URfQdLMNExeaIOMr/SRJEiZYm3s+4nDnIiXwi+N+foIf630r5fxTTmijZelSVxwEG/8r4xn0pL0m9xfl01kHfIkHKRv9daqL9OsjHFmRt5ZtrHfcdO+C2h11pF5opxpYBw6XvW5Ta21WYcuqx9uWV+WPmG13q8hLqQoDdeHjPNB6VPhTV/av/RHXvK0razZrTf1jhzKOeB2wq1ZRBdaQ6QlHGBZKlAZbuZ5yvv/Z++/u2RZriw/cG8z94gUVz0FoAuoqi5Us1c1u2u4VveQ3/9fcoZcZJMcNquJwsPT+l19U0S4z28fD8/MK56CKjzgWvp2O6aPHVPHzCIiV79Got6W/Hrral5p9DwODvbUxaS2vYQRJ24yopHEbdUAABAASURBVK6Tqv4WMQ4IDRqIPLJe5UBBmPLCzmNbNhCgTIPyl9Uoo7WmpJ+Qb8kD2V8e9jx2kwkPWu8lC1HgRL0k4x5Yk09Ym4+lg/uEg5+77BmCW1wibbh4H8eNxs2onvmV9A4cfiSSCVJukiwF1cTpFPomk9ZMrCDcxw6+Kf5foH9kGWFiu5CXFFohgTBpymp75D2j7+3QUzKXBzv6Ak0lkSj0+iG+pa9N2rPvTl9Iu+Ybsrarr5rG7NVfBvpIV/qYyci2rmjc6W/zYWzblt0kGU7Wd+znoYOxrdY63bEp32jNWhOdfULnmslhzzxyUZefWd922lGX8J165WI4cdNzWu+s/WP1z010ye2G/rwFR4WR/juw/vU2VFmCPyG08J70sVOHrGsTdQkUA3+xEic2SUo2Cc+cs4e/HDDmsO8yewsi2FanTiPl5SI26+yY+ao1SjXQwUAT18b/CotfIsypK/PJDmQPksPBi1x4c8mbD2llb5IzjsjsgkPwzD2pA1mqdfJEfjNzEpZ672q0lW1FFwhPJyfHCn/jZtT2aKOM8xPOV3rGt6SJuqQNRJprEODAeFniqVfi6LX585JANe6hSqH/GDgUt3Ss1fG97R/n6vGnybVt2b87vrHxyJsCCDbIw5pRoljdi58U9wEVLmVOexnEWcOJ8vJDeDwpN5TJ1+Z9hQQ+D+MMRJwrlF/5annjkQeH8Vkh0hRtiYeXsW8g4S+g4S404rnJdq1XbbUbbuDW1FYYGsQvaBU38UjfFrv1xhrQ1JKmtwOdsKDhj006m3Jl6WBb/IX+FhBZBEuyFoNNO7B8LGsIOmmtJXg4cZbILL+zspYrfmCP3n+JznrJWnZ2dq78+6Gc35+fX6Ib7JTwmbwS36ZuYMr6y/oYnXlKGGVoNfCwkmUn7IBa10JXwI2XoV8EXtdPMgWkXeo0KTwFWaO/+vIrffDB+/rVP/+zfv3uu/r440+4CH2g5YNyl5y1URd4JgfZph0GRV855tw+a2/OxqI3tN7ltF3aCt3BZn9BmdFTUs3UNdiR1w65naMjpfwgukD0osTNPinnlblcHdBHsl9pvVPmVifo+Ll8jt8l6fMhuq+++FJffPZFyfsWF9C3Tm8rusIwjMVr55zFZpyyLYrec352UXVK/S3+wqek6Jj5ENwDLoCfcp6Qdg3fqnAfhq4lm6epk/+G84j6wNzt2/VN4FvsO674hmcik460CI8H+jAN4Eh7pj1WnWy/6r+XO3jZ1dnIPv0EfWiKfod+udozdCH+hBeNrHXAjD0TFkwVvido5p5uhoFZe/S0C3S/fGjhydMnevz4sXJeki8hpv51+ZsL34cPqi/kbCVxEvfp06fcgz3TGfdW1Xbks6c9V96afm/G5PQi8PoXexDeS2W/yu+lSHis8VYbrz/s83vKPfJPVoudN3s1OlL8grloujgOujSdLpegl+kcZ890mYtM6CcMqi8+/UTv/vpXev/X/8yA/URnTx9zaTxpyKRBpsnDOaSmc7uGCiP2QHcKHphYRhT9bEw2I5NQsGEjsNloWxgZ+Buw5SJzwRGbqMTtratRjm05nFIeI6FKmXHHM3aBCGWXP5yYjR4bzsd0/AccLj58+ES5rL242CWGOgO9kcHMQMvlL8Vw+Tzo5PgIbKFHtSbkNIFZEzLKZJPBk4vfIIPpjE3SOQM+35LlPgBJeAHMZEAn3YqZPGZkc4091ZmUb/am/JTXqSsigz+rD9YwNI2FXhe/m7EjN+THJLvdDNBdkdVYMm4aSDx0a8QOcuk0tK6BzINO/mXHjQzGYST9pibqLYvDUS6dsLfYm+NjbbkMPwLbk1ONxycaufRtmyOZNtK40dwGadhoPDrlsvcNvf2zf6V3fvZXuvfWO9qe3pL6QHuxqLhrchO1Xdxq1B3Eph10ZVvCnbdeNHjOL/oR9yWvGx4344e+iTVa/Fb6T8+m0rQZwqrFIIvAnkVnot+Gb9tqtKXtQ/ikmEaHWtAO4ZE1uZBozkKDnXiv8f0lsIzjLMpLmshxx9jPnPDkyWNlAc6i+4xL4CgJm03G1abk31pXZ7y11ipx0mUx39GWOxbiKFLJJ4v7HmVrw/gah6HmnT0LfyX6g77SIb4/6G7FjW3ZgcRbMTNz3J56RRkLoihGAUn9xnHQMXPsQN1MH7WbDCKX2Avoy8wSe+q9Q76LncunXckjaRP/EiWm5uFnZ7KkUw6VbqPU3bp1qsxjY+ZIlL0t6L0h/6H+H9wp4VGEx3GDX8pX5RslP+1G0boyZGxbDV5b68Tv0E2JE77Ozy9KsUq7pT331DtSbK1VPJLXuIxMMmaX/GfN0VJrHEIjryV80o70F1lTOIDbU39hKi/6Tu9Lnq14IWf4yrRpQxMvTM3kGd7CQxBaB7+iK97v8VWF/Db5hefgRlqctmWv9Vxs20QKsHiqOikXIvXFoorzFVY5xJ/ov/OTMibaa2b97rTDZrtR1sct47v1Tv5hJqVK4dK2eMR7gSXhQbViSbJw6sr4isLfagS21pa+VnT8Gv4BNGEJb72rtRvuol15GNo+0GVLMk9QRGjLNgQPlkCcwthW8mjGDvBL/XdsnIPIBK+XHuMzwFfGHmS1ScbiKTpE3JkLLhgzmQvO6ePP0M+ePnmi6FYp7xzd8/79+7oPnj57Wpse21rrGR5paT1nIn4a27Za73JrssMJbYL/fBhfM7QO5gZZPofoRb/6lfx+GyS3pIv9x0QJhQJftPGqieBF/+/rTvo/ImioSM+2mpvS7yFrvt6zNqQvrmtEzd+M0QnQ8Wh80Q9UduLkg1lZh4Ks0Zf05QQOQ0f/HVFnN8R35X3J4VDyif48DqNa78qmP/3zCf01eaQvz/StzAlZS9LnX0TCrsaQ4R/YrnIUg9hn6liI26ow22UvaaXWrHEcis+OTt0PPG82Y/kvYQv/qdeedcS08wx/gTDtkKehI7s960toN8YLfkUnDvT6WPzFjzgZ1wPl2lbSP+PA5dGjh4zVB3ry5GnJbcOcmE/UH7HGh09Y0CWHPvnWZGS+3R4p3wq4d/fe8sl/9hX5pkAOZMYx/Lel6NmLTfkHAgth8X7Vs4S8NDO8IuoScwkIvWLx+Rd+/0kXv7RIZByohtgeXTVjK/pr+tm42dAfR8LmGi+RLt1F0Xt29MnM8xnDG+K1lhxn2VbGSZCwIONui96WnwvMwWDGYKff2ya+1HpT9MDeWrkl86eXzMzYSj/fU3bGyLjZcJB4ofTHc9af8B7kojcInXFPBXhmKnnI0lKn/OiXb7z5Rh0cpo83yk/dVsw13iKfBdcZHPKpLHnhNBwnfWwK04SOMTF3RU6X6LaZX8JjUBexnM1kDO3ZL0Q2d9B1b9++pXXsrPKzn5dJQ84pJ+EZvxnHoeOX8bljHki9g/zrqifsZTK/5cK3QLkpf2LPecK5QMpL+uKZtDkHyUFj2jYy7uj2KefoaFuXvW+99ZbefPvNotPu/TCHIAKKR060EUSc3wjb4vnG8NcBfw4S8B+xEn/Msv6I1Xpd1MsSyHQbVMja7gf7yr8Cb7wO4Yr9Im5Eq/C4Eyf2K0BQ5i7bsoMmWd9qEhzcjPSiu8LwtPOKC/u5jHEnDD/bsq0G3EI3Zf5vuAM7fhJv2SZewyaOQQOrvdLEsYmH28YOmtUbcV9Ab01ZL6o8aJtSriBREMhjSZYdQJUdOohbmIWGuH5owywhWYNn1lCV7kg8tYqTS9s961QctllnJ0VfydnNOfvNIOvqM/aboRO2Q1/IWhyee29XabJG5sNbFJnsWN5Zv6Cu3MZxEziXJzG+C2RXkcmTqDOVqjqhU0zUKzxdsGfJz/l+8OGHeu+99/Up9zP5xaxlvT5X+I/eEB0h6ZOdabveuxr1CO/5GeAvvvhCn33+mb76+qu6FGytc2Z2jO62SRKl3FVukV3yip28z7g0D86zR4K3gf1RfrHn7bfe1jtvv1P6iJBBeEia6BspO/zbjfO/E23Q7URbNPpDdJlTLomTx4DuEAZ6a4oOiCSUOj857Lmio4U3y+rwbPI7ow0fcFcVuTzhYjS8rjoGYlTyEMbpn71rM3J+wz4kesydO3d19x57EezsW7IHCU+yMKTOE5SLnKAhK88puhq6WC6ow9clbZP+EXrP3jTyS5wZGcXO/nHdo860bZBi2kEOseNO/hRQLKxuSq7L5XxYId/kvf/1fX2ZS/TPv1A+DJA+cP/Bfc6g7+vhg0d1OZw+8Yyz6OoT6JPhs5C+jd4enoKMmVaF/hm9kOmhNoiQp6R58BGOeOlgFtr46gUc/MiMR4F+ZMbh99BpQ5ueZTpf2StNB1WAgp9v/j57/Fhff/mFPvrwA73//nv67OOP9eD+17pkI5B4nYxM/JmOJK70erN6Z5KPHUBn0GcTsBkHbdl0ZRN3zKA/5vD0mI3B0dFG8QsSviHOZhw1MgGMbLQyuBt5lcwpT4EEx7wONNThWTwO1WTyknZM+M+YqB7mZ58fPVEmiUzs6fBK/YGoQ/1kNeUcw+cphxanx1v42mjg0lXESfxMOBnY+XRNBlSQ/M4YVBeXO11S1o7JgKshcaWLRFQ87ElfIKzyYRLPoA9E2Sbc1CgXwJFpt4TogJn8vFzijg359QXbAfuAbfygx4EJbSi5DX3U5oBxGPELBvIayLOrtRUNOsDNhGjk7TYqUGzycNA2ct/gtS30EZuLqc4F8DAeaeAyeHN8qtM79/QGE/+b7/xU9958R7dwb7kQ7qQlA01u1NJSLchVY2k27gVO48YNfPBV+enPxqRvfhderOy1LBJi2VKjr4ZIH0qfzIKchSeLTfyzgPY+EK/jbMAHJI9g5SK0ed2EFJdem1dKwI50LHvBxCIa+T9+/IQF94lCZ5ybNmqtKUh7DIzF+GfOSJwgF8UPuOS4QHlpxM/8l8MT0TxJl0uTI+bJgfkw7lcy9AM8/aq4eFIVQiD0KhD0Lc+SVrJJC2xsLUj/jPKXukYBSf1bb8yrQ6FDt7bIKLYd2mrIwk4eUtKnbwfp6zlgSn4XXJAGl8y9exSwiXVLsjqyigKX/s8Ewxw8KVmZPMPPzJybdWkzbrTZjIq8W+vEoTwefaNJYBA1bEHqc84B4qNHjxTl6wlr5mUUYuZ6Ma+n/GQ3Q0+Um/gT9Ex42dCxoxTu6Uc76pFvlu2iOBLHtlpryKorPIe2r8ezMEThff2QZTnCYRG86E7pUiAUHr+3x+QUYOmmHfpFJE5w0z9uAFs8iIwwiJk1AAt+Ta5rfZtS/967Wgety24kdok5Mn4eBNWz5LSGVeTyJ13Z3+OVLIg2H9buhtBrbaX/DOOo8CUt+Tk24Vd2aBOKnXRm/bMte0H5QQvjANpuMvVLvoVDfRe6qfWuoukb/Tn6RliHtrXm3xp0W/yW/C37AGEr5oZdYZKNX6DFpA+nfwYTfXrxff5tmz47ML42VT4NyzgbteXg2PCRC7t8WCJj2vCUOlCQ2oHOmM+jJIxdAAAQAElEQVTG5SHj6nHGFJsqOgNjedaOMTIzNuK+bsulfNtqbuqtKXlJTtFg1kTbBUlbfUGrSeMGcTuvV6JC6vXK4B+VZ+r/Y2F45TX2TDNNvLLm7pgjM+9n3pzpDLarzQd04WFYxsdE/0y8fNjg7OysDkayMZ/oP6ZvpN+tWPqLyqQPtd7VySd97BId/4x5/px1OvmlD9mu8pKuNeIm/hVazdf94G70R4PKl3RmDNiWgB27yBSlm4aqsv5NYE9UK3rAyHzT0e0SeaZPt9ZrbB0dHSv/Z+sf/uEf9Pd//2/0k5+8w6HGXZ3eulXhyTdryCZ7LNB6r3wz1myrwZ9tUZAatg2txYS0mxKnI5NOWkSuHXu/C9bhtMfK13SDp9AXyM52zQVJ13ovfrbsA4+YD8LP4p/8e5WxlPrbvekiv13C16m+lwRsq/WutJlluuEsvCS5+lPGx5SOKyn9xfiLzhIvG9cBGc9TxqHT7gN9YkHSkJT5el+YiZM+eskacElfCnasATv225foWhnXl4SlDybPlJP0L2INs63WWBekyn93mEfCS5CyJuYNG14bvPVWfTeX0Bl/6f+b7YYDzGOlDw81Fpe8JnTQAumTxwQzS7lzrUE4KfX6sa3k15Fn6x2+mmxFWvA21Xy1HnpmjxD+7KZxMxZPm3FTdI291quMxEmZyUWyYlLuNS9TxYOjKiP6c2T49Okz9i6X5bdHpz5nvjzj7CSyrfxm1Td1dsjeyGUYh+oDkUnKX+3j4+O65L3FYW7oyCjjPHb4baS1F77CW/is/KvW+FAO79fPawm8lsBrCfzZSGCZ8axMfTa2AHO5qWGAJby0GhvfKxx8yy0dLJVJNHn5I4BHOLQYKzRvLf7G/gawJjr8BNDRVTPP13zNnB37RZh4a5zO+hUscbpaCxprRINuqnWudfXWyt16X+y43WTDl7zwG7oQ/8CyV8Stg/HzNmvHstaxqkDgPITjhqp1pvznWudyEZazpHPWuWesd/kG8NOnT3UGnX1C9hdZz0lK+S0W6fal9+7RfWd0k5QRLCVUlN/+RUY8ZDWzRseKvWBCr055O/SVJ08e6wsu/vLt348//kj50kn4v0Q/yvlY4qzYoyclbZgiJ/ifSq/IvjoXidkbBZfoUFnDT09P0C1GVmMpOtVyNrW/0u2SX/IZNxvduXtH/+pn/0p/96//Tv/Nf/Pf6N/+23+rv/83f6+f//znupUvflGZ6P+RcXiIHV5z7hk68j9H1g8fPayfhW696dbtZb+yR5faoWtM6FK999K1TvIrIugXG8oOr/Fv9J/wc3lxWd/ifvjgoZ5wUbyms62qDLwIY1tJF50l+sntW7d1j8vfN994s/ZL+SZw9LvEsXxIOmOTAQ8ED+70I9ok8tjRJukv4WGxd4o8gx39JOfyU/oKiB2Zxg7SprGD1PkKtFvyvaBe2Xfmvin1ysVvZHifc+Mgv5QWO4h/wh9zFv302RPlw861b2WPFt4i7+SZMtK2KTNyyriYkXPTn6GhvRVI1kuGAB4FeS02sRL1OcSBv2IfECtePyKs3dl05LAf94o0/oIZRf9Cuez96IMP9Otf/Urvv/uuHj24r30mCQbchkOAgclf855JYlffjh3w24xDbeQ246gN9GYzMHBHsFUufI+5WD3mgvWYQRx3PkmaC47tdsOkAzi8zyFF0Mg/sMOpSvJaTXnxImwmpIBzDZ7x33OgfnZ2oUcMhgcPH+kJE/t+x2WAGinAzLzAADYdv1PW8WbUrZMj3Qa5BN4MA/GkfCt6zwAPLtlwPnv2TJls88mXc+SRA/ury18mBbJUQPFaMeHBw6SeiWPSxEQgyhXxxXRC8WpNTEx+DmNvyLNrG1mC7RZZwucR2G4HHZX7IGNkHZmPbEiHYdS4AvfIBNpbVxb1oLuptcDYlgib3TSpg9ggP8+Me1bT7A5GuYNxq2FzrJEDp1z8Hp/e0e17b+iNd97RT/7Vz/X2T35Wl7+5GFYfSEd68hDSrLzKtoS9wqFnS9gGJEIs1p+tSbu/CqnwN8C2Wgu6eu9KOyaLTOpRWKK8pC/21hlvG43juMRrTRGpXjLIl6fCbtgU81LM1x6rBCzbtEMre2JQR+E6Q4HM4pxLDdvIf8vYPFLGICNekqstohw8fvwIBfNZ/bRpFKGvWcizwDfaLd9avXX7dqXfMMZzcHKUcZYPXNDmtvXbG9LmAYIfHczitOybINAHKAT0tzwkrVAnriWblxYz00kjox2K0MCcmoO01juBLjk2+udN2E0G6d/BxFx5wbx7iXIbXKAQpa9HdpF5FLCluJQ5K4pNFJz41xyNgrlDmQofGR858Jpot6Tp8BGk/JRp8We9bGamI5E3vCSvHetBcAFf4eURCmwUsHwDahellXh7Jv8VE+7wFR5m5v0JmZTiFzphIPzukFEux0K31pc1scbxoHaQk/0qBvUvbFaesJEVoorAngeyVUEY4vFGDLUExq40V37Ieh8sayXNRQgPa8QMRD62ZVtSQFGUOwNhYs+8FiRsppwExibCzYd4cS5xE34NUiaoWEu0Ke0VgnJbb1zyDKCrt7a0j5vMHG3DUz2WHeCPjSOPpPjxNv6ktc18jt8hbcNecMi3Hezeq6xO32itQT/vbvh30HpXa00GsYPn6UN58KFvMMbftuwFMtKg7unLu0P/n68ahsg3HsN/NmlHXPJ0eIlsY4+M//CyZ2w8rQPni5rr8vNQW+IO1dd75XSJbpVPKT9kQxc6nrGDCT7ivgZtC3+C10bZrTc1aB6iLO0ZvgukDT/VqIS++NhONi/hxXg/Gjeiocr0/7RfgMePhPm0E60H77ypRNpvzxyZdXTHPLvPvE5D2lZrTVlfxmEs23bp2TmAyLqcb5JnnZ3os+mLG/rbEReQ23zAKnqqpOS5o2/LqjzGcUMeM3uHJ3r86JGi+6fMTj8+Ju0J+5jqt7h7a7JdfNjQB7eNH7AtN+AFKltl8ME24EnzBJC0Vh28pMyBep0cn9R46b0deL1MNsVr9lS/+MVf67//7//f+k//6T/WJfBf4/7ZT3+qu3fvKuH5tPspFzOxNxyiZBxNrD2G1waSGWwptsoY0uKlhPfeq6zWOlKf4W1ijzMVT/mG3ymHR+F1Js9OnBws5RvCnXTRa+6g26QOA/KykRGgWasue9pz4tAnba7X5k9XAnSQtF/GRqM/p73Svn1Y+kTGT/Si9IP4D/ivlWm9admXDNXmiSdMdN3k1xmHrTXG3FQHaAkP8s3TxxzqBdG3UkYO1Z6yF3/CYWjGdcqb6XcZM3ROcn3VM1fe4XlgPGUMWL7yW1PYVngPBvpq5on8YkzprvAXvdT03d66fJBByg9PGU/R9YLwE3fKW3hiYPPI4rFS11wgD/DSe8YDAcIQJ/mlXk85tzhnf5E1M+WFlxyunjDWIs/KmyQpp/Rs5q/wsfiTEQXP0VuYKyO3rJ9B6Mj22bOneowMHz9+zAXwOTmVBBnbe+2Ya5PvgAwiqwSGr5k87aaB9Xp7+BbNbcZ25pkgB8NxnzLX5HyntcY8sVf076RfD0BnBn9BlAmrCw2B+y/2eV3x1xJ4LYE/Swk40zsv2zLrRjM2kJVHyhtaBxPyComHvxMnwG3HZcUZ2JZ9gFz+LtvQhgIV3lRlt7ihmZ8b/oGLZi1qVubtdvAvux/iJk4j3E29NbXe1UFri917w72gEd4PYa33JW75NSUsWMqEF/K0sSXZJhwa226yV9qSAr1g4geyfLCuRLed0fWzprBcVVyTroLxT3jWoqyBOb87567gGfrEU/alOd9f18hd6aXTkh4eWKm0Y41dz2nm6ByUt5ZREV96pdSXPJ/3IAoP2c+138m6O2fdDq+UkXL2uKMTPLj/QJ9++qk+/PBDLoK/4DzxTAkPDzO8JG3qtmf9XrBn/Z1qTU99U898S/aSM7WSP5ykTlnno1tsOG9MXus52h7dIXRkVnFu3VI+YPrLv/ul/sN/+A/6T//v/6T/4X/4H/Qf/+N/1L/7d/9Ov/jrv1bWf9ulx+Uc7pL9fPYCX3z+RX3r+D7nntE7HnEe+snHn+gD7pouOdvLhWz2VNGfss+bqf+Gvcqd23f09ttv680339Tpyam28BhebFN39iLsHbLXix7ziL1a9hNVN/oUzU4NeRBwdLf0x3Ez1p4ofNYFMPnGXsvv6K1JHzmsiGxnHGUj59irrHMOnzqmDpfINXufyDo6zy7yC2jHCT7nsqfSOxN2iWwSt9KcXyh55F+OnHF2+QS9N2edkddXX32lL7/8UrHjrgtf6hoZpt5p0yD73eiMySN579Nfqy9wX7eWTV8K/9eQGiL6M3tMfVZAvvJZwvNegkO9iITgx1OdKXa8/qRBby/+Fntlebn8nanGAXRkA0aR5t2lzpkEH9DRPnzvvfrZ508++lCPHnL5S9hADxmZvEcGVQ/NazN2BuOg7XYsHG032AuOGLhbcHQ06ijf9r2JxCNsO45sCgdlo9jJrzcWBgZ1A4ZLS4LkJakcwoTAwsM+0DNz5+KVtzKwcumb//v7+MlTnZ9fMnSt1rp6a6QUF9eThmYdjYNOOAi6dXykU3BCXcbBxMkg3as2VgzSTL5nbMZqUNVAmplYAYNph3vPZBU7CL1Hrnhp4tAaUguYQoifSUC5bqVBlm//Gr4EXDyFrw4Pm6Fxmd65BA4GbTdB6L74b3qFbUZk2J/HyII7gH6oc2uN+lN36pyJ0LbsuPHncrcNG7XhCGzVxq2M29ihe77xuz3R9vhUR7fu6PTOG7qdT828+ZbuvvUT6Ld1jP94dKLE7UlHerXnL4ElSy8C+cQvITQSoUXpz9LQCeiqqeZLqA7yqkofxLFM1pOy6DxPTyRNv0rOkm21dgO4dchDZXAsT3lDXtkV/JfyouIlGuwSwPeot53IUhbXLLrBGQu17bqwG1EsBg5Mgoy3ZJn5InGiNNqmbbrGzQYl6ZZuo0ylPRNns9kqys3JybFy0LOpvDrxm2zrdzfJI7iZk1V/5G9DOWHGTwX9QJOUS9+cq59O01z8b6jvUp9BmXuSrW3mO+ae6qurTQ74R3ZYpbRGNsEuigwIfR5FiTlZZVzx4hc555Nv5+dnyyfgaJsciKEmaoaX5HF+fs5h12VdFotaLmNlKd+mfL3CMLSiCD/lQC4XU/m2bxStHYpVZ949OjrWlkuFtHtSJ27KytoRemJ9mJn3J3iYoPdcgkXJLeBOWNK13pU8gg4dOYQ/2+JJlALs1PxRjn+Rl58vtebweMX/u5B4LyJp4kdLUbkJOe3YfF2wKUh7PmENf8Qh5SMu2/PJ1bO0P+GJJ7n6mN0kJR8yyDx7BUlFY189xEGCeSfsyvsGQZKbrmuaAB7ZVmesj+NGI3pM602uP9Wb4BCFxd/QgTDYeWPZ9VrS4JfHNuMEtPTLpt6a2ooeuivlNfx6Dx3g31vF7Q07/tgt44v8bMtulW9sO25JFqZeZeMtVpDy9wAAEABJREFU8bLyJ+lACzMjs4lNzFR9tqSH743HIv9WfXjDmI/+YbvkL0x4xeIy7WltXEO3CoeKULHy7BhX+WRwfp4qG9YqM5so/OdDvKX0cJQUC5z6tSYHtmxXQNJMGX/g+RRXrFW85ZU0LyDOJfBH9V5lRC3he3FB/Mk/aa9qp7AM0uQzbXfd7/Ckbe3MFzM6+k7ZQKevZI7ORVHc2Zhnjk36Rp/orTE+utLnbFf/sGNHJJRIxMzXWWMuLs5ZJy6UPIhYfTrjfGTMD4z3Kxp3wmfS3kRyLFT+LjKvULZJskCO7wrqdSDdjE4xKp9Kf+edt/WTn/1UObCwzX7mDJwr4ynjLHUbhl6HGnfv3lO+DfyLX/xCf/u3/1q//Pu/19/98pf6q7/6K7311lvKQUcur1Ns6mpbSd+wDTO2VSYWdNbrhCVOyuu9VfzO/JKyt1yGRxZ71rSnXCjFjjtrWGtdG9bFXJgnbieNbdlBU0x4CJa2neL1Gn+iEnD4op8v84nkjCfadBxGjYwDuyljJ3qPWCvSB8ZN1sdF7zMZ2MuYnVnj02fTL4ZxkG3208t+O+t+Ds8m4kxZa4Aw6T8jcQfKG9C7ekC58Q8vdgoQS/q86J/wykPK+Kn8Mkajix7Rb9dybVf57VCf5FdoXcsaT/0Y8ykzcWzqQP2S98JfygOMgbhXpKwq/MWXVTzuWUt36LRB5HZxcaEc3sW2XTpl+NxsN+wZRuagro68bcpP4TVdkBlPlYXbtMGCJU7mv+w9ztF7c5meg9jMkWecZaScBefVbuE79evINXrzBTp25Jo2CsbNqFyEn56c6BYXvKdcREfvDY/HnJ1sj7b0g1GRWfJZ+UBUqXDVOXwGE/zHnpnXZ2giICUqwFPxcb1+XkvgL0kCr+v65y0BUz077xBBaMCDi8dyvfOCStwgzgqBuPkkCv4+QMQt2pL5OzxYuCwp4d+EZrWENROtAWzWw5rHY7OuhL4Jxx/YVu+LXthwL+hqrZd/7029AezWe/m3HrupkdamLFllQgPhjrXAsgN8HRi3MAbPP+tSMh10h4n1xTZltlp/JnSJ6B6xs75l/cvam/OjrItZH7NWJiyXZ9FNsz41+G+t17lRvkiQtXuisCDhZJ7nCrWGZS1TVjYIniu/F+g4E0Z2pJ8L04H/GX4n6jCz/82eJpd/X375BReBX+vJ4yeaiXcQhsqmrsJMZBbegwk9Y0o+6CfRNVLn1Df1fMqdzxnnZGmH4+Pj0jPggHwn6rqvs7UBHSt7h7/927/Vv/uHf6d//A//WJe/+ebvL37+C/3kJz9ZLmjfeFNv3LtX3w7OB017yWtfukXKiHxzfpN92nqu8/nnn+uTTz6pvdbx4ewz+sQp+kXy2HLZ2+kr0qGtsWzLPug3yMZe3Mk334JNWakvvtXuumFsK/lFl0l9s7+6c/eO6l/S3LlTP1+9GTeVzrZi5jTOQihtPVFmUDRyjYwj1/Sji1wAo8eFzt5x7UPRpybkX+nIK3TC0xbRy56yd3rChe+jXOo+fFTfin54+FnrtHku/uOuC98njxVZ5gwydV2R9kwfCQ97zseKL/pN7Oqv8Dqnv9A3wvtaLdhRy+svEzX8DlWfRbd6AcKtH5VJt12R6UdcNppOu0LQ7Law9uBS+4szPaVT5WefP/7wA737z7/Se/XN3681cfmbS98NBwxDt3qzBrAdOxem28LxdqPgiA3A8TH0etmL/5YN4GYzcFE5cmk5LMC9If0wNA29Mdgs27pp4oqXbcIEnJdWg/fih0cGaDp0+nY6ewbVIybHJ4+eMLFcUkfalQS9NfhvaqHJbjsO8H+kWydH2Fsdw9cYfhgZM5Pmns1Zvvm8y6Dm0DmHQhnojB/JIhaYpSqXV1387mdEO5cfQVIigtDhUSSekxK7SfBjIQbQNCLfoRAaDF3jGERuHRn2RX7wHflVmyQOGMhkiM3mLRPcTbTUyU22qftiO27k4dbVho06E23bHGEfFwYufIfNiWLnYnd7clvHt+/q9t03dffNt/XG2z/VG+/8THffekfHt+6KiNqLBdKD1Ae1PsqAl6SMKl0b6l6OCIUwA11Bi6mwhfzhb//wJH8CKb6pyuk3E5P3jsk8/S99fKK/tdbUkXXvXa0hY8b1RLxUxbbsA+R4XeF515X3XwCRkRcpzweJRBKGtnjpm8wq/8j9krkgC3UW48fMMWmPKCxRJLaMobQFYl+ymoXyc8Fi/aQOqceBOXCzKSXjpz/9GQe1P2N8j1dK1jGHKMfHJ3Vo2lqvPIpj8inH93xRm+8Z83ePtgzlMHiN9MHIaqY/jihTOXDeUO/00VXOtmUHTabvNsduai22YSz9eWYu3Zd89ihPey6A9oyBPXbKIBLTKXHwy5wfhShKYC4AohRdcIG4xFvy2pEuStI5F8Q5YJxh3qY8W/Y14r8nzxxkXnIIFpxzgBaF+xGXkI9R1KJohecoqm+8+YZu37mtYRyKn5RzsSqB5BOlb2K8Jt+J8RlEIQtKIaPs3jtz+9I/RhTuhh9MkZ9YLegF8BoqdX4evuFc6dW+EfQced1Wz3n/YEfKCcLZYr+UBfWwCQuEXWhEa9SNduHMf0I2e9bNHUrrBW12xuHkEy59H6IIf/XV1/rssy/08cefgE/1GRuGKMPZSKRdSCod2hBCIv/Ujsx5FrmVWweDI6IMwjXO63h4po2CQ+yXrKniwDQhvTXG6oaDWtZP5mDbUkEYaN7rs3q/4LtEPwTCLdHDERZ+tpXx0HpTb00ObGiTzs+F9bbEacwb7Yq+TmMvaWz8LNm85OXPcS/gjV/eN0BcokRcyAqrZAC32HTOii9M4hAV/prShwf6cW9NE7pUMDL/jegoGTv534KlXzGua5xF12KsCBP5P+bC/6uvvuKy+BllLmVF9jgSI0xQNLIKD1B4iKrJtlL/wE5dw5USLKYjVXScEn3v8MGFlHftr5fNId7LAa99fqgEIufgVeniH1TYoWmxcPLmgZBtpW17b2WnYXf0nWyI8z+gHjx4qPSdM+briQbP2BnHUeO40bgZFXey2tPvMsfvmY/X9o+dPnnB3J01JPl2+mvW91x6xB7Iq9GnMxZ77/T1pX8l7XyV10yfn+hrlMRjWSoIY9nXwIOHSPThyoO9WuqUtSX7qXyrLocvOVjJeDpn7XrIwUB0ENvq6H/h8/79+/WtgC+//LLWyw3r7R0ONH76k5/q51z+vvnmWzrhUKXqMAzF3wS/lpS1Zq2TcddDQ4S2eefBTlkZw6115DnWhXPKST6XyGzHWpm8UkYOc6LPHHEBHPmbTFM/qgnlkgFEyWhiEqc46Ph8BxCVVxDVrwBePLMSBlHPTbo8Xr9+oASYL0kx0VAZO1j0m6bOGEi/3G6P6BOD9oc1PPEStrZ/GiNpyEKtWZ0+mL6z3W4qD2H26GdZ07MeTPTNxEveA+tGLh6POaCMnTyPS1c+VqVnjKZ996wfGQuxc8CW8ZixRNY8y5iE0EDZ20O/bL3L9nN1SXhrTQRoMVbrrXg2vKejpi/PzC/zWimpxlQO9VYe0tct/kiT8Zy0uIgphcczDl6fcfD37HAIm8vf+F2iA2XMZPxGrzxhTxCeknCHjJJ2zpihAFiX3Yr/Bs8GDc+wlXg5DMy3mjI/Pn36TDlojJ15JHxGzpFV4gYpJ/OOyCPj2RSadsph7O1bt+tDKLdv3yr7mPYIn713pT1Tx8hjqvX+MP+R3jbZHYB7DmAwcZ+HqNFcIMrr57UEXkvgtQR+sASYbr5/mors7x9/jXkjieXV9wfbdtIGemXahARXgTh4yrnaq8PGh0ev4ocw448l28oa4YaPWTtYM+zQK3QdB/8WECfryzU6eZD2EGavaa3E6b2xrreiW9L20F29tQXlbhVuWxQoCVvibdlBww5CvwrCGDz/LGvKxBo7sSbPlUfrnUjGPbF8z4XoKlkDg9L5az1+Vl8eiDtnRDv0mayLrfXSGybW3R37jT37hwkdZQ6ylmXVwp4IX8qnDErEO4talbf6J85NzDfTzCQinzm6xZo34SnvDN3//oP7+pozkexxsrYTm/q5ikFktIkXmcrKul68Vh0mztKmg9++9tUPOV/JFxrOOG8RiY9Yz2/fZo2/dQu9aqvWIzNpw7lm9hG58P3v/rv/Tv/4j/8v/d3f/Z3eeOMNkpk7lguds99KWbbrQ2LRF6IbzHB2hlwTPqdeEmehe85Fd5Uu9XjIfib7sOOjY52cnIIT3Tq9XXaHh3wbuPQWdKXoV1NkQ74zyJMP5gVps0ecGzzmLiu6lCzk0SgxTRDBSrbV6IOJv2GPdHJyoug1d+/dVT4cG/oI3TJ6UOLZrjTCrOVVPWiT8DHRRjnHS92ju4aHFZecFcc/WPrSTtXnLqk7YZFLvrX76NFj5Ru91bb3v1Z+2vlr7Ozp4h/55APx2fNlX5q65UtIKeeSPVcBnTHl7A76YfpseHsR4Z2qUKe8r7FI6dr9Z06lM6ygqtlRYn3zM8vfHPgnFXLN5wxfs8ygY/Zh4tuDHRMA4FJ3vzvXjovf86dP9ODrr/Tpxx9x6ftr/ebdX+mzTz7S00cPtKeTdjIcB2vDBeMY4BF6uxl0xAA62o5asFnsDW78t/hvtwOTx8DGsGsYmwbSD73VAtCaGYgW44tBqrJd7TArw1WWEpaXjUPPmyVWhuRMvSYwKxuWDJDHXMzksP6MSSkTRGtN7ZDceFAFLlMH3WKg3z090R1wCr9UE/lcancR2VwwWIMdk9Wl9oeBlQE1ZwJCrjOYAiaDTGA7DrH3oWEOi6McSoP1Gf5tU5VAourIwOowEnlELpHtZuzF11FkO45Fb4cBe/HfjtCEJd7IpncAY28awDgOyHlcQBuM40IPw0D4oI7sO/GC1jtlD8h/kNug/Mzz3oOm1jX3URo2auNWfXusYXuqzfFt5Zu/J7ff0K27b+nOG2/r7pvv6Na9tyqsjUek25CePMyBr8gneZn6a4GwAyMbazGLjcfi/D28k2Pwe8gqWYS1A8J3vH4nII9w9yJeyvMQYdZMv57oe/sDpnKnD9qmDfvS3rR9Q942sqY/8kiRN24VhHEhToi/2CdSkPK2IotAMbTzjLzjDmQpdhB5R4F59OhRLdT5lGD8hqGX/BuRLCtjrbVGW00oObtqq0a7ZCwmfhb8KAuJt2GOzAFKDniDY+aigYOu3hvzw9KOUyYR+NJzxri+GbBC+O/6JH9pyWuh9S0m/a3mQvgNz9ONA6DWXP20tUZ+S90aftKSr23ZFpXmIZywxhySOEkTEKFkuUfp3nPIt4/SdaBn5mLbSxmkS3gUo4k4lVY+pN0pymMpSSjE4TFpdTCpQ8iIO+nzc91ff31fX371pXIRFSUs/om3Ko9Xh4iUn0/4XXIIfoEiFoVsf1gvZvjI+juTcC75XI/h+KdM2wqvrXf11uXWFmgxJK0lcXG96m08A6LNrmy/MQ0VTFiBVKSo9+/2ogD1mKYAABAASURBVOyrfGfkPYtmIUvqIWDqFBsImDYJEueStjg/u9DTx8/04P4jffnF1/r0k0+5zPhY7733gd599z39+tfvgveKjt9HH31Mm3ytJ0/PGGd7pS4R84R8KZQHGVAGw/n56oXHlzyJ/oon7VUZPxeWDKgbBdpW610jYzZject4zjhPOypl63lDypdLtmTzUox0TS2xE2Rb9oLkHdhNZddYMXSw+LUO3Q80/aiBxLeXPOzVliAXyGo4CBGWYutgQhcIcPxgbUbY++iQ9PGSNAE8CSWtRNTiKfNj641xd6k9m+bMcfnAROSaMTKRz0QnyHiO+4LxI0xrvTaUj9kYZby2Qx2klCbkCBO8k09cwVK+KffVdafJiL60ncosKebDeEkeM9m+ChWdV+qVVD8EguflMdYfD8IYiFL/uNBLZpFpZP9SUHms4WmD8rh6Jc20tFva++Bvu9rZTg2h3So0/eecw4YL9PfMv8a/98663DWOAxgLA+u2bfrknn52xmHIOTr+hfasLXQB9dbqACQfXDo5OdXx0ZHGzUZjdGnSJk/bUiBsfYtJMPFsiANMmoIFpTLUlDpMorLYsxI15bTm+rb8F19+od+89xvmwV/XJ+bvc0DwjAOR6CWxP/roI/2v/+v/pv/5f/7/lv2//W//Wf/5P/9n/d//9/9d82Z+Zi0fovnss891/8ED6k19GX8zpbsxR4OWQnGvj234cDkTtuWyLpe7A3KwXWGZC7L2bTaj7t65W99Y3nJgdBTkUpD5scYv+dtLGnu1W+XR2up2lUUw/pLr72BbGCthcpG8vvlJlMgyKLqihrIqj3K/ft2UwMty8SHYVzLLuhgkwI6/lX6aNXAc2QPSpzKO6MRqrVdYbHuN25R46Usb+sjAPrX3ofLPgWXSTod1vLUl7gmHdFk7tozB9L349+TdGuNFnFPs9fTw6yxZM6Kf71ibZvJJXuF3xZL/pIQJA1u8eSz1yrPDd4MfA91A3JZkqjYvOg4TV2d+GanDuBmVMnJIF16qHNa2jK/ilzETvTHxk0d00YccwD548LAOnLPOkbUSPoyDNuNG28iHdMLso++iK6WMcNEYM80Ln6GTrvVGzFk75rHMgZFD9iwPOWB9zMFo5sfwFUy0k0nfWpfJK/KIX8e9Zb7bjKNaS35SZ867zcFwDkizfm8OfPXeK07irbzIVv2Rp234kezF1mqQG8JCjnhEQAuF4/Xz5y2B9INX4c+71q9r90eSQLpWFeWac2xLPLphVmeCdAi8SWs1VxHxCP0cTEpLS0LF2Fb9xbZk81JM7CD0AtsVbj9vV6jrXS8bxxXwgsZH4gUpQcS2HWpBaEs4tBgcy6Pyq3DLthqwb9Atfg3/4ODPGrDO77019bbCRWfeb0nX8O+N9cA3EHereJ2wBV291o2uhl8jXQE+GrAtmJPzB21DucmO/SoI4wOweLJGTrX2T7VOS5aTh1i7WW8Oyw9LUNbxCd3/Ull/96yvWSOzfp+xj8gavat97l4Ur/ApzJ61ODpvgXU05S15zuQ5AWziQbCyhb6BJSJ6S3T9m4AxYidNIUF4Je+JMvbsn/Ot2Xz4/T6XwOHx/PxCuRyt9Zw1P/pTig2fwURZqVfqFGSPfUk+F5xRPXv2TPkXS0+xU2zaJF9i+SUXu//4j/+ov/6bv1HW/I7+YTJNfkdcEOfS94Q9UcrOh/Hfe+89/eY3v6mfcf7444/rZ6mfsi/JOadIGFk9efKUPcy5BnSKzbihesgD3nrrpQseHR3rDvrF3bv36tI3ZUX+j588YW92trQPl6apX+RhMra99NPWlH6El3bofPk2bXSe6GGpV8KSJkgcN1f/i862QZ88pk63bt9SvgF87417unfvHrzc0Wa7UdKGF9tK2uQ3RaeD9+S36kzhK3KOfOvD7fSd8J+9WXDBPdT5s7NFR338SA8fPtB9zhbzC2f5wO6X7O2+/JJzxi+/4lzrq7oAvn//vnL5+wjdba1P5Hp+fla/QHnBWUnKqz5KvdMHVqS/vMhneA3PiqE+NnJDdkYettX0F2kYYWnVqvtKv8quCD/eVzpsDuWro1yyYWLi4PL37MljLn+/5vL3Y73/m3e5AP5nffLhB3ry6KHmaSfuDLUZrLE31SUj9Gbs2mwGNicDNnRtVkIPB79BibNNPMIGMhlI31tTo7M1elprs3wFQQczLx5u2nIRvMCy8VNeQMybtFc6cjr0xMSYwbffTTVJnJ2dK4MlG57lGyZ7ZYHqjUKTB2lhQZuh6+Roo9unTDy3TrgI3uLX5OlSO+RyyYC9vDzXxGS5L5ntlAkNDpWyq1wWmNCItvzqJ5/x41EwV3nCkK+AU/8FHSZ6b4tMscPPIrNBR1sAb0fbcZHnGHneALxvhkEj9kjaYegahrjBSLwNGEeNVxgIJw6b7N67Wu81AfYWe8A9aG5Newdd+4a7b2QudYej07r4zU8+37rzpoKTO2/o+PY9bW/d1Ui4hg0Xv2x+STeBPZe/LJfL5TcyiBwCQSN+LQafCO7aY/H+rd/+rVO+KmFy86xwfAXF4Bcr4bF/CJKmQIe2LdvitUDp17wiD/wt41iUlT0L+6764aT0u4jNthpt1mnLkTbvnXbEbS/pklv6ZrITpnx5VTDuv8in6m8ZOUV2NvQVFokYy7ZsAD2z2Ef258wHUbiiVMROO0R5iOISe6JR0k62aRfXQXIUsyiPrTclXtooeSWtnbad1QnLp/zfRPHYclja4E2YxAlm8tXaiDIhFkm/FUT6HZ4lfzlZ1EvP0VpNwoLVLUUG4TlymJgAi3USx17dC++WbRLOzJtYkFb+pHhHBoG9zpXYB9omXrN6ww/IUtpzsxmR8VFhYC4UMkseoWNHjjuU+/AmjL3If2L9yLwe/z3z/I6xFqUqSmQOzB6iqD3ksPwxStsZSh1J6yIg35AIxnEUWSl5X6BUJ23yydqUMlP32Es5jF/6U/KQpfAV3k19iiYjJ7BeIUD8CqHBdz43E0cKzydA4khmeVfIYT4r+ge/UtaK68QzF2pxzVQytNWggJsELcIRu3aXE5uCCz1+9Ez37z/U5198ycXGp2wkPqqL3/d+874KXAK/9/4H+uDDD/XhR5/UxfAHXAB/+tlnKMr3UarPWPv3rM+T5vyRPxZlpf60M9Q8QwfQCYu7SPwIgQzxIpaQ9U2kehKrCF6mThnfA/1gu0WH2IxKWyZNeEkHN/HqWQsth0SzyvzlKQhjqfxfshcP3oR7gQ42CUwfChp2w112t8Jb+InbbrJvpAkt3CBpijr46WCMXeBl4i2Ylf58eXlBG15oTmMilEjaxFfqCWwr42/onU3qjja60DEyyv86T3nZPM/ME4mfMZKNzAWbmuQxsqbtGYvZpF4yrshOrTdlviRbSplpRgrlHVnjUU/S2lZrxG1dHTQ3Cd4TNeXUEEwfiV9BZVJGEd/wcsW1RP4/BIlOIp7vSJuIv0fYS3kH64ew/DvENWmRdwqV9SqTIJuwFRWJtsxTjUDbYldbvWBXVF6+kbdt9d7pa11p9zUo9IBunLDeWoXFz7ZiZvpt5vv0uUsujHfoWCnTtrKm5xu/p7du14HEhn5baSufLtuFyoeXA/zw5LG8uqEcJAxbBS3Gkl0vCNGNEQCdlNrHASb0iB3z2xN99tmnevfXv9Y//dM/6Ve/+pU+/fSTOrzJGpW1KvpJPqT0//w//1X/5//5f+r/+D/+d/0v/8v/ov/xf/wf9T/9T/8fLoX/Zy6D/3f9l//rv+if/zkXyJ9ysPJMkYGQMVwo48QORdE3HtvFZ+tdmeO2R9uStW3FlMwg8i3Ft958sw6NlnG/7EF6u5aXW1PBrjzdXG3XiNMIkwm3Ja0QJjQWfrbzvgFBBzP280CgCsy7bAiSKyiv169XSsBGUAqkkLbL1sHMZS/vImWl7YZxoF8MtOfSho22JalEeOz0r95bxcn42my2tUetS9G2pIkOKUynr/UWv1ZjMYd0W/Tj3hqhtCZ9Nn03h6JZN845FItevurn+XZE1qiJyT7rTM4Iys2Yj521JXpf+m4yXG1YVUGS7bx008yMT0pnyECRV9I1eErdR3SAfJApP9GXXydJGddpTX4C5qUy4eOC9e6CdTTpks+I7jpuDuOGuUtED+85tM2H29c8W+9qnXFF2ckMcUjwG34yjz0nDw5fI5tz9jAJSxwdjG3aq5eMM2Ztq1PulraJzIP4p41y8ZsD4cwBnbKFSV62Kfp5pC6tLfxlvBP1lY9f8LV9ldcLQa+dP3oJ+EYNQr8KN6K8Jl9L4AdKwOLPEtNIQRjLvJ9/7PhZsYKExrbjd4AO9k2/lU4C4IAX3gparXmGbkAgtCQLUy/s9bHsFbqmZRy6MrZlX0Mmb1myeSzJggSGdNn2wZbxyxPbuA6ocPKJXTw3tXZw47fQi1+L26Gt1oLQK+IGxp14L4T3btYXwnpXZz3onFN26NabeqGrtVbIOmHD3wFyk0HC7fjHHduSrmFbPHrRZG2a2F/OoJZtmSgrIOtx7WWzLgYTa3rW5CdPnqF3P6uLtvq551z4Jh/yCJ+iwOwdsh6nnALhsVEOeNAPWJSjJWHhRmsoB4ViE4rHQhdv+C2R8Lt6ypN4xIavnCXmw62528iH3KL3h9fsjxMWXsJ/kCxsk+XMvvtSZ+hHuTw+537knEvjpHv69ExP0A2SPjIOH701/fwXv9C///f/Xr/85S/19ltv6ejoqM5WokM8I81EPZP+q6+/1secx7yfs5kPPtRHXP7mQ6ifsDfJ5WbK2yO36GjRy5JmuzlS9AfbSpkbLmBPTk7qQ6N37txl73BHp6e3NAxjyT8XoDl3S9uUbLWYohGP6W+9dyWvJUScxe306GEuWR8WbXkJSnzoxO2t0/+6Uv6W/Ux4iG6Ty9832cPcuXtHx1xKR6frnf7pRkojItqCBk2fKt2SdplAZL/j/PDy8lLRs84ib84Lw3vkkHOMp0+fcNb1mLOuB3XJmwvfa3ylr7/6Wl/f/7r2dfm2b9o4+7vHj58gi6e1X0vekWPaLHrvnjPNlBsdMXyEL5ikz+h54FwfRC/bao16dWDqhhybfvSGFn5l7eO/Vi50EPdq36APfSU+wQvOeP0IkHotSJddesKkmY467S/r8nfH5eYlnfQRB9z55u/777+rD99/T199+YXOz57J855LX9el6EgnGZnIx1z+Dl2bsWsb+4Ax9jhogx06GIgzkC6DZ6BzdUB/U138crMWvm5i4VF0zFkrDVGPlZiQDDwdMGFnA7fn0CaTwyWbqAy2x48f1wB6zKC5ZHCYZPR1crBiN14DE8bx8ZbL3xPdPjnWyXZTdW3ZLObTPuQVOXH6opJZXZxHfvBGuZl8rgG3eE8cKM4B+c+yFBtIDbrJVD5orTPxNCa4rnFooCvyjOwi023kOI7ajvFHpuXGHoKk6VdpB+oxIPOht7pIbpTRmpExg7q9gN6q3E6aBYM6eXamryWhAAAQAElEQVQW5NZHtWEjg7mNEvC4Vd+e6Ojkju6+8Y7e+sm/0hvv/FS3772p7eltohwrF70Xk7WbuThW0+TO6IvdNLtpwm8uWBKY6x3qJehgiHWgvp9FljciJnVww+u3JZ/P+CqX31PuL+SXwsAcHIJ8KAm/TOwrhNu2WmtXsENbtrUaohF1WaxEtqv/X7Jt8YesekNeHWAbtxT/FU3CvcrvgsuHKC+PmVcyv0TEORTJJ+XyE4ed8Rf5LvPBpIk5JDRZKAdPWbCzWNuug+S7d+8qP2EnTGtWZ/wNjMOGbWeeS5vpYNJwgUTQFfQHN8jiO8sIXyuvC50+mrl4z8WNEErqF0Qm8U94xeQVGQVVDO6yRbm0hwsur+S1yzyOAMbMi1HWjo+Vn7I8PT1RfUMrbpTIE3B6eooCiT/0ckE7aBwH9c7cRKPCMe6xgLMupvLpvAsuAM5RjJ/Vt0geoXA9Q3HeyTZK4lYnJ6coqafYx8zXY/lP06yJtSGMJv8R/oLNZqsNa0ra1bRx6nCJYrhjrYqiZlsJG2n3EUV3gLfWmgIyTnavQOSx4hXB5ZXwIr7Xa6aNvldEIqWJbgKveha/lHsAdbNNNRqIbeLRr4nI0EBes/a05/nZhR6xRn/19X0uNz7TB+9/WN9Se/fd95QNxccff6rPP/8SRfk+6/kjPXn8DAX4HJwt6VCWP2Lz8QEbj1wcP6Hd0p6tDVXuLMqdAaVrpWfRLa9rvfa/pHsViF3PGlYOXia/AvVswaHtBto/7Wp7KQd9i+iyXeAVp1zv65fxMU6iyXZBxuPbnpvhB5qkSjrbsgP6lEGDhkfHLn+ilW2lz7UDbRM3tF425CCbN5BoT+qWDch1v95rZjwowqJf2VbyHjcZa0PNhYlf44Q+H9lnLMSu8iX6xr42bK33qzkyP+leB+rPnlKqGHtL+1IEKVRWmnUttzx5pezO+IqNs4IneMuYTZmVJgEBDoJCVTxVSZZWm3DdMDdC1hjfaidp0sT+Y+OPW+5SGk0vRr+qXd2oshU/O3bQ1BsgbIkTP/oUrZm2yXyZOaJs1pKJvhYkLCAa7cQ4ptHKTQlpotY6hwtHyvp8xOY983DGY6c/td4VkzyzJj99mvnkWf0EmWSlryRukDl8yFgGI2tH/G7yKYxBnpQf6Kpuh5C4ZdkWL0nYumFw8uBhJQqEqFHVK7060phYW55yaJBDglwAB1+yP3vw4L4yLnJxdMEFUtYV2+roECM8bzhUiZ26PuQgJP9fK5/Q/zUXv++++y7z6/v1Kf3IARFGnIqxw4tDLoi74cZutFVHhsl3YPy2tF9vtY7mQCdYyt2o1jPit0M627r+U6rHa3nirxuh1rUhmZ4DQQl/GbNe9tOV33MF6rX5fhKYvyXaGhZ7Qfpu2mBAHz7iwDD9ofXoXGJen6pfN/rMwJycPrTZRC8bFT87KVX9MFT62fHxkdKf4hu/pU9ZE0pE+nsuQ9P304fXg9CMw075SRf0lvLnWlOi32WtyphIxRphrTXZLt6q8FQlgQdkbJT/wT3hMbPGpZzVP/Q6N1musnL5m59cjn/GjW10np3OOBDMNzgu0DNFBuHx9u1bunvnTumWkVvmnY7cbCvpU9d8kDR7iZk0blZrHbSC7WRFXNZOzi0ik5Sz7lnOmR9EnHHc1FgNvzv0L7wUk4Nj2+i1pzq9davmzrRPkD1O9isn6NJxt97JyldI+hW2V1IrFXvFVeCBsC3bB9dr6y9LAq/b/S+rvf/YtU3/WvEtZSfKtwR/a9BzaeO4iTVl/EJbjnUDcWf6K5R/fIqol0lxHSbZ+FxBwkP4YPPgz1uxGq/FP2/gCslLkGUXkXh42D7o6ZZ9oNuBPtj24p+17Aqsndf0sh75EL/3praiJayrlxs76XpXazfQiR//pA8oDw7gR8CSLDuAKnul49Z3GLO+g4llkrU7kW3HKtiEsa5HN1h0iXPW6eCZso4Hl6yh0RsWTPDeqE9nTzvVel96AWvzxJ3JzF5lrpyXN4VTMDRlhJ6xZ+IWjV3u+BVIiH3N3eJOnOyVcxEdHnOZmJ8Nzjof3naHc6XE23PhumN93+G33o9c1+2s9jvRP5JH8tpxaYlw4UTKGUp+8S7nYcecqb391tt6+513OGM7Uer+8OHDuqCMbnGJrpFEnbYc0OmCuPPBu8eclT5+8pg9yhky2tflccoK/4m33R6h2201sI/o7FnsRkXTDiodZbmEXS6eLf5oo/Q1mzgUsupFqWNooiBjYZk8h7JT/tdcpkbfWuootW6RRcXNK7RNGuqw5cwues7t+hby3dLJcr67QW/q1K/RL7Waak5akf40oY+Gh8gne9boXwV0vHPu13L5m7aKTPLFxEfIMIgs484lb36pNjJ9yhnWs+xLuX9bLurP6wMIlR998JKz6JyhpJxqW/aHsecDH2n/m1jZlaGAbaUedpPtBcKmbg1304/a0Crfyv+L4S+6vzXxHyPwh5VhonORyk2trsDgSMfWDUM3VYUTZq7k5nQaBu/5s2d69OCBPv/0E334wXv6+MMP9eUXn+uMAwdGrQYm5c041IHbFntkEGyyuYKOPY5dI+7xcIk5YA+4B9IVmtVaA7oG/Foxkf03IN6JckCcNzv1lM5eYGJhksukkg3SJQfsmdQykDKRZRITg9PwYFMqD2TxfLTd6JQN5snJEQeNI5OGGQYT1b7UngvgKZMiacVkvGLl4cDWwYp0FywexgIpjxztprX82K11dSabYWDzO4zKpmocQw/IeWRSvIERmrBN2aFH4g/w2rmsTj6t2mio/BZ3sxVgyQ0axDYV760tZSc+k26lg+60WRtGtWGrNm7VN0catsfaHJ/q+NYdnd69pztvvqV7b73D5e9bOjq9o4E4s7suaIcLFpw9B+2Tlgvfye3Q01z2rJvGVw66whW9EMSMvEl11Yevoy9R1veVP2mIv7TA9XuN9lvbyfa3Tvw7JKReVQv63gwmlIksMHPJRTLhrTU12nW1bTz1skk+ixxTmeDFOEn3ffBiuh+3exGXZaqx0CEAPpGpbWUxz3xydnaup8yTT1mUo9ikHTYoCvmEWh3WMI6TMrJe0yZd5qTkn7DkVQoIjihVUW5iJ35rGbdd9hpbcv6sH4VZe1W6Z2QzcVgfpWym77bWlLmld+YD+nEOmvbMq4mT8Im548VKRgy26d9NNvMHGSe/QJiRuXCL/I843D85PuGwKjjWUQ4cC1voLRfAtxRF7oh4A3Ob3Uht2VbvvebZ4dB2UaiuFCzWkLPz89oApM0SN3nkUjnK4TFl5iCtp05Ufh2btjWMvebnkTl7YE7trcmM06wfUdL2yGZi7RWmt6YBPoZxVPjo8NLwsw2P+lEYqv8cn+WGf8k8rWDT9mI80f6XrNWRbdbmh48ec7H7tT779HN9wkVvXeR++JE+Arn4/eLzL+qnb6IYP3t2zqZlx5hkfabP7Pez0mZRlL/iEviTTz7Vp59+qq+/uq9zlG4KRuTwQLmhHXumL0msFIGheIrhGzbkSw/9j8wO3msC0vMkWy+vCm/UNW2atuwt9V/KTKBNTCuxQQgLL0mxF6zt3+gzNn6HsMTRweAt8bIOBoInXsBXkCXbcvICrXW11tRbK9sm7CW0Jc3qL8nCrNWGJEgrZmSTcZlNSea89O+ZcT/jz0NsUZZLrxk3m0o30Q9ChBeZtiD+lE0zLRO/zKN75ogk7owh27T9hWqzxMYp6TNeEjfpq21SWJBExI+uG6tnfAFT5wTNlJ30c+IG8XwBizeMveD/2vn9JRDZV+yIEcRtW/ZNVAxanRZH6HvmxlzopC9l45tN8xmXJefMxRfZ9DJ3ZN1Y2y9tGEzMB/MK8mn09Q197Yi1YP3wT0pa4k51EJF5KHleZENNX5vhIn0q6TasLcv8PSj9p/pZMngBjpv6xKo+CGHlT7wBYbYh6tE3m0Mc4kIdosERdYljwj5DBvk0eA4LMneeI5fUYaI/Z2imbqLU3oda+7Lu5dImyLqVumWc1t6IvV3tj/Kzaug0kbtikhE2bPBeHttqwOQduWY8jqxTA+tp1je7qVPmdrul3CNtOdQZCBcGtnl/w8Nc/A0h5W3ehbxoG5y/n6fy+/1k9QfK5U8o20OH+A6O6Km00PJmNq/YGTPpC0fsrzOG4jkzz0tW3CM6T9DpO4lrZ51cyrMtm3j0ow3jOP1ppjPtmB/SV9OPo1vXXMGcUP6Mg4wFm7WG8Rvd+pgLyw20G3kzP1Ta5MHBaPJLub01xc78sYRHxwj2XKZOiv9aJ2FgY3GGWNjFFy/clZ688y3e+cBP5qsc1E3UPWXumGvO0U+CfHBjgq/UL5esGbOZs+IOT5Uxr+XQ9xLdB57IB6+SD1UNKYoGk5J35rNcOmfeDH3BvJl1eULnTJ7HNSceV/oZHu2l/sko5Z4is9tcAMfOB1Q3yD9yzKXwyhuF1RyaNLZj/QEQ4b4Kf4CiXmf5LyCBP1S/+Reoyusi/7IlcNWVX5yvIpbVL/RNHBKVlRdgLrUtHjlRD4Tjgnb8gG3ZNyHhyku2JYE80HYIYbB5r09cJl4g4thQAWulD2uCffArm3UCf/vaL+tJxy/2d6KTHmTt79itd/UVrMEdv467QTfKCGxLeWJLimUb+3kQIslajEUUSIPnn/hnHZ5Y9yTL8C5M1k/bmiCyXp5x3hc9eV1Hnz57qujLy3rNOhudA5CDTPpFH7lU1tOZ9XwCWevRCghNDKxve9JFngu/9rCX9Mlvgu86Q0LHyJp+cXFe++LShdBrJnSDpAxCRx/IHiFxVzuXvpWOu5/YZ9lHQIu6p6iZMp5wcfsFd0BffPFFXQYfo8Pl27D1i120T/YfD7gzevjokS44Kxs3o05Oj+uDY7fv3NbdfGuWi+OObhe+oxdN5B/+s5cLP2nn6BM5T8vewXbpNwnPJWnkH53oJz/5ie6QZ+Jk72FfyyP1W2WfMlLWjCYqTHSZlJHzofCaPFN302KtddkmFrHhK+mEs1G3cRw4TzxSdKC79+5Sl7u6ffuWjrkjSp42EVMG6RQbkAvim+k/k1LH8BLeUs8gul7q85SL3SePnyi8rEi/in8+yHvGRXHOly/YkwaX6G4XtE3ySD336I572rmAPpeyVszV5/LphrS+njMzPIbXcG5bblbqG//Ufap+M8dLttX0Z2NmavIi8DoIJEKJ60cJ2lDgVbWLf6EqtsaIY8Z7Vtq/0YEnBu/D+/f1wXvv6df//Cu9/95vdP+rL3RJR9zR8SY63NCt/Fzf8dGWS9JtHZpv2LxtGCgb7AyYa3SNTOIDBXTQ6EzpbIwryqRsq8pf5D7rZVuEgwRVG6lMnGtHTWetTk+nDT0zYWXDtYfXHfW5yKTIYcklgyh+M5fd4aO3ptasobc6oM/B0OnJcQ32LXXBWzODKhe/QWiTt5DTc5eUYUavMlSOQ42bwbbl1q7QeoeHpj6AscPHqEyem3FTB6QbJtLNmodh7gAAEABJREFUZqMtm9YtG69t+W8IO4DwxB/HUZth0ADfmZTKJr8+dHXK6FSmUe4CU74p1+rUv1d411W6q3xGdSZsJ3zYant8S6d37unum2/rjbffKdzCveFCuI9H8rDR3AZNrSPhoGly01yw6GXA0tKi0mrP8dMrTCQ3r7FuhM836JfJ2YQnyxdBVEJUGerHYGaZOtguO2Mj/bcWAsZiaILUaZ+0XezWulpL/IA6GtQz1/u7XyTI8z0hEVE/flNzCWN7z2K6Q5nK/DFXb7XsBZlbzpkHc+D61ddfKZ/W2qH0RfbHzBtRXjptkQvNHFTnkCZh8R+GUfHLwj5RTmdcbRjPm3GjgfE2jmPNo9st43ozqvVW5bbW1XvQyi1ZPwYTLu28Z0VGkevM/Gx7qS/yaL0j4SX8kv4cuSVe+nnVkeREVyBZ9oKZ+Tfxgon5WRiCkFMrtN7U2oKaawkkJembIt+Tk1Mth5AN3i6VDwlF/sd1KTwQj7mKMlLOhBI10V4zvDe3mp+PUWRPT09ZJ46rLgk/z/rCWjMRv/cl3ob2HZiPG+UnfeRwTv/Jt1LOE393qZjw23uH967WF/QG/+STMgPbRA2w/qSf8Ij8Yt3gE3Fm2bwCYirF+JKxFkX4668f6NNPPlN+zvnX7/5Gv8630T74QJ/kAvfr+/XN3oyf8/NLXVzsdHm5r83BRNtMZIZF3jN5zvjPFecxivVnn32hTz75pH5aJ+n3+wmuYO5FeWYNyhQJeIjz7c93xqGINQfbaq2jZ3R11uMhbUz70tF0ZSycVvqK3WQb6ACrtbhX/9ALWovfioNfpQ39vL+dfOKHfaAb+fbwUyCs0e9WrHFiA2HIVcWUMFaRNoRWSJknd7RrxlWwRw9LG81rJ2DUh+9xs2E8bjUw91Hxar+ZsDFjpjM2GU975uMObZuxSpszZib8xHjck+/jRw/14OED7aAb8RrxFLPaB9pe+DN89t6VOdeETXSczPV78gxdPMIDQfV8ZztXrNev7yOBtfkj4wVSmsU2zU/fo0ESJ21xyUY34zWb4Rwq5P9afX3/a8VOe+fT0Zk3Em/PmF7yo/eQQfrfTLumPYumryScYhhHS/+emDMuUgbz8Dn7gsv8DynSNsbnNvuauhQ5Yk3eVF9pvZM2aPAMo5LMn140FGL8Ah1oxQEtsJCGtHjp+xqSXkclaTuM0d46fDWywpNIvJXum3HQ+7Dw3hppmZOpH0/FTf8/Yr3LOnbnzh3lMOett97iYOO2jqh7p74kev4hfxLzmDK7TL7hY2Atz1q32YyUNyppM8dtxs0iv4xn4gqTdsAKi7EAHNfci43rO5+K9ocalcn3Rwz2Pdn7fBfyQZjqJNUKP7S+aaFvS7OGx16QJrOt1psG+sKAvttbO/Sjps6YG8exdKuBvtTpt/bSX8OibUUH6r2XPdGJM34z7s/Rpx5zOBm9Ogdjmctta6CM7XbLId2J0sdv3TrVCReZG8oJP3UByxxh+MhPGCd+8rcTGh1ij45xWR8cyzyUg99zLmnzAbMcuK792Db1ECYywbr54JW1as8eYc/6lPxPTk8UGZwz7+SgdUdYkvTWSj+wmyZ02h3xJ/jbsy7tdnsl3p41dZXHDBEeAmEa6W2TdlLiVR7kfQHPmSdzyJh6zMx7I22Qi9zIdKKs8LVhLe6ty83KhzkSHrnl0nfLfBgcofcecfAbOnGSnqKrzPBhHHa9ZcfG44/2IOw/WlmvC3otgdcSeC2B75LAq+akV/mJ+XKFoYO4sSVZMbyv5tSFti0bJBg4iBsQIOHh5SU7FIi9okmyDgYC/3KHhLAtu6nFbqF9RWfub/ErEKddwwe6t/iRpuzQXVmnegsN3NRbU2Pd6aztC5p6D7p664Q1NdyBU1Z4scQjSOADGnawumMTj0g8khZ3bB1M/LNuZY0NohM1yhBxhSFFtpnoATv0gHNwpnzIclm7n+kM3SPr8sz+IvZF7SMuOU/aKbrIJetv9JG0ePISBcY2ef/OD5nOrOXREaJjRF9IHeKOf+qylrGUNyt87tErcieSfdPlyi/77PC+ovyzz0b/IJEm6pdLyAcPH+pzLoC//uorqmIuYe/oNnuH7BdSbi7FczZ6wX3LgE4Xnap1K/9D9yc/+6l++rOf6a23s8e4o6RJm0Y+Z+hCKdt2nQdkPxJdrbWmPfpP9Jd8kD+wXXuVW7du196i4Z5KH5wUHnLmmjRB6BUzcWwkwZO2ybe381PUT548RkzzQfciMC7iIq1QCg/R13Lml3rcvXtXb7z5hvK/jm/duqXoUkSMNlawySNI+ySftBHyu8lb+solMo/+F7013wLOpXTqGb8CfSu62yV71MTNOUraOEjdngM6XHTS1DX+sVNe6gwLacLiLXy+GtT2wOOe/pG7rtgz+SrVaVbTn4WhVV5Zj2/yf2XkP2nPl2tC49L8y4QAzSaxNoCrTdicxmfA55u/Dzhk+fSTj/Tee+/qg/ffr2/+Pnv6hOR7MZY10Bk2w6DtZuTyd6PtdtR2HGogjGV3jQz+Qu8aemMiNwNphehMM/0qUNm8lDGz/F/fWRR2gGT4qx4cWzcNdcGvBj+9vGwmrOmAmc6bQZGOnEFzmZ+3xq/DTzYvHR6HocHroM121DGHHidsbo5B6tapZ+WBXPYM1j3p4xYmoiseKfeKxj+cY9VTNOHloBaigjbDCMRu2I0JzqD1rtY7sho0jPAzjspGdcQONviNhcV/g/+GDVsOXIoeBupBeuIMqdc4aMDulWdX7NYbZQDq1eClUW5vuPsSnsl6QVfKqvTkMYwb5HOso5Pbun33DS5/39E9LoDvvPGWTm7f1Xh0Ig+j5ta57AXq2s9Nk4Ku2QfgnpXWfB7CT2XMO8C68ZRPyXHGdwWkQsd+NRK69JAbb+MbfEfaV+f4e/JNhZD/VbVvZlthi8fCNb0sdYffGXuib1d/pk9mEYnbtjr9uNNW/dCWdpO9ZJY3SfVDTNJIeX8f6M/GrDKOXDPnpPaL315RULJIP3nyVE+fPuUy9xmHMsyJvWm72TIXHinjJ/H3KC3BKpjkl/aK38QcFLftir/ZjAqSNu0Xe2A89dbUmkFT/FtrRVez6E/NMK4OLKWvLZgR4QRiL+FVh265Sa3q5qpOZFIKDv16Zi0qT/IzWB/jsC17QfIaMu8xP2Wuaq2T5yKj5iaTP5FFbLDkYkuJl3RBaw3+CIO9sebUUXbDQ7KthPeePDt0r/bacqh4tD3Slov6pGnkkfZM2wqT+AN5JawzJo1f1qFag6hf+kGwZ3OQutqu9u19UOtNiS8MLPHmKY8rFx6/5ZMsgheTv8rvxTjf2525nTmr4l/TKeImslZHBmdn58qG4csvv1Yuej/86GPlZ5s/yLd9ubTNp02z6YhinIPXCWW6+hZ3uEyFSlfBS4vfzAZgXmgKS9xc6jy4/0CffvpZ/ZT019AXKNRMpzCJYLl4SNpywzPJDiRhVy1BwO/hsU37dtbWDRg1MsbTTycqMoeJFK4Yi6jAOBbYlulnpk83YOMGKx27gN8Sjz5b9BLPfrXd8A8PrRH/Bmz6YYCfbekAOzROxUDH0mJXUJG8qEvGdPp4bTbp63s2FvFjRlhkTILeO3PfRhvGVMbLhNYw0ajjZkQX6my8L5ljL9WaZZA8snkLMqbiTv+5//XXWn7VRTqwQ/vSF4QFqlPEBrbVW1PKtk3QXJvM+dAOsF6JLFVWRNFr8/uQQCQL6OsTg3ZC3mnDzANB5v+M18vLi2r3tHEOHXLYEpydcfjCQUHoCw4uEp7+lTzSZ5LfnHzpP6u9+M/MC5Mm1uTMISljDx1kTs4BxJweiV5oW1kX0h+PuOzYcvHRx0GtNzX6n+3qE6s0Kl2qtHqsNvEUxL3a0AZX/tBxB5CKHYQOO2XnhbxivQiTIn14gL+MnZG1cOgdPsPrgtQl6PBvL319jnzIsxO3PvB6esql75060KhDjdu3Wdu2lc+LZcZtXrYJB7FByojMNqzF4WVg3esBZbQGL26yKV8HQ/lFIbuyv+8rhT8nnCT8oZkkzavw+8rnVXn/EfyQzfetQcUj/m/HFakrLXa1xXfbNU5IY1ttReta+slQa+E4DriH5+blmX4SCGObPtQkMz0zd8z0Y9uM7VmZCzJ/TIx/4Wf6XGc8ZB2pfsn6smG/PI6sK5Rjk4704as3+mdvciNjifwmZU7IIVrNLSmLes7wImwt0Yi5EKk9jlc+thVekma/n6puuVQNLykj894MHw0ewluQsUQqZQ4LJsrPGpq44WeGDxt+QQpN3KzhsRN2yVlF5sroTLEjl/hlLg2dOTFl1NzGGK08bNpgqHGfg9nNdqOE3zq9tVyaH2SXfUrxiK4qWTO8z/CjG2Zxz5HUDd/fBzmTybeB4D/X53W9XkvgtQR+pBJ4cc56VTWM5wrIeuKGYG4WsB0LGM/lKQp/PLXShrJ5X0HxyesKhMrOO+sINrS8BhsSGDf+tmWvID5rlb24s+4sOLgJa6yjvTfWuqbWgEH5dTXsrIeLv3EnrFXcjq7Ye8Ov4x7UeldrDbqDVnRLeqv40WpLsk24y7ZXWxhfAW/oVz+1zrI+Z9Gyk+YQ70Bnr1Br6PmFsv/IhWU+TLWssee64Ewh4Vmjd7u99sG6x2DvmzU8WdmsmWSdHoH1Oz1ZYYPkHd0iPEansJui+7TWtciL+vCkbms9d/AWXSAX1OH7CuyrLtl/7dmr7+E7cfbEnVnnY+fyO3vtr9hvJ210hVvsH47ZK6WsC9I/fPRAuQg2bTWhG8QvbZ7L0jffeqt+NvrNXALfua3oEjP6zSU6S+KljOhGuQCOnmQjL/JI+NeUmfOg1Pc2e5Q33rin5Gkbee+UtNHZZuKvgg09HXjfUZ897ZL0iRd9KB8kfvT4cel8NmUhpJkziALpUHCEt7Kvik6US+l88/jevbt684036gI8OlHqLtImrpsqjVaZ47/yEV5SfniNznrGJW/6USH7Wy7Ow9fVxW/OC9MWtEF4fw74pR4TOu98wIQsq4ziPRzd6GlF1kuLWenFDo9XgOdGZTpjMPVLO1OtJdmf7jsV+SZ8O9dpq4jr22Op2lQHs6TRtR9Fx++boD+0oWBYOJSyUjft0DP8zsRZMeHO4cilzp4+1ldffKL3fv1f9e6v/kkfvf8bPbj/hXYXz6Rpp+6JS9JBt06PdHQ0MngbAwOwiRjBBox0mAyWoPemFtCR0pkWiPJmIMx8BWfQ3gQdUFcg2gvPTNhVZyVd6HT82AtITfahJ8IzMGYGR3hIZ85AHoeBhaWz6dnohAns9PREJ6fH1G1DvSLMSfkkxI4JMd9My2Aj1+KdKmEb4EP+PMwVFEgZa5lzBiUBM7xWfF5uViaL1poyKcYu9EaZQ22ARw6Gs0HLwc6GDesYPkH8MmGObGDH8u9K2DB00gVLfXrv1KsBbMJ6Ifnjd6P8Zqt4YDO3/MzzqDZswFYatvJwBM2lFhe8p0fyfBAAABAASURBVHfe0L2339FbP/0rvfWTn+neW+/o+PS22riRGhe84iKlYFFt7RHFHqJkD40YIgWpJGapbGFCY+FeqbhwYpGQNxJWfWCBHIouW99i1nSvjpLQoEKfK7R8Xvm6Ge0m/crI3+ZZietFLGweiOUpOi/Ak7rO9KcsFlm8CiwGE3JNgtas1lqh0wa9LbRt2RavPHptfpgE1vHakGmQ8XzGRVW+efTVV1/q4cMHHFBfMG8clQJyfHyiDQckpj3SVkHGZ+aYzlg8Z5Ff/jffA8X/iLlmT7tmTglnvQ/4b+pb/51xbpt2szr+QWtWeFjxnd1ff2STwf1ckUgQBWSp416xW2vIaNRRDtSRyT7KGAqMxZ+rpytyi2Kaetp48jyXLY6ZfBM7c1rm8fy0TJTF40MbDMOoARn23tRbU21OaBe7yU6GZp5mvbtxCZ+2iwK72YzEacXHRPjAvLnlICzlhO8ogImT/Bt5ztR7oh1FtvE7Pj5i/ThReNnSH7IGzvAbJfqc/nOBcjyTpsFb4o/jULwmXtDJkyoyf06KfDLeY6eMpINxgucU992YVXGqr0BTLCSEMAcLqp45IURYyiivl15J8m1YEiDbIhAIpSe+SubxjN+1vWezdcZlzv0HD/QxF73vvfee3nvvfX3EBfAXX3yp/DxPPmhxTpxc2tBVqD55VDtmrVnKylSIiBUUTaGhxcVua50Cm87OLpRvF3/4wcf6+OOP9ezZWcWnygokYwOthnJW8somY70IAl+Kmjj4v/BExulTthkHG/rI8gEC0+aRRfp+JUl+ATwRVc/D9Gfjh006e6HtxZawn/NvsvEDDdgLbUle//BLX054jRU3ykg64jiwbCtxsKAP4W2JI0zqtgCHEl+yrZis/zvWrGzgqj9nvCQAwadf11juXScnxyWT+EUWGZMj4zFzZNKK7HgUGV6ij12wUcrYuGRMZT7+6uuvaNen2lPWXB0gOVdBvMId1vrAW+vUo3cJOjzO8JWyZ/iiM1RLKwUSLoxxBJCvn2+SQLp+8E3hB/+0xkwb7diMp/2y+c03+PJT3o8fP1J9uIo1c8cakbZIv+y0VfrENh+0OsrYOWIcbdWZo23GLu02g7RhYd7TVyaSU9qhbXNg8fjJE/J/woHNhSZ4aPTj5Js5O/P8Oid3ykuY3Yprsi77Va/vUeXrZL4mX6YSeF0XOK8oyX+ly4PeWfwQnaov61zrar2rozNkbQmiS3T8Uo/WugZkNbA+dvyCgXVyZB8RO+6FHtVbkywpmevahI8rF2F2IuGDnbyTfsGgfKMy7Ra+qz1og7RPUgTJu2yS5wl9E/Fb8FypeK3u2Cvwvnritzpu0qvfd9lJ8yOE/5g8fx8ZSmlPxaSzgsyxQfqDbfpIR+8dtRk3pfumH6afJknizIzPzOLVh6DjF8xZ6Mk98aOfbbncHTcbDWN0v65G/7WdbBj/0oQut0OBCGb4SPgwDkr61rps4iK+PXGio62Hb5kfOmNlu92wPp2Urn9ycnqYdwbSpQi4I8/ky7CMx3No8LKBt5Fxp0SgqLiDkfGX/MPHQPgQ/sEY3g7ojNneOmWREB6ThSDDcmuuurbeyjbu1CGH0plL88G3fMslMmskaK1pgtc98274jXuAhyBpe2+6dftW/bzhETINj1v09ei9I3z13mVTuJY5KnLNhbQNH4QJO/muKOHrtXktgdcS+F0l8Dr9j1ECmbC/ie9vC1vS1EzLnGpbxitQUbwPfjrYWPFUGSLyEOQCL8l5jHUACWzH89oPSqshSAmXFcs2+0LottgNd9YMe/ErukHH7UaaA1hz2gr8i04c4mY9ab2pUHE6umeAH3F6w044dm9dreEurOXEFmUt4H2gG3bCVhBiHcxKWPkTb5ZE1sXpCnGrjOudNTdrWvYj0Q/OD5fAWWefPHmqfIM0e5Z8sDTxss7DPjlbWXsvudzMumzqnBzngy68ZP6K93d3jatEKS/5Teg4VQYhW9bufJkt9oheEbmlDhN600TZwXyw9+yxUq8g51S5lCx+CY9fPlQdf7Kt9k/a7NXu3/+6PnDdW9MR55k5+xrQWZL+6/v3lV9sSj65zMwFa/Z1F8ghOkW+QfsWF8H3uEA9Jq3JI/mmvCC6Rp3pcSZgW+G/9157tifs35Jv4rzzzjt6mzsJu1VY0kYGkYltJU3Spu4JW9ruXJdc1hOsGXk8evhI0ZXCG5qclMi866EdVj/TdgO6WGR6enJSF7/5FvDdu3eUfWPpafBoW/Y1ZHJKPnSq8JUyJ3TZ6E3hKXW5qPOMi6rDBbzFL2GpS5B7p6Sr9Id8kkdk9hzIt/ilvFSjaIpf6hTPchxeqxs7POLbqGPvTaln5Jt6nd46rbqmnk1/8uZQk+/i8xAt1ookWelX2Wt4BBv6G4E8K84r7OT7jel+1wAyXxp8LTgZrvRMP5zpB8GEDRjgM5PGtLtkQJzp2eP7+vLzD/XxB/+sD3/z/+izj9/V44efa3/xWEPbaTPM2m6sYy5+T443dPpBm7GxgWsHu9NxBuUgO+gMhk5n6ulULRO31aBzKBDYhqdrCIOXnoMSTsAMbjypJ+NANwfEQlM1AqYD4pe2yN44OaXc3ppGeMvEuGVjtt2mLlvqs9HxdtR27Brg00peU11eZOM4Ia+JAcackSwpmwhQFEVE6BDESZkBMz/+yBn/RnDQybRA/h1iQdPQe/FUA48N2TgOGthwxe5DV48fyEYtccvGP+FD7ApLvEbcIDTo0OTdW9fQoMFqN2jjH6gNmtuouW819SPth2PN44l0dEfD7Td1cu8nuvvWz/TG2z/T3Tfe1i0ug/NT0Plfv05aNyRhQJVpq4k6l4Cg41mX+xKtqYMxtnEHkMQ7pF4cSfQqmOArkOhVccqPePUkThGvfHFH8FzsV0ZaPclqLXr1+sF2MqhaS+nnOhiyho+84zFXmI1EZmlKn6NfZcG4WgyQr2216ke0a2+k8QHCPkAvGuMRSNfvUC9Cf1mG6htZRp6ItWSDiBn7e12yOJei95SDY5S9XATvubxqvSvKyxGXfgPjzyYTEtXYR3q2ZacNZy4lZq0LemtNORzN/BNlaLM54kBpo5HxHv/mJskSPSKWnTxwpR/cyJ8I9dBFErPof4kXLL1UbGRQ9UW5nDWJKqjqTR1T547sJibS9O2EdeQXefTGPIJ/0u5QFmsOUWTxPIxf5sEth1P5X7+npyfaovRmLkzeJh97kWPyl6zVRF4TTKcNo1jFP+1X8oeP1pMuvlYjn14H6qMSJ+0Td5XhJps4vVXYlnUk/GyoY8dvplV2XEbl8jLI+I1cSKJGXxuGpOtKPVo3eUlyHjjMA48T63OlmyZEgSd55lGZuIt4xYuM4psJLpmGPiB8FZnkK8pjeVV4/BdnFXfDefB9waJSNmUC27ItXpKwDzxQHU3MYxcouNk05ad3PvnkU3344Uf68IOPuAT+VJ9//oWyeXj8+El9yjb9YM9YI1nxUfmR5wyUfA+YsYP4zVPGiykrZac/WfvdrGdPz/XFF1/rk48/15fYjx49ZmzvRHdDtiozTyq6ZKC5HFd0xXj5NRPt2nd1xAYViH3IK/2OTNXpH7W+b0at/cWG30NGocpZhLTSsW3jBvSh9CNj27hBa03NIHbBV277EOdgY4mMJFkCtol7QPKMX0Gyr+McSPykw0vPmYpqOXnAQ/p8NsY75oJ8EGSNW1JB4JGJu5XNRubSGb8d42ab8cxY2nEov8NtkyfIGlh54SdHmjMb8Cd6+OCB8qnjHfHnkvtSUshgcSlJFGMvciILMjm0ciKC8JY4UoXK9gH4WC8bwl/2/PH4WL/9n0grDGKjl0eOIA788iRnJQ5CnRlsmQPShsFud6GsrY+fPFZ+zvnx48fVlmdnZ8qcmbimnYZxqPk9fST/ZiHrbg44NptRvXfFZC6/ZM3ITzmvBzQXFxeM8UvlACM/35r/UZW+kz4HO7Jd6WtuZ+7vzPWtd7X0XcJkXZk44yibl30jkIC4VuD8liexXgx2FZUsC7iQ4vORwvDqc4O2muyAPA62ZB7nrZhGpoXW1HswYA9qvctuiSKZJ/EIT/YTbaUY/BImbJtIq59MezN04gadvEbaaWTMZp1s5GObWATWQ43WfmHhTynYEDzQumHwJ6mCxZdw/BRAPlfwEuHwTuCBXK2kSUbAZPDNWBP8iduGv1cB71fUHt8/zBMWhExfRHmpQinYRdmxgYXbshekz2TsjYy99Jne0h+tMvSVzBdY1clCTygCQTxaa+qkGzcb5YIy60V0y4H+13tXa6YcYrKeZG7It//3rEE7Lj8n+nbWiOQ5Ex4dK/PRnrB96RsTegDKAIwkr/Tp5L0i7t46+TMGIvQDX/RwumbelLtS1mGsNXKDJt1m3Gi72Sr82+goVHIGiWBbxq/qRz3GgTmOPX7rTW5NreqVcmf0mh3z5KX2rIXTvGePwVxXc96FLi7Ptfz/uGflb7v01IaduBM829YWvfWYPUzqNG7G2tOccMAZurVW5bVmETXsIRfqhsxm+OXBkbCm3vqNcLwjFxm/G6hMbrgrnCjf90nS7xv3dbx/YQmksX4o/oVZfl38X6wEbMu+RgThvA64SR+8tHwpRZhMdq8CQUn4AihGFKZvNyTiOcRRxSehbUirDHTZ9TL+WqDQIPYNQKqSWBIwL5u3JcgFIXDzQFkE4x/7JpqyFtnXfs1NgbHtxT/rR2/430TvctzES/iCrsUmXdYa0J5DU+tNHbTWtIC4vgZMyo67H+wmC+AnbOFakLdVpsIWOmvZhF4QZG1LeIKDSsp6vmdveXFxztnEGZefZ8o+JRe/TzgXzC8D5oNjO3SMibU1+dnLOn3JviSY9ugGdJPafxCnFtPKPDx8X4QzQD6wxEJbD+cYePBENtEtsj86Qjca0B0SLzyJszhSyqYsHiUgyHrOWVN0pPC5iz4Bf0mTvVPO4hIWuUzEyz774YOH7NUel+5xwkXt7du3FV0lcbOPC3KxmfzO2c894Uwnl7cp7tbpLb35xpv1M84nJ6ell4SvnA9ENtGLkt/tW7e15YzPtHn8I9vkl32dbdK/pVwCbzgriLwDKnfoH73spEUsyGdS6nXJee4FulHqtttf6vGTR3r06GG1adpXsuwFc5gVBnfk2nvXBh0p5xT55vHdu3d17969uiA9QWeKLpt4yzhIHpKFMRyEOTDTBnPJe1J4iFz39JnwFkS+5U+cCcyVZoaTA+IGePDgB11xYtN/5yA0WPpXyr8ByJq3YIwnrqUbkFt4jx54fHysyD8X3JHvX/3VX+mv//qv1ZbYf/w38tf3h78jLuECph7gZr7CXwdDkJYwYwP5EKKirl0qE3dQjj/mK4UCutgLpcYnEPzGzoZmT2MvmKed9hzAnJ8/1ZNH9/XFZx/p17/6L3r3V/8/ffHpb3T2+Cv1+VzHXPqeHnfdOh11ejzqaNvZNFhHm8bgDN04xOwax0HAXsYWAAAQAElEQVQjG7IMggyUoTf1tqCV3XEHi19vbRmgCNkSPApj7BswXi88dHlV36bD0tehU7dDJOKXi1cGxZSIh6DuxiVreBwZeIkwUY+NMnC3TJThHVakDFDtkzv0DD+BcFPyjE2eyXsFDOCJbJkwZwYsmUssFLFz8dnIpcFXhxi6FbkEHY+BCWUcusYxgLdxrE9Cj9gb5DkMY02OA3E6iF2odIMSPo6DOmG97NBBV+sLeutK+DAkfl/Kb03NDc5MvbDdNfeN9m2rXYt9xAXwLQ2nb+r2Wz/XWz/7G735r/6aS+Cf6ujWHbWR8KQBagP5NKSmAiKSbfK3OhUPbMvCEBi7AE3hCuIuIo4rEL8CbkS8Cosf4Xl8g477Ct/kfxXhJeI7UyRC8FLK7+FRdfEiB+TxfIpkmv4VewlJlIb8Ipf0q0zsEx1+pv8lhm211gs2+VrfaoiiKpx4ReOI/U1YIuvP0CBn+tHNd8ZCR5Z2o74ZE6rL33wzKZ8Oy7fLovBMjPEtykY+FZWfPQmddDlAKkWJcd9aU8ZaLj2ecml8icIxMr7v3Vt+LuQSZTCKzO3bt0qBuXfvrpLfyJi3aZzwRhtPtPVEeRMK14JJM35L+y/9hGjpHoWi9cc2Cx/PlUoVZubBXT5YBBp1GjIXNdecEPnYRBIGpm1rw4FYlI7I03YdXD19+owpdFIjnW3xAKv3ps58NwyjxmAccQ/lb1viQYQ8syKYmTIK5YMfvMWdsIBgJVnK6fBZB5Hk31rDPyAb0ko+8KIyvTelzY7oD6Vsc4g2MMfuUZ6fnbGmcqnx9MkTnZ2fVV9q5NfJP30t5SkmRPgl/2ueCMicVv7Q9cA3cRRmVzv0TVS8m6/rDAzvN0Nu9v3yT/ZFLK8KJ28eREQgzyuLTXTqYFOCm1LH1rps5CaT1sVy8pnou+fnOz18+Egff/ypfvXPv9Z/+b/+i/7rP/1XffTxx3pw/z7tfsaB5k5THcKmUPJIPikHZ/K5An4zYYGwC4eLYIYhS/CkPRe/DCFJrE8s0U+fnOmLz7/Ub37znj766BMun85UY4qwxFvoufxgN1UmLW4KnV/oN1SuwmLPFb7GW2zFjxyuwqATN0BcavSHcRyUDc7xyVGt+6kGElPswFIsyZa9QqQFuBtjo612a/iD9DHo3hpjopef7bIT17ZMWMovd8NtoMXYVjvAilneoaSbtCTi2cZy0RCSFtqmfMaRKWtHg+Tbl0imgkWU0LOQBnLFqc12gz62rTGfTdG42ZRMMl/uOZhv1a+sPXnt2DCRVJvNWGPw/OJM+SmnXCYmLDJPnmmDFXEHOvDbkVMQ/sJH8ktY0Wk7INrMNt5NbtjUhbdeRlI7rx8Z4JmHCum3hpASsorMb2JiQEWWQYqYaOfqB6x/WRvTjhf1YZAndflb/wPp2TM24ue6bkOr9aYtlyVZH4JcAm+ZcwfGTqM9BOOZL9JPsl5nzs3hQz7gEfvs7Lzmlfx8WNxJF51/Q/8aWDta74rZM2+HZ+OgOnQbJoUQuE3bp6zAblpsy4RdPca14srzmrAtG+CFtdAQtiUerQb3TL+DgfKpoAMfIqKBMLELxLehAN6MnxlMzKF7xgo27TCR3wwSbpt5oWlgbKYe8c/BS0DFZJv1agL7SmGTd+uSW8FFG1rKHJl2nYmZvLL+Ba03uf4SzWrGRXobW5h0CiwfgMUTzwXxx+PqIRk0YVdyELkDvGqpxD97raQr8Eoa20s8qey88NIrIcn6EzcHBqk2EtdL+GNzH3ZehJDiIl9Xu0ffKTBWY/fW1FvQr+0OTf8Qaavf057CpJ5x35xXllpbPWlWoAdmLI+M5+iECRN5Jd1EJ53Ib8o4AJlbzs+eKXPFOYe5F4dv8+SwcmKO6q2xpgzq6HKd/MOzzaqcfEg/E0cYvHjDDe6MnTX/apTlpegTiz9jicokr+SbNT/zT2ecTOj34aG+acPlbQ5Q4yf4b/DSelPryAeMI3v4caPWeo3vOojl8PJp/h0Nh6yxn1E3YUb4b81K+fkVlYkL4i1r7GYzhmnN8J3wLXPp6empbt06VebWlJG62WnZmTlkX/PxnnV3X3Nk6sKIR6Y68Ggnrsj3YEOKMJWJXyB8YgfQpLEt+9uQeDegbzf2t+X1hwv7dq7+EkP9l1jp13X+MUrgG7qqvQTECoQz9qth2a+CZAn4OSw+vCtN7BdBfAtj2TdQPpIl2ZZ1MKELrBVusgkBPNC6hg7+2A6IYEOtKD/iYws/WRK2xV9s8m6xmw9rO/5FUya2A8Jbg48V/QZNeMO/s5a13lU07lZpyOtg9wZdSNrEw11hcd9E/JvsAFqAeC43fsmj3Ad/LbbiJ0vAXuwsZ4Ws85w/hK7wigNFtKzL2WM+43zn7Pycsx3Aups9RgG/c/SJ7G+y7rbUDexZOy85B4yOkXPC7G9nymEJZs0kb3SDRY890FJKlU2hinkBxGcFlgj2oY5VVm/o9UPti7OuB70NmtFbskeaKbORZydeR/5Bg7/WyEiwQqXDW/iNPZMuqsxMunwg95K9W+pQF7qcb+XD+tFBcpb59ttvl96Uff4ZMomcomPt2auTbe3BHj58qHxAd0BPu8WF8d2799A7bmu7PVLrXVUf+MtZwCnno3cPl6s5P7xENwpfM5kl/+hxt2/fVso95fJ1w35uJN8RXbC1rtaa7EalBGa5/rToM5c7VT1or1xKPzlcTl9QRkMWOQNM+qDSwZNtxd3hM2Xliye5BL4Hj+EhdvwTx+TRiG9h6rXYabPwH3lG16RhEO8sWBPRCzCrBVjf8FQ+pMzzYpTkn7xjI6rKyuKPAni0YHEvjkSBBzKK7LI3Tl3Wi9+/+7u/07/9t/9W/+2/+2+FNIn1L/aYkr8LRPnej5U/1TtUENcCYeLjskWsa+hbzA+N/y1Zfe+gpfluRo/PCg4ycjVHb5iZcWY2HFOAMn/BRPbowX19+vGH+uD9X+tj8OWn7+vpoy807R5r7Dsuemcdb62jbdOWy+DtKLEP0ThasYfB6mDojU1Z0MturWlFb6GtGhT0QNuygSRrMYbyQj73Nv6rR3V86pEOPjE5VX1wl/8aCXtx804YYjAHw7aVw4lxYBPFIM4gz/9xPNpuuIAY1JvhV5SGvNgsZXDikA0HQGqKIUs2VUveExPjjEeQYeSURaRG/Cs0yg16U759GzkFI+5x6AtP46gRbBDoeEAmyWHsyBbe4Ld16AOGSkd+5DHgF3fHvgZhyDzuRpzemho89aC5ylzSDNSZBcKD1Ea1zbE2t96ob/zefvuvdOftX+jWW3+F+6c6vvWmNse3iXYk9UGT2YSqacaejS0rJu8VjfKMvxMADE0CeQ4VKD6K7Hi98CBMfRMSdQ27Sa9+seP/7bgZ6yb97al+21AvCZHJQuS99KPUP31ozvgEe8ZmFrjY6WNCSrbVWtDUe9CVtjV+IlwHk3oEB+dzVjgIRHyyk7C/GfozNJE30l7HLIJqCMK2eCRLE2FRWhYl54miIFxyUJ3wLXNFFsgs/luUlrTDXPE5JEGpiJI0MS+Jfhv/0FPNEaoxFwUhc9BmM2pL+i2HL1vy7K1R7qSZtp/JDy6TA+4Z/wXlT9iSN294561rQP7RnhnelpKXIhEcxETdc4AVJZcY6q0p/bNhR1ZEQQHbaUYmcRv/xGvNGsYBxXULRmVuTu5ROIPEsS07aGqtq/d2jdYqTLKuDPKJuApIM0+Ad7K+irYksWyT7yFP8mvAtmKSRxKlDYRXg9/eu9KWsd2kKMyXKPl1qIgiWeOXdVYkbuSTeL01QSZLWAknC5Jv6lgBrnfFS9xA+PFUQA66kycZ6AqEmKwS53mYpL6OR5ybaUiGM55QsVbgXJ6Fq5veKx1b5B5QRfopyjXtumfzNGHHT5iJPpFNUS5kvvzyK33yyWdcvn6kjz/6uP4v71dff10XQGdc1Oy56Ev8jEEd8l7tGXdhpjqsH6v/td0kNWK1sue50dfgaUf8ybSPdbmb9PTpuT7/7Et99tnnXDo/VMrdHcpdD3LTP2f4nm6MRzLloXAkBvEtzxLnecktfnByla4103+7ttuRg9etRvo/XlrMTD2gLNkGsVfE3WQi26FB0U3ps1fouOmjKae1xL/Gtdtq5EGIoGSTV6CDDQ2pVxviJKDiQGPb2E2yLTLGjoNa0xnSriVf6FmLiYxKxsi094YMGPvIocN3x21ZIq8paaot0M2IO0EnP2EIrkvD/MRU8OzZU1UYSVPOTSQvvBU0ZNIpx7bsFWTIk/EI1/XgJFzAKhPrJZjwhDqv3z/+oDmG5x8G68afX2au5IdMaSqmqlk79JlcQjzjoiKb7bTRjoMB24yBodq9o1OmTYSZp7kuIPPBqrRl+okPZRJc7VJu0lMAcacqI+Vk7bngYucZl8nB+fkZ4541B2ZMm2cNHjcb9WG4Gi/Jc6LMmX6V/pIC6HLJOkFLyZRlU+qKCvktXqRX5ajnjE3e8GdjVwh2aBCeZvgvb15xk4UWWFoI3qFF/w9IQSV4dFURxVh2U2ThZomnxhN1FyZ+M4kiD5wiIrBs0thFC3qW4WgpQ5jWuvqhDZtNKJ48Lrjcy1sH+htsC0Pu2GSjAI/nnpR87TFfk6+kyOjgv1Kxb+IQ/KOwvqu2/9KViFwl86cy5l2gIatflM3ahG2beAvopDzM7/S96q8H+6q+lmxfQZhEyZoyr3034c1qvan3TtxWfXRiLd9zCHuNiSJmtUafrb30ULrcOI7MRaFHZV/d3GTyE4aeXmkg5bwO7yKhDZp538Q6nsuPmBZ8tSorumPyD285jMzcFXqmUsGE7rhHl8JJzgJeYMREfXPQmgvffHvlCYexmfOif+aDlznIjFyyt8heY8lrT7kdfWOj7VH07A11Hct9VG7qzJxoWzwFSmIumcC+MFPuDEOBlHiWsAO8tZjVL67QsYPQwavo+L3Gn4cEXmzjuH8I/jyk8LoWPw4JmPnL5v0Cwj1esRY41szrJnDWc9NvpRNAomSCRTFaES/VS5gXAhU33thXUeIM4rGi3HktWLxJy0PSxbOI1QN7eZS4gg5cr7ytkPU6kMajYHxJZFv2iqyN4ODOWmY3tbaEx17Qas1rjbigET90ayZuu0L00cUP/94OaaArXuxWcTvremu96JRnL+WF1oFeeIl/EyllW1IThCTXn8pPZRYfZ7ljnZsLCcAnlnQgsj7v2ctcch6YNfaSc54L6OwzshafcfF5gV/OO3acKbg12eYcYq98yCt7kR37nrWHZB2d2XcsBaSQFyHMC36cfdRaSyYJaeTfKKcjl9xtbDdbnZ7kA123yt5yvmgbPoTMjL2g0uEfGx+ZkmbW96WO+9pP7dGZZnSnqXSRnWZsUXh0jFz85t/a3b9/n3ybbnNhe3J6Srt1XR5kEr1mIv6MFpbL4IcPct5yVvFP4PEeF8Bvvvmm8k3a6EMTssiez3Z9Me/td97Wz3/x1+Dn+ulPTcH81wAAEABJREFUf1pI3Esuor/66ivl34RF5klnNxlIqYlhc6Yd0V2o0xweQHiZqM+eNgySTz54F/3pwYP7yoeHE1eUr4NxM85rRNbhdYNc1wvg+jnre/eK5+iQtpfUWCGDxYM3fMBZCKRCI/LWcyDoxedV7iQlfwHbsm9AVp5gJu+5ZDCVTOJOeb01pb/kQ3+pxxtv3NNbb7+ln/3sZ/r5z3+uv/3bv1Uuf//1v/7X0H+jX/z1L9T0J20ikTC42qG/CYnzXUjaxIn9Y8DKK01MJxON/hIyoOn88+5Su4szPX74QJ9/8rHe/fWv9Jt//pW+/OITPXv6SNPuQp0T5ZGL3c3Q6Cidy2CzgWgMcBfoP2rdQGoMkgWEt2s0OmWARV+0XjTxWcCb58Xwm+7ULtXKIJ4hYgerf+KGjl0gjgImlbibm3IBO7LJ2XIAdMTlS1244u5Mnr0bHucDhJkXwLwbYdhKKN5VPhNJ7DlylpRgomnFADH0htwAm8xN78ixaTPE3ZBlB638xoSDcRxwd7DYA35Bj0365Jc6DOTdG3KG5w7Kn7J6wWqEtd6wocPYAbAuuasPgwYWiqCNGxl3w310eltvvPWOfsak+1d/86/1k5//tW6/8bbGo2ORiKkkG+rnIcws8z7AvnJlovF1CNQSE4JnoZmqr+KvcQm8fuJ55ZoP1GrHeZOO+/thTRU7+H6pfk+x6Jc8dM9lrM5xIN2ZvrRDQbjkIikLWxSJ+CHSastOm/ZO+wX0id4asrMSHs4O2UTs5B2f13hRAjNCmpkTgoQ1ZBg7ikEu8YLIPT/r8uTJEy4XLriU3KDg3FE+tXZyclKHJkmXvKJI7JlX025ReKLk5VNubtbI2Eq8hEcxTPzbt28rC278484ctkNZvERxzKFO/PSdJj02+M6If4AI6bPJlvJ5QqX/hYzytvTbc6WfRkmyTZS53LMmnXEgn3gDh22JQ3MoMmjEy/x3dHysk9OTkvkFimTip20kiyjAai2g78dDmUHo8jAwM4by6HsZE8ukNvb6hLbsIH7kmHxhMjxC4mnKT9lNRIT3qRTeKMRPnzxF0T9XPm2Z9h2pYxCFMTzLes6krYNrz0MJxIMF2V6QCJaWmuoHG2qBWK7fL2ZwHRLqxdBXucMMOHA0MZ52GQOXO+XTrzvmsB19Ojg/v6xv/X726ed6//0P9P577+uTjz/V/fsPdEG869yTX1yrHTpIreMXLO68Z8qOrbIPYW5y62ru+LJO0W57DlF3XPyyXJd/eH38+IlyGR08YFOSfpY2CxJ/IvJcmGnfuTrXjAT1jYY43xh2HWBb9jV65vE+aMM8MWYN7k2yroxt2QcIO6Dv46VAlmxTL5dtQ7em5NtaV4Mu3PDvlHnl53aVziYPBZJtJY69uPUtxibODciHPG+msUqOO9o7KPke5Jn+v7il6Dn5luf26KjiZ8x1+E1W5+fLN0NtK4vbBfNlNqJBPnTxjIvfBw8e1M85XbJBXLKn1egDJEgWV7BdMsq4TP62DzJsRF3SJFm1ahFQPHpthPRVrxDAOFxtLgxjNfKSkSNP6TOXOjs7Vw5IHj1+pIePHiqXwOkHmRvv3r2je2w+Y+fgYoNuLtpjGYv7OjxJe6aNgxyk5JI3ayoF0swzcXY156boIP0p+WcdvqAv2GbNva07lJV1J+lehTRx+mPyeFW4bVhbIF/HuEFeex6oF8PiDnQjA4c2PuTfSpZNZpz3hm2LIIQpTDjEotYZA+IwKK5Xo1K9Oujg65QLnXE2M4fb+Jh5U8sYEOF2/BYotKALwhCPt3C3bmXOgFxYE2ZlF/L5Zw2I/SLWmC/642ZPehDEGumGTTh8L+Ev0jeivYL0K/z+5Ly+J5M3a/696pB8X8T3SvhtkeCCJ21RVqIyqBaaN/TSSaBps5l5ImM2fXAmbEWSVTyI5qxrwaDG2Ej8zP1ZB4KM91x6kp1sq/WmxEvVMlckfIeOkrzdWv26xNHxkU44iDw9vaVTDi+P2OeOnAtkHWpZj4lnHf6Sp5fxiJdSN148VksY5TnxG27s1rqyvmSO670r/NuWSBy69fDHWGPcZa5L3Z20+Js4C8+XV3PbhIyiN+dDplUX5rUzDpyzR3n27Jkig9RtIr9nrIUXnO+cnBxXvWxrQp+xzd5ly14me5BT5eJ35c9uYW2Bbpq00be5kQRRaLarSBZ/lHXl8TsTFJCGrXxCF/H69ScrAf/JcvaasdcS+P1K4Jvmo/jfxIulJuxFv9/d7cy9ZGNQTwiQ6RirvFRxXG8RYDtecv6s503cCT+E2WYts5y1yte0faCxbcLd5BW1Hi7rXbuiuwwdlJ+ThjzwK3frWtfIuHtvag0/wntvsuNe0tixJRtbhshj2Qco9sEPWlfGCxXrgImFLGtlBZC+NFyayrYadRZm4iI0X3TI3uKSfeizp8/0OGeF7HNy/nHJ+W10E6LKtmbW3sTNJWjiizKynM2s1Vmzg8R9GWHqZd/Vx44MuoYeDOg0m/oXDtnnvHHvXu13Tjiv3IyjWmuym2QdDJUKEzeB1wyve/bp2WMFuz06CO7oI0loUx/SnJ0901dffqkvvvicMx/OSLebq/KSLrpJ9JTULci/4Hnw8JGecEYWPW2LnnXvjTf0Uy4c33r7bXX0raSLHpPwDeH5Fuq/+Tf/Rv/tv//3+vf/4T/oH/7hH/Qz4ifO+++/r3/6p3/Su+++q8ePHytlPY89utOKqfSftGsBXWpG9lPakfuw6FB1mc0l8CV6FRoNTTTL9gGp+TUiy+hNke2dO7f1BvV48803lG/O5vwi4bJke4Fixy1B6tvN/O3Ba6hFVlajjJTXOn2hd7V+gBvhwsyaqG/aL/XFYzn7GAflnDW8R6a58P3lL/9Of//LXyoyD/7+73+pv/mbv9E77/xEb1LHlsQ/biDcbCL9o6rFtzBLfRiM6bD0WKxJM51a8x57khjM18CPzr5ncjp/9kQPvv5Kn3z4gd5799f68L3f6PNPP6lPQOQCpNOZhmHkAmPBkMumYO1cTCaNOA27t6bemkKvsJtsF+RvYb8CicDz6liZbJaQTCKFGrgz9QNMpDxE+MYMkM4io8qJaLbhF/Sm3nuhNQtvWTFL/FCF8qxXOfO65gN5hwGQGMmjk9fQyRt5xV7QNQ4NdDaFC0biPIehE544w1WcAf6GikcYdujerU4ZvYlLemgKxQs/aSh/ysZurcm2DC1LOSuaIHYHTO7yuNHApvf41h298ebbeofJ9Z2f/lSZkO9yKHfr9qk2TOwd3mwy0fc0iQvWFLFXwAkczMow1Pzq/BL31SE3fZM4iF/sVyFh34DvV8g3JP5tvMMftaevhKo+FJrJeWKc7rmoyCSdS8AdlycJR4RLQfCadkyb9t4UNAJ5FCRS8iR3yFDB4sLj9XNDApGXbTXGhzA7lJvLzIlcMJyfX9RBShSMRYGblYX+uA6KjpVvppKUtF01J3J503unDUxOyJt2zEVFLgIvubxMGcMw1BiKwpMDlyMuN0bG3Uy7p72T0o03GVsmnwDrT/LJnBvGYqePLaj+ixz39FtRj8gpdW/QvbUkWBQ0LggTF++S34DsemulxNiWoSPPyDzoPQdkky4vznVR/7djT/azGvFsC4eeM2HnOY/vcJDFdQwcecjXLuIQtGQ6Z91hjK5zVupRmwA2ABcg/Sh+4amnXr3VOA3tRn7kNme8kwEWrm96lvISesXGkjxevz2SbfCdObwcafVZ7TWL1GdCJlMqRCC9opTuMzZCj1DKv/r6vvJ/fT/Ot34//kSffPqpvmDT8JCwM8ZbyUtUriq65rra+BM2g9VHV3TChFltyKuw0EHCWPXhbWaszdgpBvHXNwKzaci3gL/44ks2JU90wXgNP4kXO5iTLu1O2qRjhC9Wsv8dYVu26SNdnfV1GIeaX5qbylhy/oxNPNOHCqELTQ27NcuGxm4Nu2js0KDTF1vv6q0pdAG69a41viut1bDt5HcNyfpWk2DS6IDFyRt3+sNMYjvtMCmH19kg5yA7/gVeiJhYovxWc2V0jpm5dEaPHcZeWefyL3NyeJ5IcMGYu6DNMofOB/f9+/eVn/q9ZD6XkyWZV4stNmzEU4KIHJY5Bjngdmt4w6fSyoA2n1eUX/KAeP1cSQDxFG0b2TFX45H2uGC+Pj8/0zlj/IxLinzKOs2QtbBkzppIitLhk4GNC7TeVHEI74wJ27oyiD/ry549TObaHXbyDy7pBxe0+QV9IuEpq9GeyWsYR224VD4+Pq7Dkfhf5XkgyFozRZWNX9FxH4DX1XPNEoE4eF+FrQTeRVbY6igfXnEXhMx8ALQWujEGI4fwufTJlkAtxiKatLzKwkffxzhpKJenorveedHnabeJ8Wa7xqCJOyvSkCDzHGwvNpZi1ii4e+uKvE3sjBuR51UeifsHwYGBP0jefzKZfm9GShom+gH/f/b+vDuuI8vyBfc2c3cABGeKmhVDZmWtVVXdf/Rbq7u//0foWuu9qszOzAgpNEsUZ5AY3O/77XPvBRwgSFGhIaQIGu6+59ix+dhs5u6IPUBy6fNStyk8VXlpuNcWVgJbrSBtAtmgzenfkDm2gHSiA/4uphHZKB5kW6af2FCwwSFjwjGHd0eMPfmQSJC5ZsPcYFudMSXtc8E8u1wt67A0Y9FytWCNv6DtLkFnjmxK/+seqRtpBMRRPFSY5GdDn8l4kw+aZJw7ZN2TPKy5aGYGkZuUfjzP6QkTuZD33kkv6S5Is6v1pvShnj3FNPbFf6VR6ayVuJPOMePdQB6yp8i4Zov1yxESEWcvikrk1mrsy+V2DiurvNN4uEAPrfdRl3aFSZ8NEnYUvO47uQkm/1N0k+1nIEnrAn72NH+GYryJ8o0G3mjgH0QDF8arH1nqcbizTDyBitNkRslkwSX2LcDWkB+KJ8cHAh6Jl21JYHzgrFEUegHMMQ1HG3mzWuxQG/uEzH+jvI3unij+tuW9z/KuztzUW2grvrVQwze1CueJqvJmJz34BsLjx0Y2UzkOZ8CORIIG9mgbWINkzs2ecpwLx3qzLXvEhjVF1hvZ1zx79qx+3jj7kHEPclz/XuI5a4GsAwYm04G1dPisEzKHb5jPsw6IW9IYoUuNL0jH3CRGVX6il9Z7zfuZ33O+eOP6deVy9RaXwNfyf3R3dtFbl/Vqk/xsuD9as7fK2Vb229lznbCeSXlPkNfenTKlDAcHT5WfdQ5N5LkAzeXzBh1GL08PDnRC2Ky9opv7D+4rHwCOrky95AN4N27cqA+kJWezPuOee6gFd1D7+1eUMmT9YluJ9+uvv9Ynn3yiP/2Ju6vPPnvJBfCJkuc16adMyW9R8lY8NG6pjydPn+ibr79RvlX8nP3qgNt2GyNZebqwCN97qzVjznOvXbuqmzdv6Pbt21wE39TVq/vUxQL/HiErjy6aVORF2avs8R9s+UleWmtqvVX9LnrXjM4acsGad8V6L+vEtIvo8DptIzcm8hIAABAASURBVJe+b7/9tt5//z3lf/v+4fe/1+/B7373e+WbvpHnG9fjN5tv6Nq1a9q/ekV0ra3Uf4us50xHk69C/MU99FeOZJMOmUEkDVc03rr05fBsoDMLhA7pCHTgo+fP9Oj+fX35+af683/+R33zN98CPnjymKAb5Zsoq50d7dTPAq20ZKPQaVi9dbVGQwMtvJta8VDci6dF2pbtUWkTGS2XvOMeXOJUoiobQyXlGxh0N9uILO54DBmUiAIEp0+kA7YJhCE27HmQlXcoA/QoycAaxHYZclhCDMQzBORHUCSkPqgzqDXQe9MSLBZdy0JTOuPcOfNt4NWi4RbET8O9EWbme3Xk5WKBn0W5LfCfeBfdpCMt0DGi4nvSxA5RC21NtqkfSzxCNrhpg3ytpuOhad26+mpXV65d1+27d/XuBx/o/Q8/1B0GhitXr2rBwFHh0E00JKgSl36YQWMVIEHDO/oKEl+QyGeUz+97zZ5D43em4S9irMv4OIdk5qLXn9ueDKS8pFNtBx2Ejm16QzPacHmyYdI61ga3ai/Uv5tF9Y2Ab8AeZUTFk4hnYH3zvEID0ZvVGmMW2LAQy4Li6dMDHbCQy+SfxUcWPpLr0/L7+/scHF9R6mPDWDoeKm1kW33RFfmSvtJ7V8wRhzOJMwue2Hd2VrpKHDWJQperJXU9UM9rJT7b9PUF/XypxIFVfxuTNvSqlAfyHfeZMiLQTjeMgSdc/GYhlQVVFhxZ2Nmun+a00+tVlwH5hF/KGJ2lDk756A5/lQBxJpW47TAPLdBx6iR1kw9HpM/Up0ccXz8tLP4s2Vb+4KYsDdTVhv6ZOtvAD6eHcWO+jhWzWPY6cEsdz2Uc6PMDc/JAWyta5Rtkk8IphF3fY4bvcX+J818RLEFO4THe2Ecub2x5KEvqfEPZUoCBm5MjLvkfP32qXKx+/vkX+viTv+jTTz+ty9/vvnvAZSubAvwMSsRj2xiIsoA+iAKNacLoR+VXF0zcZtE2P8tmGreAOJMILA/t8Yg8fqtsJh5wcZh6TDmGYaB+U8cjhtRdZEXnOF+XJsGX+7Ut2+qtV//PONJ6kzWZMLgbSYMGNrbWFL5BbfhmtQC3oq0RZ0MGelffQsK0PspajzvA/xgPfO8VziadgjAGr/nEK+AZFT6pYECH6f81TjBeDIwbiTHOA7Udd9tj/1kuIokzellIRJYx4OTkRI08D9TFUQ7668Jvo0bZN8SXeswm7pjLQBLXZWaYhJ140kd773JrsklkchvIa9jQ8h97MZH+Y6PUwGtDny9QF6Ouh+o3x8x/6UvP2PznW7/51HvqbbFc1kYyhwSZCxv6T3uI3yAXNhvqsLXO5cxS6QtZ/zbqJpClrItyoJAxJ+3h2cGzOmw5roufIy5BDpUDi8SduWP/yhUF+bWfxNeJ2yairSrMeJO4t0QvsPFDkV+Qj4Lz8c2ykpJWqJ23TpOxXbztUQi1rQbcGu25qbe5TU4px2vcgWKwh2wjzXTbfo7Hv8dUdRoFDI/SFzepR6vSrnCnyRqrlT9ePBavEcJUolZnrbpgrhZmQ9soMfzP8yRzwc8RO/HmsOfXBkZEvQJD3JLn0BkX7bN8iybcZThNK3H8EFTcW/WCOhNXSIF2VuMqfX2gnYxtZaMBefm7pOEMyIIN6+8cQG4ImzGh9z71E7HWXKvGnsPDOiSsNTjzQ8JknN/ZWWl3bw/s1hzTaatutGUac+Vryrex27xxs5ta62q9q4N22ifJKYE25D9jT9LKB8ryf8wzlkWWMW/+wFONWfiN/5SD2Cu+fDBlhzXucrUquytNKe5JK1zCrDm3SXxHlCcfnAtt5DHjaA7pVqsdrTnfSbj8ulkuhVerlQb0lHzn0C/jbuTRhR2frkJQDCVPWIpu8/o1GbKbPL46SynNq328cX2jgTcaeKOB35IGMvTZlg3IuG1h4fF5aDJWyQVVDHQKoqIaBYbaFkS2z6CJhwq5LAlq8Rdq5sVQ5sPMQzbyZjXkNvxEM4ddjvgNxnjKT+bXoGWubcyHTVlPdmQjmspf0iwknRchDFnQGfBD3mxoEPcJ8YQoZJQwfWT+y1p4pAPXJ1mbDPhJ+CbeNU9mPq49COeGh1waZk4ewfoDe9YB2dPM8zKBOPM7UdYG63xonvXAwJqHKbpWHkO9ycbFhwwmzRIPvFkL8SYfvC2ZskUvvecMcaFc9F3l0jc/r5xL4Fyw7l3Z03KxlEyAKbwuNYOy3jhhLZEz0JTxpNYex+T9mP3VkY5ZgyTfiSprsZTz0aPH5Za0crmY+jrIPdPjx0p5s/eKHvILXdmfP0J+xJ7Nbopb1iRJN2ubXBo/wf3Ro0d69OgheFQ/9ZxvG3/++ef6+OOP6zwp/BdffKFvvvmm1nuVV84HzugxaZ8o+8GkHSSNEYPWqQMQ//kG8Lfffqt8C/gpl8Hxm7a3oO3Z6EyBysRqm3wv6nz47FL1pu7cua2stXIxnPA24fJAbZiKYXwN1PfwyroY/W2/Kwzh8pg8Gf2ZvtBbVyevBda10WfWlclb1og3b96q/5WcS93333+/vtX7T6ff9P1n/fGf/lAXwR988J7effedusy+xsX23t6uVqybV6ulVqxR23Zmfnt8es/r5vqH+H3dOH9uf+Q5DQoMDCwDAwy9WYHZOA105Prm73f39Plnf9FfPv6zvvr8My6Dv9MJmybGES3ZxKeid9hQBCsObToDS2tdrTX11oq23tSDsnfZNMcJUnjeseuvNJQhA+YADTaMkqEDdDPJIPGSvkAiBuef+B8dz/QyBsA+OhCALpWIsJd/aB7Va/JX7njdfnAq/3EDDbeGAoPoZYFuMgCs6IzLwgLddsUeLJcd+6LscY8sCJ/OGzr6iT/QuxZBa+qtKT8D3Umvo+NF6Cka9WPZgSRLgh8KTUNbqLHhXO1f1dUbt3STi98777ynt8DN229pn4ljiXvrXRVGg0zhTPyJR3+lceJBTx6kypJ0KcWbfpghwgoQehHU4ssSqzA/0ytpTlFfzBEqoAmObW6oPjrzI02w5rkOhe6tZsvI7Ilvses1zBsvl2sgrTELgHUtHB5w+ZOFSR1UM0ZK1mKxZHJfKT9FumLyE2bDeGrqodH/wmdhk4VfFhA2cVK5xVM/u7tMnEyYnX6UBU4Q3jYxSSF2+EBlbJdcguqXN2mr9BgSDvciIhnd8cKzyViMTrJY2kApvkzZjX7mEkSeS9s1C7O4LRYLRRezDtMHiKqegTjiP+N7BLbxu9CCOWixXKgRdz4VmEuDXMIn3TH8mLPtvCX8OUxe6GXnxJdbjNgi+dO+umH+THqp3yzyDw+fs+A9ZIF5XBsEAuDfGvtug1plohQY22odeWvlz57cNZttezJ7GWa/l9OEqPEzzBbCXhpidgidUR638xJ+Rjmee6WuTrjMOzo8VjYCT548VfpTFtNfffW1vvjiS4Xeu/edHrOoj59qD6lrdMNzIcvUEHnhmeT0K1Ic7ckHlnNPZMEkJMKhQGuASpY9Y5SljUV+Qpt8ykV1vjGahf+TJ4/rENnCH6mnbPEbDOQ3GHnyiDvevvepLHyPX9sybbvTN7L2Sh9x2sl27MZib5UlfNpSED6ATzjQgt7UQQsf9K60z96aZllvyNpk7x7lbqSzjcQtWa9rznym3hLKph5RRnQepC9Fl5uMIcirzuIxeiCf0cFpHrGnRvKJ5A1zZu/Jm9mQrpWxYEPf7PhplCMH8Nk4Znw4y3By8SIa5Uw427InkIcNdR0M5C35QlQ1OOSdaCL4B4ApYwC58AzaUGfRUerkkL1D+nVo7JFXgEmnqZdA6C/6jM5XjOmh9tguIm+9acFauUOFSTyRpx4Sdy6TDxl3D0kvFy5JM3Nw/OGdsAvtrHa0y6Z1j4uevb0ryjyctmS76jj+YEN+EvglsZSchIpu+4kMlAhqu/Jln6cNu2SlbAX0HXuJ5zY40YloNANz1shF3zMn4hrB25oMTEXo1AzhBnxZtss9uhesbdkTdEbjaeAV4Kzeujp7RbxUXOfTjy88k1LePw5zXNuxXCbbdleype83xOPv9/Wr8JF8XsSUMUpxpumLfmKf/L2KJI5Xuf8gt0SWNgzSrmr8YCxP2x6gA/K0l5nSgPJcSGKo/nB0eFRrjazXMxZkPZY5JeNEKrm1pt4b40EHrB8Xy4nC97TRLuNHtiTaPmkn3YJGY+Q2b5C+GJj5wh5lklX5neaK8I04O/GHplwZnx4+eKj797/T0ydPdMjYlUNHAsrElXFpuSJvjIWtWWvWURnXMs494/A05cr4lnjCW1biTj5z8HrCXiX2FWNeT78TxtJyteIQ8kb9X73Eb7vK3xlb4z8w6eF7fFJ+uMS7DURnbSiWXwOcTFRjgtmmWH99uU2m/oZ4k/QbDbzRwN9WA9tj1EU+OYss9AeA8Ty+aygsBm6SKTTWkkuwpzhnw4FH8S4Y8wqEYKQajSUe4BHGHj8X0Zqyn7Ktml/O0cgsu6m3rrifYpovG/NRZL3hp7fJT/x29dnPTMuvkeMPvyZMQ0aSmqHJ2ElXyKHlB1qyiSrGvAIID9NhrT02rEsyj4fW2kKWbYlHzDX5meKsOzJHHx0f1ZrkCfN8zjkO2aNkzs7cnT2R7SpT5tfsfXO5GrohsciCShS7LjOV5pbD1GxMZoLovrWGTljjLBd1WZef982F7M2bN2stkEvg3hqRGFz+JB/Bhj118pfyJa9FWW+sQdYday6Io5v4Pabsj6Z/67Ozs9K169e1y/4rbtHFc9Y9qSOhg+jjGy5ac3E77tM5N4quuAzu0xoml79fffVVXfT+x3/8h/793/9d//mf/6k//fnP+uyzz+pD+9Fz4sp6KTS6rjxypnNG11qT3zV5TV0lv+eB+1TOhE9+7t+/X5fN+Xnr5N/VZpSs85LqiydS2W2r9aYF67c99py5+L1z505dAl+7dk07uUdB37aVP/1UZqr7is6SbTXSST9ZUPdJN3Wf/NzmQvrdd9/jcvdD/dMf/6jxZ53/Wfnfvr/73Ud6//0PlEvh/NT2Hfzm8r7azI3runH9mvLlpyvU5Q71uqCcaT16Y35tGqBFZOAA87crzeDlsm/ECbU2J8c6en6gR9/d59L3c31KZ/r8k0/0+MF9CbdcPu6xkdij0e7u7CoHJys2EsvaPHXl8jEN7BQ0uNZ6NbyWBijXn6a3tkxctqwvsEZyCoqSgTCdbzMdwA1ssmIfJrtmit+EE2kqBjvjcjiNcUAQoAbe4Uen4srvoMTJS4mfVzmNFLeEir8pGMWslGbakDcy0BAEHdqblQvZRW9aBovOJS8DclH4dNAA+84Sew59Q5GtZuCWbwgve9ei0E7pkji3L38badpWaHOTgUC+7Tu4ayMADa/FSn33inav3dT1O3d1m0vfu+99qLsMArfuvq3dq1c1kN4ahZ2ANW1oHR3YskfoUuNLpX+NsGIazof0Bft511fYKrJXuP8Ip0T9MkhUjDTgAAAQAElEQVSWbQgQBl2ObWoDAWnPIO17g46r7eEtT2u0H9pBfkI3UUT9rTU15KG25Xic3sW+eU0aSENhvIvSzmFynsiAztcsFLJIywVQ/gdoFipZBCTYYtEZ/3aUT0/tMCbajYu+Iw5wjoT61Xrj8uFEBwfP6lLr4OCgFhqbqU4zft64eUP7V/brArO1RsouP7mY2KyTR6l36hWMzWPDsLahfaQMeJf5C/0R+EFBSTfPK0DmzsU4kPFaXLHAGtBpb41xaoG3gbIycpQ+NlyUHpV9uVyh1110spQdfaxLHr0NLMQSx0CcgTB4KX+5MN5jEbJiAZJR+ZjFYn4q5piFZy6EZ/8E4aEAqcRLcOovXvCp+JnSi1viLhny8JtpntmQtxPKeMJiMovLtJvnzw9pE8dV1rbVN8nwGDPxblJ+aATx03unzoOGN0f82rDGP0F1makyJdcvospU7lNAeJ7RMjEhgRK/hckrgOU5dYv7hMjWtOVDLn/zDfr79x8qP/f8JYv3L7/8Sl99/bW+5eI3/evp02f0nxPqe4POpE10GxBJVHQOpX/xBqfuY16wlpwsXfqUO5ENtMcBSgyyXZBMuhul/21SN6Sf+sxm4ttv79XF9SH1msPVBB3wk/IVaANjGMInbsJG03oNU3HxGvNzeQDb1TbS1oO0FdvJPqBUPNgkZLZVf7Q7Gw6q0AnzOsCtq7Wm3gBtL7zxa+zhX4CbErbh5xyQ2ybteuTpT5iRF5IXockYatcb/Q+0gTXjJ6BPneo0+kwZ8dfId2ddFD3kkNyt0WYGwq414E9JjegG6iGb64yp8dPwd/j8uZ4+fULfPML/RgN61wUTWaBKaywz0SnIa0NdZ1zL3HwhKG2PTPJclP892aMHVKPooqDJoMsBnafO1oyFx4zDGQuzCc8cGJqDkAEtpd5SfyvG/BX7iMypay44Mm6nzw3Elfrq1LVthU+YrHdtV/vIRU/qNgcQ+aZv+mnSOJwugJJ+8teZr5NG5ohsvK9dvVZzd/Ywi+VSMclz6jXpknREsn0eJZ1eeBr9Uhp4GpKCNW0240F82aakEeMHLv4jD17eRBznKq/dZBuEnkFKvNaGdJPeCWMsaleZOWIoTxIHPFiSfoANr+SpZLBbD6lh413pblHSFLBHGaEVg012vVVv+MiDcV1OIlhsqzPG9Jb+FJ+jXGVm/mW0PJ29tr2FvwCf+tx2OBVeypyFudT5nLDKhe5T36egfme9/laoX5XnFPJVeFXY73UTbUWnpmoJfaZtnoGxmfl1tp96Ju6STTT9dl19bs28sWFcOGEdccja+4Bx/mnRjEHr4xOiGGiDrdaX+eBmxoN8EyNjQ+/pX6NGSJZqJVd5kq+kBXSJoVnL9jlI2CXZlmTZ1mq50t7u3umhX775m38Dk2+73Lt3j33Ck1oHD3Rk22o1xzby2yt8xpT8i4OnTzmjefQY/4+rnMescTP2ZSyUVf4TNjrJOHjMGDxQhoyvy9Wq3DOOXrt+VTnIyxjYWtOoR3Q+ldO2FGhqzcSR8WYbiRdF4eOnfkj7NMpt/lT4IrPtLfxFTOV6MeAbyRsN/INq4E2xfwINZKAZoyluGjNHyWu8K9DL/DEBldNMy/LTvMinxV8oqEjNG8QKwZLH8SXbUj31grUiUhlLPCNGJm621YDdoE225QaMnDnHHnk7bvjBrRXCT8BP5ie3yd66fOq/MZ81xb310MSbOIkP/2dhIrPEo1MziKhPbbZVe1uoExZaHuYwgyYzCTIfstfMvFlg3s5MaZtg0zoi6xIWE3HPPJy9Sc468mWSzM0n7Heesx8NP8iUY6HkgajZn56wlllrII2BuEc6jLPYoPMmduAt6UW+ka9GuXpvyh5quVxol7uc7IdyqZefJw6/QhZd6vsMmUy5NuzzspbJHmzNmemMk4kfKH/4x48esWZ5RKyuvdd1LoFzhv30adZozyi9qMsFa7i17nEBnJ9v/vqrr+snl7/FHp3ZLv08Yv2Tb/f++7//h/7X//pfhX/913/Vn//8p/q1tuwDk7dGeYUJH2RN9CI2leam6mpcQ6YMKU/yPSNnv/nQ3SPKkTVbzoMTF9GfPoZzlQSGZ6C2DI3ul6ulrnJ/Ej2/9dZbdQm8v3+11qLJp23ZIwhSD7aSleXSF5WOvJbpoRb6Me2oKXveBXW8XC61w7ov69ycV19j73vzxg3Sv6N33n6bC9739REXvbnw/ef/8l/0LyDf/P3d736nd999F3+3dZOz6rSNIBe++/nVLMpylbiu7l9lXburugdE302/aeOt3G/zW+JT9vvcR49VOdRT6Cj55d7JYUA7zNh0irr4ZWAxnZPWr4HOesjG4gGHnF9++hd9+vGf9c0XX+jJwwdaHx1yRTho1awdGtTuzqoO6VdcfKRhLVer2tykoeUAvpDDOdB7V2+tGqVtGrPgVdTKHzxUmNEGc+Hxth09ljW0QBejDAODUQaaUMHbViNesizbslRQmQREFSH4TZgXgXviPQWe0VfixqViyctDYlbFHc5wttWC3qrsvYWaQTdodem7wG2JfIl+CotOBzqP1WKh1QKg89ViceY+hVkQJhe9i0a8QR9ph++kb/KScmWQWp9sVNhI6421GdjwUasbL7TxUkNbSstdLa5c1bXbd3Xz7Xd1A1zn0vfq7Tvau35Dyyv78nJVPxG9If6NR02gGeIYNBgo0KmJ2wwR5tThHENE5+zfb6kQc8Sh3x/kF/VR+XtJilb+xFunJkWojTVtbADFD+hywqjpeCesm6pf0Q4Mb0cWNDx4C7D/4E+0MasgfaH0Gv1eQNxmf1koHE0/UZlD66Ojo3Ky6TeMB3GXrMViqRVj34K+mfDPDw85bHqq/Ex0FnoJGzx79lz1kyVPnjB8DLUIuHbtKouvXS1Xy6pL2+UmTOLacMEQipWUUoqxLeApIuG9qGT+8h4xv/UTG5rhFGNa6piX5O8iJk+VzYFFa3S1KV1zsERQN/I7ZX5z6h63QbZLF41xUVtmmPjkIZischjCCNiusOkX9qjLXNLlciAL74yB1YcSaIZmQ3lq3EpKDJDkSyJPYEN9r7PAXR8zbp5QLtwJb1uu4IPWLBxPmD+DLCITZiCjocJXymPKZI8hiESnJkniNy52k221SUeR6QVjGZl5XwYhVxnzDiDbT6WHYKIUW6dArAqfcAA/ZK2ySxUWLXfyaCevDSv+RBR4GMAmSDiZOcboRhxSHushC/Z8qjOXvp9//oW++PxLFurfcqH6SOkfOdwkqCo8Kj6lFZfGLG7zxD+cIu5+wQ/RVJ5TF9uYhEr7G6jrgUIWUg5iCT9/GjQ8YjZiJ3pM/823lHNY++TJU2WTEH9r2seaNpBL49g3tJkCcRMdwWlflQb5LDrbR4qHc0/SvAzxlLa0WC5q/bW3u0ubX5AE8WgyVTdGM5LndmTsoAHbqvbVRtqw201z+4w9acQeGrjh100NjH6n+BrhPLnBx71h55E9+SkqYQOh2xilec9SazTRZw7tM/aGjz7iEooKJeJdLlba27uiHTasCTfr/4T6yKVv6kA4pP8fPDuow/Xw81h8cPBMOTQfUk/RYkWMLqHDBGFsIuFRUZhBSp6CgbrGi5BuARtP5JcCt0S1FUCvwzue/Fpe4/NnRUVeLzJUVGncis6j49Rd5sAglxaRBamXUW+jngkVzdMlB23QecbsE/pSjdsnx1pzQBLZwOCQuFPHJ5EF1HPiOmHszU/Kn2Df4C91F/0uWB9lT7IzfVh1Z3en5tzVzoq5e6G07bTXIPmgABArYYO4Zz5Jf6vNLfFFFv/GZ9LJeL8m/eQj9vT/jGcpP16Iy9rQRpK35DN8/MVtBI1pZHhbp3/JQGxQu8kBfcwgIaKrxBMetRF2fgwzgxLhgaf0iw03HgQVtgIOkxvyeghLmtWX26LGl946NFgoBzYNu4S/iiec1fizLRtIE7XK4I9KlvnrvWnBvsUazVB9b1N5GJKfbYxefvB7jvtVAePnIrb9x23bfhkfP+dAOWO/zO+vRbadv23+F8/flDjNpZKO1bZsixcPVKOpdgFrW63R0oDtajNr+nw+MJJxZjxIfFr/ay99jZZd8fTWpvZLG24jMjb03rbiU5mEGfsJlTlJiswvxMnPNtK2x3AiPWGSdzySR9uVRvpNxqLOGJI5LYeIDx891JOnT2peSnytu/rXgv1EI8/pChkvUpYcEj9/9ox1yFoxiSNjTPxlDxLZMeNlZEHCBNFP4k6c+cbHNQ7tMg528tEbutiidvJNTGSdB/3Cz08ycxlm95+YjlmZ8lNxhw/KcvaKKJ5DVa8zt4tc/F2UvbH/9jRQjZO6ztnbC/jtFedNjn+7GrBph2TftmzDSfUOP0OSXVJdZiwrjy4xjgNhbSvsKfRqg+/RA+HCbyMOtiuqehkJQKQZwo6UByYPiMy8bN6FOMMjGx/4kodObrO9RQZaU5tl0MxfgY0bKD5+gEHshZqnErbJhm67TXxvyE/drAqXOIFtSa6/0DPA4Ra/Nu7Np+GSvo1sCqUynt4jzdyaOXpG7Fk/EAwyKOv07A+y9znmTPHw+aHyoa/g8PCo5v7sF549P2Kvs5Ft1ioLSca+Zr4/0Rz3hrXyhjk4aQy16Bjqy6Ycu+N7UE3YEGGIRgh5DFTGvBsOKWvWA8vlSrt7e7q6f7U+CHbr5k3lJ6H3WSOsONdsLSEI9LInabHfWq83OmEdtmZPljXHEeXMmuyYc9OUO2uQE9Ym+YWTrNE2nG3mg3d3uFfY5QzjKWcpB2Agrkb+ssfL+Uouf//zP/5D//Zv08XuV1/p4ODg9FvU3313X/lp52++/qYujB8+eKDElbVS0r2I5G3N3jI41Sl7s5mPPPvT5P05Z7lZUz7hzCdIvmM/pM5y8Zt0cyGdNVfVB/VCBZxqyh5119yoz6as/Xa4L7tyZU+5+L5z547e5vL19u1bdRm+ZM1nj2GEsT3VG0rmcWSgTRjtQ/kJn7rqrbF+7KS1YJ+7ol6v6Mb167p96+b4087vvqMPP/hAv//9R/rjH/9Q+AP091z0fvDB+8rPOt+9+5byjeDbt24pHwq4SZu4ceM6Z9bXVBe/+/uV37SbHdpIytXTN0H2dWlXyaN+06YWFZRgAKcqNpaLQFTuoZcjnXPbJTFs239Jni1TJWcaa/IRKB2CDnv49Kke3runrz79VJ//5RN9/fnndfk70Ik7/pfNWnYr3zrdWa7q4mOVBhAsljS6pVbLEcvFkk0+oFH01mQ6wQjLBpqhiQvV95uqD7yRnwx2c8cbGBgHOnJkBbw4SFpBUknYKVz8DPDnwIA6bGNyz+AQ/yOINPFA8jjxJn4gwAOxGrrqrWkRcNixDNDFAiz7KF/itpzsS2TLLT46Xi26louFVouFdsBqsYBHFn8L4iDMgnSCDu0kPqKpe0RD5mrL1DyDKw+TibjWMOiUlsNjL9QWO1rs7Gv36g1du3VXt999v3Djj1EWtAAAEABJREFUrbd15cZtLfevyatdbfpC68bFMfFvAIXVYI3QmfaQ6KWGPIkwLyLCl4aaHOJnhs5FoV+xqRzTbhyQz1kFaX/VrpDND16UST7tLu7B6GbZVtVpaIMvNDXqRMJdmt7C+BXA6R/gQU2yLaMnOa2SNkoniI6r+JHRz6PrIAuANQuZLBSyeDhi7MthStx2Wahk0ZIJLmFTL8QWlvraKGFymZBFwmMuu4IsVrJAsK2BdHOonfCZUDOZZuJsuNm4k6mBPiT45HduA5VA5CNz7o3XeAfeguD1kxqyVvGhKs0obWKJHsLPiD2IzoLwgSzZvAR4ElF0knIKU7pgbLNxJMG4JZxt2cbH1oO1RLxgx6RxDm/6QvpDgEgbFpupy5Nc4DLXJd34K703uHRKPMIpgD17Uj5Gys00vwzQhI+H1NWa+FLviT8Iv2YxnAzZZuHXC6032WexU7x40amJ2+Qc9kx+yp0y8Wbxh0di1TaQ4hKvzmvCNj+JfiCp/CZMoiJdkcosQ0XoWNrAbGjjG+bh6OCEzcDh4TEHnAd68PCRvskHy776WvPPPX/77Xd6hPz5s0NtCGd3NTdJU1/IxCIMCQ3hAeyk/mQEt9PnzD77GcOMHiIbuQtvHIaBmqReh4C8D+RlQJaENrHD28nTRofPnys//5NvLz9gs3F8fKRcAI3+NooOEjaIbEbsREPiJMj74jO6Jx+4jx4vejm121ZnHt7hMivj0XK1VKPNG72hQIVYku1zaGVv52S2y96aCTrCbfTTyv8YR/Ft4idqj/beuowseeitKXU4YopPoZFD434JiEnCX8GxmWXpWodstjIGn9DPoqMMg1FP6ii+oofd+kbVrmzqSKNZcyF3yNi9SV+k3WTcff7seW22E1/G6GzqcgifMTptNSEr7qkKkl7SidwmtQkNGlnqNv0/dR67PfohI5L1SjM65/0DkTQSOVR/a8j8qaDJRCfZ6EfH2YRn7jxmb5E+kv5kj3VU/phno79TbE6qzkvvVMQa9+PjY+Xbwvl0+XwJfELdzvL11C7SPtb4t82+YwGWysZ0d+/KuFll7t6dkP7Se5dtVXvKi/zPbTjt2Caf5CH5HBgX8Knemma3tKvkIXlZZ5zjUOd5DiZoY2lX9+9/Vz8RFj0MxEP0FH/s37M9sikDI3v6TmqxhHrMp5tgJJEvSWvGqOQNIttqvau1Dt8qSslVKpqyykxMspL0y8prtJeP6eWiJrzdKHNXT9yBw4+6begiHsfwRCRCJB+EgZOdd3yA0ZOSo/SdRevKPmiMI2GjF/xNOcaGZZRPhcF++WPElwHxK5+EeZWHV7m/yq3iTNaL+W29vrdcP1txLPs80k5MG7PP5HPyab9rxvU1fT/9L/0w/azGG/ph5ow1Y4Rpi0vOIVacT+zsrBSslmm/tOve5Ja4E2ta3IbWF1B5tNdIzoAfA9ULf5Of+CukleK7xKFniEvNhfSfDpJmxrFxjHigHCRmfFyQrz3msYxZ4UMbedywdk3ZMo7mUDLlJduMb40MjenEb8rY0FfGhPg9Zl0yMG4hUtJdcJawWi11hfHwKoe7+fWh8k/+E8a2St8EaLbK4MagRREoWAl++VeyYlt2IGgQfguCl2RDPVNP9ot0dNcb8xvXgLfyH35GxPB/uyabDLzB36sGaFoMLDqDytguUSy2Q5T3KSLDYlv2i0gApJe7WciFsc79GdGrnjmd+IHXFmxjDSRLI2aGGW5kLTuIu3lZ9YcMhgcbvB2KM5LpgUQGwpV7U+YV26fURtbwg8xGDp85qebLsuMONXNS0OBb68q8GPTemNuaGu5B77hNfOxnYZrsKZ2miQ8FisENYnuMy00VNnEZGXBkQLJGM1HcMkcOnBNkHp0xZO4cPSpua9zzL60yl8/I/vRwWq8cck6SdUDm9wRt7O+lxpniegRrne24E38wJjENdhOJzLxMXkdg4TEQstIjZckH0larlbIv2t+/omvXr+nGzZvghq5fu1by6FEpo140SX9G8lbrMfZgKUPWHynfuGY51po9Ui5Ws0bLL5Ucsk9aoN98E/bG9RvoaFD0csx+L3u90OynvvvuO/3pT3/Sv/7v/62P//yxvv7669pXPX16wEXwM2Uf/6z2Xc/qg9zJQ3KafCUfiTProdDEGUQ+I/5HnKDnE/JwrOfTxW8ufJ88flJrtJwTZM2W/B9zrpAzg+++u6fIU66kN+L8csm2osNOfc7rtJ2dvdqT5nI1P6v8zjtvK3rYZ12WDyanHdtW/YUWVPaqO/TWmtWD3movlXXtDuvcvb1dLmr3df3qNd3k0vfu3bvKpe5777+nDz/6QPlG7x/++Hv98Z/+CfxRf/zDH/S7jz6qbwC//fZd3eIy+hp1nw8K7u3tacQV6BXyvAfg2UfvgaS3XCzUkj+NJn239naj9bf+NgV4HeCNQyber/dsddTXC/DX+ZpzTpOsCGIPM17+DmpYOjCnCId0om/pXJ998ok+/fhj3eOg9jkXwvRcdQKueK1obKvWtFwABtsFjTqV3VuvRhjaW6sG30LTMIwd2ixBBCnoR5jEcRo8umTE5FHA3IWTSWMCiYZDyDNumKqjUuYMzAU2SiUjgpGiMeIdeRhCJvLcExi+EWcjhVDb4lH4wJS7N9M5WyH6WbL5Kiw7uuulq0VvUPyg1wyEy9IhMsLPbqGrRaswCb+a44EmzIKwnbQagFUjIyM08s1sFBd1Ub+TDrt7RcvlrvpipdaXMhBoyz2trlzXtVtv6e57H+mdD3+vO++8r+t37mrv+k2dfuu397r8XbtpAwbi34DQfPNX1gtm0p7iNuB+Bo6DfAbBC3PqH/7lDxG93PFX51K53S4Y/Ny2ZppMl78wp+1wbK8R2UZFE9C5bRopiKO26TZfji95zf5e4vz3IKaIdr3QkAGFQrcoDt7qvWm5WEC7YrIoyGIhk3sWFpF1xrj4Tx/bpQ/t7+8zwV5lcbQTZxYdh6rFCAuS54fPdcICKJcNWSzU4Q4LmoyTmVTzSa9M+uF3dnbU6U+2iceyDX3xoamMQxpOlXXo3+6ZczPStN3oJvnZzlvk6xzQcXh1wsIvi0NRvNaaAhsLUZQfFra2Sxe5GC+diFiJkAfGBB2BmMcS/q35TxiD8SFa2R7jQ7+Jr2GnJ7G4O+JC6blO6nBQar2pNysm7oLFq0JVhtiQNbcaR7OAW/Qu29pQtiwm863CLBSzMDyirrOYJNP4aWpzeUnDtqzzJmmSgs47IK2CazTlYWTPvy1nMK3AxmkGbMm2afgzkAJt6rL3mR9VHHOclh0w67kpJpdeqb9saqLPE+pxnTqHnoAjLn0eP3mqfFv2s8++0F8++VT55m8ufR88eKgnuD1noX1ysmFqJS/Mx2knTMVEb+avVmlKlkDUUODFQxi0DBNVFapEyDSbhJv5V1EiSVgiSbstYLctp94Ci/oetKZ8KWv+B3B+jugBF8DP2cAlhtb6mAjx4F3mNVCmgY1fyrWBF/HijL+EgGw9lS6ORfFXBdxy32aJWo22lXFluVppl7FkZ7VTbbSRsGUpdIYs+wythW+nslZu2BsoPu5nGN0ne5uom5IHGzuy8L2Nst5GauMmkc6M2F+EYvAbkqJratfR2ck0nkbva/SfdrcpndJm0FeCdfpk9c3FsnTQa8y21vTzMdxa6ZcJl9STTjaZGbe/my7qcmlJdDilbobKMxbJPKCRUO9NvbUqt7APqVMC4YzVMm4FW69j4i0+fwgqXgLw6KeBflQ82jIDnTcfdqqNP5vk6LtTNyva6IK6Wa5WtRaNLG6pg4yhqZsBPRJcafew1d9yyZr6C+K/kpoKHf9xT9hcqAy0ibgn7qSXPpH5Oj95lbk2sgVzfS5COu0j/vqiq0AeG3WXtcByuVL8JQ+Hh0ccMjzlAOBJzfFZG1SbOj6pX/N4/OgR8/9Rta3MAflVgPxPqs8/+1wfs4f6/PPP9ZAxImVMnMnPDhdR4e0UJDm+iLFdR5o8FKWGBpjYU97MM9Fz+gNidcqz2tnVinEg5YiskEBhoAkbnRUiE+lMFKUXh2ikpFcPebQtu+HFqRplLuzoq2T4TrwJhy8FiKACo80aTaiRJn8JH7Tm0bHeZLLoL/tKDi7D9+XisjCRnYb72xTnNPnvY5LXi/i+ML+0e/J32l7SV2l3ab/ph5mDs74+yC84bI819K/0s10uU3dZr+/QJzI3dPp+b12tj+N3ml5gkwrPWdler+Liq5AXHSD5Oo8N/aUcRbOXSSw9LmPBAWctObTM4WjCLFdL5VsWOYDdMKdk/9Aa+fR4AJzyHlHGjBvZf6wYRxNp7EvG1cSRcSFzY3jbNYal/LnsvX79qnJg13vXjMRvU3A6cMIIgy1Zhbv8sS37RVzu+430jQZ+CQ34QiKzfaYXnN9Y32jgR2ogLesMcDxjlKfMaH3h/X3uLwSYBC8L9zL5FGwmNWbPlpEmJGKpGKmotsy2PB6x86j8wRjGNnYAD6MXDO48sg0EoMyDNpS5rRXfRvkks3HbkmeeasgCE8bN4xq0NZVb68xp4ftkD38eduJssqGeqSWBPCCsMLblxO2Jhp8gZDKexlcY1sWZ1SGsATbsQTbM3zUXwzO1lp+sAiLLRWHm/+xnys7Z2LPnz5UPJidc5uEjzk1OOBOxmmJOOEvJemDNXjZhNhUvaSZykDAQMpBUVDlLFgNhLlJEPNaou1bnn6vlkvPMPe1f2dc1Lg5vXL+unFFmzZA1hm1dapIwqDyQr3zIN2WbEXvyvKacM40Ocrb68OFDHVPWWzdu6r1331UuKpfLlXLh+gi3p0+y53qq8NlXjd/wvcd+6qGeTWu+pHOqj60MJj+RB0k3/oLofsYR66kga6vnqQPw7NmBxvO8A86nnpCXx+z9HkOfKGu2+E/4o+MjPXv2DD9PJzkX3NRT0qVmtnJyxkbfnfVX1no7u6u6SL2OnvMz0O+9957y7dt33nlHWQfm0rX0Tls3NVp7rtZp5105fyywns26Nh/ku8qZdOK6deum7r71lhLP+1z4fvThh/rDH36vP/7xj/rD73+vj7jo/fDDD5SfdL6bb/nevqNbt25Vmjdu3tCNG4A8Xbt2VVf3r1Yed1lDz8j+csXac7lij0ybWSyW5Gmh1psafaQ71Arf9MaMGhj75cj/7O8kNoLtOqmNPMw4QNBZ2ZXAbwBudNo1h9bPD57qu3vfKpe/f/n4z/rqi8/15NFDaX2shaUVl5A7y65gmYbXOxXfCqns3tpY6c0yvG3RbkdoNshm9ieilICYxjcFgs/jSjrcGVO2KjrjNJRuii42DNYbTp1Cc4A0YI/7GFfiDVTRJFab94SUO+iUubemor1pvJjtWqCjAhvX0ln0BhaFyR23+OkJB5YBut6mC2QLZKeIvVsdNNIuWLI9Qo5FA/ahNbkt1Fe7Wu5c0ZIL4AUwdnPp21bI9q7pyvVbusZl720ufd9690Pdfvs97a5LOusAABAASURBVN+8o5396+r412LFhW/XmrjXqITWg90asAexD5q0RvKw03Mqnez/oCRquFD0TBZpdxv64Ia2GHtA40Svo2fbsq1WaGMfg7dHOUSS65leemPONIBmziyXcHaTAaOBMrHnZ1hykJvLqfyfhyweGn1osVgqB0mZCDM5h0aW+jpiETMuBlgkcAmcxU5rlj1isegVdv/qPhPszfpJjStX9nBvqWql1+AV+tt6UvY06yBlSO5pxlWmkW5UB/RclA6MsY1CNnQd3cR/tXvcEq63pixmFr0r+k6cA5GkXgKdGkvjI4U5hUZTASXbjI/9FKmrTtzJXBaguezJgjB5IBnEY0DbFda2xKMYPMTaG/2vNwnLmkupIxaQz58/q8V7FpGJM+UdO6/lNsFQWd9nZh8kR37QEFkKfzHc7O+i/HXtpU8ijn7PJYQsdpKdogo3gURNGShK3uWe8BvqNZ9sXbP4DdKHnnOpm4u1/LTht9/e0xdffqFPP/1Un3EZcg/7o0ePWTQ/5zL+mEueRGVerfj1dMFnN7l1NXcZXsIPWUkWFRM+dBvISvfQIf633KrM2BN+CAUXn1Een3B4NEnaJiZrg31NnW9or2kzueDKAfQj1kgZL9KWWuob/9GLTbjKtxT/I9bFi0wSHcmTDu96RgFsZOQBwoP9JU/FL9lWp12vOOTe3eMCaJUFeXRG+pI85cnGPmHMZ6uwIx+30W7Dty0+9kKjLkbY+AGt4h5lzdDW1Vqr/LTeZXh79Gu/BpUqT9o2KGFgTZYxtTbBtLMN9uh4k3mzeFW41jtjyEo7XIRnvWVbJ9RZ2mTqJ2Fs41dlEj4bvwf37+sBG84j1sHxsw1VXZEJEY7yNMqYcol40lfSLoL4SKQJG/r3jpSXVhrtnGLWVfRa4yBK6NRJzZu0zdCM8Uvm0sijq4wdm6rDxEgAnnSFoep2Tf0BDg9Sf6nLDfK426kPAE2d9NbVmWcXrK2Xy7SBFZehq2oLKzarSTfzcCc/dlOj7bYW2uEbqVqa4rLNhe4J49NhfRI8/fs+bSQHFmkva9pgLpyfcYnzgMvdXEJFnjnggIOJR48fKX4fM849Ynx4yCXxAX4TrvdWbTT5tKzRQEnzlI/81C6a2VDjRh2mMP4knuh3mPRmW613LSl7xYtdgSaDanmmepplkYQfNMxsrBNc1EQzItbU18B470l3tskbLqkQSD2utzRTnTcNnffWlbrqvcm2xr/z/t7Y3mhg1oCdftrYTy/UWqPNDUpfqzU6h3BrxnhhOu0/6/KsrYNapzMvrlb5UFCvsG6STYubgEU/ylTbH8gTsdCPBuwb+uU4rm2q30ZGinK84J68Z78QfxmbcoCXvOb/smWcyliSn3kmOtn0Mca89XT4u6QsVzjsS1kTb+8LLZYLrRkjj9iH4F2JY2dnpehif/9KfVh1n8O8rBHs5IKMvHneaODvQgNv2vPfRTW+KcRProG5Z9iueYQ3VLJUEPKRi0Rlws2IYOQtYwkg8C4o4S05f4YCWI0Gy/jIhpFlj2gzbaPdtlrA3G7Dt8jHOd8OPyHuuI17zdG9s+7tfeQb7kFHFhr01mQQvpm4WQCE2lOcVuWLtyQsBTjYCjf7a5a9BWE8AcIqvdYAmZMH1sgb5uwN64ByUjyq1gK1j2EuD80eYg1fZ0hcPm4qzKbOIeNuJ5w5Qxu0Zs8R2ewndGAtkTUC5HRtX3YSnSnshcdKtEHjFb1EX+OaYUd7nEvmA2PXrl3X9foW6L6yRukNPeL/XGRJGEHlA34zl5sznHmvlnwGyX9oEP6Q8uabvY/YG7XedJULx1xgEp3us6fKfiv/oqnWQvjNXuuAvdVT7qmydjri7C3xjGmLMlkpjzCRzelEZ0H8hgY5D8gaLEhcB+zNDoj3CRfOT548VS6gc/n85Ck89qec6eZSOP7zgeXEccJ664S6O+YiOPLgmPOD6IDKIBcXHmvMI3qsD+0vl6zPdpQz4Zs3b+qdt9/RBx98CN5XLm/v3L5dPxFdl7Cs9/YnjHVzbfymNpe1twgbv29xmfvOO28rF7vvv/++8hPPuewNPuQSOJe+H3zwgXLRnJ+cvnPnNmfRN7jkv6orrBFT71l/7sPvk1bSiT3yrE2znkw7WJHvJevN7DNzVtupu0LrapTNoChtpemN+VVpwJUbruroqAPY5OfWTo719MljfcUhbS5+P/nzn/T1F1/oKYcYazpZvim8aOYCuHP5u9QuDWCHBrDksKX3rt5aIZXe8DfSRmMHsn5uUynQ2M7SydA32cpx4rcI2zVltN4wQG+mQTd0wI4DPgd5KFI00Ziy2Lw9lre3mXZFD+kMwbI3RTcjv4AfUZ1+sZzsfaK4sYGL/8sxxbXoWhBv7yatQCL5ERY5k0TeAlMHgdy4oAVD04ma1u5at4U2bQlWGtqOtOBSeO+qrt95W2+9/5He/fAPuvPeR7py87bGS98d/OJfhB2sE3TC2K6AVqQC6W8Azhps4UUx9W3gU1skb3BRA5aVJ2rK4V4ukOrbdEz2AxOqbTUqOu2r9S7DN1uhNnQbFZE0E70xpYG0R1Sp6Lj6fUnNm7aKQxYGmbifsbjIQe7Dhw+Ui6ssCg6fHyqHv1ls7HKAfY1F0T4TZCa/NYdOqa9EnDqK3p89Oxh/DoSFwc7urt56647u3r2rfQ5flsulqu6os9aSvmpBmHFHCXwK/SYMqjuXz+hZKDk6TtudkfJlXI1/u+li2d2a+qIrOu208aD0SewVB2NyUeJGJLkeKYy+31T8xLtcLbVLnaRe+mJRi+xnHB4esrg8ZhGX/ld5JN6EaW6yxzaywWFNn8yCL20h4bIQzf9vef7ssBbnkpV8j7AIijrQxpR/LHq18YvOpFtCIrNNnCNgeCzx6K802/V1Poq4zNhyIS8DI/52XdhW9NSgthU9ZSH86PFjffvtN8q33/7yl7/os88+x/6tHrPYP0DnRxxUnrCAZuqlCJZtxaSdbPLpIpK3rd6aWu+4N0mjH5UJDwYwywlTTpe8yolX8l71QFkuesP5okgb6m5DJlP3a/J7Qr9eZ/LDp0k38idsGrKROWCzEHv8J52KzxLFkIRuiCduI8pVf62xLZ4p+CBsyviyw2F3ED51IlwCS4p/N0PP0BDajTpE1kDZrQbf4E/RmtziDnUoiAy+gXJrHusLefpAb220x/0HQBjbEo8ms6EeTtB/Pi0cOtTadWAJNyJ1altZY+3srLSDHrJZSb7i/5iNWcbqDeES5Xw4n3Cps0dc1D1mvZv4N6f1NFD/G/r2pmjC2R51BR1oQxUP48JpmC0+bXkesvR3ZoYqD2+eKuNEUYmEbjKGr6iHbByDXHCscinPRWzaRg4+NvQjmzpj7F+yn8j4H7eEH4g0Oj2hv6Xe8oGd1OER+5GjGjvywZGNks7O9BPotVnd21PS2iGdJeN94oyfAu0x8dtW/oRJHQ7Ud9rAmvl8TXobLljzQYD79x/Uz7wn7cPDo+KzNjhmrkg8aWvJXy53M9Y9eHBfttlQX1M+jZ1PUN9h/r929ZpyaPDw4UNlnHjKgcJAmrYlHmFCAkUWO7T3ptY6IqMN0Q7Xyjd+j2nLA34W0Rlril7jI6FRfspDp6gwSIrywvfWk8Db1rIPCXYqtSyRh4bObMOOGOg/qZeGLLqNuzAkvRUevzLSADI9lQzyhOnU+QJ09j42/ngmb2/I30ADv+okaR9pHnZTa12tdwlB5uH0v0YbzbrutP+zxstYk7YVNzc8Jw432Vb9hQIF+qkMfYieOtAZBvpJ+viGeWvAXim43hqQjWPYCfuCfd19+65u3LxRh6wpTw4bn7KmOGAvsT4+UYLblimnDZWZtoaak6IDbEisE8avDWNXxr99DvD29q4oelmuVpr7qicdjDl5836jgTcaeKOBNxr4u9NAzROUaqaw9ZSdGQOqoITjC6mCssUNOJLQLahk0hnB15a7jX1yDCfsgY3tFJmLz9CYo+f5reZs5qkWv20rTIt/K+cNRt4KTfHfWRME4WfEHsTe2+iv9a7WJ36WQe2ko2RzQuwmrZHaUAGrZJWHSaYLJvP9hvV9MGQdwJqAoKMvJvM1e8Qj9jE5J8m+IOv5Q84Zc6Z0dHTIudSJsg4YiMOEaqST8Bvm9siDgXiCLA6KJo0ssJFHdh5EsvUkOhGhbdlWb12d87CsmfJLSfO/h7h+/Zqu37iua1evKmuJJXsN27pokv6IjQbynD1xyrhmv16gvLFnv5cztuglyMVuvtWbX0u69+23yr8By5lrvu1b/1eXs6Jj9JT4xvhZ86DPxBkdBGO860p3YF21KWxqrxS3GfEbPc+I7pN+dJ40c4bzmDOrIGdXoY+5E8vZb74EdHj0nHo5LhxRR4m3taY+7V8Sb+KJW/JxUUdlp34G6sm2Ejb7x+VyVfvVnA/nZ5fzM80fvP+hcmk7I5e3udB959139O477+i9997V+1zk1s84//73+uMf8zPOIN/w/cMf9HtkH9X/8v1Q7773Xv1/4Zs3b3FhfJ36vFGXvjfqG77XNV/yps73WC/ucca9s7Nb68Yd1tGx70JznhJ58pt2kLz33jUj5Uk7tV1tSrIEmt6Yv6EGaHE0OE1wUa7sapDYcLG5US54n3Dh8TWXv59w8ZsL4K+//FJPOAzbsPkwHa5x6Ht2Abxgo7LUatm1oAFE3purQbeJujXZnqBfxLhSyXtGCV58UfZ5MBkpgxZlTKcdQtERXkaVEbpioywtaK5y9tYm2tUbQA+90BRaesFen8YPZZBYgmzCcugRWm4cgCxBZMv4WyzYqHUtF+0Ui544AxM3SB48oFupTdRFkTVkwPhxazJh3boG4h7aQmtRkx4vgLXYUS54967d1PXbb+v23fd05+33dfPuu7py47ba7r42faVcGp9wyH6KjXQSDFLO6WFpHaO6BhntSZCRajbDzPxdU1O6bWB96TOgoYGGlgPpgUkzdIN9zaFoJpe4JXCz1dqMVryx25Y9Qgrl7Ql6Y85poJofGke/AwsEiGyUhafoOZN3FgLjRH+oLM4i22Q8wPOG+om/HKzsXdlTJkERvC7qWeTErdPHloul0rfDt9aK3+VAOpNskMm0NfpjxTlwgBOkB2k0xJl4C6Pkt/VGzxRN0ceA7kb9UQTKFXXbMNXuGS/KLy+c+6S71rt6a7LjDwciGwC+sfDgnUeT6yggPpjLn3gOcG3EmXRSP0sWsqGJOwfq+SZnDvxP+x0J1AK/wRA+9V+XACxG81M9aSvPnz1XLgXSTnKZ0ch34ux9oaTTWpdNeNKu/Fc5yvIrelG4WX+GD2b7aS6Rl2yilGPAPlC/kdjjmJ9F+iEXE7kUf/Dooe7d+1Zfff2VvvziC9UC/949PX36RId1eXOiLOIz1m3oj3Qv+oLGT7li2QCSkfPnpo4uqz5IS8hInjamC8YX7C+3Jt/lesqU7YXX6ExpyUy1ZfI1pj2Q34E8bMjzRtmP1HMZAAAQAElEQVQ8fMsG5sGDh8qvB8ztaMB/lWWKmRAVLrIZRE08uMCcpSdkU6BXkrHMBMXXoNaaVhz2rrj8TBtvvcs2wDmU9mxjx5899jOXTLKRn0OL8BL57K+duVUcs9xqvamRRu+9qOEL5+I/82+/yMvi4aUzs+aAO/3thDE3bafaIIUfCqO/Rl5S9p2dVemiN8Zb6qEuEQlfiiXaEy76jrnIE2mnLh6x2Xz44IHySewT/G1ol4lxjHusGduUhzJN5VJM0oaWP9IpGllAY6FmqUw8/N096GR8KOVYRKwwg1BvzX1pi9k07tAex7Gxq/exbczqSP3Mm0mbsSR6Y2yJ/jeTPisB3Gyj/zF8a4mrMxcvtcPF8i6XwEH41Yp5eLkgrdFP6032BLn+FDOI/rihzp+z33mix4+f6ODgGfP/MWP7YV3WfvvtPfr0QW38014yT5zQ/o4Yxw7zrx5OjpV+fszYlwOFE9pVa40N9J7yYbFbt24pG+msLR7QvtLOMn+ccCgiymryYXIkylbAXg9uA22w2hM0uiiwPoyst6asN5aLsZxJU5gN4eKPomFTqS7pjBakPMXXy/XOi2Dnko/MdslsqxgRX/KC5/Tn3jvisc421FnyVe0df5c9xFL+k9eEHes99YILcZ7L2mURvJH9Y2rgtGEMtB+J1qKsB3pv4zjDem6HMSDjTTCPNY25IE1XhEiY8IZXGL2+MV6tsz/YkvB68RkiohfQnqsf0i8iEYFs+orEmMNOHD55zjcv9q/s11yVFOYD4bk/hVb/NQF5EucR89YRa9EcqEYHnTEgZW6tKX1qh7Fwj33HDuNu5sLeFrKbpERSGdQF88b6RgNvNPBGA2808PekAeaYjPiaaPEp35Z9ltlw28CfHRnM6YNdlg00AR5WQSTCHgpRKK88AJvxhoNt2aDmZ6tN1D7Pe5JnXnNrFabhJ/LM/5HFrbWuEQ3azq37I++sU1vHD+itlZ8GTXi7yaewJNefZpP0gICN24wGD+R4rFcYMM6vG9bJA3P/hnVAzd+huM5P9gmHzOGZx4/YOxweHtaeI19CGfcRa+VMZUMcIs3eWkVzwt5jzd7h9CKVeIdpn8Sqo9b7ycF5xGVOecwrUU4Cy5Sjt6YFe6asn3Lht79/RVevXWMPE1yvD7TGLTpLfnTBJL2UeUN+NuQnZ2LJZ5B1yqkMt9jX7GNS9uyHctmbLwh8zlnRPc6Jsk96/OixDp8/Z620qZTs5DN1ZexDyaODnCOdoI+kM+KkLs9P2IdlTxYkndAg8tij7+zDDg4OOJd6Wmc42f89It1c/uasKu759xzH1NPJpPekMadHRkoVFLnSTL0dsS8cIojjZYiikNse2+miK2u06Pzq1Wu6det2fSDwPS5uP/zoo7rM/d3vf6ff/e4jffThR4rsQ2hdDs8Ufx9++KE+eP8Dvf/e+0rYd7gozgcL81PQ2YNev35NV7nIn7EPv/2ByawZd6Yzk9Rz8rRiXb1crlib7rDHDl1VXrPW7Kw5q1/RbhplsY0urJEX/IimX7XxlLuZTtYfQ14W1WXyy2RT2qdONJjwl2HyukXwzBAw+h0UqrLDp1FmMJmQi10Pax0+O9AXn3+qP/37v+lP//Fv+gr++dPH8mYt2qZ6G8TQA5WWCFaLhVbQNIIFA+qiN9yaWjNosqHAtqxtM2xbLuFn3yZcIOiLUAxRObQQLtA5/5oNfmdW6CDWdNARaCeyzUhRFYyUc/DEGDTKMYIyuqnH3gxtSpl7a6qfe55ptzo6Kb2Eoq9RVwstS18LZZPWWx/pIrSpT3SxGMN3/HbCByVr0nzRK4eXQs8ya9mgNbl1mfCtL9XpwH25q7bckRagr2Ts+QnoK9duKf/j972P/qA7775f/+e3sZHetC62qPWt4WN0kwvfNZfAAdazC1+Uifqi1oImg3jiUKdnFmnx0Fn0SlqeX+LjottF+0uCfZ/4dbN2STyVA/PeArbzPifBQENL+6tJkckrE0r4yGzTrtoIeMWcy1ciCeIw0YlE8tfh7z/U2E4HzXpuzejYyoSeS5snXE7lki+T3hUuefc5lMn/vsih8v7+fn1Sf7VaKqpOmCxiXDZV27etHQ5c7t59W/m01v7VfWVx8vTJU2WxkQOZayyoKg78CpP6JjThqWAj+MUf0v2J00yZBha/WbwOLPZSvuaxPafYaxZ+67pgWcu2Mu71Fncr/pKjgC6CXoRBMfizJ4ok7jOwfv8Tz/iqvNEQiEm9dS0ZGxeMkVlIHrNw25DvpItXnkHmb2C+zAL9+fND5du+qc8sDE8oQyNPGdvTZpbLpRaM4a2NZbEJTbk9gcIR5+s8xlMAec1neE1/r/KWOAokPf9yw4AyGPb1AtBhFvrRzQC/ZgyLTvKTPV9++aU+//wLZTH/1Vdf695397lYecylyiF9LymIS9NBCXMOLLDHRfaGjc+g8okOG/XU0KmBsEtk8DKMAfS6ZvYeGrwqnEkvbbMvFlpQz6ZOs5nIYj+buGwasonJtwDzKdYjNgzRywmbkIwpm+oHUuIRJYt9w/pqoG2FH9Bh5EGxmsw5yyR7Bak8Mu/PbXLRF3Iz0Qaq9JutAKIyU+Ftl7sRngKZJpzJNIsUmSZju+wQ2VZr2EHqroDMtrZNrDOEk3nZvAP4euBDMxhs6J8ZU6PT6DZj8Kg7ioiuNtEz5enoYEnfXnEZHl0k/c0UNumTgo6po4zLVAftclM/13vv3nd6/OQJbsey8VVoE9+UeNPHE+eCNBKv2+yOf3g85wHYK7wlHv0DGtviOSs5dWSbttEYe5dK/WTcNO1kQ92NfepIodU/JLXWq8/tMrdmHs4cms3stWtXa07OnLtYLqpuUheNOijqqV5kYnG9YV540p7ygZX8RP3XX39V7eA5Bw/5IMBDLmxzIPHwwUM2+Me6wppg/8oV2sta9+9/p4x1+RDQtWs32Ljfqvk/3/LNWJD5IXN9EsxPuY6fcH/I2LdOkyOODZjHufjagsUYuNFzDoVycXzIhU/GyvjozDHRWdpg602N8vbeZXtEPIWH0hU0oNf0kQKy7QdvWA1EWGEMtcSjbYNHnpIMjFmJ03bpXJiBeh3oXwNuVThkL3sIJttjvilL610xA3GEniU9aOSHiF8Jf1+iLwk9xv8Sxx8sTmy/crwwkZPfn0pWtUV8fxX9PmXTT2gfaSMb2plt2t6i+tsea/UVY0PrY3/XqUm7sewzSNarTFy3Eb8mzAjBzUBieOLWRRN5fJJ8xpb0W7Kuht9GXx3oj1kb5+L39p07Wi6WOnj2jEPIA/YJRxVb9hzXr1+v8c2EyVprQ7jMeZmznj59qhxcJr79fcZBdLC7t1v+E++CNUrcbDJDXopUzH8PLxT7ymKkzPEw0/CXYXaf6WV+/lFkv/VyXtYmLpP91sv5Jv//8BqgWb98xMLxVEHhgwhmKmYDYc7sWEqWOM9ha9KIPP5mj3GaEblxKCC0LazS+NI5EzfktmVbmRPtmW+sCUfehjYAbcCOX53zb1uWZLvCtRbaWBc07EGH76p1QWvqbUTmxdY64doL8ckNObEaaIYk7A3Yhh392PCCV6gwHsF6KvM9lnF9z3plA7J2iY9GPmzjtuFM5EjZa2ROz54nNOeQmdvXnC9tOCPIvzwaWFfn7KE1sy9Ysxc50QlnLusAP1lPbFgfvHoZTJ0nA7ncIHPYePNM9uSrka/Wu5arpfKh1Svsda5yKXmNy8N99lu5pKx9L/4IeeEhRgo+BOQl+cm5Wi6CTyhL8pr9eugJ+U7Zsp7JWUkufD/55BN98vHH+ubrb/SE9U3cRTpuqafAqjzGTh5tlw6O2BtlL594XsQhOj5kP3kEPYIeg6Pio/ecWUXXWU/lQ/y5+A19dvCUtVjCHVcam6n+NJmUcUMZ86HyMc3DijN1lfLFbfL6UmKb4pl22ZW9XPaK0W9+OermjZt666239N677+mD998f8cGHXAL/Dnyk/JRzfub5rbtvKWvIm7du6uaNG7px47qybgxuUGe1Tw7dkl+7do2L4H3tsV7MOjN78BnjvnKpjn5nXae+l9O5V+iSvXbOlWY/tiV5/CteqnZIcwhtWH/xx5Xi+C72tV6zfygFsS07EPQM+hEmOtkOftG+7XaOj8dL4NnT1IljHWWjZ1MDAacA3BNuZAYLTiCkDR3h6JkePbxPh/tMX/zlT/ry0z/p/jdf6NmTB7gfatHWWnL5u+RCcrnsWgVs2MNXQ4BfgLkh9DZ10uhsThcqTPJ0HpZL7olqoqNdZUbe8IVBSjELiilpmAnYSVuiyUF9JlWykXAlYoCKPUhHDo3c5OAUlmwz4MxodIoRrUPbKO+h3bgByt973Bq6m9G1iAzMtLfJrXf1Fn6Bn9HfYkH4yPFfcWFv6N9NMmm9iIa8ScQj8mHCic7qgE0gI7m83JEXK7XFrhY7V7S6clVXrt7Q9Vt3deftd/UWuMVgs3/tupY7u1JfcMFLq7EljRigg0YzwI9c1Br30eYtuSZ+0GiYEzWJNJq4zBgll799ifgyWby9TB6310e1kzlrF+nrR1M+EzxMaIFXdAHRhkklE/eaC7ENk0naYkrQ0HunDbTW5MBIg0QEsMn2ecizyyUU0UuehBqdwgWqmHTORB6cE/5mLKhKI8YyDCymauExfeouC4Ec9h5ywZd66LT/FQdKmYxXq12F38G+XC7q0irf+t0QR2vWgvFvST9bpL+RSOosk+o+l7/5tnDcbZN+04rLiOWKfkjd2kamAu+J6tQY7mWQ4qJLTFrVD8UUzQ8gjAzlO8NoRoCiSXaUakAQPWaxt6GNR2x0Fd2ET5jIN/hL+x4XEwu59dmZOPCF+xytKbNxDSCv9cTvNjLOD+lnIHyzVfPYcrw8SH0iSsLa1GXkSS0Wj7kYPgHHXBgFWfSlbAnfqcsl4RNP702ncZDD8cM6UuIsaDJzoUJfAAedyVzkp963S/ESngQGpWYuguIQz7ANohhTyXt0Jyg+JNtySzm6KAwwMimv0zicNKT0oef0mSyeHz58UD/v/DUXvvm277f5Nuz9h8rFaBbzucg4Qofz4jhthOod65k2krjSr0JHHCsL+w11tbO7Uz9dc/v27VoUv/XWXew31OmnG8KO8VjSiAE6aDZjGc9sMzfS0TW+R26Uju85trJhsU3MRi1NMRvWUidsZFKmI9rGwcHB+I3Be98qHyhJGZO/DWUYks/UqxPSlJv0yPgG+YaxZAPPgzzuo1vCJ2epoeLxEBp7fCW6Uz6C5A806i99asG4tFotWVssJOQFkQE3OZDHP9zCCQMrG9sMWfgu2Fvy4iXIGXRmDGsbN6u1EYbalhTkHXoGRx53YGMLSjb5NaVFB9F32sj6eM14vBl1FkWBUT9Sp1+ulivt7u7VJUH0EbeEDSVqpQ/n21bWGO/TJ0+rvT59cqDUJ0nJbopf20o5emvoszPuM2Yw5kfXlvDjgk4NdnjbvH+e5zTmFHZdqAAAEABJREFUML8UpqKg6ol7ObHGv/JBgOidll3S1E/mzBw0BKmrBXUWfTY3BfGzWi61w5xZYBzY3d2lTneV+XjGEj+9ddljejZ0CzgQn5W4TRsc6G8nHEgcHh3q4NmBHj56pHvf3tM333yrJ7n850AhBzEZ64UZ6L91MPD4CW2NElCWtI/08Yx/Aw1lZ2fF5fCVylsOPBLvMeNd3GxrQR5rHUH+c7CS+SL9t9xlUgkg4fFPEpXWhrTT1oMN441wS1kTvvWOlXDIYJTyBTYyokocRMJDnrHXQ16TZiRByaYXThM3kdOFsBK9YhJ1hcdzUmmjQAP5HNDrgDz+XgXbVR+9Wb21Aj1QFbbCJ+dBSXXRJN2LiB9GVV2Uf5894X4sBlIdiOQiEP1qnujhl8jMj0vnZaFHeemXV9pJmoltLRYZH3bUWQtENjCf0pAoankUXoBpbyo62uEluf5Cz6Ay5j3CNr4mK2R+bIuZAbe4W4Ib80WvSkYi0ln7xbs29I/nz58ztxySxUFL5qcd9hUEZZ15rIE+FH92yrXggO5K7Rmy9sx4lLHAtjpjXcZH038WrD13GHuWqxXxLfG/hDI3taYYvCvr0ORtzA16ycATJI+XIQF/ciShRJr0Q38kEt1YOFHALUiK2/iSikZwGYSJHPK3eJL/v0W6f7M0o+uX4cdkam5ToduY44xs5n9JylhAckn9h0AZPwj3iz5vEvvhGqBSU8PbyLCaiMbxNtzlSC9Q+v8LEOJy1YvGMkI7b428dIF6sg8T3XI3PBBmInDnH9uyJ+DkQt7FKJynt4ryLv9SWR1i2YEkazIw4yOclJdtCGAes7foxLfQCb01Zc6LrDXDa0J4EFlrzI2AdXHroUHmwo68q2Xe7NAAv7Ebmd3kLQheNo8ljXBoybb8Kjwu8R93nTfpxiNoIQOz7wQ7YVitsh7IWVL2IYeHz1kDjBeT2YfmLCH7h+wzcjaZi0VCyaSVOMdz4zVDReIeWFuMGOYGeD4rL9hGf+O7HM0bGD12zjQXIHuuvb29uizMxeKtmzfqgnF//0qtMSgG6Wf/vSEwheNNKZHB52Ettgk4S8t5Wj4MdwJ/kn176MmGM6SNjo9O6sNv+aDtt+zD8q/38ut6a87FqzjEpSTmluhVceIW9+gvOjo8PNQha6usr0Y84wzmADxTdDniKfxT0hpxwCVv9mnR7zP2gaHPqYdDkDiP2QeOHzQ/rkv3gfqyrEbb6dVuXGcIqZsjypD8CJP6GXgFwn+B/NuEfgGN+LoWnCUsWMuuVju1h9zf31cudO/cucWZ1x3wlu6+dUd3ufB9i7uaO5yF5Vu9N27crAvfa9euVj3l3PkqZ8/7V68oHwQMnwvl/XxwmXq7cmWPdeW4f05ay+WKNeOMJfvqrCMX5Ker00+ClLelXQS9qbdGni3basC2xKNQwYRuIX60Zf9F+EpEf42hAASzXG9dRimMjfvLoFcYguUCKNEWfYXXOOE9XsN+P2rDHm/pMcMUDkrD1cBgwaXvsGajATYnRzp4/FCf/Onf9e//+//U53/5Tz1+8I108kyrvtbOQlr2gcoetLPqurK3oz0OYHZ2lloyOGSACF0uFnUgVg0FfdgWTzJBZx2gEwyLg5U/8QbYFRN6AXb8XUQ8z/DMyPY5tGYaZhtlsmLGdzghmWxT1kRFGGlNMK2pT428J57YW6eMo3zR2ynfu9Ub8tkf9tF99t/V8d9bU74hfMpHBhY9/uIHRI+gRzbpd7Ekbi6AO/E24C41YPhG+Fz2Gr+NcIYG9Fw59uUSugJL5aefNw37ksOzK9d17eYd3XnnPX3w0e/1we//oJscqC+46FJfSJ0EWpfJc4O23oqP3bYELEORKzC2EQglbCP0EjMr/SXOl4qNdBtYX/ps+9vmXxrgUoftkNu8kv1LQ7woHCcA5EwGzIrVH4ZEgD1u4XMoEGpbLp036rirt6beuxo0cttEFJwRneo68kswiSqoXm7K/aV+rbjPkKzfgpmrKfkWL7updAm/ZvFwyILhEQe/Dx4+5ND3sTLxb3LASuHwosYr/jPOLdIvqLcjLoyfcslzyKVX3FerlXZ2drU3fZKq96bj+Hl6UN8Uta39/au6w8R9k8VTa9b65ERpC+FbS566jFw60+vI5f0y4DtOmk1KG8z2H0IT7odCcqVPy53bMrREEgu0DViDDUUd8OuCNFJ7pA3aW9OohybbkoymVeGIUudN3CMxvnQKXTDGHkAuPORlQBSQiu1Ke8nCq77pTV321kmbRSn1mEXoUw79s3hMvW44oEteV8uV8m200NVySVtpqsxozDfvcMQTDh2RVt7nbZFchgpaIcS89KIOcN96qiizPYW+DHPmZjf8nwsnqeyNumAeyUJ0Qbk67d7IjE4MFfraJGwoGXtGH0r/+fKrr/TJJ3/Rnz/+WJ9++ikXKfeUTUwW5ydckJ7Q5o+5ID0Ez2pxfayMe7ZL/xviip8stvNz3Olnh4dHenbwTLHvX72qDz/6UP/lX/6L/vt//+/6H//jf+h3v/u9VtTDmk3EwCZDonBuUmgKA4g2KgfoGQtvxeCkEbwn+eiGPR4AsfHmIY+JEo76HJQ2sGbzMtAWrIYTPgm2YM5N23j48FF9K/Dp0yflP8GFGZIiaYVgraesvAbyP7BG24AhduIrD9MLUcU1uhET7sUT2eg2erTJC7CtztyRdr1ER0FvXTbuAoQ31OZtwQWGWjGGa+gy/TOwkQTI4WRbkZ9CkUqIRwhjnfKRz35tI7ekQJjQbQgXy96CHCFvxgYKPNdB2kY+YSz0hypwV9U1ylIn/6vVUqf9Gn3ETy59Q41v4z2IfaA+E182j+nvaX/RsZ008RidEadbU+o59d2Js+GOK7HlTfLEk/QLo+jUbbL+pMQVu4nzl8CYDKqA4T0+8C955izhjFdUwpvHNjrsLFUXWi6X2mHc3d3b0xU2qVeuXNFe8bGPm9jIcvG7oi1H77Zr4z3WT1NvnfiaUhe2ZY+QxeOSp846Y5ttDh3Wytj+mLE939T9/PPP9NVXX+rx40eKWbEJz1h0cnyibLTv3LnDwcFBfcDl/nff6eGDBzW+deo/8/qKC5hxfhhqM33t6jX2S1eUNvTs2TPtcMmT/9v0X//lX/RP//RPSnwpb+tdbk12I1kyqwC2KDzy1rta7xFqk3ZOY7WthItwiIw+YSwpYyBjQxb9bKAb2mR4GzkIPyAjKkLNDxVzXjA7QEc3glbUIhrhN/oOqFjqY62h8oL3rcfl2XgPhM2FhEteA9u4i/JtVHkjzzAaETLAkofISReJLgfil7rH7eUgBy93fIULuZpcE8OLGCitAuZy/a2Q9IFfgsofbhfpy/y/Sn4ax19TVr3KeKxyvKQZpJ2IPKf9pB8Kk3a+YQ6FPW0v1lQDBOdRmtpMNTG2YSfAV9ucaKSK65D3FrArfpqVPMAqJn1gzJtwdrklf9lDZM+RQ84nT54qsg37jWfsJzLOZFzbr4O7fZk4M081aD6w9Ihx6cmTxwqfseTGjRv1awPXr1+vw8Kz9Ifyc8J6a0APtspEX1HeEAZ5sh6HOF8KhLYr//ZPRUV8PxXIkyRLl8DIfggkAuhvYUyitmX/siDZv6/HKc7cqsNvA3m5b8t+GT7djYGIrkceYnld/DLZe5PKT6EBqpYphjomsvCQ0VIMTqfCUbD1TrN8EZHoJWOCJJx5ZPs8NNklOBB3qfi8LIWMwMIjvJzilJdUbrwd4GBJtpU/OMFuwREB6/QPDza2GbiMj8ufIpdlj2gThShzXsF4bT6zh+/Ye1NvIxp0BHI3tfID7U2ZX1vv6g2EgtbDL/C3UOdso9eevavBG38FN/I1QvL0p8kYatlB/ITOiB3IUtzl+hMm8+4ILPXghh9Wtax51+xHjutDYYdHh6r9J5eR2YOGz/4hZymHXG7mg6VEKtuE23ApuVGWWQgYZgZl7VNDDGmk1V2OQfnDy0iNL2ObER2C6Ga5s9TelV3l27/5hmkuHt9++26dZ2aPlnRrzcVeIuU7bfdkImkMWWvgtua89YQzk2MuSY+PjjkjPSlk3ZOzlFygZr81uuGOnzo7Yh1zsj5hTbPRwN4iiN9Dzl+zlhp/mjn+D3WIfnKB+2zSXdZYT548YU/3WDnnzRcUHjy4r/v3A/ZwDx/oCWc0WX8lzCG6PyG9gfymHClX0s6ZQPZ2ccuaTJbSppacLWTNhvbI31ob1nJoUZF12pNSMcAEsOstb7Wtme9Tm+x9WXvhJW1yuVyyf9ytn9y+un9V1zj/mi94o/c9zpv3uMjNZe4+l7oj9nUFPrI96iyy8IV9Ln2v7NTedMxfV68+0khzwf50yTpyBY2f7MdXyJdVlta6THuQhVqo1dQtEAVP0wnFRY0/xZPj0XBnaOWA6Jel+gHG+J0hchpemG0Kz4OjpjJKk/2U6vUN+nt9z/h87aSqVlRZosagQ4EWyh3wCR2JDnN4oIfffavPP/uL/vLxf+qzv/xZD777WsfPHqkNR3Xxu1oMWi4k2qJ2lp0D7zSMJY2iq3OQsmAwXiy6FnVBiazRBAKU0yZAFGgyDp1elmPjbaALsIRkfIcDA5CQnsd5m3EHJNqa1VryhB2pMJ6QRjvyxsVq8Q/s8IQxqLBNvYEedC2qs4ZvWiBflNzlZ9FG2hvup3xkVkMW9Na0II6EXYYuiDMdPjR20OH7gjiCDkXPrdDGeJC1IP6WC3XCt/BFl2pFF3JfaAAbwy9W2r1yVVdv3NKNO3d1+613Cjduv6Wr125ptXtFRKSNmwYgW2pthJsc3pY0Ad7hQ0HksVvbBtvkRtVtO2i0j+9zDucshE8a34sEepXfuP8ySIkGBsdCJhJ4BdHDhLjVp7dwD03OPOm4oefWx3qOzm2rAduyA8majWW/ChKuQK9ljK8A8pInrsFLnH9lYlNy21JAxWRCz0SehcO8sMqi4ZDFxBELjoEFRqe/LBjwevpQW6hRH713qFmkrZUFSxYBAwsbIibqpgV9b7FYqhO2tY5sXJxlMdZ7Y1JdgR0m36Wk0W1Im5Bke4RC9YLBWS/DC55LQEGrd/0QmoDxH/oDQBlSjuiVZYFkldmgxyzeousx7+gul4Acpm9qkWT02dXRW0O/gd3kQE1lkh3AoyqOpsjLkdepNcwM5D/wqZBksjWrtQ6sgX6Zej7msjLtJO0lfA7fbKu3pk6b6L3hv5EzywayXjSUAD1pQumpChT5i75nCa5V7qIVb+J+OQb8vBIEHQISGCZA5pwUrQQRDngsP5QJttxYfhcdkK2p3+f0mYePH9di+ptvv6mfev7yy6+4ILmn+1yO5H+3PHl6oGfPDnXERe4x/SuL6RPaQfS4ZlG/Qc+bYWBZskY9Q2FDv0r/WmchTopXr11T/o9JcPMm8xQXM4vlisPP27qF/cr+VcXeWkcD1IWbRB4r/xpN+JHjfc6CnSciUq/0wyOaHmzojBYhyCRDS4g36MtinMAAABAASURBVIBHIi1e5JR30pb1nAvubDgePHiobECOaPcUs+LfwKTPEIsqqOBmGRHGLUC89ZC7yc/oNtrjYbYnfyMs4xC0tFPGsVV9SGUHPS3VnA83JE1pzIvw70DJT9B4BTZyytTT1okr8RWQx73hNsJqDUzy3toYl0Zj3GziCgUt/ATJetGcyWzLniBreoQy68JpzaZyzeYybWbUhXAT3izb6q1rydi8Wq60BEk7/TuXxqHr0/a4VuIaqIO01Scc0D979jzJVDyKIT7bag2gkwW6XS6XcmvCUyF5iF6DWaZfwJg0fglISUUYOsH4wL/uQ7ulpxBMicZEZRt9NvXeVPPoclH1tKLNrujrq6LU3Yp9B26dOaO3rrS7xBF9D4wZiTl2u6m1EZaVuqyfTz5kHDo+UsbyZ1zIPmVsCl8VLCntIG3INukvtaRuI8umP3m4fu263uISOJ/I3iFPx8T1gAOEg4OnhBZtcaM6fHj+TBkbrjFu5ZL3+vWrXGZfqU9ozwco+dR2LrTTdnpr5LKimF6WyAMvSZbtKo9pc7JUQIE8ZJ1SMy5sKH8wwAebjKtp19CUITLb6q0pukk0m8mvvtdUSqe+7ITGSniRLlESpzXAz2nh+sLjyjj+cHHAK3nprVW+7NFtSLy0EZzxNacdinV6XnSL+1ApkJGi8XM5Rn+XuU3R/ygyEPoiEP3tn+1MXZKb6OOi+DLZRT/n7NtphD/n+NNY7DFXaScZq0NFjdv0I9wio/nQDOgbtP8N7TJ+xtYVnyM0RlNkYhUTPgh/HsRH2+QZ44YZEjfzxaZ43OcARGDy0xinFoxZC+YIibHo+FjZaxxDCSLbNW7E3nrjAG6nxrWsPYMc9macy8Vxo58ENecw/uzs7iofINlhjIx8SIRS5W3DGjtjALZIThE/IyKigsjn2c+pxR7gFrnqheXnekgrFbWNSjLy102zAnyP5/h5HXxPNG+cf2INvKxOfkQyFSXtxxfxI+L8EUGnLvkjYngT9LeugYy3NcT90IIwN7wsiGtsnt+abFADSXNQbyWM06lcmNghCn0RRh5IictSUWHO+OJmiUabZVviCVyvvIEjrlekwCqvRg5jW0yZyKCewJq3wRea1UA368WLsja6lfvEd+ii47eB0JzNgQ4a83LrXa2D8G2hyIxfu8kzNOYDItXLUlFtGcuzf6jIm6FIJXiVoSYYkjasFdIexpUCAtzs8sn+40RZBxxx5pSLyEPOEJ5zoXnAXiX70MiD+EkcrTdqd6gPx2ePkjl/jJdZ34n4JUCcJ36D8BOkKRxZkqO/Zddytap1Rr5Fmg+b3bhxXdnH3Lhxg8vGPS3xk3CbfLmQHJE677FsorwsSLTJOow1SfbXx5Qvl7Y5EzrKmRD791zoxu0E/oRzn/BB+OA4l8asmfLrcEeEj15GHLLnen6KZ1z8Pn36VMETLn5DC+zRsk8b+QOFz+X6vC88Zi+XdHImED1usq5j8B60Oc175EPKMbnZlj1CmPFDeTfZ593Q7u6eeu/CQ+GFduWG03l06rMTptM+a43HmjH7zl3Wedkr7u/v6yqXwCP2Ffs5XEF25QryEVe4HM4l8RUugvNrlDs7K86gg2WdQy9Zlya9pLVgTz1S9r3LBXW6VM6/I+uVp6ZG3yDHlCfPIEui+MCF5g7FB0Ik8Lwd+4im35TxhdxetKeZXw5NXocLMfwc1impykj4AgmbxltCuiJDD2v8TUGbE23Wx1rT4A8eP9Knn3ys//j//yuXv5/o/r1vdEhH2XAw26mtZbcWXECull2rJY1iBeA7jsEC9xaehtFbU28zevGtKt8yVArNW6fGEzfTyfpSUmu6yTU8RRuLOMlGMsWWRki6yUNjIGvYWxO50GjQ0ciM7ymUbOs0TIMvNLWis91Vvt6aoofeJtqtBvrkt7c2xuWJTvKGfNG7Fuh0wSFT8dj7OTT11tT6Njr2rr7o0AXocg/giasxUPeAgaMB9aVy+Tu4a2ikx6CUy967776nu++8pztvv6PrN+9oxcUvrUM51A8dZF00JRlULrZlA82Y5NhPucFS2XWujojikmqLFH8/65P8/HQJvDQ2+t0AxgmPyQM+dqGvFlCnCZsSn3BAd8ykFgW13pV67aH4aa3TdkwwMGXbE5XgeIoKk8guAvGbR0LlI2Qm8rWyeMjEPy8ODo8OkQ+yLTero//0y+ViqfHQBbkDaom6TH1loVD9Fj+p54EFgW3hg7XORo14lvS/mnA5nOlM6BLpU99rEP+6aAheUeAP9qLra9iHyc9MJ+sPJgn/+iiflH8zLfSSd9SETtc6zKUfi7mUP3qN7qL/6MB2LTKip+jStnhOIVkxiasGjFh+AMbQY4DwFxGXUZY3NhLK4f+a/ObgLXU85zefSjxhYbph8UcFV79srckmLAqoReHkFtGMgYxfBsRpKiSahwhCXgrSeKnbj3e4mPrAuL2hLjeUZw1Oog/abOpszSVbZHE7Yv3w3f37yrd+v/jyS33xxRf6Evrd/e9YXB9U3R9y4ZL/lfyYS+J8Y/6IsW5N3GPhoxnRTjaadb5hg9B7U6e/GP0mb2kf73/wvv7lv/5X5X+dNNzzbb2k94yN0Yr+df36DeVyZrla0ffGerHGv5dpKHGfuhkugBAs7ws45/uC2xzwTDwMgwbKecTY8u233yo6yoZjQ/kGdFrAT0LYU36naCol3CqOaijxBUYHmPHBy8hM79luW3aAQ1Grt8aCf4fF/w7ruJUWrB9sxiPykjYvAtsew8lq5Ckw4Rry3qiTgHBVP/CtdbWiuPWm1Etv0AJxtBF24pVsq02yUMPbcbNwlGh3p9C2wR2rbbxN0EgRk/WB9ey62lDa6IDeKU7JS2XxNPnvtKsV43LvfWx3tOtq31zOj5vRQ8Vum7XQuj41nA1j6sJuxES6eePeWlPiydgVxI7T+JDwgG4DI7HzlhBj+zU/P2Xevr+0qadSSryC2KPr0Kis9aYgeu6ta0ZryCd05Mn1mvE5SNjYFZUTSdpE5vuHDx/qEeNQPpSSD2bEnsvbI8axPTbK+QmtmzfZvHO4sc9GeodxJelkzDvmkCJzQTbT//Jf/kX/7b/9N7333nv0o6UePnio7767rydPnuo5BzaHzHnPDp7VOiMb9ffff1/vv/8BY9c7yoHJHmvw1rsSd4cGySvFL1VU3i95DbjaU7mhonzRVcbitLORH5TyJq/b2NDOE2XrXT37DZD0B+btYUthqCveCuGDsmy9Ipsxt2iTn8S3oe+lDuh8ip/TYLGQ39k+s6G9u/LU6ZutdUU2x3tGdYkZ2M/qBQhzFseA7TIg/pmepPYzRf3TRpuMXsRlKVz08332y+L4WWRjLW9ov5uMtVDbsi3xFKQa5zPHDbR1rCWOl/CvRJWTXke8Q5A0gonf0NY32NPf1pyXrFknrelnA3Lb6r0zPnQt6WuZH7LHH8jDk6dPlDFnl0O9HMrZrj67wW1vb4/Du30OgY8Yqx7VeJK8Zx7e2d3RjevXlQ+V7OzsaEl/6a1VecglXY538hYwVqhMClHMK16X+ZllM31F8J/NKWm/Ln6qTPiniuhNPC/VwKzjmb7U4xuHNxp4o4EfqoEMmVOYuYeFBprmhfBB7DMNP2IKvE3mOKGj/y3HCADTGEIY3nnMzBQIB9sSz/TSORM3HEOCxsvNsq0GbVAbewOhoLWGW4AfTxT3Fn5y7y1y5seZxg0+83BvXa1POOWbMs827KEBmVBBlgoaDXoIw1QbItunaOTDthCMEHxBpd6BQAXWCaFZwNqW7ZrD86WJnJEdcXZwxL4jl5z51Y9D9hbM8LUvjSz7kk4ZiJX1wokiy94jaxKbssThZXAcpkKEnTHJK1/IEk/rXcvVUrt7u1z2csHIJeQVkL3NtWtXWa9cVdYtvTXWWgNl2AACp62lrFAIsoF1zoa8HusoF7jskw45Hwp/RDmz7w7W2cdxzhT+hHVV6LiXOeJM6VDPOfNJWXMhnvOf/IJT2Q8OTi99n3DxmzOn0APus8ofF+lzesfs+RJv1mvZGwX5oF3WYCl7QIaTc+osegpSpvOgtJRpXWiUP/u7jz76SPl/vbmYzbovbdK24j7DtuwzmT3aeSv+e2vj+pE13nKxrDObrPmusD7MzzhH79dOL4Kv6ur+iPzKZHDlyr6ucBF8Zf8KdbM7nvtQh6tTrDgPWmq5XIBlrVOT18ViUXzaVfLa25iP2d6Sz0a+Q0ErtLOyYXejFKb9hT+lkRFOb8zPq4G00/Q2mq5JiSFFBTYXDZmgAxfAR88P9B2XvZ/+5WN9/Of/1GdcAj/g4PaQTrLhkLJReb01GsNCKxrgkkOzNJ7QxXwI2MeK781qwCCD2Yb0N6SzKUoXgaZDwdGZ8oSrjOrnMGO5z94oQLaV/NkjrXSdd/IRCrDjDMMz8bHbVsrX2ljebdpbU28TDAUL0Bs8aOikb4O4emtadNzBgsE1nasvpo5Xuu1quPUG3YLbQi1gUAiv3qXwAeHdlwpEfRVih1+sdrXLAHHt5i3dfuttvfPeB3X5e+P2bV3Zv6Ylm0m3LqqpYFRinZmy4xjZ2JaUalaTNMpCDR+E16kZw55a/74YizLrBYP60CNtHJ2l3duWW7QlJshNHTDnU0yZfBK49069Bg3a1Fsr/zbhgnjaguEDTamPvN6Yl2hgw0LriAVHFgI5zD94dqAcwKRuMullYp0PY9Ifszh4yKFuLpm++eZrDnfvjYcxjI0nLE6SjB2tD1M9b6jX1Lqwa+Kt3huT64qJdkTSEnWW/NA09H0mKQj/+k0Yq1RCXjccih1z0XfCgVjKnDkjuj6dV2jvi4xLywU66uqt0+6DRmiDs2fUU3QbnMl/Ui5JguQ7ea7FJIvMLBZjD+Im5k/blHNGU5vsyU/KGMTvhjYXPvJqFCnIjFFY77/9i7LIZOMMyWbm7hMW4cfHaxbs6/rG+xGL9OgmFyjffntPX331tb7++ht9/dVXdfkbWfpY/ORDFcFzNjHPDp/p4Pl4IbJmQT+wNhhIJDpac2C6ob3E3ugv6YtXr15Tfm717bff1u1bt7TDQWnivHfvnoL8dM+97+7RL7/TYxb6rTXl54jys0RZLCe+03ipMwr3kmco13pX86rXS/y+ppgokn7aetSafNxnXRUdPSWvaUtryhv9psxBYqYZhUwgR8QzWU5JRKiN5hT32E6dzjOJLNWZDMQFPjpKn1suV4xHSy1YL0QW56HqQ6pgvGzDj0j7btU/aeu9V1/t2Hv4jqw1dWhvuCFrfaKt0TcAcjtxhTf9PHQbcRshSwWdNwTXLLctewSMJNd4u6atRrcntKds5AZ0LIyD+IemsjO+76x2qvwRpX4SLmESNm08c7MIk43o40ePuNh7Uhu8+C/gFr1YrvJEl4FthohBNlRS1TEUQd5K+iPzsvcY7mWuvy35UNkd38Ve8oorbRnFzO+LSrL4Q582tG0BO04KHDn2gc5PcbGOAAAQAElEQVSRejxmc/+MufrJ4ydczt7X/Qf3GSce6ykXtOmLdenLeuCEubzGeC7/s+neYR2cTfPe3hWtuGzZAQvmqDVj1gHzQT7Icsy8Fln8BPschOxf3R832fjPh1Dy/8lzEFBucc9GHGSNkbmw9a5W/cP0nZG3KVsgpUgajVUWSPRT4wrtWxhXmZtsy7FDIYqfE+bdYD35bbjZLn/he2tn6ZbUCTriFW+iUCCd9x+9V3no6+GTbmo2Op192uFAKETQfN4jtBEu/af1ptZwxO1iGnpj3mggGqB5hEgjk/YWZKwVprWpT9CGBtZg6Q+IedIiGV0YI7Aw4uT9/UjcTLgJWJ5jLxBDUeLjwcsYP8ky71k2UOamjbIOygdQMv6Epm8mnxkLbLO+OtaGOThrlwXr4t67FnXesqqDu53dlRacCyyYs1c7u7WnUOImTMIFc17IaHKGq0ZD/CPz5v1GA2808EYDbzTwRgM/rQZMdK4Zh7elTDm2oS4LrJw/GB5kmoyFmMca5aEvAetCm/XhDOb53rC3rsylQbnHH/LwhkYe9MypIDRovam3CZ04QORBQ56164zKpF4044x/JrdNXsb8N3hLmlGMMjsDFgxZl9ScndmaiOIvfiLP+uCY/Un2JkfQ/KLQeJF5UGfHcY8862yirLXHCXuUyLI/SbyRB8WTHp6S8DmQbLy8iC0H25SpKfvmFWcHu7kEvrKn7JPyIdnsca5yEbnHninrE9tTUuxYiIeHNHnYj2c9ljznp5ST15RvxFGtgVKu5L9AuY/Zxx1z5nTEnusIfg6Ts6CnTw9qX55/3fP4yePinzx9Unu8rLGC+dL3+fPDujjOB7yPiSvpZG+fvGS/GJ1vr6FKZ9SLJjOXYUs0uVAudJvwWcvdvHmzfqXu3XfeVfjI0obcrLQpG+qmyAq0M9uyz4CFBztuvXXWfdwLLZes+ZbaWbEe5CxsjzrY4yJ4jz3lldQFfNHwYA/EXn7wn33tirBB8rRgjZn1ZdHwrCsXEzr9oHX6QyOfwLZM/oNWtI35M/LLED+XySdZ0xvzs2jAxHoeabaD6I5c1m2Uy9/wYtNwwqHs44cP9Oknf9a//9u/6pM//6kug4+fP1OnhtII5g1HGkw+/bFKI1wsaZBdDU89oLLTKFprMnzSTycf6Oz51Goh/LQRG0LpMNWRBjIcQH7Qk0S+LwB+bItHcj0Kb1vJayOvrWk0uNON4clM8laZwzpR24Q14Ub0bhWIo78EbZYTtoPYZ/TW1NuE3tVB6Rras8kLndDwV3CTJ96tF09A6ELCrhYKuAhWYSlTV0Fnw7jLgfr123f0Nhe/7334O73z/gdcBN/VHpe/bbFSik01VYnRgmLMa7y8HZR2E3s8hs5tKd8wb/E3AXL6xN+p5e+WoZQ2+rmsgAPNahDOGuvQ5SmTTya9TGaZgHprHMivlAG44Tl+jcy2XCFe/op78HIf/8guWYAMyuScSf/g4JkePXpceAafsSgT4rVrV3Xj+g2FjouYpXJ4/PXXX+mTTz7Wn//8sT77/HN9++23FTZ1lzpKfW0Yz9YsvNZcPmzoQCccKJ9w+LrZrCtd29Rrp36Xyv8GzFiasGPFDulOuswQDHFqNpBGu361JvlrzTIYyOUJB8/RU3SRxUcWItHTMQftWXjEvsciZsWcUuEsylgvaHWb0s28EMv4FOgnNIkv8QfzwLcm3+mX8ycL024iS7K2GXK7Un82eZUqr7ZLNssT3zaqIPo1mrEMlTPKIMVushtIm/VQl16pw+ghi+iDgwM9ePCQS9+v9fHHH+tP//mn04vfb7kQfsRlWfyn/EfTwj1hw4emXWxQPA/pjPFHv/GfdpFPLt68eUt3776tDz/6qP5H5ke/+53yicdcoP7P//k/9b/+9//SZ59+plzuPOeS58GDB7V5yOVvfmrVtMFsFrJxGOPWy00aazKDD3qjqh3A/5gn8STdE8aCxLNhjHjEuPNtjR+P9JzNSDYfA/INa7GU/QyEmPKTKikg+ike22q9VRvO2BX0PrZn4aZUPy/bss/QWlNDp6G9tQo/hwsN4tY6buUOhW/wmcfaFDbUboq8taQbjPbI7SlNvcJ4dLMtG2BNFUbHs87zTf3wG8ZjnIVHHto0lRu/yWfG/aD3XuP0CWN21E6U4wabTSLelfaaDxhk8x0/wtikC4hUQdhav7GBEmaTiKAyzYk8pG4bnuzkAQcyYRxt3ucgYZ1e+vswlHUsiEfyE76j5s0070bHqe9c3GfeycY/n/6+d/875ZcJvvryqzoYOOJQIfKMHZbVWW8nXC5onh8+py2stVhkj7NQb51N90qr1Q4VKR2xZ8pPheUS5wFjYD5I1ppro//Rhx8p3/B9685beu+9d/WHP/xB+RT43bt3lUtfkiLuzSkY/GRbc/+w4QOp5LzCyBJwIeNF2nUOLIRp+O+9yW4SvCYz0OZGf5uSdNrlcrVSp623NvU36Jj2ZHd5PX1Ft8EsSPS2SWaGTvmBcSx+WzNpNIqWcq4VY1t4FO8R2HngDXRqkrflckH4Lhu3wqnzG+YX1MCvOqm0CzJom/fZk/5PwxvbTmvqrRefvp1vdqQDp+1L4xg8+9ePNZUNXuTH9MOgQYUoaaQfZszJ/PGAdcp39+/rKQeXnb6YdfGCvpk8HrNWSv52dndkk0c6VA5Ws57Jz8RnXbSstXJTo5+lPGv2HZmTgjXr1g39cC6OxR/x2NBZ+Ia+0cAbDbzRwBsNvNHAT6GBzC2FRMY8YwmrpJEJX5CQzDLLniDHgbdlT9BEzTwXGXOdw7fR3iZZa1bmy+01bObdyAr4a0EjHOgN2ps66/3O3Nv7uNZsyAq494Z77+ptArzbnB/9AGP8AtKH4Qkv8dapYX7P+qCQeRt7eRiY2eEzn2fdcHh4xL7jSDmPyr4jH0CdZXHP3L9hvb8hjuyFsl+NLOGHnC1kE0uiRFvcRYrTaz3Juz3qZ7VcaYc7hbpgrIvGfc5Or+kal8BZ0/TWUgiWY+P+Awtp51RkGPc/rFXy63pHrHnyE9DZr4UesTcLYn/Ouc7zw8M6K3nOvixfSjzk3OR54Tn6eMY66mn9Old+xWlG1lkHzw4I97z0ljOnbUQ3QfZQm9LbRuP+Bc3wkNFkF50MxcJ872NbWcddu3ZNH374YSHrtj0uZdMmhfJsq6GXIG32FG6KH9uyrRgbytOgrTf13om/sxddgOUE6oB96Q77uh1ozpZH7ChryJ0daGHF/nWl5Qosl8pesECcHSTfM2JvrWtEg7bKk23lb8znJEOiGbgL8EAsydOfJIQWBho+aFjfPD9WA9VYeTFYbEc1xB4gjOLZSpy7/M2F3ebkWI8e3Nfnf/lEn/zpT/r800/08ME9HR89J9RGCxrqEiwYLLPpWNFwlnT6BbQja73RKK3WgwZtMrw9pqjZlB0L2azeVB/3xv6qJ1Eor/MwMrvehLYEz2t8wiOKpYjGd4htiOOkGKx0OBdMGVsz7skg/X4aMMeuPyCX4l+Y1iTjtwGbMMHEN/jLYMcf4YqGt8pfgwboLPHNeuzYexv12dFxC9+62gS7ywF2zTR8Wyg/7Sz4or1LwMsdra5c1bUbt3Trzt36qec7b7+tm7dva+fKvhY7O+rUaaNOK6wtyRMgVFok4WBVbQkmbciDaFdAmJm/QPFKGNz/ER50xyPb8ml5ozEx6Q11kZJJOYcRaV8Nfy31C7XHEHnblg2Iw+DN88M1kDFwntw3XMRmQZFFQS6FbCtjWibI1WqpjHH2qGnbpfvUS8a83d09xd/sZ82FTg59s8hI/Jk4R3f6H2NHPqWXw+VckuWic0CWodhuaq2rg9aaSOalhXK5TG9I/AYl/hW/6PqnucuCKwu65LszDqUOsuiKh+gyuo3uJCuXJdGRMPFPkeHGJ/1k5L7nTQRj+uP7e3yX85AwIHlLftNGcmnwnIXnEQf96avxU57JmG3qMHVn2WcQJvkcqq6LY9iDErcADz5+zY/J3Ahr/BOUQmiYNhVp9/nk5CMud/ON30+5fP3LXz7V559/oa+/+ZYL4Qc6OHjGGLdR+sUhC/nnLNSPoOkH+bYrGkmURE0a6E/Y1lzeJN7oP+3kxo3ryqXveHnyoT744AMuVd7jQuW9+lRlvlWXT52mbhJ3vhWcvvzdvXv65ptvlLgGFJ48JM9pc/ErZPo+M/l5sQW9KLk8KvzxpFwUjSSH0kXysmEMWnNY+5y2lUPg+6y90t42c5sh7eQbQtQVCTSP8yKukG157H8lSCTqj74XiyWbg6WWHEL3RttOvROt7bO23iwHxj1+4DOGtd7UQUPWWlfrYOaLNpU8vJts4imojG21OS7HL/bIgB2/ernx5IQ/ItZsjQ7X2VwyTp+AtLsoL94qBCoc2PSZ9PKBxh02Tmk/ccvmubfGfLAkyEBbzgUWlIvhg4OD2nCmnQ7UmW3ZpqqH8itZKWtHB8IM6HiEtIFHJBO3TZg0jkKkFxH3i7Lfvj2lCoSe9BOa9K2MA+lXwUMuZb/66qv6VYDnjD9r+lw+DJA5O/NyNv2rnVV9cj3jyIK1b/KVn1vLnH7v23vKAUvqMaBylSpbLhe6mg+J5X9dXbminvUy9bqAZtOfzf7dt+/q9u1byqXNVQ5Crl+/pvyvrKwP0r/sJjupuWjaQ6NNNPrAwDib9iJNbvizhE0SvCZj/Pa+oL8utaDPtt6TRdrqSX26PWNKDlbiPe47bPqT/opyJg+RdcJIiV1KM7StMR9NoxkqznIcBbwt26fUdtntkdKtcBsqnsSPapS6SUQ2fnAdn5HP2+YNkoe4td6qTPmWQUPOI8l6Y95o4JwGaFxjezsnPWep9tMsm/Ul4/0JcwLByp42mbaZ/jbGM77PRYDFYH5sV1h7pK21auuhvY18b6Em+o2yz8gHTDOmZOx5zrw/zi+d+XZVvxSQvcWK/pk+uVwslUO7XfbjkTXyLswC+e7uroLI07fIQXXN5B8v5x6f2lz5PbW+FuPZ1xv6RgNvNPBGA2808EYDr6+B0+nDzD2SNRvL3oIsxS4LIt4qamFcfF52+EvA3Njc8ALCFzL3nsG4Zw6tNTbxZJ4OeutqvauDskM76+nIIyu0jp85LmtMi3zIyqNXGvzgybZ4gJV0ZGHqBeVhMcLDWkGsk7PeBiyEI8OVJ+sI9p6sW07Yf2bfmTOpg2fPlH+hNe5Hnyt7nyDuWdMQkKTGsLFvsq8IiDjrhRmVcDz/EJD9lCnl6ehtwf5jyb5ixR46F8HXr1/XzZu3dJVL0J18iK3lg6CUi7STzJz2hvXYmnOf9Vw2ypcy5AO4Rbn0zdopZTzIzzaz986eLB+ay1rq6dMn4zd9nzzlzCk4gB7oGedPzwmbPdBxnTsdK7rbRtIMkoesxypP0fulSK5fD1mfvffee/VlhX/+53/mzOp9ZV+4Yn3X2SOWzlqX3WTQqs1avTU1eNuyzyCMPdvjp+G3q6etovfS97tEwAAAEABJREFUfehyodTBZVitluUWvxWOOmudOMhHb8Q38clbYDeFNvJTmNKPzMhsk6vxKY5XREGkWEMKxeeFY4g0vjWZNtHfPsne4fvwc5SSNOlayuHS1L9kjx2/OjfC8ZJu4JJuI1wkDq4262MdHz7Tk0cP9OXnn+nPf/oPfcbl74P795RvBHfiWPamRbBoysbktHHRoPK/MHtr6q2pTQ2p0TgKhOXRCEPN4DnCHu02VLNMcHrBGAnedClwEx7KDd42VsOp6CkHYySKGVRc7DbvLbTwkmyXfnjxbMCg0hm3nLhQ1tFPvNmW/ZqQhE/hHbj04YYElM5a9Igc2iPrTXFv4Vub9BwZcCeOGaNdyEQ9BPkfwPk/v2KQ8GKlxWpPu1eu6hqD8q27d+vy99Zbb9dl8Cr/69fW8TqtyBJpeYKsyZi2M7KoocRFBxWPkoqWjAFUrzB+hdvfl5Nlb4HCZZLZcAGQg8ij43FSkqxFTZ7UE1SEiT9Ui5P185rE/yrMbj9vLv6a2FHTK4KV9ib3QZnkcwFwwkVALSw4EE4zzf/busZh7lUOaXc4cLFdC4X4CU5YkCSSK1f2lZ+ffffdd/XWW3d1i350hcPfxJuL3iy6hFmtlhzq7MCZBdlxLdDqwIc6T50qiQZRa2gB75Vdp+qxXHh8wf4rsg7kf8acrZSzgGBgwRnd5JtYnUXGgvZ9dHSsw2fPGWYauqLNs3hB7XVwvWYhODA3EbQepi6NQEE8o/5UekoYXTDxElSgC26jNa7BaMt7IIHUY9LOBWUWjQfPDlhIPlW+4ZU20BiDlyyw+qKrMy7HnkzYhsxIbOSQMs+L2oEFLirCwVIeoNc15KvKEfq6YS7xZ5ukPbqk6Expp3nCRadokl5Ekj9hkR7dPH9+hF6eKf8385uvv9Vf/vKZPvnkL/r008917979Wow/ffqs2v6CA8vWFlxGHOuA+j46OlEW2iI9u1P/I8IHvS/qAxbpi7du3eGi9339/ne/03vvv6fI0rcW1MEulzY3btyoy+E//vGPunP7Ti2w0zfz7ZhcTH/xxef1Df0nbBDW1aYG2te6xoEN7avqnIKFFkaFaDRREtxEyqn4elElGzBooJ4rLPHg+4UHH4rTSHljSV6C1sYNUf5P6Ndff116O6ZfVFpitVFJ5WWJ+uOlGKIIOY2X1lZ2fGlGCRIURDbasfCU/1CQ/KfdJ87eupb0zWxSggV88lhhedmW6QPNTTa8JR5g2VbkjTh6a+qtqQUOjXvChB9h3GxLOkO42G3LczrxF9g4gfKv0ZB/lX2S48fYg1FOSfGT8kXfmW/Tj1PWco8blg0QJmvZjP87bGBta0Mbab2jkwWug05oQ3NcR2woM6YHJ8wneMePCJM6TueSOmGDOAyMAWM72VBvwSDbp4CRrH8AQyF5qqyhVeJTpmypjiD9YCjJ2Ss+bd480Wfqo0BdxdcAfX74XDksePr0aV38fvbZZ4wD9xiPjqpO0rZt1//MyodCeuvKWHLz1k3moqVsK203dfvNt9/UT0Wn7STutImBPp990O1bt5X/6ZRv+N64fmO8RN67ohx8JL787PPe3l7FmTTssb/TACTy31tTb00tbb214he0GZu2R3tJuRSDXTNi30L63IK5MwhP8XXCeiXt87C+KXBcY16jjDtcHGW9skcel6uVOmktMj4z5tpWypU0o/tGfuy2ldJZTcR9diAYrGXPSJjwiHkST9LBWRv0dhaLhC9FbhuLR15QibfUW1f03Mln4rEtHomGsR0PgumJFIwPvibxKaFvnvJvmB+jAf+YwD9H2NT5dsMkDcu8z570D9tKH858MHq3BpjINtDwaTjnQ57FccoRj23ZM9opL80yWipx5gMY+X90WYfUBTAHmFkPL1jH7F/dV9YrN2/c5BJ4Twv6ctp6Dkyz3tll/OjVP8/it+f4R0pyVabKN3024WfYox/ben2DMk89Xww322d66vEN83ergTcFe6OBNxr4u9LAPHxPdCKvKOKrfODGMwbO3BGMtnrHbUYmK/iajkLjAYs9WaA8SLHnHYLAhIPIthpwQ+KmzHN2eFCy0FEetxGEiVtDHr+hhV7hRz+4Ieutq7emzpqzAN869oYc2mIvJM6mJtLTlvEWD0tyvMfHtuwtII6msubIyrTAeqHsE82cTiARCt/Whn1B9ixZv+Qs5ujoUM84p8q6IjTrisiesweKn0a5k2d7DHuyPtGGTcKGtXiQNT8LoEqGBEhHBb2GSZ5s3hZ6NDprYFH7nVyAZh906/atWt9kLbPg3IxiZVFEkpQ8D4KxvBttKNuGM9LsX1KOnME944I7e7msnfKB3fxKU8qavd3TJ0/qzCQ/9zzLcumbcAmfeNbshXLelLiTTugLQB85Fy69wJ8qQypdWIJattWAm+CBRpmbKXdX1nMp99X9q7rL+fC//Mu/6L//t/+mnE/l3Hh3b7f8ZI3Xe1fqZawfy74EcqXXcAvwgWSWNdwCq7upt65OnJ21YvScNGYs0Xtko3tXa4FPw9vEvIU28c2S7UKDttYIC8K7lVwYg3MP9TrbrflvlBjiyCzeZ2j6uzGU7FzRXmb/qQvM8EFnqlhJ0vaUi8g3dDgOpdK4tRHHEIWBweA5m5Gvvvy8fvL5P//93+oS+PHD+zphAGn4X7RB3PsCsxmnc3MomEPCIIcVncbVFwuFD9JIbNIe0s+T9ojkCyl54h33GTjYyEKH0BkI6jHvM3iM4fStCuvRT3hQMiiPipfq4nL0ZVmSbZ39qYx5BxCeAffzaDh2XEIb4Rt22+L5AcA/AaOny2GNcsn4s60GbRN1awrmzazdJFGjAzC5awusC7lzkNVXatBF/a/fa7px+y299c57hVt33tbVm7e0d+WaOu5D7+LuVyfU+Zp2xPxAS6EODUghD6zM35iiRNMoGMcRxjUW5wV+y0/KkPyHXkTkl8OOX5UewtqjPZPPUBNc+uLAZDeoJh1kAzNOfI313jRSj3FIRVMLg35q4x8Y4Q/1/wOj/4m9b2jEpduqAzMGDnX5NNDGbSsT5HK5UKftB63hp/JgZAvqwRyebupAdaBPdMa6uiDY2VVN9FwY37x5UzfBFS6C14ynWbA852J5zWXBarXkUHhP+7glXOrVRocg8cVPsKEN2Ca9JohiSI786hQ0kYj/NnhFqilH8rpB1yM22iAocGFY327Hnrkhh7lpw5EJNUSfnQVLdK8IJNmWRbkDPBMULg+WkHOKiM8ZcQw/0nwIpbwSLNIzIOApt/GFjgfqea0sGrN4DI6Pj6reN6kbokzdLaj/5DW8bdkBjonHwq7JDMS5OcUG3QzjaDq5vwYhjzyJ+RREeC7ggEv0f1F+zhMW20q+A8nUz6RfeDN3iHmXLoHQSGiDyDK/BHaTZJ0cr/WUS90HDx7qm2++1Weffa6P//yJPoXmEjgXv48ePmYz8rwue9MHgmPCoUING0vEm/qc7c1ZN6xk5HHb42Li3Xff0//4f/w/9f/+//x/9f/6P/4PZfG8s7uje99+q//r//o/9T//5/9P//Zv/6o/f/xn5Zt92QikXLfv3NbvuCj+53/6J73/3nuyXZuD/AxQ+qQwrbeS51t/2RzkUicbhPTByDZkrDBstKHONthH+Rr7RrOuN3Gnfx8fHyv/tyZxxe0USs2QYCoQUs/EV/mZaDfEb//f7P1nnyTHkeULH3NPUao1Gg1JAVANyRly5tnfzhX7fPyd+2J2Zu/sUg5BaKAFWndXd4nMiPs/5hFVWdXVCgRIgKyoOGHm5ubKXISLzKyg3XW6d/+e/HO0165dSz4iNGWeFREELTqsB5zDPaYl4nGcg1iRf+KpvMJPp30AGG4KowR5dRzWK6VoylxuNp3lIfycg1Dnw/JgbIyIIS9B/AB3RKMFegDiqaWoRlGGDVPCIisFfQP9CPiEBFEckVNXuEuMOitUISVEGY4Bp/CLCEWEfNnWCw5p9zhcd53ZXqHAKzBBr456dkRO398GXWOh5nw7jOsaRXSanu1ufcfjhakXpW5fHfVgveaPgUnE7dLvGJfB8t7thrSWjIs9/taPCEU02H0ckYL2TPYb/mg5DfmPh+8jOQ5cgXQEzrzdxm1z4efJOiaRr3HOZH7UMbV7SZ16rN7Z2WF8Wigi5Dgsz7oe6tvf5nVfd1yuDx/KepFeeffcvnM7/5WDNxA66sbVYn8v2H2Iu8dB/62btzSONY5/Mp3IyMMbNjheeeUVefzZOrMltx/nz3Xu+q+lymV1ffu919NOzJs6PXe/EBdNBkWJMvDgDtgVSMKliFBekCi0Xxz7lNM/B/dw+xFj9Dbj7y7tWppxyOt5ytrautY4/G39eabKe6yUqoYCLUO8REp8viMCmTl6BkZxnu1CDHFmDesYQrfFU8iTEWF5ZNylDPGHDq4Qf+jINDFyyisi2lg0m0Ir4w76+PT0oSwc1PwqUo5Be0Cu0R6fyQ4PfMk6RTrJc9A5JU9YAJvFIBzp4PyGEdcvmXWujmQ0FG6bUexDU7Fee6f3bgwOktQMKgOByzvnk8nRbNBzGKtEEO8Ae1u+ZB3gX7vxZuT29jZzosfaYz5pv/FDRtkf53P6qDGT+yTROApFhNxnaqlJcSo0XqTqmzy4mSfJB/4oFZQd1mNQBAJufF7wJmJHOmqPTuaHOgCelkNO71MLnFrg1AKnFvjmWeDEYT+F+cgMRwy8CbxJvmhgwkyIZwwwb+AOqPVHSKkjLrx4csNwCw/fIBrCIj9icEMdj4oi4BUohGAlBXco4jiK/J6LaPLkSyCzfEApqqXk+7MM79F8J1oWo5wwdieqaq0qtST1flUtA18qMnjTRFHBb0TAk0n5Ch4h/oa84RTsAOQK5W2hdHjxTvX8oKEb1pvMNWSPFTWc3jf2+nOfOcU+exCe+4/r0AUHnl6z+ANn3ptwyFIj8+v1htdGpv3B/NnzIB1ex/N16CPnW1wB09TgYCJMi7y28j6n5zYbG5v5gX0fAl9ib8Z7pPaL8Jqlz/L1lC2nLpkXCpbunj3apVwGz58e3L+vu3fvyvs4/lC/4QPfbdY6jx49lnX8RRL/0pvXeC5/z94MEzzuHmBDEukHiAupUzrkBr/UGdZneKqQ17GOKzacsG6a5npkqlqKooRKLczhZvKvPLmMb7zxhn7yk5/o53//c/kA+M233tLFi5e0xaGwy+/9lOlkmrZy2IiQr4hQhKEVCq8gH6WBNIuRetY9REFWomS+aq0yPNfMdky+7TYcvpaS8UWM4cUVQEKkyD/zoQI/xt0oMtIxHxK+OrjstsN2TMNj5YhQLaRnoJ3p13Ios9zQ39w1muurK3hg4AieByDu7Ff5SEfhmV2QRcrjRw9164vr+a3f3//21/r4ww90/+5tLfd2VUKa8JhSWSOdTSdqDXiiyuaJ4U4/ZdPQfKEig8YRClLhHpOFteQA5K+gU5CX5IUrgOkx0DkPv7nsCJVX5FMZRk+9wl3I2gcAABAASURBVHtJR3S8kItB3zThaEmH9kq7xZF8o5k2HgVFsqoCk7DbvCkeEaGIBvsHfob5A+Df+CLbauycSd1pJ1W14lcDfxAizgbBJ8RF1sgSTGmIqiiTRIHWOlOZzFSnc83WNrW+dVZnzl/UpctX9OprbyTdOndB8/UtlelMfSlassDzwa+xoPxLBuWORNpgSTLD7WyMB7+mzR0Hdo6AH3SPksA5AvbPdo9pmr5sos8K86RfRJNFNKqhwvzCNZa8mBagZ6NRXBGhCKMoqANE6S60nVJKtoGIsJi32BHSHF/26fZzENbxPw8Hyt8gphWCppp58kvHbdWOCJdHTDI6LZkQ2e62vyHaNEZmHJvkIcdkMsVZst93vPy7YXO+VOqEeBx2wVi5BN7A7bolSfSa0Fc3NtZ19txZXbp0SefPX1CpNf/PhDd9/PMlFbcnQp4EbW5uEGaaOoV4nV/Ht2ATu6M9uByInbvMSw9nHUPwDST9DbpbDRxmyOXoXBBgfoHtDfN+b8zZ8KJwWtAHJrwz7DalAojEsYVKtntsr1aHeuIa5SHbK2KVmh/DRoa0/Qyna/TUsd0JeOfNbcQTzvEwYW9/lzwuMHmvKEG9TTSZTlRrUSF/QdR+h2qFokx6fcJ1Z7epIQ5/nZ6yHlF50btF99xgVnPZnhZtkNES2AU4C80GslRhmSgN43/fF9JKbSh9opMWi442vZuHqbdu3eYg5Eb+zPPHH3+qjz76RNev3dD9+w+183iXSfs+/a1jAt9pf2/BQcR+Yn+/I9miiKqICSiSQqVUVeYREZYXzWZr8rfq3n3nB/rZT3+mH//kx7py5YrcXj6/+rl+9/vfcQj8G/3xvff06aefchB9I7/h50XAOgcc/rRp62tb2jpzRuscKLve3PY2N3gPchDicdZ93Icmexyc7LOAMhb0wyXtMg98GQPcLlZhudHxXuzprx3jwJIxYUkb94Ks1a/a5QqhD/SUugnGZygG1vpd12tB+EePHuW3DK9xAHz79m0tiLfQzlKVeBxoDEfFpHh8OCnXfZunjFI5SEJ5WctIB1Gs8oMMUkuRFw15AMzh7xr9dTadpqxEUUQkNFwBNfBJufNcqVPTJ1FV6EuOJ2G+lJRFFEU4pkgaESr4Rxy6I0ZeUojLj5MREYpoQBHz9FpSt3vUtevc/GgBtKyCjmR+xqHZBu2mMna7bha0kcX+It8lVmr11sl+Pvj1wvQRm/wdbUJ59ah11HxPGYocj8iLwy1pV07bunYH+gU/I4LUT4DDovatusO5dVkE125LDoHMXgZqigi5X7rNRMBraA/hpmp7DkHtB5DIfdbv2Xt37+UGgTdAbNtSato9gsDcpRbe9dOsB/fdUopcv+fOn2PRvpHfFL5x43qOI/5ZMcfrNuB3+kX/WxT6wR7rIcfvetvcZBxZX9dsOkt4s2OLg1+POz449vvM48SS8aSnf8sXjc1hnT9TGki2J/O9xxP8KSliSub+TpiIaHYxbwxuhLi4CeP4sx1yAO6fgXN73OPAuiPdNuZt5Ti4QZ7n8zVNJtNmGxE30GDngLddIoKIDXLj+HknICBfdiOwYwVWjwhFGIKWRIurqPVzKDaPKMprKJ8UEohVZDxN4j7hdeVsOqXuJooI8mH7dCI3JwJfdFa86IW4Dm8XIZGP5mv2UOOUe5YFsFWANJzps3T/Qn4Hzesg/YAL2o8AlLZYa02+Y8w2xOX2FhHCQ+Plso4YZUmtZ4bEuGlzfb5f/J5w/xvnkf7lmPxwCu/4iJDnux4/tuiPHoPcR0shTSJxX3ZeevgIZMTv8cruRBodIXdr573s3/qCn61CgvgiQqaovtwdqI+AbfcoOE6b7+nz1AKnFji1wKkFvmEWYLiOCF5nK5B5KQKqkK+IUARQSEkh4rJTIUQDzBv4KfxoMJtKUoQdyis5Htw63ByWUAJ5N5YwBUQE7iK/t+BQ4BkQhSJWgc7oLpYXtfmm+UjebiOK/eoRWSGMEYF+sX9RLaAOKBV3zTCVeUItFTd+pqN7oKWU1CuOawCZ5SbuwR0Br5ASPGED3oBovNrbm/c464GO+XvH3KTNCSyzVvBgDszTfnusS71W8fzf65NHj7bZg9lhXbqfayPPQeznuUMMCXn90cIsc85iv555hSnRvsAdEuUxIgIS6Y4I2dZeX3g95H2XDfZGvR7yfMe/bnKB/dGNjQ15Ts8UJ9PnIUpHDiB5Uz4M4fJ5LrXrdc3Dh3pw/4G2H27L6708+H38SPbbX7GB91IdrsUphSTXSwmYI3effmG54dTJkNmwT6AMCgpZv5U6BlEi24HzP2Hvd+L9S+8VUKbz58/L+1T+AsIPfvAD/f0//L1+9rOf6e233s5vP9sWs/ks538zwnhPyvsshTZVaEMRJKjxCucChynALyIoC/mIhkh66BfReMdVSyGflT2bhjq01VrGdlxkvVybKfJPPHVwIQspIg5QBt7U4SIO/SIOeQJovMY2hW9LrwRlAALR8uBzL9vTKPrWX0EJXgSofR23K8JGLs24Bbcwdt5kq8BUZLXiYHDZoRPdYMPxD//5O/3xD/+pa1c/o6Pd1YINhCJpVqvm04nmbujTCZsdE3nB4sqaTKZsJtQjjcyNKiJIRYdXwK7IYJVQKAoIYBW7k/LgDkCfZGzo4drtBpUg70lRSMpgmfTA3TEGMKwNbiLJCBxnMu7wZgb/nvg8cHS5obvMhZwHkx45EaHZi2wmyPIhxcGNO4BeDAQooNaC/SaJKba0XWfYeMrAUrF7Rcdp+sXJkKhWhsMyeeHXOf/4RBRVNtHrZKbJdK46XQNQ3PP1zTz49c88X3zlis5dekU++F3bPKPpfF1Rp2qHvxwAE5e3VhIhdRFKHnneyLhlKJ9HuUAW4uoBd/LQo/fJ0qM6X6VrSG/YyBJ51EtfjuMkHI0owjpSRKM2g9ul21a+eNkE8E/g+qXsurNWLaX1Keq+1qqCO8I+hrhGCvuit4O8CF40vtRzhMl8Qx7uC6J7mvayjW1rBJk/m7Cnn9vuOzu7HF490GPGO0JgY+wchXoyWrkiQqVWuQ4iIseAXcLtMAHxRGqfMdETrh1kdkeE1jhMmrE5PJ1O4efy5GaTjR3/nLTzs0PYHfRd3xGH8ddSVErN9MXlfPtgoMvxh7FrGM9aWbIVNRbdb9odzhBli0hOkX9SRKhn/PQnEH3osmAzvKNcEWhEYSJQeHdM5PdIwR5IJYXaZWrY1cov6tIugutAbZCNflq5IkIRkZKeCfWSvrcY0HvcBPbsyOMO9eTNcx/Cmfe3xXxAaD3H7VgclUGkkgWk7fYl4nEOrScu80a60eNu6vj5HuM0/2w4luMYQxyX250pjgpPUKfrvrAY6oHsozPmjrpifOyoH4qDV9Cfeu2j+3hnjznBQw5ab+mzz67qk08+4eD1c/kbv3c5ePFkfHd3j0XHMsP0lBaTJu/4zDtNx0XzJs1CH5uAqQp9gMQwYeCmLfAu8qT/PpP9Gze+kOGJ/y6HL+Jy3/I37XzIu7m1lQfFly+/yiHvOgse8vngofwtvd///vccUH+mV165pB//+Ed65/vv6Hvf/a7efvsteaJeK+86DgNdz26fbUG0oAyHsHzBIWxPBl3vtl9HARzGdrScolKGokJ8tUAHyAF0eDmsYUlEKNCLCMqtTHN/f089tl/QPu/fvyf/7+J7d+9zMPWYcjlPy0bJc9ZP75jyYeYAltg/W0I6DryOMLHiGnmyoxKtDLVW+mXlMH6qOYuV6azN9cqQb/kKZTEjAloUzFfs3+KIIS4oYSyvtcVdcAdIGoey0R3h+AzixD/CPBCXeYhkd5joaVdEKKLBOra/682fEPZ4ZNjeNhOK3GG1pDPKvM7idTKZ8B5Y6DHjw87uLi2hl/OZcdEWOuB3wTYLVG/0L2kvGQkP14Nh/Yo9I0IO53nlknrs6Bh2oyrbIxEtD5atwtKneK2qfTN5Z/5Izvq0o8tu2MttppaiOrYhUwpsf6PUit2b/ey27TxO32X8uXHjhj77/LP8+fmrV6/mBoFIc219jffxes6tXI9+R7uu9/f3GZu6lJ85cyY/uOWf6vI3fR33+A5wve7xzq+l5k9DX7nymt586029+eZbeg3e+m4nzr/fFR391+FLcTkqWSATeFIMeBjfNIgePRqC7+ymZpwveydw9LyvOrcPYNrhJmh6B7YJYuwRuP1m23y8I7/fKnn1hsuZM2flw+itzS3mJWus22a8a6tqLYooxBMDINw9Y78UCvwMcfWZDx7UFk6ySb3ZaQdo/jB5O+yTKM6rgRHwTU0plNdKXIMEn0gI/WKUwjg0SZQSSoMNCZMb3E+7VyJ/morlL6hm1T8Ff6Zk/pQs/lWHpSm5SVHGgJbsB+67BsJ8B0cE8qpSAbxCT17IIkKlEAco8OLyhz08Xnhz8sHDB6w1HraNWN4HEUU+9PXawD+BuJnrgzVNWO+J8O7ffh/4A2TZzz0+EOfq7b6+6j7O2984SX5c9mz32FJHau3w4xSnFvgzWWBseyP9MyV7msypBf4WLPBCw7mVDAySxA8D93Nv+q1VBzBrl8zr8LLTaBI437wLSwlFGEVhXoEKyDsUgVM8fCdCBWFEKGLgS+MzPLzjbCjyezv5cPzNXUujgaz5F+YBA0pVLY0vFf4AyCwHY5gwTx4EyIFJQuMVA5OUB7dARJjgGWD1ZobLXDfnBFC/341hOp5rmH32DfY4AM05BHs1e6xXvC7yt4H3BrnXJjm3YC2xYN25h47Dec7hcAcpHk/+wONJxqpkWxHRoJDgMbcqNvJaa21tztpjHazl/szm1mb+ey6vuby2Luj35InWktN6YiCKGKC8XF7n0XldMpdqWMrU5bKf0TNnsq7BQiXDvtAj7doRBFtj2Iho+Z9Mc33osrhe5St1e7k+PN/r0fe68szZMxr/z6+/9fvTn/5UP/rRj1gnvplry7Pnzmqc83m+aUzZV3DYmmc9RW5DEQEFUO60g21kvwTCKPiPsBuU4yjWaXE6XAtjt+XGwDtc6kZLa+CL5SACXRCBfwHRwsVAC7Ii5BLPQ1hmV0SoAKUvtYz9zEcwIsC73hzah+Bz9tDX2Usv+tZfFJSGkS36mXQsaD8yL0gDvQEs2uMA8jlhmnrwhaeJYmjnJWUYnrqTONJbLvbZKHmgG9ev6uOPPtAHf/yjrrKJss3ipWMTshDAjXQ+m2qNzTDDi5g5/GziBXnVhMY7wh2l1qGBkMKRO01CXgahOXdUU3peSq0i26sx5D3FOmSUV0QoYkBK2mMI1hx+jjpJEUAVpkrSHhoucsIGixtkw1I9G3udByfgfEVENuaySgvlHd0F/xGDLALZgIhQREOBesPLqKWoFiOgoVIiaQ2RHpuN0YvuojBNCF55hUKKogDFh7+VTR4Of6cc/k7na5qtbWh96xyHvxd04ZXL8uHvBR/+njmv6XxDdTJX1Kn6qFr2hVYRDG6K0zmxAAAQAElEQVRADb1cckAysOiZAQHQsWzEqDu6v3HUGfyaM2WrOImRmnc7dzvy5pw360wtiwhFhEqh7t2PalWlDu2OCLWLTHM3/iWeY/CXCPJiql8mMy8W85+mRf8VeaPco+l6+vOCCZEPkxaMZ3tMlDwx2mPzN4dEdMc0+xTQzqGj2HXmidL29kPGyW15c8dh9wm/ZBIlhWZ+aa2vs7lDv8v6q8im2tzYZOOZ/oWsZ/xwujs7PsjZZ1zpFBFZ74W+bkQU+XI+nO4IsuNS2esAlh04vmkMmQvxR/kEdTk88bS9fOjRjWMqem7nngAZ5psddMJFvZ4gDcv8MMyfgCNeRGP7Oj/Oh/O0ZEKZbYPDxZ3dHbmO9uAts66jdFEiQhHR6oJ4RP4b0MDN3RietCKelhiwvoPHgKGlIniBewijVdpy8ZTAY5ojPVSzpCPfC/rEkvbbe8JMxIgoSq/ObmBqnV0OdH0gfvfePd28dUtXr13j4PfTxLVr13UL2b1797HZboZ1uOWyIy6n6QxjCeYmpVQF7dv2dLo+VDVNLduUjC3Iz4I+2tFXesq3D/+AA7VrpPnxxx/r408+1s2bt5j0L+XJ9BtvvqnXXntN589f0Guvv67vf/97+cnL+dqaFtTpnTt39EfmM59+9qk88X7zzTd05bVXc5L+Fgc4r165rK1N90/eeaS5JMySPCyTLjId8z7obVhoMdhtQd6MJfoubClFpRbVWlXglUWnFBi2532NCSgRtqDAFDV5WImyG6hxyL4ASwXjQUTIizd/o9Q2vn//vpak7bpLSn5bbDwdoY5dKePBfcznRGdmFx+SJTvBnEONkheXyf3Th7+z6VST6USlFvwlEZBbEQF0GA53IaxRmcSUYts0lFIHO1UV5EatI28aCsJGQEEBESHrRTRZRMgJRpjCigtWBuzxOyIU0WC/sR3mITBtfH9/IfeFiKAMBV3sSi253GvMobyQlYLD9z3eATvodjiDNt8dwO+Jh7wnHj9+rGwXhEdJTsuxOf9jOS1b0k+sl+3dDUASyZN+y2dIGqFjl+UpMmOk49vwaJltz6P5zbLTVirzINsq3TzoRfL7O9+59LuO8cn2s723t7fzkMWfeH/0+JF8aPuAvuK+f+vWbflA3nXnQ5f5fM47GvC+JlrqcU+Ow/HPkfmg9PKrl+X/4TtjfZOLe+YPriPrOU8XL12Uf9brTcae119/TZdeuZRji/Pcoetxze8O59V5dNwjsrROeKXwrXv6aa3UyIebQ0r9sIRwEaGIoFX12eY8DnhcclrOn9HxbnVe2uHvmRwn838Pb6yzkUG/LS2OIUoTMCZi2pOGgPV0cGVZyBQ3sj7ReFhusjWECbsSTQbLHRH4Fzj3hL71iTEC/BTp1R7wFllmGm4TjA8uV2VuHIECVnBMDmCX6V8azSotV0/jn5HHU6+/gAUiijzGe4xwG3d/6vLdKrldRQQ0cDREhCJCvqxvWN9jhMN6fbDrOSTvgN3dXd4Xi+yrHjs8prhfbjDn8Hg0vleCPLjVOK5+GNvMqyXjpP7CcGv+C2fhNPm/cQu4DR7H37hJTot/aoFvtAWe/gKzT+QLLijBAEikrInKMFeNQBpNBqtUwd32wiUhjAgIYIoZEfL7NgL3KkpJuf2OIAphQfq3sPb3Wq3WFmakBR3ztRTVUlRqlWWllua2bDXNkIhcUijC0MEVcIgU/gv5qYhQSAlxeYp8AM8NDAQeCfHOu2e+4jWA5x85D2FPYp9DX+83ei26x16W5R1rgyXrpwX+S/YSvH+xh57DLtnz8DzGEUbEQfpM1C16ARAmJIKCANijVtYcU/ZC53n42w6C19gT3cxfIvI3gbc2tzRhT0EhT4F4SBGhsB2H+tdzr9Eapi8KR2rdRlmRUFSerOGckSiS63nCWrRSjkJ+IpR5M2+Z54xr7DV53fjK5Vf09ttv691339WPf/xjDn5/LH/717ILFy7kwbd1xzWo54Ked1bO0GotKsRvRIQKkC/SE7AzSqQcokM+FAEQFtNVFOSrbvgSpAMNaBz4IxvSdvqJKIoTZIfhx7h1eIVZPw5h64ad9gIrrDIu0rCtl7RHt70e2y9ph26XBf2/odumepniDqZ0MDC4hggGF/KewWKJcd3ZlxjWm+/UuyYYvrApuc9hyP27d/QpG6u//c2v9cf3/qDbt25qj0MKURnWm0+mWptNtc4GyRobKNmJ2RxxA/bBsBvxhE4yoZO4IRtuRBHR8sNgJdAP6EwZsFzhByCPHYNTQ9tQ60m/RdCeji0iFAEoRACnM6KWolpAHQBfjmAI5/AG0UIU0PZw5wcHGwvwzivwiXrqZpqhUssBWnlDpgl0aqIcyurAk59aqkaUUugI0ZLvOvXYwOiyrlg4mlpmWwBv/RiFEJU0bPPpdMIAOwNzTamjyXSmQp2VOlWBn3L4u3nugi5feV2vvvamLlx6VWfPX9TG5jlNZ+uKMuHAt3DwG0CiyeCW+iClKJKpzCsvmpVwNsh6R4FIq/76G7siQjKEXYBoPx3tfUkb39vz5vEemwL7iHu577hPzWYz6mKW7SIKNne4A2Bx7gPnizJko6k68FeNFvM36Zkm51GA+0UdNgpt98fDxvA+h7ah0voKfcRjTBsbl3IdRURWneWuKx8EPmYjx3j4cDs3l/1y6qhL68/ns/xG0NmzZ7TOBuucgwLD9em6rbVkHW/gN6NvOowP1MaNIbeQiCDNkiglVIr5kGTwxN9s+HEAy/XNvIb23kOD8jCKapd27w18lyGG8rlYLo7H0lqrCrqGLNTzrqPtOVA3bM+T4DxYHhGkU+T0ai0Sabk+XR8+QHA9+0DIeXde6uRQt5SiII8E8Z3913oHkC/ny9SpPRup1TIN63DHgVjHZatu/HmHr6bicjY0v1XtkXeUVI3yPWxhhCIY3+HdV3wQtuBgquNFYLv4APIaB70+gPVh6h/ee0/vv/++rl2/rsf+Rju6/kCE+xHDHAeknezep4802yjjnzLJnzGPiAh0Fnlg7AVK62e7HHY+RraT8CHOzuMd1VLz51lnzDtcT/6G3/UbpEufdP4iQj7It5/732uvva633nor4UOaixcvqNK2nMbuzk72320O6Pw+t98bHOC8euVVnTmzpVKL0jY8bJ90wI90ybt4l43dx4wlHhf2mTt1LnDqKK/i9gHX9UvG+D05Xc9pEHFj4BVdBIMrYAG30+15WBOhHL9tcZM52f37D5odGbfKMLZZp+WvcavPntiJalX0Ejw5oG1hXtKUXC7b0WPalDp0PdodEQrHyiMiFJQ/EY23Td3fSyka4XANJeum1rLit8JHUQTxGI7X9AArfiEFf77FRUuW6zeBDXTsIgoZtptt7XbrevUiuWOOVfB0viViwgyOopD/OW3Qc19x7fMeWbCAHt8DI3U89zl83OZQ0vGiqojMXY4XESHHJa5Mm7md69iwG2Vu9EnP+YgIIUjA6chlP0X+iadvfQuucB79ABEh7kQJqeCwfUoJRXEdZy3Rl/YZax7r4YMH+fPOHqtt/wcP7uvqtau6f+++3DYvXryk1157TV6MT+kn169fk38a3vXl9++Medba2jpz3w3a3oT+uZtjwi7jmO3vOBzOY9UaC3t/aMQbFJsbm7mA97f2vGmxyQGOdQ3rSpEH/q7HEUvGvyVj4+g+QmlnHZ2zY6btdIdmJl/N3dPsmjQiss3UWnMzxWlGhPzhmO1H23J7s138P0btt7G5KR/4njm7xdi5rvl8hm1qxhEROrjM0sdFSk3m9Bp3/ElWab9oPqFiQahFazpCBzINV0Tzs9O26Acb2B2u75CiGCG3gbDMiOautVCOiSbTKvs1C5E+4TKxCMiTQKg/x0VOXiqZl9V/qchPlV/AArQg2qDbYUSoALdLz1P9KyPt3d3R7ltNhSRjfLrbuI97DuPx3h9U8/+i8/t6j01VK3ts2GDu7/HCB75z3iGVd7e4euZXGTORFsa6UqoqfbzUolJCUYoiAk0DcnqfWuDUAscskD3omOzUeWqBUwt8cywQijEzAxOW8G6LgAsJ0iA7JBNx4VLBMyIUBYTSKw5o4AaBfEDBs+lGC1tM/U4FAXiv1mJaVYphHh30IkJhvxq8iy0HtRzwtdbka2myar+RhxaQ4U2jqATxGZIgOrwYtzz3DiTAfiH+YCJCsA1qV88E/BCHc5LmK+VagrVG7t1wwOv1zs7ubq6ZHrNXsgu/z37Ffq5bFxrXq16fLNjX2Gd/zns2nv9EhCKCqIHThSO3PJ9zo05A7pD/Som0ledAnvd47Txnf9TUc6KzZ87o/PnzuX/qtZbXLk42ImQ7FqiIqUFPuciZ7ejJ2MvgIAzRmg/oQXjzDcwQlVnAr2euKKjrfL42l9eC/qCwD3h94PvLX/6jfvnLX8o/9exD4DfffEMXL17Uma0z8tzPZZyz/pxNvR5jHcPB74RzM8cXEeI+TIt07D5E84+CSonWrqABbOeCYtKCX6HdmQbU8mOIwT/snzx6J9EDf6ddFBmneUMnXhHSCPmi/bhNeZ68YD1svkRp69jphPZR0S/yZR3/y6WbX9zUZ599pia1z7cd2cCGhnoST2W/XBGxsgMQpcnJsI6bL6Dhdmw09Qa89Xsttb+3qwf37mLsT/Xh+3/U+398r33zlw3SJYOCszphwJuz4bfG4cWcjYQ1GvDadKY57tl0KnfaCY3YehXdUqtKLSo0qAjngdQGAjfcY8ZND9HTWAx3MksHZRpIHMCyCNwaYB5kek4TuIFFFEWEyoAI9C0TVL5IIRrFC6l5KXnkpjItoZJoZXI6Ri1FtYBa5PJWaE29QG6UgY683aAayEwdPgp5NNQu6qf3pjJUSZeYY8leZkd2OnQNiaAg5HRdB1PqZEbdeKO8feN3Tab+yeetsxd04eJlXbz8ms5z+Gv32sYZTWZrUp3S+qo6f+sX9CpsSRX1UaQEm6AR8GSDHLRDYWSyuwH2yN0fcf31OGwGlwZrmJyII359n5sH+XKmLrsRrltCB5XoupsM/ajSJgoyvLixIuGJ4GQjo/FiN/G8mOKX1Pq643/RbNnyxlF9jyfeKPbEx7DvdDrRnI2YKXa3iZfDi0lDUcYwj5g4PXz4ULsc+viTdV2On02p1ppxbG5uyZ/+Wt/YyJfalLhdp7VOVEpVRGGMrJqzmeyJj/1coU7T3y5y2xCX25YhhSIAY0kEFChSKl/ptBvY/c0AmRkzRoZsIZerp533tPklE1Ifqrq82eaxzYR3RqGtR4Q8XjeecYfA9Jps9soLQdLVx0myVf/jPDFS0T1wHzS1Rs8GnOvB7WLPE2BgvifftZZWn0zSKnWdKDXzGtSpuIiVfPIkXp5U62G+DjkUn3ujjQn1BJAfNMqTIrH/CfKMJ3N0gifZTH8pKEfJOijyZdvs7y04iN2RNzTvcZD1xc1b+vzqNX3y6af6+ONPmCt8pmvXrskHkt7wXFC3XdqxtUoUSQAAEABJREFUl6mz22MPRETZEnJbSD/x3iDLSxYqtnuPnf2TL5scWPgnVP0pSU+o82edz1+Qv+F7kQn05cuXdeXVy+kO4vAksX2775ZMjfsP7sl1N51Nc2I+xnfhPBNwFhpT6vHR421dv3FNHzDXuX79qpyvM2fPyD8N7QPgKW0Sk6jQ94wIUgMURB19f7ncJ43dxB5zJx/AuG3v025yjGCB1cq1RL/LA6El86jeRkk4pgFBPQwsJsEXAWVzfZTa6mPpcQkbeYP5FvVw+/YteUxyvmsp2RZ7bM29EtPAHhCnfggaLAk7RZFag/Jy+skce/SyCSIi7VLJ25Rx02h9OAZ/DTRghC5wGMN5BQ5ba1UD+S/my4G7EndBz4goiuRDhfqICEUMKPiZl1LGc7xx6+gVdvZ+rCDQa8AY8rjkD6js7e5lvSmkiEjYvh11gCPHe397KyK05PB3Sd3az21jpG4HDziUzANK/MWFOvWrNH1EUB7yL7v7TG/pemac7J1OVmZL22km0H3aTXRS5K1v0xVkOsiw838A6hlx2mSPvrS9/UAeY3bpa8vFPuPSY931rxDcvCl/KMX93d+Qv3Pnru5zMOyxyOsQ15EPQDc4ePG4fvfuvTwg3uF9HhEc5K7p7NlzjBObsr7D+Se7nU6P/YN8zOYznWHcODfoeQGf4ODXHzSZTJg3Z521tuU24Hg6ZFq5emq+OwbLEHHDEZwbnvZAOPMij7ApcH4SxOu4l4y32V6GNpM/fcZ4av06mRy00fX1Nc1ZD0ymE6LD0l7MjangFOB2sAGZMvxIYbntwiS0Xec1XYMUkneoZfdJKo0yZVl4qmBbx5dloQw9bT4iVIAMSVEIV1Zp4wvjs8szoZyBPzmiRM6T8op8Pvl4mvxJza9O4lw9D19daqcxfVkLuC0aDh+0O48HEZG/NuB3gscY9zdjwXjud/4+Y5PHlV02VXf3dlgf7MrufTZXrUdnkd9hc9YYG+vrjDfrWoPaPaU/ug84Pb8z3P7NW+b3Xy0134cFWtRabnta6xR/1RY4LdxTLPCskfQpQU7FpxY4tcA3wgJH318hXq9SaOWyYwCEO73DT5QjIueHdgfvaOGWr+ABoihFFgf+EYF7QCkH/ME+k2WgrCKaXiGs9Srr1FKCdzEoXqOW3Mer1XxVnRQV+JI6A283qAV3ouWBDHCHpBDRH0JSSIl84Gj+oYiQZPBsRMrZLrNeJiwd6FkT9FDE+Ekdc2nPqz0P8YdBd3d28l9PeP/gMWsfr5V2WeP6kNgfmu8I6/COZ4+5iz/45vCWxZA2KkxnWpowmc7JD4cYEEURIR4q2KHWyl4aaxPOjNaYE/kgdJ350AZrKe+/nDl7NtdalpdaCRagZHg96wqhp3bBc0iiF8JoMNNcF4mrl6OAOXJHRJZhynrP8zfvVV28cFFXrlzRd77zHX3/ne/LP/H8d3/3d/rpT/8u+e9+97vyvwW6wB6W9eccFufZjNdjrF28TrNNbJuIEHdC5IcdMpnyyDvC/iH5HviIULjdDSjQjKsUmR5FRTaiEM46gayolpLU+jHwI7VsRAThgjSBQi98WV08IkKOq9YWj9uX59Fuk/7w8u3bt+Uvdly7elUff/KJ/vMPf9Bvf/sbFX2rrv5Ybo+7j3mvOl/CqKvBDniSckel/dB2QoGHITgbsZi6EkDFI3z4y6HGvbt39Plnn+q93/9OH7z3B927dUu7j7a12HmsJZuaPQv0CfozFi1rs6l8+DunExuziT/BMM2O7UWTK3dEIR2S9K1keUQEfIP9o4RKgkZIwyjA4U1LKdk4AxoRUisY4w8FtYvCuhEZHrAavOlqdGpuKHqdB0XgQS6BrLc7KQOb4wMimUJaEaESRc6HyzVh06HWqqTwSWvzr6bksRbchXCgjiCeGkUNAQ3iPUS1P+EcR8L8CkqpqpXwBYq8lFDEAPOJoihGVVAfdTpTO/Td0PrmGW2eOaezFy7p8quv6+Krr+E+Lx8Iz/J//c7UxdGDX+E2gjQLfBC3KIMUUqLVhNk+GKoGsWtlFeIa3bKy9XT8OhQm1+fT2k/F8Ri+nJucOamVgf/Z8VhZijDF1rYHvF1pDdqRTrqQdwYvaW8KuE26/RVsOqWuZrwMpmykR2BH9ByFCbmD5ckNk7fZpyHzYC1n6DgsP8DTYvhT5QcJ/EWZiMg6CnJhW3sS5A0ab8zY7ZfunMnHaPdKnyYIYQRCrhdPHlxXniA57MMHD/OnJRds9k+oq/V1+hWYszm8waHVxYuX2Eg+yxg4zTicdk8ljnD8tRbinqiWwhgybZtBa+uy3MNaz0nZqC8uh4Eo/IcjIjmLBJv0q3nEEM1IB+dLE8L7JnOhaKHdpOCWbEx7E811YL5Ekdv+dDZNW1TqoGCXUkIBmh06rdoEc6q1ccZqHE3nKbwNOgANOGfEIAbGfB/0LNhAd90+fvwoDxQ8OXZbcb2TkCpjvPulMaHOJ1PqrtLvyV8E+TRQdKzOS/bxMV/IfdvP9EXR9P08CeQ9S0KJSMeuQzgFhzFt0rEKZCaQHYflIKLQBqtKdfkmiii8N3vt7u1nm79+44Y+/PBDvTd829cTsy9ufiH/FLQXD1GqgjCLRceB6EIddW1biPTqZMrhw1xz+tsEG9pOe8RrW4+wvd0XX7n8Sv5Mzi9/8Qv98z//s/7v//Z/6///3/6b/o//8//QP/7yH9PvrbffYrL9XX3vu9/Tm2++mfH6ENrfRnYeP//8c33xxc38KWofkvoAzuks2bB1fZ45s5X9zrKPP/5I//bv/6b/+I//UB4Cc7DrSfrm1qZau5xoQhtoaLzbpz8A4nbiscTlMZbZlnY4fLqvO8yl7nPw528Gu53RTOT5Q2Wsj2CMF3UxAhuNteYq7RgDOt4TUiEPc02n86yLfcad5bLXzu4+B913OXi/ruvXruvB/QdyuMD+ps6LfDlSC2gvdh4BftZL2AO3FPLlp39Kq+XQkidBEWSUUtI+7h9T7FRqUQx9Q3n1avGFIgB+1jEqugW39UupKqWA2trh4K61ImvhIkwL8RjwIQV/8hV+GD0PA4I+z+G2bEDqmh+8BmL1CDyxmevS9evxwXWBVPYytc1sG7dXL1yd7wVz45QT1vo940sP7zh8+PuYBbfbwZAU9eX0e+KMLB9Myjran9NcEl/ndkAc4ooIVALuJW8H+VPwksm9kPqYnyPtsh+CjlQH5d3ngOU+B72fsBj8+KOP9IDD3X36mvvv/fv3crHoReMehy+2ufFoe1s3rt/ID6pcu3qNPrOjNTYZLl26JB8E+9cK/DPwjsMbDRcvXtSrl1/VRd7hU8Yryx8/epy/TOB6PsumhD+McvHSxYzHY4PbvA8fXf+iTK4qp224/gzzpdRs09X9gzYeURQHIKAANyXOW6sX8ohQhMeMPscBx7vLesxl9IdyfPjtD4I4mA+jz184r4uU03Sdg99CWIdxu+poVz1ji9tWn220oyn3cuwOjwPSA98jRQrbtwLSTrsBPfQQDvEskA28AxDfQd2TMvF2maeO8pEfFKM0PTKmIxAXXqioYEvb1GNzoJ/5I15yhBIZ5vmXuldTX+X/Uvk5TffFLFBoWKWEIkKFfrvG/N4f5hSXPxC060NesLe3q92dXfnn5N3/7ty9mx9C2X74KMeMyntrfW0tfwp+a+tMbmhubW21sYPxpZRCjO2O4L03gJQRBjh+u1UDGhPP455fkZvInxnTmC9T45nKp56nFvgLWeB57fgvlK2XTPZU/dQCf1ELHBvix15laox5M38co9+L0VCsKtoBeAWvyEPp5sEtOyKQSWZ55K1Qu5Ie+IeK+dJoGfiIUJRDFHhjlPkd3TCEK7ynE1WlAvhaR1lRzfAFv9Aot8x84BdBWgkpwrykkBLiMg/xbRYVyQ8cEdFYKEL4kGRI3mcZ58+eA7suAr9C/pig537MDnMWrxF2OOfxPMa/puYP9Xud4/WV17tiPVBLUURhDrMk3L56ZD3z836YV3e4nRZO33re5ew2OEcAh/PldZPXT94T8vprjUNR03XWaGfOnJE//H/mzFlZT+FUXCpTY+RH2mSpBsuKgqf9XhSouzRjBOYtwh3Bwzwyc67L+XymM2e35L2qt996Wz/44Q/085//XP/0T/+U+OlPf6rvf//78i9PnT9/PueA66zD5pTRZa60He8FuWzeD6qVNpPtQ4oIYGqM/Co1H9meS+oOfEHuugMl0eQRyBOu15EfqdMF1HfEKGu0DO6RRgzxyf4STr3sRUjVUvLXNr3HtsHc2jbYZS59m7PGTz/5VH/4w3v61a/+t/793/9d//pv/6b/8T/+h/71X/81UV42wT+//mqDc+p2r1L4g4Mm+K/9DkWmMTydnUSnno0medHNpugOh7x3qIDPPvlYn3zwR137+GPdv3lTHZvilU3HCRtRU2Kal9B8MgFTzVjEzCYTTdnUqDRowz8P7U39QK81EBJjwOgN0uvVyXK8RTs4BELLIiL9Ia2BI6yFBgothj0iC7Ty6OmawIOU0xnQuWwjBpk3PnrKkkh954+wGRt80pUHaUWEItN2Pko2YJe1FvgKSlV1+Uuj7tjF/HFU645A1+GP44iOdUPFOrVoAqa5OU9Y0ivEX2qVN+xXIXQS1E/hcH66tqm1rXPaPHdR5y5d1oVXriTdOnNB/l+/pc6lmKrnwBVzuUlQS8KmIQlEUQCMIKmAAPZPko9muWbHDglR6QDpbmFg1XTNrcZx6N98hqcjGdiTyJOhHPvLwjE7jOmLwimHItQgLjuIhpuC+WkgH+6+77Ftd4DexsavUL8TDkX8YvBgWBwPcuuPWDXaQaykrROQ/owxpk+iz6ia3K/JF4dOSuylZPoKrpZzDExc5iGUyKU6sBXuzBbUck9YlhxG+RB3359qYzyz3N809MbudDZVdT8qzZgtnlZPC3QdxvCBj+F4OsYy19saGzwbG5tsKG9qa3OLTR76Gi96+5E8fYqcut7H8SezHIpocH3PORTz5GdCf50wlpYhHy7ZCNQJoyegr+0KYn5x9LIuZSVUu+122xLtvZc3n5fYcsGmve3n+rCNKmNVljvpRJa5/BFBjD1RddjQteVRxbDM7gYUuJtMNvgx0A0OxYz7Aq7fg3cDm+GtTve1u7uX39rITz7yTnSsETHkqTRqdxSFoZBwC5JQu1rOHHp0N/olnk8GcbS0JxfK5ci0cCel7IcUu+Ee9Q4jGjMLZWztjfTEzdjeA0ykvf2lHm7v6Padu7rBQepVDhk/++xzfQo+v3pVPgz2t+z8bbwdFhYdgerE9Vezrt1f9hf7+ZOk+9S78xoRmClk3QWyfQ4wvAjZYRPVbvfHc2fP6fXX39C7776jd4B/SufNN95A9nrCE+5NDmZn01ke4Hqh4G8De7Ewm80UEfL8w/52P2b+cpXDYP87i2tXP5cnmQsOk/Knnt94XWfPnsn2defObX32mb/R/FH+fOwDDg6SEpIAABAASURBVG730XNbnE6rptNJotZAv6MMS7mtWj6fkxcm9mtrM80ZSybuw7Wg1+eh04OHD/LAyt8oXPaEIw4FNcOY4HHEh4LuHx3vA8yoru9lebot6AvKFbsWLRdOH34hbW/vcgh8X9euf8Fh813tYc+eOEkYfYEeFrgdECcOCxtw2ye98uGGhRc3WePJbVGCB/oZHtbqI4KCFGzu8XNG2b3AsT2m2RbwDSkiEjwUpfGlFBlRq0ptfMEuDbiR1eET1eEwRhAWWqAKKSEu+FF0IGviVSc8ijzxaredjZM/6DN6ReDB7XpZLBdaJpZyvQRKEa6DXq6f6WQq/8/GCeW17Rc5vu2zeF4QrsNkfS6it7cfUV/b8jdOPd70tidGNCU6lbRHkA/lBydamgvSWBJHJ6E7wvoGQpEd32p+kNQb6bHKSr8vIfMgajjaPxUUMW095MXOjNLx22GMJcJGbtPepPBPqBp3OWS5det2/uyzD2L26KO7jNuPOVzffrit+/cfaEkdrPFOnQNhqLFOevrSjDHCY4UPYra3HyrjItyS98AaffjsubPyoan9PYaUWlWBF6o+AD7DeOED1ul0StSR9RZRFCDrsJqnEJjZdduRZvohdzylVAV1HYEOtww/oARRsvhFQcDtNud4hMwwv6Q9uuw7/jQ/8DjqMtNQyGuhPc61ubGhzc0N+DXNyGtxfNizY4xZMhca43V8PXXhtEdo5UoZ4Vr7au25Y+6zxF6mPeNNj38DWg4whHeWBzZJc4eLke5UReiymveHiAzHpZAiAojLFAiEhFhSY0opqh5vQahkSciOfDlOXm+y6gG0chFFyttjxeM4awshywgPqdNJHIpIHxsMbkjeDpbM6eMbY4HWhpydsRGsULNuE1RcROR7f8Y6ejKZOgDv2X35mzPb24/16NFj5o27yPa0YG3hfmGlypjhMcJjkNcIhnnLPM9xm7deNphkeGS60Lx7d+cGlNzOIOnTWtjAfqWEAr9IfC+o9iJRneqcWuCrt8DYQE2/DL76HJ3GeGqBL2GBryaI3ysn4Smxu8fYy9Q4wjseC0wN3pOpY34VyH0n0A+YgArqu6FJNF68a1PCgxuV9kzvkYVyC0+hPlAkvkEK8YgIWCCukT+gRcG8MQL/ATWKioHcc0qj1qJaQuUAdpfUq6XgB+oKkBXcpYYqtCF0ILM/cUURcQT5k8xHQKXmFhduJUIRho5Ry0aI6QBzBeb1/mCn58+e4yMkjEDIl9cHXkvlt4BZL/nAzYfBjx49kj+gvs/cZcGeTIYlCMky91jK85ml5Tnf71iPdupZ03iObjjuFwIRcg/5iaSlVE1Ym3hetLa2zn7OBvuoG7mP6n0ZH5yeObMlr8sKtnPeOtYeLltLM1serOlxSKGjl90RoUIdJOAtE5MrLChfiNK/lgIt1GPlsHJKvtbZKzqrCxcvyPtN/ldi/rbvO++8o3d/8C77Ve/qBz/4QcLf9rW/f7XOa8YN1mLeI5ixHp2z/pyzX+T1ac4FWbfUWjKtMqRZyF9EUSRCMdBC5lYRYb9Q0x94ZKvuKE2e1PwI9CIIC9CQUYJ84C5GSixtSJnl6ISoAbcBkMv2UQ7FizsU6GV8hThLVTVqVURkmxo/gOD1ur+o8Tn7ih9++JE++OAD8L4++PBD+YPen3AO6X/X5C93XL9+Q4XYv0U3jTKcXaiJYYuZfq1woiNICKPbJVYQPQt2dyIvVhZsniz3d+XD31tffIHBP9Dvf/trffiHP2jn/j1N6fRzhdapuC0a7lkOO85wYr8xX+MAeKJpLarEXdBx/MVJkQbbYyRFl2JQ8gCyYEOmDTD7YgRRa0wSQVeAjRwJ4cV16BeiLamUSASJREgyxDXak06sDEs8J1Byg/LTNZpPZLSB5ghYOb2IgDYU+FqCRk35C6hGVcVOtUDBBNkE9yrSD1lNrITBbb1KmFqQGwNfVvhRp9FJpufF5GQ604T6mbBIrcC0IIvJTHW+ofnWGW2du6DzHPxefv0tXbr8muZrW1KZSjFRxwbzYtlrwT7jchm4gzExMIk3VEyBwGha+WruHlnPI4EY52B94iBMD4S9+vRrMrulgYea1wkXKaSvvItzHM3nWKiWChlHvsJnG1lxa5VHNd0jtZ/5ZyNI3xC0QUeutEdGlY/0M9fT/3r6RQK7RYRqaXXuui64Zeg51/EyBfoDDoNninhA8bM8IojeEPTloJBGEI2+DFoE+pIXvZiiYDbaJ7UMz7PVHsJ+BLFHhDpeUP4JkwWHWR0Thw67G3jnGJT9rVaF/8JSP/rcgPd45U1lY3d3JzfxHX+bsMyIu8tN/jqp2thclzeGN9lwnTKhiSCelfohW+rJS5foMqzjUqYbcr3XOtF8PtN0NpM3mpy3COLRn/tymsaLpztUg1o5XSOEtRC43AsmkD703dvb1x4TTU8oIwoTq3mW2QdmLm8pISMiJG4dXI6oz/hb7M3dBCOPMqwbg4OOsL5t3bvfgc5tYMnEljwteS8tQG6II8/882hhI7MQEURMLMgddpxgkxtZofm2p90a9OXL/OBl558MysftIpKhITbn6whoXy5nyhpv5R63w0qhiJAvhnvaohoYX2meHNh2bG7u6u79+xwsXmMi9lH+/Ir/x+/Hn3yaBybbHGb522cL7GibuG73sSNJyHHs7S/yW8O71LcPKbzQeMxBxQ4HxY/YMPW36jwBTD0WIwvaRC1FPti9/OplvfXWmxz2vskBxiaLkx3dvHVL169fl3/y+C4H0v5/IDe+uKGbN2+yAftI7nOvXXldP/u7n+kX//AL/exnP89PY/7ohz+SD+g8kfzNr3+t3/32N/rwg/e1zYHsa69dQe+n+tGPfqjvfe+78ic1hWU/wP9//cd/5M/NOA0fAk443HMabqO2o8u0x2GrFybnzp7V+XPndO78OV04f0FetFzMbxJelg+Zhanv3L2TtnR+dxhLxsOXJQcxaTvstA+WtEn3F39zesHLeLHoGGOWbDDvgwUbzL36rpJNIN7dmmCffd2+fVe3bt/RAw6yHF9EUfDnuHragrpOPZXTm4e67g/RWkVzw1sHO5AIItxHeBHrCaA9FfruFDutr6/nz+jOGMsqY2up5AT/wL+YJsifqf1LUYVWxtFSi0qtIEBJecE/CnGAAswzeMs0QooIoHYdjLlqslBeEYE7Gp/PlYfDGKMIXbMh/pLvqYOFlm7f2NF+eGlJ2/fYUWrRnIPDGeN2RFBPu/mNeLcPh7Ge3yUPHz6UDy8N9wH3G9uYIHK5SmnljQgtOOBz3AvScPieOjMy7ZUHqs0VEGA3BIfrDdIcMN+ke8jbmCXyGNnGRgEUmSiMx9r7jENfsDZ58OChbBPbCS/6/eP8UMWCfuP+6QPaBXbz2PDo8SPex2f1+htvyB8gefutt/TqlVd5T2/Iuuu00Y2NTd4/M+pxoXv37oJ72hviOsN8+dIrl+Sx6MKF87Rn5s9nzuR45PDOruvD/Wusx1pLxm3/WquCtlqyTotKBfBhakS4eOJJv5Q6IvSYMAIPBeEVWIa6tx2cnric3h5jz6PcuNmha3dZjk3y7G8pOn2HZaRgHrNUz7wnCFfLkAfhIk4ZpGvSMNYLIc2SNsFkPSQQnih2xOc2ucTWHhudrxGpz8NBI0iHtCJC3CDskzTCPE7iK+TL9iKhrAvH241jkNXQ5W7hBpsIuWUFdzC+VOZOB+XmPUZOXTJZxxD6pJZ3RCgixEPBH4x8hR/PhGN1Lg8xqlMM7IMcu53Ekxnfz8UY3yn981ggIsT9BFod9tm3lh6DeS9Tu4zza8xX1+hXniM9lsf0R8xn3P7nbO5tbW3mJuEZxgqPMZ4zlFqJPyjQGF+X/16g90SJ9iJ74ev4LetIvKP9d7xregPe8buB9dmCUvkpD0f4p+Ap0T4hJtP0MxmHBXhC61RwaoG/nAXcD/5yqZ+mfGqBv7gFGKadB/eEE4G/h/DjfhkGP1PD/qYHyJfm4LLe6E5evBFCTQQVsENcIZkNjX92w4ep8oqI9JVpyKRBOqCyXDJRRDQoJBARijgEDu5Dd4miYN5YIlhGIi+mg6wWeU5ZkdVifkDqwptaXuGB562lVpVaVXEXUGuwDigqjmPg7VdLUc0PNJMeflGkRJCHhKSQjCQpC0U8CXEhTj9YuX48RzDGQ2CmEUKBu6jD4bXTPuc9ewb7MN7XfMQaYnt7W96b2WPtY3/v43Semygk4DgtMzwX6piTdMOc5PnzER1cGRsFDlCwRUSoliKfZczZK9jcYN9gcyvnT+fYSzl79lzyZ9lf2drcZB9nwvpvnz2QfTkPni8RhUxXcZCnTFBiBaXRP7B7AbXUTLfUIsscpqdM1qulyPM2Y8Ze7px53Sbp+zDXB74//OEP2Tf6mf7hH/5Bv/zlL5P6p579bd9XX32VteKW1jgnm01naphqzt7AnD2C+cz7nWscdHPYTXnX1ueZltcuE7cN0naeygqthXYTDSnHfZSGIgDlijiBrspCqVuQGREWSEVKech/hScgzTIgoIFWQ9hMWjIndnsQl/VqrYrA2jTGiFCtBVTVAvBzGaeTqXw9Ys58kzX9Bx98qF//+jf693/7d/3P//n/6je/+Y3ef/99Xb16Vf6lTa97IyJt5A9ke5+tOIJvB7BEZnSg3mQyUvY1PjAYd1ZGRECLeGaCTj7gqCZkUsem1uP85u9NffbJR/rkw/f1xdXP9PDeHS0ZJCb9UnMCbLCxt0kj3qIzbHH4uwE/R+Zvo7oD11JUnRaxRoSK3SUURoirxwf0sB6uhs7W8oGQAUqD3B2xIbslUvwdzPGAiFAEGGRhihYiyQ4zx2CxraBnXtYaFI6EH2QmqHCreYdcPpf1CVTs4YZvO9D464A8rIVvdJKD0ARdo0ITDpMIFeyXCHj8S2nxNgpPXIXNj1KrSq0K83SyOmWg2djS5lk2r/z/Ds9f0pkLl+RvAK+fOa/ZxhkVdFQm6qOyAVW05BC466gRZgQ9fE+H7zW4Re30wG54AvmZQKwnECGiElFp9BNhfYuryQLuacArlZt/wB8F/o4E8qffY0QjfV6MgYJhe8By97Rfhx4pIgkbyBceHf5+AbcBk7D4RSmtzqDmE8gdzsRBnweixr70E6LM3JiCtPsKFXzGZXoAGCf0siCyAPrS0Je7wsHywV4IZcamWWbyUShDRKgUoyCJfEHZ5kbHpqW4wv4Vf3QjiiWg3UsOY/zNLE+Edtlg3WX829vbzQ39XQ6p9jmk6rqePjvJDVe/0NyP54yF/nSXX/rT6UxBvNkO0HUWG8hvq6mDp+CcMlmR4bzXWom/qg55tP9fDkHSLwNKRGFd9jzA8sbZAB9K2Ya265KDrVKqJoxTpgEf2CwiSK/dgW0MYkTgVg7x7RcYfmYPgf9h0CZGlGoHFPtTH87XknfeggNK17UPHpdMZLqOLXjy7vQiQqXQN2krY77G6ImFttfJ/RlGT71F4l05AAAQAElEQVSIQ8ZTFb6ch4szhjSf+aGgSXmn9obdlCV50wM3Wvh7UrWgrWMOoqJk3BSfw48FB4iPOFS9rc8+v6aPPvpEH4JPPv1MV6/d0M1bt+WfGn3I4e8OfWOBHW23JREtqed97OgD3X3k7ku90wbm3Xfcn/xziTs7uxwO78nyUJAHqSMOx5d9D39/S9KfSrWsJ3MOv81C5c6dO7p957Z8KPTg/gN9wQHwFze+0P17DzKeCxzAXn7lsjxRNH/h/HlNmac4Ln+j1wc9Dm+6T9/uugXl3iUvC9pjJR9dHird4cDWOp4bLVgwLZf76BgLdJbyNxhrKaql0FYiSxGSXOXT6URzFjQbTPC3zmzmodEMd4ftfTB1//69zL/z5G9IL32Qgv06ytlhhw6bGT284aFrueiFmvqOxRxYLIJ8OO2pqEo9xDa3qB8fMD94sM0iyQc/HTodYXq5LkT6oi2MQCrzbkcwR2/yoCcguYw64bK8UPhSi1xWj4U+HLcdptOpJtOKnYpUQkZAjQItpSiqy9JQza9iXBilXqgQJoyQFDyK8jLbEIosZ4qPPqyAxBqQp9+BF7C6bbekfhZUQB54EXdEKKKh1poLPb8DZoz/1vWnrN1mF4Trsbtl+7QjL7rdjvfyZ4ppR2pXlKJKmSc+BKdsLcxCHWl2NADDMsN1ZpA8gXvyAQk1St7sp7x6nl8liI50eH75+0j4lbwhd3kOQAqIKEqfH7zyeLPEFhP68sbGhmazKWPVfd1hLNjnvTzjHexv7tqvw942g9vgefr/KxzkbnEgM53OVLBzKVWOxz/N6s2Fs/j5sMayln5oOptqfW1dPlSes+aZTaeZpttyRJA7Z809CLifIIkIlSgK0ohoOhGhA3fA4y+5dfbZN53XnvAGMSqvgMM0Xdeljtucy+ix4xEbNh4zRBzO74xyu5xzNhzm85mm00m2I2KQ0WMLUoKXIqJBvkiAdG0nu44Ar+z7q0J0e+A8uR4WiwWbMQsth/bdk05Td2Bz4ccKmpsskAeL7Takgr1KrfKcdUFbX7rcxNfLf9Y1QgFJ8OCWBbZtJWx1v6nYngS4deJFoAgeg2dyPLgd1SB9CnGxEjywQ9rHNPOIbKDO8dNwEMbhngLH9JQcnIq/cgu45p8eaU8djejgRSvxfN99bjqbaTKZ0t9m+a53H1ynD64xZqxB54wZU8YMt80ytLkxrgOabUYHl5Nw22n9Fg7Bga559FP5uY3ECl8FMrXTx6kFvsUW+DL94Ftc3NOsn1rgy1jAr8IVuNeM0SSPn+kqxPtQXJZBuFFKGfNbs+ZNDXzFezAUcMZAkMFxWxY64kSad/C0h+n4DhwpsvTiEREa37Uar0GGWsYdEdARzBeZe0Y0d87dzRfcyAu04E5agnmqUUijqJaGMtBacFcDHWgBFRTkRq2WA+KZ1EEPnujJjxIKqGTCA4eUvLlDvVBEQ/PVweV68HwhBcwXcr6JA3Wekteinq97Du/1xM7ODnubO+x/7Gn38Y4eP34kyxasp7zedKBC/h3nHvuh+6DzfJ/5uWWG0zBltoK6cwA58Q6kQd41INKOQfyVufuEuZLXMBubG+yXbCW8LvP6zB+wN801GnqB3XKORBvIdIc9weQt89oBOG/WU0iFMLUUFYxRSsj7Ny237YlYE/KxvjbPLyGcO3dWr1y+rDfefEM+9PW3fP3tXv9fX8P8O99/R995+zvyvx+7cuU1+UP/zqfXjN4LyDngrM0RJ+R7ynxxMp1oMq3MGy2fqLKerbXIKKVkPguZaXxRTVlFbr+iWgplMALaEBGKGFEkwY8Iu1YR6ZOSyGdzO3zjeI5yHVyoPiG3zHmttWa+IoI8lYFXrl39YQP/6p0/KOl9Nx/sfvLJp/K/cfJPPX/y8SfJ+5cFb3gf7/79/GD33t7+wdpyyVrT7VZctleBfoPv1qBEQ/xLZjIistHUUpNGRFaguMzVoKJCeQB8/+5dXf30U334x/f06ccfaZcD4Ql+weFv0NmnpWhOw91gg2GDhc36bIp7yqaXG3HVlEY8GRpBKZENwAulXCBxIGl/Y4JepZNFBNahuxJ3T0cd4YHpEEt5sEmwKWC5CCVfoVaWVUqcAsUokXmohTKCgjuA/aVQBJAU0olIYablujSGlFcGVeXVp2rGQ5wFRIScXomi1omrahRNqAfbaEL5E9gr3dCaKKoVFFADXiolFCPwM69SJPOEEbbty0R9qRy2GhP8ZorJXHWNjWcOfS+99oaMc69c0SYHwfPNLfV1qgW7LUuxmaxKSY0i4T5EUGjqqUcMqCa5+Cgj922hKf4rN1LZKKY9jKEgHkPWhxdxJxB86dtxvGTgZwbpXzIyl4UgGKV3OwZuoz1upFm6iFCEy6sczLxpdjCQUX+r9R8RDkakzgfgboLnPVEcgjZN3GMlrVBLx5cePQ+fL/ckgyTj2J4H1L7COyJUAHfmvaNBNnuLLoEffaDSH+pkIvcv18MeE5Y9DnmWbBxLgV5VjkvYvoKIoE33vKiWB/XjCZA3WT0Z2uXQ13U2YunJD/XrsLPZXOv+JYTcjJ5rMp2olqKIIL5O2SbQPbSX/qqvyNL56fL3WnAY2A5Zl8l7wmkskUdEbpp5gwwWW7ktDZY6sFlGuPJAh+i5BxluWkILJVkeEY3KV6+eNmK0dtJlvXS8Sxa0h2wb1O8ek127e/qvQxXq0PVbasn2YhqFeIk7I7dSgvihzq5zMuYD0ZG7+TURQ65eFE+Lb4gJ4pgBGeBGfciPoAh4wiHm2ePuBiz9Kw9MqHwg3+wi7CL50Habg92bN2/JP73yu9/9Xr/57e/0/gcf6saNm/Kh1T51t+C0cd/hBz436zmodPyu2x0Ob91v7A5sWWqV7ddTF0v6z5huiUIbmGudQ9KNzU350ND+PqS9evVz/fH99+X/5Xvn9h1NZ7M8iCnUiSeTDzj4dVvyQcitW7f08ccf68MPP5D/x6cPmR2P69f5cJ48znpS7m/nzJm/LMn/XQ54P/roI/3+d7/Tb3/7W8J/mN8AXNI2XP9z5jrOk+vccT1+/JgF0mMOrnfVUZY58di/oz3Zb3v7obYfPmw6HI7bthGhGXn3t4D97eLzHEYVbOKfzb5x43oepvugcNSNCOpV6rEn1UXNwZOBPlFwByhyU7Udl9RFYcwLbLnHhNnxXr16Tbdu3cx8uA/6Aw9dxkeLINI+Qby9k2oyXEo5scPY4zlw4JMgFcpgeK7nBZsP5Lwh7r7u+osIRQzQQGvIdqmTKqNUKCilUY/ZpRYlsF+UIVxSiegOgAs+IECSn/Y3ExEmTSjBn1SGUSYu88LeHWPYfh5ELmg7HRVQyIfL6HLVSj7Ju8vr9mw/6xlL2rz1SVoRke8Zv5Pcfi0XNo8IFcoyxlNroRr6TLejfSVoc253PdRhDqHhankdHJDjbkTf0ruUkmuMip3dn86ePaeNjU09Yrzy//z1Aaltf+HCBfl/+56nn/nT1gWb+qB4nUMZ2+0xGxyuD8cnLtfdpYuXWMC/Bd7MsJa5lRg9ddNnf4FLitWhBP2Tbse5oF04L0v6sOuVmImTVEuBamgn+9pjDuNxzh+c8odv7t27RztcaMp8Y+vMls6dP5ffdHZ5IyLDRkS2tXQMj4A2uF0YCE68Bz8rU36rUPrWHml7bosL8r5gnFwmltlOXSbD+g5KFmCDfECecme8+Lk+PEYHvPuE7dFhZ6PF2StslkCDOjURrGngdruolfHBtrOQePCW2R7e6TT7+mkJwq/o/mpj+4oydRrNV2ABapY22NrO0egq49Am44/HGY83ly5d1Nlz57TO5qXHJ/tHuAUeDfdlXE7ffeAIhn55cnzk+2SPU+mpBU4tcGqBUwv8jVngT3kjeL/iWeZ6nv+zwr6sX8h/K6FCSMDwrsUpX+nEYQqRkoGDRkQ6iylzSlPD80hEKiVYwxaFafGcsrkLfIR5MPhF4G/Z4LaO3/2rKLWogkL4knqEr0WlGPDIiEIN5A23QlxDrZkHgTCCZ0iQA2jlwkvpoXZ5zsDEPR3m8yyF9QbTGi2Yw3uvZI99gwV7Of4G8MOH27lv4H2TBetch6m1EmXkIfEO+xoOl/Ny1sD2dy5NPSUxn4k95xERxCkQaetSqsa1tPcKvJbbZF91c2tTZ8+eZY1zXudZ0533Woc1j386uWAnp2vIV/Dw+gT0oBvgGb91aylDPYQiVTvWWAvM01MXYj01ZU25kelc9sHvG2/onXe+J/8fX3/L9x//8R/1i1/8Qv6m77vvvtvWi69cYu11hr2pdbUPu8/Z05ppziFywntE7P94b9jlK7WQ1ohQBJCgalcIPtAZEE23en+EsBUUylEoe0SkbsRxKuQ6esVR54kuV14CZXfqZ0GR9VZrzf105ynIU++G5fyUIu/9+hu83r+7cf2GPuN80ft5//Ef/6/+5//8d/32N23PzftgbT9vL+tnjbW6v23tNjCdTnNtubO7o+3tbflLIW6zRX8VV1qbkjyTDv6Ql7w7Nv06Oqk7Qg+flUMckZUHQwfZw7D32Qi9/vln+e3fmzeu6dH9e1og71nchzpVToKns0lr2DTo+XzKhuxUk2nVZFKotKpK5RsFyu3I6Vgd6NXRKDrSH9E7T2xqLRmADtGpQ96Tpx59d9qIkBtVIoIGJ3KOLKCJUETgUF49z55RyOH7TI84ia8DKRviddwJghKBjkKS5Tp6WRTEfejn1IQzEiIf3BDcZmRqf3FlrtIWzlfvcpK/nnwJ+47o4XvS6IPnClSkYACQUXDUERP1HHb5MLerM3VlJk3XNVlnQDp3SedfeU0XX31DFy6/rrMXX9XG2Qt4b0mTuXzwu+ikJZ28I689EAk1GlK6gyfoJbLFgzt5Pxo/cDiO3qty8weIISqoQxzIcZiHfOtu53uEi1UisJvU0d78SSpv9Pqbhq53+9VSVEYwgAZ8RAvjwjuu0d6BYBU4vxm3M/XcnGRJnqv1ZRUirdxCY2oY+g2Mx5RdH+yxceoxReiVUhURrQ+iY1lEmMiX9VxPfrmMYX3AIlSm05lmvMRrLdRbKEqostk/m89ywrDBAZY3mUsUiQA98ff0bdc/LGnqb+aKkFYhGrInkrZtjzEmk4nW8tsRM1XafsWmlk2wZ2BXguvp17N9Wzi3ObcDxv6Vd8xi2Q5v9vf3ciK7z6HvkvfbkneQ+2VWEtE7D8X5AIWCmC+WKx8tiSPPlp7LeUSMgxAOlcAphlqTF4ZjPgh8JFT6pMQ2bS7KbAk2lgXQ9IN2vGuOAJmIOMCCl8DO413du3tf16/d4CD1E3344UfyJ/T8/35v3bojLwp84LskniWLB9usoZNlrZ33jHcCHabsE+JyVjr6wgI7d6Trg9433nhd/r++P/m7n+jv//7vlZPrX/4S/h/04x//JD9teeHiRXWk5Ynjrdu31PHO9KTw4oWLuoSfPxHqCWJPnu7dvauPP/lYv/rVr/Sff/jPZQ4NDQAAEABJREFU/HYwSWuTDdrpdMphyb468uA+6kPgDfqr25v7+Y0bN/TpZ59xwH1dPnhe0iZEvQsjdrQfj9tLFkLmu26RCwbr9MRX0ONWh14PHMYfsJHf4/i73S8cH5mZM2/yT0Ke8yYx6fvA6iEHxg8f3Nf2o23t0S6dR4VIuZf5HnsR9MS7R6vDv8MuXtT12AFnfnLy5s2bHADfpjwPtMM8bmnbWw8dOYGE8nKYxuTTiQ/M04hr1DjZ3/Zw9KaFvj2bT7W2vqZ1MMcG7uutT4Wsk/0NpkbJ8aCURj0u1FqRFZXakO5iWW2yEiroJ6IQX0gKRRhSwT8iLErANQrDDd/KYf4kaPXCUEsWyVmn2R669K3kJw+nSyGvVRscAGxtbSXvutnjHbTvusX+GYDH/v6uXPc7OzvU85AHMlBLi6PFV6nhXo5jST8wdX9ISl6e1TZI4q/ktm166lNpT9ez7ekPZ7mhbrBBcJbNAR+8mJ/zPq615Drl3LmzOsNGwaRWuc528tvWPX5zeRzZpJ78Tp/OZuidyU2GTcaL2XSm4M/27ejDpr1rwjaHOl19BZebpecLnvsV2mkpRQoA7zQyz/TdR8OHTtz2QpL7z2Q6bfagbOnmnep4RL475xOIy/qQ59y92pgFpXzBukO+HNgwj9wk7UA7zjbImOJxxegtS1tZa0CGDUXY7UcMvN1Gc4dZ4PJX5gCwOe47DV4ictw9cVseERlHYKMI8yELXOeT6UQZHj+Xx3kV3igIVYDDjKTgr92hP/flOcCz4Hwdy9Op8y9kAXejbEcnpO++6/Y2553W5rNrbSMsSmr3BDbSMbS75J94xGmVP2GTU8GpBV7EAn5nWc/0abD/KU4tcGqBb5sFggwb4v0Z4g8KkUaq4bIbNgkPblTQV0g4gjlhRKiAUChv86sogb90oGs3c3LPS0upKuaD9RnyiFBEoB/Mw0OlFhXrVOiAWqtqKaq4ayn4F/iqUsGBu6gcxKeMk2ihAy+JHUsdXCE1/wI1EOjYhYKlEX5KHXPnpefnwHPpzvOSDNJryTp2Z2c3D3x9sLaXB8ELmXof1NTzcOfRQfbZM/O/7DLtcr/DUinnORmvx+Ame+6T7EWEIssvbGlbVHk9M2V948NU7xtsbm7m+uw8h7/eE/I3bM1vbm6xJztXLSXTH/OgkG/5CvOJUESIh5xecZ2w1sj9IPZivIb0Tzt7X8r/Kuh73/+e3n33nYS/9fvOO9/Xd77ztux/5cqrsu7Fixd0/vxZ8rbFenJD68STec69zTXNWVfOgNclLlOtExXyOiKC/CgU0UDmGq/mjhio7VPwxQ2riEEelj0FGi6v5dCTYZHpCogKLwsEBbApG6mefVm3lkq5CIAqTcBP7bKv4S8gvP/B+/rf7Mn971/9b/3ud7+T3f4/vjdufMH+1C3duXMnvwDx+PGOlsM+GRFQnx3updz2DO9/uM3tsZdit3WKH99uvERnyYK+pD614U5hg3kzYYGBzVuWgwrRLenQD9g8vcbh7ycffahrn32qHTYlC527Z8O87/ZVsfSMxfV8baY1MJtPNaGDTvLgt6iiUGmZBUQRHTkzSyX2LOSXbL4uBuzLh2HOizeTF2ymLb2JwMB0uLHVZTjHEBFynNlZa0vHvGURRcFfu0MHl8vMJqfLuXS8xrh5htxltx9qpEMobMBTJLWCWOF1wCukhLiS58GdMqjjkB0Db3emw+aJ0+1J32kfYkEDH9Eae09+ewbsEVhDfZDJIqVhsbGwhdHXKrHxozqVpjPFdE1lvqHZxjltnn9FF159U5ff+I4uXnlTWxcua37mnOr6pvo600JFi94ILdmN6A1kvfMP7CZF7liBvK+ig6s/4A4Yi4iKEjeR+cYpZek/CFb5QZTkafL0/IY8RqscyU5PzkEpRQEUQf122qOP+WWah4kEmM5mVNeMKkQPnYhA1cATnuef+SbfR2rnq3B/PUXosW9OYMhiwVa2daUfRAQJ9mnvJePcLpOa7e1Hst3xyE92TafTtPPSYw46pu6LPf2yp/x2+5uF/oaQXzR2O+xsOpM3l421tXXNqD/LEvBr+cKfq5Sa8TvOjvGzI97DQYYUyLPj+1tBRFGzCeMME80FqNTV+vp6Tpr8fwqV9RYMY1MwwVn+JPNk+2AM9eGa62/BO8YHeHscwOzt7mqHiYkPxOy23DoemSKCvAKaEaxkSpvQwZWCA9efl3HDOQQtieQP3c6ry4CQ23K7rAXoLz326HmnuN8Yy5Shx+DsJurJ161bt/Xpp5/pj398X//5+z8kvX79C/l/yfo9WmrN+imMa3YveKcuCdwRb2/KWRi3OsdNhkotKrWSH6kjfb/vbfMef3+y8mc/+5n+6Z/+Sf/lv/wX/df/+l/1z//1nxv953/W//V//Z/J//znP9elVy7l4sQTxccchPgw5+KFC3r7rbeZkPNu4yB4NpvmAc9tyvCHP/yB/P9eVz+/imyp8+h6AeFvzy3p95PpVHN/MnM+z37svN27dzcno48fPyKvS1XnvYQWjBFeFD3a9uHsLmXp5XE98CsRcvOwjtvRgrbtsqcfNqKYzHn2tEOcjtfjkNOv2OTMmTPyAmZ9fYM4xeHvI+z8QDu0T8dHrRF1rw7bGlST5PQ0XqQNGxHyJnSH/T1eLShfROQc6969+1km283fkLT9O+rB9pdCESFfzqdk3tCxqz/mPu60/0loei2tnk3xqjkHc2tp9xlj8SRtbFsZmEuNFhUcttEIu1fhg9E6qYQHBWDP0T8iFIQvBRpGUYTpAJmKp5SP0HBRhjBwWraCoCaQpnoPn+NKjikL2Z7p5/SA+UKe/AED1/GcNuYwuxzi+du+PfXpCZSpx6H79+5xWO821ykiAPktJcvWFoxVJJnpOK1xjty7HkFHvbf6c8rPBqV7tsI30vcw1xHR2g3z3ceMA3dZs9iGtvFbb72l73//+/I38Gw394Uew/gQ3vUwnU3ln1l/cP8+Ng763oWDn+nyu9vzghl1NZlO1BEu6xj7LkGzMbWI/Cs1UUhuq9mWKVMB4TaE3Hn3WLHHZswOC+Mdyuv205Ef59WbFefOndNsPiOSkPPpuaUXyDkOee5Bfh3PoQU1XJaMsAieNM2tIlKGnxtgAl/i5MmUpss0nUd/8MT56miLTc1hrNXgeCIi7R5xSJuvhES+gkelL08mUziXaVgPkWaWA4qHCCDbKSJkqoIIVOw3YWwvtVqFPPZkp8OTO+0a8uVnBM+882Hxnw05lj8ntaMWfI7yqfdfxAJujm5hY9uMoC2Rk44+6vdw9g14jyeIs02arsJBIkLcUugZ16nXqQVOLfB0C5yOmE+3zanPqQW+3RaIiPZ6DCUNniHxBKOfNLiheEbwQGISUKSKgAMKXNCIELcKj2AOmdQ8aHxRYT12HJGywK+huQvrthEVvuJfVOoKha+1qBZgCgp8wxBXiDzxkKCSzAKypIgYUAY6ukO+xlHQrgieBh49c/ODtSOzYovxzTmy9wW8PvU3Kx+yz+E1hJepe3sL1ky7Gg97CUZMykM576XscRDnb3eOafbMdTwXItLUG+XpOPER8p94GlFwkTHvZ5RSNWE+P5vO5L3CjY12AOw1j/d+vCf0yqVLOnf+nPxha6+JCmGdvhHE2eokVLBvraO9K/HWXEfO2Lfd4MDWcXg/6u2335QPen/84x/rpz/9u/yGr3n/xPP3vvc9vfbaa6wZL+RBr9ecs/lU3neas25cY/93fX2NvK7JvGWO3+uRmnVeW50X8hNFEaHxioBP6ECeTsQIEOYtCQF3ElM950KnxRMOAqAIeDZ+eAqaN376UhcxYmPPh9129mkXbhv+mef33ntP//Zv/67/5//5F/3rv/6rfvXrX8u/tnebQ1/Pk6fTqSJCblsRIdtqMqz/dnf3ct/Pa3zH29MoexKJCE1Yp9v2RX81l7vLc4Cdvmxxeyxs40GU0WBIL1B2dx7rPpufN65f0+effqKbN67r0cP76tksn5ReMxrsbDLRfDbVnINfYzafZgeajIe/6BSDiKkbwWqk5lfzHArJns6IfFFm8uK8wTF28GSwQoRn31Th8ODu4QCeLk+2GiTjHWp/EPIATzoRAyUjEQOPQoR5CcIjbz3vChQSBOLOsOlWKGKADqmQSXaLC5q8qeBGBHlVc4dUaNGlRtKAF3XgDUMlLxRCQqlnQOsZWPrKhhWI6Uz+qef51nmduXhZ5y6/xuHvGzr/yut58DvbPCtxOOyD3y4IU6q6RFHv+AKaiQSJHAcizM6TfNpPmSUNV5MMDpNRAB2CKTc9cBOBRliW/sfk6a9v9uUsy/ULzI9IGVn34Ob+NW6OhUIFGxdsHUBcEUhXgUzoiSsGQNr9tT6zFr58Cs7siaH/xHhPiDPHCb8ImGy4/0eESi0N2LVj7PDLwi8Nv4SkToW+bwRUeTF6MIZY13W0z1i3u7ebB8U+CPPPVfjbjg7vMH6h11pz4hMRvOTX5QnJOoeYMyYR08lUk0lVRDNER9568tiRl550DuHEez/+LCBpxkwdwVeZsEtykMaxiF3mDjt4M9qHY54wmrcsInjRF5VaVUtJRISoFdm/TSQlpTnzoaOXUz4qGV2ZLrZf+luaHMjtL/bkQ8cEE5P9/X05P/7Uo/tmS6vDRp06wjl9o3fdkX/HhwWJ3mmCLPChE+5PuomRch9J4Qn3mEDTxUqZB7tGH9PRPVJksE21p2wgy3RIFxzgesL/xY2b+vSTz/Mbvx9++FEeAn9x85bu3Xug7e1HuQBYcOC1RH8fusAuor4iWt2QDHnusSHlYL/dNksZD9ty3/WQdveBWa8pkz5/gvP1N17PvuTD1Rs3buizzz7TZ59/Lh/sTKez/ITlm2++KU+88wCXOG7e/CL1rl+/LvfPza0tDn0u6cqV1/TGG2/o9ddf1/nz5+V0rxOn493lwL/Q9+cclvgnYNeYsFfemS6PD5L8jd/7HAyZPnz4kEXPDge3+9lO9hkb9kl3QRm8gKJIqow30+lEE1Ar7ZZ2s8f48fDhA925c1vO43XmUf75apfp088p12ef64svvpB/XmlK+X0oZRv4E6Q+pMJ62uGQ8DGHxab7i30OWJaJjkrkxsbYF5s7D9Y3pZYVlM10yeGv87nYX2T+PQbevXuP/NzMbwH7gMh2cVzWl6g/RzIg623gxZVpoGxKyik5pDgzR6bHECFuRYpbhKUU6n0CpprO2gHwhHllIe8RoYhQ8rhNrT+iFsaJWvEvoGJ/YNmAUW+kESEpFBFqV8AroVC7RtpcOpDrhAtdbo06ttOSA7bR3kv6hNtGR//q6BvWndHGxneEy+l6cXu1v8Obun4e0GZ8MOnwTiAiVIxSspylVvnqaGOGD/oc1m3XtEeeIO0xfzEyBGzWb7WWHRTZt/PuFSXk/w3ln29fY8Ht+rYNIoL38YY2NzayaB11U9Cd8E6uteQifZ3F+Zw6mfCuXltb19bmpq6AjG8AABAASURBVDwW+N0d2MttnGgUUVQKiKLmziif/eif7f0834hIFefbfXRnZzc/FLD96HH241KLnHfne0bfmTB+eAwxX2tVIb8RIXG7HD19tqM99LRF88fr3dkdoYOrJ3jD0FoOfA4ZYidux+v4O+zs9mg4HXxJqj9UP8KFMothYT5kQZPZDXC4LC6TuLJPODq8HDciCb4BhlvDFRH0l8KYjD1qkXUcxjCvky7HfZL8a5R5zfOi0Tt7xovqn+r9uS1A63IFgYhQRJAB5gM8fUdEyiIdfpzi1AJf0gKnwV7AAnTEnJMepy8Q9FTl1AKnFvj2WMAvVd6vvGCHPFsAmyQQj7AseLQ7OcIVYB6iKIG+ANQ8KNH4UqAHPOuCMiBM8Rv8CzqlhBqKajlEgTdqKfg31Ao1hjDpho8gzoTIj7g8lkkhXwOPAxVFBBAIHVxWMRBEhALqu2Mt4DWrKVN48lcV5Mfu5bLtF/ig12uPXdYfu7u77Pvs5p7oLgdxXpdY12FFrEv2GlKHvZEmb3MhJ20drwe8jmhUz7yCTCaINwYblCgqpTKfn+TaZ3NzI78wcu7cWfkbwK9cekWvXL6cez/nzp3TJuu5XA9RpswDKYaB2+tA+62zX3vmzBb7Q+cy3Ouvv6a33/5OfnD4Bz94Vz7oNX3nne/ru9/9Tu4ntW/6XtL5C+d1jrTHD96eOXsm15AbrDnXWIvmuRhrM6fjtdmUvY0JqJShlKIIcnMAMnbsxlfBn8VWU/IhX/kMSmUgSLfp4Ladn4sxEOEOorbMQBYpNANHBiJCMvSci2y5jt0edthn8z7aF1/czF8OfO8P7+l3v/2dPnj/ffkX/B48eMCe3S77agv1rE8r9pmyHrd93Ia8P+J9DdvPdrT9IsgHWTC/xrp9Pl/TnH286XTGun6mgt/fzo2xv0xhbcOIoD5D44Fix+Ldh7/37t7W9WtX8/D3BvTRg/uihlRJaEbDXadRb67NtQHWfAA8n7CBV+mYRZNJqNYQbZy4peCw0j8dNoLgKnTogk6F1lrQH1CgyEoUwkaDpNB4UVhGEjeuBANYD7wp4MbSsxlt6k0x1MZAcgThOB036fnbQrVW0h1AugV5gQY6EaGIyHA6cpH+6LZ36iTTpHabQyTDvIHczoigcQIcLmMtlLcOeThCj8o9WDm/UYtEmBF5SFuqxKYWhodO5MNf0YFitqbJ+pbWz5zX2UuX8+D3ldfe1MVXffh7STP8+jLVPpvze8teC4rWkTtFVZSJZBoFGuojJArUA+WFuwfwMcgC3vdIzT8NMYSxf89jFTjzXpWNfHq8xCOs68BQ808D3nnHoJuOF3xknNgnAs4Yw5kHEciROeoF7dObvgtelEIwmU4YuOY5aFXq323a7Rd1DcEkgnPr9Hq2BdzfRwijFRDANl1i7729fSYue3lg6xeHXyiFvuSxw4d/nsxYz3AdeSLjl9c48TFv7HFg6HjnjH2FscKHPExztLa2xoRjQ55QzBgfXZ/icvo9G/Ku144X3PhSHvPqsKhx0yC4YV74flnFliYpkh/nCS6jsDyZr+JBGXoiNNzGV6O0bMHBiG24w2RynzrpGL+t4/Zu/6UP1bBTqR6HQnYvkLleevJtXapVcgAdu5zuioisqEfm94HDOy4fovnwbp963Cf9/OUJJru5YU2GbZMMRzydw5K/cZLc8X50fjvytwqnMYJgIpqTkZ7tMabRXM9+pi4P7iNRO39juuaNlv/2dKyrZjoIn+USB6I96Hi1LzlUWGhnZ08PH24zMfsiP5Hnb/1+8MFH+uzTz3X71h3t4k9QLT2O0ads0z1suMPiwP3HmYsIkgW8H3pBLURSeJ+4vxk9sj0OM3ddB9St+9EaE3Eferpf+v+C/JZJoj8d+N//5b/rX/77v+g//uM/5IPTXdLa2NjU5Vcu69VXX9VsOpO/pexv+P7m17/VJx9/okeUYU4fvPLqFf3oRz/S3//87+X/zeKf5/GBrA+A7zOn6ahb99u5+zLtzfW7y4GrJ6z3/C3Mx4+xyU5+4tA/LetfAdil3e6Rb7cJUY72qaeeEkpZdGRpF/Qebm/r1u3bunb9Ggfon+qjDz/UBx98oA8//ED+xOMnn3ysq1ev6j5pOcyMPJ89czbLdunipXw3WP6IA2Cnn+liL+fbGOtevsIPw9btMy/Oj3Xc7tPWHAK7Lz3kQPsmh/l37t7NsjmNDEnlWj9BOZL2lHJVnu5VmfkRpJ3+pjDE4XiNzB4ifOiTSOAjQm4XHo9nk6PvwmBsjXCoGMpian1QikoFparA1wo/AncxAhmIaOEiGhUXbMYphdpFZpLpU2Jp6uCKhHg+iRTq8MJM9I0l/WlxgI5+4neMy+1555wDRy9M3e56xjN/CGXB+NPTFl2nrmN/M3uHhdNYLxHkgrIUbDKZVKZ7BRv2+Ss6jt9tcUkcS6dFPEv6p9Fj/yB7EX7CcDuPBB4rDMm3+y6UzX39zNaW/CGPs2fP5nyqp6C2p+Hx3m7b3H3MfETIB8euC4f1QbH9IkId9WKb2rYOj7F00MZKodpDqD3VcCStDtv3aIyAPbgjuSCOSG58OF9uB64791Njj/HVY84u45I/iGZq/TmLXm84nKG8LlctxWKqtst4sw8gG6lIynnpyJzLZJrp4SZQhvUjUHTZIsJOYBqWwnM7EgjFs1mwVS/H57a3zDbYpdvlWE3DaTnYySD+kCLiAAwMjVeo9fVWPteL40ITnyAbY4YkBPJ1IAlRb1VT1kO1tPBZ1gMFtCk/dxObSVGP+1DJ3ElA9fT+G7VAZLnbM9mVB81YEQEKMJVCUimV9jhRqVXmI6V4HNxxwD2feRnd58d2qnFqgVMLfLsscJrbUwt8cywQ4pX3ZHY8cXpSKrTFQwdX6MAJq2deqZAPiURDISWU11FXioRawq6IUP6FFJGPpBGNxyE4RcSAphcxuoPpaVtfFuaVDcjKob9CQn1ANH38m24LWz0fSOAuA2Kgo3ugjkvHLpu2TVnNNU/rRQTpNiiQG5DxjvC8Weq8zmHN6PWG/WplbkJ6Xq9a1rHPtcTf66dH7IX431F5D8SHwl6XWO59H8/Hay1EEbmPZLnD9YRnJp1zaVMm60pkplB/zh1Bxg30AttFhCKKKvOnOevo9fUN9ly38l/0nD93Tv7w/OVXXsl9ocuXX033+C+A/AF/r+8cboMD2jPDr615T8hfJvCXCt7+ztv5bd8f/eiH8rd8vXf07rvv6rvf/W4e/FrXB77+drHXXI7L1GtIrzvPcgC8ubWpjY11We69Ke/xe3/DqKzdC/aNg7K4PCeDIj/1jhWfVX4wrnzWtqLyDNbtZsSTavYZpeaNA/dqwm6EA9wWOvYg3C68j3Hnzh19/vlVvc+Br/f0vEf33nt/1O3bd4gqtL5GHW5saW2+rvlsnvt5M6j3AVHgcHgv21Slba6xx+66W8tD3zl2JiyH/Fus/Tc2iAP/6XSm4oB/HbCVnweX1DqmL4aejmTIwfLUq2cwWGpn97Hucvj7+eef6SM2Ka+zOfno4QP1bNZWdKc85jTi9dlEa7Op1uZTNlsmyk2pSYGGKjpGoZGXKhVqw4ikoWI5qIZ1yUvKkhaVAPiVUlTNI48IRQCF8nJLpMG5sY1wo0swYPUcaPY0wg4d6wfhCuEzbuKMQFKA6QuCKCR0FZIRPNIZOBMhuwuPkxDF/g2ZD8rnMhq1UNZasd1RTNgUNUqtikSBFhIEhBEGLtOpqg976RSVThR0ngJdP3tBZ1+5ogtX3tCFy2/o7KUr2jzHpvLmWfQ3lN/6JXwflTGZDUUVNq0KfBB/UJZIKoi4bHIIdxNEknygYhpqMin05BU9UiJJ+qT3X1ZCvij4l8vDWOinhHbU6QXjttr5pQgf1F9lUKvUca1VbgeFuCKwkzEGSqoTbaq/0cvmKSWazUo5oDaSbezJx97+fh5ubG8/kr9NteDg0TaeTieq2N28uBYcqDx6tJPfrslv2rHxvsvhzZ4PeQjj/rfGi2Wdl/qUvmZ9+3uSE1E0ZyN2DdjPulmXtShinGT16hiLeiZbPY1sGJJI+ehNk0DA0woDkmQYQuLoj4DXPeoEeuJGrU26zKRv5HMM3w1tECXHjt/x+J8eN8on3s5Ki78b4jyqZj+n67qxDZfY1uPzlPqYz2ey3cYQ1iWSzIT53rYzELokRtNtnNN2XMY47o+8N4ydltP0pMTwtyHtXuSG9ZL6IQZsxd2iJR0Sh29y2V6JDvEgW9HpCYgFm+SAb5IjT/zS5qapTXSkctJNKqgS2rqG9aGZVtIO/46sGegxevtpf8cXEfIYExGiMTo0SA2o8rKN9qmHxxyq3rt3X9ev39BHH33CAeXH+uSTz/Ig+O6de/K3zvY4iFig68WB8+YIXJ8dbdt12my85OCrUx6mO4+2GcquW0/cznJYcYYDzvl8LteT+5F/frvQhzc4AF7SF29xMPnFzZu6y+GkPx3oSeQjDkB9KHvt2jX5k4R79M11JvGvXL6s8+cvyO/T+w8e5jeF33vvPf0BXP38Gv1+R+fOntPrr7+uKxwWX7x4IT8xurnZJugTxt0FaT56tK0HHAg7HX9AYEm76DjsJ5MUs5d5txX3ecNhlp5n4BuBfbHo3t4ucTxgYntbN764kfC3fj0BvssB793793XvwYP8SeeHHAyPP610995d7H794CCYKHXu/Dm9cvkV8nqGOdUkJ8E+EHS6HTZ12uadl6wPbO1wIiuu/959xSBflnfwDrMkrMPv7O7p3v0HunnrVh5Q71D/PYod8Sypzx46Qubxg5hVTxw98fUIuO1zBE3eq9HBy4QEUh+Kk9uZDbIcqqUyj5znhN4foPGYUEuR20VESGiJKyIU0eSu85LvgCrrNTd+tSFKUdg/oOFwEkTtCkikm6calFRc1ktZCFmDVi7EyOMAo1ePXVwfS/qJ68dtxuNPZ7ntRn1MmD978WkU8rik/e3Tnhe0J6fbYf9d3j87vIf29/ey7VnuNIKyTHkHVd5fS9qo+8GScIbTM+1IpyMOQyKPpKHhIhvk4OljzqD2rSSFNrTFQvD8hQvy2FBqwXZdtkOPN5v42d/ty+/pCGyDfdxuaq0y3GZc+J6GGoE/tosIi+R2n8YjjFLW5Om58iAoam7/pE099Am7B6UMFhkFT2ikR7YR6nKfecsuh73bzFvGD330VJzzt7Y2l39G3LS1g6oy5jHz1Oo2IjLeiMi4Dx/OR6+OTPbG2FaW5BV3KDK+UqsiQlIBAS/xTKAmXjWAeAi3HNs67TjbH2Vw2ztIIwMcdHqddDkpxy9SKDhiKFMUpMBlrLXIeXb/Elf6WZcwOE+8CZ31Op1OkkZE03OeBvTUFoXJuM06jZThbx4Pwjj/xyGr4/fnvV0C48+b6mlqT1iASuBG7OcKso2FWhumjWQ7kiJCBUSYlnRLIR2BuEYZ7LHbPqOIaGBXJTifc7cwz1H6Wrydz+fh60gDI/PCAAAQAElEQVT4GWm6O2eS1knm9PGts4Dr7iR86wpymuFTC7ysBf6M+u5jTs60ob1LgrcXSEegEIo4hNR401UgVbsCEtZK8NAIotF4xcgktQtw25mEh/UjQhEhHgO0ciHHZW8IKrgPHemOCJUSCnHBy4A9uPHgluURkbqlFCjv85EiD/FnmsAfWkBEk5svZSV81IzDcXmeW2pVBc1d8WvhCC5f7dXlZ4PnqcY4IY0Y9aHOiwMlIp+HD9xE4bBMUxSBW5Hrg461geVel+6xt+G9Ue9Z+EOoXne2L83sa595f8cap5aaeXaYZa4LumEfyHOgFRwm/kKcsxQR4lZgswipkNZkMpXXdevra9rc2My9knPnzunipUt67coVvf32W/rOd76j77z9tt586y35gPfNN99Q/lug730vD3rbt3t/kN/y9UHvO9//foZ544035ENhf8HgEvFdYE3puL1m3+TAcZ29qjlrsflspinr8QOQp/xXVKzPq+uvFtkupRSVCkxHRKFM8SQGq7icAzuQSJpyszChQBb5hFm5kdkf6ARfvcgVz1DKeJu/69trPe8bud69t7rL/sUD9pe8n/jB+x/q17/+jX71q1/L/0LOX+K4d/e+9vcW5AwbiHUdbc3rSK/tJnVKva5pncN916/Qcvsy7LdBXXsdbzqbzTUHZ7bO5IcA1jgDm05nxKhv+2XrvwxevLz090HZHIie9XynxXKfQ5CHbAre4MT+E33+2ae6f+8Oh78LTel4ayyi1zHuxmyqdRr92myiGbIpG1oTGndFh7atUgOogbhTZj8ajfkwn6BDDDKcOgBMLYWOU1Tgo5geQ4hm0eAF+rjJ4kbSuTGxeeuNt5QzsvUHI6N0GFBcgROQjwhTCZIgadLXgIAG8hCPAZL5iIA0lKBBk1/neRUFHfs1ii46yUNrWSlb6oXKKKvEB0hAKoLkQxgH1ERMpqpsqE/c+Nc3Nd04o7Wz53XulVd1yd/4vfJmHgRvcCA8Wd+SJmvqykRLIuw0UQ/fFw6Bg/gUTkQaKK0DywXQ4YXKoWPgLDMIF0CUY/A5QtLviOTLOoKAI2CfcacWBYlngfDWg7z8Tfs6MRDyHBx5ObpN0ix5C0rBXxnrN4oiQqWsAHeIi/ym4U1xnt42xAhbI1ZsV7AhtlQw6Vhqj43zx48fM549kg91/G3TjjFh6vGKl3ZEyHXil5U32re3H8rfDPSmq19eSzbXF2xsegxxStPpVH7xG5XxrqNOF0x8aq3a3NrkZbWuCfKIlqcIU2msP5qCh6nmRizyiYoJnNpF0Ua9kWYAy9GAjNElTT/kx2+Htay1vZ50e0U4P0G45nZY+1sPoe8jsH/6vcyjt3JLJyIkbqfh/BgdHWDJ5vAS29qu9nO7n1Ef8/ma/EEI94sIAnJ3bHp3Dgiv8SINhzMoGHl2efC0XpJeDtNRP55QeHK6z8GlJ6yGN9ddbwvyYR0iINR4h7OMI1YAe/zOtPrUHTVTpeeJn0nGa2YVePu2KGky+bDzSRDXcWGK/AC2wVFQa5YTyLH68zawMk03fh114DC20YJJ+i4HgQ8fbnNoeUfXrl3Xxxz+esL2KYe/N7+4zYHmtvawH1VBVEUOb8RQesdl4Ilfp7Qt/aYj7iWwrtCdMUnzxPyN19/QG0zCr7x6Rf6ma6X/7HH41ZOvCe+xxxx6+du5dzn8dV1FhCZT5hm0Eadzj0PUGze+0M0vbnG4u6vNja382R5/8tMHyK5rl+OP7/0xP3F4nTI5/slkokmdyBNKTxY3ODyutVC2Xd2/f083OXD2Ye1DDmj9jXBxRaz2l0Aimlyf5XReRricTmObQ907d27rxo3rHOheS3r79u0cf5a0twjKQj48llRoRGRcHn98EPv5Z5/rxhdfcNi+nYsKLzhcri0OrkQF2h4un9PyuLXYX6S9W1/qyB9K+exX8ml5CmUbizaAK7856nRv376jGzducCj9kIXcfn571XXn9pHlI2FTiG8bgCha/JbD4XaMq3A+GlKHNLlTb6RBm/B8aAxVSs0yewKfiyvGA9upFMb0QAsEYeAUvCsjcEHtX4t1ihpfkyZfmywGvYiiCMIlBC+u0T1QJMX+Cpk6jxHNr7mbPAJKugVo5XJ5O8aeBfXtvpC2xG2Zke2AuP0e8WJyOp3xvurkfmj9MT7X8SO/v4Dr3fESTPaf0Rem9Anr79E3Ha/T8QdbHL91W73wxODkXjHkEwn1MLSJlXx/m1mKmDbsGKRsmy0W6B4LbNuISJu5D/nDJz4Y9s9wezyI8HjWZR8cbUYDp5277Uq2daVdjrZLO1OX1iFaGVLoyQsrM565v3UD7clbQ4u7hXVMTbcj3vF95Tp1e9hj02Ws+8o46Q+ZeaPDZZnTP0oJ9YTraGsu+5gP5ygiFBGj6AjtMZjhNB0uKfH05JVAclq1VLntF+KICAUvEYdxHj32uJ116HeE6xjvLfOCfjmM+ZZb31Cm57IeycaKI+ABdylBFgowDck3MtdFRCGqvtUXtRQRSjn+Qk8nXBGR5XF9V8q0qubyHs1fT6zAVQS45SupH8eBtv2/VhxLM+z+WhM8jfylLECDoonpCBSKaJDoo9QZXUCCD7ltFwn+6dDTr7BXPsyIZEC8MDLQX/QRpH4ciL72+3iaq+6vPfHTBL52C6zW5yr/tSd8msCpBf76LUCXigjeM0ooxBVCJJ6Nh9MxRNgXmK5A8EZIJjwk4QgeB0AnorlkOkJS6OgVlkSToaYEzhB/OHjikiJCUijCSK7xGi7kUnADHb0OJOhEhIJ5Z0RJ6nloLfB2JyQ0EiXgEtI4pzat6JmWEsxRi2oxqipz/VrgTUHAG05DxChfOafwXHUE82vL7Jc6oYhVFAXpKNBDZ5z34pSCJ2E9nfU8xX4sV1LRbs/l91ln7jzekT+Q6n2DPfZsGvZz7ep1QZSqCiKY87A2aGuETp5nt7jJq7iGtCzD9UI3UaJHPv3EERGasN/qdbD3dNY4kPWaeuvMGXnf5PKrr+qtN9/Sd8eD3nff1bs/8EHvD/XDH/4wfxVu/Iav3e+8846+973v6q233tYVDo996OsP4XuN7ni9J7HGQXPStTV5LWZM2RfOtYXriTxxY07nM5K6fiMaH3FIXZeuD9NVRIQIyA1VKGIVeA11iFQhLh6owBy7EUaEIkKFMBGNjwgh1AtdricqiaUfz2wOB9ThQ9QzTEcjcRtZsA7c29/PfbmHwy/MffDBh/rtb3+vX/3vXyf9+KOP2Wu8K+9VECzbRobbbeH2oG57/sWmNduZM63ZdJaJZxhy4LXv5uZWfllgxr7iZDrTeh4Kn5HDuD4K+Tq9T7BA1umK3JVrZ4/Vl2zMbz98IP9Putu3bunxo211wzd/59OpNtbmOrOxrk062zr82nSiqb/1SwMrWLyUnsYm0MtfQR+RtcfKtekE/oCG2Pz11CvEH3rlBOBDuACrNwMMrcqNcYQ3Rw0PQj1+T6KTG/AoH2MjSZG82kU6eYcsjzAdoEAleIJR3lxHn/azxBRgLkUQhtC+x/TJIk18LEfPhmwHlmxw9eTTliSMB1k2s6NOJdBF5TC3Jj9d39TZC6/o4qtv6OJrb+j85SvaPHdRc3/rd76pmMzV9AthCnxRHyPo0OSJ2tMIKeRUeRy5LT0QHHEgPe7OOCw8Cei/9O14HOg4tezPj8O662U+c0BFul0t2Zzz5tiCw8KOA8gez6AjlFJVQUQoIjDxAEHROb2PW8C2xUwYENPSF+zGQUu1ZkQoSqSCbe1DXE9QbH/7W81147CmlvkTbNuPH3HI9SDhw1+HiQhNOIwqpfCi2tedO3d0m4Mdb7L7BXP+3HmdP39OnhjYPWNDfsJkxPUaQR4cOVlzWmafjqC2A+8RsC9xkwTa7QlzcB9kgQy4jPnihI8I2lxR2klf/RUUIyJku9VCOlL2B9eB2/6S94vrxv0idWqVD+UqY5ntV7M/FEIFGO+hfClynXdZ947DcF0idfU6sUzPG+I+xNtjAz0nrRyiPKKex4nrkr7ocBGhoM243grUiEAWEqRBoYgRyBUS8FNPvYY8n+D/VJ9nR5gxOc8UMnk/HFeCh/0a0KCubZvOk3A26L0pv2Qc8if0Ot7zHf4LJmv+gMSdO/fkb8r6W78ffPCxPvn0M31x4yaHog9zIme9Zf6ahuM9CoztbAykFYCocfdy2g67wNZWWufA9fXXXs/J989++jP97Oc/149/8hP5E5bWfUQd7VJf1nc+3W5dX/5fqP7m7zaH1GPfdL4/+PADffrJpxzg7jHhP6/vfOe7icuvXs5JoA9Q/E3iq59flQ+BfcB7j4Pe7e2HLGK2dYv5zUcffqiPPv5I/r/Bt27d1N27d/LwdW9/Lw9DTZ2W89FhR7fZyWTC2DBRpe26XG5n/vawfy763r27us8B8jYHwQ7nn1x2nczn8/x0on8+yOW99Mor+WnV6WyatlpSFy737u5OjjW3yNujR4+YW0316uX2M9cea5wH28OT693dXWzcyZflWb/UsXmaq5zXCOrEFULvoInk084EbdhhHjBR909U32aMe/DgYVvM8Z7qaDvOe+oS2DwRkF+n2NqBHZb3eBzqNb8DN+oEt2rzQJdcqZC3hjLwJW1q+9pePqD32Gq3y2JdsqyISKSslCxn40Ol4jZKVUngHnQi8AcRh1RcOHlKISkiEuIKMN7mRzgfEZF6EZF5h+jgorAdfcy2dZ3m3BNZjz2X9AUf6Fk29XyaPuF3B7FlO/Y8gYjl8K7fbermAe1pZ6fVdZBIrVXT6QxMJdy2v8S8DYNn3LSBiCBfRb462q1RS2S7jWi6VIa9/6oQgx1cKNt3jX7ntjTj/Wy325LtV2gTAVCnXdJ6sR1V5GBPAHNZLeVo0nqfppkqh/HRBlznPdT1mTxtoEvwDnO9cFjqNuJxb4fxL8cM+rXbTqG+3P43OMxeZyHsMkyoe+eno3/25NkpOjfOl/kRlpkfdcyvwnG4/h3FqGN7RGBBoxT6z4AoqsB6+2wCPX70WB7f/DP8HWWIIWKXw2O2ZT1lxhDc5MSJDDoYb+SOUJI84i4l5Do6MHwyrd06ftuHyBUxpq6nXtaopTDPqBlnIYxl8kXe+gTWgDrOdJNR0+ZGkWLw/PPfpOu8ruLPn4nTFL+MBbLO/DgSmDZsN/Vq0vCEEuKTZIi/9ffTyvU0+VdV4K87/q8qn6fxfDkLnFS/o2ykXy7m01CnFji1wJMWyF51+EAhHQM1/zIg2PHbwZUPmQyc8mIOl/SpD2sD60FSbaQ4IkIRh0B05A5cBuSJO8RfiCdwHCUUMYB5ZsFt5HwaPmLwgxYQEfKhoOe3Bwjm2KUo3bXRcZ1SyuG8lYS4Q6uXp62rbqJHRwOixVkCN1DIl+e2CRyeiqSUgOY9t+5Zo+ClQZ1pcM8ZRCfvZ/jbv16bmjfd2dlhn2iHfdKFIoL0qjz9Xw5rG9OOTGZ6JHBAxZx7AOQ5Z37s+wAAEABJREFUd+YwdcyRDOkE6RX2DCa5FvY6z4ez3ifxoa0Pgf3h+StXXpW//fv9739f+Q3fPOj9nt5++229/sYbusJh72X2WHzge+HCRfZ1z7OfdC73Z7ZYe3kfYp3zLq/FfODrdVjDNNP1Hs7BurKWzFNEkL9ygAjnFdlAI+wW7cCyQS8cNghvGVQAPQFuSHOHpODPt/T0K57u9bygLSR15RoaSJMNT683Uz4k4jrtaDNuO24T3p+6c+euPv/8c/3+9/8Jfq+PP/5EN67f0J3bd/WQfSbvy+6xr+F9Ou97uJ0s9ha5/7S3y/7bPu1JRT4I9oFvZY/Ya0zvZYvLa2F/89d14bV9Utb51qvuM+j8bd6umREvYoGDztlxyLhU2/R8RIfeE21SbuBrHPaur69xALym9bWZ1uYzzWfuABMW1m7AoVKkoEHkoS4L6OShbkRKuf1DkYORZJle4CIEqivPaLxMQ5BoUOjgOigThuB2Nno/DhQOmSBcHDpP4EIk1eQBwRERyBpguMMeCv4E8NYTEL5h3wacvjVeEXji6CFDljPH7LFQL2JTEHRFnRhgY6IoM6nOFMZkrjJd03zjrM6e5/D3lSu69OprOge/vnlO0/m66mSmQidSFOKNjK8nPeEyAtogBfYLRvEwTTkyqPUM6+mbcLUCfBNyIg+CIzoqzYcYHhAT3rBDZv+IUK1VtVQFdRGlKPjT6fVSFrDNMGWG6fLls2DM2ufgZiEf1HoSY3sXxptasDHK1vMmuQ+SRuoJjF9afrkYri+HiwgVwjkuv9C8EW+/OZvK5zn8PX/+grY2t2R3pS71InUYUqodoySlr/pqcdJT6cMd7W/J4avLH1HkcmW7SyUyw/3VpB/EHYrA3gUQv2255FDCL/o9NpCdl4J8ykGaX9yePGV+kJkaEcShky93ecfZuz8ZlC/dA+2QuR49Qd1hM90//e3N6v29vfy2pP2tH0QfERon486zcCeUvpIpsgjcht0aL2Qj+7VQl/QwYuf50LXCocbN6Exdk7/GM0pjj45+0dCps12YVNkW29uPdf/effmnlK9evaZPP/2cw9TPmLBd1c2bt/Vw+xHzAPrREJ5XAeOb4yRdEnBeGixDgPj47Xr0pNnfuvOEfJ1JdKlVlXr3pzR9EPqd77wt/9TOefqTPwDgPmmrWtffDt46s8VcY01uJ47L/e3c2XOUtc//Bfz+Bx/k4e0OB6f294T/8iuX5Ym8vyU3Y0LotufJqL/l6g9y3Lt3Tz7svHbtmj786EPK/qlu33aZt1nI7MrtxPlI0F7989TmXd7Avi5nj10s87jhg9oHD+7rHoe/PpzdZUFk3elsqo2N9Tz4db680HjzzTdl+OeofRhsuziPES1mvzM81vgA2Hn1wdDm1pas6zjmszl53JHT8bjlsoVaHZhfcpDc0dcjQra/hitriPbAnbaz23l0GOf3wf0H8gf+nKbj9ZjXU+k95ewdaIjHjcDzqFHmeIiQDFjBrhNwEN4h0bNK2jF4AvLKEw81N+OG63tjcwP7bWg6m6nSbiKKItA8QBvHXM5Si2qpKqWAqloLMAWlIiuyTgKdKCGpISIUMUAjVV6RTz/MhSJCPBT+g4+AGzHIIJipp78ttWDcW7IQ7ul7rtsFbi9glsg87vnd4bbe2v6e9vf3Mqz19xivHm5vy3WTdUJdkLgKea/VZaqKCIugIr1OHvfczyMCvSJfruO9/X15Ee6weFn81wWbYSiYy2uUUuS+ZUw4bA/cB4V2G3S7ND0Q/ulMRkmc7h+uh44+NMba01FSRv9c0E+96N2jvl3Phj9IYn/rl9ry7g/NeAyZs/5yn3AZOtpB9vPlUtaVQiddZCPFI00Hj1XtwWSKaNIIKIWw/fzLGaYdbddwu/UB9UN/gIZ2ube3yzxrSXtVwmOGy2W6muYqT/JP3E5yFJJ0si5nBO8zAnOnzA/b1R+ecH7MY1LSRoPb/uReCR4RfiCFFuq+svbxpoH5iCJ8HbxlHrWjd4tw9XnU/9R1aoGnW8BtKxvYU1SyXeVDg5pDHMKcTq9TC5xa4NQCpxbI97SHS8+hVpEep/b567NAvgB55B3tHRlqVMPFvC4sgcpAbHdEwAlRDIDX0y508IqABsx44yawVkXNCwm38IkIRTS0PaSQ55ZHEMwzWa9FNL3AXZIvsl4tRbWU5Ju7Jp/ruwqfKIc6GdZxFUWYGjp6uaPI8kDeEFFUSigCIPXc2WDyrMAdEYrwfLvnoHeZiGgyvK3GGUTH+nSfA7pd7XJw5zXpTtJd+UOhXsO4P0aEg6C/ZD1qLOT5ese6xf5G9mFP9p1XI0O84COjj8yvbWZ4LT2bTTVfW5N/+WmTg1sf3p45s6UL7NN6r8l7Lm+x/+L9Ju/F5IHv+fOckZxrh73sszjcuO/QDn435H2lOXu+Xkd6DWY4LdPEZJofrHadVdYYpqVW1WqbHyKwvxTyZRNFhCyLIkWAkcJrBfaze6Qygz83gfJWXhaswoZOj+c9COQ4BUXVT2NwIuG2wIBlwZTP8eF2NML7Gj7Y9T6Sf+bZ+3N//ON7HP5+3PbYHj6U98t22CNze9nJ/dkd7bPXsfCH44EPf+3vvTWvP0ut7LHPVCeV9rSQw+2zn+Fm473Eqe2P3UvB1pQjwhkNYU79tV9Hy0eHyoqg4rODmdpKR7WecFmlY5HvyuvZsJhMJ9ra2pQ7whoNf5ONuHPnzsrUDT8HO2Kp2LkWjE7DLgZuiIzWeBxzL9eHZSUZApKv1oh6O54JopT8ABGhCCCupGHmEHYqFAFKyA2ilkpHPESpRSmzfEApRZYnNe+wUTIeibhCK1dQPvQJW6IqjuiFIoAkPw1i0Qi8VHgYkKYDY/dB2rWoglKrSpkA6MAHbkXNA+ClJtAJCU1VJuuar5/RWQ57X33tLb325nd08dXXtbF1Hr81dZwo931BnwFeRSJlI8TVg7zNjPC3ikZ+labiCQ/rnCD+GxJFhCKCZt0r+xIDmQc0D2B916dfKSXrs7o+o6QsCmH+huz0pxU1sJmAaajWogmDf8GutvP2o0ccwtzT453HUojNXyYEjF8TDpxa1fRMbPY5QHmcL6FHj7bll0zP2OeX+yaTBlNvru5yoGQ43kp9rfvDLxxgOS5jPl/TfD4j/aoIEtPh1R+yRzirhU7+E3J9DVehfXmSEqUoX7aUy2N8iaJaqmy7rzZpt/+eCWOnPtt9yTRsR7/4d3nh2z4TNuTn1M0MWmtRRByU/pANxYF0YPCMCEUYK+Hy3ddRv0t5cpCHv4935ImE3d6IL6Wqfdu4qtQq2yQiRGR62cvBXjbMs/VtleNwCMsYVsw+FZThuJ+DGSm3f8E2vXZ29/L/vl6/diP/z+97772vDz74SNdw37l7T484GN7n0NNzAW/kd8M3fzvsa/TQnve3o4ZVunGs8i23ffYPH/D+7Gc/k39eZ87h5R/+8z/1L//yL/pf/+t/5QHugoMQT85/8pOf6K233pLbw3Q6y590fvcH7+qXv/ilfvGLX+gX//AL/dP/75/085//XFdeuyJP+rYfbnNo/Yl++9vf6je//o0+eP+D7P+TyTQ/wekJ/49+/ONMe8Lk8f9j78/e4ziSNF/4NffMxEYS4E5tVdU9MxffeZ6Z///iO885F9PLdFd3dW0q7Ssl7iQAglgzI87vtYhIJECAIimVSlIxEG+Yu7n5Zr6Eu1tmIr9FjOHCBtbt7S3ZP/TJKfN1RDCeR3SHSMOG+6zrWpk/RuMR4wUdYrx5Rhqbm5v5DeJHDx/JxuRtDKg2jlh3VvkKc8WVy1fU/QTRr7Nu3ni4ju++967eefcdvf3O27px42aWdTLpvgnsxa37rMtoI7AN0+6/a6trWW8bgUOR85bnORuQ3C7icls0rN9MPfZMI5AGNBR311DZVoxN189GHtf9gHnh8eMn+YEA16MhvMFI2aQwWoA6PYPmJ7eFO3AbkPNv8s5A0oJmOtD5TfwIP0TtlONzif7izZfXoJ7DKmPW81ZEKCJUmNtqqarw5yj2F3gj2dhzIpwwzwGlFOJW0KUR0aUXEVJ3Q+0AklnKIHtxhPiLgW9HKKJomE8iQlKkvhveLbPZVFPgXyXo/DOGSEsZa24u11hrey50W3iOdnvM0P3R9EjeTPk95T5AJDlp687o/CH/0Ty57nD61nCgG9czInLDtL+3qwM2Xc7DcSNCIqZ+IVdQl3BdeDSMAeshIlRpcxFGY6CuoQ+Ka3APFNYPcjs9WoDx4zHoJAtlqGxQI0INDWVDqj9U4nHu9vWG13IT3odrrEEuXryoixcuynNIpW87rEOIJFRKkfml0ucCdIEv9YwIZSKCUtSIkMdUSz81Iroyev55+vQp66Q9uZyeE2z49a8b7LHOcn+cMncbs9lMDfNiGmbRvfvXgOf1rnOuEFkTRqEUKtRRXE4n55tw87VqnD66dfs2pvajU8sF8SLQBwkN1HUr+K0vzyEj5vJKWzj9CGIEmRgm+AUiQv6TKTAl+M39RgMvr4GwaD7seDEQG7rZQAXvxZHehL7RwF9PA56FPaeewF8vuzcpv9HAd2uA93yuBbJzIm4KeXP/kjTAiy9vHlQrn374xeiXIjTCDNknOyNCISkizkcJIUG48gqeEdH5k4Y5+COBp7sJ6xz9M3pqQlhE5Po5SihYs+Z6s1SVRIH2iJ5aBtRaZJSKLKigwC8VfoGHuxa7O5Raka8qfVghP0Mi3wgdX20OEbMiQtwgiFcSQTz5YiwNc3uE5UIF6vX6lPW8P6wsLkLMUsP+wPvX3LtgrPN+YHe32xsM+4N9zhC8Po8IlVKI12rKuYo/2Ooz1TbX6k3yW/LHIVb14OVvkpbLZCq7QuQViijoZ9Sd+WIE9t7JBtxhP7V+6ZLWNzY64L4I/AUBh1vOcJxF5NkDaXlvPplMSNsYq9tHjDkrMkaquaeo5A+ot+teS1GEy9WhFKhAUOo5QhEDxNVNaLDg6xiSkPIDCokO9ljW1Ei3ZGdCvoI0DfcK4pk1ICIUAWCEwSMUdiXC7gy3y0g2jzNusjHX+0D3jfsP7uv99/+iP/7xj/Iv8OW+cW9PB5z/+ksN7hfuU6a5Fzaf8wmff3lv6b5kWe8tIyJ1XRkDjmMZw+5aikpF1+jX+btfte6roJjxBrQM90k9dAxPFeliMNptmYjQ6sqqrl+7llhfX9fFtQvwVrTEIPChWkHZ/pZvQRbdq4aYPFrhVUgdcFjGPDNMgxYJd0S9wkU6lg4nYkei94WU6c5pdH4JanePEiqFjhLA9CwQFvAjQpKhvNKbru6RITADmQiejje4oZaKgI8jzgMB3L10i9TxHU4PFMPlKVXRQzGSyggNjuCNVce0yeolXVi/qo2rN3UVo69xGfcaxt/RZFVNVE2bolkbakCrIH70GQY+gVbdRPwiikjGbI/lh4nFQb94tNTQgDx3t+gWMOl4UjL8AjX1hBQRqqWq1qocP7RtRCj22hgAABAASURBVCgKkNCn3lwvrYFAsqUntrJ+/ZODfhkcsPjwAbdfJjMWHZYqpaoU+v6syUPwPQ7BdzAabW9vawsDjg03PuT0S2iMgWdtbbX7kMtSZ4zxYsftN8E4428xXmIu9AJhjNHSB4lOm6mTdczQL9rOPXgp6fx2gf4GLR1R5LJWdNE2rWb9oW3LYiwoUwQPnbpcfuC6eV4wHXBK8jlvJ9dk27h9Zhg+psDGDMM8660zxI5UalFEV4YurnX4XLLPMxBugdObsWC1YeMQw+Uhi1MvIHLRyaG0ZSJCrn+tVXOU0uVLmH6yF41A2dBIPnmccXe6k0yP0eI3mJJyEb6/fyD3/cePnsjG39u3v9HXX9/GCHtHw889H+wfYvgkt4Z3REPLA8c36C6aoyUMiKsnuI5vmkVGKVU2ZvjTlv7W6/rGOsbnbQy1n+mTTz7WF59/rgcsFN0Et27d0vXrN/Lbnt5EFNrH33r97//jv+t//s//qf/1v/6X/q//3/8lG04n40ln5GfRuP10W3fu3NHnpPXpZ5+m+9nuMzm+F/Ve+C9jjN3FaLHJmD/AAD5lDBzSV9xP3HcGuNCOF0H9XR1XAmpegec+tsci1gZgzxueR5z/s52dnF8s503D+volXbt+TTZAu7w2AlsHrs/G5Q1tbFzW1StXdP3add28eUOXL1/WMmsukceUuctG5H0Ww5tPNvX40WM5L1olDcVXrl7R2oULWb8D6m8518PjwH2d4ubYmzHmZoyL5JvZI9uLelnW4TlOmB+dr+vz+PFjbWP42SftI/TUMGdk+xORaMy7TgiPCd2NW4a9L48+PgmmC9onTFqhiMj6lVpzs+UNmDHCiB/0i4hApvQyRZV+Zt2XWmTUWvM9a1qJU2qFXzsUZAzS8BorIkirgwQFOsXTcM35MHo3LgUPvHIfiSiKCACTu2XQWM9+l5gycsylullzeW72RnTF7U+I2/KQOcztYQP8Ae81j9sD2qO1npCJPo/ieoCIyDb3uCFY5J5wuPM7POzGvtOxwbGhQV1Wy/4i0am2q1qgAfRm3SUbN8rvwhafyC16v9PtxIxFQfuB9buIlj7QovOWsWS3w7r14YyitIoS837u+WOFQ4dJfrhsnKm7Hziu56egZQvypVaVUhWRIq/0iIjsq+Jyv7Jh13Oax7zL5jXV1taWNp880R5rpn3eHZ4/Pc/tMrdOmRciguK0+W6ZMmdN4bXotitOa6WT+hl3J/BcwMAmiaxTIf2ILo9MF7cjWQ8uo/u66aLf4c8jFKWooi+PNaPWgu5CmZFOXnA7Bg7udA80PW8ebzTwkhp4029eUlFvxH56GvBEfLpUZ/FOy7zxv9HAX0UDrCn+Kum+SfSnpAG/M0ORReqe6czHoj8CH7egJqayI/2hCECsCGgUXIInLvtD4lZeoYgFJE8KnXUdcwdXIEl0ReAaUEKFNWcH3OH1JoAG6Pj4S811aWVtmrza8co8rv0dajHt5B0e0eVXyEsKKcEY4WbxreGKCEUcoyy4U7QXjOhk7PW62vC6234W+vI6e8Y5QcMeZjpttMf5xO6z3fxwqPcQ+/gP2Cf4V418VjGU0Xte7w2meR7RyGnOQeLdK2UoyUAJOPMOuIBbCv7EBaXszs/w+n6Cncr7qOWVZS0vr+QHaVdWVtKG5b3VMudBK4StmBK+nF/mWZLPGIxF/5iz3+G81+1U60gd7dpi0e38B0R05YroqChtROeOGCjc6KD5taADh5kPVdpa8NgN8T04TY3k2bEIM78LlEeUL3FeXPNTRt21UMyOIc3oHz5f8L8T8/niJ598oi+++EI+d8tzeZ9HIeM+0Xg/TOO7Xx2xf9zjXM3/As4fhvaXGtyX3K+yPyEbJVLv1q/j+ozE6cyLQVrmm+f0vIct+klfqVFKOFCc3/OeK+N0OgtZoCcGIVNEOhDMSCEr1hjVsfyzizc5kPXvpvvbNqsXVuW2dzKVA7XRuKqORsQxRwsXiZkFuB0FtJr3rwXJV3GG4nzx9nQQstzJpY6ejOYTjv10JneUs9ASlrJd5PnTWRiiHG1WRv3VZ2ReQkjAS+Ho3DzVX8MY7r15+MN8qoZyNThmUB8MzXBPezBeMOCGZqpqC4apGEu0UcX4u3JhQ1evv8Wh+G/0znv/oOs339XqhcuKuqTG8m0lKxBFLVCEWjitTA2pjRaO4JyHNsOQlK+WxyLwqhfQeVecF/ASfMc9jS6aS4GrL/9QPjjn3E7lnKDvYGefIDuaJ8fOafGWtvKno6ZMZFNPcvSjiMgJa8w4GY1H8rgptSqYyCJCpuIiWXVwT3UtBmr398dx20SXGHl2N/4MHOgx1wUauK9Lu9R4unKQ52+nbG4oQgm95OV28KGo/xeFf9r1URpJdvIFtMTLfDyeyOPJL4l8sWD82d5+Kss9ePBADx8+0v37D+RPJvkncH0wPmOgOZ6NvFevXsMQfEEj5rpai8y/cPGiNjAAr2EktkFYXI7jF84MQ6PhPK07gn5id2RfXOZg2QskvxwPMYC5/O7bHkKLEJf5i5h3nnPbk0h5t6l7pz1j0eeXuP/fg1/oHgsTFmcjFlEWbRgnM9AwflofkqO81rB7juczbIgzZZwdHR3mJ8q86NijjXefPePAek9HGFCc/ng81vLSEovAZbnN3JYR4SDnkvR1H8+X6vmUUsbZLWJBbAh3nb3AS0rJrGu7HW7qKO7znd+hnrs7SMfU7kWgQnQx1bOdvezz/pnnL774EmPpl2n8vX/vofZ29xk3TjkUURRA6CjfSWRq2kJPgPbyRGiezrkc5vbx4s/GBBtj33v3Pf3617/GOHpdnjMfPnwof2vX/yfkkDbL8VZqGjzv3b8nGyW8SPc3ZX/1q1/JhjLL3b13V/6EoT9QMB6NGZ/j7AcPGNPffvOt7t65K+e5vb2tL7/6Sh/85S/67NPPdP/+fQwWR/SFiZaWJhqNR6nto6Mj7WNo87fGnaZ17o1VqdWqQD+z3PBsbW1mujaGeJHaeNzTDxsU7b62vr6ut956S7/+zW/0j//wj/oVdb158yYG3400hC+z6ajUr6DfEeV2fa5cvZoGYM8rI94V7ttewLqeuxhftjFw+5vAT6GlFK1fWtfNG9eZn9bS6OxNmOc41yEr4/agvfwuOmJ8zChfy3hxRSLCoSnm9nFeGU75Z7M2dfiUedL/o2Vrcwv/IWO5IY77B4SbpLv4uLu7S7Nzn/Xsw4+T6IWsZfoyCTrIyADEbZi1jkRYpQ08b3nesLuUoCohSEdLUakAGhE5z9WC3zzgONXUPCIVaAAiK/BHdOlBzJJCeZkk/EiOMih4RvBcgPKKhacUEQmqIBt/vQGaMh+KK8ugyH7VMpZcv7W1NU3GE9nvufKIPun22WdT7bZ3G08xsol4jj8Z0+9HY+o7ElmR1lReg9gd4byVV0P63lQ9e7ZD393MseV0rIOISJnh4bIag/+vSp31i5C97PVKMNTNfdxwNSPIbF65eW87kYHlTjDO8TgZj3mnvVhM92jzPaZyPZDjaqZ9Dkc8lv3JZ4cV+p3fR0O7Z9vznnK7NiQ+Zcw2jNmG+cVtmm7SyvwoU4i/wHHGnWyqZ2pYxO920wFBfO/fyEr+wIf/N9Pde/fk+dJlPDg41ObmZn5Y55B1gtcLroPhvuN5apmDE5f3kHnbfNNMt1YJRTptiiEppARPnNw662oJsLx1mOGkITCvM27zG/RgmG/YnbpGX/aLBjE17O7ejiGX1fNAqd07LiIU8rX4tP95uFwWNj2NQTrLT1Ln0UHuRZTozwWfxXtO6A3jJ6oB9xYXzfQsOOxvhR+7Z/3Y+Q16fZV8LftjYSjfT5VaDz/Vsi2W62XL+bJyi2n/3NyeY35uZf5+5XWN38ArHaPv46xt9KqYN4PTeBEsuBhu//eEk+uTGNpS5g116MNOE4uc5lkLz/NEcgGgofkVcCJ4AtkNlG5xwVePkCJC/tM5l8MSoZQL1vjFcQrrzRKKAKaG3QsoyNRaVQuoRRWUUjKO6RzIlIX4zskgKZ2+vP7ueKHjOE6zA4mnqiw3QP3Vei3NvrEhYA7z8BcyC+R8rvfM523sTw/ZI9jvvcM+5yjeI0QJeR/v+F6fe9/TsHb3ujzX+KQ1uHFSFre8XnA5fIDFcFMQioMnsjpdPYtGnNtO2B9P2E+PJ2P8I3RaE6PxmPMfQNiEs8gEvPF4lHLe2xhzP2eVtbhNuvhui5rtUMjT+Qb1VLoLhYnoeBED1XMXQcgLWEZc1IUnSshnR81bhIPsX6R2DxjCBv+LaBC4iN4Lee4mWe6uSPNAxx08Qf2LfB2yF3zCvvFLjL6ffvppnre5jxxwDtXQyNZPqZ0s27RM033B+1v3H59luQ/5vMT9aG93L//ntPfD7iu1VNpuSaUUzlSOdES/sx3A8S3jfue4Pjs5JKzPSd115tNVex2cmdj3YA4K7emwi/yuFPuio9vUp8V7VvoHN2NZHVA3wlZmF4bfkmQbUVTo7IVDyKXlVV1av6zrN27q5ltva/3yFY0nSwoGVtSqQM60IV4eD0KV8ENO0UWRAr8hX7hNgF15KNEVIiOE+MPP0645ED++A+cAnN0Nw/oihkAEflOgdIurrycl61x+NvjOAoWwjjJWl1am47QM+JKPFdRfnUzAU7jL4YLyJPz4ma4IeMPtNAB5eXDMmBw7Koy9woBboEVTVU2jqgkO+kZLGi9fwMi7oUtXruvK9VsYgN9OuoH/wsWNbKeWOAIt5RBxw1RBxj16kiy41JjnwMTZMXAIHRkDw3QRDkux/uEwnE5qTvDAdnvjGrIkVOlO/hC+QMVl+b4AXUaEp5+w17szxXOiOuwsdOI0k3LcdI6OydM8t5snoHzJ9S/KiFCtRZUxU2tVYdIqJRQRUhHXUJmBwvo+lQvinwXYvrugsJ0Jb8z1eaz/6MMI9p31xJFjC/o6t6t2ZrzouYs0UjcRHZVCx1coItJrHXcT/CEHqwdgH0PFgTzxS5F6dtGnGOP9EvCLxQeU+/uHGH+m2YalFkWEGg5YnZ7b0NTwomWJw9hljKVLYJmDThuh/H8lTCfMg5X5T77IiGTsUssE63TkYp4Bs1LwBQ+ndRZeEGUeRFF0FsxsmVsKCY9qVS3FLLXup4YjzVOhW+DPMOK06aYRTSGCpijuoKIRPIF5lm3QQUOaTa/XGUb1KUaLaRo+gpf3pDO8MSYiguRIiDRb8hriwXRyiujSjoDCQZqgFkPHTDPadsqi4ogFx2FiP41hdrtvOH+Es65ezBm1FDklz/wteZLk691BNAPitCA5aqmJnfJwSaQPfUId9jw6zmIalrbfIUTT4DaV9RDUoVQFdeFBOFpJ4YJ4UTDno35Njxrt7x1i7NnpDL/f3NFXX32L0fdbffstxtN7Dzj439LOzi56mzIOWiAu+oYKxaCCpGs9vQhEQNZPhCmNXYtwO9nAYMOr2+bipYv61Xvv5f/ADeqwwwbLyXvEAAAQAElEQVTC/8vWbeYxd/Hipfy3E5a1Effrr7+mvHco62NtYnx9+OhhLiqdnj9UYOOvfz7XBpRlxmphXB/R13LxuLcnG0+/vfOtvvr6Kz14+EA7GMHcF6OESq0qlKGl3A3wBxEc5s3K1P0WI4yNwTYK+6eWn+7sUIYtdPqU+WZfDX22slZa9f/4Xb+kq9eu6sbNG7IB2LD76tUrafj1v9JYXV3T8tKy/D5wvpX8s84XLmhjY2NuBPbGo21ntMsB+Rj7zHF7sgFwf39PtRZdvnIZ+Q3G0pJc5lwoHxzIZfc4yrp4jDD2kkd/b6kjHUSJBbfbQaLdkTk6mukZi+4HDx7p/oOH+fOv02kj9ymCGVKkgqPBWIyHtg91F5QuwO2UE8qM4MsX/dQEAaJnOE4o6cHPPjb3SUG0DkF9K/WcaHV1NbG0NIFXFLRdAdZHRZcRQXtGhtlfa1Etxyhu84QEOZGHhiukyD91F2lqgELCzS0pSCMUAaQ5VX+ZG8EzIfTXyEb9Ge3RMkdazPWf0kZur8l4kh9S8TzVomy/r47YwDTI+v31bOcZ43kv5z3r3XWxrBEk5nQOD44InynyT2qJawiFN6Tp9LzB2vG3uxkbM/K23oU8IhbT/HLh4Ou1IQoAzroDphcdtHcn5MzOAnJ5Oywd84c57jkddSr0Lzyuh5MNyl1KUYT5BDgmbpPeZ6dF+3qbayjjRJBCQlzkRMIt471Dqwa3dZoUNxzZP2PucVs0vP8MIuftMKMlHTKgn9IvmTtGkwnr9QnvxSVV+rBLYLkZc4/RMA/Z70JSIqJGpjc87KOWqqXQH4sVoS7OjPI4NcGPLh5ep+l+4P7l+WRvb5d5ZT8/aLO5uaUnj58wv+0w3+xnX3JdPP8d0Ben9N0Z5Rn6TWEQGRHomP6VdaNgrmIqFvec2q3gSRmT4nzRTZpdMIUmEedTS1WE82rVum+TES7qzNN+w7wegjrHiEgd1FLQU013RMh/6p+m4gow3NlFB89ALXAKLWn4Vj5OBZ7HI3+dBUX+DWnZp7Pk4IXeXD+eBtrXyqqL1T3PSoCeexb7R+S5F/1Y+L7Vet1yft98/1rxQ/4Tz58e1F/R0xcR9++XRCZ3nuyL8nCYI58Fh70IjjOE230aLwo7LXvaP8R9HXqeHr4PX/KvLuoXdA3aYBnwXK0c9hzz75zRyn30dZQQxAwing+HCCktXJH+gGOYxAlOwMq7X7PYPyD5L/VwDAQX0sDHHZmXH6wM8fsO2S9fyJsk7DYyEBlTE1MQgQdEhCKKIkwHVPwDz7QIhkJcwwNKFIlHROQ603uQY5hX4BdEoKxHj8OKai0q8CIINx3gtHA7bMCxbCgiJIWSKOxUd7G6aDuXnxGhCIP0yaNETb+E5uZyIeE3vJ73Otv7CVOW015SS4Q7zPvNXfaR3kv4w80HnMPtYwz2l3J8nhPIBXsEFujsRXyGMNOM/ZH3TG3umSgfg7ol4c6l176oVsaNCBXytJ58zjLCqOvzFMNuY8zZ43g8ln9hacL+yx/EHU/Yh43GGo9GmhDm8MoZb2VPVktVtdu0FNVSaEPycV4g6+m62g3KHBJOhdQBh/0lqR/imit+7rZMRIi751lmACx0Zp26May3OSVCRMgRIzoqLuu3YW80ZU95yD5un3Min2eZup18VkQTIEkcHSOiSKTjnHXior/gN79h3+f2NJz+Psb/za0tfXPnjm7fvq0t3M6jIX+iKNMjs4Z402bKmQhnFt5TEn50NNU+ZXMf8pnHHn3JfeqQfuWwGXEKbbfEOV+tI3k/mmcq9KXGaRrIpJv0TKmBzr+IwG39vTIywvkpv2YIyrdWBR1S8Eny4D5NU9aPHq5MxnX8DmYZjRVi5ZjCyBgDzXSRp8E9cAod3RgxEPxtuO4w85YubqxrjPLFoFDlwJCB4OOmNFw6DToLt7IIoouSJEQ6wcQrLgrQzjty50+v4sSfep98hXpfJNViuhquLiyoSzDSSo+IUAQygFsGvnNuCmcBR+hpRCiC7jRQxww/gOkCohQFsicRigjxSLRaGESt5M5K0yjPVTOs029TRkrESG2dqC6tam39qm6+8yu986t/1Nvv/kMaf5dXL6rUJVSIobit0CIYqgyUQnuGkflLJK+zLorRseeOzuunWW6vkxD5nA6x9ElEev0EFk9//5j7CcuCHdOYh/WyC2SQcgmOsSDwQucQ+zSVIuIE5MvlMHAzZBj6Le2FhztATrBMrg3jqzUQCvFHWiX8sjA6P+LqrKxt6u75p2vzPPe7OY6nF1xB2AJcnx4Ul7CF2wzCkkAzxPPQayDQg86EuAL4Ziw4H6ePbKCzDg7vEBEK+C7TIS+xXYwUXmhMOcR2/17ujbSWOTg41P7+PsaTQ4zCR/mimPGSGdWi9fUN3br1lvyTrP5fnG+99bb8s6w2IFmDNhA99QE58WuturB2QesYdy5evKDxeEJhXdYsrCJCpVZVxlgtNf2wFBKI52CuXnSFA/04Dw4/Gy6Ry38Wsu8wuWT/RIGFOdELnUrZMzX3WUDH5m5luRn9uSWODCdOPAL75FtFRKKWogKkTi+ONyWu0eQheKNai2z4Wl1d1mSyJBstCnHML7UoIuTLhirHbxkZhTI63LA7wumLBeRMRywIDg8PknpxMZseyYfSDYtLoqny6FJs1boMlGdGWEMdPVblujjD74GWuHOQntMlN0pOwMKdvCF8gVqRGeYY5kOP0xhCnIMljZCHR9SiyiKojsbovdI8oVlDmEIRVYqiBv/u3gFG0019ffuOPvjwE/3pT+/r448+yZ973tzcZnwcYSggHxKd8dKZYuQbYD35feTcW8JJVKcvYqJGni0QMF2A5UuhLCTib5XduXtH9+7fJ999DKXXGIO3FBGUtcFAekk3btyUf23EP5dsQ2oQ9z4G2z+//2f973/63/r//9//t/6f//f/1W//4z/0ySefUrfHzkKXLl2S/8/uJcaox7H/x+5NjLA2NAf9IBeSbFL8CURKKZdpSn/IfuO+QZmdUEF2hF4d7rrb8LvHHGCj7xMWsY83N7UJbKze3d/VlP5Ua8lv4V6/cUO//vWv9Zt/+Ae9+96vdO3G9azTBGOv+/qItvLcsbyynD9F5LEwYcMxYn01Go80WVpKY+7Nmzd19erVlHGZXEaPIbtHbEzch588eaJdjDZra6u6fv06c9dVjSi3f/J6n3p6PnQ8w/UQl2nDIrnrXzBoL4UUEcQdaUz5Sim0pxIHLLxtYPevI2xtbcv+GTprmAsa+krTNNluDf6MIBJTf1mfCdLqWVoIdxvIF/3CpEPHPcEiyQiXr8obtGXWnZcuXdQVDN8XMJh7g+Z6G7VW1Vpo20hU+9HJQIvDBlDPiFBEJxsxUCWPEKiUD8JCwhkquEuBKvhTD9zwZai77OzQhUVEBrTo3205zHFuAmtoNut0WUqRfxVhVEY5Lq3zQ95jLeHTo6McN+7LdrstvDaqpZB15AcF/AsI/nDAEXNji/4NyzlPl8BpOw+nsbOzIxuBbQxuSF+KbEbHEVfgV19uvH+F+0RLf0f6z8tmOalj6tDBiXxIwU3ZC20VgUfHV/rMI24vTRN0Lqc5wCKV+F0aFmnp7zNZn4Z12jD+k7KJNW1zTEx1dHSY7TEj3DlnWrXKY3x5ZSWp+25lPAd5OPeGuO4XpkMZksIfeK5X9udaJBJ1vFColELfr/L8MHaaKGU2O1L2E9ZGgUwXr9LGDWN5HwPv05w/7929K/+yQGX9srG+Ic8dDx89zjD3v7W1tZyLDtnUH7IxdzrOz3Xr1lcHEul7LltiDnMZXN5ZP1dkHTRcgcOAcNMEPPub+qhHROAMiVvDBa/UmnUMdDbMZVRVEQHQySBrauU4g4QID5WKntBVMaIwnpUX0YUAdyRVf+HrXQvEwmfALBLw/ULIifboySLrld1DybK6eH4sSlY/y/v7F/r1NOxxIOb/02jNcyc+F9+/xOen8EP0wNdN4/xSvVzIXyPf103z+8aTIuInA0qjnDZz3a/+ip52pEVgDvpuNyradPkpi5+FjG7pdJzxeFGYEzwjypz1XeFzwTMcjmucEfQzZdGlJD9+7lB/0ed61wuI2/ANunZnTcQ6R6+MkP8k4p9CRKD7sxHE6m9kuC27gIiAyW26gIhwNOYO1tl24TcxcjYI4vT33JkyoYiQuA0T4ec2kf0Rfmp+2ReEJAgzVfq7p/2Bvgyf2wZrRbsNrxtrqSqJogikAQ7hUkQ+SYgw4bY/WGciX0tRLUVljpDXo8FatiSGsKpaq1KO+AVEkFY5Di+li5syxXzCLQOU+Wp+dUMmtQgvEhFFAUqpCmhETb7UhZtG8osk7wuZ0UnCaUWEIjqe960+Izlkv+m9wC5nD95b7rNPeLa7K9PGrWp5uW1bed1uTDl36WxGLe8aS5mSieWRPfsewo8pSVMenYFQsZ5KUUWf3peMJxN5j+KzBJ+5+NzA+6UJZzCTMWHz8EnuM7xfNsbsjSxba8k0IzodRCxSCR+Azvmdm2IogtDAL6mkO+BJIV9d3Yf3qTUVqL6OQqWGEEcr1NkNIF/H8tal91utGuQsWxTUOSKkwB20lYLzwYZ96ZH2ONd5+nRHTza32Pc9hm7q6bNn+Q1bp0UuxHPcUKbjtAzSUl7BE1iwR8MZkI2zhxhvDzmX968JbucvyD0h/S3OqvY1ZT8YEXKajjZjX3vIme0+5dnjjM3f+PWe0XJOy33H/EP6lg3A0+ks05hxRllKzQ/K1zqiTlMMyFP6EMWing7zvtrtPRqP84PVxUHnwYU5L+y7+N8n7sm0A+8AnFTET82ppBOLMfynbveNBHyX6yRC6Bs0HGCchOMoghu4oRNVgZKDRg/8Pri4cGkdI+M1DjZv6tLly5pwkCkG1kytOGtWGyGBFoKDGwe3fA3UbhdsgfoQSwPPfBAKnuIZwFTPXwELcOPwbVcHP0XMiFBQBw+4RLHfkESYAqIXXIRbRr1sCzUGvxzOYyh+BAxQyDMiFKbosaBD63GgEUGmholpqIW0Mg1FVKmM1BK3sbuOVSbLWlq7pAsbV7Vx7Zau3nhbl6+/pctXburC+hXa4yJRVkhnrEYVcJgrur7jg0wz/eQhgy5F9u0cgatH21PkYMoypo7R4jvGwDHtJPI5RJ970pGpOUh2DYn2NOCFxPMk7DuLb55e+QpiOOZ3ATFKEgNoRyWCgEiueHrCnnHAdsTh7BTqSU1cUYoqY6NyAF1wK0JGX1U02OnrWI9nuQaZV6FdDn6eBQ3X6UD4lJCnZHqMFn8HF/qYf1ruxX6de9EPWzEvtaABLRN5q4hIpO50LGMd5wtjbz8nfhEWtEuJqgL1C2Sfl4l/bsIGXL+Enj3bTdlaqpYwPC5hJDa1MeHixUva2NjAoHBFNh6tMKf55RERKswVfon4oHZpaaIlDDkT4tdaFOHyiSsk3/hLKRknIhQRkgy98pWx/HgRXpBqRQpjZgAAEABJREFUS9hpuO0M91cDJVO6UC2UOYrsn/KCHfqxD7ItTwhykqvTIZR/YV4oogM+4ZIvLwamjIXhfzbk+4UA62cymWiCDsfjkUqpoCiidOVwWYDTyTK6AEFEYL8Px12+Q4y+B7Sx29noFgdHvNd4E5FZRKjQdqU4bSKLC37LQZvrZUqF5RCD0Ne6rePFiKf9DjPvhXC5EKTXU9vu6bI5DuwFnhQRPbp5vWGObhBk2efmy7Fz5G/87h/p2bN9PXmypXv37uv2N3fyG7/ffHMX/wM9erzJ4f8z7SM3ZTHVdC9voR6MTgJtpkXRyF9qyUf91cJZRM+GUBDCcJy622wLis4YPNIWi86vv/pKX375pba2NjWjn7hNbGR47733MKD+SlevXNES/cRGKbe1v9W6xWLS39z9+vbX+vzzzzO+jck2YkUEhtaL+bPQlT7VtpQwIerS5MJ2j41Jftpxf0/+yeYjjCMNG5Cml1NQbANCbE0Jc796hpF1e+epNre3KO9WfpN4D0NI1MgF6IWLF7TBWug6xt5bb93UW2+/Jf+rjGvXrspG6WXmkzGLUM8ppdLPeR94ThnR/xMYa7wBqbVigB3lN1s3NtZ19eqVNAZ73mlpGOvBaDA0eWwdUIajowPaRlrFCHwFnfmbsQ3lPuRd5HHSUjc3SdM0LJyntGkDWrnODWm6xaiuXPeIolKrIoryInCGUdAfsNmkzR5hENre3taUOSJSQJl3QwckedK0v00eUXuJniRjiHXMQ9rFS4ZFOvDs7gzLOhA1PJ57/U2Yi91f/GGcCxfWZB1VwgoyKQctpci8Efo2PQHCSsqELJ8I3AmKExJOScFf/4QR8hWK6CCZShCJR6i7It3DU8e+eTzJ76kpfX+KgdD93ONglroN+sE4DW7uNw5zW1r2iI2VDbx73lgz/81oZ3GNRmPijGiAUEubZSPMc0Ug+wFKxel611J4V4Zm5L9LWh5DnkedT+PGZLyHiiKKpJBeF6QjQ2dcTnbOdtm+C3PhdFg6Hc89nHBQYrCgb4tlHHh2hx/Ggm7cH13/DjN5LHmcSBlTJNoBf8oyhhw+ow0P3TbMLbu7z+S5xu3lrIZ+6HWgMWK8ey4wSq0K2iKiK41zcXoNZXL6Xb64en9QgIJsqLvsrqXIeZQoiogOBDeMyxl9wf3H7XxAfzGO2EwfUVYbcv1vEp5ubWPofaJN3hU2Fmf5yoh5c6bd3T35EGfKxp0q59j3O1ghOU+Rn8fnzOEIVOrjepk6PCIoCbcrBtrsCz0PdndTv3T0/J447VJdpyIlL+Q6Om2X0W7n3dAGDo8IRYACJIWUoFjq9Cj8oRrWV1UtUOSV3E664Dc6n0M0RMXxMrdjdlGobmZ9Fn2ZlAYZp2gM/vOo88lx3+L6kUBO5xXnF8j/YWrrVE7ju5XlGN8t9fcl8TKj4kyN/ESZrs9PCYtqcrkW/We453MOYXZDXjwTWsD9+jTMfxm4TGfhu+KeFWfgDXEH/6vSIf7r0NN6+CH8XTletRY/RXnxbu5q811P1sCI/BDa+7mngRpe83YPKBJrpYhA9SdBgKTQd12WOA3HMc/0XCwIuA0sN9AhW4sMcLjdpg7vekD6JMqv05d5A+SYC+j5EUFIUaQOoKwXA3jdmbR3px8ZrxsVZNQjCY+IUJRQSbDmLF1aZfAHPKNAz8DJvJyW4zs95J+LZz4yIa58QJ+/g6CgsEF8o0RV2K2CMNpjnT5M4YUyRQR7IWbzgSliI+89xpQ96wx47+B9j+G90MHBIWdQu7JB2N/ObIjbsiI27J6xz/S+oYF2+yxCvJa3DI2NOGXBgR/Hq93RiVNsRYQKuq6laFSrfB7QYZR7Zu+xvZ9IjOFhUEw5y4JaimopmUYJaCJ07l/oRFghf+6Ol2GEL1CduIb6DtQ6NzrdtOinMTjjgatSy7w+pXRt5D2828BnNY8eP5E/wP/Ntz7/+5ozM87d+rO3Lzh/++KLL/XFl1/J1P/651vkfM6zy5mA93xugywJDu5siZaatBouKmI/DIc3/Z7TcQ237xF7Q9OGdrYM4jKokbq6NJqyf/aHCKaWRa4hHbvdbw7Zr7ov2SDcnWtN5TQtU0pFBzXLdUQfPGRf6zxK7fgOr/1+u+hndVmxiwU+7V8M+y73cdwWVTVoqEHJ3sgb7lSMd0UEyqSDFxAl/QEV4AiXmA4faX3jsm69/Y6u3bylCxiEC4dPMyaOFqWLwdMuyNMvMl6rgPrQ2mWxm+5LOVodX12IkDTsg7pg8tX57Tobp8IzYXi+5wiqAiJUQITdEoQHd5wNveDKbDIcVwDcEUGaIR4nYL0I3SiqAh0HVIGcimT0YUo+Mui1gigc7MVYdbyk5bWLWr96Tdffekfv/Oo3uvHOO7q4flWjlVUpdV/VkE4bAQ10DnBLIYGuhHqpy7KLIPp3x+uy0dmyLwzU8bUoN7iPQ388V2Q1IqC0VylQu9FvREiGJE9unpj2Dw7kb+rY7xeFD/WNyrgopSBOHPf5HowAYv+NbhqW0ugE4GVpBpqe8x4nYiL0ffxoAp1Yb1MOpBteAp6jYC2kK+WcRdjB/kFniMEg0zKP+fDfhtzxZCzHs7H3wYOH+eLzy2zT39Z7+jTbabK0pAsXL2AoWpNov8yPNNxGNtSsYBi2cXJleRmZCxiVLoGLHMYvywsEcbUULOgDxf2hdO0aCkKGO0TSeAK8+v16sV4+H6dvLMZIP+3eLR72sx/74LhQkToayfpxH070dXcfjwiFE0In1suAhkXKlJe69WterUEaBZBWGmSqgnQiHDvUkVCpFRmjqBTzQz7U7PrGkY5YDNhQ4TbeefZMPmy3/wiD8Iz8xFVL0cjplEoaRbUUFWdAUjp9zflnBZ4WPvajqmPPKZfDDJFk0lPhz3mRO817Ph5ClDWiKKhPRDC3t5qxUPLC5+jIxgppOm0xPuwzPp7qwYNHun37W3322ZcYTL/Mn0/2tziPDjtZur2Mtg1UvIi+ND1fUIlwoJe6XPpFEInyuu9U2uWQNvz88y/0h9//Xh9+8KHu3rsnJ+1vsf6P//Hf9d677+VY8ycUHz58KBunooRs3MxvfPJOdL9y+zvMRlqnvYoRdILR2P3h0aNHunv3Hjp4oC3miWfPdrSLITcNwBhOTT1XN+hPvlCvieE1kct4wHzuhbQ/RLK1tYVOt/SUdJy+y7PBOuitt97S27yD33vvXb373ju69dat7oMkly5leZeZR1ymEX3ecYa2Qx1UOVSCvlmLrJfss+jH88zKygrG38vyN5kvXryY4fuU2/XNxTnzZKEfuP0O4BcSXMdovL6+jjF0mXZtGCtH8lXJ22PQOpsxf3psNkRss+60U1jqNHqm2x7sM+feo50e3H8o6ybIO0EtnHbLeG+dZtvKfzxOJ9j5yS7DTDtOPk95EXEq5vYgXSYCZFtRVdVSNB6Pco52vVdWV2QdRoRCUpSQ9WOYP8D+k6iqBf2XinwoQiAU8hUa/Ar7OyQPhlmG7IbJjTPsg+r4CslhEQEN8qnkyToNfR0eHcpzrjc/pm4jt437gNt9dXVNvsx3uPvsAYY894FnzH/u+ygLXYzzQzWV/lNqkeNXqHXm9BraOlWo7oooKVOo+wH9fHv7Kf17W/4m8JSNlCirwwI9SqG8Wp6vCqL8nG7rqOHhcTKjfaaMlyljzf4Wfkm9hCIC1TL/EpbrFWQPeQd5fG5vb6fRtIE3HtMurDk8B9g9Yix2On11rTjvWquCP5fH7+eIkHmG03UZjcbtPYCx6b7juf8xBwKey7LvMKbdl+x+5m+C05+ePdvND8ssUWb3vRl9wXXyt8Q9Z1JpuRziKrVknxuPRyr0I1jc7iBSRGT/ynLh7rhauAK3ATnvJjhI1yBB7pDzdJpGBO8k15F28RiICEVBJkrKRoQkQ1yRrgioZUAEbsOhIeGU84oIhfrr+YJLhOuci6nynJA37F+GBtwhfmz8MjT386jFfOT/PIr7Vy3l6+qC8ZFRoS8sH+GWOw1P5i+M930DXxR/KMyLZN6E/Tw0MLTlGyq9qg50fDFMc0i+LM2Yzi8dr/1wdllsp8CaK1OE2vtD4nS6QaZzOL+QIkK5V+/Xo3YHbq97E15z2o9cRCcbEcTr1qKld1t2iDdQ80qpKVsKcUtR6VHLsdtrX8eJQCbhsKpK3ForcSppOM8BSj9PPX+FCFT4j7TC+UZJnnyxpvY+AqKIgGOwJ4dhvhT517DH8d5iNms0BQfsKXxmcnh0lOcE/jUy7y/Mn06POGfKVk3aYMSccWZnOB37nXai73CdtF7xaimb5GIfg/JSxwAlUZQ6Rm/WnffLiVI7fhTidygkwi0pdHyFzBsw8O2XTofhH3h6+atFtGXv1jRTznN8ZtdAmzzHnrEvtc5qKfN9lriOOE/Y2Xmmx48f65tvvtFnn36q99//QH/4wx/0n7/7L/A7/Q76xz/+Ef77+vDDD/XRRx8lff/99/XBBx/o8y++0EPOz3zm4zxa9lhu3yHPNvsAO0EXkDxx8bTHwEc4DEUJVc6OfQa2xDmY3REhoQudcbVsnpo+r4Z+5X34lP3n0dE0z0gOqZvPKgyfQU2990bO7ei28wcQ3Ne8bx+PJzkuRH4Vu5jDyxl5/p2wWgYcVW1poB7ZiCjb48wsQvOOCHQWErcfHeEJv4EZpWqytKKLHH5evX5TV2++hfuKJhgg63hZweFsW0aysbMJG3w7KN2kQxqUQr7a3k3p1MIwIPQgnnPPsdux8YloUvfQ4hXwIngapad2L/J7N2QxKt444T/2LPIXC3UsYZelEn6YAaxjd2J3yGEATZkkj8B01ubh/awNWa9NVLUg6kiBDmM0kcpIgo7Q98rFS7q0cUVXrt2Q9W566fJVrV64pLq0nLKNSqalUvBXKQpphny1fgzoWIPvOTqXtdwikGzthx7fzzGOg35JLgYJd9bI7TogJyomoaYfS4E6PCGVWlRq7UB7RBBA7Llucb+5rYFu9FufTa9Hj5nO3Zx44c146R2xsPDEX9CpJ3lP7GL0mrfPQfbe7i6H2M/kF8HTp9va6o2/+xyaH/ECaVh0VM9hvCAmk7EqbeS8nbZpl+4Yg+9KGhfW1tYwqCxp5DFJG1qmzZdyw5xKa3KTvZ6/4nnWaQ4iJKnTEHx1D/1oV+ZJbnRy6z4NEl6wqVVEZF3N9+TsFmvo79Nsj6n8Qjas4z2MbMPPjxIVvY0wTkygYzCS9WtEdBm2fX4z5kQfaLf0AUqReXqRbbfb5oD28898G/sYvA44bPcL33GcTyhk+VKgxWMPmJJPREiGoJL0HM7jPyf4N2IM5aMdKIFVNJu1ahKNfEh/dHikfRbf/pniBw8esvj7Nj/t9/VXt3X3zn09fPiEsbCj/b1DdXFF/GPQpWljJYSe2hMT/ZC/Xvtq6S8NBR/a232kM0g8lsfuO2+/o1/96lc57myoffDgQf7Mstu+1lH2HTdhQz8RjrHPaOEAABAASURBVBGGleWlpfwGro0VEaED1//pU9kA02Erjcf79B0vIp1/KFRLzfRKLbyDZ+hjppayNcwN7lPuYzsYRJ6SlvW5t7eXmxlxTcjXRmh/Q/ltjL/+6XhT/2TztWvXtb6+kT8F7bJNMEaPWACXWhWlEDsAd9vKeuCJR5QIRCiiqCBXkR+Tj+eejf6XCWwMrKXKfX9zcyvnN8uWGqm/iNDa6moajW0EFpf1eMR8GRH4pOCvdT3RoXXhMuiFV8xDnc721rZsWH/8eFPPdnbpP6xcSNvlsGDO29TN41Hdw+zXR0sqBilA8OAYbopWatXS8pIuXriQP8+/jLvawOYyRVEl3GUzKn3I/gGlVtXkFRXilAqtVW6nUoqMiFBEiAd3KMSFP+yKzq304847FKb5UOeWLzMMKSJUa5e+uDx2Dxm7BweHOmJDM80N8Szz98bJ7yi3ledX98N95r7Dw8P8kMfu7l4a6zxXz4g7y7hT+siBbOTzGLLR/smTTXm8OZwsswylnyfdB/yN4qcYLb1p9LiZMa9TTKkrsk4qHu8v+m6z2hFxTEuhxsy99G3rxr9q4fbY9VoDuE08h7X0+YJspR/V0rVxRNCWoBZFhHjodS+31SzbmDmLjbHzPKIvuCyHvA/dB0L8ZT7Kec1hOxwIeM7Y3HzC+H2YH4zzB2vc1v527z7rJvc9xz9w/6IvehwtMb+6rB777oPOv2EeF3mMR2PmmzVtrK/r0qV15u3VfM8X6t3JNfJ8MLiZ8HxrsS+5mDDOvkPkEuiuAGiYnoS4nH5LmUzxqvRyQf+OCHEDqAPxcHd+HMk1BTC5uzaKCOFRXunGZQoxn1C73uCNBt5o4I0G3mjgjQbeaOBH1oDXWn7nL4LlV5aizecLHm+CfkYaWFhtDWswl97uBaQUflNjWKelG/mIgHUMWAoeETwBT0XwNOAL54CIUARgTVmg3Rozcq0Z4TUjKPZbhjUqMhH44WX4AvX6uBZkXhLeS5RSVZCvpaj2bvujFJVqVNVqlKQRzrsoIiSFkmi4To0OAiMsa4QKfnFZiu0OLt9OI1i/M+pyrW1et5Lvzo3gI+yzGe9NvZ/wB5V97uI9a57Jci7oMxiF43ZpzdhnDmh8LkFiw56BzLgpBek6xqvBmZyGFBHA9SwqJUBRLccouEslHBqER1heIpKk0POXeR0QlSGFTCNMgULd5TrbHYoAio79nc9AkjLWkXyeNB5PVHFbLda193A+77tz5678Dd7PPvtcn376iT755BPZ/cUXX3IWeFv37t7Xo4cPMQw/0eMnT+QzgeF8y2flNtTvPNuB/0T3791PPHnymHOGvfkZmdvKxXX/pwp2gq7tXR6jm4M7nuUmnIH5ywyrnE35TKugWyKdc7dyP5h5j+v+ALwn9f7zkHOsA/ap7lOmR+x7vWe1vNN02u477ns+w6PzZFFcToe5DOWcXH/B7NZ6SLiSDKdUit30Kp2Aussv1M7lJ/Ehx/GK2jCqRpMlrV+5qptvvaNrt97CfU1LaxdUJstSrWoCqJOV4+AWcHz7O+jcKwjpv1A7LyasvANOpGvhASM8aAdEUUTIf1qgioU438vZaYVhrUzT6RpiYmQkuGMaMw5bp0x0RxzYHB7NdHg07YGbMG41g17qSFEnitFEpUcdT9LIe/nqdV2/9bZuoOur12/o4vpljeeGX2nadmgiFKUqKvUvIEJtFpCC4aJ0OFrw4vtFEm2mFyRgQH7Bd0vdPLG4LQe0flF5cqJd/dKzWmspHICNNJlMoGMV/BGRmtKb61wNWL/Wn/uldVYK/bUfP3nAycTvF4Dd/gSZ3Y5j44gNHTawmOfDWH+LxQeaXmgEOc4YXP6GlOO2pGn+PkaiKe0m2sYvU78cWtrTMj7Ytds8vzBWV1bT+FuZzxAnRUqJ7Iz4DcYi9wfLdxOsS5UiL/eggKFA9jwQ9CPfrqPr6m8itqmvI82Yt1zf1E8aGZr5S9ov2sPDfYwL+/mNp52nO9rGaOYDZ+vdadmIYcOMdT20b2S9W9Q2pDXTlJe+4bxSr9TdGvW3qw4xkOxihPNCZZeFpBcAlhMFrhjYRhjLjIohp5Y6H3sKEjEgP+nbFT23gEMFPC7ofyzA3Sbuy1PaZup3ysEU/e+xeNvKhdvXX32jzz/7Qp9+8rlu376jza2nafg9QnZmo3FDOuRJV6YNenfvV+t8nOciXDj7TV8ddCW5vab0H7dtZTytMLY8xpya58x//Md/1M0bNzBUP9KHH36UC1gvbj3OL126pMl4oiP6gTcUHnsT5tmLly5qY2MjDYCtWj189FA2eG1tbcnzwQGGDOc5Yx5wf3b/G48nWl5ZkdNdYg3jcrk/dQvMw4z39Om2Njc3MaJtyn3O80vl3XzhwsX8Ru7bb7+t9zBW22D9zju8kym3y3FhbU3u7+6TpRZFoDPDlbQSgMsxB21pfcCmHdqUjyAO8hGR7xH/vPG1a9fkn5e+gKGzJc4TL+Ax5jhuQc7UaXoudDluXL+e7yHrah/jt/tLKUXWu/PyN5wbz190APvJ7vm7HVguT2DsbfP/xmyi27t37+rR40esYw4ps3K8WbrlnZggUW5axNzzMc/ifJETISnvR49QyP+bZ4l1kNtzDf24TV1Pw3WOQArUWrL+pdQsb632GyONSs2walpKhkeYdnGt44jOHS4Rj1DYdS660FAE6KUiQt4UlSEPoVfa4BDj3QGGN/cz98eBVspjWfPcju6L2abI7jEP7vqnhjFAmr+17f66lRu2bdro9u3bjKFP9fHHHzMHfC2PJacrLqcZEWrpS1PWo0776c5T2bi/ubUpl8f9Kduw1/V3Nibp/txvV9WtFaUoAheoxf3AfuV7zzq0Md06N3KeYU3hMZhGUeYAf1jDY9Xj0XzDuk6dMkZkxb6GstwPdnkPOk+X45BNsNc7/pBKvnPZIDuv7K+k77nPfcTzon8G7PHjJ3r8+HHOkfY/wu06+B3rceR1T0OfcNpOYzIZ57hw2PLyimwQjgi5//id7vWX56YrVy7LdV72p7yZJ10/l9X5mzb08SbrzCxtJX9nZ0L3As4rOv07zyjkHZ0/cIurQZ8GKTuGIkKWLYydiC4N+bIbGjHwOhrwiKTIP/EElsEVYS5+uyVFdH69ud5o4I0G3mjgl6yBU/N0vruYw0/TX7IK3tTtJ6yB7J8ny+c1AF30JPON72evgYjjdVdQmwg/cSze8JILZaGmE254EaGIUImQERGCIZ6J7gFL3RUw5kA2Al/CewG7e1pwA+/rot8rlKTme60KzXghy2RYraqlJAIaQZjTSHdRxLG/1KIRqLWq1KpqN3Kl4obWAsVd5rSolEIahvNWXiTpZXm61a+/zUvAjUCWMkQEPiRyIHmQtaQVINnEZJQR1rBPaFh74yOAvWQrzngaTTmTOjw4yn3oHnuVffZG3rM8e7ab+0oSyLT8HnF87w8G5B6JNL1XcDjZkPYPc0d0dYBk/hGhAsK6Sji8Q/IdFuLKB/S7bsvFPO0I3Ar51sJ1XCfCTgcuyC06XUbvwUYj9mO0s3VzyFnY5ua2vv76tj766GP9+c9/1h/+8EfwB/3xj3/WBx98KP/K3t279zjH2s4Piov8nIb3qd7rGd7jTZYmWuYMxfs7p+2zAp+j3bnjs0POAzhH85cYaWK5LO5f7ssRQZ9qwdBfoAKcL7qdLedzOxt/DecXEYoIpJ6/nbf3olOfE+YZe6Mp1PtR45By7HGe5V+iOmTva57Dnc+Qdp5JHx3KYTPOlEOhJc4KfdZYns/y580Jij+AeuI7eXedzc1mfkcjQlFCbkArLgI/cIO5AQwPTFPzNL9obOQaMmoDVdIRRxygrl5c19Ubt3Tj7Xe0gZFyee2iymgJoyYG4AAqapB3nJb4Ir7R9rRzS/ZSEvmKwBVSRCjElQ9o+uYepVfHV8CI4JmAHz0gP9zdkpQB8U0e3HaRexLU1oVb/23vawhaxCz96BT9WDdCV4oRZIT+xqrodmn1gi6sX9E6er187YZsBPa3flcuXNKIAdsQx4bfGTk/lzZFMA9CTq93O+5pnJ/SoIXzJV4U8v1ivyjl7wpbrOEp2WzANg/+PCY8Oc2YkAy7/cJC9SolZOPTaDxWAqNUrUUR1Ipbf0/XQn3b7Pvdk9fCC7VQSlGtNWG35x+/CDzRH3Cw6QndvIhIvbo9jpjo9wmzTJC6jUKe6P0/OdcxDF2/dl3dN/OuyUakMe3idjvyy8Mg/pQFi5vZLxC/pFY5wF1aWpJflEM5bDBx3mSRt+WbXAC1et3FisubidlxHlLgx3tElDQ6LS0vpcFNis64++xZ0iOM8TYYTPMF3fDi99gJWU+FdrGBfp8XtMODuG7PEUbZiJAv681wX7A+B7f9Du+k8BEwIw//j0IfcPvTadkHpkcsMmeZr5N0vpnHQr+JGFJZTNHuvxZaejllJnlrAzK/Xce551xHF//5YNfDcIjpMZxPgyH3YP9Q/pnkBw8f5s87f/nlV/ryy6919+59PXjwmMP+zQy33GxKe/FCaFveOSTAmTx9l3InD2pehpEPbleqpQ01h77nRT1b8iGVUmr+PPIaYy2iyG27tb2tr77+Wr///e/1l7/8hbI/yb549epVxu5FlVqI2cWfYdD1mN+nrxl2e7PhhevOzg4bjUNN6T8zFoANGwpylqiWuBa7h9vH/dlpPH36lIXypjYx/DodG1lsFLa8DRs2dvgnqrufe35P/sbylatX0vCxsrqqCXNGpa8X5jFDZEh15avP2iqlApSGAOfd0ghtaz8MBNMNJaoMp+O56DIGlls3b8m68PzmcegyPn7yWDb+zHgnub7mex67lN/Kw2jOwte68fjxvBcRlKGVddLk/NWku7WOKAuF0+JF0fAel61BznrxtwcNb+r8wbZOjtg4WtJNpNs8QCq+YZF/5+9ShZuOfOA5614Ma4lvdGkMT+vJbXQRA731M2HtZD2MmO9rrXJ4RMhr3lpLvmNqMb+qlqJSB9q5LV9KKKIDDoW48AuEAo/yma58aH6lF7kUmHOPHUFA5kG+5rqN3H89f854H9nvzY7b0zp3vzDf39T1h2z8AQd/CMAG2/v3H8gbNX/gw58A3t5+mh9acNidO9/KPwPlTwi73dxPIkLOOyLkbw7vY0w+5D14xIbygPHk+WRrc0tPSecQw7Tz13AFjtOA5RYycP4ybjqqdT5l/vDcsMv7bwd0bTSljqFaC/PTRO53HqPua8aEMee5wP2v0r4RKAzlOD1ciih63cvz5APa29/s9ntx34cru7v5oRWXzQctpl2/aXNsO842c+sm89qzZzvMjUf5/nQf85y3zyFNoS4XL17QxuXL8vgppVC/kVyvCxfgb2zIc53nH1OvpSxnI3BX/2WNJ2PVUk9UrVB3p8WgzTytg5Z5pkW/w9g9EeG0xwqDF+KPtCI66nFsOB33T8NzzpBmRCdH1Lwj8NuVFLcpIFlF4HeViYAKAAAQAElEQVTYeQgCDMib+40G3mjgjQZ+8Rrw+yon7b6m+HvXG/JGAz8NDZx4J7e5vugK9qazdnr4KTxPNNIPWqCI6NZuPc3E7U6HH+HHCUTEiTjhUHgwFf2fWTiTiLCIPqSnCikiwEDt7pDrXYeVogD2RxAmEBJEwfo/IuRwwzJeIye/hOw27DdN1HrMd7oDapnz69xtWYM8oigiJBnKK5fe6fIjCAHIcCticBcH5nK6k/f46lkMr5Y1fK65cUfmUXL8Nf5QOWcE3md63+H9iQ1yB+xTnu08ZZ+y15/fkTRxG84KLLuIhvitkRmTb5dt9wzIAJwve1OtRVHcofwjIALXKQi/FFJC33kNko4WEYoACvlWXriTDo9F/6J7CO8pOmrR0RF7c+/L799/mAbfz/0t308+1afGp5/piy++0O3b3+YvOw3f7N3b3WOvd5j6nnFe5vODKWeAM9CQJipmf4h+yUMUtEXf5vus2+cB/iC4jcf3MCBvsneccZ42oh+GZb02COVFtGx7xzdoWUJJl2ehn3ofvLK8kvvKMQbsiD5ixl58dPyGgs04A3GfsNuw8dlnI4ecP7tfuT95/+p9ruEqVM56Cmk7ns/0TIOyllpVKihgMbufuzuyAn52CCqrhF54BaERTBwVoJQKvJlGd7Rdm9/0sNLd8brGTTbN6cNDx2awK9SoJMp4ovXL13TjrXd17ebbuoR7vLymoLH9U9BNGakN0Mu30Jb4FIM7ZGcENB32hl2KgA4QbiMcruOrxdkjCMd35h1ncl+GeV5MMvXXkw3h7tFCDafMWbqySNRBhXQMdC703QGdRNUsCnqssp6ijlXGGJ+WVrW8ejF/WvvK9Zu6cu0mOr6qNYztE3RbkZHjkjV2AOIX2YjcBu1Co3nAGI0nalEiytn2EFRcROX5fW/q1VXyeyXUF4k0nB7kx7rRFbeyrzMpyp6FvNGcUoeelHzIDjyxeEJtLEtxC+1aOfj34Z8nyFKKIqKHEws/fvGgyn2dI2lW2J3MejKS8fwjYA1xO90VOMw5g8558UyB9d64jQi1MWOPg08fYA4H2yOM7zbg+nDS34LzN1Pefudt/frXv5Z/ptWHl2scZrqdGtL2y8QvkRmHvM53eWVZ6+vradCZLE0UtGvD+JkSnvkTh6yzbhEuNWUkvE24og79acDj6Sx8V+kiQqPxqDvUxghca5ENBINRbUb/P3Jb8IJuaVPryC91HxT7ILjyEpZClfEwmYxVa80hNfMChLjW+wCiq7tCEcEUGcKR8ta3X/RuW+ftQ23nLa5Cu5RSVEtVJX27iU5Id7slEjxcRueDswv8gZ9ON9Pn4bxcePMyGxywYTGL4HC4ASODhwdidCRuHIhlcNuiC/ubwG93R+lqLOgaTY9mtMuhtrZ3WPQ9zMXfF59/mZ/4+/rrb/To0ZP8RvDh4RRDaCt3Xafpd69UyIz3BXmY1/TUbrLkbUEwhWsVnQP3973dPhFFbiuvNWotaVxYXlnRBIOJDVufffaZuv9L8meM2d9Sz2n2QxuJhzErEiq0vxd97hdPHj+hro/y243Pnu1qz4tejFkNGxHrumlbit4qeLpiTdOijxn6O0qj8z4GL/+U+O7uszT+2qhm45r7W4OylyibDSBXrlzRzVs35G/7vvP227p165bM83wzYt6pBZ2SR0N+zhfn/I6Irt7IFNwCLYVpaJSG8jTk06S7oa0JIQ1xhYKniFvz5409f924cUM2BntRvUdd/SnNRw8fZV2G8eJxssJc5m/leR60fxsD0P7BAf1gBsiH/FqQ+TIuu7VCl3eXPf0tc6cLtAaPkFx+j39vCB6je6frn8uekobjNTw6kAf1akEDWvOpMzksPEmXPEiZeuNGJt0DL6ljpAMB04AaduMkgtOOiOxPbg9/gMf1n2CQt54qc0REoMdQFNO+H9IHKyiG2wbUUlRLUekRQRzaIdRdpkbnW3xGSkWy/DTS0z1Ip3NQYBwRkXk4/4igP07lvuj3kTc63vC5Pf1p10M2f6gm2828HYx4WxhoHz9+LBsC7969o6+++kqffPJJUvddb6CeYbB0X3af3t7eYvO9S9+38VLUscrXkI/nW+vRbeVyPHz0ML/hvUsfmzHfW5YKZjvZHXgMQbNGLiBoaV39ZK/oS/Y8ybp7PNCPPV6mvPM9x1gXnme8zvCvi9hvWferlZXV/GCKx9jFixdzrvI8lX2HNo2Ivo07XTteRCiig4YrBE/zy3IdPIbQqPUKXC6PNbf7o0eP1R2o7EJ3mPd2lR+W2vE8tiUfFhxg2Hc9Gs8x/fvX7eyMVvp512k21NtzsD80cu3qVa1vrOeHc5aXl6Fr+ZPy/uCL11Oef27evMUcdIXxtkz9RqBS/qLgz2knqKP1UOtItVYJf1en4/p0fn33FYj0CIXyZhxHMEf1enEdxOU0IXlHBKKR7nzY38PvIJev2I9UhtN3Kd3g7Oib5xsNvNHAL1gDnh8W8Quu6guqxjSa7/Y5ZS7s7ny7vyDmLy3IfeGXVqdfVn2GFgq/t2OoW4hX+eB5CRrIDMB56h7GwSn2X8Xb5cXKA4fXL5CFsbjIH9yvXowuzVePP9epVXVmtg5YgCP0CIV8dw/c6RmouAb3IoWdcqaGw4Q+KLu9BukHMgm7nwNr0YGHnKOcREiEyxc01P1BzDmBsI9HRMyDo+fJPDwRkfviiPSo4wekg0KSwyTZ6UdEKOJ5eF0a0fG9Ns01KnvRWirr7HISyA3hi7TWkmvuUkrKRzg9nX8FQSDEn2VLzOszzP5D/xEy4mLL0LUJewtiKaJbi3sd3sDzvmIfo+8BZw52Hx4e6il7k13ObL2vapwALxj39xkGDPtNZ7lPadSQocOG/MlSirxNOuDXS1wUDalzhGE7PCIUYSCq8OPVkfGLIoCKlMlYL+lAX+7Hhv0GMpbj/C1ME5LPYvwrsdbfLvvvbc74HnGed/v2N/rk40/15/f/wjnZ+/rzn/+ijz7ynv+27t97qKf5ge0p2VaNRxONx0tamixrMllSKVUN7XJ0NM1vxnofaBxxjuizxBlG4SPCDg4OOYvwGZHy1978C1Hf3rmje/fv5zeIfb5LNUmrAa3m7TS010DlKxT0wRHnySurK+wlVynLJMsSEQicBixup9nQP7q+4LI4r4azi1mW3X3pgDOR7vz+SD7DcB/z2KnsNSMKZ4eNpuzlC/l7rx4Raqm/NS6Ryc/9DgVVCEUcQ8JtwLO7g56/CI9AFkVZQW6kiDgp14+8nkiEh0ISKiReCxRVLQiMlqPlVa1e3NCV67c6I/CV61q6sK4yXlZbxkQbQ0fyAXTjdCKkBETR/UXvNgXiMknwsLiQlK8cNIHvGGafRsAwIEJYx1fgPUbyQyd4kT7zTgK2b+CaNBLm1xZ0tKWORpO0CdwhtRS+ZWJtoA26a0rF4AvQ37QNedg2uINBO1m5gOH3an6r+uqNt7SOLlcvbcj8woAWhyot7dCQTkspWqiK24VO7vTV5sBsXLJWfckWaPJ4EP7qN5Uhz1ePd3YMp6Z5ejF36ce8PGmhM2vEOM4aPTJpzPxS4hB0yoTiiaZlcrKMS1vQtyeeUqrsjoA7IGsTFv37AdUN1zuGKrdCvb0nFHGMngkxr0ClKXo+YrHgSd76NrPWqlEaFpWGjs3NzTT67LKYaGkfh1nGCwa3j+F4Y+JMMM5MJpP89JEPaTc43LyEkdff2LPR0oe4w2Gof2IjIuS/bEtcWfi+AuFEzQOIZY/JIDoNd4b+FB5MOT9IMWqpMvJlPBh8qXiLQacBtKwigrap+W3hCQaXtdVVXeIw3D+Fa/2WUuT450FcEZHpNCjTi8PdvV35wN1wGzeMv4hgijMK46ziLopCPPn6W2ifPCmv6AVz4G8TzP3WD3BYx0PeRQV2DTxTJ2Fdtsg39GfroWWOISm6HyFM5HZbbko77D7bk/8H69079/TN7W/T+PvNbRZpdx8wLp7oKQtGGwqOWNyRHDkW0gneA0ESz0M6ybO/g0SQfqgrIlRryf5S+n7hFrx06aL8wQx/E83jfp3xefnyZY0Yu+4D/gajv21qw5Y3FK7bHn1kb28v5wPH8WLZBhD3nykLWRsppxhx/EERL6gb9NlgFDZmMxt/D+X4uxh+beCxUc19zT/t6m9Fupw2/F69dlVvv/2W/EGSt956SzaEbFze0AoL2snSWKPRmDpVBXNUUKeIkIDrFxE4A5mRlhgbSxhUPBc5rKVB3c5TyuQ2nbl88Exz/qKTlFpU+jQjQpOlSf789M0bN+WyOQ0v+jsD33Ya+KyfIwzgDrPMlSsbWT7X6xmGQ9e5QS8Oty6a/p1m2rIRa91hKIfD6Sz0m3YBEhXK8bzPxs4/9f7o8aa22HgceONA3ySqXK+sBx67IQtpOD1GBfVz+uIanClH/l3ecJPRCeBL8dOUUFnvpVbqOZL1u4pxy4ZgG7BGvAOOdVgofqROq+VLxV2JB9BzhVdqTZ7jDIigHUW8nqYvBKdH8gc31GGG1MkM4fC0cEWEapQECpLnOX/r17rM/sp8cHh4IGPKe/GQdt3HqHd0dCT37SM2Qe6zm7wP3Qds7D1E3vV2/YPc3Zccd39/H0PhM/mTs9ZvREgOp985PNvJGoZvA7QNiDbuu88c8D52edw3WuQdX76chKnjJe0ebqPO9dN6UjUKFNRaHWAE+o8IuX6ud+rJc8LTHXnu2X22K+snIjRmPnL/yj5FPxmxsTXPfsP9x4gIDZd15bTn/nR4DHRgJCgiVEqFlizH0GZuZ2PG+890hwMUj2PPJZPJOD8w4DY3/A1ll31n5ynvgEf5wYBHGIn9wRrL+ldQbty4Th5BfzrMfJyOPyy3urqWY2DMXOYP21ze2MgPt3it5DWTsXZhTf4U99LSckcnS/JhQGHcRBSZllIVxXVfBDWkQ1gPRpPje+CJi0Ce89tRBw/u0PHfnB3wosjj3mm6fdwvPYZyyqCPukuGPRnJ8gB3GJS50n6JUlUoc2Q+6j4bm0XKh35qV1Cg80BQV3473uCNBt5o4AUaGEbRaRHzB96ie+D9cqinxw6e604i+Z5E++rytupdvyTi9j2NX1L9fnl1cWu5VhGdK/ze7t2yW1IE3FikgzvyXV9KgS6CNUAUScESok3jgddgDesIw2NBeZEoMunkYf4AvP19LOOwhvWOYXcnMISTV4Y15Dd7AU6HN7l2c5qG0x0wpB8qCupjSIF8C5xHQz5DfFOPeUuEYkHenAHmp74cjt4CCP2Ky/nO9w34A5nuLLTTrf0dQurjaH7BU+SfeM7RhmS/aVc82kRc8Oc83KSX5WL9VsuI9etII9avhtellTNyhwdrOzk9ec3ZqkXnXjO67AHfgCih4yvszIcWgnqGFq8gPCTKw6049UdAcrIYuAZ/xIKk3UEI4KmI6ICuI0JDPYrr6nUr/FKrSq2qBV1XYJqAZ7550JK8QnpFktPlGZpfx05c5BVRwbpWjQAAEABJREFUFDG4oUhaX+5r+TqgTay7jtfIFJGMY77lGsbNlLMAn8sccRYzTePiEecTe5y57GNgnKprB9Evmx6tnJbjeuwN4TDlfMnW2fRwuQyRryQ7z4Gr0gno7MsJA0fXPCG99OV4hsgoIuT+H+hQuKXSFR/FNJytzBKuLxnSl902gaxRaFvHbZrIf9X2OA2+3+rTTz/XX/7yIcbe96Ef6dNPPufM744ePnysbc75dnf32dMf6YizvukUHc6CPINxLvatTcfPsBn+GXyjKwNDQQNm3mPSTocHRzpE3n6X+ZAzBn+j+N69+5zzbOuQswCf7Xjc+5vCht0NZxWG/VPOlNqGQ0tJESHvK30W5Q9K+8P5PsdyfUPdH1ISbvlCNW7vhoK5D/ksb0ZfMuw+ojyHwPthh5vmmRc895/xeKLl5RV0IMp6pEC/k/ES46SSetAi+qVcQUVOQ9YdD/MhViZSx3co4iwU+D1E+HEEfFKEeWFHopXdRS3KbQtG3YJxN0YqGHv9c8U2Al/pDZfLa5dUJysSRuIGmSZoCOIJRIQCqqQkLfu1cNGh1XZ+kzmQS64pII0whBso0T9DSq+pusvP9PoBIkIRQCHfz8N8Q3JYZJkoDAM7e1rSBucxPBg6tBy80xakb32pUP9qjCReUq2BDlUnGmNEX75wSRcvX8WQfjMN6RvXbqRhfbK8hn4naqKksdgG4xndubU+C20HZKjPizJSGp74zVtEDDzqAP/8G0FX+AQG6SFs8L8+7VKKzOX1U/l+MbMJeXgSGVLCq4aJzC8kT2qmDrfWIkKlFhV0XmpVwS/gMPXXortn/aKJ9cUg4G6P4RoHD3QTEago0FlHo4S6q5O3fj2Z72Nc8MRufxdOf6UdDjjE3uKw+8H9+3r46JEsV9H9BAOvD2It63g+CHU6UwwdU15GToestbQ0yf/7mQeaa2tzt19OSxhoIoKX5BGYZvlF8SJCETFvXy1cYXc+pJ7op3a5XGeCOkWEIk7C5W95+brf211HVeMxc9NkrFqqwn99HIdHhNSjlpKGsYsY9GxgrxhfxNV6cUD7Oc2WTnISTS5K/FI/2D/Q3u6efJhtw4YNfVMMH6UWyuD8ece4DPSbiFCIq7d2t8NMl4POj9NA9q9xL2TjMiTmdVTXj/Dj6txnlGEep9e79dSku2X+adFPw2Jmqr29A21tPeVw/5G+/eaOvvry6/w5mG+/vSMbSLe2t1kMHnaLPhZzqJx+2+lMUcgZtLy3W95gpsKPFlugdNtPuN2WjyDOAJzf844IBenWSj/CfYDR0ON1BQPExvqGljCQemy+9+57aWhtqIC/4epvBt+9c1fuGx7be7u7MrXBxjIuVkv7D/0q37vEtV/kQ1Dq8IjNyCELWMf1/xBxH3v27BmGsR3ZMOq+5rKtYtz1YtUGk7cx+r7zzjsyTePvxrpsYBwxLpyvgqf7Iyj001KqCuMg8A+otWrEWBgDu+kI+SlPG6kPMeYdYNTzt5CnzFdeQBttJlsU4bZqc04KhWywcTlsIPcHV2ystqHO3wo03Sctw3pdYk67dInyrrH+Ip09jOY2EPknmcSYbNFRgwG6QwML0Fcb+p51h1MJyuLyLOrYmwD/BK1/Zth5P8NQdshYnRHX8ZOyqXBbZDwaIdM0TXhEACdM+t1tDyBTnh1reJpxGhkW8sapFnSVOi/M80v5adMV+pN1YJ1nm6AD0wGVNnQ7OtztU2pljiuq1agqpOm0OxpoH4REMgr+Co6IUJE0uKPnz/2EB+FhfqLwFIYaKkM9k08+/vCR4xzRPw94z83cF3h3uU/OoC3tZep2NRWXqfuzN0YtaU14D9qY5/67tLyUc2YpFcnQAe9U/49f9/uWNnIhnB/FU4RLYbHIejgtf5hi+KnpZ892dIjxeUZ/cRhZ0YJD21EPhY6vOOE75v80XFSVgkQPMQ5nObas50M2kYep/4PUl93WcaVfLNOXbBxdXV3t9VroH1URgS66Hh60YxTShkcGjJ2W+btRjgGUFkEY1Dp0uL1SdH94GvTrPD0/7fMu9HxlnaPpnL/8wagD5kyXwR9cc/guxuo93pn+8IyNvXbv7Ozkz9hvbW0yT+5pNBrnfGoj8Ig5yH3M9Z2MJ/mT8v4lgxU2zeNx9wEKr4c8v1y6dEmra6ty3S0b4b5LeSmr3cPYiAgdu3sZhYuNDiD0N/e5rt7uL8dAHXruIj1uUiAN350nxRxT+AM9G07TbWTdZWboMPOCZgQeiPP0nYmp0E5u03GO/1H6j2Usl7nY8bMCtftZlfdvVdg3+b7RwLEGPGrOw7HUL83Vzbue54yTtZuHOQh4jj0p8TP3sf+Rzmvzga831w+hAV6sEaGI5/HayZPW6bgRp9LXKX9IETwUiijyGqCUCjUKgUCs5ejvDeuVhvVD4/0Lbvf/tu8zxJbUyUaEIjpIpl26EQ431F2k6TQky4QK64+IkEBLmLhapz8Hayb4jtOVo2X9x1oSA1JDeYyW8jl8EclvW5ZBhtNo1SBnTDGiTNmfHWNGms0xMnzGWtiYcoZgHMnr0UOvi1n/e0+wz97E8C8T7e3t5b7ZRqjdvf107yXFzZrU+2t/gHKHveHOzjMN1N8E9d7C9OlT+P6wJcYsf3B9G7q9/RTjVo+tbdxgoA7D7Q8+W87pOG2ve/dZM3t9fER5p9THa2eqj3bRtQy3SaCTVi16bM2jDRBAWfnsHskLQkM8pO6h0xehsmhCoQhDUEnBvQB8Ijgh8yXZL9wdQhFB31BPO39ER72+rrWoFsB+pBZoqcjXOa9U3KAQZtQML8gYXTo6dbW9P6BkpY6GIoACLqpBiG7FPgc3HPe5xvozCBj2Nw51mNfjU/qa9yeHh+5HU/rRNPdU3oceuH3Y0zY0TkMaDTQTJ227DaeT6cEzHcLTO3+4fEEpz4cI1TkX1cpkB3qO2HezraseMhXl6akzcF0a9OQ+x3FLVkc5h5Tsi0cYXPc529vZ2dWTJ1u6d+9B/hu3Tz75TB988JE+wAD84YefJO/+g4fa2dnDiI6BlTO8Et6/jBXQlvljypx1dDjTwf4RhmSfp+5jeN9nbO7Lxl2fFUwZG1OfDyLboH+7DzkbO0jj77Qb+8hIoYgij21/E9hnjJtbW4QfyVdDu+UcydmE69eQ1ow0fX7VwLNMRGjEvvLSxUv5oWJ/ucP7V+9DRZhBLupQiBIJ62xGHzmiXF15Z5rin2a/OqL+U6WbvpR9in3xjLzHk4l8LhYR9LlDtTRu9ZgwSkmtk8HP+e4U1NXA7s6VNaWy9ll5x4ADf0ESxvEdEeIWuhF76nTbH2F+KBmCglZFgoowu9so6lAxTFap0BFHS1peo7Gv2YD5jmzAXLlwUW0agC1fiWPY3aenyEERoqBuMXBc/kbuTIM/65lyyjgibhCNFCTcOvdCyPESx0JxTpxA5BgtUi2cAXbiznI2FGkRM8prNGoYIDMGwgy5Bp0FnbBy6FInyyqTJTEyFKOJxiurWru0ocsYe6/fels33npHl6/fTN7Syposb7kW/bYM9IZ2SJBmW9BatgOltR9QOjEXmEBbtbhOA9ZL3qRL7XUC+oGus9IeeD9QFs8ncybHuc4DaK+IEHe2oScaT0ZuT/fDiFApRZ5Y6miU7ojQcFnGGPx/H9T9DKA7132A617QTYmCPgOYI6jdgUPouM2XygGTuDHj5ZP6RcfW+w4HmjYEff311/K3AZ9gBD7koLZlfDkft4u4Jkz+NrK4vQ4PD3gBHJF2k3k5PUR4acySZ1kbcpYwkozH42zLCMYSA2WYbxjYvolGOQUIo4aMJ564BS8M4tmtn9gVr1OePlL09fKL2kY5Hwbbbd1EhIb2dBvMeCnbGDfFaNGwCBBX45c1L+9cDMBrsq0a9On2kIK2FdchBjC3r7/Btrn5RM8wyE2JW2rl4HlJSxgysu1S3y2lAhEqIQWPCDuUF10v24aHnkMyUuw1Hi1xTsNZ0A9IN59kzo3c4u0QywGiu68+B+KLWkW4HgB3k/oiLnHsPmSR443RtxhBv/zyK33++Ze5GLyD/8GDRxz2b6O3PRZ4U/p3I6KDri+3pNsG71oZ8Ehfvdv52m208Fv1V/QU3uD6IWhX94Y+ILleXrh5wzhlvHsM2gjsvjalH20yxm30vX//fm4A9zFsmt/yPnWx3P+Eo0Xp3HJ8w3Oyw9xnxqOxlhnf7reWc347bES3MJRvs5DdYV7xJtVpN6zMxyxU19cvyd/4/dWv39N7772rW2/dwkhyRZfgr2EMcX8cT0YaYTyICDbQM+riPh1ynqUyz9EvXaaIIpeloe8fMB95w5xGHNzDZvoZxjUvqv1t2n0211PGkstqNCRCL5DIJyIgQb6j/ODK9evX8qdZbTh0ug8fPdTjJ4/l+rieHo+Fcqz4p6AvX9b6pYtZ1l0MRjYiur4uV8uieZE2dB7nbTUndf+kHG40+z0fz4hjt9vu4aNHevjwkVz+g/1D8nD7UmriuPwNdW9IzPLuX7BJinDJKXcgIMMHai6CHa+TRfyFN1FJsJ3raBmD3YW1C2nAGk8mOb+7b7wI/vcNDncbllJVSulg3eOOCC3+qfcNNCRFhPyHK2lE4AyZ+GEaclHb7Dc4s2yTyVjur66z2+8Z8+A+hyn2j1hj+H3ltrbfbeA54RltadmVlRX5p3nfefed7Kve5LlPRIRqKfL8bL/7+z6HJD4YCUXWzXmOef85j1qobxT5ch479M0HbDht5PdBzoxxGUFMQCNyt4kgQtDXEvbgn9/2vwhu67nwj+Nw8Q2PtZ2nT7XNfOBxY7/b3H1nbW1N6+vr2tjYyG/bm5c6qlWWKdS3OBEXufXD6BxZXcKioE8jivCmriwlIQEjIhQl0uu8XQYbbTcx3Hqc0kvywwwT5rDxeESs0Ix34z7zhNu9ZVy5TO47HpPuD1PayH1lTH+KKNnHnLY/KOKxOBlPNB6PsyyVOewSRt7rN67rxs2bstvpeU07ps/VOlLt6xsRiggNV+fqn+bj5FbwN8gMtGUsi3Y27YAPnt24KMsg2dFIwjPvfJAqFL6zEo9AbwVKD1TLHCPSIxjSKucb8rM/IhAHpUPBX0rIY33E+2FEPUupiIaL0gFfH92unyQorRbxkyzkm0K90cD30kA3n36vJJ6PDMcjB5IjyPTvESd167l4gCfBdDMJtuB57ZyK+7yAXkq1QzPojOtFYWeIvwqr/Sum/SrlOCl7Uqcnw37ZPtf8VZD9s1dJxuPdn/31JWjGZd3UsM9pWDd08UiMPhERiuihgIk0GZAsbhw8fUeEIrymO4bXEHNeKSrA6z/zhLwUEojo4lTWViPWH2PWYxPOgpdY4w2YsF8Zsd4rrEu8f3Q6ZZ6e0xFrnFYNdZixd/aacMaezJjizw8Wcz52mDjibG2a60bLZjjnMoecKXgd+czGWfYaTzHCeh28hXH1yZNNDFFP5G8hPnr4WN4D3Lv/QPfu31wpZ8cAABAASURBVNPdu3fz3zN9++23x/Sbb/Jc7uvbt/XVV1/ryy++1GeffyF/cPuTTz/Vp598mv+e5uOPP1bio4/1kfHhR/rwIwD94IMP9Ze/fJB4P+lf9P77J/Hn99/Xn/785w5/+pP+9Kc/5zcjP/jwg0zP+XxBvt98860ePnjAuv6pcp2MnkpU1nzdelZcDY3qth+mt9aO4yaWQjKie6Rbvvq2jMFtP+CWuoekyD/Z3yMiYBcQ8p/Sb9cC4EXgd1tnPwllu4f7U+e2v9SqUg340ArMr6Wq1gKqSjEKtEME6fbQiauvtMPUywy051ncumrRo6lVJR6Oab/7YcNYUh/PYfZ3fe2INjikDx7J8W3Q8170wPtQ+qzlsi2IK66GPNKoSHpOW9lOBPxU71CWHALliVJcbtfV9RJXqCgiQMm2qX17uZ57u/t6/PgJ4+Y2xt4P9Yff/0G/Bzb6fk5fvnv3fn7p4xBDutpCH55oMl7SaDSRSLfTV8v4btHxTPu7B/IHKXYwJu9hVPaHM3Y480owzp8929MuMDU69zNtM/53d/dkQ/ARBmmjIYdgr9TS1m4zn8F/e+db+QyLILhSwzPr63rbDXwbEaFSSu43Vzk78376ypXLsjF4xL7L8RrauWE+dh4kIclnlHJ0me/wbn6bUcdGU/pMN49NdcQc5rMsz2XGEfNaEN9pi8vnIFPO05yG+S5Lgf/LuFNbrccH6ClqazyActCYh5Dd1BiXaA9cx3f0zmO+OR1CkaHds2uQZMBvT6CQqxutqAmjyv/Dtvsm8E1dvfGW/P+B05BJpw1efCpViiKRjiK4AydQdH+BV1ztAsgFX38j0LvOIg41hjC7o0t5/hzCzqJxFhPenI9OXWNrZaB2o3FKefxs0kdEBlHUohiPVXnRjzicHC+vyli+cEn+iecrN2/pGsbfazff0uWrN7R2cUOjpRWpMtALBzZlpDZq6rhFdy16a6mNQQ4SfoU0h1wiHt9xt8Q5ge+Q/8UFo7cIlGBk5VomnpYx1ajx5AQ8UTkoIhTRoZRQ6d0Q2kZvLjTA0JAn7nbQmxnwraOIwNX1y9aTPjJ+Cc441PREbSSfMPMPWMDuYKTZwhj0BGxitLGhwQtXy9p4aJlD5JxGrVXjyYQXJOOsMMeQW0Tw0qy0G3MTL4/pdCrHLaWkbCVORKiUUAD5ailjD3tPAL6MgRl25MOOXwZcneDBbf34G2U+EPemJCJUS1WpBZ2Ktm415dD58OiQhd5BfuPIi4Wujbzoa1JO4TFlNLzIZ3IbHGIIs+yz3R0MmDuy+2h6mPJLk7GWl1cw4C2rFNqOPtGpPdRdpqHAY0C6G6GWBlpEF/C6TxJ8iajOT32+g3jGzP5vl+GQgVoaP5NvUIsI6zNgwEdkykZu/+BAOyzeHrMh88bL3/j9gs3V11/f1r1799mkbcobNy/0pizaGt79Ij2JdEijhbbpV3/Bh9d57C44TUGLM8MGt/0/LNoWLQFqSMJ2N/LYfYoBZodxHrSzKMf29tPcdD58+DD/b8yMcdtSj5YwIiqCMoKI7u0bERqPxjmevfirtdJHR6osMkvhnUlEbwTdv5yPPzVsA5v9U/qu43iBevnyhm7euql3Mfy+++67unXrVhpZHba0vCQbTkot5A8oazBfUAs1zGNDuQp8o9aK/EhOuyEPf0NvB4OaF9letHqO5CXDWGhk/wFGHZfHbT5l0WrMiNfSpkHiXZpFphPmOH9r7+rVq2kMtl5dp63NLZnacOg0Z8yrll/HkHUFWZff6TrM1OV23Bb9ujz2z+Hxht7cHlZ7grLYeGg0uI9YgPtncjc9N4NnGCQzXeJluqTR2I2s/a5v1/ZUyHyAa+F2Lnh7gqu7n5Pr2MPTZfH7wnmkrmqRdbSyupL68YcAJuOJRhyquD3mqF372F+JU2mzUit9p6jO/UW5doug3TvgkEIaEIHHNzTMNO1hoTlPXHM+msh6tSrwXIYx5Sv0H7eb+4n7Q0PfctiqPyR4YU3Dp2cb2nZ3d1eG49h4d/36da1fWld+2IDNXFeUkPu4x9kh7TWjT4lGjRIqtWqyNMHIuCyPn1KqIkK+rEuPGRskvUHd2t5ibt9XQ5tmOA/LkJRElIhQBFCk38RzvvN6MdRfpxu9Z/8Viftxvrf69UNEaMLYskHdH0SxTk3tr+jKRcn6I1eiKCISCkLmxcdjPvqtpchzUO3jWl/Z5FZa51AEcxjj42h6JG+s/eGULcaS50C3Vy1FNvyPx5P8ZLP7gucuIyLkb+6uYqwe0XdmzBtO2geJ5i8zZ1leXFM2x5A08l65ekWu1xqb8jXibjA/+H//+mf4S60We0kMle4pVX8+YheW1cWZ1IVE0G6j6x8wTt0h/kKMj6KIgMYChYdu4DCttEDHlxMlLzMigngFdDSIU4DbZMz7YTweqxbSki/Scdn6uOeVy5J/a7iIi/hbl+dN/j+WBtzq5+X1orDz4vxU+S9fF0v+UPipauOHLJdnOUU3u3V689N+h7wMFmRJp/P5CfCzVPcsmnC5nfp5eGF4pkV5vHc8AfIh9S5NwtO9SB1+HpzjELYY54dyD2mfR8/Lx/IOG6jdP180tInhNU/D+/hMDDJdk8h98jsh64cHt/sZRC3veL0ULE2nMhG9ByfP9EWEgjVbBGuFalR53V+8NohAhnUaz7ZzSvAiAtJB/eX1+oy1eYI9vPdDRhplfUbCmYf3eIbX14esPQfs4zbf367dZf3uNd5TjDbeYxnb7JO9Dvd+y0ba/Fbe48d68PAR++UHCX9g+u69e52h9s4d3QE+O7h7F979+7p7727y/EWK2xhsv779Ncanr/TlV+DLL/XFl1/oC84YbHz67PPP9elnn+lTG3HBJ5/Y/RmG3c/lsM8JH/BZhn+qjz/5GKOugWEX4+5HxscfpeH3IwzAi7CsDcLmDTTdNg6fkv2INDItjMUffvihPgAfYvj9MOmHGIC7PD755BPK/Kk+/+ILfY0x+k7/62jbT7fZv+yx15665Y/bLfqGg7gveMTNexjtq4Vwu81S9yCGFMMfvHQHPLsNh82pRPdSRCDADQ3xZ3oKxf4SKiACGqxPS1GpVV631lKOKW730eRn+KgLq5bpEOF8ikqfXkSou1xju4KSQGNAKGIBCgLQCuOYO/Wnnpfjmj2q99+W8r7IW0T3f/f7Q/acPgs09djw2cMu+9a9vX3a4ijPP3zGkQt4imMZx22amexunZgakXveOLgR5Pn9bqdxHl495UwJ5bQ9rJd0O6nUZZGgrtP+wWGe2/mD1R6fXzLePqbf+tu+f/ngQ33+2efyON7h7M/7tojS7QE54xqBUmqqywbP/f3D7twVfe7lnLHLWeouff0A/U7BUboPMLgfILsP9Rxj/77PnAzi7mMsdhvNmLNcxpY2TVCxUMht6Q/7u7zbT5/K+1XLaX4xcpDl7jghUV2VUvI83ucW3k/73GpjY11j9qstbdtkO8+oT9/GvOcVyqtFl96j+0tECeZVn3uYl/Mp86XLbD24PEfMry5TBLomBfcj2weOjo4UERqx3+tCCPxF3KntQfEtA6ZFkUajZtZRKxEm1UWYGz2gDCW6h/qr13rvUz/M597eQRKE+GVoFNw9SLhRYaii4sLB2tIyRsx1XbtxS9cxbF65ZqPmukbjJQUdmIc6kG8ERSkKOkswSbnT1FI0MpjU/GntSpxaihxWwvJAz18R0TFNQQR+bp2BSGYn/rLPQDCTxFESoQIjIhSxiL6slL8yaCv1LhziFNwjdLO0dkGXLl/F6HtL7/z6N3r7vV/L3wBexSBcJ8sSh5NNVDWBTknXurXhN/0K2S/4c8hX+EGbnNd6GXz86MSP/XbBa03/zkC1U5UeL56UDpikD4HVMKbNfKi2tDTJyazSphJtwATlCccTUsMhnvX2SnCm+qVcgUYAfTIislLW4wzjgidi6zWZSLW8XDxpH2DgMjxBO9x6HXMgZx16sXuPRas/aegX4fLycv6EhL+R4znAi+MtDMJeGPsnTRvSPOSF4Dz8orHc2upqHuha3nyna7fzcX4NLx/zzQvGWYi/MOfvF5E64BnWAQ+U1tK3A/6Ew/El5i4fNqfO4Hmmse5nHD5b/26Pzc0nOmBh4bBSQoZ17jjuC/4/hk8xKHgjs8PC3HEnk7GWV5a1tLQkj7dOPuSr0J+8sIzgHYG74zrEWPTxzjOLMpuciVdink7I/g6ZE4uV1mDGTYrbyc/dLpph5gkQm7mDaL4l6iTqJhX8oSkLHf9U68NHj/X17W/0iT9B++lnuG+zMHyY/4tjd28PQw8L6GHBRrFC/AWACqr+atvIdNMbOnYPjIGSRjq/42GxM0HaL4oaERTLbVjk9nV/cmls6PUG9Bs2pA8ePMDovcPCdUpSoYpe3PaWN1oynlJnf8O1Yfw6zOuDiJDdfteOmK8jQpazEe0pBuVhrrD/kE3JlP46I50Ri0IbUm30/c0//Ebv/eo9Xb9xQxsYg1cvrNIfJ5TVZRZ6Y13VzjQD7vMKyXm7XOov93HXaxXjoxe9NsJEhA5ZhHqum2HoGY1qGvIuXrqo9fUNrW9s5Dzl8GcYwj23eXHuOM4nyMjpllIVEXKZL1y8mMbpy5cvZ1qez1y3bQ4J3He6cbYvp+lxdQW5CxcuZtxDFsp+vzltb1QSjHGnkTzm0tagxn21klj3XlcmkG/AjPnd5X3EIYR1fOBvaqNXpzUH6dBsmcYP/WAksbxtEq6H8wz6jHXkucSGsGwH5pbJeCK/X4wJc5lhucr7vEOhPYtKraColqLSI0qIDiahf+6kdnewNySB7rar89pviIuIEaEhTdPUKXoUl/0uj+kMQ63byf3Uftfh6pWr8s/4Xrl8RRPWIt4c2uD/hPnW7T5j3ii1kBJ9lYQ9HiIY+3ZTD8+xQ/oRQV+o+QEb91XrwjqwPpuFtrc+dzHsu309X3tedz40qSIiIYWev16lxV9F9vmcXpfjsbu2uqaLFy50HxRgjeG+MehI1AvVadh8ut4N/R3tKiKOobAozwDphEa2cy1FpVYJTsuGt0Orxm7aPXWN2xtbt7XXnF7vWNeGN9sHrJMK6dhoe4GyWu6Ag0TzPL+4DmusdZZ4N5fKO4RCF/rreDKRjdc28jqe55q3335bv/nNP+gf//EfdevWWzl3jMZj+sIo+3voRdfQTqbGWbLwM5GBDjItXQaenxCKOAScT0mnlKJELYrePdCCPwIhp5AkH/b1CBXCAznLlmK/06sqtaoy93dtXbV4dSWlkIvMn4H751fin5hS3X28hvte+DHq5JY+Cz9G3j9EHmeV/TTv5fJxrJeTfDmpHy49p9SD/jTsCX4K1JrwHJcf0KJs6e+p3QmPhXQsPlwf/JZ1uMF8Dke83jro1a4+xVeL5Dyd91CO52J/V6qEO+5z8X4IBmmfm8xLhLlcWTcS+RlR96cEL/Zc2/R7pIY9Wq6fTFnTTueYqVv7eDW1zdeYAAAQAElEQVRFTOpq7bwQvMvFO1w9jVIU+AuIipt9VYBSq0o9icp5qt/3lXf+nJrXy0UUlQKI7zVBtyYaq+A3P/OijLQK5W5BM4fP/6asvb1e32f/s+t/tfNsR/7A744NuOzptjnnsNHWe10bd/xNutvffqOvvv5aX2J4/RyD5fCNWX9r9hMMQscG0o8weH6g9z/4i95//339+f0/K78J+6c/6Y9//KP+8Ic/6Hf/9V/6j//8D/32P36r3/72t/p3499/q3/77b/r//zbvyX+9V//Vf+S+Beo8a/613/9P/rX//N/9H/AvyHvuL/9j/+Q8R//+Z/6T/C7//qdfv/73+uP5Pf+X/6CgdfG1k/0iY3DJ/CpXPbPPv8MI/IX+gqj8u1vvslvCttw5G8Q3sMIff/BfYzWD2RdPHr0KL8B6T3M1tamtjjTs5F7Tjkn6tzbee5hPXqvY/jDko7nNJzm3bt385vIn3FW8v6f30cnv9N/UJf/ovzW2xfo+MmTx+wVW85xJ7nmLaXSh4oiaFxut6/7oHq3ko9noAr+kAopIsBAcbsfBmklHfwLFPnSIyJUCmHQiEVaVPB3ezfcBdRQLaUD/bUa9pueQCFNo0IHDP5CWY2QNEAefOnDxd3xI0IRx8BD2PEdOCNC/sOZRlyPgRaO4LfMATP2Sd4vHXEm67MM72EGo53PKcw74hxmNm3Usg9qScjxPCfkfMF4mjFX2N/NJzYQGggGeO3bOb125OciUlU1PLKc7Jvtdg6hQLYDwem2jp4yF/iX+z765GP94U9/1n8xrv5EX/UHLjwv7D7bzba7dGld165e44zninyOMUMf/mDIM4zC21uMBcbJNudaO6T39OkzdWdc29rFCNygz4gub1GOQl+J6No+cBe7oaEiXw4bj0dyv3LZzSu1yunk2Xz/vt0j7c3NTT158kRPn+5oSvu4A7ndDLsdt0XesLuU0Ii0Vzh/uXTpkq5eucLZ2uWsk4uYbc27oWEP3GLVEsU232uTlnTMt96m7k/ITdHDjLM7n/kfYJ/xnDuDN4V3SF8zdTkiSIgCuN+5r+HkzGSpr7F9P3O4oRLZu1oai2rjbt0J6QBWXAttUWInR/i8zlaOMWe8wJGxF8Idr0NLa3UoNF1VG0ZJqjrWaHlFqxfXdZmObEPwxtXr+C9pNFmSSicr0jDcXiHRQNEhimoBPc1OjD8iFBESt2Gi/hrcEZ2rewqxwaUTV6ebtuch49txQURkPD/L3IUPca/RhK5lN7ERVaGjl1pUak1UaGXx4MVGGY1UGATVBy0c0iyvcei0vqEN9HL1+q00km9cua4VjL8F428TVbO2aIYmmh5tFDWgpSwtPPs7d0guQEJc+Hm+zN2+QOhFYS+I9pML+m5tuBd0Y8OTmCe9GQfYnmA82YRCI9pxTBuOMCyUSvui66CmKe+JK/uC00FrDnhZOA3wS7lRS1cV1CD0VkqREVEYLi0LhRmGnSN5ovbE7AnchuCGOUvWGQPKL5zd3V35/xXusIi2HNHzoPLKlcu6fu2a1tfX5QNrcfng1Nm5LY54ATi+KMiIsWYZt5vHYmF81lJk/4i2tPyUdjbVwuW0Frx/f85sB6ptRdCvrR+/pP0+8TiwEaHTZ1Ggz6BxIrpILWNhyqLAxrkZblKhRWl3v7htAOPQ2i9jLwDdxvsHe7Js0DY2aCxj/HX6zicCw0XGpiC4LQORuqx0/tUS64xQkulHOYH2vAiInLgH2Y5pn9PqKLx8IUB9L7rPLomlTsDpeBFzyILYevHC7sHDx2xmvmVz+JW++PIr3b79rR48eKTtp0+1v3+I3pr+nU9SjZVSpDBqUpqOMSc1OKyR1pSMIOqK5Tg6dR3zLId4J3pK6kVex+kzSLFMB6ZpMuaPUCk1y7iN0fL+vfvy5tCbZM8L4qp1RJUqdSBFJ5DFozbMF43XNiAi5H6o7BiBoJhnmpxjvJjeZpHsDyU8Y2F9sH8o67nWoiWMPRcurrHAvqxbb9/SO++8o7fffUf+Kd1L65cIX1Jlro8apB+ZPDmrIe8Zfdyw2zKeTwaMmXeWecevrKzkInc0Hqny/hgBh02Wxlomb4fbKLOxcSnLcJHFsdNwmp7DvLC1ga9hHAXjo1IWY3AvkYcNQp4T1zc2Mk2PPRtjvUnwGNvf389PatZS08B15fKGHMd5eF7NuRO9Zt+gXuYnWGyb58ZxncUV6DciJEAUUSz5CgVG5kM251vyz2q7/3pMN7TNPA0i2E03yP5k6rjfG04IcKtxHtTB5Q0Sdp+wPpeYU2w8tb4nrDvNG9NGHR1pPO7ax21U6Bd1QCmyv5j2iCgK2iIixL2AcI69P6AhHgr/9YIR+EABEaEhXUTkThsR8Kr8bU+XTQQ01MfvqAZdunxrF9byQ1D+FK37juu6zcGSPzRheDPovmNdEx1do5kgJdKupWrM+qV6TOEvUTKvpeUluT+OJ2PVWpQX0YgsywRyNkpusvEzdjjQOmQe9zvBMgpipO4pjWky4c3vPrHkn+eeC/9oDopKfWvWfZX1uHUwmUxUWRtEhKzDlk7e8O6y0ddjpaE9qCVhfTGR611uwrnTDsvO2JgO9JC1yf7+AWPlQEfM8w6bEu61pt1ZnlI0Yp5wHI/fTQ7EvNnexQBvGfdV92VvpN2fvTE23/3FfI9t/1sLy7kuK8wza2sX8iesV9dWc+xfuXpF169fA9flb/5OGAsR1Jf2cevozMshhgMHOrjtH2Cegd/9gjStmE5n8HxTUfvNt+R5cPSIUND/IiL7YkE/9nsM2W2qcEqZsBCTBEPdZX+UUAERRZHAT4B5tdbsAxHUv0tCJy54WYUTzL+tZyjSWdQla4+rb+8bvJIGrNVXinCG8A+RxhnJ/tQ64llFfGWedfUyODthx5T7+6vi7OTmXKdrzBmv7FiITdkWfH1K5pyHXuQ5cp78i/jPJdIx5nuULq6N0hlgPuj8zNK9Gxe9z89uru1jJc/xTs45VNhMA2fL3GrnWXA62X5nBSbPEmfBgeb3lHL6wPgY8JMHPX27TD3P9fzBQdou2blw/pTt+XzRrfmpVev654WuHSkzdUAF3e26di5qRf16d0eQxWE9Oa7pd6Pt1vnEa0jRa/4ZdMaawmumAVPWbAmMAtMe3TfEOHvyh1+9FsNQu7e/q2f9WZPX0ZsYVbY2t/Qk8QT6JI2T+U3bhw/Zfz/UXfapd+7ekQ2439z5VgkMuTZ0+hu1/iDzFxgaP098rs8xhtogauPup599Kn/Tz99k9TdXP/jgA/3FRl3jL++ncdeGyvdx/4WwDz74UB9A7U5gfH0f5E8lw//gww80B/6UgZr34Ucfyt+a/fijj8kTfAwwOtmwbPibvZ9//rlc1i+++DK/AWxjtM8Zvh2+NXzvnu49eEC9H+nho8d6jOFnkzVp7qkxPO1gjPJ+YIf1qan3nt7/7e3vaf/gQIfWvffKrJvdVi3t5Dam+RRB5yhFYdSiUqu89h6NRzLGk4nG40me8/lsaIJ/wl7O+/Zl9tYJ++F7X+O9Suu+wJraH450WbxfsWHYbfMldbSR7UvOUmwo9rraMt6rStGVg7KItaL9QznlK6SIOAYy+JSIoghcoBilc0dPC7wI8yy3iJ5XTE+BcpQ5QulGP0nnfHTWuythtXZ+0w6VtW0BI1AyjYguH526rLehvkFYgkdEKOblI+Csu2XtzP50xpkB6kcXJfdHDbyGdp/S/t77HDDeDvr9zwF9w/3D8Li0XIt89g/6iP3e1yQYyy3pZBgZuKwQSjKUGOcr38T1PHUa83QIn7tfxkGpKPeMcnqf6PJ6f3zImecz5hd/oOHho4e6d+9ufonj8y8+12effc7c8Dnnerdlw68Nqj4LL7Rp1++Xsv/7PKBBN3t7B/J42+b8zx98sMHXe8QDjKD7nPMYdrsMQRpOh9ajPXiG27+qFKPQpvYD+k1BdsSeczQaq1Tajjqkrl0fxpLHR2MeZfBc6jO1J48fy2PL+9hztZMqxFIVIX/Q2ucw/iDyOmdV65yvra6uUL8R0Rs1zVRN65m80eI7HK3Sl1pZlwn6mOtnWFfuV0fM5e5jttfYf8je2uUcdODwvb19+cp5wo5fDlARim5onJbDCmOYaP26JQgF4qIx09GNnBPVp33wBzh1n2bhd3qDFOMeJ0wxATgR0OJuRCeKIpWRood//vnyteu6cestjJ03tXbxkgoHUS3yHVzGDi6/0dLpmgW0WQey5LZTWYDAd/a9GNL2Io7ndExlpkGYieUjiuIU/GKJYr4lKKPl6adN6twxpSBOqVWVw6MRByqj8UR1MlY1xS/iNxEq+P3N3wvrl3XpyjWtYxC/sHFZNpSLAdioptF3Rt2MVkVtdGiEnhP4oeJq5xQP9+BX8ofydlRnXq8bdmZiPxmm29iFiaB+gKe9DAGPlzbdw8Pt6EnbL5spBkFTTzBRCi/OquAFqCAFbseJCA28CNwK2AA3jr+T23p0VU/q0uPKum8YtxGhJYwUPlgdMwY8pv2S8qLLL7IDFgQNL3fEFBEq6PuAhYEXZ/dZeHoi9yH3rVu3tOExwktqwgG+v/Hmn2f9zW9+I4ddwhg8Go2ybd1ufik+fvQoX1Buz1IrQ2vMy2ai8WSCe9S1K3m6nAPanD+pD7d+QtfpNcrL+L9v8VvmttQLOmlA64bNRCPbKiJUQK0FXRZZ/+PxKBfrFzhMv3jhopaWJqKXyAaJPRZBXjA8fvxIW2wg9vZ2aa9GE/qFF/KT8US1FNKWyEEk3UFSiMv5LwLWq9zzJrXjZUDJc6ZH1nVPwHN9DIeZJp9yITYvzqJ7zkxH1oRUTAGVDOqsKGmw9OLNCzsbQb/66utcIHqR6G8A+ydYPWb8/zwODo4w/rJYoo3Ee0JtkSLkPwm3KB2F4GZRRSlxNMi6rI3Lash8oxeGDDfihJIGDMexp+P5/QOTvHi+4O7SJRvamHRwOB0j51Y2BKYNc8TUG8TpUdbfvCMWb0fMwUShPrznyHh6NNMBBu9D6j2bNuRbVFg7VBClqqFuRsHteAcsiHfYnG56E/9kU9sYlx1fpBjoezQaa3V1TVevXtV77/1Kv/mHf9A7b7+taxhFLl68oOWV5ezHlvV84rSjhCJCvlrGQ5Y1yz2VYLvv+5t4q6uraWhdWe3TIKylUMsYYjxvXb92NQ14Xvz6gw4T5iOHXbp0UZc3NjLs4sWLzFVjFCf5veT4EaFC2UstioiE1yWO67nRRuBLGJC9wPUcusVBhje4diONjpqMf+369fx2cyGtQ4x4U/Tf0g4tdXLfaHAn5v5Wbn+n4Ti1VnlDYt1LoYiuPF6ce5HtT7da9/ts9Brmdqru6Gppo8TAUH9FT1+CtMSdY0GeEqrjN0kzQ9KlyeTyjlmHrbDZMCZL45yrRrwv3Gamrs+Ieg31c7s7XpBA56aO6MvuYl4UKUEm6hFQbpmquyICb4fSu01hIhBA8tPtWGrNsjrfTGhLOAAAEABJREFUUunfpeAvGd4wXry5cVvZEFlL1QX66cb6hgpu6/vBg4cc0jxgbt3qfkafjaf7qGHdlFLkdBmZygbl6cTNcx9c4r3qvuOyRFAq30kZ8/QFb9L9rYbt7ae8V7fkd/gRB2ktYU6qgboPtPSflnaiIcz+ycJFtB6yrJSS6krUNyIU4jIFuCRoRCg/xFkr3q5dHHeob6dXUiRh8z2GjmgDH4YlMJr7Qyie361DH5YdMk9ZxpixsXUbrazYSHtJNtZGROr5MZttx9nb26Nt93Nu+G///b/p3Xfe1T4b2ycY5p3G8vJKzmlXrlzNn3m+wDvY8FyzxEGZ+3mtlJ10I4I5YcbGmjHDgHGZ59ALLivHII5MDbvnUdBEeESaMdDO7fTdT5peR/ajMQIX5fAu3OFMQooIRQFB+aGlFJWwP5RXJmG3kRziCARwHOSJExEwuaHZ18VFXErdOXjO7+R3JTxRxbnAixxEflHwYhhF0stgMc4b9w+vgXm/ddJuv9cF8U+khf8Hu19Uph8sk79yQq6Dsxio3a+ONgdNF8/uVwLjrSXqWYD9w93ZD45z8TyTWJgDPQ/OQc4O72adU/HwzuXOi7/IPyctp01SJ0LxcB/njOfUlOewBZDP8I7v0nIMwLyazZIUJadn4EemafkBhHA/zx/Cz6cuS1eTs2WGcGQoRm6TBkqOvh3P9AcH+ZDrGcmS47lhFifc5OcKt7nfsSUUlfcta6VqsNauINfa47FGCzDfsgr6QKC1FwG9eO3gPdkUw4T3iTaweL+3z7nRM9ZHXld5D2Jjyjb7vq2tbW2yF9pkjeT9kNdSDx8+wuDyQP4Wno2dX331FUbQz2Wj6EcYS21Efd/fsP3Tn/LbtX/84x/0+z+A3/8+v1H67//+b/qXf/kX/fM/L+Kf8f+T/vc//bP+6Z/+Cfyz/vf//qcO9v/zP+ufwL/8y7/237T9d/32t/8hf8P2d7/7r/x2rb/F62/12sD7AYbfjzDgfvLpJ/lzxj4H+Kw31trA/NXtr/XNN7f17bd3dPfuvVz7P+JsZZM97zZrdO8JvO7cxzB0yDo99wHor9A+bocx60GvCZfZly5jTF1hP7x24UJ+QHCd87TLl6/oqs/rb9zUzZu3dJMzONMb+K9fv6lr167J/zLEe+ir/hITuM7e8sbNm3rrrbfA27mn9q/NvP32O3qL/bX5twjzmd2Q3k3Sc5ybN27I9AbUv3Bkt+mtt27pFnHefuttvf3OO/KHtN9h3evzv/fefU/ev7/73nuy32GWe+vtt/TrX/1a/+2//Tf5V24s7/MonyfaEPzHP/0x2+B3v/udvqbtbVBr2b9YL+6vpVQFfRh1MV95HunHJX0zIhRF4skjgLoLp4IHiIj52rTgjjj2RwnEOhT4cz/tEtHzS0cjiGe+EaVL025QFlArYemv7BmrSqlJR5yXVo+/WtJfkIkI+TIxpM6vxcsBIAiL4DkAv3B73rdWUE7GankXeL+TwJ3M/tGw75+xt/He9YD9jvukjcCD8c77F59RHHEO0XBe0NAOTs+Yse/1nrJhT9mQbivOfqDOn5miz8Ft80ro470MGdJ9GdlIodb1pbwz5qd9zkB8DnP37l19+uln+sMf/5hj/r/+67/08cefYAy+L9d9PFmSP/zv85sLjMEJfu/nHnGG7W/N3yG+3d4/+oP9hvU25ZwsFLR3ka9Sq5Y9njlzr6WiIuZU9MVNcPSAECfkOKGIkM8+IoIzuKlmtIPnV+e/P8wd5DM9mnLmOEX1rabUzV/ScJkOMb7q3KuliwCvgciu1qLJ0lhrF1bZn16kzhe1zFlbKT7na0ib9pUv9B6mHVr6RPYB8s3+YGrQX46Y2w7ZZ7t87lP+uec9zpat10KdxuOJZvS/g7Q1NFlfitIl/Et4unE7oGgU1dpDxTr9haJ3owulRyev5J8VcFLslI8GomnNHFzP0/BwTczIxIbP1bWL2rh8hUOK69rA+Ll2cUM2DJfxkqKMlIZOytJGqIU2ZNAOmDvMmNdKCMIY/DiH2/KDO6n1Y/GOmtWJdHGD/BSFJ66kBZGiwJ38qApDUAZPK8rIwXvbhhpTeCJclqdDB4Mx6liFDlgY0DbwLq1c0OqlDa37K/AYftc5gF7DEGwdtGWsKWlNSdeG3xm0Ia1OJ4WyhBRAhk5dx7zOFSkVKRXpTudzD8La55g9I3r68yUeC4Zr4mravVgbq9Nh5vkF40nbk4UnGSstSlGtVQVqmZZEuLPLtQhEhCJCPHxDue3XT+OiZFkQ07OQFUmJ1314LB3DoytTIrOIQG+glqTW/YwXyRGTtV8aU17u1qcUOfGb7xebF65eILg9lpYm8gtxA8PIGoaVCKdVtMJi1YecXiBeYSzZ6JKH17STF3EF6hcGCavUki84t6NRCCvFbRoKnbxcRmNej5PBfxOf350/esY0jPXQ8D5xHwk0FRFZDOt1Rtv5U2E5TuBa5+PxSEnZ6HkR4gPsMe6GNj9gIbHH5sz/A9XuKYsMp2/5yWSiCQa5EYvViC4PkuyaoMVFWToP7ryTiaujXQy7RSnFZU507o4Nzzf9lMq83NPyXa6W73w8Sc/lTjgt/HD7m35sF3WIKBLw/NG5HRa8J7rUIiLD2zY07fXjTZuNON7Q3f76W93++jYbvDu6f++Bnjze0u6zfRaLXoTNMAq2Yo0p1pru4nPqcplh+hyyvC3BLfJtUp7mziFcHcTlyhkdp3PBFmWH2H8mWlIlAEIexE2HqeGwVll2Cj9jYTZjIWcduLwRThs4Pi//BpkODXEM0mgcXihFVYmRQjYAK/V4dDhFRwf5Ezg7/mQysKFqd3dPXhg6D/dNzyfewHqzmZvSWzdZl1zWGvOKF4yVvlgq+aCPljHQ5ipGcvEMLyxrLbwbjJp0TBzPVyv+NiXz1mQ8UimkQV14aoR/hY322oU1rWDkGY8n8sLbMqYTDkVWMVJexPh78SLrBNzmRQTt3bCInbk01DlAoSwBJI+hi8S5itHn8uXLpL2Sss+e7cgbBo85Gw9NPcf6E5hXmTNNHdcbLxv3GhqlBQNtabcW/Se12xBXFEXp4AJQPSFGnk1+49r92J+W3366nW0xpX0bBBriG06vcU3wt9DutmsAbUw2vs0xPRPEH/hOs6WdssM5QRBDII5aipaYZ1YwkLn9J7j9XogIuS52V9rPKMjab1pLkWnK9G77C+0aQVyhB9NzIVRkObAoI64Avs0nvVrIq9bMz3mM6kiTMX1kNLIU/XuqIzZbfnfOmH8dtsZmcUS5Pbc+efJYDx8+lH8aand3N+Vn6H7az7XVaYc3Wq0a2rnt9RcR9N+q0Xis8aTDaDROnssREZIA8k7P/erJkyeZjzehfgcQagn5atG9W9D9wn67O/pTeZ5fDtdjCD3tti5qKTlmPV5dYevQyH7tPo5ec/OMzg98IInRd2dnR4bb6NAfbmH9c3B4oEPCu7ZhopNU6ANuS3+IxAcBlzcu5ybZ/cCG4q2tTfnw8injqqWv2/h/9eqVHO9+z05oO88vFy9eIN6lPMhbW1uV0xvTtm7/iGCIdC3jPuD1mNuUpk2+0zXw0GxuScsCBOyjmIoIBY4IP3FwI9FFoe0HuYHXUFb3EcNuw3kkUp6sSMO345jOcZyFnGnwKOTrtihRFEF9RHx031JGnHnDhsYcESHHg8hXhuBxOhFOg1L3aTxXBspIDo42J51n8elYp+Fw80xPIQsAb6A4X+oe5E1fECGDqRcK0o+FzFM/4+uvsdD+a6T5nSp2nzO+U/BvJHBW2dx7PA5fDVkB93M5fvpe8fG68b4jG7e7kzYQPVljfMxVzDjMLGc8mS890ZwOOYt3Wua0PyflU7lQnP6mHJSPu9fe836r1uF9hBMk+RaAaxJOBUfYjzsiFP0cHRHJ5cFtN4TsUEMW0VQKRXSw20CEcGqFwDC/IzKXi+jkQ8eX3SH++rASEk5BEtbjc8j0G/ICvMNbw+0AH+YpcUo159utvDJ9MvJ7ye/yUr2eC6WbQkSRIkIhdcCBV0N4LcgnQhHHKMQtpagWUKv8Hq+lEM/o5BTSaVCybPmGsjbU5TS8TvE72evzKetJY9gLHLLO9Ppln0Nzf5Nzl737Lofq58HfcDO8zunwLPce20+f5odvtzDA/n/s/WefJMlx5Qsfc09RWrcaBRAgJLkkuHfvvtgPvr99teQun4e7JABCjOqe6Z7WWlWXFpkR938sMqurenokBGcARMUJ1+7m5srcLSLLOFHEpjJ2U0+fPUdx+SQVIffvP0Qh+xCF5oMOd+/n/vfuHfbCxu27unXrTvdrWPkl5035a85Prt+Qce2TGyhKUeJeu4Zy5Zo++uiqPrrycf5U8ZXLH+ky+BCl6ocfXpEVrB988KE+/PAy+FAf+CeV3/8As7N3bts/JPwyaa8AzCs2OzjtZX9pO8GVKx9R5sepRLay9saNG9B7S7fZxxt379zV/VTWPkjls2X1Z9T/RSpst+DXjnZ392Q50YoX898KjRHnA81ENgkauRT6ALBc2Gd/4D2n9zQz3lvOL+R52SL7waWlZS0vr2gFOdLK3DX2h+ucN69z7ryBYvecce58vgx8HtN74XNpXuj8UMz6fO0iyl8rbG3afQF/x9tA2btGXmvO8yTvDU3zzfyI67w3Ulm8gUIZOP4ETruGDLvGfjTB/nUVu/ex/hc3pttYW/VL06TNcjDJbx2F87pN4J/Jnbpd1rmN86lMNt2XLl5CgX0hy/a/W+qxnzpEEemzllu3b+kT2un2rdvZD92HPc+UHF9wOxj6jB/7YYP7DDP8IkJRhEyJW1ye722EFAZjNiIIt0P4RYdMg53wAiKwhzJewf7SL4gvTd3TOSUiMm5EKEo5i/B80KHWziylqsPUTfpC2ghJU7hmmjx04utQOR6IIH2aoRCXH0wwzMzMMbgnd+t+OoX9HGfCP+8zfP7gvu0XxY/ZC+U8w17I/mP2TA1xI6Irg/Tme+O5eArCuzL9JEJ8TZDs1fskKyyQQDAWnl0FsyIsBS175w6mzfX1POoxaiWk6/WC/dmzZ8/06Mlj+VcCbt+5rZu3bjJv3QC35BcQrDj1Ht159NhrDycvY3ifVmhX19nzgOdM77U32W/7bNz88lmN5+0WwiJCQXsW2nnAXODzDZ+X++x1BsXqkLOoWc7N7ec5YX5+nv3inPwLUZ4zHN97xvnJvDHH+ZfjO7w/GCgizAFhobSui0QE51Fj7bC33WZ+H9FurofpgUvE657+itd+XSr8yCqKOGeonN/PaGllUWvrK1pZWdJwhrJqkeM2rFXExv7ytttlmNfuR6PJuYb7Ta5Z7KmPrAimL3lffYTb/hEh76kbFMWeTw9QyB8TzyW9zP3bbPOAgDutmZaA5bizSlS+0Dm6iSJoQ6OkKYV8EQWjs2P5kndXgJ+Ulg2eJrQw9vOo1GH+SY4xB7ysX2o46G5F2aUnKztXWAAuXAn6GHQAABAASURBVHpDl958UytM6jMciNbeQOLQS6VKYTh+wQ6S3mAAuosor5j4KU196gr7mJA0sXBnapsAcgkJRRhFUUBM7LLZQfgpSheXw+aAttNwvVoFdZRGTdthjL2lNMetAw7WZjW/tKJVFs1zly7p3KU3tc7Cury6kfwQdW9UZAVwA69sbymzJV9DNiMkm5pcdk6saZBOhBsRBJJeIAL7xN9hZyEuwp32FeCbqYjwrbmT5qzvWZLbdE6eXcMrIkBRTNq9xT9Bj47kW1FhUjIUIXEndOqa+DlYBEbYQ3/0y6VaBnkVJsR+Nj+Fjh2f8v4qHrBMTdOChrFpdJlaYKm1yrz1hO3J1wuezYbFvIcQNsOi50XIi96ISWJra0t+28lvFi2vLOuNN97QOvOEF60SQatIhbbqEByOM5ewSDl9j0XU5dk+iyC8gsLYbxA6vRezXr8vh7tubmPT0EK3yNf+zjMiCDYwviH3Z7bdl6Tv69bGrdjC8RB/JVRqyYNvrLT1GEXPoaxQskDCLKdCQK1WeFUJPpqnfdqETvEyLgfejjcznEEAmQOzcnu5r8hXV6izS2Q7saalQEBbuQcE8c6AsvDS1E/Y0u6Hust91KA6nceXfE7TnJBFnu0kk/TzA7f9bM34pidRZB5U84S+HqVSasA7YhO54I6IVJrt7R/oydPnbBZvn2xcvaF98OAxm+dtlGijTMewydo5raKqbUg/alH0NJmP19oGPjVEdN82/wwK5qZQCGyhVxPY/pnIuNOYnelk5ILRqiGcTAnAB7vL6dAIJ/4Z2j0cRer8sMu1CJgpvNpGphdb9iHXzRBx7O+5w188RhT6ylA91smg7g11N9q2KHC3rF3HR2Ntbe/oxYtt+adx9lD6HrHJGCGgGsccaphGzw1v+43ht9/SBRS/y8wVFnqzL5YiXy5zxJzUQm9M/ZqGurWq9PXBoK/ZmRkUxnNgFuViH/oAyrhaiwpxXKe2HSsYxOkXnfKta6dG4YLMBwppybtBqKUA8qnkOaelxaX8CrDX79HGIx0cHMhvOUKSSikyXQ38s30OId/1Wt9YT8VPrZU040xjPvhQZpNDlx0EdsjRAgK/N+aLlDHm8Mcbl6QLWpLvpsd28m9sNq1JU4vpcLxMPX1BGuM3gvYxsp6F7k0Oe+7f55Dj8WO9YDPkOX/scOI57Zi8nQ85Zvo0qZTbxvnaFJbOhIsTe7qz1JcP+xkvfbDB2ADYupv0EQFfe5qZHSZvZ7zhUJc3QSq1gCrzrdSa9mI/xq5N+1vpVwvxgHlfaGMjIhQxAX4R2DEFIrBPIexABn7KK06eEUEIIF0tNen1WjaL0tqHPebJIRuYPTZe+/TtFj726Ru1Vsb/WN6MebPon5ry5vGYTVDyHd6b0T3XpZQcb/Z3W5h3holw/YbMzfP0Ja+ZQ9bnUuEF9BRoq8xlLsv98Lm/NEAh6QNB99tCvnXS9yMCUmlQF5pw7t88QCZEhSJeDwK5AyjjZB3hh3lghEK+sqa0hXmaYL7x2ujNu8eCTbfNAW3Xg0ezzBu1MH9PeGO/GTbq/cFABf8+ssoiSlwfoL3xxpv5pUWPtfQZh4V3793Vc8axx7TbeECad77zjr773b9CVtrQPApf+82y+fec0O8PTGK2R8NYNn1u947yrp3c/hGhCNyM0dYgbmtAY5q2M448Vru+4H5RMg0pGUi+CYUZRMsyyY69YEvfbOSDTMM0EMu5nsAp87DAE1OQNMHDGSgUARQZzWltrdGNQyiQTC/8b41p4UQimU5DIo+Ekh+2lloVpeDBTdoWYHOQjaRRk4uqpTtN4jluRw8+06xPm8TOpFkvxzmFDHPqr4fM9wsep0n5Y9i/gJxvTnAy41RbTNvnDIWEn3F/Vcep9NP8v4r5VYs7Hd/1S7dp+DrIxL+Hx2eV/emsM6bpDh5fFc5umgFyoL4KnPb3iJOf9CXPJGliYuTt0c7kg92hGMJkLkm/qYmf55acgLCfmA5Pt9MZpD3jtt+rIM5JOuzETxow4XQX2RYQwcM+NkBEiFtMtWmKaTJCaY8IzFPQS7teCZMTKpSX2wYLy4ka5u3GczYmXooIBXE7sBZBd0uY5crpupXxJUWECvN2hNOE1N02sIfwBpFxSq1pRgl5nZEv5w0PzHfzuoUgw7LMGHl4BGzP9Qq2mWcncNrTcD7kGdBTWb8r5Vle6yNv9RKUX4tKKQpomKJEqNYCKrJeX71+T45fSV+Iexr2q5nXJA52+3nvHBEKcUGnSYE0VwtrC48b1t+RLJd7/e1wLB+QH3EQfsCe/CCVvAfas5J38jO+/oLWv1Tin/t9ijLj6dMnevLkqR4/eXIWj5+kMtM/X+qv3Cz33717L5Wet27f1g0Utf5q9SpK2csoY600fR/F6/vvfZD/S9ZfxP3q17/Or+L8v2f/7d9+rn/913+T/yft//m//yp/Lfv//5f/k1/R/u9//v/pf/3v/61/+qf/rX/8p/+lf/zHf9I//k/wj7Z3/g77p3/6Z/3T/7Ibf+L9U4Y7Hsj4/6T/RR7//M//rH/5l3+hvH/N8n/1q9/o3d++ixL4A1mZe+3a1VQw37x5M/fmVuDeu3cvv7Z9+vSZfF5luc57q10Ut5bJLOONkP8iCm060Ayy+9zcPHuyJS2jkF1BGbvGefcGylcrU/3ysb9affvtd/Sd73wHfDfx3e98Vwnkuu997/v667/+a/3gBz/UD39o/Eg/+tGP9eMf/0Q/+Qn48U8xAW77/+hHPyJeB9uNH/7wR+TxAzmvv/qrv8oy3nnnO3rnnXdOvqA1HZY3O0XvRZ3nrNqK1bVUyK5pBeWs6V9eWZG/ELaCeWlpKfep+fUie0nvJ61smkfRNE+959hLeG89OzunGc7lZuHHp2B/4HBjFvl4BvhnngfsQQb9oQaDKWY0ZI8yHExMh/UHyesBsvAMYTMug/zs9pip7FtmhrMpH79DnX/04x/rB/Dx4qWLjBHpBgrg37z7W/nL6zso6Q/YZ3s8uQ2VV8t48uCSGGogFJpctoDOX+mfdnHhb48ILL6Bx3yUELfS2344ai0qmJEohNldOzPsDuwhHtyRKGTgNLUU8gsVm4mqUkEximraC2mKHCeiS4+hz72IEBGZd8Q0zcRUSPjJFxMOHIKXHY88j44ne04HG63jgBFnKoco3w+YcwyfyYw5Nxgz346bEVFbaAxFMXByt8zNnocNrwdko8B/CqzcLvvLguhQ6+en4VztG4roTGG2FOq1Zwz9/vClw1gj6nnMGZPrssu+3PPl3bt38+fW33vvfb377rv68MMP9cknn8i/6ndI3xrST1dX1/Ili3PnNrS0tKiI4JzvUHt7e7mP97zi/Hx2MmI+GaPANDW1FHldGfQHmmGMDIYD+Sqkn52b1dIy49Fj0mA8eux6H3kJXdsbnKd7zvHcs76+IY9t02H4nNzx3njzDTneufPntcZ4X1xczHK8LvXYu7ovQSzrSivzYkz9G2hrWcfNn5a2EvxKQBhkwWn3jgZXI8tHpReanZ9hPlmWz9/OXzinxaUFDQZ9OWbmgU15uU2xwP/WoJwx/LAS/IjzDZ9xmD82D+lTh6xnXuO8dpNKEZ0c4TgO22N987xdHPitBwxpQAvTO8C+Cb+ot0oJBm836DtBoSRDQv6THIenvto1LQAzpikpFys+2WwvzdAYh9GKhjBKUeUwI5XAq+s6d+GSNs5f1NLKmgYogaP0yKOLG6WqA3STTuECCWvFhAzUuZWmzlwOscfUtJ1kNjqQV0QoApB3MaLIfJIow0BYhb1dWSROu6RwPOisLCwFRHHH9YFOIbAn4ScmXSu0+yxGMwsLWmDhX17b0Mr6uazrLINzMDuvwkIWvYHa0tOYfBuVNFvsLfbOPEuPuFoghZTQa69PhTrRq5ikD8xXIfxeQt+Oi/Y0ocHDaGk0T0yeELB2NZrEcZgnME8eniDsjgiVSj8AdTLhBX0jGEsizOyTL2ee4IG/w4T1JNxx/pj4ooId/iom9EH2xPZlDacIRYQKfDGwSgopobwa5qVjlC67Ozssajv5ZqN5HREMj0raKvPdygcLXV5UI0JDFjULkRYyLUgOEQLrZMPjRcgD0uncrm4bH5gOWDy8GDquF8ZZBMAFhFCbvX5ftRRFmD7mDTqC29rsiIj0j5iaSjfPvBXSl4Gj6Q94Of+vg9+FpIhQ0L4RmEDYC3wsmBGhEUKb23OM6bZoae8EAoG/OPSbWIcceh8i8I0QnFr4XktV114D9VkHergLeYUJJdxta3jGsykOANJkVXCU9LcFOI3dBs6XtwPswnQbK9N2a1RaHfaFcPwOXVRy6m6ywB9aeWI/CZ3YKTQ7jJL0MfQ3gOhdROraIMTsIwhubW3LP9nkt4L9Bqrfbvbm+eHDR3r+bFM7O7s6PDjSGAEZ1nZsyLzpy2lSc69Rzn+ChoLM54YENp3IZsIUTMLTfWJHMIP6rj6nn07wElTf2YGujs7DofbHk5u0djhf54cdKzYRBrDhRZIuPZbOH0/HE3WKoG6GCmGun7hCgV/X96pK6asEckITOj4aaX/vUAf7CM+7+9re2tHO9q7M31SWwpde7Wtudl7erK6yDlvwPcfm1m8ae+PqtyUHg4FqrYqgLJnWDlEi/WspColyAXbH7fd7KbTatBtvFeJb4Sv43zAOrEg2n1w/uz1WjJZwZ1goj2zVEsFwqfazwD1kHvRLMgPmr1IL/WCcCt2D/QONEIKDhLVUOW6fOJ4r1/NwYUPLbACs0Dti/Hn+3aUvTflhOkopGWdpic0HhDg/z7+mzX0HguQO3MK/lv5q2hrsRouZbtqNJu2i4ud0I/rqAYK4D4+ePn2qJxyU7LAxOh6NiUf/gOYubSPn1VBvwyHOTs6QONO785u6Xg196X9iC1EbTS6nnsD+8Nq8mkU5NstmyetFjzY0LwJ+1FpUalVl3e8hw5VSceNHWJmgEl4q/ridJiIU0UEhbj86RGB2PjwdBvDjPuXGT1JEnMAyqMvp9fr0r4GG9E23r2kw77ymejMzpl1M5wyHHhV6vXl84gM6FO9POJgz/DN4TqMQ/Ibn9LuIwNmNLYeFpIiQyxzQjwastx4PLtN9KCIUpcOUBn9Nv721pRcoI3d2dzhQPKJ9m8xHJ21o3usbfUV05EVgeQ06r5KRzKsGntNl4SU9Fovd3pDazEg8xrkpbrApeZp8RH7pAfN1CH/79LuI6A5mmcOcvhtXTfKwEneGfmo5yON6xgri/kBuDyMicg5weywz1ldWluV+3ev1VWql3J7STj+VaGtxQa/rYIj0YS/g23Yj/adtXd33g/wwsQf+xelKEO11kHzA7lY3PK5dLx9eeMM+Gh/LfdblnwH9xfENnb4Ch4Fx+g7xBw11QhMtoSyL+om8IPFU9MDewf4GyYkldeOMusEjH0w4H6cnQd5Jjx8nwMJNR8/ws48MwOu0iTNLsvlpOOanfb+cT0cEpHWzAAAQAElEQVTrl4v7l1ivcuCLOP9F4a/m91nu3yWfr5t2ms7mV8Vn1eN39f88Ok7nHacdX8Hu+e3rpv0KxXxBVM8hn47iuk99O7uf3fjlyZzFk1ni5bOLjdthp0Gsbn6a5DAJO+33qp1cSMXzJG6Xu+dAw/PhFE5ru03DHI0IooFQzpcRRQE8dwbzZkQoogMWBdkbmtha9icQ4Oxy2jTl6RaX0zmeExDQGnhj8PTtACnCpqFPXYWwKEEc6Ep6MO0X3bzuNaKWolqqSikJghWkKUaulVUVmS/DK3FABaVUuZ6l4GfUzgzMiBCFyleuZZZ/kQ281iWQAUbsiy0bWPnq/fAxClfjyF8pcS5yiGk57hB5+cD/LxXs+ytblACW5XY4NzEsw1khsGV568ULbW4+1/Pnz/LXQDrl7FM9RdY2OgXtYz18/Ci/qrXS4QH7yYcPH+rBwwf5RZr/t6sVmVZUdLijO3c6WGmbP4eM0vM6ijErx/w/Yv2/Yj+++rE+/vjj/Mr1o4/8tSv4+KNUdnxk/4+vZrjjGB99RFz8r6D4vZJfx15Jxartlz+6osuTr2mvEHYl8/v4JDz98L8Mrkzy8U+mfnz1GmVc1dWrn8g0+UXp69f9dd2tVNLevn2XutzPL4jv36fODx7Ch4cTJfVjPUGJbeWtPzJ48aL76naHvdHe3n63t6JdjpDHxuxjWvpuhNvcshRANu4jg1netmLTys4llLrLSyvyWdUKitHuy9V1rU32Yd5nnj9/QRf988kXL6Vpu+GfU7Z5EX8rgi9dfEM2L2bci/JPJNt+kfALnJNftP8F/C9c0AVwHiXNuXPnZWXNxsYGCs5zAJNz5u6nmTegA3DObiWP6TOdS8iLpt1YWFjSwuTfhKTJmdkcmOUsfoazaythh+wvLLMmUhE70AA+TNGf+J2YhJlPvX5fPeTYyt6kxx48z3uQT3tnAF9x94k3RQ97NRh/FZRXUIvTAPLMeMTtOQ/KHQwGMp1pmq7+QN7PzKAssxy9TBtZ+WXeGT4DmOGs8IDzGI8JK/vv3bsvf7neslcqxe0f8nDPSSyUdrtPA9/0V4aHTofZzlQz8ZuE4RGB/bSZZTHnTP0cDordpZCe+LhdVsGMiJyfIhzW0VlKqNaiWoDNCUqpKoQ5ru02O0ghJfSaK8MoJyIUAUpRZD7YiR8gb0/ajBcp1DAXjoFlcnt7vm+bJvcrPmfw/uiYMXbAmc2hFXaMuRP/iVKPbKhbl7v3Rc4zQZu4XTJfZ3wCfYWrS/1lEgQkBMREhJQQ9WvkDwv2dve0+XxT9+8/0I0bN/Mnnv2yi+dQf8j0kPn2GfO0lY4Na0Of8eCXIebRB83PL+RL+DOMMfddcZkvhuMaEaHK+lTgeSlVpRb16Ovuz0P2gwP6emVs1UnYoE9fBxmHsLn5Ocb2gtzvOyywR5zTDGNhyNjoDwYyTR53TtNjDA3w8/iZhS7PcU7nl8Ht77VQXCH+oM3rnNvPX817/DScd0WRivuHAb00ogK/3BcGfAelhgYzPS0szWt9Y02r66tJY589cSmFEog3bdcIUVyixdt9agwvzacx6+so19mxjuk3h5wzH9KXbDe89jquuJyv0x9wHub53qXg/S2+qY2Z0WK2OSjaFLBcI/OswHVX2p3GZsDYQgC3pgztLPodLlrkM1K3FNJmGA2Y9lALTa3tEBGlp5m5ea2yWFkJvI4SeA6laOkNUIBWEAo6d6FTBhO9SpWiqJWynq3zaXFwR4Sf4PNvx3KMiFDHC5sFe1El/1KKgjLE1XoCA+MzkHDK9Qhoq/2hev0ZMFCUngRKv8+gmlF/OKvh3AKdfFkr1HGdxXqNQ+el1TX85zL+MZrxIwSNsctzuVFFQKLVKX7Zru5qMWhyntx2YIhwI2x6Ev4sOPwUuvj607wiJEPKg3NPFO44UYoKwDsXJE9g+/v7TOhHMjsrG4E+bejJsNaacSOKNMkLS97ydcbvZXnO56vC2X1tuLDPSMx8myFQp89CRviKj4hQwBfz0nyqjAfb8SanNnl+fHScP2nz/Plz+SuYA4Qsz1WOZ4yZvHfY5DzffCa3Qb8/SGHWbyv57UHn68XJ7TGYLEyOM2YB8Bc2B0z4LfYebeZFzRgSr8ci6UNSlxERcru3DBoD4j73jghFTCDMLwkRT39iV0TIPDQiQr6ihPqDPnNcXxGRPwXiN66OWHgPEeZsHtHue2xivWG1cmDExtep3ZZu01qKyCbTO8/Px+nOjZ2MuGV0j89PfTaUNRIPuoK7xBeCqHlTas4NNu3h9FPTduNlBFMWmXeDQGTB1vzx/OO1QxB9QL/1JvTO3bvy5tqb54+vXmXjepdN/XP5f/yah8fHDeOI7ksaBXOQjC5/YW/tL1/hR4eW+MD0tDxsxaezQaj97H4VnX+XxcunfV/ipf9LW5d/l9vUN/38oDwzwoZNiEjjJB5xTo/JiBB3BkeEaqmqk3lFXC0MDEz3x1IrebXyW+ubeSjyQlY6ej7xT5aNWVedmeeORZSc5y+c19vvvKPvfOcdnbtwThbCO6VKXz2XUQs5T246Z62Bf1WtgPmlek4B6SZugT5uiggFyQoPu12fljlpbOEUJW1nHrPWHCOkjhLuE34hKUgZJAzSdxyEIWkXIYAMe/1ebmiHCOylFHlcbaJ02+OgaMz86bnOdYyIHJfe4Ptw4OKlSylUHzH2fHi0z3ispZDXIGmwgOz50vOsx7PL93xt2ky/69EgVyaojzckCRqzMWiLjKeXl6nP3oLFymTT6S8DvJk+Yn5wnoJOm57DMz/yzjQvs/l8G2U7/RTTyIGFrGUT66dvp6MD1lLgwVDe3CwuzMt9wGt+iaJSKu3dS5SKuweIX2tVsXsK/EoiFLSfC6XKWebUTIcfwSNCERPYqcin8DMicE9QyM9lmaZEqeohA3v9M2rt+v0RGx63v+mY5QBjlk2dN0BPUAB783nrtg/EbnEw+IRxIoqJPOBy+3ptrPRpt7n5SKCcT6lF9q+1ymbP/Z14FXcpReZRRKgPPfbbQ2568vQJh5HPtbOzTb86pqxGeUU+cU840jm/Vc9JFSRbqLf5bUXm8ehIqcxk/NnPPHVfNo8imPvdz+CZ+5jfovYh4Pr6upaYhzzm3I7eZPfgo1+S8hq5wyGk5SPnNRqNNQaN5zCJ/lhzLF9gDvNXGj7Mm5ubTX+CP3XHp3y+hAd0C3DTF0I92t3o0wd6UzBPut1DXR0z18ingn4b0TlazxusfeaJMeXRiPmwsb/DQTsZkx7/7otdTq95OlvQxZMiQrUUUOmT0DKdi5zfSXcjdtrzoZdXKP/Iw+1VqJPNyD2T0xCf+2V8U4Y/bXra76z9lQRnA3E5/HMQhH0VkGPekc+/PL42B+B7tuur5tfO8DUJX837y7hfk81X8nIZXynBJPLXTTdJ/lrji/PMGNmXPc483r4KGP8uN9Pb8nXgxK/i1XxeDZ+6X4332e6s56lgz392vs7fflM4zhRTv2la+9t+4o/HaTvO196n40ztr0b0lJh+VDUiFBHyXGkE86/NUpiDgd0RISJJwhRtSMZMyXlmNmaObiZoCQ/SVObeyhpYSl+KgqwgZRwStZIiAnT5u5wgjkGIJLd7YIQCf4cbAV0Rkf6aXjgF7C0sQfyIkON7jevWt776/QHrXn+CngprYKlVzrOUoqn8EwopKB86R6zRlqUPUeb6DMPyub/c2kYe2t7aRpG0pe3tLUzsuH0O8gLFo2Vjw7/q8QSlpOXkB1bSorCcfklr08paK2lvTb+m/eQTFKDX9FEqW60IBdeuoYT9BD8UrihSr0wUq5evXNbly1d0JZWtH+nDy5flnz5+3z93DPwzx3Z/8MGHMt57/wO9D95973299/572N8HH2B/X/k123vvdf8H97e/0W9+89tTeFfvvvue3nv/fb3vvPyzypTrsi+jwO32t9d09donsoKkUyzfRGlyK5W2d+7e04MHj1DSPsmf4X0MP6Z4+vSZ/DL05ib8297J86R9DvEPOWM4RkYy/+lW2R7hPkV/6g8GKP1mZGXLAsrNRStpl1c4a15D4bAhK03Pp1IWhSz7pEuXOsWrzTdw+wu4N998Q/6fsm+/87beYd+YmHyh+853v6Pvfvev9Fd/9T35i9rvff/7+v73/xp8P93f/d5fEf4d0n1H/rI3f23qrbf11ttv6c0335SVvBdQ5J7nTNiy4cbGuVTcWhlpBfLKykoqlJeg21/gLSwupPzn+sygmLHs2PXVniqyWSlVlX5aa8EsKphBf6WLylfDGtewz/KeeIzMOkq+jTVCHutge4cxZ9INDDWmY3Z8krbRmP4+Skzjj/MMyLJqQ7wE48J7RIwc09381Mp+hsd2h5bwVk6TZZB+atqvmcqIZJRuwp1XM6HP9hB/UVWKURQBsNfay3E8YN9sfg1RmNkvwvFD9l9ZXdXbb72lH/3ohyjUL8ofK/jlh48YQw8e3M8z4VoL+cBnTCl0ctlKXunGPrVqasHk7oJtARGOKKKEQlJMZOaIUESo4u5QVbL9ojOxF8Ltl3NQCZGAOxIF97TNS+nSdqbtVbVW6lCJW8gvgM2iIF1EiAB95jUJjwi5T5XAjKJMgx2LTq7obF370OtoJxo4PRva0POkzwXcbmP64eHhgbyHPDjcZ+/Inmp0zB51P8+C83zE+ZOn+4rduXdwHyDf1qBftyAL+D08IBFyybGzZI4RoSihUopqKVlt0+553srd23fu5Be+//6rX+X/8n6fOfAu53qe571H99nM0tKSzp8/x7i/qI2N9VTK+sxlygfnJy63k+O7v86wn899PXt72wfMaQ4z7HaYz61qKaxbffrzIM1SoVFBe/dQ9s7K50a1VJlNDbyzaXiceey7TXw2473nPmdKXrt8tu52KrXK5wouyzQpgvGPtioEPziHoA2c7vmzZ5y9vVDDeK2kKaXIplFqKIoUIS5aMpp09/s9Od/llUUtwx/vZwfDvkotFJOR5cu2UGA1urYx34yGdmooM+vBXOa6jDgXMe3m/QHn0XZTavKmT5kO29vbVSHHb9XtSnQEY8uKT5nBQMPNncEBnyKKgk6bZoQiOmAhTpwC1t/hdk7T5IhDWFvZtP/UlHsbIdPbMegCSiVq6akyQc+xSFtJunbuolY3zsuK4IpitSlVY5qqMYIOh1tM7Ak6mQzq1lLqNP+p2aaFp4lJ+8tH13nMtyY7rTtRB3jqaOQZtZJ9ATZ7ilIlaAhoNkrtq/QGMv2lP1RhgJbeULUO1RvMaW6BRXx1XWvUZx2srp3T0vKq5uYXVPsouSHtmEPi7LRMho24TGvkQ6erRFRNMeXnJFY6bdfksv3Lwkkc1+afCty2LRNdIgcFbYrZMlmZh2aY43jSNe+tnGmJHxGqpajWnroNgdu9KMKQzKeIELd8RWDvLOkXtv/ZoeNoJN+qai3JAfPWi8ohE7Axon+3TNQRIS9CDvPC4TC3ZYaMgAAAEABJREFUx5Cx48Vgfn5O3aH8jIL5y3Fb2s6ZRoQK5RgRXT6e3I+Z+COia7NaoaFmvAhaxJBL6ID1c+6uLp8T4c8qCO7RryPRVZxxxDhpGEc5GeEZEVjb3Eh4A3yIQDfFERviEfNbEK+ySemx+Fbap2s/PPOe8tzmKTgROZ9tNYdnIsnhhr7O5Xy+DF7J20nwavNUxPU2AZj426+1OSEsoiiiErvQ34XQ1LCZONbe3r422fw/fPRYN2/d1o2bt9gA3823lR89eiIfDPhreM9J4+kmi7Ezzk1Zx41Wk3LJ3XfLwySlaTt8axPpINGJq/OF0M7n9HMSF+PM/TLTM952ZFBHip1KsvTyynCcNjHyfmm3bQoH2W6zQ2bL+Pc83O/3T4Rb9x/HGDPmDw/24eeu9nZ3ElZAWbA7RuHp+byWIr+5uLq2msL3xYsXdIEN9zoC+NLiIsLnTJcvfdO05zxDwQWBtdaiUqtqH3AIVNNtvyLPdTwk6FOEyVGaEys7CNp8rBF9fzyBhc6kizmwkC4iaAs3TaPW40mvv5xlKUXmgRWVA+ZJ57uLAOsvevcQ2N1XGsaluLwh8ObASuCNjQ2trKxqZjiUBWQL9vsHBzo8PAIHbLiOZbpnZme0xEGD0zmew8f0vQa6DNNn3lg+aqG/pSz7Nzbdl6ZNR50mlVKLv/Pa2dmR/3fN5uYL2mqPMkdqyZdgOU5j+2mQF7f+IBfMDIUq7ToYDjTLQco8spj7yIA+1st2rqwjHRyvlprxK2lKqfQJ+kAB9JEyaUeyVERI3JNHskGfdTkeyCQ8IkIRE5AmIuhaRZXyei63Ysc0jW5/94VSmFeYF6w8NJ+H1MeHRPZ3O/sw8QmKYM/JDe3kvnfMxsi8H/QHyKDzGiJ3R4R8RYSctiL79Hv97G8uJ8cfbverCg1BneWLZG4/r+M7KC6fsQH0S177KIRd3iSKjYRnGno7drfuF4Fo37Cb6tJfm/wf4n7r+xC5Zgz/XZOIUKkl29B+hvksrkI7mW/Jx35fPWC3/QeMZfs39H/n57Fs/pmnY+aNhnZzPLet5aKlpUWtTX6Kb2FhnjYayOGSqXsJ2/Q7X0GuIKgXbV6oY0SoFPwAgTRnyzzX5OHfuBkxxxzL8pjX/YOUAw51zIFOy5wRJRRFEnm0DP4TfP5Ika8IyjQUlImPmU66iJB5GRFJhw80WnjWReI5iUdxwjWBFBGJWopKrfIYq7UoXC8RM9NhUfBn85uLJDWg73XA+y/3Xzjw7eNA9uqvR/brxsEX+X3mKD+d8PPIcbxp+Gn7Wb+sVQQzV+ffUm6Hl24RfoLOO59tPp32Zf6t7Ga+Isx2jNfebfqSbpJ3Szrf6f2pR5enJnEd3PIwGjYZnktPo8GRaLwWTCGxXUngzbrZAtMZaUrQAiKYf0tVKT1VZPCK7FE5U6s28bN/gjm6FOJNTKdzHs674WFZdYS8OmLN9FmAcYRy0GvqAYpC77l2d/dQHO5qZ3e3M5FLd8AWCkW/NLqZL5Bu5r9WeL65qWfPN/X06XM9efwUpeRjPXz0UKmcRUH7ML+mfaQHKGr9peC9e/d0FwXmnTt382ePu33dTVnJaWXntU+u55dh11DSJlDgpoky9GN/zXr1KorbqyhpAcrSKwkrcj/GD+C2EtXK1E6Be1lW2n744RUUuldQ8H6U/+fW/+v2o48+zjSXJ1/cXsFM5evH13SVsq5R5jV/OXvtOjRd1yef3ND16+DGrdyL3mQ/ehNF8+38n7V3dYd63aV+/sLtPvV9+PAx/HiKkhYgX06VtE+ePtUTFLXP4Jl5Z3nf+9ytrR35F5m2t3fh/R57gH2UOwfgEEXPUe6Ju/0LPSyKwu1seRP0+wP1kVEHA/Zpwxl5fzIzO6e5uXkUKIvsWZbAspbZ41iRt7q6JmNtbR1l6hQbyEwbWvcHOOyHNlC0Js6d0zkUMgnbJ9g4t6EN7BvEXU90+XT/o3advNZQIq+CqbmqldWVDiuc9yaWU6ExVdwuLCxoHnktMT+PfUFz3ndw1pUKXRQ8Q5Q9AxSUA/ZqrnePuvfgQWVPUmqFL+ZNh2K5xXyqRaVWlSiEd2MKLjK/tPlvNzwuLRONkVMNj48R9hFjxf6dQq2R7eNmLIeNM3zMecVLjFAWpz/miH23FSveS7jdjtI9Qi4+Bke06YH2kf0O2Gf6i/Z99qeWa/f29nLceW/ivesOe3Zjm73DNvZ8WWJ7W9tnsJVuvzy8td3Zz4YTnzG8DTyWbW4zvncM8rXpLxN9nnJ0eIxsOp7Uq1FEqMC/HvPOHG2yvr7BGcF5La0sJz+8f7Jiz6brUmtVge+exeQLdkdE5hPRmThkhIQRAFM2Q74iMEFE4CtFYAK33wmKyzFoW8oryKQRXbwohTT2DxX8TM+rqMXhRlWt5QRl4m9Zt5SXYS43okgKbqCzl31OQJkRoXBegRlyKp2+8Jo4W1kWb5DHLevb0+5R9qGuHdyHzFv3kWwj5mz3Kc/bh/Qh9zlRQgB5nSEv+zlPo2VfgbeDdNIu2H7326PIOdo0nGObe4wRa8whe78XrBcP7t/POdU/73zlyhV9wtx6m7nz8ePHzHN72Y9aE0hy8ywi5DHp8eNzmAPWJq9VHn8srSrwtdLPev0ee7u+hswFOed5bhgM5L5aSlVEkKMU/FXmh1nObzw/+aWSN996U93LJm/Jvxawzly4ZOUqc43PeQbkU2p1YkU4h5Av02meZvtwTnB0dMRZjcfMcdbD9Lv8rv8U1Qkdrp7b0WPNY3xM+zqvDg1tw1ijgAjKAdy4RF0j6+gzLe9tFxY9L87lHN/vV5VaFEYpgtAOJWQ+uUXMx+QbBPjFE/eLY2g23ebviHnJv3bn/egh/g4TVyG/MfPfEX2NnPH5lt3UF6YqO9JLJrfp56pECH4VFZgVUWQ3PvpDXjTLSfYUj91NZGDV1JQdp1wlaR4xqEdIi/7Kd56Oet5vYr31jtbOXdDswrJUBxrR6iOyya5UeoraV0FITJRCvoZO5Y1XuuBL2K7kQ4QpxQ8mNix4Yy927igcUmSHwW5/8zXCPAQsELXXV4eBKgc4Lj8oP0F4OLw/VG8wq/7MHJjVbCq017VOPTbOX9Tq+rn8Etg/e23lbxtVY+g4pjMeQ4ftLpdqQjk0+tk5qBiVgAd46XUXocSR0tTXu36XtF+vxD9EKvgGT1v6lCczI3lqPro4Kmk/t/sUbnczrz8YaDDoq8fkW2uVJ4qIUESQ8lQGuCNi4h/CIp7yNY1l+9eBm/jrpPuPSmPeNmzADNMQ0XHC7iMmXS+UNh3Ph8oDhHnzdcQiYSFwG6HOQuKAhc5fx6yvr2kewTgi1ClMjtMcMT4axqvzcTmFcLdRZezR4rlQeRFwmOF2cFzDk4zNLwcRnRzJIOMz4HB96SepXfyfELr2hAFZJ/OkYWyNmCetWPDCbz/Ddr89uY8CwG06bfceY2kGAWYWeHyVWkTzkeVLzr6ebzSCSzUJhu3fBEwGaWsTpCnWFcjt7MLlOhomnDDGyBECx87Onh4/eSYfFHjT/QkHAzdv3tYDDhU2UZBZCO4EQjhCfg35N03LGGjYuADsyLz0UfKkFJ1cLufEcdZCENlM/MgUzndJJ3a7T6O1/yT6lzScYlrG1PySSSfRnENndV8yRCcppcpCZ581d9AfpMBoQdTzwf7Bnvx1+YsXm/JcYoXDweEec8ERaYos7M4h9K6i/O3e6L4kv2m9vLKkWTbc7os9hGfnX2ul8Ba+tiq1qOJveC3IcH8Fir/nnYiAtJC49amr82zZfjc0lMdJrjPMXSM2DraTXJW8aGGNUZoc+0tC5A/H/1R2E4+IIE092RDUUnWc/WlHL+g3nkf3UYabbxGhiJJxl5Gn1phTl9nU1lq1x9jc5HDLPPM49Zj1PGv+eu5dXFyCpkZWKh5D0xi6W8a7aWvoF637n03q1oIGtLhdF4V8y5f9DAvoXgO8OX9BuZu0lTc+5kNDviRPntue6Dwyu8zHj0SbPTStv8MjoLDAe/Oiz9ox5MBldg5ZjUMlb7bMB4dl2xOebV9r8r44nftBKbK9YEYlR6NgGvA+yYt8fg7NASWA+GUC92t8JNwRoVJCtbqsqhIl7X3GwBA5xbSaNvPY7ehDlV6vr+XlZdbPueTpCzao5vs8h2XzHEC5rY3+oM8B1DwHZ0vyGHHeETEpo8pjwnzweBuwXrssp+n1e9BQVUqRL7fhtH8fHx/J5T158lQ+hDli7TdtEZG02P45zHB2r+DlfPBKwB/deUJJ1kVyfza/Dzng8mY3oKjWCt/6WVeHu/54p/uYzfQBce1vfpkXRkSQppdzWsoxjKOD/QN5Ez2N6zzM95mZWfkwcWlpmYPPhZy/+v3BpD1C4v4U9LtfWXfoctul3VliMf1j5jPPaaPxcSp5j2lz19vz8N7evvY4hPOc5A24R2/N/lxP+o/zcHYwKY1PP0IRQKdgN3B+kKGIolKLhF/OHyknEgrNzt9ocs5q1JniIj/iF/pxKVWWT3qM9Yo9IjKcR3fb2dm+0U/z4lUkwd8s+pOkb8/jVY5+XfcfsMZu39d9Ne4B+wcs9o+T9ev4/cUlvy7V5/lJZqIml+2nMfHGaIn3OhB09m7tnOZhe4f07qz5bMkvLWk6fudqMV4HEc/+4mpP2YVdk6vFfB1EnJf+XVktfvZ/FZ38zrqtTgxrbfJgGmWqbtUwt1qu6zDu9iWcYY2Q50ZEGica/Fs1nOt53sWLtORHPi3lTt02STYJC0VURfF8XujBQVlCHm0zr5HL4NzAZ2XHmEdHI9biIxROh7Jc6zV5G2Wu9wSWcf3zvk+fPWe/9QSF5ePcY91/8EBW2to07t67z17sjm6xB/OLuJ9cv3miEPXe7CoK24+uolDlcD+VrR9eRvFqfIgJPvhQ73+IOYW/qLUd8/33P9B7732QX8X+9rfv6jeJ36b5299M3e/qt799L+GvZw1/Zfve+++rwwf59a2/zO3Qfc17+fJHsqJ3+nPIV1E8XEOpbGWz63D9hr+svambKHNv3bqtWyhzvee0kvoedb6PItd7zoePUOb634SwJ306VdwiN25tbaccZ+WZ1/J9FBWHVqCNGtpFKrSRz14r57DVayeyp+09zB5yiWWTfsqOMxoiu8wgX1vROTc3N1F8LiDHLGqR/ckSMutyKnDXUrlqpesGStpz5y/o/IWL8ley/hnkxIn7kvylrvHGG2/pjTfeBG90fm9gvnFJFy9d0oWLl8jjAore86nUdd7r6+uU02FlZQ2ZeQUsa2l5SYsGNJku/2KUFbemeZb94gznFzMoWmwOsVsO7/f7qrWq1K7fRi0q5g3AIo8ljxdzzbJIYjKeFFiCB3eLtRV/DIYxe64zQKY55rzFstURcrblSctdY/ZKmZ/HI/aR4yGTOa6VaB2OdWT58+hQ+8igByiuLFsepqzWhTk8wX7yCDjM8fZp833SGCfulE+R7bx1B/QAABAASURBVNhHul/sodQ13E+sANra2prsyV/Ie73n7PmeGYxDfyn59NkzPfGLAn5xgH73yP3v0SPG50s8xO2XLTo8yhcvHnI+8ihfuniohxPz0aPOnv5OQ5xMg/kg0Y31h/R1K+T8cqrp20HZbHl8BK8a+H1Mncfwrkc/Xl1dSeXZ2tpaKrPv3bunT65/Ir/c6rg008kdEfJc5fa2qQjJd5q2SJrYcWENhaSCX0Qo6COJsL2D80rUl/0ooiiCcOC0hXQnsN8pdy21649lmr6q4NfBflUerz2fb9BnyyRehPOXQi8v98mXLmwZJ2QaIkIRHRRSQtPLHpO5nkzcRxsm+hwH9NUGnpvfXf88gs+H8r5nn77kvun+bfOIPjqiXZx+mrPTNqwDCfJp6Pc+k+gWkGms39FM8v1gPEJvV34rl+2zkkMU0+5HDx8+0CfMuR9M5urrN67ryZPH8p7btJuKiIC0lv3RSN6nv2B8PKX/uz8+YQx4z+zx47OWjO/2yHahnTA9vwwGA/QSg9wnur3grFxvv7xhvs8MZ/KlF/+qwPe+9z399V9/X9///vf1ve9/T28yL+aZwMK8fA7guczz16DfO+knlb7gfCOKIgK4BLHuNjpibHismHbv4yIi6Rgyt3u8lFpUoJmpK8+MHPeYOWrMfJU0uo2Yz8zDiC5vjCzD/ch5DId9maZ5aFxm/s0Xmwd9+mmBxkL+oUyQRmANmULnaYwpo+tPxzpmrpueS9vP8J7be3XPY+5PJKZNGjXQVez41sGDigHVUnGjsZ2OaqZ0zO2YFlFkt2SG6Q9+Bb3AMB1ZmGky0jF9dLS00GQ0EDhmlWxUpNJLBeo8St8VBICNi29o48IlLSyvajC7oOgN5f+R21CvZpK+PTGnpXYUTEvrzFZtdLbTz4gQN7BpSCFf3dM2k5/AcVJWVKl0aLA30N5iqkenHcyg+F3SysYFBI5LKH3PI1isaWZuUT0GahCnjcLxsOkMCbsCUx1adfXIMu3A/Vm3U5wOSzdpbH5VOB+XOSkdJxnp80CUr3z/IRK4ps63o7WrA254GiUUcRYeL0eHR0zGBzlZuIo92sSTbD+FuZ5IQQZw4iSzdOaD7AjHiiWCmKHOrbNXUkNY+xVxNpdvuitrKdggUU9Ptkcs2gcIjocIml7gWxboQjvkIiElz7uN2na+DXjEAoO3KuOp1p4czwuH8/Ci4zwjIv0LcXoIaT647w8GuWhYMHfbRUQKEk7jxdTt3NJ+SeHE1Ne5MgMSfknT0Yj9J3czg2adYCULZ0M7MoY45HVbWml5gFBkpe/hUTeu3G5OE7R9rUVGqaGIDowubrjlDA0PxE/BRRLHxklYOr7c43TSV1M47DReDf8sN/R3QYHxGWgLAoby0OKIQwr/lPMWG2q/KX3n9t182/oail9vzL0B2mTDvbO7R/89Ruhq4a8AJvRxZ14tE0mLo7Wp6LhhN1Sw/ONuiQdw441bE+DXTn0InN4nftOwziR2lw/haSeXzuzyw+m7y8XV72wnT+diB2Ta+BJwCuN0VLtDBV4bVDdp8rj2+PZXvi9QJPqQZ3tni8OfXQ6CDlCSH8G3BgG1J7+RffHCBb355hu6dOkia/G6ltjYz84OM7yUIO6YNhqRN9JEkSqCcB/BuAdqv6bbAq77cJSiiJBIp5AS4rIdI922h2lvybsh7zEmYKNJIfLcNRj05Ww8VrwhfsRG1ZuBra0X8tuKzup1oDmS75U50vPdYDhQrZXDrwNtwgtvJrZebGWZjtsg3Dqf/mCA4D+nhflFFMKDpMfKYvPukHm6RYb0ZqqWqvn5Bc3NzVJF86bJvLzJ8EFDQzzH9Zza0OE6NGrT3pBvgx1QeAulGHJc0yD44kOJpJNN/zZ19Xxhv8b5Epmb+MTG4vnfaQ17diZhzhfDHMY4c0/9XDbRzoSdcUBLKUWGaIgKD2eGw/yZuOla0qMf1FKTvxW7260S7wT4lVq68Fozr1KKgr4RQQHcZ8r8XEdAhlGS7+UkD/udRSlV7p/9wUCD/kC9fj9z9gZyi42leekDq9XVVS2hyLd7xEGp/dY50Fhd9WHXMn1hgbaenygR+5rSbdNl+Etf17lP/gPD5U1g/1JKljt9RLi/tDIdPmR5ysbW/cubsYwT+eTh1umgbCS32utA1G/YbSqnJNdCWwHz9oADMtfbpjfIx2x+9/aZy5F/zH9Xw+aIDbHhvlzgl3kY0TGmlqLZmaF6vT4HBcfy2DhERvUaaj45jblWGftD+moPGSgiVEpk3+GhkM5AX/uipoxBboZew7gesyY18sbZ9CSYW46Q83ZR8G5vb2e7H7L+e35uCDO9Nl1fHwT4MNM8MDI9vGiRCymAu022YvlMiiOoHfe0ghGhiMj4EcG4KQr+WuYSl9GBfF2JzN12cVG3idt8JYkCHlbGsDFtkwiiTu5T1onPt8dwbb891P4pU/qHbIk/ZN6/7zb5Mvm5Pq/D56V9OUqd8vNifjosckbo/F/m07k9S9jPcWxOfc+arSeS9HpdnM6vzfBTj8kk007S2jSUbqf5NM6Gi6uLY39DXyFtF9/1+zScTytfXf4i3xbYnCKCMENFSgQmQPD3tNuhVYOlmciIPqgdIY/4XOCIff8Ba5z3jlPlkdeSTWTY589foHB5zmH6U5Q9jzuF7f37uofi0grbu3fv687du7pz504qNr2PsqLzupW316/Le6trKEQ/vnpVH3/8sfwzyVcmX8VaaTq1T037Xf7oI125AmwS97LtiY/x/1iX8fuIsNP+thvTdFbGWhH7CXu76/lF7U3duAlu3UpF7E2UsTex3wKdeTvpv3Pnbn497PrdTwU1Si9/ZYus/BhZyi8MP/GXtc82tYkybXPTSrZtWdntl+12dnY5S9nTLvtx8/MAud7yw9HxCHlizNrdiKVRNAN93X2ZNgvLMFWlVFkhVJE9Ut7jYH84nOVsZU6zs/PsB5AVF1DULizJStElK2s5j11BYbsKVpApLVcatndYlc3V1XUUrRvyl5WpeOVMd239XPpZwbtx7rzOnbswwXltTMJWM8+XaR13nbD1tY1Mu0q+hstYtgJ3xQrcFfZ3y1pA7rW8Ozdn+XaOOsyCOeqBHeXzLIroGRTSQ85iBxOZtj/oZGnL08kDZF6bdvf6veRPlJq8ilJklKCvA4+Llp7f9XH6O4x2Pzca262sSrNrh5R/UGqdlom6eIQjF1mGOkaJ4b1RZx7ThiPOWzDxP0LuOkS2PDCQPa3U2LMyFlnM8pixs7OTyvsdZDP3D+8NXnDGYGxuvui+cH++eWL6a+3ndoNnKGqf0teePHmqx+5/hvvg48coaQHmQ5S2D61wnQKFbKdwfagH+J3YUbz6ZYsH7tMoy7q+baXsA9l+/8F9xrbxQPfuT8E4v39PHgs51lHA2n4P8y64xxxwL03H6XD33l3mgg7Tr9Zvc85y+/YdxtfLMeafUTdtVhg/oR7Pqat5ZV6P4P0RSvJSq1boTxvnztHfFxlXu4zdm3LZ5qPnLjEXtjmvNcqLriD6QkRghMTdITBASHKYuDDTjjnxxhmJEu5b2Euo0M9ewu6zyD44iRPhdB7PhuPZfIlai4xSapq12l0VpCuTPAplRoSUEJd7dbc24Di5iUGUOIXS2U9i2NKldeoWOd/9e4oWvjmG3Vamuo/73OOQfn3AHuKQPu3+fcT6YBzjP/L5iRNN0JDndBw5nxb3tMRJlN/diC6Llhkz86cMl3lIH9nd3dELzlwe0u/9hbj7n19GeMHY2kWJfUAdjJ1txiHnfruvGZv+YMFnWTa3yc/90PH8wuwRdXZZMJb2qgm3k8TcDf9aJvLA7hdqNjY25J+l/+5ffVeXLl1iDlzKrZTzesK49RgzHjNmN1k7XI553mO+n2UerKXKfd9+CcbBmDmrdTmgYT9nf9fngHXFcSv7T78A4/mzOyuo8mW6vRfeob7mk/0qZyU94pdalF2rezhICm76ncNnZmdk5e+588zx62usPzOKiO4MCt5jTbecJh/wItuGFoJOz6em7Yj9t/fhCeriPua+dcTcOUb2SOaQ3nV0/KJv20VPp8pUvWFBb0FDnVogRUSiTEwMSaE/5AXvBTEdJgW5xNPI8AyDeJsIiYKuFkg0ARNRW4qaqLKCV72BhihMVzcu6twbb2kdJfAii/6QA8roc4hJvBFpjyX5q+AxRHgqbnG3rnQJijRMFrzB37Y0eESEgjILZdZa1ZvAdiMiiEUK5zvBmEF3Uo7DSdsW0wtqT4LmngUnC0rQeu7im9pAgb24sqEBdYnalxXdxxB8PG41AlIoyKPUqlKrIkJ5UWaar3tMokgnFv1erkmZNlrqmiYM/SwTBsMgSiaO2t8zLWT7Ve4sHTpM6zRdgZcV3tYJX3EqIhgvLYqWQxQGhzm5lFqYbIZgRp6IIsiNjFqEtgR25xmBvybAbpv9PxNfGOEzU37zApIHjCPMXBgmFEaEIiJdVhR48fYC40XgkMXci3NEkYVpt8OICdkLkxciC1NWxEcEfO8LQ56QLWAds/h70vbCI65SqmqtxOtlXv3BQD4I9YG9fzpiDsF+gN8R6Zy/042n7WdTdI5X0LKoGDlxvhJGkdxOg/HncFPVdtK2r1aXVodFjjANYe6iHQ/ZvO9x0G1+7+3tap/N5xHCkYW5Ft66QWspKsB25+P+0FIOGU4z+2wzTgdR/mnnF9gdO8sjHlOZurXBPpMpiwjc+NvPIOKnbhMQ2TO6oM4tTUzmvGlVnFerQlAhfqih0GOEDb/V+IIDDf+E2P37D3X71h0OJz6RDydu3rzNhuoJG4x9HaEkHvnNamcUkzywT/MnY0XEBNQhw6CbCNywc2IXYVBAME/bX4Ig7pchaePRpSfeGfskPwK79nLSLgIhOL7cDYvORnR+Z3zIc+oOUT9JmH5QXUXY0TJPj2SFqRW/m5vP9fTpE/CYw5BnKB92mDcsCYxVewXF1iyHBCvK/5P51iW9/fabunDxPAcDC+oPeuQprhb+NBr5y7XjQ9qLtCWYUwasA0MNiGfBtjLnFPyTDFJ96oY8qgT/O/5lOFUyzxrmHcN2vDKoFo+HyLddnz59qrtsUG/cuCH/ZJA3pa6f5y6nywSnH5OCCvR4Pp3Lg4wZec604tdK5GfPnsGnAw4LDnN9c5jjd3PlDPUaQGtLn9tlA/NC3mwcM5bHHEi4qAEHH94UzMzM5Hw7pg87D8/tWQ9ocNwxGzIL3KbT8Dpp03A8CiG7VsFfgXm19JJBPuDzocIzb7zZHB0zXztNw3ghQd4UQfIWNMBmO/G33dngJhJP2jCDuof9wFnPLuj0MwKqoigiMv+IyDVlljr7a3HXvQcf3PYdeskL20stKrW+1l0cVooCFBBRpNAXXK2COKFQKQb5l6IaRYWACEJAZ5dKiSy7ewGqjxK4j1+hHQ+yPQ85FBpwgOdN4ca5DQ2xh6TBcMDmaln+6fNzk4ONIQc+0SQiAAAQAElEQVRgtfYUETCVSNwRQX6hoBzXp7J5c18zBqyvg/5A/V5fpdQT+kopuItCot8da4fNrNv48ZPHjM297J8wWhnBjZNt1GIzuqJbnTVxfuNu189UFnjjn6yyzGEiD9jsew203OMN/QHrovv1EZt4j+UxYytIHPGyv9VaO55N/UrhkHKWQ8pZ1cJ+gvHgcWRWuQyPQ+fpgw+SyGbDxtxx7CZ7R3sNJiE2DGIEDRHBM1EUMbVPTE1NMe82rE3HOZcc0rdcP8N2Iw+gGcedvHdI+49oalbCMukT5C2DipjWEbx4yZeGuBA0Ccs+gJ2Ogeenb6jSCWgD97sIfIDtTtGQvvG8i/zRJuhj+HE7OJF2HtwKCoUD9OWiSpsEdJNjxiNbUeBnkaO/XH/hwFkO0Jmyt7xqno31h3P9R5X7ZWoURDIwPu/+ElFeJnfkKTrf1gM2rVP/L2NmAikHvF57tfgaDeZp2O/TmJZZ6A1GYNqPxLJ5CpGzj2QzURU2halJGKYmCIU0sZ+YGT8+7f9qvEwLLQjlLYAoMUWK6fIlOJMaJxqN2Y+MUv4bM6+PNTrucIxfAvfx0VhHmN6/GIeHx8ifh6z7B9rZ2dfuzh7mXioqX7zY0SaKy83nWyh3N1HuPsv9zwMO0e+j/LmLUvc2SpubKEmtPL127TrK22v6CMWrv3adfn374QeXNcUH2P1V7Pv+Cvf9y0r7+x/mF7PvYb73vr+etRsQx+EffHhZH05w+cMrunL5iqzE/eijq7qaP5H8ifzzyJ9Q/lSRe+PGzfxC+Nat28jqd05wB/ndytt70H6f/d2DB4+yTo8fP2V/8kxWMFkpsMUecMvKONbK7e1d+LGbfNnZ3dPe7n7ya3//kHX2qOM1vG8sA9DZ3FZBW5aoqrWvXm+ofn+owWBGQ583Duc0y0H+DPuB2Zl5ZIh5LcwvapFzyKXFZeS+FbCaWEVZmuB80grU1RUrWcEqh+5Wrq535jrmOgrXDRS251DSnp98iXv+/CWdP38RXJC/zj13orzFD/t5cG4DRe4pnCN9B9I4PN0XtLFxAcXv+cQG8V3eytp60rm0tIIiY3kC21fwX0Eht8I+bkkLKKTzZVUU1LPU23wYIOv2+wP401cpPUUwhqLIvAtMywhe46tl3lKl8FgQfb8FDWjVejBLHhppt9vt0DBIGpQiI+SXMaYxws+y3Yj9k8+sOvOY9hsljtjbdDjivBEgF1pmOkCOOkCR4vb2i+F7nJt05l7XJ1Dm75xC1192CNvRNsqkLeAzheeTlySsrH365Jkep8IWBS2KnsdW2oJHBm6/ZG5YYfXwIUpaK2YZc/dSmXpf9yfmvYli9e7duzLuYN65cwfl6rTP39atW7cStz0WwK3btxkPHe6kvYt/1y81oJi1csx5neCUn8uzYvXe/bsofO+dwn1ZWWu6jHvQdx96H4D79+9rCvvfg+Y7d+5B412Z3rt3bb+jpNvjkznlNmbSCb3ea1tpd4e6OZ+n8O0ABbp/8cp8d9tUFFYrKys6R/93PzHv7pHvExRqR8j17ktSZJ9x33A/oTspIs5C4WgSZoTtoYgJxGW7Jm7bkWvDfXWKWlQmfhGOR38uIPAHEfYDxCm2O4y+HZhlkraUUCnEx78zbZ/kQViWd2Lan/xCk8sDYoqJF+UIRISynMCMIvspL8e3xeOpg3mU+xXGTAuzSMH4ahknx2DEHnGsY/h6wF7KLzQcMj6OUeQdo7Qzv41MR1mZM3Ojx57hcWm53+FtN3Id5fcC1yTzhWaXlcpEaHQ/8YvOjx49lF/g30Txa9pN78gv3UC3z0Mdx1+8v3jxQtvM/bsoRj3eD8nDc4bzPKTe9veY3iQfn5F4j+U6j5lbOt6ZEikkEDLfrYDdOKX8fePSG/KZkOnwCxfXrl3T5cuXWT8/0g3OmDz+HkLvM86IrJh2vu7nrp/P4Z3ugDN72z2XtfBYXFRdpvOI+czz1xFrPN7qcw7g9CX7VcUrdJR1YR5jrTugDfFUj7FkVOIJ6sUVwFabQZu5r84Mh/Kv1Z1nfdhYX+ccb16lFPqG+8co+0uQIEgYwdPA7tm6RZBxfcacS5n2KdweBznfHsh2x5PTBamomHUE9Fx9ey76QXZyiOeGKQ3AkxpEhPIPUyAi7Av+kLfLNkU2KWdiYDOHXwNCTDiGZPqIgtmoqGk7jG1GVVsH6rPAzy+vau3CpcQ8AsxgbkFioW/oUGPSjSWNMw+poc5BpymEBZOaokgRvkFgl2QDv0J4KUW1VpU6Ae6IELdEx8yJBbPFJYeVqiAuiaCvJ/UGKhykmaa5ZYQUBJlzl95C8fum5pfX1EfxWxDS2oryNyrK6pJK4C7fUBuhEgVUyixS6Mxlp9F5QkW0GcV+Ruf/uz5pvxY4G0w6lNqp3eZpOCAB7findWJi/NHviFBEiAfQyYXPiX1qcdXcphGhShtWDjeL2xR3AREvU2W9SNAmdHI5SuLE50/bknygN7i/NiwIDQv4FA4z/0qhXyMYexHrFrCtXAikUEQH89GTsxeIAxa/IxSFzqfSDgMfLAPn07WP5APnxYWFFPS9eDh9S9k2xeV0jjMk3ZDxN8PhvRcQ5+WwBlrH0GQ0pGtwO+1puCzDPf+0/9ROMX9yN9NHHnqeNnO8s4C63q5wRKgwLqaIwB1FUQJ2tSkMeDFNYYAF34ut00YE7V3UpavMaQU3fvIFl5tWbbZDQ4+yH4jPgYK/STjGl73dLxm2k+jpooqUj6fpTEABPhnHMagYPn5O8XJ+y0gdJSdPp3E+7ldj1yk36qRtQxZIDxGS/D+PHnMQcIcNiP/HknHzxi02Lw85HHguh3sTeITyd+wNPwcvdFW1TSRsN0SeUsdLQQHVUFe+y2tlGkxL+vPo7MTATgxNYecUeHITp8sp7afTtfhPx7zbzPYMxz/vtlEDWghsMU3DFGT28qaIhkIb4iWwTwNjaiFDug79JhKVfkb3kztqq0bHoyPtolR6sfVCzzefoeh6ru3tLTbE2xyc7CDYHZCu5eBjlkOFNb3zzluJ9Y1VDgzmNTc/o8Ggp1pEPKmiJDZ6NdTD3utX9QdGT4N+Tz1QmZcK4cW0RFFJBCawX8EPBO3heo0QPM0HcRX8lf5UnrsWyq49tdR9Z2dHDzgounXrpm5yqOQNqBW/3uTevXtH3sw+e/os50/HD3VXRKjUoh7CdARlY7ey0koox/OGYZfNxeaLTQ7WrBx/Bn92cqz2+wN5s2Czoa963HoO3uPwyQdUm8+fc2i3L7dlLSUFbwvgs7OzOkSId97eiAj6jTF19fi32VoJNWlbp2/Jv8Xd2qTuXd9TXk5+TF/fpdwnbLp9cOF8pFBDGkOTiy6FH6mdKP2cGXAAaIESrVriEJKxvuhBbOKLEqXuYSMU1NvryezMnFzv4WCYvC7492rF3le1STvabfvrUEolXsn8wv0kaKsI+fLTsF34cWOEiK1COV0fc3yQ7lD+EdGmwyOIDSq0eAM2YNM0YA20gn5vb1d+m3jMure4uCj/zN1wZph9YJ9DJre56+90Q9L1ehVeNBpzoDt2O8JHl4MhX6bJ/c18cRkDeNIfDNTrM0ZIW2qV4xgRwSju2uuYjaLHp/uWN8Du897sUlgXh8zdZp2DlnOBryDDiffHvyOL9PNVZACPiFCv12dOgReMR7zoq63M9yPq7nqavxGRY9DjR4qMb3/zM2jfiFBEwMPIPmN/H2Yu5xc2KzkOB/Db7S4u86QbV+aZeX0KhH/6jvSKCAU2A0MRQXk1ZSyX6b40RZ/69Ix+X97cjziA2GXO2trakttyeuCxzQb/mLXfdY0ISaExa5jnlsODI43ogxEl+dSDV4VxY9rHHJ5mPbLxxbMFOnNRu85NthGhiA4KvEEwrip9z5j2vQgCCG6ZEzyPdCBv9yv8HWxg5ba/ja4k+xfnWYpqKbJbcn6AKM4CQ3+5phwwN74I07jfdpM+8KWr8FXifulMv6URzYvTcDVOu8/aWwZday9Hm469T5kOJNJndD2PU8dQptNXuiLT8ISOiImZfl02LZm3llE8vxi2s2Z63RynvWENYD6jEq3TRZFATCDhToSUZuf23F5KZd7pqVbm3FdQSk+JqCoxsRPfacqpsLCdOBFFoQnSXU/cLrclrDWNjZijW2TrsSyT+VD3gHnb+5H9vQPtorjdRlG5lUrbbeb+F/JXgk+fPddTlE1+ofXhw8e5l7Fi5C4KUCth/ILr9es3dfXqJxw8f6zLVz6WlbXvo5x9H4Xs++99oPfee/8E7777vvxTyL/+9W/161/9JvEb7PbzTya/R3gX/wPSdMh8yMvK3w8/uIIC96P837cfp/L2mq5/ckM3oMGK5NvsvW6jiLqDsucuCpy70DnFvXsP5K8O76O0fYgS+vGjJ3r8+Bn1e65n1NMKthcvtrW1tavd7T1ZbrWizvw5QFl7gGx8eDjSCPnJPA34XVnnarZhTxWz1xuo1xuy1s5oOJjVDPLl3ERJawVmKmoXl7Q4wQJK28WF5ZeKT84+Vzjz7LCuVNqivF1DUbqOknYjFaoXUMhe1PmJ/Vya59WZF9gTnQfnkAfPnaR3PuvksUYeayh+V1fXtEJZS0urHMKvyIrjRZTHS0vYwfLEfxn70tIy9ALozDjQvgQWwQKKWddhYX4pldCu49zcgoz5uQUZC3OLyDYLsn2W813zZAYF9pBz0iFnOUPMmdOAZ3YPrfAGA9DvD9WDv+ZxCfp4YtrviwrreMlx0sNegf2qYhKvRJHHiceEsLn9LIi0rSbjWGKYs5dvaV/2oMeME5Q63q8coci1nHdE23vvbtnWZud3rEPC3Tf29w+yz+ygzN2mH714YRlqk/3ZM/qZ+9pjPX70SFYuPqQPPrj/iPF0H8UrQKF520rLm7flfnyDcwP3af+s93V/WQ5uoNRJP+xTP58xuP/7xQXD9huEZ3rycF7GaSWuFaO3rBi1YpcyrTi9y1jxXnSKuzmG7nRK1VQI38V+F1rv6V4qZ++zr33QfdWbClrb71MfTJS2D/wF8CuwItrw/rcbfyjTzI/H8CXxBF4Zz+Q98TMUVx08Pp8xTp8R/lRPUHI/QTHrF6odvrm5qU3g/WWCdE/BY+LdoV6u/23mBdP9AEW4/Z8y3l+gWLdyzvK62879wvtr9z3P/25Ht6Hl/B4ycqGP6dQVEYp4FRI+ivATu80JnD4C/wnKK2aUkOMYtRTsNfNx3y2EBSi1yuFn8TLdWf+iWgvxncYo5Gf3NP6UFuFvu165WgWDpIMU4TigOB9MhXy1PMwvA2vetjd5JkAoN6OLcdbIvOww0gGKul3WHZ9LpBKYcXTEHuMApaTHnfOIoAzgLJqTdbdhrAIGrMcvJFKmY2D8rrezIVOX5b3LiP2Qscde233NL90/efo093nH7P1GnI2kkpi6+OV618P9KdeN/X25Xx0Qdki9rCgesXaMydP1O6Se/sjBdTYOOCc/UIeqNgAAEABJREFUYI0xHD5m7xTw2mc5S0uLzOkbevutt/XGG29o0B/I52P37t/TrZu38gUNjwnzdshef35+Xj4vGrKHd118VuT93HPGxd7eXraD+UtVsTcaQ5dpGzHvjdjLjfNsEn9oOIbeI85xjlxf4jmdeW456JBzzwPoPqTtOprHzKFNtnVD+7jds0ncjLbYBD3OE2Y4w19g/VhZWZH3wPNzc9Srr0J7y4QlhFuyV4nOnIa1k/xb4rnex8dHzMUH2qd+hl/wsL/lOKIoyKB6/OjbctEZXbnTMOkh/iJgDCaVisAE+kNf0OOGT1BWO7Vgf+19Or7tGSlI1aGhHlbkGqO2oNStakpPveG8ltYQXlACryDcLCAA+UvgQmduacAmqlrq+ypEfnmHJyiAI6LjTUSoMJgSMZ0EuzAViWAeksJ3KBy3FgUdNSgzKoJFv68eAsvMPAINwtPy2nmtnruk9Ytvann9gnoIeqZ/DH1joSRToU4Bihrq1yYPggI6BIbST3nZmX5+pCO9u8fUbdNEdr5f73mqTFsNDyr3M5tJkz2NLCEL1Rn/k7CM8Ed5RIQi4lRZoZi4TI7RwGRPeFO4ThGhAQdrM7SdF/II+t8knsMnWajLbJqj/rwvmDnloc1uEm3VsKg3LMSHTPo7HBTuoqg5YNFq6Ry1V1UYNw0bZS8IufgRz5OwJ95sAw6obbodHDeiyGFD2meeRWt+fi7d7mzTtnQbRYQc33ENp+8PBmywZhL2a6HLZY1YwGzPvqzpRYWmVmh1/p/GSYQ/CYuVvq+tyIQVp3t6KGRBMwIbwAn7Wg4MRiyqRzqgHY8QYqzsdDv4INnt2B8M2Oz2VWpRKaFMB3/dZg0LtGF7x2sHB1E+CxKB+irXpCokaaG3K4Wh3bnzOfHDfvp2utcjiOb5wekwTdAkovN1XVqPAQSj0fFIh/T9HYTYZ88286fL7ty+p9x8cSDhTZbfEN/a3CbekcbjVu0ryl66LGNKibbpTLJPGqSitoWGLJ+0mC3A0zd4xY9UsF4vQWQnANyn/LESxJObPJzAbkcC9iFzfLFN3Flv7A2Y2m2SAVEn8V4Ja8YN9WpkfkVE9o+IkK+I6NzuM1LGG6WgeSh/Zb6FwnfrxXMOY16g5NrR0fEBcUaKaDQY9rWwOK/1jTWE4Yv6znff0Vtvv6nVlSXmgoF6vUK8Vk07cs7MJ5F+/UElvI/Cb4g50GDQV805K5IW998pArpK0lg0HRf61BWnfLDDQ1iglocFam8E/LbxXRS9d9hQ+83RrRfUx4pblLDeBNv/4aOH8ibIaUgqkZVRa5XnuY6molkOTRYW5nO8Od4xBxSeg70p8ebE5blspxsyLofMtX1kllKqSkEWYV40X70R2ENB6IMN83yWDYPfLF1Ciej0Huf58zl0Tqokz/cjNjqeW2033KYduvZ1OiruW+7Hdjd0ZJvHCObPqO/Tp09o233GwUitI8lX8DBckoGT2/Vrux6YT/mJ59SPDPCxL5HTZvMsMrfJo3Va7BGUxe22NW9n4NHsHAd1szPqZ3/oqdfvweOeHF5pg08BXp72K6WqlpIoJRQRye+IIgU3bgxFRPalUgomdpvELwZhQfy0axpGPMICOE2Pvuo5d0h7RSk6ZGNpxZw3O/ZbXV2VDzAaeGv/p2xUNzkY8Xgyi5yHuBzeuG3hB0XhA1fhj6DBcVz/aTnDocfJAH704YfRk+NEBE3gDGgDyvP6YKWhN6HPOFxxX3Tfch8hBmVMn2l97aPL7bVBfzBPqkHe2TqvNSMCthTV2vUH94keCk63heeFMeOChPJLBD3G2uHRoTx+zCPz0JvcXq9HHs4H0G5Bfym1qtSiIW3pDfDq6ooWFhbSXTJOyKa4GsYRRuZhMzn5WcyKLsb0CflyObVW2q+rg/ONSZ8iU3eNbowz/7rdtlD2uv8YPohzP9rlUHPE5t98GLIP87xiEiznHdAPR6QNRZbhMJdnGrr2JySKnZ+GMznxjRObLUF+CSrh/Hq0QdKOOyIchT4IN+i73fh2P05vHg6PzCEr6AdlBSHCt5SqCmyWUuTsCCY/nuRHro6GfyT053pZiAwq/4WAb0T707i/sLKnqum4p5x/9tYpP06btk/xeQyaxEHm1QkYiXQtD8mXY3wyzvGXkVlO0upVk7Et41V/ZUxxBTYDa3e7MDKmlJwPstx0Q0sXg2ecQpGY38JgTolTUFTCTscNRRhVoZIQprC11Nlo2CeMwWjU6JgDWSMPYDlsPURpe2CgkNwHPmg+we6+dnf2OZzeU6fM3Za/vn3O3uTp0+epPHn86GnuU7wv8YuJ9+8/RKlzH+XOfVlJcuvWnVRA3UR5dIM9jBVKVjJZwfvxx1d1+fIVffjhlTQvX/5IVsq+996Hetf/09b/4xZl7q+NiXLX9t/85rep9PX/vXW8d3/7PvGBlb3vf5B5fEheH125qo+vXpPLc9mm4WYqxG7LimbT1ymqHsj0W5H25MlzlLeber65xV5hO+uditvdA2TNQ5lH++YXB9SH8O+IPZv5ORq1rHm0Z/afUNBOpfRUa1/93kB91rghSsnhcE4zVkiCVGrOL7BOL3NgvSIrUFdR1hormCvLa/ivamVllb3ImtY4t7Ti1krXjfXzHOCfP1HSntu4oPSz//q5VNauY/onkc9h+kvEcxvnSXNuAtvPy37nORM9R/pU+BLH6dZI81KxCx0ocJdQ0C6CBQ7ZFzmzXEhl89JEUbuo2bl5zbKn6OqJDMz52BBlqzHAHKDAHqbfrOw3xD5I/xnZ7Pc7cwCvjH5/oB68Mw+n6KWshH8dqNa+SvQUnI2K81DR320vpaeSazthGV4kTRE0ErLmZG/scZFAFhkxNkaMkTF2+1lOStCmNkfeoyOXWDbp2n3EeDpGPgP0hwPklkPONQ7Yw3f9xH0G+IWIXcYQMs/W1g6Klm1ZEeiv+jbpZ5ubL1A4gucv6Heb9D/6IOPr6eRFiUePnnRjjLFlpaP7rF8Kv42y1f+X2ecCN1G+3kRx4z5+48ZNXb9+nX5/XdOfMvfXfFevfaJrE3Rfp9/QdSuBie80xk2P05s3c8xaEXQTxe4txrDLshLXZd+9e1/3DBS194BfPk5zoqj1PtR7SCtGnzx5qscoV+32+HpkBe2jTkH7BH/LggkUSc+AFUreTxrP4MGzp8/gxwn0nL1AxmP/5zhnAB/N07PYYhwb25g7jGejs2+hsN3aekFbvMQWinbPddu00xYK962tLe34y0vabhvTZT86Rf8jFM0PHj5EiX1PruMue3HvhXc4y7Tc7j46Pz+vudl5ud84jxFzRqV/VmRoy4p0Tm46GT05IhRxGiXdCqKc8Q9FfA6QxyOKCnFcxhS1dvl5r1GQUzN8QkfnJo39QS1F9XQY7lIrfkUZF3etL+0FdymRYRGmTYpoEww6dcDwHcI/zgCHPTNaKwwe7RSvuBsCvBfwuGzYe44Ysz5/2ENZZ3jfYYWd28D+x5w1jhm/ZMPdZep12Glfoj1Zn0UUIv4e7i5PlzFmbzfmzOSYcxavKZvspd1/3cesuB1Nwl2XY5SjR2Dk+Yb+4jRH1ME4xjy23+hYmYb6t2BE3iP4MKaeLsdxD5iPuvofpyJ1yNy6urLCWnFO586d08a5DebvBcbFdip9PW/cvXtX24wNz7WXLl3S97//ff3gBz/QX3//r+Wfij5//rwWFhekkI44i2nYr7vtI5hXaRfXdQTdptnKbM+n9nMCgjmvaThrOGItPVDSRl1G0G6aDac7YA41HH4EH46BX1J3ek0vyqdIBX2ulirvE70/9vq0vLyilZVuDzxgHXF/d3vTqzJ1hEy+0sRu+jIcO7VgLR9zVn0MnYecVe9D6z7moY7gveuWdSZxZTwUfRsuOrQr2NJYhivQws2IUJRuENuMwA3+6FWCPpc5MWw9AzdKpE8XoxU+rdSw6LcG7iZR1AiEUTVGAGgtNCBwLaBkPXfpTRlL6xuaQYipDIjS76vQSYKDlZa6HzEQDxmkI/OKMiNCESFxi8tGRKQzAnMC4YOVp7oLR0RIBp20FTRLGgPO7VURgOaXl7W0uo7C9xzYkL9W7kGroLlT/vbUhOtR1LheqsxNoZY8W/IjK7V+gKl54oFfdztkis6ne0LbJI/O/bs+XQZ5tG2SYJf7mF0d1PkTwE3EV+7Xer4S5/foTNpM6wQRoaCdIuAvfp6MPNj9xsqYPuFJomlaOBbyhFfrZNwQH0+dueyHpw3jTNifnQN+0vINityGhSoCPgNP6F74vAD6/4x4cu0xBuc4QPfmoJQi8/+ARcw/bWp4YY8IdZP8MpupWeFMQdztWWulbarGjF3HNezvvCK6cjFOWsBvHY1ZrEyLPf111oD5wItJhZZm0g9Mt+2O4/Rl0k/s/my0nx30LQ8J6Dcw4H+cgf083hvaoGW8mHde1Pf3DzhM6ARwKxtawt1e5vUU00NZtxeZOqvPRhD0RSDKV71ftpptrgnA2tIXpvBMhhe92rYO02eWdyqQZAiWhGLp0jtGR3gpFUfQz8co7fblgxVvsG5cvyFv0m6wIfPByjM2Pt487HNIc8xGlWEk2CeyzPRqGWMTSNgnsP1lmKQJXZmue6RXF0B4uqivTcI722ueDjOI51Cnx9m5KMN+GLjJE0u6bSb86Px5UgfcGZNYZNLx6Ky9Ye4YNyOE2DExG8Z4yOOz5ngP3FIE9Sb9MYLx/v4efc0bvRds/F5od3db+wd7OkaAc14ev8OZvpaXF3Xx4nkE27f05puX5P8fYr+FxTktLS1qEUF3bm5G/UFVFGoJ09t2rIK9P+hpMBxoCPr9niqK4sK8UAgLnb3YByV9EV2I6+hxYbPPfOOXiWxGeM4by2HuGw3jx5tJby79ta830948OPfhcEjZQ/WZp+z2mHrxYlPeVFjZcnB4oAZ6HQbT0pg+LBAPBgPNsTn125KuJxxHyD3goGuP/jhSb5Kv5+UKny1QX3rjEnx6gwOpVeo+zOwcvsfG12WaVs+pCyifVlEgLi8tqZaqQwR60zdG0I8I/GCSpIaObLSYCdqvheaWeifSDWVp2hS0eazsUs9NPeWAYYvNCsGqtaeAf6GQKCMCU0YrmQFp8CAyN37cODPIHhPYyPgEv+52eMvDcNqgjKDc2qvyoZXbcnZmRkP467Zxu5rXNs1To8LPNOGx09ldS09p1jIxq0opCiNCEUChvLG7DR2eaYhTp35RVBKRZmCPwE6cUqpqIZzyKxj0BxpAZyHc7ZiHHttbctgSbbeIEn+IjOyN3iYb1gcc8pjnbkvHsaLS6aXgT2euwFUoy/V03YeMk2H22RnWbYDd/s6H4ond3bCWTeI4N13uyz4g2qRfe2M/Rg5zrCjxqfLs/02A6/JZMD9qNf+LAt4UYLd5WKrH/kheK10PyyGzHKhmGPHKBBFd3SNCBUTY3cFxpvy2abcI19e9GB/u524T51NKVQWllMyxZayOGUltMkUAABAASURBVNMjDh5Mt2W1LQ7NnnGY5znLpucGj/Faq2otUjCGaUenC/Kp+JdS5cvxDI8rQXch3H05gnQiIZEiAltg44a+jGtrEpkWHpN7Ei0CCzcJFRHKfJ33BHKYGPXk0U6AC5/uJokMEY87g9IkuJRQLUWVehjOOyIcNUlj1tJfrlc5MG2415mvxv1zcMefQyW/ZB2nvPgs83Q2kWOs87Hd8PCcpHX3IobH4MtxTTj+DPOUPU9MZ4K/cuSKa5IXEbq0eJ3k5TzI1WHIKg2w3NMgxxgt8yKhTiB5LgCdWSZzT835wnP0FC/l2arpnGfT84nnlSkiCnQL2allnWyRhxodT76oOUA5aQXu7o7l3115z2Bsodh4gYLk2dNNFBVPUqF0oqy9fZfD3zsofW7ny6ZW0l67dl1XUZ7655OvXPkIpeqH8pe0Vr7+6t9/rV/+4t/1i5//Uj//+S/StP0Xv/ilfoH/L3/5K/37v4MT89e4f61f/cr4TWeSx78D5+Uvd6df676P8vfyh5d15crHlG+F1XWUWTeh7RY0oriFVu+P/PWtv3i0MsaKpGfsj54/30SRtoVCZ1tW4OygtNlDcXuwf8TB7bG8bxqj4GtoK5pJNJFa9kwCIbdLT5aHhiglZ1DWznAONzs7p9nZBeTkxTxzWFxaZs+wohUUtKtr61pf29DGxjkO089jdjiHEnWKDezGuYmC9fy58zrvn0M2ULyeP3exS4vC1craVL6S51piPZW+qyvrWd4KiuAOa1pZXUMGX5PpWLZydmkl6VpeXlF+dbu4rMWpghbTytr5+YX8anYuFbXzyGBzcj2HnEMaA+S8RH+ofm9A/+yrlr4KcmkpVRFFklGlqArOIhPY7R8Z5vCQCO1gtzHxg9edP2PrxN6Fx0n+dncI8jQkp8cv0yivlrFqTNuTZpXbNN0nLzyMdIhy1jhgD5JgD33IOPFY6XCIrGkcaG9vX7vAL9Aa3mv5ZbWdbcYS+4wtlIKbyMGb9DX3N8N97wmKysePn8oKwUep5Hwkf5ma9oeP5C9F7yM73717T35J1y8gWMF6AwWsv7S9du0a/R18fFV+McK4evVq+l1Daes4n6DU9Ze6Phtwuhsobm9yPuB8rATOnyZGKWzl8J0791JJa3n9IeU/stIy8URPoPPp06f5VawVqq7L5osXesH88IL6bTFXbLmuKEG9p/P8sYPy02d0O/Bhx3ZjGo6ycyexK/PKStDkG0rvdHscThRz5u/+9EtGzvUOgPcSh5i273NGdAC6OPu0y2vg9jnJby/jOK2Rebm9s327Nt3d3deOaWGPugN2J7B9B9o67DBnbOsFfPCewy8Yb2J33fcoy3uj0URm9XnwAX1phzpbQX3/3j3mzZu6e+cu88+L/PdMxyi13A8LcqH3SPPssy3vmp8Hh4dq6biFceNw0bdxSmoVERMUTCOkvEMRRjrTzkMF2TPC/kFA4AUmfmXiX4J8SlEphMXExF4Id/lnEUo3YRGkw0x3cbqiWooKc0EpoVptL5gVv5Lo0kgkkxRSQpoaOnVlKBEjQgVwT6K1sALADyxK2KmWNa9J5NlAhhPKoDdvjRH7ELfNHn3kkLOeEWe73pccoUC0MnLEXsW8J9O8W/Lwuj3mfKlJNNk2Gfh7fDQ0sMs+gqaOvl25L+xN+xZ0+wy6YWEyHaZnWh+nc3/yiwOuz4i4DhtPFL1OZ7dNp2/hR8Nk6Be/WkyzznB1FheX9Mabb7JWbch7b/PGdDx6zHzFvOU+XdnHWPH7wx/+QH/z07/Rf/pP/ynx93//9/qH//yf9f/+v/9V//W//lf9l//yX/TTn/5UjjvLmX1LHV2/ETwfwWfTNGYetj9sdvE0Fjc0jamD6+TyjUyHzi0ikGkaea7xWNxl3DqsoU5kLxqHfKa1wZo3awmmy3GdfJ514cIFvUk9reSem59Tj7MZsj5Jf9L3SOfbaTNvsubG2kLHWD73MH0e84ecp3leOmR+GVNH9xvzvDiDbzSoUUsLtDCxgYtNdrIGkltFlBzAdTKY7ZbMHn1DrhY6DAzq4OcU9j0BgkGrMlGS2qwoWkvnjqoG9BDqFi24IbCtIZgtra1pdmFRAw5ZyqCv4DBOpWhMBz2mA5tXotdECQxAwWHw4JZ4cKepydXimSCdDPITvG2xt86Hjlj7/SxzgQO2ZYTI5fU1LSLczXLY1uPgsImi40Yd/dg5blYzqVurgAvlFJIC4eFfvCRUoFV3Tc3O1T1f59eF/M5PZ03/+lQ+9puG2TSxaTrmhH5b/wPQmjbKNRURAe8CXjJaGCuewDyZ5WBnsnXccIyQCu3qhTVN7MJfp67AbugVf/2ZXeZBBz/NWvO2m1w9ke6xUO/u7siTvHk5y4ZrDmHJilgveN2ke4AQf8hGd6zK4mSBagnlzAJKhhnGSyn1FFfbFBDcbgcIlYcIW0Eb9BjblbSFtrI7SOH2dBtbYeT4nhdFHyi15uLow3vHJ6oa+oPDnSYisv2D8azQn911uspTe8CIDh07zCvz1Auo22EPQWcXgXkX4dtuj6mIUI+50Iu226eUquL2ga9BNgbGf8jt6SnBw1NE6znrFCX2O+VMq/3cP9Ikfpo87NdgNqwriYkdA0FD2fdfsPHyJs1v3/lN3uve3N28JSv9vMn0xuiIQ57xZB5yWsFzo21ZE4Dywp7max6uC94YDMS8KR8u2yNBLVuji4SNcOJlWOdHtfCwnVDiTt22ZoDj2nNqYj+xYnccxyU1Lp52dNlRVuc2v06DAN+AcKciDVTTVwKIi/kE4d3K3cODfTbxbESZU3ZQZL1AcbS9/YJN4h4C3UgVJe3s7AyHJAtaZ929cOmC3nrrDYRFlL/n1rXEGjwc9nP8z87PaH5+VrMogLufh+/LgmStRb1+1WDAOg76/Z56rOuF/hxF3WUCO9uZZ0SoTPq4zTqZayrpPV48Ng6Ys7wh9tzll168WX/0+LF80GA/K4aWkR3W19e1ipLVirrZ2VnVUnTMRsfjbAslzA6bW7tb5D1YpgbT8920D0UEdRhoZWVFFpr7vX4XB+HcGxBz28KvaRKXy3nj0ht6++23tb6xoTmE/lIq8/JIHtcvtl6gbN+Sae9RrymNnqOPj49k2l1HilUlPIK+CmGmr6H9WuZYo2Gc2GwdNkX6QRFu1+HI9WQu6ZRMz+XNBCR2N7yPKNhDwdP9rwPpJ25lP8KB6afRhU5sJOA+FWr/KYgJHa3pdQwKiQjVUuk3PVnJ6faYQa4coFwd9Af490/guc6o8CBRaqattWAWlVJVKii2d4gIRbxEmYTVU/ECv4hJnDIxcRfsHYpqNSomYE00Hf1+Xz0gBYdfe9mGbqcBtHuNnaWdG+Yd96fuYGRT7qMRkQemzqNgFxelmrXYMMxA8jRd/X4v+5p5MzMz5PARBTDjcMiho9NHFE2y6MY57X3MhnCHNWNz83keVr2gT7sPNfTjLCDy+a17REwIpw+5LxstdjMgIjA6mP8ecwsL8+p4FK+t6+t9Xxv1Mz0pljDndBp4cTssSsjyboTDJa9npvuQzbDXdreT4XnA7i3mgmcogf0LBQfMZ24zzwkp33EA3WOucZ097p1XRKiW0pUhzwuUQTt7rhpjOj2jThGRcQr0eOjZL2H+0d9s16tXR3KmjQj5L6OEMi/XLfC1n2kybH8VEcQC9o/Jw3TUUlUZhz2PJ8xSiiIcA4I6Ih37L/gLB/7CgT8IBzzWXpOxh5/H32uCTrwcx3OHPbBzq0vS5ekX96To/mJiY2xHhCKAAs8J5As7Rot/RCiig2IytwVzG+G+XWzDOmeMOG/ymnvEmnd0hOICOXaXPZMPQq2E8CHtFkoZ7xM2UdT4F4KsfLAy5+HDx3rw8KHu+yeJUUZYEeEv9m75a9cbt3Xj+i2UqDf0iV8q/eQTXbt6HcXSVRRNH+sjlLvdV7iX9aH/x+37H+b/v33/ve6L2nfffU+//c17+s1v3pW/vv11KnGtyDV+kz+5/Otf/1a/+e27+u1v35N/cvn9998njw91+fJl8FH+lPPHH39Medco2/hEVmhZ0ey9jpVX/qUjK8j8k66PHz+RlTCuq+ttRZz3P4esNUccoB8h+40so8Iz806Ct6WyRvZTHrGMYVj+shw2z3qzgPLTL7MtWYG7ZHkXcOa2vNyZK9hXDStWV9eVX9qmEnYj7f654/X1l8rec1beWokLbLeCd4NzRWMdZa5hJa4VxJbT15DVnYf98kve1Q1k9zWtIL/7y1/T5cP5+XkrmhdQNi+w95hiHvs88jaYnZfrYyVugvOSGWR/1/UlZpBBOwxQZveRsfp9y6BDeDRQr/ZZr3qJAt+Cvil4qLbQLSfwfhK4j3o9NJ9ht1iKQXsGY2TDMQf9L9GwJ5hirDFK95FxPEZOP42RjmlLt+fh4Yj9wTF74Qnc1sDyXocjeR/in0T1Cw57eW60x75jj/3ePsBEWWCFwQ77numYeYES72S8PLMc+Vz+ud5n2K38fIaM8gz7M8wnT57lyxGPHz2R9+Iv8UgPUY5YiZu4/1APJj9H7D7rPfo9xt29u3dTuXvHP3FsRSwKQY9F7+nTnLitqL1566Zu3AQogP3VnZW6Nq/bfeO6roMbnAHcunWLPO/ozt07+ZWpy7rvshnvHisPHz1M2h5bucu4efL0iYynz57q2fNn2mT/u8XZQoL5Y3tnWzvI1DvwyLKa+WVe7jHXmLfm8QGKjuQ589DRmTY4zDbIOJyt7TNHTZW1hyhED4mf6ZD3TptHOWaPNGJusxLOcqPlvnH2myZf6m7oWGfRdn3MeyzCWuZJz8utHyFFxCvwHGBUVfp0RQ6z6f5dCv7EJ1XO7e7TbDKwtyDvdFrO7BQ9h/TFQx2zZz0CrovrfAgvjpl3OjrHxDlKJZ77zmP6xyNgu+cs82NM3KDsWfaBc3NzWR/z2XmZB65L5NhTXlDj2imiq1uZmKGSfgpx8Zj6p9mFRYQiQtM0UzPIPwr+0JF8wAzDcTGnfjbtb9Nyfpon4VURBb4C8xWUUlUIr9gN26dw3AjTI2Ho864gMCIU0BhRpIgO6i63lfniVvI8ZCT/CeDOSPbzeUX601fcD6eKuhGKuhHtMMI8pB/6TNnxRTGG7Q1nD24P73EzDzK2v8vMAs48TI1xxhMHftzZgLhevZ3fGBqOGQOHjC/Tt8cc5vFlJWIL3Q19vMF0P7Rpf6cx7WkyAY+oi2k1Mk7GH8vuLt2YftbQn927IAh+RriyUsBf7+XX0HstLC4oIrTNnPAI5a/nyZbyV1gPv/Pd7+inf/NT/d1/+jv9+Mc/1g/++gf6/vf/Wt/73vf019//vn74wx/qJz/+iX70ox/pu9/9rnx2FBHM+SMdm8fUs+MlNCQv1bEFcrzX68Z9R3NXh5Y5oIFmcYXG1HFnezvPITxHef5ooE2EkgVPyTUKPyk3xEU55kFEyGu+63jp4iX5hatF6/gGA0U4Jjk6TDjRAAAQAElEQVRwSyE7I0LdBQ3MNUpKW2hp5fzcX2yOxyMdMK9ZJvP4PWLdGlHPMW1Cr+2y+EY+qWxLpVoq18KkdmJK0f3BgIiQB29E6Jt1QfznEtTR21KTFtqnZhNFDe5GVQkEm1ETqVQdtSErgpcR5s5duKSN8xdTCazSQ/4p8k80Vw6reiAqbvKZdgqX9irOkOdAezgNaKGjLaEm7UERHIIhrC2trmjjwgWdu3hRa+c2NI9Q2h/OSKUKOaoDdRqryPS3qrTgaRTcRSJOgjrpU1c78ZmaE+cfyQjKMTC+sbfpiwgVo5ifbmkGPpPqiEnIk/WYQd7gdtxCnMpBfeWgp7LwBe4Ih+izry8I/uyEf1ohESHzrGUO8mZuKoAeITRGhIZM0LNsZjx592oPhc1+vo23wyG/hcaK3xJKj4uMmQ2UD97s9GiLPgfX8/NzuWFy/lYEeIH1xD0gz3mUyUMOnB3PB3SO43bzqDAtblu3tRdPu91c2c60b4+8nUcPexfvWMejo1xgI4osKIVCf7lOc6Djh/nl8bPHxmKLg3sLGDtsPLxguh3MW7dpLfCxVJnnpZCWm8mNBViysEB3kd2nS/jj291bvkqprLgkcX9yHRqEFwtXUzTMJxaC3Ec9Fp4+fa4bN27p43zj95N80/0RhzrP2Ji+eLHNWDhgYzxCwGoQSkDmB1s87xtT0qZ2TPPtLNpTbIzODo3TpDZPnCTM2Onhh102HessHNL5EM7d2b/CkzTmk9FQrwbeTJH8MqXRiinipI/Y3iDHuC81pDEvD/b3mS822fQ+1SYKo10UwPsHHArs78K/fR2zkXP/ml+Y0zkUvf6J5+989x2UmW/p3PlzWlpelOeJ6ZwyGPTVZ54fDHqTuWlG88wzi0vzsvDsDd1wOFC/31NFqRwRCvdfTa82LbCShsIakvt4ZS7pke8M6313kDOX/u4Hj5885uDhUW7QXzBmvNm/w6GCN/oeRz3mIwvoG/nTPedQYK9rg0MnC7uLKK5nZmbk/I8Qwp/Dg+ccAHjMHbHpMBEtvD3G7nCbhtnrdKnoQzYZ9DtB2RvYzc1NePqCje4hFVAq8DwHr62ta2VlBUHbm9omD192maddljcUtjvvIXVcWV2Bb/OZ/hi6jmgHz7XpQeFdu48Z6w1jvlUDjS1ta7613SP9be/wMt4Bhw5+OcL1dJmulzdNZKuggAg/sXzde1q+M/ysPNzMBkVFRPJ/OBx2h3Vs+r2e9ft9uc0HrEeG7VMZopaSaUotmqLaHkVBWDGw2wz6l/1qqZmm1qqISPAQNkXwfC3KSRqnM7yu9SZrqPuzYf75AMNtOUL2Mf3zrKEjNkBeVx3udhjjdhsb6WceRfYybC1tJi4zplVJeopc3qA/kPnjPucxMGAM2c88cR01uchBDfw3DW5bvwTx7OnTHBvZzoz7SdRvlTFmwzjlme0HHKSZ1zscyNntNvBYHriv0I/M+9m5+Rx7brMo5Q9U36Dv6FMoJVSZr9yHa2Xf4TZx27MBdjvs7+/JbdO9iPEs59pS6GuF/QpxPZ598Of52fGHzFHLy8uaY65xPM8z/qk22/t9z6d92e45wvH9CzGH8Mg886GCuBxeyB8r/axN0Om46W/d7aAEtZLBg9s2QH/MQOiLCFmOK9AsrjbnHmfifPGY3nhRgDt450O6COdVobfm+O73e6qMJ+cVEV28vzz/woG/cOCPwAGPt9OgSDsZ9QJhMCYjQr4iQhGA+S0Y+xEhcYurZV5omQeYWCT8IwLDKHJcj+9Sq3q9PvJfX16/Bv3OtF9lr1pLVYlKOqMo+CPblN9HKMIOkF12UVhZUbVpJdXz5yfzqOW9u3fvsQ+4heL2OorTj1GkXtEHH3yAYhW8B1Cyvvvu+yhd30U5+9v8qvaX//6r7svcX/y7fv7zX+rf/u0X+td//Tf93//7r+Df9G//+nP9/Be/lL/O/Q1K29+i1LXS1l/fvovy9l2Uve+h+H3//Q+ynA9QBn/4oZW4V/TxRx/LXyLeSKXUHZm+ByjCHqF48he4T1Geeb9ieezF5haHtyiaqJ/l2kPqenR4jAJoxB5mrIa1u2WPUuBRhVf9/hCZYCYxMzOXstMCh7ZeB5eXraBdSWXpGgfXa8iea6trWj1R1q6lgnbD53nIwj7w9Re2Fy9c1AXg84IOl3Tp4hu6dKnDG5jGpUtvyuZFwi5cuMTe4AIyNYpe8ttAAbyOaazZtJvyV1fWZDl8cXFJc/OLmmV9tjwzQNk6oC79XMcG9A2jTz/B7A3UQ/Hq/mHT9a6lN+kj9I8oEn3kBG1RpF+R9BIxsU9Nh9keCmkC83aK9IPXnZvli3XMdvsH/jqBuNgXEi7nQ9mRqHI/TtBepRTcRRFdeS3x28xjmrdoX8BB5njU0OYNe6+RjlNeOGYfe6TDgyPkhEPt508j72vXX6tv78pjYQuFhPvP5uYLuS8Z7lfPUNBOX3iwrPHw4SN5nBgnytgHD+U90/1791GW3s8+6n5q5auVsn4p4iYK1ZtWvBooW92fO+XrTcbajQmu5wsK3UsKtnf+Nybxnf4sbun2rdty/ndS8XtHLs+w8tfK4fsP7p/Qa5ofQb/hulh+es7435woa7fZ83sftbW9JStsd5ENLQN7D2iF6yGKiBMwtg6Qj6Y4spIyeX0En+Ex++L9CaZx0kQJZfMkbP8g45/kOynjwPEMl0GcfZS+TmNa/K9i9vZ2Zbfh/F5Nf8T53jF7vhF7iRGyr+W6Jvd4dBx1aDHatNPz6FfuYxU5qoc81e8xfvp99QfMr8jEHmdznBNaLl5YWFACZVaauBcN9sJLnKmvsEf1C9J+AaOD54oO9l/xyxcg7cRd5nxxkbRTeH/u8kfIu34R5zl9cIt9uet5zD56jL9Nw3Vy3R3nyZMneQZh3tVSNIOs631URMhxpvFbKu50ml64OzZEN76Iz63wGhVS+C94TmA+ReDOcEzbQQERjNGCH3C8Whm30FLsJqyUqihF5bUIlToNqyrEqRU3cL6FPGqtqszdHWyvxKuqxCmlKMKg/Ai9/sKfsIhQhEH+mAVEhPDM5Ve+3D/gjfeD5pdN845YMlrWk/GpvnVM/3cbHdJnj7CP8ix/pEPGivnvPIKUBRrJVmPCvYdtWPOdb2JSrroGsQuYkM447Y8vnr5tA9x2TZH50edd7ohx4PY/ZJwe5dg4Zr5s1ECIwxvq0mbcVh4rjnucdRixdnZwXZuM06glvvdFjjsmb4fZ3qDUdrnTeKbF7WI/02C74TnG84/tb7z5hv7hP/+D/tt/+2/6h3/4B/3ghz/QxUsXtcoYWWSMDTlHh206Zjz730DtcJ7rF0s8d71gvj7ifMfluIxXYX418Ndl+wzomPHTUodSKutkT4Mh6yP7TNN7BF/cTpYd3I7O1/VyeucjE0EfiQhsgROIkAkPXXafOWOR8by8sqLFpUXNsO+s9FmRgpgiqaQunU5dbjqykfNwn7DuwTqF0bH7z4H2Udrn3Mc86DqYrnIq/R/d6iq4MjZdsdNwJVo6cAvjW2plO05ojK7qJOTu7Dyn9sgYPP5DbzfFlIC0Tx2vmB21LfS3HtAqVNHgACJqKlBH+CGL6AihxFDta3Z+UcsIdKscpi7SwWc4rOuxwBQWnA49iYmsDbjWukg/psCNP89Td6R9IgupTWYiUGGWWuW8ZzhIW6JDrqHAWufQednlzi+oNxxKdP4xdRhRxAjT9oa0TRRNwVGaphBx2gls76CTqyOvnbin5sT5FwPOvWSCudN4fDBOPJl64Hsiyhi0QdAPjIL5KjLOn8EjXEd4YePrgFGkcb7xN84FpJvUR2QVqrVH9+/LvPUCMRUyvQiMWZzFVRlDFqIs1PkA0fY+G60e42YwGDLBD8mjR0zfIcf3QbPjDRjXPcqwn8uIiJP297woX7Q/s75tGRYRSY/z77GY1FIlQloW3BGCn+n05H+SXn/el/ngt/C8YLptvXB7s2K4Hb0xMd/MpUpbGm4LIyLs3cGDEVvLTJftQbukVz4I+Bbc5oVBV6EK1IQ6eH5J4Hl8NMr/K/MEhYY3q7fYPN68eUt+Y/8em9cnk5+19ZvORwh/jj9iHHhuYopiiWddmfChdZ9scScIasEk7Kwx4THxzNoEabs4kzAckNoFTfPBTA9M7qn1xLTF/iQ9c6dfPibeWYQfcVJqlxb+wBOPK/PMaOyGkMaVxXSKWgvju+a4jgjmkrEOc2O6rwMUvd4oewOdwigb6d29nQwfIRSXIuaHgZaWFrSxvsrB0DldvHgBnOfAZz39h8NB5t/rl04gHdR0Vzai/UFPw5kBSosZzSMnLCzMofwcajDoy+ERoaAMuUITQHY6Q1w8CkQYtZSsQ2UMlJqJOCQZaR9FioXo5yhtX0D/C5Svz5491TYbTtdh0O9rGYF2bX0tD6jWOAxbQZZYRcG6ihyx5oMpzDlkjIjI/rXJocI2hwgeiw3CNpTQHyEL4uz2eDWPPT9a8TSPgnsGQblA4xHC/AsOJre3t3XIRso0UI2sszfba5PyTZfD9jlkSMHYJrDb5S0g31gA9zxst/OygO+5wDRke9POtpsWu1/CtAIS2s9xbE4xLXeLQyP/jJl/msxCeUP9SPLydj+0n81p+2RoeqTtcx9E4/7cKBkIgywnePMxO0tfoS3MV/PX7W3/E7Buuf0T8LvUqlKqKrBZSuAuJ4jAbhTMKWhnb2IjQhEh5R2KOAVx4S7OrxZVynkVPWgxvaZVIfmw6fmz56lsdX9we5v3x8xF5KZSyAd4zJrfIzbf9j8LOMY99TNfSqlyWebHEJl3yIbSZp9x1OsxllijC/lGRJeMNhsjM7gv5vhmTGyy0fSBmNcZ94Mu4jf7STUYd8xzWMxHyw02T6jO6iLZU+8Z+o153qNNrDC32cdeaTfzMKOeJPzylkznh3EqGUXiOu1p+0tAskyrlbjekO9y4OeNv8e628UHGbZ7nvJc4TArdN307usD2rlC/4g+csSm3+07HA40AKVWDjnGyINWDhxDR5tzr+tccOVQtTmB87S1M1uCgQnEA5uD0i8trzzCHTvwnMB9h2SKiOzPpivC6yjzjfPU2ctxDftOTdtJwphiPLBOVPpvLTXzdJhEYacj6y/X78CBvyT9s+fA5wym1wQx+hQRr6B04x1/j/nCeC2l86un7F5XSejJgLm7UWMZhTnMMofXvGPkI89zB5ZBD/eR31BkTeZGz4OWnay8eo7S4CnyvBU9Vvw8uP8A5dS9VBDll4AoVP3l37VPPtHV/BnYq/ro44/10UcfofT9UB9++AGK3w/z55etoH333Xf17nvvyV/ovp+K4A+wA5S1Vth+8MFl0nwILpP+CsB9+bKuXPmIPD/WtaufyIqsmzetsLoLHXdRlN2Hpvt6gALt0aNHepw/EfscBZyxqU3kwK3tHeSCPep5kEq8EQdqDXK6ZP5WlVrVY/7rsY73+szv7MmHg1nNotCdKSdHNAAAEABJREFUnZ3X3NyC5jlzW1hYQt5e1jKK3ZVU4q6nAncN+dVfx1rZehbrKe9u+MzMSlgDe6eQXc+XIFO5g59/lcY4hyI4X5K0H/HX1tcpY02ryKyrVt5S7gqy8opNsLy8qmXosdJoAcXzAnTOzS/IsvT83Dx0L8jmHHbXxUrq4XBGw1T4DtSnzpUzxUr9S/ahqogi2yOqIopCRUozJFxGa3OyH6N7qUMrzu5l3o45r7R5GmN43uA/Ri76FGgTt8uYvaIxwvThdYI95zHy20uMaMdjHeJ3gDLCOEwFyRH7qUNkfoD/YSoCj3SI3Xv4Q5S3B2B//1B7HIb7JQbLY9soKXdQ4u7QT7a3dvIFgE1ktU1kthwHzzf1DJny6dPuRYcnKMn872weP36ih48eoxxFoUv/ewge+AvXCazQ9Z743t379NN7He7YvJt9987tiXnHphWvmHfvEs+4l/363v37KIYfTICdPfa9e/d0N837E/MecTvcpax7k7B7xDMN3qd77L6k7SHj5QF0P9SjR8Yj+Us618lf5bt+J3j6hLo/SzxnT/YCvnh+2GJv57nC8vbe3h5jq5tHvHcyfHZi0+dh5n22HTLUiD2t2zfBnGR5csSZlPdzRsNez7J5a2kIWSbdmOKKCEUAhfJmXxARKqUkeshqffaaA4/hU+gjow84Rxt6XCPTzbBPnJlhfFsZy7hYsOKVsbNoBSr71CXgc7oV9qgrjLHV1bUcg/4K3uPV43nD4xT4Z1o9Zm2ev3Ce/fmFxMULmLlPv6iLFy/KPzX75htv6q233kq8/fZbevvtt0/s9n/zrTdlvIXpMP/PUuM73/mOjO9+1+Y7nR2/707gMMNxnc54i7wvvfFGzj+LKMBcf1iVZw9uiyPGjnlv1pp/5rO/EHS7ehx47IgEQ/g1ixIYK2POY+lQTm8Z1OnKpA2UF7OCm+YEQRZBSJmYSrOQWaLQbkGYlP4R0ZklVLB7HQuHn5mXSFMIJ20EJqjlpV/SRJo08a+1qDK/F+xlkq7Wzq+mf1UpdpdTpuko6q44Y9hhH0OUzW1DQd4RRWE4Ev1XGYmeDJNb+nXyG9NBGYXwhrCG+XB6bu84x6zPB8xn+/sHqTi1n9vjCH/HddqWh9vAY2ac6RvmYMBE3BouxJGIN73tNKbuqdlCA/fUeWLaL+mDZvcPw7Q0TPJZJuWMJ2FdHq0cv8XP8UaMa8sbNsce94z3EXA+htMmmOszvuOAjEO8zJM1wwS5jZzGPLC/3Z5jPPcsLy3nl75/+7d/q5/85Cd65+135PHreO7Pnvf80svVq1fV/ZrHx7r68dWUJTwvej4znVPetPDOac/C4hQxYEpEqNSS/cpzjlFxm75j6DeNByhZPTcecP40hg9kKV8k7boFbX9idwAgaxmewxaZk1ZWVrSyvKx5zmI8pxX6KdGmWSkiEvYzTC9Ukkeb7WA+Ho+OdYTS2/U7RN7bQ87zr5JY/vNcXJzwPwLQLqjnZuMqyE7ethB/yk5HcqXMlKw1iSKodA42JyIuAe5wjqfAb4p04P5G3a7rZ8F1mYYVatXZG4SsVKw2oUb2p8lKT30WsIWlFa1vnNf6+fOaX1xSYQEUvGmo+7hpOaCAn64/ebQ28ZeBW6euFj+nsdnCX9sbzLZU9RAWF+iIayib189f0CqL3gIDrvQHOmbiOaaNxlDbUq4KtAU0Om0btCUQfqAFmuDE3josJpRMzYnzC42WGJ8Fgv6gt8t1AVPT9s/D7y8sAj4ZZOl+70HswX3Egu7Jx2OlliJPIgOEnkG/z+amqpDGiCC9/gjX12HN10lzqiqvq1n6/Y519uLlhcYCrflr3g4ZfxaOau3J/PdC4w3oEzYFx0y45r0FJ5uem44nwq8n8TkUMZ7UnY/DRiyA9nd8+zvci4qrZv9Sq2op2Yb2SzZBSETI4UFYlKxpTvxjFk8LFJ5RfBA7c+pg1nXxwnTI5qhlAdc38HJN/BLIafy+yDTvTsP5euE+Qrja2d2VN32GNzfHtGPHv6F84G9eO65h3qawAw9b2qKzM99OM2dOdd4vkbXC+fsyyerU7WJPOb/AahocxaZhOzWiHtzM27ixULW0Y1XLemLTP7V0n43uxx9fk9/Av/zhldx8brIx9Bg5RHA1LxviCx7kOsQ60WLPfhoFG2sE64NOLtMwhT2n9qlpP2AnBhn4eQoEtHb6YUztNicw8axT1BIPx6Gt7LY/TrsI6ILtb+BPzhQXYqglpnEc3+1uNDCqBQ1r4Yk5sQfj0mN5OBzIqLUg1B9zILWrFyhLNzlk2OKQyj+X7HFpJcXu7g6HFofq9QoHTou5ofTG0MgvfpcW5bliwMa2kL+J7vdr5t8f9FSZL3q4exzs9/s91oKeesQ1+v0+7r4KdES4XqHTl+vl/OxHsEph3jGiKBkAT/xGod94t+LS9I4Qes2DI9Yg+/nQzWvRLPPceWQTb4C9cbYw683o4sKiFtlsz7ARn2MD7s3zxUuXcpM9YMN5yFjcQnnrfHZ39zRCgC61ajAcyOOwT52mVPeQeZyP+eEw193znwVv98c9FLq2HzP/trT1kDzOnz+nN9gcLyFc9+CR6fd8OKacQwR2l32AsNyHZ6srK/IhXKUc930Lz44zZs52nd3mU7T0gSnMw5byTqNhTEzd4iKYg5MDPeIQ6QkHrQfMyZ63M577n+OcgJaB904zCSLEN542ElP71EzPz32Qq0lNuL1rLfKa5XXIByND2qPC+z79ZjgcZN8xz31gav8E/aOSzuO7YC+lqtAvS6Hv1EJ/LCpTE78gTEZMSMN02cKc+HRGerouoYhQcb61qk7MUitjpJf0mmYfGLitfZj1hEM607yErBoR8kbIm2WnneFAw33Jdfe8dpaf+tQV+EQE5Rf1KNNlDeHLSwygoZ+0lFKSVlPd0h/GrMUeLzuMaX8l70O0Q+ZIb+TbbEx9Y6+OPNeE7tEZonIJ9wFvsn34tcIYmWOsV9qlIVHD3Od6G7abz+SgL7rM59fHCZ38hbADTJ6iWciaEihXXOnG9O2yPV6txHj48IEeosB48vhxzrveADuLSns6E4//F8zDD1Ei7CIHuI2XmGeXlpZo20EenDnOIYfJbrdpP2gY05b9dpmn3PbuVwP6xtzcrDzPeRzN4PY8A5UckI81Yu7IfgeRU7ZmH7RjCsJeexPu8jM+FQjGUQGOa/+EHZ8F+OQ4Do4Iqh4MxaJa6bcn+ZilFKQ/8uUivwr+mORZGP1jlvdHLSso7XXA+1tzv0r/H4vwL1OuaeEshL7N8LMDOB3GZ96ET8ZnN8aLSpmAOcv2iml4LvZa5znLMmGv31MtyNhMEp5rPG/5cN8vulih9eTpUz14+FBWTPkFTitVP7mGEhflrZWt/nLWP4Xsr2t//Zvf5Fe3v/jFL/XzX/xCP//5L/QLzMQvf5l2+/38335O2M/1S8J+9atfsTd4F8Xve/rg/fdTket8P/roqq5evaZrn1zPw1eX7a8MraR6CD1WND99+gzl7aY22U9YxvT87X33AWum594jKwOPR8zHjcxLr/m9Xh+5ZIhMPMdh6YIsWy4uoqjlfGwFBemqgfLUitqpgrZT4JzXuXPn86cWz5+/qPOcb10AF4H/D5/dhu3GxYuXZFiZk0j3RTnM8ZynlURWGPnFxlWUR8vIH15DFjmf879oSZM1xV/4dHQuamF+IenuzHnsYG6e+swi089QtwHtWRXMzxGFydl9if4hwx0Ik75FcydPzJcpvD7ZbnPMPqxhbbZbpC2lZr610l/cl3AH+YdC3RXYQoqQ/0RYAhee3AHKKxD0cUOP17iG9bGhTMPljywPsf6N2DOkche5/Ij2PLSJ3H84BbLwAbL4vhW1KBh3WF+n2PbXWyhrX7zYYi1/kX3lOf1lk72U+3enrH0qr/tPHj+VFbVTPGJ9t6LWfe7uXRSpBgpY98M7mPliw81b9M+b+UWtv6Q9wfXr3de1167nywjXGDMeN5988knnT7/2T4O/BP2cNH5JwmPMSohbt291X9v6p5aBv7x1mXdu30nF7z3o8U8zm84nnCV14+G5/EKs62tZY3trWz6f2N7e0rYVsbj9s6MeL1Zo71ihDY/ShE87tsM/yygddnP/uYucswNs7u3ua4843jPtwvPOnMQjv4yzv4eC/SD3pke0kxVVNhPIRZ5npjhg/2Q517DdcFgqg2lrt3/Kh/TJlEfoL0G/Cvp4pS/22G8N+gN5TzfD+ZX3d/OMCe9JPG48pjy2LIMuryznl36ra6vKr+nZ312cKF29z7Pi1V8I+v9qWjn6HRSn+ZOwP/iB/JOw/jlY48c//ol++pOf6m/+5m8Sf/u3/v+hf6e/+7u/09+Dn/3s7+WvC3/2s39I8x/+4Wf62c9+pp/9w8SN/8/w+webU/w94RkHk7C/t30alvaf6e+J4/9R6nL8P0v/9j/9bf6M7U9/+hP95Cc/1o9Rav0Eun76U9P1t/obFF1/OwVxncbl/oz8/vZv/0aG8/vP0PX//Of/J2n9CXl5zhoOBqkQ8r79iHawTArrPXXIY9Tj03sl75cb9sN91pIZ9umeZ92W7iPeB0cE81Jfbiu3WUQw8Lvb1ohQRFFEqNCm4oqw3ysoxCE8IkTkRERgBfgXI5R5lFJemmG70wLil1JVMrzz7+zR5ePwmPrXpLnWqTtUJukCM8Jpykm6iJDUYconnbm6sIggH4B5Np7nas+HraZ7oxZuZxwerfeIU4UqZmM3c6RfnPAY9Nga0w5uD2OEfcx82p7CmPgJ0rfMt4luktcXXxDxmZGglHLcL4yWPCOCehZ4CI/MF/zaSRyHewFyHRzfZyRj6PVYn2I8pRX/MWtAArpdJ2PE2tAQp3G+BryKCAX9IMK87OiNCJkXlbnizTff0A8Yyxc4a/I8QZA8H95hfv3Vr3+l//k//6f++3//7/of/+N/6B+x/59/+Rf98t9/qQ8vf5gvwZjXI2hxPVr431Ku6yHKli+KDMw+c5LHgssY5p6upwjkLMIb+E4UkrVyXpZZPFe7DRv4QxQHvxYRIfdB18VlzDLePK9trK/LMsXy8opm52ZUOauSL9MHQRGhArjly3QbJ3ZoMn+POZfLMY0yeNdr6c62PIbdn4ojfxYo47OCvtD/89J2BIemZpcZnY2KuQInoAHwIrhjn+NHOB0QncEhBHXxceQdPA2MV277JniQjb4KnBXJJD9eBymDlJcjpIXHhE6HnvYmJO8Tv6mlM1viJ1oxcQhOCAVwADocYaX0ZCXUIoeYq+vntLy6LiuEBzNzKgh0UhfPpsLNXMmjkFekqegR1FNLPm0E+XZoo6ogUDufRQTn5Y0NraD0XV7b0CIHPf6/w1YKt6VoROOM6WQY5Ck5H8jFkjXLR7SBG0CzprDf1G7Tbic07D6BuJwWY3LTSya2s4aTGumbBOH6EiaxMklXJGXBi86Od9rth31y48rgiXNinOQycf9hDCI41IUAABAASURBVJc9zdkT5JiJJSdUJq+xJ07cDi+1ygKUUZm0Km5PMHJ9HGGCmJivNRzoar2K10b+tKeTB2m/EpwNaWx8Vbi8z0vj8AieJzgb28Ua5pFN89YC0oE3IsDC6wgeR4Qq46tX+5Iilb+HCL8HbFA92R+waSmlxyZuQQsoOubmFjQYDFkYlIf9DveCEKQtpcqXu2mljQbEG7Kw9PsDRY5ZxwoVytQEoZdXRKiWkogghLvNBaxhnDeUSU3wcz/o9/uyGcE4Z8Educ+w0LYUHhEqJSgiNL1IObX+nk1yfl2nEP5TQBOTBuWe8puGfSmTpNyuzRSaWCJsIXfKsELAC+MRil5vPN02+7nJ2U8huYGXUUryzQtzgUctfg1pW4PxNrXDbHWXae5scqHppEybvyMoMot5XTZ67RVQEIScRUTQ3szzpSqiSIouXzJ2GcrLadQJM2wIfTjuN4T9v7r8U1TXr9+QN7R+u84b0wP6/+i4yZeOWBK6HCjHlpd5wnc8PN3bRnG4Tt/4cCcx2c5dWHphbfFz2s5tV5fL1EaUyf0yhsMMx8x8TcwptLSn4bCp2dm7PGzv0pK1vUxDpm/w9hhr4J7RqsDKSh+pNVSmwC36u8f8Mf3Mbwbu7e3mz2O92HqRBxjeoO+jqHR4y9gspJmZHWplZZkDqg1dvHieQ6bzWl9fS4XwLBviARu5Hut0KUVGj3neY7zWolpr+rnvQpxEO5RJvAjaFUQE3kGYuGxGuksUYVNEqJSqCuwnLiutPG8cs3H0V3Uj5kPRII4z7A8zza4PEUBEcLA1nwLsOoKsD75mZ+fyQGsGAXc4M4tQO6+FxQWtrK6kktUb+AUUwz0EXa9r5skuijMrcS3sl1oYi1U2XbeIUK/f03BmoNn8AnhIWKhFmmkYm0fHhxxY7Ovw6PD/Y+8/uyRJkjNNVETN3YNlZERyVlm8Ct0Y9ABonDmz98O9u2fvH1/MYmaHD1g3mhfLzGLJaVC3fR4xtwiPrMxiXQ1UN9rCXlPORFVFRVXMPOIAXudcNf4mip3zF87FWQ4MNk6dIk2jm+fEOYhnHFw8Qvn8mHIP2KSsk++5s2erLUQKN2SO9VoPOLiynAGHMafvyl5j6pDoDBjGCk/GShR63XjMmSS20TXDg0/nlgc4riXypZ5w61vxaRGpuUmIvS+YHTa9cFOYzxMgweI2klg4l4yMXHIN1tYa/TQLlXqrjLWV1ZWi8zDGZrXxd6xNax3sQmVYxzjpuhaNsdu6HMZNW7j1AzmCfsvMyBYDMrEA3FUdrDnGPTJb6NfMs2vRdV3BOq2wbq6h1F1h7ZQA8ioVrdJulbpPp7PITPpnHnP6pi3y0AzKKsTiWpAJykJSnvSXlDZOtojWdZTboMEExeAUc7owB7pMGLutdUav9HPGodh5thv1k1McUvoT6b7dfcjhVxiTulmsKHeEvvFtrvw2ib5BmkZdMxMadHVAvcnB9inmkHO6Qdfg6ukEaW+7hWMZL0JefC/XWftLQUCOlIFYaXaYlmf+g7svJat89qH8FXq7EfdgVH6y82wnCshp+/Axx67jZgV+ap3lxc5/5/lkMmXeK8edYj6s0p8RtZnm8FPel9kiW6KMGOa6c8KfBncD79yRd0gX/Rtjwjo65w+QvSwromoccWTG0TWGVNDCkeU4ioILnwTQPTOjKmghx1Ges0GshY/l19DG3WiD9cskD9xkVM9v/CB7ljqXu5P4iozGUr8i2jcO/s7ytVHfuPTfhwRfRaGvCv8+tPHldawQH47rb4qjplUGuF5mEvSF27jLnnk0K5kiNU2X59/oZ6RkVreUr7TK4JD16gA5S2WZexQP7oZDvMdx/8GD+jJP2cEXV5TF/WJQxdZHHH5+WD8Z+374M7EqqX61+ErXn0Su/5/785/V17Y//aefxU/+6Z8W+Gn8lIPREf+E/0+Bh6X+X9yfk8YvfP2S5le/+iWKsF+X8uu9999nP/BhfFiKrFthXT7zxTaUzf787f17D2r9U8Z5/PhpKNPZFtvkC1KuhdLERsuPXEflvzPW9pWV1ZCPusaL4q3r6wNvRl5UIbTFOZgHpaV4XXyxdxa57ezZc+GXtec5x7pw/iLytLiAeQHZ9HxBpbDxxBnSbqm43doO89zG3OYcbBu/bc6/zpR5JrbLJA4KXsvfQE7coE7rGypv18Ofel1FJrHeK7aB9WU6myErzGIFc2VFcwX5YZAbptNJdMjwHfJF8eLWIhkH0mMYH6xryoSjjIlcoZwo3VxTPK84AnLF4I+8Yzxk34qzZB6wBh1jv37Jx73wPmubfaKyZ5c1ckewN3HtfMbhsfLq04XS8ImKxWUgN9u/vkDpmqucU2vwQlGrXCbu14uvD+I+a/M9cPfevRrHd/zi/M7duH37TsFxXfj88/Clvs9U3n76aR3a+8KA8EUGx5oK3Vv15StK3Vs3S5mqUvfmzYVi9dbwheythekcuXnzZqgk0Bwx5HMrlk3tluHXYmV+8knVYbQbLj75+GPGvTD8k7C+4nPq/TlzQTlfpe7t27dpH7hzO+4U7mDeCf9NiF/dH+He3VDxK52k2yOVvdDYLzSl/RMUs0/ZS4pn7NF3lW122O/QZ7vsxwucXZXSlX5V3hnm2mEolwllM+WATDiPYw50rZV8N0G+nyIDzWbTWEG2Xqs921psnNoYXrI4fTpUwqqMHeHeSuh2/myxhz3DXPGnz8/WfDzLvusse1nmJfvC8xfO1wsYvkRx6fKluHL5SqioLMXtK9fCL2Ovv3I9rr96PfzC9QjXX8W97DfYK16FvRqvoegtvP5avP766/HGG2/EG2++GW++9Vb4f0HffvvteHvxP0JH91sV9hb+bxPnrVBRPOAt0r9JPm+A1wuvkWfl/+pr1OXVULksXrn+Sojrfu2r/dr1eOXaK3H16jVwtXDlylXaOeIKdkDb/fl3Xya5eOFCSJvz8K3z58/Br84PuIiJgvs88GXwCyi9LnE+cBmF9+Url2PAFcq4Etco+zXabpveeedt6v9GXIOm9oP8qdHPjgF5wwG8oQBf2EMudn8rHzDOKnxM3mS48/8ZZ2Ty6ilniq110Rg78qkRfSRW4E1YZkbCyzDw58aSqd+IFlneWXmZX7bBnpmROaDhl61Fw90a4W20t+j0yxZNP8I60PRrFS9atwjrBneW/2A3LBfpNI+QLSh8QOSR2YcXbozEP4nXgGZm+ZQInYb7wOxd3JloPet5D0/uy46vJny9x9++8IzF/pD+8l73IXso8MQ+50f72PfpH+P2pJ2TduD7zGn4vvvbufnjb/hC2Kj6UI3hrgbw4LZag+cYBU9u/U0vzE9oN25mRoNegUkVKIIEg6XsxrONprFuB8gvjh3bdcj40n041pV0Ff/IZM1asvfQhWLgR63yHtp+GF6W0Qg8vXWaNf5s7Uf9da17rCny81/+8hfxk5/8Y/zd3/1t/P3f/1389Kc/iV/96lfF8+/Agx3LHft1ZQr52yr87SzywqWLl8L5pOk8vMgcE1euXi1/1/sO3mifW37VpUhAf0YGpA/PcR4+ehh+2KFdWgRh4UWdo+wOjgHm1bUWXdeVTGCdTiNbeHZ2lnOqUxubsYIcMdB9kZp8MjOi8orqQEiHZbitjeUeHLK+Q3dp54vPu5xx7XMmtsd4YoQPkV/4JHPu+DaoRC/I1LwiMo7MGC4rPoBqa2EEloHpHWm8jDFdpG5AJGivBSzf+oplP+yVzsc3Q1pgFZ6LTE6aaTghx3ceWxdhvaZ5LKH89K/YQ5rBrzyiJ65ujpfxYBIQd94zyDAjW0w4eN3gEOZiLQBX4/T2mZghMHfFnCdEWSC7iBjSB/Zsk2iTWTTMeTQO7gOFbkbfupitbcQWC88rLHDXX38jLrAwndrajo58563FAWXPs5ENeTbSZNSg7+mLqAsP4lB5XIM9dS+jz4ieWxCrbuzlVw4fxNF4DpbTc8i7DHIiab+Arq+HIWsLXi5Lu4jjGmcG9zEoiZbHgPidXknulo1Bo/pwUtdbMizaZcLwZfyGJ/3R6KOutehaC+1hYmGEZeCXmQS/AIEfcfN5SCqB/4tu47/I/+v6fZ30xknqsAy648uLWG5nxSQX7tAfmjmmpGsF8dhDYH7CRseNzBMUGg7tomWQiLLnbMRcQBTMn7FBIsmCca+HB6Kbi42p5mkE5Snz0YNF3+i8f/9BuIm3vI6FxDDNJG/LsS6ZuABex00jkKItqpBJHPo4qX9mlp+PnkVzQF+LpnVl4IT1t6zpdBaZGS7EPXl2XRcd9ei6hn9UGgsltdl9h1iu/XPZLqq/MJ4LHJxfFjbEGJ7JwKB5kS1ADsjEIaIuaa8wZd/Zjy6Khyh8MjM8FJ4gGGQmc+2wDniNb8LMPKKRtPsipN8SSASJJedvDbIa8oCMleeRSU/hYV3oPKOBBNxV36TOx2itCw9X3NwpeAS8GBZCW6n3PCJZDxLized9PENx8dnnt+O99z9EmPpp/ONPfhK+9ezm23lxAA+qciOCoqIxHh1LSRl9ZGjqR/WC7Kjeoq4xXD0GxVuFKLtugYOY5Ydz6SZg9DXTsutnFM0hlXXqF/MgMGmZEaiRBvFMC3oavox5f0j0efSkKf8yl+NrJ5zG9KQ33yTLxhycdC1msw5BbQKmMZtOAi8OV/bjIcqI27c/j88//4zDjjvx6BE8wMMTFI3jG4iZUQdd/tzblSuXaxN57dqV2gjKQxQKZxweVd/BT8a57HzWPpl20TGXk7oIG2sfShHzDq45dZ7bJuz6Y4RhjgPTdq1FA11rNQ/0y2TNR2Df4VDhGYcM8o2V2Wpt/k9tnOKwa6NeeFlHgJYe0mXCYdYaB2LywvX1jRjr3cFnWtfBK6fhYZkKpHXyMO7W1na9yb21vR0rKIk94PJNZXmsvFgBVr+h/n20roVtnq2sFM81D/2SurcukWnmsYOwu4ewa7rgykzSTGIVxaYK53Nsrtc5vDOdXy0/Y3P76MmjUDmv8J7Q8vT26dg+s10HH5FBns/CPpNnHMAz5oyhQ+bBITSasy70uPXrGUtzxgmD6WiUQn6d8JQ5m4RdxsHj8ADsNodedzgsfcyac8iGyXRunnpTOuQitBWwcusJlIPM1BBN+lYrEY5vo4ljn8FGW2zPEYgzr7ofBmSKlZVZbKLcE7PpNBp0nTLG5BsF/DTt6wn8ctI5/lp0rYX0L0A/+6NAptwRR+Vi0QMjGt7Ys+JnNMzWtei6Lhqm7mwtmuj066JjjE2owyoHFBvU89TmqVhB4eva/ejho/BQzLG4vrYWHl5pN8yDscODeeXdkVdUhaIILL2N9zzUaFG9EI26dV0L2z2bTWssr6xgLuzSIrOFl/kMY+OQ/t6LB6z9/v+0+2xSPdS3yxpxM7LGhWkyE0NgfIs7k7TfBs+VZRZBvWJxZWZkAt2YOLAxD1srWkqPrrUwRmZG67pourHH4sok9DnEc+7ML8ax8XaPAAAQAElEQVTJzGix8I/hkrZiHO+J95z55ib3HgfJt27crINV+cYKfHODw/lVeAXRFl/APK6k+p/nwM0DS+srr7l3914piuVDZ7bPxjkOBhxD5v/kybNKb75da8XHTpG3/HkdnrfBOFxbWw/nRuu6COpu51pX5/ScOdbHeFHrcmCG0F8T1J34DjAEBzduxiCWyMxw/EQ4fhi9lVe88DKIGFSFJwPP+mSaV4vWgWxBNvFtLkSub5PsKE1i+65BljWny/w6j6oAVLIxyziRlvAT7t9jh005Er5o/Gg/0ST8T7i/Z46XtsF6J8NZBOY3hPOiQLp8HhmZL0MLQo5BvAD69ZjBNWfuHQMP2sCMxBLR4CfdxLW2Y55G7O3u117Rrx6Vg1SIqWzyJcxf/vKXJY/7xe1//a//Jf7mP/5N/PVf/3X89f/1fw346/8Qfw3+w3/4D/E3f/M38R//43+K//Sf/p/4f/7zf47/+l//a/z3//bf43/+z/8Zf/u//jb+4e//IX7CAenPVPCS769/85t4/4MP4kMUyR9/cquUWbc5NFWZ61eW1sX9rPvYHRROpViC99oI2zBBzptOZsh9q7G6uh7ryIAbG75Ms1kvMW5yuHl6ayu2trZjG3nvDPLVmTNnSjl0FsWQStnzC+XQRQ5kj3BBBe7FOH/+Aoe+54k/KJLOolw6c+ZsnOH8a3sB7eY5mIQZB5yFlxvXeKc5Ozt1ahP5dSPk3yucca2wRkynsyjMprRhFiscvq4QNtMEM9YTMUEGcRGZK/vRr9Vp9HPCnxumfS9N5LXKhcK+H8Q0O75nXzQvefCQQ9o9Dvddv8SuyjvOIVxnDpQzkTEtZ5QnNPUXyq4jDsinQBpN4y3D/Mz7GecWTzjbeIwi8TF7EfvzIQrGh+xV7j94EPfu3yvZVMXsbRSVn6uIRQGr0vXjj2+FLxt8jEJVqFi9id2Dd5WqNz76KER94XrjoxpHH+LnuPXF4fc/eJ/xBd7/IHQLXyr+zXu/iRF+Ofub999j7wneey9+/ZtfR73E8Otfl914pnlvEccxa5xf//o3hP+GfN4j7ftH+ftCRH1ty5i2jtZZJa57WRW1jm9lcGUzz32kyQhlAuFZgXQT2sVol5a6Ryh/FqDzM/YVo30Ht3Pmebi3ekaY8fzSUgXvY+TYRyjQH2mCJ/TT0yOl75Mwvn3pHmefA337u84EHSuLvUjvAI0M52XHeJ3AX6ZTxjTjfI190Ab7nw3kl03mwRbzcqvm45lQ+eCvM13ibPnqtaul4HwNZefrr6EAfeP1eOvNt+rLu+Hr2R/ED37wg/jhD34YP/zhD8Mvaf/03/xp/Ki+ovVL2h/Vl7Q/+rfYxY8G95//2z+PP/+LPw+/YP3xj38cf/VXfzXgx38Vugt/9eOy+z8+//Iv/zL80tUvXI++mP03fxZ+HWu5P/iTH9RXvW+j3H3zrTfjTRW+4C3q+hbK3XKjCH6ds21/KlYF87Vr1+IKClmV0BdR9tjm85x/n4VXyD/ce8sjhHRaR8aTR8gTZvCBKXsQ6drB81rrSh5TJkt4+WAim0F/eYDz1z4Sh+zzlnGA27l86Pxl7pZ5oPJmP/YP9mJPwB/sZ7FHfxfgEb7kbJyhr/viKTyjY1+2Qf/arnfffQda/0X4xfAb0MB9r2Wq6N3dJX/zwdTuGHY8W+c19uKroLVk77tbX4orw7bWIjNPIBZXYmbwtwhvpI2FPTNDe8PMzNA8zuu5PBvhC3SdMqpuzefQcIts0bUuWsPsAGZbpC/T8nSPZkd+xGuY2Vq0jrS6sesW1lVkZMQRggu3+YBM0rUuMltkZiFiMHFqC4VR6Tmvc4FDloo56Atz1s5D1hD5tHzc9dQ14OhlVfse5a8vTbmHNV6tI+bKuuO48oxj9K8w/HthHDDerDqUWbUZvY5MwwwR2iu9eSxgHfULWzQ0DGsWaAnjjidtMY51sF7yo2EsH7DOHcYcvjR3D0Q8UpITySMGkzzLj0flQdzMrDW4Z9F8wnmZdKELSdBzxnNAngecZR8wR/Y5T3kUH374fijH/Oyf/gn7h/Hw4cPYZ97QhJgwVzc4K7iAHHH9levhCyW+nOFcv3jxQvzJu38S9eX8X/1V/NWPfxx//m//bfzoz/6szL/8i7+oXwbYhj/aHtvXFn0urWhOeHWMIfvhMevqQ3k2ZzqWv2hgaGZmZC7B8bZwN0zzkM9sl0x0Lra2t5Ch1pBJptFaLvKIiMGqcYRYuubQzLrswyv8aGPO2OshxAE8pui4FPclVko4yvqb2F+S3egNxayIG2JHI20OMQQbONgiKLMCMsqIYzOev0jmwBW0UYMY5YnJncD0GFq/CUhGqgjr8CLEmFksX8ue2ocqWaMRxtYelUFwDfEC97Bh0N1YwheLiP6i190iu2mo8N3Y3Ioz5xSKL8SZs+c5rDyN/3pkYyMRLaJNCn10ZN2F6bQf9uQN88rJLGYI6mv+n5MzZ2ObPPzq9xTC9Mqpzeg43O0p65C4HA8O9UnqkKS3PtpjaB8Gd+Kbgwd1DVyh+RLYX9JBRF2kLfPkA/YSAxZZE2wa/QYfPfCpDL+uSRpuSxRY6y477QrrHrF4xj/PNdb/qDRojd354oQuEyY6Jx6tJCQjM6OBzAwchdEa3+FF7l+a21eFf2nirwisvIcGf0XMk8HymhFFM+lGPpUfUQ2TKSqUK1TLHGXyPTTOTBjvJDoEPBe0HZQKMnYZ/A5KkT2EJg9zIzI64njwN53OYoZw6BchMvI15taMjaPhmRnJvOEZidlai8yhf6mW7DAiKjSGi9FNANUdnDxHe2biEhh1jyE6tJt2Tp59ZGZ01G9GvSbTCe6oxXifxdExRRERkZGZUVfvsx5avhtU1ub5ckiJFyGY+V8PY1WTtgTIMJ19qXClwKsgJar/EHzt+57F0qa3rkWrPqlU0A76VdlBXnHyGoh20m/ZZTN1a/4WsBiTm9VJHPtqE8fhtvtFoF3zoO/7UGgRlT+J5zgUMB+z0fSntNwc3+Ag/f0PPozh7f6P4w6H4x78SMs582NMa7kZ/GWLkJAgM7EP7p6IR4iAohSIefJ+kd/JGIPLeD19swC5Df7jc+FvmYZhOqYsVaem46Gnz0+g2kN/Qwf9bd8owB6yKZsjkArDgrSVJ03sWkYpwBg3DXuimPNtxKds/OtghUMVlYoPHtwvZbCCrF+pmacbyM3NU3WodeXq5bjGZvvq1Stx6dLFOLv46tdNnJtO406Zu13XxYjJZGFvXbTWID0Vku6Q4ojXRYZLLy3Dl5vwzIzMFqZp1Lnhbl0Hr5sW9O+hw2EdJswjW6ONk5C/WZc1ZIIVeJrw64cNDhFm01lkRn2FJ91ay7B+0+k0Og4fWteFETJbTIm7ushDc5309fb41mmEXWQX4jhXHWtPORjZR4i1LvRsWIZ5t66L6WwaqxxkeJhhvSbTSdHGPnKD/JQ+eIxSd2f3WRzYh/Sbcc6cPRPnOWTc3ES+gYZ7+7sctj4p5Y7KX/vNw5WuNQ4I18EG5Wbs7uyB3diF7x+yaa8xAp0Gcx5zxwjjrRdhbeMLl2GHbPjc6KmQ9CeLPFy9j4LwqW1l4z/k1zOSenI5mYU+zyOOYjk3TsZ/3pXxxT/jVJ7Uu/oaOvoF7dr6aqyszOivaUzpwxn+mtPJlL6dhIe9oqMvutZF61q0tgAd1QoRmekDswzMHNAWZi78G2Zn+jzKJzMXcfVfgDgd/TadTTm8Xa0xs8pBxZy+2OHwdB8aBtcKSuEZa16Pv7xth/X7kHGQmZU/Rrzoso96xkoPPSSt8WhWpem6LibQwrLNf4XDtFVgOVP8J9QrkzlH2jk8xfXFsh+zKbx7737cp5+fLDaGc+olLGfouXxRdb6Rnzl8U0DgL5RBE/DLIWhwYMeNb9A2jUzcCzQIlDm428IkgdFeiiTk5cgY/wJbjBdl99BVWI9c+Os+YE7uIJc9ffos9jk0adTDejGsKpZz7hlhj1nj/Jppn/XfAPtubW0tHEP2a+u6mlL2i3w0yCezRWsdfT9lTqyEL53I99Y5ZJvBC2eMAfnhdDqJ1rUgSaSZA/M5Bh5HIWOMZb8gFH9uLDFeiSNbRkvzxjUWgMLSOgrpURV30MbS5eAq1IMAzai8OtrUWiNZ4v/t7m+f8tuVdyKVTXkRTkT6KocZfFmcrwr/srS/R2EKCr9H1f3uq/plI3kM03wRqM2yN866mafJ3HUEOUdh+ZHMN+dcMp/lC8oqKnpVtPkFrwqtX6CM/dnPfo5y9qfxD//4j/GTf/wJSt9/LKiwHeGLmT/5yU/jJz/5Sfz0n34aP/vZz+IXv/h5+MXLr1GY+QXw+yjKPkCpW0qwmzfj408+CV9G8l8T3L5zJ5T377Eu1Zebjx/FY9anp35RiJxzwIGhdbTOE9a26XQG/1tl3V0Led8Gh6rKUadRIBVU7nJoub21HdscmG5zjjRgm8PMM/iN2Mb+HCrNVph2i7Rb5gVOnz4dmwKlrWWdWpS5sXEK2UxsFD8eePharCBbystXkAlW4MszZICV6Qr7cjHDnCE7AmTTI/ml66LBCzvMrg123bY7kx6kr1Jki8yFGxMHt+4WDXcSHprV+c8/SspCTuw5vD4M1yMPZ/fZh+8j4+5h7mG6LgllUNczzyWePn26kFEfh+uX40WlrXuL++wt7qO0vTfi3r3wl1Du1pe1d+qrUxWd7unEoPwcvlb95NNP4pNPPgWYHwPGxuD+uL6G/divaz8e7bfw+wQs3Pqj/FWheusW40r7QkFcSmLDxSfELyzSUsbH5dYfv7JrDrD8qidKZ81PP/0sPvN/1n6u+Vk4Txy7vhQhVOAWUFbbZtu+jNHv/v37pShQvl+G9BTKZdJZeu/s7CDn74bm81CeE/v0l/NjjtzvHLG3GQl0f0ZrIBkTrbEnEV1MGW/KCI5Jx+fa2np4RnTq1Ea9yLqJubl5anj5kr3JFmN+m7mkMnL8kvYCCkqVepcvXQrhfvEaisxXwDX2j0K7Ck4VHX6Zer2+jH0tXnvttXgdBeiAN7AvgFJQvzdefyNUEL7x5hvxJkrUt996O4T2UqCiUH3zjTfD8IpHuheZxjmKT5rXLfO110MlsooX62T9CtdeiWvU/erVq2FbrrD/vXLlSlxG+Vy4dDku+SIIe2LbLc5fuBAqan2Jt3DuXJxFabt9Zju2trdia2srTrOX3IInHdtPL3jIZtF6fX0DHrYO1pD71oqnraysFm9YWVnwiOmCRyzk+k7eABp9mvRtIRb8IBZXLszQIhCtYP7F+2H+niOOZ7ij6fgZ/A/ZP89RbmEi4x6y/z7GQe1hD9i/iMOF6V7nkHiOvx65b86+ZU5azWQMTmdT2r1ZXxGrzPfrYJXe7oFb1x39spUvNvuSgfPg6dMnJT/bEnl+0JYnKODkNZ550qLItG0j4sQ1+mZmxcsFjYIrMwNP7owsOmIGV8bglxnWu+Vgao+Wp0eb1AAAEABJREFU0UDmYGrvWsMbd2ISZp80w4VhjbARnXFE1lxsFa57gW5h4p+CPFNERhRi6Up8BgRlZWIvOA6OMYZFkpTw6hv7ZQH7ixBE9nmtBfbhOAbkKfaHfMg1Qj7jubRrgmOGbjYp3dCH/VzpGAP2e0/+5i3IvOLwGOIvPRmSxy4dgK1VJRnzz8xI6BCR0aBlxxmyc2PFNRVe5tjITNL0UeWS0DyCh/UaFdO2bbQHlzRuTZp3Mc6pMpEv9O86w1qsrMzgj2vEaYzT3diD31IV6tKKZo7Vh5yvyYujyu5DWvnxQM88OAM/uH79lXj3nXdQ4P5p/Nmf/Sh+8MMfFP+6BP90DhQfgX9swS825AnIDPLl0/COS/Ce69ev18/Lz5Ah3HtBJqsQQbt5xPElHYJ6zWvNuMda4zr18OHDsD+HeDkYoZk8Mxr5iAyusne0ezVOw/vPnDlTfE3ZZ5V6da2LojNtC2hsmmUEl24MyDH0ySHy274yBbTT9OzRcdUq0j/jg/pS554BCxikDgoHbGZGZosc64IlMyNzCaE9fAbeBR8ZXknXY9IzloHt6P7+W4YWRJw0E3eBxmoO4bSTDVpPWA+9RLRJTDh8WEdRe/7i5bjMYnr2wqVYO7UVMVmJw5xEdNNC380wZ9G3aez3GXtzxgh+K+unY/MMC+iFy3H24pU4jQK4zVYr7Ryl8Ty7KGiPhr1Bb0F9qN9Yt6gr61mPvp4UsjAxjkO1CTxpTxSCa/TD+tLbjJexFPHrJF+K/n21VusYzJpMGu5hw7DPJD7kkKtHkAho1lqLrmvRMFPE8UXyE7Q/DvktbVWpl+dhF3wbvDzHRchXlLuIdWQYvYcIPbxGhUTxGxbJXua5iEUwAtdhKNT48zqPYNYuJq3rYpUDwXUwmTBvaNAeTPTBg4e1+XDz0JP4kIN8N2n2i7zsgPxl9nP6xz6ZTmexgVA//Kb/OQTT7TDPDoEyk/lDHtyL2hwbQ93pPvKh87HgQ0TLHGMt20e/ZbNnlhpH6G99PLhegV9YrwPG0bjZsf5Up8ZStgztFGcOJv3ewrYdwdpaaUzrn5kR3HqpsHzGwe/4M1UKCPanwpTpgyszo9pe7ceeEZkZGVz1wPwXvhkFtg4wJKhZv0BgnkRwWemTcOjb73scjitYHh7MGf+MFMbZAePh4cNHbO4/qf+B5NvU77//fv2/sLt37tUbx9IrqqzgMm+McjOWtVbNyjI8xii4+gWsuX2iG6/n7pO+PelfhkWxccJ8vnyy42YK9YWhbOzEs9+LN8gfwGjv2cyPArWK3AMEKHHIhmtuPIlI+uBiqETjka1yjkPiqmRSiXiXg7U7HEg8REBV2aDgpSJyF2WkwvEKm00FvGus2W+52X777XjttVfjMhvf7e0tBN/1WEXom81mMSthexrOX4XuDv7UdS1aA12LrDpkZCa1Or5tuzWj8Ri2O8O/zvQlbHfhuhHlm5V/a6z38DXHyB4KksyMNQ7UStmxvh7Wp1FuJvHJx0O3DQ7i1gnrcHtY8oQDRE3ppV9HWUSnGn3Jf8FlnSe0y/xsp/lvbW3BL0+F/HHOmLR8+avKYHmrfRZkZNrMhF914aHKKkpgDyPNp3VdGMf4DznMvHPnbjx48KCEcvNTiD99erMOELag8wqbmV0OOp/CH6zzwCcecVD0sMa8+Xso05HvPmuA9dF0TMwZD/blslnjyAG+GCMxXnRG1T8yrIP5dd2kNjX3OHx1vDxk/dlBgWV+xhUQLcarN0/y1l8sh41x6Ohj6zewpfWiXxt0FZPppPp6FSXqsGZMw/EnPaasX9qF7agXILpGu8iF9JkLsy3MjMALZFTfNdxHYYkjy78tyk/MIZ7+5GvcBSoO4V3rooN+08m05okvXDXizBfzVxpb79nKrMbcPjzP/veFraJdHF/ymIw89jiy0WnSnLBM69GiYxxMp13NSceOY27EjLE0YUxbx4gM+/EQmWAfuW2HA0WV/R5M3vVFGuaIhzfG6RnrspXn6xX/wlcWSZKWfL2KZBIXjLFztHxjM8NsGg9uUtMPNe4Z3dBKmsqjiUW8xJNwYnnbPyvwTPtkOqXvmaM7u7vhyxZ12A5P84ub+2zQ73BALm9wLm9y4Orh4kUOG+Vle/TZffjGA+amY2c2m8Ymh7PyqO3t7dhig34KvlflENZ1LVprQYUigjrFcB3V7MiC/7K94h7HJ/TkbdAC5l/IFpkZ/jk8e9ooLxizrXE0OpZyG7xIRdrWkrHcQBeJPX7LK0m/DJz0S1DH+N1cNkZ8Se7fPMgMX4RvntPvbQqZ4e9t5b+nFc9hZszhXdo61hARzI79vYN4hNx9A8XsT3760/pC9//+v/8m/uZv/mOhvuz967+Ov/mPfxP/+b/8l/gf/+N/xj/8wz/Ez3/+8/ra8cOPPkRmv1X70jvInPdQAj4kPw/zPehTXtlj7St5H7kONhpBua6xnesnvNJ1y7VsNFdY8+VrvuSyCZ+T36lg8bD04sULKGQuhsonZdVLly/FRQ5TL/gFHbh44WJcOI+C5sJ5ZKwL9TXhWQ5Yzx59fbsd28h58lHz3oTvnuL8asCpI4WuPNifK11F9lRWXql96xR5b8bae4zJZFpyiW0ZeGNGkZtpLB+U5q4VrhnK5wfscw6BfnP45oCetbqXhUZd6TNx9/jP4xC6mW7AAe5D/HtYbx9GlZc2CwVDmYcVx0Pvyh+il5xIPtbDdWh3bzdcl4R9tIsM6iG/9h3WK19+VI5+9Ohh/SrNKDfcuX0nPv/s8/op4o9Rrg7K11sxfoU7fomrst8vX1X81xe1v/lN+DKAKPd777HPe69+Jtx9nvGMbzq/4PXl35s3btRPKt9ibFY5lGeZ/uTxxyiLy44yVyWtLxT4c83jTx3fuX27FM+lmMXu2LzLeuuv3mjaHtfg0dTuWvwQGfghbX706FEpun0Zwf269HhaSvCnKMKfhnbHt9jZ3YnaI7D/kr5Cumsqe4mDRZj9U71LX2nqNp4wjdDveegv9M/McKw5h2fIGI5P90H+GsjmqVMlJziuTzN3tlAk+EKDe72zKCn9WV+VDyo5VXi+8sq1uP7KK/EqiobXFgpaladvv/1W+PO9777zbvzgB38S/i/XP/s3/6a+SvML2D//838bf/mXfwH+sr5c+/GPMX/846gvZ0fzL38cf/Xjvwq/rj32/8tK8xd/8RfDl7k/+lHl+Wd/9mcx/g9czT/90z8NlSV+5fsOCpS33norXkeRax2vv3IdZe3VuIKi1vlve44AP9B+caGw9atalbRnzvriB3ITc9+Xff3VHuf4Knu3cW5PptNQnh9fylCGrwkWiBLMIWkvmHg1NzWPQJwX3cYXc3ivc95+dj5rOiaE42OE7gP4g+GmE/PiEz1znvMS7PqNoGZDXV5U+Av95BjPB7zI7/k4X99t3Tzz3EPWdd+xy97DtrtHkocPfflG7esP2J/Ic1wvnH/OO/fAKiDlUT10o4Gh/132Lc418//K2jBHgs7LTOZKRuYCEcf2hZ9zKTMNWIRpzYU9Q95acdrg14hbPLe1yttx0toiDLNVuGFL6AhvC/cEswO6y+witbeO/FrZM4f4kfYwj/AaTe0iI3NAI31H+q4jPX6GiuQhMEJaztmfOrYcU+asebh0ttRDb/tEviaPcx9ySB/tsYY7Ru1H02WSK7fxXWcOF2vLnHkyJ4+eAu0nzZojuL/uXVnzaK2F7ek4v3FurnIedUr+BtY3Nup8IFsezwvKtW49BVq29R7rpWldrUPXzHcSk0W+09ksSv7A9HxhhilvkH9ub2+H5ZqX53Hma70077KefML68+zZ04pzmbMzeapjXN7kLxP8u3/37+L/97//f+P//D////F//B//e/E+fwHAMyvLMn9/DcQx70tS/ty/a5d5TqeTelnEeeAa94jzpJat+tzyA1pH0AlA9wH9dEBf2leuazdu3qg10Pllv0CWCOLG4spMXIA8zbfhbi3Dcm2/dfPXGHz5x/Mx2z30NfIHBwbSubIiHRl5R2DP4OJhnYzvGLIOjifXUs8nG1H+WW/qE6IKhXA9DZAoDooeplp2RyvIzJAQIzIzMjN4RARmIWI0gotkPP9w7rGVSSPTZlUDkzEkWmTroiHA99lFdrNYR+m7fe5iqADeOnc+ZuunI6dr0U/WYt6txLxNYz8mKH4byt1p5Gw91jbPxBYK47OXrsWZS1fj1PY50m1GGD86lL0gVPZ2lKt5jMAfbTI1y0UNE3v4i3nygKiLfi6TxxCK5Z/v/r0vac68UHkl43fTIg1b16KTcYKu60K01ugDmmsEaN4DXPSZz3/FgA5OG5GZzJcupJX0kSk+e/Ys/Bp0j82YjFv/1nUx4YDbeAcwdAWjhxwEukk3/iEbicyMKXGms2nFNZ19tIfAJfYxTdt1LVzY3ByoRJkRX+VGo7+irqznCx9Ldbf+4oXxXuZJArIgFMtiJFhuZ/tAZrJJnYf13aP9LrDBKEqgWYZJF2nje3hlUtsRVeGhks6bQwUi+srF24VvFGgVIhSi7DOSRmbWmJA2LVs03JlL+WqP79uVVOibw/EgbeYIatql0S4HDyrG79y+y2b/43j//Q/Cg4Bbtz4O/dyQexCxw6HE4WENiEXZGGEdNMGR1TgCvxo7J+2Wa8gAwvTAUJgqK/YyTVsWPYbYL3wexSHeiyIsh2tfiuMYOAH47eCeUx1gHbIPhkCNi64l/LYdITMRfvt661DeoIAorxDanzx5HE8RTvf2d8lpHiXYbazHWTbDl9koX716Na5duxpXwSUO0c6eOYPAuVE8YzqdhjxmAp9v8Brnbcd637qBhzV4yDHwY+xmZvgXPKOupNxjJH6ZGa114Sa7+Fy6tke14eGDR3EPofouyhHbk5lR/+91Ql2mM3jdlJyTNs8LfUR01GdlZcbB3XrMOKSTjzjfPLjZXSgzk3iZ9YSu/ZCWvsjMqofp3Vh4QOJBicJuZsYuBzvm5U+n7aOQsW8yMzJbtOqLDlrNSlm+sXEq1jhMsD7BpUxp+WMf7DJ+93b34XmHMZ3O6pDmPIeU29BcvhxcPTKpSjmV9b4QZNld14i7GR7uTOgTw6XNPspgeUnPhq6nLZY3Z/yIcvdRbeWhhX6wgAWO2tCqPq4x91E0PQCWeQDfmlMXsiXBV9yU83yMntIGPB/yEndGJPQsZEZrjb6eVH+urKyyuVopmtl+x6WmY0faTLpWY6BznDIWMjMyAXlgBI5Cpn5AM1tgi0yeoFF2a405BjQX6Nro7qI1gbtr0WmnrA77ZDqp/vdAyQMOaf8E5arzzo2j48p5JD32GUP71W8HNQZjvCD0ERnLUg+oaNeRkvDIoA6UXeW6eYU+jIcZm9UVFL9Cu2VJm0abgkTWxznhOuu48ZDFw9D7zrGnz6oemRmUxFBZlIXr+3dbx6+oVbXjK+J87eCE/gM9Dl3LkcWkESStHAgpM/Sg3NZarFA6fnAAABAASURBVMCHNjdPxdb2Vr1oh3fRNDNjOpvG6tpKqNRYoc9a1xXtnWvB5bh2/MzoU+eyh/GHHAQ2+nFmWg4/VpwL8Ji1tTXyWovZyiyqr7ORQ4Jh3GA5cT/v65igcRWn7GV78cNckzZmZthGkdRJP2kgv5kzPufFL/DBzh1zHxTS4y/drENffhGZpM4WrXXRQQflHrzij9cfKfAHRIHvTVOSmmRmzbVsLeQrrlF+IfLhhx/Ez3/xi/jp4ivef/qnf4pf/vIX8etf/wpZ/L1QIadST4XbZ59+yoHi5/XF7oMHD0tB5sGla8shB489cn0G5VDGhHXR9WiFtcmXjn0R2RdWNlG4nj69WS+wqIgtbG+HcpCy15ntM3HmzNmC8tg2brG1tR2nUWZtbp6OU2ADpe3G+qnwq5n19bXitx5ayhsLKG5dfwvwTeuxAt9dgWdaL/mtmMBvp9R1gvwwwLV1GrWOTrUveFQnv1pAnrVAh38mrX4RoEVwyffm8EFfYFUxcshacgTkt0Nod3jkN49ab5DBPHvZ4+DdtUD50fVb+UxlpF8fqRRRWWlf3OeMwENfD6UL9+7G3Tt3487dO5h32Evdoe9uh33uQbNftXqoPChTP45bfj0Lbt68Vf+r8CaHxzdQwN64cZN92c3wi9qKgxJ2Wdl7E+XsjYp3o+LprnjktWyqrBUemFuudbAuwn9R46F31Vv5v74gvhu2p3D/XtxDXnkgaKcyjF8Datpuzfp6XOXtAhWO3TD3kNJqhLQb4TyQptJWZZWQ1mKPc5R9ZDbXaPvHtc6+XAbdG5nJWtZqfrkeO75WGPeOQ8ek+wmxWWP/NGPbMX6GfdjZekFBhYGKSnHRlxgWGN3uzQblwtW4du1a+OWqX4a9hsL2tddfCxWjfgn75uLL2bf82WGgInfAG/EmYW+99Wa8hWL3bZSpKnj9Mk2oYH3nnbcJA4QZ9w3iv/766/HGG6+T/2thWcPXs6/GdRTG1sG6XLt6repUpnbgvlIFiHVWQetLGb64ccGXMwoXwjYL57jzfnt7G7psxzamCmtx+vRp5jpzHGWPdBQqbFfrBZGVkn+k8xHY/82ms5hOp9UXDT7UusYerys5acJ8ns6mRy9wGM/+6pj7XffcPM9W/Rpc9jeiDHd/BLyP7KOvfssY/eWLPfPf8SMcS2LZrnsZho3okZu0a34RQ4nKV4Pte/JkTlDtsN4F2p9dhvzYPrbPT6HIk/7Or13OgZxve5jOPeFLQx1nD/aTe2nnr3HMV1RLs571KKsPyh6MrD7MxAyAGSCJnZlYAWMklWfLHYNfDn3f8GvYC8TrWhetNeIMGO2aX4WOtF1r0bouJtoxu65F13Bjuo9trUXD3cq0jIz6y0W94mVXRmZG67popMeqyB116ciy1V7EtcX+GMZRxBxCui4dLq1B8jz5oDxReuu2jw7YjxyyTpkmM8M/8/E8c846Zr6ip68pbCh0fFJOMGNG57HdkSuOQ7RlkvuCDhPa5Xq8xt7HMbMpX2DszJjv9lGP3GG9nG+mtah+cRaiAtKwAnW0CpnmnUWrbpH3BJ6xxr7KcSn/8qfchXx2a2uLuC1sW3A5Hht1u337dr3E5MtLrlPyIXniO++8E++++27IM+WDKlE3kFFsszR1PXrw4H59GHCfNe0ua7W/JOH4bl2LjVMbYZm2tVHO0ydPay20TyB6SH9pbnt7GnuArOALSM4Z++qQvnz2lDSspfdYO1W66m98qn/izpbRQGZGAOVD27e+vo68dTrObJ+J7e2tOoOaIT9lGi+WLtzlGs1yHD2k2SFjxjN+z8Bdb0U7ivHPYLFqmRlJQ6uxmJlJyX393IGDZM7g6B24eGdk1KTPFikW8U0i4g/uGiagRx5J2wSG4zXKXm/lahuQAV3aJLJN45CwfSZgdNNYXUewP3cxts9fjlNnzsVsYytisoryd6VwkNMQbWUjNrbPx5mLV+Pc5VfiPNg6dymmG6dRGBt3slD+djFHEdwvISh7QEZU7YZa58IedfW4RDmwD+b3+plLLcD+L1bXRdk9jMWJK+PYZxNifbrJBOFpGjMYgUxiMulYwFi0SJNp/TMCM7hMj/Gv+Kbp0CIzi0a1iE2n0VrH2tijXNitDbRf50njRrzZykq4iHRdVwoRFwQXmc8/vx1ucNwQ+rNSMmcFYRcINxWjELXvhoW+cjEwT7qQ8lpka2G/zJmncxbGzAzLy0y8M36XV0/mjoURMpVsGdbZ8WN9FDJcxBxvxqNakf4lsc3AVZt8vnc39cvMyMwI7uByLbEt+xz0uyC72AntPbRvXReT6SQ65o5jocOt2eijE8gWmRk8joAr/kWu6oPnS7Y2LwFrQrwAPX6QIMTBwTx2UNA94CDp008/R+n7UfzmN74V/j4HCR/XIdPOzk4dhvjVnDTtXZ/DMq3LaGp/UQWX/ZbtxheIQ3hzBzYw+DHiuPHl1mfACcfg9ZJn/4Koeo1g8i/y12eRCYl6QS0GMyIzozFPuq7FRExaOGa6MluF9dDDFww8zFCQ9GtTvyrTrhLx4FCF4wF5Rah82D6zFVeuXEYwfTXc2L/66itx6dJFhLzt8GfAVthYd4zHzKw0kcGVxStaa5TZ4GVdGEe0hr3QCOsKmS0iTCji6MqFX1Y+XZg28Kv5z6bPceBB0vvvfxAfc3hkmzrqMlXIhw5EDa8eOsknhGmDgA7F9NraeqyyQcjMehvfrx1VAu9zgGO8kdqaut0I9dAvyXs2nYUHNB46qBzf2jrNGjetl1OcuwrQe3u7jFtTRzTSZLaYMIdn1M+Ng/TTlK9lJj0ZxJ8XHx82tTvw/J3Ygy9YvnzeL1UucdhzemsrPNSwvYbJv8dyIzI21jcQwrfjNAdIwSUvEbbNzZvtmMPbe2hTYILJa8pOfLwZdoxyLHPabFiQr31hReW/vjDgZsG3M6utKL2CQFLFN7ok0QjSf520SaSkPsrcmRmtNcb8JDyw9cBglY3ZysqMPpnFIHdMCO/AJDr6XrqNpmkzMzJBAMwGMgd7ZkZdo4E7s4VlV1rKbi1De+u66DrCQNcadtytiza6sVsf12EPNTZPb1adXLftP/3dUDouzN8xKx87YIM2t4+gE10Sw6VjoPiye7DzJJhnZGY06uI4E5Y/nc2KNivIDzPs+lvHRjuCq2dsHNKf1c+PHsFb74C74UZUP6LU7Xgpy/f2sei0GM3fVUUlds/8ZX/I5tUXLew36WM/Sn+RmVWTzKxxuc48tb892Fxjw298a2ifyF9On94Ow+vQc3s79Jt0gzzo2PDlDvmDfaLb/qxDUA47lPvkN5bbMe460mkPamA5PeOpxhSmo0j/oF6xdFWrGHAVn7mpaXCPXfPFoI3kM7Y7GVOZWVHJKuQnljtnjPXCQsjPvJ9HJeKRmcylFh38s1tqR/zx+iMF/kiB3wkFMjO61uKQw0L3kirnfoHi92//9u/jf/z3/xl/+7d/F7/4+c+RvW/W2uAa5i8VyIfkM+5ZXGvkZbPZNFZYj9dWV2MdPicfO4VC1vVPfrWFPLMNf5PXefgpP1TWuXDxQqjUOl9f6F5YKIE0wbnz9VOHFYb93Nlz8MqzJfe4x92At66urLHOrYTrW9e6yNZCHpfBX4KIyEwfsXzJ3+RFcxiWfEqzh0+OmGMXxhHFP8kGNrbIpg/DR1Q68kKoih6e59rq+nDoATl56df3pCHOnHPFA9YQ9zDKa3vIo8p3hd3dULGhLDfClw09vFXJqwyhHGxfPEDx6SGzSlKVpipQP/nk07h16+PwS1m/mv3oow9LYf/RRzfiow8/io8++qj2VR98+GF4SP3+B+/H+++9h2If8/336/D6vfffqy+5f/3rX6P4/+UJ+DPev/nNbyq+L+Uqn5eCF6Xv+FXuqNS1Pi+C5xfW2T2JbVDmsD22S6h8ffr0Wf3ajS/DSwcV3iUzc54hnbTvY/f84xDZ6RB6HjKOdfs1cwF3+UP/Moljn4jRbf8tOrSMoa+jxkzHOiQcW8fjfMY4X0E2Xw1lOLHOwfiIYdyfYu90qg7Lnx/3jvVLly7FlStXQqWCygEVpyoVVKa+XgrWN1DOophF8arCQby1ZNetQsEvYX/4wx8efSX7ox/9qOz15eyf/Zuy/+m/OTb9glaYRvg1mnmomHjn3XfCPN9G6SveevvNqsMbKJNfe/XVuH79lbhWitwr4Ze0tuP8+bPhV7RbC2WAbZcO0qRkdHjBCvvHAnLoCvuiKXyia13IPzJbODWdW0yLkPb2hzhENh1N++qAPlYWcr7sc54llInKzfw5YRK+x57qCIwTzw3kXSpbdp7thMpFx4h5W054Mb+VaTKTeoGFXJOZEdzB1cMArOcInFZ/AOHf5C6eQ8Pn8IsxvzljdbS/yHxRuGUadzS1L0Quvb4Stqna8ZUxv32EBi3t865r0TGvik+TXW/baXNmwsdn9dPQjqE5/s5T6+b52R57bfmiftMp+0DG1QHzWb7oOJjDUwPNQHDZVZkZmRk8Iv1LrRmDlyagTpGjf0bmSTTdgV9hjNciW0Zrmq1M7V33AnviV/5dNOI7tsrE3jXCFuhaK5p00GVE60wj2pCWOJnURVB+jFeOlhi6cKnjLavrWnTI1JmcPzDWjH2UhLg1VvCf0wdzaC69mYjc7HOg6TDn9mKfOSQfdh65Hg00N85wnjFnvma0iConwrGtny832TflrvyDq0pZqi9ei9sQqjWELZ5DUJJ1RiP/Dtp07PEnE2WOVfZMA6/1LGQFPkNEyp/HnDbZvuDqOePQLcY5P5r69dCAaBEZVUbrurAcZQz5tTz3z//8z0Me+zo8WhlGuScWl/xuOp2WAtf10X9/8ctf/rK+Ulf+GfmuL/NYR2npS0+//tWv41e//FW4Ht+7e6/23/r71e99FLXWRznp+ivX4/Lly7X2uEZ6LvPk8RNkt0Pq26oWzpMeGtse+2eXs9Ld3Z3Ygx/O6Uvnjv3nhwQPHz6CB+5WP0PSyMwltGM7OWe2kNbKdqfYd9qerS3OnlC6y+ttd9e6IIdCLF/mqzt9xNCjdLDjQvlnF3nnGWu9ck0bovwzPalQDbYiGDYGAHf05Z7HOCAyMxICcEdgF5n6ZUSMiD+gi97hrgYVQbAtzKPWEj7YfRIOHfoF5phzD/VBn13EdCVW1hCIthAWzl9GCXw+YrZWSt0J/qubZ2Lz7AWUvtfi4rVX48ylq3EKRfAUxXFMV6Nvs5inyl+A0ncOzHdOh/QgojGoBAwOe1C+foOZMV7Htp4Y/ej9/TcZayF+VzWtvoUemmMZ2B3/MpIRuoVRWmsxYRGesLBMUAC3rgv9RiTh2ZJqZwwX+Q+WPz6hQGaGtIJA4SKk8LrHAusGRhp7gC+zHqlm2JPHj+PB/QcsEI9CwbZncbNvWmQdNK4ibK+zIXZjLIPe3DxVG5TpbBYd/dQt+ii86N9W/QNDxq5XgXppWgfN3xlo2FDswHdtx3wRT7aNAAAQAElEQVTeF01ms2m1xzHkAuHG7xDh3/ChPlnxgnbHv+TF0M7MyDxGZHDDh2jcnP45ZPNv3+2g1Hz69Gk8pg8fs2jvsDDbvzCuaosHvvZP17rIzCXQuymW/bBHREYU4htekP4bpjgZfTk9zRwC9eyp0WhWzXBrlr/2RlzNk5jT77u7+whKj+uN9I9vfRIffXgjPvzgo7jBocJnKILv3RvG/ZMnz2J//5B8Ipw/jbUgYznfWLpyyV4VC6vDiA+hDxatZbDge4NhTNo258GRSWcNbsOHJEQ+Tr/wIlrZhnQEHxVU3jxITyTzGtLrJl6F8Fi6TTrkU7YKyczgDn/WwpR9fxgKU74Zu4Ow9/iJfOJ+Hdj5Vd+9e4NSx596dh415r2KRb+4uHD+fB1CXH/llfD/HJ2/cL4OLdZQmk6nk+jgGfJ337TMzHj+0sv8BjTq1apfMgd7ZkbmMXDQ0DxGZLTWRQcS+wHzxXly7969+v9f4+GSh1p3EY4VEp1TZEm6RjrQiS6s54iOek8RxuWJa6trMZ3NQn5p+sfMQd86lOceHgxyXkaEedonc+ZtcLWuG/KEDisrq3WgI3+dTmfFsz1M2GFeH3DIZDqSUKcknwzLn1HmOgdDayihB5420DO4TGMdHj95EvaZddGP1GxmNsKDUg+OTGv/78AvfOPTw7B9hHl5imUqjKs42qCcRr+az/7+LvU7qM3PnMTGm7v5wa6pW1CNuh1DtvkA2guiBlOSPA7jGTzr/r374SHdU4R0D9d6Ak0/Jz/NymT5kTgExm99m48gI+vZWqs+WWGTZ99qTifT8puwxk2m0Bh5pMNeoA9NU6CDMzOSPDIxBTTLzIjIyMxYvsrpAzSQ2cJ8MjMyM44289kiG27ybV0Lx+DY967D9s/2me1a02bTWZy/cIED74th3V3n6yCTA6yAT2ZmjBfkjUI49/HVEFhfdDfLP0IXrinSw3kwnc2qXtatY+OcxItkGtLZB4xfN2H+/77bd+7U10AexjrG7GPzfVF53ws/2mA7Qrpp/x1XyrE/X2ykh7l2UH3Uui6kU6EbxslQlYTuHX3tIcVGyWMrHILOFv2R2aIxdlZWZsVfVI5ssanuGMPS//FCVsjMUNl7CplOuc6fOlthDshnHBK9c9JxgsM5OadfPQw45IDsgHk9Jzy4vkAiPDIGecV01Rji1U1eZX7JI5PUoOZCtsjETXzzmsNHhfOWkUbWQ4aGWdU5g1u7IEmYsrUuOsZn1w10wdOgP+KPFPgOKJDfQR5/WFkcsq96jLz4yaef1v/n/Yd/+Mf4+78ffspZ5Z7Ku/vsOZV1XKuC+e0aIu9Zd6+Jglc5ZXv7TJxFOauiVsXQhcUXfdrPI2OeE+NPLp89i3xzJnzBzfVxc3OzZJ4N8lvzpS7ktRm8TR45nc1KdptOZzGZDut817rIaBE85S1yFVhJHF045CnLKD4EPyLoKJo86NixsNG+AJmJMSAiY7zM5xCeqgw6yGH7IZ/2oFUZ7dmzp/VTwI+R69yv+8Lhw0eP4tHDh/Hw0cN6YVtZ6v79+3EfGffe3buhjH77889r3fVr6s8+/Sw+/ezT+FSTfvFrXL+0vXnrZqhoVYEr7J8PP/iglLgfoLjVXn4ffsD+6cP48MZHYbwRpQy+cSP8f86DXH0jzPPWrVvh/7795NNPwv5WkezL5Zq6xeeffRbW8c7tO/XlsPVWRrcND+qrpfvxkDYqQzxGvlbOFtqXod9TZMpnz57V4bNyxwHyR9FUugJpLFgwiuyZGY01snVdOPZmsynr6UqsskdxvKwj+zp2/ELKseSYGsbkdmxvb9cLA2cZcx7YOxYvIn/5gqUH8Zc5UFcRu4yr9QtI12JZMXv9+nUUoNdjVNCqAHjjjTdKQTp8TTsoS1XSCpUFpVR9Z1CqlmL17bfjLZS4xjeOpngdZcJrr71WeY/ljKaKYethnYT1fN7U7xIKZTHON9tbssTWVkgP6bJZssNmjKZ7BzEobdeQTVbDfeEKsog0FlNoPWMOzlYGms9WZlHAf4qsPUH21hQT3NNxjiJ/t1rDG323QLZI+jEzY5xSx3M0EBGcyZjco/8cueXIjoJpzhweoX+QV2ZGa5bR4aSMIP/44pWZkZkVF0sMVw4GRZuf/GGO7FTylGUvg8AhjpHHZAMHWn4OIV/vSXUiqIJmZkbmgFi6xjK/yjSJcTQL1LfMr3rQHHmhbdCs6PjpFuX+Th4ZjfbZV11nXw1tzcSf/usYMyvw/dObp8M5nZlxwPq0v39QvEKe4S8oyWdtWmsde9SD0F/IS+b0F8kiIiMW0BYvuDIzMkEwZjBxcOPGnqk5+GdqX6BhAuXd1ASaXbWnRaMdmcQBjTDdA7LCtHdtiKddmFazdV1o70r+Heyt66J1J+M30mcOZWRmRIgY2KWEoRPpvhgv43eti8wEAdJHJH/BZVzHTc+4nzO/ekBuhPahW/7sGifc8+xx/vCUs4Dd3T3K7KOH5vrZT+ZBlkFisugrvXKD/L0nX3zKnyoOZiwu610VwV12HJi9GCIbACIyqTmQLhPGjHxKvrWxsV5yhGOo66Bba9Cuq/jkRnnc5DenvnPqYp2E7XOcaVdhXfUkXnA1ypnOprG9vc2e/UK4fgj568bGRu3piVa35xH6Tdi7uc75ctU//uM/xt/93d+F67L9IE82L3nyhr8O59p1agPZ6Wz4s/u+jONP3bteuC4I+f3prdPVjocPHoZrt/8uQSWxZ0ita7UezqazsN221fYV7ejTQ/imbTuofeCcOXMYT5D5XL+fIKcYtmhutYOCuLPAg7uFdDBvz1pcc0+f3qw6Swft0tzE5iX/1A7pSBuRMV7aBP2Al/Xz3FI5yrnrHG74/7PcmYuKQK25AwLBQ0JZKbxC04q01sWAjMzUawmJ35LzyJpHtt87i42n0j2TThosIxhMPbQiKE62kAMEfHpw2Ecw3mIeLfqcxAHmIQdb/o/f6fqp2Dp/MbZQ9q5snI4Z2Ng+F2cuXIqLV6/HleuvxyVMwydrG3GYXexRnv8b+JCD/kPymuNXwN0XKAf/OEJS+waWTe0C77qft+seURG+xWNMP5pLWfRL9n9hq0M4MyNzgNWxeiMCTnDU5zBJ7XPMEbobjHUFoVCGN53NmB+N/MxphHlH8OSRIMYZj+UP687MyMxFo46ouHB/uWHsAzY/Mj6holO/6WRSNB0XThddGfU9No0PHjwIv+KbQXcPAWXGLlBda+HCIyPW7xSLk1+uueBoX0Wwss/MO7gsJ8J6i6B/Bh9sR7d9feT4nViKyzDk5ggKKLEYZ5lJO6ZsRFbDNs45bPVtX2ng4mKdMjMyQcvfSa2+VqYUncGf9VhgTOcC6Hyxb/dQ6u/4hhMbXvtQPH36BCXmfmRmuHh3XRfOqcwWmct5xnPuISy4MpPnt7yX5/gX7F/M05Eh3UcEHiSj34irfR4Bm445D/3xjeipnwjME7xZd5I2iR9xgAJuZ2cPBdNDDh8+jw8/uhnvvf9B4aMbN/G7HY84BN/fO4iD/TnxD4NiQnp1CMqt68grYs7YsWzrOCeCpgjqF8ODag1lR9Up6jJOT/gJk4zKjUkQ8cwEcFdemoRxE+bdq4s9xpBoqRTjDLAGZevrWTG1Wl415DjTCPo4MzUKUdd8sCc1YT0+ZIO0t7cbKnefPnsSjzhkun//Hsrf2xws3Y57KH/9enN/f4/UPXNrgpC8zqHIdly6dLGUv9c48PCnn8+ePVNhbuKTuVV1ooaOz27BkyIyYgGqFpkJWtgfx0jcg39mi4iMGGFjI4JkIAuNsoJrjzpafw+fbt68Fe8zDjy8us2hk/7D3HlaG759FGZJGsvsWocgPil+If+Tb0ymk2qrbvnhGkrYRjwVqObzbLGBkX620/pEZGQmY6kH0jnxSrqlj65rHJCs1WGKAq98VLo/Y167IbU+8xqDfeXRaNOEw5EVFMfr62ukXQ/rYrrMLCH8KQdhvompOSgB96rcCbR2A3yGQ1U3FD39LA+R7x8ipwZXCcw7z0KlkEK4CkbbafguG7ND1hX5EJUnT9qDUGaYMm7VkzkyZ6z1hYge9wEbhEPGk+GBv+GW48HefQ6BH3GwZz0NN77mCKpU7c6EZjoKPc/ngRd3z7gSWL/+bVZk3zHnV1jP1lZXoelq9bs0m0Jvx+5sOg3t9XPixB1N09kvjTpqZmvUuQUPbjKOCJ8Eh9A1uvXI1DX4ZmZkAwkwu9YxRrqoshh7M5R8ykebHJBfungprl65OmwgL5yvOXfx4oVYZ8MK5WOX+evLG2RFMRmMuNCfB7eN1liYWI/vL/pZp9YadRFd1UeauPbPkBmmkxm0meDfhfGC0uznA8bV7s4uh9L34bmfhwe9jzi4tl4MhQjixdKVmZGZSz7HVms14tj3D8PmmHXMHzC/nPPOs2B+Zib07KB7V3ynda26sCdsztzKzPJ3TNjv/h/JGWMkI4oXzOEdreuKTziPG30o7Xd3d8JDCce7hwbKdBunTjHmV6q8jKT4njk+r3jm46baNOKw5v08ejqxdz2mHqah2Kqf9szE3i/iYP3SuUlcygyQiZ07FlcyD4ROy7MuPe3SPsCQJdQg8UGZPSZ5ta6rsdlh1vxciv5H629BgYS+v0Xy71fSpDoC4ytv440YI+se7X/opm39Ipxu+/uH8ejh47h18+P45S9+VYrff1gof2/cvBEP5f/wudY6+M0s5FmnNk6hQNqMrdNbdSiq7HHu3Pla21SoXWStG6ES2LCzKIbdh25tbZf8dIo1UblmVUUva5JrZkcZmdZz4AXyMHns89hHGbCH7Oe+apd9lXtD7cOvMRzGAeuYOMTcR54xvnx6n3acAPmYt36aI8pN2FG6sqvk3Y8d1senyI1+hassVIBGykcPHj6onyP2JcVS6N6+XQpdlagqT1Xo+hLjJ598En4de+vWx3ELxasK2JvQ2kNdZV3x4Ucobo++1P2wvgzyMPn9994fvs59773wC6Nf/+bXId77zW/YL70Xfsn7IcrfGx/dqLw/pgzL86BYJa6wLkJlrnL2nTt32SPciwfIdw8fPhp+fQy59Cl4hjLbL72UmaX1QOeDWq98ucj1RdmhZ31zPMn7W2tHa6Byh5ggz06UyQT9PUN2U251nVPOdSycYk0Tm5ubNb78OU+hIle47jmGzpYi1/F2PvwJYX9K+DLKz1LkXr4SV9jLqDQtBeqrr4ZfrhZQsHqY/uYbb4bK17eXFLMetgsVts9Df+HB/HKYbuEXtM/DL2tH+NWX4cY1H8tW6TsqfK3rqOC1DZdoi0pcldW21TarMJAGI5QDtEsraSYN13xxArqO9LYfnE2uu8NcYm44lpkHyhU13pH1D8Dwhd9+Kdl2dnZqf+Ue6WgM4Ff9z/5smGeLMcAcOyT9IfPMsYDYwOQNJYNCcFX5yADKAnNkoWGsIGswZsrNwOEeZI9FfNNgXdwn161KT1oDj/QajAAAEABJREFUMxlr8I0aX5NpyVfau8W5QCNMdJj6T5TLHYML6NdaiwzOkClmTkWqnof9IE+N9T4y9e+DZgRRC6FMRQ7xNXEiHvwuSdc0vwSxdEkbUfWkXtqXsRT1y620N0YQk1ZV31Ve0LfMamQF8vgO7iQP29kyMpdAH7SuQ+6bsJ9biTX3y6wNXdfgNfPwXNQvtp+y1x7G5LNwzJFbmTusA+N4PWAs6k/2lBEFnnXHC67MjLZcnwjS5BIa4YwR4zRM4me+IBy/tghvxk3jmjZjUBbrJp1hTf8Xo2tddNBCtIa9tegwG+kGtKrbkGfGcNF79lV1aHXj4L1wZ2alyUWdsg15VKSMIDi8hj6fM/YdGIH/MC8O4Bmuua61h8x53b4QJq9wHOrn2iAMs9hMM6Yu1MvwAme5VUa8+KIVzCmeFF/xyiQPxuMc6DemzMxooCtaTWI6ndXeyb2R5wIz3PJCwzOpC5UiO55BhpTB3LFO1reATCEfPISfWRaxjm7zWIe/ymPNU7gf0z1jPWvQ08jyE9cy+bL+Dx8+DH9B47/9t/8Wf/u3f1vrvjQzTB5+/vy58OUd16Uf/PAH8Zd/+Zfx7//9v4//7X/7/8Rf/fiv4kf/9kfhuuGaYMU/v/15/OrXv4p/+qn/juOXtUeHvLHCPtK6uKZKh6SfIWRk2u5m1ejTec2VOe2eQ8snT56G/wriEWv+PmfUA22NH8M5ZkSll8YF2tiRn7SwvFPIcP5ruAu0wTXq1PpGmHoO/Ya8Yunqg6RhuKADuHuq2Fe95tRJuUs5bajtUtLv2ppUIzOHbGHeVtYKHLJR1tRN7YwVCSFbyxpoGRlRiKWrpxGjMys0c2Hinc+hIvAgSgiCv193b8upEqYDTmgtX0baSBtNnAtvDiCKjonSN2KO/TAy+uxizkKs0lYF7n7ATDoOn1Y3YvPMubhw5VpcvvZqXLzySpy7dCW2zl2Itc2tmKytRzKge9OSh0rgeSMv7HNRSt+OSgqHCyb9FOSfBdyYgzsjyp6YEb31KttJ+8JLT6zGFVjrXraXx+LRYwqMl94vS/vSBP8sAdYqM6HGcnFDWxjRjGmedHAJRIt5cTw3IjJJu5gXMr/MLNoN48J8BH76hxf2Mham9j8AZGZ0LECtcxxGzOd9jHwkFtcxTSJsfWZGAz1MT2HGt2M1FWIO8AuurPFsXoexx+HwMwQf4c/VWNYqB99rCEin2DS5OVDBm5mlVHQRtszpbMYB80Z9VbLK4uWiZV2zMQ/tW8qyDsYtUO6LbsMYECG027MvivfN/chJghwlzKAJALNlNOrpgmq9te/v7UOLPWg8j7oyIv0zUXy3V5KdwHjhnZmWHJlZ4UUXacrOYA5dFU7dKLmgFVhgNQ8Qng6B8TOz2phJfwQX5BhojP3EXQEnfEZH5lD+6P4q03KX4+h+HnQ01ehPAMdSMnh7VenFcSDDcfSqH3OjTOtqW0Gfcchc2d3dj4cIIJ99djtucgh148at8Otf3Xfv3o+Hjx7H02c79PsB/U4VzAd6wcgHdyRmXxtX8zqEV4nh8Oag5qLuQ/okiOs4KpgP7sqHCg80mFdePX04YKl91JVotGv0YwyWxzx6wgJ7DzQHRJj3YIdYS2HGO4bpBxiXmItkvbUL6zrputrYdh10ZIWlBvgnoAjq6jjb3duJp0+fxGOUvw8f3o8HD+7HoyeP2Mg/hSfsBTFjNpsUL1DovITiV4WvP72n0ndz81QoPCqYDpgiUA/wcK4xF4V1mEwm1Mc6dcX7OurXdY36NNwJWtkzE/MYmRnD1ZfRWneUj3NGHuhhWf1MHQdgHo7dvXuXdj0j/pDGjaD88sGDB/g/pb/oB0OhrzS1nTgjM6NrjfwnscKhyMgvrbtzc4eDPCHtXON66DinHzOz0vbkN2ezMnfcYG/kJR9SyFZwl+eurK4wvg6Lxk+ePMZ8xjjdg94HVa/MVjS0bDcFp09vxvr6OnXqIiMqjrzatLbnIX2n25Zavv1hX3nQk5kMjz46ZCL7ZzKdhpsW6dG1Fqc2N0qh73pgvT2sOXAjbGaUdUhbzFseesBm7oCDXwVu7YcHcxRHjCrmpO1M6m35tt1DnX3ykVYPHzzioPB+tdP5JB+TltKPIuo2XQ1gXZQN6ah3PAcDiIBRcTVxfq0bOmRkWE/pIG3tk1KwsyZ6sKi/fSWNJhz4dIvx2k0W45Vx17pWeWSSmyDP4EoQuCO0ZT1jcSVmZkZmRnhni8yMZK3qyLPruihQjuNsRh859vxi8+LFi/EqB5BvvvVmePB3ESWwh3u+SXx683S0bLFPv8i35FcnSZJRV2JyhygPHycckZmVV2u2b6jPhHpIE+uyisyg3DBDvp5MptFaV2nspzmHXpavnPGQw+zbd+7UBlMl8C4yiOMhuObMk+pn7HVTZpmLR4WZ4QLlXoT9oRm2zblln83hFfZGZhZNeURkLMY+PQo9Gv3i2LQP5AnKbY7fjnkt7eWB8jcP3MmmDsLOnNmObbCB4mWFfjOu4yWOLvKmHEqCp/TM5flRmRSJvV+ABBVPXkJs+tE6k7oCBnN44vEld2USmZoZ/tU8JkVm1vjLTAoI6jMvSCcRRDQok/AYrszBbnhmxrDeMXYXYzMoIf54fQkFvqrPlsJLCax7GV+S9fctiDXqZJWGsXPSb3S9LOxl/mO6PzzTudUz3+UHwXzKaCWn3L17Lz744KP42c9+ET//+c/jQ5SO9T/nfNGLPYv8YcL6ub6xEVtbZ+Is5zbnOac5h8J3G/vW1jYK3W0UdqeRbU7VAezKyipyz0pMWF/kVR3zuGUXQZmOOkQR5KY58sthHKiQAgesfUdANtE+rIf71HOAfgUOGDUrnHTuq8Qe+0MPqJV9hDx0B8WV5lPMQXnwDLnxSTxiX/EQxe19Dmjvo/i8d+9+SIs7KEN98UnF6GeffV4vQqk89f8cq7S9efMm+xRw40Z9haPSVtzEffPmrSFsjKNZCl78MW/cuBn1Be5HH5Z5gzTiFuluoag1/09RDn/y6aehabnis88+pR6foUz+rP5X7x0Uy0IF7u3Pb+PHOs1afY++vF8viD+kfY9C5fSTJ0/qa+RnKK1d1/1aSJpInz361/MEZWDlOGU6+7tnHXO80GHDSGktpoyBGecJyhDKpZ4nrHPgq4L2zBnGBUrZs+fODv+3lrGhXKPM45dLKjj9araADPT666/HG2+8EW+9uVDELr6Kfeutt0IM/4f27Xj33Xfq8PvdP/mT+JN338UNUNqW4pY077z9Trz9ztukEW8NX+JWHuYr3grLUNlqea9Trnjt9ddC8/XXXi9TeUxYP+uqMlZ4MK9C1nYI2yRGxazym21XPhfuC0ZT+yaKbOXx9fV15sY6c2PtCKvIqiOkqbRVLhgxgd4vQoeMqQwxmtpFZkbmy+G8Qwjg7pcwjx6eYJ8vo+R6zij0G+WacWzo59j4pmDZj6M05YgvuZ5vR6NtLSKfQ2SMl3yt8h89MJPwRppMbCBwJzwo8QvcGcN1lBaL9BC2c1606ZFfjmFYlWPcIfnwlMBicH3DpzVJqvRimFlmanxzmM6kmqTOSJ7ci7r29MUIfJdcg69+YnCRiFv3mE3Zlx+L7Mtr2a4H7hwTko901FtTBKXrFo5pkfYV/geMR/nV7u4eZz17rAme7RxGD69y/7kPL3OfIl93bYhFP1d62s4dyV8Uxmd84crMCJDBn6aA/yX1EA33iGwZ7cjdwvp23WA67hrpBnQVNtjbCXsexSHdYm4P8UiDuztCi65rz6Udyo+6ICh0GvqpPJYeQxhVJX1Gq3wwKTsyTlwM67Av5tJ1To+QtHcecK4mXYVrrdjd3amzANeV/f090s1Z1w/qDGTOIt812tBa5d+T3yF5mG9Pfj1u+43sh3CeZa8HjsVtXXrOZo6xCKAxmRmN/Luuiyn7/JWVWbin2t7aCvnw+sY6/tPITBrCXXnz8Kahli9fO1SeQPnr+PLl9gPOO0wi/52xdzZ/+9O+0m+F8yQhzxbycetxgCwigss9nfzfMJz1UpXruy9tueY/RO7oqcMq+/FT7OsKnOX7gl3H+cEc+j199jRczz0TU+74zXu/ifd+817JHSqCnzx+Eq3rYhNF7BprjHWrurYurE9ExpyzHevk+j6nXQcC+WofWcl95r179+qs8CnyQU+ZXdeikc66MZxQBGdkZtj+rjXGYBfKAqvQen1tlbI3QnqfO3M2zmxvxQZ6BuvhvIDipI1CPH/ZB/hhREWgjAwuzIbxO7sz+KOQjIaNg+iIYvDDJv6QAQxToWOIFUmD2wKZGSHCy2oPIKoexyAOMSN8vAgEECUCc4TR4nt19fb9EZjZ3EN7sUQFLOq78C2vsrNB62nbPFqotFUJfIjC9gD3Qd/iENMvgf369/ylq3Hx6itxFuXv5pnzoV9OV+qLYRXGxlX561fEhTYJzXl2mKJFJCDPOIEs/6QeUf6JLSN4Rl1J+rLUo68nj34RpzwW9qM0hJ+4K9KSz3L8JbvRxFLM763VejKguenmPmSQcxk1OGIIVD4ziyrGM05POAnC5AQf3Ykt0ycW72W77j8AJJTIxpO2SSPp1bNg2bTkUeCRyQO3NJJexnPBefr0abhJ293djUMWEMMOMD1w9WscD/gVeoxreJDPGpuHDRj+DCbsQrO9vR0uNjJe8z042I85ApO8a1ygpixkresi4WdUgzlM/9Jvxh/rW/4veVS9XxL2rb0HkpCc3LFnZlhnDOoXNjW61lBcrYBpjS9pY/s05wgURsxM0mXFj+/gIqeozMi37PHyq2cSSENxCM0Pa4E9QEDdRxDaR1jdLfsBYcYxJ9vYui46oJ1i8KY/GDdz4FyyXeZNwFfemdTyOXxZIvM9wgsiGvYC78GLrqqOwDVaNXFy5xEgSzVDM0L/RrIMhhwHP3PocsBBzE7cf/AwPi3l761Q8XcTJfDnt+8glDxCuNyBhgfMi77S9eSTOYmuTSOilR8ySxwyDvYQaEp4q8Okw6K5fSHNHSeHCEK2K7NFCsZVRFKnkNTUtQfY8bHOA3o88NdPm56YOI/SDHbiINSagWWMGN2aXwQZmZ9FYP3CTX8GaKJr0YEGcBJ1HvMeWYV5vre/Gzu7T6HlE4TMh/Hw8YMynz17wuHaXtjM1dXpkYLwPIqnK1cux5UrV8JDDQ8xTnFQMZ3NiNuiZQsP4KezKXNuFpoTBFLrkZnUYxLymREdiosBXXRdF60J8qHgBjKTZiT+DTMWyIUb+tP+fYRvhdHbHGwp6PoFxC0OzO6i/HVz0TMnJpNp5W9f+7/R/UniJxzieYBYfczAWjZ7aJuZVdfpdCUUtOWVUxQoEVnjYwclsEqXnr6bA+dvcGUmT7qYus3Jl6yqvtbBw00PddxgqJDpaLNjTx4uniJI76EsM6/WkvK7kPeura1zUHqaDcop3AOtreMBvN4DSjevbgrk9aYVEw6B5O1nzmzXwV1ZVIAAABAASURBVNEqG49VhG55eqOOxvEQ1Hz0G+Keoc9mMWdi7LMp24e2htsO22p854XlHhSvYhwxf+a0PzOLxrZpSNOTDyDctPaRh4zW1fXK9HPoU2M7pBcE03RSQLQe80UgSoVofhmGtIsYQ9ZBFSNbhrS1nkVbNlH27Sqbj1XWRmnhuDVswriZQMcRpmldR3rRMIX5aTbyBpmUcwwcEZGxfGVmZA4wT9G6rujnCxMFyrUO1u3M2e24wrx79fqrce3aK7G9fSbOcHB69erVcE5aX/vMtc1+lf7L5UVkxBIoOkbE0jX45VAP5u2EdX8mZrNw02pdVqHTbHWlxuFkMoUGXSR/lml/HjAmnz7dQdl/Lz7jgNlDcb9St27Goafpv6ixQTfH8jWEL/sM9kX3DY4/gGdmQrdWCC5pVnMNymQOfG2ZFtodz0StvnFciMl0Eh391EhjHn5t9eTJY9bHnYrnQfLFC5fqp7b8ibNsCd2Zs/SR42VOB3AX385sZh9M5cWUzAjyDS86gDvCPQ4W6yMvtb8DdyZxMc3LMP0Kpj0CcSL50yN5ZGRmmSQte2ZGUsfMxD/C/KuOVMq89czMcG2IIUoE7tHqvJ5Aj451xTiZhHDHH6+XUEDKGzSa2l+EpXDpeQJLYS9K+n3zcwx/7TqdaCipdGP8a7uZfM5r4bxXzrh//2EpfH/xi1+i/P1FvPfeB/XCjzLX3PkaWSzAuei6urF+CjnyNHtNsRWnOLBcW9uIGfJV1yaRmew7e+TOA+T2fXjYXuzsCGRUFLD1BRfrylP3vBxePgZ+hSKeIjeNXxTtLOLuYipnmE6ovNxFZqtwwjSt69Nnz1ByPimFp7LJAw5X3Vc8ePCA/cWD+ipXBe+9u/dLyXsbJa+ypgern332GcrWT+tfjYxK3lLIopRVFr3x0U1odAN8iKL8gwU+LLdyqhiUvzfj6H/fIrt62OuXt0Jl7rKpXdRPPX+OYvf253FXBS6Hsfcf3A9fvlI5bVv85R4Pep9CM9urgnsPZYdrjevFgftKgYzskJZndsghk4XsMZtNY8W1H7nIc4M15NBRIelhuX3oAbLnB6fZB7jejNg6fTq2trdr7Tl77lycO39u6Svvi3H50qVQfrl+/ZV4ZfHzyNc1X70eKlNfQ9mr4rWUuqWwfXtQ4qrM/ZN3413wDna/il3G2yh533nn3dDvXex+dWs8f1L5TRS8b6I8fuPNN+L1N1DgosR97bVX4zplWodBgfsK9boW/juby+xzLl2+HBep68ULF0rWGpW4KnKFeyBlMbG9vV3KA2kgTaSPdFpDZnIOKEMpXwppLK2leWbW+M8cTPtimGuH7E8P2fMeFJTtnsccGXrEGDa6X2aO8TSfj2O5lp851IXnibplBR49oia5zgUycxEf+SYbdhGBbyFecCnbWO6ccbgM/Srs+ULMI6Pyy3ou2Y/KtFxCj+rzRbupLOOQPYr7/IK8q5a0DK8k/1gANliyEdVENokFesyTMM/5Ip+jNOR50t4PeeEf41VrU+L6BqB9sahfvODKNK+IzDxCLF2Zx/6Zz9mJh0/kwlxYcAU9slRxrS9DxeZhOIZ3klEmz+eBv+GC0MjkOSJS7wKUiznEFNpHes8Xc6GH9kYf51aP/wGKuuJ77GmHcU9K6kQ2cQAPfPLkCWcfj2u+ZSbJwcIMXHUnNhBcCwPbcGdFiMjEdoTjMdiO/J4Lb8yThp9g7HZN94hENgf6EWZ7PGNp5FV2/RfoWouutWhdF13XomuaAxru1nXRWgNDfpmUWYiTlwSBLnRwREYUytFHZpKePLJF8mdd8MIWheCyL8TYF3P6wiznh3245tgHrkHCNdt1yrXJNPbLLoph+6O1pO0tvAzrmXRz+rGAvTfT52HkBSqIeve4RzhqcR7VNTOjQacJ+1h586mNjTitAhg+7ovV+nWNOiQpybCvtjhu+qh6MG48D/FcxPZ47u5XwI7LIV/2Z+xFrKttNE5HP7h3E64Jrg0T1ltpY7imcfR3HRHapdvNmzfj/fffD1/sun//fp39P2bcKrP4Na7+yhQqelUW+/XwL3/5y/jVL38V+ilXSG/LmEwnnCdthOd3ymA0LyBreNnOQ3ii9alz0b0DzrxYg5g7vvSln/9O7BGy0kPOYJ+y55QODXpm5hF9A1sG4wUadq2LCZhC6xlY4yxNWeI0CuhzZ8/EeWSE7e2tWF9fi66D5vRdjFdqGXqxx1+EFcY7M+nDsQzM+B1daWMoLBuFAIspQnkQVjioQaF/I9xOnbAZzSQl0J9hVDdtGOs/eL/wmfiexJBNUpM4Qnwvr6GzqpF2FHAS2PjqvKM655EtaFE/Ilv0C8wx59HiEFPojm4ak5W1mK6ux2S2Go1NROLXZxfGnZOPZk8a4wvtIvDT7MlT6A7sy8g+I/BL8knMOIGMwL8PL+22SvsI/CoQc/T6OqZpnsfXSffPHIeuDBlcv2DG1a96LtcDt/5C6iT0ysazDXMnE/si/tjkhZOY2jLKn3x0/aFC+sg4D+tAbl5td1HtWouu66KDf3SYKlU0paWLjcKKPyMlI4eUkTnQU8XtUxaE2qCiEHFhcOGo9BMXoy6SvAuZIZ9yM+ICs8GG3E3LxsapmKEsMGwZmRnjZd9o1xy6SBu1w2GbRtT8N+LvHJR/VL0c6EF9x/pPJmxkV2bQtNXBghv/fRQc1rMxLo2X2YIkv3VNi79BB9te9kWOljVi+YUhhR77cZ/FVeyizFdYEC7A+h0ivJo2ySszo4HMpL4ZESKWLmixcJlmxMLrWxvHuQ5ZlJt2ao4YQp4bB3hWOA9u5rVUAYODUG/bkEftCi5kLUk4gDbCbmIPBe0Tf3qEw45PPvk0bty4OSh+b32MsuFO3L13Px48fMyBzrPY2d0voWWftXlOZj15BH0cmdQB9NSTcrwzceO7zzyU3nMKI5gg/GmjbgVYeR6eZNGoq0jsIFLvoa7El+Z6YB0K0QLKH3MREUM6LGCZhBmnYJ2X3c/bLeA5WIvMDMezY8RqVV4l2fUhP7FCT58+QUkOrTgwerDAo0cPQ96xy/jriT+ddnHq1EYd3Fy7eqUOSa5zWHMBJfA2gtrm6VOxsb6OcnQlVphbCrQKlZah3COcW0F9ROaiXq0xDzug2Ya64tdad2RP3JktErRWrYrE3nUTyloNeVZwPUHw/OSTTxgDHxU+YUzcRzAe57dKJ+eWsA97aGj/1sEYfFL7HEFXf4LoDzI9ujNaa1WW/NG3JBXYO/jxIYK/ZUgr7cc4II95petaC2k9lBuRmTGBB5uHPHbgtRvlZ/2ecUj3hDo571WYWh8ShZe0VFh2g7LKYdJ0NqsyrLdlyyd2ONwcDjl3ahNr3S1ri82MB1hnz56NFYRuNygeCNp20x/AWyxji43PxUsXSxD3Kw3n2ePHj2vTZnhkPWlf1Po/r/EZ5e4JqvqWOYznOeN5QF/18Uv8Bxyq3kEx/4DDY38SKqtvSfTcbX7PeX07pxkJU1P/pBGFbJGZYV9OZ64Nq7HCmue4mk5npdys8Ux/GadbrMNlp/+71kL6iswhr0xyBo02icyFG7OBbLojMjPGcNO73reuVV06xnfrumi4C23wt06rK6v1RefGxnpssFE9c+ZsHVRe4GDSupM7nRGABi86I3EeA3/cx/cQkqkZ1Cu4MhplCts6pf3T2azmgGXMGD+ajiPNopF1Jk3mwCsP4LfOi0ePnqAEvh93FofTTzmkP2DeZCZlZQxj45D6Rl2OxbL8wT8SGncxKvm71tUccw5Lk+A6YB1yXmMlbhaCa15zro85/Pnps6fx4P6DuA/kGz1+ym3FJ5Dl1tc36sWP2WwaSVp5ivlaRs9aNwyR58cEEbmHsKh045Mk9NUQvyeC+cypTywu/QpENP+F98KwBlo1c5Hv6A7cGV41F7JFZsJXyIVyxjwNjxjiRV0ZmUC7JhjG7SS6rotaQyIN/a1gi5dRmZGtfmX/g3l8VYsMfx5j4/Uf7b8HZu3vfw/q+b2pIgOeueR830F5+imKTw8Yf/6zn9dPFH766WfxgIPAh8jej1HMPkWpajwVxbv1cuU++67dUAG7qwISvzkHwnNkL+O5NihvyMdM7wtDQuXl4P+Mw86n8eQxQP4vv4X9KXKTcD/85MmzGO2PqcejR4/ra9aHHFQ+gE/6UqAHpcP++PPwS5hS4lL/T5AjPSC99fHHUWBPcRNl7E2UuTdu3Ah/VnnEjZs3Q9wkzDi3iGtaf33oY/L55NNP6pDWA9lS1NbXwJ+F5fr1rTKQdbmPrHofmegB9bOOdaD66FHV+THmY+SvR48H9yPcQro8Rk60nTvIfB7G7rGXVa47YO09hKbjPkV+2rmGT6es4SvI6oMMsY784MGvStrtM2fCL7IvXLwYFy9eKsXs5SuXwxfOrqAAvXrtWrwiVM4u8CpKU5W0r6Kkff3110NF7esqVgXKVZWsb761+IoWpavKVxWyI1TKvo1y9i3ivPba6/E6+bwGXn31tdAU1ylr/JLWegi/qL10+RL1vBiliEWmXVa8KsOK01uno+Rr1kH3KOvIzKsCRfbq2mrRQXlqZXWl5D5lmQKyznQ6iQnynrTLzOAeZmEOhuvRnHVpzno7P5Jx56HdsMwkTYZrkXAtEtpHZA5xMk+a8YLLPEeMZeh+Pqp+y3g+/GVu07wsLCLDKzWpa4yI1PsLyMzIHEFwRnADntzxJRerPfLFl0R4UZB5FnhQbgBsFRMrzjxGYF9CYA8uupInRbOEaRflUY/kOQLr17xP5vGSRJQ3hgzxLQcf/b8pSPZld+Yi70WkzIzMAQuvlxgZwR3EDc14wWVdFzKfffgiEPyChN/Oq/KvMukzMh5od5xXZkbrWihXd5iZypJR81OZ2jMeX/zumb9BmHGCfOolIdYteWh4ERaRkSnKFhEZITTiuQu/JIzogRGZuEY0ZdqG/5KfYewJm2Y24oOWYd0LizSJX+ZSunITF78GlHMbcVvXReu6andrXYhOs1vQomFib5itUU5rlDnkG17pQ8IuY/DTR1s7kS4W6ZsWEHX1dMhcwBtrLSIxTigMldkvHLC38exB05fdXfNdu/c4/9RvDJsv+icpM5PKkYn8z7NTzZ68yLryrYJ5jGPDOmivQNKxmaBwfExAvIiMTAFN4PWT6YT1cRauB64Vrh0qXt1nr3Au0KCjeZjcvOdkXKZtBNZ7jzXYfe8O8tEucD2eU7Y0s86u9X4xa5zgmrImm7/lWAZedWdm7QcdqzPWI18ick3zLMdylBOUK1QE/+xnP4uf/vQn8Y//8A/1E9H/62//V/g/g3/1q1+V/OF5izJE/euv+WG0roUfAqyvrQ97Q+qQlGq+7j81hW1QvqgzLmUMZDYVv86bAn2oe5ewJ5zBWYbppUlmQtsWPEFEw62roB1MoLltW2c93tw8FWeRQS6cP19nT8oknjsQjZoVxcscbDyh6dAX2OmHGJFEAw3WvX1SAAAQAElEQVTjd3OTedCkBGPRdrCDUQRXJqGiZdjxmS0yM4ZrGIBj2sHvmz1/32LT4uqesd723bHHMiVg0kaCVL30ApqDotawRjLQt1Lw9pEx7weMefakH5DEJSPixAJZJn0RgDxSYA9BPmO8k2ZwJXjBbUGV5xj2knhj8B+aCdHnMGj7t5pmf+E3/CTCYcznhOCWKtlatJoPmtCfuIk7MCvt84+X+T8f7w/ALQ1luAds3GRqRauuiw60rovWBjjcVBLvs3F2AdnZG74MzcxwoyLjVbCRYcv0PXR1oZApz1mgpLULzgoLiszV/rC84MrMOvB2Mdrc3KyNkwtSa43QL7ut1ZeFD6z5y2P8LkNr9Nl06NhqoycNpNUBC9hwIHoIGWxHVrzMwfzSWiWhBdJp4nz+JoR88cVieQIXfsO8UHixXw5QvijwCPtqB+Wb/Vtw0aWeBxyaG5fE1DGPYH4ik0JCRGRw1QNz4aftt8WQ+9Cf2gvMb83lvHXTQko+fo6pTvgQcdltHlYbtmEzceoK+EigPJqH416BRCHKn1fzoMUvfj/66GbcuvUJByt369DE8b+zu4OieG/4SVTm1QGQL1Fd8vUe8o6iVkZmi7aYZx1zbgUlh4fnzoHMpC1RsA8O63CFmpNZwsMac0QE8eK5a+hz4uJPcysPrGWObuO8HIiZlPOy8Ofz0i0ybVNG1SsCGh6WQKlAesB4cpw9Qtl77/49lAf3Qj7xBIWwY05BtUM4W19fi63trfDrwqsof6+9cg1l09W4gPJ38/RmKaIUSGcrM3jHNGYIkrPZFPsE3iU9GyRJSh/uzCx3g2ZdZ3hX9cvUbthgtqYJFv6N+BEtMrNQabGr2LUNfoXhAZwHdH6B4fjYpf8ttaMvM7PGj212vut/wHh4ijLqKW1W0D2AJtLYsOdhfabTCZuDlfr/dWura9j9QrYPhWrfYDVvhfUePuv4cJyYrnWt6mze+pl3ay1GJfAmgq/Cv3SMyNhh7j/lMHMHodr29ayvw2Too7UO/rUa6wvln2Oz67rIzPBimITrg29l2pe2ybSN8jY5BLty+XJ4YKbQ7Vx6wgGi9bZeu5QrpvTh1tZW+LPem6wDbmjMS3NOAeaV5BdDkRZbcCxr6YkzZwLPocPzkD57rFmPOZT1i9DPb9+ug1rjmWdmRmaazXeMsXaLbC1iBF6WPbF/GceOZTGdDWPafhohrTsVndC861o0kZiMz/YF4F9h9H9bAn4Jmn4Ls+y4XcO71qJroGvRMPUrE7vpknI0u9aF9TzNPPSn2M+fO1+bOes0Z8yIE1zH9aEQXM/RA58TN32QmWG5XdfVWFVemLEJduyMWIFHzqazmEEr6acy07oNY2BeX3E5PzzE9qtv+/wRB9i7bIztc8dmT117xkwh/vVckDeSvuzgs845TWlywAGC/KPowRzqmUuZGZkJcQY+tk8cD/xd52quM4+ls3x7Op3Fxvp6yFM2T23GOnb7jsTw/0PW0D3MA0j/ZWPAsBGmFLqDdasvWNcTGPvRUPoTw8gkpN6LuuPgxs1zuLPalfmcCV0ihxhVGnQI6DD4jE8j5BgtYpHHMGYnMYGuXce8wz/+wK7vX3OGsfH9q9fXqNHvcdW/Ruu+RZSXE8R10gyVGfwa9sMPPoxf+lXJ+++HcpcypLLLYxSWj1njlS/kUfJ7D9Y94FWR+eDhg/CLEdcC/YznTw0/fPgIOXTEw/AL1kIpRhf+rB+mG+IShzD3uuI+yt0HKFMfPLiPTPsAaN4PD1xVtN6+cyeUFT9DEevhqfjkE7/c/TQ+LfOT4SveTz6OTz4e7ZhlHxTCpeBFOTyGm8dnKMJV6gr33Hfv3V2U/WChEH8YtvsxdJE+pRhH3pKO+4sDb2WjArxuLv+E0LKuzIzWWnS1DnfI1tOYzqbhWqzM6EuJ7tk9IJbfb26eLt6/hfJTpa4v/PmFql/WKLdfuHAh/Ir1kkpelKgqVEu5i2x//forcR2F66vAr2GvX381jpWxr8ZrKGdFKWpR+L6G0va1Ml8LlcDXX301XhWmJ+2Qx/UY8iMM/1deuR6vWM4rr8R18Aq4fOly7Sn8Oti6Fs6eQyF9rr4c3traqjbZxg3kWOXfNQ6vbf8MGUR6TKZTeP7kGNCrax3LQotIliIRmNC21taFKa1dY48xj3FdU34+YG9+QB9VP2HWwff+Qa2h+gn7cYRu09mXYz6WR9FfuPUXXwhYeHxZ2CLKv26DPh0IIM96DkdhQ4w/Pn/3FLAHjuQ+Hc/ju6yCeX9JfokMOZ1Mi1e6f5MXFB9g3js3nafCOTry1yDCDnsTebRxHEKZGdzhhQ07z9QltGSk1iWUO1tkZhz9ac8IjGg+FtAusmWIllnhmZitRWuahmEvP+1gtOdQzhCvRddEF2ObOvlgt/DDbAXCMZO4mUNemYMZS1fJ3tCLzcLCdyB6HtVpSJN5bBpxSBcxZ0/gmZv7Eu36BwMEDhsHnGd6Vi2d5Z3KAL7oJf09azDMsxohb84cyugjwz4znWZPGf2JOlKDHlDOwsCxKBkPo1oHPIMsQUaDDl1rMZ1MOMOaccayEqtra5yBnxp+yYFzEN3GIwuSmx829iSWLfzoyjo5pvzFTX+FqWQfzqFcP4LL8IfIK/c4c1MWcJ1wbLquuV+bsY+2TUStOhlufrpns2msrq6EcTIzzFtZRgWw/3bjZ//0s/j5L35e8EtfvwC+fed2SM8kA8tZIb17Q+WF9Y0NzgtWq82WuUM9nz57Wucxnok9QVZ5xPmgeIa/bfLsxr6yTgesi4eFw9DtnPFFO8+QIH3Vv+ta0Zfih5t6h5XhoeHZhvs026Qcs3X6NOv9GXC26L6yMiMfY0ry3mzJB7pj06UNjxfe7YW+v6Vn5lAZs5Fo4pCB3CO0JZNCIk/pKDf0jQFFPZcGax9zRh+3yf/V4Mvbe7ILewkGZXoGSABNjj3xle55ZBomDNcMriP7QpE7pBiesfAL8kzsBe3AMN2GDYjnrkUexn0hjD7G0f47x3dXgNUmt/5LUE0m/As3HVv9ReLMFo73zKwxLkOQUcj4TedC07UWXdcdxdP/j1hQABpKK/mJtJKWXWsR0NPFRchnnj17VpviR2yCd2HY/pSCb7BKVxdamfD9e/fCg3XfLtYtT3KBIbPYZdNpXN2nWNRUZFiW+Q9lRy0Is8Vmqmst/nCulJw0J2uTOGwepzGfH4ZjVRyyoDGsiWfchkn0L7nzRBideMI9Onrkp5MwJDNrLkh/34BX6LF/dlD87CCEalcAULCwf8gk0j/SZQ5pM/EBkcdlZ2DPWFzYF7bf1nhRTuVnWaDsR4UsuQij2oToN4IF3XoWCPImSNo7Dsd2Z7Zo2dl0+mg/HnJA9Mknn8UHHDy9//4H8cGHH8aNGzfDQ5iHCFbSTYHRuTBHOBOHKGsLrNG1/lImRVkisHIY3Jatv8LI9vZ2+JNf165dDb9yzSQeEZomcecInQeMlcNa++lb/LwNFtqXQdJlJ+2hJD1fAPu6p65HIM6RH+VqJwMIOORxwk0p+PIcbuuSjbrT5vlinKsw8IDMQ7EHHJY9QshT+N6Fn/SUq0Dm249nzmyFiiXf+r/OgY3mxYsX4hTKR4VRZZzpdBJHQHie4BbymK4b589Qo8yMzIxGfRphrXVlz6SP8RvMFol7wBA/MyNC8MQuP7PNKiU9eHufw8cPGQefc6h3nwPAJ08eM1Z2IVFf83yllFYr2Dvm+jyqz6DpnLY6Xh4vDiqd/+YbL7wyWmvVVvmGwurKympQneKpCszy5kPGRGaWfyyuTNukHzNzUa7lZCb5TVHQbLDROI25Fl3XVf124dPWx3X0AEW1dY3ICp/Cm9c4/NrkIMy6tNaVv8q3rmvVRr9sfvDgQQn/h45RypUO41cSpgsu87cc6fCINUXYjswMDw+3z2xXHQ/IY4c6Gd/eTNIu3/rp1hSHhz3tkNYjDsP17XAxF23fvbt347NPP4l7d+9VPSmyysp8Pndz/u3RMwdelktj/DnvPVSVTjMOFWsNhNYTIM2FY08ad/RTa12kfdsaPOo5jH4nzCQe0G8E6Zv2MjNS+5diTE/czPCyrvbruXNnw59f7KjbPgrCfQ4rHWfGGdYHe2YBk4oK/PJHZg7ji/ntBnk6nXGoAqTLbFob0hkbVzHBz/IzGevwX8ee9diBtzi2HnAwf4/D8QeOTcaTfDozIzMDhsZt/bD+K7ltdWYO9O0mEXhIkzl8xDnfug6+NQnHSHAdHBwUb1Ouuw/vFr7Qs8phxZkzZ+Mch+a+tOH8dqy2rkVmhuMKS0RyM9YztcSXX0Qx/hBp6JeaQ6xBc9aSkziIOTzCOg9jbogflMMdyV9oiRyyW3pmZmQOsL6N8Y8rhOX1jCPX23nMGR9LCZ+zJm7TOv4mXQdNpVsXZB1hYHz7a9Gab5/BH1P+kQLfHQX+GXJyxIvlorL40Jx1VAXujRs34r3336tfXCl+zp7lyZMn9QLmE2SwJ9ifPX0WvqhygAyjnCHfUt56hByvvO4Xrw/gY9o9cHz69En9+oxpC3UI+Qi5/2HcZ+24z8Gp+1vXEHHnzt24wyGnitfPkP8++wxFLspYv0z+FPtn2j/9jP3BAqXk/bSUvJ98+ml8RhoPUW/fvkM+d+MusoiK7fv3HoS8Vaiotn4PqfNj6vOYti2bT548XRyaPi05RlnKw9L9vf04gF+7Bh7zxYiWLZTVlCdcM9dWV0N52xd1PJj113aU7VzLT5/eqn/xcO7cOZS2F8MvX69cvRrXUaSqVH0NZeuokH0dRaw/aezXtG/7te1bb4df3L79ztvxTuGdeBu/twh7U7z5Zrz55ltA84144/U3wrzMV6XsK9deCWX+q5RXuHK1yr906RL7ggUuXkRxeyGsnzKIB7jWvdrBAbO/cLO+vhGuT6u0c5CtZnXIPp3NSt4b1in4NEwaMbXk9uL7jDPXkhHS0LVRekpXX448MlHI+uKjYUdAvlfmNJ2ofMiTYkI4uucUaNgXwBpHUGRmwXVFpGsTKPsiLLgyh3iZievknTn4VflkumyejPlH1zengL0oXpTyZf4vivtHv987CgzTqqqdwV9GONVGOEdHHuu+RDdRQnlSHuG+xDM3eUpDJpYPZWY85YxV/n6IDB4kwCsys8BjKCQyji6thB+5teBumAmvz8zAiEzM59Be4Lae1uckWlTc1shH+4Ak49YyKk3i1xYo+beLrrXouhatwy4aZqFFtzBbayEyyQdkRIjwgl8NQvfxXCJK1aVhaS0jRcZxmsQRpkJSgAfP2SuMfFjeN/JceXf1wd4e6+ZeKTSVD54iM+zu7sUhMkOF7+7XmUbLLjLJmzodstcwveemvbyaPYI1FBT93O1qghfprNUA3JGRmWHbu67VPmsyYT+7MgvXqvX19TqX2eYscJN12DOfDhr25CNCk/VEu7Bd1kvssffeYc/7DMXpM8bT3t5unX/01NU26yMBRgAAEABJREFU6ed+WLO1xtnPengmb/7KScbpyd+w4HJ9sr2ebRqmjKF8pHxy+/bteqnNl84ec5ZletMqY9gOFb7mffr0Zr1Etc75nYrkruOsiPpYV8/SHtU54ON4gnyjbPX57c+Qh+4gzz0M27LHmYJ1OGReiLKXfHOAAngvnjx+Gv4qyR5yD2RFxumig16ZSQueu4+8hh5rjCHnqr+ut7l4gc0669Y/Kj5xoUm/oPnQj/jhfpG9PVfkt3SOBUQctQOvHsIdOggVPDDtoMxWjbbCEw5LWusiSNQ7OK04iD9exxQ4UlpAUDrRjq3A6uyxS3VwmBQA+gam6DGF9mPE0VVZo+gl2/KrXHqs+GkP0od2oX0Ebv0rfPQrM77kGnL8kgjf7yCr/2X4kto7pCXrGKXHQzgfhP6ZGV1r0bouEjMti3jVw8uJ41/3lYyzBn1EJ60gVA+fkdHus0i6qfRN6t3dndhjgfEwPYjTYJ5S7hBmvEc836h+yAHr06dP9a7FZXPzFJutScizMhP7LFY85FY5Ajwws1zRybsW5VcGfwiPDElVD5of0tfN6HQ6w78VXfZYuIQ06hmfxstMwitZZCxdOLhDzzLjqweyeTonCqwZ9qtwQRcelOzRf/sutNW/h8gYfWRSAqi501ok/Z2Z5Z+pWdWImk/WI7FqFrSfBE076fE1XP1SHPm0bqG3pjiyU/7IRnsYsfGtW/kZqcKHFIbrNUC/PhSkFOwc3wcIgbvQ5DEHLx72fPzxp6XwvYHS1/+t5Vv4tz+/HQ/uPwz/36QCkumHnKLyku4FCinTQO1Vj4geGorpbBZnts/E+BMklzjc8ODDt9N9i37z9OlYQ/Hm2m4+jpMD5twBApF9qp+0FeRqCQtgeBuwhCF+X33MMwqEL/vbFtEjSA/+5DzGqRRkrFsDkJlPQjD0B9Zzn/E0CI2Ph8M0FKXFIxBQHXO2ATLECsLv5uZmnEWZVF8KXLoY/hzwxYvn48zZMyWkTmfTkE9MJh18ZFqCs/Mpx3EZGeZFDYY7A3cWGnGM27UuGvbMwT+zhXlmju5jk9QxXnM2E/688X0ODf1y46OPbjAebtQBnwLsHoK2cVdX12JrazuqDfSj/Xfq1GbV1XBhn3mI9AwamNYv6PQz7Iugd6CldVS+W1v8fJx2+0XaengpnaPa0CqLHv4tIsb2jP2HMiOi2jxj3K2vr9XYkv6ZOfAj+MBe8SQ2DyhOLbvrpFMO/YRAf6qUwCvFzyiCHCPsS3m/wvgzNh87KNrMx8BVDuE8nHMTUGXRB9LAdcX2m06oVFpDqeTmZ4sNkHVUabvDpmakUZ8RBTNeQg+d5rT7kDobd0CPgmge2nvG8gHz+jGblTt14HqPTcZjNhEHDN/F5FzK76usfbzkj3pYF4K9vzSbzFY0nKHAnNW6OIvpyiwmuCfTCeaADiWdmDD2O9bIrrVoIzrsI/Ab+HUSnpEJFn4NewF3M34zDCTpCctyawfE0d0Su8DdFkji9ewtGqY/5XTm7Nmaq9vbp6PrGrR0jElP6IMBOYoOWOObXJnWLcmzC3mfGBTB00H5C52k2QpyxGw2rTitdUGjqzz73HnhvPXgXz7uQbtfBe/D22NxGa/6C3fVdamiuvFmwNEWLAY9D7x/727bIJEyW3SMqclkWnQ+WMgH9m1rrdo1rIkHceCaA5yjB8yjCfLaBocVKgxOIee5uZ9MJ5HkWQl9QMDEzMzIBNi/+rZ2I4w92OfkZV/N4cVz5rmmh2iDfc64o4+Iym0ikAWfWF56Z2bUOKe9mUNsx4OwvJ6xHl92kSQzi36t5mkX0i6TgPj2lzzO1JpfgAF/xB8p8AdBAWfsEpjnTOajljkP5TlPUOx+ilL1oxsfhV/D3r17F9n7aR3gGiaO5A4OcpU9lOH1M+wxsrx4+PBhqMy9c+cOytc7RwpXZbsR95Dz7t+7H/fu3Qt/snmMq3m7lLZ3YjBvk4e4E3fwv02et1EMf455h/pZx7sla5jX/VBh/RCFrl8XW5cnyCJPOXjeQVayru6v5a3y3OI90CIzo2tdTOHRrnOzKXto1jzXPeUqD4yFMplQjj7NnsGvV7fPbMeZM2fjHGu0srWmv8RSe40LF0pOvYSc6v/DvXz5SvhVrv971v2HCl9N4f/9v/7KK6ECWGWtePW118qtXyluX3klrgHt165di6tXr4V5XL5yJQqXL4VlXaQ8vwRWRvbXQ86iZLaO22fOxDYyn/Uu0IbTHMrapgKKXds5Kq3XkBPXkIdnyLHKw65Houu6OEJrte5ERl2OsrLUw/ViHuP6Ib2L7kvyo3uYAa5/+8iK+3UGYj/5pdgB6+EQfliy82ivvGqd6sm/d6k9CfrVcV1lu5YViMdao7+RM6k79Xct6VoLzSMkbpCZkTlgDKum8ah8FuZox/mt7zEPzW+Db13wd5WQzofCyHJkiF0anwDedb8o7IQfueh+aWQDjiLogJ2ddJfn9+zxZX3621bVvL9dHtCN+9ul/d2kYrY9l3HiPoaypPxIvjTyIyYpfGBePGLf/TWQR3SthXEyM4a9/NOSs2Nx4W3SEwiK4taoWJl5ZF94BF4Afyzc2COS/VpmIuuO/kumYQV5Dv4Le8MsdKRr8BzRLUzsuUDDFF07DmtdF10DmLaxw2yti9aMM5imb12LpJzMjOEaOrxfmpwVZDAY4zY8M5O2DRjTmk4Ub2XPf9gfFu17eSz8VR4t71Y+2GMfuIui119Scy3210I8y9uv8489+uKwss1sEZRlnx2w9zGPOXn1Ma+53cvPq77xpdfQMqMMdW5Fi1ZjYBgzK5zHrMUp1jp/6U7l6QZ2133jZmbURUZVpuUuMKetc9acA8bWDuclzzhfcu97wBmcYTI+z3rvI9s8RAayDY5R81eWyMwwnvl2XVd7bM207RGRmVXPwS/D+kzYOw71npXyeo3zpFqj2ReusT6vsj6vcvZj/5Mceu4zzp9FyWOPHoVngdbnvi/YPbgfd+/dQea6y7nMw3hK/fc4V/OcaMBBpdeuPHjA2ms/judHzqt59Ul85QXJKo5tsP7KFJvsYUvu2NpCAX+q2tO1Vv0b9DMW0kD4r+jnRqzf+raCYsjITs8q9hDhpBpOJ9uxdlZGRuu6sDGia8nEa9HROV3Xokn5+Nd92W1FgaznFx/4G2eEEbQHtA2uHlNE0dK+AJWGR2AHASoOpvZ01z7agwt39oGPaeIbXSSr/h/NFyYes9UUL4z0HXtazstAUdYX41vdlS0PSX6EpZx6GLrKx30YnHNiDgPsmAdOaBmO9tYN8yKTjKB8DxV7JtZoLmX3r9KamdG6LqSVNGswvOA6YJHz4N23jFXsetA2nQ4bT+O6cOovg5bupsvMMJ7h6ywELgCz2UoxUhcB6b4H3zpEcVVxUGrV4sMGbsLmdsKBovnIaGvc0E9U5Tu4K7dvmM+3SfPFImrUQZeWLVrrFmjhwikyoRn02Icu+zWOD2l+H5kJWvCIoysjuBePGK5eox5aTiAzI1NE5XnAgukhw1MU9I9cfDmIsH/tS8Pm0Dszo3XUtetqTHQNu34gIyMw42te9vcyqEXVY/DDRXmD3dmIm3yP3IswEnAbDmgmT2YwEZ+/qdrzXqO7gniQfOE12kZz4U3bkvb61qACigpeFb7+rzH/p8VHH30Yn3/+GQLKvfAA58l4cMPhjX1n3TOzSIQRRxaK4Y5FCzFP3psoPn/wgx/ED374wzh3/ny9LefhyOtvvB4//NM/jTfffCPOnz8XClPkHofMTcsTygB+AdXD+3r4Ya8ANGJBw/5LTWpF5ZbjOA568xOmheLL4XhVIpKVedSaIcDYJagpgD569LDodY+DNL+kePLkcewi1HnQkpkcak1ol0rTLQ6jzseVK5fDN/3Pnjl7LIQxFjNpOeiwK6yK6XQSjf7CuwTXOfNIXhSLS7mntaw4Q7z2nH3I0/SxuAZ7LlzHhhuEj299HL/61a/jF7/4Rfjl730E6WcoOp0/xlTwte5+6fCnf/rD+NPquzdpz8XY2Fiv+TTkP5DNDZ95POFgc7ne5iWMK93dkBzQ57ZBHryGUL0G75S3GuZBomPBcEEHxCAnyktUxgVDMQvm1ztO6KvMhA9N60Udv5hYQaGGVxyw+bFdtnk5X+soj95Eoa1iW2F5Op3S1wf1NbLrxR5pNW2TiuAn9jeHsYeMyRl83rFeLzSgKKcKYfw5YZlZh2u2J7OFca5euxpb21uVt1+PK+yz3YrhyiMDsQoeMdC0J1NhnnPG74Ce8dEPcShLWrrRu3//QXg4688H7ezsFs0iFvkemUHGYOkmp8HPCbAEy+3Jv8xFPeyLpaQvtMpzWtfFdLZQbEInN3zStrBYGyclz0+iXpoifte1MG1Cr5PISP0c+6n9GK2R5shvtEdkEicymuYyGv7AdLWGLcLm4xgi7MyZ7fDLn+vXX2XObjKmJuFVdCoCQCTooV9h2V4eL3pkeWZmZGa01lW+tt0xOByGz2JlcRC+gpzh+JoiQ3RdIw1dRDn2v/zyKfP0Lgfyt2/frgN/x/fQT0G/D4e3ukkVgqQ1XgY79ce3PMaAJVOrwb8vsDW21bkEaYsvyVOkoXxjj0MR6Wbbpd0BcoPuzKwvqIb5f2Z4KYf5bz8fojiWpzv+BzpkGVVW2XjgkFYFnOZfRj0IrLFSji8+CO4Zc9ZjTgY9c7vXPAKtwf7FhPoMddH2ImQm4+UYkUOsvsqzdYP7Zc8kQSZP4NjrmJuNeRb4x4uufIHni/yMRp4aL4cJv0u8vKQ/hnzHFLDbKkst/1yoAr+XD2dazxwus3gBk56aylt8gUel74fI4Ldu3aoDRPnSQ+TL+8hhmh527rGHMv4B/GgHuVzZ6CF7Hdf4J8hZ7ncesu+5Rxq/1v24fmL5k9D+2WefxYjPsSvrf/7558j8J3H79uehIvjevbthPvcfPAi/KH5IXR5ysFplqWymvKfuEXZ2Soaxvoec3xXvUk4YRLPIzOhaFyus++6TlSM3OPRV6TkqcpW3VNxeunQ5rl29GipZ/cnj11DCivoK9/U3or6sfeut4Qvct/0C9934k3ffjXf/5E/i3Xf/JN72/96++Wa8AV5//XXMN8Cbocw6fLX7Trzzzruh3f+rq3JXZe4VlLj+MpHl+796hfWxXlsoba3nKeTCDeTcVeRT12Vll66bsHa3BbpoXYtsHKpGIJPNOS9w7T04WoOLt9P3NQ4YC/PiwcSjPw+Q7wcammbEvPKZE7cf05H3mH4YQT6dX1G0zsQuIiPTunXRdaABTdCoY7cwM4kXGV6Vr2uPoEz9MjMyB5guM/WmNmUgNlAz4lZaTfse0zoXFm7DBzdtMrzKmJN+yMencQrk3nMoXXbiatbaWGl60hzDdN8JFplYllg4v/cGlChqaWLh1vYCSMcXheI/dxwegbT4SYOXI77QBy+P++X5PU/g5/MxXD/Nl8HwF8Ex8yL/5/MxzhJzxG4AABAASURBVPN+X9c9ptX8pvi6ZXyf4jn9u67VPs39SsMeXPL9Q2Rp97ie2/Qo62Ac8J5GaLBG7KAc24GfDUrHkI2QWWZGJqhYmhnBHcuX4WDZyzhGy8zIXID9WsLzAveIzCGsLczMwd21jAYfLKR8UvcQloYt4jXNhj9xy79rkaDhJx2ENOi6rto6moa3JB2IyLo1wktFCaacm4nkZMJ1fGdmWJaIxF4gHFN3jTPnsvMU/noIX5xjwk3xjXop3H4Qc8Lc8zxCTlA+0M91Zo+zjAPOXcyrNdqfrFtUyPiuRcoZlZllFCwfRPoolM06jX6kjyFRhevtethasr/tYjqdoHidcia2GhsoUV1XhTLBjL1W61oE+cExIAvPKtdMRdRlvfxoyz2u8Dxmzvop3VWeKtO4DzYsM+v8Zwulp5hShu1zj22ZdV7D+aTmNuu855KXL18O5QHlAuWDq1ev1Pnk1unTVeeVlVmNfdsl7TxD8iMF5TTLVcYqGerunfDrYWUp6/Q5Z6sPHz4IPwqwns4VTaHC13wG7HFutFfnTrZLP9u4hyJf+x77V03bUQR5/pERCb1ba9B8GiucIfhhwubm6VCe8az1zLb7243oOHOxv2wH1KbnfAaX9H4x6CHCf4ubPqVzhwwyhr+qhAOYwWoHCytlxMyMBjKNG2HjCtkiM/FITIyIyIivREUYHvGFyzYXGazRgC/E+Z542NaxKsv20c+mCJta5higB/YsM2kkWNiNJwiGCvhD314Q3oN4Hn1GjiAMF09jDbYvPg0LrgTD3Q/G8NQbkCVuBqN2bEc3bip85Hy5pSIugpftC6+vY5DMun0ZbOzLwr+yCOgaZjCCjLihO+1WGGM+yNgPWFSdD8HVdV14COjkLpBHZhLCzcTidsoAcsKbJ/kNFNNOrHJr/qFDWtjyzIzMLJpIS5WEMlGhskbmOtJXIabisLnW/4AFUjp7+CojdQPrlyCrK6vFWPVbRxlcG8PVlaFv6CMXmFU3ir4dxKJjv5lPJvWA8MXbMJ+/84THsmvZbiR7s49j3x7PbwKi122asnzxcRRkKeDI/cWo+mRmZA6wrRPbXQtMIvT1bIIPMA9jPnQMcWOBxGLmIhbXwp7OBXrRNILQzCRdBg/Gch9z5wkCgIuifbbDgYQH4goAuu1D4xA5kkWxtS661kieR4g0u8Sw3GXE0WWfLeMoYGExTOtQTfPQNUJ3bxVeDIMrxPg6hHaBnZsBDCEWbg2RGVTaO7x6+cZQgRja2gJLSPN9BIfHKKxu374btz6+FR42ffDB+6Gy79atm+Gb/Q8REhVmPGzaR2mvcKLCuACNnSdz1uihCNqDZW6Z+M3pBwqLFZQVZ8+eQ+F5oX6CbYPDHt+mF349OmNOzJg/Z86cDf9XlULW5ctX4hxpNjdPISDOQmUMLaO9Qxm2q6esnrKOQJlH9gob4y5M6Nm/yH/ZjzjBlRkhJGTqNxQeukv2aHhwzylTviGNHi0OxDyEk67Pnj2N3d2dMM50Ng3bvX3mTPg/wjxMUvl99uzZUBD15+jkJZPJNNpiLE6YK9PpJCaYHTyktS4yKTQEpIjh0oskkZmgRde1yqNRx8wkUuKPsbhp7sKmYVhqYTjNqe9uKYw++eSTuHnzRtxkHCjA+iXHDkpD6Wd/nqEdVzmYe/XV63H9+iuhcHzlytXQ78KFiyVkW28ztgrWxf/p5aGkh4SOpbkbQmhreKZ1EKaowV3tkLdubJyq/KTFIYdiprcuh4w/61OxaxzYz6YXedTmOePQeIm3dVL5Y1+sMOYyMxS2d+AR4oC11bpKw8xGHSZsTtZK0be9tR1rKHIzszZUh6wFxrf/bdcT5tIu68QeCn83vK212FjfCL/qWMdsrYuDqjN9R6W173OAax5TeKNfh7jpSNJ5sGu+B5QxP6RdtOF4Xs2hGn4+6czyL7OP+ZJJEZFJq7G4yXvIQfDdO/fi/r0H4Vf80iXT8KTvexBUzJsE5IPr6CbU0k4ABzchxJW+I/A8SvcySzI2O8b18jq6woGwdJhAizKZC8ZpKjmJ27ouGrRJ0i5Dv6ZftpB2R+62cOufCS0CaIKKn3os/FoUj6l4iZ9pM8wrU3eGlGnYT506FR4OX/Rn2rHPZsOc/UK7octAVJK+8M7I8s8gW2xZyMwq17I72j4B8g9pYlkr8NMVZIuVlVkp0Q3vGFsZGXP40TiefSFh2ITeCX9u03lzwPyxn4JrqN6i/6ryo52WEmi8AUQ+cRuPOPgxUhYpB/fY3iGd8Y5hDONXHPI/Mhf5YBzdqQ06xBHw0I7xxbti4z2aWJ+/x/Lwl64Txpb0NIV8yXkrpJ1rm/V3PEygvXLbOocTK2ycW9eodg+d++N2L3gPWVNdc6SllOdcNB8S6GEwkAKkJdwwbNEztwvkaGg2xiLAiYx0GPus08ULinf0QdICmR3dGYldYHBnHttxHt2ZGZlD/s0xgx2fEJbd2xbGEKWQpnyOzMEPJ3cmKUCjnq3rQhMnIcN9lDJpOl5H7mW7YWLhh7G48aRGcQLBpT/Gd37/rvL9ziv6+5vhvyiJ/0ULX/QZM4C9C4cjIWouMZE158w5od39vXvQu/fuhYpff3lH+zPkkz3k7ycoWR8iZ8rLd33RDJ4wh3/MmbMH+4fhoeAucpqyzLNnz1jnnxb82ucR679y3P37D0rGu49SWHcpc1HkKh88RN7331oow1qW+6YdZRrKrhfSUOjKl5K5mfCPDoXnBF46Yc1eYf1WhpVXukZ6kKtsq6yonOvPFwsPVQdcDF8gHHGZg1Z/BcjD1kGWvBZ+iTt+ZVt7g1deidF85RXDB1y9eg3ZU1yNy8ill0cFLnlevHSp9h5+iXv+/AUOb8/Xi6fWRfiLO2L7zPYgi5/erJd9Nk5tlNxpe9YWX/e47iqzTKezmLA2tK6LhAdmZixfvX0L5gXkNU366BD6HVSfzVlD5sXfD/Gz3w+Qhw8IKxP7If5lx2+fdVt5t0DYHByS33L+Y5mMNLrIJzWi3PLHB1fdvXarS525g66MzGRNWaSJ4ytj+NOnhi/xyo6ZmVpPoMqqMufktwxKZZz3jFVshLEuVDxcmHPDqBdWn2DIltCyD/meTDP4EYNE2ocU3+3TfL8NrMXL0o1hml/EF/vg/2Xvv78bSZY8T9TMAwCTZOrSVbfqqu65fXt35+yb82Z35v3/v709Z6a752pVWmSlziSTCoj9fCwQJIgEU1RlXVnB+Ia5m5ubu5uLcAGAT8ts5mAG7Ep8HKaNB9stNNp5wIWBkkG23MQpeahxL0JFJebqrWzpWGU+xz3EeY7QBcHfJq4qjT9Cv9AvXYW8bwJ1GE/6sqBGhijUQ9lahhi45592vz8HTNV0pAUztALGAcdA19aOiZ1jIjy6OmPcnDHuhDX2SX34RTVdY75IuGtf31EnrLl7+r9hIhhzRiCGUy7AkxUGK4YrB1JcgiN4ZPAnTb0ZmRmu23CdusvfMjrgPF9ka5H6oa0oMXJAO6WBDpHRMsotHeUH2tDbonUJViluhAcZIsfKpTn1Uu86hd5TKL7MQ6IjVv2jEJEcR0Vf74ZF9FRCj07nB0fLvYYFvCMOex8/3ou9vX0OF4/jmLmD9XB8fFJuokRr5Jc0bYe+i8Si9DLmQkOh07RJfOk2a5U//eUZRgcl9IrS3broaCtT5g9brGX9GWL3+65du1r7LdvsoxtuOpahqJkRpG3WTGKB+4R3pHOe/X3nO3vhnr5xnLM4x/HQVeoaLzPDtZ+6LY/tUFnb7ow5jO974TtfbLHuky+M11pnsuSir/0c50d7pPv48eN4yDzqHnO3O3fu1ofr/Jd5wj00D3zv3L4d9+7cibt3oHfvhnMyfxbavB8dHTB/O6Q+juKYNd/xcs5lnZxQL+43ieOjk/rSwoJ+s2B/qD9ZhPVMhsiX1oWcuzMaFdK1Fn5AYzqd1J7q7u5OXGWu4/zstdduxg0Oga9w+L3D/qx14VzuEmUvsEerLbTLLuHO75T1W9stXugyYxtgqziNTziVY4XOmfycTXZ4iSGTSTgNpnUtksJk4hcULgC+OLvwccOO56IE4uKr8uhjgM+Lhf/MIZQxV/KvOzMj1lAHqLADrOcfVoQBwVWBcpgQFg+Krh53vwzucQe8QgyyuUwg8Z8hVnyrbiTG+Kc0nroqSG5G6A5oDSXJAERrP3sWF87zKGUZlMQ3ufpvEmklznp8i2O5BuhbFe5j6AfzOKGTLxi0HaTEKJWUJZMnfaFJAawxOAI/NzRCd2y4qtrgm7dXDdT+Re/RVpkZll//aEc/SeOnhvZdUDNou9h10F3wYlPumJelLxNfGg7q+jOzXoq+KBwMXeA6eO5yQNGxAJbvoLm9vRPybnKA5SGPg6UvD8O7riMrGRlRiNUL/avecsNTttw8MjMyE9f5OzPhw6Nv8PyGty3gWVFz6GDnROCt+NWg/QbwYuLlnJnYrauXj/8vQTs0xvCIZFK44DBlHtodb2QmMCTq6u3V6ChPBmEtvHrqyf5hOvpbtiA49J/wYnSyc8RLdMQc3oJFc6ivYKyIzAz7Tqxe8DISjqWBbLgNMa1z2CRXeVf6LFCfbHHGHXNWoeSwSn4aLHf06DZ0pCOfbJdTvYapUbva1lEYXWvR1UFKY1I+j0ePH4Xf+P3d738bv/zlL+PXv/51fPTRRzVxecgmkz81cuwkZNx8wH6mW3qZsLtZrn2192BbkidxbS3PjfSu68JDrZ///F/iP//n/1wbMZfYTLHf3ODAVzex6uDRDQ39r7/+erjJ4//IeoeD4OvXrnHwdul00qa8dg/yYF7OAZ557P20+Dn0YZzecPKofUYQoHlAX7WuHW0THW1UJHaTZ7rSboIdCdN9zDixx8GfByx+487NsyMmcnNs1ttGmce0ljWhdaPLbzEID5A8UHS8cGyYztxQmkaHvYR9ZMqY0nUTstdXfVmXQx4SuRbKKJu2/SVal5G4IzI2X2d20G49trAcYs4k2rHuD3/4ffzmN7+unx30m6iGtTYcfGwxUX/9jTfqGxN+4/dHP/pRfYrQMkxoW6tjovkf8pDktwuzpL0OORQ/YJPymEUHyUcQ0LBRZkaS99Y65D34nsQlDlzVuctk1bAT3oVHHLA6Nj/hgN0PJARXpnEFnovujFD3jAO0S0xot5jcdtjbNvyEzVLzdcI4YfRJLUq2YmYdtBaO99doh056t4nbUVYsyfg1rwm7k3/zZHzteEy/ycywPY8T6o4NQ8csFyXCOe4J5bGfLWgnyl69eo13xw75bCwGjgrqO6FulD1iIeBiQHnzaf0NWFQ7Gdw9QX1kZrSuKyw4RH70cC9ufX0nvgYPHz5GHntkB+1r/LW9Gj+4ekHllF8P/rpxyyvQY4a7hzyNkt/0QG/LFr4LZrR7y131gV09lJ/RxqazaUywfQFbS62r1lGedh716Wv4XaFFo75E13Bjg1y2rYgc/rJFJu7iw8VY8ms6AAAQAElEQVTdgP28tS5E1yUUdC06YNueUH8debFdb29fop6GDWLLkJkR3PGiV8kmUYBxdS1p6AYtTbsj/QEulGfTWWxx+LtNv9ii/cozP5PpJBr5tF6OWdwfsml/SD/x21kuPv1Ah4tSDwe62rSfRCUXUfVv3Tu+UDUyqE8CTm/qlno/9ZYDhsLrIMw8QJ66iVG61wMu4ieCZ8jKb6Z0HUGYvJHqXiIyNl1ys2VoN0X2mAc+4vDDvjUWnlLj5Lmce6snM6Nr1keLruui4ddu9Y6NiNZaIVCqTXveNx74FAZt2HsRC/iix369bt8VpJPE61oXHW0tM8MPkpi3x2zWWK+oiNOrJu/GSFgZiIPE/ey7tSz9rXUln9kik3hUxIL8iB7KTV7jFKdpI5uZ0VordOjRHYGOQB7UPXjL+cyHcgKh3jKRj0prlS51R4Uj/Cop6f7D3a4T/pwIK1Mrv+K6e5F2YLJ/IfivVwbYLxhLsIPPUx99v/oa/AVu5zN7zCfdLPQA2M1E50qO5x7GutEode7t/No584Jxo/pN9RHsG8zV2DI7ZqPQeM5vjp03MLc5AcfMWY9ZG0n1O3YNehYxjFlDXWVrNef23bzLpp/fGLnKHOja9etxnbm7H1jzUNVvyTpPf5eDVz8I6Ld1x2/pDt+0/efwF39+/vPhV2J0/+xnP4t//k//XPNIZQo//mn81P+V+6OfxI8++GF88IP34z10vssawIPht958q/4/rz/n7IdD/dWc69evs4l5tQ5snWdt8V6cMb+bTmeVd9+N0xluMJlOo+P9HYxdZWvmVNrxiPfl0dIew7xsXvO6E+Zm+mstyXyu7EUc7X7CWkjMmbctHLupO+tVy50BTr8E9ZuMu9q0tS4Cd2SEWCAzV8cKxjYRXGgIROqdMScd05tT5wux9C+kgnQqLplYEEn5E/I8luWEdUnNJymb7hPC9K9iscwHqsxeZCbZbdFoD5lmmtaL7iEdcrfBvTBvIwg3L2Qp7K7BVe6ixA99S524EfdJeQ1DiDtzSBcntoBPWfuC7mfDOCN6lI8YeSOVr1u6ik28Mdywl4VxjSN9CgQM1sDxErd6sCAxsAVP3eWyvGVNfWoWJTA8fAfgGkIJq7seSzsTog4w6jStVRD9ufeqvG4jSL8JjCtW4+oXI0/3Kkb+s+iCdn9R+Kqu79SNnbE4NXZqbdwj5yzljD/fn6maGknqfAruqjucOT5MGF+7xnyypBaMoz371yfhntDcsZI+mwrTnx1PfT9JHX9odZGZEdwiW0Tgz0yIiIjkxh8gIyMKEYGfBySXaFCx4ifdhlzmyJMO45p5r/WWeT8XjtZcoiU6wSrVDRpxWhvCpAMaawTQRMaka9GUQZabMRX5WLmq7vFD6XzcWgR/ijxNu3Qs9RDCnUEg7SRsNNE77qJjIQWYPHTPHfOXODw8jv39J+H+jr8OdsK8wPpx/uG7UHem9usiyKw6raPxvWPORNR15iovD3IUxjtHwythZ7TWCraX6XQSfnhshzX1lSuX4/r1a+GB5DUOgie0pwUF6AX7eUG5hCn2uodSU75F7cPUFzE4iN0DlsP1nO3LtZ3rYPfo3OsR+xza7rHukx4cHIRymUmddeFaP7iU8wzAA2R/PcV/heYXI1xPf/3113GHg9yvvvoiPvfLEp9+Ev5q4qdQZfwFF+VMV1oHwV/fqjiPPHNgTffo4YN4+OA+B8EP4jF5Ni+mab84Ys5hfQx2X1T+jv3QH/OVBfVonSYvVG3ZMado5J277Fs0cvjDkw03FBIdtOtalXGbvVgPgf0XFW+//Va8/dZb8dYbb8Ybr70eN2/ciGvMr27cuF718cYbr8dbb70Z77zzdrz33rvhFz/co23x3Cs3S1iLZNHAzMSV1YAXDBRWnI1Sd2utMtux4O5aC0Rj01Xq6jGGoi9eBKP801R1BR7V3p4W+evhrBZ1Q64owrK7DIH6yzyDF9sPCvpinnfTzpByqH8asZS3MYaCq4gYQ1eoukf+eRrjNYhERQqytgKcIb+P9etpzrrEq/Kb0jrUvc4b/Yato8J42K4czFYxZzKyWIPh6mh0APtE63J4ieAPEdip9PHAPdxJUAaP6EMaITlFLC+CTnmvyN0vVf+5iPYZoB36yBwLQg76iNYygttB1U9Uu5iWznn5udHmC8OFsdQXw0MHaV4SjkNd12pBGVzZWrj5Woviy5drI/gSm7EzFplTFpkumB1Ypb7YPETwhdIxfjXiJjpe6q5yXBSDglGzlHhFYJX3Mu4VFRc6yf3YvzXmuhzJVXsmT9IhX31kZrRsNY5Pp5Nw41p7OLHwRafNrQfEollPQUxf+kugLkgZHUn4MHmoiQB9xHhHbHb7EncyI3Wj+8iNDurWfmS7yPTdsYI2uMNEY3nhNp2lb0l6qICYEckSckV5KbDu56FkeazLUWKLBAhBFw5YSzfyT9+EnWMOOe+xie9NoZqAbZWdsNi3vT9gwvHFl1/ERx9/HB9+9GEd+n762Wdx69bX9c2APTagagLCpsgRkxAnID2Tr56y99ATNhHsQ2Je7hOy2gemi+lsEn5yfpzE+cl64aHuG6+/Ef7/TD8Q0bHB3VoXftJMTPC7seWk6u6du0xO92JOftVZRbQgTGZJCJuwu0W7GNw9/gE9vF65JdW9ikEebSUzxCkeLO/MjOCuYMpp3MyMRnvMJIDyzynvIQeYTtT2mDx64Ovkcn//cRwcPgntZXub0Nft/35C7gYTKSe0r73+WrzB4bYfDPH/SPoJR8cMy94hP6DVBLTrpBPcLYaL/OLITPIzhE2YHHfEa60Vr1U+WyBSiDDPcXpVuXhYLrHAnpbHcdCJsRPWYfI6tAUnpPbLQI/j2Wuvvcbkb5j4vfPOu0wKX2fsu0yfnjIB76mvReVD2St+knDHg8zhgJFkS8axVNsNug8wf0+cjMyM8bIcIjMpf8dYOwNbMWVszcxaUFoHw082D20vIoOgePaVpNXQM+FAdzjAu7R1qfL9hMPkAw6lDzk4c7NU22jbbmlj075UC5QrcZmyWW+kGD02tD8csICwXFJttqAPWi/K+anJ2pwkrcysT0P7CVU3F13cLDCOsMzbpOEHI3Z2tqP0Hg4Lk9O+HEErDGy5IN/zMN4AeL3oi4fKWJA3ETHM2Y5YOOw92o+7d+7Hvbv36GMHpUNZlSq7WPadWLl6A9E9EBzcusVqmP5TrMRfd9r25CXt1bbvu3SbhYhl9nBTWxdm0zDcscK6aF0XraOtr0C+aN0yrEEbMiBHYHPfPY30EjT8mS0yM+RngzbjSJM2p1tktAqTnvebrxEdaWdmWHbL9hQMiPNXBn8Jz3jlbnpwQXzCzzTNNtjAQ9sp701sMpvO6hO80ulsRnsWg60yM6zDOWOn7fjJkyeM6Q9YdN4Fd+LBg4dxyCLSuo4wA4F8Hwvaq/mOZV6HkFi5+jB8wAp7zWm4rJUmUhr1l4NAZVaBYrgvcj+dq/OxNoTDSsuJXUIsI1R+cLfWYCf9YBHVx8xkRvEyMurKoewVhI6sNmHdZGRmiSBR9Owhh1QIzshia+Nj3qmHzFV8d3rwsuAgYVEdMJDKyMzw6u27roOtR+YwjpsL+maE4SMizFPAG6LJj9Mr87zfAFmZ5F0syy7PMHIbphvL/MhbheH6R62lBx3dBH3QGBUh5HwD8lL3qD/CFNYRXPIg39/f0gJnlv6Wil4++l8w6ZfP7LeJQf8/ba4WWqhPShgdd/Vpk3dMdGzww5d3eT/fvXc/9tikPWLM2IfusxZ13nDCmOBYorxQa6gAJP06c0h4fAccH88Z35grMKaYumOe7y7fu85NnKv5YcSbN2/GTT+0zOafH/IbDnffCj+sKN5m4+/td96Jd/y27XvvQd+N93AP38T9QbwHz0Ng8fbbb8cINwzfcmMR+FPKb7zxxvAtXNLyEPem6XKg7DrhOnPl4VD3Wn1o8vLulZpj7u7sDt/GZZ5wiUPeS5e2mBMO70HnCpPplPd2F60DjEUpskVR3K3TjV1SMGwyxi0Ye7XlCXP6EzZUT7QrY6y2LSzddeBL2JzxeNyX6X1fCmSsA+0qYuUiiRpKiy75ybujUPlIWgF54WlbWCA4Ql3noQSySxl9QnnlRnqWF0P7kL8gjwXKa/7FAneVkTKs0opPGsvsRpDPzIRkvMg1xl+nFPE0uvmlJPj7Yus/BQ65Fb9CEdtwm8UBRNgQ/iIs01iXexbPsFUYd90vT6zy191juPQpfPPirKjCghin0sWGRfFrc0IgJDL6y7k45Q3heIlXN3LGtyHjhCCBQ95FMCOGScXolopVnu51jDLr/G/qf5a+9TD9I1bTk7fq/07d1AmGvjgJu+KfCyu5yMjwjtOLjDI3lscQEY1xtsZi9nKSca73fcM443voZJzDwstkLCaC46mHbuOa2zJnZiT6ReBKkbjgBxdOnhGZuLhDxHAlntTJo4J5ZGZkDmhQPNyDPxPaMsx3Qgs55C2TMAG/gVyidQO/eIR38Bt09OMMZVtr0bUBxik00iJ+gypTyIxzl30LBpblaT8cXXgVVR5k5mk5cCwDlQ/GfNYyjOu2WbFQJ3DcP+E9d+yHwcD8ZBGH7AnsM7c4YO/jpMKO66DROltUXWW0bA4FzCEW4bmcYeoNL7LHrespZHEy8hyNyMxC2ajrwrnIdDYL1/47vOevsL9ynUNgqe2p7JWxvHryYopQymQbCzjCfWDL8YTy7DFX8oP1B+zLDGvg+/WLKsOvG35e39Q9oU1mZuXF8lgu26Py7k89eOC6+U6tm/0pZ3/G+datr6IOcqFfc5grbt26FV/hF7rF1xwO3717l7X3fdbcDzjgfRjuEz5+9CjcNzSNQ/YRK4+s0Q9wH7H3dMTa8Jg9Vz+YZnnM04I+1FOfVczI6EabsSeguwVtNrySh4Ag5y3kCO04wnhT9hOcR13evRw33dt7+514/wfvxw9/+EH84P0fhB/ke+/dd2ue9+6770SBg1/ne4ZJ3//gfVI3vefCLKwB4xstaWA2skwmRFSqhbZyhg2yngJPYsYBy5RJno3GOFaYcNCw8gvENex7YIHR1DjtLpBz9zpvFB/pqvAo66L+1I3A4KbOcI/3GH+VjmHfnJrSBvjyqV4xhn3zFF4mpqltktc+m/jyxjgjtb3afs+BTr4Atv+R6vZFqd+2bvt3Q9RBs2MAaF0XmVobjbT/VX2mOwQN4QEx/VUoo1/694Ch/AtNFZkZDnjysA7uwVbDgnq/BuJjDglbN7zgPBzb58XhAO3hrzBcW/uNm0uXLoV61DdlkqPfwysPgj3U2mKMUnbGy8wDYYTZxJ9XC23kJZMKgKm9R+D9+7wpIK/oqgftJbI16qDxwp/GbDZl43qCbfr6lpsvQDc/jNC6LrSzbd5NWScw+rNlNHT48hJUcB2mWG+PHj+Oh7xcHz56SL0+jicc6ByzceKLMzND+a5rSzopPfXOiYiqe2Qz0gAAEABJREFUFWQClDsuuihUBUmFHqnQDeiDluFZKLsg6j24x6el1C19GspvhrkWEQsmbXPycMKmhu9P5Vvroodv23Zi8uGHH8Yvf/Wr+OUvfxX+v98vv/oqHj18FEdMPubEW7BhIPUd7CSk6g7bNOyv28mJB51zNkVMT55oXQv7gRs+P/zRD2P8n1pu8LTWQr3Xrl6tT+wfMtkR22zouOHjAZmHqb/5zW/iP/7jP0L66SefxJ3bd8NJ0xMmSfZb0zYtGk5IVyEveFxkwTO+VlkBpqN4Vv+SuYgF4/CCiZcYw+aLEw55D2pCd/fu7fiaCeC9e3eqvbmhjxraVdK+u9jZ3WFSdbMmTU6U3PTym8w7HIpubc1o+7R/xpDpZFryXddF1wBjeoe7tS4aCWcm+WqF4sHvKryRVhdd1wqZLVJELstwntAkYPTYDIKNFrQH62+fyfLXHPz/8Y9/il/84pf1/3791smcdqBtM5P8TeLGjevxk5/8OP7lX34WP/rRj8M6U5nj4zoyMyzrtWvXyVtXtrQteeAxp804vpqGafe0tag8Z1h3wryO0B+EO/ezrThu9AQecojl5H5OPgeZoWwEkS3dIrgyMhN6drfWMf5sDRuMLDYysw7FajLOgkG9x0zCTSexaYe9u9bCutq9vEvZrodjf4MXGZSvr0VTjUOMQeoxruHGvcTBr+8ID5B9d2uLAxZcLsSsh446z0z63zG2nsbrb7we165dp5b6ytch49ictpiZ0TXrOUO//XtBO426HINEeWKBIU5c0LHAcwxNMpqURZ7fVv/qq1u1OLEORh3SBe1i0HD+iTUrPzy4Rx+UdHie5+E7H/vMN8hG1ZH5aV1X37LWntvbO2VX63rCXL9o9Y9JaEffrdJVtK5FwyYjsmWM7oa9CoRnwwI5yKZ+wkw/4Ss/0nIT1pZ8/SKSPMfywr10LYl2F3qlq4CnF3LRnTkoTBPBXVThjGjZomsd7UIbTIpqhwmLN6GN7BPOOYrPmNJ1nbFjTv07Zh7Qph8yvt+5MyxmHzy4H/Jso2ZNuqAdiSAPmRmZA4JLGcjKTS0+zVwJ/+tyUpRoPDKzMmZ5x9rMyNBe2nA6m5a75gXIZsuoukcmLrqQU8Y6UkQb9oxpPf2CRr5MBnth3xPGFN9j+8wxrRff0XM2IXrkc5lWZsacMdLwetcRL1GcmZSBvt9a1IV+7mf0tJLa8MjIzDDPIjPDy+rsUTjiWYqN0Sq/iZ4uutZBW8jvl/qCq3S+BEX0GbfanxH8fdA3sMDL1tC3kSd7Rof849wWWIwlxm0zFnSwnn7f0+dOQ3E7Ptzzp5kfPhjWMKxPj8H+/h7zzL04Ybyo6ERCG8/htttlGjIiaviZc2jpHNb5gP3dOYzzqCvMwz1s9YOZ73Co67c5fsSc/Sc//Ul9K/effvpP4bdyf/KTnzDvG+B8/kc/+hEbhD8Mf8VGvPf++xz8/gC8F2+/82540KtO5/zOEd3ErTkva2fH16nvp+WH6sxPx7vqFK1jjDP/lAlb9MxFemzkmFpgXHQT23mkcxrRMz4ukFtIl3Esa6+71DD24l4gUzzc0pJZhkOsDQk2Qx7XqW2X2YEVNcAFdt0AWMOt/CYQeqoT93d5W76NINFT/qp7aRNYVX7piNWijLxN1LKpe1OYvMGqugaU/OA891ROPVU/y3zpF+cEv2OP6Y0wKd3SVcgbIV+39C+NIR+DhZ92237Lysu6Vm7kkXNtTm8gUA8Y7oph2AqGkKefQ5roXMoqMfJW3fI2YZQZw/Sv4iL+Jhll5Us3YTVM9ypW5eWv+p/nfln5U31G/GuDg8CmPK3yefe0rsWEdUnH+B5ctizH3QVr1znrdKEb0ei6jGT/Xp5rEff+tAHRzt+56sUz3JH+qWgtOOBlVmicPpmrZuLLVrzALTLliaj3TmZGItvIW4NmJnzipNAtWrQGDINmEraUTWhbRYcc6LouWhvcrdOtHoBsLhHjlTq0nNA9gOQieHBLQBYiW+AqRF30VPsd77uF70TQl7sP/e5TubY44V0amcwn5jWv8JvAxT+eF8+9iflSpvJOOubIuYhrlmVSseD9PIwVxXmJB7km/cyMbtJiSrvZYt98e3v4YL77iFeuXK4P6s/YC2itI7sZ5y/KZFnJGIQ9kQV5P+FQ+5C505OhXMt5k4exHv7+9re/rT2u27dvl6ot9uxdOzfqx7J5SOs62V9f+eyzz+pX8DzwVV4d7lsZ/jUHvEK+fsPEfeduHByrx0Nk13rO6Wzfx+zjnDCXcw43pz8s2E+suQz9o6eetKV1JO3hLeQVekzch3mczaaxwz7JLoe27iv5K2rBtaCOw3Eb96Y7KZ/xW9fR97qY0Ee1uWV3b+rG9evx9ttvs2f7o5rv/ZR534/Z73P+92PmfB9wKPz+Bx/E+8z3xsPf937wHvub70bblOA34TkAzGl0CwpNnUajcYjIQVtaCHg5MmArZ+UXln7I9/eaBbTTyFp1j7yBrocM/hwCh+c5D01uzT8IPeupTvHiMiaxijGmvNH9t0QtvTDPq1T3go7vAOFgJLUv0OSr87euG6j9YInMDG5VXQDCCUnwj3GPJcWaGGYc9BxbDg8P6icvfNE58Cqpjf0/CA8fPowCG/gO2NrKl4OfkHGQnM5mDJrTmE6mVQfqc2wyzAH0CgcJl1jkdq1F1wB11fNyVL91+FQlOWCZyN8zqAJeXby8LCQeXlCZWfZrvNBFV7SFl3ZyYqLNXOj3ZaMhni9FwwfMa5PUiYj9xG/7HrLJ7UTyiIMhJy/KGT8zl+m1aF0XrUGXICjCRhBRZOmMF7/M2yBd5aR8cp4HxIZI688qL2Mq9EyfrkFwXW+Y69NCZPDajAVxF0wGFn1i92RCtGAydBi32fz/+JNP4/e//wMToN/HRx9+HJ9/8UU4eXGy4gTlhEnJfEF6Qj20X/XBicyMbCAzUDwAZ2PyNtuaxdalrdje2a5Dz3fefSecTPjz52+/83a8+dabMZlO6pBMHbqtG2F9ZKIIo2RmtK6F+fCQ8P79Bxy23if/BxX3kEPj48Nj6n6BtNaItWuVp3sdZNsYLDzCJEfIW4IsRGYWZFl25yTHbN47mXNSt7f3mMnl43BTzjZ3cnIUDds4eb3CpPX69Wvx2ms34w0O8t58841wM+zq1StRG2HYyoOaruui6yahezqZxZRJrnaR17UOfV0kNLNFZkZrLbpuQFu6kzQjkjsDkXjeRZUiQokwi2VyvPvyyy/ik48/Dn+6xm8A37t7rw4dM1sdknrw66TPzT8nfm+88WYd4E+pzwXtY26bWYP5vIYNbty4EZcYE0mUOjupej3hUMrx9j4TZe1oXzW8UZZM26y+AbYP2zJs7DOLXQ7V1Zfhge0BdbBHXg+jp72WTVobIl74tOyLWPCODYwxm01ZYGyf1ovRTthgnTMHNe3MjK616KwrNi6nyPtpyatsnlqXE3iZ5nkRXgs64DETfA+npUJ9gcwWCw0XNWJKXZsH3zO2H8OF8okdrvAu8ZvjllW9HgB72EvuIzLqMi1hPimKxTkPbGL4CWWZswmsnLrl7e3tRS1kbt/lnfeIvnVyFpd4dK6ho9BOyl0p8sBfecBZN/5TqntEMTc8lnk3L6Me89S6jvqdxhZtZYtxZIatprPZ0DdoZ9rZg3PrQfcmGGYbOEW20J3Un7RAOkWxcRuRg9zAP3PnCj8zIymOgODW1YcbGIOh5IqhVD3OEWfhcghYu9UkKxNX3fWI9A9e5atr4S8KVLkdM7CJ85DZlHF3a0Y/nZX99CtTtiD/9k/b3/HRcTzh0PEB46mLVOvecazmQbTZ4MrMCMANwR3nL3M/4nzI34YvI6NZuBgu+4yubFn92z4ptF1mxnhlZmTm6H2KNsJGm+OkH/UxZ4xzfjnHtgfMOR8yp3zg/BKq3X2P2O+tFz/IYX8wBdtTvxxT/YCVdWd/zcxotIHWdUMZqIgFBejDcQfPSifNzI35zRz4rbUKl4pMxq/IaqY9+TW9Ht3xjCvR0VqH3Rp9FMo42LoW2VJN8a2uJCtr+PZKv1WOvo/8vQVevQVo463rotlvcC+YkxwdHda/Zbl31/fywzg4OKwPhR05fj85COcLc+Ynq5mx9+sfKIr0gMys/jnjPbq9vR2Xd3frw5nOK5xf+As015jHOE+7dv16OFe7ceMm89bXwl+qKbz2WtxkHmvYtWvXat5n3F10Of+5hF7nKL63fWdv+S7i3W2a41jaGCuCDmzOCuSrZYtkrDCskPiTUIGsw49j0IKx0ENex9KC4xPzGceoVfTyRxDHuE9jwbzvDOvhwSUP8g9/a4cRL26Mvt5CtsOL8CxdY3oX0WfF/a7DzNPz0hhlpOJ58t9FuOmKdd3yhPyR6n4a1uFQe8NzTYKOaXxhiHQTxjCpUGakq255f2mM+TEfq279q3hW2Krc6H5Z+TFedaJTz1+Rg+H5NDe6xSkjIjN533Sna5HG+M5MjvnwIlxPO5eds0/guJ2Z4bgfXK55nzzZD3+5z7AI56PEHBsgNOERJYTh5UhcMDITb8Z46crIiCU/M3EC8pOZpIsbmol7iTSssfZb+s3bMMdFhrCuEQZGua7xvgKNMGUHIGv8RtiSdl1XNhnoJLqGX8BvXRdDvEb+IiIjCjFeFPx0fj/wSgTdmRlJ2oXMqHiQ0B3aro96d/JO7FnPa9fB37MHM689E+tDvvbfe/Ik9q0D9lCPPKQ8OWZP4DiUQV2Yz0wSoP/Pef8K9fY0Vtt5QcFNIFqxT2mSzUSnaNFhh441rfMF5xCXLm3H7s5O+AG1K1eu1of0nWdMOLDMzAjuWF5kBxe5wFF5oLwn5P2Acuxz8Ou+5sPlF4L80POtW1/F559/VvBbuq6D3YeSepjr/peHxP4bPA+A9Qt/vnmEh8HKum86rqUfcODrXprpiT33B0l/sOkT5nCHZU8/0HtCH5ifHvwuTuvJuujJf8/8ZcFcUP9QZ8jgl09hwzX+1WtXa762xVyLKpCNWTRMQvWmDzDQ0WzWY9ewOes116za/BJ7Ljvs215m3/LGzevxNnu177zzTrz19lvxDnu37733brwL3oH3DgfEhvvLMG+88Ub4a4ZvvP5aNFL6ZrcVR8yegi9w27BsdBa+ay0m02l0ZJZRJJz4KpeZNJ4WDZrL4sbf7/XtS5ZnKhxSxClnJYxhY8lWYkRstDBnC0O7Oxc/LrwUE+cFxjQ20Vima1hsvJ7Wt1Hsr5hJCbxB2JalWHXBgG0fGNHTL+y4DoB22o4BMzOJkn/FZfsLZa3sMqSt3RwvpFrKzTj/H54vBG3ruDJjwarM+BKozTk2x484aLrE4OrC9wovoS0W0ZmJzYMJzlZYD+oTDqIuiK9cvhwOpq3rkBsmMXM2Ak2rZ1DvqcdzGLL59/+kC/OKdggHeFZKjEnZuJ6U3bSxGwPHTEA8zPVdEFyZyTNiwTtCWx6xSXLIxogveRdLanAAABAASURBVOGBr5MWJzJuEphWZtY7wr7Sui6kQv2Zg76oa9VdjA2P83kO+ugZFN8ULv95WI+3ovVctvBwb9RGWTJbBOgja7rI8IGd0UV7s33u7T+JW1/fjj/96aP41a9+E7/4xa84BP59OAGyvQ8/o3sc2rs2W5hsLGivwZXozKxnZCbv3BbDWDQJ383T2bQOz27cvFEbRR50vvnWG+EBsJOUra1ZXL9xvb7ROJlO4uDoIOboz0QnWPTzOGSy5oGgm+JuHL315lvh//eaTmdMmo5CftUt5bH+nUTZFuKZV78hVN4Ig0f305SsUd5BRrscsomvrR4+vB+PHj1gY26fyfExAotIzD+lbNvbl8Iyv86E6K233wz/n8YbHP66ceb4sM1mmeNNtUPmNtmSdtlo/9OYzmY1rljmyWSY8/jJvkG2Q64L7d6IMyICG4qMb3Rpy/scwn7+2efx2eefx+3bd2qDUWWWxw2+G9Sdh77+77Z/+qd/Cr/Z4bhoF5hzqLigsW1Cx4TejcLrHAJ74DmjfMqbpvAbso+YmD98+KjqVxtbvswWea48Y90E9pmGdjRfE+aF9nm/Me4YYDtP4raui8xzCmK8aD70i77GEQ+dh3bUo3cW15hQX7t2vdzmY7Bxi65r0bouWmvRtVZ1tb2cLJuXLQ4rM7L0KuP4smCcsr2arycsrA4YqyyzurTJDTZZL1++Un3Jtv2IQyHlF9jyhLjm0/Jd5n1y9eq1ahsnvEfMs3aaI2f/7BEUsfHSbgQsZeboVb95hcuC5Kj+38yd27frIPiQ953hhgXl0a1uokddS3XlfkUPVfY2JPVlRGOBN6Vet3jvXsKuvg/0T5j/dx3jDeioi+eh6qH6Sat605+jn7ZhHZ2DYYksyCWMIwZ/RuaAiKy7CM7wKkpp/FBJlQf3OarQs1EqEMnEVXc9IjMjW4uuddFhn0kBW2CT6XRS7XVrthUzbGYfm86mtUCcMIaYf1RGb3uh/qu/MLe5T5+/e/deSF2o+onkRLB1pNEarqg+MtT/aQ0V/2/6YSEpQObSsXR3rYuJ9sRm0syM4I5zV0ZmnuOMnswMbZ2ZvEMXvLOO4+h4CfqV/fs2/exrcP/+vRrv7G8HvPek2lnNUvvpCQc8jgduZOheLDuhbbZrrfLR835eUKc9YSKqvQVhcXplqjXg5SnMp+isa6A7s4WXNa3OgnqXOg1bRSb67DPkpWuT6OiXfjiha10M+nJV/JW47VGvRNHfnpLvc/x3aYE+MjO6jrGdfhh0mTn9fu90fL5bB8GHrIWOjo/CD5E8YQ7qeHHCBqx9XgT9VAzu4OpBBKqrL854NzhPcW7j3Pw1D3Rv3qxNVfnOpba3d+ISm4C+Q7a2ZrHFXG2LeFvjO4VxsSOPrbVSbFqOEc5FHJ8cq/zwqO+XYw6qfZ/IF4YVn/FQtzzjqSMjK4+ZGacX5ekZ28RCyrurL14f+h0fhekv4BcYB0f/KPsydEzbOKP7m9BvG/9F0vyu09ikf5237n+RfI8y/YZ3ivpWUXVJna7y1t2jvpE+L3yU+55utoD2ezrEsWQVSKx0VXzf2b05P0NyzwobJF7+qU5hTOkI/d8jGKnPKl5XLjkD5ckY7vvB+fOM94drk8xhXbxgHJ+z5zPn4Mvxv8fdmD/6TtHOvhceP96refGcdxvRmM4yUjC+84yza5kOApm4CUhguiJTHwwpziLS1iIzVzD42ykvKqxl8D7KSBzq65a0GX90Z4vBP1Dn5G0Z5jrNsHVYzgHE6drpO79rDV0dyCUiMrzO+pzlH2FgIpBjengyM/SbdmQa+XSE1bZC+wvdvXXBvo17H84rpL67XYvss0+4v78fzjncazhm3nHMe7tnLG7kNXPQr64FPOtU2ltPY5YrB+cfFYu4T1F46tU2tpsJ8wznHc5FdnZ3w/30q1evhnCuMmGN1oiTwV+epWH6NBimQT17i4uYs1fi/r3faPZgVjzmQPYh+3Z37t6Jwp077H9+Ff67sw8//LB+BfEPf/hD7Yv+/ve/D3ke+HrQKzz01T8eBruec/380A/1gsePH9d+ivM3D31r34e9nyPmbNrQdi9s38J9am23oC9Ie+plhLweftmX/rDwsBj/Aptb7Clr/Bs3bnD4+kat+50PBTbRlplIAO7ITGAINDIM71pH+5vEpPYRpuxnMd9jnuc8cJdD96tXr8T1+jDg9fAX/EzH/Uz3/aSvvX4znEfeuHmdA+hryF6La+zxtXiZiwZDbVFnfTVWCybmTICr4UFtT63ryCwg063QwoaemUF5AANMaYjvr+dZAJM9JXKO14f7V1pU9hl6oo3AuXojZMgqa5MbMeqaEOq93DhlnLmLce5hPkaGbmXXUeEvkoES/Ms8qqmScalltsWb5QH6og5t7PwLFjui105EaK1F13XVB3RntsjMU/xlSvTXnWqSvcyMcZxw8HVQdqDeY5CeMwnRliKTlkVFKOukxUHQT0lL9VMNHPKcDPamLtR1wIaeL01SYPCcxrBIls7CT0FP2cAmCyxW+1gwYKM+UsbyWc5/xAeG6BmrtalUE9jOpR50ae/pbBbWixscvgcMbxgvkweCPS9JN0WtAz/d5Ut335csB8ILXpCBXOM90fHe8AXXuq70NZRkJsECRet35S3I3TrMqVjnD/5BDZHLIRV4JFVQHfqho3+kpgb7VBPunrBKDWowMbkzgju4ECn2OmXYqLYmzWil8ujohAnJfh3qffzxJ/Hb3/4ufve734efbHMi4wHA3t5+/fT2nEmGcIIibOcLlLXWyn6xzEBP6plZ7f4Sh53+FO61a9fCw96f/ew/xc9//i/18yH+rzAPuszIARMgqf1C3cIDNPuYm1nmw43xe/fusgB4Qp736mDi/oP7scekzYmpeTMvfuNtQv+yfjOXRonzV9nmnP3Oh5evoipZvpUHJaSNOfHSBuZv/8l+7D1+xKHvI/L2iAPS/TikTE6enQh3TKS2sYXfqrjOYelND8KBEydtc/nybhi+dYnxYWvG4cw0jNO6VuO6k1ptM6Nc0+ksqoxMdOV3XRddA9DWWtVFZkbmGVYy/9JOdW4x+fOnZHZ3d8jndo1nO7hff/2N8ODXn/t7770fMNm7HpcubUfHZn9khGW3vZpoZkbm05hMpujcietMKLVD17WwXS0YF20Hh4dH2PRxODb7IYA5CxPUoKupFgx1ZDoL2mOHHcyD+d1mw3KBHhcswwcYjphSLojDnWDDXbojI3NAhOP/kIZ6r1y5HDs7u5TzUswYiyxrZosMLuI06sA8WF/a7QqHuFc4pJ1MJ6TN4mPZj8yX7acWARzyzHnn9LQrF4v+dI8Lmh0m27YDN0cdxx5xCHzAu6W1LvxgUpDqpe3tuEFb2qUNkY16Fx2xIFP3CWmZ80aepEHfPI8YLvKd6DJP2nyOjXXPia/d7ty9W78A8JgFuHozkQY9fWiBzXv04hx0DQmduVf9A/eFnkYrvavSpJmZ0bquDrwvbQ11oG0n9IcpNp7Q13SP6JA9h9aF9hiw6m7RrYSl74NzaDHyWmZknkG/+jIzvusrIyuJTGjdGZkZ5sH8Ncrgu9L2MdLpbFptdTZlbKHNzsB0Og2hnVobyhZcjmv2sz0OGR49ehgujB88eMiY9oR+uQhlO2xqfS/oW7aBnnh/X3cui5OR5crIlmG57Y+tdZGJzTLOXVl+HtznAvBoK/ux/d05puOZtpX6bynciPA9dsRY4LyGKKEa5Z3HaOckD85h7IPHbLycMGaot2fc6K0LImUa6wyGMfAQYm+C0Fd9XoTMjMwzNNqGyIRnJCq+B5Uuacq6CMbIzGhdw3aii4Y+WPFtr4vanHzxbfV/H/97C/w1WMA+NOSjr355zLv9EfMA58T+i4b9vSdxfHzMfPMw/NcShg99k/5OP7WvDli++Zc8dWYm/bKr+ZxzuytXrsRl5ivbHPZu8Y7wPeH7YR0d8zt5XddF19rw7kFXZgaZDJ6xepm+c0Hz5fvFzUjd8sWqrG55QpmLsV6+p/0Ly+r8RDqCMUvd3xTm79viWWmPup8lY9iz5AxbldEv5I3Q/20w6hmpuka3dN0vjxqSXeh5noehcoaAkh/rDAqX1xgyuNfDRv8mGXnfFUz3u9K9qnfsA+fT01bYo97ng3vZw4k68nF+i9v0hCpW6eAe0zR0FfJX/c93q08oOdJVt7xNUGYVqzKr/O/dF1jAqvqmWFe5Puj7FpBX7wSEcWdmZCbvjI61xyR8hzgftN06f/XAyzWn74gFc9pMZLsWXrWnd/CE99xBjQPyBliAiIzVCx9xeUZARWZCQJxdgy+DgOAJMjLP0HBHVnBkJojwkZnLd15E+v4DIzVOw99a1ly3a+1UZuDzvpSXS4p7lT+8U7uQV27esbozW2QhI7xBrF6Mi9qxWJmIZPCITGkWzZQWexDFdPaZ1fFFP2xsvIgT1v+uWQ7cyzo6qg+t6nZNcsR+qnsFzjeUsd4WvGsjo67E4XveevPMTr0V8IxHVlgSU8dIIzJxU3btMK7vZ1uz2oNxj+QyezLul1xmn8U9F+2mbHCZbk9b6rHPKipvlO+Q/RT3h4Y12YN4cP9B+Msqfujd/+U7HOp+Fe6HjvCw9y57Ivfv34979+4Ne5G4Xcs95vzAtfNI1a29XNsJbSWOy55HoX2045y1nFiwRz2iJ9/2g568W2E9Y30Bv7xFzWUWoYxu0RMnaXuz6Yy53OVwz9F9ksyMiAGZObrOqDziGVe0zvZJH+06+uqU/YNp2dvD32scuF/B5u7XXeYwWNtfZY/XL3LcYH/TQ+Gr167WofzlmlNerl+WafECVy5lbIQLClqgYfUUVkMdYrgjFr8OFoo2O1C2yMzouhaT6bRo5qCpRwe39ovvr4jkL7w0sNC9isSzCrxntwGjz8gjRt6roqt6+zHHS+U9dARO7srVyNpEkXn5W60vgpfXvDEG7bWyzoMbkeGJg8GYbk/7d9BaMEBI5XfVOSccGMxifJmaYyIY/A1RGr5h3L90tDObXZSTzKF8JcnAcHIy51BpP9yMc0H9mE3uzAwXwG7GO844SGtrDynqJw3efLO+5XaFgdDxxQH+5IRDYBL1hegGqhQ1NWhe4iBiyoDcsXDuGgMrAZnDwULvgI27dd1aO0fZi97PlavSBsk8V/IvLkBWae01XvfUjzBPzbGdTf76FknXEd7H8MLrq7krp9968AXrtwf39jmYYyNbt/Xhu6Rh/2ESMY3O+kBX8uKLOGsXZCGGC904fMozjc0wO0gt8/uUDDrO3cqtMvCP3koHT1Ee5lmUTiYApBR+GqT8xOOOoGIzWySIlcuwAX3ZygndnEnPnAOeQw7W/LnJL7/8Kv74pw/jV7/+TfzqV7+uT7V9/fXt8OD3+Hhen5Rb1PsXHcQzrj8ze3J8ErojMjIzrAQn7j2yk+mkvoXpNwneeuutEO//4AfxT//8z/HTf/ppvPvee3Ve7kDIAAAQAElEQVTg5wGE9bK3v1ebV0O9HTApOqnJixMMJ01OuPw/G7dufV399NatW/HHP/4pPv3kUyZg98N4mckY2NVExUngjA2szCRf8fSlUUZbQhXLzCoHBPk+6J1FQ2MXzngLxuAT5iAHB7avR/Ho4QPydZ9DygeMJXvk/xhzLMKf6pxwILW9c4nyXmPMeK1w8+b1uMYE6fLlHcaHLcaaKZOsCZiGtisQz7jT6eSMp7v48KCOSa1rUaBdN5C5LEdkRLkliRNEhpdtZ8H75ISxT/s7CRba0fZheJkIYfvIjRs34v0P3o8f/vBH8R519+abb4U/8exPPv/kJz8OD4Bff/11tGc4sT1hLFSPdgrs2+hfjbysIxMrk5BldGy9du0a9bcVyhuPoGq3TqgfcNjvQYn5NO9EJXc9dhZII2y+MxMdMw5pd2Jndze0kWU8YPFoWzo6OkbnPHraqfLnMeihIJGZxG3kpUXPGE1I1Y8LjivLSa3tzEO2zMGu4YXbevDd4UG9i5Jr16+Hn5zsGG/Mux8OOqEfmpchT0fkaUE6fZBwHW6ajpuyWxxyBtcBCxUP4lxQWCahrinz3evXb9CeBtvJOzg4rE/ozqlfotZtDtFe7rOHnJ4kM7INdWG+TlyM0MZ7bHrChvN9DgDv3LnLQucBB4EH5BP51C5YBRmq2Bs+fpQbb8nG9y1vFPWrKjLD9jGZTGO2tRX2c+2sHTZhgn0mvDe0V9eozw5IR3Qd+lp0K/zMFo10RmpdZlpmEBlRbkgEzhU/fBjekfzFyoV1V3w6LdWI0S99PgbdPCu9M/k035aLsnSUqw6BsZP20U5iOpvRjkdMa2wxXPlGPOvO9ukcZo+50LDIvVsfwjhi7WUlJ2nQ62J8L1Xln2Xj78SlfSlKRpSZeWQmbtpGk2ZEiKgrl25Eyr/+OKG/+059yKG6Bzji4YMHvDcexGMOdFzTGqd1Xdhea2yh7dbYRd+vMOrXuf+c8VW+Y6z1YZ1ZF6f1kEoL2xd90j4EBln5m5F5GjEyMxr1nLmklBlmJdEzHpr2uTRj85WZpae17rSPZWScXkMWT70v4zDqKl4m7t+W7Iq9/rYy/g+SW+tnE7598RfV14a5QSbzK/r+w4eP4gEbjo4hB2zOOt9yXuTPY85552e2yBzeOEO3d7Smp+DpxTJbiZxjjevTnZ3d2N7ervdpo99HEJ8oUpH4C8Rx/JcnUOewEgvmU2KYV0UE6WcSY4lYuczN6M0cZEyzMcZkZhjXpM3rgnmqY02BOcmcNYg8w0QNSHF2DfkhBRyGr6MkCat4lQgc/NyU4+J4ox6kX8mtvk2KLuKPsmO49BRkft09ym+io+ymsGfxnhVvDLuIll7sTVbLef5BgAxIxcddFOFNdLX+N4VfxEPtuXtVjrfkC9X/+TjEWubxnOJX5FlNa3SX6rLTMm363Ri2Sqt9+1jmbwyr+M95jLIj1d4jRt5IyQXayJBpFfB+w1udRpWKVbf+VRgmVnm6x3xK9Y9QdkRmMsScYeRfREcd0otkVvnKvUqs6j5zM1aN9sb8T6Vnu3ge1trGUzo2ha+kWU7SPqVnmbvQlZnRusYcl7UH67LM4T1jfS3I74I0h1+YW4Tvg8a8MbhOmD/7YWTXtgveCRFDPCk1CckIeAmk4YVu/al7hDxQXgJ0pnFwcOPCt3wPZeKGE9DIihE664E/M3EC5Fu5ee+2Aa4Z2+iG6h54SbmGNUTxKmzkyR/QUe6z8IF35ifNSi82XD08AfHGifQyTfJGPDJtyCmq3rU9dh1sO/Rq3Ues/7W7524n7As4z3Bf1Xpw3uE6ZMAJ+4EnNYZmkiJQ7zH7hMrpHhIkQ4PjpZ6oG8qQLTr2vpy3uJ517rLLPo97R1c5jNzZOZvDJCmYrqgS0bbIYNBy8PZRe/vzY/YPD8M9yIcPH8a9+/fi7r279Q1gv8E7/oSzB74e9irjfpRrYaH7MYe+ngFoG23hXEXbSS27POkI+WJs5+avx/ZFyeMqJaOWAnhbImlPMQY79tRbMEcc5TKTOdw0dnd3Ytc53aVt1vvTsD2NeoMrMyNzFVF+2/GIrsPWXRcT7O3eytalrdjlkP1yfUhwm/niTh3s7mL/3R3Sk4rLu8XfgbdDfTivFC1e5CJTio2ZHeiCCeYijtl03WdD/4gFcWuNjE1CauExyVAA+JktMlN2YM84uzI2/0Uo/ioRf8VX2SCjyhwvfGWksvXQ8R2Ctn2WDK7hXiaIp3Iy0iX7L0bMx8sknpX74Gl7gwzvTxqqnXlo77RmbZBI0Z6D62xAGfoCLDq1HXQSHR20ay3suJlGAgo8hYv4S0HjLp1/SwRT0c97xgi6PHY8zbvlETAyM7qugS4atnLwdzP9AYc348ECIhVuHRzz4qsXHWONKn3Z+M2s3RrUhsHOg4ArVy+HA6DhXQ2WEw7kp+GLaTbbiq61yMzwUq8THGlxVEzmn19vxn4xlN4NosssbAj5c7HM2SZsSB+b9EOvwHZDeJnKB95sGdq66pEXp5OUA+rJiYqbIIccgPhytg49lJyPmwbIavtBDYnEcGX4N7hpSDSiwV1yPkq0HkOAeSs+PO4hDo5T3rPdhKLHEg4uPHUPPp5LPUNekeMlf+o2mPQXxTNaRpD/VRjdyYWTDDeE5vOevrHgYHJR/0PFTf3Pv/gy/vD7P8WvOfj9Dfjow4/Cg9aHDx+H9jOuaZrOvOyHWfpk0tSDBZM9xiEm5co5sfHQwPfyAhtfvXI1Pvjgg/jXn/9r/Pxffh7+XwgnAMqNEyYPCh23nFh0rQsPlJ9wSOe3aZ1InaA7W6vJi/m4z4aXP63y2aefxVccWj9g89xvPJh+0LhtC5lZVdGgg588YyvjryK8sCNBCODAYCngD3Ez0IRvET2bTjzwL6J+/oJIczbhDg8O6rDXb/4+ebKPzQ6YSD7BxkeRmbG1NQ0nQFcZH25cvxY3X7sRr4Fr169yuL3L5OlSbDGhmiE3mU449JtSVihuJ7fr6BhbLFNr5A000uAmrThFrF4ZoYzxpqWTSSA6IpK6m4c2duLqwZ6fcvzss8/jFgfs8uw786pzbBPBhHKrDhjffvvt8LDXn3n+6U85yH/33bhx42bsMtGcclih9GI5GcWcIYIrSTOT51MgkNuyaqvLTC5tJ9PpLDJbZA55ffLkSVjfHp48wdb26wXtjKjcCUw5kA+uhCZ5nmH/berhUrTWUTfH1Nc+B5hPwsWLOmw7vgfU1ZPvvp+T5wV9pYf2pzQiGW8m4U8OO9b7iUep+WzdkF6Q14yAJOm1yJYx4b1seZS/efO1uH79OrxJ9OTdg1XzsIoTNm/7pdGMaxq+Y3yXZGbV2QHtzjjWT88Y0NqEtrRN/VyP69euR7ZWfVyZBboWyCxIT/RLqntBeReE97TnddSYiSyFCWXs1w8fPIqvaR8P7j+kjS8I6goRLXrGBdRAI1AbvdWxhG71Gx4vcxHfuKtREk9GRqOMfhBoygbCFofA2kc643BTKnRPaJPKdLR70bqu4hq/a2fu1ukWbRlOKk23aXVlU+O0bJFJWEZRHuGVCSMAtIFM3ATUE3cmLgHvVd1oRFVGZoZp4gh8kam/o72KSfgBhcl0xtgyqz4xwz3DTmI6ncaEA+IJdlQuM6m7Pua0Q9vZQw4m/VDc3Xv3qv85X7Jd2Y4yotKKuqyscvzdPDAFZbGUEO4M/mBmjhTm6p1nnswVz5I9553hu29//0n9BBk9JYZ+WL0D7VF1Zp2M7Vf3WE9J2wv0ZlBH6KxxYtlBsH7VmzoJghQHJ9LEMYVCyesiaHmrRyy9kZlRbZ32n5mVp9Ff7SyCfPeAsdIxwo6dMFduvUQtXZlZtLVE79CXYMR49cQ3/VUEvDH8H5fmsugjXXq/J39DFng1dTf0jaDP9bx75zV/OThd45wUzzXQUX24zb5Pust38oL3v91+eC/T28rTVxe0TzrGOEdx/jWbTeEzviC8oG9nJv6GvYd3fI/OHn2L5XpCmVP0PflbnEK5Id89vblHx9P3GD6GoGIYxwZHLJb5GNMYdC5KxrgoHqMWrVR4LKOH4XgHioNb1hJDvoan0XEhMMbdREuKANMW+oVuoVvofhGM5ZKuy6vnRbAe71n+VX3Pk8vMVfFTmxvP/F4Ew58FFHGvG5qkYFVF6Vyx8ajL9HSPVLdY9a+6DRPyNsGw8yDhahnSp3Fe1rYyYJQ0fNWtf8TIH+kqX/fIfxYdy6A8KZcNdeOIi7KNGS8KelZS3zqs8vWttdAaLMAz9JjOOlbFDdMvvQiGZ55v6/JGGE+3dIT+EZlnccfwVTrWm9T15jrkj1iN943dNT4v4jQd5p0L5vOn61zG9Wfqfl6LoZ/2yFyE0S7Poq6jxjWHc0tlF9T1grybtwV5XOCOaKfzzwX7Efv7w/r95MR3ALHIC896R2VkRNVFQkAs4esrfURdAzciM2O4oN74M7P4mQPFw40bwRTyi8bAx98KLbK1sCxd16JrufTnwCMss0WDDhj4DTlhWObIa6GO1rWS77oOvxj8rQ00MyNCxLkr4QkIN+9yQzNKV2biE5C1e7HyrrUORiyoi9qrODpiD+Wo9lDcI3If5gje2M50i4X1RjqZpE2dVjg6FqCvL1LQr9fSPucds3dKTx2RmTHa2fbj3MW1kvtP169fZy/qRn3rdHv7EuvatlRLIyEfgwd35UEKKLP5cy9sf28/PNy9zz6jB733lv/+SN7e3uMq9wF7L5bRNbBUnNC/hHqqjKSl7Yb0zj/lnwE7IDuM3+QF0QSr/jFYtkgEGo9M20BG5hIBBR38Lc4c3JPzFxavYRNtZJrmUVp6kK0YGeVq0IYukZmRKUgDfV1rtYegnhn7BdPJlL2EafhLptvb2+yx7bD/xF4m+zAz5o+uV2fkYYZ/awnds61ZjDUSm68s9pBJDLIsfU36qvEEg9qCQ+DjOGFzeCkcGl2UHHEq/pKWm8GqZKtQpAGlhHGGiHIHYa8Yaoy/wst8JWV9OVCQBH+umyYw/Nx0kFNAvTXSfwrxXV8kOuSAhFbdeF/6zqAYxBppRAYDAYOmLzgHYXzcFJ52W08GqcVKe7ZNGyczI+mc9UJI3EvESNG76c5UNhRbQ8bf4qWNHDS1y4ChFNqlaw5iGbq1VWaLzES8D7/F6IGhHyjxMCoza4N0Op3UGPP48V59M8NJh4P7oHtRm3f61ecAd3n3cv0fAjehp7MZhwSXwm+euXnvoGc8J18kyt0zhs3D+gwv0iRDIRoNO/MV1AE6MlOV5xB/0SufkfoFYVQs9xCP8jjGa3ftKbN1XbSulT3rBc7k0J9KfMJh0cHhQdWhspmJHdIo9Ci6Fn2tt0/xTllAqZQKGx+m2SNJlxtZAx0CUICjbqQQ6kcgBceYzwGCK/dpHPRUXtBtsETdJIgXKcL1Pw2DLV/DISUGsgvBRs2cifMJC4DDg6PY29sLf871Ew5R//D7P8Zvf/vbBj/jLAAAEABJREFU+snnDz/8uH4G+oBNJcchokZGi8zlxs8iIzMjYug7mK6yqm4/4bcK87e9sx1+U/4nP/lJ/PSnP4k333yzJg1Opr766hYHjbfi4aOHVXcz+oz9aEFdWHcnTqjmJ2G/tO85AW6t1QTMA2oPKv1UnpOwJD+GjTILMr7gwFZqPuIZV2YOoRi6rzaho4/MjM6+KKxJDgUX5GfE/OSItnXIYRwHiRxGHjApdPxYLE4Cy0fXNcaAGYe8l5mQXuPQ92b4PzFu3LgeflhkB9vMtqYc+E6wieigIyZMXEW3pIO7a9ZFkLeoiyxGZIzXGZUnipORmdFaR546aIZ96OjokHbwOJzk3rp1K/xmtT//7c9+677LxHd/70kdyPfYJVMdLWbTWR0yvv32u+Eh8Acf/JDy3WTM3ArtPfbNzCTdBjJe9DKPjp87O7tlNw9aG2W2DhfUp9/effTocTx6+HD4JuLhUSzIm/pJTlLpZY5p9th0Ejs7O7G7u4N7WosXddgHrDN/1WFOvfqNugUNmqYTPTpt0wvSlM6ZZxpmXqa8F2ZMbJ307u7u1qS36zrSbWXbZnsh/UzLLq9Fx8HaFpPgK5evVH94443Xyc9uZGu0oWPydBi2d9uy9XJ8fBRz2v+CdDMzti9t14LGA2Td5sW8i+PjY8qd0Ui36yZlt+s3btSBt/n2AxVz+v0JqLJQRuOHBaVdF8WtjXv63gLE8lrA1y69fvKBWTg4P4ivv77DOHE3nnCI5TiR4V+LUZ3UKAE/Ti+0cJ96X8rRn6lEZ2ZWed1AsE6074zxw7ajnWfYWirkT7F/Rx0J5c+ho35Ek3bobQPyPE3s20AmZRWr7ozITBDhIyMg9Yy6cHJH8Egf8WqvRF2qN8lz5QMf7gQtu+hai462UYtl7DSj/W4B6XQ2q34xnUpnoS2NF8E4Qf37ie+9x4/r4Pf+vftxn4XxQw6EHZNte5kZHsIrH3V940qu2H8tD4pOVoayJK71OzMjM8+xM/KcX09mRuYZehSf0LfnIBPb0TanM2wP7Wijreqq491xqcatmWHTaY0XuzuXo2u+i8kXcTMzIrL6Bhz6H/0E/aaBa9m1+1AsE9lekQqpOMMjNl6ZSbwBY74qb6SfmcTpGXsX4ZjiOAEj5Bp0huJEwMhMSIY6WtdBM8arNyPkbfSPlKKMzn9wemarf3BD/I0U3/oa8SqyfKZrwUt4wTvc97rjr5uy1QeZ3w/v+zl9ch49chHGs88zRtC/alygU3HH6mWf9IM/W2zObfHu1N8zD1CvCPRktshU36CLLND/XccuYs5GvPOABWmartA9YIEcMFHyEHUNejLQVX7z2A9yKF4U+jDKMrgInHO0PBc+1D4gSOc8ggTBppvD7YGdkHXA2nD3ZFRsCLqQpfw6FB55usXoX6XyxTpv1b/uVn6EYaNbuu6Xt4pM7bDKeb571CkdYazRLa0KxnZPUyRHfjmpefzGGQH7qXs1bHSvUyONvFW3vNG/oB0vqg0uyNr5tC9uOMb+ZlhNW/eIVW3rvNF/ShGu7uVjBeR+CFmzn/EIeOFb+XWsRl4P039R+Cpft7KrGHkjXQ3TLX+E/heB9ancSNfd+sWoNzMjc8DIM3wdhmWmpLAebnqrcIxe9T/LvapL5fqlZ7Ci8Q11S1tdtteV9qt+01yF60r5q1D3aVtZzscGP/ovuk3+Wbgo3pKfmeHc0nVJ17pI/nx3VF4WwfugLwT85P3TkKGoUfu1rD0tU8mGF7HRlwmNDO/wwq87M4MlG07CIgIvyMiIyMzICJAgIvRvQNSFTOIYwyOHv9aiga5BO9+VUPLb9Kdu5HSDBK7LsviGdVFy8ldR8+SubNThHjDBb5wzZKYZAms37Iw8ZSbuTJ5rgD3IWJe4yqYY2vax6j5hP8L98iP2Xdx7cA24Tz0csF94wv6C8sfsXXgg6nyABok27x5nT13SPhlXxzqGaeBGpFzzuUIzEztlZEpbdG2A7cd10vbOJfamrrIfdR16rdZP2sx6bxGREeEXPGzeI8YZSOWdg+wD9vHc19hj399fVnn0+BH7ZP4y4RP2+g5rv+aEtZttT+gWxh9ttUpj5co0BxGZOSAiMoYrcZ3DUmYI9dlvNpd1BlIRYDuasl68fPlyvMV+63vvDr+y2E26qPxSh+Yvs0UjDeXb0p2ZxcvMyDwP5brWYro8+NXfusG/xbxx3HsxbevD+eSUNe2U/bIBU/YIxSysi9h0ZZroEGImFwxk5ITbasIABGUmimbh4YoJ+e0fN/Pc/HezKjIwVE9hT2pTzUarLis8KWgmApFrf7H0S1894q/wyrU8ld/Hi2At7p/FSyO3Dv8sab1UIhrspSIEjS28qinqAIy3NUA6mNhRLW7S4QIhF3mHDLpzBtmIDAc1O1XrumgtIzOjLinIzDNeBVz0SALWAetv8caA9vMFL5gFG/c9C1iLoa06Nj9b01atNiuV8Vu9/hTf8dFxODg6njhoOpBFZP10puPKYzY/HVt8MfhCeMAGqJug95a//f+EA8c5L4RjNuL99mNHnajDA4JLLKYdo1pr1XR78xhcUAYpHNyYnxtHBNUWEaMvXtH1qvW9imyZp3WoV550BbBSm2CcgTK+Y83adKSTJKLWp5MO6+iQQ9/Dw0Pqz0OV4+pT2roRv2uN/gJwZxoTQLP0o2jjTSLyl0SnOZDWGwk+NzkqH0lBYYxVfBElAmoQVNEGGCJQSCguFNl+yr90j368sM/SXfDedALWQyNadLT/zFb/w/f+/Qd12PeH3/8hfv2rX4fUn39+cP9hfWPQ8WdBHyrdkaSdPFtkQgsd7jbw8eOotB2zBJ6wD9jm/Ra2Eyj7xpRJiT/Pcu369drcVqYnnSdMIO1XvqeVUYffNNxi43v70qU66Lv99dehnqpfJpseENs3XQiYX0pOnob84TBLZd5YPoux4ZG5jEOY5bXcpi+1HAm/+cDAC8aUIya3HkLu7z+uSeHBwT4TwqOaayw4+F0gg0oO32bDQdz1q+HPPL/2+mvQm8tJ6SUmUZOYTBroYjrtoK1spk202zq6bgjPygylIj88ySIlx23e9QdXZkZbIjMxR0aEcE60qG+NeAD/9de3aQefx0cffRh/+tOf4pNPPonPP/88bAseCHvI/oCDVusuM8mjC49JtK7DPaWMW1FjHIeTHh41+pbpDHmJb3R16Hbs9NuutpVL6FaR9XHCu89+bb2bfw9xTzi4zczIHNojpsAmEZkZXpk5zBU5UPaw1vZlG/JbxOpxzFBuyHsMdrMcxLMuTfO0PdCWWkvKPqHOpoXZlIMb0HUtDMtskaIN/oZ817p650xn09jm0P867f/GjZthGX03mAfzpJ1dXHngJu+I94ljXGYXk+k0/MDAzZu0oevXorVGXz5kIfyE9nccSTqZrca6jr6+Q3nVf2l7mznwPHzXqd+60ZYLxgV166cFRVA2oX9Bn5RXwKA979EempnRUT9z4mp7P3whfD/O2XyOcI4eqhm01ZCFliUl5NXciRryEktYdvM1nUyrrmeMG8K61r6iwybKaLenkNYVoGwNnU+FtyQp61UqcBdP9wh4xM3UH8inD2jUhS/0ZGR85xflyUxSAtChPF20roW20E5bHP5ubV2KorrBqs06ZDMzrEzbv/1uf38v7Hf3mf/4oRHdjsO2ja5Df8kT5e/mpuE+syyEc58T0WTnGE97tNXOzk61Vef1c8a1sa1qS/tlo3/v0Hcv7+6WnOG79Ond3Z1oraOf06/oh72gbxpvhHVW2eIx8MxDRmZGcNcASVh10nj2lZmkR98gP+0U1DVukq0PQbqZ2DNmxMplWHlJLzMjc8Sgq2vQbJElRGa4zfd5VOD3j+8t8L0FTi1gj+nrl3f8sKXzBKlj9Jw+6Ht4xNAHlR9B76KfyR+Ap/RmZAL7JGNLW77bKuh0kEi8q1jqYvwh2XDMUptA8DSW7lOQqOPRqf+5jkFbxRmckfw9NxoCJZc6eFC2ALhgLO/Sx2OZJ9M4xebcLyOqRSy9L0lO01imux59NXw9bNWv3Kpf9yae/BeF8Ue8SJxR9tvS56WlfmWkQvfzoNyIdVn5I2/VLU//82Hb73mNPg11fFOY7nrckTdSw3WvgtzIptUu2zM+XPiXIXrgfZPbdIy3SnWLdb7+F8UY/yL5MXykyukWo1v6IjDOCNc2osZLDkKkJ+zdSVehzCaMep5FN+VJefnSi2D4KjI3jzPn41PHNZacUStemVGXWgrq02EAcc6Vb7nGMx5BtG30lSIojIG/1t4NV9e3QPKu6Vg71PqMw6JsbUh7meai3i80YPyZGR3ruMysNa/74b77lAmuzGSYb7qAd/pYAX5kQiK33HqA/jEAfmYGd/CMTJ4riFS4HjoiM8N8Z2aczZGZ31KWtHzA8Dpkg9c6w5QVjfgDWuuiGb6KVPYMXddCtKZst4xL+qSdGVQWqJu6sn4wXXkzIisfOIIrk7gjYnBHxulFPOf0C17uYqx/3fYX9xKkc/qOa8BhL+Ww9sHGfrRgL8x46kx0C90L63RsbzKegaywJLaOjKUjMjOaKFt1tb/i2tb1rHtS7n1cu3Y1di/vxJR21UquVbwhTxQwIjKWF+2rp6zDHOqEPZOTamNVzuVPV89Zpzm3WiA3YizrSEf+SE1Lt9SUpC+KZUeoOjWOeoR5dM21wL7SE8cx6sE8KKddtMHNGzfqCzd+2eDK5d2yQ5YdstxT9h21S2ZGZkZrAJpFIyDwYwUZyouuteia6KLjYHkymUIn6B32xabTWbhmnbBvNSVM9ypabLjylDe4ehqKsB1nDjyfDfeMDQsPa7bY7HER7QaasMLmGOOEyhJlFCpMw2RmJGkkz4R+f/+NWmDou3+jmV9me1kG2+UpaOh9DYyLsN33ttslbMeiZ6DKzOi6bolWnfK0PRMe/5AXLzxsavG10QhNkZnYaLCQfCcNBx4icXB7cPCkXloT7OlhrYOUMvL9f2z7yBxx6IPqcPD1Zefmt9+Auf/gwblvwxwcHISHycn4MuGlI6wnx6v4/vrWFtCOmVqXgwYqxP7geH/EAf7R0REHvkchlXfCO8AD0AXvEBNuLWkDQ19prVu60SWf+vIOLut+BN2xXr6wo3gwitLIuPVVOFmB8uRW9gwyLgJR0FCy6yIwZZEoQrRr5WBwEwKLZ6U/PPDBw81dbbR3YsC4saDswvehbdNDVg/9Pv30s/jjHz6M33MA/Kc/fRhffPklG/uP4ogDpyGNhs7cgNF+A+3oM621yBTJhAHgb11XL3/7kuF+U8G+4oGBficnOxyE7bK5LUzTQyT7Tuu6sA7tZ5c4/DX88eO9+PyLL8Kffb579y71fIhplnbBNmOdxLe4MrNiq2sxjsEYVH+1s5PjODw84PB0Px7vPa5fBNiDalfbGhkKy+ahrp+GcwJaB7+v3Yyb4Nq1axz47XJgyuHv1EPULPmua8txvIPqzqKNdjOMdZQAABAASURBVJmZJdNag3ZAOuSTGidJLXcGshvDBY87IiMzS848HjDmPX78OLThrVtflT098P388y/Cn372MO/hwwexh8zDBw/jNgfEd27fDtuNfSrT9FtEZLzyi/xqa8s6Y053mQmrNvOgpGGLBW266oHJ+AHjrHl6/PhRmC9tMWBTrhJ7dhyiTGNraytmTEhpMjXBt56DS7uZtmkUD8aC/jPnUFNqGGKRmaXLd4Vju2jdYJPWumhtdGfJZkoHXsfC1YmwedilbFevXKE9XKkPQqjfchQYx/zww+HhIWU7qv7cKL+6tYs28QB5Shs6YeJvP7G/kFJ4Lejzytp3/Law7VD99R5DtzYUlrWvdq7hB+tR7LD8PTp6PRhKeurvkzJ2Jezi20N0v8XvTwMfHZ0Q90xX1IX/HC3PxQ/FN4F8XBQJEzPutOhaiwk20UauCcSUuraOBqzWT6McLbquW6Lh7wAUnvYTubR765ZhpCF/HZnEWw3DLy9juDJ1ZeTg/e6eS82VDmlmZmQuQVm61tVCWbuIshV9wja5VYfBs/BDCtqro8xda5H8aX5/Ctw639vbqznP3Tt34u69u4wNj2mnxzXGWHXLLPz9kVwp0op7LLOsTJ8rchc4ta9rV8e2TOKACYtobZ60Hal144c3hG7jXNq+FNZVZsaC8cm+WlT3CPqtfZYKodp4R+KvDruSF1nKELrCfdqZmTG29cyMzMHfdbSLRKtpMgYtUDjoi7p0E1rueiCbmaWra23Z57ryozS+v763wPcWOG8BxxX7Z9Fl/1KCrmTXDt/9zhecJxzyXj9hv8v3ulgwV6pxgfd7CYexjE2vRBdPPGrGBaFr4h9vGKOz4iXPPOUEvli5VqUZcFZCnuc05hmGMWOIo9uy6xup7s0Y8namiTIhqB9y7pYnVpnr/tWwV+22XKPOVffIW6fKXARlDZOK0S3dhFHGMN1Ct9C9jov463L6lV2FvBHyR7dU/yo28VbDdY8y0lcF9V6E9TRW5QzTL92MV9+ixvRGmrls8/RleU+lCL/6vfTlOuXGIpmGASPVLUb/SOW9Sox6pWLUPbqlL4LVeKvyNUYyh5E3uqWb/KMOaWZGZuosjPLSYvDIPAvHeyqfmeXOfJoqN0JdYvRL9Zu/p9HHgrH+FJSp3NBqB0TOJL0QwTNOB8keGfX1rPmMYxoF2w0Nq5dehNNw9H3DOzOH+eBy/tvwB1flZ8xblY3EyPmUfdWOtckRe36++3wHLnjfBWGZGetXwpcnTRwDeK7I4kOKZ92JOwqBDLcEwMeTmTFemXmO7wFvtozmHBdIRbZhrpvFIzxbyBdd1yh/ww9/Gbcpl/IGKCOvo9yrkCdSWfISkXVrqbHrW38iCWvIZGbJFOGRmZHED6/0QdMgsm1gAa09VPZB9BdoJ84xTthfncPX7X7MHnth7kW4t17tibiGCeOZT2EK1tcoY/s0v/JfHBmZS2CrrmvR0X5c025tzdhj2+bgd7e+bHHl8mX2fmYV3iFHNJIhRfKX5dJNmWnj5rOnrfWEnYLymtdTVDjnM8ic8pbtdJPf8q/z1T3ydJ+HukdQc6Tfr6fJmkvbn0hp+x4CIxmNws2ms9jdvVy/Mvfee+/VAbD/hm+L9X1H37H/TCfTmEwBe1IN+2VmJLbwkZnBDRLOCJwr98DNMG5rA9W27ouZxmQ6Yf93UmlMSXNiWqa5ghYvfFFBoyxGJ2fRui4mVjjK66fe2ChuXRfHTITdvHST0wMcN76NakY7wu2AmSnre3xvgb+wBeiytOcaZE8HkDnNO3khdNAIX24HbNr7osvMGDY1OTxozRGLsbOP9I+wABlcUJ4MZz7/kZCaAGTY30VmhpeDrQPxfH4S+/tP4h4blw8fPaxFdOYg4zev9jnsvXfvXvjNN+EGty86x44Zg5gvmKb8EKXsf8SY42GEsnMG5OlsVpMxxyL91m9vJr7HN7fA0oCZLaxXFWlbbe+kY49NaevOgxP5Pf0qM0u2a0Oc1nXVr1rXFV89vg9O65M0iBbnL5j0JPX1S1od77zQt/ItU0D7oHnwo3ItM/LhlhwNDwpnlKGsmTRK/JbfSVjPxEH5OZO0xx6gfv55/OY3v41f/OIX8ctf/ir+8Ic/xBeff1kb+G7s286d7KGiMtJz2CMi0Bstoujg1nZuSE+ZbEwm07LnhHfxFocJHjzNmIR1vJ/9tuMPf/jD+OCDD+rw1ING+5d1tiB/boC//vrr9U3ZhWMgE53gsj795mnruthi4rLH5NKfJDbPUn9+Zkq625e2Y0aanROZNI/xra/MDCfyAdUQJ4wZziX8Geo92pmHjo8fP4y9/cd1GHx8vDyk61rMZlMmXztMPK/G66/fZPL1erz22mtx9aoHfbNoyCQ111qGY4pzGNHBF60t2ypUvzjjZejOHGSkERnrl211gW0X2hPot261ubb/8ssv4uOPP46PPvqIQ1/q/+FDDtwPQ3nbVaKzdV34SwYeFPvhgC+//DLu3b+P3FH06FxP81X4ac1hXtVluS9Rt9euXa22YdsK8mX40L6PY29vPx5zUG25bO8LyhwbriHOIub0g0CH7eUK9XHjxo3w/+T6QYQFZfI967fJ1ecvyvjOPfYDEX0fbVlfHe3Mn7WZ0PY6bNRaR5g4q5PMDC+fmUn4ENZai444ttsZ7wj7xpUrl+MKC5RLy/nrCZu4Yz6kRyxyLa9lUN+EPmaf8VuB9jUMRr86pB0eVH1ZDuVM5xL9xom/sC/6IQzLdHB4ECcs3pRVb9mdNulte5e3oB9KKTpJ9KdYwHCMqE+gYu+9vSe8K2/HnTv3Kg9z8q9MfMOLlMjGpuezFeayfrSPtp35/7Sxse9rIU/q4qR1XdXDUI8sUqhT7fVMtC5qcbOM23UtWkMPKNq10tkR3lpHWAMZmQMq97hhRGR89xdpNZCZkTmg0f4K5LEDk+mkDntnjNX+zPoWNvN/+Wgn7SiUa10rHVQ9feiE9nbAO+MRc6h7cef2Hejd6oe2rQXt5rsv3F8uhczBlhtzkBu5G5mt65bvCjYprl+vDQsaPm2mxe7OdowfDrGP2+6sE9uw9ZHUo3a2/xawedH5IqQ9/VJd9mvp2Kel4VUBOsCqG+/qnZlV75lZ+Wqkmzm4Kx/Z6p1hmmIYL/rlWBHnLjSVLt+rjkW2rQnzg9IZeU72e8/3FvhHsIBdbxPss461dKRll1VqaZEKwA21zzk/cdw9Yg3qv7HwvS7m4/udsQBRIixvVOkfseQuydP9kO4eIgiSJo4saRXpgJ5m+Cy76jf0IgxjBaFEL1koPoq8dJQHfQbCGuTHsWWglaxy5SghI7wwiGHM0vDX+hjL/Sryp65Rz6pb3rpfnpAvdK9C3ovCeKuy+l8U3zTeuv5Rzzp/9K+H6x/D1ukYJt0Mm+DQRtfD13W9jF9do3xmRmZWfym+jZlAuDz/vHel/+dNslL7JulmYqEVOP8QmWf8dX/m+TDnPqvIPAuvjK08MrN8mVn1NeqWriJzCC/hlYdldJwf4VpwdJ+n8/pFiOKxzl14KMSaVv+wVlsMczXmiup0WI0kIQHxLr7vC6EAbYpWTGPm1r0JjqDFR5I4pWOFqveZIK7h2qLmhKzFWtfJqvwO5aVsVZY5/J6DpSlrsQlr2GPWnE/YkzhkXTKPcb1DTpAb7rSQGYF5eUQE7sCTmRAQAwJ/5BAsjfInZEQ71Z+Z59yZyLQlryiylMEyFZgnN/hdgy/KP7gTf+KXKqtbKpI40tYp20XrBlTbax3rzVZo6BCJPFmJjLNrrA+ryQDlmkJLuxtHnjSTmPC1n/HGNYYf/NUtT+h3fuHcw/oRzkHcG9tnb1237Q5V7EmcUE8nlaHMDNNh0KK+aI+0037ZHuUpX4KbHimTR90ZmUu0DNcUrezBenY6YV21Veupy7uX2Ye7FleuXo0df21pOovEVuFFYtyYxSftW9ey3Zp3+0yBPLpvNMKw2v8o/pxyPI2SqfZKGVeodhKGj7Tc9FVtqnu13w5+dGCjU/eqPuORj57+6prKtaJflvHLJh+8/378p3/+5/jZz34W77z9Triu72g/otb9nGV0XYuGPQq5tGdkDDc0hougyMynACMiufNMT0carle7ZvtcgnVeB38dLTZcQ3UYMLhINzJNJWJBBeGJ5K/By0wFGQy62GYDzW/vmYjGtREeHBzEEZuz+nviZmZY2IDG3+f1fan+Fi1A2+Su9m1nDgajzKFt2/HnHEDMOVjMTAb8rtowTqRqqI7hykgdBkiXsN0vnf8QJDOxT5adnFA4HmgDX1aOBwccpnuY4ya/h4U9A2pwaWf9j+uA5zGHxPtxdDRMLHoGWIwdGlid27xM/Gk+3eqf8tLpOgZBBjk3UWszvzUO70+YoBywYXoYCwbrWLsc4USU8rXA771PWaDHTtbTnP5gfR6z6WGdeaBhnR5St25+9NRXUlmNOmhdFx2HJh20tS4SNPkNiQQbUzGlFVBJ3KfVZF99Ktq3ZZiAilfxDJ2Kr06aMjMocviOnDNWHHFwZRv3m+q32aT/nMPfP/zhT/Hb3/4u/Lnnjz/6OG599XU8fOi3t05igc0Wc8qM4lRRIZZXUvYRSxbhtn/b+oyDlta1mnhdvXqNg8/X46033woP2K5dw//GcAiqnJtU5uvgiRP3I4rA4VpHvZB/++mUupoxObFuH3DgKB49ekg+H4X/e9IPZdyHbxk74jXS9SCngyZ1epa70fVi1LRFSSfFpa3NaWfOI/b39zls3Iv9J/v1c7u2M9tftTXqq5HubDaJ7e2t8EDv+vVrceMmh4tQDxo9YNzCRpXHjMB0kZkxWf78s/yuo51Shq7LaFLC5NVkCr9pZGbFa60VzRz8ce6iAsm7LF0Lxh3L4EGph7n+rPNnn30eX3zxeejWlpbrhIM71JF2dzp2oj0ODg/r/37e+vrr8NvBjx49Cr9t0i/HTdN5dbD9LWiLosc+Eybuu3UAvL29Uws/85iZleQR4/Pjx3scPu1RL/s1GbfmKrAeiZ3gUEe2u2Pmgtpul/Hbb9AKv4neWkfcE8b7IxYrx0UPmDse04dU07C3bWxC2xQdE9qqo65Fo+5bC9IZ0jJrAk54JQ/9mRlZsq3sO6WNb21thZ/UdIFy5crV2ObAG/HTPFi+Yw6Aj8m3+bc+u66jn03DCf3Ozi7uGXmfh/n1p9aPybNyjUyZV8tX3zTEfvrdKN7n4PyYsdNFjf2eToiRgkv7Fxn82A0fN3zalHoX1Puc8WXBwoOAesf5rf779MkHDx9UPpQx7DzyvHeTzwQuwib5kYdq7hjLPJlMYzadlW208yrsT0I7Wo/nKLbtulZ6utaia2DkLfmtdcvwLrquReu6GPU15EXxl+7MJJdJ+4jIiCV0xXd2qV0EqWVmZA5oaX5bdK2L1kHZbNFW07LVVviBAcepGWPVdDqJydjeO+Rpu6ihXfTV3hwT/cCbY4rjgvXvBoC9HdJXAAAQAElEQVQbA7F+2Y4A93rIP6w/KXmHXS9tX4qrbFBcuXy5+nT1V38ZAJ6L+SltmQqM1lq1M6n9tfd9TV+UCvvciKG3RtVVue1TegWVsPTiO7szk2TyjLHmyszKQ+ZAKx8Ry7F6QZZMCQY3SfgEZ3dmRuI1XmtddJRdNNpVBRD2/f2tLfC9gr8RC1QftKOso96zhg79yecgggvHGOJc1W99+L4/YN3je90Pwc2Zx805/D3h/TznPU2swSJ0vkwfegctYVo6ZZ12wlMGXOSLv0J1EkJUb1UMKN5qXBnPg7kzzkAtkzFGOio2VP46iq9NUMFd+XkZyqA1JHFRpPUE/4J+bSJeJgvKr8K4o390S0cYNrrX6cuGrcqvutf1Psv/TeM9T6d61zHGkb/q1i9G3kg38V4kbGhwo+SL0/X0MoeOKF8MmuBxV5cdGN8/N1jgzF4bAmGN86hV6lg6wjFXOOa6tj5greh82PmvePz4MWvSAa6XR79uoV8qXDs5jxbOoYUf0nZevQrn2Ou4fft2PIWvB97XhuH++vbX4Z7Jra9vxde3boX/Rus2+0HqNp0H9x9UXi2H5Vtw2KR9RtSgik0uvB07nyGkngvjEuAYnpmn88HOtXVrEfDMywnvsDnvsqEuKrFwXeLc0TrQ9taDeQ/afvrwnUCeyp3B5UPgNByC+mg8smVkghgQp+6IgZM4MmAvKW7jkMdM3KuA30C2Fg1+g3YN9xJ5jmYYfoqlfPlziGMZa81GvK5r0bUlmDs3/K11MaBBzUsL0xgyy0ijHVYQXA0dmQ2Xt3HOI1L+Epjb+htszxyfNYd+ob1XccwexeHhQfgvgtzfM8x1Sc1FmJMYJ1CemdRMhHWrjHVrmKiAiCIkjevsrmzx4C4maiIzY7APtGV0Xau2MZ1OY8beSq2lWFe5vhL6u2bZhzzE6kWC5qFgOQuLyudY/gU887tg3XURjL8eNvJGuh6+QG9/qrMP/eswXe1FdVLOLlyj77Cn4xcB3MfykPd9Dn1/9KMfxz/99J/iP/2n/xQ/hb733g84BL+KXbrAYGWvrnXRWitDe/Dca3FsmYl1665HycuK51zKZGbpVK9ts+s6/B15bae06xp+eQNaXHBpqMoT4Y2MJpC3wEhkLZLKJigWWENeRNbmoP+/8yobzi6cjXfCRNhNsRok2BjzRD/qoraL/p08LM5F+Kstohn+hpmrRvACcUe5dfoCUb8rEUtNs621x5BGRqbAR6Bhcw5iThg0FwwMHR3JAW3CoGaY31IdBgKEiULMQAGIiEwem+5BdlPIi/DUug7jyZP+tcG+r80cJJ0smD8PMpyc7e09rk8lTWdsEPOSMOyEceKQg44aJ6DGd3P9+vUbHOhcZZxZhIckvtgyM27evMmgeq025Nygc/P+7bffiR/84AeEvRZ1KEZ9OU45MXTCd0J9mtZGfLvq2ajyaeafJZGnk30pzpjHkZ6P3NMfDuvQ5zEHco9D21qvfrNtziTRd0RmRuP94DvDeuxaww+y0U0SRPAML1M5hQ6ZL4JcCo106S3yFE/GRagYw0ORwXXBEwHuClzmdUlgZWRmUW2gLTykdKLvzzv/8le/jP/4j1/E7373u/Cnn/223j4HsCdMrtXhOFNwgEFPti5aB7JDb+NVPEyY+pAO6WQmk4pp+C3GLfpRRxw3s1/nsPcnP/lp/Ou//mtNQjwIntP27Vuvv/4GfeT96h+m7cT9/r174eG0CxLr137nZK0jfRdFv//97+NXv/513L9/Lxa8/5WhoEHy4eTFfnvE5NOsR2Rkgli9+lXPRrc2G0F0JkZ9HcI94eDXRdK9u3dpb3unH+RI2teUA5JtNu93di5xiLfDJv6VOvB+/fXXwv+34U8/7+xsh23Q8dq8Z2IzyjVhkTOZdtFBG7qUOUNX48pw4NhF61ook5lFdTfdgDsyvIanrhHKmI7lcqH5NQtAvzktPPh98OAhh6YHVabDw6M69BzHKNPsWhcdB0DT6ZR3VR/+qsodFpUuIv1ZfG0/phXLXMSm6/nmP41lHS7o49rrhDF5QX2bvgeY15ffkmutC8d0+crbrqyj+yxkjxgbFsSnAk91BnnTBsfM/8RsNo2r167W+O047cGq44hh2nPCgUvm8P+FjLe1/Hak6WnP1lpkioynrpWyDqHDs+RwZmZky1BHRzmm01lsb2/zjrnCe+Nm2O5npBdcJ/Phk7N+C/uADV7bufnpui4yW813/Vb5ZQ6LMrMOXj2AtSw9i3g6LfW2wFZd/RSSnwr1wwjH9JVHjx/VIb51uMDGPYZ0ETBmf3D34fy6r/DApAl6dNo35kXNR2bWgaAbGbdufR0PHj7EvyBCmAVAPH0SZCN0xEtdY76MtCl2ls6MQH/Dvt2kxYS2O/Mdv4T1N53Nym62a8MLHIJ2oHVdWC+iay1ah1/gzsSP7kS34SLhSxu8Vb68zAwXphEZmSK4EjzrNnyEcrpXqe6XhCoAWSAfAbLyZR671kXXtZhQxim20j7aa4uxXCrkTaaTsmWHTGtdJKC5MF4c17eAHbdvOy58Td0zpngIEXWRsBUn8BtnaBF4Nt7Ib+T/OZjLTH7jpF4u/mCLiNZaOM5rc/vmzZs3GAdu1Ld/d3d2Qn5H/QTX0EexIJFNrfyMdT19vS9eX/11IQ/QQYkVkbFyGRGvPIGz7nKjwzi6RQXwSDRk8hT6Rwofb5jeosYIlKtDJr1eZ+ULdixlM9FDf+lai641yt9FZouM7/KqDMR3nEi8uktrbMIrSkHV31TVaVwdm/BNFT8nnkk9R+S7CTbhb4Jn5UZ9F4fbb86HjvJSYSjzcATtd85fnEcfM79ZLBY1Jx7e63O6M22/z0j6XCb9LJPII3CGbul5oJoeHKG4iE3XMioplOxIGaHw69sU6a+R11d+15+V0+cWY2mEEv6uHhelMfJHavor7mfmfZQbqXHFul/eq8fwXsDiNLRnuV99yi+m0TytS27ircu8kN96ERcIX1QDp3xslpnh3CFzGAfMG86hv8ZSUjIivFYSHfnPo0ajdxT5O3hoJ8fMkbrOHOF60zFUOJ663jrgYNc9vydP9muvaW9vr+a8/ouks3nvrfBfJwl/JcsPVn/++Wfx2Wefstfy6ZJ+Ur+45a9uffjhh/GnP/0x/vjHP4a/Zub+hvsyv/vdb+O3v/1t/OY3v4lfs98hfvWrX8Uvf/nL+sU2f7XtF//rfw1u6P8C+qWb8Iv/+F9RfOh//Pu/x7//27/Hv0n//T+Kr95f//o3w57QJ5/Eg/v345DyulejjWrt96rrfqUJnjWnpMUCGnDXupoPd8x5E4GeeawfNDY/1pkIpFvHvJF3mmsNfwnOOlMmlhddhHff0nOOqHVk6Bb4JUtI4Ay3HpBZD1KOGJwJXSLizE1gxvCezZSC1qKRV9eD0q7ph58DtR+vI5VXLpcyUPW11kXCFx026LoWIxr8RrwYL41A/WmzAm6DMod8l5tH5uDPXKORhHJTZxUffQvWGtq5Z76/0C9lD3HoQ4v6MLj7D3vusS/nI/YrMZy99WjNgjrVNWefY44O/aQ25BLdVmAvYwVZ7uFZTh94MzOq/NlC2mmb1mqt7/6kv/L22uuvs8/iQegEmSyYZk8bi+VVyeIvfpWVd9ToHylC5nsTeuxRQGbQQfxyLyiO7iVVrvjyKOXSjRD3wFuNb1rzpZ0adey+1XXOJt5+++344Q9/WN/y/S//5b/Ef/tv/z3++//vv8d//b/+a/zr//a/xbvvvsP+0qUI7KMOdQb2kjpHdN/UvjP2eVImOCMThAiuBM++KcGpQGZGJiCf5jXTto5fHu4GPQXlpsDEVYPAOd5mcoHRT9g8doP/xA1BGorhyUNxZaTojNa6mLFZuX3pEpvSOwU3MTKTzdyTcEAXx0dHLFqpCJrawkoGvcDfnyJwDYhXeZnxbwLyYDTI07cGeJp7yskxXLqOU6k1x5pc6ZC3JvZsLxHGCt5IjX1m8dE1WH30XUSVMkz6NEozBiMHp/W46g7ClPmLwIwsc9Vrl3JTBty2R9u5izo7PNxq1x2bb27U0ZTDAcZ+McR9mRKY8DpeMP56NP1jVN2vGM+tnqVAJctDW2C+ylFrw0sgM6uf2+f395/UBrlu7RsIa8+uNTar52xmcgDCC6vC0OLG5+7uDi+MK7Upf+XK1fAbv77EM7NeLFuMM5fYvL985XId/Pgzrx4M7+7u1qdzJoxFpmF+Fgz4h2ziO7H0U9vml2ROmyFF0HuGYvgQZ+znukrAOJtQgTwMg9SN2869Cct2WWKv/EG6pVN6hsykvYtWFG9ELKjHOfV0wgTjKA6ZpD7h8FJ4GHxCvc15L/TkN1uG9naC1IicycuHOs6kwYBMaCSSSkfYDqouaA94TvlnOZILtA+huIxUUMOAgQszUB1nl2md+UbXU7oJkAcJ47Nfcy6lIM+WJzMjo0VQpkjc0AQwYkH+j45Pqo37YYP7HJZ+detWfMzE/ve//2P8/nd/jA8//Ci+/PJW3GeTfv/JAbZkgygyAix4zwrURODP7CJBlP4WCW1dFxMOA6aFafWB3cuX480334y33n4zrl2/FjtsWteB1tXL8dprN+P1114P+4eHWHssnlpLNrVn4Rh2RH84/RYw/WPO+/3QTxAi95gDKuU9VPrsMxZTn37KYeWT6LpWUE/DraGs+wXxwzpK66IPbZikpVwmzOCSiKgHjIjMXIJ4zAHmTLKcFJkPv1G+78LvyR5p74ffNJ/TzohVZbecu44RV6/WYaKHd9c5pLx+4zq2uM7YcbUOumsMMJ2Iyrs2rIOn1kWXlKeBDnfLcHzpWjtHYUdGwIvIzFOEV1VYX2FncWnf1Kff0vXg986duyxQb1H3X9U3fu/cuR0uYA8PD0tXx+GXBw1Xr17j8OG1+vb2tWvXw4PIjnw5p2qke0Q/83Dv9u07cZ/Foj+VXPag8Wp/F2rVlyLNGZAC4uLhxl1h5A/ab0DAsxzRB3O2eSwox2Qy5YB9N66Rp52d3TBPmRmmZfqWw3KKo6Nj+IuKF1ytZSAKEl9AW6jP8k4Zn1sbxn/H/QVtaD5fkO5JeCDu4t/J8YI8RGQkspnUU0f9lF54sYoYLvJu/gfP8DyVygzL19DVdY28TMrOlssDoN3Lu9W2ArnKC+3ND3wd2C8Y85wXVJVHVFwPxi8Tx0PtOW13f3+PMeAJ5cd2vVhEktYlDvWu0U6vX7sWzokXlFVdxomk7aNPnjY1+yEz4JOYY4vlkd/TsXocC/qK6AlYwDhmjv7w0eP4+uvb4WH8k4Mn9SEry6BeZVAXmdRbpSddQeBGANVoXHWTB/h1D4Ew+qGr93FKqXQ04I+IrD7VlR2tYxdL1vdsthXjQad0Mumio3131MOA0d9FI6y1Fmk9r6DhHtCImzG4lzShIJGJyOGGxFOXTLEMoBxL18VEmXWYxsUxCBkiVErmqxABCfPYOsrQgJTyOi5NHEaT5gAAEABJREFUZ7RHDslnBew1nYU2FBPnoKDrOnS0cAw/pr/t7e1T5/fDceHOnTv1bQI3ZazzzIxGGhGVi6CpUH/cZE33KuIFrsyMzJdDBPLBRbwo4N54k6niS1chc9W/ya3MC6Ki23PKUVnqulb9cof3p9i6tBUTxqeubE1/QHSwlQ7tR3wY2hiCXQc+Du4hrHIDmw4VWZ4oqjt1YYuM0BVoBOfv0zAc3IMcDu5BUAeJ9wvGGcYTx44KkGe6JlyMCJICWQiupI84LmUOfSwSpo9BEI+MERGy44UuE14HEZ0bQP66b8v7rBw+L/xZcdfCvok9Xij5FxJay8yKd73qys+De2ijOtaxEv9VOGlsmZSjsKIQVqyCoPWcvLhfRZaIvo3SnrQGoHQIwrH5TuSFaZ3w3j0+ntecRffCfsh8ZbEEXTGSvtayi5ZtiJnGTpSLgBdRD71AvYwgZm7owcifhkexo1/K4a1b+TMUi4eaIBtvwrhRU6o3ipxjjpJPU9SEOCdeHmXL8exHFQbZNartKiLKHdvWwUBbwVElIP63oaRxsZ7gOtM/5Es/7OUtTwT+gdqu8Kzn6TQdwspNfUKNAynmaTmx6lmdLkMRHMMRfu79MrLPVfYdC5jX1ST0jxj5z/OPckU12QgY1pjAyW0A5KKbYGVHDGJZtRk+qYdqf6c0TiuyZ27ew3d+dgp4zhUWRRdEJQFkcKhtBaYB6PNNtKUb2gotnJOIcT440tZaiMwhDjmqu/JCWtIF45OYs64RJ6z5XWONOGJv3vWcay/3d8T+/n64FyDc23CdJ9wbePDgQYj7rEeFa49VeEg74vbt28xRB3z99desib8qfPHFF7EKP4w+ovYe2H/wQ/OffvoJB7oDPv74E/ZWPo5PPvk4Pv5YfAQd8BF+/7WS+Pjjj+rfLJ25P8T/IXsx4CPw4Z9wjzjzf0TYeYx6Pqz4Z2EfxcfIDtC9CvL10ej/OD5i/+fjUz988mb+zP8nn3xattCWR/UhatoIddXzHrHeCmvjwTg2WMm0JsmFUJYGOoQrXGMtXikkli0waUMda5HWuvBa0G4WzC8r/YoXSGa1wZYdzbdnH+uY9fphUbIYCMSQFhEyyguBJgguaUZ5lm018YwIeJERYkl0RrF5ZCbujLakmYM/c402ZAqNftFFUrYGRqq7ZYtWMsqed2eiz7CO93Y7H2a80sP6oHVd6M5sEUkcEFyUHvtoCayPHcs2MgnzRjJEq2dG6Vy6AxqlJ6Mu4tX+TrUJ2gb6etqGfdk+7Hpv7MPuC+2z3354eHQ6L7Gvz5mrLIijvswM//S7R2D9yhfpA5CEmcf1/Bt16IvIzGjYqutauMbfYh27fWmbvbgrcdN/98X+3Pb2TjhmZWTpxzpFw4tymhfTZqiEX4yiuMIyX4wF+y49WCA3IEoRMZd0iEsYyntR9pyztz0PzwUW+pWlshp1P51OOMDd5gziSp0xvPH6G+E3fX/4wQ/jn//pp/EvP/tZ/PznPw+/bPOvRX9evJ/+9Cfx3nvvxnXKPMMGrbVoXQcoM3fP/L8nHdMrkJfKKzbJRCCecyFSXRc9p5LwiI63j8xcQZSbJzQiMmJE6y0wjcKObobIE8aOgv4TXhRuwroh7MvAxqZsqKGEcZkYBUwM1kdFDSv+GptdN27erMrXAL5UfHHssUk258WzYGCZs2k2J43Sqb5SwEM3laA2fGh9BbcFN9/fAFlxnp2HJHgTYFMMSmGZNkA7CxuAVOguEFmdkMrBan3LQzEE3UtbnfcTtJE/ytsRcK/lyfRPQfx+E4jDXVl8ipIsWnlefD8v/OKYry7kLN99DRp2RA+zDtnsdSKk39Qa7brZxpNO3IAduY21ooSgRNxlEL1rOEuLGkLuzI9nTXbVaypilTe6x7Zg+KvGmMY6zSQlYYBZtyC2jyXNzGiti8zGhOCkNiPrp1CY/Pn/O4NrysaaL4A5m/0ekmhrDze0fWaGm8VuGjtwugnnIc/77/8gfvijH9Ug3GF/xxLrx/+t+NprrxXfA6FM8kcamckLNWM6m4Xj0OXdy+GmuBMs06zxJrgScGdm+BdQvJQoqiotln1B3otBozxLcjV81b0hTsp7jowi3xg9ZXQMEEM6jXbdWouua9E6M9CHnxw7Pj7iYOOAg7gnTPY4vDw5hs9L0zEcoKns3YjbkrggcWeqwwxKWRSTjPY8hUHFW7X3BW5kfekVdIsxrm5qDS9P4pdfSppxHgQZQNkhYwSYK058hKFJXlKW1rpo3STGMjXK1jp5TIIjw8PfR4/34jaHfZ9/8WX88U9/qk+R/urXv4nf/+EP8cWXX8aDh4/jkA37Be9b9fbE0w62RXnS4sGvDEAzW5BoNNK3P9gv/PlzMR7++lMjP/vZv8QHH7xf3zQ8YPyynT989ChOeL828urk0QXcLQ6lvyR/9+8/oG8+qk/Tqvf999+PG0zO7t97UJ9I/eUvfhmfcej7mEMlf67Ww9cWGfbdjnJ3Xas2Mpl2MWOSNGXR0MFPqrl3MhNceBpyImlXcCIzQYCMRr5GRGRNwuzXftP14aOH5O9xtbWMiA79vZ0Rt3nQDru7u+E3Sa9fvxbXybu4evVK+JMsfljEQzfLNownW7F1aRbTyTQmXRdda5GZBdtr19oyPwkFhJlevywL3siIU4QX+empS22rt2sN3ZNQn3OahyyO/ZTxb3/zm/iIhd+tW19h74f0oYMaGzNbXGJyfP36jXjnnXfjn//5n+M//x//Of73//3/iB//+Mexu7MbmRmJ3sysCeo+i/G79+7GbQ56/Abx0eFxteMTNiEdQ8e80HTDK32ET1Gekq8H+V+nmYmtKUPrCLI1BjabxA55ucoBpradYMPj45PTcpi2v/LyhEXHMYfUc8Z17ZaJLmzd0NUow2y6FduXLoXuI/qBC13nk5PJhMOXaXgdcih+//69OuB2s0HYbuUvmKuiMjJb5Aj0qq9AYGZGomgVeENmZkYmoC22rkVHf57QdmccTG7RNvxA0WxrFtXWMKCf0Dyh//jhCdultt/nEPiIsXBBuHHthx4Ab28P5bL8R2yiWP8jYinrBzGu14cTrsXu7k7Y30+Y+5qe+XGcNc3MJL+gD6NSDxEUPVADYyRJf1nQjo4Lhyz2tNWdu3fizt17bMo8iv39oZ1pY/PSW9/qDnRzl7KVxzK54ozujRSmus6jokVmFrquC8s14/17iTrXPrOtaUynZ7Deu5KbRNFyd+E426jX7Fo0qP0pc9Cb1t0SmRmGd20p1yFDGE/yEBdcCV9AQjqgX3HHutsXzjqv/PFiF0mQrUgeTXQtOmjXoMsyOyZNGOPKPrNpzYFcQ23RHouH3SaCvnJmtyk6O9rBnLrej7u8exzf3VzzgyKusTJbNNKRDmWMsRltzLtN5JkCG2M9m5mUXwnJAJ7c8p5GXyznE2P7enaOS5yH8USE6YmL4pVuClljN+P3kM6CfjbE1z/G1R4CcfQmaMgRuiEeKUdERk9n7Qk3ziki6sMSoTKSMX8Z4wUDJzGNjQs/t3ETzuk8n0j6S4eB6OpJy3GxZ8wN0jTvRiWHJYYI+rzTRyEzoyXtAsodQRoDhqeS8s9QnHj+NaT8tNzIh1qYV4mnE/vmHLIX9vV1nNOoLc4xXtJjIssoL2uHGOOSh+8ij6jnrlSepqe9hvDzbtvaskQXklHfhQJjAI2O0pVvpD28Au20P4cSIz9DDnq8T2M1r+typIBuVBLzeTeyJTjQTGifjL2LOGFjdU7/W1T/C7phv9L3svqa7zfH4TBeeGWMfwEvYQlI3UM5fEaVTxkDSFJyCiXEKQOHfX4E3nN3jQ8VGLGaXnitK5JXUk9JVsjZw5FryKcqzoAdEDrzn5ch6PQ2hXUYaH4XzMGlmzDYnBS4lX8xmNJ5SaNv0i+vKkCB0yjEH/1VIfjLTpRvydfEseTFuWuU1Wa4lRfIGGfBYxV4T9uSfPMzgigvfI9xRvqiEVflR/fL0tW0nhVXOcOl61jnP88/xNewAxxqn6rHVeOecxubtgvPdITxqS1qNIPuSp30Maffj+stedbPot7H83C+PcznF+yTgBof2C9hvr9gv6RAuzYlkYle5oRtBP5ydy3GsaO1rtzO/5wTOrfe2tqquaJ++a018kfbWua98kGaJ+y3uzYRrk9cz7ifL1zXuHZ4+PBhCPcO7nOg68HtHdaZziedVw7frv0iPJT95JNPOHD9mMPTD+tbtH6T9ne/+13tHfgtWrH+Tdpf//rXMX6j1m/G/vu//3v8z//5Pwv/43/8jxD/c+n/t3/7t1jFyJca7xe/+F/x61/9qr6ta7p/+OMf6lu9H3qgy97LRxzKfsQB60esu4cD1k84LP6EA2S/EfxZ/eLZF198Hl9++UUdvPrzzOL27a/r3yxZdteh2sIPa4tHjx6wfn8U/vqW9nKfYm/vcRR9vEr3Yo99E/n7j/dCPGHd7hcnap3MGnKfM5BHDx/VOvfOndvk4cvK3xcchu8RZ0592e7E0KYW0fN+OW3DQ7NmwPHWYyt6BhDhXoneL91QAnhWZNuPv4jTdQ1/xpB2D+2DJrWME9FaF67vGu3VNesT1v62qQVtOjMrbkTWX+gvROiWO9AWujNb8SMjRGYGd2Rw+ViiCI/MjEzReLdmmIdM/WdoK37drSHbkM2Bdk3aIuW1LlpBnm7peXTd4E/j4c6Kt+QleuG7Xs3MIHMDYnlhXw1nXY6w1jIT0QHOxzNb5CmSyIAbB+IooQIcb2wHwgpZ0LcPDg5r/XcIPWYfyD7ufoB7JtITxinHgRP2bKTqy8zITLLVh3Vmvs7xSasnlIRlXwhUoIdgHNzRYZeuNfbBOvZ0ZjU27bDHdZn9d78FfOPGzXC/6xI8SkQKPsdUzA9uWOaHLOCJ5UV+4RdDCgxXTjsI3T3tTxsJbdQjlEsNvWGOvezpaLcCfvvaCXs62s32rnhrHfnfqrPLt956M378ox/Hv/78X+P//D//z/iv//X/G//3//1/gf9W7v8PPA+B36tfH/W882pYvhn7SjP2P7bYG9re2Y4tP1TM+r1hH5HYSioyrfsMbRgXXhS6XkTWDO7RekkEAQmpIKxsBU+dI/Ceu1ueJpyRuiMjlA4qgzR6Xmhwohr+MuOV4QY3EynEIyITNwgvjK6MLyU3/HZ2dmLGi8oXlJnS0Ads9B2zCVj6syKRZQa5EBYQHunzfOW32XxZhHkUrzw3Zwo3FhdbnkksXRsFl2HnyFJQHRuh8FJG5wtB+WfD0LIX+nSvAtZf5jYTy5St+1hm0EHBQdFBcuj8GZ2bciDtD4UM23/S5jMzGojIiEIM11J/EW09cF/wWbGeKTumtkqNoF/6ZwdZXvZS+i2pY5Ncjg/a9JgB1cmRH/g4PDioCXFrXdlWqs2fPNmvyZMT0GM2zVEZjhEOmo4dHXXgIK2s7u3t7TrgkupX9hKD63jYI4+c1J2JZYC8S25AMwCrM+IpN54AABAASURBVDPjhEMKJ8EnTLKqzqkvpGO1OuOpy9w9xXwGQ/lNWItSCW+Sk4dshUNf4Y0JIjOXGBWbXh/aY8FL8YSXpHXiN3ytvwPq0G9kHhw+4RDzMOYeACOjvBoy0bes/9Z0A3kGRsbQSEgDW/frILAHgxAyz3WrdJOc/BcB77YVMTWteMtpfuSbVydItZhjsjXQnkVdH87HT5hc7TP5vXv3fniw6jd+/+jPC7EI+ZDFx+effxF3OZB5/PhJHPG+m7MQpPikQR5wnOBXh3rxFj/YVFD3iMqHIa2rDzT4bxb8375vvf12vMnkpA5BOVh648036kDUccr62tvb43DoJDKHiaplcRJ4Qr11XUNjxAF5f8TCz5+BvnP7TnzFQbWLO3GfRaB9ZY58TajIYBKLao3MLFjXDV0F6l29HQcZUsMiIxL+KTIjM8PL/Myx6RF9/8lyUbTPwmh/uViy/dm+jNt1XTgu2Jc9cLt27WrcuHEtPLS+QdmvcQjs4e8uh8KOD8pOppOYMuFynLDvD+4uWhvs0ZGvRl6yZeUpswWuQowXZQ4qIPXz4K6N/JQPbyAZTuBba2F+LYv/58cD9E8/+bQWm3c5mLM+ThhzpuTrypUr9TPVfkrwgw8+iA8++GH4v0L8SRl/sttPGl69di0sbyOPAVrXhfbaY7H5gAP8hw8exhP6pWk2ykQuCF8wvp2Qj545MQhzHFzSM/TwNwFBbuUgfaAnqq13HJbuMom/es1vVl+JKYdR1p9pmyfnc4/Il23dRfMRB5KOI4b3TLxFtow0nxmRQJtNsYX1Q1IsYp6Enx6/TTt0UWz7e/jwAYvuh4Tt05aPKdMivDITHakTGDvKP3Ji00VgZg5yUvKj3VrXYsKhtrbe3t6Jsf1EZG3u2j4PaaNCt7Aeeyp/NpuG/dG62uVQF7U1PlrXvgP1Z0RItzjMu3LlcthePQzuaVjKqEs7BRcqsfecchoaSBCb4pmWYT1jQ4jIgB2L3rFoXnGOeK/t05/v02/v3L0bj+n/9nXHFuV6M0E8kiGu8Vchl7QIV28sqe5CT1g5YuNF6Ck/MyMzWQTS/2gnzv23ti7FbDqjD0+r7Uyxmzaf0D/t26uwPlrXRbOtFBL3EtlKd+bSbx12gzvTdIPweIHLsmtfYLnWY2zircuUP+t50cNQETzIXmRmNEG5mvnuWnSCMXNSmGCnadlpizXTzAWkC8kptgPT6bTsOtqtoWfBi+KQ/vaQDaU7HALbf+4zPvhJcPsmS7hI/rBcRDQwlJmmQzs7767ATY+ESb7jmyAyMhMFq/eqX2OvQS+tlNwRSc9zcKpuVY6oF9zVn5b67WliSMvxZVF2qQfqyk6lx0SW7WbJLxUVxsNgiHfFQSZCJih3nLvgjqFFx0D5Q16i+JoucQ2Al0EwCklkwdjq+OEmXJUBtvkmSKFTGCWTJ0h1NZ6ti6T9ZCZyK3f55Y1YCXuuszKA1CrFe85Q+l8VTOdV6bpAj2PfBUHfjP0t87wp+rfNIzq5KY7PlwFNserWOETfcFeIDRKUe4PMyLLFlftcGyzOhsfQFzcEvCTrNNVz8Z6d14wFA6tzHMfYOfP4nr5IEe1+YIjdKEejn4nk3RVhWoA7CAtpeOkQukX15rKsvsIyWM0jis9j9EuHGlm6zBDh3v2KW/85DOLnWE97zMAmIEl81Z9HLvNvHGTWbqIQTtjgMNtrwAalEDbU/J/HyJcOQCGpoLMMu4GaFhJhfyn3Bpm1uCVmnFM+aeEnS1FhS4dERlHCh3uT/iHEp/ELy4dxKTVqeOLhiXtIz+dY/opLuPSbQD2r8db9q2F/LveYB+mI1bRHnlT+SHWLc/6yJ9yR4jy9R95FVIsTttxrr/Weth/jJ+1g6NdZczcPzPwAX9dayM9EIiOM2NeYMGesAKx1fU+P48awt3XCGuO41jbHzN+Pjg7rQ8/uteyxDvag8dGjh3Uw61ro/oP7dWh4nzn+Xeb4dzigvX37doyHtOPPII909dD2008/rUNGD0RX3fpHeGC6DsPkSVexytMtxvDR7T7CyNM9pju69btOLnz2WR0uf/7556ffCP7qqy+jcAt666vwQ9S3vv4q/L+6dzg4dV19797dcP/iHjbRLtrpIXsajwS2037CL7E99sAWjPsM+9j4CfuQ/hLauM91eHhQdXDIGcWhburEevFD8NJj1oKnYJ/TDwj7a04nx8esvY+fggdMA+b1IW7dxxzGuY484NDOefpjDn39AKf5f8JeyAltpad/21Z8v0iHseDpp801XuSiTZdsURpojYFQ4+q2XdOGO9YhHe+sYlceetrvALyyaee09ZJJyrTAXofsbx1Fz1okMyNzQGRw5zmEYZFR19KdmZE5oPg+MoL7FDqyZYiWA83WopD4C/iLLv3L8AbtyK+yugeaobulcQaUv1m2FaCvZJZ8425Ca6TZhniZujM2XdrIesjMyAQBTumQjzRPkUQH1hcu24OotsDcoy9YL/OwvZywF3nC/tIx+4wH7As9frQXe3v77AnNqb9F2E5tdwvqqF/Wd5oG+m1jwnEuM0mNuycAsvFWRCwDdTbLT9wGutZYp3YxZV9lxhrWPZXLl6/E9evX2f+4EZcvX2aNOwvtajKWS2QEOeJJ/nhG4AvcMWalaD3IKpQ7lpfj9SDXh7oEDspO+elPC/a1B7i+W6g5utYqHzucD7in6JfJ3n77rRj25d4Pv4jx4x//JP7Jb/v+y8/qm77/8rN/iZ/+5Kfs2b2P3A/ivXffjbffeuu0XHXYy9rdtbqYsWaXTqeTsG+1jjpuGUW7jNQNpJn4lwjoAAsJqoAUO9auxD8C5/mbeOcZ53zNjQTRscHXui4aBslsJbSwgeFyI+IKFeZBy3Q6q4ptZC7TVBEYKU5vkzSuLzj9Ewywy8bsFTY9d9hgMw1fcB4mBCpa40HNWWEDjIUW2QgUkfUPiLHsI9UEq279A7AXNhyax+g2RLd0E8Yw6Ytik54znlr0SYXuVWzirYZ/l24HGm2XmWGbgzA+9OGgKeYs4ia8/GyrfrNnMp1E0jYzk1YYIHmAiIBViHPXULp6mti5sL8Pj/0To1GYKiU0IvnrGi8+jCLXjWgnNA/ZvHcjvGNcucLGt+PHZDLlhXRS3yZ99OgRm/uPwonuES+tRvwJY8XUMYaNYdM6ZBKm3H0md34TccbLxG+iCV8qjiWmGc+5pui7fv16vXjcEHf8ccLngdhzov59BafFycDUQNrCNh7JyEGbnXPYd8QE9wkTYycPe0xMrcOaKB88CQ92hkPBOc1gsHzLFl1rYV1Yh5kZmWlCA9BrXUKGOIPDBM9BbWKI9Kzni0k9rcE8ZY2SEQMdNA1ueWLkKbhgsnTCxEqbuMkudB/RXo+w02MmWLdufc3C6tP44x//FL/77e8KH374YS3KtJs61LsKTSD/hAnbiZMTGD15Cq4F7jlj0YL374L0B3dfNvZd7Ph087XX4v0P3g8nLPa3Y/Rc5v16nYNQ+xlq4pDFxTF5xOgxof1f8sMSOztxhYnYNQ8XOZRxomhe/5////8T//bv/8YC7NO4y6LSw0XrWj1d6yIzmUgtaqxckC/r07BVZGalYx47xtEeAyorOsYA85CZZKcvXS54XezYvx+wsH3AgeZjDq0O6PNzbGJ7cnEttd9fZgyxD9+4cSP8qffXXns9br52s77hf5Wy+/O94+RrwthtmsZtLWmb/y97/8ElyY2k6cKvAe4RqUuwirq7Z3p6pnfnO7t79pz9/79gz/3uTM+0oiabssjSVakiw+/zGtwjI7MyswTJVkNPfx2AwWAwGIRDREQahQlnqKKDEUHbxx+a/rS6Ap+Bwz2kzhQH/+kdEeJuMkvJCNf3N998o49oCx9++CEL1m84iHvMAr8dxPsgzJ+CfPfdn+mf/ulX+pd//rV+/S+/1j/+wz/IPw9sG/WMgR7bfLjtca7UmnnMoLs8R7S9R48e68GDB3kw6vGsUr9OZ1s7foH9lrQdFKePpWov9KDpMT6fZP04gSfMrifLmTP2Wkf/rPju7l5O7rFA8jpP6+NPh/tTzI9ZZB9yKOX25biTbM8niBxAqDLf9Dt2a2tb1v2YMnkhnwt87OdNDW9w3Lt3P8v5mMNly3J/cduz3V2wJW3Rsk0zzteR8op8XviwOqDUovnGPN8P7hteoPS0IbdD53tEP7Lffc0HwX4v2S7Ww/3ttZs3WQBc13w+o98doPP9fMdV5Ea0Nu+63ab/Xec9tEt7tf4HbDA8ZQNiwbhrHSKCPnaiE8acLAsVgnrpXVKfBFsx4Ava7xjAicQJdn7IQeCdO3d4tz7MdkeEgj5gV2ZLz/kHOkJyXoJpcu1v0JnLYtZxJpJARKjQJ1xmt9uetmt0nQ83Z+r7mTpotdK24SsVlzZcKq7Dl8JyJ9Cf4YsoiogVxBURPJ93m8eAzwVeh0b6Gde08yDty9xj8oiQ7VNrUaXMuYFIn7DbYYcZfc2Y+/CXNjUzZj1267EbC0nSOF2EBUpum/6Fk4dsen3H+O2+85gxwm3Xm1PZN+CNMP9F0F/Z5cp4GZXMb6ylcTHXgvbaDqs+ZMIZrKdf959hejZAPhGhiMi4M/ItxsiY00eo/Z1S1phGb6wiQxbdYH9kjMvicSLnY7z/B8ZC5UiR0R6yE0lqSWQnGAsK/abWooJLsCX43s9R8UvlOP6HxKUZ/fAR3oT6QaW+ih1QwMlwLrx/cB0vzOUc8SqFzrH+wMGWc2Tztv/74Vk5V6nrPu7+t1gsc+xd0veW+X5e0gUHce5DXwsF/asyVrufpTyUhIo3wPPuZBaCdOmFGHLLaOuTyBBqpGXGwGUOWbwI2wvxZB4olArbTcLVDwyZKuQD1tG1Q8iFkMuU/nOPLDeMjl9icLuIS/7mhwPCGb9lOA0FwnEo8yB4uZtca+Uh4Uomdb4c87AMcjyVk+le9oGElH9ezEhHHNFZRrwvdVvn9QQOTzB98q+7pv8lYV1eOn8baC3RWs0ldQrbvQjJdP6BzNSFunaaWjrmYjPAfIz52tTHS21zUSf3+/iEeb3XCV4/HHGQeMw6Ig8SWZv70PHp0ycc0jzJb5U+Yj13n30uz938TdRvOPz80oeiHNz6548/+/RTffrxJ/roo4/k/1v7x9//vv1/2vF/0fr/0f7nf/5n0n6La79p//Efv8n/Ofsfv/mNfgPsGo5rfP8hu/6ftL/73W/bN2uR/d4f/6j33/ujPvzgA31Mnp988rH8E8bWwwe4n3/+J1m/rziw9QfHc+32NYezrN+8/rhz5xt99+0d9hO+1T3PScE9Dq0fUsbHzFOfsEbcZ+3jeeshB1ZHrIWOWPsfG9hqweGq5662oW0p+nj2CurA/oHwgH+CaRnvjngOEVJQcZ7rFB5Gxa21qGOvYkKP3zTDPE7Tzl1oAMic3hJJT3mhQiCiufZPiAjyPEUJiRv4qTPXksMp70nus+/mteUJ8znDhcOiAAAQAElEQVQzuGwL2pA/OODwjwZUigiVUrBHp9aOlea0DsLOxsB7DjMoKIx5SZbvP6+Jc21OkqCEOIqQgr+8A38SgmBIPBu0dpmuMSZwQ3nZARGhiLNoOkCD0c+wu8ZT8JcSsr5RPN8NlRjdUuX0hXij1oJ8x60hoJXTcNgPLe2T6VpcBHlAD2grJC0k7oQwJ3a0PRnNRbQKjwgYfONGBPQGhXxr/bL9jSX1YFhWRFEtNdlO2DfwHsXB/iF7EA/0iH7W+KRD9mOMBTyD+w4pIsgEd0F78xhlXmls5amrLrxaKkfRLxxIhCwuit1QwXW/6vtOG+w1ti9uXGOf5Ia8j7SzvaOeNa3TOF9DIi3pTNN4Ba6B9YglMN6mGWNQjnS6iFBkp12yN+W9LGORflFuotGtMHZ32t7eRJ9reoMD3J///Of653/+lf77v/6r/uf//J/63//7f+t//a//pf8f4V/96lf6Fft1//TLX+qtt99K/V2mGXsYcw57/eWBBOWcs3bvoXceS0rJvMo5t9aa9FqIryPsj4LuIbXbTkKrC3u7AwK3IX/IyHa5GKtEl3rKpEixVbLChzTUgg1Ed2oPRp7gmM8bEy5UsaIAHSWn07NXRBAVyKISkGX5Tt/PZvkJd3fCE+iHfhECfzJhYDJleimRAgf0ccFc5CT89PjJAt/TAm5THmjc9gz73cxornK7K6XmC9Ad2+21lJI5tjbIkzsJlz0sjLhks38CtL+X22UzQiEGEBX6q+3qia4nMPv7+zpiAuei24Ybm5vYtNcBE7z79+/JE9yHbFL7pSOugvEHBmanN21gcIsI5FbVWtONCFUG1M3NLW2xie7N0b7v1EFzHVkfyxh4MXrMEFcA33ZLrWzOz+VB2mk9zvjgxPllO0BZbv1XuZaMtUtsThW2SQgeh10H3jT2ofwTDuNcl663o5yML/KbZksMZXvbVhFB/YSiFLkeI/AbEhJbTZg3MaZLv87FERbx6fC4jGedDttL3LHGO/ntGo4KWl3TyZ4pH8eccKhyfHySBzPHxwv5//f6sPKbrzn4/fQzFmMfgPfzZ359+PUtCx0fhvkw0Pa0vUbJFrdCRKiWDtDGo8iXTTDwGKgbt0tjSZt2P/LB0e3br3PguUcf2Mz2XGnXTuc+0CYim0yqZooIHR0fZl+7w2GQ3+O11Hwfu07vswjzIZvjvvzyK332p8/ywNr1bt7j4+PktVzDeVgPY0A/hy+CeY2IZlfzr8P9zbKzjdG+fLBnOx3kHOBYJ0xE/cEx5xElKEuf38j0gZwP5m5cv0H5r8kHozscom0zifR4sMHhtsvvvm1bVexiPUqpKqVgj4IbwP4gfBbOz9BLXjXlRx60PWSy/TUL4M9ZtPvnpO6zoHdZrdPNmzf09ttv6x/+4Rf6JZPIX/7yHzPsg+wdDrY9LvkgNCKEcvmpxDzo5rB7k/HTcTa7dRxoGx5fbTsfnvuDMQvqy20swunx0WYG93G7LaGuukglwzx2I4qqbQgcNr3UqvnGhra2t+VfdrGdoxQt0cf16g0Nj+0+ADe8ieF+cMDiXlzm77s+yzafz3Ie6PE7FDphkesFyAHtwO3TbaKV72FbyDx6KH+C+2D/gH64YKgYFEFKgOgzN1QZJgaPZIGC95k7aGMuZ8+E3fW0ubWpXf/U9c5uvisiIvOzvQ8oh/UyXK8DdvXY4PblNrhDmk3eTxGRP499QFkcP73PaqnZZ33465/SrtjTcg6Q6z5necaqvzAQDZJcjyIvxw3YGlKWhmzwUsJkwovr/Kzfvbv3ZNiGlldKhUHY+QSp6b3igSDHkqfzTZBqpDrmhRARKqXIbXeyr+vd/nV02N48Pvys2MTtxO55lFqRZyAz/UVB/UWEIhrka/RHhEN/NYiIlZ4RzW/7lFJVaitTZT7T9V3rIxvzbC9zDoENt0/DtmsfjCEdaZEk17E/zPb06X72F/fDu3e/k8cHtzH3URsi/PhbAPb5wdVcNeCV5wfNIhTIM3CchZH9Bg831LN3subjLH09hB3MEaPsCHwjGBmyP7t+Pf4uGe9bl2XEsYe8zTNlHRESKPTJqa/VWuUxXD9dP1ngv6IF3DmMsa+8iAnMPoh9LfrYkvnVBL+bl/RBYyDOsrzOLMXjdHGQXAYg0RO1foUJBsSUz4MbvkhojSEi4Gr3lE8L/TDPSaZdY5Jq/7NghEFR7iyXS7cOEx2eZFzoOjERdiZkOgeg523/BbBs6+Q5it0XgoVb6CTP/udgyiflO/2YNsPUtd+vBl5ikxvDPCvUMTA8GwFlFHnGR4DbMTi+M4PT8JS/o4wpfN51nGG63ZfFq6Z72Xwu4nfexnrcFLZrTHHNb/vY0pM7xZ51W2yrJvvPxq6FTrub3A9rvjMj51xejzx4cF/+0J1/9Wn6xq2/xfr551/Ia0F/y9UHpp988mn+ZPL04WB/QPjD9z/QB++9z/7Bexy2vof/PX34Pu777+N/Xx9+MMJh8CH4CNj1zy5/xOHsRx9+qI/BJx9/rE/X8Bn+zz75RD6w/fyzT/UF69KvvvhcX+fPHn+lb1irGne+/kZ3OLT9NnFHXrd99+23HNx+xxriru7fu6sH7Ns9vP9APlDyTyA/efxo9dPGXvcZh+z7HR7syzjCPfK6hjWQ9/i9vvHhboJD8JyzsJeyZL0/cA6w5AB0YJ9lwLV/ybg6rAFjU1HUktc/I/wrXNSCTjHgvwhUG50uRngkZtmgwjhaQaF+S7qhUkIVcGvim9LBhnwJVtlf8NhdAQ+kjLPr9JBaWFdfLq9tYjsZ9rstRwlFNFwpYbB5aPOMDzwpKQSeUK9MNkWSA+Wu8rqi1k6lNO1TlmWOsJ7Wq5SqClBOC+rPOnv97vwiAnI00Tjc+Nee9o6wQ2TyR4QiA1JEJBTKy05EZDACtxR0xB39QThiCuOm3Yoi8EdRMaBVdDZvKS19Sbr9E0ItroWDNA6fSTPSGv0sf0W+6Ykgf3jRQOuX7eeqMT0ipLxDESOcZvRr/TpXB5azhDaxnFAPbjfeozxkr/0RfdQfxDfN9eY1gv12T+hrfmdGtDwd7y+RLJBhuTEJXXkmAu5IsxMRyr/RbeUO1VpAl+j7mTY259re2cm9u9deu5lfXPGXVba3ttWxJyQuf8hh6b6NcYKwb/c9t6kGUya4fZuKmzbAdRT+JWOIbXHCnpL9VIP8Aeqdna0x/xsc+N7WO+++rZ//4uf6x3/8B/3yn/5R//RPv0z8kvAvfvELvfuzd/XOO+/ozbfelH9d8bVbr6H3Td24fl1713a1s7OtLfaLNtgT877GbNbnfmXH+n36IEnBDqUUTYipbnFNy3YVxIMISp1Q2pSHPRKeCOJw7Z8QYZq+11UimhBX+tQI3ICOGaQ9WB/mp3GO2PhfZkZW2ogIRUTSzj8igoqvCcv0wOCGNzCgu2H0sxkNYkOlVDbK9vXkyWM5LzcAITKChz2igsd6xfvT/ZMFXs0Cbk6Zcsh27AHQbXyxOGFesVSUUO06BiIPWEWi7UWEetNqZZzkNUjbXTK40CL1/Ks1Wj8nIOT5yf7WOLBrwU5W2/376dOn+VM1TznYcb/3wOiDGh8WDAzsd9mU9gGZDwcesaEv0m5sbMoHHIVB0mONJ9Q+zLCpO+zvjXX/tOve7h4D7k4OuB5onW9Eoc561VIw70BdAhJyKy/ko2J6p8ckc4NDFeeZh8C89KzvxPN37dIgXRcu78nY/gcMZjjsD/1MBzD7+091xEH+wpN02r/tEgrZ9gnsbhuGXdsaaB16hQtdqEy6WSp6pQvHK2QQY5rJHYMWNsIOcxDydhxTEAgnTJiOjxa8rw51n4WQD00//OBD/e53f8hP3L7PQu6rr77O9n90eERbXFKMITEKsrAzCNrvjHehUUpV8GeGiFBl3HFbraWogI35nEnI63r77bfkA6SIoG6O5IP5CPMXRYR8RYRKLanDnTvf5P/q8eGk++gDDiW9KH3fi04Wl59/8QULvHvyIdSSzataSuZdCjJKkS+3DWNJG7BrWkTLy/6LYD7zn9C33H48B3D/NjxO+GDKsN+0gfGBAnAXxZi3y7/BIYjHEB+G3rh+Q/Zvc+jrMcM2mXF4ZL62cKmqpcpl98Q+IhSjrFpKkx3QAAHu0X9RAV6AFhFyXgjSUxa/PlD3Yt9jnMtVa82x7bWbr+lnP/u5/uVf/ln/+q//ql//+teEf5YTycqBz/HRMe1qn0PkYy2xg+3m99G1a9d087XXdJ0J55z69/zIcaVULamrffL0/xm+z2G+D+4X2LqSZ9/1sk5L6mvCMPUrXX5FhAp2MqyXD5oM6+LkrkfXp7hMc5x5W18ZxoXgAf3jnr744sv8GS/r5vqNCLmd+wDZdefyWFentY4RLd48rs8l5XN7nX4e6z597j7l9M9MW94J/VGK1NdyQuNlz4gIexp9zdsI49PtxOWY9TPZ3WAy74Nc97HNrS15Mu93hMdF1+mjR484iH4s22KJfa3jArtbZ5drh0WOy7ZkEXLIIsyf6rbNnE+OkyyuzedD9Bl9PyjDIXNs9z/3EfMOGIUhJ8eOrDd0nVyioE8jShDj226D+SzHdvIHUXwIaPkuv/U1zONUKzgzCx4JDponXWiTO+UK6YXviFABto/LO+Mw03aedV22hxk2mPV92t48huvTKLWq1AaHa6mqtWidp9GqSimKCAWu84vAP4II6S9+RWoQEahzFqVE6u+yVcrr8tkubkcTvICdYzvTu66X+1+Ft1bKbSB3SSd1e/S46rnWN9/cYQNvGtuXtBuwVs/6K74C3SL8xPMD3pjoymbstv7i2TVuy2xwGHBPMuzNvgTD5FIRU/Slbpac8k+uGQlm28mxxAGIHmeOeH94PTP1bbIihlHEmeNbL7DlRQT9qMt+1PH+qaVIcox+un6ywH8dC2T/8AO40+Bk30w/gQtdehP07Gu8/93/7G+gzyVtqSXzOHepyLE9FOF1hONHuc+xMlwrDpIqCKXrB/7zt8eWiWa/MYUvch1vXBRn2nrcut9xZzFpOrnnY6HnTdl595x5YsfGDUPzvPxzTJoO8lK+3RfAy2RmG5zBelnW8sr2Mwq+SBeScaMtNx4aE8z4LRvf2Ru65SHeDnEm4Iz3+TTnwyNbOutx6/6MvORhvgmXsHxv8iT/Ive8cPOs09bDZ/ww2Wa2b3NtN4MI7vQ5YoIZoV94u+PR+yJCEaGS/Zn3JWk9Z/e/Wvnssz/pA/YC3mNN7f97+7vf/Y59gd8CuxN+yz7Bf+o//v03+s2//7t+82//rn//t38D/07436D/u/ytXH8T93e//a3+8PvfcyD8R33gw14f8n70kfwt3I8//kj+Ju6fOND9ksNc/w/bb77+Sj58boe23+bB7Xd3v8sPf/tXlR543fTwIQe2j+SDWuvtw9kj1idHrD2MY+/zsOfvb9z6UHbJmsYHswPrrKXBuDawppHHNeyFBfKXtEpp+wVdJnKMAAAAEABJREFUbW4tVQ2EixGNLyRMpyLcETWkYpuG+YpKCcKmGQP2BuQVzvMcAvunLiPdYUZYXQz2eC1nhDSGndZ+3FgHfNbT3yJMeTHIYdRThHVswKtQuybXoUzTPMSPZXD4KgyS27DXlV6veR4PIW3p9XzBrqgFE0Lg5Xnmdtp1mDdNBK/HoTPMFwQiQrUWeV3ReV1RiiChAqld9wiz/CV+o5bC/LHCE/khxEPakvcxzBM2lC66Tq1kXyhgCkUAgXDQ+eLhhqSISPAgknsMl3SL7K7DeUc4TYuLsB+UUEHnAMX+IL6QVwW4BcREG13TSoUvwy19wZ8ycAtpLkItRbVUOS6CvEN5YclmTyrH/iQSFxGKCMk3bkTgbRB+A/OTVoCUBJYGdWF7D7iuE7edo7EPHx0f6+lTn6090SH7kY7z3oLdxrOQrwjyAZZzwj5vgr6fcaUo7DmHpJFGGRuKAALYNcJuoewVFNpIxzq/V+6rbG/r+vVreYh6+/Zt3bp1S3vX9oibw0uvoUwDY4x1GbBR+3arxouGbNoKJpuGTUwjLcbBtyTCcNxA/jXPDG7cuC5/y/ddDn1/weFu/qTzr/9F//rf/5v++7/+d/23//Yv+tWvfqmf//xneosD31u3bqauPnvY3d1hz3WHvbyNVVm2KYvpdr1H6T2Nnj2NrhYZbjcV/4Qy2cZ2so3SlSJCz71GlnR4OInhdKGwcykiHG9czFLcKLzB5U0sfwLAA49fCG5AbuhzNmj6vlNEUEkl4QpyGrt6zmUeIyIyLTXkekp/Z4MBdyrL8yeFnnB45E0/N9SBTUD9dP1kgdECHhRat/bTjXrCyHCBY84l7cib5wsOvE4MT2h44ZvdbbyWqlprtkkaei7e3GYdP8FhYwpf6TrTcUDKxn4l899iJDXBS2fBC8OTyacc/Brutx4/TPcLqpQ2XnhzynxLBveptB53Dpl8GgvqxLze3CwMlAvkelj3uJOb5WzE+wUy62fUU0c9UVeuL8YUtwDlY5L8rOvqMNX1RxJkVAbyGejTb7qhq65JyFU8f6k4l994qfyHbOc+bD84OMwDqIODA3kSZ/ufUAeuI9djisVwEaGgftxnEkEYTPHpfo+HTfyiuCib56dlkpEJI5/KhmOa4RbXoNVP6UFHqNv0k8dP9Z0/wMDB1icffcLC7EO9//6Hebj67Z3vOPh9pKccmE+Trak9RUx56ZkrIuR2HxFa0p+cxuOQ2/yNGzeYiLyld959Vzdv3KStzpJXo85O5/enuPyBC//c5z75tzo8YuLTMbHaRO4gH1rdf3A//2/OJ59+In/y2J9I9oHl06dPtDjxNyqliMg8rEPloCqi6WXdjIhInojQZZfbjNuP+V0euw5brydPHqcujx8/zvZmu5p/klWQW2vJstoG255k7ewy+drND3+Y5oOQvne/7RQlhEIK/0WolKKA5vnE5JYgNho97BIWiAh93yvLx7vE37w7ZuLtscxzGC+YfXDjw2pjd29Xnkju7V3LTyD6Qy2uu1KLaqkSqtDMFBGy7uKKCM049N3b29NtJsrXOQzONJShVtJokCfyq5+CZt50zEEASVWQ63LbnzryLnI9ZF/Gb/plGGiHycsiwK7Dhg8y79+7l5sK/ibuwPtz5rmh52+1yjoZ7kFH6OG6dl8opcWZPpB3rYXDvk5OG6VIlN3lsk182H379i15keBwRa7bh9uO23D7Oej7epJlPeLVOqiUAJaDIJ29nN9ZyrOhiMi+4oPeCPy0e39gyW3P39J1W7OcE95Rbq+uY+tj12G37bQTZTPv9s42/W4D3ZR6PnjwMOsp0HPAZkvegYV8XP7NzS3N5jP66DI/gOFvch/RjgKjRIQG5i0Dct02ntEcIlFJxktrsIUzyCO0pP78oQ8fAt5nA8jvZpfB8hozqRDg8ACBEOnGG3r6TDwPeDPuJR4Rke3D9nG5jX7G+5d+bFqCdlSxvevcKKWolglVGa4l68rx6yjwrUBeEVhwHfIVfvzF4NyDerUCESF7I0IRDZP+Lpf7g21iO80YAzyWND82m/XjN+c7bFFl/lpK2iciNNDG3C49xnoT8NvvvtVD2uD+/n62M11yoQW6COAL/b1dWR63c/cSu+tN3DQ3azd1DOh75E/n0odlWFZLYB9ACE/E8YRhWMdV/fmyXKgLqlUeKyNCHjui4AIpqNOBDbhFwnllWZw7ejS/uBACb96WQXtxu3E7sxtRBBm+n+6fLPB3agH3h3Ogh9JTWi85F3UFHU76tBk8nzIG5kzue0aGibffPCH+3LkMTOs8caQxrAuugTHcY8qAnIw2r6HI4PrDPMZEs99weHLtvwzmuQjmn+jr/ol26mI/64lZXN6L4DKf8hOC3+GVXHsuSgjNYjP6qoeZAGIx26l853EZEM1NoqvkTnFmuwDrshGGIbhRwvQpfN5FO5h823cKZ5Xp7FnB8Q60zP10yJh47b4IpjQX8U5xdieYb/LbPR827UXxqmkvSmeaMeVtv+Hw5KbNTbgCtuWE5/FPvc5u8K70XM1zfq+7fej6p88+0ycffywfzH7yySfyzyR/+ulnMv3zP32uLz7/Ql+yb/DVV1/lvwSaDmvvfXdXXlM98L+5uf+AedoDPWCd7g/1PnrwgLXyw/xp6Cesl58+fqSnrJ+fsvbZf/JUB+y5+TDXB7nHHPAcHx/pZGEsmPsfa+n9m8UxNOYGHAadOMyawPQB12MWnYUzlqUCA3DGiStVbFZL4RAjmFuGCvMMbhXadfIJHsaiWgrxBT5cGGrBn/RQzXC0tPgLqKXk3KXg5xasCgkMqYNyzFvSMUYwpjK5UeJMnPkHJT96y3oB5UHugKwLkHxn5Q6swxLYYjn504XPeZNnHgqTtkjoforUHYMF9GaTAV9DpC4EuVscnryHLKsycRIufXjttkSHiMCGRVFAODehzaDzl0eJdcDEvcaX3nycT7oKRwR5VXk+WGqV85TIk2RNtvNWfoHK/cz7FOaNCFlff+nhmHZGxpLTkTRdccETEeJ2APgOyTeQL9yAcJbHETL1FOGwJBgjHGiIwKVhhfjDz60I+8vKtc4Fnlpa+UopSlrg2k9c0tLfaDWqztBqo5eJJ8ZwbW4U8iSuufgnHRRaXdi02QkK/nBciGc+0o0IpYwITdd6Pbh9eK6xZP/J/gX7Ez6zO2Ic8H6U901cH96n2GessGs+073HcAyf/Sl7zMP16r16/69g1FItRRrjdO6yVo46RSj/IKRNSVtArUWVdb3XrxubG+zjbecemL9N+/rrt/XazZu5v+c1rnmdjfVorY0Q/YxOLYQrr8gnD2uIMxqy2WaQZXjv6MaNaxz4vq488P35z/WLXzT8HPfnv/iZfuZv9777jt5+5235SzVvv/WW3nzzTb3++uu6xeH0beAD6ps3b+jGjeu5f2e51nM+7zVn38Zl6jkbrV1VyXoPBW4pRUZEUQS0Z4DeAZQPTY7ymsolyJGwD8/K0XghdvKN7lnnNN708OMZ5AHwMR3XDcSHON5o87dJ3Dg22HzwBuTGxiYDfcW4VRF0eAYnx7sBPiPRBAbBqbG5Mm2MNFItchoPuGbzAnRjcxNjzlPu4dFhfrviKZvSxzTQJYOw+QybpVXyqmmY/IL462Zz1SQopN2/bm3/gtphH7/ws8/bUAYBmtupUrTPiMj2xAP2QdkWGSAX4yRooF1FBO25jO268CJoaUK0r2zfS52Mg6uztSzHEf23f2OwYQJltZ9Sy+WL8PPqIpJUC+x5wMGhNxpzzGBi6heHSB8MgJa5wN77HCo+fPggN8N7Ni/9rbYdDnU8ePpFtZ+HVvtkGPKm+8bGhgrpjRn8c8Yg0zoG2gjrlrWhWqgz4JD1iQiyHpHSeKzdA3XeoOSrTHJm/kYNm9DOa0CIJzJuK0PypmTZLkaG4IHwA9wpTQr9IJfFBMIwwQXyxryynwxjfxjoE2wcjnXoAxXX4/q461RCYERkfdTSxn/bqkCLcI5aXQO2McgAc5Ha4VXsS3hIty7jRVOSI/nCbc8ziGfjFPknnvKBr7EMDQbp6Ra08SUHM4csyh7p66+/4bD3M/mTvv62r91PP/uTvv32O3nSZGnDUmnXJRu9Tt9kS5Y/FavFDXKYGNzmt139PnR73+Og0JMR/1SwvzX6xptvcFA0z4Mkv6P97jX/jLY7kJcPAe9zyGN3n8neEe/zQn1Z1oyDliXKPGCB6cWoD3+9SL3HYd4RB3WerHVdry4PYGrWtdPWWhSBPVDU+VlGRKjSbyJCF12uf/f5Iw6xjtHBfmOaW7iNPXr0kMPfp4ytJ8hXyqvkVZFrHebzDW1tbWtnd5dJ1166W1tbmkP3GGC+UiLTinrCgNzYkECE6YB4l6uUNkZc5EbAN8Jlse52JzhsTGEpNF2ZLQHb3uXzuGde67+5tZkT2uvXr8uHth7TOuy7oK/ZJie4ts8+BzLHRwsJHSoTZJercx0A6zvl5jr0weiNGze16XmY42uRL7e7p8yVfND3+PET2c6uK8dZbkSTYj1df3atOwajTWIz6tZ6Jz8P+/ODeNSfv/FqPe1a10ePHslt5gHtzAeVJM022dMGrfcEl6Vgf+tRSqEuXXdz+sWS/nRCvS+zjTW+gppFbqN+J7zB5Putt97OSfiNGzcyreValsv5gE2R++Tv94n7ge1pPSICOUEJslhj8QYCvnEz5uJHRKjU1k4iIuW4nbked3Z25P/v62+XF8oUEVkO5+v8bRfrNtC//AEz1+E2bdd13vO+8ocBrPMh78C0LZsNTmsbW+YubXxne4c8C3V3JM+7bfMI9FBkOWjWalek49JYFt1eSwrPnXx20wOX9YgIWUf/NN2dO9/KdrPsxjPgDFoixLoPHrgswMJJL9LaUcsyvd/3ERE5xvT9TD1txu92u65fwzpPKKVoQoT9IYcd31zTQAVneEOeezhNxOTHtT/0V3I1RSJCERPcD0LTmOVy2iYd44btNGMM9zhgd8acpZ/5ILjZsWM8MJymYAtxuU36Axtue1n/397JDyi57bk9BTwRkfnjVZx9OJQ0r73Nn4Tv88gMpIjRo/E6Fxypr+ZMbfeS1MN6+06eIfsAD99QEAAPd/qbi/fSu6U33wq8/53PhNY/Jz67S/Jq+VhsiL+w7xxWtMEcigjav0E7oY4jAprbfsiX69t92aOdw9bHfrvWBXb4I9sXHmQV+mKV20wtVcHYJjVZ+ru8fuhC2VbGDy33b1Hei9ph5BtesIzn+Qi39kzLHv0vJAneaQyjB+I9fb5o+pYv6fBwI6OldN8aeIe6n5vo8OSa7rCz15m+hR0CyNfk2t+QachkyZzCflMjYpRgHUxpUqd4uxMcazg8ufYb6+F1v+PW4bgXx6hLJmj+9K4/LiJDc57JRnm5GRtP69bhjLNBm+fFnsh9EUYsSWa+7XsFoKD1PwN0tSQcbvsugNM51u45QLZCZ9VPHsgul7EW67yn4DWboUcAABAASURBVLp/oq275+PXw5Pf7gSnnfx2z4dNe1FcldZxV2E9j6v4nht3znbP5b+EIaBHBHPnE/YGDtgbeKA7d+7o66++zsPd75hr3707HuxymPvo4cM8xH3K/tih/30Na6vpENYN3vI8b6ulqEZRB+yuAL2QXx3RlVAdYb9Ra6ivBVTNOqNrLmuQvlboReYjGXMAkQ8gUJHZId9xXQ01wDvK6knr+Aoft4oEBpG0yQg1F4J56uSGoCOPRN06Ml6ZvtDYjTww9fojD19PNIwup4o0+iVnP8bA+DfI/CswOZ38McnCtf8Z0IecTzgfDoo1nMjyh+WC/ADrspXf+TseXsvJPEJC9VNgh0igF54V31r+tlWgNcXnCXPepijDTqPkV7tCyHcq0baWcruPCEWEYGsw52BvPhy6EkMmXGchXdLW3RYfESoUspZCO6i0sYo+5C00ZW/M+viwceC9tOSdB1kRRQGW0Lz34A98e88c5VEylH/Itau88E3hUMb72aDVBUvGhZ8tILwN9kCLIPYySHCN8ZSpwGdECRXKF+k6vqiMftPXEQGvUcwDAlzkn2jpxmg3eM0/IsgjgvzQynWyAu1y8stXSBFxBmUMK6/Ip+tioA4M237BOcWCvXZ/mcd7Sgv2mHIvG/oRe3ze3336dJ8m39qVacaCdu+9CNdXBLLByclCluNmYnuEIvN8oQfpFZS9hCIi20/BrbWoZ506n/XsYW1ol32Vmzeuy4est2/f4hD4hq7t7WZc11XR4kQDAtb3FHLfRbESws7BGqao7zvNZ502Nmba3Jxrd3cHubc4+H0nf87Z+6e//vU/61e/+if536/9Ig9/35G/5fu6837tpm6y1+SD3ps32bO7vqeb16+h003deu2GbnIAfO0a+5DovMkBttfjzrMyNhYUoXjoK6UbyjJH0gPaxSBCofOX++QazQwTkuxAel7oEWH+UERDSxTNmZ60vzwAPjo8zE8f+RNK/mbQfTbZaik63XSYYexOAc2NzwOB4YYzyVp3XZTkI4OkR4h6S0SESpSVYgWZpVYVjGajGuY9ofG6cWciE5BlmYb+ji4s00pjo9mHa5rh4E9Ys0AahQe3m4Tbn9uIQfPINtXaU1FlwLHfqZe8oJa80N12MG/jczsshXbntleSFmHBTmGY05BMNbSKd2gdkhzU38bVSkXPwmj2p13wcGcBIk4LY19EYCfbqmHAngdsau9zeOsXvzcWT3iZuD5s81qYNsHzlMOo/IQjG/fm77tZHvJubm7m5r6/FWd/y3+ZeTi8u7tH/LZ6Njs7Nourx4dodSS/+Ea9NV4RoYizgKBwfD7wDA0ORoRST+Q22cHBxIkOGAdbeRaa2tRAfktgHeVGR9664HJ8A1zwcMM9ZnqGH1oqMREJT95XcgfM3iBKHBGKMJSXdVpSF9N4umCicHh0KH9b1RMDw/Xo+vGkwL8C4clDkNo2igj5jwcUKSL8cCFbvsgeJlBo5+cSGTAk3xlXL3E5rzV2ctYEjXHOx8DYyWk/aqxlyXQComnJoElCc4PJrcCSOj45GfKQ6vjoRAcHx7wTH+nLL7/WB++3n3r+4x/e08cff5K0u3fvsbB7DN+Rjj3hIr1lYArhFcMNbWrQgvfYgnhPtE7oI+4rR14EmgmFrJffs6+99hqTjZvZPzzhuH37dSYpb+mNN97UjevXtbmxIbfVjnHNB6Kz2Uw+9Hv8+LGlAOUB8UD5ZvQbf7ji0cNHHCwdosNC9+7f01dff6X79+6j8wE6sqCKwnu9lw+jjFqqAhqVJtejuCp9JMK2kiIiofFy+5gQYTsPlPkk9XB7cv833MYMfwtxQfuz7FpLlqfUkPv4JpMrT95c9mt7e/Ik0R/86Mf+X+F32XsmfIb9RkW/QlzTPVRKaaijW6pqKaocsnZMLp1mHbVW+VpScYb91u8UWGMwtWFJvS1XvEPaw7Jdhz4w9MHldSaUm4xxRGKLY7ke/EGBe7SZpxz82gZL5DgPDRJWbTpjw2Kgr3AdH1E4IJ3LP0c8/Wyw05zQrtyeDg+P8sM1/laubZxtizjPz5Y0rkHUi0R98+COCD/l/N3PDQiKaHzWbZ9x2/Xmw98ntK9vv/tO/klh22rvGpNj2qoPOQt6mmZEWK5kmhRNfi6mh2xLqIK7HAFHKHmd1mlcJ1tb27pOW799+zaHwLfTv7ExzzTuNz7U8mF3HkSzseJxy/Ql9WFbKa9BJAC+8SeNx5qX0OqeyIHOtRRV2kilTbgPbTPpv4Y+N1is2P6mR3HZlto/2E+7294+/HX5HD+1g10Ody3r8PBA+9T5Ie8W29a6Gl3fZfn29q7J6Vxf/nCA60zoYpsU8oqwZiFBE+OU8zFPgjaULkSs3JZH+E1b0AbcNnxw728BGz5gNt1jkXmWDFJLZAwG6WwxjVeE8yRgZx3WA/LL3hGR5XTftY1s356+3QGXf0Ird1W6UTTZIMPF4RF1dNdpa/6IolSbfIXPToQpysv2au0kfZraQUZe9bCIF8ElMlrSsEYrDqsVAY36LmtlsE3cL/zBuRnj/cZ8g4XuhjYZK90vbMe+n+X4XUtVIb2FnvCecXt7/PhJfmjjW/8/t7vf8b54LPeXKEUd7byjnTs/Oe91CF3EFRJk4XxvyIIknGiQhE8RPAEeCDFCp5fjTkNUGfVFW3V/X8cay7PeSyqX3Fa8iES2g5bf3NYfLkgMKflhW9fhMr8FI9UOsE9Z3PYQ17omBH1D4pZ4FGxQSqiWoloL9WxEukQhU1woxbPd5JHBfCQpIhQRKkbK6WgDXZOh0E/XC1iA8fcs138lu7mswDY4AyxC2C3tMnhwpUVmOz11T3vXmXTuWIh0bPJmYvuSeO4xpTxHdnA9inCKRU+8z79Ja/7EipuyT/2EeNmPvHx/EuaWTBOaE8i0uKP6UFv6iEiuCNyATCiAEsqrjSPMlXgvmxwBRzjKD2yBXPOYsu7aP8Fx5+G4ibbun2iT6zjjfNi0ZwFXFnYqt/W7AJQl5xmTSxrLyjlI+l3eNeTchHDGXSDvKvqUx+SOvK6LdSCVNsmT+HX6VX7r7HhSUfBzN/UyxZnPcPgMziU5G7RUgJxJpRYPASHE8GyU6ek8jPPhddplceaZsGQOfR6Om9L+rbu2IJU9NdIXK467mzvgOe60CwJjjDthTXt8fKSjg0P5V5iWrPeHBO2Xebhohw3L0/xdwdhc66DNW8cgvzKi4lb6/zpKDGrxAxrYv8yDUmX65i8IqaDn0TNn6HB90ItXLT18uWI4QQZ+0gawjOAAdPDaDQi/EcStsEaX4wk7TZgHmUHZwv4JpiWGljf6o44KrXnSs7kDB8d6FmWNTsELYfNn+pQxNFnkUa7ExIfd0LGQNoDtke7ot2511LHa9mRWDftDquhgWxoVug/JC25DIb7kvKqWkv5acKOokJ6k2FsriCsSftI8aCvHtKcFc/gBertbz3fYQE1ufNx4SATXmt/cEz3bqqOJp8g6Dyd2zgl0rKWosldSc21QVQiTnEPBRe5lnLg9o73lmN7BRzWztngi7xVk+2cfLfM3A7xK6PQiszAtJEzCw7cDuBBCgUdqTigCSAqtXaMCphkyz4h1v20elCEiIBeVKM2FVkoQhl5Mwz+6Ec3vsicq6QziS6mqlLnUolqK7BbcWip+o6jWolJGVNwAhBXi5iGurA8/8HNHxrQnXkXgH9F0dhhGBVVGa3VSbOD6zb0D6sV147Wf28/R8YJ9v5Mcj7wOfOoDYPgtYcmYs2B88h7hCa5lRIQlMxwtE+aLgBb2PR+wZvqCJ7K8oVIaaimqpainXW2wjt3e2mJ/bzf3Nd9843W9+8478jdwb3EYu8UhLqyUET3oAyc+kD45piwLea7gn2XvusI6eK7d3W0Oaq+zR3obGW/pHzjc/cd//IV8yPuLn/9MP//ZuxwEv80+6pt64/XbI9hXffPNpL355ht6/fVb8s89+xDYX9jY4yDa/9t3e3tTmxub2pjPNJ/1edDc9VWVvAsKcouiSsFdjBjbUsj0Uzh8DgopodXFVJIuM1wAWFbszROBa1gGXji47WmIsCuNjnw1iqiTknq6KSwZa/IA2Ju13lT75uuv9fVXX+WnmhYMQm4YblQpYJRmmpVVQDVwLrqX5LCkodFOM3oKFxpFrRVFqiIsoHGYNqNx5KYvBqcFyI3T33I5oSE434ggndPo7+tqJjgt0/nwacx/aV8o1G5cdxXamNuFIa6IyMYd4QGSzjTGiysiaDslB6JSWvsrpSgiVtB4RQQ+A4c7IhrPyi/CZ6G/oYvinNF24A0+YCvPDoKYiKB8gY978hM/0J/dpz02HHGIeHx8DIPSrhGR/hUPffbJk6f5zRNvgDsNNYJc6qCr2tzczA3wa9euaQN/5WCrMi6YvndtT1vbWwy6fZPNmKGS4pneMTJYF6OR8unsjSkQEQqnU2hFczgig37YG7QBtwPr7fIY1tXlNGyXU5C3E16JqfPitvss9yp7ImnDZyNfJoQ1bYM1WLuIwMYNlka0PH66TMcsUrwxvM9k4Ambw0+e+ABzf5zYncgHGeb1AUFEyHbx5EMhi14DeZ8nrYWzWC7eGm0MImPlI/aCm3w14YJox0WEgjgDB5l5Z7Z+uMwNHgfgyCztN8awX2JGsAzAPWHS6m/O7u8f6uGjx/ru27v6/POv9OEHH+sPf3hff/zje/rk40/1zdd39DAPVpmULJik8BL1BGxpd4keiWCyIi2ReQLPgknWkgma29GC96ptHBHq+l4zJhh7e3t6a/wJkuvXr2ff8Oa+34XuD3MOf80bEXIf8eGS6Q85BLt3/z71u9SCPFynfpdb/sOHD/LA99HjR8Qt8hDSh79HtIFSqnzg6wOYyqTMMK3QFyLCw4BcHocrfdKw34hwfBpUEaF12oKyHTMmZBvj0Mv9/imHiXY9XiwWbbywvMoY0PWd/M7fpHzb2zv5jd9r16/JP5m8xSTRNvABSC1FtRbGg8bvNEY/66H1Mk8h3m11BdKY5nS1VtKfoiPsNIbjCrwRoelyPXm+Yju6PD7kOzo6lucjHieMNBJpSi3o0GnOQeUOZbjB4a8P7K2f07s+/DPAd765I38T034fzCmvkPOxNSPIf0REpG0H2pR1KejntrDLgeQGk1IpyH4AS1k/H4w+5qD2UX67ej9pTqe8Ip9+OB/R1tNPB1kynruvu96Ojo7yoPLJkycyXGeuR4/h/iah/W6HniT7gHuDOqulUHbaMPM2VJLLi1hJg5ZsCjSZTxlfDtHVuQf0AT+dBK5aXa9VEZEoyHO7tg398zv+UMTOzi7125NGlGuBbk9zfnqfdu/2b/ta/4GyIDJvckAD55dBq3M2PJKbM6DTpM9pG5nRttwGrctrt26x2NjNtlpLRZdB/skr28j5u5wD5Y0IdO3GD3Fcl9NLwWHxAXo/Qf/W/iMan/uxMedgr1TkClXHOhfpSlRFFEnBH3Gv+B1XAAAQAElEQVQCGHiAZ0l53XaMwaUzHTjserBNFowJbmue27v9PWLcsq5ux5keGcP47re1DLLIvNJFT24lIDQt8LziHRFpH/eN+XyufjaTPxlcKXtDUalVhfe020KMrv3G9K6OKIpAm3MwT0PIMiJCvprT/A4npsI6gN2oVKzowBVYibDnOZiirxDnqIjIsjS9KX9piAjVGmmvbhwnbTP3u03GAPcT++fzmbpZr8p4WkqVRB/jXeNx4fDwID+k5G8Bfzt+M8Xj8UC9lygqFWBjslJE04Nn+i0n/Qrpe6NJEHk0X+B1HU4gLGMV2zwSVK2uwfW0Cp31rFfn2ZiLQxEhgYiwg18vcY252QHWy6B30ozojes0dOYmCrpbGHEwkZfznUDw3B2EUS11C+qoGFlftllAP4Xzdh4Rxama+CkvUxBUjFI09aGONlVrVUSTg4Jw/nQ/1wLj+/O5fH+PDG67Ckp2HpAc50b4DNyyiOSW06YriHjO89JmodJ+6SvpMR+sOH5CTY5T19SMPPtwWijr4gm223HraNQzT0evCA6cB+WICHGjKzrwPjY/FJwA0EjT8scDJcQf/dP9MHAJQZVCXDwsC4dAS7tEpvu1CWEu0thvTHS7F2Gdx/5XxUWyTTsvzyU8rZMX96WcTEwajMXztH4dzjjscUp9Jd+k8xn5lpR5kEnez8Sa4xlYZ3OGPZcBeSTMWPOmZ/0xxa+7xDvodNY300HgJma8HRh1Ns9IXTnnaQ5PWDGNnol+mTuy0b6dKXWwlu9lac7TJxl/aXcsgU2beHF9wj3vDPtUxojQjPX7fDbLdYHX06VUVdDzXvW89jzMU0mXY4ClYlMMLM/HWIRI9PmYQHwhd/M6TaKEuPOANA8tOaQs7Ij5sBUhCq9BgP2mrw4xSeRDyg435VgHSQVrTPDBCjNHpSzLWC7QZ0H4JPlqSCSX+Se+xrtMHufpcGE9kfHWC/0s17oaqQ/5VvKvRao12Ido6PHbbrOuyOhxV6iVw6MyIpqLMi0NYfzdCkWtrLhk0p1DT3jWVc36hjluA2t45kTNXzXHPwN2JzhND3/q1Rc1P7olrVPfAfwd6foV+qR35FnJm6JL2J1H3sEz4Qd+78F57u5vYS6Zp+c4AD3TuL2QNtszD8ddBFi4W4yTus3avQxBOwsijcJ7psPebqulVBlBvM9hDg8PtXT7pBBL64YOfddnyn32eR6zp+j1ZX6o3Lp6rgQPDNwBzt6BXCErTOYR8h+BkCIioVC7CAuEIsOnYgmbbjjGQfPYNW1CKSr2l1DEhKKY6NFoxWF4Csi4WlSxg1GK/UWlAvylVtURBVothEFJjDzR3IiQbYuj6Wo1tCqJFJIRPCJ4Jgo0+wtUIzRdNvGS+lhSF4br2fDBrvcnFuN+nPdwvO5bsB/gNIb5XacnHLDab5kRoYiwF6DdSrWJBln2G/afhZNGhIptF+hqP24lnKhF7hc+VN3e2tC13R29fqsd3v7sXQ5qOZD1/pJ/dc3r2tmsU/Yl+tVs1svptrY22YvZ0Y0bexzcvsa+6RvyQe8//uM/6Ff//E/yN33/8R9+zsHvO8S9qddv3+aQ+Ca4Aa7Lh8y3b72m27cB7q2bN5F1jb3HHfZtttiz2ZA/XN33vbrOdReKCOpO47gbYsDTdBEa40NBOSOmmFdwnfYZrCpBmuKklTfwOc91KK/Ipx8tLuR6KYV6AaIReK+oLGgk3si6z4ba/v4Bhe5zw/jbb7/VN3fY7GZT0R3fDcuJIiIbvQeJiKKXukgbChUMVfAbEc3IVqzScWqtyO8UEfntJW9GHhx44Fkm3RVjHoWU0N/4NZzq7yKdhn7ynbEA7SFKyO0kYrJUC1derkGc26hfoH4JPeWQ6+DgIDelncYvqpk7tQG/aRHI4XYVnIfbVkSTH1Ek/Dx01WUZQt4zuCrRXyAuUDAiVLCZuBgL5EmoBwSC0Isi4AKTnWzTxxwOPOagwT/rLAWTqJnmbOR6Q9d90hMX99fkYULgMCIY9PuU6f9T6sMEv6As1315m0ONW6+9Jv+fU3+rzPJMt7yIpoPzwqeLrghigNCnQWsXcQ5RQLcNJY/Wrki93H6cp2G9zHvCAXaCl6vDAxPbYZRjV1de2RKu5Ph+kX45G0smZOtotEm/Vr0DfWDJIcyR3Ccec+j75OkTxtYDxvkT0ltXA43sUMa0Gja1i4PVQjzkSSg5MLm0Fx+8zmsdMi05iIdt/bb49fCr+NHk8mRkQPYZn24+hDakIi51g3YyTprwwkscz8XxifafHuj+vQf6/E9fcuD7vn7329+n+8UXX3Lo9BD7PdUB7yJPnDzJXSJnMJBNM7F5kGR5gMkvZLlPmS8iaGuVd5jR0W9m2tne1m0mQG+88YZef/31hA+cbE//nyAf3LjfLRHuvuQDL3/T0+3UBwBLFmqPHj3iYPGOPv/i8/yJ6k8+/kQff/yxPvvsT7rzzTd58LQ4XmT9Hx4dyrKChuF2HlEUEStIIYGIUETIPO6Hhv1GRGDGIeVYT8uzbgeMtU/p84b9PvA13X1ocA2QznK6HHubjJ6JnT9xd+3anrZ3tvPg24ca69j0t902N5mUbRC/gTuXD817JoSWVavnD60cCnFhdVxuRfDkFkgvjwgClD8iFBFZxg49PIbZrqWUrCNxed5j+7oebPsDFkAn1EXAE6WSHibfzhJZXd+h46b84RWXoe96SZEfrPC3aS3r7nd38zD+ZLGUr2FsP9kWkYNxhblIFRIyC/nMZnNtb20z8d3LbwJX5kgFHYyBcenw8Cg/gWv5tr/bZ6lVXsQpr5D/luTlOlkwtkWEKuUWl8dsz/X+9KfP9NWXX8rzQfP5f0ydsECY8c7sKduCueJD2tu9u3fpBweZfmd3Vz6YrqUyzpwwpiyA3RP6y748r7ROAwUkS3IbVm0nIrB1yTqICPmq6L3BAdfe7l5+I979YXd3R14AWMbx8RFyfQh8P2V74XlCeRzn9CtgS9MSNugq4nJPREGfKtutp8wbHHLv8H7yBzTcV2ds9kREltN5Hh8fp62sw0GOC+2A13z+EIPTbfB+PKRv+L3n9hQRcr2VQj7Yf4Oy7mLDDfJa0raOjo6x3yJtJHilkK9hdJtfau1mOHUpIyFh5kxrWclLne8zF/IHD9yG/fPd2YYdCQbDiQz87W55nvodNhrlVZ8RoYiQ+5vt29pVn+FKvSdKyTootaadIiLdYjr91m5EkxOx5hLvuAkRoem6rA0k/Uy5pxRXu5b8PFwtYYq1FKVNImJVTpchIqAXaJUNrz7nUB7zZv2Md8eccXBjhTnjg+m2acf4GtjJxfK4/3TffeWBvv3uW33D++D+g/s64GDYP1vvNmwbyBcJGJUV+CfgzRtVdBE0MY7uRTymKRnVrpE3SZOfmMaHZ3U7chX40T0vk9vUZ1p/4wnBdkzQD8Xmp/3ujHbhSGoLt3HfBXq2zKYaCLRCwDwNoUK9RoS4NV1L+vfAO0DkcEonR+pz4pGCOxQRqqUo+xn9y67bmqbrTJqJ+JP7jAWY2z1D+3MR4qqMaDdXRX+fuBR9ZeaXSCdh2mtKO7kXsMN6SqUNE5hIkwvphe5T/pafw5Y4wf3lckHmJnZ08NG7WorTLsJoSbz7nuf4pp+CXAgMQHL+oQigC66YaPYYhEnntAYhaSSLa6JNLiSGFRTBs04jmHTTLsJV8efjHF6H5Z2GW96n4Qt8ZrkAlmNckGIkYUdb/oK0Jr8MMp9L5DiXlDXmeqkzpU+GoFpOkaTzD/NDs/wJzmfyn3GpcyqMaCcChJvOcE3+jG1hxMIOnz0geUd38hNc3RfRVpEXeF6W/wIRK/0s6zJclO4Hpr2yuLggZZaDeXpQ+zPWA5632+37Tj1zLyPXD7xf+2dQWFtUVd7jKzAuVFDOwbQzKMEBRKjD9c9EN7fRkq8IuQ2Os3y7XQ3mj2cx0R03oa8FvgrsGvaP6HDBzOir7PaUrSONZZGFfMDrw14jD3opj+ldqOlN2LwdxIaiGTIsq6HTrLds3A5gz/nozvoWTtc0w7RZp/msT2zgbsx7DonWAG1zPpOxtTHT1sZc25sbrKU3teuDJPZfdhNb2t0GO2AM7xDe2d5kj2YE/DtbW6Tf1BYyNqj7OflvZJ4zbSJ/E/kTfIjktZ8xn2+wfp1RP0V50Z/pyu2FkoTTh9uX5+UNbR1Ijz9leEnflHZyn00eK5LzFvVUSye34Y76qaVCilyTHh0dJW+F7nmnv9TQdX2Wy3sOPnQ0rLsUighJhi64PHYNGRsR6eZj9Me5FKvwynPKEBGZVOniDyn8F7imTaDvRITK6EaEIhrK6EY4vkAv8NklvjRaKdBqyfLaBoVwLSX5aqmq2KVUwiD9BT8I0ieQLSFPvgat2gBeUxyTMF+ocdpN8ICi8XJdrWPJmKRMF1lXh+wJeX/C9eJ9hwPO9g7Yh3BYZGz+Kf7kZAlFJC/A+Yg9jiU4aWN4Iykv+40MnH1ERKaPCMYDQNmLy+5wKaql0K6q5n1Pf6Ef0teuXdtl7/+GXueg9i0OgN968021b+be1vRLcP4XeG+99abeeedtvfvuO3r3Z+80P2HT3n7nLb399pt6683X5W8Uez/1jTe8n3pbr/ubv2/c1hvg9u1b7Cnd0LXre/KeyzZ9PPcX2aOZM07MZh1jeKeuq6qMUwXdSxFlGoCk4PavD5i2QqgkX4hi6ke5YpBCOgsIzhCnRejcNVB3EykU6Og2WWmbpRTCIEJ5AOyNPXdab6xeu3ZNPRXkn/y7+9138mZfbhzt72vBRltEYJyaiAi99OUkpLNCgSJWppQqw+GIomJ6FHli3Ropm2Lk7QY/5RdhQYRGB9/f5r2mP9X8t1mGP7PWNO3WuLFdrXTYWoU3B6wjNlA94B0dH+Y3btxmwo3fnZqJg19q2b6gpdr5Msby592M9CPkphbN6+eVQFIOppN7JfNfILKVI1QoVIlC2UIhvxIMW5YAd0Rg4yH7vF8cHg8ePnoof6PwmI3vjjFig4nQjImQxwvXg014wEb4Qw4JPGaYr2LzOQOsedrh/KGWHFyRhSJCjvOYY2wxwTJfhDUyx8vBdY3SmSgiUj6PDLeHa6X5pmdEqDD+ON8N9HR5Ku3JL8gTDjzsWq7L1lxsRMB+rS7LnbAi/uge1Mji2s3aw9P0XdIXlll3roMjJm4HbPr6YMeHAT6Q8HjvyTpDLSayrYQdYuUPaz890jVhBPm4tGPojDPRJ/dM5AsHnPo8XjTxQP9zWluENM0rv0tO2CxdnhBvFyw4hFv44JfJ0f37D/T1N3f0pz99ro8++piD3/f03gcf6E+ff85B0wPGkoVOKLfluO5Jju2RhXzImVG6hAmMd8h/tRYWAPOcdNziwNf/39c/8Xzjxs2kbTMR2uSQ04dN7gcRIW/U+9DogEmbJ9XH1OH0nnYdG67bx/S1r7/+Wl98/oX8Lxy++PILfY7O39z5Zvym8iFt1hZBMQAAEABJREFU4SSxZKJnxSLCzpWICEU0mLHQUCIC7yDn7W/zHnGg7G+f7nPI4EO+Cab5wNP62lZO2zEOuI+5f/WzWU6y3Pd3tnc4MN1mHJipn/Xq4Zvhzr2Ywia2yxaLL7vm9xyl7xnzPZ7XokCvUgJdUe1szUNwZeCs37EWsD8CXTr1jGcFeUs20w846PU49x0HnV9zaPLlV1+lbf1NusdPnmjhT1I6L8TbFk6DFx0sq9ecw7xNxrIN9E+5pdIYhzwstIz7Dx7I76gTJu0DcmhIGd80Qylu+0OhWgptZyaPjXsclPvnaWwby621yteCccoHPR6jfZhr2aZXyhN4GMkVEdTbCe34SCfweyx2+/H/prpLOf2BA/eB/XGe508g+yeDjxjrnZcXhP7Qg9ujUUvJtuufznGbdb26rj22e2wxLOvu3XvywfQJB8mOdx9p7oBOAsG4Qz2iH0bAFAP1UbXBu8UHqJbvfrJNO3EbclqPZ5Z5//79fB9Zn5PV/DDkP73INTQm80fwjCK/Eyttq2dhO6ed+tuW29TlFn10g3ot2HSgzgzn6TI+efI069Z2P6GPWU+n8SJjk7brNuJx95i5ifWPiKzXIL/5fKZre9eyfpcMKv6QxiGLN8s2r7gmm5GtTZRw/gP8SyLNh3NKp1ymxZjWh3379FGPJw95h7u9RIQigAIuA2d1I2Dl/+E8qRN5FtpOrTX7nNuWYZtNcFwtRXZLqSr4I0IRRRF2gRoKfd/xK4zxcjx++Zpc+/+KEOgS1hO43RkxljHLg79ip47xzjaa4L7mn4N223Sb3GCsnDN3mdOW+n4mz7kCu5wwlh3R5vyBL3+I5c63d3T37nf0x4dyn3E7cDtbjuNQq/X2RDWFH5fglOuU4SLaaezfoY9O5zIP44Gv2zcDGHejDnRYAwL3cgyZ4vgXsYdrIBQBymnbl0K+lu7/zKWXrj90MQ1WOw3JFjKtIbJPuZ9V2pXbmOkarxfVamQfHaeaMJL+Kzgu8l+qnN4QOp+3aXGe+FPYFsiqcv+wZ4Qdx9Ep872ZrgmrCAcanDTjxzg77uvGkjE2QR+0OzAWLElgV64PUBiLs5/hbxIvf6bsMXrITIWYAFpdE31FuMRj/S6JYjxyThfHnk93PuxUplHMZjsTngPrfB5TkkZvoqxVg5+No8V/v6dNeZmEKc7ulWjqvNzTxZhASutwYR4ZNz2aLfx0Uqh5pz8fxKTxm+u6MMPknvc7bDjesP9FMPFO7oukOc/zfdKel/VjhMNC82HPhDjT3+TOCyIa3e/biMg16yZrAs+/VutS3qtdbXPXWqpqsb+hw38elbGhFuKB42pp/oL8OmKi5wEq8ZZ/ilBXAfRaC35jDJt2BoE+DU1W47N8h/uucAhb1Hc13VnvcOXApmE2q9C7xJw56cx8IPnJuwcz0GODmWWl6zQjOrsd8jpt9L02Zrgz3PlMPkjdnNsPNnoObfukmW44LpEHrTNtMefdYs6b7uYG66eNPJzd2drQDmuuU2yO4a12yMuhz97OtvZ2d/IbiNf27O6mf2/HfuJw93btbmsX3t2dLe0S3t3Fxb9NHhvoOEN3z7ndBrw/sYkem6z5HZ7m5bPZPNvJrJ+p1KoLr6AfjxF+d3hO7rn5wvsMzPFyvBBMI88P7URYNiAvnrShqsq+ekXfQvsReVsXw/4Izmb8vgPm6bpOXot6P+GIfSqvgcVlsQZebg9cwPMUF8gZGcTI7imjZD+ICE1/sh9ovCIifX4aU3xE4G3AA0/zuz8FekdErvHtL6XFReCWoiDe5S2TCy3DdmtRBaVUlVpVcQ2HK+FSC/TS6LWmv5hWyiq/CPIBUtgCcq37fWAQaHfggIAnIp/2NQRxa7fHVsPj0ZK6U3JJ7Segj/Jnuxfs9bhO9tnXmX4h0LxL6s71Zbi9iatgj1IKPumE/Rrv8Vl+y7Y9R8XhcfhZoHLGRYQiAPIsMyJk17Zye5l5b4X+ssXeyu7uLgezN/XGG2/oHQ54/Y3en/nnmzno/Rn4+c/fVcPP5J93tv9d4t95923lwe9bb5D2dd26dQvc1G1/uzd/2vk1wq/ptdduyl8k8D7VLv1+iz66wdjhMbtjHKuMVdatwXoO6CoFh72uI++Ti3lduiEJxIhim2VAP/5F90n747oboQKqBBCw26DVBSN+q1cr7bC4boN9wCX7jwd6+vSJ8gC473sMdUuvcwp/7fo17e3taYcNLw9G99hk8wbzt2we+OAgEFKQGBGI/n53RMiyimWCWpqSkBX4N2kg2+hh5d2I/c1Cb3B6A1NcEUHB7QF/o3dWUZxTnnDSz5H/qwc9GC294cEmq+gJbje1VrmteDPdbcQb4R4AKy8ld/DKpENBo2fCPLBYmwbbV7Ev1XJhFVwlaxV3WeILJf64RMwh28SICNl+UUK+ltjItlxirwWb6j7I/ebOHX373Xd5oHTEhmJEKCe9DOIDfE7nyZBpHtz9srnLoYIHGBHvOtrY2NRrN2/qtddeY0I0J+tQ1h/9PF3qqWPT3bxNE73kNVoa3Zx+HWR2payIUKlVHePgnDLNcK23y+/yRYR82X8eboeOa7AORgv9eM+gSEW1GjXdiEJ2tG7sfUK9HTERe/z4CZu9j3Og97f5jjiwc/9xcSKQge2dLqj7AiJMA3YNhXyLC58ETVw/bgkvk34ZHYWuuJ1qyeToJA97F3K7jihaLkNHtOWHDx/nwa8Pff/whz/qd7//vd7n4PeLL7+UN819uONDsBPGnCWHxyeWNcKyjNYmnlXCNqu0qzmLxOvXr+udd97R//gf/0P/5//8H/3rv/6rfBDsuvLBzOPHj9FpyUKGRQYTok36S8ckfLlc6oDD+xPc126+Jn9T+Pj4SP454fscWj/In4G+l9/0tazUwoUG1othspFoFxkmFAqeV9/mdd7Gun9J2QfGiGMOBn1I+uDBfT3gQNN9/Ri93MZ8uHCEzm0CuVSh3RTaqid9Pkjbo3yejPnd3jFOE914SqEPdiwwZ/IEbXNzLs8BPK54odV7slYr7b0mf0Tg6tw10CXBVPAxNikU265J/lLKyg/B2/ML+s1jDni//OpLffjhh/rgww/S/fiTT/TxJx/rw48+0hdffCEfovmwz+8Z14vbACIU6F8Zx7KcTGw9uZ3NetVSGE4G2S62lfGUCfkxNqRanPRUW3QM109QDKgRoY4yb9CG0m6em7FAtT0KcgXvgJBj+rsP4H0w+vjJYyb/x0q9kCNfnjEib0k7WrAo8BjtbwR++umnlOlzPabc15Dt9jVncuw2/4jDQo//5nU5e8bFm4zh7777rn72s59le779+uu6fuNGfoPb5XZWHmOcTyvv/Wwf/nWZhRe06Mqd9hC6uwylhCIiaS6L490uPFHfu3YtFwfXb1zPvlHpEwv0f8Kh633a/71797M+rK/T2mpavy7zU/kD9vCdLCF0MEJeALoeO8rrOYRtv721rS02D2ybnjZrHpfR7eAph6v7B/tMqg/lNu8yOc2mFxr0Y9stKKMP3ac+ap5aCu/CjdVPnlt3f9jDdsu2QV9TXiiLa33tczkH4pb0w/QnEQbf+DGlgj/rt2Ahd8LYdUT7sL0M52EbuwzWKyIEu6YLEZP3R3EjQqUWuY77fqZ+NtOMNjfDta1MNzx2VvgKdprcwI4RoYgJRRkPj10jIqBN8biS2lN/3VdIqA4i4bK47/s90He90ja0yX7Wy7ZyW9ygfW0wNvgDE6Z5vDFfrRVhktuc2+ijJ4/yfXbn22/lD7Z4rDjx/1ZaHGebdTsKuQUCNw78l91XtY+r4i6TdxHduigfF8X+hWkU0vbCsbHWxi16KLbLuNElkiHGnGCkOZ6EVxTCBQ9FxNiOC2NSC0c0V1xL1kIeT4wl4wGkZ27YoZFGgayiytjV+laXYUEXV9MJzwvflGedN9YDP/l/dAv4fb6OMxmeq5szcf8FA881B/3WvdT9E3fdQhcmhc/v3gTzKffD5XDCfAsQHuiXA24gq/C+MtwPB9IloF/e/1uO1mhdjzP+xnKG9JcJjFpSrlfJP1Ovxg0Xah1IXMXh/3u4XbxXKMcq2crzCkJeMYnb6ysm/atPls3LHXN8B6bChE/pUByGEBGKmCDenZHzsQ3WqF7nbXIg2Xt9ymFCZe7VlaquFoCb/qoKvUKr6U5h4qGZt+LWUlQL6Yrj8Y+8HW7H2rKBeMI94b7r1ON25Os8K/SGUK0TJESv4P+h68MMg+FJsBEX6ihfjaKuBOGCC4jsSdzX2r6x23d5gDub1XTns04bzEc35jNt+nDW9lgHdtmCvmV3cyMPbreJ9zdxtwjb3d7ayG/lbrNe2t7a5CB3Q1vp30j/Dnw+0HWcv4WbYC22O2IPd297Wz7Y3WVtvMehbcOOdtO/Qxzg8GfPMI9dcC39pN1tMH8CebuJrfHgeDPdne1NdNvQnDLb7nY3N132OeXf4OB6rg3WMhvjWibbBGvWUqtKqZL8VjCUl7u0IdOjvRW81vYa94S125L3iLiI4vnj3tYjoqjzGgPU1Nk5D1ryTrNOHg9oJoSX8jXrZ+q6Tkv2TrzGNE7wF9qwYd78ydxprsJBWiulcwPQnYMhBX9+nmIiOCYkRURCXBEhAomIwHsBaMsR6/SiWKM1HVt8mei4ppcoSrcU+kMdUVa0jKuEgW21Qpl46xpvyyMi0Fd5UfpTUySlPUL8jXwR+NEnAheIOI2XX7uuD7cR189AW7Hf52PH7G16D8F7VHa9p/Do0SPtP33K4W6bp7g+/Y3gBfsyXqcUymlY5hHpj9gzWDoT8uUm1wBoze1wRChiROpINDekpBc8RoxyI6LZg3bV973a+nVDW+yVeT/w1q3beufttzns/bl+8YuGn3HQ+/Y7b+utt9/SG2++rtffeF1vsOfkb/o2vCF/Y/hN4ow3HA9ez2/7XpcPfDe3Nslrxpq5V8/41Rldpd2CSv2lftZN6O3CGW7fIIDbLO3UleWeSzEURSol4JeyfTOnyzhJISU0XmHC6H9VJ6iHdfmTHIuOCHGvweGGUooq9rZrHu8H+APhX339tT7+9BOVIzZtOyrjNoe/3szzt5A22FBw5fil447tzQL//zA3IjcuNzI3EjeaSZFXdtEqIjBm0WlDKRnuGVw2GExrqXK+PoD2V9ndqK0DNleWWlwB/pZv6z+C5ve3XJIfRHfbwFgJowO4zS3Z6PAL0gPTYD8vyRMGMLdTf+MBNrlNdGyYdbTrQtuxWTMtkXaNbDt6iSss5XJ+63oRnMJ0u381mBTCHoVyVQYI97FSimxXf2PI30Q6ODyUN7c9YNi/4MUeEao5eHbqePGXUumrFX/PADvXnIlej90jSg4PtjXZ5MC7t3ctN/N3OQDaZILX07+rJ0cllH/I1nQ50RosZ4p6rms563huApE/IE2pVZVyVbvYo6RuDP3oMqw23AfKNkHjNRl1DL6KYxHkg/CrU4cUETodL3k1oM0E88UAABAASURBVNuCg5HDwyP5sMVj9hMOgp4+fZIHT36Zn9BXBl5mEaEsV0hRpBIxyiMcktYhZXB66ke9bABnYPc8TKcemvPSzwG7Mj9iojpwUHPMgelj+UMK/rbsxx99zGEfB34ffKhPPvlU/sanD1YPD4/l8cZpPbYYS4QsGXfcTwzHJXJAGXha76ZelCK3cx+aveFPt3EA7ENgH6D94he/kA+A57zfvEF///793KCfDoLdjzboI+5jA3W7JF9PZGYsLO7evSf/XO+9e3f1hINj17Unec51mrRGCUXQLtBoSXrHRUBT2HslnNcJfX2C21XzL7SgDbkt+VDQeXtS+YTDQ88NfPh1QryxxEYRocpY0c/6XBRtspDzws4HaTvbO3IZU090KtjK8w2PHbN5rzmLxjm2MXrGE8up9MnicokrgG9csrEP2Paug6mdtHCboBE93qaOXtk2/rbyo0eP0/537tzJb/v6AwA+IL2LjR9wyH333j199fVX+vLLLzl8v5PfPLVdLCsiZL2yDIwdrqNN6s4T29lsLustLs9bnnLw65/Cf8ThquczS+p1oG1STb7h8o1UbhMcZ1iG28Meh7T+PymW7/wmmMf18ohJvvV1Ozo6OmQoGRTYzLICO0dE1qEPUP0LL/5wz30OUa1LqVUdtva3fy1r6TpEnVKr5rQ7j9u3br2mN99iMk57fo3DYOtiuutzg3ljxDTuL+X28PTpfn4IxXodHh5oGMtr2S52RChIExHy5XLYNa2fzeQPCVy/fk03rl/PDybOoDntIe8mt7v79+/J+rs9Zn00oRYBmkw8l96DDbMeSxLn7X7kvue25za4xSJie2ubxf8m77mZKu06Alsy5h6zWDo8OGRcOVSz21KlVNke22xOuN4qNvQ8xYevS2zgsaGUku/FbRZA/sCHeRxnGe7PSxbdw9h3ZT0H4TSN00v9DAZlNtU0OFb3AN3yBmTYNv75+AeMM/6G/gn9G2EqlIGbNBScZ96k03mQ/3n5yfuSj8FySeN8Xd6ur5r1fdrUdWt7G7Z9xmNnu6VUbFrQtyiwW0S0MP6yhohQxCkiTv0K/dVfEaGIWJUtSuT4YXv0XU97GTFrNpvPZ7SzTc3nG7gbmg7SzV9pc24XHnf8AQV/YMfvDH+Y9+HDBzkvOGG8HmgfbidG1ruEDpJCeQ3U2SmStHq4TRgrwg/oCSsQP6DAH0LUWFjb1bYasN3k+l2SYfqK+5aYa53y2efEE1DGXpxkt3vqEU2gQaEIo4yu/bzXqZOTk6VO6MdGyzeFrB6wpJ/kUnDjqaVoahu1NJkar2FKMIaf77gAE57P/RPH97WAbf08GS/C8zwZf8n4df2bP59+nMeVaprZDJNr/xqS7Mfg7qvsem7/jdTCa+zN60hHOc1SbR9imXNI9/0l6ZeMB8bUlwp9LiIUEYgYyMsyDIK+V17irITDyLEXZnMAx+Ek0e7fFlykyzR2yfLDmJjnGZfyOv6ytD8m3fleBNe+853i7P8Jf9sWoOnJaA/KQoBbos9y40RCIRkRoVKLalc0Z426s7PFOn9DneeqvFNrIa4G87bJxV+AaY4bkT/lHPCsAI/5JpievNCdX63qcDvcnrzsTuihdcjvSNuR5iymdCXT98hIdJX5ZGX+3eVh7myG64Nd3I2+04Zd5pn5DdyNXpusybeYb27ZZZ9vC2xvbrRDWtZHPqQ9j23oxla6G3K8w9tbk9/pN+VD3qQhb4e18w7udrqb2s608LBOcvo8ALaftdVOYls7HNbu4N89Q98aD223iAfI2QHb5L2d8jdYzwHWrVubc21RnoYZ/lmWd5OyblLmDVzD4Q1s0mFD7mY/wvMJ8M7w99iv6zraQAVFtRQV2k1EaLrOjost5PeG53PHzMsXzO38Lkl+JzMy8MM9LNJoEgeVEtmOJ91Fg7dOXhssx/XokjXnkjWsuHrK2rF+c/iYs6Tj42OZz3KMtvfisl0GhKCAzWLIjzVEBKSQuIVfXM3rpyDFWaB/TIA/pDPxxTRg3SIi40opY92UDEc0t1TojhtRa1UZaVFCZaKXSv2OqHVFn+LTjSYrSEeuCk3X+CbxOx9SOCbSgy8UAQRIJ/uDuNVNWtK5fgy3G8N1YXjd572c9FMvXv95X8h7J94PMK/dxckxUw3XfSGLlsGJ29/imP3SpQbq21mSPQ7x3DD6PgUxZ+4VTzTbjraKCGxVaGOdZuzl+Hxviz7rPaQbN67nF1Hf8E9Bs8f0Noe+b+VPO3PIy6HuGxzyvv76bQ6BG27jv3X7Zp4p3Lx5Q/6SwHX2ivzvt7bHMXk+n9FH6YeMdZW6Mbp0XR+hSL3sSgrpwvbK4S8rLvkDMwGPq6LgiQI7cdOcQOcuWGWcI3/voGWSPbJjhEY3pNGXLgqW2spJS9EB+293797Vnz7/k97/4D394Q+/V/FhgZN5Y9Gn8K6UEwYeb0L1dOzrbLy5gsTlTV5vYLqTe/LrLg35B7sjQqWEKkobA5NpN+IljdwVZTjPbLQ+9CNeXBEuAZ6/0dtlWsd6MUx3eHLP+x1usA3OIROZ1jiefU5xdl8Uz0p5ZcoFWVplY5Jp/wTRDia4jfqQ0hvM3twaiJv1M3nDdZMXekTwImLwykXEJO3P71r3P3+u5Ig90lZ412/rY6v4pTD14Y7JSj+b0e86kgxsZB/p8eMn4HHa0BvZOzvb2HZbG0ygPDlwWsv12LC5uZH91oON/W+8/rr8yZ1r1/awvnKTyvm5b29uburGjRs5aO/u7uQEumNj03ED3NbPci+C4y+i/2A0bOYPEgyMK3PakMvWMYkboA9MeJa8CAfiToFGjjPQ/dkXwVSa8+4FGo8yBrtmNy5gSxJx5Ny88C8YCw85+HVf8Df2fCjy8MED6vGQQ5iTtH+TSyr4eZJ24FUh0U1GBO7FgEsu2ySDwPe70YGGhsjhcmDPKb/hjM3deq/KPpAJ1lgcqtRjZRLgT7zZRl988aXee+8D/ed//qd++9vf6eNPPtE3d76RD379nltwsBMRTB76sV+IvjDI76Jl6jNQhGEMD/iVcLbOj5KRrmZb/8XPf65fcODrSYonX87ffeotJjk+DPa71wdkH330kX73u9/lTzifsLm7Sb9yv5txiLhk8u10X375lT788CP5m5v+9qN19QGU9V0wafOHN/yhLh82DdjZrlFKkdty8H5FW112ZRre/37Hew6QYGJ/xGGi/YcHBzkuPH7yWD50M90TyBPyto6YjHwqk7ueA4mZthkv8lO3jAWtv8+UEzDqopYi61Xxd70PNHrNGYfmLKobZti/gyeEdbEvVqVM9jdAXt3EnfGvh1cRz3hOKOsDDkP8P5T9LfBPP/1M3377HZOlQ3m+kQcq6FNKlW1yn8Pgz7/8Qv4pZ9s5ImS+Uju5DEYP/3xjUz74cz13jK/mcebOzx/KcN15jD2hndnmZ9FKZ5o/sXfE5N11W0vJTzTeunVL/t+7tVZ12K6f9bgdk/WT/Dbsd+h/l4PrJ4zhA23V+dot1H3Xw0db2s9vrR6svinsdvn1V1/pk48/ln/x5YgD1uvM/abDXn848OZrr2lnZ5e6namjvox+NlNO4lmAbzGR75FfIsjSwKEf+8DRh9I+sHX5B+qwgb6M3+zWTZrS4INoWk8+Wxy8XkMX9x+/311up7fOPvz1pNay3T5NJ6mixJo0XXy5iYDsD2uuFwERoQI66nXmMlKf25Rxc3NLG/jns3n271KLlrwbnLf7omG9XG8bvEP29q7lJ1xLKTke7+/v55hMY1ZEpAzbcT6faU67qdTnQJ25rXnuO71nxWU9Dac17B+w3zpgy9s0eyLCrOS50NOnT7Pv2lbWccn7DCWU0HhZHl7MQc2N7XAMtxCBH+SOlFKiYINOebiJnfvZTK7zCR1zA9vE9osIVI2sF4fPI6LFR4R8RUTyR4SUNw/99V8RoQhQIssaEarFdqrYBlvRJ2b9LPvhDHvNaTt+V7i9GTPCpttugYyB9rQ4Xsi/AvKAecF3/hbwd9/q0cNHtA3/5HqngTbsd4jfbWRH/kXBn3zRGAa3C9wXaQNmM5z0+yO+j4jvl5ZCcNMPeFJ+gSFDLdxsAsV0kPG45+lwoAfP83GWZdrk4p/sSw6kIeTig1YnoYiQuFseS8aeYYVMLtLg4ca3fociQlOf8Rhqf0Toh7kmjV9VmvV4WbxqXj9kupfV+SL+l9HHdr4Kz5N1Uf6mXZXuefGvkvYSmRSNmx4xynRDNpIyxYyu6XgtyWgsEOxJhwf3KGnNGeAApM9+1EI86TtwtSTtSZAbXmJhp4vjx7MEA+PqEthdwXyG6aSMCPpcg7jMjwMHT7JA2krmkDIHLXGXpPf72TQ4UWyADx9peF54pw0ccwWPo18F1uNSWCA6p4LnXKdBeXNcASt8EUgC2TIuArFn7zXeZuCz0S8awtKNFXkpZ8118bKcjYNoR46BP7Nz3iZ/5uz/7rNr/ak9p8JGRL5HIyLnZjPWO21dsKFamTOFFAVEEC8wuc1fmY9V4vLbtvaDPLQNyfQJkFWRU0MjXepC0ELmrzB0RE5o4aKugq6o76r6vubh7mzWaT7rWafNWLvMOdgE7C1Mh6Db25vtgJQD1DxEHd0d1jt77PsZ13Z2ZOztbsvfkE0a+3cOXxvdPXhMN3ZJt7uzBS9A3i557LI+9Ddo02VfYHtrox0ec/i60sW0Cabbj65boPGga6bdZG9hi/S4a3Hm22Ld1TDnIHcDUF7mxBvMlTf6GYfdvWZdp75in84o+e3mHttN6NIf2HOE7Q0c32HfQh2GRN1IedjeVfWgQ2YFxfP1Eln/ESEajdqFH4/HEY8cHmsmP2TG/qW81j9hT2/JHtCSefnAKOO4HxfkYkXIpJSqWgsqG4ze0LnxKPcSvUfqMbBQRq/bXOYlDF4/+EPf1jmLTPkRx91KmgIINdc0ByZX5Ad0etlSxilFCv5k4RIOIfwRkXYuuBHQNEGKCOWFGxEZDjrohGJ/gU5ZAreAiJDLFoEbRekv2ALUUskLWhQFvJk+4CvQQNLsXkSDP4K8gISrZokz1RvKmPATvgh8QFwBBL1BeU3vgCVree+tLGg3jogI9oOWtKUTCf+Cfa4njx/n/uaTJ091dHSsJW0r07A2tGtZ4rLrOMs6yX29JVQhJgCupNDVl+MTPCICm4WabfBjn46+MvOY5L7KmUB+QITxZnd3V/4luhs3rucZwS32nG7fvqU3OAB+i4Pht30gzL7pm/j9ZQTvUe3u7eQey+bGXN43wMzyenbAsBHkF4X2XOU8jVqLihHUYSjLgoM7AIftNrQaGiAaOAVYpl3kT/GB/6wM842QkDs8B0viz6LoRIV5oBFaqpCH0fIRYeQGICWOfAU81sluA1T65vHRkfwlo/fef0//z////9G//dv/q9/8x29UTmgYbhyLcSPSnbkWSkc6IbjrOm0ycG9SSeZ1I/L/hvNmgnFMQ7KxI0JcwDrPAAAQAElEQVQRQL4GHoYU0jnEGJ7ctfjAT6UU8jfQW26MiJXDtTS9vDl2xIa03RMGSXEFUl3hDRDyvvjR5GImVPwh/FMuiBvNj2yIUxjvD3vHi4qbGO1eBMsx3e6LwvwTXjTNxXyTfdZdqnG0YavJ9jy1p9wYEOcX5DFt74iGvRgHvb7v2BSbq8MNRgG3HcuGfbwnvXG5R+KaA9HyAb41upRh6HpJRJCS23pcBHFdRDeNqFe+nd6gA6WMiJBtEvShCPwGNlIoXwTHHPL4IN0fCPHm8DGHDksOCrL/0/d3mNztMKmbs/HtvuhPFjXbH/MyOeIw6EDH1IVfiB4r9vb28htbTrfNBNAbk13Xq/N4wia6efre4ZqDcwSK0BkHXkpZb/Yn1Irgwhhj64BKuUyYQPB73G5nSwZbw/l3tSjbEXo5LuH4UT+0xXRT3rjcysueCSbYv+ZSplYg00bAwk2RnAsOZbQOaQte7AP5DqRrsVOaQdkHqLfDwwPsv88G/5OEDxkOjg60yDF92RKgcEQoAjSKFL79MHTFdSbnK/ieH+VyroAny+WyJcayI4agn5iKvAmYb6ob+0lKPHq7EPgwmZ/PYIn9FowPPpjxIav/D+Jnf/qT/HO+H370oT7mwMufiPqWTXHHH/FeWWC3pevZQskCDfAN2U/8vnFcg2lD6pjhrCer4ESDCrb2xMYHV4b7wAMOEL/gANH/i/GYuttm0uPJzhbvWJfLOvig14eEDzmYvHfvnnyAdkx/tP+rr77UHR9Us5F/SH9bYhuRj3NFSQ2UN+EAarQ+Hyr0+8qkq5aa/pam6e58J4jLfr/r3b9tN7/nfXjkgyPDuvkgOO1E/mST4iJC7jNzJmKbWxty2XZYHBrbLNo2oDu+okfrX5XxutN83mvDn7BlwTfHnc16eZwwai2KEsg3JDyJCMI6e2WbMB1+hdsS8Q5HkyGI5nEd+gMT/p+5/jnUr776Wj5Y/+bOnZwgH9CfzFNKTT16Fo0VnZ3e46Pr4d79+/S1fdlOgXyRz6BQS9NTrpk2OCjcZszc4gDTZSmlyNcBh6uu2yccorteLcOw3QMZ5jEQKdOWjMNedEWE5thwd2+Xg9ht7DYjv6Cgg5zMvIfI9i82WP5j5J/QlnXuospSbkFeoYxI0IJ5oOvYulXG6B0m4jfy0PWm7Ho836KN9ozZTuc0EUWFMnXQNlmEb/KeyPhahGhyZQqKaoeHR3rIYdPTp/uZj/VssOqnbZAEpAugEaEOu885GN3l4Pnateu6du0a7Wor6baL31kP/TPod++Sx0P54Hp5MggpCnQLFeU18FwDudJD2hMPN5HccKEUzzACGcH7qcPW81xkuD43actd30Gv8vtOXK4/9wfXp/vNgjGnYFvbxIfGXih7jDhizrKgTrIOSJdZ8gh0te1qKTnOLHMsGVo5AkZurMnTOi9HfUd/8i6Ja/Qlwh0jp46W+IR58hELvf2DA+z0SE+ePJEX6zQE+QrzgsEB0if9GdemMQfSiWt1uOZ32ivglOvREdHaD3XcY8+edjejLfX0tw43Ac2H8LVia2xTLkEEJRih8Yo4peFLagS+kCJiBV15UT7i8zkWwP4G24PIC+9oVDsviBB/o15uV4bbRRTotajaTl3PIncm26bHRjM2tRJscHlsmOE63OO635inkq6Q3jp7PH/Au+MOY50/xOKx3R9iJgsVa+wygrAfnK3j5dgsLKmhWcB+mM/diDlDscwJZyKuDJyXcjGz5Z6PMc3ArETh48ZDsHna05RTrOfmUrn8LnT66XX200HtI9FEvcB1/1jnQDB3pmvuBWlGfn8ABW/y2hUaK9tFwWlapwweS/d9OC2t1YXOXeYP0inhR0SoyzZRCUaLgBZhP0FJ+BrwJPk5bkuhV7wQ/ooplVrqkuvHJH8fnc/r9UPKOi97PXxVPlOc3fOwDNMm1/4XhdNchotkwEvfcT/Lvkfbtv9SEG8+I9s/adOPm2Hiz7qE6Dcmm2XFC20Km0bQLMlsuvMf3NeA3+MTBiKNJS7M3PRE5uCOH+DNvpzF9GMlNVstnBYL8JF+IN2QLuMs7+vB6QljkbwtwR67E6yk/aYnnIU9uGfopp0DuTr5CueiXzBIRqkj7loKhwwMAtW+s2h5m0b0+m3SGsy3Hr1SFp7B+eJOtHXe9DtuTHw+PJLTyTh8dg28qbb9FwMOyx5xMU+jwvn9bueBBBcV5we5024vIcn85/ESyf/irK0fRPa5sDZ+oaXrxzoieTQ+xRVAhO0Grrgi8BnMRT0P22B9ssG6bD7z3KyT17aV+dYEh40eWrocIHagN5JWmdN1mvVGnweUc+Z1xgbzuFPMOcQF5LVJngn78xBlri3Wz8Z2uqy/Nzc52AWsV3Z2tlgzbuU3Ync5xN0bkX7WqHtr2GFPYpfwCoR32MNLIGsbuQmv8dNPXuiwjS6rg1f02zoH62vaJmVKUMZNeC7EKGsT18h09sNve2ySdgN7+1A37WQ/8+GNEfMeO0JLm3ad5iNmHbbG5j11Z3RMfPMAN91QC4d6h6njHkw0111Xax4WV+hFUolCmqIqZetArCppyxnAl8xSvg/GAWvVpwi7myd4B3gtafgdounKSAJ24ceXY1R6TVuDR56kJ5MfRHLzoiENHg8mExydmqdHEaGme0k3ItT+nHTIQ8Wm26CIUMUeEUV+d/nLFV7re30rrhiBM94DLnAEvjM3sqRQhIEPl4A9ggLUrpAiYgVxRZyGI+wvq/hYxavRXC/wlDKWj3Cgf0RkXdpfkka4wFOBXWiu68BNwB8RijiLMzzwFqePpk/GrfFLpBV2pbLcFvByhwQPD0n4DcIRoYgJ4gpAWszZqnLQif/NHXsLS9qQaa4nf/DXexLH7Dt47+oph7+Gf4nMdTYwxzCf9wdS4PgY0GlJ3CLlnWiwQLJEBfQwExnbAZB1HpCVRElTmoInsGWUUMH1ntiMPup16ubGJuMXYxXjjvearl+7rps3buS/jLx9+7Zu3Wp47bVbHAzf0HX2pvau7TGm7WhzYyP3Z2azubq+Iz9rI/kZ5OU8a6kqK1Cn1gUGbmHFETiU28+JNu25mOZvAKfr/w3sRTMwDVGy675tdwK9Qk4f0+Et9vRh7ikGkixXh7xl8IHvieqwAMeqy9HN8Al8AFk1ITnfIqkhFPiDZ6TLg7Is2Tv0FyW95vevF3788Uf65JOP2UO+I39JrPQMjN40/Oqrr+SfBCylsMG2rQ0G9mM2qL0h7Qry/+6MCDaPHsonyffu39M9NkG9yejGUQtGtbHhId+0nxWRw2eAYhled+0HCmUUj4hQx2DtRlJrp1qKAvnOy3rts5noDcUjNuyX42Z9um6oqYDlncPgsB8/LNxZrJdBT6HsyLceIzKerKGmZusu5Etv8ykQN3I47J/JGYOjA4OZLgQszyaAON1Oa7/dl4HTvDpcjqtSh1XJ8rSy266G00QQye2GfXKykIO1um0UR2N+b4RKhYjiNpNUwRfA7gidv8Z4yAHaPfma6+fLosnx0yntnsVVtnCccTbFC4Rod7aX+0N+g4hwRKiUqlpruqVWdUySLP/p06f5f+H8za979+5yoHso9z1v+G+Mg+smh7YOm+6XhccMf1vSaXx4kj8r+OjR6ltOjjf/22+9pbffeUevv/4648oWdRByvfnFYjnWU1wRkXF42V8bqEf7DGtodwRBipPx592R4xUc54fg7J1CD8nf4LKeA4O2uFCPp9DN7WtQlFABIs1gRXTRNSQR6eY6gyxAxl7wQJ5fvq6/U/ASHsc552fbHXEA+JRx0N8kfMJhjw9+jzkotE61FCnENShwC7q67o1SK7oX6IV4InlaH8u9EI7/IUC5nE+Kwp92sXsGaL8Kw5l+aC57TmxIBQ1j+iaCe4CPexjHuvUynCyO9XT/qb755k4e+v7+97/Pb9m+9957+uyzT/MddsCBn+224NDGdnV6290HJD5QWjAJShptwW3CfeqEAzPDB3MOL9FtSitMGhFNP9yIUKkl29Q93psf8xL+zW9+oz/84Q/yz7J6wvPP//zP+pd/+Re98cYbLAb7/DlifzP5//7f/6s/cWDtunXf9EG19XHf7btexqyfqW30d0p636u9NyuLypnmTIxc74FipjtNQacBuy2xq8thuIyGuOwe8/53u/IcwN+SvY/unki43bl9IoLxpKj6Pd136me9PF5se7HIRG5nd0u7HAA73BEfJdTBO5v1ms17zeez5PchuXl8WGZa33cpFzUUEaqlJApuQYbdiBCRmi6Kkl7nUUrFTzzPUopse7sR1An1lBMiDte/+PxzvU878IcAbFd/47LDdoX5Bkm1oI6NLKvloLubmMe2ZpOH8oGa63/B5NsLoBPkF/LvqJsNxszr15mscmhpu3TMtQpyjumjT5iIO+0RNj4i7HzcYCKKIiJRas1y08KtDtED77WiGYtfj62bLMYHqIe0X38gh2TEu4zL/Laf50iHHAi7bhGYY5fbdEc52gdztrMOmvBBWyz0/bPk/+3Xv9Yvf/lL7e7tZV79bKaKLgNtxe19ScOxvZ2faU4/n2/IOlm3UirZFRAqlNft1e3Xh08uu9tcRMiX29ki+92Jg5lGanERQfqabXuT+agPf2/dusWi4BZ5bSsiskxPeX99/c03+vrrb/SQd5C/BR8R6FxUaiSf7bQOzKaLrhUP9ZhjFQUttDm3WW/ybGOjbQ70Z/1MLts6FNQUtrG9Pe7YNqVUzb1pwQIn8J9gwwHZaUPcBWNL1hFurUWWYfsU9HeeXd9lPgQzjhzULhTDY/sNjEsD+RpN5xbnNGGB8Lm8ztcLP384IPsx7c56mCeCZ5ix5WAJZ0DAtrGcRGM9+0SHs4TTEMkRnM9TIvmVUqinmnD/SFDmvu/lcarSVittb0KpRaU2/kJaI3ATlEGUNyIUEcprcglERNIjCqHn31kcq2wP7qr8q6QQV/6LPHER8XIa7BGhQL8ouMDlc9nt+iDc7aFP+3Ra+We9Tu3W5Tg8Z2x1n9lijPDYY8xph87cGwDf3flW/sb//bv3cs5WS1WPzQMGt78zbWksP1E0r7QCLtUJwRYwHGouxLXbNIoExZJxxvtsaCSeczInCxjpEaGIi6GQIuIMoEw3dHG1eAVeP0Z+2a/xIj+X3Wjt3FoAbGAaPpbfyYQNmpt8eNdd8yU/dJISlZSVey5LZZgNBdjhUbtG/bIt4BftQW66qT8Wx13n97vJ4Za4PZ2sIRSlZDbZlngXeTMzQkmLCHErxOXHBIJqVF18nWG8mOVKqtOPDFkAwi/jjkn/Is7L6Hkh77rWlHs9+IzfNWs8E/GChDX5F+mSUuBxFs8A+hSfbcHhl0EmXj2yP5DHsy59BPrE6Bwm/6lrngY6IJ1geQ4IsGD3ogkOQza/++QkCykmNSTRFMThN5/fl+nyfl2CASzZUGtYyDQnHpA/+L2Oa/MM8Pnfxdg1EMdtBXC4zbqHwQAAEABJREFUs1z0dbuONzzmWt7SB7/MCzKM30UIhAbpfLc+OoVEjFJhxOFRhh1r6IrL2lhdl9hIIWv8A5HrWIu6wptSiV93HSSHdXku1Ij1PC7yk/r0RiySSDk+12XiP2VsvuSCbrkk4k4Brah4Iaz8E8+K1kRc/HTaZByjMzz6zznW4RzphYNNLE/KYEWt4zqeJ2id90X8z5P3KvERoYjL8SoyXyZNmDnzx5NurPSRQqvLcQ6su/gFkgtX6cmakIN+f+acjDnqnPnWFuvezc2NnH/1fWU+xVxsnKvNcI15ur3mfcMGa6tN0uYhJ2scf0PWh7Wrw1fW0fbv7eywlt7WNcJ7rKn39nZ17RrAvY57ncOQ69ev6caEG3v493SN+OTb3dV11nPXr5t+TTevX9d11qWmWVbKzEPhHdLsKMPktbO1xcHMhjaZO/rAdd73mjPfnLsczCFmlH3WdZp1I5ib95ei5GFpxzykB04776rSLrNOKd+yjd75dCs7mcf8Pfx9yi/qa1HH+q5jXlSpEBxNqCFVjQit6I6v8FY8CftHWC/LmtDXgvyiHl2NGe6s69SzP1CjyLMp0zvmzv4fnQPvBr8PSkiVR0lIzY10xUWPZvTwyGBAWN2E/e5g38H7j4QyJhS4sUqDh7vFNlluk6cgkpsYbjxWifQO4Jy/PbYgPiIUMYGSBeUDlbKVUjKVx5AlZfT6NqCE0GlNrNey++y1+UxmoBxEw2WGCQTzdjg9Zx4RIYECuO0VFNnvR0TgXASJiESgc5Q1HnSPICxgN4oCWjFPoYyg0p4Ml9MIeOwWuwY8poXTBGkCWekP8uTGL3txAzhdLVV2E6XI9IhIWvrhiyARCQOIy1Xh+hLhCKgTVmHkTLTQ6nI6w21mMe6luI68H+UviXi95z0Sx3mvaX9/nz3+Y7Ki/pg+nTDPGBCwZN5h15DrL2kn7FsuVnMdVJHQQXkNQgJQ4rQFDjr14+V2koig/AB7FMpfCFds732ODcbAbdaqHuc8Zl1nHPMBsL8B3HCT8ew649Iu5wjbHPpuaoMxafrAc0e/7Loqy6vun8i1Wwq0UhQRQAkKvqaeddV4Tf7JbeSwkxMs009hekOjNVsMslvg90FwiSUHt4N8GGwEdjXsnxD+pi+rSnaI4V0k6vJYZXnUcIKfs65K36ukL2Ra0KmQUxghniKPOOOK+vO+oPcq/QuHH3/8ob75+it5H85fZLh1+5bKHi8BG3LBBpS/2Wtmb9L1GNSbBpu8lLZ5CcwxthuVebyx6EblE+RHD9smqBuWZeQGl666Yoxcd+2PVL5F4s8KC9VaQFWlcgsVWSh9pXKjFC2ZdHtDy437KQch1tsT6KxgXXIN0H8MINb3ZaIddxHMfxV9iveabc1AFyW5gBYjze5FcLTpdv+8cLkuBvq47qln13FEKAfMcLeS3MaOjo7lzXoPVG4L7vx2ZR6E0u6zMBEh0xJ6zgVr47BnQqO050R7NRe1slmed4U40+w+g5bxSz9THkawfYwlfvcVwy8JY8GA4o1nDwZPeSG477h/VQZPu7Zp389UGQdKrRwE9Oq6XpZ1yIHD48eP5W9e+Vt0+7z0nX6gP0aEKvzeTNzw2MGG+S6T183NraSLy3oYA4PZgG6Qzt0uwZLxy66jPNmx367DL4ZX4UL9TGa9rKMDhbZomzRXqdeSwXjBRM18UGCzfjjTzQsg6/OZWm8MyT2VnTbArYhoKEUFPwFSU2b4nI/18Se6jjj43afOnj71N36f5oB+xEGS69W6ZH8pyHJWIcQE8pCJ3FpwR9nKC00sP/1rD8hkbnEXY431Rb2TSAyYoie30SknVJfTdMN+x6V/zGTwJAXYFgPtLeMVZgGDTpjM+D11OH7r8M6333LQ+5k+4uX3wQcf5CHwJ59+qi+/+lL5M7nY0G3X48qSOm1YpiznYZsa9nsMDuyXetlmRupF/rgn6HVinZI+oJVUqYfOfcg2h47g/Ka8f0rY30b+7ru7HAI/Qe8TooZ0Dzm083v4zp1v5G/8+pD4hP6afZXDLutSS1Up1CVupb+VQjgcDpVqt6HrWbCwmKq1KiJktxIvLpcDJ/O1TNvBeU/wJwbdzg7p78e0OU8mj93OaPdUFflUFrm9PDfYZOFrbG1tcDjHghHX84eehTDZClVBwF8ZSzrSzPLwd3t7U1ssnLeY/Dn9jAVx2gsdC7Zz2rBrEIiILAdPrV+QpVBebkmrNGM6l+/o6JAx64F82OsPvH351Vfyt35t6/Y+kUqp6DfXBuPVFvOeDQ7uKmNiIKdiw1KYd1CPngf528MPHj7SIe8j1zvVjy3pLgNySOOybHFYuM34t8VYaDt1yDDTMfbMX1NhHLXf9hSX6wTxCCHAPXiMpE0tqP8T5mjOp1DYTeTtINcyBxK73bqNLOH3WOBx2Yf2dv0hhgGhbrulVFV0sx4OoyqpyYh7IJ9aijwn3GOzwPpHBDGoQ3rLMKx/RCiitfuIoF57bWxsMCnfwH4zWcdSovFYJ2z/lLa7z7vCh9ADNMP1YgzIj2j8OJmnH/bXWrK9+PD1xvipUB8G2walFB1zkPmIerh//54ePngoj4vuzy192GmYCmvXlMm1H9iOaQx0sT+jSR5RVLHZnEPubdcn77Qt2oZtbxud7WOSy+PF14J+4nJJIetZi21f0x/QXFcnLNh8YH0y8iZfdX5VlTy9gBSX7TBBfrc0RYlB09R3SbXgh+6ncEUevu26LLDl/Okpc2WPJac2giOkxktKGFNvXISaIB7thua4FTIfole3c1oFTj2kOw00XzjDUNqjUOZSWrndNhPM+b3BVqttAcaw4yaa0xQMY0SEuKWQEjq9IkIRQV7NjWiunnO5NA08885H2uKqpEFkQ+il/0KKCHQtK7TyFuZg3Yg++1zftw//TAthu73H/FmvbtZpxrpt1U5rJ19ub0+ePNGD+/fzp+zzEPjgQAMDWNpR9GvGArdjjfWGOk4qorQqPKbI6sflTrpdg8CZ2+kjQhFxhn5ZIGXk4zKOs/RQnCUQallBb54VR+AbSXCJkLgCnL3dj1o7XxJhZQDjlm2ScStqCyUvBskQdkuXMD1TS4fPg7hh7MuNF4HQbF/PNRwSinIrSuAF9BGJ+hFc6/II520V0zM9SBMjSBcRcp/JsYV+JWjiCiD7iU/X/hUkmW6mM3BAP8y1KvAPI+5vQ8qL2o9KXRVo3b8ivrjnUjtPutg9D4ufaPb/WHAep7KzpLRxWjpEhwBht34j+wzh7HeTO/afTAO7+2r6k46Y1U0kt+NO5RCChij6q/0D7oAIwNi4pO97TDROWGd4vIS9xZPIepCKHKDC67CxolE8dyPhwqT2HicW9iXyU16mY8RwGJniWrGPfocTpIO0uk1bBV7UYxmA+0VTXMBHaus6IW0NbXTto5Sksw9bQm9PU00jyjfeRj99wmqmBvMY8E102zdhwhrdwXVYYktq31mYbpylWpipz6LxWaXJB4/ZL0JGOQLPK9xOabxC0iuTpM2or8k18+R/nnsVr+POw/LO0/5sYToFN9lF63Z0wMiQMmx/esRFgFsyD0hXXPbbUca64hMRoa6Gcq+cedZWrhk3tcVadsI2/jPwum1E0ln7boMd1hP5DVvWFrscvF6GHeIa35Z2WIvswr8zYtdy/E1f1tQ760gdWJezRvc3dPMwlwMXf6B1E9fYwDXms5mM9EObM49sYC7JPsLMYD+j7yrlrvlt2L4WDkUvAfMVH5KuMPJ2uB1xxhRnmv3pTvF2R9RSVJkHGQW3YP9CnVRJ5QIENGM9zrynGMZD4skV4VihpGzC5FMnmBZFDhcph3C/ixoIM+ikn3ldRCj1LKEAJJUTeNRYuu/Ba7/798olkO8Bxn+ideYizjTz2s1GmJ4xYvQ7ZK/5jJRhInnysiIZgclPZIDTO2Sday0qtSoiFFLCab1ePWEfQlwRLmkTF6UQvcwPk3rvbcl7jBi4pps8rVTCtCls/ykiyC2KInAF7ILAH8FzHSSLCD8VERdD0M3xTHxRQWejlskfK1oJdKDOAthfxvR2nabRSBeniCC9wyt5TUYpjR64xpQW1ZTQucumyYggIhTxLKSQEuKilqlPm9zzCM9NJhyzN7V/cJgHvjDqhP2Gx4+fyPtX3jc5oZ0tWestoC+o1wXucjgxqyze9ei9iaX3Rp2BBDkVxLVfXA4PGSZw5kZ1GSbanVDwlBr055Loui4/OJNjEuOj98s8hm4zLnpc3WQfboP9lxnjU9/1jLudKuvZShsttarUolJGVNxqWlUthfwjwWPVJEOSWy/d1F2y+aUzbmMeIIJn2u0gH/A6ccrJ+KWcJjjMDcL0CBXqJf24FVoHKn4fAgd2jmGhWC4kDnzFQa9OjhSLQwVumZAHwcfIOlGlDirpUza5lUSo/Qn3FAP1us+em39t0vvIX3H4631n7wcKPbxPUF67eVM3gTf8nMA/C3b/wYM0pr/1+9bbb+dPQPvQwTihkbiBeFPcm0iP2cDMgyAOgn0obJ4BBSMCTYBe8hrMz4NbY3EKleiKNjpeQN742+Kl1uP3ZueD+w/Y2H3IQcihFt5Io3D6K7vWiqOxWM2Vq4LH2p28Dr+C+Zzsx8ek2OT+cDm62YhHBJ14rHfXf5TQknZ1yMb509xEXsgvHbcHDx7JE+jDva6Ng8Y67UfxO5Or8JxMXefn8ZwkV0fbFnC4L7YBfiH3lUMOl4ynHCA+evRYPvw44AXRz2byt6tu3Lwhbxjathbh9IZtv2TwOcb+fnk8YKPdBxj+RpjtP9+YKw8AOATY9acNr1/nMGAupzXcypfUn3VBrefesCaP09ou7tKNlqGM+7EfEaFaCxuuFfCCYmPVZbVOnuQccxi25MXosHVL14om9NwrS+KEcEaEbPNaKnnWzK/zSywY6mG0bL+cDziMe/yk1dtjXuT+eWAfqCBCtRTVrioiHMSVCv4ooQlJjMh41wmin9UWnZhSQL/8OQp4Ccc5Nfb0ZR4tvHo6AjpzEvo62uF3uU0OFUnWO7JNtbaEfrzkNF62zzETHrfnhw8ecHj6lT54/wP99re/1e9+93t9+OFH+uKLL3T37l09efKUyeoRfeI4P0yypG07L7fP5udlntmFTPP7rmBfv3PcBkot8tizChMnLsswMJ4iQh2TFfOY39hiQuNP3Hqi48N8HwJ//PHHev/99/PnqL/55hv523n79M9jDrYQ+Up3RNAeaqKgm1FrVak19XKZDOtqLHivH3AI4IMBjwmPea8/5XDcY8WCSaG4OtpW13eZPmhTbp9eLG56YUm5vDjdZPLm8WODBXEPr/Nw+3QetRaZNvPCkvgtDoltj23STukcZx7LLuRBMZTVIC57cGgZSqJOryhFBZjivIK0lbI67DnBEbZ8wBzliy+/1KeffKJPP/00D4I9X+mYRzj/fsbEkonoNgvqG8yJbt26reuMYzN0rZ5sZvl7lVqZaxzk4fSQGGsAABAASURBVInb0j4HajQfOX+aLO2FFovizr9H9pyJ6xYyPT52hEWc25MPZ32IbB0qsq1rTrYRMiDQ/hM2GhfUjW14xHjjNrEkfj6f6dq1Pdnm9tMTaMe0ZcrpOvOc7N69e3pw/z5t/Qk6LdVRtjllsWsZlmWZQcZonO8Cp3nKpNFxA32r1d+ChcMi+x2sbtp25HSFsrjcPbJdvlbOuaI4NlRLG79cxicetzio9QcLprK5fAFrRFFzdcEVsi0tf3d3L+ert27d0vXrvKtmvGPQyPZ5wqGWP9RxnzL7p6HdvwYPJnr2sr0MknLjw6Z4YMTP88xt/SiP7WYdfPDud5zdTdr++sIkKMdkM9swwZjkA2GXYY6+fT+TbZZ848G+69g2qaXIdTTjfRwRZ9SYAkn1w6uXJFJ71p+FB5WkRNLXHrCYnnnSnqyX/QPpIkIRQTr4k6+59uJb3ZNlztDPBFasL+wJRfIW8rdNzsM2q/Q9276vfbbhRquya373fZE+IhQFqCEFU750eURAj4Lvr/22ng0un1FLpbxe9Nqt2MHo1DHGeoyZzXrNmYPN6d9uO5UxKtPVIofdPyk+dUyFuV+zTtqnn3/3rb8J/KV8CHzE3KJgn440S+Y1ntuRQE4X4q95RuMhJzvM5I7kGN2/ByeL5gdWoB25ryRcbsLuT2cw0hsPBiCp/ebB69gE0nDdmwByeMICR/odS1rftmUiH4qIhKOMJe8Iy59chCrP9xBlKbDDb07SCUAo9I9SCm2pqpSqiDDDCyCFwmfXwKvJtf974AcS8z00+MslzQp72exf0WDPTfaibeFl9X05frrBWn9A6UagSeNfE5Xarsed91/SPlt/szh8FgkyKbKhZN6tXxEiwv0r4XGTPuf3ZgK/+RqWmY4HUnwjNPOfXNHXRJ+LdCNCZ6/GR3ajCMIZMFco7FyCq+IuSbIik0tquSJc4mllbPZ41u9ETRIc6I8f3Sc+LG2GCwAfVKfB0UWFdNwZWC4an6E5fBndccB3Qi94WbUr4LJN8qzLC0r9Qdmsw58DVtr52DXW/Q6v43zcFLZ7EdbT/sD+Vxbn/uTuaVf2nJOUY0H2/aU89/Tcy+uCLdYCPozd3d2R/02P1/l7ezva29sFuND3Mrw9hqGbBjLNeLjr9fA2+9vGFuvpLfzp4t8EeYjLPpv3EBKsBTfAnDXDvJ9pBprb4z9F+zBlUS1FJUJFUrr2l0h/tWuE8pCzlsJhi1HVs0Y9Rcehb1UHrWOumTDvOdQa5NfQ1SIf+E6opWQe1iMkpRtqLuEw6NdxFeiE8aJ4Ro6UsiVdJIOVa6NP6STCDQWbWT+/B05yfySyLKZ5vLNL8RQ8ooQiJO58eFgxD2ozVtoHhTvDPLKf4IorSOW0OIR+zDsQHooIFXQ2KnoXIIV8uazeX/Pa0YoXeAfeicKtleMt5jKOO14cqX0RzyPjWDALWMG0VeAZD+IQGaeAwzSc1U2sYJCviAwRDFknIwIaUEgRtKx07deKp0AvpegUVRGR8RGR/gjcAg2+CPyJooBmOO3kWl76a5HtUXEL6YykR0E2aSMk37hhj9pFM7NZW2B8Rrp+At9ApCGpVhfmdJtx/dg17DcWtM1j9uzdRkup7AMN8t6e9/j873/8DVHX1TF7FN7/O2aPyemC8hUySVmsFb0WNN3hzDf1wDe5eN2Sz/cj0xIjX0QoogFrqJRYoZaSdvNav3Yd/o64Ahp/xKmr0HhNHtwxviCnUNZamq0jHKfTJJou6JP3GddxxhTR/O2pUdaw5tpv+PAccLArEBzyVtyqY1UtEh3+bnmocnKgsjD2VY6fKEBzn6785XhfAY9R6FfBIXFhbV5oLIX9niKpwXmL8QwwdoSUfdBnNP61L6/zH3BOerB/kF+YcF17v6x4c9MvL29m7XBw481PbyK4ArqezU6MaMb7HAojU9v5rZMNNqk25G+KVDr+HTatP/vss/xdaW8eCuUirIJTvDgGWBM8uAlJETE2ADeEqo783ED6rlff8xJCx8pLyHrUWpJfXFN6vH8T96Tv5P5NKP0jKRnIpdpXdemBxxuo3kResHkZEdR9Txucy22h0iYiSEW7I+mf/ybrP3+ml+doU0QE/aaoltYnPHB7kN/nsMIHIY8fPWQgOEobux+FQgccDu+zKbjPQZA3oxGgiCLb3C8Nb6z78PeYQwZPgi3TfN7EH9hoL+Q1Y4PbhwAeR3r6prhcf+bzi8Z+p4P83HtVnXg8lXhugh+Bgaw9nCn8oqKddYw7HeONs1pS5iUToAQD/ZCLAmtKL+Y2z1UIR0Y+GbIdEC7pyZSbfAde2Cdp/6yb/afyh2z2qUMf8rgeFrzgnb/tbwmhUEGm+4RRaqv/CMeIy4qNsEOOzvUsYPs+t5U/k36gLGsE8uVeI9gbfqQ2+TADE0oZlMlB4RqD3QGNRyypB48PPjR1G/X/OviIQ9U//vE9vfceB6sffaIvPv8iD/wePHiY/y/Z3/h0uuVYfxHkD6y6aYhWRKjQpvGk/n7n+B156/Xbevvtt/XWW2/p9TfeyA9O+ANUMxZg5reMwQ+J+msbQ7N+Jr9nRTauS7+A/a58wGHV9I1Uu6YtGONSB2RMchD10jdWR2+XZC1pykQvXOfjMdW6THC7Ms1xC9pW9m23a0QEyvv9O+egwQvRTRamGyx6Nzh08OLT/b2f+b08Ox2XC6mwY8eEzvMKp/NidtPpEnPG8RmHFL26vsv3u20YYzqy1ApyWQxx2TUkxNPmxVgXKqRLRMhjVGsT9/TNN1/Ln4DzAbsPXT0BPmIc6/peO7s7uvnaa/LP1L/51pt692fv6t1335Xr2XOcTRbdPbq5P9Va5D61YFL8mANHj6WPHj/SERPnUMi36wxf8nWks422WdxbTq1VgY4+AH7CgagPXJ88eaqBdkiVyGiPUClFpY4gTYRpoY7xZ5tD82t7e/LGgTcBCrzOt8Aj7OQDUU/wH6OjbXDMIsCTeMuOsIwOu8/lw0un9VjiMd4H2raRP4TgNhgROqE9Oj7bA3qmDEkRkXD6Dju6fj2P3NraRscu41xDlrNAxhPK6W8lu427v1pf5dXkSKGLLrJJcilBO5nJh97XOZj3Bxdddz196wS9njIuuv/f5+D7EYf9eQjMAevA+IBJdNHlPrIeZ33P8JkAAt1cFz3ldD/2+815b25uyf2hn82UdYuyLpfL53E6P2RF+/DPjjt+Tl+JoG2ir/O1bh6LjhfHsp1sS/ehSh1HRFPFjv3pQsINJ04sIVAKGs4SDCwKBB1v0nms7gG683BdLLCL/dZVKbtJdNoVKDf3Kn3zmIKklkEj/SDPkOvX5bedbasJbu+V8cM2SZr9taa9a6n0fdJShkL7yEU4fp27IiLlRwTFbdBf6RXoFeJv1DVtUopKLaqU12OwN/P8PkrMeubDs+wbbl8z2uKMdtpzcO54+50mkOu+O9D2/BPlhwf7HPze1R3Wb/fv3WVu4V+iODaX2YQKiogRkkLtsgv8ap7gNuOW0Ri+/xPxWuWnv8xFK6fHULK1tp5l5JFx0NOFK921sPKdybs/4+ijhE0zSP7/sXemu3EcVxQ+p5ozQ1KLDXgJHCCWEMN5/5dJ8iN/YkBGYEsiKZLiNuR0vnO7eziUKMZm5MBSVFOn7q2qW/teNUMOBZqYkSYOUiu/lN9UwBppB/q3jQuIUMZvxnH21tM4djzWRhgr4rbVCN/RJ7IW15iiP9lWCeieKl9CIYp7hv4U7N41MHaae4f/QALeUcw7vMbCIYEeLSPBAT2Ns9Bp3GUMFTJmM5Y3sGL8rthHrHArMIf22PvQST6UVIb4YKLHsTEMs8EymBueYTW4Ri7WykflU4qbPfiThH5/ioyiN/MW6y/K57pYqbWEGmjMtM2NOOIdh9A3MbmHvickD7dhij5+m2We3D82mr6YMk104mN/E5Nf6IeEsRsqg8228lFRnCRZG4o5oM98AG2tcY6aD38iuc7F23rAufgh57PQYBd7UDxnyen8u5svQO8stBNsE8eIbehiMSfexYDs59jjLUZkPzefbWnGPjj7wCDretd16ro2IvxNbMWvdeyXG3DB7AnsgW8TL8k2CFXJxe9tNHVtgotv2K8xuHUNma6pEf+A8KDSMOmMkGT9OnWXfPwa0YUWMNCVxjX1+GgCnWSZW0zbZv4xbtFF447FNnXSZLc6G+c8ZVs5o0jDOcq2bGso70BtSwoSc0CEmUAg6MkLF2xoRZW4x1BxeP+oohJtsmeTlps6+lLrOtnGh8xEI5hzau4CsgbalBW3SGRPibV+VFF3DayLBCS8RHRFFUH2iyEDr1ER+cgNJBKWHeACxSJsAHu0JdtrwKCv7W5pn8kuYZPk4ZNw1RebGnJBlRd+osbftqbzpEe/uDf8utYpSNgg7kHky70jbuqvNWhkR75k4uYm2xK6MBjqqc9AKBtPgJZt1Sd0DeGmQVGFCZf9SO1T2JusaIOr+gEBd8jcV4VP2+WO75R7/tzl5wd1OT/E/ezsnHusZd1DOPkjn4kzd1WRWfHwSAYrPWOSDcxJkwGV6+Rwg5ZPDFxtywbUI2bxqbd1XZFu11JvqaMJSCaMrOg1dK2Mo8l3xQW1cQEKZAYcCF0jYenD2PtbEF/FPYdcXavEUrYek/Yi4jCQqw1cyqul3PPGEvDg66tTtasTHnR57L08li8OpfMD9af7Wp3sgZdavd7T1evQfV2eHBRWp4fqz1+rX54Q9lzOL4N5VG6sQY37HhekRl4as4fJTWgQPm224i437y+pm47+GP7y4lItkxfy2uYyNr+qyOVn/ulyLroueBDKRWAuBA+4VFtweRWZxzwUPwJ/+Prr+nVw/v9aflHz/PlzpWOJCk9jVuKJ/L+GidLquqZk3h7sWfh2dnaVfxj9+PGjuszcYqDpd682MuhrPv1pbdtwX7v9nzE1+TBx5UHiNI9fTFqZjGbzOf11Rwv6bBbd1FsWpCCd/X9aTRvtlHzchsrPhlzZf4lxnzAVrxkvUmutYDNFsBgseaTIpP+KR6ejYyYh3BeLbeVCO/PAz89/1r9++kkHrw40PQKvmGSy6MftxcsXOjo+1iVtMqcN5jz2JrksDlcsNLa5hJwpj0Fz/IdNgZXL+cQfuRWTFDrBPgBwxCOz6Yc9C6pldcwvKVfmx9TvsMheKY8r4Xvqq08YJuJo3aWor03vnjZKPKmrJY9T6ffn5xc8zJ/V5ewxbXbCGLi4OK9FOmFt0+X7slf6JJrNSvJWcJNtRHt8bvbOcklegfAdgGjEN+04vaUT1VuOg0O8qg6Id6CD+51mAikJ34IswKAvCKnINMrcK3V1zjp1TL/ce/lSz358pn/w8Pu3v+ZXv3+vX9XmV7aHh0c64YEo9boa29ImnkpXaq0DTSQx1GePB/6Nh5gtDltzDncPHj7UF19+oSdPnuj77/9S/yf16dOnevL0ifK/U4dH4BnxWFEr2jN5OztKFS6YAAAF6UlEQVQ/Y1zMlUejc9pz7+Ve/Qr5kEeqE9rzNY904U9PTyvtNo7bUHuIK/H9GvSUMYt8xtyASw30ak3Tv6b0Q5PXyEzp2BZaMeyBT99POR49eljl2WEOnnNYzeOM2dB1NT66GifJf9bozAU7HHwfPNjVbsDhuB6PmXvms7kSZ9c1NcKTTJKTheKwgPlOPcimnSTbmvq97ZpzTlkzXu69rF99//OHH/Ts2Y/aZ+5LubNu7JKPzz7/XF9+9ZW++eM31a5//u47BX/69ltlr5NvcufxdrG9rdZ1UmvoRoLSJY9o+YbdwcEr9j2nlaZQtkWuKk8p24J9025+Aby7o63ZjPAdUlI23Gn3/InvfDOvZ+5oxG9bpi4Sdo78rOpopuxtgvl8xqXBjpKvlGHOXDvV31b6KmGy0ctambKenZ2RFmCcZMOfdBIm/TUPqeHzyJv2z4P2s2fP9BPrQMZKMpoxFn7J+hF+Rd+Ku21NdZ68blNH+XP/DyjrnLUhZekZRz3lSri0x6tXh3rNw3fy1eMXmUZZ7cR4OyKXNK9YY0TNZu59xP4zef/s8efapV4TMuXMn4De29vXHvvVeuTn4Tv1UOsOYWvOg0YnzJ1II5ZAmF7mk/wm/W36/QMeunfo1wvKmvLbreakevxlLKcu93lYy9y0ZD6PTMZKosw4s+kn1EHqPfWRsnXMN4k/4wbviN6CXrJGRYmo336N2PEiXqRgBo1roid/K+XLAfXNX+YnE1FQUgkDir+n8YuDe0wgdAJ5SV/oWqfWtZpDuq57J23IBF1oa0pftC3bwtCkrt2RmRw/CGqKEZBvxkjGdKOcreuUfhJkvM+2ZkqfmTPu58wFwWKkM+aDLfpU1zW11AsNtOIgn/Ge893x0ZFytttnvLzKvo/1KPs9Tq5qzYBwUFmjSq/qGT4DrU412kaB90acRP3eontvEVXpqceeg3cfythj4a5aiP0GH9eS6cMV4j/U291Zsi17BG2Q9sdWbkknc8gVB/vQVfKQ6CIPhSAnQAi3oq116rg0ntFPMr909KPWGn66h0r7T8Hg/8NaPUl+oqmB+4J6vhE09k3c8PxkqRqgftDFvsvAnyE6jM3IYB9IrxUeBfY8K8bYijUzNOMvdIV/j1/sA82XPRJaNa4sFRXMNCYFYzsEDFQbCq/R1uMvEJkBQvXkFPKR6F6y1irnr8mCD+xgwvxm+uOqz9+smj7OiBlsXndA3ygjXlKMNbRWNd6ZDxrrcvZaC+4Hpn3XgvPAgv3XNa7vxObz2cavcrfGfVvolnI+6NirbXVNm+iwB61lLzbAdu3nGumX+2RnrW/wKYk1frDHLXJda+ynm8IHncMPcdmhkp1wKuUypdB3Ag+CKGjw1/B1HvFsawj3t6FRGfomcHpLR+YtR6aLuFsWOxvMcBsgD/aGXZIdO1QTValhS9PjWta1EffWTPyqu5Scp2zsjRStQUFty7Zq3xY/wsjSGrqpeqxrRA576U2+HN63MaVqVZ/oGn2kK9hmuzr4p88vL5bKWTW8Jj+8s5/Eit95PQLnzI0zIpaFwkArMoJBhyh22yPVQCVZKsS0XTwEKzyMfQuNFO4CNv6pczc5NLA3wjc12mNqm9ZalbfLnrhr+AEnrNXiB0KDxBfaOmSC+Bk+dETXOrXW1L1B4+akG7iRVSsflUqNFbM2kmVhGBfbsAMkSwFuIRoVWxHVPiT7FCzhcw94yTkh7ZZ7iPBnPPbm7ipnwNyr5AcM59xTLrkviXyia4mb/U32PHXG4P6l2h1Pe0wfftCxD5w2M6Q3FGJo2VZ9GuZUD3ErjPUSvvwj4zci2rS64lKZ8GN8Inzc9E5F35bxvQ0449cDgYx5bajpCyKifgZccaRbwUKnP+nMA7BWFxKPv+LxV5ev1S+P1PPwuzo70Opsvx59L1+/0PLouZaHz3Vx+PNIw7/QxdGelsf7BD9E/pjoTtRfnktXS5lzfKOdW9YhzqJmX9jIYxtpRz3scPeYv0qxw91c7gdyFxmkX6Yt/w0AAP//lZuF1AAAAAZJREFUAwA+DfW25Yd07gAAAABJRU5ErkJggg==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512064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457200" y="6803136"/>
            <a:ext cx="69139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Задание 1 (Математика)</a:t>
            </a:r>
          </a:p>
          <a:p>
            <a:r>
              <a:rPr lang="ru-RU" sz="2800" dirty="0" smtClean="0"/>
              <a:t>· Условие: На счету в банке 150 000 рублей. Банк начисляет 8% годовых. Сколько рублей будет на счету через год?</a:t>
            </a:r>
            <a:endParaRPr lang="ru-RU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8A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1168" y="5477256"/>
            <a:ext cx="16212312" cy="13258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4500" dirty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Разминка «Экзаменационный калькулятор»  </a:t>
            </a:r>
            <a:r>
              <a:rPr lang="en-US" sz="45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·</a:t>
            </a:r>
            <a:endParaRPr lang="en-US" sz="4500" dirty="0"/>
          </a:p>
        </p:txBody>
      </p:sp>
      <p:sp>
        <p:nvSpPr>
          <p:cNvPr id="4" name="Text 1"/>
          <p:cNvSpPr/>
          <p:nvPr/>
        </p:nvSpPr>
        <p:spPr>
          <a:xfrm>
            <a:off x="320040" y="6858000"/>
            <a:ext cx="5559552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20000"/>
              </a:lnSpc>
              <a:buNone/>
            </a:pPr>
            <a:endParaRPr lang="en-US" sz="1900" dirty="0"/>
          </a:p>
        </p:txBody>
      </p:sp>
      <p:sp>
        <p:nvSpPr>
          <p:cNvPr id="5" name="Text 2"/>
          <p:cNvSpPr/>
          <p:nvPr/>
        </p:nvSpPr>
        <p:spPr>
          <a:xfrm>
            <a:off x="457200" y="7589520"/>
            <a:ext cx="5364510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40000"/>
              </a:lnSpc>
              <a:buNone/>
            </a:pPr>
            <a:r>
              <a:rPr lang="en-US" sz="1500" dirty="0" smtClean="0">
                <a:solidFill>
                  <a:srgbClr val="D9D9D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1500" dirty="0"/>
          </a:p>
        </p:txBody>
      </p:sp>
      <p:sp>
        <p:nvSpPr>
          <p:cNvPr id="7" name="Text 3"/>
          <p:cNvSpPr/>
          <p:nvPr/>
        </p:nvSpPr>
        <p:spPr>
          <a:xfrm>
            <a:off x="8752114" y="6675120"/>
            <a:ext cx="8542298" cy="22047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r>
              <a:rPr lang="ru-RU" sz="2800" dirty="0" smtClean="0"/>
              <a:t>Задание 2 (Русский язык)</a:t>
            </a:r>
          </a:p>
          <a:p>
            <a:r>
              <a:rPr lang="ru-RU" sz="2800" dirty="0" smtClean="0"/>
              <a:t>· Текст: «В (две) тысячи(?) двадцать шестом году я окончу школу».</a:t>
            </a:r>
          </a:p>
          <a:p>
            <a:r>
              <a:rPr lang="ru-RU" sz="2800" dirty="0" smtClean="0"/>
              <a:t>· Вопрос: Нужен ли мягкий знак в слове? Сформулируйте правило.</a:t>
            </a:r>
            <a:endParaRPr lang="ru-RU" sz="2800" dirty="0"/>
          </a:p>
        </p:txBody>
      </p:sp>
      <p:sp>
        <p:nvSpPr>
          <p:cNvPr id="8" name="Text 4"/>
          <p:cNvSpPr/>
          <p:nvPr/>
        </p:nvSpPr>
        <p:spPr>
          <a:xfrm>
            <a:off x="5824728" y="7589520"/>
            <a:ext cx="5364510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40000"/>
              </a:lnSpc>
              <a:buNone/>
            </a:pPr>
            <a:endParaRPr lang="en-US" sz="1500" dirty="0"/>
          </a:p>
        </p:txBody>
      </p:sp>
      <p:sp>
        <p:nvSpPr>
          <p:cNvPr id="10" name="Text 5"/>
          <p:cNvSpPr/>
          <p:nvPr/>
        </p:nvSpPr>
        <p:spPr>
          <a:xfrm>
            <a:off x="11734861" y="6858000"/>
            <a:ext cx="5559552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20000"/>
              </a:lnSpc>
              <a:buNone/>
            </a:pPr>
            <a:endParaRPr lang="en-US" sz="1900" dirty="0"/>
          </a:p>
        </p:txBody>
      </p:sp>
      <p:sp>
        <p:nvSpPr>
          <p:cNvPr id="11" name="Text 6"/>
          <p:cNvSpPr/>
          <p:nvPr/>
        </p:nvSpPr>
        <p:spPr>
          <a:xfrm>
            <a:off x="11734861" y="7589520"/>
            <a:ext cx="5364510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40000"/>
              </a:lnSpc>
              <a:buNone/>
            </a:pPr>
            <a:r>
              <a:rPr lang="en-US" sz="1500" dirty="0" smtClean="0">
                <a:solidFill>
                  <a:srgbClr val="D9D9D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1500" dirty="0"/>
          </a:p>
        </p:txBody>
      </p:sp>
      <p:pic>
        <p:nvPicPr>
          <p:cNvPr id="12" name="Image 3" descr="data:image/png;base64,iVBORw0KGgoAAAANSUhEUgAAB4AAAAIwCAYAAABnUHYUAAAQAElEQVR4Aey9B6BtSVXm/62qE24OL3XTwBj+OjrqjDmiiM44o6Mz6igyJkCSIIgoZh11xjQ6DoKCIkEx54ABkNRNd5MzRkBQUJpu6PDyu/eec3b9f1/ts8899777Xmdox7ff/vaqWrVq1apVYdeuuve+9NIXv6jctXhhecmLWlz5kheVl1350nLNy64qL7/mZeXaq68qV1/1UngvLi+76iWEX1zxsitfVK566QvLlS/584qXTmmNmw+cfpXlLgLne96fPbf85m/8SnnKT/+f8t3f+W3loQ/+mvKl/+WLyhd9wQPKl33hA8rDvuqLyzd99ZeURz/wC8pjvvLzy2Mf+IDyuAfevzz+gfcrT/iqzyhP/O+fXr7zqz+1fPfXfkr5vgd/cvmBh3xS+aGHfnL5Xw/9tPLDD/3M8iMPuV/5kQe3+FHoj379/co8fuTrPqsY87wfffBnlR9D9sceAgU/bjz0fuXH7yT+N/n/N/YYPwE9H59VfoKyfgK7z8NDPrP85B58Vvk/D/2s8pPfcCHcr/zkw8DDP7v85AH4P4/47PJ/HvE5F8RPPfL+ZQbkfurhn1P+74XwiPuXJ83hpx/5uaXDkwk/5VEPKD/7jZ93Hn7mGx9QnvKNn1ue/I33n+GnH/U5xTDPaT9LuvEzj0LmkaRRlyc9/H7F+GnCT6YeT4b/FAMZyxk/+6jPLU8l71OhT6Mc4+ce/YBye/A05Ds8lfB5eMwDylMf83nlqd9kfD4UPPbzy9Me9+/Lzz3uP5Sf++b/UH7+8V9wQTydtKd/8xeUpyP7848lD3p+Dp0/9+jPLU8zHgM1Hot+5H728V9Unvz4Ly4/9bj/Un7qWx5Yfvo7Hlqe8r3fVJ7+I99VfucZTy4v/qPfKde86HnllVe9uLz2lVeV173m6vLa115dXvOal5XXvPZl5dXGa64qr3o1eNWV5dUG4dccgFfDq+mWAa965ZXlVa98aXllh1e8tLzi5S+5DbCccSWye/HKl19ZXnktei+AV8OvuObK8uo5vPJlLy4vfcGflOf90e+VF/7pH5YrX/in5dqX/nl5xVUvavEy6NXgmheh3764srweX7zhtddU+rpXv6y8GvtffjVz2IvQ8ye/W377N36x/MLPPak86+lPLs8j/sprX1ze+Lpryl+86VUVb3r9y8vrXnVVefW1LymvtO6Xubx9MA+dr5iW++qXv5R2uLK8lnz7YV2vw47Xd8C+aiP0DeC19jc2vBofGy954R+X5/7Bb5Tn/v6vlz997m+XF/zZ75cX//kflStf/Kfl6iufX67tynb5c3AdnXbNVS8oV7/0eeWql/xZzfNS6m2dL3rBH5UXPu8Pqr7n/+nv1bo/749/pxiOv/D5f0g5z615XvZSl/PC8sprXlJecQ1tSvu84tqXlZe//OpyrfGKq8vLX3l1uRZcQ/+7Ej+85Krnl5de/fzysle8sFz7mpeUV77hyvKGN72kvO3NzyvXvekPy/tf88vlvVc9qfz9n31f+avffVR53XO+srzq6V9QXvv0zy1vfsZnl7/8hc8of/30Tyt//fOfVv7m5z4VmH5G+dunf1b521/47PK3z/ic8jcdnvk55a3PvH95+7M+t7zz2Q8o//Dszy/v/sXPL//4S59f/gm85zmmDyjvevbnlHei921P+5Ty1z/98eXNP/Gx5Q0/8lHltT/4EeVV3/Nh5eVP/FflZY+7orz4UcfK8x5yqDz3QWvld798sfzmFw/Kr35hrzznP+Ty7M+L8owHqPyC8fkqz/iCKE//ApWf/08qz/hiled8Rb/87kM2yp9/y33Lq3/o35a//L+fUf72Zz67vO1pn1Pe9nP3L2/7+fuXt//855a3U0/jbVDjrU+/f3nr0z9nis8ub6WOFfjib3/hfvjis8pfPu0zy5t/9jPKm37m08sbn/IZ5c0/c7/ylqfen/j9y+ue9NnllT/xWeXqH/m0cuUPfVp50fd9avnTJ35S+b3HfkL5zUd+XPnlB39EecaD7lue+uXHypO/ZKP83y9aLf/3Py2DpYon/afFUvEfF8uTv3C1/OwXHy4/+yXIfvHl5Un/9V+Vn/7KjypP+ZpPLE/h/fXjX/vZ5Xu+4jPKY77wk8rXf96/K1/9+dD//DnlMV/9peWJj35w+d5ve0z5oe9/Yvmx//W95Un/54fLzz/1p8ovPeup5Td+9Znl9377l8sf05891l74/D8s7o/uxx473biZjZHXXF3e+Lpri8dghze/4RXFeMsbX1nH518yTive/Oryl+CvOrzlNeWvjb94bfkr6Fve+Io6jq+58gXlz+n3HlN//Ie/WceFx8pLXvjcatdv/Mozy6895+nlt37t2eW3fv3Z5Xd/6zl1HHiMvvkNLy9vZj54CzbYHtv5WsZrm/aKWs7f/uXryt/+1etr2W95wyvLG15zbXn9a64pb3rdK8j7qvLG174CO5ibX/EyxtOV5ZorX1SuejHrqRe9oFxN+FXXvqwYr2ANdu1VpL/0JeXql7wYmReVl7zwz8sLX/C88oLn/Wl53p/+SfmzP3lu+cPf/93y67/6K+UpT35S+f7v/57yfd/3PeXHfvxHy8/+7FPKL/7iM8uv//qvlt/5nd8qv/f7v1N+/w9+t/zO7/5W+Y3f+LXynF96dnnqzzyl/K8f+sHyzY/9pvJVX/Hfyv0+89PLx3z0vy6f+emfWr7kP39h+Y//4fPLp3zSJ5T73vuKsrm+Vo4e3izHjhwmvFrWVpb3YYn4UlldXiwrSwtledEYQnextDgsFUvDsngAlp13dalsbKyVY8eOlA/50PuWj/mYjy6f9mmfUv79v/+88t++4svKgx/ydeVRj3pEedw3f1P51m97Qnnit3/rDE/41sfXtAc96IFV/lM/9ZPLJ37Cvy2f8okfV+736Z9Q/uPnfnr58i+8f3nQl3xu+ZovuX95+H/7/PLEB39x+Ylv/ZrynB/+pvLcJ39HedHPf2956dO/p1z19O8u1z7re8rVz/qu8uKnf2t5wc8/vjx/H17w9G8pL3zGE8qLn/mt5aXPemK56he/o7zsl76zXP2c77p1/BIyv4jsHcQ15LsGHdfeDlj+avJd/WzsfNa3l6uMZ2L3XYSXoafD1YQvhE7G9CrkrsJ3V87Bvnzps59YjJdA98P8K5/1bdj/beVlz/rWcjX+v+aZTyjX0hYvn+IVz/jW8opnflt5+TO/vVz7zO8s1zz7u8s1v/i95Zpf+n7wP8q1z/mBcu0v/2C55ld+CPzPcs2v/XC55td/tFzzGz9Rrv7Nnyov+80nlSt/6ynlxb/ztPLC33t6ecHvP6v8+R/+cnnxn/5medmL/oj1wAvLW95wTXn7376u/P073lTxD+94YzHe9XdvKC3eCH3THcSbyfeWA/EPf/eWYvw99BLeUu5WH7z9zeXvwT+87c3lg4gPTNlvf1P5h7e/8RL2+eDviXd459+9sRyEd8Dv8HeEL4ROxvQgPR9MXlfHO9QH3vbG8q6L4B9IO0hvLfNtbyh/f4fw+vLOt76+vIM5+HyYb7yB9A8c/u5v3lDe/jevL2/7m9eVt/3168pbTStez7viDeXv3vrG8o63vanSt//tG8pb//q15a//4tXlLW+8trz+tVfxffpi9t+ez1rwzyquvep5fHO9oPJf92q+oV73svKm119T5f/iTS9nzfmq8jd/+Zo7jr96DevV187wN8T/+i9e1eol/DbqYptN/+JNr6h2XH3l1Larn19tvQYbr3rJn2Dnn7Mmf3mt5zuZS95Gvf/qLa8s1vkO2n++3m9D79tIb/H6msflWMZ53/l3b75N87rl3sn8fNfjjbvj/O1vKO8w6KPvOBCvL3/3NvDW19GudwbWYbwBPbcf7k9v/9vX48vbD7eD++o83kYb/R199J1vfSPj803lH976pvL3f4199Ne38i301+wpveXaF5ZXvOD3WCf9Ynnerz6t/Mkv/XT5k2f/VPnTZ/9kef4v/mR5wS/9RHnBL/5YecGzf7i84Fn/s7zgmT8EfhD8QHnBM36gPP8X/kd53i98f/mzp3/fHpj3fPjPf8b3l+c/4/uQ+17Sv6f8yc99V3nuU7+j/NHPfHv5gyc/sfz+T39b+X3o783hdwkbv/PTTyy//aRvK7/5U99afu0nv6X8yk98c/nl//248ss/bjwe+oTynB/7lvJLP/L48uwfflx55v/8pvKMH3pMecYPPro84wceXX7hf3wjeFR5+vc/svzc9z68PO17Hlae+t0PKz/7XQ8rP/Od31Cewj7ck7/9IeVJ3/Z15aee8DXlJx//38uPf/NXlR957FeU//mYLy8/8OgvK9//qC8r3/OILy3f+fD/Wr6Vb42Hf/kDyn/7vE8sD/jEDy+f9JGXlX/74UfLv/mwo+Vff+jR8hEfcln5/z70XuXDPuzefPvcu9z3X11RrrjPvcrlV1xWjl1+rBw9drQc9vfX5mbZBIcPHy6XXXZZuc997lM+/MM+vHzUR35U+ZiP+pjysR/9seXjPubflo//uI8vn/jvPrF88sd/cvmUT/jU8umf9Bnlfp96v/J59/u88sVf8MXlq77sq8o3fN3Dyjc+7NHlGx/+6PKYRz6mPPbRj6t4+EMfUb7oP35R+eiP/Ohy9NCxsrq0VtZX1svm2qFyeONw+ZD7fEj5zE/7rPJF/+k/ly/5oi8p/+U//5fypV/ypeXL/uuXl6/4sq8oX/nlX1ke+N8eWB74FV81w1cR/qqveFB50Fc+qHzVHB5I+IEPhPfA/14e9FVfXR70oBb//UFfU776v39t+eqv/tryNV/zdeVrv/bry9d93YMPxNd/3UPKg7/+oeXBDz4fD3nwN5SHPOTCeOhDHlYe+tCHlW946MNneNg3PKJUPOwR5eEPf2R5xCMeNcMjH/mNpcOjHvlovjmngP+IRzyStEfCe1R59KMfXR772MeWxz/+8eUJT3hCecK3PqE8/gnfUr7pcY8tj/zGbywPf+QjyyO+8VGVPuyRDy8P57v2YY94WPnqr/vq8l+//L+Wf/8f/335rM/5rPLJn/bJ5eM+/mPLh3/kh5d73/eKcuxeR8vmkc2ytrFaVtdXyirU4bVN2ujQetk4vFEOHztcjl5+FNlj5TL6z2X3urwYxy6/vBy7/LIpLqdv3avc6z73Lvf+V/ct9/3QDykf+uEfVj78I/6/8uEf+REV/99HfmT5iI/61+WjP+bflI/9dx9X/t0nfnz5hE/+xPIpn/7J5TPu9+nlfvf/zPK5n//Z2Pp55Qu/5AvKf/ny/1y+4kFfWr7667+yPPThX1se87hHlCd8++PKd33fE8sP/vD3lh/9iR8sP/mkHy7/9yk/Vp7ytJ8sT/uFnyo//6wnlV/4pSeXZz3nZ8qzf+Vnyy/96lPLc379aeVXfuPny6/99jPKb/7+s8vv/uFzyh/88a+WP/qzXy9//LzfLH/ygt8uf/bC3y3Pe9HvlecbUAEpIwAAEABJREFUL/798oKXGH9Q/vwlU7z0D8oLX/qH5YVX/lF5kXHVc8uLX2b8cXnJ1X9yIF4K/6XX/Gm58mK49s/KVQfh5fBf/jz2PC+E55erXwFeeUfwgnLNq/78bsG1r35huSfj5dj38te8qHR4BeFXvPbF5ZUdXkf4dS8pr3r9bcWLkTVeBJ2HecYBel730vKqiiuhB4G12+uuLq95/cvL6974yvJ69iXfwL7jm9kPfMtfvb785d+8qfzt2/8S/BXhN5c3/+UbkXtNuYZ9wBdwdvMHz/298quch/7CM59envSUJ5Uf/rEfLt/3A99bvuO7v6M8kfPRpLvhimiVllLUNBNNJhONx2NoI/PaVKkQcLxSwr4dNq1AkVUZNX4rD8v1ctbCwoLW1tZ05MgRXX6ve+leV1yhY5cd0/r6hnr9voTelJIysr1eD4obyBwRSpGUclZKIDKiCZCo8y+qt4+5x/p9affE6D9Tm3Dz+b53XdxOofqPtowgBGqbQiNCmiIialvnnJRp75ySEuFkSlp01OEOCkWE7vGXTQQR0dpb6dRqwlKouyKCeufqg16vr8XFRa2srmlpeVmDwUA9xof9EmqvOl5x/i41nwYxOQBOQZzB7lBLapzRXzl+gEL8gOwfIFbUeg6HbX0jEvPVRNvb2zpz5kzFDuHJeMJ81mjMfLY7p7U8G+q+4/nFfqt+XFnVMn6MCI1GI22d29K5c+d09uxZnTl9RqfRvbOz46xKKYO0B+6DtiWRPyLEXWUPeuDC6lxTg4m2ijlc24pYRJJQMmkadXVxWkTIZST6vLjMMxoaaj/MnwHZ7g4CESHrSDnL83CvB6X/2CcVhDNpRlBWSoE5odtyWarTnVNWoqxwn8HG0hSNR2NtbZ3VubNntL11Dn/vqKGdar6MX5FvfWKPSOYHz4qQ5HRTiWC0UBBRvSiG7A3tXyomlDmZNJrYl5Qzow5PxnL/2MU0Tv+Z+D3IO9E2d5ZERPVbzqYSUcoqlWI647DPO21Ri0uLGg4XlPFjRJAerbCJ6sNP+SJmckHUNuz811HqZL7bfFY3bJ00Y3zpulNf6jymHg38itJgq1GspS0/hSLOh43p9CMgo1Cm/bQz2pExwj/WlHPWgHe1x1KdgxJtCC8F1GH0J2hMy0rTuHkdckI2kiK1tri8iGlYd83VYH9DH2jwQ0RoOBzSVgsUFRpTl+2tbW0zxl3HwJ7BoF9lXLeIqP1kRN91vd2HbJXrnnJWIt3xzmemUmt/SqZJEaZwQ/WyTEPbuGz3NccTMpa33pyTHE6JvCkTdjzV+d/9ynyJkVVEP6ddJWSyBsyNS7wbFlhb9fsDZcZ2pMDGpO4q+MHz2dbWljx3ThgHVcZlYcOEsWG7LJ+pX4TLoSAYBBURB0Lq+EmJMiO6+F66K7fLd3+J2I2LixhP0V/paQzsQhvaNrehw4W2LOYDhCyoCHJRtv0TEYLRJlFnt7+FkqLa57D1Teo4wYfoaWup2RVVlvrkXWTCGb9kqO02IixpzLLecwPYKhBYGBEE7xqgSGiqEM8LYSYzLdty+3mOV/5UJgJOB3ERrkX4EeIZMktchNRGQhLgbjuBaHJa2O3cgT61pw8hYvGIUEz7US+3c4Hnda8TjHZ89RlXQY5L9yUPXPLAJQ/cXR64pPefiweC10FE8F5glZFYMwS0IgRbCr+C2vWM1yPGhPWX1/ENa3a/iwKhRF6vp3usrfug1++px1oup6yUkyJAAqG5i3fb7osO/m2II4I1U1nJ6iJCwbvPqqp9rI/9XTwaj/heG9X1sri87sk5y/YNWXcO2IdIKZMi1qQoJhQRVafrRVSOwFIE/AMhLtJ4Xro/+B5wK7JUkvtCbcPKaO2KoJ1AjqSUAf0xgTDg08it4PwziBjiwW0CpyMO7glXxv8rD+obKWSkCNlXeyobkuCruxx3GF5EkLQLsw23idunBSOZADfttRuucQuDrvkamBX+LuI7igxu4plERCjlXMe2557M3BPhNg6JNLKzpzKp38W2QZcu2S+eEyOCYMhXnT/5nva+gfcPvP/lud7+rulOY0/l3NlzOnHihG66+SbdfPPNOn78FuLHderUSZ05c1rn2JP0N/sY+YZvFuev44yxllLIYfcnI9NupuabBu0WVSbU8VLOcpumnNXLfrf01O/11avvmr48lw+Zzz2vL0z3ShYXl+o+6erKilbYM12BrrIHvbq6rvX1Na2vmbZYhb+yulr3p70fsbi40O6nDIbq9wcVfr9ll833lW3I9DHHM/tm2Tyo9ydzykrZfQ9EmtY1FGFoSgkLhCT4FSLCLV9Qbocu4ZIHLuKBO99LPMe2BUznYCLmeb71vpr3Gc+y/33q9CnGd4uTJ1vqs4Zz585qZ2ebtdaYdRT7Uoz3hI67+O4qWmohNsyFepLxYs+bnDa6Fsps70m+8LKoIG5+1cBg66gIVzjxIvBk5UXjKhPE5Zdfrg//8A/Xx3z0v9HHfszH6l//64/Sve99hZaYbBIDv+fJgsVln4nDE0PUCSDL4ZShIOUk61RgiUHZZfo6I8hNDJtrHSqF9YG+bdoHuswPcnl4nUMHnvi8NcVOiNpMiXaK5HA7qaeU5TaMoC1jJg0vlHOSXxZ9Xgh9XlCmbv+cc01LOSul1CJCEYbqRbDSe+YjMAvYyEhy/XlwJ/FQCTbeFVJkBS/KzFgYsLG/uLykjUOHdBlj59Chw/UlOxgM1Ov3ZB21n3ussrDzR2VDuCFsvg64Kp82Mu3gBYZR5wDS2nCNHaDhA8NyGw9ZjHQbsDklPkZHOn36NAum4xVnOLTdrpNn+7HqA47RTvvROmHx5Pq531iPFzT+AZRjx47q0OFDsv5zHPyePHWq6jpx/Hi7ILvpJp1lUnZTOG/te/TFjtbFS85KGWBTxLRN7bcDYBtmsOuQKbSP28nRYFw47HnYH92em+1525dZJKWULVbHluUOxqTO604r6HcGrJL7R8JGL6z69Jf+YKABPh0uDLUwhX3TZ5x5zFnO8hHObS1G2y+LMhEj0T3C7qnoY/8wJw1yqBeNcpkoTXYU43Manzul07fcqJM3v09nTtysrbOnNBltKyHXt/8iifed6LJq0FaIi/pGRU8JmjweqENEKGIKQQvmUNeCgobDtQkbFxMO9Meg9gHo2H1hZ6wRGIMd4oZfytvbO/UQcJsF+Q6HfXWxjiHVfyGlnOQx1sM3Gd8FNogrqG9/2NfSyrLWN9bAulbXVlnwDpRyVpAeEUogIhQR4sFtqoMv6uJyqY6K60PA8aajbBaNObjyR4XrMgN1dr/Z4TDTtKv3BNkJeWp/QJ/nltaPnjOylEx7EgvvhvBIoTFomHccd/gcPjl1dkun+Fg5h/4J6b3hUMPlZS0sr6jP3GTfuN/kXpbHRxfvocd9qU3rybRFv8ply6ekNEVEoF0Vml4xpbeXVL/RjmPGv+cAl7HIIenS0hJtkuohqBdeZ5k7JvQbv1/8gzWrfOSYZtpwh37SHZjar6IdXL8+fSHlXE2ybsM/0MBbTxFBffBDyjUshbOBIq+v/FG4gx9NbWNEUsZPffpW65ss25pSVJopx+ltmsdCME4mzIFjFernfCvLK9rY3Kg/WOc6DvoD2ffichmG7T9z5oxO8nHpuXOHurmcXq+PVMjp/uC0bI95LlEPiQ7pVMK2s7UpsKtDItwhFNGFWxqppS6nwunzSFM98CKcP+TLfnSfdbuMJyNN6N91XE7b0mnF/Zn2iAhZd+unLNMEz/XwWHH7IyqElHIWWbTDnGCMPD5gFAU1DUGgklKgp6c+vunQq+Fe9av7dC2H+lGU5Iy6514RUY0ziQhF3MXAXxG3QeecXOrk0758++OdXKSp3bsUhmR+ypIR0Ejw3J6JtgzeJ9KkTNFADdrcfYLhU9OLQnJb0j+y25n345DNC29mbG5usk44rEOHNuv4WhguKGXK0aXrkgcueeCSBy554F+yB4J3R0SwZAC8Q3JOMhI08S4TabyIWHcU1m2NvE6s6xKvaThcHUO9fowI9Vh3DXj3+AeNFlir+l3j77LBoC+v53LOlJNQGfJVUMyrDN2s1MrtATnJ6DWSYV0pparbYduzxff0ua1zHEKcq2tl2+k02zjExkXej8usOxex0zzrqesy9EYkRIP6upxG1VrqFxEK0oxaHv6JMK+FFLp0fbA90HYkWo5+VZ+skUyxi+aJCKUcyny79fzNAjL9Nmf6T8qKCIW4eBCUIwQhIcdDgsYUaUrDTPGE6uJXFbq4yIGpLvzAhLufGRHK+Kb1Ez5yTRkn4grC0VHkwnHTDoyRlOb8hKzHmtFM948adBXCBepwHYfMDcwISLe304yG/YCJv3v4lrIsjVwl/aBI+dvR38ge14M+8w7t7PITic4/4tvVv3DhMlrN/3Kfs7ZKhCJVR9hH9o2/p+2n7e0tbYER+0tj/D5mzveewin2L33we9111+ld73pXxT/+4z/quuveqxtueJ9uYv/xBHuR3p8Y8b3qOdkFRIRyTkopQ7P8Ler5t4V5/kaFT7u1POKMUY/VAXQw6GvI/D3kfMWHvIuLQ85dFrW8ZCxpmX2d1dUVrXG46z2Fw+w5Hz1yRJdddkyXX34Mehn0Ml1xxeXgCvnc5t5XXKEr7nUv+Jfr2NGjOsK+6ibfSxsbG1pjT2xldRm9S1rknbHAftGQPUeXP+R8x1jwflLFQH7/9QcD9Wvf6yt7bjH87kuZelP3SArGRLLfE2HHIxQRSoAQYcmUh9Q+dOm65AHVvhDSHiqmSnhlH2Cryml6kV7j+ynZp3Ov96UaNhfaeXasEfts9XzhxEnG9M264fobdP317wWm1+uGG27QTTfeqBPHT8j7czusu8ZeE7I5kaal3sXExttgacLLYMyk5Alm5AmKicYL1AoM8GRWX/1kiYhadc3R22tYYrB6YC+yCeuNFR8E/6v73lcf+iEfovvc91/pKJPMBhsuSysrGgwXlXt9pTyQD8HacFZKWTwoOioKjVbqmsUP6gXXLzWTuxutBVIc8K/jCn9VKKQONciDe8bTPeMKbLTJB1oTIlV7Lrw+i3dh9xn3nToQ6EdNRZEXHOYXFisNMDUcbjxokPMmucOFRu30CYMiop3c6UMRSREBWkpACnGFYEPvOXdgiuEFluQQsJGuA3VRuD/3VFJPAqYVfuH1h1pYWtbK+qYOHTmmw4ePao2X6iI8v9xTov6iz9tX1Z+tj+3PQryOg+rE+kCQm2BBnmwkF8wCldelkUI6LNIdngLywbojQhl/uM6V1gOTvjILg4iohyHb29va4iDXk60XWD5EFVdEKCKoS1FD/0opZovcJfzoBYf96DTr8GGyfxt4xFxoPyXaKaeknHZh+RbR9kn0U4goBH9CdAHgV5JILFXOZY5ZiE884XcgbpkBC6AhCyHb50OInDJF7NbDC0IfkMzD+myz88+AbRGh1t4EzdTlAsDHVQ55vKb5q4iyOY5KSs4AABAASURBVPwtoq8ClUxyUmL+zUXmaJiKBhwhDjj47Y3OKW+fls6e1OT0zdo++X5tnXi/ds7crGbrlDTe5pC4UW9aVsMu/aQJNegtwUFN6kscTIq2VspSSoowQhFR/U5MIS7KL7RtM2404X02O/zlcHe0NdJoewpexj742oHvtt7e2uHwd1RRD3/x/YRx09A6hTIiU8IcEmEj95OGCwMtc/i7tr6q9Y11rUGXlhfVG/REVhAVPHwrMNOA7L2x3YyCRCFQeDR1LpSoEigqxCf2DxiPJiwqxmzKjFTr4gNt6lfD9FnXa2dnS+6/Yz42JpNx1dEUl54kfBkZG/FtgAIEfOg7Slmj1NcO/t+OpLNN0Sn0n2BsnUb3FvEJYy6x6TNYXlIfZBb0acA7Gn6v11fPNOeWOtxveX2H4ec5JLdpB5wWEVIHScR41Kdu7+VcCV0uw3kntO2YMWa/eGNrm4+ygoMH2LfMR48Pe5ZYl1S4fvDJjo93ZptgI/JHhFwH623Ib507fBRbr8uw0U4TfWgbvg+ZfeDqeWnEGktcfX+E8cFTxzbl9PkwSykrImpbte/ARg2dwePZdYmImu6407dZKLq8AR9Rtn+Vg2vTIXozH3+W8xzo33J22f6QPMNH51kOgR1334gI9ZDNtInrsbW1pcmEMUlbZfgRIUwAhbIFWhsi5qmml3kOBo8WIf4hKxDRhiN2qeRwUkQ4KF+223513WzTznTMui6ON9jn9IJ/LW8k+lDdIMVm1yWitXvi/or8hHZqLBiZzazQiDliC71btM+I9EJacR6RDwgEOlPKSpWmSltekqkiuANRQ/fYC+tUYXsJRYQi7jp4jEWgLwU+ujgiSAcRyBvkidjHIx4xTZ+nVRbfB6BNotKsoE1l0FYymNvEfBbQqLQPu0X0+ogC5rhGWSVlyd8XjKHBwqIWl1aY01e1srqm1dV1sKYVvkWWWCcMhwuq6w3skK/ixyVc8sAlD1zywCUP/Mv2QCgC8G6I4P1E2MuThvWH1ytet4xYP1fMrcntM68vvP7rsw4csI42vD50vN/vKec8RVIEZYRzsbqsCzOH/SK6AyC/11rF3zteHwGvCbdZ63ut6DXr2TNnNWKdFNRrwLrSa0uj2tgfyOE+dkdgFPoadHjNKqJYWNeNBb4RMCN4oiuBCMJTiDRduvZ44IMZqb2Jdmu6vkG4BBbRXkr0Q/dJvhF69IEefbZHH0i5p8hOmyKgEUogpuGIUEzDlZ8cPwhqr2jJ7Lk/Pku4QAD5UPuvSkR9fkAfLjJRb4/j+g2M3wIfeExUQyzQwYxpmCyKiKn/oPY7cU2v4rbhm9bfSZP6jc/3osdfB3/XuCEtDy3TuWhCnjHypuaRxFDla4pyA7uGw0Fd8y7zLTxkzPt7PuWsoHyXucM3k+cI59fddWHL3aX67tAbEeKuqgtjxb4xxvjavjp16lT9Dd8bb3y/rufA5zoOfa97z3t0/Xuv1/ve9z7d+P4bdcvNN+skh0Q+BPL3+dbWtnbYL/D7wzqtP2ifzBhLKdd3gg9//U3S47u3gjHo9urQ7/c0GPSZpweqv+jBAewSWGafanllST6YXeGwd3Vthf2rNa1vrGljc73+sOthDnGPHDmkI0cPgyM6egxwuHsM6sPgyy67TJdxXnPs2FHSjurwkcM6zKHv5uaG1tfXtba6qhX2VdyPlthPWaBc2zCkfw39vcW8MSBcgY0D5hCjD+1jd60D/S6DRN9LKZRwQoR9PYVMJVjA4egiCv75hqFL1z3LA4E5t4a27VSJZeVG1p25rOUA+MVm6IC0ynOZF0pr+Z5DmY7r3pn3kT3mPYZPnjxdx/d1112v9zLW3/teDn4Z/+9734265RbG+8mT9dD3HPtu3iv0nNGNdff15KIvhFo0D+4LiRzIdwENLwMX1jQTjJ5wgNLCPC9WTS1nBE4IJp4IQlMIeqDyizGZGK2v8IIK5DyoPSl4sjh27Jjuc+/76L73/RDd69731qHDR7S4vKLU64OeekwYPgSO3JOwhQebowF4ceF9VLPY5D3mVTcRWPIVEZgaDt59oAy5iH0w24XO2ATMqyAD0fpsqWpY08u8afBuIdYfEYpocX4hIRLPQyh03mV/T+FGcBt31OFdNHLbN7T/HrBQcX+bsLlu6h8+MK1go7Zu3iLjPNYlyqo21EbmwV3jH8QHvfDA0qu3bJ+xx3cMbffjyFIC7tepp5IJQ0U86Pt9NiWX19Z5uR7TZZdfoc0jR7WwuMyYYPOSEht80TDzdChsb8/8Q7pHhKIW7pEBp5A8BzgweFpmFw5NM5D2wb5be93+tsQLgwUWFKssMA5ttr+V47nEH9dbfLxueTKFuv9EhDI+jYg6z/lj1nxROeexriELkSEL3T4LjwjmFPpnpJB/Um1AmuUiJZkaQVpCLiIUEaoX7eC+eeuwNPWBeCxM6Ne22y+Majt2e/61zYsswI3OtpxbG8hKk6EDOwvz+HnAFssYEaGE7RHR2jqjqlf4CY9EqUZmZC5Qe4M9BjI9rAf6NRyiH5PRv2vVox/2ykS9yUhptCVtnVZz5kQ9/B1zADzxwe+5W1S2TqrsnFGMt5SbsTKaqJCojiZNaMLLuMBVyhJjIXJPQThSgoYikux/YgpxFVD90NSfrp+MxmoPgHfkg94Rh72mxsgHpTU+0g4Hw9uEt8C2N2c810zQQfkUpJQpJ2elFCoeQyAI9wZZC0tDrawty4vldRbMq/Xwd0kDDoUT+aphIUVFfXQRtZd5DkEFXIcp3HylCH8U6tPC/aShjqZj7NxhU2aHumy5Dj7EJrxNeIfwDn2oggNC960xHyGTWi8KiKSwT4E4HDEC6kPgJg80ATv4eyuyzk6KTnPYfIoPvlP46Cw6xonW8jhhvCTmph6Hv5k6Z8ZJZhHfI61+5EI9tjymDPP9oZLRnXNWzkkRMUP1RIi4EQpJETwN3bErItTZYA3b+MUfV97YMvVcMKAea3ysHDp0SGtra1ogPhgO5PllSN162OsxvYMPnN90wsezeR3sY/O9gHPYH2wN6yr/lrbLOVH/rNMJ+SB4TN/MKWlxcUnLfBwtMo95fGfKsY0T2soyI8oz3I/N8w95WG9hjBU6iN+VW8xzThvi+06PfZ3xb6Gv2KZzZ8/J9T118lSlW/jA/BEflravYdAl7OnzweXw1tY51oJjmWffWRduZHgWYAv3wrZgzl7mHYhFhPzP+mzHhD5ujDwu3derP0bVNtfZMpbFKkWEUk7K9SO4V8MwRW+vmNgX9OPx2GO7MHcVjaj3FmPmrMcLbUJXhx8VRaGCTt3VV7mrFV5MX5BoQKa3YxGhiA6J8EHo0jtqmS58IZqYky13cfiHqSJ2Zbu4eRX0xZZ3oXJaviJLCXR0Go7kd0Wf5ClYQ6XeQKk3VO4P1QO5fksMlfoDeAsaDBYZ7ysc/K5plblgbWNTGxvMB4SX+QYZcPCbEm84Onrtd/Sd2veIHzgopv6+RC554JIHLnngkgf+H/dASAHah3glsMZgzdGwBpywVvQPrtV1TF1z7bRrGN4hIk9m3TcY9HkHDSr6hOu6K2Xep6GIpIjQ7CLYvnZKLad9D7nMO4YGOyesOb0W3GaNv8360BuXXrf68Ndxl7HIWnh9bVX+Yagha+Se36u8E/1eTHwT2T4sgrDI4SbAjbGCO4uXWpeImFEpdOm6Z3mgVHPcboVv8RaN29F82jpAon9mvvH6w75qn+X7IbP+TjkrpaQApgm5VMNR+bNwTGWgLS+prvuQjQh6BYC6r2t6RQShIM0keNz6XaX8ANy3nuGulqjODLmO9k8Pn/V8AIwP8XA7aHXgBTMUyEXgqyA8BQl17DfMIYbHr78NTfeA+cdj1/IKiqINW/lxOwfxjeV9Q8t0fk6U530v7621Y31Bttf2G5b1d6dhXVX3eQ8KO493OxjT7GGjb0e2D6ao/WLYJ26DMXvZ/s72PsyZM2d1y8236Prrr9e73/2P+vt3vlPveMc79a53v1vX33C9jt9yi86cPSPvH4yZi2lc2ddG9njKjI1kZNV4Mk3KCTDmfAjsfYrMuyTTt9xePcaj3yueq33ousjh67IPfZd3D33XfOjLnL7u3/TdWNcm+1iHOMA9wkHukaNHVA92OfA9StiHwPWAl0NhHww7bL7/guLGhg981+r+iQ+Tl1eWteS9S/Y2Fih3WH/bd1gPoW3PcOh3XZ95Y6A+46FDj3CLnmp9qF+qdacnhOgN9QGV2ofOu5AQw6RCjrSP8+QuMT54HnD7yI9bg0IRIR4tJBHTHboKOS+EqpX0qtj0QkhIzKe1cU/xHvce815D+Yfn/AMfx4+fqIe/73rXu/X3f//3jP1319/uf//73q/jx4+zH3dWniMm7Kt67ogIRSTFDKGku+FyYS7YCz0v8LxQpWwlJv9EIMKGBCUbEO4amvIdNmC3t98eRhu7TU/bYMFQMNiz/NJZYyI6euwyXX7FvXXZvTjs4hB4uLQsHwIr2IBBtqERiykoKCg1TqC7zezCyMyCd1sgqmY/92OWUAMHPcjBreDBbYlQ+0/mmXF34TboD8reD1gXvav7eZQZWOYQcXtXsAipN+kzRRQSEYqUqDY0WhBBZDd/gx4PtA5luhmOBO9MnlVnSxEl7915U06tCAuraWEFasxKtT3GjEGAutV6VZok+rV4obfoSQnwIk+9gfoLS1pcXtWaNyM3D2tlfUOLjIc+G5dBnhJsVIvyFTzFMxRhEOawyimav7AFE+Fgew3XB/HdG45rNZd1xpFCqtDtv5z1QrmqzzAsItTOP9pzRTh3i4hQzrkuHIbDoRa8yODj1OEBByHDKbyoEJfnOR+kuM9ERM2bU1IAl9s0rp9qtRI85/OCqf7UGosY64zAz9jX0N8M58ODap1EiDTutg/CvfhdONgjJxkag0V8fXFwwOGPbi+sHY+I1taMrYTlCxqRlLDTcB3sr3lEhCIA8hHQkML/COsiV5DWgeDc3fqnZeAHeR7ORFMLkhP1SPgx8cGRxiMFh7/BAa/OneQA+BaNT91UaYbXb86p13DwO9lWGu9IoOGQp/HHCC9C3IEfg4MYDhoDJMoKysT+Qj0MCsaBPIvqzza0Xb2RsKFgQ/0BEh/4oNd/7rn7888Oj3b4+AHekNnh4McYWZbDoTHl+yAItSjGG5QZESoEfQA35rDaB8G9fmYcLmqVxfPaBpsiq8v0w6F6g55STopMhqQLXkE9gtQwDQd4BCCIKyUMKNSlqWjUYJT90sYLH28NC4cJGMv12dmZVNqGR/A5+K6HvzvIjuoPPvi3mq270H4YKXmemaKkvnz4W/JATDr1EHiLSp/BJ/7tX6M7/NVgoOAARb2+Ch8bhQ8QQRMfHBlej3Cv34fV20XOylMk/JMiUVMpItRdbdBxA27LIHDHb9xoV9b6e51jeOxWG7GzHesL8tpjgM22UQpFhHJKSiBTv0XmGH/QRISs4/TpM/VZexbMAAAQAElEQVSn9jy3TKYfbA0N5INbj99Tp0/p+IkTOnnyhHwA6wVeD/94jnKZOWV5zKJObmzntZ4Jm4Ue+3XDcEw/dRz9E9DQNwvzT3EjKto6cQDc0N89R1mv9YzYZNza3pIXoZ5PTp8+XW31Ws/2WoZCGWNFDlu369nvD+Cp1s82RIQ6P1nesqWWrypnMwoPbpILvNbb5iFReaaktGkIOm0PausgNZfmOdE22Qb7wT4deRzzQW2+0dqCZvJF0F4paK+snKdIWRFJqmmZuUTaYX7ZZrz74JfhJIYWvLHOedMT/hgGtwr5CvmKGPcVuvNXQYUBobb1iVMIwqQOtydMjprP1GiVnf+kCjLmUyLw1X7gu5jH/vRI6HG+jjp8F6Arc668ZN4svq88BVUJhe1JpFXZJBEW7a0pLZGnbZigDvdaikxDWoXoH72BllbWtLq+WddVy6vrxNfl9ZbXWP7hD4+JQG/tk4wzj+PCOBc2Ysze+2KNsVfyUuySBy554JIHLnngTnsg7rSGu1QB73KvTYzJdO02Zu02Ye3huPle/0ghr4FzSkoZ8G5KFYkUcfllwvpGoK65TOtrv3uQgpirbxDcvdu8CMJqwy5zt+yW16VPeK+dPXuurhHPnj1b13+W9drP6+KF2Qb+Ahv4C/I6M+esiKhodds+66VItXyejoAAlNYlY3nLaZ818dLjnuUB2oquTEu53WhbQrB4YibtLvpt5FDmO9hrpB7fhD4MznxTpZxU05GLukYLRSRFmM6BtFR52pum9qrl2YgadawGkIU6H8R3+AF2JYj4njFCQdyA1LDp3QNKmbOtK8OmRIRyzrNvKtfd1fP4MVrnanYFoRkIWD4iFBGktHfDB0vDetSYTKnDdY06Vdjqpg0pzGGnT/iW9PfVhLmpoKPVhpXIRITcpkvsMy4uLvG5P6g2J7e5+CZCZofvsW32q6yrzStSVK+IELeixu74I26rhqAMA3KX39Ulflxcs/1qX27zLek59OTJk/W3ff2bvfU3fa+7Tje87wbdeOONuummG3ULhz+nTp2Uf8DG+wX+vm2/7ymLoiKFUkr0lyT7PeHQiJYX0dKUslIG0Aw1elDP24bn6cGgz5zdr/sbS0sLWpo7/F1dW9Eq+1fr66tqD4DXtLG5IR8AHzq8qcPA1HEfDG/4N4M5n1mHVpB3pTvoXVqkjCFlDcCw9pk+ZfcHvdp3eux9GP7FgH4NT/eHsNd2d7D9Obd1jhSKCEktolJxhWZBHXCRrCrggKFL1z3IA22LtM9bM6uTMu1wa3kOTC/O3aU4vB9O28+bjycEiFvPPOhnTIfyHtXWuZ26hjrJvt9NN92s6294Xz3svW7Pn3M/odOnTtc9wS3/dj9z6Ji1oefRDp5HjDH7XSPgkin8Vm5sq2Nlvxh8bJxxPVE1LPisfIvNQ09W3hQ0PzMY+2yC9gxe5I7vDkIWAtbi2kIjQhGAsPPuomEvq53ESDr/Jg8ZK99Ss40VbLJql72yuqbDR47q2OX3kg+DNzj8WlxeZXN9KCVv6AQbesHrDdekHjwQ5hMPoKj6Axo11D4i5mMt7wPxvNVS7Qgb0lGHO9xmmymFW9RZd/K6s2oOyu9qmB8RimiRPMGndrLPtGum//XYbO+57xnEc0rIp1qjQovv9jNiXvDQafbwaryK1wfRSu+OR9dcWNKq7wqD2iYGAnynIgkP84n7Dsn9tIJ+mzJx4L6c+4reQNEfqr+wrCU2JVc5+F3bPKKltXXGwKICGSX3efvFuoBAhCL2QaF6VRN4VCNMzcU2gjZN03yVOmkfEINTNNVG+EJ3J9HRVm4WK23cT/vIk54nO89JngsiQhGMbYxyuuWIVl5KoRYJmpQTyFkZ9Dm88CHNyvKKVlZWwYqWOLxNyHh+86GNf5NOXJk+Vj9USHMbuewxC+GGD+2I0ID5b9l6Vlerjn6vTy7mP/c3g8WzF2sNC+cObbXaZxXmQU14Tm+SqNI0YlLUoMvzsGEfjDi4sZ2212kRaAD2Qz3QRL5QZsIPXih5nBgpZ0VKwkkVQXoEeeFFhCTArVu5MHFP7zhYvKCNI0T7qkyUp0hlTHhHabIljc5IO6dVtk6pOXdCzdlbKsrWSfXKlgYxUl8jwiMlH6jyMeED4EIbyC/XoC4Ctt1hqEt1W9EK3GUv8AnOlKCFtikcWjZ+qRoc7E58uAP14e/YdIaGF/dEE+TH5JuQn1toV3GZUzScLk9UNMZWH6JGlvoLAy2vLnNwsFLpcGGo1E+y2T4grmbTDj6dLuR1G1b73QlcQEgRMQftuWxHw6OC06qJw6ZTjKmbD61H1M0YVzqRD8xG+NN9fcziYWJQN+tpi2ZsYZwPSZroqUUf2mKSBhz+DrVDC50ZS6e2JxVnx4UWY65ibkrDRaUB7+LcU6m6klLqKeW+MvN2r9+T+2Wv11f9KU76Z8pZKaW2vgr51kUuJC6Suj/JDt3Pc7zgctoNH3hMGQ1jaMBmhecG//bt0vQ3cL3usZYJfbBhLWK5rs1st2U3NtY1JK99eubMaZ06dUpeQzX4NyK5QG1z6H7mzBmdYBF44vhx+SDYOofDgVaZT9bW1uS+EvQNzzk7OyM23HaqHq/FzrIR5znAbdfZ0VSbGro3wH63I11HDX3C+Sf0hYx/be+5c2cp+6RuYQF6880365ZbbiF+orX13JZsS06ptk9EoGMilyWuHm0HkfvPiLnI+jNt3O8PFJGqL13GXQvN9DZUrGFeKdTRdhq1X49H1cYaZ1PVtEHGdtheI2Ffykn2g+uRmeMTPg7RLqQ1JWibkba2R9oZNZo0oaKsUVPg7YAR/IkYXvDTFPRCfKR9F9wZZz48Y7ojzSK7gYLWFtM6k+Q6NNTb1Nn2wOlTQHZvyzsGxXkOSbZzDhG7lkUQBhFQhSLueqCU+67XGxGSDKkSx0EBAqbF7RuZOawHoClpQnxC2zc1LalJPZWUJfqzmKeCuam/sMT8fUjrrK1W1w/V9dWQ+cB/cSWz/lImj0LjScOYGPOuGNfxQ7GKiBnkyw1negn/7D0Q1MCAiCFbyaXHJQ/cFg+431wIXX6nd+FL9I56YN6LDs/jjuqcy9e9Wy9EPTHMpfn93bCWaFiXeD3oNdWYddmYtafXZxPWcJaRQillZdYnPZByltcusNHI6gCdlms6XabwHC9eG1UgJ5ElFBHkB17rEOaWFPLlPEap+du1o+3YD38r+L9DOevDX9avE953XkN5jbzuDX/WrMt8S3uNHNHq7ibGVveEdWRT7RdlJ2wxIkIRBtxQvTCFJQv2O0COyoTCudVnV2ab59Lz7vcArUI78aRt7H0WOdN2FDRSoh/31Bv05b7RY98k9/0dmBWBgIw5K+FFBNyQoOouwnBk+EEp0z5Cn3L5oBNtaShiDiJcE2rOad7O6pow94ga9tNwxDRmOsy5jXBxnWi0AcxCE2EHIL6rWH2EPNYzY97fxZ4HIqL6FqOnVHZ0RaApgqcxHyaOFFmoI/NBw5zjcejvpvlvCcuEH8DFVxl8afk6B3hu4nuqoMMFkqQ2v9RjblpYXNAiGAwGxGlX2ttFFwQ9r3nesB7HKaLeEV2JNTp7uPyujBnz9gZaJTVX2B/GBcqrQvUxl6nGb/2BV1uhuazmUW1XoU3j6Xp7rveey/b2Noc/Z+sPfPub2we9/m3ff/qnf6q/9fee9/xTPfz1voDnWX9fW32qc2VWylnuFzklKEjECbuPpErh5aREOCPr9un3exow5oz+oC9jMBxoOOwD06H8AzyLi4tarr/5u6zVlZX6Z5m9D7HOvF7BHL/Boe7GxoY2jc0NHQI+DN5YX+dweJWD4hXyLmuZA98VdHg/xHoHlDdw2djid0aPfjOP1tbEPlCuyOwxZGTMN1JOyinVegU0IhSxCyK+FZpepNVQMceoMR4OGwTtWMg/+/tSBW6/B9z27hv7MdM07SO1RzH3IlcAmwOMbdJKqrTyRLjCfKONsyRjH6BozL7xaGfM/t1IZ89u6ST7gbfccoJxfrPex+Gv/7T7e95znW4gfPLkKW2d25b368asCxuUFOD5w3Oo4X2+ljZyuGFed7pLnZl/cCAUkRQVrYTHSWJAzYM3BkaPdI6NwLNnz7CpMVJEqJPxgPQgNjUvwnpDs6vYu7NYDVTOPL8y8OE8r0rue1j3lOWJtBMvODxSVq8/1OLSijYOHam/CXzFve+jY5fdSytrG/LmTOS+EpNfj43o/nBBGZp78FJu62P9QQHzcLTyo9abqBSSEe1Dey4bVbGHa8kpnCv2JtaYeYFMCxHS/DVnA8GaGvgtkAliETw7mNeFgwh3WGY/ggR4vh3qYHYH7U/U+Zdlz+fu41gIm7QPEQGrRSKc0jRcaSLNaHlReaFU5eAnwinJ/S7lKQ34NZ00qHzhp7a/FLoz8CABHkzEkODpNmuXU8TdF28bqvBteGACZSNYA9ADbqaWXa7lFPKt2eU49aO/RupLoERPol9n/znC5XWt0vcPHbtCm0cv5yB4g4X2EhuZWWMmrDE6J1CPF1kx/ok5Gvad4ASppOmCF4pIiwiF80ClaB0mLoKaxi1p6IJXWPJA1CzO7LZhwVmAJ7gdPjh9iDLi0Mq8qIKS0xoOYuzoiFDEXliMlpabOZGWc5IPavueE+oioycvsh33AjYlNoX5sPUBiQ9oXF5ICvgxrXdEKCKUclbugC7nFVeptlMktC3bT1eKxANup5rtfC0aR2cYswC3Lf7/OB32x4HtNXJqx0BOCXl6k8sEROT6ppxnNmI1L6QJL5edOqfbdxGhnLJse0SQp9XnuBGSDHWXdRvT+MG1KpxnNuTz1joHvhorcVSYfTRYttvD3/EZlR0OfrdOqNk6Lm2fUNo5qd74tPLkjMKHw6Oz0nhLmvD+4QOk/uZwkfrYO+wPNOgN5PdQZ6fcyPSXlhZsKASnqGPfL0zAC7k7+C1+yRoc9pjnQ+AJB78TDkonvLRHhMdgQh5veDR+GRuohajBDwTFEONQqKlQDsZgT8OlBS2vLmllfUXLK0saLg6VB1mRAnly1ck8ahxnCU7VZmpgPHHukMIQD7WX+0lDnQzbZfvGk6IxA35EXUY7E+1sj1tweLjT1YW6julPbZ0mtT90i4jiClFGBDbmnoSfG1quiaQGng9LxtCxsnaapDM7jU5uTXTy3KQ9/B0V7ZTMoUpfJQ3I368I5qoEcq+vHuNuwIdin/dwiwG8njKL/dqOVDQi2kr6WfzAE3N9TmrT63NeVu1lvtHG5p5VV6l+boPTsCPon9DH7M/hcMiH0LIGg75s06A/qB9IC6wfBoOBetQj56yU8RPluy0Ml2m+5RfZCDN6zAudBdPSWAhu6/jx4/X/8BnRNpZZXlquP0QypAzPT9bjsiPQim22y+12hgNl/2SwD23PcIDs+YlkT39tvYi4HRvastSxQH5SGubIMZuLLs8flsdvOa4brr9e73nPe/Te665jIXpD6teVdgAAEABJREFUhT9IT7NAtVykpIhEH2mYL8b0rXGdbyOC8hp4HIZiv+2yvfZXzonqukwI5dJyBOxgyNxdbCfsluIZ4havBL5FTVqgj0CRyyWloJWBR/fHnlLtG9OvJwZ1nAAviBsEjIIvyKWIUKJOOWXasCe3k9sz09dRqTHz/jbjfouxc456bTNmGFIK0psmtEX8jNfEW9uq/xdwYE+4vkagP+2BnAYoVVJI8yjTuAvWrVw45baInaclXMY+LrrM7bAvtVoonnuzhhwPSXtQI/VBQqjKRA0q6j+dd834ISQujC7ROsWFuMxz3BDXPE8ktvzKlS96Ff20yM3vdpzg8wa5QpuUxKFtRa5zWxM9yXMU89KA74nF1Q2tbBzS2qGjWuXg1/HB0qp6HAbn/oIie37rkTfRbUONC+wQIV4+aq9CiZqBnqsWkLvovqTm7vUArTlrv/nw3VvqJe2XPHARDxTVKSamlElIl6474gGP6DuSr82D+3m/sAZpmroOmUAbXjg+IKmYD/PubUifsM70WmwMbViXmVeQ83uhvjp4JL4Rck7KKSt4XyUDXqWk19Kh3ATbOngt1bDmm7COadDneNcvQvxDOKqepJS8Von2/YhNDXZ066cxdu3s7NT9P/9JUuNs/YHDHQWl9fv9unbyOtnwGqo3XRN7zYiImqqzqfodN6g+pFQdmKKI2APJ9uAFBAv1aKjDLhp0llZfEUIXBtmpNrLTJwThS/fd4oGgKQBNV9W7aWqAR6F9ZdDXUs7q0W/6fFsNQH8wUO715P5SAmHfpobDBmFuGY62cMygXBq6TPtIIdymq8pHhLgB1OUH/Z3xA4M7VC8b63ymdJKWy7NmtITDUvhf7KcwJFlU85d1VZ0EuFHLTYC7E4tw3iBvwDKoCyE6Nzf9tsqGUsrq4SOPr35/II9919N1NkVYoYOviDYloqWWb8eSx1Gjwvg0z7lrcVNNlWcGaJAZs1fguWCb+cBxV61S0gpjVOTzLxkMBkMtcgjsuSFRJtlVEHbpptaxwzdVA895nG4qZOXLDKcBB6tHHDacPgXewZ9tJNT+a2O7T8vMhMwOPy6OWiZl1XyOGBfPMjXRpbWYiaOn9RF8wj74PXv2bP3mf//73y//354+8Hnvde+tf/bVvwV48uRJDobPyHucO/ja74imTFofYn+kUAI5J2X2Sjx23Dd6/Z4qZXxlvlN7HmNgwPjyoe4S+wrLyytaWV3R6hRra214bW21Htr6N3vXONxd53DXdGNjXf6/eQ8d2tRho/4p500dOnQImHbY0OahDW3UfKu1jJXldh9jqf6m7wL7JkMNhn0NBj31K/qE+4RbajsHgzbcx+4e/T27LilT36yckpLrDA3qHxGKCPFQTP8RUUQbU0giLK5Q8OSetSVxhw3Y6tJ16boneYBWalvGgTnDHN2PueTbHqztb00HZHHfMaoFrQxDmHGILPm4CZjPWsUy9eWV4LEP4ENh0V/puwX+eNQwnnd06tRp3XLzcd34/pv0/vffqPe/z/Qm3XTjzZV/4sQpnT59pq63dpgjx97Hmr7XvJ4cs5/l3/B12sjpxAuGpJzld+ni4hL7yyuUrItcrc1y3SLaSEQoeWBFUvCvoLVhITjuJv3tbTYrWfSFNOSlbfSmC702Hwnk0/SKID4F9smTvSdCU3swYjddDk/zOa0LHkiRjQgFtopJoNUtTXCSN3W8uby0vKqjl12uK+5z34ojxy7Tytq6hmzE9oeL6g0WlI3+QJb3BJpzRl3CFHRrDpQR+xGkAxkHGmkmlnE7NIPlg9gUJsRmd03msZ/vcvbyzo+F+EfeZOAbLxAqHAYRbXpbF+ppHkhpyne6w2k3LRw2fw4zY6eBiJA6aN8FPyJIbpEIu6/Mw2V0cYcjkrp4SkHYmOdhH3oipvxwnHS1ZUSYmmeKjOPoEVT7Ll7J9cXdsenydD+4BNz/L4Yuz+2mQQ4DUm/sqtH6UDUzwXPdI8EkXJmm4jJNWZF7UjL6kKH6Cyta3TiszSOX6fDRe8m//dtfXFHJfY2bEPMPVIzDYF0TVgQ0FzbPrFD7T4roQtp3wQ+16ciIq7AAxG3Vf0S57UcTBgE3BREhky6CTm6ekstWVt0e43yQ+ifntre35InQcwol1XIb0guCjtdslBURiogarWmkN9hqRoKfclJKSWpFFCk4FO7VOS73+swrExZjZ5m4T9bDUstZPufkoMQzIhQBpBlVSBXqrpbhqlVf1ABpzjcHOLUu1VYLYm+Z1qthob3DgtC/RXj69Gk2GTh+Y5G0tLioxYUFzRZN8HLCPvRan+2ICCV4RoRtKbI+z+8jdI54mUx4mdjXEa1s4AvPIWEF4oIvEARtfgcMhjN3O4Fosf3APS6pOwAeKZeRUrPD4e+2NOZg17/5u31SDQe/ZeskB74n1ePgd1DOyQgfEPsQmAPgmJCP91JGf5/6DGijIR8cA+byelgWpFQDbQQW4L9qn6n9yIZIoZ4+4G0x1oR3XNOBQx+HJz7oBWPi/i3gkWmNTzQeN+Qpwgw1vNyrakVbU/wzIeTf+vUaoDccaHFliffPilbXV7W8usx7iPdPP8umKhWV4CMssDdJAWQQR7XcHjz23a5gy3IbGhPqNWGxMMY2Y2I6tdeHv9tbI97fIw6BRxpxeOX6ePyMax7XaaymwQZXxohQYExinvE4COaakrIajJ4oc4yfmVOStsZqD3/PjXXi3IjD30Znx6Ed9dTkgcQBSWEOmpDP+aPXV6a9+rx//X9keh1h9N1+5js9ZyXaNiKoJDbVJ34SYW6is9sSETyNGbcNwJXMN3TAZV2uK3Cw6ycee/anqT+c1lZX5bWONaSc1O/1iGfQ02DQl8ddmtprPc5n+DDd1PVrf/p1qco2jGMf1tr/26yrtra2NGZe6/MBt7KywofYupZXlqtuhWgX+gdtg5kSjIiwJ2jPHZ08eYq56RThbdXxixDJSIkLnxEvzHcFCoMbhTz9k9j+gb4Tx4/rxhtvbD9E/8kHwO+VfwrZeP/73qfjJ46zcD0n+8Z6Gzr9BFsnjKFOp1VP6H+u03jM2Gbe6NOeOdPH2+Io8eK3data7QwGMZOaEKSkKUIiVB0AddktCn4q+KABE/w5Ye4mbHunsN8LvnDeIG9EKOVU27E/GODvYQ0rkkbUb5vxs834qJTx7zWm6McTGnmb+fLMuW2drQfABZUJF7XtokB7BTajK+agjs8gDyAFNzCdQe0FO+Z55BWIgAtqGMmI3XjlXSAeEXK6QRWwWdiM7TjQcc1dEYGYMcdUzEfmwuYHqcD5CGkGTS/SpqG7m2ACRVAegai+D4kwDxXiRqPgjWSkOqf5EFjMU9EbKvsHL/iQGvIdsbS2odXNQ1o/fFTrR45plYNg/xZw0L/VG8j5GnROCrpw4gQUdAteSu7/oYiQVLiBqeEg3Ev3/0MeoE3d0h/EGl0q+p+5B9x/DsLFqmX5+fT98fm0S2F750K4C7zDHFBYq3mtYRTerZ7uq2anEa/prC+89vY6auxvD9ZPM3nMiwgFa8o0RfA+iQgl1lYtEuEpMpS0Vkb1PdOWS4EUzhueJ/x6T3kQyxgu13/S2bYYY9Y8Xps6bPib89y5c/J60YcX2zvbdd0w5D25xJ6a4QOfwaCvjC2tThdgUwrrsqauyRrq6DSbEdQjgjoeCEsUymhqXtszqWvOcauH9XOp6zhkas0o60BqPWA+meil++7xgN0sBTfrYIi4WBbJUCJCW9fklJR7PfUHA/kbsM93X6/fV0pZEWQEBZCj3q1eB0mT4fAcPKaA+7H7RSFM52kFpnoiQt7LyCkp9vU9WecBas12WhCI8FMiyB3y5Sds4lJEjUkyFR2/3rLt8zDD8TYVOe6aFTq7EWirQP8m4PpEJMZWXwN8NQT2FUnyXFJRI60GW2CgxsVVZoQ5NViLLoyfLl8hb4dWos1J6eQv8n6ZfTthzvJcsLO9wzhsx6b5FVMdEaGB9zzYkxoMBkr2d6tUEUkux9+7W+zf+fvYxhSPZ0qaikEKchDfmMK9J9XsXTiVmKtnEBQ0/HB4Dmht9U6z2BajKjfPmMo7WOVr4pR5e0irgPJK9d+YOd7f+v5B7ZtvuZmDn/fXb+7rrrtO7eHv++sBkNPtY/vUxeFORVAbkGq/VY07bN/mnOX9iD77Jv3+oB1T+H1oDIcaMkcv0hbef1hlH2PNv8Hr39DlYHd9Sjc21+vh7aF6uHtIR/xnnDngPQzag95DOnz4sA4fAchY7lCV2az5Ng+tyzrW0e0yVtjvWubQd3FpQQuLtmGg4aAv72/0OLDueexD+31s7/c0YOwPsHcwdP8eUIe+evAs10MuZ/p+Sko5lOwDkPBHROALVSgkA5YMP0L8C9hmQFVpDUjaT3Xpuod5wM0lPwy5vfYZaH6HfUm3PTqv1+EprBclQbkRPCMRSwpoRBA2EnQfCu++JjRh/3WHfdbt7bG2zm2xR3e6jm8f/N5ww/t1/XtvYJ/t/RwE36ibb/Jf3PMPfZxjH29HY9Zfnmsn6BizZvK6yXtPpp4XGtaXdd5SKLAnew5gvAx4L/gXU7xnaasw7vy72q6Q5zUr8uRuXvIgy1kOj0Y7Onf2bDX69JnT2maTy5qseGlpWUsMbocHg75SYlIn0QbNIyJ44Qb6grIKm+UTKsYCjonQchGhnHJFHcy6vRczrF86ZCOkgj5FklJPuT/QkA0cH/pusnFz2b3upcuuuEIbhw5ruLDEpk3mMKywQUhm7kiptQMaCvnW9CJGNC4AKYK0KYiYMQfNXVHDfnaojOljl+faSI5retGlpiFVvuNOn4GAfZgiFBGq4QTNSYk6pZyVO6QMjzTzg/QOs3irI+JgqgtccQB/L49Y1anWPsJpDpFCra3YlIHtwebUhSNRN2MqR3pESNziar1GQGX6j27nKLBIRCjifCgQuAO3+/DtyeZiKJ7iQhGBD6gjNIK46w5N1ClBuatMBGlA1B2G3MeL3PpJjRIbmJm+3FcecAC4sq71Q0crvHGZOHhR7quJXDGp8iFvfJYIFfSoQrMrCM2D6OxmqNXFjKmZEVFzV297AUdC6xM407DjuyBXAfUOnh0ITu+Os58m6m+/eKE4Yf5ouvKYCBvgwwer6Pd78qIhgvphw24PcAi7qLXtsWwFcimFjJyzjAjySmooY9KM2zmLha/LcF6rTZYhMMYWH6TgGJmXckZXUkRCA7fri2xEyGVEuGayFRXOp7mr1Y+d1KkNW1byHO2yvID0h/jpM2d0lg/yMS8K95leXTwN1R8M5IVgL/fkD6yUM+UmSqBcl217iHV3Jr3Pi8Ns62s/7ndqsnXY77aj8QEKPnB4v80Wdv69fDjcTjM/ak8dcyToY8FtDoC3lJqzCg55/aefm51TmnAAXLZPSeNTShz4ZtJ7zTn1iuU59OXIMVU9jTLVySjPSoQzgKZELORqBt41XHaLRoX25CWkQj0m+G0yGmsoQbcAABAASURBVMltN+Ygx7/d64NeH/o2HPpMfNhTMdFkZ9IemPIy90HwxOm8mN0fJuicsOPflFoaY6vIB78T+gZrAOVBX8try1pngb1xiIMEDoC9IM79pMiSQipR1P1rf40DXsdBT5dWZD4gYF5DWtMUNdWGRhMWCkYXH9tGMMJeY4f6jKjDaNTI8bH5Nd72ceezj1BLSaGIUMpZ7iOJ/pR6fUUFhx65z/szdA7fnDyzreOnt3Sak+Bz49CoZJU8VB4sqT9cUW+4JKWBJjik4UQ8pZ76vYGG0w+ThYVF9Xlf99Dd48Og9tuUa/kRIcnQ7KL6s/DtCezVcnDOTrf7uf1hRAQ+6IGsRDii1VRlS32qu5zPPnS+Cf1s7PkBKuRyzhoOBkr0U//2/nEOXv2DHBGhQxwwHT16VOsbG3wwLVSZCJcTtfaFdp4wBq0/pai2DBi3CwsL8sedaR2vKSkiJBmqV3FfwkznpfcoIirGjAH/EMktN99cD4BvuvEm3XzzTfJvFN/EgbBxy80sTI+fqD8AM6YuUptXXK6jdaJuZm9X54ioNqZI2n9hCha1XIfbUFRCNu3CvFD3rwrMPSJiLkbN8LHtsV3tuJww3JuK1q6JxnUTsaE5qleEcrk93DZ9+p7hsHmFxAnjeoLvx5NGOx4v40K/B8S3GU/bOzv1T0RPiCOmMTZYvpDPym3hQdDcFZRTQX0iaqjjKII47Z2gFSlae2nnnFL1se3NKbV85DJIM7R812eXh07SxWV/7QfsA+8I5xM2ae814wc27CJiKi+oxFP1ivrsHqUG9vIq6wIPS+5FqZqZfylP07BpRGAP9WfcpZzxFWOYMdMDGcBgvg7eKKEG2ZJ7SoMFLfgn5Nc3tXHoiDY2j8j/168PgReWVzXg2yEjo15fJXqAuS5Yi4EJOhrKtz2GCBsRoYjQ7CqEDPHgJna33h+AIu5W+++pyt2i+9HZan4X/n+XXupZd3Xb3vl+c3stchteCLdX110nb4v0gXfGna5ABEb7hkYKRYR4aDesejUcvkzqun0sr6t8EOJ1i9d5QZbEI/FOzymRvYMIiwsBtUgplHLmVZZlefFOsR6vR6xLyJmfgvcgOsXl973TXe6Ib6BtDmL8TXn2zFn5r/yZN/Y6abreZLEkx3dY64xY87iM4WCgpeWl6dpzqMGgX22ICCyQIKq2pQRNxG1vketdqHsptDB3RNS0iJDUwXKlfs+MWaPanhH7kdscOu1gr3/AsMG2hgVXq6fYxINRrdGl6wPgAZpzVorD4fYMWG5bg6CXxU5zEh2DOytzwNNjPZVBylkRCUlnNIFO8xI74LY22p8U9wWHatfiUVP8IC0iFAE8XuiTmXJSzsopzb7pIkLidv/W9HK0sglw12TTafLtJDbGIBv21a7pKGHu2n/9aMPUhAA3LIdVy/ZYznynZNaqge0tFyVVEMuhQXSm2wF41TdQTS80Vr0ejw18wzIwrYRcSMAv0zHmtIZxO+FbtoJ9sQlzRONxCL9B1nnJpYjQgO/5paUlDTmAtK22O8KeKxrzHXlua4szhS32BBrmhFJpYT60DpvoKgjxSs24KALRFlUsVOOaXkHMN5WibtzY2mBzmaub6zePKjvNf4cIhtsXFS4Pv3mOvemmm3TD9Tfohhta+Aev/X9/Vn8wv+4wz9k/E+Qb/GGb7BPrwfJqSkSIbqwIKH3AvnWf6PX71d/+RRDPzf4B8uXlZa2s7KKNr8Brsbq6XH8TeH19Tf4t38OHNnWEQ94jR45wCHyIQ99DOuQD33oQvInMJt9EG9qoh8drWl1bJf9y1bfM+2BpeVFLPvRlX2K4MOS9MAB99nd66nHY26tjPSvnBEyzEuEOOecZvwc/gzStY6WRVCm8MPCB2/dgSArtuRwNmMaehEuRe5wHolrUPmtw/2OaNCWiWXXnrpmmmZqIUMRun8uz/tmjn4KUFUbQb1NPCUjBHDeR/7zz8eMn5T/r/J7r3qt/+sfr9E/vuU7XXXe93ve+G+U/+3zyxEmdPMVefv2LKuxHex9pUmr+HfZmt5kTfPa6xflr+wta7DBEYkwNGGeMu9VVxt4q67AlZd4JE9ZLZzi39S+FJB1wRccjEECe6ZiguAkWNUyKnnx2dra1xSS9tXVOXvg1ZSIPYP9Eh+HB3R/01eNl5AFpVQVdhYnVk2udtKpS4Q5UCxBvDCa2BjnLOzGYzaIbzDbKQP5W77IrERGKSLIeWReN4k3rPifiS2zobPoQ+PIrdORo+5vA5pdIvHgk/I2iUApA3rY+1tdCCglEhCLmAddxSSHdKjS7LiQ9E1BVhj9RL0Pd1WV13AmOy49QG4UqJCJB/SJCrs983Wq81tNpoUhTGoQNXfxCZCYQsxDtOwvTsrRzAQ0wPRDUD8maqzYljzZOoKY5yWHTTn8b36OPPlvcn1xW7VtocRi4H7a5pdbW9qkPxGVHdZiWvqdYmwKCunrRRpDzH+o3s5uw08jrtALtQJXViP7OonnAAcrSCi9jNi1XNw5pkYPg1BuqiczmZkZDEtMG1FoSJpgaBLlrqBA44K5p9eHE1q9uCVfLHLevP17HTDxjFnaG5w8vrpxutNVxAeQ3g3pUMn3M1E/jBxHnLCgyqIh82DEYDJSZkK2uod2dz4eZhvv0LA8ZZmHr6OIdhSeU1HFBxRIQV4OTnRQRdZ4b9PuyTLUXXpCn1t9CyAueScGWCYtj+8Io6DHf6RHkmkIKHXTN1JGeEIkI5uWGQ7uRRrwQPB9P8HVDOdUfKMkpVV/U+TgnBRkjQgl+i2AoVC+4+VQv0i0/ZJFuan3bzPnnzp2t5TSMKURkVHk/OuMIYxrPi920eZUv9Ouxcv2dUB/onuUA+AyHv6dVRqfUjE7Ww98Jh8ANcU04GC4cEHPwG+SJGCtFQ10EQilT165eGEdVlUQa7Rnu6byrYh58pHAKJMN1dH+ddP2Vw98RaA+C2YzhpTtmk2PMwebY4Rkm9SB4wuFpwwvDbVpKyKDoeheexgS/+VA3825cXFrUGotrH/6ubazJC+TegIVCJm9IlnOriAmgC9c4uuptvsyZokBBQ59qaH8fCk5YNIz5YGjRsHFSAJQ6esOmw5gDrDG8MX3HvB3q1h4IUzcOiht0olqYpYRTc8rQrMiAcKSejBJZDXXfwQ/n0HHq7JZOn9vW9qjgD+rWW2CBsqyFxdUWw2X1e0Ol6CmTN6c+H4h9DQcDLXCYMuQd7bHlw7c+i5ge5WUjZfKEIqK64qBHTSHd9CAclOc28VCWUlIkAmSgZtWWlLMydkVKldvgsDoGoTDq7bj7QYuihnayzye0UeXxGLGRZUxoC89jh/jIOnz4MIu5FWV80G4OTvBnofVRazPI19C3Gvpzi0b+oPIHnj+2vR6zzUI2gCk5pzeZCVXb0GG6wxrP/7eQ/3z0zTfdLB9Inzx5kgXpKZn6cNgH1CdPnpCp7aXHymVEBPUqFRGhjF/Mt12WsztyToqwIZpdrRWzaA1UnsUsuwckV35LI6Lqi2gp3Hq7LvvRMCYM+7wCP9vXE/q/x4zbpDSl+hdtyikrzz5Oe9SRPh8J/YFMaILsmHYc0YbGGP1jxsw2/X9rm3mZOMNBDRVHtG0zBfkvcNdKz6VZtIIHt6ijoMEjgif9MLAnGSkpAt4FQCKKA7T3bqiN16fLx9Yanj4sF+GnUNFSQpIIT/mauzoV+31/XhxvtLI8ua0CjWidRkj3bf7FQVtMBZh+aqigRaBU+5y+C+ErI6CRaM/aRz2HEXY8Ec59pd5APc9DC8vMz6taXlvX2sYmOFTDC3w/9IcLVY4HbxjWUyWxtoIKoL9ABWyPUW1SqL2gpQ2pVtQRo+PdcWott4Y7rv2emJPa8k70+/KiqH6+J9r/wbIJv9knt8V3t1nmg1WXS+XeOQ9M+4L7w0UV3Va5iyq5aKJL2C9wEG+/zD0yjuF+99m2lJIS7xgjmP7bdUFp1wesI7z+6EC23ZawMO+NiFDELqzTaF/ZzkEsNJNJU1mJNwxCne6GtV5DHC7rGMqn7AlrGK9HvU7zoepW/Qs0rN85CPaacIdDiBHfRE63rLOHQikn9fs91vZDLbDnsAiG9duxr0R9I3j32jRDUkRUfkrkJmy2/dN4geQah+pl/S2/YZ3Ft4jXUl6nYafLb1jvTuAV6lKwv5WvWakTNbNi62tZe58XS9sreSl2V3ugtq8fBu2klpq4WQzRN1LOynwr97y/Ak05K+DvMWea1VpaCDUFdLTABrUfmIqroyQRm78Lncjw2DDckRyvmOlwfmM+Zxc+iH8Q78Lyli6UVenUnlo+YY+RFo2Kxws8UVv7JaeknEHKSoQDvuplTQ501OEOLc/PWZmU7boXjyvQ7EFp56qOx7hrDPZVvL/h8Jg9Lo/PAl/VPpdFCSHmiL4WOQBe4CDQc4btdKrz+S8LbDPnGN53sY4K9DToQYNFD0ZM2VMa1D0C3hQRDhD3TTBI9+1opaEpIaDdq+ALY5dzJ0JUoOqCohbXFI2Zy86dOyd/a7//xvdXeoLvav8guP8kNEKy6RExR9uwGe13X6bds3qMkT5jxfsG3jcZDgcaMg/7B8GXFjmA5dB3GaysrHI4uwJMW/i3f9c4tDVWV522Iod9ALyxsaFDHAC3exHtwe8mcR8Mb26ua539q/X11Sq/Wg+eltmvWJL3HhYXh7wThtgxoO3BsA/tqz/oqdfHbr6tc07V/pY6nOi/cQA0x7NMh1AwL0RA52D/XBAKqUJc82Git+N2Toub7sdMvQUu4W71AM2uDi4o6reKKk9cszQ3kgef0yt14hwU/CN+wTtI6ZAIJ0V0yErJ6CkiiylSY9Yr3k/d4qD29OmzOsHB7i23HJf/xPN73vNe/eM/vkfvfS8Hvze8Xzf5lypOntLpM2c5JD6nc+yfbm/vyHuyE/R4LhzX/aoJW9aNPGcW5kW/xRLzfY/x77HvMT9kD9X7phEh53X5Z06frvt3CasveIf4F0nZL1uoC7ER59j892+B2Rhn7rPgGw4HDO6FummbU+Kd7bxRafKANDDAk1SkpIiQL+t0ZQxRgZSzeiDnJLfJhEXdxBVlcrR8SllVB/nDjFtBRNSyIkIEFJQt0FElGgj4p/0XmBjX1jZ0+MgxHbv8ch06fETLTJCJiWn20omQ86ZEHUFESJrCpAtXKq6ooXCIh8UPgmZMEQxgej4UqlcVd2gad7Ci68x2HmlVjkea+r/KzD+QEemVZVrjNXbgw8kHJpzHDNS2IEBbFpp3ChYrTUXbcRsv3nmxT0B78DJmsIzll55f/u7o/onOislomuZ0y7GxOt0or/LjNr3N4/RdTKYDp5ZDWQUbPGim72B7DBtdEXNMPzAIiulAsNpQ7ao2Nu0A9zioi6kxg92YQEmzDOPG/bMhcxEfWKChLf3bJmK8+LfcVzn03aRfrx86quHiiiIP1aTMRmVWCaCkUuH8NBc6StXHY3rPbHTClNcfItfWAAAQAElEQVQRpzmMKbv2E2mwz224M22jHQ4n/QMj21DLd+OooxFJ0SmzAKhxeNwy/Kg80rrb/hrTvv4gtXkDFjte4CwtLWtIuEddLYNJqmXldvwKZXhRjWdocbmAKeitld/QT2qfQaYApBQpKaekPnPDsN/XIotYl7e8slznwIiQr2Dc9Xpe5PSVMn7GANvon+Y7feaM/JM4Du+Md+RFs/Mk8qSpfRHoMZwwBRx1Mpnyc68nz4meQyf0kYYyckryxO+XQM5ZEVFzh0JByH1/wpza0D5E997krz2APH5x9NDfp45eOHpR5/L8QvKBj98D1tGnjoP+oNbdtswrdHnz8YPCQU9MGitrS73C4W9zSmlyShqdUNk5zuEvINxw+Fuas1I5p9C2IrZRt03fHSuylOw3g/pHykoVSUkh3KpE3RJtmCkv1+35CbwJ+8QTCV8U5qJiH9KXJn7v+KC3gnmFgxwf+PpA1NS/FTzeHmu8BaAT0hvy2bcqLi8r5yz/IELKWTbAfXOCDY2EvVmLy4taW1/R+sY6dJX3zZIGC0PlfisvuReSi3mdpxznIQyu2D0QVr0s4xzuAxPqMjZo57GBbWMOpDxOjAnhEQe+o1o/6jCjE40Jm++6jjjQnnByxRSk0gSeDPxqJKUM7OtIKsD1mjShEfLblLeFT3wAvO2ycHGJHnVbYK2wosWlVS1yALzIfLS4sKKF4ZIWfMjSX9CQvtTLfXnc9nJWe+jbU5+1Rs+gT2b4RspZEaFbvSxzIdxq5vMF3M8H/b4W2eSyHW53mlYpZQ1YDw1ZeOXcIx7VvqADRrThhM+MdmwNZDqm33k8neMj0PPM8spK+9O0fHT5/8kZoC8i5HFr+F3ZTBpZVjQ8mpXtC6n+YJ4PZW+55WadYZ6BRVqCIIgwamZhEZ+HJRrmvB02+GyPD4BvueUWHT9+C4vGE/Khr//yyw5zuPuIP9KPHz9B+nF5fYhiyupR58SQmoCmhnueq7BvTL/YQbfler2+7Bf7zfH9YBjtYdm2/dgjcBsihcIaxrp9OPYYZ2y0Yfo9cbeD/dqURobbVSHqlOV5zjZXP9OGEfZp1FIb9I7RO6JNxoAhQH5pm7qeZdG/w1hrLEmemi/afGbdKpANdf/UhgIKnwg3EbWX69fBNhVscn3PR9s2DXPEZOqDGSVPof4RwbQVCurq/hpT21sKPwwJolB71fbBF8WgHxX07JaNjylrPMWEsmsa/iq1zJqb7jilqAz6Z6u7UEaBc6G7lXJqQVLAtAh1s3CrrVSDk0wLaY1RpAn2uv1GzFdjwpEyY3lRy6trWt88pE2+CTYOHdEa66nF5VX1fOjLPFWUGJdi3msqxtSF7LX9ndYiVChHwNQQV0er9QXGntsMYw/zNkdub87bK3+bDfmACVKD6sjbUGCVQ/42iP6LEZn5xH65K/EvxoP/D1b0Yv3gbq6u+yPYbwFTqCr0z+vyu9DffxPWQOIdlHNiXZF4L4jNvRHrp+36yxQ+AJnwDnHtUs7IANa8CfkIHEJC4f3q93vDi8Zhv+VgOYU1IcRacZzTG3RZn6lTJL+LCu+siXbYWNxmfeK1205d042wAXDI67j3XQplRES1A5UaIXeOfcBz9bdStmS9g8GQg4Q1+ZBgjQOEAetVcdm2FljozPAIVRttb/H6gEDB3sCuCJ4diJNU9XutNrJN04OhHcIT1sxWl1KWyxvyPvb3vr8Tck5Kdc2tS9ecB+5JwdodAotAAYToBe4d4gtdhJFItGOm//OtlUFv0FdiLERKCrevaQQ9xbl1HrUWTS8fBgRhAzK7KYVwUTueWMPxHTDynhX9vFLCO8Bjwd8GHg/FHZNc7V2ECdJMcVF77act91affO/PZFDhslo0jJtGHm+Nxw3juvJbT8nlR4T8bZpzr35X+vs5IpwEWqr5y/rn49Nw1eu0aTm1TMqr1DwOemdhr+OJT4wqM1Fd49f92BH2TqYWohD9AQa04xIHwIuLS4zdoSIScrQB+Sd8H+xMx/mI7yfHyVJ1NPjdsCbDfFkhdZQhRyp37hGKmEJQMJdYgxHwsSHRn2bI9L35OOFwn0P2ABVVzx152Nd+J/hb2t/c59gD8Nxr/wZlZvf/XlLGnj2A12Ms2Jft/DdkP2JB3qtbqge8K1pdW1N7qGu6qpVVeOwt+PB3hf3KVQ5q19fXtM4eVHeQu7G5If+55gr2HzZAm7YJf1OHNk032J9Y18b00Hd1Db3ots7l5SUts7dlLC4uaGFxQBv35Xm518/q9ZN61XZT4q4fdUsVoWQfV0gJXxuQqcu7Vi+1P/hZx7jHTAiZAKZ3DLodVyAbEYoI8fBdaQ1MeTUs0nXpurs9YJfPl3Fr8Vmz7GkeR2KWNK9vNxyyQPjBi8vj1++EhnWS4TDTlES66Q5z2OlTp3XjjTfpvdddr3e/+x/17ne9W9e95zq1v+3/Pt3Moa/36rZ550y8/8AebF2bbbMWg+eDW//1FcNrNcuIy+N+iXOOlemY9g/VDPoDUsQ6bqfu//mXNbyPd/r0KfYGz9V1H4NHqUrte3TDq2O7Ag0T/NbWVlVm6hehnesB7Z/gWVpa1CIHqIPBgMHbqd3VlELwO4T8ghIK7LiGCd8TuuMJXs4Z2UyURarTQDFsiK1We1XtldfG559BxEAJd8xAQIo0QyTCKUupp8RGzoAF5Or6ug4fPqrDR49q89BhJsw1JrBFZSbaSKEUoUhJCUQQ7qCQQESIG3QULgxiCuk8mNPyQxFAvoLHHOBLIRNDvkLibh8OGDr/ugC7CtqHboMZxZ81DrWrK6mJTLFQ7prvdj9mRjvnPi2OTgvqyi4MpEKb175B35tcAGP4HbxIqHJsJk5AzWtqTHVZZwXllfkKEmdlhXE2BvKBvu2fCrVtKvxtsNAqU8h0rh6qNlsIuC4QW99UPVmJzfUBi6vl9Q2te9MS+M8UJg5ZmsgssHvANKmJhAbGG6UX4Bt1Mi2au/ZE5vj7gjatoQ3HLKS9cPZibsLhfW0jFncT+E5rqI/NTSlkuk8NvIAV8j8ehHfviFDHKxQ4YsHohZMPrxJp3cJoyGFMr89HQ0qyVxv7kdo6L9WuPPeF/bCsUdTgap7Y2lAnlwVDEaGUc50X+oOBPA8ucBjkciOwTZLniEG/Jx8cOOxiqw+ov6l9MOEjdmLd1KEg0JCv3lXHAQ6HHxFyHSGYUlhsj+tkv8OLQlxDDr29sPNLYXdOdvsWNrkbef4eIevyG8omy+x2iYb1p5xrHTxfD/jAX2ZRucBht8t1u26xUPWi1frsl+karJ5PUhW7r+oNngZOk6n1dyAJXlHSSLnZBqc5/D0p7ZxQ2TmuZhs4zOGvmjPonh7+clgsDoFL2SH/WCmjIyeFkbIS7V0RzNUUmjAoaMtU0R78Jj5YgoPgoE+IcKFv+hDX/bPFRKbuU/VDkBf5COywabLDi3kEfBhcD393JirjomjEobLLTMr1vdJTRKKdpBKh4CCsT59cYpG8xuJ5jYX3CovnBd6h/WFfuZ+UMnIJz0SLAvFdKU42NcyrsFwNUAb9qGFenFAXY8xm0wiMvagYT2j7SYUP74wxB1MdnSDn8A4HtzvU0+E6l07Q27iQUIpEvUBOCnxsKEK2h6lWO+g4h1/OnNvRWQ7GtzkJK/YDB7u9/qKGw2XGyiofKausGQCHvz4EXlla08oyYDGzyBzVD97JnVJoj77Y80ctyIQz5SfDNlC+ZPtUr90QUSLcBO7imzJ7jG1/fCVsKPYABdkuzwGG+fZXQjawLzChgrh5ROXx5/HT+po+RPv1ma9W+Zja4MNrjfXIAmsr55t43sC/pmPCIzbBPP52drZp07HVyWWiXiM+vk+fOa2z586ooW/TgvTBZhdVunvgYIKFsgtjYcKcZJ3+GPUPepz0TyOeRtfZsywgt5lrRrU8y9kGHwp7cemwqGfOWRFR5xrrSylkXs5JE/ql5UhWj7EQ4ZpRPrcOuDp2Rw8QuU2sUutGK02p/W7YHvvStK4f7F9sdJrhfKFQwvaMvR1Sov8HIK2UwMeibkVjxt6YOZVpQA1183jY2trRFvOtDxcby+MPQXWxK0isiFYyJNS1D8KaXqFQe0PFhdA0ZDaM9nY9ZrB9pcj1Ow/wq1ybTR7fKULhuqaQuCt0gYv8TmlJob/RckQaw+Xat4bDUyDl0eNsLSiDe66YQri0aVXSOTQNTdkzQk7uVpqAc2J/MQUCDjeSeJ3LtBAu8CXaM+i7qadef6CFpRWteANlfYONlE3CG1riMNg/VJf7QwnZhnwN7c80R3+nDxT0oqcBBZ+VCOzcCzKqvaIl02eNlWmEXF3oTlMUFwNFVn8hkPzP+6aObQUuVMN5PpIzecL/0u/qC/vnX7ojLtV/1wO31h9uLX1X050KuW/O404pu/syB++CC2rHVU1TWCNMdsH7b8y70OjWHzUMv77heHeE1xmGw7xPIoIiSEUfL1feEoT95P0qU1J3b9LgNyzMuzVO1U+ZXkPusCbZ3t5iTbelc3zLbdWD4G3Wdzsa+cCLdaDt8nqgq1qhDq2OhuJtRCiwa8g3zTLfMO034qK8Pmqoh1HzY9uuXV3I9hG2GgMZzIVBTQg4b4cJdbAtE+tkjVp14ovEmsRr7T5rZqPX66vHXl1KGT0xBeTSfY/0gJvdsHFeo1TKw+1L7yAk+Zs+0ab1AJh1WQaRs+rYmDWxA/QbdRda6UMtpyhY6QX9q423MgViQGqKaUPfmrCGd18bM048bsbTb4IJfbDhW6qgq5CjTKnztXpK5fq5W07jZNBKtHzC7Q1//oaJhsrhO7+VJQa7UBejYfw1HgPVlkY1TBpS9Q5qmlJSxj/+vvJYyCnBrcm36UFx1QrXoyFkn+yByzfwRS2/hpHGdwVU2WYs7xF5HrE/mSzUGoH2ULVvyL7ZIgeEw+FQmW+rrr4FfWO+b+v8xLetdTTUkbvWtzig6RXkAtNYS+bjhAO0CXPPPbzANBBtekQomFfab/ekFMQ7INlK3bYnXpkJOtxhxpwLuMxMu3XwfGbfDPBTv99Ti9zSQb8eqg6Yd70n578kt7y8pGUOdVc4DPL+gX8Qp8X63CFwG17n0HeDvQXvMWxyoOtDXVPjEAfAhyrvEGcgmxz0AvYiNtir2vCe1doq+jhMphwf+Boue3FpgT0dY6iFxSF7PUMNhv1qb6+flTn0zXP1yznRD6JFgoJkP6cQBEAJK+RbtDTwTR8yqXDYqBFVwZpZasPSbaMUott5uZxpljZ3XLSoqeglcjd7wM3iH/apxYTUxlWvLlwpc9v+PlX55FGHmuugx5wA3c9TUsMmgPfxttn/PHtmS6dPn9HJE6dUf9OXw98brn+f/Fu+773uvdAbOBC+mbQTOsXhcPvDdOyrsR/rPVnDusa8e9o5lpnDc+t0/vccmJjXM/uhfeaGXr+vHnOoeUjWNeaoru+26/puh/ORbh4N8lXZg6rV8VxAw4twZS/XtQAAEABJREFUxCajNwKPHz+ukydPVsWedIZM2gtM3p7APQE5bn6PgZ4YtHaPnWtj8E+ndkpL9a+NTTnL1PKFVAMiG5mnaY77hTzipeDN0gkL08JLosra8xbYj4haRmUHT+ICEURSEoVKAa3IdIXE6zyr11/Q0sqaNg8f09HLr9Bl97qPNo9crsWlVaXeUEqZfJmsPQXOV+p0JNQn0mKGiDYcEaSdD5i+gdPIpu5yzQyRBqQpDc2uWb2Rc9igFrN0AqRUjpNqO8CoFK7bt7hDkVgX1fiz8aLCcJg0p+8B/DZuRRcBZdvSGQgkfFCB/3LOqgsTOmzeD9JSTko5Ayj+TSlkRLTU4YNh+alMJMU0n2UjQnZiRCikCs1d1IY1Ct7BHw7PJZ0nO592l4enxmGmIkJehERyXVw3EG2444k0Bf03ktoNxyTRL715ubZ5mH58VKaL9OnMwUoTPY1ZaTdiOVzzQAkrQpLhUavZ1XJm0Ro4iCfyBv6uQJcnrQkL6BEHSWPGbcPElWnTwWCohM3+TWD/9mtDnxIXbufpO9AkRUypLnxZAjHarZF1eX46w6HH1taWtviwdbkuczjoyxOeQtODi4kiAjtgQEWD0/LocWAKaSqTlFNCFr9iZEM9PF6MBtsLcTLW9JxyzYMGoVkJ3Zk6GxFJkQI7eiyKhvKcaQxY3KVE+6FnjL9ss+EP9HbRa23YoumFDQ6ZO+GFs83E7vn5NAc0/ukgpy1y8O+FnLHIgW0PGwKDbK/bxAvzbV4OI+Df0DbP+eZh/V28YS4wIoKDuyV50eh53/lOnjgp/78lp0+d0jaL9YZ3Ru1B5LFfKFYR0QKFBBU4PEhPHL5WlJFy2Zb/z980PqXgwFc7x1W2T3AAfJKD4FPS5KxS/bPPO9CRonDgRb5Ah3zqasU5SfiSBoMSNi+kKVG4XAMfRgWjAL8LWwpt2eD/CS9c12sP4I04FB3Rl0cc/m6DHQ44d3jRmzcZNWpoC9QoGFuqFwVXWjgYaDQhMTDJ78g1FtGHjxzWocOH5PAC79HMPKjOUPpJdIAX0ekS1lelu4+aRjq326yhXob754S5vMKHv9TN/WrEAmM0GrPBMwGmY8bEpL7XXecxae4Tps5bqBcvRuolhZL84a3cl1KvoomsiUGaD3vPbI10ksWPcQb/jOFn/+nUlQ0tLK/J85IxXFzRAv10YXGZj4Zlra6ua3PjMB8WG1r0/6OZ0Gu72YiacJgZlO5+nFNSOgARqlcgN71r/O584Go+SEuF34s5J2XGWiHBH72mFyrfbeS+45/Mu/nmm7XNnNVnk8M/rbvOodPCwiIfTn2Zl+gLbk/nsb6GPjvCL/4LAp7zTrAu87y3w1otpYQP17S6smo3yP25IG9bmqbI1CDAvRsv9M+GMTBhrh4xL3he8TzabgxuyXH3D/fAhjHuj3PbsMOYcNoOebp02xARjImmlpFSlt/3Cduc1/0PF1VfRSRXSSWsuQbrw325BnjMh4nuu8m4j3OxaKHgDg1+aajzDIwR16FD5eMXvKSIUHY9aF/XI9Em3PCd2tazYaC4ncbWqaBOSXRhbdFW55inzzFv+M9DY4LaOtn2XZjXpTksdDgVovaKNkii5VqeFAEftHYlpZyV55DyNJ5IM4hXWdP9cDq6IkK+in1EYcV+oF6lhqnzjNJuU3uc5jxGzc4jAj2AZ2snTguQ4BkRofovJIKCnAdxUVztS3acw0S4XTDl1xwtLYRbJFojqa6JmIPKFE0kNSU0aaK2DVM7lFJTT73BoobLK1pmLlrfPKKjl12uI8cu1+r6poZLS/ImZHF+ymiK0APIqoRf8WNm/PbYgDZNOSsiYbkFpnAF5TDsGXW4Q5lyS8e4w3SmgeLmw9Isdod13zMz3jPqhbvvme65qFX2nXFRoUuJeMBeuiuAqlu977K+ZIMPKq3y/dgPC5tnemvo5Dp6sLxT7ygO1njP4oZn7hBPHtp3UfGG92dTX1zSmHWGv3/9p/i8hvPaSbwb/M7u1XcI7w7eKWST1yDdemTCvteEtVfDy8fv2qm6fYXNR8NqYRRNKNPlbHPI6zXd2bPnpoe+W/I6zzi3dU5bfDd7Xed1YDNp6jvWZTnufDt846FVi3yzrK6uanl5WQsLQ9nusM0Y3dR1QkO5599UE5uSvP6wfEpoi1bO5TTUb0w9/a0ygbq+Bd85n/3j9fCgP5APjwZ91scgZ+trlbAywWc8yVOqgzBo9s7rwvO0Lfvuf7rM1sa2rPlwy9n77NJN7wz2ar39Mdt9+3MdlMO1OIg/z2NpRjRqi9HNK6XDKGjj3KO92S8ZDAfyYXBKWYpEMpq51V20e217KB2YJU/bjwlMJVwnYxrdR0L8CzDlB5SoDAnbnBXdLqNM+3qp/c3lGPQ/Vp8CBTnVWtRMctg8Szjc2telkTyTdbgD6ehpcMiEMekx0TBOPD4blw/fOq2vtTWUUpJ/YDrjowi4gKd8mRoOG/Nhx1tgIWUW6tUcBMo1v1BHaqwaRt7hAvV3kOeREd+kDXNPQYfLMVr9wsbQgPb0XOJDjJSTIkI8cEupc1bdp7IO19dlmqKr2E+IIixfjhsOGxGBmlYfIRnmz6PywhznBNhdgOtiv84Ar9jHBmEXXeGsFwPN5mQ0I86TvMW2V+qUFq63+/QK3x6HDh2S9+08ty7xzWHfeH4dcN4yoN93GBIewvP+nuVWOPh1nrW1da1zsLsOXV1d08rKKlipWF1ZJW2t6j986LAOHzmiI+xDHT5MmL2ow8B7UhXY4fhh0g4d2tT65gb7Cqta5tB3ibJc5hIHzqYL7DHaRttT7aNN+8zLvX7mvZD5Fk20tRFQzRBJopnqo4YdN8IsHvI1daKDFV3c1KhMHvNhonL+24H92a3idsKl3c4sl8TvFg90jTlPi9q+RoGzhpoFYPqexv0SmoeT9qMw21bwPpDzBfNVo61z2zp+/ITe97731z/r/A//8C696x/erX/6p/fo+utvqHvlJ0+emq29RuwNNcwrxoi9tC3WZ1vsFXne8x5sYa7IuacFj3X2S/3b/QvDRWV4TvN5qPP4T8Wf5sD5zJkzVbd1Od1yQ8anx+kSa7VF9hU953p8pohQBEgAKk9TTLJjdkVsmBeMhsMuyAuywgSWkE2py6OqIzN5t8gyRcTaUFm9JALAN/GAIhARSlOgRPWiwg6bHykRtDC5scsvksbUDkOuGM4ERYIQuilVNQsTrsOG2aZ70OVoG3BCgzfMQk3qKfUXtbC8rtXNY9o8doUOX3YfrR2+lxZXDykGy2rSQJPoa6Ier78eNMn5J0W8CK3Pds8jFBHYZ0Cmt2OhmMbOJ9bk1PNAOedLX4RjBSTbI5CZFxr8VmhPw+EZkCg1TbyIpyCji4VNKpGL3NPiZhJBHSN4gpRCHXJKyikR79CldXH70PmmFNkI0i4I8rsMENGGLd8CPZJCAn5qzxVUztwKwl2i4134zlNrC0WEeKheBE3bIomQFhEkG9S7+os6p6w6HqAJBBNABf21EFfqK7xAZnJYWOalz6blGgfAy9BF4r3BgmRZJdpvf8+ijW2EnUDqNKYwbx9anp97EUQTj0TbRBAhn/tQN16FNtvtiSfnXtuvGMe1PxXswQGWF5eztxqIzO55zv5wKFKSy5+w2KwHEp5EgT9c3e8jRdU05oBjwvxmnqLlOVyYV1w+Zsx5QLJERFQqripj2QpyUgHumh4RSHCbARHxiICEEuXnnOUPZftgyEezF0z9AR8zOUkh2Ve2f0wdTB13efKFngQi7KtSD1d8MOa6bnF45LkxpdTqR+diXTwuqj9AP5sKTqMI/F5kHzifD839snFZs3LUXo7bJ91HRmeLD9Jt95CDfNdn0ozr4dC5c2d5+Z3jUHGEbRPK8QZAcbVmcM9LZcIB7pgD3x3lZlu9ZksDgeacehz+ptEJBQe/qjipGJ1SGp9VnmyBkTIHv0agp3ZXm4tPcLCUsoSPhR8KLm0AXUuGTzADSyrMMBp8SR9smLgbf1jRLybedJj2EfcTYwx/7INTDoG3OdQcbY21w8u6HgBzYDohL9MoRVTttRTRB+zDBv1SUcohL46XV5a0zgHw+qE1DhZW5Z+azCyUIyFV86jm39XUhVSvWudSg3seZJXLMvzxZZsqOIGa2U8dxthbD7NZeMyoecRdp3Gt+1iFOgV9HA9hTwHYh5+b6GmS+prkIRhoTHjEu3CrSTq90+gkB8Cntsc6My60atYkDZWGy+ovrQAoh7v+ywT+LTpjYWlZSysrWllbxR9rfGSsaWV1RUvLi/KiJ7s9XS4Otj8jRR3nEUkRIV8RoUSbG0F6RCiIR0AVElS34yrIzoPo9DYXP9RYG0a7EmWm1FM2cqqpUiilVBGB1BQNPt3B1x5/W2y27XBwOqZ/BbJ1XhgO6SdDdCW6UGFROZH7oPN5HeYxu80m3Jh+2jBPmN/4oxi9BR/lnOQFXje/eL4p9L+GNFte3FFECOpwgV/oo62eRgU9Dnu9N+LDe4StoymdTMszHdNPWoyYT0Z1PLhOTuv3e/JGXaEMipJtyrRjoo6ON7bX5RIJfOe6RwSxC91Om0cnZx51IeqiXN75IJ2mOji90Zg6TejrszFD/R32fFDwi/XhPkqQbH/m3WWf9mp9GkWMFRqrMC9Vv5F/jL6GHIX6jqmnD4DP8i7aAhPKKyjcBYKzO2ahLoDp6FaLmo/wNLFQsqcx1032H4gIVX9Sdkdtdw2bl9s+mQhfCBFJMS2jlkYB1Q/mEbYxJo7WdOxqacvpnp0O04gQt3i2CKnGOyqJ4PShPZfLKnBa2HNi3Q1gMHVrggDTHBQeWhpllWjRQA3/+Xmv7U0L63f1Bkq9BaXBovoLyxosrWqRg9+VtU2trB8CUMJeO/X5aEq9voSuUpgRiyirYAMByqt3wq/uE0bKCvfroEYVkkzFBUsGQd8OGg5X1Eh91Khl52Itb+5pCw7CnMhcEEkr80vkAwlR7pwVdy6IrgNt77SS3gXvJK2uQsftoYh/EG/qfqBvbo3/QTT5X3jRtMxt9oD7oYfS7W7i80pwqYWpBRRpjz7987gw264A5TzAqJUoCN0RdPmrkgs90H2QXEQogvcnVAq/KnlXNKzNAWsB80RGrwPGrAW8hivwLZ54b+T6/khKnY7Q3BVo3I06TziKLa6ngzGVqGuR6RptxPq+rvuhI6/nxqzZvH5kreJ8Lr/BhkLc654xaWPWpLbRfOsVegObMt+S3vD3huIyBwA+oOgP+qp2Y1BB4QzUU/sukuFgMM8As5tOWPM5D0I1DK0ORCh4n7qMHuXX9SVrTIfNS7x7EeFGr+vhN7Pzosu9g4QaMj0f5CHVbXL3Yloy64daXI3u8UDl7HnYtD2MD1bEhtxeHGxrV2PTeUjBv+6p2dWWSlowJmj7Xn9Q9zT6/b4S8UhZIo2HfNV+g4NL1w8cBnvb1pId3ENcSitRuUmKMEJBv4saJxyG6nUSv1MAABAASURBVOXuVXhwy+PG8Nhp+LYpFY0KNqj2RYcph/heHnynG60ikYnbslOQ1pBW4fFp+PvCcHiqsyBTgXUBkkI5JSXsT9id1F4Mszaw59nWnyyqLwO1FxZMPUdoqr+hvKaWW9TAa4i35RZkraellqlzDfNNO4+Yj15sicBC7kTb+YfflzlQ9J5SSkmRQhGWkyb4ccffnsxjLsO2NZRZKJPCFPzzjfSBt/VUmf2psZ9ht2Nf1T2lfPs1lFPMI1wphZI6exKYKTJ/FiHguLErQwxdDboa/FfQjZhsf0TI/dlzqn8r1799u84h7ir7IMvs4y35LysYzLcrHOKsra1qfW2tBXI+MD7EgW6LTW1yeGvexvS3dq3LYfOqDIe6/gUEH/4ecZiD39n/5Vt/y3dd696jIry+vqY1sMpB8hJlLy4uym01nO5fek/L6DEeZ/Px9B0WtKeCNq2w0+cQhGcQ11zcTmk5PM+/3cuqX6eBKXEjgvPlbzsHG2bCDoOpjYQ0NUu+atyBuwNW3oFCHdxbjDkdSLGNyOnWcF667pbLllmx6d2JWh0XdDHUztEJBFmmqD4zP3gEfPfTlsppICIk7qrCfXjanxnG8vpoe3uHPe8tneHg1b/l61+EuvHGGzn8fZ9uuP56Xf/e93Lo+94av/mmm3TixPH2t31nf21lh/1y7x1RQnuruyJCKWdl4L2m3GvD7ZgKRYSk0IT3QLtXN0YX6zrPt6zdPMcoUs3fZ++iz3tz0B8yzwzUI55zTylnC4CUFWGF0pjF3zYbk+cw0r9RNmbyTVTcE/Xi4oJ8bbORtWUg4xNnH0B4sraGhB7LGwQRp2aMVj+FQPgBNwwEIkIRIecLzV+hcJQ0GQ6DqsctMEWBtnCiU9uJlreojJrGS7R4wrWsbTEFDWg3j0p7iMvG0bhkjcAkhsrDFS2vH9WhY/fW5ff+UB267L4aLm9KvcUqY7mRknYm0jab6/5zf2MmdyxR4LOUs50sEa51CFF67EGV5UGSdlEIF7i+Sw07l3ObY1jWtMIRo0bmpaaMjkSrxdFC3TFkTriYLQqTL8fwJCLt07wOs6IsBDPINA9YsztmISGlegWhDmaEH5RkgonqIBIihVokpYi9SKGcUkVAkSTL9Bmahk2NUAQQCMf3ofLCqUJMIVWou6Z17aJ3mFoxmU1cTqGUQrw2BEzzWoRqvSORGlIYSbWedfB6APclwnVTE9obLGppdUOHjhzTxuFj9N0NDRaXJQZ8o6QJHx8FqsgStCigHabtHAXefsCa3cj7jvpQqyIUYaRKPfZT6snwZNPrOZyFhHz5JxMXF5dYSCwooj3o8Fh1F+iKDwQrqt5Q/TcNEyG1u4tyTlpdXdUhFjP+OJ144cjByg7z2NmzZ3T27Fn5EMULUc9vYw4tPUF6DHTwXFBYnHXxXUo5uCMgvusIIl5t5REYkzu7iFvGsIjrZBowIkIRoZSz8nQy98d0Jp7cd0lzmbbLmwIT5hGHzTMsY/mUs8x3XfwXETwXT5ijF1koepHn+uc89amEbyiPPIkyUs4ytT4fPHnu9k8OeY4PBdLczAvWb1Qb6ry5y/eflnW51rPIYtALQ1PL+6fa7fMxi3aRzxoDvUG/C/SGeRzcpsKs2ewoc/jbL+c01BY4x0HvKWnLv/l7XNo+yeHvaQ59z6lXtsEIjMnDgQvtm9BFLZXwW0SSqJ8PXBpok0KG/4/cJhpaxa2ASEjBPz+FTahQQ5v7w23Mi9MvUm+U2B+mI16kI+Z1/5lnf8zsIDPiEHiHjZQdDjkdHjP5T3z6gN5I9HEDm9yX3EYNhUROGi4saGVtReubaxx0rnLAuaQemxiBrR77ljMK8sJXtjGsc4oab6shXxbZRVFDpMG3Df1mgt3GGNtH9A2j2m67qYPD2xxk79BOO/Ugm4WMf/IM1J8cwyd4VEamsKyiiOCZNMZvO+prxMHuOC1oDN3hfXl2rHr4e/zciMNfVX4MlhXDFZX+opregnzY0uMwpTccasBaYoEPiiV/5DB2l1ZWtMyH4Arhjc1NHT58RP5IWecDZzgYyO2zzXhuaHv7LCLsNqwTtiV5TsnT/p1Iiwgl+kIA3carWA4/Vv+bOj6PVmDKiaq/1+/L9g2Hg9qeKeXZmPO8l5n7bENEYGfIbeFxV39jfmurHta6jsschGfsH9NeO6yt3N+2oWfOnNUW1O3qNdkt/n99T5+m7kWL+HCVj8FVfLjIB+IAPylEGSP5WrFP8XFEqNAvnGYU6lYBz31/wprP/aWwIel8KFedg4g3+LumI2ObOkxIM6zHeWy3/5SNbR66fYHTGvcl2iD7/YQvEuFO3nOJ4/aTfSTsdFp1swNTmB0RJAecedhSWPszwNq9dxOptloUaFFD/V1v225a5zt4BTSMQ8N16CCKzszdg0Ffg2Gm/QssfB3GhPExkXWMnB8DSsocDUvbbLj6N4C3Obh3enFaI8onxC20GKiH+Jnkqyu3ow3GG85Sah5RD9oW4covxAlDJPxlRELfXDhFUsCzv/fDbZEilFKQtQUBGRGh2UWYexa9WCCCfNydTI1O4yZGazUSjth46tnVeS+V6E7UmbZDxnUe0w93mO/8m9XjScH/oh3wSTBzpZ4UAFoMh/NAecgmxtKqljjgXds8ojXWSuuHjmkNrGwe1crGIS2Q7vZDZVumrNMQXxMS0VoOzVjTbYtR4DqtClDZqJFQe5kGHBASyRXad5EEnycCodiXuhu1q3Zj+0LOBuZlWonzOS3/bnxix12jHdsvqov0u6agi3j9thVwUTNvm4o7IWU/3F7cieIuZb1DHnAL3VpHcz/qMJta7lBpF8pkK+bAvMosdyHh281nuXi789zmDNhqn5wHGE66zXrmBXEF9zxnN0zC3vcRs/3+gmgsvz/9LmX65l3VaMI7asw6yuuNgm0pZ/XqGmJQD7N6fJ9HJCm4K0IRIevIrCEy8pl1R0XuKedU0yLII6ERw6C+I8JEY96JXot5D8/7c1632Q7b7zWANwW9XvRabThc0HAwlO1IKanwkh2zDu3ypBTyb3itceiwsb4hU39v+tAi27aUlXJShNGWXy3yg2hrEoFqaeF9WVS69RU818BGWy4iFJTnMueRk+scSrO0Nh4hyZjqqc3RPtTprRSey6yYylY+YZuJRTVk2vHvWoo5s9sGAxdcjSd8t1IX7MLuKJz/9sJlHZzHtXVKUOd5iPge0LieP6qmUG37Ht9bvYHHzVC9/kCRM1kSaGctt19D3yq1vYlNqduy0+N9AVL2tHeXZhNCXPSzyKGIKRwP+NyweJKD23obxovHVlP3lSZq6liH+nu82tLU/l6mYdtnmVkc+TKVbaYyu2nk9fcEmLDZbzSmxJs5lBoulG15DKPeFKqkUMQUWL3nRqz1mpDpYNkurHohJtvVoLOhrg1lVfsqLfjRq2BoAGL2idMnfDOOgb95/T3pfFYYPCKC9svyD5F4Plni+7VP2wZ+VhUQZZb6LWs95kc4gTIwiCclFURjD1Dd3gViVNJKE2zvOT5KdBBqDupbKQKVTvO1SpwNrmUAIrgbAW6HK2aClmsjte14HxTywK3MiLYOPfaDlvleX+fg1r91u8EB7Arf9vW3e9dWmHdXtbG5oaNHj+qyyy9rcdkxXX755boXuIzw0aPHdOSI906OyIe7R9hHcdx5jh47pmPHjlYcPXoEucPsmR6Sy9pEbz3opTzb4MPoRfb3jAX2bAYc+A6Gw/q+cjtlvuXz9J2UclZi/hf1UEz9ggNcv13AdxqwzLTiUs1DLzRf02s+PGXtJbtacSNJjqO/C9VJAyW3hwp58s/f1TQYNYVIIBPBE8gg7S6/wxr9aOGnObtoOX5W+EGizbn9CNV/ZIwgdBdBVc8dNkrOf5ug0K1f9A2PyU6w2uZ8oYikCFPAvJMScZDgGUG66ENMyQpm0px6SpFZWzWcKZyb/Xln/2bvO97xTr3tbW/XO9/5D/W3fW+44X26+ZZbdNJ/3plz0m0Oi40dziW8LvNekKnjXmt5Psg5yb/0ssxeYDcGvT5LObOGbOT8Xstts0/bMA9HYHckpZTVYzx6XPZ5JxrZ60TqIiz3GPHc7TI8SgJeBPmcGBHyVailN3+9YPQGpQ9OdtiwapjkU06yIUZKoYYXlid0G+5KnDt3VsbOaFsNLzKFFMilcMBF0gLoZ4YUzaHdy+lTdEzn6cIoIpWnlBIGTxERVaJQs4J9pq1ul+UklzIH5Np0eIQt3znEFF+yqZPUROYguIV/00l5yL2iBQ59VzaPaePIvbR59N5aZZNosLSm1F+Q0kCFfE0kTbBrUoJN8lIbbOwXNWgowOUU0mzdPPAM0QDd3XIcCxX/0NNekNBJm9rHEaEIgw5cqabxcGAXaq/SktmzjVtWlHg+OkFUK+b/waBEQQApBCKg2oUcpgDWBnOKu3ZoaBaHO0p4aoHbaAZ4cyk1D4+qzzJtmEI0d81HCQdJBuYQusBtAWN/Mvn3s+5UHB/J0EGFSU4yCHEjUyMBP0kM9jAY4OrA4M98wA2XVjhc2tT6oaNa3djUAvHcdx/tq1EGSe6rCqjQpdrDtHsVggWuQKn+1YFXwA1kOhDljpBSSsopMyFl9VnQ+cNygG05Z0Wi3KnalIgLGxwvbl2hT/WK+lSNO1zBo+vrml5ue48t0z6LkUUORBY4aBv0+UDo9cgfzEvnmKzPaHtnSwUPZNsRwYHSWN3kO2FB1nTzCGMVQRmYRUkY6AghTKhPssuQQpX6YTHtvWYs0iOQTcA0EvmSEvGUTAF8hyPcJhRP4a5XB9s44vDO863t9uGd51+X6Mnfc7PhsHldvoigHJcHjSTX3zJuG0MhXixbOsscbn0zm9XaAJFlRN4IhIlEhAK7Mz7vsWgdDPosDHvqEc+JMqhXjhAE6cL8xQeC3wt8IBUQDQfAZUf+7d/e5Jzy6LRihwPf7RNQAE2jU8rjM8qk9+pvCo84/B0pkb/9LWL0SorAFmwTKJRtNCE1TDgTsOdjD596rii0cTOmNxijRiMOQcccjrYYacwhbw3DHxH2ge/I6Rz2jjlUNSYc+vIalF9reFc55YqEHe4uDf1JXPb1Mgebm4c26kJ7bX1NC4tD9fpJKWModyFD216NWkrGArrbYVDNtysBWZAVKGqoj/vHmE0ff2yNTLFzxCaObTVcjw7tby7vyHUyduhXO9TT6dZj3YmyUwRtGMpTGpF4x/U1SX0OeAcaQbdL0ulR0QkOfv0bwOeaBJ93IvNOcPibFleVhsvKwyXVw19/TPiHP1jkLPKx442khaUlDZcWNGT8Or4Ef4WD4BUOMP0hMuTjw301pZgeTHLabCPxXUTI/JTxZzJCgZxIty9xEMGp83TrF5LkJItF7XDTeSBgvYZ1R4RSzsogImCVigj42COuMe3gMeuFm8MBz/1iMBxqEX8s8qHlMRTIW+4sC0ajLvZYg9U2IU8iPadUy+r1exo/jwMUAAAQAElEQVQMBxqio89816N8W+2DzB36rStR50JkMEhef6CCsYgU9Sp03IY+6h+W8Uep13OO27aE7dwWJ6vr08hp58NphljvjOU1oxepbqsh5UZYW1FEyLZ3ENeYOXfMmCKRsdCHWBbbWoLE/N0xAznzw48WZUpqnWzLPNBHOknUo5XrngVmMzdu3C72nX1hf5s2+KfOFfjKClIkud1ct8GgRzugPMaKesw7QaT105h8E0xsUpuyQ1136APbYMSGyIT0purUvisUAcgXlBVQAdMKp81BhK2gcV2mcL1moBNgoUWkEBcP8kQkJfS2cLhFpKSKmMYjlKaICEVMIV/Bw4Bc5K7l86BVqjWtbUxg1L9MgeNIayBIVZ7pLqweFchoBrGWLgoZquHEnD+FsgpolDSptCf1Bsw/S/Jv+i6trKv+pu/GYS2vg1XWSisbGi6tqr/IXDVYVPSGcv4xuhtjWlbBBwJFlE31KyXcYCQWUwdsLES6GxnENY+5pC64l5LHjClx8OJAsOwHOebNIDp3O+UDibmi70yQOrbZL2R7m3pXPl3kHcFdacNt1mVD6fkXkL/Evgs9UHsg/j5v3N0OnpC9PSbdTvEDVe/V4VocKHZ7TTtYyZR7h3w0zWtysJUHcy3fgVfibD6+zeEu8wG0lsijoKx75zo8D68bvI7wt9oOm31eW9e1BftAlhMvgkihnLJy9hoiKxGHXV8clkG9fEUE4lHTvfZI03iE389Oq1lYEzdsSo7q9+z29hbfc9s1bBuMtvyJmu7dyhzRllN2eRQaQVk5qddjbckhm9fdQ9aXhteSixzSLAHHfYCcUpLII1/4xcTRCGwTmFIRdnleT9k/XmvWNRbroAJIFqJKKZRTUs5GVoIm4kaQVmHBUHt1lPq0DIzgm68N8ySdtzSB/Tdy8yzqPusonS7y6i7FfJlWbAM66vA9EZ3NprcXF69PV3PTXTjkfKGIRAAwedTmUUjwUs70T9Zy/SnoqykjFyFfttK0hWMt3P8YLbAdhyBeaOsWxAn7GREK+lqawn0xpaQU8KewXLWJR2nQQB9u2Axwv66UPYqG/Y5Sx5vXtcaELtbU8WYZpzXITJAte+TQV+MdJU/VfxCd1LFfx5VlmGOs23HrZAFrU5XwHdYTDqD6DdhWF19M6xQRigilZCopJBEXF1LYjveqXQ1hbKPenk8MYqjjiT8QJ4wsT9sxZi9i7O8eYP8U7LRMh8GgL88pnluGCwNl9pAiQpGSbOh4zLzG/sSE7ybnLZRhaP8VMDoQxBosaO2oAXh7blcKRiu3+4S1957Ktcw9kZY1fVqDg6aGS96NE7PdU58VaK0D6kLtP8u6nw3Zv1z2b/qy97HKHsjq6kr95Za11TX5t4N9UOuD4U0OiTc3N9lTmh7gHtrU5uYhYGpsaIN0w3KbmxuktXD+dfahfPC+Shnen1pmD6b+edn/n70/UZDcRrI14WMA6R5rrlJV3e4787//O838t293rSqppNxicSeJ+Y6R9PCIjEwppVRV3epk8tAAg8FgMCwEgYhI9mBOaIct3++bbc++3gZA+15+L9RaVSqgfUoxNUq2V9B3FKEDNF9UU4Kt5ZrjR4wjfqYt8UeJBY7hxnXc9NEMP5N5MO8Q0HEd9CtfqxuzzCMTXGxG/TAQiHDg5wBtzgb5nPescn5+Tr0/X5dHpO0Jews10IPP6LuEQ9BMdVqRAkg5Xw/MYTccur59e6Uffnilv333N3377Xfyn3n2Qa8PgE2Nb7/9a/6Z5+9/+EH+U89X/gUO8nodNvGO8LgvjB3v13k8dcx3lXEUHjuU7/nUc93AfOk8e68hFzju9RNmyXlqrh+LKuOx1qJSaoZNSymIBdAyXy+U96koxyiNCd2T9IhhLvDm9jY38d6+fZu/2jxQ8UDYxva8aG1wzcIq/ikMuaaBifnm5kZv374h7xWbynu5oiEhEyrhEIUj7cq5TCzSfDFymRgdJyQtssrLHEOwIyvm8m2Hf/okgqUdeW2/0QhThObS9PhlGQstmLXbtjlXI7cxqfDuNCqSoLBQ35zIfxrud//+f+l3//5/cxD8W51ePlW3PVHpt4lArmHXfmzyZt8tLy7TgQ3A0ZM+VrWlDFMRniGu2QYlb32KqwHfLVMsRRGKiAVF+XFQimqZUaBRSF+BLMJKaLmSRzik4J9vwYsg9gB3/KJVb0G3EaUoy4+APg6FfQzwf2MB4E482idH8OJgoh+OuYiZ6EMT3WKS+0y2r/1HXoHmfosu843RvBXw2wrzCFOyZiykfSJF/HPduMLrmiN1izFOoLfdJcDgdqpwYIsiQ9AoVUp0itqr0v82J+c6Y5Fw8fQ5h8DPdHp+qUqfVe0yn/ul9ShCkqH3rjvuXOrsszX8nvgDhnOHIgLTijxWN3xEbrYbbTdb9V1PGnWgPdzGnsz8G2AD88fEeNFRMRnkwZ0mhETeOEBcbuO57UcOH0Z5rproIxs+WC9ZNPnwaEPZAxOpf8v1mkMV95OeBWetVbv9Tp63dnnAMmRfa+5XGOLXxQHYy006herOhoglbDYIQFY/k7S7TMnzIzI/oVgA0arH4+iACttCortPWb8b7H/9+rXevJnn2Vvm6on+vaW+ZxyY9SzQbKTLNaz6GBGhwph1u/jA6fLyUk+fPtUph3E3vKB+4IV1wzw+4UMtV0SkHZ5PnNfU+Q3Hm2VppEof80GddZ6xQbDpN6qliOLo62yN86GjcS8Nt4rhRmW85fD3lgPdW5X9O003rzVcv4K+Ubt5J+2vkL1RTDuVNoBRARV6gpk57GE+9DFPQSFRi0R5RNRCiUnt8A8ON3H8lfMM77XcpOHQc8dhmQ+ihuU3en0gOmPPu2wApnv5gNSHONlf0ePmFWWVWlWov99J7lcRWEcibpHjZ+enevnyef7U5cuvXrCYP1fXV3lea9QlD6ipi3VpvciP8dgMA0VuT/s6QdpxfGK+nN/fY46B2Xbspt+vYdfRYb+PHPaYGPCBeTveUXPdRnl8NBsSRSpVCmBaOkV08DYS843/hOoYvXaccr27HfP//H317kbXHKZH3ahj3uk48PWfTt2cnGl7dqEt/WzrMIedJ3xsnBA33RLfbDfa0Gf6zUb9tteGMTqDeN9ru93itwudIDvwznAdRuoXESq0uxES/S2w0/6X3I/9jhmQc70m/CYDuc9z03roc3/K9iC8lmeew4Z/c9njyj9U9/bdW5nnQ+6nfMA9e/ZUJxxuR0Sa1OhXnhf9Fwss7zE/wYsIVfqZx5j/vNOTJ5fpk3kc0lZ0lrkPDPSBPWUMVHXKPPaNdVi3fFGU7TVv4n3r/pOUcGP+oygFY6qWqgIN5J1tRpsJT6rL8+52vWz3LRuQhbw97VZqyfaQZiURoYggGrJfBuZ+y7geQVl6cGVpiM/sOdB0R9fwnP7Tn6vtjYDtdh8ZGA8Oj9g00seM9BE+mX1EadhuW70Z6p/UrNhc8P1qUeqjvSbmRe5MWf/CzAB/xMf+oQzDMg2TMQE5AtQrIhQxo5SiUmu2YWXtfYxSq5wecumirZX9fcoyJsIjmNQwosFrLsGFiSs0l4H+ANZTKmU5HKFiSr0yrc7lmOd4IsqcP/XMuvSxC/81gDHc2MQcbptsq2niwBvVcIhBQGk2dsMiyrjOclznKmFHgrlJXlvUnmgvFa93mF9VNMVMRVq3OdUJB7yX/q1fDn4vn3/FOum5zlnDn5xfqt+eKmqviXxjCw1NMsWF8AJTQIQk6AKHdXSlnUg26tscIazEkdAStKYl+IsJpv5iHf99Ffwree9z1MU6Phf+hXvV5xzAn+gmF/1z4floztuYxfQedO9qxAzIT7ote4yflOlxIRt5lHKs1eGjpL9r0GV7bm85x/M+4wXhd5nXCwNrzR3fldc313rHxp/h784da2zL8FpRRIAihbiszS0CCDbeGZYzHM739iKVcdKJKiISEu8i7BhYr9yySXh1dc334Vu9YS/udvk+XHVRgpptRd62+tv7lrXaLbZ6fep1p2X9l3RO+Ybz4YB/29eHDmdn56zJt3zDd8q1AOWnPuyZ10ZTrjcmdFMNRUTKrbKuh3UbXgPZXlPHUSFflq21kzdEbUP1xmitKrWoeD2CzrCg36cUYp3pkyVue5ycMn4AbrMAGSx3AKwMmz4Gyz/G/6U8672zatbm+GNwqvmmnwsu/1PwS8p1OR/P/1jtQnGXiTZ3xJoMhwUvalXXb9Wxr1S7jaJ2ilLUgvGAkPtU9g0CK137B8lWYfIeAk5EkD6joLPQ90p1H5wREUj5zh6o5j5vsM7O70zW+DkOiM/9m7HhdGxJvsNOY807Iev85lvWdI6jG7nJeQ5jFj3OZzjN9AiHsr0fwHyQ4xI5DLSxstUrzFjDSfOhlBFXRFFQ71j49h0WMcbbgom18bpWnyjCaNDGWpn9HvYzWto+5ffonjlxBzzuXSe3ZdYX+13Whu/+M/YDztgX6PludNkVn1vHjnkt5yn26fzDs87XKMVpBiVj8YduSsq7pW2WJ3QnTNohchym3qH5H+Qg8imBVIcPRCDLJZxlOw5z5aX+mD1cosjfl/aHvzHtj4vlINjf/M+ec4DLvsElvDMOic17yh6CqXmX7Hs6/IS9vUv2gh1+uhz0ej53+jl7hefkPWUvZcvew2bbs/fSq2fPpd906tmb8hxcj+df2uLeGHDfKEsfyXAo4j6k4J4RAdUnXocsh8AnKvj7if/zW/jTffGvIekWOUZhgDlO7ZppoXeGIhaokBDKuYlxOjHnNjCwJ+RfivH66AcOfv/0pz/rP//3f+k//uM/9V//+Xv94Q9/TPgg+O3bd7q93en66oZz0Gtdsf7z2u+GNZbXWtMy13Xs5Wx5b50y350zFj3GN9uNSqns24157uo9/levXukVe/IOv+M89nZZz9Vac++v32wYq72srzAWpdD9y/FjONVx0xllz8LUE6z/5ODA4tVsL75soI3q+07BADffBbuwoDBXxht43ug0v9SYjecA4erqCkfcamAjjXlOEaECJArHuTnxSSR5OryDOXe4CzFfIk1e8keEXFlj3hCrKrUqStzpo4w5t+5d1pOlkZ42wEh6T+ouMpc4x91neK0p8Mcpm6/Pvv5KX//ud3r5m9/q0r9pSUN2NEiwEGlR1aJoMlTUsNvhpqrJcfgt0A4aaSvmkuBnYKZ+Gq7PSp3sephn2njJJ+hgE2GjuY4TEgmkiPMGhNGc/QjWCriFPUcJ94JOMlbmsTqXNcFY4XiCmrs0Ss+i17wuJ0qooDCizJQ+FSUUQTwp6abw3dZGZDwkeJEIxcIrK63O/wCBHJCgBuEIwu9Bv/oVRyWwRiLWsAiyJpgCc1cIiUOYvqXCBqcRUOKlP9HpxVM9ef5Cz9jUvHjyTBsOX0q3UUFO4T5oeIygHH3WmWjBwZq45hLoIBk+0CCad+NpQD54O53WhtANs83dDyJC4fYJqPM6HYFGbG+rfwAAEABJREFUf3U6XQcuzOMnUTSlGaZE0dfmCdr5mJwn6yDzrKNlOipUosjzVM9C0siNesal57lr5iZTfwD74M2Vt54VaEHPBLJEpQH5dJzA4Q5Cxh0h9NGb6itdPz80X+jglhNB2E+lyLRAS61ysudmv4R8KGR4vvYcbJl1sVgLbYw/Jnxjn1CJuYjjZ8TBP1sO1bwINDb4KiLysPP6+kqGXzjpp9Q55fxuO8wTF2xGOAHy1VpYRG4S9r3jQZLcVj645SDXh7kx3arkATCHwKb7a4kD4Hb7RuPVW01sRjQ+FMS7KPiICfIH7SzQmD3dZv7N3qk0tULrVAqplEQ4QDoLFik0bUsoDW1KW/xxxEt92A/ac/C7959Bvtnr9manW17eO6jh8Ixb3fLh4c2V3bCT32n5oUXNXX5Q78oLvbBYxiJ5U2PEVvNPTrccMFwwJp/q6bMnunhyrpOzLWOzp39W2Uc0GSY3YKObHwmHrM/t6PZc0dy2y5w+ui74aIDul9/23VEvI+MO70Y5vmLPgbcPn/b4YOc8ljElPtcr8HJRi4p/mV9qD+01lc2CXqpbjep0je43V7d6/fZa76532nNiEtGp67fqN6fabpmXOPA9Y/Po/OxC5+cXOuMD79wLH+Dw6cmJtiyGNv2GPBttNr3cF3tox7u2w6/2U1frnG65vldEUN5Am92AW+1ouz19xnVwc8fixYn+YzSo+0FL/ud7zO0z0Zfcf27zUNPluYSRtvEPnrxjznG/KDR2j+3z+Kjq6Te1VPrXTm9Z4N2wwLO+rCtpEaEoRat8SBn2fOax6/xeq9lHzlPx0YoSSHM3+uLkTQY1/qGAu+GgnO/wiW11umEbbfNEHwuFUhflizBZcB86cKDzpzIzCSSBDvShecPzRhGh3m3V9XK9G3aIKwLNQf8i7vby+rMQdx1NEbm7Yw5SJNp1gLnmmSYWOa00mfcfTjLuuK5LY0qYDnDd7wG/5SaK/YS9DQtcF7eh28DoK/XD/ohgrgl8hJ04xL6cRnKkLwvFhkb8s2O+8bzj8ITehuwB6Gdoo4N8K3+RsWyCsT4Z8DOOXSjPOwIbDMdw0Kp3Qtcs2zSHTSc1dDTsm9Dh9AZtyDboZEqa0wnKwDytAdS7lETLxAweHkFoRstmcdheKNFUiLhbVRimBUZEyLSUonA8aSXsOJS+HUClyoikncR8o9IhZzAvVGjdwCJM3/MPxm2Zf84uLnV+8SRxBj1hPtpw4Nv7B1VA7bbk2Ui0p6JSVfdR2hPrXQODwqSM63DNVY9DPAMzk2Cb/eW4gVYY3O2BFkT/ee5/AUsadTgG0Udvy5Dg5qNfMoB1wNpW+u902R/G56yz9a34nHq/6Pp1PfCwzR7Gf2rpPzffrN+559CHnz9F5jh3MPsax7yfGo6QZgQ05Gvifel1gzf5/G1peF0zsX4QIpX3VleLSuFdRuYImNxyotYLBrdKKCwHFYgIyZCpJMJ+3w6sdV3ODfttt1778s3kdYUPWQyvL3jRyJflbZ/hfHsOVJzX30BOiyjq+o71Wq/NdqMN+1gnrN19AGFsWJ97feZ6lFIVyAtzVr9HENFywbROrycMl5lrIdYas0RQraJajAoFtagQvw/L3SEiXKTuriyIKi405+u71CBoQL7c/+QeeKydZl4sbR60M5WgqWUOfaHQD/vNhj67VWWdV1j3qVSSi4RMQybhsOYrl2AZRB/8iOBpRvgBvN5TrpGzD5NhWtDov+7PRmO8t+xvGOQwMm0FX893YdKRIwndzkGcSKYnnzjUa+rkOc3lWKcpcLlGlvsgPiHn712nTazVJ9INj7mJucfhBh+1lO87lvo6/BCk4Q8GpyIIH889Mcu6BhP1m3xwTdnWn+Gl3AbPMof6ULe0ke9gz0l75qhh3LNHMiAygVETdlq7v6nOL851cXEhzzURocKcEBHsuYzyfHV7w3c+c5fLdZ0a+huBxGKjHl642HLJJkwWJZKxPFb+Ej0Q6zQOjE8PzKr9JK+Jgc4QfY22sX9sv+MRRYHfXe/KO8N7IZ5/fdBr35zjGx/g+r98uri8SF894Szi6dMnevLkiczPdNIcdlry8zD4gm+f89x/Oc3f8N1qs+212XTst3SMI8BeSwdqoqjWolIDCmiLWohjX4ASWBxSRHwcIh0gKX0idU6hX3kFzyOYn4At800/B9CVemPRGsoAPEJ6eJlnmB+xhhz7gl/XA/a18Vgp8NsDZCMiC3/ynOGxN3kMMh3Ag8W8NLGPN+gdB7hvOcz1/+nr3/L9y1/+Kv+G75/z//T9c4a/+eab/C3gHzik9cHwW/bvvF++5zzV829Df0SolqLco+P91LGnVz2mCuVKzH2TLGtM7Ok05k/PTZ4iRF5EtNKIYGoG6Auw8psN13whMgc++kztB4niP/d8c32Tm6heHPZdJ08uz58/Z1J5Kk9AEZHG1lJyoijEbfTt7obJeWAS6bXlMMGV2zPJ2xk+sd6xoWk50RaeNCIcAPLV/PgENF4Yd7ANHZNk32/UswCohCPQbYckHlP9sEziZHlM8iHbjt7TSP6/3Rp+OGUy/vq3v9Pv/u3f8yDYh2/+LaeKHwr2zNiobHoVbAxvLJUiYWNT0M5sMJkSh0lcwKWukBk85tvcAyM7Sss28ctw4iU6Y5IP5N2Zko/cBGz7PVDSrHV+0v8fcGb+8TNd2rCAQOOF39DrMjLs+Aqnr2AQWI4oqshMKREht13BF6VW1cpLxZR4LXN8pg6DUlRLUUGufgROL7WqIFtLyTy1lIybNyMUYegDV3yA/3nY72u3T9BtmyBKAT8WmMBsBjKKIlEnlQplkxLaSif/lt3T5y/18qvf6tnLr/M3f0V/Y6uV5Rp5BCIoYaUEH9xOXVnH4ZX3U+lEm3vMD+OgkY9Uh2fQN+kIzX2ghEoUuU0iQhEhcTfSGeS+RU/LOx+NJ3on+pj79sg4dLjByzxIBwoighCyS990ubUU5rNLXbIIsrwPY/wTNTe3N3Mfoc8406xvouzJCmBBsZUATwxwYFbv0D0sqfd4j0fCVoqH1uvRvCFFhALba5nbzD9s4xeMP/i9GB5YVIekngOlDR9CfrlYfrIPsZikj94RkfX3HOq5+5IFpBff9pnnb/9fnv5BHs/n5hkOu/z98pLDWbINbsdSKuGiCOY2KpX+pB00Dcrf/J32Cg6BS+KGQ+BrxfBObf9W7fatppu3ajvHbyQOWoPDkkJ7F3TkATA9mYaRTL1ZWwhWSgcNiD7leUywSFluDMEXYZ+gy+2f8yMHnkMe/u44OLzVzh8W4JZDzFsOgG/ALfGbFbzH8gCYw1L7fbQ+CgraptSq2neKWrSnTXbDXhM2b7a9/KeeX371Ui9evqAPntNWnTBTweF13xfem8TRERGLvRAHbTZB+xdVst0rqIYmDpbGxMT7l0UL7eE22WHfLsOD5vCo+ZANmmmD9tA99Xf6nnBSfD3mWAq1KFJ4buHwt/Tyb/pOZcPhb59/9nmCZ+w47H399kbfv3qrV2+udLObyLZRx2HKBmxzA+lMpxy++ODXHzDuX+fn5xwEnx8+RLa8L9dNpw3vSvflnj7d8RHivlnwa7GPcFwBXd/pHJ1b+rz7mNvIP9RxdY0NbIZ5DdNwUkTg6yKIPEfYpYY+6xXoD9q76YY+cn19jd9pf8qf6CNuk1evX8troaKC3WfyB9np6WlaMTBH3pLvDTI//PCDPN6cb8uh+AXzlQ/Ivf6yT2opUiivIDz7pCjwicO1VvUsMNN3+KgSDqS9KTlSjtQU0SANf0yyj6Z13UAnsy9zbGC75e2zVS+Z0OR8d7CdhuVW+E91XV29083Ndcr32LFlQ7GUKuu3XAQ2Rwj3aN6IZF6gDm7XgJJxvjEeayWofK3U4UeQso/w77EoV4tCl297DNs2MnaNYaHmTbxn1s1Ly4mr4HvPtW6TLX2363pV3sE1KqlzvcZlbI74kmGliCLn83jzbwZ5jLqsWfeIL2gPDHIZzXkSo1IGe9yn7Vu/A5IyxySPNNvpfBGRZbicCJzFLS6nNYxISju3Bc53APXMukLnMifmmJE2M6bFvpXe9YG22Ewxh9vFGmaYhviHPaUE9oVqKSDUJS2EDfi1qNQKCryaKPSbGZ4njaqCr42AinTVTgFUemiv0m3lOajfnmlzeqbT80s9ffZSz158lT+oeXb5RP4rBLXfyDqaKiODtXgU4lURM1SqElFEAqBtZYgr7iM7X8jDK5YUnJbSznEAcqsMYn+3m2Kp4zqKP0z/bgb9qgW5tp9SwAfk3ZCfouZfRtYVsU8+F6zvC/71PfCh/vILa844tOYPaflY2mN5glnZt5Hhx4Q+wLN8IkKlFEWEJGZ33oN+b/rd7DWf383i6liDbVkjGBvWw14POR9J8yScszI6fBcp0Fl475RaVSogrnCiuO5q6rK8bvQP2/mHgb3u3PM9M7LO8xoOYbLFDCK8sXmXT7mesG07Doy9lmisBWyjfxPl4vxCuT4/O5fXp5tNr441eOG9bRNQw20bGq+2GWm+5nJKKSqLbMMfXlu4rAGbRr4vGmsaFCBT0Nup32zUs843bEOu9aMIdfpy/ffzQFDlA9zNiOd9CDs1OYydUNBXOtZw/WYjr+VK6RSlSkbQj8S4RNzZ6Y70WSK+c5PAgQUR4lY+QvI3TfZd1tYj+1fuw0kdz+8lr4PRaqXzAJCSwiP08Ztxg6yfx3nWeGM8JhgrE+HEEvb4yTjlJmVNbzuTb5nFtuSlDFrhW99aeaqXxa5rUMcdXm0O8Q9nRMF/C40IwZbdhkYlUr+/DfhGcbnY6nIMZRgpZBqYOCz2d479uGJcfDlmHWbZynznvYHLy8ucFyJCEbShdVCPHecKV3xf3+5uNboMURWn2SJoMwImechIYL7RjiDhpXkcN+D8w27PlcFcaTvW9hK211oUETLPxnle3Gy28g/jnLIncHZ2mnOzqf9P4CdPLvLQ9wmHwJeEnwDTSx8AH8Gy5+d8C6HDf21ss+3xcQWdPMd3fVU1mO8rNnTsp5lWU/pCSYRMA7sLMI0Ihd6/Am4ipIj4IPTRK0i9g0Mw5nuJmIT8D3aAz3GjhxutVhbCfPEExB2BrHc44Af8CAdgmH4IJH+5P4cHFl+nquMwjGWcK1vMaQvMZxJjmpAxMfeM7HcMwyTvy+x2A/tWt3r9+q2+/9v3+oZD3z/84U/5m77/8R//kb/1+4ff/zH/5PPfvv9Bb968k89Ocy3F+sa6JuYppiNFqbm+8d6dsc014EZ936uQ5vK9TvS6zes37/t5PTeiJxhbG95pzue/iOC12An7hY5v0FNrlS+v80beTzmXUo+c/1xHJ34ELnuWbfihqXjROniRxqTsxFILk0KnyuLVk0MpRREBikqtmeaJqeu7rFBEaLfb5eKyku7Z9pbDFU/W12zI7tiQHhcDI0IhHWDZx6EPXBhNiu08rmvgtMLGTS3YCkQ5ckHIPnx1CrIAABAASURBVH6T22++D8q8n0AO0X80oXt0cu20OTvTJQflL3/zO/3md/9DX/3mt3r6/IVOOBzuWPAHm4MqHfkq8CZTJX8VbgcBCuaZb4UzXA5M7jmOEGHfa8pKlVW0Fh1fS7YgNZKPz3DYXa5kHh6u0yHiwCcAV4hi7kN3LUpwjiyVmO1J7sy3UQbpJliafNO1k1racXord4ZS2qGHQIA0qyAFhdxLHJ59YIYVHsF1MI5Yf5fg2m72SYYJcKc7bYDbpRFrjtjAoK/QxwVadPSjTtFttDk919nlM10+45Dp6XOdnF+q25wi1lF38sj9C6BLsZYwUz9TPZKmRtpCfKV4zuz7ICP3fR4x27q228QEOzEhziAF/0eEPJ8kmCtKrfKcUUpg2gwCOr7IhjUtF0UjE6TnGsPzlnVblpxk44l+nmYxH00akPfc4/I2TKqeTE0bC0hPwD608YGwJ+Eb5qqBOdA6W5bI04UTToUxeyLbxeEVTqR6Tk3i+M8ApVGSn0tm9Ds0L/YnjfjS+l0XJ3nhT6XTnxG0VtqqQ7zAc7p1fBDI0EyZbL/kSwY/eX4PuPaFNxZmfw/p0xxjtoXybE8U3gvoCc02+CBh4qPAPhaL/9CoAmob1CV2+WefY3+VB7/t5g2Hv2/UOPzV/kaxHv7SRpFobKxPEmEeohihEITYuwehjFcl9W8IWy6wL2AlJawEH2/Yvr48fQi882/kgWO6Y4PkAN5tXhzs6EuDD3ZsCnpbCQUQ8AfJnnfo4HoT7zj0Ors41xP/aZ6nT3R+caZ+26ukjc25yQspIAAtb5sdmmnDXEDjNOxupiuwYUpMGlm8+Kf4Bw50vYiZMbKgMYaFOgwsm3WYOBQmzuHvngXEHt7I+5lqqQVtGFWtMHcUH/7O8IHvBG9k3tm3oqvbUW+v93rz7lbvoLcDlpPW9SfqmXu6zQmH2yfabk91cjLDixkfaJp6HJ7wMeKFUb9hDkv02rBA8k/L1a6qMjcEvozAQb6h7vs9Mv2m15b81mO479pPtxymuq+632qRjyiKpY+WCAWmHm771v0KeuD9WAAdAqkLuorbNmNCl8eMF3Ve4Dm9spbK+iBvO0uJrN9Emw743+n2h8edlqvWou12m6j4opSiQl0KeSNikaK3UN5E+w3MXZ7TXLap50d/eCOhzFvwQxTyNU3UefI4MAg3+q11TI4THtFlO90OzuvSHCczd5v7JuVat/krPD/fXN+wkL6RddXapf0d7em4YdMj6GeUZTt9QB0KuY4RofVK9WuE9Bw1JDfD/IUm3/FHgdCBP4fz6UzKR9bFIq6D/ZVzA/W3D4z0C/51uuUiItvB9tbSpd211OSF7UStx+vEGB0ZcxNtXPFDrT3jcZD/PJDHq/kjeo2Jylo/WdOqZj1AlGVEhCRgami+4LgJ5oifx3qak2grNOZzTbtHZxk/nf09uACAKrQgRSDtRAeO830/C+mzIGzCliUXljcg2XRaXqiU+Xcg6jv1wkWgpTDSUYRz5XjLsOcn86qCOarg1+p5hwPf7elFHviec8h7yVro6fOXuR4/f/I0+VvWSv4zz7XfyvlE+1nnJK+PikxRKoV1z0CQsosaVhskShnWR6/I1MbzQyAJrX7+s8CW/rPY8svtcG2Mn6LJco/hp+T9V5Fx/V2XlTr8OfC59X0Om77o+KAHMuG4zRw2MuFnPNa8K/0ZKphM20P8DDXvZUFnMJff55tzBx2lT6yVJtYt07JGWsONd/z8rgt5jVZZrxmlFOLoivtQXrM/5qcZ4UfCulyW1x9eI92wn+YfHFu/Vd8tP2Tnta7XTwPreMv69RnBu5GA139ef3oPzmuaCOsP2a7tyVZnHPTmD2aen+ehgg8GvN70WrrvWdewZi21qpSqiKLMLt7NGGz7WvphynVe+sG+oVySkeKmuGCtOvujZLkVfR1rQdM7FBX8FBFZRpD1y/3f2AOHDiTNfcFPQ1ymhhQR2W9qt1EHar8h3inoSwSEgCTLzmiEDeUVigjx0KMXaRGkK/hHn7dQ88PI1TSBmeHYIgFPKa/jaxZLDsMDCmMOEPZNHGI9xkTa5LG0ji/HmV+mpOt4Q5L0Bj9B2koneNOaZv6CR5eapFF0mh8Z0MF+Vz8Crm9TzZfH/mT7VlCWy1t5Tm+kNVbTjUINp/nbynPVjv2dgb0Sx81v2OD8ljtlr+CcvfMN+wERFEyREaGIkOc379Hd3NyyrzfM8w55Mz90Ag5bD9nu3ebZy6ZrwnF45a000+YMogor+/PQkML/qFPaS3s57nlynQftD3F1XS/PxV3fyXse9ku/7H9438O+umCfyQfC5xwOmxpOOz09YV4/0QnU8Ny+3W5mfZ6Du8KcHIlSoczV1RQEYcxTBJY5XKTkmQZhSRBFPnTvCoV8J/JB/GdRcQU5Z4jQMcyVDQhJhj7nZYWAW1Zu6rLkyxHTFWGJNZI0eD4ErC/3Z/XAhzy88l3YGj6mhfYK5pNJt+zzvnv3Tj98/yr/P9+//Pkb/fGPf5YPfv/wxz/pz3/6s/7617/qb999rx9+eJWHvldXN/Ie2+S9G8Yu045qqeoZq5t+w77nln3MjbrKPgUm7Fmbec5yWV6nTawdPb4NkvOOCEWEPP6NWj02qyrj1HqMUuucjpy4PHcc5jyMcDznrUwTezPEVv5C4Tr1HgppMJTKKwVHsOnC5Nc8iWdiLMaFCHCHPAl5w/KcxeOm73HILg+Bg8mistmFCiboUV68GnPFUyk6JJT8zHkVG0Q1sKvx4vFLIR2J6ohQKVV1cZQ0y+pDF3nWpEA2CjF0iLC4GtTQQr1RpEKjlqIJuVHSCM3fvnzxUl//j3/T7/79f+rr3/2bnr74SqdsQnVsUovFyUS+MSr5qhq0EVfxJnshHnI5M1DK3cBjd8BM8KBozQgVAqUUJdBfQYlCeoCVSgopMT+WsH7a5byLZEQo4hMgZIEMt12CxQx9zIcnbkO358SAWuMOT6RP64Bx2FjjyKbMEc28HpiG5djInegnzcgy2zIwdLhgH8K/RiAiHqj9UOta7K4vyL4yaMeWoO+4z9Re0RlMMttzXTx9weHvSw6Bn2pzeqHSbSVk8hCHftCy/EAd0PE12+ESV67Da/g+nWVle7ReQSzWiORyEONOH/OgX4srMikisp/WUlVrp44PTKMyXs2766+WD0lYg7KJ9h04JBmYSHf7HZP2LXPN7WERKK6IUMQdJOdtTPJDzkHOGxEcxJ3nbwJvWGA2Gv6GQ1//xpo/rB32B7Vl53ll7SumnnN0dFEWZcwM0qkp6ohiME+ifiZmzvw04y7kmEH+ObMj92Abh6XuDtdS8kDF9pdaNY/3YK6dEs6cPOQi4mCh+QkKtx5KnKOUOzFORsZLwPFL7PT0lM2BMxaOp6nfi/ab62sZI20QEQr0W09EqIAgLq55vA5q/q1fDnuDA+AC7dpenXYcAN9y+HujMlxJuzcab14DqA9/h1vFtAN7FY0Kxjo1ow55NCmKmVGkUiMRJYSwEBYtxN0ItqSibqLvBDCV5wB82cBocGg6cgg67gb5IHjgFHOfYccH+s2KkfBEfxOH8FJaE+KQlHKwxX+O+nbcaUed/ZvIm5MNY/GccXmpiycXOj3zoWhVqZhIPnJKMWEe+W0jGlt2GOKmEO5Mn0hvtjspUtRlwi8TPLdZ9g3qsB78+mDJmOOD8rd7qecemD8MjXpMiT0+MDin0oRzW1S18DsJeP4AU9lohI7Ra69et63TFYe9r6/2evVup6vdpH2rirpV3Zyp5xDGByx9HgCfyr/1sN2c6oSD4FM+7hL0L68dtnyMbFg7HLDZ5LqisuiptahEqJRQgFKKaq06zBeEnf+Sj8Wn/s315aeGPW693tjTT+0j+zGkpd8QipB5TrOs4fCEf5Up+tELLSrYFKXMFJ0RIY9JoxD2R64PgD2fbDnEPTs7U6kFvw85f7ntOuqJaLaz11EvX77M3xCOCOatMeH6eq1VKMvlJaLINnj8pe3ZF0b66F43u528UeiNv1vmtgE/2B77znDY9c+87kcG+efF7FymfWI0/FFLTb+veQRvdlByiCK1+C51Mpe4zoZ1lBJy/buuZ/itsrZess8tY1hnoV6GK5cqYc6SBA63yz1ELHoXyZBzHCOZPMyD3LvhHamz/R5rtsftM9PZJ/ZzY+w5O7UwUdhe/NPVHh/1KoydUFU0+pjBRDEyuEbGXERVKR1tNOr6+lZ75pmROXci3Xrn+mKPpIhIuM3dZ0p13qrKO9PoFlop2/6KCPmyngkbJ9rT4bk+on+RelRPYgr/I18EoURRxBKmzQgqki68+BC1tvuwf7JsKmU6pU1wHScMwaamlW86wk9gJzO/Rvw3AYcnFd4GRaYT/vU8pdJLdaPoNqr9iTYnvK/OL3V2+VTnT57p8ulLPeHw99mLr3NtdHJ2gfgJshsV2ku1SqUD0Kj06kB/YJeS4gwp7BMjiAZxQynb5Iu4Iv+Jp/KKfH55/LN44B/cHu4oj+AfbNVHGsfGfiT5Zyetelf6sxV9yfgP8cAv7bG/Qrtj0k/RitgHPLakQOIwfy+iAV1B0OXku4yX18AaZximXMsNrK98uDqxjiol1PFN2296bfpNhiPmd0rm5b3sd12+ZHiLoJbbhTRN6J1IX+V8OLJnXX+7u831nNeSb9++YwPyjV69ei1vWnqNNVFuhHXwXkIHChURsi6n+zeEnddrjcp6s+87ee19yd7U06dP5f/b12vPdY1Wa1WuO0rRuraIiNQZEfJlGxvluowJXxyw7rUsdliPNy5dZo8/+r6X/TOXEYtOa1wRa+DXp0tdfv2CvpTwYx4IBtc9LBnMW4J0bofcPyJHThNh1mdi7Ralqmbf6lX5ziilU5QqHmrItCCP4Twg80qs8zQPRcIrj6AiQkVSMfU4ALUUuT8fxgTpvpsfR4gMz88MIsCdBS3DgnCmvP9AsIl/CM5ja1KbiPs7gblhcpi0ZhCeTIGp02Ap0+CZEkEbxaH3uDBbl4Bv6rSVOmw4HgoHFTFTQbAGtTwZ/7ZtSrumnG8cTzjNJaMfYbKREU2W9TfVwLzmb/SB/QfLY2F+607Us2N+8v6T5yjPFxFz3lqKVenm9obv55uce63P9Zwx2zDhBMcpTsq8c37lZYMy4CIT1GRhHJFFzGkrXJ0jicx7L/4JkVDIt7hs64S/CCoiElLgT0rGjsp3SkefrqVqhvthEC45j1+cn+mM/ZRTDnk9h2+3G763wUkP7bXZgk2nvq+JjndAzYPfooiYUSL7ekAPWNOSSkhqvjDKAQ9O4z3HOPEfiVgKX+kS/anE9f2JsnMJ8/Muy8P4XcqX0OfywGM+Nu99MBWKKUGeF8axMW+M8t7g7e1ePsh9/eoNB7zf5Z90/sPv/6D/+q/f6/fQP/7hT/Jh8Hcc/L557d/0vc291JE5ynNWiSq/a+YxWdV1rG1Y43TdJsOVcdsYNZ7j/AsRXq/PmXxPAAAQAElEQVR5HXbLgbPXdRPzZkTIcj3vLsNzX2V8+j0j8orL80MzBQ9v8z0RWeaQBtPxD2HCGfbJMco2J42tNmzAVjaXIooiQrNxm+SXUpmkJ/nPxngSjwj1LHY3/SYnIi8iPWnbIVs2PC+9Kcvm7AadhYllNmhiEm8As22BJw/Th5AvamLyHuAjjxYaddLkcFYKvvUhH0AK/unRqzHhrrAxlqy1UN9OpZQ530FdoBVQ30YaQgrqrdLJh7pGq+Sjzj7wffrV1/qKg+Df/Nu/6fnXv9HZ0+fyb2gWNsTFxlMD0W9U+i16NiKgKUqWwX4hFN8crF6MCDMcNl1A1OyIUMR9lHtx12dJF/QACTH5Cj9+BJYN+Z94ioswzIjHqAQ7oZASmuvldsP0rOeh7dx+IONuGwZHc7tmuM1t7Lj5yHkAGu7MxizbaEpA+pT5pjnufMegZKQybbYIw7gR4TnfEaGIz4dZ6+NPetYhIVpkOBRQo0jB5mSC/kY/mYD7UeFQZXP2RBf0r6cvf6NLNjv700tFt6U/WXbOJ+S9CFZY3zG0XG4NaU6Zw3r0miXyic5wjpgF38uVjPTyLJBPhLEhIhQlVIvHm1FVmSyDeARpC3IcBuOChvGHrCdPT6LXV1facbCx/gSO215cAXxHhAr6IYoIpV7iE33HiCjKeWszz3c9Y/GEgyn/VqLTbtDtsnyA4jI84Y+8OJr7FLa4z0SgNyQBbuXlOpPOvfYwRPFBMkyRItwACdzmPQ4kD7flbbfn3IHNBnKk/Scs+jznbpl3Sq2a/RUHGjH3LOfPIsVFoFEPDCQy3xGhCMNx08j28AvJuk1HXnr+aw7eeHjz5g0L8FveBaMzqERRKZRvHfjZvq8h0fvABPaqzb/xe6NuvObg952aD32vf9B4/Urt9o2mPTwOhNt4I3GIGpqUiAZt4kRF4XBpql2oYzFbWcSWQlKIsTxp9tGgaQT2E5sRPuhthCcw7vfa8/Ld3ezk3+wdOCgb/CfTfBCT6SN2AD5KfCg8HA5MJxYNDf0uRxLliXIN/6bxEBMHoAOY1Kj4ycWZLp4/4fDhKYcR5+q3vUpfFKQFeYM6uD4YzU0eDsgbfVNuFzcMbURJatAVk8PIWG5CLuvKxsuIrQP13UO9qBjyw2qQw3vqtduNSuqDbdKG/aSRjauR/jzmPElJUahTUZROMmqnBjWmwqFdBbHRPjrdTEVv0fnmetC721E3Q2gkrfSn6k8ueM+Bk3NtCZ8yF51y6HJ6eqGT0zN5jPkQeLs9YT2xVd/3YJPYbDbJM+035vWq2FHp16Y9NjjNyMOvUlQWVN7FXerqtd1u0bOhD4wcsl0nfAi6fmyO9OOJfuE1jH9T2OP85vaW9h3T33a/PnZFKCg3AhrYsNA1S0SowHe7WVeH/bbZdbW9o8sGWi+6tuW7vpPnJMuXWtERKUGzJ3Uswk9l94sIq9eEgHWKq3bkK1WVtGodwHY4faBM15tKIkmh5HNaoy+5TzX8MtK/vOloDB4P5HEh1lVLncsld0E/t1IXeu7olLwJncOwzzFmHzdkZh905KZslJYSWnWYA4s07pDspxIldaVuBEMxx+mzQYZEisOfbyTiDs4TIq7lIrKE7hF0cWcxE7pt64gvJo8t6m/fZdhxMOGjhtxqb8Evrlv2a97HlX5awr6q2Bv0w2C9PIGRcdc0cRA87CZ8M9A3b3XLXDRZH5YGEJipJOrAQ1IoLxMjI1JEHIA7FVJCq3H4fQ3qwRWWDPHMx0z12GXvmA896CNs1iOYRVr601KEMGF+2i77d+Y7FqTFPNO3Ql8OjdBRhPFhK8w7pdMUnQZ4A2mDqiZ4qlsVDn17Dn23nmPOn+r04qnOL5/pDOrwCYfB/mG4bnumuqy1g/Yho1qpai7D/Qw/NgMv2P7J1Fh5K4WnFbhN8JVUMl2jenBZxOnvgxRuZYIeXJnwgPfLoj9V40+V+2XW/L1y/4Nr487+96rql3K+eGD1gPvdT8Eq/yg9HjvH4UeF/7mZmB/MsysIpr3BM9YIYd+z2xrvo/vIdwOJpiJPE/+IrO+0CDTxPimlqNaq8EtZQtL8kPkleN+xhpjXFSiTkh8RavAn4LSBtYfXqHu+UW75ZjH8DbzilkMQh112iSKvia1/Yo0ysPby+s06JtYWEZH2dKwPN6yTvQ4/5dvRv+272fTq+i7TSwlhrHxZr/M21nLNdaSuAhl2HL7TpwyTQlXmNHIT5qlCubatlKpSK2WUpKUWRQERS3FhcWXEQfj6e0CSi9OX66EH/q7xWPrLw0IPbdOCdgqSj1Ey3kgxIvtYr9pvEgUarPWCb0iDjqcWJTElDdaVIbqvGMVJCdCRUduEVh2u7IrEjktXO4o5TJ5mipzvOZVn8kzhIqMF7ZhSmuMGUmJoaR1L5jnscZbjjflhWoFgY3xPwDLGlGnUiIzc6KFKLisVi5LuIC4s49ngrxBh3btmmYVlpRl0GWKOnCiD8GLDZJuQ4ZbraptI1arU6Tm/8X3pOWpinmvOI2m2fSIkdXzTn5+f5y8hRLidsM8UpWt+U+trFGZM2DBl/Reb4FsZ2UwUsdSkEQW2y/mMgx70Jx/q+4DMQgo6LU+UpLu4eStImH2yyK78lWoxIyIUEbK8gTYTBf8csLwIew6ttTJ/dgr3XWyfqKvTPHd7Pj87O0tfnZxutcmznF6bTSend+yTVebcWkJMu4kISllhvsNJpYijtAyvPB1dGHEUOw6SWwr94mtWMT8/qOyQ7MCKWdqxOfRTnkhTVwFCP5rBMqFADpBHazipvlyfyQN4VxFxD4VOXLKvluTLcyzdMSjTY2VOZ60RBU4wrzT2XwZ5DXV1dZ1/3vnbv36Xv+H7+//6Qx72+rd9/Vu/f/nLt/ruux/kQ+F3767zgPiGPRrvp45jE1MV4zUot6rwbvG6q3a9SqmaGO/eZ3z37kr+QT0fLu/ZX/YcHVFVkS+lS5sQlRFhXUU8E6UQNg8p3/Mc4BBwhhVEfYcf5FQC0/DDKvIptKwbpx0Tb83JpqhWo5M3L42CcTbIE7fhCkeESi3asPH65OkTXVycyzq2J1s95QD48vJSXmyaFxFUuqWj2uxJ4hit95EJ8B/e1E8rLJNhatrgJhxeMGt9qAHukj7xsmiELRERCupXQAQLBZip+0CxXYUYKDQii4tGgwpM5BkjNAodXmBz6P3kxQu9+O3vEs+/4nDu2UudnF+q25wquq0KiG5DuBcRrC+Zv6GjUYoBme8wuccxYwZsJxfyFWxISjgegrSIkB5Ckf8EP4Iw0IMrYuVDnUbc8goilG8XzqAF7sXlJroDtZwj5POdmTLAg7w8yZHP9x7oveOtsnecOWSDZoSNs50kZFbKSkr8+IaNSegjsPYFpzvrrwHrvoMtMmZOeCJzcKGuQ0RI9McoFVrVgr5XepX+RP3pBYe/Lzj4/VqX+dvmz1Q3JyxsO/pSYTPVfbaSh7z4Yy1ppTq6LPlB3x/JzcFAGwhAKPUt/pt9aI4xS69PxBVBnhXFYXrsEi+mJeRJvFJfw/o8qfow9t3bd8vEep0/weO0kGTQiJh/XGYoIlTQ50OVWop8ecxPfCRb0nPSlnnLiyf/NPSTp0/l+MgBgF8WnvhvORxy+c7n8hrzFlW1KvQrIV9WCF0ItsyRNf6QCkbqgVq3D19MDXIudySdKNPzre3wotd5bbvnVdu+4cCsUFcLRwQ2hYO4ZO7XEwXNdju+mkbBSIXmf573DCQyH0n4rsjlGE6zbbe7W11dX8m/Lb3DNw3dUUIFRKALFFBLiHWnqiaVaa/CwW4M15J/y9cHvjevNFx9r+n2tcThb3D4G+OtYgJtr4hRijaDA9P58FdKvSju+6paQ1HENeGSif4+aOQwdOTjwge+baEOjxyG7tlIycNfDvh3N7fa82LPA2AORicOeycOUY2R8MghqcNT0iaagHKEXYAyC6ByatDRpUdT4ZB3e36iy2dP9OTFMz2BnpyfJr9RB9fH9kagA3m3RENx4z3kcIIqi6vh13tAxv4/9BP66Ii9A3Ucko55iLnH9hU7h11vgzrmYbBl9w3ZJlRiORUoRVE70INOrcyYopcxQn34u2tVV0PT65tBrzkAvh5CQx7+nqnbXmpz+kTbEyiHvyenl3yQrLjQGYfC/s3f+aDsRO6zm34D7bXZQhmHG/pxvyHc9/J6w/2ush7paiXe5djcIlfZyArbHIGnmLmoiH3jmHV4XDh9R//0D4y8ffcuf1vihnYf8NceeFxf+zfa4fkvCtjXwucofO+2XvGICEUAS0BNEs53BCdFhCpz2Gaz1ZY6uS4RIZcR4TR8DnVzl1qpXy/b7Pa1TClzeshZGixLSo7LF+U5bLuNiFBFT60lqcvriVtno4+53ob1N/KiMXU6PPEx6TnCaf4gd7/yHDjmx3lLfdYbEYqYgXUKcaELCwljH7fDKOZuzNF7XbPgdrkbfOA2JUfeEc49I588JtrR9hTqbliw0UNJQr9jmmmWo7ycZlsK+oLUiHySFqAAU0Ok6sE18yliMbsxJqa03fWfeE/4MDzDHm8GPNtpRITs5w1tfOKDyO2purpRRKfw5DCFJj4axv2kHHvQ0XGwJ3x9dSv/JvCE/91OEaEIo0ArcDiUxvHM23UHi9sPMsHEEuIf+cntEOLxKIJU3yRyoyyfDTccgQIcwxkUjwxxxLgJ8/zROyxhWWMOW4Xbd0agGqiQCLC/RZWA1ziJwjxUmYNAA7JvWffUzZl65pOT8yfyQe/55fP8jd/zy2fEn8jr7C3plbVQkIcerIn2aNZXqlqWVdQou+GIaaEtsMcQVQZTI056W6gIy+mGnCYuV3QBfCVgr3cmBewHEHFk/MwsPCKIPYCQ02e8Al0/BkT+Be7Havl3rlaby3vMEvMydZHJ8JfHFw98Zg+4n30MP684a/x5Of8RuSJCEaAcwXHFwZxwOA5R3k1N85qo8U1BeDIm+JZBkPyF90gAUyMi5HWLEYGMeI80BjjBJTrrZF3lNdGU6x3LWG+T11/mD6SPrFEH1uo+5PU61nSAhzahDs3O17DHHFFuyGVY57isUwqMzabXOQcphtfOfb/RCXtzDtfKOiWKpqybdclKU+f8jjYPYOe0wGtCw3HLUCrlhkoxCtQgTNkRRRFIZBqUeCFuQOa0ENQIzf8IS4T/PlBekc8vj7+/B/IzeCnWrXAMs4OeEA6AlQqesa7f2hIv9Ofa9ero47XbyOGkrB1Loa8Xr/2CtaDYH8uuTl9fqHw1Hgs8bomxSDwWMIc8q8yclMz1wVpRaQ99Hxpg1oGsAHq5CTkMQZXHUfJ4eM6BkDinUZj4fAPLOGRse+x5rpg8bhF2/gwTbzlOW47p5jj60cQdicCeRIiQ8nIbGBlJeWUaIlqvDC9pK69RMYqnrEkTRjYjy5yUYRIts8qbNniePzyXJbxfs9RpStsnmdZa86/0PeEMwfOpec5vO2YdE3sY+ii6qwAAEABJREFUg0bmyAmdE+VOR/kn4pbDEGdThHNmMB8N2+ebEPnXsOkKUlI2H677ChipG/rYnfks+1jiysOc0PwPktw0gwd3xrUmSArmTvvEvnDZc/0kz6V9X7U92cjz+maz0abv2E/o1HUVLPMx+09xhOJwSDlvhxQlUpdpEBeX6YzQMZ07JwKrowjepYfErV9wRYQiQjzEU/cu+BGhiAWCIhDvwRyYP/VGnPuBtsczB1JSUcQCRf4TT325PpsH0qvFPiaUvjaNRT+UPqCDz4kTjpipx4jnl9vdjj2W6zw3+OGHV/rb376XD3992Ptf//l7/RcHwH/845/0zV/mP/H8+vUbec/Ke6ieP5XtXBUBCDvuMj1GnZ7jkLnGdGC/9fZmr+vrm4T3GAfmJ+eZ112n7AVu5UNjj2PrSTBXWB9qZJ0O235DvmaGQ+8jJO7EOhxX8Q9RyznNdEWZ1TC0SSlMBt7YqrxQ7c8pN71GrXwbb+MmJlxTcXlyMno2b7f+DR9oKZU8ZQaKbKgLbH5RUE4DZH30xicY82jS40x0Wd8xXNajwsiutkfM9gV1brTAyCLbm6CZ9/AyT8tTVVOolaLcRIJORhSN1M8YSJ+Cendb+TcTnr38Wv6z0F/9j/+hZxwEn1w8kTemWmFjC7mJTjWRZ2whis/FSSMu9LWlxB91xCyY0vce8KnqPZZrcox7iT8hgkrMaTr28xyeHuE9lPtYAeEqiydCPKk/gTke0hJdAiH/E8wIQoAErZejETM/YqYpuwr8E9JYbAr5nyMh0a+CPhKMI0EFjdKp9Bt5A9S/6XL5/KUun7/IeNDn3K/GKJoSFRr01VkXCiURlq9sSQcOnIz8xIdzt0POuZ0nOrDHznQ0L0SEuBNSyFfzY8GcFioEongsVtVcuHRyfLfb5+R9dXWlGw5rfDDrSdWa/Btznm88oQqlXgjSCbOUQCDmkHxFEFsg+O6zE/bClec66+m7nkXUic7PzrRlDivY47Jsg+UDn7oczxMJBpf5FA0bH/DUJ16ZCz0Ti2AvjG0T0dSCuYw1yXwfVvmF4oSOubXfbGSba61m5eaB5RK8dEwH5rKcz9weCUqzcgyOCLl+UUKJCEmGi0RAXPAiIsuxT/znwozKe8HtccUBmstwm7fDnO7ZrKFpUmmDiv+cM4e/Wv+vXw5889B391aFA+Hi3wjm0Ldw6FuVsycFj0p9mvCo0eTD04KtpYZKkfJAGHMDCVssyg/qNgMbaFtRZ6Ph28m+oC8NLAj8U1mmM/Ya4PuAOA9+eYnPh8GT8vB3pOxJeVG8SpWovgIq7JhCMuqm08WzSz376rmevHii88tzbc626re9Cgv0ILN/W1i2N9AJzXigfIlnIeZTj3YM6jGB+aMPu6jP2r6D23rBwGG14wOHS17A7PPQd+DwacaeujnNchP1QqUoBuDFKMr3WqnQjjp1vNMqLVK0b0W3o3S1b3q3mxLXg7RrnVrdquSBzIU8J204eNly+Ht6dqkzDmjOjQxf6Oz0gvF1qhPG1pbDme12y8fKZkFPP+tyLFYf+ho4uqN/V8PxI5hXSkmXedzbH4YZPeNjw/iwnoF29yHwq1ev8k/n+YcoDPfdHX3BOnrKKRH0qXD2ezAnIkgrwDREQL4aDnSbuNyBTTu3Ueqj7Ln8mmPXabUU6n6i84sLnZ6cyHIRkdRhl59tjs65d0g0DPc8Zs2DQ+8we45FhOyfHr84/4QNrq8PuE1dLgqcDdJkP7mMlcLkbgnbPrHOG923oHN4HoelRNoZ4h9llph9IS6iPOc7xyTBiJDrZL+8ffeW/reT/dH3Gwkd7nPWYb2IyrBdttl5Si3ZDxS6dx1HHTaOBY7jccgcRyKEuWfGGpgpXjj4oTGXTMC2jB5b+NVh+9d0YNPC/nKeUgq29tq6T4OejafC5EB20ZTyONujw2PPcalKS/pux7i83asxVwX2RkT6zTrdvyv9MvC9SJtbXPOFnBY4X4m5PZyvwI8SKtCMY18pczzC0pIibxPl5QZxAQcsAfgZMn2AzPfYA91aNDfKkyEzY+m7wbtKGtE3toBX1KKTSq+oG8kgPEWfc9BEWN1WdXumzfll/sCb/6zzk+df6cmzlwn/BZSzy2d58Ls5PVf+kGW/lXW2qOgxKEcgFmQ4NJliX4NPBjWHwWTbmtSwkxs+YRnB8w6IEOc2C/KT73vy9yI/WcUXwS8e+OKBLx54zwNMSp5RjPfSHjAC2QesB1FreYgHIv/UUWz3HaGI+1AcGU44eAdEKcn0+3/gvT2wfvT73u/9afIbP5MVEbKs37Gmke9Y541ZgGdEyOnicn5/v169e5ffsXvW5hMLAuu/ubmdeaxHHfdv/lre6SPrsT027Ha3HHiM8lrv9PRMW9bOtRR5LXt7e5P5B+wtpbIe6bRlDXp+fqGnz57p+fPnevr0KevP00yrtUu7IgLLju+WEbNrLTIiIt+BAzbcYt/t7S3ruX2uay1csKFj/dl1PbpBrSoVwC/4JCJUQCjkK9+lLsbIt6q5x7Dc3xvH5X8J/7N44N7clP0l2AYIzd0Gmn3K/RNWFEWpqvTDyvdf12+0/jZw3WxViDu9qWhkHBsDdKJDGlbfUh+1b8A3aXR+lHNnGGZS5gEoTxhOM2xPRo8ekRpj5VjvRMR5CXOjHi0ZsA6ATV5zQg5pti8B03PCBG3MHY2PjETGG98bE5hpMy/LaehxmYCbWD7tQ9uF99JGmPjWz/uwjGUTR0k22bx2KKNRNuVjk+0znGYZI5ZSzJuw3fOb55QZe+a2gW+lMXW4mA3t5TnL6PueOjSrUQSagPN7Ltrvd+RLpzrbj4LcUujuckXArP2OnaGF7zSCycrHvUhyPvkRNiKkiEiIy74x1raGRYdQ9lccgFw5QszJ+H+irSNCpXrONgUF1FBw0FuKyPcYXBFD96/09MqKNbDQRf4he0n9tcmjxQZcbj3Er23Mo/pXIx5N/ML8CR5ID9KmQR+OCBU6cIFGOEXMEQ0w17A28jwnGj4iFBEeJjkfeE3lv1bpw94///kb/fGPf9Tvf/9H/QH86U9/1nff/k0+7H337orD2h1rmoE5aEqMg/t4UG6Xe5Nb9io3oGNOKlFzPN6yb+O8r1+/ZV/xra7yFx1G1VpznXXGPsTJyZl69iG8Nqq55qppo/Ka7c3g4dGw/z5gHFIfBiIZPLkzyMOWQ5T5mBseoylDmumK4gXmDQcsroipF6ieZPf7vTzRerM0IrRhYdkzIc8VomR4EaGgVHTitJoylUVhTmZM9mmEJZCTr7VU03uTjRN/HmZVs/M8gRJCs5+P6FvtWJKc1x1pZGNvYKE7suHnuizJScL2G+RNeegUhQ2kAIWySlLz2Ctn45xsNPrJ2YWeckj3gsNf4/LZC51cXKrgxxZV3gQb0dvQpUSoBe1H9h+905BFagkn4WH7IXPiITBHP+fzoNoBA+WYT410D+IyH/LIHYowOx9LWAr+zXdIBOYnoSUQ8PSRK0g7BtG7e7H1jjGH3GcdSv8h85A67RcBnTJQcn+BuzDhC2cEfSGY+FSYNICp6E8dm8wnbITm/3FHX7p4+kKnHLKUbkP/oz/RpxqYVCiGvnSgqRie6YomS6yxn0obgvaTkWPNToLnXmuekdHDY22FA+PRANVWRBzQWEz6t/M8H93wkew5aWI+CXKXgl+QbZRtnumDykkW1N3lKFlkeE6afNBB/hIFXhEPJuyNzs7O85DG81wEHqJMl+F5Ycd8uGPROQx7PoInYaKrLSm16+dcmEA25io7lkoQknn27YiN8yHEAK/JGwBb5g7bVktRhMvV/EK0nbwUbWtjUWg4bLs9r+3T7lnP3PeC/IWyY0bqor7E0hSo78pLbcuh1SXz1lM2Ek4JW6/fCbdsPpju8cvAvGmbm53C4W8bb+Xf7vVv/bbbt2r+zV/Qdu8UHPxW/1lo7emho4oNSlOoPWEfjvr/1fVvznL+KAQUJVRARMhWBk4q+KvQ8wvhSrmmrHn5mGkKfCD80dgYGdhw8cbKwCZG4naXB78DL/KBg5iBQ2DTcTdq5CB1Io8Pb9qovCiWsiVcIYqXQpQMIWFz0un8yblefP1Cz796oYsnl9qenaj2bLR0RbWrKjUQJg914ynD9s/RlnEamJv6U49GfZqp23RBW+hInQZ8bTvHhQ7YnHHogO1ZX+piuofuffjLu81ybrsJ36BOEy+bRmVaWhD2JAjqll7VQPoNB8rvbge9vdnln33ejXxERy9VPqy7U3Wbc/Xbc222F/KfXD3hoPeUOeqM/nJ2fsH8dK7TszOdnJ3K/Wiz3cg/rbqlHxvuyz0f7h1rBh9oGrVUfF1UygKcXvC144Gtx7AvW/rLtZAiQtbptUpEsKgbtG5euQ/YZ+6vODvlOtYzpVZnBLp/kR+F3JFYE13ehAOta4Q6joASUtodEfjXc0TL+IZyThg7GzbvohSkfGMztluX29d6fhS0jmVcVqkVP2E7quY+4YXskBuDti3lFPxDgNtxAxWuPmiJib5mGybmG9ORPub8piK3/Z6IItMIdAJxRThMALl8Eq/Y5fxv377N9WPfb7TZ9CQ3kaxSracq/RCRNgz0z5G+W0uV+0IpBfkHdyjz6xOu0PxvzeLYGj6m6RcY09Ietv8A/LLOxbbTfrIPC7a7725p0+3mBLt7RTA+6BOui/3nMWg0eE6rpVNEpY0GfLO8Ryi3AQnrqHepVbUWFcKw9PCKZDhHwwwoNuPE5AYZMEsRhO5BM0/LRTYyawaRRcdhToK16pxzJGMO3nsGsRmhkChTUSAOF+J3aPCnqMwxnZJGp1bY4KkbiflE3Vb+oRJ1xAmX/lT+wZIT1jjnT57L651LDn4vCJ89eTr/xi9r7M3pKXPQifwbH1F7qVTNZYUmhZrKA5gX2Obqz+GWcmtY5AMNSOmGRjrBB7flH7C+RL944IsHvnjgX8ED7f/gSjC92/rIeTscBKEIoCDMvM5bwe/9GZO89rnDmPFMs5xz8I5Ml+RDigiVYpQMp9ajtIhAR8t3/dXV/JeTvPZMnega2XO6Yd/NMN9ri4E1vdNlZcDhaeI9zxotgrJqkddHEUUj67Q93zYTa4tSirasrf0XcPwNe3FxoSdPnoDL/Mt8XnvO+UKo0YevOCS5bJeRdlHOkLZNpIdcnvV1fN/UWmWUWpPvtAivX0IRIcnQci0OWmJfyBcPHDzgrrHA5MB/LECXssyKqPQ3viG9Bqx8a9WuVzFqpyhVXg+2CDX6IsMJ6vEvRYRC6zWH3O8Znqz7PO4WkGnmtzmjiYXWrMTXYCo/RAg4zXDQ1PnAqs/U3x3NZRgP0+B5jBsjY9B0RtPEvJBh5oKkzAUzbYv9FIpBLgMy227WPdgoM1bq8BHsFmNhOYj2RX/TXN7d/OmyDshC54zm2d6BeS/nFH/zLfVpi1xEqOs7nZ+fM29dMKdtc26x4bYuIihv1M3tbX7Xj+iyXiGyCpQAABAASURBVNiKCHBXFm5MG2cOzwDL7fJWLEUvKUfEBRofFDiS/SlB6zKQjQjF+u6AYijz+Sj/oLF95CInKjDiH+8xkIW6kSdm2Hb7cM9epP1v/0SQhi7rjSCcIGcYFBwfgAtLIPeh2zo+lPbZ+HeFZCjtJwSl8nMpGZ6DImkOOXAMuKtcUtI+Qkl1BqU+R46h+VpZGXMkA/96j8drRL/J/vEYfTzHz+bSThGhiFCJkpSgfHmcGxNz3cC4cP83duzfXnNG4P2mH1691t+++15/+ctf5cPexB//oj//+S/65pu/6rvv/paHtrc3e/YGJzF9UkZR4R0RURXhMo8RDK1IuYl52Ps6Xqvdsh96w9rtFuo1mBTqeN/4B/TOztnv9F4fe5yVNVEEOoQaxrPtJ7jcMz8juNZpjfnbNHk/50EZH81GOkXJZawo6bgfXunbb/+Kk77Rd99+q1c//MDJ9hWbVLeckO8zQ8cLdstmlxeT281W3vyqpSrCFWlJOy8I4R2McBrglix2jGTos1wNLQYET+fz0UdEqNIopRTOBwbqtuNFcssifc+LZcpurqPLc+YanfUHm0OBHKCzeFExobMRjoIvWHBM1Gs/No0tFO4UbIg/efFSL3/zWz17+ZX828Hmt6hCQP5pNS9WhA4Y+PqjVThKDMJAvqCzgUQIY4MS+myXtSqCe0ZZw/gywCG+8hd6zFc8MOdh/EHyXfQnC95leSyUA8COegy4k/THspn3kSQnfxwubpGY+xQMKwSElhQp6AP2ZZSqwKcyrZ3cR045VHlKP3r+8jfyb8H4BwxKd6JWOk3hTU76pO6ANukQ1+GyJ42ZcVz6zPnoE/HGRJgLFSZiT4qijIiQx5QRsU6gd6VouRBT8E8GuvA4Y6kx9owpF0E7Dit3HNZ5oheXF0ATE2PP/NNvNooI5qWdXr16lX/eFRHV6jKD4AqCn3hHhAo+L7Uyt3XyPLfho9oHR2/fvNGb169l6t/I9UtgyreHFCVUItIufcIVESoFUN5sf8EdzBssal2my2iU4bn2nEM0f9z3mw15CmWVpLVU6g6SFsJ3iAiNLLJveFH5T2jfLL+1O7rdFjTN/UVcLSQDFjHCPLOOzeGmiJAP8S4vL7Lsq6trvX33Vv6zF4MXou7L2NtG5tLbK003b9RuXmvi4He6fS0fAuehMIfDhQPgwglraFTTpEZen7cmsGMq0oRvcKyixoxSHFVgVyGXUcnXUaapUeibAQQadRy9cUFf2vPBYOxYKOw4ADb2piwEdiwg8gB4P2r9DWBMUjTNZVFgAIoSZ1RCpZO1Oen19MUzff3br/X85QtdPr3U9myruqkStwr5k4YcFjbPEBfK1ziKW/phxA8TgNLf3eePMVKfgb4xYkR+GBA3nTj4HVdQh8Gg3fdJRw2WJ33WJbsmS8aIvBu1bDR80iiawEgF9lNw6LvXq7fX+uHdNeFRE4c1/cmFOg59jR7qQ5r58PdSp+eXOmOeOrt4QvhCJ/6NhZNT9V4vbHroRpvNjI4PdY9prxm62mk+/C2qpahggxERCvcDbLT9Aws//1aE692wvtDvO+aFrudDP6gbfoOtWqu2lOMfWPDHpA+dnd/5snzWMZYpQSYtlxUuwZk02uIB0N/A1Jqsz/3W5fvQ2WP2HYeeNzfXmW/TU89tn6oG2sOYsN8M593TkTzGbZPnOMN8w2HD4fug3KOybfJqi6hLse9ABPUyXJhBHts6B1vax7DRxGNirEyu00Jtj201tXwE7YHOUtBpxkcQEbINzvvmzVvdMN562qZnHaTlst/tM7e523ii3NUPa5p1hEKHjorecDyxKPoISdm4LxAfzEtKWBa/YIvtse996Dsw3vwemvCP6zSH7XWp1Kq+7+X3hFHpw7Z3YLy5jw60tanrNjD+RPk9faLrNswho66Zl3e7IefokbHstrBmqoqoJ4/QfGGX288RUyPtnGS7HsK2py7LWeEDrPOatT+Ei5jTG9Y61vy4w5IhYgncpRAK8hi2vUpRFWVB7RV1c4DqViLeFnheafCiP1HxnHJ6qZOLpzp78oKD35c659D35OxSPXOJf6sj8GErNeeqiXKmmOetKfw+I4wlXofPoBsl32kr4CHj2iVC71/kmZlzYkv5Nb+pU+c0h/4F8KUKXzzwxQNfPPB/vgfaXIWFzBFezl4D8TbNuMN+x/v9fMv3QYJvhYG1mgVKKSq8YyKKIpjveZ/ee9cS5/aLxOJ3WAq1/oH1w+3ulu/VW9bhgwprqFprylqX1xQJ3ud+b3ttGRGshTvlGom17WbTq5bKWupG3qu7Yd3gvB17baenJ4fDEv/W7+Xlhc4vznUCvyev7Tesq+87lVpEZXzr3kWZjluv/XHDus3fdbZ9ZD0jXnN912vDmtqwroquiKIlq7MTDlBUqGeE0xzPpC+PLx543AMMIo8Vj8sVWsbq4xnuuJODdED3tcL6u3qs9L0KfT2K14FiH7aJ4YVGKWpVqYA0p0e4fxq6uxi/DekEtqUtjhMmyaH8fnIG231IJ8W8x5C6Mt0hciy6UAQXnuNHmA5hr/FHDXxLGB6f8zfIRNZJjnveyDkEmTXN+Scq7fkkKfoo9THTkud6ZeADj4AfEYoAmmF9U34/znZMfCPdi5Nm/1A7ciONPbbPtnqONZxeaY9K2xXaxILBo6cNz9jzmr/dT+Ao6xoRSXfM18aqIyJUq+edIl/Wa1tMDfP+ocDBtsO+MCJC/vYt1DkiaMuW9bJv7Ee5V9BmGaddm30pLpzT4Hsf4ZZ31S3ztOdr5wmqXpl3Sw2tCHjBBx1FyDo/CPTOaYh94I4IRRhaqMOhh1eIfyn3qVTOqYggEFAT0yNIInYfAW+FtKQdU4c/DKdkkUvOeEhDXH4ACxL773PTcT9a2R9L/2jmRxLRR//OPg6dPGcwydP9GSOIk2zewN6Z1yjeY/Kfdv7zn/6s//zP3+s//tf/1n/8x3/K/6+vD4F9GPzq9Ru9Yw/T/y/vDQe2u9t97r9MI8pQWaKqMv90rG9MQ0Uj+zHX17est97lbwu/fftu2eceVRhUXgOdsbfpOeoU6vmqMJbFZftsv+deU1j0KJ7uO4aD4OfctnhFjldHPlURfk1nLrR4A3z+LeDbXGRes4G52+9TJjC9MKlEhFzBjonZle1YXNY6T7i2wRVttFKzUiavCHImJIikkN6DfoXL1nxYrW0ppSiCSZfONbLY98atXyRu9AYvHUsd0gEPVNEX2XQSIL+MgmTRpAKtarGisKUvNfh1c6Kz80sOC15yUPC1nj7/ig2tZxwWnMsbWqXbqNABAwi7ZFdRbgMfugOhOCSuIVPjkPDrBigqIlSMAsWv6VvCEaGIGQppRRAILdchILjS/NB8HaXNjF/+nPsmenCsu+lDuLVIpdnbI3DKL8ehWthA50iFKy8iVPBdKVVR6KNQ94uu3+rk7EL+zZcnz15y+PtC55dP1W1P1Won97lJRbkJCm04coZrZO2G8ppDjbAB+eQb36hpwnkjH7defFxfX8lzSERgfwUhgnp4RTJ4znfG3CYTC8eRRY517XwoxwQ98NFZa8kPzjwYqlWVD16HG+VbfmDsTtOYZUWEK4vOx+tlLibTrogoFBEOoIkUEhyLiORXyvI850m+7zfISC4rN/Mpc6DeLrdh96IwdX30QRlrOiWuQcorqqXgs5K8kRfPWpb9ElG02W74oD/Vdnsiz7sRkbIh/tFfaqkq+KrUiq47+EWFBH5pvNBG7Tno3OPfpIRdliariqzjbFdI1g+RL5gT87r9bXt65n9vNPjAIyJk3oxGuGnAN8PuRuPubR78Ng5+tXuj2L9VDFfgWoUD4Gh7Rf6thJFSmhrlUZQm0yIOGoO+TaSCUhSAW0GUFBnzb/w2Vebsio2V9gggfNjoPyPvsIHNl4GPhb3rDQYWzWt4Rz/bEx9uB/kA2H6ffFAzYBJmUZQKwaA0SDa1bQyY/abT6cUZc/lTPXn2lEPPc21ON6p9VdAmKtQJOQW5Q9IK+bKWOzRN6G7AdIZ9PnFAnpQ6jdQp31WuF2Ml46b7phGbjWE58B2RcdhtZkzknfARLlI6+mCMvWjDYMObEn5vhXbovsI/b693essh+Q3l+Pe1o9+qbs+Uh78n57y/zrXlQNh/+nnLO+6EQ5oT5qoTFkXb01P67lbdplfHB3lh/NZaVVk7dF0v//nlzvECj8atpsQL/iuL3yJsn2G/YSfjqIEJmJpbSlEE8x/13Ge/HmWe++opNlxcXMiLtfQ4Tuiy/E4Rrv+sE+c7YHUHUETyPM79wWX4Y3uiPRp6LNgQMjINn3lDccLXEUGdqyr1mZDPuYP+6PSIuT5umyHzTIydSS7nPSz6XYZhXTPGHM83bAYaXsMI2VJL1su2PQpkmvhnSh2Oy5uIr7oH5jnbZx2lRPozwrqVl6tgZOTeIxTI2x9XV1e8F25VSlGl7SkyJdd4qVURtAEJLs+o8NxulomIlPcjFCafhHCe+KlZbIebG9/QfvaLx5F94DZLvxz8Q1thszWnvZuNNrwn3K8iKJA0t5V1eOwNOR6HbOPO/b7byPPMrT9GmJ929Fm334jPJ95n7mOZHz0u4zHMfXmxF7lVfqYLn3ae81raoWaPOJAUSx+lKbA8LIM2Yg186LbUEfBBhPtKkaAqnVSqVDtF3Si67Yz+RJE4VdmcqmM+2Zw/kQ9+Ty+f6YxDX/955y0HwRvmlcp6p5BX+NB/Onpidh6Dca/Q2Arr7WAmBWHM/EbaDOGNeABJyPKQFBKYZWc55UX4IJOML48vHvgX9cCXan3xwP85Hphn7JCn53hgNm9xlkM8eZfnu5s12IGyTlzD+X73+5l37wDMl0IRoVIKmKm4msG71jITeinAHN4pEO5MJ0apJPFEloBfPOixrpLRkfJdrpOjuCzek84Pw3r9/p+wN+B5fdx7bcH6OddnrBcjgldgp+3JibwB6e8xH5ScnZ3K32X+b1b8w3US7y7WLF4TuC6VtVWJAlcfuRrrFGOETtje5LzW12ND1/dZdu265GPKoqvJ4RD/ljpFBGkG5Mv9xQOf4oG2CK90iR6TNcm00edUiwrfGe6jlTVi0EdVqhSMO6cX+n6EwnQFaQjo/oVG7pXHsGTctgSPlc3YWIJHsgvnfWIZ4LGYQCIpyifmksY4zfENbYx9lzNBPVeY+nvKc4ZhubbmQybT/N3A3OC0KdMmTehKIGN52JR6dGPPcSUyPXlHMg+CESGGuHyt8tY920iZlJXfS5RtPtNhFpFhIqaWdT1G5l3HCzqr2442Sb08zNtsNvl/AXuOC9rJ+Sxv6vzzD1D7u6opSDcKOrBQeWEgdwb/0Q96j2ufvlhtiQhFAHmebsp60Y6N/mCZrCttOveBRl7DpMn137GfdXt7I7+3Gv4OMpVaGAaRsA8jQtwHkFvvA9Yn3Gj8uHR8PPmjqffyzhE/jXv5VkZSPxZkZZF0FDLfjnw/DOkOAAAQAElEQVQEThIPbpNjWJ1gmCYkYvpveNH36MH3+86v4AaK4c5iGoPX+yfeO/MPO9yw1+U9Jf+3bm/evNb3f/s+f1n1m798oz/98U/64x/AH/+oPxP3we+b12/lQ98d+7tTHvYy/6tgdKEN58Zu3ngm1ijU487weNuzl7rfDbplD9T7M95XHHK+CtXaabPd5vpre3Kqvt+oluopm3E5aGQd6fFp+w0noF6fdrX3vD3r4JnGmn6axg9JF/92zNnZuZ4+fSL/2RhvmBoZh+cFZs/Cz5Ux3DoTE5Ur6UnLvMak5fiOTc6BScuFxTIpS3Y2Bt+rkn7C5TyPia1804d4TP6ON/tudm5EKLBRCiZfT6o0HgcYrtOEILfuXzFH107jvKCRv5Ey8PIb8IMXHxsOayobfSq9onTyby2csEHu3+D87b/9u3737/+XXnz9Ww4OLlXxrUpV1CoZQWcKFi2pN/BaoP0+GmkCkR3aaUUifgd9+vUjOZrT7ZQVjmOdvZl94LEwvBQ7fkQoAggECYQJcscMx2H/GnfW4Wcp/ljOQONHsPSXoHYILncc0VDQ3lGKgraX+wJ9JphoCn3o5PyCQ6YXunz2XGcc/G5Oz1XYOOWBd+kroq8ESEp/yTBUxlIMYYc+VgunH2OWnZ8HPm0Tgb0wPE7evn0r/2mF77//XiMftqW4DkEqs8SDrDaBrBDSHUDK/WZgwtxxEHfLQd0tG+IDYzAitGUMnZ+f50fuZtPLul2m5SsL/adPn+YCMaJoYM4ZPCcxBhuLoeY+in7fNqPBm8e0Y1JEJDxvNWQjiJeQy/DHbsfHQ6014xsWoqfLTyOecaC02WzlD2lxrTpnrTBokRwPc5C5nxj6ne5yDDzj1AUt7YgI5qBRrpvR7Msocj3rYofDto8iNFEf60qYgbZoPJY7oN48OOFF5cMvH4Q5783Nrd5xMHODr4d8oSGY/bMQmPuQRJh+GJQfirkO+NW+x0y5LS7Oz/T86aWe+ifOOfjcdlKZbjXdvtVw8wq81rR7pTZw+Dty+DteK6YbRbsFOzCg2ZgobSLcBFPhSlBI0BZBX7LNpRY5nIhQSDPIUvBtYoLH3Cv81qjXwKGKD3q9SDYcNm/F3ukGi4NhP8gY95O8UEBl6qdUlcUP5ll914VOz7d6wnvxif8MKZsuddPJf646/29LjiD856utAFNlathmRzA5W8v6HMj2I9KyPSd8Pcl+ntEyPFKngTEx0MdHwsbk8NByzA0cAOeChUVLHmRDRxY8E+lZH3zTOFlvNgREFEypatStqWJx1ehwdJqgQ4s89P3+zZXecfg7IBP9qer2XOq2anxcV/pVz4HMloPekzPG6MW5TqFbjw/Gbbfdyu+10nUqtSpow+L2JFxLUa1FBWpbIiLDd/EiX40HrsnhEhEp4z7dMfZrKbJP7SevOwbmkBv69NX1lfyDJI2MpVZ1fa8TbPGCrRKPKPLldOdzfseF/kRGeJDfMhN0pO8P+NtlHPJgXEQgKBaZV3r1+rWc//LySf7pqg1zBlkZz6Ocd8Q+t1koqHtNRIR8uZxGGS7rIcxvbcp+sVLbPNDHvRD2vPvDDz8wpt9poAxhV6Ngy5hm3IUY8ElGl106Zd+a6NTTUnZbwq6jdU3Mp5irwGclxyP2YnMEVDMymGHrzEJ4BMNwysNfL94jQlGKIkjijgjVUtRVeFBxuUzbUYi7nTraymE5D4gIRQSSrgHko7dlVnxM0DJOX6nDwj/zuLM9I342JsZdO/LPaq99XOwf7K309a7vVOmfZbHV6RN+tB8GdNkPHhfDFLph/rlmfF3zIe+wseOjY6AdR8Z7ozyaLI2KCIVDpsD6I0IRAJ9Zb2BHRCjTFFREoFGfmbovEHIKfHm6fQ+WIacev1Y/WeIIlCnKVsBLWlADojIvAtNER7xXqxsF80j0p0wn5+pPL7Tl4PfsyQs9efG1nr78Wk/yhySfw79Ux+Fw1F4C/msnKn7ZoLdUKfUW5q3QJBAAOlsaYiqTww2e1gsZGSIdXgO+V+qw0Zb0Oexn8LiPBqchB/mH37bsH27Ev5ABv64/26/kKev9JZb/krw/tUq28XPhp5b5K8m5Gr+S6kfV/lh5NN+Picx657lPx3OXfs0Lwz6TemuKtDuUxI9lPtd6eeJn5m+snSbevyPrN7/H/W4dxv283ofnd7yz11rlNdt2u4H26niXR6AfZ1pHW17EEaEooQIiQnJm5ev08CSQd0TI+2anfCN4P826/Y379u2bXKNaaMvadEuZtbIWgmFb/Rdk3l29k/fSIkKdbes3rCv53nr6jH068ORJ/ubvCRuQG9aatrfWDruKfNle121k3WLa8EOjDjNWe029PpjhfFEKNnfasoY/45v3FGyx0fWo+KSQHtQ5JEXEgpLlRpjC04cunPlokvk/hkcz/p/HdDXT6kMgY26J+1jYvwoJtH4KEP/Zt8vRe+vMeFh9ffhKDR+QN3uGpUKlVPmbs2NMbOi3RrfZqrJ2dFqjz3oM+Dur5fp67vsMDdbJd2G3RfJ0fM1lMK0cMwnbAsjxnaxFfuGjnTLQjOK1bNvh8TnlOEUCmxxfx+20zl3MVZ7DGulpPzTloP4+dZp1Oa3xPXcPlJcFYzglLNbMxEmw50g+0/AMYelCZ+LazDxCvoHLs27rcfm2acKmyTbAdPoaluZ3TiPd9g5LnQ7p6BOX89gKz2nrHl8trPHtI+B02zHyjbTf79gDYR+JvDQtuR2AHG5rOkT+4YF7/k9TeWCV69Tw2YRvGnM1LO62fKNPclpb/Gk64oc9Zy3eNx381/fIh3tVcEIpwTgwBJVgyZepoXDMfjEehh3/xyDNWoqew202deF9MpmVkK39CEi+PwjMuMOnTFZ3uf4bhOxXVxNK35Th6CfBjXSH5hZvjG6DPu1+fsue9ds3b/NPO/uswYe9f/jDH/WHP/wB/FF/+vOf9e23f5P/39+rd9cc2u7YCxvZy7WeYExU1jQbbTcn2rKuMbpuw9ioEuUN7MvsOOi9vr7R1fWtduzLTIzFUqu8tjpljeXf8vUP1nkdVGpVREF5zOOTeWwA3t9r2Izpigjx4J6puDxuyUSIGzbP7HWWd/gekskDn2Y+aOaFdU/uM0TKyckJi8lTFpZP9OTJJeFznZ2fanuy1dYv0U2vUqkw5k5+ISUmTUxUDbjhW6ZNGtm88svMdtkHM33M6plnPzwGmenM6M2K36NOaClisYfIBIt8ALMvQ8WLhURRhBuzUZUZBHRXLkHfjYeRtkguV1xByG6YaHyjtVBhwRGFDa/gxQVaVNV+o5OzCza5Xurl17/RV7/9rQ7/N/DlpTo6Z3RskJVCCTNEXqPJ8YBvFMllrrw2p4m4+cor8pnmZujzP6zbWDXjOew75qwpR9RmHYOkIB7hhyPgQzd+Fcj52MU8wIFPfidBDvfD+CHhKNB+gpBl3gc1d94PYSnDyUtwJlln2rJUiTYXfUS1U/hDi77SbU60PWUscuh78fR5/tbvCXFPXpadaO8JTY2+oHuQFKH1amtgoU1OMxbGQo5JI7KCoCICEwuoyrmAuPu6x7on0Fs2sa+urpk8d/JVqE8pSxl2GMxQyPwoRR5bE3zrgKgx4e45BL7y4WT+qeK9ArHNttfp2YlOTk9yMu6Yi/wh2ve9TpiY+81GqOXAYZQn4ZHJfGRxZJ3mK0ISY4Z+02BOlGMQ1Bo3tVRBzva5frUU+YoI9bTHlnnwlMOtE+CyS2UDGgHnRZFDOvaX6zeDJN9ONE2ECnpdpvPa3pEXiDGxqLUvSJZtyd+SpHwvhjMPCfQ2srV5/mXOWW1oBwscakIUn/V5AHbK3LLBV9ZBZpFZLtcHEyM6pCqpAz1J0Kko+Gd5H7AGKQmU1hI63XS6ONvo8rTqrBvVTW9Vbr5TXP9Vuv5WbfedpuEHTSMHwaS1do11N2BH8cYeOvBhCDRSOjoYwJVCjJJl86QdSpT0l+ChQIm548vzbsP+RptPA+8k2n/gQHfPSzxxs9Oel/uegxXDByw7Dkj3u1GG++7Awe84NNE15H5h/aZNFEWAm5JDfV/lP6/2/PkL5Z98fvZEW/pDR/sIvzQyOg/ZuKkIt4x8ODDD+izn/u+2c380RgxIUJcx37EDfXrQnj4xYPNA3dy/TfeEk5f8iQ2tUeMSHvFDwofAQPT9SB9WlVIlzzPRwaaty1ZjOdEYG+2mquu9OPyd9OZ60FsOx2/J21gsVcZax2ZQ2Z6o2261YW3gcZm4ONHp+YlOzrb4Y6v+pFe36VR9GAYtPhBjvFT8VGpRqbYD6rZNzPEgHBGKCGz0mG1a/4mrwLcO/4BGRSeCtFejH1N3/GEfIqaUQ1dHeR6rHXOFw3UpNwL9FqQhnKfRiRLmLXD7oJybEHLJXvOZosJ5B9Y7/hCbGL/Wf8JayuPMYedp5LVctrUZ5I0ITI+0M4KwQkqqexdcmc9DsfxzWFyed0f3C8q3foqR0CEul3kAccm+dF828CjCdC/Zpom6G42+N8FsSSd8Osh6Q1IpAQpalPAj4InymtDtVkJnlqn5moh7A9Nj0GFzoxQp80AIl1pVoM7nshq2iMu8WrtM89gP8Y/yyEoIAcqjJgTaDMq6i9+FnHoXc6iR8xgzDyXZzg09xoQfPDcO9CnDbWv7jDl9UsNPhvOWWpkbeubaTdKOeMFeaxfHko16jWw67+kjVEqiX46lMN6a3jEvXd2OumWcMgVpsCy6PQ+k38Il5EMRkZCCOxQxo0ATxfEy80VY8xVJIjnBeBZwzOzgcYeGTIMjqA6X05NBOTEHSAspCqiSoKCByWA9eqCt4oFKkb1UNyr9FnLKHHGhk/NLnbK28W/5nj95posnT3WWfzr+knnkQv32RLXbKugLLayDvkaZEzZM4bAhrWGZp8Ae3yt1+AFoZzX5PkoIcgbxO0Ry7p4i/jjEFZ8GbE115HrvRhXmLWwiKfiQLsnHhEzxEKQ7J+QTbpSkdz5EP0HVryFqs1Kva/YYMvHuYfkV+DIM+pHnlo8hLFOKCm0VQa4Fjf4zsOl2c/QT6Vfvrth4uM05k+Sl7HmumXvaasBKEXFj2c+mnw3ozTvy+WmPNc9KPy33P0b6yJ//AAPsqQ81nZtW7gyfEcx41HKu89y7jp5ZDsncloB88M50G58Sh0DG7j0QdOqP4V6e9yLObeZKHf5EYMddDvRwy5gf8xBLATyErMeo3eF3tt/lI+/eXFN7bW3wns33q/MwrkutvGs6Xs29KuGIEDdNiH+tiJDjM5wWEvcBmk2gaCTnsBAutarf9LmPtuV9VmrRRNk7vnUH1m5kY34pCgcWeF0xsfYQ64DC/OO165Y19znr74uLcw6CL3R2di5vTG7QbZmIEDcaAqxWEOSefdFQ1+iOS5oJaYe7SVJgS2T9e9buPevmDegJ2yc5DyKj5bKKiFCUkCK4Q3eXUx9iTTX/KOxsH8Iqhlc/JPKr8BcTPzS2JQnhjQAAEABJREFUf4yPuXQClLjvHONQHwdIR5AeK9fBnDvMaX7e8X5p6P1SfprGNZ/pp+KnlXCQcoUBPfXA+rEA4tmvWdaqBe9r1ov9ZqMNY8bo6MP+boxaJcbTLH/XPFoY6zghBX1LqU7L1omFcZ8cuJYzjpLfa3bS73jUkMjkvQvArcbDcaMxR0yMf3/nJRw24FuukZcb02c9jk8wDmlzSj5dnwTp7rdr2HkcRgME45x4qNBcEYb1XHvzAbf8Q/rmKyNkTVG0YFvabDsNyrNNKyhhliRgnufkgXnZ8PeO7VlhPZ7XznLOu5C/qR1f01HNN+rIHs6OvY894UGN8pWgAGqehR0/zD6OH4dJa+R5DLC5EVjlHfwQPiQDP9JhBNbbOpaw62OfzO1nZqRjLdJINOwT+8n9YeQd5veHv7H9Lsk9CHyeOY8bB0ZGofMdsxXJjJk1c5bwIySNgG8KwRmZw7nv0A48Gz7PaeYZOqTdyb/PE9ecjwC3ZSF3txkLTFLpXerjIQv+CFzmrKuhY4Z5Bozlnvmu249jyfIYsS2P8c17JI2ml2GfJyy3wBYlbwm4j3zYtiXTr0Eo32UbNtbVKPSvYK5NSngtNiIUUeTvrogKGy+Tf/L+B/uXe/ZDbtizfcf31A8/vJb/z95vv/1Of/3rt/rmm2/z//b9hvBfv/lO3373N/nPP7/64ZUs7zOIwZsovAisu5QqI6BSsWkJj52R9dXAPumQdJTpSNxz0sTYsl9te1/7/OtuPe8Qr8M6dJnvqbIx1zTGnMdlgoZqwIUkpXZUzaoSirl1YM9xBxYcyx3CBLhRx6xEwKoX8QOBnbpMD8xPDJSeBZ5flN68zEMONne9iUXJLBrHBZMmKjzl5tjMcyVdsCHXDkSEuHV3zalz1R02SA3NctAMONMx9CNX5kPmMQr7x+6IoNhQZVFQWTDMtMIr8pV1w+PNnUmB+XRUJwA3vmH/rN6PRYb+oIHOvKMzmU7kd38ap9BEJxRldd1GJxeXev7Vb/S7//k/9e//9/9PX/3mtzqFVzdbWUa1iN4LqhQGHZj8zYigWMdnipAkNsicljAfk+F+zjusjLK1Ais4wZGcYGi5HAar2GP0kMeJh2xkWsIrcTu4mBmNSs2DgQAixOeEDKesQw0+cHxFthVpP3Zb/k73Q2n0PmQd4tiVYdfhMWQi1rptZoi2iqCdQTMK7Uz/qP1Wm+0Z/eGpLp690CWHv2eXT3RydqFuc0K2jr4kxqOo1qyrKSjgGI46Dj3cd/EGb4bzo+cQn8MoJrDUydloJy+iPVcU7IyY851wMPub3/xG/s3YH374Pn8KB9erY+KslrNeGOlX9FTGm+eWNjVNzCWwZF7lQMeLG/926us3r/Xm7Rvd3N5wsDvJC3j/JPLF5UV+/F5cXMgf1QMHIF4AefKlCEyeGHuD9mzOea4KfFJKURiBvQjt+eh2npGJ3xN984CFH4E0EHkIQXgSj4CSv5Yy24n91pkvAc3X7Mc5LPJruZKPbgyD4xiEu5RQqRXJkF86ezYDdre3HOANavjFL8cso5Qsc9Nv8mDBPHFFYBOwT11P01V7o4fpUKayjMqBw2bTZxtdPnmCDy/pX1v8P+mWl60PEqWCbC81+tZYxLpcmigHxS7XbeQXYC1F88wzqtOgXjsOf9+pvftO4+s/Qf8i3X4r7f+mNnyvNr6inLdYdQVuwK2mBvzbwtNeDUQbVGNUX6S+FlX8E0HZQFglrmbgm8lgfnXbTcyxjXAbmqb9hP9G+c857293HPoC6rbPw989Hwn0CxYXex/8cuBi6nqP5JusIwtwIZLd524xoncgfRwnVd6Rl0+f6Ovf/ka//R+/04uXL3XJYcWWd2XpqkraLNlkQ4EeHtbV5AsGcQHzsh4ERuozUtiAw0cw0KeHadBAH95xiH0A/dZ9d+/Dberkn1hzWsap08DiacAfM5pW2wfq0HgH1dKp63pVEKVTC8Dhb6tnNPkZB8BbXdPuP1zt9e2rK73mJHhPC6s/VWEuKidnqifn2jL2TsDZ5blOL091/uSUQxvAAfAZ8CHwZrtR7esM+l5dgQ8dLqXoPkIRd1BICeHDhvcMwrIMNMhfS00d2ffxX1NTzzg5Pz/XCYfytsF9vqfsiJD/OU9l3GXZUST44sq2oI0n9BjW6U5AyaQKsZDzdV1Vh75aipP5+Nwzfm5US2VMXWjLpkNDh9vReiJCBURE6oiY56BVP0zZltoVWXeplfgsa36pjhdV0xWlKK9QjuEnjOdnT3lP0CZ932dSPmx8ggf+406bJ/rbhI0Tc2/SQ72bpkyj77gf0t9G+qJ1pS2UWwr24+dU5ARsoIWIkpcCXC9D8CfK8EfpLn9Ce1SQ1/WIUjQhGxFZrwiENV+wU1eB53azryNCEQCRfIbEfQdnwqYGlBf1zfAj9MA6BMhBTnTYbsN2T/hhxP4RPxhDvitGNXgNHhUgPOeLCD4Qem2ZB7x+dr/raM/01LJebtCRMW0wpcr/bQMNriGK3jFX+RB4UJUK7ReMS3RimLKSkiIiQUghiajC/wiEikR4RQQp6I0wvYN9GhESsvOTEG4IQ4Lb5ORCojd4lBQ+NMM8IoiAQL+iKhIuv+KSwrs6EgOVHMeQqTG6bpU5YXOq/uRCJ+dP5EPfi6cv5d/0ffryK10+/0r+LeDan1Box6sHfRwkMzVrEt6MSDpKUECbjYk5TJBWDyCAncgx7fFcbgRoMdL8tExbEkxmeVFOHMFxUe6BOnyECKSB063tZyGw5SHkC6bJT8BHJRejPipzrwxnuMf4J4xQm4+aSfpqdbY7PiZ+yEKbeY1Va6fuAWqpeg/ImJfzIH2/MT9cXV2z1n2lb7/9Vv4TZH/55hu9YiPCc55Lcy/L8jDF/fAhLINJyu8neuUcd45fCh1dFK7HcCTyweBj+X6M90FlS8Ivrdtj+RfV/4yEvvdZm5bqp0roo3rxgfsdRG72D4mZ73Tduz7Utgg5wwHIPezMxAMolZL+HtUvuhqVznrZhg9ocpLl/O6eMWnMtU2T+YbXHcTSdakGU6MUeVybEl1kJaYI+TKNiCXuUsw1BfCXBCkkOa7HrpD1b1gf+jfaLs4vsG3Q1dWVrq+vdcv334StRZHz0XazVa4lkPc6aMO6bkvYtO9Yw9fC8qGCLm333DGxNpmYlyao6xoRmVaoXwTvRfuQdYjTDC1XUCbJMgqPCKyAIo4vJk3odHgRP5Dk8UhduGJNcNC8BJ6+83emIGYKee82/zFIISX0d75c7s8uEt9QfTfNA1DHTJvgO+wSoAjTSo4kP0VmNjwHIJ/ldq0eBdp/jI/IJ9/W+SDTWrmVPkzGF8lytVPGMUdMZzg2o7EenOG4O0rUosp3Ws846v0tSrjRp4O+7fe+VPDxrMdFZV91P1+RikhfKcH5jplopUsUOXMMBg26W5IlNUlWAzkSSXO6QYyEQ/kZnjKdYZxjz3PWxLid+F5r2OfxmEhZFHJnATxiCSchHUUSeQ79ChnNFeZJ+X5aGFnHMhleylCZiBC3opiGSsw0JB2wBBY1FNfABKBUYko02fZZ9WyN57v8tvJ+Rn5rjpplyUsep9kvnjN9CGxst1tFUOBS2Ei+3e5We74xh733ePY5r9p+pGQq1w24bKwgynOJI3C44aa45R5iTTP9UaD7MZm1oLLMx467fkl5OEwzUzSVw3hXMyIUpPlBM1K3SSPfosM4yv4xXG+/Q655lwz4w33FupztPhp1v+NYL+q1QjJHH7mwC+tmJQ6voi1zBs+AtYLg4V55P0otkLkazyO4YwMnr6A4ZH7sPtJh2w9QZj/U3UozTXll1I8Vyf1cD5SuBT+kadVSjk1Pmxyg7Rb2HTH/qMvO0WweuuB7dJa8y/2LQ1kNHiiyde5zEwUbsFRqZX1Sk3reMM+IKPIYKIW0KArxnT9M8l7m9fWt3r690qtXbzjo/Vb/8b/+t/6f/+f/1f////1f+s///V/605/8m77f6QcOht++e6eb6xvdsn+yZ++TKUMRlMm3Wtdt5L3Art+olp6qB3PEwHrrOnW/evVar16/4dD4nXzYPHrtFVXOs+m3qtgWEfI/Mue81CjAdXRdQ3CpKzch7pSFwrCMfbDOZY4jTaJv52T+MyFqXe9h0eF8Ccp1Y1qOLNkjTI2lyVFPiHyWM/9RYKM+gFK9sZkN1snhUmkYjLQBWZGcmSb0T+mMyS8jCnS64QJX3Q7fAcMystKM8GhCPdT3Xcix+2hEPwSSftYdigAyXM+iWqtqoe50nlKKIkgDUjDRTmzGj9S95bc6KfLVaJjGrJxo5oS05ME1+KmxMKGxW2gytNKi5rLonCdn57p4+kzP2QB78fVvkl48eart6ZkqHVHY0xggDb2N/FqpeQo6A7oyPFMRxgiJNK1XrIEP0B9L/0A2s9esDUsW5yiLXhKS77SHsIOOeZY3dP9KsXssC0UWcZz9ELbs+5nMfQ/ut8Z7CTCswlAqhrHc5jnP+1gEPoXQlkq4vxUpqkQ/DPcNJrANfeCcvvD0+Uv6yHOdnl2qYwM1SJuiaGxBvxJ9TFgZkgI6h91XZkgKp+nocvwYR0lHQdTLmPMjz+16e2Pc7WpfqEmebH3ocsbBS60dE/KtXr9+nZPr4AMEyi8eU+jOPFChK0pAgjq0eWwh1zEPbfpeEcGYG1LXMO4po+qEg+Z+0zNJ99psN+qQo/jMq5AO+hiXez6odxyo+s9tXd/MLwlPyhFFJapCRTmvsZBKimGuG8okVypBkDuQTmTeorJQRSghLgxx/uZ5kqj5bdW5xM0L8Y98PAk1imvML4PS1pvbDBf8UukHtVRksGZiBihFZJPrYL1WeQ+UjzJuAnmjmzo07BmZqyfqaflK+2w3G23xX8/8448kK3ab7nyIOEjTVNWmTmoV2NKmQFegoADf1suJqzTeSsOV2u6NdPu94uY71d13Kvu/qYyvFBP89lbRkNE1Wf3b4XspKIgDX4nt/JjQP6oQ7gh30YQLgEsM8mJGA7RrttU4aWIRPLFoSPDyH/mI8J8+9qHonrbfc0C6v9lzCAzy0HfQ3hRZLxYS6Bita7Ju8QjKLAraVwpqDItyo0b2t4vLJ3r2/Dl4IR+in3DIWDedgrZRIB+SHkLoMNBDd9B9NHw9Jez/qU20vzFCB+VhL4fA/mEGL+wTaT91or5ZH+rkdtsTH/CHMe4b/pFodqFSYhCHiiKqIlEk4pOqBg5491PV9b7o7a7pzfWotzejrtAxRK/oT1WYc8r2VBX0J6fqT8+1PT/Tyfmpzi5OdXp2orPzrU7yt3832p5s1OOXru9UExVqEOdDvNaqUosCvxVQa1GBRglFKMFTx1dbIg0HNrXFZ7yT6RNOynQetRTmh04d5ZRSNcP6g3CoMr90taqCcHnCPeiwb+1vf0x5rLif2ZCIgAD01lKQDtpmzA27nfsZ7UOxst6+7+U6TbYRIKxCnlKrSqDDDOA6jJTHmD4AABAASURBVMyLppU021oZl3O4qut6QB7yIi7LpU2M4aTYOxI23/o3mw39cytTxxXOJby0AANXm5Iyn3jNcgjTSeb4pIlwYinDc4cHYKnlyKaWusUVFIb6jJs7UW/bZTg8YOeeuroPk6QOHxXq5XThk0p7OI6q+UaoUbYjtVS5rZweEWaBpjnUqNwCuERsJgTeao11JWAjY/vuAC/T4DjLgzxu/4m5wX4ecp4YeR+NGglP+G+ynxhgB1trpd9tcl7dbjdyPSvzRiDHzEBhE3kHPnJ22uOTMaSJNh9U8jeA/Zv2+ymYAY1Gmystwmy5wogrr+NAhvNBUiAG8FNEESGFKXDfK0kZB0kzVfm0fOZuxAWaxIoieKbd0PmGk3coImAtQF+jDhNzjJvNtHFoq6hS6bjxBfNHv2XOOL3U6fkTzb/p+1xnl0+ZRy61OTlXtzmT17vRbTSRN2G9Ck0P0DIufDVbOmFNO8ChICa1mWTYD6fIDyMDB64DgAxxHxFBaZFpkaH7T8H75dBHriDtYyB5uT8ktST/DGJHPYafoepXyUKN3cjvYS2M9CUYEYoIOgX31Hg3AjrsyBjP8QyPoaoGNW+32+fmwjWHvDesH73BmO9o8tzc3ujNmzfyn943/F+gvLt6C++1rpb/fsBzR0PW81zLvvaIHzEHaxYLPydxWegz+aBvSP/gbcOMDwr8kyW4ojZppQ7/M6DpH+XFuc/hAxvwIZCstHAV0L3L3HuMnxBh6f4BKWszPpD8MTbv6bvktgSh3PPQorbItGXszu/sId/XXi81xqFIjwj5XRgRisI70uD9FYV4zEh3zErlC7acjmjSCMtJEeEHNMn8gBcRsnwmaB7dNpMgrFCtVdvNVmdnp9qylu5Yp07Y5/llzwGG1xVe82z6TcptWNt5XdnnmrDL/OXI3jlcJIXmMOVHyJf1jl57ode6Bw4HPLe5DNxhEVl0RiF/USy6MxE/5PyFMB6eWfl0jWbM6a4ncW6HyJZScxgm+e3/hfkBgtwHUlLPB9N+vYTZiz9Xf9NPy98owIAsdxwcaP6KJfEfTlyrT4VybX6cSz/lctUPvtB9f2aa8nJwxboWdD8utar2PevyrbqedSjhWjv6eFG+Fp0JrbZrVgRj7asEZWQCEs6AbEYXGvBIOdRtTuNJPm4C9Fz0HcbIwoRFAjfx47AzOG4cyk4ZRl9S94wMMJxMyQHhiUWhCAO9mXlJIBE2T8m5nWrMNiFDYY2FzwRVE0nwIL5jeUQEeSWIQppBhFuGlgsrWas3viFneL1kTNbPHDdRBvcsTTGOez4a+B7y3JSUsPkNQSMi8rv2lL2Wc/YXT7ZbFXg4IG0dkfd+z87f4sxznu8Nz/nOj5r0hh9znIJnC2DdhRdW8tojT1jcyHMTmMXX8EPqVPNMHwIHhvjnOpCW9lmWvpRhlNvOrB9yiMgkeXjXc7r9hJgiQr72fJP6APid/8sA1q259rQyCyXSVRYFWRj0+J71HHMeDS9ZLW2kangZdoZwZMGaCHV6kGZzfxToSfmFQrjRyfNwrwIHxs8JoNN63ssKH5vxmJw8oxFuSH4KEH/knvUJfR+H1uu4SOxydE2aqTkr4Nxr95VvStqvfLsU99PGOmxizDfDE7LLpeGDWnsfIhxHeOTba0d/vbq60ds3V/rh+9f67rvv9c1fvtWf//xXDoC/Sfz1m2/13d++1w8/vOJc4S3nCtd8m92yZ75njTcX4D0iI1TEVMNey8R+76hb9oBvb3Yc8t6CHfsvA3lGjSMGMOYEIsgVVaVUVd4PlfdGKayH4HO7KwBmBeolwz4mO0zNgBzdcxLyyDVgmeS54iuQN+8AApa175KSb6WIShjirHrsQvYx9kOe838IxZMqZbgcYDHMRrGNIPRQ10fizmtYhFqZrDB7xcr7h1EMWSocEVnnUisbjp28KHdHKKUyDzc6zCAvoP1iUYguFipULRuLybfRkUU8SCxRZSgKbotEC796Z7i7ug8ZrcFDrrC4356dyQd9X//uf+jlb36ry2fP5QPA0s0bYiObahO6G5v2DTqpyLSZGugR5X8Yeu9q73E+nWEdBhXFV/lEiTkr4LW7weD+lJB5pJkaqwxhFORtOUtk5Phh1UscD79X6yXpH0ZsXsOqe3AfeAjL0G4NqPQK+oGpaPPKYcvp+aUunz7Xk2cvdMFm6ebkTO4rQn4ir/vQRC3ncgjkbY9kgEcDv+QOSolZgQnqdiyybpaD1T0flLQi6SQg6T9H9Zx+W0qR/1zDX7/9Vv4J58aLoLLRH4X+jtEDY2ZkzOQ4g+/0wbpQkzpevJAP2Jxu/p6XRKmVD+KNfPlQwmXU2qnCdziiZNjlNPqS7fSiyD8l5J/28YbdQLnW2fMhYDrrmjRhU+Ot4XyGO7KpYZkPwS5Z0/zCm9AxUfbsk7nnWkdEqGBfRCjwQUTI10S5XsAO1H3HAtYwr1KvtBHq/K7vwAFfHj6w4J0ox3wPlVkT2g4Bwk4AlvFi0HOXMVD/yYcWpNlnHb4/PTnJPyOG2bxUb3hJ3jDXDShpirDShn8mNfKxawolzb+x64Pf8YaD3yuNN681XXPYu3urfnqnfrxS324SnX87uO1VOGosbNkHEAvZXBDaFzUUTJWGv6QaC0WFfIOA1eR6eI51XUYOQBMcdpraLz4I3d0O+bLf8bL3IXCCfuO0PXmG/aT9DkAHDjf3QxN7I8KV6BceoSyMKPjcaBEYESr4yD+J//TpE718+TJxfnGu7Gfkcvu5fSYUNdrTturoasdhIvZz9hHCphN5/JHkvBOLkomx4rjbasDAgfYeGSsuYyA80FcG6uM6JXZj/mbzQNvOmDSiZ0Rva65DFZWQolOLqgmMtMbI+2RvcBJ1hU/eXN/q1dsbvbm61e3QyLJVz3yzOT1Xf3omzz3z4e8pG1cn4FT+jfyTU/oPB8Bb+tGWg68N6DedOmAfzSDOmHO41KpSQSkqAWoowsBEQYFDbhFxRYGX6QGr0VZNHgfuzzc3tzJFbLnndFyYco02mYATSxTaDDvYcOtAtQ3waAbZVyN+tS7PG57X1nwRIY8VI7DZfM8rntcMxz1Wrc/hiTZyuRGhWiizlswfgf1yFbAfmZH2ctm2xSjIRoTSTmzzb6VFBP1zyva1XZ4fbj1PMP8Ong/Q4zKzz1mZ7q6Z19IPU2voAUknwkZTo49MOGuCb/lG3LwMw3OfS/3wC7bYzlrLUggFwsvmWjnkQasO+og7yXW17Q67f7gfWG9E4JuqiNk34kKrnGYbXJbLdNkk2XlJ/LjL4ZhzHVOHDfNXOP4hWMbqsR6bXbZhO0aPPfw80D9Gg7DHvNvZ6YZlC37pN7022622iY1se+CukPU37Ye9bmi7W+alAb2izScVXdGPr65vtKNPmJ9lMd/aLQndr+2HaiELa5aNCEWE7LtS8DFllXtwukgXcpqvmKAN+MYXJtjegoABcXhSKIH+CYbBlMPMbj7rUpdXN+pZw2xPL3R28VQXT54tB78v9OTpS12wrjk59w+0nagxN+2nlvXf4wOCohkozYW+D1vYsEEJ5dV42uIDdTZ4H7wtuCYeh1fevxA9uOJfvJ53TXao8cyin0YU+npRBH2UDuYxlvO951Pg8H6/Y1OBzYLra71785YD3h/07V/ZfPjuOzYeXsv/L+cNh8GvX73O3/r1b/6+evUqvw/dXz0XeF72etVj3fPgbMDjz1+3Oaz9gR/SjMd4mfDIw7KfgkdU/N1Yru/frbAs6Mc8k0I8fkzu56aj+sO3lX449QMpznQM6Th2Pxyk3eFjknOaft5Fs3If8maYweZ3buMt1HL9Mml9T4+8nz22DyA+eg3IuPf7r9aa72V/+9TKnMA7MZgbRPqhkKNARDBvAORqKXKeFYX8QV6jFMvMcJxsEg9uPXZ1rIefP38mf1f0tZPXFv5h5Yl1gdcNm02vvu/yL4t4LVhrTTsCZfd9IIoJlVKOEPn+tA+s03OW6X5ZM3qNx2pHeWFghPOGAjojU44elOg7/U7ODB/TRnkrnA0Bk8+EONLj8N8La7E/p7yfmzfzfV73pcrP87AnPoOmX1C/xy2YuXdq6f8qUqkqoGOseV2+2Zyodn3ygm9fy0dWJ+R/dO+lH5vpVKiJQVArdfgejhLWILShkBudHiswyOO49cyxICFvUt6/LTvLLWmIB5be4y1JsBUR4iGeWq/jsMu1MbYr0ynA4QNmAZKWEsjMLStM1QRMIcmbHylBJTz+tVDCzLkNeE3kudnUcFlIzTfFmOd5as++ouG4EyNoQ+xz2POhv6nOfQDMPkPEXZq/w5xvzxouf3ibMp3HegzX13GXa7iKSc38ByDsvFgKpv62xVg4+I+bes88BEggClN8Fzf5/eZ3REThPdYroOb5BxW9H3HL+nTHOjZ9nhmFC2Y9+rHrE9NdDWPNllt3FHWProlJSXQDfBLImIU4r8MLJfhr3Vncr6X8X0kvTeEuNsNeA+wHuO9ObAjsvU/pPRP2aie+uZTjVvRhvvXZA7m6upa/pb777m/65pu/cuj7F/3+93/Qf/3X7/WH3/+Rg+C/6u3bd7rxb/juBr6zJragJ43oy/6NzohgTdYxFjaqhT1OiT3BQdfsp7zhG+716zf57WY9O/ZeGnn8w3SnJ6c648zNOGGfovN7gTVWRCj/RVEYCjQ+uF1v92HompqUvDIeiP9YFDVoazm+J+avFfaj9UaECohwTJqf+qxX4VKwiDRSM63KzeQxAUx0JBM+9rgzjRxUisnnSNypBzhwlPaPD4YiAD7wJmy48Uuo1qKOQ4BK5xDXxAJ9YnOu0VAFn0SEEFOstaXiIREX1xJiUAgO4jhklpwkPl+UuWQdfASc0CEvn/q3gX+jF1//Vk9efKXTiyeqdNBWe/m3hsfSkW/eyJ9UNGFnI3+T9f5/7P15g902suWLrgBI7pxTku2q6j7d993+777v/3le3z6nqlyDy7YsKae9N4n3W0Eyc2dKsiUP5RpEcTGAQCAQCAwEgczUA0RcB9ecPpfX4BsQPRHTx13WAqgYd/aTxgCbFrgDz6DcWQyZNTwz5vQG/218nC0fKE2xdrrJh+RwvT5EzjL3Omn29gRze4cmHJ6g3aZS5UMZt2vjUEJsmna09dHpmfzbMf5NmRPaf8MhTDds5MPfIJ/LsV14zMXODp1DCrUDiLAepRP74JsqaFZgFU2TP7bp+15weUJ99eo7XTFBX11d5W8/+GAkGAxHmyMOFY80IWu5OybwuZ3FYYsn8r28aDEvIhThD9AZ/TAwMR+DE/lQaSBeKn6iwjteJnfbO62HCTXHZscYrdgZ932IAHejrAkbJsKTqEFiQg+B+absOdDwGiCtwVgBc84G7503+SPiUZLr1LL/T3JKLUUFBH6JMAdxypmYP+xHf/jDyTr0fKgY/gnwWngBLXksu/dhIJvjezY0HHcZWOysilj0Zuzxw/UdM+8On+9nf2AKSI4nAAAQAElEQVSf7YyILLfrOxXC47jT7e2Vrq9e8QK94kV6S56dJtq90ZZt2kogOPhN7K413b3SyOHvdPudynilrt3N4JC4o44dC4GKQ43CoLClRZJ9Uiq+AQFaof2wYYrGGGm4HmS5tJ/nXDCyoBjxQYLNjD3xHQuDLYe/M3Zs4O45CN5DR+0ODnz3eeg7aWeKTSM+QCV1C8oralE0UT5J8JoCe/qh1+nZiS6feU5+oWfPL3VyeqLK+6DJ/5RytVT8SF1KybYI+fIzOMAm3CS310SZEz6Zw5MIAvTAtz1OGzFqzwJnTzt7oeP3zbjyXN+nYEzs8cmKkQqkLnztHtiwLQrvDt4fU3Qc0lTtWtW2Fe3G0C3y1xwiv7nZ6uZ2Jx/EFGQ3HPoe8z5KHB/Lh+BeNB3zAeZDX/8Gg+nxyZy2OdrIH9nZf+nHHfNZt1Dzaq34COCjAsKo+Ac/29cRodVZeER5wYuwX0MRgceFvyb65KiReo/4yD6zbOpENsKycDzGQMPJExQFssxqh8Phshd5mog2mu7179HvD8q1DNObm2vGxQ0L0b08fqyrZ+wYtRQKVdpoXQhQpG2Z7S+1qtSavOIyF3l/uN5cX7PQfQOudM3hg3ku3/OccccHnecKz3+2Y66PZl3oiQgieuuyHbaz0b9mTGr2xwrGl/3XSDc1Gry2puPfkb7lg2BRREddK+sUV9K6zXu70KaGv21jQ5ep6+JFPClyP/ICvCHjvPah22LVZb7tcBkPabQ98s7vdKc57y8Fl3GIibnPft8fzKMjY9J2mlq2RJH7/GYzUMeNNkOv2hX5sq8sM+HPHW15d3fLPLRTLVW1Fu34GLrlEHjHJoh9bZ8pHYLT3bb6+MvlNfzf7Dfas4Ep41P28QyLMGg++DVwbPqYOZjpQ4bnRNs/YcKILaMpDKovqiOmKo0ITqoS80sw1/ivlPjg9/j0gnXMM5348Pf8mRwfTk7lNU7tWM/UQVE6yqGea30fUf2Iq5EHUG86ou6hhuY2pxEmsKRliLSZfnr+K3oglvYNKYLbcPM3NhRGedzdsTlwxTr25Xcvc8Pg6voq17TffPuNXr6ced+9/E7fAct5Xvac4PElrp533Slrg45xv2UcWydsypJCn65PHvh7eOBfswyPn0N4Fp+Y37022bM+MTwWjXU8Bu/jynrLuD9ALUVlQUQoYoUI6z3XKhNKIfIkVcz/QsvlAOsUYm19vxB+3227NpsNa4Vj+Tt3Q9iHvl5DOM30ELZbLtsKqTt3luJ1h9MigvfxtMxl2/xGtl8m1nbOQrKEiREhblAAYYECYomH3nPZ605aqcMHeA/7QOJT8JMH3u0B950D5Phx/N3ScOdOGqw7Rf/NgWC6oC1UpDvcVFhnd+qHIdGx2d/xvjaNpd/r0YUFTSwdock3hZHhwwc834bZSZGFOppgoOactFCHkUC5Uy1oOPwYD9yH0L0ELO77qL0REYqIe14GHDUy4seSC2I7kpNhzFnso9JESCEft8SDWxEBJD8IKSTB4iFlwAxRs0WP5+eJ743J3x0g52aoyzXEZWr+nm9tr5cctjxJ93dEoD400HZnZ2fygY3nuzWv8xhej3kNZ11Om5j3/M2DRdTHzwekcuqd9Fd8zCbMT5vhkG3HhZp4ZJgE0wnfuZ6msNIn4QBo+NlrTn9D+uBry36rZZt9YKXIrHeEcz3Fmvoz0UP1CmWRCpR/PJxDS945rJ/lWnWZPkUWMBudwX/ux1q7n1KLVcfblG7K+Jp1B+0UrK8MMa86zX3QfXHPfu3d7VZvrq7zB2v9C2J/+ctf9OWf/qw//elPcti8b795qe++e6U3b96w1+Z9kj3faFNOS4HOiKpSqiIKhQZrnpG1zk537Knc3t7q9uaO8BYe+RgzCGFKkdeAnu+NWjtVrw3ZozQtaTNrNwz2+BqXfPq+68m4smjwWEHwg2/nsXBEyL6LgALzXEyzXQvsiOSRaAr5WW58UMVDERS+qGwHE7qNcHxJ+jgSFvfjKcz/BwRm4gbNi+uqDQdaXqBHFDrjKP/5UWZo0kMVXlGZ96494dJ5JiiuE2r0+KKTmeGFCa1Hm1rNDKSjVA0cAF48e67Pf/M7ff7b3+ny89+wgXapgQ356AfJG2bItaiaDEGBFzkGAhK6UC9BxTWHCTge0EMQfUgn8gN3ytpwkH3innqQPsaUvnjMa7ysZjTq3ejP74d9+JY5acAD90n0IeFJyHIzKM+KsVumoBF+H6zGaaus4++EfUpCg87lPOSY6ExtgcMTfcZobj8mowai9qrDkTan5zp/9pkun38Ofa4Nh79BeiNPo/0mo839qLk87IfM96PwyrKUyKUfdzk7/pno0z6MchEjG+FXV2/YGPtO3716lfTrr7/Wty+/zUnbh0a//d3vWKydyj+R5t+c2PECGNkx9ob5yILPCzXz7NuOA7W+XyblWlRr1TD08p998YLPf/ZlYhM+D2Cub3THZp3zB7WybCkFZzfZvok+h3tSR9d1MnzosOED22leKOZvZyAnrlqqnN+66IzcDZDwEXcEuRc42+Q+jv6IUKnoh0YgI19NfsHYjjtv+uOLUkIbDtDWulbsjggLKyIUhOw7223f+SAhy6Bd3Dwkp4zpA0JkJdrkevtg4TEm+KMa7Wq5ymGFsdtvdX39GrzKw+D9foecX6Z7ZHfSeMdB7518ANy2bzgAfq35APiV6nijQVv1oJv2qrRZh/46iXAoD4EVsr+NqEWBfwQVPuBM0t1LE0/Xz3avyHqz2eO5d9yN2gMfnOx8+MvB5V1ir7vb/XL4O7IZMoEGoJxUUBXtx8aiQfSV0ESBTVUYkWgqHIqO2jdCtMERh5sXzy714vMXev7ihU5OT1Uq8y1tO9KXxeWFRc/HpFGpRynUiTqSNL8THKCR3M9b9oumCZ8Y9r3piE2TdRrUcWR87bF35JTFcNj13ZNmunPdGU8Opy/MByN6EgyACRumoG6lx/m9GnQqnfbqtKPe2xZ5+HvD4e/13U630B12lm7QEe+a07NznTIXnXBgk6DupxwIn3IYbPgg2MixRd/dDBv1jFn7wWNuRX8/rqtqqbJ/Cm1tBDQixG0vJRptT0cj3OCHComFfBEhXw0fNdqnOWLAt65SimqdUQiT2amaLLvkEeGIICkWvUWWvQdtG0G/QH7PuNxyMLf1TxYTvmPO8U8U+rDWejbMJyf4wmuDWqqilBmSQlw85ro04vFQTgR2VvX0GdfDf57+lefQb79lYfxtHj74JyNvmRtc1g0HwiPl2548kCbsfBEh/6CI+1/FbvtJTy/qa9mJfmd43pmWvud4+pK6OpxweEm3bIJ+7vKt2ja7XUXZjgePiCD6ACkk2nBKXROumrRj4N2xQCdBx0fHWXeHIyJ9IShZ5HxpL3lNXS+DBG68SX0I/N1u29DsuxyHI3POXtkOjLWJuW2Ev9YzCu3Be2xgo2KzGTSAjvhcp9kP9vGIP+/oS3d8pLvf2afmuZ8Ze3SH+Ic+hujH1bXN4g0/TQZ+tH3WP+acgv3Qibm5Yf/URtpngWfdwMcGjUGIJ9aHNAHbMqGeKUb+f3f3+GVPGSO2TkHfZ1Ot9hv5rwYcc/Dr3/A9vXihUw5+T88udQRvODpV7TaaVLSnn+E+xqcUURWlqjA/FdMIRYQ++iJLI9Ns+5MntpIkRBa0hSqpPl3/wh5omnIsjKLDK7sWj0aNG718z5x6y+aB52GvY009Fr0+e/P6Tf6Q4/X1da5vfSDs8VsZ28fM/0Zl/vX779nlc/kduY41iqCsQimf7k8e+OSBH+UBJuyIYBzNIJBj2OPZ71+PXWPkvdqWOd7jse87+V08sC4deCd3XS/zg3Wax7xlZ3HHvt+ynCcQbryzVrj8e/AuXMOZbtl7vK07groomIpa2nTCd8b5+bnOzy/k+aTj28Pvwcp3v1GwuWSerHrma5QZqI4IccObtGce89zk723TkXe88/asNQf84B+8q7Xwnq3kcb4gDFUob4g+XZ888Ct4wKNwBa/ktCDjDD7ujCefiLtpuMOaS1wOt5AOKWEnTYzZiXd/ROW7Y1iwYW5grcq4KIwtBg8DS08u555ZGeJheyzbGNtJSfY6+20+wqT5dsjyb4HKmGeZ98O535+Kikz8AamU8cNyafqa0cyDsO3J+sxCmRoK6IyIUIRhVvihyH8EoX6mDvxtn6/w3DyH8ZR1WxCssp6/V5hHkiLCBDfbatFuvdYDYM+Plpt1TuznjBz4bOU5zwfJ1tWYH9tB3TI4q0q9/xiP9xiEj/wembLvjrl29Vzu911EqNRCdZrMa5YF9rHXrN4vuGHvYMf+0Jqm+2v2KSrwrw4QhEM/7xXKf2GtQVg/CsJYbpNZgUKHl2MRoYiPAxl8Kx/kfYvqX+cKquIqSg7pJ1zOfwDmXLoeYxSVhBVFeWbGXCvKmpgH3A9v6Y/+S5wvX77M3/T94x+/1H/91+/1n//5+/xt3y+J+zeAne7+u2cPZKLvW4cR1ss8XUpVZU3U1V61dFnudrvnzOFGb15f6TWHxv5O8zhw36/IHrHfdHZ6ztxxrmP2Lwf2ZWqtqJ3XX5abmCsmbPX5gcdYholnAfr7XBGhknUsqqVkOGK2Me1hfZsUh9vmtI1wUv30i/Vl0HihkC8KhrggT1ErYP3424qfYintxyv9eXI+MotIYFdEpPKIooi4hzs4MQWp7JWxcOA1Q2fxhG1/MTNnmqk8KIyZQw5udCWL4OrXBsOYoKJjdxwEHp9d6PLF5/qMg+Avfvcfev7Fb3UErwxHEgNgiqoJ25ohXgjWSznWKajRFqrlaoG5hNsTEP2oe85PvduMHECEpwPYFwl8kx13oclDbqYT/XfWMccPw7b1ML6EF0tRITgZm+3J4MMDgXudKxcemax4JmQ0a01+F7UO8y1nZGYz3gNUilotkKbF5xNtMbmdwESbJUpVo719AOx2Pbl4pgsOfs8uX+jk/FI9G6alG9Qs3xiTTeKeQYB7toIySF0S4drQFUiQzPPH3WijvPXZcjESEfmhesKEaq1efLg4t/Oej1AfUNZScjPs7PzMIhwm3nLoNqoy+UZgrTMkJE98FnI+T8CzzyP51R/D5PH42vNicFm73VZXV1e6vrnORRCuVUQkeJCvZjleKBqksEic5J+S8yLR8MFmRMxyvChKoS3ENVd19iXRH7oDgQS6IuaJu1D3AFZln7hOpuZLwUHCLhertxyKuD6FsjtsqNQz0CEu52VwELJ2Yf8oH8TsPY7wGzdph3dIsyjMNQC1XSUUERJ342XnMl1/+2PHge/IoUCtRRtejqcnG16Ug7oupDwg2KnlgQGHv/7tX1B8CLy/Ueyu1G5fg1cSh8F1ulHH4W/1n3yedqrY6r+SkAe/VChAAeKyfyp1LrWq1CpRfsNOurkalZuws7GBMRlLnxpp/4mD0fkQeK89h787Di+3BgfAW8d9kGn4kDTpNB8Ac7q5VC3dwAAAEABJREFU4/SC9yh9WPJ4bDjEY0u0ldGSVnXDoJOzM11w+Hv5/JnOzs91xCFn5ZDcf/u/kbsxKgry9ptpwb8RcX/o67pSTckVItCgrUkTaDyyjtDZnsbYmDhcAjBG15HTES9IJttMfE/dd9TJfyZ2x+J+v0MW3h65PenjvmlEdqIsuV4qFA0K/Zr3RQNT9BrDh8BVu6mIs3K9wW8+BB6jUu9jHbNYOuE9c3x6puOT08QJ9JSxfnJ6ohOofbHhAPTo6Ig+s9FAuPfhb9fL4209mOzYJK+1U6V9a3E7F9xcFMUIRQSmGjORWra9fWNfkaKUjUjZRp+YSGggIma96I4oqgV0nTo+6iu0VspARlxo1URfXA80nZ9mUETM+dBhuyu0lqpSinw5zx5f+yDAc8ZI25jfLfUsteq+3dGVYecljInURfflukxRP0U+SZscVERRFJgotozLnKiny3KZu90uP3476nTLIYV/4MZ/dtThrMOSl+xv3U53kRTGjRcwyron6NoHXWbDNwnKnQzik8cdfct27Bl/KND9HOWSUvlst2Kh5gPUq6WOucyRfrrlwJOk7C/ekBRZIkL2NUH5esg3EW2kVVAsqrSTMrlJ+/lulx3h57t1ToxR+8R+mDHRpqP29IXJPgKzbU1BW7jP932nYehpN/o+YyCYDBp+XUu5wxd3zP3WHVGkiNR5x8Gw23vCEc1IH040IX7Ux10uKxRzJpMVcKzNwKmp2yUY5jXbimxbgfxk+wA1VDN1H2ecBGO76xn/x6fMlxf5Z50vnn2m82cv8s89ew27OTlTf3Si2h+pIMuD2bNobAGECdSdMpS2hiKCINBPvRoKvg8kf7p/eQ+81QRm/PLFHpbAUNLIOPXGgNeNPuB98/p1bhxMzHEea/5hG28eeK7ynOT3m+dc6/G77YiNBGH67c2t7rZ3ZudcNrBWcB7r9rgtpWo+aKnIBPh0f/LAv5IHvr9PM0SY1H+gvhbyoFzxVHzl885syztwgnr95m9Eh81fC7JFEZHvDu/PJEpRWRC8l0nO9CyK8rMIBrRpJHN+ZpCH+TN4K1K254iGPS77ASNrbsD6Zs83lNdJxsh6aWResZzzNBQZqMUGJeQLO2zjwOHs0fFxfmMMzCe1VplfqusQGRbmIc77ssnzjHW7rB3fwtvtTg5P2CeuQr0r6w6vw62r1qKIQE9ACac/lrjME0/9She1il+p6A8pFvOa+0niQzL8ejL/9CXja9z87mo4bU1xOOGOcwDWlC17cqDG/EKOooiqrh9Ykx+p63rGQQcq326FdMt6JmmEDcIQj1eDAcdND/AY5lvgkDdlnJWz0+7zPM5veZJnHSm/6DKTEh/ueAguoTmv5WFY3iDo20FSqCcFw7AsEULvuWcxEtcA1ErgYPFsH/G22GheJvFg6tCMUP4jMlOJICAWygutZMUy5iL7Z2LuNPztZGo7VziDw07L+WuRXeWc7rDTI4L58WjZfzhSz3d+RGTZlnN+fz8ZO76ZnY/qPNQL52AVtiGNkRkm+KvclI85WbSDGTh42CeG16xZD7cJsPERkf3WPtlut7x/9nKbWc77Qje3N7mu3a7vBHxqP8hXrA8HDmH+zwtrVz4O9Dr+scjsh5mS8fDAHw+RDw9ZozDQ9H3Qv8rlClLXx9V5V897LPE4ZiVvI8QcGsD6UTmOTe57N9c3evXqjf72t2/05Zd/1u//6w/6/e//qD/+4Y/605/+oq/++jd98823+Seg31xd02dvM9+etZT7vqxvQWNet94d+587Dnzv6PeG9+bc9y0bXvMU9v/YJ/Mcb+R3WKlyWmBjrguhEaH5n0eUlocEe4aUVH/Hy/a4uFge6YOGQx3/O6BoLXkOPBRpI4wHzr9maG39rL+dEYqIrKsnV3e04k5Wq2op8EMTk7I/SEYW/42Jlr0zOUcsz/klQyMe+C8y5/qAIouEUCXGTqJFVWHB4t+kePb5b/TFf/8P/ea//08OhL/QMQeDlQ218GaaN/Xp4P7TfJP1YG8DE2iOo34Ca5jgj7rdGd+Hibq9K838p7DcIe8w7vCMeTzad6vszIfTnAbNt2dG5LSDaNaPFPjIHthmhmXn3EiQlsL5IJ70JzxQwU07tgdgmP0/0ehru4xMQBPt6wMZsRh1O9bNsTanF7r87IvE6cUzDWyqlm5QQ3ZSQSf9rRmu12yn+5sa4QUUQ6vrLeh7riXrOyWcRmmZFmgNQm6Tyhh49uxZ/n+oJyfYvtnIvw038CE7MQ58MOvNNC/Snj9/Lk/EXph5QVOyb6J19T9K3S7O5z9xut/vWNSMNJdLb0lTFLmIkMfgxGC5ur7OQ2Av9pyfpEzrsM32GR0vA1O05AfyjkXRlpfHzvAikY90qiXLGH5BOJ7QR1wUHhFy3Wxf6iolbd+zGbCjTqYTvjFcT9vtjQKE0m7ncz0aC+dGhRPSbAq6LWffmzoNd8hXIJEIZUiWJeyYuAI7Khv1BV843EgfKWPPnGUbtmwg7Mcd2SYdbzpdXpzpxbNznZ0M2nRNVXvFdCf/xm8Zb1THa5Xxjcr+NQfAC91fkQ4fucLhbyTIxwFyUBf3U5tkSJH/XF/7qbJRUWrBB/CxzW3VOCLwfDqxaTvhvwlbRw7iRvw40m572nHnw948+N1qyyHm1nEf+Bocjm63k3YcjG69aGBRsePAZqS9R/rOiE2T6INlRajVUOGAd6DeJ+cnunxxCTj8vTzX5ngQjpD/PHVjwBmYis1SIV8EHHzaaN8GRUS+wg9H3JUdhjaXbdgOJnz3B2OPrXtsTWBvxjnUnenIIfaMTKd+e2RG0kd0GK2JkgqoamXGFBWbO02lhw7aQ3dUZNuqbiewl67x03YqqsOxjjn49W/smfovDxwdn3AAzKHv6alODA5/T46PdMR432zoHwsd+Bjru17reKv0tUq71tqp1qpaqkopKlEUEU9gx+B/kwW4iRDPA1kYavjM/kOBKno9v/SUlbrR7/JXVMpe+TiFvFPOK6P7Ae1kfREhy9RSVAtAp/WuiBJy29yx4e85IyLkunUc8DmfbTHEFUG90FHIExFwJKeNlDVR5kRfbrYfWOdIX3Q9hqGXfyv2GN8eswk4eAOwuB2bnNc6XE+Xd8sBoX8L2cgDYPqRC7IM3nJwhiOGKz5z0paUcx766By2jUbL9GmxbcLWCbvtqz1jz/PVRFpd/GO7XcWIIAiWMpKEn02eqxrlODahy/O6k9xvOvxnvmBEhFw3hxu2GS53ojySMi3wR8wCNlZvX/E2C465M8K570HSwx1zMCIUEXNkedqWBLbYnol62DdpH2060oaZvthtdwft7z44MCbctkPXKeuHzojIMjzv3t7e0b5jplnezeV+dkcb+z3psrKcxYcKFLz3DpLjPjUiFLHCY27Gw/grQkAtcKckz4Uz6O8qmsg7halRketmMH+oDirdRv4zzsPxmY78lwJYk55fvtDF88+ZMz/Pg+Aj1jMDa5g6HEud50/rsK6iRhkzRL9b0QjPwKQfcS+V+RE5/22y4CLun1jdD9SwjAlalPZ+eM6Fu7fPoZ/ypJtKT8xZoxNj038xYee1AmucLePNa9JXr17r5bcvE1dv3jAGp+x3N7e3bEBsVWrJ+fj05DQ3HPth0Alz88X5eR74uiY5LtHvednzteeE27tbXV9fsc7cqR96OW225eepqz5dnzzwd/fA3IN1P8iexvWOy/0dcDsxyPsUzPjMCX7OmOX8JM684bVDIt+7k/a8a/d8ByQIe11k6YhQrkl4xyatVaUUwZYvVOXYfnhHm7uAxIb+lpbMvHflm9/DU64dbYe/5fz+ti1eFznsb8oV+Q7P78t5c975DWpGIXZKQA0Id0SoY63sNYBRa6EOoWAdUQIKEOMOVLS5Ptg9Mv/Yhru7bc5be74HkMh5Z7PxGv2I8IB/8Ae55zvwzYxSZqqYU/6+T/thwa9S/ofUdrHP/YO+YoLz54xuE2OOzUmED3IQ+9D7MJfDH5rvn1juA9t8FZvp7JtsCoKmD463xIqCYxZEURTGU+3UswYd+oGxNqjUqoiyyEF8o9Nk1sk4Y4w9zBvEKfAwPpGe/YF8JBFEhsyetw7lYOW4tfhDWrLIM9OUycLXR9ynefmf+pakDM8FknlmmicJNRizPOeUw6fTDuKHUetzPqh1GUTR3zR7NaALwjpCEQI8ZOjgwg+rHn8vMU9NUOucqIzpijWT415T7ZnjTS1vmG+YZ+o1lb+RT9mLODo6oi07FbcvsLznYH8/eU523Pqdz5jr4yrN9q1xyxhwSXTol4XLWfHUhgdPuv1bvnO8jk3706zI+kaERub7LWvbPRR3Z3+xn/xdadgHTrMfHvLrg68HWz44yyfBf3AP0G1ytLo/rH1mNjkUEXPw0dM8oyj4pwWtuX9KDGtAP2Xv0v3N/e6Kw1z/Ceevv/5Gf/3LV/ryj3/Sf/6f/9L/+T+/5wD4D/rzn/+aB7+vX1/ln2t2H811WFP2YXE1wuvYmJg4R/R739P93WX4z5yb7un7EUU98/oxZ2InfLMZniMGvts8N4jL+2/jwdwCa7mplcsiFqDgAyMiFBHioR+8lvxP5d7Dfip2H5/bhJmByrvOqzOwAjMisdp2n+lnDJTVAJrhbbU4I97m/mtxcPxc97ebzkk0DY0gRQmoobxWvzl9zelw6loZKSmFuFIZCaZEfROjvzOo5M2xygZclUqv6Dfqj051fPZMFy8+1+e/+4/E5ee/lX9btDs6VmNx4wNgYwrylyIFugoIrDDQbpvubaXsw7Dec6VdyK7Jh3nMNrKjzoLKgcyAvafrCx+egPObrnjIjwLutRzMxXBi5oFZjrgTiKT+hU9U1puYJE9Kc3rTROLMnzSRkGF4VmNtxszTgw7SZx4FLIIPcctlLh5r+gO1HBKZ1qj7lMAO0Ra0ywTyALh0EhupdXOiDYcuZ9445aD/HHp68VzDyTnJR8j08m8Iy+0aocl6EhTxE+/Z6vlpmx1CtR6B+uOO2TeEhQ0RIW8kl1I1DL3O2QA+OzsjPMjXjo/f6+sbvbl6o1s2s90Wtev4EK18qO6S742yOzbM9nzMNwoI8Q+93DYlESiLCEWADBf5cLdDlxeCDkdEtqsXSRP9SyEVfJyoVcEYiEo+8jhfhNDdFBEaWZhesWHnPznhvIV8FblCvUKB4HIjq0eA72TArUyTNIehlpUyHjypnva8fO7whQ+tszzqXbHPP/U9cIjmcATSoOnhgqOIUFlscx0s63i4bqQpJIdLrSoVJL+IRgKFtCIf/rpuRqkVuQI/AKVxSNumvWRoVI1RXZ00dE09tNNW3cTBL4e8dfdGZfdKun2pdvNthnvSNrpTrx0HxVu18W7RNUnuMzxXEhGqpaC/QquyHvAiQvPVIJNaHkCNmqANX+XL24e/9K0t/cabuVtv2N6y+cEh8I7D3/12r10e/o7KnxRj0XB4+LunvffoG6nvhEEteFYqI38AABAASURBVEZTMwoUdEdV5xz4Pvvc8+2lzp6d6eh0o3rEeO1CjRE4kV/kiSIFeVzHxjhfITc4kjNfJrCoF/wGiHA3NfrrxJw0Qfe21fZzuL2FbqnHFnrH5s4t9bsDrpsXQQnqMvrgl7zciqjY0qtWf9wOUpnnjRa9xkSnXVTtfPA7Fl3vQ1e7ppsxNJZBdTjRcHwBztWxkOqGY3VsIvW8X444BHY/TfDRdQSOOag8hg7DoL7rE2vfXKn7qceoaalFpRRFxAKJEJDUApgahCHhlCiEuPFZSz+5P0kRIesyUjd6C7wI+IbjC5wegTZAC8j+XyGuCNIWWetL1CLnq9BCWpRAUnlQ4LnNC12PZ+uJII07BXhEOGIQ4bYMhWoue64m7Ee3y/B8doyvTzhosH8jgmxN9mWh/NevX8v/J4ozHnMAf35+pmPawHkRRDH9qc1wf8pyMSNi8aEz2o/AxiTh0dxvYRBEjfNPjLkF2cfGnLv2uz380VoUxf4pCnRThBQ8V+jhsm7HbKOT/S4M6tIP9Jm+V/IVSbu+09APGZ4wxv71gfGesS+utR9FzH6hwnAf34GuCD9nfiTx08jI/CCKmGYQmblvPRt2rJjw0+S5w8CmEUxLn5wYgJazDB6U34211mw7/8a029Bx19eFOK/rZxoR2dcsF5J2fND7B3Im66bMEUyLHa6zh4qpLIx8EFghh9E3x8UVgqX7i8zuh44TVEPWmA97Q1MU5orQSKZJRZM6ZDyP9FIxNoruSB1zxeb4XKfnzznofQGgrFlOL57pmLXMcHKmbnNMFuahSr5qPZ2mqGrFKOhbQJkNO9Kmlk8/PgCBzFPA+gXvxcxfsIRfVvWh/U8993Y86AUCIfH8OEiiLbkJvH2bP8OjZUZmWEXXIjNOuseAxwPwOJtlrUEK+s86rhpypYQcDwzYst7yQe83bET4/5V6+fI7vXn9RnvWEOIa/YMtvG8bel0kE2CuCUfGtn8AozHu5ASoeXvkA/0ez2RHvMnztufs83Pencxrt6xJrq6ucp07MX/OY9fSVmT6GO/mPpb5FPtn9sCv2cI/d9nv1zePRp6MFYaebxqNOM8cQ876CJFsJxseazlWGIsZhnrMzfB6ZMz1lzfyPF4ZfM6mCPQAv3Nz3BOOCJGg4J/nisa84Pdps22rZfBGyjDfZUy81xs8LZfDa5rXIV7zJXg/e4xfX1/nX3C6Y31+zbeuvyM97r1G8xxz9eZKV2yE3t7eacfayfqsOgKrgMOHmFhDOB6lyFCETc9qNuxeYbkp7R4Rx7/IlVpUyFeYmwrv11ora48q01rntCj1XiYiVEBE6Fe9XLyRbUJduB0M6FNIKai/18VbZ/E9zYA9NAGmEVgMOLTmnptCxO7pIvw95F3luODkf0++f4WkiEMvKlvYnBVaLsftk4zi3oxnZH2sHNMC03RBC/QyBqIqoihKxzt70DBsklbGivlSKC/0z2URcDsyLpvnBYcNeoHvRGZ48iBbpiHbnNdwGDEIqmlZZByGlbfDM+Y053fc1ECcTogogeSvtibLeUhAsM2Jsyxpb99LHR8lzHnNmsfcEk/CgxvVWeKaO4gFGYxMIxCG+Ys8yRKf62mT7Vr9APX8lfwUmh/m+Ztoy9rsjnWb51rPy6ucqVFKkb+PLy4u5EPguf1CEZGKLGNdhos119T8FOCBxzB7fWppEwzPOx8wU/ARdQ4yzvIZcLK57wCFusyncDY0O2PqyXceTEqVMDYiFPRT11NcXkOOrCOl4AYi6yIcyEmsdOnjE35Vc1jyt7q/I0cOx1w+6iXkZuh7r7kEIU2I2yF9uv6FPBDZHdwv3Gcaawm6qiJCIeZHIELmmQbxdW1VSpXDcjr9bWTP0uPUh7E+8P3qq6853P2LvvzyS/3hD3/UHzn4/fOf/6K//e1r+Ydur95c6+b6Trfs2e7Y23S/pnjGQUgqisA2+rb5e/bLt3ybeT6wrOPm224EZTuq7blHp7SPeKxzPfpQzICZKGMBBTbm8xVeT07w2NxCLqUV/kfepDMrnznKcUw7BN40nwK4CR2kwUDnA2+N/xC1PVkGpeIOybYsyLCk0M9/zQfAWaFZuQsx5MLNgkrJ0b/aZUcn/KByNBuN50BQY0DdI9xJgYKEwzvgRDLccBMdbGKA0BdEAnfMsG4zDfwcWi+H6PyU0ShjogNPKmzEVU3BxhmLFvUbDScXuvzit/r8v/2HPvvtf9PFZ1/Ivw3sQ2B13qiramXVA0V9S2RtCPk2x/QxbPdjzhJLWwmbGgQXx9CPH+u6T06Z9z8OrZml5vrP4eW5sp7SJVn46j6oQ6GZa8sMx0wPgeu5bQX4AaPnZOe2Jmo+M6i7w0+ASEQoIiTuBph2aEfKgddKoX1oIzZE3V6FDf/h9Fynly90yYG+ccJGan98pjocK7pBKj26yEOfaKqSFT9B6Oe73G8PoSxL82U3gFIYA/TTdYF2cnqiMw6Aux5bkfSHtT+avZC74hD4DRtisNng54iQSf3Nmzd8HF/JB6F3bJjlYiU/wFFOeVFCEQCaZTlzSAVe7aq6vmMBP+QByIbD04hg/p7YvPOB4aTJbRTONMP5LOcDk74fVLtO/TDIuv0C80e8XzB0CsooiTmnlcwIvfufKHuW9TP8oG+4HhmUYFnEL5rZH1e6vblJmQEbvHlo2yIQlBQRCXGF4XiJtNWbjQM+9oGbD0QiiiIiIa51DIf5bqND1KpCvY2KD1eUWpR/0pjD3/2ezYrttXZg3N2qaKe+7FX9W737a1UOgAsHwHHHAfDdSwk4PuhWm7LVUHao2nIADDgkpVUUODWwLSJUjFJUa5XboBAWEvLlNtOEXwAv5Ob+YLAZO2HbxObrxAGwN293bKqsh787NmD8Z6B9+Lvn0HQE+92k3QovUlhA7w30+kDlEJTGmMQADnfrpmpzcqSLFxd69pl/8/dMR8TrUBWkRxWyTY2DY//GL26WD4IbdW2M8sn2MvcjpQR1cptM0BkT9WtyuPF+mMBMJ43Yufeih4WRN4y2bDRtOfS9A7c3PuTeU6eRxf3EgVxDHnAAPOsoKqVTrb1KopOIt+iwt0/sOZ6/m3zwK11tm96A651oYfJtTjWcXlD3c/VHZ6oc8JSBg57+SD0HOYPnKeB+ujnayDjiENIfYsMwyP2yc5+qVd4cr6agMs85XEuV2zpKKBFQtzu0QdvsLa1U8KJQJ9JxmPb0Aftmov0Er6buWWexTnjmJySFpIiQyzQsv+qLiEyLCD26iEeECoiIe5kIeKUodRAesWXLB+ot2PKx6rjbWFwRB/mI23YDtoJ4UgIRkeWsZYmr1Mqc1mvDfDYwxoMyI0JH+N1zln9gxvOl/X15eSn/VYX1A/jBb6LbNYqc1PBVRMhluHC6YPr34CGEZb555Mqw69Lol/a1D0ESfEja/24Hp1tnLRWfFEUJq0+gMO/IJ9pR7vRhoF5HA/UbtKG/bDb0Gc9FhfwRskz2ob5TRGjCx/arbSjEe2SPVr8QD/SjOu0l+M7bMqHI+peQyCbIA4gkL2koItCHF6xY8+W6rrAtCeYR27aiMd4beRL43L50n/M4MLJe2N8xFsy33JrX+lyS+ZXxE/hjz/sx34f4wOluCwyTAn/Kl1vb9AEkCfMVsIJkw3ZkPuIOYybRuX6Ya1ZiUmgic4uiBp1kWuB57uik0qt0G9X+RB3zhA9+j0+f6fTihc7AOWsXHwQf+wDs+BSZY0U3qJUOHXWB9RnEU39FL21fFlAupi93LPR9xOk/hPfl/al8ysXWiFDEPx8kbP5QUD/RJ4yAPgZ6krdS2tFx2tZl0JHUxOVHgsdhpyOaAocU8bxDiuUfRL4yK48cD1CtCanEsci+7ZBZjXE4Mmfdsrb0n3l++fKlXn77beL1q1fyXBYRzDMT79Md79J95q/MwR6Le/J6bvfa0GW6OIc9/3pDLscy9V1HZM7Jzy5ZA5/L8l7nOb/nS3FRlKwjgpoBPbkiQlqhT9e/nAfWtv1705/NkfRPPcVT5QzmvBtD0AFTZAjyfJR7jqPP/nCEMe1xs773R9bB6zvS35JOa6xJGKSWfgsRoSggZmRhfsQsivo5cPC0XpexX8ra+S/vEPaYXX+r12Pe4/iOb4wc0343gzu+PzwXJI91oMOG55vksS7c7bY5z7gMv/OV9oQiDuEZpOWcYTnXk1QZOJHqThr57hnXtYBf4k5IhDxXeS4a+kFeZ9TaqdSSiEBLSBGhwnu24J9ExjNB/xjX0kEWY0JB6F2AzR2ZTuCXvhez3HZGFrfwHD4IOkpDvsWZ+QHB57oH8cP7IJvLSRym/4uHIwLXLNBC4RH0jV/tgMVJSXhw5xBAooE1rBYIA9NWyAtYkzTiK4J4x/p04+9aDoE7xk4tVRHIGiK/uBrw3QhwB/yIfCoCaiiQeArrmXmN9MzeMCXhB1kgQZrtbWmb0xvj3RRYpBE3NZAnKgixAAe3mcDp5n5v/yFrUG6En0gH4DaJ1I4i4vNN+VYKy2mRVOTWw7XyksZ9WiBh+bVCaRO6TD3HmR4CcUQbc92oeb69S+p5z3JOjwhFzNjwLXixHAB7bnO6ETGnO+x8REUm2aOYSA39JProfuA1JJxk+jZIQXTlW9Rh03cC8bzJc58OY82zUiqOebMQ1itKkesUEUgH74aWIMINbxYlLFm21qrgX74aoKI/jewL+b3m99jIWhbXa74CYkDed0coIiTu5aHDKyIUEbBWEPx0/2N44COt8BiZQUb3K0jeGXb7lqWtC300squO7H/sck/yVm/eXOnVd6/17bcv9dVXX+lPf/oTh75/BF/qT1/+WX/h8Ne/Bfz69RvG80h+63R/ndHoq42y+FwjjfHPGm+i77rP7lmP7XZ7uQ/v2Ru1jG2LKHKf77peRmXNY14osJEbHQ3hnGegcJyNbVoKUstylDKEqYvlJvZtTUlcxa0t8z16WMUjBhHzADeRObvDh3hvwqGQwymoR2VTK91fOe7uYz97oMwOwBK3Cs7KEig0AjOMZPzrP7L6VBNP8JxvPJCBecDQefCP5eyWWuiUbPJFhNyZ9ky688vL22sS7ITl7/MTmfUvmi0kh2kGaNO8WTaZRqdWeomFS3f/28Bf6PkXv+Hg8AudPXuho9MzBYuZkUG1o2Pv6PxjltEk9InLoUa4Ef7Y23kS1kkAsqggsoRchbdAeRGhKCAeAFsGLK1QiCuU8TmkQmRFhNNmzLyCrDHzImZKVhECAqFHF4a79Wi+ebQ+Snx3hCyPEtyGjxgZCUWAEiq1gKpCOCJEghrUm6yqnUq/UXd8os3JuU4u2Eyl/U4vn+vo7EJlOJLquoHqdq+0PX0ijEg9KNTPcUUqCcwL1VLxR+OQaac7/4YlH7b+IMdsFeohLtfbCMLi4bCDtVYm405938uLs6PlNwOd5v8v7fXrV7q9vWFsTGYxzTQWexMvha3ecED8+vVrDoTnn6j2+Em9IUXFXnX1AAAQAElEQVTwEOCWr6SBPSXLc1kbFvG14CMayYfOWz7WvYj0RrrHoD/0hR7L+qB6wwHWMAw62hzlTxBesHFtey3rD33/1JHDur9CcR8+CJhpHLAyyHCw/Ylk2K0t6269ezYZfABYuy79NR/k0q6MV+eJiOzz4VIJz2ThEQ/aIooUgUQoL+dznb0Jced2Q1cgV2mXKAgbyJNJch7SBDuMaLTHyGbFnbZ3N7q7udLd7RvtOQT2n3Eubatp+1qNQ9/5APi1dPedyu61+najAXSJO3UcJ5a2lzgMlSb6qhZQKGVGLSq1Aij2cCNrhyGLzY15q3mzg02PCepw4/A3qf0GRh8Cswmz56B0zyHpnkXCnsXCaOwb9ZgSO+I75mFjj949+kdWyZMalgk0rGxqpan0RcNxr5PzE+bSM51enur47Dh5ZWDcVeSR859/5oRbQV1KDZUiNevkAHiynYSFZpha4fRG2SumJew+MCE/x9vcP1joeLGz5/B6b9upm38LeEs986fgkj9l/caxkccIaoQhgZE0KuqFGk0NfoHHQkndQD37/P9+X93sZFxtJ+2jVwwn2pxeJjr/5i8Hjv7TzwPvGf8WX8d81DNWBj66VngsbRhDHkcDY76nL9fa5ZistK9RalXSUvFTUYmiSET6L/ChFJov0wdEROat6JwY1zva2z4Y6RcFp8/lVTks60DeubVc9KgMRUTKWK7jgK3DzoRtQw/J2U6NMpzfcqUWRRCDxy1fESXrlvWl3iL9+upKrzhMuILaNpdZa5VRUjc6kLNskL/UuvjggS+nS4Kjgj+iFJll6rnU85L/r2XTM97v52dnHDKcynGXE6KNFyMdTh+jw/Wx38RlXXQQuuOUdeVBmCf5uElqxLGeSMv+2Og7k6YJSmfyOByXBfLEOJoIU6wq/iy1KoKSAQFKe3yb3fdd2uwD688+e6FLDkpcp5p5RbZQ2m1hiXJH3g2jMEr29wWH3c+eP0fHeb5baikikz7uwsbDDHEYeRxu6Ye57ofhCV+MzEl7+qDHpsMz7CtjxHb8iEcLbel+tuHdtKG/9IwR19clWee9LuYzv6+sL/t0KdqycXzL+9d93vrtb+dp6FXCWt6Gq2TMKdhBPexD53VfuIfblXbOZNF/KFNRpdIB5oOul+oAqweDSn+kfkOfO73IA9+LZ1/o8sVvdPHsc52cP5PXMAPzRkVO3SD/NZqGrgmdY6IwI85oKmoBXK7DUEVoRQRh/WNf/8gW/pDnbPuHQnQhy36/zh+WcL9FldUBx6zRHNN3gCRLGWRIAXeLiJDn1RlBl6HvIus/x+oxI66IyLnDa6Drq2uNvEMHxmBfe/mHKq7g+bfzvHFxzebFmzdv8jeC/Rt8e8aix+zAeK2VPsoA8firpcp/mcFpjrs8j99SmIcU+UOM/gn4oR9YT57k3Oxwx/xYa1FE2DL5SeC9t9ONHxR8r4b3JeCkt5LexXtL6J+Y4fod4teritv018TPUfNDT74v7HKcZmowfHj9eBTDJeL30Ioc1zglIrK7m++xteXg1GPX2BH2+G28d0WGCGR5rwbjLiKkQwgJyoC89z5MdnmN96DLHHmf71hfu+xbDna9rlt/e/f6+lrGzc0136+32rMed14XYup3tG31msD6aikamD/8Q73+gWjD4c1mkOePWipmh7MDfINR1tN4H3tOmddXXktM8prLc9KOMg2X4Xe469/xjh6Gfv5+7DvVWheUnCMjXIZBMcsdEXPZUCn0j3gdWhXY+C78WnY3+uBadlvajQ4+s4jPgXc/A7YB4SbETeBAI/3XMfMNJ/6bI2h/uyD8MJhG7CW7aW2LuR3MtdSCttDMT9hx4CZqUEVhrHjsDBr4ru37Qd6LKaUoAnlDUBAG8QhCiSLLlQwHYZBh+EF+dJRiHuHkS6igm2Ax81jaKy7SeM53I+0JJuYmWEs+Kk6EpyuaeVIPjKQ4BA2zLHIpAO9eeGa84xlv8cwxMsG6EpOYnmBRIE+nB0FTovd3xuHfM5ZA2ph1tx6AzpHvqCl5DxksZ57TPK8anv/Mt88jQqaVuW7DXsTp6en8PUhcXJaD5G0dhvUl/6GYTP9xj8dK7PN088coW1RkXvKZmmWsuiJCETOkeY0rrlUG98nvAb8rnAdJuY4TfcZYw94vmt9dvLfwt/Oh5iPu+F7Z70/93qyfEv+BPJB9ibE43cM9Leh585wmQk7zGsTfVP5N36+/+UZ/+etX+vLLP+Vhr+lf//JX+S8tvXz5nV6/es1+/hXfRnfsJW/lPcyRvaM2rXo7Cb0je5h3y2Hy9fWtbm+QZ/9+z3fbRH8WV0SVx3wpVRFGYWoLUiA2NUOOGxlhWBBe01bqJAYBI4p0Rl7zXDTNSg5lLLcAKcaWRQiRd2G/Rd6T/S25D2Ys4z+Cehhrxu+xwSI/FWxxU1m0uEIriP573nbAO2pOk8htEhHQSInwS78UFZAMdzEayx8FnpAfMHc6utPiaEKU02Q9INh4WAGvqcybZ/Am4N/oUulVWbj4Ny7OOTi8fPG5nn32mc6fz4fAhQ+QicHC2CJvAxSF6pag+yeFh6FtAeQDb+f4PlGUY7cOEBGKWICfIpbwIVVIC2Dr4WrLAMRe+/MdxVMjexs5y85AeuYtTxJhkRkdq24k1+DPQv0bga5CRChoq4iQCpMVbaEoahES4doN2nD4e5K/+XupMw5+fQi8Id5tjiU2q8YomlYoNNEP3Bca4Rk2OeSwQ82PD0G8LWRWRCgCffhnu71j4r7RLZvQezbFSMk0iXThxgUQbrxI4e7nhbbtOGDZcMB6enKiE+q4YfNtYqL1BplfHnforrVooI9GRG7K+aeDvuMgxYfANzc38sLPk3+gPSgzoE/vgF9KUa1VpRZFYBvljLxk9nzQ+0N9mx/1d/NHOy+TUqu8MWebjGHo5YOU84tzbMXv6NiPOw7Xdnx8e5xSMflaqcMG8TB9N1xf+2Md8xMvVi9GHY+I3Aiwn3zwW4ib35AxvdcIX0/LeEfcYuIx0W6u9x2bJvaxqQ8+R/iK2T+Wo7VyKFieWtB/kkOx1Jde1ji8nSbqv99qHO807e/Udtdqdz70faXgELhsX82Hv9O1NvKh71aBbExbOgcHN4GuoD1on7bSSpx2EvAhcBQqUyjWN+2W9edgqRksVilcM/aUD+iHExg5CBzZEJlYIIyOm3LQOxpue+J7A5k9evb0Bft+RK99gWViDXKPqFLtg0OMXqcXx7p4fp44PjtSd9SpkOYDX//Gb9Mk8eUTRSrkC9eBeMP+Cf0TbSjCss8tC3Vagz9l+kiVRq1hH6wZtm9PXfZpLzK233XhsHdHvXbUJWF+YkJPQ48Romtnka3N4T3l7Z0fc6fGPKKqEbrlhXCLvpvtqDvSxjz8PVZ/cqbN6YU20J5D357DHB/obKAbDoP9kTwwjo0eugEOG33fZ3+ujK38iIYW2tgwr5QiI/CVUUzpExEhydB7r4gQN3WbqC9+w7eNTmt997oRiFUDYQcRIY+fjgkdocxTqkqtqgsiyInYhNJmMBoQlhT8oyvDc5s6rSDrfMMw6OTkND88kWBhe5dzpeetLWNvpA3FFWC9HY4IWUeUoghz9PhKVj40LQ3as7G32WzU42PTM/+Z/fNz+QdXbMtEO4/0b9NGnmb70Wp7R+xwnzKdVhnq47R7IO88a3xCh30x4ecJ3Sv1D9BkHN5IP3acYhZfFlGhGeJyFUAD5tvvtt8HKJcc5P72N7+VD4Iddx2kSCsgsqxhXqlFm6OjPPR9weHv82fPdXp2qgF/OF9EiFsfc9HUUkgJvf+yP1zflWaYuk/2D9Q+HfHpiI+NyT4hPJHW8J01l1J51/TZTzbYPNCGhba3DZazD+1LH1xd397Ic3bpuuybHuu3t7fyxvKOeWFKDzmn3rpcHffDFcF8tIYf6JJtFpZwXIsKLTL1mrKVXq0MUt0o6pFKB/oTdZszDccXOjp9ppMzDuEvXsi/9Zu/8cucMTBf1J48HXlLh77CzAciNIGmkDFFUTuIi3BCn65/dA/Ez2FgQ8kKedYhfnC7O0iPS3LM/KDveN70+DE8fnasA/a8Cz3+vNbbM06ihApozHP+oQr/YI7TPP6OmEsqY3JinN7e3eWhjv8rjnWc+dDH4YjQhjneeWqt8hgVhngOCwLW5zIjQj3rR8P2uHzbtuG7zBuTnqvmvzbTp02I6/uv1TmmljQ9hHk/iHcLBOxA1yPA+7e6qT/9bp4T/60q/pMra899mBI6GrflGYJkIeQAmIDH5QN4q/E+bbwzneYxZOR7kTFqmrLZZqGIosM5wGPNiCBNQVlP73gHl3lnscPSEciACTs8pj2n+J3rtZzh+cBx8/0e3i/v/Amb1/y2ERXK38LdDNowz3j8n52f6Zy12jn05ORYA2vmrqsqzE/CMizJNarzT6zVXb7nGuu+x8o/LBeXlijqWCt0Xa9aO9VivUUF3fZJwaDQP/cV+OgfpQYRoTQH32d70f6m7rumbi9Tt6m+5yL7o9T7OOrvwwcS7+IdJP9rBvHFuytGArfT7JcVjq9o2UiLUIad4vi8Bm1toaSVWhlDPe/wQQPr864bVBhLnmMiiiIRErfc/vLVeIBGS4OcmhyF6/cKXIifMDMxExjnZjd5nlsiJFgGglwz0MdNMjEC2Z8WaqkEWbhnmWQsD5iILhGXdR98ZwDx5OOOpPcP13MFTMvNdhBJG6FmQtbb7nF4pSLAbWK2c832YqDHidH4RmqP4nOdMwMPy+R86PcAgKWc10pRpd0c9npsQ7t5XTewXjPPOg3n93rM8/aeNaLjlGA1fx8cOuBpiU5beLZ1Cc4kfa/0nYNarvswPlvzTLyz3J/meNC3BCZNzE0j+zwTPt6yRr56cy2vc3fshTrNKsMlBKEF1v+AcOqSCHlyx5P4p+hP9YAH1DtgR69gFOkRflyZdB8yMhLmAO0c8lrB6wkX5b7kPmKs4897Wl4LvXnzJn/L13/K2b/p+xcOe/2nnf/8p7/oz3/+q7766m96+fKV3tDffIi7pb+5HyqvYA6I7JsT/dZ8r+88Nv095XHqPY+df6GHvU6XjZgiAvuqagGM+1pLzgO21f6wron+PllY6+VUY42/h9oHRiav/ndkDZsST5IPIr/ufW/Fvd0/vz3l51f5r6WRPrl0THfGmuFGB5zoiK5pRKiyOK8s9isdluHG5vU+D5X824mNiZlMCv4JkJXBgRSt23gjN3jmS0UtDlFhd7AXVBYs3UberD+5uNTlZ1/oxRe/0bPPPucg45kGDt8Km44tqqxz4tnkYWMEMYCt5sEmzjOcNoPYT7vRhXoZchhtEJ6+QxFBwID4JsjtUBrQMKzxMOzbR+DD6P6jyR9HbMB6Y2cypR1W2Ua44eBmuuiCZF1NMzCX+NOfbK7QfOhpsq/9Ap4oO+G6iNrRnsFE1vOReMJm/rkP7599pjM2t4+Juy2jGzSVqol2G8FEg7iToQAAEABJREFUP1jRrOMAczzdRbkfcGOCnD+pHl9tjnpi9uTtD9+7u23++QXXZU5dhOYIz7b03Skn90Z9K/Ub6HcbFmfHfPienJ7IBxYRoWsOd/0bGB3j4/T0TKUUDlC28k+pvXnzev6Joeub5DXGSZAeBWO5KezRbUsm2nXPAnHP5p/DblPL11Jl3f5NjWv03XKQ7bAXQX65VMamF43CJi2dwPL+QLdtDjvJZVDDpdw5lvLvsMesCMYU+hqG+GPe1NhyMLRl09GKXK43Blef2B5vLtjvticiIGHR98B2PCStsYhQ5QOm1JIH6G+u3iy/nXjNJuakwCdCLU2kKW3kiY+zfvTdSr7N0OnoaNAxGIaK+Kjd3ZV2168VHAL74He6/lq6+06bdqMjDn/7dqc63SpAazs0j2qUo1KVvwlGW0/4e+qJAxGOioDbVaL/YAfjttGOYiyLBXsQDv8KK+HGgsCYWFBM+HE9AB7hjxxmzpg0MieM5DH20L3j6BkN/3au6xp4q1Aoxc82St1QONzY6OzylLnzUp/95rkuP7vQ5rhX6RpjcdIYIz4b1Xj6MFgFHaChz+3brJu+SGVIoAwkG32guVz4OTfZDuDwnoX5vOjZ0td32V5zfKfZ9jF/aGFdFO04sB05DB7xR9aTBb7HGqpF0TgxKDc00bjuRxAsJY4puEFb8r25udPLNze62U5qvDv6ozMdnc2/9TucXKg/PtWGMXl8fqGjkzP8wruFzewj+Ee8SwbCPZtY3uAehiNtCPsjrKd9a62qK6UfVeKlVpVSEkFbR4QiHiCFDi9MxWtUBWYjNOG/PePaY4OoXI7L6ygHEbmeDQc4n+PWtkLkNc9tYGpEhGK1J8Isq0092UdoG/vW7WO9Lt+wjhmMIfK5/BPmNB9m5qEkPrOy6+trFsAvc8x549C2T9jnNJHPWG1N3g88UjYfUlpLnVINMbNtk7jsB5e1zjd76uG+5DnHdvgQJD8A9zv6xwTagklZT2xMSkeajIy3TDP/AfDwmMt1mcIY+6LUSrCIRyIUUkIqtLtl3B+CsA99X3z2Ig+Aj46PZX7qo39OdNSudjqGf3JyonPeh8+ePUP2mc4vLuR3yTAMSn30AfctYQO33nnF2pce6Dvl3sO0XYeY8L/bc+4rE/MNY5T+OcdHfDrCm6BuncDOqqEf5D9bveFd2PW93P9kPQnrmBj7e/mHo7b+wahS8EnHHLCX284Hw35vuZ5ZX0lUa66Q1qvBW0EfpY2iEEcwirLMUtHLvGvf2Y4Ouyr2lGqbevkAeJIPbzupDFI9UvHh73Cm47Nnurj8QueXrCvPX8gHwRvmjtodybLOO6Nqioour1lDWACWcKxx6GFYVGWJi1rM0KfrX90D7e0KMiToLy1Br8jeIJ4RoYhQKUXuxx6Tnmu/+eZbvX79ivGzZUg1ZXogU6pqrbKOO8aUx5Hfm7Wr8rzisYg6xuqesTrJ8YHxYJ3fvXyJvp38LrPswDtuZF7yWth6/H98Xt9co1s5H3mOumBuMk55J1TK7Zmbzs/OdAn/NH9Dhe80bM9M7308dcgaX+l7M35ggvW8Dx+o4p9K7F11/aeqwI809h8h2zxeFbMtbgm/NyfW+F43HGLPet9rFcPrF2fxO6ofBm1APwzq+z7H8zy+Q+ExDvwujXA8JN8JHpIiAkgK3V+8eXKesC1mWt+Afo//vu8UEbx3R753d9qzhppYC1mu1qJ+6Gd7Ot6VTFS53kImIrTZDMwrp/IcYJwx9o+Pj2T7XZfC2A/s1XJ5/loxocvrB7/jt3zf7Pi+2e22sn7baTkpFOS3nlqKSi2KCPlqOVvyRI9lIbCdZgg5cc1hAp/uj/XAgetCcZ/bvnZ/dhu5/RzPRHf2DPy4h7Mf4sdp+efP9cgHdvvS3+U2cBhEkMCtlcoRcZkeQowSgxkA2QkJQSOKKuN56Af527ZjHOeauFQFaeJ7RchJwTqhsV6YGJcj2B/Ac8VeI99W3ttNypzm8Wu4b7iPNL6pJuaTtgKLGoO1rdThA2Seg7j9ofV6FJmZ9yzyuKbmHgQdfQzcc5/nccp9DJFUdWhnMizxg5md20DYssB6JoxKygaF62jM8SnnZqTzNs++sw9XGScU5j9Tw+HNZpPfiz4E9lzrfKv8jj0Wr9t2zKfW5TTc7awQDMrQL/Cg2kGfWfGohJhjsabTv+awFs5MdX81+Qd6IyI5E35zPexHHMbtdCETCnHh34k+NvGu9ff0Dh/48O4690Dv5L2NiFChbwc5QuIJ4EWEImYQ8A3meMQDhalP18/kgWhSSO8EvVR5vUMm+R/7YLahf7SlDzm31xIeNz3rm555sLL/ElHk8eJfIPKh79d/+0Z/4pD3D7//Ur///X/pP//r99A/6i8c+n7ztb/B3rB/caO72638Awcj30tzPw0FukrpVGsvj9c2RX5f3d7eyr8MZuoxHiqyHR7PG/YZTXvm5oo9zhelSAoJ0BUlqPLCN0l5HASJfcR9mPEwbBVP4+b9uvilLbKnf90a/hOUHp5A6ZTunIUe6bjcKRlgEaFaimqtcron8NYmNppHFhJeftCEvhNN84Dk1eo4OloL3UNsoIEJNDBF5UBiBWmlU2GTYnNyxgHGMz3zIfBvfqPnX3yhi+fPdXx6pjr0UrFOaWpNk6QWwBRQZMaTLvH7sONvIZz8FleH3FhjBOAHEH6JIJQgPekSVyivhWR4fTQHGj5ZMVGPGY36JJZJLcPUsCWaHv7N9bWmp0j1SJrv/Kbvxyz9Vjp2O+W+POxKGfwehX5Qqzom2N5tdXSiEza3zy6f00YvdJ6HvxcaOGgp/UZ5aBadRhVqAaKoJWhD/NQO4DKaH8HDMAh+3z2L8ORGlRIS/XPSdvkAbfTXICHgTywmtnyc7jlwW6sF++CObJs9H8T+uG+LUESkhsJY6PpewzBvhDV0OzPJJpnXAWcbWTxvscH/v5Lh8Ije5kQLPQLehj+Sxwsb2wlHBV9V/F3Z8HPZmQU5y/hD2wt1W5Zp8Ee/sIDlaqnyi6gjf3HbRXpXuqcSlVJeTjIy4kf4kbC9hl9uXoQZI/UotaYffCjgl25gKyZo4gPB8vrgywW7tmsGx6VSi3yIIpy751DllkNnLwB9wOCwDxS90eJ5wDmsodHLPDrIolqD/AFFVzBTTHuN21tN2yvV/TW4Utm+Vt290TDdqOfQt443ipED4HErTTuJQ09xtUK/5QWe/Zm2aEBdkSij4dssn77QkG/0sYTbAV/QGcUqRI0DlsYiNg9+2czd0zdG+qIPgScOfyfqaHiD19R13nP4O8K3v0f3DevHyZ7zFJgHVKU6SJvjopPzI8bgqS5fnDMez5hHj3V0woJlCLXKPBN7PDTKfsoD38DyoIJwGvZP6J+gDdCZKYB0z0fUY0qMtO+Mkfrsl49F12Xd8NlStzvqtqNue8bZnrrtEnsWTCMfnADf7Dn4dX9tqReLaKKWFSuiSNw2QSkf/0bAU8j/FcAtB8jXtzvdotvzSh2ONZyea+Pf4Ds513B0Kh8Amx4dn8lzUb9B5oiNLA7kNvlbwBttWJwNnsMYyz1j2n9Ws9LGHjO1VlX6X6lVpQLaPww6VkQoYoYUUkLzRTSrgD9xHjzs97M17Rkze3wm8rqMYehzfJIs+3aWnHOZ9wjkd7wt1OH3IQIjnIjsZOBf+3htT+twWaYRQT2rNnx8np6dyZv8A/4Ql3/IwweuXjjfsMi1/dZh7c5rOJ5VRf7R7QKWBMs7bbXF1MmmE/3sQU+T7Rzxk3nGjg9ej3kvrq+XQ+nvXn6Xc/vkupE/fWdK3PknOo9pS9o0OY2w+Sus25jjdDwMLJV2BlGI2Oh7LAF8VUql+UITPg36pf12TJ86OqI/Afcj63Ud3Mb+qxH26QkHKj6EsezQD9nulu36Pv1f3Lfkcij7fbeTH4EINsl4X56Fb5tss6mRYepg6neJ6ciYNPbMN3v66eR5DN9ZRURR5TDINhuum20WJhhze0708b3u7m51e7fVRHsI2xr9wD/44Db0R5VEJvTxlK+VIubbLOA2QSvzNt6W31moEm4CMYO2KozXROklPsxaWQ9+HT9S6U40bM51dHypk9Nn4IWOz54zJ14mv+tPFPVILQbmxTojZtqSet4BYdiSGY06NBWZivBjvGcM69P1a3mg/RoFu1CD/hGlKIK+wzy0Yw1wx3zq39J9/fq1XnJQa7x69VrXbG75ndqWsWka2P6Qf5LfrVLQp48SHo/iaoxVj0mKkQ93X71+I4/jWosG5vSBucZpiIrsKtjkcex5yYc95xfn8n8f4vDpyamcVlnn+Idb/AMrm82gjvi9Ds1XVnEOPnk6xTD7KTXvE368B1Z//ngNn3LO87TXawkc4nfVDNIChvFAYObN5vPEkn58AO9Lj7U9axdvVuerj/FVeUd5fCZ4f3bEay2MvVAEUGi5Te6RTEkRpOsd18JuFGREhCq6PT4L5Zo38b3TmEdqqTIignIrY7hTPww5J1TyBOsY5/McsWFN7DXKKeuV05MT+Qd7bXspVVKI4nivT9C2wP5YwsxtE2gGc1GGD7ppRKiUolpnFMIFXpRQXpY1MiLJbIAIHAI8MYHnEib06Z49QAss7UGIRuI5Jxw8A+dF8AQr2/3EcFt5zTrRXwzzVpkPoW62p/iQfP/qMvbJ4zqGaIYH6PBa0xaagk4nbmJ4ojLNNPMZkw7HPKb8PeHx6rFsWmqVGGcRRQFE29umKcfnJLf1eBhm/vK+l/kzRjX3CfYF2gpWyR71iZC4lZf7nZUD958HKMtplIOIlI/M8bM/KJo1+XvUUi73ffkONx7OA/M9mR7YHlMJ5zGY52YfzX5cw6mTdOeMmL3jNI8vvyMcPpRx2LJeb/nw9/T0NOdm85xmeefz/qHhH7ifKNs2O91yohVigX6uK5Qa9T1XIOE7scoFgRUE13v2s1TwCTdsvJl+gtJqroujSwwONYQx0f/su5HvUtff35G3tzfy/idKFBEJHtwBK5JGBGERFtccJvDp/kU8sLaulTv8FPC91wiZ7zXdscOw4x8AZ0FsJvMzW9htTtT7wlv2jq5vbuS/yPny25fy4e9f/voXDoD/pC//9Cf5t339Z56//tvXfIN9p6ura/YudnwzeTyjxPc9GnMY8B4J/XA0Za7cE/b33J7135RjsqjvO8bvRhv21Dasp/p+w5qrV6mVvljo1Nz067W/K68gbYYUmq95bseEOfrBT+cwnMF0xRo3/fcA3v73qOhPqeXcERvv5aZgsVDZVOvyQ5+O2GbNhBQ85vSq9UNGopPSmSde7h4ABLVeDhseF1bTLAsEJhWZP/Iwpik0RVHUXt6s9yHwycWlXnzxO/3uP/6nvvjdf9fFi8/ZuDtX9INGZPeNPNYDGvEpHA9eHAaDTA+gSPnAwxzE9AglVGBEBPwVeggrpARPZAQiVl4QDUmhiJAEuJO2fObDSRGhKCBCBVqiKP95Zp8AABAASURBVD+CykpJIxyV9LrwLPseRCAfcok6vOxzt6l5pu8GnsC++zSEM2wKtGileQiGvMlau0E9ByZHeeh7pvPzS11w4Hv5/DM9e/GZLjgEzv9Dj0OX2h9Jhc1YsZkaRfNm6UrdPgD721KOuBp46463OI8ZpEeEIoCCNMDtCdmbaz48GIZBZ+dn8iaW63h19UY3LCCmadLjKxQRyRo5bPPE7kXGloMsHzj6N8+urq4YJ5P8cezfmjs+PpEXJP5/BJzHk/7FxQUbaef5EphojOuba7387qX8EvIG39vlZpHzAyfYxjny8Ky1ygvDy2eX+VOCxT6lcfb5EvJLa8d4InNmmccyLUx9pFLoS8HYom7cKeG0JUAQeVrITyp3z3YgxD8y2WbX05uWrmdlM6NnQ7GHBvojQrax1qJaqkQ+58nDBWz0R4QeXVnaPWe2HF5gzoL0A+GBjUe3XT/02tEuX3/ztb766q+8sK9yA6Yx99CbyNh8TqDiuDc/dnca/Ru/N6+1B9Mdh73jtbp2q9puNEA3ZateW8X+RtqB/Z007nDDHn1z/4gIhcdrKSrUb4XgtYJY+m4iD6BPZV2hYVB3YXNjgdB8YMnB6J4D0j2H2fs72m27p7gJkVGTD3vzULSxCAH3vyU7Eh85EG20sctb3BbQKpUu2AgedPH8TC8+f6YXXzzX5fNzHZ8fKTqqoz1zK9CU/xqHKjhJMj20Hb/Zl1SE1hNXI2hMcp0adTEe2nW//GbvTls2tbfUzYeGdxz+bA3GzRbk4S/13HFwu6NOu32jPoC6UmXtmcdHHDmqYOmKqh1zxz56tbrRVAeN6nS3D/lPPu+RL/2xOuaiAfSbE3Uc8nbDEfRIGx/ywu8Y+/6J6GM2tI8Yq32/YQ4bNAzHYJPo+kFd7VVrBV2i1I627ghXlVISESEBnpB86tFFmjTz8ZoaY7+J9jI16A/mwVKpVbVUWXeE85j7Q7C2WV9KWifIMDpqKeo9JhdUyrBml+l5yLkDGZcprub5g355R1/c0nYj7ev3+hkHwZ7DTvgQdVu/evVKPgS2jPW4io2+4rRG+daLuke3eSQlL8vEvkb9R8oztV22w/OYhVKegCkkb+t2f7p68ybH+hsOS/72t7/pm2+/kfuX061rsi0U1qjPBMyfHIffKPOeR9pkHmkrbcQnZNxeaQ/+kSuo5cJuR00YKoy/SZa3r3b4zPbR0Dqiv52fn+v87Fz+kLeM6ZF/6IAPgY7+1Ch3xxyw5cPE9exop4H+WbtOUfAIt/lLyTNZeG/x59SPerp8w7aZNupOb6JajToZk1yvkflqxCcJPnQaEhGhCICdpVRV+latRW7bRARuaJl/y5j3IZXrOmJ4qQMaKgdXI/PEJJoBu+MAErklZiejsdEkcszzk+dglJDW4CWIcqeeiZzjOn+0qilYczBniDmjZ044Or2Q/8Tz+TP/EOEXOj69VO2PpYJNyE4qzCtVkwznrZRS1KLAs1WFsOkC6qkVWOy78TAg/2B3/IPZ8/czh6GW/bERMIjMhf8KDRWMmcr4jwh5Tem/DvPVV1/pD3/8g/xT6N+wnvE61fPcd999x1x3zZryTj4k3nqOAREl13/DZuCdu2Oc7XOu9wHN0A/yPDqyGXF3e8fh73XO1zesO11pl12Y10otGphvTnkXPnv2TF988YV+97vf6Tdf/EYvnr+Q56+j46NcX24op/INWMjneczUutKX1CPHJ4yM42OCH3G7EX4MPqKIn100fnaN369w9c/3SVnG6St1+BPsAXvEcFhuOvfZRHIeHk67j/F2oS9nn9Z97jk18yLM7fSJd+fIesnj2esAU8edFhE5Hj1mEsQjQhEhHpKgergexx74PxhaTMRkNV6qLtvU377GyLvb5XvM930vF+93v6sWCnl8b442OuWg94y1yxnfyB7//dCrlKoIpIAU8mX9rrfLaNTf5ZpvBDKR81yR9XrOcJmGyx/Q6XDfd3JarVWFuUWpX0ki0BKSFixE87VUNiOH4WTweBcP9gfda17T78MHKHP2DxD72UWelpvxfLyzqIhQRGRaoyHdL1Y4fg8krGUF0bwdz8DhY1Y3cw7DM+ejn//0GVYfmB5Cjsy1Sz8SXekBl2Byob4Rcj7IyjVt2YZem/qNXBSlU+0Hdf1GXTeodr1KrdI61sIyRaVUBfyA77VDqRVeUalFtZSkhfHstIhQRJGgyitLzlBESNwundlTD9RBOPSt+76U4Ynpx/lJJ2R5h34y0obv0/Ig4NJtk7Anc0DNS3OS8eRB+j0HQWpFVp7wJ4NvJeszPIZMjYhQRNxn9Zy8Yn1XWM55DIcH1mf+/t7wzeiM5hmW9zvG+R02D1Pu7chiXBSI4OHMvwbeW3RamxYF/SriQTAUyXed/M6yL+7bgmy4WBPvMn+PTrznduwlXV/d6PbmlnXwiA8y+6IFXdwz5/CJosPop/Av5IHv9/NDsz9tpCXeoE+RlsLPFl4oioJ4RJDK3MTTY3HH3sP19XX+5bpvvv5Gf/nzX/Tll1/qD3/4o/745R/lP/X8zddf69V33tOav7O25Mm9CtZz7oPub0K3bAc0+xz7Nv7FozdvrtD9Wm9ev5HzWb7ybbfhoPeY/cXj42NtCA+ck/T9wBzcqdaqUgqabCszHgVMzBkr4MjViGDeRa4WZAln+d/vTn3/9ZMy36u21U9xn/gPHmCqkZ4a/9FxMswN9IG6PlZe+uk2Sj+owwKY9lhQXO4ndErPpE7PDksHjHCM9Ps75AVBKVVGRJEvD4L5o2B5KU50aXRyoxKeGpt1LFJgNEEBLNJmOeZ0NtsIw4+oCgZUYeHSs0l/cnbBYcbnevb5bxPnL36jo4vPVY8v1djIG0t/v4HXyNuwrQVl3KNJ0dSAuJqrdAh4ecOLCEUE0UMQvb/Nl9ZnRBAOiafWC57WuMMG8VggrghiBr0zIvApcBgUA79GIEM4AvoEIv4IUkbli+qaSGGHvh/iSlnkkM3mh5X3or/Jm59goYV26TlgOTo50/nZs2yX5xzKP+MA+PziuY7ZbB1os1oHqXRqMtxHVgTqaRv0yWU+gXmPodl+yFs3qoL8RsHeiBBR+lRjUTBxwLRjgt4SHlXpE56MjYggbS+/KLyYanzIwnLWxKyrKAJ91CBvZKZp1Mjhxcgmm3kdH7InTPYnJ8fymLAef9geLRto/ohuOHUkz548I9h7Yz0x5oLG6Ta6lFjK0739/o0p53G5cFVK0cDi8JiXzMDLpdTirCQ1xlbLfETgEbaBOriCMOAmMN/Z9NhHxpS2LQmSC3Wv6C+UKTIlH1kf5nrxGRFyXY3qwwviESHb5LgpUatO2yYGuF/OqYfSZguXJ+PStjg2OQ1fN2aD5jBpUSmLzYuBjQqjUJ5/YvWOQ9SbmyvdXF/Jh6kjB5DBC7yu4JAl7q7Vrl+pXX2juPla3d036rZg/0plvKJqd6oxQmlbDoz3wLrTDnFRiUL9jYotKzhvVcW+HBkYT0ugQ0qKn4QNDUy09bTfacKWCXvHBJu3HPzuFox3lL2dxJmzEF9oY5O3aRyNSXuo1cqlYJOJC0vf1KphM+j88kwvPn+h558918XluY7PjtX3FaMalo5gUotJwrcJ6mNVEhVAebYNvnejeYQ+8MnHYqXR/6es06iJPj2C/QoWR/448YLojsVUUg6A76ijf/t374Nf6ujDX9eFtbx84Dup01iGxL702hPe1UHbstFdbHSrjW4EGpgGXU+drvehmzE0RqfKXOQfFuo5fBs2R/Kh7zEHbh6Xx/D8m+kbxsqRkXFk+LDa9FB4Q79R3/Xqaq/K3FbpW7VW+nGVqVFKVQAeMiICCnRwOWq+G8ZhknAprpx9S9RelpCJCBXGVUQQnSGuiOD5AzfqUJpC2V4ZkpwzIhTo9ZjsqUfXVZVq2wsCIV8lQhEPcM+YaFu3o9vP7WsdA/OMfyvM6PveWbWjD/sHQAy368h8dmhDCr3nUQplltkOVyHFsMM0ImR/JKKogAjaF7t2jGljT1mmnhMnOk/L+YR+iZO5ZeemLURcJ2PmKXu7iJjXiKVcxuEi7/obUmSbu/xC+VgMx09BgXkhZ5L9NNL3bZP7upA4oX9dnl/o4vxMfd8JQSBV2qHHh+5bI+PHh7/+2GjUr9I+bi/ToN6ijMwUPFcQ/Dlv1zV9QN25mZ8F8AxjfwL+ydkR21IOP9/Lps9oPWwstcjvP9veMW7sM3GRKudzO935I/12r+2OipQjNQ5lb7dNN3cTPMocmWUafUKkk1dqhCawV3ieMuDJyYlQ4KMoVYYKPgZe863hYO6o3ZGGozMdnVyyHnmm0/PnOgYnrFeOTi/VcSgcpVeLTlNUTSqaWkBDTUZRC1NbdIiGlQYkb8LMoSkRypzKCz4UFdL8kIRAQlxr+O9BKe7f8Ha/nqv92Mfmu3WMOf3JE4Hs7/R/j0+Hs32XDBGhKEXhfhghLYgIgsbMaoyjLe/6azYi/AODV2wa+NDX8bu7W11f3+YmwndsQrx+80Z3d3fyfHJH2hXx25sbbTn09fyyg96RvmcdQQny+PJvP3ge9nzSD71OT08T3nw4Xt5/Z6dnMnLuweYCnHe33aWODe+/87NzXV4+0xmHPxvWVz3vjVqrai0qtd7XKX0gZb5paryCZofMTxLeeSMHf5aZn0R/4m09xk9U89HZY8mx0iX6ixDXz1iVH4ZX3q9LbdEMt/HfE5LL/aHaH8rM4cN2I8xtflp+P+aJreEfoswPXod4/OVagPe635mNfKhWKaHCGIoIhXz5aWiOZ9APwK28CCCvFfDg8OQmEHr8D65gab5s+5Tj0ja0ZYzajlqqPK79ri68L2utKthXsc98zwPHfFOegGPWMD3r4fV9nrpDWk2KCIUkCAigvAhl2PlKKaqlqjKXuMwZVSt1uhER5AGpwa3hwEyDoAGhvakbT4eN+c3s0Nv4vrS3pT+eY5tcxkyl99IW3nJKzFL6u1zpKfqg+4ALtDcdPoT5xspzmI6TxI+Vb+r4U1jnh/Ceyvyrxmnq7J32y7vw3nrT/zPtnjpmDaYzYibvfKbkkndCYqI3NqCoitIx/gbWukfyfl3lO9e8VqpaKWICkJgHgnDAczwiFMwLESVpCccJQwtyRqYRjyAtJMgCIuJa+x70fqZu8O0h6NynCBB3X3XK9+A+aS0nC7vnEliKJcRNhDtlks4sOUxwvTOKCTYRQtf3U8tY1f2V3HzMNUl7M87DNwpcn6eY/G4A5t8rI2C+3xde0+35dnTYPMutQExer52cnOiIdZzD9rvTLes8/nbc874xz/IrDSoawROY/wjY+yj+UyJB5hUEf/A+kI1DGx/ZiXfxmeuYyP0ueNiNm1l3NvbAJtbI7D3xbtuzUXbn/SXWxvaHfRCBdvddU8p5ahdsWCik7xF4dAcxw9lW6jDsT/fP4oH0Ki41DUWsmOeXoN1yvoFGIW3FIleiqjBPhQqDkTfwJI32UMGIAAAQAElEQVT0EY8j94Ob6xu9fvVGL19+p6+/+UZfffU3+Td7fdj7179+JeNv8L7++lt99/KVrvzDA7d32rOv5P4lBfOA0Dmxz7UH89nBlm8lw33M+5jjnj7I/pPH4UQ/nOizEaHKXOqxOq9xutlW+OKa9TuA6Wv3g5rvfjvTQCAUMYOACMGb70DeyJjDBAIgpET2aRKSziynG+IyNQh+8J3yVvmeHE433pP8Ftuy74Oo91sZPpTxA3lLKrfQT4FW023VGv4+eiD3U8r9mfOG62GdpocI2/uAWWRhJvEjFGHYpQ9wrrkjNwbR2mNaTtrzh8jS8RHM1HwEsRlNQT6J8ZTdl3EtxpimCX6wYIlOwQLGv1n67Ivf6bP//j/14nf/l85e/FYDG3qNTb+R45gpZasYfYkWBxt5cV+c/KZvWVKTL6pksmDlOcPCwj7dQ2mrB+2BCph6uKyiOf+Kh6Q5ZP4c8jNj+VCWoidXRCjiAUREbMEiTLrgzBD2BIDCi/diTvczYR3ps0IUlKow7FeVbBNBO9rimANg/8nnZxz+vvjsN7q8fKGj4zPVzr9VU3MzdZqKJvzQ2ORtptjRyC+ocR8OtzOA35aw1su+hL9G72k4xAP5KKFEYDOy/jDfsTDYM7lXJmZvUK8b23aKeT0b8lZtuZHOFhEi64JQrUV9P2jgIKTnQ7bWTp7cN2ySbViYFRbEexZxU2sp5//T8fnz52z+X2jDxlprk/ybGN7w23KI4bynZ6c6Y8PNYec13y+SiFDFzlLwt8RLaNTWhy03t/JvKfsF5BcNSdzYSZlBnWvmKSrYUokXEEH6LKW5PnO8kSc7rh5f9kGCdMsYlii18OEwYBdtOE2aOPwTV4ffXP++d1pVRJFLiAhFvA1MIpe93ii+oce62hxey0Si8XabGFD2pw9gjcYBQGBHwf+FQxSjHwbZj/5/N88uzuSN0Vfffac3r19py2brxKIwOIysbJaW3a3ilkPem1cc/n6n7val6u3X0vVXmm7+Ju1e4ewbbLkDO7m8Ftia4BFVUQB1dD0qLPfsKnouthdjcnhSgYepchuItvem0ES7j+6HbATv2Ng1fFC9h7djYbHjcGR/t9eOgxIfkI4cku45JN3vGrymcQ+YDEdAUZSAARgSBZ9TmP1ROWgajob0yXMOfj//4nNdPr/Q5mSjisGtTBJ+bPgXr0uMTBFOoHGmkxo2Zxq8ADIotNH2jfEx8cGRYEx5o3rEv3vqdw/GgsNeKLk+Ww5+t9TL4cRu0j4XTxLV0aiikXndv9WrbqPWH2nqjzVCx+5Ie7CtR7qJQW/GXt9ti17eNX13O+mKA+AtB8Ejh8We+4P8/sDdsHl1woeTN7O98X3MOD3mUNjwx9SGg988JIa3Ae7DRseGV62dqvtZ6WjDqgqttarY11GWvj1TIjIadWgKPEW7QCNCESHJEFcjTXKfbviykNbVos59OfUiB09cEYShP+bOnOSPCEUsQH9JhFzuioAXscgcUC1Xg9pWw/kHxtvl5aWeP3uO3T0HF9d6+fIlhxffyfOS+4eyllJIiogDOD6D5z3feiNCeblA8hd8bH/3facORIS2d3cs1K/w38Rc1Mv5OtroxYsX+uyzz3JupuOixn5GET623TCe3E6frXRbGEiTtaG7yRu38/za0sZaS5Z17zOFbJ8RMdvdGPeeu0fGQ2Nu9DvChzD+remzszP5HRDkmxg/VI93RC/bPjHO9owV0+aEEGWFKn3NCM1XgxwCVXB+/jvLwEbb+Qj4cjKYL2znmuawbbGtPe+CgTGV7VWwHHlbaJ0jc8bd3airm51umM+mstHYBt3cTLq+2uv2ZhTTA/4veIG8ZAzKihhVTA3mqQDZcvi91Cq/CzxOaz+odguYMwqow7G6zbE2J+e6ePa5nrMuuXj2hU44/D06uVA3nEilVwvguSPDVU1GgaYFlCwwhxuVnUhxv3L1GnaK+CNgY5gXTmzkUMLPZGG7Vig5+lFX+55c35f2U8r8niL/EZOyjb7XF4vVCM5t2nIeeAjTsowHzwl7v/MY25mW7RuM1apaZkQpeDYUAYVXQPKIj/R/H+7+9a9/YTPiK/3lL3/WH37/e/0Zes1mxcgGlseU16Y+ePFv8UYE78iRd/+OuXWbP2QSQc/C1hsOhP3XbF6/eS3/OTP/aWfHvfFhHZ8xJ/7Gv83729/qf/yP/6H/9b/+l/6//8//o//7//6/dco7sWBrx/jZsvZY/4LCLWsSj/HC2HUdR+rrH9wYF9sac5VhOyf8MJLusHkNHzXswnl635XNsMpk5KmkmR+Lpzp+jXhQ6E8FKj7qtp8+KsMvL5xtSzE27e8GF0SZH3PTVJkLKsaTTDN/4/0D6Mu5tqWPz/270a2bHJ75E2HijOnkWX5qyKQSadFptYVwzgGFOcFh+SKFW8b8mJ+OA26EeM53phFUBE8Qmv9BdIjQUgYy4lrHY0TI472vnTa8J/uO9x1tVUroiG8Fr4M7eH5/GwNrvJ41V8faKiIk5jrrmqG5SPjWWWtRRW9lLimlKuLBhgxTRilFpRbVUlQOMKfP8qIYVC7KZ9I831C2y38EbJ+d7VY0kCe/dRwi9cmXZX5+MBOj3HohH3SvRn6Q8McLvUv9U/OWOL0VF/LEl+1d+MjSF7WZK8O2JWOfHm95gI4ZEXTVBxCZxcwPgkkJQJ2WhOhh2DzND2eQnK6HkTIRnmAaiqrC+rgfjlgP8z3Ct3HpB8GU0xpzR0N2hvJqPA3I/Sh0OCJMEg8hR0MR4QCYc65Pelr2t2kd005YRZGeC0gpgk40810I+Z94ztDjy+WDCKQWlKQFuUgEeSP8lCJC8+UyAWPhIS6tqRiVjrWFVER5IW5mEhimTm/5LiCErnVs+T3hsCmiqGi8QyZ5DeXvPx8CG46vMhGhWqt6vqs8R5+wbvMP9HleXnVZ1j8IuGN/0Dz5mg2RjY8ICFiolqtRIcsbBBfuD5BQ6tLhBc/RyJT5SdCsdyLg3sM2EYkIcfNuUFL7dMJ3E36c2ByaeL96/TyOWD2RSv3My70l7znx/ezv7j3r0S37aN4D3PMdHlEUAK2ar3hEHHG5pmidCc+UcgIIhQTlIYkw8FOfrh/pAbxnfybhgT8FgnYqpeoR6PuP4k5feJW1SceapbL2cP6JvrJnn/eaPfJX373OA94//vFL/Z//81/63/+//1f/+3//v/rP//y9/vSnP+vrr79hv+oNe1e3urvdakdfGelntqGiv1t0l1IYo03uT1dvrsjzWt8tf/lu/U3zjr07j8mz83N5v2dg7VSK61HkPtWY7/IH6Omb7pOGx/jotSN9nIngyfCzT8iat8OgGdYGk77/kIEIN6kkzHfI/+bw+vQ6JQL+ijVhobHQDyEpS5lpwyH9kMwHMqkHe/Qe/FD6+/Il/6CcdwWLlf8sQElEZJmQH6CLHBbFPxBkY2wP9L4OxOUEeCaJbGw/9N4rIhRhVAZypxKVeEGeLsjEPTGRTwzUWUvA902aHH4X5k5PVjYLxSYcA1IAvSq9vMF3dPZMZ885cPzNf+MQ+H/q2Rf/oWM2+Lzx10qXeUYG0EQZDdsaxTRTF22wWaelN/N6gcPTAxNegx6CxO+5UZyppgsa1KBsJxHLUPAMMxY4HBGKmEGA2+FFwLYATxbG7L85LcPYudZh5vJMHvT+tj6Q8eD5fgQ+jlJow6KoK6qCiS3waTDpesO1z83VM52eX+r88rkuwPnFMx37t343p+q6DXl6ifaaOPTNNlChJjNEmMSMmxpNc39IGiERF1ezH40lDuudt3M4YaaNCXzSng2sLQuFkYVCMPqDurld/THvyVjo7HmZeDLPdMqNCEWEpOAfT8K1FtVaVcifiDne9538QjIPMUUEhxE9H9fHgAU3m+KlVBXy+eWy2Qw6PobPwXAthY29Sdu7O/m3OO7YhPOCzuMENbKtpdbU2XiZ2GbXZ2IsCX+E5qtEUakAfQEzIjJPkGxAuPHqEmmtqSWHh+81slLzFrisyeOWPKZ7/LjnBWYdhfJcp/Sf+wVxCvYNQoGOBPYUg3RvUNbqTfYm13W7u9OWBezIS9JWWafrbVPGNipfoNTXi0IrjIJG39DSFXVDrw3+PDnG3/i2r0UVXwX6Cqig4yVfKafcXavbXWvYvVG35RB4+4263TeqHP7mbwBPt2rTFt/sJWYPXCxhc5SqRFSiRqgglaCsYmBjQOl0ZJ3E6h5doxrlT/S/GVv5EHjkEHjEntH1ZtE6gZEFzP3B793Exm9L7DkwQYX2Y0NlE01ByZIiFGlXIVxUqLcXIKfnZ3r24hmHHhc6OT/WcDyo9sjUppaHv9gGVQIe9ZTw9jIXul1lHu0d5ouLZPMb9Wu0SfPmGD4dGVseV3vqt6cuezaUd1AfaM8Hvjt5Ub4lPSkH3FsfbO+mrAtVoj5lRkCj4yC41z4G7TiUSdSN/BvAxo2OdDUN+m5X9JpDYP8G8K4cKTZnqkdn6o5ONRydaMPcdMRHrn8L0xvq7hvH5g2D1t8CHvpBxoaP4gG+w9k3S6daO3zbqZQKoNW04nLg/hCFdPs/BHOBJKIJHg3o0RVq+HSinzT4FZ0ux7TQl2FluqkREYoIBzU/M/juB3rJrAQSll9BdLlnTpSiUqtqR70I10J8RRRFxAzN9trmFQW5vme8+QdfNht57Dfqc8f89ebqjfwn8fe7cS7vXo/QJK44gD0gFWSMiFBEqBRoKVL45qH5GhkAt7e3HBjeaGIA2Ia5zfo8DO6wybZZetaMKxxZ+2+Gf/gx0b8nfGlAMkNEUcVf1l+wMSIUMaMIClzaxJy4o5/vGcf2iQ9Yjo6O5A93+2nCT56/R8aMw1YegY8JOO7yIkKlVq1tEyUkePo7XvbfhI/32DsyzkdT/O/3zgi1b2ZM2d1KqbL/e95nppWxUxabw3ZTMevY8t648fjfh4IxO2nQ9V3jQ2zPR1YTybQt/mjhXInCPBQx4oJJItxoz0wuktcmpVYV3t1BmRXaeSwz/o9PznXiteHFC9Ymn+kMenL+TEesTfrNGXmOpNJrap1a8C6iDijM8BSUGkFpoaa4p01uZSPgE8mnuU/DxJlLLWVkjpBQOT8cMATzp6Kh4yl+UKf+ja61fagyQbpi9tmVwqV53Ksy9PYD90bEgUdjlkGXFeW8aI5l6DcRpC9png883hvvS48dz5G3t3fyHLHlPfnqFYe3bCjkwSvjrNR5nqllpp7f+pyj6UWMwR15jFvmQf/ZsTdvvIlxzXt0r541aKEPT+ixCT3z4THroRM2DQ0f+hp+D3aMkywrdRfyj9rebVl/3jIGd1SrgSn51jdRdmNexFHUNCtHegMTMF1wn0rgye1cOVye8H96NDWjZqUE/243bZ0945cs8LBeDhu/ZHk/VvevadePKZs+m1V9T14PIoP2tcTEhDHyft+z5vUY3HqNC/a8tDw+EFMpoVrmsZvrSI+vWuFV1jnFRCG5UAAAEABJREFUInrryi7Eg7IiQhEhHiBvScTvMccyKkHiHlquOXssMUYsdjtmezZ8Gx2xJjYdmB+GftAx8SPWKMMwqPIO9RwS4RxW4ZpLEXEA5YVaud5+r5s2MzJFKVvwRSllrnccUPgRISmU5CCfuJjpZGA5MconfW0pGN97B6mHIPrjbyv6ntw/kHyQ892SQS0PhH56MITGmGHHgogwU4dXsngEkua73bymcz82HHZ7Oi1oq+r+21WVShvSnhHhpAStk1O6lx9mmBqLarM+4fs8YFeueI/c02TH078OLLDPjUcqaJwGcwJNRYrK3an2G/WbI3md7PVyMEe1KEqguD2ClqvNw9ExBxMUnpQkU3mUgjZjmmbq/jWxdphYQ3gt0dYwtCFLbrQi6/yOJ+AulBDpb9+UrvDjUdLCMAERgcwDFBIsHpov7HYAtkkWlaz7smf20+csY67thsLIUOYjstTF9XO9TQ9h3iE87rwmNDX/UNbhwrjz/Ox1nNHRZpSat9Odb+f9I7+LeEfZ3+anwAc80vYfksNJoXinVJgfJK0g+N47ZfBRUikigLigAku80V9cB9u2uvWQin5tv4g863vZfrhjHesfgrQ/6GKKWHWGReWLEHyH3o+UcbIDUJMVRD/dP8EDb/sRDl1ibV8pHv6t7QdHlmFemYD3WG5u7vRmOZj99tuX+tvXX+tvX/m/Avyb/Bu/xt/yt3y/0TffvMzf9H396kr+U+Hbux3fOhNrGHoY+qzTP1CwZRzd3e74Frpj33Ir96ORNZ/TRfnBXGmUWtV1/T36buAbrFeF734ZEZJYyZCnpX6XdYi5XJLlqyEbQG+BaamJxwJIANtiZNjxd2LNOCda9hDmOm76MXCet+CiFiVOW4I/SCz7Ljjju/gfynP+94G34fuSPvFXD9jRuu+M0sTodBsbOrzMMMyDRkQOgo6XlDchTAM9zu9BNDGxu+PqnVfANRaCrkZeLXDYmJj82RJUK1WFBc3m5EwXz7/Qb//jf+q//Y//jz774ne5+Ve7jUYWP+MUGskzERYDWEEZ3FM0Nvca5hgTmxkT9RwBFDsn3iAJws1oQuYBygtFMhxZqcPvwnvS79lzwOatuSlyDqb/sdMUW+xHY7Zr4TttxZxrsSx0r5MAd8YjzD9EUZQigbBvaycvEkvtFUxs5gW80g8aOEzxwe/l88/07MXnevb8c51dPNfm+JT2H0QG/FqFMhyGTgHaQArpLSCSPHE9Tp/rb55lZiD09p2CPGZRykYWX/iDZmRhtFs+1p2xBEKIeuGwY8O+0c6V/rrhQMPo+OCJtCcsjq7ZvwQy/vQRETn5b1hYlyjKdqFsl1Nr5SXRaeAD++T0RM8uL3V5+UynJ6eKErrjIPCWDb1bNgavr6/zN9xuiftgtE0NX9bM698IsY5SK32wyR/e1FB5hRTAZZvqPRci9ylzGCdkpd6mTo/gSZLr48XVlg1IH1TbZ/ap+VboF57rWWuR6xRBPhmzhQ1fWC7oV6VW9UOfdQpktvjfP03l32ixXsHrel6kvFAdpqtnXV2W9aQqbHJamq754lWrDW344tmlPn9xofOTIx11oc4zwLRTjHfS7lba36hywNvJvBsFh8E94b7sVdpebQJs2CoLkgptlHaXolLrDHiFOiYwooBA3hAbsI0DHrffnrr5QHRkUWF/jRwMjRyOGdNC88DXh6E+5N1O2m8biw5jghKHv983FiuyavpWaGIcNfwk24Bdsfi9MjaPTo717Nkz5sDPdHZ+nvY27CMLz9lX87NBZqBGCuVlH2cgGTCdEYb595gatrR5g5gDIS/GvHjyYmlLXbfbPYunnbbU985YeHfJ32tHfV2ncaJOU6E+QJW5mFZpRVvm6x10dOtFpz10D91yWLNH7m4K3eKXu0lqpVfPgc/J+UX+IMrJ6bmOGFsbg82tDZvg3uDy+NkwBod+yEPfoaMP9gCe31NG7TpVfDijqpaa/iv4t5SiCFBCkZQwVApuYHqAJmyjT9hnBO9THJ7o1M5Ra5UR6EGULtfuYbkVll3DH0PTBjLYBgOLZF1GodFrKVm+bfBhpWmtRQV+BFLc7jS212jYbT0+1MDQ/OGWi4tLnZyeUor0isOMl99+qy3zhOWc3QkOGw6vcH2twzaKsiICW4o89m2L09bDR88LPjzx3OO+1jxfY6MP8gfmbM/xTvd8Lq61XILvvSlOsqAhLlOQdrnS91D6o2ZbFeVcEKGIIBM31L6UIseDx7zrf4cPRuYBH+Cc0Ae9ATt6rPAu8lxqey1nX1t3rjNcL8pxXzTMt970kR5f7+I9lvixsSa39cQ8NmL/no+fPTbv/Bv+0D3xkXrMMk0RQbtV5vNem83A2OrV8f50vewr4aYm0ZwN/0y873bajU3eiIrScfC70w0fXHfMhzvmuZwTyMAtTz0N/REFDaGmFY53UnSK2ivKoKjGRv1wrGPmAK9Fcl3y4je6ZG1ycnahYXOq2m3kcqcWvFeCOWfGrFtcGEw5SogyJQeb5rApwSf3Iddh44nIp+hP9sBPUkCTcL+lYh7vj9lBg0fwBE5xvohQKe53IV+NnuE12MiYGBkTjbkRFkn0J8Kes7as7bwhdcf7b0TOPajWKh/MHvFuKjV4r+91x9pvmpr8fqq1aMu6AUXaMLf5T7GaRkTK3tzc5hrx+upKudGF7MA7zH9t5vLiQpV3mOdBl+8yJwbUjvKvr2/mn14nX6PSno8M6z47O1PXd7yXGZu8r52OCGN2Aq69YYvegThImzOJTNzmG86zUod/Caz6TQ/xS5T1Lp3uEz8W79L3Lh71WouYO9q7hJ7wyJOyK32S/G8avfcG/XUNm2oZ94Vx/oCA6y7deF+MjM0t7zBwxwYhY8/ve6+HQlKplXHUy+/ufhjkd7/XMtaVSpCZb0rjnsPKpJDeovpRV6An3srZM76POOg9zh+UPck56Jh1ice/549h6NXx3nZGv99zPU/9JtYBpQRpXb7nI+b5bc/awDKuf37rML9Z1vktX0pFvqgUIxRhOHWG5xjPeabNfZS2wMtz4jufdtjfEzbC5Zm+H0HSDyP09B/ZfpE7gpJAARGhEkURM09c6WZoxMyz/93ee9pvReP9FRHqaEPv3/V8K/ld4bZEGbk/8o7vb9mP1PZPIc7yUk/xIYa7xxlafOawMedlpMCfvWnuU5BCenJpP9OJjEYjHv62pS1rN6gbNvIavNRODFRsDd7ZIZYhcj73E9P7OFz3FSxAo58AocY3S4I+05grJuD+dEi9BnF8QmZkPZLhpBNlrnpmOqVOl0wxlOnn9yNINiDcgeMMQfN2vQsccN9/zRNXyCJaLyzAgX7OwDiSFluQvRdOlmUekm2q2ZhPNtIIuL4Najhsvzi8YuWt487paFREpA7HjYiQ52jP1z4A7tm3iIiUs7zz+1vy1u8kvjvt7yyDxkuKcSu1/N8TWHlQnD20Rg/DIXEbVMvWZv1tMxHdX2QxD5cqeK8M/cB7qee7cpT3BQzvJfpQ0PuJ9p3zRyzK7xUdBlB6GHXY4qaf8BM9sDrSdEUOMfSucdOZ57lhxUTfZboQ00vC/D3fWTv2Ce7o469fX3Go+03+pu+XX/5Jv//9H/T7//qD/vCHL/XnP/2VtG/Zj3rDYe+t7jjsHck7su8wpl6PTykiQFGoaKKwu7stB8rXevX6tfzXlK6ubljvsU/MO3RgPXfCnqL/i5xz7zWy5+W1U6lVvpx/ZE5zGLUyHH43Itnuee7LRjIU/FNCyzWnNSXNDLOvluQPJswob8nGW5yfyLB9P1HF92X/udLKz6XoX1aPewZwJzbmetK62QsdI9HkECTP0VBEqPiFWwu0Mkl3oBImThpdmNudmkzcoflyJ50hRf4z1aOrwW9wWtKiKOjuN3zQnOj8/Jmecxj5+Rf/nQOQ/6bzy8/ZpL5Q6Y40cXgwtpAx5w20cEM4axBzwD2iCL2h4jpEUSmFOIigVN1jDulHXqEDRYoIAAvKM28zCvGISBtsR6nY8xaqSn1AJWwU7C71QL5YD+VA4x5FgVyUKkEfQLxWNfgT/DGKRsLyAhJ/D0yG/pPPF2yuXjz7TCfnlxy8nJF8hJ5OCvKr8P41QtIK5eVYBpbH0/jCTtL8DCQMwhmHvnWT4C6aYKJviYm2n5hA2z31wcKODx4vECJClUVw39OPqJs/dMTlCb3l26cp9aAU9aS8+y74s+KvUl1vsZm258Vzl5sFLq9jY84LuNOzU/rqsSrxPTZcc+h769/6XT6ovZDzQmZ+YY25uGmUHRHqsG/oexm1VDXsm1hwN9KFfyOCp95zYX1IiCREWIeX40/gaKMM+2nHS9cH096cNC8iVEpRpb5GqXM/kq+0xwFhY6MPzGE/IyLzdWw29NTFKMV1kbZsVN7yEt7vsTUNrBJ9SM10RhAP0kLKZ2FMF8SNCvOorzrpOx13ob5MHPzean/3WnfX3+nu5pX222sOLzkI5lC44fOG/+Y5hyd6mm2Hiito04iiYmBjLYRBGNSDWxGhQJaaqrGI8GbQ6MUGdbHPdv4TI4T3HH4+YNRuO2GLtOcg0+Et8Z3DxrbhC2PSbo/cXkJ1zl3UCH9GQpQtbOnoS8cc/J5fnusZB+CX4JxN3YFNnaAOuCgttHzTkheqA4SFmoRiHtwOQ3ynS4i3HE+abWGx4wWPF2Q76rujflsWZ1sOd3crtiP1BPDvCG8tg+x+bHITj7Tr2Ar1qhzEVGjRtMRHp6nAq8gWoUJbHjcs5nZQUfeuH7RhI/3o+GShx8xBJzO8uQUGNtGNfhg4HOoBdOl3AzyPpZ7+4nHf1frQn2nvgm9XRFQF8YiiiJD/iacIm+KedN27qLjMXz9uK7orZVn3nB8B381ShhTSPfQjrlkLGa3zHsRtL8i6lKUuUNtSa1Fd7CrwIrCCm1xz30bPREc0PE4sY9/Zjxv8bFjvm6s3+u677/Kgwoe2rndEKGKG9Rn3NjriNJG+hpe4x5MPM7zRWGrVsBkYv5M8F03MTW63nvbsul6Fvq4PvuKJpOPGzLZtVDfbNNBrv1TeE6ZRi4R9Wq5SK9GQ/eL58ZYP8bvbW+04TLFtZ2fnOmLjtZQi22z+HYdDnv+ts2P8eizZp34vDGzOuJ6VfoliCbNyeK5Uv9xlG4yRQ17PYz74NWyr22HrH6Ri3nRdbUVE8F7qZJs3Rxul3dQn7BP8ln7EixPO3KPT9fafi6+1qCLjsu7QeX1zw/tyqz1zwzhFjvumTvOfZ+6kOiSiblQ60B+p64/VDafqOdjdHJ3r6ORCR6eXOjoxLrQ5PgOnpB9nnii9FJU2oK1wKNMZYUk2EjLfjqwwx+FD+jTsuGG5B8RjpRb4hF/RA26ZLN6BBSZu/Jlm6qOH+7jHsf9Lia/90+V/+5v8Qy63HNiK/lxLVQRzAbmIyvIeI+7j/ksIr169Zh58qTdQb0htWUOthyXu9x1zVkQwl93I/L4f6NP0Ufu1Pc0AABAASURBVPqO0yNC3CqlaMP86t/W83xSK+ONedDjzfyB95j5HeOuYlNjjrYdhsftyLjLscyBjudRzFWxYgLOe8l6wQfI58xTG/RGBG5priISy22esUQfE3vwbZiDokXUMWOJfjz5ETlc3oofkf1fLssnX9gDDK9sWYcba4jG4I2IHGtO8Peax47fdXeMmS3faR5DKVdCpRbVWu9RSiEvfKjDtVSZljpTVCs0jwSXSZB7DpmvTHXoXdCHX2QPdEVE5rG9RsCzTblWYs7JeYK5YraxYCsSmcfUWT32J/mdPTKX+L3teWTPe99+8DzXeHlat6WF/gjnBfgnAnoApyMizQ89eMI+APh/5pH06f5ZPIBX6eZuxwe43Qy3pdd07uMOm7e2pftEFPeJoljaMpstIu2anxn8wQdLLGxYWpaMaZPpCjSYB/m3u13vQ8j+TeAKqNOEn95CehSZ+9uSBn62/MKn1ZH0Ez68Fm7TTqUbVPsZHd8ZlXhElUhv4VWrQZ4MK68cnnOIp8sCMK094fA9JtYNk+Y+NWmdJ9y/ZkykkcvzLnPLNBJPjOx17YHpCtI8z1ATzJGhtY5JQ+YFVoX4F1LGD6gcph8XcJ8mLvPRS02JUJ8MO0aYujhKiLRAxQwieZtvZOTwQT5qprmejXra/hnv4nkuXeGxaKzx2X8tdUWEvL47OTnRGfs6G9aCEbQT5VnOY9jvqlu+Obd8V072LRXIMu0/5A7N/MnhQMMKgu+7A8/5XtMzTsR0RkaksDcNSdRLXNQ86551SPuTkzweyvzIOn3PntKOd7Tplvf1nb+/WWs7bF8E+hAlzxKAPNyhTAuJWw7PIX26fg4PNLz6FHLfZazR5G7aFYIfwNQ8j4Ute6fzD71e8+31Wi9fvtQ3X3+rr/76N/35z39N/PUvf+Mg+Ov87d9v/Zu+371m7+mG76o7Of/efYM5xvr8HbSnv+zh5X4k+u/cV6B7+B5PLr8wJ1a+s/xNNjBPbjZH8rjrB77RWDvV0imCd6TWukx0SypEPCIkqD72ymw8Mv9DZmt9iDlkjuHwx8B53oWP0fHPL1v++avw69WA7vn9XZuR60nZ4B0kLyg7NjKHftAw9Kp8FJm/pjMNpL787blH1XJHPWSskjOdmFS8qFEURVRFdCoM2KOjU33+xe/0u//2f+k3v/sf8v/7dsTGYO02mjhccL48RAkGboIyYkawSLC9iVpUSlXF3lodfoAXyBRIpp9wu0z5EYqIVBTiH2EvVmopqqWoULbLX9FxcOYPuJ5JqO87FgbA4Sfwx16HbK2uA3oWXWWl8Eut6AcFOGwKAti3UxQOZopG7DJ8GBy0Y8+ByzEHvucc/J5fvuDw95m82Vr7jaL01KXSxAUE4QU0Z4agJMAXWpWX+Rl452NOdbZMjifxZD48mhc/YGrzgiEiVKhzXerX4Hui94ZbQ67jg7jve3xdFUGfWNK3bEr7ZTFN6IHHLfc8Hu++FwPncgobentd31zLB7xbXjC2ocd3G14mfd+ho2nHS8c/sWba5gKyCEqkr06yDV7M+BDFH99B/xxY/B2zEBx4EbnIiUW0F9ko/MDbuX4Is6r0IXa5DNfBm5hepJZS1eMz2+B+WNO3Bf85H9aTh7cht8sx7wmcrmA+GHRyfKoT6tPTDjsO9m6ubzkI2GnHwWdTUSm9ajfQPr0KYzxUlGAse91oVIqp6PSfYY5xpzJuVbVXbVtN+xvdXb/S1ZuvdXv9UvvtlcbdDfxbNQ6BRQ8XVwChI0E48HWhPxT6ziOYhwUR4SdAeLntJ3/Q+IDDG60+/HXbbTkE3nNwOR8Aj9gw0vbTAvcDw/GZbvMwmDiHwaxT+CiSxinoE8HQCUoriQj7p2hzdCRv4n7x+ef6/PPPdHF+po4+FiWQe7hxE5GZ12Q6I5qpWIcH3Bnisjvo/qKLgXaPkUMa13VPG+1YNO042N1hqNsvxxbtuPMhMOlbwobTtslrgq2R9jMmWmqiTcc88O2YazpapEIBvD1yuzF0R95byrlh833HRlTtB3kcnLFpbTqwQDOOOPS1PwZ84rHSM948xjv6a0eeHjoYwyD3uZ5503NlpQ+vKLUq27zO/o2oCnwZURQLFKGEoPqei+QI2g1negFqyX7o1FGuw+5v89hvmlXFTPTLXRFxrzwiFAHW+tHf0w/QYjgNaaxToyO43akK/ZCR4/g4qZaaY/izFy90zgeq57xvODB5yWLdByHzXNvmctD1vruR4DlHFBClSCGNlLGnb9lHx7Tp+fm5LPPmzRv5z/hU3nGeP05PjlVpN2GvPvaiHO77XLbDkaQklFJV6TOVMVVqoYjiZOWwyfRQwHH77pYPUH+Mu94b5utnz56lX9z3GgPKMobrZF6tlTE+yr51vxg2gwbyORy0C6of3y7sMednidkeXK+J96Jt2TPO7PuRMe4fStrxvrLd5jndhRbayXb2Q6+Bsdb3gxx3nSJsaNCcLZEb67wLnd9JKdf12tOH3lxd6+rmVjsfVuH4Cec25gb/hr/KRlE3qt2R6nCsrj9Rnwe/Z1oPfk/Onun0/LlMN8fn6pATeabAt1PBvwFEfwrqByZBhV3AFRGFJj18rLyVOu0w7Lho+wZMH6C8Wj4/Pf65PEBvpV80+suoN1dX+uqrr/T7P/wh8de//lWvOdAd6bO1FkUEPafRh/esW+50w5rP/1/U61ev9O233+qbb77J37y9vr4h7Tbx5s1rNidu8wf5OuaVLXOGx4TngoH3Uq1dOmxk3vN481g75r12eXnJeulYx8dHvOMv5L++cMZ863Hk8enxVRiPGJX2zHp3WZfCPFKwNSJkuy1jvc57cXGh33zxG/32t7+V59dSatZpHRmW1XqRfw3epyM9h93fn+JB+pcNPS3X8V+2xH9c7a77u/CPa/EPW/ZzSSx+4UXnd7HHsceBtTvFY8jj5ubuVtc3HrM32rKpvue9pBLyGN2w1jxiLbLhHe3x6jHkMWMdDDZGgzVJfvtpuZLjB+BeuD8nWUq7JwQoKN/pWOR1RCnMV9QhDXP9ges+A2HkRGJEKKLkkG5ef+322vE9vFvmKa/JxFVqYS6pcv0rc1atFRcVRQSpZLfK1Ckl5+GhT9cv4wG399yek9rUWONMAEo7jvRht6G/5e/utvLGt987zuO2c992WxrF/QQTnWY9jfxEl9Z06PuRTf/9Ipo7Bf1E/x5Xy/7/7rqu/opACESYIgtJPzmeAXjZCs5hOG48hB16QEtpkT88PhmnBfj7uWe9bqri933hu5vCkGvymsbtAoVlu5uLSFgfsQAZ54GMpckmAxUyZL6h+TIvIhQRMNDNc2IO8pzr+dXwmsf91D/4637s/jdXAGGFImZIpvn0YwY8cZGiiCCkpBGEuQUyeED16HKdXD9qg108MzUixA2CuPH/Z+8/2OtIji1tdEVmVW14mjaSjuaMufPMfHPnzv//O3eOkdrTE8A2Vfm9K2oXsAGC3ewWW2rpsFgrIzIy0kXaygRA9BwOkb1Il9fldZ2WsqefsWP/fSxhrq/HocemYb/DnGZEKCJUaTuvNyeclXnt8Ri1juPt+D7bMkfnfyHH95XzEc/Ed5x1FiD65S91nS0zJ0GptABmFu7d+/IIJMB6ESHTBfh09yEjCyBZ7tvGV/qxO0HJT8xvI/vwuf5b7dgvex+8xR4b5rdct+GtL2dI3hGhiFA+e5K88PDKVJ+ej2sBG/YWjQklwTc4XVQJNxJy2f5Qt+vV1VqvX7/Ry5ev9IMvfb/7Pi98v/rz1/rzV1/p66++0Xff/sA31gu94tL3zdsr+Xxw43OKzagdZ4Y7Dht3nKOOpsDjZLsd8+zIZzRXuce7Zo+3Jefgm2zFN9aJTvmuOj09gz+Vx5v3eZV5M9Ca+92Y34fm3S9d7ghCQzzpQH8jbxbHBv6NlOdvXIzyN87/7zd7d6QFWQt7krnnNDX6Gy/DRSAUpaiUqlL3wB8xh2l5MhKxkiKEzfkfyovAS7I3DnfBOsAmVwxIVEqn4ehEF1xOfvm7P+r3f/hnffHlP6V/xeVwqb0UhWQD7NNjM8Oco4SQUS5cUfAZMBEp3PtviP6Sx0kaTiOC9P1Cg/IZBRstiAiZjwjxKtigR5j/CSx69+lhXPKJIB3aJ4Dwi3YKT3hcVASHtKVfyRe/R1y4nD1+qvMnn8n0+OxC3epYgV0nLmsmYduYN5TNPJBCSigf+9RgQfKwP/5aa26v1Av7k7txSCqTtJMTcrNEKrWo63om9oED6kG1Vvk3/SzzxY+T8mbTGy9jwwbKv/Wx9kXTbku/mkjSaRl670OPp8/POgX7OZ9SsAPl8GLmPBy5kn9Pefp+0IpDBF9e9QPlKlU9tu6HPsvoOmxZyLyp80Lli+D19bWcTupxcFjIJ6Iosm1JPQCvS+HyyP5DEOY3wymX87gDB+7RWJVHXwDw0Tixgd1BfZk5Qm2/5WOxUua5HHNEksVeOXpmwQPuhJI/KCOCtumyXYb9YUrBDv4wXV9vienwgbY7wjYrlahcUlJfBqp/47fcUHoaaVbKXNtOZdoouPid/Nu+XPi23VtpvALXatBxe8lm8RrzjKqUISix67uU2vYsyAv2LSVkRGBIELGnEvFnyA82Evm7fUY2nTvabktf8sXvyOZ8ZNMxsSEZvRk5wA7e4GyFQ5ZGuRaI+SxEUlxaSJ7j2j7H5jK4XFx+rTgMPr8405OnT8BjDoXP6VfYinBhk+wHlO8m7j4NJcVtyica9TKHn2o4qpJOgjZNFGBfxeR9Qb9jw72lblsKuaVuOzZYhsMSN7LGxc6UF7+oaPQ8YajCG774rZq48DVoFT5GK/qVeKHNrulqPWqNDUeXsxS533WMm35F/2AceSwN0IHDOfcl98/KOKvun4y5ArXMGByP8dNzoec5wP25olNLVU1K+qXQ32YEtowIRcyAkYGp6DnYR0Yc8PYj3L8tQ0SUkPtURJFIa4mvfAI3FLi/5uv0H0YoYkaBllqVZcUOEbM8y9sa7TSpQY2ISJvZpkfY3x+ovpTose+GTv2WC5Q3b97qer2mP49Ywqno4Yc0SRgd7Ae/Jb7nP885bkfnYaxoP7fx4LY33w85j2R5H075p6VxoEIRyZ5ywCAutZB+zXqWUhUlFEZABaJI8B77HvM5V1Nfjw3bwRcshi+wrTcyrzbGU5BGRx90+tM0amKA1Vrn+ZB6mY8IiVcL1fy4ZAtmycdx3aY3oIz+gRaPc8O/NbJjvI+Md5e1YaGIkOtR6Ce1VFXmJLeVaamdSi2EFynkRs0+kD8gQxpRSn5cocBh+zVjfM14bxr9wy4qmqKTSi/VQdGtYI/U9VwAr7gAZi83HJ0rcXyhgUvf/vhM3XCigq4vjhtpjFz+7kjP84YxMX9MGI6X0lOmO+8iXSiBYR6a2gtv/4JFZnof1mlZdXOf8PdlAY8D93ePZx8oef/1iovdl69ecpF7xaHBRtfsyXzhm/LEDZ/wAAAQAElEQVSXL/TixUsOLF7qzZs36FyypnsfQxeuNecPp3l1RV/noniiI3ovd+S9D6iMHa9HltVSFMGawkTU0JuYGzz+rq6v5Mtkl8nz445xtGMdHtmX2bod65xRojDeeIlfSKdjPj46Opbn54G5JXUYm5VyeY5aHa10xPzds2ainr3d6ZkPmEPIHmTz22byXtfhxnsVfsWAv1W+v2KV/qKkF3ss9C9K7DcU+U6HfKdcS2099oxpP54mxpTh8ePxdM2lr7897PeYEx09PA73KNBSq0ot8lg1Sq1KnQhrKx/G3M0AQpD53zgw80vIx3uDpCJLEIIoH9ikOBF4jJtAhHfKyWruciGbbuzjPQlyVCNCnlMKNqilMpeVG38poYgQDi9UhniIS5owvHEjxfPp/dgWwM5z355yH+m9qNcE799uePq7dVgVsi1qKfI6sKDSlyvrRyCPKJJCdx8yuSv4YN8S03RBRr6fRQr/cR22n+9UzvZIIbY45JX2R5hUWogOnqU9ZxHjzYyjQJ2WwfZX8vikXVWqVDrGb89eeaXaD4i8z6a9ozBtsefQXcgP84L7TZIDf8AnSD8i5DkiIhTMCZ4rErWQX1UpRoEWwguykrzl1X3vACkr6EXo5jlkFx4alDdQmmEXj2viuPaCiCCvUIQhqPKJdG2lGbZngvh+Mxgm5H+z75ab/QQl4xRQxUy0A4ZyOhNj7n1w+AKPVa87Pn/0vs7yCHLawxnYRiv2icfHxzIt2Md6jYMax3dcw/l5/TKdCGuUxfHnssFlQaGH74GM0h+G3PLoZBj0VvgeLg7kB/o3ZTkIxmD4rGTA8jofl911aNhwqQJB+zcU4f5Ts89NrFlrLn0N79WvOb/1L9fsOENohGHG1It9bBPzlkeEAkHgRlKcH3s/hX2gBQ6tufCHlPmGJh/Hpi3fMW67y8trvp3e5nfUd1z4fvPNd/rm62+56P1O3377vSz7FvkP3z/T8+cv8reC33Lxu1lvNXLe2EiL7sIa2DhraNrtJrDjO2zGjnwS4ySGBi1emIc69d2gnrlw8LcR30od9xm1VEUwF1JG96+JhMeMN2miQ/Jq7s8o5OD6QLP81dVcPmdqegjL/uOh/Mer8sevsYdxpsoASbo46Q9F+lsOkHmwTHKQF62Og47qxb7MA8y695HR7TDKSIV0tB909imHG0Epm5jgPTBHBr/RVDRwSPjk6Rf68vd/1B/+8J/yEvjxky90fHKu2q2kqDPQFZcReCTNg90Lhgf2Aue25Oo8XRgPI/2lz71EIhe0orLfPNlvSKGI0OGzlO191GVe9B11RmQ6Ee9SMpXIt4Hkg2FCG0U/qA5H6v1bv1z2nnH5++izL/To6efybwF3HMT6sHXXirbsNHegOW4ilA0lqAtDfQNYOEvsMfaBJj+KOdb7VVr2h7QJShGhWqv6vqM/rLRaDVoNpit5E9Uz0butveHyAYAP+LyBMuzfsKHwgf6OAzZ/SGW6dIA2V0oifRzlQzWWcPfxFQtJHqiRR6DgPJzuxKpTaqUcQ/62xZMnj3V2ekoZe8o4l8/xRxaq9WYtL4qO6/K84TLligNH9/egnaxXaqHZCkUJ+Z/yoTBJf9xZypuUOiV1/SjjlIvdyCK6o7tPwLVmZJFvhz17PhS7WlXxu786J6LStOjB3Ka1+DMo05k4rLRNDecTUaj/isPJU624wNtx0ef67nZT1m3Ahj15Vuxd6EBsGzRjki99C5cnddqpjlvVacvl77XG6zfgldrmjWK6UheExUaarjX5cnh7peCyuBZBm0SZSV6lzPZMah5EYNlATzjS3nWUfd2wVQOu10S7Tb4kYeM5bnbamd+MuTkZt1PS3ca0EdbwNzYoTSOXnK6vL4PpblyCSCPFYmrTSNtMIj/DRaDMpQv6S6/zi1M9fnKhR4/PdXZ+otXxoFqD6kwJOGJpLjPpKR8nAvJrdKZUH30xfqRGpvnfIJMp1RLmvQFNJ8+xO+qyAb749WXvjvJvgWUb2m2LHWY0banIOIUSvuRVpU5c+vrP8idfNamTL3ym6DWp1w69LXHWO+X/94sJNTLHVOajnj7SDb1qB+wfBvny15fAPR9I3bCS9Qp9tNSqABV0+Ad0u6U/4a+sRaXWud1rmanbHBQQ9O+IUMQMGCnEY2dGRCgikM1vRKTf5p4wrO0ZEXL+Loe1lvEhwsMCsFDYv9kbEVn2iJDrn8A+EbNcPDdlh48IlVpU9rayfT97+pmePn3KmO7ZeG/k/6/y7ds3ur660nazpf+MVNvWAdT/Jj3SiqDHIpvnvGviMJbpdJ5rgjzE43n14uJcp8ybzs/5R1A+wuY3ZvJe9zD8kJ8jNMabgMtlievmtnMZzC+IIC6IgKLouWzH4PU874NkX9g4nst5fnGR5XX7U720sXmnFQpNHnOYw37H6emj7qelzn0zAi2D/ogaxXMp4fw6QfL/S17XdQFV95ttNDEB+Cf0fcBwB54U9nm7fzvvUou62qlnXHaJLv2lVGoYmZ7zsI3WfKA7nsdsJc71ZqOr6408f+yYl6aoMhrzgbqVan+ifnWq/uhM/g3flS9/j88Z92fIT1SHY5VupVY74hXml2AOEXOG0aBNmDjRKI0hngZ+7vsh+kHC8SGKv4LOTb4uw89ANvqvUJ7fQpIMnbkYN8aZvbNrYdArAm/QT6WJzmIgUKlVA2uK+7T3Jf7z9jNe6cWLFxxEPNdz/6bv/s/e+4dW3L/dz93fa8YftGJt8rieGFOe3zyeOtYg/6T5MZezJYr8lFpkRIQ8njzv+UDLPwnvfF9xAe3/o+rq8i37w2v2DzvKO2b5PUf1pDkMvTrvmeAra9zAfHJ6epJz0Ir1syfMeZdSMp7b3mVdkP2X/EWoTA39PT4MgCz2QtPzH9j5eHZwSgveNegS8jHoQerzEJVuqBnl876cPKCXfj3TifHStKxrPiS+5rvqmjXJ+xOvSzlmhp5xP6hn7HSMIY+VzAjncMnNEthJpKMsn+bHkkP/LP2VXTINMl0w57a3EOSw/B77RtqGucnfMZ6bPE+JAM8pXdenHWZbdPKcZntEBEkbkF/0EvcvTuMXZfy3jUQbYFqb9y4OS4VpDr0P843uPcPtZSz92m1oTOzVLHf7CluXUrMtB76FFnReJ2olOBLOK2LPBz5DwT/4n3hdtblSt4qxZ+ODUtgr/4OSFljnAO81CTp3TbBYdm7vxjkNKWU3uquHbx93jsGeBlEjo0abKljz2Sd3/Uo9+5oKLbWX6BctqlqUhMLxQmyFxFFAUnKe+1umR+4Bg15hH3GISlq1FNUC6FelVhXLoBV4TqkuA/3Ofc/oD+aYnrm3EmbdQhoh/yMvv2HHuGHsOUCjYLOXomlGQEMFTwS8AFT7J/c78AGoIPGdxgIL5RgqkhwtIjXR082zl9z4G5PsMu7ML3ifzPtF7y/9/Whd19twgou/Zy3y2eXJyUmOYYcZTtN7yi3fUR7zngN8Zmm5wx0/206zC7H4BimlvNa7ER4wDj/wYiJLZtxP61DPfGodpJ15YFoSIaoZa90DYuu5DqZ3DE2YFHN/KlWVfqQW8nmt13Db8Jr1/Ir1fMN5w5TjJBQRkgx9nCeTSufjpPe3SsVVsG3eh6VcS/jiN0UWadPAZ0DyDbmZGmGNtmmNFjSYSNwcLEl8t4zacEZ6TTu9fXMpf988e/acS94fuPT9Tvmbvn/6Sl9//Q2Xv9/phx+e5W/7vnj+Uq9fvVH+tcjrLeeoo9i2kGuZQX725zklZ5E+q0xwJrnDP40uSGT/6ftBR3wP+UxpGAZV+lJEyfTGccoybjnDdT9yWT22Jk+IJKF8mrvxHjNPTTPkvnNonfth9/0/rvvjoYdppeZNWQ9DzL83wIE/H5nZHM3sj2HW+tu45W+T7T9erm7grBWTgBYgCIVkv/aTQI5+5RMRCgaYF7Yo5hHHAWDnbonrePjnmWT2M8QYX3uecN558KHH3AJPnkwATVWlDjrigvLi8Wf63e/+qH/6p3/WZ5/9TsccHHbdkSI6RelUSq+uW6myASmligBJwb9DN6SUkL0+wuMqOBmoiUjbOSgfc6GIPRRIDQj6N3VeeAzkRfIhEETsmEF6pDC/AdkDc8mYEN2AtpkCWzAhVibI4eRMxxePdYotT7kEPjp7pNIfacJ2eWkTHWkYVQ3bNxUobUHOLheeNNzcfmSUAlODipj8hbBdnMRMnWaQe9C+Rd5wdrRvz6ayN2UTWkFEyM/swhG5ILP/mk3E61evWGxe6/LyksVgR/+iBui4TqiRdoCiKKGI0PJEKer7TquV+1XVmstcp+E0feCAMn2OcDbgXnxWRyv0+7SK9V6/ecPiuMn8XE7xeIPzlkvgN1ymrCnb5FWOsihjub4gixDyP6JAlVhc09AcA3L7ErWRnhc4b0SN0b+pRvoRoWHoGDfHclk7bFiyvlJEANMZCqj2D3FdxomFdGLFT3CZM4Lt/qJkw4Z1xwLbWFQ99vp+IK+BektvqefV1aWTVFeKyFKFpN3DCp8klVvKwsVv4dJXu7Ual7rT1RtNV6/BK03r12qb15J/Axi0xGX+FnCb1hLxgvhBWk67q4U2qbK9jUKeQe6hg8d2YgeT9aJOaSfq4s23f+t35/qw6fSfex6p18jN5Y5bzO31Tps9kr+yf9R2bUza7n8TeMfmZMIWvBK2XTBRxolrjRaTSh9aHfc6e3Sqx59d6OLxmY5PBnV9Ic4ERgldbrahfhtOk+sRDRcstE2BrQ3MQbSJ/EcyT5jfNS7sZuzYQG24nN9QJ1NvplzeHTq+5N2wuVoTvl5vdUWd11vq5TTIY+LyttF6LZgjCu0bAyXsuKTpkk7q1ZCrW6nVQZup6IqL8ivssx5DgXw4PtXx6XniiPno6OREvvj1hXDPOOtWK/XDggF+UKU/dcOgru/T3zEmjUofrh7/pSpKUakAvsCnPyn5RqiAiJAS4oHH9WuR49RaZRoRSWst8rC0PZe5wrJaCsncxtf+eVeyD/iF5CY9ykOG+hBEBGp3USiv4bKbRszh8tOoYkvHPnkMR4SGoc+Lhkdcep6fnavH9pv1Ri+ZS40rLoL955Ftl4k5xweO5uWH+JZtt1vmWzok/pH54nq9nudD9Cu27mnXWopjHCBmHhKKmYeaM1IAQ5IpDdyU7Z3YUxNqZZKIiJwTSqmKEirka0SYv43lOuyYC3wB5Dq6DuJZ0S/Pz87kS2DzjlupQ0RoYm50/WDRbHLdhaennx6xJhwfH2G/IfOMcH3JD5s7L/cvIikCmZmfiYjbeE7vENrn0cjEZXIZXdbkmffc1gvvMGfd086ro6NcI1aMw7y8Ig/r7pg7dswNzmOLjd5yebXZblRZiwNbeD55e7XWJZfAO+YnzwGeD6baqw6nGk4udHz+VCcXT3V0+iT9vhAuw5GiW0noTaXTFDXhuWaSV4lQcxkEdSGj4bpWBmzQhyG/1kvy70naIT+F60amNQAAEABJREFU90T9KbGriI5Th/zs95fG+9kZ/VUjhCKCHIEpgENWFCVUoqiUij9yDHpfsuZgwn3c+x1DCtbpXf6E+vfff69vvvmGQ4kfOLh4yV6FfQV29yWrD+cqF0bu89ek4bnA6Vnm8ew9VM5ftUikKZ5wYaDOzwcOBslpYO7wPOD58pIx47FWKafL4zSOGGcD4y4i1BiXE6ike8w4POPC9+TkmDQGdX0FnRzP4VnfKNQ7RFRynt/9qJBCPKEIkJydwPG7p3tiyTsgjPcd8SfBP4YF3DezJqwTSqTvxkkRSh+HkpBTzr4YuvtP+DU/ZNbYH9zHhGxBY2/rNciHwm0vt98JlFLksVEZu/M48XipyKpKqYoI1AyIKBOvOcPSBYLhtfgG6V/i4+G12k34x2Juxq8TJJMIO/Y8DNfdyFUQ+y1axMrPh6CUEUH9C3YoUNuiKMIISQYuOnrnCT0oVqC5QOm7dRb5nkJ49Vd/Dtr2o+f9o2kHpgAYDld49L7H7eYmM13690zpBQRYbohEIkgNFNa6WitteYsoRRFzeARUuvHDyBJD+ycWasbA7yo5L+NmPrCQsOUl6WRjn2J6cAJ8evcWuDFGYCVksQfzDU2KaTEqb45Xgh5+95HS4OwLUJpIbYI2qPfDUTqVrld/xJnOsb+jj9X1K5XaKUoVDjkW4Pghpk3gfjXn3MSTzj4v0g0j7NKfzAtqPyhGIawUFWgpt7SWQn80qur+u7zu+6j1IogX5McbYcYQORwiFAHkJ4RH8wOv4J8OEFqecA1dDxuXSoYBn58JhGHwVHWMROYRd9KKZv+CVMdIttUtPC49NkwN89Y0XeC9nfeJ/m60zOELIkJek7x39P7y+Jj2wlZLuMvpCyt/W219/sQ31shecAl36RbelJIRBZe63s/L1T4EWo6CyIZKdnbsBQ53GoYDbv32PYzUeTgopRlOW3idnigjmadcWN5e29B1dZ0jigKgrnH/nen9s89Zd5wdjHxjz/FDkiGeexT7ZpDFh0DzznsnLDLK7NzR+vvxhIuaTlbDXJoCJmkG22OGxrYh8YrAwOYRoWD8LsCDYgC/jC4ay/3CbeDvIbeZ+/jV5VX+2eYfvn+m777lW+rr7/JPOv/5z1/rq6++5tvq27zs9aXwixev+MZ6jf4bvXn9Vv4LSmsujne7polGZxunkXPGHeePeTZJ/984nPOGEZnDKQb9nXIxVqVQUPZSKsUFUSUx1xHWmCQbaTaYOW3nMe3zMZ1IZwaDnHgh8erO845gDkUc7yrPYQdumI90zb0H74Zbch/vifyO+H68Q/87yvcFe+U9uR/6Xr/13xv4KwaUvyztT7FvLRB058Brk84IBpKQLnCoeDx1eO6AVYSlh0gpDjJemBxbjvMOEDQSguCi5pGdcQrpMogZ2BOXDb7A8G+kNVUdrU71+MnneQn8xZd/SP709IKDkVMW1ZVqN6jWQR0opct0gnQEgs1KIkIRkUX7eM5SE1Js5l0f84DaNcsMvFlfHLwoLYIDCvu+1ykniOw0U8+88zAiQ9VMqWKjzq1UYRRFP6g7OtExF74nF0/yEtiHsWV1ojE67VShlbid/JvAwn4tipoMFgAyo9i4+zc96Si/MNHUR3qW5lkoMzWpz3lFCdVSVLtOHR/4Bd6HYLUUdfvNZi1FKYeKZ311nX9i4vWr1xzwvc0/97dhcdmxyUg7knREyOkYESE/jcXDiAj1fZ9o2HvLgfd6f5Hhzd7EykQSlKfjovhIvph2mX3w6EPDiYXI5aHjyYvSjgtZh73lEtjhO2/y2OBMbPQmp0Uezr9Q1zBEeSiDABwkgDWkkBQRB6BbEd/l8sG8y+o0xVNroXyrvNTxBtTp73vMjX1RIy2BUOYdIT+u90i5vRnzpswbgASXoxsuS9frazm/HfWwbilFwzDI1HW95NDTFyqOjxFUg57FJWjVqNJ2Ci5xtduora/k3/rdXb7S7vKlpuvXyN6obd9KW1PgC+CRC+W2VqHnivjiArhQ70p5aymq2RdK5l8U/HMtgBsKPZfRdvGlVdZrt9WWevji13Tr/gF88bvAl8Hb621eAG+Xi9/rURvz65HiTxq3gE2M5y2aXYoi0YZGg/XYpMIqvvw96vPy9+LJuR6B0/MjVeSNOk1tq8n1wkbSJAOTiYaCX17GZVsg0XVEF4I2NlLaw7wxcRE3aUv5Nlz8rrmgWXPBa//Wl9Y7zGsQvmXDZZ1r67EB2yBj/6WJCrSoUjBHgEkdrbdH+ntNpZfnD/8wydiqiK5r4mMeTeh0R6c5Bx2fXeiES8WTszMdn5xq5Y/X1ZF6DsKNbrWCH8Ce3vgHdYxFozIHVNq51KpSy4wy81HwgyihiPugCgrdfewvigj5n3CNtCmO+4r9EaRrkHYxUl+/6hOk/ovgsh2gYIti+xTqsIC6yInTsVprcj2NcV9n2/j8/FwXXAL7gzUi8odo/Jtrb968yU38hnHice94h2l4XlszT47MCbVWifSvr6+1YZzlxyBpUTXEc74Uwd4bZLFwggKmqh3Aawl6IRjdPoE3JBR4lQ95ukzmS9afNoZGhAp1n0EcuXg5ORA95Pr7A2X5beeJwVw5VPFv+T26eJSXo7UWFRCKrJN/U9h5uW4bLr4nbOh145i+bSzzYSmUITTXm/KRtUhCH/pEhCJuscRz3uZNW65dLfPATery+DBhQfppG7fTyFrodiJVDf2Q9fMaMTDufGARKmrUZ/RaBRx3S7t7DbtmLokoilK14yP9ksuy13wYrhn3Yj6IbgU51nB8th/77D+4/F2dPOLg6izDoq5y3hijalLRSHqTUQryQ4RaYDvNFCJFkyU4v94bZAoiQhGH0OwXMsod9yDkM/SLnvhFsZS56h/0iQjNY2i2TsRMG2PUP9wwuk97X7LeMD9dsefzD/2NqqVKWGZCz8Nuh86L5y/kP0fmP/3sH9jbbNhTMD94nJ+wLrnvT/R7z2OeuzzGu65nD3WWc6LnRo8Tlyfz3Y8Nx8lxRVlEZsPQ55hq8JZ7j+jDv2MueE1PT1kX4Ye+n+smyfvbo+MjnSwXwKThfILyRRE1UT6BG/gCYUTgk2ZX+exFyb/jpGLc0U8dRwIPhGTw37/zqQY3FqBP3vDvYdxvfxHkufkgUfrUge8uG3e9h/nN+/SRPe2OPcoIpkRjbFrPS0BEMGY69T0YBmgvj5fi8UJYROAPRRi6ebw+eozeCPZM7Ol9Ynl4/MFE4KTCQtPzix1bK8vjFOyBhvhHPhGRy5zrm8C2rr/nHc975ln20dYM9ItRimyHQBpSuhEhXvmJMD8j/QqTewihtpeZP4QIC0kx/wu4+9Cv+5AdeetB6Nd49m2jezkGfoOmoUvRkowtt5X9+pHH68V9kEDGiIhsP7ehUWvNtczU/ohQPs4LJosGD3v3td49RDhuKAIs2k7AWPzQuEEo4AvODZAUgPjTi12ELZJoeSIlsXhvOsNsZLvGjdh6Vk7YQUD7KIoU7HsV7JFD+S1OXyhdz3fykY5Oz3R0fKqePbt/YDpKh35Fj/0z+9KJjbPzcde4AzGtOAC6vA5feNMgzwT5R5ibpYh59/6Uw5uGFBGJQkeJmHkEvCE/dkP+p3QjwozmBx4m3XTwLO9BWR3kuX8OOghAkGFqPm6h9kqE5eRTyLFAAzpDcAtCwmcbOEWPX8Pjc6ELr4NnCfN87D2eqXGoGxHqOLdY0UYnJycy+v2ez0kxYzDsG+vcmL9s4m/lNiFdCjMr0WAwWTjo4bvIoLzUnri4qTILkrXIIbNn7x6Euy57KQTNJcwUieOb/Cj2usTO8jpNfxsL2y6wbbZ8R245c7Is3MdpKaqc35I7vku3Bnv1ETo5QG4f8YQwJ7hHhf9BEOXgTS0S4BXq+rt8XHjjfgXCtbGzBzrmLM2uRNuYuh2zfQ7jE3ZHD5uPHABuaCd/A719e6lXr9/oxYuX+uHZc/lPOfu3e7/66hsufY1v9c3X3+rbb77XDz88l///X/9JaJ8T5Jkjh4I70stPo4l5jLyb5ybynTg7XdrbfWLHGcKITOjM8MitiqgqewR9JhTsBxuYOAOd8vzGfaWRpm6euOEsP4QDllBMJcOyh4GmX5QiAt2HQcC70QMRiIj3BqOR4yXpgRMH/H3WYQWnkO4hIoJ8PhBC7wAF/qcQEfeL8lfzl79aTv8hMgqaWzfQwRPJx21YpCAXqpn7EJeReGfENeITb5GZzRxgkrp5l42LNHmC8ICvvQYuMh8/9kXwP8n/P/DTp1+w8TlXKQN6hcE/p+EJIiIUEQgMwSufmL3Jv+tQVs+MidvQh6Ogy2stL3DGxC2MkQetHIh6UpsnI+o8AfR5M/UbCnNjigPeMqctayM3mf1ICOTFjqRJgINdwSjYrjBJYqvK5qIOK3VHxzo5f6SzJ091DPVv4ZV+pbysKZ1GFU3YdyJeM1XVZBmZNbC8M9/0sC0Wrb+UhiKCRAzq6bpRUdsWNsNuJjnqWmuRN1X+TaXKhrgW6q6QD/i8YG24cBi5vBw5nNtwIeGL4DevX8uHepan9ZpIGkci5j5f2mrigGGClhIaOBg/9UEdB/oRhQ3KmAf/Gw4Nt1wKO3aWo/eGfNCwGuSN3orDCPG8fvVKr9+81kSahTJHeNGaKOdW/s2QLeXzAeOOsqKuUopqKUlDYZEWIj+IIiLDa60ylji2levuC+bGqUCthQORDlA2DkgK9XE5ln5qvmFj8UQEad4iSpEfX4rYZr7IdbrmXfeZbtWwE0Vi80qdqMuEv+OS/phDzMaYeP7se718+YwFekM1Js7tRwUXt+HL33Gtacvl7/qtdldvEtP1W7XNpfybv8Glb9LpUmVa0zs3YKcaY6JEE1UEoUL5XY4IuxKZKR83kBnXE7i8E+Ua2Ym4b2QbcHEzur+YsinNPwXNZmXyRmTBhvrBe3Oygx8XHr2RzYqByelP5O+3hHzxy9ZEUaVu1en47FgXT8705LPHevz0XCsug0snwid0R7U2Q4xCiYJTXu35bCf7ES9BrZHHKOa+hv2bJmyf8w6ymTb6GGAjvWEDtmBLHf0DNrsdYZTd/Jb6bKnLLCNN0p5akecFQxQUa3O52wDhouBlUKuDpui1m6quscslt74b0h2jU+mP1XP52x+dyXPPwBy+Yk46Yiz58tf8gH/gELzn46gfVthpD/iesTcMg/oBML48zip9vtRKXy2JiKLA1lH2fvMRirgFFtZDj23qfrDFPjarddyvr7jI2tKX7Y/Yp7Oka+FvHEH5IkKFMpeY7VJLkW2X6IoK/ghrin5H32mNPjTKl5geE7ZN7Zg7sP3x8XH+BQHx+MLEf8rUl8FbxguGpt9NMu/5wVhz4bsjzGk4H/+QjinR83WuDktosTxBWZ5QJIubfjz54k+6d/Dyzh6YWRUGiVPMtKkTL5LI+roMEejwylRz3SFpm8Yc7bJfU37PyRP+WgsXP6d58TPQBy1rHmcM9kpwZ7kAABAASURBVB19xLBsy/zhP5dtv/utL4jcd+u+r0ZkpnK+5vQznogfj3Fb10ZbTrSH6QyXbRonjXxIu6/fUOa/HWuOw0XyLmff9XfGWsk+UihpkG7LNLaseWkf2leUK0rVpNAVF28v37zVWy6Cdy0Yx8c6OXuk4/PH8g+d1eFY0a2kbsg5I//cc+k0RUmMSQN+RiPtBLlne1JGz6fJH/aZOzzKH/kl2x9J8eHQh6U/kswDQU7j5+KBZP5uRXM774uPISJCEUE/nOjfI7RBp/wz86/Y1z179kzPX7zI3/D1T5r7AOKavjhm39/JfX9gLlux1ix7GsuMnPOvrvKHXK4Z+x7DEZH7Jsc5Ym065eDu4uKceWDBBQd59Gn0doytHXOBSzswR3idorBZRnfPyhww9PMaVmtHUKgQr9aSe0UfCJ6dner07ETOq6K/oJRI/RAPRjkc62QgyxcIX+yh9zyBfAHsO6/D3hF+EvyDWYCO9GvW6CD5iLlH2bX4sP/OvBQRKqWoVABlVc7x6j2YsWN/5nE6sW93HPFEhAL9yreG9xc5XogbgRygkm9EJE3nFzuRZcSVMScTM/kori1DQpDmCQPWL16bAglSNjJeqz3PbFiDN+w3vBbbLvM8ECrUv5aitAXzTC0l5xmX1HZbkImSqv6ix6n+RQl8vMg21IKPl+qPpuTaRwsZNuVi26TsD03dLpkIfTAiJENYf9+Wbk+338g+bGQ/NrGnJDjbzG3odcTf0qb2GxFBMiEc3Tykd5PXjVBC6w50+Djw0L/wix3foUSgvlqw6H+iswUwz8y869qUh1I3lyw0kjkM3fO0s7L16C+m9hvsBxSFt8oXvsPqSPn9PBypdL2CcR+lErWQMvslOf7DIAidfViWxRJgHmQ58aaS6QGYkVLsfp5I34ECbGCTCByXH//ypmjxQIPwgPpd6JwchZgZByVuwtM3O5aFC7tHOFrGg0FmvyEyTl0F/+a4sxszsZtRqB3xPD5dN1PD/CFSfa/ncMPj2HO0Yd76i15EaGAP6v2ev6nzEpi2JAlUWq553n/6L275HNlxb0B9KFW6KN95F7np3Jpz8OyfeSLyunLWcMiMfaiFM4vKzNiddewSmReOwrpMeKxwF8RFI2UR2JTXuraLhRGhiMi8pps5MpAV4crTn+3m8xh/T/vcds13pWWNb3GnITRn6O4Td73/0D7aQMb9RsD+adyU40EHN1XdDrah4b7lvpng22Xk3M/fSRNngalHPIf5h+F9zvOMC99vvvlWf/q3P+lf//Xf9e//9u/6+quv9f33z+bf9H3xSq9fvdbr12/BG77BLnX59lqb9U5tCvYjvTxPrZirfDZSmJ/aJPr7pC3nkt7jOe9gLFTmL693PtcvpZN1S1SVKIkoRQEvFaoaiUYebVmXHqL6sSfkLimFfvr5EJ2HU4n3pB+LOg1l3vNUUuSmkJ/9/tJ4H5rRT6f/0xofmtd9PVr9vuiT/1ezgNtxQWZCL2Vy8SShZt5CK5g+AFR4icE4JXiOsiwRCN55CfMIQL6MY+YJLioRMGkcnZzpydMv5d8E/uzz3+vRo89uLoHVqsREIU8OxjLgKMCcr37kQekm1Px93ATeZVCzLbxxn1igEj5wYjPvSXaCt8w6DyFt6MIBh9/3I9aE47AEuZNl2lOuX4TCdWVSFPYpTJ6VTWDH5cnAxcrx6bnOHj/W+eMnOj4/V2UCnjjU92GrMWGviYk0QVrNkNsqyMOYeUT5+gA2GYe2mfsYbpDIIUjeGd+CcL8RoaCuBdRSVGudUWrK6T26Xl/nQZ4/khubDIW0ox38E0z+7TVfZPrjeceB3cSBwoTOYVXMN8vaRHO0TP/k5FRnXAKvVoMKG/CR9nUa1xwwbjkId9tUyuLN3dnpmc7Pz/LCxOXcbLYschv5kGLldukHKUIbPuDXwPFdFqcpnojQXMeQeHXvCYQR8Y40y01fmX9qfpLT6PpOXkxdtiDKRB91PvNiP8l+l/1eYum13Loum8tq+FLH5V3gMIqTNmnYazdS191GKtLJ6TGXCR0X7lfU9Yq23KG65YOZcC5z23ilaXepcfNG2+vX2l69hn+raXOltkN/e03DXSmma4V/6zc2qrFTLaO6MkEFApTMn8SVyM6je497RtNEGV3nif4wsunZ0Qdcp7z83W0pj7GTbehL4LwsWTZI6I9ckiZ2TePWmHITk/bE9s15l6ag/ga31jK6oXIZcqTHT8715LNH8uXv6fmRai8pRilnuFtqW4qyms59sWE/XhPnkxDlbJroq3TjmWcDl35kI/yOMu8o/4YL3w0braTmwdYgbJuYtKVOO4BpqAUfj778pSEbkKoUvqypXPQGKFzUVIBMHf7QNba5ZMNn7Kai0h1p4PJ3dXwOPVHPB6rhjaCx4iDedEHP2Oj7QR3Ii6i+J06Pf0ZlXqvMb6VWeVxFKdiZfKD2G1FCEXehn3gmxoTR9jbdcdi4YUxjBGWa+/Sk0N/T49IGZY7ANfZ2qtjPdjQttcp2dL1cf9sh6+85i7Fhv/WOWEs8rx3RZtb1Ja9/e87Uc8EOXVP7/duznjfoqoqIbD/HG2jPgj+cwAOICIXliwPlnWWWvwfWUWqFSEK4Em0pHhPXC4EiYm7PEpqfmTY3tEKlVqI1XXMBdAW22GDkYE48J/vLn37oU8fzyMga4DqPjB9/nDifLXYwHYZBXisG9G2/iDkvkiInXPy8MB/vdb4TFZ4Y+xN9OueNPe+9yI66uG19se1ym3oedP2DUrmvd+wNhn6Q28pj0H6X32Euqeu8wS5r1i2PkXGcFFFUSpXnltdvr+Q/Bc3Uov7oRCfnj+U9W8e+Q4W5IoomGaEJA0yhpI3EG7zpFJTIPJSJX4lsI915rLsIDvlF9qvTv0mmv3qtfnMZuF8vzW/efdcXtgv8AymvX7/S8+cv9Orly/ztX89DV1eX8g+yOK77rcfEKXu4R48eaWCtiQiVwhoCdfhy2HF1fSWPI49dj/sFjjvjLH8gxAd4A+PcaThtz4Hi8RzRcSlFF5blE+u49ZxOzoPMCcu48jzssFPmF+8vT469Tg4KykVSD7yMDca47ZCwxkP90Jk77BM+WeA3YoHspu67DEj33RwbuU5NOU4s85o1yxv76jHl9mdYJhCKMBi3jJHKml1LzXHsNVgiDOijPCGR1wwdPMhlHIg+FkuyEaGIsJXYa0zy/GEbeI7yXmNkj+G5xmuv5bYZs4IUvMTzfGTU4nV5hpCLZ7EjzYDvH+TNfvFhdfmoWt6wHCbocmBY23hpM7eL/Tegv7vN7oD1gWiZUijmvux+vUdZ+jft6XWhmNKeoU/Pb8YC2fYPl8ZBhyG3fnPGYehd3qGGpY02F98uEUVyH3C/4Hs4v5fz23ol86VWKQrzhxHwnkvgw9QQ88oCUudFWfnA3/TV7JQpIJiejJ83I846xJgFd8MRzy95y9DeNcVPOeQHypthSJGE0o8T9tkxBX4Raxa1pMH3gf2WO3xGS0Jpk953Up/YGceeVLhh0kcFsU+Tx6jraXofli9Ywjw/m/fcvPH3EbDMek7Y1PDez3tH7yVNgza13LC+L3/XmzV7112WwXOJwzCyi+akYKknL8wsM58hOOYN2OVtKBoQXgJ5YZbgD6JL/EU5/YvnHg1s7PXYcNltF1PLTUV4aP/QGOYhaXd/o26o/zVnq96Tez+e35rMnY4RYW1z/7GRTWgnG9KtARiPuR/guz/p4jdNSJPpPnzk7GLr8y766vV6zbfTdf7lpDdvLuU/3/z8+XN9990P+vbb7/T119/oz3/+Sl/92X/i+Ts9++G5XnHp+/bN2zxvv6K9NpwN7Dhz9LmC29x5Kdu6qHq+Kh1TWFUEbdiYiybR5uIJ5EWV+azWXjWBbinIq4rjMq8lhQ/koZAS+umHvG6VHO/WN3OLbKGz9O/Z/VvUJLvjHaO5FAvuBPxiT/nFMT9F/DgWOGjlpWlNPzjxg/hznEUAZVG3zBeNHrMTk5sPCZsHehQFE0S/OuaC7Un+f8Cff/F7PeVC+PTskfrhWBEd0Usi4rZUueh44msEvfMuQtMmx2Jqgs78O+rvCBxjFjqfnPhYrPyB5oPXZTJsyBz+EHIWpHymN+GepPPjoOWkzVyJNZwP+VG3iFAsk2HSTrZP6bgw4YDriIvIMw67zh891un5hVbHp/JvBTd0R2o3qWiM4AC2gCDt0JTySN45NfymhtvDlCl7JrjZXA3mb/FS9gjbIFRYEAobKdveB4P+Taw1C5I3VGgINQ4UtvnnVa6urljorriYXLPJsiVEeODkKzjqTy2xv9Nr+Hyg1w9DHhwO2LbnoNzt5I3KFQeN11wYWLfvey4+T3R2dqaj4yOdHB/Lf0b14uJRXgivjlbybwiLx+X0ZcmWxddpRYRGFmRvIO0XftTe+7pcEzd/Ow72fSi6YdNkfrVaZf7HXNYM/aDKmHEiLp/7Y4LLC9vGMqcxU0YbfXDa19tpunwup8tTa1XX96qV8RXKPukyuJgV2/Oq0cc327W2XATXLnR2fqLPv3iiRxcn6jo6Stto4kJ34vJ35PJ3t36jzfUr8FK79WuNm0suf6/FjbDaCOWi2Je/VVt1XP52ZVRXR1UugDuKkfkWNglkHkGhtDwNBiwdlHqpNfKeuCidtOPiwnbeclPhP/E8cqhiNGjDnhN0pC1GwkcuNndsanbQ0Rekvvg1JY0xMco2nTxWY5IvLKJCOgCtfXARcqQnnz/SZ18+SXpytlI/FJWKvkbJl8AZd6S3WTYltd0nyr60yYR9p2yfhn0AfNuDIOpnmTTuL39dv01u8HZc0BgjdMHs325GZf2IQ3U0MdCNxvxwH55fa79SYQzgaGxV613T2+ud3lxudLUmLSbsqCv6+SmXPxfgXP2K9ucjtVut1BG3TxyhY72VZv+g6v7F/JUU3h9Lnf21V6X/lVpVSlWA4naPwF8SEcGQuQsp9FNPrSXTnvUa/bSTx1A/9MkX+pY+IB39hh9bISJU9oiALyXtVg6o9Rr9eO5jk8yLnujqd32Xc9mTp081DIM8v/oD4QUfCWs+HkbmlC0X5yMdsaPtbEPDlx5HzIP9MKjUKpF3QgePM06E/A9nHxjQuPXie+iNeFinUfbG+DEiItv5VpNQpghU5CciNFF218Xz+fX6mvVigw0ac/eRzi8usl9EFEWEPO42zN2O43ndFzwr6jhQ92HosRH9uh8O+pBzAcSNCDPgI7/U1eW5Awb1yFy2Yx5w+xg7z2+010RbuwQRIfcDr1/DapjLTl3s9w8uOUyKtI9/YCYPKWjzNR98Im7PeJ4Uurxa6/J6o93EOGK8e89RuhUmrpqiMNMVKOkQZ5LgZzTMsez55iahbZi7cYmLC+95VfhmEPnT+w9vgaBPCXj8uk9vt5vcu/mnzX1AYVyxn7umL14zXrf08UXX85H7bT8MJEFK9LkL9sFffPFFzmMrr0VdL+sEc6Ar2ZXiAAAQAElEQVTjzXEi923n5+eM+fO87PUcNo+LgTlgyDFtXY8j7R+PpcZ4Ygiq4bi8RkRh/jjJPM/Oz+S9odM+4zLav+27onyDy8K8EYVykl4Bn95PFvhHsUC4IowJZnJ53fS4GPl28RjasmfwmutxbHjt9YGvx1BEyOtPx/eWv7lMO8Zsx16kQ1bZTyzj11kYzsN0gdMh68X7gZQSz++NvtelG89HZkL8o64Re2o/edhWnmNsI+81tv4hVdbWWur8Q1rMGbWrWp6AiQjZJqWWpBGhiBCO3xsg0KfnY1kgsCsoZabYO4J9Dm3lPj6y33Ib3oB2tNy5V9rSfdl7LaPWetNuJMZLuqQVAXWET/ilFviV4x3OPOZn/NItq+ct73U973h/LAVJFcl7hDD1+K5803Ty/mF1dKx+GBS1Q6eAkHVl3QhJhfhOMeAP37mczs9cKmUwPjLHdaRZzESKSBA0MmTP4/VLgMPNJpwVeUeEIgDFigjhUYFGBCwQWPiFSkKdECXkJySCcfa54IlAKB5/I0CysEkPnSZrBW4E7gL8h1oP8baL16sFi990wRJm6nGdczXrmv2G9Rbqse79pPeBp+wBS+G7iG8xz/X+xYMNe1zH9/ea07J8tvS+dG2mli2YJb8BN6SIuIGC1mAOnPgGTbA/lh/kSj36sCk2CPqp99CeI70f8D7gymer7O83nG3aFhnV+sD8J9ADPOYM2xk6GeY5y/BZjPvdhB8x5goV7FxKlWGZ9xS+aPc31Q8//JAXvf/2b/+uf/2Xf8vf9v3Tn77SN18vF75v8oL4+upa6/VWG3DN974xf3uJfcmgo6OTRN8NnEVO+UP1/u1g/2Um57XjPCJK5HzlH4I4OT5F/zjnshDzHAVzPcTEV+gblTmtY9/X+zyl9iqUP5AL3R+Hbp/9uJkFMZNP7ke3wK2Zfx0bl49e4k8J/jILuH0P4VRuW98+eXxaRTcPE1byC02PfLjnqAkWcocmiMwcwDwQmpyYiqL06ocTnZ491pMnX3IR/Pu8BD4/f8JG6JjJoVNEkdBVBHR+nfbM3XWtMcMaE4GG+RmhmWZ5CJ19MH6J6CwigqwCCeD1gt9Y7HLxZjJrC5iU2yGQ5w6KCVqggfQjn+OwgJJ/5r3IyMVlmBQiqbRLMCFWT5CrI61OTrmEvODw6pHOLh7riIvgyuawcLArPhjzApjyLpe/C52QNdIUMDW0f9wGLsmMvXBPqO6e+0BCPazZcGZk7ZZa7ulDORFh/97kSVoL7w2CNw/LxmnCOBNtkJQNiKiXeGzX1OXw2huNKy5vveGaOJBwSVDJN8tGezQDT2HBWg4jOg4fvJA67UyDjcqWjVvBhv6IGzgQ9wGjLwUeP34kH/h58XKcoBxBDiRJ+00skCNNbp/kQ5EdH4sunzdMLquBUYhx+1rbci/wI4vpls2mQUJy3l5UBz4Gaq2iSIgb+Ux5+TnXp5Fk02wfqG0FnK+xI80dm1LzDRuWWuU6G1H4kHABYi6P87X9RE8sFbftNE07NS40V0edLh6dMlZX8qWtuABuXOyOefn7Vr783XIBvL1+zQXwGzXkbXsNXXMnulaZNqpc/tbYqnJJmhfAefnbSE8gVAqgkiFlXfXA4+K6rYyReu2wsTcs7is7LnxHPshbYqeJsJGD5AkbeEM+cvk77i99d1x27uhL43IZbN7AdrYTlpSoNwVX6aTVcafTi2NdPDnToyfnunh8Kv/m73BUVWpTUBdxsS2uRoyMjx1NMz1s7zZqpD/RD++DYBGkRtiC0eWhzDvK7zpu1jsufY1RW2Q3curoC5wNl9wpzwvg0MRgb61QiqKmu3ClCpu6qAPhVUTVGltcb6a8CJ5UVbtj+cLX//enL4CGo1P8x6r9EdPPKtH1g4yecdKBpMgq48p9zHRGr8q8VjnkKoQF/TBKUTFiT+Ejgra/CxpCy0OwpFi89+gsnzCkUcljGAZ1bDqdDwnf0//79GYtbQgQEVRrhuu4wLY1GFIZLoWYYkGTn4H14+zkJC9IOg5hG4FrLkGv+Egz1syllq2w38qXGrSZ29OwXSPCydwgIsjhEHNQQIIQvwn877wUiVcOD/GQluyRn5SIgsttOk30ZPpLLVXhylFulxMF3URBNjI3bJlLPaevr9d85KyZN0f6bC/P5UerI2VdSEc8az5Md8wXlrm+2W+wUaXvWNbDe82I2JeHOH7v+iz5OHCdZkz7es/U9TJc1h3jfsec5/Vlos973sjcKVRlnK0Yj6vVwIdcL9eh1Cr3D1fBc9HIpLPDTtfrDRe+1xqZa2rHfNCkt3wYvnl7pevNTi06+YdFAltMpWgKI6CGkhIFPfOAQjTv/RaoafYTwLvown56/wNYgO7I8G3yePTc4p80T7x9S7+75CDijS4v38i/IbBlDnI/jghFRFpnYswHfa5nDnL/9d5rdbTS+dkZl7Cswxy+HfuH9E6Ocz5b7eeroV8x1ufwk+NjLnxXOQ5qKQrSK6WSflCunXasp3hUCHP6pVY5v74fNDAHGivG0hH5+tBvRR7mcy45OlLOD5SvZy51Gjl2nWBIrgZE0uzq0/PJAn+nFmAmp+S4jMmJNcdr0cg+dcfaaXiMbxjDpvZ7302EHFeVMVUZI6VW1VpSlmONARIRigirPoBZHhHoPBD8Y6KQeHFipuJhAeKdGcEF7PtAOLVNV7gz0N+nFuGIlu612Hvk2F8oceyf7N/bDJEjKCJyPuqYM/q+xyZd2sSpE8gbCvY4uDIUdg1rBM4C2E/vL7bAvuVoFvoC7pyQ+T3nttvDff4QiCWaobBu1OzX7tu3sDwirKJPz9+RBfbNn8SOcdM3fn49MnpGizkV+kSLIjG+ZQqC/XXHnmXFGV/P3j3nylIVDqN/Wa8pNJGOKeTO676YQOo5J/s1Al5Lcs6xjM1YlsE6e+Ecjvu+NwgwyJ43ZkRQ/JCgOJBIZJUEL8lBEQHDa2JIgujmwbNXkfhm0ENPOxRK1rcTEZBAoIcf4rme93F3DGOV2Uh3vrW8fi1rmde5Jc6SVkTk/H3K/tOXwD1zuMN89rfo3knD55LkQ25zWSn23BB4KSfub+p18WTHoGQu95TfjDvZHogUEQmFfYLMjPfw1tlwNusL4Bn+Dt/kf5lnO0XMuvoHelyjQ3xw1Wh/uoZsN9tmxqSGvScCGkjqPQT7Ldt2xzfLln3Xer3mG+qtXjx/IV/8fvfd9/Kfef7qq/k3ff/81df69pvv9MP3z/Ty5Wt0r+R22fG9P3JWOPdVWtdloMChohJVhbmnMicZEcw75LvloNBxvb8b8auFKnp91/MNNKhjDOS8FUUkJ9dnoszm5d5RSBv9Ao0IS5iCQj/93Nc59B/yP53SJ40PtACNxju3IwwvPP3kA6P/lFr5KYUPDnfJUvmnOsI+/EY/I/22HJft54Ah9GtUwEUQk85t2tjOAxZYlkE4vHhTG7p/DxZx5gclKGcDI8lMTA5T+M8IGlUqg1YnF3r02Zf68g//rM9/90ednD9VXZ1k2BSVNDqJOM086cz56uYJOAPC25hU6KgoeeI8RNYJ+Q1Fe36DVAH1C8pXivmigI+IVHE6jmd6CMvERC2nqzlvCsC755HP+hJzYYJ5l0vCph3Mlol0w2RuflJRN6x0enahx0+e6unnX2CXz+Xf/C0czqJO/FCjXLfAL0A5m0SYeWnCj1gpSzkOvsVv3wxLZm6u6cy/37VtRUrWcFxwU0eH3eLGJtYm8SwS1DGNCDx34k5ac/ngA8KRw+m+H/IArpbCQd0GcIFYq3yAf8xGeYWtyI1F7a2ePfsh/3TgmgN/H4pbTuo2gXOnKEg4tHCYF1MEEvn7cNybN+d3+fYy8x99sI5uIXxgUfOh3zGHiB0f697gXa+vdX19lfFPOHgcKIfTG2nHkXLP7U37cgnhxTIPQlxPSuIw7R8PlaWMI3mOLOgOqiySXVflsgVtnWmTrsOdVqO/UTRFhPyPZNUo7wRG9HakkxcE/jPO6PbDwAHo0WzL2itIk/0ofXBSLZ0iit68fqPnz5/l5q7noMYoITXK1bhU1biV/7/f0rbStFbjknfavNHu+qV26xeJafNSbfsGXErjlWLcX/5yOVq5HK2a1HGxWql4Je1KBkYpEqyoTsI2UNhtOAsk13G5LN+5jpuRPjFqh9190du42G1sbCb8I5uVpOaR2S4zpqzjDtkWe21tL4yxo308vuY5Spq42BWoQ9HZozN98bvP9OTzx8xNR+qHKl/6zqB81EeJiaaYP9EadXU7NdJ1f6MZGLuiDm0G476RYWNSmIApqqJIlK+BKevlum2py4b6zpe8k7aUfcOF7dawDQx07N+RJq+mVihBpTwVylyrPaKjJTrt1Gvbqq5H6Qq7raEj/aBwwev/5/f47FwnzENHx6fqV8fq+kFd18+AX367t/adKvIeWUc/s07PmOmQJwjr7KdPdaDQ2MX5QAMaUMsiQmF/UvNB2xsQv8il4J/uPLH3TW5HLsVGtzf8ZINT+5sINJPsT33Huo8M+LtyIkIRobJHLUW2pS8rO+aPurd3RMiP++KIbdb7Q9oVlxdPnz6Vf5vOFyq+oHn27BkXMpea6Ij9MLCx77XEc1zL7Xd6CdJ26hGRZVEghU86Owjuvs3t0HDBnRDiZlRoRjXdKzjPRptGCZVaFOFAQLs6mVDIj8u4o46mnnv9gbThI2m73UjEGaiT6+1LnH7okSk/Sn0J7L7j+ikfEqachTi2522eBDoI8mu9rk/DMSboRL3NGzn/uX7MWa6j16ORuWSHbOe5mrmk0A88Bvt+UMfYq7XKsDyiKABVk+eca9ZL/wmoKy6ChXzHXPCWy9+Xr9/q1ZtLrRlTk4hTOpVCX4iiFgEYTYcUYzSDZphMD4Bm+mjxpDgSevqAZ47zAYoPqLg8D4jvilyO9+CD4t9NLX1OLplPTlpgoq++fftG3333nb759pvcq/lPPu9Y0zzedszZ3rdt2S+VEnNfpW+53ziu4b5fkEUJ1sYxMdC//UN5jx8/1lP2y5999rkePXqkY/ZkvqA1Bsa7150I+ixjaWSsOD2JnoW/Mbam/ZixnvVPj+ff9H3y5ImekK7TPzs9U89aRizGzSSiymUptUhBi4NSCiy8yIv0CZDgRZgefA56mPcP7+gchL8TZoHzOqTmf4v4LZTTtnwfPtRm1GNJQvAfGu0dvb8k7juJ/Yhgycf0PuZoS3UWOkvtzvru5/Y1mMY48ViZ4JN6LLHueB3ambJncDqiv3u9MXJM7MdFQR4RIhlNzAnL2jURz2k6n4hwdOHOSP88riwTUvkhI4rhYYwv3gOLY45BOvjm13GTixs30LpFinME28m67+M4mQg09yBaKjfq4PrsmNM8jy3YYSMX0vOE5xfvORJ9L8si5rRKiZz30mZBffEToiV9+Qmc1JcgCX30JzMh1fsU0T/aSwea25ZZHX7yWmDQZqP7M3DftE5EyH3Z7WO4rJjhCAAAEABJREFULb0vrKWm3GFGlKJfqWH04EO/fFD+DyH8yyrnJfVB/I1ss9RmpsHUsu8r9C1Fkb/X+tVK/bBS1w8qfafCd1yUKjEfSMRpQMwoewpLOos7pyz09kLdfeKud/Et0RZ/0kW4p+9E3ctTd+/sdVzCZFEJxpXbYNZAMDPpWsegNvibS61AYCDgncdlhpMOgnxbunZC+e82AsIAyztrevx6HBvLuDa1/D4OdZa53NT6hsMdxzQidMy5oC+Ah2FQBDVncZsoa0Swxk26zrPCNd+Yu/RnyZYiLjSFvy3HlluKF+If9XGfsg1sD9sg5zvLKbrrPDF3Wo4398fW3XDWkOD729/h/h732mj7zbqBugH5kDd1Fn3Th5BKOA+F/ZSMaK485Je8EaS/B9x7knDIgr0KeTbsTNdJ27Uc34Gk3KA1acfa5G92/yauL32/++4H/fu//1n/9///L/qX//uv8H/S11z+fv/9D5znvtSrV2/k39bdbHb0wZHvpol+OI8rp9fIJ0rhbHgl/wbvMd8+fT+kns+D3nImfn29Ed1aXvN89n6Cjvv9wFzlOUuUcKRcPnN22+5YN5e2jQhCQ368R5rQG8Ft+1MpB/5FmNP/i5L4icg/lcNNLVA0j1k9XG4grKAHHyI8KJ+FTmvm/gauMwfNoAM04M6J9y8uTMlJ/cY8TvJ9+Km8Dg1o/n1Y0nH4wv9WqMv0S/DT5bdV3Wj3TZ1yomfj4lno0i6IMsr9UhElX6YQqLWkCGvNMfHluw8hjVAjvLHBacFlBJuZEUzRaRe9dnWQuOztzx7r+MkXOv/iD3r05T/p7OkftDr/TOXoQq0ea0SvlV6GSkeeFRQV0i5kn9DhQwmplMsBp5nO4ebNEQ0SClzhRmLmSqY7S0L7xxETjfueW8z2bRgAkJM3PfsYSSgGlzC2Q9GEHaYWXMIUNezRsMOoKlG3Djscn17o/NETPXr8mS7A2dkjrY6OVWqX2TiuKKeiKEDy2j8RC5M0S2MRSD6ls0MRYCyFBBTYThL8jwL9fbgn+YT9VDJ504mUTNkQuNCWH1LnQZEkOwBtHT5dLTrlEO/i/IwN1pH8oTxyuG1ku5SCemORGrXdbMFGGw6wr7k8NrxBCRIv6EWYQ5238ZHuhUdQlyeQ1Vrlg70OiiriRvAkXyhZNyJknY6N+NB36tFzGcTT1SL/+T8fNPZ80KMq59F8uMGl6Waz1mZzrQ2bnx1+p+lwL4LmXZ9l0bSNCul5ka1dVQR1TPtRFmyZcfZ2lUICs2uu0QK0G/rNIP8dl79Xl5fY5VoFOwxsULtuYLxUylgUUakLl5n9kTrG1kja3iR4szZxiNFJGkDHYh7btbS+UgNav4W+0XT9ijve59pdP9cI2vq5tHulmF5z8fsGygWwuADWTlUT148CAV9Uo0sUymBb1giF9CCoOu3Rsq1HyjLba6e5rFv5Tz8b42bSyIXouG3IJjBqy6ZnS/9wnbwx2dIG24n+0tgMxagd2JZRGzLfFopfARWfeqmsqvrTQScXx7p4cq5HTy50Bn903Kv0QWGxN2NGBtbXwdMoNK8mnAm7QpQy8wY3tO0QlnFrYt2JvukNki9zt1zqrtc7rX3Ba1C/5fJ34zBkG+q9oc4bLm62Y3CpX8i3Mr90mqIHgyZa0hih2zZo0zqtp6JL9N8Q94qybJgQpkLdhpV65psVHzbD0UrDqueDtANVw9BrOBoA8gyDsgns4fsVcvqYadcTJzGoh3b0567vVJnDSinZHw9pRFEkQhEzpNDtc8tjdaW5k4GFemxk36Dfmjbs6RgJwlM/E7OEOPCL2BQv7xwG83fwthvrRIQi9sC2tWDfWlWxdS3w4H6FbKMdY8nz2gntfHpyooH2szw/0LBjox8u8eY+Ocp0gfuzwyOdUBQQe1i2IBZmoS2Z2Z3bIgWK/HfLz5zdZfxMtKv9S98hAl6nZJht9P8p5wqPd9fl8uoyL7Q3fIiikf3xhPqenp7Kc2KJknGs799CdBzzOy4+Rz5UIkKek/uuV4dNnXe4rk5sD5d8z/4oWWz2PqX74Uu9mdJz/nD9s6/TNkl31DVB29CellnHdfK4WzE2vT65nl32iSqXv1CniMg0vTa9vXzLfLolrBOO1tT9xctX+v6HZ/KH5hb/xPzQiCPQRFygPexPPiSLUNEhZLkky8Tj2BAJOa/yMcNcOv+2cNNCrZPhakl+qePY7wf5kf59d8n7oXhLObLYeA4p3iWq2fdjnzDVzmXE9P3Kf6MQN5orR/b74sLxIo8IRcyt6T2XDww83jyGzL958ybH3uy/pC+9TrxlX7LmYGxkT1drUd/R7yT2XFP2SViRsGqpGlg/TEuJ3AuenZ4gLxLtdXx8JF8An5+d6+z8XBcX5+wbTzV0vSiZVYA5ysggGhkjI3PbyIWz+SCVus/D4+T46EjGEel6TvQccXp2ysHIifxbx5V1jCjkPFsighSMlLj3EIrIoXAppSBmfwTWnuPaNSg0+nAE4WY6sFCLzUHfeck4ZTO11n1k8E8XaFb7aO5cno+W3M9K6NACPyviPeXDOpg37ql8sHeJu9APjviA4o+k4apnjJC76CFSrIAA6x3Aa44yTDz0PgReUxKshxNrj/cGCTTml3SSCUUUVdaaUquiVOEoAjnjt8njkN7tNBt0mtNv0Llzh4ROkEYhrlFLkdezUFFEyP/UgsiagQROctgB7EeYOmSXVM5TM2selpe0BIirQwgZIMpeR/hmmfKhLqYoeN2eqMOEbWaM7EGm3C815h2ruS4985LX5b4f5LmkULcIpylFBKCulmGrcH0VygfCu7BQ+/YwQZLvIZ+CQ4dA3kPJHT7D0rkjvvFQPr0Pir/8H2lHkM4CUnTegfM+EPTOS4/KNaTR6O8Fje8wf5812meB/dl+yMy3fRrOpNAmlT7tdvN+MHn85m/a0WVH2eWF/FVe57XsG0zt/yUZO97fAj9dVgYY7TWP2p/DO+X36L9HvMQwzfysN3tu3AdEGWY53SX5pbj2W25hUhxee+mjSXCwuvsNKKXK/cnfYiv27gPf0x1zRs3vjiqhI56mee5ZqPNrOSdGFhuVh9+G+D4Q3bwOw7MnM0eSMPNr3sBnMqNpXyykbQ8IhQp3SNjUIyjp4ofevPsAp7Nn76SZY5r0bvQbidmTEfYxzGu2i6CGtZYx/GNUB8+i53nAe0TDe1tTyw7DHc1t5O9J/5JIzxlHZk35IoI1YJTPI33x6fiO62oESobj34DCup4Ov5G9h0k9wkwNx0mKLN/DtOAdfoNUwFnksBlmeg9WsWhJ29TfmK6L5UbWA0XXzet40n2C/n72t+OGM7j5HG6rzXabdplt6RQOEdpHPRS+nyff1L9PMwZpJf25zi+N53wcN7J17ROc9k8z36ge45TukePfVPjFWq+oaBS0QSuEB/uH0I7ve58BXl5e8+30Vi+ev9SzZy/0Xf6m73f6+utv9c033+lbLoJ/+OE54a9S7/Ltta4v13kGOnK+l3mRQ3hvRV4FkBn54FKGiFApRRHOW7TRJJ+BLH1fPLV06vge6/uBb7ZelfUv9dUo60ScnUa+rdwPEIkkFfzzS9XJq2lqY6JRoATp3n2teVciJ7YX3ZK4ZZNb/AtN4XucB/KwyCCGU/DUdYjbIljJQPFWaM8tnIArnRJ7IjUbsncx166h29C6D4daZvrLQMLve50pZdI9BP1B+ZAz+1qxH3Jbad9mNCAskXmtFhGKCLMJ66KafIh/hEVE+uew5h6f/g909jm9T9sF/gkVbIv95kK8L5m/P7nrY7yn5GkTGpFgs4dANDfibBi8+1ATfHdeN94ee5LBbuQI8jdmSbqi0YWsyR3fYFIJo8qXnlPpNNY+sSu9tjGAlVp/qtX55/ryP/1/9If/+j/15A//RSePPlcMp5oq4SBAqYMK8Svp1FJUyasAXnIUD3VuNDcFnDvczOOKEHQIRMsvpbf4QTgsQcKm1jfMB6kUPAEWCnvzWj57XH/DWZgWLmSKbIfSr1SHI/nid3V8rotHn+nx0y8BF+Fc/h6fnqnrjxTUNWoH7UiSNNzfyV9BLocgdJbBEJRqsK6zcxcyY5Yj3ftR0a1F7LsPdG9sac09HD9V8ScPTb1JjY9hY17oiX/P7xNPRzGcBBoqNXTGgdvnX3ym3/3uS33x+WfyQVxXqrJ996X0/1/o31h99fKl/BNKFvsiwzrecPkAPyLkBa2WktT55EedJzTxEO54Ri2FfE712L89wuGfdRuT3sRF6pgHhtusjz/gz7mUfnRxIR9EDmzQaylaQb0J9KY9Ili0d/mbxC6LD0KvOfA073KPHHoaLuN6vab8b3T59q3IQMds+o9A39HO5D+ymI4cWjZAiUXSWRfXMxAkcHhlkAhvU0RQhq1evXrJZuCVfKFbojJOOrJxmNT3xzo/e8yB55mG4VgX5490wqWI/1+I19hV5L0inZ5yFDZtvvwdL19r8+aFtm+eafv2ubaXz7gE/oEL4ReK3UvV9hpcqugqUbkA9p98rvT4SnlrFNXSzQhoVMpUFPmPctMYhTwNyxp9aaLutts6L/g32HULoPg3YH291na9BTvtuBDdrcfkLVtfb/Kn3678gwHYesNF/Bb779iEjDFpVxtzkDRi7kQv5qBQPe50dIFN/P/9/v4zXXx2rtVpr36oqn0RTa4o6FI+l1H3nobffW2ir03Yz7TB58IJNY+Ytmg3GDlcG9nsGdvtqLl/bPPPsK65yF5z+bsBa+q4tt8Xw2CDf+Tyd+Iyt3njKFubduayd2JenaKX6Q7/rvXaTJ2ux6I3W+kNl8eXbA7XU3AZXkUF1a08J2GIWhSgdEV9X7VadTo+WdFHjqDH0FMd01+OTk51xCXiEeNmxUWwx8CwGkhqRb/CZnwUdfTnSlq1FNVaVaBGlFCJokjQ4jFDKpJC2qNJwtS3wO/XNpzSbqN2jFP3lcY8U0in1k4VRDgdawMScjp0MxKc/eYR4/n7ecN2iYPyuo4gIhR725Yy84FaRCgiZJvb/rVUSaEJW20Z52s+0LzZ72ib1bBS1/WaMNSGS9Otxz68/EDd341sDBuPdCPm9J231X4OAuWIUERIvHtHmj2anyaXtbnBEUQEoQHHCy98zWVzeaDuBy67/6LD61evmWMv5fnDwe6fF+fn8hzun2YttahWxgz96C3z8KvXr28urUb6lOvUD4P8gX9EP/dHfnGee0Tsy6EPe7KclNH0oRiWz0nO6bZprvtkSryJNrMs5wv4He2XPOMYbyYZ2KNnzHnt9E+n+1LLa1WHzHWNKOjR/qS3Za5ZM3/6B4A66rlaHRNW9Pz5C/3pT3+Wf5L47eWVNvSRiTLkWHEB3wPnLYV0gICPCPlJYgcvr5Q8HK/e+zQ33XtD3xvwo2kusbJGi+ddShoRQTF/HoigeDe1WwnZOty4Fcrboh+Pp1/3cf8zMhfXOxmmS/qK5QssLqXI8FxwzUYvemwAABAASURBVBr7/fff69tvv9OLFy85pHimr776ioOK7xh/b+k/G8bwKJIkamO+3sp7G49H7/ncRz3/TPRnr/coy3PRxfkFF7DHuZY8fvRYX37xhU65BHZfPjk5Zg9zmj+Et3Lf7QfGcsl0vbfybxmvfdFMmk53hI6MacPrhm0/EM/5X3hPd3Yml2fVDxqAx1AthTJbU0lr3dc5RTQiPdOueBrzU44RaLO9LHsv3KcXYN9MZ/HP1FLEEHIgPduZ5H7kzUKhjwpR5rj3eLyS9f5a0G/keZ9BDuU/t6i24fviOOwhvE//F8o9oJzNYZvmB56FCwqJLwg0A78hRcQN8EmK7Gbuv9mXWVQ8VnKNSb4xNG2zJV5VqaBUxt6MgI8oigiSAyJN8c2ruWsKv/Kx3AzUScJGhCrxPRd4jJv3ehsRxDIE1fwQx+UUEusU4s0gb2Ti8bBxPQzzy5ggarKoSDdpO/2QFDfzMJx9iEKCmyEq0tRsD8b6BHU5bkH4PvUgjve4pcCBUgr1KzKNoJz7vB0DFhKJ5GFDkX5BzeneE5aHZP1Q6MeeIDz1QrpLQ/kPYWSZXK4FhFguqIT7AALZL4Xe/5Dt+wPfF+KGJYzW0W174KPxcQnx2+T9bXPbIZ+STuhPyA0nYkgRIbdVyb5VaLuqUguA0pYRkTo4+ls+cZC5eeNA9NMsEaiKIH81uFCMfPJr70fTPBZ/Lt2PPz34kFiG36XNMougdIsHYhLIy+B/N2wvT3ITis8vIEm/c1T70XEeZhdgBAV9yhcsR0fseVZH6vke9768+luWMIVbaE6GJEhztuDM2wVOELK8zgfFOZLD9oI5pb0WMgelEgG2RS4jDsbvbCFK4PDKHsvFY7qgRFPyyJnyki8IikKQd4FeLIBJHfv3POwDL4GaEeGUCzqzH+a9b6Oenq8N84eK9i9w+I694gL7F13r2G/qNcp7xqMj2oo9o+f6hqLDHdfnUz53sj0R0wzmrGHfjFmCjHeW4N6rinWInM1j6rxNjSXMdMEiX/w3lPrf8LMSLhLLD4CQQvAuZTIFztdw/ZgwUUOImvlpHx+hJWp8L3qP7zOE9f4sYec9ON/aGT+1FscVXvgPoYu+6XvgDvxzkVm/Jz1Zngof4Cy60CwDTYepMJEWsG2AJ1ysJwZnokWdBN8mvmN83ne95Qz3rb779nv9+U9f6U///mf9y7/8e/6/vv/2r3/W1199q5cvXmnDWSBHpZle4xzQaURUhdMsnarBHNLVXpVzgChVCvZkFGZHP19zPurfFPZ3nNvLbWw9fwcNPXGq9V2HJv+lE6NNEwLNyEYP8guJV/nA8GYQ+ThNCoh+g2AM6+zlDrvBHIFQ6xiwD75O/DBg9pMk6Wc2D1Dn7TDTA+zzZOoi8DDNW/7uL/a9Wy5LjIMYt+ytUQ5kP4N11X4Jsl7vyyceXFutHfRZtkXYb1KbqBVG5U3eY7fR9m6vQDki5PndfEN3xr5vRMuaR0TSRjx/fzNbN82W/hCKar4/5gTJ/Qgy+x+L/7cOo+xZxp9Df6rM2JZXbrnsCOkh0tzxMVi+h0HWEOWgvWTIxSG+G9uYw0IRIT/5YeiZB38wocR+k9LExgSVmcKLyQZMqlxIGJ3G0ie20G0ZuJBZKY5ONZx/prOnv9ejL/4J/FHnn/1ex+dP1a1OJSawJtJqFJ1yuexBQehQSEWuhiU6eFDe++6G4HOQ4fCkyMwnQhGxcDI3I2545xtouIYzdBMWyYlnDpnwN2wkJmPXwxfhpTvS6dkjXTz9XI+efqGLJ5/r9OKJjo7P1fXHCuorbBbhCZh6E58xRrUj05WgvPITe8bULJh/kwZbmUcnq3iH0hdIDY291Br3ITlJkUYwoMUTEfYKAuBhokBBAU6vMYO0adTEpZsHvRcabwhSTts5Z6IRX9pu1vlniDdsFPquly9UT8/O9OjRhR6Dcw7tBxaiDQeNy2+W+KfKCmUfhl7HHM7nJozFrRZaBSP54MJwkUNB/7BLyZw3mxCXw/nXWvOAMX+Tl/iWecx4spro2xN1sL9QL5dhtRpkWktRAT6ssH/oBvW1Uy2zvKIfEgeSO407H3jusMUERvmQc01dttTXeUSEai2JQjzn5/I16tEoL9WkBnEACY/fGxqSSEamTmu5rNiRt/PxWG2tEF5Vo1dfXd6Vhg4Mxxx+HqlnE+s6+JdcO9qv0nZlt1Gsr9Su32q6fiNfBI9XL+BfSJuX8uVvmV6ra2/YvrzlEvhKNS9/d/hH+KYaoS4K1Hl3KtElH/K/htskVzIBx0IxTU078t+yQdlyeeu+MWNLf9lyqLyF7rjw3eYGaLse8QPo+nqnDZunDfxmPWnLZmpHmttpJ2PDJfBWyIu0A2Ml+yHUcdG7ujjRyeMznYGTRyc6OsU+R506wkulvFwcN+IaEzZq+zKTgpsNIKHN3G6QvZ86UUXURVSJC5sGJrCjbCMbY1/GbLjc3XLZsuZSZg3d4t8Q7vJv0DG/xm+64+IX82jkQndqzKmGKqXpyKJqnCoHGoPGvAgetFPPBXDV5S50uWm6HKU1cUbavxydaOAyd/APnfDxWYdBta/MQdQbOgwdB+29PEaOT4604sJ34KNn4NLXF74d+gnGT9f1ct/rkq/06apSioJ+bRTTKPQBZBGK2EMhJXTzYDKJcFP3B48HKigp1NyeXFBu2Lz6AtP2Lvt0STk3N/LTiD2/+JwH5PAl7ND798EHFtAdiCcCeQILJF38IbdBZa7r+i7bJyLoOzvG0ZpxNsoXnOcX5/lDOCsOHsTj+Xpk/CXF3raxsGeaLB3NZSCtCPJK3ywTTxg4vBLhOAr/S14SNAJJiCcdKO8Biy9fspXbPiJUuyr3L9cJL+Km7B9CBUWvNf4z/ZeXb7n8vSZsothT9sULLnsePX6c9nC9IoKxMurt5WVe/nq+mUjDdS2E9aw7tsfKfZw+HcV9NxTkle8Nk76P4MwJUgTKLDDXbWLNmmiD0ZRA93+Xf2J9cllRRFmKCOpWNfSDfLGW6yK861Fp/wjGTsZv2e4bj6EtaxTzbWW/0fUrXa83ev7shV6+fIVNrtCbJLlcgPgCfCNgd/xanpknyME3uAmdg/E2JYvDi395G+k9hCX859O5jGmWH4ncCHsfCPqJ13V4CD8R7f3BLsr7Q3/1kIjQ0sc9DtzvPJ68Z0l4PgBb+o3hsDX7mNevX+v1K/9Q3pu89PUPVPgH4NbXa8bgOueZxgJYCulHMCZHZJsM8x4lIpiXenmcDYy1Ey548wcYvNb0Axe/xzo/P2MdGti71NQ7Yp4ahl7eM/bodPTvxhiZvG/bw2X0vmHNfsvluYZOu1ERhXjdTTor8uwZ3x4jpRYF4VLID0WTy22YN/ZB8kLT3HNpt6S619+cxI+CiMSfYz3Ek+B738OE36v0Nwz4mOX7pdWwTX9p3CXeUo9D/8L/HHo/nZ8T967uklLQEbM/3g1GqoTuPCGhHBGQotwvlZp8RCgf1gaPea8zO9aacT+OLCMIlVCUwnioqhUUUNnP71HwOzyiKADKxLn7kgICuwHlDdOQ/yld0k8akqmbEDj/G4iHCR5xLn3z2jiy19/NYP+8AR7/nqMcTgzecIo3EGkgvH3tpzxB2UvWk7LAS56zGmsheTD/OU3bprlAIc22LKrUf45XVWpR7Oe7iJBII194XuVjcTJykG7k4iHMfuNuAGE3L0oybgQ/wljvfXgo2qLrsIW/SyPzDhR+AahYRCjiXUghJfTexxoPBtIp3C6H0I3MMRpeBD4csBfgk7OjKIoIlVJuIDKKSAc2gBQBXSAp9Nd53pfP++QfUqqbuGb+SnA27y2bx1QGulV+AYgStPC7yETTcRaHQH2Wp3vXIbmcY+Y1+m7YQ77sXUTizeDm3tHMUiJTw15ocxgwDfpcx/fZwL5mtTrS4D1J36uCKFWKMiP1dfO0PZf1SX5v3UWwKGQYzn0/otu6EZjRoWkUU5Gj0ZLaSRVJkWNolt/IiGc+wXyaVFLwz654AuRrZkEKcPDzwihjiCdtSrraSxweEYqYAaP5wcbJRLp2DueBhfd6YP4wfOEd5rnda4fhud66xhJm6jnCbXRycpJnlsFc73gOiwi5La1j2cies/GN5TRcl8zLzh4Nanko4N59HWYsIeYNm2Sh5pfw5OdE56Y178CFwt/Egz98U74I0LffSJH99KuJunhQWO46ZX6pEIqYgZp21HvNN8D8F7auWZu3nDuMRCUhBTGAWQPfh7/E+3DlD9Tcp+myHOIDYtsOtokxtzORSIOXutIEjAPbw+AThe+fhh0A53g7zgG3u4nv7q3evrnSq5dv9OzZS33//Qt9/90P+m6P779/puc/vODb/JX8553f+r9p2l/+Os02ufxF4fPVOqjvQTeosjcrzB+ZN3lNe3iPN5LvDozs81xuKWRdx6nL9xDzklMWj9vadfS3YeOksdHwriPRlND950bjNmBJ7EbiFAwLTA3zP4V3EvqJCB+mb637mBN2uYzZ95Dr0Ft4LjJof4zTHoTDABnO9zXYizl14f19SShZtZ8J1D/oJWPKpT0iqciS/HjhUlIY04V+UAoa8OEAQFFxhU4I8Q1amzQy9v2LWv5ljFecJb14/oJ+/VxFn57fpAVuG7DQkIUyhjzQJ2YXA0HK3RHM++Bmw+WdG7tyKGt5FOI5IYUEbQqmCGDewD9BZ1TCiqYAXF74usgow5HOH3+mL37/T/rdH/9ZT7/8g465KC39iouMou0o0be0m0JjA6TZSDOY5GRElVwOy42QRPgCs3rgcWeOFgrCDAo38/YQKSLEq1jCoX5ThtDUgQ3hjFBD2Fw3Lt9cN3UrRV2pcSFTuXh79NmX+uLLf9KTp1/qnMvf1fGZXE+VTgpsqYIuiRMfRnIGeuhxjkJlpuYe0vpFMrIvEYoABUDd1gXetNaiWqtqKSoOA87HfcYLy46bKveVEWpZYyUytY5xeXXFYvednj9/Jh/c7/jA9mHck8eP9eXvfqcvPv88N1g+pPdv/m45cHR+x2y8ToF/m+vcF8YXj1j0eo0sZr4Y2qA3ckCukKLYUYaNlMOLXUTI+XQVW1tJh09LW7qshyAVRYQK6RVohPmirqsahp4DylX+1oo3hb4wczkzPhumxjii6nL91lxc2QaORxKUa5LDhUJISuBEhHjvAZnmJyBzeKTtza+Glfx/4l08ekReI4f417q+2og5mXL2Cv6Nu0mFfx0XdiWKfPH79PEjffHksY7dnlwc1+21yvZKAQ3TzZWa/ww0l8H+s9CWl3HD5e+Wi1/A6KygxEjKIOj5JegXIedRyccopSrgXQ75oc4YW7bTxKGT7TLSB0YG+ZZDnE1ipw0XFRtfirLp2YId2HLJu92M2hjXUC58za+55KT5qT9tPol5bKaoKYGMu1TmHgpQQ/1xp9PzU/nPPRsn5yfqac/aVxmlVkUJlMNFJb2W5c2itzl9mlg0MXKhgx7wp0u9AAAQAElEQVTyJdy2d/0aShMYx0bZRo3Uc8uEts06bjgQN7bKulL/Hdi6P1PYDfwGuiXu2Eg/5vmzqZCf+Up9qnaEJSyPDllHq1TqHbreNV05nYmq1F7d6ljHZ+c68W9bQf2bvStf7vIR2q96DatBwzCowxbm+2FQT//qBygfprUjDTaK3Q2wF7aqwO1cInSIiFt/RChiBoykkPZopoTJTxN2nUBTBDpNGuknWxrYB/q+mAiFckyWwBZuG+sDGoBXCGfoH/uJwBJ7aE8Xu9RauBjstaLtKu0z0Vk32NDUv1n32Wef6TFzri9e3OaBqXbZP7dyP/XFivuwOzhNQCiv81DwT4oIHB08+GUo3YhQRMz9gXaKsF/CFSyAMyMpdPg4N9qURowI9fS51WqVtJQij6lGXVw2w/VxvXzhs2XOEKlZXoj7iDnx6ZMnpNSYE69lufWvWYO8ZjhfpxmkW+nTPX28H+jr9P9aO/pYkcMSVtav98xlaxoZ/y6j+7xpY/6YElOOidSjk5saLlatRS672zFtRT0qbY5axpn3dU1b5oJr1iL/BLAi5LU0ompNv7i8vGI9XqeNXF8FtpawHY7IhVdJw67ymZtqVjKfwr0Te/oAua/6gMovEzlPwJSoj4VfVpDbWBQnPaaHSCGOZZC/yet27ugnokUn9klr+obnWI8l08V/eXmp5ZLX48bjbb3e0F+u5UMz8bgv7pY0SMdzSWFcuV8SrJcvX+S+7+2bt/bqjAtej0/PP6cnpzrd7+08X3nMe5/mPlxqUSGdWir7mY5+3sll9vh2QhGhWqv8eN/pvwLishquw8RcUUpkGhEhUVcjIhQRkoJ/dnXwvNtD3Z9kfZD8gfZfnw2y/K2BIv1N3qWtFvqxCrHY90PTW/QX+qHx/lK9JT/TfVoHpoiI7PulVmjNsRJR5GdiXRkZH15zjB1rj/1eLxzucWd4fM1g7LFOVlBqJa0ih3seiQhFhHDeQUQgLjMEL5YMyui1rbFZdjmaFyvLDPgMo3wsSKns8EZZXUb/INM1c4zXscurSy3z1YZ9tcOtK/LxuI9wvqH5YV/htDOPWSKXrVCPrE+nUqqEetqD/YT3nZ7jPJ853RKFeajKc5TnNlN/11XilVLkx3qNerXMi8wsPABiUZIDyV+bDTK8D0Qf+N6P+aH+9yX/IfHfF3eRL7Z+iKYOmQTrgFGgbqtSC324JkopikCJ5proZ4bTyrh/Q4cS6RBLUSx7iF9kD9H7cez/a4ABnHVYxvId+lBBf5aMBntQf5Ev9EGljyy0NQ+T9Pfp7F9KsVBr1lr5vu61OlqBI/V853R9d7c/0icjypzIL3BjieNJZ+EforeKc+jevycK/imh+QkIZz64s5SKZW2hs6whN/ChSzXw6wE0uX/g8O55E3x33kVGWsrEYOb3jpo9HreGx7BxyD/kt8zzved5U/uNhXd8w+ce55ydnJ+fy+uAww2vAeecpwz9oA3fUpvthu+ukW7OLG+7L2V34X7LSHuG8p9tTFlv7UAlXBdk+bIJjkCTvhn7udNr5DUXwJdvrziHvExbOH5GIzqLXkb9eE78hUk5/j24nJnqIk/P7DiMszQfM4+cSRmu38Q+5aaOWE8GumwB+J6fOPubsMVWuWe5vNab12/14sXLvOz985+/kv9v33//9z/pq6++5RvpGWGv9IYL32u+sUbOblmOMF0h1cJQYZRxF+I8RRuUqPI+ZOhW7Et6Vc4t3Fddti37IfdHn4uMfPt7XxcRKqXKezjHc5+uzEMFeUSQhySobh5XpKlRR2UlbwL2DOEC+7Cw1M4eJhTaUoAe7vze5+0/xKx113VqH4q7MR/yOaWH5L+qLDN1PT9mLqT3i9IlHsVYmtu0lFCtRf7Gdt/wd7hl4ml06ObOSHs7u5D7YpN/KWd9Tb9+80bPfvhe33z7jb7++ivwZxXifXp/bQu45X5uHm570Bi4hqM7GTe2Yf+MYMKYN8qllJzQcqGkI+QkpHl4kxQcfAC4xQ/77ovOIqxMPqvjYw6ELrgY/Vyfff6lPvvyd7p49FQrX5ByQTzVXmPUvNgYfcEKpuik0in4GI3aSSBqVaCnKIpDlFDUUKlFtYBaVReUme+41HNnnzHLKjqFODOchuQeHQFN4OBpiaIWNaHopTKj9Mc6Or3IS+4nn/1ej7kEPnv0RAN1q91KgV64LiKuE+fyNxSZgfdXBh4ktmi7of5pEYYfQe09QPwL3iCHOZo5EO+iLLLybtgclz7gfsWi4Q3SjouFnRcg+kwpRV543OeumTR8oGgdZ5uTTt9rtTrSOZe85xcXOj090/HJcV4K+zfXfNHaD0O2peNdr6+5SFuzwG7yMNJ904ueJyXnoShy+9VS5bwj5Kz0zuPygsmTnCEWPTDrEQkmLY2OQ/Aqypx2iaJaq5YJ0+E7DkO3bAZ31D110YmgxbDJxA4iy0ZJohY5nYC3npKGdEP13iciMt/joxMuos80cMFX6EsUkbWasNKpK71qqSroFkkddKCsx0Ovk77quDat2kb9eK3gwne6eqXx7SttwXj1lkvga4kNbaH9OjY9lfJXMigYYyllKaFbFPgZUYoirEV/kB9bBp74y+XvjnSNTW5WtrTjDmzknybarO0HpmBr5G/8jlxaNK23TUTjYkMiGbFX0ki5xhbi7lMUVxRXFEK1K+qHTkfHvU5OT5hfzuTfEPQB9BGXoJXxX2mLWmqW33EoZtqxkV4T9WjKh+6BHBZ/A3L4Am8QkVnHeRs+VMs6cqC0oU+s2dgZ3uD58mXDpfCOwm8psHlf1Gzx7xgviDSqJKYomlS10Aav0km1V4O63twZY5Oma/LaETmYF3vGk+fY4+MTregrA/6Oj5VhWOno6BgZoO8MfIA6zLTvB/WE9wO071W5iOuYa2dU/J1qhZYZZekDtHfAR4QsC/NGSIj0kw9KpRQZUmDnpgk7TBhyxsQaNCJrhFljTtj6RoT9ElH1j/pQw5vqRYQiDlHwA4WEvElq2E901Ep7rWhPt/kJa65/cMW/Odq7fQlzOOpp3x3z1siB8ES8iCCpcBDJNMbVhP0n+BRJDjJgImBARCjc7qBEVQn8QIbMKx+4pHbIKtOc50bJ7dkPvVb0S5fR/lnPbT9jom4eU5dcYG6ZpxoDz2VvJOYLps8+/0z+QHddhDGCvB22o26b7Tbr6nTdr4e0zUoD/d62iIgsg8NFvNDHfVyOQ7guhstqusA6C2+afuppSpUUjJeO8elyr1aD+n6Qy+/Spg5Kjme7XPOB7j//7zCvq6f0A9tnYk3abNba7m3SNFnlXZCWhYE99ABC+2evt/d9Ir8xC0TMLeX+wQzBeG66vLrSDz/8oOfPn8u/5etL1Esuf6/Zp/mSxX5T9yWGl9yfduxz0k/9GgPMY6UW1ijma/clhxFE+lOO7X7o5b/icsqlr+eejjWlsvZ6fDvMfKnMF7UoohA1QJPnoUaaTm+i70/wLvtMlf3daTkTl2tiXiAi3paQYv/PnHHr1wc8gc4h8H56P1ngt2kBd1RKFvR4SPZ/j4eJOd5jY/TazoZ5xO8xZB3rljLvuyrj13xEqDAGIwgFpeAvs84cXhQH4agopHdxILSONRzfCOIX0o0I8WqZi+byTqzPxshcs+U7b5M/yOUf4PIatmW993eElxqnkSCRCKcVpBWkGUmt47oewnkxZd3Yx7bxD5GY2lYug+ORQKYT4h9pC1BsCH7KnjaCWi+xj+S8nH5CkUGHzl7tUPSJl/RzjBARipjheLa5908L7LccDaGYiAi577ndkpa5T0eE/DhOY/3I9mehs9/yT/hHsgCjj/e2RvYA3lvZr8dFhEqt7NV7vjcGvnG8b+/lPUyX32Md3dXza2h+Fjr70nXf9ORCmXlnkV179jBhgrOU6S59M/+Qm1kE+Uq4duQncCiuIiKBI7hcGzztxRJuSnnsh51fPBF28EKIKMMin2HKj+Wmh7hf1IwgosaMvV8PPB6vCzyGjcX/EPVcseW7Z4H9TtZzQ0SYldOICPauR5xJnmpYDdR/Pp9wmlYy9dphjJy9tP0etWETjJ9vsrPjKL8dUM0IO1LcNKqy3raH9wqT66MHHtpqYr50nV33Levyer2Wvxt8zjWxz3gg1m9UhA3oYbdNtPdbZkQowiiUvzC0Aup+oOQxA3uVUZvNTldXa/m/LvR/T/WCC98fvn+mb775Vr709Z95/vqrr9P/3bff529LWsf66+sN3+G73PswxDN9yfkURcxrVWGPZt7htvt23383HIjuOE+0zGERoVKLKt9ZObfUmt9KEU7PZW6Uew/5meXmFtC8mAMdXGIgniUzb9d+xBkuOYUFunkWHQsOefs/4aNYwEbPNrB9Fzhl8ws1v8AyKSLATHHnN5TzG0HK723OyzwPbHdb9uHXurx8o1evXuj5ix/07Pn3UM4M3rzUJXcG3kP3fSefLxZ9en5dC7iFnEPY+XBkF2CG8KJlMAvQ4EWl1ISTa57N6FCVSWPFIezAwagn+jWHiJ5wpjYSzSnN+d5ye78Tmdl7rgOAyx6FzldU+0FHHAo9fvq5vvz9P+lz8Aj++OyR+tWJolvJl747Lkh3XHxMUaXCJqn2KokOalRoVVDmqAVaVMq7qKWo1qIOvRmdcoK8N1Fap6BX0F8QJaSiRAtosAAEi0FUtegUdaVSj1S6I/XH53r09Hf6/Hd/lC9/Ty+eajg6I2yVuk2OA6DKRIMZNdgbxUwV8OTBSy64tvJ9IP5Ir6f5d5NyfrdSus3eE1psUmuFrzKtXDpZ3lCcmDjmTcGWBW3kovJEn3/+uU5PTlgod1pz6GxccYB/xQGkNw5dLfrd73+v//zP/6wvvvhcjy4e6dgXVfs+GBEskFu5Hxrui550fCjgQ8o3r9+w+F7JhwO1FPmAu3LI6Fos0L3HZb0Db3asTF6BrtnGwaMv80YOT3bUy+kb3hwJhYELhH4Y3GJZN/+GsyfNng19R/4TabqsGy4BLW9EigjsViSo3nlI9B3ZoSCIVhSuY7/S2ek59j1TV705rapRs+5Dh9/RKHNXQgNtFfCx22gVOx1pq7q7lK7faPf2pdavn2vz+oXGqzfSdi3/eejKJs4Xvx116CgW98YqpBniX5QsQ6EciVpUyCeCMHTypS/w7tmmibnFP5nmvrFh0+INU9L1hstf2pbL3g122nBZusnf/t0h32kNv95MWnP5y55HuzHEXanYb2ukXCMDMjFF+kU5uq6Xf4P87PxM/qGCi4tzLn/PdXZ+oqPjlfqhk/ttYBcK7lZhXpOoKjQoMyDdBii2jEZgIz+pzOF72tBpyCeo9aap0e8nbbiQXVOfa+qzYO16I7cd8tKXjZvpZjdqQ4V2jkvqEzaeomhS1UIb/hZVUXsV2tfyDfrXpHFNmhuMMlEmX/ienrmuF/Jv/A6MoUKcKFWVeAPj6oiLYV8KruAdPjDP90Y/yH23Yr9uPy9WaGV810r8Hd7yKQAAEABJREFURFGJAEVBmaLgB7XgLyGCpJCUjA6eBm9AeGeVUCFex1iplfoy3tw/PFYc3WWJKBqnHTbd0TZYhoBaqhaUQv7oOD39B3kiQhF3gQAbjUr70RFLrTo6OtJxXvh1KrVm2/qwwTZz+64IN/Uct+WQ2HNcozMHdlwwkZZhOQ1AiBT8Ew9FUETo/sFacT8ohTC3Ddro4Eqh+cE/M8okyRLaMrinv63oi13fZRtH7COh5DJM0C0TwTWXVJ4v3Ffst/zs/Dz/OsLxybEivHo2ua7uR457xeXWmnhOsSf91WpIG9lOHfaxvBDPcSLsM5aSflzq8hi2reF6GAtvehdNriOGSnu73Vz+FeN7YL3xeieKax2na3jdWvNh7t+StP+Ecf/kyVM9efJEjr/2/IQ9tnzAe10jOkkEOKhrmE8n5eYO4VBliD49v1UL0GDZpymf+1SDRkTumb7//vu8BPYF8Js3bzjAeJtyjy/vrbxHi4jsL06DxVJOw/s888MwMMcckWLLAyDPP5Wx5HnnnPH46PFj1t6LHGel1ozrtTRKZD+e5w4KKM8Fje49MY8ZO/njc8tYN0b2Iwx9NejIXLXk0Xc9MefyDT17Mcrq9GVlQj69nyzwj2qBYN6NwN0Db3Z793+vJVvvN5njN8zvHksje0yP2VJqjmePHcNrQaklx6PTuG+vsACHbBQRe1j4MHLoeZIxUImY4xT2BEZEsTTLOu33FxN7P/NZbsa313bPQf6BlKur6/z+m9jv1lrzL50MzDt9P1CPXqVU5RPMIVTQa51tMFEQx5nIo2X6Lecfz12zbdZ8X2xk3jqFOcm26PuedDuV6nKS5pIOaSz5JLWzr6PZd0GBZLwb8kny8ywQEYqYUUpJ3im0bJuJNWNMuB0tc1jgJA7iOa4RpCECm/uLQTqOZxDt0/vXs8BfJafDYZptjoAm/6vk7UwiIr9nPLcM+7nLfMf+xfB3dvZL9CJCEaH54Tsmy4pjAYTXHPMnHJVwn3WdmKl4b7jU+TEnxL9Aw3lBI/246TeVIkxn4OGd+ZDgJabMpBEBXUCYhP8WCvPpwIZQlxR6+IkMiYAmHtZyvZcQj3vDMlOvI4b5Q1i2wHtVw37Hq7XKbeA07TfcRt7LGm43h3k99Z899vq04+zFaexGn1GM8rqTcLt4XgGO8yGYW+5DNP9yHSyLjYP2KzcQj23lvfZskyn7Ew4hSn3RHhProMOt28yzJ/ce3d8Ktonl+rt7ghIfoC18QV6o9gypiKZlH9HyvNn1vuQs299PL16+1LNnz/Xdd99x0ftNXvz+67/+q/7v//0X/du//7u+5jL4hx+e6dXrV7rkLGLD2eDIuZ3TE/ccQdoR5KNIkzO6JfiIqlI6RZTMd82FsX9495J8r/39zn6pkUgpVZ5Lhn7QwBnKwDzT9b2K1zop10e3mzGh7zjtwf4550yUB94lbKFWOeTt/4Rf3wJ7mwc53cFe/mC7SgzfRGHijojk3Q+m/Tj2POY5zfvv9fqas4DL7K/Pnj/Td99/q2+//Ubff/+dXr16qQ13OT43e/z4Qv/8n/+T/sf/+O8q+vT8TAsE+gbkp143GDofqI3m3XfuGnYNwkgPd36dqDH70o2InDw8gTQ6iCf2hycM/ejj3BoTjieeHR+hfMdJntS4mOg5hD4+u9Djp19wafpPevLF73T66In6o1O1btAYnXZMjhP6huMFFxIFROk0o0KLfJgUEXTqGQopIc+nlJyMG/Vo/iDcw3VKUL4bat56ezoxmIgtlkM10p9AUhX8nUq30uqYS5dHn+vJZ7/T089/zyXwl1zAPFIdTpjbe+IWja4HBZqIpzsIChiEZEGThhoyAE0eimBWuMMj+ktesnDdvKo16tuo9wSdsNWEjYxFlvmHbvpEz2H9wAIzDH1eLtRaFBFZmol0GumUUnS04iKCC+AjLpw62m0ibW8yvHhuOKD25YP1vGCdnJ7Kf7I0f/OX9MMTFSkW0q21quPg3puyiMKB41X+5koeXF6+lTdl3pyNXHa6PqWEIgDx775ZY1RceXjKCYdKU+BGWfoS9UkJwuba73X3+q6Ly+R6Ok/Ecj06yu0yFvJfs8h7c/DqFYv+27dcam5yIZ6w7U0/TFvRu5zAgofamLqI8rRGKaOo1kG+wFth36EfVEudf3iAtMU4i9bUoVqjKcaN2vZKbc3F7/qV2tVLTcb1a2Rvpc2lIi9/uRzGfh1pdJSrk1QbMCV/1+8dUJaIoGQo5UuEpHsH70h5dmxUNpudtsvBVNItC8kW2Q66S7q1Dhe/W/8J6O3EpVbDZtJuCqpV2AQBcpuwwwh2YCSPRhlqNzAWT7jsvdDjx0+47Hgs/1/T7lMrLku6vGysqlDXgyhZSEyFxYM+YZB+C02kiRnUYBr+Rp6CSoU4gRw0QaUJnQUjhfEl75r6rTmAMzbwlm25sN3uJm186Qu28Dv0R+JjIo2kP5F+ArtOqppihn8zeEcYJtE16Vxho2vbqoWiX2nwb/uCFePMOIIf9r/p23tDSD/xGLT8iMsg6zi8GwZ19J+u77FLL/dfo9KPZ1RVxp77l+dY261gOPOVMhb4CMqwwNYJO0ANx4Dka77JYwZHEVIU7I2hr9jQLpcOU2sahl49KIV+jU6EE9X8mDXwOS3rmzp1RP+Qr6u7mMA0IhQB9rXN+mO3Slv1tGXf9UrbIhsZ0xM2to7VLS/Y1Bu43u1MnAj3Z4+1UTv0jYk5YInjeLYvrWc2EUH+ZYb7g9N02tX9ooTSHxIF5YXJN5InKlQ8pEgZYeT+5r7ncpVa9vHDQTPQG6mHfwDIdTK2XBKZHrOXOL841+nJqTzWC/WrtSZfS+Gwd82aca0N+u6Wzmeg79tW1nO5ExQsgjx59Ss+tqvbxGU3fQjWmTGpUW/zLlKtJcepy94PQ/K2f2BzAbeT7WTbrFmDRuaaFXp/+MMf9M///M/Y5IjN/ZX8Ielw5y0/rrPrvvCmiQyAu0eZe2xLAh54XYoHxL9V0UFxXcvfajF/brkiyjx/MxYyLmMoIlRLUalVESGvzd6nPHv2LPdUPlhYszezXDwD87D/esYp+zOPG/eXJcx9sJKOccQYtJ73cf6JYP/lAY/FWshHWBUbM9rlPmPq/uy0Zoys8zP8AwmNNTFBeR3/iPW7sn/03tFjhmIpIlTo75ZXr+mMi8AvstKn55MF/hEskH0Zh77u6szjZpLX5hw3bBw9HjzH+3LTvKnDPL4cx3B0jw2Pl8I4KaUoEqGIkHh1/7EM8BISSrWAlR3jPi9FzPLG3mGkbBMHxJ4rPJ94XjE27IvnNXyS9Rpj3eWd0HXZHa8x7l1OzzfeBy7zTATlJo9gnEPkycS6c/xJC225Xs5+r4WL3GnbdiQvUVTbYUZVZZ6a+aIIAnnlh3nLJLHwC02hnUVZMncI/Ud6XPE79aXHYmy30Q1YAJDS9riE3VHHs+gtbXZIs39n2xIXXWcXESogAlrmtosIRYTuP9lszhMmNP+zTkSYfMI/tAVodN7bKt7x3Ip/BS4iFFHk+cz7KX97DHyXe16zrFT2SO67hnX3VPvnpqTZd2ff7M4K5o3Z51lx4X6Mxj7wgJL3Xigh5tXtE3JwIDAg+5ecfc50IDR7CCvar3TsMwzimjAnJLmhKJJZRCgiCAJQXPj5XeaJ2aebuX+ZL5Zw00OZec8jXpf8jWTeMqcTETkvRQRnEEP+Zpv3vSv2tv7G8jrrtezy6lKXXOT5F1G2nO9kGqx589qy1MkpzphnK/h3gxC+/3U8w2ZJ+n7VDwtZ8seQUSJtGxEZN+3kNdvYz7EZYAcda0XYFTaatOOcwHX3ZaZt4nV9saOjkDgv+kucFP5CZyn3j0YnLx3Cyvabvgf+hnWQ6YJMoyB1XPoDx7P+JnF/8ffy1eW1/Nu7L1++5sL3e3399bf6Bnz7zXdckn0v/5bv9z/8oGc/PNeL5y/0+tUb+sqVNks/Yb8zV8fpOx+DfMjfwxvTa+RscKQddpybbvMHDeZvo2Uv00iDAtIQorRORzwLRUxCbs+HQONZAf33vS7dQ7C+5abGzNud0eimd2Et7ds/+U/OR7LAbHEakvQWHpZ5GJd3kc3UTWAUxrxhvjFfjeNO2+2Gu4lrzoQu9er1Sz1/8Uzf//CdfNn7nMvfN29ep06todPTE33++VP98Y9/1H/9b/9F//2//3f9z//5P/S//p//R+7F+vR8oAVoAd55bMBkM+EwbufxeZgM4cvQRmUfgsSePRxvH5BkL2ZAppd84gYw8gQyMYm0fcSIQDFyER2Z2BudwxuTfhhQL2roGRMpeoijPL9zNPgghO7ojJNDtH/JhsViSjCncdEhTQpQFd2g04vHXAD/AfxRj7hAPXn0VP3xhVp/rLH02qnLy+AxOvk3g/0nUFU6iQ82I4KuV4rC1PUIZ9zmMjObevJ2nXYchD4EL+qebD25JqjrjvqP0JH6jKKspN2iaobz7lW6lfznnc+4tP7sy9/ry9//Uf7N35OzR6r9EWUtXFxJ3Ndo53RaUCZAenoAWWzxoBeEB6zfpOnY95FB47hdG/V1f5gx7fvBJNulYQfem4wLNq4cuC0f5r5EcF+ptSo/oAkX9W2kCZEvgf0bISs2UbUURcyVcZtsOAzwn/nacjBfS1HfD6DPdBpt53Rq7diM9fIh4DBwsUH8DYtpHiYwea2v17p8e8mi/DYP+d3GUuQ/8TQKnyAxWNEISPfEBcQ3a+OSdqlF9QClzPKIQNNvIwlA+SYQ5GR72Aa+vEjKxcrI5OqNwutXr+WLav+W8LxRWss/le+4zTYijYmCNSPLSNqUC68zE8mL0jok28XxKECW8Wg1aNX3Ym5Wm3aadhtp2qpqTBR4X/7url9p+/Y5eJYYr15w+ftaZXfF6Nrs/7/f3RxHE1QJWkuFepeCTYDpIaIEZTMgLnAzlZKFn6jbbr+JcZttuLTccHmZF70MjB3wBme7GbXdTNqZcsuZl6MMmp0xhsapaGoFG5SkE0bx2KT7igKq9lUDtjhmgfJF0KOnj/Tks8e6eHyh45OVuqGqUFajVnjqJMZZo4xG8qTZLJskii2aRulPGeMWqikIhLfOCGvAM2UyVpRznH+oYeN6snHbUL/NbqK9qRsF3jIHuW4J/J4PJ9KdVNSw+GTEPN9NUcmuMv8B6o5pdIVzxeX4FeluG2Wpg45OznXMnDNw6dsPRxp88bu/CF4hOzo+1RGXvsbq+FirfdjAoXrfY5uuV9cNN6j4E7VTBaVUbFdUoigiktqOEZF+hXjTgYGKp4n6gNaw4S3wWAhBNqGE6ojxPDZ8AewPK88FQV49Y6inb3eUIUpBs2miUTwvGO5bi39yWuSF0vzuizF7/o5cbPpgabM+oYgg2IBg4bTgvt6FsMVmBXt5PpnH3lb+/5RtZ8daULHvij5geM6y/jbH6qw/MQhIkjyJYYbMrGOQtYUK/jnfKHDkWZKGsq+Uol20HBIAABAASURBVAjkoaTFfInkI4rCfgX9QflEhGotoKqWqlKKhEz7h+zldvea5Hr5ENl9ZWRMWdfrzCmXVMf0cftF0q5XqZWxOeo6f6rxSo5bSL/vBy5DV/T7LvMq5Gc43j7Lj05suwVOfOFta8NttMD+GY16g307R9hGnQbKP7A/cz3cloU6FeqwpOt6bllfbaOKDX735Zf6L//5v+Qm3j98dfn2rbz2Og/HuUUo8ARuQLOt0/h4Dineh15KKqLqN/vs6+BvpRvsC5v13fM/hzidn6N/XzcwWETcF6ffxTVjuy795YZm40gRxF2g2yciVErNcLfzjj2J+1elP/iC1pe2EcHH35Vevnyp169fy/sq64okxeMxNF/qnsr9LSJyPEVE+j3ePO4uLi7kP8V+5v/Kg72e+2ehP7r8LntEkGTkHO70l8tcl8dj2HSRT/R1x/M80g89a/hx5uV6u18bJJZj9+YHu6hTLdTVAZT7470uyU/h4+X2KaXfogViX6iF7r0fkTzUw+S+zLgRj8eQ+7/HRo4T9k0eB4fIMcTYQV0Rwdgvqh4XwGPR4ykU8quf8ZAU2sQj4szjhbebJIWhCENayue9/Zp114fl3t8ZVxyeX/PN5nVpKfuY89KU8RTKcb3iguT4+EjH7Fc979RaRPKyDRr7vekGxGMjnZfHvkRm3zKHTeiC9I+kPeJvCv5V7OG9kuc2w/642ZugQUa4WT3UFREzb7fZ2SPF6ewFvx1yWOS/WqkObeNM7/j3HhPD4e9gDsg2ph9PtJ3XiYl2HenvhnmH2+qFPuG28/7HtBT3EUL8YoAIM8pV0uOmkZ7jZrYOIjwisn0jQjD69HyywC+xAL3nwWju0Uuf8/zb8X3tby7/ooPnNfuz70al+4Xch+0P92U5VUP7x7yhDBGPfQvw5mt/Mjdas++97m0EYsQNrB84BuTm9X43gYQRl/oeZNZ7CAU9Dy/IzRvEuvHMRrrxmgk7wNRxTR0lIjlC5te2XeD54iEs4Qv1POK1x2vQAsdzihGRbeC2OeZb0j/UaBqsD56LrL9m/fJZhb8pN5xBWu60tX+CgkakO0uyfp6HWMWZ16x7CNsuMWvP7j6O5cSaZQ+56GU49KHgQ1nqIZhLhksZKSoSyka5PEcmWFuzfBkyOxEh999SKuuo5D27z/TWfGP6Eth2sczxxRNB+u7DgceVSJjf42cRSk79eDOV+3RJiix1i4C/hRS6++z9nKNR9awTywP7BMl3Bjuf2+U581pvL6/4NnqrFy9e6dmzF/r+h2dc9H6nr/70lf4Evv7mG3333feEcemLji99r+gjW84mRs75nH6oqJROPs+qnGmZj8iRkXnb3tZ13zR2Pj8kf3+r+zve+xvxVOzfcXbjdEohPhVOe9BmI/sg9+uRcxynkX3amRPv5kVfxo3gwxhaYK+YuSVvbmbgnM8hHLDPZ29pSz7hF1ggxD9sifsjsWkDh3pi9igJiSgJ2Q+yj7GX8v3DerPmu9/3Jm/0mkveV69e6uWLF/Klr2H/Bp2Os/VHjy70hz/8Xv+NS9//9b/+p/5//+f/q//zf/63/vf//l/yb//+t//+X1X06flwC9BWvPf0GWI+4F4GkUPdgtAbkSMxYSHipYUVNCvUsgybm3o/o+DZC1M70A44v7PcHcK+iFu58yJRdKWIAE6mMTFOTIxj0oZCsCB6AjJCPER0ehBC8fOm3GkwaYnJaoIfKevIhcZIl2nRqa5OdHT+WOeffaknX/4T+KMe+yL44qm643O1bsUlSKcN8TZTcJla5LhT0OX2iCAnEIo51walIC5n04SsYZL7SHGWdbbGbMvmchlR1RKdVHoFlyXRHykGLlm4VPHF7xPK/NmXf9BnlPfiyec6Or1AdaWReDvKsKM8I5huIEoz5yNkM8QTN4gbuTnquPipn+6AKAo7Mw7YWfCua5UFGOSugu1F/5Ow0x7mZz1b6FY9IlRo01K8qB0giiICKKOK9CJCPqTralWpgHgV2g+D+n5AF3uweLXEJJlSFoogAoHkxWy9Xuvyyj9JtVatRT689J+29GLoicqXwJccLlgvNyNMdBP5N1Z1L4SNdOWH8kRQxgJMgcUK+d0jZHEEFL3ietaCLOS0/BvH15TH/d35D9TFNPa65rN8J8caVkPG88Lsww8ftPpC2JtG8WQZKad/hTciVJxXpkPeoZvHeU2uE2htVNoWI0VMCo1E3/6/7P0LlyxJca2LTnOPyKx31VqruwEBAiEQCKS9tbXvGZLGOPf//4h77t33bKDp93rVMzMj/HzTIqMqq7pWs5puoIGOihnmT3Nzc/NHuGdmJSq9xSjjSo0D3uHmtdaXL7W6/FSri081XD/XuHql2JyrjJeqI/rUSrVtVGNQV5pqgnarRW63DpnqVqYCDSCulsBeaC9ujeh43Op7WowMWnPgu7peybgx9U8+E7bmMNNxu9hwsDmw8Bo2TZuhaYV7zaIGtmpREiNlbggYKTBqqF/22kPPB8cHOjoBp0c6PjnU0fGhDg73tNzrsb+i2oVgga6Q2jeAoYzGeGQ6jrQv7onitp8CKYq6KWUakIsmYCwUdomcHFhb7jWyr3PRRp0t97YOw0gaeFjmNXnXxFEltRxjilQqcnVS7eTxcIhOY+k1AFpE61Z0M0o38FsNQUuTvttTtzzSkvFmj8NfjzsLDnuN5cGh9g6OtjiGHmrJAXDPwbAPiDvGr75fql8stQAOszvRL+S4jpfUrutUSqdKX62l4i6KiAkKTXdAQnm1UOoJvSJuunHqMYzoZBxHNajgWSmrUk4j7Io+7j5yTf8qpahUyqUA27/jnc9o9JlGfrtnNASICFiGeGTZthO7A15huyXefn3DLiSeJJrl26WaYl0/uVbUkxtnsy/zRYRcR+vR9SyB3iIyzm1gR0QoIlTQRa1F1rv7dy1TWvMfbjfapvZxWMIlwSjE5cctInlGBsfkRs8UI3yJlIUyCoF2lxIyjQhRCfrWSH8a0h4cXmtNGQvxEU5DMu6BjrPihfP6+jq/1Wv3erOmXw5ysn3GAb+sW9ScA0gfEbIt20auLi8zH0Ec/i7kMXqxXGLznayHUoqCP4r6k92pWxpzw0ubMevf1DI3+oRtmCTIhHRRkHeB/Ixt9N8FcD28YV5LVUTIl/N7XryhH9ndL3odHR1xAHyU+rjkpfYVB34uM8J5DCmf9qdDO5dt7Q5ut51IVI5xOOA239bvsG8I/G5k8YyHIt0Ls+jGw0QOA8lnhz5M9qjf6YlwOfcRihKy7SkYQ3V3kQU1W+cmjflmuIeR8S8ipjHafQa3uDIfVBjNyGTlfnJxeaFXr16zifGCzYzXvPxdyX1kZByt5HUfsS2O2Jvdi35hDpnGHxQYOKRZLBZy/zJsS6enZ3ry9Kn80+L2L+lLRr9YpI1lnWwZyJHMQgr+CEK0lv1+YLyxDC7bEFeGIXcjYSkVe/cc3ikiUISS9n2v6XBomWVV6hDoUaGv6bIWDbMzfRN24+3+Fn9dGvjaDOqNarFlYeqiKwKsnn7dbjHK/cL+kbCR/vk5kDHTJJOpmIjIObaUokQURVAXbuVFORTsrvkYzMrJIpzBsC+7Hw7nnYCHckIuQyQzrxE5Pa947rm5WeUY4g9sGR6LbjgU9jrvkvnY8E89O73zBkyySFEWASP1xamIqR6m9ru+I2PEADaMTc7vjU+HOc+IDE4Di6wKVXU2RYQK40QpFVrwG4QRHhG6vXCG+NuG4bqNunUk03zcBv0hjiwiyPl1ImWH5+duF0KgC7XzARxMLLn9/BIgY0QoApAtgBT8yQ0JTMGD2200BTWNNNZIe++i0Y4Od7oJU+oIeMdkE6VMNMJhYCp1Sujmge/kuXs6lbbpTY24i/7GuizjG6A5/Bsr/F+RYNZ1Vgf7unUTkO5deyN+HoACO+14t14u9+Q1lD+02i8WrN9Y2zAmRYQijGlMwrPlGHc04/Eq+BMwnSCuANqmgeALvPehkBwH2dLY0p1wSSGu7SMiFDEBhxR5iyAhLdj6FfxN7qy3fDX2pqTCHsGUNqY0+GOrqyDZLvCSJhLFhQD7Mhy36QyPC/OYMa0dR9m/G+80hsOdxmvfGfY7bQQl7KBjX+KQ/RT/ok1lfZl5OdQbmW8jgnfWMec2j1E5BjEewUEIzR3avZqV0XZD7twOvo3HYzntnzGnnP0P6cSaUHR5m3d2J505eBgmnTNYPGMbRTI1xt7m8TZBWjZyEAeHE4UiQn4/jwg5vfW25pDSh8B+J7/mXdM6dQkRTjvlIaP+0CvLz8y4KDTrl3KOaqYOc30yjSiKuYC2cnvVrmbfKqVmuFR0h8AdGsk/sE8w7d2t5cN9r0fOzy84DHuZ3+r94Hcf6n0Oen/z6/f1m9/8Fryv3xH2ySef6cXzl3r18lwXF1fkXWnDHuDAPh8mgt5cBsVg51LwVxRhWYyQFHJ9RusbGUbqM9ptagbIRq0zjdNlDvSqLSIcorysc6e5BTysH9dvDoMRNxzhiwP5voSbUmY+M73l4bgd4Jxul4OLUnh+e7+VBlDWrN97FLuw/1Ee2zyj29x2g1nUEip1ggffgTXy9c2VLs7P9fLlc3322Sfyt3w//vijpA67Xl2JKYo9ogO99947+tGPfqh/+qef6pe/+oV+9avpwPenP/tH/fhHf68f/vD7+u73vqOzJ5zdsdde9O31VhqgrRiueNI5eCrIZUC4J5fD8WQcie0EcyjOjGHwsHMnOJ1bvnYbc/50O/0OptKmZwZvE5nMA0dQVkQwWGSKW0ox24A7Qqqth+EIJpmGvKWwwIkOUUoegE4Ho0U+KB0dx6GEDzOOn77LAfD39MTfpn33ezo8e0d170hjXXCs1eXh70bmMcM6mLAt2LaOxBLFKiQQiggMu3wBKnGAiSNKVVTkrb20RXQLlW6pipz+ierD0yd68s535MPfp9Djs6daHhyp9EuNYTkDWQN3UYuSdAz8CjUwgqaCu0hQ4Tdih8Y23GFvREgRMUGhL7ruxTaROrawW3lFPqfHrTsdPMjjAWi2ixxscsBxWztSKshSqK9pRIgKAuJgGSVUS1GtJTf09vb25IWVF8HefPdkNbAZuAH+BFbajsjOxOgFxiUHQ9402LAAW7DpfXhwoCUbjrVWNkVZiPkgYL2WP5HnRYh5jQyaKS9ywkoRoYIMMwI3QdKtqI0FAQsLBtGG8AZRmSei5Hy3YaP+Jhc6K5lPv1ikHB0L+1DIl2XyAv/k5CQ33S2ny3Jeb3hcshl7w2DsDZGRDYxGec4XEfAEtaiAQGdmaTlG0sxosoyDRn/DFwS9o8SQB7g+xK1aq+Xh77nWV6+0uXoO5eCXw1/Nh78Dh7/tSlU36khfY6MuRiD5/wcbPf2gYxHcIUtBVwlkFJfXNI1GSljP6HgEA+3lRZC/dbjy4pANoBsOfq2z/KTgasMiadAGuvah6cpugHvjw9FBGmE+sIha09b+Fi3wakdDAAAQAElEQVTBwjuFY04j5Qrd1L7T3uG+jk+PdQKOT490cLSvvQMOR/YX6pdVtS+qXVEhvUVvblfnhw9OSUWivDZjDNo5NEItxzgK+5JSNgQZOIi1bAPuDYe/eZBNHW442L7hYHvlMLAhHUlEFZSHwNRrQyVQjwYatQXllo7ie6n2aqWXx8IxeuK7xIbWWY+Fg/DQaj787fe12D/W/vEpOJMPfz32LPYPlQfAe4da7h9qj/Fon5eXfai/CdzTZyrjU9cvZPS4HbakD9nd4U9gxx3yFOQppcqIUpSIIkTX5694Q9A2HBKRD1ntAzY/0M+NiMiDOB/eWRb3fffzFQd9ZhoRmWccG+0wTqBRBjBmn2i01YiesSF4joSnTRJnSmOazRahCGBf+PHNgkV6iFnCrIs9KJCbarUJ1NfBVIzbuaVCexXsvVBXIyIyLiJ053efKIoyUeeJIJ2U+m7Wd7bTmPqlMHgIkId0euyKB4FOR1gSHhGhKKGSdkW5gV+0b2u8TA9q1KXWqp5+XZDLskWEIoBEPxrkccT2cckB5jzOe6yBBQvXQ/nXJhRSvpgyTltvi8WCoMh/FXCzuskKdtj53t5S+8xDtrtSKiX88W7LYTxWgm3WfWHD3GLYbfhTv45zPre58xb00nP4tXC/pV4L+vWevyWF33GRNQ302bRi/F3RjwzrakRJnpec3i8Dr169ksPNP5XiAkAY6FwGbseR1eQWszwZvX00LOcO28BvCnlM4K1sru/Webd+dMBuHtxOZzjqDwI8UNGtDmceIf5S143xbaN5DeP2dxq3q9dVbiePnbaJBOOdwyICno28Q7an+4PTbYh3Xzn3S9+Ll3r+2We8+H2m5/5pMg7/LzmA8Vxt+z86OmJe6F0c/a/XAtuq9EXboXnYLud0XtcYZ2enenJ2Jrv36EcddtnTd3toZd1Qy85YgYhm3lCAZbPdrVgbuJ+6Lq6jy4sgIWO354G5brVUZOtSpg7+Hbxd3jRnMJ/hd/6InfJc2NcCN9oXMfp98V+U99u4b5YGAnEegiDNYXZ/Odg6Jtjyd8CAyi2DLgFTl5HdWI25d0wM2afd99wPR+bjkTnS/SLzkIU7pfPD7qQ4Cv2olJARQQC3PndNklEqMXfulDIFkyJiC6ciZlu+ZWjbfjqwqLV8A4tdU8to2D3DdVgxH93Q56+vb/KXBvwtGc/njhupb0Qgb5HE/AVv553rTFDGlUp8KNckWe52ztxk2SNrhFFtK7v5wFKFhxERingcREgibhdOu/XrCy/r7gsTvDEyIoiLbSlfH4XhxBf+EfB9CMc+DMMvMkYE5MuB1PJlGqUooih1rtj+SclWSqrt5bYasSm3pcd8t7nhMCeJID8o8JwRMYVF3KdO/2a8oY3g4Tzhx18Z/hrr9E1qolm/M70nG2OQbRuSQ7UUighV1jLL7Zp9b39P/hU3r2lqrRJ9pkVoukwB9+SfniH/uX9JEaHbK6Tgb36aGrtJtL2mdHgei8xgpwDE8xRkgvDhiYDafQspYgorkuxypYNHoICg6yUk4h6B48UF5Xk/TQh/5FiCQ/MVQcTWM+m55ZzgccOYw5xk1+9w+z3GbLZzh/0O3x1f0k8ZB4eHOjo8yjVxRGQZgSBuL6fx+nlkrrrNW0JUO+egZgcCzBRnxmWw6zojAxzllA7MlHcPB70Jc6o53n67TW8B38+F3Ua6YDyk8ZP2aszF1smIexKNOhEX2GdQP1O86KLJOvQ63nO63yc8n4/kd46IkP+cVrj0h1zIYNFnoNgUyf5k5/j0sFGXAVIEpUbBZopwSTydiaTUNST8dg/sx63Yh7y+utHFxaX8zd0XvCd99tlzffrJp/rww4/zoPf99z/gABiYvv+hPvzgYw7NPtP5+SX7EWveuTYa2OxrLRRZblXNvdNeNffSqkqpigiLL+vXZdsGvWbyvHena6QjXUSQp6jWoihFZL6DtldQ3tY5k7CDcJOHSDURaPploeYcqG8nP87bOyIQcQKOTOj+cQtSThxwfHt/XgNWDnAvvNUZOn+T2/Z8yyRmV6NPjjTVHTaMcTc317q4PJe/1fv8xWe8/xvP9eLFc71+/UreCxI8TjjI/c5339OP/+Hv9fNf/JP+9b/9Sv/9v/+r/tt/+xf5277/+NN/1Pe//z09e/ZEp2cn7LexF72oYkhQmUX4lr5ZA7QnHaPRQBNwZOKgg5dSVWpRsTuKRIfS7YVl3Lp3HbTa1tuEu8F+679HpoLvbAbeEaQ3bhMi0637zhERDEI1J8AFC5cFG0OBfD68umGD1Rs5HrxKrZmu2BqEHJSZm/RMBphjlt1UOLoquCPpgN8/ZbrikGMovWKBQR2e6ujJu3r23R/kz0If5k9CH6kSp26hVjqNlD8qxPgNGkYPXHcD7kqEIgDyRISs11onGWvtlG42jursTsqAzcZwRzn+plxHmaVbqkXHgW6R6kL7h8c6ffIOB8Dv6fTpM+0fnRC8l2ks16Dg8EYTKHcs1BfawAhaiCsf0O2N3NoiyB/oZaIh4f9i6MtdlHOf6+SLmKgoL4CpMky3lwejMV/Whpz43fYzPJm5DpOeu9R3RDgozdw8M65U1Vq1wI68AX/AQa4380qttOOoYdiweT2QZ0zqb3jlJiGbDIt+waHxvno2ATe88L9kA/v84jzLWrIB3vd9uhsLMsupLF1Ug9KRJcunHJdfS820xMpXo17O48l4YOPUm68Oa9ixqcPWbKZvGFAjAhn6rMNi0atLm6mKUsyKeljJkfwr5VmuPeTz5vvR0aGQJjdiP2NDduanvMiHzI6P4Jm2SwT1aUAa8YykQD+ThcFrAwbV7QFwtO3h74rDX//089ULra9fasSv4RwWFyrtUlXXYKXKwW/d5i0xInNTpRqVR8fB6d3hb6hYJkCBQgjaqKm5f1t36GxYb1gMeUG0ljd7VhyKJmXjZ83h6Jp4L5g3Puw1VoMGsFmPGjgwZX9LsBPsRHPnTyevaOeVD/bR+5oE/mn2VpClq1rsLXR4fEg/PNHZs1Mdnx1p76BX7UOlSkE9IpoMhbZXgwLaFUfWI+syYquGo5Lip7M2MCKUYRk3LPQs/xqZ164DWLGInDBoRR1XyJo03YSRx9/+zfEKQZoYE7awkJMf+1elVUt+63eFDOshOPhV+kfGINUF9756DnkXB8fU9VhLqA98+70D9cs99YzR/lbvcrmv5f6BlhwO2V/pO13fpa1W+kkH+n6Jf6HOcbVXZQwsiaqCLRf0HBGKMATV9rKSpAbZBjxCQs4QpcBr4hcRtO2YY8eKvuSxo9HYtVa5bxwfH+vs7Eynp6fptwyNQuY+OTA2JNDvgL2N5BXXSN8wrxvmI38733SD7ud4l9FIQ1JEilvgkEL60tCf5rJ6G/W/BxdNmJW/Gy6Hg9vqoOsIfIA7q0i0hCciICFf1rHbyG3Q5XxYM86HNNahx1/r2rJEFBVsopDfead+0xCFWGSa5RnpL3ZjIZns9kG+iFBE3PIJcW3z4lKHLViO2zJISwZHye24oe2vr691eXXJWLMhKjnIeZ6cPdGzd57lBwpGbOOGhe9AeseRUGvGoQ3jid3mX0rVknHZEGyynsiir/madPFmppZ1g5wzLEeCOgwMhCP61FauQNCK3K5T3/VaLBY5F1X01oiLCHRbaJom94kZlxyY+yDP6Vxfl5U/yUn4Cr1kGZovl2LY7/Y1/etBUJVd4M2bqSLp/HCax9xz2FembeJg+8gxDtu8wbafewPi00/lDytke9HGbme3ufuHw5zTa3C37w3jntvSB/r+9QTTK9r1igPeFy9f5lrj+fPnvAC+0iVhq/zZulErxmCjZy7w2Gu7iHCtmZFqyX7k9ZnDvUY7PDjkpe8wx2aHOV/KxLhht2U0TRBWgeMtb0RgwpNN+tdaXr18pVe8fNomR+y8lCKn65jXS6mKYjmERUulTrJYxiM24/yhwaXnuX6ReSJCEaGv79o2DL3o7Xh+2fRvx/VvIZU1dwfGGnT++HOaTZz2j68X29IuvmKJHrst+C5g6X5PdXG5LKUNR9BPJNbDA/1zLf8EoPvoPA8TlekK/aPQT0plbWWUIs/jJUKmPERCSaH5ahTmMi3OHPaQTvGkdCLLS/7YsmjMQ36n95zUWE+ZWjaPPf4Zuauck1dyevf7xaLP/un+fcl45A0o/08xj2ue3yzrgrHNY8ly2eccXqlLotTMW/GXWlSiICqCIFcDXvN5Dlt73mStZ34uh0GGdFIpAchX6pYW5IoED/3tXtmob65+3EXZ+baYc0UEbTUhaIOIQN0TpIlGTG0hLreZ5zDbkecxux1GlNzuOYfwTlKZF2qtaROlFEVMvJzuD0WQcQbOb+w9y/hl6ddRIVvL28LlOa0eE9SRf4VwVV2tpFl5+x6AcO5pAgtsF/ut2PSC9/W9/f1cZ/X9QrZvobyR8c1jnPIy52DkxoMz+eAU6fDq3kUA3eJe0Js9JM5IKHc6dx+Eccv8TCWevgngVkQAQqEFhKQCIkJharB3ogQe7gynAruU4Ewvwu2+pXhg5SeY7iBlREye7XPWk6nHDc8Dht0OM5zU1HC4kXMH+0qm9jtNRChigue6UquOj450fHKcbeT2YWZkb2rI+dlzstfStzxCCv5cjpF12amX8z6Ge+lkMyET9xw+5yHqzffvjYEh96PJwqGB5JSN7dn+rJMEeVy+3I5OlqkiXa6j1wAes2+ub/JXhUy9d+oE5kN2nCHUCv0Db2SSGUG5ERI++LlxcOPgFYK9pQbGbBu3yYr3Wu/Lze/9WR8S+l1rsx50jczn5xd68eKVPv30uT788EP99rfv69e//q1++5v39eEHHxL+mV4S/5p0V1dXHPiuwFrO31InRYHlh/t1otKPO9DzXr7QkvcUo6O/S8E7+SbLveY9zx+G8/rFckWESt3mLVVe70RYb0URpkCPXI6T4yYIf6YyNdLzx3mg9okx5QSuiKD4wOUmaizFAPq2nRgEZDNmgm8ftxpoKBJNoR6eeKyrBOtt24bHswT73/Zn3FaTEaFSAnvzWte6b+yvruVDXR/uPn/+qfwtX9v2Rx99mIe/19eXcgv1i05Hx0f63ve+q5/+40/0L//6K/3bf/9v+td//Rf98z//Qv555x/96O+J/w77ak91cnqs/YM9OV+tQbniQng2Tgqub+/fpwG3j9NsG9mN6RcqN6iI88J2QtiLQbiZHhgFDU9IPh1rdhOlISbPvadDDTJkePB8iDmOqM/faWBVuRBnQ6fWqohgoG3bgXZAzqbwH+GCygNj03RBqa4gWwR0wqiiTR50NK2hQ3SKxZ6Whyc6ffaenrz33aT+xu3y4EiVONVe0zflqlqw0ZkIygIuH39EKGJCgdaK/KDUKh9wpH9bF7sLG6kJeJfEknQToltKdcJi70jHp890+vQdnTx5xuHvsbrlEnmKNmqJATrQITi7mY7rgtZBhiYcwLQhbcMtMFO7IwnJ6gAAEABJREFUJ+iPdzVRot58TSIqE+HmlvDYPm2rplRPHoxy0mcD8faljQMZaqrJfguU3NRbvlwu7oggvORg5Y1ML3qX6G8BPEE6r23FfWLDYc+KBZrLMd9+0XP4e5Cbj26zkcHQm/viWiwX8je5+sUCaZUbJzc5wd6krKLciIBMcDlGxOSHRdqw6+iDj0RuvI+52Es5VjcMrLQyAi56JnZkdrnehHddaqnUq4pClAuf7cQnLpfV9718yHXEIZfzXXM44Y0T0xv0uGJT1ouWgXIbmyuNcgwE426ofZQ4qBUHtsLSksaasDVFsuki40ZtuNR69VorDn9X1y+0unmpzeoV4efwuVS0K4VuaIcVGFTLoFIHRW2KAjtQaqhw+Bu1qBgFWggLCQa+5TaBIXUd86Desq/ZiPFi6+ZmpRsWV7aNFe41B6SO86JpsxmVdD1qsBsMnIyiLnjBlWq63qlDaj2gCx/8rrGHDW2uGNVxwLvc73VwvMekdKizJ0f0ySMdneypXxaVAhPSyT2Qvij43AK92t0IcznGyETbLABx3K6WKDbhYBc7powNmQf0u5Hr43p5kXlD/aYD3zW2t0l4YbdmQz9Bm25gNLag1AkjrdDC7iLTkbFwAJsxOPRtutmMunG+RppSFf1SlUPdnoPeBVj6EHj/UPb3HPIuHMcLZYdtdthaR19Y4PehsN01x7teefjbQRNd+mutMkqt6K4ookjIJmhEaPojSMKtnaup7fgeOiPICY+C/YRBAuvb48eG9nTf3rCB11C20yyXSxYkh7Tpsfb39iiLuo8Nuxg10ggj+kigy+aG2pYe5kvYij7qPnV+fi4vsF1OI03aEnxIpghSG4I6ALgObwuSayer/tjXJCXSUV/XeaSeI/oa8RvETCLgnxxv83QuY+IeJWT92wYmO8He0FHqbluey7Yfc0Sjyiv9+ByXsqDjpJaPfA7PhDxcEix1Hw4lElEyLV4fAHlMDWRyP5XrZTgZ1G3qF7ELXshsPxHYCHGW/ezsTE+fPpUPiAjKvur0djdkWm/WSj98LHsh73JvqT36j91+cXW403/daJRpnjO127DfsFzuC7vU7sF2n7okNXriKfelWjv1i4V69/WuV6kV3aLACDneSc1vxdziD0W8fv1a3nwf4GVdDfQlj8/nFxe8uF9m/zJv50u92/NXhPgm1MVCPMRt/xkx9ZbziscvH+J67rTY7pse07OtaW/73bY+VHnNWOe0PuD99DM2KzjwdVv7INhhL1+8kN3m6fa2rdnWI0IjfcLjie1hj/HWY+6CMdi2tWAeOTw8VB66sgnmg+C9/b38wEHHXGIZzMv5zUfUi1uCr3xBncaIiKzb4PmQTRmPzReXF/JBsN22c+eNCJWozO+d5jIiCGPuWGDrlmf/YF+L5SLjaykUN/G2LLZbdzP34QkO0c5l6wa5JtgJ/tb5Z9EALUG5fs7A+xa3U79Fsj8wSfyB+e5ns4wGhp8Rts/H4L7TGJMdl30Jt/tDgv7icdrhjjejiJD7VKlVtRbcFZhOiG2fIJnmy3Lswr3C/WSOn+mcJv2owX67TV3+yFw0sF7z2OP17/wBFM8xHqtW9G3HjbfMp745bNd6fi9wPKyz/7of7zOm7HMI4v7tPj/VqWTdKnUsro/MZ1SWz3um5+lJJ6Maaw7LaLjOEUWlhCKgFZSiSSdbdxDnxH+VoKVybINm/UwfIiOk0Ndy7XK/YwhzbrmQpLY4g1EZ27AtzRi3c9DgdsX2HS6uQrvVUlVLUbUduD1xB23ruIgtY9L6nvPZ/S2+Hg24bb8Up/tNcj/rF8XdT/kX63tTFVOPtvvbmoVKqbl2X+QBEesq1l2d38mxdWHbzmNo55r89KFt2OTfer4SecipiRFXPBIRIe7PQ1JImuJw4eCWr6RTEPE4HGjMzkwgBX8eGZRX4zkDJ7eTRQQu7i3Bde923zc8J8yw/4vgdH5/9HzkscdpzTRiKsT+wnjjdfHhwbTv6PV3IK/3IJxn4/0u71F63sNtnm4d553d5skSn5t6caf/LR7JJ3N9iUxvwXdOgjnKmP1Z7XzQGh6Ticw6MCYjhu9t0oBOcD29PvFawO8WV5fXue+y8bqFfA04Y8SUnoxf6Uak+/lRjcMsh+G5xO+3Lt+wXCvef73u8B7r9fVKl1fXes3egb889OL5C33m/+f7ySf6+KOP5W/8fvDBR9AP9dHHH+s5707eZ/A7in9VqbHWCNo/EUW2jwmV0IJscYuIothC0KZg76HlHrLtxvw2rKVSx5krFBEyv1yvYHsEyFfEFDf7HXYPISkIMSDflLt9UwT5U8rhNqC93rrIVFI+7mchKMeAmbojPQT9VMA2ZAyss2/yXOGcd35s+/ln+uyzT7Hj5/lNX/eFWouOeJ9/991n+sH3v6+f/OTHyp95/uX0M8+/+Oef66c//Yn8E8/vvvsue7En2meN3i/YK64hll8K1pjub42yhdv+om+v36uBCKzDIOXAgtcT0JoByrC/MZo5OmJKNxlA00j4hJH2Bvg1I40Chl/hxsb0RWwsV6OxPWCtmPBsbB2bQP2iZ3HOAQYDo+M2DPwjByVSqNTKSx7xpIvAPAyFRN3aDkbcA3FDVLXoFN1SdbGvjgOOg5Mnevrud/X0ne9q//hMlUMOp2mkjdqrdAsVNkKrF05dh7+q1grtVLua7oq/YvSlFNXisEKeKvtLhRqFMOJK6Qjv5W8ZD2NoaAV5F+oWBzo4OtPZ0/f0DHl8ALx/dKy6XEqUMxZpOvRtWyofPQkWsm4TVL0B+aLOJg43vY850f3QP5fP7W7bXDNZuTLWm+lAW9/c3Miwu9keZyFdBdcxKYHQ5kw4fUcU1VplXnN413cyKvp0mg3l3TCYuY8s2PzzRqQ3IEvBTlDckg3Lv/u7v9P3GcSOaYuu750t5Xn96pU++fRTfQouLy9lezVcDyeKQCA7gF0W3XKM2LjTjdiz3V5MeBFxdXXJwoGDU/J5QWg5TN0HCrYjwgNqdylhL5xFF4UrzM1r9GKI0ABL7Obs9Ez9YqHXr16nnK/YuPVCwxv+G8YGb65YB8MwojmOCznQbBrUOAA2pDWcZqwo65oFxoXWHPaurl/q5vo5eKEN/mFzjg4u1MZLNV1JwWFx2Wg6+B3kw9/iA+COqEQQFsRDXZ8i6hQ8JBhsHzQCnoZ8G2zBixqPYzfYxDWLrMvLK12zIPTGkOOG9aCBQ98N1LDNbDjkHBgvbDuoCfmkEYchirMtdLaHaBpdFrT48Peg19HpgU6fHOv06ZFOzg51dLynfcJr39Som2KQJyeR75biJlYujwc3Ptql0e6NcrkzueioDRDF4XbTaHsYhXuUZV+x4F9tv91848Pfrf/GFNhm1tYJ9dugn8H5URcs1KjYCFoE7gK2FP/QQivS3vAycQ2fG3TlsNIvtfCh78Gh/D9+F9B+/0AdYR2HvN1ij01xY5k25b4wo18sZHf1GNl3qh2gr3R2Q0utU1+sRbZhBYr3DY3AIa4k+cDzNrfTGtL0VOra7Wo9i8t0YMGyWq9km7mhr9u9od87bkpLq7tt0Elr8HA+EBFyP6ulqGKfHTbS950G8r6m77969VLnF+fJd0T/8kWelAVG5m84GLYmb40vm/6tGT+SMCIU1C8iJDBikNaP7WvAvuY6RATRoS9/TbUJhQo8ivWJPfgDLR7bOuzDtJTQSDtsaK88RGUjuNEjpxbhSfuMWzRkbLhTNnQtroaV3/VBiaJ4SArJ4Y5v8BeX7TPLjIJPlNsSDV6G63/JmO5DrxVrpwxjTWJb2mcjOecCbDwi5Po43un8Eui8HlfX2MmInKXWPPw94FCpp64RoQig0J/qsnyWxRgY9w3LuUtH6xt5ndaiuT3cRp4XF8tt/6YuUYoiioT4DX26nhfMXS9fvtIL5pfXr891zfi8MT9Jbk8fFvpw0OWRjdBGXxXYUkK+vf94GnAPDPqXbbXShtmmjNnuB7aJm9WNbL9uH/eLWqoc7j7gA95P2Kj4+OOPc9PiUzYyrq6udA0++ugjffDBB3Lbeg3lPLV2+SE6rz9oYJUozA2dJntp2qP/nJ6c5qGvD1u95vLL4gEbYM7j8i1nRJC9IccAxpwX156vsC1/Y9HlGbMdu2zL77HDaIwHlbqKy+EJ7HvDvOe07ov+EIdpqdgz6SJCrrvzlUJYYKPwadtxYaYO1e1l7d56Jgf5pjSPxE0pvn3+uTQQtMkXgfb+c4n2B5WLbTpf2iayJyXMdExK38HuPU7f0HeM6+sb1vBrjYzftn33gXlMsHu2/6DvRoSCsSPoD7tQhO5B9y+0rGnevesJGSaRLZQ8AxpKOUbmpQ3rjRkej66vr3Nccl2WjFceIxaLPvO7H/tDRx57LliHrRgbOtZoR8dHOj45YQw6ZFNpX/5VpKwTcaVUFeoxIZLPyDrCY4Pn7BVz/c2N14orbZi/XW4hT993utUPctTkVTK/5uu2ciJcXAH+2m4qOVcrKf6soukDuI9l3Nf0wJaZEJJZloTtun08ziclvhE2YusDcPvNaLRxod3dhn6nNuz2XBMxzzNTP3F+p2/wy8K2jzu/S98Gfkv+5BqYtW/6GP7kAn3jCnTHNBAMEhEqtaqbx7C9ZY5lPe8ipVZtBytmDm0va9VOUwN3bAH5w+6JDz2N4toWcIIv4gkiU6YZFRzcEy1SGJkANzSAQFIcEaGIkK/pObkiQoEzwk8c3B4rIDt3u3OTLCIUcYe7yMnlMcDjg+eLmTrMmFIwlzH2OM5wOo9BXqcaDpvTmnr+dRiFymOR16Mel6LcyeB0fg/3Gt3wvOc8zuu4udyvTHdU8ZV5mUHy88NwgEG9TICH1xxnGZtdD4Ng7gDS/HS6gf0V70d4bva7h7HK9/FhnhL01S6XZus0F7tNlX3C5d+h8R5iMFcQyJ0JLd8Na4fLiyv5V4d80Dv9P9/f6n//79/oN7/5rX73u9/p448/0YsXz/N96Yr9S683bB+er0aYTZoKRYTK1gYK6w9DCtZJ0jA0DZvG+mTINdysE7+rWS9r5GAaVJQiv9/Zrgq8xOUy0nZYa6XuKTMVaEr8N/W2Xmwft/LTx+yPCPRU5LqWsN4md0Tor/aiaoEtxJepIIkj8/BEN34nTxRsxKhQ5gLv91RoxV9KUELD5kat2D+9vr7S5eWFXr9+lWcJH338kT786EN5P8BrcK/fDw729N3vfUc//dk/5s85+1u+//N//rv+/d//Xb/4xc/1gx/+QO+++47Ozk7lXyn1r7OWSj9rg/zO7g8sDKy7baN+d4giWQ4j2xiJvr3RgDtEjk64P3fTmd05rEQjJyE6/AbFWsGGJyPD7lQ48W5Ao207lxhFWhbi0h7ic6V+5QDLPOQL4IbBbSP7K8boAcwU+9XIZGE4TgREhGzIUYoMRagZwqiEe6aBlZVePnRtFZpYSN1C3fJQR2fPdPbOu/I3bg+PT+WDj9Iv5G/sBuGAm94AABAASURBVDJE7TTRqlKNIsu0i1KKjKDjRBRFREKBEHYTHw4vVYKfokPWTioL5eHv4RkHTe/KB8DHyLM8OCIJshY248g7ltBYpCGUtJkasM9DYNxNoTso3SLs89Af5cL0km/jeR/2EfjIPcc02rZheyN2Z3hAWLExuWZCsw1HhNzGTu/2b04/FzjzJdI263gHRZAHx5h8HSMVdGmYV0RRRMj+BQem3iwQ14ZDCAibB3t6+uwpA9ZZLprNd7ZR9x9P4N5QMbXffSzL2so2lWhOWyAfjSLLPrJB7nq5D65cTxY0jbpX7MuLc6PWLmUL2j4iVKDuD/4mswfriJCvZj3A29TlR4Rcn9PTUx0dHsrh3jT1osMLhcuLCw6urqd+hm7Mw2iUL/lQcyOVtRRr9DNBumHxc8Wi4zV5ffj7QjfXL7RZvSb8Uhqv5MPfsUHbNfluFPAodaNSxwQmL6N0oag7KJKMaDh2QL0c1JBx3I5fazZ6rPMbNrEMbxJ5ceiF8caHoR5DfKiZB8FjLpZcrZFOYgpLjTwG2sgUQRUuG5ROWuxVHZ7s0xdPdPb0RKdPjnR0vK/lfqd+GardqFIHlTJI4WNWQ1xNsrBu4C0a1DptlKeEpovO67DRMiRQH7QBbm22C17b1IrDX9d55XpjI2v70cWaeg4sBl0H5xnhnID3qFALgFLb1q0o1Du0QY4V/K/gc42eVvDwuNgt97XYP6Seh1rkoe++fOhbuqVKt1Dtl+r39rCrPfWLhTq/QHIIVkDFbb/pjK7ryQOIL7Uqx89SFBEJHpogJdWXv2BF1pC4x3GkrTcamMus21qqKuWqoAcafqBPu3+u0eGA7jzXZZvIVyhiC9KXRMn8pRYpuAnreImubP41NQ1uA3itGJ9sj+7HA2VvgKnlsRyGdq6G+00g6k9yz+VnYdgD1UlVWFbDss+wP9P5gY5Mfj/mEma6zUH+YpRJtz367LGPftHJeiUKGx1l/W1or1mGpLRhA2OiZbqG7A3hDUG3pWjqh5ou2s4OrMBELqOUoLyigIZCecErKQ+Xd8Xm8/m5x8kbDdiW7cbh/nbg4dGhSilyVtuHa+lF8hpb8DjklzLbxEA/q6Voydyyv7evxWKpjr5SYsorLtcB8rXf5mt5TWfYn7rFdu2+BXL6QwyzbidVhEqt8jzT9wt12H3FX6FRS2p7ZODxh4lWbJp7XrlgXvHPZrvuIzrrXVfq7xeHc+Lc/8zb41yjHRuebDsrUH9bV8zVvXXMAQ+o48FbqWibzml3MXOMmPpdR59buE1pT9uD51B/2MHf3nbbeUxze15yyOs4h3lz4fXr13I6h60Y+y4vLnkpvNSG8XQuo9Cn3O4L5og95ovDoyPWIEdyWClFS8IPDw/ycMb9wnBax9u+IiJZ2TZsQ+5DEx1kGc7Pz7NMy3d1damUxf3ONr0dey1PLVXeULO9pl1jq8kHu7TfhZQ66aMU+qMDrDRTw7b5RpDAaQ2c98ceB9xG2PNXgr/8ajTWZ26ZL4Im8/uTV/ZOJo+Ij+FOpDltTtoEu69MwBJ3bda2jt27D7mfG+4bI+8eLsF2n+8SfZf90+NCrVUOjwhxw/3+fVt2UBZRu368927HOcB0hsgnGEcUlVIVwcyMjJZrQx+2jI25YeLOk4wRocqYVZFNCrkfb1gfbBh3NuRp1LljXtrfP9Aph7/+gNbBwb6WS+atvqecQi4XDD9mrpHyRnTjsgzzmDDk2sP8xOV52jrx/OfxyfB8aDkKYwZimSEcEZInWSjHT8Nhpn9FmFRIhVw3Ayd9KivtuF0Q9cZ7m/WN8dsIJzNs51Ob2Gqlkfb2mizhMd9tiU0PuY6Z2tDtajhfMCe5HT3PLFmLmbot3YbKRhRFwBu+26K/JX8GDbitfx8sltOYfouHGnAHxJYJbrKbca9U3mMZ31l3LbB923+3YExkLHW/IOl25JrypZ8+3cje8MwU5+3t8FvPbe67kLdzNQXlBPndBZOS0W66q1QcL9IED24iCuAWIUqKIyJwT8Ch3381ktDXKRcHd8tssJkoIfMdMfGNQDrGBo8lMzx/zJjDZur8jvP4Y0xzy4Z18kYOdzqnMW3MdQ4rtea/PvGHnHr2Ttw2KSXlbpjrvCbPtS6HMX5Xs/gRYTZ2JvxwHtOHcLiRGf7Yj/Z4AZO0xG0drrsxej6mni1BvO+5bvBq6Mh69Dv4Nft+fjf3F0C8F+a8JGH8JpMdkK9+W0Bg499hhnjZfn7HX92sefe44V3kSuevz/Xi+Uv5y0AfffSxPvjgQ/3u/d/pd7/7ID80+8knnxL/gsOz1/I3mJ1/ZM5q1NvtREmaEIooCiBtKXVqFDySdiTPsF3zeM/T72Ar3r1tG957cNjAHBgR9Pl6B8aACGyY/N738rw5Ml+aL+z1F3GhA8trHTTqMTW4FBHyPB7zekzfXo9qIAg1IL6jhCYUFdxGQBViDbzRanWNfV9h3+fyvsDr1y/18uVz8DLDVjfXcjssWGOfnp7ou9/9jn78Dz/WL37+T/rVr36pf/7lL/SLf/6nhL/t6y/SPXnyRPscEvd9p471eqkht+nA+JYYGR85DG75xY+QZaqkmSAVfXt5vEgtZMelU6SHRyPGynQHyU7OwthuovK22wOFN068iXJ+wUaKN1BubuSBZEP6waBzmU/yz5zbxx+VID118cLexdRaVSI4WBrF2K+IgsF0ml8C3eG9XPFE6MnVg6Jl1mMXfEqt5PWip1eUKkVFW0UDA3wrRT2HH4cnT/Ts3e/omX8S+skz7XEAq9pxHFYwR9LKNMgXEvIotpT8KrhvKW7i2hYk5i6AcktVA6L8qL1qv6fe30I+OtPpk3cp/3s6efKOKvJsVPLnWdcoYKDURhmtwocOIcqynyQymoIUhvJq+Yx8/sketJ/bJGH3PSBF+pV785ZsF2qhQt1KqTnBXrP5bjv1BqRtotaqfrFgk6JThORN55zEzFMiLICmi8pjTXI+U8PugUHGtrJhAh2ZTM1zubdUblCySdmzUeA+cLXd9IwIVQapDRsM8yTr/rNmARYRuVh7cka7cchaS+Ew9DoXeLbDRpu5DCGLbq87T8rERL1mE9WfYjffSh33aHe/qEaEXDXzaemQCu3vOMu56Bfqul7uD6VW4gr1D0oKlSjEdXKaBQcOR9Tt2bNnOmFjpJSSi5CPP/44P6k2ULdanL4oLwbfSGsfVWz5sYHvWiVWinZDf7zQ+uaFVlfPtbp+rmH1Shpeq+pKpaxgcUPzQ8nX8tuxo1RG+du/mDwUL90gauAOlUq51EsQ5dXID6w46h0ZxhiAPuf28wcDNhyGWmc+AF7j3nCYOXD4O9C2Gw41/U3gDe4BHTfamluwwCY0YZzoQET+rDJpm0I5mZ2d6L3vvKe/+/7f6d3vvKPjkyP1Sws9YnerRKFOtSuy6GSTYVkNpew8kd9tN4E6OBzMaWwfE6Rb2uxGpci1oT4r6uKD3jU064OcDseUqU8AAaiKWgPQ0YiybcXQeOt2i1ZtxqKbddP1akw6tKrSL7VgHFpw8Nsv9tXhr92CNupAVZSqWisbakst2dTvFwul7ZWiYhBnf8cmXYddGrXvVRg/S3HeToV0EdSeW9CIgACF7l/2z3CM3aaPAzYZscGWcx6jT1nnPS+5+/v78oc6FpbXMtaiWgBtZ3mrqcPuoTLO9Or6TpU8Zj6yWB6ZFwuF7VP/s7Mz7OI4060p7+LyUsYV8+kNC6MVY4THKMvh/DPa7HgD/X3xb8j2pYJdhuVKkNP+gbp5zWA4PCJUoihKKC8nwnaxtvR+/pEJPh98G7ITH6GIUKEdSqnq0ma29IHOrUfr19/OGVibuA0aHXlCU0NuA4fmK3CE/Ceed7CnuNwtnML+CFwPIK41h0puz+vrK9ntcSci8jDLY6ntg2SwDTX6eq5FkHGNHXr+usImBtylVtn+Fsul/InHJbZYqLt2Luff8X4lp3nNMCO7ZzrprzHejIldnY7odRxb1oXnRKmXZTUCmd1nOvp3pU4RISoPqL8k57eObrB9t5fjDjjo26MPrugjPixcoVP3U5drNMqkIHL/Bd42aRA7eKtaWG2pu1BEfHGWjPYDcFNUpjfdRQbycBjkzTc8Ingosr3c790O3kz55NNP9CEbF97E8E+W+Zu/K94NbLfzt3RtB2nbrJGcb49DFq8vFgvGeuzDBbt9naajX7/zzjv67ne+o3f84crjE+x/j74wpW3Ylm3GeQz7jZE+bZi/MZIuwjJLV5Trn5r2QbQ/bOBvm/tdxh9s8zgx18djQs/8c3h4qCVrIOc2bw9htTCuwc/pbY8uO8IpRHRaPibZ0E+T+TifIeRIOAMpnXpCBmwfbgFj671HHL6Le5Hfer6CBna1SqvROnfP2zZyR/0KZXzVrJOMgWyTRJP/zp3808ZwPYy0n5wmBinI6DqaQMlnG23b8dt9xsgwj7HkdR73X/fLJXPRcrmX65fKnOtwMSaIC1aY+cQzeTjMSEzhE19Lcod00Y3aDsiSJTv9iBym5o/Uigh1lO25xP3c/dHwuimiaIl87r/7+3sqJdiMus53l+zvvB+a8ZK51GPTGRtL3lw6OTnOD5YsFj1rt04R9HVNOnf5Oa7kGnqtFe8NLs9zld8TLGutJWXy2NH3C/TDGpB3wMp8Z5QCP+QO7V7U3DdwvVy/GfbvpvzLdmcFH1ThsbAHSR56Mwt25AYkzt43gWhUOKW17YzYt9eohm3Gc80teCny2mvD/OG0EYENVFXazwcqlTZ0+4kry3Mj4XZbRoQcZ0SEIibo2+tr0UDqG06PUYLzdlw63uYRb5PoLyjNtvKu1gwGYWz/sTo4xRxutzH5PfZivEooNK3Ze3kNt9zb15J3145xrZQKe/oVfcB5ZrDJI7s1XzE7Pk8tMhxSRtg8SPBYRnLcBtsNBHJehiYH0wlOGvmQTO0Uj4hQxAxNl7NMrnxGPh97IDHC8kRuZwJvTvwYgwzz+DIyzngMMrV/hhPMblPHe4ya5poNhytD6t7pIqbCR/YXPC/71ytOWCcvlgtHZ9oN45p53LAW9/rXe5EOc9ZSi4I/KkN614r65D257z0JJ1GWbblQg713iMnpZA/hGIdlUTvpHP4Qu2U+jHvon+XIuXkY5Xo6TBhhUFhEIQvzN4WPjP0DadbrDWuB1bTfwjrAYY24BJUiqQwppLeGpoty5TxmYMjXxCeQxbK5fL9vvMpfVfxM/knn377/vn7961/rf4Pf/OY3HAB/oE8+/YzDsle6uryS2842MLD2GLcySvB1I2q6IkIRkR6SZDu5zmPa2TjZAvsJ5mMZDLtH1lVCtspem23I7+jF65TkNPFLJw9XKUEBpgQpU0Q+7f3mAhktZTEFMlwPYB019OT2MVDeN7cebymZ62G4fQ273zLrm5PR6OZjftbZvI7yODYwzhj+IssFZ4OffvqpPv74I/Axtmx8ok/ZIzi/eC3b2ZOnT/RUqA1fAAAQAElEQVTDH/4w/4/vv//Pf9d//ud/6D//4z/0P/7Hv3EI/HP96Ec/0nd49z87O+Ws5EB7+0vmoU7TvqLksavWAq8i01JC90Eah5GmlEIcUEh/8xAXRm8jbznU0aqmhE0NO3BIMcF+Tw4MoSQftaGRb1Y3umaT2ocnOZmwOTcwsMwdiIRwM0/K8b2jczutf9PHMMeZPoTTO8z0IUSE+7NRaPRaqyJCIwdSI5OjuCIiDSWIb64rHd5xrmPzIEhYILmh2ysUuCc0jK+lXxoJBc6Hq9TKIc+eDk9OdfLkqU6fPk33gkVTYcOzlUKO8JGYxsCNXwUZa1HYHUWKAKYAGe1vhI3EOX8jvRikVXqpLuRv1C32j3R0fEaZz3T27F0OgZ9p7/BEpVtqVMjf1tswuQ2SRng1A94tpARpskZbP8nU/LDf9CsAFnDXLb7IL18ueIb9b4IZPYijSirUrZTgkHHMDfcVm8UDG+qlFPWLhXo2C+zOImjrqd3t0/YKTTpBNwS3TIObWFj7KQ963iTEI/PyQLZkM2SPdq51uyjGrhzf8eLowcqTtw8BLIv7hmDmzQFvTpyenuoUm7Hf5c1wWvcpy2heiKPgT+S133ycZl4UOl/PhqVlKRX7cQbkd3ij/U2d3/IU9FFqpS90yk/vp7tSHwD/iEw56TOKlmyAHh1iZxwE73HgXSv2C29v1q83KzWNKuh9/jRmIa5QZh2aCuNF2XCou77UuD7X5vqF1hz8bm4+w/9C2rwkzWuVdqki0mmjkQW920HmuYNSQ7coUiQaKmlyKzX6eqO9G/29Ua4xMDbl4Qtjlu1hcq+Vix82cHzwu75Za8Oi0FjfbOSwDQemgxdbLBhH2nOkLtYhVWNsFAgRLc5YNSoU9PG9gwOdnJ7pybN39JSN6zM2lY5ZjO+xAWU9B5pqlq35UFyqEa6iqIbfm+AiCb0ZjTKNkfTj/Kkm1w+MRoZPC96RtAPyDci6QSAv6ly/NXVIcLi92rpXHNoOm6Y2BmVR8mibrRKHuNE6KBB+mXZI3CFO0YbD4fVYBCsOfhu0Uu+lou6rdgeKsqeW+SvuSlhPf1uAXsu+1x59xBtxPvy0e8FLpG1+Qq9FD+ijtt8FaftFn7ZZaw+vqsm+InXkZ6CqwBdT0+MiYPtMVxBbisII3BkXRM3ASe0aDTqi8xEdjujUm3k32MqaQ6jWRlVsve87FhkTarnjWWAVEQocUaQIgLvWyHzOm2GUIy7zG+HZwe+Agw9/Unex6DNflsuceskBhQ+CTW2rAzLRWhK8xZX8KCMiFBEOAX/eu6HDhv48Lo52g4hQQXcFfRXcQlSCsRHl1Xi6XjPwTjfptNXXFLD7nHI5PlmWULlFRec126nWqlKLRKGNtt0wFmxYn3ix2tC/6S2QeyRN2woXkiJCId0HYSVKhmnn6jikMgrxEaGICebn8ebi4kLXvGTavfJ4w6DRY+tu+33mjAX9wDbq9JZzlmuFDdoGLHcpJeu1oH/0i0W6XceI0MMr4vNhD9O8rd8yGU5vOmNMnY35Qjm7k6JD2+uIjq33Ob1K0DYF1Fu4Trp3NcaZUSv6nfV1w9zdmAT2Ofy1rpx0vfG4vWbs3dgLQuPcdvj+km6PW24p4zG53xQ+pZ1ip+cUkl2mNfpX0widwPyA2/2lkWBuj5lucwqj5YYbthMRuIsCm3NvWzN/3rBxtKI97B7oR153mKdtsJaiAZs+x84/44Xvk08+0YsXL/Ty9Sv5oMX5ulrzUOXg4DCp7X/IuWqjgm2kXfe9TN3ee2wyOs0+Y+TZ2ZnOwMnJsQ6YX52m1o58JetqOxu39jjTuX6mGcaawPrYQK+piz8YaPtyfTzuuo9lv8OWtL2sr0C2jrHa89GSwyTP4bbb6nVdKTJv68LlBPlC0x/O7Y0Gw04o+idaCbu1ezke/2wUOO9ux824C/3W9fVpwNq1Pd/hEd6045Tukbg/WRBCZFkzTc/Ow1Z7VwvLu4tbsyPQw4LN3bZrOsMc7HZ8Au4kp69JEaHZ/qvnPfqGaSGcSAmxzM8SzHnEZTfkkZsMzrRFQM3rdp5FgKmPbTT30ea5hYoQBT84c7tvj4S7L26Y6z0ejV43ETbVp8lx7u9r5hfzgkXWxeOM15z7jDl7no9515nHFwrgblM/Z4xzvhwvXAZjiWUbUVbKElKE57hOPiw0X68LEox/1ltEiFtS6E1X8npT5F9MOI2SY9l9eldtwrd1ebMmtgkeksza3Hw2M6gDdnE/Q0OhTj3TEX8C+7BN3MeIncOLNOYSEXK71VKT2i2uiR9pKR2vRLqIgNxB2yviLiwitqHfki+jAVrkyyR/+7Ruj89hm/1z4bTd7w0jr9NAPn+TPwMDO9E9iCuA5kdSBxizxzSmJA5OF/5Ij1zs5Lx72hXYqOmUyk98eYf855AJAXmAZFpUWG/VbsH6bE+L5T5Yqna9olQpgjs0X4+1lWNDQZIZOJ1wCxNC6HtzvCkhyVuCTNAcLs3OpA5OwMmUOvPqoBwgcFsHeOS0jk7ANAgwSKK8nN1Ij4i9Q3o0X4wAOUaQeJsZdooI8UhEBM7Qmy6PR+N23eoxyG6HGc6zS+12vOefNetxU/udLsJlUEPk8bx5yBrb+4p72/Vq8/wERtbbnhczP/OXxY4oyjHNLO6q4qhZdem+i3K9XeoM/LMTupvuloF5A8c5DDFpZ7vIAHeHPwbHJhyZDin48y3qnG75Cnk8dz1H5nvrxbDOJKea0DCIBq8RXVjf3vO7OL/Mw1XrxOGOdx6R1pTkukOk0E7zGDJ95iMZCSiG99SW644V7/1+pz0/v9CrV+e8H73Up589l/8tzkcffqyPPuSQ7CMOyD75VJ99+jwPfS8ufOh7zT7lWhvWGq4PbFMecUWEIoBCggqCI+OntCN6pn2sE9CY70bQbHP4x+0eYkumTYX8hUcF3KIW8KL223gCPn87bg4lKRmcbcIc/g2jEaGILbayWQe7cLCrY/pXAVcGYA1ZHWovhSTrQXbQZLRlw2gTuLVzBWk8tlTG+ygl7Wq0HWGXHotu2Le8urqU36svLy9473+dNv6CfYDz8/P88AKZ5Hd3f1nuHfbGf/Sjv9fPf/5P+S3fX/3yl/rlP/+zfv4L/1/ff9QPf/gDvfPuO/LZyOHhQeartShB+TEZaEoYgXSgEH4fIfsjpviIiRZRmb91oAtNV1pF9lurBR/tNDJwjRq3g0VjsGikmIGpkNUp7XIoXt8wjUDJNISNJAI34RA/70BAxkD1CG7jFHd5Zjfpw26oHiAilEbKy5Y3ajo2aQJZGsY8TwwNozU8AQwcqhgj8eY5GYtcKR5SSIJlwoENfYzDWi0nz4Eg68DAKWmAj6Ko9AvtMQkfnT7JQ+Cjsyda4hcHGYOCA2BpjErSTsHCSqWTSgVFilADM20Y+hhFYwHQRr5WWHixGCugWxzo8PhMpxz8Pt3+z9/lwbEqByhigSbSBNT5B1GuEVuK29I3/AJ2EyS79TVcsPxSXPy+6AzON8P+XWQ4j0DIR4Huggyj24q2trtno8IHTks2ziPQL/Eiv3DrwbVjzbI7QbtaN4H+KzaVqEUR8HIc5dBpkpPtz7a3v0+75GblMvl48l+xgeq83mTYZ6PBG50T/MmWfe1xSLhAxuK2hqfTezO84RZc5jIiqBWwXW+wxYEN2VCop5296eD8FsZ2bWrYPdKPR3gZzQM9sjsuIlSwv1o7VajrIPiZ/8ii0RujAwO9/T26POYQ+L33vqPvffc72ttbKA/L2JhnxJAPgIukgH/hIDKQrxDXNtcc/L7W6uIzrS4/1ebqM7X1C8XwSmXk8Hc8V2xeScOlgh4SMIla5f4bldqVolInVPyFfjGFC83QOhhPo34DuvAGzUCZ/hSSD1FumJiu2Jz2T1Z7kvJPv9ywCby+WWmTh74ssNjcWbNIW12vpwUXi+yBuJFw62CAWgcj9RrpMA0pTTlT1TCGarfU4eGJnj57T+++9z09gx4dnarrFiqlqoJSS9ZHXIHUkfpvrkDCYdkuY1OWie6yfRlzprI3OSZ7zNpw6O6JdyDNlJY82PyAzlccZl9drXQNbnCvXC9ObddgxeH2ejVQ71ENucWhr+GDX0M+wFWniB4pe43EDxz6bgDZdb0edXkz6uJqyAPgfnmqg6Nn2j84I89CV9cbXV6tteGAuZZOSzbT9oDt/PT0RGenpxwE73HYu8B29jgM2NMBBzzuD0vGLKfzJv8+m3HOm4fA9LkSBf4FmQJwtzu94ZK9ol2Ikf1SqKBzb77VWmWUUhQRQHk5T7YnfcJ63GAzA3Zu3LCguWQhc4nt3GAnjcTOX0slP3woxWEjeU1hC09KDkCcG7QJHbcxw23HFTnwTPZFWc7jOWq5XOQCx263t8t8nYcnr9HnVf5fC/NyeoWoV6iWolqRg0Bu/SmvrCH6cB0N198YCTM1LE9EqBjIGgbuiFBepHXedM/6ug1zCY6Zqd1bOLux9SYP+80XRIRcVkXXtVR0VFXQk2XaMDYM9BG3mdt47Y1g93P6UCPcfS/gaxQUXSOU8kMjghAl5AtZR9re8Uvs1qi1KiIcm3CZ14wz5xfn9IkrrRj/bzgIviHMeXvGa38L2N8+6vtODvN4ZBlhRB/d6OrqivF1lfx6DsiMCI8UIkkgH5LiF1fEXdkRd26i3vqOiOS7m8H1sGymM+y3Dq1Tw+5sf8YuVJP9sdGuI/Y/EhBRaItOlt96qqUge6iUkK/khz43jLNXV9eyzlz3gTVaR733GA/muXEgzTg0+FVQhMiU94itmPE3Fb9H3Ekrjwsf4i+kCB7aXskPjaN/63KaszdKXaFXt8G4jXNbDdj7sG0bD5tmFbRFKVO71FrUM9ebj9vC35h9+fKV/DI3r2VG+NruDY9br1+90vPnL/Ti5UudM9+usHOHG+5rth2vF07PTuUD3R6bd5/wN4fdJwplHxweMnc+kz/1azx98pR59VAuw2N5jy3YDuq2r0XQF7CvrA9jt2VyOfK1VY/DNvT99epGlmlNP7QOMBrsp6rvGX9BZZ6plfojRwFmYf057T5rs1PkPuBAekpXM69lqsgiIYe2V0gRoYI+IyLdERPVvcuNNsMRs9vU/sfguMfwWNpvw/5gDXgefwB61x/M7vGMQfCXBVm+4LZlfC56LoIIx9NdvDJRjgl4xu24YL/7Dl5S3t1NWwa251IUYO4fTm+9tCANd+bC3W7dGTJxcFgiFLED+JbEXd+b+Ifc91b01+tr+i50nfM16yqEdLnDMGrFPO4+PeK2PKbu7x5TXrP59PLFS71+9Zq59JouP9Lf+/wgyT7rzp4xCFE0Mpb5m5/mv2E9YP/oMlI/I+vZTa7bLIs/OOJ3C8c7r2WvXZHHAvMz7RhLDI8NEUUiIbeJJNddXAHmGzc3UZrTzVRyhP6CrqYvFpl47VxUNMgwYSf8MSdZG+sKiGjMdGWbu50A9xRGXqeZ0jbZlC39jQAAEABJREFUto3beOa+Ydu+zu+0ZFEEUpQyUbt34HinG8nrtSIFIQN3MnWMU+wgdtyfc35h5OdS/5UE/NGqYe0bX6YAt8DjIJRbfxBCmAwwfQgRDuQreNwhYnKH+Av5KQcZsh8Ht4yMJUwzcESEn4owlbBghSS8IJR/sfVLk//esxA4J4ASJ7hMYG2DcqNUVdZJCw4W9/YOtGQPq8fdEVZqVdBvMlvQJzQBwk1AhCIA43wYwk3MdAeJt3AAZcnxTj9Tu6MoIu5AeWFec1iRZATUyA6K2/etP5k7RFMQz3myyij8xMQWmdCP8MNwogbnHUocIjiSXEpo54oIRUSGREw0PTxy7GH8GJl/ZhCcd8RdWqdzvOdDz22G3Q534gjSIpL10S969lX2deCDk+VCDvOYNa+RPXaVKCp1QijM4lHA8l64/Xe1n5rNCaZwuwi71Y7dU9j8nNJNHCx7+ql/uneo0zsOVtzpQkrk9B2hiAcgQ3JlTB93AEtifEcKY7+Bulk3rHXOgezr1xfy+mJg/RBRFKVK4fQPAQtEcd7dMmY304KnJFm/UxljrhvM+5x1yGefPNf77/9Ov/71bxK//c1v0//Rhx/q008/5WD49VaOgeKD9UTNfTK/h9VaCUM2yyUpbv8cVuT2dFhDCL+zjQi5i4ZAzZrcUmoCB/iwxqULqfiBuzm/D4YN3hEbfFquFp1DeQXPGdrKg1rM/R5EWST9Zt6We8ZjEm5ld70ei/5LCnNVmh8IHQqe3JBC/Y0MoqKNfpNjhNvd6QkjJXcoApRQ13fqWNs2WnrgnXrDWvmG9+rXr1/rxYsXvP8/T1uePgT+XD4QhoGOjo/kn2/+p3/6mfzt3v/6z//U//n//j/1X//1X/j/h35G+N99/3t68uRU/pZvYWwK7FG2PWTx+OUyIwJbLdh7pEyul9f7I7KLqxTiEo4vhIh0uncVeGTg3zKVgnvCpGjUi6JFw1qpAw2bkwwbcOnmxWvEMDwQ+QWnZ/PS1OjZKDI1Mr5W1UJDRFEEZShkMkO+QuJ+FBkoaU6/S+WLjNx6FCS2EQTlt9kokMPZRuR3nda8MM6b/SMDXNaPQxaHue7WwQTn2gH6aaSXwUAZIAe5NFRpJH5EquAgrWNhtM9Bmb8NfMwB8NHpmQ6OT7Rg4RToriGn046WzbIWamNqP3EtUdTwuy4qVWOURIsql1H6Pe0dHunk7Kn8k88+CO7gLx80k2YsVTLPRJA3OFqTRrUJyN1C+CYg+ufcO7X/Uk7YTuk9iLwtyBERKiAiEMcQVCqaEBH4DUHvI2tBG7gNQ5InRdtkz6ZhxUbDeiDc4pQSqKYoImjCxiHemLA9uB2d5g52KdMW0puvERHyRZHwUMZHRPKdyl2o1nobHlHU4e/7bnvg02m+bLPe5N7n0LhH3jl85p0N40D4Z6lEWE7zrNStg2eUyEMDD8hrDv0GNkQbGa2PEdu3f0PYhr7tgd51dZx5lFJVSweqsm6iFKpNMVk3jFt2OG7Bgv/gYI8F5iEvAXuqtRA1slmz4eASMDEE5RX6SWGzXusbjdcX2ly/0vryOYe/LzSuXkgc+Bb/9HO7UAWlcfjbbih/SJ5Rigq8TaOGEkWKLRAoy230Q9fvFq4fMgwcsq3ZhL7h0OWag7xrH6bYD7wR7M2cNQekPujNb/zmwSib5pzqDpuRuoxqjCGG6Ch0F1ln1t3AAcRAWKmd+oV1caxjf+CDDetj9/WjY/o6uul7Ra3KOgR1COQXF4oNNcUOpVNKWd5AucNUPu01Lejwo9PBdQMeqzY5Zg0sMifdr5F/RbvfcGB5fXUjU/tXnNzeAH8DeEO9Bg5nYUVZhfKLxCHvLVTT3wgbG+3KYfAINrhRi65WI4fADVGX6rojJuszHRw8yQPgxfJYtdujcgVbgA368YchlhyQHewttb+31HKxYFHb38L+JS8p/aLPjbmOsdH232HTFb2VUlVo8AAwFuozmdAgjQc3LrQp4uNeerddONS6tz2BgBde2W4G9LtmbtvYXqyUkGotmsovtMGgFQucFZuPA3oXVyG+0u61FAXgJnQrREqB3Wxt0mWgCUVIFJtwmMvzBuXEd1BH/11yyOW6B2k3lHVDudccRF9dX7F5eUV73jBGDcjdZJ48JNL6EWGHoT/adVsqOo8IBRUyLIv7xYxGvIWIcJqHkELOAUjntJD7dSIew/RzB3PpD+mcZA4X/ENTG1XVCmggl+N2vkGfHg/cpt7EdT9y/xqwg8Z41Ub4cCNd8onbp9Ll5jWv5rS8MIrLbWb7LZQj1xkaEXTlUWvs5mr7800u399gdVlkY9zoNR8A295QgqxDiVLJbxu5ZuwyxUtdijoW365TISCCdAWYAm0vy7d1fiViPruwbPabug6Wy7DbcPiI3TeUlECPTk91VJCzIrvraZRa5L4TAY1AThJDRozBG/p+cTi/vNQ1Y7UIX3j8YG503f0BiSvGc5cX5CezIkhkx18gLPlD/L5qoCbMBS3jSB1Dhe3ancg2gAt655lpbdN2i8KcnCRk2fIgghaQ44QufRgyv9S95ADFP+X8/Pln+ZLncNul2zwisMsqt4VtweEr2qxhBxEuSBpYA6xyXvIhzlruO25Hr3f808/HJyfZDw45/D0Cc584ZAPLady/nL6UIttQolbZPyMU8tWomGWxbC7X1P4Mp4KmU9iAzASgBPepUhnr6dOOiwjZRrNcbNbzz8Jrnv2DXLfVWhURCcdFFIo2L0hIETFBmmiYPg4Rl0COieoLrm0ZX5Di26ivroE3/Y/fr8756+AwGYwtgeWVjLSbKVjC9nTrluyOCEUE7iA9ECMBDNwvjMF2D+z2+EsXUtOUXuSLsLvgBIwnAfDABT5+tvnhdNsw2b0LpxGhMQEeJVE096EI4oBTicvyeM70B4IuLi5zDbRiPnUfdT8WgpqOzMNOa9hv2L1h3Fkz7qx53x9Z21nujvXlwmvQhdebnUqpkssMpeCNcWtgLeh1wQyPhS7TPFEM8kbmq4wDHevUDp496HA7rFT0FEVSKGILhbQFQRLumc7uOYX996G/rMsVSYltGI8hI+8/nMdAL/cjHvrMjzC3fZLt/GU/YOWNWcxhY47xI/PiaPt2PO3boOYSEYpbGwyVUhK1QGtRBPFAO5fz2gZ2gm6d5mnMAeS+5RGBbwdzmm/pl9eAdfwQX55LkOVNcJTjoH/Q/UV5ibMdmC9OzcBPME/fBHJrG5lO+bIrNKWDEhRA+bBD6UwvD+6tv8l57M8U9shXaP5ThgWBW9i/Bbkx+UJcUWWc6xcL+eB3j/XQ3v6+FrzfV8Y+j3uFvhOJgGWIh28QihIq8JzG+xCB3FBxbYk0OSICV2y9oQhQJjh/wW9ExJQG8SKCdFK+O4alltKt7RVbComwJzJ9RKgoJDA9xRX4NCGUV5J8NPw7YDzJycNxAHaKiFuQOO+IKSw924fHkxybGJ/mOcb+bfQ9MqfdMD+tt3sWD9NGhHLPhfelw4ND9luWolTGwVFtHge3Zc3lMVpmOaYGjY0/XVBuqso9BQd+AzLfjks34enm4dwTUjOZl+B71Hkehtk/hU8u87A/M+II14Y6muLFJ0XgA2IxlLn8AG4W64fqqslpKsIEumjs64zs66x1fX2T64rrq2ut1xv5muyrKqLgDZnPjOSFh/s2fEy9Nm3YQ1ix3vAXTHzg++rlq/w27ycff6KPPvpYH/qncKEf4/e3fF/wXvX69bn8a29e47hNpzZBPgpyGQigoD+5X9Va813L7VtqkSLk9ZrLdd4VayOvd2wf423+Jl+2HQMF4G3OmigFvZhVaRlOydRrnMAuX0Nzvud8SYOkM3C+6TbHKe+bUnxDwtHjbXVw30o1N8BtwF+mw1WKoIbcAhEBiWwa20Qifcpw239E2IMdYAHYkm3KX0642fYX2/fLV6/kD4a/evVSFxfn9KUrrTerzLe3v6cnT5/q+9//vn784x/rZz/7aX6795e//Gf94he/0E9/9o8Z/gPiv/Pee3r69ExHR4xXywXv3lW2S91eWJLbAiCVEFIRoRAXYZYfQe9MkzgRGxGKCEmGbq9y6/obdlglEaGICdbepEhcKNUvPx5UNrxEbZhwvCk3MtAteHHap3HdwPtsWHuDZskCYEHDLfp+2sTvOxqRlysGKQ9eFPGn0zSFRdDEWYeNRoy31KpSvMHTGPRX8qai6+a4CUNurnsAHf2iaGmxOTShwD3D/lvA3+6pG9lFQu7MRobCAUGPXvY5CJp+EvZdPXn2ro5Ozlg87Uul04YJayDPhlLyMBjakH8MZE3AHSp4BVBhoy2IK0Wq6JoF2MHRqU6fvaNjDp+6xZIhO7RiIlrTbgPtZb5NRc18KYvurAnpwQ0NwJ2yQ7+2G4Zm/dYgIfORIuIWHoyMoN5BvctO3EM5bb+NOhvO4xdyv+ybeoDw5DqwWeB8pVaVOk/yksNt5wP2MsJjnDTjpBNo71u9TSFv/aylyj/H4r5SKmWWolJCIy+jKxZy1xxKuL95w9EboIt+MU30LKp7+lJEIE1TBHqhVNdzRE7XyX3O35hc0PYOv7i82H6S7FreyBhdFzBgD17g2O49kNs/bZy0NF7ry32k1Eo5lVLiDpSrKLd+csh8Xd6Sl4ED7LDU0IbBf7Wi3PW1CoeT3bBS3VxJqwsOgF9ruHrJ4e9LjTevpPWFYrhUGa9Vxxt1beVjRvVlBKFaaqJQbkSobBERCnHRHkJ/DT0MHJa57UbGKeEX9R3pxz7gWbMg84a0Jy737xUHvhmW4WtN7g10k4fnA31n4JC0wcP1M1C+EENRp3bYkGZNmd4oXNDHvYF9xmT35OkTHR0fy+3c9ZWFOKANaynaCi2ZGc8Atzd1cTkN2XeR9XMdwdgG2TZ9+LyhbMvp9twgywb/dMi70pUn6OsVY9xKN9TxhkWtD37XTocNbIYGn2YVTUCwZoTrVpCuMIYU0oQ2I5RWGaPX0DrGlQLfUatNUb881D5jz97BkZb7h1pCj05O5bFuiT2Y59iaBN++X+RLYoRr3VRrkfukbduw26jYXilOo9tr17frnhNQghA64figoUqpMh/b6IY6W29OV6KolAlSqCHfgO7cJ4wR/RdkXC4XOjk51vHxScq52aynlwQO44Zxkzz6Rad+0RPvsoqmqyXPkfZymQM6H7FDQhGRJzYVJKwVvRJ3SV99ff5a/mBCIeLgYF/+1O4+L9X9YqGIYEG1ltN5keVF15rNTLf3NL6PIpsieAJuuN+/XW8R/SjuJ30rn3WWPEldaS+DysmHqAl06DQoghSkRKgs3nQLmRJ7dzvd7MNthrM3qcNwmBEk73Q7HNCOLrOhX6F7WlZuka4GfTBcnEba7WZ1pXP0/er1S9rzkv6+ZoxcM26tU/5GmySog5JXU1DYhBBi48PUKM+2MtC2Dujo4z1o9hAXEXLiBp814/uKg/wbbGfNC5rziSto8CVj9snpiY6Ojsrz+DEAABAASURBVFSwS9chInCTX5LzOt/AuBYRhFf6TqVOoO/TXaLIeSOoNWWbh7hmivMr3+ZluWfYro0Ncs2w33DaucBGO6ZOCIgoKW+H3D0otcpyl1okZOcBCSCZzzWHiLb3i/OL9PddryMOB63rV7x4+FumK3Trvqa8Ip9/KY+vIq11bNtye3icMR2x13Gn/SNCtVTVWtFzlbQtkfCIUGB/U9s0jdjpMIzaYP8D1PyvOHx///339f7v3s9P9fpF7/nz57fuq6urtE+3v9srIlRKkS/TJfPiArh88/Pc60P9169fy5se9h/Snt/97nf19z/8oX7wgx/wEvg0+0LOn8hNdeS85in4B/xLqZRjFCioJetYSV+Id3rL5L7jMux2mONqLVOeTCd5XHd9S6mwj3w38JyKdvI9xuOw123TON+p1JplFfI7DeadojEiTHRS6OTePhE7XRGRVCaPwoFTkvvPmelM78d+6/u6NLDVLxvHv5+j0/4+wGXbpF+UUm82COnROE3Xlvfk8dMBQQ6ArUXMtEi4byGslY41erwA7rsbr5Ho9x5L3FdIIoXvUERRgMJ4YdjtGHG14EEnyPr5gVsK7RY3uzNQ4WhFhDxvRSlyXzIIkq+R+dsyrVjnGDfMmR5rvMHk8cN+xzfKGqlHygtbmBJCKGHmM8O8e9afS38ge28/1+b9wmurwtgy6SIUqowBtRYJt3WzYu3szWHPQ2vcI2NkKYX1XqcF87bHt+VywTixwG/ay3NUZYwo8NDtlYq59T10uN7Gw/C/Wf9t//tive3qxynd7AlsegRem9lOEqz9bNsjbZj2QuaI2NpeValVlfXbLewvVW7viJAv5zPSaBzwAJYh4xAi3Q/iv/X+iTTg5vo68CcS949VzNyNZlWkbb5VYc7BuLgdw1rSIrkfMP5F6VS7hfJbwLzn73PIuGBc7RhTK+v6oB9FqQrS0oHIBr8wzCLkcKMQXwL/DIUT+JmUB3fgB3MaqPOFxSkOl0igCNySHoYrlFdADbLINCJ0+0emdJvuhmfO+RFbR7uj9HNraQog/J4/4D/F7D4jIr0RQXNMc5XHpF14jNlFZuAxhznthvcur29NDcdFwNs31O9IXrd6L2HJGpzsaoyJI3PrnP+G9yvDfDxGOp4JNKuEZEn9sNvQTv3sdBi1NmtgH6kzYNdN1O79wJ3JH4TZm+E8XC/7U650PP6gykRQ+XxCMwAKj5F6e40fKirYpWiZkT2w9Xpgvb+R9wNv2C/zvtmKtYbTO01EUWxhP6rjPamlGhoLH6aS9A/sFW7W7ImtNjKfi4sLvXj+Up98/Kl+97sP9Jvf/Eb/+3//Wv6274cffqQXL17p8uKSfbQb3j8GeKA3hWJbltdFrrdl9nu/57FG4YX+Umsnt61Rsy7Kd2Pvb3qNZFyzl7zGPkYEtBrMt2D4ES6DmoQRwiuKhE5u5YXCUtmP0Uzw1/No1NGYaxQhlCFfuEz+KhARVCtkG7BtGREhcTdsxPblfbtGPwnspHZVtaOvkMZhHhu8Drddea/ys+efYdsfT/gE+skneQjsg99Sq3wW8c6zZ/rxj36k//av/6r/+I//0H/913/q//h//R/6t3/7N/3857/I9/2n7JcvFx1y0A7zZJW2p+1FePpNHTRTu78IVCyjZ5qee49yz/c37LGKDKvWfcEDzcCGuAceN/7IBqcREVowwRseiEqp6tiQ6xe89HBA1XHYUWn8UopsRCVCERP+HOqlaEynMVhnzVIWKbZ+yfJZ3o7FijcjPbBadvly5pAmgkP3rykE3veD8c1hLlOyHmrt0dtS+/6W7umZzp4+08nZEx1ycNItDxTED6ocroQGlTx4GaOqxeRuxDX7Cx2lcAiD2/HBAswHLqdPnursnXflbxl7ERZMEGOD1yh4NvhJkzTisuRbkGaOyL63TWS3U5A4M966M+BP9aDUABTXENL2l2ASJEhumCkWp3Yu6sB928aBLXbYZrYv7eyUQ25wbph4N0y8KAn+EXBLkAJqHll5vHYbOGWVmVJAki/ziBKyrbn/LNk8sO25v41sumTdGIjHkZK4LXdlEO6R2elslxEh/zUyuQ5eqAz0U8fNdcx61oroTe6/XthtSNNSb00jeT3Q+1DUA7o3UozcBKWfN+Ij6L/YmMynTHbYCGua7HGETv7QgOwD+rQeLAcFqMGnFqmvTdXf5B045F29Urvm0Pf6hUaoVueK9ZXqwKHvuFbfNsKy1ccImrqQOvRVqXMtRUmRYaKBvyBFqCCv0FtDhsaCx//n1/X2hGZsCLMObm44CDXYxFmxSJvCN2xeDwDK5teGxeAG6vq4Xg2djbRHFtFEPxrV+KNgjcg50lsRQP2i6vB4T6dPjvTk6bFOTg+ZAJda7FVUiIw1JlqkcP6EuGBKCA6JQppBXdIWOOgd0z1SvSEPpuxvyGM6yThwMLjRhrp7sXdD3a6poxexlz4Axn1NXW+o19oLVLcV+Vn3aqTQBHoeS9MEyqLzc96r0eHoe4yqUVXrIXS9arq6adCg5gvVbl/93gH13FO36FXpZx1Y+lOnx0c6Pj1lnDvRHgeZQRuuOEC95oXD7SK3K/btOaMnj/tFZz8219VOhbJDIauKZ1JEdojJA7RtPNQZSBURiphQsKNSsBf7yZl6tq5vQaBCvgf6yooXANOIUNf1muWr2ReLIkgrikz7GGm6uVwCiXK0YVEabWhe6zXtxEHVtEi/5DCXxT+HgRt0Qi511Dtq0Yo014TXUuWDB/8stvW3x8t1jyzuvzfI503Q+9+GcWs2BX8CESFBtXM13I/hQTJS/f47IhQBSGp95piCHXqDzWWUUmQEVArltU2f7jls8rzF01ydzPQhHG7M4bMuGqU00UD0oVFr9HbFYfurly/1KQvWjz/6SM8/+zQPg1cczo60fWPsmkC70nZuP9FnzMO1oAoUBE8aN+tN3EC/srvShobTtG18Ix4z0wgvj0P+/+/+JveArhCO8XNQYJ9np2c6PTvFDjr4S9adERGyTm2TKzbDPT4RlOn8Ur9cLJRlwiMiMq8flucxOO6rYOZp+V0n0xkbxlpj9ps6jcuLCEWAErK8ngP7xYL+1anS7yu6c31J5OQJ510xhvkA2D/huWJ8c5rl3l7W+Yp+4k9NWy9OO7VKZv0bedjKhGlSc4zMbYMv6x4RSd0GG9s18YGN1Mr45T65jXeiQpip9fny9UudczhrG3W+DXZq/dqObW9+sev7Xm5nb3IYlxwSGzeM7ZUx0ml8qOv0I31jhEetVfYbzu90e7Sjv+Vr+OfP/QEIj3mL5YIxt8829vgRMdVFt9dUXyp+G0J3u+1jlsOfpPc4ardltX04cUSolqpSCqYWt3ncN62/Spxtc7GgfOyyoz59v1DXY6fEBTqEBXkFwsUCtwMyiQtiX4g/JyRoviNickLC8Y9ChGrngiEl7AR86/yza+Dt28S2kH0y/txCTzLbxhtzkfukxwavxdw3GB4UESrYt/tGwdZLKfQV+gk0IjI+An9i8osrwHS7jMk1PR1zHyH+KCNiojIFCmlkPeV1rMcej/kvXr6QP2xit2UV6UotMnU9PC8a2T3IHxEqBvI63dR3e969F4w9C2gvhxXi5cuVzsyWu2lk7vdY4bHA67Isk3RO7zWpx61+0efYtGDu6hkTOsaIUqsqcDojIhAxJG7l1bZDlcvJgG8ftxqwTh6DEzh8pnYb9j8C69wKR+doW7Ylt98Mt21jLeaGiAgFNhABNUrI7fYQmcbpDKcD4rLtQd5w78q4635D8m+Dv34NxMTS2v+qmDj9DT2tMPejrPKkyIa/4Z/AmieK5D7Be3rtF+qXe/KHvZe85y9Y03WE1dqrEF9KVTA2RiVPBJyAaRSVLQ3cEVO4goJ8Q6d4KSK2EHnIV2LrN3W8sXVnnEgXKukO0grMdHZPfiK47TZKunPvIYoTAuVFrAKXkQ7cwoFomq5JO8r5ZAohWiJBREDuIK6I+36C5Hl4Hq9M7Z/HGtNdOM5pPFeteK+12/EuP6nFCeVc5S9meK1daQcR5njn91yXvy52dZ3r+ca6wGPnDFfFbtMEQpqtp03zmMoi8MFN1QihIJ5f9XZ5X8hjLiYLnT0Pc2CzbAlY7ohQuG1V5Olg4P1kYM9v0sWKfZkrXV3dyPs1IxtlrQXMyA9tCDNjJLPzZj4Ojs994PviJfsKn+rDjz7WR/5/vqYff6JPPvlUn376nEPfl3r9+kJXl9fye8mKvbmBfbmpHIqhDJ4K/5XCWqWCTqVWRVgG5X7Bhvdsy7dir8jYsLfk9Zy4CvlKrZmnYv8FRAT5ifTN/p6JEbiJyjhTh/3hQDmzkfweJt+U6FliU68LLFfwmIHzG3JbwhlvI9Kcdodu21pz5fA3dnZH1rwj/f4WrMEdNrBn4LHl+uZal1fnuUf22h+4f/GcNfln+ox9M6/PHe9xYLHo2Pc+0fe++z39+Ed/r5/85Cf66c9+Kv/U889/8XMOfP9J//AP/6Dv/d339OzZU52cHOvw6FAel0qpb1Mp0rg+kC+8XcE5wa57Druj5c75t+2yWkdGNhtBwxg8sK3ZmDYanbqUkv2jMrAcHh2xMb2Xfk8ChQHG8UZEpH1NP7dBTng2DKpB/3wajtuiZzksc8cm1mK5xACX+XK45IVuuVykfwGtpZDPeQ2cO/fnQ3Yi00ndoa62ERHyhpc/LbfPIbC//Xvy5JlOnjzV4fGpfIii0mlohYMVEDOqRtwT7AalSqVX9Mi9f6ijsyd69t539YQD4AWHMYLP6MnNLVFCIj8PWjGAu2ooIiRNiAhcIV/T064JjBHEbd0T+RM9Q4hlYbGzlodfm5ykh3TbTrMyJCLlA5la5lNIEaFaijp0UhPYsZQ8PLjNsL03GEaEbMdGWHeG7i4433n+AFcoVODZsam4wMZMW/aPURFFhfIbBuPNB8sWEaqktTziqqXKbqfxos8bnNZLZaHtDQrH+SBpgS0vsO2u76hVy0WDdeZ8sEmdeuPHZfibZebjBYkXFd5Q8Vggyo4oCspUVPhYd4CwBpCYBVRoYCG0YYPXGD2ZcHAZFLLXV+33Jb/RG6vXHP764Pe5xqsXajevOfy9VB1v1GvD4e8AHbXA4CZIfQSHwEZRxe26mXbIMiFUFTnUBDI0ZBhYCPkAeMOC2N8C3rBQsp5uOERw/UxXHCK4npv1wKJ3kBd/A4uwzRZ2DxusAZ4MhehKwnkHNNE0ChWoUr/l/kIHR/s6OTvW2dMT6JGOjve1d9CpJ75UqXDAGmAStikpfMSFT3bS7GoUOFqHwPVppls4fHAdbzGm/JucqDdyva6ppw9+javrta5v1rphkbim7/j/PA6Uh+Ry+xkIplYYF4q2B8BNYxj4I3CHGv1mRNPX66bzq43OLzfwLKodk/fBMZtq+6qMpVFhUopKV9Qte+0fHujJsyd65733dPrkjLCF/LJxzgHcioOsFlKpFR11so3WZYhVAAAQAElEQVR32HnF37Gh1sGjIldItLCkBrjDdBeEPX432datr5HGK7Ui50LmH0GdULYXzAO6G9G505ZSVAt2Ttwa+7GNDH45QN8u0vLt0af2OIj1PCEu53cfMpzWvFJWypBBGoeZ14oDRtf/6upKFxev9eqVXwZe0YZr5p/l9P8t6bf+CSJ/y86893ih9kGKD0dOT06wq2Pmpz24tvy5IH8Sbz548VztsqysCDQHuFMcMnytd0SogAjKkWRZ1/S1DRjRmeMqOu9oS+s1YkpH0j/wdgs460zt3sFDw2BMxQAUrj3ukXZeeyF7cS4f/n726Sf6+KMP9dFHH+iTj/1p3M/kg9mRtrYOjWa72AV2sVs6FoYAjXFh1EgfdZ6IkOvr+rto82uU7zZpBFhPU/tfaEBXBOWLoPOe0UeeMJdXdNYoK8K8auq5wcPte319k+mJpt/0sn3secOFvlOiyGVHhOarkdCY/aYP/Q57GzjfDMtr94C+duHwh36nM1yG5TPc3/tFrwXjRM/YYX8pVVEKmOQf6bcj+rdN2cbPzy+0YnxzG7gvBvblstynbtxfaeO5HJf1twDrIiIUEeIhX9bBDI9LPqD1t6dvsB3bo3XstLa/FXPDCju0bXrO97dyvVnx/MULXvjO0fcNLJuWiyUvbCd699139Q44OztL+7Pe3TYuw9/GNrXte8xymn3GrxVtY7jNtuHyt9196Psec4O/+Xt8fKS6bU+3aaPtXQftXK6ivQ2b8BjjdF7DJN3aoevrPmKZLpln3NdcttNEBNUOs0jq8ortjXCXZVtzf7Rd+iDasqZtlopsRe5fEVP+TD/3LajzzbAuQyHf4sLF8+u43drG18HrWx5fVQNev/iXX2Z4jP88plJuW83G8BBTkj/4aXZzZpdj+zNG5gzb9D0wN2ffYb7a0Gc8tg6sDRtpIyLtvNZOPfOJ5+5Kn4woiohHICm4gd72Im1EKCLEY9tlGu8QoyyPx6NL1kf+sI8Pfj9hnv7k00/lzVV3M891B4eHWu4tFYW1GhyyflBxNSdSqEPuvuu1YI5ZLhfaI/2StZv7c0TkfL1iDbriXcBjw0i+kTFngy5ubm50DRxnfh63XO4h69kDgzFtCb++Z91KOR5D5rEB1kjxprt5SUKkWwny7Y0GvkgXc9xMSb5z34ai9IiQ550o2JXohdmeY7az23fwnEH7Ok8w5rvNaikyNSJCQd5HEcQFTHfvh/7duG/df14NbNvGbf3nFeQvsfSt8lJ0u2cQgEIbY6voD4ppH8g0mC9qv1AeArP/uAQ9Y633BArziFFrJalRNOUPiFF2KG4RZsRESawI3LcgDf20zP5yF1ccVu78YTfg3vKQFL5DEaECIuAXEk6F/wrPDIsMDIcZUwLdXY6RMtgP+Wp+SOG7ycE4k+rBFRGET3CU5xljzHHK49Z9OG4Xc7oNa3fD617Dc/vIOOcxb2SOH+FXatHe9pc6e+bDwrhnXiNzvtP5ncpzXuYn73YqtVi3aLeuOwdD7HY+uwuTXCdxTZRqyiDgj3pHuLz44jIyTWFyIJ0Xb5pow20MHPau2C+7uLjSpf9VE4e63rdJnRJnOrB+2rBuWrN3uOLw9ob30UvSv9z+xPOHH36o3/72d/rNr38DfV/+pu+nHP6+8Ld9Ly9zj26AR0OhhpDBFC9yceOwX1xuJ689vIbpeUe23+3pdnJ7+d3m8uKSw+Qr9tVWGsnYseZZsh+QXxqA9vRLt78PeqWRph01NRoF4aOYndthO97HnKgMBsQ47UMQ/O39R9CA9bzL9qF/N87uR+JpN25H0nxeh46yLXk/wGOA36PTzZgxnz14P+zC+2V56PtSLzj4ffHyuV6+fMHe5Sv6yCU8Bvkd/9k778i/3PWzn/5U//Ivv9J//7d/07+BX/3qXzgE/pn+/u//Xu995z0dc+i7WCwwwSaX2xifLNSuxHRTRcQWjp2xm2oOexMNIgyIoPRxPQJGAyf4FkK3OSlgAB5gVmzabHgZcpgHno6JfMEg5AFlPmiijVJxpk5zh7DKMw5TM2vcFLB14fl674DdDJx524+DMVERoVyAMLE3Jj0jItSx0eqBtbKACeJEWCmV8IUWXY+3AN1BUkgJvdXlOk8JbXuKqgLf2i+14CXy6ORUp0/fAc90eHKmbrmvVjs10o2qDNflUfhAZrF/oKPTM/I6/zvkP1XPwcSAdGs6VYtQ1Ao6lVLEakdEqfkhX4FrixYERPpx5NlU2LGLtuv5+t1mP8Pcp/IDeZs88W5yobOWN8Ht9mDlAYyRJNM4z0MENSpe0JWiSEoI7kobl1qVeiGT+XgwypdE2wccyUpMJGa5bqkdxDx+f2Gkkm+EuMWTZimqyFK7Doo7KW2P4fobugP1tnzisrxR0QlxedjChjfB1ANOxS5AnGBunt7w8Cf/TCNC19fX8uHSQL6IIN+UyYP/ms0QLyp8SGX9DiwEzcq8ZjTyJIQMt2A+ERd6K+itoue+FHVmPW7U1pd52NuuX3Dwy+EvVBwGl/UFh7/XHPyu1PsAWAN0BA1I+e3fkKguckbqqaP8Dt4uo+AuyGBEk4S87CCpWV8+BIau2dxes8GzYpHmhdqKxd0K/5qF23T4O2rgoHfDwa8XZQN0cjfYge1ayax3MaAYH5KWnoX1wVLHp4c6e3qs0ydHOjo5YLG90GKvY/Opql8A0kURpjpYUNCQXInpQZy44Ouxye3tidF0ZDyeMGrymw6yvBsWohsWk5bZ9nDNmH3FxtU19b3e1vWGuq7WozZUYGjbdkN3DT0KmLYoGglznYaQhnRHhg0qWg9NN+jpBj6w09B6Rd1XtzxizDH2teCFz1jyorE82NeeN8rA4fEx+jkBpzpi8t9n865jHrHsa9onIlSxeY/FHf3A84xpLUWlIIzurvu+bXjb0lmReBtha2zAC+Tz83MOWy80MJdFBG0g9EgCpzNIbL0K2yVaFRkWi6W8iLbbcW4Tl21/ArkiQgFVhLnAd2qXKT38ubcxlIf+6XOu74q2WdPXBo/RlOlyYcDdtEYfK9rQLD0vRUwc+sVC3oBcQJfoeZ9x3vJlmkLb0fc28N9Q5w12n7wJo7bw9W2XMZWGaPdKdorfC2SJCKob4iFfyYdyXOcBOxywR4fXWlKPBdkiigr5HP7V0ZA7S4XVHTV7pCLMN+HIJBByBx5xDuh2xYvShV5z6O6D90sWtjc3VxxwXbOQvdDF69e6OH9NmktsZU2eUW53Gk+i7zTsxFTwld0UGBHyX5ZKmPXgvkoga4hOpU5t47wRoYI+kE7+dtMFdum2ch7bqe3Ch04npyepO3E5/YwIeCGHx/BLXiSt634x2YVtw/2m1qoIJAJkR8x2Dw77qnBddmH5d+E6WbaZOs7p53IjIutnWW2/fb9Q13ey/KUWRZnkR51yXr/U2p5XjGvWk8dx21qpNfMEOnV51skNaazfCP0FXxZ+xu+vRihUS0ldFKjXRTfM8x73Xjx/oU8++UTvv/878L4++uRj+X/1WE/W5Qte5D4m/uOPP9Znn/Fix4ueD16sSx+O3DAWvWRj44JNhlKqFthbRe8hugTjl9sHA8M3+c3T5V5gnzmOEeP0bmePV4eM/ScnJzKODo90eHAgh/nbwp4DZjvZpbMbVtwueSrL9uXx0mOeqeEwp3eZaU/og0x5R4QiQrYVp7XsTueX1+x3yGW6WGKPOR91cnyJogIfI7BNRbLLh8tK5KhEX9tSR9pnupPc3j8Atmhnm6ndf+n4S5d/bt23qcdduzmXfQ/xNlweS5O2lQ/tmqXcJ23fhu09QX/1OGo4vDGXOJ24IkIeR23jMyIYi4PwN4KMIh7Y9bZwfxmZQy2H+6vHCc9pHjsuLpiHGTvs9xjlNa115b7s8SFqUfU7+6JXhuEP+qTTuI7u1863Wt1QtaaS/bYqoqR4Tud5xTK4/Pm90mtFjyPWixMWeHoNuqAcj3kzPI75ULlWxoZSFPCNCLIYEPq/n38uTPY1P/9cUvwh5WbLkPEhJehWp46z36CONKTbsWHXbjdjatMh1w2Oc0rRPhEBCRXadbIJ/AoJRJgqL5dgpGf3kUnysRv6rfsbrIFH2/EbLO83Q7TP23ijj9wH08s2bGQ/YVSRoig8JvYLLfxuyrrOtPN6setViItCmi0UlLNF0CenuCD4AZyedLkGg2ZaU0Bi3frNI8hbEMUUFMBNMsJxhOPK5FaIi4fDk+RDeBX+wxFkKFAFSaeHHbf4XHAG3EbfOTI8FHEfdwl0G+cxy/BYZnhOM3WYIS7TGY4zPI/egn2AOd+G93HPa21s6mgD/xS017sL2ikico50/mmtfyOndV7zR1oZFLm9GxQw7uJ4cBN+L4SccS8Az+cCCPtyd5byBjYRgbz3+VlUlhrUE5vFVktUGQ53vZ16mg+KgvYOFW3YJ7rk8Pf8NWsR3nv8vukwrxGur2/YI7jUSw5zn3/2Qp98/Ik++OAj8KE++ugTffzxp3rOO9crv0dl/iv5m8TGtC7ZwH9kfvL8JYQKMNGGfE1uE4LaBMs4l+110oq9yw37OxtkzHaiXUWeiJBttbgOW7egcJcvt6d5zbAfCRwFKCznWFO86TZ9E+Z0b4r/NvyPpwHrHswN+2hBxGe46Ra5QT65Gx3C6++RfeWBsWLtL3myH7lmzXyzuuaM4Ir9sEu9fv2KQ96XevnyZbovLs91c3Od78/eg3zy5Ezf+9539eMf/1i/+MXPOfT9pX71q1+l+6ccAv8D4T/4wff13e98J/+dkz/g7bFnuVyoZ7+nVq/LqQh2irUj8SRfevF9/nb850N/bwj96ovSlC+K/OuMQ+ky7tfOA4KNY2DS8ISwYvPHRuJBxY3V972W+anXngG1MYiNcAllg23bZhqECCuAiKCIGTjv7h0XyfCRihvHG+9GGQ9xP7EZAG4Z0wM5yUjCUieD8yDYYOSBvzIp+kXPyR3mOBtjrUV1m56sj96wQA9TlPNPLm1L1eeuhiE2YpswORY2paLPgyMORp7olEPgkyfPtH94om6xL9WFxtKpFXQNtXuMKkP4nebg+Exnz97V2TvvJQ8fHg/wXzE5rGnDhmJLrSp1QkRBphDBClzzbfcMh9ltatht2H0vUwa83WPOP9MvzNUaOgUk8nNuE7/YedLzC/5mOwFOlAnVdWUibOSZb7uznrbDUlRARIhbhYfb1hsIht3O57YfGBAH+I3mhywOTzlwJCVsBJYLQqhvl7YLhxm7YTvurXPkxdVl2d4sh1FLVaW9OjY5zMELOG+COF1EIHtJ/QzbwTsk9YtOHRuWODXm4I6kUPsXLMC9uWq4/1p/8yBOqtSLdSN54dFycPdBmXU7MDFs0IfrGhGKMIp4AueQkAaMwjI5sG3qS9PCqFKnQcPNhdaXLzVcv8yffPbPPrebcxGoMlyrG1ek26hDXvOoLD7IqkpZFc6VkiYqVYmQAAVAm/KDCigESm3QZwPeAB+QDbUXpwAAEABJREFU24vZzc2GA551Ys2B6NoLqNXAQnfgQGiiG/rLkAe/TQOHnAOHnbAxW41y60ywe4a/8RE1tNxf6PjsSE+enSaOTw+0f7CgD4dK11T7UAdMo4zw3IBByTEggBtHI3yc2o/CXY+GTnZhezEG7HNAXrdTYj1o4GB2Db3hdDbBQeA0Dowc/I4c2DYQ1AegWySTot6iRdEINmh2gBqbVmTAWtfo5Qq9rYZgTKJ+ywMt9o+12DtWj9sfPFnsHWjv4EAHR4c6PDrWAZv9S/yLvT3S7Wkf/8npqZ4+e6aTs1OVWrWhnRptHhEqUWRbrGWiEUXSpB19wRURpIpMETFR62lFW3tD8TUHe8YNh0OpO/TneGeIoD7YUaMzc9MGUikhH6gdHR3J/cfpHCeXEjzBSMDIGBERpC+q1CXCvJpG2s/INhYX/O132XP/c592fc1/udzDRugt5PMm6NXVpdxXjzk4r5Vw7LOWIo8JsFJEyIcUB+jWhyheVHlTUlweFzaMjwMYGSNGZJzyEPmG2/FviKJlbmshqq2ISDi9dTYic26iolPXz2HWRcdawbSQ3mm/VqTAPGgD8w0/gCktQBs6bkTwpoZ8jX60YSxbXV/lIW8e/vrwlUVvIVOthXSDboj3z96en79Kt8c/jyXOn9jyatYpPClS4T/qGHgsjtPNenCb9IzLhXiiJzuhHe2+9gEdm922g0ZGfyjHay4f7B/RT7qul7b55IsCSgmCgrHshpfKS+xswCY6+RvpS/qYbaZih6WUTCcu856B92u7Z55uf7tNDdfdsA0adjvccLqIqQ4Rkfro0I/l7qjvLLv7BRWQ08/5rHP35+urK7kf+4NR4rJ+l8slaaVL9Gk9Ol9EkUJ/cVcgNKpRBK4tHlaCGO3C7W1EYP1Nsk35ENc/z+TD34843P3oow/1wYcf6MMPPuCg9zNdXF7wUveaw+FP9QFhv/vd+9Df6ZNPP+Hl70IeR0qt6LXp1Xb8HBir3R7W/9W2HewvtaYduv2EZGvmHn+44eLiHD5jjmUeS08YzzymHWLf+/6A0NZmO2zA8nuwMT9xRQTP6XZ7jvS3kfHM88WMHEt5R3FfskzuP7Y5p18setkubFseQ83fiLCOmpzOZblsj6NPnjzRM+alp0+fyH7XJaiLZTIxIggBk1R3T7ovesrh5h69S/EGF23FCJVF4Ez6hpQEOwXk2/tbDdgGdxAx22VMusFUbJMj85Tnr4G5eQNyTQAdt/MYFqtgrqi8ayTox6UWBWNnbFlNDN/0DEXENtJ0F9tgrNr90XC5A2OI++01azGPIf4gVH7LwOMRc7I/PHLJAbDTwFwd6wj3R39gxN9oKchL9RT82T3J6z49Zp9ebccD02FgDUD5lsRle1z0+t8bXgN6sEyOM7XfsNt8+37BGnBf+/sHUNavi14eKxznPNaddbxL7Z7ifv/TdXi79PH7mW1TtG1dt14IpTj7DEK+qbd1ad0bk16Qnfrs+rMaflCJhm032zFw2yZoU9u4x/a5LUmqWkq2ndcKlfV0LUUx2zj8ppK2pTLPNDAiUDMsA/DAPvl1dznjne9b17ca+MvTgG3Y+JzkdAzNcOTkboQZo4pG3CNRRsOtUlVYxy94n93bP9SCg+COcbSwvotaFfQ9U0VwA/LiFB5u/HgiisLYvutEhDzmRszxExUXLkXwnNPO1GGhKS7doSCuBDQIl4jbQqEIICkkRQSYKW5N0Hw1OwgjnV3aiQ/tXIwdHjM8qoTThOQsEO1e9t+HfeQif45pO+Obx585r90z5nQe9zxvGnaPjJEj+T3fbZh3Besl+/fH7M3s7e/JejW/kfHO6Z3PcFqHOc55Eq43QCyPhkTh4Xn/fizsfoqvw5elUJeUC5r+LeNd9xTErIjQI0Criihyve1FNSQJRRAWVQXYPbC35vfIV69e52HuSw57X78616uX9r/UJ598loe9/p++7//2d/rtr38rf+P3ww8/yvTn55e8o641Di6bUhGqNdYoI8A9KTCIwC/oDOLcpo6nSXh38nvKkN8Y9juOZbrmANprGKcL5K70rX6x0GKxVMdaqdRC9qaBtc/AvlFS5sXRfuQZsQnnNUhI/SmU53RbFrtmaveb4HwP8aa0fy3hb6OXr6GuVutbsdlNaLcxjcaKO9oYqRsGZfi9fhg32MeaPfAVe0nXeeB7dXWRewJ+Z/f+1+vXL3nvf6lzfyGC/Ujvn9VS5H3RJxz8/t3ffU8//dk/cuj7K/2P//Fv+p//89/lb/v+8lf/rJ/85Cf6LgfDTnfMHuo+Y03fdyrkd7UiQrXWW5RivYYI1nS5HpPr9hm3ri9wONGXR/kCjn+FUVaQq3Vfya1hJmyweOG8yYFjYP4aFfy54Wqp2WB+Caq1mAEDGGTbauYW6Q1FAIGkBG5vQnDFoyDpFP5YNDFTYS7lMThByDwMKXR3NerR2Cwdkzq+BAN+KQqoU2bdqb+p8+HMtC1HSJfn0BnOAQhudKrRswiDe4Gf+ZqnFPf+7G+EmBpNrg0DdekULJg6L5gOj3Vw+kSHZ091cHyqutxX9AuwVHQLDl16jtOqhujU7x/pmHQ+ND4+fZbpe15UVTskLlKporG2KApkS4QUwUO+QoEgBpkskIJgA3Lrnv0OCD8c+QUI4h6CoCzLdMbnKJm4J1FoAOvVGLDJafLikIuJLCc07NMLlWs20b2JcAP15p/TN/Iat/ypb0QoAhRgGtZJyG1WS0kaxMkXOoEFLlo/3abGZD+NNseYsA/8SEvMo89UKDGP0ZYD8qARXqPrB21ZKAVSMszVmKjtjAiVxCRng+eKzRNvgHds3OyxiepP9XV9Jym0W15EKGLK13e9FsslGxr76lkskFBeIHijxP2dpPInBHsWERW+lsebqj4UGThMCjL4gxJ9rSlPJcDf8K3UpWhQF8N08Avt2kplcyWtLtU47B1vXuM+l9YXis0FcZeqw5Uqh79lXKswIQUo6KBQTkWYqqIS+VRRAKUNBWlEn2ssaEbsYcQWDMs4Iudgf4aPHIoOuXha++CXg+D1amDSG9koGqn7qA3+G+JW1xtNcYNsXzSHrH5DvgoP6tu2UJX6vU5HJwd56Pv0nTPoiY5OD7Tc71T7BqRSm6IMarFRaxuYDGBUQ2dZGVxur0aBtt0Jg8a0CWgDdru+pGnUPcdnNtjXHPRuoJubIWVfUZc1J7UbFq/57eQG5yjyt3tVEBhdIowERTpKZvFJhUY0O6FqaBPWY9Gag97VKF1tmi5vRl2vmzbCxrqluiX1PDjR/uGJlgdHExh//K3fpSkvfgvs0nbWpT11iNCpYqM9NuiD4ZOTUw6Bz7R/cKiRetkO/aLiD3o0+QpFBA4Dsr2tA5QpIxRyHy6lQqsqNKIQ57o1koygaaQhrTd/i+38/AL/qFLKNm5K46ImwBVHFHhHkdNFTGHicvnmN85tAoWRIkhDHpLgbRPwNIP6Of2AfbqeXsiv6MMOc5+bDu8WycPldV2vysK+uq/VSQbYwJOqwcsy2F9LlfvrcrHQAphXaKq7eduWrdtG/ac8lsY53w73Ugd5XMct8CHPVE+XZf6Gk5VSVJE9oBGBRE6tWypfhJu8LYKEBmTik8I1ulEjqG0pTixb9BWhp0yPe8NB7zWLWB/uvn79SpdsNG/WN/BpqrRZB5x2GNZyugvSvH71koOw14wVK1iNSnFJ1GjvBPyFXonkth4ou7l9pOCvlkqb9HLbuF2KGZDHOhoZn66Zs7zYth3YNg2L3i/IQ//xoW5Fhw7frNfI4TGkyWw25LcdOS4isIGFlvSrnv5Va7m1WW0vt8/WeY9Ylj8UM6Pd/C7HMhkbbN1ztKnDDad1vgg0BEopqtSxw9ZnOKyUUBF2LGlExzQh4/LAofcVh5bnOudg8XruP4wvBwcH6uFxfXMto5EB9nAIOPyF3YgcEeL+nOARoRJF1lEtJXVn/RXCrWuvhdbY+hp7ec2hrb/9a32UEnmouegXqcM8YFmtmRtvdMGhueEDY39y/cWLF1qR3zZr2130fcpiG/RBjcuw7UUp+TLYE08HSPsU19nZqd599520x1q7/Kbv06dPoceTDIxTXl/UUrMergvZYGHbDlXswWERIV+NPjPS51yny8sr+efOPH56E8S2dcVh0atXr7IeDouI5GsbtN/5Bja/BvqMeYnLtpb9hb5mWbyGOjw8SPmWy720pVqKZBEMSRExQaG3uUi+TcbYQMduzPltG3KPOJA6ooB7wd96vuka2LWDXfdjcu/G77ofS/t2YeaSSEPDxVpOtk3oyJg50mcMr6eMRliamuaLPOQtoJaiWqpybMEfQdycLGnDPO8g7DmD8xGKKAogMWZTyEhZY5bfcvy2e6APui+6D/sbBf5gin914DWbrNdsarpPX19dMfas1MhbGQcWjBXup4vFUl4PwZpxZq01Y5z7vvIKeR18c7MibpPl1VJUalWE5Wk5dwz0f+dJsG6239WopFtQjscAl+WxwWFJuwqfolqLCjxhJ3dVkXGmKcLnHkFIUD7k0Zua+E60W55Oar4z7DciQvJdIuWwLAW3g3V7mc8ExLOItzFyZgMe+oZc98RAD1aCx2djTPtp2Zb2T/rAj8NxjfgpvJHNoLrEOczrXWPmP+mq0IY1MektFBHioXtXykFI0pmveU8gRuQymXDPMwXdPXcjd913Kd7e9VXzv31Jf00pv9Xa729N62jGvdQOJMBdQVi9KV2M/saYqsIQExqZa5qR8YVkVbXr1bOG2tvuA3Q5dvcK1oJRa45fETCfQd6YQRi3Igi5haTgzvEucALH2RVCklDOW6UowghFTFBIOIkPeRyImUdRhjsuIaWfaJElYbcRESo4IoLwLUK4jUgqrnShpAAohwGDu+ExCIhMI8FmgiSHiStwGTIN5ZVjGfPguIX9GbHzcNgMp/Oc5vltzfrddDfO8daBfw3wlDX64eGhPMdFBG06zZGeRzMv86PTI/1OadSHeuQz6zRFkX1y8HSwgTNvu+9j4ng/DI4EzLK+iSJklp6MeZjTDLx525+OnQesycpYPjaNiVGeHyJCpWIIwpbJ6HSOH9hXXLOHeH290ksOft//7Qf6X//r/9b/5//6/+n/+v/+L/3f//9fT4e9H3ycB8GfPX+plxwM57eFOfi9vLyW867YV/QHYQf243gdpWWLSqnMQR3oVXHbb9sVMmh7Oa3lSz0g7zTXEUk/EzJHFMnA77wlqgp+h4cKyoyE87s+CSpn6jDjniJF+luIC38AXN+k+6FE9r8ttK3P26Sf096ru/MnJPPQ217YlXXtMeGtAF/zd1E4v/B2O05tOlLESFoXNrlH9o09FgzsqZuO7CEPrL83mxVrZONGq9WNrm+udMnB76tXL/T8+Wf67LNP9NnzT7Hn57q8PNewWat2RYdH+7zTP9Pf/+iH+vnPf6Zfccjrg95//sUv8P+TfvrTn8jf9P3Od96TP0B94h+JfccAABAASURBVF955NDX6+paq2I7ftIRsU3LibjcEaEIo6iQRgpN10wnn58ZQtpMYs8OwoHhVIYdD4CX25GPgl7zaPhfYeCkhsaAMGFqD7zyS+KGTTtjZNKJKHLjlVpVSlHQQBGhCNwMNLHVzkSn5zZI9iW2bW335+IIcPgMkQv2EvRxCGEfAUF39x03esUUbBkYVRtwvVxX16eWqkKdGgGuu6kzmIOp0xpE27tF3Epnh/M0dNXg7QQRoQJqQXdgHphF4jlnw22M0FE+Oivyt3vLYp+DlGMOdp/p+Ok7HOqeabl/rH7vQI4r/VKl32NxdZBxp8/e0/GTd7R/dJJhURcaoyaCTbkCqCBFR6JBhGziiggFdL7tNqwz00JsRCgiSBJJeeL+4jvm6IZjBx78CMnbae6BMiJC/ssEFgI0FG/9D0zGtkkPYCN6bsSNDGgbBidvRF5705fNdLsHXvLJNrHJ58Q1IqQSijCo3SPUbVVu08ymRmkwbDkRM7iamm/Mj20lSXM7uM1u5HSqh3AOc3ddXL9bSp3sb9RxwG1IIR+6Vja3Sy1kaxoYyG/Y/N5AF7SxNy480DpdIYnymkohA74RSZoigo3NPjc59/f3VVmQj8i6Qb8j5YnLZXhRWGslvXKyuEG/aw5LnKaWop44o0NXFc5YrwqHmx2HwAsf/nJMGJsbtZsLDVevoOeK1YW0gnL4W8crde0arFQ5KO7aWj4ALkxalbpXSVVFJapqmBaF/5qmQx63AYu0EbkHFqrDdsyy2wtY+wfiRuLsX/vg14sxDkh94LthQTYmmjbrQes8QN2wqTRQ3xH9NhaIaI7yUA81xC2uIiGSSid1SybF432dPTvV7uHv/kGvbhGkaWBU8eEv+mgcco/Uc0RPcBcVkTSChtmMcrtbvz4Ycvva3WgT++2e4HSDBmT34e/aG/jULQ9+sw6D1tRxGJpIAveiFhMmwWktKoBUaioaW9HAoDA0JElqf9GG8M1YteIQGPa64hT4aj1qPYbEGNPn4e+xlgfH2js8hZ5oz4fA+4eMV/uJBfbVcyBVFwv00FN8B0VxpShKleMOjo50dvZExycnUgmt53akD/sDH83t3BAOLT28HTojIhTU0xBupx3I63aWQn2/yIOKrlvIC/JLDgxW6G4YRhnttoyZT0jka4zr7oPN2rLcW963ySViGnoccUmFOpQoCmhEZBiNm9Rewx6XZ/lc9oiciqK+69XVXhXd+ABin5fnUooG7Fhcdk99daMh9TNoRD5LUGvRgnFguVxogb67rqqQl2wUj3yka/Srtiu4I98CsU0z0el5p/cp0nqybOYfJAnKjghFTMChXRCcXv2BV2zzmU7zChJRt0YdUYpmWK6ghawvbyz78PcVh7oX56/zU4+OrwhTS1GBQuDcNDCv+KDr3IfAwJ+MXLNYHhhvR/qkbWJ0WVkm+sXdaEe8csUizK+oK1Vd18v250Oyij/T/D/s/WmfHLmR7QkfA9wjciVZVdqlllpSa1dPr7r31/P9P8I8L+aZq9tX0327tdTCJZlLRLhj/sfcPTKYTLKKVSyppC7QjwMwbAaDwQAHMpO8PHbXrFm+eLvi0Ns/+NDgNUqo1so49vJvSHo8nXez2WCrdnI7oaCLIxv4LfbKP1TSaKdTv5raqrVTROiua7Rrmv27WOj23wSu5zC/48aAju7m+Wz+D+H0iEgeI0LWVfc5ZQTvjkcUiTThnN/lXd8lsrqYLyw9RqY5/7HtDf33fPEBhueWy1FcCv3ZOfNuCJ2Yh81B0LI7Jd9CV3fyGmE5WJd84fv84rm26MsNewTDY2H78ujRIz18+EAVGVuehuXkdLdl3dpwseIyjvd9h15Zp3rZHvWryX76TzvbhlqoPkQyeuyPy3gc33n3Hfmnfx8+fMiH45n81x58AXx6eoZer+TxCvh3fs+jiY9Bjrt8x14nmAeOO819s/5fcfnrS23Dfb2mf6Zfsz/xHDIcjwi5nixHf7yu7PuIMCNCq/Uq90GrfiXPS7fZE7ZfaDtKUURRAeZ1D8oqhMsXvhQRwP6L0OzcD2OKtsl75fvj0l9Z8MuEP7kEgvkJdB8W5py2hD/etzYk0FvrUAKbQEP7wklj/VnmkueM9d3IfRQVRIR4gP0Z6Ln1u5SqAMXxMul9hKvPlwMHoDLah509LSKmeoUPnBC8zJfn4NZzkAPpjYFd8jx9xqXvk8eP5Ytgz2XbHOcdqTioo9TKerbSmj2k0WMTMBByn5zPcJisKvBsO+YfUNnTyF/p08javGMtGua12zwl4C8iVGthfe5zf+gfIvI6slr12L0u6y3kobtuWnawR5iV2gEnmAicLSIUsUCE9TFukuU0lg5PoanQHJ+8JEUsddtPUhbI/sCPfZibEgLPwJuepSKIPFqQiY5k4I/yighF3OL+Rg9lPIXdv8Ze1vrtcc24++0KQuKRnf2IUEQo9Rs/ivUamv2Cb5qkkF7AFIHKM4U1uVl8FJPp9hOO6MBlOV5OPCBn0LRPi6zgy9cbSWAZMwoxIjlSn8Wnmr+4Z/p+uu2W5XMbs3kxJdLSNc4IGlJsZGjpmx6cMxicJ0SRSuXBfvZrdasjbPix/K1f+15R+S4hXcxBRUg8TW6Dlx/iYSJpEQ6FqSCgxuSbnpDwQMwoCoFlboc0pdsPRZGWZslCWsxw+oQSt7QpbHoow1r8ooiQBMy8RCgSFpJDptgO2z7JrjWOewAZgvgeBFwVHuVJ4HEcbx93HWnvsHsOvwpLnoG1zmuj4fBeus21ChmUXFPPz87zv11ZsacvCMb1uo4d6+TG6zXfwI431s8G/y6NFc7qljjdMRkEICnb8Mswyf4hTHM+06bw9F7id/0pdXlnKrzYvw9Lvvt9uHdZ+jPQR38nRoQq+ujxhawdsvP50Iazoc1mpxsugJ8+vdDvfvcH/eY3/6ZfcwHsi+B/+/f/rd/99vfyf5fj3wi+fH49fYtzlrjj4G2Y4bAxDI3vdeGsO1W1dIxDzTgskeb0Mf2BM6mUO+M9sqdzekMbIooK5XxGZFTCBd4jQhEhXrrrXNa05oFqDi0gv0CYn/sQTl0y/0n9oPWIUESIl15yC/3jfApGBFV8Ajgv2D8uRyRm4H3i503LTPlDyz835KHzGL7kM8Cei3jOBpwLPeIcfeTid4H1fcfF72Z7rRsufK+48L28fK7Lqwtdcsl7cfFU/m1f+1fXz7XlrB+DpfXRSo/eeaBvfONr+h4Xv3/zox/o5z//qX75t78E/jPPP9b3v/89ffs739JXvsKd1fkptmWV++lSixAbmjdOYII1g5i5bDC9AMbJGyrFZei5C+o+RxpkvyN9afJDEUABoQD7LyKc9hpQSv9FHOI/EP4yCEMavw0KskEBtsiiyR9C/iDKjy8ELARoQUbwDk3OPuAhFdKkpVj5OYznNLxMz7Bfd+EMM6hedzEn3e+5zUwJRfp+0U+ULRdiR/eYMkeEIoBiTjHdILqQCLoKey9hzhNBAOxm+TWUvJYiX8Z1bHhqrarVxrsookjk5UW1Adg0afJlg94xefybP1zonj96T+989et6yEXwmsuVbs1G6uhUJw8e6ZH/5PO7X9XZg3e4eDmX04KDZl8ij6JOt5FtFTXCTR4OvwkQjwhaVQKOKKEXEKSExFtv5FwmC9CUw4dIOi/T8F54TDMmLhk3yovWS0E2hHccJG/ZlNgXzh91Xhx3XI6MLJQNfbb8B+LW48YYkI0aQhEhXrIjRDDkeoO6HReOFuVwRChiGasgBY5YhEcO/RO0Y2KIf+TNevBN+6RwW9SKWtIxHocX7NNEiLYasO70q5U8B2mVjcZGV1fX2rFBc5ulVtWuKNyfIMceEsGEFhdTYKRPTvPm7/joiMPdI/S1YwMy5tzfcEhjWTbnk8dgxC6wyeHCgkzqStGaS6aeNguLTXC5WVlwKpeblXDh8td/3nn0b/5eX6gZDvsS2L8BPFxz8buVf2O4LyM+FxhFXPYC6q6lqiwINktBHIYDXoIu5EcLsvHh1oBuDBwsjWDHhe9wAMd3bOR284Zux+WodWbYjhwktYRl4X5SHWPCSDT313BYQgQJ9mV86EilC61POp0/PNGDR+f4Zzo5O9b6uFe/Kuq4/O25HO4J+7d/5Qvg2GkEjYtgcUmu8IWh0WhzBI028GlsTH0eMz4i2xGZjsh2YNO6o68TtrK/9YYzseNyaAAjl6gHsE1iM7pjA7qj3h3158UjTS/9GZHpSJ8HLn2NLf5O6EJZcRFcdb2TNkPAdVWrK5V+rbo6UY8tWnHh6786sOKy0jg6PZX/xPPxyQl26VhH0NfYs361RjYrVT4Ca9er+nCOsC8Neg7i1xzyHXOBsyIcpcgycP929Nnh5sHR/c5p49gYyyGxwwZs0YENF3Zb9JippPVqrTMumx88OJf/hGBE6OLiIg8fB2RUaLNYl8s09x2PCMZFatQdyGihRQS6aRTVWhO2RxHkiiLnq2XyI27rEK7WTmvmm3k5Pz/PDzDLQPRvg46aF+dZcQDZc/lCjdrBX+o5vvuzoU+2hc7rvrm9Dnn2yNPzeb1aaUV/O+JOE7xbRjShT+siQgK8YbWpoUuuM+R/yEi3zpSISILzGHLjRlL9crrh8KeDS0eEImKqgPrN15BzZZDDStqgLbrgze3TJ4/l3+zdcGEk1ohK0cK4258QqpIYNZIpx0b4io2yyz1x2ecXusEG7piHom7Z4S/j4zaD0iWKUxIO11JV0RWPh9mNcAviEnqTv7XoA3BfUHtMXd7omScnJ6c6Ql9EnaPbAaKsQjIPG/q1xe6NjEepRaveY7+SdaGUooh4CfqcnMd5gfk5hPvl+JK+sOC4wxGR8pn0uJPtg/kv0IUbmYNTf7eM5Ra53ejavzEGTB9Zn12Xy1TWJc8Ly2WHLTCdKr5Qz8cywzjneDOu7ntDVxsyGIm7Tzv0b4dtvLy81EcffcRBxIfyZcoHH3wg/0bdYy5WNtgT684Jtti65d+QtUxsF87Oz1jzj5ONhrAs9xV2w/mPsdf+zXPvXRt8uIxCevDggd559Cj1cYMN8m/vXTx7lrr2CPp7770n+2nH+5XW2HTbOZc7Roetk7VWeYwiqJDWXf/AGG3Y2y2XtBEhrwHur/t5zXxzP22vffFreL5cXV3piv5fkU4JddhL69k1l8I7bKUi9jq16nts4iphPtxf9++QH/NlRIQkg82ZPb3oItMkZ4sgBvQJHeKcc1L3HPrS+3OXQNCBNwHZ3/SZFcfzJYEt8PzIMGkNu2Ddn/Y9G3kObJj/O+YWyehqMO+Ye8y/WkrOC+t+LdBKmdJTj90PzS6gK8Fbh27SXr8N1n8aafBkmxURU/3sScyf5+pTLns9h5dLXvNqu+O56P3KAP83rGWef7Y9/Wolz9GeOvwdXeHbaREhrwmlVNro5jx92qCe+V/JJ0XuH2233N4130q2IZaN02wLbOe8Dzw+PsJOGbYNfdbndl2c6685AAAQAElEQVRPQS6lhCYHt+7jDHo8kT/39yTffTOOzjxY1l4PBtY+y9M/BDQyBs4SEYooyKpkUY+Dcct3JH16HYYnyh/nHfAXisBHzgGIaHKWt0OTT5dhveW42rbvvP4B97uxfkVM9UShzwZ64DGslTgwPWLK41qlkO7FITXIYcy0kCBockvE/kS5fUdmCwgGXj4Of1ZkRV++3kwCnhBvC2/W8hc7NzKxPprJxXf4EGTJqP2WWs00xHe4ZUp49k3gDKEtaYHdYQ4W229suX8buOObtHa9AnojvQVlQVZz55X8+EV6RCjCEL7kV0RIOgDxIB6Rb0VM/pKH6EQjULAPga2JIE84RygkQRIkBWH7DgQveiLHCy/HI/KtaNIUsn8L3XU2XuS1nZpsMBlCohrhTXBAUkTI/wghU2RNWZcZWR8Nh+/DYZrDaR85A7F9FC77TN0E+WxtKrXkXtjroP9yYK2c7dDWUnbD/t7w3ty0pU0z5X64HipKL/J9+6KaJemWuA8hiH340wVeV0O7y8wLTYQi0Dkq8F4g++dDMPJEhN+cn+10c8P+ie/Kad9wo6urCZeXfG+wl7jyb/dCu7nZkncr1zVh4Jt85Ayqic81Bs91Ftqs1F3UYM5yHFmjd+zLXMb7kyvqdN3GtE/ZUsfIWkcxxfyPegTgM6KooMNG4DsuOZ/ucTHT7N+B65pTv9AefL4N/tz7t1HPZ6nDPBivg+cYyoL+oKjtfliPvN9OTMo2seWKNaI/u0QjbQS+K7jmzOuS86unT5/o8ZOP9OFHH3B2wLnBk8dcAj9Hdzfsfwvf8A/17W9/Uz/4wff1My57//7v/07/9E//kH/i+Ze//IV++Dc/0F/91bfl3/R95513dP7gjLOENee7nUot8nAtmJh6s3dEZB0fXyrIsoBgPqHAD953IWivQ9F/JYdijftFxQozYMg2wIozpP6VUvmwWuVCUVnIpwUQIXmA8PbydPgQ4QiKO2kyEYfxPq/H7SVPoWBVbvTNyOZpcyTuvraFAG3/BKEFBF/1OIvkt6G9iwhV5FRrlZ0XXGNk0jkeJVRKUQR+4GcYn7BAk+tjURILBFCpKt1aq6MTnZ4/0CMufx+Ck7NHXKw80Nn5o7wQfuerX9PZo3e04gKm9mvK9BqjamwxgXrHBHZE0gjaDLx8gvQgdC+WzItPvs/1oR2e1Lu77TT0dOBjzweEO/w2Oqdz2W+IscgyNmXHoeg2Ny83GLQdsnDPRU9164IeAx5oTS+oBUTXFYxbRFHwzxnINWVzYApRdn7QrwxFvt/wlRW+tkxEKCKyVX/se+Nigw5R5rWQNlVAXSHIAYQL4GfxHaY36KZ11HOk47B8zUGtN4L9qqdcyHPFcnY7PkRxqVCwOdrKfwp6c3OlcXutwkVvbVvVkYVj/i3ejnDhcjd/2/fmGRe/z6Sbp+CZRi5/E/6z0JQNLkFr8cVvqNYyo1OUegeMQwFR5L6aFwvDejCykRq5AB0WoB+mDdAHNsBbDsGMDf5Ll7+7poGLUcRBdbGH6CuSlNXM2mOQTWOQAp+rda/Ts1M9ePRADx4+0AmXv6ujTpWL4ahNpWsshgGKCpfbikEJjdILwCLReEO/LfNGgyPwuKTPwU4DY15obdHnDfb5RlsOyjbouMfGc2JL3yeMmvxBmw1ABvn//+79UTs2vANtjMB9GmZ70ezTb8d3Y9F27EDVtk3+EL2iO1Ltj1RAt16r96F+Yo0dWuuIwzRf/BpHp8fET7SGtj4i73qljg/BjoP4ru9U0btSGFPsZkQh3uVB3DGXDz15grTGiIzIZuAw3z7Ce+XjdMN5rbuWzYYxtz+2plKr+q6X6+5XK5VS5c32JRcInksu68ojpIiYoVsXmmmBL8qXRKXeWmqGzTNFZUeT6M+YGOjDyDhLIR8uHtu2n55pugA+Y/N0jO5XdHEH0BVJU10hIYPUB8q7HvdvsI5Tp+mK4CnyJaNRS1FFtm6nwlsQJ4uCmtKfXoowBeIneQ7yel64iPtjmRnJB0TXGBGa2sSH5rQ9iN9r4E3/FIiIfalA4M0ysa6g76NlxFpgWW25XPJPPD57+jh/yvHy8iJtWaV4LaFapEpd1eH0izr8EI46t8y1y+fPKftMz+aDbP+mkftODo2eS8Mojw/BlG1B7u630+xHBO3USU8IRxS5fuuedfApF2k+KPf4uqxwnie+QPOf66q1oAqT9CNcMtCVnW7gzR+RW2xdZbzXzMsjz0nmUIGHiJDpSzjCZfXWnPvmyuwvGJHZXRymuY9OX2j2IyL57LENPbyn/qLHUYsiArVp9HeQ5/aOMbbd8we6LwFNY/gzn8sdYUMsO6+VRmMO6c/MeaQbyjSCxty3798Q9w8fPL+4yD+BvOGi03r54Qcf6oP339djLn0vnpGGTfP/7bthnVivj3SKrXF91i//mbIbDjfWHMZZVxqCQ8Jy2FitV4SNdfqBntpOXnH4UZgfR+iWL5R9KbPd+vBjq1IKbZzKv+HrD0LrrHUuFMr8x8eZ51VDMKIvA/MnLzDo64556zF1/dZt8+3LX4+1eTHd6YbTLQfX7bG377npPCNrp2nm4RgeDPfR+pX8oVcClo3L3Qvkcx89wr37JJCbeAGS9KX7S5fAa7XqM3Xe9szzdpo3k03csuZ5PiywjXUeKZh7BvsC5qn1foHn7YJgbuteF1BDqLv8Sl845gUPdpkwDznSyrpNtz3kfB7Zj+7yB+2ePn3KIdMl8S1l2I/Bi+ehbcnZ+Tn7so5ahN/riLm6WvW5Hpjo/tp3+6VWeU47fcU+rl+t1LFeuE+m2zePls2ONXFjG+W9ADYmIrJOl7NNMNbYR8dr7WRZkEV2EUFzQfAQgndI2VP7bw+LLO1ni3P7EQEfbgcpkNiwjyNrwkh/LOcd4+597oZ9gPu6m/tqFikqhR9eL6ijIwZ0Mkxvvd6Rneaz/4f+6wu9PtXtOkdETFyERBAQkJ37bJmPtNu07Dndb9v2hhxgS+F/FPT4vYyqEkUR5AKulcrSu/8VkF+NUMzpeF8+X0rgz1kCVuXU56kTGZ2Cr34vmWbf88+Z7d/CiROiVOzzijPkY63WxxmO6ChSZuDteQgmOzBppjm2QNCW8OJr70zZRwgQZ77zyIAwP0HcKCokRDismeZwqBR8zQhJ5CkgIggCzY64QorgpcUdhqFhLCe58OaBko9zJXhNxR3IJMlBoNk16rC9vwvTDdPtGw4v8PeCbaXpEaGIyBod9/pQ+b7yGui/MuW103TnH1hTvH/ecBFq3zSnuUzzi1ocX7qz+JDf7HHBBW9W8jPlNu+WkdfKXDc5J9rRZ/fTvr+lt5sdZ2g79is7Oa8bjKgK4DUmwvo7yXNkHRpZj19E08i4uS2vUyN5sv48q6PerH9LG4bP9ba05TO+ge/ckSXKgnGrgGZ4CLz4RMQLOqzXOJcnu17AK/NnblJf55P85fOiBBhvBg4bxtgdhNs8Z17M/OqY878A6ko9esEf0a+R5kYqmnLTcMa99x7YB3ru+gzA380Xz5/p4tlTeR/+DP/i4hnnn1fo2la1Cx2fHMl/teub3/omF79/rZ/+9Cf6xS9/rr/N3/T9JRfBP9ePfvQjffe7f6WvffWrevDgXLYd3odX9uQR1hX6nX296+tTOOrj+RQFP3URz+hPXfjNCr6N3JaO8dnqQqdk47TlkNQHQ1acnsveIw7tfVhSa0GpmtxSKUVGBDHjbtOQ75L+OPGYDCH8CU59EDtwiORpkXEmww64n/o0zv0CPNSuxPQijBy8kHoiWGb+qB04oPRBlQ+nfBg1sjgEBUoJ+CyqparUqogJDX9U4WrIqCJRpVupro7Vc1lwnL8N/K4evfc1+eLXF8Kn5w/Vs6FS7dRK1eg6Wmho2mMyDXphSmp2sfdD9/17sRSVoiiLEZrS5grekpdjRRtTdXCEXB1OY4Y8LdM8IESWO8Z25HAvIlTp/6KTEYFBG/Kg4eLiefpbDgCybtK0QK9wpPPM2ULF41WKSq2qBuGA5oXd7Zsnw+M7ssBbPnpLLiLkfhluw7rkP3fpw063Y36saz0H5gFPFp0hXMQkPzzHwN0nJB7Xk7+5hkyF8ybQhy/HxyfyoYjlfHl1pQ22wTIMNGnYbXT59CM9++j99Ifr5+KKUEdc5B5x2dlzARybS7XNBZe/FxKXwEb4t3630HfXaoP/usCowgUwIlWpodpZzp2C8YzSK6ITCYIgzw+pSioTmtQsb/RiZF7bZvmy15gug7lIY1O33WOjHRuuHZu8HRuwgUkycEC1240aDO7cqJK6I+FwE70l6jlkCBn3q15HLJSn52c6ZwE0Ts6OtV6v1PVVhYUU9umLQMD+qEAmTTSgUXkJHE3+JwarIfcR2F7ZH+nTLUayjBr927/Ia4fct9sbbW6u5Z/kuuFwf9q8bhifrTb0b+MDL1/8GvR1S1/dxx19Hah7gqgTSNQ/I/tKf/HHqHDaazsUXW6kDX50x+pWp+rWJ+q4XOm5BJiw1upopdXxWr7oPTo51vHpSeIIHVqzhqy4kOr6Xgk+ODpQalUYpSgiFMg2IlSIWwfXlDkCPeWE23mMGeuGzIje+zjNQLhq7iv5F3sxELas/Gdjn3FBYts8Iveu61Xh44YPHdN2yMx1GEhGt801R6kan7cEzzO/pZbkO6KQp2nSK48H40K9bne328rzLCLUdZ1W637WmQ5/nZcnx8ird39D1DFox1iax4iAxyLIiVKrLMse3kut2ab76Y+9HXZxR1/d1oh9NNyJiFBBtu6r/YiQQAS+PoFDEJbJIaSQ+dvOYyOc617aKHPdLuN8RkPmjpP1rTwejazIgT2YXbRjmdge+IdVvOF9+uQJl7dPdfX8QlsOS1sbPKVVS5kRqvBcC34COnHZ0X/zv+HCzZdRvgzzumK9Mr1xKKuEmZAiQo0yA/PO6akyUo5BRBACPARyrK+5kHvGAfkFF3suZx0p8LXqV3r44IHOzk6zrGt3ccNlPc5bbNwll3Pmzb/R6AN1w3PPdRgeE8PhiHDRtw7zbbi/9g2H74PTjCXN4YjIPnoOGKu+l+VQS2WcyixToXMeX+YZc9Xz2eMxEO6YC2tsxunJKfI6k3+qvUTJcWjYA48BTUgEqAH/i/tERPYXb8+kdc2/xfv4yWP97ne/0/sfvM86cIPd3+jZs2d82D2Tf5Lc9vXU+kJh69UOm9D1nZbfzPVvsbus9xOuc4e9KLXq2D+owzqGeLTF9gzo7jEXMdalKy6U/VvF77//gZ4/v1Ql/8NHD/W1r31N/gGoKCX59Li5zPHJifrVStY3I2LqT2a65+U8tTDfqJcBy364T27L4/uEuWvf+uI2/OHpsa51Gt8BG5R2Fr4jIvnzvttzo1Kn85ovl1vBl2kRoXTM0/Q/zctVfCycwZUvvsNf4i9bAouFscW+r6efgjbra0TI/2wzPX+9Dm34xtmyH/Q+w/RSq6zn1vs1c7qzbF4mpQAAEABJREFULYVWmS+1VOZlVUTgFymkhO53ZFNEvIAlp+ej7YRthm1ALdN89DeDD5o8Zy+xHRfzt9iGdddrVkSkbZ94PJLn5Ql22z/oZJpteaEu24Idc9v2yG0FDVf60a/Yc/oHWPB79lOQ2V8N8g/7jMxnw2Uj3E5lLVjLdZ9gl9yWbYjrKazzEa6VVYFy7ovhtkbWDMvSdctZFiTh7b5oGnYba9uIz3cC1ddaUkaV/kWERvYXHu8da539AbvuPaLtuA/4LGfjhu+DAZuesmAflH1I3v0SHQX7503003lfRta/r+/NAg3Fyb7D50jA6zQeMnA7sJpe00j6Dj3Y0feRcSmlYOO7lE83f0+YVpBTMFgRIYeNKS5FhL50X0rgv7wEmAah238EpTeaG0F+pcvpSejQdzjhOqMoSlXXr7TmzGC1PlIPSq3M/HgBkuOaXaQ/vUWK0i3xjPhlQvAyHL8XpM90Z5sQSttAJMxj+s5nOjxDsz2JEsp/c3pgdyKgAIGQ3fx2/BBOWoBR49nbtYnscregqML/CNiXw0A421hjxA6mbce+O7zAaYcw3fl2aTN3t+0GlfE4vSH95Xvx7Ow89wuuw+vzjrXFa7XPmAzvMVyf0yme9XmMHV7gNAOrLbqQWNJe5ZuHBa/K87bpHgfXGVFgNXTFt/PTJ0/1nD2Kz4FG1henGxZXRFWtnXr2UCvvN/C7rldFh1NH6GwoyA5ayMVHzhd3rFUb/4Yw3/b+LnM79q85Q/B3yY4xtLwCPjrWeNe/5vvVft93KrWoWP+olsoZLb//GAjRpU+EPwY3f05teE7ch6kPTplCr3t7PuRgO3sCCnu/doBxDjMRqYp0CjTO+wbmredqgjNH3xd89Pix/vCH3+sPv/+93n//D3ry9LGurq8oJ51xjv2Nb3yDC9/vy/+X7z/8w9/pH//xH/LS1xfAf/M3P9Rffec7+upXvqLzszNsBHpZyoFuNMIT8s8hwAeTirrbDLx8HM8AyfDLJGyvwZxTaKIieCeUYYU+N1c+t5rfesWRcoisd3pn8O4LuSPn1BP7h+NDEvSmMRcVLkwwSFaswgB3GKC+X8mGSbQ02qp5EKqNUsUwFaj6wjhYkxlaJGHlGunXSKdHJkuGmSBonz69o3Yet5M4qCii5ILQsTD0wPx4Mu64uPHHqw+oBg7URsvR5ZwBeEMh5K2oMnzR1YKPaOKtdJB6lbpm03Sq0weP9OCd9/Tg0Xs69eUvF8PRrRjSwoXNAhYggQjoh1C6HPMMTa/D7hyGM3XJvPhJnF6IdQq85g0L+9R7qtin3RcwL6Y3xm43b2JGGrW8Sq30MOS4CAk3eqyRLwpNTBwEjByszzpNWhI/4SuyTr+DEiH3wwfJRoT1PqAr2892qX/ipdH8DKSfme57UZznvpR7aY1+WwbX19cyfOFS0JmejUjPxsEbkVCIxnmm9u+taCF6MAi7J3jIakBWQ5Z1XWsOVo45DM6DEnS5IICln85PZl1ziXLx+ENdfPQH3Tx/orK7Udc2Kv7NX1/yzpe/bbn8JV58AUy6Bm4VudQMLkXhWq6/lFApNRH4Aq0UpAiiSAKLzyYLtZgOfDjwzbmFjqTv+HbIy7MtF6L+s8+52dpAcx6nc+G7A8O2adg1OTwyLxv10tD8BG0rYdEKGXTI2wfbZ1zIPHj4UGcPznSEnPpVp9oXVS5/O4NwwY9ApomdFIYvgS18DnjyEnhEhwaN2KVGh0brUaJpYAPpeOOSqiGrAZkZO18Ac9C3YRO58eUiB3956Uu/bGc29HND/7dsPo0dc2JH36hOeNkfczDBfVzgvjpcyFe1GwsXv1U3uyDcKTougNen6o/YBBzZPybMxxwfdT2XvmsugFcna9n3RfAa+mq9Ur/qVXvLB8wHNcG4RglEOkEhHC8/yNnpXdfJqMz1knnJktzbfxkUVXFZMNWn1OeIUKnVES41trpJud2gH9ukrdjQr9l0i3yW99iaRgTV8A3hSJLTZYfgpjwjYzSSl/Fj3RzYeB1ih/x36NuGsbph3m65pBsZ24hQKUW1APjyQafn8ZqPYs+3FXPPNJijbtc/HvSaXlK+liLnKbVmXY0cO3jYpQ5s0eddYoA2DmPWs/RFh44+TlHqnQKvfNPtgzRiLgvcJ/dzoG/OEPDm/hm3MoND8lIKTt0z53TM/pviDq/Uy0BTqdtgXi1x+Gn0f/Am+OpKzx4/1tPHH3H5+1xbDqEb4xXMudR4qqwp12BcQp3DwPpkuv0IMimQZUvd2TCu0xy8yfos66lHIWe1vC2bBh/p0/MIpwVjhq9b57w7+PH/qXrBBfDImFl+ESHrhn9L/OT0VJ4LLhUR9ui2+9w0oGc+APafwa3MMR9yH3Nxt0K3l3rsL8jCb/nlPrjK7CtjYN8ysf9xWMqaP/ex6/rsd9+v5LBpt3oV8ng4r+v1BYN/oGOLDCz4FX22TT7G/nTYHeE8BkhKmsSmdDlY+croF/EVEfS1oC8F1tE99Nk64svQjz76SD60uOJyJW0a+njDwb9h+2T7EBHYga18aew5ar14yKVtj1ysYz7gsd740sCytM0+Qm86bK/z32ArRcuOR1AX7fuDcrPd5Pg8evhIX+fj0X4tRZp13GPjMau1KMqh0MlyzxNzlkIdxoj99W81P336BHt9TR8mezYyl0qtfISuEuarlIqOsFawNouKrEu25+6r04WrlOlI72eYXmjLeQ3zTbY3fkKf9J/mnPjwGEE5QExfur9ECcx2ZfYOe5jDvifck2GfNgVst6yjacPQf88B21XD4T2Ymw67xojI/UFvO7rqmR+AOVBqVSlVwZxMRGQjEZOfkXtfoQijpD2KCEHI9cdtmhfb3y12Yev9KHbDNsVrme2LbUmhzVIL6+co53e5iIC3LveIOWexPYfztkShmdCOvrlM83pNmVImurA3soPWWHMMl7HtWzHXcy04WstroTHtr1bYrk5THS58C5c/hFOoWnJ3JXuJg5c+taOSCFcMCLset21fc3zpntKRj8G1HCxj22Z/C/ogz+Hcj7DH3LK3ueG7wGlb4s7veo2shlejYscR2SxCU+Yg6fc+tE2xKdNB2MElv7uTrMPqQnutbwbAyLhaH0a+g170XTu8kWfi13EpInIv5HHu2O/4EqPWim7SMGk8kgjPyHi+9KX7UgJfSsASuJ0ejn0yuIxzzv40GyeT4Kl2Gw815pvj9qNUVeyxL37Xa84N+jXzt1dElaJIMigz+1IoXVYgcVQiu5nq4AEicwcUA+8TPKGIBUUlw2VPI6BcH8qUx/FwrZkv5vwBOcRLvLV3c54wlbDpczcIOoS8sGdE9o+zRQRxwENA++JLXFM520Hb9MlOjrkGm2YstEPfef19aJrzRNxWGDTifnrtPT09yT11hMcBm8sefOAMw98IXl+85rgu22rXI3flTj9g8c2frGcu5vAc/Hw9NxSqXjPAwPf2hrXyBniv4r55H9GQj1GQieO1duhFTUQUWX7Oy7aMfU0Do0Zk0pDdCFzvjr3L1udxnM24bsvU315Od1lRi8fAvPR8d/nbxL7jbtPpwlGt3zPwPreHXsXnVvlfdsUepFfik3W9WSnalNdhz7UE9MY+qVH/mP7I3Afc/Izsm/yDnzd8/19eXujCv+nLOZK/+70PfM5Zvb/bB/J12OFzLn39f/V+69vf1Pf/+nv60Y9/pJ/+7Kf6xc9/Lv9555///Kf6/g++r29+65v6Che/DznrPuGM13stczbmmTRtw0szzBt8YKFINvOcw0G7jZtGUtImqmNvjs9fMcubM/UnLoFMeGBiehO4fZA7DxJHlTxQxpxqeg4e1mvg8NEGPiLkjyQfBHlT7awj6Q2FiwgWvqJaqkoJzJYmlxURPPSJzmPt0B8FzX2DB/tu0EbVBnTEAPtgfCQ9opAU4O0+VC3LaaAtT0bRRN+v5IU1eWDieYIazuPDcud3uSBzREW2VZH8FZgriM8LcTCtCFvm3Uqr9YmOjk+1Bj0bqVK5/KXMqEK+yDIibriuKEURIV5qeE23jugUMRF4k7VAS3zK8Ubvpd5QUA7wUB1hvw2CH/NEhCJCBT3zYnnDgcKin2sOeP2T3P5Na38AeryddsVB6OXVZR4ueBH1QcLJCbLicsfxiBATgedlHpLiZHK8/GQqxtZzCKNn4ZCpUF8tRZUNxKRryJ8B9biOzJc5GznvPHM7dPBOwstRqku9st5sOOA1vImAGXV9x0EGBztsGiKmSuGQJIyvWTZerhJK5ko5WHaGeYag4F8tVX1+VFet0OGHDx/o3XffkeXuuQRDinGntrvW5uopFyu/1/Mnf9Du5qmG66faXn6k7dUTjdfPNHL5224u1DaXCv+5aC6Jy7BVab58GxQoXJSmKJLlGaGJJomgXnJtojQ2V9aLHRvULRgMNlnpMwc93335u2VDt7nZaselaOajWUwdOiIN88XvjrI7bkdHhO3q94CBnDP4ZqZ0ofXJSg/eOde7X3mkR+8+0PHpMeMfDLX1YlSpwWEW47KqHMCFRhZKj13Dhlq+YpZOaJLbO4DHYELjYntCo59tDDWG1FWY9x2X1t5Qbtwn+rzLfjTZ32Z4JAzIN3J524YiGVzoqhW1VkGBNyAQRUPUxC46slZtyXdF+WvurAdhY+pa0R2p4wL46ORcq5MzrY5OwDHwb28cY5NO5DnZc+DWr1bq+l616xTMjyhFtwhFhKDgK8FbdhEhz6WI0MCm3PKAWVXq6PuVuq4nf+iuiwgFbTifbYL9KNCC8aDc8fGJOvgJCnpzveZyyOhXK61WPXwf6QGbopMT8tEW2WiWMVLI/JRSZ7/IzuMyoGcbDtv8E53+LbXLyyv5sHODzpl35zO2bPydxzaqMd6mTYj0au1UabPAr/3pkmKlHr475Cd4sK67zkUe9o2GUkxosp+6bJ2gTfO3lHFex3dcki0YCJs+sUR5Ai/yp72zJBwpyNOQeSL/Dhm4Ds1u6tEcwSM778PHNRkLbWpXzKCJMqe9UBGRmSzaFS7wJxCZn8YkaczjGBupSiAU5QUwa8NjX5hxCew/Xz8ykQL+DecJ2i8hHaLC/BQP1VKm8Q/hR8Jjcs3F/iV15/giT/ejUChofRwHWeYjdQvXaA9PESFFmXxRAnopU9wXyr7g22Drsyx9sg6ccvl7zOG481FEFNFIP0fGP+O8zIv1zzpkPfZcXKFDLhMRWnz9EZz7at4a/Ns3Gkwbo2kG8jHdMH1hq9aC7nfMS+bAqlfPWlSQTy3TGFTPl26aMyMyuHx+Kf+m2RXzzzKrzCXLDAGnjKzvI3KKCIX+fFxEoI+hSv87EBU7jcysbxcXz2V7ssH+PJ3/HHnTpEvWA18MP37yJPOIeqxTz54+RW+aHj58pL/+6+/rW9/6lpP0+PGT/NPRV+jxGnvo/6vXP+kbEfnXU549e5q/YfyAfcDX/du+Dx7K+mWbenZ2pocPHuiUw6OUuQKZjyTicrgAABAASURBVNoyF/zbt43xKTGNW4Slb+glh2okbx4/j9WONdl9NESdbuuEvZznwKrvFeF2Ws4v646/WR7AV6bTh/Pzcz169A42/YH8A1sVnQiFCnOzFM+1IjuXNUSaPrPLEaCW+3zIfsKvBfflW2hLnlf5L1T0qkyfgr7Uu/ifooo/oyKLtD/O114/Xi2XTHFFmt1hGBIqq4jYAxI67/eEiCltjqWXVfCyjua8YN3yfnI7X7TumGemKyTreMfc6LtenovWc9PdiMu7woAQkW9HXwYTccpLo0tqEJhBURkSBLKQndXN83DH3ucSW/JYH7LOPsHW2E6ZT9v71aqX/2/wd5iTtmX+SyXXHFaZf9uHDptunr0nW/O9JlymMVdNpzW60Zi/ky0hoi22z7bfa55tjWkVO2kb4Pn/4MG5HmCbHgLbM9drmbh/Q+4tl72H5D4VbEPKEFthHh2upZAG9KIzPy9S3izm9iZE2vilvj2NdqVIO7plP+n+me+IQjebbvgefnbxTE+ePM2//OBLYAYidcB5LN8LDgCfP3/Ot8AubfKILW6suzlmjJ3SIYP0/ZqIyzfPCz7JTjUIvvQs/Esx/yMUwrnEAqJm0tElCDMjaKzPPhMZsPsJ9pVeC6wDw26E/6aIyP71rP3eI1sv/H1RSs00Lc71OZztE1h8gl+k54vES4OZzwtUnc/r6s8Mhy+PmXFI+zL8OUvAtsD4lM0wwDzMcL+nOhpztomBxPc8raxN/Wqtfn2k6m8T7L5s08iT+aZi85tycyi9xhv4m+1OCgnTQ/IUyPf9uTAPpE45I0IFux8RisUPwpqcQ0Rl+BVhigjiL2HhAhw+xEkW3i2VhtsMdurQzcMCojxZhpfLGZAO6nBeSlLHaHs520jbSccnNGyl7eUhmtK2kt/tR4RKKbJrjFZE8I3VyevjarVS2lXWwEAejfXC9W/9Q12stw5P7YyUnPhxPS+BJNhkrVpS3Ju7II18vO95nNfkxXf4DfDKeuc6Mj1USlXfd3n+42+IFfunCk3IZGS9dH8H9lg7YBn6m388kP0OmWYa6faNwWsYeZoFILG+l1y3LNeO+hOsYZW9SimFpoJB5RklmkRmjAplRyKuozEGt2Eq/KM/8KdPgz86o3+8Bu8Tx6dq3Yp4B44yu2TMYTSCqN8AfUBJeBxuGtFB7/eurp7nb/Z+8MH7ev8Pf5D9x5x3eX+MOuv87Fzf+c639XMuev/5n/9Z//Iv/6L/81/+T/3qV7/S3/0ff6uf/PjHnAt8V9/+9rf11a9+Vf6Lc2vsQS2FeSIQss4aqcvW4RqKIhyMorPW1QkN/rAR0Agk7+mTk0i+X/2irkxc/Iz80V7ZnT9aa2+loZAi/Cid5WYQmTwGg3AOwDwg3nRbcWzgRhSqQeehjoJBXIFOpRaF7FxLYMgAi0LJtqYUfa7ObRxiaswUmbMpoEOX/WDi2E86vNpoD3w4E1Qp4ZKZNL0W2RBzNw2C+yfjfgGePf2lQNOI0R/8YQncfikFw98pIszRtAizUAyJgfxNLY28FMKRLwKZgyaXKRABcUXl6eRNU6JbqdQ+aVE6KQolisRbETxBEOjl6WaqQVLmK8ikFMpSzgd3Nxw+uy9LySWv8y8wzRBKE006BJ1VpkmzH6JqSSE7stvbw9QFC3GJx1wmSIgIRQQhOENnR9o2GuE2hzORPBEhGylvaLyxcTjTaJwng8sr4+Sf/Ima4SmYb6rHn6jmgOwKZGa5LYA58ohxHXOsR/gSmQP5GkIwDVhmmdGvqUqHEhGhiBmmUMc47vIj3gc/IwfAJKtgeF2fwwpntL5QezKaBBNvcQ9pGjRnCUWAQ14Ie0y7KDpms37OBdop/jELwsmq1/Gqal2bqraK8VraXmjgAnh7/ZjL34+0wx82T7j4fUbac3CtsuPilzlS6BPaJsRHu02FhgxfBpcYFcgouCgNDVwUc0lM/qAcglXDN6yfntMDi99kx0aSmwYOC7abHQfWO21vZmxGbbkUGzZNsAACCBAn/4756vpohraV8KvBFwyIqaduHTo+63X2YK3zh0c6O19zsLzS+qiKqahqWVSpY1wq412iyK55fgOHQ6YZIUn0chqv1F36NfHQNPVnR192E49b+N10GrY98Y6+dOnvdhW9KMQD34dFjQMjwCWYL4JRFToZyL2oDp3q2NOdlaL1aq1Dwp2G6LU1Sq8NuFanCy6LL8fQTZCnrlXWJ6pc/EZ/pNIfEz5RD211dKrV8amODC5O/Rt36/UxFzdrdWyqa1dVaplgmRTCRhRFxC0Ej8TJQmimE4JJxnSUCAflOuqr1EdWHbp4IRJy3phpESHzMJWtclrX9/C4Ulc71VJVQCXc9yv1pIn2PCb2J0gDeuYfKthhuz1Ovni55MLpkksTH7Ith20bbOcNh3P+TUznVQT1l0REEC3Afrh7koK0KT7m3G2qtSQf5qXWSnqRyIfCKB1zU44DSiqiKCIkhSJcb0v7Mwy75Nv6ZJ4T6Lr5Mgb65LVRVnzXmeCVfAhHfYW6AZF8SE02LB8j60R3g9TifLRP8PZxgTnmPNL0lmtxO0aGhVsyT76rukVQMrIYGafH2YCnqauQ66Ivo+GPMC7BfaHqQ+JLDkOvOAzdcuiMcFSoYdI3KqBcUKZQSdKdtoAmCxlrKarI2fO6wpT76v77w9jjfc1F8JaD2mFo1GI2G7prjMkW1UmUMyICryio05lH7ANcyLbi+vpG/s3Ha+rzb1m6zojIC7ez07P8gZwCH257RO5jTnLaow/WSUOErTtr7PUKe+21z/xGhD5vZ77gRh4Dh0f3DdmazwF99Brmw2xjQP8GaEtelzOLlov13nz3XS/7jpse9N19KaUqorqreRh+dXmta+bdgH4HeSrzuSBf13+NTC2XgfbMk3Qoh3ghpk/jgkIGXj6Esx+8Cgi3wABn2/hBpruA5O7vQTbUdNQOno2RsW7I0YcQ3qP5J3n71Uq178iz05Z8oq2Rsd+i+y7jOhfZWU8v0H/bK7f97nvv6utf/zoXJA+xNV5TtinHgbIrZJ4XKFyi+gftbCf7rsvL1He4wDnn0teHJT1td9jLfrVijFYqpdIktcN8Y9zHGbA00UUaIccNpw+Ml22Q8+9o23x6nEb6a7/hV2xgTzv2I5il1G/ff1litVpjy9c6OjrmEvpUpyenzJUJp/6hiZNjreHP+Wmap4BQRKRvPiSHl7cOnOkznH8OZvYlvM8NU/vwqwKHeQ7Dr8r/Krobd9riO/w28Lbrexs8fX51fJoRmMp8jJycyVhY34dDViMp9ILL9IUWCnQ8IiSDBaIBz/sdtn7H/mObGJj3Q9oIFy/Yusoc9XzsPC/ZK5lGLZR2DkOSCX5l3Y7cBSaISdEMSjrbZMPkhGxvy7rqNc8HS5dXl1z8XqXtsJ299rrFHmjArnfwsMq5FzIvR0dH+Zu4HXPZddp4u28R5gH+eByK8FvmMsvZhtkG5Q/2laosK7NDafMJYFURoUq6bZXbXWEb1mC1XmOfetLKVDbz05h9Kct5TU0U8hhhPzItJAX/dMdFxv0+BESqNj+EKBUT4M31V/gzCr7j4XaMSnvkcTnbPMt/ZLy3HLpfIWPvMS1bj7/XMofTVpLHttI21La/sUYgFUTb2PuNOV6NfiZLTiOM5KTIt9LNYec5oGbS/kUel9nHDwJOctQ+u0+yTTXBhMlgik9pIl00Aw1ekjdsvPvQZn8KNzXWjwR8Wy6hwhhWVdZ260OJqgha5dGr3D5tHzjIOdPsvSnmWlxsDn7pvUYCjPZrU1MPPMivyeUktEKZd9Gd2YdIslt526Da+x43cx/9k9PeYk60kOflCk0MRSbwZq4k2/gmObzA8QTZOCDIYJ5/+OPKmCj5niskHIoI8eKxr3scdKhNzH7maymdfH5p25x/Chr73HXeO3aKUsnp/OQl5LHG29uKDC860ogZeIckR18FVOXlpKk5KUL5D18LNDnTJd7QQ1JEKMqMCAhK56ADUGQ4nMjIwqwp9Izoosem0Ekt5R02yDUl5dsFCNCJtInYxvyuZ99vezmBEk531j2anDaQz+uGv79cd0SoAB55vEut7KNXOmKtXLNme811mnkcWMu9Dm23G9aUXdaX8422sq55ANzNBZqd4/u8zg9fmX3x53zpmeaAfYOwi+DtH5MbFRh74hsGXKfrcf8iQgW9y28J+u69SZSiyTUl/+QRIcs911jWqQYW+Q+EjZExaUY20JSyoYKIoI2iioy9h/Ha5XAtRREh/xPOfbK8DapBbFCoy3HXtQASud/0MT93ywSE+wB5/zh9H3nDwGcpe09Tn67j91T0WUj3yfFV9TmvsaQvYcbVOkx/PLZ3IfY7E21kyEc1x73PYw4P7P09j6+vr3R1+VzPOdfy2ePFs2d6/vxCl9B85tXQyVXf6YxvYP/y1re/9e38E88/+fFP9DP/lu8vfqFfAv+J5x98//tyui99/UPT/qFu79VXXa9aiiIYR1iHXRFKWi0FnQ5FAAHS6RL88hBuzoy/9Hzvz3Rb+AV0cCk0+869FLZ/F6SbRLu6B9kEL8/HETmYF0tcdrF/7Zs1RdQTEYqgX/ozdBFmPpLzlE2GXnyZbkFYICMK5Z8a8IIwYm3ccRv9jo82qsqCoZCNYy01B90LRomiiJCd36+D83wqUCmP7kJJUTqnyfEpoEPX6E/zwBuePCQGec27oZl/yPNjqaB7xCyjVGTCpjiOLk3KMtPSu+9FRrebiwThkfYNya2Hq8t6Mt1pO9r1HKcRsme6804okkDKuxLksJPwSF0G12JqxMNjU5moTNYozh+Um6ryOBuO0ZI9Smfy/mV5VD6oVv4oLyF/bD59+jQ/6GEry4iAaz2EaUbuDc38AojO5wbS5xURirhFVur8ZIKabykkEAZ5NbvA77suNybm0fHrqys9efxYz54+k/+0qmVsvT3lEuqUA8C+72Tnj+UBo5l9RDbloF7LJQG/dM/ZNSXTAk8S9q/ItAj7t3B9wRgU6o5ievaMMW7zJd4AocnzqrL4i/LZphs0qL+5fWThaBCPCLJNMG1Af92HkfnaCJOcB7a1Fnkx8EGMNyI0pIbeU4WKeQEKxyY46LIvIshb5LpqqRl2vuZDWRaahuzoiBrhQF/Pjo/13sNHeu/RQ73z4Eznp2s9PFvpvQdHOj0KjdtnXP5+qN3NYw2bpxo3zyj7HFyrjBuwBYMqfa7wt4CgJjR8wNVkaGBfOkgNuO9sQsc9Bo3wlofH8JX9tgzp/45D5Bsufm+uN7oGGy6DfSG8uxm19QUwYB/L5XAjDo0LYKoQxdXceQsNIfFIRYoa6lZVR/T1nfce6J2vnOnkvFO/JrnbMbaNw+eOg601B819ytCVmb+GHIP6SlCRK3MDBrSGb76tu0ZraALwWO+Q95bLpI1xM2hz09DzAs8c1PsieNdrNIYeHei12xWRVRv6tqE/m+0IrZEmtV1wAcwp2EcKAAAQAElEQVRHV1txtbtC9itaX6lphYQp26p20WkTva7Bc/h8TJtPqUOrE63OH+no7KFWp+fqfAncraXSq66O5L9CcHJypuNTcHxCHBwda7VeqTJnoxaVWlXKrV9LUa0Av4AaRWFICtomxrgLxqUwHciOyTAyvohIkf9MlCLCL/I3xD6DAbU8Q/wj3WHL1WUr/Bhum9wckA1ymrFDd7Ycbm63W2ijnMcYudTzBdNT7I3966sbOeyfrvOfnn1+8Vz2L7kQ3m4H9O4G+/REpsNBXkg8ePAwfduCUqoi6Cm8CWe+GnN7RF/8IeF4lFBlLfYHg/NX+C7Iy/UZ1qmuVHVdr64yvoSrQbjg2y4PrC++tPY8acgEAfE0dIc+73bpj8yjkbRGoxOELGXJqZTCWNVEgVfX4fyWVZaZywlXas38EaGIgDI9DW+BIPNAmZ49HW3MQc9EU6d0ucA9COaOi9CZ5HXyW1Zheht22nEIfc3B6cWzp3r84ft69uSxhB3p4XMFevetBBon4LITChVAlrtgv4o8RAqopaiWogCaeWjo5C71ZivrzW6H7hA3PWWkJhmhlI9l6vKluh5bQuwmdXiMXP7y8nLSJda4Gy4uHd/Rn2PWtvMH5zo5PVG/6qlT6OigkbLeT1gGHhvXsWVs3f5qtdKxL8D8Yct8zEJ/pFdkO42ej/BoPgds0k43XNJeuW/45nWgb41xETY/i1AwZd3V7KfXcut4tU5HZBZZ9g6hsyM6OHjeoMcDch/wpZayrrXKtOf5J5Gey/J0Xuu5izO0SkwvfSoHS0F5A0+GwxFFpRgVPxiehvqN6WcmhXQAx4Qzb4bHcoMOe/wTKbMNshyZ8x3jeqIHDx/onEva1dEaG+B2Cj2XXO3p2am++pWvkgfbjR6YF+/3/dt5H3z4oSwn69N3v/tX8v/v8+DBg6Rd8CHp/zLB+yj/hvAPf/ADfefb39a7774r/4BPhx5V25hAd1HtkfXGMvY4RAR9pc/I3bJ3mwxR1ut092uB4+bBOrD1uKHHW2zvzc2GebRTRLDnO2JtPcn+Or/Trrlgcr5aez3Epr4HX+88eqQT5kfPHvaE/d/52bms+xEhqczAyyeSx4jJN48RIWW+wD8E0U/1IJgciQM/CLvqu/WZ9irczXtv/FWFPw393ga+JM4SYATnkL375WuqUw/xcrmZkh62wZnnsNf1WqqCORRlms/eE1j/PV+mcEO7KEBjpRZVbGX1nKxVtRCHVvBLCQUogR9u5DWgOsmZJuQ8ZU5GFJkP4Ww7N8xP2yP/+fn33/dvGryvjz78SD6E2rHu2D4cHx/pAXbJv/H77rvvMBfZZ5J2jc13H1b9Sv6N/iP2ij37F6qWbYjt3Y3nN5eedFCuq9J+LQU7sMYerPd2rpbCfnulU+b9ZJdq9r0E8sTo2H4OtGmebM8cdp8iQtVymuE9lGUeCtlNb4eU+wnHDeFyCiOnvW/aS4isKZIeigiZp1qqbJ8M97+rRSElnJ57OHgyjxPP2EE29T7M8z7yMTJ+8vgxe8oLPX/+nLXsWpad5WwZVMpafl5bXb7UqiPGYc3aEAU9QiawbrHSqFuW3HiDPx24NicdkF4fXPKnTwtuB7DQUW6KO4lRIb48E9199T7lEMkgyfYDBj02RfyDT8cTczhrm/Pac5vpUy4ycXoFcT9T7OAdghzA/pvBhWDjNYVCX7pJAtOYTOGX39iyJcPiO5PDhsOHuI82px+qnfXnPmQe8ruajwPZXvl4dD8tXlnpZ0gIFDL1MesgFpLjBqEpLOGTIHbIUwJTxvIHFhZJJhuaw/YFgUeaaXhKRyAiFHGATHjxtciZjBK2qGLz+zV7O84OTk7PtD46Uc9FcGUNi8K+kvqyhizoV8ZgmnAO4K3vqFPtJ+jH1Jv5fZvV2ehveq99BamJfE2RCEccxvdD3Ha7lKBbE6TZD+FoGF68iDhKdk0wnWTBH9/8vIlMtLSHdCJ9lyU8MdxcDfmmp7kc8J5gQdpQaI0ye7B+j5xdOM1rwg3fk/7+cnryfcB7xx5ixXflCd+LJ6fHuWaXwrrBd5nX7Bu+RVwHg0A/zPWMBgW4jxN3t2+vk+6GAWuaQGZ4NG2Byxou+UISWfc0wk4TL4JzUXhw/B7cLUcWF004TZpatCwmKF1EKCL24cr3jtdZ70VKLUnP/ITMB56cOyJQbdYpZBaRFGn2Z0+3jpImggjy8jhvKOYsiz9HX/Lc70nuh/16dZj2XqojlE2H7vX1kiOj7kdADxXedzGliBS9BedepOyXjh7U6bQc3CXN/kH62w26tTugPUaFZg7o0JIntPXF/c+Uzfl9drPMYfuN84zGRLHvPew47jg32MlzcMvB9TXnABecaX3EN/zvf/97/fa3v9XvgH/b9+LZRSrF6empvvGNr+sHP/yBfvGLn+uf/vEf9S//8t/13/7br/S3f/tL/ehvfih/2/ub/gz7e8Qe0fO/WCHg2XtlAy5Tp2thXElr8DZy1tLIQ5doixx0N/AiQhHA4Rl4Cr/2IHOGF5+I6zqsbAmbDtyW5fQCoFPylY9r97fKwNnSwHmQ5epqI0LeT0aYK4MukNnVRYQiava36M/UuSMpMBTIiuUwXXyhN41FwQdBWw65nV4Y3FKCjgMLQSGBMBwPYvYlU5QOoaVxz8irXxR9deLHpbjwHTgquPCT0OycYEB0n9z30TJAYRuAfdl4G1GKHJ9LHnh0ylpyQJmCC33xJ+pLb5J5phoYCPNhmBDiX9wuDkFhsmAbGpN7BPabGmNjusygIZsNL8KFEhM42mRJNn2CUFpln6g1nGeiL7ykny+quPNQAkrDuOx08fxCH2JUPvzgw/x/5W5urjVwMLfXn6WOxafkVF5weYBM58WjdKEIgan/noDGNA5OkIT3AnTrggTraH44r1byh3JkP6c8rqfWqq7vteKgezXn8YLtMh2bzUC/p9wvv1PeJsf8wm/ixdMgGXgSnYgIvAVlDpOkmZY+cfIJZ8OzwwB5rhk2RtYHsslo6KbzGNYVtxVC4jDlvN5weREQmW2g+75TrUXb3YbLvhuNXI4W+lZqVUQQH9ElsOiRFudal/DsJykoJ4BPPRH4wtE+lbHpbIlGHwSvvjQ5Rs5H8HHUVx2vik7XRSdc/vZ1q8YF8G7zRL4IbrunXD6yIO0uVQYugIeNKnV0CKCGVGnPfUn+Cfu3fxOkB1eThb5F4yCYy4FgETQPjQOdEfi3x7b4gw08OjqwKA0cRO8I+3B4c7Pl0nTLJdCg7WbgMnrUsG1A4n4GBJcRYAjkJcEWrU79bvS92XZ4lsFof7TS2cMz+fL34TsnOuXCe3VUVPtRpY7onbRed1qtqrouVIpwTaIOUVcQC03/hJ8g2WN+iAEZm/8dfdrRtx2M7jgQ321Gba7F5W8BVTsugHfbDv47DbtOu6FotzMCvQBbacemP/tEmoaK/Dt1+du/vUrrGdNOaiDWUnesoay1UdVz5PFsJ10S3tS1xtWRoj9WrI5VV6fqj8/UH52qI75an8gXwMYxH3BrDvOO1kfIYYUcetVakUWV52epDhfi96HKulAiZEySun2XKEitSLwNsuFFgrfSIWdEirgZY+uA5TcMGTcfRkSo1gJvHX5VYaAWRIQiIukVXqXQgE7dcNh5gy5Z17aMhy/kbzic9PhQgvwd9VTVrtca23OEDFZ8yNrmdB1p1OU2+n6lw7RSqiKKIkKSIXg1Rnz3xNRAHkWlVlXyV/tgKhuUCom3dUgUKUG+TKdMKYoIlTKBmvMpUVSL04hiI1zWsJ0fBwYeOWatlI2grEH+AqiQZhoX5swlZDsa5BfOvDlPRJANQPPTnG5Q0nEp8lE6mE66fRPsG1LaATYYVCdKgEhodlkl/CMsNfwE/DSUvmEvBvY2NxwkP794pmdPuIjnUssb58aYVsuAiqtBrcXtwEe2mb6Qu5BTqBRQAXkLiCBcCumWYYjilBD2Y9QOvdswX60ju9S/nab+K/Nkzygi6ohSVWunynhFRJYf6ccIfxvzzkH5DR/rvuzaoG+NNNv+4+Pj/UWX7rgRoeyQQbZN+yP2a7VayXPy6OhIfd/Tn3Kn1NuOupfA/aTXDR5G8wQ8f7asW1s+YgzbtwGdmy404Jaxs6RcNGCz1oJ8AAcTHaggSLBM3Ve6i9xoAZkN1G85+WLi+uqasRgVEeqQbwWwQt6ROT2kLzdC1+0ZBN/KE1RsuDLz2VgDmhk1AX4iQsX6A8iqdCFFBCisRYNuGPv86V7r7/NL5Z/5fPpUT9Fh/7bdFjsUtWjNmPqy0x97Z6fnOuGjz+NcSRuZA422o0SO+xrb5PwrfMtxJM0XBW4rouj4+ESPHj7U+Rn2HT1xnvV6Rfxcjx5BP3+gY2ybbZrzR4QiguFCd+mf9RZPEjRwGBZuidvfeZ5wsXGDbb1OHb/RFp0fGf9GBlhTQ989ZqVWdKAKMrIZaU8qpWafjujLmvVmQYcNzjT8FTa4lo78ATcT5JsN4JhMjaJiUF/gm7bkOfSd/1XIMqE7btZ/0w9xJ9dh9DDb3fBhvhfDS84XqZ8tttRp/7PV9OdWmlE7HPZ7w7LOy7IxXt3DTHWFmcWBhg5PQCkJZ4K0r89UgN7bHtqOD9jw3OeypnjO+Df+hYsIlVrUsb8w6ryOmFZqKJjzrjciJD/A/gTzotm9kAAtpizYpgJEzHPSNsJ29eLiORePF7JtusY2bbHjtrvOA+eKCHiqst1YMzf7Va9aS9KTN+ps8xx3vNZKes10z3vXM7CHT1tCvuyGsC+ETROuUEcEfIJaav41DLe1Yp3rmfe29yWK7LItlwXJJ+tEQ75CBNQwzX3yRjgWoik/dIUMPM6nQ2faYXwOUzLLHfpynYZi+kc7C+/mr9A5p7iKlvyNyrFmrd/aNiJf/0Chf8D5Ghvpb5qd7SY20/sCfwOJ+i0364rtY6lFpVbVvuMyZcU4rHXMYb5tfqmV7LRIGQVddMP4ckRT3N0ziGbXHb4Lp70EZzIRJsyP1xZNRpyKm+Ymlc25ZtLcZ4+39waG46I8BTJfROzHx/KKUhRhhCIAdtxVZRnKuV2Hm2YX9vOlfOfLtHvgNOrUGyIUVDYhCL8MQdWfnbMMU7zBaLwlWAhZJ4Gsf++3HEait77Hcx+DB8Ie3wXOayzxQ9864BIfC9rIvK/z3cjnAQvg86j3pToZvNTAkFU7kyPfWgiWvtm5D1ryys45pJfq0eQigrQJM2Xy9u8gFIwkPvO4sGb1/Vredx4dn2rN3rLnrKFiwwNbJfK0cH4XC03/hD/hdnyXuHAB/LjcBB2U0Kd0rjWyHgmWZOd4TIGkRQT+BJNfxiS/iW9S+eacwtCtg0hmH78vPOdxrxa9TfvJejb5o2x3G/FDjJQzvKcYWP82rNnb3GsPMNGS5+K1KCT7PWvH0f4bs8s8vDTyPeFy3gvs2Je4zZf4pa2F9aCQgZdPJvHyXJ3ykNpIMvCWB+oU/xWy4AAAEABJREFUNN1wbPEJO2hkHbwyDP2+h+YOyK75LkjOCpgFL2ZOuURE+qUUlTqDcFCMBL8V/JPzQS8gLMu9T6rTQOZxifBrRrY9hU029jGnGRPhFW9n+KS4W0WYpbvETxkPygEe3QsTyfKWH/f8bpWmLbib9rnHD+b0fp4ujR7ql8OgsQ/y3mfgDGRn8F0/4nuueX457D2hz63yHOvpE/m/YjIuLi7Yh1/zTTyoliJ/C/v7/Zvf/Lq+973v6kc/+qF+9tOf6uc/+5l+8pOfEP8b/fAHP9T3vvtdffMb39C777yrs9MzHfP9vOJ7v5TK0E3j1OAt22dfavYL+ltoI4JekeZ0pp6TElOpDL70yjQPiFPsJ3hRz2LHnETNmJO7dOZlNnSH7rJJd0nDrdwFdEiUxHaNee4zcEbkfmVxkkWPjYhQhPeWRe5nRRZFf4bOA2OMLAIjg2dFGjD6I/Gl00G/RhTPh2WGO96hAF3XZ+cbgnUdzicEk6BMDha+0zOcFVq8EL8gTwRcw1ejfyP9d9/90QyJvlU+TjsmSyUccGzgvfS8iv5SxpcJFOWRMb3mLBAignatYFW1VkUURaD2MGdeR5TzVkGRK08oJIMw2RgZ5ghlRFmpEKd8TBCuOW/6vPxkoUbIwOMJsDwZJskf1/7/C3/729/pN7/5jX73+9/LBsYfmj6EGNGfpcyhn+VNoA6YgTkiS5jg8jhfRKiUoO9FlYPcigxqmWTgdL3WNUWEOjaNhg8W/GF7dn6uc+A/UeiDz1W/Ui3USTulFq05BDzjQPP4+AiVbdoh4xGZtNe09cq0kIJ/go8IQjNMNU3hUChov5YKr1W1Vtl5nvkA5eryMg86GzyUCOTVXjJOzm8erAvebLms53GHzI7njZnl58PbCy43GoJf+fCj7xQRGLqRfu7wd1m323Kd9wEOKHObknGiaJSCg/sEcym4iK1tx8XhTjFuFFzmandF+Ep92YKNirihHJ5r3F1w+XvBxa/Dl/hXav7z0O2GOrcqsVONUQyPag3VEqkXsK6E7HzQOyHggwrU4KOxCfU88aJoeEOaByMckDm8YWO74fBkc7NDzsbIhSjy2I4adk0Dl6I77OGOQ6YdhykD4cZYSIEUG200WT9G+rtjIW602fdVZ+cn+srX3gXv6fT8VKujXpWhLfDfkb5ad1x6dtAKNUlUNMPhCeGUFkRAk0bm1ISR8AhvM+BrB7+77aABPgf43hrQtlxgb/wbvoQ3vhQmbhr7cQ1c3FIUX1zQAdoaQaNdQwg3fdluFKTKoXp0Kt1alctc1bW2Y9XlzajrrRT9Cf08l+pKQ1SNoPQr+bL3iI3D0ckp4RMd8eG2BitvJJhvPXk6DiZrrYqCPEqo1KJC+EVUaFW1GKQH+UBIZlXhf8SnMkFeKMQjQprTIggbjGGTEHtLWXrsrA+GxzBtRt/npUE/+wuP9k1bMYeMNQeX6+zLSo01xHbw+fMLbTiYQ0ngo6jN7Z1iW/wTdA8fPpTx1a9+XV/5ylfSJvm36d599z3CD9R1vQp81lIId4laa9YVURRBP3S/iwjSkQ/5K/bPsEykkN00H3baoQQRoVKq7IL0Uqs6+rsCJYrJqtB6xsf5IiJpwzAwX7bUMViIiogJpFquELPPvNTGho4N5N2l35BRLSXrrbWoEI4IiUezm+qIQ5IyS8wZ3tRzhR4D4PlqHiyHRj8G5LDzRy7jdX11yeXvYz19/FgO56Epczoo5z65+WBQ7Vs6RcE4SeZtGq9QLSDoF8SIID1In/xCWoEWEbIbkcXONohDWuvLwIQcaU9ONs/OBCJClpX1smMsgvonlhrcaNJhPgYW++/xcUopRdbRk5MTWU+pRnalhL253C7HckAOrsz1+6c7nd96HjHlzQKf88tdzrFBBgP2dIedTsDbgC1f0AiPyG6aV+5pk7mMCORdZDlV5NSxBhZowjmvy7iOHeO+Q9Y+KPf/h/j02YV8iO7+l1JTZr687LteWbEW51aW8GfzzY85X+p3fIAvr0/2Pb7mvdIHj0mtVUFm53M/7BsbdNcfeI8fP9FTLn0dtv/R44/0EXjGh98Na5zLZj3Ud8T+5uHDB3r0ziOdPTjXChvmA58LLmyePnnKxcIu9cV7oUcPH6WNcvg5l8v+CWL/X0Fb5stD7NjXvvY1+bf2TrlMLqXcK5RI6vTOIK9m0En3wXK3n/1iXCMi9T2C2UYe22Vf0l/S/uXllbzPNM353WbXd7K/1Gn6Dp2hqNZHa52fnevR/Bu/gQxHEpzXYRHXJ3Lkhp+gj24rgvgnKveKTPEK+mciu1euYPEdvg9u/G3hvvr/i9Aswjfqqgsc4tWFUVESGUcCjTWUSD6BvkYEYc+NUbZlngu2/d7j+7vsJn/zZivPKeur54fXgRX7Lc/1ftXL9rGUqgjmbNYnpiHtUfMbPZR1PbZTtRb2kkN+C3704Uf68KMP9cQ/TMW89XzssKdei2w3vN+xzfA3iudoh702v8+fP+fS+LmZ0Yo9Vs/cruxBbAvNl+d2Y32YYH6bIgJM/TDdPyhku+i1dcDOIwi5vOupXZHXB7fXYQtLsQwor1sXBA082b8L0439+Z0jSM9MM1wZ88vl7H8SOG/QmvmMIBSUcmXAfXK/D+G+WVb+DQ5fsHvc/cPYj7H51gWqyP1rKZFjUpGvD/2sK89YJ5yn0vdT9uX+qwj+Lj49ZZ9wdMRlsPUDudSioHyEmYGfT/tQvB2UbciqYeen/gxawo2+OhvZpaVNaKZnXtZHr40LTBcuIlRLUbmLgH9RG407r+tozCWHYUEvObKG81PfS2lfEl4tgXh10uebwsAuDWQwX7pvbK1zS9aXfBe7Dy9lfEuE+9p6He0tNftpq2lvML5LNzyNEi802pLk6WU44qoLEZ7bnG0Kzp5EYmCrOtaPNd/ax8cn8vlB169UoBXSojDXXZkhnMvcC6cBkfGFdImooCp9XhFB2NCtwx7dp1+3GV4TCs31haY+myAJT4s7DJt2N27ap2EAYbbZ5nqvb1uYoD+5H1587KPpjTXW/mRrd/L67XgpoYgJZqWyNvt70et6xxpjmuG8W75NNuxF/G3r8o02nJY+/DjMLkbhAAhCgZ/dc17nMUy7i1fRqSOz3lFaR19ZJAscvpKLQ8I+7DrMvyHzuE+RIgJYD+0f4kVaId8tWLccL2VawwjziNKuEF8HjtbvtHmQOAXd0QxFvr/YL/N4H77YXH827hjDScFfqsaSmBavNo97Iw8rF2M+tlHTvB04R2M+cm60NTj38X7X8J73ymdYF09z7+3f8P3oww/k3/7dMhe93/Xe+1vf/Kb+5m9+mL/Z+8//9E/67//9V/pvv/qV/vEf/0G/+PnP9dd//df62le/pgecDXh/vmIfXtBPmIFz86SZP73akc39uQ+vLnSb4r31fWVNu8319kKej/4usD1zrf6uss0aOIdq2ELTjIig7+Eg038Zm6aSlD+LF0wnn4xQ+hJ94jCw5aH1loMdK5M7bwxsutE/lVJlAdFr+aNqQDCUVMcCXDH8UUKhV7mlrXhNnleVfbv0yOr8ZumBrZHOebEaOVRsLJBOdl9qKXKfAz8ixOOkO4iM5ztfGX2zl8sZd0tBiwh4uEVEwEfIzjwPjE2OEYddI5dTHpuIkA/vC35EyP+ULngDLxD0m8j+gTrZnYUypyd9oc1+Q15bDI8NjS8ULzhg9MfoyCTxb5psSGuEpwpd0S0WzZur+kReo70EuZeaCL72cT7zTvdV2aD0XGj4t5p88WuDdswB6IrDkK7vZN0tOcbTRc0iV8vWYbeddb22xdtEt5lA8qa6rAhHhHgSwtGtvTF1++ZxhaE1OuYTWZiTY268cj4y1skLlUS4rnCWTPfHvOet00sJdbVnXtK3Wvb9XyGDiix88eFx2nEwkv1D51tu+iy1Bn8h/8vKX/EK6AYdIO+oYLyLRnH8o+ILW3Fx2zZcAF9z+XultrtU2z7Hf64ychHcrvLid9hecNh8gT250sAl8Tjc0GdA2SYuj6kr6qDoqLtrojuKEhMCH8BKPo13gyHLwLo4Mp+NHXbKcJ+3LIIbDsM36Ohms5N/6/fmZovd22rLBaplssMfuEDd+fI3L1SnBXfkQrslBloZmWpNI/12G/YrB0tHx2udPzjTo3ce6OGjc52enfChslLloKkyph7X1arPg5mkuS8hZPgy9vMHRRnn8RkZq5HwAG8DvOXFr/1EQ5aNftgf6NNON1wsXdPfm7mP9m+IZ1+xF4PrAjz0RULS4l5YI6vvrowaEm2mOV1c+jZtfJG8Iz6iY92x1utzHR89pK+nqvWI/q7V86HmjzT/qdGj42NkcaYTDpvyApgLhxXzb9WvZJnUUlVKSVR0dAnf+lN6LeQJIxT4vNE33uhBRGS4pEyLoiz5pIiQnd+GwwwgT1NLmY7on8d50EhcZIoILe2bp4hQRKiDP89V8+10lxfO49p1PSHkwlx1PaVWreY5bd8HcMccsK3pe9+vkNsq09fkOYJ+jJzsL/VXdMZtu50I2pcUetktNLJkYkTAu1FUSyFsRJb1PDFvAzxumQe2LQ0dC+Tmtmop6HekPDKdPINlIsl8dOiyZRDEsx7SXJfrmebVRp5jLmvsaMf5RBtKvuClAtqJYJyox4+TRcsTTAHk533wuNWD6KuCZGv7urLH8jiZj2a7gE1oYGDzPGATtjc3uuTS/vmzZ7r2D93w0TqyprY2wE5TUBdV0loDIm6EzJ7X2ko/Cv2ppSLvqgxX+kiGiJDzlLLEpZASwo2z/Cwry2/aW6GL5pM0jw3ZFBEqtahyqV+oS7Nzetp0Lkuvb65luE5YlmW66ns28g9k3XKRhs0y3YnOt6OfXjt8Geqwde+YAxbnXzNP3VaEOXbpzxEWLYw1MGKbzMtks7epi+Z1wUC6w85rJFfwGBEpI8up89wxaknZMZB0ueX8HpGtdXbDXteH6P5BK8fNQiBby7hDbrVWSVPfp7feivN4ec3eYJ893uYtIlRKKGKCFKqlJIRzP4N08/6cPddHHPQ/efJY+z+r+v4fCH+oq6sr7ZhzOab+zWb0go6rULYWZEG9VKeKXLwnOj87ywtShy1z//bw88vnrCMYeDL6suiUy93Tk7O0VYU6Sq2yfKwjJycnqVu+LI8ISrz501JZkQJj7zFwXwfG+Pr6Oi+Tcoyur+Bpq8ac8BhFRI6l+bHOllLlcq4qIuhvyXX2zP07P8fWrlWxXYEcIkIRIfHoEzpnDQoc4hMWvSdbTLSFB/sT5XVv0ijHQ+DL5y9WAswGTwIU2fo8Yq9t60Zslv1GvDEHjJGN20jYtss2pTF/UFEV9KnUyhyv6lgv9rYQ/a+lqICIUER8NinOxe0ZZrvBk+2I1zPz5gZKLTIPK/Y5XlPs9/0q+YtCSQqad/dVdpDqXMZzu++7LF/r1KdSqiZE9sFlW8qFihRZb0+/e2y4262UK0ufSXe3KQpbBb0AABAASURBVKkI3jOkkPbQmzk3u4Bx2xemyqDOu9inHwSch6wyYAkvZNcYU8sxx5ixdtjYsX/xGuL13uuIaes1+0nk2pCF87sej4fHwnFBsBy6rpd/EGCx37bh3neaZjteC/J1XhBhPgxz8ymQcskXkkG3ebsWU9In0OjjAvfDvA7sS3asYzv6aZjuPBHB2KPDFZSial5LmWiHfhS6GwnhXBYvW6c5fPNiyh3EnfiX0S+kBFCD27H1aDKoA3uG1J15nnjMDXcgxD8KRXxyX5QxKCE5TFm9Dvqv4JBGKMUgfN3jLCLdkxhBAR7h7CWgRQS5DRLufUgLqdSqDptuO7Xme9lnCx1rQ0CPKFIi8EMRkT6LYfoRkbQIfAH74aRQxMehZB7ZkdfevQhT/TIcPkCSQgEpIhSsexEizkvC1xs5zCb7XRdxyP7rYWs3sjZ7n5BzBNs6Mk+8PjT8kbQGvAZ7zji+5PX64W8ll4sIRQRtT+1WZO+1w2vImu9Fx13eeb0PcDnv4+2PtGMuKS6F0rkW88YU5skQdFPxPu4hG9P+43K99XS36T7S/Mt1z/16IeGQ5rAFsIcUETMcXtCElMVX0R0Q/UI+AVcLCMK9Xgl96Q4k0AhP8JsIT84EotazkXOoaS5yTs2ZVc7H7Q3nu1ecWz3X06dP8tv/ww/ez4tf/wC45xyTVEfcdbzz7iN961vf0Pe//9f68Y9/rJ/+7Kf6yU9/qh/96Ef6/g++r+9973v6zne+o69//et659135W9m/1CH94m1LHurEGoKZ36C14y8TyJ86Is4OZS+w/fgMP9hWPc7RIF9mGaD356D9l+AM2Wu++t4PTVU3NfA1mObC4gIBXHhbLv2No0zw0vOCX328tv//K3+/d/+XYU8n/PzNqtHUjyuMcKdxNRgnK1YNxyK2d/SSR8i+VDSnV/zcbE+Wufh0jWHTFsuEqxgPrw2LKischoZV52I5e2AoeBfEv80r5AieAnVgVf3zQeO9gXZSlBLVZSiiFCQ7/4nMi2cmC8HPj9EhAJlNH+EEH2T+fYiu+OQzx9MXsADFgrK63w+eHYZyVTdcaYdguQcQHwep+DtnyXuDcINB+RXl1d5ALfiMuPk9ETHR8e0EvvD2pyHru8OGjLfV7oEqJyH8hLd5KXs37Khdx8HX0TwUWhDON5Xh150btaUiOAQpGq14qOXA4gV6FerPBz0x64vMyrjLRjwJcYlh5+X6Lcne/J6W5GzaO8W+kKgvDKHA4aUUd3jXJY+TPU3RYQqh9XmzZspf5jb76A1PuY9B/2x799eIrMqhxu1cFFDHZaNjb3/5GytJQ86PVcL6b64aQyE++mfuD8/f5Bjdvn8ufxT496UZZ2SCjxM+hISj15yDUojqeHz4GE1MhAaVRKDqgbCO7BR+Dd5ufDV7rnG3TONW4A/bJ9od/OEi6KnXFpeoDPP4etabbxRa1sGf6dYLn+5AC7doFqbokpRQv6nCN26KYw4qKeBkToHbNVOlo/HdYv+bLBZi3/D4fu1cb3RDZfBWy5+d2DgMtV6t+MSOMN5Ub6DL0AfBTwmCTbMDfmWGjo+OdKjdx7qva+8o3fffchl55qPlapai0qt6jh06VfWuxXhToXxUQjX7sFCatkX2yajcfE7zjB/5tnIi+DtyAF5Q572B2S7o1/0jcutpa+27dfI4IZ+bqlnB3g0sgCPjFhDpiM8DaXdXv4SHoEvhnewdU3Z51cbXd+M9LzTyfFDLpi+omP81epUq/WJjo5O6P8DHZ2cET9GNic6PTuXLxL84bZeHcm63qHf/v/UakFOpajiWy6L73CZaSWKEvP4B7xEhCJiphdFATHRIkIkKvgnnKPiFZS3L4XsGq9mxQEO27ZY1sbARxIDTw6psT4apZa0HbVOFw4b9Mr5fNDqebdmjG1TIiLH+ZhLXX8cLfNZs2ue16y1O2ya+XZ9C3rLhQ9dx8vcJxczfw2pO3wXNAcpZH9CqBAIyruOUqpKrci4qEBz/66vvYncZN9CkmG658sG3m64ULTObOmj6S636lfqVxzewqPj7ofTr5lH/i29K9aFKzZHvoi6Rvc26JvLRsTUNjy4XERke9knZI+ENXv6ZG6SRLwmc+agUo/biLxHH6J7PjOuA3L3Dy5t4fHm6lIXT5/qGRvpLWtbIOMEZe2bN8NtLXCzQQ/ohiznSTeLKv2rFT8KdCPwyUnGiMkvIUWEQpOzDK1Dlrtluc31fEgbNo6WkPOFCuPmuosrEBw5CR5HdNOXpZb/Df1xvCV9yHn26J132NSfpnx37j/5x0wfZTm4jC/Zrrlw86G59dVYeZzpT0Rk225fn5Mzv8bC1+jDPHjdeZw4BM4+IQv7iRxPbBB9YbiSq0Ci5tFzcYHXVcuLLpCKwLLfTZa3ZX1pfeWi1DZfLRCqFBHZ34gighLkfKWvz+zc1iVzZLpoZf7Bk/murOu2iRE0FPCKTxK2fMPH3k3yZr4//PBD/ed//Kf+k4+P3/3u93r//Q9kmn+b2X1a7I/l1JCT+Xf9ESHPgQ1z+5J+75Cr7ZL3BmdclJZadIUOWBeuuHC1PgaFPedP2eM9evSQte1d2XfcMo6IzywPVzDCp/l1/4wNa/Ozp8/0+PFjPfMPZsDXiDC6vmd9WadtbcRLKWmPzbtwwdywDlt3bXsfsOfx/tT5SFZEyGEjFPpju9sWl9CB7+DHAYadBe/L5y9MAqjm3KOWtnqc7d3AujUMY9oszw3v60fsntHwXSiYB7Yd1vs1B7GG50Hl0reUOuk8DUTcak8TNsaFPyM8D0fzis0e4afAi9s+5pvw9PSUPeJxzlnTaq0yC85nDGnjt+xd/cMdjfWqZy95rI79suvp2Ge43IKOA/8emD7VFcjK9nykF021Frnvx/MPpti+9diMUtyu80q2I+bZoFDyY54WKJLq1yuRWV6Z6oQ5h71DOOkOwg3GLdF8jbaHyHPHXsA23b5lZZkdwuvjhrOagt17l8O7R+88UkTIeQfKZ172O87nsG3io0eP9Ojhg9yPT/LpkNusI9QTYWYmRETWFxEwaOC9wfMqHYuIrLeUIutuhGT+rN/m1X3e0i/323sByyQiVGqR1/Qe/bBfalVxHaRFRNYZMfkK3brD8C31y9CfmwT2YxuKmGAztuiO9WdE3x23znyW7gWFaUIiYB/PwddCf+nOQpglEPbj4zucsiPfre+IlHFp8iEJZ88g+PJj28R89xpwxHf1EetL169UapVIa1GoC9geJIJ4qJAWMYUj8At58P3NFkHcSBr02b9Ng5bpcz7hAtx9ksaL527S3XhEJF+8eOaw4m6218fZ+wrF/9gVPDNghcnv+eB5YXtqP+PQx8SokTXHtMZa3ljHHfd8sg3ecgbgsJmKuOU1InK99fei15aetdZ1OK/hb408C2D/brvutIiiCNZiV2b+gOkGizm9IoF0nsxH7MXH+clFr6AT4f3n/7xJP94k7x9PMtaKiMgxw1PQ9KsgZyD9ywcJMP+s96g0HlpN3HPBGHPvP8jnO1v2Qz6r8dm955TPD55wZvXhhx/og/f/wBnAB7q4eMqZ9zb32+995V0ud7/LZe9P9Ld/+7f6+7//O/3DP/wd4V9yEfwjffs739K7nA2dskdfH2FHsX0NG+A20z5gAxq8wBRMhvIf48ZD/OOeuD9DM/kVaU6ilfTufblwm9hJYZFpIiWNFAhv/rg/Edgj+hoR8rmG95f+xjA7lsWGc8FL7ob8C4/+K2l/+P0f9G//9m/6v////7f+r//f/6Xy5s3+kUscCoqwO2UD7UPQDYe0Ns6itwUBCIcsEGrTPp8P4kBDQUSeKIEX5OTBi4iMR+BDun1Cmh57GZ5f+uM6mEgOpoFudHC/UUSZIkIRRfkxwUSIcBwOA7z0hMI0vwyHP1eERIuw5LcC2SefERl309kfJux+cc9F3OPHYPM4z4TAM/B4HDIITg95Hb9F0AZJ0EfqHGkjD6jZZPsD3x+d72BEfIjoy53KZiwCGU9FkKy3KRMgKYL6wqE7SLoTDKF3TQMHlBsOK6+5qPDB5AY9dfvuK8p5p4KXo7BMewLU6fpnuVl25nOCP367nPSlVjIXkVsRfsMH+r4/cEFnePRK5yKHeGVGpVym15yJil200K75svHxTzr2qxWyGPMAeEv/B+Q+IJcdsKF26cxLPm++XBbmEU9TY6wsK/e3Z6O8Ik/Hh7NpXkC8kIy0W2pRx6GKfd3rkKSZW9KIOmhSobxHO7j4rTFgCHdcAm9V2gbc5G8Aa7iUdhdqm2d58bvj8nd785jwMw1bLn930+WvtIX1nUoZFKDUUcUXwGUkDjgUDzfKy5550D4gNcbK+jGkjAYWwl3q0M6HTByk5EYWGVqPNjdbZLrlcH3H4RN5udjccWCy40Z0t7/8HeWxb/SxUbfoY9tfADe57R65nXI4/uDhuR48PNP5+SkXnmvkWVVKcLBSZJn3Ky7O2Bx3HMhFwDTFc/zt664zsSnHz2NowNvI/Bvgb8JI35pQA/o5+aabd/+Z5w393XCxnT6b9xvDfcffpnxGUR0IehSwUvABvI2w50vgHRe/O4ehDQYd5n5cWzKM6lTqEX07BifgiMO7E/p+rpOzBzo5PUuccrFwwgbDB3JrPtgmne7Vc7DXceFRalUtVQXUUvBBLXtaWWjpB/oVisDfo0xlkHUEaQL4wgUQ4QiHwkEo+LwVUoG+rx8+HHfSFhltsDv2/YMVA0L2iIj80xgMzpbtRoaaAv4qdXTuF3DYWOJ5KUMe5xOFGjo1Mq4G0ayr1kK/S4YjQhGRteeL/DIycv9ryh5ZLgKf9spdwKPtgGHddU2257avz7mUugQ32FvzVxmfSn7DeltLcXZZTqa5bhOctzE/fFDtjaovkHxpYxuzZdO6RZ47dK6ROSL8BszXfM8vJ87BvXe3v/t4Q1/JNZfJKnVbLyk8JPqBL8u4sZFu8DAylsNuq5354rL0iv76Nyqv2dxtuPA23XlzRlClfbysnUqnh3oXWpASEYyZMY1dLYtPahRFkBZKuVl2EZE0XgpNcmj0bYC/HXssy8uwzCxTp4mcESHLPCLEI4VwwRwe6c8Oe3aDPdsgGxgkxfV12Bz/Gd/TEy6A0bcdYzEgg4ZcmtuE5rYu6f81H+mu/+j4KA/hrSOOL4gIRQQ1v70HFlDrljybnwUjfO3g0xiQy5j2b9Dkj2oYL+f1+jXOfYkIZFxk3VzmncO1FugT35ZMI7/rd7+9obe+OixclIot67VerfG72/4GiTxZHv+zPG7ffRpYl0YLgMpgnbdk+gbdvGEsrtHHq6tLPuw+1AcffCCv1+bTPD958kRPnz6Fdq1GHRHoWTGTkXFXZt3xfDYiAvu8UqCbHuc//OEPeXHsNM9Zj0Cl7z364nH3bwSfnZ3rfP4zUEdH6AT224c8vmCxfEVzlqN5HpGp2/w0MP+uwx+3Hgvz5B/Cc//dX6c5jxERuVeawjqEAAAQAElEQVQzrxEwQIMRkWNuvn0QZSSPfad+5bWmVylFEbH3tXfu+T7yRwmY6wkBT7qFiL8W5CVdX7ovtgQWI2H/kFPHjUPaC+EgBto0h63vA3ZvAntU7MUODKwRpnnuuTpKqKDbEQUfPZ91PUoQB3Nc5EnoUzo3dg/M58j66rVlB29e0WwfPB9tTzz3XMzz2Ok77Lk5qLVgY6tKqbDlXohwSQjneqWQZiT7hCOCPEbN8lNbPWHAnsX1FfoeURQRYKrTtFIIz3QpNDn7twjTY0p56Q09lvQgFbhvtiIGFHffOUC8hEy/83I5j+XA2Hrfec3+6+rySj7gsz18fvFcz58/1w2HUJNMpgqyL/THct3cbFj7t3wL7NRYG52j1qLVeiXbQ+PYNpyLk5OTY3lsnI54nHWCO0LINIMgTygiJB690pHIc38eJ1CQulmmZP4TrO8jfI74LUEGsh0+QYURvGcU+rogIibdxo+4zRMR0owQ/whH4BPWl+6LJwEP+6QYzBtHFhZjCtgDniONL1TrinXmENYnZ44gI4GIUISh2Xf4zUFhSZQD9j859Bfrwj3zyyA8e4Re/yz5GBaFz3HIblrGHSYSwYtwPoeqkATJqRGhyvf1+mitFfas41zF8VKrSi2KWhXYCUXwEE+fMLTisP0ZzlfmsC9892FoEaGJhk/c4YgiQeelkBK640y/Q3oxn8uDgJr8zGGid4u9GJ/lYe8QfDi9mO++2FzA86RRoLFXn+YPMcKN+ddmW5x0aKNpiZEzsCHXFa/dXmuc383YNyw377dzjWF9cdz1OM35r66u5D291zbT6bIigiqaubmF2yNGAo+Zdh6C9z1ONu5LewUtFK9I+VOTl47Y/yT4U/P7ivZzTJc0ZM0j0+7Dku0L4pvVT8XKYd/etAIP9QtlXiR4dozsla85A7i4eKZnz56CJ/nfqjx58hj/cV74bjkv8D7PF77f/e53udz9sX7+85/pF7/4hX7m3/b98Y/0wx/+gMvg7+mb3/xm/pdOjx49yv/T17/pu+I72XNW2GXPWTZpE1cWygx3M8dSM+FjfargO0Z3keVIS/++upY0+3eAeDAREB1guzCFRGwO4X3qZ6olIpSykLgX2Or5xWWek/znf/4uf9P3N//rN/r1//x14l//9X/p3//93/Uf//EfYmWgxBf1mfo2CQoJNjbcvtgYOGDzYdM1h007wrUWdShDZRGthAsLn4dosBKSx/mEW3FItHzYTfWMUKWISPDSp3GU/mTF3J+7eFXJkHgSwlnBmxc4+uTFyGGRGlGU/Y2iiFDoVe7VKa8q8fbotO0HHs1rx2WS4TAsy+M68iHu8Rp8cMA4N493YuHCglvCt5NooVD9ElREJKTlQGLkgHKU66zoyPmDB/rqV7+a/wecL4B9EeaNgDdLuuPCcV481EbEAbw2aaUiYg/X735sOay+4WP4mg2EDz+tq+5bm/vlokEdCwi+9NB1DsibPNYJxj4zUaiU4OCwyDK0Pq849F2zoVyBvLCBp7ZsjGZ9GSk/Uql5xNPrHE1MyfvAFPWbqukvIdJcl3lz34yRMYwIPtJ7+SDW4+vfxrnhUmrDIcANB8Nbwi7T1SL/aesTNl7uQ0Ts++p6aYHHY95UStF6vZLz+bDmhguQkXlPhpSD0x1+SStiouabqhwNOp/go6xwMTphp8olbtFGpV2rDFeK4bli9xRr+lTj5gmXvo/BEw1cBrfdc4nL3xi5MHYdMaqwCBUuHlEvldpUu6bgIjigJ5KJg1cjDC8tx6nlZnVkrHKzyoHKLsPewA4Y9F1i44tRX4bib7n4HYy8WIUdzxtuOQcD2mi4fpSt0dfG+ItwFCHHqrOzY73zzkP5t6LOz8/kPwPdMy9rkQzr1qrnIBqb6QvPcEF4dj2NeuFe4fpmuG4mmBo67vG1PkwY5b4M5g+eBi6pd/BoTOFG36Qd9O12JDxqY588G7A1nXL+zd8BWRHUyOI8uvWoavCVKFUjwh/wdxEyNuTZgp0Ko1TJ26t0R+r6Y6ms1PIyeKXV+linpw+QyQMdc+F0ysWvLxFOCK+YW/2KPP1Kfderzgd1lXZKse2tKhmefXioRqmqxelFEcBh+8B2puzjoYgQLwmOeL3wkEJ8ejtPRCgoW0tR13V7CLfjENMfKwu2XKZ7rII069ZAOkFV80fZUpAJYxkR6jzOBvRKeoHmcs4fETQdBEORb148qMMUp0/mCRJdaHKbBgF6RDwTgryAukToVQjXRZ6IKW/E5JunFeOwHAbaFli//NujFxcX8v/zucHu1lLkPL74cf6OMTNv1knD/SrkiQg5TO3wLNaHQdfYFX/wbbFRrtt23HC57Au6bf3OvtGz0D0OeVouSwpRci4x/MNEorAhUZH9BfJ8zbYGNezcCAaDC+AtPN5cX+ry+TM9Z2O9ub7KPA3byy2jXMfUL+HcGEgm8KEcPhGBDAqwH5QlXPCRT7EfghZyOGVW0GPKhELC5yU7y2NIe7Vj/u7yUnfAhg3uA31RZg/qcXnDBKmNLeVue77hIHgRlOvq0MH8v1w49HX5HfW7zpEylJTb3KLPvvz3h3pEyOO9Xq/T79Bj82xE0J4+J4dszYt5tz9iZ0f6bV7djwyn7RsmG0+68yXIR0fk/lm/zXO32Nzkv5JWlI7hoymyN2S85QPqOR9VF3l57nYK4+X+r+i/63AZt0EBqo+EebTsnJYI3gae85rXBn8v5CFtedy+84weg+SnYbeH5GfD+u4D/ydc8Np/zsH/Bx+8r9/97ndc+D7TNfuhDWuX59OG+dWozGN1enrCPuA4bZLrjQjVUujXJg9fTKvYXMvGZT/48AM+bP5A313nNSo/5t7gIXu6hw8f6uHDB/nbvv7hvmN0x4dsLms9EM7tWg4jsrfc7DtOs6T6aYiMzjmYmMJQtejriC6O85iaJ+uf+2vbsfStlqoO21PR46lu6gnlHKiFMSVqXpxuW3V2dpYftrZrXh/EiAkXEYqYoYDi0aHwHErvC/1aeDWTE/8OvYiFvvgvpn4Z++NIIHXck8FYhg1/oo9WvNcykvmY155TIzZiYI7svA4wX3ZgIJ5rAnnchFKfpzEfobmM55h9xx3WZ3TmaWKcjmSjk++5Z3ge71hHDMGP52MtzE9JIzbC9C0HVVv2Fp73ZJHzdOyVVqteHfa6VuePtA8j6/DAWu1y9l3GbTTsaqOPQQXO773kEbbac3/Nt02HvY9ss2W7jfyCX6b+ZDNooxjwVrD1ppP9kz2umHb9KF9JkOvnNT0WyxR66d3gw8DbpzX6YvkYXof9vXt5yZqUB37P5P/D3X+W/4J1wHu0lB/yjAitkJ3tnMvadj7+6KO0526jX/XY8zX78VNsOfYcu27baDlV1gEz4HIj+pVATuYFdpyUoIn0/Vp66vALcAII5JGIF1KhHsYn4UztwKXbZJxH+jOlSBExj1NVrcDfUviFMYscryI3EeG30kUQXgCFGG8e0/D+Ep6/tD7sx4jJcKsP1glrAiADT461rJSgpa6O7HUN9oG2heiPy1s+pRTVRV8IayqtL90kAcvzzUSSJfZFPst0YkQnJg7frh5EhCJi//2k+1zMVhY/GNu+5yyBC2Dv03vOFiq20HvUUqtUi4StaEDkVZSsX4QjpnAQLiCiKkxzGHjPaHqp0DNeZZrzFOorEYrkL9InOvnQWLl4L0/TkqaQHy1xooRD+S9IIwFPEbwbcU2O2NxpxxvTgETmAQHoc5j5Q8QZ9nA5V7UnHAQ8V3JPQD1pd5lTDfs7YosdzzXWNNKdFy/XUa/DxsCccz5X6fQlXJHXyclJrjdek5xuOL+/S6+5P7DvOpJlJ9KFqS9EMrz4RPLhBen1D729NxvyyoJTIseHGfuv9UI2eltAcinKV9VH+v5xnn3kCxM45MrhQyxMHtIOw0v6a/1XTbqlkCeTZTjD82fSf3TVc5B55/k3sI/2Ps9nAVdc/j59+oTL3o/4/n/CecUzXV1d8F1/xTf7oJ59s7/V/+o739bPf/Yz/dM//UP+n76/+tU/6+/+7v/QT37yY33ve9/TN77xdfkvVPpbvretrEXFKEVWEfMy0r59EyJCETMUmlybvI97Z7alzP2Zqfr+hE9Epe7puSc3CVBT1PBhnyjPRNe+L0rn/vp7yme8Pju75nzF8DnERx89znMX/4nn3/zmN/pf4Ne//rX+x//4tXz564vfDz/4UM+eXggpZn1fvBdCMFPpIQ13eLSPwtk4Gw3jb6McCCeCN8hFD+Vw3pG8UOWPKytPlwrUKUh33UYEOYDDCcJQMnjfy2l3kfki3699OctdmP9XFiKz+9/cb+D+LNDc50JfSglFGJJCOL/uQrdJWtzdPJ9XfGoPFuXxmXhmIpcCT26TrQAdpYuIYwpkn4lNhobykMmVUfsvgvSsxi+DOJU19GOSVxZOPTjiwtE/Sby/JOAj3LpRC7xEoeDLz1yj5A5QVcu6MX74UxpbKMI2glsOOT0hb9g4bDis929vjhyCOG3AH7jUMu+WQSgc9Fsvu2yIdPu3qRGhCAC/rqOWolqNqlqKCoiAH2RnPrGNyMx1TIBr4uMMKaSXIDvqcJqDeySBV6aF8KSARbdlIAPHTDdPPUa+1soh8TYPc72R8m/3FDKY3tWiakRRoaIi8YZP4fDMv0ETqqXLg33/Jo/nsw9afbnuBcdjTAk48Fui+gkK/ml2PsAaueBtCvg0CvpR2gBtpzLeTBe/u+m3fsWl73jzWMP1RxpuPtJ481Rti8Ecr1XbVl0Z1XPh24cIF/V8wBldR19qKEijISlodwGXIc2g3QbMt9Hgx3DYRn3HZtV6Y7h/k05ttb3ZypfAO1/8okecp2n0ZShN8D2pHbejA2Ad5rLBI9GQyUieJrsCX0dHvR48OJX/f4V333tHjx490OnZiY6O+DBZdfKY9djJPKThwKVGmWQIjyiNqIx4A64x/JrQRHKT++DfzEq+t9u8HNhyYb1hXtxwyXODv90M2m7GxMZh+rMhvuHi19jStw00+9kn142GjLS6wJe+I7QWXGKiGw1eW7/WUFdc41ddDdIl9V1tm24I77jiF2nRrVVA9Z9zPqLfx2dc+oLjUx0noEFfr4+0Wq3m38TqkEuvjjGutcoo6G0pRYlqWgfdIFyqSgX2gzwgEqFify4X+KaXCPFIwheOSEQQePExJUGay9ZSaNPtFLle597rEUrgMdjh56EriUH+5JfyU5uuTSq10tcerOhjJ+dx3gR5hYsI0mrKwXKplBmsp8Bt7kFeP45bF6w2ji9Y4vYP4fTg9XEwbx4H62jfdVP/o8j0WoqqacDxiJD7aTRN+mk/IjJ/Y3ZYV2+4vNpyKYUC00fqpHwtyDWK7Ja+uD8Lkncn3oHrv0M6iLp3S9ThCcG4T1RKZ8WjGhN6GLYauPQd8RuHysYOXq84aL16fiH/Cegdh9POG9gTc1vpWyVQQllr8I7gfQDhIsJvJHBgnQAAEABJREFU2YsI/EhZRSkqoJbJL1FII0yeAiKmvCHJH6eWDU0z75sGDNKAPljnrHuW6dY/hDA2FeRZmaMeu1qoU5Nz/kv/NjMHxTv6yCgp+Ofx9Yf58dFxjkmE1zRSkQ8Phd3ewEX4cz4uLmh7UKUNl1v0s6KjRim0R/mIoNzbetAeGGHEskJiSlmYRn+9zrlv7pPlYd9xY8k3sj8dyRv013Lv+i5/cMpr3JrDoVI6RbjfwPXOGJDzxnpwdbVfV30YQlbkHBaSpr3GkOMSJVQqMsCnCok1iJcKcjHMe/6gFvsVj5d5mngcNTK4LdE0opNud7u9ybDH2B961zfXrEtbPvaecDn7AR95NwrqvmFOPXv2LOlX8Oq2OubWSL8Hxtr1RoQqehERyc8Rh2P+oTx/HPqCxLrhnyJ22RUycXmPad/12OtjPcgL3/f07nvvsY6dYa9XoE875TJUq6Df1uNG5xdERMpWuIYdCHznx8txNI/uO0nEpcY4Tf294kP2StfI6oaPLu9pPL4uFxGqpWTbq/Uq7an10TyXUhX+R55Sq0otigjyVzl91a/k8Y8omngc0xcuNP3DI/bn8nhmGHf5jTuEu/E7yV9G/0QSYOxyvkx6aP1vsx2ALMdH5sSCgX3naCRN2AdmFWGKkFegaaRgSxCnV7Qgons6pHxMc/2ZdzTJOhKofxB5A9CA1yjP4ZdATdk4fmHOeg52taowJ0fs04iNte/WKnSnV+yU0ymSHYgI+Ycje89d7FpEaKCcbemWdXnHXtd22PW4fZd1W7VUub6E66beiu8054lswK9QhFHwC7zZdzxINPDuPKZSRMqAlP70UjromZ40IiYipwaDxsiAGQ5PSYQYEPfBaxrZKBnKON+zHidB3GHPbQtt520XHadY5vNvBPtQyrbcY9phu22/I4LvlCH/TCBV5Np3dnaus7Oz/O3f9fJtPss2+YFX+3IBg0Zcp+MEc0jtT/GWced3ngVOc9GkEyDXnI+QCwNCTr7F0q5FRpgst2mEIkIRE6ZxXMbKPpjz4L3wBLEEZQnKYfua4xnmZbohTW996f4kEmDos137CV4jyuD5MGLvRtsOx8Gib/adpzG32kxH7bKeiFBEvDC3Iyaa3oIL6visoIpP+7y23MKXCPDYSywvxCBDCv5J+Qopfb8c1l23EO2H9uUJBFkN5UuClBDOYYkEHnuaCLrPTVlizhJzFvvGHJ091GMOSVGwA9h57wnXfNesOYtcHa3Vcc5Q2fuXUiXykNGZCYcyDi1K0B7lY/ILtEQUeW8b9ilvWqWNUqtKrarF6VWmJ7K866CJOIBEPUaILAAfWuwR8j+i+AJTbHoTD6VZ5T356LmYD9Zzr8GGw2loLRTgIhMi6+NFccLJAMHDh/wu6/WmMY/GRFPON9Zc+16fmts9KDfM36PeozuP0w9hmfib4/T0NPftEZGlncdlDNeRZd0B6m/4I/6YPLA/Im5asujSBBzPIPlcF57ZP8CU45ZOnAhFkR9vHmd2Wc1yJNmk12Cug4wuZ2RmGHH4PizpZPnTP5xlIkr6DyvZ/7fgU4UmxdL9bhpvvTaP/vQOeSSn+C/ICM6Sjn//E5+sZ9b7BUtF6FHqOPrn/bDngeG54PiO/d92u9WGb2H/stvFs6d6/OEH+sPvf6/f//53+uDD97lkfKJrLoMDps/PTvWtb35DP/7RD/W3v/wFF71/q1/i//SnP9bf/PCH+msufL/97W/pa1/7qvI3fcl/fHyUPzBYS1GkDZQiDF6iVnhszEMjD6QgR/AiTXZ7eRHgMWnCkmfxTXXY/qswpbv6u3hViaRTjCeDMl9EeBxSxBJC7dF/usOU9DyW2EpImtJNPwx7HHzh+/TpM/1u/rPO//N//qv+n//n1+B/6Ne//p/6f//t3/SHP3gMLnR5da2b641ufIdgzGfyRV9g5/Fq9DyBAtlP5UMykGXjbaSMnNl9QV4pU8IRkUZ9+ZCYPvCKIgKQYX4i/VDgG7cBCIePE18F8jkJ74XnPtphhkxfeD9MgOY+us8NBV/6PZpIIbow9z8UMfVpKk6cQNwDmQj98HE9EaGItwm9or6Jz0h+l3A4s4J/uschBkZeieVlERxiTp1qIKGB8UBmjXBEaM1Gy7916g926403TvYjqgKeFPcwsCfNiXhMT5rk7XYwjo2D0YGLFhvDLYeeGw5ntxwAeJIym3lGjfuNyFaNDYv7QlX7Jh3eN0XghX47swnQ86EvEaGIuyh72tQvpytpwsExvPCG7wboBFQ/wesArhfK/U+Tc/pFNhWMsuGw6xuZm+634Y3oatVTTdMO+TiNiCKCzaZraRRpxEVc+DFBwpY3Cdm668JRRD0HASenJ1xWrjUic8vZhw6TrJErbYsCU99ciDpC1ClcKPItccQKRjCotB1tbRVcAId/83f3XM2/5bt5yqXv48Rw80Rt+0wannONeKO+7LTigndVQz1YcenbcznYgUq8FMm/9asY1Hz5mwfuDSLQJH9fyllGlklDPxt9nWg7bVlUfRC/5QBpc0McY72d4cvfHRekA0AEyEHoFqwNBz6HZhYF1TLeokX6DF9rLn/PH5xxWP6O3n33HT18eK7T02PkueKwuuNDpHJ43mW47zt5/OiKBG/mz9DsAt9w5VYlzzfz74OfHWM99WGrDX3ZMCdufPnLArS5hkafNlz8ThjZQABfAANf+m64uN3Qv/ytX0TWGClFleFwi2kEW4RGh4svgXu10mtL+Gr05e/ABfCg613TjlFTXal060Tt2VT4//z15e/pORfA51ofn2jN5cORP8zmgycfVHWMadfNsqj2izy3SuDXokp7hyjEJxQF4Sj4zhuhDBN32VhoAT1RVNKf4rrjwvGD9IhQuC5QaadUyhe3Fc4pzd7AwZzHwnomXECPyBcxZbZCud6Hcn2vWqscjwhFTNDsnNavVurmfK7TY20M2LfRimCFmPMrlsDkM5STPmY+aEmY/VuP0MuPs7o9Qwp18LlmnI4ZswRhxz1Wlq/s3A59kEG8EXd5+xHoDnpt3fQGdgf/Xd/lpZL/ekG/6tXTT9dnpifdHuR8IxNvqcd86RM4mpOChwCPXoJwVNaYuAPrw8i4jcyjMS9/txp3G/ny9/r6Utdc/m7YVA+sMW3cqWhUpcJahC9NeqQ7bQTxSGIw3gSICwdNoYgJJYpKiT3C4SiKUlWMID2mvHiSQpPDbzYVbT4ER1Z8IIzI1ekd82iSZ69Sq0ThCI/BqOvr67xUG8gvXCkF2a+wS0fMzRPG5EReRwq86MCNjIP/BLgPna3jggW3sUJH7bueCIgHZd56kD5nnfhYdlSlYS5HjYyjP5IG+r9jLHOO0D/TnNbQPetUw0g35kwtRZ6D1uFjHwxx2VmRU6jIjupFNgezDdd7w4eXf9PKv3nluOtps4677myHuMe0lop4JllAynoyRmRAzy4unuujjz7Ky3Tz6rIDetjoh33L13PFaVvyb1ibLi+v5A8Q/8bvJfro3/71/+vj8SjIvRY0k/5dXV/x4XHNGK4Yz2P1faeIMvGA3+11oyNtxXgfszY90vn5ea6Fl5eXaZd8MfDw4UPSHurs/Ey+KPZ/5fHeV97To0ePUl8i6BXCshwWREDjcZ8MyykiVC0TfOHMTwSZCDd4boxP5kU+Dfhw6YZ9nXm55DJ7Q9hxy4Eisp3oWB+sc5a30WM/1oyj9dF9jFLk9Mq4LogScl7T7XuQbUdH2ne7y5hrdhGhiJhjfw4eg/ESm+Z/gRMPw45/iT+FBDwKbtcjZt0bmfuTLo5pc0x7Aeio7Y5tQgJbN3IJzPRBjV0bONDV0Iv/rNtZH/U4bLi9ATu5BbY7mW6GKKsoitdBpCvowoQIfAOKDujCBXW6bjqWe4kVc9V7ijLnb/Q9KFNKTZvkObxiT1DZCyrzYEWoIyIUJSQeOi2Xm2RAuqSIwM4UuW7bhwW1YAsCfhOR+Qq0WEA5HtnZj5jy4Jn0MQjSD0GUBzMGi/A1BWhTgHxUGhGEiWtylg05yS+NrAOb3MPfyOPstEk32GiHKBcJj5/TrRNQss+1lLThzy8uco13usc4kFmd7f6qX2nNRYgP4W3j7a/Zz1kesoPfpU25EWgRk+yk0MsOzhmbhe6yU3giUh21kAe9c9otDnPREhnJNRF5B22FaJc+BfxHQAkpwq/Jj4iMZ7rzOS4c/tQ64Vc95HFS+GU4fgf7NKd/iT+eBDx46IOA9cX+MhaOT/N+YK4AbMc0P9Ae54dL540IlQRzH92wfkfEpC/2oaXeENYXyIV5cf/tv21QeUTsZSARBn4EPeMhXOiFf6RFQAkJbw9lPLTQSM3HrwjTgYLoDMKQJXztHWmEmxMcNIh/6ofyFp8REaqsIXnWcHKsNecNK2xfx9pSoEfqQJFKKM85yK9EIW4aUEgJ8mlCRFGAElWlGNYx+wbhMEIRoXIITXFImnAnLilkZ+41h5XO9AWaU7yuYjllF5IcD+aAKL74S3rSpCwZEfjGHCcmaDpwUzWNbyuDPcl+no3QRqYkjZCJJ0t5Xnot8ppjOGyaE+0bBXkfcYbgHzZerVaq7M2dnvOX+l1mKet10GvXUr/zJWg2/cMXtOYO7mkQ9uGYQnsSASrljWh480wZpDnnRNdrHOXvS82qXpHm/JnuwBcG7vHbhjv3mjqb05xnwd34Qv/T+eYo5xIsZHjx5wHMNMJTWqigOcbhFCI5NTJ9dML6r0M300zfgz2Sz3A8Dwa++3ec5269F/SZDd/lF88utPyQ9+PHj/MM4fFHH+r5BeflfAis1yu+08/1dS51v//97+WfeP7Hf/x7/eqf/1H/+A9/r5/97Cf67nf/ikvfr/Bdf65TbKJ/Ganvqzw36QY8eyax16Q+sxv7lwP3wT1kypDk0IKkOOJKSXvxyVpfJN2JOUdQ9tW4U4BoAFHGj/YOKo8YnIjAC1IAesgQYMvg1AFGUcDBkXHYbneco9zIZxA+d/nggw/129/+Xv/GRe+//utv9Ov/8T/161//q37zv/5f/e///R9c/n7A2FzomrP36VtKCrluyXZsxL4V4l/IJ8eJoTdzDlsIuclCCUaEgdxSQUplYcOIu2eptKS5mA9clg+2ID2CrlKIR4brXeD65UIzwUJaMJO0xF/nL3k/lT8xsS/q6NSfUSMDZTT65vYL/amlyn5EUUQosmRMfhC5D5BffpzxZepno7jO+0Ct8Mo7+XQwSqiAACXmvhB2mvbO0phHKIP52qdmAFLKC0WxsueizSGCFT1ordaqru/4mO9US5HcAIiIDCr0CVwoIlRABBsxbJJ/2vuag1gfYm8wijaQ3ijARjK88GQjmoeo5PXH9I7J7LQoU51ULEJALzm6Bo23K00Q5YmgxAGy8By3brjPhsPhPlPGbVom9idA5KGY9iB+7wMLniYux24rs0RMPDhi+siFxJaLCWPkgL7UojUf8/6t69WqUyG/6V5QUqfdH5EjQSQAABAASURBVCptYBZYeq4v4XQQGRHlC2PY50+I+7dsBg7Xr7gUueIA2m0224c2aAfd9bvaUFDOb0PERhUuTYK8RYPKuJEvgMUFsC95Y7iQ/+/f2OFz8Ws/uBguy2//cqnbo0JdSB39qfgFBDVPaDQCaEMJ9444/WjMYfM1cFhmHTWfO/R0l4vrjsMSeEc3rB9baNtccGc6+QYuRkewSzjvSF+bRh+80YRYREKCE1omzqMCg+ujFQfqZ9Offf7/2HsPBstxI0v3BEDypilfbeVaM3KjkVtpNDtP+97+/5+wu2NXXu3LZKW595J83wmSN29mma42arVmCsVDuAAQCAQCIJCZdZcD9BtHHMi3zImq2kTSFDpRoTUcLvRNi4P3JShX6sic5v4MHBJZxxfs+pd9gH8usNcGfdtwwbvxb/imP9DnGfRpsxm1oa4t/cHTMBaaq8qPIUZt8Qd6ONBXo8ffgPN+1CmXyCdcMJ9c9Hn5O5RGtTtUw4Vv7Y7wHT5UuzpUx8fX6uBIB/jGanUg66o/BHx433BAVSvla0U+VbUURakq+BMIk1dBqYQz3T4I1qUIFfukB8gw8YiA+9AiRhEvBdpSZLrQ7MaRaQYVvlMiQs4vEZrax3e40hZlCxihNZqmpV8HVF1ke3POpYV/M6NH75y/D+GyXsq7DiMiKOuM4DU9EVPY4+3ytTA2tHeBTTN6xnoYJp5LCXisStmUIjuXmSD65ZQ90E1pql/PcbZbhuso8NLywbxaddnPFR9xXdembSi1KOJqXY65CfffOprzEFn0thP0ocBj23Y5/gd8kB9gs1x3U2tyM7AG99Bv6aPn5Ha74aKzpx8DoM9J5RYywGs/PPd3l2RuDMjycflR2QY2s+fSd6AtYZ+MkfDm4pxN9aP8s8+2dVtsrPMYARXqKFRX6PMVKLTEyVJEXKI4XC7jzkMGEZfplokRpNuvpWo6wJ786rlBmvMiQumyj8HYF1VkZ5l2Xce4dNgbo1UttCscZTyWi0wdVhSVWqBvdMBFqC/57ty5nfa+lAq/kluKyDd2b5DLG8K5rRVj16AbhXayTtL/fM8ot8GbQeZBl1K3Zn3psdnmbQf0zZeJHmvTuWwaArpTa6Xfbcpp4t/9tazKU+y7nOf148foxJNTeR2BEZ4haQvj6/qMiFAKTZOLwPbA5xbeXIf/jPa7772rf//3f88/HeS57PqST+h6eH78+LGe0I7l22JbrIO+8H306JEe8OFn+Dd1T7kUNu3JkydyH24c32C8q0SbB8xRx33IP+FmrknH0PjQ33WvuVh9zEel++eL8OP5t8Gc57j/tLMve4+ObLcP8rL4EPt9OeZzX9FD12FYvunrqgtkFBHKf/i2zzvaUKYPzMGeOb8FnveW1xa5IRYGW8AN4WH3/NcEzrjsdv9P2Y9EhNpuGk9fckzrSZXHpJQqtxdBQ1Sze6iO2nbRq4FrtFczv0Kx7AT8XPdJysf92Ecmvnp9BglYwi+DF1WdI4EeRgQ6j/ah3LZPPeuO4bmzD4wMzyj/kInnwvpio816I+9Ze+aBqKWUorLT8aoIg/rdBhCImOIF2ohg/RupZ6tz/2Y98Hzr2QS6bb2MC4iop8yICObY0wiF6KVGbHTWjQALaRX7a5uVa1zLOkW8VnJK0JcCqmz7bIsq64tw5tF/4tj7K9uGEQPiOvxf29w4Ptbx8VGuXbZdtn+rVae2bVSpu1Bv0K6Qd4L6YoacPgP2qNU1O6RPdlTCM5deyClPOyPjkyDsnIigX+4b/QxQgAsLCUFjPbBdO+Wwz/bev827xRYW6NzPWmra+RVrruG0cL+CCniiFPZU2GnsdUTk2Louy6prV7p5gzXgFrh5M+W0Qj6VfUVEUBoeeHuMDILzM+XNkfRgFf9Z8lnSLn3XZbhvg/ULmezkT9U8NDzLi4pNuwgzilTgzf0PIhNC/gcDIqDJTSkxRbI+t5F1LWkv8F1uHy8gfZX1EhLw6C94CfKrJBREG5iDHkZC6EQSoAdRAn0omddjTzw3jJ49gnVLOOtK5VvSc8N2o+bc95wLOS+CkQa8UR/ePPoczsVfCOp+2XxIv9QHMWR75i8Dn/gy5SUcmopchqb41fcuNwOhbDf2aPbDe8kvG0RldqS7MHWONFRKZV/YYRdXWvGt2XadmrZVQUcC3UApZAS6NTF2qXe2HwP6l7YLfdu35W4wItBHA/0iHAUfRBRFOD3Sj7AvwkBSSIoIYB9IIiaSZBe8DLx8rofzAipz6C2P47Z3cJ6p4RlCeqaln8n5cl3GZYQYj+MTKXOO8n673yN7cvd7CpOKPMYZlo3DbpckmmOfwj7G67Tn5VLGdUeEKvJesXZ5bV6+KZwmnOtxGX8PGV4HPaedblA5VDwzr7NHwvyY+Tl46S1Ui/9MIrN/WeR6aKTsPq7nX4s/p4VrVP+Zo8jrE7tnmgWfSPzVJcjBZk7M88U6al01HN6H0zwfEswRr18ZZuJ4HmXY6QbnXd6znbEPfMw3v39Y/MMPPuCS8T3ODP6kDz54Tz4L2G7X6laNXnvtvn7w/e/r5//tZ/rlP/xCv/zlP+gXv/i5fvKTH+m73/2OvvnNb+jNN9/gPPoOe8BjHbDva9lT+7ytlsVmaXbZKWkZHvuyc/p1OP3ZMOVljiu5jsvcLzLkVp6uL7I7iJq5HiCfHB7ThkraJu8ZBKVlf3Jygrw/4ML3d5zV/If+4z/+Q7/5zW/0pz++q48++lg+czHdkPtZ5dmYv00eP3qshw8eyvt3n62cnZ3zrdbzvSVa0VfdTcNmZZ0gYbcBAipV/lirGPGC0oRYZpCoS1hwXbdKITpdz3PQi8ny7OwgeR9EP+VjXqYiSz1T7Km3s51IAbPkvg4s8AtGwnRPwabAfS21qNDnQjxc1nD5T4QJF3wi8Z+ZYOIjIpSHYdmXKU3ubEKf6CyvNFhsDHxo6UMLy81mkKoVEcjKmGQW4Tb0QmcKQ/PLRYzCK2LZ8G/5oD2XjeKZL1i4CNmy8XcR65/1Upp00vz0fDh7I+LNxJqDzonPkUk/D7rsghJ6ClCkltpPfSVAyUwTLgzzhm8eE2Xqr/UkIpBxUK8hiXgE4cigXtpBf1nWEZccMSZDXohs6eMWGbhv1mG37cMPH4R0bHRFkS00Gy4wBi47RvTadK4l+0UAtnhffeguclIeOgXyX3GY3DG/5fq4VLTh23BZumWxGjCAI7ow2p+rgUyuN5BYhlGa4PI3uLAWFy5jf6FxczYh/wz0E/kyeOTid9ye5QVx4WK5cvnLfWle/DbwUaOqCHBRWUCwMQvxD4Z5OwQHIZoV7Mi89Rw69LOMJlls8pLOvy27QS4b+nGJrTbQbg2XQ15bfMPpG/ruvJ7KeSQ6GSXspbwK4cPDlfybv/6/FG7fuaVjX/5yIVzpiP9UdSnSDi6fkBR0wownNLtIf0R+PPRnmNEzNsakB8s83DLWxmb2t/Ol73YzagPS3xI2nMclsPvWc5lLV2mZ9uBHSFnBvAODgmt1gKx7mNjS8TV1nXLp++Ri0NlG2gyNxnqg0h2rPQCHx+q4UOq4LOjQnVVipRVyWPERtlr5g6xT17Va5q7nb61FBeFU5Bj4JUJRQoVwLUW1lAw7Xmqd46YpSRfQGpkPrcMRRekW8RKhhJImQgIpX6Xa8OYhjRyyQuE6Az+mts1jw8ej+Taq+ZgREVQy5txco1vri7XW6NcW9J4ryM9t0UI+ETG1gS+FnuVGDwwZbss8ux6PsX1jIJ9qFREqIGKux4n6jM5lgXlNUE0gz9q06hi7DtvS8BFdkYP77zwYYA6M6BCChgeX87zz3FpzYN3DZyBDH8iuKO86jLazHnT5ke463UeEOD3w4Dq2no/otPs7Ymsy0zyBJZxBXrQOD1PqZdh8OQ2fOgdsYT9s1LPRNryRHrBLAxvqDWvFORdK/qnK87MnmKsL+jWoINbKq4D06WMBEaEIUGYQLiAiKLOH4vyiKAA5hEFaSaBbxL0ul5jKRMGvRbU2WvStReYNY9CweXd4xcf0IXNrsvnHeQDusNNXjJNpSikSdYYmt+WCcRqTtbb0f2Q+m6eOun1RePfOXQ6Hj1VrUfgffEQQpg5LsEeP1+t1bnhXbt/znDGszAG3MCLfiHBQEZHIyBfwGqnD9e9jQB88B3qPKbz16Irhfto3v86fylAB2lHgq9C/Ra5Ni4xrVUFWEfCsgNC6Qo/pz4CM3Gf/Py5Pnpywod9ih6d8l2malrKVMtIAvWXq9kRboi6H19iDU/Yt/ine999/X3/4w+/14YcfynsZj0ePfrvcFv+ENpzesebaXl4gb3/wPeDy1x8Wp1wOWxYNeuBL0EcPH8ljeMwliMc8oqAzTR56+cLXv9174wYffrbHXauG/nq8fIl0fn6uAdm1bafbt27q1q1b8sdhC431YanTbRmlFhlRQopgblgOE4QjxPv5j/MTyGnAJhiWj2E5GJaB48XjQVUewxxf+HS+fxt4w1rsdNO6jgZb1KGHLXrctB7PRqVOY1qSVyp67mNpXs2kd4r8J94gpFyjA9o/N1JvaEef1S1lzfRnreNVuX0JLBLdT/uk8AvLMHdkUInpDCYTc3EAo7a2ZewbrN/Lfs42wvPA+s70oSQPQxxRFDM8Z4wlHhGKMCaaJc/zazuvBZ5TW+zmiC1N1aPal3moFbJIhCJ9pc+bKM3KboRZY+KbnpJnPmxPPF+NhnlbWeuc7vlaalE1CnxTp8uaT9thy8P1Veh9mHzIhefh4ZEOsG+r1YFsBxpssvOLy8NIRFCLuZkBG3Poquf0GfbkUqHnuGdlTKV2Y4lMzasriAiZnwW22RFFI+vL1LeL/DbxDw/aLnsNOL84l8vXUhXYMZf1/umAdd99bVgDnG+b2mADvf7b1jf03/bR9Trf9F4HDB++t12nUqvsnL+DE14CDClUc18JvfCBeKp/QLcHVMzcgkwfNMwyMs20Zo6KFG0o5j673xHE96F4YbPOHP16hS9NAp9L3hRGK1LfR+8NUj9G9GOU49aPRVdsD/xN4Usip6XeoBvFYK5YX2opKhXgR2BHyIsIxRVpXI1dyfqSI18dTr7kju+aswT24OC10dqRXgtwPLFLcXh0uRIKbKLXlpZvlZazB/sV2+e0Qp71IyKkGePsZ3wk3TqoPTdO4VBIe7QRoQIi8AuY9S3C4YB0AgGeKRyBL2A/hMsXvp+5IQexmOl90stFzC/I+UA5z5kpPBemLZpUwi83uUvLCiZy6nDZaZ71nDdhp5mTTmM2yr7zBvbkDruQ41u+X7zmGI4LV5h/tVYZXuu9Rvm7wutQw/oVMX1HuKzXPWPtMwP2QFPdrp2K5ieS73zPKX8mz+P/Z6r6P2e18RXslnl6WZh909p/DjxF9rMcn8GUSUW1zu5jICPjzB/PCa9b3ptZ3w3PlTXf+L6rOD8/05MnT/T48SM9fPRQDx4+4DLRF46P8/7DZzaF+eI93huTWmoSAAAQAElEQVRvvKF3vvUt/eAHP9DPfvYz/cM//IN+/ov/pp/+9CeZ9q1vfZPL4dfk73if1XTeY2PzIugjj6dRwv0hzuMQcIfw/hM9S48m20XHGBPMowbvvbFZF5yD+NLX5ysfffQRF+3vckbzBy6Af5sXv7/73e/13nvv5cW79+Ub7JN/cWTMvSvDTn0+k7Dt8qXvef5Q7ZaGlHbP3yQlY1/51ywqlKSUkI23UTHUidrQoUalVgX5IRGveWjknyiICEUA0l/+iYnU3gI5MCV/uneI5qWQlAHtXPbM6XOK4yMDNzKIA5Nz+rgmFZqIIvfbcJikudTLeqGA1CwsIPqXeWCEZ+LHb0c+Iycj8kpZcWBg4+VwREEHOHRrWvy6q9mTbRd5TsCykfkxMgAhiRGhoF6FZGN5wYQ6OXmSP3nhyddzMefNR6k1fzPFH7ipfy7gKvDNq43rOZPbxtXhqdzABgbYAkAn2tpBwT8qmB+0gRBvHgLTA304lC8mP2HLYYGTS6l50OoNjw9UHY8IRYR4ScLX891EFso5WEtuLt2S+bfcvWCsOSAa0N2KDLyRapG/22vwS6kaMW6+hMq+Y7C88DB8inC9lbor4QLghTQtDiLLzgZuyybM7TnuHwCxIbMd8FwxD+5zTZtAXZQ3P07DsopaOTMd8blG9EaRS5ex5/Jgc66BC+B+8wR/xvqEC2GQF8BbrnkHNfBUE0U1aqKoUGcF9o0gDGglh3NESmDgUrNHR3r01Pqzxd9waLxhoV0jN/N+FRuZZuv+gp6y2wVclG78W7TU4bQB+YjNYbYKf1FCiFsHXP7euXtHr71+X/4/f485dG+7qtIIQNOAahDHD8pRXAmN6dMZXXdubmCcLdcBOXocp/DA3AAsYFuDfm3oow/2t/C8hd8ebAn3YMvFL2Rcco/aIp8t/evxaVmKIinMhZbf/HV6gr5CxkeAL497na97nZxv8/J3LIdqD2/p4PiOusObKu2hmu6A8JFWR4c6SBwgG3AEkNGKi+Cua6Y1gw1JNdDhAg+lFIX9CAXyWdKcfgVBPlDANX7SRZH9iFDEBIWe76DZz4wIRczItoNsQ/Lb7dcK320n2xt/wNjv0Rf/poVwBz6I5FKs0h8f3p2cnOjcP6zC2Hg+LeMG6QufiFBEqGHdNUqt8txecbFnO2cd2DCnPb8nuzZ9pHmeZsWUjQx8vpfrM1xLsUzgozBepVZZHgjcWRp5G3jJt8t4s+pLrydcaG1RPMvKF1KHHNiu+CDPfpWS9VheLX11H9umVdNO9QdtjiN944LW9bkezwFmuTxX6KbsxuTAIffacBjsglAwh/phy5wBXH5usUVbLuY2mwtdnJ/q9PSJTp88AifEz7jkxA7RflOLKn6B11qK7F8iiO+hhiJpMo2w/YJ/Wc75RimV9AUTTdAOAhS1yC4iZDrLqmtb9G6V653/LO/yJ3nv3buvu3fv6tbt21wC34CG+detUl8q46TZ5ZhgH7yB9UbXP63oy8UeG+E8j4nr8G9URZQsZb/QnwhsAwNs+V9wKG2/4yDlEF03PG4RkWX8irgMO/6FgPazHnzz6yG3P7LODdiyLRcanotPAZtpOpelqD25TxU9btom/9+btmvVEI+Uf2oXr5FlbEBfel1crPkoewxOdM5exP13nbViD5pWDudcZH1Z5uMAX1SSdTjPF7ePHz9Gz0456N/IF5m+wM0/i878GNFPl7H97umL+fFcKFFo/1wf+889oaOW9f179+Sf/K2l5Aejy3isS/W4jfC8RTxj6sBq1dG3Nvnw2J+dnspzacWB2E0ufT2OlXJHR8fymlVqRUaRZRv6RySfiFBEZJgO84w70FiGp8yn3yOL2MAe2+PUYy/9E/5rbKJlZbtoeV5gJ/1nxt0X67sPiSpjYp6fcOntn7C1PbUc3cIx/N6/f1/30f/UQcbB5Sr8F+QSYV4NU38OZBXWnC8J2d7n4PdV0b+4BKwpesY4Ot32yvPB2bUUWWc9p623TuuZ+96bnjEf/BcDrP+OD8wh07Rtl3OzVs915bz23HKdwkWECnYsjCgqxCOmtFKKXM7+ggjnFUVEQi/tsjdQX9oB85DA9k39HNIuOI0AZmJUUKKWCh+Vvs8+c7Zl/e/oW8M8rqVkv9xv2wXbq4jgcrfN9e+IPYSx2ttHiNoHbGjPWjBg8xPIbGqbRkO0HQleelmXJUKi+R2mgJ7rkAjcXM8OBUkRoYjQIv8eXm3f/BsDtnFOd7+8Lp/wzevx36ITHuOp0lDFLvqvp1hW3gsKZx3ymkHtyLYgqw5ZHcj/FZPtY/4gJvsCl7FOjLbHiZHSUkgJfWEuFDGjzH4ox3WgP+6TMdB/Y2TsrCOXzZsv4zJlF6IeJfzapb4KfAUl8JwRnIZv4ReinDPMV+u5ddp7hYG9Qs/eyN+13idt2F9t2TeM0HmeWN9tNyr2w3Ghb6lDrg9M82Vp5Dm+y1iNvgw8h4X/asmTqP2eeu4hkKN7iEyY8l/m/azhtk40XauOdcI/MGO/aVvVtpHPsaIWsUBKZgAE645R8G1jG+ga07M2mb7OehYR8j8KanERkTY9oih29g6qcPrsE44grBkOzyBJV91+jxy+mruLxRIyzT6czqxirujKRKAAbbq9iFBESDwJmXJZswdsdZ/fEgPfzSP2OUlNS31D2u2B6TZCNyS8j/ee3uiZuxHBWlQVEQnLz2ubL6W8v2+Qa8SU53nv9f58Oa9l3o/JuxTShJnWcX313SsO/6IS+JRawjnnZ2V3ZD4k0Ffr7IA/sAe273iCykfvt5gX05rGGQC67ktfnx8+5tLX3/jvvf8el43v6n18x88vzrTqOr3xxuv69re/rR/+/d/pl7/8hX71q/9H//RP/6T/9vP/pu99/7v6xje+obfefIuzoDvy3tj7wbKzQzSOOCJCtk0kK4K0fGwzCBDnIeDHaYbD/7mwjIXorM8a/MP1v//DH/Qv//wv+j//5//oX//1X/XrX/9af/zjH/OH9E84w/U3SM+e1WV7xs9/nefBw4f528APHjyQaQbG1rbNdu3WrVuMw13d45zGZxQ+nyt/LWJELpqUI0NTGIX20uA+RIQuFSvILyq1yAtnhOMSiRP0ki6kmP/pC3JWX8/pBVQ/1UyGBzLBoHngBhYzxwOKiJD7Vwp9CkPaldWncK4sCzpgfIqyXzSpm6dfyc7nrNtymgybKxoVESpYFIOI7ExjlRkdeQ7M0pTlkDHF2FHwjPImwh/EZ6dn+ZsyOQk5rBakHptSqirwIWWbG7VGAR+uxfrofI/tmosSbyqM/IjgEHzLJHbeyKaGxibV3mOWJmgmEq4vCdyhKSLFXt5eOdmFVOCjwlvlALXWqlKLPD/mbCmEyxf+s5+IUERkpuW9pe8+OPVhiPXVOaUUuX5vpCwDx10kIqayAefwPdBPG64eIzb1+yrTkNHO9CaQy9lAOX+I9SxkBOlDlTfDLRtit7N8nLnOiJDTLMuROUWrPLThgp5bbCBF2yOXLuP2nOApl79nwP4TfLA+lbgArtpy+TuohvADFMJVVfh+52//FgXhICxC/qUcMdHpJhc3o3oOgXrG2LDctoS3bCinQ+c1ugXQC+vYmo9Kf2D6NwtM38N/T/ktt56IXJdwvSzzg2YXbhmZNPJPZN2+cxujf4eLmFs6unGk7qBR4dI3imQU/FKlgm6UCHwpSENQBIQbAU92Bp/H4rOOesx6+jB9FA/0caCP0+bc/bJOuA9e0LYw3Bv0oefS19jib92fzSjHe8JUx3CFRnqRCIfLFIexMaqMgXR3eUt9ay6SL/A3PXRxoLq6qdXRbeUF8MFNVf8JaNBxMbRKHMgHT74cPzzsCHfqujYPMJu2quEgq9Yq604tJf0ooYhQiSnuvAlVYZqY8iPsFxX7hbDhsAgvPuF8QrIvnPXa8pz0VJkcEYq4ChJ4rqaZD/Pr+daxKTOc5voiIvvmi06njwye9csHFht0b4vATTeipCN5eo6LOd31ui3DYaPhcDSQQU9dywWS7aM3kRsuM11/RMi0EaGQEprdiG+kzhFeHqctWNJQDoIj3ijLzDxHhCImmB4Cjfv/SBzon/mzrfLc8iVjQHjAR7gPIg+4eFpsSIRzpIJfalV+ZPNRWLGbTVNUa8n2LC73bcCWpE8b5sfY9SVoZMZIfSNh2Jm4g95le2zQ1r/pC7bIa7u90JYL4DWXmudcrvk3f8/Onsj/B/BIW1SDLAMUeARlDjMG4XA4bQF5FChOBwFKcZ7T8WNCZBr9KlXFiCnd+h6EI0IRoUpeZX5Ylw4PD7icu6Fbt27rzp07unf3nryx9OXX3bt3sD83OOg91GrVMbeaGZ1cv2Y3IoPeesPFgjesp2fYXvqomAj828R3qfvo+FgRJILIPkTGPc5bDt98WO1xbRinQ+a4YR4r41cKfQERMVW69x49iMTtPwtkfcIDB9TBex5TRpfH+jZgs20btx5f4H4msIPOW8pQ0A/tjNmnWooaZHx5iBikK12WYe1zPd57nLIPcd99SWlb64qm/la5jfNZridPTlhfNooIlTLlTWWfcPG75sK50+3bt3R4cKjg35B9ktzOFjth37jg0tl+TblWOe+CD0bz4vlzmwt/f+gV+mA655vWcNhj1COLgT5Y3kOO/0A7tubBR+KxbqNPq9WBXMbj2WBfXN/+8LnsAuGW8M5HECMg67mPaXt0b7EJ5m29nn7jbYNO9fDZk9/jm3fTN+iXkM+GedqTF9bFOulX17byh9Yd1tzbYOlDQRaW6Sg7v+EMDxHvzIRzXhphSiqw96WB9rLdL63BVw19CgkwOsq1hTF6no/aPrNG67XnYe6dsVmOs8BOtK4PRe3ZX1nf+9kWDNCZoDApPSeatsFmNSql0gyFnAkiQhELigiJqHMA6g/jA7ZgoD63O+UH9UALYUSI2QKhJuA996EuWIV1ShAYDOao19jsG2H3wW0NtOn2pFCucZ6jhbB92oyAEyAQQZg84SwH72d9QUo0++x5brt5gO20DfB+wXkjtm2knettOy3z6ZkfBTHAQ+DTPC5xCYdeVDoikGsoYoJw5nH6tui1RT5eSzfYPttC23WvK94rQcr63SmQg22hZeD1ZpEnEldBdiv2U95LW6aIX9lXxiUoZz3xfuvAvynMfst0DetcqR5raUBeg/UAKAWjHa8R+pxuqQBmlrqzRuuXWxtpf4TfQZaJ4dQslS/yshw+HRuB87MKv2AwtPwTIb1yX0EJMHqM4qwDHsN9XOPXtCiDRvTRsG563vfYwoF5nWHnuQ7Gv6D/Ta1pE6zr1bpNelDv1KLfV7SGnKcf008I9OjPDxp5mon/kimhlAWeZufgPubkT+155L0uC30QelLQjbZr1dlegrbr1LSdKnvIUqqSzrRz4xFBsXKJXXxKj4CQR7jZU9YhKfhXsL+2yVGwtYQjSJ2h2Y8C7RLGJyaoEg7rinOPnDD7e+dDTk1EPC3RhwAAEABJREFUvqfXLmz6CZMNJZs8N4cnZYAQjxZH2HNx1GSbB74PF0x1uD4TQ8F87NmvD/jOs9+zrnlNy3WL/YspPT8LsjBNRLC2tbl39yVwx1hU5rEhnMt7PfS3QU/dLkOyFl5DITtzMaZ1md5TmlMdWjDl7epYkmff1BN488zJr7w/twRsw18Gn5kP6wjwmNoQ7ECFmXbNT50KRQQZn/HJetE3+mV9m8AcmueG473nBnNizbmz7yKePHmiR48f6+HuTwY/zh/m9lme50/TNrp581ivv/6avvXON/WDv/uefvTjv9dPfvIT/exnP9VPfvoT/fCHf6e/+Zt39Nprr+nmrRs65JzI5Qp2B1ayM+5WRNA/7aB0ML0QZZxXgKce6J5K++tMGBkPy9by98XvBx9+oD9x0fu73/5Wv/ntb/T73/8+f/v3/fff53L3I/mXJHy+uuZsx+Nm2+Yf5vcZjLHm7sD1SZNd83mM/8pOntFx+Wvfcdu6or86Z4UeODDq5QPsNYq74TBmu93Ixj7otA27uzWwSfN2q1jRSA8SJ/hN5HM8Vr/reFF1pn1x/shGc+QSZf4Q45DQEzTMdylyn4yIonhRRf8F8xheWTbefNfaqALLaGBi9chxYMNgWQrJmVbXnQ2OcT19Lz6ysG/4MH6McfSfSTR8qFpqSQO36lbyx68/bitpkz6ObOpa+TJYNFxrVde1qqWiv9u8QM5D79NTefJ7QruN6QMDQ80Hsdu1Dk/6E64mIZzTnD/1jQQ/tONNXilBO0WVNhOlUq5ocpRyfxdMiQr7+XLg2XBbeajNhbWNjX8S3AcFW+RckftBHoJ0qsigssmtpC1lCrz5gOTQBwBsekuZDqI9h13XGsPV7zZYoYgJBGAmEu5zKUVN06pUyrsPklriln/LAnXBxcnjx4+05UKl4cLGf+Y4uMAt6lXsj2vFcCH15+CU8Bk+4KI3/OefN+cauYARh8HCthT3jYbbKDIa+G7MA6jwWBTUO8H74CBuX7nIC7s0Mt4Dc3tQz2XlFuQY2wdb6t9uBvgFfFxu5vCGPNZn9X0ktvis1dBJ2/4SPXZuQA6DRo007Pvn1eFKr7/5mt5863XdvH2sduXx55A9BsG2EJ3ohhwuBd6LFECUD42anH1D9GiCyMvxZG5ZDwa3PQMW6KPk/rlPmw22jD5se/zEMOXRR+dv0x/o24KpramloKV9FI1RpdJoBAPhfgwhKl34Inkoqt2R2sNb6g5uqT24qWZ1DEjDb62X+f/+Hig/ug46rQz0sGNOtnx4NW1VTZ2tzFnCtarUilxCJYqsd9cRll2EIkLiEX4xSmSZCBJBBL4uXURAWhJCcD4ktJx65DQgWzIoH4kI04ak4B9v4oX6oxRHNELv8i7rsanwfHx0xMXcLTVcWGxRmoiQP2wOuFhxXy3pLUpke7Mlf2AMXfY6BG/ad8RddqFzvsNu2/PX9sA27RHzz7894j894jYK7TfwlTzv17cfdsVz3EHXuwPpTrMA7CfgxXpvGrJhxaloKOmOLxixo+6jf9BizX7BvHocLRvLokVGtTaKiCwyUj4h6iNMxXKO++Bylq/LNuiK4y40MAY98rQ/lXWqS+3DaQB+RmBa89KzdzEG1pceu9Njt4wBf4st8iXwBRfAfb/GlrDPwUZq7BUxKorwA+AX+wC/zAgIzOMSX8IeB4cXfxc2PYhSFfaB8xK1qGkb2cYfH99Av27nTxP6z/689dZbehPcvXtXN2/d1CGXsJZtRGATBvgeFBFqKV+tB4SFs3ing7Re9iMCPV3lhaRl7N8qvs+HhDertRQPruihIvkKhmbMfeDpvIYWaFbM6YN5jWnbVk6jqec+o5l4Tu6L8q4UGYkB0w+MbfroxJax6tGLHXJ+9xqZb1YvSsm0I7TWByLJr2WUYP2y7z6EiYHrtz5v0GVv/L13yA8C4mTnk3XCz4Z1+qOPPtYHH3yQv91b0VnLB0Hq4cOP5f+313J+48039Lff+Y6+9rWv5UGIaTxft/DuS98tNuKCDw7/9O8j9kAuc+vWLd2+fYcL5I1+97vf6cMPP1KpVXf5yPBPmboN89a1nfwbX9Z1/6bsycmT/I3jLXrvuXd845iPyhvZ7uHRIbpzkHspz0nXYdlk/9EN12GZWlYjMrRvLP21nwJ4iZdpXZ/7ZTtlGZpfx9NOMCbWH8NtOs+wLGqpso29e+eurP+vv/FG/jCE5dI0rYxai4J5aFbc1kh95tUY0RH37dlwieeBQV0U53kkL0r/XHlL2/ZfVNGiqYtv2v2w46/wMhKwpJ+HK+VfUrwmM3ZlqXz0PGIv5rmwZQ3yfD9nrvsHXS/O12lfTW+d91ywbT1kP+XLvJa57b2RVdJmNBSq2ICGNdVwuDAPCvMgglwgaITzPPC8WrPHdnveJwx8q5GVj+dID18j/I2uPFOf8aIPbt85pjP9QJkBW7sFtoEbbM0C2+KRuWh6z89SimqpcBW5TvW0mbLA5m3gLe3B/IMvEKlgQ7u2ndaprss1zXV4LvfU21PO5QfCI4zRa7nbEUGTBp55To8AD8Erz0x1JW0/4nqN/bTnhSOC9kOFPtZaZUQUs5trs/ld8+11fnom/3cADzj880Gg15mQkEnPvn0Lba+2aXXI2uo6LEPbwi1rHN1kz9wgk05e+w859HO+v5E36FSHnuSa4vW/VJVSFBEJj5lltcBxciaamU4KfTYXopmp6CiW15H+sB9hjKfvl0Hm0/wHVBGR7RbziKyiBuVD6dBB85bIhPlFGYeo3tW8EKZ7hS9eAi+S/dLayMi8kM7jC7FpRNjIsSa86KZ914MmqZbCPrXNvYrnxCptQauK7QvyIiYdF/oR1Pvq+a8ogasjn7pFUqAbpVY11hm+V3wm0XadmrZVQX9KrRJrpulRP199aiBg/Vvslv0eO+bvpoH1zrpqvbSUwy8Xtp8IBfVF4M+QljAhp2V8DjseDl9CL3JX2oLQcYPg7uF7dRdmLjqcPEPHI81tanYRZsA9ylxKMPOQgcsMrK1eY0e+gx33t7ApB/YPl8C279F7rXIZV1/KPDeJLGlen/wDnPa9z/H+xYCEM6qeo8BNroNuB86cnBjN2dzOuIzDHCcLMwLFHMdz8Sy3F5jizlwwpey991vcS34V/NwSsHa9LBjMz9ne9XGc4h5260pCsfunOWRfL+1mfaMy10sMtukhkSU8ep6wb9uwvz0/O+OSl0vfRw/18Ucf5W/5/undP+K/m+cD1lOfv3z961/Ly13/Wedf/epX+du+Dv/kxz/S9773Xfns4D7f/qb1t4HPD8zy4HZzXkied55TEypraM0emm7iza0BysA+fDvsXIM+ONFBSumZEC7AV+wx689hyd8MF9xZ+E7p3//93/W///f/1j//y7/oj3/6U56T2D4N2Dvbr/Pzc/k3fR+fPM6Lel8Y+y/neb9u0fjb7A5ncK+9/rpe45L+9u3b7MeP5Etg44DvNts3j4PZKX59pWBBGTumPJiAR/sDDo2FYuEYDk8LQaSSJTlK5DUnIhQxQ5MjppiCvvO4DGdoypneM9HOc2pAFaR8MiJCPAqop9degD7A4k7JBw6FrAwDk3MknJQULizcJYoiApAa4JmPpxAZ1GtlSBC98jgvMxwwruR+iRF3wnhxkxPF9H4+ZSCXkJW6qQU/sodbDi99sLDmYNQbJQsayqRFlPhSaHKTJKb3lHL17eEYMGLTZqvPzIZNmjf+nnSVsMfJhq3USlOj3EZbG3kzscD5wXi6AuutseXAYMNH8trgQ3wNtvDu9kYUhMfkMyaOR8d4ZR4+DTolYYqIUBRkEaGCH3ObmFMeCvCkkHTVxdVo9iEi8CNzBhsiLxwcqGzhuyfstIiQZeB+Zh+DtuUyNAST7ofzvdE95HJgkZnTfehkw+bD4ScnJzrjMN/ysMyVdXg8qSvbaFSQafaJuOycVaTKwYwxjFsOpc85uDrXwEVv4dK3xkZlPFcdTlWGE8X2kbR5oGH9sYaLjzScf6z+7CF3wicaMbJlvVXdFjV9o2Zs1UWnpnSqpVETRZW2C8YlwfY8uFgN/IJQIxFpV0brDBehPQfxW+rcgO26l7HGT1yMWl8MYNSFwxsJlWXDGaBMuAjyJVSEzajo1x4Q8SApuCxoufg9vn1Dd+7f0r3Xb+v23SMdHFU1LUR1K5UeukFRoS+jAiSj9IUaJXgfGS/7BP0QxK6QNjIg/ujIgzVuXvsZW/zteoC/Xu6PL7A3mxFeFwyMBUAOW/TaP7izRW/6nsusYathnPyRzfzgNmh1jJDQW5WqkfEe8I0tjK/Hoou+6IxL3zVj09cDBZe/zcENdYcTGi57a7tS4z/97EXv8EgrDqVWXIBa94zOH158dHWrjjnKuPLh5R/WsP5W5nCpVdazZ6NqmV8RoYhQiQIIF0BYIZ4AuupCpIUokhBuQL4Dh5U982skTJIyc59Ik3OSFEoHreld3r4REWq7VvubsIDY9qrtujykiwgNrDNb5rDR0/aI7CFTREz9wCeifTcSGec202esSIIstMipliK3VUuhjQF97RMuK1yQLhjKOG0QJHXEhI3a70fW77amXN6pipNPu6PhfDAwz5yRdToAXJftiO2pD4FHZOtxXTHutkEdvnnWNR6y3aVu+zM8TyKKXIfR2N6gIxEB7wMXmCA/yEeZn6keGMkHzuATQp5R5mVgDow7MAe2FxqZE3xlauTyd7M+0/r8lHl0xuHrmlqYu9gYqSc8imYnoG8yLEj7hWz82EOpRaVW1YI/I+w7PfvRqNYGmgkNB71Nt1LHYe/h0bFu3Lyl27fvcOF7X6+//vqMN6bLr9fuy3/6986d27rBZd6Kci1zqZTKgPGgVwOyj4jUC8utEBb8WkZCLlv08OL8Qr7UrKXINBV+D5m7t2/fysu2UqvkchIehQUoa931Dx6cs4l2fV6DPL8Nh11PBLSSIiZfONMaBGGBMaEux/fx/Dz3C5gAUHqqA13JB300Xz32zn1zeGC+WQ4DeQMycRmK5jPyHpCR/VpLztED7FWHLKv7rXC1tEGb8DmgZ1t052J9IffdHwBrPuZE/0wfJVSpxyiEXdhl3LdSikrBrtLYQF21lrygvXnjJsWDj76T/CnTJ/4Tx8jUfK9WnTxfzOOWduz7g+L1N17XbT4yCm24j27H43/ERW5E5LwXrkEf2hYbC9xeg861XTf9MAH6dQQ8Xl3bMfZN8h5Bn+HPPJpvy8vtGlQpha464hFB36b+lYIfRenoa9bh+pCdefW4WHYn7Dku6Kf3dk6zrdgybi7XweMKO9G25quFr6qOtKPjI/mHE27duin/RK11/5DxqoyV24UN2IMh2eHzmP+Fh3kgnfkMwKxTA/8pOOMvCPpBxz4FA/sFHP4URf+LkzL6LyWBpPMrwQsd3+lXhi+rcQgKe5CMrFN9wro/zYmevdom7bDXzi12ecReuYD1umFdaI22ZZ56PhRFLKryQAoAABAASURBVOM61RwRCuyB6WstqmWiGbF5rtN2evmBHf8Ai+2+scGumAfT2T9nPThnL95j50b6Ydi+XAVtkkdnNNp+AtuHgf3M5A9T/4jbFicIO8/1lAiVEhKP6x/p6wifI/WM1DsucYclFeinPWLLnrFFBpW0Qo5ofwRub5h94lkOHpNCorhCs3MygIrCPITNk3MdJIWHXNcxQzsfKoiSR9IgXIqSweNGQJRQRMwJI7IYtOVb5Hz+f91OnpzIB0p52e+1hHT/UNAZl8GuuzB+EZF7mw0fH0ua9WVN3PL0uuJ964DcIgKZNLLNbNARKVRKSVlZb2qtCngSLsjDkxl3vYNlbWR/pAgogHAxw7SWQSIj0pJnP5OQS4YdcV3X4m5rhFcjG5emOmirJIpKiUQEY0tlVEFt4wzhHMYjj/dLP+NMP9U3tb6EX1TJXOxFJP9l8yy/T+p8jpYJnwly0ZMBjJ73IMOOG4z6lfpJiwjsWpX1uWFvs8DxQl5R8E+4yffbIOHV8yVLIHbtOQR4MmnRBSIO4uUzZfv9DDgpqfyKaYzD4QkMPWmRyJTg7URSlNDkSI9S+R5qsI2dvLc22rZL+1lqVaTtKal9qJwWnRywXYN1FKS+kpm2bK8TQStu1j5BTeHAnyDt+Q5LvA3SCV15UzgkUvcRInmChE9cC4hLxHTVzcYvSDXS+hHwLy2QxLN0AJ90VxC8DLwkZ6Zi+nnT50kGhFNCFM9n1MAa0rPHH5CPk8aZtmfd937GvtP280zrNetwPptsWbtqjkGYLL9j1uxPXN60Y7YJn9Q9ejxAjgXpjo9OX8L2QXbgik/VVMH76Yd0HvpKqQxAYv9KeSeA6ZkIaXdXaAlT9IWP6V5I8NediXiQDX1w4CmQkP3Hf5Zsr6RRhx/TPxNkPrOaSYfIfe4zUfgN5joCpd8hJxurSvpBPfsgCj/WOY99uJzpqGdJs9+zj95wt3DOmZL3fQ8efqwHDz7Sg4cf6fHjhzo7PWHvfyGfaR8cdPK3rX8w3H/G+Tvf/du8/P3Jj3+c/5/vj33p+/3v6Z13vpUXv69z2Xjz5k32fR32rFUptl9hTgD88Q686Yy0zvmmKVLySq7tAzynyEVc153TjOvpl/F4ZrklP5bA5/Rdz6dDlCL33X0bsU/pM2ZrDvr9izLvvvte/v++f+LS1/+vr39g/+EDj8kZ43KWF8H+IfWLizVn7BuOCPvsqeVs2F4dcFbmM5w7t2/rDmd1tzizO+Tcu+O8ovpsbx4TmsWeDaAX0v+csvgzFLcO5IydAtlR8Y4I5eaqhMICxS8ggrgx00QQF849dRrBmKFrcadrdrGfF3Pi7GXUrz3QjPahvTyHp7xQRIiX7By0bwUY4G9cFg4Wq1xYHCddCkUUuZ/2FSHJ0Ce40VXvkIFdiTGjrn7BLutLDLgr+7je9JU8R64TvCiOiCIiJeXfMDnjMtHYsHgPyDYiVAqTcUagPyJNn+hG1VLknxC7f/81vfnmm3qNg/CbTDJPvjSu/iDmkNf1dxzcejNX+TjwxsL/h2G3NxErmwvHDX88mIUN5f0hfnZ2yiS/YCMzMA08nkwEDxijl7GMEsq0iXGSpsC1dwSyABRVzHlTMZcYfaeRmLOe8iKKzKv7NJLrDdAGo2Xf8iylyn1wH92P0ZUDt2VD58MB4ZzXIgvLyvQpG2Rg1nyY4H4/fPhAH3zwYeL05AkGyv0PhYoEodtqu04FY7ZhMduyoQvXwbj0jO3IBWKpI4tQA4o2mzOMJxe9XAK3dVDVuaLn8nfzMC9++/MPtH7yrs4e/Umnj97V+eP3tT55oP7siYLL2bavOvC/eqhVc6CudmrobzEvEvWNcDbC2uQXDmvJIk0pU8Sgwb8By4HLxfmGy92N1heARfjifK0L0s5ONzo7A+c9fq/z8wGMQLq4mMCZDHkibaS8MP5SriEj/jBhpOH2YKVb927r6+98TV/75ts6vnmgphtV216lHVQagByCy2pxESz8afM9oB6DZBlih+wL5kdS7Rseyx55+8BnwyW2dWDCVuvzrc7pw+mTC52B9UWP/o7IH3CQfsHFry+GLywHdHzDXJywYYw3VM9ihuwEBnjoR1gpRVFblaZTcOBIJzSU1lf5OtuOOmF8nviiPFp1x3d0eOu+moNbarpjNasjyA8p36kyD1dHR/Il1tHhMf6RViyUKw71V+R1XauW+pu2yQ+vho2/dbVyQVFrQdeMOvmF8IwooRLB2F9DcXqRwg8vPcdlVr4s5SSi2+lPL8dG0cQU3XszNAhoTPDelY+I5IkM5DrI86PAr+eccF5fHG9qlX2SoNtqgz4aPR9N5sh5pU40EQEPIV56losoaR8sT//kn38D1HbR9vE+F4MHXCBab844yL2wQlOJ65eoU5retCHcQMcG7Kf5tB0Z6dnUP0IEeJNC7wg7ADm6I+bCnEAdrjXCb9LR13Pa9f9ZuKaPpVR5k2oefWll3gTtiM67bdcnVwyyfRJG9NFwOlGTg6DPRQXZTnB7oZFJ6YNQ99f+VKd5c2nh6AH1DfSx52B9wIYZwm4FaSNxTmfVRC8NG+bSY12wKY9xS3tSg27VGoSDtiVNzV7x6Y4iAkgKQRcqtVBmQmlKxmPmvdaq2jRqO+YBtrUDbbvCfh7qmEu527fu6DXWu7feflvffOcd/c13/lZ/893v6J2//Vt941vf1BtvvZm/8emxP2BOVeorbp/GQ5MbkMsIShS5rWoagJg1IlRLyIfSDx8+lH+icY19cLpLm361OlBH3Z6XpSy1upQpEBXjZ3uyZnNs2ZdSZH30+Lo/U7miiMgCrtvICK/9MNFP8cCDH/rgvsivOe46B/jaMqbmKUF88PgDkybcGmyZ3nDUfT7igvHWrVvygYTlBYksw4XG4+ew+3zCWvn48WOtmV+m7dpOhuf9EbbvzTffkn9D23LxT/uaB8vHF5ceN+vqKfukBw8+1m9+82v9r//1v/Qv/gnUP/5Bp0+eyPK7e/ee3nzjTd27dx/ZHrA2Xcj1fQ29+Lu/+4H+7u9+KP/JJ/fZ89w/5OP8Wos8npbDDS6Y33j9Db1BPa+zd7p39678AwMdOtekva1ZpxTYpQH0smjdd8+XnrVEuML4JqIo/SWOX9Ero20b+G5VaqGE5D6bN+9bzI/llnsOPrI+/vhjbOCGOdJAGxqYi6a3vrrvluHdu3fkn262zOy7r/7Asl6a/7Ztaa9RgQcqSb5HBjjoi9UugtAC0kwj8p8N56JIL8w3zV8C+3z9Jdp/1ea+BDwaizpZ32wTBiaN4bDznb6oUqaRP2KPB9b7LWukbdNg3/YJLOYpwjpbFDHDuk0axfNCsKd873qckEwFej8yfwaNroeKIkLLnPAPVvhy8aOPPmKP/4E87/yDK16jL7h8dH7WSb1er70WGBv2jJ4nE+/UTb2jQRvuQ/IO//Y9x5229Cnp4G9MPgcNlDPGFIhcbcL5ps086MlRROScXrFPXNlG1Zo2wvunphYV8l3NaHp4Sd8Fd6AV8py+wPS77CXAIEFJjAAEphXlYBaPHOoebJMSxKEx06bL/pLvMMROVlCTnwh4ZMwinDLanqbdfsRa4TF4971380/LPfj4gU658B0sI2DZW+YD9dZSZfvmij1GCdbZcy7nLy7OOTDcpi5stxu5jO2rcF3b6eaNG7p75468lhXkFRHIDJ7gKwJdcT/osnukPed4gjwnm3v72b8MzC/yw3Kao0955O/S9ujcstNhQa678HK48IoIRUwgYDJzufOXKq/7SbC8ggB1ZPlrfijIfMFzjV57cQf1CcVfUPN/ySyPk3XJg+jws4SQ6eiH55B13nA4kQVCUay3IetIyXBRBOkKpgYtMG/cxg6aHLnkT+FX77+cBBgqeaiM8CshHGPnQUslIJoPFCG5zFNQKMJY8h2+BKlaHKnaYVcmJMJGRKhgXxvOH7p2hZ1d8R3WqcF2VtJKrZBN1sq6KNxIcbx8zLIhxfzPoRnU7VTHQjgTEkj9dR5hUkUQb44Q8uNYgpfzJwS0gf4LxBwuhKd5sNS7+BEhTY92LuMhZ/kVEbssj8IUgdFMHmUvSQiEYwHF6OkENes4MR4nEPcYElvovY4v85hklo5Rjnt9Mrw/WGTquPPatpX3+kbHei+c6ZxnmmldXOc66jSXH+Fjgdt0mMZ4RjDA1cQfER7CpFCtOwHmOLYnk4m6i5nvF3F7BrUtJM/wIZyeZ+S5GUrTxvgMwNRU5hl5pne+2/+rBf0y74hn6ieR62GSXvq5XvZq3DGP4HV8UvXQo7iBji/IElQXBCKYY/JcC8UcjnA4yJ3G1/q47H+D9aliO5w5op/SoIFziHMOkr3/fsDF77vv/lG//e1vEu/+6Y/yt3/fb9izHemb3/yafvqTH+lXv/on/c//7//V//yf/6/+x6/+h/zbvj/8+x/qnW+/k9/6N46POWfgu7etqny/C3bGWd4RoWI+CnmlUcX397QHwTRJlsYsKFYk3vtwqpOoRk+DXBIjiuIaRPp+PVfD+gJcfPo64KnQ/8qYuO+2JfZ9nvH40SP94fe/z//n1//H7wVnOKWUbMPnFP7++eCDD9inv5ffS+ecZ1p2K87Ebvuvj3Ge8tZbb8tnPPfu3dOtW7exYYwL9itSNqHAd3s+Y7tg7+42vFf399bUUjb31Xih8zDCm4fA9IQUERMQjgVUa1FFoPnTuHVWMNKK86HVzu1XJIWe7S7TA5oJIqSdm9KWt5xHO+OMjJO25Nuf0rTngrAh7KqN8pCLUs+HluFB8uAGA1ZKyIgI8ST00s59Np5VwOkLnpX/ZaQFjVwHSVeeJf9K4gsj2Ss24iMQxa0LNoYDQrWyW/k9qQY+pCMCkqA+QyIqiTBP+nraBWPStV0eynqTcLT30xURhTFVjqeNnHXTMA+ND9jbNvXV7UxprXwI23VtNmQDnhXQfvLLBcGaQxHzvOHC1QcjphnRFetJFoI2/fm1pKccljT79N+exJvMLJZ+hkiU7960c2ZyjkRMNAMyteGy8TDcVijkJ18EhXM6ngrlIkIVuUxztGb/a6kqoBbmL3C44Ee4Aja78OW+nnPA4IvwCy5uthzuTF0oWbZAa35gSTIDLorQBxY7y6fWwqVeJWfLJdi5xgH0p/Kfd47tiWLDpfD6oUb/9u/6I/XnH2k4d/xE2pyqbNdqeqkdGnVaqYuVGrWqvMtYVMag7hGZDaBPKH8rr5e4zBlhzBi4/O3BhgvTbWLD/c6Wg3pA/IIL4PUF4YuBy92Bw5kRwMJ65DBF0AYobDgbFnAAP30fhIM+gVEqVWq6qsPjA924dUO37t3Rrft3dPPOsbrDqsrFb4IOVV8AgzDKIIVBJVy8CgGPyE/A/iJLy9mb4B597LnI9SKyTX+AR8BF7Np9oR++BE5wmb12+mbQej1oA9aU2XCAv6GeNbDvDccwbDVaZshvZKMCN0K8Gi1hj3MUUgsXv0UX3Azv0BCRAAAQAElEQVSfUqdxhqg3jEfPxXysjtUc3lR7iH9whDwO5T/5vDq6oaPjm4lD8vzbjB0XSd2qU9t28rystVFlHTEawg26UypyKyDj5BMuiaJiXQXWwYhQxIyCn+kFufoJfZIbkfkWWYzM6UI9lXazfhcdKb2A4PI4yWH7BsIjOspFIngbxFy3EfDkekX6QHsQy2HhBtrdcinvzcCaQ1b7OddId70ub0Aqarb3TEREytAfUCvka5RaNTIPrDtuRzj77q/herOv8Bfh2g3JLJpP54tWI0IR4SA6QT7vcYZjCQqZfgIpxN2uP9hsq7b0zfJtuRRasTHqgGVSStDeqKU9l6dqUcOMIfOJzP5I0MDjiYjkLWLSi1IrqdKWOX9xsWEurzUgA9ihylGWhw+nB+bBwIa859B0YNO93VwwRy7Ur88TGzbqm/NT9RenzPULBfOjMkdrGVVRrwJoUjSvoA8OBGnKME0FMCf4AoX0ygbd+m4dd9+NkpfBVU3TcvhwwLp2pJtsIO/dv88Gn4u6N9/WW29/TW9//ev6+te/Ab6e8de5wLt3/55u3fZm80irgxXzqVHWGUGTC0RYMIPMUgiCxQIdtKWS4awh/QGdOzk5yd8+tS56P+S0WooODg7k9faAduos46k66qW9vu91enamM+Rm3SqUWaGHLmffZSIi29l/ebwNpy2+w/tw+jOBotD6/KYfu9BlafPv8e7ZbxiOWwem+ibdcngqgX5MnVIthQ+rbt4fYKdqo4gAUkggRFSua81luddJy86H+J7P1ueIUCmVce10eHSYvuf3xxz2/+mPf5L/3JBltWF9fcglqC+QvUcqtN2gK+b1go8FzyHzaFne4EDfdbXzXqYyFis+RI6OjnXMx6Dj5se23R97Tr/BpW/XdvIP2Th+8+YNGUfQrxhX657bjHCfDOEsC8tnyH6SkJcMvecMY21+IooCXt2OIkwip5tvo4cufebaOR9NvuzdsI+yPbCczKfpLZPMYy4W6mnok3ntsBFeJ5L3ttPhwWHqofvboVvWq6ZtaLokSqkq8CNYGVhDB8Z8ZO4P85hGhMxrBAQ8pnsu0CX91btndfKvvlN/sQ6krUGkuTfa81OHkqukyDlgvX4agwb00nYo5z12YwO8NnquWE1DBR2uqsyBWmqGrdNRioxJf4vS0dzUBjGYIqqcb8y7LXPJdmPt+YZ98ZzzT6+fYaOdZhvlNjesy56bzvfcNF/7WFN2zTdQz4Ww+Zvas20YaWucbALzbMscd51b9lI94YG0kfXE9IGAzHd1n4D7A8eUH9hXb1mrtzIfA3wPzFfnRQR9L6oFUKZpGtbIhnjNdNcRUbRzZs4RC2FGJs3hnM5zeFwiEARwsQT55tcQfJh/j9dAPwbonD44nTF0vkTP4DMiNLlQhOFY+KUBOVgmW2Rieduen56e8q1xTp+35A8Jy/ncl7nI23JwYdjBox7qtOxs746OWOu5DLc8urbVtA7McnABAKvJR2UN6dhnr1izTRfhuqYqRZBQPpM8Mrif7AWVxLlCQim29Oc0N0TQSZnn8DWwZaIeWkCGo+VGmYDYdr6WkPWi4Ec4HIpYfOECUHzyJPyIUERkOF8E7aP+2ofsnPcM7NNdD8v0LgscvA7tE+izuP/8ZS5VgHHXEqPfCDMi5PFeEDn2SjeiGyN64jmW842wS2NQU+oRoVLKHkIRBjoyl3UdpieFh9I8BBR65b4KEvA4GE/xkuN0PdWUz4CTktSBUAQQCIkgCLCEpV1EIRkm0uwIB+tLZX/fNB32tMt9f9t1appWtruBzkVgY6GVIeqxDwgpIhRUFxGKAAL2KRPhMJl+Qs5RBAGFImYIX5cuLoOZ43g4FOJthCJCBRBKfwlHkK4FIhRa3C6UgSBvyfEM8QAs89Xpjts3TBtygZheLpBxB0bs+gTKE5bdPB8H1r+BeWyMpNn3Ouj13nDc5BHUDCzvDtkfzr8FHMFqQbml7Jb9hct5f+N6XJ5WmfK8aXtMEMbujJxakQGLY8b8JnItTOvuasKvvTjBfJy8AwH4Werd+Qsh2TTgZq4i85/9cpFn50ypn5Q/UX3F38+S2ZIG69lHvz4RELjcs4RMFlW94Iln55EcEcyjoiihiAluYqQtHoZ5qTwkhSKMIsl+TGUJC+cyPXrqPfXp6ROdPH4s/4apLxoTjx8Sf8Qe8JR6e61Wre7cuaW333pD337nW/rB97+rH+f/6ftj/eQnP9YP/u77+u73vqtv/807+trX3+Zc6L5u37rFecyh2q5RqUW1FHiYeNlxah7l9EsEcajQzQCaHeHkvRCfwhH4PMp0B65DOKfhferH5YxPXZACSzn7nwIIZWTv7jOt3j7fM+fcbzzg3OX3f/iD/vCHP8o/CLth/+1vJIf9l1B9JuMLYI+f030+M30LjUgmkHvNNcNnM4fcRdlv206F8bjUm0ha8R6F2Of2B3zTWOokf3WfSNZCEUHHgk4X1VwwGzrfquFDpOEDrRqlypv6COhlaHLZc4L2mVlB8DpI+kKebOKTakLynqhWijwgzI/PgQmpqY+1qoKlL6IveuU+UQKWqRfmnkU/IvLQ8/jYH62dbBTPzk7lPzPsRZwhQBMYLQey5kB3QhFAz3JOj2dlMGZFHYeCDQeCOaZsPEwYEVmnZmf+3Fyt0HctxneFDnf5ET7Ac2XMu1mfHfeh9ik8n3OA6QPL7fwhP1B/UGeh/ghCPKk87pEbIG/3EKeXc3SUSROUW/w5c+cFVBGRcX8MWaaWmf9Mmw8QLjiUiQhVPvLdrvP7mbeRfrifEaGG/JZ+ttmnNuWUtc48RVAHsnD+IYfUN2/elH8z75jDYRu6R48ey4bQi5n77rotl6yfvgabrOByJAgXf+0PG43DWjW2bKSlVZUqV4f9+om25480bh4rwLh+TPiRhvRPNPpy2H8eOjaqpVehnH+TuMBbwZgWFeodc5xoCis6ighpnrOA8Ri5yPThidGzAE8XvhwwcQjWI5spfeBCd5AvUjdcmm64JDXW6Q/acFG65fJosx05mJJ6LntHLpxF+wFTZcbI+AyjFCXQn0Y3bhzpzt3buvfaXd2+exNdbBV1TJRGqk2otkWVC59aCVMuIsQj0aERCFnaH9nEeswHxjHHdT50t/x9sO9FyDwOMOAx2nIh6z5suAA2LvDX9G1Nn9b5m8C9lstfl9vSt56L3N7lwTYxyP4wcmlohgvzNRptiK/7oott6Hwz6gkXyyenmwz3I31sDlXaI41lJVGmXTHXOahvWAQPuAi+xWXWrdt3kM9NHbCp7+bDq+USrJSiSIQcrrXgV3SgqNbJL+TXQhw4bPoSgez2UBwuKqQrxMNLL3CjNI4j49vL8rScK+tXx8eH17JSqkRdkOXI6JpzWSpwJXM+7UF/jeyZUZfdR884b/sefdvCy0ZrNiFrDmY91lv02HrreWd+aOWZdV5NHLMu/19yHz94INuL7F8tyJax5KDRv4XYMydcrlrOoFi+9CFl6AxQSqjUqVxEUUQkdM1ZTpPOjohlTLlecHl1zibLbZdSmRNdwrRO80fcFh4sC6VzTgbm136ccJAMCBGgHd7TM8KTUl8a5leUgmkY2GCf64wD7575I+YWiRptJ4j74rfn8H3goHzAlm6hWz85kf0N9v6MTfr5CTaKy2FmhJbL3+ACeIKEOKQiKXjsIyvHbS7M3QLnm9gysG412OK269i8d2qaVlN8xSXhsW7fuavXXn+Di95v6FvvfFvvvPM3eufb39a3vvUOaV+XL35v376jy79mURUBA7MW6gXOcjZMUmtRg74LNzD/Q6ERu3NxcZEyWzN2G/SwRy+Dfvnw2WuC0cL/yNwZoZ/KIl102Ou6N84uUxgDzyVviF3WbUUErT37GanPOYvv8OfFIv8B3jx/7C9wOwP9HjJvlMUXyCAiVOhvBLFEkS8km7ZJ/YpSNMHyUur5hrnqC0xfAPuDwTJYI0fLQTi3tWUNOmcP4bn4wQfvT//HzD//s95//335QviDDz/g4v2xWtrx/+Pz/e9/n/H+mnzgP8CnbYL7Y7nCWdI5z3xNP1V8Ird7hu563BhM9jadbt++pXv37qZv+tVBp8q4L/WYbmQcR+TPY27B00/mI6ueDyfzssUuBWTFsjIsQvi0rUp50Ncz5tQFtsb+w4eP9Ojxo/wBAcefMNc2yKTWKvchImDFPRzpW8tcOORC+0jWH+fXarlDQ5sD+42Beex9uzHClwcwIsglBB+WvXn0/zk6QDv1TQp4LWWqS5/kgk59Eo0V50vDJzLziuDPKYFJvT6hBYgCzFTWoBHlG9HRXOeZN95veA6dszZ6jbSeeo5bN6v369jXNjGtD7Vie0pVLUUFv4T9osBPyO1Na67XVNd9gf05Zw762+XJkyfyPt5/3cF/aniAF9tm24MWe+P2N6yFy5xxvGfOmM5VB+24O9kP+jIwvwbqGEzD+uCLX88zX2RnWdbXERqXiQiVWmT77za7duqT6/TctQ0wrxvWGpfFCMj9q/Sz1qrcJxb6quCfVBymzoxocvvTNEjaB9GnHwaFbmQ6QQxGvpnF2B8yzPvUv0HmcaSv5guCqQzkPDIbCz+LHxGkR9K5jg1rw9npmbKPhL3v8l9D6dGDjj3ALQ7yjMq4bxiDc+zlFvkt8qrFfVfW6W+zN954Q3fmv9pw+/Zt7Ppt7PxKtRY11FENypQFQXl40ss6s25AjzSQTQYmfxEAScszk8r+dcyF0rPuWB72BT/VY8s6tOOXtIhQLBWnDwcWtNt1hvOvIIl0rZA+j8vmPk8Fr8qmBBg5j9oOTowIlVx/q0qdUYoiPLipJspvCO9HmHM5FsxHCHgoC5312rpTCzYwKCucCQ0HKec6RuxP6prLz3luZR+Qf/nPqxY/twRyDHlFBHoxVRcRBIJ44PuxPyE0/zONQbZVYiRdjoOwPraNmrbN7zLbZqO2Xq8alYquhUFdqcNLePJL6iN5rssQYdrxOzGnkcRDiuNzfZDKCMmeFreLQ+u0jPNy1Mg04vZFAo8ctZ8BZ1j/7c/IfML28abnSsRJo1+XcD7gketdfNkR8VzP/QJ7gcXGe+4NzGPHva+wP6HffTN5n+I8V5PyQ4YRwVpW87vHl8BeB5c81+k9woZ11GW91xlpY6SPCyYrAv+kaXbmb1q/CTl9BjEooOW9e8hzXVnPtawdzavAFysBZO4KLe6XgWm/SKDCQu0ShYDhNOuAdcHftMs+0PH9tiNC/jelwT198d7ujO/wR48e6sOPPtT7fO+//957+QPfDx4+4Dv9hHO+tQ4PD/S1r72tH/zg+/r5z3+m//5P/12/+h//T+If//GX+tGPfqh3vvVNvTH/aedDzk9b7FMpIRoVTe8gkhK54uol3VJo8iNCsdgkBXUYeM98ljz7nxbPrPDPmuhx83nqBedaHs8t544POBv93e9/r3/7t3/Xu+++y5nakfxD8T7D8Z+Afv+D9j9zegAAEABJREFUD+S/0vOYc0DbnPwuqTXtk8W8ZQ9/xhnHKZf8/tZyXMjNdm7N2YbL9JyXOG5bExGyLQvGz3U5nNBfgYN3TQhlBwobsFJVQC2ELRj7IOigBF2EhK90TA5LLZEJX/xrr7lda05zS8mLA4BJ6gExBsIeoAWe9IU+TKhyX2Kpg6KvnmdLwCKynNLP8ZcGNuFi/G20vLEqtcgbc08MT8Q1B+8DG3aPlRbnCiiTD+GsE9/ZDtt/FjxOPqhtfaDOR7AgHrw5gNjjvOaAwR/ebtfGoDDGlYMV89XyIdrxMV5rTZ49kZMv+Lfh7zEWPuBYJvuaye06qFpuZ2ZPdqiTPe3yScj+4ZOop9QfPl0gglqmh2i42oSLbWjPbZ+xqGw4JDCfXdvJPpRJ74oHH8gYFHL7htszjasvvBymAMlwBZ3DESFvtDpk4EOh46MjHR4cyHIZkYEPs89OT7lIeqIzjN36/EwDFyfV5YpU1Cu4KBm3a2l7oQDNuFXHxW8bvZrhQsPFifqzhxrOH2u4WPCES+Azjdtz2N/QX+rxBQsXpxTS2DByDYcw7aAev6cu/5lpH6RdYtpQ2qh7rAaMsg+kfBi1YaNoON4zhj0Xu74s3W56+cLU/2duHsY5vtnmpdkWui10PRekA323DhkjfTQUg3wxjeqoaUOrg0bHNw91h0vfe/dvyz/JdXR8mHniZKrWyHHyWBmlVsobRVFC4qHzMkbey+Ox8+Z4y6baPG3gMS8Fk0/6nHz2cn82pFlHEoS3YMMFcMJhyrqOLRe/G/q2pW8U58I3uOAt+EZVPzYaopXqkdQc4x8TP9C6r1z8Dnp0stHpGW0Sj1jxoXRE/29ySH9L3cExl3tHhMHqQCt0abVasageJg7Y7KzQKf+QRsclcNoE5l3KpIRKFNVSkUmR5+Z1RCmZZ79EKGIPxWHKkaYQDy+9jAvaCtVKWerX7Ar1RFzW4bHw+MzZO8/jZewSXiKw1BMRHG5WWQ6WU4e8KvKwjfD4ec750HDAPgpa99vVu70Ru+bw8zBC5HL5UUb5iFBAfMHm55R57MuqMw6Hz9i8XOB7rph+pGBEKAJA77gUsnP+YNtCfVO6U6fe0FxGTDliWXoOMD3vzP+W+VhKRTc69KVD1o0iIj8Crdvm0fUZ+hTO7Yi2PMeojjqlKCBCtYAG+XIZ3ADzhWHn6bFbW7DRgB01emzZBjn0Z9gg7EWljxX5jnN+Ibz7rV8qsppkO1VafBFO0K7AaKIKM4mqYD0q8FHSb9R0rVYHhzq+cUO3uPC9d/81vf7mm3rjrbf05ltvy7/xa7xJ/DUOfO/evaebN2/r0L9Bz9xp2lalUm8U+h1AOPuGxFsRkkBE2FMEPrCcbc8KPDbwQwZyGWQ3YO/WrJPWC18q2t4MjHdEpJ4eHx/BB3MdHhZ61+c6Rug85i5v3/nWbeu115YKv24zIpx1BVkHKfu+wwvI+mwPiuk63N+Bvo1ggM8pPmS/M06aG4gSMo8FHiMI10K/m9Rb96Uir4iJf9c7ohteh6zj/gDwBfATLjZ96XLOBYzl5znwhAuYjx98LF/AuLhl4Y8M//lVz0en3Tg+pq1OtuVSYEcPuQC9gX8An73W814pitsfFRGyXB1bsz8Y0Nu2bXTAR+LR0bH8m9pt02adHePVtl3Sl6ioqEsxe+B/QCYj8/4STp+gPRcRsn0qxeWL7EbmX2j617NOXcCj5/RIndaBMy4+/EMoD/kQ9sew/5S16bIsbW5tJ7APFd04PDpU13Uq6KX74bD753jS80oeadMPUTxzMCrHkw8t1z0wlqbzXsDjsmCkry5jbu1TePJG95VXxq6/4nrCXtxljL2kP3vQ7Rl/9oZeNfAZJDAyR7IYfkSkio3ouXVyy/xIXUTnracjesrUUa0l52XFtpQoOTcjQoV5YFTmhueBUUplezAkIqCFBlINzH3bgFzXWcdscy6w47YlW+//sA8b1rOl3ZG5MM58CVfrVBfB6UHta6k5H/0Xlg7Zu5VSst0xyw60ybxjnnvujdSVnaVcRNAH6quFvtVEhGUxymv9Nvu/zbqEK9Tb0EfbFsvAKLUoQV5g7yJCPPIrwuGQZOhzuaszaYpFUK8f2s3xgIcCIpwYmjz7QdsGHs80Bhfy2um9ldcDj4Pl7nG3/Xbahj3GyNhbFv5miQh5bFfYaF92T2U2yH6FDT9I+VV0Y8Ve+oD984H31oRX2Mqua7HvADvvOizD5BXeI0L+N+bAwOBnfFx+waepwmXctH0jImTeakUnSlXMMo2QImKGwxO0c9O4OBrLy4EdHHDGJTKFOi9TXoW+bAl4DHbwWBgw4dG0zbBNtD1KMB/ShpCfOoJulFpTXxwvlE19cfqMiCI5Hei6wx5Z564nv4p/dSXgYTRenkO0i0cKRRiE8BWTHxGKuIRCkuOaneMErY8RoVKrbEPbVaf8K2XY2hY72/KtVbGvpTZJE1EUM1I3C2UpHxGSoT3nJPIjIrMiQhOkQroR4fpCTpdCSuiKu5oaUMwIKRKhQiAiRHVyYmhy4cCCKWnv7Yy96By83MeQYJJ9YNSnuWXJTXvn0fsA5nCuafie26P3CXP6wP7EcJrzPOc37Ee8JnptpBVZlpUxiIhc8w7zO+Yo1zfnCTcyr112zd7G66TLuj6y6PLCpGNPwzxPHO/lOcHYS9oFMz1fu6RPFVjYmX17n6r8fzVixpZNoRXqxXgpuTxv3J6d7tQRXTWsT16frC9uqjBwOU8LMcIwB5sD+99+Pi/e5Lf5GWfzj09O8hv/Iy5933v/Pb333rtcIH6ok8eP5G/jQh03bx7r9ddf1zvvfEvf//739OMf/0g//cmP0//7v/870r6rb3/723r77bfzB7ePoV8drNgPcg7BPrDWkroesKN8OXAd2SMS7eN96me/4v3wUtGz0pa8r65v+zFin3xm4/Hype9vf/Mbxuk9+Szmgw8/1Afvv58/lO+zGu/XbWvWfD/ZtgmBFwYxgu8Z9NX2x3ZooXPcbURM8okI7FooImTnsobD1jFMqYJ/xQlfaYS582tCwHQE7+cBcrIE2QR9Wjcr7ux92tK7duNaSZhykic346eB18hCNQD7ntwRoYhgQS1gCkv4euVeKIGQIgKFR26lZtiL9cDiL5w3V123ygVd0HrxP+Pg3ZPLsh8xwFhWD4GzKQFRhiY/wj7Jz3kCWk+upR374zK+1O22Hj16lL8V5ioqmw3DH/mVi5cjLj3NnyfxBRclPjgZ0QvXWVgFfKB4xuWJjbyN+UCdY9Y/KWm40hlOd0fsT7lzxid4QR9EP3kQBVpK4REeLi7O5UNk98Ey9eXsEYfx5m2Eh4A/lyM4lxs1YOi23PL5p158ee1yNnzjZHXMngYKuLzZiohpA8yGt+NwwQcOPpT1QbLL2MidssDlITf+Gp4KF5wtbRdxgdCvNW7O5AvgOmxUx40aULn8DS54x4sn6rn87c8faTAu8NcnGjanGvsL+FlLXPAGl77RSAJjO2rg8nfg8neoPa2w8MKz+7YDB78eG/et5zB5a3DIssFoT9jmoXq/YcE2nO/LUcIb/O16Su+5GE1wOer6Bvt0y/IZufwd/FtHXGoPhP0bgG1XdXR8wAXOTd27f0f3X7uru/fuyJfBq1WVaQTHpRZVL9xGrSqlkDcjgo7yzB6h6XE6Yz/Qt95j6EM898k8ZxieSd/6N3+Jew6t6Yv7s4Fmm3lb+r2R9Tjj1LUFPf3aGkNw8RscyhX1Y6VXlev6Rn10ivZIMV8Ab8eVzjZFj5/0evh4rTOGKsoBlyI3tTrgUuoIHN/WEf7R0Q0dHhzpYHWoAz6gVv6AQpcadKppWjYxrZy2Iq3tWjVNk7IpparUooJsPB/TJxxRFOmHSoQiLv2IKR7FaZQlrhAPL72EgywiVGjb+m5exnGU9QrRa3FOW8JfjB+iWdot2MIGeR1w0XMsXwAdcrhXkcnAnPflkfXXOlAoYAhnfgwmOrFnPaNG5n6Q5Qsgj4MRyNFz1xsd25ELLqj820D+oZhzLoE36NfSd/c/5xOH1gP22+05b8KIjEZbkQTNSG4MuJxpt8yxtKH4sJ5jfsiFpz+mSwnKjcwMYHkDl8s69LIuS1wS03YEr0wZka3Qzwa5HuqIw+tKm+6Hfzhk6Dfyb/6O27UGX1hxYL7BrjtcmR8tdXSgga/KnM/f/A3Jl8D+wY9SqL9KqI0Cf4FoYwoH6WC+8K1tVcPFXNN2attO7arTClncuHFTd7jYfYOL3699/Rv65je/lXD4jTfe1F0uhf2b88fHN9ShF1GKBnjqGZMeufbwalnDqiLiChSkOs2e4TAQcJmRtatQn3XNpCP6kunUv6XuCz6w/edCrSNuLxSqtejw8Ei3bt3M8RTO+jCiq6KcqNtxl19T3uVa5n3HXPfcqrVCQk3QRQSlv6QHVRnpr3kzHB7pr8OG+RzcB1hK20M/LeuCfBoOfbqu1Yo+LP1wujkfXCdj4PLu8wW65MvcXKe5+LTsDKf5Y+KDDz6U9x+1tujlDXShRWyDBubXDcb4G9/4pu7eu5sfiqZ3ObflgxAp5Pm09r6E8Rngn27JYrToPQYN9vXmzVt6Db25f/8+bRyrsuYIN3rGQTgm3KZBasYnX9BcB9mUnh7zsj+eTnW/t+ij5ef+P3lyCp8X2nLJs2b9PWV/d8KF+JOTJ7l/OcfmmPeKLlie5meN3Mz77dt3WEOO1WD/GvTGvlnqWctcZnSfzVDCrQf9DwKG1NPmhkMl8zQgU3+w9fA2rX9b5DxAyzORE6C3FqIbydj8cn7CrznthZ4r+bLwQkZeZf6FJLCMfjbvdcCq48lJwoB+LT+06Hlhfbbel1rTrqyWfRI6X2qB2npJKfQ8IlSwQ7UW5kXN8GC7AyIi41Kg+31+13hd95/g91zcLvOGekbbN0m11oTr8LzzD/k4vGJ9MRrWqYrN8L5hxd7tmG+M27dv6caNG3O5IeeR9wau0zDDaS/h0fXbZnru1lLhb7L5Izy437aHF+cXHJix9mI7K/y4nUO+vWznDuDDbTs9IuDYwOOxjPH+rE8gy4iA7zJh7pP7FxGyu8rHOMkDO7NmzbPt9w/2eJ91evokx2TD/tz2ccP+yuNju2T5WCaWhy/tbacO2KccHh3KcvKe75D4EYfgDXqx6lbsY47kcq5LCN08Dch1RBcKfNo2lzLxHTHzSj6kJp/gDnyJGGncLARyNW8Na1SDfc/xhQ/LYAHR+bGE98A35sQ8abvwTHrNC+JBW5r7T/TV85eQQIghCFBkPSUkO+urdd120PNhwZY9zcj6HhE577wvXfTEemNEkAciqG0HXbq4DL4K/bVJwIM3gaGVQ5/Ug4kuFGGY2v4lnLJDSJH/JEGfUGgMSY5jN62nlfWvw9ausLsrvtFWrM0tcdtg62OpFfJQ/ouiSS8XHXdV5FAfjxIiLikCHygkIyIUYbiOUHFYjoee68iKCEWEKIofXxwAABAASURBVIBvL/BBET5IP5w9xUO4UOSb1y5ECvXwKJM0OSysdnFnzpi9yzzhMOy23XzE5Bo4MH+9bqXPfsN5I/4APOcH9uQTBvXs1dd8H1zM3zPUlrLMdYHG7B8yBtOZbJd7j3Fuz/XbXqxZb20/HF/KR9Cv7AB+hp3zlwNcLNxIEz965f6MErDAd9Vbm/exy3g6sNMtzpj9VyTR1ZGzn2C/UUqocpZTa8khtB5a/7x3O+PS13s9/2Urn6v5L3vlxS+Xv++DBw8+0ppvXpe9ceNYb771hr7zt3+rn/z0x/rlL/9B//jf/1G/+MXP9SMugb/z3e/oG9/4ul577TW+3b3Xqxr9j3k1ModGeNz/ZQfRVx5Nzv2cQk+/X5T3NPWzU9zSPp5N9VVPLcVjGOrZb/ge5/e//71++7vf5V9e8779X//1X/S//8//yd8GPuUsw/1xmcnGMRqMA0OC6C0Lpd2zDVpjy+z3fAcs9qiyVnhP3rZd2q+IwC7b3pcsZx5MaxR91V3qUL6S08tQRi2TDFxPz8TP/ELgrtmKD6aYWzCeXWnmIGgtmMm80Gce8ayH+iz40ZOLDyiSKRKggCAKmPwEeIK09PIVvF89z5GAhYyAJvHHJLckDdVS1PExm78ByKTw0C5G1IfN/igYGBdXIVxcA9EXPxQIG2smnjdrPkiwH0GGG8Mrc3hkIjuv69rk0Xrgyj1pu65Tw0bQcdixx4Qd1bNp6Tm0GK0vMOk68nKVD/s8EHEbUNOMDII732GKzBSO7WO8pKMgD/YGLaVxt2eMhAP5mWcbFX8g2TA5vcfo+JDT5VZcLrRtJyrIyz9f7JxxCOtDBh8e9/QhIuSy2Sj1mvdpLoyUkyJCUUIpC8bLl0cJDoQOQA3p9ORxQtTXEG+YK1U9l75b7m23agNw+Vv6c8X2TMElb2xP8Z9o4OK3v3io/uKx+vUTjeSPA5e/XK5GGWgbPhqJ22P5N4B9+evf/h1i0EA7I2M3wnfqCmORYeaxf5q+59DLi7ONsQ9eLBfHt6RvlotRX5Q6PPubvPjt1dunvqwXgzECD9gIOwNt9vC3QdY9bamM6g6qbt464uL3tl5/457u3r/NQdkBlzVVlxdFhXBJWZZa6VvJeCBfBO1nAt29/qAB8tgn3/Brv8dPPtHDLfxuOFxaux8XW23skz+Q3m9HOb8nvOWyt3e/BmnIsLjwDXQajEXDfPnbM3IJLoD7WGkzdnrCsDw+G3QCzjfBCHeKeqBSD1Ua+ytFWdG/FXPmQG13SP8PdcDm/ZDLos66SMesX9bJWupkA5hjy/x0Wi3IJQqyCOqb/QgV5FTwrfsRxEEENAuK0y7pydEnuRECy9Z6YxC9bNeRPUSEClC6yPcX8wrapKaYeM9+1qLK4atl5vnWIaMooTWXGv6Nkh7dK2WijygUfs7jDsJzQNtgx9JeoHvua8/GZ8OH0xqb5TGppEeEttTdM5dH9Ny/DbyzG2xee/KmliI9yGVkxK8pmeEd5cNNl98y35zlPlgPDjnMbLvWSegbDFJBRFDPBIWz/DIcfllQ146UUYV/90FMXLqvho27IQ0a6d8wX/4OyHSwDMC43Uj4Rn9xrgsObi+4tOq5mAo+BAp1VcTt+vbhIQiMYTBGCcIyAcQxozCeTdthK7iI5gPg1p3bunvvvl57/XXlb/y++RbhNzMtL3u5FD7gMLzj4KFpWhVgW19rQ9VVEcgH7PeaKBKIKY+QRBjIzpkzIpyuHCePvfXD428yx8dxqhUpYne2eXi95gPd6ROkDp30hfSKdYDqNGILB2yL8wfCW/TrAp3xQbhtcNu2si4bDQe/EeHmEhFT2GUz4Qt8jYxZgj65fsP82Y6nb57BEne+YbEFrwjeoJSCDrXynmVF392fWqqFKNfjMiM6N1BXzzxZM7fOzs7ly1vPIctDOJeptWjbb/Xg4cf66OOP8qK0Tzu+lWjrEJt5fHQstzOgd2t01PL2nwc9Pj7OHj18+CD/jNQafa2lqEG+pjFWq04rxuXgYIXMV3Ka9cZyr6UKpuHZH7gDPtJZZJM1O/cqKHD1iSkKqxLhDR89/mg6efw4f+vN/T3jg9iX3A8ePNADcMbewzLzBY/tveXhD2bvR8yT+V1xwHbMRdPNmzeS7wZdN89GRGhc+ExfE5N4sDC/0dvpSVrrn+0lmarYtwG99NiQ6WdXHgmI6iEL/MDnISG0/BMhPcfRYOYsfka+hNfS3uJ/CU2+auKFErAeTTrqeTWht84xh617I7YhKwjJNrfUmnpZSlGpVfYznXhEUQSEMoSj9lnv8YhLEaGyrDmQEU29nnhAL3hC8z9nMr8HeLCtsU22jbLvtMpc8xz0QasPqPxDaMesP7bXK+xJx9xcrQ7Utp0iprnocu5T+rTFI7tCfkRIPObFMvB89x7c8897gxG5OL8pVZ7fjddH1oWKHIyIUBRgItld9p9uOOHPi5AiIsErbcUAz+7HBbY9bdzpGfbuFPt9zjrZy0QbbLVtnW2PaalB7o/H1rJwmuVuuL4IKIDXH/9w7pb9kulX2O/OcgcOJ1h3nNZ2rUqtOdYRU3nLxPUHXPgJ+Z9DcIXCID1IlveU/ud5xzOrjQhNuoqul0m3I6DlES51J19E4NTvF2MhXvzr1FTMcz31VfyzS8CSnrDo0eKjYy+odkD/Bu+N2Bd57tsGWPdtF2yL/EMxjqdNgNZ6vNQ4qUgo4ipI0D7IJcrbdAq9cn+FEvCw7eOlujAXsJf0oYgZsi9F2J8h+5JImyApdOkIB+tOqVU199Qr2fZ2aY9XnGt0algDK+tlqVURRREUUigCKKTZjwjt/5PjIH1NOUpHOKSIfE2+XuSgIzvJZ18kZXznhxxXSPbx0s8XCTxLUM7TznmG7yIZ2KWY0MhUXoR5CEzPjo5Azvdl3zPPac/vgcs02wDP9yHze9bODZ/ca7Ah7HVUiphqjgh5f9Cx9vm7yL7XUuEiIum9lm753nSdEZFlC2MY4TCEf5YnPn2t8ANzn77cl1yC4csVePG/5Oa/oObMPVV5mJ7CnEf21WdOv0I/pyGRkbOj1F/Oj9acCfkH+/zd629x/6avL3rff+89OXzCufiWvaB119+zb775hv7mb7+tH/79D/Wzn/1YP/vZT/Xjn/xIf//DH8q//fs3f/Ntfe3rX9Nrr93X7Vs3dXR0yF67kfVYtJ0s8SpFpEmhye1UigSeKRF6l7mKOesze5e1P1WFRZTw66ncLz3BXLwIC0OYJc5UN3py8iR/6/fDDz7Iswpf4L/77nv5278+o1gzjt6n2L5s2cPY1vi+x3ZsdCVzhbZ53tsYG85lTOcs26xcQ7BhlTVDHr1ZnK7TdW3RKYcZXn2l3MQnb56rjF2KeOSjMoEwLJAFg9MhI/lSF69W8gkxF6YonnV69kigGBEeJydI2fkOL4gI8UgxFdOeM1/JNx92E6+jIkIlisq8gAiXdH4RlqgI+K1X7tkSGC3rkQ/UDCRNRFEkpEC2PsxerTqtOKS0kbT8z88v8sDUxtWTxxNpYGxkF0g84cgMkubQzqPVDEeEeJRt1SIfOtbCET7j6PABh6yejEv9EcFh6CC368kbERjhI+VPXnM44XoiIvtk/faBxYpNYdM2kmIqN29CaELpoBeAk4xSWPtAOqmzo98u5AQoI1zCbZl8zE1Onwail3n2oYw3QysOZCKCy7xhpunZRK3px6iWzatpewyWDyPOOJD1gnWKf87lhvvpfkTQFnB4XD7SKDOwOXPcrEUU2m3kA1ofDN26dUt3bt9CNge0vdWG+jRsVbgWrKDhgrYFKy5xO21Vffnri18ueQt+Q7yAkXh/fpKXvwOXv0PPLSOXq0GjEfDFuC0XKKqhoRk1cOGal7++AEZWI7SW6Yj8Jgzq4d8G1Zei7ueWix0frnhcfQhlbHxJuu615sJ0je8/Ab3l0nS7GSg/aOCCFHFQdTAIQSvGSHxM+VotPVy1LTo8Wun2nRtcAN9J3Lx1qI5LYV9iC3mUKjaxgQxDhT4V9NCICEWEnnL0RbadNDKCgcuBnoOhLZe82Sf43DjuS134dV/WFxv6Atwv8nvnAfvG1mH6xLBqGEJDXvgWDUNVT7jPy9+GLU4LOg1c/G7Vcfnb6nQbevBkowcnFzo57xnRVu3hTa2ObqlZHak0B4rSSYW5AEpt1bQreX74tz2P2cw4XCIm+Y0j8pSiBDKpaphf1ahVpYJSyCsqEciHcBhT+DLNcYM86MuOJkShPWhy1JXpxMYEPIyDxpTziBz6hHVI8BcRCugY/PSzXbcDMvmLetEWj8Zh0HIgMsBTRKjtWubYYdqhlvncY1/OuEhZs7kYoI8IRTwN7bkgbF2ryNUgmo/Dhutxn71J8YXLTsfQrwsOOpcLrA1h07pwrSXHrSCLCLcwSdSycl0jcu0pv4Vfhz2+3tAec/HZrbrk2XUZrs/1lFplP4L6eJxuzD97kfri+CcCVixP8RpnODwhf/KBC+CN+s2FfLG7YGCTN8KvsLM9fb1AziePHunxo8dasy4NHhNF8mg+S6kKeA77iTLF0ePig2zGrmk7tawRq9WBVqw3h1ze3bh5S/5t3/uvvaE33nhLb771tt5482299vob2JC7jPWxKuVoCJZDNKstY23dgHspQlGLSq0K5F8SodTPIC/0XOesRNIF9Y8Jp7meiCltoD1vZj2nRhjwb4d5DRlJt0wppBWbWf822Ir+haZyo8fdtgr7axu85tLYF8D+QG+QydER6ylwmWr+ac/MRlADcPgLBbpgxRlnPdj3bVPdzx6DaF4Nx0f6O9HtcxKyfDw/WuZh161kv9RiUcjlhqUNZOS6rPsX5+eafqv+ImksA+87Dg+PGa+qDz/4UH/84x/l39QTrjCWFoPbb9Efy9dlPCcjQl7zj5Gf9y/+8Hzw8QO5LdN0jEde+B4eTBe+6KEoI1m2RaYxz/ZFWvI893Vg3NxmSIqIp0CC7ExjeG6f0zfrhPvpS1Zf8honfEx53M2zbZUvgU8eP5J/+rltO7lPh6wHtJIfXqaxHN23G1z83ji+kTavg7bWknzXiq7Dl4dT6SLfV1/7uZHyNo++hI8IWWbm3f2eKEdh/Rm/Kea6IuZ6F9+JL4XLOl6K3ERfCP5S7X4hzP/ZKrFUPitexNSsHUnC9lOOL0CRNNmOAd1Dt7ADnhsLbGc8z1y4lJp63bZN+tX6TYb1c4FVcLHpckvuEMZsmA9QR+xNwV6UUrElIdObrpBWqc/fV+k7DJwuYa8k+Bv4TtiALbFRbdvKa7Mvfj03/YM9N2/e1DHrlb81PG8b7InrME/C0bzMw5i2g5UJXwkY5YFEI0SD7Svr6pb1dQNsr+hG7h862u1YP7qO/WJt6EO4WJZz2XG2TxmmLpfT9Eq657+mejR7z6ebckxmTDFRLIB2bvRYsi+4YD2zTfGfrz85OZHx+PFJ2vgNfexZ+87ZK9imeZ/uCipys3w9Fo4I94WVAAAQAElEQVSv1xut2V9YDgP9c5rzbJfdqvsaEWnDPQa2ly7v/G7V5ViVUpM/yBRBKaCwZNA75OQ6FjwtrjCpm/1s2NU/ME6M+34DIZkV4WvPRUSunxW+aymKmAgG5DoiA/MquzldmvK1756RdJk9K9zMS5Lm65LiVejzSWCRMINuRbuGKddvY2lpZDw8vh5n6/uWfaHtocPGaHsBjekjQjHrRkSQZNBM6od17bLmQD8miNAEZRm9cn9uCYQbiC9R3CHx6BOcSawCESGepI4IfMBD4PIhPSIUpITfhAnK35oiPjqOLhZsd8Ma1bC3btnzd4kDNW0n2+O0w9BFUMse/N0U4bRCdYbDgLojFp+sUDp7iSt5oQgARSRCge8nNGbYcUgUEUATJIV0BcJBwpty2O8AVEH86vOsclcp5pgJCabnF5WnRxozFhPBzGfeDmCZ/6TQJG/S/O217IdGeOlZN20XNpxr2B+8LpAeEbluFGTcdR3fxkfyfsTxiFBE7PYy++X0KdyYtNM7gy96PUUWUD8LJP+VPrsuIn8GMnuxS8vYV/D1TAZDAasGHo+JDIL5OGx4DzMDYlRKO5iONarnbHuzXetifa5zzoWePDnRo0cP9eDBx+AjPfj4Iy4Q8YnnxS/nzatVp3v37uqb3/iafvD97+tnP/up/vt//6V+9at/0j/90z/p5z//uX74dz/QO9/+lnw5fOf2bb57D9jfNeh8aGQOeI3s2Xc6bFYiAt4WiLD5n0AJee7xUvDaB9F8nJaBT/1aStq/BjdPfbMHCw4ZJO4/6JPnuvANhxPQRHJMgGJOG7ARfe4V+vxGWbNn9lmDsWbvnHaC/AEZUYSCl0/Gsw3GlLFzW9fhNpzm8t7T518/fHIq/ybwxx894AL/ozz389nBhrbd3tKuzz622Cmn+4yj5/vGrUcEfeehzYn3Lbxv0j55rbD9yu8czsHSfkEf9HvixeVG+fuQ1cLVfbUQyQ5vHnjO2NWXxQ4seJv52adbkJHO+zM9WdSv5yCTedHeSLse1OttImdFmHHJ74gQD2SUoFz+9CGDNgIFNGR6I3o5SJpo8fyQLUPQJpz4Ck9LgGHxkDjD8iolVAggcuQpEZwPATqtuARecRBQK1eITGxfOvjj+smTJ/mxLGTtPMObK8flCoQjj/dTTygk05gPOZzNyq5yINKysSul5gGq2/JBpQ2MD9pdJCJUasEgw58P8NmAeCK73Ir4EYcjR8dH6tpOpRRV6qpR/JcZJkhuNaF9ZwEkSEyf1niIycRRqKtWuU7HB4zhgKEzRuidbj6MWkvSRdA/iF2NabYsQD6E8IXvGRe+F+dnyPECg7TewQbNdD0HF543lmuhDuG84Iy0G8RrKWrgp8Vwue8+tFm1rdqm1eHBge5xEXznxrFan4ixSHIbrDps5MvfVfRqhrXGixP1pw81nj1S4dK37c9IP8/fCB77U41cBgs6cbUY2cdgg13zEKRB7qVthIA1lsgL4LEonbtd4DEiiI8J998bTB/AuH823hPoO4uH+33BZekFF7/GOi9Mbay38iXwhsvgNdhwsbrdjuoB4teAPAyshqKKix1xaFa5tDnU3fu3EjduHmrFxW9tBc3I2AyzPyq4uC418EEEBJM+mt+RBux7vtgfiG8ZFy8yF+dsPMAanh2377TzswudnQL8c/Ldpw192tCfbfLf0x/AZXCm0Z8+L4HFRWNo5OJ35NJ3QJhb/O3YcFXdIN8OOa/wV4xGq9ONdHIx6PH5wEWwtFFD5w/VcgHcHd3UChwe39ThDXB0QweHR8jAcjiQN+sHXEj44ueYuWJ/hc5Yd0fs7ZY+etGLUlVro4Zxdl5F3wp6F1EUEQntwkua/UpeUck8xwtyDdkFuuI6DFGX0zx2I4FxHKfxtJ8YNKRPOj4kouIJLiBcBEnX4OTPCSqlhukJvIigPwCezXsEYWC5WHYd9ubi4iIPH9ccSAp+TWeZGYV+C+c+LqwTzSciEEWR5/GBLySBy/TYXG9s/SdaExxu2gav1xdUP8o0LlNKhd24AprXOCA3YH8cBuZMr8Ebo5BqQ3sd9iLHtmb7sKFLF1lfITGiKIK4QmNAYeA9/QQUmrGEQ/OMmn1lvnBhQaBvMCWxmR/7DebmQtuLM63PTxMbbOQFttJyWCPX1M1+VOoFdeQDfyrIAF0tewjCwaQvjft5oBVz4Ig54d/kvXvvNd3ncveNN95mo/82l71v5WWv02/fucuF2G0dHh1rtTpkLVmpaVfIu1G4nVKkoF9g1DjzYl/EgiwATURR2FdICV06JxELpwfvPZAs6wmVKSJUKn2jHvfdNjMiZN044VLPa3HPpT4FVEvRTeb7/Xv38s+VV8o5fbS80CXT2Ya5rOtx2Ppre3CIztnvsOtOK9QVMfElXPKD78fhfSxp9l8WozvH+Ntf6jI/7uOaCwnPpXMuM70ueDPvvHHW5amNibeIolIrY9SxLs1jJPSUCeAyA/3eIp8Na++ajwZ/PPjy95QPizXrzkCdPfZ3Td6a+BbbV9GbjvG2HI7ZT7yOnty5e5d2GE9k4vSB+WTZf/SRPzI/1pZ2LL+bXNAYXoObtlXOH2RZS1WlXvtOE859x8snYulPaJH9SBt0Q6XWXOu93u+jlsLwDtq6f5utTvkI/uD9D/TBBx9osRMX88WHZYlY0Okj3bp1W7f5sD2+cUNO+5g+fEgZj4P1wOvBIeuC+7Pog/tc2WssvmYXEaolqCYkxnRkPo/4JMgY3QFljrZ8NOcchlf3jWSZJmFdMC1w3kg9jKKofkYopIReuVcSmCUQEYqIOTbpWa4N6JG/GTxPrU/2B9a+xZY4PjL3R+imwpH1eM9SmFdhnXa9hglMh446GDHR4lnTmYNoPHmuyyiUdR2mHTXRNhxaey7VUpRtj1JESDJ4E/bc8ty7detWzs/bd27rFvbkyOsQh9wt9sQ2xXQVm+A2IooiQkG9jpcIGWbM/RvcRwCTPDTKQ8CCkl0EZamjEHG5io3yD9TUgl0lPSLIgZz+u2+OpE98vx6nvxym+jR7zyrjLPMSEco+mZc9BIXNg237Brt9ht2zLbbNW34oyuub82z/9tNGbOoAvL6cnZ7J+Q5vWHP8faJ0Hs9pf7Xi+9eX74fsly13w2vCMWPicKlF/uYq8GeeJkzyEi4Cbg3COSbIjccxEDs4RLeIf9onB9RVU9BhvPmhWeQXiog5BW8J4odiSsCL4EUMzqlr6r+jTjW0y19StUvKfD3LLTmhcPaVOpzwCp9HAtNo875UqKercx6w3i+w/l/HpLfUtVeDxywi0KGiQL8jYhpHTS6pXTdRh9GaSXeIX3kodyW+i8Qu9CrwAgmkmPIFkf0Jk1gjxyTIyQAvpxsEnbp4Gf4sr6z7SkFS8snXlZxnR6DLjFDyleFrr9iLmwiEQsLnpem7k7hCEehjLar+ruN7pcVGt91KbdeR1snfgNZXqchI+iiKHUIREwjwBHSx84nIe0/bQhEKSbkeEbZvBOEgnWoUEaJ2pSORqCL/iXQRej6EK8DtxeIzp3ze5vX1Mj2eWw/FLp8gCAMRIR4plC7nJ/Xu5j376wEoM+ip84j723CiGXOfsuV7yNhwueI8VxYRKtgD72f8jeD10L7ThLMtMa3L+ZtqKet6ned+QfaCB6b8GDCIR5HxabgGZ9qfMXd3jonuxwR4dsgpJOw8ka6XcPESNF8ayczzV4qn/c5fG5PLrFA4wovRJPRsQueN6OLAfn3UoAJ9+IUuDGOvDefZZ5wJ+QeY87d8P/xQ7773J/3pT3/Ue/l/+n6QF8EXF+dqOOe6w1n417/2tr73ve/qxz/6kX7605/IF78///nP9LOf/jQvfP/2b74t07z++j3dYd99g+9+7/natlGtRYX2J7GPTJYBjOjjQH9GOT0i0lfQrfnZC5I8zqnXvOckX6N6YdTtXIcLLFWPzG0D8TkZXpQQzjTOG6Dx/Ozn+T7yzRBRFPwbCPf9IO+nn3Bu8uDBQ3304Ud67/339cc/vas//vFP8m/mfvTRx5x/PuFCfq0sj8xKoQ5kQ1PZvOuiOrnNpwCR+TGN9+VPTk7lc5rTJ2fyD9b7hzp9xnHBuZB/uN1nOedn59yhbDg778HAudhWtjvGwD5/SD0aSOvBlGfbZCx2SfSx1oquNEp+4dv7fts0pwtXwFfriYmdyfP7GZgFT/8gjskjlA95PMrE0OdzjBr6kwNMEH954+9n0MrS1DL4JEk7Rjyvxlx4RgbPNMKF+AdNYWAiIlN47T1uhyge78/z/Kcua/HsQ7NclTKdZO/hcnqplQPVTjaCKy5Way3yT1acnTIpgQ8UfZnnSSZcRMj/CCpiDoVjE0LTv4zBhMfWZY3RFsH5UVRLVaVt55/xge6J77b8sV8Y/1KKKZNmteq0grdpI7LKn0Q7PjqC50Mmc1WB3ga85eDE5bJtv2gfJaXDRAhPFxGE8yEh/V12BiKC+oqCOrFePCNQuoiiUqpqmfxSCc8omRbkF9ngPHz0UMYZhxb+6XT3M0IyBha8LQcRF1wkeePUc7ArGHUdlfoLRBEQSyyKRU0pqrSTfqmZFpK6ptG9u7d1985NtZWU/kLcqqiOG3Vc/lZf6m6eaDx/nIj1iSrxZnuqyiVwAA3nXJivFVw3cmSlvCgtIR9AtV2npukUHBaN1O/f/DWQiEaESYuKCAW8+BkYX2PLIbkNs/Vm8jcpk+nAfy1flq65LL246DHqvTa+MEUGG4OL0rwAJm3L5WnPgtRzsYF9p4kR+Up8A+jmrUZ37x1xmXNX97gA9p+A9uWvSq+RviAIRRmgH9IP82tGwSgxpqNGbM9yUOiwx2h0e/Cx5fB6zUXUBQfrFyxEHqc1h1CZlulrnXPxe+4LYLDOC+Itc2cALELwn/2iD1suHtyHgX7QJO0GPBbQqB/rBFUufTsN0akvQJ3WXBKfXIx6zAXweR/akhfdsZr58jcvgI9v6ujmbd28fSdxTNgXWl7UVnwwTTjgMvgwf6Pk+OhQK8a1oEceqyEZGnMMSxTVUlRqRWZFEQhLE2L2hR/hPINUaCImX/jO1+wCPQrXh6+QbHNyoWYw07e+IIVxpk8PIo9DEmfC0y+qmhLd3udERKiACHx4rfS91KpC2HxYPuavIe0Im3PEhYnTPa8vuKDdouuOR0zlXS5i5tB9kfs90p0JbqttmrRdrsvjExHo0nnCtmPNBZVtw4B8Wj5+PZYHeTBZte/c7ogsR9oR/sBY9ly+GLSqWotsE1s2t6XAE3QjdLIjKtrlwQv6OyGCDB7h3G+8K09mkx8RWQ5PBEA+SkdixJTvZq3t4ba5/B3Y1Pfrc23XZ9py6bthg78Gvvy98HpDeINtZHOQ/Df0v2J/olQFY1DwC3Gj1la+9K3QtBiF7uBQB2zob9y8pdt37unea2/o9Tfe0ltvfU1vvv12Xv76N39v37mvGzdv6oCLYpcrpUELixSFh3ZoRE8xYgAAEABJREFUI66gkEcv6EMPUncpMUZIAvg8BAlrcvuyiyB9eiTCEYE3QTg0g7dkHWu4QNjkJeY603r068nJiXzwvWVsR9ovpci/LeYL4Jtc7vkg38QDtMbIGBcEP0K74YPeNjgiUhesbwcHB7LfoIeuKyJc/ApPmXDt5fqcZN9w+FnIvvNa+mVdRFw8pMCb+2Se1mlHL1LvHXa667V87WsM+Z94Cx7Na8NYex9g32PkdLop2/Ee+bhezx3vJU75iPElsGUwMpc2fPR43nqvYRofaNzlwrfjEtgyuX//nm6iF4L3gXUg0Ae36Xl1whg8fPiQD48+9x/+/4EM2wSPm3Aj8w9PgexLLYoojk7dp98jcF1OcF4pRRGRNBGhtL+1qoLIsuicpC3jar6tAxvmxgXr0Yd8DH/wwYdyek++ZbbIICIY3y51ZLpkukN8xX7kUf50bUToJpdP9+7f113WjcPDQzXoQsQeL/BmflIW7hdZQZrwnTYidMNh92lEvvbNi2W/8CXqHMgzrftVapHDA3WOyGOkHi0OWtM/EwvNfyofYaLjGosuQZqM/xwdZSopu0iXnulf6Sb2QVexy6a80I8IBxAXFVuHrG/7cJpxVa9E0ZjhsHaO1CmdlABPPdkeOTxS8M9vwJAFczQi4FgwJEUEc7dJO+tE73979pIS5aC1ne7ajrX/SHfu3NG9e3dl+3ObuWg70nWdailKx7zgyeDyiggV8qv9KIoI2bmv7rPhecgEc7LC/0IyvdtumeO11GyjliLXFdAk8f4L2S51ONk0MQV4E+Ih8NznMtshwHOdeEoKRUTyYV4WRETK0zyM2IkeW7xhHVuzL7Lv8XafIyLLW06256d8R26wj45HhGwTbYdOnkzr5wXrzUBmlEAGdddu27ay/b/BWuo1oWWNsbyc5nXSfEXAZy3Z3oDdGrBp5s/jbIT4B83ORmp2IZG8g4jrUzsPiAuNWr5jljqdeh2WjXnS0tbiQ+jZhZfZ04vY9cpMn2lznj3g+jLZ+Y44bUZEKCLES6/cZ5fASNEJHqkJORmcSN6VB3Hvy9vjbgyeM8B7Qe8JPIdcxzI8hQCPgn9otIwIYmDKC4kwb32Se4otyrnsFXxSJa/ydxKwzCNiJz6Fs0IkgSASCt75ciKBjDvN4ctIprzUizJZlcs/VYBM0qY3gS/gsc4kXKkb3sMIDzJIG4GCdYpvouk8aqW261hfOzle/R3IehasZQHdU1AodumEBQLYl3grXfDegfyS9YUiQoXyBjElQqQFYU0I/ERMcU3O37tGzjuSYkbBL6xBRqQBnnpM8u4JaorItyJiag8/ZBfa/Yv9uMO0Rt1enxY7YFswslY5ntbE+diGTJvTTeM11t9OxrK+ukbLwt8GXgu9Ni7fCs5znS7rMl6bve/fsE47zZjaM+WzMZKcNPiTKJziyDXA85ITBLLbkGR4jEkeyMfjdAnSSYsIydBVFxEkPw0SrxJ+CTG6lN1n9LK1CPhadJCUJd8+0S/8CWr8rKDo859k2C9jJmMsp5DTxtyj9ZwLWed6n4tzPnTB+dAZ50BPTk/06PFDffzgI75bP9SHH32gjz/6UI8ePeDM4FQD9F3b6PbtW/oa5zvf+9538tL3H37xc/3jL38hX/z+5Cc/ni5+//bbeuutt5L24AD7UatKCTDK89CQOCue+WMIZChHZpR90zwLzjOZZQih7F8BxR133mdFuFYztA9XRjzsX8OSZt/IbPrmeWnknJ3vHzx3fcnqM45HD6czgvfefU9/+MMf8v/l/fWvf6P/+x//V//3//5av/nNbzP9/ffel89DzrjfyG8c+HAbY9qWga0xnaY924irgIosy2tkH2174b37ObzY94XvOWfuTvf3U6Zx+ev0NefvA2foI3ZrZ684p7fuuE/+QWCHt3xz2XfaljOf9fzd4LjParynr4x/ROS5iH/w0/t9OFPx6ysHjyCAXz2FhVlnKPi3JFz1g+gCgi/95Fjx4vGYTeWuRKak6e0Mh2gp+RGTlEnOgDnVGFGKHDwfWhlWGIpFFHmxMSJCERMIKKHJQToFXr2RwHg5JsRe/MS17EtJWubeTPlDeMVF6+rAG602J/H5xTkG95FOHp/Ih7SeRBGhAkIhpS+JoF7k3Bw0EcE4S1FCnoRd28nteZOxZfOwBhEl8yIoICnmeMfmr+NSy77LCoc6pQwiQu6HjTpBTW6Ua1gwpfEewfWHiqyb7l+CQ4cBvXWa64swTwtq8mdjYj6qD1ZqUSmFWkM2Ome+zOCCo2dxq7XQx6mflrHr9CG/jdyaAwv/5LqNVESoa1utGAPXPTI3FkPGYFC3FPwr0HGMSmiUN5KFhauMW3GFqLaMatQrthfanj3W+slDle25DmKrdlyrcvk7Xpxo4DJYeQHsi4YtdQ2iWtXiflTGt0jUKNlXNu/LDxvZ3GCSK7EcIjfPZ/PZcwDfY3B32Ivn2GLA1yD7zQXpFkO95XJ0ux3VAxv3LQae+w9tNqOczhov81BKlXWk66pu3FxxuXOby517unf/to5vHKg0zIXoJUNbjfQ3w47HQBwIGvg1/4NlC+xfopf7MiRfXObSFy9Cm7zEJS/TB203A/wZPX6f8e1MszUN+T396ulTT3/GwXKyDO0HgYI8a2Lg8HcLhuASKlqNxZe/LZe/RafrUU+4JD9FFn3lcPDgWN3xLR1wybvCXx3f1OroBjjWwdGxjrn4uslm6JCLyg4dapkr/lAqxWMaqnxItW2nAy6A/AMURi0VOU99tRyEi4Be8LkDifMTpO2AwkQEOROCPCL0a0y7b10R+dWLbSmy3HsG1O0M4wjpqOAdwTuREUYJEZHveTKSlA9xKnZGRr/QF20H/EUJRVzCbbj9QlrqXs7NVV4AWYbuxwWblQs2GFt0xfNVCk3yLhLlzHP2w/wLR5rbskw8FsdcKN/wwaPhy0t8HwavGLsOe9d2ney7/YhCdeMObp8aVWpRRCgPfFhTR+yWeW6xSy5Xy5RPyZSf+XG54BURWVYKfVZ3vaTjEaFSAH7G6f+IPdhcnMmXvWts44ZL4M3mXE5bk75m4++/GtDTh0FS1KoGmdcW3U+0ynBDHBRQQdMe6ODwGLtwR7e53L1773X5Tzq//vqb6d+59xoXe3d0cHRDqxWXXdQVtZVK40ZAuYTm8OyP4XiQH5d6KcSY8prSiD71UGKmcGjOjiAN2N/DMh4eq6aBL8gH1h+ne4zPufC7YINsuXhszUgL3SEXdwee54yz05w/jIMiQs6nmvwNUW/SXVetVV5/FjSUK6UkfUTIYSMi9Dznep6Xt58+6RopTCCG/lJnidgGbK0LrPVr1j+vB54/7rP5d58H6LIOmZdLTH3otOpW07zgEChiyqeIXLZHdq7zHJm5715zFr577PPpkzMuTs+RRcdlzCG8DTLtOXsdr9v+EFozpy0nX9C89RZ69Np93bp1U/5Trf7BjQNkv1qhh7v26ev8BDxH8A4nIAAGx+0vGJifI+Pk3MIccTvul+Pug0t4f+AL35PHj/XwwQP96U/v6r333s09WESw7mxkHj3mLufyrqfUmun+iyq+JPYHXYH+JmvDbS6abrE+3L59Oz+Ep986PEo5uvwy9rHjP1y1lX3CFBPZqSsjzJpPj53h/eGpL91PnuSf1d4yxknDODvfOmkeR/ruvIH11xWP1CM7fLd4Hc76TwkPtIV5pXPu/ZWEv+7IJ3WHfIshdSADdHfPn2wAacgJUkXw5nG6dd/7yg1zdW0d87rB3JIi9bPWooY9T2VOlFIUQUEZqXXMe3x0LgPadzDAs5/iUi4e4XoA64Pj1JDP/FIElDze+9gG2dZ5/q1Yz49Z328xD/1DGUfs17yH6FjfzZ8Uk+1iTrhfC5Y54mpLCRUCUWgf33x7PUi7ic2zP1JeOFiQaUupqvS/lqJaAOGC7zzIeK51dBcNONIOor2QZOglnOmeCeoP4Cqokvoi+YwwtVIGOaaMp2UwMp4De0brR0SkrbINvsE+Kdc/9rIeY9Mua2SUUGVtq4U9NePrcTBGZNOSbpm3XUtdK3n99DgscF5FZwIZ1VJlWQVcKqHJUadlP0X235GRCHye/SKZ8bles9CoIyKSr5pj6YZG5Nbz7bJNWFYja46uOFLgO/Pwd9kU59lROnwdyo48naq/WvfVZHw3wsv4OGHBPsuMf0QoIlRARMjOY2t74blgfd+mPRycBW3ZQ2R4KRtBHKoA+cxxySmGXsqZ8nl4qQpeET0lAcszh+GpnOclUILnebnPT392IVTh+UU+Zc6zVNlpykbcPiA8gkyLIvulVFW+dxq+BduuU8Pev8F3Wk0bWBSlQFsgXzDVFbr8p5jD9gvkkkL7LkQWiGmtpP0ol2kRDk8ohBXyoyk4iugMh0fZTWudwzPwdnRzWBjjiU5ZXp/kaDBiqmXypjDVsSzt2XnqXaqybfD6Z/uw+PmNha3JPO/JOcNIu4GfdHOewwX5HnGutKy73se77qnsmN8c/k71N4npnffFYryUzbjU7H6L9NhBf2Vu6grvWdZmPyJk/YoIyRAaMudDSeyr/6CFaB/vhW/0a2QvN+kLZ7Gk0ys6MuTeZb2+0JMnj/WAb90PP/xACz7++CM9fPhAJyeP+Oa9YM/W5g9NfuPrX9f3vvsd/ehHf58Xvf/4y3/QP/ziF/rJT36kH3z/e/rWt76lt7nwvX/vHmc/N/PPO69WrVrv7VKmSNI8GHCqZQISRurw9emeoJxL7MpSfSbZd8bnBRXzXK2FfjgtIiZ9YY56nhq2W5NfFE4PKA36628Tf4+fc3bpc4L3339fv//97/XrX/9a//qv/6p//ud/TvzLv/yL/u3f/k3/8R//od/89rf63e9+l3S/+e3v9Ovf/Ea/w3/33Xf1iDMKz3vX6b2H5/80zoy/plG2GCaQBg+2PQP6EAFfCnRg5By6l89nBvbplh1knGmOcp1ZN2c3Dif4JnCazx8cn8pMdY/omuNOH6kkItIuOl5qlb/FfPYVEbQ8QTjTFvw/3zNJAGYQCmF4y7A7m/hULQfUwM8e6JES+pwO/rKG9CfBLswSy6wXvSzMkYEY6eTIgOJRfGSQt5oGbZu/teF8xkGlhKyoEUURQdWhyLd2/iSjl2ld/wUcA8ODJu311Qn72Mt6VnAalByXgsw9KVZsrLzQG13XMjEHLYeip1xq+rLDFw3TKIw5NqKsx0r5elZDU1pA4HaCMbZx8od223Ucwh6BQ4l6rnz8M+Bux4gSMn+Gy5qWbKUbRZTaQzi/AGm7fFI/6fn/2fsPNkmS40oXPuYekVmy9QgMAAJUAEmAALkE9+6S3///A98+l8CShCSBAUa1rKrMDHHfYxFRldVdPTM90wM50XFcmCtzc3NzD/eqame3UbKRyE0QH0+mRUTW7TYXWE9rLaq1mXjCqDhcSyVeVYk7T0SolKKmbVi41iw+LfFImdp4+bJj58Mr4DZttCJCDVuGzyIAABAASURBVIuUy4lnZA6ZL6eNGMyRMZvAyGMEB25LjUK+hkWs4bIz+q12F8+4/H3CJfBT7kEv1HIpWv0bwtszaXeucbeBj51GLkj927wwxltVolEtrUJVGkKj0eP3SAOMXGwO+CJqPnoOniaZMa+53J0Wgl0a7R6DPfWTNA50prF1uMcOGIN66nMdA33DTIjuyY/9qb8BL0UVWdtwn5we686dW7p//47ucvl7cnqkdtVQZIAlLoC5/BYygHml77Ah0seePg/XAf8DDZsH89tzaN0x9l3ybh57eDQGeB4ID/g9wH/u0rejL50vf6mz8+Uv9boPMCaNIdETY1RRIopUGgXyFhe/IxfA3VC07aRzLsjPwAV89OSrXPSsOEA8PD3REbB/wOXh2r/RCxw+OjmWLycOjw5ykVutV2qahjakbF4Ea5Hpnt/O265aqNIwznJJwTO4SVVyrMsnlAS89HXTM1IXcN+pyzqSuQhbzpbHJS1CEXtQZFY7yQFllrDj+zD9dcItB+0HlRp4iphD+FFKxv2DGUdc/vgw17J1nzyHffjoQ2jHC3lrLSqUo5CrehH0rZDPOu26/JucPhg2Tk9P5fFx2qptVLEn/slWaWR+XGGgDsskxPwk3KG7U/uR414Z+1omvp2PwtTwIiuvhZINzDURNk8FpcMkMQ3RLXjruZDzb/luzp9puvzdMJ926vqddoDZqbHQyyoNhT5VIvQ/+PAvrBPRrGSU1YGa9ZHWhydc/J7q6Pg2l793udS6n7h1+55Ob92DdkdHR6daHxypadcqOc+oPJh/8DZaboyR56IEDQym7cE9cr4rPxy8BMVlSBN9Cmt6TAIRoYhIWkRkOCJUCmEgHs8J65MPoKHK4whZPbbINtU65rAvFAbmailFzuuDa/sRkWU8vyIidcZ1es02XJ/LWJda5Gm4PdOcTzwOGwS/kNftmL+hH9Rj1zoOGrr5JzjdN/fLfBrjNfsxyrobcGX+3V/324f3Sx8iipxOlpRDR/2+kPQFsOem648IlVplGe5Yq9yO+9s0rQppm802L4IX+nq91u07d/Tmm2/qjTfe0J27d3VyfKI1B1DmQ5TRJz4zVzfktTykkHkYGdONL6DPz3VxfpY/cPfk8WM+ip+Bs/wwfvTosbxPcP467xHM68jcN63UqloKohq1Ya75AtljL54T1o4HbzzQm2+8qdtcAB8dHml9sFbD/MqylIso0syubnoYhn2yx9HtXFxcILcJGz7kDfO55N3Nl/yWWYNNGljre3TAfBvOd+k78hw+jqXnsv6BRf94e/ZpB8ISSNi5qRA6N6Df/ubwwcWAXTAW++Cw00d0atGhiGA+F5VSZxRFxAztPVRObHIJPPfSrOJyxbwqT1UyrrJfryFIiAjannjwOrzGlvjC8tB7tby0bBTMOfEM8G771HuNTPTy/Bjo69InsmHXRuidOttN8jkdwyi3Z/tVi9ubUMvkl5f4CpdyrcDsLyB69ToPIC/uFfl1hOb2RuTr8bMtcb+81qU9Ob/Ifg7YxQj6UosabJ5tv/dfa/bDtl3VNg9ELByGIkKFftdaVEmz/G13vOZ5HLx2HB4e8M15oAP2cq7L9TqP83uvRRVwZumaw0tmTZigF5+AFApc4U6+XvMTEYoAJaaa8cyddaFnr3A5D0ycckz8Or4P946yvEuuP2n/d915D03yYKNDwPP+eUCeXvJMacImDKz3Q/qeKwNp1gWICv5Zlwtz4dInbLsTQSrQPly74/a/xB+xBIK+XcEhCJfv8/HLhM8ZsGpl3VcBpf6Jx/bMdJGDVxmGjh8VO86+sWlXath7t6uVWsKV75jqvTs2vlivRUHnn2GdjwhFAC2QiKrwLwKaIXxJBEHk2uH6FkSwf5AUQT5D0xP2Fge6MmyiEXP0cmabqJkoP0uRyIidTwAZeV+eyU0x/70GDKybthE28y7g8EDaAN324RLEM23eg+x8Tuf9BXAep3ldiQh57fRZhbFiDCImbpzH5bxu23c5txkR4nXw9cN9fa5Wr9RLf59LuhaNa7HfhwgcpaDwzQ7jdEP3nPKHBfcjMWhkLztw/toPnXp0K8+++S7096O/0Z9wwfshl70ffPhe/rbvw0cf8d37lD3gLvd9Pg+7x2Xu1//sa/rWt/6Ki9+/1fLnnf/hH77Pxe939a1vTxe/b7z5hm7dPtUh56CrdaOCbckzbpQjdYSzYBhClgNYXkvcWOKfw39N1bwqB6k9qUeUhAf3dUT+nr+5t+ZMwOcBjx89QsYf5n8h9ctf/ko//dlPueT9qX7845/g/0Q//elP86L317/5jfxfTX300UdyGV8WP+SC/n0ujH/1q1/pv7g0/iX+Bx98wAX90zxz6Pgu8Xdatg0bov3nkWnYG/MWETm+eGRDT+DbxRY4z0hefx8s/bBvuE8+P3KbzuMyttku43TDYdOcNnBfYt/7/FXLGsLaYV6WfKFgVdAX+0z9s3sFh16tVbMq2BVPgC/yfTXunNtCHz3h50MeMbq8DPDIAdZWWxSx44DO+SKKPED2I0K8dAYf98v34yVgWV/lIMaLjdMlMnCV41qIvFZ+PKW0EbwNpT+AGybGej6wODg4VKlVW4z1k6dPmOhPOOzbqOPya2Bius5IJ6iHQICPe2lnagPDTJg3DcCKDYUxYDAe+88nY6S8mbCOePLbd16UiHdQRKhyIOBDgVqnQ8/BOgfGmS+9ykO7NgRu0xsZL1Cu1/VHTJ2yrMyHq40IWV6llDxkcL521cry8gWOf3PIvvtUS2VMRhazDiO5lQ853I7hNl2ned9xEewF0emmuVypNfvqtgc2awNGzHlH+iniI4tqwa8xYrwGjR31nz/V+ZOH2p4/0chl77A9V3fxVD0YuAAuw1aVi98I8oekWhSl0B/GpLYq0cJvQ/XItQ+NQF1IXEz6flVcAI/A49Izxzsv6Gwczbfn9o7DddOmhb7LOe++7tChHfk65v6EQR39oAoZHraCrJq2VVMb+KmKKEpas+Iy51D37t3V/Qf3WOCPOcBZq2lCiEhkh2+kRJ9kJumfWOjdx8B3uE/ZdRo4KBkcTn9Q3/fqCPtPhO64kDA692mG44Z1fvE753M/mAcdF789WC5/ey5/LZsJo1AtIT15Oo4ZCoJQoqrhYmq1PoT/NVzXvPw92/R6er7jErhTX6oqB/UHvtw9PdEhOCB8cHyoNYdYxvHpsU5ucdF1iDxWbdIPjtZaMYebVaNSqyJC8stmqDDWMftrDtK8uWqZ8wOMTrIZ4HnUxz1UdT2Z7NbLwYNIOCIYj6CeQbYdlm9EKGjb7RfajyBuzGER1u/qcdv72OPDc9FI+aCvTsqL4KMjdPDAUda0rbyR3TGH3b8GedamoUuR6dcc5Oz6DBQh85Ra1ZB/he7bZhgtYdfh+hTXapDgNcLyHZlfu/z/OHr0sUDLsquVailkI4943CbeF/Ume4y7+8Ogo+sj3pBzrcMebH1JNF9ubS7O1WMLBj4GjNHzs2C/2qJm3aqsGqmtGpuqoSkaCA+10VAajdinujrU4fEtbMB93Xvwth48+Iru3X+bi60HOj6+g96f0O8V87qIaaqO+Wj7Qgsao0hRJeaVoszxoiGQ0wLNYfuAAlL6mp+YfXsOG1JEzBBPJCJipoXyQKJMfmFsHDfEExEcarSJiNCAnhm2WZ4/tq2T7ewyLainRT8OOcA2KvpjfUowB+17bVnKOWya211jF1zGerKUW9Jh5bW+o6wUwiWEDro/Ceyt21zC7utovoHDA2ua4/YHaObdjJnflW0cNtH9KKWajIwFQvm4HT5ENlxGnp+d529Be10tyPxgLmf5nT17Js9XX+5+5StfyctdX/Def3Bfd+/eYW4fatWuckyaplWlrYilDVrKrqVDZP+FxntFiRz7ig43baN21app2+TX/eqYt2fw+fDho/wo+81v3pM/qp48Zc1GTh7nNXw3lB3o24BuuO8r5rjDO+aX16Oe9Uo8tuf379/Xg/sPmBO3dcA64TZNN2zrI+Z+kJ8qmasEIIVCfnXT46S5nNc26+XZ2Vn+vz3+rWnrZ0RRRReNtl2pxaZ18OXLeDSAWqkE1/3Gy3cJXxNZplw5EZRbcEX+MvQHKgFGU8E/GYxrBLEF2LaIkB/rhvXaduyC9cNrrPeY1imne330/GiZGw165zkeEWlvPDcM1+G8rwZroyFRXUKf8DifswRz4JA5d+f2bfk3ZtbM01pYd0gcsGXmvcc+9cztnoVpYD4b5tNzJH0mpfvSsAaWwjpIOduwZ8/O+AZ7qnPmnec9HU174jl+wFpwwOVyi22psywK7cY+4C0iFPBiKEP69A+FeD99/o/JmX2l75aHbbW/u9wv2xLbFY+523J/1qt12hVXt8NebvzDMshgw1mC67E9PORy3Xmdx7K1HFfI3j/84r984O+xQ2TkH345Pj5hr3Asrwe2UZaXyw3I2TbWZb1qmZaYVCGDvwsnIuSxXOC10X3skYX37OJZ0gp5X3VYKf7l+7uWAHPeLFj3XgAT3bQlfeD7te928prrH1zzXPE88kLesOb6289zwvrveK2hCEAFMQMCb1zHkob/J/T+EXfV47t0bwqjBoy5LkFI+YRdO6Fw8HUiK8ShcVxqxp1eCRpOvoLmgM3t6HAJlVpV2ybXuZZ1YAJ7y9VK1fty0iOKIuIGSCGJpBkh/xOECEL7kONFJWn4JaYwfhgh51BEAOUTuESJxzVAlkLPPTGRKBARpAH7xhTDffkbLh2ymw5BiVgEIUOsWAjOduISs90Y+J4aWGsnjPkNaRsyxflOJ832w/bEcNhprici5LXFdsT2xHsM25aaco+sy2W8FtsOeV1y/sr3TgS86Qt+5j4vrZhnSEs0fXMREYoI4ej35ZnYiUs9E4/lvsB9gYT8IwH3+kN4QvyjcxGR7Fr/eva8qSe7C52fn+V340cPP9J777+n3/z61/Jvk3744Yd8rz/j3KjTer3SG2880F/+5Z/nBe8PfvA/9M///AP9E/7ff++7+va3v60///M/1zvvvKO79+6wnzvi7KdRZa1juiqbpvmIER6eA3SIvAud4B/omz1g7zAYzGNfwCbYG3o+ek/96PHjPFvwpe2Pf/xj+bd7/+///ZF++KMf5m/7/oxL4F//+l35std/DloKec897ZcP5W+LdrWCHOoYR+/PH3IZ/BsuiQ2Pm3/g3OfjIzxgdvTSB4ZH7NEIvxGBXtvWFkUE25dRI3twzY/zLGdEO+93gG2T9732rU8++xjYD9nmFAY+YqrH6UbPd9Y0n8a0VYI52zD/AlREyHkigjOZRmVu9wvx6Df14vLCgy5BwCQSP8UbCueyA3iJTS6B38q7tDb5k3vV8NQTD9wc0shgexA8WFYQD55pQU+mAStC/oqsZHIz+KXznEwsUcOCmeXkKGAuoUVXKgVpiiTV+a/gNOMyiaoiQhFFpVb5IMUf0odc/h5ykGFDXEvlY6NgLtoMAAAQAElEQVTDcF9goM+4cNiomyeWa450QpE+jgP7gDQxlC1P+WbXE7dhI7fmMsof457QGz7wbbx6Dg8H9CeLz/lHOuuqi3ku6A5wOmS8kW6BKTKFZ5fE6y+suC7DBqLDYFpHu2yT64IoqvTb/LngiGFz3sU3LSIUEXIe98EHCj5k9Z9XPDk5lQ1NRaau3/0xXIfzL6iFPlBHR/sbDjTOOejaclEaEdl+RCC6MY3XYgwHDN4IP6yUEhcpxsjlb7+9kP9fzd35Mw0stII2cOnrPwfdb56qdOf5fwTnbwrHoLR4JRTwWNiwlWghNYqxcvELuqKRy9+8BObSNwA3lbTJi6H2vO64ZfFhlPtm7LgE87h1yNG/9Zvp9Ge3HdTTx85Ad7xIDdQ3UI+74iGLQOZRVYrRqGlWWnNB6oP5W7du687d2xxqn7DYH2i9blSXC2Av+pUBdZ8M0be4+o3gkfiIzCy/YexTltargYZ7DuF682q+Ep064jtf7hqm4WfcF72OgywDvSPcQXc9nS+bqM/1um8jfRNsJRQS0h2BfYSuKK1KXWlA3tvdyKVvr4vdoC2X7mOh/8yJg2MOqk5PdGCcHGt1fKTV0YFaYP+Agy9jdbDiI6lRu2618oXByvKpyMgotAUCFmBmHM2U1HDAuGJhbzg0qLVIEU7V53kCfXJ5j6/HfusLCuQZEaqpZ5VmCoiEFLr+wBv84V4nf2GxFyu+zhHag554TN0nw7yt2lZrDlwbfHdhYNx39NM2xPNikbGQKIvgi408RynIJ7AFZR/QMhsN8mYwHeTjas2TN0Zu2+U8jkYtk3yzDHnTd4Es/PkdqqRLI6CuqfLsZsrNichrRB49tsAH9udctp1zoeU//9xxMefDq5H5KOalN+ilFhUue7WHkQthbuBU+BBoOLhd+88+nt7W0Smb/Vt3dXL7nm7duqfTW/exB3e0PjxVuzpSKSuYatQPwTxWXgL3Q6H3BXqVYsJoX0VDWOdDA4M4GnN8xCezZJo+/onInpMpFFG0RIkpkipFxISy+M4X8hMKVeZgiy5FwAtrnm2V9ajHvniMt8iyQ7+sVxGhtmnzktLrzVLOaQOyz3K2scBlXNZ05/OadGh5rtfM/0YRtEcZpxv6Ip6RStEL20O3YZhH6232E11YfNOcbvvs/COyGClLDSq1wnOrFQdBq8VulaICIkIMMu+oAbu7Y13yenp29kznXBYMyGJNuTt3brOG3E55e+4+ePAgf8vXFwQn6Jgvbo6xuW3bZL0IyE1nvSO8DHuyMltGZrjmuMPKombLjLmcx7JnDP2n458+faJHjx4lnjx5wsXOEz6KH2fcaf6vIQYqb9GJ46MjHTBeHkf/fzgVOazpv/2KDW/g1fPePzjlsb3N5dPde3ezn2vKOV+mo2MjdZqXce7HSJ88kZEeDGt6MjIFF9dlFl3yHuWcS+u8tGG/cs4Hve2e+xoxjcdq1cq8jzkW02H1wDhHhApzQPMTMTU2uTPxBs/phub8N2T5kvT7JAEGi/dGjjw7Rs8odG9MPSSGXo4LKOWwdc6wrUgwd7zPclpBD1KvmQu2nQ5bryBTmhnnRjL0aR1zazj/4ju8wDRjiS++aQuEbhf2/Yc6Pb0l2+aG+Wud9b7B82dBj11330bLIPtNfcmznQmQmZqWzSD3v+PwZbKPpIfkPrfM/ZY20h7ie56XWhVlWl8iguYX0AZxCEroVZ6YMwdFYw5/Om/MsYZn/MsSRN1/27TNxYX8rTDSYd6pz9gNssj2rbo/8O38tjO77bJH38lytP1fY9stA6+LpUSOg22fx8D23HbR8QUN62fWW4r8uG0anhTHDe/DGb4ghK7/+9hmAvaQoXk1LA/LNiJSFyyHZdyVDwXS/9L5fZTAomKpdzDoMfV4JpgII7ZhACNzwWO9wLak7wfZJiw01EIRkXpge9Cw1nvuWB+k5/SAfKYE9AVTnpCgTdCXzx+dBPbHdwlPncwYDqqhiAAT/bW5cVUT1Sv4pwyExKsMS8qweBzANkdRlKqKvfZaarTtim+AVe4va220b/ciQsWgogICCEy+8gnciFBESDEhIhTQhe/yEUWudwqTAl14ziICAZRP4AaxwJ/fveBMId2hmH2HleGQ8O3qUzzkyzcUMcGFwg4YMQIJ2w5sRtqN2X44nCDNNiXtBjZkJD6SZ2Bv7r1Jrq+c1znsPFSbb0SkzL2W+hvSsnHCSHnnsy3yWu7ypjs9FA4+hz2aDSA8P5fhM0VhAzOaFb5YHt5fJP4+UGKSEPzNIaQx8v06JCzbicvAM/D+QN6BAfEaNX2Hb3XGN+KzZ0/0hMvIx/lLXg8zfMbZ0JYzIXECc8i55f37d/WVd76ib37zG/lbvd/57nf0D//wPX3/+9+X/+TzX//1X+kbpH3lnbfkvCcnR+hlqygIhjZHdNkQvoE0nbAHgkhZCYcN680Cx/8wYI5Fnwf66l9a8/e4L2L9G7u+zH3v/ff1y1/+Ur/4xS/085//XD//2c/zTz37Tzr/N3RfvH/4wYecPTyV567nca2Fs/VVni15rh9zJjL91Z21vKcIBD3Sps/1/F9U+beEXc9DzjL8Q7qXdoM8L5Oik1yHfSlU2IMb4nFf8ASZERo1YsdsW1yvbUvHN5DjDvtczPGBiiKCeqoiQq7bedwnnwF1fGuJZ8DGmd7wzXTIGZj7o5CihCrfGEVfPp9CAqEIZ8PJF8fRRCjwgwGNmAai46P94vxCeaDFAJRaVEqV/YgisrkE4GUgcRl4u3/aSLng8KYgLBojIykhJgcWAHcifSaXCigXESpMglKKqg8U/fFQq1ZstHwR7J8AWXMQ74llI+MDv+3u5ZfAqQOS7CsfuKSpYZnMHMZCoU2313Bw3+rgcC3/GduT0xMM+ko7Drw9gV3cfMGiIopK4WKSuno2L57MIwdIEQE9FDFBPOb1Cpj7RXhBotBNZGjDMVB+h4HYculsXa1sKBvaGDCqC49Umwuy0w23m0C37WNxVJGfDcqCQy6Hjo+Osy/mw33ZsbFy+jEHujauh4dHajjILbQXEVysd3ri/0PvfCNEBaPmMz3BMhezI+Bi05e+/pPO3YVGLniHiyfqwcAlr3zJq52asVMMW/Wbc3UX5woMJ5JToewIipQyKx5zYL/QB7dDEl2i9zAxAiEjcVkrZD4yh0fihg/VjY66vdDvuOzb+VJ02zN+wyW4hxZZ8kKmz0vSoKoJVEX1Y8Ky7OBtgPcCgwcHDQdpR7r34I7ug5OTQx1w0Xlw0Gq1bvgAqKpcGpUKxyFYHz2qBAaJkGMj4z5hoE+A/gx7GB2mbz5I6tCDrhvgc4BfgJ5mnH73mWckzRgmH/qS3tGv6XBuEMVEtWxpCvflRsVviIMgDDpV7bj4veCC/RkHWk83O/nPPptWDzjwP7mlQy68DjlIPGQRzt/+9eXv4YGa9Vor9Mu/AdysWpW2yv4Keku88RxukQ/hjBMuyEnomPXasEwGhD8iKevkql2r5SOrIMyIgHrD68w3kEV22/xSGY9S6PsgL7wXmw1y6rJEoFsRZCQWEYoI4ejak2Mlyo+M1YRr6fsR8pJJL2A/z2cNmzfKRsCjDMmyGtD9vKhigDsQEZcbpdXav3Xay38qxfB8tz736MhgXqkvX8pEhCIAsorAB87jNlzG7YyMjWkep+fFblrPhOqxPyOK5vHzR1nLeAu9z3JujHanspNr0quAEbjM/nwN5sFwe0GuEP+cCZingblke+BN4dnjp3rGBbB/E9gHvT2yc1nrREFXjRFZ9NSzg/8uaNm6tFrpAN2/df++3nznHb31ztd07423dXr7PnbgVE17qKgrjcG8Gq13RaMaqTQqtcVrVa3TtVEUjATzbpTzGKExikb4HoIwvmZ/VMAJPcMbM0Qg/cWZqEvsRT9EVVJIRuamT9p7nOS0JJFWS1GtRQXfabarBpKQ/e1mK68f1veIIG9FBgdcfh+zYV8rmF8Da9aAjlqPLF9jy8fV02dPmYe7zOcDcW9+rS8r5FuRs3g8Jks5op/zdQ9cxeIjS0dnmC/D7aXNZI7kPME3bUSnne6+C+E57KIRkf1u4Nk6b31v2la1VEUpUiztUZL5Y3mdcVH5+MlTPkDPZdm+8cYb+uY3v6mvfu2remP5k8isx2vbTuq6Xo9UqJNXfgbm0zT/O9avPm0CLXlInLyHgJWSMO9b1kV/mPnC9wM+uN599938U0v+/3X8f+v4Y23HhbXrd/8Nl7NsXOmKy40GPfbF8MOPPsqPtQabfnJ8ojt37lz7bd+KbNxP+5ZPHgZb/+mE6+ywGxPMP9zTJ1w387Gwfjx7dpYX1I/4gHd/LN8OG2TeHd7RT3+Iuh1fRrfwGBHyn3i/4JLHeSJCNfmREFAiIvDz1as/lH31Qq+hxOdtF8V+gYubaC9k+p0TzOXLcMWc5RN6/p/TrR/WceuU9ecamAdeIzrWiJ457LzW54Zvkna1Usscddj6bfqCCOabguoDF1iniL38jUwKcst5g2jCDuH5ZXpcze9MSmdOJex3hnkxXy16b9QKT6SNl3bZc27AbjDjqNj00T5GDkq2Q1S2f55LvhjdYr8H7KH77N9e9Q+q3Lp1mpfL3nOUUuUyg2UFMgJ3oef/mWiaSNH0BJ6Bd+O7pCEfXspB4L0xL8SRtH1ASnbM39RPKOShIhm2d94nnp3zfcL4HbPW3759S8cnx6rsCwb67T2O9aNnbbC+2CY67eDgULUW7ebvRNe/Xq9SLod8V3mNM9bY9YpNdBnLsLBOOO/AOpn1MTaOMwT6bT9hIQSt7sFBKNfeRX7uu2F+I4L+V9UC6F8EJXl17fEsvUYgchMN8uW7VLL4lwk3Bj5drhuLfizxi6r3Yxv9ohJzbEIRV7hsyoObkbQAzBfGxy906//AnLaeLnB8ZF64iHXZOr2a7WKd9WBI3e7Uc97gvaP15QvRb/g0H1/iSwl8kgT4xFEsmZ7TmwhS/M6+nDPDfJfNfpSiyh6g8fqPvjet9wIrFfbFpVYF60eIf86P73dBiIf5ZD+B42wRIV4FyfkSyTBORCgClCICvIQdn6GQRFj29fHPJ2b5xAx79S+yo21eGVepVEQ6XU07YlsxYCsGbEjaADLaH5KGvSGj48ZEG/hO7C5hm+O1d6A8RfP70fsPf0NWZO5ypkfQLgHv773PdzmimByYIRAK5Us+QhIpfglkMP2PdaZSU5b98ES50Z2anpL2wxPlyv1dhix/BDHmHmSAk1ERoVImEJQFNKWPhH8HL83m3N3zJy4gTIHn3FED/en5ztxuL+S7guW79f3335N/0/Q3v/k135EPtdttOcNY6cEb9/UXf/5Nfffvv6P/+c8/0L/+y//Wv/7rv+h//s9/1ve/9/dcBH9L/vPPDx7cl/e+Pj9fYwNq9TnOmN/iI2seLVuaiWQKVeGVYTku8sy0dG7qw020zPzpHDe2jyy11Ln4SXwl52UlTfee0OdDlDLWXwAAEABJREFUvpB977339Iv/+m/9549/rB/+8If6//+f/6P/A370f/8vF8E/l88f/MPbAzbAttS/CXv79m35HOHk5FRrzpW9p2jYf7erVg4X5FwQnmGZm2YM6K9/E/iXv/xV/rnoJ5zx+cy359ttJE2UeRFKknhG9GQkX6lVtu0jIzdga9wni5AodmzgPL2XvwMmEKb+PIfhjLEHLhMRqtRTSqH+kGlbvg3Ozs6wZzvmVIE2cnbCCSNttqwjB/R1zffBdO5dVPS6H3pCW3Tikyu+zEcZd/x6CYvDuE69ijntOSCQq/TPGprqjMA3ZN91Lb7DV4CqzJIBMTEHhN9py0T3IZETS6mqBWEnQhFFWbWWZ1Q4aOd5kGKSk/8UsPR18kdsGKDji66MKMrARCYB6vV3ymmaQy8iKXacBYRly0BEjkeoMD6VCbVighxy6XR4eMgGYCWFGNM+/+ypfwLDhzSDJ7LMxQhHBMjjfIR4l0acNjAJjT7pUUI0mci2MOrrg7VKLZcXSDYQnkDpu/agKH62ibEYLAxIoZBcmSY+TE/enMeY6XiUHuHDGGRj5Q+mgTwRgcGrKvR9pE+uqcBjgT7SjjdDXrQ69LnvdtTRw5ox4tNP8gS1w0nq+Ir+tG0j9+0KRaVWOY/rFCcmgekZVaXgMEfTZUbHhUYf1BZFo3PDzzjupGGjMl6oGTjQ3j2WNh9oOHsPvE/4kWr/TE1/oUK+6LcSt68ji7Hbi4isywt6JdzOaPArGQoJwTWlRsaHS1ipU+CPXMoag/+vTvrddRtZBpbFjo/MjgtfY7cdtduMjN2o7YUhbc8DGtiGum1FdyoyLxp6QN879LdHbj3967km5aZa7Uo6PKm6dXetew8OdffeAZc+K60PimozqhQB+0imgEB08D79Xw/iieynLLeEZFmPtDXQzmgQzji+D5f8J5w7X16D3W7Qjovgrf0FjgPTrzBmvo5FqGcD0rsfg9sCjGnPmHaM51Yr7WKtXTEO8A+0jVZnQ+gJ9T/ZDnrGBfKG8R/ofMPB/sGt2zq6dUtHLMpHxA8Pj3XAwdYBB19epA+8eIEGHascqDd8CLXLgs2HUkXHkm79I80H8qVUhRFFAYjITyF/w4JYWfTrXK4gZLRaA/PCGOmbAkErkK1LTeGgnnBeZNqzMHfAfu8DO8qKMq7Hss46XNSg+Gh/hsMJ2nE+g6IUj4TnYCkh82VATD6cLyHLHOeT3iDDx8KJovq4hMJ1j0JVJj2SCA8Z9salXa3Q2VYBfx39X9Az70bLgPwRoQhAmABvqBA3IkJ+nHfCmHUre5gpzENo1NVz4WL4YIdMqrWoYdzSzpSaJVyH0yzPqzp0/XGT+7ieSmwqTeDyZWhcLVWaF8AYjz35EIyrcuMjtI6LoI1/6IvLN/+/v1sOsTsO9mE/yy/1jApFFPrQqmWdWXMRd4CuH53e1sntuzq9ew8bwKb/7n3dufcm4Qc6uXVHB0cn5D9U4fJXURmLwl4j1GMzRxXYqAlFIyNm33kzPdDhcD58XYfmZ5x9UdOE627Ggkwg8+JTla4AgXdJS18uRQi680U4kEQ5WIpl4bkZ8hh381hvkN/Z+TNZjkhdhcwNc/b09ER37tye1mWEOjIOORccZj4675axOOPiznWt1ysdspavkfXKOus5z3yPQAZZBt5g52VvxMzv8xlczNBz6dB4U4LKNKcbSpp57a0v2E/z1+Eva/aUQZLbBKNCEaFSq2yrjEo4wuNIffAvHnsTRtlueX2y3HboX5TQCfb07r17unvnrvzDZralFfsYyN78UEW+o93Aoc2BCl2XCHuMFIVgqFTGq1QVykYUSchRyna388fHOZcbZ2fP8s8rvf/++/Jv+zr+9Omz/Mlbh81jrVW20TSlUqoqNt32wxcknt+HR4dcfq3kcfcPl/kQ5vj4WKf05/T0VCeE16u1KvXAAizCG+ECb7BlEiIdCUaG4zJEdBTzcpyADrmvHbbr/OKcD/hzmY8eu2Zen8G3Pza93lEyX+fvGbuOPKJe81CxSeZ1tW61bleKoMUQ/JmvMsUlhXjSgYfkED5u9J1OXgsIb3rnglMtE+m34r6Gdl0FexYMu66g3/sHVfkUPLpzZGPMZRC8fKnA82zwvAf9jM4+C4Tnv2Gdcj6X99ys2Lu2bdQ0LTrUQEaH5HZm0E5EUXkJQszNAR1Cv73FRcVgKYBICcVczv4CqWh6YNoF7E0E3ADSlRuKCHm+lVJVaoXPqoLNiZjSImYfmvKBJ/vWaYM2yCIFfEppR0ZkwsRUS//X2O0Dvo/sr5hTlTYiyOy82PvBIJyvydfgCCnOv4Bovk66CU7MvAQWn2C+5E8SfsZxPF4GQXdBbO/l2Wxb4W9FHw4btnc9tsKwnbSNcx73x9+b7p/DPTbojD2E7dDA/jrrpb1aCnrQpHynhkaZlxaZeH2zffRfTLCMGuRmnYgI8hThWJwAzlIXRsGk8gncz4lQaHoD70VofpxCBr+CNcVMd+AyDGNOc5Ll6vG173hEoFvoO7IQYV68ALqGK9tCP9PeKJ9Id3L2w9cpTgFUHrr5X+anagQ6yTHDUF+HTzV+b6pqasypvyugP4zPwtvLuIiw3IT0lE9E6DLCnPd4ThBdos6ZRmx63cAUQsRTustHhGopOQ+s47aPnjPiGdFr29cB33XDpouAmEGmG96AdhPkUvCR6rPv64/xsQRe1q8pLSIU8aqQQjyU000gaXkRsYcsMTmpGkvyi35WPJEzaMdIEgHeDF4611qYqc5kzFFNYbMqh6eoXnysk6Ze1YkKo6umySXBVeGrkOjUjMzhlCA02WgRUj6BC9D1qEXW83bVyj/87r17u1rJ5xelFIUR+BGUXkBxhDittAuPIn1BLAFoTtf0mOx6Zp9EXQcJ0kQiSFZFhK79y7g+xbPXLrxeCcb0kTrHrCPS3XdMmXHZFnEGYDCY/wP7B9sAohJ5cDRCu6JP4+c8pnV8c3pNtr+gZ60WT2W/ccg5sM+e2raV45CpljYJeF2fyvZyfdkV6CI5IvDCsewerRKmXzOJyHOvEybYnRKX0OK7KuqYEvdcpxsmzb6zGSZ9YXADrwgPzAL4MrcRoQhAPF+nI8xJZkl5LU7s13KNbSK8NKnLPASCfWsxzBvx0ftN9mUD+uHz4M3Fhc65cHv27En+IsSjh4/06OHD/D9knz17yrnwhhZHeW92l3OLt99+S/5N37/51rfyzzz/w/e/p7/nwve73/2O/ubb39Kff/Obeuedr+g+3+u3OOuw3uVaV4vMh0df8DDN7VBEJL0U2wApxJOOCE+BIKTLJ5TB3KgGwQUEP8M7i8xiuwJVXq+eXPNC6vG8jkED/Rn5QDEy7DjjP4Kcn+yJPcd8ruAL14fI9/0PPtC7v/6NfBH7X1z+/uIXP8/f9P3Zz36uX/7qV3rvN+/pIWPhH7T0Ptt2dIXdnM4QTnTE2cGB5zVnQ57XcKjOY8o3ved+P3+bDfAg5Gf5lloVEdpwzvH46RN9+NGH+vDDj/JM48K/rOCy2BmXNd8uagy2SQTchu115Zxg1a7ylw0jYur/0mekOFDHMPacQfSctXdgJ9uZBHcR/q5w2LZqQBc1Py5nmmXldKdNfemyrohQ/kAt5ycN35U0pTKXfW2eOzlV5hDgneJ7btLsTLC7l0oQDZrdDKUDwS9hXr0MzvKZ4ApdEB85OTS1QTwjH+uEGF95AHwo5IM3h11PwXjUWlRqVSn4YYQiQjianiWMr+twbMrzp+laN0aEex2YQSfcIBKykkiC05+HNZ6kyRtnD98TDriNYLxscNfrAx0dHevk5CThMdzsNmnQPQEHT1iMlsd5dPhaw3MjDB4v7YwaSB8JOcVlbJSGLDdopO2OS0X/xvh2c0Gcy0jyOt15/WFD8dQMd4kkVyMTItA9ST1GxnXmhKc+tzVSCHK2PRAYoC+giNoVRghEFEcvv5sLdU66Sr0YHC9yPlDuMcQjPGef8HMRZPPU2fBhPB13X2qpWnNRl4e0J8dyXecXZ/Lf5X/8+Ik2F1t1XCyKVWK1OuSi867Wx6dEK7wWBeUVoREjOHDxOnbnasYNOFNsH2nk8rd78m5eABfiZfdU0T2TdqSTv8agpjLP5Cfkf441UdSCVQk1IVUWpaANceErLn4Ll7GB77C4eB76DYYTXncX8Hyms/On+Odc9G644N1xudvLl6jbTa+LM2PAF+mh7VmZsAnyFPoLuPxETGIY1HGJZBHQTbXr4JJnzcXvid56+7YevHVCvEIfVBp0IWhn2KrjYrv3xTSylzzCmp8gFoQXEBzJAQbrAGPf096An2Bx6xizLRcE223HJUunHRfa202njTHTLghnOnl3MDuhZ0HqtXUdWSftIGHRkVEFCVYk2Obl7+a5C+DNuNLTnfTootPTbtSmNBrXhyqMfcuitD69pQNwRPiAuXfgyzFwmDjWmguBFfOy5dC/Xa1UOehSKVIUmg+VWi9RCTccnHpxX5G3XU35G8q4XIlKsaBclfM6n/2ewfHiaQyEI0Qe+ogsR2TpSJan3R3yO8/LDnRisyMptNTjrFvmdMeAU3SqRFQm6prh0MjIEc03wumhiFCh/lKrfEHig1DzbZp52IdoyHH7CxzPeoMWgPIhQL1Urhcx5yPLZZoyQl5e88KcEeWtTx12YJJN0Yqx8KWMN6q1luyN8xTKmOdKH4JwSDJEHRnHL9SZYXzTEwpFAMETGNjgbDcb9PKC7g2MVUHGjRo2UeIZQb4x5V/cpC0Oabx6AUlwDQumAksM0dIfJEnAMoUBjehEj83rmQ8j+i/PKcIXHNo+ffRYhsOFSrzJa9HBCgqXW4rCiiEN+LVtdXxyS/ffeEtvv/M1vfO1P9M7X/8zvf3Vr+vem29hE++p8dxo1ip1pTBKK1UQzBu5rkrzBdsfQBPgacDODPR2JE8iCv2IxJB0wvDHq0FKuiIIOWzQZ2L5wyXYSOcjOmVxNvLy6pLgiKH5yTyE8ac6pnAwzh5zLzQjLVumZFGDjtRSZJ3acfFr+KPKP93ptcdVB+netN65c1cP3nhD1rsOu+Qy1E4fzCXANvb9jk36Rdbng5MVc9+6aFgvIwLWJ7isETHFI677TltgfpfwpU+TUkiXkAV4BaIakbfTydszPj02wfZlx0V1Z10i7jljOJuRNc5OqVXtaqU1lyGlVJkP19Fjgx12E4bDRkSo1AJCIiw88dB8lrXv8hs+ZGyj3G5EqCBj4dsGdjNPtVZ5LV+tWtm2rZjvK3ip2NGIqWKPwXa31UcPP+Kj7F35//P96KOH+tWv3pX/vxz31XupO3fu5J9odtg2w2hadJn5ZX/NRc8Wnp4+fSopuLC+o69+9R19/etfl//P4nt8FNvOeBzNV6nYbuyA+Y4IFSAey8A8US20gq1otGpXWq1Xqm2VqHtIPelZ33t12LOUB3bGfH/w4Qfozxb9GWX77r61q1Zu2zKotCse1+Em16zOv1cAABAASURBVMjDh0QNvNSm6JTLaf/XDSfsfVakOb/zKR2rBiNg5j4WNLCkE7z5DcivjM9YhmKf+6Xfehk+d+WfsYLPJr9RzOmRsTQIT427rikkaMvwDQQGrxNgBBmHNiILPOYk9ZDfZQzrcylVEUUSSL2hPWI0hxvKf9AjQoV8hblbS1GhnFHtR5Hb67GT1m/PC5qUKBOkuVz6xeWMqghqBhNfcOjAVIhyvCGedKa8JRSgXKIo22eOeD54rrZto4Z4BUE+V+dqzY/9iFBTKnO0leeS9zy1lKxfPM6X8mPOOgwpX1rGD/Dxr2VmZC7akosYEOwtmOiOkbC85I+AZkwZFBEK+CMg8zMMg7skuW+U8/ja5vki9yMOqx5yEPWMQ0LbNtsaw+kXHB4aXgOQdNZhuv9qwiP2Eh3jVkuRZSeeAZtsOR0fHsv2Zt1i01pkZh870zQtLAU5eWfPmjUBmt9LOpH9MNHP/FJPKOT3JgREA8/vlE88AbLX+ISDvUbgE9Ol7wiICGh7gDa9HtmXgRwxgeIErr8RJF6CtDkcEfqkf+SexGoFfk2wLhkoFXXTp+fqdXQRV7b/W3LgBJZwebP9ZOS5xpGZQERcJRCO2ItfpWR9njcD9jDrnNMiQgWdXxARVAstipJmG3JJm9IiZj/LOa/jotwVdMMTezSquMqv4N9e4p9CMAVAR+NFRJgI/ZXfSDkG5W6CMtWqjmLxph7Yz4Dmx5ZxDl56QckQjqYnCM6IPcocpgX0DZe6F9XNLjndoPRUCneOOz2gpx/S4ouHatJ1XQsg7L0U2Is5mBQK2g/xj7DsA/FAwYVH3KwzCNBoWKfR+Xa14nvxREcnJ1rzHdBg92ttFKybCjIvcDEwvW5kFKkJ4UaEeBVSYpTbtEvAFBIjQsFaFmEacABEhAp04UcEXiHOOg0twnHSZz+CuEAon9nL8HWHtl+SuOx4luSgvqlsSHP9UpGfUeGOMM7oCzbFdsVyDOgR1DSSnPQh9/W2s4b3RR3fYAscH1jPDYddd8O3jvf+R5xDrRgH26EI1znK5XJd55zUZWjdRRRBy0BBu1CSboYIh4lOI2we8HhDEzkUEZIWiMdh6qH8VX7Il++UnlG+NT196K69xORk6u+hA6ewz5s9nhxoyenssy/wmcGnBh1mdKhqfAFZrZ3RziRTj9tg3WB/CYUEJ46UlQpj4f1Xw7edwwPfih3fujvOKXxG8Yhv3g/ef0+/effXevdXv9Sv3/2V/Fu//pPPPXp1zJnl17/2tfxTzj/45x/oX/7lf+l//+//pf/nf/0/+sEP/kl/93d/qz/j+/b+/Xs6Pj5SSzsosUbOvQb2ez3tDSB99FLwU7EHtWnUtFWV/LXgl6IwIpT/7IcyjCPZgSY/Iw66JIPgF/em1l9W72bNxgKneq88cAY/IPuB/vX023Dc+2R/e/sb/PGTx/l/J/ui99//4z/0bz/8of7ff/s3/fBHP9KPf/Lj/A3gXzEG3ju7W2sud4+55D3hLPmEM2X/0Pjx8Yl8lrzmnCFKYAd8+jWx53nsy+KnXNo/O3sm/7dT2/n81vwYgyuOwlmM99mF+4wn+vVvfqMPPvxQvpj2eYrPhHeMe8/ZjPPb79jHd4yleNq21QG8HaIXeR7B+EFOXtyGkEPKBVl0jHuHXdlyJmL4vMjYXGzkvzBsuVwQdjse2hH+DNfXwcMF3xf2hU3oad/yPT4+1u07t9GzlvPCXsWZXztgRB5t42WVO20BmR3czxqO2DEc3odpN4E8JuN95ncpn346U1UeFNjEPhCif+bXSGUm7oHacIDkgRoQdpDgBTo/ZpmwXjSM8CQ1UKQIcqGIxT7N4Ol5KJwA/kTelCkOL1135yXLc2RCCDknpoF4qURc9iZkMRyn4VGesSTgSZPIsOQxqIyZJ+uaCycv/p6sHr8dl3Bn52dcBp7pgvEe5gk74g+5iFC7+YT1HNcSYqizTrl+Dr5dxnCZcc5rQ+42DLctHvfbE3ekbpeNoC6gcGwC2bJWGw8bng7d8wHuQL3jDMedbgyWI4Xcl5ZFxDpa4BGSXK9B9apYhlqKGuRQSDcvOxa+EQMt+iB4Gg3ipnl8xrm9iMDANPJG9eDgMA2m+xQRcp7kk0uTUVVNe6D1wYna9ZFUGvUw0MHjQN0i1pRBNTqJS97h4qFiY3yEbzxU2T1W7Z6q9GfTbwBzcVvgr3IDU2gvqE8q8mFXZSAw3WokcYzOfqKXWHzkC2AwUjbBZevQb9G7nXrGuwNbLuYTLPye414cdjsOj7cDl8FjYnsh/ACFC9UKGi5/K3U0GPgKCmMFzBfypbscShc29mvdvnuke/ePdXpnzSY/1B70qk0HegUyEHwOyWMv0T9RU0S6wr5Dm19HAEOhAWdAlr0Xo8RInwY53iP/Dv7dByMvgzM+cCHca7MbuOid0DkvFxfdHnrCvLThdmFE7pdBn2OlXT1Q1xzhH2rLRfD5UPRkOybO+tAmWo3tocrRiXz5u2KRXoMDFun1fPm7Qnd84bs+OJD1aM2FWMvHjzfhtWmRTaNSqiJCUUr6pQa0ooreVhbXhnxNbdVY14HzG1FCEmXwI+xPqGUqG/hksIAVglYqddIeeXdsDM440Hv6jI3C+YUG5n2plTZoh4+yQtlR0oAOG1SgGwExjAi5jDRqYD71zOGBcRsZP9cj0kOSUQjL0PXH+RYsKY47nL4LO/JxcL3Ot4cQ/5IeWXJMHgct/arI2JcjTdso6HdEyXydNy7YR/clCUH56RWe3I8gb4RjhhQRshzw0k50yHnH5sd1jcgjItTUolpKlpcfZGRvQvZ0Cl66M81NPA/6QkO47tU+BsjEGb8cg9kno8L/XCVjPrCx27IBO+PC6umjJ3ry+En+2WdfAFtHRspV9GK9Wuvg8Ih5fqJbp3e4BLujW1xk3r57j3l/X7fvPdAtLrdOoB3Nc6BF90tdSaXRWFop8A2s1xgVVoirYAlmMOeHPYzLbwZDG8k3IST4H/eR6SE8J8nPiEPvcZcXSoAlap+xsEdV6aUzVa8rmstcISIYX6NkFsvHOt9ah9CfEd3v2LhaZzzu56yz3lP1yNl5I4KPpGMuBu/mAXgpRaUCfJLklgb0xGX807cX2OwR/SilKud/nfxCfvFEhByOCH3ax/UteL6M2zcmuutErhCcH4WSeXPfOuZ3R592u44DhD5t8jhkRotjLk55+ColkkfvRVr0qF2tVCrjz4BNZciXRQd5TvaWIfX32Huv+xPNaSPp46WMMs1t0kYEdVxCigilXMosW/u0GfhLHwY+TrashU/4MHvMZYV1f8Lj/InYLXN/RDtF1TtswQBfR3zgnnCAVSvjD902Y9WutMam+ydTj2332W/Znph2yJy5desW8+V2zh3TatMokIli4rHAkxFBhZqegX6NBvNvdI+dNKejDqx/HXLvWOe2eoYN94WzdSbHBpvjsOH+eR531knGy1VV5LBiDA79EQfMkz/mHF90bLVqdcCa5TGr6PbctGJiL8d4pLLnkQnQp2wM6hS4wXVNxg1JXxjJ7RlfWAO/u4otauaTXoYcOfed+QyXzo6nEbqxhO1DFGon6+CALeo8F9Gdnj2U49Y/US4iFFEITn4EvnUZ/YpSoU9pS/3yM6IhCRzihfKG6xzYjHW0s9vu2H9utd1stbnY5g8wPHt2Jv8W+/RXEToqoa299irtlVrleVSYWyTJGJY5NDUnStFqAF57BkH32Z5RilRroa6Q6xA2oMdWdMwhY7HlolBEkI+8AWi/JhrKNypURA0KkdMdTDgywXRCn/F1aUD72oeg7dXobi8wOZBN8hV00uXog+1rR/+22MKzs3M9ecI+AJydn3OIdC7/UO/55ly2J8sBkWVgWdi27Njf2Ba7HTfv8Ia6dnxr0XPZptjG+DdI1tgd25XDwwM57LQGmZVSVUGBv5ktqooELLoawgIh4fpN4MRrgPyEXqjJFH3sQ68pN2UhPAUu3QgSjUvKqwamOqnlpQWdNiFe4P9lFFf2/HbItNeFievrtd1Eu57ji4xNrU/u3A7zcVm/kkLcvvMYDgua9z6eI2lLIDpuDNjGHttofwHJ+UaESsEm3ACRFsHIAIWuHuIRoYgi3IRwF5g2hZVPpDs5V2GHjIn+p+K6xxMCiV2HoIgnAvorIwvi3PBSl6mXurIYqvSdYljD7O8hCBtXHqH9l0TefcpV2K0tUPYss1450EITa6Hpsb8HB6mCd0pO13yaYiThRsdFpcm1Hxm2G/Lj0mPSHJtogU0vtai2rVbsk9fY/tZ75HYFjXWyVkUUCsz5zTzB9OynPEfWgFFEJ5DIK0cWmubnku4E00wgHBGKCOHwTj4B3pgAnxEOlykuh8mefujjn5Hk5wFp7017m1moy36mhWiSUNA/XuhpW7A7Q+5dIIg9Gx4kmyP2/gN7sxdxuR6z/3cdVJr5HC7YIa+7R1wAey123OlOsw3bUcZngvZNgxtajYTzwVl6sJG+nbAzY6EHJXQj9DFP3JzmSmfYuznTa6R6gF4Ze+0vZRfSZbdeF/dLPfhWBtrxrMXL13pUcNwsnhJOYTPv/Z33aRsu1M7ye9F7vEd6/OQRF3+P9ezsKd+SF0LTtF6vOOO5pbfefFP+Td9vf/vb+s7f/V3+tu/ff+c7+tu/+bb+6i//Ut/8xtf1zlfezt/0PT091gFz2/u5fd0aWCNHYD8BL9Yl81ZKyHkLkSihiBmyL1wj5McuyQ7uIal78VcLIsWXFnCaMWUgdNnUyJzqJ7gv0M1XBAEyj9gqn194n+zv8sePH8t/3tm/0fuL//qv6f/0/fkv8H+hX/ziv/IHzP1//n700SM9ZVx8r1A4H1hjH312sOYMrV2tcg+t8DnZSNtD2oAt30neZ2/YZ7vcjj38YgOc5jPHHtrAuUXKPsdhxIbQH002zvmf8W314YcP84fe/QtuvjjuOXsZ6M+Anl0Ce+RwlKIVPB1iS4y2XcnjSM1Zt32P8dJmzx7JvPgMxe0t2PLdcIE+2u/5tsq6I2hV9K+XbdGWPo60a2WY4lu1qzZ/oXHNJXjqW5b40vl4CXjMczC9cIwaUN4UrEuRNpDmDzwr7caHjiiyhbti0faBVSk1BzmiqDBICRShVuKlKgoDF8D1fdH4Pa4fMU6TwAH4TLngd54EnozQETcUv69BXq7McHX4Xrz3YXJhnHyQd8hhnzcB/kB/+uwpxv8JhytnTDYOVMjoidrD44ihGBn/iJD5r2zQXEcEmXizftLte5I7r/N4c+HfcPFvyazWK3IykTE+HXXaKNJ1iUrKDATFO5okV+26jB5ZDQZ8DOipYZovU5wuHvPjgwPrZq1FVJlw3Q6ThXik4XS/j+i76TZEPfws9bhd530eIf5RoNL3lB2G+ISLvVu3TvPgfuSgrccwRRSVWlU5JDU/TaHcsNOwO6fzF2q4+D1sBh2UTv3FI22efKBh81ilO1PtL8BG2l2Qd6ta+T8ZAAAQAElEQVTCBWlRr8KBE03L4IZXNKVwvaAYEeQJ2cjmWCHjlBeHZ5PfcWnbqyfuvvbIsiOc4MB+t+0wrv0ltlyabn1ZCrpu5GBZINRzyTkkJNYDDfR3HCVemY92VZFFo+PTQ92+c6K7927r1u1jrdZVil5R6Esd8UV+SAVE0C/DYV097uQCBXohDTTmQ8Geg8HRbc9wvE8+B/UcSnZgB++Gf5vZvn/T1/QEzHfUYXjMyC6iljJA2jFJvY+qMRoNXFYNZaWxrqXmgPhKWy6jnm16PT7f6Bz59ZSpXGasOOA/ODrRwcmpDtGPg1wU2QyhL6vVgVYslEZL3na1YvFaJa1pCXNhVNGdUqqMiKIwFPKhqGmVdKPUKscnFEUYkxzF47nY98iccIvNXq/XWtOey1qOCintObSIYLPxNH/qyxuULQtxg/7aNrRto1KKRB7xRATBIHTzS3Lmr7WowqNz7Vi0N1yebPMQcIcudYmB+ez0oP6IyHojQgT0Op4I6rqpopeQn88aEbLc3Y8CjxeMteVzwUGoZWsZS+impBGI/BFhz7FERKQ8oMr9tRwMVDnlb/ku9UeE/IxTbQ5+DNzii3DZBA2M2MoRGbvdgbkyEB+gD0kjF+HAfiQCvSfujaovvT784CM99G/5sAm94EJ46zHk8N3zqTYrHaLjt27f1YMHbyl/2/erX9dbb39Vdx+8qRMuhA8OTtS0hyrMnTF/NIW5JNowmDsCI2EZ2e9Cry3LoM83YxTpo2VNOr6IGyO+IeoZxUOyDIIZp2aC82sKmNNn4pVHHZeRvTwZTOcyNQMF+Vk3aikKkIYKObarlbxXGgnbBtv3muexN3Lzi+31+KzIe3xynBfBB6xLnpdTnTW70bE+naNz1r1nXMx74xvwUpmjS96IQNYlEUGiPueDiFJsi5+cXNWZ/cGO9ome9WWa054XxqRjQ4ojS7ke2IrAoa6IgNeK/WtlO3OAffQ8EHSF8kFd5brcX9uODfZji21y3HS34YwTLz1tjbI8jFKsb8o55zyFsTG9QWZmpecDw+PR4Z+dPUv7Zxk/4aLDf+L5vfd+o48++lBnZ2fYqp61sUtxeD/z4P4DaJ28N26xrR6/Dltr3gbk4bgveU+4GD7mgvjuvbv5//uenp7I+UUHzfMVLCdzZZCKDCKCXCE/U75BAwIZPY+Zv+bbe5f058Ma69UFH1CPHz/RRx9+lLy7vPlp4HPLHHYfsz7q8YXOhr29ZXPEOuV92p3bd/jYP5Xj/jO1Luf0iIkXWQrodNYx+25johOCxkA4MAMv36lvmS/jL3Pczm8LL+Phj4FuGX7afmBXyeqhw8t3Co85lNNYDzkXO/aNnn9Gx9wZ0KOIYK0voOacLsy9Upd4UYR5CXxdPq5/qneUdTrjpEYUuxrQ8S1z/Zz55wOqJ0+e5kWkf2re65N/QMN/qsy/VbpFr61XEaHCPK9uH0SExCv8iMCjn8yhjj4Mw2QvXG6CJs9qCjMj+YyJOJWlipmvXV5+eq55/lgW5leKqf1aJ1lEUYHmcgXHewk8fZ4n2fsMFeRW+rKca5EiQubJMisl5L4OjGePDbNMn3EQ9PDhR/KBlG2if6hky5h02LqB8clDpm4nr2U9cSrIsVzSbSpMc/0VmUz2t2FdXOkQe2/7ePvWbdk/OGBv3K5SbqGgmHk05iDeS99McBkjI1+gM/NEC2guIrML0BkiUHn3wqRAmN+ZvaB/ETETL0tdxn83gYkfu18Ufjf9esVWPbxgzDGkrP0ZA7713nuP3jaEeTCi9867D+cxFpqHOiIUEfJc2EcEdE06kPmZf/YhKXAMPIl84nHcIJjvfjgJOPs0h18FFP/y/VICnygB69SUKRQEAjfwZT911bEJdsUzkibSIlgXWQ9K06jUqoq/4nzC8KWw54dcyKDcFA5R1DF8h42MCgLgJUOIJx38vTcipmzX/JCJIf8jKIlkEDIPhUgEaaDIvj7FM17PE9ejjsVllhsSnYG20psdzE4aCNsFY7EtEd7PsMKQwbQFzmM43rFHs72KCEXEXKOyfyt/dx4f5/mT++syhvN7T3N+fiGfdbieiJB4xeM8ePnGQszYF+EElT4PSJ/jdW2fWPxqkD4x6/MZLCoPGMMiw+GJRk4an8JWgs8L6qMBjwdawHbL9UGjjVIjxzgixKt8yDuw7/UezvvqJ48fccbzkR49epj46KOP9IQLSv+gcy0h/9dKb7/9lv6Sy92///vv5v/l+6//8q/6//3rv+qf5t/0/cY3/kxvvfWW7ty5nd/x3keO7J2tM/YnAYyKiYF0b3SmDM8ljVdxb2Dn2JQVdy95Tvrcnqu8CR5Dw2nZmbn53BMgV58lZH/hIAr2DTif98WeS2ecMXyIfP/7l7/UT376U/37v/+7fvSjH+k//uM/9V9cBPuvij18+JD7l3O+s4Ycy7Zp+Ra/lb8c4PMhn+FW7KV58C9r+Vv+2VPOLsAz6j87P5Mva8/PzpW/KMDepMBHBMzyutwlCLDVkPlOG4FeQJJtMV1AHx7p17/+TV4Ce99vvRndT+958CNCA+PccTZlv3Ku4jODZS/vvT5NIjLX6hoNwpQd4cvnJD1l3b7hegzLyvpp+NwsImvJ8xbTXMa67toc33A2GRGpe4ecnRnFiV8k6AYDRN9oZD9M9BVed2wfr1D0NWU179kRBGhFMVx1xyD7wG3HAaUncC1VDcrow6umbdKwuPcjCpCD6UGlsnBhtD7CoSBkQtj5EwVCSQGjsimj2fcESExxyzIFNOeZ4kvZTHk1xyJfkCXdjgNXdUYEY9qw+PtiaK2WTdhI+zmpuKzZgB49MG30OJM2zpiMO3VS5VWNRPxSr/WooT5/1B+zwbBv2qwQGLg+D1A2HD5uN1sOEDomeJ90t2mjSVOpZxWD57Jux2k2Vh162XNIobmtJY8NbyjMBVh8gntvxNLvVfa9qY3cH3/QjbaIe3kvg5RxtRGhiOCQosyyW2m9PtAaw7POn2JcqTI/WHsVQwe2YKM6btVqAy7UDufi1lf92Yfqnn2k/vyxxs05F8A7VXQiMMQIQiLMGowMQsoA8mZTMhR8oEYK/83nEnL6EJL5Nwb6kT4y6rnM7Xajem45u7wUHTmsn7Dd9tpsB22hbzLcEe+05UJzh4x3fOTu0IHOgK/OGDvZ4NMxGOg1DFuN0Ao8HRysdPv2qe7evYV/Sz7w9qLQsjggNmRXEiXsR4ZjDlMZb0haoMvHeuc+DdzS9mAEDiMi9fRxmC9/O/rZ0ZdryH736NcA8LMvhJFRB8guqstr9j6qBtBHoz5a0KgrLbRWY23T77m4QqTa4FxYTshoUGHcV1pziOWfgDpC5084+Hffj7kQPjT9YK3D9UoHXPx6473iQN72dNW0ahONKrpYSlUtRfYtp7KETa+FNPI5bHoUFQQbEeIV7iUsPMstCGQ7bPZXtFmpw3TPJS+2F2zyfclhv+NjoTLfnH+knOeE9cB0h9EwRVCjQfrHv+QjQygk8vfU7Q8KX5q4Pbc9MIBuRzwRQTbg8A1QQJwcBz4Gzgio7+ZMpN2ccCM1Sih/kKNp5LUvIrThENR92OJbjkyALOv+GJ57JrilSdaeU9v8DSanF8ZujS4Ytj+Ox2XfFom4hleDbea03FAHEbc92EfOA3O3x79Cz9zpmRPmbaezi3P5cN2b0IePHuVPgPpgt5TKYe0RHwO3dXrrjm7duac7dx/ozj1w54FObxv3dHx6T0fHd3SwPlHLxW+tK3QTIzVWxFM0DhM0Bp0Kje4vYfsLTHKq9WwCWed3tG+HMhTmJafjLpS4XiKTXAbsh4levtQgMZ4RocI4R4RCUgQuiLAvQZAfYsqw6eKxD0opKrXKvuVNCofcrTzPPQbWEfsdtsKXBhesezsuLSxfj0e7auWN8+3bt3XKpaHtgfMPe+tux2Z5w5rcMY8KbTasM57PnquG11u3vyAiYPXlMI+fBeZrH9Zn8+T5bN9wf003/4lhkMtke5Fu8lZrSTl5f2BMfYhMc66RUe6x77ZBG/YJth+W3xbZuY3LOsns9hyvHgfgsjRKDSNr1KAe/Xe667MNsp4vl0i//vWv9Rs+dh6h91vmdGE8nXcJ+6OCJnK+HB8d6zYfu3DJHmabvK45vDrB5tvee8wPjw61XAAfcNFxRBmPr9MiwlXB2niJJOw5Ec4DeOnAlI+1ajQguK/eA1nmloP5POOjzx+EDptmnR+QnctYvw7Yp7hPTmuxZav1innaoKNr+TeVT45PUgePWLfWrFerdqXKehQxz9U9/lyPsUeag271xeBM+dL7PZaAVY2hRp+VEI/HeGDe9Nitq3ndY2hH8oRqLaAmCnNmHxFFEbEH7T0jYes/VRHyS2yOjMyzjrl1kT9g8dSHG1xEet5f8LFvnR+ZA267xQZW5rrblaynuvaY/5E543ngOWNba/13Hb7cfPr0aR6Y2L4M9NP1ZhnYY9nEbpiXIddIl5nQzbZEKiVAzf6bj4Z9bikVWlFEAOVDiDCuaYqkfVbHpalGn7WaqX8jNmWgf33CttHj628x2xD/hu92u1HHmrPkT/l577zjwhf7uwM96VTE/qjRETbP33qlFrmunnXKZc1orVW2obYzK/a/7apVbRs1TYsNAviVPKVMcsu+MQYM86wT+tgnSN0H0S/+pcGIdCwCjehZj3wSrHeWV/bf/YCbiKBbwP4eSPry/ZwS+KKKe/z2IYzCftxj7PG2b5iPgk2wLi+ICClhVfa8G4lGAod3Code/jjNIPNlpowvMSJuwlGC9mZcj83EL70/QAlcjSQhXikdKX2HDX3xD83E3Kb91DucyJZjTlH64rmkBLYdathnjpRac90s7DEr9t/70Vwb2pUK66ioM0Fe+47a56OSWqeXmSQFbyIU8TymNBJ4nVYUZUYEibx4SoQirlAyXFTKTCuUS1pQSNOT8Sn4ut0I2tmrdLE7tjOG40uybZCx0J1mOO49i9dj5/X6at9pEaH8buF78+joiLW4oa/FyZi5Mdfw8/lCqec7YkoQ+4Uh0zGFkCJlhkP4C3hH12lngeOfD+Hi9N3eF4/rfLvZbP81N+w6s24C9lFZhiSAGxoYy11e5D/LX/J6zKXvQy723s/fRP3oow/l/d7A/rdh3vnM1pe+3/jGN/Stv/5r/d13vqPvfe97+v73v6/vfve7+pu/+bb+/M+/qa+8/bbu3rmTP7RuPWrb9lKHrGdGzrUwD+k48Pngs5+sYakP37TXBVFf1v9yZ8kx6b9UEHgtBVu2zJ8ReXf5XfHk8RN9+MEH+V9Gvfvuu/rv//7vS/ySi2DT/F9LPebS3Ze3nquWm+V5yLnBIXcKh9wtWLYBb57PCeajv2m8bzc69uGe404b2Yd6fufemTKCv+yNVZGA0xJkSJ/8Ljcw/iPhiCCX0IkLma+PuLR2P/ztlW247b1zKZcNBecIK/kHBvxD5D5DSJ6Ri/Ye5xtpd0B49AdpyQAAEABJREFUtlcdZ+g935bui+Gwz8S2uw13EFvk2CsisobMzzfFju+PjrsJ82Ka+++yPiu3HbvNGVrJEq/JgddrNU1yxHXCPugY1Gt5Xx4JBYnuW4KwkqLf3gMDEaGIwPAHClzTH1CCbrflA3yThn7FxYEPhKyU+eFWG/kZ+MjxAHSXHz09H8aDKOTkLzFLYFIR1J6AZTYg3wHZjUZOpGESGemT/jjvJEZIU2Cu61N54Vx2rsMx1zfBLY059m3byIeTnjjTIaHyp1DOz88Zzx7eRnnCmmeP9wJPuoG+uLUFEZF11lLyw77hoNEoJeQnIjCYRQM6s7m4yN9QOWeTcUHYB5dbDhV8sJAHMsjGZVsWlpYNYkRgELo0DDYSYr75I8t57EdwAETn0qjhw7iuPyMkQLksy2J3iIE9AFJk3QNtav+hzohQBCiF+TEhoijmeKUez5Fjb6Q4RDW/oo2+26jfnknz//W7jp3WXAL7//bdPn1P549+zeXvQwV5YnfBBXCnBr4riLFXpY6mFual26LGAFyykiBf/sqXvxVma3AxOWpAn8y//REjPXKrOXD52RvccualKOHOl6TdKP9W7HbTI8+euQ64zNwmdlxw7bS1scU4e34nWCA60MPbIAxzGRQxwFQHE4Oatuj45FD37t/RvXt3dZq/Gb2G3iCrSt4CIoGj0FUcqiLSlRSaHvshxKEBx/0a6NOIztFVGT397LqRsYMj9w1+d3PfOsf3+t2T5vw95Xvq6fCNjLOBoEca4KlHwImo6qNRr0b+DeCxtISLNtR7vtnJ2FGPSqOWC4BDLnqPjk6QAQfpeRlwzMH6oQ45TF9wQPiAvOt2Jeu0UT1HsKl1xnQh2KiUIut1KZVwzXClrVqKCvMpkTITEouE5iciVGZEKVk25wltVT68SOKQtZd/WuzR40f5015dt8tF3OPmhXRAPp6Xvhi+mC+eGAbaLipR9LLHeTxePboyMEgjGd2m6Rsuvp49eyb/Ro/nf4eO2Z44X5AvCq6ZuwFBD8nysW8EuULCE55ex+N6Si3yB6oPOL25GbAT59hHy2fHhVGHPXM/jMH9dmfdOIyYtvHlFTZuQ95KXbY7xmq1luvWzK1tF9Nen+mxoCnsOtz8eBkeZH4HxnNgPDIM/w6bb/N2dnaWmz1fihnum+uwrt66dVsP3nhTX/nKO3rnq1/TV975mt566x3du/+WTm/f0+HRqZr2kH6spdLSakN7ZUZlDSnYeyM0DKGRi2CNgd0Ash4ZDrvX+MjMoY8H+ejviNzMZ8IFRqrFx8OdwhmwQxF7oowRlz6xbBMKfsSeLz9hR4IuHscSxCNCxSjMiRman3bFHAfmpR8YA7BjX3U2X9RZF3asdwM2zHbAF3B37t7Rrdu3VFlTrDeGxzOCFqnIeT2unsurdqUV9a84THe81przvMBHRMBuzJx8MZ75sg4tMK87NueOj7N+jfTZPJtmvRN9CMUlQ6VUNU3LQcQBWBNuZJrtSwS6wsAOzKeOem07zr1XOL+Qf0LZe4SR9IhQxJTXFUcQJzC1SYOEbWc22DDDH7vW8ffee0/vvf9e/t9G/hDzJfBHHz1ERwednt7SETa8IMsjDkdu374jr+uux/L2Ze96vYLXoHbp4GCt+/cf6N69+/lBfHx0nHuqw/njrWWMWvZZEeZz0gXLw/xnBXtOKIhFupaXx9v5nH9wf0lxfIsuWX/M0xa7cuafAGYeewxa7Pyh9zW0t8PGtm2ba1GDXlX0xPv5E/Yqt5nb1reT0xP6e0Q/DrKfzhMllA9tjoznaN8MJfFL549NAhGhiCsosJ+MeY996uYDBs9x60EpNfXkyv5UFeZKRMjlDAf1CY/zBJkj7E6ZXb/n9jnrq3X6nDlv/bYdcFpEyN8pp8zRu3fvygcO1m+qgWFebI73HgvPng879jau0wcH7sOOufPk6ZPc93gv4vpNt81wGwscdz1Ot+3wWun5FhH0v8n5csjFp/d1K9byhnlXaxHJ8jNZH4deN2KqcPamyKdz3beBvUDvcWVPvGUN2nCxfgHOsB/eny3/t28o0i4fYwNtByu2wzaoQx8sU8tMdHbNnta2xOvXmjXJdGPAbmDxZHvkvdMJdsay8h43ImB4lPMYNi2jHaiL5+DvG0L8g/eI2U8GR/rR5546+81+cEAPLeuIKV9mC9wXYAL0L9/fIwmM8tjdhH0mne7xNhyOCPZgjWyPVsyDyR7U3CM6fWTepY9dtU8jeuWHNlBBGQ6mr+lZ4qYpIxP9j9z9E+kedoLXnQ2F8mWMeWUIUhL1xT0RQTMhnAmaHihTwK4XPQNikDEiXVJCImxEVEWpqpx5lFrVsD9tWT9X7KO9V/aZSLCfoIAiIoFDdAqP0MaQZNghHhGKmKEgLRQxocg+LnUW9rURjgPoZMSdwhH4lyjznoZyM63MPrmyjPKJdL8IJ2Kq27ZiH7Y3Xl/cpukOm+a9icP79B3fToZp+yilTGs73zle222vTHMe1+EyF5xZnLMPy3qxWaZ7rbZv2xWWAjzaF77Lvm7QrJuatwRWrFdrwbxF4M74ovh8Na5eX+4I+lYCXcUP0T3WLk4yh6FT7tMYf18uPn7ySB89fKiPuPD94MMP9CH+w0cPOQM8z/Xqzp3beptL3b/4y7/Qd//+u/of/+Mf5d/y/cE//ZP+8R//UX/3d3+nb37zm3rjjTfyW7FpOaFmcNyG9WNkryeekvO6qjKva6nwUwRbpLymNye+63qttbrCl8ItRYQiQuIVz0jfUzGhlVpUC2dcrO/eSz/hQveDD97Xf//yv/Wzn/9MP/3pT8BP9fOf/1y++PVf0/HlqueX5WetrsiqXa10yJnBCXcJp6enOjo6VuWb3XP7grPT84tz+bvfcbfvMrVW2q7ymYn3G7af3n+YHugFX0SwaZ2gFV5Yv/ZmCn0Z4H3wnhXf9fsbym09ffI0v5P8vZT8cp7gfLYD5sGVua38BuDy1d9kJ5wtOG56xCwwZ5yDI7ri+t33nm8JhxPsm/2N5m+SLXrrM+ke2gh/Lt7zzeIzD/8luB1nHnQs+23966jHsnP7xZk/FxCU2zSmeiBMgcklyptGafEzMqV+OjeFYQfwfrpCny2XeXTJ9NMJ9HgGA2QBW4g2+pPQudghhwfQymTFKiiT5TFwINcj7I6Pxw5lMKZy3fQBRLoVxHUaHiS3nXDb+0jiH4szd8xCWrDXNcvCcrG8rOyZRBHTEpRxHjySSMD1O4Um1/GXIZwwO/aeh5MnuC7A63gphQWg0ZrLqUMODdd8zFc2ZjYcPrztmIDm2egJG+bXhsNt6LknIhQRl9SlTxGR9KC9UqsqbUSEXFce8G43XERecDG5Sz1yOesOpSgnTT4uZSJCgiIe5zOc1zBfkG94QxGAlAEj575BkA8jUsfbRgUdJ/nyjTkUChWXNQphg7Dz2/BezZMqsfiOw05jv1XBb7RT7aff+h3OH2o4/0ij/+Tz7lnSm4F8zsucqgy+EfiF+ptaVGpIvvg1KtXPGIl7LRxjdIuyQe7dLzDOGLig7LkQ7bm07NMXspWYtmBgMRm47O213RrE8Tdgy8XpjjIdBrc3mNM9i0MPXxMGdfA7chncrIqOjldcXJzo9p1T3bp1wuH3EQvZWhX+PSaWU2XMSxSFoZDoX4h/+DIUUkI8Douio6axmn3azzj9S96yT4M685oY1cH7NUDv6UOHLDrK9YvvMHPAF7/G8PzFbzTqF5DWAe7H9ex8q6fgAjmpVK25+D08OtEhG2kfch0fHevIODjUAXPpYL3SIR82vgQ+8EdOu2K+AS4+rHtNaZBTVaWuWooKqMjKKMX0MqdN4UJ6AF3KagpZYvuw/jivERGKmOAxKNQrngG5GATVwM+KDYh5qrTfgOJ2Yh4HFm1Ccz3C18ufHKeBcelyPnt9GCgfQV+odyD9jA+LR4+f5A+bdCikaVLwT6/4LNljCcw+cfosY6Z8Ni+oIhiDwrg1WjOGPoC2zRiYExdcLPkjaYsvHsvMsE1yvw33z/FaC3L2eDcqyDYitDzjK28glpL4o0eGGtJfwsTR8QH0iYG5NKGHb8N8+SC3w65HRF4onpwcy5uoN998U2+++ZbewL//4IHu3L0v/8nnk9PbOkDfVwdHatoDlWYtlZX8p9JHNRqZJ6MKcxfkhW9o3PfHOW5fhIEIy7780Al7l3g+fplAR2OCSS/JlmRnc57nQJclHJLtyU+EY9Lk4hN32BDhhKYnaVNQ07wqMi0i5PnTcCHg+Ii8B2BdOOdCwwft3kxvuYgwvZSSlwm3fSF365ZcrmdMjGEcsu4R3xtff2Dsdl226nzWQ/uVeeV6jEz8LTnm3zCvV5j1zPaFfo/M94TGa1xFRM4D98G2x/BlQSAPkSYeiqpn/dlyUXHBJYUvYrZ8HAzQRmTibBFF7neEpa3U85796ejCirRBvtiwzbH8fOnz9NkzOew8a+x0qSV/IM35PC/MaoGPhn3BGhtu3hyu7FvW5PcPRtzlAurYtp4Lklu3Tln3TrQmb0sZI8ekFrkuy8htJUsmXBOF+V5Ap+eXGaypDKEsOCpKyLo2Mqcth+W3os2z9cu/xee2IoK1vmc93CGBULtqsV9tzvEj+M21ijXrgH1foZ8il+aH1q5CbtcwZbRzE16acFPmL2lfoAQ8Eh4uj+EEWduUw7uomH1df6wzA3NqmcMZd0XOhi5FFFlPPE9KDQU6Y9oE4hHkDEW6OJ/ydTFDLklhNzkyr3tsh8Ol1NTZ9fog7WIlbnu3Zg5aj/3N0nBI4k6a/5wHHA7YTnh+L/4WmtMG5o14XE+tlVBM9mK2t+6/83ku2XfccjR7pZbkwe1XbLvLTyjIBuanjkwCnwciy+rVHmpycx9bKJYcQTYDb2prcolee+csSRuxye6X+7jxwRJ7Ma9JW77BBtIi647cv9nGeKzbts2+r9j/nHBA5X2QD2suOCS2bN3qql3lOmabUhmTiEAuVQ17S9OMtO/QMWy8CIlXPLMnjyPR3493YSqkwO6mWASL6NAILCvvowbC1lXNGSJCERO0PCHFjf9M15fP75UEIrkZGdSB+fA8TDecKSJUiuf/dUSEIgB6E0EaiAyHPuvjkhMmV4r8J9pxeMFMVejL549VAldj61B88WMdV5J0MGjRamffKfaDwBVCEQCadOU7LNOZMxHMC/xSqxrOHto15yL4tW1VapGYLyKvQpJ98eBHBNEJComQInCj4BuEFdKMPTOuiLgEAd5YsslPREAjFEo/IvCB/ODPcYUUgaOXPHOjHM/pY3K9pPAVebEzi79vi5Zcpnk9N5xvH6YtWOhLOe9dvI865NLJWCH7wng43WU2m602nGt4X+AzWrez1GHf+YyI+Fx9dB03YRbhlHQtMpE+lRufKtdvIZMZuQmfrmmXvDknO6/cL/d87+04y93IP+TsH558+vSxnnDx++TJY/mv3Ww25xrY5675FrzNOcNbb00npEEAABAASURBVL2pb37zG/r2t7+l73znO/rud7+j73DR69/y/au//it98xvf0Fe/+g6Xvg90m8s977e9D6ylMjWLgvlpfTEiiMfzXH7WQXu+p8/Xu8Ttvy4836bk7hhyEzhsB5DxdLZR6HsE3w7I078k48t0/yD5z372M/3kJz/Rj3/8Y+CL35/ln3j+1a9+lb8J/JBLeH+jR4S8hz7knPiI+ec99enJae6fG74tLGf7QbveY/pbxPtt+56by/xzOhogj8HJ8Yn8XzitmMc5V9m7eD/tUXB+59O1xykzgaDL+IzJ+/mZij5tU3f819F8GWxb4O8Gw/ndbmWv7zbdvvXkFrrl84VVu0q+zONSn33L0WXdjw752fc5tP2Oe4We82DXv+XMx77zRlBLSE7f8i030WGaCk1zWcvMOlqgvfpLXWYskaWvE4hZlpnyuRxX5JoW35Vl2IHXjKVefPdrv/aIUERAGlHqPg39BcbegiU7h0VNfninEpJv4CPHQrYCdhyu9QyU/Y7B8qWxy9l33Gm9BxYFdF2S21E+jhsZ+WNw3BkLFz8nGWH72TVo2XMOuE0bkYdl1HO44fQRPbBcB+gjRnwCVMrxdewsCarkq9NER51OOInEswEcXiHn9HTzM6XFlIsxzVyBS9gTec0hiyfQIRfBnkwjbeRknCecx9a8UoI6cF0Wj27AHwHYMt8D5Qb0ZaBfhuuJiFw0Cr7rXnPwuMJQRRT0b9COye7DBuuRdccGwWV9+Ov6RFu1VvSylXXSBtjpNgYbNiou4+az/bldp5veW1853HI9zmN+PAZeDMXTsiB6I+TD3SgBhe7QB+dxXlhWRMhtFvyIUBQQxkga4DJ05MJ37DcSF751vFAr4D/5vH2i3dkH2j55X7tnHyq4/G21VRs7rks6xdDR4KDCVW6wYywGVqwAxxMOX2KUyDPGoMH9An32uc8F3rLruegcQJ+XpJKbMJi2Mna70G4nDDwgjy98t+lLu94Y1VGnMV36jlrkx9CqR4ejjjo+XnNhdEv3H9zRHS6AD4/WWq9bxqnCI+2i15ZVZZEIxi8ioAMBh3X10Csi0HERvwYaGuDBmOKIFloHn91uhH/0BmY7Ln39G807LmV3xDMMrfflr0F/qAaeRZ9GIRYQljYooKoXCF/6tupLq45LrV2stAuPVNWmD51T95OLnc42nWBBdXWgo5NbOjm9hRxO5d8aOzw61iELug+7vMBfYaVV24JGq6aRD8KaWlQNBroWwpcIlctwJQ8gbpphCRli4i2+9p5AthGRdTi/eKzHeNJMj4hMb+DJc9H673nV226Dpm205uK6Jb3WSrGQZOjyiQgFfEXgA5Fuz+M45jh12mA7/JvGrtd1rTm4te8L00ePHurJfAnsedyxllzyqRcf1/0i9SWUENxMyIDmB7quEfTJDx3iVUSR5eLNjTdslot53nAI6n5aT6VsAF3rmVtbdJRJhvJ6vG3vLGOPifMOzNsRxXy+z1MN+uTHTIERPfBrfUiYhvw9X93O0sYSNy0BXyxN2adDLoPu3LunN9/+it752lf11a99TW+/844evPEGF7+3dXh8pJaxK+juwJgP9HNAHsZoXwUWCnOJeTUWjWMkNPuOL2H7E5Yu0mN4xk3C4mdfkiKbO4k2r6DpsbtX1tF9XNZFnku6iQb1BdCM0PRExpVuSIqICZof4hAysoydSQUnYs6L77jH2nmtJ974X3CJec6Bu/9vJX9Uj7N9tG3wxtkb+LZpsX2DBmzsyDhSlTx2njNn/i2ts2dyfbViR1rsCuvoolcRoWxTH/9ExMdneIXUcRyV+oQue55PgH/iEx3h88pY6qX5EYLZ8DyyTTDcp4hMZPgnf0AG3h/kPGOP6g8ht+F2pcj+lmobVeCjZy+7vfzBkgjWOfYW/gC23G1nvMew/Fx+hezuofd3+MB1/NmzMz158oQ6LiTXHUWWp+35MbbdvJZSdefOHb3x4A2dnk4fbbZrq9lWimeg70wA+jAyjj0XsV36EBQRE8gnha6eEYlYSJM/Uof7aV4Nh503CnOLnKb5Y9/yKMxJp+Ue6tKOuh6oNOH0NX312pQ4OpLte6Uvrnfal/bYrQEZjmCAffNC+RteujBRqXsK2L0WgbAfX8KLT/KX7+uXQA5ZOnPd+2GTJvlPLto4z13v5zr2yQtyb0xaFKkyt7zuGRWbExA9VwZsl+Gwa/48uNSnrCTkNj03j44O2Vsd5Z5qzfqz2LnCHCi1qpQqP+bDvHtu+3tgshUXHIZd5DrcMSd6r7fwXGrVUq9tTkSg76P67D97u/yN4V3a2BHbExG5X/P8MU8ta2AtRRFhAeY8sQxG5mv6yG1kfpqvCR6D5zGlvNx1/pen7qeEYorCq9eMng1+T3879nHD3GdnmHMlvz1pltUFe5fz87P8TZDdrlNETN/97P8ynbXKtqwiswYc8m14+/Ydea/rvvqAOH8zgX2e2/Be8pi9xGq1ZmyKSi2q7P09brXUrN/5XDbhyO8ZFskvYxgRyXdEMKojujKkbqROIUfLx10opaTe1lrTj3A5pxhh57Xg9dX0Wtj5A67EI23sdWFPuKmfnsvYjDEx5txZwgxvjvOi36VWoSgaKGNMNVMhGSNCJQrJcQkCei0PDcVrqejLSq5LAMEy4zHykKcwQ0v4D/dFDT8l89c1KhRZbt/VJQ3q9M4kIqQFSEIoH3sRoYgJBCTPCeZNw965Zc1Y+VxwvVJdAdZZYVP9fUlG3pAEWPtdLsNBnHcJR4QiDM3PNG7TGEohMQ9xeMkmEyJCEZHh/XziSbKTZkDKlyj+KK8IBKZ3FPE9EBcPR3VJJ3j1zmlXBL2QZ5yV7Xnfa7fXHMNphsMLND8L3fkNp5u2wNm8Lh9yXmWskLnXMNOdx2V2rOsbvln9XTFgAz0dnIYlJNvciUkYxD/H66oMN/Cx1WSmKYeDU+j1u677VfFSLkKTHtm/Din0wnNTu/uZ0IuRvebA3q7rd5wxbdnnnsuXvs+ePdVTLnyfPH6kx+Dp0+VbduRcdqU7d2/rq197R9/61l/r+9//nv7pn/5JP/jBP+l//OM/6nvf+/u8DP7G1/9Mb735pnyZ5+9e68TI2FsfevaWqQew7X2O9Sd/aYR5GuHZMLL+DbKuDexHR/N6yTuFLsOfJjDnT8/OgquyC+VV/asarkKwqnHmebID+7WOcl/8XTRwgOy++SzhMeeXv/7Nb/Szn/1c//7v/65/+7cf6oc/+pH+8z/+M3/j1xe/7733vh4+fMT4nOU3RsWu+b9DOeHs4JSz4xP7XJr6LMHfI9kOzNCiBnwaTnYcv+IPvmGv1CKPwQH78vsP7su/xX18cqyIUM/e1PCUiiiyn1BM/6BFhJQQbQ35rbTdbRX887iaF38jPIL/R4/ch3OlPeDOZUAHrQOGebANcR/82+T+S5Jr7Lj5iwhN7eJZt4m43pHy5u95eF/dwcN2u9Fmc8FemzNU+RmzT7tM26pDF/1N1+MPzAXzkTbMWV8JMMVLEbsz7EHxOwVxl8Ew8ZXh4UMAlMtqUgjEiVCzqeBzvK7keSzVIX9ammKEPR4RBKD44sgC98dfx42QB7WwwFoR80CLj7cI8ppPjMDABKFYvmPGe5k2MJgL+vlDukcB3W4pKB8KNVKH41nYdULTK0O/0ycXc+R86TOOydBMy7Ad4k5yn0fkNNL3SVn7VGLLakSWo+WGnHoOe00znHfCwNyfKkqXOnhde4JRwQ+lKIVP7IU3oOwh8zqe5KCULuHJ2vLhv2Ij1rYrOW4+PI7WkZ6J1sPrwqN4nD4BXumw+YTMexWKoJ2EFBFswIpqmXTCdS11htAOOrhj02EjZN2ElK91yAcQPnxp2Sx6srvdcw7En7Dg+QLG9ezQYRvmCwxHHpY/e5b/l9gZB7sbDo8H5FxLwWjWlK37ZR4iIg8+XLd4XM/FxRkGkQtd+lWYE+bBPlmVS12OK/1GLuOwUYA6btT6cpcL4Ng90Y6L393T99Vz8TtePJS2TxXdmXxJrO5CIxfGJXr5/9BVEb4RChRs8KUycDi47A1oxsg1yzB26FEn/wafeZ18x3ttOcjZbTv8Xh0XoB23lbuEiIsyk0+WDCOy9DsuOckuRDSBIRyQxQLucpCEVKq0Pqw6uXWgu/dv6d6D22wsbun49EirdavaVjXo0YSqWitliiw/RVHwT2B8HiPjL2D/BYxpZ3Zcwm5hfMslrLHBv+BS9uJ8pw3+9qLTjotgXwq73wyNevre56ItMeVAIMGgL+hAVA2gj0Y9l719adWXVaIjfjEUPdtJTze9nm1HLn6r1KzUrI+1OjzW+vBEh0cnOgKHXBB4ETw8OMwDS4f950FtRye9rWqwp4ZlYjS1qJaign5FhMqMWqA5zSjQHSctJEXYxdf0OHYFQrxk4nWAPtvGgJG5Zf3vul4EVajbvBmlIAeEs+WyZMP8c3q4zWo+qmqt5A8FvFAxsqPtkEpEpmU6+Rk26h7RH3QPW2Hd3DAXNyzmHYMRMeUP8noz5Q3rhx9+KOMJFy+ZR1JIV1giUtKUj4kZeKmTvDjVAfsgS106DnwCSB4BRfMtparF/qw5jD7gY/UQrPhwightkdsZ9ma5bOo4hHUh97Wy6fMmyeXJanLKKQOXTkiZGNr/B1HXHvrj8cFjHOxeSyUy05yJ2PTONNdMGx7H2jbM17UOuAzypvHk9ETG8Yl1+kgHfBi29LO2K/ni1wj0QFGYM0bgG0UjtLEUBX5CRRATgQANzYYk2TI7Cx0GI8Kugn/zixfQrr8Lxf4+llymvRB2Wxrzn5uJrBmXCOwKT0GhwE2EphAJEaGIPUgKKaGZLp6IULj/wPOsR/e9eZ/GvMjzwPrhi7Ytm+cLDt59cRcRKgrsQiP/RumDBw+0Rp9ch6F8QigLc2rQhjXMa57rX5HviLGznbE+Lm1FhCIiS36cExGZL+LK/7j8+2kRcRk1n4Z5ss67r/Z7FhLTJ9AFSuRQzEVD/GMAKjo18V4l6h2xQwNwOTwuTkf6vdUz//ls5DbVPwiTpoK8F4ysxxccVjx+/Bh78kF+cNk+DTPd5bJ9wQuFJx57mgzmwQGXuSc5DmdcsJ+xrxjIExHM90YnfFTdvn1Lq1U75Uf2lrnbNr8JFNu+beyEHt7N5wTLY8D2Om0kL2xQlxJwRH8GhnlMuO2OvBf01/bEfbJvHbKcXX6kX+JZ8aF1enKK3qypw/2RDtaHXJwdsy4datWu0ka3+Cv4NrweWe5RPAZAYRaoDQnxEuCFhiunSYqY4hH2Aa/yuSxAzMQFRPN1PANfOq9NApbpy0Aj1i8Pi2HLR3xMXNcx61LPutzzAW397G230PvMSzURRREB7E8gQgrqQn3DJUzKxhz4zED7U1et05NdO6C5gl4P0IvW6HrDHopmk2Z+E6y1HfAcNzrmjvvjfjzPTERQVwWNPH+J5pxz3oE5NWB0HBaP0wpOKTX5KCXwJ5B4FKMiAAAQAElEQVTMO1oQlGdxM1OUFwtdOIzcA+gFSBOdMuTVHiY6dcqP/SsEJFihLAG/8JlVT47Mu/du/tZ58vQp3z1P8wdhtuzpzE4pxaXIPWpgjDvk5TTDYeuA++18PvzJzDi2eR6PoLzrMQ/eAx1yOX/IXtfhkvIJZFrlvU7Fpu9feGl53AmH6ZbbGpHX6ErhyuTfNWALFkbGk1C+OKbAo/lM+47sLD/b8cFjQHpEoEtGUVzTETocQK/niXh9de1z9MXUut/Ci+HLNgnwvpjh01IYohybZYz2fcZqvAnkSZVz2QzMjTlOmuszxT5R9EFg0gvHzW8EY8143KjnzrSAiiJCEc8B+ut443VU8qdWB2PxSV1ehm/f/6Qyv/t0a0MoZkambhIjwAs1NPkE5zfwTbNP8PINhURCBL5EEJ8wL2Fde0IhkRAK/HxxlrD9CUF6iHljYCeJKgIK60XD3nTNRUaeo3CWsvb3J7RSq0byjuQbQ6KACnH7oZAS4iFMnilKGMr+O1FCETNIjEuMcpgo75hw/BIEIkJzsyIoSPJj3+u2fcexFJnmeLgqiPa9J7Bvc+M0yPk6bFjPXBZDwzsXzBxQp8Rct22TBmzaAscNZ7Vvuv39uNd3Y0lzeimFb5s2z6qOj48zrGvPOH1zcnbjPZWTXMa++zCzlNFP67jdCddLuLdYVzpqOiFXDjKvG4NMFLksWcgD3elJJP35NyKSZPfTwgPnvFnwMzifVDYiFLFAl2HxjOwlBoPv5mFvfB2mq+ge5cjnuM/Hz/lGfcoF76NHD/N71//f7GPCT5894UL4TCN7+vW61d07t/XVr35Ff/mXf6G//du/kf8v3+//w/f0D+A73/Gfdv6GvvKVt/XGGw/Ie0fHJ0daM++8zw7aG3OPNsCCRwkCb0Qk7wQv3zEHiKizZdgBiZwSrvKJS9ehhJ3LdJKJ8xIQ1Dlkb4H8OCI59FlwY2l4Tq3Cd510UYY1bvC4MCZSqOMb6enTZ3r33V/r3//jP/Rv/++/6Uc//JH+8z9/nL/t+5vfvKeHXJj6DGHDWY/315aE59itW7c5SzjJs7XVas15wgqs1TYtNo3vHNre5fn9Th1n3W43PE8ZD3/Hl1rMgiKCciv5u98/iP7Vd76qP+Pi/mtf+5q+8vZXdOvWLfm7yOcH3ou3bUuZIimyHe/RvccvpSofMwiCdCNpOBGR9Tzle8L/XeAzzjd9BuVvBZIVQW5Qa9Was0KfH965cyfbX8FzLVWB0TSsH2PqkvKhubRnnfvLJYRtTPZ9Dm85T3Vbxo5L313St5wFbXSxOU/fNPdzRG61Frmf7qVe5TEjQr39LjBtQdZFhHdJTtKrO0sNlHTwsraMQPyML8WDoi8idPkvghzKeLrELTQvCh4AH8YjQ0WEPGi1NrKSlMIAQhOPlXHMARwYOKaKC7htqnaWgQniAfFh/3ZeNHqM2eh82VcqUSgiHJDdz4IsmDX8dp1cvG9qEhlM5FChb4b7JfptmVhBDcs4PxoxIN186DIsebqdPBYDRjvzQZ/kpheerJt2LAd7IpA0Pfck0U5kjgj8S5A3AO/SjqNRCoegNSeSD2UrE9s098V9MI8J+uC+jDaMyauYQiPtSBEhyyBBfUQzjWxowSgiVDeiQ0P6hTyVQx37JOZhufWIxMu6aimyPhoNPDmvZWsD9wzjZMN0fn6eZc1nzwGQf6DBxsN0Y8PhsOu1zN3OAO8d/XB/HHadk1HEEDMONkBeaHvGapKReXdJeKczA3NhIN+Yv/m75QJ4q0Y7sFHpzzRcPNKOy9/u2QfSxUMVLoRr90y+AI7uXCMXwBq3qmUEoq+jAutVqngG5NMhr15UPKVxCTyqRywDB8s9+rKjv1tgfw9ckG449Nnhb7kM3e0G8owTthK2lMsq+6O2O9AR7kKsN2z4QpeXwKPyaGradMMGvNU2tD5sdPvuUf7W710uf2/fPWXTwEHz2jYjVCpoipq2ASxsjG1EUUQoClvlKPQLX4tPmLZ46ds4gbGxzBf0XOD2MLajP1suebdc/G4MwhcXW134zzJzAbyhz87jPvfLxS/9G7jcHujIQJuDaC+qxgKiwW8TfWk11HWiLyttGMmznfT0opcvgDeDpGat9vBEBye3uDg7lf8E9JqPlQM20AeHRzrgQGzNpeDB+oDwgdYsitM8KqoFoLsVNNVhAK0YESogAt/xEmpALUVTukSS8hml0PTQkymQElXSw+kAUspy8hlL+O9nfTfNfHmMzI/rHoeR8R/UM3c8TzoOCF1NgY9Si6IUKVsw1aFIWoFuRCjb87zoWQuyLeZOR5tbFu8NC/oW5RtIc9terN1Obi4ePeLA8hk63SsirmFuKWk4vE7Xxz/MT5gxQy/kCyg0QT36RMiPuwtcrlDQfW3Q6UPGOS/guIRzf7b07xmbcm/8HCarmlrlftp3OdNc5YKImHgQPkRL2AjCBmS/S4z+5Ev8Y96sMxQRWvgtpaJ/VaUW1VpzXq7WK/kQ9+gYveUwd4Wu1qbVdMk7aRbdFtMGEGecxz0MwfxNOC1Eg1KpeAUEsF/kfzESF8CnMjoRQImALhCantgPw0AYJNnHU/rQZJgwI/b8JTyT9jxSeGlCRkQoYoIiSXghSMA+EIAQEWQIRcSlH0FYSpplHTHFPXe8jrerlawrjlvXR3Tf65LXI9NqQUYKxqTRndu39cb9+/n/tbou6+9i/9xVh61XLuu5Zb06QAcNb7atg5WxLdSp38ITMfXVTZk3z2v30XDfzGPP/m/Arjjd/ZngElJEyLyab8NhCV2is87fuxywv8V+nPsC2GAdd/0jac7vcpHlRrlt2xP/f77n52cKZFEKdh57MLJeh8R4NMi7qsMuXXDBalgRT/loOmYumF+jbZtp7vLx5Hl+cnKScectJag7ch3usZMLPOYDY2z0s0+TcEcp4pbJiJ9ycAKICI30xWlGloU399njvaG/Z8/O0j56P+P0kf5EwEOU/BD0h9fhbIesC/4NR/NrOF6RQUU3lv2NKEvTeJGyKLXIsooIhfxMbkYchO5wRIh3AtngHNcvg2bvMjGILSCo/bDjrwV/opUgy5RzkRj/mLGEIfIuefA1PdYZw/pjPTM8j3rWe+/l0VBFRAKHN6aC0OTgAlOh2ZQ7OI38+Lw5dtKrAZ0WKMwtH0B57+Q5aJ7NZ0Qwd1uVUtgbs6dlj7t8Z+6Yg87TY2+c3w07n+2K67DuF8qLjjh9gUkRoQiDVPslsg2XjyiafEmBhKbOyo91P9cier74Ex0XAtkJ3PReVeI8+6CFuYDzXCHz4ESEIgC5Iiaf5ik2IpORQ5EL+fL3KQc1017knMOSC9L6zEYxRDzOGPDZFM4plsmA/CMCOde0C5Zbi/2zHCPoMTbUutKw//FP+/ugyb/N4H2kkJuCFkAQNgTB9S6Ym1I+V92DfyiO4/1u3z0m6If53Z8vDmdfnEA6Lz2UIuI60NGIcIL8ELL3cix5P8aP+MRaXl7/p0iJoP7fMiJoUwA/IhTxKaB4rjfzmNlL4KDHOU741ul9LHRmgUcxdW+heXyNJf5cQ3LTsIg/8RAx+fJDW/aYVOldOtDh6DL6ZeB3K4HLEfPYXcPNfC26sO/fnPN3SQ3td0Wa4osf8hNyHsn+dZhmOD3Cacon0pUgKZ8k2Alo+5CI4diN9MUTKiLBb0KuiOT0xXoiph/xqEXNqtWaS9+jk2Mt+9mWb9LSNFIU5qrzh4Kw4xChiQqAws6M/fBEYjkmEJnLbgncAiLJygRdfzIJh6yZTE/kMMUEeQIEXmUEbpLOZHd7GZbye3UJ79uGS5r2HsryXhKsc0vE4X3YThmmOY99xw2HDdMd997IcNh0w2le3w+Ruddyf0cW1i3TJyBvvlX8TeXvkCwD0xE4ZLD9xPuML6X3O4rsXBFURERC2kx80/FMd3oi0zKUDsnp7zsRE4+XNOIRoYhPwFwg8F8ZNzFCPftvytB9SmJM/AjfgDc6z0tvkbu/Cb3X6ue9re9pdux5N3yz+hcNnuSfeH6ip/jPnj1l73fOPq9Ty97s5ORIDx7c1Vff+Yr+4i//XH/zt9+WL3u/853v4P9t/qbvX3Ah7IvhO1wQWwe85/a+rpgPeBzhwfpimG+0QbCpiNDlQ5/hltyXlAxATl9yXpBl8OXHPoAWEeQwhL8glM+lF3tpIkycBq7NMQn6J0Mf81DljamoG3Id+NYf5G8mn++99957+slPf6of/tu/6Yc//KF+/JOf6N1fvZv/z7L/VLL/a6aBM2vPr/VqrWPOiG/fvqPbyPqYs2LTvKcutaqWqoigjTHbsLw9V3dcjI6cCxTsnfMu+/A1NtFndt53e9w8d+/dv6dbt28l3nr7Lb399tucPR+kLtWmYT/fZhsKKaivRFVxu4JAB3N8CVbzg/5M5EkiA3t+z/9z7lfc9w13e+YryGSIJyJoo9Eh59/ZT/p6gF0x30ZEaHncluayrqfjjHixMTvOh3ec9bi9Le34vONic6GLi3O5XaftyGP6drvhvGcry8p1lhKqtXjF0ed6pm7jIhgkyAIzvqDgn6uB30rhkGU+weEJS9MWmBVtx6H1DoGb7slvJbPCRIRJiSU4YhA6Dgs8ODsGwZPBjXiAK4rjOn2Ytvy2gsPGhgF0W1HKNEAMVHGlbuKzILn67Tpm0y3a30fSILg77lNxH0tFLJ7Qg7abLYZ5k0o6MJktI8ttiyG3LK1f/mmK6bBvh0J3mdd5nB/lo4mgPs1w2BBPgE9+zZvmrEHAWEqh5Usw/cCNCJVamNCtVlwSHHDI7DHuGXuPp42A/dSBoYfFgfkx10RZXnmsI1wbycyjIUE+fB+Mun+eVU3b5GbPB5URIf8ma0TQdgNa0Mj6WCtxA+Pkul1+Z70lr+v2bxB+8MEHcvgQfl2ff5PNxtI6XRiXHkNjI+Y/jfH4yRMuP7dIA/5SrzttmQsei3bV5uWdfeu8/4Stf+LE7fUczJr/gTIeS6fH0Cm4BK7DVnXcKHbP1J891HDOpS8Xvs1wLqP4N38T51K/US2DmhqKIolLYLGijSCZss/1a+CXkOzDqUaM8YDMB9qc0LModfLBs3mzTiW4zd3N2OJvtwP9A1wGb33pS3yzHTGqwwToO9O5NGWYxdoluihUVj7oK/DpDfrB0YFu3TnRgzfu6f4bd3Tr1rHWXAiXZoTHQZp5juQ5FDAfERKv7CsDxGefylEJjRJ9GzXQYM8hnmWcPuHn+7NLXgf60zO/GLcN/nzx29FXo+eyuAOIiTo1gbYG2vdvKyr4oIgqlaqxNBpKiw+qL4AP1EWri77oCZfM/rPPG9R84FK4ro+0Pjrl8vcEHxwe68AXvwaL35qL3zUL9Gq90ioPztDhWmX9q7WoFmAfWi0VNooQkSICHxApoBboCWikhabHvuGY/ZD/CVf5RLpKWVofRoRbaasU+knYcrWwK7RVu5LndaGdCNozbbVSZcPguWC9cso/1QAAEABJREFU79h8emycLoUG6x/1uA7tPaZ77rhNw+W23VYDSlSpNyKwbTsuMc7As+QvL8rZJKxoM/kgTwQ94N2rmlb3Y7+L8KiBPlsOV62HLLdSa45phqPIfXVfvMHzDwFYF2x/LNMlT5AvkXIPRRjCF08kQpG+7BPklfbCjk8IqMB1OETd2Q58mY8ENrY1sGuW9SXQ03aFDpCW/FEmmOeirtEQerSPIG46/gB9sJ8I1AGQBpkXoopi/if8xEge8SDIkRKE5tc5p2CQtiTFRNpzl0T7e+SbgnOWF+qYCfYiAs4WiLAun4WafkgRkSj2GTf7RgR04jHDNPFY781Cy1xqmxYKsrMOQfTc8gdcz9yaLuRCtYRO+DDwT08e8bHgcYsIXc4pjHIPXNZrmOdXcZvkiaA8Y9e2bc7nCHgC+i0+tjPLvPc6af4WmG55DNh250sQNnvug/vatiuZ/xZ5eQ5J6Ap5sgw2ZGAd8B7p6dNnevL4MR8EGw3Qsy7karvmsOszrF8j5UPSGh33niCo07x4TvqjyT+UYXm6zs3G63HVIXb89Nap7vNB9eDBG7k3cT7zZEQENe69tO1294Fx0z5qKYxLK5c3b+LZr8VlB+yqeev46LP8zJd/W9z6cTjbyMLcthzcb8vMde2wsZaz6z7mAvj27ds65hK7YU4vfAe6FRGKmCF8eFjmmRwnDU/LEwQWUoaJX72mXMWeDzk1qMwQ/gR9+XweCQSFc0BCEUChgm9EEAdTWIrA9jpeQtYRx1HTnC/WlUW/Jh3r2D+yuZHIW9HRkpjKhcSbc4kK0hcPNFySLgOOvhbQDPUEvBSVCop5miBaHJkn1n/Ple12m99WG76x/EM1pounMN9sS9bswdZe47Aty3whmak5pizGbCwUUVSbKufxnElkfGrX6UKeLmtkMRxeoqMClwmf/hRWhsWzxAkqiZeEpZxueMYXaCOTNUGjZsV9rLUqAjsJLfuC77H1t1nHd4or2XW7tJWmebwXGVFMrsNyai0fvq3M2ohNdb0rbKbTIsr0Pcras093ur8L1/5vQlZtyi7CNSxw6wZcwxevI7/3iAhFXAHuZd3a8b1u2XZ8Q1rWEcH8KwrmWAT5BfDxeEP5EHfIyPjLnL18zvsyvKz466S/rO0vgr7wTfeX4GvzcwahdJe+w3tgOk1tzTTPC9uUfXicp0xSROyBcZ/jnvficV4D40Lshndux3mSpxuyvAopyPwykPTl+wkSuEl2n1DkDyD5qleoJ/wS5yXwyS/5Lstk7kDfM/Apnch8ixsK4gbeZXg/vsycKd121OvvivX6gO+fo5MT+TK48k1TKuucga0VTHr+GA5LrH9ANzwRQcoEZQjXtMCnrohQhEF88SWFNIEA7xx2aKZLiogJmp7AMzz/0ye+vJfxZFoyx3rhCeghHC2PbYXD9g3bKPsLzXHDtH2YZjtmf8m77PsW+pI/IrRG5v4eMvyt4XXe6S7v788ta9+Ws1GfZbsepy18en10G58Ns0BuKoworsjk4500JgNXSV9A6FrTr6V+pJT2f0A9Rg174ewTDUYE+4lQLUW1FhV868nIfrfnnOD87EyPHj3SRx99qIcffUT4IRe/T9n/XoiiOj09zt/g/dpX39Ff/dVfyv+f7z/+w/f1j//jH/T97/+9/vZv/kb+/379m77379/n3PZW/qD5ir1bZW4V5oPhupIn+RlZJi3vBVJIMxzSS59wLiqLCDk4OYQzYl+v+LjMglcs+imzJ6s4EW4HKdBthorSozwXPAd8b/D+e+/rv37xX/rFz3+h//7lL/X+Bx9ypnmmLXdi3ic+ffpUvgPbMm9W7Uq3+Cb3pWhLOOj/wLmEx9dphsMRHvOa++hSKnqibHOEAcPf/fad/+6du/IF7/HJcf6FH/9m7kfoxLvvvqsP4cUXw1//+tdl3L//QKUU9ezfpZCA6/J3Qe5n0a08O/FI09+IUETIz4DuDXwPkJQ6adqGS9m0A94HO2HKqpE+OX+tRdP5yX3lWZbPIjjTKfBguI6ROkfqHik/0j/z4321edraziBH2xnHd5xv7KBd8drPchlkW9bDh+GzEpfp+e4pbuRzA2HwwqISN9Xnvi+QAzdl+m3QaNu8Xmtqppk+7vXAYQvJArXCWmjuYfUHrw+NPFgowDQwPQPro95QYCCCQQwaGT3YDKKrdVx0nnHMAdmh9P4gN7Yoiw3X+dk5aYOsAD7EiphK6fM+vwflg75fIjT1ETmZNcvZMvD/92ffMt/xQe6fVu+ZeL6086TxJPMkSJ/LvQ4l9rgMhAdkLQvXFWZbBAIQtnsjnG6Q57qok3hjkeeJhYINOrHiIOCAC9UVF1u+JDAv5s0Hpob7ZB4jQhGAiiKKAl/ErUcjfRjQF8PhkbDpbqNtG/nP5B6wCbHxsI60bcvl2UoNad4UVhaoWjGQIMSyiDwsO9exhj/zaF5seC1zl/dPyJwcn+j46Fg+/PXBstv3T5LYOPsQ2by7DpfZbC50dvaMw5ILdLVXoS3XY533AYANk/N7/HqMzpBj02sYOTwbOy5+d6rDhQqXv+PmcV7+avtYLZe/rTaq41b+E9Fjt9HQb5k6zAfkW9uqsUh9jIkxBk0YJWiIUAZZiDIXkZ1of8RPoCujecFPHcLvMPbGlsvQLRejWy4x01/CGe+19W/TchFsf0de/5lo1JJLB4kh4yoXXxKcyD+FeXB4wGJ2S/fu39Xd+1z+3j7hIrRV2xR4JBf8lsoIFQoRhmEC0LMGgvlGulIkNVNx6I6MnoN+w/x3MLPLA/EuLw8t/+lPOw/EAfzvzDdY6B2Xvh231z0X2YgJWYt6Q4Mvn2hH+FPb0wXwGA2kKjqosbbqVbXjZuuik86RzbkvxYmPpVVdHSh/2/fwRP7TzweHx0ocHOlg7/K3Xa3UcOnTNE0unAVdqqCUQryqFlCLSgEMbkTIcyEKvml7iCgiWTc+TojrKVP3IPIuKUF9ztqjG+MwKmjHvBm1VpVSVfE9Rw4819uVOvKmzjMGPWMyMOdGKhzlikHMgDawmLvuDr3z/NhwmXJhXKDrDGq7WqldrSgZeZi2YUEfoLtNt3fCxdcxOOCiw7SIIi317/uizZfBSXrdz0iFIybPGPAH9AggmwHl6vDdb/clImR7taKftjeHR4dyf1bYNcvV/bKcp7EIRUyQQroGXXucKqcT4CUUirgZhXGupaiWqobx9Pjahr0AeDSfV3yVrFOh+Zn7HfT7Bgx7tP0wueWSOe/Jk/WlDxV/BMoc2LH0oWeLiw8DfoGyMO7cV/lJugPA4cv6NOdefOojzVnEM/njnGfyI4I4CImglsfhF1CQD7B8jVqK7EcEZQGFC2EjIgQRXRnp6qhF9lN+k4ZcY/xTop4n4rH+DMzLNWvsqf9PGA4/PC9cj2165zmIjbeuuYx/AMsb8YE5NDIvqULLWFfGfWorKP5yuMznxdK2fcP8mNd9mOcJzBv4HejngO/8bt+8mvcVa/7acwXdrNhNmJfzZVnyO+x6/ZttXr8vWK/94TLM9Q3MRYvC8l5zKeEfvrAs3Ea7anXE5ajnnsu4nZPTU3mP4H2H2zcfzn+IDbp79y4XwA909+6d/Eh2mj7LgwpM6hDoizHpTQnWHtKyb/A90D/Lw3H3ccce2ra3x55W9ggHrLsH8NUgI6c7zbwa1g+XiwgdkM8XwIdcYtdSND005ADz4WpeQlvil/MQWoad+fMiPm8FX5afJeBRmYPXPcY7CfgRyHsPUxAaGUbW5iFtRyfrzgLrjPWOLLJ+W5dKRT9rJW4UpiB1mAHAi/Fy7gxJJF1Cn/ZxoZfnnWu+liEi0oZ6vYoI+tCr936EOeM+dMwR+577ESH3w/O5vfx2KPTHCEVMvudfYX7UWi7z+wctKpegLrugIotKnkJeSiu0PAunXvEmWkQoYoYCooHHexUi8jnekU4ucDXmS7Rpm+axnNKUa88UHtOG+nDEPzRkdKwlVJMz3fbQNqXFrtj+VvobMXHruk1vkOOIjR3RI+fxurRer+TxSDkhsyxXAlZCml68SGRD8rPIzOHXhC+omgh4R1dc/YiwLN+O/Z7tccqZTpFDEbiAgBR64bmB9EKeP1aCR/uT8Nvsu8digdsdGUOPreHvlwQ2xXHz7TxGRChm3facsO2IuKKJgXcZJp0+/bPfwqcv9WXOPxQJeHxvwu8v/5GsTW4G05nj6aWDtk9+Jttx1HA4cS2SlOuO0ycEtQlEhDyvSq1qWIvW3r+z312zn21WrXz2VCr7kVIVpUiUuSbdYM3Tc09AvARpRHHnNxQxY57bRAUR8BLh1fJEzHntawlLRCfopucah2QgHniXL3FskDk3OWFH6WBOnH6ZOeO59rAe2d4Y3vcstCWn46YbDjuf4bMzfzc8T3cer+P+7vEFsM9hHJ/qw0qy9nvP4O9O/xCZ63FamE94yS6Y8LFwX65ArTfmdo5MCEslQ1eOv1euYp86RFUSA5W+XuV59RIfV7vHIMGp6sheakR246Vvibj3+ND9LWs5/3/s/XeXLMl17QnubRYi8+qSqAIhCEEQoADIftOve62e/v7Tq+ev7uYbEgChCFUFVNWVKUK4z28fD8+MK0ugIPheefr2Y3ZMHTt2TLhZRGTp/PycQ74zDhgf69Gjh3Xoe35xXuu6JWuzWxwCvvnmm/r617+u73znb/Td731P+ZbvP37/+/r7f/wHffe7f1s//fyVr/6V3nzzDd3ioPjkdMWauiPuWPlEjmg8EsA83LNvpmEfu+N/BUp99SDSTHF+HneyOyASfRq8qnjr8Ie9JF70MtIe6TNpi5wv3P/ovvLt399w2Pre++9zGH+fc4Mz9tI39V6StWL62QV7n1l3Z7xK38r+Q/pVY/xar9Y6YXwLb82eR+89xYFRrXUlnu3q8ymbANprSdvd4pD/LX2ZQ/6v/NVXdPvW7dpLqgPpX/5SP//5z5VD4KR5/fXXafdv6Rvf/IZSTvJovan3Thmtapq6BdWHo8REOkLCat3L2rfcnF1l7+nsfKpv7HSKjh1hywPvmanv7du39OYbbxSyH7FerdRbq3ITf0CnGXdG0owUPsbPO13krg/As/8R+y/3dltfCsy+8h45pnRj2W3KS7zo+xqXainkjw1XATxpKAUyf8X88zxMFz4GUqRNS7ksbKP0uHe8MGfz8NHjR2W4duNlbq01RrlcLGW7lLvjRTEYaCRYZZR56cu3tmLQtcHGRl3CL9mMyyFnNq7MhBqjXhK2p1EzWMVg0njJZ0yDM6lENkT87+y2XDWilhj1ns29yUAvS9ePnzxmIH+iDYcjxKiY0VEc6ZgLNvsaHSVGHt0HGVAG8krb0cKJ+mqUAHlY0bcEvYI+xWVFlt66OoPGKYuyO2ya5mcSswkwYlNnTE75OYrImLg1cLWGmFPtEidyR/7Uaax2H2XidOq6ZHHXW6/BMx08g+KdO7e1pqzFcqHk1xsDhy0F6IFtWmYAABAASURBVCFlRa92K5vN4JYDpHzjd81AE91moyODU2+Js6rB0zYD9L7KymCx3TJgx8YZVC7ykxpnmWSfKJ+m+fCjD5W2GrD9jpwdWWxr4LB3T/xtBqXDILVnUBQHum3ggJfD392TD+vbv33/hMPfC/X9hRrw/lIinsYtdRkk+ok6G8Ecng6doDZqH7DQmQ5VEgdd0V8MxMJB6DwnmmMotiX6V9xB9Dsg247+vaNe2xycIuMlh72XHPwGF3EX9or/MgeoYMdhKUmULJM1zUSJltFfSWArOrjBId0bLCKCmzdP0WsXpqHWR/WFGUe61uulFssukkjkMgHn8U0gTVlBIyeW44iTx56C9wiQD0gEG+qwoQ4bDgwn7DhA3F8f/iL7FuwOB8B7Dn/3HP4OwaBJXTm8pQwFMlJEm+jdQA2tNo2tS30J5aietI/OL3X/8bkeo6uxr7U8vaXljVvK4W8OfkNPTm9qXTjVisPfJYfDy9VKiwX1Z+zrKMbor4G4JyzQVy+E39BDYGRxs4pH/JkWXy+4LNk8dLjiLLj4CbIb7bOssmKzl4w5m8sNOhmQETmwa1Nm4jUStNaLv1outUwbUgdZ2mFTG+x9h4HQRJVf6+iLNOIaYe4wnB3xtvSp9KXMLVmsZk5I+Bq95FA0/Tp9PIcu4W/J17bCu8ViZn75oFjZfgqRERY8vRj6JBeG5k8IEe+Q5Yh7ZCzYp5709832Uhfo85J5L3aZuo/oYYFeao5cr+kLq9L/Aj3mQKvRrr1ZvTW1wnH99Amu4/hHbvJ04ZAvMvSA9k3ZGUeXC9o07XpA+J3w1qc0pdCDBKl11Rc95cD2KUQPB36NUfEHB95V3PAKdEKongI8S9zTI44Dpva17EBcBof7yJlyDtyJJAyQTDpQSLnjD67CJMVtW25xQx0amLADolNbDdoaeio3FPfcr8O3p/jisnET37gzHscmEqf03bvM347xOfPTo0ePai2Q/nLBy8KWvpN2u3nzhrJovslYa/LZ0e8yDyUvvLrE7pI2PwmcMNtK/kvaNraX8hLvj41ZnmMad+oduWakz8xI2Eg/mhBLk4y+Ora4XK20Tr9Zr9R6L4vZMRfs6HNJN88LWXM8evJEF8zZCStbRa/RUewsOsz6JPqLPpLWhKcf9EaDS5V/xqM3Xn9DX/7yl/WVr/yV3n77bd1E9zdunOoOh/ChaWe6NSk+220bkcy8umfO2tbYO5JhENlTh7Rn5u+pBOJS56yF9vs9OhgrbfSXeqVt8wKWF9HkkfpFZ2n7hK9WS+XDdKEpWuQw5RtdvwzEoP/y/OL+C9VAtRyPkfaE8KRlsaMB1xAKYg8R33mA2P2O9VPsa7KzC+X9LLZEsHLgGds5ZSMi82/ZEP0jG7FlOxSUPCGJTg8q8gc8kIxbnzInexrfZpuexpV9bY7YVvpExo8FY0jiBBkPI3etIVk/ZmzdMe6KK2HpIyes2VL3NePNlKYrfWhG8g3sJtuAxHIeH49no8UffEzKyBy8qpi0Sdp2YBzNGLJn3bVnjthBB+xguVzUODoSnnZPXMykxsv86sSWNdc+Y+rh3QFFKvpbMfauQdYwO/K7ZK3YGYfzfnXCRvx6faLECZYr1jasa6LL1psaduNXCf0x9f5LCkaFjNP0NPQ38j4S2Wyrty4zV1U9iTQGUaymy57os0+bgI8BMZ5N9p/aXzb8SWqQioNPHP+T5HmIQ7ayrUabxT5nZE4nALMfmVsHXqEHXqmH8tuJ39R7L8xpZmqbpAfIOr7q9fKY8YX7f0ANxJKDl1X9VWEvS/On4MeWQW5wbNq28Vo8ZEOlorahuAUNym/VVcThyj6is1sTT/HPoJ/apr92LXhfXbMHeHJyomDJujZ9svWm9N/Rpr+yBhIwj9zQMcA9Cgc0T9uyXwDC2xFfIo40PQ09CrMt28gGbciA28Z9gCzuegiWkAoc3QRNvhEyQ6IWQMpjSldOzZdt2Z69RTPvxBGauT2IO4g7yPw+Y+Zn3s+8Hn54x3nEv2A+z3ro1i32uVgHRN+BbeUgK+vIvLdmvyNp3TzJ5vhehuu6zjHCibve4UkbfwH3xNfRrFociTBuVQgORAoL/6tvokpEnmncBb3qIvac5lXRPlXYSLFWQ2eNvAOIRFHR/chaY+DwLO99+YLSY85m7t//SL//4Pf63e9/p/y6Zd77RtYcS9rpJnsDb731tv76r7/BAe/39I//+H39gAPf74N88/c73/mO8u3PHAKent5Q1nXpR+uTlVarxWFus2yrriIjzhHdPw2Y3FMYjr+Y+/OXCCVEH8By1TP6TrtkLfzw4QPlXCDtcv/+feXb2HkPv2A/Jv0ia+u00Za96vSb9XpVecS/IU763ZI9mrv37undL7+rd955R3fv3dUJY1zGtPTPrNcTL+lba4xxI2uUfbXXl770Jf3Nt/+Gtv5Hffdvv6t333239okW2MPDRw+nn5/+8KPaU4pseR/4+te/rr/7u79TyrrFoWzO7IKbt27WYXLW9tlDaK2VrM8+RvYi8m5xwT7nZJP39eGHH1D3+7xPnNe4MGC3SWdPOlv0powh+UnqyPwGB8GnvGO2zp4O9hudzhhYX5c7VkfYwDtJxqjoYsN+WLDl/S3vsUFkGSITZe54n6t46Dt6SxsEaYMX1yZSzsB6KA8Fw8DN87Pd1Jm7zCX0s2Xyx0pFxahkXgqDbKDtePHb8XI3Ky7uGNuSCTaG1HqXnWmJoZZBqRqHbCTLbmWIMeLlaqWkSdqEpVECcSWfNeGdF/Lw9jRUGm9DQ6bcNHJlSdyX3okQvDTCnycA1UjWK68Bo04n3ueFHGMd4wc79BBdJNy22qHTDbRJ9Nx6U3SXjRmCsc2Rogz0yS8nqpX0weTj6WeA99PcttUZaE7oyJl88hMDy9U0wA3UMXXdY1exr/LDC43dpW5XoKPnzgS46F1Ba9gb8Ufs7WS90s0bN+rgpLVGPSweEyQNxBno/AP6bL0xmS2VDYkMZK+99pruMbg20m0zKJyz4cUgQjLVphaOkXL26HuoPAbFHnMoFrkz+ebDCvn/WRlAHzx8qGw2J37vvWyfLDSQR9Lv9lsGwJ1yALzPt3o3TzRePKxv/nrzSIv9uZbjhfpwLu/OJZCfibYH5LGMnBiBBuq/bwRziLprA34mYA6Ca4HE8SS1lqg3b6kqIL8YKIMRdzDE1jiY2tEGezb99tjaDmzBhsPRSw5JNyCHpZvtwOHvnoPwPfUfqMMosqFeZM/ZDEOGgtRVljr9eM3mzy0O6DJ53Xv9tfoW8PpkKdbphCeOteAguwe9qdlJCkaQnMY8rpD8wwkGDGKAMdCmwY66TXLvkG+nDRtWG8aODYfY24D6basuyE7d9oUB1QQjFFAPmol6+AAOeccDSiL40BEMyDoQtuftYbsfdXax1aOzjZ5w+LsZrMX6hk5uM1HfvK316W2t6tD3pnIIvD65gf2dMhauy2Y7Cmnoq9G2buiAvG0r/t562VDvDX/Cmpw4bfK3onFPsAm3pEAvv0aCAiXiUdzk17Hb0LIF9LjH7hMtPHEN6Dr9TrZ6a6r4pOmta7FcKONRw41qyhITTyWXcaJDYzPYZvUHbG+HHe6gabOM+QONME7CVfz0w/T5BTqyLUvKgnbNC8dpbTKuSwYl7BkokacHqT7JTQLyuI6JILCu/R/nIj62qQOip9QzY8b0MnSmLADPz87oP3ulqNa7Ur/OWNlxN5i2ZYoqd2tys+wAt0JNqAULen2Ph3JnjnHYJh5IHuTVAjf6G4j7KXRVeOvqrYGJTrxGPi05gumeant4OrU+uJEjY9GMAX8d/nJoNNPIeoykLhBnTpfw4pG+KGFX30iMCJQp4DziB1Q3Tx2xSB25kgM5Vh7Scbjmy3GMFVROvFisZkbyNp5QiEKvgGqu3DhagA5tUhzorEcdXwmXJeioyMgDd+Jm3dR6Z5wd6gNgWagGWbRessBOv7FdLwSvvXZPr917Ta0n/p5MVG0cR+zvCQegSbtjzE/eWcSnD039FeGJaBsxngdBf/A9Hjr1MY07/X3PZHKM1Kv8jD0Jn0DbkUfSIKE69Yx+Vsz/y+VKqZOM/hIHaRnONTDOZHzZMKdnwR9c8mKV/JNn8orOk261WirrlOVqxTQ5KOG9LxirVzphrFnBX/Pilf9fmReVfIL67p27Wi5XjHlLzbocGb+SVn/ANSL3njEx7XbBmiQypy7hb5nXLjn8z/y2Z65OedS6SstYGceW+W7DeiY2mPaNPNFndLZerXXKmmxFfWhu2VZnbJ30hwK55/z00qu0RmhogPOL+4+ugWiaXlDj2fM0rfa8CGP6AxgKk10P9KvYQ+b2iQ5l83vm9t1hPt5jf3v8I6XZrv6VOSpzb2wqc1ZrLvsRF9nnCY5u4w4gV/dUiSvvxzmm5JHiuH7hTshzCiHOVd4jcglMoYJE1th5jRmrpVKH9O/Wuuwmqqgx60nqnP4y4A6v90bcpdJf0seXy6m/t97VOmiNtE08uClIVtKpLtfz4x5IThVGogWQSmYZ56vuip1IwUsipv2HjCeMsRkXtoyFG9Z1W9o3yHyQfBr1GBi7Yg9xd8aE+BM34+aW8SRF2GZsHEu2xFkxjmQMhg1/UPSaD8qcMFYmLPqOrXTya70redstWV1jvHb+yVzR2bOYC5/5L/PP/KcoleAWaW2rU9eg3s3pJ+JKO6c96FL4ju6kO/LGSTbJ6qVInP8uQcXz7vBSUOkrdcXxcSD+q+9qFWX8SttUdjy4r3lTIH00ORESP07TOrHnoLd21ebxZy62ifEqkJ5svrj/E2oAK5i6cRzIX7ZzsAu8n/FOZs/iM2b1J0rmKsdYMihbL0Y94EzURQ4PPNwkmPy4beO1eEyIA97kgR9/AM+hV2iy4YDemxbspaxYq6+zvoV2Dk+yZnHrklztFe2W2+nOPOCL9MpVXpfXDrU03cIL/BIkmnV9+bl4MAie+LJk5wEVVPMV6Z7FHBaaMChJkvyppGEXE8cz92ybmc+P3bM/NPN+6DHCy7tSaPjJdk4f2hjzso+ad6J6d0Lf4UXKpMk7SNYO2S+d0yePT4bkMo3Nx+/84VZ6dPAULU8exCBsau34A3gh8EM+DT5Vkk8V+VVSPC9v9D2wbs96bbO5rA915+A37/T54lEO9KYPeT+pvYLkfnrjRHlXfefddw7f9v22vve974LvKd/yzf/z/drXvqZ8oPmtt9+sn+FN/1FL3xhl9koaa5cgppXWSFvEnfxlns9hVOLoP/N1XKdDPahVjR8H71Mk0UsX04O9vYHDzgsOPj+qb9e+99579Q3gDz74QI84I7jMB9GzBg9YV6evLNj/y5rZrdX+9QX7FOk/I2vy3lr9umnW0rY1MM8kTfrmjj2ACJN+F3TWnVl33717V1/5ylf0zW9+sw72X+OsI2XkHebu3TvKGn3AnrKXlD3J/ELaJfsK6cdvvfmW8kGAfNg9B7LouwC6AAAQAElEQVT5/8C130Ge6e+zHIfqpvgrRE95r9xSr5yN1CH3Ye/p/PxMF7VvtSX+yHqpKTK33tg/WenOndt68603lbJu3b6t7FXYZh2WXAVNMqwQnaQ/4II3KmPLLu8z7I1so1P2uDa85+R8JvxZV1t42Us5Pz9X+k32xFL3UEyezF94u7gRoQrlZSruYv4xHynkGJ+krM8hTopMNiPmvmMzIIqMElP31XJVm40xgIZRHhsA7URjdrUOGDSSRxomyg9GGi28RthyudCaA6JsRMXol8slpak6TuLFUIMMcBnU0pD21A7J4zkgNHflMT2ei/FnY9hGTX6+/ANr0tGOg6ut8kIeXUW30cmKl+voKB02HTO8tEPaJfHiTtwscvKiGZ0tVys2K5Z0ri47hQTPF//H4ESeHBClTiMbKDPtres035K5c0d3791FvjWHiDs94SDkyePHyrf+YmNVJ9KN2ErymmSkZZmIjN0EojqhJxz+ZDBaYDuJZxNAYMoMkj50SH7JgmDbyotZb02Z6LJhnp8duItcHRkjSw2EDL4Dg6NtMexoGNlQx0k2DGCXOmcQ69h52idtdon/kkk5g8kHH3yoh48eaceGS+TsrVGmmBMHadhp3G2k7YWGiyfaPv5Qu7OPDge/lxz8XtQ3f9vuQmPiAI9bcUbK4rZp0ZvIiEFvj5kPgF6KburAJMdtPvAIUcap1D26hAoqJo5gzCZXvvl6wA4a7DnM3NU3e/f1rdkdk8uWsG0OTHHvcA/ESVZBstPhinuXMBwrDnrvvX5Hb3/pdb351mu6fftE65POoWew0Gq1ZON8UXUakXOLTnYDkwLy04RKHYtquqJ3USeyVqoy8hgCAopSbsmajW+w5bB3x6F18ZB5sxm0hZd6bIs/MtYEUtWDQ9sBjOw6PAWEGNU0mkOVQAsNBtAd/DMOlx+eXejh+aXOKHcPr69Ptb51Rzdu3dXJDSYxDn9PQX3ztw5/T7RYran7Uq0v1FqXyVumbWXZVngtdtMb7gaviQfIPcVxwknbijaCm567PHFQ0+TI88CLk+qGKOGBEgbGcUQvg2xXO3VsfRgGZUFySd+IXpPQnTLd0OVQG8gZf/Kz7zkoyafGlssV0Vx5ZdFS5ZF38s+Hi7JQGGh/07fzDZuMcRnvGv4LFklPGB8yWQeXlxt01nXz1i3GkhvY0EqRy0ZgSnnRPYfM9EVxjnlGE4lr53kcEu08jcQ4RvpVUqRuBexzRGc7FibR2xmLn3wi7sGD+8q3nff0wda6WmuF5JV0Q+lnQBJyQw7bqj8oHNn4DpDi1uFCPu6Dh5DZJcVWbMpx4h9Bko1fR5cnd7IakSIyHSOhFZZHwmGUE7dIW20ceuBP/imGEucYxEuaqb8Th7GMZIf74A8v8a7SJfgQFmeQOKFXIPzYfZX+wJz9RcM7jj/7n+VN/LwUxfUskpXNE3DL2LDL66mKSVAMHJ40gWu64dtWb022tcdmUvqKuTxzfmxrx3yyZWF7yTxzyXwTu5raZaBfLOtnft56+y3lsFKyGvnMtjUwlyVN1lOxxU5/Tj9br9ekXchGID17RYIJLwx+Nvon8EfeRAsNZnfGlj31m1F+ZA69AuPEMIN+lbRGXws2faKjzgFD6hWk3pE59jvM/ZD8z1j4Pzl7onPGluiywtLfiJN8bjG2ROd71r0Zn5LXzRs361OzGZvWtEd4I/H35Jc2GCIncgn7jLakF+lSr7yii4AsGEf3SlsP1HHLy0x+XSQ/IZUPx6Ts6CBr8oyNZ4wpG+LYVtoyejDlb3nR2cLHCX+lGzdv1OF26rY+WesGa7Ela/DIHz2kbLJQcCXoc33qKuQFjtR8xguCv2D9wRqIdmNjsZEX4yrGVVmxf8yb4WNU7CY2tWfe2cV2sfEta5bYyYw9vOQdO1uuVtjOWmvWKkvW2As2KDKmDGQ4203onvzG2f4nEbAjrBBj4oksBoebcO4UUVU5cF9JnoqPh+IrPtlTTpyZtcmOgPEKUmRL/RJptVwp64vTk1PoibL2T32EaFO8rRI36ReMIyvqnvfSFXVfML5EH9OYYl2XS9mRh9qMIDecz3ZXPiSFUhMckiXZLugFV0X1dUD847X34CrJNDJe5T3lgnnjjDEwa6vNYYy4ZNMk/kvWdZarvVfUP20emozyXpM1WO+N9eBKtpV2H7Cjzhr2hA33E3RbY9BqqQW2En5nngka43TyFld0PGIvY9oK/5/l9lSq7aqL7QMDcnDikuIO9Ekuy7ZS19a7FqDqHtq6CNTV5SvXlQN16A+yoauc/vM5YrslNXq5chfjFQ8UFuv+OIh4r8ilVJ7+MWCT0/i4x7YBa7Ad42HGh6zHEpZ87Ka0caddW29ys2wn6GmEdYynQ7/w/WfUwLPtfLCtjGXH1YlNHvv/MHd6RPCH5fKnSz0b/acv0TKJAkhVOe4Af+7ixRFeINnpj1beBVrvWq5XqnebwweQOnNR612in1Zym0SSoPbBLcUr86e6cBHGU7bFQ1cX3gbPNuwJOK6CyzGvnY3vgCJ5FGtykIU0OVWD/5Ub79UdqSccB8dd4JF8bMsGV+kmR2wzyPgVGsQdxB1MMaXw9szpoeHPiP8YcxzbvEvc0L179+obfPN6IWNm4ifeJQdBeWfNGjO81GQub6LpLTN3otNzCpUPFJKYyoj9FI+Aq/uplFfcyfGqsCnGy55Hxb0wyovCMzQEL0zwSuaRnGQwMi9Fj9Fp1mj58sCTJ4/18OED3b9/X/k/rg8fPKgvFkTHS9Zf9167py9/+d06/MuB7z/90w/0X/7L/6R/+ud/qm93fuMb39D061U3tVgu5GamSbTLO2f0a5Q+Unbmv5Hy8WIbe+2wjRF+/G5UwuaR+0jmeKuNnuVVwJ/ngZjH0sT9IkS4VMm2TAVtS9yJG71M0HNXwkstxBUJYudZL+dnn3/5y1/pZz//uX7+i5/rV7/8pX7/+98rYSLv5XLFenqpxvp4Xi9b+VMVtWP9kS+X/S7/P5i0vwS/e/93ekC7xw7SFlmnZ71tu/LJGjwHqH/F4W8O9/Nt2uyzxk7e/93vaMdB77zzrr7BwfC7736Zlho5qP6wDkRjPw8OtpR833n3HX3v776nv/ve3+mrX/lqfcFguWL9j70gpupyPa8e8QZhRD4Td4GNjdjR+dm5njx+ogsOmqOvyF3rKOovMlzyrnX37j1F5tBT9imim4TZFjd2impQeNZsI5lgtfBGZf2WPrLhfSZ0n/OKer/dcZbB+x386j+8/+TwN+80OetJfe+jz5izXn2l1JHCIgDuRIZwo8R4JhjyMigBhD91hzeDCHE+HW7Z4MDM3PKxOMSdySzjUxQP+jvUhzrNkeVyRcEZeKLIGFAaYrVaas3BbeclOf6KmAfyzQdrvTXm2qgzurpGsrUJIzzGvsKQVmxGrQ8T9RIjWZDvYrnQYrlUDCPlx1g2TCJp1LEGKFf+rXUFyVOUrz/zFa09i4gUHYdegUhopV4yUq8LNiMzIMQ4s8kXo+7oYY1+spkbrFfrGiikaaAe2HRJ2qQ7P7+oT/xk0CFrdBIdd0UlVv4kiDQ99LIrcgYJxzQmg4jjgBAd8phytVT+A62dftERARsOc/whmSJMp71iO6cckKXjj8TJgHPBxsOGzcq497x0xdaiA9GrRgaNxEsW4rJTlmS77CMv2THglGFZlQYbGUkQRJ/RUXSbzQrbyqGVbS1608l6xcbojVrErNH3SHmzXjcMGCP5NOReMDAtlyu13uuQPosajJDF5prNpJVWpF1gs3af6i/KcSNKE0WpkW/j8Hex32i5O1e/fCJfPNR4/kC+fMgB8Bm4lHeX0vaSc2IOQ4lvDWrUamFp1UYtwYLD6AX5LdBP+J2wxDF+pe7YxpDBD+wLg4pyiFuHohyG7nLIux213RyQQ9ED9hyYFpjst6TZ1iC6rcO/uEfKQKSqV+oWKDIgxHIl3bi50Guv39Abb93Wa2/e1J17S61ORrW+B1AmhN6bYuMNd9IO1GmkTmPqwOA2UsCI7kfqP4QfJCwInwgD9rOnrsEOmXfUJ6g6UZcN9dxcUr/LgXrutaMuhcTlwJjqRV2F/YD2sN8BjGBAqGCvrmDHge/eS+3bUjt426HpgvLOOFR+fLHVBXkOpk6MjasbN7QGJ+D0GGySxf5XHLosUVQvLNFDsFBnI21CV8fOgta6WmuyG3YwwfGDRtjk7jLhSkOAUUZL1xB+Ha6xqGVPaNDWrMAmzYjGc6ABhO7DX/AC1VtT9TP4w6GtYGi+hsrY5LPUcrHWaskmK2PWgrSNtCP5jrRh+mAOHDZsPg7kJS6CkEdK3OVqqTVzQqf+u4wF2F61f2qEnCt0dsp8cQJWy2XpyZ7qQlYvuUs4mdCPQyJdxcEOSUI1R41UMBAUUeq8ssIOj5FKFOgbIxiuMGp2j6RNHMRFT029gd7KrTApOOGJH3rIWuZPhNu43HCGBnE3osXtogrBNd+2ZVuJFVjSUyCs/KGB5is6A4d6CfossJY5skYyGcl5PHBmWt7yEKE8lg00Q7g06Zh4U71xKIB/dE9lhEGYQ0XauIGmi6xxjApNlFDFkfxCg7gLRA2lnStevKCihAFmd1HCBC/kOSQCYRZ/JrTcE4UlvEewpj/Cc4/CLzUiGZuwpKx7RmxoSf9Z0BdiE3v6Q/pE1gtZwG5YE4UfLJedRfPrvNS9pfV6JbICVmNycHNqWfNW+l3ySPiKvpZDkcTv2GF4M2gQveiyXfnan4y+KI9jXto7SH2DrAEiX5A1TuqW/j9gf9xVj7iD5NOoW8aNoLeu5ibDG4k50N9QYaIp8ZNn1gJPnjypuSz6tad60ATq6Hm5WhXN4W/kSr4Zr9eM2at5vGlNKEE75tYdL2iRO22TuTFuzReZknvJFLmC+AuU28int05WnlMg9aiMkTvWQ5U/c1Y+PX/JGmlgvEzM3iifFHvKTpkDlRypa2BbnbVj5O6ta4F7jT3k8Pomh8DLqkNTaOKkjmOlzwdOEFjHl489z7nn0JkqjqBiXjlgX7uFT3WFNyOMuEO/wCs1cGiikAnp20F6LDoMkwxCqr/gSBvH/tPOseusr/fY7p4FULmxq7jLjpKIbHr6ArayYr5dLKe1SeyV7JR4e2xvx3iU/Abm9ZSRMMyP0smAfMLfU0ZsectaOnac/h3eSBoiSiSwiR8I+izC0jNXeEHFTRglUx53PBMY00cYQW+t7H2y+V59oreuwOQxIktkSr3E1QhL3zhG700qGceraZDOyp2yFeXzmG4XsQx9GvHBJGR2xRfYE4fcp7zINnwd4iY0iB+WMsY1xrnWGu6mXJE/+p2RsX5T48hOGafSXgnLp/wzd8x1Hmj/+C84HE4eqfdysVSwYjyMP3GT14hObatjH0FrHX0utCZexpnSMevY8G0rsuroIvlBf9R09iScqBX3mIZfzHJ8/o/Id5SrbUo7IO4jVDTaBKkVu44+o8sgRCNV6AAAEABJREFUukmjEV1Tu7Qa8/FwG7clW/lL5aPj6n/0wV3eGzJ2k7euLuMKIJ/y/nNFj/h/CCJ3pa8Hvo+laQniveiutDwO9oULtdfzOjZe7uKP9P8C8+CQtgjdDxpCA/IZg6SmWWyrpd+FulW72pZtXV24raf/BO8q/DM5/JlSfZHoc9IA7ZcWsPNMnrEgej62UT5o2QmUiSGszxkp7xVgzqsX02fpU1IgO/dTrBd4rqPg4k6UVPsYM08iAneIjq7ELW/C5sC4gfG7AnXlmuOHX+DBTThx4pA0xbEsHRCXpPRDW+mXmYPWrNdrj4B9guVqpda7zFylQ7+16bdANvfkNn58mqCJGlpxjqgOV4XhhhJZ10gbYRcYQVx5b62wJhU9xCdbXV/EDJ80SVkrutgRfkPLX5GJF165JduqPyjLAdyScIvLNs/rO7aZMS30GIkx+xOe+Sw0OObHP2PmJ230nQP3mzdv1sF7R9fhIybvMgP7bluw0575Lu90DLoVnHoGqVEY+RLLROuZ5CrdxQvmeDi5j33HboKOqx13APvZ+1n2s/45fnIPZv/L6JzeckXJM4gn1PBnNNomsOEURCjaYC6K/rOuuNxcclB2wcHc4duKjx/X4VkO0PIOmz2ALXsAsfnY+j0O4d9550v667/+a/3t3/5tHfR+73vfK3f+z++3vvVNfe2rX9W7xHn9tXu6RXtl3Zb0ooLVtpQ/4nGbLK7aWZFLqrU+a8WEl7DwEZ0niXkSq56f/WGSBpDPdCMZokwy46Ye9SRL2J8ox8QbU6nClCS81I1ueDDdcJ5GlUkE1Kess9M29+/fV77x+/577+k3v/41+I1+x+FvfiX0gvf5tHP0bE8DA8mR2Gqtg4Uk02/2yno9B5U5OM7PeufgsvYDSNDpa+l/4kr7Nca39MN3331X+X+/+SCA3XT//gO9//77dfh8nwPeyHjv7j3lJ7/feustxX6SNjLF7jbsz2b9f3pyqlPG0JSTfdvsn5yfndV5k5B2tVqSdq3OPsPIWmmfd0LeDaMdY0PJM19M7I19dPp/9JIPoOZ9I++F2etAdNlNiZv3jdjxW2++rXzz+N6917RmT71Tz96a7JbolFwtGxEmwB1Zu6VeyTfvmhveOS/pHxvegeJOn8p+SWj0F1miy3zBNJhyJqPnbwqjRuibgp8OhY0APCsQOgeXAVl6lsr86fpynHlMyDOcK5A+vGNchX1aR8Q74MpgkbvcqVnCIh0LiPDyohOjCrWtNFDPZgCN3XqXaRA5kkl5mgYPL1DxXaTSEb/zYrh4ijYtWteC/NLw+Tbn7du3D58kWir5JW0j33SCGF9evMTVSbPM5ii090Y5hvvnu1EZdkD50eFTiO0Mig4rAmJy18SY33ivb4QxUDx6+FDnZ+cMHlulvnnpTscOWmuajTbGnbZJERcXl/Xpn9/n9/4/+lDpWLWhQwdMR06TKoUF5UC+F93JrCLHEXkTCQrv+Cn8CdEhLxe1dKCVuh7isrLhGdmDyLxjM2jPIDDQUe2mjj0kjrgyEKTzZpAJrWywzdTjSnfEs63kZ5kFxa70kjjJH1bukjL+kdH4gk2NDJ7p4BcMuiODVG+xF2nAvUdXoUvsKJvhN2/cVOzpkkP5fCs5k95yteKQ+KZin7FTY4+DpB316IuFXnvtdb355pvKgHrvtdc4+HxLd++9zsB4Q611CqI2lOPdRh0sthfql48Kq/251uMFh7/nHP6ekemFBg6BR+I1DuAmG2/qGFj8fdxp4UE5CF51cyhsLdFJT63H8apOsZMdg3jsZstAuN3s2PTeMplsCpv8VHEdjA5K2JaDzMvLvS7hb9l0HqjbnkPSHQP65jJpLnV+viWPPZPgqN6apr7cqKNoa4k9I927d6Ivf/lNvQve4gD49u2lFqsdES6Q8FLyXsI10rZpCzzkZfJaqPcmUZcKo+3S7nsWHGmj0PDFRdKqZ/x7XtQj7yb1Q+7NhvrU4e9IXQYWUHOdBibTAZsZtadeZEseKuw5/MUUWOBM/mE0mg+a9mPTbuwcAi81tLXGtir3xW7UY3T1BFCcvFhpeXpTJ7dua33rljqT1gKcYE+ZkE9Pb2APp1ozmWZCW63WysHC8kBXxC1e+U+0WC7RxwK9dlTS0LFldB601vETVrRXOA808+Ib61PCJxqn1XryaGrk2ftCGW8a9jRS89hM2l1crXX11gjvWi4XgPbE5hu8ypNMB2Dx5y4f0Iou1BugrA6EXnf0g0y8WcCmTRf0u0W+3i7RLjtlHGi2OvwlOliuVorubqHX2yD6S1gnvwJyRBab8vXiy8VGSE0gql6Ko7iVDmMbqeCIgUS2ATriT7Tr8EEj/Lzc7DPGgXwAI/Hjj51GxvV6rdu37+gNxor8vMqag+7wZ9hNtguSdXy5/DwrnHj47dnvKSrEMx8aPc6wCXkRSGkTFgpedBvmiwD7BbfR8otjG5koiqdU1FDxIIXqmton+kLtxXHCjRNw62qDgzQ28RsscRGYPHHJjgcXhCd+AQPVleBy1MM8J9gmjsVDPAuCp1xQO9zy5AHww+OW84fDDVcoEOAOUR7llmRJT8fT4bJslzvzThxTv2T8waZiS3vG46yDsnDd8II4HsbJ1psy92Qeil0lf5EVtzphvTXZZrwbtB/oZ6RLnNjk6emplquMN10t8aoOKR39omcVRHp9psuOFNdJRxr3WWS8ybgTxB2kviN9bQAkkcjGtiotMkW6jIeL5TTGhD/QDyvNfmC8Z96hnu2QZst8eHZ+pow/yVvwo7fWqXdvcksB0kBhySd6W5J3sxX/jjYI7cTP3Ad7koX4kbe+Xc1cOSIDAdyjyFFJnzRBQ7/xO7R1LRjjOuMv1dGMPbJvmbOzPtzvtsyNXSvGwYwvO9ZPy+VKeWFbLNJmTbZ1iS3kk8JZP6VNs46+c+d2xVtSxo0bp4yjp8SlGORNXXtv6tTFtuoaeeK28Qd4n7vDBzZxjgLLG9ZTwFMBoty4JUEU3rPQF9cn0wAKZB5VIPM3p3I50oQ0b9neZMdj2W5sZ0g/mkG/SLiSgFzsKX0ysa3mVoDo6kpcMo99QyiDEBwjec55Neya5FVmbPiCdXT626NHj+tXL/JTdVlb77FjUlOGZU9ozXoWhMhSoR54uMuJJZcMiAAdqUoEJG7l18q2l/Tf9JMF6wm7IdeoHWNo9X9S2Jbh21DK9wHJe0LyE5fLmzHmCqTPTeDRTTx8eVr5E89jTLziWLoKlGS7oKPL5bbypzzNk3jRc2cdtqRv99aq/tnUiH4fPXms/MrBkydnNdalDbIJknpv2QzJGBH9px72NH5EH1nn71ifRZOinNZbjTsnrFuyVm2Ue8n4tifOarXkfShjyknFaa3L5NWaRTRNFzlhGyknmHh5Tu0U16vhVwf/IaERAcOJXJDKybYc+UEY+NRaw+nS756Xhj1zQHQYnZaOz54o/uQjkcITsk4Z08eYC9BCpR/w51vY0fMF76VB0qZdxhLikJZ8VJfr+Zf+KNkj/8cg8Qp0mtLJM7Q62DO8F8WbeC/RCu06h+MkN3JFrioXOjHg4Zh5GRcHwoKRNhpxpwls1/gUGyjgty3bUu5QceHmOd1xz/yJ8/QzYRUH9qeiiUyaV99fhH6hgY/VgDHeMkNLoXrq8oEXGkg8eVjCdYwprRXKUwU83AoSNzR8GR8e47B5Wlz1gEp23IZK9cCPTxYXD+OyXZ488cq2fOAYl90Zr7sWbdqnyBo5hxcr9lQWy5Ua6+zAnbmKcd227CaD6t/wihY/YZKZC5pd4wBEVq6rkQUP7jBBlmT4GFkO4wu8zAOVqNw8yIRbQT1wcMuNrA43sQ4ucmMsqvEMyiRS/AonKDRA7ENWniixbPMU/olmTAvEFfosYJP9yPpoeIrO8Qbmscx9wcyLO0hY9BZ9Z68rdMm6xC3z5qCBMbXmTubPuMdo6Ko+VCT+wqS3PCOPJtHL+cJHwgE3weSDwzbJAliH29BAhOGEuMBDhmFbtsVDucgJEUrKoihkogkExNTTsJKcIO64jb00pf62lcu2oqM2U9ZLrXf10NaIf9AV64u89z1hDZd96/sP7tce/4cffKAPPvyg3PXuzzoscp1yQPfOO+/o29/+tn7wgx/of/1f/1f97//7/67/9//2v+m//tf/qn/4h7/nQPjr9etgN2/dVPaTVRe1RLQeGbI27qYOE3pDLni9I1drFXtut2hlbv8KOLTb5M6TfEM+FXwd+yr5Ee869KWuJCuTQp5ZvqJJkQCo7aqjLOFUXbgrbdIF+It/eCQszpnGTTTsAVeYoLIPZa27o/3yhbwPfv+B3vvte/row490n8PXD0M5eM27UNp3wkZ5R0qaPWn3vPfTVdQZp/LOsqfP7XhPSj0ojf3RvWrdjgAL+lf2bdLXGm204aAz+0KJl59jz08/5xDYcn2791e//JXee+99PXr4SL/+1a/1wx/+kP38c33lq1/V9//x+8oHBe7evZvkWjFWxq4Wy0V9q/zHP/53/V//9/+lf/l//kU/+tGP9GsOs3OInX5/6+Yt3bt3T+v1SgP9+5J17SWyjMjeW9eCd5SGbaX/Z72bXy3L+9+WONHTk5x5bXfVN5bsZ5xgz3fv3NXbX/qSvvbVr+ndd95Vysh40lqvfmK75EQN3OMBNAkNER1u2Du5pH/kV95CLzknu+TsJ/x5vAqtNfyTJ1XHnA+1Kdenn+SpkcaZG8H2QQilxAJtjxA4wwLzHTFfhDn8mJKtAs0JDoHPeA/cT06S/unYk8IicOpUiOcQKR09mwU7XvLK2FCAbbm1gmwVdLhmf6isIgT5CtY06EFb0NRbqwZvTp4Tb3Ew+vDEZcL6gWebTcu9tmzg7Q4v75EtjRgjTB1EHaz8JTH4E97Zh05x5vEsEItOu+Mw6lJPMLb8HnoMv34bHePPy2DqtKUTbHk5T71QuToDc4w+qE6EDlrQmzqD82q51BS2VGtddlM2JReL2S+J+LaVP33cdWzECB0ZXp3EUvI+QFyWpye8yGpbRi6eaR76kRgkUpDUsIEFg0PVgbqmDdOe0cOu9LAj7iCyKJDx1e24eAwImUEytFhEti3jCSCyXchhTAbds/NzBr4zbGmHPJMspr4mcmtmM2NZAyDJyub29APbbJCvVYd0HODlUC8HUWSMjKM69cgGyUl+kvrmTQ6L7zAg3pBbpwwWQNjsyEZuDoC9OZM5/G0bDoC3T7Qczuvwt+/O5d2FFOw3rBt36k1admuBXBCRGxi04AhygcxBeC2zBhgZgFPP2NCeiagoh6K73aB883XLIe/mMoe4O205/N1xcjlhVMKuQJr8THLaYsvB6i62yYEnzYItS6gdbeUe1TB+zFEnp9adOyu99vptDrjuQG/qFv716ajFcosuNpIBslM5pB+vYJQf3Uef5F78gedAnQYmkrRxJpByp160yUBdd0yOJWPkQ+bUZYucm+2oDXXbcDNPly0AABAASURBVBi8qToP2uHeEbZHFySl3TSBVft4hIED30GmjtYAf3Dj4HepvZfachB8ubfOySe4hO6IP/aleg5wb9zU6uYNrTjsXWILi/Vaa2gmtfwc8hr/io38BViuVvRfcHg5ST9YruJfKf2iM/Y17Ke1psCGBsXr6g0/sFEeGGWNeh4oXVcX8Uy85Bc46bGt1ptsK7aTvhc9p41awhqpfQ2iKV7RPumzAaHcidhKb9Lkbgd5O/pZMC7hVca4JyxuHz16oPPaPItNjOqRgVxMmR2DmuaDBf1oVQcX+fBFFjzRU2tdrR3qD7VNSu4DwfXcnaAZkf25CC9hNPJuSUh4SNUJR+bI1GVH396DotjlHpsslJ3usaFBZEH9OnVZ16bpLRZNqU8WPFUPIjQKsU3ca4jLQHkA27KBLLnxtGyrZGroIzzymfwT3yaOrOMrPsObkTDnAWaK83O+TYkCM40bjDNwYFPXbTOWT3W5nuNEJn7cjD0VHzc3cUZRXagUf1AO5RrzkCtNOXkceLgqLjR3uZMRiNu2TEChHpNndopQosh2IW2KCzchBtLB7SMatyvAnileVY2qL6Zvtd6V/GBjS6P2vCRM89iZNhz61biIrSXOXQ78Xn/9Nd26dYs5bClyVR69t7K/Rjl7bDUL4vTzhC/oa6vVkrFoqbgTN/HshOroOugKtm3ZnxxHmbzQmXpmzKk5i7qkL8VfYA6IJQRXiR0dzfKYui2QfaFGPd1csiV+dBN97eiX6at5Cbg4v9AFLwT5P0opV1z2lKalD3V0hU4yzixYY3XGYTJE7zvGLl7YmASjw8xJIyJkHLjkZeMhL1Z5yXvM2Ba5bfIUgKacSw7CHj96pOAJ68C0YfLJmDtSR8QQ0WWTRlLyiB5GCjnJmoO5I3U4OzurA6zwGWzVkHm5XFy134K1yBK518wrq/VKvU/2syTOgnrJIhljEmXYJr1lW1cX5cUdThD3FYgXXnDFO3KE/yJQQMWyXvVXUb54vEIDTlgeaYcAfcpNBnIF1NiYJhyGkfXrgN3uwVD2FN5IjGDOqmglNVlcI3HSH3fMZ7HxERsNL0iaoIqMgzwH1mmTfWZ9fa5LXvB3jDXBJePU+cUZL9p52X6iC17G0yfHCEomtmsOM/W4xiSLLC7LhPVG3wRx0/U0kD7rwJSNU8SS0/8DfAIpI+FVF8aBjAkDugnfNv2DPOkj6RsLaG/9ShaRXnW5nvQc+k49J3+EmFwvfiYZZegpEBV+seSrP8EoH7RFfigxKY9CUrl40HPkhqOKT5wBvW94L864kHElm0Bph9R3yzvHBe1wkU2Z0vleuaqcdl3vJePFYrlQZ3ywTZlS8k1ZtrVcrdiEuakbvNssE48xMevYZdIx3jTkFRdR8zxAlU9kTT6hiE/Yi+6SSM8/BU+f6xX7nexmoF/QN7DvPXaR+oZ/XNiIwAO2MoxTvNjyNvpkLL8AeS8aE04bDCDxk36kvdJnMrbvM5/xfrKnjD1lbdmcyjto2it5bMhvz5w+kI9tkgeQq5rP/vD+8lDt+gnEOo6HetAs9kG68J8F7E92V0IeleGBJmf8aYMXgvAxYxn6HmizoPykKYNF77ZlH9CaMscGdpMdvsRTuey4HKd0cMcX6JkrvAnWp/8TafTF9UfWAFaEhcQ205uPQcHYSMJxTfeRZyRsYv4xnynwBah3mvA/DseyGU8Aee62MOUD10XrmccxZE3xXHGuH/H7qTB8FZz4k9vlV0gQX1E/xRIJJk4iKF4eua1ctuEdgbmo9a68W69YA69PTmvfbrFkLQxa7UN0mX49wWo2eaRvA/j1/gwPnwKckutWLpwhhemdNHqX6t0ybZEIhdiPpgt/8mEIEREB98wLlVXhypX8goMb22JWxgMPNw45D562FfmD8ALYymWXL84rxE6fRcbAPfNU6LNh8YcfJE7mwNDwg/BDMz5mfyYHwGv2wjptYASJuPO8l7lunjNngajR5HQIvqL0vwM9cKtPxj2BeMUZKWHixDHp6OAPo3Dwv0AXFfIS/phAhC8a9wElVpgz4BcPmjtu23Iz7dIUvfQ20Wb4gXJhG+Q/sLaITqObS95Lz9gTyzouh7yh+RLSlvVd5qY19nubd/u333pLf/XlL9cB2Te/+U1992+/o7//+7+vb/zmm7/f+ta39NWvfU1fyjd9X39dSZN3yCVrNTej3El4XIo/MtpNguEDGo7wBZ1iT09xIXk9yahaIRTGH3hTsI7xB2Z3nJw6VNYHnvHYPBs4UEELxMk6MHY9sE4YaKMRwJasumZNzLSYh0fWfVnjPXlypvuHg9+P8gW/x4+nf3PJ/kHaOx8EzPp8Ez9710k37Eftsz9daxNynwYXOW1D/ul3SZM+tOfdqnDUb1es0/Oz3vnZ59D0wd9yCJ2fjX748GFMiL3UG1rTP+2uxWKpu3fuKPH/5m/+RjkwPmG/eoO9PXz4QDnEfv9379c3hz/88MP6MKnRWT5cnn2mexz85ktzDd2N6Cp2kfDYTWgQGezsC1M31rlb6nsRO+ccJjT+6NiijzBmRKYl7xXZI33zzbew4XfqMPgOh8IL+MnLtvKnXKipjJA24q73lugp/Sl7LJes02vfhzJDgwt4QdxB3pmyHm/J73mMioBjcgetWa13CRHCG1M6/NJu3PrjXCbbzwKSXd/JALkjZsmO3JHftuwMn2mkvWIAaZgdLy1J3HpXGjINm7RT5xipcrQv0l5D82XBd0HW9YXbtmxL3Jov3JEpDZcD0rgzYAWdF07bSrlbXqbSqOcX5/V/3C5p2PDyIlb5EU/l0F/ENdAxdnTScw57P/rovj6gIz14cL8+iRGjS/hqtVQ2H0ZeSKYNir1sw1vQSRe1mMnhUQbxfDKjcOOG0gHz9f03842y117TbTrzjVMWPAwEOUBJe9kolvuPrQyLP8pKmTPcmho8mzDcbqHAreqVAWvFIm25XClp0r7ZmM3m0SWbRunI4ds+2FrsbZTtq3x1dBm3KSdpiBSforc7t29rzSZqBt3oPv+j94yJNuX1hoxgx4Aaf9KuGGjWDJK9NwZkXv5pP4rUgs2PLHKi97sMfgsm1AzIGURig1k4ZvBaspHSWAiOu432m3MNHPrmYNcc8u4vHmo4uy9vnnDwe6G+v1QDY771C1X+Dy6LgpTXeAS9Gf1IjTx7QCe0BubdQSOyBQObC3v6xo56RG8Dg+3VQedhYtkxuew4GN1uRjaRA4k9IjHei3EZN7wKH7TJN1s5PN0lX9InLx0uhg3aY9AIM4ve9bozkdzUm2++pjfewA5v32CiWWm16uoLq3WptbTbBATXc5fDmcaUgQJG+k36wxAKBibFHXXbMSZtkWnDRsolG+8F3Fsm0W3qB8rNge90iD1Qt70Stkcne/JJXnQ1DUywYw5wxQTljlaBG5pt2sMLRg5+1dcavNbltunJxV5Pzne6QIf7cSETtlgxqZ7e0smNW9jZTa146VivT3GD0NWJVmzgL7HzxWKpxWIBQoO4F+rwO/zeu1oDbmrYpQPjRj6HDzpwa5h4Ew+98jKKnZGIeJMmeTf4Vv5oEXR8GT2i49Zc8nVksa0BZe3R+xWGnUZsVMIGZ/jgJp+0m9CmKS/lLHpTJ8/kk0n5CYuhhw8eKouSjIHjOFJe9NC1oMzeoPSh1Wqpacw7KbrKuIaOGjKZvAUN+eQYiQq4qQAi4qDsl7uJTkFG/xZ/lNeRr/WOPW11yUJiywbeln63R2+F0tNe0VXqixrUWlfGhci/XK6qrq1ZDtzUepMdWM3wgbgM6kbM5HMFmBVGvErXyCMAvU3u3kJ9yE9K/BnlO3jIosLEFRbkM90MS69Md5V36pIS6XsOSOX4C3ieuSt6Ku4EjHHhCDfAWXfcoOLA8JH7kALuM/eoqvtVmik4vMk1QsDMSDxgGf7hTjlxHmhCCjySbILlBnwE/O3gDw3s63AMs/pc7Me2eu9qvVfJA2PuhsE6/ShrtNnmbCsfKrjHvPQauHHzhmxrHEZsoGFz5NHMWLipD6JtMuhLFadhK0vmthX9q9PvWm/Ft62nL/TxNONT+dLPgyQKPUbqumcuyxgfGoQX+RMvOkEoBXOXFZdtNeSP3JF/tVwp8kvUnYiZny84/Ligrxatw5ALbRjr5rJSjrhsK2PzmrH6hDG88iLvkTFth2zp68knY1b6/p6+njzyAnH//kd67733dJ813g5+ZJrlSJyMd++//zu9/970M0z5xOm0hj2nTbYaKMO2ks6UWVRS1hSnrF2ClPmIF7mUv2Hu2yFTwk9Yq+SlLG0fG0hakh7dn6TdRo3o6zpR0hwjIfGHfoE/uQawDQGLv9AAO7Hx06/tJuHmgS2NGuj3WQPGRva17mG9ho2Jy06aJpO+kVbCL8m2Yju2mb/2rHc29JNNzXV7bG22D7tpikcebjXC5rAr9vzgwQM9YG5PP4nd77N2qPXaRuf17fsnynp5Dy/5WVLkMHJElhkpgxDVRaSU11qfxsLWlEJTv8iVd6bEa+TRG7KZBDAGxsrMzRvm6Ev6y5Y+n3IJUvpm6538FszNwZK+H3S15FGwbMYRChuDT2n+mRaeA4UbPHuH58iPTK33KjeVjI4GdDijdMpaI+NF6p5x/MnjJ8r/93r46FG1V/I2eYTuGYsuq/6X1aaN+iyWy/qA0JI154rxcsW4f/PGzfrg0JqxZEq3n8Ylyu7kNY8v+QWT0xun6GpRMmbIGLC1yBl30n48Uts5luXZ+aegtOFInfbYczbSJn1mvbbnXWqg38wYS1/5oFTsZst8GRpd5kNEseHYbeaK1lulw0RqDK08yT/9bstcfVFzzmX1o3Pmobx7nrEfcMHeRWwzsuhPqwX9Wa/Po8HTjigcwjM95QCMMDwagnt8CrHT6HrGwPgwYAvjwX5tqzUr7dpaw32AJ54TFjeo5rKur/CufV+4/jNrABt62qioDLxpjBuubAruU+74/zCU5b4ki1eFvSTJn5NdfaMef5AUxzmUGzVkTk2mRfGXm0fCTcds9MWMycvVUhmfs/dSYJ7L+r515q7WZTc5oK/bVqULbZPbJjfr+sINS5BrHq5JhOmpObQi8eCeQ0Ri25ADJFnTBVszBJMbMgIVxJWVSPjTSKfiT2ks22rIbePWi6/Jfq/HxIx9QcbDOSwp436WnzjX89q+5rvES3zbrKGW9f55iwPK9XqlhiwIRTca2Wvc6SLzHodil8yFWa+NCaFPKZfzuMZ4cIYGB+8VYdtAQRiVjxIrLjgxihl4n72fKerZ4E/vp+gqGVqJUwBo6CQ22HtjjdmxrRZ1iCCNzDlZh25Zl12wBsi6+Al7Yo8ePaxzgfwq6HTwu1US5N3v9Tde11e++pX6Oecf/NMP9F//6/+s/+V/+V/0P//P/y/98z//M4e/39M3vvHX+tKX3mYdd7PKHJjXqs0yz7H2n+S8FtS2bCBXOcKd0BdBuQgXUeNMXoHmNgzzLwAwQt/+AAAQAElEQVQlIg/bsifIk2CRd0De1C8c27IDfAaHe6B9dqzftqyzY/dT/EQw8Q+RniXkU4HQpM+67snZWX37NmvzvLuHX0CG0Kw/YwM589izb51+kXKTdsu7CtHYD11crbWzl5GwS/Yz8uszj1jv50MCW9amGdfeeOMNffe73y1kHyDl5pu+P/vZz6uZXuOM6K/+6q+UDwjkgwN3OC+KHDfZK3r33Xf0zjvvsG9/WjL/+09+oh//+Mf1beG8163ZE3nzrTf1rW9+S//wD/+g7333e/oKeYUfebasc6OS+HMoHHlaa4wDxzBD11jvgdkPuWQsgHPoG0Z9AVHIqPeumzdvKgfZ+dnyt996u/aAk6dtiVtcadMAJ6MALpSWOu14v9ygw0ve+9LHLhh/zjl0zgcrorfQDf0v7Rt6iU5bMnkRUl7xy2GUOdYAONCprviHsPJ/3CPCz6AmcX5ckj80PGUElU8cB0ShrXfZU712GH0UEgqzBpIlm+7L5VId2noLu7LJI9lIeR5D0zWzJt/18yV8RCiD6ZSRySUdYqRZ418uVyXLnhfaCxrrjM4VxB3j29Nhk+a6kL8Ul8vAo6LImE0L4Ymse3S9x1CDGG2QQSGg2qWLbPD13muCzSImHSw4oUPmsDcTbjrKSQ5+00bEzeSjP/VlCgS2ZVs8VBMdg+lAp0x9xWXxR7gNZYDobDgvkLuAfWXgsK1LJsa07/n5hS45DN4yyO1pe7IQWUyIkg6wuEhnWyZfGz938sv/Yc2AuGIBGP3npxqTd2jsPHrfYz8ZfCNnw/5y+LRgg8TNaiBt0FpTDqjWJ2tlUl4gr7iSLulxKoe0TTuZw9xxe6aRg95x80jDxQPtz+9LuLV/LO0ea9idaSDefr/VnoPfgYl6ZEyJ7K2bciW3A6iPwTQ8MiWh0wGZ00d20NRjf2VPA5sXI3mr6I7JJdjmcHcnFmRga+02jU0epI0bZAzf5tuzHPxuLvdsJu0JH5FNojgdX2aR1TncPTlZ6vbtm3rt9bsc/r6uO3du6eT0REvatbeGPibYlm2ymGQnx8nNM/dIAdyabGVQ2mRAF0Wxoeg39dxsdsi10cXlVpcM7pcM8hvcGw7hdvSlbPjt6jAY2csfOqCHCQOLIrLTwAqSoxGOLxvoGty1D9S186Kw5/B3p6UGrbQdFrpgPXZ+MVI2+tt3ua+1zOHvCXVeBze1Xt/UySr0FDe4OvxdasEhS2GxmNyhHTd21nH31tWA3eQGQkFDrvgbvKDc8BV1oryQAOfRbYKN3zJxeSoQT3HRCpTRxUPR6yWNHx2nDUz83igfqK6R9h81oLi0iWgXoZVjWHti7jWOO9l7dfpMDv2H3ZYJ/4nuc0Dywe9+rw8/+H0dQG23l/DPdc44nk22dONO3RvpRsohI7WDHAtsKf2u967WGvlbPPT8Bf955guipvYTRgq+ApWf7BAOdUx994w5GXsuWaxkAbFhLIq8c9/b0/eCxK205CdgG1mt3lvRhtyNuvVDHUInTOFEJ55K1rgDzdWJ5wWwLW4QatKjmzbnh9uBRQRJ0AMqjVQ+fcxVqVAV3V2vwquySR6ohPIMNOWjF1yUMxJjPA7y5LnixV8ViIOwkPLP7lHxqvgjzOmONy7b4gahgWTahSeUp+HhhxzihKe67IQJ/jVk3NMjDhEFWK3yoC0MWmAZWnDcR8DfKn7Spc1a1EUXiB2OlV+tv7Cd2Nol65/JFjeMa3vtGPfHYdRytWT8vV0/9/TavdcUmxvyQQ2r8uDBJvSO8etCe8bGhLfe5EPZttVbL7TWiJ6E+tyvkX52nGn86T8zUsdg9qdulYRH4s5px4MjdYh+TjgoXTE3ZyxNnRKesS3r2UvWD6EXrCuyCX9BP94y5iVOskl5ew7KKCJe6i4NhzEgjWEZvhWZkk9e7nLQlRewpE260Bk7xo3oeCSPkcAd48QWGS4P5SZe5qrkFWRdEt6edLaVtUWjLXCq915+xYMUCcv6ZLnM3LFQZ3xcsobK+qYzn9iWuFXXXMPyvOCR8DFVJGxy6+CDcXQnLN7QlyHhX+CPpoGo/Thz7CotF/sasbPY5h47y5pwYC0Z+63o2INtZexptnproCtzatlYs3Il/pax5ILx5ZKX4y39Y199YirYGJXNuEB822rADg1vyjO22JoVOTJOZY2dPKe0ear6UGQckV+k1+FKKQUeVa/YYdysB5Lfnr6RsW5PHVPXSk/aRh6tIQMUL+PmVMYwkAtl2FbryNe7etGG7AeQrhd/Cmv4W0NO0khWXcgQUcr9R3qkJFd5eYIqf6pH6pwxIvoM8g3Sx48e1yfyM4ZEHzloT7yMc+esVRIv7RlxKwyd7dHfHp0k66meTbbRSVfGztu3buvmjRusW1fwGFfQS2tdC8aXBeNL9gF6eG4ioSRLKAYtF+XxsXdSTDCpg49N8uIIhh1APtNNvVUgNflYxsFNW8eusr7b8m6ReTbvonts0NhF6t/RR6g9pyERSWM3EGXcj/6T9oxN78wRcW/IbyQfUVZv2B/5pX+Fv2edPBCWsvU/+BVtvgpRz/z/IjG/mOA1EhjQNkbPcUan0e2++sBeoQPj40hfqMGCuI328AENv03qY5AXnHqKZxC/clkHjr64/pNp4NrOMorhY75IFWIzz2OY5i7sKPYUJE7FxxBJHednAzZ0nTA5PYvr0L9EF11FgQ71KJIHTDsOpC5SDzzcOE2CAMJtmIIecEgX7hXK4YqTh6UQ6eg5jdMLLZcrrdYnB6y1YA5bsNeyYK+lta7q7yYHYDeV/zAG2OGLy7IPwFc3/qJPPYzPxBUIDcQ1UTv0aRBRgW3lKoKTG2/aH3J1z/5RCU/cQsJh2DwSAjXUdkJk+wrF4BGbnTGNhZNdE3R1x7YTlnizO/6sMULDDxIWalv5ckw+KJa1xAI929P70o51R957zs7PePe8PLyvDldlvdgxwn4BsglBSAb89FgZD0jMuIvCqht+0cOjvMh08L6CJJcgUUKfQWQ4Bn0/8rioIsbkYiyJbiYMNe9seQfMgdrjJ4/1KAe+Bzx89ID13BPi7NhTXOrO3Tv60ttv1SHbN77xDX3nO99RDve+973v1iFw/H/zN9/W17/+db1FvPx8b84CcjbQWaOlmiNz3MCaIogMJRQB3Ao0XyiGe/ZNNIyngCeJwIiTqtXUeR15cv1Zn8hl8YeM9oFGIJov8sZusy7L4ekDDk/vP3ig4CFr6ZwzbOt9Z19j/BDd8e5TFB0mm2Akf5F33NfwwYkFUFD6SA4Y79+/r/xbpjrM570qa8i0w0h+kSXlze9ZA/s0I2kHyt2xl513psRJxhm3VpxdrJYr3tkWFE85rF0SnrKSLn0uHwDPv5aLO2Xnp5pzCBxxczj89ttvK3YS3Lt3N1nrw48+1G9+8xv96le/0n/8x3+AX4L/0G9/81ulDpu8B7JuXa/Wys8x56el3+Ig+NbtW1qz13K7fnXudcX2Vsg42R7yVV2mcSX2NyNjQcaBh9h91sSpQ/pOa1ZvTUmf94zVeqV80PTe3XvKz0G/9dZbnDPc5t1krUY8y6pr5Amig9g3TtpvpB/ta5yJ/Gnzi8MBcM59sh4PDT/hc1gjq+duU5Dd1BAwihwPjTfQUKmU5ApLeCMCt155OaF5TMgznD8ZKNC2Mtm13ovaNBgCxEBjeMFAA6YxYnxBZ9KcNwyqAUhD1VXQ8ZUmOPZ/crfdyqhyWNd7qwZMw/bWafiVYmBp5Oo4HP7M34JJJ4jsaY/Ej0HpL+RqzSxEljrhwPaEg7FTkE9IrFZLtTbVMYPAXIfQ1C8do+pDhW1rwcZeNvnWdLLoYUn6+NNZpnZpstOOo9J2QXQx4U+jDMtXBUX2HQvlDGY5MEl9IktFIBrmRTONslO3jo5W6OiERcQNLbC1DYNxOmq+Jfjk8RMO/S6rU1/lURkdPSzymoFHgUrHq+VSOSyfD8qj9+g4A1BtBmNLsfnofpMXcYTrvOSv0HHSRs+RCVHR7cABxqiGJxsjySt127HISZ0FHTncGjZnGurw94nGy8fanX2kLTAHv4vhXNo+qfD9ls14DoCHw7cq3ZC5W5jGFShKAQpTwXkOGhiD9qTNJ4gm7Ogze0QIBu2ZwPZXh7+jdhzuFnbCjQh16GsOea3dZubB3wzoe68dB8bDfhR7ixJlRiaGjJJrsbRu3FgzodzW62+8pvwkxN27t9HzCbbaZJNAUj1HaK0aJFSLRcOIQ7nIPwSMTGoj4+uA3NHlhJED6IG67JFzB7YsIrd1+HvBwe8l2GTCzKHvU0hc0lD/0gN5cqMzaUCWEckm2jS4a+Dgd/BC+wB3aA6C91poMzRt0NUlB+abXdNu6Bq90mKRzbLbOjlhYuIQeMXB70kOhOtbvze1Xp1qxcQ52c+S+BPir36LjXXQesOe0BkKdrMKbsIhQw2/MQZ2ENpswlSXHfcEGzpxVS78xhUId0Gm/qOGYdRI3OBys9XFBQaAv/cuO3FUbQXr6oYtJ1UWv6FoTRz2GsiDDA0a7iCbWmdnj/XB73+vX//yl/rVL3+h9997r34KJcn39PEsjvKNii0LY9tV1o7F0pawgfFjjJwAaSqsYhziFeOZh23k0DV0fPnYM9UvCgBVDoY+xP4ONJvU8yZgFuyPnzyqw+tLNlgHFmxph5G4MyJjeNFhxosF405oa7QlFY7JR+vxT3Gaem/IarUW2QB38tELrgQ9D1d6O1TPuI/9CZ8AV5/kciKhm5BPgor/qojkZR39jaaqB8BXQXURtWgeiTZR4nLHXaDOlSS8IMziHTy4bdzcgtpxVCS8uPHbxi30Lzl/hhYsgkCoCQ/Vld/GL8ni4mFbDbjNtKm1CTY0OPiLj7+3a37iOH5gT3lEB+kDthlHVthK144+kXkrc+MlBzXxB3vmneR74+ZNvfPuu/VSmLFlz/gXm47djRhg5uMsenfEF1fSBJP9j4o76VpvMnWxTKzP744ML0Jk3FO3GVd+5rih+hg1QP502qQPjVSRsfeuZdZXN05r/Tj3OVuMc4N2HHbvGFOyprig7+YFvF4AGGOSR5D5/5LD2eg0yEtBgfhZW7belXzTRjl0yZrkww8/4CX+UbVL1qxBxvaB8SrjRvJLuZG3o8+ErVi/VT7odaBuGeeCtEfSbBiLI0/iJb7d4pXtWh9lDXObl6+bt27pxukNZR1oMyqPKpXgJL7BJ7ljYXO82R36IiRe+KFf4E+uAWx/rDlkLJseMk+BEWS9tN8PrJF22PpOe2w9/sjYeldnjdFZU7fWNaOHf0CbjIZ8R9Y52+mXlXjxj906a1HitU7aznjF+NQOSF+IO3llPXN6eqq8sMc2U3b60fnZecmUOGv66AokDVVJFMVo5zqkHgXqFF6FUe/UNZ9+T34XjHkbZBvoOxE7eQW2yS/9YKQegzJmwFDKTT/Kt+TXbFik/M671JzGNn2rKXUpGHdB8PUHXZ++tyTFiGpmvYfNuAAAEABJREFUKqWeW+obPWbMz5iUD598xObSQzaxMna03qf5gXaOriru2RPtsIl2qKucvMbKD5VWGSPPIR6p0mcT5+atmzWuTO+oq/qmcG+sd2mTjGV5z9gzTo+McSK9yNggVH+qy39AQaR1s3pvyjgcdPQXXlVD1Aqd7JkfM36fnZ/XB5BNYOLGhjPOx9Zt0V829aGq6ithkD62OrXTE2XdOLfbljWuiJOxfZ0PKy1XIgtFr5l/QpMPWfwPe8fyP67yT8WJAo8ToF/baqDaVFN7pl8MjBl7bDfz+YD9Jh+3pt4mVBrSCTybLdl8cf/3qgH6ew1lMQjqeN0HGSEJi39g/CswppYdHfwJIxZGRsLP5T4I8bnk9afIxOkuFOSCxR/9Bw8uFcRlw7/ySXhVnMlRbh6yfQi0LAFPgG8f3NLEy/Mpnupqpj8z7y0ZX1ertTJmhy5XKy14J89aaBrzm0RcmXxb0NQYC+wmG/8zgEl861WXbaIdI7GdB3wBPw1NF8kmx5EhGk6BBze+URPFWfFCVbzwk4dtOXUx9Ajisqf1UWw2tlxjIeNh3OERpe64nw1LnPAyR4UG4QVxJ2H0nPeTIOuHhhwJD/a8g23YZ828uOW9K2Nw9ZskfA7j8xzTxYIKOaRkH2pyJf4M4lUcX+lF1HtiucirH8nnEIP8D65XkuSaImxXUSP7YjVGsIbIemnLvL9hT/iSd8m8d+Zg7eHDB3oA8m3f8LKmTbtFd1/60pf0rW99Uznszbctf/BPP9APfvB95f/55uD3a1/9inKY98Ybb9ShWKPcPWVlv2rgXbnA+DTiDrKOTgXsyHeALOHXiy6CXsR+Me/ZyM/6j/T54gw+F25KtbBvchsZs2NzO2w77/w5J5p1f//B/fpJ41/9+ld10PnLX/1Sv/3tb5X/r1yHtbxfxMaHrA/Ihxv10aLRJXmLMsQ1Qq8x2dyAzoOsG++zPv/oww91ycFjyYMs2ctJeLDHv6UfpE9kPyG8xJvLiwxb7CZ1yPtL1pxZn2fdGX+wYjybx6sbN25MttBa7UnkQPf999+vdf3bb39J+ebvvXv3aq0ZW0v+j3h/+OV//FL/1//9f+v/83/8H/o//7//p/7lX/4f/ccv/kM5JE95OeBtvdVh7DvvvKN8i9huyh7Uhr2KHDjnAwqx2exHpB4b9lG21C22/yy21On8/KxkzNo47ZK+4mZ1ysn4nHFkRvpDvszwxptv6I3X31DeT7IOty1xi2tkLBxDJ+WVL7qMLKnnhvenS9r1nLX8s0jfCy+0JVHyIC/u5A4oiOfkp5TEmZrbspkoCEmaAm5Kz/NjQbYKZKIGkD/FnaJMobbVMJbUJwoKoiyCOIxbFtLw8ZeC0wFSSSo4pReXJ1XAmxxREOzPcpPUNkawqAn7hBek0xM29JjAF8sF/F5I48fwcziXza8FL70xHNuyA3EZ/GXctuUYNxswkRshFWPMRuxUl6WyeZK2mCHzYnkw2kycqYlt9cYCpXe13mRbJt8Zzdb1hTLTVoD7mv1HdV2Xn46XjZzY05aBIINw6hte7O1YDNtKHdKOGdTmjh+3bWWgTH4S8fCrLup3bHNX7gqsAXtyqdxJb7sGw3zCPQNbaMo8ZzB6+OihLpicNwxOV/2ADHrvbLCuFFk6Om/NIhvyHDQy2Js4wcDku6Oee05R90z0w/Zc49G3f8fLhzToI3n7uJDDX+3PyONC4/4SutVI/0reVUaTKErKAiS4qh/1Lj/lE3/PofE+m30BE8o+Lyds+IcGO9w5xN1x8LvdDgz+o1iHabczB6mBhMi4VeDsW5wnK3S3Iy6gmlW6JbXI1SXW1jo5Xenea7f15luv6803X1e++btaL9XRU+qB5jVmEgVDYWDzadAYg6QaZJcoVwh/pE4DBc4LmOEo3Z76xZZyWJk2Co1/Ox/6UrHNdlebMZtd6B73wOHxWCAryh81cJo0ytSpFQY1lmuNg99+wOEQ2BPdcNh7ztlosNl34q7kxSkvEjfBDezjBuPVTXBDJ+uJrjkEXuWbv4uVlmAR8OKxYAxYgnyYo6PE1rt6a+g1MCo5wE1CiZbVEm7CgQPlMo8A8swdbqBDejs+a/5L9DRBFuA7dBYdbpjIo9/WujpyDUQYCEv7oSTZVmsHdHJq0mSbg4RGpL2sHXEG6ts0YpePHn6k3//ut3rvt7/W799/Tw9ZeOWwNwuCPQYWmrLzQpAPeTx6+FBZDKXMERvIeHF+mLA3jIWxZ1OakCXkZUgcywQHiviiOvjnO/wZhBNYdjfbHmUPBWwFumfTaADErAz21C0bfNFX4o0pgT7p0k9Tp00XzEkzOu7wotvSIfLblv0MyN3kAznc44FOxCGkIaGeho4uK3/ieYzwbJ4FfezlOcaRCOF9HOZkL6Jz2qjrGDM/VM/IneIDcc1UiUM9VNDVVeGVSVwg7ugTJOpVxDgSFvpxIF7SBok60bGKLnsgXCD8YHJbsQXbSnu77GLixd/CB25NQZupiQ8EmpvCj+HuGMtCs3bI+DEwDqYf5RAg/SI2mDgb5p/0p9VypS9/+V19iUV/4u+Ym2Kr4krZcecDF5cXlzW3ZixKmtiom8t+e+uKDLYlbnGNAQ+6S8TB9/ndI5kGqcuMyFnuzGn0w5H+OSZeGU9pn8eIeFZ0tVwuGYPXzPFrtd5lHwQPCSQlv2y0Z8zJpvxZDknQ70hY8g7/o48+VP7fTX7K9j4vcdNPFV2Sn5R1aD5st0enecmJ3kXenfJS/mq9UnQOCx2NqrbiBTBlbRhjbSPfSivaaE+9Mt7Na8ExdaRuI/VM+uSZ/PKhwc6cEX9e/rJ2WXOIlvKWq0W1l+2IIQg1+Sx3NJB0M437WcxhoS/Cs/G/8H8eGihNY/ex3ayf9/T/gfkotpU5PHa0j38YyuamMrEH+rJbU/rGNSb+7J/C4bkpxmO77He9Xk19CbrA9lpvaoTZiftiNMpK3KA1lyyR3U58xbIpwuqts0ZYVDn2FC912tOnrrFnzTZUf029R+pPhrnJaKy8whKXbZ5hw4eZuLYpp1FGB1NZvVOH1koG2weqq8tXrkgdXDE+m+M4i2Q+4yW5JXpk39O+GVdSbw2jQjOuZ0MmmxQJT1aJu2PMzwdYN6yPaCCteWfORtFiuURHk04adZ7epU/Ue1f8vTdl3O8Hv2311rVYLhiblqxpAXksF0t14rg15YqMoQFJIAZ/rnsqOzKN1HbGU9IkSvAM03a1fztQktdcGD1nPM7cuGG8jo6X6GSJLho6IFWl662XXtL3EjfzxoykTz5pw/TPFG272rF4tO/IGJ8+nH5ru/Kyyd2i0cAX91MamNt2pqUkGp6bMaGeNOEhNPMoSL/JeBk6Mi5UhqVjVxu6WWnTBrUPvFBJ1hfXf+8amKyGWh5so6wHd2wliN0MjL9xz4h/KNsiNnTmY3yK0fxhdjNL9CKqv8wrFQ6oPF1HEL3oqrA5oOLHY9mW6uYhxamnL/jczwYYhokYQJ654ZJv5qzWO3PaUivWy5kb823gJfvJS/ZjetY17rKt/CkUTGNCU9LbhFgEWa3clvXyaw4jKvHw4bAtbmASBsIdGDpDwsONX4AE3LjGK4iLV1meMw9nGV4osGQbiAuaJ34IPPwHd/zBbLux56wpQsObw+IP5rC4g/iPEd48ryVt5sqsQXIYZLvGZ9sJuppjN6xXkmYurwJ5jKDG9qJ5hENfq3pO7oTHVftPiULY5E9IGOWL4xNhkmFOc0yP3KX4+J8HNZRSvdQxFHmikz3r2bwjXlye64w95unQ96Ee5tD3yaM6A0j0rM1ef/01fZVD3W9z6Pudv/2b+obv3/7t39a3fr/97W/Vt3z/6q++zDv92xzA3VP0u1wt1HtjDksu6IixK67MZ63B79gwMtmWDSQoEBd+Wbk1X6lZueHH/XGYEhO5Es2Paz/i0PZTmyAdWpmfc9zPn6Yt814U+8pa+QHv77/73e/0q1//Wj//+S/005/+TD/72c/005+Dn/xUP/nphJ/+7Kf6+S9+od/89jfKO3/WcGnDWcK4s9YbMh/ATN0gT90jYXvWdln7ZU2Yd/7HT55UO8fWEzZkziDVLGf4W84c9uxBZK0SfmmQ9om71pTsgaZOnbEstrJar2Sbtu9aMZYtMo41KzR9L+mC7BPkwHY+nA0vuvjJT36CHn6ifDv4t+/9VkH+LVXqTSMpZSSfWzdvld3lJ5+Tz727d3knXNU69vziTFv68IK9zTt37uqNN99UvlW8XC215Z3kyZMz5ZefLjlTeTE22mwulP2X9IscmEc3VEydurTeeUdcUt5aOQBO3m++8Wb9st2dO3eo90qtN6JbdZWx1gObg+amkZJn9B49xyZmRMa4YyMpP20VdxtoRHIgT1fmtnEfjDgZgphxmGmQQESJcq+QwD8Hjsqk/mnLp3AUXE5HcFx5SYmhZbM9isnG35oJM4bWGEhSrxh/FBlERzkgQBUoBm1QWNxXIE8C6vlZHg0DiDFnsyvfZlkhS2+9soo8kS0D4E0MNDSf7I7BZmOukXauVyX4EzycMuoRxzOAz13M6HW1XNW8FV1v6Pi9d4x5zQv3Sp2Dl/hTv9VqxWS5Y/C4KDowcKguyzauAC2jdG78h7vYeQDuA/c5Ulk8x/0MDNp+SmUZx4jFDbzcxqZiK8GOiXDPYVLcAxtVI+Fj+hnxKxHUdi2wOgNK2jF6SvsHadvoJW0/Utkpnxw86bkr4QNxoq+4k3/c2fTdMTjHPk5OT2uwunvvnvLT0BsGrAwC2Ui5yKdE2LDNgFQv59jTYtkVuRoydjcFkT+DsimrU+dGncxJ6rg5r2/7avNYunwEHmq8eFC07Z9oMZ5L0GH3RBoupDEHvzty2Ius1brU2gQ3lJuFB3mPdchGnQ0O7nHcl23kMGqHjjPIRc876rlD37vtwEHuwIA8YcchMPMMh786YCRswo642xwWB2xM78B+PzLYS2kqqqnoMvItl9Lp6YID31MOfu/pzbde073Xb7MoWasjO6mIiuzUitQaIz8ZDJVf+BIRCB0nEDY+hUHR74ShNtEH5NkhWw57N2zMBDkg3CJ38Q9hqXfiBKnTnnRDlYskqI5iKNOFQU2DO0eXEwYvtPdS+wagGy11mcPfnfTkctA5+tury8sTLTnoXZ7c1GJ9ivtUK+h6dcqEdQKgTMyr5VKx3YxlSybpiS4V2rHzTt/vrdHuwJY9AYcsAWMLAH5rUIBTdkJVl+UDLfLUw4TZPAsJch4TRqHj2MWGMWajHfaTgI6ckSs6iw2k76SVyGKSpRsqMMrYorVXM7Yb4LYGwvbY3bnu3/8dB7+/1YcfvK/zs8fEG3W6XukGm5QdQxkwxn0O7C83evzwkR7ef6AzFkxb/APttiP8kr6Yw67QDX0z89Me+4696AWXw0NY28hn0dBK3LFscCg3QRUWmuiJlHoGe8oNTfkpJzR5tNbYGF1pTbv21hTbrHjkm/E1Y7EAABAASURBVDwamfXWlbZdLhe0+0IL6KLauKt3/NXmC/TTKT+pKHkMHSe/434BXsZ/LuonjvhcyhcxjnM7dr8o7qfhJa8gekUDSp88Tl9h9TjmflL3qJG0wXGK8djzCjfNeB1KPpPn2dSHgANJnDht044gDBl7V13hWE02kKWK1xSbaeE1w5qAQ7mIotZbnEo/GFHSkvEk9hX3JX3h7OyMRfSGOWBfyGFAxsWkyyc+3/7S29jrSmWnrB9sK+kH8rpgYX68Bsmif0Xf7L2rtSZHpsDIJZccekYNZDPxP8MzdXgWs5zpd0HqXWBsin/qmyP1GbGZCAM9lN16V/raarminy7VG3VAdiG7Qem5/CpdXfLyEv2d8aISnY3oh0wZp86Vl6Hf89KYNcGTx48VutlwAEw+OTSJDm2TtbVinRZEb0HCoz8RbrtUlrV18rhE5yOTaW9dHXlHxo6au1l/pH5kqO6mKT0+0mctWGsgxuXWO/PuCThV8kACbGiKHzfRFSquqWQcn+KutPX4FIm+iPpqDVSjoNSZHsWeLDgj4NM4ijI56WgjSP+InQS7rO+YB+MOEjZiT8kz9hP7KrRe9mT7YBsmzwm2ZTcJ2FbSxbZjc7du3Va+ZX5ycspctlLH9mwrV0i5eJT7iuIgQnpl7Bzn1CczrrSu4iFgJ6/0mSBlRvbUoeqUeoE9fT7r64SN1J1bNrbeQWuyDQ56I3CKk/mdRR4FN+IslktkX2rBPNx6g0t8+l/kmOIjKfLA1bU/vGNUsk/wSEYvAkkNXnAnNgVrZOzZ05Y71jtb1kMZj7aMT1nrhDeHZfy4zId2qEPpkPoljxrH2GAcWLvkXfg2GyS3bt2ssamhh9Q938a5cfOGMsZnHgmil7R375NOdZDTSdN6tXnvXSbctuxrtGZqFED+1PdTxU6ep9qvRl2EmoJwcM9uKNW4qovwj+hz1nF0n7kxY3beCxuRs8eQzeyGHlJObDLvhjvsNB9izLtiPlCVdshGUubVtGPiZt5ZLpZar08UXVdabHsuL+vLzrrwhD2OtElrXZFJhyvtO+PA+k9LUPWV7MfuKyaO1BXyzA137uP0lRFkDUMvpeumv+OawxkDEzbpOeuiHeuFjAvkQa6ttbLrrBWC3ppsFwj+4v7vTQO0LY17VatYwYxiYjdFM2YkAE/67YgdPQ/sjHgjaQKiXt+WzJ8+r8tkdAzKhfNnu6NGUb+IpFdcx+FzGpKR4jrEEwPex93WFBWKw0BcM8X5kjsNSSwEuOrvS94LeHfP+/uKNfuCMbn3pVrvsoOMA02N8dcOtdrR2EBusuup+TKOa1jGr4ojOX+4M3/YVuYB6+iC50McG1cQP1Fw4pKQSLbl8KhS9hpxlj/0ZfDHxHASYsMCI3NfkPEyNv0sMk/NSFjiBTNvprtau2zr3Sp6qznz5k119j1sq6Pn1tk3wY6zb3fJ+2to8mQQ56aCyCOukPALxE+vIwIhx3fiP+uHR/xrblIGcJIp5Kl8wguSpug0l8xxEJsUyTP8GZN/ZHwY2MveM5fvwAD2+9R/y57qRlveFy8vznXOuix7WmdPHusJOD9/og37/sn75s1TvfnmG/rKV/5K+Snn73//+/W/fL///R/U//P99re/ra99/Wt659139Ppr99hfvaHYbnQ5Im/Wh0F0j7fsNWGZ14LemlrvalDbsk19Asgr708SJxlM8UaFzggfjOD4xh8Zo+pjdvypy4wKIyvucs4P27JdXrLSiN3uWe+m7hvWylmvnXFQ+oT9w4fsJX740Ud6//3f6de/+U0d/P77v/+7/u3f/q3w7//+E/38pz+vA99fcOj7i1/8R8X5+c9+rvwE8nu//a3y4e9L9iEjl83bNMLvWaOPtPuIu2RAmlCIYNU6Y5Yn9p123tLWRXexjYE4pOCe0ozVX5JmPp9IvUQ1W+NBpsnnDBtK/QbqvFytlPVk0ttNWTNONrFAhrH2ipJf+G+//ba+9rWv6ctf/rLyTvfee+/pX//1X/Xf/tt/049//O/Kt56rnrxTiOJy4PvVr31V3/mb7yh295WvfkXf/NY39Y1vfkM5AM5ZSda10fH52Xl9QDfj6IL163K5UNbI6fe2tWVPI+3yPNI/ttR7V7Imr3wLPmvnrKWjW0UYSUYHq+WqDqTzc9P5pnHq9Pprr9MXeL8hrLnLtnKhLqGiOEsXcSS/YGDNmPaLXEF0FJpy8y3o7M/E3ZLoKZDrnMFIJnFP4a6CbeMNILHmkAD+zI1X8czAE2fx/5iPGNqMo3KoEooaNTCAlWIYvNNQeekML3UMpuogKXnEP6DdYe4AZMJdUcY84wm9wlGBn9o5lTk12IYDigsGzW01amtdnc2wZbDk5b4mcngNQ2iNkuisPD+/m9qlbgGZNtq1UU6Al5bMcwJBk+PwjN82cQKpMxivkPnklE28bKwslrTBoOg93wRJB6CSNcinM+Vlfkn81qgb+ZBR5Zy2SLzyzExZk9NFXIE8c78AFUxMgibnZ3nGLkgX1UQ8squ5c0w/wVYmOaXmVnV3o21IEztKWFDmQh65bct2nErc1D0D1wkHRnbTJYdB6azBPDin7ORjJ50ruwFmMPNtwrgrYxlZmhboNXa0wI7WHAgvVytlED5jEnnMRH3G5B3/cLD36NukbbR9R5aOO1iQ96pZN5Zdp11a7C9kDn/H84cazj7S/uxD6fKB2v6xFsOZOgfAbcxm8kb2Dt3s1NsgshXNrKJN8CVx+DvVaESvgyLLUH12x+C7r0F0ywQTVP/NoAu2wWanzRX22nCAuc3POl+O2FswEA4/G07E30AzuM80h6rMd5RJ0Sk+EHJRx9MbS+XA94037+nua7d089Yam+1irSdMvOAm6qery7iiu9iCjS/5BdjJkPaiXpnQh9hO+OGB6YMEA5PFvhAZd7XxEt6gPQe/u/hzEAy2YAf2uxEdjRoGa+A0aCDP3YE3ythJB037sWlHOK2gHYe+Q19r6CfatXUd/j663OvRxU7nO2k7dsJWahwAdw5758PfJYe/KzZ4VvTpotjSCqyXeekA2NqCCTJj1oLJsoMFiuq9qbUOQpvcQl1+e3KH2vBQGbeugKNJV35xwSq/iK94qCFsufLqauQfd3jpG9F1EHdHjvQHCd2MOlxxHIAtYgnwR7rCAPa4UQqHvg37nWx4rz32/+jhhxyafEScLRP1Sm++fldfeut1vc1i943XX9O9u3d0+8ZNnfBC1lsjW/LE2DIGPmLxlgVcFjw0nBaLpWzT9y/18OFD3b9/X+ccfA3ETxXtPJNFZAJINd8VQjhmhCzSMCRkLHfqHP5A/y4bI3BgQZk5Z8d8mLF4z6I+/U3oMbpbMFakHRu6sq38NWjH39OetGsvLBRddniJG9p72rNXG7TWZLcII5ID4z4G3rrDi2Omcb8Ix+FxP4tn0yQ8vNDnYZnAAxDQx/7P5Ca7wx2dz4heD+xnyFTiU0XF42eivcx7MNnkn7ISLUmpSpwvRyIlFJq4pkzHD70mVoVZMn/1tKQwdbhwcys8m0BugTjFVbT8lpt1NSaKaxYYZ/GxlSE8W9OY0bFfxm/G7Hww4pz5KmN/+jFJsPFBvfX6gFN+qieL9hxKUpJiv2vm0tDEz8Z10sYeM8dmrs2cG5mSlxA66UInoNFRPA4IwR/xZsD6TPfUH8eSP/0vc9gVZW7KZkH6YzbeI3sJUWXziG7omyvG2eViiZ4WVdfoL8Ik74F+PtLHC4wd+fDJ/IESHcJSZg58M8ZcskGxZgw/YVxf0qcX6DR6ShusKCf/TiJrtJQXfS+XhzJb+jX1SBlVHm4mn8hgM7YyluSFMHVbr1f10rRknui9qZG2YNzAtuLvjCMmzJ78tjXVf1Sc8YWGN5J/KBG4R/DpbsvKrRddrwh6UfRjHkmPvS9wJ8bL8ILo/wlYtkuVRtYrwMNbraRDp4lNzu6EPY9Rsd/Y/cA6aaKDQsfYGPlwV7JG/pPNNPpBZyyILVnh2022lT/VFReAnzQzem/q2Fxh0dTw200irbhSVllWHqD8odTKzdX3VvSdoNN3SMI9qmHDOejKL++cMg4tFws5IfS/1CUYcY9kOGOIm3yJpkS2LXtCMapcLD4UhGebsqzeGrRT93aVhiDVZcFTXRSB+tFx+mlAPhOvgl/8SBzkGmfET6KB9EHkT8K5PIs/PNFBxiWqKRpQI/HncecR65sg65tLNmXy4ZT8ysN2s01W1KVVaQnPZkXK2THOnJ090QXjVco0+u+9sR5f1cbJcpXxsKu1CdF5xv+g9/DQkZtsA9yls6begy6Tn52wpyFZn/SaYxbN4w8FBdsW9wFxWyhH0UF0ShRuEw7EuJv2gTPfiTe7M6cEaZfeGs0yKH7bar2jC4AdJ9x2lZM2u+R9NHSgD+5YK8adtsrYPsITV6KnD2QuWS1XmvUeuqKPZD7O3JuD+fAa5dtTGSUjcqdeAeaVHF8KAv4sN9J+4nIrbj2eSUI9p/qW45nAgxcFcGukz4zoN3ofcBcISHpIRR5RWI0dMMLHK9uMBVZvrdrVUNvKn764/rvTgD21rFMz3CEFbEIzYMQ+Ji9Wg2NkcIZUlNjW7CZq3XblWO7rx4t416F/2S5k535exjCtqbpHlIh+BgoDnnBU/PJbcfMMGzeuMKRy63DBLdcUZKlu68ov3EAwbE/hEL3sSpxDmN3UGcOXiyVz4lpr1vMr9h0WS+ZFeMvFWglrbF711tXARJts45+obVmSbeVPXDjLbTU1PHZCwEznUB/yaKGSTRwJqkqXtITghier3FBLuAPjE5hoxrIJjJWTo+akchJLz1yOP1Gh5Ybmjl0nYexdjKMj+x/DYVwdCZzde9YYQfzhB3Ef45hnW+v1ur65d/PmjVqH5B00cZJP5sns9eTDr9lzST7hZ7yuTjdVJCJGvAnxIVOFhx78I3LPvGLzGOm/CiqfVHzAlb4NJX7Cx8QjD7g8uUsxU1yz10VTqXXLLcUPGlh3jxokA3Lbc9h7eZkD3id6cvao8PjxQ+XXoz768Pf68KPf66P7H3CQ+BEHv4+02V5ih64PVb7zzpf0LQ7V/v7v/k75Wefvf/8fFHcOgf/6r/9a+aZv/t/p3Xt3SodZHyx4v2wIM6ZsZBlSP8StelAXW4odKRd8hYc7PNuyJ8CSrE9wfVwkwlPOCzMjLOUJ5VU4669DiZXk4A4pP7KmHuXHHVrJcJCTbKvRIHn3Dh1pw+xbZG384MFDvf+73+uXv/qVfvKTn+qHP/yR/pWD3h/+24/0ox//uHi/4JD3V7/+jd5//3198OGHuv/gPnuJj9ijpO2enNE+T8r9gLze++37+gUHwr/61a/1IXEvWIfHPmexBsoe6SOxCh2uqgPtkjaJHe/ZPxyIE1kjs23sZ6BJYjuHRIJHwoH8duxfZ78hyDqSrCr7gUIH8smaMucSW/Z8MlatGcM645Vt2U1LxrKs8xOeA9XdofwcauYbv78w2zveAAAQAElEQVT85S/Rw0849P2x4s75SWS7e/eu3n33y/rqV7+m/FrcG2+8jv/dOvD93ne/p29+85u6c/uORmTM+0byCx2xvRVr15R9zuH073//AXb/EXu9p/VhhnfffVfZe4pcVIG6WJJlZLUtyRoJyF5+5M0vrJ2zj5XxIPpLncUVe4+cyScfgr97767eevst8LZef/11yrtZdTf5osrS8cBYlbxJ/tSdPJN3dBM9xX6i7wvW8DMiA/3FsgHJk9GccM8CPy8FI5VHduIQgdvg+p58tuVr5pErXL8k7Cja5+qMauYMUTzODCIDg8gew6uNNQxmxNAIorFUioyiUndaShHYUoimK3kGMWpyQyHxQTQb7xTvUz5LbylJGtBzGiqNk4aKPEaCGERgBgQbzgEKfaq4SPQU4w/2UNpUPSq6x9AK6HHEn8xD4g5sYs9oVoy5t1bfTsnm4e3bt2tiFDnuKq8dhyfTANFbK8POwJ8NyAUbJY08LGKjl7TLkMJkUQSYqATV9eVy5vlihFtRPvVjShkNp64B1ajSJ14yjEuyrcjeeoMyIUxJlYsgEUF1JXoY1CsHMqljdLbIIm25qijnDMaPHz3Ro0ePNdnEvg4FdxwCkoysrjOPTFgn6Sy3ViAC5kxBucGALhFKN1ik3Lx9S42X/LRpDn43DLb5X8Ab+kbaJ/KQWI0cm63uBqDks7J0ykZZDoCXAwe7+b+/5/fr8DeHwN48rMPfBYe/fbwg3Ua9bdXaTq0PlDuqd6mReeA2aoIQmf7FwmMMxp2GYaddxqLdhgNrwMJis7nUdnupDGpbNou2Vwe/O3h75eB3u9njHnEDDoE3HAhvciAc/pYwNtkzIO8YE7boE8ImiMTYn6ZFEKkvrNMba91lYfLWW6/pjTfuskBZY6uW8g3QHAQSp6etu6/rk+CGH35PRTWNQ8m42omxJ3rfU6/oObwg7j2L0h39Y5d2KOx1dcC7G9HFoLT/DoELOfzNN36DgXI43EWbGkc2dkbqc+ANtGSwhwY7de200J5D4J1X2uA+35nD30GPoyvCx8VabXmqVoe/N7Q8uaHVyU2t6+D3VGsWvWteLlbLNf18xQvHhAWLtyV9eIF9dZBFQfTQWlfrTb0dgLt1ePhb9OWmorhti/sKTcIdHhAg0J6puHwNnATJ5ENUdDGCIeqX3dQpcxH5+oI06IjOZNKk7GIcHmPZ4J60e2ncyyyGG7baoEZ7A7Z/ef6IhdP7LLA+kLHXG6dL3blzk4XEDd04WWm9WmhJeevlUierlU6W8MAJesshS14Mzs8vaONdyZWx8gS9ylLmgoePHtH/HykLkfTR2EhsBZGVCo3YUvmReQRhpi5xhiZehdP3B8buPXZTwMb2IPkVH/fsTxqjJ6M/22pt0tlySV2owyK6m0Hdos+KU/GaDE368CYkj4AwN0mWzZOHbdwzZt5ECdDxRVRYc9yG+1mY6C+GbeK/HOSkGfbL49mvCqP4o3tqjzDiCmidiYT5DMhXR7BkG4RO0CuvUWm3KYohM3C+5E4M8XAeBcnG51AgC6+my0Xit/In2dCC6sIHT5qpchE+Ebi47adpwmKfCh+7aaFhAsePfcWGMkdm0z8L6POzM43YffihRNWNG6f0uzu8cN7W+mQtmZu8lvS7jEXiynxxyZyKkzF8qTX9bEVftIn8wnaBT0ZjYWq76HhG8ok79ONgW7avotmTO/1vxziftV/kC82LQT6QEf6esMQpHSU1BSZlb01zP1ymXy6W+LsSFp0M1c8H1lh7ZdNhhz9551vTU16j9vA2zKWXvBSMw6j16gQ93tDpyalW6eel+06+S+WF5PT0RLYl7sWhPHENpB1oj7yM7DPGMJakjIwLC8aJlDPAzwHyndu3lTEues+8kDZszWrk2xgbnMxH8YzLqnzJe2T8ogWUi6iE40IXGAJsEmQwhIWnnp/mkZJUmVrH1LL+kMsm/SdCk6j7BNIIv/6YF2WMAeWwTlAB/2epr0kHbOizIocXdmjaivARegwd+ee23rMGis1O/pEoaV/JTmYTtY2/abKf0H7tNv6CVTZFXMmVz4itFlJ/eDpcA3IEgkfOpON5SKeja5IkVoZc5GXCYuMZS/L+0llTRPaUkU3A09NT1ow3lfDISnTkEKWA5A9sy7YkkAKQJSXo6CKkfIlWfaVZyc+eaZOSXlxE5i6HjS4agMZtW9yEveD2C3hXrKm+x233tPsqIvmj6+SVuhR7pB/vNa8vtptN/fLJo4dZ2zysDalzxqDzi3PlQz4Zq4zMGYMyhmQdlG+cZmwZGQsyzkSJvadeKUiMUQtl3RQ9pz1Sx4TEvVwu1WssayWb0Z1t3AJQymrAJrwoPMJ1dfnK9UkdNmk+J9jkRcEWf7jtieJFDSMjH4q2ZFv546HYz8iYuWP+yLhf4F1p2v/YV7q+6DXOp+7iIjlP0VaDKv5uqx3vKGm3+C+ZK2LbtolHG2OnCU+ekcK2bKu3fjW/pk/MuHnjpm7dvKn4l8wfiZd2lsiLWigXVSnnoX9SRLjAzwAv6fL8c8BGnk8Il5y+FjN1TCVDU8FjEMvU3aQpEDYGjDVjEDegAYkpRQTVRWw8ttWA24HGDdoBlQC3LL0UevGVJNchT/uu+X8y1xcFHWnApj0KByY2EvOKnZT9xH9AYkxz61B9fZjtKgHHSJYYSbJtzQpNsO2Q/9Sw+LOUqszQwQ+37jymMMs+gnADFU9csx+nnMfhKdl+DuKynSdhkvnLPbnwVZgOl6EHhE870MGlBjuwFLagwmEb0pW1R+a9zKHZo1ksVgqWS2iQ8Ze1SmeszvhvM5c2QPr4G9S2bNCsFirc0HInfgGemmAfcIgLAy68PAV1HkVtF6U0VV6SLCkxjcu4gwYNMjsY28WrDJtB2XQcBUKSIMCZmyLISQcYGpA8+dAxkn44rCUyp5Ub/xUfd3jxB+IKDXDSrcbqO5kbw1vxvpRvA2afO7Sz3ohoyTvvc5t8cSXzL/Nx0lTelJG0ye85IGPSFxJ4kJuCuQnkpjZX7uQzIZGDRBhJDpIWV+JHLzSzAqPcgkeFtmY13GLdMPC+tq+5f8caYMP+8znrtEd68PC+7t//iMPej6AfgA/Z+7pf67kt6wOT/oR9r7t3buudL72tv/7rr+u73/1b/eP3/1H/9M8/0A+g3/vud/WNb3xd+R+q9+7d4539Fu+Xa+xzocgQOVOX6CjvjvvD+6SRz7bsyAkVFzqMjhM3aeBUuO04PwaHOOMcLf6XIXESNtO4Z0w82+gPpWriX6lduWLFUJiRcwZJZFv5I3SyKWwk67bLy8v68kcOMD/88CP97vAN319wwJtv9f7whz/U/+9f/7UOgH/0ox8pP/ecA8/33ntf9z/6iPY6o902tbc4r51T7sB4P6C3DevwfCP2N7/9rfL/c38LvX//gS4vNsgRpSAz8mbvZSBN0s4of3gRGvlbb1d7wK012SYkgCg0oGWTH+93WU9esOYPLVtDngHETENzOJn6t9br3WnNIXDcCQtdLVeKjqKbHNTev3+fg+xfKN/4/Zd/+RcOxn9Yh78p486dO3XQ+9WvfU3f+tY3lZ8Y/8pXvsKh7evK+0LWo/n1uHe+9E6tW1Nu9pk+Qocfcih+ebnR+uREp9lXoi5nZ09qP/aEfZK33npb9eEFDpdX7Ol2xtTWuzpyR84eNzy7odOBM4mN6j2Hd53s/WafZ6C/WVZrTcbGk2ZNXrdu3aqD37cp480336Sf3EG+lRIvekKVyjXTuJ9F2iv9J22deoVG53FHN613CrUrXZQbpWaTKIv6JBxoZJqtwkMZThBVsn0NvfwimmSpoD/dZVu2q8ABw0p9qvIMUhkwlkyAq+WyOmxiBTrWZBikt8tR+UTp0UEQxYaZbhJMYeF8OpgGt636g/belcZfsznZaBsdXcZNFBFZuarcOD5r4ZX2+cdUBqVxR1cxlLMnGD1Ix4weYyP7TBBMFNHvpA/LthqGHKQuhdZZkHQt2Qw8WZ/qNoadTpnNEdv1shmD3DPwiau3pt67yKxqVnkf2sbiz+IyLsgzt/G/DAR9xnvWNNaPHJEnHHyYAi54lfGh4AF/+tGeiSusWRfZjFjw0p24A52+8iFuNjSG9DMiN/RhW3b6JUAXthns9gzMTAjn5ypdMYgKfmtdjTgYMl5L3CWXcsUVzG4o4R3dxr4ywNy+e0e3mKzziZoNh8B5yc9LfeSJfOJlNDK1JKWqpi/VP83dXMibM/XdGfSxhvMH0sUD/I/Vh7M6AO7Dhdp4qcbxYvNObnuZw7M6RMtBGpnWwS+LBk7PZA7cdMDIgVtNDLGx/aYOf3d1CLzVbg+yOYG9RM/p2zsOdfdgx4FovhW73Y5MfDOkHYenW8ISb8fh747N710OfgHNpFQrTUAV1TC99UnT3bs39PaX3tSX3nlLr+Xw99ZaS06/J5kHGblNHVIfGwUdbtvKxmNgE0CmNDPDy0g5gLbLpBr7mDCwORbstadO+5Jtj8w7MBT2yLkj3Q5abmjqs4e3p24Q8hcwQCghQyqCgHsqlrRUH+02jW1Z2HPIe7GXzjgUf4zjMTq7GJp2XkqLtTp9dVGHvhz83rihk1MAXcPLhLhiklquVrWJtCq61HK5KCyw80Lv1ZcbsjTs9Cm4q/xuahVu9WZ09zRsy0nriQ+RpauLUNLzJICb+o8aUPhAoxZwc1f81ps6sqVtioGe7KRtsgNL3GQitAnSzoMonnp16or+OOi9xPbPnjxgkfWATcuHLIAfKN8Efv/9X+vnP/2xfvTDf9WPfvRvuH+i93/7Gz1+9FAj8pyyIXzvzl3dY8EwHYbcYGFxovBPWOQE2SjLJ9FCI2cOgfNpvixIMv7uMVhElh1BpdQxvFBxNYTtvSs6M1HC32FTmfiDjN9bXkbywY+EpZ8Hs87iHsUfdhO3yCM6S5tHzjULobR3xrPOmJ7yAnvSn23ZRpL5dvntmYbvPF6CV4VdJ3l5rITMuI7/53bNNqjo9mOFifyJFBrE/RnwmZImUTCXN7ntUMBNg8r5c+JY9gTJ0x0/btvykV3EnmOXrfgJA5Jsa7Ih69gObSu2nPh7xsbHrEGy6I+9J5/MWbHn2GLWFfmk5E02mQcGxPATr/KLn4V81jKx+cVyUS8sobYPLYLNj7TOFeIQDPAH3LavUtuuus6M9K/ImH4ZRObQ9M302YQNrLESL2mQSHEbT/SVQ9TVcqWT9ZrxifUsfZ/KKHVMuuis8uNlL4coGT/ijy1mPbZako4+nDXI+flZrcVa70pYdNpbQ15UwFgw5cl4KCvjfNolvMgTWSJb5E/7BLanA2UO5094gVoxR6yRs4A76Xtr6m2hpCc6tXrRnZwnviEBZLoriHZLpQsT+9M+k+ez+LR5vCj+s3k+7zfa1BGs6Zrp5Ptcn6WzZ/N/1v8JS4whgdjAcyngV5OEEpg4Ac6y4biD2NCOvh27zNo2NhR3bD9SteayUq65DgAAEABJREFUj9hIbGai2E2PbTbCLNuSAl1dtsWN30DKmLBjPZm8g6wD00dSPgJVnDxs4gfxvAzoMONK5E+UjEWtIQ+e8OLP++VyscS+u8wfQYo+bCNz14J1yJK+V/2MPmczDqGrofoaNg29lssiGFCGJ7SDXlx+HS4EI4+D5yVkzkua8jxQWS+6kAQxeJLviEyFuCkq8ac8SDs5UkWNrHWy6ZQ2jK7r1wdYc2SciX6mOu6V8LR32j28rCd6b2oNuJXulsulMk53dJQx5AYHiTdqHXrCenxV4/iKteg8riR+7wt19LsgbfytddXcExkjNHDqi9+4c+MMpxD/H4rk+3ngWA7baod2b63hbrJTirhoI7RP0yg6jt7zreoctOfXZB48fKCsJbMh3dHlIraJjnpvpBXvGbt6t8wcmU21j9h0vM+G4Bnzwp71Y0t5pOtg0mmrDylmQ4tiFX5vXWnDFeP7yelJjf/54E/G/1o3rldKuW5Nph4uG6pH9Y0SZH5csef6zQGhM2+m4f1pkZI/Ds9JRJ1GlFVtFEoEWNVePNABPjJttqLv0pNgpz+x7q/+g5tY1e72ZAOJ21urNmi9q7emStss2+QwYXpKfuWfnruOspDKoy+uvxQNzO0xGRVmFAvDZvBnHCiUrcGHN2A/QcbePfNu3JnLSEjTYhnkZx9TbAk7M2jw/zKq/XlIYTK5RlwwPv4+RDwQ6cqhF16zyp6lU7o58UzJIp0b8tx9FOUqDN4cHadsK2NB673G2eVyxRy5rj3l5WLFuLDQoi9VbqjdJFm2lbZ1xg3c9jWv8oNf9MC3JOev/Ad3/AX88HHmjke5zGOC1Qg5RJFt5U+5UhkQ/xXYg0xQ7DOIPWPddRefR+KKXFSXD0/LDiRLE8hbXMlj4L0q42n6QdaGsMl+6iPFo5+EJu7LUH2HeEaPWX/kADjvn603iUJtV55Za2aNE+yZSyNG+txQ+8BEJZ5ediXyS8IogpA5Qugk/6ScuIdDeMIk26Ip1buxj15ws5BSYneQFMpe7H7Y6eLynIOux3r8+BHrhgeHw98P9eGHH+iDD36n+xwEby4vtFx2DtPu6Ctf+bK+851v6x//8R/0X/6nf9Z/+S//k/75n/9Jf/8Pf6dvf+tb9U3ffOvyzp1btd+1XmOHK+yRNUhDXw05NF+MU2PGrFAwsxFftvEGkLqpW+JAwg2k6amPvRLvkyKZJS40NjmDspqbWusA6kaE6Y5YIlxcxzaEF65l4jbqY7ve2S95T8/aK/+S6Ze/+pV+9vOfKz/nnAPeH3Lg++Mf/ZiD3p/ql//xS/32t+/RFh8q3+R9+Pgxe5FPaK9zZf22Ya0dm4v97vdoEt1IVq7IUe9bxEm87At88MGH+vWvf6P8bPL9Bw9qHyBxy77ZO0k+6SPxj3kHoGLkqsied5g16701a7vlaoltHepPcaZ+tmUDAaho1+SX9WkOQVPnuMOLmAN5R/aZ11nLZ72/4F1pg34iQ9y2dc55yK9//evS0c9+9jN08lvs8n7poLWmN954A5v8Tn27N3tDt+tf/dzWvdfuac1exG9/8xv927/+m/LN4ZR/yl5F4iUdYtZPZP/q178qfbz2+uv6xje+UchPMy+XC+XD808eP2EP+KL6ecoMTNnioio8pfCWvIus0NOC+uRQOWvzHWOBbcIndGyo906fWrKnc6JbN2/Rt16jHm/WFxySPnnuGXMSb7FYyp5sJ+0qrmMad/S1Y56PPmcad9BiuLLqRawCibjLQrMGpjQHOSZCEG8AiyThFPD+Bd1IhkKMZFHUrIA9L/5B6hjegkFnQYNEib11BbaP6mHZxh9AqDd3bHcC1pF8Dh58Uxyen/KuXBWDWWDgMcq8OIU25DqUrqL1mLNPuhkz7/OgKcSyBcygtNfm8lLVSTl0i9HkkDD+dMboc5+JFIMsfRxEqvTKRUaQhMXwT3kpvH37ju5yCJL/27RcrurFM5/8Tt4DedlW9EEy1JsMcRnkLmo57j8GUtwxDmXMtpR6TBjo8IhHy1d0HsVncNzTf6KXLC6Szgg7AUfyg1lxoRns9gywiZuOmo6dsNYah02rmijz8txbU8KS74ykG+d+Sl4jSB5j8SIfkz+8SHmNydV60wmHUTn8vX3njlLGSF22DEi7yF/9hdNB0uclPRB1Gwkb8yGKi8cc+j6ULx7Jl4/Vto84/M3B7zmHvxz8Dhz8cvhrbcl10EAGmS/VUIAlQ+sAFX4WHBKyElOFAd3uNbAI2XHYu91utDl883eHe8dB9ayDTBQT9hz4DpxNX2O3GeCNIHSvfY1tO+2oWxB9UqUqMbJFJrogurDu3F3rjTfv6J13Xtdbb9/T7dunWq27eh9lDrGDyO3IP+Wgkp26EUFXEBc6FAWNhUFj+kq1+aA9dH+QZxfdR0b62S40B9rw9uh8R7wdh757ELojLO5C5UvpgzWmIgGKbowfUfSe8C0IHYSAbaHBXdvRuuBU+PHlTk84BL6kuYe+UufgN9/2XZ5QZ2xkdfOGTthwOyl6qvXpWqv1SsvVUqvVQss1WHUt42YxuGRs7UGPvlgQYbvtGD28rvYsr4d/DRPuZjU7Uqse1nOX7QrKYzyEjuNYG757dBekn9lWbw10JV/bag24yUBqkqxc43Gbxj23ubCjPfbIAfDF5RPGxScahi02tdGjxw/0u/d/q5///Kf69x//UD8GP/vpT/TrX/1SWdA9fvRIw3bHC1jXmoXAjRs3lYPge3djX7d1iq4XzElrDkvyInHn7h020E6xkT0L8If6gIX3dAh8Rnk0FvK7NaQblfql74cq11SN4u/QQTb9MmYHG/pQkA9U7LCzpBP1ti3bqgv9hdpG3gWbrEut1+vCCtkjZ+bQRvmNOLantKFJ+Bzm8AQ4jxfgZXxpCpme4jLQc2VZDv8pzJyZPhX4Z/CMtNcfp1jUoaByf6a6lp9iT/EM18XHoZk3MebnIXz2Qm0T1xJ3HrZlXyNrSht/sxqwcYOyldYmXvi4Y7+FQzgZKeNj+mxgW4vFQomzxVbzycxsYmftkT4+zwUp8xaL+3feeacWzLJq0b5jLE0+e9YVSZMX8IH5sTM2xY6zKLetmHuguuZRhDG1WuvaX8F/wCMyB3MWcacPbpnTCsgbuj+M+3vG/YGxu8SgTpUOcYaDsB3dpB7rfChjuWJsyxiG3IRXven7yf+CNVxelvJBvqy1woteT3nhyThEdOXQ9vzw7Wqhk+jUngod0VnyG9BjLDj6S9lpU0pT2iZ5Ru60SWjnRSeb/7du3WIcu1HtmPhLXlpSdm9drQdNaV+bsrj1FFzeqvdLHpH9JUF/4Wz/meT745Q70hAvBLWc+Tjpa1gQcYeDTcWugthPEDcxZFvuTQ076dhJ0HpX6+FdQ7Jeflk2Fkp5e9Zd+eBTxoD0gQs2r3b0s5ItHYx+FTLnlXSz+4WU+GSrqX+Oig1Hxtj2ijkya6S4bQRIxomM07Jau5bftgRPXKn3LE/csAixbFBpQv3y9GPqOkGvvEzos4D1gjuxJJ7ceuZCLDhTwIB+96xvdmws7Rirg2nM3ejyMmumDeuWHfoaZBu0SrsnbuKl3r2jl96rfovlQtHhCeuh6LO3ptVqqdt3brMev63TAz9j+IK4GY8KpO9B6+rQRrrGfEOBVZ41/UHwH93o7v/P3n+3yZIcV57wMfeIyBJXtUZDEgRACIIcEiN25915v//zzB8zz+4OQYIAoVuLq0qkioj9HYuIqqwrum8DDcVprzjh2t3c3FxaZpZ9s2Xnnx+uiIvk0dK+iJCNRWxkXA2sGXv6wmf1NXLuS0H/0syWs5tF0fma5E2lnOqs9NEmLxAvLy7zMvExF7++/PW64Wrbtkt+RoSc12WMVDhSV2W/73j3Rccetu2m/eIxZwj33woFveMq65X7giIQUj9IOYVTjMlKOv69vrKHePHIsmd7gTCwAYaYHwC/H8fLzAKLOyIIAiQIA38tRaUC2wuiKFQk3roymQPfi9gku/EEJRnC1hfmz4UDDB7LTmJxMweMzMcDWMboyDi1f0GGz20I7IhQxDW8/yspS3MYbhlOQ/ovnokDMVm6stMRgk1SCBOKiLR5veDj9C+Y9CoZeagnWOs8N3vv4Tm3Yy+yWh2p4/zusCXO84UyS8h9HcH8Qf4CIpaw2abfwyBNRChihmY7/RJWvkLCHdcQ7gVOBCIIMxweTj8Br2yIkmE3m0Ye5sWUb9sOxbZ1lTfkP148uEKTzVuHxmUAjwOfr7zf9PnQfiezbTjc9iE8Zhb/4rZtOs1r39v4vGM+m6ceP17YfP/iNdgfptpy1qMxPNDvQetKPwNoVqZe7PRcvZ4u0PQ52jROrAhFhEqZbBad3Jd5D7bjbshnZu+RLy7O80z46PEj9gNnqVRznO88G9b7E86Or7zysr7yla/oWyh4v//97+vv//7vlD/z/B/+Tj/42x/o29/5tr72ta/qtddeRZl1yh1hS71FkXULY3pHBS4/sTjs+VQ48SFoybhkunIsAX9A2zRcF0+vpmfhuz0RkW10nCkbONdbJjbrjfzTzubxgwcP9OGHH+odlJK/mhW/Vv7+/Oc/T6Wvw/wN3/ffez9/gth3IWvy71CKeq9teXWdEdS1gFotg8uYb9tOPn/b7/HsONN3yZ7vo48+SgWqlaH+xcE9Z6NpfAzcQQLWksFrCGvLwPhxPst4w37P88sRup0j7iEW2Y8IJ5HriAhFBP4JLsf7fu9Nvb90GwbKJ4GCP7v9C52WQ7fJe8iOeczupZ0u1+n8LV0rgX03arod7zin9zdn//qv/1r+38D+mWaHRYR8l9m2TSrQf/azn+lff/Kv+i33tHvOInfv3dVXv/JVlK6v5Bg1Da7H97MvoTj2GI8I3ae//D+XP/roQ8bHeaZ1vRHhZiScz7DHPG/hVSD7Vv7ef3AfBfZFnodospw3UZmHgffQR9wJ+8uSL/tfCd67l78m5XI8p0RE5tFszBvD3kPb9Rvmy465x220bRQndCdbGHcMfiuiKFfuxLbt0nYnXzfJxf+ZwkQacGdIIe0R3D4ZPMlrRmZHuc1ue4XRDZOZF8NSitwRwkwpcbzQ4yH9QglvJoKogQEFQYoILtm7FMzKxZkTFgQlIjKOF0EB/kgPTTJ/XJsnio7B54tCC7APlh60/uSIP8FhgfICOprnDOIBmL+2HUZ3yPSXWuX8bduoYSC4PCuBK+H7nGx6eZM6wpcFwkQiXMTswvrDPFnqCMFGenhBTq4sthe6FpukpHD0mLLmMeSBFg6l75xuzyWsJ7M1l7AbLkIGCorg0pm+d1rzztgz+RgOiwh50vOnybyhODk9Tb8nrolfexbkS7CRF+4ln3lujPTBaOKsoEyYoGtAgoaMD/qiUcdlihVPlbHQ0xfTJe4eJRqKJic2XCYX1P12rXHNhHf5SP35fRTAj7UatzrSRu2wVk3l71ZW/gqFmVCejciyoQpniv1M9HgAABAASURBVJTfoi0DDgQNSmQasUcwzN/+3aMY3e3dvjWXE5dgnW3dMYntfMm02cn2brtHyYubC490o9DcodDcz9g53pj5u6c/hp6aqN61QygTqdS00slp0b2XT/Tqa3f16ut3cJ/q1u0VG5dQsfK3jAraE9Ab2IJemY8GTdOhGfGgZE0L/rlfnkRvmqDbY8o8z3kYHts2nYlZ6dvbRvG7A3vcPZsIHlE0iISoTzIh+FVwFijEDRH0pIYI9WCPf0MZl5S1Rgm8G0JDYb5fnao7uaXu+AT7RKvTYx2j/D1G+WtlwdHJkVYogNtVy4GiUbsCqfytjO2ipimqoKGfjVqKPK8malEtBX9VwW3UMrlrmcIjbIciQgXgUprIN6+ROCz8RM/uUSNBlnmYQFgkHLqnr3fwd2RuiogpHQyrtUJvo0K9ylAKUPAysHhcpuMG5HG337JRe5xK3g3K31F78g5qmmDOrnJbh2GvHmWw1Ke9XV+wMXishw8epAL4vXffzc3dB++/z8b6TCPj35uJl196SbdQXq3YPNXq9hc1bSNvOG7dvq17bEg8F1hB8847b6ci2PPvCN2VdJX1IiKoc9CesbsDe8sVcrT1WAGL7bGzZZ3fchHoD/ZsGcs70oqyGsppu04V3ghTocXfLDxiY+e5wXuCAr8S1BcBrWmHgvTXz03fdbhIFyLLM7CELzZp4xrOgBcrErx4IhNERLpDmHQL/yFi9i/2YZz+nZigHRNggezyy3aE31LEoR34JQWPYQdwkogQXasIpYkI3HHllq7dEZG+CGxg2YgSjF1kw7ISs213Yo5zuNMfIIIyhCQyPntk0rIq3A17hSDc65w3+FZiWv53HHw8Rl2nyOu9hDf6X/7ylxmTKwriIf+A0rJnLXF+Y2DSrKWqQ9aNzE8610UO/THMSH2G14OeOcrj1e31OtB7/EKvw02707l9krkwMlIBa7Ewvoh3G1ZcsDfMBRFzmrl8l+FyfYjx5YO/Qf3o0WNZAUZ2eV65hYK2NjXDzNet11b478P+yLxZ6Ku2ZW1oGvY4g3riRD2eG7w/cRv8k1P+5LJ5eefuXb38yivyBUFDuf5VAyOQC/O41pJzTMEfESqlpLxEBMUCSSFdQYTrC/NnzQGPw3GWuSdtE559TD/LHUuAZaZHzi2bhuU0IliT2xy7lpeO8dkic5X1aMlvWTQiCqXMheF63hMRCtdLAtfhD0BZxj0ObJsOosSg4hmvkGGf8IqQCvLrHANj1eU0peSa7QP7rdNb8pg07U4rhSKuIYzzeG+yZR4zPAd4fJBMhdfSzqDcbD9hFKIgrx/YnfTa/YdERGRbk4aFlhKKCEkByeyGmBO8n/Acc87F4XrNXp2zjs+IGxSQbpvh849tYSKcH9bTEPPC882Wucdu883nQ88vbds4tXxuKqUmj0/Yk67YL3lPorkcEk2P/Vl0vqawfFtK0/HJL+ixDF8nci9fA4qvo/5ILkiS+WIZ9rhZ1oWIoG8KLAj5z7R5fTMv3dqu7XKd8/x9zBnvFL51jKtCPwZ9aLsyvly++8prq/vO9USEbFyv06xWK+pQnrn8YYqGA9Mt9q137t7RMYre1aqT96xLv7hsw3mbZRzPZSK4KTcTn02p4dr+pPjDVW5W0vaAgxG8DfjvPjCK/dRuLkz9t88zrfkcETL/OvjvvmvaVuarCE/+0XmWTmkul3C79YX534cDyAADysMKa9DI2dKy4bHrsew5d8d5cO+1iv2mGWMZ8tg8RKklZat4fkCOIoKkoQiQLin0hbnmgLkRgj3iLdsSrhAmcGEtT+AwsD73xxXPZQe1Ri2q7L3brpPP7p6Xj5n/264jvJH7OSJYLphxsHKPQR7bEUVRQhGhYjnAnTb+wC1NcRHY+CMKQbjtfw5E+IRMivMwvcNC0oSIUMSEDAuJANl4nrNcL5DlXiRY0tvphInZQ5wMwmjtPEZG1tNRHhsD48HjxGUutt0ZxznLYYdwnHEYRtG5zt65fUeG5+mAN4KEgTNUz7jzumrFz4Z74J4zqPNEhHgS9n/euC57bjm0TPRwR0W7vU/Ysv80befnZ/lt38cofB8/fqhHjx7ifySfuT1/eB/mb0f6jP2DH3xfP/rRj/Sf/8t/0n/+z/8Z9z/qhz/8YSqCff5+iTutU+4MV+wJvIdPeZvERAW+THRNbV/aHIvjBeyISJ5hPWVP2WOy/hhvZNCy4Dv8Hp56/fb8GxEK2jrt40MmlDciO8p3cI8fP9Z777+nX6PsnZSQP9FP/uVf9JOf/ET+xu+v/I1WlMEfoph99Ih+uLyU+2rvOpDLnj33dGe8l92WSY9Ty96KvYLRwf/0cz/gPfPp6Wl+gNJnlNu3b+V+rbI3s0xYBj6irne5p7Qy1eej6Ww2oAcY1COzbufA3flI/YhSjqUSobZrUzl5G/n32a1h7olwa4UJmm4U7GnKgQna0w6PBdez4T7S49BtiAiVUuU2mUeWP2HcDsNpTGtEyG2stVJuXJ0dvVciOeN7oJySdL3CfYR/Stn3HZZll9HBo1POaXb729X/43/8j/zGr9vs/737ve99T//4o3/Ud779He5nb8l741//6tf6v//v/0f//b//d/3P//k/ZQX947OzrN90GKUUV08Tx6TB9VkubBtu7wcffpB3wR9/fD/H18h67XzOv6Blf+07llvcz9xD+fvKKy/L48996DaabpfnPskKn/FyGgfbdjrT4fY5n+3ijnfEQOeaCFqiWqpcuS+XaimK4iL+HBAQcQi8+YSWP3sZj+ppjxvpBrt9UUJmcIQbM2bnhCQLv+E4Rch/4u1HmADPe67ixuelcLhTGXY/AxDLkxFefE1HpnagyzVNBPBkmj/U67B8qpTyJYkIy0HHALcwdm0n0wgDGcB7WYg8Kfnw78sV83zPwE6bCx7z3s2opagyUGupsnHxXlA8IDs2JXZX4s0DOdKZnNCwHzqk4E9/UHNYbbrzxaTlWumTkVnPbRoYsOkmbGAyPIR5I9NMXvPB/FlzCeJJa4PtsNH5KKtf5JTJ3LWE6wG1FLVte4WGyWDxm/99big28mTig/uGTYXr2RPuMe3yEzlFQ8iVrTSMgJycBuigQ9W0TU6mHXWWWjJ1tom+zInZbcTdo0wauNwZN+fSxt/+faRmd4YCeK2VtupAAwoIlGQRvYTS1Mrf0eV6+OEXCtQJaGHtlu2BeoH5kpf2Ow7BW213G5S/xjr9O2jwRbkXv/zGAQq+9Fvhi0JzvxvU57d/B+0I68EeWdzDYy8qAwsYzaGuZIWbD5+lk1Pp7r2VXn7ltl56+bbu3D1mgayqzahSB7q0B0O2J2mnhBG6R2wZ5mWCcs3ytIi1rFDheICFt332f6990jfbtMd0JmhPj6LW2GMbdk9tcNnUjPI2q6XOEQVwQkVUm6KoYMwVEA1UFhSFoQ1lXcKXNbzyN4HH2qlB+bs6vaMjFvEVG4XVyfH8zV/bx7Lfh4lu1bHgN2pXoGuQnZqoKH4rC39DP1dQkOEyz7t211LgI/y0HbhBPBHvfBFFESHxXEE2NNAWcNRhnJO7jqA8y32PrFqxaXtAnsii3Ig5E5ldjxERigiiQ8ufcCkN/CVv72+hoyhdo9C9XJ9pt1/D251U9ip1VKXdbVuQoaIjeHKCgvz4qFNDWCDbzn/JpegDFnsrfz94/0M9fviYNapnzB3plAU+D2dtq1IqfTRS/qhaq06Oj3Xnzt3ctBXadgENH3/8sT6+/7Eu2BDukekkN9sg8g3aMwe47VvkaMtY2aLwzTEDTxZeCGMZdPiOeJdjvtVSst6GTWHbdfLc7Lm/xV+ICyoL8or60pbfCxzxIljSH9rOZ/9i230IwqmT940nwmnmoCu3ww7hePsX2+4FDvsLx9KUxb7RHAdKC2siJr/SCqyQeMvGTtwR4bdkG2g2EZEuvyP8Tq+cTjYERcQ0zpCVHG/IrOUm3eFxbYSCeMNxtiNCi7HfsrhDdi2jlkWn81jesM55zbPsr3E7XURoYL1YccHx5ptvyv/LxRceokjnH5kIjZ5x4TXSZVjePb5WHIxM21K3nEl/PGP6TWPP2DRNht0DfocP48gc7jVxnvuwnMcwleaL+dN2rWzbL/jhuIF297m+7GVebli3zTvvQ8wHl+E9hfdgESH/H84lfJjz7aFjZA5smNe7nJ8KRcNY6HB9J6wRLmOA/0xczGcrLYcVHzgb8ni9sC0FbSEjdUVQBuCtNFcOfITrEAR98fzxOUBPuUsBMpjvp2lY0tCxGTmmvJL+0GbfMwDHUQxJp/irMHJGxPW6g8xYXgyP0VKqiucL0gTzScShsOi5BhKejnMgRJsWO6cEc3mEm77EFPEJ70BEQ07rMeK2mEavl5b74+Mj9gONHBYRpJ2Log5anzwYGJ8eNwO8MRwukZa2Ol+hrRPKXE5xrMRbi6G8JGLxf842pEu8IqDBgCa80C/m3EGer3bsH7Zc4HheXa83+aFUu3PfgdLBSm6n89xyfn6e8REBf9pEt1ql7f7w3Oe+8dzieenk+CTnlLZtVEvJOc5zdrfqVGsj8ykCnkkK6QD4ePRZjNMnP29myiC/ZtiSO/5mst/f54KNZ5Y0Zo3mjWGPbcuNebZDcW5+2z0wX4/IlptjPk6oasxDeOaS3CfuI2PHOut8WR55d/SZSTD/Lc8RoVpL7gUr60AgA5W96Yr9oS8RfUHldC3j1v0yrRNVESH5IX2h7yLwCEMbXdc1CMuHiLT/nb3cbJp23V56AGHnEeyegIckuAe5/7z+WvnrPAETze+pHxvVUlTgacxschrLg70uQ5Q1yad9T8KpfldANxUtJf6upfz55vvzpGzht+3nUei4SQ5w+UEGRoRrTJt+s5s5wfMC0YoIZKjIcrXAY9R74YjI+IiQTUSkX2HfF3g2B2AOj8ykxZYNHj/mIXE4HfgHgfs1QSURoVKrPGd4Xj46WsmwwsR+97PSRFJVS1H2P3YwtxTy244IOW2EbdJiR2A7l+0ZTi/cEnHBO9irJEIRhsMMu41Dd5G0hKVLESEp+OOdbjGl0ToepiB7JguXn+CVyLR2EZBPTGWke3p5THiOHOd915XiDr/jvKYu8Lq4uD/JdskeR8cnJ9znnOr46Fhd2028g4KBsbdhjzSdvy65Q+L+iEzmecAnnH+AJygTJE/MvlEDbey5z/JeYcNd9Joz4cWFv6hg5a/xWN6jOc68sKz4g9VWPn31q1/Rt7/9LRS9f6t/+Id/QOn7I/2H//Af9P3vfy9/YvcrX/myXn31FXlPsMr9WZWrHrOn3HGQw+OwlBfc+UBi2i/4uk5u1/PwgoUdJmOutFwsQS45/Rm+hD5tu30JeGv+2u1U5p/9O/bH/vUVf0D64cNH8v3dB+9/oLffehvl76/lb/j+/N9+rp//4he6+pbv++9nukcoif1h7a33aNz1uTzTFBGy7Bi1lJzHl7HuPuvmPbXdRkd/eD/ns8m4QyylAAAQAElEQVTpyalsHyGjjmuYJyy7Ltt9b/o++uhjPXz4MO/dc3y4bdwJDMjxYPdsu41mTy1Ft1Cm3rlzR/6iUNO0SV9EpAxEmF67DWQRmXA5m80WHcZa+UVC7mdcntKMjJG9LJseMx6HptV0N9xF2u/82X7o79iLuu67d+/mecHhjt9wR+QyXKTl2MpTt9XnEZdx+/ZtOY/d97mffc8/q03bvZ92XVYau9zddit/M/qXKOV/+tN/TcWvv4394MGDvMed9tZVtVTa6zZy1zHzKPdy3KOYHuss3B5/YP6jDz/Ufe5xLRd72h4x5TPtRmWv7XYdcwdsOq38fQVFtulZ0b9uk+m2fYiFh8+yTYPz7JAno/R0qjNXmNh2LZv8Vg0HhShFtIRuuh64+iMb17xAinxsXWFxEJVOTWZks9MzWNxpVgyNSKgZWmrJ9rjMQvsqgmShctunnLxdFpYf+kNTucuQ1oEh4ZzA5bkO21RwIw2ppiLm90FkOiNCPIzpkcP0TlsOcu4gl+Vas1w8PKSf3jg+1wcKZCJCsgVigmxwF4SZqgf4WBHKk9MTGRZOTw4eYJ6o/BOnWya7Rch6hNruQn7z2QPXJTqsZ0AY9nugWaitCLFg14LsEUHNV3Skm7A/9kOzs2+ETC39YfoXuA0T9nJfWaZSnuCVP13lCeiSBdY88mLr/vVk58FHEvIM2nBpYn8plfG3YuPQyuW4PE9ULmPL5sFpXK9CKPGQFwbxOie4dU6ikwJ+lxPSgGLS06yRdMuuawihq6UwYRUVBX9Kt5X8t09OddxCA23WsFf0Wwmll3aXGrfnGnePNawfKbaP1I5rNSD6S9VxqxaFbxODqnoV7IICrFBXKSEsBXREDpIBtzFe2Qt1bnduzpibeitG/e1dxoXHsi8u+lSK7pVxKLnSjyLz2h4YS4PsHxyOsnNPHgOxYxM01QQponLVKuQ59HJ+8/ce9h3durXiUkoaaNMwbOmnPtM6fdAmYmjFICKwxwMQhE9paO2If1kIvHDSJi8IA0roZC9xnoP3bifE9dDaZ9jIAjjSjhk7/LRlh00yGWMqfuFmKn0LpAAIHFWgO0ST82eexWIc7UrRduqj0YbyLzY7nQO7x9qq4aLt6NZtnaBsPL19R0cogI8Y50fzN4CPuOhfcYhoV53ajnVi1abdsFa0oKIELbXAy5Bt9/cEwgogrmAXhCBsl1AE0AzcOGVj5+K2/2nAVHgcHkDYjnfZbddRf5Nz6MXlmovGNfzba6oPKafOWou84RFmHAcRpMKLR0G/wk0VhzN+KnYg/yNjb7+5UGEcdOrVYBfGQmwvZbsyNo7KoHvHnV6CX3dPOt09bkGnOyiCT7tGHRWMbLw3lxdsas4m2hi/kKEIKUqZEfI8u2f96pGXUquOUGzdoV9ef+P13Kw8OnucP1fy/gfvyZ8M3DHnBmUU2mZ7gGbPPQ7fQbvn5L3n4rFXqSH312rVyX03wsMdm5s1hwGn9/zi+PzWL5uM2jTQVyQFf7zDKIpIh55txmcHf2ro8/NRG7mv4yc/QTeeUU+Hj3OKxZ69V9bTOa6i/r05PlNT4xm8vMmQwGtgKSKUf7ZDQtwVvCICdwhrht2GDvySQp4oeUmFfJ5R94wPy6fHa4McFgrpGRfeQPugYntgIsy0XFrXUuRv0/vncjxmgkL3rA8uoxBn22vp4/yE8+Osq2Wdc5xIO4E39cjmCZEJwg4xTz2E/v6PaTM8/nqUqR77A/ZwtV70ctxSk+cIp48I+FVUS5V55PFqd8gGzjCHuBzzbec1FP45zm2OCPIaReZT8pP0Xdeq1soaM+TBbMv8MLBmVJQHvkRqWUcG0hmu8w6HvtffeEOvvPIy6+apTlgrTtlD+LB15EMm60/WJ7oYprnPTD8LFiGEMQe5LU+wO+OIne1nW8/Os6RdYp+0l/g/tb3QdUjHs8IO4393t0sekfMRAXgmKDrj0+blh76hy+ZuQJ4IGw+Ak7g5nLQ8yOkoy2+P7HpvvGeM7r2/QfZsO8z9bZmwTFmG/AEjuyMKYkF5yBcOig8hpsB24P8sD+VAvOuKCMYHaymK2RPW6Dt3biOrJ4Q1lP1iZbrd1ykpOwNsj7I8GxGR853bFqWoFNNsJJto0qiRto3sLYRxuoYzleehiQdVtZAvCnQZgU3CP+EDBVc0DMwD7kPvFTbsGXyuOT/3nuZSG84iA3OWSc00zDejBYIAy4DTPnjwID9J7/llOvfdzj2NL2F89jA/HGcEvLNs+Fw49dcteV/iXz2JgDcyZVIxz82zJ+E0xFH9/ETai+ynJ1+Ez+kcl0Gf9KLfeT4pRca9SJpMyMtsQjIsrbKboJsP9PEo3MZK27GdwOch8/Xho0fsBR/n3jd5TpNc/559X884dH+sOWeeoYD32ulLp/v37+ujjz6U+8R7RPPZylyXG/DuhDn8mMsn90WhPsup/U5z6vMBY8lrgfsoSigiVKIIh5B24IdwhUQcrww2fQlaqzSmNB1/OS+3x3iC4hvtIj6Ctmcaepdx7/Hh+c/rsfc3VrZP2OdZxfOmBcDZzHPz0yx12ED+kfE3cYtySRQx2Q7LOKfBw5PcPbSTjN/xZZk0pkJdanbl5KVMh/x7A8360zxzn96ofGa+eZzhT6YhPmVvtp3mKi2eQIgsT8tYttuICEUEKXhsHcJB9mP7CYWtzw0uzZDLNbGHcJiUb6d5EvoU4/RTksNC7Z5Cn/k+COQq4MD3yU6zz1hSLXlNw4TIdkzxgWVo+g6BflczlXEzt8MMQiEoIhQ5b7dquBvpVkc64i7Be40I4qAqZYA0sh94vskw3BGkSUjFNukiQqWEwghs4Q9p8WdchArLAEkUEQoJ+K0rEzH5I0I8CSl0bdxXgCCeKXhxpIwTlDZpsPHJ2Z3E5dl9PUNJ6SeCJ52ajceM59UJvWyP7M0We6TsgT2N52yHTeAuMGc+aiDeaUbyuEivkSvuTXw/7rWybRt4YarEeapnfd7k3Y/3SiN5a4FRZLSb0nB92kN7M8lip+dGm67LGXXd3pElZGBfvoeGbdLgfYP3AT4P27bfisod5+6GM9tLL72kr371q/rud/8mFb7+pu//8X/8H/pP/+k/6u/+7u+uvu177969vAssdHgpVbWyf+X8WGyXolpK8iAikh5TPPr1HMSN8KdTXoXkQLPvebhR0IFnqmF6z8H0hV0uCUZBZyQyLAPtCr80vdM5vxwyISJob5Xb7j713b4Vqe+/955+8+vf6Gf/9jP98z//s/7pn/5JP/7xj/WvP/0pSt9f57dBP/roI52dneeHtV1lgW8RkZLmsix7/mKH93I+azTcXZycnHCOuZWwzK24o21S5oqC/B7PtVb5bNFybj+Ux5G9ghvjehruVwxhTLNp+eCDD1Kv0HN2y3sI0nsv2bMHcf0DMt+zv9xzr+lyXL9lwWf/jvnG9QYyQZH5RIQioCvtyDDfU27Wa218T8k9g/17yux9ZkQOPU7WxPsOwuV57+k222059Z2Fbft9hngFBanTeAzWWmTZtlLd32reU6bj7t69J9+FPHzwUAUe+Rvrf/u3f6tvfvObScevfv0r/eRff5LwN3x//vN/S+X8b377Virl95xju24lf9vZ3/Y/5o6ja7s8S7o8w40b6bkxeTVcDckeHppef9jee/HHKPjP3eeclQbSOl8oUoZqqVlmBy/dZtNtJbB/EfKEOxb3V0QoYoIwlhNXNtnKONNDEtxK47jkL3dmZaQTHVp9CGXQN6AiMBFBMGLIQztw//GeZ1XpsKQAuiKgLUFTcWa4Xw7DHhjM3lRv6ag9k/eIPyKys80Mt69hkPiyzFxxeqeZIAy18dxsNwGUw1vOExEKYRy2gM51pzsfQRCXPhItT+ZYPMoCKCdtMg3kd8eYHmGWMijIPvA5PG7Agrm4JMGvK38oIiQe86uUKnstuBZ+YXJyKUWm1YfQHKhcAHigmvcebD3tcVVOa16XWiTKdJh5PaTAh9q2lTcmFnT3S0ToT20CQgvtMykjY8Sk5mDGMdKuYYbd7p+IyEHrn1EVbvNps9nmYmvFrD/F48H+6OFDJqXHKIEuc0MgzED57mvnbeCFUWulmGnyJ4nMz+Q/k6PrjgiV2qpGK0XVgDLQE7UvcqdJdIcKi4kHlpNI/gaumIzHcJluXeANR6G4HVRRSBorFZ1Q9ykKvaMyquvXis0jDRcfgfc1rj+QNh8reibPEaWYNuTYwQKA8hePgjqDV+ApoIlQI2ByaOikuBtYZw8wDOiaZ6C5tPK23/bqt6O8viRwDyhABytJUYb2tqHbF8o9/sPwIf2iTGX+YU857Nu4C2GkKQ0kInvS8UnRvXunXGC/pJdeustieqIVirsKD4QSexj3UoyAJ5RmXGyXRptsTSAd7RyQk4HKRmwaKsfRzTKGpHmg/wFt2EPrhFFMWVzGS6wHLFJjYrsZtaXt6PkynnVxsiFrR7sM1mg2d7R1LKgoq/ZwfBcoQ0unHdgiJ5dD0Rm8fbje6QzeUqz60ojTgYJ5P5C9uurU+qBghTA44RJoxSVQx4LXsBC1zJuWzyt0rSprR61N2qVWedyUWmYb/+IuQRiAdxHYRSIIjEjHBF2ZEZeBlc9IGs0I7DBLk68R1BVVtTQa6Zg9PPVY6eG/c9RSqaMoZDOSZ9DAOBrZEISVooyUQj8Hdgg59s847zYatxcSil+tz1TW5+pQ+B7t1loRvro804rwI8JPUADfHre6V/Z6qfZg0EsNaEfd7aQ74AT/qvQol/caUdCKXoqQSg1QcYSiGEUmNOcEWuiwhn7xp+pefull5PMl2ln0mAu/t377G7399m/06NEDbaFtgO6BsvcIUU/7Bta+PYv8brsmfo1cbdXvtxoRwlorst+qoT/tDsEWwgOH/R11NmwKSykmB0pGQBrSOYBkdj0D8DdDbT8bzvvJGKniJlzklGcKT0rGEWs8SOtUOvA7zn59snHBkj450WePvS7WrpB5K2FLvIXBHZLDFwi/ZnPgJAQfjw4SOI/9GaxPM3GQU7hDNwxenhtBIpUwrsfAqQhSgYjJJsDBiYhIb4TtYMxNwKti2Q7N8ZKlysg4BX/uSvorxJrkGEYIMtwjywNrQyFhiSLLtdfSczbOF+dnjOM+8w6M9VoLm/JbzOX3dO/uHXVdoyk/464Ecj9qxyTqDbc/lFVKUe47UtarrGiujItaqiJCaSxjOGYfrpvP88Jvppp841yWfYvb9gK302O2Z14aEsxTjOEpfNAIH5w3FDAL1wh4IkKllqTfB71aZ/pZe8YZ5k+WQ7m5LyNc0FOjyoqXW1zo3z69pVPme/sr5QnjPC7DFTbM87dIc8LFfwT8pAzvWZzn7p27unX7tjouP9rkJ+sBdGQ5kEtR0/wBzTxUzXxC+JUbWgghWYYc2DiXh/Ru+jOxpLmyXY49YyY3/fZNGCfrxvt5hU85neMmaD/5TfPN8OelfzKcnGRcFAqfwAAAEABJREFU+v7aptCJU3Z8znAbP6nIJd62MdOcdJIPm/fVQ5dlPyIGsz1qINBwe2wblp+BtcWyZIgeiSgqpaoiI03Tqhq4I1wvvKWugYJdjmZD0RBEBI5MRdqIUDiesIGxsmdz5F8j2mEPjJcReCztGPc7XzAQ7uQNa5vlNKIktynYwTdAkZILN/SkmQIzjUkyrdSV9EKTQAFP5jr0R4Q813gMLeO2VvNlBvGh5U+4ng2HhpTxsjFRT4JWLmkWe0o6yjwa6R8teRxhpF9TudnGQT1zsvm4Y4O63+01wPORdvfMK3s2oYP5QFk+A2641NnP87fLp4hsb2GvWAp9Tx903ZH8Ld8TLrKOwYq9p/ulEhf0TalVK8KOj0+Zq4/Zs3SqhIdCkwmF/U/B4RMEHyeQI8D8mJ50zmGL/6aNjyfTveDrMLndLwJBw3W6kd6aJRLaoxSF22e7hCJC4vGY2sJjXyZtfPZGxq3I9SXhkH2yZ9+3zUsth1+uL3XGmun/ObdGeb9GIbwmn/N73HgvaCVBw/zdsdc/Zp53n3iN9Hgpteb8fnJKXxA39VNVRCRkE36BuTHp9cugVW7ZAlLlE4q0dWXrL8S4kVM/2TV6vJhyPDy4/AaEjx4XwP1yA+xbcm22TZ8tZbjPaykq9Lfgi8MnDFRImRKh8M28x6U05qwdU7xdvxMoNos8tOeCXLIxe/9dW3+Sdprnz+PqkwQhV046ycUUmW7GmcODTowIZMhyBCooRZVxXLAjQp9uQhFxlSwi0h9xbSuuoj+jwxljzh7kPYTmcD3TOKUjbD8Lz48bKdcQ9k0Is5SFM+OVb4eKcXeNOSRjZ3bjDkAa3pMr8ET6lG+7lWZy+X0Tgq8KkhiLI8MccAjSEL+0ZLT3CqTLgFBEZP837K9a9uYrFMArbM/xC0qpIiEP6wzzjc9ZEbjJy6OIqRysAzdhhWwGERGhAnhmm3g8PHMeYR9iihfmWWkIlkKTwc40+NgZzsHZQNy2gceCQRo/ZLE1YfY4bwbg90yZYK8yMu96j+h5eJz3M8rwMc+XDh8IvwbhzOWHAuFxZxoL42q16vIcenJ6rMqZCSI1Up7r2LH/XLMOG/ZDCtHQL2EbI/YB8t5x8vsO0nVkvQ5PwRtl4/CIUEQk/90XVKqe+589+4Ide98N9frce+EPgaF0Ont8Jp+FN+wDnPYY2Xjp3j35F7T+6hvf0He+/W2Uv9+Vfwr3u9/7Xrq/9a1v6Wtf+7pef/113SXtyemJLEeBvJj9SQ1uKFECegQiQuLxa5wcdkqLW5PJJJOT9wiUKRxuCOOikge4b0Q6wQEynf1Ol8DDk3nyFfl21OJKthJgf8ztGLNhMy0U6nD3s8JUjLBu0IgMbeGxlei+57fS10rUd997V79G8fuLX/4SRe+v9Ktf/kq/+tWv9Zvf/hal77v68MMP9QCdwBl9kvsw9tGjCzaoX7ZBKVVl3jcHMmZ/xd92Xe7JfO7u2lXujz3WC2kErVAn7xMH6BuRwRG5dXMsOhGh/MN2esP1bZHRhw8epLLz7Ows94/e32cZLidByRQ0ggFEFB1zT3z7zm2d3r6lI/aHlXWGol0koCY8EZFuYVNC0rbjct+883nB5wafGTxOvI+1O+PYp5qGhnNB7jsp2/RkOug1Ha7vCAW4lby3TQOKWce/Rx8Yj7kzjQju+4/lPa3Tuzy7/WGHU/a1HhNvv/02fUYf0W/vvPOO3n//g+SFPzi544xTStWKOdSw7Auzp99Ma888McKfK/6Wqb2+c9mgDzo/u9Cjh4+4s32c+OjDj3X/wX14vE1eUJSCPKUW1Vrlc1DHfHKCwtdtusu9lj9wb1rbtjEbJapISXT/0hfmxeIXJhyfLzwQNpJugE7TtJx+FRGaBKvIC4AU+rMykDMuBEUoIsRLNhmefnzYI0yYOmSnkcZmfEZFTlY+3LRdJ0rIA5Inx30ypM8JfyS/hTMxZybIrKMUqbiDgD1Oa0H0ZG4BtdthCyCAfMq6QjbT2y5lqNxXiYhQLYXyyxxjCpRxvH//h7bwJD22XWBEKGhLBD4jI2KuXyrQ48uJIGSHUsSD4NGjx7q8uNSOw73bSZSCdM66YRL0guLBMMB7Sp2ekCJCTheBDQr1GkRMNMFkl+dy9KQhzkHB61kg+Pd7slK/AE+pRZ4cIhgi+N2vAzSMtGnE9gDyxkAYj5e2bdV2beZx2uknKtco6nYpU+aLv/bvCcW//24eenIqUdV1q0QpVaUUVSb2WqsMT2g+hDdsJDy5bLl46TksOs+tW7d1+8493Tq9p1V7rFDlgnuvLYd7Y8/EOrKiRZGigWuUPQIV3NOjYEEIyiugwV241CnUcUSP3KpSN2w0XDBBPXpH64e/VX/+jmL3MTWdqcYFdV5Q+EaB8kso0EQ+AhQRKvxVYyxC/4WiWSrUIXgoJsmRMZdg8syNCvXumCR3m522KCm3/l++G8bkVhqMXQj9FhjVo/g0BpR9w5NK4fSTZz8BHZ+oSpm3lxQ8ZcLxSYPi965ee/1VvfLqS7p160TdqmEhLfRlqFSJpvDiIR+igIMHt2Z4lFomEAs3C4wa4Oee8bFnwSC1ShSSO4Oy+T1071HG7lDELvYWt7HZDNqsr7G+7NO/JXxrRTDts9J3ve4ZhztdXu61gU9b2rsfQomoGpqVerBG+XtGu+9fbvT+o3N98PCxrAge25UKl2vicLCF+DWbxR19MSAjLQvcyQkXPUcnLHZHJEG2kcvCAlzbRpU81W7ktBBekc+KXWpVVNpKGaVWlRoqyNsNRIgk8ETCyctcHWUeChkakY8RegiQUp4cj5PHHCxkiggh2oRIFXcpRfvkeS+PjxJVbdOpazts6ChBcaMG9wlzVM+muKe9o4UCASkogEvAQPwjCt09yt3t2UNtHt3XePFIzeZcDcre5uKxWmAF8DFK4FPS3kPdfgfl62p7rtXmTKf9pW5po1ux1WnsdEy5J3XQcRs66aqOVy08bZGzFrtTZd4wI9xkt6PWKqMxf0GpRXYfc0F65+5d5PUVtfTBb37za/3rv/6L3nnnLT148LEuL87lTf4Wha/nJ5osr0tbLgkdfnl5rsePH+n8/DG82qml7FsodKy4sYJ5hSy0bZt1RxSFlNBs3CdXmMOebY0EPwmCeFwm1ic8zjdFO+0Vls6eoua30xqzFytId5Un/bx4HIb1zCdoJSKk3wXPLPAg0GUqCDBwpB9bxhyWbvtBAD9Kgy/Ska9wREgRAYQ5sPF9+hNyxghsCWdcQ+EAzVFpR4SKhUjEgYhQxNMopZAOeSGuPIEoUxkRoWo3dgE8lCUwlycppEQpdkl71qINa9kO+R2ZE0qNlOfLyws2zw/lXxwZCLccO08tNTf29+7d1euvvca6eIu5YC+Pc5do9Ix/H7699q7YA95mDbUC4nh1rFW3Uud5jXJoTU49AUWGfkcTETdyjgxy4zDQ/oH1cA9t/jCdbaP3XDyDyeuaHsq8WaqYS0vOER1t8lxRzMMgC/wZc82dxondWw5T6/VaO9bbUop8oPAnvb/9ne/ozTe/JF8EVHhQqacphX4rMj9aeHP71i0ZjiuObxrVWuVywrwiTBj3i3m8pQ63bcx5nAjHGyXsEVk04vQ+RRinewqMaTmPSPgEAn8Eb4BT14h0O1g3zMSHG0GZ6WbI4qO7YCI+Z7sBPDxK8HLCz4op87MKJ+zTHtqXdH8W+xPKvCoGx8w0WnWDwkWM3MzJPU57HWSsJ8DIviYBz1zZVF4gQQKWkxLIE3KVbuzAPyEUEbLxmHgunAAU0ho45bFieb64uGCNe8wad458b6dwLgjOuMj4+P59fXz/Y9bKB/Ic4jE2QrsbOdHrFrs0Azfl22Xgs5U4CE7/9BpziPqV4joF3ng7X0TI7a6lqpabfKgOC8ISpHNaYI48H6HQtckPV9KYkfnEa38Ct9t4nUqZZ0lj3nm/6rQTP2ityzDIm+mw3bd7NpmbnDu2Mu+PmDNPuPhZMe+UYkpG5ughee85xvCc5hp9Xnnzy1/O/Qs1yOEuU7SxbTudnt7KueiIixvPYdX7SXgSEco/+GIbsjQib26T/c+CPKnIJkRmPc+YjpECD+G0DvfAJ8rep0GCUc/4ywwOfzrLJ4VQ3FX0QktEKGWF+bXWIuF3usH1Uo/3uWvm8i372SDePHNfbgi7BBf008Xlpez3XGzbSuAN66n53q26XC8LeXv6d8s4Eezy5ZIvdit7wRXnAO8PrTgopeQa43rsFvQoDZnS5mUCDZw3Huhd2gX5RE15QiE/80t/MYb2uB1uk9L9RKMJ4yEKWUBWR+aZBG4CLVoJWj81GQePzNKIUP5hCwQpsnQKtG0QJBERvEji9+yXREBIehL6DOYwb2Y7DKD8DPvi9flywDx259LPKSOHpZvnxhJGmvFZSKGcEkVEzh8Rk11LvfJHuDIphUSzybpxLzbOq2dOfuU/cMSNQg4iXsAZQe5PAmWT4jO/C3VTrJ4GpTnQfCLN4eN1e/EHjpsIxUEYzqv7hwxnvQlSJCj/0M6qrnjqmDKlXNJNPkUUZQy2U0WEBCICixiHAwIlRRYrDFUzlwSumw/iQQDhzl+KKutp23Vasb4ecZfgdbbtOlXubiKcrsjzerCOlxoiiyJCgT+K0p7CQ4WwEraLomCHtIRF2H8IZTmFcM3GzkRRxqU7JDyABzfP4r22ZTPCJ8nxujJmsD0j4aMdcpnpSE4RlhmwF/9sj8vcjO11cYRxE1hpHcb90MAFotdW2yP+0fdUmX+qYXm7zq5rdZd7mluclcxPl+m8vT88x52T90T+EPOW+/SR8p2nLAUc2kmvlBav7HELqSGbqS2+8zDvawnVUlRrBYW9+ZDf9PWdve99Hjx8IN9BWwFlZdgjFI/eB9dakt5vfP3r+c3e//pf/6v+23/7/+v//D//q/7hP/yDvv2tb+sr7NvuofBdsR8Qpudc6v3znvvNAX4JKkdg98AaN8KbUZL9nsuchCaIJNfAEzN0YAK3eYIlohNB2xYsYVMdrkVawmw7r8sQJt3TS47zK3AYmsMjQpIEyWmHAvnyOyTcDs820YgSM3/nMWM+GN47PeJu7Z133tUvUfb+9F9/qn/553/RP/2vf5K/7fuTn/xEv/r1r1OZaP6vL9fyfX5QvssspcoI+i7oQ/NtD48H9mURId+1dvD+BCWlYXclLSRpML/tkFSclnCP6VKCuEFb7tTXKPnX7Ae9V/Q+v9aijv2dP/Q+knegnoFy3FcD7nP0Ow9RVD588EDnnJ127A0HZNVxTm+IugrluKymrTpC6WuZv4uS8hYKWNPs3okIBbSoFEGgFMI4Bmt+dvtt7lNN35a72R3jZM99iOtz3T7XGd7Dmt/OFpEFTW1kD+wznttoRemrr76qe/fuqKGfLOMffvShPvjgfT1kDLiNr3E/9LWvfU0rFMaPHz/W+8S99957stL+wf0Hevjgoc65TzUNEfyUjfwAABAASURBVJG8OmbePGHebDmrjPBqA0/P/EEKYB55nFkvtoEW86rWqo75tWXe3cM/l/n+++/rnXdR/H/wYSr//c3k91Ewez5wW83XiFAtVeaf6V9RhpXrrvv09IQz0m30Prflu9oIeEC/jAlGhG0EdqRPJ4Ee5SSkkg0paD5v4kf6uYiYTMArIhQRZJ+S+v1HR1zX6IXtCtfBSWMgUKVAPhhojDtqC5MtLD7MiHIiikR7hHuQmLJ5pXvMC3B31CUHJH/ywoLnA6mFa+kIiiXDCAK5DYoBIQw8Itj19jB8mBcH513gMkyH08DxmadkfcZDUaJwRYSCdkVIMvR5GRcWiohsh/lWqyeyokJ9UsgmIhT4I/CBiFBEqBTSVVCqbDyBuJ0Wsmoh5yBpYSykG+HHlsG79sUtF7iDW04Z5qXbGRHQULLciBAO2Tgu4ZfzONCw38A9XW7geMZDSc8I/YxBrseYs41J9JgTjPvT/ogiZTuRJ8eHVGrNwZg8qEXmid22pZBALVVN25Kuk/Cbfz0KK7vbtlPbdSqlEBPkn8poSD+hybyeEIL+GeCx5XzH4ktq1dKpNisVJpqIUM8GxRPoBkXQJf2wZkJ1n+wsp9A8UItyYI0KTwKgIdxK2oaJrbJRKWxOyvZSgUILza9ifV9l85EKyt8yPFSjczWxVtEGbCkRDSNKNLE5gQT8RSUqKKr4mlEogMdEQL+gUdijaaK+HlnZQeeOxcoL1g4l8A4FZ4/Cc7+hD66Uv1KP8nfwt2j3gwaUoenG3xu7YYp3GvR5rkZDyKCJggzZblCI377d6d5Ld/TSy/fYAN3RKZN717WqNeBlTHaRwqAI2URMZdidLjsIo2DLxwj/Bvg50Lc9/eOxMoWNsm3a94T30L5D4buzEhhsoXu3ZbGmvbuEBDu0OXCzHtI2gdB+H+r70L4vk00be7A3xqL9WOVvAK/V6Bw+PKbsx9R3AV+29IjaldrjU61Ob2vFRtX/87dBATjQPm9MBpoVUVNeO8KNlg2I5doXQG3bIHMLqgqyVyo2Mmw5LgV3LSrYQVggt2lTfhQJa8aIyIxS8hLbnTO78RHstyGFJOdTmjHdRaGBPDvkZ8OCvOWCspRGTdNBe6vGdKnMvN/Dq17uJ5dTLKvUFchh+FveKHHHfq1xd6kRZe6AEngEZXOpbrdWt71QiyK4I+wInGwudIz/mLQd46RBUdxePtJqe6YTFMMnw1bH40ZHwq69TrvQyVHVik0JDZP57PVjpH6kQ5AJQgG/atOkHREq9tOOhrDjoyP5J27v3LmtNYqwd999W7/65S/061/9Uu+++5YePryP3NAGxtSI8PtwUOF92xQZDbIdtHlk3LnO2lQdMX97c3F0vJLrCNJTrQRvrzDKJD8Ngp96gpAnQZ0OIubZz43yR2oeM53pSOAz3Z8OKdNTmW1hFhvnJzxk0O+CTyhyjlpKzeJ5mZ6E45fIxSbMTqz5wccze8h94MrwfC2Bn2ovqV3/k4mnuOntuClNKOIaBdkos9+2ETHFL26nISjzeXw63IgIOW5CUa1FDrc/wmUo80TgZkxbRnvk2OvCyJxaQvJ8uuEgc8HmfM3ebc8k6XQivZAxp7nD4ePNN9/McVKZkwbyGi5rzx7R+b3fq6WmsvOIMdWx/jZNK4cV129oMlTLHKWbkORwfQ5mhPa+73Nu2u/3qfj22tHjdrhpN1yV64Q0OycQUAp8rEWeM7INtDmiwA5GOGU7r9HnurPX1vMkCoIe3tYSjP+V7t65o1defgnlLgcL+FCoxGUUyg4g/HZ3uQZ0slsYp6ulyDZJBDmEuupRrnPwPAMNGTi/ooQiQuLRYtLPmHfYk3CaJ8MO/Y4HQYGRtnCNQLMZsRfgvPE4hwNs34Rz6KAU3TBOeyPgd/C4hmfhBYrKbNCQ+7gXtLMtnkHpH6rIIrCnhzKIjwhFhBRFoSLxHm9AYoujgZfPN30/qN+DlN9BA309ChOhUuo1kMnKWlNZx0o9CCdNRCgiJF0jcEcUxRUcoslQh8f7yLi2TG+RZc8FHtf2R5AWDKyre84inj+2KL2MPWNqQCY9/o2BMsS84YKTbjuA3RShmGU1QpowOSJsazakhqaRslyeMcKfgbBMQFIpFME48ViZUUtRLUXF4ZRXQKZJ2+lfBC55gmYTseQz/3DLINL0gMAp0pS57lpIJ4cCmmLe4oIto9yWnr4d4Ntuu9M2+biV91vu+yyK1zSHDc4qUbb9S97MT72lVnVconTMt43PNk2jylyTcxZ21620Yq9pf8CTCKgwNNkRgSugSzeRoZFv8Z67U9cm5GBhsnmz/aywJZ4kU1vseB6WxIc2aWkq75skHiZ5ljszQOZkT46RhliGPM5sO8483dEPG/phjdzvWM92zOMLv30HsuECakv8lrXRvHd+l9WwZzd/S6nsPekryi+1TpdUrH8Vd0OfrOgfw+62a9V2nSrhyS/6oNQqYS/tkMnFT6CeaZzQEbYN3JnFGe248uP4M3/MR/PacJ/YTsx0R4QiQuIZPR94fmT8eKyMzAnCBJEe64Vxl6hlmgfga4mqOJD9IP3yJOsW4VoCMwEvP9QbEYoI8XoOJBH9iZANiZ5bDrJN9GdZev5i0rrpfyK4a1OWcFzZ0AKrFRET8DsuxzVy5fXMbs8LDmdISyGJ9AsCOYtwoNJEXLud3vks1xn5nFeIP/JF3LSfk/zTg1OYl2SU6fIPYYEhOj4JRPKQS09BmGfHTRU7jiQIMm8HGTgdzrUArulJP07bylqUZvLrIGRyByGGMJPt9wzzbo6fQ+ZU9okY4DQhCZsXFh7mAxw8MUGhydheQFOyDbM/3ddhloHK/NK0nbyHP2Id9hzfsuZW9mRBHRGhwC7IizG5HSZFhDxnRdgPygz7Z3fB7XwlRPpDBHklHYQLQ3JFBBCYbUmh2SwObB4tEelGcL2TtTsYL7LBdpidvvdIm3S2J8xMmTy87UfyyTfmXN3L9hXYP3pceXwl2Dd6LTVG4gw4rKTLhFDXSFleN62oMTrWzwJDaCbpnGiUx6w/hGzdw5r7WZ9pXYbTJCgny5Xf0KdBI/UN1G967M52Iqh0l5xnpF6X07Pf9RnXe+L80P/FRX7Y0e49+wLntxz4rtNKsq999Wup4P3ed6dv+H73b76rv/nO3+hbf/3Xctwbb7zOOdr/2ueWjtgXOK9oxpj0DLk/pGo5TCZEC83YjoDFPITin+PTs7woy05boenP/gWBY8mWbvvB4bN8ePgwjKKU0IFxQQeYyotMFoFt4MNFJr8nFJhcS5Vh+SaZLA9WRj5EiW7F4W9/+5v81uivf/2r2f61/D9i/Q3gjz7+SI8ePdIZilT3ufdne+ZuWEg9UgT1ABwwiQeGRYQq4zVKUZSK23earSxbDXvllv2z92Sler8Qshko0HeKe/aDA7xvu06n3O3e9YcRbt+S8zidad9xv+7zj/ePlgljJM+ooE/HlFErXD/++L7uoxB12pH9i6XRgEpSUlpQN4+wG2jyl1Tu3rsnf1GlW7VKfln+jUznnEsJo0SYfTvOF97TGjv2rTv2tR4nhus236xgNU2Oi4ipbGxhHOY07hO3Y8U9hT/YfoLC1HVcnJ/rww8/1PsoYN0fDx891Nn5WfbLg4cP9OD+/fzgsPObf67XZ0nz07wxPwfGX34pgfuTc8bVGYrfi/MLrb0Ph34PW7fF/L2imTT+YMAD5OQ+ynT/25UHKJcfIwtnj8/zw8j+MMaWPb3pdv6A4FILfQ7o+4a9t/fhRyirrWD3BzH8Tf1bt07l+YXm02eDBvp/NJjLbA/uT/ym3+Wa80wkkGnfhBLh6sJlAAIzEx1DMj8E/pk80DZTEhF0PoOCCwWctGlAUbKRLwWtzO0ZALVWdasuB0xEZBqHb5kELSiPH5/pEZp/C4E7079970OTFWc9m/Yx+TCQbxRMUqFDSq0qDEhhzFQLxDTp9jkh7KnXgmPbdU1phjxsUdDMTvOWAvKx20jPH/QVEQpoL7WqSTSqhfZEQS5Gkye3rRIXEYggsA1MYSlVKw7nR6DtOpVaFREcDttcGDrCGg6YTjcigB5IxsikQQWUDy9nDpAt80ohG5dvOzEFpfPGi0Q8BPHmwfHU87ysTyV8gYAeGdh5ImJBdT9aHtyOUkINvIhwbaMiiiq88CC17SZ2bceF6t38BpJ5Yngz8Mbrb+grX/mKXrr3kjr4Zd54M+F8VlTJZYYU/Lm8rm1Vi/tHKcfmf+aTmLzO9YiJ6wIl0L7fEjKqqYVJvqpiDyh/1lyUn509YmJ7pHMmKveHFa0IJE2hzz1pIbPBBqNCeMuGokOJW1GE9Zdn2jz+WLvz+4rdY7XjpVZag0vcGxS5W6jcKaKXyGN405VN4OVFs9hWEcUqJFzChmc5tqgf27wduED0uNmhvNt6YdrstQW+ZNqjHO1RWkKmBis9UWbahsT0MyezWIV6x6EM7jN+VN9TvjFIzIESNZeQDEHX8UmX3/rNnzJhgfTkWlCSlRoqJDKiiKRxBRy6YSjHYSOBCV6j24Ts9GAApn1P+3qw5wJ+D8932FsUljvCJoy0YdCOdu6sCKYdu4wb5fZQDJO7NAz0FMrdQaERW9EoaqsRDLh7VRS/RTvSbYk31pT5GF6ewdeNu6o90sntuzq9c1fHt25j39Gdl15ik/eq7rJwN8jcngqT92xSAiZ0bSd/AinHPu4W1KZVojKPJKpKWeAwu4sigvByAPyE8ShkQz+lBfOQwfTZ6bADPy3WlAEXHeqxU4vLDRQmOza5l7pAIdTDN9NrWj2moEBO23tDwdwPE9XSx0csqkfMV22RuSah+B325xp2AHvcXyj2lyr9JbK+Rua3aoa1KmEVBXFFwVvJY39/8Vj784fgkfrLxxpRChfStSN5xh159zqizpOuyW//tk2oZ265RIl1yUZiwwbC40CzKbQrImafFBGqBUKlnAfu3b0n/xy0NzkXbGx+8Yuf65//+cf62U9/pvfefVcu03NXj6w1tcjf0LnNRvD27du6A/yNR8k09PBmUKX/pv5dqZD+umZ9NkNGnk/IM17FBc4bIMZ5F+D9XB6X97kU9L9dIeZcKMLQbNt9iEK4x6BtwgvI9ME8a0hlDrNdSlEtRlWttg2nmxBhWwpheAV5c+wyX4q5oBDfMyd5vGzYhNv2Gmd7T3jPZLlH5o+PT3Kd9dy+Yg/oOXnPOu447+/WjDfnd3itlTWzVct8VqBN1GFEhDQ9eqZBfq/CD91XgS/mMA0e+4bpm7BDwbJjTdiDnjWgZ9oaKHCqKA4Iszsi4GfNNrRto4Y2hdOQfCrfZewpayfzynvgLQeOnnme5UoRRaWQI4oWE2H/5LsxTilzDhUpcAZ4sWekD8mkiJigIGMoAijSzeuZz1W1z4z9fQNd97PKWMJtP4lnpf9jhpmez6e++a5VdIP8CuTA8sAgVuCOoC4eYSxPI+uv5bVnzO0ZczvGnOWl1dr9AAAQAElEQVR2YDM2Du6pkMdS5XzWWB5bxleiU8O6a3jclVIVEYkRQTRSRBxGXCmFuKIbhuKdzvV7f+V17syHaQ7angsCOT49Pc0zCUXmOHIap6+1ZPiKg7TL2LEncHiWf+NFJYs/aYFG0wIK5ReHBQlI5nKMgXYPtL9nrurhSQ9vxmGQ40KhzFdsF9VS8ZdEBLEGaXApgjfAISmkF8aU0u+IyDoa8x9+V+YDHRjzxSU7vOMc0tI3dhfymf9OaroH6N/Tnj396z7esX/aAvNtx/7F8HyymT+06Ta7iMN6SykuLucv7ymd3nUccwF9Qj9539F2HXuy5oofbjKshXfM+nZkCZ/wokGm1xD9kHaGHeahxTyHIZ9a9BPpD/N+ovt3yUeeiFCUUAGKkPm/Q0bNM/fBwLjz+uVv8Z4h7xfsHffImRnlfvHFYp+yt9eWfB4fUSY5q+zxbt++I/+PtGMucgdkdcsa4Dp8rvTFUn4IkLgVl2eWCY9T919E6Pc2n8rs37uGP3gBXr8QK9g9Zt/47sf8W+TNfRYRWAEtkel6+sd91zOGnDZjSOPxZv4arceowTgttSjo/3BCSjHbDJzPf0gbmv/IGKT8/UBuHor53+/5E7Tb8pNgvrWMLJfODkOIsg9MlmFPpkGuPDd4XraMOa2BGPAE0A3owIyegA/86fxUIctUn+/LdT4PWVPk+7kv531u5PMjGJkZGQxm17AgAz/ra6bBZWTW2RHJfeU7Ap+BDxdvXZm44bIviAdBBHDxWIqICQr5EX5hHI819yhx9gCHWx6u+zoUtaoyz7Rdp445vuNs1HadGtb/Uqs877hc20bhzsJ2BHkPkfPTdVhxHOvMlFYUQZxASBnneMNhQGlMoSaf4wL3bDsQp540JFGG2/FkJBx4Oniqg13EE6kdbizBcIm1dZzHn8fXiP/KZqwNrJee73vW18nuNbLXmEpwfmOQx65ptLLU+1Dvb7yeep73vqjCZ9OzZR+V3xpk7+pxLGTRvDIiIts5EuY6TIfXj1xHXD90jm4v6UqUJGHHfsz7BO+BL7hX8rcazyjbiuY9cU5kOu5x1/mlN97QX6Pg/dGPfqT/6//6/+m//bf/pv/yX/6LfvCDH+gb3/gGd4Evc993orZtVApyQT0RpmmGguJCEZE2DimgI2a/Dm09YRznINsGbh9AEnaD+ZnG6dJPiz1HPstyccYTcZnzGeFKOoWJdEVgzyCQbhoVEarwoGWMuA/dJ1v2Td57+duib/32Lf3rv/5U/+//8/9yB/cv8s87+yeE/SufVg77nsH3kOa9yxmF4eVyvJ/Dl3XwslM9smYZquzXum6lhnuJmvv4qlKKBmTCCXMctx191MruCLhF3J79+o69n+XJe7o36Ouvf+Pr+b+cX375FVkuXccZys8HKCTdDvsRJxd7A1v29W6jYb3agLzDIRmWPyemWg2MDZcREVn+PfQb/klly35jGapFEeHkkEVO6BwYX6NBxaP9yPSePdKWcWE59pnC7Vj81tlZAWyZdpgLK/DDWPI73HS6Tb7vcVuX/9Fr+qx8dd/84ue/0I//6cf6X//rf+m3v/mt/M3cvDuG9+5n95XpNsneQ28ZP+vLtc7Yc1uRb765bz3GLq1/ge6IQl90aphf3Y4zxp4Vzm+/87beeuttvf/e+/nt+zPuay0TO2TI7XM7c98OD2EFMicJVkWEIkAB2L7TcXt8h/vyyy/rlVdf0b1793SKgrtU5AL+jWCYYRnyPLX4B8qfeJ7CRz2T7eKpMCQZwhDBO4mx/WcIRAhBGhC8MWGGm5kL9gwCC4VJt20mWADMeHfe/Y/v6wwFsCfKS5QGm81aFp6lU7b+9CyC6LylVIkOiAgVBC6i6NBEhNwBASeFcT099Zt/EdOgHGdBh+ukeOKZ2f1E6OfgdX8uoOYUjD4vAbdMEIY3j3sWFCshzaOIUHF7Bd1ugMgH7Y4bGaSG0+4ReAtX+hk0bu9I+lqr2q7LzYUHUoFfY+Yn1u2kDIokpd+GA22/IEjO84KJP3uyq7Lhg/txzSXzloHqNgTFBXyJ4E1fu61GRCgnCeTFE48nqQ3y47Z38MKKqCM2Wz5k+4DtT20cHx/JA9qTlL+5YDiP+Yhg0wfUQbkRQQdQMU8tlQmm0Yoyja5rFIjibneh7faMjccaPypAlJgtk64RIRRNvfyNnw2XBZuLtXbrrUbL59xvPX05IgNjalQ3GlBc7TePtbm4r8uzj7TDFuU3gxXA21RmNeNeRT3cgLD5oSpFxASF/OQLZ2qA6XU7NRuLguWqR2G3h4adlb/w2vw2dih+rfzdE99zUW17jzJzvw8UfgVUZNl2oY0Oo619sIBKexYq5jv1VDKAkbqNYCivjoru3u24CLkHXkLpeVvHJ0fIbaNaiwp9G8U2iIrfKDTH1D+B3LQ4jEYhPIPrzXHG3ATN9pt2y5LbY2xp1zbb2tNvey4oezBcg/Zuwc5tpYw95fUG7UCfLapAXV80QttYGqmgAAZDtNqrao/idzcUbftRl9RjbOnvgRaUptMK5cjxKW0GRycnLNjHOuYy7vT2rfzU1t27d5WfnCKu8WKGnOzJL/Lb37EpadtODRsTb2wqGxWjlAqv4Bl2rZMdYfsAyEcBESH/8dKLGtjL0ODNfOK8tYRKKZJGeaPiuX2EORFBUKTIFSqwV+QZ9nuUu5b9nYI2VcIqfK3DHv9a/fZcw/aRht0jjbvHUn9OORcqWqvGRgVo3EgogcfxUgPjYcQ/DlvcG/V7sFtrt73QZn2e2G0vqXqnWka1aJpXXdWqrWpqkGenzeZSFxdn8qczBwusBMUTqtsH8UH7CnaC2KY02V+eVwL5uzi/1PvvfqDf/vq3+vWvfq232Wx89OGHevzwkbbrtciurmnBSl1dUfcKGo50enyKYviE8E4dm9sVfdqBljm8wNegrpB465PNkgibR4JWPcNMwZlC+fbrk0AZjsb63J4sz68n8bnV8KcsKCa+/q4khDPmS+6rCYHbYCQREBEkijnMttItTAT+A5sIHsIcPqPENBd4fqjF7qqKvNVasEumZ4QjsqOCsizzA2N077GbY7vIa/GODfkGJe4Fm2+vud7D9Sh4R9IwTer4+FhvvP66Xn2FA8/qKMvyHOyynGbHWr3ZrFk/9tQieS5r21YFmlxvBvKKCEUErs/3GU0kRR7aps00uq1b1sEdezRf9u+xHTawFph2suUT4g/aSoV3TaUNDXNMC7p0F9rihFku8/fe8IeOKG/NvLCFB/0y54QUUZjjQhEhKaa/dOspE4QYJML12Z+IUERIPEZEiCeh0DPNc4KfmfaLwN+XAyPjjDJGlg9k1XJq2RuQF8uR5dRyRZQiQpa1yj6gaRpVoyJLKX/utVBoMhGRaQtxE0IRRRG2J+DhmdwRISjIceoP6OZ4Z8xP8ruT6RgZ86bF5xHT5vFi2d4yP6wZ42v28BsuMizrNCfnlkzPvGLbbaMSHmJ5XF+G0bjFhiCVUlVBBCsyccu+boAnLsf5KISkAdz+yY4oigiiJizOCPwg5D+in3gCP9F6Ycg5pIiYUGab+sscptngVSmFfU3JMS/RJvix4dySPD6/kOdUX3p4rvTcY2yZd3vmEc/jwmw9TwHzNiivqZWSKAs+NsjDKs89K/aYR8zJJ1px4VxrUSWdL5+7znNVVS1FZPRD/8BJ8pv3SOHsEfang24hP5lJ+lmfp9NTDs91uD2HuI75/FxBURP/3GC3Z8/at0GWL7jU9dnynEuoc/rH657DI0IVXnu92DKnNw1rAHwVZmCPi6UoIfO87dqpL9jb+0NS5r/XvWPOo8esmSv6qyNNw3pS6JMIaJGN2237CzyLAymrdNY0B+1zvtqzH8n5ifCIkPm5oNaiUmv2ScUuBTf8roVwg/QyzPZD6BNMEOc8nwso64vnj8oBy9BVhfS5/YbXFsuR54EFnm89N0aECohw5ytNKCabsIhQxDOgyDRfvD4bB57kWpiPId75whG4sTSZ9AVuEBGKuIaC8OXJcAkr4VdEUeSfJCLstm1EpI9wPWEsFawclh9isHjj500WFeYW788azjo59/sup2tV8Rfm/CBeJURCRbqhAdvuiKDqp1Hm8Mme0rueCKfFn7bdnwEKU5zv6YXXDsqSbX0+xuNrgriPGeX1ctnPedyNy96SvdGy3/NY9PhzfKZnjZ3KGNmPDvIaIGj0Wjrd997KNbdhX2y+GMK4HK/hVhR5HffYdpjLdXlsZChFcpO933K+UuGnQk6zYy+25hznMnJfgGLJCikrqAyHu0yv777PsyLwm9/8K33v+9/T3/7wbxM/+P4P9J3v/I3+6q/+Sl9+8035G8FWGpr2WqsiqG+B5QA3FEma+kdp4soX6Z9fi/DN3rSuwm6kzKjP9HL2Qziz/bZ/D7iICL/F+Wd0F2RpUSL9PluYr1aI+q7t5z//uX7+i5+j9P2l3nr7bX300YcoCR9zr7vNPooIFfrMJXn/bHlZCg245n6NMI/tkyvNfO5ffIoIW1m3WedyHBDQ07LP8z7N/hH5NFye93HuR/+f5m9+85v6+te/rtdefU3+wshrr72av/Bl+fJeccddgGXE9bl8lwURk8Xb8ugvSlrZ6Z+ttpxt2e8PjItQSDN99rvMiJDnlZdefillyXJ3xJ7SskTiqensh2gQ1dCauVJc2W7fd2zZw3o8HNqL22cS89/+gTZrNq7bcJjPKz7DOK3Lc9kee443/VYCf/DBBzI+/vhjPT57LNfn/nFa0SwX67Zv4Y/HmMtymU5nnnn8j/DA/bnnLtnhLvvBwwfIwEdyuYbreoCS3ePSdG9om2nfMnZdvusxb3xWct/N7ICEmAA/C+OuaRv4usp55OTkOO/nrWB3P9+9e487n1ZkSETEZBMQgVuzmQu37FgmXa9RRKKDZHPqPwPrKaJCAVluhzu650LMA9IdsuNiy2GWsBHBcPgWQV3iLOR7Dq7+5OxHH30k/x64v4LtjtuRbk/+noOWO8VuH3wNC42Z5Hqn8l07YjJP+gFFjm+bjku3Vu4s53FaL5p5IA7LuvNA/B/tCSiT6NqEMAMCa35MAn2B4uE8D/nJAwR9pE0kU/gFI0cGaoJ8g3nKgWaTFyqXmc9lOdyXKx4gPfx1+73geAHx4mebYpQDhjJd9ECAy03bAfht/YkxU+f+nSixLGw4eO8YrKY3mHTdp4JD5mvDhsltjQg5jSdJf7DgwYP7LAJn+Y1088MTsg/bPnyTlIlulMsxtvDdB3tvAi5R0PrQOAoTUy+YBvOYkHxcnuv0JHDv3h3dun0C3Tttd+dsPi41WDGbyqaGy5aVVlwEWAaFMnC/Id3lWltgd2+5Z0La075hv1WPAmu3udD64pEuz+/r4uxjbcB+/VBWANd+rW7cqtNWjVWN9BvLYtJlaiNCEQskXH4J6Qd+3DKDEKwBuepNF3KzRVG5gR6P2S3uLePRY3qPInTvcW7YrhDQVgAAEABJREFUzX19vwv1uwq99VoJvCcMMITFfMwmTHL5FmnIhEejmEdR8lbdvnOsL33pNb3+pVd15+4tJtUVE2iV+VRLIV1RLTXtknZVRJXmtilN8D4AiriRigbGSQ+tvduGe6B9Dtuj9HV7sm1u37ZHPnZa0+YN7h1tu8JukN3ZdsrowUBDXM7gOmSuF1kBrNLI3/5VbWVl8KCqnRXA0LPejTpf73Sx4UICf2mQhxPae3pLx8bJqY649Gm7Tg0HgBUL9W2UwF5U/M25V15+hUu747zMWLPR3Ju51N3kxqNRrUZVrfUGr2ot+KsiikpxnBEq8K+UooiimyYUDsiXcOPg0Wwi8PDYmzyGBy6i1KmcHvnx+Bu4iO1oRwMv9oTtTe8oBW0PbARCI2EDPB+Q+56xPYCRS88Bue83j7TfPEQB/JB0KICHcxVdqqL4rbHFvYW2tUYrflMJvEbWGHOMizE/PLFD7jbaeY5EqXsJtusLBHGvtgl1/mAGaHAXxugIvR57l1zs+QMgI4KbdGpUob21mH9BnW7DmHaBFwn7kK0tF9sXZxc6e/RY9z+6r/ffe0/vvPWW3v7tW/qQTc754zPa04uSyBESvDDMo7u378rfJD7lMrBru+zHCk9rQ79SN6mpWCKjH32ScVpD0Od0oaf/RFg+c5r0O+A5cAkZpc/HRIQEQk//EaS/aBML9fE7NyXmIiJCEc9AmcLKQRwJpeAhTDMiAucEHAppgsNLqCBbE6o8hkutKXulVkWQekRMmT+xJIU85vf+gBLj3vlEmp45cc04u+Ai/OzsjL3MpfaMH6c1VqtO9166p7v37jLHHSmoc6TMiCB7aM/8sGHsGz352rZhg92plqI01GXbm3Iy2Pm5w3S6UNvGQJtMy545ar/fsafYsb7tJ5swxw2sA6PgTEgx87KWqoa5uG1atW1LO1rm80YTr8S0NzJP9drDw6Vct3vreY+2i/KctlBeROhPbUIhmY4DRBCmL8xNDiAHNwNe2Pc8blrsR+TQsrjgWjbZR6Qc7lOeRmQxIlSRvY49xKTQWyF/nRrWkAiPJaT1oDyXPWYlujIRoYiQx1qE3UgkaZx2Wtt3Ob4fP34kX0L4QsLjfsP497lCGMtvZf7AmT/H9fARaR8/ls9wlnNfBAzsy9ymHXvunfcA0BXh+jzHuE7nHnO+MY1O25PHIFBBdARpcTnMY2kaqz1jbGAUSaVU2m402EYlrIhs5KYOUrlsw2Ua1OjQKzhVJv6srxD1BFAat9f8M43mU9ZJDKwlTahCq0I5L+w4A2yZDy44g/jycMJj+VJjzTxpXji/97Ceg9zfnnPMVyMoqOtardhDBvPIiGw0zEU+A56ensr7yrv+YOHtO/KHDRvm21LNl4AFowaIGsFkw0vc9ieuODN+qutZvHMZVDLlfeEhQ10HafG5iJugRH2ehvpcj3ntud4yZrf7b+qXx9PPxSHX9vvM7X6rtaasOc+eOd594DOn1wOPKbom+zrHZNI76phLJH974Pbt23Ja58k+5UwbMfWLk17xDtrs/3eMF2paiL+QIuIAwoxa+mrL2WLDmNlhu08iQhW+mv9GqexzysTjiFBhvBhRiihUX5j/DTmAHERMMlWQAwNvypRlyHPAIle2Pbd7bFuevOezXS1XzgT7IoL3Z3x+hyyfsYa//OTwKILX0hKcEcGwnZHhIQJ4sCUFf/l2OsZ6BCHGHG4rZMPb4VcgDLcAMRKviFAEUEgJ3TCepj1njwdrk8MykfNRf85FXauWM5L3bG3XqcXfsF4X5imRJoLykcPALdwRIbsjgmjctom3DC7hEQ6XeCuC9wHKgTtiiiORFhM4IoKgmyBAhCiCd0jBnx99joatBus6HMMxcEY0RvYv1/ZwNQ49Fhd4DCbYR47k9X7VtvcwkCuPR6+td+7ckfdA9ntcGxHTvsdjeVnL7fY4d/kuw/0WQYvN5xIqtaqWKhun8wciz1BePXz4IPcF3rN5v+byXJbTef/lu7xv/NU39L3vfVf/8I//oP/0n/6j/uOPfqQf/u0PUzm4/CJIw54sIpztih/2OCgi6PeiiEgoTfD+/eDc8p0UJf0uT2j+gy7nj5j8dr8YzGWnXGy7Z7hPQQR9hVyYp4/Ze/mbnL/8xS/143/+sX784x/r3/7t3+SfgDbv3XelFnlcmfe379zOL1mMc37HW0ZcQylFtVb6tShwR2ADhx/CabzXtl1LVURkPveX07k87/ssM6ujVSpev/Wtb+v7P/i+vv3tb3PX/SU5bWVs37t3j/vv23I+YWop6Y4IfDMPbBmEDMi29/f+wOGk0HzAWexClj8IUeaCRyRVRPq4g2j0EvVY7u7de0kn3DObfkebVtNpOJv9oi7bPqP4vGI+b7jX3HC+s3vBjnPbhn2V76Jt22/6nDeCPqLAgXFr2hx/dn4uj4nLi8sreXZZF/invfNO7pcEeWXyaUjS4PrXG7kuK36d3l8wcp2ur9IP5qf56D71edTf9v3Nb34zfQnn7be5f/1QDx8+zDOoaXI+UY9p9rxhf6X/PUeccAfrsqj+qSci5L28+9Zy5b366emJfHf7yquv5Lf1j46OUiZcXqlFps92KUURkbC7lppxtVZ5z+C9Q4kIkcKP/jxMzLQE5BhYCImZlxZCaaZ7g71GSNzZ9odC1RcPpeSE7XB39oY07jjDHeEO2M8XgLadx4iCECGNvlzcczG2y8uOgWoHDXRcz2XAhkOyJ15jgzA6jctj+VAE9cNYM9Uww4WJCNkdEZIM/XFMVuWXQZVYNIP2jHmB47bvGVQ+1PccHPe01zwyLKCwIs/TbrsvO9xet9vxEeaVZF5FhDzBlFood8hB47SlVsJbRUSWY4F3/fZGhPznOtynAXlXDwE8eP1+Bhy0ZLT7AHaS8bM9rhxEhCKCkuEPvNjDk5EJZUTeso9NPCUX5KvStloq6QtQ8uGCyxNPFk5r/u24ZPKkVknrw7URERpQ/IyUGRFyXMPFrePatkt/CHaxYPTIYAJZ7aEnP1kGDYGcNkzmlrGua9SuqmpDnthT9pY+2GH3cjlNqerY2K26lVaU3xA6olxdn53rgsVst75EmbpJ7Dfn2lw+JPwjnT34QJvzjwlHEYZyWfsL+SdtK8qupt+qjr2qv4dKJYV2mKaIUMQ1FDow7plrmEe9lZ4oRrfw6RCWxz1K0P3yDVjS7UGPwosuoX0FVPX7qmFfsI1QP3/7t+9F+6X89m/25lRvu2qYLO/qtddf0SuvsBDePlUH/xoUck1jHhaVGnL/loq71HRHhCImKE3kW7lxsTsYU65zpN4ZzBUD9HrsmO4dfTgpgXsu9HsU9nttUfxuab/jtrR3Sxtt78i3N1IGxiyzx+2yRgVcD6EilBXAY6AALq2GRKM9/v1YtUUJvIW+7RDaYw+ER9Op7Y60Okbxy6J8nLilE5TBJ7hXK+LAaV7Y3Sb8VA73zwW3TQt/B2i2YmIvhoUs/7U0Ksmnxa6KMArhB4iiaZMDv/wAGXAyrXzh8XPonhM5yCglZHj8eB66ZMytkWHHmcZK3aUUWZlfokiMl5HxJgQnsINxN3LZuUcxu0NBu7s80359rh7Z7zePNWwfSfszxYC8j5dqUP42KH+rNopxrRH5H638HTYasPf5bd8zxs1jbShnt13Tv5fa+Zu/Hicoelvkq7Xit0oFDe+CWoMyh/yW7gYF+2D65B4GIdKGaAFpJLdDyECJkG1fbPsXLM4fX+jy/FLri7WsRL5gXD+4f18foAj+4L13df/jj6DtQkFezwUrZOBkdaJj+tmbMvOpY16oFeJGaSQdNcB13tQVkwsCXuAhvVPF8rLjCQTlZTRpefRJUDjlF3gRDphV5uWLpH2xNJRIgREhngmyOyQCIsIWsD3BshmBW7oRHozDYEx6XD4fVY6LCCGFGj1uQUQwIkZZLh0WJWRZLeE5v8+9xqQAPtfgOZfxveXidUCOPZ+dMq+d+EMuzF8R5IWO2jSyyflj/jahy2taz2FFIh1DQTYRoQL0BzJu05PoWcD2Xi/2e+3AnrnLcLjbeMULhSImmHfmi9vQ0FaP7VqKiAXJUXg4yHzZU6Z5tGMedJmwOdNExNOtXBjxdMwfNMSUHOIPWtlfWOHuEvdZ2tPo0NSB0pWtz2gobGDsGD225SLBmmTb4bn/IF2WjKxEhEoxypUd4V4TZrEte8aU8UrWTTeNyHKpz7br2bM3tWz64H1+cZ6fzn786LHOz86mD50iuy5Nrocivcf2mcz5XTYVXz1e21arlVasdd4bOGIZPx4v/pcfeXBmL+3iHA9JtuSyXOYwt39nuhgvpm3PmcnhVC/RTOeNCOaJwtxU4EWd7aKIAJoNOahgZG5KEIqXumjRFPV7uSmO/CNjfGD/sZPPIv50+2MU554jfSbrmVd65hPYr1Krs8jhl1yKrLnw6Jl7pJBlwPODees2mxfmSQ//7Q76PYK5mb5zHseZp55/vJ8w34/nb5UeM/+6D/xNAF80O53r76HFc5HrcpkuY4JEQwD25/TA3s9Q3pjVX1dNbp5r/+yaw2CDIujnmSc4FZlkTpDuF3yRxbzYcs/g86QvFX3J64us7EP6yDwb2ICbV3t4uGb/6/TuE8u5wwMKOi72zXsr3G2foPR1PzRty5mwk+V/terkc2TlAOl+iSBnXNMKJ2ZeQJg77TrqL8a1UG77hYk2D+AFbLzKYl6Y7wPjd0DuzedrWLyerCG08NT7i8UdEYoAmsw0B1D65JgCv3j/kTnwYtW5h+kpRsLN94vlfjpVljf3u2Vpkq+BMTcyj49Zj3M5zrZCiogrWKaMiClscQsTMYVFvKCtINcXz4tx4AlepTdfN7PPQWnxCngcEVdprl1XQemYwkNOGhGyIyKUfyHhEF7NTtlYlmwbdhuZwAEkTD8BEUWlVnkdaLtOViq0Xge6Vj4blVqlUiRXoJCtwF9wRNg/Q0EaP6GIkE3EZKe7BOEC4VfaETHZwpbybVcE7ycgTBh+YeeDmyedT764Wnky6DP4zR3GW66rg7yn8Rw/MDY99gbC7e/n/eB1PGPV68F89nQaBq8fMObaeuvWrVQAez2OmKiv8Nhj1elz/5W/QrpJeh1XS4E3Sjr23I+uuR/yHvghyt6Hjx7mF4y8P1izH9hw3u3Zlznziv2ufx72y1/+svztz+9///v6u7/7u1T2fve739Vf+Zu+xFnpa8X0EXu0lnNvzT1wKGKCyzIiAisIL5Mt3FcgCLffT8HsfCrwOiBwZtHPy0/8pz3hvEEqw9ZUoBysZxnTBNyfnwT3yUCfkjRLQQSyH6zke/+DD/TTn/1M//wv/5KK33feeUePuUdf9she572XarhjWHUr3b51W+az+9797fi03b85PkIRE9wHKxS4t27fkr/d6X70l3G+/JUv5883v/HGl3Tn7h35bD+w//BZJqKo4bzftV1+kO+1V1/NtF/60pdkufM94fvvva+33rfCd7QAABAASURBVHpLH3zwobYoNqlNpiHlbJZDLYZGj7nqpIPQkGneIoMPHjzMDxpccFbYInM7wrz/NC0uzxhmvnm/6Q98uh1WgnuOcTmycdEw1X2QXtxUmeNloF2+69hxxnIdPn94fNh9CIc5zR65X8px/W6b/Y7znar7zGmdbil3N5/jtthWbu+oK0F7XIfdTp9jnHFt2rJcHM5zdn6WiuWH5sf9B/K3fO/f/zh54326z1zet6fSGB2hx+fO/HI90Ot+M4+D/ncfNMhKZfyZfvPjEK43gjeopeZ8skLZe8qcYv76W922/WuQLsf7f6NhTNtf6V+XbbvUItsOb1vOAPPcXyJCEUBB3QaWnwOnvfQbLPBG9xoO/0Phqnoq5sm6LSDGnoOPO2PNxLijI93pbqgb1tJ40Z4dDHcnrJkkl46NiJyMT9Ggl1JIFjJDjIjITVd2PII4Mun3HJb3dFrPwdgHfytAL85RnoHLVD6sUYpsmSD2MAW1TKnywPdEHEF5CLcFv3LAigiFbKa3XTfxvPCbqV7YZ6aR2KVSNXWH3OZaq4xSIgddTxu9gPjyZQOv1gjtnvaaz8uCZ15umDy2HEzdEV3XUlbAr54JqcrtrQWlHPmSLyxovuRwfaVWRUAFvBAmoiiKQRiFjYSPhAuvB8Zg/yDKHifYTwIs6JVzYI+AxZfAzD/bBFISiee3XYcg+JlPRChigstzn4/IQKFNASgeWqb6CnyrhEUEZVE6T/KKtkeEjrjwaOGP+bpjUnFcKUUemIHdk878NM9bBv8pCrc7d+4yYZ+qZSKHkLyA8UThvL4g6VEO9kxG9ruNpgcOqNSiPMgfr9LdI7O+NF7Kd9oWWk9WnW4dHem4a1Hc9tpePtb67IEGlFZCiTWsH2uP8neD0nf9+AMZ+/UDlf5cBWVY9BciAVgLLZli3JtMFdobJbCLCm0r9st8kZREwpwDe2CBcDvcnj1j2PzZbvfaANu7VIgO2tPWCSPuBYIvoA/1exQAPUg7uPwnrBd9pJSPATUpREoo4EorNUdVp7eP9dobr+j1N17WrTvH6rqiYNfob2NWlHSlBm0wyFZsB/FOAxQUHDRpsoVS9bpZI/UOynZB99RvI2ET3H872rrJS8R+bmuvLWE7K34Nu+njHfl3aY/CShAk2AZiRqF1tN09GY2s3O2j1V6tdmqEel4b/wQ0SuCB8LHppGal0q5UV7QbBeDq6FRWBFsJfMom5ZQFxQuL58F2XhxsHyPLXmBOb53Sx6HedDKvuk30rCLgUxS572vFxh8RiuSf/Yb92KVk+oiQZOjZxgXPMaHxKqVzlJjK6BlDa+aYcxbjNWtAwwJ6tOpENHSOapuippIDOR1RxBox7FSB5XiP4nd78VA7/9/ey0caUP6O28eK3Rkyf0G6S7i5VRNwFFS4KpS+4wGG/ZqL1nMuph9xQf0QRewjNljnGnZr8aJ+6fio0clRq6OuqmukpgzKnkMuCVLF3+822mWenrYOiO2YKG67hYxDB4ynzL1Eu3ebtR589JE+ev89nXMY2F1uNO6J2+9QZl/o8uyBHt3/QPc/eFcPPnxPm7OHin6nI/h/ulrpjpViR8caEayefEFfRYQG6ukJ8xgdqVtXJgRhep4hlqjDN94RPPFMKZ4I/N/eG5/E2k/gTmTc9Lbz2mXfU3gyOv35mpIeODX3fQb5hWxEhHiAbZAyU679REYQvoD4grwV+0tocs9zAOEBrsJiCi+2QUQwz84CFMo6FnkMBWO7leemkbXOl98+gJ2zH/OcYHg+2LJPiQgdn5zIa+sxB92sj3qtGLK7R94v5j1crVUrDmy2XYdZYDugPQIX0OdsRo/tJ8p0mNGzJ9sbjM+eOddriuk1BvYlTmM4O9QpImTam9rIewrb9pdSVYiLKJImvros7w927E16ys/yhJlZjouUfv8l4qARf4nkfwrNN1t306fstVAaLMc+iYzzC5mwZVgMLUuWg5715Ul4XXCc00SECmMoUUu6CfJwYcwON3A1j0BLBC/NBqJGNjSuZ4/87Ti/5bmDddzntUsuGHxwt8LL3/b1gdrhe8ZBKTGf12oWtuVgPY33HevXkPR07KGPj450wtj33vr09EQe/03TKCIYJ4W9X5fxDq+M/YiQeEyz22m4zYbp3LHn2XIu8mXCDnoH6Pd85bnE5bqMOvOjlKKILAx+UCIMdnnPxMQ5ker3RpYPXXt4umaP4DnRynPj7Mz7lMtU9jp+8BwCdrTL/Lay3b+OBanJG88hEfN8wTx7Ne+YyhFqqQdn8tvttTsU8ryzOlrB7+PEiv2G5+o6897pjIWne/bEdo/Qkuc+R0IEVdiV/EvHH/zlFWbGUnnWecOTIYcvWCTxiohpnkU+ncP87dlLuW3pZq3ZM58vfoe5zXBSxuB4+s194z7xuuR1bcKZ7N+ypjlfoQ7LXUVuyay1z+zAcu8PNEx19LL7lLPlghP2fQ5zutpUyEZOS5n7kN4LKIF42J98T3nCM9nXca7zLwWm3Y1ZbNMdEbT9GngcfAPEEpzvDE/JQObHxJBzzUCfuVxYlGmc2mPB84HHT8o9fRQRGe9XRFCuxHsa+WROucc2nbKxO22/vsCfFwc8QKAIa+rA2Y0l+vYGHLaAuAh6fcYS7D63DHlcD8yzI/KVbmSLEZfJyMKaVROWLcNjPyIy3q+IoOqbcPgXeEEOPJkspOBPn9mEnI23bGLxxOTzOzH3l7Dttzgt/S2RmPCIUMQELSak8B/huoKujMsxloBRrOGkGwm4Av7wvM8aULkPbL1Gg2a1UoM/1+paFKwzY4QEIgKLMGwChC/hPZAIW/y6MkvIbMcUYSvBKxRT4BNvhyZcLnC0/TpIH7gjQp/FvEhqT73T+Btzjh/Zl4w5Jie/z05XYLy6fo/bzIPfY9lhI26vwwU+e/21Ms5rr8duRMjhi9trvtd379fsFmaEkD17ce9v84N8j89S0eRfL73/8cc6Q+m4Y+9Lj3C3tJKVhlYYWlnob33+8Id/q3/8x3/Qf/yPP8L+R1kR/LWvf00vv/ySjuhnSOAudS+f/0wn1VFrqBAREYqYIAwu3p/yjIH4HkC4Pw3O8ynFCjqel2RkAjafDgERPJZ0LDJexw1MtQvISb9mn1317Uh/T8g8xJsnhvlzwV3jx/D9N7/5rf4F5e9PfvITlKpv5y8SLX2WLYbe5KFCEZF7aff/7dt3Uu/UdV32fURAnRQltMiClXi+q3jjjTf01a9+VV/72tf0jW98I7/F+53vfEd//c1v6vXXXs8ye85CW84hI3K24t7zhH3e3Xv39KU339Sb4Ih72zNk5he/+IX8TeWf/vRn+u1vf6uPaIPPMG3bUc6K+quCPxn0hznnNlvmRzsIN309e1nvRa3g9FnMejDvOy2fpkWYiJDHwgjvvPe5zZ2yZdJK4CPOY95zuqwIagRkcQ/ammwqd53m9567TJftM5fbmW72v5O95Ryz5t71MnVv5v8IH8akd6SfR7kM76Pd1jXnSiuSnXcHz1LpS/k77j826LQct6RbX64pe5Pl7jgbuezl7OMyfVa6f/++3n///fzW93vcwfqbv/dRBJ9zF72lzAGZMi0D9Hiu6NnXbynL9Wypz+XAAdVSVWpRKSV5cPiiFVdep108eb5i/J5wtvWv9/gDAYbnF4d1yJd5b3ifb7/tpuVeqG212BlPWscXE5ugG6ZhI7pdmNDsyJiMo1FwGCe9Rajf+gOZq7IXYaFu02nlgztm6SAz2UnMyFqLPLG6gS2NLjDXadcckHoOYLVWLgTvyJ+AWSbDHRPpGiFx51gQNhyeXfaAIPdMwjsOqS5jT37bFqANeTbzhcAWt8MHhDAiFNQZga3JROCesfBzipnfoYNgPOk7tPU7mFmE4JkzB4ObuQahK7IQdQhD17QpfJMioJcF1e3eI6yG23XpC1ImvwGhLrTB/DQCGrMvzB8LOILv9CM88GR06/Zt1YpgUz/ZFCWkCD9azEjcMMNuxAm54iFspJwxbaTAz+zOVtlPIVhk8RvPwUNSRNThT8MhB0lnZ2CHgrf8nhOVUpkkW1mOIhwbjlUE9tzHrqtnciz4b6FIs7JsGYgRIcuFB/4e2RGmFqt1Rp3DV/8EuWV5GpSNatOowCdKFw0jtahrmiAWmXL4SF8w02aaiAJ90Mhgbro2Zd9phfG48KfHeuQzoLGJUS3oUDodN6OO6qB2uFRsHmm4uK89yt/+4mNp90jNeAEuVcdLdKikGVBq+duP/UbjfquR9gTEREAtNETYnkHdpnGYx4/HUM+C5cueneVks5PtnZW+jK0tsHvvNL0n7wUS4qU9YQZNwB8ahopdhJiiRB2F+KWi1GxRUDliF1UK2lhXoaNbnV5+/a5e+9LLunvvFKVApxblb4PSt2kE3wHpC/kmhMpVe5RFWiQsqyNtGsYBGiaY5h1Ka9s9BGabIaQHdu8Jc9yWtq5p+5q+2ODekGeLhndH23a2gf0J8qRN2J74PZUPA+1mDA8qcN0qRKOi9IUPY9UOnmywN9iXKMbPd9LlPrQrrdQeq6L4bY5uqUXx2x6fYAN/M6ZbqWk7taDrsI0GOapVLfaqa3V4mXrCZaoX84iA72wgBxSWuCvpS6kKGBgR8CyUxpb94Mqfjme/nFy0MBKiHEDgkn3gYJxyROfv3fGSaimaLsSKCvIt/2/q6MkLE6zwHbYEbVCCWoaR5f2l0Pxq3JypXz9Uf/FA/eVD+WfOy/5CtUf5O27UovRtU6W+U1yVsUH2t+p3lyh7L7TbTvYaJfLlxSPtNucaqbNrA8Vvo5PjTrdOwOmKC+eOzXfVEbLXVUFrT1P3mR5mUu4eOnvqAmNPOGCsDWxaxHgzthfneojy9+3f/ErvsqFbn50xRgetakFxvdMGGi4f39f67L4uH32ki4cfyYpuNMPq4M0x/bSCXy0MrSUk7FGQAb9tizR4eRyHxZPhCpFUCqWxlfCLQFuZdUpMiLIoh2WcZmPP7Pxzsj4/WkLJJwVFLsA5Pw6ZnHaFlrRB4BXSERk3xUshjF+GfdgRvHCnRbRmd2DbbYQkx4dCi7nyExQRigAKogFPOvEJR8ywewJvp59RsI0IUi5AvoI1IcPT7biiwO2wBRGEF7DYuAtpIhwmC2XC+wB82jMGvBlv207Hx8fMwaPOUPw+fPjwxqdwPe/2zKHOd+fObfnT0Hfv3ZUL65mvvIfwHO55xPu+HXOJD0ye27x3jHD9AFqK5zTaIsKeCQXlzrDsH4IYZbyeaSKcb4qKCEVEeib6+/z5Z+/DehZBY6BNCdafkfXFYNjKe5BQqERlHmxl/rTs7zx/V8Z7QH8o3Hw5j8vomTvdbu95XcdovlCQeSZsHRhyHvj+VM5Dxn6Se6HPaRb3vzPb/QN46Krrdlp8DLd26ccRWSERQU4HyMSjEflZZMfytmfv5TGzyJnHicOdzuktPIEMRfBGnorHBnZEUDZw0YNyTI5k4JHjt7nnAAAQAElEQVRBJA/x5FVCVDty+dTnIdsXXw8fPtKDhw8SqezlLLZDPp2/MCfUUuVxaUSETOPW+yjOX3vmhIE9kmkVcV3XpuJrtVrhJS3lOM5lOOz45Djjna7WRm6HMK7LbXXaPXn28MNut0WmmAQ8tImGkp6qsnznL9A3gTW4lAyXwtl4k56HItKftmaTBeJ+Mv738bs4+jbpdjmQUZImtjfmGZcoJJHPsI8eP1Je6KwvUSKuE54LaKTCfIc/LXNtg21e5NzLhrkF9kewx2EveYpicYXSt+MiKsEesgOVucdY6ocZPBDkh/JLFBFAdaMGeDEiqwmYNM4w00bi9HsaSJXruoJmA49cflaBm2qvIpbwjJtDn2XRHEUEoD0k8Nxq+bRC3euLYTk3r1O+OU9vuGPYsq8b6Cvj4uIy++KM/dw5a5r9vmjzB5wG5n/P5+blwP7X8i+F7Defj46P2Fue5Jp45H7oWsZLm2fXFX1iTPJeVeC7bGireZztDQdIEQF005DuZsDzfUEURUjpkF7Ylo0z2f784P5zaYttd9KUjuvXYc1LWtsja+Ikl3DK/YQgZPiVfV2GXRGhiIDHzAPI/iT3U1hEaDGhSJnnhXjDYMrLfsCZNvFOG7yeBc3x+sL8eXEg+5FOXOznUEeKjLkpS8gY+a7DnCQUURQG49bjvZaa496y5RRXCCkiEgp9YX4vDswMxAqYeRNTwTFZN94Oowsyh3BEOESKqz9dmbArXzgsEPQ9rqsnnIf8EbhmEMQTEv6nIAxRMnD6cbG2IwhEhkbsEaehUhTMUZU78sZnBdbrlrWiwa74C8php1EwV0WR7QURgRMoJOC37ZsQcxsgfnqHImYQcPNeAEp5PPcFcctDrYr5T2lP7wyjLGECHD72B2kZLrwFQjaBa7KVrpDSXurUlfE4hHT6Y2Q/4vl/wCaE6XrUwJrg9df7Y+fNbNA+Oj1rRNq4B9xOFxHyfdktlGFWBK7Yl3rsRpiCzJ1lXnAf7HOslUsPHjyY9gIoeZf9gO/hfVbr2ZeOlB0xlXuPc+0bX3pD3/yrb8pK37//+7/X3/7wB/K3fb/1rW/pK1/9CrqOl2Vlkc/M3kcs9ZuCiFAEgBQs4ZF9h9BsYrY/qwV7klW2XzRvQMVV2iRs9gW2geXH/B58LqZfhsR4UNfixqZynoyjI2ebEhw4+fAcPlRCP+64mz5nT/bBBx/IytSf/WxSpFoBaIWw93QX7N026y3nmR3Kw+0E9tpb7hU22KIt/iavv5XrPsCbZxhhfKaxTDj87t27ev311/T1r31d3/rrb+kbKH+tCH7zS2/KSmHndzmWpcrY9f2F6YsI9n4nuocC+C5ou1Uqpn/71luppP7ww49Qlq61vtwQ/pi6B925fZc94ymyJ+5VBlgScAHAD5o9hfv+mbNQD3/32FaWrjmbeV+64ey1Zf/qc4Tj9j6HwX8KkuWrZV7xfcprr72qV195JenzOaKWkuuX211qgRXUSc35ULHHmmV8C+92lO999A4eLu4t5xfvib1HPjt7xP3PGW27gOcbOc1Cy478zmuY1jWK3QR0b9AFeiw5bpdl77R1XTPW7M0vfM/KmdQfuHBfW9H7wfsf6OP7H09jE2XvBWPWZS5K6j1js4dPHvc9PEvAE9vew/eOZy9vmaXrYZWZreSX+RER8IOYADyjmYIdEQomNMM8a5mfve+3zNxG5+RvAb/55Tf12muv0acn7Pu7K1i2EshEy31+9kGtV33gMBTAFgCqowN4PNdJQaWGQpNx/BQF2RNpdkyRn9+bMs0gAw5l7QsFrt2DfA+T3Xm2ByZDJ/JhMqJAR6iUCgNaHR8dg6NsbETM4St5AN29e08ecCsOTC7HnWih2SEEO4RnzElfOVjsnwRlD0ncckAjDqWwIvjOv6dzc2IWBiYOwMnwTQ9+0z8xbgq68Q6J57nICH1WM1OQdUsRDD5gIWibLi8KGw7zhUEpzICwWlB9CWB+bBjsHvBuf0EA286Hyk6Be5/t7uFPL/eF0y2Tnfl7BwWw6/OlwdRmtw4OQNJIwAhNOHFRcb7tczyx8H4AmcbpFjgdyUjhhDOwHD6DpC4wYfchMpB0FDE5r94OcanAGSJUauUQbTTIj1EVEbLxguNBvkcOjR0y43Avsp6ET09PtWLA1dqkjHgCWibN3Dgo1JN3h5xFBJe2jSKmsidKKA1vRFFBlqsBPZZxYix6wCnFpa8Utagy4TZdJ6NtO9XSKPgbmXB6FI8DiqQY9mpQGa5QjN4+rrpzVFLJZcXXgBJssPJ38xCl8IWOm52OQOufwNVGFZTRijRjJ1FWaJBNwFPbMu9GuyY+DkyCA+OiBxOfWCCZfDfGZi8rfrcoQ3dGphnUc5m3Twi3Mc62WKjsDvwFBBN+CDZqYEc7QcKpUkPVyt1V1fGtle6+fCuVv6++cU9Hp62adiTeEO5QJX2UUf4mcEG2A8A62WSTaFOOjWHUADzOTWcPb5d27aHf/sFjaMYe2+Fu54Y2rlF8J9hUbEm/Q7ObCmDam+7Zv11s+LcDA8rfkYZBoQZ/q1cFFWelJ4t2+DfErUljhe9lH7ICeI0ieEvvjnWl0p2oO76t1cmM41v4T9SiAK6WFeaACiw3K8sQspR+DgGeH1r8R2xcb7GJtYyfnJzICtfsX3gwjDAIZkUgcUAG/iefmAMWe/Yqc/tlEOj4CWMWNbmFeI0oRVis2QR480NStdBtmmutpHX6keBeAwrboUdWsTVsZIz9GiG6VKDkLf7gg7/Vvjsn6hHK4EeqhDeEN8NaDQrgBnlvyFtBoZzAHsGQ3/y9RNl7oR0K4H67npXBF+r3G/lbvcdHjU5R/J4ctyzKHe5Wp3aDVVfV1hEF6V4j43LsdwynHUrlyR4ZWyPzq+OG/Y40E7ZcHD78+CO9//Zv9davfqn33n5LWy4LW0kn9NEKOdZurWF7TjsvyHcpK7p7lNLD+lyFslr6qkGGqR46i0opjOKRPhgFA2dICk3G9hUig929EbgNQmJKefX24e7KgyMyzfIWPv07N7TVvEm4qeHXFQiWoQwO2R1he4KELQxhAhFhj2L5C+FSmozCZ9uQXyAi0imFlOCdYQf+OVyLISoyjHcQOINsmoMVEQBv2nbfRDkMR7bst4yVEiqOK0VRnGeyS1gGp7gS2IU4p8Gt0CSXwkZue+ZM702apmi16jQMg3wQ8CHMn05ds1/ZMx+RPOcK7x9u376jr37tq3rppZclynQez98D8+qexWPNWrTf7+X5zfNay+a6VNMETBuICIUE4iYcDhyjNMH7AMzLBDz1RIQi4qnwJWBk79PTDtO3g0bbPRf/pj0B7W7DCE8MGqvgr8A3z9cdc3rH/sPzeVubHOcek5mHse8yzMst+wKvxdvNlnW01xIP0xdSKBWnpwasP48HYpLAT7P/PKj9/KlwuxkPzyt4is7YnNVnGbGcHGKwjDF+FjnrkTO7LRtOF5RgEb1GKDw2A/sAsoSEZjNVTpX4JzcOnslNNtzQTgLL9Jrx6kO0L1g8fj2WvU/esr4PyHshQ4P8tl2ntutk2Q7qM53Oe7m5ZL3tKXMkVLL8W+a7jj1erXI7Nhz4d8h5ROiIs96t01s6RmnZdp0igjkELpkP1Oc6PX+4/IkPFE2aCOaCWlQTVbVUhcNKqJRyBYcp0+vaMAcEvmdBcqg+dxPQVaGxaVvmyRXtPVbXTvOlx7rbZ748fPBQ/pZAz7zq9tres++w20RVeGieGfY7vO3a7ItSK3YrX/L4vOOz9irnnDb7yXyJUiS3cRSdPgMrIuT4yv7S83+Qhl6gv0hGWsQDh65hJ+FYv9MTEeQLajlAEPTMxxVBja1nxh8EUoaTTZjfyNIk2xv5W+yW6Q0XShtk3bJ9yWWh7ZT784v54mqX65gvgD0OHL/jTOlyDNGf7gOvTQPzt2iJx8KKPbnXrHt37+Zdht0dfeDwDvmujB33oRHZF0p5H6DR8PiQjUmnTBnwikfPNLQ3IhTxbBBBtvgdQbbP8ckmUd51G+eQ2SIKciOhwEebeOdj3hgeJ/08L9o9wrelvIhIGY6wPSEiFDEDfpvnEZNfmIjgLeT8gIgMuflyqhB/pI94wnb4zeRf+P4UHKBfdAD3KLNG9q1l5Aq5V4FAJrWrMOTI8rVgZC1GKhQkc5GF8e75MSJUQJTZxr2ERxBGOJbSQADPUlsGffH63TkQ9EaQ3fxdQJBDAA+REbxwXj32zrDl8IgQjxR6pjkMdv9NHejQCUHGxFLIvKRGEAqInspNd8zuyfJ7dALHFTIGZ30w4jeEO1gjStuqXXXqWE/ajn1W26jUSnSZEEu52HaDWMp1JXanPb0yjrDR3nzZIUKeg0zjF+Bx/pBNiKqA7RlTsN+K+e2zTSL9yvDgnaCACLsITxt34CbevMYpjz27r4BjZLwOrLXLnJ9uwhxuDN4vetxC7/W4p6j5cRojIuR1O5U13Inb9nrsuIF5wMltb9inWtlrBbCVTg9QAudeACXTljOqz6st/eI7ON8x+6d+v/zmm/r617+ub/v/vX7/+/r7/KnnH6A8/GtNit9XuHc6oS+LW6SR9gzA9IbnDmQibWiMCEWEyZnSHrwz8E/wCsWNWsN++A1pMv8W+CwzwEv7HTdlopWk5T2lJcLxCRJMdsYSrxuQ65HUc872OeM+++R33n5H//bzX+iXv/il3D9nZ+e5v7uY93NOt+EcbazpL++zrRz0r++s2fvdou/9E87+Rqz3yq7ZfWpZ6NpO/jd77tc3Xn9D/ha3lb137txR07ZyHzmdZcc/p+w7WH+owG3w/nCgT1eM31OUgUdH/mD8kDSa5vvIkWnyXjCisN/cqtYWZeHrunf3JZmnPffPsCeHwWSHLCs97d/v+rwbGOCv4TuDpc07lKfT/mhPmj388llMqrUkjo6P9Oqrr4BXdZu7Y9NYua+t7PvbWRkZyCGsplpzZGR/OmQ5btcO/ciO+1HbqaClPo+TSQF8Jn+A9fHjR6kEvkBhaz5vOTvuSOd7oqWMLX7HLXAZxpp9ueH99gXjbIHPROabFefvvfee3n3n3cT7H7yvB/Dzkj53/5ou7wsH+D/xq0/ae85Te5Bx8HBI3o0amD8G5gzDfZc2La/MtT7nRoRZcQMRoYhgHwBPS1Utk23+rZivPR+88srL+spXvqIvv/llWYaO/SFn4lacd4+OjrSgQ0barlXDPNIhc/Y7rkzETh04QqAw1JkV81JCfxzDmNVoRsHUAXuEQQr5IVwamHh3HI7cge5Ypy0wxYggoZRp7W+7jgPqaTLlpZfupeLXTHOcO8WfnhDGTDg65pBMeh+sKotiMggmifotUGsmaNfnfBGRTGxbmIlABzU63PRSXD7BOyIUwWDCbToTuF1mWk++goDngajf57kqFnrKjFqKVrTRE9KKti98cTt9YLUdEbmATW1tVRFCt9Vxxp4Dkv0BceadFUM9lwiOs+24AZma93FnJgAAEABJREFUFMv7q4nCYUvfSs5trjjEEqA09mVoygFBRGWY7QX0z/zYmhLxftZDMc8KzrDsGxKM0Gpq3JbKwByRQyeotaiUItO9YUI5Pz+TP819dnaWn5yf2tsnf05RkPkw7sHmC44eHnkh+PCjD+XLLvP/Dod2f5rHH0I4YqKs1OV6rgEV8D7gTQRvgJPoAAdPhhcpTF9VZXJvmpY+6+RJoms6dZRdmITEZFpRG3bNoCOUoKu6V4MSrPjnb9cPpPVDld0Zyq8LdSh+V2WnruzVll4NqNEzEQ2CDQrIGClzTJ7RK1f2oNE8sx8745kEeyZEK3q3XMYdwmE74vb+tBELUY/d2wZ78u2xe+yesnrc9u+tIN2LydbSURSlyfb756/dP0KZW7vC2F/ppVdv65XX7+rW3SOtUHrDDjG8xbBN2+5SlW1yu4yIyPbJbQCW4as2jdQJLSNtT1qhvTe4sB8IH6DRdg/Ne9ritm1ZRDcsZlvsLWkdnu1gvcQru3fk25N/wQ63QRHInFDSFcgBCg1RNGD3Y6AADm2t9IUnl4nQTq1idar25I7a4ztaYa9O7+j41h0U4FYC39KKS9DV0QkXhMds/I/UsmB0q05tB9oW2WnUtgBGVeSnwW4dvmBOB3u0o2097XdfCxMJv3HMz+QLqL4RMHuQH0Zvvl1gSBFxBWGG5PdOe8aS4bpqKWqhy7R5TAVloPWETzsN/QagDEXpOxr+1m+PQhR5D5S8BXfBXRcQZmVvg6LXit+KXSgjsBcIhbKVvbvNhfqdy9+lvUchPBAXjA9YhjKpsqHrQKvjVaPOH0aoUgvsbtG+FtI6z97K4/UFCuRL7bjQ3uHfs4nZM8f08LVysqlFcvgDlL9vv/Ub/ebXv9QH776rxw/ua3t5oWBNPOla3Tk90r1bK906KlrVXuifdYq70NbN+UPtLs80UnZljoMkVfO4CD5L+QqlMW8T+BB33pKjIkIREzSbwH4SBOWzhNuzuENh7xeAA5+FE7CdHMtDTp7F90l25nvBtEs5U/LInoolEDsyBEfa+Fw4iJjdGWW3FHFo2z3B47Qwf0UJ1pIpLKIoZhTGdC1VlTmnUIaHtGazz33FTp4LpEh7yzg5Pz+X12Fv5PesccpMzCbIudfh117jsHPvnjrmrCy3FkVM+TccAjbs7SzvDXXmHNe01N+olEI1IWmBfm8T4bKeLiZiCjcdA3N/z3zqeW7PHGB7YD3pGecJ4hzvtCNp02agml9uQ8ccvepW6tqOda5VlMqcqOSX87k88y0/5Efbt8wJrsdxmXAmb6JI2XphFj/OP8BDA55b6ifFPTfTZ4j4d5IUNiH1dCFv1lHLhYeC7UVOrmTLH0LjwmLtywrGkPcpA2us6O2IUERRxGIXeSws4zaCcIl6eGUFs61QPljp0JQGUuwC02M5855hQ/1b9oPO0yzrOGPO9KaMcs5zOrt7xv7IeC61MDZrFtSzedrtWYMZFxGRNJqocapQy3iotWZcy3g4ykPxKsdGBHMAZe4ZT65jqWtgTEVE1uODecOFhVGTRsqay4soClBKyIjIhpsjummm8GeFPSvmZrrP5osIxnzDvm4FOua8FejUtA0FRX7z94zLq3OQ8x7Utl2badw+8ypKMRtJP1LGin3MSfKCADpUuefyhc7tvHA6ouxK+4sCPjhvhFsVCjIYWDeeICaC94wlEvFdnJ+L/cnlhSBDh4ZRk+2execw6ik3pJOdMqhkYNxYFvfIY+95GliW/A3g5DEFtsieL/m8vuzZw3rNevTooZYPL/nyyfOwy3JlEZTNY3/O/ZRpuXb/+CLwLufHu3fv6PbtWzo9PeWsc4Ki/yj7y2OpMk4iKMBUYge2y30xkDokst2ECNSnGJLwZMrPai8lw1KkMkVNWZB+N+NyDnOaf89CUEmhsZZfYZvn7r8t86Jhd88cMTJXuLyIUGGMRJntKHI+hS1ekp1KQ1otyICnX87xIng65xchf2wOhPijP8sBIgIymD0Y5+MTsCA7jATMLaMsRx7/e9Yt2/ZP8aFAjkqpMiICuyiCcIVk2NKhcYAxh1H37PrC+lw4YN4e4lmFOv4w/Em/454Im72RfcrbfWzYn3CeGYQvQRFBILCdEFHXflwSIboyMfuCEMAj8o0KjdgImLxee91vOBu13AG1q06FfU4gh1EKSWqmUSEP+UKWySJFKCQwve26AkGRMZFBkW477cJ2XqArQ/gocdWhCNzSZAe2Yv6zW8LjRyTTZMioBVLopsky56AlLpzKWebwzM6LETy9GUcjc/2I7bXAsHvCkOcor8kJ1v5lbz2vWAr4FgG/5vzO18FfK2t8HvX67DCPfcPuiaRRXmu8ZzB27H8H9raF8lb0zUv3XtJXUfT8zXe+ox/+8IcofP9e/sbv3+H+zne+LSsN77Iv8Ifyuq6l70wRrYKO0e2hdQ5Zmg2JWqBYQv+87ICwBaaM1uQ8OtKm7Bf26oVG5D7d+/JaFBEkhf9uL+l4pma7z4HzkuCqHPsXOFwjeUln/ZD3ZVbKv//+B/mzv1YKPnzwKP8lx4593ED9C3pkYZjhfvX55tGjx3r48BGK100q4vJbvV/7Wp4/cv5nz+g76wLdp6cnuoee6pT9nM/577z7jn7205/q5z//ud7lvs97Rp/BLEent05zzx7FbZUK47VtWnksQ7q23BtYhrwvFQGhoGmR6W6xb//yl7+i11E2n1CXeRcxxZtXEy+EnJvbImdRRJEU8n7o0aNH8r/mcfv27IuGzKTkp4uJCEXEdE5A8e02WTF5ihK4a6GxVpVaSKNnmhFZtdybPzvasWMcuN4NdzVr7ki9r77g3tP8OEf/YrifrBjecJexc555fc0yZrfD95x7bbu8RUH/8Ucfy9/uNVLhC6/ff+99XX3Dm7q20OCylvxLGS7HsN/xlgnDfLcMGOZPgj18htPnDh/hm/uz1DrzI27yg35zQETAK0NpF3jXcJ5bcZa9dftWfrnh9dde0+tvvK7XXn8N/0ucB07zLOB5x/f6Tutzg88gt05v6fad2/lLyJ4v0A3Nk9oszO52aMsO1Z/KQIAZhCXkQXZ7cJlxE/byBAxvoDDA9Ng/kGGgLRVGHaEBv40Q3rlzNw9KnkhrrZQ3pDJBCjnNMenartOqW3GQOtYxSjynFcaXDBsuytbrdQ5kdzDBHIob+UBn+OKteDCalBmmxWBoeAzaItvcq7j+1E9EJP1uZ9t1chtMunltYbbdth1KoRZ+iQlhoB0T/Y4zCFBEIMBVbW4cInnky1j3kzN6YvQAWTOAPUBdtvsu80vkF8aT7lR26PpPuJVmpCpAEt64dQCHXPsnV2Z6sZfLNJAZy40zlVKo+ZqmUqr+P/b+w1uS5DrzBL9r5u4RT6WoFCWAgiIIcpvsmT4727uzc87u/v9nz4ppiiabRAEogKVTPxUR7m7z+8zD48XLepmVCUUUWPb882taXLsmb0S8RDtHJngrx32J4knwDEWwJwC31Zt6t9WDuuHSKCNnKSdFpLqw10+OcKhMOev2ndt68OC+jpnILT9BeS739Yi9YNv3kQjLStEop1ZN7tQ1CxRQgImia5ISyl9qolxW6MleqKyeKdYvlNfP1az8DchTteOZ2nKBCnGF8nejDkVSk0eRXCmHwu1JWUF9YZkK/Bjh20RHjXZ7/AH3SiHMPHGfWwaMNZd+a/iwWfdcSA3qUYwOnhz3geaz+lVaGKsjhydA/gN58qAEVZWBCJrOTq9oUEmjchs6OGp16+6h7t47qXRxmJRQfOemaIKgok1GUUJpnFIojCC/4rzL1B4Ko1h5LnKBI+5aNxa/iY4q1L0QaQRevHvC5javWZCs/N0w8bNnUFX2DlJPPj3p+qHoCpLbN1AYwRrZjBhFoRJGot2Jliah79VmlNZjQQksbUpoiEZql2oOTrQ8vg1uVRye3K4K4AMW/+XhkRYogDt/6IV5b8HmsmPe81jvWKC9QTUycrqPlODhFh3zhReWjJx7HLutA42zXdRV1ZiRwmVqCGNqYCXE72sgKKK+5L5wmPnqvD0P9/UiuIhqaK6b6xVR6J8BbFgXVuDiCih/C4peASt/jYSMZ10q60JNrNRojX3D2BiUx16JcmLYCOGsKLRtBAOy2wMrZwc2EwPxCn2dkZuuzSh/W9YT0GV1bapK39BAXbioRkk8gBHMdKQMY83G5uzFC52fvUAZfIliea0BZdaGcXLJBuTxo6/0ySe/1m9+/TGbwU/04vQpVbuUxo2aMqhLQ1X23r211Du3Frpz0urOrQ6lcFaTN+oZ56uLZyiZTxWkyVXekaoICfDIpvCagfXqcYQZchr5rVcZYuyC9u2T59d9Jv/f5j3X9k3ob5P/n0cad921lvyOXeD8nEUEb4PMYycR2KpfSJVqMtgjkrx2JAawaTBuZsx+07hulFKe0tWuLYyHoR5A1vO48xzJ/Hlxfi5/e+rp06cogs/UM896HgqFPLfd4aK8HkCOjhiTrVIkRTB0mKvnfd2Gse3CWuY/z20N81pyHe1pEN9pBK2wX0WtXLW9ycv1+qZ4hbVzYE4ZmFuGSgcN2EfaOuzczCnUfzQPmP+LqAcVzMzZbdfJc7PRtI3cjpE83cYK1iN/iM37mLonQxHndXnksoFcdtWb7cVtxnd2Y/09Ps7VcJb71PYZDjPsNv2PDHdGKMJQpdqaKgNbuwkxTJCMwj5iZA2yHBm9vI72yPyAXBXkKIgVQQpgeUmMy4mmKj+RTEPT2AlJhrbmql8m3+m9DawEMa3Ur4LDsuzyvV/Kuanj1GevBrvDe8a494grH+hZA3vk3v6uk/cmhmU9Imr9PG7bplEEZVOdiJDjdOxtHJY9nnOqcSNorevAmHDbJxT2DkXBXyae4zu94frl1CinrFQx5ZPgUURIhqDClC0g9dl6B+HXIXz0BzERSZn2tm0HXzu1XSu3I6VEGyXz1BjgaUSobVriLdi7LOQ+aJkzckoK8nE6p+/Iy/Zc55dWPh/7g6vuL8dT/JZNcTrjLZPPbH4dfZss6X0xBN4myVVcKuH0BXkyT42RudSy7UxTyuwJF/Wst1h0zOWDLi9XOjs7RwH8TC/Y93ksRIScxsiMg455fOJ5Us5JbdvVuwmfGY0jLnLcD5337vRh07a7ftbvbIIcXgZef+AHVqrK0rbo6tZkbL8JU+jX3zULeBoRipjgWO6rSuscUOS1sdjOPDgyJsz/fTjM8aUpj8TYmBHYIyZ/3qoGt2nw2gfO754/Vw5YMPfaFhGKiJ3PvjxN9sJcPCeKGneWqZlGTP4RW6rY5fdqi/N8k3ivzuG7kNdwANbGXj9EjTq9q/WVr20c9yXpI3BPjyKioiaN+q4vvGVn8I7gDRwQ21dEKGKL6me7xJtXAElzuJ3VLgm7bKCWtey9QtfWM0PjNYd1JOWk8P6m0qwSSQonCIX9Y+uO0M5gD/EH1QyF/Pg1eYWCtBGmMyThrhAGe4pB7JwAABAASURBVMQcZiqCgpdeYSzzXwcpJF48ivC7OlUNTp5q9cupxYtlgHHJqo3F8/7I2Wr0urBD0ewe2Dt73R5Y64sTk1FEKLEmGFjxdUhRB3+trNkp7ih82iMMlDcq+EskcJmULvfJkvu5W7duyd+ifP/99/TDH/5Qf4ny9z/9p/+kv/mbv9Ff//Vf6yc/+Yk+RKHobwQvD5aUHSQv1HGo+wyvZ4V9if6MjNfruQ9gm1LOlV+Z/X/GHvaE8zDWD7ZyDWZFoX9NX4a9HTZw1vbZ2MrOR199pa+++lJPHj9hv/Zcp9z5r9i/+QxTc97KSLGMwOsRd88dhM8v1oN4f/f0yZOqF7n7zjv64IMP5G8CLzib9MiQ7yB6zmLe61lJ5zPW2dkZ93yf6eOPP9a//ebf9Nnnn9Vv9VrR6TZaZ9UtOjlNRNRmRIQsQ5Y978vNj0ghw/GsWL579y7ydL+WX+9EuAtuGe8RSbOZeWA3qeX8Usqy3Upx6z3cJrfN5zTzy3FfRqYvLJO3b9/WvXv35PL8AdycprIYbi8nwW2OWoQLMjxWGfbdxJpzoPlkXKKHs/LWMD/MqxkX5xfsrS/lMNfPimLH2cfZ+VntQ3+D+Omzp3r0+BH9Sx9zx/roq0fV/ZS7JH/Bz2W5jbWv6VePdffrDNfHdtfRcD8O7CENpxlh5ohcFNKaOr373Hb3s/ul5bzVwKugr2AyT8CHm5+IUIJ/DXP2gv4/OjrULe633K8PUAL7VwHef+89Pbj/YOpj+ts/EW3+P7h/Xw9REL/73kO9R5wPPnhf77//PjIjDL1REF7DlRuZ1CY6MohGeoQ4f+xnyzwzbWKoJ8uiiITgtxyIWirvQ+3IhYbDqKdiEhouDVz/nJMiQv7LMLljgfMgO0LwTTsLP4x3R4lpomWiNlP9SZ2262q6nsG82awRrAsmgBf1wOZ/gj0weJ3nkonXn6RYcBBLdI6+LSa2FYUmeOS2WCAr4ItpxyQFW3TKIfX09FTmRdO0HEQPZR4tUCC1TLwR4WgM2qKCsBeydn4BP0YmN0+mF1zUemBu6Jsev4GBUuhjwWVTQzbB62XgNT3kP1lEMt1kXPZN/q/ym+Jf5WtZsOzYP+XM4ZvJj/rYbf9JFi61YiLaoAxyvd3vKed6yXbK5H3OROS45kFXZepIXsyXLOoN/OraDhlu4NUof/vGcV9Vv6/7Uxk3npvZUhJim4lyhUCVlVBpNanhwrtDCbwEnfy/R5tkZdBznT77TKdPPtV48VjN5oU6lGNLlGILlGIdaCpQLqFYalCq0o2KRLkpqxiRZFOYM2iETMf9OaNOeiPKzAGZ6eWFY8PF8xp+ren/6kYGPLkOLLYVKHt726EDslH9cPfVTV7YyZZ6pKlPqE9B6jYo7HqUWqKejZW/h21V/N57cEvHKMMYlsrtqNwMoACRXpqUvgWKPQf5ukUAmSxgHMskzwU/CT4L98j8YgyV1kmeSlWlLfEH7K6v22WF5aT87eHBAIp6lL00TT1xe9pD0ya73aPgF6Bfxy1KhAxBJeY6hUbqYwVxVf6iBV4P1CsaRXug5uBILcrfdnmkBiyPb+kQRXDF0S0dHB5rSZxucSCPbaPtujqXWi69EDV0dk4TjzMyXYG7yjg05ymsI92C+cEwh6xcGGm/7TuUkKiv3UHdZ7tsD0luFwht/7ALRIRsnJ/ztbz0zMPul0RfZRZAI1I4OvJXQK8RORjHS/rmQgOK3xG5Hvoz7Gco6c8VyHjSpXJcqjHSpfwz521s1KhXLr3CHcTcLuSTwYmOdaMBmTWKw2ijlcCb1YY8i7zZWi46HSwXWi5bxlxGvmg0itni+liRi4L3ko3H+elznYHV5Rl8GdQ0iUvXlnljo0dffaHHbDY3q8saNqAcfvr0sX71q1/oX/7ln/Xzj/5Vn3z6b3r+4hltHRjPDUrfVhSpsrlQ0N6DbtS9u0u9/+5tPXjnQMeHoYOuoIjeqLcS+PyZxv5SKUYgRQIRkkIRQIZuNoyJGhCaYhFfNyCiRiAoKvSSqcG8CCUkwG/7lLdM+Lbx3zL7P8nooaj1CsFyKXiwQPQ7G/K5KY+b8w5FTEjQCQkZ3EMK3MQxZY5JzDWqxmNbGhh70xqyqutJDWJCOb+4qJ/W/PSTT/Tll1/VdRlvOb03115z79y5o3vv3KtzXs/Y9jzi9GvWo7rJ7zcKyl0sOy0PFmraRp5nFI5VJoK1OqE3PwXvPYTteL30zGXP3hGhiKhOh41M8IPXBtrbA7e7Z+4zHfE3nfxH5ruRpk7lRATzTsNc3slzstG0rUTWTmPeGV6T3OYL5hl/mtZ7M/sNzGuOSydoNlPOTEezx++Vzrk709k+U/vt41X++3H+/O10pehmECAB02A9KFuYB5Ofwnb6jnl7pG8tQz1yblqQsZST6hrOulX3Ach8xi8xDiIxLvcRLssgz5jgemB76yeRb2b9NnUeifJspwUa2U9aVnvGaM/6633UwL4yEdH7k9g2yvU+OjpCqXYsn+UODw8Zt8uq7HTeXpNbZH/B5s/jIKNQg0HMGxvOcZfgon6YxGW5bMddcpY5YH9u2rWdcs6KoEQw1zHlpIpkXhiEK+RHrzCEviLk9+/t+cN97HktpaB/F6BjTmiB54ZW5ol56dItF07jti6QgyVn2cViKdu7toVlRY7TsderfObCoYOnTmN/Vd4kBWVFvE1LX477stu1uxlvOxN8c3xi8Nxc2ut93e5Z3lLibMRs7Dl2YJ42ny1PXddWWco5a2QsbhiDIzJt/p1zJj7jQjHnpAV894WS/VJK7CcPZCWvz411/eISzRc5y+VB7RdGtnKaeH9V/VLDKOb1Ff8WhV617eZK3xQeRI0IvTyP2Y0voXAPJrkf3F8r1sIVl7pr9vmedxzBY6RD7g3PD3a7XyLIwRCUiBGmIUEr9J35M+RAbZJlbZ77PH6NwtoaEUqRlBnjng9SzrKsCLOLz17O9oio8SxTxr5caTbE+Z1kqaYnM8RSbwKifvd8EwfMSOJAojJ1aw/h4qVXmxpKn1S6jRYRipiw9YIgYT43BFY/2/CIuIq7teMhIyImKhvbJxrij7CImdrfoAzWqYgQQqrE3qhhrW+5w/Ba1XSNctMokOFgfRFre00VUmAP/CLjwK4Inj3gF5EUYT/ihzC8ePDkIYw4WHjs6eBQmBg1XShiAl71Cd4Rgb8toNZfCk3GLZpse28CeSSnkxT8+S1MAG39bTWmPPye19BR43ad9jivYH/qMWz4TmqDXsBnMqc3XxJtYzfurOXxn7ZleJwfs189OT7m3vyg7sWcptT8rsphVar7tTsozb6HovBnf/Uz/ef/6T/rv/yX/6L/+b/8z/qbv/1b/fSnP9X3Pvhe/bcPbdtpJA+f3zasXb4r8365sL93/hSv2lY74Fkl3/JXRCgi4K/BnJsy9lT93ER6jz2QOWm4P/XNhr1A2cL88z7g7PSsKn2/+OILff75F/I3ga0UtGJxTb/77GBsuNf2nmGG3U5vtws29b3E/C3ew8MD/fjHP66KYNf3rOoLzrluHBy9nksu0B/Y0TEm264lrJd/QfQr7gd9ZndYwxg1Uk5SqMqB4Itl7ZB9+hE6rlx5k6vu4Xv+9vjPflbLzTnDo4IctnIe2jOVD3bvWEfmdpN3zz2E229dkOvtds6y5ij7yNRryf3wrVsnevDwvu7de4f75wMl/MftuJIZcA3OgYLpC8u1+dtzDtxwT+OyVqsV9zsr+c7CfPBe2fV4gX5qxvxlAP+/3sePHss/2V15h4L3SxT5X375pfxtX/u7T63kP2UP7na5DJ85e58/N309L662ymffmVh/5bINy4D72vt5x3ddjZF13nWvfPQ4dHNoY3XTLqwSLO26Tj4fHLCf7+BTzlkRMUFR4wiDl7RdEyKFckpyXPez+XuEPPmMYAXv97//ff34Jz/WX/z0L/SXW/x0S//yL3+qn/3sL8HPwET/6q/+UgkjT14RoZEKuxE9Hd3D+AFG2I826K0M9ReNIEvdaJzhPvYiOU3QUJJTn0FWkE0T24jQisYnueFLDuxmopnhADPYAuX69nTCUDFq6pCBKEWJzC3wbddpAdO7Rae2aesgqP4shKZE3pa74eKxB6MGeLJhkq1CiCC680c2f+Zft00XEXst+X1ana/xcp72m/Fy2OvdTmWeWSYjklLOamhH1048STmrp70eaBZ+t905uq2HCJ3hPjAfWy6PgsCaHzSloJ+yIqJOXuaV+9CD6QLF6ZTfhv4dYXWZgOwJE5r/cOw9VZcUquNnFh0HV38s9oPUhxyhkw9JyFEVeslMMYhdLfVFAUWWHbfFfWs4mceD+37NhG+ZIpW9NcJAT2gFWVizMHhCury8qGGWzaZp66J/wkTor+C3bQtvUq2Py3G+hUVcb2Tm1jiy7Ql+TJASnqDAdxTDgbtJGflOWrRJTSoaURKtLp7o/MUXWoFYPdMCJdkBirFludQC5VgLbQytSTNQV8ZNLgr6VImyyBMX5cIq3q6722461ol9kBfRuW217+HZZjuJe+PkNnuiHbgouQ54Dx8HFKUjMB1eilPgd5HLlgYUdv2wpm5Fi8NOJ7cOdfudY90B/gbw8iAptYMm5e+oZvsN4ER7jIAnVgSHJ1jZlCqLHtfjVh5p4uRHPcaKQRMdKy3EM+zXM0e4XV4U1rTZ2OC3QdO7oT1YkS2pr/aCvWCXyLaCrJCnqBD9B+cpPipGJGYwaLyVvz2RB4R/jKxoOuVuqQalb3NwrOyfgF4ea3l0WwcogA+ObmlxdKzO3/ytC86SjeZCDWM9I5+ZQ0DO5BNBF89I2CdE2lKHR5LjNk1T51CPf9sTYTBKhf6jiroyQa1j57wetvV2sLGNSS/I/O9Zf3qvQ8iV+91luOyUs1IKRcAbywPK1nHsSbMGWwUwcj2AsoWQ8YR8N3GpJlZq00pdrCttoLlslFC6BhCXdEaBjozpYb1CCbxRcQfSlwMYQSip4TL7gIvTw8OFFl0rdLrwABmpit9LXaLsvTh/oXMUv8blxan8jd8RuU1yj47EOdcXn3+mT1Hwfvnl5/oKZfAXn31af+75o49+rl/+6pdsQj/VGfmMtDVxAOs61sEuq2ukRhstmkG3j1rdv3uA8vdQt44b6jOCQV07UlN4M1yoX5+BS2R3Qz1HUGQTvGCnYKqi/mEVJqax5lgGPiJYNgRV6z6d/O1j22tAFJ7XRHjTINfqm/Cmef05xgvVfhUUTC2MifwR3i5pBywRoUipjl+vrSlP9ghTEKFUw5OCMS5MYYyPrJGeD7wGG3grImT7s+fP9ejx43pIO+NSvWfOiAg1zGuen+7cuaP7Dx7ogD2j52mndRkDe8QN49vx7ddt94Vt2yiRfpJ8h4DqhtYHeaNOvHH57RlrGzvwMiBbn2rbf7k9++7Zbn9jZA51Pb3PcB3tnqnthhW2o+tgkIFrAUOUmY/arlPL/rZhjo5Icjw/L9jTAAAQAElEQVTHdx4b1iXjcrVm3lnJ3wZ2+x0nIhQR5Hb11HyvnH8A21yC6avwByj2TzDL/dbfWD26JiJqH0FqFMuLYZkoyE1hnBT2BhWWDQO3+7dgt0ymxNiwnCDnLfvRFmpZyTmTd6qyH8hNxFzWRCVohd7SMD4o2+2LIA/gugxsfCpYV11/Z+px6bq0rhfradt2da/icdx2rexvu88eFQcHmhSWXR3vbgNVdFbsm4qcb4Enpj3j3WPAY8ERzIeUs6byOvLusLcgy2ERoYgQL57Q9Kc/aeN5w22MiNqOAt/tZ74uFp28V1kwN9hdG1LjtTIv7d/BY9utDM4p1yjmj8OWKCkb5GaelyxLEYG8JEWEQm9mHC+IfQXh0lsby9M34ZszjW2UIvOqbGXFdBvwNQJLq19Q60S7c05KICfzAa4QwfI2IN+9ZY5x2SPjvkPwuMw5a7FoZTMQJ7NOdds+ITvkvaWfDupPPPsXzGYcHx/XMLJ3UkUEdaY88ne+1VMxkW/52/06N8H2r4P+qhFmWh2vfNX0MM79MmGQ+8PYsF/ogf0jhdw/mbWzZQ6y7Nue3LdAmEI+NT/bgR9zfYbd3+HbyQH34TyEqv2GZrj/LSsjc4Wlz7IQEYoAMq4SOW7F1styZJkyrskVabdRIM7RwPqWTxB/QtSavMmbiKT67nk1B1RZZF7qJhMiPIBeaeJrIaFdl9sSEs8Omg2eETH5z5Qw+0SEBHh2NMRfVKciYgJzGhY/FQpVExEK7hJSzrIsNj43dAvODuyDmPsiJ9W4pPe8qLA78EtYQdguOQ42SKh6hb38MrDjGTHZhYmwPYgLcGNRhVRJBP4VuBW8gDBbP3vh0o7Wnd48EvfGDfFVDen9GE6071/D/ZrS1bHK/F7HN/vmgbunyT5u95Kl0p67qTV3mt5rUbxzlV9OL0w2T+FfgneZPZO//Xhy6xjF7a26tnsf5Tht1+kIhd2dO7flb+d9+OH39aMf/0hW2Pyf/vqv9dd/9dcobH4mf9v3+yh47t2/p0Pie/5wM1w312Gq58B+oMj+tasoOyIU1CfqG8sf4Ckw4GX8AYqpWUbQEiDa47ZP/bCWP8BlxdwK3Yz95n7QnomI6grSVotf9HWBOn7Nj32A87GS8+nTp7Ly1kpDKxatAJz3CY5bz9HoM2qZpKt3v9wnbCo2VU42nLedjxXAn3/2uVacu/1tzXfffZc94EJOY+Wj86Uamu6O19zZdbK+INGRLtfKTCsyXa8NcgfL677b1G7rVKwQdV0iou7nrRj0zwN/+OGHsgLY3zx2GVYkW2Hq/Y339Skle18HeQiYNy7D8B7TsnZ5udIpCvJLeD3Cv+sJZ1fI+R5wPrt37578TXbXZ4G8I6QqjCvzXNdMLW3yId+5PPPGfFzDO+uQ3MZL+G6+1W/0np7Kitxnz5/J3+q1Ytf8spK3fqv30aOqCK5u7P55Z/fJ6YtTOQ/n6/wHxvToNd3jnn27+8K8XaMHq+WiDLbbcd1vA3Eq2Nv7jDWyDx9d7y3YmcO2qU0RUfsrIuRxv1gu6jg+OjqSz1v2q3IZkgxhZorVT0Qo5VTTe/5oOasdHHLXe/tE9x/c1wffe18/+MEPmCt+hBL4p/opSt+Kn/60uq0Y/ou/+AnhP5Y/hGAkF5zINMKHiaKexmxo8AYh7hFqN9AN05uaWukQ2ZEiwM2P2WLshzp2iL9ICmCmbhhAG+oy0DmJCc0K227RaYlgHcI8C1jTNmQz1d/l5sTVOgcrd5wP+y6n0Dluz6yAIgGHqa5+ityTr4WzQRlyiXBbOPwJAgu54ztPD5YDFJ8LynbHOm9/E/gSQVzX+k2Tr37vBn6QZwBpequaqC7XLbbuSt7yVdPDV8tBw6HHvGxYsKx4//Krr7hUfSrLh4W0Y1PQgLZeynRMYF39VMchQti0jZxX4pVSVqIPPMAHBokYEL6MdX960NVP0qAkHZAvLxx10DBUQvyR3k1wn5ka+3a7iVbJy/52U5S7ZwJ5znFrgr2X4zpSjU880+LBbwtu19nhTjIyIVxcnNdJZs3kaz4t2Ci5zT1KovPzi/rNcCt/PTm5TZYXy2pEKOXM5VKLvAH4529appw05V/qBzzQRWrGTh8ZUwwiukYmWzitQQQaGMJegnxsM0ReBQxK40bh/4O6OdP67LFWL75U8f/7RTFmZa+VYIs8qP7cM4qkbEUYitXwtwTJNqVQJCyub84qwTgzhIFXHlcjSinTMrsZe9NY29RP0ZhnK/jmSdPjqd/+7LPlYUCRVjEUlFKGKh3IY9j5Fdnug7on4kv/r1QUaOZ9z7zQLrLeuXdb775/Xw/ffUcntw/gNRNlVfiOTJigkbhnkZsxKX0lNwv2qUKFLi+qskg7ZFNoa5EK9Rhcn21dR6jr7miG5cNt6NHMun3rda/1emAuHSuGvmgEA/n023xG7HYzLQkvyk3UAP6iwC+o9IqwR6NRrXrcPe4Niv01ddqMgV+WGIfN4lAZ5W9qFkq5o42dWi7qFgeHjM0jFhkUwYzPxeJAC/w75NZo2k4ekzllJfcxTIgIRUxI0BkRW7+UZFmwf865yvSSPI8Oj+p8LFEvxnthvIh62h0REv7XoWsGFm/dpSYbGYd18d308K+nX0Rds5qmhTbKkZScgnjyRsJKW//PXhSc0Z+jyN2i2i+Vy0pNWauNjZrooROa1OMeCBsYJ72CugfrH4WqsO4Mq40GNh0D/emffd5g99ooOi2npJwSdWp0wGK+XHTKDfKCUnfYrLRifrs4P9XZs2c6ZSN5ySalZ8PkfNnlaSSv9cWFzs/O9OzJ0/ozL7/8xS/0T//9H/W/////f/r//n/+3/qHv/9v+viXPyf8S43keYCcnxx2WjaiTRvFeElb1jo6SLp/90gfvHsXeqKDRUKxPdA22pcG4hcdLkMLFMGb9Qudnz7S+uK5epTBI3NDeMzX8V7kbwdHGgWLpSRFSPKEVKE/EVP+uPX41pcWtR/dlxEh8eiPZiiMR7XcgIQS9sTYScn2pEhJCXtEiAjyoSdwm9otG7q8MO68vvpDacwUipQ0MF5X7MHsf47y1webc9ZqzyEpZ3UcOKwAfsgG+ZB5KiLksjNhwozkaeDNoautcFhQvjy5i4KJR8148+BnH5fv8Lrm1ThbX8KJtXtqOH6mO8/XWKZ45E6akXnU7bAfPhrxm+zSyLw3MF9VP9pgf1FJ18Lta9jD5cxcmeEtbY0IOa4vCjasmRvmtzXo2YPVPTJ5iziumvMwRH7VDbV7hv1+Nzin3y2Hb3Nqt/4m1Da5Hxxoh/tjiwjGiRK+dAZvaaLu95H+tyz09Kv7s66d9GuPjDg8kGXLQ8Pes+3aumbl5LyECCNZLlNSIp4REUogIralSFjB7A69uaExfiijUM+5rmsO0/6gpLHivOn6p5R0wL7l5OSW7t59R76wuHv3TlWEHbKH8WHZSrAFyjLvBSzfThNBfXgERsaMeXDJOe787Lz+v65L5gfnn1OW9+0HywN539K2HfuJLCcv7CWK97GuJ/W1J9mpGtyl+k+82rfDwfrUeNvXfrqt1x+NpJzYlzW0q1GBF2fwwHOi6+zzSEeb27ZV9lmP+aHrWh0sl/I5uvrnLJ/1jlA22q9j/kzJe9OrZo6VVzBFv3/jXHeI6/nbf/a5stMnzL83va9qPKe6gboM4PzMo4HNuGVlQFYdO4JAW74GSkQmLG8jNCIYV23lY0pRf5Xis88/ky8OvS6tkfGRPB22RP6Oj29x93Aiy7L529Ift2/f0f3793V8ciLLu8fCgr5JKSOOUWtge0NcUzzp41HONyJwJmAaNe6f4qvymYpVSjV9TJgh3ATtnhqnumyrFl4T391XBX4WZNx2AhQRFbbbb2R99FzQe52bwbzotc/nNPPNcT2PWM6XzCsLzkdNy7qZJl46vMzyTj+XLQTdwZG+w7eOA0GNQ9f/hNuICMh1TF6hiC0UdYopyIf3VVXWdvK1keeRWcYS8pSZW02dTDbIUAH7cjS5CdwXeZzfPd8eDsxdZ7qPXb8jNlVw8IgI3lJE8JIEmc7bwjg1xI/D92iNxosH3+mNpT4xZTK9SZe2gNTw+grJ7tD057OW15XOcyB3616XLK8iUkQQOUk8disFbjDTGi4JL7/CFvxMI8JeW1zZ7S2/QETIf8IUbJDtE7KTYEWEQpOZaR03rP2Vlx5H1T7FeeV7l/jrMTz2jJE1pYJxPXo/wDoy1rWGtRa/eax7n22708x1sNv917KGeK9tHibq3nAeu8W+1sq/k1sn9VxqHvvbvj/44Q/0t//5b/V//a//Vf/r//p/0//yv/yf9Td/+zdVSfP++++xF76jI/a/zsPnXe8lXGbLfdiS/YGVyy7P4Tmn7T4+KSIUKSQew0RvbcqrU7yG56zSMh9+n9ivv/vDfDjlXs17LOtr5p9p9n7f4dozEQELABTLFEL93Trz0nAa7w18JpnzffL0Sd3DXXBX13O+yinLGJEDKw591+D7CJ+lndZ18t7CdtfDe78L7iNcx1//+tf64vPPkdIin2Osc+oWHdeNfd3DOV9qWEXJe5CIkBWan3/xed1POo/nz57XM01da6jP5epSp2enssLzMxTMn336mZ5ynxgp6cMPf6D//D/9T/rbv/1bPXz4EF3OE/3TP/2T/vEf/1FWAlv+vMdPxJ0Y4rdrEEqUHRHUpWg0n4DjeY7wumZdhxXT5pluMCP88X19zknWr1nurQQ+PDqUZbLABTInZe2BLYXwOMxwHobHlMeaebpBj2C+m7fm+wX9sq8ENn+eowg2zK8Z9n/x/IWsf5rrXvuK/HZ5c988sH67n91Gj323z+Xbbr85zHaHzftPy8+1JuFwy2hOfRI8zswB5l/L+cvj1r8KYH4ccB7I7A0CdgfCGTXF1181nMCaF/GnfBbwdzo3PHzwUO+9967ef/99+cMiVgb/kLnF9MMPvy//csD7772v9959F3l4oAcPHyilbIFOlBbMpwVhRGmDUquHGW6UC/VGes2B3R3ghhOR+DwIhTvKDTVGuwEhPEFTIDz2ugb8ps6vlmsv5+NyXc4axeoll+YeUJXZBEYEwulJLmlmpjfvnvwiog5OM1MY5+G6F0/iXIbY3dO2EXtEkL5Vx4K3pAOMtm1IVarSasUFguPiwSFtKXeU4zRMuq7fyCIx05HFwW2XTzK11UGyfeD8XZ6aVYgqA9NUKS/hqjkH73pHbx5tISjeNz67ICxBLt4A5JRl5WTmgBkR8mAw77q2g0+dsmUlp3rBME8evkjpODS1bVvDU0qyfHjwe6CuUHRc9R/SgiBYtnxhe+m+rQfjQdUE7xlY5ydi9gxqOvtqaw9NhoaQt8umlGtNjyCOsU1Rw4lbtn3oftxhm5LcNCA3G8sgF0hnXKR4Mh+YdFPOmniUGC89yr51pZYD561IyGjIvMiOm4gPX1LOSjnJ1XB5wljpmymsoS5Gol6+bgkob1UwFAAAEABJREFUjJRFCn3fRElY9iDsKiJaoTwpMekmZDuNvZpxrdRfKFanGi+eakDpM6D8jYvH6oYzLdMaRdqGHFB8xaCowkNWYfCivuKCqFRkFdxjYo6g+iXcypGiTanAXFfKHynfcrPhwF3hCRb0XNT3KE4H0NuOgnRjRTDuAeXoiEKUYaQRPsB2KGXR+AJGGGA/X8qsNpfozy5QjG6U26LFQdat24e6d/+27t67peNbB8hqA5+LEgrgpg21XUJmkxL1jwjaGpVfIRvXn7bUukPHkbJpl+tDoWOtH37QkXrbPdq/hheN1N3132xG5o1R603Reg1MwQAKcUR8kYds7+HxAEaDdg70+JgpNyO+XNyVhvZ1qBIX6tNS61jqonS6GFtdDI1QZWrMC+XuSIvlsbrloZoWd85KOWhro+Wi1cFyUbFkk9F1rRrGdcMcZ3jz2GI3qn+TGL9GhmbyASkpQNoiIirvql8kJSMn+NtSZqcgXqH/3Ifjlo/+uepyJSlSSIrgmfIO98kWSvCDfuhZhDfMCz1ztfufkpDVBmRkHBddBrMkFL8Fxa8s55sz+X9aN6vnalFytutTtZtztSiFu3GlrvRgUAdnzd0soUQ1itB3KtE/6EoV0KAvx/Wo4ZK18IKx7bUAZXBPnQbWRcS/8shzpZGov0IamRt82bRmrVxfnss/+3yJgnfF3DGSRyDzGdnIyESQ//p8raePn6L8/VKfsHn7+De/1s8/+kg//9d/0S9/8ZG++vwTrc+f1bF82Iy61YVuL6Rbi1EnxuGo28ep/uyzFcB3bx/paNmiFBYK4NCCDceCfm3zWD/gkeNSpX+m9eUj6vaVNswFZf1cMZ6jLF6TZiMrxTPzQQIRo+TGAoYhvSi5ncLQXN7TY/s3YYr5tu9CgpuAd30cVi3fvcyByo76wuUekRhqWwQ0ZBMK1Qcy0YCEJgPlET4T/K4emvIKKJCgBvYagF2hfWNve0WEIl5CSkopA9OkwG14TokgrkDIb78qCk3bMAa9rxAmM9/1jDnvJS44CFygAD49fSEfDhyX5DV/H7Tuszk+Pj5SbMcqyRVE8Dy14hDltcr5eZ7MmfoQYVqjixxPVfqpgCmZO+xlkKQ+s3917L3sPzttnzH7zZTsmd6KetbSnrWmZy4dmFdr/BqpyPtNu13/2W6365ngZdO08jyfmfNre3Ki5kWD82Mdq3Ms8+yKtdkHoR6/KT0FwBcBtxbX9OC2n3HNfwp9xdsxb8Ic3WGz3XSvEBf0R4HLvRmuzc0hV75uwYRS+fvN76u0k+2qFPf7lJd78cpflQ+SyRQetf8tE4NlY3tBZVmobvxG1lH3p+Nb5hP937AetJYHqP1cQgUvHrKf36EIoMnERGQaERPlbdsVpkgB2QdMwYf20LgRzHWyXLacGRrqY9p1HXuZpfwh2+OTIy5IAIowK32XXEg6vOOs1nadnMb1pwrwYUSmh4op/1Hmw8jYmeEyg8heq13Wgjy6WnarOt8QVhhfTlfgHZswKlyrPb3mem/pFG7OEgwJyD5wkqMEq3hJ2g/8Q9qTlBj7iYJHGN8zvj2v9chHRNR9mucE8/KgXhwu2bdN84R5mlKmrlHzMK8ycpLIr5CXeeh2m0bEdf7ounGw3GiimdwIvWS2cWvard0xYK+cvlK9wjiwghd95Hoatt5c0eIs5bJCV39um2VgYE0Z4ZndTj8ylgbc5qflw+kcb8PZcMM5x2GwSB5fvlA7OGA/ntnLI1PzelXTEqlpWi2Q40MudH0JeHxyrOXBEr9Ot26dgFvs2Q/kPjL8Ic2UgubQC9TDHLA7Iqia/bYgb4fZewZNw4t4vHePnYBn5zVbqp9fbwFHfZv0rlut137COYPX0kKo2+pmQ+Gt+wcbHgTx1Bh0uvvGcL8M9OVm23fugwG74XCnjwjllOi7Rp6TMjKfU1YEPBdZkx9P5a7j41WfWm61fff6NnKgih99LFv2UL3s3jZqZ90KgWVsG7QjxbIILFOWLcN2w5ES49fzqBHhHJEt8pvlyXlW4Of4vzXIxHL5tqjC/VsX+jskhBURoYibIIUwhOkm1KAaA9sNz2uCpthEqPniwsr7tQ+shU1+3xzNIeb7HOo7MmYPnFOI7Q63vykBsl0u27CH67PvgT+P7L2jttS4kq1fA5F52NcQTiBbghoPEVRETNCeCewVocxdn9cc3+kuuBNvu06Z9SrhP8kuuc15kGFETPlBsUiyWxJuHqgwsQWkPrM7iDZBCp4tZE5h3/oFNPAzIFuXoEUuw/6GU7FIipG1hTAFvOZxQjIJUsyxPCaNkf1jYS9oe2HdNUbGZ9liYF3xXU8F91A1jEwcDlHKSTln1fUE2rDf9FpvJdjDBw/07nsP9cMf/VA/+6uf6W/+03+qSjorff/qr/8Kxe+P9L4Vv+/cqfvgJfd4mXsct3GkXnVeCU1lpKSGPbSRKSdTbtA32pkimoirSKG3NzUNaUnpt2X3Gqonry1fCrxyPYm+fWoG1V52cciBJPbEi26ze+uB5xxvZE71mu3zfFXIPn+OMvYpytBH+gKlqP/t029+8xt9/KuP9ctf/lL+pTy7/bPNVvyt0C+Muz6kDF2VQTHVNZdVKXEHzsG+X7i4vFBVLL44le/9vc9zgoipPb4DtuLQca0rWlPWyvd+2/O040/n6p7zSOFueCMrc10vp/E55Pad2yj2jxRBnjyZ/nN9XW8rV12+FZdO4/afnZ7VL6HZv0f+CvwxNpR5yj3j/G3XDXeU3lta6ffh9z9Eho7lPD/99FNZCW3lr9vrb+Y+fPiu7ty5y/5zST2S2SIsCuQqFNR9lHkycG/gNPYbOFf4vsV8ueRes4dnqibqe0BGB/ZZju82ea/7zjt39QC5v3v3rpacPRL518ivetFVTu99+ED+Rk+51gmaz+a5eeQ6mC/+kKsVvJWenqIUP6uKctfT8S7R4Vxyz2M+OA/3j/uvh4+u6xVoL3XfuWmL+9pu83rGiJy7r+xfQTzXtyAklVJ/rHUoRIRSTurajvPtUv5Fnzv0/e07d3T7NjJwfFjHsIinkATlka1+mU7uUEQop2lu8dnAZ4mjwyPODSe6TZ7mr/u1zjMoeB+i+Leid6b+gOk79+7J8W5TdkpkSLZyTd0QC4+Z48bllKlYW4XXjD2DsSuY6A6u7WP0urFO6/hDZSaXxrXl9gWOWN227CMUlLr/IM9V4Fz+ig5z57k8d/xI4EDHuMPcgWsGm8NcvpmwXBxwmO3kidaToRERcl3d0U7rTnMHRoR8WMt0ylyHlIJD16IOSAus83QeHYvg7Vu3dIfO6rpWzFZyHjlnHR4ecFhb0iFZEQGkkG5E9dRva0JkD0wT5U3AVTMMv81a0zcF8QtCXJj0BG+dLFFISlm+JPJB1kJy9+6dOmAz/oX+dryWTcEBG4RDDrpt1ymlIE0L/zpl+NLTT/5m2+nZaZ1EPWH5kzJBPE9M5umGSeuMCc0/2ej+pjrOeicpdlQ/6mS7iQETFHjMdqw8DDvq5vrNoKPw3z4kSCTgwWOKO9JuX5aZjrS/mBc1D6LwmC9e3F3Hp0+f6AzZ9yQUEeKR4w9MSAMTI9HlyynzZLlAHiJp5w9/mrZRTSRqRRkub6R8Nzbhlykf/Q6KHsn2II5QVLkMEYka48IW0kjhRViAoxlURs7HV7xp3Cj1K0V/qVifqVw80+bZl1o9/UzlDOXv5lTHea2jZlCjDUnX8k8pG4W6iLqXlKWMrBsJdRl+Y1A2dRmrMogaQa0cCvwNMlJhEvRY9Xhzn7qP11yQ9MiDx1+hsiNt3ax7rVGora1gwz6gGB1RjJIcJVqooG0q2xYpsoqB3wjPRiKN/v4rDDs6Wcrf+H343n3deeeWFgcNcQeNbhfavJSlpk30TaO2a5SSG1jgnKlRRGG1rwb60RN9BfXpUU731M1t6JHVnkV18EJEvJ66DqBHUbhBqbdeDdqg0NusKBmsUfKtTVcF/yLHLeRZiF9IV1Ayoo9U6UMjKGPSiBJ4tBIY5W9Rq7G0KIA79bHUSkudo/g965Mu8bdfdCh+D461PDrWwdGJlsxFmbEXpahJwXjM6mhzBfLXcLERIUWEHK/rWsb1osKK4iXj+QAsuJzq2rbGSTnDs6REmoioaSNMU7UX8Ud55lmhXyOSRLj72h8AsRwMjJEeno3EI7akUKIjfKho2Ljmiqzc5uo/sIZsmNvXm5XcJyll5dSSKitGyqacAi9H5GrkAm7cXGhcn6usXkgXTxWXT9RcPkX5+0Jdf6bFcKnFuNYCmejgaIN0NNQljyOK35E8BYqCPjHyQBkDYkHf9xcrrc4udAnWF5eyDFhefGncwJu2bZRSoPBfsdk408XFuS5R/K5QRhmb8wsNq7UCWbKCuaGMpi/Uraijv61g/uKzL/Txbz5BAfyZPkUJ/Nnnn+rJk0fq15c66LLeuXWke7cPdPeo0XE36phxe/cg9OBOpw8eHuv7H9zS996/rXfuHqjNcBh+Cx4u6O9jZGLZZiX1yNcZ3s+o/guV4bnW51/p8hQlMPxSf6o2rdWRd8e4akDy+LmmBJboBO2bOgVUjyBoC/pfIGJy12BesQXkDZ/yDfG+Kfwbkv+ZBSPStGiPJzCcLsAPi64QSYqICmzCpgjeBrIcgV0gCK0IRYAalmR5j8Bdkaawag8SSHjIBpeCv0SYEYErnH5CTqahlILxbXuCZqWcFPiRVOIV4XQhjzmkW/12LSGWcs4acHtz7091Pn/xXP6E54oxh6AzhxaNzBfez3lDfIJCKZFfzxjp+w1ho2x//vyZzs7OlXKW1/GGOYmixSwAJJJUKLQ18BmGlzJSTKnYBlwjhTjXPHC8iZ/jeN86sN5smOfW8/rDnOUsiytSyOylp9TwokiJda8BzOO0xXNtUHfPwd7zuM2en52veXfK4dH/mqNnni6aW42Fh2WX92/zOKfXpfum8Nel/eOFRYRk5u1DL5mpUybGuVmvhQO36SNVS1EIMa1yZHv15FWzLWSLZdy6RdxJPsYq+wN95g9ZuW+Jqmro64hQBEihVJGgWwRUhBGeUlJOWRFBQQK7XCS8ZEP501wf1StiSwmLfdwgLA4nytVD2pb9hQ+fD999V/cesHfjjHGb85W/GeGxumAP3RAnMx4T8ptZyxJwzSy/ps6wZ52r48NjBFiuzYfIqY7jA5RsB5xRvCff7Wko32mN4BW0KCrlRcbmrUFnwAv7VU/sM8Vv+zjd1vp1UstxjD8eQkkRwa5M7DvX7EvWauDFwVbBaH66r33+8jns6OhI7gthvIcbmT8siOaj9+0b73mZX0eE0zwp5BwKpZQqhF3XjEO3oB4Rro+BH24ppAppJrKxd/WwJRQxAQtPOMY10BNbNzXaOrBNXYYbca12Oq3SGkbdZ7pNDAnyF5joFH9UT5t75t4RftjuM8CKe48Vl3w95w8SyLzx5dMKf8/TI2tB0F7vo/3N9R/+6Ef63pLKIyIAABAASURBVPe+pwWyXHlHeE5J5n3LvtF9cXh0qDvI/a2TW9wlHMn91HUL5ZwUEVRMW4Md29SuopH+GPbqWOuN31QOEeX4wTvsuALOqL6BnwG59sQ29M2paj2Jb6ogt29GRCgixOuVcLAwM8U69SVMKPDS/C7VXkPoXSjukT4zzJ8JrNH4OS4x6hMRSvTFjMw8E0F9hEF+ZKuBc/eQ987+neVbyQF3adC5hub+3rbEfhGhyR+qyVS5oe9NC3I377EKEle2/o5pu+k+IgI5C7KcxnOE7UA3GPLa+Qa2twVJ6mP5fVvUhH/8VyheU2jU0CDGjYCXBCkiboau+zvuFQjDERV+Vwuv1z1mKuEQ9z02T7vbOckuAkwMb5ZmavsM+21Rlb/Ya16uQsLhB/ucU9AGP7Ug5+Fw5K6SvZfjJSJG2CZsE5IkvJR4RUSls102IfHscvR86LvdjjvLJUqaJXung4MD+TwUzJcR07ofEbLb8cNzp8MqggwNSRE8hqqZxHtqWYT9jUQc8pzdCuIakPmpzvqqofa2awcsPDXM1OFvgjnuFWXfRPVcz+JxjmVg3fBaMrK2jrjd2dP4H1mDR/YJvS5Z/1fsCwb2orWfXDj5mKk+sza5qWu++Wl9wW2UNN//8PvytzL/t//t/67/1//z/6H/+l//L/prFL/f++ADFEK3uJNbyrwtlFmcEZWsdtyZfbDv7ryvc3nD2HMO6AULSROVugoOE3ddc7orv23lnO8bg9RV/pwW+y7d1u4wo/oLNjleqXVBLKBBRFpC/cctb4lF7IL/SP0H0viEo8rXgb3NyD5rgKcX3KX5J32tvPzVr36hf/3Xf63fYv27v/t7/e//7b/pv23xd//t7/T3f/d3+od/+Ef9j//xP/Trj38tfxN2zV3AwHl/IM8dLyh2ts+09jH97Xg98eu5grQ+H6+4j6SiSjnJ9XecgfqNjg9dcw95Tj2taFxt5WG9XsvhCQZ4PPle1bLgc7f3jS73zu1JAdi1Hft03yWmumf3zxl//vnn+vKLL3XOnaLrY7gu9ddTuVd03paFtm3ZLzYqyKjvQM4JO0Qh+P57H+jhw/fUNK0+/vjjyjMrf0/RY3hM+yeof/jDH+qnf/EX+uEPfqi7KIFdvwjGpEIpZQmhGjhfmhcb2rjhjOW2ug3eE1t38+L5i6pcFsZpYC17441c35wz54sOtDo+PqE+71Yl8MnxsRbMMQnekOzGx/m4TR6DPXJQQb84X/PW4+78/Fxn1iFxf+G2n1rfBC7gwYox6bjmk3ldCyHTYqmzHNJ39cxD+2bqPjXsNq393A+1LQN1sJ/zqoDfc53ME98NWzbIXjWcMkyFRyhq/x5wDrvLfv/ddx/qvffek+m9e+/I/Gg5E8BuXYFUIfEoIiakoF8S/Z3p10aZuSDD44a0Hfw8YK4+PjqWzxMnnCl8vjs6PIL3x/Ldl8/chr8QcUy8I87HKSIUyZgzzhSWtGM8F2W+yPeBxx2/5jLKDL5AMN3wgYFlhhUYSpvlBrvhhYEOJ6obHtj7CvhGiHJCXkgiUo3qNCMDypdzzruQoYUkIupgsgCuGJQDh7M1A+ycjvbPMNstJqBEO3JOMkPMUMOTcC1fNiGRFy8IdpEvZbicUKqMbbtWvjg4RkiXKEScR0Rs61fUcCFxCOPMvDqoYX4kBg1xyE6vhH4Lg8BOqbDw2F6L8csON4z6V+sNr7jBb+fl/LZw+2sDCYwIpZTVtZ0sQG5rS5tzSnUge5JwGz2QRsquaeWuxYf8PCjWTJjnDE5jYNDOcTL5Nggt0eugsn9yeXnmHzXmcXjBfyoHV/Xzy7Db1MC+91C8ObL1cbixde4Rql3lybI2Wn6r7E71ry0hI7fNbVkhZxtkvm3bOog6Bprr7YklUe8DBrUP8p7QMm2zX0H2Lb+XLAaetC/MCyapSxaJNXl5YhqQYechJhL0Nih/S1X++hvBiQoGqHWhRYVmGCMMKTskWhS4JNsSZWYUXLn0EsrfzfkzrV88Bo/Q7zySzp+oQyF2WC51WFYoxFbKqBaFYmwkjTekJYVEH0VqVCJrjKTBoJSB0gaNMtj+qPiPMgswHz0PeNx6jK7NMxaMNQtGTzuNEeUXbEYRVVggBm1QsA0oRAcUYqNBAY5DdipjEE8iqXrCHGdwenhSqEfbhY5PDvTOvVt68PCubt85UrdImn7aGS7FWO05S+y/1DRJOQd+kpsYsikq5Od5biy0iHnH/eE6THTQQAUmjNiJQ11GlI9lu2g4rEe519OOzbqweIMNHAV0szabIocNKIcHFMWFuFV5WfMpKrS5uK07ZOrUIBItfO5Q27W6HFudA38DeI0yeMiHiu5IeTGhWRxqsTysF0jHt050fHxU2zuyMdwgfz39EPRVQ8MTYyrnXMd2hzx7XBue09q2UWN4rBvESynBM7Bvxy+nUBjIBSwkdyki4HFmjujUNC18TirI9oaF0+tHDx0dWTbk6fTklaAKyeFr6rpi7tgMG5FdzS9HJq+s4K8WBM9YnEjQq/RrcAnOUbKeKW/O1K1PtUChuejPtRwvUP5eApSb40YNcm5kGJ/o70Agg74MZKuC/rKSXvSV6FPRT+hAhTiJ5YXxEsopa+KlavsG1sc1dV7Ba9M1G48NytuNKegvV1UJPF5Q14uNdNkrrQaha5XWo85eXOj581OdspatGC9uozf3B4tGJ4cL3T5a6M5hq9v+pnsnnXRFt5bS3eOshyh9799b6vatRofLpI6JZNkmHS0XOlosdEB/tjmUGONlONfYoyRH+Vv65xrWT7SpSuAvUQY/xu2wC7i8qvGDhkeaxlK48RUSEfSyiT0P243Zq9oLLgPy9o8T3oS3z+nPNYW583LbKt/pLI+jKwQ+SdUt7FgiTKUI0yvgIyl4QhFAAIqHIiZ7xB4Vdk0mAnuinD0k7DklmSbGUGztpkayO2/DnR6QpSJCyUgT9dzcs6cYGSiUUsO99pyfn8mflvVh8fTFC3kuqfEY5wvGwt27rBO3bzNPHtb8vJkX61nP+D3lEOH0Is9MHYzGc2BdzymFsilINszaxLp6O439Da8n+3jZz27DcWZq+4x9P69Ldb+NEmbNvLCmzd6D98xZ5oH73LVwmhnVj1dEKLPwtZ7jQWb+nuvvtM5vxT7a9JI5ynBZtR4K2ZAN7bRtaqHdk+tt3055E17Ox+X+e+Hlulx3v1wrwd+rGG7blevNbc7VvA15Way8JytTr5MzHOY+syy7/9d1jdywt+hZMwf2CkXhP8ZPBDZkNdleEYy3kOw/Eew82HnLJNUwbBQ0MlZ6ZK1H5lyPKFHjaGdKtcXubds+CHCULRwicjCNCEUA6pUZWz5XHHHG8hnD560l+2iP0wZ5TTkrZSMpUkgyj4oqD7y3ZMwO1NV8MZ8cJ+Usy3nDmtexR99Hi19KuY57vWxq9rwiKIXAWndePO4dFfx44gZ4gNzkv/PDQrb64yIoL6gtD6Ttunqh2LYd/GkU5j+86vBvzetItZnmo8pIk4oqX+u5aMALRiAbjlQJeUaEgn6JoIy9p7rtB2zfQXgQb3Zr69a+IYrDXw6idOrk0q8wJ3PYZMfGM8WYfPyu9XVqWyrwJZ6t2LZPKMJI0AkJt+V/YM/qsbDxmPM8eXmhS85wFZeXumRv57nzEvs5Z7wz1iC7nbG/yX7AhUxEVH46vwzfl8uFLOfmvz+Y4A9d2u71xn0TEU4OqChv2WlgL7TF+Rij+wpctZnQ2jCnM0jwR3q21ZOr/k3QHPkb6xaKMJKw0HK31G1ERmvzovoTRTYj8ur5wRiwW4bNJ4dFBFmEErKfMnsMY7ZDI6ZwYWoa51/hF543PnGj73eef04cQN5oTmGcWZ4GzoqmRuFsWxhvFVU6iegHsYgIRQJhpCp7EeHQbwbxQm//R5JvzvtPNEYE7f0aqCx+vF/9fFP4q1Oq8svpw1ZeegPDdDBJxBQXJxa/Daw8Dp9ctnnOusKVbS+GizZIW+s0U/uF4xn2lFxd2ez5h/wnOQxJU8Ji2NdIkkICoYh9aDIh8SgiFMyFiTOP9wpt12mxXKrrFsq+z8m5hhORBMSNkFIoOQ32iNAcZhoRkKh+EaHQdRMRigiyoIYBZHdSRIiXJOgOekMDrxiTbxh5ikYxLnJy+E2/1WxMr2Mk7zreKx1Z1wcNnMt871P3zdidQ8AXI+UM7xo17D8X8NNrvZUvVvT+9Kd/ob/6q5/pJ3/xE33wvQ907513dHh0BL+9T0uKoGKeVyhrlhuXTdbs45LMd/t7LjJquTUNNiclreMX5q6yy4Ow3+qBITWdqXlCybZSBjY5f2Nnx59YW/8RauBDXXBI1M9VTbwiQjwa2Gtdsr/yL3g9fvxIVoB+8sm/6de//hgF5q/0y1/+Qh/94hf6xS8+wv5L/D7WJ598UuN9+dWX9VvBT5481ZPHj+VvAPvfbzwiHysFV5wZBvYE3huMzOFTXaktfLF93M7lI/UbOVfMcTecMzbb85DDaBbVdzuA02wxcE/se7815fgc7XKMkbO6MO4rA6ssJ/6guveMnWWCPeKC+4lIUc83K/aZ3ke63t5Tui5Oa2TG5pIxeXh0qKPDo4olOirnk1Kmbi4h5LOV957m5+effwa/fgUffy1/iTMi5DOX5fDWrdu6d/++3kUZeRvFZMtYT5HIhD7h7Wfiz6je/KOP3FbXye08fXGqJ/5y3Nk5/TdIwUP+vGWTU0JWsxLUbXznnbt6QHnvvHNPh8h6ZnyEEznyy3DfwHDz0HCZPvNV6row1qb+Wcs8872xvzR6yZ689gMX8A7vqfMMp3f/G7bPeVU7/W5/w/6mLvcKBf5Wod/VdK575ZFlB9lyfLuJraBPM2fdxaLT4fGhbt++Jf+vXit+DX8p4datW3JfNeZFSGFIldYXHhGBFSiYL0FOyilPIF0GPj/4PNdR1qKeMZi/kSu7LR8L7MvFUjWs69R2rZrp/EfGkWTF3mLRycLjBB4I51xKu5M3MDPRGGOAoRbgp0+f6oLDkMM8SDxAHB7hA09hchxlP/pRXzcuM5RSkisfETCX+HTC4M7lAsId4AYdHhyisGgJL/IgW3HRXjsUAfClnYXa2v8VHT/QARFBno1aFq2unRradjSWjnBZLpMoGhm8PjSMDFJ3GLyVjcPdIbe4LLQSuCUft9Pl9Ax0M/AdtPb+5G5L/hFTW5xWcyb6PRhkjae2u7iuMNL1hMh8NSZ3qXHEYAmK3QfON3hcCtEgPFj8FPomKt8tWC7HvFsy+bhPzGfzxHx3n9ht3qxRhHjwuS/OLy61QW6CPnY/LDy55FQnCsuL8zQvj09OVMOIJ/NStKBS1wO7yRshRLIJst2YErqsEcbxVF4VD1b63bJmVBmAx1NsOEnEEVm0DJKAgdLoLpOXJ8pDJl7HF2V4QN29c1f+JI/5Y/9CWl/erpjIT0+ZIJ880aNHj/UY6k/2XHBRsOby1fwakOEBmaqd3VTGAAAQAElEQVR1Iz/n6T4YJa6mGRP4lRm1cYWQCYGKEG7KyqyMcisPK7XjSg1K3XH1XBfPPtfpk0918fxzDRdP1YyXOki9DvKopmwUKNnQnJEfE7e1zuTvvkopK0Ch3BGezN8ucZsG882Adx475t3AfHB1SbKuY3RN+9YoeN1GY0TB5rwqxU4S5EAgNPa0ZDCkEWowBahH+bZBEbda9VpD7Ya1jO3Q4dFS91H8Pnz3Hv1yS8tlq3HsNaLgo+rKTdR4KYdSWA5oTUiRQhGBRZhC/FEjbSkVuKmb3SPzyFjtRQUejMB0gBKVehYNKIJ7sDFQ7G7ox8k+1vpuUCauwQZF4obwHkzhA20bVdsI60mmwd8ALlljSRUFVaPR43/Zj7qkLpvIUrPgOVB7cKQWpW/TLpSaFvls64dW7t+7Vxf0rmtrP/inQ168eE55GymkzELRtS38Wmw3mlkppYqIUERU++xn6jQzzWmKHynVuBGkkardcTznLrzQsAB1LDIRQTvd3l6bOqfTYOYpukGCysy0bRi1Yr44OzvlUu0Sno/Ub6EleWQiBzKXjHFQIOsxrBX1W+7nKH7PlTagv0CpulJb1mpGAM3IQ4MavfFYqUrfnvQT6EQZhTyF7BQ6ZGQ89ozbno3ciJBm6r9oW+anTou2o06gaeFRpo5Fnt9WxHXbeqeljX0FbYY6fM26NH2L+FyrszOtWTMH0gTxM3VqULT6Z5c7xuWtg1YP3znRe/dv6/6dI9056nSCYvd4ETruko4XSSfYT7rQrYNGd04IP2y1aIpalLVLlL/HbA7v3rmt48MDVUU1fBPlFMb7OFxqgE8jyvERnm0un+ns2Rd6/uRznb94RN2ea9hcwpeNGJlAigj5T5r6HB/tm3oWxSO2gMhdO/vb7TDT6l8t/16vckPBN/ndEO1b7eUeAH7cn1vQsdtWhSKAQn6Ewclb1Wl7BGG4IiYq6NaGFRtuLDwBpIS7grkiVQTjJl0htvaZEienpJwsZ0ao/oUUuziMu1LkNWdkvIow70+cvz8IaOXvl199pcccAv3/PzeMs5E5pmMMn6Bs8hrufVvHHFXIh4cpaKz72Esu8e0Xtays1od24rWkjQhNxrICnNDCPHki70VOOztfRffj2H4TnJYSVNcbFge3Yc166v2E902eZ9wmx5PmeqkaakGtSE19M4dF73vbRafM3tc8IkQj88GGucfzltu8Zo+2oZwBPjm8ZvRNL4pFN/hNsb4L/yYOVIb75Z4TfVPkvjUG1sRK6Rf3jfv+krOPz2SXXJSskW3HETKQMuMm59rPOTfKFbjxC+RZyIP7yyUJ2bXcCUmhG01UKMNlOc/5U+wjMqFqguQhpzFIVtMEYd8EopBWICoSY9vI1Cshn5WmrJSTEjS24ZGm+KSsZRVk1nK/5nxxAQ8uWaPND5qihnzarqt7mgVK5CUXIovFgTzGG8ZuIk9yo3ztjNemm7CLUC2VWzWd00sh7SGww1b9aZlQiiSf5eterFtoATr40zStcjafQ9VsSbXPLxo0eU/v2fsPSrdFbcmuqIn7O+crLQWBtBzMtArMXuwaRmaVEncOsttxnY6uFE2HP7nKU84N7mDf3GuFrK3q/Ltmb7rSC196cdF4xl7OMui52XZ/28T/h+0xl47ed3v9sbwOrFMeW1KwprTI6QEXPofQpdwv7hNhHMdr2hx/5KyxV11i3PSEIiZIIRu3y7D9Txl0yeurR3NiOw+kXRu1Y4n5lnNWhM9MRT37dfeH4bliZE5zAYnxb2TmCcNjw3DanJyeghxxDwUGGnteEnWQo1b4pe/Mt4wDlrmCBBksaNdqbz/3uTFLme1eG4e6Fg91bZ7Hp8NqBohCIBgRvIHn3ypvyJZpjfMmL9LKeJO438X5k+eAZe3lSs57MNOrsBtjXgVfs+3FxRrXwgLxAYrqa1GqwG2fhG/CPkHYtqj5BO6oewfPiZ4nfe7x+tR2XV23vCZaniMRNyWJzCNsBznhhNq9BR7bOJoM/tJenK1d+EdM/gph6gt688NOdApwNG/iGM8erzt/hzJ/289WR5vtdl9hCrly79uYDcjDY9/jvIL12G6fn7y22M9FW3nk9eaSfanXHufq9aXlzFX3pm1T+dfg7jiLnZwc6+G7D+uvg7yD0te6hoiQ871eTzqmVumKRm1v9ZR2dofvQ2RD/anc/MZj56rpnPZNQXbT4zIm25yH83feW99aRnVveee5succYWqeOV6EOVRkYlkSToddck/2FJ3SZ599VpW7//zP/6y///u/1z/8wz/I9o8++kgf/+qXVZH5+eefy3fpK3juvBPy2LbIadcq5cT961regz169Ei+Ezj3nbvPuVbmcvY1r2v/USGq6jfLAa2hj51fT5wBjMz77t/qx32e/a/SEZ/Edtdw4jvcadwe+xu2Gz7DFc4xK/aT/qC6dQOO3yAfS84tESH/7LT1Kmvq6nwiou7lO8bggjtV6xk++OADfe+D71VFopWHh4eHslzN49X3r4bz/uijX8DDf5B/Ftt71ASfHN+wPBbq77i30XWdHJ9oSRkpc8dCT46EQeAND/WAQXKd3BbDbXaevmtxX7j/HJ5TkmW/pV2ZvJxUGLuPKePe/Xt68OC+XPeW81kwnxAsl+X6VAsexaAO9iv0S2E/5/xN9+G6GANy1lf08jjcAV7u7PT/bK/3tOwZ3Q6nNXr26j1+zm8H+mwEtR6ujytK3Sy3rnvKSeZlTpl7qaFCmJyz3L4lOrMj7p7euXtXDx4+1LvvvlvxELvH/xH3tZaBBB8igpQ8M4HaK5KYm0O1TDwcN1Gu4XJSSnoZX/MnXZBPhPMBmkwazVw3DHjz4smr69raqAFmWCB9WTTSAREkpGfWXD74gDN//dqCaz8zsZDflDVxJ8vX3mbmUJk9Mcyd4oFh2M7Qkhvn+rjRblzOtfZ0bi8Lnuvlsnxo8gC334oJoWcgFjosYEpm0nXnuE0pZaXKZFcnFAGqG2qv2rFFLrNFeD0wDug8D67M4aEBHiAHKKSXXDK0Xaeckpw6gneFMwq/fm9wbkE5ifxdxR4h9mAzv90ndJvH5u9YHp3qzLdwniP9aOqMI6gFT8HD/eY+WteBtdam32iA5x64ESH3iaBLLk+X8M/8nPLgTXrn4Qnt+OS4fhLFfHY/JdpIMjltBIUBHty6bghybb/mif+Ulj5JYStRAvCQwOWOyLDhNphSHYkoifiWt5xJ60IdQBr7dbTDH0Jo205zGzMXBJYRy0UEGYCIQL6SLGstly2mQeYDY2jNeFlxwXyO8meGL6wvuVhYe9KirJ70G+rRR9IQTCZgrEj0SujKjM5VCcVWRtGVUei0KHS6ASXY5oXGi0fqzz/X+uwLrc+/VI9b/Qs1Wss/EdtSRiIz8wOi4qzxiy1kaj8VjcjAtUmXBbFQX4+5gfE7YO9R9FoeVrRldbmulyRrZKNOsCgvR5SXUz4SSWRRsc5t6BNuI6ChsYcagwTLiDeqfnsWd6GSKWUtvIG6dag7d27p9q1jHR8faIHyt2mzMkrfpklqGKce8xmasyfGoCVuUIFvEmyW8BlLqbJqPtT6ua3Ix0AbK7CP1V4qH4ZdO0b1+Pe0bWOlLnAfrivtte6NodINm4Y1PFoTd22FNnmgDxZOoRtWT7uGGQoNgh9g3GLAr3c9qG/KWW3XqWORtkx22HPXKjPHGU3bqiXsAMXfrTt3dHxyIpLXbyx4s+GL3UTjLbfmUa68MX++jpySMuXllOXxm1JSRKjKSEC3UFDE1u442WmA+d+0jQz7CTPSjp6OtezAeCdVYZ62MnTNhfYKWPFa6JdIWc7PPYdgEHejHL0yMpzGC6X+rCJvzpTXwLS/VC4bmYNRPz4BF1F82i44a+4WFMJl7FVQIhsjdMQ9gIlu6FvgOc3CCt8jgvKDFqjue6meLBe9+xs536x6bTwG1vQ5/b2p/oNMN3S2w9bM2WvmgPVmrb5fS9SjyUWHKHP9zd57h1n3jrIenDR6eLvT/ZNWdw4CZW/RUTvqEAXvYYe9k45Q/h6iCD5EIXzQNeTR6GDR6fBgoeOjA53Q/0fIQddl5STqXhQMuGIFMGX3m5X69aWG9bn61Zk2Fy9Q/j7Rs0df6MWTR1qdn2qk/UFDg9SBfAZcTUAl40OmvEPiLU0v/TuZQrn7wHnj4zjbgMB+DVv/P3MSEXQVCCkiJihUjQmICHwAVNi0M5NfxHWqPXdK2zDSRCSllJSZC3KCVuTqZ/9wXCOSErTOMZEUacY2L8IisENTykqEk70G5l+vOZ5L6jxIOd4D+rD35Mlj+VOpz54/q4rdwryTcmbtWNafObp3756cxmkVUkTI439gbirMR4mycna9EmEO34NmgwzN1tfQwhia8apoc/g+FelG6t0zB228njBvbDx/gAG35x/Hd55zTUwN+0VE5X2H8mfB/qVhLp4bM5C381yhTFtxGL1kz7zG3jPmB88TzJ1zPnrJvOxf3fDQdMZLSb7BOad6E/oNWf27BcOA37ZskkYEXWNZMw13vUb2IgN977OM5dzo2UfY30VFRB0LllMjpVz7O6VJbmcaMeUZmk0hf3iNDIi1TQTgg9+ogf63DHid6lnHJvkqIos5cU1y5fgGG3k7RigkMom4ookxFhF4T0hbuzAjcu+xOdfFsmk5XbPWDox7x/X+2rLdsQdq204te6CUc+UJWZEvVaWNUxvI9HVPEDhja4Vcfwif852p8Lse6U/ERb0iheY9YcO+sIE/OSdFJElEqNArTLw29BWJFBGvCvqa/y7m1y1fi/s1D6cBhQADgiQXZJg+x2G/GTivPw4g9uyJiOwSBbzJyJDhcMuO4XHou4Y1c69cLonqmZe50vF65uNJPtf1mwgX5xecgS6pzyjz/YDLvUP2ZAv2ZO2uL7JSSgr6KYJMeVzWyLgvrEGFMpz3m4HErtibRf7Tj7XXHHcXPbvrsaCdESEIc+SoaZ7o2VMD5suBucPxBV9TTtfnxEh4b3lOeMB/kVcE+em6cbmzj6ljTAhNf4LqO/Mt5kDtY4+zPXjceb/oMW94nzVapojDU1sbVXaQAuQmAookRED3kJCtiCs/Ya+JX/EK/PeB87vn34UD7oXXFExwKHYRJpvfxs77t7ZUMbkpq50flulRjSscLm1LbLVXREACJ/Bjd4WE+IJQEnYGQUANy6zh9a/JjbxWdeyvfH4wbThDpJwVkRQRCjKKWc5NjcD/m0B59QlN+ezHVygiJAEevdJQ8XlVIF5Nsou7DYP4DmNa4OUcZUN07Lz91IRY8KmPrY4EPN6n+YAVBcfIuuy54NqcQB3s9h5gzVnKe1WX13D36LW/61rOmoB1v8W+gJ++E7fSx2jaXPcJI3uJwl2Vy3P6CVSC/F0v23aodaRx1WOm1XH95aAtaMFVltdj/c6uqQiXgK0+2OHX1BYpIliHE3uhDM2yMb/Ozs711VeP6rd4P/71x/rFL3+hn//8qCxXYQAAEABJREFU5/roFx/pV7/6VVVa+mefv/zyy6rEffGCeyr2Vt5r+TzkvpBCllnLq/ldzwHIoefuC5S+T1EoXykoL+o+wWdchzv9VMdaafhTNFLvgT3YwJxvuzBBGY7nNE7rLsGbfisT8HBePeeznr3gwD2C3U5jugP7E4dbl+a7irOzs3o/4buPg4MDuQ1ul/eZ9YyPvLkct89j8Rglov9/6w8+/IHee/897vqOKz+pBXWXIqK6zQdjoLwnT7jXe/YM3jdy+qOjo2p3mOsSEfVexP7L5VI5NbVNlmnHMQ8izAGKgE0jdTJvats4i12i07Ay28p2t8dntgjqgfx7HgnPEbgTtEP+T06O5PsX1990VkRHhK6M7RQGX6lMLbhQ7kjfjKbumx2KRvpr3LnZE+7bqaP7zO3Z4YZwxzE8Dmu8bZxCmTu4PttKRoTcbzllZeZE89vUfZVygqeLqtvylw0ePHigD95/H3wA3tf72P3zzw8fPNSkAD5ijuhqPiH+yDtiS+3eQvgl+LjP05SSEn5XlHqlRF5p62+3ISm0NVve1vYU/xtEM22AkVAY7Fg55boAiFQWyg0XUBYI+IHXdElhAfLB6PTsVFYwWCG84jKpZwDQa6K+koI/fc2YqU7vCdN5zLBAeQA4Vdu0cpkrJlbH9wDxxOrO9u+OnzMZeGA0bSNfZp0z4A3nseECw/FccKIt7pQEo+x2GwJLzrkOugYqKlvjw5uIwDnBcRZcoh0dHunk5BY4kQdrSokmEpl8prdII0yA39NDVjwK6u3yIoKLylFWIlxcnGt1uaru4o50xN9TseZPQQ482NyXhcHg8u3v/nJ/WAk91kVLtY88eBynoc9SznUA3LlzW/6fXjmjwCQ/88l5pJR1jPLXE4AnngQvZ0Qk0UwQDLColDctDKAdbEMvoX1EOI0F33kkTQbuUPBIwT4semK13Fmu3MaIYLDkCdTL9QjqIExEyDJ4dHSoIyZft/f58xd1EVlyqeqNUSKNJ3T/JJjLyLS9RR4Xi06e3KyMWzCxtl2rRDsLk5U/MW45PT09Y9yc6YxJdIP/QHhPmUMk9ZE1ggEwRGlnUCM/ReZExKCknsG7VkL5lVDk5PWpyvljrZ59qtWLz1VWjxWbpwqUv7lcqI0NSuABJdoof+E3wRPnGpQbOclUgQ9PoahCeKHvDY8NT4xX9qH2uy8K11zMWSYsj75MXqEI3qAQ69FyjkNhXhEH9UL8GcIe+GWQsCeNfagfQp46WEPV9wUFWqm0lKScWmTqQP6Ukj9B9M69Ozo8Wiij9JVGJZRpi0WrxbJjMm3Vtq0aLr0SbRPtkQprSaFV1YZ9VBmL3Ge1nQS5jYMXjC1G03HU7D8S3+E9/j1t2/QDdRwYjxM2VHxj5R9zz2TvUQJPYWvSuI/Xo9SPob6EBto1iPYruwWoKCdaAn7gP0JtNyJltQvaxiVSh+y1XaeMnLmNDdT2xKJLM5RptxcWf8rw1q1bMg88X/hbQ+5eL1ywA15EDXP415F3YcH8ExGKAFKlwkTgNghPpkYKJSiR5Dy7BX1CvVvqFCjdRng0cNE80tGFDUqBWvF7cX6GUnItIXMtc4jbhVXD2MP/jQJZb2YF8HCuqArg0yr7GXvuz5WHS+VxrWAjHXA0mHO0pXaLvCZsVFD8VlB+QTHqerhOI3EK89pIHiN0oI49cQZgWd/Qt+vVhrmXy77LtWy3/Fve14RtUAJXWA7o7Nk+pbViea2C8jf527oof0+OWt2/vdB7dw/0wTsHevfOQveOG+GlYxS/B6nXQRp0kI1RB20RIq5lK8FaLRphzzo+XOr28ZFuo/Q/wt4iCzmkREebD25TbSOK6MHKntW5NmBEeV76C63OnuvxV5/pyaPPdY7ibMPaIuSdLoP3ISGr2il/E35J4i33tQjXv4extL9NucT/96rq21Tz9x43FDEhJdOE27B9C0GNbbyIEM4JWKqTV0QoIpRAxBWNmPwjoGmbtylIOStlI8lzQtiPeHMeEaTZw6v8IxHPIO7I2F4jy55nW+Z6wweQpxx2/A2tp0+f6dGjR/LetDCRhKSUk+7cuaP7bMiXzKEja1vY33kqGCmFsVmUcDct9YUWyjEokhhEdgJiTg7kyXa8f9enUMeb4DoOzEEb1tjaXs8xnkOZm6jtrtjiehn2obJuq9eFjrl3sVhOa2HOcr1dTs2TfFYoNS7ZXxsrr9vwdGCtghF6lXGr98O+yb0f97r95ZTXQ7/uetv4X8/hD+YDz3+XvJ088YoIRSCLyIPXH683PnuZut9SSnVv03UL9jldtXutzDnVdBFOL+wTeGtnYB/Z0rWWHBw1wHSUy/K+eOP+R7Y8vlyeo8zUdkV9v9XLJbycYFePOr6KRjyK7YzJgfLdXsvjJefJC/bHK2SzZw1OtN/yXPfkXGZ4f92xF4qEbFPQbrywx3B7BmR8RJ4L+b9ch+retceWoHkhXvr2GphQKx/MY0k5T0jwLYK26fdtAnaBt807VNP5bbxtcreybOde22VDnmRqm2a6C9OrjWWjgvwihSKSPD8OW3lz2Io908A83LWdFsypTW6UU5b56nDLXSKtx6JFzX7ehx8cHsrfrvA+/NCXfOxtXRPHNxzP7uBlHkRgm4Hff9TH/eY5wTzyfDDC+8J+1PxI8Acu1T7ymrjmbsr7AI/zGs46535o4LX7ION2PzmMjWx96GqoS5l8/Z77wvbv8B+AAwxU9/k1sP5Y5ixLA+O/H4YqZ+aGZahpGrXIlally35GRCjiCo6v4F3hF/bvnj95Dux6amfZr/LWExK1cwkLiW6vwKbfzUzz0VV+U27VrVDEFgoJO6/psVNXBqfCfyE5WkQopIokKSKU8AiFquHwkPDLwV4hZda1VM8LPlN17K283tUvHWBPOSlSbDHZUzI18I+QQERAbgYBPFOYMETduZ03Dj8O2VKs9TF/vOqbVg9eW/uUCe79x3End5gQNTT/aWszBQHw8dtgaqjrg+eGcbsv9frjucHr0bBdj+Zw7zV9lvI5jWKUc2J/3moBz3zWNB+7tpXPZA13MwmeOS/HX7O3GNnzOi8K1ZVxTnaZGrZPcHOvx538/xTfEaGIRNWizqWXnDetzP38i8/1EQrf//7f/7v8Td+//7u/1z/+4z/q5//686oUtvLyHJ2OzyTmTYZvC87tVlSaGuap5dRhRkoZ2U7y+u49wenpaf01sFlBueEcbb57fjct7CmctyVl4jBvdz6ICFneK+gvYWp8Mp/iT2+ccl6D1wvOG5aFAfmwn2G7/XrfFxO+4czt+3K3zfcTDl/6jN42lT8+51SZow5TCUVeb47RQfhbo9///vf14P4DZCxz/7yR85p5FBFK1NWIiFovp3U6Kx5PuB8UxmU7XWIsL9jPLuBrhr8uz/VxHQbqW1gPFVJETOfGmV9Q19Hl+nz2/PlzmceX3BuanxFR6xFhGnIdPAasO/PPQFsB+qB+C/iEcdLV/LUthySSHTDW9dnB4xC4XPN1dB2o33gTiOd6VMzx8LsxLufDKg9bWtOY93vQnokIRQB4Z9lw2yyDtX2HB3I/ec9//959uZ1W2P/oxz/WD3/4Q33ve9+rCmB/C9h6DMc74hxr/qecp3ydt8gf1CcoHOCtiNhBIeEEAa+NBDVsN1INcxxtjdtWB8fWbYIeaIRGFaiIkCe4HkE1U3DKGx03rmlaeSO+YcPtjNxoH3AsbP4UwOMnj/UCpZYFq6aHgdoahhXdqR2cb0pZFrIzFMgrDvoZBlQ/OsKfsF0zUPzN4nMUvRsuJlymO9BpGzZiDfEtHC7C6VJKWEOD0xPfaQYGZRVixZY5ZtCECDgoCfmYhJtKOj+XMzCA3Yae9C7TeXvyNh/c7ggGBK2xMDq+yxjJyHYy83MNRNUOlPnGD1Us5DtQD/NjzWLhy5HKWuow50M0Wji9he0Ker2pGX09SvWGHw6JiCobOU38NY9chHniPqtIufK3bbOWy2Ud1E4eRFzgtpx4knPYwcGyKtHNy4igv4YqVyOFTvyTzDynxwu2ucQ94DmF4Wc7IJIf1D2F/rQ8q9YnIjQyQVi+PNmeozi3XIzwNCKIE9TQcQpyP1KXkaKLgsGdmRCNKmu208aMzLn/fbHqg0DOSTklRQRpBxSWPZNyX+2FGjmtB7cP/4cM9EOUyYvlQi71koutx0+e6vHTp7pgvKED1YaQDXmNShojk0MCodlQU2JYbdgrl43yuFJCgaOLZ1o/+0IXTz/T6vnnGi8fEfZCrS7UphWK3xWKsZVkBRmbjUyGyfUGoq2KpImK9hvUHr7WPoF/BQh4TiiML9MBJZc/CFDl0koxLunWBousx85Q4xX6tsCPK4woeo0BOtDoaxikoS/wsVRKFahWRp6WOjo81q3bt7jEv6WTk0O1XVJCkx0o05omaYFmbMFi1natLIcNfVXbCMfcKMvWDPe/7faHwTSYB5lwuyqwD26vqdthitt+Pe4Ni+OG9ptW9zBo04/amDp8ix53jxK8J/2mhAbQgwGl7xBJI3SknwcwCnelWWMNSyr0T2bj2C461U04stN2nXLbKOWshFw2uJdcLh1y2eTxNcfzwuL/7/De++/r4cN34dmJbDbMqx4PAzIXETKProN8c1JETNCesZ+u/COw45bpFgrig0CuUs5qXEcDeyLOMPT1GxLnzPtnpy/kb/8iJOqIc8BGpGVuz0H5LNhwQA39mxkZZbhQQdkrlL0BDX/wAdpUXKAAZiwwJhLK2yBtaKQqI5XpJZSuhbCC4ldVydurXKMIHunkNEmimirksek3qp/sRK49b6xQ+vqb1JcXK9neIwP9pqjvC/I6Qrewn2GZQGlz6XSXF7T7Quv1hYZhpUCpvWhGnSxD908avXdnqYe3Ot3FfWtRdNKV+u3fZe61QBHcVQzqUAh3pPPPPR8dtCh/2XSg9D06WOhg0VY+5ihI04SgHaJtI3wfUHaP/QoWrCSof0pbm0usZ7p48Uz+BvBz1vEVCnkqWT8oEiWYOyaoKoJDovYRwdu2Cfp3M4WSDcg3Po73Knxj4j+dCG7CXm1iz37N6oB90GN0m14PEtQn5L8pvxAOTelsD+yBX1QakiqIEBGKCKUZKSltEYkwYQgjkhQ82HmITzws4bjQFHYnBTQiFHEFz9nTWrNW27RqmSO9Fq1YUzfsT09fvNDnn30u/0+ggbk4IuRL+zt37zIXPtQha3FEMMYZt8zr3m96XvRaVlh0FsypC+ailF3+VK5Ce2a/A/bte1He0upyXwYV1Ej9e8au27dhX2vaM3cP1HuEEQW4qKkWoYhQgoeZedR7LO9VbI+YwmQTktf2Dfm4zSvmt0uvC6zdA2vWlJcjquY+lbHvO4WJfGy7IcTebwin/ia8YVZ/pGi12fDTxdluzLyw3+vgPh7h8TgOTLETevYTPX0xw2GO5yIiQpbDzPrY0KeW9RZqe85ZHicRoYiQeKZXtejrxj0JWChKMwEAABAASURBVBN474JHZKmvdRoVERUOt38VgOklQsTrCnqNcZfOwXt2t2ukfMu1ZXhAtofa/kG1Dsi741ANWY69j2vbpo5x0wY+pES7kXG3PVUaNW5yolpBTSYgM7BOjz0m2/QOOZmhmHy+lW/zGJh386h1OyJCEZ7r7KJXmd+mcLt/N4ST15ctbwnSUS3q9nbpaCLVpx0km9qKk7xw1qeG27b127ntdw0OcT4AeSyMgcI+fWRc+psMa+bCDXs3QjWNt7ytayBroZwTNKll7fFacXBwKO/BD7kEsrtlXfIYbdtODfaIJBvnVyjPY6u4THsqFISnKstJuGTe1KDf58tN3o7l3zrbIOUMrH5qtrZ8A14vepUzMl+uo6jOE/TLwBzVM1cMzBH2czyXHRH0R1bTNvJal1NWpJB4tGdq+XtuJOc1rmtB3zm+TRywULizr+F6A6YoyBxxyg5IhO3bMWLxiQhFhOrYTGmiAcUvcEdM4REvUeGuEG99Z74lHIhr9bxy2D/+YD1pabwqyzbEyQRQKo6IwD491caLZ/LYfxOPR+IV8p+t0IBKSiDwT4QbEHwk05RClvPM/Nmwx/Ta1nadvJ51UM+tiTBFkvOICIk0EaGIEC8/stk6Ff7DEYFthiPM/jN1WLVLEY6r1xjzyyBKAMarCcnsmMA4ji0Y1WIHNPlfe5OqJjIVcbQzzAw+foGikXy81ozsD7wGGfabI3sd99lsw9lzYD/rjLwWmWfmYdNmZe4oU+WVU7nuRS46pQSlfHvTDte1onqV6ju9bC/EnVzTu0BmYP0tHxcVevlP1UdvalyNvbieU3vONGdn51UJ62/z+pu9VvpayfvRzz/SL3/5y/qTzp99+pm+/OpLlIhP64e2rfdZcx7dcN4dWPOdbU5Z5qn5ab52XYu7rev+zMOIEJVWwGdhnIe/mGiFs3+t9tL3A+zrevrI+Y7ef9G3risd7UdBFsll5UZ1DLB3M02Zftrmu99NTms4L+fpNpu+jJH9yxzH7bIu4uzsTCsU4k7vwn0mcpzqpv7zk1LSolvId7q379zRAXtMx+nNG9e/RiyVF+aNx2tDvXPO1c88cx6uk9PN/lLszqD2D9yhK1NqQ+2eOtfvAs9G9q8FBPVy6DmK+qdPntS+W8Nft0Hk5TZFBHykHj635VT3yPfv3+Me5oHuch/jPbPrE3G95KnoWqJUHdSGMovbW+lI9vZ7A5C+MHantG8Q32U4DaDwrz9UdT57uu4Nc6Xb4W9o15/o/v739OGHH+oHP/iBPvzBh/oQpf338PsABfB7774nx7tz+3blhfvKeUSQKU8tzBTwVKdfttcoWCKKuasrt16yx86tnSnYDEhtl+2FO14aG+FOapRSrgLhi6GeQZLo4IPlpLBbLLo6EW7oYDOyZQD6k61WOlyiwPU3Ly4uLqpA9z44ISi7oiij4LZgzHCnugwLjw9ai8VSzitRFw+iFcpOD441E4E/XWNqAU7U0Z9k8CVebQeF+KeZlygWWzoicA/UfcNk7Lr2DJJC54eiti/RpoiQzUi9xu3AtNsYES6Xv6Z8l+nLwYE4SJsiYgeSaiTfgfznw8hY24iA4V9mEBGrk0/VNd9d0GtAKTXUfHb+rod5fHm5osyRAdVoamvUeBKUx2QfVLc6tWfmaPZyVQzbK3DUcBJGhKqQbyeRvKNNnVTMx5RCOWWlnCRKCiUt2Ch4wrHixLw7WB7o+Oi4Kn0PDg7o4wOllDTxeI1CZIN94KITbPk3mmfYC30x83GEiUapYQU+AOzVDa1hNQ4TA2lFfRy2YRE5P7+QF4FzJqoN8uvOqG0L11tV5l0f89ppapjbBYQhe7lNRyhwD6qctUo5K4OOi+KOseA8XdYst87PHe50B7T7mEvnWycnOj4+kdMUAs+p1ymLwNrfWKAQdKKooKQxRCgF8wS2aSMzwN0eleFauVwCK73OlNYvNJw91sXjz3T55FP12GNj5e9KizyoAzl6WflbhnXlM6yh/klB/wmg49FIWXQ/pZXJDi8LfCymHLiL7VDzaLDia92jHNtow+XxCqxRAm/WXOJtRvUovwYrxYjfowTrq9+gATpUd9FQwyWGj/oBt+Nu4fHkulhOukXHRIkMnRzqGBwdLbVYIoONlFAA0wVq2qSuyyiFAXb3S8q0L4JWhWAtKBWj24GH+xky+SFno9tZw0b8AG4vyAN1muG2bLiAMNamhG3cHtqy2dpn2uPuadeGQnoUZwNw71nZO9CL19FoCCDGhcOwK7dKTaeWeXGBzC2QoYUVwIuO9rbKzHW5bVX5g2wd37qlo5MTeR50/zrcC40XoR//+Mfyp468UHlMbphTfck10l4YpIiAl0k5ZZCqO8K8EyZ27gjsyEtECE+eiWrf4CWkyIDzNU6mL1o2AA2b4MJcuro41+nzZzoDGzZADekPmTcOGUfo9c0B0KtFbhd5RNZXKutTRPi51L9Q9KdKA7LfXyj5p5/HFXE2Sih1A2XvPoRbVvyagoL9Ch4Pa2QQioJYKEpjkn4V7BvWkEs2jV6HvEatmTtWVZm7Zp3rkfOR8VRID3qJZUfseSu1fFvu14wJp/Mn5S4uzlACnzHnnRHvVDFeaIGC99ZB6AHK33v+n74L6RgF8PEydIASeMH4NR+mb0DDExTiiLqWi1x/7vnk6ECHyEQHf634DWQ5aENQfyon04DngjeuWKGSgT0TnlAIM4BVWL8H+uT82TM9e/SVTp891Ya1vNCYQH5j2590k9y91V3suhmOc3PInu9+etuNveA/CesbVOKN2vrafK7ncN316oRzvErhXaWvjr4X4pihiMDv64gI+Y8X4RJO2UR91Xf1sy2C9x4igrAtEvMISMwXKSV5TSXEuXhqqKjuOU2Nl6d4kRS4I4ixhRPikvNSSB6ba+axIF7DPOj5fGA+G5m3fbDy/wl6/OgR4+1SA/Lvue82c+SD+/fldbh1GjK1QtXz4SXj/Pz8rObrubNtG+bCrAgKI96W4Mahyc+23yfchhnOl25VYTxbYVjnH+ajNXOQ7QML58gaw/AkjmNLEaGUckXmANu2HfuWBWiVcUckCVRK5j1rmPPz/LZib7lmLu7JV5gI2sjjzAuFjGDbaVINc6Chasiu0j+nl9tk7Nq0bXdEwIIr7MJfa7naf5jH7sMNe1Pzf40cr2u/blgXes39mhg3LQf5jn7s2pZ+bJQzMol/BOUr5Mdd4z6q07RsrtXaHgA/nrk/TfHcPR4jI+Mn56SGMoRxnhNCESHxaN+87N4Ps93lXVUK8Zl44L2kyxtYXyyDvfe/2N1uIinRvqZpOUsstOT8sGTvc8A51PIckeR6VvmnvpbLiFCEkeS0MyKSIib/iKBGBuTP8DGr4S7dyhuBmPqtwKuy8zOvCvNJqeHXmbDjzM5yPfwP4QrxR79ExI3Z2zsiFDFBQTQayoOYXLULX9Uwx2M9EFSOC2y1PSLEAy+ctFS+WI4si6ZGz95oGpcD68CGfdqayJLlb8E+HLaRvtQxmJlPW8bkErk88v77+EjHx8c6OTnmou5QeTuGnIH5PbIGjTveuwWFvEQw9hB1i2vApz56hQn715ctb47aBsYkpb/2TcW2mVI/Ys5uFxmKbZgJ4c4UK7a9mHjsPw4k1OXuezvfyh/yMI88rg33h1EY48bAWjXNExsN9JPTRIQ81s3rxut100xzFzLgcKebeD7qbcx+694m3dvENTveBm+T93+EuO6jQA73UdsNUy1jEMYXNuSKd5U8XjUKARPlXeNtqWUxghwrprXEsmVYziKCmFdPddlvH1fB/zFtZsqb4k+SQ648FdsSbG/3bNNZJN4u4V7sbR57Pm9mnQuFRoQiJjhx8IoI/KpF1YJbNjOtdvZM7L9SyqxhjVruoLz2dax/LfvQlPP2jOa8kkJGSNicTVQaErQCz4iYXcKKN+7QZKAh/hxg2A4E8FX10mQCYkDqYzu6kGqvY5fBbL+r8Y0HodWv0qJ6d7G1T2kKrsI9iQiboNl4wvD84TWItXv0Gs75yOexgt3RoqYSa9JQ9wzez9rfe4O2a5V9L2OewVP7j5xPvff1+pTwy9uwiJAM3WTKTZ6/F79QkI8BufYkXPYPRQQsBfi43maLSsC+CbCm7qd69vA+x1xyljxD8fv06VN98cXn+tXHH+tf/uVf5G/7+lu+//RP/6SPPvpIn332mZ4+eSqf130WkkI55YoI8sYtEBGKSPg3ajgXmLfNdq13fPNR1Ux8stuwl/M9597/xekLnXPHtVpf1n4a6Ef3g88cI/3rfQINUlBOQ5+57xYoXRfc7xsuz3cYoojilzMH5scM5+n9o/lg+8twWfZbc96zrsxK6TPuHC65f1vh57vZgnw4e1osgyLqEynJ7XZdcmo4Jw4q1NvtTPBHxHb4Aeclx5n3pUvcEUH/THsgh92+dVsLxvOae/vnz1+geH/GPclKbn/Nj7JMI8Je+Eu2Gm6r+WWac6r7Ld8dPOXO8MXz57LyvmevVtwOSa53w145pyQb19F6w/v3H9RvMnvPbL8IynKEb0BB2IrHJPHcDzfC4XswP4mums7+eNyYbs+fyE5Cu2MCrojJnlOW5cG8tG7H+/+779xF0fuhfvLjn+jHP/qxfvSjH+lHP/xR/dbvw3ffReH9sGL+5q+/FNl5Pt3mGQpKUH3bZmhr9u1br1eT10W+IYxemXzNHOfqzuqYuCwgSw43HRfzEQl+FBqdgYWvR2AuOSBx8c4EdufOXfnrzC2D0nk4rxkWFgu9B9vgCYJLJg/I5wiLB77DIkIpJfLOcnlt21VhN3MPqIPjXHJBJ4yZfsRh6whlnO0NE0JGwOrgDGmkgx2/d1lcsJi6bNeDRpADD/Gu6jdo50+QnxHhNcgKJ5FlTNHmdKb4EM6biNUNxYVf2YrSSNZb4EPA9nF+N4DJRZRlXhgDF3yeFDyJuU3CRETlVQTpebRngrRG9SKvWh0cYRA/pbhKO9eHeNoax7M1yCcRPyLJfI3AB3tEyPWKCBa8ESXIWp68LpnwfYnoic38Ni88qDtkJyMfEQEfikYWTYdfXlzq7PRUl/TpsD3MqRriMMBHJrYCRvcD7rKFqHOhUcUUkClvN2BCDSONL4Lrxe7c/0z2DhtrnkyEIUXwUs2RbMixljHlI4IiQhFAAJq9KLQtE16jSPAlReWF+WH5c1tbZDGCtgpDPUmqiBCvHRx/sejqZYE/AXNy+5YiJ20ovweWX9dCGFLKuSWUNYw6NSipGit/x3MUXy+k1VP1p19WjOdPJJTBeThXg0KsKYxN/89U0oQ2kpVfKIYKO6YK8vcabmXziB9SKpdtmPfmoTc6A5O54f/12/uSEkWvF47a39hXYLPqUYYNYKzYoCDeoCBeXW60Nohj++XFWhfg0n4oxoahaKS/6JYqTz3pBvoqaHjbZi0Pl7LS9/jWoQ5R/C6t+G0F3wclKwaboqYJIWKiS+R0Cqnu5mRjB02ggw5dAAAQAElEQVTHk2JqWe4WhGbqcwr2ojzSRrd1NP+JWBh3rodl1dgwl/TE6fE3qpIX+xrYviZsRd0vwZp2rVEKb/oinOph8FCyBl2hx97jZ2r/MQhDQbwZk3roGI3y4kDd4ZE6Lj8XFUstDg/gCUDpd8Cl0wFz4MGWLmvYUt1iocgZJOxdvbw6Is4JyuE7d+7oFkoQX2gpgvnbH8CwAnRQ8JeQw0CuI5A6GOUxU7mHu2m8+cpKhCfcKSVFkCqkSLySJIiqsQQbUo5Qm7OanOQodIIKY37k0tcoKDVmKhSSlvMWblnW83ipQNGLgMuKX8t3QcYnBfC5HN6UtTIyngz1dD2ACnkXfgGqHcWvxrVGY6DN/QpZvWQzeDGBjeF6c6kdcG+omy+dBmRyoK9HywvyARGigsxKNGXCIDZlhSbQ7xuwHsl3FGyU4IHH04o8VyiyL9fPmfueont9powS2D/3fB/l7zvHrY5Q+h74G77NoEUa1MQGHvYVDTLftaHDZQs6LboG3oZgLbwtQnMAetUKoeTVFsH8kWIkj0J+UssASMh0sOlkEtfoeRiF7wVr8rMvv9JXn3yir9icX7BpFm0PN5ZGB1BtkF5tyquDagjhTDeK6hD9pStD2JXj22NzW27CVQtuCg0hFtsoAd0Cz4hQbH2qhRdeMvDeUbrRTjmuLVFtvGPfpeorjNMbk0fIdoOgrz2E1nApdKO5IWFEEBtAnSbC9qQIqOeIUBWfMlecSCH+tuGJOWVCKAXzBWkiCHccYUKK4CUx1np5v7Fhjfe4DKclzGPVH7bw/tI/A/3Vo6/kTwEHeR0cHurW7dvyN4GPmQ8jQj3y7XmuZzycsidxOu9LL1crDQxuhxGtlhsR1yn1wENGROhlExEETXg57FVul2d4LSqMu7HONyPDsJfr6PZ6b9NvevwGMGr0mCwuxzwzMnNCZm1s1bEHW3SsC+0Cv0bma0TSyFg2/9zOFQfBFfty0561TEHt4FdEiGxV+BOYKGH/AZ7aVvN1r90TW0IRAR+hyFxESDz6BuOszPOBPfCAzLkfN8y/G9aYDTI8IGsOr9mQ5zQO6McGsH5O++hEcCgCKOSnkPG4zdPpCzKDVx1nc59ZPibMsqKdiSAfXCN1GgBWRUx+oZCwRwTkFUBOYAbxVI35NlKHGYXKFLuRN/tVe/UjZqUjdfXEb5DFXlmJvCuQ10ip1kFBHJ7itPQNiXlv0+Lvx1HIRhExQVsaEl76czewBrbcwN89NlU+wA/tIaoD7gSoz85SXS+/KGFXzsth19w3ZBMuK6SI2KH2KXIizE7+c5JlP0HTLAOEz4/rgADUPHJK7DMbkGuanJMSfjlPbsuQy7CcD4y3AXn3mBmZY70/s9vwuBHG/hD5XOfzbNs2qvPpcinfjRgHB0sZHfvulvOh4fIiombjvnAeM/AVldW+sZ+jRwRBBqEBXnqqV305IBQTUbXY8SroJYMcmA/m26vgejuOqflgFMax3S/lJpdfHLCHya3KA5fhfnIwPnL8CNYWPMzvCtZfrz0TevX0z8ieezCQibGCXEjDo0T62rf0b8SUV41DoMseK6X42lbdaMIVmUPII2Y7NGLfhccf4qGODKCrSr6Bm+b8IWry7czTXTRj14Ith+ClbZaFwviu1PKLHE12ZMlppkj0AQ73OYiInXxZxoS7QjcYyrnWhzdE+Q/j5b7YNrayFfs3UaJ4ejD5gyJir3KvKmkXZWsx2cecDr9QzK5Ka/a8An8IftgCsvfY6TBTe9su4hsRs291+aWIKz99g4kIBXEiAjoBi2Q3MJ36IrRvIiZ3gTq8hkVSpKzEvXrD+WGJEsnoUIg1TatEWERWRFJEyH+ej02Fu+bx8sv+xsv+dsfupdkagY3HIcaetcaJ+lZ9h1SpBzErAfZSoWpKfTtOtfByHAhx/NbuDiIiFCmUJMLC2Wk3d7AOFeaOgfNRz1rldcnuGkm8mWPq+sNeHCdnr0YL9gQd/POewDyzv9e6njx8r9/XfAZ5PnIYlkqm11Tv7Sw1eb3iHVT1FUGv9Q5aOUUIyBUikhLr6gwJjjHPzevxSFu1Na672+Tzo78E+OjLR/X/91rB+y//8q/y//X9xUe/qP/X91N/05f7pcePn+g5isfz8wuun9bq4ceUZygiKUBCxhruHM27BplrsGf2cfZPtW5ZKWdlzkcR2/oxvwf1igg5jjA9+4hzK4Apz+f7S3QV7sORvjR8HjMttMltiQhl5N6/WOpvdfrudMl+z+VrNlPXVJf7x07vN3r602c505onPHOedps/Pm+bWvnrOwl/Ke3F81Odvjit+hD7O73zFA2J4EUpZINoFEWEuraTeRKR8EPuygS3Nyf2vvCpJc7R0bHee+99+ZuoVrb6VyB/iELyRygn333vPeWU9eWXX+rjX/1Kv/n1b6oifsOdgigjp/3+Dzlvo9aGcLdpqOOBmlI51/nCOh2U/m6D+atqEtmFgvyC8pyH+XjAfbb/TeG7772ru9xJd4wRRzfPAovjRdiG44aHJtNoAmy5Aa7fDqwu1JLIPM7S2KZxHIIJuP4U5Mh1MYMz80FOEz8a5G1BXS0X1nfev39f/sbvj1D2/uQnfyF/2er7H35fxgff+wD+v6eHDx7q3jvvVP3o8fFRPTeYB67GuC3H48oNsl9EVJ5JIYEIU2wQHnyEiUqj2njNDx5RQ2aPLQ0o4MFy/Uk5perjCwA32JXrmOgXi062iwqMTGojA2TBhLbkwON4l1wa+6LMic2Ihw8f6uj4GOHslD0otR2UHLI8QbiRGwaIPyHgwT//xrsVzi0HKzM9ItRR7pIBd3DAZR3KCl/UmfEjAzYi5DrlnCttu47yuNSikyjOPAR0N0Lp+C53oEyjdz1oRyFsH+GE5MvjpmxR7KucE+XkOgBUzZR3oS4UhE8AyWknBPaoHnZj0dcMwfYzMaqdyAmQGNYWjdRxYIBtuBxao3RzOyJou9sNprjSnL7WpfhdkOdqqflcayfeTpdTqu2JiL302pnARpAiAuDgcT7O3R4R9nffjihQNigyLlHqnUMvdLmyAmUt876rfdOqZwK2rPh/kPpi1v3vCfmcyX9D22reIbJ2npQyDwp47HwcDjtkY7spjXNECI3yQ4QpDAcRzK9aFpOSeeh2d8h0w0IiyiKKIigPS0GuI6K6HS8i8DWcF8A6+SfiGAGdkYirys+OsbFYLJHHtrqnPhzkyd/1cVtMqbg6eHMb2X73/Xf14MEDNR18crtDQl8op53aM7I5GZWsEKtYKw0X0ua5hovH2px9hU7sy/oN4KZ/oQXK4UWs1aH4zSjGEsqugAplWJDeLQ60L1y54RopqyAvwl40YpsxuC6MFc8JI/03sDBYAbzhotiwArgqdn2BiaK3R9PZ9yOX0UXjUGT3GqWvsSLN5fZbkxfnK1kJvEJhvPG3gUdpLAGk3vLOGB2LlJk/Dg6XunXrmInzpNLDowV8SgqUYjBBrHO4Qw0KMYYEtR/oC4NM3RraIHzxrMROxASZwYnF/e4+GSlzALYX6l6Qu4G6DGxKvCBW0MaN3bRxYxBuxa+xJu2asEtkeWXAq02NAx9oy0D7htqDGT43GsLAHjMa1JWNNih/13T+BgVwSa1yd6DFwZE65sGO+XDBvLtg4Vyi6D1EoXt4coxy/ESHLCrdgXlDmgYwl3o+bdq2ymFESDwL5NOL1l0W3JPjE7WET20dNNLX7vNJ5oQJkoR4gVTzScwbEfDfwO4xYUSEImYQPbQzthJEeEGOixAO6Ag3SlVcdpm86YuBeePixfP6M8RCSZrHFV18gf72DOXkcxUUptq8kBW/FSiFE4pTf8gBzskczMh4AgE3J3nfyNQojIGCAnhE8Vv6tcZZ+bu+0Ho1YQU1Li/Ptbq8QLm0Qp43SFBBZgCCOclQKNyCEoJtyC393AOUvj3YGOtCevzwF3FzzkopJJSwRRuNKLbXtKdHmZ3KuQ5R9t49yrp7mFEADyh+N2pR/DaM5SZ6Nch81xQt2qjf/D046HSwbMQwUTCeAwWvUPYWAyV6qehlvwmDEpXPjIuGamR4HvBBKH2YtFW8KUYBvEYB9uLxY33+b/+mTz7+lZ6iPOvhi5gDgvRkKCOcHs6QlfZBYHWbvgmc1vFMDdvJtpJv3atQ45cQcCOC940gfg2XCN5BIUwoYguF/Ai3LZVoMoRMFt62G6nao0aPiOqSgj/tTFyzXbl23r+FxbkYLigiFGFoS0NfN2UXFsE8YDAfZJBSVkr4VYQiQrzEG4QiGHvIYM9c6wPVBgVaw4KQctKGPdMl49efrLUC+JNPPtHjJ0/Usw/0PtIfKPQ3gI+ZQyNCA/N3UI6pD4hPnz7VM3B+dlbTUIykqczEGI5IirAbX1PZHnqdiQhFTHhdvDmsrv91vmHeYdyNdU1iL0E73Y4NbanrEuvuwFpUHJfEES7DfMtKqVHObT0wel9iNG1HPZJj0u6R4b9iPb6cKHPBJegZ68UxyEuBZfvYb2v9j0GKpna64cbkkuBLRECAJjPZYnLwptfktdRw3xmWL2Okv0b317ZfbSdJzS+lpJwBE3vOudoTfkbEnD+5Wyirs75YTwoYapnOqzCJumwDq712qCl4RYSiyjM0grRSqXI2yvKHb61TBLaYk9syIcRfDYMSHBFSwjI/8MzVHMlzwqCp7aP26xWR5PYZQX0S+fDIqOl5OX6pPCNT8ndYRGDzg5+fGm/KG+f1Zs9RtbM44Z81YEfls3nn/rTbzY8IRQRtB6YzZLd4Q3nbprcwLud10SNCEVdQTLGdzrDL1LCdqKrysJX/Kh8R4gHhKBIk6ivk8JSzIkI2lpcRmRmRvwImv5H1YcPebFVpz7598HhkLDrOyFpQsEeEmjoGU83XY7Flv+w51JdXM5bek7OvdlhOaVt2bKlLvEIEeQHTCMdx/Kvw2j9bqbX8XoVsbWFaX7ZsEXqjv9hG3xLPD1NRLulV2EauEUkBXyY5cvz9MGdubP0cbOAkFam3b/wKjayo/TLUPlhzhqxgbduAnrXNmOYK5gz6rhCf7ATbFPC59nXKu/kxwvNXUSFu7W/K2auRk34NEcTYIiIUX4shReD7+4T2DQzZd36D3bENZulviPkfIBhGVDmin3cUSastp79C/FVafWqI41l+Z9gt0k/8DJHET0Vdg1IoIvAPhSZDsVNeOKu9psfx3XONA+bNNY/XOWbmvi7O7yksIhRhvJRhSMGfbELVFrxD4j1BNngEPrFnt3XG7C/H2ToiQhFXcJiBlyT78w4JqyKiQhhsvIVbrzFB2IT6dnp8VB1SRCiE4VX7BIrr6rF7xs4XD6cDiTm24U6p415zgRLYtG0XzLuNHJYik39SRMh/Cuy2Rexy++0sr07vkHAZZMzVh3wXkWhc2G3s7IVYhiZKBJ5qVzWFd8EN4ZnCJLcgscZExDbsal2Z1qSRfSzrEnsFuwtrk+G5xGuP7w3t7zwy+xHrPLgRLwAAEABJREFUN0xzTrWUKU7PHWnPPmRd10CfC+p8xOwyUaIWZibPL1BcX3siqN8W2tZUb2FiF3ey1aJ48RASCvoy56mfJa+v0khbvV/q2Tf57L3mvvOCe3zrcx49eqzPPvtcH3/8sfwTz//8z/8sK4B/+ctf6d+4T/oSxbAVxGvW+5413m12vkE5Rk6NGs7w3kvNaJA9f/jOdK5LhqcvIyJkM9XdNin4E2ZkT7DmXHt+fibrq6yg9D7D5RsOr2B/M/M+01fdotPh0SE6rSNZ4ddQt4jQNlv3VIWqQUYo3Pn5CyNz+5yf87bbZfquwrqQqgO5OK/fSJ7r5buHcxSoVkhntzFl7coy3+HZCE05c3fbgUYRUc/xLmcXWaGE/LrOH3zwPVk5+f57Vka+jzL4B3oP5e/h4ZGsH/m3f/tE7p/f/Obf6r/LWtOfNEoRSRExgbyiroUSHprlvOeewO2qwO605yja/c3vnrERkWp8ctnRnJJyTtS95U7/BN0HylGUqP5ykvtcmFnco5YZ+Px2Dz0yJXSGYOeefGlm9dxRe7u0NJcbUspR67pYLpCBg/rrPnfu3K0/4Ww+fvj9D+s3fn/2s5/pL3/6U/j7od5H6e5f27Q+1N/2vXP3Dm29pSN43qGDyvSfyxqRy4E+HTh/FGTPfimSIkL1LySsgoC4Ap5JuuaOINzAVy+bEL5RYZteMskVynSKyMAIGOAKuUMtrCsu5wvC3dUD0EJLFgIfgLquQxZgK2EeHEuUFIeHhzpi0CyJk3MmfARmdGHyGOUGewBaUFYMyhGBdj5N0zKpjjVOTnmaCBhwDVjCfCuB/VVxh22YQPxpg5UvrRE0tyciacc82rGzEzia0QioB6eZPXJrX2lNW5RyVkqJmAGqfFcaEfhnZeqT4IkiSZriaGsCZ+IVhCXiZfKaQH1SUkRM2MafSFQCVybh4+08Us5KpIFhWlXl+mm9nPOEEhFyvk3LJEk/ZPiSUxaZy4YugJAjD9mRRdkCniJgPti6/ZaziFBOqcLlpeT6GNqZfZf73vDG2Yutw8zfDmFecgDO1Nt5+0LSvLbb/Wa75cf/j+/58+cyPAHXfqciKSdVpEQzvMCU2v+1b+izkTiFxrjsr1EabH9X2NTNtr2CCro+ljFPqi7P5Vg2LUsRiWiUx9t1dDnJPPFil7MiyIAwikYYeMjc5WOzr4iglAIkrOSzrYtT5SbVCSOnxAK/0QUTouFJMuE3bQYaeVHrGD++jDYPm46FlrSRhCkqyOiIzJZ+wwanR8E1gl4ZxVhsTjWcP9LF00918exTjaunysOpmlkhhrKrQQmGelGhQWQGHUVGFegYhe5KpvhqVJlAO8aKUaP5z9j0RmZgsfc3ZAdPVtgHXzobjJ/BbpSdtc9Qdo1D0QBG7AP+PUpeY7MetKlK36GGBw01P6iQKBI/+w/YR6UcWrD4nqD8vXP3NgrgYxbhpZYHLYrzrAYNFkNALcowg25TpG1LLDMVhbwK7ShQQVWpy7K8jG4bbRwYG5aVcW4LPO9pZ1/ppioALNe+cF+jbLDddE3717R9jd8a+2pL17R5Q/t78odogMk9Cl3YICt3ewU9kjWmVspdReGSflAmXCiBRVhT/f0t4DFltVwwWfG7YH7tmAurHUXwweGBDjzXQj0fjNt+TKRZMP8eMBc7vueMlDN8zWraVm3XaUE+RyhAvPB6Lo9IKEJX8tzs9kdImQuwpmmUc4J3hY1qL/e3+RcRSshzzMAdjAlBVU1RUJ/Abt6umetXrCM98lzgrX+qeNm1OqRtVgKPzOnPHn+lp198pssXTzVcvNB4+bxiWD3TuHouIfexVfxmFKiZsZDKRhmlb6bPUwyUCVCGBhAIwkQcofwt41oFOkJHFMHGAB2GFf18Sfsu4MEFFDf+XifcnOR2SfTlKMuNZQjRwS71w8g4H6tsr5DvNXK+XuGmw3uPgUFy/JQTPG9ZGxco7Zc6PGpQzIxqmo0WKH8PEYXjZdIRWLaSlb7h9qEsblH8LpdZhyh9Dw8XWi47tcwVZKnECSgxekX73V6hAK6AxwVUO3MJHacRpXAFit8RJdm42sDXdUVhLR1Xa/XQ1dmpnn71pT77zW/0xaefyP8TuN+slDllRYxMI6NoFbyGvPTES+59p8P2sR/2rbeXqQU3tc9+U+jL71eHvDLmDUkQgZejb91TZMvw1uNmMkW7Oey38I2IKhsRQWoDsn3ssvdEQxFbMMZSSpqQ5TnHYyalrMA/CCcmufC2PUIJeC7acGjxYdTK3YhU5zDvMzyXffXo0fZ/DH2qF89faGCe95zWdh1jr5HT2y8kee3zochpvXeo8yBlux4RoSDvZHeyPST8DBO9xkQQ9zXhrwpy3UbG9cgEYgxMOq7TmrG7Zr603XUf8S+sN4bzigiqlSoS/GuajvWU9dPrB+3OOe/avYZ3a/JaMfa951x5jmYtm/OSQpNBwGerPfbtdv8ZIuLVjYQbrG7XG+3YEbwNIrj/3D/uJ/PY8CWA+ysRp+HM03UL+sb906mjbzrWRPtblt1P7r9A7iLIV6FK9oqNCDlO0zSMmUYpu99DrpzLH5ELYZzfFCcrJSNBJ0QKJeS6Yb1POTNGernOYX/cFCEb5+eMyd1OiihVjiwrU5gYk4l65Arn6Ygja6Tb7XHqbz2YJ04TETVeptzMJi5TVk6JNhohyZCLrGVh23sI47EHrIb4TX2wbRNU2+/2+nalNjsCnkXEtuLwg7mj9g3U3rENn6hwXaE6NJmAzMD6B3tct5H5qwI5cUERUeXKcmLZGfCf7TSDKCGiyPKVIinlJMuuZUiYS/aap2fTZZ/ncuOcS8rLywuZ+kx4zrlsxZzXs0dy2a6H8zaVQm3b1PHYMh7ruFx07N88Vo1uF+YxlVImSaLOSB6ZOA9Db2SCWLSXN6nJY+ozBL76fO3l6F/zfBMPEvI4JiW4qG1ZWBk6VBv3dTsuR7+CmW4X+Ux58HZC/CJCEYGNZ0teboODI2grc5Lng3P65PT0hdwfXqvX7g/OXgN94vnB/UJU8pXCcxFzQ85ZRlPnjKSEn2E/n4EqiGO/ICxIFxHkEbKJgPqpNBR4GpBXPg7/feCVBXwX8H+w9x98kiTHmSf8mHtGZMkWIwAMtFqSS6zg3vf/EPt77/aWdyRBgAMORvS0LJEiIvz9PxYZVdU93aMwULyJiidcu5ubm5t7uGVmfQ0OzLLX0B0NIUncyKIUEQcUpRyE8sp8d/Ij+sSTON+zXwRABK5BbN6u/1VkwrePvz4OMLavEk1UMO4vRwfBBXhvbsfdBL6ah6KzWNnjori0G8C3Y74KgswRPA38WlwR5/CNmwFl0EmGXtHyLgvCmcJzp6qUis5dadX17FWPwJr1sc+4iKIAUkhCH+MWl19AbIBv6nZdC15dXxye34XnWe02nfe2hw3qmqNBw4+Td8vn/JhLBKkxR8zrIjoj16PUN5OsRybeJb1PHnHt95rvPFv2H97rZzz5vcdw/ohQKSEc+Zrzj+y3R9mPRsN1yp8KcdNQtg+tI3st98HhUooqYx8x54sI6C/JTq/f3lf5A9a/45zoX3/9a/mbvv/8z/7G76/1b++/r48/+ji/VWqjr+015snML/gHyyOon7W640zyiPNIn0P6TPLs7FzGYkMS7UbMbdfMv1K36rXKd55K8m2a0yOgl/on3p3Nd/fFatvjccW+z/uNjd9z2Wss46aXLgorZLqOOUc9OT7hzO1IHe9r5kkE9XNnEWe9ASNIQ+bfyB7GPFr6PPd7Hmu/x4/ITIIzZKc578Znb7utbCOwsdDtZxvQ4j7sM+9IKLLvHfOxlCq3N5Dm+oZDvZDB+WKv+/fu6a2Hb+vs/EwV3nmf9emjT+UPxRsff/KJfEby1B94xyBtOlyf26U3yCPP5OOU7Tht5DzRbY3wz/mzj5wZ7DmX8Deanz/jnAV6SikqyLvQC64v/IB6Aad5fB88eJA/i2xj6dnZGflLzgfX7T5HhCJCX/UKzX9Qn30w3X6XSBc5T9mASUu620qgRCIC/lat+05rzqdtnzEf/TPOP/rRj/Xzn/8M/Fw/w/W/VvS3fn+Aod1GX+Pd77yrd95+R/51V3/hymfss+3pKN8bbuS2MJdoC1IVEfK7TASuTLvyOfvs180V6Zuf6eXxcoiIr3AXC4YHhLYp1nKgBwZ3hzBamflwzeld70nX0YmOg+xTecB6DjCcFgHTak2GrdfuaKdSq3yZ2Wa8hWZPvQPCYWbXUrWmzjWTv+tWosfcoSgFYS2UB+lf6RRjxunZqVbkc30WuqQNg8KI0kqtFKG5bFVFOSSjcSNC6G9NCK5hOoyByWI6IigH7L+FJOLct1KLXG/Rq1cQEWSbURB2502USnyR4yLm9IjFlUK+Wgrn0qb70JhsA8rD/dvv95oQ0lIK/Fgp+/PSQUkc6lnqogbyNwNBtjvRcU9Y1+UXYGNgDCYmgSgdEfria6YTYql1zm1+9ChuK8g1MmClFRHOknD9O+j3GKViQ+G6T5alBk0V/vSMfUcdBb9rnem9VTTOl5Vloh8AZQs1eObbZdLnPh9gIifGeo9Csgy73Yk2V7w0ms6SdDZN8KAB53d/aq2MV1FEmavkSXM8X75njvlpzGmmI+uDBtc30Z75vIcHlnnn8vhZfjvoKLUoSihCKkWMb4hoFRtYMBEKw1XDYNMwRFWMViuMumW4Vtu+0HD1OL/1u3nxITaxR4rhhVbaqGgLBkyJk4IGg2c0Kie2EWtMUYRNMuG+LRCexsPyZtoTzI+RuTobf0fddScMnXN4QmEDwiPzcLRrpL9l2mBjGEbSAYNYshse1VJkHiCxmtxXG+vYva0wbB1j6D07P9K9e6e6d/9Ex2e91hjAFvR90aozQhVjcKkSVilTP4M51G7Q5L7M4YY4AcZmgpBcENxH05rukAefA/PDcmpj757+7wnbb3necGC+Tey09cF5+vfasQDaIDy4Luoe4SfNaGIMjBF3ZLBHxmHyeERVCwwQEN8cR1pzXOkUq14CHivnqcyTno1IzwG+DbtH6EJjjeHXxmDH166DnzVRuxX8WssLV88CVlcrBfyGBJnfilCtlfRjnZ6f64T6ur6TL8vrjnnj/jbGKSJUgLi8WZrga0RRob4wSAvScPyU3RnEck+M6x7j4YbNxW63UcNAGWoqpHWU71crdSUU8GxAR2wvX2j74gly/VjD5VNN18+EsCPjFyr+2fP8WXPL+V7BPDFEfUJ2Cm45xIVd5MrzSLTpdhvzabLxE4wLmF8j8Q6bzmHYaiRtQgeL0aNTijDFTVPKyIQLLOOW6TT4DtpiTE1sBmRhRI4m5I5ybYb55U3uvftnegDu3TuG752O1jW/ybteFzFsWtUGQja2WhfUGhjsq44w+no8j1gre8aqwMDm8aHPtED3J8gdEw3d1+izgGme6MvoPiKve15OEtdbDdc7DVc7jSD9GbfRlk3yi2dP9XNgnfwAABAASURBVOjj3+v3//6+Pvrwd7q+fCahgwKDtNLQ3kQEePPtHJmKhxtK5xL2Oz78AIuL96/6/rP1g4ZDt39Kv5965QrCBs5yvxJcor+2u9THnHltHcRHKUoEboQCWfb8KDduUSkV2J0REaJb8lWiqFanVzl6NioN8l6i1iLvN/yis+VA2S8kfhH1J5D9wuOXHcfZ2Gk9PzGnPY9cLy2gn5i3zCtXXGpVrtm4pRSVO/RFhOa/uWTY+cbRZNoS6EfTOkCvf/7Za1LSz1yfnIZedr6JRcfkmxTTa35U6F+zDviFyy+xDjuvy6e+Ry/c7NN4Cd2xZ/FLqvOgWERHZ2iev/lcGiHuP/IdcTuyjAY6jCf8Nm+8d/R6mCBuWsAYec+dY8XewXw2kqcHZpVaUra87s774B75NTrcVaZ5nEqZ5S4ixA3sRsqiuJY457Ws1lKJFWvPpD3ruPf73v+a3oigXJkRJeuiQ8iY0m8Z8Rwaod/7H3EVZD4iyEO/GXPXMx1c+xvyNiF7cz3OQ6HDTSjLOd28cf/tUjzbc93uX631dj6XkmlSKC87gDuDb3p4TTFeSs+IfNxE39Rjj0HKwcH3V367IwbdYMh4fvY+JGthr/4CLo+Q5cjyFBHy2mCZGb2XRhY9l2a5aUl2BHlUkvIJYfI+fmSfbv04Mt8219fyh44vLi/yGx8XF5fp+hBys9lodrfKdYP8Ezq0MXeFEEeESi3MwZ5zjp7ziQ6XObmakXOsVtVSFGE6QnlBR2MeLHS2jPwKDwpQBfPFVBD4CkW/SlbPSbpJO0sbi/vZWkyPqZlTQvlHnxsJI/zesJf0ujGyv2z0nUrnrHefrh40ynicJnhtWB/uOF9axsJ1mHeu1y5FJNri1nLZHxHy+h8x818K+XK/3MaIvFjfjYwrrwSkhiJCPLjt4lUoAujb66+dA4gVYjcdgBQQYTnAZzGne0gScVJouZx2K9fEksQ9e3i+es9pr8Z+G/7mOPDXUtNrJIGouCNbX6YnkZnmZ3rvPOJQF+ppjg07oQyHZlevXCRGBGkhHlouogg6zjGB3+4MZsXsuXmGlHfI5RQORurawlpXalXHWU3fr5X7RM4gvG9zmvNHkNd7RfJG4D8gIvTnvkyBMdMx+xay5tCcsjwzjkdEKCJQFWgMdIjXJa9di37xftbrmGG/y3uN8x7jivMur41ei+Z0zmZgekSolJr1EmSf3oD1FyFuvemCDIpS7k0ZvmS821hw0JB0EP3J86aPMz3up2u16z64L36vfv7iuR49eiT/nPP7//a+fv3rf9U//8u/yN/6/c1vfqN//+DfZcPw5eUVZ6ScM7EWu45CBxLIiPdRPeealqUjzjWPON+0AXhx7Xe630cWZF7blrq1HFeRyQgY4/5AaCh4Cn7OPJ3Ha+6LkybeVTbXm/kDZ1fXcn88bqbNDHDpiHwqItSx5zuCtmPOWX325nc1t5n7D0X+ZYM8GryEffhoH8/CL7dhTOwv3c6MmSb7J/ZN6ZK+573bMG/cpvvotmopyEyRZcv1uBHTkfyBRkGJ4733yXapx+NkGfS7vPe53mc9e/ZMH374YRrn/S3tjz76SM+J87eO/cH3PWfZrsf0JOCX5d1x5pP34SN7PbcxYHfzGbFlfMu5rdNc5gq+Xlxc5LunuJJLISjkwVOHKyLyHff09FTvvvOu/G1aG4M9xhGRX7aBpYqIGxyKfi3HtC3IehWp22qpqsiR4Q9J910vy57/TeLb77yj77z7LviO3vv+e/rJT36SRl//1PPPf4EB+Gc/049/8mP94Ac/kI2+b7/9tt5++y0M7m/p/v37suH39ORUx8i2+2X58dgabq+UkuPqMY647WfEwS9B5Qwdrji4dsgmw34j0/x4BQ46/U2AjkJFhfRg8kwcXg8cgg8yo0ysiTdjakEIEVQz8vjkSGbSvXvn8iD2XadS3SE31+SXN/vKocyWlwW/MFh4zGgbHe4/gEn37rGg2GDca83iYqF/iTmlqhRq4nZdPUrjmEnpg3DTZlpcpyfOyOY/IlKwnM90r9e9Vpysu6z74zwDLy8DSsn+Ef+IUN9iTB4sCsFtRykK/mAQPEHbMMHTf3gQkz5HG26HjFkigpJBeeowDWE/cS5j2idPssOL7o4J6InrBcR5j49P0shuXrk/abykHorTRIPEGXi4Z7/rNIhImsJPGjPvrZQ/RXE/f/4iD0ndZ7fvLF8Xwdj08NjfNvSYmDb/dOKL589RAhhpiDD/1xxAHh8fY8hY5wu1y2Sf2FREhBp8sBKZLF/A/HsjTfTnTWnu+4gc2O26HmPKSh5jH4RZOVlOBFMabYzIgKtyHyLC0cJJ3K0/CEQwhiRya2KQJ7/Iuh3ojghF0AfyWYn6pyc3KMWgTI9M+38J9Mit5b4iz7M80cOsZ5L7DAMUNlqlcWVQwXhVMODUxE5l3GCseabrp5/o6smH2jz7UO36sWz8tWEsbAAO8mmgHgFoalXCuNgwD09GVE3QOYU08nZsF/sUskS2w22+mZ75MGVMXeDDQP/884DBawR2BwyeA8avIcMDYz0Cu4PmuImyE3HGqBGLKCynrzQE02GNAmP3hHF7oo/C32MMOz8/1sO37umtt9EN949lo+9q1VS7Kf3HJxzIkK+zAdjG30J9mngYoxoGx5aL6oS/AbsGWeB3Y7wmMB7mnBe2ibG0a7mxXrCMeOFMoy6L6Q452eJuMChsDnrsGv/1Zie7Gx+gmx+u03XTP5pSg9eN+RFlpdKtVVdr4dHEOGA/lP9/8BbPDsbY0LtioThiwajklcuselX06gp3hfys0XsnLJinZ2cyPOf69Vor8jjN4ZNTDObHRxlXa1WtK5VaBSc0QZQBJwTzuUOllMx7RN2u84g56v77k/lXGAJ39E0KVepxO6vaqZZKTAjmKi/6qTlGvoI+11XJNncYf683V+ibK03w0XOgg55CRocHDoEa/O9XVQ/o1/2Ttdr2Evl+pOHiMf5n8v+07pDtvgzqYq+CETKMGGS5oWndXo30UcH8EbIg3IZ8NQygExgx7vrbrAmMvcMdjIsxmPyWicnjssgS/tyAMV4jGBjvPfK/3w3aIQsbZGHj/2ud82HSNIZaC0VUFfjlter4eI0+R6cj4/6Aw+lpl0bg09Nea2TatI7MB8+LVV91xBq7pkzX91r1HVipwqeo8DbEhaDBZUGj6GsDNCxBf5tGTUb2ea8R+d0zllvkd8smeHu10eZyo93FTtuLrbb4txfXuNfaXFzp+sULPX/6RB/87rf6t9/+ix5/+iFG7hdqaQQeJfSUvszVLHnQiUthSuDn+dL9beAP4EAKgmTngHk6OqDb66WgAyHnC3IYOH/0OyJUblCYF6+CuRLEId+l4L6CUMhXlFBFh3guiDjPxZF93Ip9nueZ9f/I2jx5zoLrzbU++P3v9b//8X/r//5f/ytfVn/Pi5ANwQN7P9fakM+IkPXfGXroHJygC70fLaUqIlQO9EREhiNCeID+SBf1U7Npm6Bv8tpCvwb06J757D6OrDkTfVzQ0AWNvBSDtEiaO/jidWKdHx7piUd/kGeAZ65ni/5KvcCexa71hF/wXKcU8x99Dc2XZ7Axh/7jPyPoOfesaht61frdexoADy17g8cEeL1MwFO7HiNzyHK57nv0fM/+t1ctxdGoRNc3czMiFMSXWlXrSrUWFeC4QOZn13F1zkdehpE6oMfjTo0ee4/blnX14vJST54+1VNwiX/P+4XzM6CUaezJRvZoe/Zr+wwfsf84RuZdx8C8cD1UqQjoAvY7riFvzuMwidxFPOTL6bNMbXNdtBy5zVqrOvYpXcdaxp6/ul9ZZyj5yqO5D2RuwJFODs1/wtU3cYWoiQfP2YefW99efzYOFAba8l2QiVKRbcKIgxY58/BY9gvp1vmWHQ+f59aO/cwLDpyecpD14uIFxt1rDh13vHfsZXn3HNyi1+w25CsiVEoogv1Z6tOJOTAwFyZZ7Eqp6ladFlmt3u/WA00Q1cg0UW5iDtxFo25xUS11S8Gf/hKvVDX5+ArU0Rs6FhFZZmIN8hnF0yfP5P/ld8Whn3VggzeZ4ZXqHW/96DHwXtn+iJB1YqlFtVb04lHyvB14XBkjx0cwTtTrMvOHnkbGakAHj5rXxEnWN6bHB4+PHz/WJx9/Ih927jmk1OFKynkE4xIRh9hvnb9aDjCGqROQkwjGE1jOPCcti94TWi4sM9YTjnd6kL+UoluEIgI2GDjf3t9ywBx4jTjMUTy5nUU6eHBi8euLriAD8G0Qyhu/DnVEOBCyw3N2CUQQSni/hQynf45zJoIKzVfc+JQ+p6Uv9MoVijA0u8yPCMLisusw+rmWohX7tzXnTWuMcOt+LevvCOcFUSgPTeRPg4YcN0Pk0eddf4S0oM5QSG77gIg4BO2a3rhJx6fbKxQEIp94uK07Gut+uqxH9nsdzHXp8C7mNOuZZS3ynnu72eb+wvETe4SIYL0zn2hfvljxXB+ICEd8BhEBJUH8AinCfn2li5a8ut6UWZZpmiZuDkXM9bov1pteQ61H3Y+nT57qd7/7d/3zP/2z/vf//b/1f/2v/0v/+I//qN9g9PWHqz/6+GM9efJEV4dzw+UdwnVZ31p+ur6XZcg2Db9n23ZkHHH+6D2X8yVv2V+teAfy+4gNaTYO2qjmb7L6PXbZG0A4+4BJ1vm7/S7fOeyabtNvnmd9vCc7zmNj+i4uL5JO981j43pgKneoIMOVczbTc8RZ6nl+I/ks39tMX0RkPh0u9w/GEmo4ADmxcTT3O5y5LW2Yw6TK9NyUIdJ+Y5ElKlLuQfsu2+zhWcc7fK3IzKFtzz3zzLxwWilFE+1O8G3LnviTTz7Rb3/7W9nQa/fXv/61fvOvv9EHH/yes7zHunhxwZnsRjtk1/Be2e2bDrdvjJwfJg+pUwiJ01y/8+3z3HObH6y8xNDv/KbT7o53T58pmN8TNMEsR0shGRGhiIDPhf51sh3Q/wbzbQyotilaPio6JyL0da/kM6MR4o96zJ9SC3Ovyrzr0GWm122dYGfzl0vPzs/ln2v+zrvf0Y9/9GP97d/8rX71q/8CfqW/+7v/rF/+8pf6CUbgH/zg+/r+e9/Xe++9p5ufe6bMOxiM/a1fy6vP4Re7j9tym+5ThYbUj9AUEcmDQN4iQpCqCLt3IRGZiDjEK5RehQQiQhGBN/S6PxL0eVehVKZ7gAcONDzZBzb5ZpgVvY0L7oQJnRAK5+tZAE4wVhju6AoBLQhhRCCIk0YOEJwvgjCTL4UMYXNDFtpzDtjOmFie4LVWmSmVg4FSqyLudoOjgMMkkUKmY+0FiIWoZ2K4TXG5LYPchHxTyA6IcH1OaWoI5IRANzDRlwE69xyMeJIOHOD4kN85KaIIykVJ2vAiTk65BVXf3G57WRAGeDfS54lJ40KFAXYfa6Uu/FLIF+vBzCtoGUzHQYGZjkLeNf1br3smyXxoUgrlTQhh3q8IAAAQAElEQVSFsz3qt3sLv8QucP9b1u9vjPhF2ZNyg3LY8kJs2O8DGvNj7hUVv+ammUx2O7fJTUvYY3KMorRCWvHyPNJ/j7d76bR5gmG0Oj3TMQdMXT/3p9aqiKCeSRPMMO+zThcUD+5sz10xIzPw+Q+Xt+JyrhXy5PYtVzTCQrzPdixrTp/oWKNdHJLpz502lqadz3A4wk+HYAc0LeUdHREy/R5Hv3w05MztW9aP4U3f9SqlZmGnTaQ7/8i4jxilRoxP07STMAAVjUKda4VRFPO1NGww/r7Q9sVjbZ5/gvuJpqvHKsMLdbpWBQWEdgoMM0E/QkFbBZ/bXOGuNJHTNWO+wU9TNgKTkj2HCS3BWCCPo+cG88F9SRz8I4avAeU/YOjyImfXGEkf0R3DXeQ3fyf43kQ3RbWC3XI7E4HsO/0V/V1h0D3B4HX/wbkePLine/dOdHS0QmFj0KtQjhEYlaPe35TMbwBLUZsCHsmgR43KP4uW7fHwDQ2TRs9Ntw8mZNXjYHegD8Z4cAeI9gvknj7tidvR9y26YgO8uG8J7zAC7nYTfZw0MqbYuWknoCbUwmAMmLdRVvJPPTfcKSo9LhpbaMQK3xiXYN50HMCuT87UHZ2o9kczurWctuo6rUk/xsB7cnamk/MzHWMM9rd/u75Xz+H+8ckJBsUT+Has1UEfF2QuAjqasu/m+wSfxNU83mrwUKp1pfV6DX/XCuidSLMMTOR1viB/pa5SK/kdEiWJfM3dSHGZCRnao9PGPIhpyH+olsCVoIj5MqRhssHfGqFT+nC67lT908e7C5X9C9XhUjYAr/zz5trAqV0iMADb6BlwummhpVHvpIDmwBgaGH9pREqDKG1Bx8BcG5hrCfymbbTLWMtlbmRp1EQ5y+gsE2PKzYi8WD72Kf97NpwDhtEFI4dRE2NKk61Ay0olVoc1q9fxyRGG+yOdnK51jGwfHVcZPcZff+N3ZP63tlepofVRT/5jHaE7ur5TlAJXpZG+5bgga+ZxI6wF8LtBc4PGRn9m0A/8o/vOWOy9OdtsZCPw/nKrXYKNcxqBtxiAN9pdX8v/A/nq4rk++eT3+t37v9GHH77Podoj+ncp2fAO35UU6TVXHFLa7LY5J87seU2Jb6P+EA6E7v6JkF65gnDwMF6TTOof944Img3JbuqAgjdUSqhEUeIQb3/gr4X4BTHnV1YR6JGSiAjm6STPiYpu6tGFdlFf6OQhYR3kg+Hf/ua38s9U+YXoES9Il7yoNjIGbUysBeLq0bP+gKF16Xq9lj+wUqCllLn9iFAcaMGroMwf/YbGBn0T83sap+yTdZD7nHGZ1lADE7xoYJL7ZboiQqVUuV+G9yQVPgWUN8pZnw3ohj178x3r2pYX1h16wjrPPFnq0d3LE9mYZ/fdlL9Iv0l9Hb4qsVkHY2G+mG+G+WTe2c0xQffa7zwMQjZRkB3zvUO2/GJvv+MiItPnR5ODlv1SKmNWwMEN/C8h5L+JNWDPeOWHRq838jcffcCx4dDJ8Ta2bND1lxx2PH/+XP5gomm1DHlcjfEgT6aZSlUtGxDitAn5MGb6YtbdTSlfE7Lo/nvf5H7vkZk9MmS/68808rhsrUXuc/affcmKw5VSq4I+iWrli3q59ScRKdqkizKE381/i1sONAZhBnHmz4JDEOcPuplCy9RQhCuXRvaAW95NLbcNuYsIBXp3Qob27LNH9t+WK8vjRAV2LW8b3mXzQA8jsH9q8OLykj3ZlvWAfWBQB7CMO79lOiJSFi2PlsuIeImWwlw1KvK5ICKyvy4/sddyXVknc8d+x0NS5pGc19Bf3pUT7OuT5b56HMz3HfvI3Y69Iq51h9MmmMCN9LzchmXJ+sAHgob95pkzLmNqFhfGO5J/c/lCpMfAchARcySF3I7573rc9g4d6G/2XGOIvmT8/UEAr+2O9xqZSoXi4brjUM23zl8WB1JwEFDuzyXM6Td5HTjkPsQ1dMcIJvRGymT62Q/hOqeH33LlPV+EQ4ZTvsW3HIADiENYT+B93R1LJB5ucsaMULr6khfZyRmKMCSewmuPfKVfYS+wG4RCIqEUKWU4CsE4QFwhAsrLXkX+iTKS/ctTN1cmZcjpt9CSnwwVeE30u1DPWYTfi3rejbpuJccHBJmeUkIlbmkqlItwnfrzXCF6oZcv02MQGxGZHvjTY5f1JdcLR2RCRrJH8CrW2Pu22b/sA9iXeE30OmR94/Vmy57E69DFxaX84WPHe72b2K+7NvPMiHADhmNp1Tps9s5PpxtzSCbJiLgtoy97WVUeQA/mUoRNFy3nLeo1XYbj3Se/W9io+8HvP9Bvfvsb3p//Wf/0T/+E+y9pYHT8p48/zX/veH19xfnQPvkTEcgCKCXfKTrefVJueD+3e3x8rGMMb3ZtN3gJnHnZZnDv/j3ZqOafB7Zr42Df9RrYD/pdJtd8zqqugfcVEXN7HkLTb4jL/XW69wN+t813IvaL3jd6LzOxNnhPEREqpULvat4jIt9rDp1tHHTbpsn9KLXAKsaA23UvEBdRPJu8N3F7W+9peS8aOINrtNOQAdNlTJYhYL/lZqHNrut02yec6Zo3Hf32nrUU71cZOFpxuIefPTTaX6DffTE/Hn3yiHO73+k3GOd97vH++/+m33/4ewz0j3XB++CWfduyr86zQc4ATI/bjTj0AloH9uV776/oh/nmuo2rq0vqAfDRe62RvXCtNcfe/bbce3wm1uGs7VBnKKDcd8DrkmejZ5xjv/XWW/I3gd96+FaeQwf5TIt5Iy6HDbxfeLucZcAZI0KF8fK49fDKvDzj/PzBgweywdnf3P3u976r73//+/rRD38o/5yzf9rZxt6/+du/0d/87d/ql//pl/LPPjv9e9/9nvzN4LffeTvLP3zroVyXZdX1nmATPT45zj64TfPkBqWqlKIo9CSgK/DjRoREfwPoM1dkzPxU5nD2sC8IA/2BV7GweqAsPDl4TChPMn8Co+v7HKSKMW1R7u5ErVUdcXZnzIuBGT8hOMYyeClYCH9EqGNS+RMfhv1IDJNlSMXhgyjT4XIWcWNCKTrsPhYYZxpKLaqlyjR5YvR9lxO2Eu+8nkCe3PnVdl4K3CdPMNMWESrUE0BcFnALtjGgzC08EaFSqtxOwc+tz7vcpulelExOeiZN9ocJLgarlKJCnbWGXF/IOpfW6J/Luu2BySYSCnld53A4TBqJ9xjlxpb8TnNfqCJv88lx5tWrcB1XjKfLn2M0Oj+/Bx1F2+1OlyxQGw6LXEZu+DPQzeU8RmNs3Z6cl44EbomS42HlbIV+gtLy+HqyHWO0sv/Uxl8mRtf3CvInvciE6cp+4ReX+e367LpuuktX5xZdxiDbnTtu/LNvflr+JpRPrTW/oX56di7TYhotN0YpgexNHKjucUc19y2bmutYKnaU2zUgRhGRi1sE+bhdbkTBj+NeIsN63WO4WavrV/IcWTFP3FZDFiyHA3lTVjg0uzlwxe9v6TVk0N/87THkHtVRfdnJ/wv16ulHun72icbrJxjGLrSaNuox+K5ij6EYo1F+83dUHAwzkIU/FPBaURVA6SdHAFNKxxoMNv1GvoyPTekOU7oj7oixK2UQORwwdto/ZFzTOBjCFXy0v6W73zftXZb0yXVOcMagTdaK/OTRlgPngTwK6eio0737Z/nt37N7x/CuCAs32OMPFGpRTYPvoGKXsaMLcLsp+4DPYcPhefwPabTJnZu3kTGeIGAyTQdkHLRZBE3PnvSBNMNpo8PQuaP/+8QE/fSPPtIF+knfR1G/oCUYgYAaG+xmjBgD99S3AxRJ4y+dUNROtetV10fq1sdaYfRdsZgfn5zp5OwecUf0uVMpq3R78h1505SLzCkGQoy9bJb6dQ9/ZtjfEe6ZZ6uuU+WwNUoxWzSl/E2a6Kj9E1SO+Aewt0yyUWnkOWH+3r9/T2fM2X7VHeSADiIrgn8Nl5vOCmPrAeIyk8FkXqH/rHfdluX/lLl/1HeiMuysewWGyoqBdoXc1onwsNW0vcS2eK0jDP6nZD1aTepIj3Grtr/WuLtWGzbUQX4ba+GkcI2A6yRI0O+w0Zj/jXYaerQd/BP9nJhjCfwjc3bEbdBiNhmuq1HvwKZoz0bJH57xRnGkHmOP7O/ZhO4w/u/xD8gE3U05GBnjhmFfEWLgVFYFo3qfOuje+Rk8PWGsVlqtAt0QYnigea8J46+ShtCauXB8vEZf9VrDs0odpse0bHm52LIZM90t+8oo4jbGcEJOp6RxkN3GWKkxB3BN90C/dwjsHuy2e21YA7abnXb+5nICP3XvWBP26V7r4vlTffrxh/qADeRH//6+ri9eiMoV1MuIv+aOOc7pyMIckBxr6Etfdwp/6TKvz3hT0+cQMCfd5Hx9RZ8b67JfFy9X/CZaguqNl3M3eNuIehVEveGe639D4leKdpufV+Cz6QG1iZA8RSKCaeKA5IiCXg/gPYD11uwPJ5GetwplIkLeJxlCjzlDrVUdOm+NniQ5P+F7zUupZX7LvPE3fv0y+9SfUmZPNDFn3I7r8PwwTHEEdYOIkBSKKHIeuxGBf0ZESICn/tiXp9PEwzQP6BvTOuHmnKcfjm+ke76bFvtz/iugtyjCfaiyLjbcH0G7yxmuzx8UtG4wBnSF45O34pmMkYuIEBxHrxDHM/2Om0Fy3iSm+4WPP2oGsyR5Ys8rcPCmcXhx4188jjMcdncoYJ4kr+B98os1c89aMBCe0LMRkTzuWX/7fo089hlOfrueRMhhH6h5f9ixCFh2S6kZH7q90p+PQ1z6gy55/7HjJfyCl/qn8gccUrYP3/Y1jR7no/WavMoDmmek+cXda5m7E6Vke5aVPeN9fXWlDQZj0+Gy7s/oNYV+e2wbIz2x1hiu3/X4Rf/CRpcXF/Kh18haWmqh3x3r3lpr2vecXDEva3X/ZkQEsgQUWq7AT7QMKaSEPnM5xZHWha+D0/6/Do/v63jgrcltvDlp3MbkUN8El1qcZ8bL5W8yfmmP67ccJQ7Vj+xZ/LOC/n9kT5DRDXuPggyt2Ht6bvmwz7r7gsOma/T2Fhn1nszv+dZV3usY/gCE82xdHiE65pDxhL1sx5mDCbQsW9Yth12PfOYcnd3VapVzwfmMhpw3E4vMCzmMoP+Ap/46LzN7RnYr+/Xle9Lgh/fD1g/GwJh5bvu9fuHvXJvbQFvAKMuKMccTNydpgoAdG2af0VxyGDmP7WV+cxsWy2vydFjTSglZjx7znpNfNEAmCpkm04Pu9UHmlroG9NfIHt9pHXnc5pb9rXUUzXkExQMiuB2hb6+/GA4wHhaNGTy579KGKOXQ2WX0WM+aJtZav7tad0zISnMdWS6QH1CKajGqPN8L/qAWZ8m8hzJURpWO1bfXl+SAuXUXLuYw7LX3rx8xd8F9eh3mVMQGz206ezKXMxxJ2pe/XWjOfeubw1/+eVsy4uC3Y1BJRuWDgO8DjUwbh27h/M53cO0ow4HD82gQwAAAEABJREFUfKor9HGf6PqevW1l3SStAGrJrMy1nG8EIog/4JZjZPzM3QQHgRMaj3bw4+V2Gs4b7nhD/FePbhQxZlolSOehvFJvwLDpgNQ/6JFce1h/vAcZeQ/w2nazF2GvYupCgc7ikJGazBsjglhAFGrIOs1nOXPrQeQCvHm/Gs7Ir/NwE4bL4tId+xjHIq+dhtvy2vmM/div/+XX+p//838m/vF//6Pef//9fN/Ysb7mNoI63B/voXpkYkHXz3Ky5n38mL2Y7QHeM7j+jveBjn2ZdbPLOe38/Fxvv/W2/H9Uf/DDH+S3LX/605/mtzG/85135Tq85/v444/17//+gT7+5GM9evRpfqPV+0CXtyHOdblO1x0RyVv3xftCrxceI+89cq/IWZfHL/sh5dqx4n2sYz9YS1XFf3pyqvv37nGGx9nd0VquO1LegxKHGx5wHwLKsXa9btdwm16nJvYo6fq9asFBhrbQcnl5pQvsMu6P+3sfQ+XSH7cr5Gip1/JYa2UudjJfV/DU/bPd6+kzzu0+/VT+mWfzy3ssG2Tdhus2Ta7H8B7bboOOoP4IniH4NmGX2yl/YQc5eGo8ecr75hM9fvIY97H8SyvXGIP3hz2Y6/W+yzR4n+i+iovqbp54RBOyzHRdl+fY9+/f13e++x298+472ZfGgJge9zHL+gG4XfyAuxx3FKXYF0I4gabgL9tgP2j+2IBvGXE7P/3pT/SLX/xCf/s3f6Nf/f3f67/91/+qf/iHf0j8l//yX/Q3xP/kxz/Re+99T9/9znf1FnLpsbB8mVZ/IMB1+f1ijUx0tGG5qciL3+uNWkv2MSwrC+h4RCBnRREBk5XAh+fz7y/K80Xpb6q9DCgtC04OFtogIlQgvjIJLHS1VpWbDpQk3Jt0PPLVeMyNz0+C8uDZyGVhmNisRYSCBKpXRCQYY3mAl0OskQkx0zHK5RMMqPO4nKGQIkJRChu7og6h77s+XdMZEUy+BiYNHEYk6N+EcLsehWTaC+VFwG04zzxB3RPSSYvsc1Xgdz7duQL/XRCU63YbngA7jAYbXkJ3HLS7PxGhWop8ZR/wzPlHOX2CPw0QLffBfbJ/guZE8uCwOBwqiAjGpCjpizAr5YVpro++syD5ZfmSw5krDnZG6vc3CNdHR9AqJvZeOyatlaIVuctFhCJCPLI+PCmcbtL0mka7PnShZRkRReZnZWPgSbDm0MuTwkrzCONv7wMgFgIrp8okKbXKvHc512+Oz/WLy20XBbzK9Aj5TzxNkP2G/UbSkzxq2CQm+jRooN/irdNtlFLV9T0Lx0nCtCQdSUNViSrXsd8NyYsd4+XylkfTFW5X4okvCi7ALSCgsTAn5IyMj9wJAo7q+5X6bqVa4U0NFdBgmr+9N5HXGKF7AB7fhtxj71WdAsNuA4NW4wZD7ws1DL77i0+0e/GRputPpN1zFdJWGIsqRq+VhDEmJKjzExIUtJUDh2t/SXfJQS5oNrnuO3YuIThq0NIw3I0cZnouJGzcgjeDv8mL4XcPBvLssWIa2Mc07EPjEPA9cEtiGkMT8jZiDLObbdEmTZBPiWmEHkjp+6KTk/X807j3TnR2fqyjowrPJpUyqa4aYwjWTWU1SsQhFpJCAo2xFldrctdl+ZwIzJg0wlvL9kC/BvTACP0jdI2DSJMGaB2TfmHAa9qRvqO/d7ElvKHvTBft6O8eDJQZlzomaWTsplZlNNymAlUr+tBJsdKO9M3QtKW9QVVarVX7Y5wT9Rh/OzZJPTg6RlZPT3UC7Pc3fB3f2TiMnitlpYig3qJlvh0xp/tuLX9gp0RRLQV/1YrFCK9CvlryhidS0xLmlbnWkEljQhhKCa2ZM14sjz1368rUqrSGnNEru+MkbPBaqRAfiaB/MUmij5PlBgPjCM9hiFalqPNcwGDb9hhwMeIWZLhOG9XxGlyqDi/kb7SX8Uq9f+oZ4++KsS6eGBhxp2GvcY+hdBhlWeUhJr0EzdFsEDYYEPI6vnFA1WjfZRKWY7Df7Q96YtRAXSPjPdhFON3/xrwaMUgP4w552GoLvVt/02Hv8Fx2T717+rhHLgbKQ5ZozqSoIY/cKvS3P1oxjkfI9CzXp2fH6KG1+tWKMZKKx1F2pVrFeBatu6oj0GP0XZWAd1Jl/rryRt+mYadm4G8I4ETDE/RPw0C3B412CY+M0Yg7ANO6o+9bg3G5ZqN5xYvJFWvUFWuV3WvcDQK+ZVO/wx3gk7G/2ury+Qt9/MHv9cG//U7PHz3R/norTS3lajLfgCdfEEOX6FED8x2z88qzkX2G8N1FLOGbKm48r9QxB53aaHfG3Zpu/XPOL36aVrf/VTG39MX1f/kc7s1tbtMzhxpOo7c6AL+J1kxBO7g43A7h5H3IlP5XH3PaPG5SukRF8JCvg5sOD24ZTgLOtmCJX5IbJHiUyXZ7k+j8zhsRilgg/EbM8wLZr6WogMAf4XwiT/CQZIe4ckhj4sl63uLT951cbodMe3+Tup8565dHfxjOcN6IUKk122sQOzCXBuaP0ybC4grqdxuuL4JG3TCIWPy3vCf7a2/X/Sa8tsDdSPMQvdqYbxNz2jB92SdoNb3WAY052FKPN6ijAuhvwHwp0FpLkdeHlXUPfa4ggj401j14Yz5t0AdbeGY+7VFq3qOYn/MYkpFbN5cD4NDGnMe8II5C83MO3/odfh2QcGhpbwI9ch3CVV7Qnf7Pd+cyWeCNjzlPUFuQZ0Z2iRDdSGIzTMbJYwCfR8Yhx+DgTmxmGrx3kYiCLl+x9nbyPt6orKGOl1y/DlcoyBuMS6lVlTwpY4dU15dteIwZC79Mey/vD21e8cJ9fW1j7XX+5K3DTvO/bXjx4jkHCBe5xrm+ru9ld4tOt97fodfHpLcpAhpoX1EsJhroj/vae92nnELsa0bWlRF3Skz003JhTGS26/qMRthj6D5ZzlZdp2p5A6YhSigipLxD9iqUV/CcEcq/EO7rIS6Seb7hbsqy8oXfzufmd4b/gHDXX4W7ucQlk8yYHIgUdZLbIvb4D3fmwW8XZyn/Jpcs871kmENzvZYf9GxjHs3tUyntpywRb72zQ1b3B9jvQyvL+AUG4IsXFzIs75urDXK+R3abLF941Khjom7XHxFaMbe6VZfplk+T4n1xj2x27Kd75Nxz1HGlFlGEauCBaXfmAyJC/hNPve4KR+bDnls46jVw1G2mL+kzTcaXzP66bEzROdr9SbjPIbyJwhw1HJ7QEx6PXBvYL15fb3R1dZ1wnOsqpWhCL44L37P2Rtwkr00uv0eHOb0x9ia/UdBh6wxpbtvjvEc3OT2gQVyNcRzZX9tttOG6/K+cLjggffb0GQeQT/QU9xK52EJfQ395LE9PeadaddojQ9ccqF5z/uH6J9JbSuEi6zTyJ7zjM219NuYzWe5E3Oa+9d1J/qv1eszvEp9jhIwwERkoUrk9bJabW0xqyMdtuMkyGxHyO7Dl0qilzOGwnIt32EOVTQcPLrc5ehdEcTsG5894J5m0b558Ecwjsn7unXXA27t8u/F/iQpMz2cauGGTPa/i5dwuv8ApMz34XksT8X/IDSlLW69zXfXr4pc4Uf4zcCHgPDjc9i0gyB0RWQxvuoFnAd6Mk5+OtCuJIgl8eR8ehzjNF/lDgd/A8W2vYf9duMJDOIIMxk3ZUESQauC0g+u4AyJizoNLDm7C6OVaK3vbVZ4R9V2vFci9q+cXcy3sUiYiFPgLbinBHAzdvYiWY4yb+Aw0LWmerI4ybvIsHkeCkP/myLBz+3DoNWjEgcyHd3HxohB4ksY8sFzOYdECOORzfPM6Zt0DJtY9r2UDrjER15Blx23Yo8/r5KFOp7GOBTWmjoI/9ovLZRZ9JsoTpeRDSNwJyDqQNNc3B2Z/kLjke7Mb1BMST5eiiHwFYetK01RLofmmHWuxP1T629/+W37b10bg373/u/zfvrYXOP8iC5X9/Yr1tufsf+0zzAPsN3w+ecy55unJGedfJzo6Psp3I8uN30ntBrxo8GZgr+B12uFSqoJ483TP2ZWNo885i3r+4gV7kEvNvJ1UkUl/S/edt9/BUPcWZ24nGedyS/8avPeYOG7g3Mzvun6n2vK+63iPawScOKAgs3ipp1DfsdLoh5HylHPZVdeJnMmnBs3mo8sTYS8OIWRkYv800pbtYP7wnPcvC9xP0zEiN4b77Dh/sNH7lQ1ndO6/z2FPMECfnJwk70op+X73/PnzfPfb8+4uqCmlqpDmujbbTaZdXF7kB3+f80547Q9Osh/ye6D5tmd8TYvHeXeI37CHukJmLyl3wZ4qwX7b/yd4xvOsz//e8wVjcME+zGV21LXjHXWmRVxN5qvTTA8Rr7kj6V0hO+t1r7OzU7399lv6ro3A77wtfyu41KrGuHnMlHw2X4XYt4TnDBnoPft/Bst7/Z6xsbyd5bd879/U+f3vv6cf+UMFP/6xfvbTn+rnP/+5fvnLX6QR2IbgGxD/E/J8/wffl78d/Pbbb8s/C/2AsbfR1zg/P5Pl4Jhz9/VL7w819VwE0nEDCa+IUUSQXhIRGaPlKXy6cwX+W9z6RL4AdmW9bSxhXKcZmU74y7gYgAf5sNgM7fpOnkwnCF0HMy1U0KrlKgQirG6aPDBWgIYPAjxYTQwOmScmgIXOhxJOd10Tis0bdQvOFZtyC3wjb0Tw9E1p8jQGe6L8ZD/Vma5siwllf9CxUgIBqjlBK4JimNZSqnoGxULQo5CqD1ao3+Um6qRKlVoUUeSLFnGosTAwWaddQJkg5Y036TrAjvO5btO55RB9w4TzZPYEKK6XNifoHziQn+if4z0BrRgcH+TxZDCfVqtOKyZGKYUmTAX8hg9IvUQwAvpqJU9Fka5kJVoon3WiQK1wrpnMjz59rE8ePdKGgz33X1wD6Q4PvAxFKUzUnTyZTUu2R5wU8uUybjYBze7fYXgVpoG8FX4XUEtRhdcddPfdmjFYY7jrVWrVREG3a+DVqusybdX1KmVFU7SXTAxFABXhUdy4IUUhHDdo0DOhHFzniBL0opSfOuElVVw9Y3+MAXqNcc38qQX6oDOiKqi3RMiX5dbK64oX20uM5f6UjHlhOpV5Aqeo1JoI6okIZXkzJhnSyCPGoWq1KhLmNSMybaL/I7B7ADlUiyq8qh7r2qsrK/WY1NZR1WHc0fZC22cf6+LR+9o8+wBD8COV/TMMw5fq2paco1YQGch0pEulDWSbeLDGRUIKSIrABcoLysgywcMGDydesieMWdYBI4atYTton9hr/rlnwo4nz87fetxNxDdesJsGjMHY5jDOFXRI4bBwRpuq1Ar6OTTZOEi/aFKsE2wuIAJajo97PXzrgd5+5y3df3iOUmVjgEHY3/A1uj60PirISlOtk0odFaXRwwlQPcqvCVdUBuy3rFlu7Y4Yei0fW+ajDy+2LKoD/ZiId5rZPGGwtCFvux212QxsKnDxX6ehbNDV9V6X1ztdO41+s1ZiGMba/ocAABAASURBVAwNY9F0Y+h1X1dqhKcJPgD7g1Fa1SPoXmsPD67h1fV+kr+vXbpjdcen6sHKMtofsTE6YbNxLuve45Nj3BN08ZnOzu9lmqLCP2ji4GuDEc6yu1p1OqJ8z5yKCGho8pgGfBFc8iHLhJGUWJFMrLlEqE3KDTbyXJHF1aoedEk9yDbpU9MqijrP61JVFSpSuhlP3AqaCn2znbbByxH+GgNz0vIERUIwNLAp2W+uNG6vpN21CgbgMlwp9hcqwwVyfaW1tupjp8Aw3Ehv/ubvyAEfA9XQnQgXfRvBNMP9wljbMADLsJ+8EwbSEYPtAPaM/Rb957H3hmSDDGw2O8Z5px00etMyoQtH9OKe/Dsbe6Fvt7tSYnuNu9Fuv4X3e9y9tpTbsSHd09c9YzqOMMVstYPMh3nWr3R6fqqH7zzUg7fup//4eK31utMKfodCmiaekzp4f3K01ukJY37Uw+/AqO4+7unyXqKfNgJXihhh/cLGcoI37qcxMLGMkfVlZD7b3UPnlr5u0InXyEuC/r+4vJZxgc67IO2CPl4xPlv3n8nscgN9m6gLFaJxs9enH36i3//mfT3CEHzBoVuDZwH1bsc4dF95OdB4LMjI5eF4/EsaLjFE3N6B16Dj+N58N9rPVGdekBGvPA5p7ZXol4KZ6MdXh6tXvKbc6+KYk3O/5vxB+LNQ9sz1Ok1ci4uX22VxnAEnM1PPXC9yk34SSI/wA/+cyZ6XkMnIayTIq5j/SIjAn1DG8eB2HOEwQhEzSpndiCBBdy7CSwhvJvMoIEpQXooilYgEjqKEKnOkgHRLybhycLVcgQc4/4Q+u0aW/eIRCtVS5WtkchoTc03I2kTYKBHMuxX5irNJhJ1nh67YMZfsd5zbrLWq1JKIoPZQXmhRqmQsqHfmfUa/9GiZ9lLUS4E3prta9G8DpsVorFsT9Hu+7aHRL17znB/QE9aLTSbNcL3ut103uFqt1LFGrNhnGBFFoaIJ+nYsat4Del++Zd+4RUc4LsvLFzW2uYdLfcSQQGTKml2n202ukObbYbtvALyECCX0OVc2tsyADHxO5jtJ7A/mkMu8DqRmnts02MGY0pcJEHB/jYlxmMeC/hHv8IRM4aUSeAk/SynIU5XlJSIUYRQ5PqIoIjKvZNf9gT9UEIQtj0WHizivSXv08fwOdZHGjg8//FC///3v5f/v5G/7XvCS7nGCUgo2mR7nv+LdymUn5sSqVnns5z1wVUBHo890R4YUSa9lY43h94g1yO9/x8fHighZBgZkbmB9tH9E75sf4oqIlCnnPeOl2B9aW3WrLCd4ERGzH1dBgc/cQTTI9JBwI0IzLwjr5SsiyAIULye8LtQaKrllypI7Iij51w/RC30D1zKOgi+IhIS8zBw7VJ7xMQfwO98cePnpMlkXPLfrsHM0dINhv+G0AVnao7vsRoQKcmL59CfrfdhywkHXwN7m6bPnevzkCfu0rSb2fjsOma6uLvX06dOcC3YvOajao7sa89Bybjl0+VqKLK9+B/feLyJyDnheVvZaqxV7sAT6H724AqVUBX8L7RSRIRGLh1ufC4VevTI/8fEaiDh9jSv5uRB54K/jFjCIn1trOJVHRDBFQS0qICIUUVIXFHghLo+Tf1bb3yZ59uwZB48v8mDR+uWSwz//1LJ1kHWO192JcbLOmZADl818vFPb3TJOA2NvHeJ0t+nxeust3v3uP8h2rb9oVoXxMxxOgy+HkM+Qh08//VTWgb/73fv5LSR/E+lD9KF1odvwu86a9/57vC+doMcaCs4HpT4DsbuDButVt/HnQkS83LTDjvqSiAjFyzX81Yci4rZPyI71hGXEmP0TOmBCPd0Fk4C8AgEHvGYEtdgtJVhDSoKqdQORI8TzFuIiiqd0k4+ICB56zeX4bxKvaeIzUfSRqT5Pbbr9Rv9S0KTfxRJv1+Xtvg6fl/a6/Ie4LHa3PfxmkXAPWdLJfH4c4G5lX3g4KjO98rBeeyXqqwVNw+tALbnm4X7Z2zSaHrsu4y912H+D7JBTpIhQ/uHqzhUv+Qn5zjyhCEPi6YciQlIo4gCFfBFURACJZ0KEX4Z0E2Y+RBRFkPvGXfxzvIingCTHB04Bdg+QnKIgX6lVq65Xzzl7zzuFz3xLrYf5FrhBdcw/t1uKIhyWrNOL4xwOSSAKjl1DUkQcgF/C/wok4sijyHZEfsMxi+so+/XS5VG6jQi8zhfiLwjc3Iww42i903I/RDmnA+e3vvG6MrG2JMjrc7jR+2PQCHerTpU11GvgjvOnkXMUr3uG15+J/YrzRVCp26WJ5jjqtMt0MFUHCFdcZHKCQRum42WQxWl2XsWdopnlpjwZSSvQ4f1TrSX3+1veAW3w++1vfqP/8//8/6UB+Bn7LtN+fHSCUe3t/Lnes7Nz9d0sB3538Hm7sbYBmLP3xe8078vOz891/959jHv3KLdOHnWUn3k16NPHT/Sb3/5Wv/7Xf9VvfoP761/rn/7ff9L/A/7ff/on4n6T3/h1H05Pz3TOOu89449+/CP5p3vfw8jnsI1z9Cz3juZ5oV+VPV5E5DriuATj4jHyXjHgsuGxmTzu8Ijs8t7QRljvT996+BD6oZ26Gnm83zBcpnnsKNMYRytqlzWcNnKmtuNdznsk70c3PmvjnGHPntZtmxbnM81UwTn0Nn9NybTVWmWjo/v11lsPkx4b5r0P8n7I9rVdGrGHHDvX4/pc1vsduz7P29HWlvd6nwVucLfI5Ywt7W10xT7tydMn+uTjj9hj/V4ffPAB7ofYjz7RM4zNNiYbNhC7D653ZJ/eIJgbO8DA+eiQ9Hm8zQf32fS4X4mQIuIA+6VSitzHI4ypDx480Pe+97000P7wRz/kXLvnXGOS589AW5Y/1zvBa5+DGI1xENeKff0RddiQbD59/733sp6/+9u/0X/51a/0P/7hv+v/+D/+h/7Hf/8H/f1//s8Yfn+un/zkx/LPOr9Hm9959115fL13dB2WIeMMg7/l1uN///69HIszjMvHnNfaVlppt9Yit29ECXn8E/YCbvoshf+i8CzoLtwbXpAS4soH7p2bPAIRgTNDCt298pjxbgT+l3MQ8Tl3mbxxR3AbI1kYEE/qrluplgORwjVMRHYwDrqnyZNloqwHIycDBwSub2ByDRxAj2z6K0zy4BxxwLCi3kb+HZtxGym3TIYcXAZyYmAbmOtstDEBNBQzvpHuNEjMrgRMKKbHDIXOgmvUUrSiva7r5gWq52WvW8n9oho12jZNdkOij5VDjJU6JnVlsmU+6iZJi5ODSSAkntL8mB3H2RcRqrUo26VtK46IkNvywaTRkvjGy+k+44OKSqmKgL+gQHshXHDnOOcIvXpFhNx35zNqLSoYaSIYF3dSlOFu8Mzteyx2vHR74u9ZpEqt8Mg8qXJ2p28xeG1QClYWA2M2Qqs5L+oKUKDJ/I2AVhkZKz8j/CxyeilV82Kygh8LGAMvitAo8uY4U3kpRUaFnlKqyk0bkXVFmd2sl3IRRQEyTN4Q/UVettC9RaG6H4Jup1fqW9GmaXG9QTmjFuhMVAVxVip7lKPlcYfrOrL/yK/TJFpx27iNuhvtBeWCOkK3F6SKKJXMO8uubD1hdhKCrAlWTzbdSC5IPhco0FkNrTDoFgxhk8IK/fqZ9hePwMearh+pDs/UTRfq2jXYkXtMI1GBpqxurlQ5oG6FdmMBsc6TafDdfVjgPk70dUQuRoxaafA1H5CHPeE9hqBdGn3HVPB7jKAJGzJ3TaxrKP9ApkPjAMZAaQOMgsIYpqRLGvPwWnJw1YWOjjpZkT54cF9WrKenJ1ofwQPSEAfV/OavMP5G+stqUBRgSyOcpNs8A74eIOEHuBNw+sRcH5BlL1bGjv7k+Npoh7FywN1nH5p29MvY0q8t/TU25N/Yj0F4Q/rWebHHDfvI/g4YgUcwYfCdVKFnJUVHF3HVZXiADzva2rgO6qZKDRjHW+1UMfquMN5WDi3KinC31mq9Vs9CdsxB2Pm9e3rw8C099CHJg7d0enqurj9WRNWe+XzpT7dfX8tjFxHzvCse6SbROg+cBl+aSFaQFqXgj0SmO18QJr4k8JMQMDBIK/hXlKul0EPlN38t1mI8Rb8C1+EEhtA2IOPDqEY8xSXmyzSOGjGgjhhXp2EjjdcYfa8V+yuVvb/9e4VMX6nXBq5taWeraDupDYlojCj00BHCTa6zMbYIGn4GZNqqGeNObdjS1v4WrDNjyvIuebZnAAZkfYDOEUzQlxt4aNyTdweN+/0GediCPcbevXYI+Y60PfNiB1zHnrJUozFJC7hUVEqnjg3t2uOHPJ+en+gMnJwd6eiYtL6q1oLuLepZo9ZdpyNeoo4x+h4Za/KsigLGNQzZDQOvcMOAB6GRNIBB2OkTBIxgQBaM0estvE+d73lLvzcYgK8X4y/u5dVGVxjKLpCby821Lll//S3ga/q4oY+7Qx3mb/CGXIA7ucNo/PxTNogffKTHHz3SlvLO06BL0JsIngwPEodHNwjiEkTNNxGUcT7jJiNxd/0uM+f/vKe5dQem4VVQ3C3ifM79xTneXLgxLqTSbnoWl6ivfVOHe+Xy6TZRdTvA/hnKq+XTvPM00fw4xIky0p2HXr2Y/poRuAuUfoW4eOTNg5CInPPjIwrVoEBHlBqKOEBKP9HpRhzi7RIZESrA5SJIK+DgFtzCPCmFPHfheMBNneJyv9vsp897ZNh7zlKYi7WSHprQE8Ow18D89jz33rKR13kqeSJCroAn7GsamE975pPnlflYS2HOVtVSobeQ1TkjXZ66uZqLI83U7foXOH3xv+o67YuQZdBRDeS89vwG7qfnvOm132nuq/NnnaaDvjfgaWX6e3RTz1rjfZHDEe4BPEKJzbptpz39d5176wF4NtdHv6i0Mdcb9dJTKaSX4EZA5iQtD8fSJfebXJFGJe0LINKVFxXduPZ/PiK+IJ16I5yHSrNfdqEJv/lpXT/vLeGLZQJ+0EVFIBPFqKp1levuCtd+y5XTJdcbighJoQigIj+1XI22GNeWmBA3uGc/7TfGbWScLYsbDmSur6/Q21cYYK7ycMCGl0te2nfsFT3ut+0qZX6iHu/trM8Deo+PT7Rmr1GQ45mGmKkwXe6L33/Yg1g2uq5TqfOHA4ZxyPXPMjFBExRKN2WqVuTt173WHPr0rGWF+jM9JLuyC9PoKk+98XK2BaJ+Ywkvrgsv/i9ynddwPrs3cMRfOUz+TX++omcZB4+jYZ04MudHdMBkufMowf9A7yobci7gNIP2buuQcxPDTV5vFRBitixj7rVuZWbO5znluC37DL+v+f3f2PDuRtUpS5Y765gRubPsO9+W9zv7B+aDa3K6ZdtuCeYU9Fo2oULFslyriuPcJ+as4yzTK2S8Q8bt7zgTqOzBnI+sMlz+FnRIoZfjg+Q3gaS7t7MpH3djv1G/xyEHwJ4D7Ly5EeihQwFdiTt+EWd+Wu9b38zvFhuZ1qLNAAAQAElEQVTm/p73O/bAOWY71se9IkLmZWWuj/DXhvknT5/p0aeP9Sl4/OSxnr94oQ3j6vXEMqaQSi2qtSY69IZ1xmkesJ1pzXuP67Qe9Rit0SXO4/FtdHLkjGpEJgbLqvUQAhNBfaUc9C/14q+lqIBaCNeiKIHINOgeEhNrmIjSn/OKmQA/ZwQkfTFELv0HvII+RcRt7xhbr3+e0x7v3Od4/WX+57xnbWNQFRHMc8Y4ZhTCEa4H2A0p+PPTIIoQMXgiQsqQ8nIoPcQpobxu4wlSxuFvEqJOav6c+/Nn9GcKQlzo5T+Cn8nmuX4Xn8nwJSJMmaFsIKRXXMdklDxadx8uNSOffjDH79Kz+Imm4Ne7s9o3FF3S7L4OpvvVePfibpyrnsPWUPY5h2Pl4p+BXnMlj4i/FYM5Zn5Kt/HKaw7fpGacDkGnGZofkuPxB54IngXYPcyXiCU8uyJeEZJCEXegkA6ICNVS0P9Vfce+76CnV+jaYpBeaKfgRgTzMxQFBP6Di1e+XnXdxFK2kGgEGRMOkyEi/FSEXXS93ZjnfwRxoUOaXnN5jIwlyZkXv+MNhxlP6yDg/YxjbkEaQplP1hLLqfWU1zjrKu+lTLfL2fjr/cuetdPxeQ7GejlydkQVivxDZryesVdprg/dli4ZgkbDeUI8jZYuJfRaNGU62W9cqtGcF8c3eeSNmkE4lpzEW7fuoPXFi+f66KMP9f5v/03/hiH2k48+0dXVNevnSAkx/jXH/gQjbxph33pbb7/1Due4DzDKnusUA9nR8bF61vRjn4WRr7IeT/QtGKue9wWfb/r8126PDHntX/NuenpyJsOyteG86uOPP9G/QcdvwUcffaxr6HCZt2nzoQ2y9+/rzO3x/hERGuHvwB4hIpDRlUopWq6ISO8Ev438ohznWBvOw+wfvL8ATnPGKKFaC/3o8ss4931WDY7ok+nV4Sq0EcF7tMcPmWngkIQYTDNNrF+WBcNyYT57T2uYXrc90z5iuN7pGpo2GGq9H5OCO5L//iCbjb8fffRR/vzy1dWVnO9ufa7T4Ruwf17adPuu+wo+2ujrd0i/Sz5nzP0hv6cY+v2BuqcYg58/v/3Qn8vtfb6SZykD75gjmBKmP9M5G12xv14zFp4PbnPhpbjoBc/5jghFGILHVX3fMY6n+RPQNuj7W7jvvPNuypM/zLdGRmqtqqXIvyjZd52OMcKeIGfnjL+Nt/728I9+9CP9/Kc/k/9n7y9+8XP94ufGz/Szn4Gf/lQ/wej7gx98X9/9znf0bn5j/KEePLhPO2cJG39PTk6p+1ge5yNk1x9UPGLMZ6y1Rn69NzU9BRkp9MMyYDd092rKcD4kssneiHxKc0g6uI7V3Yt8jrsBczbIawj3LsJpIOf2K2l3873OXxoTs6lJCRwalivBjaC5ckAUYvGHDhdlfCPw8wZ9lAV5j7B700ZmBrbXmoltJtqgce/8XjLW7V0z+fyikcLDgdPkTb4nJ8rQyrJBl2mKCEWExC0ul51BYLlJjzt0ekBWvPD1tG34pULkMZ0WTE94UZ8Hco2i6hEwv3xElKVGN42fDvLMm/IyFPxlzM0jKOe65n6e6/zeuXrqHdi0emI9Y2JZwbrAlglpPnUI/XrdYzRYyfQq63aOr4ZSC8quqtLf6oMoXmx7+n12fpbKOErRhpcx/5a7FYpptIIutWrFRDLdHrMXz1/IymDLgZPHb4L/EaFKvkq9q3Rr0hq6c91hkUUIcbhJdLnj46NUoGv4EVFkxeT2JsbatLl+1+3xKtDqOMMvfw4nKJdhu+QpAR3A7e3o2xZl6XrWKB/nvyHgJU/IaW7HeSNiVs4sGBN9XboxMmYbeGA6rcyNwQsLMurxdLiWIlHefY3Av4RhDDY/5VyUlHUG0moQxrLFsylspE2MKhrU+X/5YsTS7gL72FMNl49xH6ttn2Msu8LwtgE7MIgJCxpQVkfVh4YIiwsaYm6ZdhoRMzyfGjxv7isGuoYBb2Iz4v6OGIw8JnuU+B7D0c4uxrI9GDCC7p2OEXSwa9hP2YE6BtwRno3pTtiLmrKNmTmyM5BG01ofFd27twaeI2co/ROdnB4R3yOLKxXmcKmBv87AIFZrEawG1Eu//BRXU/A06H5bQBi/x3OknyO65C4GjL6mZQ/9O/q13Q7a+tu9GGh3pO3Bjj5t7dpgC2Z/41CrCXYkYAGH5ULfzRgxAjetFKVTWa3FAz5IV5u9Lmx0g6dbCg1Q3KLQC1Aq2TrVVZduFMKg63sdswg9ePBAb7NIvfPOd+TF8MFDf1r+Pvw6ZeGVnj97oadPnjJnX2hEhkspqpQv1B/wxnIR+GuZ4ytpnmelVugsUgR0wDeelmnYplcvxxnONacRwto7YJzccvg8sCFo6G1jwlDZmCcNtyLbRuBXGmYx6GKcjXEr4U4Ygtu4kZD5wNhb2x7D716FuVBs6MTQH7QT0BbUBbeQ9TbDcd5sZbuDJmjJb8EO8wHV6E0c/BgWEB6Rz2mY1JAJy+ENRkgAA/PBRl0j5YCBYrqLKhh3gQlj8KAdY7ijrj11jVTSmOgBj837Dv17gq47R+/ef3Am/5x5f9RhtF+p66pKkYJBWcF/byZOOfzy5vWETcy667SqJdMn+jXR8EQ7Xgcn2nFcw70Bcu20kXwD+QbTQ5xlfQ+NW+bvhnXm2gZg3Cv04yUb6qvETtfEb5yHTm4Q6i3ulrr2rgseKYoqOr8gM9Ggi37ukGG/DPjTgc+fPZd1BAQr8yikJuAH7uvuz0l6XfY/Rxy9cE++NP4wGheG4LbX4KXKSX8pvASW+DuuO7Ekf67rjDMiQhHGUsB+IBDiqbzwimzyIyIY+8BbZJ2TQH9HEIdb7Aayk67zOh9pDhdcw/4Fh3Cp5GOy1FJUa1XBjTjkP+TR4QpcpwvPiO7x/i7IM5eLnO9770fRU06fmCPWdS5Ta6E0N7yPoAK8nmve++yZC57fETMNNekIFeqOcN5QBNAf62oynRNz0XPetBsDdA3M1dHz1P4DHHbfJnSE3eZy9MuuKSylyPueNXuwI16c3J8grtSafaI12pvk8m5nRGdO6KFGfZ7XIWWa052X4J/sniXbFLjJxbX/8xDKvyiKVzDLaZGIh0X0u7FWT3P/WFfMP/N5y77ShwO5F0SHWrdSSLVU9HmvNXtN87Pre3kfXZOXVfMV6bj+2ZPPw2NJg5NkSD2O7LpN833Eb9kzrwfG2XrWfo9fRSdbLkzbVb78b+T8EQFNK/XQsuadwrQ4fss+Vgzg+fk569GpKu8GIm/EgQYoirAfcENR8sJ9HZABz4PBMoZ/glYpZFmq9NW0rKjP/sK8EIigEm5xuS4XMb0GZHAzmtwkv/FmiWSd/2zyodrPJnwbc8MBs9ZwBEu2XoXjDY/LhI7w2G459NtzuGN5cbzTxThHoD+JmNABC3IctbSgO1e4BHOoybLpd3u7rt86xOWsm3foYsdfIrsXGAnz3fjZM/nbpP625x7d5kpXq04r9lMu7/ln13Lmw5nT0zN5/3R0mH8FOkdkdM9+ZmS+uNyaAxvnt6w63HWrnBueH0albpcTVNNFdIDyCp5UpwWSY5hBdNnyrL/aK+Q+eZ4ukJbxHen/xB53z7vExc23rK1fQpL5GBHiZu5XnZycyO8m9+/f15r1xGP96aNH+vd///f8Zu4HH/yeOp6wdx4UJVTREV130JesPS7Tcz7Ro6sMh4/ZAx+zd16juzr2whlPnnmc1zqinRPeie7Rpg9/v/vd7+r73/++3gP+6cd79+7noZ24duhty7LL3r/3gIPp+zn2jrPo0hNyeUwZ1PR9+/gzcUDhhoPnHXg+TuimkTnteW+d4PM6r0UTuojcLDVFtVR5ftdSCIciwFKf3QMC18DJ2/4FGXHnscQv7p2kb71/pRzwLH8VX9QV5/+iPK+me619Nc76ZomzTC3+17kRgQwrwVNf5aIo2V3e0KEO5bX0hRTiC8BHgYjZVTjOyOzzI3AMHOFGIphnzDXmnc/Ku76Tz7i7vleup8zDqK4nFOh977MXt5BWiIuY0yJCouKIUMQdSC+FXSZxN89L9Rzau0m/E1boq17epxisDneKmoMLiEZBOU/G2I9O8h7e+sn6yjpqYA+/453B7w/e77z6ztbQbwF9znsXjfcPpyWom27JUNAud+5BiGfBJqSMPiTpy17Obyyy2ajPdHvdvGZf9ujRp7LB9f3f/U6PHz/B+Hsl76327BPdn4uLS3lP5nXa+4D33mMdfu89vf3O2/L67DOtNeu1ZWTNHu0II9rIe7f3E+aF6fTZ1/n5vVyzneeEPYW//fn3f//38v9g9U/03rt3T5vtRo8+faSPP/5Ytk+4rI1979HeO++8k3sRr+u2bTyB1kfsQ55ia3E+l7ftye9z7qvl0fEL3OeLi4vce5o298lx5kfKayDroPKu43dm73ceYnQ+43zP/XN8LVWlFgUy6TZuxtLjCF9dl/e9uX6xx97Bwz174P0df8axd90ldrl/Ni3eVxmmzX33Lz/5F6A++OADuZ823jqf981+z/P4GebxlvO+OW2T9e1od8O+aDb+XukFe+/n2HueP38u78H9je8X+M0Pt+c6dtBofli2534hfcit+7TA6Vvk/AqDtfNbJswry6/bnODDwu9X3UAISymqtfDu2umYPaB/atly4G90/wyDrQ2633n3O3pw/4H8bVznsaxYzvyt6Hcx5L733vf04x//CGPvL2T5+dWv/j7/t6+Nvj/84Q/l+iwrHrv79+/J8ukz12P2m7N7LLtHvDPMWGvNPtV7UOu4jneRjveFWqsK9BrBeJv+0Fe/XOZVWHa+VE1WOp+T0fV+6boO9RSGddEnRGUVuPO9dDIiUP6hgAERRRH4gWJWlROCMfLylZs1BNxCb4atUQRmov1m6Bome9Ho2dyv130O/oQC9YSwwG6Z8H4htWB5YluQLGzKi8bSXR5wg0lmCpIUHhEhbvnhgaq1qJhmQ+IFdcoDDtdZStX8ctLJL4mlFnK8ctOEGRpE3wXBmzvjaTSiZH9cV9f11FlVEBS35T7lV+lRno1JUUqhPCUP9RPgdgDnK94NHkzw364gNiLU912++Mw/sXRPaxbpPeOyRQl4jEY2157YtVby9nI5p1mpWJleXV1zwL9LflEd/Sgqtcp0G3Ikpd58z31xtoiQ5cZtmTdGROQ4eIwHFst0oWlkoTBdEzLh/tA19+gAIactyw0c6O4wQFnJmAYrHvdxrrs46jOgyRv63d4eBec2Sq0qTqSxAVr2Bz5dc3i2BRt4Zt74UK6UyHoH6DSaKbNyQEm0ssJ0hfkqFoQm6m2ay0gTPmPEHVUwdlXtMRtu1LVLxfAYw++H2j3/PXbgj9V2z7TyN36dpw0Yf0cwUa5xQEad7DgDiNp0cxGf/sUlQL8a/JRlBEwYuyaMnCPzdcRYNGAA2rNA7DHwGLsMD4z/oMHp5Ev3jn/vOAN+jfAiRqoywQAAEABJREFUwYFxjhttNWTcvHGfkzzIqV2gfI/18OE93X9wT+fnpzpCCffIqrHioKACu1a43kDUslJEVahK9FyH/tIlKR+zY28jrTWJ5kHjYHQC4wH4h4lDiYl+zdhi9E3Q3y3G4Nm4R9od4+8OA3CCsjv4tqOvO9w9GODlMIUGDGQjbRsTdE7QO0HrnrQdPDL8jXqVotwo00chR0G44F8xN3uwgg8dWKMzvcidsUE652Dj7Ow8DcJHbKSOjk90ygHY2dkZi9YJVRZtMeY9ZzF/ASy73uhEhCJozyhV1bCclyLP35Lp5IGrUkgJqeE2gpCuGQ33gDJpBBOG2Ql5HDHcDmA/bXS9u2CzdqGpbWlrVEFmi427GHkDg6+NvjoYgicMtQ2/pr3UnNfwvLgLKGEwQ47Dn5RBZeAnXsiXkLeG/E3WG+iDkXlr483ARsp8GDhM3N/BwFiMjN80NooaElEgNAxGQTaK9vsQqkF7yEt3ZwOw0TD6N7kMVcj8YbhVV4UNTEGW+5Tve+enKdvHx2t0awUr0GlFvlpL+n2gdeS1sOvh10oRRe6WaRtpYKZ1TNn1nJqQtQnBnm5cp02a803km7Snb5bhLfK8YS5fJ3a6SqPv9uASRl6ctiGf83su74dJA50aXX8T3IYe08RIjoJPkzAab/Xo8WN9+OFH+U0PH+Ka6EKfyIKXgvZ8iz8ZByIi24p42c3IO4851RH2hSJmlDK7EXbn9Aj7Q/KNPz0OiIs44Q/DaSCow/WUcle3FLKRy+lgSYuX8oTKnbTM47Cx5LvjRsz5I6hXggJwSI8omnJ+IKiIoeuqdYUcN+2YyDteUjyvnEdcpVZZF0cEeaSIkK8RfTIYw5DyXJ2Pema3kq+AAALhhyRcfXOX9cCMBg3TTb8m5nfSB20DcH/sDhjnFjjOedzPRiXUkIR5TfAeyXrH64v98/paSI/UH65rzz5gm/udnfbo0RGeunvmp+sg81/V7ZExZqIRDEY7n4dHYx0xv+a+77Wj/35ZN68jQu73Mvb2RzjOKCoVIH9OL7iGeRU8Qncut3UnuHgZHsbXIwQIeMy8Zm15efeL/4a9p9cz57es9n2fa4f3uLV63BrjNirXOq9/jFWBDo+t9xFL/iP2DT5w8Utu37He1OoqkavGOjhqjyy5jh3j7nmS484c8HhbRlbsbVddxxrXsYatVClfa1GhrYiiAIIvodDhVl70u9EvnEMQH3cGPu9BNa7nbpYIR96N+db/dTkQEYqIO8Vv5chy4LngcZPmPFPuCaaUVTF/9IbLZUZ0kd+X8ieCX1zkt9VHZCmQlVqqItC3yIT1iuG23KZlLvdqKYsDsokep52IkOWslKCsMr4xZyPm+Ios9pwlWMYt9yvexfytk5T305M8VPKBlM8cnFaq5VV5QUa6yj5ZMI0g7i4ILreTM+8S8Rr3UNTOa1L/zFEBD+l/AVFEIPnpMdikzrmSdf+ALjFPJhg0ryvsAOH3Cj3gteOYgzrjiP2rXb+rHPMel3zuZx3hseitr7peHeW6biXDdawYoxk1dYn9Lt+Tf2SNu+IQ+unTZxiRn3JQ+Zx95ybpXFHHKUZgHzq//fZbMh4+eMChs98lz9h7n+V4uz7D9ble02daTbvji/uv+Wr0cfZ9+/zL4ECzWCpyvhd5DfJ41TLLiv1RiAcRyPPi2r+AjgR49Q7xt+S56xL/at6/nHB8s6QcqosIRdzim23ky9b2/918cdP1YBwcCD8kOzkueHF5KiJu4LCCJ5jdwDmAfKRIxNwCX0iOighFvAnOQprCHgk3gJxf+OwazDfPwcq5Vc+ecH6fQMd3vVaVOUp6zs8oWtxaimopWuZyiTv1veLXK2FyKvFqvMNOCSi1/zUgWb7Ikt7ZjfSL/Aqn3qLdem99mSfIGjdxmY91w2vHgmUv47XU8J5nx+HRBnvG1fV1rqvO47PtkT3OxF69HfYSrsNrreNczvkae5xGG3OjQfv2hR+HUniTENwvup3PeE2+pU2/A2x433j67Jn87dLfvf++PsHoenl1qe1uMSLusx82Evq80V/e876tsT9MeWD99vvCyPmV4/0udb255lxwI8vMGqOa11/v92ysdTs2ZNoA6fcd97dDpnrqKbXIddZa8/3GewKX83uNvxTz3sEAfMS7jfcsL/wN1ufPMFg/zn8R4ryux3sG83nkrHBgb+r+uh2/35k+13tx8UL+MKJpyPct+B4ltMA0eO9w//592fh8//4D+d/drNl3FuiMCG+Xkruu+waHkTJ/LBOmye+Wlovc6yIfGefzCd61d9gztsiLx8G02BZjXr9IY+1z9kIv9BwjrfnlOOfb8s5mo7xtFTdA3jxu3oPfLe+yT589zX3Vk6dP0n3KeD+nfudzm64v6WMPaFk0n5JnjHH269Cn7OzhYf5O8Nb5zQqPsXnf950K8/6QDQc++XYmXCHV6eVhHjv/ycmxvL/77ve+p5/9/Of6T//pl/r5L36un/7sZ/opBmG7P//FL9LY+wvcXxq//GXm/clPf6L8Sefvf18u/65/1tm/nsm4nXNe7neC4xPeCdi3Hh3gcZ112Fr29+ued+y1rNssi+6LaQv6Yf0VEab6Bu6Dlivw3AVBMvopUY6H3nRlMolLcbx/sru82lISwYN7TsLDTR8iUZgcHtiIogCW/obCGnjR2yPUFnYX9MZ/7UlS6s3LYy0FBvc6ZSA8oc4xbpjJFp5NvoRslAcRTArX54nbmJDcMpMMKeTLcRY+uw5HxgdegMKby5HDGQC+TCtUEtBda1HlcK+UKg9wRCjIMeejAvxf6nYhMtIELyot4bZdr4XILyERkcrpKRPPguR2zac9/XTfG/x7zdyi1s+/3eaAwrUyswLZo0gGFpiIkAXeBmBPhAcPHibfreitWKwg3HZEaIXSrdVjNMljcHlxkZ8EtnLcoZRMn6kojJ0REYowHPtZNDpiuhh0eDHJ9Cx1eGId8wLpMbdiscI1Zvp3KPvdnJ8+uMyE4r4Ly8OeQzorq5m+XU7c8/Pz7J/7ESU+S9QhJmJOs6Lzp2EiQmsWHNPjLFPK8D4PAjcsiOaT+eFPRjktIrRjzNz2FjpGOhrwrsDDVqrGKJp0QPoDbtAmN1ZbmpgU5DCKbPgaVDGgleGF2vUjbZ9/oGsMwMPlJ4r9C63LXn0hj43FaSxrt9/8pSYZTZ6CPLhpJxyH15EN+pqVNzC/Gy/YDWPPhMyk8TcNZHvtMRYlkJ99YtCQBl+P36SRMsMdeGxyfroeNjPetGT9yHEDE2jQ22i/FqlfF+Sx1/0H53rw8L4e4J6eHnMoUFXJsOoq/pUqhwMJ5mUtK0UUBRA8bRhaZeukkf2jh/SdJhC1AIfwJA42JzBqpL+myxgxcO1t6MXw6//3a2z9DWCwc3xiYnxHMGmbhuDGAemMHXXtXcfUMPoKBKMSGqFrhKY97cIiwTYQGrAQOs1yUbtePRugNbLf9b0sM6JflX7267WOWPiOSFuzoTlGN56cnmL0PZEXKpeNUhVRVWtH3AlG9LfkT8Hfv/dAwd8LjL+ffvpY11fX8ng7rjBfK+Wq5dMoVQVEFMVdiNwhNVy6gWu/kNKmCYNroiz+ibhJrTY1jMEjHNgOG11eP0+MbaNCXGAIFsZfkdaGawUybv/k8LjF7ot1FfkozIGgxRDMQ2YgXsGAxiFudpMylWgqjPscN0mUn6ZBI5uVgXVnz3wcwN5+5qjD+5TlPXplSHkeGcNxaBrGpjEhoWpAIU8A3F1h/PHfGH5FWKSBgfyjhAgIdqnUoorsHmHsPT891j0bf++d6OTkSGt/+5e0vl8xZp36vlPHIZbHe82YeywjQimbnkdggJiBOWl3RBdNNDRB58Qcm/C3gzvid/pIfwbyGXsEb4tRd8tc3gB/y3c2/u4w/h6w2XOgtmcjP9KfiX5Pcl1UlxxvUWRMdI6qZf3m9D20XWE4fvrshfxTfx99/ImesZkcocfrmbia5j8cQl/i/jbLN8KBCCYvNUUcXMZOYA7p5spkR4KIUARQqLBeRhRFgrhQXiH+nCch4YgYIOUj7IQKCUHZUoqMsJtxIf9l3CFsf+Z3HrDkdXwEuYmz/26eDC/xBzeCvIakiNnvtWZCHr1HCEkdawmOdugEY5lTzldrlV9WI0JC3zhf45HlPQeB55rbXnHYUWrNvpUSuEGbBdidQYA79M1cpoS5BF2NiTkZTMZ5vqNxedkaDGjMPjE37SaId/8n+JC0uCo87ke36rT2i8/6CF3UawV/zH/zY6TclpdJH1Zc8wKZnyqGb64zFCq1yDwzHNZf/AX/UEQTPJxYVxr8ME/uIvmE7hzBAA8tI7st+0/0r7vXdZ2OMGzYcOp1eNWtkg9OM88M+42IsAMObjr5IO41d44LNEIfN2tAYz0atWPtMu+9vzQcLqWkLHv8Ou8jeEk1PYbHw/TvWe9G5CGiaAXda967TthT+FPw/rDYmvWmZ99huIy4JvbWe/rqfnvsvd81XFeDdyvk3kYd79eP2ZesadflHW+aIub+OS/ZqXG+3TX3iYk1R/jpSLufgwjqMw55IkL5h3uI+tb5Ag4E6RF+4nnNHRHy2M0I5rTn9UoR7HeQBcuB5cEy5XG9GcfZI8l1G/rM5bnlcgOyuOEgKw/WeJfcMqcQcJVa0blVEaFiINemw3LiuZTlkWHL35554LDnoHVW1/eo6abr6yveUTfpj6Ae6rB83r9/T+fnZ+y7jsEJ7xqnaRA8PT1Lo2DPnCi1uClIoWfoA7c5g2jkc+4iHn29C3IUhz/h6i/0Mo1JGnpxPOh9v+de8e7gA0rrB/PUPBvRixNrTy1V1jf+iTzrgAovvX4cox/ffvvt/DbuD37wQ9wf5HvJw4dvwf9TrdE7zleKx70ogtaB2ze/zf+IIo9zKYV96VZP2Vf6cNjfdvG3XvztlA1nQyGxbnWH8fVYn+I/po0jHfHudMYZgHWd358sM6bTbbtux/mdqut7RVCTofkyDbPv2+efmgOebY256Lme4+AIiLB+8DrT9R1j3qtfA+awx7LWqiiR4xjk/Q9/xzfXy1DIt153kfS66G/jvlkORMBoEBGKuIWE37gTF0HcKygZLrmGRtymU9RV6OYKiWRJMf8RKAV/3OrhiLipR/gVyste+zPII1ymzOWspz0HV8zHnn2mdfy672Rd67OAQuGIUESoFANaS5n3GrgRRYX4IJ1bvsIPEBHitg9wO2DgVUgRPATs2sEfQIQjggziws1nEB3icQeSiNKXvILMrhZHETGXYuGagPVWYw213/pr9N4FDAZ7IH+QassZso1rG9yJ9wznHXENl2nUw2aGe2JfYoy4xkTcQRlmq4e20/8VH0tRt/VKUZ/fzGdkO11cXsq/5PHhhx/KeIpxcO93QM6VvB8zvDe8urrCEPlMn376qT559IkeARsXfW61p9/Xfn9k/2e/zyWfPX2mVbeSv4XpX0Yd2VP87ne/0yxwf+gAABAASURBVD/+P/+of/mXf5G/0epfMnxGe/73ER9//JEeffIJ51P7/JJL3/Vs0GbC7X/48IFs07Btw+8n5q0NopcXl/L5pw2ibiMikLMiXzkmjMvCc78/u2/e715eXslfzrNdZE+edudlJiKQ28oeYy2/S/nf8T148IBzvnvsK49kmXf2mzLwekImHGd4fB02PebPAvPG717eb7lNu94nb9jnmH/msemx7GTfGBvT6nIegwWOu0a2XOaavfE1Y7OU85iY90+wOX36+FM9Zrwec0b8+PHj/OXIp0+f6gUGZf8UtNt1nebTwiPT7n4t0KsXfU1dUApzg3ND5GtkrxhRdHJ6wv7vPPkTEYowJJ6KyGe6GeMwKKXmPvCYvZwN7T/+8Y8wAP+N/u7v/k6/+vu/13/9r/9V//Df/7v+4R/+Qf/tv/+3/Kb4r371K/3t3/6t/G1f/yKMx+ecfeA5Bt8zztBtA3N9y37Qe9qu77Md7yV6/An2qel2TltBd5fjXrJvMdMaSa2+6Aod/uiT80Y4LGL1yuV4QLpIjQicW+DTn+Iqdxu526jVD2OKIrqZf5ApEIqY4RQLihXayMuEhSciknmVjdrMQCkngRUfm70I0jl88iHFES8QXkB6FhIPSK0IksjP4cTIZLRAGW5j4iCMpJdu0yfPtEMsVR98TRN15ISzgQDanK0woJW2PXFLqdmPQ4Ev5ZgnmTF4LiDS9DX6NtGm/aajlpKC5r755ekIIavwxJPMyscLhBVwM2HyRUU3fodfBzd6G++2XJ8PjawA/WmOpyjcZ8+e64oXuoYyOuLw5gFKyy9q95gYBboavGwwz2X9wu4azf9jxqOHTvP+6upSFyhV1+N8jf5FRPIMhyIBPnuH+CNDoAgiAvmhh5R1exGhUusM6DAtESFf7v0ETcZoWQFu1/TdxYbFxYrP9fWHCezxdB0+1HO8/a8i64cO17ljobIydV6PSc8LxhGHo6uuk2FemDbLnvMP0GJF+5RFyp9aeoQy9TfghmHSCC+x0diEpUZfpkCGcZvoO11rmv8IqWDwMipGstoGrRpWpuFS24uPtX3xYf6/3zKwYLYr0q5VJmOr0vYYxkYwIe4N0Lvmyg38eQctxuybHbl/HrcFfpkfTTOL8AgGDGQDxqKdgX8H9hiRvDgNTr/BxAElSOOZXUCn3fcJnjbkrB362eCE25vgCwTDz8LhzJEevnVPDx6c4T9hgeAQGp6XKtVV3H7iBtmoBwR8NHTTT3MwtFyIytw/2LHEQQrjMc20shiNYCJygpYRevdYabcYgHfbSbvdpC2wm0iDL/HpNu3s0l/OxTDoKjFAy5jwKBZ6WkGR42GVtq6fDdMOHjtOGGw7DtyPWYzOzs51enaqIw5mrYMC+bchuGe+nZ6f65xDrLN7Zzpm8VxTxnLo/keEAl6UUhW4UmhFvcfHXmTPdHbKYQh+HxDvIXbDhmCk/YDOiENZynlzHuk6DiioakY7+O02yjSi8/84vmr4jSYbfoXxV3XSiPwONu4in3BMuy2yvHmucX+lsOF3xPi7GILT3UrjDrEYVDDgBtwL5oSAXUOOY3BDUGP3Lkgz1wN5Q8GrMS8n9HsagYcdRt49Rs0Bd9Ce9WO4wagBWbAMWGYpJpKQkwBF41DYcB6Q/iCsGRh9YasYVlEFVEkqUtQi2Km+rynT9+8zFmfHOrbhl7juYPxdrzut1/1LWK06NeRyz1yb16hBI0RNNGBZbfTZbgJ/Q34n8k/pNk1jgxaAOzDWO4jbUdeWebxhDm9wZwPwDsP8NnGFAfcaA/BmOyCnI/2hfJMmBrvRoRZVhnAn4gceA/X7Qw+7bGOg3KALNswfs0H/lM3kHj1q0ZEvysiw/1v8WTgQEfJ48NTrLscbN2lLADcixE2S3QUiLiQtUF5zKBTxWRTrtcMLviKzKyI+g4hQAeH8dsFc1vOqKP3ERcxlM3wnLxXKiLhN97zxnJ/QDxUDVkTRiGJ23Oj5xRwSVy1FK/aBblvL5XkGJvIseRv1RAT6tqqyLiUNhLkVETL9+qNckbV6OjXTBB3u05T6Ybrtk/vG3tb03oXLeC42P6gpIhSFftDnru/Zl/Za8VLu/jiPy25tAPYLJPs+fzjOYc9v80MKlVrgQVFE6M91mR/ZpfS8hgri3fdbfTnJ9L+MUe6vD2RGxtp5BY+zNvoW8KnUUC11Hnd45r4X4iNCMEB50ZbdCOLsAenjEeIvxFPzhf82AMdpb0K/mo4dfN9waHINzO9SSu6H3OYEfV7Pczx2W/YkO1meS606Yl9/zMvyMXv2NfuFJez3DMu2sWZv0fedIlhNode8mXhHGcFE+4KZAYURoUqdHTKRoM8ub1oWRMxjH5EldHNR7+K/m3ITfeNZcr3ZdfmXUj8T8VLqt4FXOZBjQ+SrfPMYAG4SDzd5Paalel6v0AkdCY09z16WS0SDsBQRKsikgVdvuiIi83XIm+Wu413K8naBEfgph02XFy/SwDeir/zua3m3bHvPuuhn0+J3ulKrfLnNFXrcccaKfZNdH+z4m51ux+Ge8wPPAbvOU0uVETEzgulmUWeaz3PPdGVEdtJcMdzi10Q2k4+vWcFripkk4zVJb4q6oeDG83JO93uA/1veoa+s69nLbTh09LrinCNr5MCaYt1QGYMj3onN55nfxzK/V+iGKEWlFmSm1zHvHja0n/LesuDoaK1CnrDOBOJy283rWOqeEb08w20ajUFy3escy3W21XW93Jb11Xa7S/nZoQedv1BvrSuVCPmPJuT2ainy/4lz++5DusQ5HwLAfWBqSBScoW+vPwoHzGrGFaZz3849j3VjbZsSxOM67OyK4Ea+SlWtB5SqUgvxIR6ScPUf/3IvjW+yu0FlETxfBfF/Co56jBfMOphWHYHzRXfKDfK0uAjV5xSJz0n7S0oKMRQJCb98hfAqIgDeWIBHgJsYkZzQnWuOC/lPBLhlN6GY9SWREeQARHHbL644AIfY+RmKWKD0F/TpqtZ8h+jR0T3vFKuuy/nqtIhQKSA8j4FdEOG4oA7PZXHZHyKCO2YoNJc9hCkTcdcvRbwcpqmMK3Gol3SF8rJzFxn5mofz3I2OuI2567OoLvLX2EOnH/1lXeZ1aT8MnC0NnNFM2mFAvWT/472O87keu0OuswPiS220g0izHvpdpR1c+2c01sxlnri8kXTeeDL02sechSe3zJB0qY0Gk1bOb0zjhjND79MeP36Shl2fc5vmfD/KvFP2ab/f0adtfgjP6S7j/xnrfwm2p65Vt+Is7Fz+2d7vfu+77A2Ocz/pcTnn/NP/vuEBBlzvEfecUz17/kyux3sMw/sQG2Mfcb5umryHdF7LVIMOcVXWfO9LbJA95Vw16NeOvYHbP+Zs9XvvfU/3sXeQNdt2/FJ25P3ZYcP7HPPA7dj4fPHiIvM7z5LfdUSEvC/xe9Y59pP79+/rPme15+f3dMR7l/MYpjEiYK7vlmPreiwjlo2JfY/3MQnG33FuP99DCQ/IzZZ3QcM8mfdnlzKPDYcdb3pvsZU/ZODwNfYe2yQuMRZfYrfxv1V5/uK5PDbPsAk9BYsxOethD7hFPpMX7AlNl2kyze7P60H/7iTQS02My0B57+ndH5f3WbR1QmXdXrIH4xQRGYy4dSNC5t2Mmu++lgXLynuM5Y9++CP99Kc/lX8W3N/+/bm/DfyTn+iHP/qR3nvvPX3nO9/R28s3fX2OzhilERi/5cN1eT+6Zk/a+30YPWW58phW9rIJ6zL8GYd8lVoUEQmFuCOhL7ici4xKSIoI5XVw0n94ZFQ+RD7l5eCCjODhsDQ/dbheDh0iv6ZTXM4VhhsJQgZOijGD6wFNf8bxIJ3bUSnkHnQLrydvRKjWyoTpVGAi6i3zuI6Ryee8DYVGNkU47yon0enJSX5q158071AiociXUAuVMTI5PIFmAZ2oU3lRBe7hcAPffCOWKGbTtEuFtUN5jQpWiY5Bdv0rXiojsuvUBZX0M8sGT/yN8p4QpvcGKHnTTm6F/yLILF4haY8yE/1a6BPppRR4seIlqUtF+PCth2msMV0bJp/rDUlxQwd1uXJJEZHgodsr0mvaBhRGvjijdD2BdyhTw4rgBZP+8ePH8qc9Xrx4wUI00v6RbAB+6+235QnRMQlc9w4FYKUx8NLXdb3uMWkMTwrXb0VhuN5FWcx9TFJe+4gIqn4ZztjgUS4o8LGQx5NtBR2G6bHcON75Juelj+bR3Ne9FsU4H4bt4G3VEQdgLu8yzmsZtN/tzZjpsL/Rrhdn93lAnkxLliE+GAO3703Nms2MFYdl0eEI5Is817wwP0m+fpqfoLGi3RwU9hb+TzTSCnmDcQwGMiYFBquIUTUNvnuMukBbrTCa1elKZbjQtHmizbOPMAB/pNg/V0/6ug7qYqf8FiUGM00DtVvuDeSNUMNwg8MdatAfQcMgApdY86Ehx9NBLs2bkXF2n+1abjzGO2jfIQc73D1GJMcNGJRuMTF/Jo1D05hzGNf1gmyDrtJc3g5PxHNnuNZgjHo9fHiO/D3Q+b0TDKBdGs1WXTCGRtGqq4lSiwrzJg4QHGwGfW2tqE0hhiLhviVaIwwwVuViirFqSDon4qc0lJmmgfTtbtQWo++Cnf029II5rs3pGHJ39Hc2/IUG2h1pfwAjozlqxcgaFdNlJb0Iu7Ku4du12xilKapqf0x/z3V2j77fB/fu64SN0BGHJl6MOuacvxV8enamM+be6SFt1XcS/Z4OfWv4S6mKCHnsBsaRQYePa92jTv8frLcePFQlzxZD34B8eywiQvln9wZFIlavXDSlRtzE02ghfE0NOW6aJFwhy6LHdqMNmjDqNrDCGNyVUTuMv9cXjxHbC2nACIwBuJAu3Bg2IgHD7w4O7lWYE0bghusEQTvlBo08CyYonig7SQ2wmWrMicnGX/8PYLuGdQZ9H9iQjPaDYZg0Ig+z3NCCx5LxIQm5FmnCGAoG4J9/NobQPPbEkdfspgo1SVGFrIZWfVF/tNLRaa97D8507/4pxvueuJrpHelrjMH9eqWuP6BbacUaFBG0PaDTWJtoaKQBz0/T2Gglx4LGUr6JnAwix6lB74S8TbhNA0TtLKvI3Yb56592no28e10jB1cc7l1d7/DvtbHh17IJP/ZgpP6JQW7mchTpgClCTnPde9pNF2btacvxW3TFJ588kj8Ic82m07Rb1hgg6pDS1Z/uij9dU3+5LTFmfwhxNzykHm4Zc31OiQzfxs0pt0+nzyisfxGzP+L1riuLmNPsX+qJmOMi7BaSigoyuSBiiQ+RqOAPj4RLkiJClsMd82BgPrlcLcWzSRM6w3PI6UYhvtYquxTMco4Xl13nHZF5g2mX+UqZ80cEucLFQODnJpPL4fuD74i5zvmppN91G0s/lr3pcEfPmdZZh0zZHxMSmv9mf1GlD33X5eG6XfMI0tElEy/26AyMkNdXG23RGzvm+WDdhK51+VKKAihLkrjlAAAQAElEQVTCwT8UrykfVH2AgnQDh7slF+yZfX4SRcTLt+Pv8mmCdvPlBsiF9VXuE9BtHmeXiQhV3gnMk9yLlpVMgutqEzlgkv3KC7q4nZ7Buw/iwwlxiLRrHILUlGPj8dvzbuK9tV/uvU/3J9H3yG4pVWsMLz7ksH/D4Yz3mta1/nT7nj2/x+2Yve/5+Rl7qnusPfdwz+Vv6LlcrUWiT8XjpWB8Rw1eFw3k2v2HEEUUeT1ar3veEY4T3lP3GGFKqZJC5pHh/t8gmc8Colcvd9YgnuTsL3nt4hD57f1lOHDDZ3j4ZfKLcYoIRczIsEI3V3qpDDmeQI6HE4m3LFnmfUhiWfBYp6ygW0yHqKcgRwXdLurXG66IUK0rWf78/mSsCF9dXerx40/15MlTXXA4tUcGrVsuLy/Yl1ynfHl+WpfV4vJrmQ4hMBPzV1zdqqPe45Tve/eQd2DZPz4+4v16JdNX0ecuZzob+n6E/hljttHoN1X9cW5Ya3q/kcqpy+Nj3NRHXNaf7k3sSx7YTzh0d4zcZ8NjOjLvzXd/2OTCB4QcePpQ0XHiMg+tE6ybRnhnfp7zTvLgwX2doWc8ro5zPstMocGIUBQQwWiJpkOVMY8oGq1f2TM6oeV4WAeNqYtGaFngb79Yx+1Za1bo4FMMyf7A+sOHD/Mwue963jMmOY/pNqw3R9ctuMK4jtBrvej1qhEW9ETMdEWEpkP7I+2aFxQjyyFd4eC3+JocCPj3Mg4VIauWYY+H+d8Yg5dB6k2c/S7QqE2KCBUQQc1AIQY6bx4t0RjnBEnf3n8qDsB7T+jP4E3te+CUwycul56L4lvGDxnwnDQ8nmSbbxc15hCqaZYR5zMa5Rp1HJI/48xF46bt2wxx8C7uIXjHyZR83In8Ut7bQuGWQ37qiy8yfsmcb6rrtoZQThke+F7OHgRBoJ8jQhEzFMTziAhFBIEDyEeEbwV/OiD1f6mqXnO7Ls+h1uhp7yMcV0uR14nAjTj4D27G08biut4Inq+CstYBifQXRYSy7XRfLuN8ISnyT2+8YklBBBfvEmd3wZL2skshyxywDBqNdc5yaHhfnV9WYo8z8d6wY69+yZ7Ha5fXQ9dFDbkX3/N+5TKm2/HO3ygzUd+MUXadx0Dpke1AHf23j4gvvOd8IYqAkLgn6Pd6axqWc/UXz1+wT3usp0+f6uryKo2hZFMEBSRoHjNu8DsUa+9AHze8J/pfRrqPO95d+m6d3/T90Y9/rJ/8+Ce6/+BBztsdfXWbZ+wn/O3dd995l/eVe1l31/f5jV4b8o6OjjVwlmVj7DVnS+5/LVWVfUEgP16/N7wPue1j3n9OT06RQc5h4Zn5e5+z0B//6Cfy/4wd2E+4bxM8zTrYl0BM9sPlXRfdyj5dYKT3L9a4bu8jnDZR58x3ybLaQ+fJ6am8/3zAWes9jMCmodSioKJSAjfwMVIwzmUbyi5B2PXdhdvwu+jA3sX07Hgf3O22uc8xHYb3ZwtesF8zn6+vN5lnifevdl0yXheHPZ3z+X3SrvloQ/AyRq7T7bg9nxW07ON8XrDQmx14zSMixH2bcujTiBzsGXvDdUYEY1JVSyV/6ObCG+KP9JAUMfvL4paiWqu8h1+b19gEPZ62W1k2vve978m/evmuDb7YsR4iWx6LU8bkmPN0j4Vh+9Yp5+mOt/8IOTlaH2vNO+2aej2O1lNuZ0V7tdDuAaUEYx03tIkL8qS05zBz7epPc0XMdECM71caPaS9Evu6IDkpz5P6lnTLnueGZahEzIkRuIolD1Ksu6HZf0i2sEwswB7whAVJUi1FfunzRt6DGRFSlgzZa4gL2WFqiLiQ8606LyK91ljp11jpC5PKE9qKw4QuQjselM/Ei+EymRp0KC+m2lIx4fQy+fHSRpkXKeo2fRFVCy1OnxE4YR2BkhjyEMw/jXThF1UOxnZMTjPO7TWobzTATZnlJhYZabRp2vAuCbRV5JfYru/lvq5WnVYYAtzPUtwu7KYy1yku86Qj3W4E6VRGMimhHYvKs2fPUdZPZNeHde6TJ8NbD9/CyHyeY+B8V5fXsoF3g6I2TSva9aTo4YPbMm9TgfCSvsEoPedZcRB0lAb5UyZhZSyuSPfCYJgnMx/c3zdDdy7Ih69z3mnuCBOtJGqt8oQ0SilZyl0utSaPghgrZQvrBYo6X/5QOqafJIX/Yq4rItgghIRrFHhbasUbvHhO2rMQWaa8ULu8eWSl+vTJEw4onuQBhftmWk5OUBrwidqynMs4/hie9ByYbVmIXO6ChXOHbIiMUaEfJdEwZgkDWWDcqjFoFfs06HaxVdc2qtOltH2m3YtPtH3+MfaxJ4rdBfHXWmEAXmmnKoxkhzoCo5ghy11CxBihRt8j3LjbxhUXPLYcNs9LFmvT7n4l4J356QVyl4p7oH8HsGjuWYAXDBiXBs85MNhohAWoId9UTyO0ddM2dBA5ks47tkzO+qjq7OxY9+970TzjZf4IueowhhV5La6rlv5VV1RqKHKsQqVW1VJVQESVMLo2FU0Yq+gO49g0mh4aGujbkPQOzIud9tA/ED8SP6PJ7gDte/JtsdL6p583m1Gb7aQNBmC718RfXQ+6vN5zKDViBG7UJQxtRTb8TozKpA6eL2DTEZ1GozFaY2Rd19S5HZqmWKlg/O2OTnV0ysEsG5N7bBruc6jhn6l465139JBF7Pzhfa05xAr3mfm+6nt40qsyTxVB+w1dNOYBiMNSMI+U4ZF+apLMqzVyesJm6BQcc3hcosjjZH4xLPildJmIdl1PogUJc52eD7eQrAvmuUqhAG5MI2vhgGhv2ahdadxfa0pc4l6qIcMzXkj7C5X9JbbiK1WMwHBJHfNghVxXUEAwPwogkwIDs1FoC1FQhbRapFURCCAJXT8NO9rdaWDODWyaxgXI9WijMJ1uYF6XGkUmgOu+Mo6tVfoWaeDdefwtC4bHbtdSLna4iJIQMyFK2XNVqXZSdxRan6ww6h/r4Tv39Pa7GPbvH+v4rNPRCTjudHzS6/h0TXitrl+J4ZAC8mH+CJ0DlY9Ubh5bPqepQVNTo3/t4J/og9fA0XOKuBFCPOYDa5/n5I56tpZpYOPu9WbQ9XYnf9P38nqLLG91hfF3s93L+XbMZRtxmQoeRY3wg9E8+EVYyBsYW/onCG7Ow9APtO1vGW93zBEMRI/Rl588eoTOfCzr5daaqmUYlFIUQWe59Qoc1Dd9QR8ig1zqc6E/4+V+vw5flqQIl76Tm2AEj0NU+g7h2T8n2B8MgpEx8EpGBt70CBJCWV3gzfvGk6E3P4Jyr0DxUvaIyJgIXCNDzhI8ZkSEUo6QpVJq+kvgEh9RFED2y/nFFYoI5o80MC9G60bCpRbVWkUqaRNzbCKvVKjX8UYhn+XXum5hjcOj5x9yz6wlfyQiaFshikgKbqBv/prrv1MvhJkmw3rBGA4vjkt/Z303yfrD+eRKoHd2Q+E+s8Z0vAj5RWm9PpL5YHmYmPMD+mjH/N6jm+y3a2PNhO6JENXEAXrz5YxvTj2kBO7rAKezn7jkyNth2nefZBc9w70kpbs8HO9+m96JsZsYuwR+j2XDdTpali674qUkLuSYF6WW5EkEEURbJrIuyk60P6U73vKYPJ+5KRoKog364qYgLtvGdR0DMuqX9E8ffaqnz57q6vpKW/bf3oNbn3pvWaLwztJrve5V8wBEKcs94SP2DB5Dr/lnp2f5U2lHjGfP2Pr9IiJoX5qg2XPBsjIiLxP003lZFtzXFfLQ925jzTrV5z7c7xJOiwhxS6G8km/Qzy3XkZGfeWQuYuk0z8xnr+HwDb71LPLwOveWO/AzGX4b8zrfYYgYFzPamHMFgxezV8rB1JyHOh0f4o/4Yt1Qa8pb33fsjfZ5CLjjfYkC8zC6WkO+GnEznC7qc6z9I7rX+xvPPapXIMdO9juSQUGyRqJbdTpiv9p1KzVkdc9ebsseZu/3EvTQjnddzxXTZzk94oAwDdVdx1xYgaqgfrqgUgIUSaH5iltfzDG3T0e8itvUN/ncjxyvuRMvZcs04s0V8+GlxK8aMJ9BtgVf0qUB172ApjTHo/PZN1pX3YbJRX7P9z083PCu6vdcf+Pm6bNn+a0b6wTT6TLWPdvtNvm55l1i5vMRumetVfK6Jm89DuZzxMI7OgadDlpfOT0iFLGAdAiFFDxk5CkF9wESOmrSjvH2e70PLZ/zPm3deHk4d3G86fcXAUyr26jIakRQMxXgyqARpxND/Nx/+xM07bSFRzBOZFL4z2Uz05/mEV+zmZtyeLi/Zi1fotiBV+bPl8g9ZzFBCxyTY4Fcst5YBidkeIHneYI8N23QposZEaGIA4TrSNx0Xn2Q79WoJbyUXMJf7Mabs9DO56S+udwXpGSd1P0F2UjOnLhf5/5Dyt62x4zKOeMx89ClS/I8dPOT4Gdv9y+xJGVNTMF2c44xWU6o1HPUiAilPomiQK+Ly/FeWybefzM/MkUR6iEx5cP9fBVzWpB+C+ICcAfu66DML+HcQch5dXPFwWc3FEsoMxHK248gbcGcyVkMEuYIng5HBL6ve1OW8txUELI7Y/YTqeAREeJWPvBEKelPPoekBA9ukS4Vhhpdaz+ICPKEgnKVg7xlD3mEocV7Uq/T1s/W04kgbxSqKsoxLVUFRMzhYHwLeW7h+FChfiNwMy+uw6WQRv4I1yvhKPTKdSMYyOXiv3HFOUGjzALCkiIiUQ5uSFogX41Hoqml7Nm1jsM91O1471e85o7st+167fKe/hqDpsPNsu49Eu8AE/VQK3dWLK9Pk9NfgusnS97kgyjuDH3h45Dx4NCf2Zc0MI9M6449nml8/uJFfqjfXxy7xKC4512wQd8876Z8r96xThven+0o5/74HMvvit4/jPTLMtF3vVbs7Vz+CoOlfzHuow8/knng94vVqs+95jGGO7+/nJ/f0+nZedocLEPec2yp//nz5+wNdnIZ7/tKLfLewHuYUOF9pZdZP/L+OnKwtYPmK/jsbxHb6GlazjE697zjuOelVtWCPNMv0zowBiPYs++8Zo/kur3f2LNn8ji470ZEJL2m1TYW//y0jZOnGB+z7ijyO+bEPky+GCaXM5g80NhybN2mebfl7NI89/9INr1X8Ntw2wuurq5kv93Ly0sZFxdXusQG8pw90tMnz/Tk8ZO0A/kLf5/6y2mJJ3qCEd/f/PV+yvUuHxye+zvKfTOtE3yYYKDp/AychhxCvHskWABCBf6Jy2U9vi430e+Jeir8XfMeeoTBteddtERVHP4K41VKqAQ+UEtRLUWlVrlcLZVxBshNz3gd8V7gb3Sbx2cYdBPw++TkRLbBGPY7/fT0RCfYayw73r92XSfLkNFRn8Nd3x/ecXFJd9yK999K+6VWRSmKCKADGm7TvOjhLLcPG+0PHndB8IvuUByy4HIfAuk4GKQHocDFyWfgSfDgJi6AElCsL7xC5A1FzJgYU8uV/8XKr3/9azEeol6aQwAAEABJREFUVMPARMwZnF2+ggdxhTQPeiJK8sOC7A35fthrYNJLwSCWA9NX+KsrVoQrEa5RMg6fxKyw4GRlEulBmaIVg+XB77o+wxYwC62VjV8MtygFT86Bw6oRBevOIHfy5fpGDn1G6HG840otsgD0DL7R9Z1KKbSnmysiCC+AIip0vza8EFmpGfbvUH5Zt9uAiW5vruRQVpFBTwS3bzRPDPJOKFuHC22ZjkVIKwtoRKEcZWm3AXyqtaginE4LhUS5CFxJfrm+vLjU0ydPc/LbwOt0/wyTjUsPHjxgMpyqlqoB5WZFYyXiQTcdFnzTUGuVy5ku8/UKI7fhMke8aNugfIbydH4reNdxhSF4ezAmwyndvUy74foa/W6M8U06/fJUSmWC3/HuzQLT4nYq/Jj9vRwupVCkYYzbc0C2lfuyR3laBtwfK8UNB2cDsuD6I4IuHUAjEYHMBXUIQ+CQ/LCidr3+9EdIWbfrsfJ3Hz3e5gFJsuxEROZp0O1xu3//nh5g0GPiaAcvtrRvelI2yMOWgKIcNGPQKmXUyrAR2EZd/6QzRrG2eabx8lPtnn+k4eIRhrKLNAzbOLzKbwdvVdteK8oV6rFhTDZDWflAdKMFbDNq0EYHJfikmOUIElDwDYz0+Q5yzozJA4/nDnm2a9r3GJEG0gcW0REMB/8ed4/hKONZZBFj6pXaFILRNB04bpc4GkbUZdr6vmL8PdKDh2d68OBcp+dHWh+tUMAhzjJValPtQh35Vn2BdErRt4iQxyZKlaIkmkJTi2zT9Y/MvwGMBzpN4w69sOPgaEefPD9G5H5EDwwGfdgZbA5sKNumoW9CniZttm023GIAvLIRGCPaBneHAXDAqDtOFa6vNGHobYmVWqw0aaUBQ+IwFe3gBVVrNwZxRVP0Kt2xVutT9UcnWh+f6eTsHgbD+zq//yANv+9+57t697vfVX4jn8WtsiC1CFl2xib6y/jBT8uc9YldEQ+3FRHy1SbywBC7oUhZPT05zU3Uqq40l6HQoR6Hb+EaZpAjPXbndLc/aWwTdEw065SJPKPURl7aML5i9N1vLzXurjQNV7gXGrcvFBh6K/Ib45UCOY/hEuPvtVZtK44V1ZdBlumKbJcDAgNwIkYVZL0gBwmGv95BMSXMcxt897uNZgPw9uDuNGIYboz3ZBrNF9OPO5lPdKG1oIbQyJh5bHf7ZewH2Xi62UzIw6QtY79D5pkSGibJ4yHoKCtpdVR0hHH37P6JHrx1rne+80BvYQQ+OVszzisdHQPSTzD+npwcEe5VsWBPjOzI5LHu8XzbIa/TSOXQJa6G23iY1sW1fwZjQb+GYWTujhzODtqyQd0idBtjC/1gA643e/qy1SVGWht/rzH+bnajdnRmR0fcnwlZuYWgbO7jHj6lgRi68MKrQlqIoBy/40B2A91eI/yy8ITNpr8J/JxN+gSfS6mqwHoxAol8DUQc3f1G7viKtXzV/F+x+s9k/zLtZR7G/jOFXxMREbDvAEXmiJhdB+yLCEUAhbzXmH3KK5D/wGfg/FHvoP0IngkpYvHjSopSbuIUhCPsyJd9ge63HFX2KKVWFfRZyTJFEUVOsxsRFLmDnEOjrPv9oScpUibF5bUg48lDUK7PewC34bDnnUjzcNjfkOkpdUhztCKCMqFIOnDjDsrs15/o8nxzX4bDOmf/rF9GOW0mA5p0iwK97mvPXtj7O7+o1dWKrCX7NzLRh4OOGVLfDOibgfrc/8g8ZJaoRyVm1/670BddlEsG211AmYybXYYg23rJdZIjcN2caYigvCHTZhrRsh4z9Kx1q/ng8fNYkkMiLzdOzKAPloGIQ3hxFfLlckbWQ70oROiiHZRjQy6cZ0FEKOIAubW5Qw2aFyz1NMqbPr+Uv7h4Ibves1hed+xf/El0f9DR+b0HPjms6R6zk5NjnaXB91hpCD5aywcjfd/JY1voU0AUzcr1pVwwlm6TaOS3aMWYd2DFu9bqxp3LR/H8CkUsKJrnmuYrcADJs4fn3du9nvnk2AzZ8y1e5cDnsYY0j98CF51lCJ/TcPK2n0yZBtPTXcK4mccPBisibsbUUTOIs7wABTHk6bpeaw5wCLE/3t7Of2T25frJ4TZAxtM+Mfkc0El+n7Tx1jLco296jIqiEef1nOsw+K6J84GNZbrnsCigI8vy3u2zBecVl/OveGnwXOipq7IWOM1zm+Q7d8h1RDgq5HKlVs3zoigivhBS6Etd5n329pXcxDvazispXyvofjZ0zQx0z4HfKCLqW1oxzSDT0IHM92Xue6/pd2a/11qnXHDI63fdHe/QjfyR812M84ien2T+np7M7xBHHMCZh9kf9J/zK/kTgpWaL9NgCD5H8txpEaFaKvmK5mvOExEKxtk6xZBCjbqtp7aMu2mb9d8LmeYt79aWCbddGUvLjOkynRGS44vrAw7fgHrF5XScvJMC+uw4w5Fw1N2z90+KCIj/GoignPuGGxGK+AMhyt/tOUwyT+YoBz4PSy5K3OHrhP8WyCNh89tgwGZ+hwTpt0BMChGh5U8e3Bl4X7rJpwUkBMh7ibvjRpD6ZZGV3HkcykWE4k70N+113RE8X4e7jd2k3438kv4vUxYSdJOPAPdLtSMKDs8OY+6RZGwd9ya4CuMz6ZSzPEzotpF9p9cJh60Lbvzksd97ox3vndZl1hPO77yuMyIgOex9LUL8HfJE3PEf4kXcZyDnc3W49t+ByM9tRwpuAtwyCB1cfKTxnG8SrfNuQDgTFPNfEEqEMklf8wop+BOVcEsK6Q7cvpxwgMPW/46LCJwZeCgWM3RwSVdehzDxEUVeH3zW1HN+dfz/Z+9P+yQ5kjNP8BFVP+LMyBNHAShUNbm7P3bvF5h9Oft253v3sHtnhmQPOTyLVUUWCkAikUccfpiZzv8Rc/OIyAtAAigWWWVhj+mtKioqKqaq4u7B++II44zXD7P5LPW/dXzmC+etilLlMo5PtxTVKEp/4EaoFGP0R8FNhCKIT5SdXwopIa5AMKfw3kWGUCKkkshtkd2HHXAcqb5dplB/BG0q8s/xzjbVPYWzjv2aaJB2/lGee96nnVJmkVuvg8az6vNcU1l2U67Za1meh6Qxa5bjE36HU2f6mSMuM4J8N2gm9J3unLWUd5tZN+9e2zquOMf2t0X9wX4bV71m8Ht3zNOSrg56t5wBeR66Txv2Kg4P0Ol+rHl/u5zjR2yynM9iv37yVDY4+Vdg1pzTRoQW86UOOR89QG68D/E7/RgDnw19B6xBt9TvM3m3N1/MsWkcybLm8yb/+pzTrjAuuy3TYBlaU8Y/52z7iBhBfxP40aP32CMdMoyhgvxV9jywIM8IOtaq3Y7Xpt9rJK9B7HeftLsiIvdNNkjeu8eZ3+4nh03rEUbsyvp0gJeGizRaM3B45dkHSHed5rfrN6+uMFZfYtyd2rXh3eueCablpt/rt2dp/H2K7edJ/ly3P0Rs2HD/BIPw053x13VeUv+Kcel9bpr9HEZ6LHNmwkisiAQEHLcDFGdEQ/7GRAk2aLocP0LEj/w5wG7kMTQOGNcKvz2TPN8jQnZrKaqs5WqpGlE0wz+Hh96XJubzXIsu2RdYLgyv/+eLBXIzl/3WOdN60PuIQ9p22Gm1FNoKxruo1qLZrbpnWX5GG3U2I71m3ogQHdF4mQmjb3y+HB5j/Qxd/+F11OsRRIOIEDeB2zexCqKCZ9h1kxMcJj71U/pFSPIj46gwwqX02stJEcGZwCDLhefi3/3d3+mv/uqv4BEJEUVRQhHGVEeoEFcZLE+8ChODsJXHxp+YYPJZiD2Jain7AZvPFyqlisrkK/xQKGKHDN94hEgzgnKRA7JcLnLC28o/m2E6QPFcXl7KE+Lq6hKD3KhcmgVZvhBX/D1CvuFwfAN9jl0gMEsOSewWaJzy06RuQkmbSxgtFZd9VkQW5iX1RMBAlJ0VRkcbnuyu0yDJ2a8BLU4fyO9FzT6BjM5vRMBzwhGmxFOM0aZc0ojXk7Ix+ey1UBsu47L2D6R5MJ89e67x0x4vZIVCkyngSzbYC+C8LtOoe/DhGK75YQPvvXv3dOfOqZzX6T7cN0xNZdx9qEj2TLeys5HZeSMC8lpi37cbHpdxfYkb8fZGhIKxiAgNZBxQjM5XCJuuo0Mfch3LimDDC9TjvsY1H2ZMWIrk5tAvgc9+8xt98cUXeobSu0I+LIuuK9wQsN/1dyjALcqeqFQgB7RxjOHNnw46OzvTXfMB9wB+uc0v839cYqBFebqMFDINlr+eBasVjn+a4NHDhymnMALDyyW44MWyIfeAoWsHDFxzDLk2grXVC61ffJk/+bx98YXK5rnmGIXnNpC1DYayTpX8Vb2KkQaxQeEVSGFU6Bjn+GolABHwsSFHBpl43zS5vz4AMDwfel7cXaKTX6p+oW6ZH1tk2HBa5qNfA0aifgLWog70IF3Se4SL4ZIUqjFTRM32etIcz/Do6LDq5PRAp3eOE8cnGMIw/s4w+CJS4vxG9s8wjNV5Ua0huqAIJcTV3BMG3HU2Ooyoi6ZHDPR9kAYiBtrtGdfcJKAj3J8JGxYDxhp3jSFsjbFsi2Fv0zXhHYERcIPBb40LOxi7gsGraMC422uGAayCGdSAMleLOaMy0xYa1ttBlxjXrjC8YTPWAD/8jd/D4ztaHJ5otjxSXRziHmjBy8m6zPPn5PRMZ/fvyTJ3du++7t1/oLO791TnCxaIG/mTa+csCjrmaikV/lQF4+z+NvocCuJmms3mqqRHhEScuAJGlnCZmVxWgldN4raIpqcRmPhrvxMb+ZSX6yIbDLf8GMIfzgg9A0bWDuNrv7nSsF1J3UrRrRX9WmVYI7/r8YMLGIErmBFXke2ZNnDT6HC3KhoRrZNuoSfcK2izALuGhk6t2+Js1CG7Hfqg267V4+/zJ6Adv2XhvWUMO3XM9453Qb9zO2R4CzaM18bG0M3AAn1gPgzaMPYbxnKC85EFOZBgtxC/BKxmHCuG/EM9eHCmB4/u6Ph0mXHLo6oDjL/LoxnuXMuDeX64oSLjUcTV9rBOkoPwPED6CZvFdFkD88/j7PEekO+OuduDDjnfwIMN8mys7SLzG/q0RqBXhFfIeRqBce1fk5b9pe824nbUTZX0KxI9netp23E9nbWf6QH/BBqGX8M8GrSGhg3trWlrjV60nH711VfygnvL5GkQP4BGR6iS/v74d9DEtwHZlHxOzx/aIyxlP3qnxwbcVkjopAIiRr92FyE5LSJUCoiiUgpRkZCvTHN8VWXS5dqzVpVaFaWoRNm5Y5mI0S3Up2CYEb7ecyV1A7qE9IEXyQadsUFOe/SCZdTtznhheX0UpbjlUUSQXwGqwWnMk0Eu7wwFeip0GEF7NKeCKzes3+EFce5Hz5xM0CeHrS9Mq/sHJyCIjDwFDyLgXamqdSb32TBvSyn0u6E3B3keJ5/YpG/RJ67b9bku1znCFQJ3fgLBb76d2bkm135jDMPy5He2gbShbvgAABAASURBVC4iQGIoYgfojBj9ZecGOSba3P+bGOnWrnwZ3azDfNgBnkREppFTvpq5ATETHVkPbIwImVelumyV5bBQXyIcV7KesTxU7epw+YmugX653ojgHbGU19Q+VJgvFiqMC9HjGCCnA+VrrTlWPmTwev309I4OvLFGbiMmeurYLvk75MFjuEX2t8yBAbmPElnHkkMVl13mfmiZcaVWykLrrs/muemzq9CNKwheQ4T0DRfkuNaEW/iG7H9YyfGG7sI0y8/IL4TO3HPcBMJjmp/k3MVP8uX9Ws+YewyN1w5Ttp2PV4iwrFgnHiJj3uPY33inD1773ai3ZbvQkO41Ha7VZRYcrkQ4JM04N1gg3zPiDOsdy+Lh4UHKoCDScr6YLzK8WMx1yP7s5PRE9+7e1Rn7skMO2Raug7pMY8pntq3rK6691z5HjtiRc530fX0enu9bx1vLuwHzduTzYN0xgaSIUK0lUZjj4vLYd8x7r8+u/IFu9sTeP9u/wehLFtVSYV/TFv2+5Z0o+G89dO/eXfh+lOc4HqNSinxNYy3y5W126nXXjQS8EaGIEI89IoJgEBZXy/dq9ouxrOgij/spOu4e+6L77Ivuc9A64l7KwTEHxJYD05Z07WRSos5b0P6CVXu/aD9BjMuP0+lWDlJ+N/fLFH+bsClzPrs/CLKyfOyqu+aFfW9HSzkyHxtyOTAWkx4aWI+MaxHyEO88uwZgf4CyQ8Wt+S6NCFzSxIU8uAylCUghLtIjQhG3QQQ3cc5yA3jzDp7fFmS9dbvcrYgfMeC2XgYdyxZvxmfEt3hMY/emrFO63SnPzXZCId+6cY15p1G5kfBaL+WzArvXGVzHhIhQRIyJjLnXPJYj6zCvQ32++fTpU9noYz3mOKe7QERRRABcBVGvAel6U5recLmaNySN0c4QWeutcIyhtz/JNN66UYF+iCtcYYgnD57aXWaBkcEpiYiIUIQhhd8fIckYH9Lk7uNCESHpGl4D11J4x8/yvbHkHW39PJ8vVL2epd4CXL91thHBeBWQbihwC/WWEsz/Md71Oq/dCOcZ06ZwcZyI13jF6IxP5Gj03Hha4FLZE2d/Ih+7CFGbuEJULT9CUvCnG1fgd7pdvLyYuXe6z/quWdcBy6/fwWverz3vY8vtKL/b1JmWYecxrDOzLh7WeQP1+T0+TGsu6muswVr2yzST8R1ul3QdE27ONdtxTN8VBsP1aqOOfcRAuz0HQ6bPrsOJXVxHvzqfB3EW5L66jysMyV5rOGxyvW47O7sr7zs66nSa8zl8enqqiNCWOoxaqo6Ojjk3W8h7l4763c0FMnWUHyxYZv7VaqXHXz7WP/7TL/SrX/0ag9aFCmWPj091enKqE9YPH374of7kT/5UP/3pp3r08JF89loK+1zzlnfTxIOxb32uQ9zemrp9xn8JHxyOiJTtytqklprr01PsJfc4v/W65O69u/LaaYndICIQBlO8Awyf2rFrfttt0GBZcf1b9nnm1Wp1lTaNy8uLnXuZtq5L1m+mx9/ktQ589vx5nrdZJ36NXrTrX3WxMfz8fCzrDxSbx+ap23BbbtvEuX27OwpxIJLnq3cTvQE8uccyQ8puS1kc/QN9cZrPEQ454z5lzX7KuHodZx1gnkd4Tofs9/y1W2tRNU+By04fxK/oDO8fXsF8nry3TchpXp8mkA3Lx3yxyHSnVfbGrrvUqlqKSq0qdo2bfsYr9QhuRIhbobdd7ZXEcIkgegLet93O9sb0tyXS9NuSrdqaJ9xrKo+gpEGa5ekXzJu//Iu/1F//9V/LRmB4ECheo0iZkQIKRQTxMDCKooxhcTUEYEjl0MmC5klkBs9nc80YqFoLuRALE2QQih1wvvGOCAZzkZuRYya+hckDS40opg6FsU1Mwm3XdHgy9Rz45+IT+goDPoMmC0otFeEd8pDLkwF+mmcv0WIqHRXy3xxBsuKxUjENi8VcEbGvp0OhmQ8uIQU30Hhl/fTd6faPsW97kivvRv0N48OgDkXVoQTdn6D+EdIMuqzQlotl9sGD+uTJEz3mMN4KwUrMLXlieFIeMDHtNz96lHeH0mnQZqVl5XXnztleiTl+5OMwKkWUs+PMhzt37mAsvqMDNueWB8h1M0nD6/xOmOIzI48IerEDwX1f/cJzuNbC2M9VmagDysUvDL9EQ5KNs8cYbd1+qVXmzRUK2//TyPnMBxvOzs/P5W9FO21/4Is80FjWO18s5L4fcshxxIbS/bqPAdiHDd5gRimyEdxK1fWYHzSvnvFerVcyfwfqM098OGG3QvcWw9h2fYXxaqsavWagti3GsZX8bUgsvxquvs5v/PYYgdvVV5r351rYOIYRrDAm0UR5ICmCXk+ApjaBttoE5mUrnhlNA/OyR2Z65oB5M2GLgcyfqPe4uy8bFiV+ORgdfeqyTBOOEA9c/FiBOtCDDqtQ+nEHxoRmGNqQ+QSRsLUlag1kY6E7Zyc6OztN4+/R0YFsDJvZ+DuT0O+q+B2eYRxzGctShKQdmgYN8HfwAojGRn9Tc9vwSIDoNJT1ENy7Dway6j5tONhYYwCz3Kw5yN7D6RjCOvqEl0VGS2wy3Oh7aICZTeiKVzCDqorxt6bxdwUvrjAi2vh7aSNbzxjUhWwAPji5IxuA58tDzcAcQ/Di4EjGAQscy9zR8YmOcrFyqjMfcoFD0qLO1DEQK8ZoRR+2jKVKVQHiGlrTAB8EsypxpVblOBBGdDLNbilFlXTnc5gB872HPY4fYcaLy66hlEEqU7PhFRqagd7oWez1yLjRkHfZ+ItRuCBjM/LOkeM5xl3LfR02cHGDUZj5wDyAcyq4pfW4PW0AdVBud8AdIdInuP2Bunva3mLw7TjYtr/HENqjG3un4e/sArtdxveya2Nux5hvibNcmKfGGiPmBivvhrHv9hgoA+Avt7CNwlvJbJzNxfgVHR0vkOsD3bl3pNOzAy0Pq1DDOjiY6eBoroPlTPNFEcOoqOZuLyE5Ev7AmxPcruivdleIYZVl2rrW7gABPTLWIQvZj+z/lvftVinPyIfdjWUdYV7TH/fLyG/9Ijsb5HJLHzvPEerqjUEiyNCGaEJEyWG7TDn8ngeSjcVreLZ23S9hQ3hDvZcskp/sPnHoRXnPHNzPUfd317s3OWbHm9L+I8Qz4v923ZiYG3i4kxC7DmfgR3zQTkTIeqkE7h60ufNbP5VivRYqpSQiyMusCEkRoVKLaq0JbxImfyG+UMb1RxRFkBcE/oyXkOOeubJhPndIomXa4a16ZLpZ0Mnj22spo5axHjERPW4J/AN5B+agXeevtbD+qtA0U6E90a4USkc/8BVvrq+hJHp0snWDdZ771UNnT5yNQEkvnWj0wXC/rIM8HrUU+oCeYq3uvpdSnZS82aA3PJf901RrdP0GvTNQp+tzPUZm1ktX6KWIdw+62yM/I/ka8Nm8Nu0RkRWbjgYPTFfvfqN70kWZDVZsmUuKiBynQp9fAfVGjOkh/2l/NUsNvBsYf/Mz16chRUTCMlgxRtVata83inxRTANrlxwbdOU0Nq7L8f5lDb9blqw/vVn2+jzrcn2s7T0mCep2/fYfkNdr9aOjQ01reY/pQF8bsDvs+JF+4kxLKSFvrufsXVxuvmCNwstsRlumm+5QTYPeYYeWYfcBFriK7wdk0PXYea3cfL/av6G0W/13hni1S43BGDGN0eg2xtsYkNEJlgUGkEro92vqEnHcspvQSxfFLDPL5YG8r5nPZ5mhY375mwueC26z7WgacAdkze0O0EFxWV7ny4UC2fO8MSIi5Xa5WKI7qyx71Yskanc5hy3j3mcfsF9126cnJ7rD3tRzZHlAOWQ2SqGEb8up3Qn0yo0D7inyJTcEGS/F/b4HQ+LW7pr43hj7wXyH/w1M4zAwBjlW6J3U36wTvefreO/16MaIst9fK+tFP6BzzGMbXpccZNZqHpu/19DuiiwUu9A3O+a3c+9BRC1F1uem2zo796bQ59qso7wHPzu7o7vsie6xL7/PYes9DMKWBcuH5ct5B/o/0F/7vw32NNzI/GZZuZHpD9GLTKUeeYvr8TM8Bq8FMup0sy95z9hHjn2o2N0jFDHKRETo1sUAcWeUU96EzPDHx54DE8/2EXuPOfimN3H4Vb3P+WN7TElEyLJguRCX5aVjPed1p9ehlxhADOsy6zGnu5zLTAgFJQ2c3f3m/u8y/JgOpLyu/dfFvZ4MKiBhfOLZ9+86xrGvQ2ReUmIE7B09GT9GRoQiXgNNcbJPeUU+FREJBWFAUMH73Si8lyvvEGPGnsI6fL6Yq3C+5zHy2EaUzO9wIkIlwbwv9uNmHtwMhyKIt784biwfDhMfESID0PVFVAaclp7pAeentJRw3mvpjulOCgWB2D9dRQThEHF+AElEgdhBeVkmJ/3n95nXO37fWn437KHs3/Ae9pnymvNj58n86EfvDTrWVq7DfPHMbMRnOvNgYB+Rft51DV1sZJ5s+ds/sscu73p4Z7YdXHdP+6bVe76Nz9dot+1omGh12HD+wTSRx2leE3pebnwOxVmr6/F8tet0r+NsKPXexdT6bP6Sc6PxHX/mqDyr9y/KbeCRv7DmvX7HesB8tEz5vP+Ys1Gf/fvs1HmsI55g77BR1PLmtcLZ2RnnzoA149279+S1w/HJsQ7YO5mOQ9aVbtB02UUqdnuecT1tPvhMzQbXi4vzPD+ICFX2YXPk2uPjtYdpucva5P6D+3Lf3K7XJXPmQEE+deO6yfcUORqd4gZ47PW0+7phn71GVmzHMC7Re3YvLi4wcJ8nnj9/oefPno148YI4QLp/4tl518iWP9Dn9VTPWs/1uy3LyzVJxCAHYxzEZMINN88nCQcJCfx4G2X2Y2/ZIRwRrPWrvGY8O7uz54U/rLxgnW9elVpknni9lygFfhoV9wasQ+rsRtxMloNKvOvxHjZdeOyxMK9njEm6xE1pzldLldutpaiAWopihxKRc1fvfI38UHy3CuJbFMiag3pvIRQR4rFHxC6sUERIAtyyP6FXLo/fGvl6gp3wH/7xH/Q3/9ff5Dfynz9/LngCg3YFsx6KRwT1BT5pYLAtUP60h11HzjlE8EDYb8GQs1LGDXmC9UxgKwrEzVm+MyIihWGxXOj46Ej3mHB3mdRHHIBElDQAW8nYyOefDHr69CkT4lwDgl8RCAvgHDciZPo8yToUnWlrTLxGn/TS5ThHU0QzNr4LDkssWBUhXLAxWiDUrtOC7KIdffTE86Rz90sJuazTvjsii7h983tAwbr+Ublu5HbWmzV9abJQL6DNSvUORlmXtLHSysGKwwPtfjrffDHXkrzTWDl+Qz3O5zLOW2tNA7AVmTeCrttj57ZNlHlguA6nzeGNyyQf6LNMABl9qIVzfe/iryPEnmInEXQ0BZ7EzEbY42T6PK4ez+cvnmsLjz2ppxfGPWTg0cOH+uCDD/Txxx8nHr33Xh5WuC+Pv/xSv/71rxP+Fq9/MsFcq/lXAAAQAElEQVR1WiZ84OZ+3GxvHPOmiJDTPM7mqw3CNjibT35pdSjoOQrHL5GOsfHE8Tff/FKnU5qz2BkRWlRpUQaMX1tFd6V+9Rzb71daP/9S/cUTle0LDL8XWvYXmm3PVbdXqhjPShNGsVCoSDwTUdQKBknGqBnI4pAgvoaaEU0DRrN+ZwDzS9kvgQR0m/YtL/ZrdMyfjgPfQT3zpcf6M7AwMOw3mCrqiLfbYyAjG4fqErpfZHWXxTRSvtSgdYbyPuRFe8efjrp3V2d37+j4+EjLg7lmO4NYnTWhNkAwtwsIFboK62W4sraTA8vfQGMDvB79vcZww90BonoMUdZL7qPd7W4hYllYrzYYy9ZaofjWLC42GMlsEORsRFv6ZGy2DV40IWbwwhTAa0auGTeMwQP+zt/67aUVZRLdoBX1YGfTFuHvGbdWFyqLA9n4O8fouzw60QFYHrIQMdBly0Pz5UAL+DVHr8wWy/SfoeMsy/cfPIBvh7LsPX32HNo6BYwKxt+83zKmG9DBm4bMSMhMGEURRkhCNuT+THAcfvJzM2xjWORTXg67zOjmk8rDbdBW78UFht8O9KsrDYTTAIwuKRiAK5ghf3PkcIEReGZMhmC7GHoLcdVuolfBnB4YRwuInf+24bfTYOOuZZd2tgmMOoR7BqynPRuCu5suxoqONOsNu8aWPmwZqzXjf4VMrFZr5GLLAm9g7AFjiigJcRfDKFgpppzqTJotpOVh6Ph0hkwfyj9pfnp2qNlSKvNeB8dFJ6dLHZ8sWGjONFvULCv6NDCnTaNdJBYum/M4L92wWXIS8JzyGA88BuS/ZwJuEdhNyrWNv6Z9rbEPm10/toSvscaIs0Eot5T1HHbfBjrWkOEG16Ec6oL+wv1B6oeG7AP8NJl+l13Dr9W6k3FF+yvqXdlFHkyTf37n66+/luEPypjXCqmUoojQ9PdSdxUR4pGIwK8/3Ishl96RBREU9G1Xr7mI51bWj4esygt/uj/SIyJUQARu3ckCfkFIRKR8FGTEqOi0dEtVENeYCOZJkLdEUabVoso7r5LXKOTLtNjVTd6Isd5aqkqt8mV57Jn7A/JtNE8uEtxOBC2UIq8L/N63GxGS4QkJBiaDyxv2RwTvrKoZL7HZbEY7hewhX2S38wNjrHtfqRlDoNGY14imy7rP/dyi8/J9j/7rDW/S0cVj3kF2KQq9SrpndcaaZZ59qbU4iXnfoxPXuda8YpPuNecGPe+5PsDHtuNfZv4hHyHoChWPB3RVUGpVqUXTWIk87v7AWPbQ4nf9Gj1uGlerlda8G8yHBm9K1lM1m9aphEsd648IcSuvEH4/JDxA+ysiiIqURtebvIXHbtsgQRU6a6lye1F2+SHS6V6HbDgQ2bDu8Pu6Rwn3O3lyfY4biCO7OsbK6xfT7jXmKWv6Mw4zfPDhsGF5M9xmcVuCNgpnW35HAtc3Y54slwsdHh7I67EFawvzodCfBtENGoYdGuPZ4NcEkvf9/+6ebygBrdzfkOmHTP7dtvZDUp7jW5CnQq2s7cXADMhIz7zuWGdtWf8YliOPpceP4dV1OcqGkBBxmQ8vg+g33JYR6xYnuz7Ltv1b3vmWZa9HpjbdbmM+2nWZHrnqmJv2u0yPfG+h9fLqEr2y0ZK17gFrXqdtqW/NurxDbt0/y3jKLHLrfDN0bK1VEaHxz6XISXsoM99jBLwZPe7j6PuP8fRISHRfhYfHodYiQ1zmrcfD+s9YowO977MOiIhRFkK4RYvFQjPeV3CPvdNAncFYHOjO6SkHpnfYpx1Tb4Wn5iHtohM8xkZDR7icuCKCsnje4R4YtwH5iBK0NVNFT4lri3yY/svLC51z6Gp437NCt2+RkYFypdbsg2XE/SjwIWJHC67+eP0oHBilYRz9V/zISDMYH7sDcjIwvg0gSElPhMcIlKLyEoJwIqTwX+iP12s4kGzJx2sS3zGqMS6wXBMcVD70u7mQGzcUETRb0AfA8kDYstSzztru1k3OZ/3ld4LfHXZ9Rpd6gDJOR2Pt3wJj2E8Q4N/wbrR/c97cJMXx12EyytjF4I3gQdzOEV7ZH0E8CPGHmwl7v/ZX4AviBZztJq7jyBGESIwoGucjbjjS8UChDAb+RBAOCT0eESqlMn4zeY1p1PmMs68F+npJfJWicBeNOht/hIJxKzfg8IhQod4S5C9FtYz5Szi+KMsEcRmPS3wE9SmkdO2EQlJEKHTzguO3I24kkuAbiHJGROAEeQJXCkkRAdzuhFBeyLN1X8/aZ4LXZn4/r5Fjn9WtWOtcYdTLdxt+l6uFky/0Zs+6zuGIsT7X1dCrPRgSg6xfPTcmWMfSIxf7Rjgfzch1DujnIetsGnb+jva9fjC8DxlYazZmVKNQ+nGnRtqurx199drN+0KPi+NXrEEM99v9tPHS8Ta+er56vWcD1DOMmIeHh7KBttaa33T9/PPP9eTp13L+GefspVR4HYoSKVtHGHIfvfeI8/6PwMf68MOfpMHxgw8/1J/92Z/pT/7kT7I+11tqyTOpX/ziF/qXf/kX+d/sON7tWZe4jQjqDu14MKjBi858YGxMt20j7ot5FBHIYlVlzbKYL3SIDerO6Z1s/8H9B9lu2k1Y35bCOgre+Rb12zUvhcftGni5iYWXzWOB63VbB0+95jGf3PbEQ9NjG8TFxYtcI12wVnKa101r9ufe+1rGPB6WJRuVGyd8bnOEuFIKdi4OFPh5K930jpG7p8uQw/RxltBDnzHs5MNjesK4vMe4fPLTT/TJJ5/oztkdOb4wbsV8q0WlgHoD8KgQV0uBr6AaVbVW2dZj961gLWsZyfXgfC773eZ1mUKbVaWOiBIq0BL6IS7XYry+LqdEhCJ20Og6Nz47b4U5bmQm6qC4hOs+pGs/yP6UGNMIRwTJQNL41K2r5yzYvxL82W8/yznheeh36XuP3kveiFLKK3gaOL5NjIXWA98zSTwhRObKIHgAjGQ+zI4YCyIvGni43F7O9B0vN0wRvwzmi7n8yQ9vWE5PTnXEBHS7rt8T4IrDqkvgyQNpmjFR01ALTeIamGSmvUG/yxC1v91Mg8gxvsldiIgUxoJgNnkCiHCR2ywVoUJwi5lPuVT0bGJ8ANez4aXbev3lVl6f4tjYP8hHJabXPHf9Kya5N0bnL87lye+XivvihdDJ8TGbuaVMv/tvxTEqhnUe6EGib9dO33xo1IjH6MHmyvkHeFJK4YW9kJXkyckJG8Ij+jvL/B5b99uTy0LoRQ0JMhp80u6C6vS1gF8TMub2Y+Rn28tHKOT2IwJDxCAb9K18/VMHV7wwaympcD3+XgAulgvZf/fuXT189EiPHj3UXQ7LTHtEYNDZ5gvFdVxeXGC8WGec+SUutz/x1n33C8yu+WdEhGz49QHcMbwlKKcH4+32HWfZ8nhbMdvo/uzpU12cn0sYomYxjN/8tZGr36htLtVdPtfmxROtXzzWsHqqWXehA13poF1pMVyqditVXj57AzBMNF8Eb1oUCR7Y+Dsge3ZbLUpgdB5I7lH2VvoddfglYPgwwOPb5YHRFh5s5JeED3N9eGqFYPnqMYwNWL6MHtfhDqNm+m0YM4aABxoBA5vpamK8GnJXmG+LlB0bfz0WZ7wEjk+OtDxYaLaoyFKozsBcqgtc+6sUBYRBZSmlrs8YaMugZ8in+W+Y3nG8mgbmWodS67xZwEDWYQjuCbt/XoCsOXxd8zK3u9kMMrbk2dK3CZvtgCF4ROe+w/eWRrIKR+GxKlSNbkf8mvxX615XGNfsx5Hj/dPPfavawqdN37Ttg/GZa4YB+ODoRIforEPcAwy/i+UhemQJT+bwpIK5Sh3do+MT3b13nwXFA4yKpxnf0ac1i8ixH1vmbq8WMA2W9fDAsoy6kBgTOR45tdsyC3TIFwGcpjHs/M1hZ8KVy8lpY74gPghX4guLv8GH61dX2qJj+6uVGvqubdcS8YFbkLE0/mLwnIMZi4VZG7/1O7nVYQzBxfMijb09LQwqcBrJSn/s4kUdGrZqzJ+BA8KO9jra8qbQ/p4x75F1u1268IX8jutI6yhvv7/F2iE/HXzawkfLv/m4xpC5xri53fbqugZPhbzR4ygqzLVSC+NSNF8ULQ8r+mauO3ePde/+HZ3dOya80GzeVGYd6YERuGpBvjn5a22K6DXQ3x76O3TCAD20IKntMDoZyscuPJCDcBuaDMt8B91baN1A8yZleptG37X9GGPXYIVR2+EVeQz3zd/Q7ZBFqlJjPJtCigKqhFwLzjve6bBHZFVPwOhwN+iFNQK+ou0VbWQ7vDPsNx87Cq2ZX8+fv5B/isaLer93THeE3NruoW+8yP6Nef69Z2h04HUg+nvdMXJaEfHaetymRBp3cx5Dv4OLdiJCgcyVUhR2QYTjRjj+FpymGCcBJEaESqkqtari7jcH+EspKui6iFDENRzvfBFoFs999MGAjqBSZdpsJr+/S60Zrrhe37hMLdRJXdpdjfIDct65DjY9UqjWsbzXRS5bnD/0o10RQauR9aMVmMs8W9MAPT0bMtPW078ePWO/0RM/7NCTrzGfG3rcPKAy+h2qrJGNqR8R5lfTljnuee257J+lsl7xWqKjPprVeI30jH5qRciu03axxO1839KhTm4ZuxLmfQ/vu3wHdOjqDl1toLezzz3hAfRyH4PCpYRqLaCqlhGlFKcA57iG9hdxsQ/sPRGhAl8ixkTr4w3vYvPGPDJt5m/yG1lp6HfzuYc257vknenDB384Zss7LMcERrmM+TkwJmaT6Su78VhgrDk+OWYNfizLZUU+vZ+ptSSjG+W1u8b2eDK+oneFPDMMZwuMvsvlgezO5jOVMpNIN4/cds9Y9si1++O4rNKE6D/KdbMz9v++4CZ/m3ZiRWRLjGPLeCJHDPZ4MziONzxeA2PdLDc7OJPrKch9ALuFiAhkNsZ6nWcEzbzp3me1Z8wUUVRKUQRrQ9pLeUd2BmTdGOmAXtO4x5DUi+ZnyHSpM5GkblfOdJQS+3pdfyXPDL084zDHMj+fz1RrVQSVUJvnyeB+G4Rdn+tpeLg1+nF+n+5kYz4kd+Mm9JrrdekUdx/dd6NnzhoDOr1Hx1gvblibJdDbPWtF57/mbxn5DL8DjLyuMq+9lz06OpaxZE9tHvrdMeTYNnTqoNRX8NzU5lCEfd8ddIO1Zc+7pdM26V1rzWGx9ah1oz9I6LYbbRs9smI4zkg6kD/XY14GjwieRpKDP90/Pm5xwAwzbkV+x4AnGLBc3Qb1OD7nY2OO0xBhYhXBeIACai05l0utKqUkwi5p3JlXkaX8+CNew4Ewg+I1Cd8yipFRo/wEV6eR+bLbRKK++YqIXc64nblZezgKjwz7gbNNIHjztiyNuqZnLTskHHcTEcEaZpFnS0dHR7he0yxSf1mWIlz5zVp3dDjauJ30bxMyHTew547jTJHdCQ4DB3E0di8UBAylb/d0BIjwQ3nZO3r8HOPHOPxZdnQdFzH5fj+lQwAAEABJREFUQxGvhxR5a3eRTSMCF5SQQKnMa97hpVbZLrBgDTtfzNNfMq0qmPNBXrslQoXwbeziosjxzhdhf9Xod3qkP8sH/j2kkK/xqV1Ir1xw32uiKdsr6ZElg/iwLySakIRHyqfDEaEIo6RLran/pneW38P2Gx3vZe8VfC5vXHKmbXhNM2O9Qy28a3vKiysAMkyFTs/5wbtw4B3cDPQrd+YlCxkz+80ZN6aRuM+H3xlyXvn9SkLWzft0yDBzjza20On1hOOyYvJlGfI5THdpjMoID5zv9bn+6FjXdczdPvuwYW/kvhp+txuNeub002PqdH9ZwMYnt+f+Lw8OKD/oqydP9JvffKbPfvtb/F/Jdo6ONubzhXzW7y98/eSjj/Qh+ODDD/Tw4QOMjWe6ZzvAw4e5X3JbRq1VPqN6yrm8/y+uDV8eE8cLFpuXySj3CPrc5wG3hw8b9mmm+/z8Ij8IbZq9D3W5GTLuvhgHB0vZCJw/Bf2AM9u79/Lnpy33EQHL4ZV2F16qJ4AnU3C58XLjIdF0mw7TYN64XcuLaRlxmfSssQUZW85dPV5eH/XwaeCM0Xs715F9o04a3N20sfONzhS+4cIXj/NtENqNd7OsQG0pgU6e6xh9fPfumd5//33Z+Puzn/1MH3/8kc7unGnG+r3UKo95iapajIK7Qy2kVXlel1Lwj6i1qLJnyLMYyleHcUutKnVExa2lUhew/yWUuosvRSUiER48/XBXvK0q2ryVPGWe3FuJbw54ZIwxx7i+ajkWTZbVPRiXgfjm8QYu0xinsdz103Ly/MWL/J/RnhcdNpN79+7p408+VrnO9hqfKwVTivsx9dEbiSM2EcfHRxxWLFRhfimhUsrOT9VTZn23q2EYGLzRcQfZ+FiwSy065nDkHpPNxB8eHqpj0+MDqkKbnqCmwS31Wa5XQ3GaZqe7vN2IogjHOmeTmWc4VEirpeINuc1xkm3JI8oASUEfa61y/+12HFJdXJzLE3aA5sxsnt2AvfrGK8gRFG/Ztjc+rtuHcM+fP8/B+/KLL+SfPrjAuNnTrmk4yU/y3oWeudYoYacZVhymybBSCao3vRHBJF7oGAOnN4LmSY/yc39dn8f0FKPVyelJGl+t8KKUHV2jsjd/207wWmsaBQ/y33abCcD5e8ath/4CL12/Fw6m4QX9tDHBG0TT6k/WnECL87hNx28wPJjWxCQbxbJxIsvFQ14IlpEjlFShr2vymx+XlxeM0ZX8Uu52/ZVCEUXSyHfz2whJy+USJX+KUruDcj+BF0ul4r9zortnJ/A79OLFU/3yl/+kX//zP+gSf2xX0uZKgeE3tpdq63P1V8/BM7XVc+LPVbtLzYe1FhjE5q3THMNXwXAMBVAh4NYLroEf+gJ4nDwOpRYV+kvXhIpWQ+a6PADeMh86YHcrzwuP+5aX2hZDTvabiW8+m5d98q6x0W+8wAHGsA70WINgDzIoDewajIYrQYt8UYZFgNsUxq6Dw7nO7p7q3oO7Ort3qsPjpRbLuWbzgh6QKgZf+2fzSjiAFDaUlQEPYK7TugQfjIZcDZ6/wP7WaA//MOzcnexYiRm9w/TF/eow6m3o6xpD7QYD1mbTRPfhhQB+8m7BBj7Y3WLoSkOh+0wfBxWoAVE1GJqlSzZdrba6vFprxSGGyzb4USt94vAKb/L96uqSF/VFjsmSF+HR0YGOkcOjo0MtWTR4fkUJVHQT3VKE5LHMeqjL6QfotbOzM73/wQe6e++uvBjwwslYM789Z5fIZjPHdv0e4A+VKogTzzACnxsQF/5s0JncsGG/k+B3gJJolBxUWSjPa+AO6pHnzdU5Yv0i/YGsFeCffy7dWjMMnTMMsDb+pjxbpkEFhTG9xiC3E8S9DBGXQK4EGjI95MH/Rmn8ZRAtvz06I8E4dwxKz1j28KBDbjuP4UAtGOB7jPFmSWd/7zhps23aIBMpG5TPcUemun5AzqVgTlkPeRG3QH6XBwsdevxOjxmHM1m+j08PtTiYaXk4w60YiUN1JtnwW+qgYB436B9yQdbJ7kC4wVtp0K2rEQKNsYCMHJ4BjwFJzEvopo+W1bVlGmww8m7WnSznW/dl1WlN3ArY3ZBnS9+6HS+ailoUKapUZtA3S/+gCjVFfQPk6Vqow5/uoJwra+rJtpkra4O6HfacGWCu+b5Gt3qB7V9beMqCe4N8DvSh6Q0XCe6v8YYc/6bRkKfvgh+M2KCml0HUu9ym/63l3M5bM7xbYttzTnITJUIRIbul4DcIh66viJD1X5QiQ/vLvWiUl0oUlWpU1Tqi7PKPbmSplCm8nsMzNhKO7HmRbdEZJm3BZjJ1J5tOG4Gnum66Qb3ZqAuDxrz1u7LreuZnU6EPlbpdv9ebpVaViJtFKPVD340KDSUNjbk3GPTN/evon93BOnMHbwYN0z+C0UHPUBF3JM0VxTWfz+V3jvslrgHFs+X95jXjirnt+bxl7rs9GqefU1+D3KbHjmmjfjOZNpqRfqd9C1A8S6M3evi85TDCazzT4MMSb8a9fru6vEJ/b9CpQ9LhMVguFxrHdIkuXtCXOWNUFCUyz7do/a1ZKmPtdfIh72RqRNeu5bW4dZ3d8/NzmUbT63Fw382rDe8rf2jzq6++0pMnPtC4RKduNSBPbjBCKrXmGvOUdfbZ3bs6Pj5h3bTUDCNuqVV5hWQZt79jo+82xrGGB0TWWth7zbOeA4y+03hW6HZaKfBC49UYE4bGzxHwfUz5j/r8t+ug5SCRnN7xN4RMThgDlgPhzbEhr2XH+77eYw3sb8iM83k8LfMz1pvz+SzH3brO8REhbvm62esg4hrXKRlHkGUeazIy5d2oI3a6ocj1llJxq9xmRSYtg9anprMhTKYbLSBfEYGs1qxjhgzn/0rjkMH7yFoLe6UXuri41GKxlH+5yjg5Ocn5W5DThk6jSuootOd2Z1kXbEH10JITm7hGf7ZPnN2Rhkwk/ffjhjQIaQqewdPAy912wHHnQOCNXZ6IyJD71Fsfow/9YRzrGWO1WqtDT7p+8y0RhTJjvYE/4KfjO94Nq6sV+buUF+sy6xvvY0stydd8v/Eu6ZC3HtcYeI/AZcmk5CN4ht50vTUeQnvouLq6ym/mfM4Zhg96v/jiSz17+gydzl6Y/cwdDg/vcrZzxsHiEWdKPki0nPl94HeSz2L8fjJfIkIRE97a+h9mIjxvyJXBIO95AMeu+abYx7/NY6miKrMdUKPrvgHX75oiQpY7o9Sqmu+gWeqPYnkM0mkz9o2NvvG5j/yj57UceJVLHpebmIo5bvKn+2rRjN4/vil9nxEPY8jz1igiFNPtpFtw1TdhWbG+9rzu0DVeX/oDIKvVivVRR3JLeVmiD7zmmuBwZb1qOXID7qPrsX+C4yb/bfcmBfbfTv2hQjfbZzv93av9DqTdzBqMhnbw8GQ4HMMj45VXpjkqQ1JEKP/shsMTgvidX7evCNJCishHuuN8LyqVOc8YzRdzLRi/OXsL64BSi8LrcSCKKXiAjAvKGaUq93noiQCF9FJCI8hTCsVwiXd6kBYx1iMc3bpujsSthF3gTelvj59SI0KF9o2IsXHLomXa785u9x51foct2z639lmJ9zH+spDzLuYLmXav8RxG+DVdDvsd7P1CY/1nd2B/1HZ6d8rrNqybHZ+T0IGbcH7CjdOegcqzDq+zwGBQt8u6LbseK2PsVqMktdKI0xLEDNDh/O6b56/XJGsMkwP19fTd/jV7R689IkIz1qtep3o/6v9X62/7/uY3v2Ef9SztOV4fXnI2/0//9I/68//25/r//2//G2fqv8x91TH2np//p/+k//L//i/62aef6sGDB7lPms3ncnvef7m+f6W+337+eZaxzvjgg/f1k5/8JNeW5vnjx49lOL/Pxb3mgTVwZLxd1wSvN7zecjljtevbbLfmdrmIIrdzl33bwwcPMUg/TNuDbQ4VWQ4FjBvrnp4uZ8DCKSrzJF+dAIbk7cB5fMeabSvTYl6az/YbPXpzgNeuBPbKmPzKZhtN5KARjcszGyI2XfKkO8XfCmfk7kE90OT2TGMt9JlzbP/s9Yc/+VA/+9mn+c1rf/v6p598In8T2OfWR+yV93OfeRIJ5u/kQnAxSshzOed9FO3dWlXRGTVd+wFt11KIx09aMSJUiEtMftyIkAz9/l3TaHwbysxzj3PHeHes973v8rnCBMuCZbljbe08Hifnb8gQwya4oAieNOr4zWaN/WvF2XEny7LH0XOkvJEYakEEkBVqIBNViRolhSIC5tc8eFj64MGTfBqMnRtRFNpd9twEKQ7uUm87bg64I+6UO96jWAY6ZqFYLBYIwkw58AiRFUweAvHSsT8i0I+NCdSxqNioy7IDCsOVNpGcIFPGuV46CQ1QRGJEjOnE9GzAOpjfweTBk460sd0iHwAulwu5TXG1nTI1z17GWD+ZXntDEzxz31yn6+84dBsXRus8dNpyKGdF4G/IWikZfrEwRPKE86bJPx1npTRfLKQobKy2bLgvZIOqvxG7Xm/o7wDvqpbwyjwzL92edlfSYEVHv5w2YyNfWchHKNXHwBgM8KGBgcabsSv7ikOaeWw0EhM8BuoY+eNxUtK0xXDgQzSPteucIU9eRCyRrQXK3jS6zY7JkMrb7eMfcKk6+3SMoc0K+ezuXfnwwUqoJ4955f6f+1M9HCKu/HJiU90zti7rumupOZ5zFjAV3gUJs1pR8gc6PT3WycmhDg/mWi5Dh4dVR8cz3ODQcVApa8VwpVm30hzDb7k8V7t4puHiqdrlUwnDr7YXCtIDY1lgLAuMQkWSYd4amk5jcIO0ILWAmQIzJMBAM2dlOR/sb6r0PehfAwMy7g1yx8FjKgb614HJb9fGmy5luVe/HXjJNPVdY36ATup2fqpL49NAO8MgeRhxWEK0RA/tDcOvvwG5OGw6PVvo7P6B7tw90NHJnMVfUZ1LZSbVGf5EVS0zlVJ13VcaDWMrmIN8dYkBw2HDINhoZ+AgwmOYYA52iS207sA86elTj7Gqw9jbYeTDJim7201ou5Fgwx5dT81pnOtlORro3KBQD1GjW9UXFhegj5k2regKXl1iYLsCG+ZQh6ya5wXaKhyZqZe/+V0b/cC4P6xfaNi8gKEXjNFai9LrcFF1sJhrzlya1YAX8KaELGNz5MxuJWzM55U5faC7Z3fAmRbIv+Xcc2SLHhiQ26bdBf07394J+hORT3wSXgnOJtBRAc2Ct4IPsiziRmKryPCG5BXJl+qR554+9cjvsLkg+4Xa9pLhWmXfZm0jY07f5/gX6XaqtFOhrRi0XiHCfZtVZd8RA0V+5X0gtUPGtmq0PWBY7pkjHQM3Ys1YbhnvTr1lHOG04dbo4EPXh7q+AEahn2m7KdqsCzoTF3+Gt4X3QGgg74BMN8Z0REgt4I8h6DFCFXldMtePmfdnjMG9e2fyWJzeOWHOH2rBOBrWLxEhMV9lnmL8DcZauCIudtD+Ih7XlokAABAASURBVC/+Bk+MlL1hoF+g6+lDD52DNsj0hnE21hh5Nwni1wP9atog5+t1wz/wQu90hRF4dbUl3GmLrHbM476HIvcTQ680UwNqFbdqwO1J2xqkbwhvwWYoWsMj7MtaYXheM9fW0JW8Hpo6sHWYCdXRwJb0zWajc4wg/nDC02fPdHV1ST+Y0whoRCiQ6Yig15L7PIGAIzL+bY+gnrelf6c0yOB+pUjG5eOVpO8V8b2rnCow/24BsqY0vD/eHcq/mFqwB3CLFN8JjVdGj97xaZrxTTIQEYoI8VD4D3+UolKqiv0G4YhATjVe+KOECvGVfEaUIqOEy+LHjUTWqoo+raWqAMub34v90MtXKSXTPXe9vvEayGshrzdKdZmiEuGsKaIDMm992yPvrsvtFOqt5J1QqNPxEaGIyLI/3OPmBMDfGvN30GC9QZ9660Tmod+LPTQ6fkSfeexvcNOYaIqI5M2Mtc5sNpdRSpWvAb3teb1mXq/zlwXW2uLvmPe0Tv8KCODc14As5nPeu8i44doPXIEBPfucRDtjg8+mv6MvuVZB/9m18bmjbae5LwP5xnGI7ENlHGazGX0wKmNbiC+MXZP70twWbUT4oYzr4FnWTRsb3jM94QF+TnD9hsddXJaVOXxyfWuMLz7weIHOe/7ihc5fnOehw4p468KeMTBzApmgqDboSq/b3V7P+yoU0FeT3jnrbMug1+xHh0esLRcZXwryD0NNj/kSUSSFBvo+MOZ2Rb+COI/bvv/UV3nBurzTXCbElQ9cbnsNvKL466F3v7JuP14DR717za8raWF6HV6X93cfN1GWLe86z3JDiYz0KAIyMtw7mW2ynA07eWwikbKBTJRaVRjfirwbpRKuRZY1pyuc0RVTxuXsODiBcLghh/HbeR0iQvs//KVUzViDuk2IZB3lNRsVkOby+EQBmYZiOkvRDDqX7N1scDw+OtYSf+YJyXJvvWu5H3VvVUS4ao1XEC5SaHfBBej2nIRbmY8gaW7ZaXj3N3Hc++ArHirlfiX6XSLeoZ6piOl3f0bQKyJGv/sz0Memgfneo5v8/tpYV6GHN+irDh3Zo2ec3zyCdTKmLthfdmNg3VBryT2EeX5w6G/RLdGTMwUFXEdD1mhwF55oUbZvMSLbjdul5Oy7uHHcsp6bfYD2DtpNt88xrjD++lB1zSHUhj2U9eiG/kSELFt+l0eEIgA1B3DbjffRAH1Go85GG04aEZlfCm6gP17mmQfn5hRI/55vGdoxavJP7i56ciiTKek2qgb2GxmaMgpPyPO/lqJaimalqkaVx7VE4JKOyy1fua7Pyh16O+LtyW9MfddyU4Xft/xUz+/KfR07Xxf33ei5wQW83JrG8HY9tGS5SAc5QT5SDjOO8Ovc3bz23E6g01xn5b3md4TXRsbc7546nh1J6BuN+oem3IRbcgzgNoE44+2AMYaun44bMT5Frbfh0K00B6TMl48M8+CWr3T9GOGno7XP7JjQyDtcSSHdwq2QEzNVXA4YkstH2B/yn6Yrrj1ODlLzDuKB4+SIG3Cc52xEKOIGpDEsKaQR6fGDMHlvz+lQlAqKCu+aylp5Pl9ovlyi2xcZH+iECQryJ4qi4DcCNwjj8iQLYdlHncRbj0QQZwjXuOEnCGHS3rVUhORzGH2Li6o0lk2pEhIGbt5j/PT+iQhFhMqOdud32sA7qme/MiDbFk67HXuADfAewO9Bn5f43ed1HtOC859eTtt22/GdC+0uN1DXiHE90DhjaqQlTA5+t+F2bwNqSHfdY16XF5G4rmP3TnValnc99CUKvDbsB5QgmTLkd/0OG43wQP+8p/ZaxH3xHqfnfe+w/WuMpo73O98ICh4eHHJ+dpR8897p66+fZt/druvzLyY9fTrG3bt/Xx/+5CN9+OGHaVw9PT3TIef7FTkzr845y/eZk+sx39yu23M9lr3T0zsavwR2zHpznoZgr39cvmcf5nwjGjwfko4e/TPBbXifd84+z2sV56ULSXvgKYz78mCp05NT3X9wXw8fYQC+f08nxyfymisiyKUxP3n1psvZEo1RYND8TP62kS72e6apg7d2JzreVB2DvEsa6xrD9o/R6UMw0vVL2G1nm44Z4fFt5IkIVdbxB8xjr+P95Tr/ZLCNv5988rE+xSD/KUbgTz7++Nr4i4F4gf1pzh6lFOYvdbiJEaGQQCgCKFTsglLwl0n+imopzK0RtRTVWhOuM5FlSpbPMHkC2B9B3TvIF359Gyic+5uxyxYRipt0034EcTdBnRHE4cqu8wD7ze0BPvfMJZ+5rFartNf5g+VPvv5a/nemX3zxhYzf/vYz+UMT//qv/6pf//pf9Kvdvzn1T5z7Z539rfrzi4vUI5aRwTJE3R7H5vEFEaFSqkotsox672XbYdFrLxdDfKCSmxw8Q+JWRKjQ8UpFiVIUhCMyVQV3UtjKqHxIY0DCdYzedDmROgQs9Nvc9PRsPHs62HHgfSX/9K4nppXKnTt3mIgnWh4cqEBLLTVp2FDOxj9P5FEhrTmcHg8CG7twM35g0jeYtSelNZReo2mEqxSiWyqHLQrcSsZ9iyC+SUH6MifHCe2fyp/Ad7/hNYzTq8gE4m/dbk8K6pzz4nR9PpizkdI/g+wDJrftATs8PKSNpXy5T4YVw2y+0NmdM73/3nv6yYcf6YP3P8xwoy/Pnj1PAbIQPUW5rjF+WgAqE9u8cl1GrVVuI4IFFuVSucObUZjorDPdQMaQ70bUbe8uzfkMmLpLb6IF1VI0qwUl1+cBmoXe/TlkDK38z87OMIIdiswaXBcwjUsrFxaEpVYV6nCcsSB+SVkr+QPGZEa6y9lgbj5m/UwQv4DXTLQNG+oB5eoh8ZjNqfOQQ4o7KPCTo2M2L4WmB9UaGHwqtCx0eFA1nzVowlAWWx2fzPSTj+7pP//Zz/Rnf/qJ7h8vNOPF11480/rJl7p6/Fttnj9WbM7Hb/xSZg4wVakgc7Z/lSiKCOqUVAY1R0JUEDQKclox1Mwwztj46+YrCqOwyAggDgMa6FM+NxiQbCwbYbnxHLBreCGSL0sbSynbYeTpMIh2XaNck/1mSY8RaKDdBqRgyaAcgx6aUy4GeFCkw+O5zu4d6OzhgU7vLnV4UjVbSKqdSu1VZwEKqCplBqo09TWNZL0a/GgYgZu2MgYMiM0GYDBgpOx58XnebRmvDQcGW9CxUHJfevrt+dvRly192vgbiuseHUFfMP51XaVPGAVtAARdR1/6sS+5MCyQU0PBXAheWENlZKKo1bkaHekIXw3Ss6u1np1fasXBRU9braeSvqMiu8gCBstF9Dqch5Z1YBhX6i6e6urZY63Pv8KIeqEZY7tcFA5iKjIE5jMtF3MdLBZazudaQMOshLhVJBX4VEtB5pbyp94ePniA/1B918nfkvfPm3tO1VpVS4WtQSnJzz3wUI0EZ51X8FOMoTD2YsmVERhcIVATWrdS20L/6kIXL77S5fkTki5U2lpFG9IutfUHGjAKLxg3Y962mpO2YAzn6jTDIF5pC05SRvQ9NK+FPs60cF8XM3hQBMsV8KVRZoCHWyz3W9rerK+02Vxpy2FRjjM0DvC7Z+HmsR4xCFaM6G3UpOVuxrshdHnRhB1SqytpvWoYhJu220CGZyp1SbsLMNeMcZ5BhFFnVXkhl1FC1iN30UGPHj3Se+jVMwzBS8ZqzrjNGTfrl4hQg58D8jDQX9HvoDxDotmsaD6vYIa/qpTC2AT5mxrzx30Z3B/Kbm3w3W619gcMkO81cma9dX5xhW5ca7XqSRtAgy/0CePvajXo6qqjvx397EjrSQPbJkRUDZ3RGAnFTLKLgXfA+O00pr06+8mznoB+WROHLVlXzKUr5tLKhmcKdENDghjNKNQ9aM1cNH1r3iWbpHedhpBzDCIXF5fQsSF/UyF/RTaz78mrJr9PWmuZ3qAMQvHb82YEGV/Bm7O/JSUk6IgInGsQ4I5Mw/Od3IipnCS8L8PJestF17L/b3Jfri/Dfrhit/eWur9XEnW7CdcREYqYIOHzI137I3iGuPwwNPaJcXYornPufXIZFYVhP7IyyktRQWYiQgJBuuMTTKxSimoxKsmUjyKnRcQYJi2CUrVo5vz4Pc+2yOwGfWJ59Xydo4f87zO8dvTmppDfshgS9fCknHthSe15KVpuHXZ0oY1aqyo6o9o1iIugnDSW17tfEaH8i10dO+Hfzxt0TgMD83IYBvXokAkOJ9At7qdp3tUiKlVEyPRb5xnmw2w+yzhxuWyHYt3AL8/xy8sVOmY1zmmENMJETaDAa++Q/0Reu8aUbUiam1lNFBUiKe7LRH+HvkndSD4pGMOZlssFONAC1/Safu2uhox5fA37I0ICA3xxXVNcqUW+OnTtCmOtf2LMm/sLDhJWrAc7+mwaJtf1ea20ZQ/RwV/Hp77z2oO8G3TfBetJ4/ISPZ0GjhXrqC55eXR8nN9yPD45hu6loqD7TUCELDPz+UKL3fvE9DbGU4J2ifEcQKdJ7hp9pJhKyljBDYBbC3UVuW8RlDU7NV0OGLswyUH9ESGB0Jv/SNK7X2+p9/tV/BJJN/r2UsoY/Kb0MdeP9bzZuv3Gy91vKfs8GV+PMT7H5NzY52esBCKKImLUdZaDBLwmjgQZhDRBXEFtY2XURhtEjfdN/xhDOYGx9Fis5bva+qMgu/PZXIZziavUqlKKIihzC8hjxl+nWc5PmAdex56xpnI5z0+qgbyWsD8i7GTYc9FzMPkC+ZnA4zWkQwMJorfke126U28iyOumvjeo52a9k58e4W1y/RJ0yVx0LGj2EwGTG3N+gODBLvpq4D3jft/GwDhQjvzBOJSstBHn+F7mkXnZqMe1ivbEVUvVgn3wyemJpv304eGRamEdR3tjfjhBfR6Pyl6nMqYRY5yrwStTO+aFcGggYnc3jenkoL6e9801enmPtmFteH7+Ir/1+/TpM9ax65ShO3dO5W9++93rX+s64+zCevbrJ0/yV858mOX8a/bSUsh0GaazlJCI043LdARxESGcl0Cc/kAuZKAxRu013c24TPd4kWvnZ7JR4tUCzm9M6ZaBCY5LTMXgeylK3VTsj6KIGEGeSITGPwJ5N8INYgjgBE4Ez5cQQRxp73pHUP4dEEG5d23037AcrNy3nv4fohvmhTHVnBWL8ZswuilI6IJmsH6zXvIZa+oF9Jv9jnPxiMh5vZgvWNst0VULeT1aS8n4QIbEhZimqKVLeLzHTrmeEcizo4wxw/UzM5Dgs6w9JGKkfNr3KjIGGiNCESEpFBGS4vovxhAR8rVLVoYJcO/80hgnrlDGK9KvG27G8HB6OD5IJcCtEYH7OpBPXAHyDvJJPKV8hmQXZ6yHEH6eUsaHnwnvpVLPktFzOSJUCum4ETt3H5bCfiPsZ96XqlKr6nyu5cFBIgrvHIm8JdOC/IrgBhpBqvLyGO3i9ikew11c5rnxoBpFOKcU0gg8RI1+CdcVGNpfThcFTtjZAAAQAElEQVSPiLCT8ZFPHvYYFmi7BtGjsvJzrCsiKDtCCvlqCOr1+9zvaOA45H/DGc+4p7rkjOqS85urfE96ne89iD8o5Xd/1sH8acwj15mgjgzimizHNfy3kGWgjXhTaYzpmdsPQDrPPP/cVVTox8x7WcbJSRNcTaPO/bylqOOcnvXSJ+8xvU/y+97vcL/zx332mrOri/zWrX8dzvP+IWdpf/qnf6pPf/4zVdp7ij3C3961LWfBXsjrw5/9/Of6n/4//5P+f//L/6L/+f/7P+v/+f/4f9GN0Beff87a4ImeP3+hL798nMawX/7qVzpnD/be++/rU4yR/jnmBUZZtIG8zxugfcmZ/nvvva///J//S36L+MHDB6qlsH5q8L4HnbbsdZ3fMP8H+uX93gXG3+fPn+fe13E+p+s4h7Q8z5Bv6yt/49ffpPQ65v69+/J6awkNlTlgkfBcmrG2sgubdRtB+Boeh+t0mD0ymlEa0IH0amI+8RHB8033WJYS8M5Ph191x9LEU2/jlL/RUmIXjgj5HPQ+Z88fffyRfv6ffq7/9Cf/ST//2c/16U9/pk8++QR700/06OFD9rpnmXc6cykl4HPQP924TMeN4M5LLhmF9synWkLXeqgoyjWK/UFu3FLRJ3an8M51/mI/kCEppG9GZvJDty+iXE1EiDvTIuwP+ljyjMKyYHjci2nawbougrwlNMZXlQpIH+Bzx9nC1nqB84OvmQ/+ZZx//uUv9fd/93f6H//jf+iv/uqvEv/HX/xFfjP+v/33/67/9t//m/78z/9c//W//lf9r//1f9X//r//H/qHf/iHtPNdUo/r7DlHsczmPKWdiNARxvk7d05lO6Jpcbv+FyxFb7w8YBN2mULJhIjAHYFH0rjRQeIQI0Kh3RWkSGS/BYWU0JsvlzGhZmpE5IHIFSf7PrixwhzQiH7JHGGwOzg8UB4OmbkVwQDu/JqDGv9EpT8t4nJrNhVmjJJK+ka9pVQJ13EDzHK5JC+KLIjMPg5keplhazY1VnaN8hH0mSoGNm5WGGZ8lifN6SNc6wjlRQHSxxhy0J6jCwJRasUbqZwaysubuysG9IoDpoE2KulWlO6zFZBrsvLqOZAKaD1kg3eHzdTdu3dRRKcK4qycbfC8vLzMTxesqM+KznWbD+4rjaogoAFEx90HpyXgsfO4Lef7Lsgy7h/Y+7OCUETA1pbK1bStGCe3M18sUkCzjxhngvwNhYwj86gSZ4VqXpRaM87xEYWxCkUpcppdv5zMm3SZaB4jf9LCaPTLZZzX9VFShv1z6q2FeqhzBk9mNUSz1CuV0qtg7Cplq+Wi6fi46t7dQ92/c6BjjH9zDFhx+UINA+Bw8bWwAqpuL9IAPMdANsNIVAx4YjEItxrigkMYj5QgyB2kFRZEBcMMVSuBwbZ0g4rHnMNIgYFDyp4Xk/s6uWNftyR3yK1fdDtg3OlQDj11JLYDL8GGfDcOE4QbarQ3gEb7DToGZDEXAW1QwIvDo6o7Z0ud3T/SnXvLNIQvj+DRYlCd95rNm8pM4r0Hiir8LLVIUagxpOz4oIYBUbFVgy/GaPx1uGMO9NDSjy597ZPmPvvTc4jb02/3tSO+c58wVm1t/N008og+FdyqbgMwDHZpABYHtINc14AR1DLQ0/oARQO0tVI1QDhHuFoTeYUx7YJ6zzGGXdFmB+8b41aakIGmgtEvwXjOMAAvkY0lffI3YgeM/hvGf/Xiia7A6vKZthg1g7wVHi5mVTN4ErRfOOAnSoiaCrRkXMaLPFUHzImjoyP50MQfkKilJB9jeoYUEQpxQRvPvB12XSMG0gE050DT/9jBhmD1a5yVhs2ltutzbVcvwLm67bmG7kKtXynIE8NaBdS2wehrw++IBQb78du/W81oo5p+qKigGNCX/SMA+XKfBS9EuWHYots3jMuacVur77caGN+u2xDewLdN6oktunfLy9ILsS3jvvEHF/pQ1xfKVMa2YggNrVcjONfHWCnKBhB9kQbyD4IIDJ+CJslcGp9eBB8eHeju3VMOze7KP799ejq+MOeLOXJcGA/A2JVaVZAXUb7l4smS1NHrnij4zJiO1VN/emgb2RnnUg+9Ewbo76G9V4ecb5CzNf1crTZsEDZa2SiMXG+Q6wSCucYAvMYAbCPwOo3DnTY5jwUfxfwtahh8RR+HoWrA7VvIGAZh/DVCm6FoQ5rdNfOdqrTqm1bbQcnboVFGlAfZhyDc5PfcGiO1F/vD0GuN7vavTHz99RPlgpk0GCFfni/XcMwE+IK3gXe6KTjW8C1Lk5mb0XpL/inDd3WzyrFQ0MIE4dc3XfFNGV6T/i5lXlPN66Kyah6RtPNk3CNG11ERoXT9EBfB9BIfEYoAMkjzTVgggrhEITjhOq6gFIzKvEo4TP6C0gjgOKeXUjWi4L4GlHGzEnVTToQRFfn9tWGj518C+frrr+XNp9eD1icDk6Ih65ZT+aJM2DUo7PjhRnpE0HZFH1TNWRhUXnSlVuIKzYV8RYyu/d8FEbtyO0fTRMpKGvN6kGkZTHOzf0hdYt1h9H1POvFOM5ifDdfFIyLpKwHfoHc+X2jBu2XBZrYSDvhFd9GTnfyzoV53ev1p/wY91KNzx3YbdDinax1B1Vl3xMiDCLc1+WmPeCnk/rgOr0s9HhNMe5f1u95QkN9rsRm0zecLeW0/n81lOksZ61VQHbdL7P2NUI4VCeYdYfNkjY7ynmHDWqnj3dJjsKAXCvo81dfIa7jkAM826OFL1t7+EKa/8WteDNBoupzPa+lL9iP+hLvzmv7e67DdGJRaWB8ey4cCBweHyWtvEv2eqaRFoKdprDGWlk/zxegpb9jvdgzndZmxbFUpRlGEASO4zdvssuu8Abzj7TyAW/LjddC/h4sx3pNp/+uwz/Bv4omAudwyo9NldHby5XHtmZcdsmLYb3nzOMsX+SNCYTnfQcipImTYwSOJsLh2TgYn/+tYQvuWD2f5JjDBuZkhroeKay0592qtCmixzJremOgL1yhFxB7iiogst0DPjN9yX2Z6Y37BEflqpgtPRPAklrDjRmTUS48kijjnN/B+59vlvi9e32goSNjBjsmlTzCU+EZqKGKE48zLjjlvnbhFP214T21Z51oHUCDz1lJlvR0RjgIemx0I+Y6IzGu/QpnfOnMxt55fokNnKtST6QgC2TUiiDdKuhFBfEgKkydGBHfXFv1ojF1Lt5EmRUSWE0VMs+n3GnaD/vQ6cdKPTqvIT+ryuWlxe0WBPJVaVWpVRICiUkbUarcS5/iQZOjVaxcdpN+GiNF//Iuh4L7upwOMEQPH8BHAn2PGu6bl+3E3nrsSgWsI/iMaWcb5rKuMLOs6yJc3+Zw/IpCzoFgRzx2Eq+uL5vcB/AHGNvaxe0/guwmC3/u+Wd+39X/vRn+HFezZ6c7RLls9GbcHgYR3vRn3UY4sFm7tZkVBMyMKshAx+i0vPWssf4B7i07bos869reWpaB4LYX3wkwz9EDqg2ltt9cBzkXGmzdNN1pLcogf3Ybvbfdr6qEOl4BUvRFkcEkDr/bu5HGkYwlHuiE7coXCL1+RvsA7ISN4ONurmHLZFbm0uxwG3CI2IhQxQiGuUARQ4J/u0U+0JkiOu8YUH8RHxDiPJUIgjBDR4qkInrGLU4ggGF0RiIi9zi6lqrIvmi+WWiwX6S+1iAakUOYLhynjiOZI+QoesQsFfuG3G7iTXxoDxO3Ky1fwmIA37ylsNyNaPqfHPpqIrAoXCefpfIZoyi66UgCBa7z7PBcafqcaEUGfQjgKcZFmOff7blrX98i+54LngHG1umKPdUVm5TzwnmTNgZXLZN3Uwe2mdnD77Ousu/e0OG6CKd/5b6UTT0Wuk9RsT6mARy+pigjNas25WEuhL0WBGyF5Xeq+TFDWPZYdoGXgfWL0rGX9vt9s1nL/7F/jd/mKLCwWC87LF9lGKOT9mD+E6z1Zz9onIlSQiQpsw/joo4/0/vsf5AcIvGf/7Lefc7b0Ivfx1heuz3upCGilrNfQXmt4v+Z9mvs6X8zlPArJNA7Qm+80+DHQptt12CNsOjv6MOkpp63YM/qLNt7jmV6P0UB/S4mst9Yq03FyfJJfuLt7967unt2Vz2nddtBwBE+AV8pHSJOLN/BP0CuXKQPQm0IA71/Jso8gX6bbdaRdcwFQ3uOvTJdMjv0DexCjIdO1FHmt6PNlf1jTX3558OC+xi8VfiiPx0c/+Uj+tq8Nv4Z/Pvg9jPru8zG2J68zzZMCfwqNRITGa6Rl9F8/nZrgERHQFWI0043icFEpgLSyQzgManE8uXEjnPcazksl8hU8DBxlHHnf6Era59Xbr4hQRJCJNfKOr+MYKeNNdy1VRkTJJMvUer1Cjp/r8VdfyR9+8Dd6/W3ef/7nf9YvfvFP4Bf6518Awr/61a804tf5rV/n9beAf/Obz/Sbzz7TZ8Cu43/961/rt5//VvszLca0Ie+W18b4V2T1GDm9i4xaPiNCnlePv3ysoh/gciMjriuLCMV18Dv6LDSRE+zg4EBWUFYs5+cX+W2jgU5ZESyXi8xTfQhXEApa9EaplKqA8Wa6vwHqT4340O9i+oYS5Z1ea5FhoUn6meAT00x7RKhQr/1u/+LiXJcYU53HWKMknj9/oafPnurK8SgWqvb80svXPp6u2T+2twuQ2fVZeRmVAbNy6ajP4TWH6n6ZzObzPFTyBPVkteJbrdapUHsWXC63XB7kpzFc3pN6sVyq1EKelWzxN/1+2Wx5KblNfdvLTDDInw68UXqIeMud/aTD9FSiTJRIheyXhGnxp6IiQkvotMKOCIVec2V8qFC+FMYNiDiqVofydn2Gx9wK3n1zviXy47rNG/migOPnu8Wn/QPK0PzYwu+eiSO3USuyUWnC9PZqGKYCo1nFcGVD7gzjVek3EkaztrnAKGucS9vnahgAo7vcG8tK26qQPzCOBe1bQG71kZcyqhrqzCVj5xW5HDQwzjTGuHncMBR1HMp2HBZ4cTE4jj4MHFC6/5bVNIxiHO2J69Lg29RjNOvxdxh5Eg5js6LbMhB/ufsm0ePmeWYZ60kwCYvlTPcfnun9Dx7qwaMzndw50vwAHpUBM1inqE2zxUxzUHnxm+elFkUEoE/crsd1ixLNigqemP8N12GPW7YJQR20uz/XGEZjmdPo2xY+bDHQbjDUbrNPjXQJdiS2XeAGcYGRjKGh7x7jDfVuqGMLP7f0rafDLYoYcDl8yZw65/D3kkXZljJNIdGHYpRAPIpqAYRnJPl/5pYYiGuqyIeQi259oauLZ3r+9Vf66ssv9OzJE215ARReGDN4Uuh7j5FzMLH0vUBDIa7Al0g0iXBjXCvt+Btr91Dgd++e6fjoUK4jqIvm9TpQ+DqeuoOBtewFdQZ9zrbcLnxobNKG9ZU6DrS7y3PswReqGHpnIPorCSOw+kvNYqPlbNDC3/DGeF8xeJfCuAMmgEQ4QMEgXuEHkQ/DigAAEABJREFUrFL2B9kXc0fM0yEP4Dd4txqYU+6/0cOHnvQGbZaD3mPDxnGFjvWnIy8ZjxWG0c22Yyx7xnVQz5xgKLXZDIntznV4u23aIBMbMmzBhvo31JcLcdoZoKfD+Lz1GDBmB4dz+eeeP/zoA33w4Xu6iyHY8i7GwvSIMQjGvADLdS1V9kfAffg7QPeIXgNjNn7IBj/87W8CWnr3DbnqcHv64PllWTR9a+R5zbze7Pq5JZ/pN7I/yPoKrNfwgbxb+th5Hg+moyIRRsEFiFBP/E0MDnNC0IEtBvENcrGhjTV0rbe9Nv2AkbiJaOoQCIXGCzXFmJnXG2044OvJa/3tb2188eWXeoIR+JL3YE9/zYsOPnfw3bxwHQWBMM+KeTZW+e5P+vbuhW+XfNeqspw7tqvO4Qm7qB/ccf1jpcHYjL4pbnLH2O/4zH4EYx2vFIyIjMdJd8oQkiJjIueCx5egErq+slwpihKaxj+CkkHczi3Mp8o7YzarqrWq7PLXUlRqUS3E1apaZyr47UYUlXKNCHjCXGxAin1aSNqg47xO88L5l7/8ZS6u/cli/4zUBr0wlhGldOtyWc8Cy/PgSUFqoR/VtOzoneGf6IgYS0SMLtl/sNs0NvT3MAxq9HHA7/nljath/zj30DvWQYmB9ptMTkTAk5Bpn0F7rhHnC81ZV1b4aoEyLzyHDevdK96FGzbz29Tbrpe2d+2bLxFB3UUBT0pc+yN2/huuuEzfhvWsDQNeM695J5r2Rl/IKvPRtHmta7rsN73WvRGucwRVCZ9qCZUo8mU9Y53jujLMeLnu/HUC9g72O34+n+kQo+zx0bEOWB+6jdjVEaJXlFtDo2XjyZOvZP12cXGBThy09Ce8kdE1PPHa3HpwQN81xqNHH67Ri+fn56y3eVeyFve3Hk/vnOro6Cj3KqWgn8nbWTei4zv0bg8yjK6021NPgwYoMTWi26qMj+dHtazVQpxhasnC3UDmHz0Z+o/9+P3tqMcrIhijcQQaE2tgzL2u7ZCVzuNs2A9yPpNHIUWESrnWaYUwt0Sa67GcNa9JDOpEEbhkQj/05fqp2ZyOCPQEuhfXOsJ9mOh0s85j2P/jIgQJe0ih35sLUiJiN34BZbyPzD/46HGTYwrxjG9ESIQ99l6TbnLNt5V1lHlrPen5XMhfaqFO59eNKxQR6D5QrAsM2mMQrDtcr+uwu2+b/BFFUujVKxSkFbeX+SKzQDoihsShj6a6XF+Pjhp4v5RSZJ0UCtbjvawTV+yb3IcBnQ45cp4ZOlPwwjR16LsNetKHUP6AkT8c8ODBA/nbNP7g5Z07d1JfzmbzLBsRScvrHqYPAl+X9IcZB8MbfMbhaY4DmDQwft5nWAcN+/e3FAFvJ4i8lBoy/8B4Grzz0VEec3Jm/kL+YNwjIsM806X49U0dHpdGfXYT16npi3z+8fH7xIGbcjPR5bEfPJcZU/s9liH/SRG4yILneC1VUayDBnWsbzzHvR7aMtc73ncD5SmAvphpNgesQWutKrUQV0mirgi96WrIUtLnB/6X8zl6BDS8nHgrPLUxubcSv1OAbXTmd7vp+f5VZjUvP1ytWTPCISn8N0bozVeQZOBwv5KdpIhQxMsQcZIib0XEHmKMCV6Ho+AHlTEkrZSS4ztfLJTra/YYlJYUKrVSPKxoGEFzzVBexOIGuXB2T/uuEXuvfRE8jX3eXV276IggBcS+2Dt6Rsmz7N+EK4sIub+ljH0Xl/Vrh87skXm/77a4lv8sS/raZ1q8I11mybm34zfsT523WTfDGbLl3Zh3rs9zZ8Df0OOO81QyMhP5J3+6sCHdMfE1TzJMsfCmeLyYi4vlgjXenP4Q6XQq8Z7KdA28601HDhxppsH02HXf/M53H5zH+d33Y/Y8jx4+kr916HT/rK0NVU+fPs39Ue5naLej7hcvzvW5f/KWcyR/oeDFi+dpV7GhzPC6wrL0/gcf6Gc/+5k+BXfYV/mnpP/lX/81DWqPHz9OA5sYdX8hzrTYyPV3f/93+tu//Vt9Tbveq3WsPxp8DvpdGTfnd17v6ab1l90V4+R9n2Fd1uCHeVWRYWMG7XP2zt7beZ/nX1uxke2AfV8EOoj8LiOuiFDEDSiI/a73jXF7Y9GGer4J9uvIjceN5hUxtuv+epwigvP6hY5PjuS11wfw96c//UQ///nP9bOf/0w//fSnSmPve4/03nvv6Scf/STxwQfvy9+6Pj451mI5R3+XlJuIoI2RuBidtz/dpQnkDI1/JevBb7e4brDze9widmm4+7yU9x35yKd9Enn0rhe0MYw7nrqSUOBEML7MO/OxY357jpufHm+fR1hOyKIB2bbs+EzgKwy///Ivv85v7P7N3/xNfsv3L/7yL/SXf/mX+j//+q/1D3//9/rVr3+FMfdzPfn6a9l2+Zx54A8huI6snzYjQhMPVpyffIF94bPf/jbni8OmAQmgbY99Y2yq/Et3lk2vrS23/iKEDceFvnzPGw5BlAXsGrsqA9fA+dY31ZnhcDyLuDPuvJWm658vFiiU0chZfSiym4xmOEVZePTygNRSMCoe6OjwEHeRB9dWIi9evJA/2dGzQHE7LRUq7CJghTaCMK1HhCICwS7pEmJR3KcR+AJjsA+xrFAiSC8hcZtG06HXXK7VcN8G2h1o0y8KH4Q9/fpp/lzS8+fPUY5rRQT9PNQB9LuqnhdKQ2nVUujPMgf0zump/IkNK0a3u+UlMiBwFkAP8sHhQX465QTrfyk167UgXl5dyQravHXd34i4kcN+g6ib/XS/rkEiMnEzPWIs1KN8VyhWj8WWg9daivzzqktehAuUqQ9T6bwr2CFwjRsOdXkCuJ8N5ebxdn3+eVwLtg3druMA3p2enMjK+c7ZmWxEWyA/Db5bplZMni0GoKST8euI30L3wHgKukScCDfznkkeoEL/HMw4vKscEiJMGjD0Davnat1Ttf6ZQhcUX6tiMAt1CgxigfXEKsOgJ9wTt/B+w216B8bevNvaSMNhgXlndIQdP6QhaED2kX/i0sDLJt0GpA4DT9c1xtxQunRFdEtMA+aGUBayWAJzA5hejHhRUCAz6fCo6M7Zge7eOwYnOj09Ju5AlrOAV8VgLl4v7IuigmDsuJv5KF/UjdNa0FbQbqTbiB6YE5Zzj+ctQGQHvx3Xw3v3zXzYpsGv59DEGGQjWkc/t2ADOoxr6Yc3W3jguI3jBmHolYgSLErQtHoCG3jrxYrn9gY59dhDvir9KPSnuJ+JYIxHVOSkgBpFtRSVEgpRPzSvLi8w/n6lr796nO7Fs2dac5jcM1fTCMtBXqXzBTeBPBeHJ5eKZrVoyYbpgAXaEQfWhwcL5sxcs1pFU7TVboPyDJ8mMIQygk4ypHKHB/rZsQjd2uiLPhjwN/qLlVpli+z2YFip+oMM3ZVqW2uu7Wj8xQAsjL75E964Q9mqr12ikRZ1gA9Gr4JxlUkhoZcGxnHAkDDAlzT64vaEe7vogh6h9BhvGeMN4TU0rtdb2fC7Yq7Zv8H42TFwho2fKQeU32IM3djd1eF6OgTci8s89ICfA+gwOnc20GMALsUH+jPduXPEYuZMDx7eSyPwCYuh+bwK9jKWAgEmt6gEgPF2w5xHngbkqvccTZd5Bq8d1yFTHf1JMC8th1vo7JLOXqbRce7vhj6s6fPKLnk25F9TNl374ckKuXGeTaYPlKetnEspPcyykhiI6zH2QhJzDPabRuA42JfltvBny9zYQMuG+sx302s+iX6NUF5BrUYzDxkzzw3rXL9LX/in/p58Lf/cz1MW2Sv0qvs39ANtA8q4ugi4BQQia/2P/Wju3g/c0awO/gmPHeWDhnC58fgm0Y5uuJM347/dIyIUEZJvu3giQtwZl4/gyVyICOJDpZR0I0K+8om/GKQ5vbAWCfwRkXkL/spk87crK5sqo9Qqz69MK5W5WJXpxPudU0vJuLJLK4QjgiaT67JvajMKkotO3DK3vDbwwtrrBBv2/BNUluWBdArfutsuztXa3zNf7Aa11127SYtphq5rGm5V870DbvMa43wamNimp0endszHCT16zWkJ5l0DJsB9KPAhCnwDMw7k57M5G/4FG8D57j0ecj3+hPrlxSXr3Atd+YM3vBc69BAqQIlwjUb4sYc538jQhpbzvkOveI2ywVi6Bvb3vAdcwHQUeDiiKKKoQFcthXGuier1feYhjQ5EhPyn6Qp7GFva7BmbNXrH61sfIOQ6mjZ7dJAo5XGy0debda+X54t5tmcarceueA/aGGH5uMS/Rc8O1Gkd1lnvXq1kg/iGw0yaS/oa8rGGNxvyZr+gx30o8NnuAcZit7WYz1WRj0ZB59vCF7e7Zez8znB8BH2sJfNVxsb5S6kqpSjCCHk+pF80JA8FHOemWkIO2yGC274/XJgB/0YYh2YcofQzushJYx56Tjbk336PDeKsYlmpBXcH/FGDcMjpCu2usT/Uppb1pY+hH+PH0ce/z78r9lqHfJTcl9n7X5PZWYk2nTPkuNTKUm7ItbLpiAhFjCDbviYXuwmn/XAIqpqA9/flpsNtN86e1wM6msHyvQO6G53SM/+tA7apt/uRl+hM682p/ICcWKd16F3rIIYcPhdV+G9dNp/PNEtYdxuzTIswX8yQRpst9bDpaK7A0W9BFvUjQcasqlGPJaXRvmhjplIre64t7we/I67yg+U+V/GZyBZd2UNzoz+hkGn13n4+X2Q/V6t10uR+VGTd/bCO9CHx4RHnHexvlssF5ea0VWVS3DrUvHK3Xczk7oJ/4M6OG3YSLefkTaZYFgzLhd9xo5x1vPs7xqjP8XGpsG4qRaVW1WIX4IbBwBQQwSgnxFiFXrlMwyuRf4x4dw68xGMHjXev8BX5uFWV687xLcpxL3FrnCcZ6tBpXgdtWWPbb7lyPcHD5UqEjAhifONGBHVJPBXBE+htV8qSH8btjK/GvElr3C73Y4VMz8uY2nL85P9ubpA94JXA6CrwS4qIhHYXQXwh+QZ7154bCPwJCkTg22EaqwjHZTXCm54QVwmFETsXf7FeKFWFdfuMtcKCM90lZ9BL1sGlWnc4b5Ersn6xDkrhew1DQuMV2v2FFBHKv9D+svcaIbKIJ+njk0D6eXBPDU0uUdMdk2d0Xc/oQ46cHUw0J90QHhGKMMroKoh1/pZ6dNKrPXPD70XD+4X8VSHsEA67Db/fPWcMrxscN6LJ+1LXYzTWEwPrArffWGfQEtkgjKfv8RXfkgaHx/TR96ZnRKiy3/AeZcl4LRa79y7jSXeoa5DbTNCm2004BVpMs9cyps9ntO7fBH/h7tmzp3r69Os0vj7l7NP7skvOG60rXNb9tQ4xLy7Za77A4GWj15p9lvtj13s6w3uvOXJ1dveu3n8fA+S9ewrTKckyNmM9tGH9cY5t5hltPeUs6vHjr+RvSfr/qHqPFxEqltPgnAx+ej9m2k0DXcpxM11b2l9xJnrBWa3hvoWEDiv5LmnZxmgAABAASURBVKy1yjA93lPauOZ/1ecPsflXnxbYGcie9TXWQjdHxfHfDddjPI6pwzcQru1G2B0BbjPRWGPSV48b3WfPX7EtHaTt6OzuHT24f0+m/T2MvD/5yYf6+JNP9AlG4J/+9Kf6+OOP9ckngLB/CvpDDMSPHj6U+3tycozxd6EZ8lNrUUQA04Jr520gbyYHz5cQQYRv3IiA56FgzIoR+F9CNkrc3tXumuJ2wXd1GoKYgKeuI5C5iJDpgRrmh+fIiJ61r89Pnj1/xnnoY/kbu7/GqPuLf/6F/umf/C3ff9Yvf/VL/eaz3+jzLz7Xl198md8Itry+QG4vOWewzFsGLZeWT8um9cA0wtpdHlufb1hOPa8eP8bGgNx7LrnMVEdEMObztBneY87YGHx5eZntF/2eXdlJGO6ObzlY8aGMJ7SVij9ZYcHzT3MulwcqdMwTwsLnwfAgbTj0sfHGzDk+OtLDRw/l32hfoty2KIfnz1/kp0Rcnw+7Oh/CsCkzw3KierJOik5CphjiMjLQGxS3c35+QR0vchM0X8wxhp0yoQ5TIPRNFx3MwaSPpteD9JyXwWMMRD6UfIHf9Tve1vqknU2Rq+2g0/H2e8PkT80+fPQIA8YdogJDyQp4g9XngNvwe//+fYwa95I+MpF+BVYptA6bf6P79mcj+WUQlVPCvE7/LoPDdM9RicI4Bb6GEtoyplcI3xUvgWBCW3mar14seLNo/jo/2QXzfY8QlFKpeeZ6CEquVEolu+Ig7vz8nJfN0/y564qCPoRvrt/yYsE/u3uG0fKQDW0jz2V+Dd4HfpY17CXawt81B4bYDoXtRA263Z4Xs42XuDCSBG41WOgWJutAm9vzp9pePlG3eQqR56plpTkGsYoxrEQHmT1oojqobQk/8XBf+wjcut32COV4eey3yLBfcn4ZbqHBL6Ye41CH4umhq7Mfo07nftCR/iZ6eNWJjZ6E2Cd4h1O34EmMEK6gCethqQ0FHzo+qbLh9/79U2SdTfrhgvh5ytio/KtqvgRw4XupVVGLIqgrx4j6qHOSC4Yx2xpgcmvkIXlg3nkx0GGdGvvQqYPfXfapg/WA8Jb+JTAEbjCUbenrdtvUYXjb0ldjgzuGB22cTthxW+ehHbKrp91hD1F/r7Vf+hwiWzds8Q/wFEJleSx5KFdU6Nfkr6Uw1kVl59ZaZD54UZCyTN99eOz/J/H08Zf68ref6fPf/kZfPf5cVxjNOElThc+hAWPtDvDJ4UJcIW1O3bMS0CDyAvxerB0sGQOMlCFRtikoJ1/Nfqngp7iwcZKuhI3AaVweBnXMlxUvnLXll/nYr6+Uxl8OpSoG0rJdqWwvVYcrzbTWIraaY+idYfAt+AM0wjb+DsT1YEDe3WBJA3CD3kGBxTkQsobhtVHvQP19t1GPHCeQ4XQ9zoyn5XrNIdE6Db4bxmSrDXk2TvPYIx/bHTaEnbamLs8Jz41RZnp1tDmgxwf40eANoqiAKQNxnu+ma7GcoxtP9ej9h/K32u/fP9PR0VK1ej50EmNQZ0UzUD22jEWhkoiQZMjiIcuu0fq28w+4g/qhqUeGOujcQv+WPm4tw8RtidtMfniyJn1FPw3Hb8hjuMyafOtd2hqD+Mb9pa6OOd4jw60VKC3QAlTTHRzH/CKLUGvQIvUNDC3nistu4eOaetbUv6W9jowDvCLbrnuNXoIGiHePA7/174b58YLF+jny459Dff78ub74/At9xXvM37jbouebyySv4BP+pv+glxnzhq79GH0em+Np3qYTigjx4LYr4fGt6QrxF1PoNW4S6hFLzz5DVptlQxEjJFww3qM/Anc3N2LvBllDEQC9lXOHORSTn3jHFeIqk86Y7Vz7Sy0K0kqpzMEJs/TX3fvGeYrzRGQ72l0RhN2O0ybUmnkG9N865feF/PO+W+aTZfpmz0e/n0GNMc5nXpoN/RERKtRdS5H1/GyihbB+wCvCbV9X2Dz3dhis35ivfaKTjQmG9Y3TGnQ2+umZF7wIIkLFKKGAzlKrZmymveFfzBeaY8T2WJg3ntuXGEG98b28vBjXi7QjrlIL+rHCR8YmqB16XMaHGOnSpmnq0CmuZ8X71IZTb1LW6HTTZJ4tF0vWpAdasi6fz+dZZ4Eu0zYiaOMaBHxLobzSYXisz71GcFuXPkBgfW/Dvjf/fo/XUnTAIdTxyYlO79zJTdB8NodwaYOOsv5yXusvf5DFruNcp+lJ2hhf98n7ikvelZ4lR0fHWsA399l53f8p/5K9iY0aM9pxnCDa+VzHFn1rPWsM8I4kZKkwFjPWVEuZHwsOD+aLuSxXESOfIzus2xf9Ny23I3+Xod/HtmDK75gsj4GRQsWYNt7GCc9Bh3E9/g2/SQvmoPXcfD7TfD7XnLk3S1TmQZHn4WvH24W/EW/r/9vSXPGb0y2H1XqYw90I9KH7hE4YcDXJpt2X4Wr/YNBYezXWW7165rnn+8B6K+WC9Y/D1lMrr2+B9xjWHU6HpbKuMOx3OesK63TnafC51iLLi/WDsURPLOYL4mapK0pBdkAgXxEMBLfyMl1D0ua2MupbPkaJ4MntItb/wYCvOBy1rvTB1bOnz1j3fZX76YH3Uq2jHFuml+h568LlcpHvUPffdB5xNuPzjZOTUy3oh+NS7qlbIMkP5bVrOv1/fHxHDsDIiJBlYuQx/kAKdu/plDHWP14Dea/asw9oyGxEoIuqrJuMin4qpSosXxEqICIUcQ0C3KE/Xj8yB5LntAGrufG8/va8uYnX5yKWSpwP3+2beAZUpQQoI6IQ5QTlfLZOs+x4reWzWusFh12fZcZz2zpqNp+nPBVoRxFxo5OQs8Y7ER/a0SX0Tte7l3yn5r5doZFFr+T9PrSadRGR/I8I6g7ln/1B0PfkOgV/4Ars3SB0AyQpi/OICPyGx9iwf4cSFOTGIRN3yUAQHxGKUhIFt9bC+2iWev3g8FDW//PFIsc/QmKwc/zxvf12ZvJHBO2NwDOWIW708AyDB3ERQZZQmehyWFJout48AhGhiBFT7lsuRVNecaf4iDG/26Nw9m1Atw6sjbzG9/zw+9tzwnPDewu/Nw3vJfw+dH7zxHl7H9hQOdXu55fjXZ/PrZzXmOhg+sBLCuTNTDJtjszwNz8iQrVUeV1xwF5swXt6xn6nEB+SDHfKbZqGgfe7/W7Uaz+/M9w/WuZcqZPP9Sf4m7s2ev361/8i78msH8a+DHKZDe+djrOvwfTSXoMJK84lvSfv4aFlx7/gaSLO2Yd6n3aOQdbtn+z2c7aDnLGve/+99+RfRjVdT756In/T0t82foYB2ry+uLhkTdbLcup1SZSQee1xMS0NXVRKkS/HeVw8XrkHpqzzOM15CvyqBusc8832C3/JzLaWB/cf6N7dezo6PlIphTZYCyILptn9cx3vBg/sm0q+Ps1jF/DUpewGfTa9R8fH8rd3P/zwQ/nnnX/y0UfpfvzxR/rYxl5g/0cf/UQff/wT+aefP/3008zjcqenJ+zdD3N+ex/jfkaEIoKmQsHz29wRQd5X4bIRIRIVEYliF356/NLvsLhwef7ot0WUJfiundDUZ3F5bC0flplzztRtiP3Xf/lX/eM//qP+9m//L/31//nX+uu//hv97d/9nf75l/+c56SWSb8zPR8iYq8v832JrpwvFvI707JamY/ut4LGGE/LkeeMaaJo0uJfVfMXcL766iv5/Nz0GKbNuiIi8mzB9kTD8aahuMp3xo9Q0H2EVuZxy4OnCyb+lsOkwoRbHixlJVXZhJbinCKf0RQRyQgzxfl96GRF5MksLjMymctChODu06uXacQ1M+Art1kLqMRMS5A5IlRpfz5fyC8zK51DDpWWKExvcBYerN1hT0QoNF0Nzw3gHQdubGNAmY4CoFTASwyWrmtA0rwwL9R1yAv0PlZ7K7laRoXSsUg3zQNKa0BRGqWEKgqJIhIUeKK7riDefitMK6nT0zspCFPbdFXfdN3MQxfgk0vQBzv7UAZ2IfyZsSli5IZp9ASx0Ns/Yxz87exDNoLz+UJll6+5qB8K/gi8dJuWBP1uICKSdzb2+1u+/oCAP+EQERiPNhh6LxJrNqwu57Y8hsvlHNkZMu2LL7/UZ59/rq++/lrPmcArDoc76jYZKQM++OVFJQ4MC2417Hed5O8un6lfPVXrnqnoEkPZRvNZp1nhhRM9PQCMqesioOwYh7Lpypdbsvt6tBznxstkUMfBwhZj0BaDUYK54cPWBAadDsNSxyKix99j+NwD64/9FKeesO0RVywyQBqRtBs7aDFtHGIxzTD+LmTD74OHd3Tn7qGWh1Vl1lSKQNGMcVxY/ucLVRRV9imkCD/E1ai3UduAO2hgELg1YJxqCUEL6dA3AL+Ue16YHX3o7CLrdr0x7fB7bm/T+Dtoa+Mu1tyOcnRbJMtG3gzT9w1pW9zOgIdb+rnFMNbjJhRq0NnTZS9GLq+u0DlrDM9b6BuS9kI3Ko9Ch0u6kf2u6S87f5FfhLWOrjfMRsbBJyE/aw7Un6Kc0wj8G4zAX36h8+dPsbmuFEOH3PRgUGkjAjcGaEBHpN9hGEezqsXtFFVoL2ruhYK0hMM7v9NGiHqVeQppBV4ENDXkfNis1TYrDRzUD6srDVcXGlbn0vpc/vbvvG20jE5LDLxzULVRwfgbxAn5Nmz4TRC2W2pTwQhcMP6W1kv+CWjQaHNg7jSEcLgBf4ChR44t16urlfwpqBUHZBvLOQPbIQs9g7SHxxP53jLgW9IT+J2vo289vLKcGQ0/0qUBWhooVZotig6Pl8jzsR48uqtHj+6xIDrTycmBClbyBq1yXvyoVOLgH4wPIyTYLhz6xbPhJGjFLu3TpEYQB+2W2y5leVD6k9Y+/Za7NXN5TV/X8GBDfzakb3f9c9yahfIKfXMzT2d+uL0WHnHgka7pDioamFt7kMf+vg9BTmJD/Rva2dDmFrcbBsqKKxThOvFy25dAbsKdci78HeN3hcHFm5gVetDGEy/y/e8W/LM8jnPWgqwaow6jDcpS7fe/4/tXMdXwfatqVASL9TKI/lFvt5sNuAMJHtwMYEbnw+H0fPMj68uHsgrEQFIowsCHqxjd0UtA4xURigh5rAtuSErYP6GECv4SRVHwp2yMbsToFiZoZdIlSkXXgVpU8Bt1Sptc6oggnXBEaPxTXvbbY9dtWh/PWad5LVgoNyCLfd+r4Wa3cZ3/pj/DxPdMnCkvjRBNrdRRqukb4TqNiCD9x7khRRDM/B5An+jQqz3zsUe3dgZhr7GyXxTYu5AUETkGtRR5oz/n/T2fL2TXYfPJc3XDu+GS+X3OhvsSo+eaMFVp5P9MhfFzvW7HBwNj+50GdIk37y11hbIt88Tf3jbfXd5hIyIUcQ1NFw21CWr8TQmjGxFSFCD6P/DOXsmfqjfNpaLbWTMfHR3rgPW5++UxL6XI4+c9gTc+/oTuixcv8sDCm6ceut0Xcdl1XV6rbtG75odpX1KuOG0+AAAQAElEQVTfAWt0r8mPOYA4u3tXd4HXm/P5jL5AE+UjoA+qB97d3a5e9yLgmfs/h+cL1kyG/TPCrt9ppVaVWrOuiMAN8ZCEqz9e354DnsU/DDx2TYNHFLSE8mn/gJd2LK/EDch9411qGRoYf6MRbsSTUYEMWBbtRoQK4XFoqUPTNfntfhdM5d/mvqm+t5WRIBVaS87/Wcp6aGudg16MKHKf9DoRfV2c/j1eN/m2o5++mS8THDuw/hsYb8/7Dv5YH29Zv229zgId+sB6aEjZQH6Qm4EyDddwHYKRlotaCvuKGXoa7HXELMeglKqIoohI8OAe/Twl+QlCXH4YeL/pNh3Q36AJcc7cA3E975QVa3LrWetPH4yu/YEe0iJCEQFdM84WDnTEnt460fqyosus25bL63inG85zdHSoBYfOc2Sq0N+IkC/zIuHAH7HngKVwGpd9JCwL+W8fgwfZImPycDeeHlOPZcaR4+YdGQhFhAo6yWMxIcq1nEWMecjIPfojQlLwpz9ePzIHYl9/wO/Yh/Ye5qPXhykn+8jXeJzBmJKoyvsXKpVhfybzGKvk/YccDaBDr1mneY1kOOx4cRVkoZaK3hpR60ylFpVSJNKoDqkUr8JJPu3fAef6jmvvW3yub6yQTNTvNvD9m92mx7wzAXYnOPz9YH4AbikUMUF5ERrjFBkeH6OfrJogOe4a4fAuMYJQQhqjHcbrOEk4+YiIW64TIkJRQA15vGut+d5aLJZacm6/ZO1cZzPG3TdcCn3j5SwRPHfYOZQjzk87hvKxf0aMYeFG4OeWQZnrGxqmwA3vFPWqO2baSa2nGGI3xmVe2uFOr/Wr90A9e0vPDWPLnNlg3PSeIsG79Mr7KlzPjRnvd88h57XrOoyB9ZXjDPsdN85HKNmtKc3RbPjW4wZtUDoluezkt2uaSy35K1B+Dy8Wc9VSFIxl8izPgsXVNNCeaRty7YI+oLLBcD+9tgH+wJphveB+es1g2iMi95iWgyXve++jfP7vdYHXB4U2aST3Y0+fPtXF+YUKNDx89FDvvf++GuuRLx8/lo1cX5PuPal1kLFhfbWCt97beV3ifZ1/Utr7uoFyJegPnRnQXR6THvpdn9szIhAObqebVtfZsU7r6M+Ksy3Xu2Ef6DE1/6cy5ptpXyLbRxh8T09P89dG/WUz/29cx9OsXK9xYxhcxTvAY/rdYBrN69M7pxim7+rhowf6AH7auOtv9H6M0Xf6hq+/8fvppz/VT3/6iRznPP5JaI/B2dmdndF3LtfpsUm2wbeIEHf2J/L5HR4u8BIiHCGF//BH4DMkYiTh30NvuJBLvYw3ZP1W0aFsMucaQ+C5uOVMxHJoefvq8Vf6Def6/vdi/tDDP/3in8Zv+hL35eMv9YSz/6fYlyyfnheeH5azlAuJugMUPHrpCsKAW/JJbFKg6ysUEZwld/K63F8itbtGr7j75sEks5bHR48eyd+en6NvLNu0eF3VD++L71SlCTaxA5PWE3XNBsOwsJn46SBHzCTmsui5+8fBzqiMcqLTZIey9Sdtnnz9RD6MvuQgywrGm40TJuls13krGTPKE93tud2RBlrA01B4DVdcESHXccBGxoc+nuTHxycozkXGRwTklAQP7S+EBXKp0LcDU0rTpISmOh88uK8zDpSWHA65jGlym2dnZyiWu/LLNKLINK0YYPfRg33JiyQitIQ2D2ytJV++pZQUDPfrBFpt+ffvuJvunheLBXFrxYYCp1K9fJlaw/Fmg2G67Bqmw+mG8yh48sJwml8MhPJ2P3yAuEKZblHWVpo2SB8dH8t9rYU+kdP5DDhD6NU7q8+HUqk6r1Hou+vzTxP49+r9cwa1FPkF65eJDRN2/U015z04OGSTepwvpC3996cmPmOifv7Fb5GXJ7q6OlffrTGadYkYNlK/VhjbK2lzqYaBrPlnn1fPZHfYvJC6C9W2wjDXacaBUQU2mgTy3JAlmTF0K7uQDylKKMKQFMrL/W/kNTxO7mPHC2nv4nfY8MHl6A7qMYj2GMduwYaiXvSnIQu4+Hn/aWBlOjBwA4Yiy6HHq/nnek1zGVTnTcuDqrO7RxjJznT33omOTpbi/FyBcUwIQqmhGRHzxRzZnKvWMtIP7enh0cjnfiRoMNuaXPJZNvukkdbTHaBzUI98Drtwj7Gqw9/Rty193GwGjL9NvJ8FK4TNTEx5bZ3eMTy4G+A4i3afRt+qvgFGxqPTh/1FHf3f0tbVequLq7VWuD1thehbqZohR7UUlRuotajWCopm+GcYvmcsbufAbobnFfmaKePI04atri5f6NmTx3r8+Wf6/LN/xf2tXjz7GiMwMsUBS4H3lfkDW1XgWxBuGIebBwxDqvkepNuwmi4GSshSybiGO0B1A3ZBylyvcFmMmmWHqg45BdAU/Ura7uQZGc6fMl/vZHlYyd/8XdZeSwy68+hVtAUd/MCPnGiHRtoAhAwF8lFA4Bdtuu9Dj1EdNPrZMzADg2ejb88A9hnXM6ZbrVYbrRiHDeOwxdDvsR8GqTFOA/DYdJ3Hf8BQ32vD4G+B4wbGzXI8IF9DG5Qyh4w1eNkIB3xaLGf5LfZ79++wGLqnBw/v6u79U52cHmi+LGoYtg2GV3UWiqIETBRUjGijI1yqpx1SmE8CDQzQaxpM64hB7keXfZ38Q9K+tvGXvq7Rixt4soE3W/L51wg2uJnuPEam99rSv462B0ZiUFVDpkfgR8bbDgNyb/RDUYfx19jibraNtsf2t/CsH1r2wR0tCFQA1JKMiEjXMmnAoQw3OmnduWbhbb3un4x9+uypvNj54ssv8puVXmgXytcCEwWPKNNawwMIv/MdVPEdCpN9n9v+m9gnvKPne/ZEgj96l4tOcGsq/wodmajXXm7SkJxpBxzuMUq+HAqN+cZwBGGBGMN+EtSEiFAEKEHcCJ5jnEIRO5BemFgpa7gRoUJclII7opaK3yi6Ge8yhbRaZ6pMUvtLoUw4X828NCTjJk8iIvPP57P85uaCNaB1dS1FzqvdlWUso7uwJc0yO6CDB+TXmJKDPMX1lqqkgboiguqClB/vHpivw46Wnhec0aFDt+iHLXqkQ4d47iXd6L0pr8OmKkrI9NooO4cPC97f88WCd9VclXdYRKjrennj6zWy5/aa9WZHvdO4iWtIOnqN7Y9utku8FDt+z3WA0XTCfL5QBFoEJvbuA/Tp5kX8YPBOtmF5IE8qJ+IaujXEH+ULNAau++Q9gn92yeXy/0nef6CHDx/IHy4stcp1bDZrnZ+/kP/Vitd7Xz/5Wt64uY/mnUKsZWZasplfQONAHzZs8DabrZx2xAb/7Ix3xd17+Ys7x4TvsVZ/9Og9wmesfxYyneZRz1j0jMs4FluZJxEBP6gfPh/Qho3Ih/BlyeHYgrgKnREQIa5mKUQn43Xbu1iHfgCEq/wB6vl3UEVA4/eER8LjajkbkNUGMkzVzeszxmrAddqArDp9QHYG/AMy3OySh+yKCJUCcCMiw400Y8D1fDDsN/Sdr6SWer9zwTcWGGu8Trbe8PyopbD+2qInOgXJQb8ifUwDwi5n4M37pj8j9o/Y+35/PY0hv4Z7yPDRW2hPDy6hif4cT94XXbeV9ccm9cgmeWW5cHmRP8LlRLChoxptDKApIlRKlXWl9dGkI/y+KvA9IkQh8jr/sCvr8i3jeVCHQICi8NiE/frGCzGkvgFaTftaW/Rfj97f8F7xLyB4H+39tM8cBubCnPepdZn339aJ1mXeDy6XC+ify/RW9kcH6Dl/43f6BonDC4wD88VC89k8dWPZ0WkiTYf5aDj8hw6P7MgD+4wxFOFxDTHQ2l8wz3xL7PTPwB7QaIwZyZk1Isbx4d3j977la8ZYVYdLUSE9IvSmP5EyQu98xTuX/GPBlzlgqZiAcng5+TpMpsau0cC5jt/5SKY4qX6PIS9ev/SsB7228ZrGeFmneZ7PWTsuPJ8Xc81yTteUr5QjC90eu4ZechA1RdyUCPsjabHeNLyuaq4ny5LOmtDhMYqwy+Nk8rd6OPMNuPNy+FsVfmOmrOZGKmS+jtU3clx73YXr0G2fKXP6iAwpIgD5ArzxdqIxZqDIjTKhW38kRhCzA4mS/XKcvaOrKIrAX8KRo99x6I4AZScPS85b/W3O+Zw1MvnFFc6X/l1Z4q5v4q4Dcih4RvCckOmEHY8/wMu34yJCERPGHEhUeibXgfDjBq7DTdf5Gq/dEY150RA6ZonIIJoAlOIWl9Msq54zE7a8R/2NWa/xnOZ36OXVpUqtue/IMuRxWu+1I/UPrCMyjB53Oq0LIlKW7DeI4B59pkM7GogkK/HcTCLu9GT09IgI5mrVbD5LGha8k2fzuTyfw5lcxK6R9Hi9YfRq0OToAT2x4RzdemEgzrrCe1Gqlt/zx5zzn5wcy2sE44iw47wecHhJm6WOe0KfJ3lf5i8UDNT7HvurT3/6KfUc5H7NBuDf/va3+vzzL/QYo9uzp8/kvVz+lC7hF89fyHUM0FFKzX2Z++R1ivnX7fbI5mlEqJKnFLct9rGDTLvX7V7bGNZzV9gtvP/N/sED8zci5L1wrTXXL0v2dAeHBzo5PeGs/K5sHzpijzhjDkQE48Dtsnq3ixq+sWBhHtZa5DbnjOECXXx8dKR79+/q/fff08cYez/96U/1s599qk8//VQ2+BqffPKJfgrs+iefP/roI9nwa1vRgwcP5DFynfQg14bmrfk3jb/y+jYUZsZ3f8DHiG9qp+XccCMWXY+5XYf1Mv8d3oPe4XfpLDP5p9oIu9+W69V6pfOLc9m26PPOzz77TL/+l1/nN37//u//Pn/q+Ve/+pW++OKLNMqusWOaXwN1RISCcXIbk5yZPpI0WKcg83YnOJ8xkUHp7Ipl0HBdUUqW9Tns8+fP9NWTr5I+9zcicNyC8tzr0cNH8s94+wOYEaGiH+MKmTaNF4EMXbsRoYiiiCDLNRoM8KdHbKhbXa1UYJQ3FwcYNlMAyequeOLNEPRaXAcDx2S3krUS2rBh2aKMvFmxgrV/QImOAyv5UMmD0bGgWXMoZIv8+cWFPMkdn4ymkYGD8cZgNEYmkQlS0KYXOvNc4BRoNA2hEiMiIvvFU1JkeoHWQjmDZOIilcYMpTtHQXiyWgke8KL0hPUnSU5RJFYqjJ4uMWBbqc3nCwyXR6moxeXDqyvStmzOCObEr7VSf1Hs2jOvHDejrQUKwe043PGisaJ9wkHYxcUlh1RNEbEvGzH2QNMFH0xL8oJxGl24SvxNv/nmidLIY9c8Ne0X5+dshjdy26ZjMV9oBq0RIRqWr5aPfEpE6+Y15cOdktxvGx0eP36sZ8+epeJv0LOgn37BGPab767VL173e4t82I2IfLHcvXtHhyjvi/NnHBA+xgD1ArvVWhxxYF7B4NU2mrUtRrO1GkayzflXWj3/UpsXjzVgANb2QtFdSqBhIM5vVG7JC48D2Qxowh6mnQhJtBuMT60l+VF3m65CNLXamQAAEABJREFUnLgsd150e7GwQUY9sc3DDQcJprtjceAFQo+Mdt3AZr3dQo91iDNIOR37Ybodhh/OJPELZRGCLDFEsqLpqW8g48A88Tc654ui45Ol7t4/0dk9XtynSy0wjtVZE+fuqvOi2aLKc7JWZI3+iM6Z9x7zRsUDc8fASxttbGsX10P3hJH+QVsMu9ttz6HSAI0t0e3y7d1OGHlvoMdvEI99TGsMWyuMhhvc7K8NYJqpxVwqS6kC3KEs1LeZNn3oijYvV1sZ601TR32WlVroI+OymM3kOTqrhBOVMMj5NJfla4m8LZdz2V0sZqTPkG2jMr4hismG3cDg2iMXq8tzDMFf6YvPfpP4+quvtF5dqahpMStazqsWYF5jLMcBY5BmFPsxZBYwI++CsXLeGcbKWsX8HSQLW274t2ppgO0k2la/UUGOZ7GVUdpK2pyrR4Zje67aX2nun3vGyHuwM/oucBelJ38HLUavgqG30EZg/C0g8LvNhsHX7Q20NdDWTfT+2WfQgR591XM41jM/Ovg/YlBvPwO5zUUasoBs95ZNywGyY/+WuA3YkneTHwTotcHfMXBkUWtQQZkOeTJ6lwXm3Rxendw5lL/1+/4HD/ToPQ7z7x4z92eaL4Q8N80RFeebI+8z5Nw8DXgNA6l7YBQ0oo2u2NmVqPBkxrRmAFTIp1F+k64h/UlH0j0kvRv6OWENP1a8t+xu6PuGcutEh0wb2yzjvnd0ku7QRmFe1T2aqoxhcqGpxSzTOwzA2z6oo2Fg73S17vAPghzSQ428UWbIDv1A7mupms9mmtP5BZjPHJ5QyBf0takhix3j6PeQ36MvWHx70eOfP3n8+EtdXfq90itKqJSCK662By3LGDk5xZN8455i926MuW9k+WavCzuX3Zsgjup4/tvc+7YD37cFHDO1lJAoc8sVF3E893em3wxlumPDxa+hIFeMz5CczcCHPxLiigg/M2xviD88EcEYT/5RRgpxEbu4Qrr9yEEJywJhxxGOcB7KOB5U5K8YlTi7xAV5K+ERVRW5LKXs3Kr0E44oikRIugnkBt1g/YBPEXENce3SGi9G5yHIHCMn8uLwQHzPC3Rg/jlMiX15PHL7EyLGup3HiBjDEdfuFG/3TXA7b8IAPR30dLzoe3Sf0aFPvX7u0CEOm173x3kHv4iZsZAAuaHKu6N6Xs/nWi6X+R6rs1mmDfRxa52E0de/pHN5uUJvrLVBR22Id70D7Tfq7PsBHTJQs8YLfWjP1E6Ex+Nmv0e/hJsokl0XwFW68F1GU4OWATi+Muam0W5Qr0QduHP64LXzAQbV+WKuQFZMo9dMF2zUnj1/Lusm7ym28KgxuAP0u48X5xe5SduwtnK9C14Erufo6FAnHFT4k9NnZ2cy7pye6ph488ttjpip0N4Aja7P9XSMx0D9iI58RZjOUC2jvLqdWkb/rNSMT9nZ5dONK9I/PtPrh4M72HHUt0YWCDinV+CITAnJ/t8F6PLYln7/LsQEIUQG8VhmeN2lPNrfPL6MeZvgPHs/88F+x+1mRkFGjAiYCyJwb3aZvHoZN9O/q/+l6t9efMo8ueS2F5hMnDECT9CPyjwUwtGhfzzPzI8grLdcrkeZJ6RbLiFH6ffvYuQZkkFDjmWKguSOGNoRzSS3DFi/DshEAr04UGYgbP5McHgENTPW5pt8wVPzNaIoivVC0QxdPJ/PNDPqDB1RVYrhdg3l5ToStJcu9EBppvkREYoY4XAmh3ZxBbfQR0pAj/JqrFd7+cPlX3z5JYesj9O/RfcPtDHQpw4damS/CBdoPjw8VEUuXM4fsHny5Kmsf+fzuQ54v8zRq/bP89ykyv1U0GC2m1QRuHE7LYIscSPytndKmdzbqd8cetdy31zzj5FjlJl9za+wjHQSzc5RDgh7vIhojNGAHy8DTSbuiFAxGDuPX6IiD4QjQhEhHjvtRWMEdRukSxmn73HRzo9R7feg6PeuqPlzk6jb4bg9BAyV89pBAnbj5xiGnkjLhnVVTnpHhx8A4RjTGvpuSPScB3mO55np5Lcsod8aNRdkxXPesL/UmjpgZpc0r/MtY2EKGWdagQgRghDpFfmTU5IOcTVNRQba9Lrzkv2k95pew0mBPiyJiCIplFeuP+03Mub1j0b06zDVQ/IPfSdFPCLbCKq/jYgQd8ZH2B8St165HBkiCxhdCdcgMiI0XRH2A9+ALMoo7QK4DkcQBgEvI0IRwfjAX9wIh5VxEWFP+nNsM39RlCDO7jX8DluyJj/kXPsALHgPzHgfVN5npVZZZsLl5CtEBb7lK4KwIv+EP2L0R+C+Aft8kTXIYXFFBN7AJ1xxhcZzB+1cBAG5c9wEC2pIpIMsL40BcSH95Pd8cb7/m73/UJPkyLI0wXNEVM1Z8AAHEkhembW7/f7PML3fzmz319M1XSQpEhxBnZiZkvmPqJm7RyAiwDOralJdj17hcuXKlatCzMwXEEwGkjIyCCE+etvGTuZJvDOzJhtYL4VmnfCUffenrD/it5E1Y4aSef8OYGSIwhfFTpS12PBJoXgJffEdnq5AerhJmQFctUy2ZVuRfylVlb7IezmHtXmPZ+2Td3XqSRv2+cSVshMWngKC1MJo18BadL8G2rLHPhKWsrNeOjlmH/nGDc4vThS9SL6g0ObKOrSWEq9m3lMT+YIEJO/Nm7d0587dlnfDYVq+bfnRXz5SDt6++OLLtn7LGcYF69XYiaGtv+bFhkX2DciCBkWikEUq2LHWFuobW5pRrU3Ixl7mRRvmPbE5rWzcSe8wxsO2bC/yQ68P0fVjDlxz7nCSA++TG/B83NbXabPR9Zmap3292LXY2JSZsMTJkm0lbWTzDOzWFTP59hBu06BC2emzY+Zht27d1P17d/Xmm6/rnbff1nvvvtcOeD/44H19sDv8/YCD4Pff5+A34PD3nXffIf2byoFv1ro3WetGFyL/lJt+DC92eGhSpCUSzIoQNcYISRuuQPD+TqJriHMf9Uq6VNWSJI+pLZpiQp6HkAM3rIQDEuxvAlNM8+JOugYCEp7UkX/rC3Qh/RGdpjmUJUQ8aWD85v2Tb9jmAwg54P3Xf/tX/cu//It+97vf609/+pM++fgTfbnTx+hM5r9tLwbdmimsILu8E23TCouH2hWeiG/uBBMfWTeZV+xCUIqiE0HBfR1JV0ulSbNOn561b8k/fPiQM5WtJspOW4KMs3zo4h6H+unf6Gpplf4YjzSEciGtnY3ysC070I4u7jC4ZePq4uJCEd6Gg68MmgymKGGER1skBOVyTSgWjZw4ONqy4LgA67ZRlQ5LmTZpSR/3wObVOeXHOKW8xGUysWHzJ0j9OSTcK0DqS75LMNj27qkN4kV9aI5sy8UqwLa03FAcEp0zNaMeQ4O3GY0Vi6K8EEutCWqouNMx+w6yS1uAnXHQG3kc5kW64iBLpoOHVmb4bJkjG9JHOVKrbdUsuFhMmvCZydEstz/xjILmpxLOmFhFNhPGV1wOyNvkDMXb7pnyr9qPb56VPJdhyKcNIiaLCUtbL9YXHGCf6ez8XJFtNuhWHJiViupR9txKFtwsyNP4Aj13Gb9t2RYP6p6Ub6dE2YMHKH2+EZ12RWf2PwkdpT9k8hGjeUpb8z8G0ubwkwlKjN69e3dUYGnccijGARbS5cA3h74AfzevVTggGy8ea80B8PrJZ5z3fqnCwVk/n6tOF8RfSMOF5hwCc9AnXogFmbbzI2QP05K8/NGGyKCyEdvlBYg8rFyR6dgMTl5macsFOhts1lsNHBxFrpH7xElQMLYD35nqyDsKGsQvylnolDQcAk2TdQmEn3LSZ5FFDvG6lXV8Y6U7d2/o7v2bunX7UPnZ59pNMgeBpc7qOGzs+w5akVmBaeqdJsqdmp6n72fGx4JZMzJIPQumli6Tg5ETqKFhRJdHbTiY2m5pe9DCp8Z/0mzhv1EOdxnG2tKWYaCXBgmRgJnDskmbxBM2cugFp5J7+D6Q64EEptKzj9dpy+HwhjLP1yO6OWi9mdFPtct2G59916nve4VmUdNAX8W/IvwAPT48WOkQ3TpkTK4Oeg5uV8qYzlittaqjX8kiull9daPisH3NIfDDLz5vB8CffvwXPXrwhTYXZxiKsaVb9ZWyyE9GilBBicxBq0NpQSkzPFo96fpVbbSjX0iu2tKNyH3QnG/dThvcGwnqaS2P66ar0WeUWN6eqpvOteLw96gMOupHHfeCzsrhb+VAuHBwHFrz7WHKL7tD4OiMcvDbMGjiwHnM4W8Oeoc1urjZYa2BMTEwMVyw1cCEaqQz85JcMJJ2jngaHemfER0P0vcNu4PdLZO8BvzbYJiwTpYYXVOzS3A10mSQ0Mjo5Mah7t69qddeu6N74DY6fnjUKT9pjlDkOnEQYlCRZ1HkWapkZC1Kb0CvRfmz8OVBfXZlHFTZhcAizJ+2HE5vUMztNm2alMPouLeEbWj3mrG8ZjK7xr/mvZe0e3f8zZ10LX5Ev0cObCchDqo3cqYedHgE0x6qmt1p1oJprhoZB8OgNi4u4OnsYmgHwO2bv+SbS5HbgqyTaWxQUbiuIoOuQw5VKxR4r4897q5YZJMt2jpojX2KPX369Akbhp/pL3/5sz755GM9fPhA+dkjwVHKrCUyElcE9zwIfu5OClHHM3guzffypoLgexXyXTOnYXqmaQn5OrQMun4lx3W/WpIlNE8r/aTd5dA8AuURJFBq6dpDz167JLZJswAHaSy12xDjtuwFxejVzm3pKrzpjlUK8SD0Oip6V0pVhdZSSRcU7d014TvExpZKHHApCmqp5CnUVxQeAlOnbcbNrOXdOWnifaVchJM4LrQ0mrrHvPND57mlT95gxgYs2dIykd0qhfp2sJdwPXfZbmnthT4X/Y29M5xN8DCxsAg/wcBcY2CgNzsaij/v9bQzyDt4ph2ppCCPgpwiv8zFDnh/rXif1VoFZ62tW2zSmgV1xnUW10/ZqAi9IGyLzd6XlfS2L9tvyrYtUZJ2V9IGE/OABNlWKQVUAHWRQcLsXRzUstodkviGShB9qeWqpeqIhXcOa/MeRjTKnCl8Zx1xzuH16emp4r9YrzXT7x1zl5722mZ+MWjD/H8iPPVXZNCvemXd0eaPt+8o88cbLOYPqad22EnyiavJHTmNvIv2shYMpJzItsOuhtZSmi7abrwLSvYkhRCGHwkQvLhNO23ccovn8ZXbxNmWGvTtLrIt+XC0/Au1rHYTZlv2j49USC36m1yx/S9Ahkn0NZjwZLw1/tyemjL2wIw+x510cTdK+paKtLa/IkPJ+vEvUwt4Qf32i8IlgnlIKGqDbcIsHgvEhaws/nZxttFhpEOb03ZStJvQRi8fSfdcPtuyF0jWv7+LxnJf58s2nAYJXdodu5GxH1sQzNEL5JEUIjUCance82W42kVxiq1oNgd71McuYV9iMzrmWaVUuqPIps4dpLjFZfD8HYaDJZwszWHy5G6eazzYbkF5hNBD9aoAABAASURBVLcJfR7ZAEs7Yju//PJL5VfUskcQmzphI20zL66q2Mnky7sgCM8p+nG+gfD5F3rA3C/hebfEbqY9SZ8ykg4zqbiz7gwNWjiJbLd2t3c3br3iatF5fEvYV21/RfH/vqKus7xzp98uQf/FHk0IcgmbULtFH9Jc27KNbBfq3bs6ci55R+1gKAm1v1oJ7bEP+YEpPMGRrkPxJfxvAFGn/p1dttX4CtVzF2GWl8AdoeO56bSdLghKAPe8S+lGveQiGnvG+B4zd9wh7tiC2IRlfM4ttcmZ8Z95UuaPGfulFhX0JrBxw1O51C+r4E8+a7mKLCddCXUL3OvsvLOhqTs2JPOzC9aYmcdlHrph3Zw4ydrXZ1MG7M1pJ1S5CAp5MRL5Irw49Q8V2mrkEXavg6bsqrASLlm5DI0/iD+I2zZOy/YlbU58IsjOIx7JtvKH64oaX9BCcISaXknaRnfusqMt3LJ3kFsBtmUvoJN3bvq/VN4Rnbq811hfHDB3PuRw6oD96361anGFNG51LfkpRtLiFh7vdANnvGCJs6HwVUJ3IDK3LC7CSrHsr0Ky9teyipgJmQkCTXcW2lLxsC1uAFVA0ry8GqZl3OAmVyJwhTCWKGvOeAID67QgOjuyVsjaasPezjl7+mcg65LExQ6nhoE0I+u3lNSQskDG4ISNnxkfVAw3alC7wsE3QUusyKeUQj8EHXtevfKuPuEAs6116LO0e0n97LPVAj9z42XXVvytbbQrc4UgH0YeaftMnOmP2IqDwwO1tSZ1JzwC61knhZesZ2faVmtV3/XKh2Mn5iOpJzzdvnU7zW4f5s2HzHIQ/OjRY9Z259qwJk1dI+lDsw6O7YisQwds2sjmWZMffLc0yHlLeDDgHskLq9hIA7G3NbF/tVE+OBz7s806MWkQhyN5N4dsK2u9A/aAM9c5OjrWyfGJ2oeH4Tlrycg2bUx7A6QGiSSXMni+8LbNsHKrw4ZKSjmRUexuz/jKujfr3zu3b7O3eV9vv/Wm3nvvPf30gw/0s5/9TO0bvxz8vs8B8E847H3vJ+8qP//87jvv6G0OiN8kfb4ZeufOHZ2cnDQ9SNm1lMt6o5up13YLkxZqiXYAmhLZ7UHwV27v81CGngf6QUPVYIlbbHUvVLpytwjLfhbaXzAAK1cMXQ9P3AtBcnRiYqxGL8boBPoUHc4H4PPeyRcM80XD/MzzH//4Bw59f9eQn3z+8MMP9flnnytfqLzgvCtlzNRjx8LQ05QbNhb5SXDe+nDxm4AFexmnb4PoVOsHxkP8DaWqPg/iSy2y3fY+ckid87Cz8zP2nQfGDDzs+Mn4y37G66+/pjfffFNFP+ZFu3Qdu7oinD0SPSH8DNL9t3YHjF9lIVRr3eWQbCM0N0qL2uBsiwcG5AgG8uwH+8QOfASXwXhwsFLKof3KQE+njqQ/4IWUr7bvD1ozkNJx2fQa4afU2uoKn0kfRLGs6xeCJW3SLEicG59khs1ZS7vWHOKeoiBP24Fl4wGlcCkKn7bbxmQMzAYjEz5sKy/PAwzxIS/N0EL6iXwtDQZLXHaRvXC18ACX3JJlA6lRnkr+bOznk1g5ZL5185Zu3DhRriz41ihvDGHqSFjSN1COrNaeCQM9p83wkXQTsg6/QfzJZ5cm8wHj/xgD/ZQNuIRHxlHqUqpsCkzgHnhtyxgCm8BA7YHn2k1HpnkZLCsMbpQ5n1hZMamI/JZF6wPFYBfkFYN289Yt5dMskdsDFrWPHz/hwG+jpM8BxZoJZaXe1+/f1Vtv3NOtkwMdVGF0NjKHZoXD34lDsuHiEee7jzjgfcJ50SnHLeda1bUOODTrPXDsMhI2qsBjwFmp6J0FLtBKiwoFSzgWw8kzctsjcmygf4dmiAZFhwYMUvQ3Pw07EDcOEzoDhhk6s5E5NzrGv8MA3YOuYMEtTRxETxwCw6KmaQaTpngQdX9QdOPmke7eu6nb905wH+iQk8D8FHTiKgeMCESUovBvW89e6Rk1Pdnr4jxNzT+hNw2tzhleJ420YQBbDvCGzUg7AQdeWw7NclAW5GBs8Y+85CfSMKZG0V4xnsXBmKAzdNYwuh14TRx8TRxuTfTGTK/IHUemVSPhW7CZiqhOa+rebCkTnsY0hOaU6qa7FfsTXc3GRdCzIdNoX9X3HZOYoMcddIzVTn3XqdulaxQb0jUU4gyglN+jAgWORg5Enz56yCHwh/qQl8rHH/5ZT9g4GTkk5SiP9OSpRR15KEYlb8R20Doi03A8yoSRBJ5F+qK+r/BWVHNoOW01ctg7jRfyvFHhIHcazrU+f6QNmNHp3hsOeicd1EEHuFdea4UuR58rh7yV+hYM6DW6Dd8FGL1toF+Ff55HKW4OgGfqnTh4njgIHjkInkBo2jXQtm2AndtGp8HQ+nzgZTU2u47KtKIapdipTdxEW+hj+mwYRtJO6MKkYZgJp+pZyMIqtaoiEIhqJ/pDTGgKk7ET3Wd8371/Rzdu5VN5VTnYnTnQ3sO022WijKnFiYPuyJfSdR0zbW/6PRHKeCJy4RdeB/iLPm+bDo/aomgbsOWgYJt2MkHeQDfQNfRiR9fEXzT/oCVsi40a0PkB/R418M7iZqwaaS89QFWEWyP6PKHXc9P3qsnoO/6B8UCx2iCjNXq+ho9NPiCBPEdswCTTkgL7wJYCefnDXSztUSVK1+InsCSesAn7v6E/8+6+nCh98YU+/uST9km0p6dP6R8Ek5qKVVrp4qnLy801t+czjyXimaDv6klRL8J3Le+Hyfcijl4dlthnhPdCRlqqazH4ua8FfI3z2cSmQpsnSEYbNw4IMTh2d0IL79xChI0Ptw3dY++HFqMJu/DkMWEuVtwLKuN4QSmV8Lrzdzu68+/iCvlbmaEJc1ELi99F169pnhlH6BvURASCF+F/ETLWJ4zRAmwUbrIpPCefbYh1WR912tb1y37Wfz3uW7vhM7yM8DEO2AbmCXs64A5G6MhLfxwnmkRbGX9pR+qyjQwLtrHyvujUr5Z3WC2LnCbehynjggPTp09O208d5ZPWDx8+1Aa7La6CjHsWn6uDFZsHK+XdV2ptMjD9aFvi1ouuhR3B0gLS2JZtFXgooSkLVIx4qZRLWPgfaNNAm5fNgrnlST/YxhYO2MxN43FCNpkTHh0d6pA5tCzmhOfKT0VHLqUWwg/bN3vv3bunrAX6rm96kby1VuTTKflSr7hmGE7ebWw2B+HrzVrbYUvo3NIeZk3BQXHWFCkvc+wD6m5z/IKtTb+1d+QsMrUSm6N5eRDiHSCvvpPw1Sm+U+yPVOxLeflr1/c8I+nT58GA4SZ031dksi17QfouOpKDv9CZ8UKSJZ5+tr3oMbpsxw6RT5Ya1K7o1B7RAduyn0VL+Dd4RBP3aNXHk0YDpCJZ6HvVAWuu6HZkkHERu6rdRZKd6z8eSRsZqo1x2yrYitpVVajpX3Gl79LmATu7ZQ4bmxB3ZGG7pa01eapK8rnI5A0S3mwn69fYh8ODwybL2Ku+XykyLaWqJP1LBOmE59EgpU92D12/Eh1/kqdNDejr1HD93TC1zaMtc7kJ21mxuwfwV0pR5nenZ6fK/C5tTNzJyXFbU295H5ydnSl5Us9EuclzxGb/Pk3aapdEP4voFeB+Nvw5X3h/Luia1zK+bwuy/Ie6basAm5YG4kJw0cOJ/pp4zzd7xPux+dPRJLEt04eZG7X8uE1fNLeIA7lJ+je5Ta0BpLER93Uk/K+N1P/XrvOb1PdCvvaBUCNBXysoKhCbHB0JEuX0PTpQa1XGqb3kSPyIDm1ZMGZMZ19si13LeI8+pawlv1WxhW1vBBtRd+VcL4uXp/ZX0zPqK6WqI20F0UUXK3ppuyVNHYs9HZstCS8XHPo+efJYT548Yd/0lPnbRbNROThLXNJLVqF827psq7jwm7jc+L7F7W+R9odL+upar8fGDXKnjTu6cGLZQNZyL1S7iyjtIREXhIRKy5MExgXZBUgFj23ZQIGkuB2Sh7T4DSly+gPgaapgu60RDtnHzr9oOeB9F/1p6Yizkw8INHcrTqmXR0Ilnmpxpr9B3GWfHiqpPROOS1zx2zwBXtlxS9ZXr5eFkUVqD0nPJGKWEPubORGDAx8uXV5JSrTmZptHZT2W8ZT1U2gbZ4yvNWusfIkpOp0xKOrKmMsBZvSboluZGR8LlvGRtIlLHS3BN33AmG1kyLy0FmU8Bn3f6ZD1S362eL92WTG/K/Rj6tG1iyKaLzzsecq7J/ymbVkXXbA+ysFpzhUeP36sHNSmrT17pLfYj89hYz64e7DqlTlQLYW9sg37egNdXlrYivrXFxs9fvRIkVsEHHqBXdiwBmty2s2/NsxDUv5S50WzFVvShKeJOUkQd8KSv6W7OG/lRtZ5f86kS5kpa8G2xce9pvz0WdrcGv/cw+hipW2Zy50cH+vGTfbQOZDN2UTWg5Ftk2UaYSnuRe5Ze/fKnM+2Uv4UnXkBiGz9FblkbZnzm6xd83PNP9kd+P785z/XL3/5S/ALxf0BB78fcBCcg9/8tHN+/veNN97Qa/fvK3lzaHzzxg0dHR81mYePZp9lCX5Sp3LFK7c/8dT3vUwB14FXlOsd4tZzl/G7xeP4BnfGxiVQ4rwfgsh4H572zcg6xdkO0YZx+fTp0/bhx08//UR//vOf22Fv/rdvDn8//PAv7eedcyh8dnqm9q4ctuzTZr99Nz7RpVbPrt45/lb6UkectmVfAzq014v0w3VU3rnRl0vKezT+UkuKarDNXvDYdD/8572Z/Y7odHQ//CRP9PH99z/Qb37zG13lbkX8NR6IPnfDzEt7Uhhcc/i4YcCGyZ6NpQNeEgWjMGcRbikNtRd228YXnZZGZbDMuNsAJi0yuBwkWcC0Fw35Er7AykQkX5W/efOGbt26qRyCZpMo9e3Lm1vHTUrZDfibdMwzgOSmGUraAEeCFkL6GMUthiNGMN86zTekslhac+A4cmDd8siy3fKl7shi2E3ibbM5t9IJh7RZUJl2DGx+DRi9GUMSOfUY7loXuSR/Q+TQSqRcbpIuPsortXJA1Ov4+ITNrzu6c+dOeznHcMcwrjGua15KW+pIQ2wKCDjoSFuViyAB5xE/SFv2CA8pI20NslkX+QZRavt6TjK329I+/JLqpVehzQdsPt6G/3yDNy+tlB2+z1mQpt7wkAJ69GnFRpxtBumgmUMLaksUA2ZiAJ/LHGC9fveW3n7trm5x6Nl7q3l7pnH9WAPYXDzk4OyBtlsOgKdT1XKh2q3BVrWO6opUXVU5cOzcqXOvCm1h0EJcQZ8LfWhqjqwm+Bjp6wFdSJ82Gv+ujxOWiUPocBk2Ml4m2jE2OjBpT9w4TBo55Bk57AkG6IA/GImLf+LgZ44hQjcXQ4h+oxy1SjnkvXHjSLfv3NCduzd18+axDo969T1tonGRbSWh4R/2lTaEfhXzLmhW2hhMqXOHuCd4DkboSLtGDssG6ADdgg0HYZdgQbIgL0aUAAAQAElEQVTGv8Yob4jbkmdLe4JNozOyWDC2Q61KiwoIBfA7YeYCzr60QQY5+F1TVuiALGY4pmtUaWflJd6hL2lvh9HtaHMmLX3fMU4AcatVjzvAj7snbEnfqSNPH7A4avmau6pPObVAr5Dz9GF3CPzZx3/RX/78R4Xm28Db9Zk4DVUOcrtO8GaVKjkHuxzKzjloRWeFWxzU7r8R3PVWxwlz8hT0shQOftHlUgZ1HPJqPtcWfd6u0ePxVKu60dHBpMN+q1VZw99GfdmqcBhaKNtI0pqkRmf6fUFBbsbumn5lEMEC4chWhM3o9bQ/BIaOHAaPvCCHgA2m2MQNdnHBVhvs/ma9ZWyNGikjzaIYYcZSHGECs0Z0ehynS70fSYu3pYEdeJRsIafSZHB4ULHtB02fX3vtnl57/b7u3Lmpo6MVaWbybRfMW1GDaARIW69AKmnXfiGDOUhlaTfu3OE1vAzoY9Nh9HWL3gab6G3adx20dR3swi6gF+RZQ9eNDlqTP/q+ybigkdyasMGTTJXGXTTl4Dc6nw87JK5Reo2wLbJZM/4vouc5+N1M2jAAKI585G/llFYWPdeoCNPuMiFpr2irCYs/tOAuOEoeCLuNb2zWhv7Me+706akecVD02SefKj+V8hB33itJZ5ORmyL+fn8vCbxIiG69155O4Ty447rEzh8SXIaTM12jUO2vpLBst4AdaX7bjUqWGni2MHFZNijliqIrNmEWYQXbAohv78JdXCE+/pJwUEtRxYZW7OaCosTVWrBjVXUXHrsbdyG9Qeh1JCxImN0Y0P6acQSQl9zzMgoYA9HfiYE+ouuhyWd74Yl69zyknsA2bV2gH+MKA9f5wuaGt4F52x7xT/OUIdw4sBd+wl9Qu6rIL++pyguj1KpSAekyT9hij7Lxn/GcT7/mk6VZ7EQWJFErY9dHcTeYfgK2lb9W8asepFNAGpsc19DKQ7ZW7JSwWxPvgAH7P2jEIE70RdqY9m6xswM2c2QuhViUvFkoZ958zIL8gMOM8J2+s027+7bovXP3Dovh15jv3FTX86Ilc+Ym2l0pO7ZtX378A3WM1J3yUk9keMD8MvUcn5wwtz7mHbMsqDM3KKXSRC8lUv5lhySEfpyblsXzd/zoEkDeTdzQJvfQZ0AofZS+DURiy5dsEXvpjsPE2ZZtqd2W/Sx2EXrZRXUvi/qrhSOCV9aV+MZnHKRsOs+GYcWGLOvxEbXeRdJ+kvyHvQ3nacKCgi3BJsYOJQAhpL3NDuxs7QgdsQmxLU1nEINt3lFBhXYAih3IeiKyi13YI3YnYUGN/d3XJbSPsiAvvBufxOyp4lgehH71hqUWGB7Da+bj681ay7ccztoB79nZuQZsW61Fh7tv69CxbMxmfr5R3ifh8+jomPjDZocv2LsZW56K7TtSvvmSTd7YwrSxlNrqfdnjku04nsPCcwJflvv/KeGRgendYGlzbNHMnCR9OfH+bxT9TH8lhU1adKk8BxdLxC3Q116kltpDP86Fjr+s+JeF/ziM/Psv9Rl54OFuXdPo5WNpR9MP9GFuc0B8uFu3ow8tE8liyzJ2M+ZHbNjIOE7YRNroExaIVJJtRY8q9il7qrEB8RtdCs3cnUSoHp0pcpGfVycuqZC3lqJSQShI3Izupr7Y0syvLudZ2NOErdmHzOHY2empLnCPOx2/wN6csceX9WbyLTWaSrlTb2pdAuP6mwBuqDfPBZYl5KDvfCX/VWZ8u+LcqB0akMaS+dO1i2h8lpoDquWyrOUOtfbRuHDzJMAust3S4eA2iNd54F7ibcsF2K3PcWnRISv6kkOwo+MjHR4dsq/Y796J5EUfyCIK0nIlp3Fa5ikibYeAUNDyJC/uFmcRmRvKTZgI0u6yLRvIyq1vcJG8pSKHbAO8Bpf3MqZ4tpBELeBJ+gTO6GNkMLDxEv0OorN59w7o+SZrLPQ766zoNxrMO3VkT3PQQJ7kTTlB3BkvQdxzG0SJ+TpcDQY4U6GPSimL/Gulb4KVDjhzyRom5w15dx+0+V2nNLyVkDYF4qJdqT98TNPc+nnEfqRdWTeuGaPZ98k4zf/zzSFwDqQSVkpVyu77ldq6E14sS8A2fBV46uCzKF8syB7SEw6R8wG0c+Yna85PJmxHZDtir7as+zaEpewceMUuZE6TdJFv4gdkHWzZf0y6YM0hdQO2ZcP+1Rqa8k9Pn7ZvFce/oX8WbNifzH5hduAs2BRP7S/b8Fx1wDowH3zLudIdziaC2xwER6ZZg2YcNLBubnZ0R8tOBmnTtLfX9K/pq8hoxWF4+ibl3r93T29yiPvOO28rP+P8s5/9XL/61a8AB7+/+IV+AX7+s58R977ee/ddJV2+7fnaa6/tDn3vtDna8cmxln7o4b1D7lW5ZuoNILlRydb7uBO6IOl+WCBNUyJyFOAOAQZq0He50FNeSktO3HnnNN1Bf0K36MWGvYMLdKHp6pMnyj7HJ598onyzNz/tnJ97DvLt3/wP6ujjKWN2g86kr2RxW7bVrkVczXn5IM52S2Nb6e+8MxvSx6U2+e/XB9GNyth8IVhz1R1STtMZ2mMt14jdSFsy5s4YLxkjSbNH7HC+If43OgCGSQRgu/VLBuf5+RmLkHMEUNigX35y7YDDvcrgqKUqAybuNGBk4ycUraSgPFHIdCw+uzAAD9n0vwE9kKxLQ1ooJw3Poe/Nmzd5CR1xiLOi7L6hX62UQ+FsGFGi1hyExqhEeILXQifZFKhnr+ajw7lpDznpiChW+IzBiXLFkFykPBRmwEgmforRxHhNTGpqLfBzqPCXgR5/KzcP2lao16XAhpW4Vb+ifdfTV+WaWt1jM8bx21b+4g5/iY/sCmVlYZYF3tEhL2QMffzhN9/YiuLkEwQbjN8+Dyeksq0obC1VUdD0S/L1HTKkr6z06dw+rZfB8vnnn6mQ9iSbYiDtS55SikRZetlFm8MvAr1KQQA3RkiyBB9GFhU+ajskX4zjLd29e7dtvm0w9Hlp5FMa50wWbXPgfVtvvfnmkoZNweQJDjHaB33V0arosE7q57Xm7ak2pw90+vgzPXn4iU6ffIZOPNA4PIGHU6lwaAxmnePfqBard8/BLzrlFYe/PdjR0qsDxZ1sS4qcJvpp1Ig+ZMBG9tnAbMAoNT80BmpgQC90YFIAeOENHOwkPBg57BkZFyN0yCHUDiN05NBsAOnHBtKMpM3m6QBNVxyfHCCTm7r/2h3G3w0W8QfoYs/46Oi/ufF5pTcrdeifaS/dpJddiQsm9HxGL2foRN17jPDW2rBrx/aSDtpwCLZpB2Rxb7VGDxto96bJYtKG/FvatYVuOOhCVMgSe8Ah2KxKn1SO7coCF42EJ+0F9ZxTXugAP7OKCrrbocPR42Bxd7SzU8+mcL/qkEXPmFvp4HBPcR8sWB0Qn3RsovcN/ZKPsFXXaYWx7mvRCoMe9NAGDpxXhFeEuDk/14PPP9ef//AH8Dvcn2lzforsOYzl0Jcs6jgxTn/ZM+2bGB7jAlqpYPeN1RwGd53gt9CPRczrdLBCr7tB1RtafH6JjkPfHAL30L5eaMWBccdhcb79K2pZAIO52wDkQV8KGPkZ+XuYxXmxELJm/HPsWg59GzYah40yMQy22MBNwIRtCzbXsKXfR8qkaDEHUnQn/gbKHdHXpjdxUydq1dI11maqp96R8TRNtBO55iefX3v9rt599229/fYbTH5u6/jkkL6pij2bNUBHGbmJQ3RFhhx6U5IWTNAJKezkHdei1ITPKUIZFxP8RJfD/4Y2hG7R1S26FvcGfVujzxsQur5s8/bat323V3qe9JSzQamHtBk25hzwynBguLRmF9lVLp1menPkMHiYxPtuZmyMuqCus0xqLjbUMbRvuyd+Jq3INzMe5lnkpSxa8+xNBDEJM49CwkYJK/HbKkGxbPITP8HnFr4zYc9EPwdGH338kT7LT6M8faKBvjHKa1t/v34ICVzJsbnyiGyh3BIP7kbFZQICtTReQiC2W5DkdudBUMglbOKIty1u5bLjfhGkfT+XXX/bpNOCEndQrMS/CBVjV2pV6B6lLP7QUqs6UEGhjlpKK6sWKGWXAHf4aG78dpFB/LZ1eaG7GcMM5MugZxwZCgQkTTBhdEZ0maEg28/w0XjZ87SjZP3R7sYPhnLPU/gasH8LRmVMpl2wCa9pv6ELGq+lNhl3vPsyn6vw3PPi6Pq+haf8NYvifHjx0aOHevTokTKP3bJg2sSGM97jTr1J2xrq9vzWD9tycu36Y963Cxs40qaR937aaVu2lYVX6j7nvZlFTmxqumrF3OSQg4u+71v7s6nS0abMPY+PT3Tj5EZbHxyzEXWQeR8HwwekX5Ev6SIXmzpkRDdrpK8HbPmag5LUN08zfd7psH3D7UQnzGtPjk+U8lNn8ouLZuQJKGtXHi7ZPNFDGyoT//f7VRLwDykjFGRm4O6BkzuBV5jpuMSHJ9sQN13LWArS/7YZHx3ziF4dc7yMGxfLditvShk76PLypes/nAPWLTe297KJnmfMhGaMjLz/k8C2Ctgl13+kq7HNw7bsoCw0jUBFJsb+gB3aYvvWIPYgbU+0vaRNmol3xALJhEc/oif9Cn2Jre2qSkn54kKilBudmaDzzu41Gh1CozJLI+H3vFNfuaw3fGeTNDb9008/VTa88utZWfevmTdusXlpa3gqpTb7FvuZTczKe6LShtDWDhneZsWe3r17T3fv3FW+CWPCp117SPCKOylfDFGG/pNf82U/v6KhuzRoC+8lNCL+6NmOJjyqEikK3S3Ahf6GllCQ8NRgHtY3/xNlkOXv978XCdAftuEGQG3TRVeQicod3WD8XdcvzBj6MzM3GlkrDtowv8ucLnTLXIuilHnQiv3QFXOjDntV21gvvPNitwo2pMj2Ai001QX24revqHbu7B3avCPhK/Oy2NH2TTzmcLFFsTuZb4afNQdIsVHJO5F+Rtc75nE979uEZwM+titrzZRDoyTnpvxmR1tLGSj6K12t8rBAfTt3yA4E7m4Cdq5vS0zpiO9aNkIIsPc0UbhJF9ezINwixiJ5HFAvVFfUuG2eBYTuUHbUvgrXzr3ERScCq/Uz9sblKm2l71bo1BF7zZkr512RviwVfdqVA6HIJY8sPeu3Lv+IKEHxri5i8Fu53NKpPXEnPNDusnYx+kaXbdmBdtRxxNQuQDebQ1xEkUiCcitXxl4+UBGdHRhfWTetGXNZr8SdcRddzh514pM+79yk37KHnXFipzRrYgwkPHOtuGf0/BsrOEWkGNuyi2qpypovqLW2uWzWTXnH58tUWdcccjaQMWc7TXkGGV0ZczM8hZfgeju3rBGXdq6XNdSw1cOHD9uXAj759JPmTnvTnqzhUl4OSnM2E36yP71hfZkyzjnESt7MT548edzOijZt/jW0Q9ktcoo/Mk36yHTDei3l5gsJpxzoxp36FvlOijt5sl+V+MeUG3uSf13x8OEjDoBPlTOEabM0+wAAEABJREFU8Je0yZ/D5fgXQTwrE8uKrA6PDnVy44Zu37rd5kF3791V2pUPxKVtke0Rcs1csJSCCOcmn8gx5aacIHGZX+dMKnlzeJufa37//feVb/b++te/1m9/+1vwj/rNb/5Bv/zVL/Wzn/9c73/wgd595x299dbbyqHvG2+8zr7nPbVv+nLutRz6HrT+Dr+pR7v+jWzCw16f5zjoGG7UrD1b9A/3SEt38LOl2oatK0iWGvTdL4qweVBCdHWLjl7w7sl512eff6oP//yhfv/737f/6/vP//zP+rd//Tfl4DffAn7CwXB0K/0/806NaBooq90Ua8ZV5FlqUXQ4yPjKXlVk3dzYwY53WPNfuntdD0u+IOUUdGSPhNVSdR1l156FB5jAHsVmRF/z67vnnK3O2AmbOBKFf9tNJ/Kt8ELYX/2eYbIZDAziloGcDZaE9X3fNlQOGSCVQ5laikqtqg1FuWaED/+yi2wDaNLhjqBSRl40yZMOioBqLSh8pwy8EzaAYtwyACvlluQFlUlOviWaAZzOibpnAITaqcdtsM7wnnJ1/fLiSdrWLjasBpQrChZE6LXQFnhO/hiUhAdxp8jwUaMQAW0vtbb6Jtqb0q/a0St85gWadnZM0EqpSbKkp7NTRwJsGAvwzBjqmbjwEuUnCNlZpda2cDtgEyzlhP/wtMWojrRjZAMsYY1Hyiq1KLKqtdIvRVHquEVVUbwMqBwiZ8BcsJC0rY421VJkk0i5IqnQ50AliQlozPORixEizT4i6YL0R0Vmh2zKNWN7+7ZWTF7D9zkD/HT3aY3I7O69e4pBjWHNYX/oMZuBRwcMwhz+bM81XjzRlsPfi6df6OL0y+Wbv+tHvDSe8BI+pbozKYe/5VTjdErYmomIlEPezgccsrGBymFwLZ1qwd1oR5oqq7R2zPTHxOF/5NvkzVgY2FwYoFt0JzTjIrQtxrMgz4ESGEiXDdHQgVOdoR2ATvA3aeRg7BnkQG0UE36JroTXGdECWkEXanWw0s1bN3T37i1wk83RQw7UizoOGzsOKA275sCx0u99v1I2AHp0zomQWlmQdqcvGuij6OCMvjUaP+2NP30y7vgPHXBv0yaYG1pbRm05/NrS3k0mALg3yGPd6MCiZeKAa2p0S/pta/usgXaOHJLlgGtS5ZCMlyuyjj9ALLqgnnb4m29EkncifdpRS6dae1Xa1WGD+q5TdPaKVtrdL0BeB+jKatU32fXQvu/UNVQt+aqSd4WAm/FvlDSNFvWRZTWHrUUHXSVt4TBx5MD3TA+//FyfffSRPufw7MGXn+n87KkGDlDNIWWpUiVfAaZPxKHlTEvpWXqTTo7+ApO21knMtxv6blS+CTzPZ/TXmawLVa/hY6N28OuLheYQmAPgWrakGcCk/ZXq6O12e5plNvwCjXEHk4xMRT9OTPbG/PxzAO9DOwjeaiB8i13ZMjmL3d/Qv9uA/k2fD/TPSBkTZY7PYKLYifwjmHDPQOiyaA8czgsd4Cn61fWV98ih7ty9rddfv6/X37iv23du6vBopa4vKp2QRzDLHK67wDuy1CUmCRk2xP6CRY8JR5eVa87DIkrheYtONdCGbYBeD6C5aWPaut7RxT1oTbs36Pka3b4IBc2PTm/AFqWlSULc9DJ10SNzA/riSjtWKnUluSO+IBsxaZ10sR51drFtuKDsNWUNyHPKoa8r6atmL+Xh4V7cs3aXF3o9tBCUYNtwIEFUeJRScLt1wIQ9G2hDJkqZTGdj8aOP/sIhMHqMHSaRZv70/EX2fdA15z7o7/QZCViOvz3iWBDvHqJfLBPh9sRxeRtXQx6XsRZZ5MTlgSvkEjgSTzS3ZV9BbkE8clt2oB2NOygESAQCbtIUF7m46VCo0aNFl4pKqap1j4I72PsXWupCWzpsaC2VfKUhZQXF1F0K1VJPWWCTJuFA3+hCY2dGRm4wMRgn3mWBCA+vpVYV6qnQPeL/RsV/x0TX2W+2Cb5GbG8DdmfCcITHifDE76ux3Xj1Th4LvwUZV9Cp7t594Z+Wa4PNOjs7ZcH+SA85BD5lLpXxnXE+PjM/RDjIQ193kewyCbzEbdNPQF4sxEQ5sZ0b1gYXbJZcXFwodWYeMNDGCfnPtGsCmcvOMcLkrcg/7+HQlJv3TfiMO+/pk5Nj3bh5Q8fHx7zLD9TmruhO2hp5UC22dlLmsQNtiwznBKaAMLerI2UdsdA/Yr55yIbW6mDVyrKxmPA2wmMQ/pb8NJq8dnsoRT0D/f16qQQQmZqw9M2v5Amu56ALuJeQOMDMuyj9s8eEHkWv4idqSYsj/sQFCYyuRGdqqSpBLbJLoi6RPJee/4SO2NcGIWjGSGsvtDWVIBHeiP4aF51JP/0wNaUs7BAkbZraeB6YWwFsQsb1GNsaMN9JGtHWUoqMDtj7Vlu2VWJna2n2ocM+1Z29kbAVyCvlT5QzYTMapb6U2YB9yzsGVrRce5fxXgfeV9ywQWzmzAN2dKMctmRdvLerW+ahW+bl2QxNeGztwDo0PNhWxzvh6OiYdfNNHWH3OtpQS2Hd0uE/aqisv1d9r5vY1/yiWvKQVfOuPfrPeb26VemiV6e40lq6lvuZ1PGnDy6BPsxBs1OTEs6j5TH6VKJrpaBz6GKjhELdUlx/EMJNFn0j6O/XvycJpOvCT2igDDRgG+cCTAuqMSv6EnvVgJ3JuN5mvDO+4449289zbKsyjnvG8YrNg37Vq+Kv2K1Saiu7oGP2Uodtfd0VHW5pdknjD0bmqG1+t5vbZa42otexh+Frw7wzvLW8u0cpRRVeUu3EOGjtoC2Zr9FSlURQT9yKAHb5/hqEap+rJiFXsC0/l+L7eS2KbJDitrSncYoLasJy4+M24Cajjbvd7UESKFEi3LbaX+geyN42MpZsYhtwyzwsO4gTWtxsUPqrNLdVS+E9UtWvVu3DQYe8R1bs0Vb0K+nsIuePcsQVt+IPjAuk8kTblm0lX0n5Ji9+ewm3QyVZl5fLLk0CE06ay8ivc5DeNjlBo7sMUeSdcyFuxKTULl2SxE5PvAcHdH5g3G1Y1+Qdu9AL3sfnOmN/JGGJN6UkffQ740QihDtlJTzjYr/uWdQ8MfoGF4WQyrYcuVXGU3uXV2VcZdznEDjrpOCI9c2K/qqlhIP9pGh5Z1Fl6oYw1HgXMR4bb7Qz/KUdW+YUm4xj2r1lXyjfBM4hbv4NY76clfjkCbJfenLjhD26/KrIqIc5LGYfNN+4fPDwgfKFgi+++FxPnjxV5i3Ber2sC9frjVJWsMG9Rr6JP+PwK2vXcw6Q40/8FnuxYf8x/hzonhF3enqmp0+fKvzlwDj5MkfKB1I2lJU8WUemXenLZl+QY7sjABy2VUvVql+1+VAOem9zDnH3zl321e/q3t17yi+Vht6+c1s3b9xs69C2duw7rRgLGROReQ5p8/PO+TJbfq75HQ50c1j3wU9/2r7d+4tf/BL6S/38578AP9cHH/xU7737ntrPO7/Oge/9+8rB8907dzh8vsNe6AlyPWpr3r7DpsNnKUXXr7QrHRt6vX3NTRu5L/v/er7v43Yy5xHEvcPi5YlMuQm1Forz+9w0In15dsY++4MH7UOP+ZbvH//wB/3ud7/Xv/1u+b++OfT9aK97pHv69LTtg0Q2tlUiv1pUQK1Ve2R+n3lvA33aKHPnru/bXLm7HtbCO2ziHrW5K+Epr9A/tpXLNu1fIBPyDCz7CngYjzPz/PVOn5/qgnGSMUbOto5JO6Jj0a+SwL82MpDWvPjPYvQYYKUWBsMJg2DVGIzxoBVKY2waJytXwV1K1YKiWkBdEGHXWpWGbjA6A0an1KojNnty4HfIoXJHR+QQMDQbkKLcQhmBVfCJsouSNgP4iEVPjCKarzaBaos0jJ1ymYdbnjzDG+y1zaMt9W9oV5RtYtIVxQgP2XwSOdZsamUj7RwZDHkh4M/B6ZY86Zzwk/JmjOmMYU2etC28BF2MdoVfKuRW+Eu+tH1mEjXHMltKXKDdlYlSq496wkM21GbSp+y0OUb/xskNpe0HB4dNlvlUYPordRRkFTkHLtZEPTNWI8iLKovHBxjuDLCUcfPmTQ0smp+yaRgkPnXm5dX6d8dXI5T1DG2eZx9JMvNI/vA0Irv9wrlNIOmf8HaDel/DEN7hsLfDsF7QH48eP1Hkbbvp2QEvtq4WddU6XnU6WeGeNprPH2nzkAOLB59p8+RLaf1UK2218qAOWnfI/1SdOeDajucahzXimVSMLjZUDtgq/iuY8MRbVq7ILv3R2gHfIwdfI5sKA3p7RUcNhCdsC91ysDQEpNmCdvDL4U7SjzksAgOgOKF2Qn0U94gOTWCmrycwz6NKNWPjgBfEie7cuaGbt4/xr9Qhh3yD1ByM0d0YpYq8esbEYfuGfL9aqTKu3NoxK9dMnwStT3f1zFSeeubUh3sCzU0bR9qy5z3tiT8YCN/SnrRzkwM12rpl4tDc9PUGf9DS7dNCB+qEaOKAa1LV5LJD3FWjwSQM4YAObJksjJrII9KVQh/VjnaCUNpWu6qMsY4D8AUVGXQ6OAA97r5r/lVf1ePvSF+RZ62l5au1qjI+CqilqFJPZ6sr5qDVjcZfCauWOpDD4hWeQsetz57o4w//tHwT+ItPdHH2WDO62XFQ2Xez+jpTxky5QJNMfwbpdJPf86BKWK9Bq3mjLjp68UgX6PP27KEK/lUZ1L7tDq3eUt5IuRN8j5Q7obtz62FY0zPXPKPrIPIDDjhcVIDuzXTEhG6O9NfIge9A/wXxTyjjSNxAPzb9jZv06fvo8IB7opwxoKz4oyctHv8YEEcTFTYwPQtrMBk/xQlxs1F10g5+33zzdSZCt5mQHRA+a+AgepoG2jWrIuv0WwelW0SgaFgjbgXTRmhsW5C4VmkqIuX+nml/2jM0fZ0UOsLIiB6P6PqAO22NHgfR323aj1wa3Uzoo7TdzEBMNNQoomtjd5rgBr2e4WxWododSqfa0y4w1xXid/uW7zkHvmdMgs/WW+XDDmvqyvgYZ8pB3+TCDUJt2YBSIbjjANx+EUjUwnnYVkFwtRTVUlTwi8uFSGgm15ns//FPf9If/vhH5UB4S5vbuCM+d1La7dnq3jmlJUh/zStVfpf6vmu+71LX83n+unVbdiAokKD4tYeuXVZBJ2zirkOSTRg6AkFnrvSwEOBilR1qRadw11q1IP49vAsjrgNJAy3kcSENZRVgW6ElYTu4UL+XNLb17a4ZEzApOjxhhKZpIjsjk3Ku1xG37aWtO0rCH+y2U3aRaRMueJrhadIYnrA54Su4nFvAZ/zzNdtVkIHtxpNtRXaxhzXywe5NvLdHbPiWRfwZi+SM3wcPHurR48fK4llk7VistDy1qsCLKIes+rprJkEAafmS16ZAYaOICN9bFuqp55zF2ikL9MyXgzPmkpm7pj2VPs+C+SaL6cw3V8zvJ9q/vljD41qxNwNtCFLXYb7xC2qpsg0SimXf18m8uINBvzgAABAASURBVNXJuiSLpuRL2tXBindI5j/HOmwbV8yTmCs0GSo8z2ryivwvZY1uNHlTONUY5DbpQ78OfkWCFkex+VDW89hnS5pvi8u8Lyn7+bp+CP++zldRugqppTWvSrWP8y6tlwDaEp0MoafbnYiZwHTPzPs7ujTu+i3uOW4iZ+KSzzZ6WhVdsCmXwIylfdq4Exx9KOhW0oXapJXgR6+8llRq6eL+rlhKkFpBevEF67T8RXGp9UXh18JIYgoP0uYJfU9sKSUE+4NtRG6pwAnJA3BrJ4qE/uBoVdKw9OllB+9qSb3B4k2KBft0V3GEpAwKS7+mbRn/WcfH3qzZRMmHumfsYtpbm83b25G0ULTRSnhs4mIbmaNhJ2opKlRkk67VIS74uHTjff4mDsPOjYMb7nAnUfO0umzKS9AOGY8751dI2hQ7mjnZ559/1n7mLm06YH385ptv6M0331Lf9doy8Uy7S7EODw8bsucQO5sPz4cmXaVdB+wRZBMp/0vugHWhS1HaX4mLDGqpyph4js2v8PZdAp5t+Xcp4UfKQ2Nty8jPLjuK389C+F/FwYwepsNDg/RfdLK947FPCWuaQDnRx1KrasA7sQstlSpK1IZiomuk5varKv0Ocd+3PFiSKCT0OhImroRB/p3efxu2LmWC3PYcNCe60OhOeNGZzKVG9uC2zOM2mRdlbgPaXiN6VEvRAfObQw57Mt77vlMthXHrhlriLrLdIFmvuppeort7ivKhg3DM3fIljnrDW+xM7OvIvkDFZvTM3zpskKkzer6fv6Ws5B1ZS2dNnbTH7OtmfzFf3qjoe+IFb7YVmyOocr2a3aT4XniRzU2Vz2NfScL37u9PKY122m7Ntd2KtPjDzfPST1Bz55HwPZZwq1GI2oWD/CLQjltclm3xWCDcASTBhYdt2ddAP5ZSWxjdnmmBCmGZT6f/jphL903fSFPIF+zykyk3deUmTjv4ShdtwijP5Eu5DQkzeUIlcoG492HN7SWcp3V1xX0d+xiTTtfyXbq9pNirNoq+BPBsUcmDOw2PDgdXer9uhzTrrDmYW5y1dc4pYRuKb7nZC9qwhtkyhGaZv305I+N5zLqGcZN1R6r4NjCJbcu2msxqUW2o6hmDBwdH7TwmH+TKl+ZyXmIX+KCFs3YPKHfalL4NHzPz5bQvY3eAt/34zpqqnW+wptvPs5NvZK1WGbtZux0fn6iWqpExnkPY3//+9/o//v//h/7nP/2T8jO8+XdiX3zxhSKn2IxzDnezHjzHlmUek7DUF6SufVzCN7F9yPkUGeeLaY8ePVa+9fmUw+T89Hb2qtacwcQmtnbQoOQ7OzvV6enT1g8VPlfIxjbtp+HpDMCbFQ9P8oioghyT7gh7Gvt0h0PYzJFy+PsG86y33n5L+RXS1994Xa+9/ppe47A2cfeg+ZZvwt9iLvbee+/qpxz4/upXv9Y//PrXHPguh70///nPCf+g/azzW2+9qRwQ379/jz38O+x73mpnNyfYxuPghPUqc7h+tVL4D+tpX+sD+id9FczMaWf4n9lLpjEvuNPpLwj+vkHI60VFXK9t797TF6X/pmEjbX7KQX8Od//5X/5F//2//3f9//73/70h7n/+5/+lP//5z3rIGdZ6s25r+kU+qR0go9QVOUaeK+R6yH5C3pv5xZv4M36Cjr2RzJM77FuPu1H0J3FfRaeu9or+l7LYt+iSedhOlQAKCyJsAWoYfgjL+26fLzRY2nqqB48etb3XfKAhYQPja8B2mHLCY9GPdhkOpSlGgYEeXk2lUbQcBMTwZZDFHYYzCalMArKBE0Zpl2zzMmeDRVxLQAuzKSnA8NtWKVWlVqVBtRTyFNx9+6RRBkKMWOucDiGTLumt5/4oR8AqGMFOB3Rs8nTwJMLC92LgJMY9j6t7ToBFdrf2RsCtDfCculLOAQNx1R+owmtk0dq564wYnxi2pnRMjsRlO6WCWYV2lkq7AtxELzd1hq+JPDG6oZHpmhfKBgXeYnAT1vijJCU9NEZgYPGePCN5RV0pv2cxuDo80Iq2R0ltK+1YYxzzyZoYZ9GfmfRQlPJGmMk/olAxxKcMrvykC1Uoxi+yT9zTJ0/08MGDRRExwiPtligBQSS/uFxKsjUsDwKfu5e20hrqTLuC8L+niFsIS13f6xADeHTjhg54sRTaNblogPekD98FY1c5KOs4xM0h2Wq4UHf+WH76QOKgTFBz8NZtzrUiTT9xSMaLt8NYcv7GAZtVOJgpU6El9A2yysEpzZAREF5ZAo0rISyqhXcaN8HHDKZx1sih1wDyMlwmvKMG5BPk4Ch0YPwkzR5bDpcGDsMG8l2P2yZslIbRGneAXXEWyOaMqF8q8NZx4nh01OnW7UPdvnuom7dWOj7pteLwt+uKKvGFhkQnOgxT3x8wJlaEd7JNW3LTLvpPrYK4J824g6n1z6iJw7YJuY0cvAUDB+XDboMhvLd25P+Sph1pU4A74VvoBv8m8cgJVVYOAzccbG040B842EpfTrOptyDVook+DuZSNZeuHfxyrqYchJ1xKLblAAolUL7cWUnbka6rHca3cvhZteoBC+jVDj20J+xgRTi07zv1q06rA0BYhzvxXa2qDZ1qKSrFAFoB8qr4aykcrAJo12B1hHfEB6ta2reBV9US8jo/faiHHP5++emHevDZh6jkJzp//KXGi6cc4K7Ve9SKhvQBre/BopsTB76jOmTdb87UXTxWzaHv6UPpKYe/509b3IFGHXDI35Ov0I9Fknd/mnEFzU/4rOUKndBh+nfGfswjygZm/FGwhE34RxC93dBHGzpuTX81pO8Ia3oNjQ6M9PNA/w7o7rijQ8ICDkcX94xOT2BGr2HFUqmSF6aVi24U6wndvnPC4e89vf7mPeVb7Scnh6Jr0JGJATDKtNXIvSLvrisqpTImSmupeapBpJ0101YeuJN30kzePWJDR9o5DiOT9KFhWA/oaNyjlvDEjUwgl7AN+ryl3Wn/Fr3erGdtLmZtL6RhXTRuiuYBMHZRZmmqcNPBzB7EqWgKXInuNJRea/rqFHmdot9PmeieIe8LbPI2doMxOZKDLApc1OSGCqriRhQq9ldAEHVLtuUCHPcOsgqoNjptxk5RR2HRa5JpxE5mEv7wwUN9/NFH+suHH7ZvAT958ljRD9tNlhPyxEFJ4krOKzJrxgOM6znQibpES6floghEoetohSd8SfHy51LVZbFU+Y3cKZDi99U8k0eEPhMnEfIDAX7FlfJ1Waq43HjA0UL31Dj2UPKCvT+0hZEmtPnjvoaELTDlAvqQp+w8k3BHKTe+wDzsPKX2xB3awAOvrqPgKSjm86gM4AVFtRaVpKmluesursNW10JYsfw8TNgOJbRc+W3DHNDLrsQB7n2KmTE1YRua/soq1LuHfZXQtmzrm15zxsPXJE6ay2TIOnzkPTgy1mGr5U6ahIe/icApthoaVoKFV1/xjQw7DGjX8f7qesKrzN9ERRnLmUtmMfyYxcSDLx+0xfMWW2ObPqhLetyWBHkBEiOGOmOZMnEol23SLog/fM/wOfE+GbFfI/Z1AKEjbUh4MFPGdSQvRWkib9IFM25qkywF5mEX5Ur8gkmRTQPyS9mJr6WqY/7QM48MDpg/HjAnPsjcuF8pcrKxYQyWCV6CGX1owJ/2zdCAJDScUukrns/eCXsRkopwQ18EgpXw0BehxZH/mbq/gb/lS8lx/BWxr+pFbbkMIxEil+1L4JAs6VqYnQCCFLogTY8s6JJ0ja76K/0/a2p9N2npPwnvpVtcRm8KcCkKJMql0FaeuPLCIcykydhKGtva/6m5luc+7Drdx4R+P4jLQApLX0GLWR6wrwWkh9eEZpytWettmT/EPTEOmw4nkmQhNEUNND5xtlWxGwUa/8Q4jT1KGtsQS1D9aBet2L2sqUniker2iF+5kiYthm8FcYPwPGMrGt/MWwbszhAKxh32YSO2KDJBurKN7SsNpVgLFn/FntaKuyxoukN6ccEeT3jmjjsgQOYvtIG4RvPA7R1NvbDcUibMdnMnrCHp4iDPjBKPbW66Vei0s285xN6wFlqzR7DmQCjrsQq/2ciKjevpS4pVz3sgG7NH7FuYcpMvMDWuViviWQuR9vjoWNlwjJ0sZEy8SW8vY8XFWv4E/eGgb3ghikjkK/gm2b9LXqdgHrZlA1mC6muu1BW9nNHNBtKHQgied8CXhAFOSlah7OhXdVEpVbWEAsITH5C03Xt3aIbDD4Em2Fb6yx87dl+agCZ/JS5hX5fvK5l+oIAfs96U/f2ALiD09kRIKQvlIITGX/rzLgtIFRuOLYjdGrBfe1sQ+0AOxXZn7K6Y66y6XpkHFnTIttpfKCjAdrI0UDLVttqbP48WyyN6u4+fsa1z+Arg8jIcvsLTFN4optTKvKpXhYqaR+xV5mhJn7B+tWLvpVd4zb5ivqxycnKibL7XUshBLhS6OHSB9hdhSwICvqm7ZbhKn2wiLCIIxGVAUO64oEuq5nn+QRtbUEuSx/Mgdh+EM/e+nrhfhmRZ4iw7QBZQKe6gSHGDRndx2lO94DJhiQ+EJxTYlNWoZV9B8nITb1tOf4DYpehSYJOERy2FfbYVezWH4Fg5OOn6TklTS6X/sV0FkNa2bCcj4MYpYFu2VXaohfRl59/TXZydtBLPlt6OCz+UQOVyHi9B4hZY9g4yqXdIWPMTBDUQYVJclqC6dk3ofdZO6/YOXiuHo3kfb9i3yQe01sy/nDbQpomx8eycQ5rIHyQ8iHsZX9cqed4JP+HkMhgPQU0eTe6Muaxpgrz3Mw/IGLtxckNHx0dKmL2sd6LGM22aKSxgSDc7EHsyMdbDT5trYGsG5h+ZX6RNwcCacSIsfOdsIm1uc03C4j59esra8om++PJLDuI+bN/K/MufP1QOfh8+fKQc3qWcDWcbkVv2mPKrJeuLC22Q2x4JO+OA+BxcMM9J2rOzc51dfpD4TPHnC2Fr5kCRf/gJX5GlaNQ4DcreZcLi79HR1cFKiIH2TiCWCQk0uya5SIV+65Bl0h2fHLGvfkN37tzW/dfuKYe/77zztt599129+957ev8nP1nw/vt6H3zw/k/0wQcf6Gcc+v78Zz/Vz3/2Mw59c9j7U8Lf13vkS/63OUB+g8Pj5dD3tm7dvMGh74mO6aeMpfTdMj+LrVypx653GVcu8A5k/tIi8djxTxvwELDc9hVt7uYnbWiAfJKCkMWVsOsgMnGQV99JFLw6lRrDeezr0CsuGE6ypIgubpnPn5+ft7On/JuT3//hD/qn/+v/0v/8P/9P/dP//J/653/+Z/3h979X/mVpvm2eDwbkDCv6bOrM+LBxAQEjx8peSWScd08+ONV+RZbD9hv0Rc69Mm8+OT7RIRvSSdP6hH6o6EZDqUq5zT4a2xUUaMJNHP7UI+qTCk0xWHoo+pl25T2e8bWstayUZfKVlAHSpVtsymPGzeeff6HT01MlffImziIP6VL6A0XkAAAQAElEQVS6fsxrpAPSCYwY2caAzcqgmjFkqbfUchm+D7NhryEpFix6wjPcL0EpEteSttaqGKrDoyMGxA3dvs3guHVLKzZvCsKtdFpoNDZCpNKWdynOeMNHkSxlvzzpItSyy+cWQRwZWn5YEWEhM4Za7bJm2hUhEwU/nY5Qgn61agcDaXe/WrUFU/gstWrLYjuGKGiGCHm18mm/uGwzMaqqpbSyI8uBhenEQlvwMuLeYBAXOW8Vw/foMaf+4PT0qbbbDU2BS4xTqUV52XZslhb8hLb+iGKMGOGUmbpn2iCuUqvizrcunnCIe45BjaEeMe4UShNN/Izx3Sibg/lETfrhhIlZlD4vlNRxzgCMEf/8iy/0mHK2HAI69cN/ZFWoq8KboSJMKTzua0g5i3dxNT5JmzylFNWOSUT4JdEW/i44eJpcdHTjpm7ff023793XAYvVDJgNMhmQ2ZyTl+2ZprNHGjn0HR59Lj/5Qqv1Ex0N5zoaL5RDNJ+fyrxkCmVWyu5mcwBXtaq9DvsDHfSr1j/t4LdMMgdr9qS0Y6YtMyewkeNEnzU5M7kdgt1hUOS/wR26xxZ/EP+Yg7E9OOgZOCwbQilj3NGB+KSDPaESnMeZwxYwGbfoZzXRls46vnGg23eOdOfOsW7ePtDRSRVNQIazEKP6voN2tAl0vSpjQPT2SOE5wEmfiZe99gMF9xygNyOVT8Hu4HcYNhqQ4xZ5bpB3dHXLRGDLYVhrA/zHveGwb7MZFQy0ZZs2QkfGFqopCOVIvM91cT4reWf6waXKMF3gU6XT7CrVXuoYc/T/KXL88smpHoLIpyu9Dok7ACvy9LXTqgMY6IO+18EKQFerrrkPG+20OuiYrAa9EteTpu+rug5A+9BaVHco0GKrlIBwaA0Iq4a9UtThD/oiLbAOukK9RYeUqXGtLz79i/78+3/WH//tn/TRn/5VDz//SNvzx+qmjQ7qrMMqQD5LtFrdTB+iZ3W7lk4fa378haaHn0tPHqpfn+qAg+EVB8wrJjg9/ZX0lTxGwKyfWrfilRhm8Tsyxi0CZ9LMjY6a0b05+hB7xXie6fMZ90RYJnqbzUBfbnXBoeg5k6zT0wudnl3oAnf6fyD/QN8vdBbZwNz6Nd+i3aIL28SjJ9FxiseGijRSVyt90atHlxGjXJDBofX6G3f03k/eBm/p9dfu6ui4J27SRFvJqYK8W/+EliK7qNgy7oJbsnLNaSeymZFj2jPBa8Iik7R/Im5EKbe8YNdgm4Nt2pl2bdG3YEP7t+j5pmHUmvC9e0PbNvGvJ63P0Xn0edpWaYLf+UCdD9WVI3AoeyWrA5UuKJrojwnfANbgDF6e8A55woLiMbJ9Cj3FvyF8KrSm0KYG0U7L1aK5wIo+dsSFVlsFhFYX3FWFhGUXtnfHHyRdcaGMBX3X0R8dYp50wWQ7k/knHPg+YDL/6SefKj+18vlnn9O/cE6ZkWFDhCqJoN1DkrkTEOCxLfsKeCRZCggPaeDh59DSECbqSd89D4SaKH2XK3merS8hVzBOU3dj0VKofsCLIluZjVKulT8c3M6YDU0YFdvEAYIIUYOuXcadPKE42yFy81NOo+QoxejFAhu689sWt75yeQlphATcUjzPwQkk0invGtpYZawvFD2rRQVUbG0lXcK7uGtR3AlPfClFJfFloQmzqWUPSfY1P24C9JWLcO4WZZtoN3WZpplxOOEXcW51L3WW5hfXXs9wfqt7n+9VdGJsJz50wObGFo0YULqKukrDEj83fi3+4L8gk1IqsinwXAFjlvfYCizvsxXvnpVWLHRrrZQjTWkrdnDAAGdumf/f9Oknn7XF9IB9Vitb1LPU7lL0VSz1N54yT5DIBbyEC5q4tGGMreUdkzLCQ3g74PA1BxGZSx8xv++wNRMyyEItc85HzHUf5xdemGdGHl3XK3lW/QqbxHui71ubt8zflg2EDe+mYAvdNps0wVfX17Z2uHP3ju7eu6ubt262cqJX4aW0tl3xbFu0nDttD/Du73hpR9rVgP0hIc9E7BOF0kctdKFJgzAT8XI8X8S1lBmr17zf2pkWWX/dPyFH7pCXojTdNf0YFCh6RqbGaSho/QOVlnGKWHMvIhUEubW+QKejZ0H0aKKfCLoU+/UyLeqhPDuhcQPc2iGhcV+ncQdSngvEe1vU3yBdi9nF669whWdqDhv7NithzrxiZu14rsePH+sp68asRTOWRsZZ0iZPOAzdI37TL7UUbEmNl/nZ2MZT5kuZH9hpH1Gh1lLdD0qt9ndZPj5TD3yFNzsetc5vfU8HtJFGn8+M+QnbFozMibesCzesC7fM6XLYOWLzkqZQVqGcuBMWuYi1T/RtsQtVpQRFafMetuFNDeIyOuBQQmzLXlBkQsXT7b2rXPAXYjtkQRM83O/jllDRpB3mlj86HR5j686Zi2WjdKYfj7Cjt9kXySbVChuZ+AdfPtAnH32sfFgvNjM/PXiA3czGVf5vXOztFrv5+eef6+NPPmb+zpq4v7KpGTQz/Nim7aYNWq6EBVchS/h3eNqU+zK8orzwFf5ehBb3I+VVa7OVfrXhXcuVOvdoPCUYGSUs/vTbhE7u/Uv0HNJAUbKNrgEX1VLUdK1QR8J3wEc6aaEmzQK7hejHuPyqQndtTLteCBQYrX7mGYV+YdqvK+sHiE9fvKo53zXuqie/WwlNRhQy87KKrlzKJ8Xt2804v3qvLXPUREcXaynq+04r9jg6aI3NQo+MpiB8ReaoCL6EAEvND9XzF3zsg8LX3m1ZuVNewmFLKZfHQpKPJC3NrnCbAJCoiYwDc9nYL5GoZ/82v+J44+bNtqd7l7lZfk0xe4xpRym0jOxL4WoXRek6WuA3fLSiWmYyQK3lT7hlwtrDso3HuvoT7iAhoVpYSqMCvGopePpFMLELRNnckvDjsEP1NZeJt2ygyMSLX5btxX2NWvzFT//j1Ix7xjGT8vo9EyZgG5JyixR7s4PIb1v2Dq0/9m4r/VNZSzSUqsp+W9d16lcr9mcOdcxe8Yr3Ukea6GTX9aq4k8+2cuVpGadlLyipH3fZoRZTF4g/7ksqFYl811AIMX65/YnL4FX3Pt4usvHZimwsS/hNLRZ/icct3GqXeQaoA4MhYza6nXdvvpUX2vSdfaK8q9fs34j8Pe/gDjnZZg02aUpeSsqdsT8yRoIJmjhKT9RXQPYdJ25x8TcHD0dOIPX0yH1FnZkDHDDmjjnAusHe+RF75okXpcTuNNs4U1v4wQ6lPTPvrCnA9jTeoOFtZP6UtgbZ8x/YJ8zcKu18ymHv2dkZB3OP9fHHnyjfyswB3cfMRT7+y0d6wL5RDmzXzMWyj5YyBvbcBta7DcxJUtaGffk1yBznnPOJM/bqL/BvOBAOPeXg65T57NOnT/X06RMOws7amcjQyspcdVR4zh5f5rpj5MkaNO2MTnXYyYPDAx3mHKfvFZs2MmdMm5MGsSgyLehU5NTSo8/Hx8cczt5s68h8szff1n3nnXf1/k/ea4e8v/jlL/Trf/i1fvPb3+gff/tb/Rb629/8Q3P/4z/+o/7hH/6hpXvn7TfbT0e/9vp9xfbduHFDKTsH8+FpxVo9fZcP7qT+WqpKg+ELSPhLQ61FGWdZzzaacUaYbdKqXThxX/lb4OWDjo/bPBw3wM0TuaATBMctwnB+7R1ZNrRMzyZPUJDQRlMmzC1uPLgT9zyIkUtpwRkb5+hY5q7/9m//pv/23/6b/uv/9r/p//tf/6v+x//4H8pPPecXcc7ZNxjRVTu50w64Qr/jKoyPGjmV0uxSx35Txkg++LjHEWPlJmMlv4Tzxutv6I033lD6/M7tO+2LkO1dhU7UUpATZT/3bMxSt6krvLtUtXmdC9QylGfYUcZg9tczLmIrMjef4XWfxrYK9UQfJOsJev/Zp58xzh61dRlVyzZpqCP16Ee8LjuLOjJowvTZ2anOGaCJ6xlQDRifWmhsDapqgcKk5PDLMy7aT6YmPhqsPSTZpkFFUeweI7bCgB0eHGoFOsp2qcQvkCwBA5FPuyt+4w4u6yC+gMpLq1CGnQ5UMxgDChODFsS4pTNicDYYphiSpO1a+1bqMOSFNqWc8HUAX32/UhrXjBvGPwYpiphvy4aOGLoZQ5p20mxIuIJBMs0Y2wbcgmFYxDXDFwaN+gfyRkk2LGifNgN4itHbJrPCR6lVtgFBDOSRA8pt2hPjR52pjxjikwbAuwmYMPgZVFkcx8CeY3CzYfCEQ92RvBkcPW213TYCwuOKF30MVhaUkeUmhxMY9dY+ysyd+uaUTZ9OIP6EP48lPJxcj8FPfSnbXvRlpIwt/EyySr9Sf3ikFYgejBj3tEEcCnncyJtTDacPteWgTKcP2reADwg7Gi44AN5wYLZRzyFmz8urx/D38NnDSKei3p36SvnoRy1WQZYO2BxI2+d50IRcg/RJ2jzA1zYvH/o8dJuDIGQSmW4TFjT/wIHXqOuHYAMbrsPuYHTgcPTSzSFZ3BSN3MWBb+RvTTPgFGie3DYGYFNHRyvduXPCi+mmbt451MmNqoMDszCQEl+7ovRjUNGTWpZxMyPTMbKLfsxT00ce3HEDZDOBOXHIdmoHwBv42WhAzgPy3OYAGJ1MOwfaMtKW7XbWlsPfbZND2ouf8GEHxEEZok1gFPKQUG/kKuqW5CLBY+ClARrnogtkfMpk6pSJwBljYou8rKK+pM9YBJG2ubteq75Tj2FfNRCHf9WFFuKqVqtOByC07/GD0D068gU9tO86dZRda1EpgVVLARWEBpU0RX1d0BHf3BxodlXq0KHOo8wh73j+VGePvtADDoI//8uf9Nlf/qjPPvojB8Ef6/zxA03rcxX0syDzyiaWke+YF9rpE00c+vrxlyrod3fxRCv64IC+OKBvosuVcV/R1YL1KNrJkzGDFw8BE0DXeWqeZqVvJ/p4ih5Er+mI6RpG3AO6uw3ouHUOOnGvOSBdQzcg/bxt+jppoByyqOkt5Y/00TDM2iP6EZtDMs3Ehw9bChQK05hYNu073bt/R2+99Zpef/2ubt060cEhIzQfxEj7OCgv1aqgtHFqss9AsuN2a68ZLyTXjK6n3gnGJvT9GcDMCNN58aY9aw5d19iztHlDOy/BAXDavYEubR4UukEvN+h+kwEmedha47bTvO2lcaUyrWQOgS2oetydLOLnSrcAeCS7Lhgvp9T3BDxGrk+R9xkRF8iQIUUzaFMpEjrmBsu03wQVZFCrVPF3OzR3KarlOmrzF8KKrVJA6A4VziruSvgepYhQNRnmHXSOLj5gkzGT+kzyMxEfkF9kPMdWIM8ZeZtcFCVyLvAsGr+All+G7927+NhbspJOeinVqy8T/UNAMJBy9JUroYFIoR/kWkpbiorcGhbvZR1J8yLskjWRtnhEfRkWx/P+hAFTss0ziLtBy/MleZSrpRfpQNy+oqiOCGooOEoxelYaaq0qFX/Fv0Mt5UonCasFP+kq6EBNGCiEQ1UZGwAAEABJREFUO2W5qFCubeq4Ah5Zkm1ZatALLtuy90Bk0dlgmpqOE0U8daS+eK6VYfua79s5Myb2SE7b1GPFFo3NLs3UL2znhL0cG2KDMrYWjLwjJ83Yr7mNmVaKEIdKMahq76x+pUPmRidsxNy49gnWfrUSrdWctjI+cWiLncuCKZ+UzaHrOfO/zH8XfnhZWJRvyl7kkT5YUOG9aH+RrKWzLRO4R8Gf9JV+zHt0BQ8HBwe8f3t47ehH3lTwkvqCyGKCP4oQWYGVvGlX3sGi4KRJ2u2w1YZ345a5QMJEZOQQnenyzu566jlAFofLAhuZrFhHVOLCU3GR7WvQVy4Tch14ESEDg7t1wfOUBAm6HkfzCL26r5d33Z0U1/1798vC9/H/Xmn4XhCJ7BBmEQ5iX6Iun2g0gopupy+jo62P6dv0c9Zfc+JbMUlLNzB/SPqR983AOzjp454Ij26nKtPHpVTtEf8eggnbEIuHvPtTwmQJ5Bmq3eUW9oIn73A9H0eYfwjoa67w60IiN9uRNWvWnA8fPtQXX3wJvmDz7YEyvteM98jRtgRmoOcuU1apRUGFTtibZhOg1/NSAjnz/OFgWzYoVsayQ3d+iKxcc6O2ZZuAGRsaezmwllg+/DFmTou+ECmRJHzHrqQtoTM2Zt7F28bGFNA1m1TbXL8qbS+lyA2WvQCHJNySCAI7tyRL4PpT7WohJC47ND8xTmrCjJthoehtQ/OId8DAJudTpT+zPt+w/jnnADibQPnZw1P2AmLDZ3Q+Ni97Eat+pcxjN/R1vslw+9Yt1ojHSlxs7wE2MGnDy8zckhayVqLttSphpr2hgR3ODJdqUK5ZzW3pO1NxvSg/wS+9qfalcfuIl6V5Wfg+X+jL0rTw6AqY6Zf4ozvRo4mwplOMjemaTqW8y3Ds096dfIkLbCvvoFJ2FL9dCLPsHZQLd4igFs/A0CDuHwf6nleTE2Vcp3j/c95m6H5boEtNGOSj02X6Pv7oyMR8cMv6b8P7L+M4e0l5vyVLktdSmq3qmeNk3zHI/KjZrOiOuNBNbhiTCFLy4dLzV+qLXu/D4089e3+okzuFhCaATt3nsQ376G3BfsCXbU1UnLViMLKGjZ6vmPcdcYiSvcPjk2Ns0hFzsyMlfLVa5oNmLJBdV9fcajQBAaTdSfNN0dacyZUCroOweC8riL8F4OB2i1B7WlyzLt3xX+HK9WwKXV5JIXKHZ11eS+il9xmHZV8Bj/A18CDl4lPzWMtlfDu47INEIN3phuaxJMoObMu7Prv0e4nmSRAeAVv2DqTPe7Hyvshcu3aVd2Vt75AD3i1HHKwdMM9v75hraZPH8GVb9h6tlkt/of8XRJ+K6t5P+oTb5CPMhpq8DZYllV1YPM6DMINX3U468qkUkuGLmzBcEm4b1zUQqKvLzZnxMjHfyDx1vbloH6ja7tYlmYsFA/sjdIAqcwvJ2rLXMzIuEiaulJE5bsb9s+8KlK4l2tPUucOOkF2w2LC4kVv6pu+0oh/61UoZY0esf05Obujk+EYbdzmnsdPuADNBFeEjYzd0Zk5xhUnhb4DnLXZpi13K2N6yTxX7dM6hXPtS2eMnevDggT7/4gt98XnmnQ+bP3PRzFkii6Rfs4cbxP8M1hdag4s9OFdq8x7mMltkutmsmdusSbOnG2S5bfPeOe9f3sMztmePzKWamIplEJ2Nbh4dHrZ/f5hfSYnMmtznOU7ZVq2l6XPfZNizV7xS5k45oL1x41h37tzWvXt39fpr95WfeH7zrTf01ltv6Z2339a7776j/Nxzw7vvKt/0Tdibb76h++TJh/VusDbP+vwEe3gILwccSKf8Vd9Tb69uN6bCR6UvaykqwKYdOxTaE7ua8FCXogYnjdqFk/bopVAuS9x61YVqXEZfd18GfsVBKu7L4GsVXA++jMdxLUnTeILanb4cGT/Rm3zAIF88zEHvv/7rv7Zv+/7b736nP3/4oT797DM9fPRISbNGv6KfDexr590ZoBqyC/1bkXGvyP4GB/B379zR/fv36NN70PtKX7351pvt0DcfHL9DfN5blX5JGfs22Fbkby1/ury8uEg4o5PRr4E16kA79uNnizvr1YyrgGSoazIkK/kpW4G8/DW30P0Na7nHHAA/1unpWRuXpdRkavtDpbl+hEc6IsXGsAcDDTo9farHjx4rBqDW0gQaoa7yKYb2UkeZUeCCcmrXgJQh8wwgTaA8Uv4eBC9JyGNbTbEpI4p+HftwmzRBMu6AF5fBzrjFRT0iIvzsN4Iks9Aa27deF2O0bkI+ZXGVT5gkLEY5L7u0O+3MZCvG9SCDl4lNz8C13TpjoGPTDnGljBjEHKimnHT6gEImTRapZFHaY7MRRvooSy1FrTyJDuXQiCZUZLhCnin38ZPHevjwgWIkU4aIbyC9bdm87GlnBk2bOMIPUZfhaXcM0DFGKO1JmZloNl7Z2P/s00+b0U777t65y4FZj3wG5RM5I4uZDJg333xTP/nJT9qAqRiiDLggcjL8p8zWRiayCUOzw8KzQNedkKtHfIAI+OduhoBtSA4/hNvQuSFymjkgmzn80rhWnTccrWxUx3PN6yfaPv0CfClx8FuntToO3iqHtx3oNZJ2UjuUo9SKvBYUlVJVXVVcmrxUYIcap4D6mkzZeMzLfhi32sTNy3ALNhwMbdajtrwU2yCPv4F0vDQ3AQdoQw7LkOPAy3TgcGzkRTuxEB93SBhDi5fafInEz6SLTHJAgojV9dbR8Uq3bh/r/mt3MFy3OTg75EXVtbiaw0cMVl4mQa2dSuloVxHvSnRrBqP2L/xIeEYeiZxJMKU+rNLM5GbCP8LzhD+GdITBAbR20q6Btoxgy8Fv2reljRvcW9q35fSq0VFi3kObJJKK7It/pmYwyUi5ggJPcVuiP4I18n3y9FSPnjzRUzZAZtJ2faea9tWiHLjWUtXGaPyMlz5xHbKA9hyC9z3poF3QV/S6Y5wt6PD3AWk70HeEg4yPBSm725Vf1ZOmSznQmvribnSJO+g6rfD30S1kag5mETZ6OmlF2l5SDnWffPm5PvnTH/Wnf/kX/fFf/pc++/CPOn34GWr7UCMHvNP6qYbzx1o//VIXjz7XloPf8eJU2pyj6xv0eqtOA5hUFsmx3pnA3IRq6qF6/DgIEgpk+nKmH2fc6df0aQ59R+zEiJxHdDrugQnXlolXXrwbdPqCg8lN9JlO3NKBQ8Os5kY34h/p770+ozatr6O7mAFRZapvCE9hpzC+goWPQXEfo9Ovv35Pb7/zhl5/875uot8ubPAxzkfGscus1apT33eq1cqHNGgsRc6UTancrd0iFHfaOe90edrR+Be+Jg0oYtq3pn0XFxts/5Z3wbbRhO1xweZb3JHBGp3fIId18kKbOxQ5jBO1zwV+KvxUeqUublVNHPoG447GPUxViF0XyPbJ03M95r1zlkNo+mNIX1Gc0aU9om9BIazQ/rpDj79HgF2xemjQJQyEdrU2/a3QQnwhXXFR3DV6atxQgkW3LLDUd70Oeccd9CvVUpRJ1enTJ/r444/at4C/+PzzNumKnAtlzOF5RvAWo1TLhZuQxc0z7usg6Lk7sUtQXNexhNK3e8dfgcJ+a8vzdF/18+Hfxd/Kut7QuFvgKx4tjeHNLVF7trDmvXy08Evf4ng+7MofVwoB6Ue0d8mhVo9tqCRoYClEjUqy3VB21LZKRbfQnXINtRRFF2vd0a6qEJa0LQx3rZU0nUotKoVyykLtxW0vddlQqdXLI44G243qucs2yRbMtHHCOE2xDbiT1Db1lcs09pLWXqi+x5X6gkJbbGMjsW2M9YSlWNshl+HrLGZ28ZdpZPjbwUWV900HViz2j9iAOblxotssUvP/iF57/XXdvXuvHYLWWrFJc0PqT3n5xu0DDovy/4CfsIC/YNE9YJAmZCKumvJLVX0GRcnf4CIXAE8kv9SWhIWvvu/VAG/hL+7wmrozbzo/P8fWrjUwL055WZyfHJ/oBpsVx8fHOmBTKfNtUfKIvV2zCXCBfQySP7a8wtvBqtcRmxzHxydschzT3iNlUZ36XKywx1PmYbn59cz1bTyLDNMGXHB29cTz0oKo9TvFvTTTv/sIbMhLeURmjLcRPUvfpy+D6F76ecPcI2uSs9Nz3jnbNh7a3JNxOpEv+jmOkwbGRpC5aOITLvq3oBMVfd+jlEVnbXoBmDTaXXHbPINr4VTTxkrr01c1hXIMfsw71T8PhV902y5UbeYRG9aGj/TRxx/rj8wr8wGtzz77vP27hnzQI7bEtmyrAOurV8JMeZX1Qi21JUh/jIzPiXd7AuykiuuHQyuSR6lFtRSVHVws76qZ6Yj9mLMt25iFman12NoencnaLDqQuUjHHDHjP+uEkrTkT1z0JW2x3WxT7MQK+9Rhq7q+qtaqUoICtfK3Y2GZSzeP2zMP26RprkYdZ3NJthsK7amt3NL8tpeyobbRs6m1Y2SyHB5pGG3aKhteX3KQHzuZg/gN74Mnjx8r6/R8uyYf3sk4SfnZxHqLtfnNmzewfSvs4Ilu3ripW7duYhsP6fNCezvCbugua/u7bGwdHR+pltp4KtCe90jsc+QH54TruSta+FzQt/T6JelfFv6S5H+dYIxAWjzvdCebedl3mbA9I7Yn/bWA/sOWNf1MHpB+XOJGxZ0423IpKhVAKzIvpbQwm7hA0H3rKCdO83DCE38Nwk3U3++/oQSiH9+9eiv9Xzp0oFblin1q8xzmRheM903mY9iFxJVaFTu16lc6wGat+l5dwkBFl2wn2YKd7qC6uQmDU+6dB5sTzxLM85V3Sg2SqOXiwR0vKmhV6s88rdTayl3z/g7veb/37AffunW7feM3tiiHHweEJY+4przT2TDIXC5jRFSUZkCITS3fBxTxt7rTgOBb1v98luZvAokreL7AXVhI0hEdJ4T7yhUpKsLdg7Tciy/J8NiWvYeU9yZeuRgUFWgptfV3pa+vI+/ag9WBDtgviI6So+mCbZW65LUtKlAu283JE8oTfylLulA3d7mKSzywSasdLJX4G0hL+HI7VbwQiQn2kXHbeUo2FPCUlKdlW9IC27ItaUH0tdl43gVb9skyB8kHtaL7eWefs1+ZXzYaGL+1FIl8bZ7LPtvMfGpmjKZfZt4d0w5xt/DEBfrqtdSe8LhCpbBViumbwnu+b1jt7ET65Jj1VPbvb968yVnNkbquV5MzGVNf6k/dE+Ox+eEv86QJvpbwkXn40OYlaWfakTll2vk0+7McwD0CjwPWkqecD7X2s15bgw1rt3UOdy/O257Rafa6zk7br0/lALmBw+ScNaxZh2aukzoy74lNbHJGjuEnCI+6vK7kcBmEYy+PLvMa5oMHHLZmztNsEG6azrnNiJ5OEkXUWtQjl37VK7JbYWObO37cBweHrC2PdZM5VmzZrVu3mF8FN3WTeVb8t2/fVr4tGnrr9i325W/o6OhI6YMDylhRVsbKgo76OiP+2P4AABAASURBVPqiU4XHNk5qpQ9BCRgP8FQKFGa9pzBrw7C+etmWbYlb7Woahut5StD+ZRBnQ9I0x9/k0Wrf6Xz6N30eXYuu5CwtvzyY//cbxP2QvYvoSZuLMQazfozOXKBn+WJqxmLyR3+iy2Z8RBfSFycnN5S9kTeYM7/9zjt66+239PY7bytnW++99x5nKvdb32X/M+Jco8Nn0VeQfVDbav1Cn9hG3AvC98wYGhsm1qijNuynr7OHzBgIT1tsReaREb9t1VKaDoS3zL0T3qCsBK6QeWfy59w1v/KTcmwzv5yphz100v8AtykjgOxu2+LWjDGIMCPUdE6XQYXBbwOl71sjau0QTAVFUVh7ybsU1bp4cbYWxj/jWnDZVIv6LEtXwENRuoQkghr0givplNgkohru+FSIaB23H2jQ+NNxMTZrJl1Rogg7aTs2J20KiWLSqeFU+GcMZA51g8jCdmt/60Q6NAM66aKIOQReZDZhREc6bEKW4QgOKdrmoasrE6h8mmHD5K+FEm+TBh6aH5o6U2b6I3KbEkb/CGrqL7W2Ptinb+GU0dFPMT5p2wVtzSAKMsjS7oSvSHO4O+DOYDnEgB3hT3j6+gj/DV4keakk/XWZ5WU3sFm3N9JLKxsX7bH485xFi7Q80oLrmIWoG0YOVTgf1TxipNmI8LRV4TCom9fq5wuV4amm9SMNZ19oOP1c08VDzYTN44Vm0k05gOPgN4enLhJ2FRgUlQJtwO2iyG2BYcvopZR2ZLAOHPo28PLeMqD3xmbDYN5wgJPBGLpZD2xqbhX/lvD4NxwwZZNqy0FRDklHGjSB0IZhZgBLNE/TYI1jIOqewQQftN2jSp11eFx18/ah7t2NAbuJkTrQ4VHPC6ZX+jWIDu6xjEfaZgvVoLylzMh3ToD210z8RDxAtycSBOFvoRN8TWzITbQNcLg7NODOgS/uDYfcW9z78IE+G2jnAj1z+EuT6RVpLLSTTpkDF8KsLXXnW98bDtsudouJDXREQOnHWopqKSrVoKjWwtgzCK3Qa+irKgusyjiuuLu4Q3foCe92eLG70xIfeoW6y1Opu1Jmdx3w1qFXFS2qs1XpvgIqsqi0LZTTU3SWyRAvsQeffKxP//xHffzH3+mzv/xBDz/5k5588SEHwh/p7OHHOn/6hTYcCo/Dmj4awCRzGGpLkYc9CSmCWYrbUI4fEzaH0p/NHfvQMGoeR03Ic4TmBTrgHniJbrE5W/Q72KDba3R3g05v0OU1tOlwDoDp25H2DHTkEAriH2nfFQSv4gGjyEENEj6FQ3GlHf2q6PadI732+l29/sZd3bt3q+n1ivASwRndL6KvQWjaTt5WUGgrrD1afdHriXYuQALwNAGaig7PjLUJHR6Vdq0vBq0vtkr7ggvauKbN67Q37Q8IS1z0ccC2bQPGcuiGQqOrA3SkVROyn+mDUEyXJjppUkGvAYe/IxjmTtux02ZbOfydmRAPespm9zkT4AHZp28KY7OQN4iOddjzDl2LnvVdUb/Tv4TVYlXkUneUaHXNbWgBJr5AF9RSVRK/K78Iue5gqGlHQbiF+OqiAo1gJ9qdBU2+Bfzpx58oP/OTiciATSRbkqg95vj+ju8tgZ0c0ydfKWsfCLXzkEKEE5dsN8j4dm7bsk1Abi9uOZ48tUThF4gHikvtwm9bLuhD4LgB+mFDS4DWEJc0xl9wX0dFh0upKrWqNnS4i2rBvwfhhTlkhTaUqpbnmfJMWJFNnTvgkSXZlsUF5fmV27ZsX4bHLkzYitiMBCbK9mX5pSz16Htc9lV9KSb1XceA3U145lZZpN+/f7/99NDbb7+td955R++++27DW/jfZMHyOge79197TflpoqR97bX7LFheU8Lffustvffue/og/4No9/+HfgZ95513lYVv6klbo1q2NTKmM9fMT0Jved+OyCK87dM0ii26Tm03+ZRaobSNe4mf2vwh7tiBrBeCKbYRxEamrSPvjsxXlYuyKn2c+UrtlvdrbeXmgzRzW6BnHryfY6bsWosyz2lzU+alByzM9x887VcrdV2vShnimqeZ99zUymntwrblJur73xHidXz/Ev8TlxBBCbWYG1pD0avMk/d9O6Aj6d8N78BsJj19+lTb7ZY551ZJs2G9smUeuOgQb1vy2259Xdv7sGvuUgp6Wdo4t/0s1Quu/6BBtKzJMjJ68uSpciD4l798pBwOPnr0ENltmGMAZJY0406+S0+8uNEm2HaTXy1VpTJvIV9sw8Q80m4p9HVXkgVfl24fn7StZBy2lb+M04nxG74bsJMD+pCD3ujAhK1K/lKraqHPyRf9yXot6WN34hfhtlua2Jia9OhLIY9tiVvtsuwrSItbXAZ4RfQOCdmBwLiSJIjb4o/w1NHqo05CFL7Ce+xu+iR6HZ3e0K7o9wWbnwlLfPJRzKL7xOe9ug9LX6SsTTaVmKMWF9aBh8ybbzQcsMHZr1aKjez6TrCijnV93gHZrMwHhVb9SvIyJnkqlynHvGtFePw/JOwfodAfksHny4LfS45x2EYsIBQkefRrRg/TF8FeJ20rfbWHbeW6/oxfhCcsaP5v8fgueb5F8X9P+iNLgDdhm5tkQ3mLjc74jx0YWYs3PeL91uwHtirznVXfa9V16kDsWKlViTfj1f6qNjTdfEEbEv6C4G8YFK7zBplRXTeUWtVhY2JrDjIXw+6sdsgG+tHRobKfuOKAsOt6dfAfnlNheKGZ7T0W/1dhggLIX/G+qhEX97etOlkCiSe3cu0p7qW7rgUQ1m6CuMll2RYPbit/4jJQwqF282n/XGgiwEvupLEtbgDdvQMv/Thsk9vECxRgFcJs3rEFN/1da9wgFH/6tF/1ig7kFyein3bKID35Wt74JdmWtAPEuG2eIO8x2yo7vvbUXuLtUAkCcMOPvfBo45f17a5devIKNF9ow1ISzkThMdTQ5Z7a3IS9JOYlmzZ+l7lWxnHe4dn7P+PAKHGGx+TKXknmUiNroOg+iq+8yyfeIVdgjGVQJMOcxxXCiwQPOLi1XPgJK8iiXvbFSlkTZcxl7B2fHHNYeRPcYh14rBV9lfypM3y8ELRvH550I/PAzF2CtClIOzNnSVtzGLz8FPZFm7MkbtPmJ5vmT7rg/PyMPa8FcZ/nwy67ec+SZ8PcdduQulJvEB722PO1tP8FzyYSK/oTrLBHt2/f1p07dxQ9VS5km2TRuaRpqIX3dqcOe9Zjp6LXQfIHTb8PjzjUPW6HwSccrJ/kg8cnJ81/fHy0o8ekIR3r0yPOS9IHwQH+lJGy+tVKKbujz9JvDaWqltL4dqiLbC8Izzt3nHJ7XnskALSbx7UYtcQJ20P/fi90n65R+nrNuHr06JH+9Kc/6fe//32jH3/0kfJT0PnF2uhd3pmXesI4mtFbgYQ18D5NmG0V+renb6P/h8yRb9w4Uf49yr1799qHlNJHtts8PYe+T5+eoqvn7BkPCj8T4zY0/GV9MvPI+N2vOaKnwQwfhf47OFjpJmdlKf/1115v+zrZt7l967aO0J3oQeX9Hh2k2XrmSiXXkHqy9sl5Yj7Um32bVtcuY3km83fy+FJN1FziIgyB4GiLyXMGb4xYrbUZkzt372JMDmQv6ew9lay/8QUDDheGDwS5k1NC2iDL4OtXKwVxJz4LzBjlnsnWAQoSmgwDStTAJlkMXwzZKRsUp6en2qKktZQ24A9yIE7ebOTdvHGDCd7I5v6pkidGK8oTtI02FtRwpoLMoixxR5nTsac5DODFEl6maUxUK/8IAxPZj8SdYzhjMKME8WdBOdGIWop6JlrhPWUrF3WEhIeUGZpP2zzkACoKlTKi/OE7xi9po5x75b158xaDp7aBEd4zgPKJlxi0DLJ1M+AXrZ2RU8pPGUtdCmnIg65oUV95wHviGVONMIbFuRIDbwaT5mng4Gojj2txfKKOA2Bx+Lt98qkuHn+izeln8vBYNeHTBXk2muct1YzKQVOpUq1WLaYtRbUWaG201qqC3ApxtiVAjZo4QE57BuqO3m/ZnAo20PTploOiLQvwzQuw3oUtaQY2skYMyYQM5wXDrIEGjtCGdvBrdAZwprd0e6Q1w9us1UHG3DEbvXf0+pv32k8/94dV5pCs0q4OQ5KXSXS5tk30jnzE28hBmhDohGGam5ylyDmIfyZ8SjxxzY9uNj/hI0ZvzKHfdtK2HXxNtAXe4TuHvdt9eCjplm+GEj+K9i2giOYme6Pxz+GrFqn2mkqn0aUdEudgLd+EfMLkKQZ+y9iTrFqKCpRsKvRTKUW1FnWdVdP2hqImB9x9Xy/dXb4FDGqXPCaf1bW8pAmtoUEhPPQFoMy6Q5f0uFtdcacMeIJoAeXj70x58NnNRhAT+jnrwFVHdQU6dBg50c4Hn36kv/z+X/Th7/6XPv7Tv+qLj/+gx1/8WaePP9bF2UON23NN6PIsysgBKMUpNODQ0aAd/hIvkHRB3BIdQT+KPp3BhGJN+Ec2/8dxqxFbMnKINwwb+nVDH2/bON5g13IYepEDUQ5BW9/TxwP9PqK3TXfpyDFIedAljJqpkqo0p930mQI6zobxIGotqadPbt081ptvva5333uTg4zbOj5ZKR92kBi7HP4iXvWrSh8bdZ0oE+AiOzcFGdLKD501Nz2elDYumHEvGKKftGFDe9a7duVge4O/gfG8adhqDV3vxvAau5/2b5Kfdm6vYYMct5EpPE2mXvpiLtJMO4PJhR6pGggcpk7DVLXZWhfrWWfnE9jq/OyCA+k1Y38QaqOKElUcDGuFdrXoStcqOoo/YSTgVoO00OSj/i6UiFbWnqKLtRTKBPBV4ZGkCmA7KqVQzcgVOc7TpIZxQoaMf3Qi770vv/hCH7HZ/OlnnyqT/pn0tpVuiDvQ36/vLIFZyH+fO2JFtrYRr/ehsuMOtLjxW/x58duW/WLIaleI43G8PPbpCcMp8bAtS7KtAmzL6FBBf0q5cttX8Ym7TIOeJl0pZae3FVrV9LJUlYou1isaPS+1Ek86bGzFXUpVK68WFdzFbvzYOyo949c3uKKjM0ZqsRHTLseuPMot8BvUVn/ZxX83Yi/lJve+vpSbd3WQeeMdFqc59P3Zz36m/N+g/P+g4Le//W3z//KXv9RPiXv//feVT6m+8w4HxBwKv/XW28r/JUreHBYn/qc//Zl+8fNf6Ne//rX+3/+v/4/+8R9/qzfffKtt0NhW5HfExtwBC5TwM2DDQmfGcRD3FJvG+F/cy/iPe0Zme7nYkYs1k2/CXoy7TYINBxZrbMWaQ7uLIPNDsCEsiyXbyjxztep5B/RKeRSixG15H23JHyR9A/OtCV6SPh88vMGC+4RNjSPmwwe7eXopVbkomqLmZq+yYEuZeUfN8Bc+5+tjKxn+jh9fApizyD7rkyAVEtTmGllLRU+iO+nj9PtT1lbZPIs7ehT/KWutpBvQj5RVGJ8ZO1mnHLC5HNr1fbMb9tV4S13/MeFXsh35DczbIpdUsklWAAAQAElEQVQvv/yi/TJHfp0j3xxdrzfIoVPkUrFfE+My42hgLh0ZJ+/LCycW+WX92PerNo6SN/1DjIh6eVZiWnwegJuQb3enbydsTOob4XfENqWdsSnho6012VgcaVN0YLVaKevQ8BuJjejHFnvR9ASbkbDKe6RDNw6S9uCgvX/CW8pI+pE6ZtK+iFM7JTwPPSuHROurl23SBaXZpG2bR26Z/22YN50rfZf504b+Sp/FfX523uzgLdbcWY9nTyI4wFafYPeyr3CTTaXYwbQ/bV0jj8gt6bPR2WRB3en7pAlnHXpwyOZlEJm5uPVt04ed/U4ZSWs75DvAetnfdyjse2fx9y5BS3tcZFvG5thWZBrYVq7IMLoUGn/sUvQtqF3HWKwy8s74iYyvI+m/K2wvfH1DSuLvWtXf871IAunQF4W/Koy+mhhvI3Zqw7jN+y97cRfMk2LniFJ0pl+tsN9gd6jar1aEL++3Qhmmjsxlkj76hPerdyK/GtpCkpdV6jV3c379I20OSGlbGQd9v9IJG9o3b95gX/hm+xBK7NOK93LF7thwmxtIlg0EQk0I0FcuArmX4EvH4v0Gzx2L3yDli5JQH3di3PiUYPUZ6JWXlcQtj3buRrW7EoYTwvPZO2HJSPrWz3ETZrcHoZKNW1oo7uYLBYSq+fXyy7bsl0EtTt7ZPF9PV9R4KlXp9wptwMblnXPImiJz8hW6mnh7yVsKtJRWLkHQ1BGYR24TtqCQoCHpA/y2JVkhdqgXPuIui9+2xK3vcCVbIMqwvCvBsoFAqHfBjUS75vb+HJk7bFmvbJhzZH4Sd9YwGddPOUAKbeOTsZg5SeJD865YwtXKiT+Y27prZr7QKvrKA1bCEeFhCOQm0C7tPZN3T/pi1a+0WvXK3Cj/4zT79Xfu3NbNGzd1wByIApR31sy6KO7wEkzMvRIW2sC8aAIje0BJH96DtGOTdrOmizsfZIn9WuY4Q5vbRx6xcZm3BxcXay24gO6A3Uu6VgY2MWWnniD1Xkf4ex7h/VWo6OgR854cwgXRy+1myypwlktRqSD0edSqyHKPyHSPFfp9iF3OXCo6f8jBbhC5Ji7pVn2vFXJOWOIadv5+tWplx85X6qmltr4rO15syw7UKI84ZH3PKwXs4O9f2vdk5rnsjI9930b50/95L372+efK//3NAXD2HR8/eaInT58o52TRqehN0iavKbIy148c45/Q7QndDehwWmzZhVRKFTLu9MEB76lSip48ftIOl/ON4xyyfvrpp8oBdPYQEm9sDTnZpx0ZOwN0UsZKys5YScGpO32eufi9+6/pnbff0QcffKDs3/zqV7/Sz3/x8/aB/vyUeObz0ZXkC79B3C+CvczXn7I2/vLBAz1+/Kh9sCJpW5vj+N4wJQSQ3GEoA3KdBQqDN+4IIkqegWGTeEYk6TyEnfTBhHtKWCskj4C0IX8ltNp4WFbuBkm2Gwq0lqJaikobgEVNkLWq1EKaYEmbNuXbT6e7nzbIQu0iG1oYr8hkQskK5aTjM/HJZCgDvsMI1EI5Wi6HIJepGXk2HZGdXZS8I2Xk00MjRrDWqpQTRLmi5OFhRq57o5tFYdLnIDjYD4aBhTE9ohi3KHfKqmXhIRsB4XdJo7b5dnR0pGMWlkFeFpJR7lG2lUVjFDSflkibkrbnZV85YEz/11KUK3WfZoMGmYR/0Ua7tZZoGplGNOB90U36lqrRvPwCUcwsmgwdpd23f8t4IW1PNa8fa7p4oPH8geaLh/KGw9/xVGU6J+2FJtLP86CZQyRzMFNyWAa7pVq1GJk3qLi0thbCbDf3LP54EaZfJw6BRw7KhoANl3wKY8vLPvLf8gJcXngjh2c7tAnB7sCXE8+BQ6OhvTwnjeOsce+HjqRNGOqAMYFtDoGnBnHN4ULh+/CwV37y+e69Wxz83tLt28c6OumFmignNrUWZeM8fdLRNzVGsJSlLQh2QogNkS9+bklWrtQytfAJOQP0cO+fwjc8DmBLW3LYm0Nf9mVoB93AYVrCNpuJF/6MDAAHhOxziOTtsJdmNveWtlMMB2DSMFv51q/rgebaK+5RJUeVGuD1gknF2fmFLrA7A/pMt9DWuoB2Vdpb2sGvVbuiLiAs+hp3z8Fihwy6hPd1icddg2pkWlQa1ULjBrUQjh4UaC1FtQSVNKGBlzDSlpbOCg1/tAiJzrQiUDuM60jTl6oGYlYcAq6gB2Q4LEXH8HhEWXXcaDh73H7yef3kc21Ov9Bw/qU0PFn0ed5I6GH6eg+KEBWC9OaEc24Qx42XQIfnhlHzFAyMixFdG9hkAnRIJm2ZvG3ptOh29Hrp70EbJkqbHI7m29309TDMGulHuoRyqGXageG5hCeesFma6WMFtFfAcOci0Wz1K+vkRqf7r93WW2+/rnz799atYx0cdaqVzILPduA9yIxbVLrlo3TKpVIlDbAurxnvzGNOe6PD6NF0DSO6fNWugZfnwKHroC1t2zT9nRY3irsBTR6NjtqGRlYpY4ctdItyR1+DEZ4m+GmAq8lWPtTQoKoRbKeidQ5/N7POLxas16MGyoltRzyq5ENtkBYNoi9NuZWISuBXQNoWRr3VM3mlsqNLuFvYUqaJs+yFllDFLVE8mPEtuPKLsAXp8JF3U96Djx4+1F/+8hd98vHHygeIYgdtkxZuWx/McK2/X99BAnPyXD3iu4KvnC9zmV5IXKjdnoQ8T5MCGHCbFJD2JIsCybq8CGi+0OsgTfTItuwXoFjFRQUbWANeWBWUWhnnQdH18MQ9g5I0V0g5pRQZNOqlzgKFAeGTnadk7a6dP74Z3QyNcsa92IcJ1V6QONvwWxpsy7Zy2QtNvvi/LSptzlwqyDwqnwTNwmB/2Pub3/ymHdj+/Oc/Vw5xc6CbBWsWEsccdOb/Oh6xwXKYxeZ+Icn8Mu/8lB15lFoV/4oFZg5GT26c6I03XtdPf/pTDpF/rV/84hftp48OyN/1K4UeH58oC6BFJlJkG3dsZXs3MOe5ogP2f2wySX22m1tcEzZ35MWwZk6c+Wjmxzm8SxjRSrkVQ97xzuvCJ+7oRuQ5YFfWvOsvWGNsePcP2NrkqaVqRVuygD9inppFd3ju+xXt7JmfdvRTBekvK+XZC0+2JW5xxbl34/37/aNJoBmul5ZuLx0Sncg8IzqT9142zKI36f/MRdJXtpV56DnzwPZp7/Nz3v3zrq8L/d81VNYj0cUG8tiWbf2HvsJ/IF/+PdMexDwzz8lYyf/4zSZJNiuyaZGxF/lWxli/Yowgn4zDrM82zOeSD0E+U9wzHso2AaVWZZxGrsIgpJ9mxvi8t6GkedltIgzncpGNq4HAl93UmWLT39GJ8B+b09a6rLXC94CNSHjiw0PSkw3W2lMuRZW29tjEFRs6sRNBNuH6fqWsW0utyrvC8PUMK8yZLv3GBQxwtTvu65CWyOWpF17hc409u2BNHF1v/NOGrKmSIW1IWObcI3PzCm/hMWMhc6yWj/QuVvog5Q3Y1+wTrGhPNnTv37uPPb/bPhzed73S3iDpF37DYaB2FQK5mzv1BzbxAX08oVOXcm2pfsBHuulFoIrUCflRbpv2vbzkS/15UZKwO8FcZB/s9T9yC+ylbNutjyL3SyRsB9uySbODbbWLshv9Kz12tf6Vavt7NZcSSD/vED3KeukC25B3XtZU0aVaCu+zXhnbK+Y8sWOZL5XipjtqF+sqypkYq8kDeaX+tiwve6DcFMWrII6XJXo2nJQtIHXDiWRudLnWoq6H98Y3thZ35nmlFCmJFDbJkQKSB3+hXYkPbAIJW544dnf8uyhCmg/61TvFPo8mm+Xx1QzfOmRf955+0wKSXjsJXFFxLTE4XnLbpAA8ZVvLH4lx88Sf5w67sJ1Pz0bqBZcJW2AX2W7gwR23oEHc10CfuRSlz2qpKhV3QP7oaubnx8fsTbJOiQ7bpfWAbbW5eSmyKU+WGg2JGyqLIBBq0i/UvkZl6RLicvO1h7UQaFyN6BtclL9P1fLwsC3uJbg54jd+X4ZnDDB4NPHuzrwkh4ob1i4Z283PvOX07FRn7IsnPGEZ+6FLGkZxBiCl5p7aXtXEvtykKe/hJrlodWJDA8ezIE7A3XiyDaU/kHGtlfHYqe9XOmBMZs2YfskXuW7euqm4k6a1wVIhj+2lXKpJ+B7hZWLel3YGmbMEaUPmNaF7bJhfbtqHWs7bB9wyF71g/hM7t4ls9mj75lv21bbsfYUO0KGtLZe6kMFOHvHveQldmPya564NEWHWwzmkzcF31tIr5JH2Zm6buLgDO+23vCvatmyrlqLIKmljkzPPanTVs4/Zt/VpyoycM/fKuruBNXbCkzZ5L5G+ASmzlqpSg4K+L7CXeiGSrFx5BnF/LWj7C9NQgClvj6RJ0jlCwjMTB/ne9/xNS1gauKv9q5miL/kwa/YZ869tchCb+W/0YYueRQf3+pA6494jpdnWvkkJn9CntDXugf2FDfsU0cvo6MNHD5X105///GflG8YJGzjk2DCGg4zZOfkZrwNz8vA2UIaxh+nzGzdv6O6du3rrrbf0q1/+ir2Wf9Avf/FLffD++3r7nbeV/xe9/Frba3rzjTeVvZ233nyrfVAq+pEyVgcrRQ+1u2zLNmFBUc51Er9mfD2C3y++/HI5nGZNEN0qkqXvDH3loq2aMG5bBu16fdEGaIx4Y5ZBNGEUtggoi5cItQEhJXzBTP45NpK3P8W3XoLHHArsQfAPf1PHTg4OtXgaSEKg2l2N3zQSfy2lTbwODg4VYc60I52exVrNIC2Fw6h1+zZvDNoWA5aFWNJEGeJPeenMnOofskmXwR93jE7HhMjUYxQmPCRtZDRj6G2rUMeMPFNeZRGbzb7kO2LTa4bHLAqTPvGp/wLljTt155MQZ2yOrAmL4uZTExv4S3prKdu2pl05yZNJZ/i7d/eushEZmm9VhP/UN6BUyR+k/9N1adMRL/d+tZJNefArLtvNcGeTIfmSP3WFvyYj0iWM6ne6gE6QL2Vm9IcGiQxd0k6KPEReTwOHYFuVca0ycLi7farp/KEGDsnGsy81bx7Jw1PSnMk5/J0vNM9ratho9iC4kzkAdg6SGCXYWwy6VUvhcAQJWRhfK3/iudQPj+hA2t/agTwGBn4W6+nrBQMvsIFxMS7gkGjgUGjAMDTs/CNhE4dme4y4Rw58knbcHajRTA7lZlENdIL/SdKs8Lo66HTz1rHu37+te/dvNvfh0Uo9G6kVfSqgkjB6W7pOpVaVUmRAIZRFSVQwo2vxzK0jCEPYE2Fp48ThYnNDM54TFj7D40A7thySbfcHgFvRXonzQm3aTz9PyGHGP2tDexJOFtpiJjNFAwfaw0geDr/GiTAOQWd3cl1JYMI9EJY825EyxolDslEXm4HyRk30g13UXti1qu8rY7Sop/0d7tAG3Fl0xL2nfd+RNukrsiyqpSiyKcjMtuw9JFwiSCYu8Uu6pLdi92xSXMOSxlJR2QuAhQAAEABJREFUy6e2iTRJObRD3xJfq+G7aFWLDuH3ANpb7Zu/K9IfEX+D/r1xUHXcSwfoa6e1Knqcb7ivyqBVN8H3SB0TUIMoo9VHGd7hyj8pPMzwMXPsODF+gpEXWgN6nM212IChuUc1Sse1vg5t4RP9OjYM6Gv0ITpM99An1EA1dM3OTU14JvRsQr/mAP2ddzDycJEij4O09+YBh783eRG+rjfffkO3bt1gMlWVdBM6OKGXc0Ab3Non4rS75sVNX0hWu1Ifdc+hQat3Qt3hAL4oinEljdHP6HJD2jfTPtF+9BldzoHuFkVckPip6eAGBd4igwZ0dKDM/FT5nhKEpK0RniYaOrpqVIX7orH97LO1Ha31MKPXk87WC9YZU2NaYKEK6pARagKNn3bCeKEtqI0qehn5VdIESbuncQetDESyuGfKDARdUMhLMais1aglpC6ChXkEMxB+KG1JeVXxC/VClhiogffM0ydP9OknH7fJ0peff94WOTO82kbmkyb6QM9d83P+eJ8PcwJ3iPs6dsH7Ht97/9PRtPmbNippfV0iJmcA+cb3Ln0jV4+vZLct+wp4dB32Lk4mnHvnLyhdqUUNpaqACkKDWotqrQ2lLO6OQdDtwvZxjRKfNKUWyrmCE97qkwTdw7asZ6+oZvSuUR6xWSN6HRokte3L8u3FbT9bkv2sX7vL9mXeAl/hO3OtLLqzaZ9v+ubnmnPIm8Pf//Jf/ouCfNM33/595513lMVC5o7Ju2Uul7ld5lcbDkk3zMc3zLtDE545Xw53Tk+fMg6fsvA+Y656rouLc2zbRnkHvnb/vn7JwiTfBP7JT95TfrknnwrPfC4/gZS6bCtXeA4deA+sqS8HcKenZwoy9xx4N8zIbY+JF0LkFozYyfCVdOF1Qq62W9/2fa/VqleXg1/kIq6WhzRbDpnTpi3tSvmKzatVWUiHt2xaZAG/2i+SYBVrhH3NMxAXgbmpL22I7PaI3ybyK9pAtu94p7RXZf26+Ffl/VvH2ZbtSzbsxU23X4bFkXEUGkQfeC3Sc/EB8th+phxeDpp5T+/1Nv1vXkQjOhWdyVpmi773/Yr5wAo1mLVhwRsdT7jtS13q+k6161QIs60f7foRi34Zz6mygXbZzUXSUIh4xyLlkbGWX4rK/4nN/4X9/PMv9PTpKXOcUclSipU12wEbUVtsxtOnT5VNj5lOut5vKXGPjKQg/lYGY7DvGLPImc5Q7GT6OfFB0uyR+AXh0/DwLAjInWzPILxkvjCy1zC2OeqoEX3YgrbBmM0edGLETiRdCilUaiMHdGlIODClZg2UDzHvbdvR0bEOaX9sT6UtSbPn37ZiFxpcKNZA4tnQXKTR5eXmamOAB3fzm9RxpNzwGPsVvR7pnwv2TaK70ffYtxbHPInuSxYlzxY7m/DwvoJXE5OxkE2pM+xuh/zD/0S/RR6pI7qfd8kbb76hbDrdvnVbK2xja2N4Dijn+p26FhkzP0NuE0i87TaGxJU0c+MvvULAt76jPd8STZDftb4rBlPCHlehi8tGqnssQc8858bDErQvY0Y+Qd5hY3Rxh8g/skueIOOsZr4Cmj2KnqWu/5u99+CP5DjSvJ/IrKoGMA4zQ1KOFOWl27s9s7+77/8F3jN766WVREkUPTkeQHeXef9PVBWmZwZDI1G7oo6FeirSZ2RkZFZmRneD4lZJ4ERLQhEvwnFf46snAfdtzncHuvNCK4izjhgj4yrBXOVxvOW95rnLeTzGO8a+56rN8osmDXNuFOY4FNJ6aL0bmFNMrX8jZTsvSiWFdDUcoSuviJfHXZnh+UD4WucxURY3JMCccGZvTuT2r2DSkxNFOO2zIELzFTPJZzh5QuGAfNiRcLlZpis8xCVzmewLP7KWfHzhrH90hmeqXeQkaOIzSg8FKQzhWqjz6tnLQQaJuJd0uOTABaEgE8Af4XfkgsLei3mulCoj7AfWYX+R6Jo/VMoZeFn0V1G4yWOaCPlPEZQvBX++hT8Cn9MUp7c7SBBErZAUkpxOUjqlmToMUC0BkWHyZTU0PUDgvgR58M73M2lDjooI4iLdUigv0nGL14Q8Jv0O997H8Djds27x+/sJBuDz8zPtWMOMvMPHy3VOj9pOioiE55I8L2d+cJqJgj3HWL+nrNCPxeUzMbwBpPmp5YoI1VJU6R+vE7x26Dizty0h91LLL4u0baeIUEHWRkTgV16X9cLvBEZ4MQb2emtb3V6vyfesLd1mz2deX/rDa/4Vk/OzM52fnct+7wWd1nmcf3J5lOW9o8t02Ssm6kswlrPtC03GPu0B/1JIByi15ofjbtDmk2usBY+OdYReek3cdp28F7WcCvIK8oXoBerLqQNRR4SCuFpqyrNSnuflq7DKeeMPH4KO8lv2KD7HyPKDsoDdRi1FBUUtDjNKiFs4Z0hQmFiZeYZqvtADOMbtdJC8I59+TJPfH4s/3aQm6bRgLdL+dDvTy0AxZCOWMnFLflwBNyDjNF9OMrueeTo4y8vKpQiHmL+JMTVy3vAkv2Ti//frb+R6DR0Rmc7vvpBUi2VYFLgd5vFjnbI7IpQxVGI9st55XFoH95wzXFxs9YT90r179znHfE9v/+5t/fZ3v9OHH34kn31YN9zPrc8t2o79aCv7S62qnGFYj/wrPbaf+Vu+b7zxhr7/g+/nh/h/+KMfyuc4p7dP2X8cyXoTAT/w6/Ksi9euX8s4+4+Oj2SdtF6IKyIUEehHgRqRZbgct8Nziv/lj+E9BqlpKw3NTvyiVL7CD2AaVEpHMEgtCAs1orDB2OgIg6QZLqUqCIuIJQ/pqXdk8BrrAGaG+1SWhFJSwJ/0DvFnPkG4JqiJAcsS/lJLdvCGQSuuHZO3Fa5nweX4WhpIyH+Vhb5l0LJA65ms/ZV0H5JFhKwgDQrjeCuIjbjXrl9XR7kRzm1IEVDg+q2cSC/zOo/hcnZMrDbsWpldl8Nd7kS/eNL1z+P2bErE5bCLiwv5YH79tLzT7Fhk+iDQCuNPIjmNFaigiC7P/N24cSM/iXDMZtl8uu4CbyP1WAY+OHCZeTgDT+5TqoQwUJfB63w2IPuQ0/m35oUDhyfAdZrPkQXwlJgyLw+KQQIuw8CXYXaTThwGBMarOu5Vh52qjb/bRxrP7qXxd//kIw3nn2jaYgAeFgPwcCaNFyqxVykDGFWqMali4ahVyLnkoWjbVlX60rIQ10S9xmgdxqJjvfdkYnn18OI2XIU8qEBPel5oc/zABAIwGA2Uw/teiFIjuu7yh0w3asAYNDh+gmUS9C6DRYLLs6zM68lJx2Ht9flbv6fXde36EWOQiahr1PBy8YLLE0fbtbSlUa1FQd+iYIhyEkVDRyhuPDQRv+ubNFLnAC8DOpxA1qY9DJsHL1j2NsJiLNvtRu0Tk/Y2lOHebQdtMWRtcW8xZBk72mRwpqEBg++IeWnEADaMlfpAtPC3UW2OVdpjqbYYxqRzynpysdPj853OLvYYgEfy0ykKlVKyXRWBNPSX0XWtuk3LpNlCu6SbTceEih/ZdKRz/7bQjn42TdTCS9/lBeWGIkLiFteElOy2NyIURTMCd+C+xCSCnoH8IgY2VmrJt+b3N7ipVm0NdcWQWtJWDJ2BXmvY4u+FTV8nm9BxKx2144IhDcANuosYqHOCkRE6QnFzBK7kGzdlCv9IuePUa5z2yBCgu0Nij6HT2KGfe+0Zy3vrG5213w8ydu7vba+t+wC6o+/7ftRoPR0onWqncdK4grCBuAE9GsGAe0SvLrHygjlUZdSGxt26fV2vvnYb3NXp7Zs6Odmo6YpKpUlGga4QQpeW50ItfHFNE7oMVl4WSgiRz94kTZ7NH+quZxHIBQxikT6ie0Nix3jckXBPu/bIYGv/Aof11Dcwpke4Y6ZRj7tH53t0fgBjNLS6yfCLftITZPnkotdj5HqOeztMGqaioOEV3a7oh/UEFZH7u8WzaSv9X/AH+iN1pOmw7nZNJXxGm/6Cf0ZLvoZCrkRIDXrSQCkKt3RIi6SCPqFuCvoxEJz9psGcPCEP/1y4P2T08P59+eD5nXd+r48/+hCduaA/RkoQEhEXOsmNgxJ5hoSInoETLklIMN+wR0LcjngeBMthpn/BiEBYRrYRd9L5ERba7FQ6wyQUARTyFQu1O52B6xmEImZIkfdMQhGBvyS1U1yEiACZRoQiZpSVltkfESq4S8z5C/4ohEVRKaCWnMsL1Jj1vtHqbpqG+Jqwu2kbNbUmnLbUOa7Wp+nW8EL5YbhOQ1xQnqkyE7psPK9cftd6vurRbdOIkMsyXLZhtxHB5odytFwuz3DcCvO94TBvhddY3iT455lt4P3Rj36U38T1zzjbEOz4ljWji4wIdawVDYdFBHPVwPwEmKu9JvSazJvq83M21xh5zzlc8PrOdMd6rx/2Gpnvfcjo9L3XiCEds8m4ffuu3vjud/X9730/Nyj+BtkJhzWuq9QKC7SPIczQp95RXtfev/8gPx3rzYbXgjvWxn5vuC6vCc/hY0/YwNyY8lPIMsu+o//sjgjm35F3zJ45dq89PJkvy05ctVTWZK02bJx9CNq1ndqmBQ0wbVVqVUSQWkt/QmF0WkG/cDMHzRNERJC+LLDbEP7Ql3W5pJfhy6rj374ct+hprREl+9NjeuId4D52bMqad6DdxkSA+4JeUThPWfJBRZE9OrljzWF9sR4Z1iPnG8k7MP78wTTrxoB+jPgd1zEefHBV6X/nd7p1rBX38VK+efhTIMx8/ClK/jxluuJQBFCQIZT9gNwtRx+MvPPuO3rvvfflT4V7rzewfhdp27aTDyhsKBTXOQdyW+Rv+TFICLn6DvLOd1BXyPOZ54egT53PffLMGgvepJBARCgKiLBXJvNDeWXe1KEh54Mp3SNzzcCatJfnEc9bffb9SHWTRtIMtNd8W/cmdMWFRQRFl+Qxwu6Q9aKWmjQiNF9xmcayiwiFRNic92lYEKqMs8vIuqjPdIKPaXGbJ+v65JnICYH58zzsX0S5wPDrNObHMN+O7xkD2/xQzbk8j1v/3Y/O8/gJBnr6p9Sitmvly+W7PZ3HwMmJTk9vy+8M/8zzEQeZ7hej1qoImGDqSx6RV1L49Xg0my7vEBGkdwA0FHaRlAJm11fr6XYewG1/vgFuoSHa+3ycMoLmIyjnzb6lv91n7rsVGUc9pi4jihSlqJaqkiiKCErRfFmcBr6IyLiImeIh9Ov7qywBd611wfqROsO4Y9JCkSbZP1pXWJ/MdNJIvPOUUuRxu6JZ1kmlVtRi0Q8tFxku86OTrk+Us8QqcATPqyFixBVguQ+diy5GhCI+BxRLITMxLwn4SUp7RRqKUkQk7NflRWNwB5BCEc9CecX8TJKP9GdOync9lodlaWR4pvh8D6okYSh4Ht4OP4RIkWn8eB7E+dbnuZyXxC5bK80w+3TFNUf6GRHk0Iww5SGlX8SJK+IgTLi5BQ2QN/ERIV7LEjQkGX5GBG6APgYJohDqsE0FUHMAABAASURBVAVEKoJ4lZmSIMI6CnK+a1RqVSmmjZq21WZzpONr1+QPl7Ztp3C5QRmG64miCPupS08vQpZwXMSvMXYGHlMSKC7/pAyTkkY4BreU/qL5CojxdFKW7A+eZJHThbjsgTB4GcJTJndQRIgbmBqZKONRRydnvzWxR+t5p+90gWFpyz5sx57I73i/388whO54tzux8wzDmGuekbnBpUXwziDCc8bEGHf4CE3/XBPJrOkr8K532JEPOxKeXyr94rWb4fXEhvWC19HebxonJ8e516Rq2jtmLdJSDtVMjGnzsPKSlLWl34neu3ntslva6PP+xHarHe10XK7jWMc7rTEs+8PJ7QRUmnXmeY98WQbGxPQGkM0ID07v2EM4zHCYqYtzYRGhCKOockbgDwK+8sqrsoHu9ukd9sDH2qCfHeuphviUUamqpcgyK+hqgjLKJYhLd+GsrDxNR1hEpL8i68rZhWVdm6oGZNhaB+Mi4/DP9VCO84bpjIhYeIcKhHg+hQ4unzMTnfFPg+m0xZPyOIhN/9PoJdVTMstwcpcQuJY804lyJkIFFTxOCgV8J0pRPAe3z2GKkGTopVfGki4iFDFjpN89Zu5zvvjee+/l2cOjhw/l/aKp47w3PCx0wjORz+HWNcPljOiP9XXPGbf1MscmOtqjiwPpL2ynevRI/iDtBePWeuv9pz+QPhLvPjw9PdV33/yu3nj9jVx7W5d+sBh6/att/uC+P8jvX27zB/c95v2t5V/84hf6p3/8J/385z/XO79/R7ah3VvaZGPze+++x/nKudb9B02Q6zQiQilHaMQsF3qH/nFLlXule5/c0/vs++5TpvcdRQrpD4HLNKQ5N8VYYXo2YRaGJ60OBT5mAvHhTC0109VSVBeFlqg+Q+XkHovP0AxwHYcg6XzHTP7Ez1j5e6aeidBIYTcNB020szKYRwRgJbHimHqAeMJou05d27F4axjkDRP/kL9FvmPCj5jLccNdho1zxxjMjQ35GiaIiJBAILuIUEgamehHFLVpW3mC9rd/S628SC5ko60Q3nqYuFLn75lcrdxWFHHZb+W7QKn3TMJWeA8aK54VxHEjSu30rqulHR18mU/DLwkvSDv4MI2IfEmdU16Ww0B5/OQJL7mtBtdNWS4vIuTNqHl3Ph9AmIczDhxMdww465F5HZGrZbkCti/vCVeCNKLs4GUTbJgLB5qlv5B2TzTlN38/SQPwmMbf+yr9Q5XhCQaLM8V0ruJvUFZMMM2katSJ/jUkxEq/FTVtxQ2yH8TF8KLekRezYV4HJgmPAcs1AS89YYPbztjooY4flrD04+4xhg6UY4wYeWiK6OKE3TQL+U0aljhsdqL75QnJsGxqDW0wlt24eaI7d2/qFKPZtRtH2hw18F7gPVRpw+ZooyMOdi33yksnaI+VymUYlrdht2gfN2SS+y3bSDsGG35B7/YZtGu/3/Ei32trgyDGqj1t6ncTE8/EIc1I3IpBO+J2GIVZC+CeRBYhBvUYw0Ybfm0AxtBFj0jRqjRHCZVOPeEX5D3D4PgY4++T870uqK8f0AT0qjZFDeOm1kqbi2qxv3JA0mizaVnAtNDZbf/mCH/XEt6oRT6dgVy6Fj9zVZaFfy0vSigixAMor4hIb4EaEbNf4WjzNSlfwPiJWtwOk1weLELtJiwtaegeqxwb3Tr3awl1MarBSCv0etqd4d7rpA1dwwB87SiE3R9D8KhNM6rNDzCMlDlJS3kT5cmKs1LmCGFunIzV6Epf2lg3jnt0bU+fgH4n9+2e+Sop/eyF2p4X5J6O24EtBsoL+mO7dfoRXZnQzSnpiKKiMpRHWG+MGjCO9nbTZ9azS8DfuCCK1G0aXUef775ymsbfO3dv6cgNzTaNtG2UZVeRUa0FtxHyNfkBIkIBnfVYiy5P8EZNDK6RweX6Rb1EchNH4pnvSQM8ekwiGg19JHrTITBKSFsM4VtksfM30voeXR4JH6HDJWwM9rd/KQppS1NUjaCfIvV5UPrVq2hHs84ZH0+Q6eOznR6h49b1C8J6dH8qjUrTynrZopeou2z8bUrRBt097lodQTvkkSDBhnQOO+oaJdDtzSVq5tuQ5xLk6UCLXCFqkGFS9LAx8NcFjrO7SKlqBdlZxewPTcyvoyYUYEBvzjE83fv4YxY3v+cA+r1c4Ox575BVESGS+7Y3MeXz2ccLYUsAuZ9N+P+gzzKI8PO5xhMUESljnjJ4zInCJB9yWPC4Grq8Il2RKXmIooVaQAnDExHCI54zxV9ARCgiSGvqsVoUBTe6GwE9QCGsljlNKVW1FNUKTRR0vqpJt8Ma3I1qM9MG3W5wV+IbdD9pukkDtb9QXuKgzohQiAvKM3URdc45YZ4jHIqaMqeNzB0Deu0NhENdpus0Vrep64jIUi/LiQg5fI33msofqrt9+3Z+k/e1116Tv6XlT4Ta6OufY/4uRlgf5HttuMewawOAjTlezNvt9ZapMbsfYuB5IMf7p3/800gff/KxnMeGnwcP7uX480+O2Qi03V3oAiPEOQZih3n95/WYBXL3zh195/XX5Z8hOoVH8xsFuZeG6MJcyiD0DXaMZ/PwEeP8o48+kstxmHneHhgyeuZKy1BcltkGA7jLrbxzCZJl63xegzrvQHr3QaAv7l+n97rXn4w9Pj7hnb6R+7rUKqdxGQhcE31liI6cpjF5tX9KPwxnL2fqfESEIoyy0MjwP+bxRUv4oun/GN6+jLwrv5bp3KdTyk5EOOxpHRPSnuT1pdONg/tjkPuDUUUyMvAc6SevL7wXsA5ah6yT5+c2gu1k3fEaxDpCclfDemNUz3i032PEP4V+jAHM9RuZaHLsjAj6lzkg0KeIUMSXB9dAaS8t0/FfNty0hPV6LdxtUsEXssy8r/vwgw/z3ev5wB/W8P4hojB2Gh2xN7h166Zu3bolz6U75hmPQe/F3Ce64nI7D4MjQpUx6DFtKvzu64n5UlwR5KC+iFBB9qVU1VJwFxGj+ZpSTyaPXRpFk+Q+nNALu12e54N+6GWYvwH3SHq5XMNlQ11mUGi4jlpUl/dBhcdCWMirlEkj/FkfB9aDdsOAIogFJYoyrd3OAyVGCdZwTguD3CzezGBQIfeEO8uEtwHdNK+mLt9tc10XzLn+0LbnOaetpWZdPem3zJcXHDKdnT3RY4y9F+yr3Y971uIeCx4XW8Is62scoF+/dj0PLNu2zfnw+o3rvE/u6LVXX5PfL26D63bZg2WJvOw3Jto/4TfPiWyUFBHJT4GvCDcsFBKxE+2lc3D/UTdFICbKoszP7SbhH1Xp1Zmz3TDzPHV7I3geIJDCZTpkZxkOns+Qq92Oy1pCighkGAp0MgJdAhH4DUkhrqVeXC+9nS7Cz5cm+Triz0AC1k7jKlYOe886YoyMuxEd8lxsOi66sJYREWoY036vHXGm2nYdc2ZVBKWRyGVM5De9qk5G6lXBnx3m8kkV4i8ke/8YaLnM58Q4mWj3RFsdHIyJUooCGhGKCBWAQ1dfTiOiTWfg03zNLZ6QScoTOlEXMwzppdDTy9Uf4mnMsy6zInJmXj8ccAjHOdz0KpA2IsT9AjRfl8/ANacLlRKkB/IVPAI/JG+7I11aSHrmzIqIS+BQEBnhp9Ltp32BzxBxpjOIDfeHafghnvIVEeIGIR7cscDe2U2APZcIvz8WFGipVV5jNLVVw3nGBiPb8dExZz6b9JeY9TsilDJY5CBRvrhiholIw00AdwZAD2/CIoJkhqBAEkXO7pC4E2VNJ6WfF13SiEjq0AjcURa/tUrzxVicHVKE08zAt7zfnGDWTY/xnnOwHYegfvf73W6645xkyx7K+7Ad1OsF1+BxYl22324t18g4MibWLQn8WZkZd5rww5jrtut5RISiFLlfKv3SsHde1xCec65dO8kvfF2/fkMnrKmdZvSgoSC35hkQzi2Pt5Exl+9Exp/5zrUL7fN+bsfaxvD5z7qWH0k3XQJ+s6ADSn1wmrxGlPTx0LPJ4IYsDn8eEaz1SHwov4iQ2+P2ev109+4r+s53Xpf33d6PH1kn2y51Ms8bkFMtRbVUzf6a7orcEsX+UCkFzDQiFFEUoCyoma6qQI2MK4WyCnU1M5jz3RfVabKMkPXTwKvQfJle6Sciw6GZ0gdzq15kwPpwAssGTUN2iAhH3vODsGezrekta8PlBPwsWCpds1ne7tueNa3X6rN+X8jr3rOzcxnei2w5P/a+z+9B53F+l/w8goCIUMQM65bXwz538HnHwwcP0lDq9bH9tok5TZZJ45KiZ64neWKfY53sWb8N5pEz3V2Oy13ari5Yg/cYKJzPPJrXAX8pRV3qRoMOTuxBBzhTrrV9XuMP73/vze/JH+D/6c9+ltTf+v3GN76h09unOaYmxsj777+vf/mXf9H//t//W//f//z/9H/+9v/oX3/5r3L4Rx9+qHffe1e//vWv9Zvf/Cb/fZ7r9VzpsWm9bdom9aXUkjIxn4b3E0Yoki/Lw/u+jz/6WD4LKhn6BR/ulBl+LvqBUC24nkMa04hIhiJCIxMSKpK1FARmRIQiQjyeQvjFRbHcOP49bvOw4qB+2meejHUgRIQiQpUDKx9AeYO16TZ5cPXkyZmeoNgRJRXEyr+3Qi0Tek4ctSoiUnGsBOKybBrK61jgHbHQ2wCHEaXgEcHTwO2AShlt1+VL03msDCsiQjvqc1Lz5p/tO+KQzYrhF40V33wcYXBeJ3UPTn87+eGjhzLPHemvMeFb0TwRRYRGZOE4w2VHRPZ123XyoVwCt8ueGGQXbFB98ODB6XppsCovGLfLg87/g8oKab0xf87vugZ0yZ/udz2Gy3J9or4EHoc7n9NOpC/oWsVIVoathJFsOH+g/ZN74BONFw8U+8eq45nqdKGC0bdopxK9KsbfFsNv20qMJTUY1hrcsElckEYKjcAaMEq0a2Ky8OBy/ZZlz4RgeAIzndHLvK3xTjuQznD8HnfPZJPhLo/JYBpDE4cKBu908k/qWSgMw6QRTFQ/mQ1Dgr/Cpr9j0jnW7ds3mFhu5E8+n1w/0tFxq7aryLvMqK2apsPdqtSqYDxGhHy5OOuG5ZyUSiaUfaJCy3nGRNPHhA8vjJ4Js0f2bvcuJ9I+DWA9Rtp9P2E8XIBlawf2hDMUSDOJ5muPIW2lTr9zngERYwSe1EjRaiothrOKsW3Mb/6e8aI4t+FxMfyO9IzbUppC25oZtK+WSnsLqGo5+Em0uBd00I4Ob6GO6w7TNE3maRxGWQ2oC6y7iSiKCIn7EA4SsqMjeSJZZJn+mDQbgk2lUmaEKXEF0PsKWhuBWRB/E1Jj428ZVTARVsIb3NbXTTthvJO6NPoOpOsxJe7J34MRvowJCtBfek+CKrkaYW/UmMbfQRPKNmLUHxc6DHv1GDX3XrBx4LQDe+YT97PRY/Q03WGo3KV7wNg/pI5ShFALMAFpsP4C6/EeQ6bR088MI7OiiACwFkpaa2DobXX7zg3uFvp7AAAQAElEQVQOsE6ht3Tz9JqOrx2ptgXuB03w7cxkVSkBBEKBOyI0UviE3GeQMt2jJsLHRaetv/PY6+GxV89BXSLbs0d3+8QOPXuKUXv02Lq8y/BeWxR6m/rYa0feHQqd3/hlvNrw21M3zRdeeA9NUTRG1ahGI/o9RkePtzkW/M32R0+2evjkHOPvVtb1CzLvpyBtkWqjAtoW/WyrWnS+RUc75LKBbgjbdI2OwIY0ia6Vw4wj3EfEvQwb8negrUUNslxR7Uau1bC7OB5UeLB7CS8K1ZCcvjosIXeAeuT0+PEjeVHjT+rZQPSYg83RCuMk4I+5g8xXgeCvwP1lsOjW/5HluIircFgs8dyHIRL9HBHKv6SSTA1xmQKHGRGhgt7UUpIGNCK0xgU6FhEqgUbhLqWiUwB9q6A0VaUC8tVaVHE3oDYNbqNCq0qpCy24y6W7lpL+gEYE1T6F1svTpibNc4hpqjGxU84vnjs8lxCQZbVtqxVN8lEzvFDHWobTRsRlugrPXvOcnp7Km4Of/OQnssHXnwz1usvxLtNpOtZVEaEd8/DZ2VkaV72g98bAnx7953/+59xI2P2LX/yrfv6LX+jnP/8X/ZzNhTcYDv/Nb38j/0SS/0fO+x+8rw8//EAfffShPsFga8Pwo4cP9OD+/TQU34f6F1l63u9ug9vUNC2yKnK/lOL2zai1kWXPVCe/F/aMdfPp9Z/XfSPrm4hQpb2lOg9lFFOw+C2jPW1zHm/onM8yrqRz2y2Do+Wg6Oj4KNe9lk2DLlSXASLoR4VeuLIvHbo4kkz0rsMO4YgVh+F/nNscfV78cTX9G+dG3pai+87vXPeX+7/nHeiwUtzPRRFuPbwh2gF92nutyPqix+08Rs+aw33/6OGj1MEH9x/o0ePHuQkf0R+X5zWJD8f8IQfrSMM48/7F+5QN44MaWO81ubn2mLp586asN+7onkWJ63OaAj9GKORbX+ELkeYcZfmv8Dh0k2hmzlU+tPBe60MOFO7fuy/L2X2zYc96zFg6OTnOwz0bzY/YdzaMZwplLO+Yb7as61hLusCrgAh1IMSIWOaHIl9zX/eKCObDChUIBbrh/muYU2otGeZ+mtgHub/dFve5wukLeZ1GOQk7nGB5HjKfA/rmvh1ZS3gecp9vaMcGo7bnjnmeaOR2VXSm1KoIl+dSKJKKrccuyz6D5bccGzwuQfV4M9xpDPOSgG+ik6eIkHXabfc8OB927lOXPa95/RyUYvl3Xets2rHW3rLOdl+dPcHoy1rpEXvxVdfdxojIee+Ig8m27eS2uG0eA/7Qw907d3UTI779HeOhup3FNUXWYT6zjauCONQKZGrgdpoVDqJKJRT8iexI6jC/E/0hcF3InRLJjedzu8mR9TsPWb+k26Wt7X6GuvwQ/RqJiJAvp7Geup9X2O9wxxfkXks9eOdV8hfpID+STHnqisvlXIUrkn4d9GciAfcXHWoFRZutUU8ZC/FH30cpKlDHeL7yt4d2vA89f1mPJvaoLiNI4HSe4+qiR5XxbH9EuDRSXH0HwSRRRCQUBHCbo88Dkj5zTxTwxwOxHJQ6Hbivdga1BlFhcaQ85/FCkH0vKcDBluF6wD/yTpjY8ztXRCiY96W5zJmjzCFfOa3Y8UURnzeDEx7is/NFrOk/O61TrKlNaSZ3JJTlSCFf81MOQx4RgTMcMQM/Adyer6SMISwixC3JdAZOvCHhmONw4QiRF4TLVyigpaD7peacWNHlSH9Rw97J581+Z3esSUotIscM8gUQZSokQU20XKGQHGYIt2EiiSAQwO7QetlleHxFhGKNMLU6mIIMx5909T+bmtDDm8SLl2LTtVJUNvXYgROK5vVNz7ply55nt92xNrhQrhXsB14neN3g977zOK3XE54j7HcZLtDljEt5I3o+JXKkoN7mx3COT4dl4T10w/qoBR194nXUyck1zpdv5AcDbUtwWPadi6Nek0tQ1USYYV7Mm/ld4Tb0y5p/ZD3ueKd1Oy7LwLHKG+cz91XhVPlcO2k7PBBI3oxVRCRKmWnWSWygV03T5n7Bhrk3v/embPz1/vvatWtqiaushUspOkQtRZbBLK+qpLVmWC3QUrTO084XrhfY/QLgrRbSH6CWolpAnVFwr+VFBGWHIlYqMZvJV1w+RJguL5Jeume54M3E0CvvKyJTlKGIopmfSk5qRtYT7yxHl+q2V0WUJU65Dj7HiOq93Cf+Fur7H+jtt3+PUfMt/fJXv0r6u7ffzrOIh48eaUtaz93P6wQFzndAaFCEHbi5rUfWK8N5R3gytd9wvPvc4XY7zjrpuHz3cm6b+kg+xxuOn/eyvXrGqeHx5zDHR4RKrWoYK23byTLp0W2nsfvO3Tv6wQ9/IP/Msz+8H/T/J/c+0S9/+Uv94z/8o37+i5/r3Xfflce5140+0/He7IMPPsjw995/D+P4mYK/nrNp73c9P3j8vf7G62lQ9hcFbt28JZ+HVPRuZOybN8PtFZd5iQjNZZzl2Y73ge4hov/w2xW4IgvEBzcWWKGRFaG40okZz/FunNO6poi4VF43LCSaN0N5RfrT+ef0QDGuUsgoRUdsNP3pmGOMqaVWWRbeYLvtboKVrUeBrGCWjdP5ZeeGjpTrgQNRlh9SQUZWKiPi5d3kCSEnnlTANg868gWKMkbMB4VWRpdzBG+u1/XvUVLz1jDBm3fz4v5y/w3ETWxkvak8pl0nGICtcI53f04MdKcx3J6IkMvsqNPpXIcPEUxdhttkpbU8thiDXYfLMF9WeP8EtePMy1oXRcrxDnee5BcBzXLiidtycxvMw8DgEMYrG3/rsNO0faL+7IH6J/c1nN3XdPFQ0ftbk1tMLnsMFBjKMKQVf9O3kSpWNqPB8FtBU90mQ6J7RcfIPI8sJLNO5JOUQ6nBoG/dv97UWy6X2A8MukED8TNGDbz0erB3GJOO8zlswDrE2BVNkyli5uBmEsUnHanT7gFqtzidaJqiI4y8t05P5G9H3r17S6cYyk6ubXR01KrrGjVtQ/tA7einlvYYjSLQq1mU8tg0LFPTFSNMHGKCMcNymBxHOwb0pQeeA3q3FwwY+XqMVr1pYqI/F9DO3uA8aQ91uxGFegyCO/LsSU+xGv1tR1V4qxrHoj3xZxwqPz7fYgTmIIV6estCoaAtpVba53aagqaqAZXweYzYX3ihGxVqFNIU3CVpgzzbtuI2CMNtf3U5oFnLgtZS5TERpcjjNSIUAcQVgLlvEo28xKRY3EGcUUhW6McVQfxTDIoC6l6qvVR6RR1UMfp2R0XdpuAO+RvrsKDASCzMiO4fQ5T1PIJ6BczXhAF1BBM6bYzQ9BM2MJ7cpz0HUh6HRu8NKvo6gB64v/cYPTMO2tN349Kf2X+X7hGdn9TjdxpTxxsT4pnkiyfCiJCaVrp2vcPoe0OvvHpbd165ld8C3hx1xBXaOWUL3A6S4w9FAQGgBeoSHT9RwZx6JA+w33BbD+C2ehPutniu8oJ8u0XH0LedDdy4d7Rxdve8sHtdugnfgp2NwSjyHjkYbqcNvwwT0XT0GI5sxBXGX+s1M9Golh4DE8bfsepiN+nx+R7j7wV0h3+vHYIa4H4qIVaZiraqYuxtGNtd26prG22Y/w27jU3b8i7oALQzSGPq8BZ3UsJX6rhDEO5yWnS+RdebWtSUUEW21XRBg+IZtaCLYHaTDvectqjgTkhM0XtdYLi698kn+gjj0wcfvCcbnXbo2Ui/iHaS7OCmzboKB0m+dl4hAcZTyvJ5ekVSgizhFDPul99BkhnC5dtwiP0hKYJnQsKjy4uwiCDoClg/iCsLIg7SOG5FLczv6D76WCq0LLDbaJqMb3A3DXEG7goKeUutT3WRMsOIosN6YVBGaL1m+U0maxDU3onAnDM9wJF1obwGHtq2kVFroai4BNmYA6ZERMhpvUbyt+282Xz11VflDajhTx47bqRsr5EePnyo+xhjjU8YOzb6rvAHKX7FJso/G2QDrzcX/rToW2+9lZ8Y/e1vf8dm6229/fu38//WeOHvTciDBw/kT8reX8o1ddh9jG7+xrDTffzxR7p3/15uQrym9Tzp9dbo9y7ttxxoIDIsKrS3lrnNpYSOMLx4PZgGu/NzmVoGtVa5jyLCXiTnUgD3wFznOvyusdspLKfNptMmy+vUdR3ybVN+pcz1iYQRkXxE4NHX17+VBOY1BTM38/eUmFiv9az3ttBB7qOSfTKl7g8YebfbC52fn8lre//azzn6cXZ2rnMDt/1PMID5W7+OHxkHk/UNWC8G3rPWE4e1vKu8b/DBlGnL+Jt1ZqPrHOBcv3EjdcbymChnLct+IyJQn7DzKwQGCyPnkGHLwm0z3E77g5YhMvpiL3/Q6pN79/QJBxA2KHqtU5kjPU69Bzw+PpHnHI8vy69jPVCRrdd62637ksXaYYWrO+wIajJ9FhGEA/MysnkxRQsyUUSolpr6ETFrkeMyDUwnXdvo5kqsIwcOSPfZHusByTRXHKlb4ipRcn7YME9sNhvWQBt5f+s2Veae1MfCfEW6Usyfrrxc9lItVZBueT6fOPlE7wfaZ55MHeZ+MAbWmXP4ILuttzsOd01dluXtD7W4BsvZH354+PCBrPv+2X6Hrem9RjL/HQfks8H+WO6/ln7qaK/HgD/w4INL+yMiZea+7lnTT8zbrvPzwO1/IV0QYkC+jHuVb3azPa7UeBpANRlxBVWmIuJLv91/V2GEN2Na5hH3r3GY1sxEhNxPpcz6XQr6trgjAk3S08vNe+r72vVVlwD9+7QJ8dSJa0JjD/VnQI8u5wbWPpPHp/WBMiLIuyA+ZZ6i2BdvsmrJK6VHSqo/6DJLf1DGLzuTGTGQI0Px5aUT6THpsen3zsDcPCJbZyWKfHZBXrhfFv5Cwj9JgHtqLtiuGRErJQZnenFeeTveEU60ICIUERK3rriCiCA8IhQR4gHyFr4FuLiVlx2hiBAPhf9wR+ACAhF2E516G5JAhoWCuTCYC2N5F6duE+a1SMv7+ohz6s3xRpW9lAiPpYyIUAERlCFfC7U/JMhzCPzP4/l0kQE8kyod0kxjJtIl1UuuWMM5y5ud1qMVfk/ZPcfMaWf/5PGfZ6d7+T1veL1r2O31sWnP3ODcI+m9bvCcYbd1/BLEjaxDJvR8tJKDjHPGz0QoIpTvKfqlYQ3tNYWxYe917dqJvK64ffsWRuCb+UFBr6civO7SFRcznes3L+Zrwcz3wL5gZL0GGMeWzrNYiouFvkBm2T0f7NBsL/XO5c0pImJpW6jWMq8NadPx8VH+euqtWzf1yit35V+3evPNN+V/dfSNb35D874BPUQepQayMfweX0B4LYUyq2oB9ifmsEJdtZQ5Hzxc6i7uKPC0oECdttSqUq9AcRkrzMOcl0ZJISVEixc3R4z45tsymV1XPT899qoch2ERoYjIIMvdOmdq+L1mvT3jrO8RBt1P2HfYqOmfOf7d736nt379ln75r7+U1Yw1ZwAAEABJREFUzyvWcwufYfzmt7/Ve++9K69/rfvWe5f3PKeu1XDlEbgWRITKIq8IwoVc0AePFfNkOqGLht3WR4+nFfY73HWa2m/03m9y/u11uM+Je8as2ytF1lfpN59puG7n9f7VZyl237lzV3fu3OGcttPjR4/129/8Vn/3d3+n//m//qf+79/+X/36rV/nWj8iFOjCyBjeYgB/wDnMPYzltoG1Xcte9rpu3LyR49DnRf6G8Q9/+ENZZ1997VUdHx2r1CJfjD4TwZ4iQgWZRIR8uQ33ONP5ACP8nNqhXwAuZoYH/5QHO1sMe/469wTzGybxtu1EzVlxCQ68CV87M8QfYRGmkqCHsFdftQslK3SeN9I+dDAN2nCOXKwMEaENB1g+oLjGoYQNpB2btlCQarkX57RMmla8wYqGwjJbLomeEid3naVWJqAid3KCuqyQdlvpXf99Dvk8GOcJfaOWl2sqLGm9OTxnoFrRXI8n+jt378pt8EvY5bjWiTY6XuS59OOY+SjKFzht6tiIbtCBFce80E9oc4VPH/SbD8MTg+u0LKzQNzmoMV97jAFnT87yp6wf+5sAHFSec1g0IQfDMvEAtHzsN18Bb4HhqmD8Fcbf/aNPdPHwI+2gNv6201ad9mr8bV8MvxVj2Wz8DdW2qllQK36QcWVSAJF2wpg2Uv7IZj4XlFDL1pNE+pkg0jBGf5m3BAZK8zg4bgUvcvv7xd+zMB0Sk6bR4yl4OUojs3j6VSSFBIUbIQI29AIcxrDY2GDkvYXB987dm7qLoczfmLx+85i+a9R2VQ1oeZk3TavadOjIRhEtdVVNUwEC1I38JgqfTBOjfFgx0s4ZI3UTZl5J53YPHCgMS3vTGEib3K4eA1hPO5Pi3u9GDmyMibkCYA3rwR6QTCSR/f040S4wCWnDWwB47JHLDqPwOca4s4udbAQ+R7Y7eBmRk1RpU1UpVbU+RVMb/I1MG8IN61fLoZfRNEUN7malLX5QF3/bVmXckreBVspsGso00k99pVD3ggh4ASxsaIYEDZ4EEz4p0j9TG31ttHUYLc24ki3H6IuuCV0VRt+x7DWWrSZoWYy/m5NG7aaqtBReqCVGck4a6btxGqllhghd4XpEzOR4yp/71YsxMPXkhdLfg/t17OmTPUb3vXrGozHQ10YP7enrnY2eaQgeSDdm35FdI/060jcDBvt+RYZN6JpoJ0AoTJdwI6FOCVhXqWJR1unVb9zWN7/1qu5iAL5x84QDvJpxpJbI5bYEBUQNRS2KUlRAREiJSc9ernvU6HYfgsoHlLCnzfvlBe9PXG45oEugb9vtjsU5C/T8ieteF2kQ7gkDlsF2QL+By3F7aSvNpy4lBhixno4y1wUfPKrQikp8g5xbXexDZxcjRt8B7HXmOvpRg9tSyYOelrbKxt9iHcVt/dy0jTZtCxoWGC1YaNdqA442XdJN2y5xVc5ndJTRdVUJ3Jssq8n0XWcKCOtAS3yT+h6q5VngVYXPDE9a8AM6s0ZVNQUh5IG8PefboPXxxx/n/+qwQcvvnwG9mqwEpJtv55hdLz4/Le7F1P/vhFjvjZe12HErXkwT6OjLQJQiiH0e5fmwokC/I0K+IkIRM8pCI0Kru5SiUgE0wGV4ppnDK/pjZDrS1lrnPIvb/oq7VIdXVegK623DvG1/qVWllOTH9ZQCX2X2h5Thpjg0X4xZi2v2PPec5PegYb0NymoYp23rd21lrptko6fj14xOZzgsIvJT1V7AeyHvDajzemzYQNMzHrxYt//tt9+WN0r/8A//oH/8x3/Mb/n+67/+q7xpsrH3t2yc/HNBXud5XWV4jeW5bK6rqG2YA1ibmbqeI9ZoLXNERGQ79tR3jvHtAcYHG39tWM4y2bx5LvR6x3Ok58O93wmk99zp8t2maZyyzRGhDWV702NDtuNszHPZe+ZYJr5M5znX68GeMI/9wS8PSaVW5qRO/l9M3oTfuH6d9cyR2rZRIGNqgd+B902viTwTc4rL1PzQV/X60/FtBf7Twf27yt5jq9t0KrXwTtyzLtjTLOoO0WcjYTuMvGfy5ti6aiPXE9b6n3zysT7++KMMt341rK9axlEoWIM1qQ8j/exDBdfXoce3bt3S6empvL+w39R7q5OTa6l/hXEt8kdQygrCIgK9GZMfl2m4TH1lLuR5ySujIWZPhvJwe8ZlLDrG48pj75H3UhwqPOZAxv6BNU+JssyVjdxvR0dHqqUqwmP4SMf4R8udAwlTl/cMsu5QPBP4rMf94P4Mxq77z/CYdbjhcj0veL6zmxYpIuQ4I4L+Yl3gNJ5HrDee33bMG55fbaB2nrbrkl/rQdd26E2rWqtKLSqlZJnyBbMRgR8PlOcXu8kTEZnHemMMrP0G5GlePGd7jWN+HVdLhZcmYT6MiJDX6Z4Ds820z/3kfP7wjX+m33O3eXefbLqN3Feu1GVOrOHt7miz42utCv58i7InypvQAZdtDPDnMOf5s0esHKLMOae/jK7pvnwaEYgxLgueGAMDex6/q/xBKPex+3eVa0So1KKGd5R1vWEd4D4pBb1D7yNCISX09fWXJQH37fNwnxtLuBvs8TcyDq03F9utzjkb3EE97zne69S2bXKdY90J6w75lWN5hDDL4cbh5J8fVrzPn/qFlB59LwT+kQEu0/gji3lp9lVMa9NT9h7DyN/zoTEtc6hyVDrlCv07XCF3tbTQkHBqDtN84YkgAkQEcTGH88Tr5wLJMRExU3GFFBFa/4RbsYThjkiPIkLrn3A/A83XHBxS3qFVTyMI4hERighJhp8heyNMAXrtuTLnxigkcFiosubLNQjnxX6Hex5d00SEDt1zgZJpSJB4ASXzPB9+kLY4zn4DtyQ/I/IpCAGhT7tCITlhQi+50HQrpN9lJJexpJwI9ztknhMuOFva5gfcvA7wL4B4nWaDk9MMHCo5/ch73W6H2W+M1m0wEjdCHWYs1XwmSfZ5uF8a3l2Wfdu18vpig93iGgbgWxhKvZ+7xbr7GOOp56oIGpN30KwZTyuj3W4zAeZl5Wumo0PBVbfzXRV+GOY0V8FpHP6UmsVCX9damVtbeb1kG4f/zdJ3v/uGfvzjH+uv/uqv9B//03/UT376Y33n9e/o9PQW6Tbz+7ytuY6sZaGUY10sFGwaEVrHgP2H6SppD9E853dcKZQLSimq5UU43OXPNKQSQtiJwKmDa225gw7dmd6BXwLWvhxy/9/zOpooPhLuW6+NHj9+kr8oZoOvjb0+u/inf/qn/P+2/pUyf/P1V7/+VX5A3Qbh3/7ut2kUXs803nvv/XkvyDvS5w5U8qmcxxIbEaqWMXKMIJTxZZ48VvzuTcr4GAn3mm6N8zt4xsD59aCJcWQ43nC+HWce3rt4Xd6z1nd4BPVlXYW97V6WjT/M6XWif2Xtvffe09nZE+2xXfjfbN3HDuew37/ze/l/+r711lt6C7z7zrvyntj1RCx7A+Sb8wC2r4G15507t/XjH8266p+UfuWVV9DTU/mbwP4WsM9cIuCH9ltX6BBUpeS8ab8RBO45s/e3jM1H0R9xubFm2JPXjs3YyGFMRFHDQVMtc9ERoVKLXDHS8a28QoRJIh6nDqGv3DWxmZto26SmbWWD5snJCRMIm+laaU0AqSCTlnh3lDfWnlwdscrQcrQSeiPYI8uexYrjKNnJXsBEiEHFuDTLMKRSqxpepm3X5YQnrlRcjBpWfNeb/PGi9UvXdbj/TJ3vOgduaYyF17WPHWd31kd5z9zuQ9pWTA3cjbHw4An3sr5SObgbMJ5s5UNF83MNWfmTy5aPDyE9sLS8OFyvB44nFG/6fajpxbNlNTBAMm1IpYSKZXbxRLsn97V/fE/j2QPF9pGa4VzdtFOrPtFAaxmZKKSKsa92VbUFNcS7j/CJ8iZFTJIBL5ONRjlxjHKdIxPEiH/gpWwe3W8JDJPDCgZtbzd0WOA0bmP6l7wjZXktavlSJBOQwIScDkAax8ERPEkqkl/Qt06v687dW7pz56ZOb1/T9Rsb9I/DnKPKy7uqbRs1Xaum7WhXq1paSQ0tKqJIVAft8mRoECpASIaPVHglrJfIfgDzAcweI2EPBg68RwDFYOu296YYsvJbvb1ok4gHg2Y3TPQYzEiSfiQvRUX2xsyn4y+YQM8wxtkwdoFM/bO6I0KYSEtiuA7yFZVaE5WOTOCvtahCW8JWNPR7C5om6PMgfkXBbYSsU3XJu5bVUE4tlTRVJeOKSgFhBKzMEFfAFYR7kt2G5WsaGGZnOG5EzUYVlCASA+kH8g2aYqcpjb87RTuoPZK6k6qjkxa3eaBEdHlKA/BIn47ZdxPliLAVoYnyjBHqNAsYM563534e0LteA8bfPfP5nhfefr+V6cBLw7qbsPzx+0Vi9HTeSB8aA/2Jesx9jDF0IC5BvMPNlmhdiItHAMSnphHzZdGNW0e6/cotvfraHVmvb9w41uaoVaWfFBOtmEERihJK2VNACQoCQURIPMXl9s6wPOYxPGhur+mY7gEZ7GmvFy5+uXtesjtphvcsyodL7P1N3wV27xnbfbZVlAeo0lJ2D45wMi0Yra/pLrSjaJyq+qlJ4++T81GPnuzl//nrn4BGxJkmSqNAOAXdjZb+7gr+IvtbwoyubTSjJm1JtyHM6KCG07W1outVpm0tatD/DG8IM9qilrwd2LStuoZymTs6A3/bNmpJ1zgvqCW0oizupPRDvQKFMJRTlv92e5Gf8vNPQdvYdO/+PQ5EzokeNV8xE+SlKyGuNQ3Or+9nJZCimQh7HgRlHPS5OyznIPAliIN4d6X9EZEZIkIRM6wDRgT+AkwPUAr6az9xxRSUQK9LKKndhEWQ12GgVvI43wFqqarodK2NZlrR6TXM7gY/cY1BeCmqpag8h1rmsIBGxNwOSbiEF4R8TRYlo1IgQ/B73hyY2Dy/iMktzCvjqoGvCGZdMk3A+Y2ISJ6uXbsmb6a9CfX/+fUH4DYYTb3g//jjj+WfRvcHI2wI8PiwAdiG3rfYLNjY658N8idqHef03jw8Xn4q13NXz7vZvJlXy8ZrBa/DXEfjccx4trvrOjm+wDesybx683J+NhvpzMPHH3+SPxnkbwvbAGMetxxcuh7Pm66rZ0M0sF5Y6ztmbWnjnNE0Le/2AWNgn2PfMjLMX27KmH/nvJL7poU383p8ciyX41+0aehDx0UEYpw0IuuJ+swvActNHPfi+Zq8IAEUFt11H33ZmCh3ok9cZXYBOu+1ofXE6/czNsHWz3M2s16/n5+f6xz3uenW7gudo3P+ELEPvCIidcF9bt3dcAhlHbCuWmfX8WP9sr+iH23XpeHXeu20sJB6NzAWrF/msbjcWuQr9Y9EE7D/3xmfs3r34ZIUQefnH5G9cIu2rbE4JYcRN7A+OUP+Dx8+4J37UI85nPG4dYLG73NkZ3lZjh2GxihkpCB/s9Tj0GPN6S0vHV4kE5Uk0cuviJDHtPtu9Fh3f7D3Wdj8QZAAABAASURBVOVu6jnUcB3TSE+lLplO9GHP2mun1JXzC/aOF4QN1EydlG2Hy/YHW8x/23lOo49XxlhSTMtc4bouQfb1dlJj9X8RupZn3nveBdZ7t8XhpRSVWpljG1Vkbb/TWZ7z2LjIQ1+7vfZ0+G63pb179cypTu858IQD2CMOXTveEdlG5lT32YpaarI8IrsRGY+01/1G989DnVjzA/nzvi87AQX8TE4/T5rPLOS5BHOZlpXhSNOUp2X6HBwXEXI/NaxDEoyngtthEYF6hr6+/pIlwDxF86wLCXRk8jj0HIf7qe4MjOlBA/Of10ymjrPGWVcqOuPxnPNELalTqI8iZv1xOqr5w26K8LviC8O1OS/U9X9ZoLh/mxvZRdAAbs+He86RPNf2vBNH+siTY0YTf0j/bZh7vpagrx0GhQRY7+RNcfknArghsSbRU9dlkDQngoTyL5Yg+4iLWANCESEptBCF9AzsiwhFGOl76s4whwOFIxURC/Beupcw1hgRuKGlFHnv5TmzYe3v9b7hd539jqMgCuF2+ggVEJKMfOAgSIkixk4ooBGkgVLFHEdARGj2B2FAXGEEfqjvuHzYcSXWJKaHsE49ixezw0IGeubw2rT3eRq66TWA91XeYz169Fi5HibO+uo1hRSKKLlPG5hfRs8vrF8930y4jTH9Y6aZ+dDnuiJcdsj94XVh2zacIbe5pvZeLO0CN2/qJoZgr7+9zi61KCKUFyQinvoz8NmH50eHmBozf8/PKk7xh8Fn9uapYa212XTyusnGXhvPbDD7xjde03e+8x1973tv6sc//pF+9rOf6mf/AUB//KMf6XXibt/2h0qP5DJWVNrpcguKU0tJGUWEaCx3KCRF8AQRoSBNLVW1Gqz9ktp9NUqdw0utKvUQhTIKYS5TUgFxAJxa/elwAFK9DMNvN+TLvK13e95j3svZJvPo8SPdx7j58Ucf5a+Mvf327+Rv8/rM4pe/+mV+UN0fVl/PL2wY/uD99+XzBed7cP9BnjH43MPnGoY/CPmYM40L9og962rrizXlU9sRoewjyxB3BGcwEucFkzx+zPcllnFiv+N62jOw5h48rth/ZH2kmeN7zsH38ge2PD4H3h+Ot8hLqdQw5TreZXiv6jify9jI+tFHH+f/7d1ud3L8QFuc3/tcv4ssP5/f2G072e3T2zq9darT09M8I7p185Zund5Cb19HZ3+sH6G33/7Ot7VhrzbxDuvY79joHCUUESqlqMJTnqU5zCA8oI5ze9xfln2RQvpCUF5uoA/O3SA3zIHeqHRdq4mJyI10GlF2BAyxKPYmPWDCE5SZyHgErD/4Wnn/gws4yLiq1vP0IMnLnM5COyY6w22qpeTB1S068O6dOzlhinhP6ucXFzinjN+wmXN6hz9+/Fj+X2ve5FrJRhSMhIqIBI8ra7cc/QIxdQJ3ekX5W16k/oaHDau3bt2SJ8GWPtixuYwI3XTYjRsyD150Or37zwrY0ocR88AZGBRWTG9MzY8x961kZTKCiif3ORtPxw0eRPgJzjTud9ft8s2PDxUCGble1+8yXIe/BeBDRuvQHSZh48aN66osjB89fCh/UsQ/D/CEyWbLodHQb7EJ9WowDG0aqU4XOrv/vs4+eUe6uK92PNdx7bUppPG3f0HVkOlb9LCznJBJU6qaGvAqRZmULafMwICW7mUX7TZaztM6OdDf9g8YuXr6q8dqM0D30D3UYQPyc7jdhuOGxSjqiQa7slCNBOJjkpoS+/2kHeVst3tdXOw59BiYPCb5atqio6NON26cyD+R++prp7p15xovuw6jMG3hALolTdNV/M0lKu2lgaKBcoXZHiqfFriZOOUrw+hDt2+kvUnTP2iE0YFJrM+29UyM5m1Ivoc09E3wOhI+Zht22V7CiKNJQlzyT+NiM5P9Nub628A9u5MpGpXaqTQbqbQap6IdGc4w/j4532rLIqlH7lMUBe0ppcJ2yPyZ74rfh+8NtC0FY1eoqVAMiG1j+hQN/kq/10pVBUSogFqgiaJCOcVuhFYM4otx6XYaYkooYoZCSkgQ9xlAhlqRxt+JuPEZCGWYkK0M9cT1mqZtIqzD7ajNUdHJcaujY/q1pe5KHeiqF5Jy+Ugj3dAwiDMVuizqFWHGRNqJ+sakI1lHqh0w/g70XQ/2M7z4NOjrgc4aUq+Jdxj+nr4Z/cKkb0ew9r/pSD+ZkoWyJLKI5NQxAYloITL0s+ja9SPdfeW23vjud/Sd17+lW6fXtaGNpZGEgTv5d1sKXmTtPgloFAJIMgFl23AEWO5ZFqPc3jH1d0RPB1mHjQy3LtOWnY26C92me4RnY1roSDvsfxZuI0XL7UkokHSBG+tmxT1jkmmz+KEYgKlO59T14PG57j16oodPzrUlMFDK2raqbVW1nqK/BMnNDeThXyhweOp06nCg5zMcZt1umkpYUUOmWqGkawzKaigz06WfOPwNadqmqqWijG9xN426tslvGG+gXYfeEdY4DXC5tRRV+qLQmSWkYloCKgV9ZknghfeQ89VSFBLz2kV+6+vdd3+vd995J3+OdrCyELfeThcRigCKOXju7NmdYUv4EvL/DHGzr8KnCmAW3vw8SEg5Exp7EPKikzTPBD7vJ5Ju0oyAGkU4EiHhjAMUBbpQYg6rpaaORJn9JOTGXUrSAi1RZNRSVGtRWWi1Lpaqati9oGHt0C76Wglz+oTdhyhzWWXhJaIoCnVHaL4sMSRkMgfkc2Lgj8zXfh96fmGiUUTIdXlN1bE4b5qq9WrbJhf1/l+//tTxD37wA9aCR2ncyP/D+8m8WbBh97e//U1+QtafJPWGyBslG2B3u10Wl+1Y+YZO0yTH+b1sXgyHGZ4bzbrD9rxDDVpDOWv7QqVUmd/j4xPm5E6+/Ess5sWf4n3rrd+wSbsPr2fgQlvWsl6r7r2xYXK3DCYFa8pOXkceHR3J8MHBNQwYDf1QS2E+aWU5NMjFc1ithboj4b7aILNu08npC7Kc/I5adNNpVxTyRQlFhMSdkC97TL+G+32WwjSTz3hO6NAlPiPtYbTzuP/7fqftFt3Ybln/7fNXfD7iUMAfWHj/g/dyI+x0Zem3vt/n+7hjz9GxHzK/3mtsl/yib2upqZf++avbt2/rlH2V9zOG9WzVE79bohT5sp4P7ENc/p61iz/U4HeL1zsS+kG5ArjSq6/SZaZ5r1pWK9vZu4R7PBRkUJCZ50kp1COHJ0/O9ODBQ/nXBPz/k8Xlse7xudkcaYPsfYiwYdwFedyfjveeLWIuY2Ickm2+wyRIafrpiAgVeKq1Mu5blVrl/vE8NbD2mtC5iFBEyJf9A2tK95v1wLw/Ys/nw6CBudYfsL7B3tV97w9Sm++u7VSZTwK9mvMPyr7f76F96pjrnJivHT+D2lbBibqpP0yNDHf86sC93gRNy3yUBP9KJ2QUEamvGw5oaqkujZxOJE0sEL3H91zuT+G7Px49eqhHjx9x2HuWclnnywm5mOeWtjnMeu/zhDt3brM+vqVr167leirrDqqgXp7LHYpYgEwsf0Ph6HzY8WeAWS4zI6t7pXPol/pEJgIRAZlxWL77xzI3rJvGPGdIll9Fdz3frLDf4REhCgTKC1/Srx9fYQnQiRGhYPxEhMTtcT+Dscz49Bj1+DNddaZnTvM7zPB6bJcfpN6pZ43kNGST54W2bZkPu1wP+d1Va5HmSuTpnerkOTxKUTECmnw4Rv82F1X9CUfjH9SGlP/nZCqQZ0Q+Od8YWbee589tum/WvviDmPh3yEQzFEFbQgr+hFuh5y4E4zCDGJMVmTbzEMJNNDfpUWB7EzwiQhEhHkCaaSTR5bX4wwFBXAGmmqlmNz7ukPDrssynfuu2kfqNjlf2a03XqvOa5GjDPsTrhaL1CvHHOHAeA69cLKMxk9gd4TSawwMqLlPGsQOJzoCkhGeYQhELiPUdfhzCojr0f173MwUdFrK60WgmBb9rvGbxnGGjkP8XqvdfXietiAh1yCeCMybWQl4PTQdrmpFy7B9Zh4x2uwrop7FKUUvbBZUKcqqlqPpd1zbMUW2uD4+Pj3T9+jV53W14/dExh7nvFHp62W1chpiJ2eO6Ztf89Ly5Yg7x0+kNu6/CGgfNifIpjQh5D+k1otdL33jtNX33ze/qxz/5sf7Tf/qP+q//9b/qb/7mv+m///f/rv/xP/6H/st/+S/68Y9+rNdf/w7nj3dzTeX8nncNuz1PWxa1FkXQsAPge4ZB+yNCQWhEKCJUDMuzVGQLKKfgfwrSlDltxPO0iEJEKFTLRXsZs9Z5jsznMPIJRISSCmqYaL6ca3Y5cEEWYLdjTA9xVZjjqZnCrKePHj2Szwdsm/n5L36hv/v7v9ff/u3fgv+rf/j7f9DPf/4L+QPr/iUxf5jd690nj5/kPLzlHMN67f43216/W9b238eY7Dwfsnd0nh37Qdu5tOgy1S8SgBezucDcWa6BfA1RsMvLMcE48Zy/IsMoLylxLt9j0Mg0jKGJ9frIXsRhfmfsODsxz/Y7LhT0KX0EQ96r+Fyl0s8BdrTPa3y3w7+qRlJ5D+v/BeyfbPYHEl5DP29j8K2MtSPGl8+F/O1e/yLcT3/2U/3n//yfU0f/+j/9tX7yk59wPv6GXrn7So5H7+NsZPZPOVu23t9aZ40IOLtCp1xPRGDI3sn7KTjXSy9kg7wnBE3rnCp4kNkC9SJne7HNgoKWtUwUHRuVygTuicdwfhEXUeSKfRjntBSYveZylpL17BV4rwLBV95Ou0Sk8+pSlxSfg3zO/Dl45uIOc0Qpatr28vDLPwntww0v8gryi4hZrgjIMrAyWal2bFatRDYIW3mshOKaUM5nsORzmL9B4bxWXvNQalUthVyS+dh0XR7GnbBZ3LDJL6XKV0So1JqLz+PjY/lbuN5QO02lD53XvLofzYvrMK+G6xx5+dit5bJ78mCB1xwwpiCID4UKPHkyPaIuwxv3E7vhyXnd7vPzCyaGM+3QKw+kkYOLEmJCr+QPNsfeyO81jTtsZVtpuABPpP1DjeefaP/kQ+0fvavxyfuqu3vqxsfqMAo30x4bEmBh3iCkNqraaNSWRl26iyo8NlRWAawKIivpxCQw0lYb5D3AbATrMdAMu1492G977aE9Rpw94buF2u90fT9xADFqjxHU8QO0BwNpKZa2RGIcI41iNJn0AqN60u13o3YYg20XgXXRZeo2ra7fPJF/7vn0znXdPD3W8bVW3VFV04WatqhlPDZtVWmKSg2FDdt1hPZS9JrAiDHcOjbSxgmdMjWsj15YrHD7h3Gvftip54DPE+GezUzyBn9um3ntadM+McIzgOkdFr89erBHN3agp54BWQ8q6hk/gwQXRWOpAKNYNVpM9aELJt4zDu/Oke+F6+knTeQrUdWQvimNGgQyuyv9WTD2Vx0RdlRx0/YjcNwWHYGN0YQ6A3dLnNHUoBxAeMVd6PwSoQS8xhXIuCiXaWohvRFSgctP5erHAAAQAElEQVSgnfkTz+keJSgdTUkjmztAq4Up0K2PdPekmDHS+gl5a9qpod82jTQjkrZ1UkPqyuKnQovrAq7zEFRKfVKQLqSkos4p+3tkPM1wf/coXs/42NOvvV9yyLwHs26j6/Sr5wCH9U6T/kEjOjrSx0Ni0kAfjRiCR/p6MEVp6X7qkmAxafollSK1m4rx91i3bt/SK6/e0auv3UWvb+noeKNSLUn6HH7JPfMfUiDnIHNE0dOLivCgUjy5Sec8rnSkwhnwO/Ya3FYOnvdszHe8pHe0c2f92km7bYCF2m/Qpi3tMy7Q6a2BbprukNlAW81iAjYmmJimohEDrzFNLb3UaYoO6Xfofaf9WHVBuWfU/RhDyuOLM5374JzxNaIPBT1sFv3soB1+A3HpCD3dGG2oY7y3pqBFp7uuqDNNf6ghXWM3OlTtrlKlLOt8Rb45fpIW0lY1uGsDBW3TqE2Kv11g/+Ku8FXoi0J5iSIVI6TUOfSuaHrqJtx1U4U0DdrR7ocs9LyAee/dd3Xvk0/SeDAiU9FnJFfwVxaExNgBEiHpU17p9CN9f/GP6bNauIoicLwARO/8RJkgyCQT/bS6M+BTH85szInscjWaHwr/4Y4IFRASIZJwGxGhQFEioAl62P4S6E9RiRkRa/xzlHRB+lKqaiEtqBU3KLWiw7M7w9DXmTZqmkbpJk0tRbUcgLCC3+UahTrMR0SYZeWVgs8H3kBik8YJoKs9c4rfl0SIHHJZbdsyPju5TopRhRdvTF999RV981vflA/y27aRjboffviBvFHwgv7hwwfyBuijjz7OT8h6A2SjgeeqwWPDlSyIiKzL9XmO27OGNOz2PO/0M0ZN8OnwlVe7J/gXHBvmu6nmeZN8RxTe4/s0HL3zzrts5H638PgJYQ+S7y0bM9fX8552PaK8UirzRqsKrbVh/XmNg4PrsvzFZTm5bpwqhT5A9o6zu1T8yKkQXmjbyKTqtIZ5NaRQhFEUJexVPPOnF68gyICItPqLu6yXhhv2PHXYZ2OyRtN/s4yVUooIRbwc7qdaq9zv3rf4WwveWF6whu95T47jpB6dvUBPfJhlPR4YKy1jY8PaPyIyb9d1qR8j79U97+WBPC7bH2LtMKS1TSv/JPhq+HNel2G9iaAMPb3M/2hdX9oyWYdwjyAlQ3JnMYRbPBzOa1tfFpSF64+/zN8l4NLupVR8i0sKTcAUMCY8LiJCloP36T6o8afMPZf4/8paJpVxZtkeHR3lgcIRB672W+4urKNPHFeL+1eUhYYgQ3EFCSJC+lTo8ooI5uVG2Wfoy0Q5Ixsg97PdEaEgtd/9nlMuWBv40KdnPss09GdEaNaDY9aHx2o760wr60ClzFIqZVDKJKsjj5j9lDvhQkTckXETeul6ky5uIkl5cE92hx8Zld708UBRDmNgDfmMOj87l/U8eaaNPbq+Z63pNfOetmxZb56RxuPEP3/u8eA87hO32/1lmftw1dR90PKO2DAGrP/eo3u/fnx8Ihu+K+80uOEOmQcctFvpjiDMuhDMk3ZfQssVC12IvSsIshPyJ7gtyRUuHjdrRf0hFSJjcl/2z+p2qc8jIrKKWCIicIEIKGGpD5TnPhjRTVOHZeHEl1KUQNfqAvvDMibOpUTWkF1Ajhdv8/diqKSvA/9NJeB+eBmyC8Ps8EjdYM7AeZkeh/WC2RDVmDT6/cL8NCSGeX/J+2se+z1nP4B3odc9E3ONi6y15Lzlse05raJPEVRCib4TEqyECuGpY47OEIkgHpIcZsjXpcOeLwe0dS7Ijk/DnOpLfT7TnIl52xhlGab8GavP0xdHHjxTjtN5PLuv7J7os8/mlYyXAp7dKXfCZp9wPYU+84IX7heTURr3s+EOWPFsjFwrUdx2SfnEx62DC63VGmVq3g3lNTkoXYfZwqEkikgX8TONxRWOP4D9EbHEFmhRRICC21S4n4NEGHGeM0FZYB232+/zbtPxjucdd3TMOGlVapVUREYF6SMC5wKZOoo2lRDRiky6hksRM4i+dIuLYCVIEBGKWECcb3wyxFPPXJPyMCIHKnoJnZ+68qJYPQV5n0ll/yTrp+cQn8Ftt7tcS5x7HcSaofcagj3WqremA2tlr5dHxoGLy1KYg0Z0e2SecRplXBAd8p94Lreev4KAiFAEQFC1VDXIvWWN0bFe91rE6w7/S55bp7cwBN+Q1yi1FAV5PfZS7um2jzaZF3gwL8Z44LZ/Sr85XzI9QybBSsKlGXmuZN5qkefODWtA2xFu3rihO7dv69VXX5X/ldIbr7+uN998Uz/44Q8w8P5IP/3JT/XTn/5UP/npT5L++Mc/1ve//30Mv6/rG9/4hm7fviO3y+1xeyvtNhrWyE2pqiDEX+iZa8I3Y36axxlEoBNk0doG01Ik2H8mLCLwfzoULs+PK0B+OYEpiCANCIeJCqETyDQLjSCWziowFBFShvs5u90v1i+vWS/Yuz05O8sPj/p/+fpcwh9If/fd9/S7372d5wJvvfUb/fpXv9Kvf/1W/qTx27/jrOCDD2QD6GMMvv5mu8sMGl+Rbdu09B+Aerw7LIIZaxJ2jx7j5KM8Y/Ce5fHjx/I34X3+0fNedTkWrXXb7oQkt8VlWU9NI4IkU8J6N3ps5Ligh9C70W5gOjCWesaX69ix//S4crl+Zxu939/U3Xs9zzo+03lc4ne9hmW1I8512e/zI9u0fKbj/VfA482bNznnfkW3T2/r9NYt+ZffbAj2v8uy7n73je/Kevn9H3xf/h+/NhA7T8v4G+Hf+wXL5GPOhj784MP8F3ruC4eZ35QjMo4IejSocW3rKL83M4CHy+ppL9rhRM/DmYxZeIxhIS+yBYVKbqAF4E2M6RGGvGM2JKLSCSZJKKecIdwGPuIjwh595kW6iFDECs1uhWSwAUsl0Ho5HO2x187cUOD/vDQLI73zfxGYD/gJY+V1zT8LLRX99PRU7ujbd+6oaRudMaA8qCzL1hMsE1khvzvFG0FvgNdNpKnDDbu9SXYHusP9whhQTocF9Ub4KXmjueXl4XTBILdiuI88UUaEHnDwfg4PHigOu4UybjgIKLUy2ZV54kfpaiksaAcWsXsMlCgRbbKUegbDzoYiqP2iTFPzNHpQEW5ejQkFmsgnroiQjb9W6hsMho5DIJdlfs2j073//nv6zVu/1jvv/F5W7FILsrur733vu/omBqLjTQN/GNHGLTbgRzp78L7uffCWHn34lmL7sY7GB+qGB2r6R4rdI2mHkbjfqmB0aKi/LRVjYaMWA00zFtVBxElNFMrFX8PNkZXech0Y1HsmhT0Dfs+Lecfh1sX5lo3+BS/prezeYcjZ70bkNKjHOLZPjIt/JGwBhiT3F+KxDUTTyCQFxiHEXCKHD8M0U+TY4/aQgjX0Bh6xAB2fdLp995buvnqqkxud2qNQ002qLfEYgNqjhrBWtQkpBsbrgHb3uHtFAbGXMDJNyGOcRuInAB0HDSw09tneffa3J789E8We9m9toEpstdvutXObaefc3hH/gAGnR/d67dHJPbz3bgOw8ddGYGrH0Fs11kYjujWWRhPuaDoVDjmi2ahX0RMM6/cfn8t4dLETNnCVpmUsdRi4OrU01ouThrxH6NC1k2NdQ3+P0dljxtMxL27jpGt0/ahNHHdVG+RjdE1Rh3wa+trltE2lzKqmFHkcFgQeCsl6OwoqfJFrvhAXyl4ghdBSQqbVbiIDaa8ol24XApC3kL2ggfwj3b0cFhjlg9ZPU8+h6VbTtNcR/F4/bnVtUzH8SZX0036rYXeuiT4JlKNQR4FPbMUKqAgjM27qIy4kBY+ISYEJUtQ9uq9RNs8pe/rXY3mLXlu3t+j4nrFtXbcxeI/B17Dx13S/fsjBfe9+Tjqqxz1Yv+l33qcrG0I8KkUJGJCnzFKlljadXD/WzdObevU1Xop3b2tz1CmcAV4neB2RkXkd4VlcEcHz2XuS/8TT4ZOyjjXvkn9Iw+8Aj8gWI6t1+eL8CWMYnF2gzz26K3TYCHRY6UbNdcG4TtDOC9p3QTvPkMk5MtoRNqDfFrsxeiyvoKEDht6BeWZSqzE29N5G+7HREwzLDy96PfBh4MW5LoY9PT+qoJOGP7BRLSP81tNNGzrGfa0tuo4eX0d2x9CNcVSRG/phSvgG2hHekr4lvdGY4p9pUYO+N9UUUJH1v4E6vGVs2F0Xf9M0S/qqObyo1rhEKXraxyFZzwq9UUR76MeAGgU32UQSeU7d0u4nLO7uffyx3n/v/fzZ28cPH9MXW3RnzHSF/i64YkH6CZv91LWEh6SIuISeuyIO4nA/F/2V805w/GlQkOBKEMh9GU8yu1Mkh+EvcUeEuBfgFiAgItABUPAb+CNCviKgICIUAQiMCJ6SnxGhiCB/UUGZwvlBISyCOAHTkCKCdMactpSqUqtqKaqp07hN0dnKu6E6Dv9M0eO2VboJL+RZ4bBZt6scFhFZV8RTqiuuaRw1eB5lPvB7ffIk4DyU7bHktZ7Lq7Vos+l0euumvEE9Zb11//693Cz5Z5J+//u30f8P9fEnNvp+nBugnnnZVVZ4beHbGxu7HTau9ZLG6ZIH3Hve3as/52r42vOeuDSkeFxGcRHKTQ7lpIfHmLxLBd5LqbS/+FXBvLjDEH2P9di78Pub3PB9wObj4cNHGdfTftc/+p0CJuZq8+dwipUNFicn12R57Flf2OB9dvaEuXhPXYGxueW93hLf4C9M5FOO/5G5e4KnifIm+HQdM3pkPsIb8CBwJZ+GOIx8xnMY8RV2Hwphda/08zUrU+djSY+YIgIdiOwT64MREZJCETMKuuL3g7N6rb5udv1+DQnj/3EezHiPYR12/1k/fdDiPYB1Wr4ozzrjfY/XHhGRHxrwN36vXT9RZTw77Ya1XkTk2tT65fKstxN6khQ9GdGXuchQ1AL/FRRFwR8zaICeQlLoy71c3lJXRCjiD8MlU4GLMpR0dkeEuKWQZEdSSciCpyyHHXuWxxzA3M+fWLufhzjn52eMPa/EleNulatla3dlvin0a9t2rD832nSdailZrsdhVkN9ZUH6qfBFSsh8w16o1EJ9HeO8VRRWBPDpPnffiWtkHeW152PWBA8fPtQF61EpdIRh+saNmzo9vaUbN65nGRTL/DWkHoyUY/0L0ipCpVQ1zJdt18n7ywRtaZpWtVbeH8xrojksUkf0JXXIbjDBA8sVIknA7XIn1nFMmxm2ugv1RESGOS4UKdN79z7JQxmPBR/6PGSOfIL8z1nrnJ+f54dm8iftmKezXupfeVj9lofHhz/p74PJjnZEoQYwwdBEha66VNpSqoK+iQi4NZ4SwZMREYoISYaW69BN0KXXjiBliIe+/IsGHBbKmnD2OnzFHPK5nykU8j5PDwqIoD2rH3fE7M8nD8vc/ZBg/nBRa3LTYhmDUi3zovRTRtAnEUUUoQg/nRpQgMt8HuvYJMXX97+TBNCUq2t297kPF0QQwJ2J3HnyNQAAEABJREFUyUSXpnNEP1JPmCtGMDBvrGN3do/MS+vcNOY8PDFmKUKoimpBf3CUCBkRoVCIJAmn1eFFxmAOIoVTAbsEPQRh3Dq4yLYWmfQg6vM5KeCQF7xZzvP08xX2xVIFbYlsoUUCFwh/XOZK04k+mAibMTKsjDndHDa7R/cP+/U98+1Ifn9o5prXorwfIkJLFXrhWuNIkmlWisdRgj4PJ9HlRf1I65mnBXcZ/6zjad6Qy1+hcLp82CH7M25xRIRQJ0Hka6WWmsjGLYclnACkOx/KOGUiaaUZxSMiFBGEP4sQf4RHeN4rkhY/jBSHJRxWFBGSADRMQQQu4DnUCNLL77EgPWVU9m0dZ4HXMepdu3FDG871/O4utSqId55C+lJCJSirgJBw4ofiz7iCm3AOwpSER0QoXA/UaYK0wq0gLY8w8BcQYZ8k6CXk6/mOxI8uooRE4ub5wk0Z3BRDmekQbkmhgyuEWufepkdne/ZVXgt7HeS93ESk9fiCc/2evd7E/mgEmYlSXNQEH17DTOg6TkK5HeE6qcwkoIRe3hkWeMHsDlXLtxZV9s5N26gi+4Yxs2Etdu36ddlgZVy7fo31WKM1XylFhqh8Yux5j5ln6LRlYG84csh9OFd6TCbPTg/EZX/qL+PHZ0mR/Wi5ciYEjw08bY469hYnGKFvyoazN954XT/5yY/11//5r/Xf/ua/6W/+5m/0X//bf9Vf//Vf62c/+w/6IYbgN777Ru69X33tVdne4TVW27Uyuk2Xa0Wvda17SWmvzwTcHqqFJUaz2TCfL8DRRK7h8E5TRI+Kh2b5pFO+XF6Ch9vnMOG+GqGIFcL9FFovxyvwzQgVxdoXVBAHcQpio6qWqgIiig7j7R44w73gHPjJ4zPd++Se/FPGb/3mN/qXf/4X/f3f/b3+9v/8bSK/5fsvP8de8xvSYIchre1aPfrrsjfs1/zBReuM93unp6e6jaH+9PYp6/lTXb9xXU4T8NCj0/O/CzqTDb7Wc6+VbSs7e/IEW8sZZ7K7XGdbh4wp9XxSRKhhj+i54uTkRJ7nQ8o9QqbJdKJX6EPCxft0glr/huX97bHmD29enF+oX/TUdXjMXZ6fUM6e8xSv532OYR6jUDe64q53GTvkJgrfbI4YBlP+6pXl6HjL4tbNWzo6PkLvOvmDnrYLvvnmm/rem9/TN7/5Tfl86Dvf/o78qz+u463fvKX/+3f/V//zf/0v/a//Cf73/9Lf//3fcxbz1uVew/u8yhjt2Cs0zJ+lFAkBzO0bsEPtL2XnsIhIeZFKV1zkJNQMGxEhF1ho6Mig3rOp9ITkCtu2YwJoVak0omhVuiBthMt5DoSFQoIauHTVNYfPzzn+0D2HSIQhaD1zvRDwTOxLPRRl9ZhxmOqLlZfFODuCmycyqdQqTygbXmQ+DDs6Os7JpiCDAaW34o9MkJZxgyJZrq7VnbrdbnkhDCwiJ+uUfEWEnLbUKqdNoPyWPRo3p/dki7KKK4DvKKFSq3yNxLkO5+1QGg9CT3ZOGxGKCJKFXKYHltN7ED5mIG6XF9BIHR4YM/8j6bkjeMAr7R8P4LoMx7q8DYPD1O1wvZbPEfIxtRHL5e5o+w6Do/Vt4uXXYJhI9jGQxXChqX+i/cU9bZ98qN2j9zWcfYTh96GOpsfajP7fv49VhnNVDMUNebChYORrQKuuMPGXilkGGU5FlQmhwLkh6hIvVvfJ2j8DB6lGD93b8IllaI+Rcm9qv41iTHr9flTfL8A4lP4lbOgnDcQxt2hkgqULlBiCcAkVkONMx8WIlDKDqRYDzsnJRjdvXU/j7527N3Tj1jETSVWTxt9JtZUqBsOmrbiLogY6M4FBE+2f/M1S/09ZDMAT5ibFKHHaYdkO46iBibCncn/azBNfv+imD233LKCNHcbHnQ1fbrPbhWV2D925/RnWM9kMGIBH7SnPRt89bU3qucOgUQPyHlQ0liLRFxPM2xi8J/wcOT6hjidMpGfQLeWMURSlUb1EVVOqWvR+07U65kVz1HbaeHFQK8bSRsdto5NuxjEyOUIBNhjBOoBXtRY1oG0K5VT0wihqCvoQAXehZ5/2zyFwQxxu0lVcBcqNSwumAzqJDlCgV4G8BRWmwET2yyAt/RF1hK8p0dRJG/PcStj11MakgiFTGAsnELgLvTsbfyfqA4y5AFnHSqlzYqxanz1mR5RsAB5jxh4Zz9jxktjLbr/EUs+XuB49d787zEZh5xsYC/2ljg8arNv01UAfu4kQTVNIUVSQaUEfISpVOj7pdHr7pu6+cidxA70+PjlSpS+86ENYkvk2aDeNU0JShMsU10TrJ+h6z+7JeSaeqdO93NYhdRkjK+3eW5d5h+1yftlq559YvxhptzBogN2EHCaMwKYjFKDjNv5u0c0LYLplrOxpL9XQTi0IaGik3ROGX0ULv52m2GgcW+2GksbfxxeDHp1v9QS5bochtSFoe0F/jYqsGvS0y/4P9LmizyVx0kK7Kn844GhT1DHmjdY0/VV2J0jbUq7nj2ZxN/hnVDXU17YLxd3Uiu7hh67uWgvpjCCuzKAjHW4UeC0lFKAUqRb0lD6zwdd9aWo9DTlcjCv6yf2D/Hb0w+NHj/TJRx/rI4xKNiB4ETYi11CoRCgv0ju/fRRNjED6JFwz9Lku5/pcCf9SE1kACfrhGUqDU7gOvwrEP39nfgfiyL4KegPg5qkIP6UQlx8JPzT3LfGOdD/P+oN+lUpcUYQRcpJ84IhiP+HQkigqZUYlX0WHK7q7oqkN+lhlv/XZsLvUOSzz4jZ1eC1FtZQsMyg/IhbGnxJUEc/EOJ/hOXVAl0cmPcM5ai2qlDvXV9TxfvJC3582tkHDG533P/hA7777jj748AP5k7UPMXqcsb7ypqJnvpqoKCJU4MdlGREhX44bmXiMQ7f9hvkZmOv8LndZCfweV3DNZCXmo1EjdUguM3iGpKKIItdp2D0OUxpjHj54mJu8t9/+vd59B77f/0D3798n7pxyRuRBdqtNkL8WjePEPLojfsu8egF28r7B8oqIlE8lXaF9BVkbBDNLmEOXR2HpE2UTZvnS5olyJ9yTeU/o5VfMUaH1T7j0F3RZRmtzVrfp81jTXE3DwQg/sh/ov7AehCJWSAV3RafdTwP6bj315twb/vOzM9nAtfU7lTnd9MJrd9617qdu2WNEBIfjY/a9x0RtmqyDDlYpvNPYA3gf4PSG3W3TZt2llMwXwZsg9WDREeuA+Ye6LlTGvkSIvwJqofy5TVPG/Okf8SVUEUEp3HNRV3M+Ry9xEMSAOCf2GGOOPb9PH2NUNdxnHoNOE2GZhOY1QAttU74FORu1FsKYP93npB15J4/0u7iK+YJSnWS3mbgCocj4IH8E/UbnQFRLVfA3MY5H1qaen7wW8NrMupVpqLdBP9q21WbTybpgnajwRaG0UfKDIkzkucztEuUG9bmOmvN/o1KKIgrp4YFEU84heHGbD9hKeXlN6/qJzjIdLl+s52TYvcD55nJj1k+Y9utzoj1bjNfnGH09z3scpB8D8DnGd39LwHIr8OP3U+e2cSDktrmtpj7AOj451rHDab/TzXUJpqWIUCkzIuAkJG7hlK8QfyHZb9hhGlr/iNPzF3EhOZ2g+pNeloDhSlZq95cDl7jCJR663bET/e4Daetdzz7GfW6MzCsicUQg35Ko6GEUdEdKsRyKJggJzRfZnHX2fP3885cAHechvSIZJkzuU/ofknOK9WRAL6wz7uMIEnFP9PbA5NMz3nvWVnv25KZO77Ti8pi1/pRS0SUQAF0qjN2IUIQhhfQUrkSat8BaLvSV6haPSBsJkX+G/gTXwshCsoLkg4CVZuCf6mEJz3XNc/soj88RmSfNPnHYxB5/4Nxtz17d680LXWzPWW9eENYz3CfVWpTzaq4vNvleK6Uo+HuR+zk0iHgec/LQpdhD6dZzF1znPJ19Zo/xXJoD73NOCtUMP5+LxDuHrs+IEHeCyEtqtyKf8wP3mm6ljljdTykJl4iIUATAHwsISFcEISAiCAICdq8Ut1Y3NG/CIkhn2QfyB0p3kBS/3aXSP37nH+mYs/INfdZ2HX3YkNRpQsH4yf6DRpAVzOVLBKnwCCMc54fyWtNGEEaGAAW3KUR4FZE+haSIkP/0/OUX/dK5n9W1QV4Dwu3UE2XiJJDVCA5UhfE0eh5h3+f30IBue73lNZGNYKbW+YF5xns60/RzFuV3mEeKC/K8M7osYPeUgTzSAZ1rlmiXfMGDlA+tV+CPCFm+l+Ad6LXYhn44OT7WrZs3dYoxz0Y9G7Hars30ZEMqVBZSFNFn5SlKkcur9VlaCI8IRYTygtjpdE1bGbeN/IuA/vDfbQyHr776ir79rW/lz+G++eZ39b3vv6kf/eiHGIB/op/97Kf6yY9/LP9rJRvUvvOd1+U9t/fet09vw/etNLp5Lem1ltdVT1Hh9Vl4jRYBQ6KPAJMJ7ZvdtPLSPYdkAh7PxhDwzO3Sskg71phDt+xZsSZY6RpuOoe5NjnPZaFLHBGoQbKG06xfIte35JlwpJ6xTzs/u9Aj9gn37t3XRx9+pA/ef19v//738k84+5u9v/zlr/Svv/ylfgl+/dZb+j1x/iD4Pc4AvAf0vsJ81NJw/tjJMj5axq/XsxtsPobXu56LLX9To22blL24/P5MnthH2hDssr3P9N7FZ7brHsH6b0yMFbe4QUetn9bHE9bObdvKOpsUdyX+sD/deZZPjhPkMLC32TP+PNYMt8d8uA6Hu17TnjHn+DPW8t5b9eRxGS7PaXecmXv8llKR98S+2HJ9pMdPHguRzx9cuHFTN8GNG9hxjJs3tOGMaI9x2Xtn82L68NFD+VvUxgPkfP/B/fxSpD9ces5+wnWXWlLW/jCG237EnsFtjijZ9+bJMvXaxLBfCCxKiBR6yUWKjInsmIaDNTfQBfhnCVzIrVu3ZIjSvDEsLrAwuKMoEnMZqXxKXhT+yzS4UmGJeOYOfAYk70N3Bjz3uCr+sMbP6z4s9jDPYfgf6EbLRhQMbVBE6NrJiV65ezct/O7AVbkjQsdMrv655g6F3TEA/AkAp3ErC/HFsqs1FdtprPA+UPQgqqXkgmfPYJYi00TwinH9Vm7K8wCKoB54OELhIkJXXWTJxVYtJXlyvQ84oPSnQXyQ4Dqs9B4QHpjmcW1fkEcvKdfhEWGSizYP3mN4uXV6mvLwgLhz567ugmvXrpMu8lt69+99onsff6QnD++r3z7WsDtTf/FIuyf31J/dU+kfq9OFujAw+gpMF6qxVS29GoxpLQaQrmvkwWF9bhigtQRpQgWexOWBOzKh9P2ILIfEwMFHD5I6HLfj7Tf6/aR+T1qDeBtEewxGe9ymPRPGgNtgrkCujAUbeLH70S0imkMxIQ+AnowGHWAtLCXgN5g0Ot08vSH/RO43vnFHt06v6+i4U9MWoQ4qNVQxGFWMO8Ug39IkumXUaIM2C4xx3OPuGcpUztlMt48AABAASURBVNObnzEX1AP1AxgcSNfDmLGHObfNk2FP3Nwey2ZSj0G7p119tn/Uzm3GvSd8z6ExWTMNYlG6R2EUnrQnzx4ZkgQOKkbgCi2kmXSBjp5hGLvA+Ou66QopmE9KVSkFd8h/NE8N/rat6toGmFa1zFPdgg3hR8RvQAda5NJYTmSuRkhNLU/RVGRZ8R+AOmop6IcR0BcRIXgyJtn4GrRmxkg4Yem32xhUMFAGMhd9MiFrYcgNTIAFwII2GPKOj1oZNqaF019iKQ/90GW5k+ymo5PMjwnvoImyRxaN40IH3P6Wtw24HsM7Xlb7Swzab3vtwB5jvukl8DsugbvH4N/Tqdn/9DeqIQO1oc4JHZtkFhNwF8g7ZU0fbGjbrdOb+sY3X9M3v/WNNAAfHW0kDIfkolUjoE0hRcQlcDhAvojNOkYqmAxyzOGjRpTGGGCmp717GOsXuF17Dnz2KGUP/3uww21st4N2i/F3piMbylE79HpHG/dgh+4a1l+cIkgDg8gYpwIXdUEDbWC5VRQMwKrakfgMY/Pjs60ePTmX9dz8ib6tjN22rWrR2RYlaBJFdm9wb9qiDfFHlh90A+2gbev5bEa3+DvCjLYhnLztQXhL3Oq3uyG+MoE0oNpNubUUxsGzKISVWlXgszCGjFqKnlIJr+hmMOEGIVU2ShlG39oQHEgljcJFyEYMgV7+xJ0XNx+y4Pzg/ff06OEDdKlX8EcNmpgPJ/qUrGTQX+D179kkj6TPK1bSBrwakM+8Y0loAoL+TBAeERKICEg84y4oTKn0fAExK0po+SN9cTw0iMt00CikBbU2qgsa9L/WqhWlLm6Hk7bUqmJKWUntJmwui7iYyyzU57pgUvM1aUIUOe/gGNFPzzWGI4L0rvtybFGf/3fSd994Xd/+9rc5nLrQ79/5vWz8/Yg1TRp9Wcx7Qe85WQs/ETFX9wWf5mtkvAx+x3oOZI4zbyscN/L+gXW5hgR1RRRFRKLgrinHqlJBFN7bfW4+3mec/vZ3v9Pv3v4dBuH39PDhIw3UsbLptrdNm94LDCGffPKJPmRD6bWseWjbVsdsUrxRcdrkB36RKnkQbA50nElXv6nDnsNLgp9L9f+AdxXESr9Ak0P0uVTo+1ro62K9D8JCvqxPiewPoeIT78Qd/f5AH3zwgT4E99mcjqxlSi3OgqF/r8ePH+nevXv5IQH3uz+Z7U1uodgJ/ROopajy3nGmzaaTD2ru3LkjrweChBNKajj+DwbtiggV6oqY+bOU/lTQcrn8xfkHk3lMOPvscplXwSkMp0owJ3ku8Zzinxp+8uSMA/Et71Wv+6VaqywPxKsI+gB/IG+XYRTLK4qcppYivBpYS3nNJIWU0GdcoSCvy4ggKYwPzEcjlZY6l223+dxuL3Je9OFm17XyHvjatZPUg1Kqnr0ojPspC7SYMifabF2Z0KvJfiCwukfCPdd4XlwPdoim6Lkwh+1ZJyaP8Ol8RKLw+ZwftCEd0IiY5VOrIiL3DTc5E/EvW0VEjgGXtWe9ud1tdXFxoR37GxfYtqzNaOeGde+N6zd0eutUPky9jvv69evyWNBytV2nljmzIocQKyjqnvleEqwkZkeQxvfs+6o+aWTONy+jn96uWKMRlEuwHhjuU+vAyFzV0y82xm+32xwb+36vkfSllBwffjdV9y3+LI+4Oe9IUVnqWstMiSeC+4q4OcXXzz8jCVzVS9nPfjB+mVXk/vaZkM9E7KZz5xZkvOZ45grPGx7nPfOHdSwiVFn3GQ1jt2G8N7znKvpUSpXXVxFZkVLN08mDsIh4OnwXndJyxUI/i1zVtqvCPqucjKdStrjpvOqR5ZImmf689KqCDsIum43D8rTccSLvSZ6n3Scj8/klZa274xzDZ6mPODR//OhxHry7P0otOsIQ4fWH1xWeS73fLSWEqA9q/ao63Q4D/gOkQq00eyfb6bYajlnxvP9peJAHXAbgcGID53pHkCYK3hAZFMg0qUIRDgqFpHQrFDGjQEspKrUqoBEFGiQsKhUsY6Vh7BxhOOqA3YWxQyJFJg2VEgrggAhJiZDdpUiFOLuVl2UBQsRHggceSSGJhCH/2QnFr5ddFLNGRToOAi7lnxHLY4l34hVLjCRZl62rhtcnE/shzzd+P52xN9yxfuiZZ0YGwYTeT9TheK+XnMZuh03EpxtqN+SgFnkYPeM3KzRZbuoMQrgFLDvPU4WIWoo8f7Vdy1g6Yn12kuuV25zb3zqdjapty5mXKwSlBOkb1i1GC30ZmnzX1lrpq6IgX60FA2KrDWujI4z/165dy28c+98mvfnmm/rRj3+kn/2Hn+mv/uo/gL/SX/2Hv9JPf/Yz/Zjw733ve/rWt7/FPuIutqmb2BSuyfvMtutyTeW1pfemjfXLoF7XZ36NiBC3Qp9y0b4UpCn9gFSXxPQx9+L54sSVJiiEczMOkz+1DFIt8WTitj8BX9YT60ECfVnpwDzpvfrAe2rHGfsWnJ1fsFd7nHu1d995V2+99Rv96le/1i9+8a/5jd9//ud/0S9+/gv9mrC3f/e23mP/b4Okf96YqtRU+gpbkvvJ9pvrGDSvX7uOnWuWfdqmeBdGeO06zfO3dRkdDyTtddaG/MfYvmyTcvqIYK/Sp+3nCUZpr51zncY48H5hHicDe5JBbpt1vZSijnI8z19jDW1q2L50jB45ruFcwjodEYvsDskc1rPPOT+bP0C0lj0Qtuf9Ypk53u8gn1s+xqjrPZbXkjQlC/M60jzOeZU8PsR25p9tdrlu3+07t/Ob6zdv3UQvN7Ia2a72+3feSYP7u+++m0b4R5ytuG3HGLRvYCT2PuG2P8jAPsPyNuy/fft2jsfrN5A748V1FNrovBP7opmXSXavYXaX5PiKB3llgXpwONqLGzfUn0axv2NitkArA8jGhB0bm4FOdUMsiBSlHy7IGawpBm4Hi/CVSnatwGen/nKuHJQpGKVMW2TnTzVZMb3RbbsuG2ul2SNHeyoDptQqd5bl7oWNZeyODBK4cyNwAZdPQu7pcjC4XxrKiIgMc9keNC7PcRvqbJpWfvlS3Is3RZcSMh9WJk/EHpxBmF847nOXRTJNDGQrvfkbOAi0Xy+7YJZbVoWIUKk1XxTmx3V4wHoDffP0lm7dvMkEfl1Hm04N9WrYS8NO2l+oP3+k/ZP7Gs8eKjAI1/2Zqr/tO21VtEOjQOxVysALZqQdUu14KWFcq6C0oQDCoBENwwBehoniefQYanra0TNJ9qZsFHuMRHu7sfrY7fC9w0C/pLv0E7bPdCOT2ABMRw05ECf6g3owAPf+5i/nMQN1jsYSPyCclC1sNfB6fNLp5q1run3nhm7dOuHl26lzWxrRrlWGFXdDW6siIrWNbapGT/6UNyZG/BOyB6QYHUffWadGvxgYvwN+8zMk//BOW9zePUaw/W7kUGPC2A1SRlP6M454y21P+AzRbrqK9vUresLsHqWBHcWkiumrwI/UU6919IIDY39q3ro0wo/gs9KeWkIGRJWXY1MKelPVNQ2oanmZt3WhLWHdjBbatDXT1lqUIG8BTUM4eZqmIR7YDWopKnGIwC+FpICBiBD3DPijBTJCUuC/BDKf3WPGZxrCiluN8bcg/4rRt8RA/IiOT+qqtEEvjzdVG/q+UN8kCXURIgP0He2fVhDn+BnEyRAyhSJTy3BAP9PoywGHx+0e/94vs4ud/O3X3XavHUbfQ2wvhjnsotcObDFcbp0G4+8O46/7nGJEFZegadQOQxYEZESfU5fQrcltpR+uXT/W3bu3ePnd0Z27pzo9vYE+H6kyDkWaXPQ4/yLglDcykP2aL7eVFl56JmqdqPxQn3uY63lp9yif27+OzT1jeZ/80y50220x3LYLDMAXtHPGThfIxdiSbk85e8bEHv3uh0k0SSMdMso9aDT0pGGdrnC0omTaHfVuWWxdpH77wGnH+Ohl/WhqSR3u0Me2rTLs3qCXRtc26EILZmp/S1hjkKZd0bbkbZThjku0+AFpLvU83VUN815DnQ20GvBRDdwFat1L1FApRQ6r1fNMyXFUCK/V7sAP6KdCWKJIxUZfaEVX3c7QSHsNiWSJQFJDv9PZ2eP8+Vv/FLQXSk8eMb/7XYhOFPreEFe8BAR/fX8uCUykMiAHt+U6e+0yZt9Vz6AXI/KpiLgqyWXYHBvy32Xgcw7HBWERoQhgXYuiKHaDwB2hgr+WAq0LHFbQvQoKYUW1AOvoglIdBxwOSsW9oOCvuEutmdd+o5aC32W7bqPMfMGDfKX4JgXuAk/+QMPIfD5yqOy5qNbCOGy1YdPhT2XefeWuvvHaN3TKZrlSl79J++GHH2JAe6gtRoGeeWrgXbfb7zCy7jWh85fzm77YNXkeZFLuPf8BlztQfk/5A3PYAPW7fhonCjZCEaESRRW+C+4I/PDZGMwpFRrBSCVPzzx2fn6WRj0b//zTUJ988rHOCPP7e6RucUUEZQZlVm02nby28+Gb3Z67KnWFaCVtHS07MOGe4N8yJIbYr+8vTwLu65dhroUuQxekKAE1JIVkuE+2GOkePnygB8CbVe9J/C3Hs7Mncpz71DrjQ6ktG3Xrs+OtLwNjo+vaNPx3XSdf1hWHnRzb0HeUOuKNrnWl1gb9KU72RyMoISIUERK3/hIut+N50K4IB0qWrecAj8tHvEvdX+ccJDpMCMHyrYxrcUWEGtYBtRTmHusIgdwRkX1QSpXI47XTnH9SBPUwVsmg+cI/Oy6fDrkE6a1DOb7JF0EM98R80TMv7ZmrJuYX19Uy52w4yGmg5rPAl0RiHVwTbkBROLhxZ5E8An4rKMDxWa+TUP7AXLhDN2e9PJfPM7zfsP72xK38mbI0UYK8h7fLXP0rV5a387RNq67tkP+gHes9w+PB8c5TkbkPtK3zbqfDPN46xoQPzfxT6ScnJ+zvNvKcbDhPqVVO5/QzUzR49jwjmbAvloivJHG7jM9i3mlWXJ02xRD5RE0neX8w8P4zrHOmE/on0pRS1DDneI1seRsOSxCfNdHx7kfDfZ1huvpy3NUxX4f+OUvA/ea+dR+PzBeHvDrcOtMzV3mt47WQ11IoF2M10J8qz1kzmtnPuLUO1VJkmkCfIkLz31zD6o7Z+8LTfL0Q+AcEuJzPDXh0FU5vakyEHcJhNCSnSaf73HhZQ7PA+UFViggFsoso0FBZ1iaWufvCa1r3hc8f3S8TfRbhdFUey4bn5LalP3jHRbCOhUmGsqSQrgBJ9NW4QubVSIfwg6e8RzozPsPtD0UYRAXgNklkeDyNJw6PwpSn6SFEmLgybMkrwsriDtwRQdAhJJVQHMBjIv1BeEhRijz/ehx17B02/rDo0Yb3KmvCWkjAHaFCOqeNCEWEFIU7cNtpGirUU4rmsJAE4hKhiFBZEFL6echXiD/iIL4d9CxFjyJDDx8Eptf0EASSmFsRAaTQfOHNV7r12To8sA7pWRP1zDM+B/Uaxca2XEuw/8p5yUWVIjWLAAAQAElEQVSTfeAgaljeaZ6LPEd5DCRQ8vSTdqVZETW77qw33aGIoDRDuEGJRXbQ6v4ojKe67Gs38hrFxqtXXn2Fs7xX82d9bYzyeFNovqhXLtf+Q2TsxBCeUairaas29LHLvXH9hvwvku7euZP75te/87q+/73v64c/+KH8P3397V7j+xh7v/vmG/rOd75Nutc4T7zD+fjN/Dch5uUEo9mxdYe15Ib1Vc4BzAOVeaDUio4VlRpy/UZEJLt66QW/zHTrc5blSxN//ohPSxlEcn5mUeK6vFe/6eW6hj2W3ePa76Q2r5d+5kbryna71aNHj+UPZvvD3O/83t/y/R2G37cw/P5K/pdU/tavv+Hr+I8+/lj+5qn3e94DaApkVtGFTh6fXrt27Wb2I+eubXG3qpwzllKQaSCqif4eNa48su4agfeFprCc6TzmVx2y/p9zPuIPjhvev3gMzPN9n+enbk/ml5In9/N1DNC3MJDajmR9Mj9NA0/wU+vCD+lfvM3jJL9TLqjXcvJ7JetgnHkd7z2t+eoZo/PYvJDl4rSiM9yOvc/WObt0Po87j0vz7w9DO63r3XQbeZ/rNWdEyDoZEWkcd3siQgVea61q4HvdM9jA7p/P9pmS4TMlt7Gi0+bb8jFct7hoEefPg+xPWwDyN++GwwppXnIHA6QmnNDCf/T4kUw7OtiVRgQGoD2bfw602VRZMO5gN1p5hQJqQK68HUcxegqHOOlK7f5qwy1J0MjCgHBrJpR/w8TkDvRk50FkhfJm3crk9BsGkwfEOUYDh1t5tlYs8lrGVpSBl8SeMOf1wHBYRMj1RLChl7Lz574ZVWqVy7RSFSbeIP6qu1CGB7DTWQltrPan871BdZx14rAu82EerFjmjdF+VbGMEVQy+R9VS5XLD1J6kmrgrdsc5cA4ObmG0fOWbp+e6u6dU926eUPXeEG0GBVi2GIAfqjt43uato/U7M9V+zOVAUwXCm15qe9USq9aB9VmUm2lBsNaWRAYnFYINxmYnEYOYAHGzP1i9PEif3XveSnveQHvibNBZ2/ZL36HGT1xM2WCshujUQ8GjEaMPU1Y8kbAO5t+mZjEJg1pVBL1G8jHswhCqbUgiw45XOPlhixu39DJtU61GaXoNdlwWKTaFlUmiYr8IkK+3AfunzTojiNlA8p1+JQJqGsiDKZyYoChnIyZ6Dxh9bTVcFv2yKNPTBh/R8b8mHw7fO9v/B6gX9pCdtF89Ri5+0FQANuIAl6KpqlojKKJ3uqRzQ7D4gUvppx4MUwOyDbgtxbahhwaXtS1FHGDQl/WXBB2TVWLwap1GuTQtvi7Rt2Chhd+g1wq8bU4f5A/1OBvCG+aihuUqloKarAAvookizMkhf9CyjBJT8NxS4vfrZlIM6nSsqIR93jpjsUfyP0yjpe71Q/W1VYJthMb9NTtiioppAmMpDWdNPtnOmWcDcI2niYVYRyoz/3ao197+X+u2vi7IueM5YBqh6Fzh+FzCw7dWwy/Oxt9EwMHWiOwDkioC/2ohPkwj4blUpBjRGgkAnUS6ifh7zYtenyqb337m3rl1Tss1K6p2zT0h7hGpDNKtDNKKAK4HCNK+nlkvJ65qMQ3upL6ToXWW2NA8Qy7jf3lWO21Qzl3NgSDLbigjRfI4wJZXAI9tDvTWa8NdJUqaBPtW3p3EIZfOmqMhjY0SN9AA+gs1+P5++zsQk/OznXGwmLHfO0xVmhHS/s2dLzRtegt+tgZdoMNCnHEe+Coa2V3R9qW+KZp0PtGpgnSVsLSnbQlzniaxvGVvEnR/foCitx3l6hFFRR4vKT0TS1VtSHO8LhM4DctooxQJV1J2A/Q3UAyhr8J7LhKepJIjIc9Y//h/fvyN4CNeyw6z8/O0LNBBV0opago9PX1RSQwyXPCM9DzFzJFvgIRdhMPsR/Xp99OR4qIyOSB+8X76tBn0jmJy1AoIjT3N5Q+jzBdgQ4QVupCS0XXcK9+U4M0tRRV3I31vVbcDYA63HAYtNQ6l2G3QX0BjShKiruUuf6IkGRovvAHcRGEMf94Tef3aylFGw4urnGQf5v1yxuvv6E33niD+hvdR8f9M+f+H5Fer4nyIkK+JiZMzwueszyXTYwLh38eTK5/wcDk7PymPe/RPufBPseSw/I9z6TsNReDTxGhsrQjFlqRy9O5pFHKIpyuyHVdMI+5DTZkf/TRR2nMdtjAxmigfjRPnme8Efe68Vvf/Kbu3LmbH+hzuSNt7ZO3XhO8CN6NiRnUPD0L/UVff/LGMffKKvYyMC+vPEx2o3fuY0N20z9eN3gP8tFHH8p4+OAB79Ad2ZxjkvWmYV9o3fem2ZtlV+f89o/oRamF9ewRRuBjWd+c0+PE3443jjisqaVS5tPbPBhPQ7525XzufrrEgUwi6GresoynHQcRZ0/Ocmy677x/7FkDiRRt0+Z8ZHcpRQ3+YtmTb6LPxRVBWcwHtTIX4l7HK1F5TzwNyJW344znIylVVJND3PPASH1Bolqrus5rllYlqBM+xRURKvChxZ8Zafu0FiKJJKBkPqctpciX5yLz7TnVOrlljXfOOuwJcvGhzGPo48dP8hDH6Qr1RITCmT8FrntkXJj3kfnOc7mxhvXMudZ7h5mHiFDL+PChjz8U5G/5tm2HHKacl92m4+NjXb9xPcdI0za0uSjgx20xX3oZVzAbxBkQ/WVc1pxPw+doZQT6kFKRr4l3jvuiX9876I9lu/H6Gtm7b+xuWD873LKPCGele5itSO9+X0HnzXFfP/8iJJDaho7kGGZMT4zvYEBZFwp64LHu8bxlr7ID+/2OfSD7k1JybG+Ws6sN53odY9t6lDqk+XJZFCdRVgQ+sLr153qZx+QtJN/PwWH6Ay+2xy/NOVc7VxYRshzznRDznCgqnugrj+X9fq+BMR0R+f7w2eEN5lHPs55TPe8G+UbG78Dm3XPAyDtnAvIVPBZQBJ6vwG1+k007QvkXGZCPbEf68yH7I2KhToJbgDCtcHAieAbBz4IAHSKk9PoREZAFZaXlaZgc5vSmgYM4xk0kQqaKmdpdalVl79YyjjwvG23XqZYqUkl+0qdKSFrqVIRicUeRvYCwUF4mIf7CkCAKpwfpkUSMIsIO+cIl8XCQuHDylIN4Lygxh01zGEFX35OcwGkTPCJCESFfE/rpucc67bWK9drndJ5vzs/PsL2caYedxfpLSWQ5yLfqNXPWhF6nfjM+PEYmyuUmvXMF9eGkzgjctDvbb3doiZtpRKgQX0tRpT9srGpZl2zY255gXL1584a8t/NPLL/22mvytxBP2PPmvCfWoOsazdUeYOaHdQ9nz1Qhp/fPSrs8G31f+4Z/GfBbev311/W9738vv/H7k5/+RMb3v/99vUH4t771TTnd3bt3OR+/ybm4PzTXUVYFTc4DHfpifle4Hrej0qYCImifYbeBW4auutyAw/DVb7qC+AB/0L2WcRWlQMr1fLlC+Am1hFmGTHJ/W3cuQYfPYZOsTzvmyC3njv5AqM8gbNj97e9+q1/+6pf6+S9+rp///Of6xb/+Ig3AvyPc8ffvP5DTe2713NvxXvO69ebNmzLs9gcZO4yZtTaK8NkAw4EmjOie18Web13/jEFj6icJYN666fA9+xTruvU6IlQKA5ckjttuL+R9y+PHj5PuaMMKx7s8AyEo6EPzaN7u3L496+O1a/I5RIm53HDZuvpCZMmfy93xbt/yjjfsH4m0LcVuw7z27GnNi/dYlpP5sG67LYbTjIxFn7f4bMT20ydPnsgfjjYHpRY5jeGx5bFj3j2OEqe3ZUP2tevXtMH25TnQafwBCadznPtA6IL3NJ/c+0Tr2dL5+Xkafn2e5D2fYZ5W2L9DJ5C0WbkKKBWd5UNzC8ENDRW1dHbbtioI0owbgbvWmmFC0Gil+2PWBHERFgGXBt68EWjSZx6kecb/F+Sh7RGhoElWFCuRB0gthclqk4ci7uCGCdYDzoPVsrXi+psTlrnzWJH8iSB3pJXNcLqeBasVlHGTSuw+Ozt7onMO0Z3Pk1/bzf0W8OB8TmvgfeGelk6c0AHzGxG5yLUCGhEh8+J6XK/1wXVYDyLKC+UdBmTdVEwRMly+2+xyMo7ELs9tnhV/ow28V4od91ttzx5rd/YI4+8TaY/Rtz9XM27VTHvORnYqyzd/C4ZS5iXVVjItSUOBxc3AMqeoArysQgyYkcnyADZ6YrHsV2A0Sjcv2/4Q3uxn3EB+gzKWvAN5R4xGCexbiJNBT10YRQfCe2A6ZnkTPEyamDwtwm7TcCBwwkR2U6e3r8vfAr52faPjk1bdpvCiC1BVPfaAhYlYZRlalparJyD7KTXDHc/ApHen1BPr4JC6w+QMDyN1J3C7rYONXivgmXU2bUTsGH17sAN7o1eG933QvlB/aPhN9xw2YvidVDRGhR/CqG/HoZQPZi4wuG0xBJsfn1kWOrxJBDlE8yY1jJcGw1PXNGq9QMQ9pyn4QVvVdcSBBrfTVsqoNVRKqJaiWmeZ1QzHTVghrkRRiVCRhDoIIcl8pBtP0skSnDI+CMtE0NBI2gPgLxnutISnf6TsFbSFwmEfviPRVWgVbZxUC+mIDzBRsSGuCVART1wOx7XyQAi+iVpHZDtqTCNwT3/s5QXl0O819PhBb31F7gPIn3PGCGq697e8Qb9gbz2mf8mK8V8YksEwg3cb9WmWBbwgOhnCbZ7s5lxRRycV3T3BAHCqO3dv6/T0pq5dO0J3nXCAV5SHdmYfFElkjBKQSDeOmWq5CJbyQVtdE6BfrLfWnaEflBQdHkDPGOwJ67Mt4/wBBtq0v8TIwnrgxfwUF8hjC3YGstqTd59jNTSOJXtzojcnJpExGvytBrWa3Q18NYzlogsMy48en+vhozMMwFsM6HvySw06uOk6dW2rDj2eUdCDeomuYSHr+BaKuwUNCtMyfzXoivXX5dSmqlLeigzDv9Kael5Uy1MU3DNCBVk/C9JR/hyPuxTSFPKTtkKJq6XQBrsBPLmO4vDL+Mj0NcuWIGCS9bkgHX8r2GHVfU3fWTf9Uy/3Pv5IH77/XhoZzp481oCuTtM4q7yWa4I+D4K+vg8lgIDi0L+4rwpbokwcbdgtPXXpM6+XpCWY+/PlJmFEKKIo0K8SoZJ09jssgjCjljnO8Yl66a/FcRX9M4oOx0ephB2gkLbiN83y8UfAQwHQApKfpHOYQvMFjQhFBBo9aUSPU1fxe+3iddLtO3f0rW9/S/60ptdL/sasfw5ox0amR7e9OfC7f2RhMGX+iflQGnkv4p3r+Yznms/J7B4py/Ofy++Z9wY2KoPf8Qscb3idQTXw7pxzOyJCbnMtyA25NMw5lk9EyBfcwd8Ef54zd3rMGH2Y3zB8wry6o6xIeTitZer8m81G/jZ0x3w3l1UcTVp0FFfEnAeiwP/0nuNFyucinib52vWCBFapzRGrz/RlsISn7Fce2bdeL/j/6Ll//Y1ffwLc7gs25F7zopPt3QAAEABJREFUz/SCPt+TZcrusY6NzNVNLdpsOrnPPQ5cuvcre3S+8q7w4dEGnWjbRq3fb6ztu3Vfic5FhCJiZn95Wq8X518a+YLtmSxOYEqfkdtPfOlKqSE7y8t9OB+ePJEPHjz/9MwBEaF6Oa6V86bHaWHMO58hLpJlP5RS8SnXkD1zVg7HEiYZHvnkYSaeAZwxiY3Acw0psi45g8NAqYX1OrqCPlTcIxPShA45LY2kjrnAibRzWEBmRIQiIv2Otv7tfHBzcZHt9U+Q2/D9gIOs+/fv6T7Uc68Pa6yL3vu4FRHBnFcuyyrIoZSqoI2ai9fhZV48f1u2PvyxXP1h4IG1pnlwfK1VXq9FRBbh/BGhUou6tsv9vo0UN27cVB6i0f6G8eB8JesvmdbuiKLgb5aHuGIBZL2vCFqjvjrUff15uV3TuuFIBgWY0JuRd18C97S6F4o2KiJkmRqWtWG3Ecg9IjJNREgyNF/2H3jnwK+ff84SsIa4z6fUDbvQkwOGX+jONR364vMTw7q05udFl7kjQhFxqUfWndSjWlhzlgx/qkuMXdJGhJR3mCgCaujP+7IMFSuPdrwMa5ovQpl9XdwLWSbWIJM8l/p94w+f5fqBud3vtIE17dovEaGmVnkdsWHN4TNUf5Bsw3zqvXWlT9zrTu/yRuYFtyciFBFZs58rMuAr8Eh+ebgJRrKMg3tpVygy8PmHQ0MRM6TQetkVEeIGM804AiLsBwTEAtkxPwiZ74ggBCSVIma3Qvr/2fuzN0mS47wbfc09IrO27q7u2QcEAZKiHh5Jj3TxnaOjCz36/y+li+8ciSTIAQbADGbrtapyieX7vRYRWVk93TM9A4AcAhMVb5i5+e5uvoVlZgmeBzcO+IhAxPjwvAsKiAgVEAHF7TVxxbnBhh33qd2BnIgyCAZxOqAABNzI0ltRZhqm+YCRtLARijCKSlLzkoL7yB0WSPPzLg1N10Ktb6/CrT/h7SD9KcFQRMj1F1fHHs37iwRGGn+QLH9u9sWVvNfo0P+RfRJBMx6bpBwrqd/MXYPnMfyTwptO5QmJW1wTiXQGbsFFmAtzE3BHwQ1KDZVa5H2i9zXuC59vvYd5+PAyDcFvYYx9iOFtMUzZ//T0hL3OyziV/WzEuiS8v0X83vvv6S9+8hP97Gd/qZ///GeJv4T/y5/+VD9B/v777+udt6dvGjue4y9p+zxxgoFszfhv2xX7yTbng4b9lMtbeT/msieoSwR1Ck39jVvpDolbb3TlrEjIib5xNGL8QW/KXRgLpVb6plEpleSD945Dnsu2212ez7/68iv5vcOvP/44v937i1/8Uxp6P/rnj/TLX/5Sv/71r2WD7+OvvsLIeiXH69jne84MGqVyVvD4y7n15ISz3Zr2Xclt6zwLZRDhvE727IEd1/N16i9nPvPWYcsXHbX+OrwxMCcnrLvA667lo3l03efNK94zeL+9mY2ylnnP3ZGfy2l4fa60hT9MYB20EdhfWPTaUGqR/UoURYRefY0kMbL2DDmeXH6Ptz0GapfHcZyP15+O9+Z+b9MzVh3m5vqG81GXcTvet9jfdXb4jEc5t/MXOR12zfpkPXYbLmlbX63X/tC86b1797D9PNTbb72tt/zh+XsXWQfX3R++9y+wffLpJ/KH8L/86kv5Z7ltZN74jL7byvk57C12Mr9DLya6VZHcGCzEqcsTb9nABOIGsCV5SwRxnZ6e6sIWdaxpPRXqURIXfrVqUYoTtU2rgjI4KcsTxHOqotEjkqORdYBk2QJ9y7WEM/2WoP+i3i7PN0FZS3G5TazgVt5dTu6dgknIbesOvzi/UETkAPbAIQrGkvOE29abIXee/QYmd6e3UPMeNB5oNhJfXV3J/ef8cvCuT1RLndt+lMNmHDqMpHQM97+Vu0PBE/T1wIBs6Wt/IsGKa/3YoGw9Cm+3ldqbMb+tzxebA5YiJ+pKzMhWon7cKXH+Lp/TcLldL1PnOTAxTIVCX0irYwNoo8CL50+129xoHDqNlGvs92TZ025SoNGiPcOTPhNXYREwH7x4iopnjTkMYUOSwQo6klfHZNORnvW6S75nUC8YmBRGdeh9h0GpT+CG7oFld0C43gajQUzIgDbuGVOI1ZnCOF4PHWgjRHIZRg2KKq3WVecXJ0wAFxjN7qcB7ex8hR6sdXa+1slpS5hGlXrWWhXUWVwjafX000B7mdp9wFxPu3v7Z9921KsHwwHTxDaqx/B7i8BNPbpIQ+Ae49luN6KnEnMh7SJQqBv+fVFvYCjrZwxD1TDOUFWPIRi7WhreNvmtS09OnfpuoBYh16mlXm1TZaOvq0fXqaEfV6tGbVt5kVKTWma0TaM1+rlq7d8QtqohjUqcUgppTmhqSXlTqmoEKhAq+RRPHa6gvegULYiRTkRmeoDdIMOY0n8CjmsU+AkjeRiDSgyqZaQMoZayrYy2wEfKC8bQIJ7TKaRpd5FEUYk7UfOBnw4Q1ziBco7WAcalDWv+9q9phxW3Y84xejqtx6jZ3cGYfctwUteN9IXEEEtKUho73MMEspiqTI4KyeUR1CUYRgJRh3YV6Gsrf3jh7Xce6p13H8Hfyw8w0PToA/1NZsOwV6m0B4bNQkeH4QQBSerr112p9XlgAA3U2eNpAuVn/GU9oD31Mb+nvnt0dwFrOzo8yh9k2GH03uFv7E2JswN7o5d6f3MfS/ygQu9U9ehzL3Qa9NFiAMboOzaMgSLr9pY0rm92ev58w0Zsr5tNT7tKpRTG7lq5abW+No1W6Ln1do3uGpO7yvy6rehGUVsnNOh001T0p6giq7iPUWpNebEfeZVSVaKoJF8UM13cr6O1lkzH42dCVS1Fme7s53LUihx3A6pB/5UahAPmw1SCVUFfbQRGdMsjG5mPdtsbPX/6lA3NZ2kEfsZL2y3zfM+cPFqnaPVJ6UaJOMlbEeHDdMZoSojX3Y79Or8/GXksNXFtj/By2xCO20N3ifANlJC+jUMMHK+J8ZLPK0MdwsCE00QxIkIlisK6htIESHcQAj7C/iD90Ue7zQdxZr6ihwXUWtFZAC0V6nAGfIHWchyfNOf4EeaLIqY8HbbMeUeE8sq2DLTP7YtGoqMDcxCcPC78IuqC/bI3+ifrtWx8+Ozzz/IQHwrUlzmq85zQqUf/I5ACvDL57/qw3jt/o2dtNzom7m7Ow7zzsdxztMN5nXA818CgBJravVIH9he0Uy1VJSivC0QgVzsiNDDn+nDkA801e80dk2lEZHs7fMjXmOFG2sawxCCYSgmVWlSB+YhQBNDrr7BXPsz8iOMWGOmYEW1Esfw89jri3XgTCJ594/3egN4O6KB1wwdXH2qveOFknX38+CsZNzfXJD0qSN1h9/NeIiIU9GWPro2ks8KY6wPs+fkZa/0pe7I1MUbWWdb5KLJh+IQXCSte7NVaFciC+B7jtRQVEBFZ5qyTC5quHx9TC7iXZ9A23NkvI57ZlrSd+9Pj8eZmw0sdf3tkI7vdnrWUw9h2W7sPGvYg5jNVEhwZ2xBFxCHsMo+IrinItVzwiOhjZj4K4XgHOB3ATehQBBAaxHwAm2lbF3z+LaXKc5TzcfldVirGTalIlwQUEejHLSTSImfvbX0W9Uui589f6PmzZ3oKnj17rmfPn+lJGn+f0hZX2Q7iqtTZL4dWqzbLsdSp0D419TIIRZ3QaRuLvQ/pPa+yH/H4sHHZeV370/bIKWWW3+PJ6a6Z863jbTOl7zRrqZmX/bwuPHr0kLPdfZ1wNo8ojMch4bpHKXJZqDI1zKIoImZIcAlz+pYrFv8Dswh+gNRlpJ66g5fKiV9EECTSw+01oGSD+4p5zH2QfUW/WGZ/B3R7Vvq2aX0+nNY3Epl1jB5EcR32gLnlnUtEKAqICY7nNH/ED68FPF1kH6ITSV/qV0Y1haYfFdDbe9kXWWeMnjWtn3VI9HupNcdvu1rJY3yaNysJBCDVOR8UCnco/4gXATdDUDy/0x1HoV/HHwW5w2ZbIPk+lGiH+/vEd5xMwIW+g1DgYUDm+3b8DYzhjnl2elm9044X/zuMCX5n6rnefRMR9EWdz9KnnKcxTrD38HxbapXIYaD/O/rPfTjCBzLvM4wIXKHvcR1qlXHp8qTHj0w2H8fSb+IJzP1NIb7Rj7hB3USdpOT0qsvexuJnPmGBGVPiy4iiCNIyNF8BxY2HGeA7lH/ITZXxipJOPoqwTyBTXnDQSLn7wvOy4TUvljnW6x/92LSt1uuV1t4zsqZOY64QV2BKI8LUbnGF5BvZbdpVZUlX84U/tyJiRpFCXAEJqKBGiCAKTder6CKbQrz5M5xqSBFB+Zx/8L6tY4/i96Hb3DN3nN+837jKb0HepCz12YpHvAj2QPBDrn3opm8Dffd8Ns1/4hpFVtDX3ySlWwT8BPdNrSXLuOyb1vSF9/m2Wzx69EjvvPOO3nv3Xb377jtpELbs4eVDXV5e6sHlZVIbfG0k9gei/S3ev/iLn+inP/0L/eVf/iXG359pMv7+XD//2c/kbwC/h+HXhmUb8vzvYU6tA8y9Fb0opTD+m4TnYu+1lr1c5f3YEsY6EBEydZxY9CCb2/VTXpFPHgcG/mv3eEfytaD2Bsdy8wvuRP6eDrqa5YVMMn7h/FyVY4I2GfDcYvx7jq48fvJEn3/2uX7z29/kzzv/wz/8Q37T9x//8R/00S//Wb/95Lfpb8PhzfU17yAG0moYa+vE1J5rrZhT1+xP19CGvWxEIX+p572qda7vh9yzmnbM2XveLS/wXN2hvz3v9a2zDuO92cD+33oZ4o++EXRAXx2vJ779xDWCPWn61xNf8I7B5dywFuxZCzrkw9H6PFD3iKC8K/mbsY/eeit1znpqnc2+x1/fcjlP57/nfcYNe/sNNi6XeYnmejhvh7PM65LH55Yy+ew8MA4dxufjnrrnFjLcXp2mM8PzLONDxobHT511tcGuuj5xe6/UzGcTn4scxrSWmu+O/NPdNtr/0z9Nhnz/VPcXn3+hZ5x3XF6XZ0sbXV1fcd65zjj+Nzf+tzf+IInD+Jx0zXneQ8F1oEOnxTeyc6fD+jVWbcMBTk68wJ7mpkcKubFFY1aUzgUzXOhaGsTUVsp6kzCcNEmUlxs3GR70WQY5pohfuo9jL16vki1+PzTqshpLm2hqDyo9oizisnJ6ErOyurNPmFzdnhEhK5uVql2tdDJPgG5/d7I722k4fkSkhd8dbOVcEd6f3FixgJZSVaoxTRilFEVQJgK6P44xzIPTeY5sxEbcMuhRx8tyoqg2YJgvpDPycr5nMHryuUGxvFh5sA7EL2SzgKCKIhAAKilIV1zOx4DVSNt0TASun+t5zQT17PnzVHJPbhsU3O3Ss7kbDMKPQUwGkdq1Cu1XQdAGQf1Vi8YshJThYtRImV0+T1J7jMv7vRdcNpsM/P2u04Qe2iu/HYlBp2MiOwArT/eSbG9/JsSeydEG2J5JzRhm2qXfoIX2uBWhUqsaJoL1STLN3xoAABAASURBVMvkdaJHj+7rvffe0rvvPdLDR/d0ce9E65OqFYbhtm3UgEqcSr1CXNmPA5N4P4F0B3TLE1dS8/RFT1vteXFnuN49E1SHLCm8J+Cd6+66UZd9N6qzwQxKNCU6sUEZtbN8L+0xCu9ng++AAWxUozGAWpkXVNEqyuQmeW22na4wjl2DG//0MPkNtBE1UeFRItRQvxas2qp2xnrVar3yIjVhZR6saA/LV+tGltndNFUV42qTqGqYVCvpldR9MrHOkOdI2xiB6A5oU+vmBCnpLJPHA/FteAr0SEcIam13IDMKNM2Es+HX336kaJQn1GL0XNDAUzxUdVQafdFRG8sK6RUK9jIQyX6ZF+UJoLkuA2Nxz0Zgt9toZ8p42W020/88Y17fbnb0a6fpm779TIeJ0q89xn3sxerpW9RGYy9RXR7cwwSa7lZGu9jfoAiq1OXi3hrdvc9m8FKXD+/nBxfaNhQYv4O2MGRaRJ2DMRD4STHXO6i3XnmRGXI/pyqPVHtQh/726L1ph+52jM0+6UgbDBO20M2gLcbYrXmwteGX+lrXDZLBiBuMIzCWie9DA/wY6DUw32EQ3veEQd970KH7O9w3pPnsxUaPn17p2YutNqTNEKPEUq1FTW3V1oa+b9HlVv5551P0+pRDzjnzauL0RGcnK/yayQi8gh7QatW2Gb9pGtKb0B74qlqqSikTIpIGbuMgx/0yX1HAWosqtJlxzE/5VVUUeEFzxNeM6/ihisKShaJIJflIGiEFfWtYfyv+FdnYd+jnlR5/+YU+YXP6u08/5cXtV+qYlwthrGwjHT4Oo8wTRahKguTu0JTr6BpHokyAOfL4M2LdbHN13Qfi4TY0NSLsMqR8Hh5mDMtNgW/CcysigOQHLNR3+KG8EIb4MwWWBQ9Ds1vClXcoAqS+FJWYEHZbHgV/gEKUV8H+hI30qyqV+HWitUx8xV0LPHC4CPIDJMw98RExFQka4s80iJM08ANCDZnsrI8DNMH8U0h3xb6jYYzb4Op9kDf+3oB7/Q3K5zJYZ0f00vFISpY7bmR+lnwdEXEQRtzyFjqtBc4nwSGpAxPfy3SgjIksM2OC8TQAikIyoWzzQpsVzyutPOYjiiLwsxyeqBp47Pc9h4ybNLZcs670TJ6oWYaNWMpHHqOlyqtQf9cz8yGtiDiEjwjhEE+9fNlL+bDPq0JY/mcMN8nSzFNn3jaG5SAi5LaPYPalz/fsdTfsC7zHNvWh8QUvD/zh0Q0H3/2+Y13t2PftE6k/pB0RqRct61brtQikzrMGiXIU9GTNS4N7/n9el5e6f/+BfJBt2ob8pzJUj0NQSpEvtMRDQiLtiIDcQt/hWsYAo/NOLKqPiCflzzUA9k6AH7BjKurRE9bVmOpBy+HO4tNuUrDX2cvfTr3xCwz6d8fLCY9Nj7lKH3lMG5U5ytR7h+K4pOP5bGnDWovOz88T4vJcApEIG5IS8DLkiwSyF2/piHtkD+w0HeIWkXNNLQWdmJHpjFRrYH4xFUnPfiXg78Jp7qmbXw49e/pMVy+uZF0eaJxaqlr0bc1c7HPzhNPDGdp1jlLQ647zyEY7Djeue7VOUm8KoR79txHimvOn53B/q/hmbk+fodyubpNairxf8ocr/cn7gQ1fQXayXmfb3WccGP6At8vhcdM0rRrGTUN/lMpOiDLn+GJ+dr1C04WYemtuo0g+IiRuw6zyoW+8IhyBICYvw2LLoNN923+i/94MU8zv/6QA053VcXEP0OzhxBcW6nK5rQyvRxNGdGeg+8YJWX7Juh/oUKFfSqkq0Ihwyk6VpKbwdrj2RJb1wWlbJkJGEB4IhCRDP14/qBagF+U+u4MsYfbqgXM4d2DE1IuT7gyc+/pZf251yJEiInWmMl49Zg3Pnx67gV5NqSivQ04WEk8L0vf7PSKc2BQ3uXxIM9HxlTI/gKP9PpBzcDp69fWNaTsKcZMQMCIUYSApIO/Ip/tr4GWD51PvOzy/9pwJe+bSgb2KA0XEHD9UawENqCrzWHa7Ox0UQAxoiF9WpJR4ArfxI0KSoTe/PBkT2mTClHbmhfz2jinlQPKGCMcIwt+5Q1lMxR3py47FNwgXEdIB4sLtZxI/Au8JUkgGhFsRAZAEkOBhxGU5RAr+/FyAOySlP4zpjJK04DUBRiF4nkq/gBhl6j/68DYO8kJoZF4jV6yj/kCtjYCmDes6kaXgDtIkPTgJgdlIyjPTqJr0oygiCBIKaQLuiFAEyLCEgUbgBnhww+sYU1xxBfAd6W/uNUBNrC9eimCtLncDhhRB3lLOPdMYmPbc3lNseH93xR7E+znvbzrOWTkmnBjlHJ0wcSOcEAy3x4HDjJzTzCOS0p8wCkXE5JapJLsFf4C4Qm47o9Yq75kMz33r9Uo2tD148EAPH16mAdjf1P3wgw/1wYfv6/3339O772EMzv8T/LbewTD83nvvpt9PfvIhBt6fyPTDDz+YwuL/9ttv6S2MyZekd3n5QA/u39O9i3OdnZ/J3/T1GeL07IQ93Jr3vCu5HC6XyxdZbuUVgWsB/Wn/u7A/7U0YES/kK2QnTzu+hkAS8p94GqHj665LGUYvXS+HWbwjXuezhLhL3Z/WgXyHz37R/ex50me4r756ot/+9rf65S8/0kcffSQbCD/99Hf6gvdqT58+kc94O/TJe9SIUKmVOdTzKOd91jbvmd2uLftTw+8xvHcaMZw4nwR5Or9lnvZc3eV7hgH9tVKKKxSxjO1It8vtqZzXeJPGkr/EWXQciTfk+wmnOzqQxPw9psz77CvOpf41Ktcxc5jjDOj3MIcvpOeyW0/8wQHj3sVF6slAuJGMI0IRQeov34G8kKnIc8jzwGaz5Z3kVlvOGAM2nVKqgjlJigwnroG8Xfct54I95+kh85nKbbnrY1nHmPXZ2r+m5THsct6/f1+PHj7S/Qf3dXHvAh0/S70eqZvHuo297suP3JfAfelv/D5/9lxbyub8bnjv4vOJw5v32d35mPqd05b3/67Hsd/z58/09OlTUdugkQHr5EBFXNg9FpotBgIX0ofGBkU4wQDcoByUKztqpCGtFIXGiAgFHT1h4oWMtsnbnWWQke/s+HQr0v/lh/N4WabXhNUP7nKdjnFbwKwzlXPThNtrbjs3ypjySEU9PT1NRTAttXJA3edLGB8wvRA2HBqtfR7EHniDFQ54oXCnWxkq8c5RfCv/ycmJnKfzsLzywr7UiszldEojfXILl0f0r32m0lNyBwVByAL15O9J+fT0RE6vY/Bb2W5YpJy/lXGHUXVgQ+d0ImLKL5S04NZyIZORbvKCjnN9/MkFH7qfPHmKMeCx0vh7s9EOpXbdra8+7CdIZCzUi/YpqxPZCFxWKxXcYRQO2eQzYnQaqJ9fzvoTG05ry8uuLZNitimDeL/da4eR0vB42POis9v1WrDHaORvCSaQ77uBfhropyEnj57Jgn2rPGlQFQ4VOoInhyncQL+LcheMlO261fnFaRrN3nn3IYvnQ/h7TAxrrfMnn6WC8czflqw1mLRDtnoM9Il1oGdSHhaQ6ch4dp+nH2631VRfG7kxANJn7rd+puZ31H3rujMHLHXbua4GhsE92GHQmiCMv1Jn46/hb0SCAWPYqMnYO5hGK5UVWPMaqNEWw9wV88vVzVY2Am/Jq++Ff6F+E2otakCLrq7Y7J2sGq0X0E6rVctE2SJrJ2rZupHDrtqqBjhuQ/ymadS2Exqo0z7on9ufthFXGOil/RIlVOx2/+DJDTfS5IA2LyCokZzGzMdLtOBvWUHnClapg/GX/qOI1FEgRFUnkMliAHX4QtoZn3QLfimDWmYIPQ4wGtTDfT1kf+7Rxy067LGy0Rb93rBA5fi8utGWtt+j35M+D+j1hJ6+TaMwhv3BwAA8YtQkeWfloazDNUqo2AE4FUWqjeRvqD+4vKe33r5Ehx/o4uKEPij4s9Cok6JX1EG1SsWwXoOgjbJe1FevuWgSjTwGMh+os/W+Y3HtQY5TxmLn8Yqe7dDb3banHYCNvmCDe3PT62AEps77bqS9JJpOJKMB4+5ggy8Y0OneFL0WujwmGlnWIe+GBiNx1Y62uiGtq5u9nmL4ffpsq2uMzQxJ6hpq0MW2XaltWurd0O8VvkkdXjNP2QB8agMwc+oZ1O71qkGnq1bEXaEwq7YhvNFm3Ma6PaMhTDXogErD1lJUjlBLUS0zCOe4Rl3CO04tWa7GvMO0TebTZh6UtzUsq8o8HA40Dgsq85hRSpC3FCFoHAF3SIX+jRkMBREtZR1rxnM2qV/87lN98ttf64vPfscG7FrjMGhECRPE841AeY1iTM6QFFLCYcyb6sfr0AzZJrRHUjrI1EAknJDJ5afdt0DiO8GDkMsdEYe4cFL4DkgoLwg3bikCbgacIv+QmwYUv4hQiaJSDHhoAMvCuhWWg5lGTGGm8MgdhvARVZbVAkVPK7DbSJ54EZmpIuIudNddSDMMh5NS/XL+YY8zjiNzxiDvKUS8ypgSlz9x6U38l19+xfyyZyy18phz/hFBiOkO4qSsFEUEwoBCXnFH2C8OPs77GC6T3V7vPS92TGp7jBte+zsMGi6jw9xi1MhcyvAizVC2M+Vw+zQtc1XTqtQqt73LSICsa8c825O293rPnj5P48uO/YPTZUjKFYggvVBesCq034SpjyxLz6PHHPwgsTsUuIPnApw/3ndaIIK2KUWCJsQVwPcio2MG+tprpnXCe4JrDpA+TG7Y/77AgHZ1dY1BbCvril8SeOKICJIMlN6JSdYN/3StjYOrVZt6fX52nt/4tX7XWtS2jXxGuMQA/BD4ZVGLPlk30bhMLyhvoBNi/Ew66P3BOPkteUrp1ne9RkfIh5mEXQsOlUmffxsPt537YyqtW3FC1oWKhT1oy6378uoqjcDb7Y65p6OJx+y3lvHcsFa7n9qWtZw+aUCplWRIhPjOY2TNLfSPX6ac8wKO7shxn2VwPgpFLEjB6x9OMxMlfVMt8dgFIHKalfxbl4M8Jx3tD/kV8imlquAXEeQT+I3y3LbhRcgVevvixXP5vDhQ7pZ6+Wx6dnbKmepCftFy/773oRf5k4Sur3XPdXRb5RignXrihssGejaCO1782P+GM+c1Z9sb753ZR9vP1RiYNJ2GX5K1lN3jyuFdrqJCXqfsfS/kb8n4f9zdu3ehE87jDh/UwnEH2sb1H0nLZTfMjwc5DUR5IooiHCuyL/Gmv5yIpv0PfhGRYXjqGISQr4iQXoEI5HrV5by/Da+K9z1kWQTq5qjO0lQWAsoXrn+BR25vt9MCtxViyd4ggoekiJDXrYhIPuKIklbE7Nbt5bRpYO7kDh6RHE/iJPvj44fZAoduOzBzOd13E+uxk2OP8T69M+nZuw28rxnEMERXpOBP9LVpRKBHoVpKwvNQ8XxUiwoyI6AJSSGufED/gHcEic6IzCUk3BEBuQUO4Zrwkl8EPt8CEtXXrviaRCQzC+35MiYvt7XdLLduAAAQAElEQVS5wxi1Q4Sle7hlufeqhufNPXtU02HeVzuPwljN9YpzqGnD+lXc/oU50WkxGS9zwURZF5eMSSAiFDEhs+fhvCFvfC/J3UYgDxxOx4B96SY/vTkIyk34kCjqAbiSN9W3XFO8IDzQjHCkfOjW3zLduoW/PSVziogED+6Jj5goAgLFDHGF/Kd8mgNBv7hv5jgRk0xQ2U8hgRDh7AaF8KVWRSCFD8twV/q6Xa1YN091xh7z/Pxc6/VaDh/ij/ARE8Up+RE8U1YU6E7M6UWEIgzkcYuCbELRYb0Q4WYQUgsmKelrumIiPIPQkJfvVI58HNbr2XUUMg68x4N12GOg49y2A97jXLNP9z7E+wvv3T1eHNYRI+vitZOUuZ2R/ZyOYT7D8QjxR30jIuuE0/eEkBAnxBUR8KFKP0zjrlHTNrm3X9EnZ2dn7K3u6QEGrLfe8jvrd/X+B+/LhmDjvffe03sYfd99913oeyn/8MMP0/D7wQcf4H5P/sawDXWXGHzv3bunc/aa3redYgc5Ya+0Bqb+wtnJ6Ro9OJF/McX5u0ypB5QzR2PWXYfLfgfUooIeuJ8j6E3iUDtFhHj4lgSv11/2JWa2W0YjqGW8tnST45pvlwNYbv9Z+o0kIsR9B+kglueeEQOsRB+T7sAZzvrhvb3Pblv2pC+ev5DfM/wW4+9HH/1S//SLf9Yvf/UrffbZ57LBzzo0sN7VWtSuVjmGTk5Pco+6Wq3lc0EpVUHbFLdTLSqze3SevMj0vjfBC3vrX8ce2W5Tr6PWM2qhiCL3TVNbNbwLyXSUPtlOJAcNoITTH6mTMUBZhQXJtcFnUI+Da/bfz54+y1+1HaiH8xpZrM0PUAIrIlQou/Xl8sEDWa/8b7h8Vo2g7aT0jwg4A3LnnmRL3fa8z3C7bWjfjjpH0CZgieJym3cZPC4N8yMerovftXR9J8uMDe/hnz9/jh3rOTasXfbBci52zs53xztQ29Js7PZPc/+KPvynX/yTPvrnf05jvt8n+du7zsN5ey5w+Qy30QsM5T4P3TBfWLblfOT00u/qBbrwPL9I6bYsLpQLOiXU4fkiLcMO7Mp6gK/aFW075gsBZ9bx0qfn5U/GpScjXPRx2kBRcbsiQhFTg4/DoCksQxR/Eps7ncjO+I0RhDQgP8j7VWWbZFnTfEwFp2k0+Uzu5RkRsgLn4GGz44XulAmwaVvtWAjcL4ZfzjhcROQh2Er11ePH2Xf+hLLYEK2I44GwYrBHTLnl5Cd8GV1WIGPqDwq39A3+t/eY5XRsY5FHBItCYXBXOc0enUhlwzA7MhiniXpNKaQcnI4MInhIyCddsJ/Dj+Q9Em+EesBbXwb4DYaqr756rK+++gqlfaEth/SOwb/FwHODoXLPpDQE5oTSaAQ9RpoeA01fV4r2RM36VO3JmVYnpyptq5H8R+o+DJ36bo9Ob7WnzHtemHiwGzsO/ab7XYdfpx0G3h38jo3pAm9S0x9ZxyS4pzw9ZUl0o/oekE+/wG6Dsi9+HX4dcfxidhx7rVYNi+l5Gs0uH15ofdKoNoMUnUbtgSmGM0kRkZAv2mmc225MfkQ6tW+6ien27ClnTz/5U0MdtGdC67M8PTrUa09d9tRjb5p17qe6p4wSYBDEi7BHfC+RLAawAoI5YKIdBrR+oF9G+oU+GVTRg5Jhdxjmthjhts6DyMMYUlR0qc1FqEXvV00D32iFwWnNBnDVNPlNSLuN9arSXlVtUsISbpUbk0qbFdUSqtUoarAuNaThMdSiA0bTOg4g3cYoVaUQLwJ9NgV2JyyLbO+gLRO0sw2vYZpG3kGW20AbMcLbPaGoVyFMxQhMUdRSrgUNvH8O2ob9wN8opoQXfaqko+R8gOkteo30nxdej5nsz+zXTu7nBItPx4KyN6zjjJ8dxvcddI8BOHU4KTqAsXQy/qK79DXqwYE4EiP9SdXlK/wAA8XijKYMNyDAY7UKNoNnqcMPH93XvQfnbOhO0OWWvgr6IugX0dZjwt8Gdt2F8ZdK6utAdHRPTTDK+rzU2XOhsUc5F7pHZ3PMUrct2FnfoNukvbbUdbcdmU8GjMMDuj+im4aoDz2G7g5p+K3odKhHR0d0WKVRqTaIrGDXirrCr2i7D11vB13ddNAeY7A0RFFEKNDF1C3rWaJF1xtQ0YUZTdWqAtMZLcrSoB+3KGqammiT4iZOPYJ1ueJ3LHslX4pcJqPWQp/UuyANpzXlR1mbRh43Czx+7JdxHZYypBu+kJ4RWe9QOaI1QkaBFhQqxkGhQSUku1E27ZmPnz9/ps8/+1SffvJbPXn8VRqBB5QtCB3E87wG4cXnKI0vQ3mFn3glNf8j3qwFvrXBpgDT8zbJcN8Ebvo2AoZb0IiAhHgcEBE4Y3ZLgpWvlAtnKMIo6A8IUIoCRSkzjcAfd+Au5oH9jlFLUS1FltVSkq+1qlSA2/KIkOMbEQtf5vzJA1nEy+4Qipfz0MhEaH30nOR11eg97wL/fNH1zY38qVv7O28iorIj6oty4ogIRQCBkGDBxJjXG1zO/xjOa2C8uBzeX+zZO+45zJhO5evV45/hGIOO6/o4q6CupVa5rF6LjaYy79FeEuVivGU8Jv6O9dsHjGv/3NDNNfPpVh1r0JQeoalARCgiJBniMj0Goh9vWsBtAvk+99y+EZG6HEFa3KLNAyy6bV3wh0TzgIhebjgcWid69qE9fen1s6dfayka6OcNB98d+2GnsWpXrOMn6EWjWirr+nkatgJ9sT74rPGAQ/flg8v0W61WrHGNpnVkohGh48uuUByLko8IRYR4cEP13S+PLuO7x/yhx5jmDronh6zHWsIzCsKO/tuyv7vBaOmzoHn3qduielx7jS7z+G7baV1nffe67JqThFOa5igiVeKUUtPtfnZeBKBfCE0f3fbOXC48jzkiipAQpKRnPiKI75WcKjhDhN5brDnrVuYa57Nnz7rlhYn1z3UqJVRKIR3Jc5vnmb3nNdAz17pcEaFKeZ2W4fC1lKmO1LVWx2efR5w9+8WetnJazi9pugf2gL227EOcv+dNcbVNm2k7H4XgiwnloVJz2QiWtQ+Ytm1yHJzz0rolb8dftascDxFBCBEXMq8fcKQ3yQfL2NuP0AFqjMzTA27TkTZLZG7j9ETmNIxZMsl5kpPFCefwMtLjX+HhcshtYYZmdIO4Xp57TO12sSJimtdEQML1rDHu+9QN+JG2iYhpvkF/KjpgFPo+grhQcYXjQzNd0jH7NdCOI/iaHEEcAfbH+wfYAhGRvRwBPUIK/QhGA/risb/jTOyXo54nrU/ud+tMLVWlgiiKeWxHMQ8iFBESt151pd/rPF8V4bvJ7qR8x3GbzmvEtwG+hXMV9NoK6o2vaYgxGzGe3LYvw2d4t/uWftiwF9my1/AeZWDOiwjm2Jo43kOYr+4b9wdhuHV7OccFlga1CJgJx/nntDg98P/m2yl+c4g/pO9UVlFy/T7Xkswr0whFTEhv+KQvPQJ3BE9uInDHBEGBDhBXSBl2oqGCMyYIeoAkwkXEgUYEoqIce5V49G1JWaiWkmvmGqOv7RFnaQD2PrQq8COiJMcHUAX0JTitQtgI0l78SqiACIdHXgzzC6SQQNzCYW9dcGIyUdLQ1687Mo8Bgky6ZB8DQd6WMk7gCcbyNLLHGXIf4vHhD7b5vf8m9+N7zlk77dkfWZ9dr4bxQFRkHdgTd5TXUI8vj6URPXdYp+3CRoQiQnL9HfGAEB6JiIAN2qgkPOY89hr2QYb3MjbKnvJu/Zw+ue9vMz56iNHtkfxN3nfeeRvj7rv5zWDz77z9toy3ocZbbz3Sw4cPE5eXl7w3vK+LNACfy2mu1yv5C2+rlfeo0/khy+D1nT3swrvutRT0pKrUogI/AffMO2yE60KdZlmEeWAKqKxvKfRm19Rl2f9vFuFNQrEndroUIgkdNvUbPQhPN2YiZpkiOWv38tr15MlTffLpp/rlRx/pF7/4BcbCj9L95MkTWWd6znYoVbZNw16/mduvlprtVmtNv4jbyjsP5z2w5+w5H3bsjf0+oyMtr51DnyWUiHPb3lM6k7vg5fRCIV9T3ZzmLSzX5E86yUEn/0EjlRyA8/Ma4TFwhYHzBmNwl/s+yf4HPafQESHXZ32y1oPLB3r/vfdSHz13tNQ9IhQxQQq98qJqztv2Ea9HznvP2tSTZ5f1HxibA3mPIsukHX57zhU9/i4TPviN+A1Jnc9IW/qMffXiKo3AG843rtOnn3wqG+0/ov9+/fGvMdp/Jn/Ld+cx7k6nmD194HI8x4Dsfv2K96KPnzxOm5//96/P9f4w/oZzn/fFxvRu5lr2s2HYHxIwXX5NIF+7D7wIcsGvr6707OlTOYA7esUB/vzigkG4EjXQwKZpoAITBl4gGb06FMOZuVNcAPNujIGOc7ysOK3kxhxJY4QnQYv/fPAd6xwROSB9cLTirln8xGUltBK4v9yO6CmK2MtKZMXwBsqDwUrmQRMRmU6GpT+SStmX5mXlwv3db3LmFulHKUqKkhYWlJYFwp/e8QIx6VYn00NetMVIWawfd4BuZNkxzFqHrEvPMAR8gfH3y8dP9PzqGuPKXhuMN1ebTi8w5tz0oR1Gxi3YDI1uwGZotdNKfaw1NqcqLWjWitLK1R3R94HB2jO4eg75A+g8cHlB2mGU7DAe7ROdbPDdY/zd87JgQs8COyH9MpzHwJDjoGOQ9oyRnjoOpuAgg++ZNAfXHX9u5YXBr2mLzi9OdP/BGTjV6VnLpmekzIMUWFkxKnosOQ7RaU+qMorHDIKNpJ8gEPfkATNSpoEx2oOOycnU7gRt0eHf0R6uX5f17G/r7brTJjvXsxuouzFqTz1IijrHbPgN5oOifoTSJx3ox9lt2RBpFNva+EtaO9Lq+pEqhUpU6tqoaRu1YNW2apmoVzM/0QZjMFhVaFXbTnRFmBbeaDCYeeKvtajWUIFOMtwseA7j9Kd8WvK7RcW/lqICaimqxahJUxakJynka5wMT1YmjFe3RqyBuoziFRMYFPRr2B9qoy7FE9VS2wSQagVlJE9AmAxLeDEOjBF6DOuN3cd0oP96+rXnBVjPuLFxf48um1o20K+9gW7vZ1jXrdM7u7d7mTc6+qWjX/r9yJxiCHtcUJQZ9CPqlLUeaQbrIaoj1E6FupyeFHT3TO+881BvgQeX93R2dqKWPmuoc0MDsHfLsA5v429Yr13nQ6pO2dB8Tbyfzntag3rKN8F6a7jOO+sqdTfvutrtOm6p4xbj7856DPa7QXv0cLcbtYPfUd+um+rbo6c99RyyB5eeLJRwgoKKRqMobWJQI5LWFY8XNztdbab5qSe+P3BSV61q2wB0rVlQ0QOAAjQzWmjbVLW1qKWdjFpKGksrc2qt8KCZUQvuBcStCwo6C19qpZ0BYcodLLKFFt36WwaIWw9oprI2jVrG5QqYenw2TU2/WovqHN6yiS8qyBOUv0SoFKOomtoNQsqxhIbJn2r54QAAEABJREFUQOPoW9rw5kpfffmFfvfpJ/ric2+GnubPMTq8VSXVZpTMi/5SxsY3ec0XbuSz449OnNsfPZM/WgYxt1TMOSx0dr6GBLEMQeX+TKRLluNMqqMrjnizQQgZocOV8XhYZ6IUdOcIAY9fWI/wiwgVqPFy2FoJaz9orVVGqdCUQeFLrTqOFxGKmNKMKCqEjbCsKMIwH5KCuW9IjExOIxNhz1y8Z1+xwwDjeclr7H6ek4S+lkp84jm8XnEFfiIvhXxLPCNw6M0vrw8uh9F1PXPdnnlulwYNHyg6rweUc+gpO5O4y+3yUIXMJCJUS2Fstznm23alysRdkInrbvod6e50zaHjxp845UWe6+swJKOSfRSKCIl7fuhwWZZ+MK+iGRC/pH/CD+rO/XtV0K1kOJGFik51X6QuoIc+HPqsYGx44dqhHwNh0h/eh13rQuopiXTWE3TEfb9eL58Wb9GNRt7jn52dqamVfi5acV70J639KX7LPdbE5fQgmvpf33oFASN4Gt8a+s8vANPItO4xoYxgaQG3c09feX+35UWh+9hnKPM9Y97hSi1zf0kV3mv5akV/to3sJ9per7mcvnXJ84Z5BwseLg8qZFWbypWCxWMS4crb5bV3ZuPIlN8yIai1qm3YL0HpeuatThvmkw118ZzSz/PVwJ63oz6TrFdEoI9t6l+T8YtKsU7W9HNZs9xuG3Q894Sc+fbM0x1ul4ckNDB/d95Ho/NTO3baz3tKV26VLyRX2X6t90Poe6Ws8kUipRT5pdPZ6Sl73lWWZ825vaV9izMAXmciwjGouckIBTSgpRGRZY4IwWi67D9QPqOf6UCRDDLmnsJ9+5NsiEefEOeYpxDfHvn7h/jGmNQU/+npvpowHOrp/h7oO8P9Ms1VnazT5i2Xgj4vE+pEI0IRE2C4Q8cXTXDs/IPyd3P6gyb9Y2Jv0AIRQX8XAGVcKohEh1u3Bsa5Yd3pmEcM8yM6VkrkvFjKpEMLjQhFAPkKBhCU9Hj+yd9UmzpSZz8hdi9AxI2Q56tvGsk3k83U9oN65vGeedbtvmdP4j2H+Z5512EKiXtebZhjJ7A+wVtmlFIZ50ahT16d6yIlqQxjettpFCgnPNMl5L8NetvSt9zdkiP3bSj4s2/4ARYquT0MOPgA5iakQ4JYPkMzDeTigiLynRBPpxdJ82mRIgoUN54RR1QLn96KCJUCklb4Iq+VJZDR35V11uvoyckJ75RO5S8Yee9SKuEIwy0SSUQsaX+dZnpBnPKS30tupxWxhCFZwSfgQ7cXKnTsvPWYOLxheE73xPM8vh0/SJsgqKif47xGjzlW9ryT9Z7FZ8ot50pjx/5lh0Gq8/6FsVVKyST37Gn2jKmBuczzmceaecNjiwzIKYPKTMiXnxMiQhELBG+EailyH1TG4TQmGzXsGd0H6/UqzwIXF+eyEfgSY64Nu48ePdLbb72F8e1tjMJvyd/EtPwSo9yDBw8y7IP7D/JDpPfuXfD+G5yf8e7b/XuiNXsn702dR8O7JufvesbcV3ZXyymTy5U859RqlKpKuOJyw5coMh9RFLHUDypgtykQQAIJfftFX/lF1LfhMNcQ/lsSnfrIgb4edioRT7y8B9/T197j+8tx/mngj/75I/n/wv4SI6L/7+9XX36VvwDUscZRLXms1LktAgFa5owUEXLbLBCX5+LeczRzst9hjKyZt2UjgEiBeBG31PFb9t/+EOfZ2Tnj9CxxgiG2QV7oD8c0nNYtrJVyin4oL+pof+vt7fm0k88Ctk8+wwh6w7mgc/nQde8Ll7CiTEtZ7t27L38T3fDPip8wf0SWYyl35nb7YCxx446Ey9Azxjz2NpyXDY+7PWPM7dqTv8O4jHbvaeuOdnNZSIBxPCZSBaYk5XCug/vNffTZZ5/J/9P3Vx//Kuknn3yiL7/4UrbneZy7r52H87Ltz8Zc/3zz48ePZUNwGn8xKFsXEjfYyYDPfv7igfOywdnx7O8PvC11QCeKOirx9NkzPX7yJC3FzuyUhjo95eU9L3xXLYcZBuOaFwCrPPQUt7Fcn54K23Dsgnzx5Zf6kpe25q+w0vvTdW6EWms2givuSgw2bOAR4RRgfrxf2QIRoQLcfp4M7927l5OlldgK7w714T6VzeFKkfvNYTcMDvfphgO02919vMAK5ZaP4Gno+12M0ezXiNAph15P5vcZcOadol82uhzb7YYXkPtczKxbjucyDxzkE2wIF2r98OB6juHX/wPyk08+Race69nzF3p+vdGT59f68tmVHl9t9XzT62ofeg4e3wx6fNMnf9VVXe8b3fQNxpmqbV+0s0GyFwYtFlUMXT3Gr3630UDZhj2UydS63DHYO4xDHYawCb0mGdRy4nZg73AOQ9k70DOGOujARDkwg0Awhko9jJFtT5yeMB0ybkWR2nXRxb0zXWIs8//6vXefMbcK1WYQc6ZW66qTk5VWqwZZlRh1Qz8qv6mJ8WqkTl5/6AgZbt+cbCjDSCYDk+PgdqZ8PWO1pwwDZbA8y4LML4y8yTiu15467nj5saPOe9cT7JGZt/GX5KhbJAYMvQOGl0EYyfJbk2WSY0yzvBuC9h8x3He6od23pNlTh5G6FC/WbSMv8qu2lReQlgXd/KpptGqMFlq1agELflL4Fkx8o5Y0Kn61hkqiqMGQVmvRLSp+t6jV/K1/qVW1VJVSJgQ0cCcNFYZLobFLNvBA6QcVTIOBu8wI3EW9YjHoQgsgaVFVNZQt+SIt3/wtpBnED+KOnhtnaKaLbKCz++y7npcjPW0MWGz6fo+OdvJBas/CZNpjDO7pW9OOjeL+AMLSr9nn0B2by86gfzvQG86jF2MFDAYlS2p+gvsfVaIcUqnS2XnV2+9c6v0P3tXb7z7SQ/T5/PxEa/S31FH+li/NChVtM/IYRErUegC4eeoAvI54+2ocuQfKNDCP9NS3155yu75ezHbo1cTvc67Z4t5S5y10N9dzt3OcgXgA4+8ew+8C18Wwvo7o8pg6XeiRQkmooCq0aMCvA6iwGA7odK8XnovA1U2X7v0waoyq0qxU25WaRAs1Jl2ddLxBp40KBQ1o8UfnW/gW/W1qUZ1h3qil0I4xyeErilkShTkl8CuqZUGFP4bldpu+Ckd+tahBWSuKW5Pi11C+tk51gW8op/0KYRPku8hSjjsom1GgiQhV+GoKYBUaFYwDofMDeru5udGTJ4/ln4D+/LPf6fFXX8n7iZG2Jahur1DYMfpxBPro1uUQxq3kj8VFkM+CP1Ymf+h0KS+35IeLr3xIpvqWi6AOZnIn5LEg+XzcCfKyI0jIkMshOGiUojKjloLe1HSnPIrsV8tEzd+iEnaR1wxnP+vkAXO8WspR2DKHJX8UMwyXY0ZJd1EE/jHVYBwn5RvQ3Z6JcZqHdsxRHfMFcwFrsMM4/4axZCrihh9TEneegcvQa/z1isvpH8Pl6JjQetYHl2fLXOhDzJ750O6OMdbh531AxmNQTXlKEaFSK2OcuYn9/mrV5vpaCnMgde1ZH3rqmWmQzo6XER6v1/Ohw3Ox05VCpdBWBmkGbogi4EITlQT7ehD24Kk/3ctt8HvVjn6xFrrdF9ClMu99+IurK+bTp3m+83rv/nO/lzrpu3Viw154Zz0BDlOi5L7+hLPgataDk/Va69Wa/ehKlbm/Zc92zoufM17cBGMj06S/Hdd5G4wAiuLSuYa/d02dyI/4WgvQvujAwLjcsQe8Zv30GdyH/3xRwjgV/oW+cT9FhGqt9GMLVozvNt2IldB0JU+XcTs6+tSz/+qSOoT7O/uYOW7av1n6/eC0HLNhX1GZJ0fm0z3zlXUyX2agwz5PWlct2zHv1FrkF4/37t9DV8/kuFSTstIeaF1xfamE5yrHNbacib137GirgbPRSNlHInlMGOZd30r7WHe35LPjfOhwtZRsL59x09CL/kdEtofzesjLz3feeYcyXajBz/UZvWeBcbre2wzOk7ple03FTFYKuW8q48r1cP6lMn9Gka+RdNzWLmOfc/CQ9XQZqaqDfCOoIv7HGd7yb5oGCfzh7gjJEBeFc/sYPp9OdezVsUa579zXnp/8vsN973Yglgr94fbKtoLP9KiW01ngcORk8kYg+huFy7xc/pcQ8V1ye7Os/m2H+hcuPe0fESqGdUJcdKp1ZtGnHr2yfpRaOXu1rGkrrVnbmrZBpypgXSR+lJD/BC8ukmGoebRMYAAi/XO54xUVfZXsOFjQXkxvNFy2P+vQMn9vMWZ5LPfMww1znvcZ5xgO/G1Cz68r9hlN02oa25VESYt0YOb7jmOW/emTVMVs9nzcVnh2hkIiELck8zztgIWTWVPDfIrFMx1hThGh4ysCN4i4paGQDm7JfERADDtNI8dhxMRHhAjADZWSRsRMi4LxGhHyvF6g6S6BDhRQc5+yxg5hXVkxXiv7BCJLQdwDQlIBIe9DE6RrGtAgvRJBtJAUigAC0AyTNKRZZgo7EcTcOAOkSHm9ThVZ1zwAFu+FZhw/yCsilIkdeXpuGojrsdHPc5W4PHZuOGdtMEbt5r3RHuqxRXD2IUO+F7R7Qs9+jfeFjLGB/YPTdbjMj/R8R4QiFujAw0ma5IqiAO4Xj8eGPZr3/qYN+xzPnSdH3wS2odcG38ujb/heHhl+05ZxcTH9Qsr5uc7OMBaeTvDYP+HM4TSXPNzPztuICLkMtVRooywD5UlarSdFpRRlX0dIvksoIuQrYqLmtbBQiw3LcU5eZix4Fb7J71Xhv1V2pACEDZeAAkXAxVQfi3r6coN95zlG0C+++Dy/9fu//8//0d///d/nt0j9TWAbF20ktMHP4UlOEU6HORSF7NmDel81QPHINnRbV9ZDh91xBvSHhR3GOhO0X8tc7D5ZY9BdYfRv2ka1TO8EvGdTSJY/vHyo9957Tx9++BPwobwfvn//vhr0xOk4fYrAPbJ83gXC9M4HzeG8R/bny1iw/tvu9RRbpb8he1xGh3W8iFCpNfPzv0B91z8//v77evutt1PPXOZCfYyI0OEiv4G8xtybSxGTn9tvw5nBbXl9fZVGaJfDbWO/kQFlmE8Z712GJQ1FjslMl/Fn6rjuu88w/H7864/ln+y2e3k/47OGjbTPsMl+8fmXskH4t7/5rT799FNsYV/Kcpclw3PWc3qGdcJtY/8nj5/IBmLrgA3EDr/x+Z5zTO/yZT1HFX8V2BG++upLPSfDDuVyR7mjIwqTR6eBClY3qAcZE64HFyJepO+1oWF8wJwOVRgXeCmfjUA6A40wELAnMzeOK283TaupafXj9SYtgCJ6cjudJ1hPkA394XZ1W7tdGUlymGXzZIVw5z95/FipXAxovxyworrx3YcR39QL3+R3XOhRTsaTh39P3mhXLTIr/pgBXb6eRcwYrRPow5B01OBBkfyArvUYb3byS4vHvPD/9Hef6rPPP5cN2S+ub3R1s8UIvNXTq42eY2y52ksvwPMZL/qq7bjWLk4BdKSwxQgAABAASURBVFxN3w62AbgL7btRady1jtIePRvQAePvyAF/ZGM6IB+w7PQOhyGsY6B0phy2O9AnRso5qLcf7g49702JQ7VEdQ7ocfQYOh23w7+DtwyxaCDVtsiT6b375/JPPj+4PJe/Bbw+qVphBF6fFJ2cNKDVat2q9YTL+JONURioGFrKCRNmBNaByY14MEYNTPA9deuoWwe1DniyNnrKbrkNhh0Gwz3+HVatBXvaYk8997SB+Y7yG0RTj4HFGEQ/ww8uU6JQBIDM/v1Au/cjhrFO17T3ZtOpI72e8pfSqGFRaduVGhaHxvMLaBNVLYeCFj1vMYStGtzJQ3FbZjTwRvI1VI1SZFmtBXdRgRoUVdbViNDtZX5CiD/8ShDHPGDZVSFwJEYkAqbUHL0VJkJaABlu+AICg++BwtcqDGlGJKU4Ojb+ZljHo+Xy28ROF4xACfoROqJgA0Zgo4fvGVMdcP/tu13Ox3v60TL3dcfiYONvh37vQcdGsU896BkHRqfe/U0fD9CBfuoBKoOhlZr1QfaAvhT9NULJVu5/U5pZqxPp3r1G/vDC2+880ltvP8R9odOztdpVlcNEjDQaKAN0kNsnLKO+5KIJ+Kcbaj83OD7T7foDBs60cXHZ91nfHXXKuqK7fqln94Sdtss3f6mb9dd63HUj84DQQUHHpK6PMbh+Bj0+gBEkjaoRDAqhuuQ7TPq82ev6ZqcX11vmpr22eHZDUR+NxtJIoKDfFd2upk2jRcebtsIbjVbNhNY6jj63CfxQFOtxYzqjlEKbFtVSZD2t3sikzka6C/KIUCAP8xW+FsUdHMlKVRxQVAg3oaogL6RRS1FT61zeqgrfNo3atkXWgILsFhmHujhcrYV0jFCJl1BwG8hDozRjQAE7Nio3bLaeYAT+9JNP9NnvfqerF1foa5fBgr4wMgoxtbih5u9C/6JXkJsh6gX7b+Z2mQ3x4Jap3ugi9HTPoXGYm4lZIyIUASaHnwo/eXCbkwXmA72ICEXEpDfpLko5fInJLwJ/9LMcgDusbw47oTAGbv2LailKN3pcQalVpVYF8gXpH0VLPqXc5hcRomA6XKjuOI4yhn5gTumZWzrmyR5dxZPwoZDTdH6G+YgQ4gl6+cLvZdEbuLMMTM7DjJ6JrWdu7FgLvCe0McPUc6bL6vnUe7EcR87SIJ9aipYxvlqt5LFeapGvTJt6TmtQT307OV0fxrY3G+bHPesHsyVpRYQiFjh2+AGOqfnXQbKP/pQv2kcgwjU1vmdlZx3MPmcOdT+Z37HXvb6+1ourF3le8/y66MlIPw7WETCiMyWKXAIfQh3G/2vLL2fWvGzz4d44PTvF2HbKvN8wlqrW8wu5IGbqkrhCuPKh2wv3reNH7vu2AFNKRjWdQddrgO/oR78Y8EtCvwy4vrqWP5zh8Y63IkKFsV2Yz2ot8therz2+G5Va018KySBs0uSV10AmHftF65X1wxjQG9OcQzLUGz5cIAeFjuxvnY71J7JsVaUUZRFI2PlZJw3X0XB4h1lhKPDZOM/F7Duc1o79rl+IbDlz7Ngj2r3MeyON5RqOtFXH3OgiOB3LnKZlppYZPfXdM4Ysd1jv4Twftu1Ka3TfvOURoTNeZt7jZdcpLzBrqfKY8hxLlvAjfTQmpcqOQs28RCCDW2TpIZdm8hs8ll1W9voui9vCY3ak3V1OonLfje00Mk/ECyU1iyeCnEi3PD4WQf4wN4nd5vtNSRLw4D3SPsME5iXX8wD6wHXP+hI+Uke895xQ6qK7eOZ9nG4K/rAP+to99Cr8YTP6M0nNDfl7VnVEoT22l3FhXbH+DIwfU4/DAb2y2+GilFzDVuxv1qxvDeeZyvuVgm6J/n0TDcow+dC/6WsZq8d0qtDUMTSHmwSR3cdAdOemMUhkZD4fF5o843qerzx3TWO5F0HkObbhfOy9xdrGBebz1Wo6W9Za0l/OMvMhffp5mrhS8Gf5cHO4T3TbMMlNskUaigAK+Zqe5iTEwBKAgxs3cnHZYWLARwR+ALcEDT8lWO4AkhxG8AEL1bG7eB0PRLdQEI4wPBURd1BmdyFeIhy/qBbAPO/11uuujYRt28hhIoKkQh7TEQ4PD1VMNOCjhAru3ONCQxJEeeGICNyggIUPIbsFnCL/zCmv4GlA7qolyj1pK0/4VNsMdPuY4sWcItEdbvGG91zlsTIydjy/eR9yw7tw7+c3aQTeyXuhzvMa4SOmtDz2js9nPfuHgXnQcnJZcoASPiSizQiFaD+eEfBAyfOEL6CWwrxZE3V+D9QyXj2Heg/mD4Ta4Hf54L6Wb/rabaOv/c7ZI/lMcYrB9+T0RI53AOP/wDMve25umZcb8mmYmyv9nyhVlb1eYxzJS61KfSihiJCviIkmr4n307DMiJQHbCgixGOC4PVtF/2bnftNdErDfThxX3869iJd+Myd8nDL65n3sNc313rs92IYBH/1q4/1i1/8k/7xH/4B4+9HaSR8+uRpfvP35uZGNiQebHPsdZ0GaqKRfbz5ASoL5owjMsd0RfZzw3vcVZ4T3BeJdqXsD/dJ22T/nZ2f5Te6Ly8vdfnwUo8ePZR/5ts/Bf7w4aM8Lzofv6OddHGQy2B99J5/4VM3j8rjgjjMiP4PyK3rtjfapvXs2VO9ePE8bUb2dzgRplCHUiLnC+uSdc9GaBulHzy4zLpEFEW4rguc8yjnYQhxREAi3+PsOE+43X2m2mB8383nAdfF+Tr/njHY08aWTfuMgfQGjbSxZXv7sY/d847effP82XM9wZD9jHq4j3y+cP+a9xh3Hd3PNuZ/iT3MvG21WQbes7gcCXin5znBfs9J1+Ec/wXvTO3nNDve/We5WI/lK6Ty8ce/0m9+82vZGr3BQnzKgPQnW+3viM+ePtM1L2L3vJA1Og4hEaGBDnEGzsgFd0M/evgwv+rvQX9xcU9rFnI31IvndBKGYjdUIa4HqKDOwzL6zOwdWH5HcHAsQ+MgOGIC/vuCqL/3/U1l+z0SnxvITVZq1Xq9yk8Y3793Lwei29h9UEqVJ1ZPsG5f989vfvvbnBT8EsCyWor8Mr/UijMUesVlofEKL4tcy6lIoyJCXlBTwXnJ2KPg4qqkf8Jk7vKs2VwjSp3pGSQDC9HAoBjQoRFlHEls4a2D/lSLjb9W/GfozjUDboP+3HCY32DM2WGY6saq7VBlI/DVvqirZ4r1perJI9XTR2rWDxXtPQ3IO2EMJuwW28EWA9DOhs2dX1wOGBRAP2rAeDPg38MnCNcbuDvA+slCO/Jid1CH3NX0N2HNk9xsEC3Qqg5jWTeEetCNoW6QHIaiJx3dZmx4W14enJ6fyt8APr93ptOLtc7unejiwanOwAnu9qRVwVBcMArVpvIitskJbMXi2JJGqDDBhLAfThiFewQD7d1Tr149E0/HpDNQ6J6KdAaTwZ4XI3tTsKNwe9ARZp8YtO+Hua5j1qHvR+okuU49dRzIe0hayX5Bo4G+6Q2MYTvibHZdGn+v2bBsrCPjqFKLqheQBbUyYVc1lteADzWlyG7TWsyHWvybO/6hiruAip/RuK1mvsyUJpf1bNkUWd/yZ7pn/cOThhsTI7o5ekGnnIt8MsyOmuigsD+1Trd65MDUiEEFY2c1qqhDTCgSxQGj/K1fei7TsTH0kF6Mk2zO22U2XI4Ddfk8huifnr7q3b/0YWcK0o3cBt8dfbxD8ffbXtPPmw/owwzidyjn0q8DfcWQpP+UGMeAhrPO2orLpVvCnJwG8/253v/wHb3//nu6/+CeVutWtSEgbSPagpRwDBNoayc2ZmqD3CdK3pIBbiTccpufMEJc94E6964XddwbWWfqlTKo9ZeBtmNsb6nvFjrp9aB9N97qMvXcgy4hmQ6MVaHLos4jGMCY7irFBLsddkObXmH0fc7L1WcvbvQi9bqjtqFoqgrjEgWgBVwvqdSqBnlF1yt8hW+glrXoagL9NW1QkAa+WX4yG/cSvhTSLkW1FJVEKKAHRKgEfknNA/xLMT3CIQxhX/IjKv1CujAFRCFeJRzlrTO8+XOZ2rbJ+ahtGjVNvS2Xw5eialqLCnwhrUQJVcBNWTXzQZ5SiGukszVhpL83N1f5M9C/+fWv9fTxV/I3QES/FYd2MKI4ePgBH+FUADfOP9/bbWO4nWbcbZLJ5afxyobK+K/ysYcx+U1tTyq+aX9ucsSBd8RCcSw3MksjeAKeIsIE3V54KSIU6E+EKYAWkLIyuSNCpVbFsRu+EO8WVeYjCIu8Et5uI3nLQQT+IKLIfhEhaULEQmcJ7kg/ZjH0dhgGprdR0zzVacTtkLVU1cwv7Mx0LQvKGIFMf9jLc6Xh8uR6Rzl61vw9a68PAQn28fZzOIrO6BllGtQnIuS6VybyNg/frXLuKkVBmQlC+KnOjj+wjnhe3nEo2nJQcj79MOtHZIpyHOU1y5PnETMgf453RCgiRMvK1zSWzH0/ZH+4v3NN7DDGd3J/96yX1gHrxEDfDITxfuGKlwnXvChwr5ycnrKG39fp2Zkcds+esdTCmr7WCefCk5NTnYILznYXnD18vgvrRLisPKiHFLKOWHcadMfUaxJSoTHgpTuWGsdLHn9Yp1N/GUsOL8t/X/dxugv/h6UeqyBHoVvVvUcODGC/XLeRdMOexC9/DI9J97UHeESoeAzTT6UUNW3DGt4maikS/k6RDa2SZh5T+s5xYA/ntDr0y7pm2YhsJG8ifPebeE6zRx9H0nEZR2QuhueeNWfHtl2pXbXyC0D3jedV65T9HdbzTkRoxZnI+tYzHz1/8UJffvkV+CJfsrg9HNZ7Fae5It2BfBxXCs7Ua/JYSfBuvx3zWESo1prt5bgdc6jheIbrvl6vdHFxIacX4dKJFEC2pVgLCMV44ynRllNLKsMoL/sAyuJ6edx5vO49l3Lm3fjsC/zSa4vbZXPbpzGL9nK5iE3KpE7i3AceCTkcJJPcEorJ9lbHQMztsBAt1Px3wRzPdck07KZ0uKdU7J64fFqOKOsAf6CpC8RzuwHrRKCzDbrq9l7TdyveLbn/G88xpc7JEWduk4gi67cRQYUzxI+PH1QL0C8RoaBv3V8TDSmAvuUiTAThDILS81YTDfR/jiHWLo8Vw/uRjv2O1zyPCa9ZpdYc2xWaOsJ49ZxCUpPmHuujJeip/X4IOBSF6r9ReRzh2+A6vgLOIhSHbMy9ClMAeoF2czt7HerYc7jt95yXDfeLx3ipIZ8hV8zXft/s8Wy30824jP/B4z7LQ4+R5sS6ElNOPz7nFnCjzexricMYhwB2GJKHT0TIf7i4Q6+7IkIRR1DItywTF06eEjQiFDEhpJk3BZKCP3ERxE9FIJmhnA9wQ8sBRVGKSi3oTs31enq3fJLj2H4RxDmChBv4Tv7IL4L0cIsrYgoX8OJR7Aal4EAAqwT+pkIcwQMmYqJ44VJCXNbz1NZZdxkZlr5qW4V8uTPG4mA+IxbxB8aDx473BTvOcJsN75yev8B7TAC9AAAQAElEQVT4dcU+fWCASH6/6zDeI1XObc7f7m7es3gs2u20BtI8ZOLiU+qIUMQCHfEhNwM+yCSFJIcr9EWp7MmqajVtcg+5Zj90xhnBNgjvi+6xN7rA4GucYfA95YxxejIZfVerVp4DvI57X+Y5wHTFmp6ydqUD37D/Q96YJprMt1COiKBIX0ehjxd/fevltv8mHCUQ8OGw0GliMvMtmPryEIjoTubghonckMHYzzys75G50P3n/Z8NfF9++SU2u9/kzz37W7+/+Kdf6Ne/+Y0++/wzPXn6VA7nfnZ/bzkHPH/2LL816g9o+72pdSNot1Kqgs61PuzY73qv6bOCKJjH1uXyje179/Ob2mvsOZW+pibo3KiIyHHob9b+5U//Uj//2c/14Ycf5heA3H8r+mvFPm3Nfs318JdNbaT0ntv1cflcTtfPZZpA0g58AIVRMBaQMw5yXWEM2DbputqA6nJnOug1d8YMFYl4rqPL8PDyYZbNhmDXreGdpf3FFTHlAUsmIzBnGSwJOu2Od8tuvyve+Tpvr2tL+e3vshOaco68a94n7L/UzfX1LxjusKOmnHSdSy3ug8I47uV62GbnOvnLm+7rPWvnwJ5mKo3kfb/bz2f2F5xxbH91+MdPpi96Ok6e+bDlOtye/Jy381zKGbTLgvLFF1/IkRpe4E6D9pyDUKuODdONXw5g/DW1InW8cHciEUQHTnhPZ/gFUKVB3bDGioXdDRxR8uXDTVqoN5oqI4W4aABXzI02Adm33nTOq8IcDZZXeb+RLJPOkr1R8DcPlAlrqrTT/54gGZpMESFP8v6d9dOzc5k2DDQPuHbV5qQY4TA1J+QC7z56cXWlKxRmy8HSh+2QMi0eetVlf/lh3AlAQXLSM5UiCMA9oqRWMlOLKhOF9eAkJ/sV5fKAHDXwUt86ZJr9TjI9B3Yr67Nnz2V99E8Y/O7T3ykNwExeVnQr/C4HQyjqStGcSOVUQ5xJGHpXZ+/o/P6Hunf5E92//1OMqH+hs/sfaH3+rsr6vro40WZodL0PXe8k05td0XZftdsZBV7wIxPoAAX7UTuwBzsMS1uww5CEbUlbjBD+qdcthqMdhs792Gg/rkCr/TBhR347DM+7vghbFHKpt66WRs3qRCdnFzrlRdpJ4lSr85PE+v6ZVhenqqcraRUa6wgEQiqhUopqqbAVIf6UYUzg7AnLRDkCG3y9MfC47Xlhk9j3GL17dbj38HuMszsqtKeAdu+QJexv0DcdaRp79hod5R/AGEVjVIxeEwYMvgNtMKhRp6od/boh7g3pXdNvG/Rux6Gsx8pug2ctUmMjV1uhMxA26E1uAppGpm1TtQLrtiRtCdOWwhgI1QqSL/BfRyFsBREh/43j3DamI5UZexpsYNIeNAi/lFNwXAiJM/GBHwFxDwnhH8Q9AHehJYppjKpGGTFWB3UI6kc5KWupEsVNRJG8G3RbiPSdR0ikLy7nCyiPQPYl/bnQHD+0refd2z7tcq7Nb3rRp3uMvjv3KX272w7a7QYWJdHvt9ij1+5X9ogsQCOGfWkgv8FZUxK6mZIho0QDnOEyl0Zij6f7l6fy//p9+5239PDRA52ertU0RUvdRByHj6wYiSaVAh2OKDDcYaEIOrc/bSiAi9jjVB7mDNfTOrvAutphvDbM71E41wdV0247stYY1Bn5DsVNdMhoN9e5o5KoNeNR5ENZMPaGK8xYFijoc6gqokqiZ4fQjvxuaNerm52ub7b5oYYN698enR7ob1RfQk8Leh30N9FkHfRa2LToM35tW9HjohX8irZqQWMgTwpfDfS2qVVNA6D1CIESlURViXILZBGhCAM57op/LUW1zJjdU/zQQiMcBxSQvEjHmNxllhf8agm1lKepRavG9WrR84ayAuS1VNXaqMI3BVmp5AOiUNaYQBoRkXmUopQFPRH0vSHG0zjs2RTd6PFXn+uzTz/BEPyp/NMm3kh5DHhsEAUyoidSJiYp9EO9/rAlC2q64Os1jknEsHMbJQg/UXlY6vgK+wHTwCPMh/w8Am7SY4rwoNHhcjhjFsCKSIoIhSSIQlJSGFPNdOGVF4kvBZwpwRxUfiTPIyLEfQS7QwVFMgIaURSBLCl6Z31LIMff4WqxHBBuiuPwpOVwlh0g0jqCYnKIC5Zn6qDXl4F1xfsZz1Om9osIOT+ZBvkt+ZriDoV86zWX032N12vFjpNgnst1Iue9nvl/BuuyD1P287pCBUhrzFaPCLk9alNVGd+mLn+pVeHyRhBuCjvA+YNUexaRDWv8DcbE/X5HcvYhSe4p5KwygeAYOPO2LJnXPyIIxK3vgkzOEZL5QT1i1jOIsk6a2sj9NnO04yhXu9aiAoLAdo/o2eB1kXbvgefDkYFpupv7wec6vyyy/0jaXitIkLlykNNxeojlOM6v1prniTUH9rZdqQHtaqUV7vX6hHPhSpWzxmqWFXSDLEmS9o2gnBMkKLqdusM6IPgRf4cV14j/LRD4DkrwBwbZOOVvBFl+o//38hyJBbhh/kj3XPAcW2S09P2el+5bDIUbXgBsePmzRRc6ZJ6X3B4VHar0c0GPTFf0p8+N3qMU/OgmOZxeukopSr1oWvSlZ7/Y0WHOmIAQHDCvvuMgdsC7SBe6PILbYKMiAn1rteal03qN3tXCTDOoR+etr8XlR/8imIvmuC5/KUUiQ8+9e+/NQO/6Ew8xOt3ohDT9EtJ1HmeljAjUtAjC3nEvt5vbzGk2s763tJXjZB5Shm9WLeVcJT8ic3oDaRo4CUTLBEDmxCNCnlsjnBd8RAZznTxOXWa/wLnm3Yvn0g3GX2O33TF3d7T9QHjnRJoz5zwTtFBS8hrNL/4zhRzdTuMWDi+KYjpJJ27ib/M6SuA1rOPZ627MqVyk47Idwe00+RFvieKCOAlgkVRUSmU/2YCWPgTMKzm/0N8RQUjS9nOKYE4RkUjHKx7xCplFr5Pbb8GbhFnC/khf3QJLG4b8p/lpKom+00uXuzZ1xfIjHUoZ+5yRM7LHUcd6uOfdhee9Bd7nOFpEoEsFPapJi/UHKKw/1sFb6A0uoslx9R2vrAtxvg8l2hvdWbY3CjlOVRgJ/DIQ+Q5ChJlXgkjMwW5jw/NYgj7oDfpjxJ+NQqZSGcstc/eqXcnwvOp+cNIZn7na/TjOfWz5BJfg+2JK4Zue1IJZ89UhnOvXfYL66A7sQsX0Kij0PS4icesQOR1arsnlp7FIb2mWg7gBdIDyupXhJGCEJYFDGVK4xRURsBNwcocQKFiDI8Is7rzzEVLK8NItH0o3jwK4062QJsBwC4+I0G3aBd5AFkZRqZU96Yr3Tac6YW9q/WmQ1YJfTAhoRMhXiD/4CNOiCFPAuuJnEAgRciGRQtJUxoBKEeGHZsfslhTiCtl7euAU7hEkndx+CllSAnMrMQkUpovyzTRlyAfmNZ/TbDvxvs77gB0vubwn8Je6PL953vM4M40ILWPJbo8nx8/xyDg09ThMSJk3URQRYG6bYj4ynWI+IfwN+ymbwn7Oq+Wc2LaN0qDbtknXq5XWGP9OTtb00wk4BSc6OzUPsAt4H7bOcC17KEAa3l8Znh+cZsN+s000vGOqCfe18y1Z5qBQ3PA6uiIm+ZFIwd98S+kfOlxH7EGWzNwhmmmwPiSfnjqk4/ggIhAFcuWVsXIeS6cXmZmB4ElIGJ6LfuAiOPu8UQMvKCcMcv+6z20T8U8G//M//ZN+8Y//qI/++Z/1yW8/kX/u13YSn/esEwPzreG10IbXKwyX1p+BNdLt1zaNTH0mJHdyFf0dauk/G+kfPHiAIfeeGvp25J3cSHouvNvdYU7ox/zXK9gu/O3f1XpFGiO2k22W5fPPP5cN1T6D4qE149S2QccdqWDP+wiXxbwUiph0T1x4Oyu4u/co7/VF2wy8y+51c32TH4LYsjd2Wr3HCvXL+EdRG+p6cXEhG3/9c9CXl5eUZ0WIkWEw7afpNtykzzPjjzDkpxmZPuPH+3O3r+GxZLnhevTkbbnHqsepaYcd1f1gf8NhHW/Hucz9YXif73Z6hq3rydMnevp0Mti7P+3ntGw4NrUO2Ih+9eK5/NPOz7GZ2Vhsw7HT8Nkh8/W6yzrqPA1xRbidb+GqFRsMzs/O9Fd/9Vf6q5//XP66tFBwK9KeFzk+cLmwGw6UPS+6l0FfmXBXDPC2WdGII8o6qKdTd0xONvi6oDsq6QYxXBEroQs30MJuBDeG25lyUTxzC3B+7bbf14S3Ag+g3wdujdvUfg/O5TzGlFRAXM/fG6Tj2+nVUuSDrAfr5cOH+e3fHQdet7UNr++/957+5t/9u1R8K4h/Q9w/rXxzfZ2HyUyHAkU4NbuWcpvX3CL4ccsXk98sxDWFnZRrlJMoJRSlyJNEraYBbxQmkiY33RFoFwMFpdFy9QySFy+u8lMt//zRR0l/9/ln+urxYz158pQB8TR/0qDDAFPrWuuTC7XrCzVgffFI55cf6MG7P9Pb7/+13n6P+r73t3o36d/o4Tt/iSH4PY3NhbYYZq8wAF91oZuu6GYXGHFCGwzBG4zCNze9rq/3urnZ6WazZzLrtMHgc7PpdIMhbbsftKEMhg3AWxuF0Lk9xqK9Gu3HNvPY9lD/HLVBPjsMwHsMwXsMS72qVNdqT84xWD/UvYePKN+5VuenWp2t1IB60ipOGo0Yf/s6ah9MeJhVewPD48DA9qI+MN6yKftg/InxJ+ggG377fZcGwR5joMd4j17YELxHnrBxEGzBft9rj3wHtoxf69DOMurakUd+W5LJFScvYMgjisbSaAA9fIfxrKMNOtqgo347ynOzG/WCNnxhQxkvMZzmGKMqxq3ShJoWoCNNXWhR01QOBI3WvFQ5YWNwsm51mnybsnXbqCVMWwkHGuJXUEijQitpV+RGqVUFXYwIdDOY0Ub5mp7mDLsA5RIhJqsIbrwcwzLTYAEM/PPbviyEQR8ImAaGqoK/v9FbC/UDTZVa6pegTK3r20g1x4cTdx5gzjcQiQe3xNxoeFwlaPeRTh7pB8+X7vOejpjQZV+7XxPbvXa0+ZY234Ad7u12oG8HxrvugK5Ofen7UZ1BPr1BscYsDKUJakZ5Buo8UMeB8gZ1Oztv9Oit+7Lh99Fbl7p/71xrNgCVetqgXahnzT4JHWgpKshLLcgqfFFEka+Rts26ks9S94mSK7re8QJv3+0wYlM/9HOPbva0R087mN8xNnc713MUwdR3wQYB7MWLvIEx3EM7bYm3dRzqOZDx4PxrVSlVEYXuN0IFfS4qqlFV0WkUPdvw+nrHonuj51c3umLCIDmNtaigo4XxGquioA2IlLRp0dc1WDVsihtZr1fm0es18uTbis4bRdbthnZrapFRG3KvjarLmCCvUlVqVRilKEAhfIFGhEJSgdYSqqUQNlRMF9RJVpPCEy5AWUDcUqSIkOUR5icUHKUE6U/xmlozjxbauq4NdW1b6tFQ/gkVv+o6lKpSiEcaEU5jQkRkPLCW+AAAEABJREFUXiSLv+CNkXEw0OY7+RvA3ux89eXn+vhXv9Jvf/0bvXj2Ij/EIq4R3RnoT+sLLJLX3VM+EX88moV/XfaLnPwVOL4NBHn9HcpkQknFFfKfeB7DMkO054R00byTYJIt7RY4M12ngiOg6Q5poVM8tzqJxHgrJ4wdDid4U2PiQxHGlI64cPL8+h0W8Yjww46RhwGxCHmgLBGhMtOYqfWrlqJaisyXKJlvIWxEwC9yeIdBNzOceRDGIRxhkp+oFBIIIMsliF0BQ6swT4rL81jfd8w/vLCHjsybI/Oa59CIUJQJd/INZAr51kvXOKf7kvhrzohQxITF03EH1o6B8TGYMmd2OZd2Mu040PTIhvQfGUJuZxCSy+kyNoxpw7y4so2ogxSEd70n9KTlfeczDiY3nBUG1kdS1DjypA4DIIqjHcEZGZou2Il5+RkZ9WXpm7njzYL9K4RyyUqEIgwXwG01MBwB7TUajDG3/Yr90Bq09EdETIdg9nQ7zlh7zml7FnT36b7bs4e9yT2zXxY8f85cSd83TauGuZnM2MMNKrXq5PRU5xfn0JPsyx1ra8/BsWlXuv/gUpfgzB8ynY2/LofLNOnLoNQddFshRTDWmOMFRZ1Ib5SUHhKUqlCvAPr6FYQjTPyRkJm6OC8hXBLLTL8rHC/BIyt3RJcMkbu9vobvmtdL4SNCETPkNh2zvT0G/ULBxsPrmxv2O1v6qNOw9FEJNehPpe8N8yt0yjDv/iU5LSALLWjRnQf37+vi3oWkIN0+8+ShhDdUEj5fh/KifZIePULyflHLlW6pUM5SS+4jnG/T1MzDdTNcTwQ5z7vcDbodQTugeBFBvDZfNPrbJ/fv3dcZ7zda9iAFvxpF63aF/6n83mPNiyn3z56xNDCHjaThMeT3FM6nlEr8U/lnnS8fXuZ4adpGDe1hBOm5fQf6+gDGW6YlqTrfWhaNUCklESUUEYSgJuTpfb3Hrz9o7zHrl0HTz3dvOIfucsx67i21yjQR1JmUmS14TjrguhiZ8Bs/pr5xvAOIS4pTuvMT0ddvysBNXY68mLMml9M17DKdsOQxzO1kusgcMiJIj/kkiir1LbUq13KFveU+SiYfkyxZPzIuMqidRsTsPqIRyOz5GkTg/xpE4PeaeAcxYSJCEd8dhzR+QEzEd69HxDfH+abqRRD3eIygg2KMTXqCxsNbbzzOkqJL/YyB+W4Kx9jKTOa0GHsBpjEYKrVI4TBoOunxVF7IkvIwGw4UOI7uQGaIch6Jv5UdgyAG5Hvfjg88mr4tDYLpZWQc6uv2nJASRcQMKaSEuG75UMRd4C2PR+8FevaW/sJBz77X7pH+cOsGgUL8EbfS5rVWlVIVEfhwHyoSyKTQdLmIwuVgvw9IQpoeet2VebkcIPlXBHQZNKcz8eJyaY9gNsOYuYuwPIjyHe+Y40WEzM4PLZfFr5Iv/hMlLoEiJip4wUcEBEgKcfGIyEe6I+ARL3dEKAJoAkNUEfBAId/5gJVFggkeDlcQlMA7aSgCiCsmRISCABHQRMkwJXlkJVQShXcpK9lQdXp6prX3p6zp3gf4nUSpVbleZLwiKfibnhGBXwUFmC+KWPw18bjJZvIvi7/DAPwIJWniJye8ZMldBHGRpA8BI93pkmNE+CkPEWDFMz/iB+X2Mmr0vLPabv0u5Ebel3iv4HnP7/y8X9hxBvB8J2J6DvR8aLf1eOD9md1Gz/7G43JgvzHq9oqgHMfAKyJUqPsxIqhPSHiBmNsnVEvhHVajVcO+CFS3Pw2IOMM0yFarVqfzB+9smzBvmkZg9mBr9qE+27j/aimkWeV0FneWg/zdr4W0w6AgIf6g+paLUCKob2jo+DpEd2MDrwMJ8wT1e+sDlojInVhEKMIoUCOyzi6nQlwj++9Ro9ckr2FIbm8CsCCQDf2PFF4Jsb8e5DPdjjOZqfvNhj/bcH7xi1/o//+//7d+gRH4d5/9Ts+eP5P1oOfsNmbfjmQdigjZvUN3jI7+dzuuaG/D7VtrkfvHY+kextyHlw/01qOHuoSuead7dfUiDblPnjzBLnJDmtL5+Zneeustvfvue/L/erZeuVz/5+//Xv/rf/0v/c//+T+T/t//v/9bH3/8MfXYZfh/9zf/Tj/58Cdq27Wsg0bElL/3+ZW9snV25DHKV/CYEBEKXMon9SLMnvXG46KD9rzH6GfqdDMNwgTha6k6OTnVgweXlPld+aegPW+43MaQ61Rkvzm85msqgxQRKqQRMfWv03Y8nxmc90jfDuRlfstYtO3T70IMt7vHa2VMNJwbSinyGPb+/osvv5B/efnzzz6X+/HLL7+Uf3HZv5j84sUL+VeMbNx9YqMwdjD3gb8Ak26MxbbpOZzzcf9vd9t8rzPVR3JdIkLOc4HLYUSkr8qaQXl+cUaHX3LIueBF9UoOYKVYccjxwLRbOjSHIqZEKx22YuC6cdvVSr4GJpyeDYAbwoZgK7A7Rwr5ysaiwaNUXhJXFdJKOekzTMwmIp/LY8l7cZu+Smb5vwbepCx3a/SHKKWbzv10woA+42WOD7onJyda43a/tKupLz243I8RIf+UlJXv2fPnGEa2GlFcIXcNJizP495waS03NV7mRycBAtj/Fpk+TrLgOTLwBw0MmI4B2zFhbXhZaCX/jInMn2zx/3v019n9IvEZg+D65lqeAF3Mgr611O3k9EKn5w8woL6FAfV9PXj7p7p852e6fOtnunf5F+jxT3Rx/y/w/0Bn99/X6eV7unj4vtb33kbh72FGXWuzL7rGALzZFtpEiS1Gyy2GpC0GpQ242fTaGDtoYlD6e0HGaGYjMMEx+hZQte0b7cAWQ++mLzK20O1QtVdVtCdqTs7VrM9U4AsTYWnpI29gTqFna9mQNGBIGhNVY1OEHVnYVOVv2vS0Xc8YGxlDgyd7XrzgxBAYgPalTd2unSfD+aWgJ0ZvFtyO3b7HSNZnm+7SOGy+lw2+du+IsyPM3unQR3eMv6PUKyhHqGOh6sGAgczoqV9HIVlrdIOh/Jr2Mm7IY0c6Hb0fpahSn7atakyPYD32BqBtG+agFjRar5oDXVtuMJGuiNfUosbplVAtRXZX/CrygtsLcEHpgvLqVVcgnBHMPX5FYzqJxoyVbhQvEgMyyyfq8Db6FiL4G78USUZbQy1GwAkl+YqsELAU4scUX1CR7wLnZd7jxWBg4hwgA+Nl1EB/9+hd3/Xq6Vsb9Tv6KhchUzYKnmv3ptu9doleHX3BO2GoWBwmEFwkI5JL9OhRTx1NB+ggsqbtBAov36JWBeVv2oZxd6L7l/cxAF/qAdRzTks/FepYgWkpclRAfc0voK24SVxccOTluk4Y5rqa9rKOd6wjrt+eRXVn8JKuo+Ad9d+jo9bXvfULXdtuOjZBA/VmjG5G7cCWwWnsaIMt2FFh/xS0dRpn6vIY2ZOUifIwbgMIjIzbAX1GddV1pEceG9r0GsPvzZa8kHksoMgq61Z13aisaCcM/9EWVdDQLm6zBnlL2y1YtVUr3BOtah2Wdm7Qm0obGqWSBjAttapUUIyiktQ8mOUeWxGhAiKCtp/4EkUV9wEFOR1UQC1FphOIg18ENCHSMOzWdIXELbwzH6fZkL+xqg0vVluw0mq1YuyuqCNoWpqoSVTCliBPEljSSSqRZmSaFElGCD0YOvR2Q79e6xkb0E/97wx++4mePH6MbCOhtxFOYWQkjRJPHq+8M9grff5wQpfkm1Kz/4TQt/0R4LVJRfr4OcHPFL3uwTydXsdNBO+Dh+MeQ2T8stuyCZovIs/c0uYZJx9StjW86QLhxke+UgYTRTIvrskQ4HRHZVD6MqkfANWUwy4oMBGBzBDUCJVSATpW4GtRQI0SkeuEaUHBkiIL86CWMvlD7RcRcqIRATHSmQ9Es8xyoJCvnMfQyZ45ap9zVaeeCcRzqv2t+7UUOf8ooYVGTPF151p0+o7wOzlcHq8bhssxoWdMdcxpvVxOz7PD0DP3kt9IbwJnEhHKtmHMNi1jeEatblMD/3BIxxnltL2Xu76+0na7xe00B3pRDNMRmJ8Tn6IdPeeEjiRfY4MwIGjr7wYRQz+Yy31iiJYxHaFUi/LNbRPK8lpW0JGmVFW3OXLH6TnEu33dzv6Q7o5Dn3XN1DIbjfwS1n1uueF+DlJtmYtX7J89P1f6tdQqnxVOODu065Ua1qTGczdnwrPzc53acIa7NlURrJMUkSWbvqTUyU9UInUKHDFRcTkcROJBKJ7LHTAv4xWil4N8XzdJ+35V9IOcuuRc+F2oI9N3vl+LDPOKx3HjvML7VSKXX4d2LvJcYkTYJ7IIA2cD75P8QsAvIXbsBT2+iaZAlwp65L40SilqmkZ5XqSP7RckZegVV0UHvNfzB44jQn6pYf09Dkr0Y+cRT8MeXOaPIZHcEQI+VJby1oL+VwXukfqN7INNlReaRVsOzF/7/U479ojmI0KlVJVaM25LPSv7E7cXweXLdbfun56csk9pleFLgRZVwrq+pVZ5TJwQ5vTsVO1qpUpapVYF5YkIJ5XjweMty4UoSMfh6hzOgdw3DjNQAFOP473XCDbj5i3bs691Hbacie03EpYaEt3tJQV/hbQXKPMP5m5mBoJwZ1kc59UgnF6GQ1pmegTnTYLcmT7RXnnHIqUsEZFF4plUCk3XnC79N7A+uo9cZ2OgPxe4viJORFHWkfYrpU489bZ8KQ/Fc6EpmyWOdQtxLTnD5m33MVL4LY/j8Mf8t0RLb4dP5sfHK1vAvXYAnbmMC+uAtYWOzf7NyNYr3bao5x6fARd4rKQuoV8kJTk847PUqhyHrGvVfMENLbMuETDnTcc5QPN1yA6Ge5beEsuMW8kbc1lv4npb/r1ATk4D8r1usr4TLyLkv4LUMB/hp5DrcAWc4b4ZGbd+B7Fnzt2y39uB7Af2viN7XoeLCFXa3OfDSrs3zKvJB+MbP4dRXse1sdRIj/lh9/eHY84JvZLc5m7OeGWwSZiJ5UNU4etwKHu/CvhZDPnO9xJvoS8nkPLbx8vesldEPuFNlyDmgf1ARKR/2Bs+CY+IUMQEnFJIE0KID1BYTBtCxWUy+YcYkooIoAPMIDJJYYT9JygsCkVBX2YEiXj8llp5b9KyfznVGevzumVtJoz1rJaiiFCoSKZgod4DROAXBZERDgWvCZLIAj4ONCJwSwopUaSk4sKPJ86YIdm7zK6IUGReUC3QgbPErgk6XIvc85LXR7/r2/Jy1fuDvfcMvMvy/OdvAdvOMrKueu50OI/DAfc0gbI/IFX79YzZgb3SyDzpMZyTH36+I8gxkuMRwqlCQ9RaZJRiGsjKDIfBTcBCuMm/qCaPPCnuWuQx7z1YyxlytWpzv5W83aBt2gwz5ROkP4O0I6Z8Io6o4IGQKfSNV8QcAMItze4Qf3FwamoriG/keMOhx9lIE/W6NPq9FLIRZJgMG4oAxMjbfCnUoyLn3ERYr2+Q9P76IxCB48WAl7Be5++/pecAABAASURBVAz359XVlfyt2l/+8pf508+//vjX+vKLL/PDvvbveFeaayB9PKI0hvMbebjfHWaH/lg/QvwFGupyQt3uC4J+yzicM61fA7pindnn/nrL2X7DPnuL/WDPO4S9BvLzPvrevQtdXHBmPD1hTK4Tp6dn+S3ihw8f6UMMv3/7t/9ef/d3/y/9+3//7/W3f/u3+qu/+mu9//4HevDgMt8ZRqCrLrt1101Oq0x3QBbQU9lOks+1Hg/+YumLF37vsMvyuO6jw1BPkWbQF9Y3n18ePXqURmB/0dUyEiZBqRCm1ErwmETOf6QlTBWKiJS7jZ2n1zy3j909653L4r7qvYenrezvc5jhs5ix3Wx1k99afiEbcb/yv6j56kt9BdKwyztO2+b8zd4X2L6ePXuqp8bTiT7D0G+5dcHpZJrz+X8pi8vg+mdheYTmP8ofEVnPoI8jkIPif9J8cXFPbgBXxJHX65UePLiv++D84oLOPMnJNqJouSJCEUHHrQl7Kf/Ge6klZW5wbw5ceTcE7Ui4FS8bTuigUW60lgNly8asUBj5cqBsbJGGND300uUAC17y+ld3LuX6JvpHKiT9UGrVKcbft1BwfzqjZWK9ub7WF59/LvfD2++8o7fffhtlH2Ul86cNnj97xsvAaRDjwZowgDFh9wGuUixlH6eusRuQ9eIBHROkkGlMk8dAn9/C+uX+94TicvlTDTb8/upXv9Knv/tUjxkEN/7GKC8vtii3Jy/XxZ9QOWWhPzk548XUObp5qUdvv6t33/9J4q23P9C9B2/r5OxSzfoeuK8KLav7Orv/vh69/3M9eu/nOrv8QFrd12ZY66arusII/AJj0dW213Y/ysah3X7Q1gafI0zfHiQMg33L4rvDALTrR4y+wug7CjuUdrPf1vFJy2FgMbKFxmjUMiGeXjyAnkvNStintGOiGtu1dHohnVyoX51pFyeJob3Q0J5rqKcaylodaXSE7xgrXU7MQxrK3EaepAcbTFgIOiagBJa/HnfPpryjzB1Gsz3YUa8dmU/GwYHJHFhGYfdLuambf+K6gyZYkHryNkhKO8Lte+qFAVjRahgbbbvQNYa465u9Ntsu23BPmwzEK6WqNi3zyArQFm2FGubvYtU0bBKQQVvmiATzxcrA7YNEW0ivFlXQgFoXd1XB7XklIiRuccXMhHke9irQRJHsthFigVjoY4Z5YS40QiMGNVAlsplQQ43RFOpUmOsq1ChqkFUysfFXxDVG0mWAyPyEifXYsNx0pH9H+nkcRo39mC/cBjZvHX253/f0mdGpQ/H2YAeS0u47dHlP/7ovWY9YqCWiaeFZ25mDdYsBHgzkR3b05UgxRgV1atetViet2pOVzi5OdfnoknnkkR6+9VDn52dZP0JTsyHbvWlqtmXWK6gXPn4ew/XyxsE0wSbCeZsfKID1raewWR8fMA2Mr3vmhEnWa0c9t8g2G3RtAXp3c9PJH9q4ST/Gq/U62wIdR3E9Rq2TsIzLUai8OvSzG4v6sVL3ht4pKfP4vaEtb8jLP2W+od13ROxGaQgqV6sKOtqwqW3aBr6gB1VNW9EB2m3VTHpAmzSJgl4XtehEgnBtWzT5hWotiVKgwLTUorLwppU8jeQnP6+3JeANdC0i6IMQD+FU8DggCEfcWiZa6kTD7giFwwY0kUnIF07F3JeBoBgIaylqa6VOrmtL/VqdrFZz/dGbdpKtoPktHNInIRE1kc5Q8pYVBLW4TCHnN6Ibe/r/2p9E9CflPvlEX0C9dg2Mh0qkCMIamq+YaRI6K+mf1sNVXOCamc/ucXVfhgPQmkn8sL/pK5DpWD6HsfsY9powB5gccvJLODvCAt1edI8m4BOW52OW2X2MOW2sMg6VIHJEEH4GehJhXuKpCJ4G8jLrdDFf0KUosn4H7qh1CovcslqKCqjIDfOWRzg90k5qnjSSF5fdM5ym5QrkzAvM2x1r7o75Z88L/h5+QIcD/yBsKVUlyPMIESG85f7zHDhBuOd2gP0+95TOKOffM+kbXj865lZjny8SetaBIcM4vPNZco0IlVowfLTsuU51wuGuNo0K7WWIQnveTlBH1zcPJRgwdtR9YC4Xl41QA/k7faf9MgjyZ3W7HQbayxjRl5F11w1AcysiJN9Qt/Fq1WZ7Z9vyknVL2z7nIOh9sw+DO+ZG9+UWvydPnubePiI4a63VMucGfeV8jFKrzs/O5cNvQz/2bArs7731OQZfn/V8jjtln7piDq+Ej2AWpsOyjymn08FpVf12EDDrZirU+V8YZPfNN+X65gDf4vv7xv+W5O96h+gKheeQyvxBvxYQMckd1m29Y+9/fXMj/xSYdcP9FRHsKyr7jFbeO5dSJUW6s6/XJ4ooc3+GXnUV8rJOtO0qvZ2XEZr+RB7p8dLjrvP1DRYRU1BIRMhzZESQLKDOtRTK26jUIoU0MG48r+xdX16q+CWQz5Oe40RNTL1v2LNnNF+JV0jD85DHi8vu8eGXQmfsY0+Z21bofLtq8xu/lq9xr9frnPdyvDCHOS1xOb7neZfDvOnA+IiIHHcr4jVto5E50HH8Ysa0Y150H3m8XlPua87oe85p7id/cMO803NZ29VK69VabTPNAUE7RITcBkFdImgIbuU1yvFuQSvQ3BQJ+czTLhn08CCA438THNb+pq8D5XCQ4vKVomJqmYVLHArisg3s2dwOx3Dd7eegEaFw/FJUS5X1wJA7XbeXw7u9TY30iZBABFQ/Xj/0FnC/eTymLrAnMU1dYMwknXXG9YgIujbMyn57jyPWPs9xHs+Oa0Uv6E6tVQ1r32rVcg5ZyeO8wV0b9KkUWb9ILNPKR/BcACvF4Q9Gf4pXBHUEBUQE4wx3tk2ZeGQyNF9MFe6vkX2L29rz6pb3dP7Amecw7/ssc3+6fWsp2e5u+wWeQ2upilKkUF7MWu42eDLg+eP9x2gBGjvA0uiZBW6anKfslUBut/ywAPer7ohQxOuxxAkYgikpvHDc8sIZQFwBNPFmS8AvsBweWUkUWb+QyGuk1+cz9q5euyvjvpSK3ChTGnJIEC8BeUFmRBBW+BshQYQXCIAzJDMRAQEC8DJ094p0hm7/ig55ED4Cn4QUAS8A1dGFJF3hJ33kcec5z/v1HUa8vd+Lc67smTNtDPIY7NjLD8ybW/x37HkGxilRFREK0jG/7EE8fr12sivA5/aOCHHPoE1wRIRKoQ7VqPIc2uQ8WlMexXEmOGIE4QhfS831u9InlbgLSila+FqK7C5HaUSQlkJ/iCtiSiciphShTnd2mf0GuMUmb3Pug7uwHymRpusQZdo/D/RBRFBH6u92ov4i94yr11xkEEdeLHvpCuJ5y+Y+9685ffyrj+X/+WsjsA2IXgMLeUX4jMZMSsSBffFIGZLidr5OxzaCDWfEG+bsHWundQBvRQm5/OJyep7Ln3KOtFHS58tTbEr37t2Tx5njPH/+PA3Rn/Ae7pNPPpW/rfro4UP9x//4n/T//r/+L/1//+t/1X894P+j//yf/7P++q//Wj/72c/0N3/zN/ov/+W/6L//9/+u//E//of+23/7b/q7v/s7vfvuu6zTa9b18QCahBJR8jBg79wON72z2KLvTyivfwLba1CPvSHrFVJEgEXHSq5HPvu+8867vMN+C+P0/ZQRSKUWeX1yP0pLezJCSMxtaLj+Sxu5nTrGn+WWee8+eMwR3vJpf38tt5f76qvHX+W/N/W/OP0Sg6/702V2Wz/FDudwbu8XvOe8wpid7ucv9PzZ88QLeI9z19H64HNC7zGf9R1RE1qMW296BQFBee+99/Xw4SUN0Yj2QnEL/IoOP9EJne9NlBumoOD213zZvV6vCLOm4apKATE3NgHdWC7sBqv3jo2aO8YN5MZyBSxzQ7kBRUFEHO459R/Jm7bAwGAfUTyHL7UykFb03Vrrk3XyFZm4fPB0W7cr/OnXlhdAbv8XV1cYTG4wDuV3NOXD1qEfrFAG8V++s8teFuJG/z1qlBPQMGigbOaTwlsv/OLRxml/ouVXTGqGJxMPCJfn5maDgWuPSkTW5fziXGcc0k84pJ+enjJw7+ntt97WBx98qA8//FDvvvee/GGFUzYCJ2AFKsZiNWca65kqBt/1+Ts6xRB8ev8Dre69J51c6mZc6+l21OObnZ5hOLrGULQxMPRseDm6YMdAs+Fni/Fnh/Vn32M46iXEvDyF0gduyx0Two4XEjsO9Hsv0J6MGRPhhWC1UuEwHxxE/NPJI4f69b0HOn9Iud56X839t7Vv7+tGF7oez3U93NNNf4Gh+gIjMRjOMFCdaFCrgTT9c7y9BmQ8xz10ry4NwHuM2Hu5DAnqsQNu8x312tlQiNVrb1CXnakB39mo21Ef6sa8ogT9T3V1i1A3AsJ0GHy7vtIGRXv4rY1lGOE2GIH38H1H5MFzQuXFU6uWOvsw4Plk1TRqMYCt2oXWdLe0VYPcaKEt/g2yhTYYzxrctRbVAmpVXVAaFWQRRREhHpKgiZnDaSMv656mIJSR6TNiUNCeET0UQKWeSDSIukmGfyEcWagWUaeitgkoyHIVNdCKZwMqmRRAcYjvjHW4RvJUAhGDZrSuoEeDeShOjdAh4cVuVIf+dftOHss7NnlpDMWdfUq/7jBU7jB47unnPX2JGtIv0kFPu4lf3D3VY0gyRjWBfnX+A5n3+ROevUoVL//Xevjogd5+9y35Z58v37rUxb1zxuYK/6II2hBke1JfUVVq9cp7pH4DmU4YyXcAUBTM5fE60VF+18P12WLcNd2hT3vqdpBTV+vZBv8txhZ/4MA/227Dr7EhvMPuU7cHHY/Zbgh1A21BfXvQYfzdoac7VXV1pa6sGHNVV/tBT683enqz1ZXz6EftqdxIo5S2VTStatPQ5w160GjVQFeN1mAF1utGq1VVi5G3bQMKj+626MiCJnU30KeiUibUMtHFPdFQIDcm9xQm3WE+VEqIQIqAarromWQsiYj0i5gp4Qu84x3SxB0lZFkE4eDDCBF3Ak4tqMgrjqYUtQb1cZ3sLsQvyIokgilgooQicPPghpGU7lF2E4S047Y9GCPj0GPw37IReqovP/9Mn/72N/ri89/JRuEBv2nMOZFRQg9FnFtItzL9i16U6F80v3+RzKiU+ykCxhkeE/PIue2TSN7ydC2PSTA9Rb/HATAWaLpCdkcEJJS6ZH0CEcfu2T8YBy/DYUGZ5dXx0NFiirzCG6VWmRp38yFNwpUy5RExUQrEPfFhP7DMbV3XKfcBHE7ypRjznbgy3VqU4YO4xIkIiVtcI3o7wdprDiEyP78LIuYEibSUaaAMLpexYz9u+NDi/ZgNKfb3vO/wRMtcnUxTmcPaVX648JQ9Vdu2KqVkWwXlz3hM3E7DaW98yMQAtcFQaffIWuLERuZ9p+s0X0bW38IMwMPFfxmI/9RuZiu5XRYMtJHbs2NN94udG9rR/WQkT9u6vwb2BG7bLe4NB/o9+jbQv3sO9pbv9YRNAAAQAElEQVS7nSJCEZFzqftLXCNhSi2sSSutMVC1q1Yr+tZ9erKezntN06qWogIiCrG+/20Nzjp+/yR+jLm0QEgRcQearxF98Ms99/2G83bqDsZF6433U1KRx7H7udRK/wLoijOJz1OmESFphvmXEOjCMjdqudg7LewcU6+mli4hv06/5muBMQctlKVpmkln2zbHTI4D5p0d+2CPA89lHkciLMNIbos9G2DPS04my16LdJSuZav1irntVH7X4THhtnA7tYyDUqtKqbm/iwjOOX1+ENPpu81dBudj6vFn2TLX2W0/rwMel4vb8+KGMesy73iRuwUO1zM2nW5EIb8WNJITC6lpG8Zsq0p5jEKYiFAEUBBuuT3aiJUkH4vHRFPkhzGJnAUNSqTZ/XuQJVX3wwx5TnP7LBhYDzwvyGUHhXnma6B+Sx3tFxEEj7lkC8VJgy154pJ9DPP/moj4IZTiX7MF3ixvt1IETxARioiMmLoDN9C/Nij2rG9e4zyODOuSdTYiZP0otapUMOuSx8iEhnmvJmrBP1jXQCj0RtcbBnujtH6ogWjDrOZCKWe2P2uK5zPPW25vz1H7ea7d5vy1yXd09nP4iJD7omHebNuV2hVgrm6Zt6tR3PaZE3PNNGrzOT+S5GSkH683agG35YI3iiC6SI4hM44y09D8ZzeImNwZJB/hpyJiQrqmR0AiYpLPFIcCeT5mWUTgBOhBFKjdL0F2a/a7E0Yq9lvimuIujGmv2f6lmvXJCevkSqVWRRRFaVSAeUVwL9ARbxlhZ3+FuAICZlnEwqcXflLEJMsySQpx5QOKa2EJJsMPU8tvEYoMHkmnp5L3I7RcrJaeB9kf5Bjk/fK0d9jJewd/A/j6+lo7znR7zg09L/cS7I08nCJCEcGYkzyWnYbHrOfVgTG+5HJLCSvALWgEDHBdvSbXUmjXmnuRkrzdYAlTQsU8frUih5Y7qMSf5JFywi+UeBHOTzLR97xIQYajR8TEQ9M9ucy+hHjJfetMH+IHcUNT2UtxPSrtwBrD/NaA3Dcy51XOzMV1iqIIYgEp5IveNLmLfGd1V0SXHwRe82wb8Rfk/FPLj796jM1mo67vEtmfvAcb0JFlzl6oZU7I5wPrzbL3tB64LOFyhVhOcZGpwztdr7cje7XKeFoxlxuuo9NyOtfXV7zPbLC9vKuf/MVf6Kc//an+EiPvX//NX+s//If/gEH4P+Y3fW349U8uP8RIfHl5mT8F/S4GX38Z0W4bl30G8Th2+rW6fUMR4ay+BoqIHo+5F+/Qde+vX7x4ridPnsjjwO/GRwdSKGj/UhZa5PTPzs716NHDtB198MH7uri4UHFeLEBTPB2uV7k770U4Z3u8LdjyrsPn8xyPrI3mr2gfG3T9ZcunGKht8PWXLg1/8ze/8fv0Sf6rJht5X2D4dflvOLeZXt9cZ33MO72l31xf94/703010EdZTsp/KPi3MLSIFpR3331HDx5cZuMEDeZGMiod7wEfERK3DteUk/3dcV7srYBumIhQlJIhfaCx4u6ZsPaHBtvmROWfLlsq5niuQARxAWqogQ60LBP68fHKFnAvDEzgAwPf7c8I9ijOgeG28wudBw8e6NFbb3F4XOnJ06d6gbHXB10PRvs53BMGjn+C2QrmtOgC8osJJnDf7aYH3X9ZtkFOc1pszA+Ur8ufEfA3fT/++Ff6xS/+Ub/++GN9+eUX8ouLLS+1rPAdC9hqdaKLe/f04P4DeaBa3/wNhYeXl/Kk8hOMvx9+8IE8mZydX6hlE7BigLcnZ4pmrb6AOMF8d6o+zqX2gZqzt7XGANyeY3DF7xkG3ycYLZ9cT0aeGxbRDca0LcamLfwWS1EC489uBvapyYA0FAyjQZ2EganXDl230dWTp/tk8MBhQqtMoHW11lgqZSEOtD0916P3PtQ7P/0rPXj/p6r339WmOdeL4RTjL3R/pmebE73Ynuh6d6Jtf4pRyvVZZToDndJjkLShrh/2lKOjrfcsCKDbsTnfZXn2bNp31CNBvfYYtfZUIEHd9xgKJ4i4Uhp9SbzHSDYYYyGXOKCnTv1YqX/RHqPvjvgb0tlsevnbl8YOnnlSGjyZN2rqSk1jtNBGrRfLNIRV/ArugnxC2060aaAL3xKO8NVgXqqlqLpd4ZtS4QG0IA/msJJKHJIMHS6LjYLYRstbUOGsYdaOWDONnrjHGBRllL/NW2uosfH3uJy1qJK4AVE4H3ZhENLxiIUc34g8Bj3f5VhmMh8GxgnjJ2X4J0Xm+dQ6tafvdu5H+nWLUXKHIXQHP9FOe/x26G72aSeMxaGuKwn3aT8o9dWUZMUwTYyKZQqhxCMgIMbuiuHy4v6Z3vvgXX3w4Xt6+51Hunf/QuuTlSr9UmgHUVm3pf9PhmjH4yq+zGd9yTjrCe0ZU7cYKO8g13FL3W5BvbLePYbATv655w1jdrPZsRHaa0sbbBJ7bYi3oQ2cxo6xu+9GEVXsFeZ6h3peXPbWa1MV7eF3GH930apDV7uy0nYsjL1Oj682enq90RVp7kZpZHNXeXne8MK8elyz4cuXq+jmCn7dtlqvWp2sW63aJtHiN6GoRV/adJfUfetR6gu6W2jHWgr6tSAUURTIjAI1gnBRkYf9b6HZLYWmiwKbSRIHqUUHhBSx5DdT3EEehfwiQgXYbSASzkQhrlERVJgGT9MqqcwIdJlWQ7fQJ3iCyumI8E4kCBhBYG4T8/Zymk6vkCZBNLLO7XhZ+vTJY/3m1x+DX+dPp+y2G9VaGIvVycl53UFk5ZH/69wR1GrBv04R/qC5hoL0gG/qFbgjAtkr7teIHXKKQgCYiFCgCMV9DZ/+foAI+92izG6HjQgldTwQhXBJi2Km9k/UonIsq1W1TLJS4WtRTQq/yKOokKYRQdozCtSImPIvpSgCf0Wq3jRP7/OAvuVg7gO5uByuFsI6HO6ARvAEODMuQ0SeIw0Y3+D767DTGZhnvc82vBc3dpTLdM9C7fI6zMhi4PCmLAAS5Sq1qGVOO8H4u2Z/5TYq1MGIYM0gjtcmx3f6O4ze3r/dzC8l7DeSWAT1VEgvIXBPwCfDQCWkC0J/WlcoIqhSQE1oQzrd7ed+6OmPLXtgHx6fPn0m0wR7d8uJQX80allj3FfWrzz04uFzmyFNabrd3V8rr1O1ynn44Oi+c1+es1de/Byv1EJPjYQbZR3gSUqkRnkj0FuoDP14/Wu1AFqjIHP3vfeG1pmu72QDqHXB4+7Fiyv5BYT1ZWDdLIzXhjHcNq1qqSqgbVc6YTyfMK5b9ubhVJlmgrQD/lUQchREMtVyBcy3QXdi6Dtc4ZjoXNM0OmHP5TqMnnP6Xp5bXP+BOkYEe4BGtVZFBIZa/L3JlahvSbnT8FzmMCWKSimTnH3amvPZinGyaleqpUqhvEgKNrLaI/l6DI3epwPnnXMo7zcsdwQbnC3bMYY3mw1nohv2s3vij3I/bW42Mqb5t2NP2oOB8TbIebmMp6cnjPEV8p6xOMC3WlE2l91ljogMqyBHgBPGtx3S5IbX1y+mGk3w6PaSc0sp5NcjIHl1SngsNwmOBuvMaMC7PdwWA/OZ6+21we010oYRQRuX7C/XyXWu9O9t3YI6TJCv4JHwA/6HcFOHiDiUM+KW/yEU74dRhteXIuxFm7nPF+SeDZm9rKQjuuQxvownz2fmrVul1hwXa85ia8bGasXcxvxWas1xvaS50CghQ0Hq4cek+7h+vGmUAEz/NDvzAePXYzfh8Qv8bmu728jfIDO81kz9UJibWrkfTk7WWhvuj3aV47tyXnYfuJG9XnmeWCiZWTyBzMkWHobnj/frWiBk9V2geF2418gdEa+IlyLaDbhJEj/f6QjcUkTocMFHxCQzxSNickNSHmF3UUkaku/kNcuKImIG3ua1uE1v/fFVhGWRcTPNUlQZ694Hn3gfc3qKDp6olCopCFdV4e2OKJKCe0JEKMIoM529ZJn5kJIPRTlCBOJQEkElRYQf4qmIAOlUiGtW5eSRRIQiboFDQTAhUzJ2vBoeaz37vP1+p2Vf4XPWZrPl/deWd+fXKR9YX53twNw5wCsT9v5l1DDvWQ5r8TTgdOeiHEtxTO2HSMLBDQktbVJrUSkVmBbkE7UsAjcoxbKqkuFMiyImFLdtkN4dOKuQZOj7XaQnEBEKpwBNMrnMTuD938Qszww9O+7yQdworovLHiqkGRFeRDTSzgka3vNbx8vGHe8ht5yFjf2+05D9wT7PbW7IFxEOmy7zln0djm8bjY3AL168yPcKmR772x3vfv2BYZ/rLMs523tjYPcx+iwX+sMedE+8zIkqZBGgUSLHjPfYq7ZVAyJCEaFC3T3ObLA9OzvTKePtLzD8/qf/+J/085//XJfYmmyjefDgEuPqB/rJT36Sxt7z83N5f+dybNgP28bjb7c+we7k+tjdU1aHWbOWN01LXjXzJFt9/UKP2e93rEk+87ge1xhNnc417xy2vCMc8I8I0imJiIlv2GOu1yvdv38/y+dy2xbmvafL5zTdf3rNZT9jCbvjHYrHoO1q7hfD5Vi+wZvGX+xuS11dX/PuS8Pt4J97dhyX3b/atOF9puvgtHfUZaK7yZbT7eUyZl8zll2O0bpHB7pcCfjXFP+OOCIU9HexLjohd8JIolLIWj3QiN58DWQgB0I63aEIwwPBIHT6W4GZaFB0F9LKFlFyUj47O+VFeJvRnU/60+kj8aZYocD3lrcLwY/3N7cAzeQ2M5R9EoeJxhErC+SazZgHqwfiKQvlikHtdvdm2srrFwaLwr7gxYGVsGdwOcwb6pKzOsBlcdyBvh3QhWP084TlgfCb3/xGxu9+95nsfsHEtmEx23OY7piopJA3k2enZ/LEY+qBa2Pv+++/r3fefVcevJ50XL+1Jw82ncGG8/9h7z+8ZTmOM1/0i8yq7m2ON8CBIUBSoihppJEdrbGaNXf+6PvurPdm6a715s5oJFH0BAjCu2OB47ZpU1X390V19+59HA4JUiIp1K6vIjLSZ0aayuju3TNZLVQxtjbqY6qFdnS8bBOzYUcLjMFd3dey2dWxWt2f9bp3NNPD44WOZp1mGEnT6LuUsKWtMGBIMoTxM7QcivpEhQq/Xj5MXbBId4yjgcEVlCNqlYrLUShPSE2r85ev6MVXX9Pla69o7+JV9dMzWjR76iYXEotyQcfDWR0ud3Uwm2J8mmAEbjWjDvO+psGKoqkbBuWEP3QcFiy06JggDCaKhbFYak5fLrCAzRc9BxFGpzmVmmO0HWWD5hhxl8tB2MtIT4m+D3VDEccSYE0DlShMByX9Fl3oCGPvweFCDw9mHHYs5LTdfQNxSzRqSqu2TtTSNw11b2iPExRVDGK1FjWJUPIYVtfyDa2jn/1H1IyTfKkqpaisxoAUkpELvHlcIxFBVhgU1MwQ7ZfQytiL4TeA1u6kPemvWoO0ahFlBZTVZa+UjyJQDvKildb5kImE+zQQcXucDP2A/vQJFNtmkgAAEABJREFU8ymjX5PabwWPHY+LZfbnknZew22+5jvkvZZYKm0AJqiWHX1luD+hfV/kvu17iaTpy1iBAlHYARIl1E4b7Z3d1YVL53T5ykVdunxe586f0c7eRE1bVQhTqXuFb+jDUgrpDPJ4l+sbJHTqHjb+WTfq6LAj8KMwruNi0aWRd45BdzZfps4uUcyl9RedtWxmPzZYDjNnvFrnFvjP8J+jy4vlwFhQ6jNRGRtS5/qjD32i0PNGpWerhsLa1O6oR0+P0OkHpH/PvwqAgfmQMhxSpuOuJ2yooMd1sqPKgWHBkBulqELbtmGNA5NG07YdedqmbYtOgbZqQVOJlzoTqgXe7QktKwRup12ghvkRIYeJCEWsIeFQaLzWdHSNz4E+cd+OLp4ECmJssE6rFEXmuaaEsDtCJQowFVTEBimXKrQSzvVqaY9J06g1aJcGaridaq0qtSiKtEpgQyPMRqZNUtAg3ZLtUwgcKO0xm7xb/hbwp5/I/97An/7rmOs0oNDUMXVvTcM1XkP/bBfVovRk7wpCfjtu1+rpNXFVxxBB3UNCEBGQ0OaCDYXyXvlFhCICWSi0uswgG0mooKMFd9Lk0Q671yirMPYDtZSMEytaCFfLKHMatZiviiiy+1FYHhGKMMirmK6BO+UhcXuceU7zPD3nBcGGAPOe85QXgZLygI0IogEoEm70lbkxVRjXl72dr8uzhvffi9xjMbeyQHRG1+W8PTCGBvJ2HQxKpRJFHrPtpGVOa1VLVUkUihbK8IzLAThtv5T5F1wODjiQ4GWmYz8UhCyF8DCu5jaoPL5b97anebyIxvM36KYLn9Z/67q4Parb0XVE6P5xX1hnOvqj9TpTax7uHB0daWFdAjPa1GEzbilyuzuOjcCeY70Pbll/Es1EE/b/lu3ywm7YXWujStqejwu6XCiDy+O+div36IHhtLN/0Qk9rUKO8BV+dS1gXVqnbh64/w3ri+cWHwDNOdCZc+BkXTk8ONDR4TF7wTl7n0ERoaZpE4pC35fUiwl7mFHPGsIwPhXk9DTgtfF/lLcbPC2q5Xj/PLejBPlFCdVSVepY7lKKCjJx9f0AX2Rdr+i05ZWwtRaqSewI1Vqpd8O7QpPhPBYmjIlSik5dIQXpJiKcs3xt9N9jIJDgx5NxN9C2XY7PGe3ucBHBPDqw514mPM/OVu+0jhPhBJTxFrybRQRlmlDGsSwe9z3nLhGRsk3ZvX/K+hVFkAa3uEwM2M09usfnRvgYM4wS18mskZINky4/1imF/GfJafTM+4+B+WuUDerXeRAtgjSA5xm3vxERMi3QiNE/4hGaeSOT4PSF1z9FgPinyOS3PI91G67pkLrUyXPaAkPHnPXOvHUpx1cJxkXN8eyxsUapHheGTutHSEKXeOTy5TQS5GOaS9rjKq/fmst1ewwIckxCqajbYaAheq/5tMt6TUnKPtFnWl5f/CWOgfnWTVpKzfm0We8z2gnzWLvqF/dDkCKpks9Auo43wAusKQHIffsey7Mt+Yp/WgsEHiP8xPHct8NH+CmNT20uuwOpvSOSw4U3PM/kI5AbFoCIkABPEwV/xe6EJKhh+Ska9gpEIxR2SyJ8iD/TLeChCMtH/SoFvhSVWlPvdlb724a1siCvyKNUhcbwARcSzxVIy44kPCLGcIIXVxIeEcQCEZFeEMGBMVAELiAQFgFpxUG45WubbvMi3ra/+SdhFSz3Dp4X/QE//ySsecPn50cYwhw3IgjXM492GhjTlnm8eQwvWZuXHNB2nGfJQrk0RoZKlzmSMNnAISJCEadR6Ae3d5SiWooKbV5qUQUl3QVZrFBSbr9a3N6G05N4+iHB6bmu55wvKK+Ty/TNPArOA0+LYsu55k0BWfbMgd67HWJE9Qd0b92+rU8+/VQffviR3nvvPb399jt666238qeaf/azt/X++x/o+vUbunv3nhbMp25yktnK40ns6RA9e8LZbJZ7Te8Rcw4lmqmRczdza09fPw0ORxR0YpkfDj1evUdatoGzpZrZBdBC23k82d86VmvNL975//f+0R/9sX7/27+fhlTbltzX9m8571uHt13H/97T7eI2eeONN/STn/xEb775pn72s59le3300Uf508h+b3HZI0IRwIko8rn9oJor3V5CO2C6zHcdj4GH2LC8XskBaewkmUAoouQ6tbe3r6tXr+ill17CSH1FWf7Ku7QDG3ryFREq6K0REdkfD7Fb+Ru89x880IP79/NfMN1/cF/+yWYbeO3/8OChbORdI429vNP7g6B+P3BfmLqP3c7Wk+XqXCbtO/S/28YY0D/394ZS3nXfypf70PSLEFLwVw4PDzDiHKVyWrmciScHK7kLYbczIB/1ZO4CuYALNmgdhztdTijLjD/HYn2ciuoXz47GCox3U+3t7ck/tWQFiSgKYL6uJmsFU9G64PC0rQykGgH56j7VAjSTEjRUvlBBIyyhxegsG+/dj460gxHVhlP/A2wPaB9KWjGtcD2ThqkV9v7qGwf+tN+AnO5mCDkFY0zbHMmP44sSRFjuDd+Yrz3Sn/gnetOnfvib3/7kgyeF95ksb9y4IR/g2+g84yXah4cujweY9WVnZ1c7uzuJs+fOMmiv6qWXX9Y1Bq6/xu+f/nB91hNV4ZCjZ0KfYwCaY/lZYuzqYoIxqOrguNe9g6XuPlzo/mGnw0XBELyjruxiaC16gP8BBqRjG5Icv5dgT4BhaNGHlqRv4+8Iu1fhGAcLBmrnDW8JBZNltFXixb1j0ujQeVG+nbPnde21r+tr3/xdnb96TWXnjGb+/7kYqsvuBTV7l6XpBYxR57QYzui4o3yLCeVtQQOKjhbSnPLMKc/C5exoX+q7WHYy5sn3TPbICZBu6AL5fDFoDm/MMGyZMtcIL4xkAiG3Ya9C3xf4FVQxmhkFQxgy2na+HJg7Fnp4cMyiciz/9O6yG0RE1VLkvmnzJYHDF4xCbUW2Ql3RZkVrDdWmKCky00I7rhFbfLV/cdhK+KoCHxGKAApJofVlLnAHAryplcCAZIQNv5EG4CXlXioGkKZ6aCwIZyyJY3en8Sege/IcVChzQ97bZQ3nA5SDwMyTMJDXQJCB9u019FDDugMdPHaAx4J5z7njC9lSXtwWHB4lfOg377QA83kP7fEftKCPl/QN07NQiezTDn1BTeCdddBFhvkBnjJScH+7uWLUnUwbnTm7q4sYf6++cFmXrlzQPu52UhWFsGgCDaVCnzS1qmkqfLEH9SE91x1XRPiZ6Xsu6JGbGr3ruXL31NXz1RIltDF3ZqPujPoYGLNt0F5SJ9dxjmy+8rd7kfUe67ygzjQNdYxEj472faVMRd2Azg4VWil9pUxGk7QvjaKZalmqHtKmdzFe3OUQ9YA5aU45l3RX75rUotqiyxMArXajAy16O2kaDCRV06RFE2Qt7TJ5BC3yJuORVjGCtlujJB/FbnjaLwhjlMANX0CYt58hX+GHtHbj5NbTro2fGeLI1IHhzRbTFbbzdd4bt8tQquyO5Iu8nrfMce1konY6Yc2fjtiZ4p6qIq/MB6VppFIl8hgUSUsJRRTSC/FcIVSRjQg5TLec6/69z3Xr5nXduP6J7ty5xebqobx2MJC00uoNFT18GvrVXvGrTf5ZqdOcz/Le+EX8ooU8iXfCbZJNxvKg9QUi4IC4AiCSERGKAArcoQgDVsEDaHUhH7mVzG5gVxS0BEQUmY9AukJEqBhlTQnrcMgiQuF4K1inI5CB4vCFsFuIGP0ynxUvBXcowoBVaHOt57SuYx5eaMYhpj+M5Tnc896wCXjCRAQpxIlgw42yiJFuxL8A47w7yuQ9/YayOCyR2d0zz1F0GeshM5Y1FLRdrVUNY7vWRqXURIRH2yDH7VhceubxJel5n3fIe4Vfapx2uF1rUUQ8veTP8Hp6pC/ps8pzRb5kYifRBxqQVT3b0m1obHzJrLg9QESMbUIA94/7Zsb7k9txf39Pu+x9FxwaWOb13vSAtcmyUsqqP1jTaHPLKn00nU41Ze6dQnc5FDP1HmwH3r+mY1ktRXk5X0Wy+bAbBXBZDK/XhvltZNh/4Q+a6uduAcfZ4Ant7LZ+FBmeB8HRKmnt73HlPh+xzLnm+PhYR8dH8mGKdcX6ZF1yQb1Ol1JlWmur3Z097fB+VT2eoygMnVApJGOdN+89w3qOYDPEUEe/0XQXTOvLcdb889Exxvg8HSMUsY2S9S+1yIYH12OgEHZbxxv2WVKo4m99n7DXmK5gt+UN+w6HtTsYf+KyXruN3J7mEZEP9eKZN/Vbz93Os7hM5OMQ/iT+2P7zbAunOQy9LM90HJex6X5w+hGhSjlpUvW8K1bKOmWsujylBLKeA61OzrfSL67DpJ2o1iqnTWsoQv9kV+bl/Laxyt11GKif4fYb0WX5vZe3m0bJ0KWUrIPrYZRqPQvqMiID8YgIITwNfXX9ureAdeCZWFUgdQZ+Q9f6A7W+GF7nvJef8x5mallEyGPXY8HnQhPGtd0FvUp9cZqksSqDhpynGIfIevieMTkYzBeDgXwwPNCIm2RdKLu/AGjpF4T49fAeqNhjoN5ujx7qttCK9rRLx0HQwmDPYep5y+iZq9w8pVa1kwnrxhTssM9gr4G7ZV7NcU1/kNxmHutW+0vHz/xoFqcD+TW+40uWLRS/YAoZLx8/bwJjpPEpMVz05IsQj3qu3PgoI9oNIpCsoSdc+EUQBq8IqKEVTR4P7kCWTh5hd9KwFBd3SBGh/At4SREBoKyJI2P3Csg87gNdK/CEUqk19dF2hul0R5X3lAyjMY7DbEDaAhErvxWNwE16IeEdK4x8sR9IqkDIPRL5grXUbCLdPAJpBE+QHr/gI4gXURSgZz7z3Hh4cMS5xwHnvcvc+x1gZDo8OpQI7Lr3Hs/9Uuu12O6euN6HjFgy9BmNhM8Nh06uCAuNE9k2Z5+IUMQJagmVWljnQSkqT0CtJ/JweBAROn1RphRsU/On4fmbCmTIiBjLokj3+hErd5wItBLp9FVwGg4Zmazbasn8NZ8vdXw80yHG9YcPDzHwPdBnn92Vv7j2EUbfd95+V2++8ZZ+/KOf6Ac/+JG+9/0f6Lvf/b6++73v64c//JHefPOneu+993UDI/CD+w85D1jk/nCgL1wHz5dM0+TveyBv13Pk/RQFjggV2rNhT2iUUrW+IsIhsgszPdJ12Xv3P3vPPt09WQyKCC05FPb7wTHvCp6f8ZBCJ9cguWyOZ2ElT1OHd/q2I/3BH/yB/vIv/1L+uecpZ3t+3797755s8LR9x3ad97Dv2ND7gx/8QP/4j/+of/iHf9B3vvMdffe739WPfuR2eRNj+dsYzj/UzZs3ZXvUkrXHeUSExvFdst6FuhsRQVHcRn2uMT11dHi3oXX6gDNbl2GGHdLunrpTG+KMd0SoVs8V0/w3opcvX8ag/YKuXLmsnZ0dRYR4cEP1+BURWR7vPcTldyyX29/idb6G3QcYhV0Wt7NhQz5krSkAABAASURBVK/bz3DZ5j4TYo11ff3+4A9v+4zIZ/uWjWWnjq4Y/ZF9tKJjfd0GJ1CGcwBtlX10a3Vtx6MaqqXmnqq4AP5kyBjOyj9sGrengQ37DWyg3NH37t7VrVu38lubjusNm7/qfPPmrfykw+ef39UxhxiuiP3HgXMgV95pTTmY8OGGaUNn+KUqnIFBmTe83V/h2S1AT4b4g8rYDk1bKiwI1VrkTbNfNP3y7Lb3YunDIMsjIl/cvOF2v60V0H0+oFyZFGEq/SUSdT8KrSzFA7TmoBgnDU4GNF4dE43DES3T9sD49NNP85Mf77zzjj69fj1//9zfFpnnZn+Z4SKKXK4z+2fykxn+yYGLFy/Jn9Z47bXX5G//+mcGXH6/4HswulyeMJzzkoPI/H+fS2mB0WuxDB0ed7r74Fi3P3+om3ce6Cb0M9wHc2muibpqQ/BUM4xF2JaETUlLDEadqvowGtlI1EWLabBqgeF1hlXoaNHrcLbEILvAINsra0+bBBviMmkl2qujAYZS1WKEv3DlRV372ut64ZXX0vjb7J+VJrsqO+fU7l0AF8FlNbuXVaeXVaYXpfac+jirWbejh7OiB0cD6PXwuNcRxrEZhrEEi9WM8sxxj4awQXPKaNggOLdxDb85YWbQGXQOdVi82CgEKOqpd4+hrDcV7m0MDhO066DjBfWeLXR4vNAx1MbkjrYX9a2V+jatJm2jaVuhRkEHTZFNGvgR0wky3CM1X9UQp2kKzRdijyAbG0nWSavQvkatZeTxKCuE/EdwCW4EarrhQ4IfgOSfPgjmtJB7rSeLpYTxV/RwnAIGYBuCS6dqNINqIzUYSpsaqkaBGpQjIhQBFHLeTn49hrS6hgEvHpZ7jHRdJ9PHgLxjHHlhWNDeuVAwVhbAY8abkwXG3wUKu6Q/l/S3adcNLPTUhLOkrgv6VQmvh4PL5fJR3gB0s2gMRR14uatp6L1w6awuXj6vixiAz53f0+5em/W1gdg/9UwXqBC3FPdBKKIokoeu+IjI6qMyrE+D8gWQ9cR1HtHneO+6Tp5zso5stmbokw3AszT09pozIGeMseOjpfzTzwvkC/R+ie76i5/sGdgAKw3fHWN92bm+6C06PIiOikZDaSlLQxkqZQHIB40y045GOGYQHKDHD9kYPWT9OqKNF+jzQD1KLfR5pQ0qFJ4+d/9bt6forvW8bUvqumlL+Aa0hJs0VVMwaRq1tWYaDX4N7WfUQnorFGSlFCXId92mJVaybf9NOPuFisOLa5smH5Lv5GHhR3eBBEAmnVCHM5A433A+5B8rlFJVSqNKfU7QqragAZOJGlDbScpa1nujZPhWEzZaLS9pQVu4ba0Xzr0E6UZRCAwuV3J2qSB3/cR4XWIAnh0dsP+4o48//lCffPKRPv/sjo798oN/iUGF3raehimQgZxBrtOQyPDJ0C92ueSZ5i8W/ReLFetooYgRirVspOnETwaiiJTAndwRJ7KIE/4khIgeCXFFnPA4xZRmIgX3yi8iFLGCoMbaDXW/phQeLyXhERHyNT7NSeYTJVTwTxT4BOMAPYkIRVg2ugv6G/gbBXkEfluIWIU3zbDEgzpeKfgV9DFEmuKKpARV4BpvON8WIhgMGsJz+TinzZmblvnSl2q4ChsRpBHikYgIRQCFZJhIilgxev4r4nQcz7cuj+daw/PthjKBduwd7O5ZIByW4ruo47AhrcpYnTCeJ4zrdsL4ZpwXxmsE+VBhx50v5szDi5zLj5lDDw4PcbPBIrESY5tGEP5J1UgxD+5HvTNKPqT09uOXBYk0nZh+CZfTWYE2Ua51vQZTg3YQuVmvgvbokS14CZzzMuj+0OqyzO03W8nt5zB+97Lcbe2gnnun00m+uE4mU7mPLDfMT+gn//LSDvNt01TVUhIRnhUJxRwrhSJCUgF0N2Uc+58KwFsJ1m5TIYsM+dvzcL1+EbgtBhro54+LTtCO2/EyLfRhoytrnvUsZafCE59x2rE3yT0hY9drqHnrx/g+NWdvxZxDOOfTQx0m0LumnfB+tadz585rf++Mam3ozELn07P4R1QV1ndD6EjGZT9po+aSPdKS/AznZ5gfSJ9EvvAO+U88T5Bc6CkXeoiPVbTwsF437CNazz/Vq/zAvNpR145QUkVWqc8E3d/f35c/NLyzuyPHCfQ/IhTxDCgynYiAi+TlIhi4ooQMPBUREre43MbCEcBtYYOxuGqpqoy9nv48OjqSx3FEqFLOCMYh7ebwEciol8s9YSxP2TNNGdtTaDtpVUpVRFFESIr8M30MoV/Z5To+Ca7bQP1MrWMOs12IUsZy11pUzBsxyiIeL7Alp/CEMNvpf8X/BrTA9vyFrqS+8N5nnfF65vPHHiOj3dYfgsvdHqknUkQwZuqIUpVjOfXImiLmLpD3ym2eMTt4/kwwT5DoYKQfntCt0Lie7844kc/ni/BPFMol2sYmW6qa9Xbdafscoznv9GxRBs4F+hHsA5f0yRK6AD5rcN84rtMq1LmyD/RcuobdHtMJ/OkoB9U6j95tv8rTa1zOpRniV/l4UtqxKlrguQbs6rZkZEfOVRndjz/HEJabexxj3FAQ5FGkkIfDPAmyn7gejWg3fr7xfeROT2SmIacrmRriCnD6tsTQGFhrallEKKQRMJHc6BZ+4opACuyOCCSCjRXgpRUfML4DN5Sw3PC4PX4LNMe4aTiAcOIvroAChyk4TfGMR5C6V6radqKd3V153fcvXVpOLO5QqEgRkgB7GvmCjQhFnEbGCweQTBKEKSAiFLENwuBGaAZodTHoUPZYudbkUfdaPtJQJDM+k908QhGBa9wzLNmDzTmfMvy+MOc9wnu/OedWXbck3DCGH5R7o45xvZlbGft2GxuZYzA/QJ77ztJQJm5FiUSJUCnBPF1WCJUKSpHbteC3DYJTTiXyXEbra1DAxqoNR14p82Q/INfqipU0nZFPggyAmzp5/sIlBxvLMJZFZD7KQ7VUUBAVSeRKG81mcwyaD3X71h199NHHevfd9/TTn2Lo/fFPMGD+BIPvG3rjjTcx8L6FIfMdvff+B/r4o08w9N7EPnZHd+58rju3P8v4NzFwfvrpdX388Se4b+sYg7Lbf7nosn+yjBSGW6evEMVUw3733NlzuWefsD8slBefnFJ7yko1V9EiqdOz4T+x6nuH87409/GcJc95vzSWqS9S8OdbvkKK4CG3YQ8vytDgEmU/Tv7ChfOqrAf+lu+HH36IXeet/Havjbs2+hrmf/rTn8r2ng8++ICzuk9om1sY0D/DkH4fo/qhZqmz6/17zbTbttV0Okm4voZlzi8i0CWHazP/iJCvJWuWja42wuY7EGPCewr7lTL2uWnl/cBzxS5zxfnz5/Xyyy/nt5jPnj3LHNKqZR9ea3E09V67VnCbGpY5rxx3tKHL73E348zD/Zpuxmb6cyYywxh9bL+jYx3PjjWj7y2z/4ID7NQDxrPpGu6jgX7dqPlYxSzT+pFjAIVxmRwuIlTLST3FNXj9BVaUASUx6FHCVe3wbrG/t8fRP4lERDZqBMpPBFfSAXHS+QFoEMJZYWzIs5XfDe0C92zcDjnssRHYxl93guURTmuQG8TfBjim4pRB/j8RnqQnvKSVWklbJ1ecsF9xX9wCbi6aeROQLtrwBY+IIoiGlRLbs6HN9+j4CxcuyAPAfeFDIg+wiFDHS/6Myc/9tmRQDeiD443pRaYnaxzCCNwlJO5+6OR+F1fE2Pd2W9EfPjzIT3l4En3rrZ8yoX6E8fduflLd/gOKUUinlsqgn+rc+XMYny7q4sULunz5il566ZpeffVriSuXL2tvbxcD4lQuc8OALdV6FOpZ3DuMs52NXhh1mOd0gEHp7n2Mv5891PVb9/Tpzbu6fvu+bt091L3DTkddVd/sSe0+Zr8G42+k8XeJAamPRkNgKCojOtwLVc2H0Gw5YATtdWjjFEY4L7sqRaVtVCdNUtUqo2WyOXvJP/v8Nb382td14eqLmuyfJc8dDe2u2r3zuC+p2bmgOjUuqu5clA3AZXKJcOe10J4O543uH0l3D5b5beYHhwsdYCA7Iv/86WroDEPgnD6cUz4bd4253RjMTujA4ezAYa207IIXAKPQfoDN0kAde4M2MG/0tOuSeXpO+sfU+Six0IxGXnQDcUOi/yoTbNO29E+rKW0xAdO2atpU7cDvTBtNJyMmE8IYyCbTkZ/gNyF8Q/jC5iGNjhokgFqppJ4EtGwQEaigoceu2JKk0Rd3OC1QEj017ojfgyX7EAy+A6DFC7DRt8Hw29SexYmuaCSKmHxD+eoKxWUApmSxdQ8iG2A6yLrOg/Ya5Hl26EeaL8FdR18AqBdmY8FC5pexBYvNHAPlwotLYolhoaMfO2ivJf3dGZ3gJa/rJKMEfdejszmUXQxKBxEVVhSpYMye0Ad7Z3YYd+d05cpFxt15xuG+dnYb0aVUYZlwf5Ssc1FEaH2FQqUU1VoVESI7+XJ9BzL2y2DPOE/0PfUEFG7JImh4bXH95ujV/LjTYj5wYNazfvQY9xinR+gaum798wcaiEa9pW4xYrkM0gzatKhHb+ktytBKjN2IieRxjE4PUKnVoAbbfKMlbTNDpx8ezXTfn/I7nsv/B3wxDOpLIVpVM23VgqZtqF8BIfe99XgX+XRSNUVn26ZoUota0IC2qehKxa8BVZMWIGsJ1+DfrGgtQduNCPO0X5B3MaIoqeWlapQ7bFnJoQEcFkQE7Y8bWpCH4wX1wO24AZ9yOVxIuJ+EQJ5QKOAdp0TIZakN7dC0qqBpJ2onU00w6u7s7ml3b1/+f+z7Z87qDJvWM2yy9qE7rDntzlStDRKEL6ShKFKQvstdqgrApVBhHMINUHg/g/4Y+qV6/7/zfq6Dh/d1/fon+uTjj9hU38D9gMPgpYJwJEkaegSDUo4heKT4J2/5GpYBibDkT8CIn4+KixgZnweuX/095qfMjuLKl2Wm2wgcRgY0T+CIwDkCEbxAyFdEwGsDbV0RseUSU9qw5Y5VnBOqwBs42ohQFBBSRD6ShvjDHTFSmUqQ0T3GQSMsR2+KEeg7NEivgAj8TRP44bb+RkHueGvYvcKYTigpc5ipw5d12KRSREgC0Igwp0evAR3sPcfl/LZkPrbe9hnM6ZZKmZxvxncaoUwIYooYYod+4SviJL7LY6zLtKbL5VIL1u8lC3vX9cyfPeNrSDBlZ94RwXxX1TQTTRi3U9A2bbZTUErh3/EO4Pk70yK9Y/b6afBg7fJ8r5Ai4ukQflI+I+C3IHhxRYSS/yXSCKepL3VFBMUCBcAzElhbaEN0AGaT9nqdX++Jj3kpPDh4qAPenbzXdp84sP3ddvfv3ctPRfc9aaFLc14kl/SXwxR0p6mV/phoh/nU++Ed9pgVmf1KrWrbVtPpNGlEyfHpvnB6Lpp8UV77Wc8HRRZ342d/EFsQ4RPIvrppgQE8x+1gBp1g9QADLCCu5R6bsKOMDrDbfWW+YaRJAAAQAElEQVSdMb9B6sLAnq7POWXB+Foydu2/RDcO2b/40+Zz9ofuZ3cXyZF0qESVx6315cz+WdkA7LXa8uXS6fWsn5TGGzf0RVCXwek4jRHDKu+OvdeCMiyI02ngT8+8Qqk3kJHCuHAJPeVapUrGlEphnWfPYL1u2kbW9YhYlWcpp9vgX9lfNcxPe+w3DM9ZDltcJ2nTxrBECTDOxR43OIREESExnhWESoSC+CewO7IMjfOsDen2WjLf94xVibFEuYM0PF8672PmxDnv1REh18HlCurUM9FGjDL3jceyx+2knWS4LDvpEEQRY74w3CMfMdJCGOfjvPULXm5nKkJsc1ugLgPl7JnnXT/PUX5fMR2ob7/q/yAmxaFsUpanFPiANwUrd0gp1/oiUkSkLGKkONa+OsXrq+vXrQUiQuI+AY6UQTVeQ+rQIOu79eZR9MxtDuNoHosNY7hZja1xDJTUozE1ZVbiOslBKYtAwi1fqLDTNOzcgDAFRxAjkgruERAmIhRxGgj063ZFhFwuzydG8pKQihkPcLv9kww5WnvGbfYB64bXDs9dHWuJ5cOqL0S6tZSc5ypzXC1VtRT6IUbgH8w7EeQEeMpQXjQ+OfkJSck/7yMUsYZLEn5sgBf+SugLru2w27wyydAoM30EspvExwDSNtXKz/RJIGzEGAaiNRROJrRxKxCICwofEeLGvXVbYCAK8NhtPxARxB0BoyBghJ8w3GtuSzRKLQARQZyQTFcwb+BU4RERONcgqLhCyLYRuONEkDpYkKGLUVTZ7zbo53Qy0Z7X/f19ZA3+QR5jODhJBUQixB95j2UoihjdCgk2IXjhWIfx+lpKIAoCiSsU+dSGJrNR+NT+HIIOJ18rkdlTcADyGuPbxwLTEYFHRDB/Kvc8Hrsetwv2egn2gt4PzjkntN9YToddEr5T7zHNK6jnQvuPYOW2nLnBuTytaPbbgDJEUJqEFGF+Rd02K5Qa9EGR53KXxe6k+JtGON4IKTReLgGwk7OZFCeP75rCbt+ezVynNexHCvQAPtTLcssiQhFBeSqU/lZkm3S897od57SjDYf+JdS7d+9jvL2jTz+5jmH3fYybb+uNn7yJ0Xc0/v7kx2/orbd+pnffeR+j7qe6eeMWRs27evDwUMecHy4w7C7ZUy+YT/1u9/DBge7c+SzDXr9+k/e6A842vX9e0jd9vndnOV1wrS+XF54yT9DrCxcu6uLFi/Ke1vvHUqqEHxVVXlGUbnScaq/q1qmjDGtDsPklB8Pu+42u4J956+SKCBUgRe5pIyLzLaVgt7lHXe7o7t272HRu6L333tXP3noLQ/gb+uEPf6Dvf//70B/iflPvv/++/KU/h/U7bc+a4zV9l3fVsxhcXZ+rV6/qhRdeOIUXX3xRL77woq4i96/WOqz3xo5bqLep26Ay5oN6u/xL6uE99sHBAe37MG1LrqfrUCh3rUVrNPmO0GSd/IXCr33tNc68r2ifucNtXUpVRMiX096G6+C2M5asnXY7nxHuz462Z1zRCV5H3eZzDMGGx2lSxqrjjnHG8E7He6PMi04dtuByyMVZIXAkKGME3AqFtqig2J/3N+dvkBTnqUP2qd8rzuyfyfq67iViTKAUU7H/J2sK70xLrbyENHKDFRrNje6OsNHQnRgRNGrlZfKsLlywQfGc9nb3NeWQyP7nzp3T2bNnsqF3d3fkFxunUWujStoRIVFYcZm1C5bbI+FJwOur+wktMPbZqDwrbxrTbbpyuWOTjYhse/fDLgp/loHovjMttep4dqx7DO7PwTGHVFZM64a7yby43Hel+FCpVyoxA8GKbv9UHfLwIF0yKO/cuaMPPvwgPwXiT4p4Ijzk0MsTrgeE41u/dpkUrFfnzp3Nie7Klat66aWX9Oqrr4BX4a/p0sULOnPmTB56eaAaTdtmfUqpKLgHblGURhGt5hh27t57qJtMvp/evI0B+Db8Xd35/IE+x5J672Aubi1jghF4R0s1WvRFCwwPy0ewwFC0BKbzXoSJFSTsboyxUOGFZYKRo2knGhiIFEwTjCIXqcs1DNhXX3pFNgQ3e/saGCMx3VWd7EkNhuCYEmeNHfWxq167Gsouhqh99bFHPlOMU0UPjgfdPVjo7sO57j9c6CGG4MOjpY6Oe80o3Gw+UHdAwWwA3sY8F7yeiX3Qknp0faijrr2KehvI1FCOKiVfNEB7/Bx2xsJ2gKHsID/NMtec/l3S4UNIpRa5z9u2wdDVqMW41bZlpCt+Mgn8CqgcXlZNJxXjEWHbmrIW6vimDXEMp1tqkL5RVJinUlbgIxRSQltXUOpteboppyw3BSmjxgGKEa5lT1ocJq0MwLX0lF+aTqt2d2rS6bSoXdWrYjjNspEZxRHFGaEnX4PFPHKcUgZPzh4zhg/RPRY6xpINomn0ZeFYsDGZs6mbz2ZKyuJh2WK+1AKDf7egL5eDOqMTB3LUCGr3gk5bdr26blBPfj35d9DcELDxWwKKQ32qzp7b16Ur53X5ygVdvHxO587va3d/oqYNBe0g2sffqixlEF2Q9VSQ4Pre5leydT2dZ09eHQdIHYdk3hiN9VvIC+nc9cSiu8i691pSFxt5bQRezPr8FvAC46/59c9BO0y3GDiIHMSeZqw3Y7e3vmIAHqAjrM+NFEYrlZYx1dAeBf0dGDMLPTg81gP/pI71mvZeslFZ63TL/DKZtOhrQ1sUtfR5gz626ID1dzpptIPeTpoqI/V+xds9bRtNiZ90K1xDmFqKagl0uowIqIG8GBt+HWakgV/Yz4DfhN24x3DFaW9kj6SNX4BSaJJtBHFBRCjCvOONNKIoSlUpDdSAb1pNdna0d+aszl64oEuXr+jqtZf0MvPdq69/Xa/4VxteeVWX2cydwRhcJxOpjvGayZTxP1UlDddBivxjmCrogJCEuiWEcKBfxFi1Hi6WM9279znGX3/i8mb+LPTx8SG6s1CPng0cWIo4RgQJ5T3w3AbOU7f9Tgm+lGOT7ZdK5XkjO7c1njfOk8I5DSlipHCSzIc2Ij3PFQQK4hgST6DVhYvEeOIOacVHBOwWtLpiTWPlrxVduVHiCPS0FEWECoiw3yizbkVBTriRL4qw/4hiHr+KXtZyEqfEyAc0YowvOY6fAFkU3MjEFSBv1GhA9wbm2h6d9Zy39CSFp/NomkYe/47rqBEB2YLdIUH0ZS+XwViXw2XZ5u0esWQO7Rk7/eYdgOJThlAplfI2atsJ8+AUvpUU1DB4hodYxuuoo7FgLvd6NWP/OGPdsiwDEUNPukjiSeK1LMjFfPD4ZYLkfil3hEtFDZlzOtY3t29WFXFEKCKyfY6Pj5iz7uUL9O3btzk0+Ezea/ul1Wu747mvlqyD/kDtQ15mXcCmbZkyG5WK3qKfEWOaEYG80i+ttt/LJoQvtWb4sgovLqdtwGbxTJ8K0o6ILHvECX1q+K88nt0CHkyPhrDMQL7pF9zmB+YN79kG9k0D/AC1u2cvZ/1YLJbsnZasdx1YyuPs8OAwP1U/6hKbQIUa9GDKmnuG9/BzrL9nz57TPgcAu7ynN81EHenOMEwesa+fzRak1bOncpod+6qBuSBUcvy3m7FPEdFn+0lkoYhRP/TLvsiIqdQDKxGkX8irlsIc1KhtWspkTKATea/mOZvAlFsK/gphDVj5ctuarhEwgeeIdOTDbiEfoUeuoE0KZWh5L9jVdDqhLxYcOo0/wei53X3Us/du2ibLVmsZ49Qmz0PO8Z67v79H3CnpNIkp+6HpdKrK3rA4fBRFxMlYDT3xIkiGk/0NQo0yaZvqWZfbegtjGw6046Ceec11WaJz1q01so7ECfFHRpHldZnXCBXaPyIkwFOG4LV1pWzLbfZJMsu/wq9HC0QE3fhkeIyuERGbAg/MY9Yjr5GG9cc01z203LpSGR8ex94jmbaMn1qrAj06SWhIvdy4I7IsPBDBKyRkeuwKrf/0RP/HIvzGCDb1EpzrZmxKT3uZz7HKyIZ29IXPGXIss0dbcMbgvgjCef5pJxNNwYT5qJ1M5P5w/0SEcyDU+o41Qw+S9sZlJggLDYPHeOP47byp3i9eseeO7IAnMDdmesKN7u1njP2wJQr4CD9hHrktXcMRg4ehVfggfEQ+4XxHekWYGlJodcFw4w5FAIGQnzxCiE6gOJEVSXhGjLI1H1EU/jNlTrBO1lLkOaJhPzDl/NV7Yettw/tK5V2r1CqHi4hMk4d8RYQiDEGBzD8C+UK27YeIaDIUUkQ+zOjkyp0L5xiDtlZw4dDpa9g4I0IRQLGSramd5kmJ4J4vO85evQecMW49hi3zO+Yx5/c+U4tweLGf8x5xKfvnLLCOz3vKOP8uT8+lzuoZGFM9CWB3goez3J73I0LpLqZFQT8lIhTIokgRpyHc27OInadAhGIUSwnJXDawh00Mg7S6vM/zvsV0jYhQARFBncX+tmPPdiR/i/X69ev6AIPlWxgzf/SjH2PE/LF+/JOf6KdvviX/zPNHH30s/+zz3c/9wVwbemda0AdsjaSoCldGwRw4AiF5hCiaOvbsc85rHz58mN98vXfvPvke46+8PO+6f9JBGiM9eVq3bR85g63m3LnzuX9s0Otaitb6HRHEBDHGc3t4rXW6/rCe4XysN8tV3/vc1TrgsG6jDMu6YHdEKArlZw8bUeT8J6wD1i3/xPMbb7whf8v3J7TR+x+8L7ef5aZ+t/WXRG0/crqV8Wf7kg27/hXX3/md39Ef/uEf6k//9E/1F3/xF/qrv/qrxL/5N/8mf1rasj/78z/XH/2rP5LD2kg8ne7I6WS9SS8isqJO33DZXT/neffu53L+rltEEI92Is44BxRFRML1sYH5lVde1isvv8LZ9xXeISb4KeM03ofTxmgZfdipX50rDnT6Nj9YB7cgrlMylMDle1QfMwwaQ/DnvkORYSNCEbHR54iQyzlkegxy060yue384YHLly5hT3tFv/d7v0f7/ivRJpEJRQQJkASReAohjVBZ+FsCVdVS8kVmb28fo+65VIixEQbt7e+n0c4W/fHFZl/nMP7a7Qa+cOH8ynA3Jb3GSctXREjc+ur68i3gfltjk5oVYeM4xUQU+QXaRuAzHA4YXjgtn2NkspHWB1P+5MbCRhEOpTygepS5lKoIJgcmiw65B54UigjUbuAgcZkHEp5Y/SmQd95+Oz8Ncuv2LSa+IxYlH05IpRa1bZO6dAYDwjl/8/fCxc2nE1599VWU9VW99NLLqV8uqxf2STvRpG1Tl2opKiA0/gnDwYABaX4818P7DzAQ3JL/V+SNG5/q1q2buvPZbd27fw+Dz4EODo4pDwcpS0yAfcUgWraMuqElaWFjEja2xJyJ3N92XabRNNRhOB2ikCV5UwbXpzJpBLyADSMXGHAvvvKKXv7a13Tx6gua7J9VNFMNtVXFANxMdiWRBk0yGL2YaEYw92rZBVB+4/hwNmCs6nT3wVKf3V9gxJ7r3oOFHj7oOPgZdIxhZjsTHgAAEABJREFU+HhG2IVEl4m9geZUYLEcWKxGLOGX1MNp0302p7AQud+KBpcjUdVHUQ/f0a6sF8TvdcQB0QEHRYdHc83QkY6JEG/VWtS0Ve2kAVCMYy2GwwZjGd1LH4v+Argn+CVop5Y4Ewy9E2jyBDZtcFf8jaZGpl9LUSkBigKaCMn5K6+B5xqw1EbANduGqFUkXLOeGgKMm8XA0BlQw+5aB00w+O7sNJoaGIInGK0b6lBdriJVLFQBjZAM+YqB5zZESSwaaOsTeEFIsLB4sfb4ysNz2tabujntbTrjgM4biDmdaiw4iDGWy07LZc/iNKTODD0165W8x+mIXh3pjzDfa8kY7pgrXG7X68y5XYy+51kAL+ripbMYg/e0g/G3pe7+aWh2sdRtUFBXml40miwjJw3UNUGbDlr9kfbgckB7lGwgv36FJfPFAoOv55gNUNR1vVyfpXUUHfbPPC8WnRbzXnOwYCAalieWEjYHWT976j5kwQqlqI9B0VBuEFU945ZkNWNTdog++1tYRxgPZ/6WVTeXGIi1BHpb5P62flpPp9ZVdHhK/++ANXWYKTo7+ld0vWqKLhsTqNFC26YhzaqmAbWolDUC/gRB3mUbdQx3Irf7JPypsGE5/qbGdjrmkXFnf6K2CukEOOw3ClYOC4I2BSqVwI2itirtVJX5q+Ugeefsee0zb5+7dFUXX7imqy+9In/g5aWvvaZrL38N98u6cu1lXbh8VdPdM2rYSLYcdrbTafKlNqTr0igvcoaib4NQs4HiGPB4hINBOzr+6OhQn9/9TDduXpc3nTaazHgB6tCxAQUcBuIRlg4l8qCkaMZIcSZv+ovi0TRxr/PLtHH/okn/WsbLyilipI8Xcaxv+vIYg0WGjwiCr7AmyCJCYR8/zNmd/EZoRhGRkKDGyl1QiAJfSsh84I4gDLSUooI8gPlaimopMj8iNu5akNe65XfC14of/hFOV4owNbb5sEO+Bvoe1fOTuWbQEl3tmKvtV0pV27SqzAVZXoXFSmLWkK8NY8eXgsfBGn3fM1928jx8Gl3KOyZTw+EcRxSsUPeG8k4mE00Zs23bKsLlG/vbT4d1nKXjM/4WrGEen4bz0T/N9Zy5ZIkJ+zyUYE+5s4/9UKiAcZ3r5XboWHPdBjaauD29rtsgfnR4xL7zID+l/ODBQz148CD5o6Oj7BPrhNvbbeYPSQ3MY7UUtZPJqDelqlT0EdRaWUsa/Nr8SSe/pHsPb3nI1/hc19ISioleJvfFD0d3P6/xxTG+CvELtMCw6pE13SSBbo37w34cm4wrH9pbp6wf1qsO2Zx9od/V7j+4L39owGvggj2idafUyh5min7sqLLOWu6DKH8Q14c1Ptj64MOPZHzy6XXdvHkL3NSNG7d4X7rN4dhddPQh7xfHvCsd53ud9bpHv0f1KIpITutnwJ1AuEbo57g2OgvDnS1kKvIqjAfruOckz0VGQz0j2Ke4zZjjXD6PQ2cZESYncEJrnEilVbAVkaOteZlZI0sTKrVoMp3knNiTr/ezESGXTavLZfScube7Jx9Ot5M2+8LnKJZN2olqqRna6dVaFRHp3jxIe8M/wjhohMOHAj8jmXzYtQaeT7rX3qQRgcMgrrMccs/ejbrneZ2XRutcT9+7bd2ETjIiFBFmJUhEKFZrbgS8oa+u3+4WCKoXdH9Ax3tAiYyeNcz6soZla6AaigiVUhLW/22UUlN+kqoeu9Z+Sf0wHguFwPI1cP7W3AzEgTnJ8LvNum1Ne/qgz3Hccw4AGMM2BvQ5R457FfMEUzBmK/OP59M0/nrP0ba5xyi1pP9T24wyUARnP0LBH6FjpGEWPP12iKf7fuXzJVuAfjiVwtq9TekCbsmyFSICZyDTYxdeo1/6ECapH/CjJ44tHpYICv6Ef4S5kHkjIkzEU/IzJIgQq/CICPgTpIx5I4D1c9Rdr8c7nCnvyXvhBv21vNQqh4sI5bUiJKg17BXiD4ZbI+x2ENMRpUAFCMATDn8pqZ7j8lBxsDXdjpjphRTBQ1vX2slA9Xj1e5b3gPlBW87PvC7bfXR4zFnZLM8ZHbtjvBueC+wW6Zhfsp57L+m93MD8QLKM202JMuiTHw6zBiFIT1nWZBBww4ZCQh4REAOnpNB4mYZd6W9Z+GFJIh1PeESENv0YIZe9936ENcbB8VUEzxVc12wv9sk2Dnp/7HMi2yb85bTr7Hnff/+D/Bnnn/70Z/mzzm+8+WZ+6/eD9z/EsHkjP6jrOEdHx1rSnqUU1dqqnUzZ0+3k/m8C3zQT+SzL/i6jaSlVhfARke+FTsPGSe/Bl5wLDG575mKXM/vAlXgEju995pkzZ7CDXMD+dlZN28h51FKU74wR5BOi8qIjNdAeHWXtyKOjr7fRI7Ou+P3SNP3chpSjJ96wVZABNwnKa8JkMiHdgXeCz2mvtzff8v3ss8/yvcDpuKx+D7XtzwbfV7B92Oj7jW98Q9/61rf07W9/+zFYbv+vYSNx+GsvXdMLL7ygS5cvYUc8q929XXkfXXl/qZydBuPP5XS/PgJ0f55G9ocPH8AvsrwD9eF2NcCATDRTZJ3OYlS3gTnzvfYi88aOaimqzBcjSoYdaAfnNZwkpH+ea6A85LzqarodBz1OuVy2gT60wP3gPtvZmaIv+2lTe+Xll/Xa66/pm9/8pn6PvviDP/gDdIcUIoJEg3ixWcNDYU8VGpvkU3kjgoYpKXNn20h4eHggTyI9CoQ3g2GCsXefTM8kbFi04roTrcQRzsOdMCIz1FfXz90CGF44HdczodUVK/oIoSsUEaql5kvpxYsXGHhXZKP9lIM+DyIfrN+9d1cPHx5sBrkVrWfi8gRjPkrJwdS2E1RlIOxD+du+b775Rv4u/LvvvZeTxtHh4SaNygDb3z+jCzYcnD2HzlhfzjLBXcyv//u32V9++RW9+OI1XbxwgcV8N8tZXF4mgVJrlp0HA3rUpY5D1uXxQgf3DnTn5m19+vHH+uSjD3T9048wEHyqO3duUo7bHGjckz8tf4Tx5/h4mT8xO5tjIO2EcQxgdMXWlEbfJYYlw4bf+bKXKUTLIdSpqA/KwcRUONQN2iEnVBuQmKDPX7yUht9XXntdV6+9pP3zF1RpVxpLQzNVaZlsTDFIBZO1wQojMWEPwGNsxuHOQxb1z+8+1I079/Tprfu6fvuhbt+d6fN7S90DDx92OjocaNvQfFE0n4eOqc+MSswxAM+hS9JPMEH40582APYK2g6oMAxXCCjokWEn1oLKzjhMsvH3iLYdv2U8yPEJpopBrMEoOpk2HIZUxn/VZFJE9Ue0wiA2gr2YJo2Qh1oMaG1DuKQVd1UD37SVNOFrUS2hUgowHRE1FMijSBRfp68B5zb6U+5QTxSjO0XT2Bv0JsbfihG4qYMa6jWZRNYl60O5WupVyb9WKQ2jhbzW45AWlEEaSc0nxEW49QQN7Q36wWOop186+tp6s2CTMp/PlZu62UzHBhb90RC8YJ5d5rczFlgvO/qlW9IPdBJJ0Y8SQxIEuYZEuwUQbUVl8ScsAYiGv+Q67O43GH3PYaS7qqsvXErj7/6ZqSY7lT4YFLSFXB8QRSpOC5oy2lKuu+k2WCg9JwwUaqBufZavV497ST1dxxl1nFE3G1w3FOPrDF1fUsAOnV1Sx8W80wLD79wUHT4x/vZauu5GR71XGBhHgyr1Q4dlmD+NJWN7TlozjL/HsyVtvGDcdOSzZNgtaKo+22aCLk7p84n1oA30FkCnYBe92EEXdtH7KXTKfDRFlydNk4Zf/9T5dAIPJqAlnZYwTS0qAWhHt6UREQpkiS35GI6wNYhDmPTDXQxkSc0/AaRZCB+gmE8QzrSI9KSQrwE6AsYCrSlB4QkFMwSRQNLaqEx3NNk7o9Hwe0lnLl7R2UtXde6K8YLOYei1bO/8RcKcy3nPH365gnH4vH/C/8x5TXb20LGJgvTktLV9jWUaNRme8VIoSkMbB3TZMxaWc+amOZu9e/kzM598+gnz+500rvjFpkffhCY4VccZ+QHnNnCuwph7fpCGdZ+yZHutaSaAX9Lf0sfYmIqg0tyupWtsbJoSeSjwCkU8AUJmrP1KUQSyEBQoFPEFIE5BKQKUim4X0jDveCtazMfoV0tVKfB1Rc2vZNUyUAv+oBZo3cLaXYI0VuUq2pSx2D9KurW5hpxzeTCvdFry0mWvhnyatmF9YRyRnsLSEYHDEOVeS0b65Z+ekz0mDK83xpL1Zg2713AYw3Gcs+vnNmrbln3YDmviBDGjs6eOdLrDeb53nG5JXUl3zhzvD9YcHhzIeTCEMw6Pf+Y7NfXnKMOTw7vOWV/WuCA1t1EEbUJFLV9Qfx8a+MOG3mu6PXray23ob/75cIrg7NXmOWf5XWq+WKg0lZfQXe3v77Mnapnjltl+tZRsd79DTdqJDKfhl21Tpxsx5u9+7Jn/XMYnl54C/1bev9mVCvHHnBBgrU+uUYeOLdmDz2ZzzdArf5jA/SvCey/vb5bfv/+Ad5vPdf/efR0eHcmyOfupiDFNf8Dg5s2b8v/k+ofv/KP+///jf+i///e/0f/3//ff9Td/83/r//kf/4/+99/+nf7+77+j7/zDd/WP//iP4Lv63ve+n4di/maEf/bugw8+5J3jnhaUR6Ttcrocyit4bsNOu6G/pDsUcp611KSiDNbzJfPOgvHjtd/82D7CmxiE4alnXjH6hkK+9ZTLefWe84CDlFrVTNqcF6d+tyMvjzmPR4/VpmnS7+y5szrD+67HbdC/2ro8Xt2/pi73wDzhfIZVHhnUiZohfW6dIJAaEJkGz7DjETxJNgaJCPaEIyKC+OyWmMf8IRa3Zcd8bt4ers9kMuU9b5rzkd0Roc21LudG8BXz29gCqZ/oyJp6nzPw7ud32wG5qWGdXqI/hnn7RQTvWDXXt7adJG2aVqVWxWpsWI0c3+FPjQN9dT3aAm4ft5PnjhFd7jnd3gm3P3PjnLVjxnv2nHVhYH9QatWEOct7CMP7CM9hk7ZVfkCxFPly2u5f8790hBQRwFRcAb66fxUtQDOfStYtndh42CX5GREjFVdIEaH1n+CVV2w9JbsiQhFAUkiC5cFtBnCLxWaUKxToWAR0C0p+jBNRFIl1GKmkfygsJ773A6VUWWcnzCfW4zMYy/bO7HPOMFXD+1ap67klSFhcpqGIbRRFOXFL5nnGCS3JR5bBvIEvIZVX5HPrsRF4RmNdXXl5zJodpXCEI2llQmZwJ6/ty7F6ztLG8e39js/P5pylef/gc0KfsR9zZtizh4gI5lnqRFoDbqZliUQ9nr2mz5kP/M7hOcIy+5vq0Yv4JCXjlJflCCBaIxlkP/ftBDKyGUPp0vY1irclJ7wLjysi6JsyAt2IiHx/evjwYX6g8UP2r94D//jHP8pvsPoni7//g++nneKdd9+R/0+vDcN+H3NbNOzfJux3am1U0SHv65p2gk61aptWDaj4Wf8K+SUIV0pVqWBFI6U/+DYAABAASURBVP1qlsUf+r3HPv3o8Cjd4ooIccM9fhfiel4+e/YM57WXdeH8OfJtNDCH99jdBtZdsVeMcBqRCfTIun65WQeWnL26nw3zqS+sA9Yfrwkd+2dHjCA+t/lh1abmjYhQpU7Wu/v37+d7gN8rHG5vby+NjK+//np+u/cv//Iv9R/+w3/QX//1Xyf1t3v/9b/+17Kx14beixcvajKZoMt92ov87eH3sBO9/fbbeuunb8lGeL9zvPf++xjgP+eEmZPd1Tj2mBnrxzig/t0WlpyzWK9drzlr3WIxz3eVDvmSOna8Sw20TUO/uk297nmusLHaP4nsf4vqNdH1pLqrPmHc0RbOV3mZexLS81f4GPOkNHId3Ab9Sgd6+rqnHUTf1Vpyf36Od45rL74oG3z/+I//SH/6p3+iP8To+41vfl3+Zd1rGLyZv4oi4qTQ5GGXRQOV7lJxejJUdn7btioopP3Ghj5Og4Ube05jD25cwrSTVg0dNgHmWxq8FudF8XMyIiPSt+KeZP4luX8p0X34/EuoazY/6USEPCA8iM+dO68LGFw9KCqD3X28Huz+lLndVjT3s/suIoQSpU5Y7onWg9kD+Wc/+1kagu/cviNPFEs2oo5XypifP51whoMu53Xh/HkmkKt68do1vfzyy/LPP1+9ekXnzp1LZU6dY5JDa7S+zHsAdKTrCW2GQffe5/d08/otffz+R/ro/Q/06Scf6eaNT/QZxt97d+/owcN7enjwIP/32uHhTIeHC/il/BPKPtPoMCIth9CyB6YJCXuUFsthBAanJeEwGaoLDEyAQZSl62nUppnoHG14lbpce/VVXWEQnsXQPWGSrCwmwj9RWw1RNPQhkbaWveQJioE8MO6WTFgHB4e6fedzXb/5GTC9hyH4QLc/xwB8f6H7D5b5DeDjI+l4FhwQgQWYC16aY0wby91rSdodY6+j4XrqNRj036DQoJLooT11sz/Bid/p8HhO+8x15J/jXUqOT7FVMMg0k6p22mgCpqBtcWMkawDTAAeVSrTtoEkzoGdKtBjWGoxbjdMwalEDKrKKfhRoQDfAXXBziyIrr+DpsWBQelzcwwaRstEdLCHCbRqET6pOkegVGDnTEFyGLN8Ew16LEbClHo3L2kj+RnDBOBwZf1CQntZAJtKwe1s+DIPWsG70Q48b9IPM5+JFQy9zgVqwWC3kMeYFzJizSBsLDJYLlNBYoicdneC+ZP4XScrUyLxoAd/ZdjRW5jO4ZFKpoq+kM+cmunT5nC5fvSj/7PO583va3Zuood6u52j87YhA29AmUSSS0ngNWn/rV9muPWIygM/8KYjHZU8dh+QHyterp54LBtmcjacPMkfMVvWda0FdF1nHHh5gqJ1j/F1CjQ5ddt2XrvtSbG7InbHTgw6dHQz0d3gUUTVgGHYYf4DjGMOvP9BguugpG33ksgpaqesEfZy0lQ1eUYveoeLobmiKHuQ3f2mjXTCdhHbamvIJcaboyxT3pG0ID6BtU1d6XVSKEQopUWjQUgL5iFrsv8YoiwjFVpgSyI0CfQLqShaB/ylIOBVaX+6vEQOt47onzDvQOnDS0BDMD7RjNK1ajLfTM+d05sIlncPYew7D75lLV7Rng++5C7KfvxncTHdVgflzly7p0ovXdBVcukLYs2eZN6YKFDJLwYM7C5fZ0xeRUJaZ7FXoCxX6fOg0jpslc/lDNvY3df3TT3Xz5g3dv38PfZqhG0uq00siVRLkXvG4LdsAcfKmz4kxMQI/mpbdiH/e9BzlNwSbqlPeyJ6BcX2pOre5bHJLIwixgRQRPCSZbBB2KgIK1p4RduM6RUMF/Y5Y+xXiMV4CFACNjT9hVnzBz3JToxbCrlFHvpaRllpValUt5QSrMAXZCJEv6VOOAqKMfERofaG62Q6eVzrWccNzo8NWpw+C9NbhNzSTcEtasqbmvzycf9/3jI1OS/ZMXe4xlhv3Wma5wzm8c40IuczeI7Zty/rYqFBnUdaIIrzp92FMJ9exJWNwLr9E2wjsdPVrd7ltvwjPLnRHXf2C6fcer2lHbMK8zzU/Y43z3u0hBvDj2THr2SLb3Gtx0GZuxwkvwEE7uq3dRj39Yf1qmlb2r00jmliWTafTNCTtQNtJq4Z+cBjTphKuMD9TXKeVWCsgsrxJiO1esl89vnwLWHO+TCqOP+SogePepGXeQJD+8B6H7tNuNXY79lGWEUQd4/iAwy1/q8CHSoeHB/k+7r2jjcDHx8fye9vtO3c43PpI7777bn5y/wc/+GEad23g/eGPfqw3OXTx+9rbb7+jd955V++9+77e5/3pXagNvz/58U/03e99Tz/80Y9I4z19wnp769atPARyHh26S3UoEorGM28mBrsi8okuB0ifL3wEIYxTEWgLxIoo8pgoFRrFIvaXnTrG43bbiHxDgT/ghvmCm0Dczwy08s++cUDcpVRNd6ba2d3JebIwFtvJZBzDtao2VR7rHrfBeHffdZTVabh4nhPG/UyXe2T7j22pxy6yIwpP1w0Il7auFG25H2czV5JfNaYDMFdwI8OB2CFchg0QFxKu1KVhTvK847qYL7UqgvIQ5qv7X1YLrPVjnJtG3fUa1jEXmCaYs/ze5zAOHxHy+Fjrkqlh/cJLvlBB9k48rZQbgZmv8FgLZDMNzH+93O5eD5a8QyelH9Z0Ce8+cBjPNwzanKvazXhu5L2E9xzZH8xhzst9tgYvVBb9UhGKVXqmxsr5T0Kc3zb+STL9Z8wkNq2dhfCAM3AEeOy2H4gI4oGQYBX+g+FWRIxCccHyHO+1fEO1CRtBQBARyKRx7Ac8EAjCQvMJf+KPJOMURYSigDCKNnMK++Lpzo72Mf76Q5QT9ssN++lSHaeIzJwIkBSSERGKMOw0DZhIGQ/fWwiSAM5bhBFXgDVvFqQoV1QGqM8GkQ3pZmqDz9vyBK4xAqkIBDAVVwDfpANZj8WeM+JFfqhjIe/1Zv5wIIZgf/jv6OhYi7TFiDHud7Wqnrl04KBwgPY+82Je9juHvwXasRfpcY/lC3I5fY8S5/8oVuEcYI2V6NnEgR0isp5y2+OEmF0hkDxyO3va0HUw3JIRoWCuSgTnVPgvqc8x71ze93pf7H3qJ598wn72fb39ztv66VtvyUbgt372Fnvdd9JG4V/D+fyzz2T7xZy2pJmy7abTHe3s7GoKbduJGubLzfyY+YVc4EEjjSiKUlVqTRqUreCuuI2ePvB78YMH9/XgwQP67vjZ0yoFCZJuiL+3t6fLly/LxtMddLzUkudgTlOEcTjD7eJEB/rUbdEx93e0yYbnPMK8P0hq3fH+3e6IUC2UvRRZHzriDSI1ymBdsSwiVGvNdvD48pcFbTi1UdeGxt/93d9NI69/unn9rV77u8xTxqK4nKdtSrYTffTRR9kvfvd48803893EffPTn75JX2GQp9/8IWqXJYL+pSwuh5HvQ9Rxmy6pm9+9PQYM5+W4He9MPWPG8SiCIiLrUUqVy3XhwnnsT1do30v5xdVaC004ZDuIi+BiyMM9/bZODujf00N8GR/3BH1BEpkPejRQd+dX6C/r5XQ60T46cgHb0wsvXJWNvN/45jfkb137276///vflt22rV24eEFnmCNLRJCkG5bEaVye2ThS5IZizqG8G9CZ7DAQrIR+0XFmfhEotVLlgQlnoeP85PGxlkw+SyYnw3Hd6AMF7vPgtpcVdrCxQF9dP38LjIowxjP/NDiE/UyfAro+IlaTVVHPwmAV8KbwnD89cO0lXTh/QT5I8E8meNCa71G8COKheKVURQSHW4s8DPAnxP3JDR8iXL9+gwluTrp96pK4GhbjyWSaL8c4U3d293YxQl3R66+/lp9WeO311+VPZJw5czYnmhzgHHR0DO58mWAwW686jEnWMRuO5rOZHty/r4+ZUN5lkjc++vAD3bpxXZ/dvqnP79xmcr+Pjh7K30p5yOR7cHik/AnY/CnomZYYlnpOyYYV+j5kd4cbm5tsPDLtVvJeQflDHc08Z7K0Manw4m9jx8uvvS7j8gsvau/sOVlu429lISnUXxzaYcPKPLtecl4D6Q7wDBPcg5aMPf/PgY8//lQfARuBb332QHfuHemze8fjT0A/XOjBUa9DDL7HNvwmJKJqvhxk4+8S6roZFFOu06CiIQCGsSE8hs0bKx5jGs2tYwyPh0cL2qlPgzJVFUOe4vPCwMFGO2k43DAqfVpAjGikCcbT1sBwNsFAVjHgEEUNtBZBixp0KN2WgVJCRsRIzRfLcdPcMgaNf8zQErxho6yYU9wjI+3x6wm+AsZZG3gLG66S4VZyDMByg4NCmIaCTVZ1mk6q7C5VCvyUefU4tpAyt8qIzD8IAtbhBzo10ffypO3x07MYDekeZLcXqCXK5QVsgV4veIlbQOf5M9BL+nOJPnRaYgxlLZdBEhrItgdkAe+0Bjktj5kez456kYysY67H7l7RxUtn9NLLL+iVV1/CCHyeDU4rhiV17KjNktZZQl1Hie5ALkAmSMc6mcefkGn0pm3cPiFflIHCuE6un8uQlEL2YElBFqu6mc7h5xh5FyjbyC9ZSzrqCyynvgu3C4NsaViXDXiSynrBuiTuyaQ9BenRlw0oVod7SXscMzAOfCh6NNMxc4qiUPdGbhtUFJ1tRjQV428R6qCGRpg2RdO2JnbYBE5a3MhaYH5EJe4KyBsiV+KWCNpPI7INNV4hZEWlFPKpSc0bUUJGCeg2SqgYWzKc2U+P0pBI3xhkvTTcf6aG+dRL+iupLNkGoaJoMAqURgoUpd3d0x6G3nMYf89feUHnofsYg9u9s4p2qqG08k/cD81EAWww3jtzHl27qpde/Rq696ouXLys6c6eIphvBudJaaEUgRsGZ0pjEFUVJUG/0TnkUatKCfq+Y206Zt25m8bf69c/lX8S2mtU1y1W4YmvQXI6pk+Efo6LtDL0mqZj64GcMirzsRi3yb8UMMaGTd0l953yiuR5KtLtRyhihBQSiAhFAPmCJh92rBDpL0ElRUDBOGYK7hXQj4giy0usaDENlQo1CJN+8BHI8a/wtdi/qtaqYh5UwgYoCfwJH0HeuCNC4hZXRCgi4KwBg3rGVh7uM1n3zPfrpgmd/MFm+HxYXcDgdtzQAV0+jQz7czzG9Aa5DB2bgCdRy9ZYh1/TiFApZatNqhrap2lqysTluEvmVGPBonPEQYTfCbwe4f1rcNOgv6RSuF3cjsfHs/zW5W32lzdv3tz8CsGCdaannek4RUTOVYdHh7p7925+U9P+fp/a39tn/d1R27a0b5X1w+n6vct7XYc5e/ZsfhDSv5gznU7VMAdbb10G57EkH1NXLaIoEoHTgHCva76miH4jb9foefGrqqDb3f36POmvw0aEIkZkPMa3+zqRAroemceQ+99jqGNPtO7XUit7i3bUE9IhqIiR69/nn99lDbzHu82Rlo7DPLPg/dsfPriD4ffTTz7NQy7/xPPde/fk954j5MBOAAAQAElEQVQj9kCz+WwMz0aKaYq5QZu9o9OvtUm33+N+/JM39J1/+I7+7m//Vn/3d/9bf/e//7e+853vyAc3zsMHLb0jbSqEpqWbYoaouySonvsiMPV08HBEkusppNtzII9g3m0oX9s2jIdGpTB2HM4RQITHQUi+gX7Bi1c/OQ1tXZGCoBQDbdajCoMq/dO2E7WTNsvTMp6NoBwD+1735ZK5sWPjPtIuU6ylZtxSiiIiZV/4IBj3U4M5mdGfRqOU1pMRqyjuF8NO6KhzS3WUb0n5OnTIZQ5Flq1lvnFdct6hnhHUnToN6BmVl6+IMBFR9M91fZXvs1sgIhTxZDw7pjbxtLo8Dq03S9YewzrTwW/D/g5n3a7ojVFqUdnSdfs7nDGgU6muzmNVzpENk+fC84d8ruT++QMxPtdjzIWJiLEvFHbSXOMc1DF2Ped737BYLjj3WXJWsJD7xm3r0LWUXD8mk0nOUe6HnvR9VtDlGtArr1UegmbehEn5b80jsmqu3jZS+FtTx+erSDwjmP3WUDI8ssGeFimU3jwiVjxBA3glguCPK/1MkcAjVPDnW3YrJCg3ZM0HvNdIwNofYfcIPLgtr8wtFR2faJd99e7+vmwMbliT13NPRBA2Mn0ekuBBBBREhF2KgBryteLtDqkoxr+QIgK3EiEpgUxPubIdMtD2ipzSMcbKT04jgdgyyCYGwT1Xelx7rHvMH2P8Hd+3jnXoc+2DI3lMe+123QdmCru9nxzYR/XMtT3rtzHuRziNJt3M0g9tMs2cn/1w2EfxaIy1v+TkIwJqsB6seHz0rIvisd+iJlluXNxeT5qtd1DPgTbi2uj7/vvvp0Hxhz/8kX74gx/qjTd+kj9d7F8nvXEDm8Dnn9NWh+rY70TEuNfJfdsEPSpaX54n23aCXrVSFG3PmUv2SwvmXr/jUxy8x/r4/czxSqmjDFpqleVu78PDw9yzHxyQP+umNpdTsYN6moCB+deuyaSVjXv+aeTz+cW4Sbah9SII5ztpPiwlFv3sMrrf/T65WZ8ps9vqmPeAI/TFbeCyNW2T7eA1weUcsq27fM/wHj8itIeR8erVq7Kx90/+5E/y//b++Z//uf74j/9YNvzaKBwRaeC24d1fBvzRj34k/6rQP/zDP8j4+7//+3x/8Dew/W1ffzDVHyq9mf+m847uYctxG7mMLr/bNyltZZ3tqVe2i9tmC0vO/dymDx4+kLEuc2HtI5hE24T7kPiuX8+5TESkEfgcbfrCiy/K5W8av/t06qk/rZht4jQIqiddDpMgE1ORj3vgSWEfl637/HEfS9htZ3IjHeANyWWp6NQe9jN/c/nS5ct66aVr+vrXv65vY+z9V//qX+U3fn/nd39Hr7zysq5cuaJLFy/qHPao6cS6U9BHUuHWyRUkPGLJwEgFwbA7mx2rQ9kVcqRskN3d3VSGHQ4lXJCOzsmfYCKceXdaNiATTjYKmQTIhhlgaCyeX93P3QI02tiAzx3jqQFJJyIUYQhKr9AfAwpfSmVA7KAo48GTD6EiIieBe/cecIB1l4lzXGA8CL0A3bnzGYcMH+cnavypcX+6wwbj+XzOHpJyK9CZhkOMCWgxGk7IY6p9Fmkrpj+t4N+Kf/XVV+XJxYdeUwylnpQooUT8wiCOCAoqdRwwzlj0DplA7929p5tM6B9//KHe/+Bdvf/+2xhM39P16x/pDhPK3c/u6D4Hb4cPHmp2eCxPeIccTvoQ5GiOG8wWcw7pyGWo2AoKeRQNfYj5Qb3XRr+vYxRVb7+gNKEaVbW0Umm0sB/Gjz0MIZdeelnXXntNV15+WfsXLqju7mhoMHRgFIq2EryKyOqpSx8FvlXUCUt0I+ZlDNTHuvvZXd349Lo+/vgTfYrx9/at27T7PYzYhzo4mOshRtkHx3Pdny11n3H6AEPZAYaxIzBbDPk/gxfwS6xj7O2zbn0f6gbqJOpGvkNQJmiPuwNL/JbLAeNbr2PSHX/yeYERv+eFQmLOVKG4DXVo2jYPOybQyaSqxSDGGinmFfigjwswrdBGLfWfgJYJqymhRJVqEWkGNFQiaJbAXXCPKGQY4UChiNDJNcD6hWVQ0HLSoMDII8yAkegVMlwzo1fBvUYN3IQvJJlwFjBNUzRpGk2oY+WAqdYgHbLKe8jn6YdlJzCnVXk8Nkb08jzYo0xeiDv6q2OuTArvedaf2jUWK6PnHMPoyHe8yIGVnODMwyI9QGZ9LzkP942BKItnWcc83HdIQtkv+2daXbx4TldfuAQu69LlCzpzdo9+LHITq5AY7UJw6hy0F3JVFTwDifIivVX9IpRSCIUQGChLp558O15Cnb/rtsi6LDVHpxLUZTbvU69mswF9GzSbQ/0Nc/zmc8IajPEFFV6ik0vqsViDeWpJGWzQXZCtYfccY/ecwbqknxPRaYEuHCM76mY6XBzrABwtZ7JsQbihhgp93bTu81a7KLAxbVpNwLSZyJiYouDTZpryljHfgLYWdLmqqQZ8Y1pV0aOCPrmNVKSkIckyg3ilFNVqVBVoqVBkBX8jIhSlqCTgYxvKNAkK3ZaPfCFsCcLQTnSM1oiNGxF89iYPeh6XQzlSEYkCKHkH5arMbRMMvztnzmr3zLn8UMsuGwnzk/0z8rd9gzA2/vpXEbooGkqjoN2ayY4m0z3tEe/Spau6/MI1XXnhRV28dFn7pDeZ7qg2hCWfUquK+VLlukcJaFAWl5yCxqBCnwl5P/TMl3MdHR1g+L2jGzc+0Y2b15OfMacP9L0/3JGUvmZiFylpvEhrVWPXepR90ZM4Jwl8UeDRP04inHCj17OesVXSZ4V7ll8EqazwS0huk1VEbHgz4cTD3DZoK5x+RoQiTiCFZKzJxg+pZeLayEIRwCKQt90rFPQgDNwlCmpBWPiISN5jJ/Afw2mU2a+swuIXQVjcGS6QI6ugrBDQiBjL8SSqkK+IkZpPUPmBCdroWYTHNaAndCgiVEpRrNNWyLe2Ls/hW85T7LP8TgXccjiO0bH2LNlorGG34fLZ/1Gsk3B5/WLUsuY3zHO1NvK8Z7mHkuN3zP3LTH/BfH/M2DzWHEOT5U53ndZjlOo/JkOQ4nzg+LlvOsAF2+D5E4gIRRj0EdQxWXZY3wbW3l4d7TfHyOsPmxwcHujg4QH7tkP5fWnJuuV3n6XbAj7dtInbp4d2QCE1rC/eW+/sMD+y163MfUbD/GdMea/yO9au590M0xKnUS1FEcyHVK9n0U/Au4x4KCEyeCL0C19PSvEXTuzniLid788RbRPU8TeOL8msm3mdjN2ngJL0BuO+B9b5NRwneTMgecJu0z77E/3K+WJIzY0IeYyVWpNmfsTrCDObzXknQP848Juhj9ZJy+bsnxbstw453Ll//4H809APoP4/1B16ObB2koQ8Nzm9VBX5SpfkPMmvl3T/wQPW1Zv6+JNP9IE/YPvee/rZ2/4mxc/03nvv6+atW/K3LTrrNeHH9dTpGCn4god76FE4ylo2pujGcIoh/hgDpVbV1VgptQhxgqLrBCHJ0CoRk4GkDPMj8OU+kVnqvBBu7tFNWtwpROA2HPMqqrVuUChfRIibnQc7EPb+bh/370AfO16mEco+XYdXIF0DdvteizeUxLl1CpsIFM68MwIZxw/LgMswzkV9zmfptr4ahCdIrpW1VDXM8zVRUjbgv4EDugDQiJD/YLkDPOV2fLxWJcy+wHnqXvtZ+IyUyM8hvsIXtgB981gYN6zxmMcjAsK4P8bRwcig/3r0JMGYH/Wok9c8y050Y1BEbPS7Mj68R4uIlA8a09qEJ13nEcgNSIYzfQ6MQUiUVwRv9U+Azzo92N+M221hUFqqREPB+LYs0TN3Dzl2Pa+cYCnz634QYUNBHzA3MVd679a27Nvg3Rficvs73AnIjngpx//kDom+OwU9x/VonHQTzxTyz3NTF52GXTol0y94OaXHMVY3TuUQ5LCG8HGYJ0FcDkcQnYId6SGukRmfktMRl2nESgo1t4YDReAyCGu37NzwdoQigMLSxMiFIk6QHoqR5BMef4GILd5+6Qz5T/hxa6RI7EgUZAXxKAu/K22AvJxAa95zDLrdTif5r1S8f/Y+uiIrtSrnoFJJs4hUJT/Jy7wh84ZwmQbhkobgEhHwK4Qk2NNgRZM99ITLkxPiHNPQDOcE4Dl+dUyNMuW1ScbjkX2DAziu4f3fkrO1OXtA7/OOsNPMed/w/u8h5+IzzodFYkGpRdyBPZ8Nez28QZLqmcf9Hug5g1EvgisiRHMq3c4QDqEeRShGmZ50Bb6BxxqweY/uCFqTfCJCkfzolkJKSMJPvlIUOEO5T6Jw9vI+2/tdG/z8TV//u8rr169jh/iQfel7emf1azY2BHvvaqPvZ9gp/OUvv7ctaSuF8p1qwrnfhPetBLzfv+RMVoggIPlqdYVCeSP3PGoEgojIMpZaVAuoNWlYb/EbaM+efphhF3nIe6Mx4/14yZ7cfTHQKUa2vXnCiysi5DLaLnLx4iXOcS+m7a0gH+hDx3HaxipKJuG8nK7X5o5z0BGs1azbfoedYddzW7gMDreuA8mSq2+/Zw6pJ/a35MyZMxgUX9Fr2DheeeUVXcbwaDtOob4zbDKfffYZdouP0xbkb/X++Mc/lvGTn/wkv3ltY+9HH3+sW7dv5bvFYrGQ2/0CthLbfq699JJeNkjb9qBXX3lVL117SS9cfUE2zjqvyvlDRLg4ch2tv9Zj64Pr4w8B+BvWh4yJjr03XSPD7VVKaIw6sOQNcrmnzBfnz5/LfF8ibxuDJ8jCYRVymIgQrB69SCVF2QfuM/rXfeJyjejktvM+KUF/WT44XIYnBSiFIR2PbGU25CZn6bytj1P0c5ezgLOcmbqtrly+opeuXZPb6Ouvv65vfuMb+p3f/V397rd+V98yBZY7zEUMv+43t90u9iinR9VcryATg0xjjUAmNhJLDnAOde/eXblT/S3QB1jmPdEoxOHtvi5euKjzFy5ob39PFWW3vFBqbthQUh5u9FoKYQA0IvTV9YwW8ELxGLbDj4qyLfl5eLd+KOS+EiuP9c/uWPWN3T0LxRRleemllzHKvoCyVPTgDgZWXvpv3uKwa8bh3lx3McC+8867OcjfZtK9ceN6Gog9wR4fzzik7+SXyLadqOHQq7IYW5kvMZF5cH/jG9/UN7/5O/KE4kHuAzFPqOLaKP9kqimYcPhYSpDmMg8d/LMNHzOZvMHk8qMf/UDvYfz99MaHun37en7z19/+vff55zrA+HvEomjj74yFccEEnD/dx+SzZGIcyCvrr0KrVLlN1Id6jKkdxqoBvkajGpUQVU20mtSJJtSpNlMJvj1zXldeeV3XXv+GLr/0qs5euqQWA/dAfZchGV2R+oKjKSrIK4tNO91VbfelmOroeKk7tz/T22+9re9/9wd6+6dv6TZtfR/D+6EPeWad5hjC5l3oGBxgmH5AGe+xEXgw73QIjpe9bCzDdpa/Ko2Tl7PAZB0TbwAAEABJREFUHFKoFqAG/QZV5jvSssH4iEOjhwfHunf/QPfvHzL+u0wjKDfFVaXcFaZtW/pjosm0VTupIGiLUOtv/ILJxHxBZlQo4VrAxN3UokQpqrQFN20+KEIqyJpa1RCucuhgdxAgokhQhVbXkDRk2iMeURgzlrm2RqHWkTXsVUyjpw8HOamGh9HWoknTbNBizK7ImirSFdewAiTzW7uhgYzBMqwg/Nf8MPTjxO8Jv+vU0yFepLzwmnrhm6N/Cw7uFmxGvHgtfHBHHy7cz6YY9hdJB3ReYp8gr2ckl7QnX4apXNBC25VaVWoRQ1okLVRF052i8xf29eK1q3rp5Rf1wotXde78GfquUTMp9F2lvaVSaJciBe1SSqWNGkXQCP5wg8YrQjIIgv/Iu86ibXsMsF7g8kNAizkGAGOW88TR0UwH/vDF0VzH1G3GmDLm0OPjfjQGw8/wO0YH524HdHrh+nPQaX1emFJZ6zNiLShIt8Ji6HW8nOuom2vWL7Sg3xeU5xj34fxQ9w8f6h6wEXjuslIttVVDU1Rq1ZTFdZ/FdXeyq2m7o512qj0Mk/s7e9plfO5MdjRtppq0E6K1sgG4BnEVoy7Xopa0mhIiOVEsibZyPwzowaBRV8J9hGI1DW3fNqrQirsSv5aiAi2mpcKD5EMR+MFHBOmOCPJKIIsIlS3A4paCfAMdSWpeQiblgyJ502FiwZCRioK8ozaKWgFlZN7dObOvC2z0Lr3wQs5rO2xCKm3ib/ouVZnbqnri9VG0JPHlUGjlqqDNbDwuTatSW01oz3PnL+gaa8orr34t6YWLl2j/XfRxCp2qnbRqJk2iUoZSXSZqQLVd1oBGocQrOpDTIX17+84tffzRB/rkkw9ZG+5LlKQflozBTq4nwZENlG6A+jY11rzpk0AY5hUiPsnzmTLnGRGKCMl30mRwP4NKirC/JMgzoUcuh39M9AThI2HWzgjC+oZGhCJOw+EiTmTp5oEow0qBptHkftJ0dqO6ijiJEwGvFcwniiKQJRxL45XuEJ7cAcyanqCUUKm4S1UphTAAWQSybaxkBVkp9pMKfBQRB0BLphO4QQH2BwVEKcr0oREhKWSSMsED5YVWetwz9ryP6lkD/JLSI7O3w1uva6kqURRxEtdNNhDP4dbU/KOw39PwaNi1e10Orz/byLJRRvuv01zHWdOIUNu2OUYbxnOtVaXWLLvL7DS8jq3TnbPH8suYDydmvBg6bSn05As56UeEIk6AQ7gUEeKh+KK/yGAagwd0G0/xK2MYcQ3WWSgR5T6qtcCiz1RwoO9cB9fPhyxHR4c6PjpmnV1IIeavSX6bt2FOdzJe3/2z0DYQO84ORlzPfRd5GdtlramlqKEdd3Z2s10nq7b1S9rlS5fzZXdvb18t6VkdRpCRMzsF5TWkLNlTj+GUy/FPCX6lDudt/FIycUI/J76othGhiMexXd6Bhl/D68jaz7J047+m1o9xf7dgv7aUx4Rlhg8iTH04kHHXCT1KqWNEpP4VdCSAuMa9Vcd61pPuCI836+LCe0j2TAeH7HXuP2Q/NRcVYy9SE6VWnKGO/ZM/jDIM1ulBSzaSLq/LuWRzuVguSbtTPwxJl2wi/R43oNANeujyLInjfHwecOPmTd24cYN3hfuEX8pXRJisQGVIy/FJYiV7GnG8LRDVcUy2qRQq/itj3Sp1qwVJlDT6kJ18BeESYdcKmdiKd6Ir1uIEkd035ldeSU67xwQjQm6PCPKFdx0dt2eeGCkS0hu3DqH1X2G+qaXI2ac+OIzTIISAwymvyGc+1uyKkh0hJZLaIAg4ysfSet+Xeonc9zqsZQNl9Jzk/rU+uDBBikYhESO2yiSFfI0pwxFGBmze5h0k4UdKn/6gzmM5SNE37mEL9tuOHEGajyAC2Xagr/hTLRARdNEKp3xwhBSrP4gd2r4i8F1BDuC+Ye5wH1lnPV9sY0CfrM90pfIKESsUMWIcJyOPUM9zRcTzBMswzwzpQoFnhslUfk0etHUPBnBqHOC2PNufvVrHfL2euzvcHsf2dy1c12COKbWq8n7ZGPANqKWR+8Oo6S5yWPcLzUSWPTBHSpEpmZFguU1OQU+94lS4INwJIv0Q/ZLuX0YylCmkTZWFQz/ftYnrqI+C9NIfqifB4Z8kRxZhzzB3GrFKCYqHIkYmiUJrKq6RXzF2AG4FIt8RG87OlEfESC0JKSISPHxr+4qVwzQi8Dek0HiZRoQijCIYwI0bhcRpWZF1MQKaICx6nDKodTb5ij8oWzIiSnaj096rTHymw7nF7t6e/N7SsL9uJxM1baOIcMZJIwJKegG0xacct4QUhBFCnCgh1ZBMR4RC42XKDmt08HQce0bg4xvYrfGxIRsn/g66dns0rpHzLHOx5wGv4f4i0wPOtw85X+PIK78wcvDwkDOQQ87nff7h8Sz2Z706ziAdT1xDpjGoYz/XcbbW4yZbZb74J4MjIvSkP22kbrdHQJz0h0YQ+xFs+5k3IhyOdKB2J0JcoYhQLUXuV78PlVLzvcu2KX/L1L9E42+Zfu9739MPvv8D/eTHb2CAfFfXP72uhw8fZh2lUKmV86UJ72rTfFfb5d1rh/ey6c4032v9ZcbJdKKKjlTmzEr4oHN71reO+VZchXKUSjro04TzwCl6ZljHaqkqtaoa7JddXp/xOU7PHO152vO63wX8Tnx4cED5HnDOfsRefMG8249wJyckqi7Hb5tW47c9z+W7oQ16UQp7evqVPnT6TlshGYPjs2YM5Ot3B6MjXEc9nH8H73fUY97N/R57fHycbepozmvKWKm1kHeV61HIy7hw4YL8k882xjoN//KVf/X1u9/9rv72b/9W/+t//S/93d/9ney20dd9429d3759m7o+pJ5dfjjjMgZMG5BtsPyLv/wL/fVf/7X+j//jv+q//tf/mvS//Jf/ov/8n/+z/v2///f6q7/6K/35X/y5/vAP/1AvYaDdY0y7TEHfDOitvwnv9jRcnyMMv/cf3NfDg4eMgbncNhGhUgt9U5gPGtAC0yb7/vz583rl1Vf0+uuvy0ZVv4NPOfss1DsiFHEChfIa25jdM+1Mx3H3nMt36NsSjNRjdOnzcOBy+ny8cx/Q/j2H+datYU2dDh1AVirUzev1lH7Yp77nz53HDnclje/f/MY3sy38Dew//dM/1Z/+2Z/pT6D+1u/vfetbWv+Krj8scBaDvfXcurqG0y2lqoiaRIQiQtIJIoIClOx4K7Yb24XtKHTDwJi0LaGDSi456J9pQMmmDJwpg6F4VsykmLKgJKWIUFChRITELVN9dT3WAn5jfEy4LaBdt52/KO8+yLikl4onBX9+isuKWUuVJxr/j15/+mTCgPBicchBw927d3X9+o38xM0H738g/577OMgPZKUX/WvdmaDADfqy5s9gPPDgf/Vrr8q/Se4B99JL12Rl3cNg6sknSiF6UYnKIltVcEuBng3yYYcnzs/vfMaB/8d6F6Pzz956S2//7Gcc/n+gW3cw/t69xaHEZzp4eF8zDL8LJrc5h3UzMJ9hmOLAZM6AnGMgWjD4Otef8jq/wHgRfZF6bmwHHRYnL6yyHFAqiQMU+w8Yhpt2ilHkiq5g9L366msYf1/RPsbfZu+MBurd10pUgzThoymKCpI2JNXoGCPf7c/u0Zaf6O233gU/0wf+dP2NW3rAgc4xi/vchjHKssSSPO9CNgAfdoMegPsYyx5yAHSIZewYgzBsGm5Z15n8Qj3lHVSUiBXF3YOOui6px4J4Mwxwh0cLjHVLHR6JyZOq9rR8SJWyl9pAmTSbVk3bqKEOTRNqQdNILcbfNSYYUtu2qmW+aJtGk4bwxG9KEdFEEwhWTAuia0VOSUoE8qIoIR4rwKevuAbAHaaD/M1fw8bfNSJ6FTpopJ0Cg6BRoJV4zr+hAJO2ajJpNF3B7qZUylYUmeUAHTReazq68mm9oVW98Bo98+CITsPQa0C3cuFdLrX0pA/1ortIHZwzd87zsG5mN/07M+i8Bf25pC8XGEWXy4F5ViwsSsoULLJRT3GcfYLCDJRDAHG6okiTadH58/u6fOWSrlzhUPnyRZ09d0Y7O63oTrn9w//XuBCr9FlX1zvkv8KzgnCymebIOCfg+hkUJl8+KVhH/TqM2T5IXGKQXWAEWDDWjo/nHJaD44Vm8w70G8z97V8wo672c90Ty542G4DrDaXCixV81NhRIlOGg4wOfeno2wV9PMMI7G/6Hi6OdDA/0sPZsQ4p14z4XaEWLQ8D3Sxg0k40BZOm1dRgztphrtvFCLyLoXOKnzGprdraqFpHokALulzQ8ZGvNRSUwyhkUeALembUWlUbg/hto6aB2o1/xa9ASxSVUmW+FvNFEWtK2gEkQRQar+RxbNOCV6ALa8hKgjtPSB3W/usITgl+zLdK5DvgNg3K2LJB3mUTce7SRZ3DWLt39pwmGCbqdKqhNuopbxeMrKjqjBx5RQOyKI2itFI0pNuo0H67xPW3f1948ZpeeOFFXSDNXTY4E9q7od0redZaiVdAEFdyEbcRBZER6C2T83wxY76/q5u3ruvT65/ozp2bOjh4gO7M5TkgCEdKMuh92Z1tIV+kYfI0jJHwdbg1cP6cdygyhp9fBIVDSPEcfwTR9pVxiB8BB7b9npcn5lODRsQpvwjcxnZBHmumMYyDRZgnCZNEKMKQeCoiJAFoRCgicIZCSvgZEYrYRkl3LaGSsNvYDrPi8Sdqho9AVnTC2x1l487xaHdBZqQ/cUwznXDkDC/YRD5w0AYD4877qJ450ntnz5Pisn6vUZzuKq2IIDYIAokEIE7jUSD+hW6nsy7Lkrk61yKMPKZ223+dsHlj7XY5J4xPo2X+8jgN2kZyYQdluqS5XKU397zPy+Xh4UG+4PashVRPT7ucyqN+27Lk/XgWTiXg9tvGKc8TB0F6+sl1Deriehyz+fHBgV8k/VI5Y/94tJJZfojx1+1F8EzHcXrWlgH45VpU1C9dPlyohbmMdqrMaZNJqwnznPdD6W5bTVljdjiImKzoLvPj/v4ZXpL31OIfzKkamMkpZ2amGImfyfIgPzsH/B6FkDl+Ql/yGnQyberZF0HlrI3k9SUuEqCWTurnwpfI8ZlRKU76m1pvEkgiQqUWUFVKkS/7eex3HL6Z9swFlj0KhyW6gngRRbEGHg7ruEbPft+6Z930wd+9u/dZ++7L72T5nsC4k0KTdqK2maiyRnseE5f107qONy6NY5byWGa9zfTxcb06dHnJC8SSfd2Ssvfe69mPsWLdbScTzRnrt2/f0e07d/KwpesWCjoq6w51nI70Xf5B/iOBJ94E3pI7fyNF6P4p6gxAaPXndqLNCnOokGdelDHjRD55bBhRjBFIH72d55PwaLi1m+zIcpU2ETPbpPlg2+U6wxMkIjJsZDkpAoFdVqTISTEk7nwEXOjJ11rOjPBIAPIiTTIlNnlS0YF3oL5farlc8N4853B4oYH+cJodW6kAABAASURBVBruo1rRVZeLGBGhAiKK4tSfuEiPW04fVzwRsYolqJ77crLPEzgItA2cX91fsgVO2t4tu0oMHVhxSayjXc4BS3mfYCxZ5y2zX4TjAu5RfwI9Qq/KiIhQxBa0dcUWn+xjgpQ+z8Mxn4TnifvPHsbjagX3ieuRbVki286Lbo+/29xt7z4wzPf0zdgPUq1VjdG28t7BaHifKrWqVECfRISCCkMUEYqVDJEnJYb4kGD6SFEEBHCPjMw9CryeeD8abu1+YuB/QqFbeRvrrMfy+TlKzH0RxpDr59NCZ7PxcHs+EU7gqZElx9FjFxHSIxQrv3TalYKQ3TzxHZ8wW3fIASKgksanTl/2AxGBvyGouFa85UAG0g01r5CQR4xUvuAjAnGIh6RQxAlwcK/dBb5IqaNFqavwZYWoyAzcKhX/mmGHCJw199q7e7va3d/jzGsnx0QhXCF8BHHXSHco0m0KZH/TEzAcVZz2GkXiVgmJe6Qw3HrsQsjIkgMO8CINJdV4mfeg46wiBbi5k83HSl2TMBf03puxL8v3LM61j49n8rmb3Ye8q3h/eMy515Jwju99p/dyRLVTbO/YF3ScKfagU8/7mecYp5/loiwn+Zt7BHaOATO90w97PgWuPJm4HAOF8Nw1xg1FGEXunwIvhZiUsmye745477p7955u3Liujz78UO+99578E8Nv/+ztNPh+8MGH+hSjr/8tyf38suKxvO8W6XgPXJkDPR+2zTg/NrzHJtgj11IVpWTelXClVqmEIgDyhjl1Op1oyrnXlL3vhP21+QmydtKqIa3KeZ7TNyKCcvfMpcqrZ//svXBPxU2zPsdH7JsPdMz7Zc7l9IHrS9MTh0aCiYhxXmce93x+5sy+Ll2+pIsXLmpvd1e1VPIYNLCvI7i2L7ftsMp3vb/vOIf2mrFkr+48F5zRWk/WZXD8yHoXUXkV+O36uAz+hqwxoR2OMLbeunULW9B1+uUGZ2935G/fun6Od4azQ//Kq429X//61/Nnov3z0Tb82v7zyiuvYtj0l5LOyWPV7dhTZr9zO5179+/p87uf568YHWAw9/u4005jKme6a5p1YZ9r6g9F3Lt3X8Yh5fO40PoKKahTrUWum9HQb7u7O7p48SIG5mtp4L527ZrOnT/HHDJxM8hXKDTeW1RPuEZvB1WY51EA7CYwzpUfIhwuT0sf+0MIe8xXZ86e1YULF3Tl6lW99PJLslH69ddez2/6/u7v/I7chv7J7W984xtptH7tta/p1Vde0YsvvqjL2J9s0Hbb76Ij0+mE98FWTt/7g1IqekP9yde5rwBZ3REFRd+RO9lfyzZ8KDGZtNrHSDdlEPjT/R5oN27ewGB0mJ9O2KfgpRSdXKMSp1KvtTMk7oS+up7RAo+23dr9jCiPeTkOwnWDrymiZ96OBpirsuumGAH8VX8PCg/miMifXX7rrZ/l7+x/9PFHDLZ7GLNmOemJ3rWOnD93XjYcm/fEYcW+cvmyrKzf+t1vocTf0ssvv4yR6gL6NpV1J9CfYgVlAi7wIq+eRcwT1SGG53v37uUk8+n1T5n03xl/VuC9d/XJpx/r5u1bTBZ3dP/hXR0ePaQ8R7y0zNVxUOH4Cy+SXhTnM2Rz9cgHJkQKraLgr1B0JlRcPQtV3w/2UgftOHgZCGF0Lg+L7xLacnD38quv67Xf+ZauvfKazl26ounuvoJFxkYQUZfCwK5tq4qsruoVEZnuDOPY7duf6a233tYPvv9D/eAHP9B777ynexjY/T/0FpTVh6od5ezJr6ccS+iC/I8xFB5Rh0MOfYwj6Az5wmF6kX6opx4D9TEUrtuIThX/kiCK5hgaZzbOYQQmSeRS9r+kIF6URrVQh9rIE2ZTi2oN1QKgjY2/GIInGNbSvylqmVjbtia1zO4GeS1FJSIBUUinsJkq8ODGM+RwCsmwAScItKYlesUK5gubqPxGKwcgIUyFGIkCFNyFcC73hLJ5Ppsyp02Zz4zWfVRdNnGF/KfVU49eNM5AGQaoVrRnER4X157NFaCfvCB1vKR5I7LwgkXjztxP9PsMw+9stkBPV8D4O8cIvKAfFhhElzaCLiWiZ3+QvBIDOa4AJ5fBi6YX+Z4Dn4jQzm5lXJ1hAbnMAntZly5dkDcP7o9AzYXRd6AtHP8EorYj5GtVN7MjxkwzPwrSoTiun7FAF5e4PTZ66r2g7JbNXCcwo+5zjNpz6jWnfqYz+BmyY6jdC/iMZ/2l25Z95AcZEMtY9hJqmlhQFJqG3g3ZEFk5WC/tRB367rwOMT4c0MaHx51oYlE8ep9a0DYeg03ToseNGvq8aRtV9KEBbdNogt+UtKZscCaTVtaLpiEs/gX9qKWg9yOa1OeqiryUQKeViAhkVU3TqnEek5FmWrgr6dVMryrjlSKnXUwD3mkliiJihJ500RArcUANyc8R6WtWvswA0pdRqqKSftKqgoFW5N8Tf0DWTKfaYb3fx+i7lzib7ob1oNDeQT2C8EMUDRG0b0CL+jXvdBKFzMkXvqFdz5w5lz8BfeXqC2y6LrGnOKMJaTak53ZxmnIawOXvNfCnDaRQ0DYRzk+Mj6WOmdfv3ruLEfgGRuBPdZu1YMHcGUHYEJdTMmAzpW1qHqy9Ycd7LVjTUfrV8+dvAXdBRIhbPMFJGikbHymMIERoEyYiFLENCYF8IVVEqERRQRcLelvQjUTKCWFaClFGPvAP3AV5hOOOiFj5Q0tZ8yLeGqOs4B/xBL44jzGsYtRXcXluXnJoakREzgu11qSFOC77WKYQ3pJCz7o8/z7L/1l+juv1aME6ZPiFas5LoGH5k+JGhFxOl7lh3mo9Tik/YmUth2Bd6rVkoXKa88U8911O03u2I17CnpY2CfwK7ucbr26L9Zrt8tnt8vsXj27cuKHPPvOL5z35JfQuL6Gff/6Z7rIv84uow06ZAxv2Q05jznpzzIu8qdvl/IXz8l7Z+98J60jQpw43sG5a9zzXTZhfve+Ysofc2d3VFDppJ3Ibu71FHG1dzrPvh1zvRzGpOrMMF6Poac8v8H5aNMsz6naTrviUO8CvCJn+Kq9fURZfLln2R+4Twwl5fFgndtyPvHR7LbO8p8899q1j5o11HPufIBQROdbc/xGRK5Xnj4491Tr+nP3j/fsPdPvO7fx55lu3bqOX91gDZyIFDi2myg8VoJ8uk7goqp/gKTftzJ2eEZHUZVySr78F7Dx92IL2aY89gX+tybrr8XCTsfI5Y+WY9ytRglqLPEd6H9jx3uJ09MRrzOeJXhvhqlQOuiqXvVyOnkqZev4spVqcY6NfjxH8Lcxojm/Ho3ia/NFw2+7niLMqdcZK3nEM2ieF6weyCB5r95NoJoBH1gcH1PXOdjWPfnleSdi9Bu2QfbeamzzX9xwyFtacKXPSFP1YzzXuL8tNI07K4zzWoARf3b8hLbDus6SPltkqlDNLMqmREaEIsApr/erRq4413XPXnD3CMeubdcjzgP0iIueqyl6gsg6OtKpUgI5FkB7QE65IGU9uJfxIYT5c7mS+5GOTKlX9kkn9aqLnWGUXlXQsZKm0nxE1m2ZgHLu9/b7t/Yn7wjBveRCqaRveU42JJm2b8D7N49v94nHt1N2vblsjVWCrVqP/ShAiVT8Cqt+iixagojQ3a4Xb3VVDYLIBdQ7JqhsRKmVERCAzBJUU4soH9DfzdumNp5XefmtkfWkDAcuk8SkucxF+ShGxBT12BZKIyDCKdChoY0XIfzJdYcOXIofxGhXwpqVUGWt3RHFivIsM6jEilVrYB+3kGfSef3WnMp7Ip2S8orJKx/ECWeCnoARraM1LiCSt3Y9QSfZHKkNcEcHzkRvRsBl0I2fN4/UJ6ehexyCoSExPSibjSJx7dPL6vvDZGntCz8/H7ME8N/gbwYcHh/j7Q3mZGvreE0sK/obV3L6e35fs03x2aTkB9cVXrIKYPoqV16OEgruW7puOfaXhPWLP/OagEWOfRDg9j82B8i/lb6j6HcxfOHvn3Xfk/+v7ve9/H/pDzs3f0vsfvC9/E9U/7+y1KejHpuG8jXfVQr/m/rAW1QLQgQoKfMoDnXF+Y5YuhiJCBWQ7QL3P3d/bR4/OcYZ6Jg2VOxgMbReZsI9yXu2EeZf9lOdcp+12XfAe3NGunddQ4PbtaPcl56QL3r+P6Kt8P8YQvHBY9mY5L7ss5Ctf8LVQbp8z1qLdnV3Oci/p8pXLnO+eR7+nEmEcb0CLfGvrSjl5eu3oNmVZpu74vHhJufzO6vMzt13vsNk3HdWnwyhHIf+IGOMQPiLkb+HayOj6O47DWGY7kY29NlD6G7t//ud/rn/7b/+t/uN//I/6T//pP+nf/bt/pz/7sz/Tt7/9bb3y6qs6c/ZM2g/9LeE33nhD3/3H7+p//s//qb/5m7/R//Xf/i/9n//n/0f/7b/9N/3N//03+vu//3v5J6RtA1q3m3V96XrRdh1lM+9f3vrc7+vAH9iecQ7YMR+4WTzv01wSdVgjqJ/7cIf3cRtdX3nlZYzAr3JuflX7Z/bkumXbShrjmiYnZYO7naRMsgR6VmUdq5zvttZD1uZcnyct72ZrWF9GTHlXdN77GPfP+9zg8hW9dO1FvfrqK/rGN74u28q+/e3f0+/9Hjazb31LNpzb78UXX9Dly5d0gTjnzp2TDb7uAxt9dzhPdbruH+tkQ1lqLVmXShmLIYWy0AG3grgsqwwSR3ZCO/kV+QkbjDYrVkohHhGy8kJWNKXxJmw8Rj8p9IwrPWm0ZwT5yutX3QLPaH/6x4OioCSjgkseILssolauGRPXp9ev6/3339OHH36kzz//XF54PLG5/x3mzP4Z7e3vMUHtpG7sc2hwGePvq1/7Gkr9TXnw233u3FkmtR3Sb1DOUEQkLbXKZfAEtmCA+5Mc/t34995/X/5ZAf/sgBeDjz75SLc4CLn34J4eHDzQw6MDHTKhHjPoPaku85MuC4y9SzAXJ5MKDmMrk0XDpNCgw02Qr0JDFIwXGEUlrQ1NNjKZZzpMY1NPmKEUMRjkb8JdYLC+8rXX9OrXXtelK1eZMM7htSMbU0ppVUrD+GjVwNdSSDnkhWDOy9T9zz7T+xivf/bmm3r3rbf0Ie15i8OUh9RlMT+mvAvZeN0tXX5jqY6y98B0CV1iXFuw+M+hcxaWJZN3zyznNbWnTlleFepWNZiqsjmq6rqCUSxWht8eI2SnGYa5BZVlDaCcouwBGjW1VVsn8mTmb0A29E1TQw360dSipgGWtRW+Eq4mbZoT2rIY211LJc2iWooK7V4kSqnHrlhLYIKSb5wx6m1ALQ+MmAFftuBv+VbkFSNnog6qgCyhocZlxlDdUr62bcbyUv4KSqlkRakGMqZksaKCH6HNFRSFOxdKL4I9i9ASvfIn7kcstVx2qJyx1NwbNayRcwyTM+ix6fFCc4y+c7c9WGLpXGLd7LoBPdEJegl1pe+0Ad2cLZP1d10pekO99s9M5f+JlopoAAAQAElEQVT1e+3aFRaIi2xc9jWZNrQ7RXehHSsju/SWBbWjzrB5OwyIwApLWKfvtrafx6P11/UyFlhWF9RraV2krta/JZbaBfUY60S9qVe6LTfsZ8DP0Dd/+GAOP6fOBuzJ+KOIS/rgBAUj74jlULVEnzswqGF8VpGVjme9jo57HR8PomiyPkcE9S/0/ajLk2YiY63PFV1oWnRh0mgyaVdo1OJu26qKjld0vpYgHQDfICsFv1pSFkE7AoGI0MllfsSgkRJBEZFjIFDMQho1EarkERHpv277oB+U18BzGzjtF1DiSDDcQ1KYKPiCqPL8Jg5qStOqtAAadaJoGqm2itqoNBP5W782+p6/eEkXL1/V+UuXmdfOIt9VZaNbm1ZRqiIolSHJ6gTR4IexkkuEEf5JQ4V4Uw7Iz5w5q/MXL+oS86e/EXz23HlNWV9quyoP4QbS6MNxxRWKAAKmgMRS3pH5nAMqvwDcuX0nP43o/03oTaLHpHWWgJlQloZCot6kpBMg06/kcsJPw68kw1/DRE/6LGLktW553OYjRnnESC3Tig9xwacbVgqNTtMVChSUUvBbAXeAQuA1Igi3RlnxUMcrK/maOq5h9whyLsQBhbClwIfzCjk+Lm1D64vu9/y4YB0fGCG1VtVSM47jJaKogAhSADKIb93dBqIvdTstr1Uuj8fMGgteSDvWLvs/CmdYKXPDPDFh/E/Z67fwY3kLRQ0HYU/RscZ5PZuz5i3BIr/9+ys2AGfez/+gM+iDYQ3mDk8MrrPbwPtYvzB67vgcg+/nvEQeHR2yjrB/ZCHxuj5nb+m2cr+5LfxSvsOBQNM28t7LfqFQthmyyaRVazBvVq8ztF3L/Ov2bGjXiKAIlIgFfgBOY1iVS+trLDYuwvF8rptkKYYS+ur65bWAO4PU6DfrgOGmdp8tGUMeWz6YG9AXQikiUhcyHHxEINNjF2Jkp/0GNvI9e/qOdyCn67FrI8znn9+V17rPeIfwgYgPOha8Byik1Cv0zvmRYK7No9bg6Rs4nJyheQJljVLncKxu5+U8F+ztXLeIIEpkXSo6jEueP/yT0OufW0ORT/ILZXiduhBqDXuYN30cLtMap3wttAAapOV6eqxFsLpTh4Ex5MOtHEcOlwgRVF/2IkuSWKcFxbV9j/6jxLxhV1LKp6cUIiwPnb4yUrYobUoP4qZ6I49euJ49de0Rmu/QPcN9Zur+c5br9nEbmTeiFCUiFPFknBSGdj1xfMX9prWA9YMyo0HrVW/UoZQjhVpXPGasNx7vnks8thfsq61P9icJlVrG+YXxn/qEuxorfSrQsqVPesYV+IXWf4LTqQt1P+X+l+AIKhnB033C2F4y73tfMvbDQgNritvX82/DHmK9j6ilKvdjhbiksblJR2DTlhuGEI8ERXL63vibMU57/+a4XOkRNAXFRudXIyFnV4TW757zm/UY6HLN7ZWynFfNGx3N6fgks7ndNmtshL8ZDLoWEYoI8VBeyUtIePBMd+A2NF4hpVihiBgd0shr+4pRtg6zoUp5wR0RkgL9DUWMgOFey0ryESPNOabwvvQEED17NiLkMWIj3R5nzzt7O7kHr7WqlFihKIrTwR0GbqgAN2RVFoUERhkcTEQoIjKdiJFXSLAJ5bXSueRPP+xj3duWEn10mjHkx4iIUAQYQ6QOeq723Oz5YTY7lt9Z/MU8n8fNeUc5OjrK/dlaW1HzjO2813ru+E6n4+zOOt8z5wzrgEHwp+BkR+DUCPcct0M6bSPHFXOZx92wyXNgvPWch87ln/D1N0s//OhD/eztt/OLZj73f/edd/UBBt9PP/lE/tChP4zr+g+kNdDzEaFaqhr2v54bK/0d9Lep9cG0VPrcKPQ3fp43C/FKCVkfNgjCAb+7+f1ud28Xm8a+bGSzXcx5OE3776NjZ7FlWLZkvnA7iisNvrizjTd0me/G7ivv210Hv3cu6QO3URAvEZF9Lsrlcvtdcw+bio19Fy9e0MVLp//9KkohcbAVkgzr10Bfuizu7/E9osv39I75zW3fsb54nbeRfTabcV69lNsyE6AwARMR8tVR/mPsFtaziMgviPpDzv4S39rg+8d//Mf6oz/6I/3+7/++LHvttdfyg9BuM5fl8PBAn/Fe/emnn2I7+jC/xPcmht8f/fjH8k9Gv/HmG3rn3Xf1/ocf6KOPP84vc/gs7/adO/IXPI7Qc5eboqmnbl3fU+Yu23PJe4p1wXXxO9Hn2KVM7RZhI0LcroqCp0HTqpSiWousLy7nxUsX9aINsK+8ghH4Bc4+9+V3+FJDQYQIyQmYju5QRKiQjqGQEsoe4ClFBHlUZR/u7eks558XLlzQZc5W3YYvvPCCrl27Jrfl1157Vf4Z59e//nV9Hbz++mv6GnYzf8P35Zeu6UXCOp7j+wPm1j2Xe5c57sRW24xjgH2azxhqrZl/rWVTzqLHrqCgFJrWjYgM6MY2qg8u2HC40e2eTCdpcT5//qxcACt+rBtHT7tIeO0VMCirFXYDBjDSr+5ntoDbcI2nBbT/2s/8k7D2f5xGhIqVGepB2zGw/CkRH355kN2/f59D9k914/oNeZB5UvCkERHy4YP1Yf/MPoNmoulkKn96Jn/2+dVX5U8vfOMbr+vy5UvyYKgoZqkl84sI1TLyBd55+9DUC5kP4vwTDz/+yY/1vR98X6YffPCB7nAAcsgB3Wwx12wxS8z987M2/DK5daAHQ7+UmPRKh6mI5pigf9MS2iXvtlYF+fYR6jWCoCIoRqXYUPvb+BvtRDt7+7rMQHzp1df08qtf05WrL+rM2fOaTnZV6wS0aqoxgW+yflbvJYc0hwcH+pwJzQvZD777Xf3ge99NQ/A9JsaOslMsVcrikgyUvaf93QcdB8gjlrK7Z8FYMil3WMySUmjOBbIOQ1QpsTL+qCCviW4owm6nOYbG2bzXEQbIo+OlzJOVRBs0tEfFINQ0GISa6Wgs4wDT/Vtps1oK9QMYwdqmysiJBncFDTCt+FV4uxvHM4hbqGSJUASQFDq51ryppwj7pCEMQUTI/Dhn0FsEcDsFBt9ipCF0EF0KRtrUyLK263I0o3tdj1JK9k/QRlJIawxBl43uQJZARpYSbvliYbHu92xAOtp/SZ8ssDou6Oc5Rt45hnkvSsnjnq1h4y/tnv5YLZcYRLvloK4L9T1IKvgR7JGSX9O+R44euwhRJLfvzk6rs2d3GVsX9Mor13SNxeL8hbOaTBvWv15LxkTPS05PIgOaIGo3QlyxghMFNv7SnjIIR7MTlFhkvKSOPuB0PUe+0xKFGtGzGPeaU6c1FtZP1y1pn7q3ZHAtkRFNNJf8rXWaQATRgjZe0Abml0lDS2RL2rwDS/qpk3V51OmOMDPSm6HL27AuD/i5f9umQUcnYAommlT40qAXDXpS5fXLaCetjIlp2xC24l9AqJQVrE/oUimjn+URoYgQD/GkvQXcXkZP3wF0pV/Bc9vgkMSJUlQCmJJmqeZDeGm8BsigcD/Abe7YcKcYhyRwhh5IVytEpl01GoCnsrG1Us90M9YL6/sEI+yZcxd08coLunrtJV158UVdYJNieSGMomoISgJ6MvF8Q5U0UAIDcnITZpS5oCOC+FErbTzVGX8TGAPwVTZbF6F7bIr8TeDK/BpNlWiH3mkAgRB/UEFFnSJCok+c/4J50p/8u3vvXn4a9MaN67p7965mbFit85TYseQr/EisuLGQG//0eurDgbfxhICZrMNs++FO+bbsXxJP5emviFDEFmiCiC33KV4Kca1kcNKKjwhYQP9HQME4hgK1KSrI7Y7ADz5ipMU08E+KDD4CWoyVPHncyAuIAm+YD8lpx9oNLaWMZbE/bhzcsYHH+pLJaOmJDjVw+CchgjjEj4DqV3O5LONa1TFPLxJ+AczyUcau63Kucrh1CdZl9do/wQA8sQHY88aq3vZ3WKfrXytZsBdbMh6d5ux4Ju8P+653kCcinij9VQhp/K1kXUeX2fOHeZfTL+V0nNy/fjF/wF7Xe9+gkNMpawb1dhKeU/qhZx5rWXPP6vz5C8xnZ1SZ21zvY16m3a5SyC+WO/5EruG2Y551W7rdXCLvTx12Ppuzbs7V0Q/rculLXk5/jS+Z1K9p9H/aYllPcrEj24JSuA8jUA7c2e8cuvmAxLq0WCy8CZD72jpgWD/GOEWohh69xqTG9JyX9aDLsdShF4xZdMPp+9e3/PPL/pk0u31443ARoVqKItgb5V5tKR/+sBmR8IsgbRAROEekfjAITLW6cMpj1nVwvUqpm71SxxzhcWK/iGC+6OT8/X7o8nrsd4z3iFBlPESEHr8sMx73eV7JOtlCfdeIElR10MDGxGUxdXrrsOZPYbvSpzxOOwaKaghqn1gzdjyCR5NMd6wCrenKuSFPk2dkQrlD2LMPzDkDfII6un4D/dzDez5yX63hMG7/KXPO7u5ufhjbukhq2WeOZz7xpPwtWzWc2Qz31eM3sgWsCxtYVzbo0QVjNb8wZ80xHng8zzD+eox7vHt8ee3fme7IMG9dqqUqwvNNsBVfaclKZ8QVsZLB/0u4Q+Pf89eV8CFF8BDLBXB7G95LzTlHWPdDzzh3P7STSY5lf6txSn+07ElKrSIR5j33ZS/H9z7CBgjHy7HOvCGyiQhFABn6Lb8GudpruIXN5xoO0xs5FnrajLZjbcu2yzV3yf54hNc2z6te18b2ZGLmpglFUyZ+YxuSCkSgCyHqwUO+RupnRCgQQSQeESH/CapQXiaxdlgSPNIfxjewt0XiERGQEA/uGMHaHbHioQi5I+eViJW8lJQFtDh8KSrMQQUauPHU+qqMCe+5vP7tsP5N2X/bXUpVIXwiHH9ERMjvjAUayCPWeZqKKxL/L3v/wRxJkmTpokfN3COARGYCyYrTpjMrKzPvEpH7/v/Oyn07stNDmpPq4rSLJAMJ5v6+o+4eCKCQxbq6p7unHH5c1biZmhpx04hARCjCKNAJkWkj7G/o/OLAsEfhrC72NK9AE4EIg1MEDsMREoFfMgPNsNDgEEnIBd21rnqO9hn548fH+YFb6+qSufv4+ER+D7HORgT1G/ZGHWeAnhec1rps96Db69zzeUxQgKaLUnUZSh99/QshbNch9jKdwbzmeriePlP0t33fxfj329/+Rj/96c/0r//6E/37v/17GoHfefcdfZq/NnOmiJD71vYGG0bNu38b3q9azqrNV3TA/VxL3e5f6+gXJZRhteQ+tdSa7lJK0oYzqNl8Jn/A1wa2vX3WPnRoD10yXJ7XQe+tbt26JRvy9vb2mW960lfVtpGvSc6mCc5P3Wd+N84PT9Jv3sPbr0ceEaGgDhFQZ0A/11qY8+c6wABsHB4eymVev36d98smZTH0GQIOEhmQnrSWreH3AO/pXQf3uf06zk2XrDF+Xzk9OUVfzlJTS5ZPBnaRx5TP48ePkf+ncnzL5HmMpD/+8Y9lw6+/2fsP//APsvHXP1l8dHSUA9SrlAAAEABJREFU9bK96M0336Qvf6p//l//rH/6p3/S//gf/0P/BP5//+//q3/5yU/085//PH/O2z/hbeO/P4Tm/YVle4Bx3WV5/Fre7WyW71Suo+vldjm+10nvWyxLfxnkAed/9x/czzHheBEh//Fww0bgg7/zKrWooc/809r+pdoXX3wBw+vzunf3br7bu+yScnGaXiQDQV9bX+wHHyX9xOUyEV+63RbrywF2I8vl7r27egaD7/MvPC8byV9++RW9grH31Vdfhb6qgb4iy9HxnnrqXn7r++joSP6ggX/N89q1fe2nTs61xx5/hq2tnbVyWU2tqqWooOM1MfK1yLpkFOq4c8eWHxqGOvVGzwYRhY6iUkiCMoioLYLapwIHNMhW54ggXgc2DICOdpN4m+Mu8yT/Kc6XhU/xLlHK1wRRwUvBf5vOL5FVLi5f0HKL6Qkyc5AV2JNFDi4OtB4+eJiH6/65hU8xvD7GkOnFJiLyIMwKPmNwDuk69KXm4dhzTBKDQr+q5597TrcxKHjimhNX9JUn/s4HBvClVtVSObTodHp2kgbed1gMfv/73+t3r/0uPx1iw+9777+f3/z1ZHG2OMOAxGEmBtIVRq51tyL9OuHDtZ4FL1hkKo1qGQzzUjSnnH0m+GsMmDm67Am3o/yNNBibeqXx135dFF69QxvamT83y2C7zkB87sWX9NIrr+rOaPyd2fjbzFRZfBobmNo9zTwocTMg8qcsfHDz9htv6te//KV++bOf6fe/+53eY1H77JOPdXr8WB1tUL9Rj8Hade9oj/2MDZvSwc/hVNBjkc2r5T2ywklRZUBgrNGAToU2GFUbDMDLVc8kvtHJyYoJco3xd6P1uqf1oVLoA+rc0hYvpA18U1sNaNQgvwZhNhjBWmBqVPhaiyphF2lRwd+oyL8YISFOhf9gIuBC1LsHGi/XpydGn+5Ife5lGrQmME5OtBBWipTf+LURGHfF7Xq6ju2ssFDWAU2V6+f4FKvgTwm5ArIs+z6ggfsSMl6wb6OefU+4kHkvL6gbFnZvpHzQv+Sw3wu6sbDRlw3ZggPeRfJrDno3WmEkteF3jdx57yAPyuxGkDUqi5/EniCp+9bYdVNj2hKaY/y9fvOabt850p27t3R06yZjb5+FgX6jXywrIbNzUIATJ4JnZMtgROPgOzkutVEgS4290lGpjdtJhdemHEiuGbvrdZf6s1x12bYlbVti3V3hnsLWtHPNhsOUIMasSCMRZURAQ2QlompFH6wNhTbo7wZdXgPTXayQmf939eOTBXMGsl31yCukqOgd+trM1DRztXUG2kRTqqqBkjRtg140ms1aeQGdzaH4NaAiu2p9ts4a8A1+pRTZP/CLCEUE5YVCvkIRRlGpRoUCyiugYkg1LeQRBnFVRJoB4ooIiVu71+iO7Av6D/3rkycSTqVb6dORuI8CH+qgxoZCNoz9NXGtR/YTdaktsvGm9uC6bh7d0u17T+kIg+z18Vu5hfGvUod8yDfzhpIN+VM2vJ9G+lHPpPZwO0YatFVBQ2WZNPIm+ujWbT39zHO6Z0Mz/MGNm5pTl4Z5M5pGUav8oRtFcIckAL+l8OE+AB3tX7AWeI59/7338+cx77MJXLHBVV6uVTKKCBUQ8p+2V2y5q5jz9FeFXvDLjBx/gkMn3tTu/1pIkVjmMBF+DO0f2FDEgPQNP3nYzyzAxXO6Y4ivkTpeMV8UMdJdN3yxf3EYgHr8GRFOg07iF8B+JXBnfKj94MtAFRGD7kAjyAs4fsTAQ4gjMLg9RjeeL1m/vVaLK5xXcd7nsF9EEPqnuaeyTXMed52Yv71GLVmf1vD2v1w6wyrbUhmLbdtqBtqmVezU37wnA7+MOR+3d8P6sOAwecn484GD87mcd7Y2H2OIh4aBcyRw3/7ds44tqdvpKYckZ2dpwPJL7QI5uDpz7/GuH+R6MLykP5L3wTPafp150nLINiJD92+JUMN8NWNPO+dQdnghmw1rStNmWNs2SYf53zrnkjxfT5QW502OKSwc33LTv/0cv+UK/gmzc9uNLIL+Snrp4bFxySud9AjLK0/6xWNkgnVg4k3dm6I7I3g45UgjJjeeIz/64PHku2ez5/cjl+OfVj/FwPzwwSN5jfOn2xfsKYdyySOKHwzDnsPsDfuwZcLhbncWm4+MJtdT0zX6R4QiIn09Zr2X9Xh2Hp4XZ6zLngdWjGnPG47oMBsrXMce+SQYXw4L+c/cLmLX8fV5kgf5OuFQ1V6mtRbVYhnQC64HdeiR3xCPFI4UdoEeICk/vwz9lGaKeNk9+e9QZz9hx3vL9leUHYptuBnHcf0t3wE9+9ou0bt9wHueiXeWEaGIUEEOA6oq8/aEnKdDCIib9HAZPxRmz4Ez8At8DMh391+zBOhrbvVs/DvGRM/Y6DgX8bmLx+2atdrUetYTx031mlYrY2pHfwp6ZR0aEIoA9oM6TQRuM7vAb9f5t8QHjYmIQQ5QhT3Apftz3nRGn33AeIa33NfsJVbsP/yBM+9D1uzHPLYjQqXWLWopGvohFIWwKIqABzD68iuU8SAw+tu+Ips6tLEXogamyB09zz7weEjY3zF3KJOq+8Brofe2Hjsd6Qbayekd7lR//YhswvBM9vwx6lbIf3gHGO9kM3z0SIIvN9GlDAv5T8mLK2Q+AirBhvIPdwTcCI20oOdh4M53LTnOMA6GMI8BI2R3qVWlFnmeqrWyD5/lNze9N7c7grAIZdwoSloGvwjnvQOFBCJC3Gah5keM9VIQNEWQZNbQzuU9gYiHhuE7PGE+d0/pJpoRSJeUh/Ox3lkvV6ulVqtVwu9afo/xPtHU3370nCIUv9RKSslzvvW2w2/D2d2ADWdxa62ZgzrmJeedkf1wuZ8DNbCfw78KiC7G0nlUJw5XC/TsVzuw5iz6VO9xdvPLX/xS//EfP5W/Hfree+/p/oMHsvHR7fI6lfmQRaHPaqn0H6B9Fdj45bM7v4/ZfQGFeKXIOrSF3ZlueD9z+hnvcddv3NCdO3eUxjfotWv5PpjvhAe8Gz719FN6FnvGM88+K9s4XnwJe8DLLyd/eHQov0O2szb3X5an+8p19zxi6i+3ea4/5R3UHzZeYGPxO7Pjun3u+4igbaEI08I5ZYse7+vmzRs6OjpKuu/zMs60LeIhba/QcPXIvPd8RZ+6zDVnEKYb+t3+ju/6+D3d8jVcB8vGOVgXDMczHG77j426Dt/DIO7yzU9hNvb+9re/TaPuT3/60zT8/gxbh7/h+xv838T+4T798MMP8z3m8aPHshxcjvOhykn8iEBHYCw76/gSPTfMJ1gjTb1WmlrnT/0LsLzTHx+f6CE2q5OTYzmcbJSC6TVc5B0R6EIognIYD7UU7V+7pqNbR7rnL/hl3z6nexhsb9y4rjl6US6Md5HWCPqpqNIP7vdr5HED/TlEDwYdeko25D773LOy0fzFF19Mw+9L2JDMv4Cx2f7PUp7j+RvB9+5h9EXvbt++hbH/SEdHRzo8vMm5/o38VrLlvof8ravD2UJVLYV60B7q6LFhRMWvDvWLIGxE0Rdc7uxdbKOGaHCoMmBc6Gw+kwcaefJiMgzkDoXTF17ugaswTBGptE9I7zo5/w6FHuB8JKqliFBIgkgyp7/x649vo3MwJnFZvsa0OPjQy4Pq0ePH8m/wv/H6G7Lx1YPWE0kpVT4MnHMw4E/KtM0sB5vD9jgI8yD6/ve+n79j/jITpL8JvL9/jYE0V9vOsn8c15OQy4wIrVmEPCF+/IePZWPvb37zG/0Cg6l/AsITh7/160+++2DulAORFQvgxhPbaDTtSd+BHh2xMTXY3DEe1DI45h6gHMTtc5BnzDmca2sz1IMJANsRhqceKI1QnQqGj9AmTKsKdT64eaS7GC1efPX7ev6lV3T98JZquy9Fq67HYKEJwWLba3G20qOHj/XxR3/QW8jv17/8lf7j3/5dv/rFL/SHDz/QyeOHWpwySa0W6jH49rSlwxBs9LSDTCTaEImeGlEUs2T0Pd0WCuomTilwUj5lwnfE6qhHp0Yb6LqryLXIhrclFqAzDHTH1OsEnGGUXNvqRpqCLCoHme7TFhklkFnTVrXQGWjNb9Gkf4N/UwtzwTlqU1RLqFYoE1CFL7WoQKMURYQCvgR+IAK3QlddoR7vntBuQPQq+BWMwMU8qEYafyUbgqkSdQsOrIvmbcMmsMp1b6gXxYviMk/r+znsFTyuAt6+e8my9iPnoE1HF3Xa+CWaBcmHZisbgDkkWyLb5XLNAreLDZu1jvi9NhhEeQ9X39HCRFHXGQE1JE+nie6cz/KpS21CNv7euHGg27cPde+p27p95xDjWqvaSCV/+rqHwhdlm93ukAZewZ+4eqQJCZAcjUzaqe8HdFR0gz6ugdu6pr1rFCrbiv4sDfRqMX4Td8lgWqJrK4N2ElWIRQPtB7rRQDtpTfvX6O4SutqEbNhdYbDcMKaswxt6vIvKeKzaQNeqmfZ02enR8ZkePV7qbLEmHykYiw1zUdvO1UKbplWiVrXAutqiiy38rG2Yj1r0Y0Rb1bRFTQ3VEcUUWTfWHdJVUKy7IEYUBBtRFBFyWG2qcvwwZwy0TXfTNDKcR5TI+DwlhZQyh0DtIivZOyJMBFFe2T08rAgjcJGKHPqgz0KdDORluY1YE7bqJNM+GtV2T3MMGgc3DnXj6LZu3b2nW3fuyd8Cbub75FHohyF+6iBlmUKyLFGGpis+x2ScPuOEIqoUBb+QSlXTztnMHOruU0/r6aefTXp06w6bm5vyN4Eb5FbbVhVFjuJ0RVKIDOSr9wN3IaySn6nHo9eGDz/6SO++8468yTxlg23ddXR/mIEcSCVFBJAUeeurX0PJF+KTh5yRdi77Tdjx/nZZF/DVc8zYtPurp/jymJnnNppls4ttQDJD3OkZioj0F4RbETFAEyU4wJfcEeEUioCCAiIGPmKkpWzDI+w3uEsJGRFF1iHTSD+7x3iFuMDhEyIcFsoL4jQRoYjAK0YKizislx3rhPc5PYOHUDn+Ni+XF5ShIMH5HXHRfR7yzTiXbWR92B+tvV6BFS9W5j2/O8xxLpfgunosztjrtR6XKY9QqUW1FIm6dkwOG7czsWGdW49GqI08cJ2vgWO8Q/6zw/4JD3BkZD8Ck/iBGE2uRERIINNPaZUlsn728vjfsK/yS7c/tGj4E9iPHx/nwYI/Nbzk8HXD2tYhl5Y5+tatW8xPN+S4j4+PdcZes5Si67wI+uXLZVluK9Z5v6AW5iD737h+ffiU7sGB5hiSPdcX5HOOoKoXUaLIiDj3l0J/9Red9qdsBdlbWxKTrNwv7scN/b2hP+12PBZF7uRSsuYyDH2Z6JRHUlcc9OTeo9fWiwT7oY69kMfLBJfjNJW1ymPDqLWigD2617HP2yQdyumcIyCYRD3cALuzVoMP9epcLtT6tUTPHnFY4l9d+uSTz2Te5VpvSqkqzCFkl3tRG2SXy8U49roMiwhFBCqnFwsAABAASURBVFEGREABN/7KOM4jIlJOnq/WyG9qY0RoD31umzbb47KH9vTyuxsZk0+YZHozPS0x/daRxVBPMu6BFNS/qCLzCPzdR8jN9RNXRGR4RCakVqTitsT1Z7qyuEtlRYQiBsAQGsC1QnLU33LtmI86twfq9lwJWhRlaL/nm6ZtVJnDCn7O0GUb5hMu5jIyYHo4cOK/o39tErCOdOiPqfsdbWJMdjlOe88p6JLHt8ewYR1zXLfTOmMdmnHYOWOtn0HrNK7Qs560ZOaoqGxcQHr+hT7iW65X5jeO3YiQ/64qIuxJuIghLsu5Yzxv2COtvUZ5/wWW7D8WGAGMFbzn/CBN9gX7LfeD+QjPb33Owe4L922Qb0QoAjDmPRcYZXJDpdDXvTJFPr5uyj9tfDfnq0JjuxkOqC3SgukYA+4HA09N15BnsFaEtvIL5mPid+i9x8qEjj2A/TrCyFLDReSB+at6utYRIW4p9LnLXkaGESlgglgBFW5YbrsAbm7BKSLEQ3nBJuWR3qYGjoggGihg4keqkCJChb+IdKQ7NP5FUQQ88NxVSlWpFb8iHpIiz1187ry3v8e5Q0N4UURoewVulw0ELwdtEXiFBr9QRMBH0ohLVHY7GAovrrgEptAxhAA7TLZUO2HKKyIu+EX6Dg/rb+7POFizPq44Cz85OdXJiT/YepoG1VPeWzyXFM8LJPPc43TWe9NJn9c+z2MespvpST16LSu2FxDSffntiMP4cjrnnSCfjnySJ5OIUETAcZMk1yHKdT39xbI33nhdP/v5z/QrzvzfevttHWPIi3D8kP8aztV250Hnywi1dqjQ95U9eAO8/zFf06+q1BHF/V9V2ce27Uwz9rRzbBXGjPWuEO70hzcP9fTTz+j551/QM888i7GVcynWwoiiOfFt2Lt7946OMPLZMGf+e997VT/44Q905+5dOS/Xs1Ku62ibRMccku2F+gx1xXu3++ox9pVT+szu6YxgUIlQUJ7hPEop2sPod/36DYyBh4nrvG/6fSMszlHOsgM4DT1Cd/Ry2e7bCR3zV4bTPy738fFj+Zuzi1x7hveVjjDHIeu83Uc2APtczX3lL1j4p7r9BT0be//5n/9Z//N//s/hG77/9E/6X//rf+nf/u3fZBuOv9V9/7PPUictA7dlhjz9zuw22GDqb/taZkEDXK7r5fXQsrG95xg5JXgfP0Gv/UtErq/XS6+fZ2cLOf6K8XCGEfjR40d6TFyHbeVKS1A7SoCxXgGX1dEnwfjfZ45wfY7oVxti/S1cG2dtkD08OtTBtQP5vd4yn7XoD20wtZ/rb72xbjxj3Xnueb2E3evVV1/Rq/nt3lf08ksvKw2/L7yoF154Hv16Xjb8Ps05qL9Ffptzh8PDQ93EgOyzBNdlwjXOFPwNZeuAv3g7o+yWfb51rNAObholRSDBgJaQ3w8jiiLiAoq+9OpTcXjKE4gF1FkhjFQ0nWeoUHFhpSoiJBn66hc94nLOE+CijHSTX8SQn5V3ySTnznWndnRaRiPcMSL8lJLkQ39j19A+aaL65hcy3yZGiJ6kLd81k3FSXv79CfOHDx/Jv9nuT3a89dbb+vjjj3XGQNuwgc30KedQRKjUmhPf4eFRfhLm5Zdf0Usvv6RnnnlGh0dH2t/fZzGeqWln0BbM5Mk2IrSmvGMG6yeffKx3mPhfe+01/Rbjrz9N8vrrr2cdfPjhOC5/hR74cG61Xsq0o96e1AxOQaR+o6BdqKXaysQ5a7TPZH9tb85BBgO3qWIrnRvpJWkXtAeblVakWaJXS/R8JWlNrE1ggGBRmR/c0HMM4O/96O/03Isv6+btu2pm15irq7B9abHa6BSj6uPjU3366QO98857+t1vf6tf/vwX+vlPf65f/eKXeg33u2+9o08tx5PH6qi/ekrBgI1DPS8FYnIOVmEbN5samjU10UIbGlSQVwQyp25Ul3EqJvgBGwxoGwxnHdioYOwpWuF3RuMen6708Hihx6cLnWKcXFDfNQYhRVWpDX3hPjEazdqWvmxSVvt7M13bn9F/M9yt5jMwB9AZdECj+byR+XZW1TZFFaNZof45N9AHuXi3DeXUc7hNoJSqiAAari1vRe0VmKMCg69RoLV0Goy+UBt+J2D0bCizBTMMee0WlTJDJSSy1nT19F7eGMf6XilLU+EWcjsHKdCJnn7p0Y9u09FNG23QnTULjnVwjbE3gWxXGCOXuJemiQ0Hchv5W78b+oJkpA2h9olua/gV+Qq/HpiOoJ8olkpIpQg5B4fRczYbR3rq6Tu6B25h/L1+fU9NQ7T8GecNkTe0tyfNALfdkGgs6NUR2bxpRzwpyJ/Bg05RXyrqudZYsWFZozOrxJr2rFlwVwPyZ8Q38B3+/QDauTSWvRbgDGOtsVh1Wth/LXGuqeU6tEbWa2SAKLXAYOzxtLIfurlR1UaNumjVlxa+6mzd6+HJQg8fn+rkbKMV7g3xRfzatMhgphYdNmZNkx8CmLet5swDe/OWucCYQWeDTuPnsKatquhuQX+qAd8k7F/V1CKHFVOUqUJrJQy0baMZY6KdDWVXyq3NEFbotEL8iKA/kHHSMAN06cJfAyJi4EKCFUSi33iM/ODq0dcen55IPfLqGP8d7s685VZnUjNTNHMVjLt7zGX+8Mrhrbu6fffpxI3D25pfu64621NUy7pRH0W9Jrj0wD1Q12GA3aI0DVfYPaCH9LgHDPmI/EpFVt7M3rhJ2ff09LPPocOsE7dva2//QPnNZOrRzqhvaciXcnvaCrxW9T0M4FbvcQk2vMQs2Pg9uH8/DcBeR/xNqRV6G0ErSpErSXW0hYYrTHjYX9CE/baMPe1xFQ1lOoUj/HkxFPyFZUaEIiLj5NP8DiJCkaHj44Jj9BtJRChiAEz6hp888E6vy1SEOUpil0+P8UGiIGIET8Pe4ceXI6ORJmOaGhfycoxQxDnKli/4M6bRjUDX7V/Ml1DZus2TFr8IU6eBwutJF4ppHZ3gvar3VUZEqJaqqZyIkC802uQCIkIRAxwQESZfG67HVIeJui7e7xkeI4bDHNdwIUNxkXVomM/29vY15wW4Mn4LbXA7IooiGJ+dWLM61q9O3s8t2CcuONRcMy6dLxMHA5gb2Qx5h0jIHUBSaLjIq5ShTwoyJwVjnHx7CpgySSpFhDJuVLnOblPKkby8RtsYdsacYIOZ94/+NLlfuoe2brTkhdfhQ/169rZnHDocp3+tVYeHh7z0XdN6XAd76mB/v4DNZ+wjme/NX7u2zx7pmvaY0yynUmvWK6h/RGQ9I74CFXES+qu9wjWnE5Ka/xOA7FGLXj2bosSoD+4n96/729Ru16NH5zKe6RfUJ+M5DutJP2Jab/rJn8K38fDL7FzIhf7FF7fjWbdMHTVB0EB7Oe+Ocjra0SXFL2k3vnf3ctwVG6P7n93n/esTPbj/gEO+U/aSazlN5k2apM4bWXgcdH6PoF4eH+d6KEXEFjDcdhdoka+eumx4DzF8cNWTd0RR430VexznpzEP843nAvQ9gnzEFQAZ8cw7tPunC67dkK/FT2VlOb0iSF3G+iOwjjYYyoswhwNFeiChfmD+7M+xApQ7yc7y85xit+uX/UgbJtoh/4knGXVH9c2MCBIV2ub0Qz6VtSsyNNMhi94gz21iN38C6UX6TDDRdHz3+GuTQPY3/TzRafz21iF0oDNYwxw+tS0iFIydSX/yvYXxXGqV9cmIII5CgsrED2l86uJF+OSxw05eX4l+03RPzBxd5xXAr7VfiCen9zxMJsg24yCHiKD9wDSkCB4arpQvcUlxYbDaf7Pp2Cethz0F7ybeg3id8lrg1BGReW37I/th2A9FECYAddwEPD6K4HkFCJAi7/Gh4Zr8Btfnn87LvsRz+m8PznDK2PRrIJP68VXwJfm6fSNKCUUYljN6X6osf+eQfeb932LJ+cZCS2j2F2PKndvnpOqYRvjxlwe3jVq5drvASzRc9oORRk7EF57cePHEHRF4BW5u88mGIgwJRlJIholkThFFEbGFfSPO3RETfzEe3pnG8WEkhWQMAZquiFAxytB37rfIMu0uzGGNZuzV9/fZo2PAaVvONsS7yjQX0n9BWqOUUGTacyryjrB7B45n4O80LjNBWr83RhBXhsan8go/mRRMDTsnBDG3vNMb9gidh0x+QvOYXzp0cIVuLtDJ09Mz9oUngDMxDME2LD5+fJz7RNfN7YvMKUh9nn7N+5n3l2v2mD5DcZ5kjVQy2hWPIf15AA3C4TSQ83R4c+PFCMnAgXo8dcjeZ6au+5Kz/I8//iR/Bvj119/Qhx98pM/Y6z7G4HdCO/xNZr9HDu9s5IgM3J7qMVqLcv/Eu2mT82Slv4HDSlGBBigx+DnujDMl/4T+TYy8dzjDf+re0/Ivk15DN1yvBee3TTPT0eEt3bv3lJ4CU7jrfnp6ovucMfkni9944w3ZPvHBBx8qouiOf+EUQ12gG2v6xW0zTRsah71r9tWW85J53++d/sKC83Jb3cZB/l3u/XvW6YhQRJEUkkruwQ/I/+joSEdHt/JDynPsGkF5FnyfcpYiQr7s9trvduX7MHVyfSz3rIvrg5/XIBtVjzEEu32O47TOIyIyP/s9fPhQNvj+y7/8i2zw/clPfpLf8v31r3+dX9izgdjGYbfrZDRqO49K37Qzvy/P1M5GyjislbaRv8vKOqIXphtk5f5e8O5uLDlL8Iew/S80j9HpY3Tj+NFjJbAbnaIny+VCTrNEn2wctkwd3/6W6ygaV8eiSho8LbuC/EopyLeR5XlwcB2duC3brmy0/f73v69XXnlV/tnmp8Zv5965y7k7xv6nn346jbjPcYbpcH+r14bfl19+mTSv6OWXX5Hd/j++/v/Cd+/d1e07t3Wbs07riw3G6b51m/OGo/ywwXUM+/ucKexxnmB9bXnvsqxKLaq1qpZGhfqWUhX5p7yCZwKZRoQiAG2LSyjEu/K2kIxtIOPNHeKNZNKxgybe8SJCrkilYqY49U2uIFGJovAfmVC0ZylegHs2TBu5Y60MCw5t3NEdA6SnK608GZf0Il2SfATPCbB/5P2Xkdzt+SNrMgrLxHBulqH71APFsj09Pc2Dhg+Z2N588y29/fY7+uijP3A4dpKHDkM/FfrH9QnEHvK3gP2pCSv+D37wg1R+f7Lhxo0bGBRnqhwUeAJuPFlzmDBjAjCPSskD9Q/k/+Ybb+rXGH5/9atf5SdHPMF+8P77+owJ1xPK0geKmxV16OT+96TkQz7rZ09GPYbU3gcf6EZhx9/W0HzWYOSZUb9Z0lnTqKInju9JcMUCuGDCGdBhgNrIhuC12CQo1KPXcxYH/zzqy9//gV794Y90C6NJO78mlVY2Vtnw+/DRqT757KE++OAPeuPNt/WrX/9W//EfP9N//Nt/6BcYgF/77e/0/rvv6/HDB1rTjo7JNzBUF3WU0iFLjHXU28bfWqSWx5yBP+eQ0Zg11Ju6NIyLxJlOAAAQAElEQVSRQgqqJ5Iih54FQ6IZGNI08BiAVjaobUILjGMny7UeHp/pAQazYwzBZzbisXmwgSfol0reDWU1I23bmkazNJbttdq3ARhD8HzeIk9jpuRxz+aNZknxN501akhfMZxVJp4Cai1qmroD4lBu6kPSqlKKIgDxC/0TJRRFsvFmQKdi42/0UKli9MXGnNT8YBCW2kboW4EWzahDUwtxJLKXQlz9DmC3d4EjQh/qDVx9RuUB0yMvL6JenCa9W2PB3IJFfYV7hayXhg2/uJcoyAp5rzF60uXZT6YJ+qdL0JWdmOcGoMoyeFcUxVITKahardJ8L3T9+ky3bt/U3Xu3dQeYv3YwY3EtCozj0pqZcdDggjuQlWVYkF2QD7dEDBrKs0/Y7TAR2KOHOTZYTJcsrAsW4CUboxWbRGNJ+xa0zZulM8LO2IAuFhvm6F7LZadFoh/oqtMZMjjDb6D4rySyEN6DzqKva7DqQivrLdgEBsjSqgMbVVpUtMT/DDken630AH1+dLzC+CvqT7ujpY9BbVWbFl0zGrXo3axpNEcv92ZtGn39oYYJ8zm6TFjbFtIUWcalSqVGutu2Qo2iisJV9LKASkSjgbYoXdu2mrG5mQPz1u1aqkqiKCI0XKah0OBnDofkR2i4oBGhiCJBeQiXCnyBK7rqCvVR1VNeH406YIO5mlbRzNRg+PWHWA5uHOnG0R0dsvk9unMv6Y2jwfjreD1lds5nQinkVcjbCFG8tteuc5ffidCTYAvq7/xVGgX91M73dNMbbTZRaQRmM37j8Ij55kBz6tu2eyrEi6BsRY4Fj8Pe4xF0DJINg2QLJsFTNp4fsm69887b+vgPf2DNeoya9yrFUuuTt8ZMVQzq7VMhE/ubBmUFERJE4FZE7EAjD5Uvh2nwU+jPcW1LoV5KXCw1vYhk6pAIHDB+7mJIG5ARGinxIy7yJN/eYY5wostE9rgM4tgL8qW384gIRYR4SIImpInoK15TFuGEOLhJiQuGpyJ4hqBGDOPKfiXwM8pAJ3fS0c/xDCnj6NKFhqWOTXrq4A5d3fCi5bVDodRF62OJnTwdcQTZKyI+hzH4GxGPlctwfbyWrbx2AfOO4wIihvJdTynUMIfuYQA22namWhsV5pricdUzclgzpnG4Zhwu2Kcv2OcsoWva3hE+yUa+wo8JoYhzlJHP0PDTBXSM/07OQ/hFhCLCgeq6zfDyR1mrhD+YtEiDrtenY+YEfxjk/v3P9PDRI9aoJemCvVLHmsvqUqs8Z7ue3md6P0qEfEnzi9qMNcL1t7wqcX2AcO3aNeapa5rofG+uhnXA6Xov2lRZCkXs9HHWNyRN0N/k5db9yRs2FpJrAfK23lrX3H/HHAqYLti7+NPfDkuggwxORYSst4HuRgwZZT6M0w44jeE0PWuMw8TlqAOCPARGKqi46HPH7XHjunT3W3dvLaYcx+2ok8sxNslv2CNutrpp/wX7Kx+K+UMM1mW3c80YG8bbBv0nb/ILSjCcrxER2c5sK7wSgoRyjEkK/+EfYU5yfaznibHtDimlqoJSa+YZEelu2F/ZPwqx8IsIifZZziJv37KfvSeqb+NyhmM+5BviD4okNPUZIskIE03HN3x8G8kihjpGFKU8kV3UMmRNJd3XfsdITLIPiWQgBkj03QhkXkBEDGGmhE+3dSDzdF4GZVj3pvCBWmJwpOWp8OMC8OkN6skenQ0m3Yv7ipgXkn3n+JNLICIUY/9Phbl/rf85fjnXWLP2mrceOIwUiuAJSrEeFsYxYFxXA78pzzBPvKQTr5iKupKGw0kzBUaE9DUQQXx9O9fXzenK+AwP7m2FHGdAjM0yLYptDG35Ptclz89dfjAu+4E+cV94jHtP2LF3cVr3RcO7muF+KLWoIPNEwCOX5Onvad+o6SKDiFBEqICIEA75CvG347bfFvhHDOERO5Q0GWfX79viyThip6yvw0/18vqyBRnu3J7zBgyeETtlldAgQ+Q5yXakEaHda8iDEeM5EwVwP605tMm+o1+ZBIfohCVzMXl6/SU8XK0E7YsIRYR46MKFX0TgPSIDY/uMCIVdPCLyoYgAEk9F8AxtdS/EX/p9npbJ33K/xLtvIkgjX6YAt5yfAY+PBC9405AUJXCOfRqVesAHqFWV95Q6vrv4W3Sz0WDmbuvoW/kKpwfUKciLzGSaiJDwJ1Nt/aMo8BvqSzkjX4v5UI1QARGhkHy8oOmye1Ld5AlI6kfGD0XsQCHZrfGCHzlZRz2n+D3LZ/YDTjQY807kvaLfw3r0NetK/ZzW6dx06/KafeQEuy2TDO/QcAsp137qsKXkYH/hB+s7ndkouwYwcmB4UhB31tX5dsx3G8aR3zmX7M+9V/cZ/2u/e03vvfe+vG9fM0euOTM9xbD3mL28jcCOv8Hfebgt3nf6na3h3K1l3nQfF/q6lKpCO8tIIyLdtTSac6Z0ePNI/jVSG+78Dd8XX3xJzz33vGzwjai8My604nCyRNHe3jXdPDzM+IeHN1XI9xGGx3fffS8N1r/G8Pnzn/9C/oVSGxzb2UwVnVuz5g59cSrzlusmz6k2Wmfbl/lhErf1EUbVNJhic1nyDp7rAu10mgjXPZR/8M2ox/6m6dHRYCzc553cZRJJu5fT2E0PyHlZduvs65XW1M/Y4B781/lO7L54jIHVZ7xOGxHZ5oiQL+vZO++8o3/913/V//7f/zuNvzYIf/TRR5yzHWc5Qx33dICh2oZMw7w/gDGbteQ35NWhky7b7zKnGHpPMaznOTP8Atjge8p7u/ve5fo93vLyu3kagKlnUvTjFNm5PSk72rZAr07J7/TsJOVsmfe8W6WeDsooFFKWmfvZ8vM5rses67+P4fXmzZvyt3Jt1PU3eH+AEfh73/ueXn7lFdnIm3jpJflLji+bjkj/F1/UCzs/7Wxdu3fvKfTojtxvtoldxy524+YNuRzDfMoKW5NlNWeecl2sc67oVG35QoSFykM0do3Cfzgi4HbgNn0OzuNqpIguBlEy9yCwiyGDa6cw2MHvaz6pMopRcvBkoxlE9lszEM5QBne8P+GyonMjIuOKq+elpiNOB+1dSQN/OQ6IQi6RHn58B2SBWCSofI3dHRGyolmGZxh0PvnkU73xxhv63WuvpfH3k08/wZizyDgzJrl2NtPUT6b7+9fkr8n//d/9ff5T8O9/7/uy8fcayuxJ+bxbgjyqSq2KKFozKZ6cHHNQ/7Fepzz/XICR5TLRfPThh7qP8feUiWCFMWrD5Dn097SphqITPToQiU6FgV5ZjFr6fsYLto0+NmS28JV2YkYQyqzgT7h7JvUV+nNMu098eEhl1wphjtWGOtbZnu4+86xewfjrb/4e3rmriuHCYTZaLTBIPcIY9YdPPtObb72LAfs1/fIXv9ZvMAC/8fqbeveddzGef6QHnz3Q2fEJxt8lLwNrycZqf/sXI7Dr5HoXdapFaqh7Q70aHG2iytT+hToH9aOJTLi9uo3RcZDZIc8eg1ps4W9Tnq06nWCMPDlb6xS6ZNLnJnlR0L5COZ4AK4tnLqpN5TB0QtGsBU3BDxA2xCn0f93CsrV/Q9wE8RtQjEo5JVRcDjBN1KIKyuhXa013LZW4xKedZQuphthUSWnsxaBZy8hHTxjATXFqeQwIVRIV4tr4KVp8Dl26YnSbgh5nomed6Ec5b+QF0x84WFlPdrDEOGqsMIouDdwrsGQjsWQjs6IP1hjiDVSYfJR9NfGobvqxNxrK6oaa0nzaILWtNJ9L1w6qDo+u6c7dIwzAhzq4sa/ZXpUNvD26tOlWtHKdoARFdBkWyMgYdqLZsLGBEGILvesZNx262KGXHmcbKrWmgtleNiary6Cdi8SaRXatJe1cYNFdLDstExvmjC6xZIws1/gn7dNoi2jQU40G34Av6qKV6kzRzFWAqd2bqOjuRg8en+jTB4/04NFpGpU9Rj1+wzpTGxUDvqIctRQ1tao1Rp3wfDCDT51uK7o9wPriNCTRhGrdMUrIvFEInGD9bpqqAQ3UaKGt2sb8hEr6qlIrtNAfoUKeiQj6CMgQT+VlV0SIaNu4UaQIQvDkKQMfCU74K6wHwDJoZ/K3aAfsKZBlu3egm/7GL0ZWG35vHN7RtRuHatnkBkbWjvRbqMiG2gS8XLipfIUf57jklOwR6qFXgrz6IA40SqP5/r4ObQR+6hk945/cefY53WaOnbOmFORY3R6jFDlZT85M0YxLqWcT2TN396wjHfraQVeMy4cPHsg/T+Nfr/jkk0/QRww+JOpBZz13Gnhy0PaiSkr0ynGSvMbLjpH9CyKu1YTPV2sKCVlunw//dn3ic9lZjp/zvOQR1G0ADPfAR0CJGYYfygeur3o7PnA+JqSHlZEPmIiALSqmBd4wP2Hrtt4ZoZI6SFzikJh74CNCEqDJqKc6dKtHzxL2AGsW3TV7lSCe8zGCMkoMeUdEZqG84JN+O4+e+niPvAvP73abul7T/G634++WHBFyfWcsRDPmlqZpmVsb1VolMVdk/r2c1vksGYPr/LDQihfqM9aHpVwW0WQgjhx6LqdDThGR+Ts/l+M4HYthT5gT1Fok4myQX8/YraWqFsqFP+Xl7xFGXb8jnHBgMHxT8mP5k8gn7Bs9X9RSKK/Xgj2e4zqN61OQf9M2vOjv6RoGXb+o7jEfRSG+RBtr+t++dVtHh0cYfPcz7pwXxJn3wKStzE2V+kUEKS7e9jF2fe3exW7Yd/xXk0BB1h43paJ/8NY765wPClbonfvWfu7vE/bc1knrknWnR7mcvpLWeUQEqhVZcKZDx6y7CfjeOkhoRKCjdURJGiVIW0DoqisiLoRZF3vKz2mCRwefZaLH/paA67xmHUswX6wo/2yxyMOVBxwUPX78WDkGMt0w3rzmuexJZ4f8yZxBRvEqWcehHnYHkSN4GoKmmwfxndbr6GD83uDZKyLkvCNCOMSTIUlLqEMvX/YxlSJC/hPXECbcVyDw+4YQF8XIEHloeCQphX4J5gV5uPfKOPCWsdsWEfgNwPtPfiMlZDUUEzGUGxEq9Emt6I0i+9N66znpjLOOZb7nWvZSBO0pRtXUBxEh6RLslCiLEt0vI/DB99LdX3LjdPIJOC/eGd+hu96X3bthf5P8f2qjrLsXsFObQBcKOlI9n0Httr57zvOcuOQw1NRzC0NcU9ymbWVU9tj2C3QygtQGeYbLQI9MzE+w+8vguLtx7P6q2E33bfBfq9zU9a9WKiPN4mSIOZER8npSC2O1Fvnq2MN4Dl/QB4vFGYaFpdwP7stKHMt/1s7Uzma8i7o/Gtm/lqICIqj9lSB3/AmFuXi7Jhd8rop0IcIVjm+S5ops/hReKXcaadUcgA+MZWq971mvBxCJCiAmRUTKs5aKfIHf2xkvdYRlLfHOSlqPFc/DC9Zd7yVIqpZ9nveF++wN5xzEtG1LflURFpTLAdz6K7lc669dVdoaEco/qEAELkMDhShi4CMmqtGv+S406AAAEABJREFUDHR3nimFMROJGHmSiYjckZSH4CD5lHAld0neEaECIkLhvEAtlX4q2ect42yPffvefE+z2VzNdt4r5CjSBI9QBCih7WV3gnj4R4RiorWo1KpaSqJAPQdM5UeExC2ukcB9yT1GDCfcSS/42ElqPsLPXv42rfV2wRxzxjvOEmre+19jyZ5YCupYeQ/byHrteajj/MR0wznfhn3nhvOTjr1oz3jSlZfLm/D5CH3OiDzH9M7HYGPC3VO267rWhr1tx1hzXW1r+ODDD/ThRx/q0aOHWlMP18HvpGfsh7wv8hzakafzytJpd6nIHTSM5QqGL1wURWSMpBFF2R9Qr3M2tL3wwov63qvf18svvyp/q/OVV1/VixiB/W1Pv+NZLx6xz/4YG8gJ75OV97ujoyP53wLt7+/Rhi7346cYGBfMEf5W7CecMdndIzv3g985Tnj3dP3dFhYJJNOnDNwGw/6W+ZJz1WOMmDYE2+jpvuxYN2juKGDaQ5usW66L55+D69e3hsNrB9fQ55kqsoggLuPC+VPa58pzvi7T8t/wbmHe7w+G33dsY7O+9PRNQcddphERMhWX2+QPU7vO3mPglWEu33EsvwkRnlN7uZwlsjrmXcwfwDb8LmO3bTuG5fXo8SM9RAcePXyELgwY4j3OLwk6zglyn4zClrXhtkihiPPyVpxBuC3uI59h9+cC1YUrlPUvpSatyLGdtfmub325Rd/fuXNHzzz7jPxN3u9jCPYXHF995dV02+D7/Asv6Lnnn5N1yF+CdHzry+Hh4bafbOBNwy99Z+qzBsMfJt/HiO9+nc1n9GXLetPK+lxKoU0XaqvAWWgnRCZ2RwT8AIdFDHxEiADuuICSCpmKoktXXHL/GZwUGREKGltqkQdzrZWCeyaqVQ62RxzwWEn8cprKxQKMdudg9EDqGXg5QZDKd+Qjn+akHVbfXUgAgbj/4TwwLMMNi8Aph2mfMpn521P+Gea33norD9IWi6U8kbYc/Hnz4z4w9U/fHTFA/Dvm/pTEf/tv/00//tGP9dxzz8nKP2NjW0oowgNTQ38xwXviOKGszz79VO+8/Y5e+/3v9drvfpc/L+AyP/jgAznMg98TjuN7knI9Dfd3Tz4Gs4ts/C24G/SgYaptKXOGDs2aho31gIrhp8cg1jG5GT2GwZ54G+IvafsJL95nLJSYZtXh72/+tmwYDm/f1gsvv6JXfvBD+VvANqosWSgfn5zpswcP9dHHn+q9Dz7C+Es7Xnsdo/nv5Z+yeO/d9/QJYY84uLHu+puiHQtf1p169p7kqXOP0U0AETEBhSplN6UwAYSSmiewggK45cvzWcdjgwGYbFk4lcAOpxV+/ubvGYY4G31PsbYtmPCX+GOHU49BUCFFLSojahtqkFHTmE6QagWN1Nq/BnFC1bxhN+mrKWlr8oU0RYV6lxIKMFApYoDdBUdEKPkyxTfV6DeE1SKRfYIizin9Z+PuYBCW2ANkHVsSuK61jHmFuFB2GR28by+PpkZGMHMBHhdGR193m43WCNkLyQqj54rFZQkWwAub+QRG35XBor50PAzuK4yiawzAGwzAW9AP2FlR3T6BKoi9mFALEEBZW5qgln7Zv9bqxs19jL43dOfOEfRI16974W+oc0ceS603S216DF3aIOcuYUNW0Nc2EJsfcrUcSMadYZQU8A7z/LpZr+R2mhpr9MabkpXbxBhxu4wFOrUEpguUbkk7F+ib+S0mN0q3xPhLNOqpBGLNdnZdYPwNal2k2ijqTKWZwbfqo9Km0BLZnZwt9ejxKVjo+GyNvwY9ob9LU1VQki1KpBvv1FfrtHXCsjRNN3JtUagGPbb+1trL+mRZlTLmPeYT0IhQ0gyTcAFoBA9uKLcyThRFRIIQqJ/iwk8B5WbsSu6LHp8ej+EO/ByDIhURQIky8qal2N9lFKmcI2ojy67ygtPO/eEAdATD797BjTT2Ht6+o8Pbd3Udg+v+9RtyHKdBY9RpKLlXUR8A2qWf+Ys17fHXF11B4ATiOr4x5DeWQ3tUilxf/8LCIUaWp55+Rs8+94LuPfOsrt+4ie7P1bQz1aYhKrpRCrmVsTI9tGcbMIIB5Ll1wzhd8ALkD9y89+67+vD99+VPCq7Q667riA+gMFTyu/tPKwH6SMYXl2JViAj69hzCbQw+UujS9TmPi+EOHrIIxTReyCUCNyjoUoEGNMJ+RRHoo1EGd8aBLyMiQsUojmceCh/h+JIClaS9PWPba3OHTuK0p3IeZZ/hOLVWRQnyokxoRCjC7oHqT3hl3dD/DmSdmN89t0/YsCdx2FAF10fiqVKqpn1f27bJ2y+C8UwXd7R1w6S+zDVxme1dsZ/yS5v3cA5TXoxXhEKSdAW5F/Ko5F9KSb8NcnI+fkF0Wtc5CDHNdDicy4q6O3+/jDq+23B8ciy/oPrbkn4594ttkG/D3tVpMx5zAdmpUqb3tA3zy4y96o0bN3STeWefgz63UdTLL2aHR4e5n7W/4zl+qfRhDPXNetHnNCv72nlvQV23vCuwdXzHfFMJpLydOGXes//ZjB80WLCnYDWj36xL1gfrj/VcGvTUacVlOmEYqx1LQk/6LuEwoknkFRFyfheBXxSCI6HQF16uqvXD+faMlZ73ENOh7A1lbrId1mmPG69X1lXrtg9FrNPW9Q3jsyezjvFrWKVKreN4HNZqV8Q6HxGKnTriIigSfiofqCz5ZZ7QyRDdZR2lKKECIoLoluGOjKiD0xlum8bLdRrcyY2+X484JdWhT1y/c5znMtSHShGoJFP/RIR8ddSvY3PdW9bODM+IIG6YA3/Kmxbk7UdPO8AglOTX7FOsn+7jFftq9/fUt65VRDA/FWQ/AndEKOIKKPRFV5Y8tv+L4n0+zPkanw/5zufPJ4EI+oA7uxne7FR6T78aHTrewfvDG9ajNWuj4XXX4Y4fEYoIVeaLWotqGVCgJYa5TN9dV0jg3IvRnKPYMu1HmVvuRo/8E8yd0zzqPvD7tKn9nN7y9juN9xKJdpbzdy1FpVY5vNBPEfTXedFXcHGF39+yF9Lj9oQ/zWkpb+TeZV8Ma7fn/R53j7+lERHINBQFBFDIl4Mdp6O/OtaKadx4Ll6zzrqcSn/M2BvuYfjd5zzQ+8Hc/9FXyny8JorLFTNg/xPvoWVjBexI8KDdmuBg+IhIr8FpfoA9Y/CUkhlIsjy4FcETcMM7PKBASsrDDAQ/InGr8IiY3CNFjgHOwwppSKqdy2lwkoLneIcy3viAhDIf5zXC7lqqKuci3s+77/Yx4hk2tngMulwSi9TAecJFUYSpYT/DPP7FNOQxWgvj9QmIGOJFmOrJFyrDfR4+OWLwCp3/CV7TFVKEda/nXWuj5XIx7oHPtMDY5n2Fqc/0zzCabXinIrp89YyNSd9NO97bTDem6H3n8cDg6Ec4jUSB+pKLupMkIw1pk2W+dIDY43bUdZ3oGG/ez/qD+h999Id8Z7Odoadsw/PlgndJ+5kf6tirGwuIiOyD834IBX2jsZ4RuIG4CrTh/e/mzZtpm/BP8Zq38e3g2jXd4CzsCDvGbQx9N3j/s9w+/vhj+Rfk/GUCn4u6HLLKui84X9ogJ+dZmR+Gtvbjvm6ddqupzg5zuiuBWDb0i+XgD3h6r+9+c/vldhCu8XL5Lss67A8ru/42WPtbo3vMSw3vsBHoA9IekyRxXq5DR5+bdx9vqPsaTHsF98WaeizQGyPrTv84A6c1IkKuwwTPia7HwcFBfkjabo8x19FxxOV83Z4z8rW9x+2zLe8x9jzbdhIYv+1v3rK+f/+BHjx8IL+7O66NwsePj/Ob4VvD77RfZm/vMpC83MdRglJDHTrkNnoe997a7expPx1E+OfviJDTBmO5liIbX92efc4B9lM/rucHAJ55+mnZ4PvKy6/kN3yfw85l21cafne+4Xvz5g25XybZZD7kNclrcrvf3J8tBuc8h2CemuRnGUaEZD3Y7dP0w9dB4sIdESojIkIRQFwhcUv5NDegDGPoXLuIr//MyzXpqZQRVDaoTIcCLlEcfxrDWGJQcXjDgLNwHG53BLGBeSu4aee8SP+kDif7/9o38pGVikHhgbI4O2MCfqgPPvwQA+Zr+t1vf6d3OTx/cP9+Hkp4YM/YAAWDw5PDhpcLTzj+DXN/Lf4f/uEf9A//+I96+eWXdefuXfkTKo7vdHOMEVZyK+iSCT0nO/L14by/7fu//+Vf5N+Ut8F5Mvx6QlhhcLJeRNC/9Fbvwc6k5ck4gbvHLRatNP5iVGtJMI+ivVK1x4S41zaaYQWqlTyio8Wd1hhb17R7jWsFPWXhPKUs+9kgrFrV084gvQ0mL736Pb36/R/omeef197BdS0p79HJqT746GP9Cjn9x89/rp/9/Jf65a9+q9/7fxh8+AeMVMc6w2i+or0+zNnwsu869+hkB3rqPrg3Mu++sDGOYlVLqFDfWgu8hFMWgWmR3aGAUn3S9jQf0PY1k56xwth2hjEuDb8YI/3/fu3GFoeRR+rIxO0MyigGRrA6GsEa6ABhfAm1uCc0xM0waEvdGoO0zQS7QaERQWWjSAHFqaDChpmCX0TADiCWQhrRp50yeonkoE9QpCoe0888m6dYGeYN16PFw20p5J/GPAtpFyG5gDSAp7+4KIzn5268O/rK48N9aH1M0KfWY89NK3RnOboX9Pc5v2JDtmYjsMGYugP6Zg02GDStuqgBixV90om+DGRAI3milnJnRdAHLA429vrnnp959mn5J5+vHeypaYsinBAd6tfJB4LbAgN5OBw/ZVtp0A6N9KfVMaCn0M1mRX0BB+Tr9RIemOL2YrpkDl5ssWSjuaKdxhp9X2uRBuFNfjv3bAHFALBAF1dYfhkC6KqEqmLslZsHCnzFD6jKP13clyb9sJlnPicYfk9Oz3QK9ScZN+j5tiUlVOh863FUqRRgCqphI++saIasZtDWdESLbjeN5HipK8gDcZMHeTpfUJ03mRb4iFDIV0+fdVpjwV8zD1onTNfIKClziWWVvP3YWK1p/IZ5w7rU0enWK6N3W5iLeyD1mT/FKEFRSSmU4gc/PCICvlBPkPWrigJoSGla+QMqifme/JPPNw5v6/bdp3X73tO6cfOW9g8w/LIZcZyojSxvFct+QmRNOkGjyN/WzZpFuEZguNNvYLfP3lG2LjsAN1mpT3/nSUszXzoLKsu3tprv7VO/I93DCPyMvwV89568GZ/l5pZ20VkV3SjEjyAfMrTcUoaTHBmvHQNrg7y9zrz/3nvyT9Z8wmb+lI1mrheZrpPTZpW+e/wFSCBQkZDo10DZE+aB/YyIgBjiggrgh+PCHbgMERYRkJIo5tEd648RgX+6Q3aXMtAoZXQTHvDAcQvU8YbwKS4U/4ixHEHFxXhOvTRF8z3W18wVBqFyPka4zKAMygyoIYX+FFfEkK/13nCdPB+5Tp7DlqxjpobDHIeRSm1CbnOtVU3bqp3N1EK9/6uVusdQW6ge67IAABAASURBVMd3fs7njBfkJS9pS9ZEj8PTPICwYW6KC0U2JUKZD2O7IIMpD9fJL30fffSR/CJuI15EZLlO4wNV+3nf6rgMZjm98/KLG7nr0cNH+eHFh7xMLniPKLXIYYl2Rrk107hMt3nNPN20DS9uB8w7N/Klds6e13m2zKsOq8yXEUURIXH39G3PutnTFl11EWfwHpmRDH7fPb+pBDpk7j4zrKump6ensk6kPpBxrVWinxwurohQQcfE5TjWzxU6an7D2HQ896PjZJ+j46nn9HmpVVEudt6Tupzsn3g7f8P171izBtqxn+jzPWvNurViz+R6rRiPbo8PRu7zvvTgwX3eKx6z31oStwNr1L5XichxYV2tjCPX0n5uhxERiGGAKxZhHg7K0xqsjsa4Pj3r54TOPP4RIedTypCO5ZNyKd/7GPrB7fE80TsnB4qLdHbDfaM7s8nHlyQPKfjznRx1db+7/yKC/fcqkWGlSENE5RX5/JM83HZEgJxoRN69LE/rmfvYc6T71QdcK/aLlu+c/do+e53hG0qenxqVWlSy3n9kNanD18oB2WlXVvru+rNKAPlHhCIuo2z9YFK/tmsu70hnzIGLs0UeUgcV9ljwHGaYty5FOIQRi05wE+u7+wslgLhCw5+gCF3bOZJ3Oo/rzpT9g9/7Fssz3ouNhfxhHscNxnCpVc0I7yPcF4W+iBj7lDgZz37mTRUUCfRf4+pZQ57UUodNc6rXnM+B9bQH3Q561ie7exImzbCOtXPDurBmLV2wZ1jQX/QV87Dj1Fo4L+B9dDy3zLWE/iALDeiookeOActNV/H8z75DQz1Mg8oYEE3U/AgiRoQiAo9IGjHS9NFFvylspAQqJEXwBBGRfETYE/iO9OPBPfCRuo6+l8l9ieJfyMPvWhE7YeLCrZAi8qHgD9fwxC8CH1BKaEBRLUWF/qy15t7fBhcbdGyAmfEeU71fIg7JFBEq5kEhD4/FCOdJfQWVFAEN3A5PPoYyCuWMqKVs/cJxx3ik1JOvHt1Cn1AwuG00p4ngmeXhHYA7IuQ/WFnn1+xfF7xrnTH3J+D9znN6dqppn+H98Zqzkcp+1utBz9jw2pFzF+V27PeMDXPZ1h+/njBWCxf1lZFJrojt/F3XJWPN9fP+x0bWzz77VFk/zsscx2V21M974CXvbqaeW71Xcvqs31Q3i42yIE+spvvS/e1+P8Bg6fp9/IeP9dbbb3M+9K5cfoenv7Tmn/11PNfn3ffezS+nvfX2W/rggw95n/xsa5hccg5qOR4e3pT/TZCNe9azdjbTfG+e+tbwDlHoO6r3udv17WijP6Dsd+RHDx9mX53RXoc5nallEUFvA+fvdrisw8ND3bp9a/vBZIc5rguKGOJHhFAU2d9weR379jVrVcqR943Br9MG3rJ2u8+wBy15/8g46IzlbUSEIkIuy/XI8cRZoqnd9vd86XEkLpfpdNl/5Oc+9Pmc813y7nWGfvonna0HDx48SBvUZPi13toOdIqtxXq88Fk7aZzWeaaeMJ8/aclw2bugOl94R4Rc71Iq7SucDzTDexXrwB5nkzboHvpDArc5T71zOw3C/pbvHbvB1Bc2zF+/cSN/Atv9ZF3a877eYI8/50xhgvWn4cyhMj+VWrL8iCJRF20vtIDbzogw2SIiiBoqpqUoAB4K+eJJOm47LqDsjpQg3hC6ZQbnn+3pcvtUUnfqhoGdQPHsdgc7huvZMUg9CaysCCjxBmW2X0+aBANq6yauG284jz9bc/6SC0IYnWU0ys1y9kTsQffBBx/o7bfeyp9+fpeDcw/IFRO1lcuKmgN8VLAZSmzlt8H37/7u7/RjYN6fovEn5bzRraUykOp2IIkO9KTy2Wef6R2My7/97W8xnP5cP//Zz/SbX/86Dc7+2b7HHNQ7Xkf/BbKM8LPPF+jO9QY9utGzUPX0e8BXJoIZbZsrNC9Fe03VXls1h9Yqrg796jA4Gb3WcDb4LtGhMxadJQvoxrEoy5SKYyi5rmdfeEHf++GP9PRzz2u2f02nTGIfU/93WQxeZ/H47e9f129fe12vv/W23kN+n3x6X8fHp2wuN0yonTZZx16uZwLZ0xARgB+GO9oS+AUKWmhmofxSQtWY3KaSCnBTTCMCl0SzExtkhRh44ZAWGNts/E3D2WKtMw6UbLTubJ0pRUG/BEIpGEuL5QOtaQwL1UaqGM0auymswW20NURU+lJqM8xu4qe/aVGFLwmJYihHgE4JUxAx+EO5ZYiL4OQtg+SRhXnRpsjkPeG9MEXJ/8N2MAL3qkUJqk+dpKGOgV9QDmnIx8ZeYzB29hJ+PTBV4IS3r7kJu4uG5x8vNvlNWMaCF7Ilc8+KxX84qFtpaX/gQ+kl/jZSelH3QuU4axbWNVZPYwN1P226XqguoKXdALl/VKgWQDgFIXrhuHH9uo6ODnX7zi3dvn3EAfU1NheVNrrGnTVZPRqt2Cjy//12A0V4gRFYGIHDPJDhZKRIgpvSKROJIO8148CL9MZGX7eJsTEYNlfo9DLbOhmAs620d4GOLTD8LtG7BcbeLdLdkaZPvcTurQ1t7LrsSfUBjQqt6qCdoML424dWm15n5Ht8utDjkzMdny5Tr/FW1KKmraooZoG3O1LvQiWpoFKFb4D1tUWnWxRly2MEbtDj1HdkVCw3y6JIhbFXyLeC5HFHkDdhEKWwhLzowK7fqOs7WU865Ndlv7pv8Zv8M97g7vHriZO6TR5Je2WWztsoPErgB4WgEfDSGCcUBAbtKkYpuI2qCECD/O3f2f4B89fN/KbvDX/r99Zd2RA880/ys6EpzUyqNeXeR1WvSgHuDwN3mBZJk3YMlKpK+Gl7xZbbMvbaBfGndD28aFEfIYHe5eAWNKj7jI3WzaNbuvvU07r31DMYre/p4PoN2TjctjNV4tRSVRw/yKMXHWHAIP8eyPIFS4xQXk/8M9D+MNMnH3+iJfO3Ze5oPa0mFYm5ycr+eI354bcNlHB9d/+pJUAfoNqoRVwJhXxLPN31ED3xIkJEKNCTQqalFJUKkg8VaE23/b4ctRSFEaSNkcddQJCXaYE6jogjrtQvFM3jvWPcb9hrdMwF1EpTmlqqhrRDHZw2gsTf8h3x+Uw9Vlwfz/kTVjnnr/MA2WFZDdIW2uZ6tm2jtm1Bo6ZpqHuVosjXkN8mx5j3lM7Ta4lfbv3J3Y69juNJrkvPUGOARSgCiPnFshohLsdwffxC7Pw2LJyWr+vll9R8QTw5YSu1ketm/w0yjgjqRx1nrSKCdYTDPY97BXWuiVoraaoGWiiNm+rMmGP28xsC+/La67Y6jssN0vv2BOG29swxCdLRGHuTyVU3KcP++TDzXwpu9YTLDX+S/+V4l90d++olByXWg93DCuuc5/gNuuI+cv5Oa96YeMeb9mjmO3TT4RGROtGg59bvio67/wv+Gjo/u1rj5TQTLgSM4ReJNbpneerVMw94TrDOTtjQpg36O+0jrfvWe+v5o4eP5P89doq+u32Os3YbKdT1s5626G4t6LLrCtx2w9WOCHED0x24gujv0Ab2KK6XwXzlOto/wvHHfIlvv36r+7RlGrPOh/rgQ6w/8iYv5+C8rgahIQV/4gow3KEokX0YETmPuX972kTVhJfyinx+s8cXpqW2loflYxmaT2joc+rR259w76s9P7oS1rU5B4czDojaWavq/S1zlNsifWGB+mOv2M0/pIhQiCsf0O/uP68EJvlTap+608tzRI/O9KP+dPaH3xjMA9bxCY5LUpVaWeuGddr6ZeQ6Rv7OV85jhON/h1EC49wzugYSEINJxLKz/FP2lj/vzGvP26bA7/xGR79YxpZ5rUUta4n7oNIvhTmqlKKIABogQe0egAMP/Re6EHzePJAzMyZtH3jL3F5JYVBbgnvEew48HJJpHK9nns0+oh82O3Bfed5NcDbmedh+HfFJzNrRcL4y05wzztZrKu+c9AhBfY7DjnFoZB3wVfjxl4IQKpWVMY0Y3IHPVcCb+KGASUwP0glwZ0hE4Bxhn1138ugyOh0xxTHVeZogPGF/w27THeR4wN8UkNi38nK+MMSWwrcfIbxxmA7wmDKCskwnNIy5hj3dfD6TP2S1b6MVa+2sbeU4pFYET8qNgEYZ3eZDERN1ceYJz/ZCCXMeu/CYH9yh7VlF6MrLGo7iZljycD3KxS2RJiLIIxn5gjPZoidxxzzk+d97wwXnHgsMePmNy8fHesx5+vHxCQbWs9wPNU1lXWgZO5LnqI6CenTfeWyYxxLdOnW9zzBKyIrlY1vu12UyNfm5HO9t/U5ou8Mnn36ahj/v4z1v2qaT5TLONoxbtymBUdvUad1Ww3l11N3xEcMXVqknnvPzO8NnGJzfefcdbB2v660338x/F2b/iMix73nae2x/+Ni/SPo65/xvc97v86THjx/pDEO7KNB6dPfuPT333LP5U79OZ53yu6PhfXlEfWK9euSxpo0L3mVs7Hz46JGOHz/Od9pAB12GOyoU6EBRLZW+a/LdNA2SGIFtCDbvssU16F1RROA6v11WymuUq+VnefhdyjI3fJZ9hv48HnXmDD2yzA3Hd3rn41x3qf2dl+O4LU5nefrdfxfWyyX9uDDI+xQ43G0/RkdN7T7F6Os8HNdlT33uMlxWTxsQv6sxAOWa/Hv6OeVG+z32CjKLlOUQNZ+EyVAMf/ARoVLKAOaLSjp/E7idtZrNZylzG3SN6wfXdYNzyRsYem3sNfUHC9wP168fcEZ/PWH9mHlfD6wLTdvI1HDe7rPqskChfCqjhLIFYxMDl9LbXIJHRCjiEoQbDLG1cyGgHVc55y8GnPtP3BeFB5EMyIXbfl8HUkQoRKOZyFYc1lhB3KEW3tGtIwwft3NBtiJ8hgHu/v0Hcpx8iR8PrRzf6MmjZ2B1oE9FcRsMCviruC2Jq3C58lfFsZ/jTdT8OZjKmfQ7edLx5L/BwONB559heOONN/T6668zGX6kUw4aohT5AMTUypmLKJtYL6BPPXVP/h10f+vXP/t87949+QVW9GP2gWVv9cVtv0n6C/r2ww8/1K9/9Sv927//u37+85/rvffe1/379/PTNQ8ePKTsU1kHNmymOx/MGEySrq/Rs0j19gPMlNi0OsxGUktZewyk/aaVsQedsdhh31GXeXXUqFcfUodI1qRfcejCHlAbjFJdX2V+sexo957uYIB49fs/zG//XmOwP3z0WO++94F+9/ob+uUvf6Vf/+Z31P0D3afOZ2dLFkzR1Cop1JFvZz1E/zrQGz1lQ5UTlJQUnmqrhEAwwQ8oeEaEuFUkhbhIr95UuEMRISnU0yCK04q8Vxgbz2iEv/V7Qp1OmWiX604dcXr6M2pRQSbVQFbVhrBEpc0FhJoKMI41oJqvUjVwNyVUJ2QYbmgFBX9uuVoJTReVDikILKUQHkA7F+E0LPCJvteWWjb0VJmAIXMw/kpNkRrq1FJug6PWoqkONnYiXHJzXgDDHg5rzsepAAAQAElEQVT5W7/0ACxPyunIH46oPOE1QYO7t3EPvbMeep7x4miYTz90ao2Rc4PMvfCtoBs6YnB3Ymhps44Rgg5A7bIo1ENUg9Ko0vamvkWqtOnawVy3bh9iCLuju0/dZYNxQ+2sOW8n8YRMRL07g4w7g3r3zjWkGKGUAXmnP9qfbqjdW6AnTk+7vNCuNzYEbKj3ALfVG7QVbTaWq15LdGu1hq46edwsoUv7b6mEjVirTaCDBdi42KiPlsrNpGKYt38VJmyhvjol0WM2AQ/ZwB4fn5K3x1dHewoyaDXn5cwbLC/MDYpQUrdCpQr5FHSjQEMNcjyH3SMmvUGGNpJbTgW+Zj5FAw0VPAuBpYSkUESohMNBrZTTqG0GNHZTlybRqOKutSFOVS3ET0x8lfOupZCf8zxH4DcgsjweMoI6GOYVBRkOUBlk52/yRm3V8mJzcONQt+4+pdvg8OiO5gfXVduZos6k0kwjCup+EdQI9TIVNODsNp3ceG3vwX/rFG4nNtITd9Lp8Xk3vZnlOIk/wLJm7HQ4ZvN93Ty6rWeee175TeDbt/PTdPO9uRpe2CryrgX5RVFEKMYirNKGGFQ9g2uDIi1OT/Xpxx/r9d//Xm+//U5urnvGdCFdgrSw2zzc0p5aTYAlhm8qZnIVsgJfEH5Vmj+FH3P8nyLbP02eltcEl2De9BwRKditR7iX8IuAM+zehg5MDCRDIkLZx+hJKfCFsWak23zNcVnQpTqhFlVQCtSoVaWUCwjnFYW8RzheIV76BWWHfPmZ+1B0sbNuW7nHZnoO8XxRL+dPnUUO8uW4E+z+IxHhGg2ZuF7GhrGwi1zH2E/br6PeDCVFhPxnmRie3/wCU5nb7I4hS569Otq4YtytmL+dl+EXOb8UurxwTkFUqMdpRxkuy4dxjmt3KVV7e3v5yWb/tNKtoyM5jl8obfRzfjaKPfA3Ih89pExmEvrEnyS+/9n9/KmoGS9c/n89zz//guazOfu7juK6jLthzVqzxnnNbJhL/JLm8gzzM+IX+tRVjAgFfFBl13/oxy7zstvzxQAiPPF2JxLoTCAept8EJM17zC35Kx9jOZfD0pvEniO3IJL9nwSCn3hfTnNVRMdR8BwBp13oSf5XZbbjZz05mw5NHj7kQOZM7jP3ifUjdYV3DbsjQu7vPEhgU+aDDvsbzjIi5D6ujEXD+USEsm4MgA44bs8eq4en81kWEKS++uXYY1I5vfN0GzrvtxgD6SZ/6/mw71oNdWYsui0+FPEY8vuTqduyQYddg1Kr2rZRw74jIlLHXYbDXG7yLtweIyIimxcRErfjuD6WjTHwXdY1IlQAjSZafwEd490ycfamBJJGeTnbZPKRNYGbKOwX3Zn4K8Qlnqu2m1XQoFJ4EuC+dL08v2zYzwq/KGU3+hfyHieXI8Rlj617kk2XfbDJOb9TT//29G22hvJdp6ZtmOP2x18Z2KPvGmW9yDzj8UjZjvIVF17ugieCKFfcZJi+poYdExXiiAHIxOWHvrps9N31R0mgZ9AYFzIJ+gOP7GvCO3RnM67RnsOsxyvmhAk+pN4Qx/mkXrGeteyRDa9tlTmhVPYp7l/yLoDss8+T5iP8/K8DZBBBm41LrWYE44P0uWE+d9vbc7X7xH3j86g1/bNmz7NhvPeM19zbjf3gPsh9Xqm5PhX6YUJEKHAnomSf4CMY/S1cQSNC/oO58rY0rwhA77k1gB6BsX4bXlxwkmj0ZzbsPbcmpAjKSxCTiO6fDfP+yh/aB8vl8GFAr50944aocn/UUuR+yv7ymBn7KyK0veC5KUMAf25K0Ve7ntDWr5b4j4/lul6FzPli3TKaHxk2PYhjPxAlsv0RAy2mRaPfQEsJeRwUwowIu4f4EQNvuUec+0Vc5DOdRj+NVwgfMFFpcGv3CsoORYAyzn3QWooq43LGu0V+C/javnyO1NDfRJYRkkoJs8B0AA4lNLgjTIsi4w6825OolFOKSqISh3gBnBaIK4BGXl/xighFhHhIgmr38njo2DOu5L2hv1npn9n1T+n6vch+3jd6vXC/WM+tux3jxpShknuWNWeYK9aXDTTHFUXQ84wymLztSuYbPPptPhvmTBuop29+uq7et68Yo2v2tT0VCmTm0hzXdXe4x+/CZ9q8X+Z7JnV1fL+XOc2TKrUhT++hbed4E4Pvm2++pQ8//Ahbx8f6w8d/kO0Pjx8+km1L/teTLq+jDpbb/c8+4+zobc7639Uj3jc910eE/Estfjd9/rnn9OKLL+mI91TLtZSqFtuD1+AWfQt05En1ogjmuZ7300322yMMwP4paJff0zc9EbiRmyUhOa+CXtVaNeMd18bIw5uH+a7s91f7D+W2cjxxhYInN1k4r2Hd6rBRbHivXmvN/Gj5DaAeyNfv1w8fPpCp5WbZu06WxwqZm9rP9bUR/8GDB/nN6PvYcSxj23hMDRvNU66E3cdud398b8+8MTT7/cZ5+d1+5f4nf+9zNuig+76zHFhXe4AgrK40xjcNGj164lgP/GEet8/etRS5P9qWd6PK+ItRDhBu2RkR0AFl5EuJlF0hjeE8LOuWfZXXCPdpO2u1t7+na/vDHOJwy3+fuWX6WXH3zR7n1FM6p62l5NxUTF0OZRYQ8jU8UQiZi4iMG4ErqH8xDUUYuJOaD+Gpr3OVIbIFaG6Xmp/gsCvg04sL3lRg697lR88xux7t24U7yTFCkZ3a0cFrNlEbJoeeDnWYhXfj+nXdPDzUPhO2hegN74qXeyuMFccKtEJpevKPCFm48oW7pxCIXX/5+JxcL1cZOW29dvmtZzJheY6czCN/D56ODc9Ae3nyPMbI+ykHZv6GlA/H/VOZH2CcfYyh04MpJEVwoEB/OG2gtNcODvTUU0/pe69+Tz/68Y/18ssvp9uffvDkY+V1/zi++YiA9FqcnTHJfsYk+p78U8+/+tWv5W8Av8Oh/H0mhhOMPV6obHh233rwe/PWeRIA5nsmKmYsMVuK1UoFc1HFANYyMOYs4tc8KBmke0y6M9wt9S2iFSiA69O7/ZYF6NC1NFwtewx15LRqyXdP6veZvG/ozu3n9MrLP9ILL7yqGzeOZEPqe+9/qDfeektvYih/8+235W9Me/JbnC2o1ka+Cu2lRKrXM8F2A6XcjjpYP42gTkST45YS6KtUoYbdEUEMbWEmNFz9qM80AbkGrhBNSZG4PYvVRmeLTRrQzuBXyI4hJQUTTylyH3kMtZZPW2nrDtoyuk2NqtmuXy1qJtgYXEO1kOdY9wjJdZWvkbdfRCgisr0R5qWQQL8FpiwVzFCFFpWkG1X3r9bQTpWTmAZQPHUQCOpaBuDZUI8y5k0nkktKaqT4kFZ54e++IAQBcncJMd/0BgdyfbfGudGGTcOaBWm1WmCAXGiVLw+LXKiXzDceQ1ssO/So08oyxwC6XgXpi7o1xraNUdVtQIcf47zrwjUQVZYQBrWg1Ry4lV7NrOjgxlxHtw8w/h7qzt1DdPAam9VWlbbSlSrIvpRQKUUBjQiJjAIpllJVQSlFJYwgRMooWWqvoDQZY5s7xpbba6PZGp1ZLTfZnnUeljNfrKW1Qbt416WdgRyUWCw6nZ0BZLBgPC0wCK8wfK83kXq5ob29KqW1lN6on4y/MZMKgPbRyPGWq3WOtdOTM52eLsh3QVkrdV0nCdmgtzPG+NxjnQ3QPgus+Xnbas5CP29beezPmkYz3C3x26ZBTyYgmwrwty4XZFQLMgLV/rXI/hVa7GdUwic5IsSUqf0L+dRGFTSUcQHk1SSKKvGSh9Zid6FfQjXzCpWx/yJCEbhHQKRwqwGOPoomdAQYfVSpNCrtTPlic3BDBzePdOPolq4fHunajZvy/9f1t4KJlOkznYo6+mUXDAv6KCTyvgz7imuisNyTa6TUMcK8oW0u4rLPBGWIuEI9z46H56gNtCesIstrB9fR+3uyAfipZ57BkH1XB9eva48NVksfV/qvlqJCeYZlmfn35xl67VjzovCQTee7zNfvgfuffKrF6Zn8QZOKPAuJuCmVdNyWQVYqGeQ+OAi56nZh9r9EnaG9J0xuU2Pyv4J+SfCYwrF2MXp/Q+KctgIgj4j0gbvidhCI4EGwnyOLS5lN+knJ69LlHt+NfzEYOZLY4ecIRQyAUZDAgORtPvANXAZEEaGAMQp8ST0pjDfAGLS70ve14GaM1lJkP6MSvgVhXlcqdAgjnvObUEIRoSJTCRaYH4CP8kKXhr1Hz7oCcBNDtTTyp0BdXokhb/sHiULBc+dGNF+oijtRn8RGhCIig3vq4H2251VTY80Ev15vmOc32jAgHZaRNaQxH9TT9W0938zarL9lIzkOvUu+a/JZsj/fkNdm5L1ebnC73IhQQXbZJNafjjXX5ZuK9IVwy9xj/fqN66x7c9aZZf78rT+s6D3/inViwIr6ruW6et+5ZL12uPNz2puHN+T5wrUTV2WunjOH+OCnbVrynjGnzKHzfKGuzD0uO0rQIkBdJOYB6uU9nOE29J60djvE+4urQJlDFtlaXL4n/utRx6YmZGBuB5fLHetFb+zEHdiAXLh3srngf8kxpUvqNJfC7XTYBLt3Yf+slj2d3oC3f1jSURQBB6Sh5h26sWFfsgar9Yq9wFka9095l7AhdDPq1gnvMXY7ywjS0lcb3lkM4bZ+us+slxvrYPYdpRAWMZTpOFGog4GffJGP01knGbUpetPBzxGuhuuRkSOfNJtUU152mWc/07mO7K86xtqGthhuq+u5wn2Ggfvk5DgPVh5y8OQDmBX7ziVwPHKV9xz7HET4MKpFdwO9dakOM7LuVIjbbFbYzRsQiGeCg/ocR66P0buO1DWCOKNceurvjPCGy1xx4msPZ5HAP2AMCKHEnWo10cH3SU8yJeWX3ZSTOY/xGAdUVcpyQ6VWeTy7X60Lnh+y73Txci6u1YCdsMwHN23LdND0ohDnaZ0pyDvCvrSE8A7dMnp0t8eN71BDF0K8ApzW9Zoxf85mczXsU0upFEQNnGYCKZ1sm0c2zGV9HvHEMGdLaEgULQlGvqD2ABFFMf3hFvwEqpK1GOpw/vTYHNrpOiv1xjpp/bT+duiO268vuOILwv7Wg9yvUxstJ0vWbsvEYfabZGia+st84XE5YMMavUm5e5y620op8nzg9c60ov/DvqJIjuDMxWUe8pdyZ3upzERh/0y3SxT6bZgH3C7cIgqFCjANcTEYLGvP2/lu4XmYfYj5nvHuXJyulJDf91r2F8Z2j1eK3B8Rzi3IWecISfY31de4iM/9xARfFPbERJcDLBPannPyll6OdNGd5W7bky6LBzgzxzV9Ehw+nIj0lJfgzbRPDGn6sdeyTo4OtsXB+3a6jr2l56MJHkceTw4T1Qr6qtSi6vfJWlXhi/sJf14SyWYoz18qILoiYoQUGi52HAPzhOcUbwi2axf2jcwrYC8jA3hQrHZBVDnu9pEO+16G63/Zb9d9RfiYl8sbYp7HiQhFNiV/oQAAEABJREFUGIIOUJiG8AaBjku4lG4F7gER+EZRRIgH4IaPCJyXIC78CfCtfOAOCTbARM0bynJCklGIe46ioU+Laqlq2Sd5/7+P8cZGnLadqdL3EUHic0SEIob6RkSG2Q2jiBjhcMPuolIq/pW6GAV6jogiYkk8eyAu1JsnwyLdAYM2cS6jdIsLv+SD5wDBKa/Ip9LtdH2uB34vWmDE87745PhEZ+wjvWf0/tF8L43tLXBOR7FUxGPC48NjxdTuHGbE8k0UE+AcdjF6Qc5vwrnJOW/7n6ePrKfrc8pZjO03Z5yhLxcrrZZr3uc26sbIrsOG/fGCc5wFbVpCvcdY8Z639vzLft7h3tt1zMH9boVd6IiO/Nwuy+RTzoCOjx+rlGANXWP0vZ//ZsiGygfYIo4xSjrvnj3MhvzPeN+wAfMRBuJA1jdu3NCznEnZ9mH4Q8o3eE+dcS7ltffw8Gb+PPAMvXL9gzpEBClhLt2uQ1APi8p7fpdto6ptM0va6LZpalMMiSMi+886fO3aQRp//b+ADzgzm8/3VEsjEYeHQvTxyAuXfFGY6+W81+wpLBfD71judxtRL/bNWb5/L3mntyyGsNM0Dtvwa7lNsJwm3tS2HcNGbbfLOPaXeoD7wt8CX9KvK/Je0Z+emzv3Y+6jO/QA0A/pb0pYhkNphluzRW8/4lhM3lvbJuX/7zxnj10Z33L7CYwIRYSKUaCG+Qml5Po9rOFVbdPkWbL7d9pXOWzO+bP7YD5rx/BG7n9jRpjjm29ZWxpQK3MBeRfKC4k66MJ1cY0R9RNxCghlGuoXEQqnD9MhLAIeiMtTh6HAMQFW6aHtVbZKNSrXkN4iHdAzYM7jbNOdMy7FUbc+O6XZP8PxMyWO86N/1NOxA8jd8aiYi+rwtzJaAUVlKh1Wm0ZJObSxMA9QdhuCDw8PZcFbIR89fpyKuECBKGbbAaXWsWX2/SuC5fU57NYfmcrAz/LbjYt/ACE/0wieoEPAlu2ayczUMl6yKHz6ySfyp2F+85vf6He/+638/9ZshF1z+OD+ynTwSwamB2dE6M6dO/rBD3+o//7f/7t+CPXvnXcMulqKPDhcdo/bfuIK4MnUk8Brr/1e//qTn+Q3f238/fCDDznceISh54yJfyUvXGvq6El3gj9tY2yogzfazNgKDIM2BjYMhJZBtdc2usEhyM39fR0w2OdNVROF/VsnkV8PsC6p30gdBy6bNNJtmNQ2Wi16QLRlS/i+9mZHuofx94ff/2/67//t/6O7d5/R8fGZ3nn7Pb32+9f1+u/f0Lvvva+HDx7KE5dlme1lIs0XAzac+Ql6u0c59Oh2NwJxKKh3QV7V9QS1FFX87B8h2pcdq6suupJJsdeUH0WIrN08mtppQdsWLJJL6JqFs+uRQxSVUlUZR34ZaZHXbNbIn2KZwbfUoW0rY4eJDv8ZfokZfg5LFDUNqBOqfDjeUO9KpQu1Dvnq4UyliAAuu6gWYtgtKXJk9lLf00e9Cu4Cb2pDr0du0tioYdNfMfK7v9sizTA8t9ShbYoaaE2ESpU8gSIZcusvgryVF/7wPROR0ZkiwA6Db/YdB40b0KHzm81K6/VSZ8tT9PNEi8UpWIAlegO8WWHhWlrWi7VWUG9ejDWGUM4r0bWiDqNvv0G3OtDTskShfpE1CuRn9LS1Q6+j9tq/1mL4PdKzz9/Rvacx5t3cV2160mxAJ8evTVVtQeM5ckApjRrcM8aA0dDfZZJ7FtdR5kX0tN1tXWHc9pzgdizdNsab27LCELykPSuD8bPpgiFYtMLAu8TQfcb4OTntdHK2QU5rNpsbkVRrDN09vRdlrlrnCiNaCWNv17f0aktbZrjnUjFfybPTMUbfx2zATtgYLldrBX+l0M5SNOlt6mbbor+N5m2ja3tzXT/Y07Vr+9qH32Pxtf+scXiLzjSata3apk35OJ/W8quFupE3a0WDe0BDnIpuAfwqcUoUFco3atSRr6rFKKqkN99Am4K7hKoR5kG1G2o/UIwIlQlu48RDccroJWR0DmUYugPtQaeiDir6ebbH3Ifh19/49f/QvXnrjub7B4raqitFfaB70E7BfDGC9H0f6vET6HCbJiIgoYgBMIKTeGq8OG+lcpGI9A9CIjkY/Hn2SndIiogB8hV+AJcP4Y5SVeijoD3+tvIBxuu7Tz2tF196Wc+/8EL+CsjBwQGGmjn906gQvxqVdFFUFEAKJsSOOb9DETeMyzP06eMPP9IH772rD95/X48ePFDPPJ19RdpagpQar159PwAGPxrA8/y225h8Jn6X9opwngMk6I47YnRfQYmqiCDJF0CEbSGu0W0y+SdP0Fe8w+niPHJEKOIKCD/gmBEhGYr8k/lLiIiMMxJ4SYOXJr+raRD+eeBJ+s/7FzKZEOFw9AGdiGIaqgUKailbvhBecE+o1qVS0K3KHNCoWjeAx3UtRdv8FYoAMrS9gvzsU/CJEdahLteYTj2095qz6QhV5u85upZK3kVBetcpVHLshC7+6Vu4+lG3pzptNsNBsvd3a9a9NQtXN/oRlRJdh6zO8MCzYYzaOLvHnNPOZrSjlWUYMdTb+Ti/XF+ZXVyW/dZeW2m/402gAJEleTPmcPSJnjVmI69F3jv6hdMvi48ePtRnvKD7JbRpGgy3e/Jc7jov2f/vMffb6OuyHj56JH+Qccn4F31VUsZVB9eu697du+xj7+rGzRvksU8etIH8orj+vVzfoC3F7lDWraOSlh0Oe0g5+Wm4kh9qPnjwdDrgPQmu85u4VEci7Ovicl5M3UM+evI1FTPU+8nxMmRqwiXqPDJ8fKT7Uhy6eQy9gkyyg7qzeyIbkBSBx1UtRTX7qKhQQBDXH97xAYFxenKq+/T9x7yz5AEOBwguyX1kHV7xPrNBf+2ez+f0aauIIK9QZQxHsM6Qp7giIsMioBQWAZUhnkjK8Wjf0N+StHPhP7myDZNjpEPwEDLwzk/q0HvDeRodZSSYEzwufPizZL2yvppfcfjjT8h/9ulnGj5F/xl7qzPtHnS5Xd7zHB0dygdQ8zl6XMu2DS7nAizwsZ4iFs0Waq5SaXthj0CFrfsbxqnr5PqFpFroExARTiUeCuRW8LODZNpeAQciQhGBw6GA9rrvvzKyrqT7QursLWviUVQED7zyhnX92tks53K3ZcO81k39kJGUubtO2+oNPhlKFrh6WSaOk57jo5aiil5V9ioFWTi9402w3J2785Af1I1oikr/JENGQQC343Ya/swTohzbZi6D+Mp0MNCIwBnEehIoTw4rxDHMG8I3Esnt5BMREiFuk7hcpwlC1L33V5YleyiCEU3Hu9JaHqc+wDxbnA0yc6DzugIRLsMR/uvBskRo2XDECdsDawtA6A7vmRdMd/XJ7l1kBjwsyoiiiBhQikrqGX7oWoT9JZ7KaypjpFl4Bny7jwhKvATh3i3F7cnyqctE02830rfNU1aWgfAHivzRabyzetQaGrl2lJSf8nKf5N6IdcZ7jhV7jiXomVOcptC2EkW1VFBUSlGtNWkpkfkRRY4b4tqWD88dhEC+/k2mTnsVRNjXz5AUFgYkxzsPqsoT/cRv4Hly4/zcHfah3FCY2wFyJs12DqYMyw5f8vbTUU1Bhk2U/TLuST+crXMmKxL42YviJDxJQTTmUuamrt/kPNTTPxMcx31R69A3lf45R1HQT25lT3kJama3uIL8nX4X6UfYEKeHuwpSBIkTkmDPEbL3JU9JIYEAvs3vIiIkAsKIkYMqr1AGJ+/HVXWa/MZw9qXTnjbC6cMBmQ/OLbXn5Lbnlidg4ANvQ+KpiHxCcScPlf1Gar8wr7wiQhGglBwvxbxwQ5OHRuAuoQrcX5CMi7ciAp5+DNI7D6MOfATpQMHP7w9z9ol+h9nj3HgGX2qRgnuME84YXiBIE1EUEQliKYSbZ6Q/PGHFyLihir/nAyMiVEAE6RXKy11gZlzsUTm0DU8YbocAx72IIL1BIPfAkS28Ut+9z1ny3jNhjVF1hdt7aK/RG85GIoL33EalBOkYNTlGBrpmbXceXnt6/Ikw3g4XdbwEqjz4jNFGcsE7HcSiYT1zrT/E5Hq4HGfY4b/2vpO5dcMZfbfpaUsvF98Rf5V74+X4TriGAuKuwYb3aefpuMZY/AVSaG9lrxYxvAfc5GzplVdewXh6hA3iofwrpP7Wqg3mrk9PfZynpWP3hnLcj7Y9fe/VV/V//h//h/6//8//o3/8x3/Mc6klBmy/l87Zb7704ot69ZVXeLfck99fXRGnFWWbnxBBH/DeOSNNKYW9/UYLzmFPTk9kQ6ltW26fRRcRJB+hQJcKZ5ozzj2vZxtu3bqto6NbnIFek+vu/jaNCA0XlNu887O8e4Rl24rjLnnfSBkj5608kYHLX7LGOWx6D/ceL9/Hecf2O5kNvf6p7E94N7Pb7y0Od7wJtiudnpzIMnI+S9q55Px8NZa7Rie7cc8j2udbXO6Djv61nkywO+M6Pp3jJm5RBplexxju93z/b+Z9zoU93rdxkEMQz+Pdcq+1KHmoeaOBbzn/bZsGOTf5PjnD0DvnHWvWNrxTVJ3HazLccRvSVPJGy+gjMcaK2qZN5FlPLTSNClDvHvmKPkjgFlehkhMiqFeRCrpRSigiyNOwv4FfIQL+CkmmGi73cXrhDAXPizep7EG0z4Ux6FwxB18AcS+47SDxZe904+/gLewG3KKSEVVRqlLo4RfPXmsG/wZ4g2V4wG3GiahHSBGhdjbjgH9P15iw53t7dEIjZ+mX4hVKasXyp0n8CfEceNSlkK4UYkG31fmazH9+dOpPWy7UI934X/C0Y/IbqeMBDxjDA96fLvFgffudd+SffPZv2/uQwROOB/sauTuuRj2wAl67dk1PP/WUPGna8PvSyy9ziHZHc/qkJ57jU4wrkKrsPvFg//Szz/LnE2xk/tUvf5nf+vVv6rs8TxTeSLu/nT7BYO+Y8HsGtw/xrQOdDyWZgIV+iI2djYUNfTpjsO3NGhn7GHjmuOe1qEWnsJepsG/MNpiCjkVlw+KyMjCQrlYdRieRbau+m6vqmm5ev6cXX/iBXn75R3rqqRcUGK0+/fSBPvrDx/kT1f4/XGdM9m5zqVXBn9vdU68NdVwxga5YbFdMbJZ11p+29LTJKlhKkeGJoiW9J5pai4L2RGjKTSyVicybB6NSLrMnrw5skJN/vtpyXtMut2m57rSkXaarda/OG4soEiiU27i8nQlt3jbD5DaratsKDxr4WcNYA+YzDn7mSW+Zt/BNLXK9C/UuEeLeQiHZbf8MLwV3APxTOwYa8An0x5SZQEYae9mQzopE1UBg6AvqVzSUX9TWkHXAKCE5fcqMvJKSd2/g7n24whyS8rPbQIaDLP2SsGHxXWuDfm3QtXX2nTcbS4z8C2S6kPtzC+aaFf28xEC5YnO1xkiaQPZr5L6mP1AHVJXWYPztNo36ria6Hj/6padPvQj7wwI9LypNUzD8znXj8EiX7+AAABAASURBVEC37hzqzt2bunX7uq7fmGm2V1QwDCtQYuSCOFVodC0VWumHRrUA+qfYLyoCKYoCpEE2FNh3vfqUwwbdoM1urw3dtHe5PJO/ye45dEX7lhiBFxi2B2wwhHdaLnuh2sDUkBYYgQ2HIQ7m8UCWbiNtVisJGjMoYwy+6xt6A+zQFcbkU8o6wfh7cnoq0zPKt46LNlRk44P+RNOotdugvfbbY2Hew+i9z1y0l2gxErbMCy1602rWtqQxGmijSrpaS9LGutzibzRQu6GNUarqFsSHL6WoxICAJmidtrpGx6abB30VIeLHFZAcNqHAhMa/UT96+qybIKkjTl+IU1j3mlalnamZ78vf8L12g0NgNoHX2QTuX7+pljUyaHdHWzvRH9S1Bx1ldORv2sPbr3c4iAhKARPFJeIYkVSimaJZCVw7t2MMEHEdR0+6yD8ybHj21Md1CeoXyFhRVaAtfXr95k3dZd155rnn9Mxzz+rOvbuMieua88Lmvm8b+rXSp8V9Qn69sm4eLgXea4U/PHR6fKJPmMPfY837w0cfyu4O/Xe465pw4zReZDVyEDLimY1P6sfkt8vv+uHvPAA3Du4tA/+EOxQZ4ufVCEUI8JAvKPJz1UP8hZThMqOveZHmG6RweVNxzuHzOJeLwy7IcfB4YqnOOyIUsYMxdsSOH/w0LkvyoaQa4mQYOlLRq4YxUQr6UsY4U3y707+oxoAhXlHSgCbI0/nq/ArYCbCE8pya3fca5t6Bel6z23WqWRfr+5B3kHICOVy47X/B42s6PJ84iemwh9hoPe1ZWM9WIN34DeGdHHdqhtNGhEotapl7ZozPtpkp2xCuf4jqk6ZjLQXrjTZgDTbsKZ2/2x4R2TcQyY8RpFbw5zJdvoHoVJmLPd4baN+RL3sf69Bs1mqfea5Sn551zXEOrh1oirdarYnWa593hevXr2uLGzfyRXlO/R23uM+pQ8jRew8laiFFhPwnX66IYT78AFCiEAd+eyMt++OG8PSNX+ZqitsB3wA5zJmo8l9ZQKktmTnPL8c3KC7b5XQU8rnb/p+Dq7EbE3ePzPoOxoC3GFz1RMaNLKdYkIR36Il1xVijhwsMu8Nhwgl7sFXq68nJsY6PHyef+TvdiHY2kz8kZJ1xHhGR+tCwrrufa62KoMwRHoMRkTXxw/ntUvNXIePRrN0wa86AwddxhvW7U0f7B75Xh6726HGXYIy4zbTV7V1BXe81Y8Zt97va8IG4U/ndzDlbz2+gw3fv3pF/5tzvY8+/8JwOrh/IbfSecu18yMNl9AjddWFgmkvkIklmETHKQ1A0irq5fpkOmdqzen1Fbs57wM58RXpSkaefQx4RznPgxeWysw7E+rp0yNWCfhIogHy38axYuF3OUPeiQt9bHyKCPbn7AridxHNqRT55UIZvtxuX71DIOjIgspievlyzd/B8tuAgazEeZPl9r2Pj7/ZGhKxriUIdCmnx06WL4rIWLjJBuP00Vsp8D28o05OPzpH+djsMBPwuMp/0T47QgfqZ5fU0CYbb6qHhIgfSFBBRFIkgCHArEeqRw4p3h7OzM3mMnvFebL3rmJ+3+kPrMvqQekgK/1/xRtSybmTbEUpE5DpYalEtJXmHT3NgypI5wn7iighFXERxulI10DKEO66IN1I5jQLXf/69WwvL40k1+qKwJ6X5Mn/naVnuwmnsr5SRFP4zj2fPHOG5eMM+wh9G8n7CsH6LKyLkvWStVS17k6byHgLvvogo2Z9EE9EU/GkLnV8uhzFy7vENuSDdVcD7a99ZpykVDrMmu7DfE+vtijiCE4wUdphjuhwDPQ6vM56ne+SsBJEcPfM1P8LZ7SBZhFoLMq7ofIlcU32WuB73sF4DPQdZ5BGhQrzKmUGTtMp9VktRJW0ZERGOruGibOooY/DIZ/DcBc6vcJMXsXbT7fKiVIrWVRCX48qPXdjfbqgcuOU1XiHnNzqeTHK9dLDr2JNmguD1uWubZ2gbbj9DXKYRQZghhaSI0PCnHBM4FRED5CuEgzsUkiLiAnBwj370VcQ5XyYeat6APY+PI9fuEiqlpH8pVd73t7OZ9vb3OHfb1x7vCJUxHMQhkiYE6RLOJ8MKQRMCfheFdEX4KAIKitMlBnf6K2MoL2/qkxkf6Y7RAe1HFjKw+JEe59U3kTr2IBv2JxvvK8GC8zx/09b7lAUHeD5jMx8lVJmzenS8Yy2fqNefjnVnQg9vKC8KIH6Oi4nmeM3ASw+PbvYX+JIKJp8ZuyPtmv2p6whLGDfBVCPHsst2fYwOzw1n255716Qx9T7Z1G6/Y2685yCjIX5HiZdu+qDWokIfOs4MQ97du3fln29+5umn853BKQoy8blSU6oKabKyPCIi3x9t3P3+97+vl196Wf7ym78089knn+Y3iE+OT9XUKn8b9+6dOzrAZlJxR4QigAa4nC3sX4oEdTvX9NcZ7zyPeb+xfWTFfNbTfqqgIXUQl5v41mHr7XXeBY6OjnTn9m0d3jxSO5s5QsYX8XBouEgrA5dlTb6eJ/3N3xV64bKMZe5p2dNhiHYdDP/Sqb/da7uRYaOv3RNs+HUcG66HveDZ1tjr9xjnu853kjVnAmve3TZJs+/wT51zH4665j5KuOFU13dEUPsQjwEOo881XfAzzjxv3ryhp566p+eefVbuh2t7+3I/lBKKMIoqfCm71PwOKjx953RGyzuE13jDcje13znfKPVmTFPI26i1MNdUmSay3EjdCon6GIFehmqhTMIrKPDchJchbpgWBWFBgCkOwiMhhXzRrSY7GPx3PJItDLdkHBz5sHMYsEOYs9qFw6+CE1/lf9EvIuSJuJaqijD9Qm4+IuRJYOGXKJTQvF90bcQ9wxhg5bHbhq5CXAu8oZP3OAD2S7APddzpnhCsgPkJ8U8/lQ3Bbk2UokqnRHy1euov9voq9Z/ijJTuGwaRG8UmiQF2xsuaP63hb/6+9rvf6Y033pBlZnlvPBAZgB6MThcRsqJfPzjQsxzA+yef//7v/17+BMwtJpxaizNmLejlicsDvCe94Y2YJwmX8a//+q/653/+Z/38F7/Q+x98IH+Tw/3aEdcZuI8iiiIC4MNAdh4JJsR+AgubvxlQiddS9rxplEafeSP/H0/FRv4mpTCU9QlrgKifMEoZvbDRycbR5bqXsd4USVUlWtVmjtHtnr73/R/puedeVNPO9OjRsf7w8cd6+PCRNiw+FV3yz84ecPB4DR1sqQPmFfXI1hvQFXq8RMY2pi2ZyC0HtzNCKuhiU4uapoJmRFUthfJD4XazEbbsxUX3UfeeBbGn/kYHBZS1oq8s7zV1GrCmXevsh45wpyXHLLNSZi1FpjPKbtsGw1iDYaxhsRio/Wf4tzPcYN62hBsNOlATjuO0LZuGtlT5W9buixKi/oA6h8GjRFFxmcC0IAC8CZVC1I62moY63AMKm9EKmiLKC8qvmlOXvXk7GPNmbfrNiNDQD7WEyFYa80NYA4+bEpLvzVOWZepNR1L0zn3SoU/dhoWIzVJnebLYrtgsLTGGuu+WLITuP78AerPhRWygG/mwZ40ybcAg/w796DlgMgQdwSLbg84Y6+E69FmvTtaZDgPwfG+G7h3q6Wfv6eln7uro1k02pq1KI1m3SxHyjJSzGx0RCtpfCCh1kLVlLiHR1KFOLpci5bIHHj/COtrveXZNm70h9Ny7OFvlAeMSw+sisca91gLD7NnoXpytdYZ7sdhosey0xPiLyGhDoJcut9CbhZZVUJLvGFu9ijZsbDcd8aA9tIPavWJj5zo8enwsf2vrmE3Ukkx7Kh4RqqWoYYy1iQofqrS30vamhmZNRVfQWcJnTaM5mKEnczZBs3amNtGqxd/51FpVC/IyddqWsF2QLuM6fESpVaXsIApSDvmimqOce2i3hTLAMSb0E0NagTgH7bSP0ePbScgLwGy6fuB7IdOQSqPiNs325W/4+luyN49u69Yd68wd7R9clxifPflcAGX09MOAoIQCTAFhMhSKiNEfIvMan3IFznmcX3xHxg0iXQYNwXfnzgg8XPYWRVEq89NM/tWPp9mkv/Dii8zLz+cnLq9x2D3HgDOjv4xKH6XM0W3nb/e2H91f+D968FDvvPWW3n37Xd3/7FN5f+E53brmxjH1iFIVEfIfj51K9jv8xNrPsPtJ1GHfNmLMcKJ27vJ2/6XB8jGuqtcV/nQG3aCI+Bzw4MafrPyM4GkwJxTD/Q2NsL9UTEuoFMb9lsLjX4Ieh0bEkOdEiRegTO6REkm+wg9galjncH7+3jYNxmN508lzr9fooT5VtVKXUsmanLi3mTBHasLWE4aseH6j27ru+d9wPbwGGMPatsLIts762S/XRvYXjud0WSBysMw8l7ZNq5a503yprn/JNkQEQ7HXkv38gj3QhvXV69yStdW07zsp2xmQyP4Z5FyEh6bL8nfeBwfX5F+eMQ7Yi5YSrDlrDWEHmrMPq8zv7WymffZlfifY5+W7bZusn98Tbt26paOjIzm9D2ojYirma9EhFc9vmN6F/RHd5+R/2bjQuB49EOjV0ec9a+I22PKzGMfWOMzvENaXJTqzQndWHLxbZ3wAcXzymHFS5fc+6+rx8TF7kwX59ooIlVKSek1wf7fog+NZz1t0dDauFRU9neJGUAFxjdR1mIDvH3XTVPXk0NPujnHv9nesQT3o0o1M4DegM4g38BuZWhYegxv2aD2ZuaYRoRk6bj1+jvexH/zgB/rHf/wH/V//1/+p733ve3K7yzg23Han70g7VoR+cIV2AOubbFN2opCIUOf6UScnKLg9zixD01KraimJrRydCSA5WYQigv4YqELjZWmYnaj5bwOX8sPJvc3YvPt8miMs2+HdaaOedg71GyrpuJb1OaSIYJ6hzbXYgSjZjzGf+Zs01stHvBcec1h3hvHT+W6Y3yNClT2Y5WWUWsmH9BrKEdfULbBPvsmHWxMkpzf0DS6nO0eWz6Ojn70WbXgPMu+2O/OIUC1V+Z7FPrmUkn0qrqAe1osOnfXBsg/9DI/dCMcrcj4GAiPFX/X9R1fecpgwZTbIqaJbrFGsozV1xGOvy7XN49cHs+4Xp40IOc5llDrIu9A/ESFxi8tpIN/duxJA3z83xgm3yKzPMcmQeB4La68/nOdYr8/yTOdMno9JQr+17DWusZ+4pj0OmD0ve6x7vGRfECn7gLymMRD4XQZeLJA8XbEpIs6/hXtoUs9cQBOZK/qE3TtgDu6RUSLbn6my+SkrHhGhiF1IlnFlXrK8g9jul4X7aHHGHnZFP23wVcZzv3j98llAw17AaYZxE5r6PDK2y/62kRn/Jz++qE1fVDWn+3x4IKxQZIB5wZtGjH6arlBEpCPEn/mQIngImIKIELdCXGZMDHj3TymRYRFQUFhKIyY+VOCNiMEvwlSKiOz/KHaXrbvg9jzqMbuH4dfvBNd4x7DbehXh+GPa5ElbAHwhLRlxD3EiRqqQQBgdIHdeAAAQAElEQVRbP3xG3u9MBd40okgKKaHxsntkLxGGR46MS94XnEFehj07xpT3ITmmSOz56/jkOMeF99UPOQd5+PAhg1Ly2HC8jn2Aac8YNe99ktce52PYz+jJ72qtcMlfDKcjeUby3sv7U+dt/yjDOpZtwMPldLQjI9N67zVcH++xnM5zc66RnBWu2Y91nOX22YYukzh9MuMjgpyB/Tvi4WL+3pe/0PZ//d//t/7+7/4ujYXWhb35Xr43Whd65OG41pOnn3pKP/7xj+V/f+n3TP+C6U9+8hP9+3/8u/zvM08xmJZSM63j20DsPbll7GpQvCJCYccEBOL69FBmRfbeHe/NS00/k3zGfOb2OTwTZmIevtGjhr2Dv5znd4I7nAH6G6/X9q9lv1qmQSJjKm6XOs9p7+e9hnXD71tn7GUfcx774P4D2cBre5G/He1/eel/F2rY7S/x3b9/HxvJo/wA4Cn2OsP6Zjgv95HbNyHLRP5DX/XZ3imsow/dx4bPHhzXdfdc3fA+twvL2W1xnJ4+sjI73gHj2D/P/SJnhc/yjnTr9q3hfKBWBfKKCPZRoZL6Bq1l5M9pLfBhEF6C+AXU3As3rDlty56NdaQFM2Da4uf6+b2zIY5RKbMWpyukJY9SVIwKBRWUUlVLAdBaVAzchXJLwU19BbgVO34RYW8ppC00XAyfgcmAkb1EyiX3uRNFPHd8A26q0BVJI0IRQV/16lECK4c/LXDMy/zj8evk/ok3K5GoR6lVFUyCsEKTgTyJtrOZfMhzjQMhv9w5vpVugfLaaOPiIygLpiMvh8P+bdznPXx1e2hvDzyw1hzgeTAZlrMH8VtvvpmG33ffe0/+NMfx48dacTjnzCZ5R4QCBfQE5p/f9AGDDb/+VIUntlwso8j9EUFcKQez+/Qx+XmC+P3vf6+f/exn+ulPf6pf//rXevedd/Jn3Ny/20mNdGKCT1BnMpF1w3Cd05LGAA/iUJoqj4aB0Jaaxp55TgxVUTt1sVZX1tpgCO44QE5IuKW1QisMT6tNaLEGqwGIRz3tKG3VfH+uW7eP9MyzT+vo1qFcp8XZqc7YWHYsMhESRSeC/I2ibjTcbtT7JXrD5pO4HXw/1TukhoQtlW+aCl9oR6jgV8g0REm03fF7Fr0e3jo78EOY3QRpQ99vCF8zfjxRrilnTXnuZ7udliypY1DGUE4t8DXUQtumaMaYmlOPmdtsCtq20QzM2xa5tvJEZr+WuA1Id9NoctcoqhRUkOsAwYXMV55ZZsE9xQsJJ3H6HXRK+SFD0xIdspGaGpRfNGuqXKdzVPyrmlJUKJtbSAdMN/NKjw8QQEw4uM0jPMvTY6JHdgkOa9xPHUrgg2nPGx4HS7/00ec25K8WSxbklazXQ/jA+3AyNyEYMNdgQ8eQnegOVLhXR993GHb7fqUBayoC0ETJLycbBe1tZ4WXyDl6d6i7925j3DrSzZvXtYcuVg6RehrRk1eUUAEBTEutCsaA3REFfoQohra6nUMdOsrvhvrgn/WkvqvVhgPUtWzUNZbLtZYL3ImNFtCzEQsbfM0Tx3EXyw0y2cjGW0SnbDeGik4FsRuhjjr1uLsIIRqtefgb6x3tEWGu84b6nJ0tdXx8khuIM8/d1G2IEqroapOgz9ui5Ct00o+2XtKPFvdMs2aWOjxrMQA3rXzgb1lWZFZKlVGhiVoIJ390uzGIU0GpxDMKtBTS7MD+oBJWy47/yEeE8i905dXj2zsM9MTtiS1T0AnZgb4faKeKTKtUGqnOIHPInmbXruv6TXTl1l0d3b6rG4e3tIfxt7YzRRn6oI+gpFAP6eHObzzSYRqUpoTGixTpnmh69xdzSL8nPML+20cy9gHOAzB34sgytpRorqfs63qPKIyBOQcsNgI/9fQzzM3P6t5TTzNO7tD+m4yTfbW0uan0UxRFBJAKMqilCB+h/OrZXC7ZoN7/9DN9+MH7ev/d93X/0/vyePdcIK5QiOEFTO0Coe+u/wQJBH0hEAF3FQjT5C/BRvZbuM/pxDKFJUUPoCWghA9x0AzcEc7fvOkOBG9kOPyWShHBQ1/58tBJqJfn8g1GnY0XCnIoJWRdjYjMl6f+1FdPZTrWQNdhTV12scm9xFobJvY1ddwAx3WdprpW1mXPlW3bqp21Mj+1QQoJ9KxZy+VCZxjzMn8OUxesq0v2mZkf0wDC0Pai/STbOgcmkE1k/nsc1PhF1y/elbHuPJ2X6+eyPf49jnva5nhHh4e6xsug4zvtHCOx6+u49AJF+yl6ZIC+xjW0UJ+vrobL4QN38Zn++bjo/7frCkUEfVhAVY67GPxCXOiA+899aazQjTMOPLwf8DvEGXtvH/j4A2EL9gbeg23QW1Lm7TTev1n/DDqV8iTrh/vbfT9DP+123894Z6ys8cGYiwjijsjcvuwRGSHiIk1PHoM2wXBbB+22PnbscTrGQke9J/T2w92zcZr8TPsxnuWwYP/p91nLZ069fbDz0ksv6wc//IF++KMfyR/E9b/h+cEPf6inWRcPeA+2bm/GPCNCpVbZbxfhtoNSS8qplKLgT1wT7RlDriNeigjJN5Avwrqx/h1rak+d8XLIAOI5iZxI/wlXlh+UHhTe8/rYoRa93F6DAAZ8z7gHVLynLURURKgAOZkcpVdH+zbMh8vliv3uMvcKK/gVc5n9O/chOYlEtSLPcV4syBSvDKEI2FApRpFchr7O5QpN+OJ0jqV8fHG8IZTB55sK7upnjzzwGqK4ruTHjUCEPDp5zC1XSy0Yq8sRa9YKy0K0OJPwiAhFxJDPf/XnKIcCjYiUSyATjx3Lbc0a7APYJYfZG9bbng6ICNVS0Rv0qlbVWpIvphMKflEU0IgY8w19dz1BAogmImR5FcvMCOKGH2gv49ny9zpzNs6/y+Uydd79FBFyuqZtNGPv4/WkbWfy3iMKeRAuLjieX+9mKDJ6vl6av9zYtIabidc3GObgDr02euQ8ocv1Ywjv4bduGpdZQMnAzwHk4T2Ax8uK+WfhPeU4bhzB/eMxUmuV+VpKjp1aqmop6ef+j4hxvEihv+JrrPxAeHKftyZEM3HGE+EQArnNGbDbe3APeWw9t8zgTxxuKR+KgPqGcssXTikf4hoYh5mLiDEoJPO7YExFBN4THGXgyxSmwa0L8Qa/iHNqXRgQqQMVffC50Iy9ld8Phr0iY5n9oeNFnKeN2OVHHbrgFxrKTwIbCY119HtnhP1K+keY18ULvZ4mAOt9BsL06ZlMel35CHxH9OTTM4427Fs2rCWG57ITzthMvaf03tq2AI+1iCGh5zevQ94/kps8Pp12M+bT5b6A2lAVUYbjfDP0KYMpbUSoRebGNI9SCkX0RIGDuLie8je0x3Pzkv2Hqc9fDb+rOsyY6kniMQ9zzO1k0jHvOI7h+cPU74jPP/+cbOPwB4xt/O3HuI7fUe6cd8/nn3teL738kp7CCBz0q7/IZvuGfz3VRlLvhVxSrSXfVw/Yj7/wwgvylxasW/JFW2m8ZJFrqJPnsqw/eyjXx+1xHz189FAPHt6X+815u69IQtKQs5Gg1KNlLfI3jY+ObunO3TvyB53dJr8PWe/0JVe2lXcGl22ZeE61nvgDA48fP9KDBw/SZuM2TriP0dcfIJj0yPYc19lwXQ33j/Oc0CH7LGukl/kenc04hJt29AG9rwjaadBWu3v7E6cHKTv26ESSZewvidig7w/G2gBsWfg9sJA2kIOp+8dyiVJUngCHTXDcRKkqtaomGvq4AtMdcFZZ/Q4Atfwb+IpuV9wDnJ74uD33GM6v1KriOkahKSD5gA/x8A1iCxhJIV0GXtyjLxy3nnCVJ/h/C95BBUKi03TpYiyPLxEbWckeY/i1IvnTo56QrFiffvKJ/G1Ud44n5r39fc04vElBkSc5SzxqqWrZhLmDHc+8O81Cn83aDKuFg3ArChOHFUd/Q5dl6QFxoUkeHHhAcvLz4FsxWXpgWqZ/+PgP8qTl/7/rn2G+/9lnGH0WwwaXAVhRRMuxQa6me8j97r17+tEPf6Qfc+jgT517YqMIeYCK/nA/We5Gh5z//+z9Z5ckx5WlC+9t5h6RsiSqoKi6CcruvjOz1vz/j/ddM31vz21JspsCJEEFQqOqMjMi3P19tnl4iqoCCFACJD19+zE7po4dOybcLCIybZlPiOQnn/+Fg9/gP//rvxReBpN862pHvHTgiTJbZ2cAGunIzU17TbhzmBoq/DHWSlldLe0AMgeY/d4dXqXD5PeehzIoGBsdOYRSA0dt2qGw5QCYcywOgSXe5cU5GHGs1cFat+/e1r0X7nKgckdr/AMHeAOyULRiVz2HUdaoAZ3u2NzcQdlh4AB4vAITdsSpReqqQVHfYaugQ78dNlmJUCSZuBMTzEgdJzDGvegE/xA3jcnZmQhqB2mjBJ2UuJEtk3aQwZAgFYSttVBmmctGhj7+ElkAdBU/dVl1VUHfdVr1YE973H2PzMjbEyfhPe4uKPXqm7/UoABL1F+UHVi1FFUGswJqceNbIuakQp1NnYweC1hoDn8LB0O1TOjayF+R6Qo98kZ3ZCeqKJOPGrR3iyulQC5v/LT7hPKCEZ1ODZMmlBobG7HFkRfwgU2dtOeWdt2waZ3D3ws2HTe8ZGRS3OZF42LLJhBYKMYzcGA5kBfZYAoT7aKGKWViP9O0Q8r54Hfi8Hfi8HfyoHyrt19VnZ4et4PffOv3wYO7+DPedaq1UAtiszCI3EanBR0U+CXuAP26wcofCYRDosSJeiZdMKR/BfCy2MgG1oY6XFxix4HvwKbOjA0dZMMh7wUI3eC/CDgEDo1/S4dCNJGtBk7uRs2tOdnKoe+EICOy7VtckSGbuUP0kjiTGXfG9ksNj9vidIdfIgntX7RadYoddn1t/q4WdGJQ1HeV8Ko1cdZ9r3UPuhX2slKPewUyhnVdR3xQqioo12AKcilyqK0Sd4A7/NjuJa6lK9fctVYFHf2lqx1yUtaeV2qRbV2/qDIts3CMewkvzR2dkQg3fgdVcuXuVahf7dfq19jH4bHyzd/b917QXXDr7n0dHJ+qEkdJpyXvK0pG5JvyAnEtFCfxL59TXAEObiYSNcCaU4SJ5zfcLW4eC67FD6sVicOguffhs46QOwHAdPhSq1YswnMInJ+Dzif7Xnrp5fatwJOTE63Wq6b7DruopaqWokKmJrP0g9Yhh0kD/fz8yRO99atf66ev/1i//uWvdIZ/pO8Lu6Q40pU2dlVXFRgmHzXor9efSAM0g2xa4hpkCS+wTHvbUJA+axcVeKWEV2TPdObVOcxFbuFWMeF6CpZgt4c1/0G4rd98JU5wPebUulHG4x12mLmbaVC2KX+W17KE3zbE+kNcE4UGkSPIGrHJwwS2uOPf8eK/0MSz+CtFlb5YGev6vlO/6rUCHeNtdIvYTeTQpNkwd2adn5faDZt0OdC7YB5NOSNytMgf+5h1tkRN2WvWpBnXk3/WtclfyNYjQ/LdkNQu5QAAEABJREFUMSm1A+A7d5hLb+ng4FBJl/g79B6MTFrxtwZJ5oF+xyuVBrafzQieDT94NvTPkkNtlf5Vy2IzVbUU2QnJlMJ4jM1tWEMv7Zi2zDcr8w6Rd8G8E+6wm7RTbDYbDednT5T2XLFxlzYMv1+t2rxvW7GBiXVzNgTuYAOHh0eKbVbmhthILaX1N3uW41Mpf5/Gvkqb2RArFZPrDWTeGZlTRmQZWXfFP2FnQXjxhyZsBrmQWdwb6hxdpP+UWpR578tf/rL++3//7/qf//N/6v/6h3/Q34NvffvbeumllyTEiQ439K0taZNHR33X65XSV0rqXOqsB2itszv8WopsMpAatQv1mJgOR6o0yQkX8/EUNnzqMjA2pJysIwf6krjmHHC0+6avsX6bB2Wm7T8OibJkbVup04KEDdhY+juVUeaGWmh/EAkn2iagZiIpIL1Lo+ElbfQaO3z06LGePDljjXyBje1anNhTNgxjawesT/K+HLuMflNeyh15f5zioYBFLjul6/d62W4y/TaZTnu7nPb2OtHGY9yNjtR3ZG2+U+wxffAxusj/V8+6PeNpKWYeWDEfrJQ62tZCbesv/YoGbLf2sd3UMaLb6C72lb4evW4uztE174bESb+NLcXGYk+l1JY+NnyJUuSg5fjXx2/SgF1UbNUCDXCHl/ElY3H6e8a1pU1C00biSnv0q5VWrD9WPbbe9+oYR+2MjZPSnuk3S18iyV/snXF3YsxjWEG1I5jQz6SmH8aVRUeN4h8bRvZProH+MV5iIj1h+NNGaZOMRfn3CDmoSDulrH610pr2Wcbh9J1Sq0xba+52DOtIx414uT/nbeTLagmX3Z5qNO4Gy2UPQxuI5wVu8WWpYX6oXfCIjtOyF+D9HW97ycsi4wbbs1OCxh0wvoUv3KlD3IAYyjU7CcPBnViy49+n27sL7V+SvsAH8UcnoenXq8VumMPjDt8UYFvNDbUtJw9DA/KhMO7ZX1oY+TsgHXEyTjt+wpLPHIf4RbKhxhyxwtYPMOBp71bcAX59mgu7Th7pN3M/GdqcnfnlCfscCzLXpM9kbZ2yC7JMrIUy9qVvTZR9PY+8q45Zx8CfiPdpRHo6rpU/ycWq9M3o+4AznvTbyn6dbYk4unFNqGRqc2Nk3LBxHxpZrzC0MSLyTU1OlHEtj/B2vBsOIAed0UneM7bktV6tdfvWrbbOjkwb3lubfnhfTAtlj+mrr31VX/nKV9p6Ol+i+/d//7d2lpK1oW2lHrWwZ0extnV0dEz8L+ur+WWek1O19ofPLV2r3yLPjjV1dB6ash89esTh6wft27Vpr7Tn0+ZgW9FZvgh5+/Zt3bt7T/fu3dMxh8+rftXK1Ce4opusVSPLjjpveSfbsAf+hPVu6hdZQp9gQ5El8kV/0dOW942keRqRN0jeQer2NBZ+KE22l9SygWY0JjpNnKRv5WRNz5xhW9l7yL+Ezbefv/ba1/R3f/f3yre0X33lFeVfP0Vn4z7z1ga0UeaDgv3ZRemjC/9ZigylyKAQv4E0tRZst9ujQgP8vHNV9kYaCv6GqlL2wN7rHlk7zO5COOU4kCCS4rZyxW9b9gzJ+uiLsNzE/dhoZFDA5Y1+sfP2vOT9dg5/bLlpxIFJPMbz/vsfKEaVcjJRZwA4OjpSXqbCi3HlcKakMjAiXdKHOn4aNQZhu3W+pD1lM/j09LR1vnQMokmEW/yVItvNr8/lRc2pMyMhNn3NHd71+sRPNQv1DTt6zCc35p98/oF+9Prr7TD2vffea4fw5KQ2CTJghMYo0x75XfmXX35Z+dbva197Ta+++qryzd+EJd8gZSRNjDmTSX7yOQfM//bv/96++ZtD4Pw0Qg71s1g7Z1CJPImbwaFh3GkAaet5khk1ZbIBZrIp1KXjseqK1kwQq65TT0fr6UidrCop36SUScfBWg5/R9yjJw6iJg1WO/zlnE4bDgEuOLjiHEubXdGgTlMhFzrtya0TvfqlV/XKF1/Rrdu3tD5YKXUr1aJ4VWynAKHfMYP1bqsJjMguDvq8yFqLVl3Vqu8u0cOrpagWk9ck04IiPjMWZATISr8YqXMG4rG5J/hSBq/Y/ai4JaqgkcFvJE76UgsnLKKVlBG9gKajvrYD876auoAidVXq+4Iuq1YdMoJ1P7t7ZO6J0Cc96GpRVypyFwapcqmDQmEN1KSACvZ+4hTimnpCLUKuY667NaqA6Ky5aa92+OtJXRUyB8YNiinfgpDX1KDoT8K9wLKtXJYhAYR7AokefU1sVk0osOk4kwiYwNiAHW53av/rh420bKbFVrcsBrLRdQkOQrcc/G63owaMaiDPseU50S5IRkOladNmExY2Y38IjH0KXuqan7W+fedUDx7e18MXX9Ddu7d0dLxmE6WiP/JB6Mi8i2y0d6UNK8optIlpZ9uygYry5JFbmCeILKMmbCR5jAjUgKw7ZN5SzxzibugIjbaD3pHF4qTtdtKGugVb6rlp7vAmXeAONsRZDoB3HLINE60JnZBlBI0i24REU6iLJmQOf4cM5xw85/+QBOfoOnVMM3WdGcs7XuJWDatVr44619QdxB5ju/2qYMOdVj1Ygb7HDTrcXY/9zKi1x4aqKv271KqCLd+Ai2yLh65fcBSebRnDs63i0mDDAwXYVrumub3S5s2/f9gmGzdf9NAceKcAD8k0ke9U3KjiVlGoSwfpVbqVSr9WtzoAh1ofnjA+3dOtuy/o+NYdrY9P4R/ItdNI+pH0o+b8Jqi4JnDzRoDGWGjztEc4JkGDppZD47XQqT0/6eMq3ZIi6WcgIXnHvYRdoy0hMQyINcaoS8E21soc9OKLLyqHwA8fvqhbLHxXLOC7tHu/UoctpL1JqrRKIX3BY3wji/+Ls3NlPvrZT9/QL3/5C334/vvtQ1DpvEvcWmjrYtmW5lt/vf6UGrDs50DhKU/ZxhFIZd92Ni0K37bsKxTciZM+bV/xcd6I58v0yZp4Ap7d4rIt2+LRgEvtunQ037XHPC4PzPMD43rGC9sqtaqUouTTkl499Ie4Um7Q5ob9HBF5drz8PYuhbcxFjsgYVOSd+1vPOEyfY9ytpRKlCa501/TZzJ95kdyyTkq+mVO3vFymrIk5aWJ8IdFz72VkQD3oxqCoo5wVmzWHbBhkvb9ms6+nv69WPfPFeo/Vnq5VCzqljAmBUtfQBfp9XgiZmgfPy/aj+M+L+6fl3ZQ0bbDgt5HrMjf0n7VI5vkN7Z/3v2wkBPmQXQ6S8j6SD4g2Hu8JiZMNhwvcaeNsaqT9R9ZCkcU2QzYzHTQv+gk/4LA/9lGZC/u9TSSNHUlAaENyEN0Nnj7ZlZiB2uNaGuqGiTXGrKtYNcCz2NpH0fSRG2H0xYn6TVDbzY7z/8ReffUVfZnNpy9zCPzqK68q/7ss33A/ZWPJCJRvCVywjhJpkt/APDewzprIK4KZB0EE42q3tYx9MNUu5A0lWJFr0XMbK+nvFZRCKBkl6gyesFoeoclAl47m+90e6JEMKKWp+HmU4Gs38dMecBIXooiDyFDLDookK9eInuex6DJ22CIadI6zQ5exwS0bXeFHb1djYMf4lzGwU8XmSqkyOoqebO/zIavL7C8dMH+Pt0VZ7SEpVO2aS+PJ3RhPP4galm1SGR3P+sv8lHf0zeai7RGcnT3h8PsJ+zXQx9Anj5WDl7OzM94VNslC+ZZMxuSMzSvG5Yq92G5hf8mP9MfFzmJrC3bM/+29ExtMOMpHTZZtlVJuwNiUPYfp2kVrscT9qMa9FvGP5/yTlhR9BB8lhPcBl22C7of9midrk6xXdviTR+w3807mkyDunvVHLXPbaJ9Z8roE+Tc39M/vjp1dQ5ypZMbbhniuAV7TBbTNJ6z3YucLb6aYbwyfOPEnPHtaDbRD2qK1D/ttcQcZm5Z+k9JqqeoYazLPp3069gQyFte2b1BVS5HtBh4kMZjvK9fs/1w9I3xwQ2gY3FIeVzD+Bmt/xbEgLBNDDdces5Mn6tPV5Svn7+Bacgm1LW5ys+KwDdlD2rv37ag9P3H2bu3djcZ9A3P6Nm+bvgvMeJoxdqEV+1nxHrFm3gpiO75mN4lnp9y9DM1ttTz2bkJTPMC18Baq5/AIUyArV+tO7ZE+EQ6IP8D5qW7SZO2XXzXMmBZkDZPzlhzmxZ31TL4UFlpqlV3ah7wyP81lWXN/HNjn3DV3/K0vM26mv87xrp504/bud8V5ypUIjWX6ZWU/Z6UjDt2POffJIXD6cNOp0EHqAJqK8MMh76nJmLVJvkyS98oG1mYDY8TAnDqw7o2cke9ZjMr4seXQN7p479332romYk2MT9FFG2PIJzT59KuVlj2nrG3yc8g/+fFP9Mtf/FLRZfSccs/2h6XnrIni7xh/8j6Sw+MgaWNnpi4z8pS8t8WuYx0ZYIfRQfJIOz16/Kh9CzgyRx5xWfzZuCTb7H2iR3SYQ+A7d+5wmH2bveQjpTx9wmtCCck/5e5Y8+7a+LtVbOc6Eh4k7oKk/Shcj3PdvcS/Lp5tpe4z5volXtKlzGBivsg4f3JyrAcPHuhLX/ySXvva1/T1r39dX+EdKWdW9+7fV3S+Xq/a+jzzQ6m15W0XFXR+SZvbsp+HOe4cP+FFGRdm+YpqKSq1NtSCu9Q9j3rU56DFSTzySrmBcbtQPpAlAEvztfgt27ACyMfenySOVJY86GP0rfZcWL8ltZyUTdA4nkUaMoZ1fnGuGHY2hyqLqnSOHDjmK/hBOk82AGJ4u31nTLqkZxQgYwYnOmwWBxODUaXjHB+fqBk/G8JHR8c0RFUGK9uqFaVDbc8y6rN/pUXok626rRPgyft8gBP+pBHP4k6c2T3XLemjswxSP/vZz/Td73xH3/vP/9Qvfv7z9qmShCVmOscBg3DaoGLMHe2RAfnFhw8vO9bydfosgm10GJA4ZSKILth8eOutt9vPSufnnv/l//tnffe7320/+Zyf9s43QNJOQTrx9TbNYD6wQTgwgE+0dSDa1nR0+oc6Hj3tt6KN16te61XHgNc1fg7SJuKO2MAYyqnFiFwD8g2WdtAd/i16umBiuODwK9jmwI5OV7qVuvVaHYe9tziA+9JXvqhX2Gw5OjlUv6YcEP0gAnYzKgeW4rA3mNjEDZgdxQ4pHYrDSyKuutrkW0dWBvP4u3R85Em9aDTI2DAi09TqvCPLgWxm/kRDBviE6BpFEfCI0SawHfVdvh2ceLZVS1Fk7WnDvqvqofmm76oramBAWiFfD12H11cOgQmDrjrqCu272vLo0PeCSpoOkEwQZeCYYV35raqiik5rgTa3eAqdTQ2FWgS+RnNwXzn8bd/6zTd/q9QVURcJUdTc8Aq2gII0Nd1PymV4plVsngFMO27BFZdFFE0ocERfE7oe0XUw6xxtMtGNAfyMJQMLidjjjgPKLTadSXfHIWi+HTwQb+AAdMCGht1Es8+ISGSvMeVgV5ih0iYjjgmMHPgSU+Lw16lrJ60POp3ePq1NTaIAABAASURBVGIj764ePryne/dv65jDX0xcpYyIDch4pM0nkIrYRaXVz4KIp2ye1nxNaATVJP6IQCP2OVCv1Hek7gPYBTn8vRg49AIc/G4v/5fv1A5/t9RxmwNeaA56N9S1ofH2ceChFu3oZMNYNExARaP2QK4JfzvcDAU2FS+VMgY2j870wYePmAOeaIuMVERdX7Radzo4WOvwcK0DJu/1qtNsk0Wxxx6DWPWx1V7rRqsW/6rvcffE79RhPA21qNIPgg4a1BIegBYgmT80HD0DVNjaj4dyJdTmuUehHWwnSEv7NH2j20bRfdogoCFbPO3jt7zhTGmrUPQyJYw8VaoaKnqqvVRXKv0awlh0cKzV4anWR6c6PLndDn9P7txXfgba3QoLK9pNph1M7zLFmtxzh1r5i+9ZRKJnuTc5ibPgZsgfwzdRdPQ80r8mdLXm8OcuC7wXX3pJL778ku7evdcWu+ts/q/X6rGb2qPDgh5IbFsVDRRAg2nLgcKH772nN3/5S/3yZz/Xr3/1pp48esTYO+zHKamQJrCUVPrr9btqAE2iU+216VDrN14tyT6WbdlXSPvAUABbhMzAY+MLCjSI24lq2XuUovT/kvBLhLcPNxYTPvFJxD3zcXAvbgmPLDXkaXvv1o0LU2RImTRhxwNjXjAyRovYtRTVUprd2aRvIMT6g10Zn0bGqgWRZ8GOl7+8DA/QIHFmQSyjl1qruq5T368aMvbGb+rA4KNgpJ7JI2vDLXNOc2827YVytxuU8MSb833Ok34frm1lzJ3bqihlZ616m3X+rdu3mDePmTMOtGbeOOIlOOhXK+VKfXapA/pOfYPwRZ7XYbux/1iPP25p0m8uz4oKZpgEjJ3iwmibzkLxXkWK51lg3Ur8ibZvlHQjNr5lfZ/NjLMn8wFS3kmWX37Ke94TDphyABxe/CN2mdwXm+mY22/R3jnkXdG2sQXbzRb6fqXDo8NmB6enJ0r7r4gTO1niNbmbLFlXYVjc2l829d27f1uy1PU6bZ0AAw8PMmcdGUB4qeIUPS2A3za+EyC3fpWNpwcPHuoLr35ROfjNp/tTv8oaIbadTax86Pbtt9/hHeyCNVKVbdZlO9anALuPLjN/psppn8gSGhkCGkzhzQLGOdE3h4bwosO+r/T3qlKColoKbs/90rPburoQ4crzR3ShQqqC/Ky7JxCZ6l7mJhMM201HEWtE9yP6HqEtbR7kkDCiEa/EiYqmVufYVdB1PfroVBkHSylX8ZK25SF4KecqjEy4aQXCufXbXnbyNcknSiM/XJZ5qj0JVrsai3Du5s8Dnp2HiGvZVuQPbCvXwNicfZdz9mjSF/PhgvTX2Fo2Ny84FE6/zLg6orvYcNIfsPbKNzFin+uswdCNPeeZfP9cEHUuuF4n202fti/ZEw0dHUVX+eBL9LpgYF5Kv0zk6K9r8+lsV/HbV/lYTjTam/6ZPPdI/gtahM/ZY67V7y703B70BxyoBj3hfk62i64ydqZN8q4fW17aJLy0SX7N6fDwoM0lzZ7ZH+uYg5Z2ST5p1+QzMs5QLC1kpcls6HPK/tyyrtUn9ZwR/c5zaVwLT9NVLRsP3Yw0yNTGiafjJ+4kh4DoNFj0Gt0+A8amAZAlY29hL3Cl7Bdk/3K16uFV2UWIDDyDNXyBYe/9pjCAF8dn6Uao31aca0mvOT9hbkuKhX6SZMTlltpj/9QnuuYURKUBbMueIc0ULy5JcUiQhb/QZ3mlEBZ4CVuor9ITnnjpw4FL0UIzj1f69yF7C7Gl7HOXWrVc9s187NlP5pKL2uWZZzwWf4v/kipclUs/ccKx2rUnzf3cBxG8xDcxyIfnzRu+iZM7/XJHX9lw2LljrskaPHN4+9Yr+5wDvCePHysfwIweooP0vUDJQPu5hjVk9g4XTNfWSumvN8DIS6qkBM/eE6zIlexTZtZS+fZq1vVZO/T9at+HqYWJfHnPnvT77GfuqNc8du+0bV/IgfKOuUPWyH9DpiYvpVK4KThhiXfGgW3eN/IhtoF3lPPzC+VXTTasb4jN+ndspR9zlnT3zh2dnpxqRxk/fv3H+slPf9oOjl3c1oEjZZydnzVeO1RH5xvedaPrfIg1NpV5pJQqu6gy1zewju9ZS67XB4xjM+JerdbKHJTx7/HjJ+yT0k7IFX/kb4K1h5s9VWx1zftvDj3vIGveE/J+HDvWU1d0YFvi1lNXqzdKThkZt1OvkbE75QZxJyzJ7OdkQIDNu+M+j8R9GkSZ18FxXINt2VZZ+qVL84sLtsJf0UePecdPHfPLR/l29d/93bf13/6v/6Zvf+tbeuWVl3Xr9FRtLkDHsacV74JB1lfJw96Xs6f4KEcfAUKXeHtaaHO7qNEy0xJewZ04cYd+JMTlBou/a/HU3AQ9fWO7kvVJLrd4JmoQYtnPohD0+7snz3lR0OzgGSOAOIoBMagY0Y6BJ7HTKSqNdH5+ridnZ3TkTTOMpZFiODG4ucPv6Hzb1inJViKDZVMo+afYWgsvzX3rkHF73xDiiv6SXwP+z/odedtY2h7plnC4Zy9+lMDd9DUyeEWvQzuAGBpvYIDMwJbNgZ++8YZ+9KMfNfyKTe9HDPrRawaHNS9trXPQsSqDSDpJBuNXX/1CO/zNzz7n8PfWrVP1q1UbnAttGaQ903a//vWv9YMffF///M//n/7pn/6pHfz+9Kc/ad+yOmPwGtLetFcthWZza8O0aZOZsIWOOQCmLmbRSCxVDnM571FXzcFObVizEbHGZvpakMVKu4sjj9RnxyCcg94tipkhbeDl4PecieGcsoIL3AMJS7/S+vhYx7du6ZiNxJM7t6AnOjhaq3RG1ZkAgkHiMG7GqEJIDp4dOeGHhoeYavJidz2OyNjh5paRkRMGTdRxRI6RDbHQCfeEPGMDZTHYkj3liWtu55FyctjbQPgONDf1nIil1CWg/WqZ9dJBewruEWpFXdbo66ArOlhVHfZVa9wrEDlXhIc2EK8nTReQviPfCnBSbz0Hpp2sQpzEq6b8BngKkmbCNe4xqaCLkoNQ0NHG8+Gv1FWpB6FB+KUSn4PhAkx9A6GPGRN62kPXLlhNh7T9hK5iGyP9YdbxoObGPzSwcGCi3jD5b84uFDof/G44KNoq3wbOpL/bjdpxIDpAaSoFZE35puAyU8qNaCPlClmDCfcUJnU2de16s1F50A58H3Dwe/+F2zq9daT1ulPqao7yEi/1pQnhWRVlFNpFVGpKvlBxTdD4wwooSg0ItsW+ZmzUNh62G11woH1OPS843N5x8Lvj4HeXQ92NNB/4Qnci/tRwQdgm2Ey6IO6G+jfebhLrIDYZpd1oDRwAjxwAj1NF+pKaIlnRZBoThI60/g7hLjg1PqP8J+j6HLqlDUbqkvqlnl3ftfpW6luxzw70GMVq1WmFjtbrXmvcQXg941bfdYz7nTr01OEO7eOudeaxyAq/4g+6UJRb9qilyPYVkKfd5tlgtb/rcVwEU1JrhfbEc+O2rcSxHQIs8ZyYK1PnMe5iGflce7lbzagrCcTfrbANDn2PTu7o5NZ9nd55oJPb97U+uqXaH5J2rck9Oq+0fYEWTeQrelnopP116dj7iRXZF99N9xX3U7s+IoHDv3zE8SlA1Ik6TcZRrNp1yiHwrTu3df/BA91/+EB37t3XSRZ+vMB1/Uq175R4tWKD0yTRJ7xHxtt2CPz++/o5c+PrP/yh3mIOS9/P2LDETf+lRC1X3E9jCfsr/Q0aQHHcShPmYRsyo6V0e14+CG7hkmUHapcd94Kigj3gE5Fyy/EbTlAKPKvE/QxIG14hLvEK7uLwkgaU8Oe0V/yFRzjxbfwLyMO+5r9068YVU8yIMbJWy7onNHbWxqJK+a3c0JQRJM8bWfxBPCN9I4hMWwb3LRsEO9YmmUN2rFlyMJW5JoXbVqG+HeNWz/i7Zl14eHjEZukxa7SVUDqji5W5L3NNXojzs76XON9oywtyyiOyctFDRSKAqykJ2hgJdR5K+YFtpV+vKPeAF+fQDjnCq4z7oUkRPSd+YBuxrkGSpUvoqSthT7E+1vtx8e2boW6lav/UH/xyK8GU5+b66MdVeFzB9bi2W7vXErsset4VXWedtWVN1dZN2FI2QpbNlnzDN7/8lI2R9z/4QDlY2mBrsYUg9hfEvta8m2TeTp6RJfN8NlFyKJqNjiCbHDn0TdzYQTZBVkkXeyi1yevIuwh7aVsLY6Z2Spjdv9PzWv7N/i4zi28273GYWD+OrJsGppoJjLgBa6EhYGxIstT94OBQqecp7yihqWffM78xrz1hAyv/Vicf7s07WH6Wd0f6kfQjZRTqnzxKqxv9KbIl46dASOtpE8+JterIO1jaIIjfxSrosJBfsmIZK9uggIQBF0n0efKgo1JR/emuqwo1GYz8MvKFD8eO7MiKf0InE+vSue4TbRGMxJJsq1DvFePM4dGh1hwIdV3fxp6K/hNWyJtoSoUn6t7ySn7kbc/lQAjXPu+p0VZuyr4O0reIz32QIXzbTaZSS5PP0uwvzBmEwYSzv+ck5Do1yFItVcsYmTxKId0eCU+bZyPzww8+bN/23fDOkP4bZA5I/Iz7KzYos0+QvnfKuiv9MnNBrVWKHOIy+DO6mxZbe42YeBDOVQWfbtNlPNsxjwYDNHrM3Bo9JzxpbF+1IW1ho7gGtcs2KnVzUzA3DYscOETDznyecHl+/m57X7enRH8+dx8pgQHe6HBi/TK1fkffRTfh3VDOPl50vug+7gUEtzaI/bb3Q+y4FPpKaC1N/7Yb5ZHomsvDBihXlBkmMQh2nJ8YLTYP7k+c5g8eEWG4r4qh7lRs9qeuGFsj7QE7NASDjO4XjPCj44wdjUec5NvW1Nh6AUu+ZIka0SdpJtozaVua+K8jeZBJyyPtQx7JJ/N88iJIag/tr9nTnikEbnNDPyt31DvLEsluYg5zq5KJdB14ud3C5gdeHC2N434aMLmf4bYE4ZrUmmFx8eDGoUQJLt0iIHdjWiF2QoPFsacJhG1Z8w3Vzcu27Bk4uGe3DW3zLNQ3+6IdnsRTNk/C9z7hk83zEvu05NVsBxqbKQnHhrrsKxwcKAeSWXdlnowNBuKyLTLcQ1K8khqb9Hjl/MHgjquBUmUnpKiVhTvl227+xU0kybpxzeY6P6+CTLSAqOTB8+bt2UuXoT+NrDcG1psD+5e79mseFxfn7N/tlHko5y7nnL+kn1X6Ui2dbPaQKDK8kbFtYD2ZMTN05o3kGUzkfxMw9oXP5OrZMmRIDpUiYqlF2aNZsb6KvnP4fsgaK+v8Uiw7IG6jcReRAWVPynya94ar9cmW+uw0sP6d603MFMV0kPZLPdqYQn2swn5hr8r7a+JSkHrWdaUU8h4AiUgrrqxp7ty9o3vsLx2yt7ThvfXXb72lfHM4edpVJt3x8VH7d2Q5mFyvV+yXXihr8h/84AfKL69G1o4ybKtSbtZLwQH2tgah0UPiRA4761PqyX7p8gFypAOWAAAQAElEQVS8c/ZMd6mfLAXIWIiX/Dpsd9Wv2Fs+VuR9+PCh7iNz3oeSn3IRP8S2aqmK3SUbPX2hlLG9B4xNF2nzp6PYln2FhCdeMGbsBnEvSHhgW5Gn1qqnYZOfgDVfyBFn5uND3oPu3bmrV15+RV/5yt/ota++pq+99lqjX/2bv9UXv/AFvfjiQ+XXko4502n7An2vjn3AIO3YsTcwl12aDC5FtuUC/HyUxk+8GaVY0VuonXyup5PsxT/HN3FugnABJ66Ek9si2SV07Zr27UAva+GRfy6bNMSb/VdlRTZHxhKeE0MtDjZXsJH0t4odVnRTCP093ylQMn+59/YmGw6IYeRTG0GEOj050QEv6xs2C55wKPkknw4H8VcETqewzWHEZj9wXdDJt7wsD4wzU8s3RlSIA4M7akrHh2I84dsOQ63zw5uAAn3GrynytQdLKtw4uZs7NI7UJcjiaseJ1JAXdzpeaP7XWn7mMj+/nJ9k/vFPfqK33n5b+RnmbNCUWpVO0a9WjUaPGUTSeR4weLz22leVw98vffnLDH731GE0SNF0brsNDDlg/vWbb7ZvFf/T//k/+sd//Ef9y7/8i9746Rt6/73324FT2tzybITNKNMcE204gkGZWCJP4gljJ2flAKxSRi1WV4tWdNxg3Vet+g5ZCnyTp1pcckQdk0balX0PDqWkHARvmLjOeek6Y9A+i42x0RQ/Z1pyv1Z/dKR1bPDkWIcnR+oOeuVno3cc6rb//QvdDdjbNUzjVpGxSiqUamTuitXXGXFX/HhV2CkxR2KiXSY2UcfdRgPYcRg3IM8QykHdyCbZxMCOQto30Jy8ycM2JaReI0Ej9RobHahn6irC7UI5RUa3BVTSVVu1SJEl3/jNt4DXXdFBX3S4qqDTCj9O5J7jddUtfkf6BbCEF0xKXWe3VJJ/Q+Hwt+AvjVZkqeHL8ALiCiBvAQZFI2Ezmowc8Pad1XfSCvlWuDvcHQe+OQBuQI+Fw+ICjUZiJzS2YvsT+seh65goZ2Kij02N2MCIbpuN7UbN7p2a3aH3HPDmwHfDIqjh4mI++MVWhhZOXNIPHH4OpB8wMJpTrdhxX2zogmnPg1J1IQraQAdVWq07NvMOlW/7PnzxXvv27y0Of1frIpeBtt6CAfeoUpPGqvTTDuUU2jZtPlJwqx8ZX6dUF5VMzT522NoOu99iXwuyULqgjhcsIjYXO8bRAYzacri7pW67RidtoBs6yAUHvhe4L0Lxb9rBsFg4isWXsUUwFMqrGtrBb0fL1hmGulAX4wfIuqUdztHnGZv/T863umBhw024qG/RPDlVlVrwhzfXv+uq+r5qve6ZK1aNrla9VqsOflDVYzAd6bpa1TVaFL0FHfNInzwC3B1xaqMdcatqKSrXYFv2HoI2SLZ5cENtY8NBaXzbH091MxyvxMOU61Il4K5XAe5WCmq3Vrc61OrwRIfHt3V8ek/tAJjD38OTu3J/qNE9o0sHqgbPGMl3UlE7LMWtaxfdZ8+ZrnHjfNof3u8fJktUpU8HUrmoFMsFfQM8KrVqzYL8zt27ynz14OGLyiHw0cmJViyoa98rKLVKmjQxP4q50dhiSWfBHtPff/3mr/TjH/1Iv/z5z/WIA+Hd5kIiLHEbiE8Gf70/oQY+KpoTYJ7A4s+S7Uvg083LzUsU4kjOHx4b13U0fsLBdf7eXfbUvpauWAU0e4JfQNwZB1zmsOKiwCU2Fx5+3LVAKwgNWrw57xI/6d0wp7MTphtXTCpj94idtXkodkmaOX1RLUFVqUW2xQPoD3ZFliDzZeTJ3LFjXbJlDtwxZg+Z/+g/Y/pNhgpgI2PXqWPM6ldr5eX4iBevFe7oLcIm/pb0Fxnzz86V9eIZtM1DrH925Jt4EnUkT3opPTW9dYauXYt8I7qK27ZK9FSrKij4veSDghOnZSZpbsMyU1uf9LKJ+wlgE+/pTOHZlu2nQ5rfhg9stzj2H45SQO5W7sc9orMGFJe2kIl9XS4Y0XP0blu2iTDfNB/D5ajYygVrqLmtz3gHuODd7UJ5t8sHT3Pge3b2BN55Q+IOrFVsq2fM7rCp5Jgy8v6XTZLYVmX+Di8HcTkAXpAD4GPG/A47LLUyp2OT0FpKs4vW9uRtO9l+LGzi/CY8nUNLwgN+012zPex3T2HfuBMnNjxg++lrwUi/Ck1/yAfi4iY59l3RyYo1z5q18Uq16casKSd0PXF4/li/+MUv9Yuf/1L5Fz95t0ufHRhXUmjid+g0Okh+aaPwPwqJs8gysIYMIi+1oa3pP8ZFpKnZxz4X9GUTVgiElXU3UYiB5zNyW/mLMHsNWEJs4AZ5X6/LtbW4LNsq1Gu16nV8dKxsQlVsK3YY2EXLlTovlZ5LmbXUngRGjwElLUmepS1hezwTNnMnIZKMTCm/eWRFxvhtZBYlTDxy+/IRBzGtUud+UUqRbRAaGJsadXF+QV890xP6aPZhhjbujy2sEL/DntIvT3hnTt+7c+dO+3nE9NMO+0wdWxpsMLagP5OrqZQHt1KvhmvtmnovGJmjguhhx9gWGj/RtcSxrbTB00hfbSCc1lGuVuZiXGH8GcD2jVrY+K/Bxn8jxpXH9qXd4mgBl3qNssKBXm+j6D/tkHXN0iZJk/QubnPFarXivXKl2HHaxXZrr5HxucVNA0oksX7TZRPnU8Dyb8ryjx+O/LZl3wSMJovzJAxVx9UGnuipgT4wBegs/kSwrVqKotsSnQObXIgzgiW+uGyrNDA2FdLEDa21qNaqUquM3yY9aDKQR7rJ7FaThwac6d6LB9dn86YaTbVP0zBnnnHOkCyBPCESj+bWcrlxbAuHrl+G0diWFiou23u/tXfMRFd+AkQ0SfCk/RPavDwI5FaDzF/CrFw2lFvhNooLnm3ZeyhX3JIl2d6j7KnDvOlWeGFbsRmSSDxsQ26CCI2n2M6C2BJxC7aVMSDz2wF7C6t+1eJmDneLm7wkWRLxr2NmWZb2sGwr8lyHXWaeEnZVp7wzWc+7Unr4CbXI8hJxmKDwIB95p1uM9MWMe1kfZl4Pbe9mFxtdLO9ik5U1Y6GuiZ915MjYF8zurAMm1gLBSNeCknn6d/pcMGOiG+IiTO2KOz0PPjyeiG6lnOzHZU2Rg8pD9uOPeYeMu5QqybIXqF0kV8aKjOWRf8PefuqyoQ5b3FlXj9S1yYTsjab4BeRi6tfTtnnfKLWqq7361aqttSt+ora62W7zwenJqfIht8o7xpb5/MmTM/ZJN6qsd5LHmrT37t7XK6+8oqyHJsp9i0PiH/3odf3Xf/2Xcgaz4Z0oZa7X+VWJY52e3NLJ8akOONgMb8V7c0f+kU1i3hnV6rnjPSHvzE8eZ01GuezpXtYPZSR+9kgrcnfIc8De163TW+wtvwDuK/rsV33TNdkql+3mL+jBC1P7i8pzCwXM2LNDbF+mS9oFtrVckS2IP7oPtS37Jpa0C7Wt1k9qUY8eDtBpvhF+wrtddPrSiy/qy5xFfe1rX9O3vvlNffMb39Rrr31NX/nKl/XySy/rLvuAqWvWoXlfXK/XStvEvqKbSr4VHVVo+tqMyFSabK3sYup3Dchkx19US5nDTHziGVr2NO4rJM+Ph8hTsgQM9BEXzUsz0FsWew6DnpU0ycKUXwryGNlgFGD8pVSVCnALHubIluao9Jdz+vuTszPllwDKR5T7u7Gb9SQL53GJdNodnSedNdjxYpHANFIaLTQHl/n06QWdJY2fzd3E+fDDR/pw/2nxJxwQJzwDwMQLW4wteV8We+lISummFPrcXXObYwRxXIK+SU3gtkGi6WBvJHFnMMwn7X/CoW8Of9/46U/17jvvcHCzkz1rZCKv6I1sFKOppbTBIj9/3D5Z8dpryreA0wErmy+JlzQLzjlMyreJ8zPP/+//8/+0b/6+/vrryjeOnzx5jLFtNbKJsMTHbpvQzY9FTpE3oA3jTmAkKzyqTYezespd7RF31xV1RAgKcWLAHHVQJwFj9L1ceuUbh5zV6ZzNxycY/CNeah8zQcSfbwSr73R4esyByi1V3DsOei84mH1ycabHZ490dvGEDjNIyiQ3aDdsqM9Fw0A8drlamAmvyNtkJJ++lia3UyfqPrKJOrRN1AvttsFGO+TIAfCWgXyXCYvwxGs6oE0sk0dRcZGBTCnw01925Lnj9BGpYBOTsEK7lVpUa1UpBgV41lOVumqtwJrD1YO+Kt8AXndFPTyIOG8VyTnA1YwCDSxkCKaZSiI7FVk15YLrdHYXwkqLUyQOs4OJFFCRD/pKe+UgNwe7OeTtEWAVIF9o/H2lrIBD4MTNBwJMeopUg3JNUvSMbppN7amaTdEzaNMxumKcmRodscdhj1ETY9EQYCMDbdA2upt7oHl3GjidHJh8Bwxp4IB0YENjvH74OxcvstCWQ9JhR5mjZKkBcYVIIaJpdHjY6+69W3r5lYd66eUHuof7+HjNwqPQXiTUTtKgydhdAwW0E7tJqbPI+Ho9r7vTj0fqHRkzLgbjuNOAvQzDFhm3ir1tsLcGDoA3+5+A3jY6sqAZ9hiJO7WD3i11QiXNnXqiDvqFNey/7TuKg15ae4IGcpVL1xD/bpI2ZNAOfZ9c6MmTc8W9QbfcIlhUXkZBtavq+l4dtNaioIN2GOlq1bEB2rMY29O+U+aLPrTrSDPHT5pa4q4tffOTR6MlPBBKnOKiEtpgGdpg3HtE5zSKFmrtr+ZAemjLx9fzmt2mL9qWDZq7SHtqZCi1ysieuk8utDx6VdFUepX+QKvDYx0e39LRyW0dntwBt5Wff+7WJy088UZ3mlE1kjZIXiNlTvJ1YffukCkPELoA72f4pjpSsQqwiwwttahfr9DPse698IJeYvH98KWX6GP30duxOhaQBf2WUuTljw5p5h5LjE2TRoz6yYeP27d/803gX/7iF3ry6HELM3FbB1aupAid4ahtdv4Jn88T4nm8P6GIH1G0o04epl32d8gzsW3D2wP33iXbmAM+bjzctDE821r+tHeFKnzH1R4yf2o8XI2Wll+JXS3+Am+PWnDXPdJ347+OWlUL4XvUgtszUqq4yJbnck+Y1qSR+WvHGB0qWSXpklcbA6/ytJFTf/grc8rAfDkg046+sWCANwbMMYkTRBqbOiJzh8wdL2191zMWdyroyGIswxzTjXZMHFkvPuHF+YK1/QVrstAdc8NIf1S7iNzoJ3/YbpFty3ZzP++RkAXPC/843pLu4+jz0if+8/ifRV7a8wbSJjSHZdqy7G27ynaz28S1uHhMzOJ5b9uxhtqwtj2/OGeef6J8wzf/+iXvAmn7hA3YFKmajawYn2M38e/gT9jW+mCtvLjbZExAx/idQ6YXHz7U3Tt3dMDmRt+v1LNOiDtI/J54tRTNqUjIbc++PANYn+hO3I/C8zJwKxVlXQuML2isdADQ/Dyiu5G6DqCtJ6HpXwPryx19LHqMPpI29U9dO/pWpY6oWhvWcG1DiL70+PGTdgicwwDyTwAAEABJREFUg99z3nGW/pQyAtut/fSJriacmmzIEpniTj6If5lD/GNjEB+uA8qx0X88CBmbEBRjgczxiPbHvyMPWOS5LoltlVpUQWSP/UX/qZ9NIuWy7KJSKvEqtMi2xK1rV1PHNX+c4U30o+S3YOGHflq4FZr+R0oyT55RccQRYbYhQFyEG16tVbUU2YZJU/AkiGaZFPsbaOexvRsNvCPs2gcyHj1+xPp/w1p73fpi7K5UdOCikfkq5abPZc8m/W/pjynLnsuhAO4J8a5rnML/HG4UGB000HenYM+LfqLXHf14ux8P05fDs63oKP15terbGBh/Sfuw7rDRHeCpBVou8keZTaeNtUS4QeNpoZ/bR2qw4CMrsY8QUtBXYHTY9Ig/bptQkDaK/jeZl9ivOgcbxs/wMraljEq8ruYdckbaJFjySxwUT+e5acu2ZbsFf9QjoZ8UH5XHn5Jv8Ucdm46hZgywZ559k8qoCGEnxrysFWPzTcfYbnSZub5jDruuW4KUOEHmm6RJm9lufaVj3uvzjs983wWk74JaW3gtRbZnaLlop/lOl7kCvFnCJd7njfqGwFT7hv/Te5Lfguupw3vWf8ltDqPz63GedntmhAT4LPPU/qkb1xyyZ1Ex2/LTtkawgXjYPOIGzYnXNkEWD/nptAkDSnCjlguwVaBBxo3YaeHdq1v1be5bs95c7Q+SSi0iskQaHtyWxZVHg2X/JkiFOMVFLr50F/sqrXBLPPXU1Qx4zzPUcxzS4vnYe2LeTv/KuBdkbrpgLDznXSxr0IF1QBsbmbPsQl5u64HETd+c6KhB3MknNP5LkOJyjCRu63TwrkuMV+GHZ1ulFGXc7enXWU8coutjDn+DQw5Fw681spCMPJey8FHUxLjBGob3ysiYMT11amDPPevgHWEZT0bSptxoK3Wrtbayk1/qkneSuGupbU7uGHMSP2G2VRlvbKtd5BVX2q+Dv16tOMQ90d2799phaw6Kn3A+lV9bzRfhvvOd/2jnISNjYuKfnp7qxRdf0sMXH+rk9ETNvvI+Q151L1fytlOKZJVW1x3v43lfPmPNn7V/Drpb/Wg3Isj2jFJaHQ4PD3Xr9q0mVw5GT9BrxziavAtxbKvpMRWNM4BzeVPPtNPsv3LN/o99znKQX4qwvfffpMlhZN20o63SZjve/+IvtbR+lw/3Pnz44nzgyznUN77xDX3rW9/S33372xz8fkN/m2/8fumLeuXll/WAvb87d25zoH6ifEjz4PBAq/Wq6aHSlxvIN3mX4tb2LkXGHZRQ4w8EvQYicWfta6hVS1XLx/D26YqtUuKfYdw27vA/AWzyDgR9GvALZdZalSs6il2Gxp/2bKmIZ8oMwkuahSZebOe999/Xr958Uz/+yY/bL/T+67/+m0oCf6+I4YAImIWAkzn+NHL73zEMOhcsxtLgqUjQOgan/OkcPZ1hwKgv2CCK2eXF3rbSSTcMTue85J5xep0K5UU56UcGt3TgFCXiqhXafJ/7R3QgOulM47pCq1wC0G8GgWCiU+WTJjnszc+C5fA3Pz+Qb/6eo3vbykKsYKTRWRZqSRc9R//5n4r5VMXXv/515Wef7969oxjf3J6jEj+6f+fdd5Wflf7e976nf/u3f9O//8d/6Ec//CGD3btsUGwYnImLLCMD37Rvn7H5F/5AsSOgAsiPWBijlc5U8dRq9Rz89HTgnoErNtLVolqKXCxbM7RcYRSpcPgLhqlTDpjOeTzhsCuHwOdsNu4myiPvuurUH65V18Tj4O1se6Yc+s4402Z3wQvyRhfbcz168ogNrce64HB4u7lgYtwSxiEd9TLFF+SpyNaXyGcV+FNeqhnc8m2ylgZ73sXuQQ4bgxF7zgFEdDqiG5Qx18lF3v+Ja0LmhGeTbZnQbGJQXglqaW0aGTr8FXk6ENrjz7d/+65ojR7X1Hvdder7qp44HeGJ15EfalFt1LRDAaEAWSJRQS64LU5Z4hW3NqmEzbASl2AOUUTKBRPuUfNB7qjikXRS11l90BcO+AruQl3UwvLz34WTFrY8yGvUYvnx48E7RWUgdGo2F/vPeBCdtrGBF/ExbcGYEl7cE7oemVCHLBBog4wjwUB7JU3jJ2yPkbQZk0YOf8mOciTMmnKhiDXA33HSGUpT0VtNPQuwUC+TkXV0vNKdu6d68PCeXnwph7+34R2oWxG3kAn60B7mKI+cNfsn8pkkcuWxd8cFB/aEIM02EGyWfYd9DoyXAN7IIXDG2i31zPi5pQ/k8DXuC16EN5udLkCjHARfgM1moA+P5DMqB8DMzSIrcQ6uYUI6Dn8nFaSsSFVAxR0KXKVSNbk0HW1JdH6x1eOzC/rRmZ6cp0+R90gdLLkWlVpVGzrsoQIo/i7Y9/++69Rstodiw33fz37CO2y7ks8Mq5QFRbUE8Rf41xGeZcILsAkzfkm2eUjak1C0rUvsbRJGC3Irr8xl1aKS/OBZRZpjQJJZAI+wUqtK16vUXgpKFQwJd+lW6teHOuDw9/jWXR2f3tHhyS2tD4/VrY9k0o0lOq5N7yPlBNH5hOwT/olyJ0Vi81xuONe9C/tzQk29RP1cDCkyOqi1UxbRt+/c0cOXXlT+H/ALDx/oFgvCg6MjbKRXqVWVuMv4RWotECpJ33/0wYf6xc9/rp/+5Cftg1Ibxul08JbGia1nL9I+y/xjcyLEHtglFftjC/Cpy2vabDrFZSFyHkBce4Lr8iaqbMvhQAVsfMA23itIcfN8ig83zAYbn+N0Yqs0P24XeUGxSkOZbQf7qQsqvNjUdZSbvFKrKvEK/EI+tvX0NWF8GbtHBtcgvTXxK2nzYtwxtsVdamky6jKLtDe5Xfpx/57uyJN5JHPGjvlvx+C/Q76FjplLQWRPkalW6ldKUS2pc9Cp1iobAfeiJt/zs/P2DeALNh0u6F8b1kT5NHXWN8nrr/hjaSCN8iwm1q1ppwYWMhMQTVhox7RvKRZOZR262W5YI2yUjYhgs38vOzs7U9q5tTHtnM2QR48ewztr6UweFbvueubxNof36pjbU/OU0fcrNgAOdMAGxpqNt9VqrbyX3Lt3D8ocCK/ZVimq5FMXO4tgyQQsNcP5e7+9z9Hy7NqTpcyFZu4IosMG+nqj6DQ0Op6yDt1jYI05giHrUvpbwm23fpQ6BpmLBsLyP8vy4d4LDtq39KO81wVb1nMJX/qmnrki3TPMG4xFtpE+HhkmbCLI2DSDZ7Jp9bhKalu2YZiaQvZ3i7p3/2lJtLJIMyGrgFULdsQaolTWq1lLo9/E1O/zutTV9DvlGvUGyYQsNSGv7VaPmYfkBIxAltLX7DiktGXsa0y7UsfYycDYvl36Me8HbYxnzM+YLK7Vqmf91KnQZ9NHV2x29qw9Y4s9Yemf6YMJJ/rzb6qMVM8P+5xx0aSaXtGpbdlWrui26TN6RX/Dvg8P+Oe+o2Zn0WHeW5oe+5Xij92VUsiriIdyobLWh55Hl3DreX+Cqz//a1EMNY1TtEMJ0GN0CVsTfSBrqtj0FtvOej5z1o62GRnTEsc2tl1Uam1tEbtOepNPA+H66zVrAF3Yjqpn//4Z/UfXDYxHE/PZhH4XfqJFl9Ft7D20lBp2G5OGzHmkyb4WjSYT0uLTBpV2qfs5vrnjv4ZCnMS13dKR9NqNBNhA8rxE61XXovy5Ov1sxRorj+DZ4I/kLNFRcYuz+JuHx8yHy619KzSnrl8fzTFpnKhkZFv2HuEFzY8DSiA34QLNL9m4BfZUoQ37sLhFeBD3ggIv7sWGoKUWxZ4K7sqaNIdIh0eH7NMdKXsMsd+swex9WkvC3SA83Nl/0SVP8wVfrTzyd2C5+aEG193xm2RBs1fsGO/VvfcTTlQpVB93MfvSDzJHZSzMgVvmpczxOUfJmUzW81kLxJ9xcs5tYv9v3ktM2rlfT/TZAezAQLcaAfJw45iTXT4bc++LO04o8op6Rfbou897QFtLrJRDy+PjI51yFnTMgeV6v9ZPysgQTNSF5GQxUeTIvuSwl3ML3bJfueG9ZAs2yri/Yz5u6ZIJKOi6ltrm49Qpepjjbcl2UtY8+X/iGXdSlo3AlJn1db4xecE7TSH9rVun7cD3AXtNL73MvtOLL3Lgeps81H5l9fUfv67XX3+9/QS0beVLdCveZVKnfKD15ORUXe0xC8u2RsoYkDVtMzJ+JiObMORFbCUsMuTDeZEj7dTiMnaSlCgGUp6RPeWcUkbemx48eKC79+5qzfqtVKu0PCdFL5flUJaevmguFL3nxvPJEZmivzl90pFNhAMpKogctdam8/SzHPreuXNXD5E336T+yle+opxDfeMb39Q3vv6N5v7qV7+qL33pS3r55Zfawe/du3d1enpLx9hN7Ge9XpHfSumrybvWQn1n2NAF6KDgti07kGTpaRCkhsQvRQ41+Vzm68azoX8AFPIs+3Kj0zZfsq5M2zX5S0VmS7JsK1fCYtPn2Grevz/48EPl2+g/z/7mT3+q13/0ur7//e/rP//zP1WS4PeKfWYRIgNLjCCGmm/vvv3OO8r/fMonTxIecW23xjo8pOOfnipGEEPdcNCWnxbOibVt3blzpw0QteZFbWydO51ghzIkq6CkKKvlqb+8y9TfxYqusznwwx/8sB3K5gD4zfxvQzYKWjfEihK3MsHZDDwMILbpQMetY/3dt/+ufcrib//2b5XOtWLQsK2JxV3aLANgvuH7ve9+V/+///v/1v/6X/+rfZogPzUdoxvbC+bY5MhAljTjPu1EWSOIjGPi4SZjkT2wCvI3MCjk8KdHxnTkuGudw9O+yqglLirELaqkKWVM2AbYgYtR4txX5/kJWw6Bt8MkjmxlFpQ9B7/dutdm2OjDs0d6fP5IZ5szbScmgXzjlMNI0zMuthccaL+ln//sDTrQm+0QOHa55aV5RH4kYCJxAwIwoO4gOw7JwW6jHP5egrx2Scch45iXENJHF1MGe0nNfkuF1qaL1CmL4uiqAV2NYRLXdotTalEF0U/HIViHe/YXxd3j7+Gv+qqDTLKrjkPgnoPWqvlQuM7xuqo+cUFXirpidQ4tqtBa9hR3wV2gjR+qwp9VkCmw5itnEWmmUKxHDQSGkoVqsbpqyjX9v8wUf60iTOQ3yTkQjX5A9DShA6EDbt24JiwCZvSZMSeT5YCOBzY4LoF/ROcT40UwQhOWBVHaJZ8YGzgc3SUNceewQbu8oMR2MB6SCFFEUTOwschB1WXkRh1qC0DsjxrIpSqLyFu3T/TCw/t6+ZUX9eDBPfragVarqtS11dEspsB84EumqXcUx/Fe9CVLwm+ga1d0MiDULgsH5N7tMcu+ow+C8HgB3lK369jk0JcOcnHOYokD2ouGQRccAAfb7chiahLJRfbkpYZxtEbqN6pqUgEVKWcafwsbRZpBGxJfsCl5xkZ/vvV7lrzpj6gU3Vhd36lfrcBa3X5jqaKUrqtt46lfEd7vsXe3NF2nDpvuiFe7olIB9lQWYGqYr8kAABAASURBVEc33VfhtmQbFIn41rPXRK1m7jST5sfd9D/Je3/ag6ySjebyimzLLV9L3GpXUlyD0RdQKYoRmLqXHh2ssAvmwYPjUx2d3tbxrYB5jwXOweGJcvhbupVUOiSY9T6qoH/ydmiBH5hSF+DknsB8X7lm/+flmfoIlRaZujaUtGtRh/6OeGG4w2LwBRaPLzx8qPsvvKBbt29rfXCoGnsJaqfqqpL0k9OlGqZxbN98efNXb7ZF+89/9jO9/957GplT+r4nPnElWfPVzGB2/gmf19rxUqDwFvwJRftNRaNIbnn/sD3rGBqW2kPXrj2D8GtM2X4K5ZpfctmHh4Livb/RfdwCDzu6jNvCjDyEwy9BLaq1XqLUvTvjz+J+Di21qiQ9sK2nr2lipGFCaXMWNjjhTrSMax3j21wmZSd95CSDZ3OB+Xu6J+QZkeNyTmnz4KA2r8QdMIeOYIqsjDaRd6ljrYW+WNvY3dHfJMYl8pzAQNr8sk9eSDasRbcB81LmYbXLPAPIX+8/oQYyfqT4hd5sk9jHljn9yeMnynvGu+++p/w606PHj9u7Xb71m/a1zRpnxTpp0uNHj1hXXJCpVUuVbWxqaJs0sY2u73m3O9KaDR9L0JVeuH+fDZYXeLk/afmUUlo62zJxkg6zavlHpuaHnzvhQdx/CNhz7raRxVdFzALhn+gZAP9EfxrpKyNzSXPHj3vc06mFjdRj1I4+smOxNZLOLqqMH8FSdzJmnjpT/ufv22+/vR+jrGwIRe9n5+ctDwpP1Jsgz5uMZ30Tcca9PONexoH15biXdU5xVV8rf5INtZDHsvGLhz4L12LDz5fFtqLbWmdd2/N4RWNITYkTz+eDAOL8NvfHy/RROSKaxMMuKvQFRcUg7sq6pjA/jLTfjjV3xlTbsotypQ3TJy/YU8n7+5Z30LzvpB/Hf/bkiTI2p52z3jnOB+dYUyXNeWyKPDOen5yesKa61fpk+mrKbmupVpYpKoA8fVNl7qe5n0u/xR+6Tt1ttzqk3yw6js6i2/T1Sv9dt597PGJ8O9SK8S16LLXKpcwwNkc2V1bWsvzIx5+LHj+ygp8gIDqIrWZ/JBT1Ke0RJPmOMSvtENuNfceduLHVHrte886Zfa3YetpoSZe0acvW/+lL8f+lI3YZHUQvsenQ6Cd03M8VV/sNg0b0lvZJm9RSFP122HtoqVW2iTMq41TaJYg7ZeQ9Le2yWvWKO30k/JS1lB13yggiRxuHKZA7Uf9CYfmy5sZt8dDNy7D28M2Q3+SjyYhi2Z6poNx4uK2weUrmjicO5YIBCcvGza2E7d1ubnEZPHUTx7ZsIBC6gPHXDo8xlDA1d/yBxFM2T4CDe3bbM4XBXYiIHxuNnXmfZ6lFBV7G6fXBgXIwlb2F/NJFbDJhLb4lMtkjBAb5CyLyuqIw4NuW4TcY99MgrOxBkAJZ+yvWPWHqMw3f+BpNROLZxut9/JuELqmMk5mj0tca2A/MN0mX97H0w3xwc8t72ZyLSTOx57drfTXpJ/p73lV3rFPjjjRZJ1E0Bc6p4p8Bq91zrMZrUSYlvm1lXOh69qTXK+XQ9eDwQPlVkRMOgIMjDt/TDhMV2LEuHtg4jLtly2NCnnHcIeMWGbftTGjLO+Vmv87ZsO+YsWkifcqP7tN+0TPJGT4m9ur377escSbWuWnn2+wbhSIispr8B+VDl++88zbvOh8yphW9+oVX9c1vfUv/8A//oPwc8Rfw97zzvv/+e5wZvNM+6Jw10r1799nzfaDkWWttMp6dPVH+3WnWXOcc0kX3mafOzs5Y35+396K01UQbZ86KrInT1vkffEjaJ9R3F7ZKLU3GuY6SsaGUk7JPT091n/eoHKbmEPiIQ9Ja6lzv9g4/Sa0MK394nroT/hTrN3qRGn1PtE0wQoO4KZjUk2zannY/Rp4XXrivL3zhC3qNg91vfvMb+va3v6V80/cbX/+6vva115RzqBz4vvTSS9TlBeUcMLoMTjmEPz45an009c280fEuWWuljUD2hktRQSe2Zxp34CIE0bP1DuejkfZwSZ4zUlYpVYU8n4bh/c5A7ugt/W9Mm2Gj4ooMtdWz0ITTDPiJl3XP+/m27y9/2f73dP4H9X9x4PvDH/xAP+UAOP+XOu/rsSlSk+r3fNP+kbl1rg0dMi+mGWiCGPoFg0xoPn1hW6VWUJTJPwPA4eGhSikcuD3Re2zE5n/ZUkU2lvoWJxWfKCR5p4MnbgaKUNv6S7vsuc5bNmbyf6Dyzd8fvf6j1vhp7Aw2y0uhiGu76TcL4CM2zu/du6dX6YTt0xZ0wnS48NKpbOKCHQNkNhl+iVHFoP713/5N//zP/9z+9282JNLGtjWycZBJInTCnXYaMdqFZmAbF0OGn5/ZjPTFVi2glraJmPacUZkoSgsrxOFWruQ3MbhMKYN8RujAQd2GieJiM3LwC3KIBW/HodUgDkbM4Ef+AgOHbI/OH+v9x++1w1+mARFFtS8cSHWa2FR//OSxfv3Wr/XzX7yht995i5fkJwzgGyaEnSbqIGyQnsc9wtsyKG80HyZCmYQW98DBb75dOqLDtMOEvA5EkVQo9SrYe61FGWCSbV5YovP0kR0vNBlEiU7zWS5WIX6BJk2tVq0VPQUFWtSzOR2s+sqh7wImW/wrwi7BQLwGq6DrSFfUlTmfWopqAQahC0x/lec/S2V2tcMUN7dmdzotlUGVcEW8iQMYqRapQ+YeR8cg3XemzUGdw9rBmibyABxvCV3P+h5ReTBBJ80XbuKO6DOIfe3aomBHmywYNGIX7eCXvBKnHfbSLjvGpwY2RZquaaPofUf8gQUH0clHCqUIYWbC7GYgAtVrYthW3AkT+uq6NS/9x23izyT3gAPge/fv6OT0SN2qyHWSy9hA7uRBvfIRBeySije/qNfsnvBf3Y4T1ogwA0K1+mAjGQuHyL3UgUXeXLcNdpsF0o5D3QE7HfAPLDTgcRB8wUHwhsPZBdt8YGI3YctqdSdroQrqbg0cnE1zSyJdpXXoV6pIVAB+5Eof3DAWnbMAO+dg+ZxD5gvy35Jn8iGKjK11q7V6NkVWvJBX/DU2DF31PeM82NN+1anDboOe8NpVdSDxCzZZimXsKfRpmLZwwk0cS7YBFHFx6foVuSZqNTckvjRo/JeR4DmeSYYfJ1mLLOXkB8O2nCjtEYeICSYwe9tzItZIoslVrr269aHWR8c6OrndvvF7zAFw3OujE60OjlQ5HC7dSiq9JnfoHV2j95H0yWMkvzlPJDPY+8ObWok8DNodTtA8n6NHKjDDKL5QT5eiUqtW65WOeXG4fecOC8X7uv/gBd1lXjs6OdaaTbi+x9ai59KpuqgkLTpSLlSRTbt8OC3/0uCNn76hzHMXbH4WivMSj7gZy0TawHY4Mn84/gQ3gitI0QuN+7MLI1qg6A5Y/EEFbLfQPHFc3mHbThQZbkPzW7bntoRy4xeY+faeak8Xf6PPibfnZ0yxTb7YSewr9lJxg4w5tVSVUlQXiv3VPUolDCQsSDx7Ll/Ioctrbq+JMWZkDB+ZYOK2rVrJO3kwN1ZQSkEWiSAeurpIe+X5/bgiQ+aTrFMyl+x42Y9/x5wyNPeOeWBgiByxvKnJVBCsFKvUiuxVHWN0AJt4k3KNzFUXvOxeMCdk3Z5DiIWm7vPoOMdN/L/id9DAx6oxgc+B1drSpchpS5eZgY3FJkZsdLO8t7FmykZL20BiM+Pi4rwd8Ob9LpsU2cjIWspmHiJ9PmSX+BN51Nqp71etLHF1fa9DNtqO2Qw44L0vdrNmTZDNi+CATaGKXUWGBtKEYlhKfm2+hifKCflD4WmNPVNOIuyZke8GsP0JjGDm03eQd2KxOKKTIOu40CDZ1Eqfpy0KSJtMxE8ffPToid58803lPS9Fhv+IA/ZgS/uMLLDCSx4fBe8DLM8uCPfs5pn0kWMgrxGZg/AIEk0a0nCpexLbJiyI3bTgp5ok0s78P+4z5T4PSGE1maPjWqoKdm/HZqXUeaRtpgZqiv6bDqBzxa7nqT/4ldKWQiJHxucAyRBnUuxnYIyOjQws2EfkHBivL9qYe8Fafseaf8uaf9M2GZ/Qb/N+mw9yPHlyBo84pC/Uf0X/rKyvB/JJfimv0gfTL7M3c8B6KjqbsI2ELXLJ0qX7z8gR3aee13G9euE3W0HncQe2lbGs73vGuxkdOozebDdVuWUyP0nafGqzKk/Y0zW0BPsYf25kseHQT1Q3lBUdj6yZZoz01xnZe7rRD+i/tlVLae2w4l2z71fNXVmnpD301+tjNTChw9h3A2NCxpoxumd+yBhxiX28iXkNC57zRPdL/2np92NG3OHHrm239skYkz5TWSOkXex0gNkqEnei3RnsyDo+/fVCA1ERZL5RV/QZT5yhzweh3M8P+whui2+lvAZZwsEtCbe0f+rGZSfMLcyGOsHGb/FQu3CG2pZ9DWEGe17mJptwgVAgwA2xeMj8tRvmZXzcNiFPoRR4oFEXZZ1laClVlfmvX/U6YE16zB5CaMbyAj/xVIokt7s9cMo8AmGioQH5X/Lx25bh2VZxISh0Biz8AtbVtdh6aJAQKFG449FCrxyNfflIvxnpd+mnO/YHR/rpjrVBzlWePHnSzlmyZj9nHZ93soyhS+LEHYg70qcndp2y5mig/0/ks8SjxjiRi+dNdxjP8lPXgg6zj5c+H92u16v2LnDEu0B0fsR+WPgtB8ofGHtSl4k5MmXEPTImZDzaEbZDzrxnZM0z12Wj8FKH5GFbRvdJN5Ff8gh/nAb2Rdm/J33Kyz7SinmiSW21uSVrpZxFffDh+zK8fAP1y1/6kl588UXlPcW2ljjRpe3Gv3v3TjvUTl3z/pT3o+STA7qs2fMN7Mi7ae/FGzUaN2v5LXuoSXOBP3mmrT788MPWXnl/ntDDYkOph5DLtmqpbX475AD99p1bevjwQcMtDoRX6z7RGEZTu0m2xYPbDXruNcH9pCAqcqlB2HjWQVVr2jbveLdv3WJf7o5efPhQr776qr705S/rb7/6N3rtta/q61//WsNXX3tNf/O3f6OcQ73y8it68cWH7cPAd+7c1gl7fEdHR+j0UIe8G655V1zRT7u+U/psZY0VdLWolBk2lHqG2lb7s4STh25csKU8PgZJZ1vJ3yZvbCruPwRMHRpaOVUpw45wwraHtp5/TB+OXbzHWWk+GJz3w3zbN/93Or/S+7M33tCvfvWr9sGEfBE39pYcuq5X0R/osq10zse8nH7AaXQ6YRoqjbPjRSO/R53/DyXiFZCOu2waZLDNN4FPMZZaqn715q/byXUEzyczYgA5CGiHG3T8jkYPopzk9weq0mcyWxeaEP1lcMynVH70wx8pP8v8i/wvw8ePW0e3PVNqUNFVGj84YnJ7+eWX2ycu/sf/+B/69re/rS9yEHzEoTBR20tlaPSaA958eiC/a/+P//iP+u53vtM2InK4nPacJ4WRl8yNtgxeYybSxYpcAAAQAElEQVQIBoGJATpI+48MulPAxDHBzyDhYhVQa1HH5Jp27aFxN8AvQSky8RTBky8YySMYQkcxiA96woHTo7MLPcmhEwdZObByyeDQkb4oclww0T1+/KE++OBdPX78gaSdVqsKOq1XnbreHHxt9MGH7+ntt3/N4W8++fMBg/MF/J0m5BflBxP1GZg4drxob87PFGw358o3f3PwO2HrEzZKwWpA1uuH3oV61Yp8e9jWRJzodNMmACam5AEvcaOLWqtIpqij8Ki1qKtWx2ZxD1Z9bd/yTV1WfXdZrx5+wvuuKnpOf8w3gw94ST1gwluveg6Le8KqulLaQUkthbKAiwx4ypJsA6hyTRJ6kCY8E2eWU6MTC4YJfqhwUzORnTrk7ZGz6wsye0aVYFOnqcE5CCXNZb7Uv+WF7heatpwaf9JM55fA2OLAQucKOw5wg0FTXlrQZ8aO2OkWHefwJ2jxYzO7kXaesH9BZ1CsqAowzRhQo/EKAwssitQOatrk4HCt+y/c00uvvKhXXn1J9+7f1mpdsZqdpmmH7kZVDr4L7SYOgpX6BsQgVym0nTZRSPSwILyGmT9y2B0M2NiMnXYIMlCHXT4AsZ3ojwLQLXQnwmfK+bA2HMrmYHZDvMW9xY2KLuuOypR+NOSbv4Eq0gBfYcAdUKzSBz+kDz462+De6AJ5wo/EJJdp6C422HfYaU/7d80mOnjNBtcr+iFY91rRH/u+wyaDxK3Er6rkUdHdjEJ6q+B3kQr6vwR2hRd9SzI3CI29NB2L58Qj+saW4goSPoWHrt0g2cY2Bb0O458BNylmkGeym+TZL8rBPaqgu8CzTuGJg8meQ97D0zs6vX1Xt+7e1fGtO8pPPlcOLlV6qVRNLpoKgApM5DWRfkb4phRp4pnNI4I0Az63/myuVIaGRgfeo5QOW1kpc9ftdgj8Av3vge7cucuh+olWbFrWfqXS93JlLnCVSMuDm/y4d7utPvzgQ73xszf0k5/8RO+9+y79hv5K5zdKJYrc/kgiycZnScB56K/Xp9UAKpR4LPqzLSnQcy74CQe4Wizbsi1xC2o3B06r/eHnfsYtmC1c0kyt+YJyK+FQiEopqvS/Wkpzl1oInlFrnXn7sFqIQ6LCoDOjENd7pAQMqfVQwROddWKcHZhTRuaFqfEq+VfybShVFX8p5AvIWrK42ujU0uD5vdwZ8zKnBgPrt7w8D1nbMBlcpwNzzZTJ8Fo9Il8tBVmrOsbxivxGB7OUs3gTc2PSjqTPfHvBmikvt23TgTki4+Uc05CnAWuueBxPIXGfYn1OvJH80+CyWlHWczDBW5DmuZ73ZdrnOGyrtSHtlraLu8BLXmmzDWv6bF58yAbEDnvoGUe7rlPilFJlmzXWoHxoJhsbH374AWvrR822u67XxBiaPJIu73bHxydtc+0273jZQFmv1zoAcef9rlTmM+qSOsSGJu0veIvbNuUWEAr2UX7fJDoQ5d4AhYS/gI5MMJK2eC1QE/bevAi8xHuajsQJJvQz4U4tKvqszFG1VvRbZLJLG5xxaPfBB++3D0U/evRYWcNmw+hD2uTs7Ezps0Sdb3QjkLTRoRSX27O5rfmCGq4L5RB/ZqYeoyb6+BWoBIFzfRIeEAdeS0/aUnBZ5CbUsQ9PgggwJyfgs3JPs5zIK2Q3sjd9l9jdiN3uwABGxuZB0759RuozXaJVU3j/8JWaKAv7GBiPt9uNzhk780n//Lun9KuLs3NlPN1u5/fFLZuG6a/ZaHzCAe9IW0bIgbE3h77h50ME72NPyWebPM/PFXfGY8uswdMnD5Q+m7Q7xugGZNgxBsTexugF2RL+mUfa+SkI/zNyX+OlrdPAoUH0l/fE7V7P8YdfsJuO8TC6CmJLyXdAP9HVdq+vxKUlE5Re0Wh7eOHiw83zxh0VBzeYnz3Px0qUuj8DtHDFiw5u1tI2TeQb+U5LGvrDyMtpvtme8S/IeBibTHukHdYHB2wUHzas2ONY2mUuc6Rpb5Z3o6A/Kw/1/BQDleW59qQZA+w4tr5j/Ig97xgLosMWa99GNr7EpU22hKePZGwKLs4vFOzoB8k4bZP5/vDgUPlASfxps4QFyYrcZBfZvgQOBRYXfMUBuGH8Zd5Rw5+i5r+tzj8u3Y0wKmZbNkgFQ/do3svH7CBIROa2JADDvqL2lTvBim3FEcr4bdYAbR0U6qLKGizr0mP2w7MmbeMHY3ypi01Ksrl9g07wYMKTRJDIT/C48RvnAhHka37P4cRP3ECwMipqubIRcc09x7Fsw12A88ZN31/GzPTP9GX6Z76I92R/eJS1woa90KXPjrz/VeqZbNLnM9env48clg7sOQaJM7GumMgz8W5iLlPX5b0ZQYq4UtNBVyvrjI59ml6HjNnH+0Pg6L+USqzc+zzj3GOi/MgxZE3CnDzLz1jDHv+Wd5aMNwNj1rSXMXRH3MwRKZ9mburN3s+GNVXCszdu8z6Dngq01KLM+ZlfstYe0E2+gXrAAeT7HLrlf6p+/wffV75494jzLtvKOdWKd6TMTx+wp5SDuay33iN+/B/wfvTow0fzYS5yp1wjUGhkPmMtlrzee/89Zc2fw+XlQ3uRY0tbtTqgh1Qt6WhicjAcyTZ7olVHh0ftl1zv37/PwetdHWPLqY+I5mIRjfrv9WpJQTIKrrvjfwZ67pU8C3mnnBVnCqcnpxzg3le+Jf23HOx+85vf1N///d/rH/7h7/Wtb35D+ZbvF774Bb388kvKYe9LHPg+5NA6Mt/m0PfOnTu6d++uQucD4EOtD9ZKf+z7TrUUVdqolpl2nC2k7IIMttVoc4vqUSlu/Z6uZOXk6iJ/JFoMtSfy2Lg+Mu7NfEopij3GntIv1vSNyrgUG0mfffvtd9qXVV5//fX2Zcz/+I//0H9wNveD73+ffcyf6Z23327fRi+Ud8h5X7DmPTv55Fv3Rb/NRQUE7FTkGhA22Y10ynxCIS8kGWR2dMDEj+C2NdGxmsEmMtY7BsRJpcJfs1DLzzfepeGPGQjCi9EnvyWObdVam5GH2uRLPhOLQv2ZXummSh1BaKqZzbQLBot333mn/TTYj378un7M5nUGm+g+aWJEpm1KLU1fq9W6fVvqZQ5/v/a1r+nbf/d3yrd/8zX7YwaIDMZJF71H58nrjZ/+VN/57vf0b//+7/ru977XysoniEYGQ0YQBXFPtG0GpqSdsIMFI/Ean/BpL3+Msnpuw5RZMexuv3lYoaVWlQqQXWA5/JhkDlGkYRIHbqO2LDgvsJ9zFpdPGMSfMPCfM6hu4O0oL/Zl0hSkNHIM2wtt2UwZiFvY9D8o1i0GlPu3jnXr6ECVOE8YoN/59Zt695239PjRh8rPY2zIN/Y3ZgIhb2YFjZQ5hA+2vHQHG/LdUX7iTeQ1oQchB8Ujxfy0i0qpN6DYMMHLS2PKGihrIi1BxJUqstYSGlgd/h5G31WtusJgURtWq44BckYGya7rGr9rOp75a3hBJqpVB4+wfo+K3msplDejxI0QtmXKb4dilxPCKHF4Oc2togl3/MJv3IaSXB0y9ivk6Ku6a4e/hTrYkrJYIH6jonFB8hxZdExgRA8juhzRaeiEe4J3CexgpF0yWUdv0V/aYeCkM4h7mzY632h7sW2HO7vNjo20kUNRwIHpbjcpB6I7jIusxDpJNDHIIqDXOICxozmDCrUoFor46GV9UHV664DDp1t6+NLdhjv3TjiEWqt21MkDtdqBgQTxA3Gl7hChKxHaQJ0nLfGTBkxbjWAYtxqGTUMWLzvcjWLPqfeWumwuxEtXAVWbiytcbHFviy6CHRRshqLtYG3AbjR1MuUE2tMCBaoaOMUdVLSLW12jW9ybqehskD443+n9Jzs9uhh0tpu0FflUq3DgnXbvV/XSNlfYQ0OP/WEXzb3wmAdim33XY7udutgPdtpho7XZZ1WjtaiUooodlQbhBykTwzI82+LWlW1pGUKVK0NS6POQdAHZSOYGgpF8hbvR5sADndDNgrG5qyYHHYlBXcndWnV1oH59rPXRqQ5P7uj49LYOwcHxLa0OjwlfS9RVJWmLppa39xT59zYzKdcEH16LE/os5lh5mkcA+Vzc1JD7SlRTS+AiX0NBT2sOek9ObrHYfYFF50P64Yu6fec++jxSwZ4c9L1GbGksRSPt2EDmA2uHM14c8gm6n/z0J/r5L3+hd999h3FiQysKC7cK8SlVtnX1p2euiHsdiTA5z6dxPdandc95PTfbOWj/vB5jdtuW/SySwO3Bk3Ai6RlIsHwJXV7G9clhmfhNm7INinhIsvRc6OoivoBlKfQGpPBE0AzLvg6CFT/0kh+3BJv7elhRwU5KMbQC/C6qpag0XugMu8hOWgsHt2XiBLLUoFzpq2nr9NFJY+YzkPksoXZRrUFVgQbe5+Pkk0i/Z0wMgAsWeQYmwMwlu/w7C9Yzu/3ckvCpjTZS5Ip8Xd+pY/yu9KsuYzRIPcRlz0IPTJRb5uIL5uBzNgTPWbdeQPMym7IQAYUk7nWQgRb/dffCg3LrMk48ga6up7xXAb8PVzJf8Enym5B0+iQRnx8nSa8hOrsCAVce0scPaTctRhhPfPB55l7afMo6ivB5UrTszDMTtjk2pH3yLpCXziBtt+XQKPaxxTayNlsxtvar1WV8u2ixha7vlfC8dB7xEpsPn57wrnHE+11+6q0nPFjzchoa8xqRJ7iUEX/cs4xqF2LKtnjouVfCnhuwZ5J073ouaeU9J2SKgNf4iHbpS9ilv6maB/dlBBzJt4F8QkfmnkSxrVLo+6WqgriLK+vPgYPf9/X2W+/wPvKY9dxGw25o/KxryYY1Uk/aqkVnlqUGXV3kz33pt63030uUolyRZ8QmxshFZYgWNqqndvhHwiJ3kCLsIjvltWgRh768d1Mx7tnzmXtaRqag6Xpf/9RrruNI6HKP1H9EvyM0NQqWsD0lo6jBtuwZCZnzm5Qx8HqfaWFoK+HBpdISAH/2z+VMvO+kr+W9e8M7ZtwbNgI3vHvmXT8HYQMvK+GfX5y1jZ98S3/Di0DKHBl/0493bVwfNNK2ttXannpPaVfKgKXKOJ5+aOadpB2wtTZGXGv3xFe7Zvnc3M9/fFzY81P8/rnPk2HhpQapTyiNO2sefWDteHniHtENLjUaP7oYoZE0eqq1KuNdRXdxhx+dDYnXkNTh0qqG7mF7thVYc/k4uOFe8vFyt1Dob3f7t0v2e0n1PMmjjaZz7DAURaOYa8U9JXDijOhx2sefaI/Yc2wzNhrEnxzSl9MWPeuQ2HHcrU3QdcIn2o27tXP8f/agAbjRL89rFY+Kr2PRQ9om7RH7ntD5yJjR7BiaNkgYOQkDVXQd2MlJ9I9JiZNxZmD/amBMCh1Z4460mbgq7ZI1Qb/q1bN2LKWSVdYcBC7y0VbcjW/d/BMBJuoCnH/Wd+o5VzCu65i57ZkGCfDsCa7n38lBeSyIJ+7L6ItnoZcBv9nxWyVxJJDSrteh/bXnKH0DNwAAEABJREFUXYUXyQVvgXqPgn9221fUxs38phYftxIvMCzgGVlnlcQhbuwx6Nh7WrFfngOToMNuE6cQx4z3hbQqpAcUzm2pSLKkhO1hwm3DcuPbbm7bKsDGL6nIsvcQNMCvNlJN7XnDbRI9hbT98zDSr0b6X/px+uaWfnnOOuLRo8d6/ORMeTcLznkn27FWqOw9Ffplxsr056wfpowFQRsHWENkj5I8F5lmikzPuSPTTXY4k1ykUt3GgezfHB4d6uT4BBy3n/ddMUYU9B05FlzmM1Fi6oVMAzLlHTXrn03WRe39ZMtYNDBcjWhSDckjetByWezrjtryfpsIGZM65nDYpJsIGzRSzw35vc8B7jvvvKv333u/fUHgrbff0ltvva18oO6s6XDLGm9o6/IL3nOXA/YPOQR+xOFw/Fm/5b0371OJ09ZutMM578M550q8fGny3X1ZoY8fP2lnEDmHSLzUMe0hWy5eahLvDHhZh+Sg9PbtW8pPQL/44ovtIDXvWNGnTbrcxE0e8SoWln3F8Jtbc37x004t3j6+4E3EmTQq6Wwressh4+mtU92/d08PHj5sB7tf/OIX9eWvfFl/+9W/bT/3/Nprf6scBn/5y1/Sq6++rJdeeqgXHtxnv46D6ru3dfvObZ2cHivvhoecyeQ98ZAD9/V6ni8yr6esjj5YaatSqkqtqrWoYCuBjRuZbMsGSHm1/4vhIHtYN+AbPjxhLMD79E2Q7Tl/C/o87AOEligWc41LcEVSYBV0Gpmb/GEi28h8OTB/Zl2zxZ7P6Zf5d0vvYn/5Zd9f/uKX+sXPf6Gf/+zn+tnPf6Z80zdf/Hzr17/Wu9hOvnw7r/+3ytUxltWAfl1LpUyQgE8FhJsFt7wXOoI3mAmcCm55IcknJT744H2ynpSX/UrjtIUAg05lEI1x3Lp1SxlY2gssMXNnoZHwYzYH8g3g/BTxKxxUxoAHOvi7772rDz74oHWyI+IkXspu+ZD3gNJmBSe3PyNQqQmMAYMdatYEPWfQyKdLXv/xj/Wf//mfyte+882lDCQxnMSJ7ldszPT9Sh26Pzk51quvvKJvffvbyjd/v/H1r+shHbVjEyZpMkHI6I6yMrB95zvf0f/+x3/UP/3T/6v/ooy333pLG14qbdPhMCJoyglqLZRRhak3+SYmh7G1yai4J/LE0bKvpEsn7jHKFWX3HGCWUlQq2FNDJ+xsIu6CtmGPAvLN3y0TVb5heEYHeZwBF5yxIZUD4YSlLrGJgY40IUcrG3fBfciB1OnBSqf5tuatE30hg9DtUw2bM73z1q/0q1+8wSD/NgeEF9jbVlvqvGWg3lDWjnK22PkOXux3x+SQbwHHPxCeg+EJ2Vp5qbPU6pxnoS6Fes2osuk3EmVM2pEmk3PknhgECGrhSdP0VaxapA7aVSs6W3GYuuqrgvWe9l0lDODv+661Sa1VdeEzCCTOCn/QERbUUlQptAuFVwtpGorSFoVybSOTJIuLhsiEgaxiIpiAAw5yDT8o1eqQId+KPWIQX60jT1GFb1uJk4E5adXymfOccI/Y+ERbxYauMLZxY/bjZlwYwUC7DtAxNGNBwIbzgD1saa/N2YXOn5wrn5bfMJjOh7+DtlsmbA5M26HpbtSOQ0uSirNhFgWasTXxqoZdr2kEU69xwj9aFClZOjpeMYHd0atffElf/PJLevkVJjMOf/u1VQpHpvnZ58pkiW4mjk0HDnEnFhat/so1UeNghO5B+DTtNHHom4PfcdpoN5wjy5k2Wyib89vdBf6NdnFT19jnBYew5+eTzs8MKptBBSoxXHAgDO/CHACbOhZth6rtWLQBu6lwwFspf4Y44JW7S/+oiuRBaXRr0oIL0j0ZJn24GfT+2VY5BH6CHrcqmrC1HL71tP0Bi7vDw0Md0O/Wq15r7OJw3TNHrBsab9VpDW9FWN/36vuqruvUg67ipgN0parirgVasCVQiuEZXQNsK/7Atrj1qS6LNG7gwW0Y3GRkG78kS8LNA4InbhdJuKm3mpv6Qyf0JvTobq26OlJ/cKIc+t6+90C37z3Urbv3dXTrjtaHJ6r9gVx7sulABXMeI/my94EtxEYEDeIO4r4G4d4Dwm3aMHKF4v1D3L+HPGcJr2c0XXlwenKGCirnGXs9T4RNhFVs7fDoWLfR5QsPXtTLr7yqF158WWvWCpxAyOuVptVKI7Y0lKJgN03aMc6M0LwUvfv+e8qnOX/4wx8qi6r8TE8h/0o7dqQpNqVaEFma5dHVRdQrz971DC8JaZF98PNJi/P8oKe5NpEXPB0YfwvD0aLxwPm8257D8vxI7OMs6W1iBjBCglkxYVwDzhs3EW3LNmw3WjRT2/A++W1b9oKWi/DNuORbhfazCV9o3NfCbVJZcuMXlWLZhlbVGn+Rwws8h8VPpNy6vPYNbhhEI8wqOLiVK/xQTE4jttfmLWh4tlVKaeXNZcZv8tD+2me+9/0uJOuxBePlPDsxpw1g1+aVDWucHC5ss8bhJTmyTk3WSabwjM0HB2ut6Fv9fszuoJHdNnFMHaeWV1568+nmvJjkZTb+DRPtMIxtPBOxRT++AeUyj+fDpLF5XkKyZz8O4ZLNsyFhT2MJ+/1SPXNNlxwLN3fIp0JySDqRQ+glcGBMExNE2rMpEz+DJDfzA+6JtfhEu8XepuafaJeRdh5YO+yUDZAt64eBxU/GwsQZYhNJh5Bp97xvvPPOO+1Tx6F5F3uPd7IN6+Lbt2/r/v0XlG9LnLCBcze/ZMG4G/s4ht67d7eFVcbegxwCHx2xZl1h61W2UzPEnrSUnfJhIH+CnuLDsq38qVEYz7kNzzZRngVMwZXN8xpgkIpi0VFzfNoHTdGS7GnmrPgphbnCZGzlL7zrMB7EaGG2GS/KjFp5B9npzTd/3fSePpO40U9QSqcD1lTHJ6fq+5WGdlg3yYwhcmJewTYsIFDMGFMb2rqq65vbjm2hb2wJYWUT12VP1a6oZkx4HEo4oLxW5hwDi5lwBZDP7D0iWWScRDVVqlXQi5yaT60Oxp8w5aK+0XlD/CBhMyw7oN0KqOiMtETRSD9K37q4OG/f+siHKOJPGIVg5iOgvIlyAc+9f+aRbaLpnH72iA3bLe81dmn5ZmNyy9icdt/xMpL1/xPec7a8hyZdNgrbhiPjeOTOGJ3+eP/+Pb3wwguslW63fpk+GRxiS4cHh+oYwze8437w/gdKvzd1qbwv1lIVlFKa+NcftqWnYMPTH+miLNuI8CyeJ0FUHaBsbnS9jI/Q6GrCxhul3dMAtlVMva1WRml+N56LFSTcnt3x2xaRQWtVsrEu/wgzerRNuOHPccSVtAV+wvFe3l5chOkTwr5MtaT+g9NFb6Eo90Z5aHpmod8lIPEaHw1d542Zf9D/SJtkf2rHGiR0aGuG1nqowYo9VsbKUJv6cosr6RbMhcLMTZ4hfzFAVU3H1Dt6bvVGT7GvACU2VuJEX5nvZ4yMM6Mm9J8ItWRsq0R3Q5s70HvCkjb0Biij1KrM+xWa/rGET7T/02kQcwlu1HnmcQ1xhv2XBNQopeLX0Ri6dqVl0SD3NeZznCblNVizPxTgkY2DOyH6JNc+TpLYJv2e8THES1hztMfCmWnLxy0vw7GNe4+ypy6NJ5nbMn7t46m5iyT4AX5fS1dcVVwaHLsO4g8FLoSDFeuq5ZvqZKOMMbH7Uqts8naRyVfALhTnPWYivC0sQZcwLMsWVFA3FFnJ3579ymXmBcCzjY7Xm5doIolsIizQzSvxg+wrZ9zcsU4YGD93rBWfnJ3p7PxMWetn/yNrjPT7ru9ZT/Yt3zYesIYZ9/01Y/LI3uRIPqETe743S3zaR+lt3Lnij4wnU3jAtvKecMgeYb7lecp+fHDCe0N4tRaxeNa0nwumpgW1K2NI1jiRece7S9ZGmSOyJsr6ZYCXdE7bBKgpCSfKTTZJn7onfaU9D1n/5JuzPfVPfskj8ePOWcv3v/9f+qf/80/tm5Z5B6rIlrOsk9NT1VKVX1h55+139Nbbb+s9Dopz6LvhvWpcdAeN7lNeZD1nX/oDDojf4iA5a/yGX7+lX4Pk89677ym/lpt8sg6LPEFkRm2UWVRKkVvdrLhrLcoXZda8k0e2hw8eKj+p/DJnaaenJ7RrpV1FXCtxbYlVv2JfPNT8RVeUvMtTmPetaQn0yFO1K20def/+feXA96uvfVXf/OY39I1vfF2vfe01Dnz/Vl/+8pf16hde0cMXH+ge68979+/yznhP9zkszlnfnTu3dHrrVIfZT1j16tp6s4jqyIs8yFpw11JUCKi1UtcZcZdS6U+EIa+9rwNUgZ69bsS5EeyWZAlX8+nZiwg2cQPi4Hr2aZKBCftNn5li+7CUmKTLGFSpR2X/slCvCRvZsH6PLcWG3nzzzfarhPlm73e++139x398R//1/e8r3z7/+S9+rthODodjoyv2N4+w4fX6QMkrvA3r+GCLHQYb8t7AK/odLiP89eQZXPKC8+jRIwUbCokR5uU0g6VtDK/XMS/+Mcp09FR67ghbXfByc4FQURBRVUsh/qr9lvqdO3eaca3zrSk6Zjrner1WZTNhxACTB0OMbKSyhEOf+4t6cLdqpI4jRhPdhO5oyDMG7nfefVf5ve8fcwCcw9938WeQSKNPxI9OkpaRUzlAySZNOuc3vvEN5eD3S1/8otLxossUFOO44JQog05+8vl7HPjmAPj7//VfyqZ48k87Je/k2eRD//EHGUDCizttMnAYF3mDGH+Q8EI71VLVY/SRKx09xmq7NR1EMrkFUpteppQTN5Ua6CA54L1gArvAznIAfI5O2sEv9c6m/sDoPpAm9U/5ovNVwLmvDvtOd46PdP/2qe5xIH7r6EAn605l3OkxBwDvv/2WPmBj6/zJk/YJoInJLxNJ9LPFRje8yF8waV7QBhdnTzhUPNOWF+yEjdQ59TdlG1lNRez2ZGAynbJeQvAnWZkQ0mbJf6BOqWtL4aJai0opqgVUq6sFGN0BBt2uq7RtuUKPuwF+XxlEyx5xV+JV/JX0lXyKqglHjoIcNcBfQPgNlFuKFXihxOfWDGrAoaY94GdDpbknlTpRjtUjwwr0K8pDrorMpVouApNE6075pittM7GomBodtbhH/CNtOhI2U8LiB7N9DehvBwbaaqforwF7GJj8cwCc/rLlEHi7/+bvlk3nHQe/OfTdbUc1msPf5p7YDJVoBhEFau12HBbtOg35BjCYxipN2EvptF73Oj054vD3nl566QGT233dvX+iw+OqUgescEsNt5o4BHaZNP//X6gnqUH7Cz82Q8b4RzBo5PB3XA5/xw3lb7TLt32HCyjg8HfHwe+Ol+J5A3fTvh1yfj5w4Dvp4rxAjX0aOrvPzqWLjbV8A3gzFAU5BA4GDnODETqpIj9wp9GVVgLwd9R/y+H3xU462456jD4/ON/qQ8o9g3fB4fhOvYbSa+pWygFwZWLq0dUqaGN4VY89rLCN9arTmhFY7LAAABAASURBVAl/jY30+HtsOnbd1aKOMSLuCl0w+4tqCdAztGBTJfZZpUZtuUgF2MI2deMKrzFaGA95/iOgkI9dZFs8oWqQpUuIq/l5EE/EFGlkBAgtUCZ0lx4WQA/d6lDrw1Od3L6n0zsPdHz7vo5v3dHB8S2tDo5V+rVEmok8rlBoA+8h6POBNDfDDAdgVY2P73NzIzayRnJI80xN7fi4G2NPDb809zRJBb2tupWOj0915849PXj4Mv3xJd1mo/Pg1i15vdbUdcKoNPUzVcG+ySFzxfIClEPgN974KYuuH+tdDjwuzi9aVy0uxDTgpjye7d5zmhuBdAl9zNUSJZPfBsk36UJnJLtAbs+ZyTO+GfMTFlH8XCxhoR+LlAFst2h57p1XflyN3+iVS/Lln9qFn8S2JWBZAvZM49bHXHMsy15AZAv/jHLJN7wZxXMYQTKeUgq0YD9QG+p9XPwtHB5xap3jxA7sfRxBNV9XLRIXsMgraSyiN8wxlyevThhum9fGkTlvanFKK5N0JbAK1LYSyFO/z2ui/GmZY5sMo0bWO5lTNhwsBNvtBXPkRuHlxTNzctJkJCrI2jFe9/SrDvR9x8Fer7grY7aawHM9s77JJ6VzCLxh3bblICO8rH8Qg2ol8lOY4ifoI++EL0ikuEM1F60/1JVyFqSMuEOfh+kZZmJ/GrQMmpLIi3v28wwvfjCbiKn3DELbbZ5B2gsj4540km5ZcxLcgja0d94fLs7PWTtctLXEjjaaWG+TPWlGTc1GJk2kj90m/oa11gGHuiespfvVSivG2Wze5B3v6OiY8fhYh4dHzSZsN9qzBoh92JbtJkJ7kG/ypoDmbY8UvvAb4+pxLeUV8xO4Pipd+CkuWYTOoL7MossTZ4IbGg/ZZk9i44I0FrTFjQ3j5m6Bl2mI1NxzJMLcdMGzuQlmTTsqH5h4kwPgvOhn7Fmt1vTFQVv6UNqjY82whme78UfaK3kEZNRyD5UsBZDkE9RSGV8AaW0CEk6KtEHLB16hj9sJE9dE0wTYAhUKl2DZbpCsdhEW+Zv7M/igBqKa3AiKfLZV0UXHWNbxjpJaTIyDW973srYeGSPnBMQnkFskkdRcyhVX9LZNP+LdsI110HPWD1v6SMa51udYr4dO5FlQXmWctJM6uSAZRQi/XWSz9sM/0aYI2/ywWhskj+Q7DmmLaQ4jixG5d2zOTjRA5M6YHXfmkRpbYWPwmM3V05NTHfEevKLPRobYQ+IE8WcM79JP0UmtRaUgD/I6QAh7kZlC93c417Fnf2ZJZF2EmxjbhgDdLTqL3pZwiz/qHD3Zs9vRSdwJA8Kd+IRCLHGLawLtxt+Gg1AYyT9otoXftmwgxzezkziAk9v2EvqJaNJ8FpAqBLHjJk/qcQ2NRwRuTdj7bti1D7/ExoPY+4Ctx6YT17Zik6VWVdDcaY/YZ9NM1Jf+NEN/qZclVKWnL9g3WNPe9qPnYGATZGQsafZJBnaRQRJNicv+SuIFA30m8ZJnIW7e2ytjTRtDWBfGn36jRKCBE3di/BsZo9JKybPZRcLigYYESXId4f0l4roO4m66fFoR1/T2dNBH+8mNWy1Dt6e4DH77+2NSL0HYib33LAS/bdl7NAEsGNyeUWYqbNGAQNnhFZwGUFl2UBpVxgXHXVq4bajVxm/CYptO+N5dS1Ux4SA2vGJ9lTVW369UaiEtN2EuRS5zPNswJd2g4QEJti9BEtxSIa7tRhe3xR88e6ZqF2NYaNszpJEX2ngWSdQunCKdoMRqXarxeaSr7einee9Kf92wts+B7/k5+4a4w7+4mN2ZB12kQv3S19t7AP01fXVM32dszhw5tvFh1CTWIDdKo8Cn7wjkhRlPoFZGdLxmXXJ0dKijoyMdB7xPZJ2Sd4uscVMnUc6Sw0wnTVRslmloB9k7ZMuYlPfVrN1S18iZ+LXWVl7ShJ+4G+qccw0hf8o65ZD09u1bCj3lQDJnJHfu3JbRRdZ0OQcJ8kG+c96VNqwRN+z/n3Mu8ITzgCD8c860zln7Zf2eA9wgZ2P5gmS+XBe89957epdD3gXhffjBBxz65hztsVJGznrOKSeIO4jMbd2HzNGL86CCthU7KtW8Z/VKfW5Rl5dffkmvvvqqXnzxRd26fVt5/4oORs48pmlAq6PaJlfywzfR1guEX/Bz6OsileKW/rAd2B8runnw4AW9/MpL+uKXvqAvfemL+puvfEVf4cD3S1/+kvLzzyn/xYcPdZ8D4jt37ugWej3l0PwUXZ+c5h3xkHfEQ8UG+lWP7FWVdXithfKAES8oUqpKNed64nApCooTz7iBTTyQyMge+W8iwbP96aOuJP+osMa3LouRlfsGNJcIkW2VUlVZS0dWYsOTQiPFgM1eYD8fPvpQ+aDBL3/xi/aFzpzrBT994w38P2sfAk74+++9rxz6xrZi6/QC5Uq/TV9IxhVb77q+lTtmPbUdtAU75vWBdVRJgk8FOlqEpcdxT6h10shgkMXZBQYaw37v/ffZPDhXocIrXiyCjpeI0Bz85pPhR7x8ZJMgRpj0MfJ8ZTnftkmniXGnU+1Qiu1mGA8ePNBLGHHoKYaTASFpc7gzIVcqG9hR6aeq1Wcy8lKL1G1CxyMDdxp3YNGVgeA9Bo4c/r7++usczr6ht9tG9XlrF9uyZ8DQjrRrNmgyAHz729/Wf/tv/01f+Zu/oRPeavHSfsk/NAPb6z/6kf73//7fDfnJ5zfffFNbBrlCRysVszGGzQAxMviPjY7NDjIgxZAz8O6Qc9cMbUCEETTLaeXVUtTREbJATJvVUkSWItcWb6Q9U+9Q7FahA8l3eIIN+tiQ9zmTVg5/z5DtAjdsbDI5LVDLNz4ybu4VHeKESebenTt6kE+e3L6lw1WvDS/qH3Do+947b+vRB+9rS2ccsb8pIOMJHQ68uG8z0BP3jMPhJ48fKzR2u2GwH5BpIm6Rmv2nDyxwsQr1rJVBqlTZReav2TDpNmwQbMHAgBxZC/GzaJ5RVKvVk7ZnULyBWtV3M6LT6+7KArwSvtA5r47zj6rGL1UpB1NBkglIcVcetRTilBZekKXBc/g8ERC/jMSHshgJTxz+LqjV6vrKZmCnfpVyxJX4waTEmzhSbEBnUyYh6AidsKnrGMMjLLoNRsKjtyA6v8KoHQe5A/ocQjPYbeCBYTexmQZCOaTcbSkZ9y7AvQGoX5iRSCayYDGhhnE0NiiN2N+IheUFvlC/NqZhPw9feqhXmPxefPmh7tw9pc5VWw5nzy4eN5o2nZBZZVLSBUanttEfqrDma6H46AKYwUiZgMF6aGCB0/rVTjvoEJsEcW/ZDNzQD8455L4AG05ncxB8cT7p4mJsON/Ti82kpa4bOlbqyzmuBiq2C6hv3MNUNAaCchg8Nlq0m6TtQL4o6zGLxw+enOnDx0/0mDlgkFXoY0GN/XWdKuhqVcUf2mHHXSnYc9VM4y6K/XbE67DxoBIv6Pa0LJS0tSS/qlKKagXQQpuU0Oi2SBChYhm3rdm9p9pfeGc+kd1QVEpVyrKLrjKxvE+ja5lNMhZRNCVuQFrXXi4gtK5UugO1w98jDn9v3dHtuw+wkxd0dHJLKw5++9VBiz+57vXttuRKccl/ptKEo2HKE8+1+1nOHB/xWqyEB4IxU30+Lup6qXckjtvUwc2dJ45WIdy2XKtWvKydsLmZtcYDFrwvvfyK7t5/QR1zYMKNfda+14LSdfQ1Kf1porwt/ejNX/2KA+CfKD+18iFrmoz/lfbFIog7XYO4mgDQ+Y6vwfs2mNnPPgmnKnoG+qRXSnk67vN4T8f5rPhRQG7zQAk2FNjQxf9JRCU6t5R0oIDFHRpvqLgu3XEA2wQV1VJUikGRoQuK8S8oiYOf8Fpxwy/wbItMxFOXF7z4TdwCXJKuKJFiY5cQNoLNDVlLjaNsK3kW0gS2G8+GD/DkliXFS2rdBN5PcUeONq9RdtwT89SIe8e6J2vr9IWsS+YX6R1zKIisiQeEIC5FpdZ5/O6Z70FHn0o9nAhNHtO/Rp3zQpx3hbmMQck/8xcqYHxzi3n1iP86rkKe70rc54fc5KaPBDe5f3hfygw+fUmpWYCSdInmSF6TbCu2Wgt2SVvYLbbmyJL5E9eEoifabWD9kPVC1uppp0qatPNj1rV5jwvyXnbBujZtRVJ1tVPe3fICf5tNhMPDQ9lWwpc8QjvyyvvdycmJ7rBxknjhJ4/PHdBXU/OE5AvihD8BJgJ8aBl3C4bigzcRFOAkg5mNnzXkBEaQ9HEH8Y/0u/CSInkMrPnOWVN9wIZQ3sHy03DRZb6hsGHTKp8Qz3tD0kS/KSN9KfnYJhsjAyQBs3B41Owk8QPbcrjEmSg/5c5e1p3Nb9lFBlLyow6Jm/yoF8llwmziab4IJiQRgpn32XkiUxMw9RjRDxThnPG2FsawvqHgzwfCls286FRcduoJoJJ1/Uq26UOPHj1um3rZqHmP9/QzNgUHxtPotiUjYtppx0tG+l3fryizU8IIalnWsu/HyJH2zTtP9kuOjo4VOtGHt6y/543ZSYX4yatU0jntpdYvk1khLONxUEvC3PpyNtqSV9KlfhnjI3/movByQPzCC/fZCD1VKTVZfbaB8qYFWODzhL0MJ17CbaN3x6kRXsbFHWNjMPBulfgJtN3i2UYXRbXWhrLXJ4FqF3mEYmUhe8y++bmwsDviRu8TbdnCyNt2izDCGzPPAqUusFsQjxa3xfr8PCbqSmejKrP0VENGd9FfELeU8WVkjTG099vYd+afjIGhmauiLxPP9mU7ZL653h611BZmt5hql9vz6kHYlefP3UXlqW90bBeZv9R4bhLskLkoem3A5mP7DYxZSx+wScVYlKRpy4Rn/ZAP8wUZN0YyTFtmTFmtVzpYr7VmDzjjTvhOegqemm3TzsSf9oiJYxwJncnMwP/X+89RA1jTR1bL10Nidw2K6fFIqHEHkgi7AT3Nl0QcG/4CWQIOFh62Gfu04S7uUlQylrDu7VfYM+vdfLsuvJE+Q89RafGLTFzZZBtIl27Nlz3zbRO0R1FztzwaP/4ryFKDlosS01/23jaSJs7eTxZEh8EtXLkDUtGbJua3sY2r6bs71h475rmsIzO2bljnpw+HF3/WLDvGglpLS7fZXijrgmQ90X+HNjbseKcblHlqQh/6jVeTmFgLFfoNrJo9bPZkVtHzwbqd+eQDpae3TnR8cqQ1vIKOJ+ovrtQVQr0YLuCNrFUbkHkAqcd2u1HGqGDLhudEnIxFmS8m5N1Rh7x/5hvQOZzN/LLi3fUWe7oPHj7Qy6+8rC9waJoDzVdeflm34R8dHym/kNJ3fftw0rI2/xX7RTk7OT8714BuI2fkyNz1iEO9rAPzAc633npLWcv/8pe/aod5ceebxMkn71tP2Es95x15kTn0nLY548zhCe9mCyLzBWcRKSt6CKLVKRqxlHfBUox+iw6x2xy8fuELX9Df/M1XlLpEt9Fh8k+90SJz0/BvAAAQAElEQVRppPBG2rfpkrVHaOoiLtuqpbD+7HSMHrK/9hL7a1/60pf01a9+VV/72teufdP3Vb3Med1D9JhfmkncW7dPWUuekPZYR5zBHHKAvGaOWK2y5u7Use9ba6EMN7mbG3+p+KGmPraR0RJnDpfQtYugxUdUnNEK5He8r2X7iXNKydEd5tlkXmHfqW/XsTdMXcLfYasXnDXlffutt97Wz974mX7wwx/oe9/7nr773e/q+z/4gXL42+yL86n0V4s/2qGWgs669oH7g+xt4r/Y20rsvTJuHR0dtf1Q24o9BuIqxGX4wfVp70i9pKGGqeA5L6kx/g8+/FADg0o68SEFl1pZ800IsKLhT9uB41EOf/sVVZDy8hqDTuWz8ZAXkIlOSrZajDD5F5e2kMjgm4quGCSSwcgLcgxUXJWyUimcn8+bBlLwlPSpf+o4ovcRY0mHfZeXyjd+9jPlm7/tm7nvvKtsql1v3MoGXC1F0Vc64Fe+8hV985vf1Ne+/nXlIPg2GziJ0/K/lu8PfvhD/cu//Iv+9V//tf3kcz6J8OjRIw0MlmJwSfs0efa6b27abGSwyAQxkFcD/pGBJPkHqZZtpY3SVlcoVNviga2Idg8mJpsZO/IeMlhDt+S9wb42DLAXDTuFxr+NPBiOOcCy+Isbish5MrgVZdA+xv5und5SOqJt6jVw2LufKOg8W7DjMG0k/5Gy4l5+8nnLpssGW08ni74zeSR8SFxkE/VVLvK1kYFObtqguKqWSt0XFEWupifSDhwsD7zMT9TRkZt0BdRq0lnLIVlXi/paqUfQNbpi0Oy7qm7Pn2nCujY4dF1obXHjri1up1Kr7CIvf5YQWYVHyr4BeNwiOnGmazTuUe1brXVS4UA4qBx0dp3Vryoo6nor334VB8ReEAWAqWFszwn9RQcNsXf8s31NvBSO2MSMmYebNt+hvx3tlM2avDAOuHcc/u7gbznV3HK62fxxt4PPSdt22Avd+zc7CfWLqA0kFVmIM05NRnbq4oqM3nIwt1W+3Xxw2CuHvQ9ffEH5Hwb3Xrirk9Mj6sqYR6xhsX+ho+RRikqzAXSO28USt5aLOGqMMGdMo6m3hFk07Dh53SH7grkeo7abQRdU4oJD3w00aH7cFyx8zveI+4KKbqlg+suA/pJ36jlOlBWoIH3Rbqocz0Px7zgEHggLduOkHek25HnBQVn6woYFS9wZn2opN2x01fVadR32x0S1pz101YdXCZvRY5c9NtnVoth7LUUVd1BwF/RVQSnwg1pU8Ff6SGgpRbVUeEXFoBTZBpIsBXg1w9AZOAib3SZNIU8HmnkESrgnKS2piQym5rew+EvIRSqdXPuG0q3wrtWtD3RwdKKTW3d06/Zdnd65i/u2Do9PGJuP1fdrufTioWlKnpQzicvg6TsB15DBAglIQcQ9/6lk4SIu4fv7qfA99zNHFjEXGgGvu+MPFl5oUGyVWtua4/j0VHfv3dODF1/SCw8fsga5rfXhkfp+pVppK+ylEre5STehrKTP+PPB+x/oTRbpP3/jDf36zTeVBXjse0okkDg0mKJ7kkH/mPf1EuO+jj+mHB9VFi2BPnUJNafaRZhmtOBLt3EBmCaenSeO33Qv0Yjv5BC6IH4gYEm2Zyi0yGacCAp0j3kM2PtbmFVKMPNiL6VUeFWGb5NXKbKhAIcCSxCrwCu1Nmq78cQ1TSPmMyk9fsKeMqfFlgp5LbCLZrehpC2APJTLeTwP0/OYH8tL+UFkCAbWMsGOuTQvEkEOg3fMG+EHiTdRhyYzMnXUMeuLFX2rX63of73iNzKncNvMYSMHwGfgXBvmji3rrNDku+SVuH+2SJuhB4X+FpVcWnZqYz4ZLIwlQ/K2Le4ZidJsa9Aw7jTQntF31vMffvgBbXDRbHBgbb9hsySHSTviBBnv8mn0xM0cv4x9thWbPOCFM2vp4OBg3Xhp73zz95Axtu7tIfFW2IOxa33urksF35B8QqcLI87FH5oUC6/58cx0xP4njfiXvjOylhrpQw0sxBIP9aqW9PtK24zt17Ty4d5sEmWjPbqNTtMmOZwc6Kul1NbXkj59Nbwr+aZmLXkmPP3Vtky/bHA4E/YxNozIMUYu6IRsJrwkLg7uJdsk2rutOZ+CzVni1v6iqriiEcgf8E6RwfOLSPnXMccK58o1oesZqZipxGKvA2Ne+kN0OlKhq3Rz6qefA33p8eNHesymX/7f24709l43RM6aO7wLNu/SF5Nf+o1sQq1S0valyZM+Fwy8S0y0SaEduq4StTQ7UpJIrMcH1v8bxSbS/tREWQMn39Vq3TYA12y0Je/kNceRKn3UtpL3gB1lPyVxlrF8zSHOIZuHOdBxKZT0ObktVNMeOCx7Bg5uK9eIfafOW8a76GMHjT/86M/ib5/O/gTuZPo80MDcmBXP2A99agolbigBEvmLK2XHJjL25gsRjx8/pl0vWv9NWy3xiNp45HiDhv9ZROR8Vi50GqabBrDBsc1PW95Po4MgbZI+l2ixy8qaPXpYEF5DLSoLsFPbqOopyMnmBp7l3Aj+s/PYlhlDoorY2pY5P/tY52xAb9j32vJOn/GpGZWJCwTSfhmH0h7brNtavKGNQbFh21rapHadGmirUqvKvj2ST8uXzLhpdJ70A11e+J/rvmT+1fEJNEBTNFUvVP4EiX5DlKss4rKSt2RuK+4AT7v3D924iGAYNs/5lkLj19VlmI4Xvm3ZM8KSzG3Z14At23u/JEuyfQWpuct13uIuloDtSxt1s9VCGoA7c6iJU2tRv+p1wIFVzjVWbT1rSYD04mLrRvEq/gXiwm0nngjyDbT8CbOtQjn2zXBrvuzFNfuffibYJk6DhIvH9f6U7jYxxk7KHJdzlvT19Ocd65WMtZlrcqg4MC8mLB8uzPuAXTQxZ+WQcCBuwrNeGFmPZG00ZN1AmpE4RBQlgdxL+dcognGriYljpoWxoyhrjr7v2ntj1rfHHDDeYv/mFnv1Jycnyr8Zio6mNmZQlwwmbf8rJU6MRWOrW+QZkHOpY+qyZZyb68p7EPJmDTROjF9ZV5Ff3m1zhpX1U+pxSDvf5rD39PREqzUHvawNck51dvZE0VPOqh6xxsu3NXNwm/ek7BeFvvf+e3qXg7p8+O9tDvSybo87/7f1LQ5/485ZWeJ+yHlZ3q+S5xkHvIsMW8bXIDrfsX7cUX7aKN/2jBxZ92fc3vL+PKL7iTpM6CN0bgPL2FMp6BbEXqPDfJgv38YNHr74/2fvz/8kOa4rX/AcM/eIXKuyNgAESFEStXTP53XP///rvM/09Ot5bEkUSYmSKK4gAIIAaq/MWNzf95i7Z2ZlVYEgSHGVpR+/Ztf2a9f2iMgH7UI7dV2zNmwf1lmvuBcB6Peq2ddt7XjMncnprVPduXPWfjE290m52H3nnbeVS/L33ntXuVxOurn0ffvttxT/e/fvEeduyyeyTDpHR4ekeUA+69an+r5n7xJ06EFQVWpRofx26iH0BRp7g15jomNg1geCEWcKFvtky9u8FmBV7KHBy/YrV2ygPbxanIUm3nWEf9092a9z3eJLe9o0Xx6MTnyfS97vfOe73Ll9S9/+znf0L//yr/rRj3+sj37+kR6hS/mCIc2LzA64OD+CrrkX2Lf1fnS36QB6YBsZVs43e62Qa8at+G3R/+jPgL7XWtsF/NntMxV9SYOo0bNRezrTFmWNEkfRo8QrlCnKkoOAJB//KNgtLhxzG50Gp5wKP4vcdIIoddxCOKXWVolSKi46N8qdgmfgSWVsKybKns46MBDFbbuFj/0PDnPZnYJjDwmoepNzkzcNHBlF1h99+KF+wEXtj3/0I33MoJKDgchDxLXd5BcFyECazpqfe/5///f/rv/jv/035Wefj+jQtpsSpQ0z8D189Ej5qnkuf//u7/9eP/jBD5RBK4PTFgVK+pH3nsF1T7unTbJhbECx9lwKxd7aiYInfCCMXVRKoVwB7csmttbYLduEmNo5g1jaM9jTrvt9dGxkgzugL3s2QzudM+i9AOfZKJDnlry4v2MCSDpW+0NgV1SyrVw6HbKZvX3rljIYpmyRZQbi0C0L25E809Hy880jae/hbXPhy+B8EWBvC2X4mRz3DM4D7UIjyXQnu6iQV6GuLpTAcQPcpVBvdDthKHLrOzvipwPvGAwiW2EKYWtJHLe0KunU6jZBtkmyFupSG1ZMmH2PvYcXyuK7h5eNf5A6d9fcXZN7VSGNSjlty1JDcWn52ZZ9A5QBVguYi1wz0Hq+7M1laC58C5e+tYo2tmrKsyrqufjtuDwNP/7m8peW1oQBGtBYETrXjgIj2LOYGNCpkfYYGgbaF8AbGrCnfdDFHcimsQE5brnF3aIb20b36E10Jxixg42gr8HOIhq6JuXytzWrLNMWHRfZlfrkErh2o9YHVbfOTvTgnXt6+50Huvfgjo5PDglLursNenpBjQZkURtKrSrIvESOpcg2db/24OSRl7/mbyEGpRzBnsvfPf1hR+G2XGbvZmxz+ZuL3/OdNqFc+m6pyAYsdIMsNrg3jSIT9G5PoiQnxEtBSsPoSrmr9tBgp6LdjcvffAjjgjH/nD6QS98t9qSFSqhQt64W2r0DVau+06oLemivvgu6S7rqOvhxV3gVHS8NlTRqtYKCzILaaGl5lDrTUmRQSyFswc8NJqxthcpQgdAZBf9C+g3YbUvAhuLGwYOdR4thhT9iH0W7zHRodtwuarJzJ5dOZbn8XR1odXjcfub59p37Ort7X6e37qA/x6r9mnC9XHviFtqBdJLuyIt089YllRQBq3nqjeZ6ea8FarHiB5r9mt/vs5XiXhav2VP4Bfhc8rDniVeo8XAtWrGQPT451b379/XgrXd0/8FbLEbP2EwcqnBAIRUe9KZW3KFFtVRFzBsORR5+9pne5wL4g/d/pscPH9G/LpgzB/rlqIH+M0ydJ1n+DrDU9neQ9edmaUVteYfMmFw2lGdmSlgaCx4PTsueoGvG2K38ibdeawzXtuwJxUWmL9uTGw8tsE3Lg9BSVNCV0mhVo4YXN3CA2za6UVRrBUUtHH7lWh42eUlkA40dXIYjXokbCJP1x5gBHnsUbkSfQpNeqUv6vpYPPJeWtixM2v8mYH/JZ2RRMlCGHWu7rO+CHXPrjjm1Ifb9lvlxRx8AzMNLmV3cZNL3fetzay4dYu9qlc24RjGTftLMWnPZ6G7aJciWtdCOqhNIf+zGcqsib55m/XVeSxqhTc7TuDQyLkWaDdj3tOHFxaZtGHN48Olnn+pTkEMS2/DPlV+zySZxRAdSpLR51v7Zn2Vfl7YLP/N9LouzvjzlgOYsH2hijC2lKLz8ytP06XLaXVL4gbH/ITxjBv8vWNDodJDgoXShpsfNjtxHkHV9+tUQO7IdLjEqfiPuBiInntGQjDHpOwNxsj/5xccfK+0w0Oeyp0vfSpvkQMg2fS79rqcYo9I2e9bGNvJvaQ6tTKlW0ocl5tM/+AAAEABJREFU22rjI1SY5JP2jZ4MKQ+BQgO8W3jbEo9CNRvctmGZ9CbKW79N42RGGSiEmj3uS6QHXDpmy6hxXkthU5MJdU5dB8a+HYjdNmNabUi6TT74EUGfZwbaLP0oa+PYay3qWQeb/rFj3b2jL6bfTWEutMh8z/ia9jVjaSqScBkfz88vtGWtHf897RoMlFdULTpSSD9tnjOU7GOXs4D0xYzDhxxm5txlzblMoQzpvxkLRuYe20paO/IOP/qYeP1qRV/uVWpVjO0UKdbfHpInUPBFcyWsnbJ6jmF5toUs9nHW7+y9N1x8ZU5Ke+zTvgSMnEotKsjLttJ2tqXXQV/A0FbJswH9GGm/yD36J5Eu/gP8lCFj7kPWmvmQ/+PHT/Ti+YvWRldl0BsNybzR7/fOgzaIPIbIArlH9pPOb7RhXRB9jJwKMs86PuNedDj2WuvUNmkfkLFswZWckOvvXaV/+wW6LuPIM+NXeJF3xqhzzrSC9IF8GCLt4eI27mV8qaUoJmNE6yuMRVvO3wbaL+2wZqxY2qVn/ReePcueMAmX/Eb0e2TMaToPP2mKcHPI5vzP168hgSbIvF6GZeXRlzIWTUTMmbpZ2yv8OCVPf55sOGQb4G409pcRTziydAnFhNE4cVzBtuxAsiTbM8pMJzcOnsluOwGbm5fMHwweS+i3bdme3E46gWX8Mu4HsRv9L7Uyh/ecGxzokAus9cG6uUstTMOjouPBFN5TutJEbSwSDkmWvSD5AfKzZ951uwk9uxU7YfR5poVRgooFH8iTGSGIHS79Lpef+3kdkjFghJf1w6PHj5U1RNwZh2PfMA4TiyFjVMKGn7gjtU6KLS3WDnvWJYm38BMn/jcpRVSqcSmnyJY6llJZbwScB656Zaw/PjlW9hftLokL4EPO7ms7syFV5gwK1bIw75Y340vGrj3lSTkzt2cO2XJ3sWG82nJOGaROW3gJt5Ql9XjB5e5jZPDkyWMlfq1VSS/f3n3//Z/qhz/6oT742QftTuTjj3/e6GeffqbEyZwdxJ4LvQ/mn+99//33lW9u/oKL4F9wT5PL36znE/ZyzL0s10bb2R66b3PiQDUHRebhXXAmlXhBxu6sI1P2Vn/aEVHMLSPkbBVkG/2ttaCvnU5OT7iYfUtf+9pX9fWv/5ne++p7ymVtLmrP7tzWrVx63zrVLZAL8Lt377SfbH6QX999+x29++57+trXvqY/I25oLnzfffddvfPOO6TzoIVNnFwUn52d6ezsNmmdcOF4xMXlIe26Zq8y9Z2sMzvasyLnoNSq0KCUrL1MHfQKhEm7QXii2wtwtifuZvmcV9Iu4i2bt7E3GntAVEvOn6GA9/RgJ6gWaDbN3ewEaHR6hR9b2ihtmr6WefTps+f6OXr0/e//m775zf+t//E//of+5//8v/Stb/1Du3v7BH3J/m6HHrhUnbDHvn/vnnKfd8K+Ozqa9X76afRhg+6gLMh3hayPdUB/Sb7xe8HdVcJX5H3adOCB3n3vPZUE+DJIx4gCpgBR6lDbOjhggCTjNGzCRBRp6CzaQgc66ZYFxAZEoXNxkMae4nFYzmKilqLEy4KuohSlViVMeCnrQOePMOO2LZ6wqfs4Ia65M8T6e4+lAq8rqGHin/pGXrmkzaDy4x//WPn553bp/vx5GzgyARU6fMciLLI+5pL3q3TWfOv3v3Hx+zd/8zfK1/XDr6WokC5DafuEedL8p+9+V/nW779zsZyfJci3uaM8yTeKm4GG0iBvCoV80w4L0o6TfT+1Af6WyYN8yCvtGOVLubpcQnLxE15rV+vSEI1Bd9R+P4O2TtrBFnsunp6zIT7nMCvf+t2hT3vyyeWLyUcqVMnclQRJ1nmplqIT5HH3zh0dHx3LdjvMT+dpn6Sh87QL3VB0M99ozE9Cb16ca8MCOZe/58g57nzjd2QCpaJK6rabfpYCxW5TZ8UOxd3qWIoMBD8L4XZRTsfecxiwY8IaqZsZumuRStIB9Rq62KtVQVeLemS4WnVa9RNysRZ7D6+H13cdYTp1zd6rRycqnb+WSvpVtifIKi4NduyAvLDKHJKkTI3Gbk282Ln8NRe+QS52cwnccdHbtYvfqn5VVXGXusQZ5GtxlItg0qGxJC58m5vGpwcrsgiaPo3Rp0HR/6DxkFX0cYf8drTDLjKE7hsGJu89GLTfjtpzWbrj4nSH/RKcNe+2UsCdKGEtoorktB+sPRd9QyDTIsAUkbLm4vfgqNPp2ZHu3r+t+1z63rt3xoXekVbrTpHTPt+y4ZB8oNylWoW2CtxkasJY4hlJOdClgRmPwLOdeYyqctguoSJK+Vod5vpsuQDecvm7udizYZ6BPbyGdtm704ZK5iJ4i3sbe+S1H+lnohTWaBaxQKVKrrgrLVK1V9EO7CnTHnmQrXbDSHp7nbdDExYspDVoJGrRatVrvV41Xetrnb4F/BLtZt5C5zBdafzo9YKK3GKvpaiWQvqWQ0H8CjSIPSiVMPDsiZbIu0g2CI0bh6GlJIxburXEXpS04yf8Lf5sQahZZCTkodmOvPCgxvCwI5dBBXvR6CqXTq69BCqXvwdHpzq9fUcn4Pj0tg6OT7Q+OMJ7pVJ6Jfxo4pLOOKNlTB6ho15n4KKPS4leT1+NRywFr/r8/nOcIlL40EvgfrVCtEnCAtsqtWrFwecpss8l8NssVO9zCXxyeksrLqkK7W9boV2HXoLYM/7s6CvPnjzVRx98qMyP+RbwkydP6I+71jpT3imEfocm+d9EihNe6O8GaSM1KcUW6NLEtaAFmV4S7cAT0uyaTXiN2SLxmhj4xg6R25/CtyDthSWPm9t+DS34z/wCTbsXFzWgF3G7uLltKHa7yND4BbYlmTATTLwGYfCzLdsqMxx/7HJ6LW0EjVOYMYdjYTWeZVtTHuTpBRPfepMhgTd5/RL+SNQ2vzLRNMrks6xTdozzwR6aS5I9F1GZg7MuS1hRdhero7+lH3WsO7quV6mVXOmTJD4wdwzESzpZ/18wh2QeaZvYfWYR6Wa9KJL+GM1lPWljNfz6tRzTXrN80zZLigNtk3k/nyJ+zkbwgkOEyD8HJCPtMjKQpU2y1s9hR8a4rIvDz8VR1o7xT3prxtLVeqXwYj9mTX3GJv+UDWntKlUx4+pKHeNoS5syJd4fClJnxEHnnDVvIZHTNaQ+rX7wXraTAnHiN+A3IPsBGQxN99Fx3FM7Day/BrrNAB0vkXgIkYc+Q8JppxwY5cI+9sIaI7LHizXYOfu+jWqpyHxNm6wUk3lrIE+yxzkqaVIkqjVqgBm3LNmWTT54Rl+yng6d4hKWMrewSrgi2yqGKm4Jp7DNFmxhwBHGQNgbS79ZY1v2FXBcZRD+lat5wYJDJVmljcg/9cu41sYxxro9i//UO4jfGBkhrVoK+6teOXiMzFu7EX4kDRSENPMk3esQul+nA5iDQyW99KtnXOLlGzWx77LxIGpXO+Rp5ZDn0aOHesJlX85RXrDPfEH4HNqkHz579qzt0eMXe9JIWVOGHWXfcri5n8fllLGWwjp8rfTTmvGX4iX8SL0yn9RSVRir46aaqoQJP2NE9vrhtXa2kJ8JWxrVb9mQfctxoc3xy17UMToeuS80dX8dljBJ0sgjcgg6xrFaqgLbre5ugfJ6DQjzGu5rWTRFxNv0Yk/bpU/nW1fPaPO0b5A2zzfHL5gfLziAzzlbzihyaJj5liq2NJa0FvraDH+XzNfIJTrX5M74lDbZobeRQ+zhp7jRxY61Q/pcxzwS1FlH42e7tQmvBKcbRAKTdXrfdE/cP4i3JR5dmlTlElha40MvA0i2GzQbz/RS1oxZe+Scy92mS+hV+nnkTVSVWtu6rSLryNn0BSYNHuYA8hvRtqQFUfzSBrUWxrluQj/R9Jdit/ZI+KQfZEyKO+kophWfcITlHc5/4pdIICILfkkwKQK9Camx9aWNRVMRG9reywu6PI6lvTS9X3Y3HomE2iaMxUtqr9gt22pmIbhtN77t5iVBsfPItizJdgMvWWrQzLMtS7INQoPYHcsl8FZ027ZcCoAaYM9cWEpVqbXpe79aKZcrQdf3pGsNrAmi58LYFswZE4nb4s8SRLYvkT5jT+5mLwRxYFkSXnL705Vp/fLKaawBRASdIDXr8hYmfTB9Mf0yY25AR1fGh6w3su7IvJM1RvYKodN6ZWxp7Zmzsl9LfJIj6qg9e7eBfUcwRg4MFMmHgSBBwAjyTLTVh1fqWii0bfGAooK8K+uinCUecpd0dHzExddJuwg+ydkZ+49SOS8juREZQHiS7tjaIGVInfYcmAaZX5Z1Tca8LRe/W87494yJRCRPQ8b2Adhc0Obu47vf/Sf9+79/Xx9+mMvenyv8X/ziY+VC7tGjR20tlnVY5unM148ePtKnn3yiX3zyC8JAubjLndjyLd98yfEFl8uZ6yPL5H8d4QfhpbwpW+QbpI5B7DvKnEu+rAmW8AkbZD2bcIie+kxPamZ7limyRW4HyO/szpnyr1S//vWv66++8Y32081f50L3PS53c5HbvtX7la9w2fvuJb6CO35vv/22Gt56W3GH/5WvvIP9bT3gkvjevbs64+I3HwI+5aIx+8esn7NXvJrPq2qtKhXQ3mVGLZQRhTAowHZrH9t61aTNr3ET5PJMNPz4L4g7SKBQyfwppqXt2F4D+DxqYZtFana92SzBCDGp50gfmXrCwH4q7R+9ia7k13v/CV377ne+2/QtZ4y5d3v06LGy1kt7Ryfyk+LPnz9rXyqLrCLfe3fvasU4lDDRmSD7mczxCZ815QV3ZImf3I+OjrmveNAu7/NLwF+n7XOBXyjnr/REyaJwGSTSCfIpxV+g/OcsKk44BEjhDg7WykI1YWzrgI6cgufAIZVPvHxKNYU1ucf/9NYtOvktpdNHOZKPbWVR0mdhAjIwhz+weAy1raTb+JLCHyL1APcf0hM5vFLepr+8eCK7HMx8+OGHyk805+vhn3zyqSLHyDrySPzK4JnOdsTBTDrk/+u//tf2/37/9m//i77y7rs65HI+YXe7HYcH27b5/IA081vj3/zmN/UP//AP7RMrUcCEs82YMmrIwI4CJ48m8/CRc/gZdJvsmQQSJxpvOko6cS2FSbM2pB07FvYNdP5a0+GL0n62JUCS5MWkQl57sGNyyU/VbttF3kAn2OnFxVbn+ZYjfrmYUqky9S5cuhTsDS6SzN+oHEqm3rdv39bZ2a1Wlg2dI5uq/PSybVUwMsDu2uXvuc4ZsPONiHbpywVwLn4vchmMnu+5GBjRwYw3JfUjz1qKaimKu94YvGyrAEuIhrolHxbk6bR7JqqWFlLuiF9LUVf8Emq1GsInna4WrbpOKxYfV+g4AOpfQjcvzDvCVuRTa6V8wAW5WOJdSM+2XNzKWMgfKz4CKB6HJpph72UubifsCQ+41M3lL0mr661+VbRag5VFtir4i3gj8GXcgXTmtOGJuiMY3gNkT/sPIBQg5+64rfIAABAASURBVOjWiP6FBlmE7Gf55bBrx8XmjoXJDh3ZN4jLX2nHjeV+ZxYosV/HqC1+AdG0248tDIRLT1FbU5YZlkRDp/z92rrF5e+DB2d6+517DKjT5W/qPIxbbfcXjHtb4g7UW8CqCNOBLSqNn6jjCIQFLM84WUY6wIjeU10Ng4GmslG41CfYzpfZ282ozWZgsgj22nIZvMW9wz9htlwQb5DH9jqSDkjfgoisKIspl1u9aRlkUIC1a9/8LdpyMbkh4BaZJb1zDpzSBy/aQooY1C19+2C91iFYo3d9V7TiIKVHMfqutgveHl4fdy2KDl8CnevQ8ebGXmf/WkqTX8GvNHtRaClVlXRqKaplQoEWF4XaRbbRT8uXfNy0Q/xLJRyI34KCnwNZo40s1GRDtZudZoGGn8XnggqvEr5KpZfLSu5WKt2ButWhVgfHyqXv6e170DOtmIRrf0DYTgQEScciAdoAosVYUYdg4YQSMuQL4mbsLxjt9zDYF6v39VCRX9zAVq1d+9Tu7Tt39DYL2bfeeVuxZ47sV7SXJ33Jgeyq71ULbsQ3DvQrxv58yCr/BuGDn/2sLfQzd4y0EEmjLZoM4SfL78N7KcxCf5tlQuYtu4U2xxd4TeHdJDq/EbBt4vqSG5vN2xJEbn8SJI9sSzJ/eQPcPLLhvRESAXho92IV2r+EEr4Am7jFIkAeLeNMwtnwJfh+FcLc8C+4bZOG1Uxroskea8b/IYMNDpvygOQT2JYdtJj/Ia/kv8+6Ct0fGfzafMu6brffacdkuWftcoWdBvwSppVZVqlVtevUgZ6+1HW9IkthprQz1w7MW9u29swabMt8kjQH8k3VqSKh8yAE+tnVyBh3+L8p+NdI6Gbcm+7XJH0jiJGXzTvAnhipYRB5Rl7hLWhuPHkaK+6BNorsdqyHGmVtmgOabPz2tFc2heFnL/acNe1yEEGWtFNtucY/SBo58MmhRn7ejJLpDmPmKfs6261Nj09OdHpy2j5EmX1b22scHXHhdcS4WVu58mplozGXeoytHePz+4NFjkuJmpsXT2OlDrEsdNLD+FIb6jaySBsbhQeNf9wLHfEf6EcDbTRA4x4Jdwl40fnmh30kfMQUuYuWSZukPR5xwPTkUT54NLQ2yPizJ/zFOetN+mO/Wung8EArqGinxEuairkqWlwUjbKTSfIgqEJHypTw0ZXQuOfAbV2ScOnDNqEvUWSDUtpYljLZbtGSg7DOTnJr7N/Iy7bsCRlLF8C5Sj/+uCC6zk+9Ur8G5LYL6Dc7+skis4Qhqmxigoxh2Tuu1wdhs74fNOl0RNlq2mSECJs/UdT3K/rNmW7fviUX65x2evrkiZ49e9oOGmkSrQiTc5LK2iRnIp9++pkePnyox1wC5wDo8ZPHHDQ+I85zEAqePmvf0Dm/OFfG3WSYcqe/p9ylVnV9jx6stV6tKUcvWYp/+n/CVsKkzx6sD5Q5JTUIr2O8FmaYdXVAF5OmSSDhbOP7u3vsl/OPDIMBwaecsYcOKTd9Y4Affd639t0p42EOTRfs4EeGSTX1X9Eeq/UK2a0UWYRnW7bFS82QSfK4jtb4eNommLFND0EnC9rfwjc66cxA+aJ7Gy530/Zp84ePHqodLnPZf0H7Jo7NOpZ6pMxP4T8DKXfa7CZIOTm0PJP3TTSP3/KL4l/JhHqkTsFU/6wnJmxpi+hm6hC5rxjHMrcE0dW0hx3ZUmvSuVmN1LW1N36hySNY2uZm+N9vd+oZUEoqRo1buzZK/VIv2IiqveX8IRsbW4BbUGJT/ZGzg72ia9GbnCHmXO+cPU10Ku2Q8ScyXrFvj9wjfxM580vaJBgYE2Cp1MqYsmJsAQnf962vlFLJ0hJP5H89buLHPaLzFEgxrXiE5YnzTwup9CKAueY0K6KhhWOZeddJY6e5QbNf97y0O+K/dH0ZixOpvWL5oiACzxL6mnVhvZ4S0CmxpYjDxqKYhcYuXXfZlh0IY+FowDZbseEfh41dUntjX6hi/zwwX9uWZ1o824tVstZpfaBv5+j58GP6TqlVMa1v0kaSZQPi2Jbk9scL62QP28a+oMTrmnvhNxo/Sc1uXZrXKANBEgwYEBKGIS89lHFgnlw+xJv+vWfvlTnyxYsXbb2Reekce9znrF+SVaWe6c8ZOxJ+qm/0dmjjTPyynh1Je8lvynt6Nx5W25TtCjI+AUT41VoYZ1jHMB8fsq495hL4lH1HflXoKN++Zn4oyHZkZGQgbO/2opAD48zAnjRl2bU96465f8N+c8Pa66LRjIUJNxI+iDt7np///CP9y798T3//93+nb3/72/q3f/u36YP/H3/c5ubMv8+RyTnj5wX3AKGJl597/jlhcnn3MRfFufjNh/lePH/BfcWFcmm7Z42pZlJRs34blXw37H0vuIuI7ONOuVOmFnR+Ucw2PkS2CbNjj7cjvbhHxubUJWgySPJzvBDbijxLKU1/s549Zr927+495Seb//Ibf6m//pu/bhfBX//zr+vP/uzP2iVhvuH79T/7erMn3Hvvvaev5OzsrbeUb6DeyzdRH9xv3yZ+a+Zlr3ibO5bsF09orwPaLv0j83cwlaG2ckx2X9pt0/Svg5rBG4ri8p7sxnbtiVdwjfWy9Xr4xb7QJWTc1xCr2msKMGWMPbw3YCnDTNN2NB7PqLRX2voR+7kf/egn+qd/+id961v/qH/+5+/p449/wXnIC/RioL0q9yjTOnSgfXPHF316xP4gOlhqVWR8C1kfc89XatVARtGd6OVT9hkJt+Uuq7K/OL11W+++9y4X/X+lv/3bv9Vf/dVf610u+3M/WKjNr/Ts2DRF6fPTiA8p0Ivnz5uIslhLYdZ0ziii7daJ0/DJYENhMqhMN9N0CjrQjoVflL2BjluIkw1MDpCiIC3hRLYurcK08FDbsmfgRsqMB2Nsf3C4Weq4BwbSyDufBs2gkp9n/uEPfqCf/OTHymCT35/PwGG7LcTSuSPvdPB02nzz979wAfwXf/mXunv3jnJBg8DaJjaK8jGDVga573znO23A+z4DXg66s1nNJxWygYqsmzAp0Eh5ImM3BqKmocMbF4oSjiA+pZiDgaKKcuZgvecgsG8XQx1lrY0fv4ZSVWqVoXZJFpNCoxMbBroX5xs9ZxJ6wUC54TKLPoG/tU+ZRGlM/JJ0e/UsTPvVSrUjPbxk6+T0RG9z6H/r9i3SHtlEZyP9LF46ODjk8OpQGagKYUfyHBhgt8krA30ufV9caBt9ZbDe59ILvR0ol5g081PRiVdLUS0VFBVXRX/Dty1rMpHNQPrpqHsmpwGMyNTIL2FrsdolWF1o4eKsaIVs+gbcXVXf0Gk1077r4C3osffqkHWHzDv8OuLWGaXOZSulldFlosVFtRTxiCIDhMv1lsA47iTtKOVE5R3+oOwJP6hdAPciT6nn4pd9gci28du3frn8FVeKI2jpkWYuVRtIdcQ9IIcG5DOMew1M4q8FMovsop/Z0EzYceG7b9hx6bnjonLfICZZwTc0kNJsNCGHIpN9hxLtUag9ektzki+lSVlSLlPtIlUutteHnU5urXXn3onuPbilO3dPdHyyUt+PMnIwF9mljMiQ8LW0diy0p2JIe3wNBnjRh+vYU4g9hdxyqR3s0PfUZbsdlcvdzcXAhe+excy+ubdcAu/w22+pD2hh4W2RwwZsib9r9ZMgE2Qud6Utdd8gpw1hGsjzgrwvcG/3CWNtuYSmO+icy+Wn9MEnz8717PlWGy6a98RPvQrpVRfq7lbvNbp3uO51sOoa1tCGvkdnSwvDXbA6S9VSKZriFqvi0UV+MGspKrXiVwhXVOK+hopfqfGfEP9aEs7XwsYehD/Dlv06FOEhydICw1NBG2ZwKT6oorEVXieXXrVbq+Nit18fac2l78HxKbpyR7fu3NPp2T0dndzW6vBYlTAi/OBKfDeMo0kn0GyS92yFxBW04sxuyJ/UMy61RRCxX8LIDZ6gEvY3oDBOrg4OdHr7lu7cv6f7LFjvsXg9Y07MQrVfrUQjKC+TRi1FlXanS2vPWJ+NUH7q56c/+ak+/OBDPeMgbk+nGNOhlsIQ+0/6cWpvpCfZ1qvGr+WbgAFk8sfBIxx6xcQjwMM2QSZgEbZwAY9BexaLZV+DYpfsUMdyaS+0e6H9Db2C1f7m8C5WLVV24zbKiyduTTR+gTAGPLYv/bAIF1y0Dh3KOBp9anPBPK7aVsoS2EUOZCnAT79xM6rln7mXdf7+Gnb0g6w1d/C22HfMEwmbcre+M44plVLWWoo6FgAHrMUODw/VdyvZjJ+jlDS39J1cXuVbT89ZX12wN9iwvsoeIf5S6ohcFEOkkIbwfxkSkDCRTwPuUEhLNna8dZPG/wsjCSTwQmMP4g5iv4awkh+sWMXLtmyw8KDtQY4ja6Am1zASBowIObwG/AfaKGNTZJZ91TMuh3IgsaNtIsO0VcapIP7TQc45a4dNa4NCmhUdTrjs4RI365EjDgfSZnvaN2ss2+1SJLxLzGEqc+9UxCKXEuvLoC4suBtvqmmz/s5f0ajIMWW7Lte4l8IlTOwtHJbQpToTJeYcqPm1MOgsns19SV/mRcbNnzYcs86ERtbpEzkgWNrFtsJPuzx58rRdBo7MN9lLlVKVNn7GAdN2u9cBl5NHR8e001pWwW9ohw2ojARnkr2l2EnXtmzjBBLBUpcZcbeyD00cUzBrGhdNvKJSQsE1Wgr8WvAXCU6CsY2DZ3Ji+RJPyjJHs63lL+UxeV4Bn2v+jY+bWlEP3knnJQxTOeERIM+cy0QcQvykU6hXWeoKP+2Qtmug/cakgRTxak/C9qx1s7c8OTllf3nUxsNSimqtrb3Sl2Lfs59Jn12w4VLwWQ5wnj5Vzkqy979gbEwWuaRJuq3ulK2UqrjXjLOrfkUetaU/olfp15vsVxmvbePXse4Oatvrrg/WtGNp4/1I4pVyHdGvg8p6SUhaGCSHbHj/Om1IOr/qY/ulKLZbee2ZT5lHZE/heCgf9ta36COZlwbqvYfXEPs1xD91FsZ2S7fQNotc7SLbV9BkmgjmfJe84+P24k0cIrXy8FLCJK89Y3XadzPPc2nP9OtnnJ3lQ/2PHz/Si2fPtWfsTpyUI/pxzOGebSXsc9acGcP31CPZ3cRUNriUT6/BUl9CzM9vjtjU/TXJJc+bGNDNYFzaiTYa4U3RrUI/iy4uSLvEHioXXRpbvnRgeanOuH/ZQ/xfFuS37Z8iBS9X7KoUaeMG6jqC1s6zt21FRoEwI3KN7i1I+EQR4TKmRXYTb2xjQHRvy3gxrcO2ip5lPlqGNdttbOkYJ1p7QEupKvCTVitLy0DNXKYdHki5m8f8anFm+5cnpEL+qdOvBBHvy2f6JWKSXx7KavL2ZQpuYmMiajQyG+gXiIsQCbUAZ2uISYrTOzyRmjAWSU+U95uehPk8SKQjjAMrYbHNj69Ry81lJQxvxRL7ROG4sdQM9kbzaoGUYLx44g4keAbkvRovAAAQAElEQVTCQBXECsXfnigcnskOS/Zin+iij06oa34E5PGkr9f4thvfhpYy9aHYXWTcQYEu6Dnbynx7xL4mc2W+sLbm/KDSH2xrMuNVmvBs+O2x2p8JBc+27AkZ8+3FDi1gdtsWAfPoixjLBJvg2K289ZIZNfV75pP09SD9P2uO3O+8YG2Zi8v8Oskz5p4955K1di3OhnEi89lwY4yJe5pvx0mfX8mVglAIsuY9P9TNhAvCsa3IumMNsuICOJeIR1z6Hp8ct3P8zIkHyD7yTibJs4E5ZKDjBClD5v9clG6Yc6f59gXn/s/bJVt4wcQ/b7zUOXcsuRPJ3Uq+9Rv3Q+64Mkdn7s08/Ix12ePHj5X7r3zL95NPP1HC5cNbjx891lPW6pHX8xfPdX5x3vZbLa9WjlxEb5W12YSdIsd922vtm2xbXWa5ZjyYwFpVorpjW9enrVK/+EVW0R2822PetsUjWRjLNjKtyj3BCl094CzsmEv1W1wM5iL3nfmnnb/63lcV5JvAuezNnUl+Me+t9v9837q87H3A+dmDtx7o/r37yqXvnTtn7cOOp6cnba2b9Pu+b+vNVj76j+1WDjtlmfpWyl2u6bmaIdxCrRZH1wzRceHBWwq9Ac5ThUEVkBcWwowzLy7hVkyihV7iOgN7y4jxGf/oa4BVmvlYJBHuEppNeLQV/DGRAA9lGVtbP37yRD/jDPH73/++/vVf/00/ff99/eKTTxTdyS8ERSc39K/oxw69SBvblIPENuhQdDG6mT39O2+/rb/8y79Q9hjpn8/os+fsFUqtjfcW/n/+F3+hfPnzb/7mb/UX2L/Cxe/tszPZBf28UJlL/UaSwk+eU8X2LFJTiM/oGFH6FCod8oTFapRLFDZKnA4cfsclVJQ1FctNdhYYqdylEpN4Khkkbjp2YJMflc5CZmyTIiWJm/DtwR5KKAWx/8GCuqT+1HCqApaRQSAyysCTAeYDlOaHP/yhfvyTn+jjn3+sJwxCkWlkXZBVx4HberXWMZu4/NTlX/3VX+m/cvn753/+53TUexwOrNoAE/lnEIsS5ecOvvWP/6hvg9g/+eRT5VuuOxRwRzsPbFxGBlaz+CCLpsQj5RqX8kKj6hMouik4jWFbtRSlHbNgvAS6EL3IIUZ4lTIHXQaLAP8Czyhwhrwtk86GspxzGZvL33PsnI1KpQOVUhVgCWVOnEL8NvAwebgURSZHTB537tzRfQ7+V6u+TQLR3w2Dc8KeMrEcI7P4FUkD9W6XiuS55cIryE9ARyZjOiRlYnWsyEHUvzC4FDSwUoZaqHOp1Du0qA1+LqRqgo5N/ukLA5v+IHKk9Kq2arG6uqCox90jh76vWgUdFPQL4GVATx37vqOu/YzYF1TSrCo1KDJlK4YGlDX2CW75F/KMO2XBKqc9ubQ1EBfAE7hl1Ba/PekNch1VQUeTLGCdoFwKlzool6OaL4BFOiMQV19IQ6EN6NgYoG8Dl7/jTIfQ/KRygMz2DXtlDGpthD5k0RJ7DsJ220G7dhkK3Qn7DezM5GvRjA17lIn1T+7xNdCOPOK+UwMli73Uoh6dOThcc3l0qNt3jrn4PcZ+oMOjTj2Xv+IyXNQvda1VtIHhG5kUGe0cW70G2p9U0ZdxxgB/oC8FWbDkkGBPYXYUbsOhXuq13eyow0CZAReum4s9C4pgmCi8qb7ikjugblsRZ5zicJG7Sx3Jek+FBtNfAhUNdNX4pY8FG8K+hP0ostc5F8QvKM/zi62ePt+ArV4k372ok2XSm4BdQpelNTp6gNwOwcG61wH6GffBqtMa+ypyBR1KVsFCa1eavnYIstbSZFhLUXSyhIK6+JWqUotqKSqglqJaq2qBlokW0r6Ma7dwBTqVt8i2ePGETm57shNYDa6ECVBwB7FXufRy7VW7tZZv+x4cneqQy97jW3faxe/tO/d1dHpb3cGRCuFG4gykt2+XyAU9cwNNIclSg5p5yWXjA6ACtgkDeLD8STyRUaDUeUGruellYcQR+hqUohpdZC7IJfDdB/eUbwFnIXuHS+AshjOWtphkgiagx7iGkflgAHtlzsz/dfnZ+z9r3wLOAix9N7nSE14ik+NP620axuYNhP1VqBnb0ACyPDgbe3HP1LZsz66JxGXnPbmF1eY1O18h8ZphAjeYUIkDbC9cYZULblslNMDu0CB2F8YjwuAuBU2B2rhBErAnu32NKjqqycAXbnxlw0ffMicMzAsD+rZnfbFnHsCJP3mV2qhNDIBDUuy849Zv1rSytHLstb+cb/fMKTswbV53WSPttxqYvxJ+pAdSDdlWQR6RS9Z4azaaOcjOvqBSD43WwLyyY467YH2VQ4Z8uGKD/ZyNyznrrR1pJ01ZPElVwiKS/oLwFE5Qqb2nuHEH8GDwqEFSuDbvLwzieIFlL3gdDz8F8TMvYaB5E0/4zbVUaOo+sDYYkW3kO7Q1EGMQehF32iQy2nKJngOaC+SWPcKLHDggv+ytBsImzIsXL5TDiPNzDiK2G9pz3/Kwi0qtss3aZ68NG8tz1sNM6Gzkz1jj3GnfcLCZo9CFSthj9nc58FpzgBBkXWTTnq2c+0kXpJY+ZHrwV8Pk/H14R8ap52VZGuPSNVnS+Sbba99po+tIoEs3jhGZjGlD0hnBlN/YSNxBBDUi22BPf89hVewuVek/iZY2fv7sBYdKz/Ti+TkpW32/av471mRp38TNgcvhwaFq7QhDGyRdEmhVa/K32jrIheYoSl80/dQ2bmsxtmUcRJ3aEwuPbDdIocKEXiFp10q66IkImzgS/iBUzbTSNNsXfpHQEstLpFgC3CZ9O29hm9AsmkzkPPWZST8H5BIfosilqJXbVSV25FFsKRAGK2/ajHab45Va8S5hN/lkrE4eSLzx8qLIUxwsfd/Tn27p7OyMA5kTHdBGK/pP+F3X0R8H+h4LdpShtrTdeOmv5/Tl7GvSl5PHatW3NNIHEz/hk8bh4UHb82es7bu+1SXl2DKODowdtdS298+HBNJnKzqS+H2/oi5T/009XArpHyvftIl/KZMAkncgyqjfllnaYM7PdisrL8l6xdBCrT0G+lH6wyUiA3jj3BdvRrSLprYvst3a7TIM7sUeHQwIsLAaHWnj8JN/88O9FC9lyFic8TkfdrpgDI497Zp+G+Sn+i5eXCj8hLfdysGrtdlhDrppv4HxJEh+rRnIZ8nvirYiNe/J9uo7ZX2V+wU4JkxBRjexlBfvm0/yiu6mXil7sNiXQhoda/L3VTsU6msnwylF24jjGigDDHnynt6Rx2R7+U1cvQmEfCkN3L/TZy5M2jhYyhL2JajLYr+sFwETfkRHItesHdIPIu8gfgQhuFVqUcaMnrHHLqjOyHizZwzatMPgrAE2nKnsWfclHtm1eLZVkHuB2rEDqE1pQMI26LdoyJdHlOBXR4uU12+pvGRlW3aQPC3xjDRYk1vT3/QYYSZKUNkGsAyUV6Bm0zVDMFyTH5ZXn3gl0OeBVOOt0BmCwRMSNtQAq4Vxs0tWzPJOeMGzLXtC3LIujR2HZb+MBLDDw2ag9orlErZle3a72e1QxicoDGUua9ThX4MshSfLfhOmdGxPOh+9D1xUGZs6znzWzOGZbw/m/U3uOdacvddaRcJqxsLqKyh2CQKwY7GhDckzuHIvfc2eeHETUfbk1qWZ9KW9LZk/zWFMmRW7LDXo0jS9Y12TMSJ7hcxVu91W58xTOR9/wX4i56wX7AuetQ8n7ZUxIPlkfEicIPFbWngMpLdnvh0Yi5pKt9xezZuBh+UE2p9AQcq4gDh2UWWdsmL9NH2I+IA1zmH7F47LJWPWKPY0Z2fsm8owkDQg/5RjS302m4tWp+dcjj1//ryd/6eOQdzZHy00l8Bxv2DfFCz88Jqd+LnAu7z85eLu008/bd8Ofo6MkmawYT+1ZRyNTC8B74K92oIN/jv2wXswyWuY1jCUPe7riIgQC3VTG68H5GxbpValTQI7cpZsT5AlgFO2Fd3sur6tK3KxvlqvWY+ulX3d7bPbusf9yFtc9ObSN/TBfS5479/Xvbt3wT3lonhB7lJy+Zt17emtU9I44eL3WOv1QUu/Y35JmaSUQboklINHthV9dnGz29bnmtnfTjhfxrFNtAVYeVDDJqfIbOS8YQwD/vQkrFp8vckkzUAJ+wbE/xUUUkx4SIsLJe/kHwyce1xwzvHZpw+Vf9364x/9uH27/NHDR8o68Dk6F925YN0fmv1edGVAH9o+hbbO3P702TO9/9Oftl/pPTk50Ve/+jXdpY06+kr7ID161bO2P+PO69333uOC+Bv6q7/+a331a39GG9/Xyemp7KLPHj2iHB+oUMw3PlOnohaESH0hCHfk0GDgAuKCTenztniIcpVam3KmM0YBVgyI6aSlFqY5qYkGSewYIHYszJO2SNS21ijjKQU75iIuce0WWn8qZkAuI50a4TZZMTS2wSAK8JiGysHzT3/6E+Xnnz9jwImy5PAng1yTYwRFGqtVr3xy469p8G984xt6991324auQzkqnTL5ZCCLAn73u9/VP3zrWwrNpxAy+A1slEopLe8MTCPKx0id1AF6QB6tjIRTkNKGh2+hMydurWUebLq22Ex7XqJWdQzs7YKH8oTGr+9XWqMvawaQ6ELHQDXSeTNIXnDQtUc2oyyhuC5VJh1hH0fNFyiWXfG3olsZdAc2v8fHR3r3K1/RGQNc+JnYnjx5zOXYRoVytsmFSXyFfCw1XT5nomigQ+Znnzd0yFz+DgzUqXMhz3TIrhR1lKXWqloWFOwTSikqtngUM1KHgYO5tNkeuabd4ld51VoUWdRSiO+GjsuwHqy4TOtfB/LtwiduLbXFj7vrkHsPur7JvxKmEraUpF1kaIMneylW/K6A26AIPqiSseeSU8slMBee7Zu9ZVAuf/O/cYPSJexAnbkdJIzaZe9sb+4BjZkQWY7oUBC9G7n4HWizCQMHxXv0cK+MF3sOm4NdKJP6HqQ9s2AJzUHZDj3ZcSg2YeCwOhihYDdhy+XwjoF4Av7Y97QLRKMtlTJRS6VWrda9jk64+D074VD0VGdcAB+d9PCN/1SvXHA3OPUeZRTEXJwH0qhLYB1R2JH8xrR/KPXPAD8wJu7BDh3bs/naMz7uuJAN9hRuT/m31G3LxesmyEUwdLehXluJ4CIadHJvG39Efm79YxD1ajAlKhNv9EThx1+uPH3DSENyl65c/D473+rZi42eQy9gUhTJov5WbbrVqZYyoZamh33T26Ie/1WzV61i76FB7CD+Pf7dYkfmPWnUUlRKBWVKt7kne8Fe8as17op/VeuHJe4gvKLS/Itqtcqs47Zl7A2+Zp95ghdM/kUutaGw6K/0p1pXyoXvhAPsYHWgfn2sg+NTHd86axe/p7fv6piL38tv/dZekenoisyRv4EmjNBRlnwNumbCjxPvkN8U/lDTGSn4deBsz6gI6PVofsjRXdWaA9Msjr7ylXfb/Hj/rQftW+2TVAAAEABJREFUU4ynrD8OmIMK4UTfTJ8c6FgDY1L6bS6pHj78jDn4g7YA++zTz7RnzBGGbq2Emfo6jD/pJ20QAYS+DvG7iSXcTf41N+3CI7WXfmWTHJRXg7HOsGTnJWHhsZbxIrpQSlHxgvhlXADwbNzQKUzsoIV3S8e2rptxdoRt+zLM0PRt0MC8sG/zwK7pUym+lveUpzBElRX3lIZ+w2ZklhiYm/bzemVHP8hcO22oN239tEP398xXTe9TsYCCOfKolbGx04r+lHVdD834aZt60UsIuyPtbIga2uZ4w/rrQnvqTwg5deJle7LH/aXhLx3zPzYigkDWY9odhC7yDI28sznMYcR2u0XuW22gmyavi3ZxkEuilNF2k93kv2UtsAtbgk8WqrTJmn3W0dFhu9yNO35pnxxkjehgPoS2Xq90dvtM+XmobCwTfrVa0ZYrZW3pQl8IaGdhUs7gsmEzGMIXIk/WDXGE9/uApXxvKEurS/yuhVt4rbWu8adg9JbrPOwDiDwhiGXyTxojfWpMO+MBV2kXAkjIfoQXt5FVrOlfz9mLPHnyhAvgp+y3N6ynVlqzR4p/0wc2+4mz5mKxZw+T8SNIOUU6dlIDtJUZS1rboQcZr2qhjwLbauNb/LHb6aPTWNTSSmaklUcvGXLhaeWH39IkbXKjSPGQbFxWMy2ZZvs1X0kaRH6R2YIpVTLDb0DO6ReLjDJ+TeOKVKhnod5tH9p36liPdqwLOspe4Zcy6bdVFLOkb+K1MLVQP5qMdox8hrRdAsq8IztKNle2kuYh+8tj9qG5uF3T/4RM8i2bx/nWJ3vMkbLac574jcRNWUf4lb3yiv6Y/tmvVkp66YNd3zV7oSyVMB1r0x5e3/dageSTn0vMmiYHPsm7X/Uq1M22bKsAbGqVIU9LqqRVkUXC4fzdPZSHZnwp/zE8ZB5KBVpdUn/bLVz4A/6RXdp7QdxEbeGb/GpVaOoY2FP8lgivpBMset3KkQTwS762IQsQX8tz6i8JEiTPHOLlTCVfksjPO+db/Bmbd2zUMqbnbAdNUdrskP6bNkt5tozt+bZvDp0zzsf/9ORUt+ef+0v7pEw3QUlaUyb/3yhafdFPaHRmgZMJvJAg5QkNUq+sn9MGqcM5lwihkUtEmXp2XUfdV6BviDvtYrvJN+kESau1Bw5fA9arhzi67tnseelVtnTJ0++RSR1vIm0q6mYbQhvQf0tFf5Fdxq9JXmpnJRnrIueLyHq70S7rKITdZP1KHFPzsa0Xom+Jm7UcTHWMI9HFILpXKvkm/3iGAinxhaHVyQPL9MQe4LItewIWGd5/zJOUf1X8x5Tkc1NtokKbkc/UzoOWtcASzy4ybWxfzSMD4dOxYcl2wxL+16FfPK4Japn39MRmUZTJ+cp78TM+lnlPj5U4dqhV5npa0iXwE8a2bEs8wtiWPQN3Hnt2Gxd23pqseUu2ZWFmClEYtsUjS7J9CSyKMa9SrDL7hQYuJgh8aClVHfNk+kf6Sc6RQzvm3kI8mlqWAG/cWBSSlzX/WcIq25dIvvaVe8mzBZQIp8lY2HkJQ2ZoFZb5mdmS+bt665pJ+GBgjZE5M+P0hL1yAZV5K2vPfIhswxozc1nGCJFipe6llDZ2JE7iR0WFGVgLZRzZs7eLjkdvRRw14/YOjyIr/qFhxse2bKuUCbUWZNyx7+i5qMwXbo64aDxWLr2O2cNE9qVWxaQuJIgVG4XhrSHzMvvTlPuCi9fU4TkXuM9ZU8ceZF91E+EH4WcObt/2ffhQn332sH3r91H+VcPjx8pF8CKnpL9hzE1e2bNl7b5jns98lz1Vo4zHTTaUaY98hoAyDpQ3gLQqLJTKXD6R1YBsh4QH8ahtDqgy8or7OixLBoqxXKTINXNs10ema0Vfs6484s4t68SsL3Khmy/LZd8X3Dk7a2dj4d3mDqWBdcjtW7d169YtJd7x0bEOOFNLetknJo9SCnkCkz+w+HPcVvNz3AC+GvQGYylhJQh2CarZzG5NVI3Gfh2azcKLM/brNPYF8QviDv1VcD0OdpSbJ+qOLo5KX8q93WfoUr45/oh7vWdPn11+ICHnixvOVHboR/QnOpW+GLphTbjjDCY6E3u+vJk7vF988onCv3vvHvv1t2iHw5bfhjOC6MyKveIBfSXtEveW9KOLL87Pufz9mf7t+99XoaivfZbCJ8XYWyAaIw24ZjOSTyeu2ND0q1XrqAMHpfk0fzpAwrTNUhSBOLbborvSYSPSKHIKZFsJd8ACOB37gM1Sgdd6gv40TDp86ju2wXhEWYa2oEtDZwDKJ0zef/99vZ//Pzhf/u5RhkjHtmyAnPt+1TYJX//zP1cugHP5m06aDhl5R5Eeonw/ef+n+t6//Iu+/Z3v6F+gUaQnDGhRJIu/4laGKMrYCpeclCICygcv6Q2Ut/mTfwmKWxsnvwzOQTajoV3XoyMzmCQ7BqEuAxj8nnL3q5V6DgkziIRW/ISZOgQHWaTvUlXYoJZalAML21KgGGN1K+SOgXZgsEy6p6e3pk9HkN4j6p5P7uQnLSxrTX6rVd/KPDKo7pnoLtiQv2CSOH/xXBs6STplDvlHBmvTCeyiWopy4dSTZgPl6lIm+KVWFWjCWTG8iYfgeGhX8kleOGT+KuWvlTRnlMiwFCW9oM8iY0FfdeXukGfX3B3+FYRmU9DkWnvSyCEBKFOZiotsq5CHQdwlbheVgl/BDzePXNQAWxNG4sJDCJcXnFWiuiqVKyww8QfCjQQcJK66GoijDCK40Z6JH93hcjju6NHA2NEQPjJqdmh0MLoe3czkmkOd2C/BgJbBcs+gGeygOy5Kd7mobHTPBfCeg9Ng0I52XLBP+uS3B7SMlIvb1Jt6FS4l1wc9l3hHOrt7S3fv3+YC+JZObh1qtS4qXHyPuQz3FjkN1HmQuABuoJ5TfZFDq3eoMCPNPgP9FBhBBvU95ZrKv1OrAzq8YwGxC+XGNT/jvOXyekOdNpv9VX24JN7D3ycMdKr3QBqAi+OBS95RHFi5aDD9GvsVLRrhUXgJf00NLdcOftEFMnx+vru8/D3HTZIteId8uqZznaJvtdlL08fVrKddjdvwQhdUrQibMAv6viNMVQe/qxWdKpcolMm2HN2MHRTsLgVeUfHkZ9wJ+xKM/zW+C2EJL1nNxA5s3PgJamN3kYDpNxM6GZm4rlS6YK3aH6quDtWtj7Q6PNHR/K3f49t30JnbOmLcWR0eE36t6eI3sr4GYW8wshaGfBVgzWPsPNdZYf8nXpXA0rte9bnGyZwFErZ2XdtI3H9wX+3Tjg/eap+Mu80C9+DwSPGnoypzyJKCaYgd/fEpC7b8RNBPfvJT/fyjj5RNwkAfFWPIEjY0+YT+HuM3WjTbc3o36cx+LUnYBdcDhHfdLaSv2bjZ7dBAuK1mQoLmePnV2JdxTBz8vQDL4hfaUGTGgFKrro8pLtfdbn4u18aZOtkXnm3Z1puMPfmN6M/AfBTs0acd81jmhszRSWuCVQhvF9nE49Fs7GuOmfelCWlZblNYyhMsZdox327ZXGxZK+1Yg4afcmYOHzXKNmN3bchY3rO+yx5htVoxvncysiKQJNO/BuaxrbIu3bBBD72YNzpJUxibcgAbivuP5hmbeDUwJkW+oePc/iO8IPKNnHMYsVwYbDhkSBvEL0hb7NCXWjv1K+amYu1pl4scAiPLtElrB9a5aYsge6wjNoWZtyPWHr9lA98zNlZ0Pu5s+s84ADgkbM+avaTtWgNQ+EY//2XaeMHnh/z98Y3cU5rIrdG5LRa7cC/2hA3iDmJvoB0TLFIaB1LCMSz9G9rCwEsc0Wdeprjwy6FR9n/Zlz3k4CmXwNlXr9mzHLCpj85EN6IDpVblADLtFveesYNUpDSuMBZWg2lsqgVaZ6AvJe5rIGCrZvJIuVPe6+Vc3K1+S/ktJZ3ooUmzJSBMK4OTJI48iRX6RUFcghq0h+hIlOQHRbatjKydB+TcgHxT5szJGZuaPNhbTGWWko5dVGtRucQ0XpVSVRY5UG4eNTPnaZt4hKlVSSdpDq2tWwA1JvIIf4JIz8TplPEv/S60ks+eMqd9U1a7KOmkvJFzrYWxsifOun1Q4/j4pB16pt0LfvFPf0z/TVq1VsKTR7/Sag0YBw44Tzk+Pm7rnPT1FXqTcJlPZP1hGPoBkr0s6yRTWh9msyPr9iRca/+hyTGyjH9kuUS2LaOXpRSVShuGAhs+WMJdp0mD3EiGDONBPg4FLR3iC2EmXPQtupbxOMiY/ZxzhCDnDXFvNhfsRbeMz3vt9tt2xiNMzb5nHndxpkrtCxZJJ3pycLBW1qa3OHhNm9ZSKZNeAcWbmZDf4JM6L0iytmXPCAMMZB65R4cjh8xROfBsduaj0D3r58iKqIr8ss7O3NT0eG6TrA9siwwU0yTfXnG9HoTWBEOvQ7j1B2FaFXlFPhnXQoVMU3jzsi1Hf12UPlyM26gAYZrcGYd2rAPa+QhrtD32lgbhIutSK+NQVSkm2bH1k5x/jMRL2yVs/NIWmWNyDrdiHOmY99NGScPEJUtKkye2BXG/jMVnov6DaYeXa/EbdNFOkfF1qEnFohVbm8QvbTkwN+zoKzvm8XzoMmPLyLxGEoTlSZQWF/trHzdf43cdOP/DHtSMtK1GjVVWs8cq7I3mNdnjZ5w272twwsYdP5AnvInmDfC3Fy7uOY4Nr0GyF/tEYQib7LwlLA027teiqOm78S+TvUT/QeLCbv0w/aVfrZT+MmGl1lc0G0vOHxHsZhMkTElXbhv7K0hffx0fHnEVQxyGjahQXJcwtkBLOGFg+Mrd4owoVcaKrC2n+WanrEsyb+VfT2zZQ8S9IGEzX2X9kbjThdLQ9DcT14ieJsxwbc01xoPsX/+00otqACM7SmjqXSZEvhmHDrgXOjw81NHxUVsLZR485NKxZ39ZmQ+JRS5TWsKM1GugLOlP6UepW/ZEmYdfcLaf+j3nIvh1yHwdxC/nPdMF8CMugD/Tw4eP9PjxE+XiLnuy3A+kj7Y602+zbk//bTRj60sY53F332jKN7JuSVkRIA/lp9ytYajD9BgyIV622zjeZLJeK+1gM6ZTe90wsJGpJmjR4aLljiBpRGcPkesxl7iR6enJiW6dnuo2l7u3bt9i3XGm0HzL9xZnmrmjOzk5Vi6NEy/tss6as18pbVWZZ5r+F/Kj2LaVv/AKfSfUhgP0OmNp8sIiDIQHXt6a6WRXM9ftjfElXkljwZeIfjNKklJ70ZRTm0YP04dyn/co91Do0XPWhxvOUsIPoqO7rJWYu0PjvuBc5Pz8QufQhGl8zl6STi5/8y/pchm8Rhdynpk9e+wJ++TpUz198qR9uzhrsfDOudMKsp/MvV9+hrrcLP/iThVsi6dVJIpqPHs2EzkYyDdNv/71r+vtt99uirihYC+4QDunwOkQCX+ptKWiuF1DlCCJZgGC1mu1Qnn6jk4xKvHCT1yy+qN6UIXXdFOqGIlGvhoAABAASURBVKE2IUfMQ5NBFGP5tEAOnD/48EP94uOP9ZRGzaCctGopdGbkCl2xUMvX8tMef/kXf6H33pu/+cvGIvLeMJAnne9973v6X//r/6///Xd/p3//4Q/0GcoYpYq8o6RRui3tGHt4iiGz2EcGs5FBdczgHvsyeBHGrXPXNghkUM7A1LDqm26soJegrKt+pQbaPuHboMQhVqlVBV2xi3I5NaBAZJMcFH6hrmIwo0gSMpsWwwWrtZjwMkDlJwxu3TptE1oufj/95FOl4yRkNlVHDHyVvPYsmHPZ+4KJ4Tz6C/LJi8ghdU34Wgq6W9VTvh6ZZrDrSjfLv6oW/EGRZQeUxmnPEb0e2mYvEwOOMFUI01XikF4tC/VlOhW/vqtasMK+Iuyq67TqOvigr+TfqcLv8K8zWtkIE34lnUL6C4w9iIxK8SzTOlGXqeyKiYRH3EBDo7VItXND1xfKUBTahYdfvvHqXIJysSviNDT3oMk+ThS/kTDRpaHp0p5hYI9oBo3o1QAazYTKInifQZGBMu2Rb2Jnwo3Opt32+GeBHNrABemOS9FdaLso3XHIvG/YEXaXwTUgj33TrVHtzynhoJHy1mqtDzud3D7SnftnevD2Xd1/645unR3r4Ah5r6hG2WsctxqpR+psX9VNcCek3uFPGMlPUeYgdsIlWuq7o45ZTE3YUt4NCN1B92BAjydsuYgNUs9tLn3b5e/A4QLYDC3sljA7bmtbVjISN7kVLZe/I23dIHj476nSnsB75LJD7rlwPt/s9BycI8sNMsVLQm9rrapdp46+G12r6F1o36Obfa8VtOOCuF+A4jQ78aLDPXq76jslfEOLX9XhXwh7iaafJksgazHG7kuHZQcwLOwS0S6Blyw1KGZxXFIsBLItI5PrEO5LqEoGpYesqP+Bei5/14cnXPbe0e17D3T7zgPlIjgXv3V1oMIY564XgTWWqkGltcEo2sIzsJNwe5p1emkyhvglDoz/fL6EBEbitEU5/c4oSM98dMRCNt8Evv/gQfuQ0CmL3sNsKtDhUtFxdHGFfZV2LKXNy+csoPJJ0A8++Fn7CZaHDz9TeAN9x+TxxudzPd8Y6/fe46VqodM8Ei+ekFegZvwK31540IRZ3LEHcYcGi904Yl8g8wfvxuPr7jiC6zzsJWnQxsVFJfQ6KrwZdaHNf9KRWvAP0JlSqkoFuB2QrgLyeOVp/Kkw0Z8JQ9OzPXNUdDZpFNJp8JxPMUkW8X4pSRuOJdtAv8S8yXuKSxKS1czAwJ++kzJtMw+DDReRWVNm3gp/RP8zv9lWpf5B5oS25ut79V3XxnfbLVmIku60wTlXPpGaA4cL+lcOMQfWmcJY1JnAduJZfxSGhh2ZCUbkmjVh5DBS39Q59sgzcl7kOzBm7TgQzDizuWDNgXuSb22yHGf3ep6P417kmjSM/mStW2ptl+1kzYUh81fH3ERZkl/06/bZWfu0d9otZYusS620Z6dSK9EoNXnxNHv8f1+QOr8Wv0IBE//l4AhnZlzZxLoPOSCB2auRxG1chJOwl/a4084zxrmfJPyNJFo6eSV+1rRp78+YX7Jve/zkcRsXMm+tmLu27NHin/VarUW5+Cu0c9bGW9aSA/lQUAqbFAHl4C26kRKultpoCa2l2aMnpRTCmKBj658ja8ER3ZQs25KCq2R1adzS6NCTjKGaTaLYiWM1MvO/MDEhEzEQayaENiLL1HuADpRtwZ4+kvGojR/4JWqlPP08/sReapWddEiXx6N1+QffjK0lFAiYMK22yM8yfaGqliLbWkzkk7KkXANyHwnLg/fYmgCLIteeNe96vVI+UHHGZd7du/c4bLullOv84rztTRN3xWFODtry4e3ryOHnirXIin6ey+AV5zB93ytYwVsTbzqQWyt9OPkOyGE/t6FNmXnC10Kb43f/Sr2DzyuJixU5CjMwP2ZsSx8INrlcRe+TRsKk/n2/agfzK2TesccwlY5/ZELLyIYDSE6yXm/SGWnMxLsZwCkP+pT84pcxO+cL+XddDzlXiT15pX3SLqE7dDRzZylVpVbOBYa2fnz+/BkHdS/Ql7Edrt5DN26jI0dHhzrmUDaHs4mvlPdNZU0hUt7Q3yBS99TjJsJPNpFldD/9Lm2Rg81nHG5mPk9/tK2euaYDlTrXUpWxJnEX2KZqExoPmTf6n69ZAshGxj62cTm6doHOXzBupB+kP8S3It8ua63IuhQVYMeHUYyxKeNm2iTxE0ekGb065ILlgPOwjCGtr7jItkpAGqVWtbSw4yElyUvEoj8pk24WfNFKJ2z6y4BeD7RD5Bd5pq3SZrA5t9lejgX5BYD0o3PO0tNW+zaGj218YAok26QIufHQXDMnbfIy4po9f4PEmvK8Rt+QuuEHU4RmU962ZU+QlUd2LJ5peObl5ratZqC2Z55mGneZ7MJc+oc/AU8eo9tzuNeEMXqedUz0317CXvUnm7QIk7ZL/1kx964P1loxJ9fMNfhLptPxhtiWPQGLsMnmbQkLj+UCbJWZ2pPbi7tclZcI+lyzxDWhZljW9EA1mehk9nZb1pPRsx3zataP+UBudO/iYtP0MmP7BZdQQS2VM741SbmtSQfWGMGeuHv0NPZlXxN9n/RV18xrdHcubyHtUqlnQda1qjKWRb45rz9kfMo8GGR9dMSlZfiF8BSmpZ/6KBnSoXjaWDlwxryMeSl/LnefPXuuXOK+CU+fPmt3LU+5b3ny5JlyYfY0vGfM0+xRM+ZO8trNeQwashadZbHIYJLJvslpsTc/wqWsQStuSo9YeFrx4xRr00bnV0FGWdPkW7dZG0QGGa9rqVT/qk3n4DO54juhilVKUVdrm5PX6GvSiO4eHR6x9jhu640TLoGTz+nJabtwPzk+we+ofSBxzVyROCvWnGmbjrmmo51KpRykbZucBKDYk5/tlq898fQ6Y7U47R17woYDFcaGCf3NPEnLSX2Ci2yLlyaDfbL8Cm/i8EjtpdaWmsxIe0dnom+PHj/Wo3l9GH2MHjWwfk0/a8AeXuKcR9/oe3En/AVzfnQpZyUfffSRfvazD5T5Im35Nnex+WluU4ZcDP/whz9Uvm2cwqStbLc55iH5J+4HH/ySn4B2yk+kkKVCPQNcFqV3797V22+9pXvQLHDb5i9KQOCB3rdjQBjofMxaKoviETfK0nfTgVCUaImbsOmo6SDpGEt+JPfH8aRCwY3aRMYFGWfSSd23XNam0TPo5NL3o59/pHwL+DGKE37kmjiRYzpi5JfOulzIP6BNTum4afAs+LIYz09H59u++cnnf/jWP+hfv/+vyicILlCspGWzKWZhkkVhymBbtdApUKS0n1Dg8cYAN9LGmo1dVGn76EDKlbwXpI2Dyb1Sv5rRr9R1K+J1St0jmpEyjOQlmb+iUmrzk63JUE7yHbjcskzc2lAoa8qNl5LP8dERm+sTVeI/ffKUDvdIueBNmVfkf3hwqDU0dctkl9/vDy5enGvLZLjnkHNEf5NHV4t69HXVdVp1nfoKSLejvkm/4l9dVSgjzzSAU5CRugzof8oVJG9LqqWoSxzQJQ3QwauhrX9U8qvIpgOhQTfzKjR2QDmyWI+8XwLp1EJ5oCU0cJFLYNmgxl5V4he4KOVXjKlCyp+fZAYjV1fyKIJRnqK+ryx0iroecPkbfpBvAIsLVBF+ijMo9oaZv/iLEWlEn4JFRrEvaPJqssvkueNyc6c9g2LGhx0X9kHcezbUey5291xQ7mmv9I1cDMd/x8VlsA0lTPx20PSJjE8N1GtIfYGL1a2qDo/XunX7RGd3bzXcxn50cqDVQaXOUq2DzAWwgvysdeoWSr31EppGS9Q1ehYyUfg8ZD15oe+7pW6NbnXdvaW+m1zstgvtQVvqs+XSdz+jXfbmwheEv+NSeN/kIQ0sIkYXjbYGMDb75NZsHyjhfhi1RTYXFzsO4zd6zsbjBYfNG/LaDSZ+lWtH3TuVvlcN6AsVRPfSP/quRy+6ph89etyjGz2XwB3oa1WPu6tWh73rqzr4tRbcoBQVUAvUbrpoe9JVS1h43MBLbzKePUKvY2Y3guih+M7pt/RcZNqfjKGxF2EBtdU93+JV6VW6tdr/+z08Rk9u6/T2Pd2+c0+nZ/d0dOtMq6NjVS5/3a2kmp99TnzkLeDS2mAIlTWA0dYYOgMiTa/2tv7T/LoSGEmggVf6PEQqRbXrlEPVO6xf7t2/3y6Bb7VDtyOt1yvG+l5dDwhXaCeSoT8NLKBetE+Dfsji6QMWX1nMZdE20odozDwJqrRts6QlyZRncv6xvS3ZljWZhapx4lqga2bhLTResUMhPLPFso39xgPP9uRnXVJhcPL+4k8LzyttbLul5WJlPCpGT9CVZn+FErZUlVoaaoHegE0YfUHDnJt5b8GI27ZqSbpuebjZccO3rWZm0uxaHAuduL/K26Rht3eLlnKkTNP8utOW9Wk2I7vMVZl/2zw9SCi4iWFbtVZlXgiyHgvS3wp+mk3SmzY4F8pm5oI5J+vRfBo9+dlWKQCqBv3eG9sU1RKPfomJXEfWQDmA2THH75h/I5MG1gSNsqZZkopMBmQ9ohdJupSKnDtQkRPiR/7h25ZtJXzWtnvaqcm+FCWvhOkZ19YcWq0Y52rSAVkzZ19XabvEvcyHtJxIpD+mkZM/9rB+70FZv0hRv0iY1HWRScQQ90uYE2mEV8IOtG8QexC5pl1D4yZYSyo0a8PId6Ttt+hDPgCcnwnLz8desOmXrAMOX/rVSrlEuuACQJhaO/XMUcJ/0qEdSQ2A1FJ/EsfW3MnMtuxr0Gyfaca8pJXyTWXHRfhSikx/tAmfsA2SFrfxxy7rtYaiUIbJK0FMQE/OV97hL1g8lzoMJBT5DfSFYTlwRGZ7kP1ryp04Ro87ZBPdn1BVWvlFzmodJmlGJrg0FZ1cm8W4LV6SoJqMbdJg/CXtUotst+gD7Zx2Tf9a8pemeHFTZNmljYlrDt1ymHnE5V7X1akclJ2k1PerdsiWw72TE9aYHHqmzYMVfumbae+Mq4lbKUMpRbVWdX3f4oeWylqTNFuZGKMjr5RDv4cG9bws1U37SB0GhJfyX7X1XqlXxszLeYixc6lfWeRBn+j6TpFV5s3IN2ECy5d52sblS/dNy/UyLX4DurfhcPyC85OUIXNW5rK4z8PbbdGLUaVW2qRnX7Rq5UgH2FPWPWPypKtDG6dTl4H1Y8p6yoXvnTtnnF+cNl1Y0d/DN6VM/KUMX4b6y0Sa4wxpC5B+1sDctKMe19FkwdlJ1sNpL9uTbtIWWQOkPUqtgq2YtMWlfBdmPP7E0NplftlW/gSNbCaMGhhjpja40v89uhSerKZrlfGkjXXIOP0gYox/dC1jU7PThpG7SD/hV/2q6Wdo0zMXoo2oGsA29R1r+hP0ZagZt/efwivtQeeexu03VviGPIh01X6DxrQB2DM275nD9q0v7TX1nx1018a4tFNAZmRJInkzHvKo4TX506xs23AdAAAQAElEQVS6idcE+w2w3PKR3J75JV1zpxxxTkg4y7aum7hsN75tYZEv/3AKY9CeyWJbNmi8vLDHfQ0E4IGPtw29DniyeDzhut/r7Mwp6U824YFA1kmZdzOurRijM0evWU/HXWpN4jOmOKZfua0/4pZkYQwBpMdbdpEbcIWHvUBLWdwzJabgGxpAeNAPHixXTwtj5Y8Xjy/9RnQpT8bpjOHRvdDoYpA1ZrtvYC2acSP2589fNL1LHUXaA+fw+4aB88Nd+0DTqKyJRvR3mNxR1MtcX29JqWzLtiLXAq2lqEOOyWvV1kwHbT7MBXD2KaFZR8XfnuJqNmMo+abvDMyrA31tx1iZObrVgwvgfEPyTXjKxe9TLnxT3xf5Qhhzeub2RUa79FvWAEk/Mkx2jZJxeGPyZLxulLyTf0N4c7laOCIt7UDUloxkqUGY2KXoXr9a6fT0RPfvP9C9e/eVDweu2cPF7zK4Xmc8My0bFJNeVcb6IPJbkP3geo2cuR+ZLoSPFHpweKDklTliCZu40f/kb5Mm4FGM7SmvhZKnPfHi/wosmb/5kbBYmPaS7NmiherXNi2llm6ztfQm2/RujF/rNbVo3gNtHt3Jv37JBwOD6FX0MWup+KfP7VhPbUH4CR+aPXyjnLtEB/MraS0OevXs2dN2FpkPHSb87Vu32zlm+kW+of7hhx+1C+DES1sFz58/12effaZnz55xJ/ZC5U11pMyts6OjEoK6LpY0eqlVpVb1q5WOuHA7Y9H6gIPUKGYtbECY1FKpCMA2SViJ16+m8Lc5bJ2+dXPYFiDxswknDJT3H80TGYzc+ATcp2g0U/oMQekfCgYGlQ2b/Rc07JOHn+nnH36gn3PQ/OzJY+025+BCI5uLolE9i70jOmY+TZyL+K999at69ytfUf6PYZQhwkvD/+QnP9G3/vFb+p//6//S3/3D3+vHuB89fsIhwrYtKvcMShmcMhCVWtrAsFplM9krzTDO/gmT8oWGF0RBbFP20tq2suHuKFcGh+sDRdxd36lvmNKOPQppUxuUOZugSdG37QJMmKtyMKmgkMl7RwfZMwBLpqxTWgV9G/FHqjrkkCQDVcJFyR8/fqTIIYcBR2yoj9HVhIk7eb5gMnjKgP+cAT/5j+gtTaJainKw0nOxte57rUDsrS7UMWWvNFql/jxqpjX0NPHtU04mndCUO2kW0syklrxr16mSTncNPbzIpU9efVXyarwae1XfaEe5sHf10r9rfNzQShuUSt8kLyPbBuyFQpYSPoBfSxEPbScwCm8wUI09zbrTMID9RsO4gb8l7KC+NxNBpb9ShvkCmKzkMqeBXgo9TzuMXHGFxm2JNIBiRkIFA/kMpA9o/8hoYOJMOwaxDyyOhx3+0D2y3OZCEuzhRQUCxMxiY1Ts+/nyc4f/dg6/J8BuAf2rDZ7o9MjF7Uhx0hdT/n5ddXJ6qHv37+itd+4z0Z4x4a5VuoEyIodhQ7n3ra4dl5d9X1VrakZd0L3xsr6SwlYMOcQPUNkmjnDj7TkQRdHQLnMH7VPPeUG1g7elPhsufjebHf11z8ZgT98YGxCDtoQNNoS9AJuEbzxrNxZKVEHoAtwOOg0GpdN+rKQjvSCfpy8u9Pjpcz15dq7zzVaIkPp26liArQ7WjPVrdbVXrZ1qrYp+duhh33foRFWPXLq4c9nb7GXmWbWAKhFNzV6KCjzbMnSyS7b1ksHNo3CD5jdbkG5zipaZLYq+Te4rX81m4hCZBO2ZliK7SMCukIq9XlHqWlLn/kD51u/B0S2d3Lqjs7sPdP/td3X3wTs6ODpV5eI3l8MFWbn2yBc5K3K3Bl1hxE4GeqOhWPEbeS1oUWY35E/wiVBeh19BFHP0yDSHIZlDatfp9tltvfXWW3r7nXeUD0/duXtHxyen6lin2LRb+m70k7B930vwsrj66MMP9e/f/74+/OBD5fJqZAxrfVwxlhtp79gaMq4l/+b4z9dLEnhJUjh4JhleC3XFm6R4030t6Gydws2ONxKTE82qBkIt7kK721YpBT9o7Mbe3EUFd8bBWrCDWqCNB8VuG5V4XRmsxdhuaSdU9KPNe7Mu4dP8kn9JvoRtdE7bM0/wl/R+fUqupGdPdGRsHZmX96yLMj/toDsmhgV75qxsYBIuedtWK2+pUFCrOvpN5gq7KCb1THob5pgNF1mbbG5mumOujr9tmXqqQBPpNwV7TikU8MyMX4skWduygfyatGZe85ciI1O/yOGCNX9+feYCGSRiLVdyam7GnhXjUUWWexY6kVfW+P2q1yF7gLRBNnbZVCZ89mBHrHM3yDcfAN0g30K+azb3/WpFe3TKJdOdszuNJm37SldLqarklTi2ZS8owgH0h2Myfv8OSptso8fBQH+esNdEBw0s/K7CTCsWuprin0OqfHD1KXuSzC0D/S/7gEP2L2nD9JGpTYtav4q+kNievhnkwD/pD/CSf/rv2PJLLx2lG2Zs4YZkL5e09RQAdrMU0m9wofmDhAEt7EQTMKmHysqjK4MPiSWfSx5hdCOUMBObtwHuPIl3iVmWqWfm8VZXxqCEThkzp0cmQXS4lqrwS8sroa5jljuZUDzqzyjMg7M9CdmiNVdeVvpsR9/ouv6yj4yUaRfZt7FrSEDZakgO4yx725TFrOO37Vsljx49Vi4M0675QP2tW6c6OTrmPOWQ9fS6xU/cgfRDk1YwUtgBnRjgD+xpAmFKS5+5B2pP/XkKQ9sS57JqlxYi/S4eytYq9zl5j9RtT7vuOIDeggsuXNMvtoxl0f+B+ttubdAxPlbaJO1sI3gFSIowIzBuuyphgpvh9CaTtACieylEyvPw4UN98otf6NNPP1P6anilVA5MD3V6cgucas0BrW21fSz1if8AzQc7njx5Snk6wh/R3sesOU9anOPjEx3Qz/vVSrUUKjESf886gjZMKb5U21m2xYvHDby0mNQvyQYLb6JTWNu6Hj59LuNP2uMFlwKZt7Kvtt3Go9R7nXMY6pBxq2P+T78s1IcgkkhPmMmBhacV4tUS4PNH+aQPB0vljExK4b0gHogj+ht577PmYoyJ/iReZFnR+Un3u6YrpVS19SFxB8acPeNRLuOjmxkvUSJl7Mp8v2afukq71MKYVNSaIvllFKQtRvR0JI0RO8m98fEbff4EPJANIrtRUSTCI7WXJjNqZBzKOJB2uOBC6TnnjvlG2DPOei9Y/6VdSymt/+SbjZkTpkvFtWrtSM0iO0BaWFq7NKovbHI09ya8LpGEfR3/Jm8JFx1Krd1Km1Cxqbksyc77imo24dpu/rYlnglY4tZkYrXhNU942G3LBjix5C3ztvNuFtnYAW8Fir0h/sLpS2BRjG36BYDaEy1Qew5brFpKa6/WnxjrD7g4iz1jXiGcZkMMkm1v5S38QiGxSubBYVu2yTf9cbLbsQPhDvC3J7uuubWYKGSA20FeULp13g0m3uKOHmU+3XGvkD3FSL+3rYwdz18815YxRLgz1udLaZvtVnFnnAmd4u+1Za+xY3ya6k189ilZn41zRiShyXgi7T3Z5+KSnJU+cB2V88Su69t66IA5JfuaXP6enpzokD1OzmQq46BmQ5fQnGXjpHzpWw2sJ7asH7JXesaZ/zPW18+4CGs09hlP8XvOvHZ+fqEd4+6eeEl3AqXlaYnfeLW8GDMz9rb8sI/0+4YWmQiJuwBnniajxpvkEd6EMKWO9U0ufx88uK/8uus777yt09NbbX1RK+M3wuVBfomVOIAnLkYNJdVG4RlXKbyJUJFbLbXNGaUU9Lm2+SH5dcg8sm2InTJ0oBLeNqkk9QD77F7GgcYNb8G10PG7Cc+My/hhJC7x7OYgRCikPdftjfE5r2thc9h/GTL8IIzQBXF/GSDcPLRz9CA6OFFalz61ox9tGPejf+lnQeZmBvSm88k9OhP/rK0u0NPQhEufu3TTz/boZMKadky6n3z6qR4+eijEhV6c6u69u/SNQ223G2WtmbVq0kqcfJH0U8JHR9OXir6ASeHUGmLuW3MlU8ECf8VC4vDwqB0mZOKKoiTZ+KeCsROMJEq7SEtHPmCRe8CgmcVhlM+l6BJEsCz5NdAflkEnFL3Lxe+e6uzR8mDgWmAEAo1y4TbuNtq+eKanDz/Rpx99oE8+/Jke/eLn2j17LG0vVIetVlxcrat11Hc64VLmDpvG+3fOdOfWLR0xQBbyyDdZl6+Af+s739bff/sf9b1/+xf9jDSfPH/GoL5VFiIZ3LcM6Fm8R6qFyF3NQGBlwBADWJQmYRelw0OlVtUZXaNFXamKPW2fCbBrA3enrp8QXo89tGNBUwhvW9I4lYVyXNBBLlgM7eksFEVLmlOwkeKwuWZANYVY972iP5V0FH2kk5nUUgYT+eL8vH3CIRvIhImyZ+I4YJIutSqT045OdkGeGwb6dDyYKmSW8H3XaxWwiVmtsLeyVy60QEVGhEtY25RGgPJdyms3TRzUI/KjilO65Fs7FuuRDfaUNfIKeurTQH6hHXn3hO0Stq/qYm9hJntFhh1pVBAamQa1ULbAtFFQKnkH3URLpxpesVAjlTIALja9k2fIW4q8aeC4Av5etRvUdeMMqdaReCN+UtMVLWbEAmiTtK1xhbY2gpcxYaStRtoxssmiOBucZs9hBpNt0zcWE5l4G7jQ3YE9F5ysU7TdUKot2EhxT4gejcg92MNPG+wudX0/7mleEJp2oogqol7S6qCwAV/p1tmR7tw9bji9vWYjXvHfU4MdGKmnVVxUSp3gophWpzG1jA7MQHrxCxlTX+o1zhioy247aMela+h+P9IHANmwbtKOuu1YZ20JsyXslgF/w43vBfQCuoEGF/idgwuKeMEAc6Gizdhp6147Qbnc3YFc8u5xBwM0l797Ve0GwjMovUCuz0jk6YudnrzY6xnY7EaN6Hb0L/rYdytNtFOPzkU3g1XfsTir6rsJq/nyt68mHIgbe4UWaEHvQt3sRcbtco3aajxbJSjQS3/s8AjR2sLC5LUAZ3vibpbrL09xnLxAqCt5VLlAS6dSO+yhPXSl0q3V9QfqD451cHyqo9MznZ7d0+md++Cejm+dKT8DXfoDwvciArRDblUjuY1kvwArHIvXFZpDGPi8tbiNm6c5Q3XNxL1gZseZsIk2syCNC/1Dfl6tQzhXMNX2VMGQYHJde4+ECQRVM+mvDD+qtHc2EbeYP+8/eEtvvf227j14QLueqj9cy4y3Rq9dCroR1JZG5oqHnz7Uz376vj782Qd6yCFg5hDhW1xUaAhDrfxpNuNMf0Viwn8REGx5EnyyX9km92/wPY/lKPoriXqut/G5guHqjRAJWWr+WBV3YBwTYM3PZbjZfZPEvyXULJNvrAvid90u1mThiXYLJmKsM0gCW3vL4vHcxhMt0Y9iGWpoMXZrNrG4xVne8XBeMwiuAJG2C6A2FzJHjcC2olMm7ZZPRb+wNzd++KqlhV3N1lz6sibJ2EXCEo2lCK1M1+fkCVTnzgAAEABJREFUHfPPjrVNkHVUNhM0Ew95E8/EL7Wq1KpKH+v7lTJ3FMou/AcqmjrumOM3m53OWYdtWP/tmPy2THzBQMYEVcxIyqGJ+3rgS9ZqoNSNhoeFB5uUxBa7Li1S7HE2fyxfiOqaGTVFMdQqaRsY9uS2Z1rwcxFvORS+MJFhLjfaBm0/qNbaZBVqo/nIyoSLuzIWlVJlW4X0KmEr8h0Js9ludIEc006R9Tp7q65T4o4Mdl3X6+T4WGsOfu3CnL1uFw9r9gyVcCLNiNk21iskbWFMfvbEl6w/RHOpRxR+DJAbhGEmLgiOZmsvHK95ljQWubwmCKwkMCHhg+hzdD7Ifiu08dDzsSGhWANiTzs+e/5Mz58/54Jww9pwkJB/x3xUSlF0JYf6xt7RdhkfklvafkffTPppcwrCsjvpaqYjLWfZQFZ7sI/IYUBHhLHhQ5cnzuQZXQstlMO2bKCi8GotMvwWh7SiR2NzvOHlmQ/lmR0TSbyU5xJZO18H6V/5UTfc1E7mr5SiWgD9ohhOAB8bied9HZp8rGYIilsvQZh4+5I7yrYu82n9EV+LMXLf9hcj7ScEYFnNjLwbRjiWbfYoW/am58reM+HzLYvbt263/nlAf0wf7agDoZV2HKljQLKaMMIfyHNCwogw5DQ/hlr5w9K8pvhjnMLjVUiNrV/LmNivA+z2TH4mp0BQNWPewVS96OKEqX575ppFt3fsd1IX27RDVWX8C0qpzW0X4XVZ50ksCRtUJZxtwkyQLN2AXWQwyZoykciesTl9Lm2Wn5DMBW6QA+QcFKd8tpX0JdM2aaMJ+/RJYFvpq8N+aocVe/2cS5xydnN6esp4fMS4vFL28QmnOZ3IgiKwTDGccIPYX0a4esVYLRIvA1GGoNnlVkXFTEWSmn+ZKXWXNJD5QB/MXJ/zomn82WrHfB0/vFu0yliUDyX1q1Wbw9p4Bc+F3EjXNqkFkC/wfPGQXyCx/4AgEdlNfJFsor9LuEs7srGWv0tf9HjqA0M7G9kr7WBb0bPoSUXvs3wNf08/yaHylkPiHeuq3XanPXqXuOM8vid89u09+/Y2dxTaWhgqYsiEvNX0jQKoQW82c2gCxPYy4sLj9/NBjvqi0PWa0K+pESJrson+xx7AwGd64k7/SNtM2GtgzZuxIv0oSBsNjC1JPWP+ijl+1a8U2tqI8a1Qxvi3dmiZkXKjySf2axRn69TXaIubIJ+DFoY4oQsS/MruJgHDvAlYzS80iL9SZiy2sVq8xFu2ZWGguoQUnm3Z1yDsmkxsxurwXgoDM891XrNLNqED6coedyBM6OeBvuEyp9Hs5TKdQrwCL2Ne2mrNmJfz6MzludtoY58Jr8SXTFg7djDzhBsfNY6x4bYt+3MgvewvwgajNRnjUkPecdntLcGNTZhGae+MP9G/6GHGjh1jyMBYEZoz9M3mQpn3NuzPzjlTz4ff8+sXUb9aCimp6fQ28dDjxiDdpDkwZyzjjsh7Qt6WLt3YCa8YrGFHrkFlDVRLp4xTq8iXtVHul465+M18eXJ8pMg8/aYkIuUek2cKlzSDdAbc4Q+Moa1enPmnHkt9Gk3dwIsX5zp/ccHabMM6e8tZ7I760d9b2qHUt6Wny+7YsqD8yW6Yw4UHSynWTdiWC7BFKqQzEJw1Pm/b6llXHhwetF8Buc9l3le48M0X/L72ta9xAfye8u8+U/foXFv7uCjrBTvpBSSbtEBsE+DnIYwTnrZLnCbnUhV6HbUW1VJVaYPItzIONVrglTKFN5T0WvqhwLZsADNvNyqF6pqJe4HwjV2zyXw2WcMNJtf1t23qbPlSjkiSdkGYsuHPEAaXrCK3cldJhbX6QPtu9PzFCz15+kSPHj/Sp599pl/84mPlV3c/+ugjffjRhw25S4t//q1F1kAkpmBgrd/cTc5ZS6EflKH1KegAfwgFe/pHxvtgN88BCXcdA7qbuSF9LWusBRfcTzWwv4/+JhyVUSmdkn72iU8eP0Fvz5W+cufOHd1iP2Hqm3KnHqE5V9lwx5iy3759W2+jV0VvMLZ0BcuaDZVJAYKRAlPlySN8kEwz+AWxp1MECVRorBQwsBEY4TMhRggF9wKbYpEhj16HpPWHgtQ9ipDxeUCzWQIoGLjIVS5/uZAa9hsGmnMNXPJuz59z+fuhPvrJj/To4w918eQz7eFVwnBP1S5+Tw9WOuXyN7h9fKjTo0OZtrhAmYVyveDw4Dvf/rb+P//n/6n/7//vf+g73/tnffbkiUZkvFr1qgwwUdwLLlsvGAzTBrYV+Y8o9ZbDpAz8UbY9B3I73Ps9N1K0V9oug+4BF6k5ZMrkF4RfLweLqsWewSxY/AsDiwutyjOSXjpD8tmQx3kU/WKjgToIwVEkFUmITenYQYG57ns2yyc6PT5Rxb1jwTsy+RhtIUlkuVX+r1zS7RP25JgOcarjo2N11H3HZPaCw5V0qnTMpFtdVEtVBrlV17cF2KrvtCJ834XCg3aUv5aEtYqVHEXhSGJU6w9MMgPlH0JTGCpCcBUC18RtqC2fyCRp9/2KgzmwBpQ3ZQ7iH1QG37h7ypNFfwNlqXVKJ7SWSh5lAjIpQcFt+AH+1Z2K4w7fchmpw17m4reUHXF32LeN1oq77lX7Qf1qQG4D/L1EWGlLuAGMohffAEGosyX4QjRjw9gmxkEZNxporz2bkz2byKYDbFZ2YAt28GNvm5jYwZ5Lyh2XkqhJPguhzbnE2gQwkF8M2m4G2n1Ed0btOSTYMeDuWzuMlIYy8KYIXHqqoe3BKeTqoKIbhzq7e6o7d051evtAh0dFHfWu/U40B8DdFdVSqVOlPgWYFC3BUTPkQ3uP9B88GyevEd5A+aNze8qUOm0vtrpgkfHi+bkuzjfaUV7UhXILu4R6apPL34C424Yd/B38LQfmO71gg/eCy2DubXUxWltX7dxrV1fa17X2pdc2F7w7acMl7x77oKqBMIPiV/ViKz1Fdk/O93p6vtPTi1HPkOvFjhqQZqG+Cyq6VtG5bkU/CBDMGhqsuvSPqlVf1COnoIMGtVqVy9/QEnstKkEpMu5C/3JBjsC2Yi8uqgmDX6212btGqwp8J27CBybOjNYUliYai2Zj2UV2VYvbaKdSg161gq7HPcHIsPZr9asDrbn8PTq+jV7c1537uSB8R3fuvq3Dk7Mmyw1dYo+s9ipqdLCiZ6OMfpQG4SdbgXXtz2FZk5dxSJNDmmh4N6DJbVu2L8NZloBt2YH+IM1IqV9G5Gi4Vv7kItnXIMUNRzHxUhzTpKFm1zVD4rZV0aPoUpBNxe07Z3rABXBwenZb68MjrViEd6uVSt9JxMliK2PXnv54wWbh8cOHXAB/qPfff185DLSsrlSVwEW2JQX6UsbE/SIQ4fLo0hAreRtGKOQ39SA+ZUz7ZelNWVv2DRDRN4Bzfkid8TItPjMgoxI+L5JSA9xG8UjYBUqbwwtthHDCkrALjd22aJ4Jxp5wAKsCOQ7w0sP4Tm+entgnTzMGRYcasNuJPPnpul3hW/aVXtheAkJjH6GkzQASHdszR0bWLkXlOoiXMTJ8IvBY+RN8HDwGv+YzFaW19ZDysL7cofdb5ue2kWh0z3w1KP5D8m6grLWq1KradQ39asVYSj+iDkuplr6UtHIBmrTDu2BSf94+ec7kRDVGDYh8FEPsEvU1lIDhhrQyYOFRkFdoA69L/5t2EoCV4Jd4DWsKwjvp4N/ChgKbulPHpa1sy7birgV5MN/UWuAVSWatMrBm2TGvb5HhINvKeq9nbg0SdkDuWcdED3rmqGPW+sccfKzXKzFLa8/6CYtqYa4hbDaNWdPbRdnkZSO4Qv4Z4/Kp8RUXw3QxRdaJRwllwkafSqkydtut3ZNnAwGncLzxK8Ce7PZvh1KEL/20OlDptgYNvYGXEsbvJfdNB/0i6YUdGsT+Ciy58NKVGTSizbxZI+aXl/ZtfTrQFgM++JF32nvLAjAHUc+fv2Af86LpxzIWZN+Wvc0FhwGFNq/oRNYxRNU0ZrC7pL9STJnsCy+ey0JkzEg828ofLwWpR6Bm0v6xjLKthK/051C7yLbEE9RS1NZmpWox42xJmZJmqG3Znn0mMrmm9xRu1IgORwY5QMxFduwLjc62tIhuu6WX+kV3bWuhlnQdCBd3OLpmJrfjQ9xQYddiqISxG57N2ziwt3fc1DvyCIy9eVO41CNh0jdN+IaEBwnbytj4Yq3c64h9dPrmAYebq9W69f/UyRKhAk+U8gjjGZBkMQO5LXkv4VpAyw5a6Pll6KuwrDz6Uoa4nxNvZPBueF0Y/C7Z2OkaGtDfILKMPozUybZqdLDpX1GTZamN2riBbdmWBIgj0mt2xcALaYg9kGyrtHTqlZ18pKkPpBzpe61P0h8/++yRHj7Mr4ptFP7Q9HVsZU5/PucMIz/J9/Off6ynT581/o4wO/Zq0emM72dnZ7pz+44OafucSZxxWHd6ctLaPnXd7wbmBirAoxmmPFZM3sYl2dAbgCvJ0iWEjkxu2youig4KuwQfGc1ZkBVuFzn6DI3/QFuknq1unM20D6acv9CWeafUqhxUR3e7ec7q+5U61suVvVtJOoU0RRFIfUx+xs0D6/IZL22vWmwC/7bxajFe5aShXoPo7KuBrziv879ef2obKTWI9Jv+oz9j1oK0RXjGt0QmyHTAb8e5Qi5lzrm8eJ5vtIH8GsiOs7uRDrWEr4W2b6iKDoQ/QUpyQfhpt9r6hAk3hbCkNwIPntf748HzWj/9Ds2byvQmfqvA9ELqFJy2SVuM0AWTG10Pj1DhDxzs7Jjn03+CtBdeioxzjrdibZa1XsaFSn8K4pdyiPYeiJt0yXF6SPu6O1ueuEMT53VIxPiHvhakmbLe9LM911iNxmVptuvSXPF86Wd8jcvmDaKvtuHyQF9yEw5ue9ue6BVDtiWe9mpUmNmCn23xyOFisS27yIbCw8KDPe4yURg8Rr8JJzW7PfnZC6W/kE6Z3aFpm1AX/NJepSpt169WbSy8lQ/zMJbnjLwuY2DSKFap5TIfLHL+LJF8e9mWCWdbhfTthCcf6EtuEe4miDNxNZu4JNsihUbDsfMmXVnNMPik7TM3bTlH37Ku3HLIusWeMeUFc17GlIE5ScR5+vSpHnPZFD2u7O8ML+uyxI+uo7JRx4bw9oxbCTtG6U0K5M9btpW/2CdMbxsuMkh9C7KttSryTT/JPJO9z8npCWe2p7qVD01xRtNTjqTf8qEAI2PiyLhHT8xRQAjlGTXg18rEeLlj/tqHso/dzcjettnZ5+6Yr/fUeU/5XwJpD/uklTka0HdIlrSx01enfKlL6gEK7XgdtVRV9KJSr4I/BWOu3ytlts2asFPWg/fu3tHXvvqe/st/+S/67//9v+u//bf/Q3/z13+t9979is5unymyiFza2jtpVatYDaxc1CrN2wEvkm7y9vwu0SnQykP80OKKb0FmhGJdQFTc2IlcSDz1qLWoJnxDUePjb0BsYCUAABAASURBVAIvKHGbdGDYbmngTZGasl1RmHb8sdx4Fi7i1XVEjZJ+KeRdAdQ2sec2IbBtlVJlpwzB5M5423S2uO2pHnMn9vOPP9ZPf/pT5f/l/uu//ov+8R//UX/3d3+nb/7vb+qb//f/rW9+85v69ne+rR/+4IfKN22zvxbGNuu/fUsn+m8jdfIe0LvL/Qq6smf8H8AO3dihb1uQMd22TNkzJ4Q/EHcEcUcvN9zLZR9/zjlj5vLn3FelPyYdeYqLNJHNqOR3zl1eLrBzfnKL9eTdu3eVvf6jx4/1k5/+WB9++IGSRvTmrbce6Otf/zN946++oUJdPuexkpmumSXTkcrFnga59KYCxLhUkEJBmx/8UNsqtTbYCExqFUjFsZIVseErJIw/EkROAzNwvvnbwDFA+0Yil7/7Ycch0IU2XPJePH+qZ48f6jMufoPNs8eq+B9xgXJ2fKC37tzS23dv6/7tU52dHLVvAB9l4Y3M9gzaLzI4cyj90Qcf6F++9z1995++qx//9Cf65OGnes6N2Z7GGotlG8HzULDIfoQvyjRGeRkYtxzCNZDmQDuL4JV2yyA8Ya2eRf4y+GQg6hmE+5SFA4lVKOj62nSh1KqCstsmKbdWHRhYdyxQczGWDhDFT/4EIYwUWglKcVVwYFXQMXgerA90yIY5k2wrT99z+dSrlukQLAN5YGJkg3J0dKQ1cVysdKANk1ywp640i6qLOsqYOqy6Ka3YL4FfpTClmLC+LI8WE/1Gdin/no7eZAbP+BfSTt2vo5aiyDNy61L2Vd8OSPt+hVyDXpNf12jk2twdbsJ3fTfFr/UaJc2kez2/2BsqZZ5QPdGCTAuVL97L3gnJUFpo2avk4rcbKMvYQLaquAuXwlO4PWEBdRZ6o6Y/KBNcOjTO2AEyGMHADDmgRw20+8DEukP2kVUDg+IOXdhy8BVsWHxsueBMG4ZmMt4lDpfA280o1HJG7MGgLZel+TZtC5cJnMtikmVipjitfBSOBqH6Kr20OrCOTzvduXOiew/OdPfuLZ3eOuDyt6MthNwH5RK8o96t/sXIsMgGIqFLqJnUc8FAfdv4GIqMBuo+Uu89ZdxTttQpg/nmfEvf32ufulHebZA6gg2Xsefc7l6ADQuUDZW5gF4gl2DDAmVDvAsWI5uBCW2sXAJ32pWVdnWlvVfaCfdYufAu7TJ4uy/a7KRz0n9Ouk+56X0GnnMJfL6ztkz6I/U0faz2a9q8VymdaqkN6Q8r9G/FYne96tWAe73qtFpV9T3g4ncFetAxbnW1qFaLJFRJu8TeKHzyKaXgB0qVa8FOXvBr16nnwLyHdqCGV6sK4WslHGk4sHTZFItd183ChBK3uFPqdIWk2cmlh9/LtVfXrbReH+rw+JZObt3VrbN74K5OTu9oDa8/OFLpDyTC7tVpcNUIBhXtZQ0zRht+kPI4rzfg8/yuRUmw4AZrcZLdYv3jpHMFjXwnaLZJWC6BxLUYLxboYjeBbd6glKqeg9cTNhNn9+7qHoujO/fu6/TsNpf8x+rZYBT0T+jakL6cfswYv2UOyc94/YIF5Afv/0yfffKpLjiAGeiPZXRyaCDbL/eYaF8QCUboVx4vJaCer3h+CUZbJzCeJ2rGutDrMI4FmvNe3AsN/2XcdKmZtOEEkdL4MkiMB54mM05keceveWLhUexNBDhMO5YCC4Zt8eBoj2LiXiDDCSA3n7CncEY1FkgTb6ay7CI3WIWMbUuybGsyxq4GYSLe6FkW9ZkbBxiGX0tRrYU0qoy9wSae8Z2QtzS/8dOXMGTXpvBEHZi/Jgzao/c75q4dut8o89EuwJ2yjoRdmiFlq7VS3spY2jE3rOhjK1X6UcZ4tbJZqduGOT+bnA39aZr7N7pg87NnfRAda+VJYQLzStyXEB45xw/r1RMG4JHaSy+b8IKXuS+54h28xJwcjc2LR1NxDKUceJc61b2knfCc6oGf8cTNGxmPDXvkt4tckWXsCWt0tLY0mAOZX2O3TfpWqbXJNHNiwu6IJ42Nt1ohZ8In35414vHJsYIOXtCvaINS1dqK9pIsAQcusrEBzSbpB0ojwPMMyB/c0+oxl5qWQGTtPXMW8jre4kcU5Ly4rqe38F5LC/FYZ48AG6Ic0ftBA2vC/XwwkP6TvpAm2dPPLrhoyaY/NOvFpFsqCdE2A3PQljZP/FKrOtZIhbZLeXbo0p74sZtIFn/EsY1Lcalgty0bFABNtRKHwilmJI+BssVuWwU9npDwmkzTibGlUylDpSw2ZWy+I0mN2EbZ1hS3NGpbzYyRhiZ/F2hpjJF0B+qxo/9Ht4O4B/jCEFQtPfKrdUqzkGYAUVJP0CD1Cty4kjMvL4C38DUbQxsoWyjO9rR0efEQK6yx0bhThi5lYX1aKE/zRX6pB0KIcwrLO2mmnD3jYPavx0esMQ8PFXf4KWvijC1WXsTgiU1zfDVjXLqEYhLpstJhSCmfnbDWYnDOfL1EdRVEX84kgVfRirQkSBnjXqDLTJkLUP60deaAnAlEv+NvF9kGaeuqUuuVHb20i2wTFOgKZNXEGQ6eEas0+yf/5onbAfHLnJYwI2VJ+zW9Sz9FH/Ot3xym5Ru/A30sh7THx8fMbWv6YMpk7dmPLfNYxvLUIekkL5P+enXAofUt3bt7j33nnfaN3/V6rTVnGbX25GwteePg8Stwygv0OqDbWnDN31pMbBOMv80bZPwwchRCS5lT9i1z0ob9ZubnTfbm9McRvZasUmubb/p5XinofkWnQ4PU1bYUCKpXTYr5Bq9XAieF3ybUyv1KMb4cg7RsSh/MKSDm2SaNKOOIjkXXIveMc7DwSBDiJXAQJx5jdLOF36Fve+XcJP1ly6HIlrVU0kjQWopqqQ3R7YwvlmU8fQOCHxhqSbZnFGETToXqc0wLY+km1ecYgn+O73+kV3L+1ZDQrVHSFoAn3WVqP/pF2jFtNzBv7pmfd/SdtEdo2mQgTGpkmzYpbcxfrXqt+hXom7vNI7RZ2kqYpBlgVfI3b9u6ak99IeM5VOjrEO/X8cNT8hQmFYYI94Tp7Uv+5L7+ti0blKDgBdVswsdqm/eNJzxgW9OfGuWVRyV8w2vUjYeLB/vCm6lCJVmY2F1kewIsmVd4IQv/NbTlWYoie8809lrgzeNh2jLnzZkb1ozrGR9LJb9isnFykO1rCMt5yfmL30Jjv4GCO7CtRgmra0gaV25NZm6f+DUw8Lr5mJiBoGg2+hm9bTqb81fGktifcwH89Omz9sWTPfNePpj4lHuG2Gt0tRQiq41DG84mF11PttHd9IfMKSPj1pKbbSm5NsKLR7OJNXUrpBvUWqe5pqOvsH9Zc45/lA9OMfdm/j1hj3PIGc0K/1qKWtKklbzpnK2P4qSMlIhxc2xgfUpdMo+nbI1eukfW5qNGyjs0CLdwA5IIP2nHj+EY/hS28ZNRwpArXPnaX7xgN2IbPbJSt+hJvs2cb20+uH9P77z9VrvkzTd+v84l3Z+Dr3/9a1wGf1X5JvCdszvKh8Vykbfql3GjqLqgE1P9SZ6c1ZCXpZAbsDzHqaVqwpJGkW3SWwC/FMJcIW2TdUNASnoZwj1BzTShIEAcWBc5NIrbsK8D5xsfgrdokX90sOkbbRpmKVbK5eROwLRrxt8X5xfKz5fngvTnP/+5PvjgQ/30/fe5GP2JfvzjH+lHP/qxfvTjH2P/SePnCx3Bz7hHy794++lP39ePf/JjvQ9N/KSVdV7yji4EQ7vLG9TKlDkgQKeytwsGyhiM0DGKI8SBPWmk32X+H+AHO9abO+aQtvaiLyavdhfCnLJnXZZ0goTZEi7pbQn35Mnj6UOH9OUj+kX+nR3NqE8++UQ///jnevyU+0T609ndO8q/vHvvq++pUI43P1ZEqZsG2U4sCpwAtmVbvBpsqwSlCK5SwCVO3NehG2bxu8H+w3VSIUTRyp9DgJHGEcoxgv1+q/1uoy0XrhcvnnH5+5mefPaLhvNnj9SNO906XOnB2am++tY9/cV77+jP331b7z64q/u3j3XrgAGAC7xx80K7F1weP/xEH/z4h/rBv35PP/nB9/XJzz9q6adTRNGyWAxNs9VaWHh0beGRVopixn87LyS3TABxp7wrFin5/7lHR0ftkyeVBb/TsjRqBoBaO63WK/zW4EAZ1DL55ZCqonAlelCIYZSe65GUYceGYoPSbjj4SydNB06cNYN8i4fQWtqlqpYy6RO8dSvLgTLgZ8F0cnSs27duKeWLe0+6ezYsJsGeQ7D8JMf6YC2iIuetzp8/nw4Y6UhhVsq36nutSLfvewXJv+865XBl+kbXlD/Fb+2YWkzAiTDHgMliDLCj8ErYQqap+2tBvpFjN+fZd3PelDn5X6HXZA8NOqXMC1LnZndRLUWlmMnAl/IqRfCBBW98CfYgoz/m2kpcF8o73IMoGnIoDau+quvdePnGsIgj2nBkwBujy3N9U+dLSMrCcMSvyYSBLoPxwAY5A1gGrtAGLjLT/vlmbJCBLGiDHwPeFv9gA91sBm23IxAYteEyeMG2+eFPHlsuUtO8jL+iSaZiIYfSSauV2XhX3T471P37d/XWOw/01tv3dYcL4MPjdatzJWyto0JLGZEZ9bGasQy9AdpZjT+S16iB+u7IfKrngLhGNVGlz1OPHdhu9iya9tRjACOIfU+d9ujnTuf5lnBAHzkHFyyuNsTbpH6kjVXbwQ27sdB6lVYErhrMpSSVHcEg7LkE3lkXyOtFvu37bKOn4NmzreLeItORMKWuteJy8wCsWWit6BMdytChRB19vqdPrFe9DlYrHaS/Q9frHpmCvqMPAfx77EHiVi6CS7VqKQoNKmlVhFsar8IH4ZH+pOudQmtf1ZFWszPGVMoSmHgNkfslpNYEEj3fEvxR5dIuF3hVFEQqFecElR53T/BO4hCm1pXa//o9PtWt23d0dve+zu7c5yL4rMlGJZfqFk2g2EtHXHhTXuTR8gy1pAluVGrEUqO6bsbZEc9YFxr7jNewZp9fifzhBl4EsNAvUBMGoRENSMjEWhD3JWBWdG/FHNEuge8yt7IIvwdOzm7rgAPaig7Kpl+PtPvA9L3XwACz4aLq0cNH+uiDjxqmn4I+V8Y9km1ZLLQ5/oReb6p3+NfxkkjoBvHT3GbND16jr7ziESwei32hM58EeRQU2tC27CI79Aqy8ki8bcsOcDUaO3FkGHkse0Ibwwp+xSpB+FA7/prD4e8gPCtxJEuAYHrZoLHMm3vWMZk/RuYS26qMfRkHE7eYtIirGXbSEmahWH+NJ/o7DFM5Yt8z2O3ZlCzYoftbNh7BjrVW3MFIHFEm2yq1UuaM47361Upr5pN+xdja9/CrCKasCbbMbbnsenH+gvnpQpusP0k7m6ZRgyZduNGmcH8fnknaeQeUlHaLvErqX4rsjBmZ37fM71tFjsN+nMaQOWzqMbI42LAOPmejGpp1Ufg9sjrgciDradvE37Nm2E3jC+7EG1jVBTVBAAAQAElEQVRTLGFPTk50+/ZtHbJOXzOeHXJQ0uTerxSdIUsNvILxeh9LAv+J36wEaB+hFjwhLe1oceQ+0gbBQN+e+tTQ2lTowY5+f35+rlw4RRdst/6zou+UEn0iBeKLVGupqqyZSq0KK31woJ8qhni2ZV9BljJ+2Fbs5hUIk/KkfFGLlCsIzy5KnECyFjPQ1ymuXIoyLlXKUCifTJgkRIF4iOvW35cw9uSftAPhDMIOHWeZ7Fj752JjN48FwhQC1TLVuSa/oFS5WLaVsifPpPsSmgcJ/KoP9SBVYlnLH44m6zGVx9Hqz/og7ZM6ElADdRgYM0MJAovYjk2yrfTn9NXT01Olj6Zvpp5LfdOGI/JNhVjCtL2UmkkiQRwLvWmPm4KHLCCoxR95L6zfCr1WjOvtErmMMFJHCPIcGdsG9j0XusgYyNlD/CvtW1lf1+h4KbKt6GH4NvWRddMkXjDxnZZHjBQkD5k1v9inAFLSAS0g/JQtbbFF//a0YcoYe7719PDhQ2W+6lcr5RsW9+/f5zD2VGvG6JSpxSVexu207ZpLADJQddEB9lu3Tol3j33nfS6A73Jmcay+X1EEyknZojMjuiPM0u7XKeyXnut+zY7vTYlYllI/RQwjujkBJ2yrlAqKYiKb1PWCde35xblCMwblLCiySNgDDttz8J6zoNST1Kd0yKOApBMgSkQ6ziBvmIsrfjjxy/uPBKk7sJFIHqiLVUJBKIJSM7R1ZN3kgT1zQHQu2DP+X+oAgW0TzdimJ/ESbsO6acO54eZiw7ppo4yXdCSlrxyij4fzh0tW6GpHPypz/9FVUlOCvMMKsE4PZZosvJP/HMmhabzfBEj6D+lZqrxocsqetliQvp/+u8vamPHrgrZpYxnruqznTIRaqtIW6TdX6C7nz/g3PSHs8hiZN9AOtRbm0g5UTWFL8027L+VY4r2J/qp8zxFCr2Niw+GZ7K9/25Z9BRw8V26/Jlp4C9QsvNqTVyDZUIFQYFs8sjCxhASxz7CbbwvTrLxs00clQW1DJmBRjG2VgpxB6EvAz2XyL6W2dsyZcdp2xXi/Xvqei2IITrKeIEswLP7crLx4wptRyNPEDcrMsy17hiRsujQoqXG8Ahi2xYNvHuwhDab+U/naBxLR3S17sLYWYS47f/FCT7kAzpp0i98583OwY10mWZW52bYyb2Q82jIupR9EJ7PPyLyxZ00aO8WTbUlgpthw8W5uCUeDbZVSGyq0ckbTsRbIeJY9Uca44+MjnZycKnPtEeNd/EopLYlMLukTKUeDlp7bRl28Jxq/hAtg4qSUjH+8iTE9lE5TomqmhSVw6IShxWt2+DjILOnDj7shrMmdMnbI7eBwzdnimd597139+Z9/Xd/4xjf013/z1/qbv/kb/dVffUN/9md/pgcP7uv2rdvU8UTHXHqfnBxxfn3Y1hNZOySdyvhea0FWpi0tG1pmKksNesUQTPbkb/GHvZaiKa1KemWGL9O1p3C8hVWWGnTDhB9W1iVT9SeJhh/EL7huj3vC67mTn9paMfq3YYzdML5u0LmcF9Qmh9r21xv4Wb88ffZMn3IBmsvcH/z7v+uf/+mf27d8v/Od7+h73/uevg/vx1z+5pL3448/Zt/1TIkbXc+4nT7x7NlTLo0/0A9++AP94Ac/0IdcDD958qSdXxTklbF/x7gfPU/40B06H9rAmi66IQRWaoW4lXFHH0q5EyZpBC0c+tf4+Od8ZZ91KOKD3dZvO9w78rtg7t9S98g3+eYXQB49eqiHoGdP8s477yj/XiRzUb69nF+mSbis3e7cOdO9e/dUFqF+YZpSgFbQJRIVU9oMvrE0IJj/h73/7pIdObI90b3dAUSqk5lHlKYostn39v3nfv8PMW/eWvPmrTXd1E2yWGTpIzNDAPPbjkBmHFlVZJHNJonEhrmbm5srcwH3iEgbF2hihDX6D/Yw5Z0xqfBSVzAGLEcTh78Tm2e7zbW218+0fvpETx59paePv9Q0rnVy1Onu5Znee+eePvzeO/rw/bf1/oMLvXPvjt6G/+D8RBcnvVYc++yePdTjz/+gTz76tf7z5/+u3/7iP/Tw04+1vXpMmjtVXlYNsJ70Hl4oR15K3MA4IRLULsbGAB+D27IIHfcbS7VUXlI6ZXDt2ZDqalGa1EScB+VuDu8HZFZgwN9rGZjKIi+SwQZ2GO8O/UmvAfdI3qKzzwAfPaSTtBoYKIeu09DNWPW9BlBIvxBpNfQ6ZnOx8fBP+3wP8DNRrDioqi6Ub9c6djrNjoktnaambOjtAzpMaCbwrlYlrJYiF6vYur0mxfYpyp4u/ikFpG6FfFEhbkV/LQVdAJ3hlWKVOvuTVkuT9DvST50t6F/wz/yqWquSvxmdaoFnUArpem5T0iAJVQ4vqzXTMkJHZHZgSxsCbEdtk3WniYNdM1qjnrYrtGFl4wn9TLy1FOQtSw0UXJoEeKQiZk8YgHskCFufaOuJA8uRwSpIe890p10OQDnF3Aa4N9A1h5wb3OtDNP6o8COTw8o1h71B3DNGrTejNqS3I13ulqOW2SKVfBOVg8iOw9/jk0F3754rn7Z6m4PfB/fvMsHe0TEvtrGh1Gul8kqpKiV1WmRbPHKLkqGbcvPEo5lJuAiBHdsY6eOx8W36FIjNh7elLjbUxRr7i7uBPM+8HS9ym3bwe7U/+L2mPoI1dbBpcSfKOGnbftLZTCLWOEFB6KhCrhZUwmdsdlUbDoBTZ8+ebfXs2aZhfb3lxXHSxEFyddVQBx31Kx0NK636QUNHn8Mgemxg6Dp4PWFgBYaejaxOA3bagD+0x99AnA5U4negpv7RETsOr+KeUdXRn8MPZl6nJsOhb2uDtMMedlGhPWzLtnjMkCn7DMGfNIdNyE+umkqVyIdKBwWhpZcr6HrYK/XDiY5Pz1lsXXL4e49D37s6wX90cqphddJko3fHJv52pN5UZPTL3udB5EH7Kzy1IOFs0MEV3oH3ZWcEgpdD/sl5fQ1MBNEdeB62hWRb8x9uCfctYmMdNrA6OtLZnXPdf+u+3n73HT146y2dL4fA2KtL7Guiz430rR19Z6unLA4///RTffS734Lf6dHDh0zvu6a/kKb+YS5T0gDyre6DOHECU3tedMTxdfUYmX0cu3mW2Lc0bMAt20rb2LfUNnztEbcVu7Bnt33gLzNvCZ8pY0EJ5jA77qKEFeRnwPOM+G3r+Qv7woAzh+x4gdhmbcRcIuRKrQxfnaLPdljPRz3w2T7w/enO5CPzVkPyw1yWOW3DunXLWjEvSZvNVqHJ626/9iouqoy3lTx3faeBjZCsw1ZsivSM9eEnV5G/5kUtB8D5pHk2Fq55qYnurD/b0qIVpT0S5W8QNBij/jSNavVEe7U6on7WlO2Kw7ynT5+2F8unvIw+e/ZU+eBIypg4qYuOsSXt/ezqqZ6y4ZJ4thV+wu25/JFJWOo7acUWIpN6PT4+Vl7ssuZta0rmzjaX0gaRs2cdSqU2/A1W5X9RluYWJPE4IK+9CZ9Sd68VeDFgX+da6ByOGmxlAqO2212j0Rvs8F/nAAY7aC/3RMnh0RHvOCNrjtb2rBmjstTabCTtO+3tLjYSPUS7uR1hYFsQ2Wb8K40KVoPUyIQt79C16LGtWotKiTxzKuWP/mBEzsSKDXas9WYZS/AkKUAck6PEccCwLdsSNwFKOlvGlZRry1iStJGWGTMrNjzr7lTLPg9Q2+QfoARnnrq5ks4eyWPjR2Fz/GmPZLXFbI72oJYaR7bJS1Hdt0UthUqS8k7b0icvqdNEaH5JqaeMg0H6KEpSFYTMt8WfZ/fyjPdlOJJADeIiOZ6vuP0K3l+aRZomZ7YpMy5oqwfsOHaeOSNtH4yZO9JOyKR+7Fm+7Kld5Bcg6xtdUZs2SP03tEyo1Xn8seNrNhMfs5Z7Rr+LTUa1i1VAraVRcSVsl3mZPlhKUcbejLv5oHnmuVLJJxlrc2CtzH29jtmcPmXzdugH7KSoltr0UTTyMGmkPibmD+UKM/SV8AH30H3Afq3zUH7apzve9L9d+mDAvJW+GP+cJ6tSjrzDtbm873nn6+dxB75d5Pwl34H+eR3WQGwv/ikdE0zYXtwjY+eOsT40/sjYrSbjRCr2OcdewkN3rMM2tFP7oNx+vCzEyziZ8WSgfUL7rm/tlrar2GQptBNySSEJRFfo6zHRqgehnt22ZT8PeQ77e3/OxeRJ+VtZac8RZM5Ku2TvdJexgbalgyl1nvG96ytt0dFnQgPGAPpOBU2m1Car6EV90/3CwzbBRi60SNz6L73cUrf4S96gYTiPPWa3Zb8Awg0IUNDcmq/mRj78wLbaHxTHLLR3LCw7EgmyFPdzCMuyNOMmrMi2LK7QN2HpO3uZtFn6nOGHBrXSpqzj+6HXwHtO1msD+2jpl3ZLpaXlYtl7KHROX3EHxtXC9/lrbssuKjfu+EExwu2W+cutV14J3QMdhyI2fBBeDm4zF685VMocEHfGmg0HwnmPCda802yYI+K+4jB4Yu4S8Ufmr20bmzasabca6RcJy/gWTPs+EVnEZRIMILKt/MUd2PgoW2ko9J3a0FO/Q94lj1Y64fD3zp07ygdez9mzafPralAtNSoaMsZN5CtjbvqjcIt8HaKFMdqGTm0vfGo+7d3C1zb1o9HxTbgiA0kYmH3woxt2/AHO+SZeR1/POuDi/FwPOHjL4dz3vvc9/fCHP9SHIPT73/+ePvjgA7333rt6++23lcPf+/cf6N69u+xJ3mm/5pT3u9RB7KrD5gp15EOk7m5A8qTNPTuoZRwv3YhLPOwil6KsXYotx/9KJIwoch4AKsUnokma/eKiVqghHN/oTrzgzcKRYKdENk/qPPa1wUbzc+UPv3qoHOR+9NFH+u1vf6v//PWv9WsQ+hv8v4Of/+/76aef6csvv1L+ddsT3s+veE9fbHuDfa/Zh8gcmz4QftaFn3/+eTsI/v3HH7dv1T67eqakvWCiL0zkZ8n9oQ1U2j/tlne5rBk7/E5d75F4E30kaH0HPdGbPpU5ZZlbsmcy0s92IPswyWvyOCVtEl6T98ePHre9ydOTE11eXujo6FjZg/iUfcp8oCO2s/SfQpxvfadREymZTuumQULDEx4Xy57ReP+oj9SBqAfKbyoth7CBxq0mFnEjRru7vlL+7+/1s8d69vgrra+ecKBZ9TaHvd97/4E+/OAd/csP3tP3372ve2fHujjudfd0aLg47rTyVtunD/XVJx/pD7/5hT769U/1+cf/qWn9VEdV6hjICgMfThWMqpCXQmMZHt2HEW3kJWCDwaznjTzylQGyYJgZcPtMaP2gLGTSrnObTwy0RVloDgzIQz9weAL6jkUOL+sYdy1FGUjslJ+USDtGu2OBlIXvDgMeyQNs2UZfVdIb+l4DOldMnqsbulLcQz8oaXalCo3kfVK3z2dBB8VSOkItRXkhO+ZQr5bCZv2odOINk1c6j7gqeRy6rr3MRGfSGDwaNwAAEABJREFUTsdIx0xYLYX8m3SMNDftN5HfdMqRztbyTocdwZRCBIjVUlRr0a2eqlKCAjUohFfqKeigh7jl1WXzY1+nHRsslTzPeolTqmoD+ih7yl+h1VIVsNTcOfjlcLc27FQ59LW2zGkAt7zTBJxwInR9of476rkjb6RRi1yMxgCy3JS32TT+RqmfhTIqKouJkUPLtHNr77zsxA/dcaC5y8sLB5z51u8W93a9wwZ32CDAvUEmWHOwmwPQYNPcIzKTNmuAP7xgu51IE6uYyK8BeS45+O2rOuxmWA3tkPf8zonuP7jU2+/c14MHd3Xn/FTDirJSzpo4pdzUa6F+bYtbppy5KWaIGg0TcMtuT4pOPrCJlHseoLf0rx2Lop02rUxb3KO2bCBQFZR5xDa3uuYw9voqdP5E7zWLsDX1sk4ZKVu6JVGwZWvkhGsHRpX0bvJySyd4U1p5rNpwUIwa0pU4U9Y1dXZ1vdMV6WzQOxJu6quWlH/Q0PXqa6+hQCl7H2B3Q9/piHHgiDpMP1zhHoK+p192DcPQqQ+Q7UEXdPCI3zV0uqF93Hvgrsh1ILQiW2pVqVWmPewi2w3iwpmn4MxoDDee4kZ+kjWlHnCLMtyik8oetcc9o9SV+v1PPp9f3tfFvQe6gJ5w+NsPx0QZkO3QWal/7THRDhM8z2mTppI+vvmeZtKecb8KLfCFx6LvBfY/vd+qBlLbS4Q0y1KroTQa499NaHMYW6vY4tHJEe1/T29xAPwOC/EHb7+ls/M7WnE43GPvtZQmHx0Z49YsFHPo+/vffqRf5/+EsLBcs4GfeaiQsN1SnOP8HT5typd7gczfNy+om6hlAxkf4Fb8gcwf7P0zrlfBRi5ogXv34oeqxTfEswteax/aM7S4yLhtwvdofHhlDxeruR1Z5F7k7/1NZpG9ocQhXml+4rY0JEG1vxbnlHUGg/2OCWLMPGupMh52GRtL9Fiw97FmYhtVM2bOn/6cUB5EQ2iwS35Ys7UXDl4ysjGQF48cZC6Y11b0PKvlZc5zp2G/jjuiD63YHMkH32wra6esy/Jy9YzDzyteqHL4tWFdHN0JR1PTJXTqb/RKGyWvocl3yvP48WMF+fTwEw5+4/7qq6944XykhG+ow3GclDEl9ZM6zkvoM15GUydUj2xrqeeEpw3WTOgb1gXxZ8485uD3lMOFHEL0Q9/sxNjYTVXt2zIz1Q3v78yRungTvlFxqadDuRe8Ge5vgpPWjQcHFs/z291pj7T/yLvg3G9En57aWnGD/V/zrrLZrpvSI95j0s6Ru3p2xdpx12wj7d8xLmS8ib70wx19FEXEC+c2Z5gSPCt/BfuwcQVwCLi9iZJxJzaW/NlWKRWUpjZlb5ozRk07JXplXKq8r5RSZLvx1C4kqcgx6+Fx1/p72Lab3IiODf0gfT5YU+5spkfPgC2vVoNWjBfpHx1zb/iOAvJ4kw/8eHn+FW8yYeVvbjNKqcwftbVFbXWV3KR8wZLX8JqbOok7oCo0wyq1qOmA2kVzCvrverV8+9DWUlC4sYeMk2n7IO9/4cWeV7T5wLt/5oh0utQfUZSoL8MJ+pMQvTv2IpJ+xt18oyMbfA/ZQFzT96I0bZF3kozRZ2dnCkSS+dcfn3/5RRvLI5O9hlPC83P7R2y2pcxbdMcmjvGfs+mbMTo6k9azZ095B7vivW+t7XbT+nxMwjbqHbE3IOHBG0QStO8Usc14sdSZUKlJa8d8nnrfUNaUN2jjB/004YW+XOnT6YcD83fQd71KrRL5DGzLad/ARf/QVyoNzP1bGnGPzO8jY9+CFrbn7Ring4TJUuwoMPWeepyIF/mEh8Yfd5B4ab/wayltfXXE2irzxIrxMm0XHYEtRWd4gfHrT7icTPrVEZ2wVwf93XCdklB53DelTRdLG2Re3rFBs02b0m4R7egr2XPKQeBqddTWeaVWpS1MX7Ete0bkX4+kQigkaS2gG3PDJOi/4vaSKA7Lmm+onr8oIkEv8GHalg0iDpXjmBGn7cZyWO0Rx4x4bcuegUOBHT9OCW/cQWluHmHuSfgvAjmJ8Bf5sz99pzDOPUeTXiEeCD/vZ5krVoyXKw4pV8xlbd1Si5Yrc0JBj41eKAkKl/A25GHD2eNGNn7k7YQVxEJn4Nmr956+giSowYhbPLih4grBlDK2tHmZOSk048zIfBCan37Oe0zjs4/7+PHT9n6TdSKGqOKq0B3vrJGf6AcT67ugjYWMh6SkJBU6w7JnyHCAcVhFpfURaKGsIGNj18/vkkfMqZlP7ywHwBcXzM13dMQY2LEWLchrf02kO+3zkbnwRWRROyETGkzItoKkMDcb2lRO/A17xc298GceRVGQ9Ft+2dMchp58rcjfKfvN9/X+B+/phx/+QD/5yU/0P//n/2zf9v3Rj36kD773gd555x3dv39Pl5eXHGyf65xy5fA3/pQ1a4kV43uH3qRhymlbN3+WjI0Uu/HwSbjabb3xIooWxGEb8jyit5Q9T1Zu7S/bsoG853w7YuIRXQveFLu1IW02gdhs3h0ePXzUfub4N7/9jX7xi1/opz/7qf6ff/93/cdPf6pf/PKXyuHvJ3/8RA8fPmTtda2M1URXKVVZay5rm5H5OTa8oQ9kbRh7T15st/VafvHvj3/4o/JT0A95n0/aO8b+sdn7bA/JV+I0wLKtru/mDwJmncj7etoxY0VbV/Fuk7Zs/QQ9i67oiXu9f0dqa7SkRcYTNpHXlCP5jFzsIjacfhpE38X5hd568EAJzwFw/u9x+mdlbZc8FP2JF+VqMUMDuXnbI86gef75aFVTGTAqFWUa2Cy+RUNOvPCO62utnz3h8Pehrp890rS71lFvXZwd6f7lme5dnur0qBNnvTrppGMO9FYc2C0YOMyr47V2V4+1efKVpusn6sY1h78TkAoDeL513EnqSwEWr/Ka4O92vHxg6DsMbH4R2WhiACzV6oeeA7NjZdCJu5ZCOVrXE45m0EcMuEEMqWdQqixwSuQweNvIAco8Yqg7FkfpTA28HIWHgBKnltpo4gbxZ2OjYxEVvQMdpO96DaEYbgtLnFLovFU9g37j1YKe0hbE+UnoyG+ZkLIhv3SSQr76rtOK8g28aA5M1umIFb21FCW8eqa2m19cE50uG/4j7TdRR1Oj1Ad8Kg0JNdkSHeStNKCnFtVSVECFl8Em5erIQwN11nW9Ovx1T+PuGTB6yht3UCMHZoq+WlT3+SvFt2541cI/kZ8FI27AgW/xVhWbMZA2EtRMdKhWh931Q4WCDv3oRV2aG7mUVVgxzpt7agcpRqJhIoC2noLdqFZf1H/ohM2P2MDI4mHc7LSDv4XOGOkOOzByWAkIW3NAmW+9pv22xN1wCNqwmdgU3SPuvVy+/TuSvGnHkrqk/jrauB8GDUdD+8TY3bsXuvfgUpcXZzo9PWJi7tX32B7lLEW0kxtK/BS87Mulg8tx5xHEnTIjG2cD/h3l3NK/t5QjG7gbyrnZu7eUf0d5MB8FyfeaA+81h+HXbO5eN7rVNZu8G2S3u0mo49DR2nFYO4HxABOtOYJJhbapHAjP2I3Wmrq5yoHv9cgB805XSQceWcNkK2Xt1XWD+qDipu4qZab4qi7qa9XQde2bvyvqctX3s7vRTgN1N1DPfYBc31DROaMnvCOsgx9UaO1IF72hpc7ugi2XPb+UIhc3FENfgMgfLIhn4MdB2fG3OjBu6gKhuU7iLojUhvwstkqnhgoFdTjSyZ1L3bm4y2HfpU7OLrQ6PlMPv3S9JleN7cB91j2S5gTGSfAnIE35m2Bo7w6Nd8/D+4o7Aq9gN5bbU6Sjf17foAaW+kr9vyxu6rGBKvcLwbBEsFyK+tXQPm15j0XT2xwA55vAd+/da7yjk+MWHluOjYprohOvr67bz8z8/qPf648f/0Htp6D3h8BMFVGN5N/v7ZsSWs3pPdU3u5CeBXFwoyLPmYVn73g9iXSSVB6A+1b4wGMbEUA7p63bWBNeCS9RoPHLKqEuMy3wA3gFnnEn7g2MHDxDF0SuwIvMDQ//7EYfumyobq95qGAkwSBHDCdrjYChRTay6I8+PLeRDlzTrOCA8+c5oy9IHoIdE9GOyWMLQoNteAvoC+M+D3bya3WMr5kXhszDoO8HVcb6UirFsKJ3g758kOKaPrNmQzr+8JN2SoAqOY6XQEW9xDtkUJd483xRMv4Xgei3vqNjzFoaJM9ZZ+Yl84svvmyfut0wj6feUq58CveKsSL1F7kgcUopbc06UDcpc+ohGy5N/tkz5u5r1kbblreeuuuAbSVexqKgdp3qvk5je6mw6A4m2iXNYnHxsNsDzz/oncqg6Gm7gMUQPuYN+Kn/oDFe8VjCmk3t5RM/eoJXRHmZRbwWhz6+241qfYbIYae9wovNbFkzwtaKTZ98AGnNe1psImGigWutCmIHI4uRLf0oYS2PiQi4tVxpdqLJLrJjA0uI8EuClXJFR3TFbmyrtHGLQKWO5kfynDTD7Vo+Zp1GiW0pUOTR2Mq505b3vuiN/nFvk4ggasbZQjqAeCmPjb4CQuFZlqDiQmOGRFzchwXE+xe/WzZMViweooQ0ZTIx4bWS9wWWW1jaI20beptxyXYrtx1JtcvGDQiUrP+WV8rZgE3m3S/tHcQdu0n7pWy2Kb9l7Ct2HLSxrNLutL2+6TUhGEC+6R37y1j85Zdf6uOPP5439NgczM/n5SA4/Sy6MpbWUnlXPGpIuZ5ygPvlF/MBcGzatkp166d37py1tWI+kLPiEKAfevV9Tz/NB0gn3uXSD3ZK+jbxXFRLUaEObCv1otdchKqJ4OB+jdQBO3UCktbI/JQ2CHLQu2XfJ3mPP0i7CKXpywN5HpirQzvef2qpKrXK+zzaCJJM6gIDx/Wq+x+EN1cF3TpWvQdj21znI+28U/vWzp6XOrMt2yqlzHBRrsTOHknaI1jGyrjzwZgl7txGw7xmoJ1iX13mf9qo0EZNFwNO8gCJV7L2141j7//mxCixeR7gm8f+L5Q0aR8C7yvvQ5nFnZZl/kpdzqA99+vd+CfaVa0+5raspaimHeqe4i+El2LEZiTttGXiN6A//swlJJfg2ZnxMyC8yZFWswXm0dDEic3QxVsctDf613r4ICHLyt3QHvEDzVdcVMPsyXPxQBOmxJkdurkIE7Ct+U+N8sjdIC4HkYkj3Oa27BcQOVlq/JBDtyT6IRyC/RzEZYdX9nxo2QN+aSjMZUW1VHWM92385OA/NH3TxdEiQeyigt+28sdDao/4QPhLuA9kcdv78EbJQ6gkiKz5Sp8PFlta+EIi7gXisi3b4qFcsanM03kHW3M+kfeX9u7y5ImePH7C/uxGI/YY3tX+W5MjiaWMFbvf0jfyXpN4sdHYbfpI0NzISpZ9C3HZ+GUptBHjnJG6qqUq417fd8yzQzuXODk55WD1TOfnd3TGvHtyctLGxEo+SiktvrhSptZPknbDSP+i11COhOGJ1AEIZ0/8OUW5+RQAABAASURBVL7htQolXqOI39yTaBqVWtpcf8I+0cXFufIN3g8+eF8//OEP9aMf/0g56I37/fffV77lG/ruu+/orf23fSMf3H9wX/kXE5cXF20tccqBYc5ZhlXf9He8/1XSKiljg1v6tsQ9P/A0t3LduuL7OhBV4mEbcgs83PjlORxqW9wN7WGC9G2vbx4ptvns6TPN/8/3k/aN3HzTN9/y/dUvf9W+7Ztv/+aANj/9/CXru7yPx3azprvi/Tu2m7k1uibG1yW3sYXY7ET79vThwM4aHkuI3chtLs+HBXOY/Omnnykf6n5GP4i+xB3Zr4+d7/JeB5Z5O/0jbRgbDYZhNdsz83bSqYV+3tIidcb5CaRfRdeGc4Er0giS96STvNrUG/nKr9dkz2BDf13zjhh3yvrs6dPWH7J/ueId8hl7CV9++QV5/lLJb/pTWQr/rSkJT4kEbYvAeMgQWQr3bxfJ518gd1HbqgLdcUPU6gVjylhiAs2Ak8NYsfieaKwdh7+bfPPhyUPlf/6Om2fqOdw9HopOOfG9c9LrZKBGN1dKWOXArk4c2iE3AW2vFH/i5P8F9wxS58eD7t450fnxikPjon7aIbNTT0sPvKRwrieORDTlk+cYy5Z85GVgx2HwlPwx8cQgj4+PODQ71hF6+r4yuFk0rwqPrlatWHjmcDhGPeCOgddStVzRNcaIQRbAWzYzFqRzTNRHcVFFV9f1dIYO3YU0ikqxSi3wahvwkp+kEdr3nToGwKCH1v0G42o1KHnJJ+6OMPZ8+o6sak0dr9lYTIeqpbQOseLFbIXMatU3/SlPLUl3gWXyYEMDpSkntfLQqUNpVpgECBlIylL2OmpZ9OxpLUo5a5e8d8qGaE+Z+/0gk7J0+7CO8szunnJ2N6jwZ1SVUlVLgRpq6m2BcE8NJoMlB74BNuV20LtRwYZsaNnK8EvZKf/vtutMvqyuGn/0iHCgXJMMiU7TbqjWbNPa86GTFL4yoNLmqe+JupoYEAWmuLfUIQeQIwebu/WoHe5gC50x0TVGFhkTCAXE2YAtOjbE26Inh6Zb0tmSzhab3eHmFmd0cpUKRt5h8P2q04o+dHx2xOHeqR68dal79891wuFvx2H3RN1MqZcyUpcCnmFTLs/lwdUU64VrIjiAnSqBKDS2EcTGd3ub33AAvAYbypkybCjLtoHywVsTdp2D31CwppyRCXBqN9KSy6Gv6s0h7xj3hH8BrTsitwOo0bPrrZ5ebcC6udccALNHqIkyVWwoC9VVP3CoO3CYi63V2JWF6YsqVF8LYZ2Ohr7RVV81dBU7memAv9/7Qzsidfg79HRB12G/FewpvLpHKaRVi1wKdQ4ct2VocailRkMcJ5gpDm4TUGYIyyQelq8JOoIJQ5hIIwe+h1Dp5TpAjlSHYw70TnR0wqYNh793Lu/r+PSi8dwNQgh9bNxMbmY9TZJs7hnCHzsfscERA0x4xrXwsQ4FiIQ09+wIZwHsWTiON8BvCPvHC1pq75a61eKkpZ6g3Gr+5mjOvUuH10TMhkmiaVWx2Rz05tOX9996S2/nU5nQy3t3dXZ2pqOjI/X0mVqrXGaNmdeywPzs00/1+999pD/8/mM9fviIsWyruc1vSYtBWiQ7B8VN8HdyN+Vv1vQNRN6g4Da2fet+Q4SXg/6saIeR47b8cgpv5CzyjVIG2+gwcSycjcohlr2gNHcpe3rDX8JvaXkurChxap2pPceXkAehDdhAxg5xhWYMCR15NDd8IV/28W3iAx1ckYs3NIj7u0L0BSPzbbDjJX/BuHeHH2Q8jGz6lE0+i5X1TPrMQL/p+x5/r5r+Q3jymHgbDkrXvOhssiZlkkqfShpNV+ongg14bjpPY7zmQQ4QTfyIU5UhN0ikxkOmMcN4BSJzyI548rttedxqw4F1/tdbsGNdH/6jx4/16NFDpSyJW2pta4M1sltkwku95UVtkTlh8yLjS+olOvICl5+mmmW2SpqZW4+Oj5W1a+q0YI+iDpOnVk4U29R5IMZE2msHRuanlgFLdnuIp/5RrtTPUtalnhZ/q5cbz/MOLOiW8SpDuA1lLCeVvQyu2Y9hNXfoEgZNHoK0aWjU2LQXcrsc1ICJNkt4wobhSCs2DGIreYnPurIgX4pVapVNXPRuszGcuCJ5dLX8w5/zYLU/ZG1cAZz9TYz5npBPv9th38lL/ELILpovtEYhci0MPaVUBXb0SjxlW5Kb3UbflrVwdKYMm+hm3Ejdl1IYDzr1Q6+euTd2bScuZSCNkdXu2GjSBfovuuYsUSLPII9xkTUtY57JWspTa6E+ZhhpmkKtrlJvyCg8SbbzaGEJv4W4EJ7vRH8OBP6Vb/J5kCLZusnPzJ7DG58KSTlG1sMjY09sckt7bxnfQ0fsM3Eqdpu27vqutX/8lXqz3eoFIllff5Fo0ltgItnex8NebvIztvF4wxwTewyur6/YDPtKf/j4D/r88y+UMbyt4z77rH27KfmfKKltZd4a2OfIHLzFljM+51cdQq/Qk/KlPHfu3NHdu3d1eXmpjOnhtcyQj1DbN7ZRlzrA7mupIut647UUK0IHbqqAXNJfwg8StkfqJWWd59e1rtkLWWfPh/YYeZdO37Ld5uOu6zUwzmR+CU2Zy75NtL+idu9spKVN2VJPjfEtHi/q+hZR/3qiyST1o+CFVG3DLpI1Vz6VkfqeGLsnxrfM8WPqOKAvTNQTkrLdbL5Lu+/rN2E75Lb0lfbtI9YJcQdpv9iibVXer9M+J+zPHbMWGFar1nbKtU+/OUkrOsfkBXczkAR8Y6RQ31j4ZcG/MU5KEzyfLSqsVcwtjUwQubn+pnkOo/3SDlv6/pY2ylyW9k3Msm+Xnv6TPtPa1dgFgdFBEzT7sBy1rxjvp1tey0/Ep5buljk96WXezPpxxoYN/F2L0xQuj1n94vsr0H2CN8SyA0GBcjmPPTzzkQnDPIIw7bgCmPs7vgVqDh7tzmOGbdkzpJnixSUpDkmW1Jx5gPjhKNS2TFulDQM7fmtxa++3b3lLWCkLr8i4beKWolqqhn5Q9qHTV4ee9x14pRTUIRM545Y13zNt7n1Y5pnIl6a3kB/kCQvPtmwgNcpDkpvlpKvrlVfkTcgeIfhy21bSWXRnzIh9Z66MvWXOyLozc1386QcZjzKnJCz9YGBu7PtBE/N++BnDIpf8jPCC9IURBsnJdgMPbtzSTK2bC5E9zzL1UGpVBelfw2pgfj3WKYejd9iXya9shM5j4qCOcdJ209XSpf9OdMSJWjpEetqC8Bf3TEfij8SYqViLTpynTNC4XUR+zJzZtbY+Oz1h3j/XAw5w33//Xf3wh9/XT37yY/3bv/2Phri//4Pv6e23H+j+/busEy7aN30vLu4oh713712yP32vhV3evWyHv8eM88PQq+urUqbKHmvqoNSqtFlNvQDbkgLtLwafvetPIVH3KjRdJJMw8bD4gwqqly7fcthDPfDBf96nFj+8QMJMGP+mNs6tWbNdcXCbD0U/fvJEOXj97W9+pxz4/vznv9TPfvZz/fznv9AvOQD+3W9/19ZyWcdd874dG6QBuWk12j/+oM3L+MeGhAHsNO/LycvAvDpg0y5F5AaI+i6yi644jP3iiy/0x08+aXnJt23TV6J3y7y/ZY5In4iukfXuyF5/+vOKtdXpySk2e6Yj2rXvB2W/sdSKHXUqpUrUZco+8ZjIz4jdZs8g/Szphm6Wcmm+tsxHz8hT+mfCk4/0168ePqQOR+zojDRPUW3lg+k5vM6vrclSmVX8CU8yusSKqQWL/7+amgy8CrD/IncrOw3WDAXaGi80qSWQRpwwDKxZvIVoogG3+bm7J4/09NGXunpMQ62fauAg6uy418XZSucng445pOo5oOs4rMsBb83h726tiQPh3fVT7a6fadpeq3CYW8aNOg60Tle9Ls9OiL/S2dHAAXKnVS3qJQ6CR2QBRl+BMpgR1xwc18gwyKyIf3JypOPjFQNbrww4hQGmFOJjqKuhJ+xI2QhfMQgPdJK+75VBudQq23TeiUMrOhQL2h0YQYwyxjxi1FQNuVGTLaVi/FWl7kFC4XW1U9d35GHQis6Y9I5Z8KYTtbSQM6jEW62OlBeu+/fv6+LyQisOeEfqPBNROmJBbkVeT06OdcIgfcwm/pLvnjSiL6i1zHlBvlBm28qV/E7oSzmid6IMaesEFx6lFL0KlbzN6NBLeVjwp0w99bWgw92Q8iLfkZ8edExgXfzwoyP+0BlJz6QJWvqhUuFUNjB24Bxs3oAD3xz6BgU39lSxq74b1XcCk7o6EX9UbEIsOifsQgxexk5MeVHNoa8byqRG8UFxE06jS9TRBFJPE20ed6MZELejxj22HHru9ljc283EgclI95ixRXaznbRZKINoDkTX+Le4CdJI2akEqVqq0kQmR8o+eot/YlPJOqYvXd67o3sPznXn/FjH9KvVUcG2pFJHbHAUMeUSP7DEHdYMglt/powTGDEG7rm4OMbwKPOOPI3QYEfZd/T3YAvdUP4N5b3mVPaaQ9hrDnufXW90BY37OjzC1wEFW6MrZUVcm521Ha0dh7o7DnqfA/wt4bvQsWi7K8hL1xyu5/A3/+v36dVazzgEviK99XYUTaeCTZVaVW3avajvq9Lvj1e9TjJmgCP6y9HQKVglHNsdsMmeBUi3oBY1N/bfFXSBCroKnzS6gs0HpNWBZrvIFsIL1C7YnGUfgPiGD0c2zwPAUGD7liruIqloIt7kijPo5NrvMTRaukGVSbg/PtHxKfZweU93H7wD3tXp+V2tjk8JPxIPyRz8RheYopsFDExSK7Kt/Ilrto1RI/1k0qiJPwWp6AWLfyTCIbAfOG+4fRu2T/+W8bft+q5zd1OVzyk+qB9aZA5aeFDaaeE54Z5983Pv2ctEv5AxNhTbHIa+fbL0/oMHeuudt3SXueX0zh1s5Fgd/aTQFxI1/X3LZs16fa3Hjx7po49+p9/85jf66ssvGc/WmMKkgqBtWfMVilfBzPnzn5ZnJSHB7GvPF7yyX+Q0sfaw5zDbTc6eaQLdHjzhzU7ccQD71o33lbe9lwl5AfG2SHEAy83bHomHlxtvnlZjWXLJA0ian6GWPUNcOJsf56tvBPyqkDD3YQUaJD27yPZtuxbjL7MfdyHMjG8FudiSoXZkbiEug/nOmqmZCg849PXMNQ1tjLCiM7pqqQrijn77VosOroxLB97vxBmdmdMatjuFjrudJua9G5DfyLUEyVryXWvHHNMzx6xYz62U/NsEqiAGpfPlJSbfAt6hd8z8xxr5ms3qHWuRfaUgi2DG0pdA0BvuaS9P1m5UzXmc9eX5yugEzHKS7YaUNy9i+VTxF/TxvFB9/vnnvFh9oadPn7U6SZm7rlOtVaFHrF9rLaxtNko5xYVqRfeO+rPd6ibrW5fSdJCYsgbOOvX4+EhZ/wbxV3QX5Cr6kxbqlPoPdTFRLR7cUHElMYi1/OH5R7pbw6tZwfOlWzewAAAQAElEQVTF3lfMnml775qJqa/mWuLvaeO95jGxHky7Zj0wbwCMCp3oIyPr6XGHnzZPu2fuiBqblGi3xMtG75bDmRaHHMce0uYd7wmxnWxqRC78QrwF4aXvRG/cyWpDEgCIyiadBQV3ICd0rhyqI3GjY0u/m/MHE4lFIDqbl4dtLXZYa8a/IqFvIt+Rn1gTpTxr+vKOTYrojc5gSj1Jst10FOy51Nr8dvKEhiSGnEIDffdXUlrwkvbkYx8YIlmNxcPeu/X8BVutbSiPXXBbmm8tF97mTD2M2MRE2Q4xl5fy7+sxrlvMrqbgr/bY2wCk5ZM2mbDnhpZ31r2h4Yc2jNj9TinjBD/9YWrlkVpbUz+1VAWz35KB5gsVX19Q8hPp6E2+4hYqbMtmTiXdHfNJ+tMVG4jZtPv0008Zp58yxo5Npuv6Nvb29C85SaKNxLf00Q39MPk3/SThx+w/5JtGp2w6J17sOmP/l1982cZ2u9zMc8dHx7gHpWw2eZFkF8pbFF4ARzdXyhLAIBtSHi9CB9de9pazZxAn64Lot0sLThlSD8nvpvXFfbsQWihbZINK/yu1KPZro0iWbfEAaldSSV0fogV8ywda5xg4ksTs+a9/0voYQUq55MUyzoZktDkkGwe3uGzPftzpu5hPs/TDOlrcEUFcRJghbIMI6R9ZW2SMjL1u2PROe2XMD09ctrGfqrmdqkrBluC5taGVa8m5bdlADvvbgXjPRXjRfxBoz/pty/4WkNFinpaI962hr7lQqwWIpl4CnFr48Y+pe8aJ9JGx0Ukzb9TI2Jy6z1gQmvYZGfdG5NKe4mpJ0A61lNYuWbNV1rul0D4tIYTabXzW0jfF1TiU3W4uONxkakoa+3VC5s+nT5/q8ZPHevz4iZ6xxsz75sTcOhvZHIfnn3zbfn3cJSj0FTClapHNExi/bYXCecXt53m27FvgkdxuHnHMsA0bQHFwz26eWi4b3x7aU/uWZ+NG2DbtgJt+Y0MXxE87FmAQWuCF2sjF3WhReEtbuvELSQboroWxv9eQPTT2mlfsT69wd+wZ1JK46IqeQFa7TVyB0PAbnf1Jx6Rhz/6ZWrYluf1hxoxbaog7wEy1oNkKwe12nnmYuAJQdBfyZqi4Rmwwh7gZg9YZi5gL1xv2LJlH80Gp9IeJRGKfkc382PcdMdXm1t0m74fpQyND4tQwJjPEiZCdNCWemi9LjWeID9xSoewzimot7Z1qxTtVm4/PztinOdcl+/45NL24ONcJ83RHXaOOdEeN+3480mcCmEpF2ZaLSE9qG9ns3ylgH7nAD4w7vKnF3VK2DeuaLXHYX+4r5wnHHORe6t333lYOd3/0ox/qXzj0DXIA/P4H7xH2rt5mD+keh773ONjNzzrnsDd5zuHvnTtnOrtzqrOzUw7qTnR6cqLjZjcDdsR7ZEe5Uwe2CkieiyXzsE1egAIJIrWHG+Gp5Zrdef55MPptni9BCclDy2VHrsg2rAMwzsHgdguzb2ViJ5kD2yHmV18p3+bNt3xz4PsLDnp/8Ytf6te//k/99rcf6Q9/+EM7hP3s8y94B/9SDx8+amPkNfvdmUOz7hmxZSnpFOWKCRYat9u/R4d3iBGBzLtrbH7T3ltiQ2rv7lc5aH32rI3FWft9/tnnevLkKes/bAP7nkDSiw5SlNjL4SGTXmz24uKCA/77ury41BF2mvAd+/JJ304Mx9lMlGzs6YQNj6SxaR/gu2JfJHsja9Zy233+Mkelfy79MjL5iepnnDOWUpU1a/rL06dP9ElbAz9D56S5RlqS3/yRLC5osW5z2rz/lY/k603pf134m+K+NuzGmNPUgPqYbjBqYgCaeBGZGEBHNoq3GNGahnj66Cs9+eoLrZ89kjnAzU8/3znuObztdXpUlYPfyqHvwAFtvuXr3UbeXWvi0HfiEHhcP5Pw12nL4e5OPYPV8VA5+O11xgFucIfNozMmnyMGRM6TVRngKodkBWoGNQsjYCAZ+k5HR4OOiXfEAeqw6lWq1Q4Ui9TVqtXQ6wh9GWAj0xGnorcSFthoo9zZvMhGx0jH27WFDHUAn1u5bMsuMih0jFoKA3tHGp36rlfPy1gw9IMGDpiPGAxjvMGKvHU9eStVtlVLQabXHTbn07nOmBASNx0jiP5MxMcnx8r/6DnlADg6evKeASD57yhDxyA7+8kX9WFbJJDGVGtLOvZEfeHRcllWQTZplFpUa8VfVPbuWXen6O36TnPZBnXkvwfh9wxCoQsqi8egCyUsOhsKutFbCvqXNBslD1Zrp0JbemlXDvfNAXDRRgVqDkXzbd/SDn+xlw576aUBoyAZlTIK45KwwxFM+wNgRgmlzKbxCoPZDSSFl7Bg4oV5pK2zSJ5wN8TmcY8McMGORcGWQ88dB57b5t5py2HlNn6wWUDYmsPQDXTDwTCkHWxuJ4m9YaxXGi1NlN+VeukB7TeVSWNCof2q6uTsSBd3T3Wfw98cAq9Oeupe4lxQVK+IKiNr+lfsHHUK1C4Sa5QHzjR9BvXQNshTHyOZSXlnG6csZHRLmW8xMmmM5H3UGv6a8l1R/hz+Bu1wlonqGt6auGvqaQO26GVcF1Ha4e+Wwu444N1NhfLvgX/bYPRbkV9TV1fXOz19ttYT8PRqq2f4k2b0YsKUtyq2Vil8LUWVAvfU3WrodUz/P6F/n4IT3Mer/uYAeOgL8Ur7VnBPnI6xoatFHe6Ku4YaP6ilwsddQA0q6YAKCCvIGPlAttqfJdtqf6E3KLLhLkCnHF4hQiEsqLAq/oo/6GUa2XVQ6YOV6nCkbjjW6uhUx2fnOru8q4t7b+neW+80Ohyfyd1KRMCuqkZXTQ30KtJrhlGsUNuy1CCuCVsQhtFo/HtAuGM8M5FwPwf4X3sfpvS1wn+/AqkGSvdiDU6tFfaBzS2evkXaCijX5DxnxLnwG2dqzzzSnC5FK+adcxZsDx480IO3HygvGKfMLwMvH7XrJOwic92Wzrejs14/u1I+Xfe73/5Wn37yifIpxIk5sKCr2HOebpKxBCe3/txrUbVP41XqbIQWIGAf+J9zS7ZB6Axx2eYp5Rlo79fBZRt2w8tUbpK2Zb8MmNzwZeRA7kWuccKQYDXgkvkLbXVLW4hA22FpuWz8ChbO8/QwxMhF3MYFImkeNk9gW/arMefhNiz+UqzW9qEtnoiv/WXoApz7e5LbCJG5ZsR2pgzak2QXlVJValUFpcRfZEeH/joXHSN5iq1vtxttWc8229+NLBMmZfxLfkNbIciVPeczc87AGDz0K5VC31EhdL4jHz15aVmz2bC4l42GWerbPakyIvDkxtHuuabmZ2Pk0cLbI77nEG7yljIH2ey4ur7i5e+xvvjyC33++We8dM6Hvw8fPlReWEfW+n3fa5UxgnaqXdXAGjY8e07btgqwaWvqNGnM9TNQN3N95QMox8dH7cXtlAOH4IjxKHK1zDKGBlQ8d3IrOX/otXElHKpA82XDB7Pv7+Npz2Wyb+lhmb9NKe3oeDkG1v0cE7Hn/GnDYGQdsMuaN32i0Z2yRgx/pC/vsI/Y9zrfwiM8a4Jai9Ku4kpYNt6iA69qKYrtVGxpyxyT/iGr2Yn2mbBjR6O26NuRbvIRvTMkS7L9HAp6bROg567EnfNIvskv5kn4bFuHbtvkwerIV/Jea6da6dOoHBm3gpRhy9y4ZSNlnCPr5kKOW8HCi9tGx8KAzinj+AvcSe9Q7av81vwnyss9i1vxCgK8Bzwyu/hMOUrBV4paH7UR0O2F7FJHodMyYMKPO2gs/De0xQ6jOb77B6rTTC+D3CSsZSTJ7v0Ijthb8j9TbCb+ABuIuG3ZVqEesu4P7JnnVj+zW/JsrqSTeLNHz11G5hB4b8LJ0c0YGGbydM1eSw5PsmkXZIzOTzznf/hu2DyLTMbmrOvO2T/oGKsr9hyebWWOi0zyvPDPTs/at3bys5Ox+2ccyDzmcCZzw0TfT/5qqapNV5Fdkh2hTq0O0F9KVRiRj/6JupqoS0sK2jMRDrEPQayVM+VVLiLMYjjw34TjGBlrsj5NGiN5I5jbsq1SC/21PocC31LTH/kpcWgP2DJ/BLWwCd1B/IeIjM3zG0CLjIwKy/7rgkRffVPew4CUc0H49pzPuCfGx9RtaPNjuFRNnA2IUi7tcRCPNJpO2j3xG/Z9prn3/MiIK+NHKUWBy6yHJyHLbSWRpFd4lGIFtmEDWcsFSwsWXqMROQiIN/yF3kRaZG6oCDII/eaQD2SleL815lh67UUS6DSISKv0GHdDq9s0Vti024g7Y9jNnMW8tWHeyhgQXtoFUUXZXHT04kibFGjaqFbaqNKnSlXGDBu/ZjnbSpsEdtxFLnOYuEb6WtLf7rbaMM+3eRN3aOb8NePVZlkztIwQabm9OP50alv2K6BX8BY5wuYbmSVpC1Yelh3o5jIu2zMfN448ZZ43IFyNMz9tN5/F1R7Cj4NbuaC2Ze8RnuIWT7DwTX3jFrAT7tZGpcx8Qwv8+NN2M40cbViQJdzR0Wj4AH6LFx7uAlChxM1cMvAecMR7QNbxR0fH7T2gYh9ND4LcstGjQC2ebdm3aUaXm97w5ryWvUzkcErW8xf2EfueQRC2DQsHNxFMhBl7f7GS96QVmrCROFvscMP7WJA+sGOMyjvOEw684o/+De+A6Sd2dFTZhf4lJX76zNjGSGYr9EVeB5dNSr5lxGnxt/At2W5IvoLUX+bdrIlXHKznvej8/Fx3Ly91/9495aeTLzgEPj4+Zt3cKXGS7kT/CpI5cqP5Sq28DFbTpDkRVzLFCWq1uq6gs+po1XOWcMJ+0Lnybd4PvveefvjhD/Tjf/mRfvKv/6Kf/ORH+hB/Dn/zbeB79y51eXnOGcVpw+Xd87aGuHN+pnyg7OzshPe8Y+XXVlerQT17sX1fW3qVNFOGwLY035qd5N1Tcwu+wlQc2l+45xv/7IjInwMUKUmYh83zBWjvD1Uu9tyQwkWtTql9nMtNGCzWFOJgfacN++BX7KHlgy75aeXPPv1Mv//oY/3nr3+jn//sF/qP//gP8NP2Td+PPvq9PvvsMz386pGesgbLh8djh7vtqNjchL2F7thLx6nkodCQM6zK+qzvetVSVchzrVWxqw6ebV1j91dX1+Rpow3vVVuwXnixefY/nj59yoHzQ/YDnugZZ3rZDxmZu5PeLaaWH5GDpHd2dgcbva/8SkzWkrZb2cVlO8+GFp95KbeIK670uRz8pg8G2YvIe+S4t+0tc1ZkUqcb5orHT57o0aPH7dA4519Zs0YmH4TMWvjJ48cq6P27vG+rUq36Fr/+EleUozcVH8OLRYdOMYYA46GVNWE4W07vc/j77DEbRo8e6vrpI40c5FYO6XoO4YY6KrTjwK5y+KvdWuJAjsgz5RBY7XBuywHcVoXG7xgEjoaqYwamnhat5OeIAeSMw9KLs1PdxeguoXc4BD3qu9boE4sL8YIQ2a6WeWBjgykHuy7GaEcJckX8bgAAEABJREFU6yu4awvvtELfETIrJrWODXCbxJqUmnzb6KC8IxNFOkLQ6gEZyTLytVRVOtsNSlVh86CDF50Z/PICNpBG0lmQfB0x4CesZ2KtdOBSikT+Uu870ozxp+7FZbttTiTPmQzmT9SsKGevpNMRv9Yy5yVuylPJQ0GnbVF0wGBC/Y7UUzqZZNkWqaq4KLKhtVTVMvsrOhrQ2dIhr33fqUd/o3HD60APmkziIJ94XS0Krfi78IPoDj+U8tpFNvnAb0MlWQIjNgE4BDX25NB2uLlTjT1x+FsqNlPxg66bVIMKxfYqsjkMpfVnXVSCA0YjTAzdE5Bggakh7dvaGxvfZQBqYCOAxUOzhwzIuHcM7jsG0NAt7k3DjgH2FmsOSBs4tGyUA03ExDpcNK9GDkAnykvlS6EUOoe+qng7SZTDuI/PVrp7/1xvvXuXg5u7Or881clpr2FVxPhOmRFFrh3+5gAYpGBRKUumsHHbxg2UWpiaaaW8DW1hM7JJEGy1oW/PiHvL5vhW6/AowJoCpDzXHPJe476Gd01dNBoedbQGOaTNN3/X24mDX4FCuQ2glH3XDnxxQ3f4x9BdIQ9iwhqVg9/HT6716PEzPX5ypWvS31Jxu2lS6q3Uqor9xeb60L6qBwO2NrDQCFYMICt4GU9WQ6cB90B4h/311fSpBaW5K/YIuzVJLVLBJjtQS1GtoFTVBS4qZQ9Dqd8CuCUelkJ4cOOxrMPLNumAYtl7oE/ApBGodDLjiWsvd8EAa1A7/D0508n5pe6c39PZxT2dnF2oPzpV6QcJ+Ym4U6nUVVCgB5ClBnHhdoDz8E49g72hiFo/CKW/HPj+6fxzaoC6b20RKur5UFd4L+Iw/GV3WqY12z4oftG+pVZl/rjkxSI/BZ3/CXz3wX3GklN1jN0upqknptGdMvateUnPt4A/+/RTffS7jzgM/qN29Pe+diouSq4ydogr7hl5wvgO71uNrSQ3mm/5Myv+FzGH5HkbYsct7Yn+pGtW8fVRkeP+ejkkni+dtMSzLXuGuAxeeyPXwkIRtK38hdcofoHmVp4gfiBg45claGAfuAttjr8AN3dRLrwhDZYlGJY1X5QKY5yYX7J5G8Rm4Mq2KjZZWUt0oFTGUPQWYM+22GQTH+g7vpKHrOli61vsuqHN91uFnzy39Ef6xDS21G23fJdamWv6hlKrzF+ymDhZu11fr5UXqpsXG/rSljVq5Fr5kG8Kv8Uj+V1GB9sqxdRfUamgzG2hN1xOGI8ta5v8HHNemr768ivl5fQxL1Y5SLjixS9lj2johvoIDTIepI4SNnAIfHZ2ptVqFa9iD2Wfh7yUJY0ErJDLevVoWevi7xlrgrR94tiWDYhg8Ko7/IbI7RG51j6p+Hj+jpGyHxav2cI3Lrep31jOxNwCEg8FqbtbnZHx7CU8YWnzHbYSbLHdHWuvkbAIWfnDhZ4tMs3OsZ0Ep12X9kVCiRMgqmYntco267wd2DZ37EByu8U1p79jPqLfRWkiN5B/SiFkbecpG7qHcllNIjqm9v6208g7T7iIReIGUd08BNRS6U8zWv67PlHaXJjNmNRH8tnGqlJItyj+BsdPwuhp+ni07Lac4PlbvueMtrIm+yUPeKm/ZJ9SqfCwDZ2BU+Yvt7jSKpFtcfC3OzoaEx9uns/fr+I9L/Gn+9Dd8pT0D0GDtzxCZ+WUorUdxYe3xc4zzl1d876RvQ02nmL/iWMqIW1deX+o2HCpaf/EB7cVMasl/dnx6mditCgmfA/bSho8Yc530k362Sj7irH6k08/0UP2WTJnZezN/kU+4JCf6c8G4lM2yTI2r9jXsEoKBcRFhriNK+lG78icHHf0ZAPv/v37bSM38fPul3oYM+8RybbsIApm4L3heWa9+kkgt25APpIpqpv+TSs1xxzVLqqlNhTqe6T/pi0es7mXOerZs6dKfdRalXklG+bZDJznl17pmwmzLdsotXzwbB78r7tty54hv07qvw/fphB7pNrndh8ZD8dW90vXSD1n3t6wTkm7p/2zDxL5lLaUItM2pVTNKLLdkPCJdlp0RE/6Udop8SttFTvNT4jPbbW6aae8RyT+IXzjiesWdtw3gaQdd3gL4r/Fwg295Urxvw66uV4n8Zfk3yT+GkfSTs8hmMZM3T4PKVVkWblG5rx8+Cpt2pD9E/auJtoq4bZVXFVqVdpoblfLDj+0EA5o+wLgkDjPiXAVyewnkA9xJbyUKkK1I4182PEpfTUfKHn27JmuGEu38At6svd5enqmO+zjnp6eqB+Glj6RMccJEi1G61/5fi7J5zwvZyTBgHsO2zsc2sCjeebg557hA9uy/XwQvuc4hNtGroDQPfZytkVAg22VoBgWoK5L3AF8015lT23CbyDZh/5Dd9nrLMoeQeaK4+MTpS/HXWrV82nMcVGoXLYJL3jRU+aw2ECDwyNsz7fncJ7IWxLvgA3C7rinUOYLeLi4jctSiycpTkm2XwKGpdj9lveZZWzLeJUDuvzk7RWHYxn3rljDBtfXmzZGJp+VMtrkhaVoxrTEG5k75763z5deuKybPODQ7UUh9mGpt6DWosxbq9XQvu175/yOLvPNWubjt95+S8F99mnOOQg+Oj5S11c5dSYJVSIHmpind6xdGuj38TuB7P3GPU47qmBUKdIwdIqeHDTnm7zf//4H+vGPP9S/ctj7r//jJ7h/pPA++OBdtf/p+9YDDvnucsh3qXv37yo/93zv3t3mv7x7wZrhjs7PT9uh78nJkY5PVkofP+LdcBh69VkvsR9bqkl/Rss4eUsWs1cdJL9ByqNvdCX2n4ODRKLmwLs4kx/b9IFClrEB1ioj4+eOd56gzZHKNStI2DXv/o8fP9Fnn3+u3//+9/r1f/5n+1nnn/7s5/rFL36hX//61+1X9X7HoW++8fvlV1+1D1tfYYOJm3fsidQ63j966rDrOmWPpCG2SCNOJDmSl1Alk4sfnl1o46H10XyR8Jj+WuBNhO2w29j/FevbLWUo6Krs59XSyS68j+04hH6oLz7/gj33J5xVzO9nqCdsqzX7/HkXyhiftDvymHXYnTvnyn5A1o62ES8gFCLLNg7qj6cEJXLqL3lZMzdkfXtNvcWfOtxRx+mrW2y6UeaOyDx6+FCPHj3Sijnj7t17Svrpv5988ol+99FHSqr65/X6GmDu1tchsWkfBhWeGE2G3BhbaxgG0B0Ys5jIYpFJ/urpY109eaz1syfara/pyzvlELfjAK5yaFcmjCiHv+NaEwe+43bdFgm76KGhxeCVNBcYo+z7oTVy3DHciuFnQDnDmM9PT3VxeqY7x8c6xhC6GBd6ctDVMdAMfdfiZkDNi3z4GVQiVmplwdHr5kB2WCky6QiRmeggIwNojHM2vK3ijkGOLWxCbJJtJU7ylQ7U0Ym6dNTQAHf0phwDeWygMyfdBl7QVhxAr8IjfKHRYZs0t63DjZSr4O+7XpE5OaLMiZt8k0YtRQm33fIEkQvuPWAq16iJg7cRvbs2sYVni2DL0bFHrejDXUtVpa6ClK0nrQbqNuUaGu3Ud307VOuZlDoG+qCi4xZVXfxl0Yf+5ocW4EL6VsFtQwOJs89JBdsr2IaZvAwtGpVD3VpG5GfEXeuo0HzrN6gcgJIcMmpI+6OWsqKY20DURyPtMSk2NqZ92eTaMdgcIge/zQYaf9sOQ3fN/rfaZEAEt4fA4e0YKHfaXG9n2r79O9GemrETbSGlT819cSI3W03eNZiD326wVkeVQ71Bl3dPde+tc917cK6Luyc6Oimq/aQOYGoqyCdOOwDOpLqHNFG6AKK51HEp7rABVUzZpZR9R9lj8ylTBvrgOn0czHTTDmGv24HvFjfAvQaNxyb6mjrabEcmjkk5/N3uJsoKSGuksMFuNHYIoM0fPu4tdDsSj/q6QufTZxs20a/15Nk1LxBrbXejppQN26708yyEmt31RX3vW3S4OwmTbUjYgExD4oG+Wh16OmjtCvZjFfwVhDZ44YdWFQcFCsqLSPzwLKPDllLNaheFP6QtzLIN19ByA7lI6BZpufZyB0LroNKvaPcj9Ucn87d+zy91Bk7uXGATZ/CPidZrND1lgYroSRqhwSS3NEMnXIrf8LiFZOA9jVv0u2nxx1gWt77uivZDfJ38P8PnGmgNMTv/rGfqvrWg0sTiCqd0Vadnpyzk7+vd997T2++8rYvLCx0vL+KEuxSkRR/dKZ9EfPTVQ/3ut7/TRyCHWhNz0pLLhbYIf5VHSvEi/ioJfyeJ3OT8oOLCa8r3vEO/PTPzjNPGFbQIr36UYtlWKaVRe/bj4cYtsOfZFl7ZliVg2VYB3M1th6e9G53P6S1ql3nuMceNBx53m1sZRzKP5oVpZH01YUMEtTx2tSrrngpd8pyw7xrJRzDrpZYZz5KfLS9CefFYM89tMpfz0jGSxzF5Jp8tDuKJR1WEtLro+p58A/Jtu3W2zKNb5sBrXmryYpIXwRysZkMsa4qJ8dM28Zuab/VwpBNXzYXPaIPsb4fvvecVZEeZrtngeNw20x8ph8DJZ8q+ZS0e7KiLRE1bUD1K/YzUQfgLUh89Zc8m0BFrUXtONHHs2T0Rx7ay7s0LYmhlQo5M2ljJq779Fe3Bt4/5Z8T4G4vaTDGN823zlYgg7RccRo9/wYjuuNPuC9KeQfyxg9hKEJva0V/Sd7JxEZ1p41qqaH7mkFGRS98XDVdrUfgTfWvL4dqWdbRt1VLUOhBpC7kJusMWk96ElR8CQRFFQq5BYrwqsq384W03RVXKEh1BmPYsF3dAlBDiW6VU1drRpztV+nTGsaQ7ktcJSG5hXd8hW4BVS2iRiyUD/Xe8UsrUluT8PVeOmS8um1CAU7Yl7vZoVIrfPBZof0X73vnXI05S7RHHS0ieJt410q4TY1XsI/YWxF5Dw5uww0Quntu52cW+zQvU8C1HZDZfbHX2vPppZANIE4h7QRg2vj2iKuknPxmns/bKnJIDlfAyZ2Zc3fFe9PTpE+Xn+3M4PFGuYeg1sLdQauX9a0c/3Cm60pqhIzITNm2b96Ze2Si8z4Zz/kVI3CnnRNlH0OKQuVdR2F97+w0SJC/bMv0niGjSHGmTtEG+sZg1aMp/zfy8jDHZd1itjnTEhnho6iFzUvYqWrvQNijOjUpL3A36x7ueK3rac4+ljlPPhwg/SPvblj2j1evebVvijkxkl/hxB7FBcdluY2baJ2uF+aB+aLySNifcRhGy3+S2LXuGZP39X22kYmyB0l9HkLodacMG+nHqu4GwmTeybqPP7/tQaxvcaSuqTi7lZt5Km9ZSFBrYRTL1GogLJ8/5jnsP2zLc6Gz5YQxKX71m//eKtW+QNcGa+X3H2nIi/UJ7p99mPXh2dsp76Fn7EEfGMaMtulApnLLDsf4mr8NsNXdGRpFncYURSHlSjEa1dzSepIUqVzxQh9vkcEHtPSWs3c2PCypgJ1xxgrhnLHOVHX/aNhRQ/2l729o6d1cAABAASURBVCp72PBpc0ty/vCnnZotlH3cUOaRvKct/Tgf5Fgxv7S2I9wm9h567rrl21b03uSvxSuySYcw+3lZWS9drabb4zaoie3jCjqHNC7OhaYLTW0eXN53Qq85dMrPymZOveLdKLjmcOwaG97yHtfySz4zF89rXfoV69KJvjbRB6cbGv0kt79vUsXBrRuQP+OzeaI3+jPXph4zf+WDW3mvOudALR/Kyq+1vfPOO3oXxH15yZ7fWfrNEfN7xtEqF5PqPD4kP+REBV7XV/VDp37Va7UadMzh7PnFnXaA+zYHyx988J4+/PCH7See8/98/+Vf/kU5CP7+97+nd959Rzl0vnvvUolz5/yMg95zXV6eN3rBYfQFusI/pS8fn3AucbzS6mhoacVO+qRNHmotzd5sk8/bu/l43LDZ270N/Wu6yMQLyR1yTHvl1j6jGWuX86AtY1ts5emzfEnpib788qv2Td6PP/5Y+ZnnHP7+6le/0i9/+Uv96te/aoeUf/zkj/riyy/bB/kSL+NmTDrI+G0XVfpb3w8aOBvqh6HNl+FV9udCS6lNZrVatYPeFWuhyB6fnOjOOW2UX4QEOZTNvFvRlyKO7AFkj2N9tdbEmNz3/T4N9jF4Px+x5xyw5sOEX5LH7F1kDyD2v+U9L0j5x2b7UqlFK9LOhwkuLi7beJ60bJMcCIXgeemOnlZ/rOtSh5kv0ifDy5yVD58f+vMOmfXvw4dfNV137pxx6Hwq28oBcA7XSwv5jh9/L+qm1zTE68q3iNPWmpjgM5E3MKlvGCDXGP3Vkyd6xuHvNQfBIwe7OaCjz6vjUKrLQRyHWs63N9vh75qFybU2vPhv0LHloGjHARF2qBiYlBRnlFoxrq6xY2wJ60rVquvboe8RhhusegwYw+2Q78GA/5iXggxI4YmrlLlDdX2nfuiVDhGk8+RFqfLSb9Ke9oupGF+McAYDPp0mvHT6KZWBztyFQTa689KRjtT3c4eNzoFO27CCRydNWi+BA+C8wBznIJuOm86bfOXFraMcXVfby9kKXTn8PubwN/Lxd5Q5E6ltcSc782YH+Ut9jXTkdLA2aSX/e4yEM1VIlpL3G6BkdldV6jFIfSedvqfeyE8PUr/9jT/8qiZDnK5apaauD2H0HfgLblACFzm0VC3+KikotHw7/OXoynvEtmJTOeCd6YjuCYzKIWjF5iqRUadapBL7a8BtyXsoVLdX2jT2PTLh7zjEzICcF80dg/sYG4UffzarNrFdBqwNC4dNaDaMibPhwDKHwMFmvVMDcbccZm42E5tgEmIsQEQfENS8mI9gp+1urTXYjFvlELh0k1bHnS7vnent9+7pwdsXurg85pCvqvY7uW7kslHh4LtQZqpQOeReqDKRHqIVdWpPicIrl4UpxKERu9/Rv2d73yqL9jXlu2Yxn0E5L95ZKC30qoVtdH294WB2xjX1cE0drDc7baIL5XRtkVtar+xBmRmEdoCqoey6AVWsLcw1dXeFnit0z/pG+FPLY0pQ6HNdX+jHtaHj4JeugA2KvrIgNjG1MQhTVdBxKBz00B477TCQukdXipob3QVUW9XwilVK6C3iD6oPeMiXgizU3lMtV3ItTfzNnIkWsGzP3kZxh6JTgQqkqvYDWMndAHrcR9jAme5c3NXFvfu6uPtAJ2fn1MORzBg2uWosRaEzikb07WyNspLyAuGfoZtrunG93kGzvj6whURL0DwHj1fxDoL/6fzOaiA1vaA1M5rjhyi22w+DTu/c0YO3Hujd997V2+++2w6Ez+6csZg8bYu4vu9b1JFF39MnT/VHFrQf/e53+vzTz5RF2I6xEauVsC39Ja+WCAksFOd/u3uf96UNbvIPfwLxP0fDA9b+L3Uc4I/s14N4yNtu7e1y67dfcBNWwkO3GTuely2yF/lD98J7DS3wi4ir+WIumtp6ZMc4vmPug0475h9GJfR3tarvO/Vdp4o7Nmqb+M9jVvbdPDOOjSw8sz7KvLdhPTpjO3/AiwlpXvPtNJL3jN/khsQzjtKS3H3Xt5enrH+SbwJbmXb0maura6XfPH78qPWXbDJkPh2ZGykaY3GkvzmStl1k4wITBUg6W9YjyX/0tjwSVoBfofqaNfsnn3yqT/74R+UQ2Hbb+D8/v9ARa9DUe9a40bdjk4NglVJbmqFZl/aMC6m3pF9pq1qLlMSAi9XRjgNr3shVwhdasK2CQsQ0X+SWMkTP7P/n869RA9Q6tseTuk96qf+JfpA2TZsviD/habMgY0PaOevgKzbKYj+PHvPuxztgeJGttagAm3UHfWbNmjAba9dsqG3pE7UUdV0VZsCaLuvMtbY71rIwEk9c5KyF05E08s4SZPX0PBDkto3sLZJPWblFkHKlfEuZJDO+FBXyIa5FxnbjVfKW/IWKq9XBJNVSGZt6pZ+XYkIsojQax+zG+9/8Zkj7RiWg9Hs5S9xq194RcojDsOb+Sz5Mdg5Aw9j4G4piw6b9bMZw7D92ERu9Zly8ZrzO+B97yfv8aljp6OhIK97dB9ZLGdcKdmCbAgSQb1phiLY70RbAMLmF3Nzx21ZszMZHXifezZKv5LNin9kctgvvXVd6Qv/LWmzDe2jG7DVzQcqyxp+56d7du8rP8sWOoyMywZg5SFLs+Yg9hew79MOggbKesrmcDcRgoPyI0Q/HNmbEfQjbUqCXL0Lk/d9LodYcQty0SSmFflkVd/J6zXjxmD2llC3voeIaaI8TNplPTk9amyRO2mpHWRIn7gZkZXPPkNxu/YNerU6w9RS/UC+ptyDjbGwhtnKN/cc+IhObGIb9uoa5PrK2GY6JgZ5FX+o8dpQ+FD2hI2uG6Ki1NtuKriA6Ei9xQgPbMnacMNuJ9k+8ogbaEEO9p+5usWvt0WqNR2RS/1vWsNf0nSDtmnYhuPWtrMNW9KFgoF0ra+2buk/9AxvpgHykjYKW5kEfk5AJIIbaVtJ58vSJ2i/KfPVQ+TBK8lNLVdu3TL9lf/OI8aTHtir2Ia6JdUfkdqwNdthO0kqaNpoLCCUNRP+mbrKlYM7UJM+O9gx/Btw4EtpoguFBbOgeTjiwLQi3ZQMdXPEvEGGLu9ESDkAev4BtlaCURr3vZ2nvBSbM5QVd8Fq4Ew8QXnDbs1ypFVvqNNCGadcV7Tkwb6Q97VkGonZNPC3ZvoX2bvTas7tAAxt/AaGHkIglCZ5uLpRzN695Am65/eF/wx0bi61dM+Zlzk8/2bBOzTeBs1bdsPe4ZR9yu920ec+2Rvpfxscgth4dt7gdF5VZMvkijshLbt1cvnXhNPWaui0ldVpVqPusO/q+Y3470snpqc45yMsh8FtvvaV32aMJchj81oMHCj+He1mf9KwLSjVtUxh3K/uBVcOqZ/2y4v3urB34vvPOW/reBx/oxz/6UD/515/of/7Pf9X/+B//qp/85F/0wx/+QO+xD5Sfd75791IXHPJegovzO8Q/5ZDtDHrW+Bfk6ZiD5GGVfA46Wg3kF2AHPXaRsaXvupaPir2kXKZdZXGlcmbcVFHjS82vwytyh/6/jPvldG/Tsea/cJrrQNi2RLmuWXN99vkX+qh90/fX+tnPf65///d/17//x3/o57h/89vftP/r+9kXnzM+Pmrf9M3BJlajuW6KXKpKrepo+/SnbuiVeVMFi8L2ZHM72Wi0InvE2dEZe3j5wN677Ysc7+jtd97R97//A334ox/rwx9+qNhKzowst/kithtbj83HvqM6Njf0g/q+V/KTOT39IGP5Z+z15eeV44+9Z59miGzyRx4in/jHnLddXl5iZ/earQzMM6ZuSLblOY9lf2txp/z5Jc/URfKT/rjmvCF97BAJy7yW9NMPr5HJujf9tZaqfCgiNvslh9U/+9nPUmVJ4p94sQYOG+DFsJf8luz2ULuwlJGX8QycsxGttWYToB3+Pn6sHASPdITCADgwGA1dUY/xdmz85dAu3wDWtNHEIfCOF/6mg9OwLZP+jkXAKAw9IM24d7z0sOZQDGTEPSIzQdvigLwYdwkYIzoXDV3HQLRiwDtqWPEi08Mr6IvmWoo6OlffM1ARtlodaUUHGoZBy0JIXCObFtkQ3LH51/LIJvdu3CmdoqWffJA+oq1+bDPoVnWUuet7OlGnTI7R2w8DftD1UDAsgLeE9bjBsJrzdURHOmJSXZHHITJBP6CTssE7Qm7An7LVUlSKlT/xVC7ylnymvpLnlCXuHfkOTfkmyhhR87At2ypBib7SylPp3BmAur5T0uopw9D3GvCH31O3C+LPwFBrUQG1TUTopP0L7rLX29WiWoIKraRZ5BK5ogLfoBi/AO1aKEvsqZDfBo4SS+yJA92ujKocftZ2+DkSH+Bvh6HwGh9aqlSLCJdQzWNSLucRxEs6Aqmfxb53HGLmMHhkIRBe7GHEFrLRtWWxsAlYbMcd2fDzU9C72HSznR2L4pGN5El42fBWA82g2PVIZ5whDuZGsANkJmXrreOTnkO+Ew5lzvXgrQvlG8AnZz0T+6Qc/MprqWxxj0qZTX3ksPv2EFgyfVELqDe95hrHibyRVzK63SM/8bCmfOscwoLQNWXOge81C6Q15byOP25w3fxbrXFvoiM6J1EmcmFa8QDjVDSObkhdLNgSZ53DX9K7AnFvdxMlKJSzU+WAs9aq2vpaVccA03GY22FjsNXQSfngSeokPwXeVcGfAHzCevxdkzc8q2Oc6grughwouIut0FpCi2opKuEBG57jB41fCSvIhG8RDKx2NUIl7GkjlAaBfbBxgr0Pj2YUTaSRn2526VS6Qfm55+H4tH3r9+T8UmccAJ/eucR/R/3qpMnI+bBM4lbi13YQPBoaXQqfOieDUyCJnM0wbuwjNY1rDsHvObT5D91CHuY3uG9SQDZuSNMZ+k/8VWpg31ZL7bc0aX+XouFoYIy50IO339Z777/fPvF5ee+esvGXl4+BuacgNxF5w4biw6++0h8+/oN+xyHwp3/8RNfM/xk3S/SBCcERhOovcpGRZj+von+RBL9bpT5Qt3enJAfcVrpDf+trTbY9CLJsQ998RyJtZ7vJ21ZhHLBnfynQBY1X5PgdOcKg9uxOvOhKnBJeuQ23X+VWuwiZqRthaJkU+9ixjhwDBv6JuT1jS6mMobWq63tVaClFwT7md0ImbHNRFPeCcRy1y9x+gw1z9rYha6iJeemmYUwx8IzhoSxrn/STrutbfqkOJWzHunbDejgHZXl5evr0WXvxW9OPtqSzo+zpO6j4+ps0m1AosN3adKLu8jKU/9WTvrhlw8IIFsIRUIPC0c2VfGVTPdgwv1MUdV2nvgfQlGWVNSZ9P/y0Ra2ltUn8/b59FoWVtqq1U14Ca6kKhn7QihfAYeib7tpkqmzysgAFsf0G2mUCsP55v6EGUldvCJ6D9kKpzymNO3MxNXyENX7qGvc+qJH0yzH9ALuNjcS9yIYmPPzYTLBm7bfGfmJzkaVxNbdzp1oKOifFztfY+3V/xEkzAAAQAElEQVTbkL7Wjk3eii3FLtKLoifYkWYppv9gH/s8x0wmVo/RnfQD3VzJ/JQkgWX4kbebC1+0h+CnrBPlip4gIqUU2W6IVIAXf2ljZI29lkpOJtbquwSTt6qKnVfCJGu+LBs0j9vzH+IxLfX7fGlTA9br/p6X/Xa+1yT4SiVTa7ebJ2PkxFidtm9g3G10bxOZi5axP+/IRKati7qMh0PPuNigyotDpe0LdirK+KoaIJeJrnbF0xy3j1fVzG3o3mXJtlywRSCukTLkfWzDfEII7+CD8u6dPnHNJnbmmPS12HV+HSxjdPgb5pnsK+TAOJuA4bvlH6VWSyNjejYSj9hb6DpsHPTDoKPj44aWjlJaapQycbcyhgodjRL+ypvwyDS8KEBENM7jUtqCfnrbFsy/vE9uGF8yNiRq13dKPo+PT6BHrX1S3pF1xI5xZccYkvipk+RWXEvyr0yf8L+7OwV+oVCpjwWL3d+IpA2o9/AjE37qNDaxjHXe60x47DCyra6p7xfdkUldL7ab/lJZU4TarPL2aSVe0rKtZo92vP8YSFFfhxdrYC8XMgelDrHu1l9G1pkj8xOUtljaZIt7y97Vlj2Y1HPipj3SDunLmXu7vlf8aevonVqPVppu/7gh+/45KW0/i0XjBH9U+mfWn5njg4w5QdYENLUq42U/9BoYW472+60Zg7JWFFfylz4bOmaMZpyD/bd9U/xDc71x7/mzH89cm+25+Oy4botnu4XngbMFOM/2wAHTtuw9YLV77y97alsIcRvEGTojMmnnBfYBv7mZZ6CRi53gRAcyZQ+X5i8ELKi1KGNEPwxa0bZBn/efJltEBC0XWprXxgXimYnV3ivx2AkrMvOdHffLaPGkEOVi6ILMTxzcVguENKo49NKVMSqx0l+2zI9Zw8aO16xnM49ePbtmD3PdbHvNXmbkZiVT62vx550wdHewlpiwXXoF/WKWbqm3x+zPk6LJ9gHU3KVYpRT6S1GpZa5b+mjm5NOTE+XANR/keuvtt/T+++/pgw/e1wff+0DvvfeOcmB7eXnB4ewdDovvcEB7wcEwB3Hs4+QnmoP79+/p7bceIP8u8d7XD37wfeVbvx9++APc39P7H7ynfNs3Xwa4e++y6ck3K++cnbXDvDMOok/yAQ7OJk44+M3/9R2YjzvWCkFttKh2yXuhDJ5RRPn0xovqaOELleNNC4X+NdAS1JJ+87UHaYcuwNtyxcA2gdjO06dP9cXnn7Mf9lH7du8vf/XL9lPPv/7PX+vXv/lP/XZ/8JsD1Mf5kiT7Zfk5/rbOlNX6EO080I8yTna4K+8YsYHA2IVdVGpVZI5Yk+XAN/tz5xe0OQfxdzgAPoeeX1zqAiz8U9qsjbucJV1cXiprwB1zwvrqWjmjiKHaVmlpQLG7WqpyxbZH5pg1682UMR/0zR5GylyQ6ftOHXkqtRC/KP6sLy9J5/79+7q8vKukn/K1OqMOGxVz1x4QphN6DHWZtKJ7zbvigvTJ7DluyEPWvlvWeJFb6j57Hvn1si3zXcp9//6D9r6Zby1jdlH/T7ypBtIgr8Mcj1Zrjr0UBjGx2J6o8JHG2HAK/+zJIz199FX7n7/b9ZUqL+wrDmWOV51WGRQwrhxKcfQgEyZ0cJLKzeYag28ab8vEn0Pelor3khjFFtlrNrSueRHYMtDukNskXV4KrmModKbrZ1faMHAb+RUbTndOz3R+dkcnvCTUWrFxtFKMuIOOxWgmqxWdIh2q63qVUpWJyEaQ8o4cOKWjxCDzAjWmvOQlhjebL0/S45ZtpdNU0qro7lJmOnH0ds1PR+k7Okjf0BHW36BjACDtWuQCTGfC3eJlQFgN6oehdfzkdc73qvGS3hzHan/mGeCbLGp6oqrHmwlrR7tlARekHJFRLuIIFNJ/EUkjyP967ClLn3JAk78+5ezm/He4+1ooS1GFBjR71KrgCMILSinwKCt8G3dDlQ1KpxJKfkQZ2jdYGSJSGplNGHPYCS3QWnYqQfyhoHL4W3PgywGqi9TUoKfkIOsGo4xOe1TTS02JQ2Vl8k4dpa2xsdbmcdPuI7Y3bkdsdmSA2YGtMiBtsMMNC4Qtg2rsZMvB5ZbD4u12QiaQCGpAJW1BiiQ7tcqPnQdkkMwW6qNykNkP0tGxdXZ+pMu757r/4K4u793R6dkR/I62t0o3ynUnU+Z26NvKLOrO8KSSsgNUar7oAzh8g6nVAV5qYmp2kvKmHNv0STLd+iV0w4vEJhSsCVtDN9RLeGvC1pR3xk7rzSiqowEnNWtAGWnTHGaqzG084R85AN5NVQ1j0a7B2o7SNXqfXa11db3WlvREbiv9NH12xQKkHzp1jDF9wIKDrofq6QaV9i/NFkbVMqo0TLhBlVLPtVpBR51XKqrgL1DbrR7jrqUQt6gW0PhFdiH8edgWt56/Jslqlz07bCgwOixLUDk0KPhnOqnQLgZFI7YyV0Gvo5M7Or9kcr33gEXe/Ztv/cqdXOg7tVcBrvMh8Ci3+KNEOwBbUwB/CnALOkO3l3EGkNxxBnHfYrp1/lmuRfNC/yxlf7eRU9uH0L7dptBWdXm8CCnB4prAck+IxZ95oGDbR0fHusfLwgffy4vA9/QWh8EXvFAcs+Dv+161VpWSSIxpjHkPv/xSv/z5L/Sfv/qVnjx6zNA5kQzhmjQyXk5AuaY8/ppIgq/Dko8Xwxf+X54m5ZYKVXXTBo0xP8KbXW9+tm77ZpHnQm3L3oN2LM74hR+3bZWGciMTv8veX/Zy+GMrpVQV3Db8BuFHB3Jl71e7UlrQ5l2hW+2Co4m5NnbS1iSZc/FP2I6sZmuVNGqzOfJZZrTI39FjmkjtBSQ/WRvtmNu2zHMNrDt3DL7hJXwin8nmNBIfZM4UjLb+6buWd5sxtukeW19I3Ohas0a9ZqP+mpevYM1LTfgjsl9bLHTaVuqH5LRcttua5Io1cA5z8zK0Zl2cOl5kGiWqWmS1K+13xPo36LqOtcxaX9Kn8z+As6Y55iXzwYO3lE+cX/JCN7AGTZyMBT3lnOjfqY8oSztFR8840Q99W6s2d/zALrJ9AxxyIlJuahFb4PmCO8H/xG0NTKmfPaiw24A3uBKnBb9gDGm3Fob9NtqEnn/Ylm2Y2Bdytza83n+b/bHWvPvZbgdRefE/Yg6JnfRdr1LczDRpJe4hwuuQGXhXS/ob+kHC048Sr6BzLuOccYpNP9o1RGZB+It7pvMTayLfxOVumeAR3rgvR9JKXNutjDZ5RTY8Ira75YPxJ7ad/CSfQQtkPAu1rYQFtoUyHV6WD73fyk129MboX6O6xdc3u16lKrzouCnzgarUU/ip07nGDwL/Us5kBt0tzb0b7yvu5Bw2Mslj2jzvbhnDs+m2ZgxeMz5uGjaMexslbGQ8c7E6xsLVatARY2Pss2Osq6XKvtWLdpm/0AbSavS5B0zu51jf0pM07IKNFcWd8ux4iVzzTpSNuGv6X8f4mm/2rtiAL+Sx1NI23d5jgzjruZT1yy+/aL/y0A+93mZd94BNsmwEDozpKW/i1Fpb2eOvvDuUQprom9Pc8W420iWp/TT+C+U4LGbcwQsir/Wisem9KdfTZ3rMejLfHNywznQxhwtHyjeTT05PWrt0jB21FtlW/uY1k/dpoJEMvCKbbSshXfcGxEisbw6R3jeDvqMr9X+IF9UehlFsaV8nodpfi0xsfHeztpltf4s9iQrosPPY/DHv1qHxJ3rWZ2mHLeugrFWC9JfQQ0R35NNeBdsppaqWoopdNeAuB7At+wByov9DISV+Ea+rgCZH/aUu0zZdV2X8U5vTtm0cy9pyzfpyx9qVTkXdF9ZirMcYG9LXe8a2tIHtloxT5xhNdDSk0+BvgdAWjoxhBJDmS7qFfhm7yviSg4GsGx9+9VDZkDdSsaF8K/HOnTOdcniVfdlaS1S09WrSG7OWRtYuKqWolqpaodhM3k/szMvpz4A5/K8217RcftsHFdaiLLR5ZAjF0OyQ1Dyarxa4d8K3rfzNnNuncQaQ+Y7cgnBwK8BtGydQ0BjSwqPNCu5bFIJAKWr1DbWJt0ASPtkmHFcJkPctSqlt3kj7ps2z7i/RE1niKZfVdNg4NF+24UVPaBB3EPeCA78sJY5evLANqjy22ExkfiBkuT15vOaemPNHbD5xM36tmW/a4S99KHb8hLkov9x0fX3V1giIKmWrZc7XiP1mPN0xhu4YV8e8x9If0/dea6vJVPITGsQNKJpso9/0gapaaBOQA7bU6epo1Q7vcsiXw9x32zc8c4D7oX74ww/bYfC7HARn3v8eh8Ifcqj7ox//SD/68Yf60Y8+VH7K+f333mNf5632Tvf2W29xaPxAOVC+uDjXnXP2FTlEjDvfokwaoefw87PO+Zn24Gg1qNY5b4X8ed/OZF2tOLSFbi7ahvbI87ZOInCARAqIHR2C5tZf/SJP3GSX5MlQywwU33NZgR972WE7mRfzzp3/7ft/////b/0f/5//Q//n//f/1E9/+lPlZ5/zPp2x8Yr3/TVnWIkzxj6aQit1V2qhPjv6UK9+GFjrrLSCFup1i00ljdBSSvs1vryL55D+Bz/8gT5s7fr91p45aLULdrpt2ifSyb8ByU9P/4o9uvyUc771/cEHH7CfvtHjJ+zZUdihH3S0OiIPlSZKBRDd0mzPI/nqyM+qhY+U+erqGe99a4Tme8e5CGoUO62sGwfyfgc7uscBcPsgwd277cwr0nvtce6BZdCpuFvac73u1NbprHFTb9f0xcwxW/ZgsteS9CIXxJ36yeF05I7Zs7h7OR9yJx9ln8rfJKGO9W3xFy0ImclCOlhWyvkfm2rHBjvIThMD3bTbaIwxb661vX6m62eP9PjhZ3r6+Attrh8T9Uo9By9DJ6gxDKtizIXSkoQYMzViNDsOWGlTYafCOVNktmC3gMxsEMjPyK5J+5oO0cAC54oF6Qaaw6gM3BuUIapSautIA5sLPS8KbWLD8oorxtyzIFopE9URmxVHq+Pm7/ZyMcTkLca2RfempcHLzz6/MXSRt8iJyxbpFVXSrCyu+n5A30D6q0YHBsthv/jKC9rsTtgeCafDDHv0Q6+u7xVdpVZ0W7ZVKmmw4Ov7Th3pVDpaKaWF2chQv16AXxYXD8qdjpKJqoEOPNEAS/4RUmQLcYoLkzxAb3R3peoGtaqSfkf6Pel3faVTV3Xh1bKnkSmq1fiLYKvgLsVykSqMinxQoCoF/gzVTjm0qrRDrX1z89CONzWsTduy1QgMKoeeXbdVUMta1QBatJa9kTgMNg1lS2iHZ5EFqMAERik27S0UeW005Rvp01rj/lvpu3HTBsBlENxxIpnBJ9hyMNnAQe+Gk85NKLzr0PXI4BVM0El0EwZbCdMVpjvb+WjSLZKBZqQ9prQN+a4cZp6crnRxea679++1w9+7HAKf3TnR0XGvfqjqkCmtboUaq1DAWqoq9VhrxV/hF6ihwJovEproJLGBDOYzXvuySAAAEABJREFUdtph61uQfrSmX890o2vKd02/uqb8t5h0vQWc7l4tQOYqdRD+TqIqhJNaLprcSQXUHto3/5aD3+1YkanajJ3WuK93RVc0xzMiP+XgN3jGJs2afG2pG1mtPD1lH6iDYVXpYwU7DKyOJGJWQc+B7jCEX+GHBm6yXV8ar0NPBfGX2GarT7c0CvVZSsGduixa6rQYv4sKsC0bICf8kqXAUO7ZacVb0OeGgn+GXBAve3+FHqIjOOhV6BNdv1KX8erkTCd3LlisXers/K5Ozs41HJ0qPw/tQnyghtJ088C2pUkgDxnXHt5TODfs5gjjTYiiGXTPNwkehC1pLfQg6CXnIvMq+pLwPwRjek27TJQ+gNDG1Bd3Ez2kYTCPRmbBEif+uO2izCsnJ6e6yyFwfi4mPzF078F9nZ6dYWMr1a6TkcuYsWVezCbd73/3O/3ut7/T5599rme8LMXYirA9xpm4tVxJBHfIq0DQX/FODl6TXOrtNUHfiB3VYCk+Ttrl5ZiTkpDbU/vnTBeeDi54B33VhPgmjmTj2wOPLK6938YHbCvjmX1ILXtG2VOXhM88Arlxw7Np1TKjlqJaitxAuCU7j1DQ5A1PL1xu/ogyGuGeMJGROXfUjhfniUqzrUL85DXUNnpmiCsyAc7v5I6uBWPmReaZ0OQnc3/mxAXxj4TP8+ek0PjTwOSQOqnqGauHvldXq8xfwpp+dO92I2uBbXt5ysvKFS8217zkRP8UvRF+ZammxqUqZEerFZ2Jt2Pelefa3OLOoXIOBtYcciRvLSb12hS0RziWXVpe88J0xIZv6jvl27ABkrxU8p/16gkvVJHJ+jQySTdhGStCbSs06Cl3P/Tq+0Fd3CBypVYlrrjspA1w39zJUvLYcMP9p+OgBlJFB97mDC/AGJp/eYQXLP6Fpu2CvAeEpp3H1PkiALXd2qq1l7ErwvMtng0HtOusxbCPLeuxrIN5jZBdaP+Oddgwt3vWn6XKxkZFfOx+DLD92OqOhfCO+Em71qLYR/KSNEbGANvow16wGZG+uBI+kdiYPkJ+JgB7f9+W1CYC8D5iQqabPkV+YIzoST+MLnInG2kwK0MA+aY/Cxv4pRSVWpocQZIlwW9uCadlxiscuXV4OR4e3HG9Em8Ku4mA0Jyz5PgWCW/8hL8A4V/CQ4PIhr4SLwbi5yax9nxFlFfz98m+Qv4FVgRfhRfEXvLuk23tunc/J9N4PNqNFLYyYTfLeL5jjNxhf/kZuQ22vOEFbQdvjO2hqNDelReI2GXtqxotVbLVLvSm7WMjaMcZBiHPBYcX7PkJu4EVe0ncHS+E6UtBPsieTawvOKj9/IvP28+mpr9lnlhzyLul3yQOsZVxdlgNii1fXV0peY8/G4Cnp2eED/THle6y8RZk/K61UgS3jbyLywud3bmjjO8pX8ocIMBNCtRB8mibAsQEJtIYGWYAJZbgc4csiFf7y7Zs+hv+1NNIGwRxt1ohDIGmKfxsiqYONrTLmvZYZ6xJ2/A+mX6adcYw9FqxR9Ixp9SsQ+lz0XWjk7RkHugOn1zjmVoaOF5/R3jB66X+rJBk609VkKy9GPeQ93IJExoQi3qPq9VR3GBk/EudzphYd42aGJ9N5dVSlbqtXT+PwS4oUWv7WX58rXtJw7byblyxt9hWqI32VyA2Z89hJK83X35z8NeG/qnxX4j3tenMAs/FiudViCjl1yHCa2gth/2mhQFtx91CmvzskmCmbbaMYfN4tlXGlcQ27VeZj7u+Y0zo57GMdqmlyCZDvBOm7dN2UWdZhMieXSUUpD2NrkBcc3qbeR3LwUbGqKSdd8KMs4i09I44VMgXcPLBsIxPsYfoSjglIuvkktswSEYJi03EZhbEb1tG5vYmEjVD4WHN7ufDYT93zzKH8jfuzPNN9nUyBEY58JILS2RJL18ENOZCpTYK3nqVK3Eb4tljkQufSJrpHNGyFAawjfP1SJsF9qFMou/92tOENzsgrOx5NxQrSDhtLmhgzzKtjeA7snsUaNqrHwZlTz3zTZtbsL3izDtFxJbNE4hrT3DltpQbpktR2rwYukd4tmXPwIG8JZk/PXfFrhYG4lIe1huvKesD5uId80/Q5iHey2LXmXszN294n4pt21YpVZV+lDzGDOf+sOXdbkffG7FroOU6zNHCg5InbjW0B7zcuG3Ltup+HdIPnYZVT92u2gFw9mMuLi6UA7bs0+SbwDnw/d73vqcgB72hwQf5hjB4//339T40P+387rvv6J2331Z+Ovo+ez05MIu+c9YEwZ2zO2oU/xl7P2fsCZ2298AjrVYrDbRzxxyc8hfyWWizWmivBpN3qdnzi10qlaXDy3iMrGZY+4uIjGtU5K1/73qZEGm+Zx0I4H2tm+AXbtJq+Qq9GRUUBYsecY3MkZgJ89+kLbaStVkOdj/59FP9lj2wX/zyl/rpz36mX0FzGPzpp5/pyy+/0qOHj1jLzQem0SEUV2ynYy+8Zy0z9CvGyqHZU6VO5/2DgXo+oq1PaYdz5cD33t17yof5sp6L/+KcNdzpHZ2enOnk9FRZ9x3TThnLs45M3rI/9+WXX+qTP36iP3z8sb74/AvZxo6O1NE3a6lKG8bO0qaVfMVap1bWkeoH1E2pRZlDainwJqUvbFijpbbSTKHiMuGRrcw3R9jL+Z3z9gGDu/fuanV0RL/BRlxaHlLbLa04iLvcjUf6mcPaOpB3zvTDDevBHXNc1ooJC0YaJOWN+9nTp3r65Ilij/mAROz7e9h8WRT/rdEY199UnsjQ3BZ5phmSO9y08DTtOLDdgo3G7Vq77bVGDoly+Hv15JGePPxcj778RE8ff84B8VPl8HfVGyoOg3cyx0AVwyMJ7XaT2mKFA6XNZqJDiVBCMIyxRBKwMMnR3IKRuCNacqCUQ+BnGMMzBuR1DCJZJGwiTjOGZjyjdujfgh0bD+KwqbKo7ftBq+FIx8enOjk+Uza7M2ENHBSXkk8/iLxtlU25Kzbn0sljeFs2u9MpbNMBAsqF2zYdt1NXKx2k18DAGMTYj9lUO6ITLDiOm05wBBJ+lMMc3I0SdnxyQn5mHBE3egodajH4lM3UkUnLqScW8gmb6KCSZQPkHcTdIMm6uaJjJN44JdaohCGm4qKkVWuhPKB0lGlBhVfxAzr20PcMWB1t2zV+JT8dE1UFXY9MKKjVKgF5JUsqUINKGilb1/eqDHhmIAq6flBHO3Q9gxOoDIxGD5anNYezGw5pdxz+uhs1rCYdraxhGMnDRjkENofA4vB3Qm6attTKTuKZ8jkFxRe/sDaMlJANbTljbAe/19rurrTdBtfYz0YZWHaxMV5EQ7e4t7i3LBRC24cDOKzMAfD6esfAOGq9WUBOMGDERbSGmOI4mpxYdlUtnQqQrLH1i6nRnnLnwPedd97Se+++vf8t/VOtVtRRrSoUihsq4geGVmVS7roeCmqH/iI7sCRTXkpP/8jAmbKNTGQ7yrJhMI+tZzPh6vqq2X8G3SsWQVf0swbknlGY4IoyXtG3ntF/43/KIfHT6y2Ht7t2MEwwB7vi8L6QbCcz2dVupVIHuXS0gLWmM18Tf8PBb7DeFj1bS0+utvrq8bW+fPhUj59eUZ87XlIn2isYlf+JPGkne9TAIe+KQ+DVYGzSGjjYHTj0Xa06JrkeGwFHvY6Phtl/PNOE90OnLvYKKvXdcRBcaiGPQVWtFTcos79Aa8ENHNgqLuQDTJKCEPPgNmGJ40qcG11VJXEP4SIDAZdOpQt6mTor3aCO8WpYner47IKDubd0ef9t5X/+Hp9eaMU41g/H6pCrdUXcQTxEZLJTNGZMlPGDhdqy/RIPJjxJBO0fWi7DbCAeN74lZKH7wi/e56jxBZDn7vCCQ2b8wSHvb8v9X5mbqdV86ucVoGFs+K/Cq+Iht+iLHQuZSVzwBxb5l7wYvPfBB3r7nXd0zobhydmphhX2hUjGjg0Ls2cc+H6VBeYf/qgcBH/x2WfKxmrGp1Ji1+SHuYYoX3u3tL9W6psKRNubED0vhDv+8P80ZG5dYmakyoAQGn5DAqlbAdshDdLiXqi4FndoAIvbAXHVgOfgXliRSXiobZzPI21jW619CmGlIjO3lb1Qwl9wF2QLsqUUlVpBUS2FMRAd6OOWxYXDtuxbwN3f1AjVHJPwwsl6hM33CToRUA7Ssf2cHtstVuSa41s+Eu9FLCoyJ47kIWuqzIsjk/WWTfcG5r7M+Zkrg8i2yZT8MtCiwuSzqFIvPfPviv4zDCvVUuATJiM+aaSc0bNh/XrF+jLf2F0zx8Y/jlQMmmI3jRw8EhLYpr5nnRN5vUbHNfP1RD5qqaq1kJ1J0XlNWPI6oZfglj4PwiWyo1IKc2avrEuT5+TLtvKTUnfv31deMgfWs5vNlvXAtbI+CNL3E79jnkp4ytoPg/phUPxDj5uwjrqoC0gr6Rkq0tA/r29UA2nXBWm7w0ixh8ZL4x4GLO493zZVPiNBsfHojJ01HWEewDZ2FFuqsqTYZj5QkE+5h25YKxb66BHvLDlEyjtU5oW0bXTHjjbYd2j6UdJqwPJiO7GnLQviMfkjrSSSjbWETchEd9fWY7XZKFlod8TTR8ZxpNi3OQ8/iJBtFWAbtdZyuViw8JIC8Uf64awHlggDaqBWUMaNA46l5KcW6sKlMWy3NASNUIhtvJZk2bfAo3Yd8OzbcNu6kdHXXIjqBbRaCO8VUV8Ma/5XyB2y2hQYwaUCGj2UeLM7xRGZNMit111+XUD4bwyMQKq9UVrzxh3GYmcjY97I+Nj8uBf7Ch3T/oQlPJgIHylnii0KYFvznxpdEoAtmxAgS4kTXRijbi74woaTLgQxy34etZbWv5Ju5oBnV8/09NlTPXr0UJ988ol+8fNf6Kf/8VP9EfejR4/15VdfKpuIeTfbMg8V4t9hYza/ynDE/kH4WYdF38XFucLPt+3mPtQpm7nZ/P2AtVx+ki+bhbV2ip5Sq1yKyGSyS1FajeJutaH5ihs4Pit/PLjjuoXgKJcluz2Ui5iz3n0d227hthOs1GEO4bPJfjO/EJL5pRt6tfch+i+RyJc0pu1aG06zO3r3IFq7bXSD59OOrwW//hGR7xjk5PXpvSEkNhRQeS9L7cs7hwuRqaEJ7vOfsBmjUsdB7D92En5kbWuZp+15jTKlbrMvsAC/ZZVSZFs8lCvJhNrw4gC2CXaTjXxgzzztL3v2295z5vy3xr3hvMaROIn2rZEIr9H5Tdh/YrqJJpLmDnkFEvL6DLQ6TlvTBq1dsP2pYWKfaKeMB9t9O21Zp8UfjaVW1QJCmUsLbtuyg6K871ml2Uzsgg0ZEaIaecaGxC0FuVIV2eZ2QWZuq6STb0V+xQHHVw8fKmNQJe4pBxFnHBidnp4oa4KMQW59V/NlybbCi85QWQrMw+aJ/E2a6IzewOSH4CarV12WEv4yWi3qTdccx8R/FSRLgKcl49L+ciiPOT6e5rZu/LBkafEvVMqiLh8AABAASURBVMtF2Owkj7i5b2UVn2RD2+3mtiTnD76NK2h1Y6VOS60qtajV156PFDEk2c/B3vslef+XuretAuyZLm5HX4EXGPvYI/zEy3tEDvtzGHXGIeIRe9wZx0viocsmlQbdXhR99iRMKgmPfKkqwLiju4QGCQ+IZCDcEmOXZtts48iNThESWE1Mr79i02v2OuluMmJr1rl5h2r9A3/6Wdy1FvW831T6VfImFI+sIXZ5X2R+zjo2fjoX99SyozddSQxwR5Xm8puyu/XHgTlwGAblPSvvascnxxz2neiMvpZD2kv2ZnI4mF/1+OCD7+nDDz9syHw//yT0pXIgdolc/Pnm6HvvvqccHGetkDVBDhXvcsB49/KuLjhYPr9zxvnIsY5It+d9NukPvM/GXWtV2rTve/JXWp6ri2qpzyFtRtXIWq6DRoFlW9wNeNv9vERj8Xg1l4CD2xL3N0HEdHOhO/cBboLi2Gcw7Zn2zd7AlneX2Mmjx4/10e8/boe+/9f/7//Sv//7/6NP/vjHNiavqCvbbVx88iQHk095h15rR9xCPfX90MbHtOcJ5z75oExl3E2dlVpb/SYsbfrjH/9Y//Zv/6b/9b/+l+LOWi4/7WzqPHn4/IsvWB8+xtbEHvdRcq38CsOnn3yqTzmcfvL4EWlfK+N1fhL5lxxQf84+3TlrxXv376nGjmWVWlgLdNhfaeuF5FXw064WVzpGI1MrY8KzR5KwyJRaZVsuVsUdGzniHOvy7l0lnZQzNlNKkTz31Qmd6SELFZcJZNtaI2Fb5rasDTf0y8xvY97b4OW9crvva0SJMuXdNP+W7vrqSsesi3/0ox/pf//v/y1SayJ/Uw/vcxP6p2Kv4jsj9AF00RxkaP7WL26GrymHv+NWY7DbcHa20bjdsNF7pfXVYz199CX4Qpv1ExVfa9VPQOq6STc/u4oescoYWcjs6ARbDpI2nBLtOPRi3NRIi+9o+AYyskF+gwE8B3icGYkzI7VvBKNrA9YYwhajmFxUSkeaXaN2kUEpVTG8gU65YkIKMjGtVkfKgJbwifTHEcMmM9mgCJLHbfLKQVcMVLIk0mg6iyodNnqDgQ2/dProXGF86dChq6OVMnAHA+4ml/AbMMjeuI90dOCOXtNZ0gojZY+71KpaCp2swNENkjXbsmfgIK/c1GWEoiNlaBRGKKHt9r48Bb21lDYIZOHWU76OuqvUaT4t0vUd9dWpY8CoeyS8q6kL4nGA1jVUVWgDYS0c+Q5UBgeVOd/GXWpFtlftBxUmGh7aYhPPOAl8zMCZn9+4wtY23ip/Yw54getWXb9V7UDZqATwCgfEpY5qKJOoDknUicRzIuGA2uSAWHtMHP5O41rjeK1xd61dwxq61Q7b2mFb22wEk48tB50ZjNYcdq7zf2lDOQC+DsWm1809slkqsQcm1uQiOgeY2sMM1DNGbA5zwy/yRR7J7DBUXdy9o7fefsCL/H09uJ8J+Q4T/rGGIXVfKJvkCopUUoelqNjN7eausgmEJ5k/7a+UnZafJso6kq+dtpRvm3KR2TUHOhsWPUFb/DDorinAdcNO1/TXazK8phNegys6YmhwlTD6yZq2g90Of0fSH1Vwux32boizTfhI3eBeI5+411vCd1VX0CsiP+Ug/enVVs+gG+QRl9Al70mjkwrt2+ewty/t4LfPB07iDo96TF0Oq9rqrbmpv9CesB53h2zXV+wINHut2FNRxSZLLegP3Py1VPy3qE7YHuTNtuw9FFpkQ8teplpN516v4Te4yqWToFKlZxZQJRXkOw2MUScnZzq/uKe79x7o8v4D3WFCPcm3fo9P1HUrovaIB1V4QHRgYwrE5T0g8AQm5YLPHZfgqV03jOZ77vFCULyByPFzcq/1RPoQrxCcM0bAodzihn0Tjvsf6k4dzAVOFbwItfaLzGsAO3GWpoo7UC4T6NleGRok3B1j8Skv8vceMA69/Y4evPUW49Ld9k3gFfNYLaWNIev1tZ4xTn/5+ef6/Ue/1yccBGehmXElAxuab3Kmb3Dd5OkbyL5RJAm/UeBVKYW34LWRXx2QaC+ELKzQQ7QKabJzJj2TxlELtGaedXtZ+eNxyzp0EcG2tIc9u3nC8gxJlmT7JRR4hTa1rbiNDdjICYS2sKJSrFrKjFpValHBX+B7D4jibjzP8YUePXdRI5YIxkymZksjazmxRgzv+biRM7LWd3llPRR9oTcgDxNIXrJZumPyji1vmCM3zJFZF4Y3Mg9OIPEtUx8VFFWDWrXixTnoslFQyr5OGY8pdnRkY2GdtQTz7zzvblsd6BXXtO+0JiwgOQXJc/KyQceGuXvHGkVc4W+2a9Yg17z4rVmHbFh77Jr+sXVwtTpPuXaUr+875pmV+r7XQL6PVquW/+TdTp7JNHrTzuEFQz9otRqU9WrWtD3l7Ch3BZGzLfsVQI/BP+8/vQbSGgGN+FolqWPbcxtgf7aRnZoNTCOxuSXLBpqvCTuL3ccuYuuxyzVrwNhIJNK2Qcd7QQUdc8TQ96xBOuy7YFTco1hXjmDXMCatREZ37HLkXTL9KjTsWgrvG1UW8Xi5n9jctq2KPSUN059ishOPcd8v48Z7UPwUJlC7XKpubFBWcZE9U7JBXxhbPYgLdgtzcaOSpQZxGRdwUfQFTT5cE5z7JlmrhTnM7xZJYsGrNCfsVfzwlrCFhvd1uCnCGyKlDV6rJwqCCCw07gV7nvW6PxGi118mKIC0+9ANI/Ydm212jP3GluMOb8l3bCJ2nDEr7Vr27W+72UupRcId+R12l/gZtxsYb+PP/06LzjYXxCB1cFF3E8Zme287dU9ZNyG7Zrx+8vSJvuJwN/8TLgcp11fXynvmNWuqHAg/efKEjb2H7VsbDzlkSZz0AdQqeV/xbpBNwiP2NLrWX6pW8E44fDlmU3HFOF5rbR/MOWMtl0PjyPeM9628kky5U07lIl9kG/V5hkF/hsQX4JQsBSGhr0SYTSDxJ4306UOk/6f+1rxrXlMPQeo1/InUk6dKebo2tlS1NqIcLqWljQh9nxyR37i1XE56r8cii1hy+FfDkr0/l1LiVoRGKXtsc0HT7ZSsuRQ7CWKfO/awGmWuT9+wrUJdljqPa/YcL7oSZ0H8rTZJK7y0WTBGD7xCvNhX0GVvp1bFXaIb2Jb99dD+SnopG4275zxPjHeG9e3/RBz9SZeJNcPo+OYQ0kFiiHp4CcpFianLVuY9hUO1pycQjoe7tftIeOr/+nrdNrufsdG9ZnxL26RvZAzoW5/pWp+paRPQ2oP0jbrkwXZr/1pof8+wrfxlXDxEeEHsZsSO0k+z1mxjKuvN5Cl2kPFoYO2YteCKfdahH5T8lFJlW89deG03Ps85iEKmxNE32wEMQtyQJ46Dm+h7X+S+DnvRVotfJ/tieOKSfhIMUXvwhPIUfMsIzcgTD/etC89LN9F0iBuBfbQ5zMi4BbVne+BtgWphtm9oKbdup10Xfymyl7B9PGnmSTMlXI47sAp+E2+htmUfoqhU5MoehBXkK2NA2j1zzxF72aHxh28nH0WSpQa1KzXeHHnsZQo08J5Gd9y2ZVsF4FBgvXgdaiS0yUbGiDuO50F4YqQf7WLTrEMz52/oWxvmp8zvO+b8a/rb9fU169qxWZLtG32x2cQPdoyP415H+Dd9+/lUZ58l7hk3DnjRXawCai28m3W8m/Vg4J1r1Q64MpfnUO3k5FRnd850wcHtfQ703nrrgd5++62G+O/eu9Tl5aXu3r1sP/Wcb/wGd9lHvDg/V1sbsD44Y81wAqL3iD7cpw/Xnn7cq+9Iu+9xd6qltPElfb6WSlsU8lkav9L+pZTmL+S9pByBRBmfK6Ceu5BpfhqCYe6myhZ3C/vax4F+UtMroZcukoSX5/NI2q2hYacdR95lYgtr9gGyHvv4D3/Qz3/xc/3sZz/Vf/7mN+0De/kwTBuXkckYucGGttgDKuRSVHlvqqVSfx1tuVKrY9Y6lXrrqOOcGWWdln+9lm9v57D3/v37tPkx7y075Zu9WS/mg4K/5/D549//XjnMzX5C+tq9e+wT065Hx8dtDXD17JnmD5lfKx80/IJ9ul//+tesO7/SO+zrvf/e+9jSsZL+0MbvQSv299J3jzi8XbGG7Mhf6iJlp6KEYs7+tuwtXCt9IvZuW2nrlFPUu4tValHOvFKei4tLzjBOFX11mZNKIc4MoqjVtaXm1nxFd+qxnVHQB9MPw8s82NzwJtbnE22TvORbzzkINkruXd5VPgRRZlWvevpVzH9g3tx8c0ukGnibz+KdwWxiYJzYBJtyADxuNO3W7aefnz1+pEdffa6rJw/VlVGnx53OTgcdc/DSeRSvO2yKTTTHyOHaFsPZaM3Cf00H2dJ4WzbRtjQe50HirEd4xRmQOBu6wYbwNQE5DGpyZGvH4dmI9sS9opPloEoYXdcPGN2RshCJu2PQ6hnMVrwYHR2dKINbEH9HhxvRs6ODzgubrdYc6m3YmEvedqSZTo9tUxmxFZMEBksn7pMOWKH7iE6Sjnt0fKzWcUgrhp6wgfB+GNSzWRZ/+AP+Bf1AfhtWary9rujrhl6FzmJbttXREfuFV4pKwxw2Ka1mIahctlt/GnlOtGE6yEQv5k5wg+29DnTVgv4KOuWFq6+1DQpJM4v7rq/qST/+DBYz5ngl+djLl1qVPCdO7apShm7o1Pe9KvFVsQgyu6bOt8kMvDoMKsNKU+11vZv0xeMn+vizz/XbP36qjz//Qk85gNyqaEf77igPW0saORBW+7+3O7mCbhRJq/ZWx2Feh96O9AtxLK72oI6oizEDBmlPcbMhFf8OG7/Flkn+FiO2v90vfmO319hI7GR9vcVeGAg5rFyvR11fT+IdXqwZ2HSVMO8ZO2HX1jiVlpFpEm6Rxk5tEEO/PFFHVZeX5/rhD76nH/3oB3rnnbd1fn6mVdqcqObA05TfligWbWdQGhyGxMQ5KeUJplbOsfEmEuXWmLTTf7Dt3VKm9B+QMm5plw2db8uB7hYa94ZOd4g1bbQOLzSIe0H006cmF02uGlU4/B2ZfNZ6SuU8o+6uqbdr9EfHmnxsSOeavFxzgH5FPq4ZGzbkAzUy5aq0Y21tSlk7q1YA7TnA7WOXoCN8QG41VA6De/pSB+3at9T7WlW7W3S4g77v1IGKf0aZ5Sq0FBVQS2301o0ffaVCE+ZKHkGoi9L/vNBS5FpUAmS9oHYqBbiTFx7x8WiSaSMrdVe7QfmG7xmHv/eZrB+8/a7OL+8zkV7AP1E+NCH0TKKuiZe4k0R7m2cAgZ/njIUnuLduve76WpGW2uti/5P/nddAGuRVuE0oLSJa95Vw7OrV8QmSiGcTnpt+1w2D8mJxnxeKd99/X1mU5tN85xcXOuJFoZTC+LVjrNuwUflIH3MA/PuPPtIXjN3Pnj7Vjr6t11zJ5yFeI/YnsSnlHI9yzI4Xn0n5Rd4L/tfGfUHuT/Am9WCJ2tz7en+Ot3jQn1f4AAAQAElEQVT2tMnt3YckWQ20b79FlQ03kAiRFDewrQIIhbV3x2/Gq+LGs6FxB7jLHkYm7W7aPrShMsbFnzDkbsIYp0tBT3jWwXVYElqLiSnzVdZhsZnMVREnmmzvoT2NP279WVfSiIJDGveCbESN2G+wZSLfMKmv2ZjfbjfYNfM281M2Cci6SimqtaoyFpvyxj3Qd4K+6xV/ZOy5rGt0PX16xVp4q5EJec36Zs2mXtJMnp7HYV0xthO45JEKUS0F5sS641r5Fsacp4k8jsrGel768v96NqSZcozkmwmCdEfmZF4Or6/QaB2x7sxGQNawtlm3bFnHrJtcx/y4Ijzr5mwQnJ6e6vjkWCvWuT3rup61VspoG11C/fQ8Gnd+2LPM7Pvn89vWQNqeyk0lf23U2GLsrpaCqcT25ihNB07b8JuDBzemlj4Y+3z8+LGC2BQh7b3mlE2ifJswdpA2t63Y7Mg6c8SO0xcm1tQTjvjHxh8TvWH2kwjhgthWbCtr9QgkPGtWWYo9JazQn5awHevkHfYbOSoANnbGM/fisq3ECWzLnlFMHaArSSd+aGDP4fYhFfEkWRL8AjKmuRjvDBxkIakCyqJ2mWcA+QvdSeoQSzKHvMV9GLa4vzGNkv+XvT99jyS5zjzR9zVzjwCQQC6VmVXcSUnNVnfrmZ7bfb/M/f+fZ+6dD9Pd0sxIc5tNiUWy9so9E0Bs7vN7zT2AACpro0qUKNLhr59jx/ZjxxY3iwjMgdOetzF7/f7JlXrDmGYwZdijNQk2OTD+bbXJu8RqxXvZShveKTKWE7jZVhu3Mnb1C967etVSlb7SUMucrhRb2RF3w/i5ZvyfsGZs3GjDfsiWsXtvk9f2VKQUSZKxmULatRQVIK78Qkr6Vjby8g2NTz/9TPkWx4Z5Jn0rm3j3798n5KjXb17r+YsXyobjKnNE5iT6WMbybIplPH6Xzd579++pX/RzfoV9jiNw3PJsbUeHCyXRt9wjvmo4fB6YwBfifLUf6REg+R0ic1PqmHqcszGZA+431C8bdtGl7NYWC+bO1CX9P2ND7TtV5lejy4T5UmhW+hdK+4cviB6vxn0MLe5gwBZCbasAe9JBZNF3bHNvK+Ejjx1Gr928Noms2fk8tsatXEnL2DJ8+k82mTM3JD1ErU065v6pLy0Yyzsl7cC2bCfYtwN1+3YR/kBDp39QdEjrd9H5QN2D8JHHg55Es+OKH+2zYUw7P7/Qq1evdP7mTRvbMmdmPj5mwz5rs+xBpk3SNvu2IKur2067mPYpV+2VcMEUyBOZn7GNtPklY+kFeV9eZDzdtvY/YR2Y/xua98T021qLXEzaE+Q5kS8j+JtAqWfyyfp0y15QbPUK7M1FJxmbbGmCG9U3vtDhNw57GDDx9jiUwxvcuBMugtAgfBAeEH4q+14WCpo8D/ire3In/JVoZvCh7nlKzh+BbDjTno2GD3Dv24K5x0ZGeOVqPExo0FhL8IIIahsyAYZ74u3QBKWtydNXiHxCZY+r7xfswy2Vd4duHmvs+Outl5Fa/LUwU9lLyr2vQ5Pjj1t7nji5nccBYk/pP7GZSexEaSxRG20PHIax85TS/zIXbTLfc06R+SruFXP/G/rbmzfnvGdd8H60ER2TNKd4OJR+OGCrwd52J7slg6+6k0TyB9xy/izG8+ggOraMHkqtbYxdLHotloum14ku2vr8+OiYvcE7Oj09Y9/4rnIgnEPeB/cfcPj7QFlTRHZ2dpcwp7rDHk7WD8cc1C8y57b1UK+MJYX2q+QXdJVyBClDQ1WB1lLV0MJ1qokzy+JvFxkUW239DbUtbln/ci+GWk3AimBiEyPvNxmftqzR3rC3lV9nyTdp/+7v/k756eeszzI35n0p38p9+fKFYiuxn4p+0gfybr1E15U5M/rpGq2ccw3N7jr0f8Jhfg58/+zP/lx/+e/+Ut///vdVamnf5P3FL/6H/o//8//Qf/vrv9Z/+29/rb/9u7/VP/zDr/SE/bacXZzyfva9731fP/nxT5T/83v37Ey2sdUt69W1Vuy/Z9744IMPlA8ffv8HhP3JT3SftePJbAuZP9qBLbL79+5jI3emdSXpxJZLKa3hNvSNzAWvOavJuqAJeSTMBMmEzTzU0rx7V9k3PGHvoJ/HgkbZW3CZrAFtT3rXdDFiNr2kL22Z+7Lejf6zft5kTT5jR5vseDeM/rOWfM27a2jKekyfmEo8pXnwJNPpFlqaoD/maxTqQAHQUZxH8eLOC/yIYsWh7wDGPbbrdvibb/6+fpnD3xcatisdLYpOjhicOITrAfatyqHwOG55IVvzwrTWerPiZQzw8rQh7S0L2B2dLOAcSJwL0SF0A5v9IRN0G3AyNKhqcKcclATC2EqtqmRaGYhcKgYYd6+ezavF0ZGWYLFYqu8XKhjeKPLBeFbtUGqlGHKMaNsWIAPGOMqOVtxoDKoSr+eFZNH3pMfkdrTUEQe/x6R9xAIsi68lsgzMwbIN1AstGWAXB+gXC8q1aAN5v4Bf9OoXociu6FKJ05FXMNWtKgNHVztV6ltKVQbXUopMR7LdyjpSt2Bg4GovArOO08nwamESp1Sr1NLSqtStC/qq8A0csnW4I4+7q7NfaED4JucArsZNuVrYRqkT7dF1C6X8BZldabOiQQZQ3LvSaeOiV7zgfsrL7m8+/1zvf/aZPuTw98nrc11wuKjSq+anbtFzPVrIi04DNjZyECiooYbWVp5ZN6Rt5aLW1D+6aIjNYds7bGlH2lsM7wtoAw52i31s2kCz1obF97phi63sMWjN4e96PYpgDLaawcC7Kxz8Vg1DUETFsSkDIRvoEzsNHEDXKp0cL/TgnTM9fvxADx/eZ7A8RbZUh15d0JaDUYVkKu1cYIqLCrxV0GZRrpF6Jc2hLUQGtfpiAxNNvoB6b6n3hs62Xm91yYFssFrvWl2aHJ2sA8JsOJjNIe0ausbdQB9ZzfwmaSVN+uU4FqpJWdC9AlF3ZLvB6KIA07cDUf8RXe20QnGr9SXluCD/lbaMMwxAKtXUv4LSUNFFV4t66AK77PsOfsKyX3DgO2FJ/1ng7rteHfYQ9Nhe13W4b6Ki/EqYUqtcyg0U3EEtRaVUUFShweSuU3gXwTR45k04k2bCuXR4TyjwwaFszws/lV6lox5HJzo5vauzuw849H0Ava9jFnZL5D1jWKFudlX6+BVgRtpAuSz8eIRvsAw1T0PjG2LihO7dE/+WZwuYwEH89xT+hl/ke+D3p/sPQAOxCMueimpZwlGx3wVzZ14a8g3g/BT0w0ePdHr3TJnr4pe+lZf2bEY8Ydz+kAPgDz74rZ4/e67ILeuf9Erysb8biHDO9YCdJZQIIffevafGJ3yoYQKI7CsuTrB3w+7vJmoPqRFPRF9ztbQ9BQofNkjs0D0SInwoCGubUJZCb2GSxcsqh37i2rtLwa/IxWCiBZkbkNmqhTAgslLDI8ddS8GvqqtVsZNSq0rzLyr4BbUgK3EbmSlSIOge1jTujMxTO+aDCePI+EHebuWyQpNewR3YJl4A+Q7u5HeIgfxH5tHIdlkHsMm/AetsCoAN89WWdUHsO+UvLugAMI8YPmVdLBbKoepiuVDmHTvlBVQt64i8KK7ZVMjLzJqNtTVpJk8G7S/WiDiRjzxSpmEuWwKW6LjWFIN1BSEoeymlzYUVecqaTyV//vmT+RBh1fScvIKkFdimDlUFGnfySfy+75U6LBkHrih1y9xamVMTJvml3uLax21FpixJh4Lh86f7H6uB6PTbpDEOkz0M44DlSLavIK6BNeKWdVxsZI8tdh2bx7uFrfOaqdkBthB3qdgbdk7q9NsBjEoeafuBPMOP5LnbDTT9VGpMQQN2G4xxWCrFSnqV9Vzi7HgnjF+hnBlXur6q1kI5SJ+4O94Xd6wNU+6R9GP0Ts2s6YIStdlwKcQrJo9yBYvQxBvo04lvI/Hkb4eXIJKsGxfOyG3LDibfkbzH1GVy/un5BQ14koQcokkjaMw3f8xRbNMOU7Qh9oYdxzZiu/tNogF7kaXYQcVe2/sy43P4IPKCfXhGqZMdJNXYV9La94lN6xOTLU/tPSZpYNkzBE1kaEFW57FRuFO2y9Vl+/ZGNgXfsGmWX0nJfCKulCO2vGFTbYtt3mETMIfAd+6cKvNIKYX3pp0uLs5571wRI6HHPJRxOT/vmM2/7D1krkmf6ng/6Oi7diE8YXl+2R3fZsuxZwLFDdE/BpOepFIq4J2QfpK57vIi73mXin4TptbKvkevJXNK0FHulD/yfdzoU+jU8j+mSH+wcW+3x6Hb6MS2IMoVne6woeg3NG7bqthj9mA6bKLUqU0KdmUw6Xqyf9ttnE7ctNeG9U7SElfCJ+wettv4njwCgsh2Q/g/4RtqgL5xIyTu6HNgb6i1A+NPxqC0Q+ZJVKxaqmralPbc95fQvI9V2jdIe6Xv+EbiDBtz+iM0XrZbm/FUQAje3Qb2szbt22PZ6M96NfkTQJVxdNH3bWzK+JMxKnZVydcmBZBwSfvbIuNQ8sewNLaxfWjr1eghY3rKbE952BP9tnl8t+HTG/dIyuFDJ1BEGAPNKgm/BzJYH/iIK3GugJ9tKZBk/gRvCcIzd9x7FPrxnm8Ud3ELm75uzzwUIffsJh7ctRt/G0nk0MmWSAveRg5KEP+Ce49ZFnuIXQR9v1Dfd9rbByXXdHkih09EtpkzTFmKTLrJ2yZv8gqf963i+FuCToDVdLUW4DEyn00StSA8ocQR4N4TkUacRGljXz7Ulbl5wztZxr/wsf/9h5byAYy8DybeVTnUrFaxz4F1b7NXxuHsvUeG91fcTlITZE23ZV8j+QS1FvQ46TL9MHpdLOa+yLnDEcgHQXKgd3p6RznMu3vvru6yZxM+h3HxOz4+VtYL+/7b05+7gDGllEoeVU3PJWUo8KFutFCusm8LaE34QphDpL1mGCriTNBbLs+yPZ2dV+TL5FcBvnsmYyPImLNH7OH5i+ftl+5y+Bt8+GG+gfu0fSAnHxCIjbQ1DoetG9ZzsYMULmPzpONOpVAf7thbbCNIGCHLQW7G2X7RK20VWQ6X8z+Ff/vb3ygfFnzy9Kny4cHnz5/rOQfNr9+8Yd98o8K4nHVg9uiCxE87ab4q47NIcHV5ydi+1TGHo/mG7L//9/9Bf/EXf6FHDx8p/7M39pGyJnw+6B1ZbCfyyAbG5Q3nINN52UpZJ7R3Kt28knfSOblzovv37+sRe4cP3nmgI2wv+sCYJOyi6UFT/xE6gJ1u9D+yjo8Ok0f6ZXTTwH5MmxN5J0xfXHF2tELnmatev3qtHAKv2F9J3DKldutJRtwSBWhUf4RXNN+qvWdGTboYaQ2GT16sBhTcwMv5wMHvkAPcSw7lXr/Q6+dP9ebFMw2bSy2qdHLU6QimcFjFK4tYm0jaYSArDDRGF6w4CN5wCLTVjpfxCSO8tOHwgjMlBZw9iXMlhXLupDWONYdMnLVpS7idikZXamwh7gAAEABJREFUuXTqMnAtesWoXGnuAhxYtXa8YCy1YAOrXyxUCSv8R4w4xrEf3NNpY0AbBv0tmyIxcnHZlm2iFFU6UCa2GPViuVAGz3Si46MjZUA9pkNlUG0//0x+C/Jb9AstDmi/mN3QJWh+N2ivjrokj2UbzI/b/wVOXt08idbaqaOzN1CmCp+y1VIp61RvWlBUUUPrQAMvXLu2kBrSqVKfSr3QValVFVrZhEndgpr0QEsfWluYhAO4r+Tw+7DR/RVP+SZ3p9pRn75vtCAfyXt0UcE4xlJpy1EryviaDvwJh7+//vRT/fpTDn+fPdPnb871igPKHADvTFqLYy15KV6enqg7XshsEIlDXy9on4A6lFpVSNcukjFjAerc9IA9Z4DdoZgdtrTFuDYY1w3Q9hsQGwiyMRubWGfAmxE+B6er1U5rsJkPfzdba5tD313Vrh36ckgdOlYWBkGBGgiMsq2OMp+cHOnBgzN9/3uP9e67D3V01Mscjw/jlvabINyVKhXarZSiQtzAKoS1NKphbHXdEW9HGYKBdh9wj4rNB1P9ByaBnVbod9U+ALGljwL0seYgeLUZ8Bu0bu4BfjfxzQ1PR0y49WZsfXM7JPsiuYKuYVSnEbdLr9rRXrWXCjLKvBvc+nl0nYkk31Jarc4ZG1YaGRdoRvW0bxfEzmpRBdFXPx/+LrpOiw70vRZguVgo2Pepvu/Udb067K4jXGiFr/DXqCq1yqVMsGVPKMgmVF1RwpaS8MCFsHskTqHeyK/8q7TnS6cWj/wd4NZM3fheBf10/VLLozscst3XvQcPde+dRzq790ALDn4r/nLBEoyOrGEM0Ht0H8hqF2Tc801w/cCr+UznZePsMTbZ7PgGZCTMIXC+9d6Heavn7034L6MUv7fqfm1G0cdXBmpGwoO71qqjk2PdZ+H2+L3HCu7du6c7bFJmgZn5LmmlD2eh+vHHH+tX77/f/hfKhs2j+P2TwGo2C3k7dXzEBQ1/AyJO5BLMDdizHI/G5iHJNrhNI5uhUPxDA0tqcRyiL1xGEkAUStiwjQ+zlzU5Du6IrzC7bcu+xuQft8RTNs+gTBQB98SXWV4YU8p+rEN26LbnsCW0ELcoYTNeFmSxj2lcrU1eykRrIRy2U0KBnfiUyYFJJ1C7hmFsc1TWY0HcjGpq5ahFlXxKQ5nzKMRvUb/zx8j8eRsp05qXuTX2HLrdbLVjU27HuiVhZd0oV8ra9wstWAMuF0tl7rHdyjowt61ZY6a/XPLCErpi7ZM1xkB6LdDVY9R1X4XjTpgg83jyrrUwT/ZaLPopH0lpj6xHl+SfcOmXn372qZ7zwnjJy19ejLas623LZg7Jumi3I2a0LiX9Stulb7d0qEO/WJB+r8hLKS0eUVucgfYbKHvqljJdgdJf8ei1Bf7T4/eiAUyFNUL61Q5b3bU2Tcb7tkt7bbDjDXa9YV27xgZj31vsOuEWtHfaPghfa2npDdhKNrhG2nuk3dO+SWvEHRqET99Iv2lu2j7h4g4G3LZVSDPp2lYO7pL/yOom8q6t+ToVbE2WBjbDU7YNfSdpjNiWrq6RIEEElg/GivANjpw6EG+3GzRQdkTY8zSm2E7kA9x0x2VysXkGByH/xN7UgPfOxrTHXjLTt8lmry8jB1Ewn2aLI2PpgD1mPI7tZCwNjZ0kmYyDGQOPjvPh7yVj5EL54ErsIfYTOxyTGIFjZ5lvYLHFnZLOPr0B26bpsZXa4ieNru/UkHeJWpU0E3ekTCM2Zku2WzmTzvPnL/Tk8yfKT/C9YNMuv8xgW1lDZXMsG3cpdz5IV0kz377It3dC77PeWtIfk87lKgfApiz0jVrU896TcTpIP427lsLcSQEU6Oqyb7qbx9ieX/lIkNtI0rdlN924yK5QxlIqehDvmxtl/kkfTlHSNiesI89OT5selvMvSlTC25ZtyhVASC56RbU4/nSjHG4rdme7KSR2mrFxy1weOmK3pZRmI9F1EBuppTQ1xl9cCZM1ShB+pE9sNhutslbA3tJekcfGMh8knVorMRmXySN2GyT/JuRhU6YA/k/32zWAhpSOEbuOzsMHqF9pmx3zVDa+N1l3grRpQacZC3K4c3p2qmyup887bUrEkXkNw+Bmjfa2bBOGMSptlb2wkfYbiZP8p3IMSj5pzxXr03zb7fzinH2utRKm7xfsdZ7o5OREzQ7KZAfxC5phvS3fr5KhCIs/F8XOAlHPpLdlnRr727BOyRphh04ij7+dOBO+Kvnfnx+DVDLL5kpTxOSmmEgNlGIDg4nn2W5Zb7kQ5iYB27IttTsPh5Vt5bL4g7eh2ELsxIZviF5n/sDvZhj8C2jhrQIN7Im3r/1seNIxKAX/QvqeYE/ujvXbgjkrNhLEbvbji7hs85RmousLOUKTnpN2460CP8mKkm+DLRtogrii8djH2PSP4OAm6IFLxNIXrsSN7ecdra0rWG/mbCCHvtmjzIewctC35nBJpGDKpYMr8bOuSB8KBsbi9LXID4LdYI3LSQuIQtpWqCDissNYNnWHt63oI/0kqIzFfd8xzgc965yevrnQEQdtx/TTO+Dkzh367bEyhi85u8i7adqnZ/2QdglqqaRbWFsU6JTHPk8p+VuaqVVkG+xp+Ns48BN+MwTV7SsN12TmeRuI2Ovk+U9/t3JM1tPakfFxm/MA2vH8/Fwff/SxfvnLX+q///df6Nfv/5qDxle6XF1CXyvf/L24uNCasWofN2NszrhScNuyLR7NOmMf8RdXsg2fw9zPnnze3tUz9r589Uo58M37e2jyIrhKnXSb8TDrwvPkyxxRSmFsPubA/25r71or2Vlp3xzm3uEwNu0ee9xg2w/eeUf/6T//J/2Hv/oPuv/gPrazaOHzPpi8sobO4e+9e3d15/ROS2dk/tgyLmc8zjvkmnQ2vDfG1qkdxaM2MIW69qxls2a4f/+e8m3m9957T/nFiNgdAXkPG9q8MmZeQjBpHoY7fORJN/mkvI2SV76Vn7kxfTT1z7oy5Q199fqVclD/gvOk7H0U0vpXdaMrlNbWDl+gzbK+QW1pIkLxJDGeMx+CC6OP0kcaORjawe9a2/WlLt684iXmMz357GO9fvVM2q11erTQ3dMjHS2qGIdU20/V7jRwaLzLgTEHxBvomo6x2W0U44mxp2PsKHC2nqZD31E5SGqgGFsOiXLYe+MnoJusaDcWtgqqRlfJaWIrnS7AglUpyIKD2QWHqDG2ykBXKmFFOOq3oVOv2Pi4ZJFzyUL3koXuig4UA0vHjOGpXVY6VSVuF2DQHQc3PQdLS15YluRxxEB7BF2y4RYsGGCXbJqlo/WLXsn/EB1laW7SCH8bLS/yyTdI7jBw3+EFKQuuxLFTHlCLKuWoTLTp3B00fGEAEHUMaFoNLO62LJq2dJodg5i4EsaEK8Vz3ZJWUakTaimq8BOqkvYee1nl4LImzxauznEr8QDyQvkr5SsNVXGXUiUXRdahO1H/y+2gZ69e65OnT8EzPX3DAOqikcN0EWYN/xzZ05fnyv+F3aqoLo7Uoe+y7OVFJ/dV6otEmVRKy4MHHYQbJQy09xg0fkQnAxixw0Fb8t//3HHj427Y8cK65UByozV2EruYsFMORTcckm4w2g0HoOyjkY5ZOBdQNXDgO4xdoyN0xD1S7iDlwrRVqxmge92/f6ZHj+7r0eMH7RvAd06P1OfbzPkQRUBfKiwoU63EqcWtisUWtyzNgBtHxoNbGGb3IPwAlD0T7bYjdRuUeqw5xF5xEDzVZeRAV5p4/KnfGn1M7nGWQyPbCl2IupMu/XFUpT/2oFPj4wZy5F3rr3Q7DpMH5aeg35xv9PrNWucXKybRFWltlbaa6lrUYUcdbdrqjU7C97R1B3rkHf5932nR9er7XgvQ94tGF12nHnS1qhKuQsOn79bSKe5SqgLbsg9QjLzIFKTUqlKLagtbCBdch0UgyZIKsIjUYMI3uCLCRuOmL5i8bdx7Poe6kYHSL3V850x3Ofi9e/+R7tx9oKOTU3XYu/Dfkc/AQmjAgAYozd3adBD6x6+5bXRPOZAd3pgQIZAQlwCNT6i3hyac3oY5chK44X0ov83fCPh7d2Q+iE21/v97z/0PLUMsAvtJqeEgPHFX+tER4+1dNiLzycJ383Pkjx+3hdyClzzbynohC7QsuNpPQX/0EeuEZ8r/IIn+SeytN1EVvNXzK4XYGcXLLwWoUQJfUfya01/0Qq4mzTP+19B8eaaaw+mbFHAfaU91eCHkPpRc83hwK2hCmOQHac48Dvm4Z9h4tJvHgcy27Gvg4C5gliUs/gi4ZxluONyEy/iHuxg+tBSFL423SgHwLsiDWlTLhBK/hqJCmIydLqQc4LbhLfLRwZX2GtvYH1vJ2jBUhCsJXywX0oMWMKVXFH/9I6+s866wH9dSnJbuyPg6Uq4d8+WOuW+rvHBk/bplEk0Zg8QXhbGdgVh2Ucec0/edOlBKaSkn3DCMyjosfSUvLhesP9esL7aszzJW6eC6KsaULGmMrTxJZ+QlLEFLrcq8VsgvOpI83egp+Vb803ezfszcl3yy3j0/v1Dyj3tk4ujo43lBPGEtu2Qdm34d2jOnJo1C3Uj5Kv+UdWBNFYyUZWR2J5krf5imC/3p+p01MNLiiRw7CJpOI5gxovArzLJrktiAMLG3fLs2bR27C8I3Oe8GQ2u/Kayx3bT3HmnzpElTk33CxAWF5LnPf8Cuww8EHMIH5B0ZhD40NLtPnpHFNmOPtdKPCbDh3WvNplr8Ys8Ve46fS0pgjaS34300fS804WJg46wjiiMRFDNV4VHoc9OYxbjhItuyiIEiB8o4xbeMXynG5xp2eMn5gw+dXPunvnAR7AuyP2ZBdGYUMOmlcXE17F04vvGNiWBDIxh439gwFm+g22ZTrT2xj6lNk6TTchKZ2/CBoEC5sIGE3SMikcGILUUWt23mtKrK+LlHKVXGVhpslVJkkGRThuxvZEzNtxCy+fSCQ98Vm4NrbPv582f6nI29fHPjxYuX7RsjGYcHyp2x9oSD0Iy1yT/2nTnQtpbsX9y7f19Ze8W/kH/6R0f/6LpeHeN2yiEuqoB+qAUMTyQSSUiy1KCrCxVQW/pDnnsHvrdDxgvxF+4vk7eA5D/QxzLGZCMx9U+/FWXoF72mvZElZd+Xv17pOXWxTUhgtWvKiyfppsRN+Ef9oHXRb3ScdfeOfZ0dL9ahkRX0V7Hb2EboXqdRWewrYRIvbbLN5m3A+iPxg4RJ2Nh24u7TCN9Qi1ws+xqlIDtw4yknkT/hCxqIfjPnRtdBW1OyV5p5eZ22YJ80fSdtlLC2p/5BX+/6Tv1iMWG/NkP34krYYd9Honzi6W2Q+ROwxFNcsYnsb12u1m1duNluMjLQR6syPi2Wi0abTSW/RFV6Y/plY+KA+R1v0ktRE7vN9dhzxo3p8O1cOXS7uLhs4350lvE6Yfdxwv/zAj1Qhy8qAflbC5bAVspv/ANpek7UajBqNfAAABAASURBVH48rOur8e2BbPazEeSG2iYeoI3Knm+0qBTk4Qt86AEK/GEfJhHuW+HL7CasveentBI3sE3BRF4F2+mwmV5L3ieCxWyvtpXL9pwHLtTELcM6T0u2QdJnbEmZyb8gO4RtAuqLVxJLXwjF1yacAimsZbUrDpgEmyXMoUNbW6QPbpi7c6i3Yh5P/1hxTvBm/onZyQ41pUQC6X/JMn2pxaUvJ8yONfbIGjs2a0Jbt66UYYZt2YHEU7YlWSETrHbhcLFKUAvjQ0HfFXTq0HPWCot+oZwh5P0vtLVBxo6+V/rxHrfHd9vkV2ZYyg3EZYex7CBhHOlbYd/2I9jvdCed3yniWyKR1nR/0S9tyKiXNmz9GGZkns0cec7h7/Pnz/XxJ5/oww8/1KeffqJnrOkij03ERjJepe2T8Eg64bfMzbGFBvgd6cWPrDAHOPLImL13J41XnIfksDcfFLTdPhyXtsr8kHzO84Ec7HLDGLnlnegC28y+2+vXb1gPb+lzS+VDdWdnZ5wxHGMbNUXSkraPDaS9Y9fPXzzXirOvfGExZf38s8/00UfU7ZNP9dlnn+rpkyfKOvY1B6o53M6v1qSuI2Xusa1Sita8s2Udm3InDQyDvAxyG/usii3mHCvfAH733Xc553ig7DUY202cYNR8waAVtIc7PHklv/Sj6HBHfUOjixwCr5krU6Z8OGPDPkpkF7TVs6fPqMtH+vWvf61CUu1OQqTZ+NsP3xb8E7q/TV7UH0PRDVwVLZUBt8MQ+ipImFZvAh3SKUFCIp/4JMRRQhuooGxwjRjsyMJkADsOcFcXb/T6xTM9+fQjPeUAeHP5RkccvN2/e6L7Z3e04FCmsBFUqWA6Tn7aLo2TgTOGuiO9HS88O7LacWC0x3Yo2gzWesaGw43woRuKskE+8UVb/BpktQMROsjgoh10R10G5CqVBdKSw5MTLThIrAx4RjYmDB1wzYndCsO5ZDC/oANctk24dRv0r4yRsMbASy3TYEka/WJaBC1CmdQysObTDaFLDivTuZbt4HeJ0S8mdAviZ8Cd0LOIS4cIKou5dOxrWUfYrnXYWqsW5HFycjL9Xv/pHSX9Fg+/UmoLl/hB7XrcHVUvigoyqAy0ZfSdOg3oHfXILiqpV0A6FZRar2S1FNKpE3jJjH+Fdj0y2reDj/sQpRbiV1BkeJcK3yk0kDvK1Gks0NrjXKigl9jBq/NLfUpn/fDTz/X05RvsQFpw6HUn33q8c6atOj19ca5PPn+hz56/1quLrTbuE0henkCPNZDWWOaDRxdJ5q/MZr0fTqDoICPLiD2Ngzi0EAPmCKAcZjK2aLcZ2eQdWWgGOwY4kG+9gk0OPTcDfoPWhNsA3puwG5PGhGG0ghE6Ytcjtr7vd0rmljr0eHS81P0Hd9s3ft997x298/CMgX6pxcKq3Yj+h0YxF3W91XEAWorUYKFbQC1hdeOaMiSnUXRFpd2HQZRv1G4bwEO3AeVPHdbrQZv12Oq0r1fkrF84JBb1U6N0m0Y5K24UlQiVaJe60k4j7TJy2D3cwg53kPiX5HW+2mg6/N3p9fmoi8uBvAcN49jqVbGhDjvr0VMHKnXvkPWMNQ34JUzzr1V936nvenTUTaidagcfGhTchKugkE5BiXZRKSa/IHyRHd7IcddCG4BSmnuy6ykMASVLI+EpcdQsTAogRKZS8Qeh5D26ErbToDJhdrv0cl2o9kt1GT+O7+gUu3/wiMO1Bw90hP0X/AYXdCzt0o7oaBjJGwrRmII0SHuit15jk7rFCP9VaEEPHgl74LxiIx+/OtsWdmzP7+xBctd96stT3YfJi/Q2cw+ddUdnaHL0MIIvj/2v0wfVTRXDVCfmS57xn2Fb6U+Zi95556G+/4PvN+SbK/nwU/xMPxFX5vunT5+2RfIHH3yg5yyad+n42GuSayqnEOEDNeuZOH2nF5m0zL7TRL/7xA6rPvMp+TfNyNGfJdszNF8WgtzAN4BDty9HwINk8DaYxrpCuxaENrLGT/K0d2FccrFamPjNsOcwiQMKsIlvyW6PMJLgNV2YBww9EmZgoBvop5nAbWtK33KZUIwM2NY/9rK/mMahZGShkLK0tSvjx3bGvowDg/FImVPWfVlsK2WurHWyNiuFuYBGHRMWDNRtS59YsdmWDa41L3M7JtKkiQak6OWwEJov8kleE0QoywbonWfj2/yGLOWxpMWiV/rpu48ft0/wkoTWvCilnwY7XiJTvhw0nN45bWvN9PMla8++75X0bGYNImZ+zvgZXWRMjTvYlyd5kuWf7n+EBiZdYgXoO8PXoRsT+kLKe/8buqe9LLNI4CadZm/Y7Ro7S5vn5XmLO3Ftq2A/tVZ1rKF61lIdayd7avMdfXEb28RmB2xX7XJ7pnxB0rnGlGfcCR9KbSjeyHqbNR7ppB8kz468ku9AH8uLfGBblfVd+nhysU1Nxik+cXeUe8tcnr6S9JN/A6FswgbUxy5KHi5WLhsaRB/kRyll+xbU3IU49uRXQgvjWZnccmJOILSEwEbYqG5dkd8S/SOcSe0Q/4ikvlXU5PmtIiRwi9QecYFY74TpudchXrfu5j+305A2p713vJwFsd3Y8ZqXkw1j6A6/gbCiDdLepVTVWhT3SDvvx6vduFMD+xpJcyROIK7QpBE5ThXaO+8T/aJn/FwofD6sUPY2kEAHGOgXKVM2A9+wCff8xQt9wkbhJ2wSvmazOH0uG3f7sX7NplncCZ8NONtto+4O42/G3dTpkn2JpJk59uzsVPkm8NnZXWWvodJXa6lKP41/Kz/9NH1j1/S0a/1lr2GSjzquSzwpuIVJ3IZ0IuTchHND+ADHjfuGbAra/Ifom/bI2BKk/Kln6pL5InPRaT7QDlLPSj1SxqG18dDKY5uyBviQUSvb3FY3eMrLqHDjSYxWjj/0h+0vrQIqadWMLnZN1zvez7cNA7ZtG/uviu32i0WzEduKjtMm6T+hDfSftFHsc8UmcvikmbTTNgvip51C0yci38Ny6yexwSDhA9sS4Kk/XdcauNLHbMvpD9F1xrC0yZo12Zr5uX1gImMb89yOPm1bHfNk2iBt0fe0Kf0m7dFSj0HMadKBsA0E3M2PR/K9AmnZpnksHq3vDOxI5MMmUxlW2ttB7KUjn6wFT09P27owBwWFMTB+O9aNwcjYp1wtSZMsECCfiL8ZpgInrdhlxvY1+7Mr9HGJXWZzfz+O7MsX/+hvIP+MA1+Xj+2vC/IV/okbEGQmcNxTuVE6/JfdhxFmHpLiBFMsBOis3RHiDFEE4prdkww3NyKe3AjD23mKGJY9o5RrvskKfXb2ixv/EgoIKEuyPQEKw33ttp0At2QR3c6HcDJ5FXWsKRf7cYR3io61ZcaJ2K9tFVfZRdOVeNecxR9hXEy4oMiU2UaOLHIbHhBUgbFqHVyHtmFPYe1rehBUilzSNI9tNfWJTftyyop3tdj7OnuXb97ozZtz3qPWyvqiWYHVuh9P6NDG48Tf0k8GxuVmp/RTkicby2HAnsLKtgqwqWcDvs0tCdogNYIP1A0tDnqJTmstSr+t6Dlr+YwX/WLBfAB4n4v+G+jbpUb3Uxomv9LSsPbUJX6SHToBB7d184r7bUiovTw82mnKCr+Xh2pO08ofLgluD4uLh5EZNveehp/mpEEj64hhD+bG8PFLmMPwIp35Vrtol4QbYzutfHBQxEoaacdXr17p888/Vw5Js7/V1nXzudGasTvjeN5JbNoOPSa92EbaP34ZyzaMZ1vG9SFjFmslstBAJgk7lQPrxb0hvfwLtSefP23953vf+54ev/se5wOn2ORWWWPm3KqlxRyR9dUzDqOfv3iufEjGtjJu37t3T/n3IOl/tltaPTaQMmY8zRr1o48+0meff6bP8qur8B999LE+4yA4H1R8zjr2CYfAn37KgTD+4fNBnMxLWcvVUpkvVsqB64qztC06Tz1sK388ZFsVO1uyv52ff37MAfAj9rfv3r1HebpoXKl/IK7opAnh93dkA+2a8T5tcQX0FF0l75w17lj7Zl49P79Qyvrr99/XL37xi/Qpt7SSSNAyQ9FNePCwCfdPDHvOQ25/4vlFqF1vKWKTt0fzxFCbtqKiCSMT+lQ/TgswMgHMiiiTvxIeWeRjKO4xaQUxTBTNm7oMLfgbMJppe3mhNy+f6+Wzz3Xx+oXG7aWWnXTnqDbalUGVtLBo/Hba0ThbFjLbDIAY6ciBr0yEK1RKWjlAKhz6WVv8N2A9WqudJrDxcLkdm//AAdPOlXBB0XawNrtRW8KXfqH+6EiL42N1R0t1i17dcqHFcqmKwasU8iIsdVpjpCvKdcmAfonRrijnGveWMg7DmBrINlGKau3awJl0jkn7hBeXO1kM3T1jQXRGJ7vDC9mJjpbHWi6PtFwcEX6pPuUh377r4UkD2sUNQtsA3HWtA0yDdVWlkwTxSycN9nxe+u6Q9927d3V6dqYFh8zxCyrplDLFjzu8ZKUjNN3TfnahHD3xFqrZXKlT3Vrec76VutaZTzo96Taw+OxBk4Uuqro+6BqtyFIGk6bQc4OrVKpMmip0ctxppxFZtziWaq83qy0Hu6/16ZNn+vzZC+UgeHBRoW47WRecMr653KhhvdOLN2sOgM/1+ctLvV5Lay819qcauxMO/4+00UI7bGRUlcmvkFYt6AVabNnOQAAtALeKNJpuYGEWwixi5gywpM0h5Xo1MMGPE9pBadyDVpx6ruKfg+CtsEGxCJCGpAUG7HKEjmNkA3470t5CN4TZKSo5PTtu3/j93vcf6fF7D2jTYy2WRT2Hv/3SjV8czW5kHQfAiVeqRHUA5TcoahdZKflJVillAnz69Yhd7yjzFh2u0fmKBcz6cqs1nWxDHTfrsdWZLqDV5U6XFwMLnp1SxxX1Xm/H6RvBW4muAj+K90ZtdoU6FY3oMQe/g3rcFbmn9LbSdmdQgFvcpHlJvpfJZyUxH6Ib0TclUxdMDjstavaVg99qdTn8xWb72By02SF0gd2F7+BT51qLSqkqLrLRTYAu4p9wFQV+wZ8wCV+KNWFOo4QGFXkoICy3ZInm1QgzCv4AIsDoIoHRVaM7jdjjwLiGuaA76oxOaQ7tkKn26hg7jk/vtW/9Pnj8ru6980gnZ/cYy07xXkqVNFpahbQA8UYKMMq4rW99Jco3BXlM6SfCxH3ZMyG+DF8WZ5K/Ldbk802esXHbKrSZPaXludxZXO3o2BsWXSsWa1m8ZOETdxZr4zDSJycknVG5LCWd3xUivv7Qr9QhuK5HrUVHx0e6d/+eHnOY9N733mv0/gPGL+bExXLZ2mBA35cXF/qcBWMWYFlYrplro+um42FgrAqutN00Zp4muwDyDe5vHvIbJPZPHuSwtId8MvZV3S3Y3Pryy81/ehLKku0JsgRsyw6aC17tMs/bQNTuqTXCWvmzTXsGjH3pW/MY6fCObPaDrwV3rSq1yk5sXV0ON8vs5lKeQbwOMVKmxyP/AAAQAElEQVSIZiMwe2pbtVRV0i6lqJaJN+VxS0m/02X7Kp5t2UCeZPCNSXkyRmQOZQzZgh0YsOFgX8ZGWwQeLmpziitzV6dFv4T2MnKqpaGlN2q73emSMSkvbGsmwi3pbpENpJ3sLTO5pAAKBzLea5YhZ/RHKJtwiKd4VjYJl6yF+36h2nXk3amWIge2CnrrmFMWi4WyrlyyXg6fOTL6DSq6DsLbRZqyuMq71ZfKHFI6tf50/W4auKHHgyTSyldO9E0DpNWvRHvmMH7jsaHYQ5D5b8KA7Q0005SqbdlW2jhtHWStFGpb7SJo2ECKDCBLHilIihR+oiL9saU/yQgo4U6cSZ75OGUaeSdpdoh9pq8k/g7bTzkJ3cpE1HbHbec5tvR39MXMMVM6I+knH8sOilL+pJl6JQ/bLR1B7DwmpxA0Jw+7yPYMtcu2Ej/p1DKla/qODi7D23nCtNukIQBVAC/BfTfQrcvNffhsgu/mcbtepJqc9sD5Le60EcEhI4090v4B1oGQe58olCC06aD9ocQlBwBZs2VTZz9Wxk7S/lhzzFB7BbcxjjayLW7lGgkx2d3Y7Gdg/J3yju8ByNhOPKuUqlJp81Da3ldp4i/r5pV0d2yCXejF8xd6zibcSzbOXr542dzPnj3nvWqls7MzPX73sR4+fNg28gppD+mn6MIujNsLwpzqHpt2edfPmFxrlck7NOP6GeusbOyVynsA9UJRkqUylzE86lUu47B5AgURHmCc+WldhiabXpC2eyT1gXeznUbKiEgtjTmdkUy4m6z1NVMeBBteIs/Pz/WaDfIVeytpJ3HVWniv6wH7NP2i9VE7ZcMCSHxKjzKQxog+RnKX3G7lamH2YSMAyFqwAxoWnz+4e0y9W2Wui26n/iAi/CeCZmiP2E2Lgzw0frbV7N/QPfCI/xXmuIk/tEOJgT4xqPnP7R9ec/yCXR3CNilyz4q2LWOfscfAxh0Q5I/uTr3RV9og+qOlNDZ975qOo/PotiFy7DwHBAPtELpHwgUj7SFLk/6raqkzX2QDFOyAh20VYFu2tb/2XJqrYbaXlGHLejPvZRdslqfP5v04suSXtWCtVeGD5G27pd3yEfwMQWO6TeIi7yEkiRMKWrhGRUfmTlmoY+o6QFPfLRv4GesvLs61YbNpRE/Jv+97LVivjugsZc233TK+5hDm8vJyGqdSiAbSJ1/dRhOb57e/k9RhLJt02s2jebhlN7FuRCEJN7l0zVpG5vmpRnkahN9TSYlzBc0X/o2Dxm/iLcPYPLnVXGqXbdmBZOWycGp6SHtqceFhG9GXoxRjawUchIkM2HsZ/rM7tpT2y/y1YG837yV5/yilqmG2M5u4OrxwR0Y6bY4pRQ4PHN7k0TCHMzTRLXHrbVfktmXiTWnAE9AzIM2CRmxzwPYyf+UbhekneUfLvlFo1iGxwyBzXiIRRSP2OWDLE4bW75NGMJDemED7zKDcybIhfCDKV6hjgdrGOUPQ4LasoBdkCV/gS60qtarOyJq+gw/2sn24WtAhfqVU4sDHDaKb4CpNZGUP8rItBfriFbFtvI1nAJnvkX1LyZrSqso1MjDZRZPsmtqWCRCEsU0Yq5XroCzRa37daM14seY9OsiYkAPS8NG5nbhFtsXIozzNk6xpM0QH95WMgiVu0l9v1nrNAfDz+ZA1PzF8wR5X0s97S8aphJ3ijpy9DO39fpt3GsbZnIPFToIt7mYPnF0lbbJJkSZYvK/3oFPGto8//kRZSx0fn+hHP/yhfvKTnygfxhFln/qEm07yYfIcUOdg+illTP0XjJdZa+bwOGvP9MH0xUp7jxhsbPcT0s83ZD/84ENl7H2PQ+Yf/+hHys80P3jwjk7INwrKWLx/50qdk34Da/Os887RRfZWN+g/FbGpCHfatLI/nzyzz5C17eNHj9S+Bcy+4dHRsXLGFH/bZBUN6gtX0y2KShnTF/NByuSbsmxo9x3zxkC/G0F0kbb6jEPrD377gbIHiR0ncYpGIsO+I97OhgJERLlRr/7JoPlq2ZFZ6CFm75uEcqOdVKChKYQQh+pqshYuHvg0/poad9DSwQBuUPziHhnARjZwA8M3oNzt6oJD35d69fyJXr98Kk53dbLsdHbc63hBp+X4bdyuOTTm1CfhMYQN2GHsA51goGFGOr9dZXcSGDis2w0Vwyta79S+/cvZEAe/Bmoyzqkav80hSuk1EG8Hn8OTLQchG9LcgRGjrhh8OwRm86s7Wqouerknr1o0SNrS7m0A5yVlTblyCLzmJGtLfSkeIaRpcKkqtaqyOZFOdLQ8Un5HP4e/6Xz5/fIY8hmHsXkZOyK/JWGChF+wWJk6WzryNXrSSwfsu8i6ln4mwuQTmgE6/kHi95S/Uo7CYBd3BoF05LwEHlG/yLqrtKbyFvJIHfLCm29Dp02LixI25csk3OKQbkfYBnQU/y6U9MI3RJ+LXv2iY/HVN3TwHeGu0St8RZ6D4FLTvkU0MijKIZho8xz8jrJG2m4snS45AXvy7KU+/uwpB8DP9eL1Be09SrWXSq9zDipfvD7X64sVh/9F/dGZlnfuS/UYe6h6dTlyCGytxl5bDoKDnRca3CuHbgQktyLbmv6k6ILndI/GbURmsJYwWe020jaHoRzubkC+FRtsNqOCNXTFKd6aMOExHWxXbFRYA7Y4kGYwQieQxThqYIE/0JdwqeMw84RDlAfv3NX33nvIQPiO7t8/1dFRVSmDSh0IIy1yCMzBbw86VNLFjKtUyiiqdAXJGsVFPkmfCuEQUlx4jNj8jg2zDIprBsrV5ZoDXsDB+orOtabDbajPlrqnXpeXA5vSOzBotRo5oAUba7MNhB4kksEt7XaFvCkYehcYxg5dFHQSmDCBCD/qkjwuaNNz8gwu0e9mNwpVyUXCbJR69ouqHvvqu6quFnXtEDgUd1/xA/FrfI+7I25VKWWGZVs8lCvyymZ3JYNSKuIC4o9vSItnFRcV+Eq4WuD3FN7FN+KMptzaQxokjeTZIE+8ikYwYBc7sB3M+KNm45i+dmOV61L98o6OT+/q7D528OhdPXj0nvLN9255IqOQsXaC0eg6oUApk0w+sqYrvERzT84vexKcaPr2cIvzZck2+UHmRrAHbLvjbsxXPr5ZqMMkxjlf25Rxbls0MeCxY1zPwivI4iUL+SwaLnlhDN0wD6RvjMOcyD5hS9y/O1rkPPQHfTWtpBroViB9ZLFYKt8SvM/iLZ/ie/e99xjDHuseh8L5SZf0oRHdb5lfnz9/rnwD+JOPP1Ze2LMe0F7XhIlynEfLCAaHbbL6piDOH9Q91UueCm0YO0/cDnhwC7m+7iJegtmWPUNWu+PW/orMiANk+CmAPbwzmrW5Y98WeNrEYaxJm7rRqthAKVYtRZPcKjV8vZYlHpCsdsE3DtrcX/mgANhGbKiBsLZVM+YzFtZSVUryAy7CC7TU9U0v+zq87Rbf3lNNbnFRjqHNnzvmOrDdKXa9ZVwZmFNH5vT4h46EDRh6WvzSylnVMYYvlozz/aLpTmKsHq2BfrDdDsqmWzYT1qsN8+Wmpb8jbeXyNKa3tiFeRBPwiDtlngQ0HaEoq20dkV/WpF3XtTZJkAG/HeVPzJ71afzvnJy0g4g7J3eYR3sZfWbMDMZxlO1r6IC/IU/qBzj0+xfMH5T4XyRLL4gp3Swb+myC2daavTWBZLvZQNp5wq7ZbLNXxuLIkqZtFfpPbCOoteoQpdaWlvaX1dzp95aVK3MrRdA1xU6x58yjkadcdA3Kk9BTnCZvYQaN2GLi2oX+0cmMJyMRWhkJaMqX/Eb4oNSqlFlc4xxuIK1hTgexbIOiWqawpZYWJ2nhgy6pPTfBCG7ADbETzrKvIVm5bMvNv6jW2lBKEdJ4QyEGX7hnYUgDD9LS7wjbRAX6Elj46Du/SLale02Ne4LC7cv1Noq/uAxy23ANcd0Ccs/hR9p84H0pY1XWZ2v2ELJWu5w3mvI/x9LuadfWFsTVDGNH4RsNv4fJbw9YNd4QQFzbSlqlFmht7VwbX2RbVxes3R5NlLKmfx2WMWvLbKyd5wCD9WXWnG/evNZqvWobd/ng3MNHDznkvavj4yMtWE8tQd93bQzOwe89DoDv3b3H2HxHeV+vtbb8CmU6Oj5uMtuKHgb6QzwLdplwQXh7Knv0JMJS6gS7gSsZ/nuP1OkKcx9r8wF9jV7ego08WxhkWVfHv+2rtLZa8+54qdVq3cqXfpy6LRaLVteMOcmO2UotjSRGerlp+hZnIF86bERy/tzY68dt97XPHyR3pQIY7laH0CCOSU/jrJsBugND0190aVtp57R9LVW2E60115A2mpF2Cvay6Nv2bO+1jcWxnQlWqG3S09Vl4y7YFth7IIHlGT9wFfiPgEkbBfuqGsa2DM0dv+g5bRi9R/9b1mFb1pA71nnpP0MCENi20l/Sz2utqqx5K7TU2triKlHlGmn/0Am2ZQdlpuHxczMDwo7NZpJfxtYta4KMr21svVy1/rplE8w2/XTRxpiO9bYZQ6eyX9ucZMU2WtlKpcyWXdT+iG/jJp5B6hMaFNx4KdfIuJU19BY9pBxB9BNs2GDKmLqlPCMDQa2FMvVgQVQrfjl8OefQIeNt3EkLT9megMO3gAcSQfxW6Gsukp7iyS2kbdl7IAov3I2FNjeOgxvRtcuSbRAqrpmX1W6IDi/cBNceey/EE4tHeNtzmNAJcwDFw7akQF952ZZ9gFJm957u/Wj5Fg5KmNIQvylc3Bn3MwdkPgvt+4VqqYpfgdZm41UuRWQC1C5bcv5g7CIbF7QQLkh42yrAjp9kceURwN64CTPFs+xr4LgKNqY/0nFDWn/dbLVmLs87WmxtjX2m35yfX+hN+xYwm6eWuDVdRMZuk07sOXacdMKnr4/Mb0lbiUEZBGxiz7CNCFBHg6lu1L0gwy/x7PDXshYuYUEtBd1OKLUq9S0l9BoVeS0Fv0pYUAsUQEupyMtNkF9p4Se5bRWgW9ckMtLbYByKWuJDIHtKR0o4nk1WVSlXqZNfIT+DBIkug+gvutyw1rhkTXieD5txMPvi5UvlcPbps6ftm5/59uf+54sTZsd4J66WRtP/XBhk7aYYTkbNkUdGnlED41TyW5Nf/h9vfpr5zZs37cN+sYHI88GdkbimTpIV95ZxLfGCjLVbxrLQrJMy1oWPX8atZg8SFsOD+D3v5wvWhJeMy/tv3q5YT+Wbs3/+53+hR4/fVc6dEq7yjl9qbeXMmPjsKecpn3zS9ttc3H5qOf93NwfBWVv2rDPtqaYpR/blnnFgnDqd3jnVz//Nv9HPf/5z/fAHP9Cjdx7q7PRUOa9KydIeGc9T9uSVA+fodpP+sVrRF9ALe6tb5reR2iRsLbQpSNyeeqUM9+/fb18cSZnu3bvbztb6xUIJk3yYrIjduCu6d0Vn0fsl+bRDYGhsITq03ZSYNsmHgz7//HNl7zHfcC5JIP61TMY1IhjohaGw13cCfDptuQAAEABJREFU/T5AQ+ut0NdeXygzMWLYkPlOiDRB9BF6E5FOSiYcOgh/jUEDg10w0mmGzVprXmbys89PP/tEL55+rvXlGy37orunxzo56tXn4GrcKidoA3F266022dCC5luHOza6eKcT61A2JUwHKQ3bndn0sgimFYdr5xxGXXDAtiL8mk2yrYqG0kmFg73Sa3A3o2rHQeIO/W3BhjqsyPcyhkjHw5LUYVAVYx/QyBbZhg64xn9F3YIM6BvkOzq4aO+CkdbaqdKhOhZembBisP1ioeXRkY6PjnV8fNKMNfSIF7FjsOTgN521p8Omo3Rs+AUT36nSOSvpdi3dXh3+LY/IwORfVeqEyd0R7ho15ek7tfL0i7YQWiwWzd3FjzQX5L/oF6qlKna9Q+EuRdl8PKbcR2Axx5nK1qunTP2C9Hp4sOhJc9FrEdmM5RJ/+B5513fq+ilsv+gUdNBu0Td5R3qF8oh8B9HOmBdrXO1oS7mqWxzRnlUvmTQ/4eD3tx99wuHvM73hUHI3EH4ouoB/9epc5+crNkNH9f1S9995rJ/9+c/17/7q/6V//z/9Zz3+/s90se309OVGz98Muth02vlY7u6QzbHEYeRInm0gps0zIAQbbHlD+2+ZwHMgmoFrg/Gt1ztN2LIQ3mm9GibkkBK7JPh88Dlqsx61Rkay2K4UG07ZB/Lbg2ozcI0Ng/jDxszB7XLZ6e69O3r87gMGwAe69+BMJ3cWWi6LFjPy08+l7JSD4AZ4G23SxwQVqRqETn1+kMgjfBYYjcauA/rEdrtTqyv13Nd1w0FsQ6v30Oq0SZ1mtPpu1eq3oY+ShDa7yU0UbbZu9R7og6M6qfSUqOOAEzltSEMgWyDrtSH+Jf36De356vWlXr1Z6eJiiw4HDbS5i9VxKN71oUUdB7tdO/S1KvJa9/Iy+fVdo33XqW9hO3XYXFeraqkqpQCr2LN7L6u441dkQwPC2pYbX1WTRkB6tRQ5sGT+dHBFxyPu25BpGRA72NEs22FUaOx/QFdyL5dedXGsozununP3vs4esBn0ziPdzaetzu6pp5+WfinVTmMBpj9TvnEPmZwLug2dMCJpN84rvgl+/w+KIAp3heb+ymLsQ3wZfXvk1HPMo2VGdjM/ROfYfhYFbZGQBcIGY0Zv2Wg7ZsxOlDevXzPWXGpI3yTrYssGZGcg5fm7Qv+Kruhgrg5soU/0i14nJ8dsYt5jLHusHALnQDiL0lKL0gZbxp78bNdzDoE/4gD4ww8/aIvSjIq1VgUlOqbdSDZcg/4Yr2Z3pv7+VrV3i2HFdgMXJHNaCr2CFHeDbl6on85zU9Zc5glsy7R5Ie1SaDEQ2mDG0bihxt8m7Axit7ulHw55yFdjCt3GV/plaMLbbvbSbKbOeSZfYE956ru8UowMLiAvaMGOSXDHGjIfJtlh2+F3jDPDMDR7Hxh3Ut5ELXOZSrEyN2U9lbVbYUy30WErK3MF6eeFMGuTYMPEu2GNkvSTVgs2P9JvZlay1KD5Ih3bKqWSX+bDXraZe3baZL1DOUspOjpa0m9PWMcegyPWHUdK2bJuq/RJayrT7bz1NZfxty0bwP/p/sdpIDZ0/T6GC72WGXsNT200Np2n7YJSa8s4drlhzotNbbcb7HMguSls7GDf3okTlFqwnQm2WxrSnuBmbTviTJ4j9h46zDR8ZAM2GIzpB6DxRGr+8ZtlkQcJV4pVS1GulHnHOwtBVSiDkScuFdSi75tdxz2QTugEYlI2ybJ9VYdSKu4CJHzyUOZ8tcvwY9NHZLZlm7gAqnZR8EY1+xXVWlVLxV0Q6p/tMjnfBqLfy307X1+r6Yv5J3CkUNvozSouTYexvz2mtkqTjMqaITa7YjPpEoSPLG1d0X/Gqny4Je/jWYN02EWthbTFdbswU54mz5uY5aWoELfWqivwTpHxOu4SfxfZc3gomcxuCWkbW9+wGfj8+Yu2trGt/DrXcrlUKWZ8XTDOHjfb3TF/vH79Rq9Zd2ZMTvrZU7jHBtiDBw/aYW90Upkj+n5B3CXj9VHDYrFQDmNSriBxo5M9xGVToltA4ZRTDbp9WbJ9A2rXqIG5tx0UMW8Mcz8P3fEyExqMyNM2aadsIj5/9kzZhE3bpR53WB8u295I3+qfcpPdlANN1cqeDtgkX/dIOUVZZ8j613JFDwxG19VhAEQ96RBXSJiMj9F3bGeLLaUNbGNntek377+2dXjZlj3N6VvWLBs2sddzv0p6JnDaJWuT2Ngece/tLbZmF9m+BvE8A0LxxxuI7I8KaTOAErhpvfCzvqK/AGfzSztkXEs/2bDeyx6Vbfp3VfS+XC6UMS5Y0u8Xffp+pSuXpv/oNfYwYaCvjootJJ2BfJs8gUjTMhxAnjVs8l5hA5ccnOTdOOVI3FoL68BeS8at5FnKlJcZw2yTCjZESi1t0moS5PvxvJZOtVS1eAmNXwsDr/AHKKRJUqxN2XdibbLi/TyHCDlQ2LK+ThoLdBBdJI3YacqZMG/evGaO2DQ95QOMx+zLhi7QU2UcT3nsIpuYTi6/T8wZNtIeU+YHrHTDoXYhsi07iMR5aHo2tj3w1h5qnqPibp48LPPkPhTi3N+2ZQeSJdmW9fWXbdnXiI5L3OVa5kMev7RhKVWRl1KwXavSPpkX0q5pr67vVWol7aJcVmlhEt7WFy9kkU/+VsFxBfKwTVoWD32Ty+LPXwyZeS12vvdJ/0i/iQ0G6bNxbxiD04feMP9nTI5eUkebvjJK6YtJg+6iG3Mp69fYdNJN9q0OxZRG1yAN21Md45f6QQsyG3khPNTQAp1QFN1cAd2WWlVL5FWlQmfU0IIsgK+gVNxBCSWsg+RV5PCkY1CAvZdP5dCNy7jeDtuyjf98oyeLP2T2THEnj6t1GPIBnUXn0X8+LJ31Rn6y+Le//UD/8A+/Av+gX/7yl+B/tJ/7zU/+/vKX/0P/8Ktf6be//a3yM8dtbcLYl3R2jDMDaxyyyi2yoECWuKfHyFitGaMyLq05gJ3mzhVnA2ut1yutOKDNOVLG1r3NhI6UN2WOfN/2Wf8l79hKEH47r68GjIRbKVLoVAaRx6atqfL/hvN/h/uuV77N+9677+oeh6iLxVK2J0gaWJO9ePGyfeni8yeft33/E/aT33nnHb1LnKwz0/9QuyptHf6IMfTe3Xt69713lW/93iNd2zrHrs/P31DXFevctTbMVbH3zFvZA9mwT5ExO+6Bgu+oS/iM05HHbacvjK1ctq/yPDk5Ucr0Hnk+fvxY9+7ebe94aXeCzavCUdGlZpfmK7qN7tboP/uLOQQOn/yIQF67Vub8z+Ln7D22b0Q/eaISZUe5ySRo6UYwJ4wW99y/GHpVPJg02h5XBYx8xpVsZhL2tvJmL8Rjq/6VGxdNhZNYGFGMdmDBOGaC5vD35fNneprfBH/yWTsMXtSis5MlB8C8oCwrDTvI40bjbqNdOhkHTFsOfXYcoO04VNpxYDSA3bZoCw028OuNtd5g6MjW8Ksc/gZ0oO1gjrWqVHsZw1fpNbgeoGinqkFFOWBZbXa6pJNeZoG73WrEkoIY52a31Xq90QqjyQJozabYBoMd0J3lefHVKR2igQVFFiELFkRHx9SRQ4OjgM6SDpOF0oIwLWy/wHgX6tvLY6dMckGlg4XuUWun2lBvhEm4IAv4hA0/gfCkuefjP/HEZ/Jc8nKVsizgU44F5Ul8pd6juAr59FqmzJQ9i6UFA0bC9oueBd9CiyWA7xfQ8MteS9yLGeH7Of2k3fXkncO5HJA1dKqNYgPQQnkLdXSpUkPRWICrBrBT0TkHvJ9+/lQfffKZPnvyTK/fXGi3wx5HQwetLta6PL8UjavT5R09fudd/fRHP9PPf/7v9e//6n/mEPg/6Qc//rnK4r5enhc9eb7V81ejLjcL7OBEcrDQiP1ssYn1atMGhBWL3hX2kUF7hY00Pu7mj23kG7HY7RqsAmx3ncPetRhIpQ12ypjXKN0CO5Z4H9YOG8JcFVuiFho1gF2DvEUNO/WLUccnne7eP9bDR3f16N17DOB3mqzrRZhRoV1v1TrKV4e9OymHvgHpKvCo0GlwHJRBf6AAA/02sgyEG+x/TT+cQP2x/fWMTaNb+sMODNq0esLTXxu/HTm0BaFgCzaAJJFrrrc1joU6VtE5JXFQSdvu0PlAO+bgUqa/Ikvcc3T8moPf4Pxio0tOkXccDEuV+nbUfULFhmo1+phQa1FkWQwE6WM9Ntj3nYLYZNy1Jp1KvKKCvV1hltdSVcstv7iNzORVrJp8kdWKDFqQFfxsS9R0Auz+pt33rBIk4YKCA4zwI/XfjabViky/qH3GklPd4aD33oNHuv/wke6981Cn9x4o3wLul8eE6zVSrgGETkgaQXRuxQLUMv1CqfTPeVHzf4YCtVyxx5HxY6cNHXWN7V/Sx0PjzsZy2nPBOJcD4J7xLS/MG/pC89/tWj9K/4n+ot+xaTlcJH+EmNSKFm7pALlLUdf3OrlzwkLuIYfA77afNTw7YyHHHGPsP+PRGv2+YSGZT+G9//6v9eTzJ9ow5hrbLaXKtr6b623pRAaSB0S3EGeTfWkBrETdeztMBEF4NQlcaAB7eDeRb4Q69L7m5zBJ1yK8gXTw0NXlK+7KO9HEw7YKsBlrCAcriKbrmpvcN5/N1g+bmeDcLb55NpBu0i+0fYF3aC0q0PBTmDxJm8xti6i51a7D8bIJ8G90/5jc6YPDONAfKdUcJ3lU7KW2+aGq1CnfUqxSilpWeei7uOZykNRA/plPd6wfgxyqTdgoc+yWSXGXsQOMlHlkDmYgUgpkm7JV1pY9a6olWKij/Cnv3p/kmU93rE/WrE3XzMebhqSbvLW/EpD2GemNe9Ftapn8iip6MnqxkQAht6T01/0adsm6tut6TWU5GLITkPAE/9P9z6QBmpkGac8vloD2tFsjyQ4NCBY+LHaScTc2GRsKRdTCpq1rwT5qbe0et+3Jz6VR2yS2v6cyjCTQgG0P2PgwjPTNuX/OfPOfw7Uwe544V37hg/jN1ORbKU/CpKwD8uSe8aRQlshLsWKvPfNN3EM7JJ7KZlv2NVKnwEaWhGTl1tU10j1HtTKSV9KLlylH4ol4ce/l4SNq5SlFpQLKI5Gu9tchv5f9K6CHVUDdX1bLL5MfRg9vWzZAfyW6dBECYezasZm65uVqvx67tt2RIFbHe2XWbvkAy4KxK7aQA6pCWjZpHmAvm2hp8e3rMC3vUlQOZKYsmdPqTG1TLpAb3oZRQGmxXzwZiUfFZrMp9urVy3YAvKUeeScPFv1SGW+z3uwYa2Pb2VA7f3Ou1DPlOLlzR/fv3edd8J6yKVZKVbIqxYqtVd4ZEjf1rfPcEX99zZUwDV8TLpnZhkyQUz9A30h5g30SI8yY/s9ct2Pey7p5nXU2BzjZ8Mu38Ta0IcGU+t+hbke0VcpfakXMewu6S5ojFAWSEeLGhH4dKFwK2PB1Yf+A/NG/gE39ghQd/R0PuDEAABAASURBVAzBQTtEb0F0Z1ullIaKbgPjFlf8Ey6IfW5pq9BgS9tt5zQTzrEz4iV+pY81OqcXPnnYpnjXIIu3381A3u71r1uaik81DNdA2zHRNPuOntMWTfeMD2mPbVtP8s5JfzJRCzoutaqjDbJO6xcL9owWCj+1Q1XaiqCkSQ6k39KFJu2BeXjKDz9L3DgZn2jrll+zga3Sb2MHO8oRJI2kn7H1OF9wAQve32ph3CQV27LLlKDmyxO1LRcrNlJradS2ciXdawwaKd9AWZL3lry3my17aoBybcGGd/YgfOI1PaALJTnqGNmWeAlT0VPGlvwS4unpaRs3M94kTkm55zKoRda/jCv1+EJJJuHh8wtBqEOqYxNqj8iCuPcR8N6zh9S27D32PhZCtQu/Rt/yINSV1DZRZtDm9sQj5J54u8izX4HWik0YmfEvRXGnjRbYdtZz2WOO257mBVkqhAuMw9e5y/bbQXiTV8NBGAJfxaZHTDx2NDF5Jj2Jp2zDWNbBdRA2ttfsFhvNfLfHFrvNXnLm8+wnj8xjGYNb+ZMYaSTvkT6e+EH6wMD6dc/Hf8qVCHM5BMWlBvgSFCvrE1PfAm9bdlGZaeMLYQqyUpUyfBXcwiVsUS3lOrzD79MJXzSFnWVOvhM0X/bkhiiYxW8h+3BWyia53eELZXbc6DA62jE+Rr/RddYVr1690tOnz/TZZ58r3+bMoW72k/7h7/9ev/z7X7YD4Pfff1+R/Zp9pl//+v128PvRRx8qh6cfffhh+9+9ORRMW+2YB5NPIK7kfaPsrWHyoFVpx4yVKU/C49SONrzx/s/YNuIxMM6N8ANoFFnCZrxP/GDD4cF0gMpZGfXMPmQLS5wBW7nicZO7Mubl28wff/yxLi4u23j3gx/+sP0c9DFnUyIPU4fM34u+Zz9ho+cvXrR/PZK1aaF9M1bmADjIeVDWzqenZ+zdvdP27d577z394Pvf1ynj6Zp906f5FjHnfTlAzYHuij27NWdnl+R/wXlgypS67NH0g05be7Hfl/aKnlP+SS8DJZQKSratlOHevXt6/Phdff9739c7Dx/qiDOqaTwoLSzVahSTyD3xPJNm9JS815TrknOdyxzEU+4N69EL1qP5Vn72HfMln/CpQ1nhkZeMLQWNkplJSc7N7Nw4Hv+C7msFpMpvKRgBYqJv8flqEZG4D8Jcu3K2ZIzYGDirBe0Y9M55ufns44/05NOPdfnmlY4WnR49vK/7d091tOw5/LS6QhrjjigbbTk824Adh2ecBysHvyOHvcOuwBfCFIzabHQJQDn43WyQcSC0GYq2HCwNY9XgCXKnsXIoUrpJxqHRoKJgOhyBx6gGWjKHuhcYwjmGegndsGhIB4uxxB2sMOR0whgR0VRZaGSh1dN50oGWi75tOLSffebwNJ3sBOM8BlloLHmpWTCJJfyETl3SeAta2shre5Gr1+Fwx6/yUheaDhlaWdwk7EQJHzfxk378s4GYOMn/zumd9vX8vETmRStx0qjpcKXW+XB3ob7rJ/SLVq/lfHC8PFpOYZaRg1bvBTLki4VSt65P3apqLW3QLgwmE4zbcgkKNKgy+RbKW8mrQ0eVl+DKoVfBvcGunr542Q5+P/z4Uz159lxr2mdUZQwzC8JBGw5hRw4bj4jz4Oy+fvjeD/TzP/u5fv4X/1Y//MFP9fDx93XvwXscmv0A/EhDuatPn2z00acXpLfVm4uiza7XMHTApLltG6ut3bGHFYPFmvZfMVCs4uYwesXh5DW2usR2L1c7NmV3WuWbwNhxvh1LFOxWYu0qhhDSF+WeISjD1IhVjt5JDVu57IQKdHZ3qYePzvTue/f18PFd3EdaHhWVupsxXMXBNFQ79OrIQE7CG8KDcafY7hDKJJHJZqC/TnRQxrcNhV0xOGZAXqeeAbIMmKvUd72lfsGGOm4mHtmKg9kNh+abLW1BO6wb9jxp496lCCOLNncyUANtSDsO6Zet/xb6Mboi7CXpXdCu55dbXVyO9Plx0h/hXHrqulDXLbCxCh+dGJ0Yd1FXAX2k66t6bLG/oh1xuiar2FxQCFuKNaHgX4lPmpE3VJVaVQuAFmgpRTV8LbSVgSRzA9m5ZalB7Rp5BpB4pM194HbSqSpdr9r3KsC1U1Cx6aOTU93l4Pfhu9/TI3D/4WMOfs+Ub8YTQWPtpKB0Gl2xpgKsgXTHBiMHZJ9cA9jp9kT+WJ6pbrFVimUXjfSFNTaeyf716zfY9UoD/aLUqgpE2FFoDJrxMouiSrtfXFzoNYuWLBy2LMjGkVBAgND603WgATPORS+glKIFmwXR40MWcFlEPn78SHfvnmmJPPrOQvvy/IKF+2f6zW9+rY9YR+STmBvWFbYl7gb97pdtcYPQayTFJodBqttAwG2pBdpTnLrmmwt/G5kUnwm4uWUbIHfAQ8LtCQqV1MK4UUF068Jb4hEvy41vhAfi2Y1cuazIbCuMbcgEmCYr9IfGy81tQ6W4ZFvWt7kInRskXZN22n2CVVxAqGXPKOWa13xhL4077FCOxIQVMA+1a9//0nczp+Ejk2bWQG2dRF9OvraJR/74lVLh3eJ/Fw+Sbskk/yB2vGWtkm9TBuv1RpljG8WWtywIEmagnil/IttWoWw9c8B+rZU6RGZZuRI2fSEvMJcXqzZmZV0SWfJNmBaStBiV6HyRvAX4J0nTPgmXTx5X9HR6547Ozk51fHzCXNkreYuwaYaBl828nLZyM06OuDPmfXkmb8n3T6J/cg2kPdM2sYc9bMu0tc1aAJvLhsKKl+DYzpo5MG2agsXelsuFlvM7S9y248XcONDcpE78EUTY6BWPJcBHNkAbWMMP2EnKMc40/CEO5SNz8pXfVRqDBviEK9Qhdjri3rCwTrlH0i2UMfVDrPT1Je9heRfZv8uNeNhW4rewjc+4U5CFUkdkOrio6ewalTJNeY10B6uWg3i6rjds808epVRV+pQJ2+TtQT6hf8JbNWBHP8Fep7Q9NpENo4xxa2x2Wq+91hsORi95P0u7RM+x2RxK5BsMefeOO/IBG4y9x86TRty2aZvuBtJepRh7uIZ9WJbxhv3HJgdsLzY2UMaBMbFRbE1cc1RlbE0ZR8phG/sovM8Mrfwv2Hh79foV9jWqjfm8A5cS/23bNFzSD/NvMo7YuLtzckd3z86U9/gl4VK3QnltJzfwz3VHL9JUbatQntShltLqGp1E9+dsBF5cXmjLRnjlnf+U/Yi7d++2OqWeJryoCqkpuhrR7UCi4wwsQrlwsiofw/5Rwrbsa+BQdJQvYUS3Qewtysn4Hd0Gi9lmXCxNt2wYCXvctbXERdqI95tL9j6TRq1FsbXEz7rELoSeW4KGSL5B2ikI3wL86fGNNeA5ZHQXna8Y0/btkL3HkbGl0DcWi76tydJ34ranmO150BZj6zdDswk6ypz61GbjHE5EShpJKzZi2nVHv8zez2X2Qmn/7H2nTRMubb9kXdD2M7MPGFtinyV+xp7Sd0Mz99okPudqeeIgU4+1Jm83+VSegfHvGtFB8o4N5rDs9avXvG+/Zp/tslUidpzxPXTLGvsCe81BR8b2pNexfj7lYOLBA/bOeM98cP9+O6jIB2ZS/tS31KKUtxXiX+Aj2rHzTOE86cwT357wtpFPKGkDU6dDGXwBdsIkVhDeMIAbpt1h7Tybc354Sn92vZX4QEp821OcL6GlsG7Cr5WrWCV8ZMC3y1+q0lZp5wnLZv9drbIk2yq1qLS4TSKFSMKLtK/9EmaC5/DoinjJ3zbhga4vuslh15k9LAI27OOJK3YdwGKfo9JnYsOxx8x7sePsH+f9b8W+6pvzNxzMnbfxdqSvplw2aZNA+nrmy8QPBtYUOzZQB8KNrVBXOSkx9iDqjdv4uggdWKaeQSnwBtCJL7Jxg5QhfTcwEeMf/goluiQsceNvWwW4RIYffAnviXcpEjLduAj7FtmNIAeOBE3+FTsoDUm7NJvoWT/UWtsYl7HizetzPeN8ID9/PB32vq9f/vKX+tu//Vv9zd/8tf6v/+v/1C9+8d/1Kw59P2ZP6bPPP1fWXjn0yxpynffzzbq1ySvOrz7lMDMHqDlAznqzreEYa7aMkSOWYVMXWWqg2XVw0URpw7RZZYzM2Gn0kvZL3IQcaMuR9eDI2D5Ah0YHhaa9t+SVM6ct+WXtesXjjl20NWfsAjSe+GSr6GXB+Lch3IvnLzjE/kxr9hv+/M//XH/1V3/FOHjWdGa7zeunWU/yzp94a94DX7OvmTwzTmZ/7vsc8p4xlmbN+aMf/Ug/+9nPFFm+jXt0dKzXr1/r/V//Wh98+EHTZ/ZEY/cDdpu6JK24Y/d5X4sOUv58Ezfvn6lb2uDFi+e6YN8veo5+bHRLhbhVSuHMsKfsp+3wOfnnYLrtG7I+jh3YJlpCB7C37uTbysN+beqZOSNlz97iy6zBafPU/ZL3i4STrHLeJpYLDjtW2rJhI4TJ54tZTJIUIdA/8zWVBqOMkR3iuyhXEgduGNHISEac2mCAGwa31zRkvvn75LNPdM6LTc+gcPf0WPfP7uj4qFdHxKqBeFtWnZv209H5dNdujfFzcDZyuJvD35HD33FXWZhWbTjsXSNfr40xe3JzQLzFX+4kDkDGAH4wcVTIoXAENlNDkQ+z/JpK+TbmhrKvtxvlIHjFIVgMNQP2JQuxS+qUDpRONqI/M+ikU7eJiY7WJiZO7JZsYC8xxrzE5SA4GxDNzaIpA0CQOJX4oUFkQfgrxD9ggJtkVYmzRya/IGXYy27T5k8ak7xT0kkHz8vx8cmJjjiYTrkrOiu1queg7IgNkxNeMI940eypS0/dgtQhfksWfcGC+iTuTdCuC/Lpq0otMh22BFXwlm2pSDCAO+6gGEeRS1WhvrVfyB2HsbZWHCi+4gX/48+e6KNPPtfTZy/bN4FpqhZnHK0dh4s0tI4Xx3p4/6F+8oMf69/89M85AP43+umP/ozB4l2d3Lmn/uhMJ2ePOUj9qY5Pv6fLzVJPn2/16eeXHAKv9frNoNgWYwMHwDu1n3vGHjZMCJvNRmn/zXqD3W05zAVsPG04+NxuBm2w281M19gvwUVUJb3Gx8x3lHWwBsqcco8qTCFS+7+w9Id8Y3fk8NbdqOVx5UDkSO88PNMjDn4fPbqr+/ePdXxSVbtB1lbSRvJW+dZvrSPtK1V0XcqAPMBSk26UA8aAw98RTAPzThnkggzGQWw+A+MK+1+t15QfwK+pd8ONQ+At/lsmyx10h07GgMN56A7QLptgJ9GMGji4HUUB6Z8jkKviHqE0uHb4rYm3Qo8XHKYHlzlQ34yMu6KPqqUhddS/UyGNUjtVKl1LgRoU9ADPhNt14av68H2HvDb02GethEm8ahXi7lEJW5NmoxW/oECLTDg7fFUlbotji1s8gZRHcxt2D03XSHOEC51ZKe2TCMVK+rXlvVDXL7VgYj06PmWj557u3nuo/Jx5cHb/HR2fnqk/OlGhr0z5mVt8AAAQAElEQVRjHro0KEWj3TBQ1pECDWCUNEKFn4xjfx/ye9kfOM0k33Q8ps5vqUzqDBJuR2dfrVe6zIsudMuCaZwGF6WNc3BUorMkSFJ5qTw5OeYAM78UMGD3a62Im/6yZbFGEKUdbTKIo2FE9xO+pEQt1L/GR2qdOtMU6AAuekQ1lT54hB7v3rurLOLee+97evToMYdO2HXXNVVkrZXFWP4fR/s05kcf6dWrV0qbGSO2LYi+6yvJKgmHIYuwh3AcbiHCNTTXgWwWKpeNR5gr4d7dhO3hKz+cBrfut4haiMhtntNNKjCzT7igOdvjpkvEi8Q2LBCAT1DnARpFZlu2kXy72zbxGDMZi0qBL/Cg9ZHQ5o98pmWmtkVEXV+xoMmFj3T9mFhNV/p05rMgklqsQj6lTvkWeHuWlSrbDeJKXMjvfJNUi9vSwc5HXtazXoy9bhlXNiwEgsyjOQyObLfbKWUdCZ/I5pEyprw9c9ZyecRYs2xjkY0vt8T4Tm/KWiQvVHtssk4hnzZ+Jb2E19Tnpn6I4/YdtTYQgjjDsGv6WrIOPObwN2u9bu6PKWOQ8l4j8cjjdrp/cv9eNJCm22cU07B5cjcZnuMwNvsamOfSZiNz24gs7ZhD/NjgHvFPS9Za1bPu77peHW1fWQsV+hFm1zYNEjdIHiN22HhsJ/Q2iMBNKPpC0r8C7oQdKMtAmRrYxBjhg7jjH4QP9jzVkl2UfpKwU1/akY9ku0FcqcdysVBPPQb6Wfpa0sCrhbETtjQ+9cuYVJDFP8C3+dnGGQhdjhzkJS9WVchLncph0ycpWNIfqJPQC5FbGSthaqkqLhFJU1L6Y7pQTTTS8PX1nhTUnkSMPmOja95HMtZd5n28rblWvG9sWA/wgkGitVZ1tHXPuNljv0H0njbJ3kI2m7KXk/jbea1WSiFOvRpfbSuywPg1uMj2FSS35p0qM8al6RqxwWsMjKWxuS1j8o78tvTBuNPvEr6jXy0Wvfq+azaVA5eU9Yix907ewRn7U45g/821E97bcxB8cueEeWGhlG9MYkFjeHDHSSkh0xPmu71v9fdJF1YpQfrElO9Af059d9EBfTDuhDVaq7XoiP2E1PX0zin8EfF5fyFOwo30o+gjQLHaK52s4ee71bU9ZsHXEH+N/78k75TVPBqmgqWm0cce0csX+QHxZIeJVUpp9t3RJ7qM5/STyKPjZo+0S+iVfeLeYq+RJe1Cm1beS3viB0kjadqUjcZIOgkXaBxpJvJOBn+kuNFGX6UDAkZnDdh89J25LONckPXdhjXjlr6z3xCvtF2XMY527OBLnccm8iG5qd1JawxoGwS0B540ldJegtnLEedOa6UMU/5b9lp2Sp57exjph7aVvPtFrwX7m4t5Xo0s81qS1eFFNofOK37Oe2zzP0XDPYKBPDbY3Jq9pmmcPlc25/Ne3tDG/JUyRuaQN3tTA2l06CE2mTRS5pF622ZM7RlPlsoB8RmHG/fu3WMf5VRLyp44pUx6G8k349FV+f7FM/6CqtUkyC2JunNDmgMqrgMeT9vIjVyanqHhAH7igpPtayDDkecVfMV9kYmfbaLcAmNJ7MW+JXfaA9AuJWFK+ClMwZ02Cxb9QktsbznvTZdaRagJLU3ihaZInh9Q20qbF6ht2QlXVEtR5HZkEwSvdrUe1bhrG5lkRmrzPASy9LcpBA7sOnY5YJPpx5ecIcSWpzXMZMs59MrBYvZdp6QKEbOWHFlrDg071sWx7R3rh5G0buRB6K+7Lf5I3D6k1HvvLody+LhBATbhoOEb5jgltBA2FJQZCW9fy03hAiGDvXlHdoV4tZBhvgjCZa1jRzdDW/dl3+7i4rz9gkq+efrJx5+0b+/+6le/aoe+f8/B79///d/r/fd/pfeRvc+h7wcffKDPPv2MQ8rnepMve7COTNvsmPMGxoKRMSU07rRVDgU///wzffbZpy2fS8ahNe/ZU3vsWvsMczsnbmubuFtaWALljX3FdtvYyfiZ95GMm3bqMirroyH5gpG4Q0A7pww72nzLuLhlDthCYyfbmd+lzNjGQNhDjORdSlVlbEx6+bDd50+eKAedjx4+0p9xCPze995re21d3yvv+vfv31fGyAV9K/b54vlzxS5LKS3co0ePlC9rPHr4UN8j7jsP32F8PaJbjIpOXnB4mn26Fxw2R28b1uop65pzg+h3j717S1221GPdwq0V/+T38uUrpU9ExyOpu0w6Gqlj6pLypIz5wODjd99VDqcfUqdTDqcX1KWgUwk7QvXc2l83+Fm/eSdY0yeTbz5clLxfvXqti/NzyrOmKUclvxLFpVAJmIK2grWM5gmMghIah5I1DwqAP0/9Pq/DSu7zfZts7/dltJU7EW+DCFd+1LnxM218U+xWrzlF/+2vf63f/uZ9vXz+TAsOYh5jMPfv3lVXCBnD5XRsB4YscDa8yIWutyw8BjqEgCeMVbux04aD4PXOHAhOWMc9VIVuVaVuqdIdyXUhGA2uxDPx6GDjqGE0TWQNtNAIhlGt5OlsWzoRQXgR7JVBZk1Z0mnystgWGxhJDHWbchPQdjOMSgfL4qPreIkDi+VCSxYYDZmg6EyTf6fKRFVrmeKVSl7dBF7+OtJJWo0mHC+GcQdd46tKrXMaU9z4BYmTMBNNmoRLnIPwdc+X+E1lyeKxJ98MAIl/xEvn2dndNgikc93JCxkHxD3ynjp1i6X65UL9groGS/glfEA9OzpfKwN5FfIppQg1qR1wab4sOX942EU0CQJrlBsV8Vw7hW45CMz/fv382XN9+Mln+vCjT/SEQWmThnNpB4obThW5lTY74jDsnXce6ic/+on+3b/9d/oP/+4/6Kc//qkeMnCdUJeOMrpb6Ojkrt55/GM9evdnunP2fQ6BF/ro03N9+PFrffbkUi/Pd7rIBw2wr82MLXaXfHbQCRLjsoYtdCdsdkJkk7+nw1/OZzGl5r/bWsNgjUORqHjqPHL416BRjbp5oWPr3oMTynhXj9+7Rx3OOAA81tFxp47D4fx/X5Ud9r3RMG6QWUdHC3V9VdSHetAoOZA+KSptQA4amWCGA4zYcjCg02EQdRoY+HbarHeUP3TggGvQZhN+RniwBtH/uh18b6cwKGkX0J92IG24CUVGFhpVZHeUp0jwI/02UA50C5sgHBCvSO/1+Uqv31zq4mJN/x4ot2hjYjSbKpNDbvKR+timb1hdreqx/dh131fFrie+a/Jmn31H2DLDKoxHtQEZcTvS6KAVWkrFv8ieUMinlKJSLPsmomNZuSfM/pOEVph1PUJxqV2EITG5kH5AnqpFgpa+55D3VPeYcN959z09BPnJ5xz85tBXpePu5Q5UdEpZBxcO0Y1d6GqcwwrQO7pqpRL8hOZ0K8V3/Pg2yaUAwa0yRQTGr01qCkFQ2XkmAjJ0HD0HrcIRN+zDkB8GuWFxsv9k8fn5BSGso4x16LSgy33cUmhz2sRGjy1taUG4jJEdul/x0npB/MwZJELz1YPykFeEFCvphcT55diXMfTbIqkmTui3w2G5wn8Z9qnGf89/Hd2HTXsMs/6MfntsPDrMwjKf5vvhD3+ox48f65hNzvilv6Y2FxcX+uDDD5XFfBbiq8sVqmTkwOYtf132X+K/j7enh8FmWQr+NhwGnfkpxvRsosRrTB5jKyXWEwcYwa37IOotnwPnW+LNvjeiN8ftsHEHc4Q9waYTPEghbcu2eHDPVPsLd2NDgzj2NPwek8yGAtstLdPmtRSlb6VP2ZaAbYiRA/ztyW2pydWuuBrTHjddTdQe1za2r+sU0jbpF7lAySP576H5Stxgdn4rYiefgxYm+zavMv9Nh8AD64Ad8+SmYc3Ys+UFaLfbqr3cZAJOjqRju5W1dp0Wi15XfQH5VL6ROGNLL2PPmpeobIit5zRbH9N0JXwDPWaSXD8pItKRNcSggfyDyNT6aOOa/lOz61hqsn0bFvRpW9afrt+3BtKuaasb+dIWaRt7apGESbu29Rj2lvfXCWvWezuij0o/yLondtb3C2XcjWyKt2vhEn9kzkx61/lhI7mDWRh/zId0JwFe8KNa3Dl++BzINmB3I0heDUTe06SFgbaEwo/EH0BoyleZewlOf9oqaQmH7dZ3bChzdt7FOubz9InUYUovugHc4rLddFCZT0qtV7ZsWzZ+ZtyAkrxGypr+LK6C7acchXg4uakngVJWHCK2RDyXolIB4RHod7lMpN8FRGt34jbm1uNQHv4Q+6CR7flvTYkcG5jihQtw3ZDjvrodlQFL3NFlxsis1bL5P31r5oL3krVypX3vcBh6584d1m5HquiZJtB2t9OG/YU1m3VZP+Tbtfl5u5cvXyqHDEk3YTvG2FJqktKOOAPtO63YTPYzLBXarpRC+lU17wczEr+5scU9n3BJJ/0sZT5nQyllyHgfecuHeSHh7t69p+997/t68M6DNtbXWtoeQtyP333cvu1wxDv4Me/iwYL32B57zrqzUJ7Y80haLU3eheKm4K28bmW2bFO/APItb2v620eL3oL0p9RlmHUWmW2VMumnULaBvrpmbsr+WXSQMqb8d+/ebfsMZ6dnB202Nv3vmA931GegHYbUp1VI38lF8aba+DtJ7ksS+S4St2wgAC0AbsoP446uB3Qb3W/Rf+wq36AJHdCbiBf9xx4zpmcd4eI2x2/Rb+wyYRNnw7tLNmzTPrHVyMmurTmOsbuTk2PscqmklTRtSgLCB/bkJstkew1NvQjyx3fPbZR2EnwUYM96imNG/IO02Y52TDu85lAie82XvOMkWObjjHGL5TwvJx08bNKjjxVXXbUD8rfelmw3pFWSZ5CyjfSxzWbbNvvz4do37X/lblVqbTawWCxb+1+NOS4tHdvQKV1Z7Rqp6zCMGrHNQLibBw+kOEcNyFLfHGgPA+sP7HU322QOHpL/kydP9flnn7dv8r158+ZqrC/Y8A49xVZfsBf4nMOGvAtmiOgZj/Punm+o5cA3yLhZayF3bso4EnAq4zCPNTu1wxfKEPmIPyGnJ+FbvUIj/Dp803A30pnnQmSH0RsfrwC/6zuCIJI91VTMFmni86R5mlzzFW/bKjNs428dXteua+7KP+EPEQ/cIQ3XxWnOPJJKA+Fsyw5KoymHSxEObuTFKoGLSpnhooRxqK20ZY1dLnr2O4+0ZHzK+FYqe8lTq6kkDWBb1s3LNv6kCbXhgT1T4hT4xAkw1nQVTVcsA2C7ce+ranKw8xSc2hW/ZkuEbTzS0B1z2orDw6wD8u3INWcKK5BDyJcvXmqFH1EoH+mZrHEkHdsUZdB2i61i+0kr8vQhkuYmMGFgDm5kB649G6lt2YdA13t3meQFd2DjLiD0BtBhmeNBbdxX/uTWeOjB7QP+W7NUOnVuoK9mbMyB46cc5P7mtx+0n3L+27/9O/313/y1/st//a/6r//1v+hv/uZv9H////9v5dA34d6wBhsYl1LW2EtlvZZ5sTJulFJl6pD0eTnz8AAAEABJREFUt/M70kS3HG6uOCx+yQHwZ2oHnK2tVq09Mm6u2eDPmDRQrrRx3g32dMQma62MnwuFBifsbWWMWrCOE9dIvMzjid943KEN2EDkA+Nk+wAdZQvNvB3a/NqXuQbG1UHjPi5j+n5cE2mkLhkvc0iest6/d09/wSHwT37yE2WOzzj5zjvvtDVZLUX5uevPOPR+8fJFW0MXZKend5Q9uh/84AdKHXJ42n5e+qOP9emnnyrr8lKLos/oMWuMSw7XLzigz3idD/WssPctY/0OrNYr3ts2FG9U6pF1YvpFxvus1bMvO9JetVS0KG2x/YQLiNR0+uDBA33ve99TypTyZzyotcqerY26J2wDuj68U8aktaUsa94RLul/Ke+EFXPOpr1TJlzJy3ESSSHTcXcpDInHE9tUChp6mMHvi0++eyTP8Fd01oNCbyOBmmoT4xDNQ7aB3gKLMUEWFzoIHTG8GOUljf3i2TN99ukn+uTjD/XyxXNVAp9xOn///j0ds2kuDvbyzcq80G1WbIaxAF2vtryUbduh3k5Fm9FaU6Q1B2arGRfEe7MZdc5B2gWHwpccCq+00NpLbctSI1C3kGqnkc48kAbnThjOyGSPkdEpBjCCRkUGlL+RYQyhQsIYR6VsMYQLNp5jtOnoI2ESqJJ2Xr6yIFqS36JfaElnPmIymr7xu2yT05W7LaAWLKYW6vLi1nXqegCtDD7dFa0UfY9u5kMBdZrCwfeEqUUVQ6/QUopKrTcRWYC8vg3kW/teC9pjuTzSUV4uT+7oDi9kOQQ+4wUtfDbil/h11K0eLVUI3y2X6qhvJt6gI51urk8hXZNfqUUuBlAH8A7gKZf3wE+xJKhrp4p+CnSLrl9zoJID308/e8LB7DO9YGF8gb3Eb0vbrpkQt0yqiX9y55TD0nf1gx//WD/+2U/1kz/7GfyPlE+p3Dk94dD3iLr26hZVSwbgu/cfcqD2Qz1878fqjh7o1YX1EYe/H3AQ/OmzrZ69KXq56vRq0+kc5ED4cm1drsWEIK0vwUrYibVFvttYwRbKGK0NdrrZjtpC497l4HgwtiUN2NyEQSN8IC7Uw8GvdHpWdf/BMWU/ZVPgtB0En95dUodK+aXCAXDthK6sUiSD2hXcRaUagbiwbYMYLEgeY7N77Jw8B/rSgI53AfwOPW5zoLsetFlj/6tRjM8gdGBxMlJvKPVZbwatCRu6gm4YQNshL2PA0EAepDuAkbyosKio8OJQUsC0eBWFpZwFuemjIs3olv59vuVlZKOL8w357hiECWZh70Ud9tU3GH7CAveCPrHADhtim4ue/tYTplPXT+ihQYdtVvRVoAUbrdAGZOljHenVWskPlKJaAGEKNHYbOsHoPpDsgIe4IHu3bfwsHpJm6iKXKpNHqVWFxjRQjSx9YKHF8ZHunJ3p7P4D2v+h7j54R3fYKFoc3VHpFxpc2kHvkDRJa8Q92rS0omroxOsrrr11EINQe9fXUYJ+q3uf3u1I6OKGaHLvQ+/pPkjce/6tlLo3+ZQM9Y8rsfZQNKUEiyT2nwVKXh6DLJCiuA5dVtoi7WtbBftwKcSboBG9DsJmR/wqY8qCPrtQ7TpseEff2dDnt9hs+rbalfzEI32+9Qf45vElj+bdHl8S4KvEv2u8qzRnBV65v4T5qmBvjTJFGFFEgHYkRNFzv+gZ806VD+rkAPgHP/xB+6RhNnQrfTHhNgyiT5880Qe//a0+/OgjNgaeKWsIm0Qkmm5f8bgBzszX0XeGILIlUAIeIoH27sQ5hJLtl0JcbXiFHt6kcOWc+LGlcSWEwYJm2Yjr8N67Q4P4hR5iL4O2AuDXMoIiulnJCCIHLUzcAe7bCok/iDpN6WzsXU7gGde8DT/DtmyLhyTLBiqSoDNfktaMQ962Jjdh089w2/BB3K3fze7ILNlugJPkds8P5UpbN8xzz77P2W55xd4Ck3ZorUUF3iYtob1Ehv4u92Rr6DZ3QCJ7WWxxxwQYbHc75jrWvdh07DprmC1+RFGqpFwpDmpM+frMa8uFOmipCPGf0h0Yh3a8oK2Vl6msVy/ZNMy4tmM+T1WS5h6tyYn7hXsOGEJHat4tDoIxkeKgYClSA7qyLdNGxdCGFu2tD0dKGP1rwb4+ob8PRIFXurvOsDXLtfOKS/ArB8xkKyO2EnsZ1GwQ29uyfh6wO4LQNFapVV3AXFahdkaq8Srevi/pxuVrVwoUXEtmc0LIvY+f8iTfARttlDKEjl+gROKekks+VkuDcJFl7Cj03YG+vk196FfhJcsuSh9PPXrWS/twqTtaUK4kPYGnrVKqSmU8qFWJaycd5C6yrf2V8qescRfyn2ClL9BlrutMHNuqpahWUCrpJC1xXaeH42vvbxf6a5O7GYDq3xR8l6655DNJVhNiVwGtQXtGb1OulmESJm25o00PMRA2Q5IJVdBp1usL1vt57w76BWsx1m+onXYYm623NidebIek5bQH64qs8wttMoEULRlovkYyam3dCmcV4iWNbGZlk2rNxl/cSa+QjguRScAyE4kA+dPHMsbvoCnHdXr4E6zvet3h8PrBg/tt8+0O7+BHR8da8o59xDt3NtryzYY7OdzGnfoWymFbyc+2WJLqsKzhlTJIPK3psgg6sd/ymbZImlFDyk9m6JZEIoDYSbuohOJOG2UvKPPQwMZlw9zXjX/qsK9faNwW9UgbgZH+jPIIefs2gj1g93dExN87v56mRpLtL0LGQwrRl1yJ/TboRiTSae7flYpriutb6UTtAzoa8z4fis6GA4wEsK1S6zVwt3YjXGwxH4xoYyZ2uaWPhU8/SzriKthz33ft3SbjZ5e1x97uSMumVLdBOZEePAWvP4rryh7QffQffFnFbUsgYYLoPUh/yZiStpjaYWTeqMr41pA2oE1NOyR+YFsuVrEVd8qhXLhtIyoz4CPHCJJnkDySV/Y6s8cZpAwZpxK0xgYYnxb9QhmnOsbVUpJe0pogWbk80/BXfde4grlQNg745Lvj0GLH2BA7vFhdtMODc/aOV2zCpwz5FnToho357LlvOaDOeiH5V8buWudykGTq3yFbMPYfsW+SD8kES/Yr+75XocyURBlXhtZn2FMKndHGtugloHzcCX4T5NMEoW/BPk7o29Ditge+7b0tDnhIkms6wxmvyS1FXQ2aLkZIxe9tiEeT8+DGSWLUB4bbQLJDQSg6ic3AxkPtMs9gT5qnpnjw9uRp+4bMUnPzULv2D8I1GXQfxjair0HBP+WDpu1qmdo6fJD5Iva44J0o80favaZfiHggYWx4INziwgV3/Sz4lchD92ghxFNXV2xD9OmochIimd2zhhFbIo3AhteEkYk5UKNS7H6z3rKnuWqIXW9YQ5xzxvD6zesmSxjbcrFyjUouE5f+kr4ZOx4Rpw+Hj+8ULHH2aFIecUMO7iaxxa08Qu245zm88XFPKLfctlUKOKD2FFa3rqtyprzNbwpnmzSSXxGSa1jw4iIClcq4GD29fvOGPZ+n+uSTj/Wb3/xW7//qff3DP/yqfcv3l//jl/rFL37Z+F/96tf4/0a//eBDwn6iJ0+f6eXLV8qX+HasQUqtqu39hnEB3qWQCz2Lgk45pp1G2oq1W+ZW5GmTSw4uX7x4xQHwEz1hH+qcs4kt82bG6yBrvLjTPjvyGRIPcKvUqr5nXcpYWktV7HeBu42n6GGkBEPGItJLXiP8FZivM+4F0UXG6yB2kzVWkMNjkQa1aHpL3B178k1O/FoLOmVfPTp8+kTPQPL56U9/or/8y7/Uj370Q/3g+9/Tj3/4Q/3kJz/WD3E/4GC1R0+b9VoXHJyvOQywrbO77EmfnXGettPLVy/19NlTffrZp+3DOpv1Rqecw+Tfrthua+8t5YhuVqSzR9ozfGj8BpQURHcp1w495PD3ZT6oSby0y9QH0RRhqaRKKVoy3p9xrti+kfzee3r88JHucn615LytkP9I2CskUksozDVIkboMamsi+uKa+SZz0hh9Fqswr1RQ8vXnUyourhXGcMnJ9iaFQ8EpXDJqFP+WD5nv3Yi++9tvTzJ5p/ChohITDXcTzbWfbZLWDPSGsegAhr+JQqA0QNIYMdbUc6Chz1+/xhA+pWP+vX7z/q/a4W+P8vKNnkcP31E+nZWw0Vs+gbvmNG11sVK+5Xd5vtKGw6R2kFE67Vw5AC66HKRLDqjOOUx7w8HUaw6o3myki6Fq5YXW9Ui7/lhDf6Rd4qloADlEJprys87TwLmjUw9kP0B3jY60Xco/0la2kUvreYCOcV6ymZYD4A2LD3Flw6GvLIrpyFlYxNAyAe1f1LLoOD45bp+OCN27j/eLEl7gEjZIvKTR9Z0qOnobMlB0s1/4hOn6qr2s4ldqlQPTyUHapZSqwKXIxaAo7kq4WosSL3mnPY45DL1zdkrHvqe8aB5z2Du9dKaj39XJ2ZmWvKB21KEw4dZFrw66WC7by0Hte9LrVCiLSTsooaW0PAt0klWVGiCvAXFKpWxVeMgu6jIo0nlH2v5itebQ96k+/PBjffr5Z3rF4a8KcfqlOH/kIHbLpudGW9qwpyyPGAD+7Oc/17/5y3+rn/zZn+nhu491fHpHObSuy17L44WOTsDxUktesI/unHLg8H398Md/0b4NPNYzPXm50/sfv9L7n7zRh8/I/6X0nIPhlxz2vroY9ep80Ks3W72ZcfFmpxXyzcrarANBR2xoaNhgrzGd3Rbb2hVsDoo975hY2uHwVmLfSox39FQJs6INen3/+w/1ox+/p3cener07kLHJ1VUW66DXIJR3aIodQr6ZSdUSRqDBhbWI31yxCUQ2tzIhoBF944Jaofegi2Zb3gJXDe732p1CS52uqRel+cj9RsaLiOLXz6oQQOsA+JtEp+Oxk3e5DiKqz1kuGLLBbhooN4ZaHeUY3RktD3yLZEvSffVq5VeoexXr9ccAG9p32HSzVhUaod+eibSXgvaM992PqE975ws6W8A+zyhfx2z6F/iH/TYZt936rugKnzXVdUAG6yUq9aioOPwN/49fl0QeYlfJe+iEj6ohfBWqQA3Scj2DEGlEjd+tnGXSSg3aid+VaWx+8VC3WKpAl/6DtlCJWWmHqdn9/Tg0eOGMw6Bl8cnUtcxLhZsHrsZxNgmMSxqG70yhg0yLW7GPzc64hbXnsIiz/MQ4xdkI2m9HYk35vENcTvsbTc6uZHSbffkuY8V+lYQLbUIWoymd4TNMdkkVZJtWQWB6KfY2Jtz5p5L7HLQgnbI5lutnTIvRClubdWplioRd0TP6UPiMsiibMB2l8sl/faUBckSex14mT1njDhXbD3lTVoDBUh8SJwNUtqJ4hCoyWc6eVrC/7uHvvKiCGT/ZXkTFa8xgP2mt21xa37MNPUelTEotlZq1SnzUA5/f/qzn+nHP/mJ8g2Yis1HNwNjVg7qnz1/Nh0Cf/ABbZdvbCedgTaj5NzWdA2MMTvGuoFxLnbxNkwh5ydxqTiJ4XMFva0AABAASURBVD7kcb7t3ucTeoiE3buTWPhGU4mrDBIqmexp+GDvDg32svB77GV7Gjl8ywga5xVwRw64J/XHL47QGWmbGyIc3FJ76OBCQGDTL0opsg0OaJMVxW9CVahdZBMWfxgFhvcsvxlmClfwyzgavytgIy1ei0u4pNmgg4s6o+fYVNp+j7R/AtlWS7tYtRYV0tpjHydUXKFfBrzfel+Fb2UQY7HghJ2PjDOjdtjxNvMmC4N1e+FgDcMiIOVMyWWSnWFbpnzpAwvmiowzmcsI0dJKnAEbzzhzwSZCDiXyopyX3U3SbDaX0N8AJkxDHvDcboVJ+VvJJHuCBAuvb34l9L8aoIdWl9DfB2TZM2QJvrXIQfs2u2uWRnshb+5bVG+5bJPcAbA321chLf7ituAkhdfty4gtHhMyQejgwt3KS/lGELvN2JyxP/0hY3tDxurMsdCESR2Sim2SdlhFNrR6SenHtdRUWMN2UNKIf/KyfeXvUiTTB1mr7oLkQTnE1dKC2pZrUfpax/qvwhfGCIPEbSBc0m9lJg0hLKUqsB2n9pdtfK1S3caZbPZUxq9ai2zr93klt7zqf1We8U+422Eii99t+Td2twTyoJkmQhtK0XvGri3jVMavkflasqKa2EjaabNZ8x4FoHGbtlgsF8pPH2etkPfVvEuXUhK1Ifpt7UcbllrQfWXZ3OmI99oz1hfZ2Mo3Be7dvae86xbSjK0NtGcpta0DO9bgkinnqCG2SNlG7MUu2jBmf/zJJ7yXfqjnz5/zjrLGR5LVwqacrU4Zl0lzi72lbj1p5n27kodtlVJ4H+mV+sSv4x0g79337t9TyrnoF8wVO0U3kZ/xHt7t10L7MmHotlVcZFv5E88Jatc49xVNpZSdULeArAX+kseUBhpADwN1giPk2NKqpSi2vei6pmdxbdkXy8/pvXn1mvJv8e91zDv3CW2QupowA3qZMFC0EYlbeoWyRDdvrZNFmD18zcv6ptd1XZKn1PKqRbGVQl1cTGoTYL6QbIvVdBotNNdVmMnlK/e3ZUgWm9vH2qezp5N8SNtjWwPtADsJW0Et+yYK7sBzqJCr+rf4jJkkElnqnrZZsM6I/ddaSa8kCpZDzSicTUoNiBvLA/Yfdbf0SOc2/Ucl+s8UGR1Fl8Os05TCpm5hQPwgcuwsDEjYjBnZbwxiAOnnWetlfEp7pC1qoT1KUdqptamt6z+6EGkl/QZ4BwlfiRMQHhFj1Khp7B2UsSkHG+ds8GdPe8QmYgMZUzP+1EJcYFtXeTKXu+UsQSgPrjkMHCKehDeyig0V6IgFictmTIVva1PWwal71q3534tPea97/uK51oz1Xd8xBp61D8Qsl0eyTVm3yrgqSzlgePjOw/Zvg/LLURkbj9j/WbL3M+mriCiKLkNt407eFCKmbCgoxSp1qqNw4yUiNaTMcX9TXMUnnfC3kfRI+OqmSLINEFni1uFlJHtEntITXHs0mSXua+AwLktq4WT+4CXZE1+gGVsbLcgcXYVa+6txPLhbvL081HaT2Qe0RIfX7rL3I4KD5r7Ox7ZcgCeUxIcvIPLQhsj3qLXlW0pV7KNfLJS2XvS9gvSZUosK4W0Tds6P/OU8ABQvTZjCJh87YSe3bdkB4bHV2EParqH178j3sAisdpGGZjhU+DWPpADoWztsfsu7Xz7MkDOQrCW2rH/CrzhPypnIwNhuotaS8nhOpeWOOUMZW9JvAqbj1pfT5+esbhHfcn/R2UIkQ3KyLTuIPkKDQz7uGSlfjV+d41ynjZqoMGWFGSnkOFMqQFiBokI7ltKp6/q2RkMqyRIgOEFHTePiSi9fvtBHH32oX/z3X+i//O//Rf/r//d/1f/vf/vf9L/D/81f/43+7u/+jgPhX3EQ+Rn7bm/au3ZlH2/B2JHxI2usyvok9mHPedC20WH0v+KsYcXhZdpHXKZscgkHqeqwMVGuFYegT54+1SeffqbX7B1uacs18RJ/w/t83Ekj7zUD7R1k/CjoKuPqYtGpsi6NPHVzMe6u6WpIu6KrtP8Iv0fWSOFDEyfrwQnbthZdcxa5w4YqaWVvoNY66Q7ZiC0lv+SdNdqaddnTJ0/1PmdzT558rvfefVf/8T/+T/rP//k/63/+j/9Rf/nv/rLR/8//8r/o/43sZz/7qZLec8bmfBN4Tf1H6rXdbvTs2TM95XB9/+31p+hFXI8ePdTde3fRm2W7xTf1l6Uta76UId/yzdnaljJGV5GHiit9OnNf5qPkkV+k2FDu2JCN3ZBmRx2X7Ncese96DDL+Zx7Ir+VkbZ/1ci1FZNl0wQMdk/iX3iM2s1PmpZQpeXXYyxHr1SDzcEmhMjGGpkKpyCXKb52Yjh2jTfrJNBkmkUy04a+QAN8hmIt1G/vkR+VvcsUIJ+76eS0L9zaoKTD1uQ2SpkqDRgx12G21ZdI+f/NGn376CQe/7+s3v35fTzGwUkadcQh3jxevNFZe0Le8QMVgdxz2Btv81CyHP1sOdtc5VEK+iqFgaBuKxRma8s3fHABfUtm1Om0LL0dlqW3l0Lc71tCDuuQAuNdOhQMRjC3xAzYG2rcTaaMt2JH2QLlTdiqgtFOzDvLC0TYRdmzqD8Qd6ZAjDVswup6BatEvFBosaq8l7maIHNgsQezjOJSBJ/WNLP6xmQUTVr9YtEmrdUgMrGOhE0OrjValswaRdd21O4NX7Wc3xl9qVakAIy97VDoHcIkcwJcKNfJilTlcRbZH8k+5Uu4Y+h7HHDalE+VF+ySfPOaQuOdguztaqPAC3lGPuuiUcreyUdZSq1L2uqeRzYisVPwbOhUGZ1Mex931ij67fiG7Mqjt9OLFK2zpiT5nsHr+8pVevb7QxWqjtCOvixpoD5eqxdEJB9f39fi973GQ+xP9hIOD7/3wh7r/8B3lW77uO5mDvQLcWe6tAlW1RvLql3d05+4jHd15qKGe6tVF1cdPVvo1h8C/+uiVPnh62Q6FX7wZ9Ppy1BtwcanpcDQHpGB1OUzfkoWGX+X/1c62nENeugcTmSeb3Ap+bMAEFZNzkbqFdHRs3eWw952HZ3rw8FT37p/ozulCRydF/XJUaYe/O8k7uY5CdeqoS4eOay3IxWJgwISBBuEifSg2PARkmP43hIL0gy0T2IaJa8MktuYAeI2O1yn/atBmxSFZvgVMndehyNYBddukn7Z+taNeo7b0kR2gy5D/eAUYBfsNJNuSKasKZTUTwsCCf6dL8j0/X3HouwY79DtgB9FVwlaiVNXSqes69X1QtaA/LBdVy0Wno2Wvo8VCS+hi0eOHTfUAv0Voi9Orq516FNehr1qKoregn/37rmpC1/LqCBv/Wsg/PHZUoaXiLlWFdEopKsUHKLINpDzQBu2ghrhdCN91quRZu4UaKHvHhJZv2t85PdPZvXvtm79nd+9jA2daHJ+o9AuNpdPgoq3MOBegI4xoJ2lANoSSt/bAPco8b94jzgBycEfyTXAQ5SvZpLUPED7Yuw9pyuemn4R4GxI68laVKbiueHFheyMaGEklQCLbIG0RIDHgjt1vWFDE1mP70/hOm4gAZGIbu+iwoYWWtEtF52kzjZQRf7LCpGEIn7hBccFuemUcXRAnC/y82F6yqE8fE1fCQIjLM9FB0hIUyb+A2zfKkGJ9AQSJ7EbAr3UQKWHQq9CZPbulposBJSTNSn/Ih5Hu3b+vd997Vz/84Q+U/+9xdnra5sxE2zKYvn79Rh9/9LF+/evf6MnnT3TJ5sXAwGPTPihzaGPdjrSTKpl82Y03WVMIAsDz/E5u79OCTjUdqfWUdNzBlKmQj7p54W4JQKnL5Af/NlnzxO8wXOP3stAECt0D9420DuUSKtTXX1b7w+Z9gFroQ7hLqTI0fcYmJHzZ+8Hbk4ynAjVZUbF1GK7xiXeAWgp9s7RwLhYJ5Nbtq7UrukjfHK7We6mrZFtJu+7L6Tk95Dq4EvfA+Y3YfZzklDLEHYp5pjTMeWPDljLlZWPNvJv3h/CRxXYT9yqzVJF6VualjCsZX2rXN+8xdh4wl2/pF/l5pTeswS8uzplPV8yfG15qhpafSCdI2kFL4MYjAZQgunFN4ll0HfOGePY9IH8c7C17+aeu9Jfp3LZsKzadOSatNMQmeLnegsx3I0Zoz2HKZO8JX2ud4iEzdmZbty8bWbt54Jmn7ZYnDySaiSXtIa5rPmViQM4N6AOUL2XMO1hoEP4KvKdNfIvZ0nLSxjnQmcYZQmab4dQaSLPJqSudTbaVOjp1E/7E3dLvguhjCjZSngFAJdlucUqt6lijlVKVK2nvWCtHlxlPdvS3gIwJb+IRivSTL9zkhrHxUyEMeq5Q0rVLfMDveJNPhvBvg325vjbHt6T9jeN+XeLRBRBwszX0MLdNtB8dZ2OpjYeMi9M+wa61a8oQ267oLwi/zy5t2eLyHrNmXZf4cUtWIf0gcdKeC9bY7YPZvKOXWnV9pQSS7SkO1IZ3Yb6pKvAYSStLynhxccE76WvlGxD5qbwLxtxsDubwIvsgzzkYfvLkiYL8TOEF4fOBB1myrVpqWy8u+oX6vlepFblUoUvKuGANWRnzU7egY8zPHkL8Y3ORBeGVyyJ+yQOq64v2nGoGcy2VCH8DevuVPNKnos/9u+PInJO+Y1u2oxZFJyv2wvLzwdnITttFZx19KFhQxyV1Sl1rKSKm9ukqiVE8UwQ3n/lpTS6o5mti8wwiDA3Cfz1S9tRlx/gSGt0Etqc2Jilu7a/G57HH7EFxY5LNtedDI5joPsI3p1FD4gd7/pAOjHk7EBokXEvdhbID9Bpb38OOb0JhJSQ0MD7uGP/2iDu+LlYtRWmnnjV46PTeWxU/GqE1keYrqRphMIt+d+IpFZPCIXD+Qd2tzdFxKzQVsS37GjjQ4cj4sWvrsmzap79kvEp7jMRNu1X6fEcbpP8HaQvTNi1dHp6R9GC5k/M42SJpkAk3bvgBEODqTntv0/6sCfbrAgLL+XOZbKCv6tNnGYdSHtvxbRDPKSNhUNxT1klCI7ZFrnhHKNlWCSh70hFX6pk65/8rZnzM2Jlv/q45TGhjI2GIooHxZaDsscV+0U/loUw9Y0i/WLR3wWzI32Ff8g57y3funGi5XCi66tBfrUWlUG6TICXK8/9h7z//JMmtK3/4HCAis6ra9/Q4ekqU2X2z//+r3Xe/57NarRVFiXaG42e6p13ZNBHP9yAiq7LtNK0kklFx4gIXFxfuwgSQmWXjCeLZARaZlJssHm6BlCDYib0pfbM4kXoeSrLKRfLN/TKa8H0YIW7tIjS3hBf9eLhxxx9XKCCSbfim6FAzFs/ltwRf8zX7kA2j+XDblg1g2tBCfGgBjq5GLTUqhTaIq7GN91kkbmDv+NF5hUIaE6yJFlXsc2rvTn0/2UTsI7xSE3dPF/Hxka7UaJ6ktUszdAcbiSAyAW5dXtRrs6dQ7H/Hxzs2OcOZgX8kfsM4zZGx6fTBIP1vxRpnxVlIvm14ztxxBTMSAAAQAElEQVSZD2Ec8/4WmnBFB/1gpD+MjdLDcCf+lv42tLmAtSt0BLCu0tecDzhvcjdpHiQp8eCGeEZYO/cVTZ1ZV3UtWbl2eR3IUND8CUCpbdkvQ4kE50gbnXKw+ujxo/bt3Y/Y4/nFL36pn3Lw+/Of/1y/+OUvlW/9fvjBr/XJJ5/oyy++VA5kHz9+wnrsROdnF8oYN6Kt0O6VcaNj3OiwkbhdKumXBrlEChiIcWdsoKoJd0P0NPDg1pp3gKzl8oGVR48fK4eTGdOSZsa3lDdoZUZR4qTdQ13MOHWgnKt0fUfynmyX/CVM2FbiKfHmdm66qMcRtPVXxu/53SPvI1nrBll/jcQxJSnATceonb+WIm5Ub3V2dsLZyhd6cP++iq1333lbf58vzX33u+x5dso+wvHTp8qhew5gP//8Mw7fP9Nj1rTZX8hPM2dfM2Pwbm8u+QwvCd66dVt37t7VjRs31VG2LfnK+L5lzRW7js2vOEjOennNXJT8B6us3ZkLUo6R/EdfvgEcpE/YZuzvKUfKUtQx1qe/J42jg0PlA51v3bmrHEDfYv889VxrTZYot6jeMQ/oRHhe3gkZ6ENJN26RVvQumG96yhB3iUCHwpw2p/Bp8Cx2k9ENB6ADBd1pjKKBQrSGmxW3MHiN/rt5tOL+RrlJEQbKmvIHKwayk/bN36/0wa9+RSf9hb74/HMOdlZKQ9y5+5YWy4PWMU9POcg7X2mzGdmckuhPM6z14Pa/Pp+erfQUmVMM5oK6ywFw6BnGv3aR0WUaXFAUa+w4GOl6jbXXlnDObrUhXvtmIga2AmsOlWN829Z5ppfKgYKknWIdOCEjSFW4dYw2gOTAqF+0jf1D0lwul3SShbJIimEsMZADeKENuBfzC1wf2iOLAVX0xGATrxktdhR/DHTyd8oAVeE3zAdNk7vH2Dvl8KrFwfBrLSr0aM+Iu5QKLygKvxAWuE5+F8oVzGmUWlVanKKKu5WH/B8sD7XMJx8ob8qcw+ADFlkHHAIv4PfI1JSJOq8MsEHZowV+Q5NJuXpVeF23gAa9CvXhQvquqrhTV32/xBYGPWQw/+iTT/XhRx/r60ePdc4kuWEATHueY2sXtKVdlYPpfCv/uwxcf/2jv9Zf/dUP9f63vqXbt+9ocbCUTF/HTg2Nexg2HLxuNAxbxRYycK/QPWB3w1gIqzrH2B4fr/TxZw/1y19/oU++eKwvH57p4fGWw+FRp+dGpupiU7Hvoov8HDQHpOcc/jZweHoRnG+14qA0dj6yAMActcXYk+6ag1NMmeFeotq1PLCuXy+6c+dQ7773Focedzn0O1C/KJh3Vd8X5YMU9kCcrVxG1ULxaMuUq/3fWULUoMtrTNceRHmlkQxk/NphQ99aU4/Toe9GFxfBmsE/dMNLykgdjY2u17jBej1oBRqlDGmPNZ0Np1A/Y1TSGOGPpBF3Q/JCZk1b19pL7uij1tlqq2Mm7SfH5zo+udA5B8FrNnKGYSDPiDll7zTZfqd8+z5jcGhPP+joJ/0OPXXVIdPQq9/RRU+f3fm71pdqrarED7q+Uw8WoMdmE6/1SeI3Sp5DI1vhhXaJP6NUdCFTSlUpHSi0USHzhSNJT4gNUH4h46ajV+2Wyrd9S9erWyx1cHhN12/e1G3Gyztv3eMQ+LaWHPxWxpD0l8QdXTTalxjQ2fyhop2hEO2IvuEa1RoGqR3F+Xu/f0+6/WLGYuMpw0A/z6J4S98ecaf8pVi1tU2RqTchHLtasdA45dAwi5BCXS6o37R7+ma+OZe+Et7h0aEOGAOjI9U0Ej+IW0pmLNvKtaVDE4z8ga7xYmrS2y3qs0YQctFjR54cI9x0Tcqi4veIpBF1oc8j/Nfhefl9/+vifVMYerj1HMb4iVpKoY8uWCAvtWTszv+He++995X/65FD4Os3bih9D1Gl/b766it99Otf66OPP2ovAKn/6MgiOe0Yf2Qr7V9KacnG/zy8x4j7N0GaLvJ7Kl7ixPa50zOnwOaZnJfP8Ha4ZE4Ohz85XyzEXlgyM4u9MUnmd3jjSGrZMPZtWek/E6WP0YZpg1Lgl0IYvMjht5GKG5SG+Cckjo2bOJ5RiBN+A+N0o7Rl2rOWquYvRTbxgOaLbpVuTnXTx+Clj7Vxgf6Zvh9/4tZZV9yJbruNFZPf+l2vpBMMZCg0+nCSt1GxzSB2GmS+Cw0vaPmkPVOCXdzkq18sdMDBxWLRU/7kEQkm3shvWeNesImQd5ELxrcV66SsbaI36UqRt2ygl1xWC+Mh86dvuJrlRTGOELJL2b4h0l+Cf6caiC00zJVttMUugthz1ihxhx87ysbSivfS2ACi2ExpNh65hp51R9Yi9IXES7+0ic2NZdGePGncpGlswuZJv3SAOzrdHnkG8QBsQsjrmQtdyTeIvh3SN2O/A/P2wLw9uQfWkAFx4JEFYk3KonpsNp+w+ERKBqLPcyPMTd7xw7WtlEu4MzdMfW3Lu+eAzKQjeUnaymUp5aulKvNNpW4SnvpMPW7y/kheQzes55OWTSRJA56B/OLktsImBcncpbR8lDD153nZlu1mg6nX2GBba7Puts37xob3kAs2qM4azaZQ6j7tF9kOuVpqa7fYdTaqso7LmLfiRSw0m4dn7DHs4tqkWYq8DxfW5CPvNivWEuumT7lov5H2GxuNbY3qmHuStomz5X1mlbGVd8aJZ52wWfnw4SMFx8cnOj+/UDYH8w3hX7M+Cb744gs9QiZ5XTMux0ZKsUot6O8ailnTz+kmXFzkXHbyjsuSzUOWbT1/NQ4P22p/jsRIv0k54v7NsauH1keZPzcg/SB8oXmnMZuPKVsOuh8+/FrH7AUlTtbBt2/fVvYQ0s61VqUtTZl2cd+MWhSrQbJ+l4sq1tDGj4F5eNDIe2aK4qbXTfVV+VJ3JuQKeJrM7hF9IwqC1MlEd6FvTqc0Z3mSjb/lkwRS5w2MN5nnM47Blm2VUlUD7LRSv7V2Ci2lyEBcA2Vs8Wm/DeuEIP6kEZme989+0fMO3BM39lihlfiU20ZDAPnL/UY1YFul1tavM060tpCwu4ExZ9PGtuOTY8aOE6XfZKyKzJJ9tXyzNVguF60N0kYD882EQQMNj3mg7eqOTNDCEh7Q5iMYaPO0dfpoNtszfmV9mDQH+kFLl/etI/b30l8PlgfKvIdxkcCIZYdAoxOEkbR2GEgj+ls62OeATqSJxE098FSThZ/1af7P6X3e3b5kTMyHY3KgkLhZ097MT4uy/5E8Jb8b9I3Ei39JvrLvfuPG9fbt3wX10/WTrdtFtkFSexNQg35Ojvcse2bO5DmJN/aiPdX0DN448msEk619ULFNescTKcbdmM88Rj3Pn4rqxs/c0/zt8UzEV3uQNaG21eIz1tizG2pbbu2idpmnbXlH4w5avCLN7kbjBk0v1DZsk05p1MZNvFqKagGMff1ioQXo+6nfxGZKIV5gt3iStbuM2zY6cbV8hk4o8O24JXui4mrmP1LLM2DRBJfWHq9kaQIO4saD+CSHLad/DK3PDKx31qw/Vm08yKHiU+bNRxyyPWLP++LiXCNyI+uRyIeOcwZC02dav0NmmPWGH+h3vMi5NOcdB87GwQkNH9hxX7FwtVvzNZLv9N+B/IWV9qhlaj+JuOKiPAnfMCelLPnSRMaD+w/u68MPP9S//ORf9L/+1//S//iHf9A//uP/0I9//M/6mP2eRxwOZ/03Ej962/zFu0z28C7HW/Jn0qulYiNVkauMyaHhu1hxV2wn411H/MQVVxtHoSKfI3Xb8sY4mrwmzayDzs/PlfHrq6/u6wx3+GnnxN1H45PPFlfSAecnN2/eaj+TnHVRfhFlyfib/W3b4pYcGxs1UocTxjbuD/gz9weps03eRVJ3IHWXtWX4kYuO0pRd6UKtsv5KmZ4+eaL7979Sfr5ZXN96/1u6ydibter//J//U//1v/5X/bf/9t/03//7f6fef6wPPviANe5DnZye6Kuvvmxr9OzN/ehvfqR3331XOWyd0iy4D/X2vXt67/33ONe4rqSXvKXNMu/kvbS9h5H/yb2mH2Tv/7zV5Tlr6HPq9Jw+kPQePnrIYfQTRrdRS/bJ044msR3Sxmn71OXtO7dJ+21wT7c5iM58ZjuVoJF2aEATRX7mdvRFDq5tJY1SS7MRm7U5ccpIA9hF/WKhAzZiDpiwXawVLwQXbL6seTnIJJvFr7gMSokSXCjBK+HUH/mKYVIDz6U6cZ9jvpE3RfFckC2NeHL8VJ98+ol+8Yuf60MM5esHD5Ry32DT9iaNcMghhly04qTonMOdFYe/aw7cNmA9UH/gYiAc/znu80E65WXrBMM+YRFwhptzNm2pS7FhYTqrQzn4waIlDsQGGmg7bnmx33KQvFU6x4a4G3RsoVs6cNolHXGIIWRgCqXEIxTrQAMeblsqpWIEWQx3bWJZ0taHtHmM7JBDgRjWAca46JeX4QtkFixMGrCRJehZpGRg2SGDTa3YRK1zGpV0KsUqjVb4+0i8yV9UEq9UFerBxo/tldcgMrapImSbPLTsg7DZX9GbQ61ufhlYMJEuKF8Ogg+zODy6pvw86hE07dkvFqrINvR9c5eZRkfj14nf3LRXCWonl448AWjcdtUWczynH+Xbvl8yqN5/QKd/eqxzXuw3BG4ZiLnTTKq1Kt8Uu3P3rnLg+/0f/EA/+P4P9N577+kWg+sRBzeHLBjTP3vyVEpRJsyLDCxsDpxD4744O1M+6RJ7fXD/gR7l5wxI8/jkTA8fPdFXDx7rS3D/4bEePj7X4+NBnFPqdMXB5UXV6YV1yuHv2cXIwDWQ10E59F3lsHQjcb6KHQ4M3gP53mjgAHpgDBFXqVK/EOUoDLwL5Vu/9965ozt3b+G/zviy4IWsU8cElfzblkDctZRWB3HD1dU1+ahK0hOw6DqkK2AQKl58pU364HrQKofVHP6en691AVYcwK5Wm/ZJrA0FWIMN/XZFH4q7IW54aZcNjbKl/9BEHOhG/0hdjxrTvwhTAzmkT4/0b6lqdIesOfwddHK+0ZPTNYfrK53Q1ivSSx2lT2Ky6qqpg6Ie21l0nRZdndBX9WCBPS261NOEvuvh91rQ7mn7hm7ixd0hW7GfLsDd5BMOsgjo4e1kailqdUwfc9wuarRUaFWpZaLxO7yu+V0mioBKc/cS+XSF4hfIN3kNr3YLLRgfr12/pZu37+j2nbd089YdHV2/qSWLhfQpldSZ1dpVajS2EL808fWyyzAbkOQFp31Q4HmKyJ/CjQkqNpPKiTu1ZFslbQeNTa2Ze07p/2fnZ1ozLwh+l3anHWzjLarUdTfbQBZltZamQ9azV/zAxgZA0szcEmq72WCP7i3zTl66N4xt23RGWbabLlqFPDfnn8mDclP2UVAw0bSUZFulFODmXjKX3rp9S1lcvv/++7p79w4biQdK22RsOeUA/8HXD3gh+Lj9FGNeoKJpxABiBzugTYH+PVxOJtqDPMX9rJQ4/QAAEABJREFUWwIV3BJ1psurcS59r3NE0nr2b5I3JIA8dxt5kZ7DDw1a38L+Q0GBlza04eG2LadN8Td+sUrDHF6ggeHvgD+y+6ilqlZQsA9oqRU9uOc4Eung1uXVrEDjMCp9crvdMOdtmQu3TcK2Sq3o7JR0bHShu6UBP7yd/YTq93Dt9IROedoyB2/YEFw/QzNeBJFLshMdVai3xaLXYX7mjr5RuypRjhF7z9i2YR1+wTtIPsByzvpmhw1jnrjsIvOnl0KXl+Piwd0k430VRgKS/tTv8Pzl/oPWQLOFTDCpeNq+1KpSqmzWAPDyrrNmngndsv6KfHHBzusE5rVKnCsUlQrKFWzLKQX6uBUd8e5gQhuQU0CAwSvvKCEwenaI/cc90D/H5HPG0Oio2HPcE0byMIBRA/IDMi2cdXR0BKif75HegDWmjmaOXWRPOUy/2tXPiK5IJ3vBLN5kbV9R+p09+VNXmX8q64UklHpOfght0ZOXKemR+MkHIL9kHj9S6GmCf24Pq5Vf8zXV04iPFqDCtqyL0japzy3vFqlTQlRKVa2Asc60Q+LFrls48QbaMHGzvjo9O+Ud7EwbxkGRXuKVWlVqgH3X5+CSJmx5sImAK3kYaK/gnM2nbMgen5woB83BGWkkncjlwCRrlKxDHrFBlU3JfBP4nHfKnY1FbrVetUOeYw58InvOxlbCL1YXOj871wV7RgPlsC2TJzsUyFJzhxinlWt6xvUiEkYUKQ79/q7otK1CG8T+S6HuaL6UI4ftF8w3KWvaJ/UemfauxTtY/JG/zBN5Q5UC/UYXERX8RpFeELYt260stWITpWJjoeWSFniBXYRog6x2NZLHDuFSFzEmTJIOH8ZvDtuy96CM6SPv0lulT6Sucyi2q2d7lqVNHMz+ZCDtMGDHW95x0qemuNMaKDkrtF/aKOuJnjkh7tLKXFQIs1PuSX/k/4JvrgHviVhWSXsUK1faI+2Wtsj4lDEs80/CUt9BZZxqoD1CS6kqtEWDC6LYQzMynHv3bHpMMXFJJk4tRbbbfJnxJX00yPowNpFc1VKavdc53b7v1PG+2pF+9kbCL6WqIGe76RPXmDxA250kZ8T2WxiOlDdImVfs6WScO2NczDiduTtyWw61W31go1FRSKs2kK9Q5tjKuN+z5j1gzZt91+y5Lth37MhrJd+lFGV9Y7tl5/lH9D7Pe7V/0jE9Xy317yrkFeUWheBuWY2IjS9oHBHsCcYN37Zsq12XVJo5UFwz37bsCTi4cbd2MG2Bew6zJ7dkPXOFD8+27CuU2Z32bO5CGGhtHP3PwXazzVKqYrM9c01sI2Na/Ebenu0DPQayFBBVEwxFhrCE21YBdpFLwmbImi4sF/tuYyz9IDY+8ecnYkbW5hnM7JBEi3zsv43NrFOyH5U+kX6ZdcEpe1P5tuOTJ485YDuf3lejh7I0W0ZJ08HY3nTMdKAvRW/CEElyvzOMBpJWgFNxNJ6kULXryrVjJp8NZGRLGTfsf8UfSZsnGFm7b+FnDy7lzrdov/rqK338ycf6gIPffMM3iPvjjz/W559/3g5bnz590uol9Zb4A+umgXSCpNGyxMO2KnYRlEr71tL8pRQ1EN4o/lore8wg4x4IX/M1pH7J60gajUUicYefNnv48GHLVz50mLFs29auW8bd5zG08dl22xc8Ojpij/dmQ8a22GupZcobebpMi/JtszZO+yYvsztlT1p5t0+6md932FDnyZ9pkOi03dJOvlOMxsO2My/kwzip24eceyTNyOTfdtzn/OWzzz7Tl19+2cr39ddf69GjR8qaOLpH8mV0HLI//dbdt/S9731P73/r/XY+lLydM+YfcU70ve9+Tz/84Q+V/bsDzs4SRg+ij9G/yJdNLkHSHtA5UsaUKfuzp+zvrVfrtvY5Pj5Rfi0iZS3UT5D0Rdy4ay2X9Xr7NgfA77ytdziUvvvWXWWd3jOvFeIpF21I143rEuRCshTYlm3lykF7W7+z7j8+PibfCSDMdjv0ywHnAYeByXgqNMZ8wSZMNntTINuJpCQe2ERWoD/alfJiAc+kF16M4fmKeEboGzwFA4jIOYv/+xz45rfZ/+UnP9EXX3yuNHR+jzuNEENwKWy4bzkAZjE7SJw9AXNQW7TiUOiCQ98VB8AXwVi1ctUF9XTKIdMpneo8hkF6ZvJ3v9DIwmDk8Hdw0ZZCbOikGzrJhkFlxYKidYZQOkN4WWwMhI/oiZHv6iP18Iw7BQJGb/Icw+owngVpLjkMPcCIDzH6a+1A9IjNuEMtyVPCF4QvD5bKS2GQQ+AsXhr6vk1SNYuamo5elY5YqJdaq16OLMi6OWyOYyg2ZFu2k9PXwraSxiVclHIVw487KCaNMqNe0o7BMGVYcpCaMh9du6Zr168rNn/EAJZvdHcpV79Qt4eKu8CvxJ/Q65JS/lJry3vyUTkQK6Uy0Y0M7Bf6+utH+uzzLxnwv9LTk1MxJtA8VvrSIMpLfjvq++j6dQ4E7uo9Dga+9/3v6Xvf/75yEHyTw9+exWEObtIGhzkIps2K1DZaz3n5zmCdn+gK8v+J7n/5hT784FcNn332KQPdk5aXMw5Dj09XHPye6cHDU33dDoA3Oj4Th76Fw0sOMDkAPssB8Pmg89XQDn/X61GYnjBb8i3yP2oYtzMGciJRDVourevXOyaBQ8pyU/fefkv37t2lfq9pedBrueiVshTaxzZWLtlWLYX4HXXeq+CGqenyRPIckQ9Ijq4hzP4Z0C044N1y+LthUF9z8Lu5xIrD3/VqqxUHsWsKsQFTn9pQhwP9eMKGyYjuqbRR9OcAOBPxFsbI4DJCKTwVMOdFBa+RL9SNW32d5Jv+1PFTDoBPOYS+QOEGZSOZTtG6anVdbfXQ9zPFv4g7FBub+FWLrmvooX3XT3Fm2vXUF/zYRYf9NcQfENaDnUyz1VpUqGvb2r/G5ocX2lCo/viL5IK7NshVKp1KoY3IQ+0Xqv0S1qIBTws3Yd3BkY5u3NQtDn7v3L3X6NH1G+qI44Iel9b2qdsB1wSqNXUsa7S4oDzH+Bvl0e6xPV/7yIGw3kDutUr+bQKpgsuETT1wX/pTpBGBYMCmtnTK9P9jFhPZsDJ1NdlJLxfqjyroGbcyZiwWO96gxBWyNjEa8BnAK/hLKQpsN9kLNvayQF1knGL8qdjblnkpBzMXbCqO2LaQbVAuEg75cwL1tyt1o/gHGix1nUVXxg67tPn17ltvKf8TOAfBN2/ebOsum7qmHrNIzM8A5Vs2+fbJigUjamTiWlbuMQz9+7jIkcg6wNUcv0O+iI+WK11vqGoXx3aLa+/T1yixxC1Tt7F722q0QEH4nvtCrVOfKPEj5zm8+eHZiYOMAf6JX9VowoJLPjKzv9KXasE/I+m1dAm3W+7EyMg8wxPDSl9rNpX+Tx9stoXd2FbTxRySNO34y8QjjfDENTJ+QH7jexdvR3cK4t/lZ8N49CpkvIhsMMW1UtaeeeqAzbAD1pk9Y1XyGZkgcWL/F7x/XLDOycvaBWvzjEXpAmhAlUHu0CDuV8CEB68I/g/F/hPKbNo6oHVUaJ9S4hJrqo1WHCal/UNHbL6WqthJ5qIOe6m1TH2sFJl4xfgD/LL3amnfvcd+zvkmUhl/k9+R9WCwJV+7PjDyTjbAH8KjXyY87is6tDk1/Tb8YZYZkQ8G4k5ZIict/5Zh2Dy5ccqU045nbO+l7d2QQ/Itae/6hYnVgJzdXILFIKJ2pZ7yPrTkHS+b0MvlUrZZC69b/uQmxoNBJ0pxaWYmjyl/QV5gYEyJ/1K5/sQv6sbyZSFT9thA3svTFrHVNYekGQvTzhGtjMGT3fasgzvVUhnTR0Umh2AD7V9KUdZvFdkRO8i6K+G11LZGWNBWC9bXtZYWv5SqfVTi9V2ntKtdsI2h9Z81thE9eU/M/0r76suvdD8fDmYDLAfCJ6wfE37Ie2XG4cif8K56xoZV1iNnjL0pY+wk65WbN25oQd/b8B61OwjJWjBxstl7wsHwhrnAMvksKmWCCxwLLg/921y2ZVstT7W0ukp9FfKYNjhnfjk5PaHeLprMNfYFWplZpx2yT2KJd8a1NrxwDrRR6gUWd0ICnH/k27bS9l2HbYG47aJcyZ/FHzL2RAWVcGt3xT1B8HPr93DZ6CQfdqjV9DLeZV6PfeT9ZcMaJraesIxJaQfbrW8M9IkdWhzqPLY59a+pDTIWp7wL3k0yhi3oI+ln0RNEb4PmazecMWbNnL+Q19SAbdkTUtcDNp+2CFob0n6ZHlLXqf+DNoYctPEq7fKM6llPZE1/Cw1gy88Izp65jSJTapVt5qatsh7Ih1ZOOVzKYWyaNGn1i4X6xUKlVhVkk6/MSbZl0qul0E+Kmj7ctueErohtucywW8Aw2+yW8W7Fu3DGhyf5OVEOb1a8ny1I8/q167rGfmLmU7vInuKmjjbYbZd1Lmvc5bz3GPmMJx3jaC2TvO0pnluyLftzFTRG+jIdo7n/VB+t6NTDZfkaQ3L+4NuWcIurufB79sPithTeHsRlw4fmbi4eFn97/BaG3574NjRtA0psIn5Ltht4yJJsvwJzu85xyywXXROwRXixR/tKR6lF2dfLOBZ7WmRMY16vBX1lkivIZ7zEp0A8A9sqBY6jGxTi4Da8Ju/4LSEnrthX7CrY2Vb6E0HP3Nb8RzxuBXJ6F2BMGBirt9k/3TAus95YsW4PLtgfOjk5aT8rnA9M5DAs+ejynoqSpDWQiRYfHflSU9ZS8Y/4k6+MO5ET8s9k6o/sSV6Sr4wDI2Xe+TMnZd1wynrpKePCI9ZVX3zxhfIzz//8zz/Rv/zLvyg/9fzRR79u3zQ95uBtw7g5tTFjFmNAoZ1SnOhvdcD6aQviTjoJj10EGeuCuMO3LFE3thV/ULGXnrVAbGjB+BQqroGxLGngJArxsIvoDy/tlfzn26nHrOHOWfdtGLu2tOvziHziWVYh3X7R69atW+z731XmgZaHWhlvq+xIMXbPaadMWRePtG/0xL0lnU1AmdfYUA4pk5/UbbClvsRVy6RTxu6wG1gtjdRlBszYWvbPcsieQ97YXNJwsSo2l3oIxJX0knZ0Zo13gz3qpJOy5AD4r374V8qZX3iPOBgfSO+999/Tf/pP/0n/+T//5/ZFjqyJF/3UhtEfXclLqUW2W5dK+tm3iH1EF0kra+unT562D0yGlz6RuIU4tuVSlHxmbyR5e+ute3rnnXf09r23Wz0fsGeS9FIuveKyreiNjG0N1H/q9ox5MwflOSQnfMqouJJ41/fKi0AOxHqMKI0cQ8xEtqWBUpjWQamMhLWOibuV9JsoaVze3yT7fPhlRBwtUehL7gQFMYZ9RN1LxC9ZKUvKmEZK5/1V+132X+nLr75EZuRg67oyYZdS2ydczy9WvAQMyiHRhhOLLYe+m3boa+XgdzUgB2+Vw18orxNaqWpTOm2p14HOOTZ0GmrRlgbakMk1B2trXuTzPyTSCZpGQz8AABAASURBVC54kUwH2NABWr3TaUYGn1bfLWfaLyac6W51sAtBN9bIbRXyX2ul03TqyMeCwSGfRLvO4iWLkrjT7rUUFnG92gTE5kDkghhl0PVdix9d0VkqOgsIrQX9O/dEOzpfJayUSh5Kg225WGSM22+AJsqD28gTN/EL7kJ+L90u6ALwwp9QW36T9wxQBzmkOrrWFm3Xrl1XDoN7JtpKm+xQcAfP+0vtKV+vUrsGU6ZRlpRydRpd2iHkw0eP9fkX08v2U16yV+sNndAtXMjYVQvq9ubN23Tud/Xt73y3Hfx+97vfa4NLOn7ySidVymhbtSSNIuEOr5J2wtcsRJ+Q3qeffKJf/Oxn+imTzse//kiP4cWmz3mxveAQ9OxCenK81cOnF3p0vNaT00En5+bwt+h8HcRtna8kVGqzsTZbazuYvKuZHWaqjAMjA4q4yIIWC+uoHf4e6c6dG7p956Zu3rymo6Ollgcdg1lVl599ribrlrjTLrUUVewwtlibfRS9eCEc5jilPyQvW5EHEBpwMLxej1pRxtX5RhdgtTv4zUF2Dn/XAxtcWz17+LulfIM29Kn05YHChW5Ia4POLSBI4Que6OsNFGCkXwebjaivjXL4mwP2pycrDtQ3uki9RYa821ZH2bta1HcVQClvv/PH3cGPH3cXdB1xqir8+Cv2VuHXAi8UTHz8kYn8HirhpRTZFg9uqF5+taLxoPi0cdrajUqJEx0TVCqsTqEmP+544eqX6nmx6Q8OdUBfunH7jm5x+Hvj1m0dMqmGX/q+xRnQN0hKHadOg1Hznwlo9+xo+W6M9iB7jQr512MW+/dOWjHbo+U0dd8c7WHZRWm/Utw4IwJb5oHNZssm1ErnLNAyoVfsKuNaMFI3KxbfkUvc5XKhJWNMbCda0m8TFopo0yslJNDl1ao+LJD5JmnXWunnkz67tPSzwFrTAcaBVr1sICJpusgydjS5/+SfFPuyCihs6iR1E2Tujs2mTW5cv6733mG8//a39e577zFGHilX6jht9+D+/fYN4HyCNC8L4Wf+LLXK/I2MuwO4ar/E/reASXQHnL+XO/p+Q0UtirWz2X36jZo8SxDJxgNsy8p4B427oShtZxNCf9y5bSuXbdlGBoQGs1ypVaVWuZRLJP4+ailK/7riWbk8EZyxLHo3HWoEwzBqoM/FDgb8CCii+/FLqU1nJe2CfjsSkfz9IPmIptCWF/KTsSXYMCaE7iMykU2cILlJvrKWXCz6dqiQ+cxOyMi4MXKIsWWsWzOvA9bcFyC6m56IRVGqJvQveE0NUFmp1+A1Uv9WQbGNtGvedYK4M34mP7GR2HDWiJnjQuMP383qM7IiuWcHzT7mfkHIb3Tb/mZ50kq/C5LPcdcfQxmbwx/ipk9M7kGNkqeR8DE0YZHBnzBYpDsqydv7eZjcedpWsZWyR3BAR+aMVl8oGPcmBduIAJVGE7QLt9EzjwnhpZ+2es87CjptSzJ9kLqNXiCukKSJU57jRxKpsP40kQIGKZ1NrTiuhrRj5vYteyNr3tWzJru4uKDeRtVSFXvdvTfXUho/m04b5EOjpJixH9nKOF1Zx2cszMbP9WvX29pgwRouYanjtJWTA/JRirUPm5CSNMR4uWo/x5oPkWVTL9/2Xc8bs9mg/Ip9jWyWhRca3qPHj1u87P1M754HLb/5BvApm5vJc/ZA7rEJ9e577/Ked1u22zpwTdljFyZPduwm9j5I5sZvW/YEWf+ml538jXtzy0rZmB7ph7UW5qEF69wlWKhfxL1Ql72AVrdjq5ORjhCkTdKv/lgFIusK5GdTbDxYaYMVh1RZNz5+8liPHz/R8fFTnZ2dtrbd8v4w0r8pBdLWrr1saQdc7RY8/bbXKCUvW/aykuaGdEPDi8qkW6jPhjrZf4HaV22TMS1IvOSZik9UJV+2VXbxZ5sTPL2Q5xcY+rO6UvzgNyh07DrzUdoqdR+kHdZsCK15t4w7vKhMG9RalT3D3ViX8a5jH2I3P6TdonNH992v7Dv0r+Qh6awZt5Ju3Emzpcd+QtLpWTcmreSjpP0RMNjdqCFZjDEMwpuLB3c4L0XyNzIvx3ZT1oznZ2dnbTzNOBj/DvnwjjG65CH56foOu3RD18byhXIonnEzWDKe9IwlkUt99X2nSl0l/9EjdKld5JDMt7zMtLFfeCDXeG7PP4XHfklMfdg8n0FKaR7BTOIEiBEDHk8HMGyHga8RHpN/x4jPtuwZkYib8cW2Yld2kW1JViOar53Hgu8XMMXd50fPDvBJI/O/jRugQLGFuutTC96LQL+Y5qBaKiKRjQ4ja+1fUYEAt2dILqYMRSUU2Lswa3dhYvQTAewJT5sfcO7Cn6VzvIQjm7DY6cBYn3G+9Vf6bM6NtuxVrZiPdh8QO+dAWETv6AMuhagoQUf6etZDGXPaASFzVHMzJ5OpZAwgnsgh/wZIGYOBPKXfZ0zI+iofqPv000/b/+/NweOHH3yoX/7yV/rwww/Yx/mEQ9+v9OjRw3YIfsrh2wVjaOoodZUyt3GNOrBNG6WdqirtX9lfzdjQMT40P/VVS1XsJbCpSE2XqRfbU1gpqsRPvAP2ZbOWu86eU8+YKa6kl3Gt1S/zcmgrF3W+Yu2aDwSmXKFrxvyEvwwj8okn0k1aSePmjZttvEv6QWzZNqly09Spuwbi7uvcstGefG1ZF2/ZO8h6LHuba9aVcaee0KBSKT/ls7JOiEmMKqXK8JKXfDAo/0P5s88/Uw6yU87sfy76hcZ5TG+27cQfWRedtXXRzVs3de/ePaWOKmlcv3G9+d9+5+127nfK+jeHwDk8zTdy/+7v/k7/5b/8F/393/89Zx3TOjhzWcqUeSP53VCWlCHvZ8GaPpG0Wz6j79EjHXPQnnM+iqNSS4rYkPIVypR6XXIulfO5u3fv6J1332n5unXzltK2kUmE6Izu5KEhzMCSbZl+v5NNHpOXpFuKCQTCAKPEdlv4pjFzKNb1vXKlIhOhGS8NtKVjR9FIQybeaxEFAWkknQBbgJBleG8UN/HfAI5MlEPRTl3Mz5ZOY5IuhjPLwMGfl4FNm+C/+vJLOu8v2yc28j8d8gmzHBDevHVLKkVnHKQ9eXqiYzryKkbLYdQGXHAIdcap0SmHTKccOJ1yGHW2LTofKwe/ndbqOOSlLvsD1cUROJC7hQYXEU0bBs81nTGbxSsMZYXhB2toDGlLWKvvlEMj5aIMyXxDCrNDY8wPq/3Rpmn8Wss0MDCwxLBi7AuM65DD0JSxtfnhkZaLResIS8IWHB70i/j30astYjIwscipQa1Nd22023Pv8+MuKtSjTc4sQYDfAJG1JLc/HtxWQYFdZMNv9Hl3/FWlTqgpe09ZKNOSwfGQ8h4dXaOTH2H3B+r6pUq3kGtPnL7Ryd01f4Fvyu3ayQXED+ROg0o72Do/X+vxk2N98dUDff4lgz/uVfrLaNqtSCKvxF9Qvzeu36RTv6vvcPj7/R/8QN/j8Pc9DgVuYW/L5UK1TPWlXEw80+SIsaHJNu3QNfs9xSa/+PQz/exf/1X/8uN/1i9++jN99cWX7RMmKw5CVxyMsrcjiE453H16OrbD3ydno44vpFMOf882VefggoPL1VCwyaIteR1IeyQtgdFSg0bl53cphpYH1vUbvW7fuqa7d2/qDriJe8nBb8KpLoWWOqqUETWhVq1VlcDYYsVdKKttwi0pEBd0JE3AUMNLpa7AwStjLC/v0no1gi0Hv+Biy6AeDFD49MX1etBmM2jdDoK3HATjpk9t6MObTAzo31KwBvozbMFu7TlwiDvQj4exo41n4N8iR9Xq/GKjEyr15OScMeRcaf81aQl9tZRWzq4WdfSTRV9pM0B5e/xBeAvcQWSCHvm+xSV+oZ4a4gbErbO/VMJAPnWUeuy7jnQ6XYanPjVdFHFyGAKf53zDSCAYQeoZU8OuJnsdXShKlUqnZuekPbjTiN0XbLhn/Fge3dAhk9L123d1++493YAeXLuhumATCfktfWOgTQfqJGjpJC0Qt3aXJ8eI7OT6LZ+Xen6T+CPCzwPWH/Cesjk995OxrVJKg1pdjGxYDdjwBhteY9cTRHYPcvB+eNBks1jKZl/mjGYP/UKhLrQlFb3dDprmkYH2JXIU6OpCBM7YwmyrLTSJm/h4lTwtMyf0XcvLBQcymSOzPoheIity4rrURa/JHA/rP/ydGtsVIu5g59+n4Q9UwJq5PHN6yh9eZFJ/+an/b3/r24z739ad27dbG6Wut4xJ2bzL/5TKJxm/+uqr1t7VRV2ttIc1bGkfOilPpb6fgf44166Nf7vUfGkjfoWC5/lJr0HmT5doDr3+SjztBK12TTycu0bBGRHbsieUUE1ue6Kxf9MWtlXKxLOfo2Xqt5FtIDxtW0LnMJfEv5Jz+PvhLnKDJQU0NXnFpFrfbPaEZ5+KK5K2ZeK2tKN3hm0kfrvbnuLaE0260ZQ+H3cQd+x3R+N+HpFrdovRxi301VKw/179YhqraqHsKhSYGzuPjvSjbLplTdzGmjZB6TXXlM/XCPxZBVHNSo00xNN831AFCNs8EMtYlnbYsOAKTRu39iNsd2OetOrO9yzdhV3SPduNruhMG+8O0NLGsZPKmLfALjJmhmYui12LfCX95KsBO2kUvaEJSw4u6StzFqlnkTw+y8EOn4vfZEhrxA7HYZzm1NDwoGMoQhMdX+izyWMwJt9gTJzLNKzC+GBT99yaL9vwM2ZUim/lL/pTV2mXuKOCpCVkA7vI6NLuIk+RsRPbOMc2v2QzK3WfDYvoafGQSbToS/5SC0HCw0871FLinBDdk+s/xDPZfR7PZtx4rd2fqA/DyZ062dntlne7De8VQWw4tpy66Vgj9eyfxIYLbZD2jmzGsMgN2I5dGPumNXtsO/Kx9WvXrrVP+t9o37ZdKFf0jtiKbUW/TW7ISN4JsyEZnbGFbDblUDebeA+//rr9n7OnT4+bjSYfaetHjx7znnLOmnKrjKtPnjzRF59/wSblsW7Mm195B+37xaV9rNjI7dm4vXvnjvL/1fKeenB4mKw1JOyI9+m8V0vYFnnb2Yp+z9fr2+3FxJKPkT62a7NWT6xdY/NnbMbl29aRWTLWXKf8qf+0Q9ou2kbaaqA8cduWHTRfHs/A8bVHHL8hXhOPJEXC3Fb7s9o1kq8NNph2T9umrXP4++jhIz38+qEeQtO+WVfmpwhjJ2OzIzU9aleUGb+UdOJqsC6v1PnOYxu5PcgtKDLJz0B9bXnX2LJXuGHjIWmGpv6NbOq1o2/E3vPuGnsW/IE2ip1viLcm3pb5ZiCv0WtbLR7vuIkXe4tfLd6ALW+0pR627KUN1EniMPBmyNKf8pVy7qOVlboyY45d5AZqHZ52aEIvPtJ2wTSmbNo7Xt5fVrzHxL6CtE1kUvdphwV9JjTtWWmbtGVg+zKBlr+0yfNoM9BVE0VvbHNLm295F0paGZ/OOThKPpL/9Mvr147Yc7rOvt0SJX7PAAAQAElEQVRhGz9NWVubYz9Nx17KSTt2EL0tbC8P0lUexTVgt7G3zIMpaxsfOPzNryecnJ60MTPhKVp0JY+x7cTL+N0x5jdKPfT9QodHh8re6uE8LiYseSUpCSWpwyD1pZaVkay+BHM96ZmrlQwOtMXFOSmJ483R4rbHG8e5lL50vHHU34tgS7Y9nldn2YGepZovU1fU5eyTm2N6NmceiQ+1rQJcimzcxY3ynCg8S7gDyxLwhIQ9B+35C7rKzl+s1v5SRFTgl1qUvtRjRwvsKOixrVorsqSBjO0WwXaLB5GEOzCuoHjSB3UpsosKgvYeP3L4tX9RTVjh3DHxzHVm5Q82rNi/8Gu+4h8Y8zeMwWsODjf033HXnzjHyCHaGecmEU8/KORH7Aeiqikc6ZfpW0H6VWh4CQ8QUstme0TLi/CLrN+eQ34yZuzyEUWw2G/e6Pj4pP2Kyscff6IPPvignRf94he/4OzoV/o59Fe/+pU+Zz2VdVbm5Mxlwzw2pWwNqafNuukbUFxLbWNZ3/ecRSyVcS5YsN/Wse6qaftKGxZTD0ATIMlaqkcmbMF4nPEm65ibN2+wnrvRPkjYYUsRTNob5tfMx5kv02ap5ylsUMbatnbk0DrjX2QSZ2BMbnJpDJA8D7Rv4kX3IXuQ165fY7y71sbllKMU8mtHRDt7oqhKvGmeHpo7/sw5SWfChnpZt33OjK9B0o8m27KBjF63Z8GPh7XqhsP2R7TNfWX9k3H86OhIy4Olojd2GWq71dfx8TF79ye6zgH522+/3Wjqr6e+swbMN25z4Jty5N+zZU8udXL37l397d/+rf727/5WOfRO3nZIfa2w98wf2RsN3eV/xAaSp6zPHz1+pMesw+MOP3tEKUOrpzhAeGn35Cnp3HvrnpLPpJ88L/qFkrdWCcjv7qaDNqLSW1D0NNAekXexbGcsmBz4ciu1YoQy+CwwpCyIEyEGk09xpBOvVyul8ZLpGEQalIivvhGY5MjW7GaWe7X8cyFzOWauJW49d4UV7NiktHPu0XABRjtkkTgbdAzi5ORUn33GARoHZ7/4+c/pvJ+3b/rGiF2qBhpuy+CWjnzBYujsYq0zDn4uOOhZsSF7yknQ45MLPXhyqvtPTvTg6bke5WdgOUzbeKGxO5A5+C39odwtNZaFthwi8d6oFQPBBY4LBs3oXmM8a9LIS13ylo4xkNdgJB9p1F19htdA3gbCRuRS4NRF2q0yaPR0/EXfa8lhzUF+ooWXtsMgBwfxzwgvi5UbN24xaNxk0LimZRt8OtWugk7p6LX2zV1nXuV0r5JO/B3pROYKVW3julQlP7ahARMRdlY807i/AW6ylgvxXRoNz/gbNWENhM1Uxo3eFg4VMPKlFtVa1TGpNjvnEOuQl+7l4XV1HFqVupBKJ7lOwG3KXbpeLj1HGqXBtVPXLbRYHtIspR38fvbFV/rok884/L2vJ7x4X2Abg5AfLZqIdrcquq5dv6F7b7+jfOP3+9//vvIPyNPBr1+7riVt1ZNW6rGn/aY6LHSbUdvtRgPtnJ9lf/LkqT7/9HP97Kc/14//34/1k3/6sT5gAvqag4NzXmwH7FOkOwobdseBbtUa//nGOj4f9fh00GMOgZ+eDzpbm7BOQ1lS9l6ibIFJv9RKdRSVarkKKsos3bjZceh7pLffuaO3331Lb719m42La0wAvRaLopoqLJS+cJTs0FF9q/Nel+VykW3lst3cdmhhOLJGAsbBlFlMCgODPFgNTA4DmxdbnZ9vdMYB7PnZRqsc/l5MYescCnPwu0Z2DV3Rx9LX1tTJmv6yod9uqYuRtmnAHf+WBIfmVmvjdnjpXlv6bOpmi3s1VJ2SztPjcz1+esrGyZlOz1bkbatxiLairnTqqYBl32u57HWwgDKmHszu+A8Peh0eLHR4uFD4h4QtF536vqrr0EG9d6BW6rJU1bgLfFAL/gIfXmTyIj0BPrxKeClFDYa2OvVe/U5uGJJMPbvV8UD+h9EaZ8hVpS5UuqVKv5Q7bANU+sny6Lpy8HuNA9+bd9/WjTv3tLx+U5X+JGRzSDy4ajS2u6NzWiP1rH3A13w5tIXF9SpE6JvR1LxW7HUSCXtt5N8u0HOZoNytGtSe++mNtAHccWDxEmygW7Bp/B67WmBPtrG7tU7p73lZToYq7d+l35YigsMCxu1GW9239PA+f7csuMmWYtVSVdJ+Sl6kgj9pL5kbSin0wxX98IJ8bZFQi2db7SKh9AdIy3Pj/Qd/jHPRXigG9fZMUDzUnwEVKFNXlTbpaLcD5t87d6eN1Dbu37unQ+bhNEkWkPl5mA94ifjgl7/SQzZxV6y5kp5dQhS5BnxJZh+w/iB30tDVQ27uN0vKsnKLC1d7TjTOSxeeqztcE8nmuQPBOPNMiApPPN94J469rwd34pqogDs+YNmANrNnSruV2V/gBcR69oZvR55xtrwMVql7fJNz5BwQLzrjTj+zkS0TbHQCyco10ui7tV/ceJstNDcCtmVPwPvMbV/xo+OZwFd4Xie3CwsNBtYkwZYX/yDvDDuEH5mg5XlOL+Xtaq+MYwvmi455xa4Sec2YkY3ADS/Jsf8g7x5r/NGXl8ap3DwZI9VAJ0xEiNJRoaOsv1ySbRXsLbCnOhk1XbZb+ORTc6dtIiuu1Hvml/w/pdC8n6QNEj8ydtYLtAM2gHiLbztOpc2fATKxj+hImwaxk6aPthtpxxFq+TK/SSOw4QLlQgbl2H9yAeN5vyZ+dM3OS9nwAmK9eKOHG9WUB8dODh88xKM2/Dhx42zqBxzczR0aR2jih05+tLQ4UOohZW6gzAm3p/LZoSRAHeQpqM2YAVIPASKs1wbm3Y2yiZP4atcoYqsgELm0o4lnwwURmfI0Uh9S5psLNtgvLpjD2RhKeOLVWlSK40X1JNs8sFyKsuYstcqGoflKQXcgVktgDvpDkaT+MnxjenM+R9qhAX/qhQJxp67dqGRJ+MHImJJ9gAsOD7Oxd3Z23tY/sWfbjGNL1voHsks7PDk9O1U2eI6PT3lPOW+8VEvapIF6LKB2VT1jX8f6oJRKelO7pI9sOARLvgpypVY5FEQofefp06e6/9WD9k2Trx88UDaWsrF1yoHF8cmJnnC4G6w4wI2OpJV2SRkSv+875X0zZTjHDsIbyeRi0StrvAXrvIzPfb+QbfrAqI78Xju6prt3bvP+d5f9ghvK/kHkUwZ7kku+g+T19wUsMdlXa7O03dg4LW8p3yVoAyv5UOsnqcuL8wveFc+UtrtgTZUyJ1+Rm9qjqlLHpVLPiU85Et4wpxO3TQyAer0AGBZXHi/ASjRCX7wtmT+95rIt2bKNlFu5sg+QTcm08aNHj1rZMqakDQfGlRV7SSfsb2VTNxuOp2zC5zAtxUnNDTheaKOoJwUJB7eQ0asulCSt6EibJO0J25a/gTyE32SiA322ZQe8F8LbsGaI3V1gfxeMQylTdEQnwe027ZG2rWVuo1KUNmuBeSQfySe05Tfu8P+EkaKKvnpV3oljymzx1+oYSl3ZUAuuLi/bSp3aBAhN1Fn6RAN9K22Q/cfWfoQhcnnbbnETPxBX5FocZNN2yU0Q7TbP3FCTn0ofa8C9i5+42WNdYQMNuz6KEqLK9pwmNkC8WrABAFcJzwPRFES5bMt2nA3NxSPp7cMyVTi2eTR2mP50zlhxwTi/Yl82+92R7/tey8WScX7B/Ncp5c2HR4ZhbLx8ACbIONj3XZNJGRPXJhXmU9stL2RSVNOMluvGn0KnZ2Qa8yq4eXf8SF2qowyTu3GRm2lj4g59CQgRUaX2iO8KcYk4ofvQfIWnPIKZ9wx5FR8h+7WBSLzmJiq37Dyv5JoX1hU1MoR7BkS4ueOSEOSW84fDxgUEbNzYVoFO7Tfb2o4HP3ZsF9nI7lBw77AXlrGqhN/kiFOiD1n8JYg/8qGglqrKeqDDjnrsLsjcWmrVlJ85bnErB5nIPcPIAPSa8KDgLsVq7ktakA/gW1dXM0y8l3R2Z6zBGVHbxJV4NhtmuNCWfdUVffY8/Rea97f0jQ1nHPliQubdjC1TXVSlHGJNlWQGHg0oarTNG6NG+pYI03y50enZnM897FeH7Yu+IEW8HS9j18AZUdYMKU/mozX7x/Fnnv3444+VA9+f/ezn+vnPf6EPP/y1Pv7o43aGlA/t5/Ax676MIUHTQR2kLlIUu7CGmsaHUqpqQFu3NSBtnXYOetZc4dW0OQjNuju01CKnHc3YpVED9VVKUb7x++1vf1t/8zd/o+985zsaqM+8tyUPcWu+Ur6Ma4k3lXdAy9jWqCnjw68f6vjkWOfMySl34tpW0k369lRbtltZDg+P2Pu/1X42OQeUOWvaydnEI28mv+K6TI+8JR9BbCX52fAOEhsJTZ6zHlgxBq/XG/K2VeRSh9HRgL7cpVTZbuU9Zb1z/8H9tieadWnG5KTdyoo9Jb2UKW10xnqo1toOf2+znr19+7auXb/G+ddRo9mnS3lsKzrT9sHnn3+u/EuVrLWjy7Z2aaSuUoZgw/o9NPsWZ+dnSt7Oz89b3h6wXo+OFX0lZdhhbC3BoG+1us18knLkUPrO7Tutjm8nn5xZZVyY+lNp6e90hEbPQGUlP8GYsmMnoUHhwvhKg0ulAgtzC9GIlLAYoWm4RF6TyWR0w2JtTMNFEXJI7/fPpPsCKEqT2W+wF4RexkD/HLGFmgqxLMWh567GS0ozP84dYE35HDGQkYFq2xAjO2XjPD+7+Cs2W/N77R/9+qP20pQ0Ki9ladxTjOSCQ981Zd9wQpQDpHOM8ozDvTMGhuOztR4en+nrhgs9Pl/reD3qYuy15fBX/ZHM4e9Qem1y8DtYq+2oFYdRKwaGCxbpFxz8pn5jKJvZaAYGodT9SH03zHVOcS7baaRRU6+pJ9tk26oYdAaKGEde4NIZD9h0jhHlZ57zqYjgkEPg5fKAxctSS2h4GUBu3rqtI17wlsvDFpZ6iM5SqkqtTX9lwIp9dExQQfyVF8Odu9SqSb5Ar2AbfzDxap1owc5ejeiKXGiVC/FdnqPw4NtTHdihyMxykrV/Eax0nOS5Z1F3mMMsDl8XyyMVBl6Vjm7ICwrxR3cy/vBUqiZ6xRtUdHq+0pe8iH/86Wf69PMv9PDRU12sh3aImCPBHXKIfEjd3nv7XbWfff7e9/Xtb39H9+7e0zXST53WUlRA3GnDoJJubCH98AybffTwcZt0fvqvHP7+3+nw91c/+4Xuk/YF9jpiX5QePRVQFvcawBYbXKtv3/p92g6Bt3pyNuhkJV0MyHHQOXZLiY1ZVcoICm1cg66o763FsjA4LhmIburd994C+WTKHd2+fUOH1xbqkME8iD5Sb4OkjeSNXEfVvirlqgiUWuHHlEfMd1Qu27INkxsWps+gP2pLX9mANQe6q4DD3vzU89nJBYPqhc5O1xxEbTkMG7Vuh7/Q9ahVgPx6PaiBRUr6MNVDfXgC7bcVbhYjA9iCHd1y+euCvgAAEABJREFUeL5VRwn6dkC+2hadof+Y9B4/PdeTpxc6wZ08jcSrpVMm7Z7yLbpei8VCy+UOvZaLCe3A92CpI3DYsGiHwMtFpwV13aUvUT8VdA1FXanqQMW/j1KraimqFbio4A4q/FKrSt3hKszI2EWe/wQdR+ocahtvAVWiPMYWXBcqfXCgLuNC+suNm7p2646u5yefweGN2yqLQ43EGVyp24ob4FaJLmD6FGmMQPNl6ATLNr7cOxr3y/Dq8BHxMcEB7je7WyxEdxRnu+Nvjt/Lw7baX6MvV5nxfIudbjPfMD+E7pAxwIxzGdMXiwX9ZlA+aXbBQm1gfggvL6m1VpEE4eSfO+5CvFKLQm2TeADJjfNZlonvJht5BkNuFEnquo4NvwMlreR1zeJszfy1Yd4aYkQScdWueEdixrKm2I39H/rRbGu/BBTM+/64TT3XqlKrnDqHVuqt1KpK377O4u2dfADoO9/Vdxj/M++mnxebcexcn7ZPl/6qvVRk827LwVfSCKI+9Xnlnjh/sGdLqD3mJPbdM+sbyVWc5qKcMZK4bcvPxYfVeLahMy7dgjeh4LJedSXEsq+Q+rUtcQtqG2L8hoaETtjJ2pN/GjNxy/QrtcvGbylhkc+aopTS2r3UquaOv+C29/zI4E+8oMUtCbeaH7eNu0HTRWdKf0vioQ2tb03Bedq7OI63wbZst7Q1X4k7O19Kvik8kSITZEwKMkZteIHbYc26Nrwg4YkzwRC3/KRP9P1CQa1d41lWrmEY20vfirGlgXeQvIxvSWNkrBPYH1vohq029mn0/AVXNWBb9gzNFPu0y5XQ7Bqxt7RhXlhPeKluL8y8vF7MGzxpi4EFWuTGmSaqPeuFtrZAT+SGNp9tWIetWZcB2jPvO5GxrUp/qTsbwG/6gJyRjlZGR0tnR2npxNMbXonbNBH/m6NcpSfkW9yWGPykGzcgCB9acU8ONM/uFgdv40MjG3f4I3bd6iN1hjt+tEh7Zcaj6TLsgPGCdkodZUxJWHRsWSdEJ0JqkCCRr4pcYBe5wQSSUssMTtKLjhXvsmnnuGEpcXbQ7iKq5PaXsPTb5MVpI7hzsVPECTCmZHDoD3P5NWpfFyYKaSPBHRUth1NmFZZt2akzE5yxfmTfYNCW9c1urdP2A1j3TPUv2VbfMY4xx8dmUp/pN9k7yObnmjoeGK9KLeqQSd0V4thucUutqti+bca8jU45PD5+eqwc8EbPEDshj+lD2/Qj0k5/zDc879+/zwHwl7o//2/fUw5/Lzi8yDh8Tl89YSPvlHfG+BeMtYds1tmUC/vLOjLfFLnGeqSWSrpnvEud8s41KO+d169fbxt7N27cUGXdsqEONqRfye8t9gneuveWbhIWPV2f8dtKufSHuqiDkXocG6XloEnKtNdu7rUpG1aYDcVt8ktdpT0uOAQP4k78Uoq6rm/lLLVIFk03gkG4wNVtEwhsI2YCLPs5yMqdh3G8DHo+zs4v6xsvihspO88Rm9zqgjE0bXtMG2eDfaBN27sn7wZpv0im3WMT2aw8wQ7O2B84531hzbwae0pdoPoq+Wc8qUuCqOcdu8nHD2LT+QDKlnEoiDt5aGMaEWyr1KpCXdvogpfwCdvWpzKf54NeQeIjgrxlF9mhlnLHPesRbv05Xs+UmZrivmTtu1NfBNiWoWq0ueKjd4wNu3aIjQRb+nZ4I30sgraJaqW/B/bkty0CuKGit2B3iTdkzxIdLT72QWcidLrTP12sWopiD2rXiB0P2AG2wLvuJv2V+FvsiQw2ucw1pdbLcWVEb9IKTeoFncGcpZYn23KZ0rGLZEuyCtS2bJPpcUq75Xloecg4nffprG1GypT8W1bKvqBPZZzLPurBIfsgjB3iqrUoe6n5UMzh0WF7L67kl2iEplEmkO2oA2NDyhCkHAHCEvni1ptd0bsvSU6JbO9RxS2eL4ciK4W8gDAsQfxSwBQhE6LneSTked7sF5dN7OcAm1iSbb38Ch9wJ9x2k7WN180theqFq4nMXM9UYeLhhpOnYb2I2E3Dzqag9iRXihUYak88e6I7m9+FNTnCSoltVoU6bhftaPGkr5aqjjVBxvG+Z23B/Br/FAcZ5OxQyeLKA6BKLlbkakk60R1/gN8Avi+pZQNNlyFuxoojJgYaD+8+lcoVB/nY8oY+nP4zrSk39K8tGHR+fqFT5p0V5ygDspWy1fQRNCQeHYJ76hfpd2Nb7wzwADL7N1md8ovD9jPuyNkWzFfCJlwvvyhqy2/WeResoc7PznUKsobKWuuzzz7n8PeX+tnPfqZf/uqX+oTD4Pzs8IMHX+vRo8fsRZ/ybrNhLGENEWUNVv5iC2m/BePIkvOWnM2kbWtbD3aMMZ0SXkpVKQV/nVGaP/EN37StjcYAzZGNzuwh5ZdZvve97+q77Cvll2tPme8fPnyo3drAnuIlW7saGBnnMv4Q0sqeQ8rsOQUnJydtPZrwyCetUotq8jjrqrVquVy2DwK+/fbbys8pZz2ZspVSRBaVvE9wvLTrSFpbJe20/8AYPM0927b23DAHrNk/yPomWLHOWeHfYl+Rb/mhENM0ZSWdVnfkJfL3v7qvrJ+X7K1nDXt4cKCe8do2bbNl3XShMw5kz1kHbdhP6OhbWePeunlLGccX7NlHPuW4c+dOK1/q4te//rV+/OMf65/+6Z+wg1/Q5o8ox6DUQdIXV9YwQcqT/LZyYP9Zy+fXWdImqeOv7n/FmdGX9I1zDVNBiM09Au7UVPSmbVOXKUvaOAfSydPNWzdbviIT2CbW3o2ekX40pG5npO6SVlASqQEDzOZjkIqMmlTwQEcNDa9lAMOthQZNGgm7pKPwZr5+KRpzeiiC5Kv53oQmiWdA5rhhTU8cz91obTd5IpU8STTJgrFVdBomjXJ6dsZL0/32Nf58ouMjGvfRo0dsUGya0cfgIpNF82k2PniJ27Aw2VCp6+2oc14sjs9WenJ6oacc+l4MRWN/oHp4Q/21W+qObqgsrmmsi3bwu9pYFxxIna+2ugjWWwaL7WV6McQYzEgaraHomPs0bTFSplZgGtu2zGBQKh2yVlXaMe3ULxaK0Swx+gM6ZjpnFi77SNhyHoQiu+AQdBkkTsCB8dHREQfBR1oi58JBDgnbpElaHWl1dKiu0arYToVfsI+XwbZs6yoMdy1XftyJ/zKUFlboZAD9tdQpHvrsSa9dJGBbEm5ZtnEH+HHbuJ9BgtHJJLvgUOvg8JoWvBzHXbuFDH90lUrRSJpj9OJPWL84UOFg7AIbyM895+D3sy++1NePnjCwrIR5yKUjbtUgXnxcVNB5/fpNvf3Oe/r+D3+oH/7VX+v999/XnTt3dY0X7eVyoa6rxLNKKaq1NmTgHBggtgyKGcgzcHzwwQf6yU/+Rf/yk3/VB7/6QF9y8Hvy5KnWDDQjAxqGLpGu5zzLnQb32qpXDoAv8i3WtfXkbAs2Oj7f6JwD1hWnG5tAQp5HtUolLxz+doui5UGn6zcOdOfuDcpxp+HOnZuNtyC860wZpNKBMsreSsDtm8DiGsB0N3tm4Bhj59h8ync5cM4DVngTRvrkqO1mbN8EXs0HwPkGcBD/hr7VsBEyI/1KYJh+8pmybUgj2JLmIKuBsqatCGpttsU/kL0h4bg3Y2n/1/tsY+po0JOTtZ4cr5QD4NP8CgAHy9vtKCFbXdVjEwv6xaLrtOiCCoVPu/YzFj1+sKBOe2gfCrqAum40sn3HpFU19bG4A/y1qiJXS1EtEwp+23KxCrz4g4qeS2DPNSi1ydjIA1HWwK6qhNXSq3a9Yt/GPbpQV0FVviF/iA1fu3lbR7fugNs6vHFLi8PrKow1ovxD6TQ4dl+wN+Lhjg6hRzZJGeJL2liaL6pyds0EOe1hjHsO+gbSVM3izf0N8s8G78fYdz8r9VrfnPa+zKXNY4NxJ6xQLy5FtpW+sKH/rlnsrFj0bDj42/BSnHkgsrZVgLgSP6i16ODgsC1cDhm3F4te4Unou8x6MmM4IOnNOvTM5Wd8QvoK2rusUipzTK+kF/cFi+UsbPIti4H5MTzbomNMd/IRwPlTuC/NkDKllM+XKTybZwGpx7hnpL37xaItmDP+f++739Xb9+4pi82+79sn0fOTY/fZ2M0nS7/84gudnZ5rYJwU16yx1SveaH8pEvZ7QxJ9XtnLeJEJfx/h7SNh+/6Xui0bCITugKyB4AveBL3yso3IFfAosD31I2jzKxdyAvBMu9n0Sdj2zHM8gBsWz+lucjBMnNIwjcm1FJVaG2qZ3aEB8gVaC3zchu5Q4n8OSQlTU/p71gIjfSxuNWZCJxBNdjK687v5k5btifkGT/tZWXvytzSJH/o8Yp/7Y1fGsPjD38kSVYqqAEfylRen2H1hTLGLpBaoXCln9Kx4UbsI2MTPeDjOfSEyf8E318Cu/kPTlLbbHFFjn9R5KabWrVwxqRXzTw4M8tKacX3LHGTkIpH6P+Pd6ZjNgRNwwSFTwqM7caPDRnK6lbbasnZt7djmtE0by2wra5u+69Qx7sVdcbc81SIbBQoY6ub5sqXBWrjZfRLaIWLBzr9Hd3lCxR73Reeke1RoCyUCvslJguHDimuSQXF4MHI3XgvnwY0/+Q4QRMsVD62wWj8Os8XWXFIRgRt+041XhNhWKQVUUJQr/WqgXgdkU3QjpxlXsrXJN3/aGh2zSBMdqcumg/6EGonAElsgPdvKNfGleG0r81ctVbWQHxf4k5z+nV0vy5VttT9oytHqhXLYlgJNl40fZ95Hsg5LH8g3fjOe2VVL3okPeE9eMI9HR97bT3Noe3zC+980Vy/6Be/Ph+CI96alMs5FttSikjSpZ3GNVPDA+07agZZvd/rLtAZ4oHxTIN/KSF9LPkLTLx8/fqITDv6Sp9jCOeNjO9zjHTD6aq2trbKZ+fjJE2UDM3LZ6Lpz5zbrj5vqWOcvKMM777yjt956S+bvLHsd6LCt69evtW/5vnX3bvt2Scrc0UdLpQygpVGqTFkS1+YZN5Si/UFuus6lXtsqpF9rUalVttvYkjbLGHXGBmjGp4xZhTpf8o6Sb4Rk3Rp3v2CtzDtSwmzrddd+6L77Ms5LmZehv5MDE2E8ybgxIe2Ydk/Z0u61lLZ+TPtU6qEDlXLVUlVxp6y1Fp1jo9kQzrfFM75vsTvt57tVLmm0MQlPEt7lHHdsdYctL83JQz7Es+YwOe8qsdvkjZiyrdhKn/fYnnquHZp4f+f95hwbS/uknaKvxw4PeIfZtUvipQyllKbHMnG55zxQGXieve1Z5ln2n7eP+tpVQOo5UOqJBlqzn5k2ODk5VcaV2FLaLwNQ6r1iN60d6O9xhxfYpvqxEXQ3fXMCcGarQXnuOTw2FpuIWMZc0UwZn84ZY044FEraOWhZs+aITNJcsnF/wCFr9i8zPmXs9GwLIv3IPQvLKor+5DGwrelqmWnO5DdlTFo5AEjaZ+QhHwzZsMYZmA9RpIwLB4zvU7+pmh/rWOkAABAASURBVOJsZFvh3bh+Q7du39KtW7cUdzv4XS6ave/qyt6l35LmQT5aDVHD1A2VOPMgz90tah4zdpqeE3uJN5L7iMi+f9+dsG9C5L9J5o8XnuqYUnsxX5dhTj2LtgodoXHruevl8aPDtoy0bRmbK55o3PbkLsUquEPtIjcQBs+GCoSC2CQ+2ZZk2VeInQYu2G6B34A+/MYdW6qM47sxNDS8ptPIXeqK5h3Q0/j4oSUo8KITt+MO3QOSkpDR/jXi2QHnc7f3/E2Kx8B7ab6lmf6VsX3DgV2QsSV9LVixV5Qyl1rbXL1lHkm89If0z6gNHegjwYjO+PEmSPZ+yo31wiMSr8ILwjOD7GtkHbxhTd3yz5yWD+89efyo/SrsL3/xi3bw++GHH+L/YvoJX9YX58xl57wDrUDWWgM6LLM/tmhrptu3b+vo2rW2V3aN9dQh81zGuIxpXebF0sm2Wp2UKjxKWe2i8EY2m6byj3N9bQlPbiVZWvQLvfvuu/rRj36kv/7rv27ruBPey75g3+iE9Wjm5+QpOmwTxbq8xnEakWZ18WSsy9iYdULWmZG1zV76mn319WXaRL10V9rygDVxDihT3hy6ZpwM32a+iGKStfNAI5EHxtpghKbeB9YiyWdD2oB1Qj6Is+adMba0Zr6KLQ3NHjKGome+bcuesGKP4OGjh8xpJ60NbjNO3759hzOWa20tNBI/P4EdO4xdpq2zfo+qUouc/iG3us76f2jtqebPoXi+/Ztvemf9lNpLn0x72lbTzTwSnclzkLqMbH7Z7wlr9kecMX798GvlgwPZ44v9JI1dE5B0sqLQ5CV56lhDpT6zR5g5586dO23uyRzZ971K+jYRRuo1UC5LZEntQnnjQ63pjzGktIhppKApIcaAklTIlgYQ7soCIAuzAzaXOxKz3XQmDH1K27YHsuG9gElgipPnq+Se50f2tZjzsS9DhtIoz7DCQ3cqeYd02Bj4xx9/ol/88pf66OOPlEbJQiAy6cjnLFCyEbLGGFcc9K0ZzBirFOQA+IwDoOOzC52uNtoIw+kPtODQ94DD3+XRLZXFEQchPQdQ1mo1TIe+yF4QbwWNEW6hAwfBwYjiGNCIwSWRyT8oNHW6a8CUzfbUdqUqA0mMYMmLXIzkgJecAwaZQxYwU7sd6AD3Abx9TIfAy7agSbwF8XsMLcacBXn0HRLnkLgJC98YWtmlXYsqtlFZ2IcmvNTa8lUiB+wiO3l9HkWRscOf3PE/j5YeekqtcqkqtchBsQy/wbgvQfjslp7lywkDKhJwwgP0dP1CPYfAyxwAHxzhXioHvW6DM2m7SriDwstKDrTOmMgePHykjz75RB99/Km++vqhTrGHhEVfUKgb16qOur1+84beee89fe/739f3v/8Dfevb39bt20wOR4etDdK3ai0qKZslz9gwoGSRGvv85NNP9fOf/1z5tvpP//Vn7fD3Cw6eM1CvmbBiOyMDXOylrYPa5FHogVWDcjDHAQN0PVZxhqr2DfbzlZ5i6yeU55xF+DoDMdIjClxG1d5acPB77dpSN24d6e5bt5hkbnMIfJMJ7pqOjqi7vqpUgVGtmohnD5QB4E5YyjMy2Kd/BSN2HmTBkJeETDwpa+iWvrZh/FmD9JMNfWSbw18Octcc9K5WW63SjyjEGveag9g1/BwAT3JqB8Yb4oS/pm9tOKiFaKBOriC62jhDhE2I3Aa59dZqh78X0qPTrR7lAPh0pZOkuxXVbMpY1NHGfe20YLG2BAcg7gXt2SeMw91+RjfTCq3VCgq00O5xV+JEXwft0dn6d9epC5q/EqdS1wVYiZe6tZOXYCRPavwKr0YviFxg3C5FQRO0IdETfb1Kt5jRy6WTOAR27ZXD34NrN3Sdg9/giIPfQ8a7/B9gMy9M3/wtWA7wDBWNNoDKEn41ap7WdIUa/+R72dNhjnn8ZtiPEvfzSKLP8678o67ctDVJv6kf0as7mZ8xxUcv85GoF9ty2sPUEYHpB+nHwQbb38YQkbWRM+1TKtGoS3gjsN3Gjhs3rrfNugPG6tiJZLUch+wDLlHyVKNzWAjM197Py9TatbT7vlP684rx44JNyOQ7eZOIkUQgceqNr12EHX3jiH80QYbGKS2ySLNN7r3nMzxkWvn3aCml1V0Wcu+9/57ef/9byqcns3Du6UtRlcX7p59+ok8++VSPWDReXFxMTZo6bQo1P/XHu0xSYFe+MW4Ad7pxcz+brzBaT5pEXvlEjvuZuCmq4UwgZmNYsLgN4rSmK/QKEd3xJ65lP4uCgIHyoFEJnpw8mzsPwmeCi7vJSgWmbdlu7tL6Z1HatqFWVdDctHctc9jMM/5gF96oi1yiE+rAkixb7Uq/GoZp/Ij7Erv6JU702FME23rerze8bJPuhF0UO+PUVfpD5nDGoS1r5HXWDs8hY0HCks/osNGHw0GRainqGD8Wi15dV9UMnLKQQnNnbRC9Z6xPTjl0zAdMNqwNhrkOEELaIX/BK2ogdU8TsVYZGafHRqWpzqZ+PPFGZu7UdzYyzqnrbNbkHSj1HR3iSltmnE9YXmpDz9kAWfN+NGALA2vH6Ajy8hz5YMA+QkfWf6hp7b5gTbzoF8p417O2qQH2EHtNX9KcRxo4d8v32AqiZ66UxMgGkGfC3tQzthQm6ZYEj/Agz6Q7kv8RZgsjTnPDQyi+S8SOpzAkI48MLsSGSabx4DSKNA3BrRG7bvXY+FO4yZZd1OqF+pGmPjjMskLWLrKbZKO2G53iWKG1VGhtfLUreoRNDBrm/MkJsGzH0RCn7caLnoZaVIJSGr8J/jt7pD5flSV7Kk+tFVuslKXKCA/Y8Ib3rRxmtXcP1mAbbHsD3TLupH0K43Ody04Uqn/k/WHgHX/VEB0VvXn3znweZF1WGd/Cr4W0Smnp0cLCIDTQlkk3fSmbRtE7kJdsQKafPT1+qmw+PWQdEBp/+l5kK3npeSeNnuQz4+WWdWPWgcvlQqEpQ+SzGdj3nW7cyLvbTcIy7vbKOuStt+62NWT6ZCF/iXfA+/+166wtb9xoB4wp0y7clCA2DuG2eMj2JfQHuoxe23M6BUoV0ge2tNuKTcILNmKDNRuHacPYdqU9losl76pHOrp2xGbsgRbsk6SMKWuhTVGJ5ljN64DI7+1+XTovhsUegthMypS2vmCzc0U5S6mU6ZD27DisGrAn3rtl7Lq08fXo6JoOeDdIe8Wm8uGBfKggB4CxDYxY+5ebx7In4Ggcqrnp3rbxfENaW6VfZKxveUPASNpW1jY2FMBKI5HMqMRN3oPEKaWoZ/5P/rIn1fe9Ku0V/g629bLLNlmb8LLwP22eX1q82EfGqYG2aGAcyfybuk7dbxnLUvcZJ2I7QfwJj8JSqrLn0O3GK9qigkI72Y5Ia8eRuX5Ad2wqTLvIdkOsF4fk1uxtfNxgM+mPq70+mrXEGn/yJa5aiha0/5K1QdDhLuiMHoKv7vCufJPLEPi2ZQO8ZFStDlIX5HXLuJiyrugzF+19lTGbfbPwWjnIuFWa/XU9ey6g1KKUM3kkuPWxw6MjxtAb7H/dZFw80oL8llKndJM20O90Tfk3OgLIG9xvLvkGyr5BJDUBeGeihZHFnQmoAe8ljfu3xO9ch69IN3r3qqo5w0Pcjg9AeV62Z2xwB9vwsXVsNetUG3+xCn4bt0AoPHt2v4QWwhNnolP8Szfy0R1/V2sbw/u+b7ZXayGtyEuITY84LGmGbbkkj6FW02VoeIaPm1s24RZ0gl53pYmfDyduWHQvSAQYffCkP2UOTj9b079Cz3mHO+ZAMusQRFqe0ucG1p7pX0H44TVKfw0v4eFNdkYy3PacMO7fy90SnPKe8XHNe+wF7zX54Nyn7Ln/6le/aoe/7ctWX36lp0+PWeuttWVNuGFcy9jQ3nnQk5yVWtv+zs1bt6aDOuberDcOD4+UOa7mXYfxta0/aE/bMm1TiWdbaZCJWCX8UmXsRVwZ2yHNFjJn3rx1U9/hLOGHP/yh8i/FlqxzPv/ic/36w18rHyLUb3Gl/I9Za2aNkLZMmlknZPy+bBP6eNolsN3m8GscdN+izDkIjjtzeZJP/CZHGWzeO+a4TdeunRmbU48j/tRl3Ekvecn7ZfIR+egJoncC9TU5GO5H2mWl4+Nj5YNNWZdk7XPv7Xu6yZo39Z242WfdsF7M3BN7jHyQQ9rHjx7r668ftC+H5qD366+/vvxQ5zk2kbOWrJuSv9avaJskHztNHidbP2/f7I38vv4nT58o3wLO2WM+2Jm0sh5LPmPfltV0eu6jsz/zcdo1dZr6zXr9DofaN1iXHx4eKOv/2Il2lyW7PeIA3PgjU7G7tEvZVSa1plzxp1A5dc8LUPyJEOFMcEsmuQxGnjOXOP9WoCwKpsc356I1+q6jMuDkExKff/6ZPvjwV/rw1x/q64cPtcUAJWugE+dFacMCp3a90nE7FiJmw1uUfcuuZ366OQeAZxcMAirqlnTsoxtaHN5QxT2UXhccSJ2erXV6vsaANrqYD6w2HFhtObAawJYDrYFBRFBtGUCTB14GRSdowD+S3zE8grV3pW1i0GmffrFo+cyAcMhBfXvJYZHS3NB86vUodAcGovgPMZ7l8kBp3yzCY2jRO1IHQdxLXpRu3LjOQueaegYu23TfKSMF92UeqKOEdxhYrZVFVLlE9ASm/iZYNiggtGHS2Z7m2XhucjxkZBu1FV2lVpVawExdZGQafBUvcSYUSea27KBKtJ1d5AyylG2xOOBF6VDLfBuYA+HaL1S6oFdsoGIPaabj01PlG78f/vpjffzJZ/rywdcMtufiTFCJ09EelfoIPaCub96+rXfff19/9aMf6a/+5kccBL+r69Rpf7BUJd2aw8Cgdi0vZIw6nl6WTs9O208F/PRff6r/+Y//U//jH/5R/+///ZM++fgTPeTQOYP06cmp1hy+bDdrjdi5Yi9RIvMs6Cps71XyxwuioWBN2AVyZ7wQnPDSfHx+plNeKDfjRqJqcviLmPr5J5/vvnVT7777lt4BdzkEPjwk79VSvuHLYW/XWRV/4cDX+BtwlzrAl0oR11SmjDM75OVk5w7dkJ/0vzWT8IbFQ/wb+kiwXg1anW8m5BCWvhTelr623YxiTJ8PfgfooDV9bEMf2tJo6WJ5LR7ovxOVCFK6WqPYfPp+3FvcG+Kco/NkNepJfi77fIBuOfwdRVemPjuVGrtY0C96LfpOy65TO/zFLhfURQ/tqJeetg260L4iX9QRVqnnEmC3paGolEJ9BRVa1XVBN9PwCEO2FqnYcugMzwvykTEj4/cwbilfMDDMByO2oPkiLpFNejsId2k22GtwJ6V8iwNdu35Lt+/e05233tbNO2/p2s3bOji6rsrYIeRpYW1bvRYNKsqHIIJkboz/EibtINMdTmwwzx0S8jLswn8rulP4ksjjjreT2ae7sOfpvswr3FRFixWaNHZoxSWObaq6NDhM7G1Lv80HjrKA2GD0PBKIAAAQAElEQVTvaamS9iiVtu/U912zh1Ism/i1wOsZu5eMWdMYXgp1j66R9ofo9Rd6NEFQveYiOUKRxcEt2/hpQxKptZCHRStLFmpZ+Kfvxv5sN1me0BblGx5IWk2WqJcUjv49XGRNrYvtZwZm2nmfFXfaPPSloHCl1lZvWdB997vfVRbw+STndRZ1y8VSF2xS5FOc+XBaPnV4/PQpfXiUaWOS1B/rGknoeYgMhEfQdOM3CL8BrhWJHWC87iZyogvacCnr5rVDgQLxlNoDvrhs+JYgezDuPcz9xraKSwvjIVntmokIbhCMuFvgZVkUNrDsCQVaaJMXEH6wH/Y6fwtzy1sp0Bm2JQWaLvrcCAb6ePpYaFsfElqQTT5sy3YbLyp2tuPpd7jsSaftpiV5iCN5yNi1ybzNnJ3xK/0/CC/hO9lEtS0XU06pVGu5XOiAdWjGN3GlPFsm4Z3OHEjmhSsvdGdn58zpG+Y0Rsd0uoA4V7evnH9x7dVA6msar9MeuxfgDe21a6fUdzY9Hj1+xAv0icxf2iYYsLfT0xM9YQzavQCnXXZtnXaOnrxQh5+X2rTZOS/MkUmaFTtcsl6Y3jsO29iXNXWpRaUAk+KMZi+keVmAffcl80UHGkS29RtfGaaINCWTutoDC8TkJ3UQeoV5PUWkkb44NrnwnseeriYbf2RCR0160zbSMIy8Cg5KWwzRx7iTrNme6oh+Y1uJM/B+2mTQCUs2pX8pqFvqt9aJIiXUghE9g7ZJJ4lo//Kexy3tWqtKdAToKwU/1C1P+qNfL2R5LwevCpv4Yyv32OrNqqyvaynKFRs+Oz1j8+hEZycnbTMp5Tvknfrw6LDJxp7TB/LelX2E2LztdgB34+aNdjAQG1/ybtd3vQq6i6e6L6Uq6RXqTJrrGNKRh4Ex76uv7uvBw68Jsa5fu942D5N2NhqfPHms/LuqpLvi8EJctVZ1rL9r3ynv4WSD9561NrwI2Vb2A26xQXiTfC2XSyWvGUdjN0vG3SPG3SX8Uguyh8o3gb/1rff19jtvK2XJmFzQQ1KyrVIoRy1tXkmcgt92C9Mf4bKntGy3PNjWhrVyxpn85N9jxq7Hj5+0dqtdp+x7XL9+ve1dpP3SHrXUqRzEtf0b5n2yIP3er+h9FZLYFIbJtjXgkHGCcu/G77wvxy6zV3DCOH2KDcefmD37EAfYYjYPb7AJesChfmw/HzDM/kE2PjPeRHaCRaVwWy4zbOVKvC12umGu35D+wNghgmILtdZmg6n3WosSJXozH2QuyDdh1rzPR8+Up+y1HKjDdu1pTBujDwHbagsE3H+5X1MDqScTHkDSPiO2kXZp+yqtnTb0kY3WzPWxidYW7CltCCultHn4gAOKjAML9q0yjoRvpw2tJIFq7tigJvtjvosdpH2jJ+kigGxR4pYKBTVjU61MNyN7oGfK2PWIg4VjDoJGdPSLjnHzABwy/iyxhR4d2AJ2EL3NvsnnFqQ8I3ztrquM7TiNjnSSVn5k2zzJe3V0rbG9lH+zzvpxwLysjnE3thhqu8UfmFczTuaAeMXhdPSlbo6YAzrKUqizCt2VzfhbxJSStLknryZ9s+dPhIyUI4Ds7hTzGczh4e1k3pDaV5Gaa8//m1dnNARXidsWd2O4PXnAiNvOUy3cxp2xD5r2tQ0f7Hj4S9ylTPYOta0CXJALDXbumRZoYEdm6l/Nlkr0ED80YbNcrUUZH/u+Y69nQsX2CnJ2dEwoe244aoDX1h1GdwXEKQ2EEmZbv83lSTtR08474N3ddID012ncP20HYRkntqxJTk6O9ZTDuTVjkW0lP7YZUwaNjFsjY8IAHeiDA/133AGdI9Azl5/x/a6eNlYkPdLJeJExKvsvP/3pT/XP//zPyjd/c2iXtcZA/sbkFWwZX4Lk13YrUy1FaaeMG/1ioYRtkCu1TO256KELTXNlJU5t8rVW2rlvsIuMnozJS+bv5XLZ+HUeszKfv/XWW8qvyL373nu6e+duG8vzobB8s/T+g/ttHaTf4kr5c8j96OGj9sHDc84WXCyjK2Epz0g97WC75e3a0bW2Zs3PQN/iIDjrLYZF3jG2iqzRYBst8zxCfUfXkHrEnXeR1OUOSSt7irGXuMOPnigIDeIO4o6uyKzYOzvGzh4/fqzkO1+uyEH5Ts7kI/laMSfkW7lffvWlPvuU88APPtC//Ou/6P/90z9xxvL/9JOf/EQ5/H9w/4Euzi/Yk7tQ6iLxsuZKvuIOL+GxjSBrnazFTjkn2uGE94lTzmlCk7d8iDPu5DXv48lPob13SB5tK/6OtWxsKW2edXkOgO++dVdp/1u32Itn/o5MqUXp83aLTSlNRavBtiJzwDt41sIlnXRXqTHOuLPpmAzFn65dam2RurzI4C6lkiFLKOMhXPqDXRjYN+lu6be8XEk23pW3uWIc+TRBypcGyan+Rxyg5RuVcafMpRYZI48RbtLBaZG8WPVsxuZQRCocbhhjHnlJl3LgkZ8Grv2B+oNrqhz8ulu2Q7ZVvjnIYdUph1Rn4Hy1oTMOLMIGXu7H9jOPw3bUyKnUyCHTiNssrFGK4gFQ+wyEybegrRB7D9sqGEsGkI4FfhskeJHLQu6ABX6QF8cG/Dt6wCLmMH5eZsOL3AHxFuhIZ42uaZFjtYt0aq3KhvQBRrZEtkc2aduWyUPcgf28n/r080AmcjvMFgRXmt3iit/QxkK20ea3bLCXbks7/lpUQhNu0qUtS3MjHypL4TdUuVHkHHdVKVXdgsGXDrKkjhYB7hzoFg7ChNyGNjo+PtX9Bw/1yaef69MvvtTjp8e6yKLSBZFOpeOlnw5bmLQPr13TnXv39K1vf0ff+/4PwPeVb3vdzOC4WKpSty5WqUWVgb1wQGj8m2Gj2GkG8Y8+/rV++rN/1f/5v/9X//v//O82KH344a/14MEDHTOoZODJQnnghUxMMhiXxICagwoLp4zdxnYrtGqjTlvXhg1hK8p0xoR8wmbdCYfAFxwiD9h+6YsW+ebv9QPdun1NdzkAvsvB7+3beaE+ZMAvEge9bTJEcw6Mp8PfUYbf/HVQqVYFpZIX8jUGDPYZrIPt7N6S94xBQQbWfAhlQ5k2LP4bVlsOubcc/gL61Aps6GNbDn839KEtCM23gIP1zCe6NvTHQUouKRn1MeKGka6Vw96Bsaa54cW/wbOiT56j4/h8qycXg55eWKebqouBeiwL2nqh2i3UgwV9YtF1WtCGi1K0pA0XtGnP4e+CNu0pfx/aV+SLOuRanSBXGqSJWrUUlVpVQUecLhRdHQhvQpGJ5yLqWpK5XwCFpLS6hNTkNF1u8Ukr6QEUqqFONpyfOV8yrh1x+Hvj9l3dvHNP12/d1eH1m1rArxwMq/Yaibu1tVVpGFyp56ox1AUaTJkbycAOJKY3ukakAshvcydqA1kYn0P0hRf6ApAlu1fs5/1XIWr68e8ozsYLfSmii4Axdof9x/aDEbdItNA2tVRV2rxrtkKblPirSq2NX8vUdgnvug5elYirP8BFNtE6KvkVadhTAeIv5CvzT+YFcWUuzSJoy4I/UgVZOy4CL+/4X8Qk9iL/Mtq/tSMN/Io8vCwovJch4w21qUrbXmODMpuuP/jBD/T+e+/rzp3bygZykjlmo+SrL7/Uxx9/rGwO52BlYLxO2B8DyfvL0nkVf9dymMjLor2eR+Mn/gtC8Js+KLeUB4hsoPYQVxz7kBADnhH/8254ykWJLOQkQYMQpRebMO0u3ATs9Bb6oGfEvYNthT/5J/el31bjz7TxcdtFbkB+plLceuYiB60fjsxRA3PpAE0/jJBtRbedeJO7Ml7Y1u9y2ZbtZ1QkzR22zN1B5u0dNky8QfiRu4yMGlOvUVeKeWntlA3qvu9UmCcTpnHLUmarrAHaeHJ2oRzMnPMSttls1YbJNnCjTPvQ7+lKLf8OqiicbdkWD/1ert9RycA7zRYMqTwG9AG7SVvlRTUvollHpq4vOFxarS6U96W0m02LIB/ZbOpEZsvYPqAn7mwon7N2zMbDihfqyG1YD29p/y12ER3JesUOe9ZJO8RfXGT+Er5DxsW4WzzSjfv3AduvVZP0goF62dGBMg7kYQwv7kvKCpm+N6Y+ocMOyIxgACO8IO5d+Nh0JS6lRNfQ/FJo5NI+qbNG0TEgk0wn67ZlO16W+Nupf1C/iduslTDuJmP7krbxoBSFlpkvix6YPAwaSCd5boovH00jvonalo2OYKdrpoQg90e4yYOCvaSSu5fhUsSXrsmR+gYUPjdlH8Gg7HdssNfYbhC7Dt1g5xFv9Sb6AXUVuYSvOByIe6Cda6mMY0vl3TrvyIt+ofBcLPsKZecv2D1uBvLWjvnQXDaEHrBp9/Drr5X+lPY64B009IwDm6wFsrGUMTGtF6TsSZ8UlHTzTt8nbfoaySr7A4eHR7y/3dbdu3faQWjWitEZesAB8AHv9emH/aLX7dt3kHtLN+cPodms3Slz7KPZbipDpAbfvqKw9Me6bNIlwdht3ntTd/lg0DmblCs2/gb6ZC1VS96vl/PGaeom5TV1njrTN16RmmGEwdgsJs8JcMlFnm8A4r9SKuuLhAcvFUo+dq2NO20ARuxuhMaGsiaMLW6ZGzN+bDIu0G4VO2jldlGzhez7gPBSf6m7xGt6knbyALjjS6ISY9CIrsiMLc2BJMlHqw/JtmJPgalfzVf0R3fmkdDkUbKS9iJtw97KYrFQKZUkRm3pfxv6W+KlWLN6/Tlcu9rc0V2Zd/7QHW9H00YTTK1aPJRrpPJSh7GDfYQXhDfQpvauLRaMXQtlXq7YSynz2BRlAHU0RXJAGvhze04saQVDhBIA4k4aafMV+0oZR3eb+PG3NkY+aWWcXDRbWKpfLJptZD2MGmxMDSTeKFHixE1edh7KoGCOkLy0tLH/3b7SgO0mL+cXbN6zv5WxNf7Y4RIbbGND7UlMimzyHz1GZ61FyeMhY2jG1sSxTEhuxoHkI86AbIX8eSCFfRV+txqwd/WrVtO2xS2eetPLEeSReHFOgIHDO00E2obDPdP4bMsGAqFB6xP0CwdWCW/nThjuzKGG2nvxZnfkyyxn7+JDG2+iCS+FuCC01LiLKn0ydpf+GTqhqtQiR9bIBYJKss0jt9XCkbGtUgqAZ+Lht+PWb3h5kp9J+kkgeuauK4SmD2YuzjvFeXtn23D2sWl72vkg+9nZmXZ9sKu19eldfx2ZY1o/ZIya6EC/nPraiPJgykTsb3L9Ls9oQS1r6qHlKfk6533m0aOHHAp+ql/84pf65S9/yZ7/fZ2SbzLb6nic85f8BKmS1lZ938LbOMLYY1v9YqHFckE2TVhRh0y/6LWAH9q1d9+qwn7QgjOWwLRb9FZ4fddfjs+2m01kPMpBa771e+fOHZVa2roxH0485vAz5wdpB/0W18D4ec56KmvSrEejL21B5hWdAU1OVYwNtlVKUdZb+cBd/k/t7du3taQstrW7TJlso8YtXnRGxQDQZQAAEABJREFUV2gD6Tb/TOPOeneaQ9Yt7Z2ul1IaM+0SHJ8cKwf42TfIwfQN1rQHrHcXywXt0Sv5jX1+8eUX+tUvf9V+WfVf//Vf9ZN//oly8JuD/7T7J598oofYQtbesemGvCMHrDezhsq/MDhljR6Z2HbSTP3nvTruc/pA5Bpwn2NfQfyZG7M2IuutXpIve6qjVkar5bXHZrJWv3H9hm7eusk6/a7eefuddgh87fq1VteLfqHYSy212cg0VnSKfSVu9hUT9w7r/JLD0FYYCpFPlCYz7ae/MPJ0gmSkKahVMl0cg+eJ2/GKPOoPdaUyGuiZjZJQKFaD69nb+97mySOYA3CmI+Wl+pQDs2ykfvTxR/r1R79u3/wdKUi/SMVxmIFVx+hiQJJlW5KVwWnN4vqCg9wNB0Oigg8Or+n6zds6vHZdOQgakVsTtkLmgpfDyG+Is1lvGViGpqMZOYPCgNzIRm7SCUTdjvBEGIIUk5Moyo5D7Yq7Oa4eyVqtRRlAew4AFn3fBpR0wgOMPJ1vOS9wJvdS7aWITtk+BcCLX2jCFpQ/E0xD3AH6Uvqp7BvZ1mEOkMEBOiJrWxnotnOHHaCtPKOavO2XUML2BgLbev4iOi2xz92TifwM201/cVEpO9TJ7SKHB02492jcO0iFhECpsqsq5V4sD3XAom8BeupQ9IEV7fWYDfnPvrqvjz79TF88+FrHp2dy12uJ3IKX9a5fkGblAKyo1E43GQS/973v6W/+7m/1o7/5ke7de1vLJterMrCPKaWF+qLW15gIbGtFn/ySjf8MSP/wD/+g/+//+//p//zv/61fMhk9IN0MLBmU019j263stcjFmq5oHjAfarLZjkmJMLxu/klKcAeO7TbbNYfYFzq7ONP56lTbcaX+oOjGrSPduXuDwYZB5+YhBxM9g2chv6NKFelFYdLZauDFe2TyFi+0Jh+F/FTqIPYZWhJB0oDMQB52GOPG/gewpY43G3JEXxhA/Fv8a/rQxcVaq4D+tQKbfLuXsG3kOPzdgk36G7w1iJ4N+rboHUX5RzYzRlM2axhmStsPY9VA2DbAvx6KVltrhUy+AXx8vtHJ2UarzUi7VtVuqdpPSHv3XU8f7NRha52tStkrVV2phx5HQ2/1HOYGHe1eO+QAUVQiX4sqKKXgL+iyavj4aym4d5j4hXRKMbIT8Gqqd6mQZiWt2tLpVLsrtG8LNH9VKUUGoyvlKg1xj6oq/YGOOPi9eXf+1i8HwIdMPDkUVuk0loLl7FBxV5GyUKgdHVWaO7TVP20A4yW3X8KbWeNM98nLePvhv4U7Kl+EKZeEyUxA7yQz8y/9Oweh4wSeMF+8w4/IMAzMCdgU/Tzz7or5YqRfZAzIYciSMWex6FVrN7UTVWRb3OLZFI8o2sa+wYCNh+lmE1V2UWTD+10wij/SGclb0higI37bKi2tAi2qtapn3Ez+88m4jE8ryhZZ5fLlI44G2+QxEHQCT/1HutKel/n1ZCuX/lc4qFFt2OjasOHlUtqm7L2339a3vvVt5dOcmSPySb8lc3j6aD6J+RFrlaxXHrTN4TNtsZ9XqH8jdvL9PJT8vyJ2ZF8R9Ar2LsaOvihGco0ZGjTPKx4JDxSbkfmLoPN4A5CHJuoWDxVSe0DEZeHlIS6IlT/cr7zRlzBLtlVmuIQhwWywjdOEFxCKn/a292jcl1CTt62rC2tpyfGg37X+1OjAnAWwgxE82y9Jj3QK+am1qM039E/bTb+4cPJEJ/0bq53dkDe4bV9KJT8D6YduWfvtENveIbydzMA4NeV3JP9JX6rMU4usNxnvOvJbW16LBvRGx5rDxIwlebG64KVryxw/omfKhCGgDdI4X3oT/lL+NzHHZ2onud3htTGpn/0Umxvea+PsBaYugz3W7+yMvtRlDnDjTh3XUhTe40eP2dx4oGwcxJ+1fcKPj5+2n54/5p0pcfICuWTdnzG+7xcqxE+b5Fs9Ge/zMp22sT3NB7Rp5BfQxLF92aZJJ2PYOM8nu3ptNR6P/jCX7akPeLZ6+tIAxoAkk/5InmJ7I/YXOmBrA7xdfuPeycQ9NDliIjOOrIOhQ9D4Ux+NzKW+pLUDuse4dxR3ZLdtTp/jwiNrIuPcZBzPgHz6VZB3Lhb6cHMbZ/JyBdstnm3hULtSx2BA95B8QpOPFtasnvohHDYsHDyn6GYsuxpfbE8qJxFZegaar+f58c9BTX7n3tGoS36Cxks6OFo83C0cf+59d/wNCNpGt8VDz1826yMZ+1/r7PRUJ7zXZcMmY41t1jIL3nMWss272IWePKEvPH6kk5NTjdR9DnqvX7umbCzF3fWdSAl9G20YrzbM7wM2kHRNPym1qJTaajZlKi6tjwxUcPpOfuEjPzX45MmT1g/v5yA4m07sxeQbrV9+9ZXS19KXDnnXzDvHgI1cnJ3rlHfQ9KfrbAK99dY93jHv6cb16zJpJC9p36wnvvWtb+mHP/yBvvOd7+jGjetKfvrFQumj6Z+V/HWMxRS5bdbmcDW2lTwmz9FzhS2bcbHPbauPhKesfyxkLycbaCft264nrY2S9tHRkbIZmm9JLDj8TRmT/9TPhnkj+VdrBaRTUEjz03jNC21++LsyhWXnKcavkfIO2oVJ5k+vv6wmExU4NV2x2rh2NO4JpEAOr54Td3ruS5cSG+qUtov9xTYyRudbz0vWjlmPT7SjPVftGywoVmwncrGJbNYuGdOja0phemKWlHVo9pzN18y/oRlvTGnyHhk9obZbpNRJwjesayMbGl6tVUsO+Q7ZN2p5Y99pseib/QtdVKZGbDn2nPZJHCWj+jO7UunB88VuvPE3qBFkM6bvQPypTtXqPG2ffpJ2j+3st33kWhswxsUdpHkzXtmWbcaN0pB2rYwXoXbmnYH3ki22ttYp49ajtq643/ZYTxlj7aKja0e6deuW8hOhSb/UKjmtPVl28tKzP9H3i7aXuWB8CvoF9kJa4sr4mz7d8obfUUD6ODVS5the1jkZv+KPbGwx37568pTxlXVN7DllPzo6VOrDrJVX84fXouqAg4LkMRvlye8h/q7vVGqRIkCdDpd1FBa5QIcNteZrKtPseZFcyu0HfUOcfdF9928ZbV/F8+4pe/uKd+4dfT7Gzv9N4Tu534ROufltYtAkLVpocOlpjlc/bMsE25Z9hcK467mty8xvtFgFIDnJq7lkQ11mGreFh9sgTmjiNTmr6d9zR2etRR32HxvsFxnza5Mrpcgtrpounsplo3MPU/8tCm1xCIvcbw7a1ok1Mh7hzpO+kB48YQob6Ifpc8GWtVDrk+wHZQ1zwsFcfs3k/OJC0xy1JO9u803iBenbI+ungT42oKuBdMaAJEIhv/Pd9KAz+nf5TB6zDsv+e/79Vg4RHz58xOHqRUuvY5+r1qrN/L5rea7XqjZ2MX6JK2PMMe9OeW9459132mFd4m2JZxfGt6UOmBODfrFQqUWF9jxgrDmEb9yJm7yltkMTN3UZGl23OV/Ir8ZlLM0Ym2+qti808p5sW/kjK7/F7RYndXH/wQNFZ/YpM0enzsa5XeKO4I62/DO/37p5q43zKUfG71qqbGw1eZoxxRPtPrbD97G188i6krUl7uZnXbBh3bZhTRGkDnZp7Wj0NKA36deatKycj3zy6Sf66v5XpDG0tXq+JR1k3VPpT1k/fvDBB/qnvW/85tD3008+Vb5FnW8QR0/qNoe8qYNgd9CbOSP5ajzW4mesxYPIZ745ZX16zkH6erPCXjbKYXawpTzblIu+sQUpl+lLFEFOfwatTPCEfYrmqLXwTtIr81U+oJlyxK7y7ebMUZlbYwfpU33fabFcKLaUuf4Ge/dpk7fuvaXYS/YZSwxptV6zeF6BizZxb8hMKta2ainqqMxSq5KJkQ6ZLq8XrjHZfIH72zJaGik02HcnDy/T2WQIGKmlQOQdbxPHTmc6UvlbPWXw+fSzT/VRvlHz5VdKI0WgzHG2GFwWDAsWxfk/Dws24mu/oDIPwYE6OmqQ8BzkHdBRewYEe8SIaeD1OXV5pjWNvlld8DJ4hS1GsOWgbZvGp543DAR5kRk4OAvdUr+tw6fcZHyEmoJkIKi1trbIALMgvSX5WLKobiCvafggxrFMWHjQxXKhJS9Ci/gDOmfcwRL/gvDkf4foXhAvOsKrtH3yMNIhbatjcAs/SFjBRlo4+Ux+R2i7YdqmKSaUYkU21C6CKx7PQlzEaXyclzTuGYn3AqKPeDYhIGm0tGppNpz6MzKZ/PZp3HbVLlxqXVBSUWFwyEFw7XoOxqQzJq8Hjx/r8/v39RkDylePHunp+bnWFHikTtwvZCgVJNVOB7yk37n7lr7z7e/qBz/8ofLtrvxMwzVe0uucr1qoB1vFUsEdO8wm2iNe/PONr5/97Gf6px//k/75x/+sn/30p/qUwSyfRMm3wDK5XJCnNbY0pvdNSlBEGQrd1YCcjx4k4HGjOqPnwHfprQ5A6JLwBe4OG65lFObFQr3TLQ5879y5xgHwdd26dcjhf8cAZNU6qn27F9lKuilPqZYdVMrDYr0soAtZE8ax0zgU2RV+lW3lis0M2PqWfrfh0HadQ90Z69VAP9py6DtoxSHsxfm6vcRenK/gr7Vuh8Bb+higHuLPBs6KDZh1G1y3vJCMGtgcHoFUNHLIO4At7oGDzi35Gtxr44U240IX205n66KTldtPPZ+eb3mZudAFE+pAnzWZLrUq42KPjTT0VYuuU4+tpH80MAD3C/gNRYsFWILQhbXoCzqKageou1qh2EAHDWqZ/GWPllKxE+CiAn+CZdrAFnU6A3+pRRV05LHlB1pBmeHaKVCjVe4Wqown3fJQi6Nr7fD32s07unnrjq6Dw2s3tVgeqVBGu0rU37MwvB1wjjuEh1vYZeCZxg30AsQ1x4kOfLs73B1i8noh7mWoXn7twp+j43P+S707LQmPe0dnd+I1qGUn2Q0SukP8+wh/RDpzzJbxfxNguwNzQMJKrer7BehVaZtSimyLB7Y7Tosj4oxRqqQ7KnG32OYWPkJwhThx5OmP+GWHAs9FJTSAb4cXKApREZ0Dehk7dulA01fJOkKSjXyJnsBNX9fTBxbku7DRyVyWPnN+fsG8u2l6ZUnE49FuccVrt4D4wG9zE59bvw1apDdLM+qbeBx7iAnsa4h/h5fKR5gGHKhMU4cdA27WEbdu39K777+nLM7u3LndFqyHzNdb7COL0U8/+aR9IjUbK5vVmjodUe9nIHx6g8vIBJBvvhG8bKJZ2knHeHbAmXukTEHcz2LEC5hjyDixcSMLk3tymzp5Nmzih4fQ1d3SzGNiGW1q0GuvF8pgxGFyt9h2GOE9B7yvuluURAtmoTjDD5QHsI3TKqG0eWip9O3ZTSC3dXVRi9QHT1ipBwg30SXE0hdH+tg4DBqgdFrlSngpbv2xlPRN0jCYeQkP9NLrKp2XBu8xbct244zkcyAfGX8GxrFtG4tYC2/W9P0JO/I0IwcAABAASURBVN7IAVnkR/I8Ek+yKuNFn7EDdMwvBb9tNZ2Zx0HWOxlLsvbJuJJxU8R1yibygbxtXDu00Nm/7054/OIyePXdaiN5fAmmdnl13BdCogNm4gU4X3q/EJYyBZQkEZKnIG7Bsy3byjXVp5rfpv6o43PeQ9rLKBuweZE95qArL/Wpzy3zReKEXrCWPT4+ZpPjXLXWhvATPx8yzGYqihs/41XPmFVZ80S2lMnOQm0j5kmO8Mh1tGvkxJU23WHEZpJ+ytxo6uiqcEi//vYrg18SEtY+FE9SZnQh3bh2eYh7oO7yPjbxpj42sp4Of0C+gfyHjoxjwzBirxJEk3tk7TmAUQO6wtuyxh2Iy926a4o6YUQDIIC7lSrpTu+CA7KEwS3YugLcCdvQL4LobfGijLDE3QFvu4spL+DZ0mpMHpEbYgeUxdRJA3IEcUchaYfg2922lbYupcq0feKIq43fyUhAKrC0I839/CN6A/gGz9xNx8SJyGX4pSNh5A0SVoBTsrmBrN3luC3aYWzrpw3zafY+1rw/rVjXX4DwUhc2gkQcqI8t9RusmWsjExp+7D7v2Qe8+y+Zn3vWa7V0EnGjY8P4F33pP5GnAQmyCnWV+hgwEtuq1F/86Yv5Gbr0P9sRbwfO4WW8W7GPsF6v4fNuxvjY06860PoWNG2bd4aDg0PlEDgHF9kQun7jOu+hh6wlF+2nkG9y8HKXd9I7d+4o+S61qLLGjK6ups+Xls9UffIepDwkrN0V/9jseYAdpA3SQjuJN6RzlJnMkdzSt0NLqy+7EJY6GbXBTlcc0pyzcRxc0G5530ufKrW2Mh1xKB+kfCkTqpRxpu2vMDcN5H2kgMm1qPzQXR52VFz7bhkGd+K1OMQnKpy9mwgj7dpAGpFL2qVYtpvgFJ8QwtfMjeeMzbuxeBdGaJPdf7Q8kqaVPyRwC3fBfqI/7oSUUng/77VcLni/XKhj3O2wl1JZjysXmYRU3gEPsNtr1NU1DuQ6bGigbtInYotr+sWaes5G5Sa2TL0P9Idgl06pRaZs5Ib6pW14507c9Kc1/SX2P1IftlXIV8vLoleXPNXaeFauVjqqc6I4wozaif6JP9MigVqbvqawkxDVk3q6krOpRRD7yeZ86n1F/a+wr7jTZiNtlxi2W72nvS/HDtpG8xUdQbw7GrewNRHXNsR4AwkPd2k06STdEw48TlhrZEO82RD7y20cIedp+9jdIeNmkDzENtCmXKG2lTmlYiMVOw1KncaCYkcMTdQB9cUTtxgXNsr6JX0pyOFz8nHKZnzWjJnfEjfpF1f2izZaka/YdvJtWwkv1EXHumbJvmjyecBBzAF5XbJ/OuW1Ul4DSdblRXTZnnHJxh93Gu5leD5s5w/9JngWgCZdWTaA6xdg+QWeZp736M69C1O7UNvos48r2Wf5O58VxTz1yuu1ga+M1QJ2eXISaZzpgUkwbqSuJ3+eNlIuStvahgUa1XOxZ/8uDGrPslDbsvdRJn/Z503u8jyvRBb93sFywR3YKshPmPL5ohuZShjo6BN936kDWQeUAp/4htqWuBsk2Vb7SxgypaGowi8uKtAWjpTe5PJO6KqOU+cZK/bn1ZFeORCwYd7I/Lymr10wV18w362YW+JO/0yfdSnKeirloPEYBkelTyZ+MDJXxt/GEMaxEb0I7TLyEnqZyZeEPcuKrpSkUdLZsj5fMXaenp639dfXXz/Ugwdf437Ce9GZVuS95YM8cJONAaAhSQKqUylHIDyRzXiU8h9xHpBDx47xpe0NoSDp2oW2XCjjTNYtN27eaB9gy0HdvXv3lLVc9GUsj74pDolpupac1RwxRtVSlbn39OyUsfBCLmbd19MSU32OzMWJS4Ylots8xHVJce/fBBvBfIDwEWcdX3/9dftgYg4+k4+B+hrRfhmFaojbntLNBwzz4Znbt29zlnBNaWPbiBitblS4mgribslfA22QdshcFpq0gtRh6j80/pTFjh6shrociJ84AzYyNP+gHNh+Tft9/tnnyv9EzqH+mnVNWwtim9GXNfeXX3ypjz76qP3KXs4Gv+J8J/+jN/+rNx+KzregG336VPk3I4kTXeGdMtcFx5wrngQc+Mafdk9dZf5JOnl/DpL3Ya67IXshyS9odZnyAG4FmoqnXIX2zDyYuXvJ+i4fXLqJreQnoN955229+847DTkQfuftt9uHQN/Gft4hLLz33ntP77G3+K33v6WGb39LZUxFURFrXohiYKm8jgVjNh1jWKVWqeVEVxdxmhFdcSYXfO4WRHtOvN/wuYvflOziwuRurFfRBCbsMgqO5GGAmTLtaMr4hEO8X3/4IYdpnyqn/2sGpyALgiBGF2O9xaHHvbff0TVOztMx77z1lu5RyXfeuqcbN2/pkEOSms5MQllgbFOHGNeal5M1A93m4pRDKrA6Y+AAFzPyMsdBcBZoeQlI3a/nRXYMc4hxkO+0DcVQOn9eZBZ09AMW7TnNv3b9um7cuEE+bigvefEnjwmLTLBgEZM4y0aXOoDGnXYNTVjKGd0dLwA9ZcngFPc+wg8SFltIfVJknFapVXVG9MSd/BpjtYty2ZYdlOcoPBmRPTQ5/NAWROjuhivb2v+bwmYOYUoo1KTdOgw0E0zyVBrfysTXwhPmqimsyqVIMovJAWzByDGpOBQcOQi8UA58P+AA9hcf/VqfP3igE9rb1FmhXreSVmwWrBm8NlRO7OIune+vf/Qj/d3f/73+6q//mg75ttKvLuvI5Jska7FqKSr4M0Hmn47npwf+8R//Uf/wP/5BP/7xj5VPsZycnmjALjoWAGLUHLETzRdstqaSX8AGO+esGjmcpYerHf5SksIhb4V22iiHvUdVutG74RoHktcOijib1u1bnd55+4bef+8tvfPeHb117waT0IEODysTykg+t3IZqDeAjo6DzL4nrNnQQgsOERf9gWpdItvTNas2G9MXqFcqp5ZOfderlkptWwMDd/rltFDYsDjfcrC7ZTLbMuluGMTXYKXz0wudnZzrDJqFQz7huWJRcYU1/WwF1kp/zmC7oT1QL5GSRGVz8DuOVVLQUYvAnbYc/g5gzWHw+bZy+Cs9ORv08HitJycrXay3bORtKctIXOqAmNVS2qxjA2XR95QbLIOFltDlwULtm5wHPWNFpf56/B1hFdmqnoPgBtozbdrRj0J76jHuWooKqN7RSp25ofFrwV1UkCnFKmTIRbQN8Az4nqFSCAsqtFOpvUzeS0B79YfXdHD9lq7duqvbd9/Wrbv3Lg9+lwfX1C0OVGg77wEFkgr14kZFPY+sbqZaipXOCC9Q/NZo5IPINxAA1SUUQR7I8cx95Zp8zZ+E4n0BLVQJDqbgiTe5f5Pn8/HwR2kwp9CcTSVhjU6Pxh957mFsbooHHTLxA9uy0zYAt0x80JxQ4bCpN3r5igXqijlkpP8X2rSW2oSn/rPWhvm86UW/bZWgFBXkaq3aoVTcBdSEOUlod43E3aJnw7wUXbJku0GOW2p0ekhQu6iW0jaesgmZF/wVC+YslLIIGthgskx+iuy4tHfhD897rOecBBNPL4EnnqASz98ExDHyKOfWN0HINugl1y5sj0Zfkw+PKCFBa5PUP8ASaLONshao+PPpvO9///t6m7XHbTZsr7FJVxkjzjmg+YKF6gcffKj8JPQF64y0U/TVMtV900uitmVbPL4RthHzpZx95SaA28ofArINuYLtxrMnqt2FyadrjHk0Xhg4DJ67Y9XPsZr3JaKN/6oHWSAveg7Pa0k+AnFNdJLgGQVwbevyb3bDfulNcONPZRiJp4Y8TH+w0TRDMzVtlXaaaNGV25ouao3+l7Yd6eMj48MQSt9HRdQ0CPH0zRbWwkm/SIV5oBSr0q+DuBOv8LAtbsmarxG6A852x98cL33Yl5GfCU9eMmZsmXODzOkNjCGNZkMS93ZXniQDos0u5Lcqc2mlDxTyLtIZhnE6sGmby2vWA+c6Pj4DJ22eN/FKqbIKsAQVLrXLPAF69AzC3vFx/7Y3eaelmoXjbPRSVdrv0kMPxx9v5JsgEeKG7LzMoXAiF2aEZ5BTss+TGwnkBsUmxsgS27ZcCuuooSHR4i/w1swVjx89VtaUX371JZsZD/Tw4dczfdjqM3LZmDg4OKRej5VPPGf9lHeAvE8sWc8NtFl7oeVld0MblmKJu2fdk4OmbFTkUCljVXjRaSOgq7LblonXYEuBpvCRdh5jww2UkrKNgODL2zZRnoUs2e0RxyXgKFeqcsTTKIx9ipfayxPMMoIGkYOr5jb5Ca6kRa4Bz8g3Fw/ciZdsDzwGynIJyje5R9pobJpG8t3kiXpFUQJfKkKFUi8DcRFR6rTU2qiQSV+b+tUGnUNEALqJmLrbAeZ0E8fy5E6CuGxGLuQ3zPUDbZzgtK1dEiqCwJVOmO0uBF+uUdHRmDwmeerl0k1Cl8y4dwEzbTWBe77n3M2+l5BZAE0tZmiTgm9bNoBhQ4E0UdstU3lHz7yZDZqnT5/oCRs6p2fnrYyL9n59qK7rlY2kbPI8yjd+sfm8l/d9x0bWEfsB11jLI4ftZ7wq1FXqWlyVsajWTuHhVdpv106Rqa39UudzeyVfjqRk+saiX+g2G2Y3blynTbc6zz7CZsP7wkK32v9uPYA/tDGxlP8/e+/dJUtyZHdec4/ILF1Pt+4GMIPBkEvunMPd7/8nz3J3D4ejOMRAEmjoFk+UShWxv2sRkZVVr95r3RDcqLjh2tzc3Nzcwz0zq8qf6vcG0DD2juC9UaX+PfYJTk/v8Q73lt584w02FO/x7rGnCNfdy5d5LITl/kGapRRVaKLq8kG+04yIyHJSSCPcFoNi+lIXLPQUThrpmkooIpR8IKeGNU+lLRU3SuT7l9dA/jUU2yj3z7pbq5212SfeKLUdm9GP4rI+d7SNqgRhahHo1OW43IxuR1xyQhg382cJ+bLPPLof7VpWZJHpKXA0XI5zfcN4HNfgjiTZvBf477Peob41NtS/RPcpG8zebHyBHvbkL7SfIia9hcNOMy8RoQj3oWO19bterx/tmteIosbvkYBWueGaIxfLptbC+3eTOmw9adD3Ht6urhb57fbzs7OcBzxGFrxfeyxEhCp9sgV9Ii7ve62xHd7DumR9epEHble8fy+ps1eUUCklEQHvvdRhzzpszQbY7Wm3uKyPtdQhL2GFHwYe7gx/ba4JmfafCEYZTNwkd8hLYOt3IvJDYWU9dDAm+ZLPcvS8fYG9Mrz57bBlbBoRAbkBEKAf0EXqdTnTmhAx5IkYXeqIwO8MwQO/dcr9Z7uY44l3uzU6fcbh78fsjT3jwMC6OMcO3bt/T8Yx+5XWP+sDVGhCl/y43x1nlwhYg3ry1SWPtp9uAwVcLNN3/dZB7wc9e/Zcn7C28UGF67dtf/r0U9YzT9HHlcyLN8S9VpnNZ+wzrTjQONOL58/ltU2UItuPe/dOZV7blnkAHd3WT+00XTH9ESijbET/va2NAAAQAElEQVScdi6S5C8E7URtvRFQSGyj0kMUZZwm3AkO3wWnj/EKCcSrEGOq3TtQXG4bHxr4oEyMkHbi4pbf4btAGYV8RYQi7oDuiBvzkaSI16RrSMPhDlczAt2xz+Mko0MRL8NZdhFTwHnxR2xjsnwhHBGya0TETjwS3IbxlwGlDHk8RknO/BHEOR4U/EYEcYnBTnosRFz7HZ7gNVfuD2LXG1Cxw7WOeSca6Q40FVJEJDy+ShnzVrtBe3CdLolcjC295rJQnTy59hvInPnD84THac+YsY2y6zjvS12yxrJNspt5GN9L3k2W7A/ZTjh/gbcA3Tg/uLyRYfL3rgPaDvcZdt0vg+YogtbcARK2BZIGoZ76Nryzdkm7y7XVFXOZ1xnPn79I2zCk97xzLjN8ySHrirMeaoFkwU71o0kK/B1rFds2kRZy+0zP684OvmecF7TtDJu0lteeV+zjRIR8jvOYg7u33n5bb7/zjj744DucHfxA3/nud3L9N8kqIjSHRmU+tm2yfNfMwT1CjBKyHJu2yfXejDnf7VtxxmVbPbU5JBXoOC/e5NOuIp/bR5RIeZxj1/2/gG3bvVYxvaRFe7aZ8UQEdItsOw85o3rw8IHeePMNPbh/P+O0va4rMp2OPrCubNZd1rehP9acpwxYpwxdp2VgOdrt6K+IkNtgGmvWyf7AmvP5vXeJftlvnfvNb36jf/6nf86zlJ/97Ofyt3t96Ou5wh+y9Fry8vIy19tL6yT7DQv2WP3l0OfMD894h3b7nX+aYxz+9NNPZdfrUed7gb6YlnXdfb4yLe97IH/z5zXahnmywLf7L8JyYDzh2DtB45XhErQxVEuRy9SKy7i3HvkQ+Pj4SI8eP9IHH7yv7//N9/W3f/uD1Jvvf//7+mvOn/76r/5a3//rwf9X3/srffCdD+RfAPKvAZVKDcUER+I2Ku48K479EXAGf9ZuO/rMy7kA92dmfWWG68L2DehR78EnfC/jmph1coLQaA+6JcpgxfXPLPkr/f4J6Bd0rA+RdgdGqZWXiaPcfPVAfPPNt+RPzPrA94QXqsPjUw5zDtXO9+SDE/R2UM7s5KX8jd/NaiFjbZeD3g447G//WkE3/gYwA9YK7FZ1tKcTLULUQt4RRZGdTkfDT8NCxP0x9YsXMt5cN/ypkv39g1zM+3DRaV7UWzlsJBz2wn86/J3iTc/9m8BYmHZlQvEEY7dS70tARyICVYBrBp97oxDnMkmH8i7jOLehkDciFPFqkMgd4gEk4TUi7NH2cl1DwPFBFkO8qI6ufNk/wuVBxBh2iUCuhv3Cbzg8opQqI+zy4llq1RpD9ALj94dPPtGvfvc7/fr3v9fvGfTDN3/hir4pGNmOMj35K5tlR7yoP37jTb3z7nt67/0P9MZbb+keurO/v6cGWVfylRoMZvrX8kNuG/ThKYtVfwrFvz3vnyOw+/Of/1z+GQrr7hJj0jMJiqtHwXtAZxAabrhhi7hXF4Mu9XaL5IVobA9/N2q0UQv2Y6N9DnL3wGErHR80enh6oDcenerJk3t6+PiEjYNDFsN76HzDpBMY8R6+O1XK0Aw1/vYqaDBIWx0oDXIE0cBIo54D1W6NLDkExvaph0GPSbfBLxFrDP2KA9YVRne13DAxdokl/uVireXVRgt/+xf/In/+eaUV43lFGX86aeVyE3IS2GgDzQ2DM+sRbPRSh0A2wG4HDxtOyddd1Qqs8S/g82IVOr/q9QKcgcuVBBtZ1vpc0aemhGoF7rta1DRGxW0Sbdsgp5ZJG8wtt4q/quWQveXA3WhwG8olHWg1Ex27oJaiWgaUya1FJYDD9o9uxW86Bb5KlcgCaDA7OT22ZYDwGaE+YshUisJ63s7U7u9r7+hEx/ce6vThEx0/4PD35IH2D09IO1Rp51Jt1ZeGsq4EqOAv6hUQHpB+cfVDWFuXLD3xzjuixzWEa+z6s1zG6zUXdTjPtg7C9o8lBnpDYOt3+m2Yxmsx0Lj5pC4iemgZyW/viAHp7XkC63nCSQ53HQtEdJTBkHMA2SJCpRQVu8DUDeUVGV9LQSeqSFbX9RoWSdeLI88tSxYa+YEIFi8r7IVtRoJFphdOhsNeGHnsrHO8rDWMoVUucK/YdMzFEItg0zLvtZSBvzLwIgV/yiv89AO4DU1T0f8Z9mKO25La6wpaF2wOuV7TiwhFoIuWByDT57yDfHdhiiYNuhDX54N2Lsrqc+KOOnriJgi/0WuH3hinMS6iKIDzTP0p8hxy4OufcXyHF4E333wz/xffHuuNWiobdGf67W9/o9/85tf65JOP5W/mdeiTZSouy98IBSHl075XQePVTxkIpx/3xk06rGUU3h26gX8AHiU0XL36wXPj6bhrxNj3aAJF+y2wFpTqd4D3dXdMifbsYoqfaO2GRz/ZI0IRAzI2eAJukZDjLyLsVSmOGvwRO664QgrGSNhNBGUGFCIjImm5jyZbPviHPBEhCmi4rnm2fDKOZKenQ0Tfd9iCAf0oSylkHpIuzEY4TKz5Lvgdli/TtzvhdniKf9mNiBuRrnuC1zKDXdmwfhrsk22TX34c37HW8UvpVj2gZX5rrWkv2rZVKVVujml22Lo1ZWyvFmxIX/LyfX52jk1Z0HbzHPAyAS/tFzS1G3Uj4ATn+xww+ddlc/rAKCqLxts/5cdv/g1Hpev8rt6wnzxjQ51lRyRFEaFu7F8nRgS6gx2OqoqsIkzE1fbqsAEdtOwu2ZjwhujluBF8yYut4yz7CbbDngecZtvssrbbfnco6MwFZT1XVNamDf0REQriS635AR/bozlr3Tlr34ODA3njdJ81hN85vA40De1ebithqMhQ5JOYndt5QMppJ/p13olKkGkXBD/zpqrMM7kZ2HkMdvBmak8P9UFcVoY75u8VpAyBHucG3C+k4shydhpZuJMIru/Bj1gUEQnHWhYJAoP86X/6wLQ29LnHxWZzPf4dT9btHRHpjwiFfX7gt9eIIIJCXbdBDXsVwu47A68iSHfGkX+yZlxEVakDIq7zWAoJMtq2W1Rj8XTQ1rypbHTFO1yviYK4Jn8EvhH4KNIjP4He3MiFgkcEzygK6yfw2DDcBpFzje2wrluf7do+ddgU0cGWbWc58i7hd4Yu401fsn22LntcNA1reXR9BmyfTD8ilBduUK/ghWarl2vl4ZssHnMeT95M8rd5c8yxIer1WfIy9p/zQYJD5kP5QxU+0PR4Mpk5Y+303qn8Hr9hzWYbWkuoYXz6vf+YwxVjb2/Ou8bAq8ej1xKG481zMpePXrANaRjk6aiIIC4cStgX4WcGSdMAfc1Xb3p+9JpqC3yW5Zo1svvtkvXjJQeUS9a31vvsIXirvL9U1pvF8ifs8WX0kJyAV5BTRMhX9rntqkHfdzvwN/47dKCzQMjsEpnfedAjolSQe4FWhDXdfe2alPTNRylV1p0sCx331Rq+cw70mpy1uPXggnns8upCXmPbHrv/h7ZJEFOUksi6FPxpe0VIAUrhQWxPW3r47hFagnqJVg/fpms4XlAZXKnWIutPKUXaxtMWiDuulEqeAYU8EbzrQd/zuDdVPW8seQ+3PrqeAi8eK5X+qO6XRJXLGhHhapQSg475yH50lQpFDMCjhIaLaJHyNUPQ05/slbKh7yxXyyjgNCIUMYCgnGeT+x6rfG9LHdrqaFHFPhsp+1K2ZSOst2ESiYjRjxsR23xTOeuyM7q+HBvwZbvld0avx67Q5xyX1J28UpfXDbaTtld7e+wtcBA8a2fyB2aoAd7RAvpdIpR1jvwRFmFxZfKoJx115rh2mDSHl4ylBetB172mbsflIcLoN49OW5DvyjwC57NM9uDHtrUWdFoBM1ItVbaz2zTkJ67eY4t68SoiJG4jIhQxQeOVXOPfde0fQPYxbQhnxTlWd8Nk+cw7yDEg5D/xvBuODfny8y5MaXZvwrkdY/c2HP9qODepQ4PxfLE7sjWvLhPbJHzc2+Atj6uPCGzQhFHPKMOt6yuoMYYg+e1xKCIUAYiICBHgji3wcF+HIwa/x8xgv4dwxLVb8JeAFI+IUIxuwb1Gkf0RpAOPRYdLLbJ9tZ1t20a230YptCvh/PiFm1BewTOgHxEqCeiUKpdLRCG3EqmOetVlPX05rWd8dIyTzt9oxO0Jc7NW6zTMeyutmCtWvJsM43bB4eeF/EsB/qCKx2qtNe1DKbZPUo5nxn1vergOb1grOdxBvIdRnJeZeU1MjGk9Bbnzg34da9+BNu+rrK3Mn9drZ7xjGl6vrZi/bVs8j65sT7wWwc2zo+Rtw37cRmvWK87rfJZUFOwLla6xSefnF9qwL+0P7Xl9d3B4wFrvQF7n+eD3HQ59DX9b02s5Hwi/9dbb8q/BzVnXDTybqhSBjGiAeb1iv851uh/n88HG1lK3tqydtarIVlym4bYmFWhEhFxOXBEwiqvRsdf53Ub3j9csecj54oW8Jss2wkMaczK7P3Dk8q7PdtTt8PnZ/fsPdHR4lO+OHhvKyxUNMBnEyL5op82mp++NDv8GTO5GrtMwP26HyZhHw+EN+pGAmPPY7/XKM876/DPe/iD002dP9eLFc/lbvd5HcF97LTPB6zG3z3rpg++zszPyvwDP84NxDruc03INx/u187q8y7lP3B9rdGFjfuClT13liS53AJ8s7oKul1rQ+7rtB5E3ZYpQrvOQXiv9yLh1ftZYHv9z5rFjH7Q/uC/vFb733rv5L16+61+c/e4Hep9D4ffee0/vEu9DX+vXW5xpPnnyRP7fwaVpWzZdZjKhPYgZc15ybFSsvO6eFC7MJFP69i5XmXXaM8LO6ziwYhteSHfObAkS4UH8Ow7vfvhv/6af/uxnGJ7zQdnoHNNrxhc8vyz54PevODX/zne/l5/EePjokU5OT3VwcKjZfK5Sq0zbPzPrzvYCw66xxsBN2HAo3KEENjC9Ox0I9PBlZEdTeYg/+CzFnVsx6jX7ZEY/GG32USv7E4RnBrzMQS6ycLMP7QLHOc196T41nO4400iavDw2tMWLMg9Yo9Qq81FGftIPX5MbgeGB5+SfdgT+Uqtq08L3YGhqqUkjIhRxDbLeCEdcp+ElOQD3EMAzSIju2/rTM2aTJs/k6u6LZJMM8icIRIQEQv4rsq6b70EP5mraGXFVfun8w0cf6xcf/gp8qI85/F14MhC8RYgRqYIcK/nnLHSPTk71Jkb7r7//ffnbv28w2A7YIHMb+lHXag1Z7inTKLKs/WlgH/b+t//23/R//9//Rf/4j/+YP0dgg7t2fUwgLr8FeiTkDxs37iAU2SbJ7JUQ9Hv5f9H6551bdZqBVms1WqmJpWZ1pYM96f7pXG88OdXbbz/Evad7p/s6PGg1nxf0sVfT9GqbUOvDy7ao5gEmbgUYpFordRVlxUJPcoMFOeG66T2Hrsy1WrHZsgbLfHlZE15rjX/NSWseAN9wO9J7rZa4YL3uyNsxKfTa4N8wWWzWPRNDt0XGIfDe8s4FQwAAEABJREFUAkC+vYo2fWi9cT5DonqAn7gVdBZEXHG4fH650IuLK9m9Iq5Tzf5t6OOGNrZtpf1V9je0vyGucfsRdM1+RRYOO37CKKsG2VVQyDehOm+tqBEoLltV7BpTPK7jCu0ptSpIMxwXDoNSKVcbhUF6H4GNkmwH1wh/zeYANz2vAaSrQKtp5Z983j881vEpff7ose4/eKzjk/sc/h5phk7XZqaIRlJJWJ5SSEY/uvhTHXtxOQ7nxu04QP7eeYFGODz4NVz94Nz1hEKWuivtOs65rkOf5XtNda8terucwz2TdwJheKx6UWLYXvZ9J/vXjOUVY9o6v/GAoBb3Za1FpVRFmP/I4Q0ZUn2HSq3oXat2Nkt9MQ3Pa9MCZskC24uXIe5SXlx7kfKCBczz5y/0/Pkz8By8yIPEafHihanznZ2fs8ABLPC8ODJd1yGumnU3WW+gXxHwR7yyvenZPiIi2+C1xTEbk4eHR1oxLz5nEWbeVrR9yAyNUSb9dUOHpD/zp3VhasJL/phS7nadf39/j0Xbe3r//fflb/cccSic8why8qcO/SE2f4rRnzxc89KyQaesWxEx9BGuPuNyPa/MYh53QcZtfscTfv29zb2T7a44J78q3mlfFa+hvT2deE0dtNWijAhFAVHQ7aLCGDAiiHN8wmmEHQeK4+xOKNflXLY4vVzH5bhyHPljcu0PUWcoNF20icBkZzpsiCHGknOQlHkjQqXCE3VEhCII79BV6I4L2nfEfp4oj2Hr4IQNa1/r5oqxvwQrxr3XxJtRV83/RLfAm23MDNs25z2kljIkwY7puoy/ZWSbueDl27bKB5xLXsKz7ZnbDTIy8IrHZ6W/XMx8moeX8HLWjHE+vx/swnGZSPWRgo8M3n44NqJg56sKMtiwYeC2u3xEyDrStA1rkDbHueMt1wWbAB1ytbz9Mmq78NHHH6etd55ZO5MPbfeQ7QwZz2Zz6Fde5Je82J7pnDlCXN6IuHfvnjwf2F73rB3apmENOGctyGYF9nyw6Ye8Dx3I9Nq2hVZRREBBN/wZMT7oytH3J+LENR8Tb3aNKWXw+2kQO5ZxyCBGLGlwphDeW/edKZYVtCLygeyU4ClfLmN0DgBnsz5MEMXW6Ibh8ca0IIOseUdE9oPHlMtEhCKADAlHUfBHsCbptWYOMZ2IkPOXTJv6NDRc5qjP9MraN2mTX3I8OUYH30v3RGHK+lKGOyIiQmWEuKzH1sfeC1kaGzTCfE550q01x0VFZ90Ol/H48LrjkgM32wvHzRgD+wf7+cFp5/Mm0aUPGdnMWWKnGuh4Y85z7ynvdIds1s3ms6Ttek3DfHTJi+CzKEpBlh3vJWtNYxa2tWJd5vH48Scfy98gePb0WW4+XV5daoVd7LDfGzaKzNtqrPv4+ET+JRD/jy+/n7tu8+P3944xabolCqJH6Nx5CMxG0P7+Qa4PG949ooQQkcgEPt9NiZcyvhRHREDYwHkp/+eKCFE0Ejw0XR1zmNvndbE3jt1ntkOWn9ejlrtlcMh6yL8yY/tjuVtuTj+/OOcwbKEO/ZhoKqgH2FVYGn2mu55B9u6vAbahfW5iI1TTGMu5Pw0Rtt5P+uVBZ55MtdaSezTmr53ZJla5jgUHT15rDxuEXpefp31doG8u27SNAmadb8V81o/9GxEqparUqpr9WRg+PVXCGyUK+lZqQSeLCv6gvyNMCW7g3fyubSN4t7Z8Vjuu08xbj7zF5bLmw/L0WtMf6Dk8OsS+z+V3X9N33jV2wnL2h9XdL958XjPvuFrrnje2PT8cjOOl4f2y1qqIkP+o6gvcIQrpL/2ilYqILdxe9437yOixMRGk08fuB/dVRMh9sUBfPFcb1i+UI+fqA8aHx4j7sxltoctMKAG9HZhuLUWlArsgSqiQR+PVjzplW2lbtVgu5P73Osx1e6/B9T148ECGdaidzVSglSSC520Qddc9ZZvSproHeXQ5X1kPz8/PWMMsMtse70xu9z42cM6+RY5D1iZOdN5PP32qj9nLO6OM+fQ6xzb1kP0557WcIkL+E0996cvj80sX/sYKBpRvg6i8b8dPYSzJKAm3aUIW+TN4DK2gSxURoAC7Ae8T8H6eO8vHtjxBBeUi/BT+UMQAj5kokWOnjHGkbNMjCI1QSHgT4ooIebyUEsSNY5E47jG+YO9r2mSvy1vmhQa4jPNEhKIoodBw2Y0gGMlTkMFrB5eZEFlfSM6Ho9dcZMlUuxFBkciwbY9tlcdqz7xidNiuNWubNe+Ctg8b/Fd+f+N944x9JsNjeMU6yLy4LVGKTLHH3nTMhbvooWsaPfEJz4hWy4GDz3w6a4LHLl37TddzpD/cdJ57YS/YD+PdiIPbJWu4NW1wPrueq40V67V8L2VetH9B22yT7Yf9sa9ahlGftJbYa8+Pjx8/kfEm5wPvvPeOPvjOB/rgg+/ojTffzA/TWlamsb+/L9uoGe9r0zzaQ3jDnOt083DJmvWKtYTlZ9tX0QcL0GsQ7xkdYA/3/AWCWumiPtckPsw2HQssyGx9SD/9aZeozOt6nM+0zdMglzPZnrr+nv5FlFkkHwQiQs7vdavt7OnpCfPBffaVH8j2uRT4kKiCmqPgCflyPUmP9tnfQbujn82D4fnO7hRn9y6YFmqR/Gc6strQP1metbbr2KCHuZfA2syy8zyW89nlVbbN60jPEz7stev2Wi+cz33otic91lfmyetV0zXfW9ftgBG3rqRMIttsnlzGruecGXOk3VoL6VaVPnl3O1yiMB6cNqCmTlX60mXm8xkyPZDfUfxtax/svokOvf32W/LPPL/5xpvo2ePEo8eP5J8Vf/jwoZzX7zZFVDkwV+SKDA9AwXBouuhVGjOFvg2XGqlmeOLZuRHOTuglL3xasAk63m3wAPWL129+8xsZnz79VI4zdcMdcHrvVP7avQ/tvv/9v9F3v/c9WZD37t1nQB6zqNqT5dJBfw1dK4AHn+FN912lcLoHi3noUWCDHnXP4lAjNAhsWQ+YnPrAHesNlQSdO8/D3D3qnw9gA2duZPycBfpevsTus4jx78DbYNxG5h/LzFG2djbLDSQrkOE6E1Y0YF7c1ohQuo7bgfNO5VJf3BLa1GOccaTgToQibkJcMUJ4SNYAB5wQinR4ksAtQ0OQlOH2pguSlOPt9vaIi3w88w7HhXjy4OlbEzFF/jnVcEhRJGLF5X71zx386te/1i85/PWnR/xTARsMh1/+RL4OA2W3aWZsjh3q3v0H+dL+zjvv6v333kd/3sJ4n6rhJahDD6wTlm0pVRHBInbFBt0z+efI/W3ff/yHf9C//PO/6Gc/+9n1t34xUJOxMI0OA2a3h96AXtgY+Sp43Q63wqhENgo11NUahNuQWja+29io4eB3r93o5Kjq4f19vfH4WG88OdHjR8e6d7pHm1p0LtRy8FshXkADgbZtKFvTEJVaVEuRJ5AIiHNTjQbeOiabHkxuz8ZIl2NvsVzzor7ScoELFouNFhz8LjN+TdqEzZCH+BXYrDpo9Nr40HcjZNhfg8PcNYfMG5SjF5NMX9X1RQ6vieM8V8tNDzrQa2X/utMCmlfwcHm11JUncGS+YmL3JOnm1Frpw6q2HdAwwSZa5IDf6dVyMNgYayZs8zeq0Ci1qhRQkZdlhr8SVwkPqGM+0rd0p7iqUoHL2a2NSgPSXxXbcCPhJ4KD3nKNCPWlikKK2uK0qiwq9g6OdHR8qmPsnHHIxtMetqTFvpR2Rt6GMkWITz0da+CMd6QbNyN1O5yZeAy5hUYO0HhN8WMQxzEG3q/xTjZN9jZch+Psfl5M+e2CpE1Zu7voiOuQnMf+msWC550180eOYcp53JRSZEQURRCZoOB495Tv+14u44XGBjrL5UJenHgT5pwXWuMFC2rD8YM7LGAv2BQbcMHG0wULnPMs6/9l4fLOm+CQ+OzshbwR6jrMk8e63VDIbkGHbMMIypfbahcW0w512MQNNrJnLnBcg456DmvRJWfwQspYsyDraRO3IqAOko7sH3w3nuFQPuz5s0bKzE0xXtESy8wLtbfeektvsZh78OghtniuiMKm8To3kj/88EN99NFH+ZNEHfOBSVmmtlu9he+IrwHm1zApuwl4T5uw4zr9zxFWvV1MbYgIRQRzG27BHRFbdxivEXY9hsnj/Jk+xNXi+AGBf0LBvwvHF5eDVjENEEG9uyimSZxC2b10hPvbcP97bZoJJEeEopifwpwCGLcVuE4X19d8RcSW4sDPRl63eJx7U3vJi6/n1DW2a50v0hs5n/XUJSPgkXnLa9U91qq2GyYYwbyFx/bIBwJr7MYCWrZnPkBxuMPmIApyfRM3lLnvpGzjdWeC5DYVeJ8QEYoACn3WFRFyPxm1VkVEytJrUn/jP+E1CrKwTG3vn2O7bVdXbKSsWLs4r8NLNmmtWxGR84dlbrqlmA9Lvyd+w7rnCruyygOMfTYd3Actm6dN08p9csTh0jGHv3ZzY5nN1hnvEQ323TyaZkQkrxHXrv7ir13lwJ+LH9wcoK9vfIzJkysNvizN/Om+YpBkdESMOlHTFdc0vuw6r0F03u6PCe6fiIG2q4gIRQxQiCo6eXy5fETRoC9FLh8RW9fqHuFwqJaGd4BGpRZJJqKvcFGe0sMTD3eYJu72pt5BLj2SxUc40OHkFdfZbf9sD3yAa/23nbCtoYEynxX7Msmi4z3KedfYo5wvaVxEqJaa7WrQ+3bWsuZv1bS0ddLzKHKdJUIRoAC7I0phrSxpxYbh5cWlXjAunz59qqfGp5/q2bPnMl9hOpQhq0qtKtBZM569yeS1mDf1sj+IjwiVWnNsekPPYzDH56yVD4bnrNVns7na2Qzea7bBfESEfCEtZDb53N8jHPVlYdLGly3vci5v4DeP1mPPEym3cS1reTg+kENFBobbZreO/ek1NN0nr40H27dE/gvZ77I9Y4kqZHFEFGWVFOiBdWZyB3+HPewYD2v5oKtjXRURcp1GLcO4KPBDNHLt1ZPHNIyYxj8N6qh3jX5dYautj+Zlw9p4uVjmoZX584EzBLTEbnsN77X32u8H5Bv00m8QktvoOqlQroceVERkf8/o9/neXA06Kq5Mp/6IgO9QrUbBNapKLSqlUH5wHW5qhVZDfJUUMq/+IJF10br7DP2d5hi3xe1CfCNfRaVWlZRJJB8N46eBn1qKIiKh0Oe6nC3ITDE/P1eZv5hM2ehAlmVAHeTXIewN9sHjIw8Z0Cnrz5q4SUc9JjxnWx9mzN32O67s9EEEkr0Dt/OgPvKFdqNyfY4J66Xry3rRURQxeXQdCeppsZW5fmB90OAvtZhMwjR3kZGRz1c8SIRXJ7qN1rsLDjssAx/ULJGBban56VkDWofddo+F+Xwmy8CHECWKaqmaeIkI2X6aT9vPhr2WKGVoJ2O2A26b6/0Txp8Ja7s9fstP935jjYA2tyIiwYN78EcMrsK150PpH73iSi/58CoiEvYnQgr/Ocp7034AABAASURBVF5SRPCQ8HDHTaBXhfQI4ssI+0eUMb3spGVcKSrEGZGuw0W11oR11uOrYZzXaR4sRYW8EdRjiCsEP0YonFbK6IZcj+l5fBgR5JGv8OO1ICt0AxqBq4S4PPd4rCawWT1zY8daa8M86Pc3j93F4irfNxaMX69z/J5iP8WhE/LYy/JZtkvb05kWyHjGZ8d4d13OSwEX/XyAhst0E+2kNdSxYc61LbF9NU9+r/IHYy8vL1hLLIdvC5PHNtD8XnHo6va4XRvssOO9ZvAXtuzvoS2aU5C7NX/Je5nt1zk2zGuVOTbS9qejLWdn57nn/6tf/UofjucN/pc9/sVaf5B3xfrANCyHDt49P6+xwbZ//narz7TMx5y1oNeIadvQjRb4fc1h97eFlC58mU5P3Y5zf1oHBj+J9lDhlMdpXo9cwvs5h+OWj9cx5qO3TJ1/B66jaZs8mzo5OdWDBw/18MGD/Baw0zC28uWaiisnYDqGabpeY9c/hVfI0XKf4LDlbddxdicM/bTIPTLz7jWN+817Bw5f0Ldui/2G25YHvhz6O95wGdNZ0gemu16tc320y5vlaN4TNK4HNGm43T4QEYoSsizx5TrJfeP1fDtrFVGkCPlyeSPG/JZZLVW1FNXJBjDuPee5j+es/44OjzhvOskvjDxA1g+mg1789+7d0+npqXxQ7Pf446Njud7SoaQWbIKOtNujYB2K0RHmNj/fCtA36hmeeL7UnR0A/9kGmLdi+NuVv/3db/Pw1x3sjrNwLUgvBE4Rjg9/f/CDH+jv/u7v9Lf/7m/1zrvv6OT0JF+qSq1yx3jz3opgXI0HRfavUAzXY7qGF/WdeaD+QYauTa+8IkLZwdTjRXPDoLVhMG/efHHnTv49BniCTTLHeWB7wN8JNnKc7nw2DF4cWVlaFuZZD26pNesOFMs8bAFPGYdbQMTA46Rw7Wwm0yu1ym1cs6lnGUzt1nhFDAo9BnUzNMUOrtMMuQyICLxlC4X9QWZjcoL0yY/rO4Y4HNLsHyCFhmtyh5CfdJXMu/tvwQvaxx9/op/+9Gf60Y9+rF/88pf6lBcgH+K07UxzXrZdxnkFTffRPQbZm2+9qXc5+H3n3Xf1+MkT+VPcM+Qkrg0ToHUTr6ybXrw+f/ZMv/zFL+T/9fuf//N/1n/9r3/P4e9P5Zcuy9L5zVPHBGr0uD0TUI/hTzBGZcYZMn7vDHgpVGC/3Uq4Em5xEwikTfSa1U57HOweHxY9fnigt948Aff06OGRTo9nOtxvtDcPteQpZaPgwLiUDqNFXFtVOeSstaiWIuuJQjImni0ro2McDOgxmj2HtZvhQBcZL65WvAgb6zFucIf4tfJnn6effsZdckC8XvdC1Ub00BuxkdaboA8D0+vF/AgfAvtQmPfoFfJaTkCOy/VGC7DkYPmKxcgVC5MFm8tr4nryBW0qtK+pRS2TmdG0VUaLO6GxLEY05J3S7VZeLipjxCilqtSqugXy2/prppV6HVdKzbwFHmotmR61plsyPMSV6riG+EbBpOA8FBQR6inblzrEe7w3rWo7k3/CPg9/T5kYHjzU6f2HOjq5l/Eu31OuC2Rp0LEdpz2paumGRJxuXRmLLjo6/fbcBeeZ8FK6S06Ru/4p7qu5U7W7rinuhj+vf7ecxeFyjtsi2e/RyR7dXLOhtMbdEO7kMVNr1aQfEaGI2Ba1ZxtE8B1j3wtLL7quWHhesLn4PL/R+4ID3UtwIR/e2nacnZ1x0OtD3nPijQsW3IvceFxwIDAtdJx3gstccFDsDagNi9kKb547Dg4O1aDDHeuEiFBBL2BUd109eTzWbRfX2Cjz3MN7pby/rbG/f6Al9ZtP/5zMmnoiImmWEgqgvPCHspqYXOHRX871kq7caprl7Hnbh8D5YaI33szFdNu28vx9fnamX//mN/ILgueRlGUpsuy9Hum7z6rhVoWvCH5xKi7xKryikj9qtHkdGNjqGqq267fqFXSzEGkddd9kuISu/UURRRmO0SV9G1eGuFoG1+PfKEmTOFy/GGR58mQarsNbP3kizNzwytsz03l8eczZNYhSXuQzvSghu6UWpoSqWqp83cjriC2gv/W/3hMx5I246Zq2ebIuWi+XvLCtOBDxi5PDHXOv03vWBlkDxQt82s54betvs3l9SrQi/FTqtcv6xXkFPdvAK9bgjnN9uQ5KYn/8R0Qk36UUTYiIZMzaNvFrf0beemRO8tda5fEe0HGb/e7ylDXjU9aiL54/z59/9wvvGZsHtgEXFxfY11XOL5avZdNhfyMi5XfFvLFh8RQR2zzNWId5ch3eRHCd+fLImtY/Hev+yJdGDoAPDg404x2kZR3htkVEtjUibrXijxd8lVy/CEefTcM5DFO1a2hUw8FPKG/nMDxe7Q7YybMdtGMKfdZhvzvGx5Qr4qYuub/cv4bzGY4zTCUiZP2ZEIyviFBouGwTIghRgdfpw3zNuoQ4pxXy30QRSSCSrseq53XnhYq+yuXyoYCEgfOZd2RuZ4P9lJ7b4M03v497HJx5DcR6xjrttvsbEP6QtOfUiGCcLMdNoYtck1XWzU6zfu+xMecNmZ4+2OQ6pqNfe+qk3jL1Q1UpVRVEDOOpp79KLYoI+V3iKePUPznnb/6anzM2zryh6HzzOWtw5vJaq2zr/F5ZStGK9w//wsdHH/1BzxnjHt/hvoBmROSmzaNHj3VycsL72Z4O/U2/o0PsRGNxjLipaWPk6PSji7PjJfRHua2vxoZ3LrfVNsqy8oetp/ZX3lv8LRavR2st2RcuY1jvzbhl6MOeUMg2zAfHC97n3P8b5hvndRoilO1pIkRuyY+wPyy3Pm2j93pc1vQLiUmf/iq1KoLMUvLBQ13vDzuts94l85zX2Fk3fek1u+c9t08KRQRFetBRbnCtuwveP93uy7Thy6TldkzjW0HpLLtRx7uA0bPeLuiMbbT1YDZrBVcJsqrCa8u73oz9ijk22+6M/Qjb94q+O72UqgKNiEI5Je0FcvN7gf/X3e9//wf5w+/+l2nPnj3NMdMxLlyX6x3ozmTZe15f0X67rj8Jvu7xefXPxO7C62h/HWl31fmquK9Qn8XQY/MT2BC6WqXWtAvuJ/dPT58v0SfbNsPvcNZPV9vOZrLt8vhwf1TKRqBnTgQRoYibIFoKyYiwR3n19G0HDz1wP06wHdzwvmZ9tB8FTv5cn+t1/Y3HR2F8oE9JjAfNSvvsNhK8cW/jrqvfpjutR7/7kR/Xe8k7r+2n225ZeNyYV/NjdOS1rLw2mbUzbGKriiyatua3pGwzvY7xWPEYKKXK85cQgusyDSPb7Lphnlv//3VbAtk7RNrFufMmDXuaSe7fu5CJ38wj6FOh1xH4DNmVIoI+HxAR0nBruggOXtLsj/BzigpFDMCjCSHhDTC5kXUE48BzRwRpBdjdopB/N66okFYKccBuqZOftDKg1jLodG1y/LXMjTk3pVtVMh/lQooCIsZ68GvwFxKGfEURxFFfGPYDfa4rJN/kD+qMcECM9V5+5/DY7LEhvWMYlx6/C+Y4z+92bbvyQxzMF7ZnjneejjJGz8CzO8G0OuiY9uDvMEGmrs99QZIy8Iinz/ENjW19nTps7Ib3oyV7VGlrOAT0r+hd5Xsm8y7lOvKbb7fBsB1a0gavF2wfvdZYs2b0e6rtSE/+fizXUafb6vnUv0bQ0R6X84f4f/jDH+r//X//H/2X//J/6e///u85e/ipfvnLD/U/fvg/9OMf/1jPnr/ID7h10PO/qbB8XYfXCE9ZZ/7ud79n/+9c7lfbONs62+NaqvYP99P+WU+c7rig80zLMH8i7C50urgigucgqw7+ncf1Lcc56BzZ+BDVa+5rGhShWEQkH7axnhfMz/379+V3yqPjo9TbiFDEADxKaKgv67IMgWlP2BC2jpiHK95lPQ/YdT/Yddiw37Df8va6avgVxOe5pn7un3/2BwzPXiCzM52dn7FPejHsmeJ3fr9ru6zpeD239BnfdPBrPQHmM2EdB7D/mntoa469yhhmT9SySbnwnu15FHFMYhC5FZHPdIv9JZBrVS2UZ14r0CmVMHDfzlgH+F3d7zBHh0c6Hj+0bfkbjnPaNF/P9+YqESFfbkgKeuxsxxpO+zbAdOHe/+pV0Z6IQFBFHQrzjJeo3/3+d/npimdsnqwZ4K7LbfULoX8T+7vf+66+853v6P0PPpC/beNO2dvbVzB4Nrw8+Kdqr3xgNWLpAc8mlAfvmjqsmK7LGAamjUnHgB3cflKOiOxMHpJC28vxdGqp153pwWO4U2cs4L3pMqeD7SYcR9iKs8dhsDve7t7+vhLEOTzHzXJtq2myKHWop6BAtZSUFYqgwB8RihiQcZPfaRPGODKKnIoIOa+48Mpx4ulbO1fs+O/2OkdksSBDhJ/2SPY6xPkTAV1fRPZOdAz+a8eBkP8cd40YvXZ3IfSlwxBc6qOPPpZ/YtMHv7/93e/kzbYOY922M2QVuZm2QS9MqNaaL+H+ptYH73+g9957T48ePZL7JcL0pYigXEnXBswHIL9l8/7f/u2H+qd/+kf963//F/30Jz+R4/zSu8LIdhh661OHobHbo2d2He6JG2ayToNrjZayNrxe+hd0riGiLaG2aAALstmIgzbkn3z24e+TxwccAh/qwf193TuZ6/Cg0f5e0XwWGOte1f8/2DAtDNesbXjhK4oI8dD2wnaYn96830DP5NolLLfVasMGzIbNDqNLd8nh7oRV+tcZb7+xXDpfr9Wq5+V4ggY/h7+IB/qR33iFY9yqzoe/fcEt2uCuOim/9Zvf/O21XAPzwovNgkPgBePa/EW43ZW2004f7DJOGtyWF4l0kUFjEF8N/HYzLvNQFqE3lDEKeUqtKrXK+ardUlUYTzcR27ggLWogXmB/FAXyTwRxQOG4olKrwoBmJBqpAF7yo7Z4W9Vmpqadq5nP1e4daD//3+99HZ3e18Hxieb7B/LBMMTURVEny1LpolJok0AA7VxBriAcQq1wd24XIhhg93bYcJxdw/4BhMZyQ9hP4ux8FXwGiZeq/Jx17ZbrJ8m4rrCceuVcgJ3wwqnDfjhP0Ie1FtVaE6UURURCQcUGzsu3EwwpIhL4NNCrarHvM+aD2axNuhEh95jrtU5vmPdygYqubxgsRocdMU8FnryAaNuZZqCUmmVNwmmSadGmntxgaqpeupxvjEQ43EoaUeBvprl1D/peUHpB5kXWBr6SpDMbmi7TmuA4Jxr2/2Xgta2h6dzyHO6fZfX88uSNN3T/3r2UY4d99c8n+RdNPvzwQ/kAyP3reK/l6KmvJiSYc7+YCN7scru3w47bhdOtd4P7zTwtl6+fslsxULXOGlM77I8IBePE46FEqEQBuAXs+IOwMaRfj+0I54PG6JYylI90yWcXRFznibj2eyBFDGGekrjcQWYb9NiXqe9JITu5pvy4yU+lTuooQOFcbiGFBy/PMRLf570jbpaJGMJmzfy1VudTAAAQAElEQVRYJzfYG697DPsdbx2d6nARy6zWJnXbOl/Z0IgIRURmc/6hjdhVbNiSNZI/DGPXdbi+zPgn8ogY+DY7HX2zRgbe9FiyuWDXsvB6zu1ynl3YPlpOG+aOjnHuQwS/jBr+4KDLO70nzeWatsG+tirYbee3TKY8ls0KWbmeGfPDfL6XeTt4cp6IkOP3eW+wfbYcI0J5EE+c0zy3GJ4jCrpTy6BHga4XEBHZTxEhPPo2L9s5a/Aucg2aTMBPul/iMRGkaHp5ZF0IyLLMOpCh49I/xWMpnb6LbTr5SR4p4jiwXThRgdkFLtuxWdRBs8s+DsQKyih35EzS+B6ygTxcOMIkR0SE6s4aoxAWF7Xw5A4lTXF16FnqEzSu+7RkesRUJy7+DCfdRg1uqQUKvreUHfjigB+B8MOIgYSpGjRSbkNJGbAWIdmy8dhYoN+Tzq9ZT3iDzGnGhrZ5rFnXN7yzD+2UgrZYPk3Tov+t5vMZ7kwVu1NrVQQMgIjAX0bYDzTYzYH+hneSFe+NF+A8+8TxHqt+lzNc/z77CW070xIe/PNyFxxmmGfLHnKMyUan/oT+vVM18BARyY83be4x59v12sy20QcYM8ayZWFeG9oQyMV0rDN0oxl08AYsxwF+3kj6owXcfm/UeS3ozbYV72CWX5TY6m9E8J63luW1HNMrc4Xbvxz73mOmQW5e/zbIQ1yms7E+GIyjnjGVQ04hly2l4k4o+AfUWuiDChpyCtW7ltdAc0M/rzO+h2CPwN3HCza4z9lAfMaGrDdl3Z6IgM5Aq9CmiFDgllLp8zbRwHczvkMumB+8rvPmqt8fxGU7b/01fcMfnrQOWW6Oj4i01/6Qg/XCttqY6A6u62pUXU8pUJXcFm8gW4YTzfPzc11cXiLrFe2TmrZhbMyTz8q4MK1Z6/EyxBVoeW2RbapFBaTQsoaQ4C0CVzcvy0zIzrGW7i4cpywSctEg4jaI+mZvKr5d52vD5J8Ycr7J//lctx5poEdeE1iXbNfsev5OFzvm/jK9iFBB7u4L97P39dw3jougdhARCkkR8RLky/EiDViHTXvDGmVyXad1a4LT3GcRIR/2u+5duP5aiiY7JOgO0GuvoeW3shDZM1eaB+ulN+T9gQR/qGYNj+v1MOe5TvPi0mvGuPXY8qq1oLMzeU0zbHgfEJ6nPc3x0bTIr4JQkDcYjxH4DfMdpjgB6ZifHUwp/79rCSAYO6+F89zGawt8duKNPro7e2YZH3QtmcK9KxGIwD8iw5ou4hVDgHR7HIrwU4qwG7iDPyLsUUx/4WAoYgeMi7IbHv2OMzxmiNKkhyWgwcN2tdgFTrM/oqgUUKsqc2Bl7mix0Y3tOnHFeSMUMQFa8hWSb8eTp+AOKKqlDjRLUYQz6TOuIJ+A3VAJKXhE4MGG9cy1tiOMHIwaN3Frxq3nLs9ZHqe2K0vmOoc95xgLzlc6xn2pFdpFviia85Tje+bviXaXdaBTzkDG0cH3upv8zDkddTh/z2NCl/Q65vVO5nXJgZ/n7wUHjSvWGK7XE2IHD2mjWceZ3+HboVesAZe53zfVbrre91vzrpofAKP9jlthpy4uLuR53nldr2Xwyaef6ncc4vqDVp9+8kn+YkzaPOof5LXMOXkFvQ1zQU/hiFBHG85Zc3z00Uf5q3Dm2TbO3+60W2pR28zS/vkXYh0ndxNysH5FBL4+IfzcKi/pQS/zaf7tmh/X6Xb4HXyaGywfjVdEoBdFDfrpd0kfQD54cF/3WOPaLjte4xUa/ygzRmV9rmuq03VMcP1up+s3zlmzTHB4guOGueN57o89e/5Mz549Bc8403khy9fp52fnSkDnwgfbrM2tqyvWmj7g9pySdbNfmjyl/vQ0FyA53xPfr3MjaCfjpNaqljWU5yZ/wcPf1nXYbe2TNmMGooFcZARPyrq/CuVLrTINy3CCyxsNdO3O2Wu1nF3H4cGB8gOU47+88TuE0+ecIUIvFIESoEhD5R4krtBwmr72yzVQHQKkoQTsdwCvncTnrdRlPAi6FFyXxSIiXb8Y/p4DvA9/+aE++fgTXV0tFPw1LADadpZfSR9+8vkHeo/Du4cPH2mfw5GIIg9cb7ZcMQDzJ9dYFNtvxbACOt1K0Y2GI10aki6D3UYiQbrlGnAUEYpS5AFW6Mhrfxk6lI5tGDDN2IkzXvJmdOSck/rsMPuJS/9OnPMYGU8el7Pf7gTT9GThuq08rt8KZR4SAW/wKFwjgvAE8zr5nYd2uk0GPZjtMU3zbvoRlHW+rxHuZ0MKTZfDxhQe3Ov0Ibz7jLH04EbgAufYsKi04fBPhX/44S/1y1/+EoP8u/zEyJr+dNssyw49s+F3mRkDyC/j/sCAP0jw3vvv680335SNndOtHx7UEUURwSSxTnr+mYd/+7d/0z/8wz9wAPxP+Q3jp0wASybE3vqS8u04kN7cgNPEBHQb4WM64qPfcBC3UcE1qtZqtZF/7rmNteZlo/2m0+FMOj1q9cbDI73pn3x+cMhh8J5ODlsd7lftzwsvlIXDoIIBL6qcJNeKCyyHip6WUlSsF+Ka+IV3v7QaHf4tmLD8om95bNYdY2ujFYe8K05k0+Vwdw1WEzjkXS17ZTp5lul3uKesxBwqukurtXAjsekKUqiYzarOB7+EN10wKQPCGw6AN7gr4peb0GLd6wrai8SGw+A19DrKB21u8mVhzlhraas3utqmqmkrhhvMAP6mbTKu8UFvhkuG2zz8rYzpolLLDdeyq6VmfCkl9SIiRtfhAWWMI4E7xEMSLuhxOruJQrsLfIMoZGkSEa0iD39nqu1c/j+/7ZwXof1jHeTh7wOd3H+ow+NTOT6amXrKmy7n48hQ6nsg4AqzLgK4Aj3Q7asfImBv8IzhIXDzuc1zM3oMOdUYg39Ep5f/RgYCnhJjGMepPT1ANkJKqZAL2fWyvtt2WPctCve3x0/TthpscVVEAN15DfJ3yVApRpHL27Z7crft8f/rykn+8EjHJyc6OjqWw84zs/5SlxcEhssOaAf95jBgb29Pe2xOmp7L7R/so+PtyH9HG7r0owXqcgG0oamd7roiaEvyiWu/gmwx8h5J9+joKOv2nOrFl+fTdS5qoesGQ911aXv1Wb/tqJMJbVOuPZbRdegvwef2Wn88N1tmb3L4+/577+mNN96kj49yQe88/obRz3/+P/W73/9eXvBOZSz5LyOHSZKDi7RT6IPr+ob4z0E5GXDuCZ+jzB1Zkswr4rdnJ3ekX0dBwTdIdZwSHN5GwKPDIILHlGfHdWwhzYgSSgTuK5Ckd9NKUQT5R7fgtz2wa1rpEhfhPMDuCAoq4CUiFBHScMsXPXM9PlibeM4lwlm2cL6IUIkyzEXw4Lrli6abhr1ZID1f7hERijBcvlfHmsT8eG1lvUxgQ6xHzqGQyK7w38hb286wD3P4rIoISZF/dnt8PesKry9sM5a8pHst7pfiPu2GvvVraktEZN0OZ5tZM5pHo6PNG2yc3x/8gulxar/l4fx9luQBjYigJb1WbDosWQ86j9t44ZdS4kzbZSxbxJFy8ou954LZrIWIho0CNigiQs5vG+sE23jn89xQSlCPFBHIe6aTk+Nct3p+EJf1o9aqhvnDLlFJy3UbDof4o98EjQnhhM8D7IrbbXxWdtf3alAaWtb5LYhy465pT1xNrjOAbYbBMzyneGsUMdB+dd3MjYy5IR0/+t4nKPvKcs4HXRj0E4cKx5sIig3NgK77znCckLPHb+A6t+OtG3YNxxk9mY2IUESkfrj/3J/yRR12Evid1+VNy/6IkPNaP6SBRsToojOOr6WosubNNUyUbAKk9KWvcMlwbYrABY4xP+bNsN9xClYHtNFxHltLNmms3wvGRtoB0iJC3ti3vHr6Y0Uejzf/usmScQEFdL5Vjgc2R+zOWCu53U4z7X6kUxkDRqYFqcRvNp288eXDiaybgz8f9D59+izjzZfr80Ha1eJKLut3wpPj41wDOc3ve2dsPJmfDS8ztTbyB4f9Qa/79+4zHk/kg9/7bJp5k8jf6JhxSO3x2fAuEuHxO0kdF746AIeIibB7ZXRg22K7Aeeb4imQt8PpecXDMskqdtLHKgadJXAzPahzgIu4vGVrXZuwoj/O2XS7YFPUfQmJbd+4Xyx7H4bZZnrDzjJ3WcvAaS6/xE6adkUu81zPzpOG5e54zxfbvRjkEhHMhSGXd5l0Sx3C9IP1um1aWdYuv0zdWsn9usK/pL6Mg3fzYjjsjdwzNhH9pQPrg+Mq+rMHT1NbIpAHcLzX5DP2a5x+cHCY63DTynZeXqnHBoQk96v1zDKy7rgey+Pi8gJbvyBHn3q1tzeHxp4sA+uz+S+lKqKIKsnHTQcNfbDWivlzwaa7aZum5yZ/c3rFeHH+PXg7OR700PqXcwd7HqZtFOzAmpfx1XqV7wlQpx5zDM/M06bhPB6HAQ9Op3pZpteuezxTeIz+gYRcXhoDunndHXszz7cdighFhMQtuxLaZjAfbH1EvnS7gOR+WbNuWKFXtmfua/eNw04rtaDXs+xj69PUz4V+MEnL1fnspiTNw4iIgKVwNuGRL+cxOvQsdZt6rbOuc6rbYadZL13GOtXOWt4/ZvI4icAO0ZmmE8wPEWMdzmw4aNh/Ay5hEOny2OnO6yT0yXX58MS20TbbH4iwvjt+aiulcny2bZPj1m1eU7ZD75zH4+rg8IB3pUN5A7xlHRMRclokn0IMkXaglCqj2q0l4yWYHtnT2HeTC7u3YoaU6ak/xgW7X6bam8Vuhr4MvZfLbIX4UtLXUdvwk/tyb+lzXehABDWDiFDEACn0WVfEkCciyB2ZPSIUERK30g2cAYVwREkdixjieCqCZ2LQtYigfAzxJdJfiIsSKoU8YLKhZYxzfK11GANNk67HpuOcFhEDPVw8CikhLvtFfESM9EeXcERo+tNrrghyJciEO/AXDmDfGQl0u8eJoIaXfexOC85fPL8smV9WbN567vG8c878b+SHnrB/tRTaUxXB2hIiHfapY1x7jHejvyOc83qGXQM21o7uvpyUgN5ujiFu4tc0urTDtjUb3tnW8GO/84l2Tjy4btvlK9Z+i6sl8/A6y6UEyGcDsVl3zLEbLWmraZhnl++xdRvWkLZx5qV6zVGLTL/Q9gA+NF5Tv9cG3v9xv7r8Ghu3AaZBARiXFszhz1h7/oE9oE8+/pi5eHM9R8xnKuiM7d8R688D1rvi6pHDUJc5JmJ7B2wEZUoiIrIO1z2V2bBetT32v5DzGsRymNKdR74QWI8QXEfLfHF4dCifk/iw02uJ2XymgC9nFVUYgRsxzifwZ5ob5D+59lsmS9ZgV5zLeT10dnaWB7leM5mnAWfajfc3fp/n4e+zPPzNX5d58VznlPWvA5vOxcW5Lv2OzXp9ybpoWNNssk+9/upTzwbd6Og/t9PtS/7veAQNighN4wKviFJEoNtNvnv4MNxf7rBMvN50O40e+pqukII/XGFwnQAAEABJREFUUS4CXymyTK0PDePf/TpnTWbX479JXapqmBct4zlruDn7vOmSz+u2XZSIoAag4bIvIqgvxENf50WfpnFALyCLhqRncJ12nUhcRpDtpTsUu3Hk64EHk5VjWuh74eDDvF/9+tf6NfBX+S3cNcrrQfXee+/rO9/9nvzC9fjRo/z0rYVkWlboYRG0YHAtOBhaa40iWvEcb9d5NgzQrI/6TXsbxjg5nKCcFZcW0XEBitx5Xjy1GG53nDtkzgvoLDtrLvNhmE/Diz0PXC/AEwxiL2oODv3SwILfZUeYnpHKwKKnRUnSj5v14lqBUjGtTGNfRwxS9TMiFBHiwR2gALuRcQSUVoH+iwiCN6EgmXilR5//ynK3so90MokHtyJ4Ap6aIMJSKB2FlNBwZWQoIsRDUQIUlVqzLywP68tvfvNb/exnP9P//J//M39a00bEL5/WCfehX4zc35ajP1Hhgfvuu+/q/fc/kA9+H9x/wILzKI1v287ypcyyF5cnut/99rf60Y9+pH/5l3/Rv/7rv2Y9/uTO+fkZk8SSSXKTBmeDgbcure2O+mNd6tErI8dJGgkOYuyCwiFUcNhbOPQtuI1/srlbKjaXiaZfaK/Z6PSg6i0Oft/h4PfJgwM9PJ3p3nHL4W+jw73C4W9obyZhP0Bo1lTcJuUU6EvPYSC2EDFGggda0HPQymTHePC4WOOa383Iu8NpVJn4PRkulxsmRvIvevlwd8Jq0bGB0jHmNrhGp5UPfzmsXftQGHdldyPGJK3F3XCg26mqj0a9GnV9o3UXWm3Eoa7S3TgP8Z1arXGv1tIldZ1frWRcLtZachDc9Rr1olHTzDQfx9Rs1mrOhJVAOPN5Sx+Tvuf4lpeyqradUNTgbzg0N2otKmyWNaOu1VJHvWtSpnWKn9xCfpfBtbyFaxnvolehrbQfftec1q7XPfappw8cV5BBVRdVlknUmZrZvub7Rxz23pMPfe89fKLj0wfaOzhWM99Xaebkreosx6RtGkEY9MId0OPv5T/lRZBQer/hR0B/B/3kJ/qbvrORY5vTT4W4jvFCoENpDKKyi6RImaSsiOwZmx2BgOVS6FsQURQRgNy4g0d3XBBwbIgskTAN25Q9NpW8qXjMBo3nhhm6ah0L2zZoVvTJcQe8BJ+enrD4eiB/wGnAQ91/8IA57yQ/GdYy2Ht49Ni1jRNX26I3TaMy0iNZHfbHoEnkuHlTJfwJhB/pRuCXMFdDO2otufCx7ZzBr+fsMzZBL9nIMt0OwnY3LI7tDkDSFO+Qc086xLgdtwPq+GPebmUCPn0oOSEV4csyBi1uFWRoWXnR7LXKO2+/JS8aT09P5XgfpP/hoz/kv7fwXLJicVxKoVY4MoHbIOXOm3zuY3or5Wv3znx/hEhaol0kC/Br1/HX7hRyzDViLG0XcSoifQqyRORz8BPOO+Psc5oUgQsiIv0RISkUcQ0C3GNYdp0DhBGKMDz+Q6VWBX00wPEhMiQiQvlnd4KkiOCRt4oGv7jwEfJY6OS1QccY7RkrGU+ZIDXGfNaLUqryJQE3Ikjh3soyFBFEfPm7R4kM8+G10sZrgNzY2zBHrfPltGccj1Uq+FO4Rfhwbdtse2at7U+rgpzkPEIjadcael5PrFnHp71i09J1iHrJ8g3cobF63XVN7XCa/W73gjHozYzLy0utWQtV+tvtML9+Uf3k00/yBdVptnm0DBFEttV53ZYrXkT9rtHTrogQt2wLIkKmY9pL2u5001ny0ur3kjVyKSVYr8xzLep3B3FZRpDKOmbYXr9H+MNDc9452rYl/x6Yy/I3rxNqKQojAh6Guc08u52QFZEKKWG+9aqL8i8lmSHgNtxOc9yE22kvh83By7G2v+4TqshEuz1rhwGWOiADN6zz5B7KMJ5cgnCfIIxnyw/+DpBE9p00yhA90HIKAVKH8I5/oDNk3tIgCDc8s0SWsYw7dJ6iyDfoO+wGcux75Vw80DEFba+IQRYRQf6yRQT9SJy4sgaIunyHvbBubNBTtykiFBHkClycvO03Jhoh64fXGwVd6z2eoaMvcUXEtlREUGdkuIe/bqQ72RHrvQ9eE4yxNTw7X0Rsy7ktngP94W2PH5dxG0104tk63jStam1UWeNUj89gzUsbTNP5qR6aLhXZLbap3pTzJuYZh3xPnz6Vf8bPG1Fr3tPOifPYdp3Jk4oLa81a5ooNwis2CudsxDx58iT/D5r58mHminHr+motuTbyvP7gIeszDoG9rnMZ28PKe1hEwNOAUkr6XYnr68ww/KN2ye/g9oqM73fiKEFwSkfRSHME8ds7tr7JYx43tKWnTxwXQR4D+j31dtj4AR26OdAr6Eap6CCICOI7rXgH9EbbGZtvlpnlVUjzO9Ye71g+xJyxUVVKkQ/0nccbeJesEVfYO/dPgnlg4kUKQULe06ilqLpfE1Wm47Z28N2ZV7MWlKBARFBuRLFbhvzCxqJb3hh0n5rXBZvXK3TO/W2eHHfGe/uu322xPD0ubFPtun7rWobRNWrOOdC6tKENDjvNdnhOuyMCndkkupFnf4DU+my998azyOM5vIGe9bdBl2fY9BnlZ7gtYcfVWhW0SwjA/bdmblgi/yvaYixpj3mg5by/zlL//F4xpx8sQ3Gt0E+3y/PLio3sFX3gflkjnxW0nOZNfW+kWiaWh+XmfBRXLUWWQYEP12P59LZp6MzgYo1op/MaEfmkielx4JWI+Ow8ryz8GQlfmjIFQ/4bKuhpp/vPY8dujw46ZZDJIJsgwv3j96EJtnnOO4Esg37Tp437HbeWoohQWLYRzpLIMtTruhPIN+PGujOTH4Sd7rrdn+5L67Q/vGC9v2T9Yv1wurNHhMx3LRW37vTt0A4p+BOXB5khwsQNXl1fPbZgQBDZo5/WKetR/jIUm/HmZVtvKaq01+PEem+erI8b9NmkzdOcdYztpX/V0f4WGTWMA4+HDLPGaYhzXkO0harztjciFKMcI/BnCg9XcBvwaz2+DcRJgW/zvmYsXG0+7LmJV0RvM0Xs5rB/ghT8ictupKuMufbHGLZ7G84bevm6jrtR9e2M19l2UoZIlzOckC7R3A4mP+m5/XAG4PwDgjEVigiJOx92DQ1Xep2ewVCEQSDdwKMxLnDxK3iEIkZMOoUOl924MqaPcdbJgn9CRFEpkfxlmv0g48lXa1EtgHHhOSDHBvpdCRfijYixDoV8+4FPvtLNdCkiBlAuEuFISbh6+SJ7qr6HgcgTBpGef6d65Yu1th3n6xgca8brcrlmb3fFHu9KS+YPhxcLh5daXC4ybsOeZk/ZiBiK91gIVB0zht3oQA869eOaoyehJ4/nuSyw83B0pg2enZTB6xqGano5X8fchOc6ER9VE0W6bSqBIV/HPN5p7XkQ2LU96jJPT37JbZ7CnrftN8zKgve7F8+eIznp0aOHuTd3dHgkrwEqaxfn83whFdl+ef/H72y215Zb1se603bTv+LhtaS/BPDhh7/KA1Hrgw9cT0/vyfI3jo6O80O+M9YJ7iu3w/G7fRYRirgJhUm4TTQeefhw1HO812WeKzxP+JzEvNg2k0VZhoZGRPJv3r22vc8Zyb3793Lf0TzojisikF+PfDcJryVuY8na5YpDYK85PFfZvWDeuGSdeMae4hnrS//S6gsOel/4554Tz/Xi7IXOWbcNeS/RwystV+gd6xrLcY2OWu4J9yX60IMOHZv6xG00Mg9rYsc7T0QwZosiBrdl/nE/eM4qxFnW4vI85A93+szIe3o+R3I+98eEzIvcXSwiZFkFY9N9VUtVZZybjssZM6/7mOPaWctabkBD/Q024XUo4qIehf8KTyoTfqWrr+1CF0ZaViLDSnUN+xxrjBlfduCJO+OdzzRTYHSUF0zZKfhXdOYzXtB84OZvAPv/Zq0ZpBZew2a3hf9X3/uePvjgA52eDBuppdRUtsViKR8GGlawBYpm2oYVfAltx1kBTdMDu6dOu0YqA4wlf3A6hIU4LVsMdinyi8HUaTMWLnsGG/r7wAvwdPf3OWTay0X5oQ98Oez1IPInKQ6POMw5AsR5g2fq/G1HoxwVuJ6KApRaUzFrKemWyUWYEaECIuCPeBj1LT8iiNuiEOXw5IYkY3yST4ak4E9cAaZ71z/F3Xadx5ji7TdJQ/mYUqQhjafjQRATUUgwQsNlN5R/pAXtK7UqCjH4ayUvGS9Z6H788cf6+c9/lr+9759/fvrsaRp3RZBD8gvbYrkgWHJjzUb77bff1vvvv6/3OAS2sXVfeLBX6mgYfLVUDnW73Oz77W9/px/9+Mf653/+Fw6A/7t+8tOfynVax6y3g/73HOJtqGtF3SvKrsEmjWHqOXpFgKy9AgtRCAeHvdFz2tmv85u/aLGashmgFXErzTgUPmh63ePw9/G9fb3zxim4p0enezo9bHR8UDj8lQ7mvfbankNfqa0Sew4YmlCDDlXaFCrqbAzRd8FBhGUzTAxug8fdkkndstow3hznMeIJw2k5bpjsVz5w5QB2uezYEBhg/xZOM0h33JpD4KUPfgFkxRBkrApZFW36giQa9dGCRl1ftemq1hz6rjkIXm+K1pvI8Iq4Bf5L6J3DwwUnwT78XXD4u2HBoVIVoNJWt7ml3XPsxXzWMom1jMcZ7ggOgvfAfN5qZswqhndA4wPftqjaNaBXE40qQm22aOR6EqQ3oJJWS4GVguyrinW1hgJdjVIQe1FEVZQqqdDekHlPEO5VObAlDXmUOlOTh7/HOjg+1dG9Bzp98Bg8ynAlLcjTl4rsKuWglzRCvV1k0iek1D9q7Hv8pOIQ+qbveLmCGxXfkf5yia8Wk1XwoN5s++giAugSz9N37wUCGaaFQo8/IhQRQx9GUQERjhMXhHhKhCWeuvMKYiNTA99QpqAHLTrpF17PCZ4z2raV4wv0K3o0I33OfOI8R8wVJyfHOj090b1793BP5W+jHBwcos9zlVqzfz1WDZe3LZvPZ7I/wnXT71TvdsHIK+4YOcWlDHfm65CFERGy7ptf891iI5fYVNtfu4PN6OClU4eNcV0TkhAPSPkJdm4iYW0n4tvzxlTVN8AA4krqgVTnrBEe3L8vLxrffustXhge5je9I0L+5ob/r4x/DtofdPN6BCHSYaLkLbyWTxK55QsXsdo3qHr6vr3HdIi+6061Z9wUwLV8REsj8N0B+Qo/jK1HZHUEruMGOM4+J6R/DNhPRhmOcjjCPkmjY084EOLiwS3nARGhUkAU1VKUY9Vu2J4H2V4D8kWQrpBvI3hMyEj6y2PGLyXDmNHY/+RyWVBALYUx2CSihHwxgw99PAQd9ZXQsUbYbDqt1xuwZq7eJLwuWDOBe51sHkUbEvAlEBEqpTKPNprxktq2swxLIYEOG2saK9YYKxYBK9bmS+yH7cZAT1//RdVB3RE8dyD8Wec0SFwz/g67tYIvHxgscb0GihjKOs1xl/lJ40XKZugvQa5s9cJ0r9ikt120vOrd9ZwAABAASURBVMRV6LeKnY4oWc4/PbZCDqa/4HDJNK94IfZLrPPtYftt9w94d5jxchjBnI78IgL5trL99QeI9vz/TttBH5rRdXnXJ/Iq5FsR9oRCqBX967Y4EBGKgDbx25swkboBSaFXX6jvqxPHFOe5jUFx4SnXKfAxui7ivNfpjiEfjuPpKgL2jRE4RJB9jCPcZ4hw3n4Y5MLhyU0OCLm/hqghTNE0v3btITYp3fATAwFuSnI7mE4+hugu5ewIKej3CX3GD3Nkh765fnFFvCzhiFBEyP0ZERK36xKXx1MeOGyG8Wn+hjVKIXXggWf6I0IRE4S/qNSarut3G6e8+rxXjBmha1/SSXl2sALFsZ3WcY+DASvW/34/GuxKj067rEn1lB3szjoPD12OKPgsqfMeB4bXSrUWFeyfq46gNLdl6To22C2XTdd+ZGx74wOKMx/0Pn+hp8+eyZtfHs+Wp8v5Qx8eg85r+rN2Jq9xNti8F8/P5MsfEj45PU3763Lm2fGlFMZ/zfXY6clJbtSZz2LeaIT7XFxDfiH3UFBGXBlHHrw37tgN3UrfTbPfmLIHgYgY6sCd4rN/B3UcoqDpui0382e/87hIxFhekWs5y8dysbxsryynK2zcmk1M2x3bK69XZ9iqUnkPYf64wp558+4ZG6UuBylo9Wn/TMt9ZDn7/SllEQNbEaFaK2gSpQwJyR88o1wWvXwFRCN4RlEAKeS2LMa6vZ4yv65/wVxjnqwHF+eXrLvO5Y1Qwx/EcxtLKbwn7qd9bdqZfAX1O96IiHyn39DuHr3KdOr0uCu1pr7M2lbOa36dx/LtzDdcO97pe+O3fWfIy/Jze50m6LsPesZFxwb5hrG9NtDjNXWaR2ODv2N8OXutJfXu4GCfNeU+c6/n3chxdm59ZzPVc5FlYBreC+vhvXMd9JPpLTko9px0cX4h551k5vye752XEU0LeGZbaHmMwPEd4T4IBfKKCMnQ66+IMd/X6EZA8/XV3p1KuVBkmodJn+0c2mu/IeKmNIc75LjJ/sGe0Ue9+wQaEaEIgD5N8ogIFYdxFdpeQSCj/HAsdVjepu06ELpjEw731Ok+dL95HK1Yp6TLmmp5tWRTfJFYw5cLTXXaLdQREY5WRMAPQG8jIsNZVzZQwwUv9gSPBOGeNrr+jvZ26Oga1/ricWR9M3I8rdZJ0zru9585a8LK/oggNLUtItQyXvy+enx8lONuRr5SKzUK/ooq+zi2EZW4Wkcdy9TrB2QIhDR45GtqBj1Is6Yno+s6gQA5p7C9tA/nW7hd6c1qQvzBf8RNV2PY7p2ATERI3DdBhG/SuBURgGyvdJ12DWcmK47L7cJ5wg9JoYhXQHfFU4L8Gq+tN4jgxTDD6Sd86x6ixycZU5dzPEkRAbS9CA1+x+OLICZEnriGlH5xEatECBdk/qKsIyY3FAXELkZ93I0zT+TznBAxlC2lqhBvRLqEU58rc9wA7x82jI+a8ZQjn8sHtKgRpsQVYOfeqbeGy4Rcb8l43XFN5RkP6LrtiRSKLFtVilFEjIYrbPLUe8x3Yu7rOHBbacm7y2q10Yaxv2Z95PDF5ZU8v9oWeXwLKobroCp1PAY6nXrPPUmzV4fbO01inPIYb6Lw9eQlfggQlmhaIh/bwJTH4ypoR1FTG1BVSxGpcv3busiWvGz6bNNkw1fYrPW6U4eNTZ6cj7qd1+3M9z24tL17xhpyQ/t9uPv40WP5IPCAPblKvUGdFNMKOUUUPXnyBgfFjxQRyG4py8gyW7ImWUPDe+v++ehffvjLPFewfTW9J0+eyOsDhZjjZ3l2YTu5x/lSqUVRQoW63OcRQTZgdwfiMv9u05q+cltdv+2018B2l8wdjncemkeJ4TbtGWuU/b39tM2n907lNfARttp2OyIsWtBviw1yI4wAXJ/rmrBkrprirCu7c8YF79Vee/hbyRccBpsv/6sM+43Liwt5XrlaXCLDhZasWXyml3wz15n3nl3wHk5ugyj0qFeH3lkWWx6dQFMjIuUYEYoI1VrVztpcS9ltZzPN5jPWhpy5sP732dF7772vJ4+f5Fq/Mm5NqudBszVcIfeLZWjUUlQLqEZV9byGrjRtI79ntLNWlumsncnzne1BhY865befejLNZYHPkKhSMA00Xam1U+BrdKE7UstG+jHCAkXCNxRhzPqSMxRBVO4MB8gREdkBpmMl+P0ffp/firmg0wtpITEA5vKJuwX/yII/OkZQrTYsYq1Ml6MCeSG74OUklQ3FtsKtUZAVyuc4u44bFGcc7Ax48+/6qUquz/VWC50OKNlxlfoaNW0rL+JnKEUubNjc3bps3NjvQ+HJ9eImwWaOvz3ln3zbJ5/zmEY7m2XHu2OH+lAO6nWdW4xhpzsuIhQxwPwSGJ3ADYLAvjEPTsaVULoRoRgCysv9YGRA5JEUedvR13NB8BYhxyR4cGddMT6140YQC79uu+PdT4Z15cMPP8xv5v785z9PnXn2/Jncz843yQttU0Rojw0z/yTXB9/5jr773e+mUfa37PwCWxlcNhDWix7dtE59xMHyT3/yU/3jP/3TcPD7k59Qx2/19Omn+QLpiWCrTxhXG26X3/gFDb3sLdNRt6xfTKcKFjqFURu4FQSHwN1mKXVLNbXTrPZqOQRum077s16nR438bd+3Hp/q7ccneswh8P2jVqeHLYe/jY72qg5mRXuNKNupKR2Gp5PrQmSKQHYqCqBxg81s2RDaaG4YGzke4H+zXvGCvsoNGG/WGpPxXi3XSnDgulp2WqXba8WB7DWI9+HvYqOl3eVGi8xLvnUv5jptONjddEUbDnt7NbA0Iv1VUVqVOlMp/lnjRqwzdAm9s8ulXlwsdXa10qXprqHn9kSRCuUwptXAMDb0ZWXM2G3xN21V+tuiwY/rw13CLWntrNFsVpV+wo3TXA4M5Rul2zRq7kR7Iz75oP5K3gFVBf+E2s7U8KLTzvdk+KC3NnNFbZXtb2bKb/0ener49L5O7j3EfaCDwxO1831FnQuCyK4m6HH19PCAIuFXhKRdSBmUr96PbwG79e/6v52qI4oipnrFEBzaHaXIk63hSdoLO9sMf4DI+k7G7E9PzLVW1VoUDKYI09JwJakeuUN3iLn1dF7D0eQjv+2B4VjTbKxfbaP5fJYfFvKmvxeUpywy7Hf9Hp/+QJPnQn9S0HbJMJ+QlPMcHBzkzw5O5WzPrKcRrmmo309pCuuOy9SG6IhQRBkC49N8214U5LDHAtR1ztBhL8Kes6l6wfzrPJLLIhOMzBAmJsQVgmy6PG7e11XfjP82QmPdQV2vAklf+Kb5qFGfi86C/uzvH+RLgn8O2ov7lB9rBySlTz/9NH/pxD8BdMGax5tug6zuqHbk946UW1F91s+DKlzIuJXl2w7usLCVNR7uz+bkrkxjnGVlSENExOBq53KMsY0iEMFjLJPxDuKxE8QPkAr5IkKlFAWw67itG6QBpyXsN8a8EaHtZRmgHI6JCGrZptBVHS+km0TPGsQp23pGWh7XtVbZbjm9hxYF7f3KMC2jY2PPdsfrZr/krlnP+INguU5gvdCzpul5cZe5z/aIi7bQnlob5tJZwvIhIe+O/LYVg51dyDbNm/FL1uiuMzP9CTwiQqUWtbNWEQGfl7mxERHymLWNnbFmX/FybxvcIYuQMq+4LLcFBxAex36Jtes2O15kLGM/kpVus/AYngRMx9hs0AFo2u++dp0+8J1jKxx23xvpL1URRRFxA5DL2300yTYyZvcRit3g6HfcXRiTv5STPEx6uusye2baLao96zrBXW/0ymt0BmER0xPBje+Oe0okA1aQMjxHPz7kTpSLjXGOGPgglbL2p+wyzxg38ppp5HHSNZJQBp3ekd6h70mDpIhQoa8KfS/8mWfsY73iigiy3oJCvuULul63WK88X5im08hhhyYNfLulkFJEgCIe3IH9cDjkC3ZpnX1fBJF0Iov0zHO9hgPpjnfyjbqxfQN/m8zr9ZY3UiqysC25WixybNkWeIy4TKmV9dA810P7vK/NWWO0rJ29jo5Skk7EtVvJ77Fge+jyV4srDePuMg9CPEav2A948eJM/tm7K8am32u60b4Kubh8RGQ5H1queVGZszZ/cO8+Y/5Qa96NfHh8ztxsQXlMGrYDlTWc+zUiIBUyLcP8aPeivxwcHYUDt8DrYMbflUaHvjrtFp3dYAQ8YZPbBntWIvvF7XebLC/njQhZjpV8ds17h/4u2aC03J5++lTnZ+fZr03bap8NwdmsVS28yaI87mPTs6yNNfOFdd9x/lCLuBpoR7j+jZzHc4EI11pUcMky3CGiQ3Xs1wa+a6kiGhH06qjPuj6BSFQcqRLvvunQuyW22WjRG/eTuPwNXNe7gbeOvnc+v6+bThTaQeGN5zbTgZ+esPP00KO4nKfAa0P7fdjt9bn73/UsFkvY6LWHXI7Yl7KtdhmXN+POt8eaec680VK+ga9Cnc7TI2ePX8tqxR6V50TPGec+jGVNvWCMOM15G3TN42eP/SPXUZGp2V1Sznp9hZ6bF2PJBqnrjwjeERo5v2VxdHTERvIxONLB4SGuYf8BeWaKCMbkgj2OZ/mv1168eM7G61WOAfNQalWFj2p3F7THbSpyT2l86jMv5/468ZkVviKDeXCS9WGCaEVEyPrptkWEevTB8vbe02BnLtjjWGqSteXi/k2M8glkY0BOvmLyOADch1Oddp0ewdMog+siTrOOWidc/xlj0jxYryGjSS+P0UH3tfXONte8mK+hDVLEQDNU5Cv8gAnrvOswRNjRWxB2G12/vzG2wDb4AwOu37x4fdhbl7Gd1kNv5F/Z1hI2DdO2XdnDrvrXS46ODnXIe+ucdc2sncn2ocCX6zaGMpJ5iwhFjFDorms3FmswZrn2DRG3w0NsPsek0cmob/7x2bVN7bJ7G7v83U5z+Dp9Ct12pxyOvw2nOc7uN4Gp7ZPrOnb9Dr8K8GV9IDnQhwg/hU/ba4ghSBrPnTskxxnauYh2fETgGBrcYn9RMIZL2A8ERr/jDKdHDPHW8/AapRCmXETIY68QthsxhYtqLcrxyZxQsee28aUU8lM2NFyTO4RuPCNCESBpVwVuIoJ8Bs72ZhQyjj2+BgwJEbQPlFJlOOyUbsxrv+GwD0mXzK9pB3hXsd9nL+dnZ/mBKodtJyTXPcH1SpgH2UZ0eFx/xzzcg456NKLHNcT8a5eSY5J9Gq+4QX2MVESo1CLbvBlzrWHZSrbblE/aUE63V4ctNza0Y4Wdsh1d0Ta30XOu22jYv2Yjes3aQfAOa7kWsu3zmnLWtvIhsOfWQt/N2plqrXK6ab77zrt697136ec2zyZMf8X8PNS1ZK98If/MsX8Fzv8WzOWOj4/1xhtv5J6RbaT5dLseP36sJ08e536f461rNE8R4WZKwpXkePMSEbkuX45rBLfHvLlNL1682PIYlKml0LxOriugM9GwTrout8/fAD49OWXtcECiSTH/AAAQAElEQVR7Gkr1iiA3IJB3RKRrOq7PcH3Givd9w3OY54cJDhv5aynMLenHNd9Ll/HZBPL3O4/p9ujNFu6QRFZ75yM0/sFbtqsW1VJV6aeKn2QFY8dxhXC6pch96Xb7X7y89957+t73vqfv//X35S8P+iC8kCciFDGB6kMq0ErUItMbUPHXoc4yuhWX9ZTnP+tqtT9tAfFOm+B47EOdwriFqu68e8fmI/DdBaK/5J1kd4Q9hJUx6ffgegXtTHdO8njQ97jOWmpVlJIvBlbKTz75NH/v2x1txfOC1xsv73Pq7v/X6gVEKRx+UN6KYuPjQXNxecni9WocZKtctK54ebPCWZFWDAIr4ZqFvhfdHRtdriN5MSNGhMxLqVXuEA+6xn6DjnF4hnFJvli8eGGfYFG+57DdXbDw3wdOc5kZeVzeLxKGX1JMv0LfKMhhgvmopWgKpxuR4YgQWscdCkkRPEFEKCRF5FN+Ehpd+ySRFhr+CEj4r6GvdkFbExQ3aTneMZNr/4TdrHekxw6tDYbAL6b+5tRPOJT98Y9/pN/89rcY0edaYcBFXsuqlpqDzfpjg+qNdxtVD2Trkf9HjvvYcH7rgvXpBQcav/3db/WTn/xY//1f/3v+5LN/Xvr3v/89BvMM/VoBDDf6ZN3ygnhjnQKm0TFJ9KOB0ngxBcGVVNB/H/6W4JDW0Fol1vC50azpNWs7+Zu8h3uRh78POfB949GR3npyrDcfHerByUwnB814+NvoYN6Qv6r1oSVGp4ZUqCmAenxspgUxmkC4h79hs2at9WqtDWMkx4Vdwpah25UuB7/LxRq5rmmzscHtmLQAB7FLsAJ2lxzU2vXhcLp5+NtRR0cdYiIyQhvzYH6CMSwAn13GVSka9LuF3UaOW647XVwt9ZyX4RcXV7o0L5teHeWD/i1NqwpsQGvT5Jj1hGVUxlRjudh47roc/DaJqratbFY3uI2atsElDjqObzNMnMvb7/gJhK03E6a67bpe65MRpUjW5xEOl1rVYEPa2R7unHpZMDR299SyibB3wAv6yX0dc/B7dPpABxwE7x0ckXdPKo36QIsmCP8WoV6Auuzi1Z/M1f8ROYmhbsSSnohQGdEzh3gsTPrfsSgUabUWWR9qbVRKIWokIq7P0xZnH+HsPT3jumTXJBypSNrWoRkbnfscEh4eHsgv735RrujJhsXpgo2dc/TfG0PDN1UW8vg0+Rl6dMjL9MnpSX47+JBNnXbWQpexBP2pvvS6gKGbl1mZcCPfTl7EJMvG+czvPpuz+8xrQQHzZZinoY1xXUF6Q4iUuAB/QrcbAzvfFFeWl+cF29sGG+J1y/Qz3j7oP2IzrmnbfHHyL0p89NHHue5ZM4cNcoS5u+6RbyfteB1MbONGjx33n3UhM/wxHmbidr2pFF9C+lkk5L+BZOAYIk471xC3EyFRZ4TjDd1xEe/0hBTj2LcNmFBLYXxhE0Z3in/JjZDtTJAvAroytL0yzfF0jnXELzfWF9uirusVEdRTVUuV85p+xSYY9pPMyzGWxeXBV+lf65vRYf9sc8zHhpdi8+I1gse2Xcfl2jnXNz1VXtcfEfL8N8OWzVnnVmynuJIudszlF6yZrrBn3jS8aTPI+C3eEZHyVYyV4kaEKvLNtQSu+fbBgd8dxLV/sJ8v3rZ/C15Or9jgXOKuvG4CbpvzWlbeELXfsN/vGLUU1hetXN5ydj5xtawpHOe6ax10y3w1bSPbdtsJ29oWW1GgERGU+owbfaBnPiPTN59sGb6qFlgckuxBlZga0SdHOSCLQNumOsrQmAX3zhtaQza3Ht8YzhB+BgwEpni7BEdCTh69AytEkGOKwnXIwPuaO8cy46hjjDhbxNCnBTdi6Dv3/wTn+SxEhLhBYAuKfLm8x6llvOUqSDFwYJ9nDGVKqBgBLxCKUjJeCn25ixp9J3rWBhvZfpknyzgiFBF4e1keySN5XZflsmG8+L3JY2CDnXF6qYX3n5aDtD3tsb6wDWlnMxXGR4FWuDCu0uOAVErJMeuyrvuMjcinT5/mu+DZ2QXvKcN7mseqbc5ljtkl7yMbedz29JMPTrzeOr84lw87zdOMeu/dvy//OpTXYz322N9AiAgdHR8l/F7pcRtmKMSTh/70rklGAYfuI+uMXXPqNMvObsTQX2ver23XLCu3+YpDdcdRXLZVlo3bbf2a5LryhqY36rx2QVa1VvnAc9bO6KOqvELqKGSbuiKf8EcMehhy3eQiToy+iJB5KrXIEGHrSE9/uZ976ujJZ5W6Bj5ucbl+948REbkX5HkryVPOfAzhHtIhorTm/X2QjXV5o/RTX9ZLwYKu2QbbFu9zeGV/zxh3PqrUbD7TAet3t9v62hMZEZqhS9Zlu03rtXkRNdL8Xh17UBuPBTY4l8hkhQwXHCgvmSdXlilxnoOnw+paKvreMIfY5d0PvpzuMivKWjYGVct53V9N0475a8rS8nRbmlrlNpg3t2mPd0+HYUwLxon31DxmvCfi/trkOO1I7hOuI6Jo16457s8VPbK0XvT0eURIvkfXae5ny9jysN7bteydFhGqyHMXlrFlY12AlMlJXM6PBPENd0Qo4mW4PLEpa9djnXC9E5asPRwP2/RvowPWJ14rHJ8c5+Gq9W3iJ2mVoJ5CpYw1nqn0FLaeKsQdihggX04D1j3bSq9vsu7FIvdZ7fdYtl5ERPIQ1GGeLBujQ79dt1F5B7JdP+S9x7Bdte41xEcEY6GX38Wtv5aRWfjyyFZ9+eLfWsnX8/n61G+Nya+xopdbFKZO/6N8st+wJ12nOZCQIgLYleyxvkVE+h2WL4J2biMiyAJIwMtzvMNuKP8yAR9uRGDbBn/BHzH4I3DLiCiKwA/wcON3GuFp7BfC1v/bGMYmthy70bDGse2tvDMZzhsR+qzLOQr5rnHND9GfURwrlN3Ra+AxcAswVcDY58b+KNslLr/D2Q7ZtS2033NE/vz7Oest5q1hbdFnmYgympkOl/qYaD22e+bNHjvbeR43qKg3qCNz2d+7CKHRb0aIIgd3Ng4eZUgRIcusYa6b8f65xxnMfG++/SBv5/qSDhR84++o3zbdcFs8h9qmuk1u34Z5ecOc5/Q1a6IN77Ad5cRlXj0/fsyezZo0n08dH58o653vqdQqr59M17/c9/Zbb8tnD6fs09neuXwHTx1tX1OHv7j47Okz+YzhU9av1gUfOvpbwD67WMML1cq0fNh8/959ec4utWTbIwY5ILEhXEKDftUMuw1ul11xmZ7fv90G95/XQhETDSkob4grSlGLXA8PDrP+Bw8f5F6j1zvSUCZGV7cut9N1GpaFYT7uxvW5ivkzNsh2w7qso69MC21wE2/V8tnBiFChHRMihnC4nYEM4d9plrvfBSxb79E9fPRA7rvvfue7+pu/+Rv94Ac/0He+8x095hDec5d5iqD1SWegaToR+GuV/XeiFhVj4mn0u8+K42pVLZU8RsFf8N8CdcC2XrqCmEzDc5crR5LnW709cIAFlqBDXX9EwI4n/07D4e8nubiwECJC7hAf3L39zjt66+2384WswVh2LCysIF5kWJGNXJBggKxkTvOiZUXYyjbFbZWJ+jv42SoWfhjhjhS263DdhhftGR4X8h7k+2x+7/MS4EVMfrOXwZH+KW509zFEzm9lSVrwXiqdWooq7gTTt79U0owx3XIoyMGDMCLkcMQgs9B4jeGiUMQAPL7HDDedIEi2TL/tyomkf6kbYi6+C01xRHITDIWJE68REaHtn/23IMLWGfeVi9pQ+5u//l+8P/3pT/Xb3/xWL54/zxc2y7FFxrUUKZQyttH0oe/7778vf33f3wL24PZi1H0yyVRcNoi/+OUv9M///M/6+7//e/3w3/5Nv/v97/T8xQtZ18yDeVljlPzpZuuT4UVyj04Jo24LZXViroMis83gGf04Dvcb9f1KTdOxWG8S7JmKOQt/1b2TuR7dP9CjBwd6cLqn+8cz3QMP7+3p4ck+B8AzHcya4fC3hhpkVKIooULTB4gDVh8Eq6+wxWFrFyyyWWibfw57PU4S9oMlL5xe1BuW84LDV/+00HKxov1rLa7WbKoYGy2vBix88AvSzcPgTmt/Q5fD287YiL4xQt32oBde4LMHjkt0Eme7Yj5kc6bXYrXRJfVewMOFv/lLeNX16txOXqRrO1dtZ8iwlceo+72h7422bbAdI3jBaNuqNt0i+xvCM2PW5KbTbNbiNjKNlrKztt0Jt8QD4lrQkN40jexvm1be9K7QDnTOuqQS6kO0tZP1ZcPCIYF+eKJNoBYdvdSRccMBeFTo7x3o+OSB7j96ooeP3tDpg8faPzhWbfekMh38IrcCAogNAGTR0/cJwoJmD8Rltw88/yvevRhfPGh7IA/3S0FupSAzBueSzZUrNjmWzA8euxGhpla19GutjB3CFJX9hTIR4eBXBeUDbkI8BIfwKHSkx7WubPDb7USMSi1sHrWas7E0Z+6pvBwkj7NWM8eNmDEGjLZFFykTEdD2bSp2vzoiQmWUg+2f/eahnc0UEVqyGWHbabmKK2Lgwc/Bax8J/wvdlpPnBsP+djZjfB/r8aNHeuPJk2ERTZzTvAj/5JOP5W8BX7Hh6jgDRdDtK7UaHc50MnzeXqbIbVJ/nDCqEMHjS9a+WzKCEPeWlMMOTK79OxiyhmIn7i6vi+dcise6vkUUbf2MB/tjdIvzGlO4VmVahCJehuuNGOJFP3bjmnbSl4hQhUattkdGbOuOCEkAZfAc0zO3fNX+tT6ZlmEevC7wutljeuV1ATbTh5mOt810vmkNbb/gyYencxYyhvkW10R3zcvcChpLbEUeLGB/V960/qqMU8cXuZEarEZiKkcoZVuZxx13dnaeP4dZkb/tqtuwYWHitptnrwU9Zv0tmOl/KD579lTeCHHetplht+eJhjXCDNtsmZiW6ft95fm4Zp1hA/Z4nzjgncHrUr/w+51inw15u35/cLmCHsC0i/9ZANX80nyGS24f6SHGlg6q3ATuvKekG+4UuLPEEHkzy80Qk/OQ6bOe6LHHgdF38DqSiQjZNkQJui9yjrceGc5rWGfugrZX4AvKFxXsCwHW1JuEy5vHcKT8DFHlDoL6sR+UC3iwHtUCnUocGSPIr9AXumjbwG+X7XF7O7/7QCag3bCOatD5gt/8+cPZz5490yeffCJ/a6JDPg3r6D1sxT4HFwfo/z7vyh4LLmNeECdmsU/OIkIRI0jsDTIMPPSZtsG+uA5vovnXm54/f6ZLbMyGdx2yy/L2WH3+4nl+0OoF48/rv0PGnQ9OFleLjPf49rj3uMu9B/Ydpo045/M37Pb3D5RjMopJC84UERK3/sQuH6p4L8T2t2OeMHu1luTfbai1yv1nu2x75n2Ycw7SFxxENvShbZLb7bymdcX6xPbv/OIif73E/SleNAp9jdbL7j4H+H7v9iF6rYU9nUt5zhB95rL+IKP7rlAmwkJzyR5d6pXvA9ZMWQAAEABJREFUR8yFyWsvRBoJcRFMneiFD1pE3byhNecl2h+ErLTLfZ50xlyu02HHL9ANb7z6WyeWDYShCmXoduhnh6wmuJxJWK/Ns3UqItiEPZD1xHUVwrV4XFWVCghHhIvJawnPLc7XNG2mO4mqaHMHejnsdK+r56ztnc+FrY8XF5fynHRGv1wgd8tww3tl5p+1yYP76ITDv+PjI3k8tbNhbb7mcPmC8v6lGX/DyB+c/+gPH+nTp5+mvpum6dHy1AnPQ6Zlt2Ecu+3WDc93XuPbdX7ztWHMrRlf7jPn62E4IvykPXEniCT9G7ypP+LuuiPujp+46elz+6NE9pnb5MMAt/kCudu17kSEbKvc97ZbdtvZTBV5WT8iQrcvy2YbtxOICLm+AUWTfFy39c/vqR5jXi94feGw4z0eXe98b5a8uK8qehcR8hURMi/GQHOITz1H8boRHpMR1tsir99MI8tIOb+4r203bRdePH+htA3YSjeh0l7LYY4dN8wD1aLPHdX4Cw0tB9MHqY9ON89+x54jqxkHNS1jIRgzopD1z/J3u82TfE0s2/+FcFfBu+K+ENEvndlt6vueZtFK5M5zsDVQTL/j7gAFyPGXf7tnDOuBBg+NDkVMIDjexCixTSOE38kRYUdk0HQ5JsLPISYiFHENx8b02ImPiCEftiAYH9bTMsXdcIsiQh4zTk+g06WMccXpjK9ShzyEnbcyVhveNxrm2LZt5LFjOL6UCs0C4EGGhKOXLuo1X9cgL3HKzCGlq9dcaB8D2foZEYoY4AKoo52Ms6dnTrTNz3mTudPzZoYXC3leuLg4Z3/4ir3bNWrbZ7kCPWpIe+A6TNOu7ddgfzrydrLfaQSwG9w9YIRk2C4gymxIkbciRo+GqyDXGXK0TcyzGdZoc2yM413nFmSf/OZjw/w1teMKu+Y1ocO5ZuLg1enOZ17s9qxz7V4yHzzlnc9rCPfbPf9E8oMH2mP9QRVk77Cfnfxh4dPTU/2f/+f/ob/7u79j3+cefd3mXNvS9xUd2EDTH0D02tXwHHN0eKQ3nryRZ16mZz6c3x8yO2KO32fNXNGhCOTgDDuIiNw7cP7J7orLbfMcdkX/2a7bpvtDj57bPIe7HTNss+lablIoosg66vWAD54fP3qsRw8fyWusUof91A7+NV59dqQU4bKBHHrksElYrubhTrA34HS3fc26wu3dsMaBgHwlXZSgRxd8O+6zAAcDHyVU0I/AlS/oeC3rd3q7Cslzkdt4Sj8+eeOJfND77/7dv9d//I//Uf8B/Pt//7/J3wC+/+C+LNeIUETIazvT3kUtVbvhz+OvtXyxMvqSV2S54Zneb+mBzLMmux1K4g6NQEFYdNmoPH36VB999FFuvEQpqXRW8t1PQswYMC5rJdkqEZtIk39SIA9e+x2/YpPf+Q0reU99HsATHDYv4irwU2qVN9qt9AkWOe5wY9bOclNnj8Fn3hK8wKa7Gzf6536pbVs1jdGolpIouEalLsP+XezGWRYRkcrGQy9BUkgii+zqK1xftfy2aght+bHHCcTZEVzaO0G+dgLpnco4Dbh/3J+eaPwS89Of/iR/+vnXv/61/LPPC15Ws38x5s4rys/oq+OjY/lnE97hJd7f+rVB9QttThL00axtc2PAhtC654PlH//ox/rhD3+oH//4J/LLkn+OKfXIG4DQT73BtYHKTzuNumxDhdczFxyPN8oeRKLlGtClW4oXx4EuFSaMkOeM+azXwV7RKQe9D+7t6yEHwA9O54RbHR8WnRyETv3zz6Qf7tXh8LeEWlBpb4PblKoaRcELuXyw6INfVeqskmysQxsOZVccpq7dHiY4v+CsJ5extPJmLwevS7ACywyvtfK3bznoXYKFkYe9Gzm8xG+aq2U3fuO354Wfujhw7kDvukcI/rZh+OzgrsO1rfe3h6+o85KJ+OJywQbOUpf+FvK6lw+HxSFYHvoysTegNq2mMdow+TdMpg3jtWkr8YXsuMS1Y7jF3zRFLbDbZLgSHkG+tmmU8YxN03K4bRsNNMiH3/GV9FKpAxTaVBjTilBCw2Vd7JmtUAMirAFisYNL36hURZ3J3wTeOzjS0fGpTu4/1Gl+8/e+9g+P1fgnn5sZXdlw8M1GTQD6s7cbRZZdL+hZtoELqIgbPniKNN/6X/Fi3KX8d9yOhcoGXV+t1oz7lTwfCAHVWunzRpW+d1+6nL7uKyBoXDv4+kTXod8MgHWOyQ1jxz0b8NRiI+Zghp606OBMc/TeaLFv1kPrnbvdPNNUoW5J05TxfOU7WeYR6FsEniQcapsWuzXXHOPler2w9KLYi8s1Mk5GQorgoZ3rVjBTkmb6/kIejHqE4vmh6zqmhl6lFDYM9/Xg4UO9+dZb8rrm+PhYe6wRxOX1zx9Y/3i+8Vzn/iR6e1tEUCU8PPGkiIf+ztCfxSMUyefwxHtbP4j6zJvCU7GAXgRPgFfCDd1xEZ9pTjTuyDJEOTHICrDpAUqtynFWiIOO4yLwO80ucLrhNLvFcSCCfCMgqoS4iOOZt/t6kzaAsc/mtzs2IrJO04oy0LC/mpdaIBOaLpc3pvAXdaeydntspHV2w0uYx3GuB1hD2/VaYYON8ouZ8/TWceA1tPWwwtd8jo1iQ7DCp/kY8nTaeM1EWev2Anq2E/Y73floLm2Srlulb/aiohhriwgV+tL21P3ntpq3CHIAy+GKNckVL84d/eS2+cXRNs8b6Gc+ML64kstFhGotSa+YJnKICOb9Tr4i7O/VYRcqaXNkZRvgdwi/gBoOz3gRb9oWWjVpwcnIran85cLtdOvshj27sBG0ou3GfcN+Vznp6O2qMo3IHp4SjAWvMQyMfvYX3S3rVCn0Y9AiClm3rFPWAYp/5u1iRuFRapEJW/8M03DdjiRZhv0DxBWKEvK6ZkKglxGDjkaE8oKvdF/1GLM52fW5jTm/Ma47bFaPPmcYdwN84Ge5mT+3dcFG4ZL3tI68hfrbdqaZdR94DDToeqlVWU3ykg9FZEy6ow/zCAeuI9HnWOoYl7Yxlq3XIRdsSF6ySXdFvY4zL67Xhxxugzfc/O7YQcN8eOxX6p8x7szPDDt2xPzsefrBwwc6OjrK+XvOfO28gfw0MKR0J7++5PVVy99RLeqYstlgy91O82kZDP0fqGifdnmJPXb/XHG4a7/3T3rmgQZ5DGvNVhGhBf3n9ckCW7hiw27Iu8qaky4yKbXkWvUQeZ0gP8vU6233ZpCe9VxeqoO5gh44TqLxZDCP1ht/Ozxp8z66Qb96xhfVOxdZY+vq1hXoufvOB6Cu12VNE9KDzlCn46yPdj1+rKsmU0uVx0dPnp6297gdOtXh79CRzFPJU0rKrcDQnLWvYX0otShIKzsIFwLmX7zjRhDDDQHk3uU7yPShKvPTq99pWy+PFfPqD2FZHnYd7uALsnJdtTa8J+zCc0bjZMp7zol0Xc40Uv6MCbvGVfblCpZ61Vrl9hwcHsjwWLBMOmSxRodMw/3u/lzRN6a3Qg98yLzh/aVHVj15EbZedbn5r0r7OuK/DP2eis230dHX7gu31VjRTsN+p0WEGvYALJs5tqudtXL/11JknYi45sB0If3a23X29Kdh3d/w7uT6LFv3zwTHTfW32ErX7TXDMD6b1AVX9FKdsMPtpFfC6RF+Wuc6ua4rdMTrG7ter3ltY/1bIg/3d/ICxZp7KNa/KvPVzmbDOyqy8TomecRmWl4Nea1jpdbkN0ooIqCyc6f+SEPs8NQXuFxiQEBjFyKsP43LnZTgwf2nwdQfmYutHtBnITk4gRBhIsVlhwRuhf/whKNxcYjxU7gZi8cujqSISPDgxi+ly0MOhSSygBhRRje2Y3vS2Ygpz07aFIde2zZHOA92gXAE+WwjRngcVGy33Ya9FI+Nhv0nh112QAgGBujmRUpG2I2I5M+22ogIihn6HFeP7cdij+NOmspZMQ1xBXl65quNPP5tF2yXNn6fw155Drm8uMyzmxXzQYc9gwVFDOU6bGrP3EYtSWeweZ16x1NvT/5+nDt6h4EANw4lzcaIgBtpeGq8IkKWW4Nd3GNOPuBMxmc0tjmWo2maB89j9k9wXNp6bJrt7RLeJ9f23usgz2sarx4eHd4wFzqv5eAPwjnvCYe8b7Gv44PR3oxTxrLwhx4d9rdHfYj45htvKvd95ntyf5s/t8Y0nnIG9vHHH+WBuvXMv0Dj84tTaHv9aTjOH0j0B+z2sLFud4QpUOF4B/IxXae5DsN+t9f95vd41+fzFH9o8uzsLG2+y9iGO29EJDU7uQ5Erv51CX+Bzmti/4Kq5etuMV23MSIUEWO5wXXAaRvWca7z88B5J5r0vtXGZNAg1+bg4GbkZz1gIxTy7bHhtlkes3amGXOVP2Ttg21/Q9tnRB+8/0Ee9H7/+9/X3/7gB/qbv/m+vvvd7+jdd9/JsyQfzO/KKCIUcQt3jHfL9nWIsJ2YAD1oFOi6TNhm3Egnn/5cLwZHPw182uDFhV/EfABnWCFXvJBYuf0J0oePHuWAseJ4wHlQefAtOZhynBXF2GCIPGBXDGaXN5w+wXkmeNHvxZYNgoGVQat6RYQs8FQSFiktBtnK4rD9bduk0lhxvACbo0Dpzmfyi+GcAZkYFzwuk4cKdZhIqEBGoUNroRN3MdbtTo8ITW4EyqBXX/HqpC+c0u+U4H1Fr8KUbTf/FHe3+yW43BbBBKAzNlw+8PXh7I84pP3wVx/m4a/1YDMa5Bcvnuvs/EwdhtrGyt/4fevNt2QdevL4SQ5gG2j33+HBoWb014sXL/SLX/xC//iP/6T/+l//Pn/22QfB59CxobSurEf6SxbFS3RzgzHTaxvvxNuwZHqFNmqb0OnJno4OGxUtOLBdcKDb6fSwHb7568Pfe3OdHrcc/lYd7ocOwNFBwa3krZpBo0E3iqSmBAfBVW0uKAp1RIIk7pDGjhwMcacNE/eGg+D1eBCcYdqUYQ7HPIbW6W7yQHdFPmPpw1gf9iY6LTnwncCw04ZTWoY2btAHrpeXZVrYT4jKoWVJbOBpA5cdh6EbQBXyTzy/YCP12dmFnp9d6eJqrdW6h/2QD35bJs353r6Mtp2NE2hlzA6ojNnakBd51FJIjwEV12iGuIq/pr9kX9Ra1BCutWoLXlY88TmcbiENmsWoRSVRpSgg1Mtips20yXGlNqpe2JnPtlU1mpkcV21X2rkOD49178Ej9PMNPXj0ho7vPdDewbGCfH00ijpTgUaprfBQx1gPlXWuJ1Go2feYhpdknsOd/hj8r3yO6Zn3lZk+T8IrKEDfKfTk5yFynceFrkNf2NexsNx47C4XbF5dyePXum17X0pVQz+09IvdUulLanCVHic9HgOh07FTAu7XdgeUQhHXUFAVlbp+EhURilLQyQY9bdS0jbb8Eu88PbZuw+ZLx8aq7V6f5Z3y1RFJIhTpIhDciFCUUKF+v+Afs9E3x45azs+ePc9v+eQnCuFJjPGIogjlFdL1ydQAABAASURBVBH4J2RUPpJyPjL4BR7xBfJ+O1ndDLpAg4vGE7Df8nLfeTH/5ptvynOT3QccCM9YR/jT/X/4w0d69vTTfJHaYI+12zzoJNFvtBlUaGazYvzpflMVhlAHiLtCA+/tO25HfHb48xQJ+U88eyCuHij95mkXhUBIiogdEJYUkiLiJqQMKwbX49d9XxyWHK283J94IkjAtU3y2LXN6rFbjnVSRFAmnANXighVbFfFXpmuuEZS+L787boN12870jGRr1lTG7aZXnPnZjV66bQeu5MgXwe/WK7kzTpufTZvaH+qbA+D3KwJenndbZpLFgwb6LvdNAnG3UYDr7vDwHt9vxRxnfRFfVQTihulIiLlOmM+2N/fk+cEt/uKQ1+v+a6uLmX/nLW+X8Jnsznrn6XOOWhacHDSsF5wWkTky7TfVZa8o4hryZrR355ZsH60fGwz/QLvF/r98YOIro+siKNXBLyB3rK14JxAWETb2/PYBcG8p7gM8JjCuy7Rd967ee7y31noG4scGwr9ax+B8bY+pWKNYVkwMO28hsZr6x/T5Hxb6Poi/TpgnyP67AvXNcEpNzBkQ/V7eQxMyPxkdHJEKCJUSghPst25X4HGK4I0/BFBltsggTtiiC/BfKoY6+uSxyRKnrtuiiko4/ojTKOopIu/gBhKmddJ1YaY8Ul6KAgYNBWf67Nu+gBtzbuEMbx7L3PuevH8ufyNNR8euK1+Dz48PNTpvXs6PjnhIHVPjjNPrtd5DNOUeUu+aCd8Z5g4Vzthkm+GYXqddkS6d+++HrNfMGc9soav8/PznE+9p+Ay/vT+e++9J2/U2fb416M+/vhj3lc2unf/XsY/evxIJyfHMo22Zb01a9ViEyprRdu0UKTMe+yf7WSPMCKIBSJNX+GKGOjw/ApUbhVFwBGR9sztaGiTc/gQ9/zsXH7/vbi84D1vpYjQjLWI13V216ydz9gc9OaubZfXdZfkdb/bXu37XQxZpxzoh1oLNIoQDW5okFlVJX7WtLhV3pcxrZ45w/0fQWtBT3nD/WY7e8779yUH+EvW7p4zJPKVgu4WBXpBSCFtIa4CnVrqtq2uf8M6dIUdRgz0VE/9K+agTg19OseGt/Bld867pfPDxjC2aMSgk/QwvEJeE+0ZZd3+oHbX6ffDpmnVNI3qOC8HPAp+wgWBaa3RU/PiceFfwbjgIPxy3Di3/xx9PaNP/I3PM/zO5zKm4b7zXHHI4ew+89Ns1kJVqbtLZHSGvLz+tus+uoS2y87on9N7p/mBQ29yGo8ePUTHTxiH+/R3q1IqtEKWv0EA1iPb0qAvHguWj3Wi8i5KszgMWPNOtcg50f05HQp63dohr4mOxisikqaCCAPn27wj7q7UekHD6fMu4bnafWJdtx66PaUUWQb7zNUeG3P0ptLP5t8felkzTpyvw6bvtjucYURkw7cBquwTLuN1xoI+vGId4X47o+/9b87OGHvmx3X5W20nx8c6HQ8DzIf7xjpbc6+hyvmsjxEhTdDLF6ma4FTz7P5ze8+p8/mzZ/nt/qe4josIzVj3ZJ3ouPP7Xdr82o5uGGMdfe76D9lXOz09kQ9ELC9/4KaWkrzZb1nScO4uJxNIm4WBHwIRE2cxxJEa4C/jTm27oymvir8j60tRX6XsS8T+eBE0w/1svIqJm2mE0BWeihKKALsFoyeu38awFbH1b3NSZhvJ7JD+jCMHLjfzDf6kX2TdLURGECdgN0GaXfRcdhPEEY5wPvzpBjSMQrbB9ZipteT4qNiUaQ6pxEU4n25cU4t23YiQQJRQUGdJ4I+QZOgzLtsihiNEs8hObo/1BPLpmRP94SzbKNuFad637bjkPck20x/y67GDEdTL3WMXOsK9J1boRnieEbZ2k1/A6IjvoduRr0+/eRlBnRThhrH025Ugoemyf0Aw/1Z5jpozl9tet7OWvK7P9Lq0OVmHqJ+6XHcHb7bdnitth21vV6wX7G6w6z28WZ4RAc99zrdr1pbdxv5OttHGKeta/5tSf8GMZlOX8v/n//pXv9YnH3+ig/2D3PN577135UNd28aIUE/9tVR5Xe812dNPn8lr0vPzC+0xz3uP6K/+6q84lPwrDiHf1QcffID/e/K5xtHRMW1uaI1v1woQUe+2QXfDu/oGXkPBGnYGRnkgyw55uw9fnL3IA2fP4R1lzIfhMmGyIILyrG/84eTT01P5l3HusZZ3uJA2rM96RQQQsBuy3Jwe4trlCb5c5iVQv3no4Q0WKTTd/eRJN+mlz4/rNMfvQiaSyb2Cv+p3dA6yj44O5W9sex30Dge7P/jB3+h//9//Y35L+z/9p/+k//C//Qf5APg93hUePXqsY+Sc+sS6b/9gn337Q83wu98gayYUQQ0ThD8hnq8Ceab8uCnzdCN1IeVGOCRohPCK5xZFGRP6UlcW8+MOOGok2qc7PNP7ioeLGK9IfmW0FdUD7YxF73MO4qz0Voo9FlpWsAf37+vw4CAFsmITxQrrQbJkgK5Wy1yEblhUr8GKDSXDG0t2/ULqeA8CK5XRW8FQRBnIjxvakYpaMb5eTHmhPRiRueYc5HrRY37SHcP7o5txLLDtzuczzfG7rJWjQUFKrUm/lqJSq2opynrs36LIAyVIy07HjQi69yaIUEgvQeQdYnX35UJOcT7D/l04bkQoSPn8COcfy1LwzjuI3YWLEHXzRsXcJR0D1kYZc62IknnWGDAbKX8b92c/+5l+8tPhm7lnLFStBx0GWvAQCvKH/EJ3woB9zMD1JvsjNgQ8gI84qDhgE6JtZ/kC6BeuP/z+I/3sZz/XD//HD/U//vVf9eMf/1i/wmA/4yBjsUC/mACsXxt42OSB6FobdK23gYLXNDDpUjW3OcAZo2mU04iEPZUS8otiayPUhtraa1bWasHBvNf9o1aP/BPPp3t6eDInPM8D4aODor29UDPrFC1Hpk2n0gh6JWF9sv6UEoQ11t3hGhv1Phjq1tpMbaEda05b17ibbNdGG8IbDnM3q05r3PWy50UZ/6rXGvibuctFryX+JXkWI+z3AS2koN+DSHSstjoOdeEUCQQHvtfwt1e7KByDV627osVGuuIw+oJD5TNk/uJyqReXK13Ax2IlMc+qRKOWF895M0vDazk2yNFtt9u2VVsQP/iLWg51jYZD4RbYbWpRQ3y6+Cuwv5aqppC2E67jGC2lqtSqwI0oihFEyOgJ2zWCfLVpZTTomvXNaOB9CM81mx/ogIPeo9P7Orn3EDzQ4ckp/XxIP8+hWdVHSPCjGPy9IuVo1yBT5ulDGsIaLsJkleOHiNtPZ6AMjvMY1zn6m96d4HXCHb5+N6P9d4AFufkaSjt98N14jtGwRrSfBt7X3Ttltrnhx2PUum8dX6Ognj9WzBEdc4DJ1VLQjwZdaFRLVU7AZtD0Ejygo7xMeRdEkqwvg7EojiJJhiLHLm4McNoEYuT0KEXJYxCTGHIMLPQyq24zPTskfM1P03d7qVpwoIhAdlVzFtue/2rTYB+W44HIAjuwgaeBO3GRPctMZaWQEoJl57P7ChD98u3ygkIAu18AY3X6kpdV+fVFg+RQT6OnqlJ+hGdsHp2e3tOTJ2/ozTff0oP7D+T1xQod9ab5H9iQfvr0qayrXh91FLTOdsxzvfwH6ds3lXBnrGve9Uxhqs7or/MRKfnPTzEitpknb0DD/kCou0AptnlvelziZsxrQwiGG3L5VERI3EZ68Rc8OMJRkRKDPxSE7TcKAe4bcY7fxu3kzTgeWYZMQSkccrx8Oy1jzSL9nX4eEaTcQiHcMtYa5rmCTbBtgDRjjQL22LkD1qVX4XZ22xF/8G3Di9qa9Y510zbU2BBOfezQRfjt4Bef7EZgE1j3trOZAt4mumRLzXW5DeW8Nk97DC0fJpivZD3oJgpN+fHevElX5IP40F1/ItZwmpz3DmSabl4RxILK/D1nLW/Zeg245L0j+SN78o9MHHZ6qZXYkOMdRyBv+zesrXrGrOk5rxPsn/OOcMg61NjjBb9FXradEeEs9KOliRws1wlILxMV6odsQ3D7JJJ7Clp+Iq/uuKbyzmM4yxRn/13YIf1S8qvShng/70bEGG939L7M8pAQToDJcO3pps8hYTYQVnpxiXc6DRviCbusk4kX8famaz9wPqRKNAGeQf6IwOebvqAP3b/Wb48L92mHDm9YR3RbkI+4DKMfHf6evlPWGYooigQ1ucz/x96fN0lyHFue6FEzd49cK2sBCvtCXpJ3mSc98/7oedLfX2S6n7zunn4idyPBDeAGEFuhllxicZ/fUXePjMzKKhRAAOQF6enHbVdTU1NTMzeLiNz0qTOuISLsKCIS1pVdRIzxJCoKfqCgCPSzDo18E/PMO8gfYR7sIRsRBRBC3xDbzC9JUihigkK+aB2On4C8fke3bZhhG2F99wdEPG9dXFzk/OV8EaGmbThs2st3eb87p84zdnI9Qx1uQY9cLNMB1+2a4ebRVM1X+ikwp/f0j+u0e8DmjA+Y9/b2VGtBxht5/J5zsOI8brPz3OKA13lKCcGeWvi7ffuEQ7J78gaXN+ca+ItwOqDyiOApuZ6edyq3fUAWjgzNfw59HQSFDBxumseT2x4Dr2+3fWy3Q8pa/XRcDy89svNhzBXeso2mje5BwGkJ8rotbgPRsr2utLmWKl8bbLM3eh9zsOh9F9v+7Gf0233S8I6TNgxZl1Lkvuyw+w3z0kCfDMjItTbMVW3bacwTcrhSh3Vjg41MBYSg8w4w4vie8WG+evNIu0g2S9neiFDEDHRa+EH6pvgC/Vob+cCplqJKu8xfLQ3vXgvZBneswxrbXqeVmnnMW0uc2+D8rtQ8jXBIMu2GthsF2hFFEZHtdxkjFPLlNniuu+C99oJ5ZMW+lWVoWS5Z76393k1b3R9juze5bna7Xb5At9aiUqsKddVSHI0ODokBwbgP3eembR13hkrb53J2K+WDshGRdCJCESEeiSghI8OyjpuyiCtq3H/0qw8AUzZto1KrnHeUy5C8eOyu0Q23xXO6+XK6fAW6hzuqcuC7vB23i8uUr+dznQNyGXGVRgR1czvW+SznDXpuG2H4EDbd2X6hfxGhrmtBN+lNp5Qn8aZhWlSHGrsVGcpHRCCiSzgyYgorHJTrtz6435bohvvQerJGNzbs1zjddVn2tpu2S3vsjVp/3S/WtTLTjKKIkPUkIhRSYn6Ki2hlGXTB+ew3767b+6q22x7r5+cXebi/Qm+99tvy0XbYyjbbv2bsbgBkVUugJ1UL9OSANc0hh8AH8NmRv5AWEdRrjDxabj3j2q7rH3kN+J0QGi+LdBdjrIsoH1OanbkIRKZcNzjO9CxQMICeAdehF7qc8xLWw0tmZwJOv+533M0wjet4muZMb8eN2T97cOkLGcI/Jz/DDfLMuJrlZj63PIVzX8vjOIOkrD5dIrjxXrnHqPHpfrbPcCa7CR5JJ93Q7Fc4l+seuclwxjkeOOMWhOcgaYCPAAAQAElEQVTbeQC3nCw8EaGI58C6bdyUx/GglMKYhEa69lfCdkfUareqYrMb5s4RjSo2trhMlJEHhTTVY/c6IoIxZlq41BtZbiwrUfYp6NplmRmOHvMzHWPXkCPR6SfJ49Y2wbbCh70+ELYdWDK/+V87GEvOZjy2ay1ytT12tGc94DjrsdjJ9HwxxvXUYWzSHo7zhsPev7ZL5VYCcZmt9DtOJi3xjAgVZFWR4YJ5/YB1oNcmB9gh28qKLMXl+jWVH+DB9dvOer4yP2vmgtEWL3PdaHvsOK9HeturbMfEE7xw6+z0ND/sCHnWjrfkc6ujwyPVUnTBobi/AewD3dPTM+3v7etNDhXffPNN3WK/1+sT0w3yNm2bnJ1C7w9/+FAffvQRPKy0z8Hx3bv38hDSeS/OzdtKPR1SalWlzaXUbH+BjmkJeZgYWZCtOVOmRxQCIZZneQbi9p1j6/2vP55w4Oz+3LAeGZzLtMjvOcJ0m7bRgr2+4+Nj3bt3l/2r+6yXX9LB4YGcbtlanhSVqw88hkR9EExeJhmKgPNfhfvbGcVld7j2bjdGu1345m7UAM2efhkM6LrOgv5XZOL1yoJ3ec9Ft46P2Gu7o1fv35cPdn2o7m/4/tM//qP+6Z/+KeHwjzhsf4tD+lfuv6w7d27Lh8UL3tm952JYvxbMc6btdqd8aHCZELQ3+ds+At/TGGOC3BNCox86ePE7PIEIbuKQCQJAoipjhCQK6CteWZaHi16HSSFHGePDMTcDEsr6d4hknJ5/RZALuOM84DxQVhiQQqtOeBHzJ3T9dex79+7BwqCzs9N8oVyygW/DY7jcDIdtgAwbJA/aDYN57QUpiuF6ZkBQUYoqg6dhId92ndquGxd4uP7msRda+xw8H4JjDg5v3bolK/4Ryn94eKQD4q1UzucXSSuIB0dH+bbrWAw1qqWoRCjsAitP23W5gLK/srAutTJ4jJL5M2+MZSJwDYtyx71R3uFMN2AqFxEKkg3hxzve+B03Q7PnK7i7WUeil885bYxxSFmFqFc714BS91gl95ENsnXPg0sUcd/7m7///u//rp/97Gey3wt1D0AbJedzX7q/fNhrvXn77bf1Fkb2/ssvy59E9EF+BBsCNm6DOKQ447D3F/rv/+O/67/+1/+m//v//l96/4MP9ODzBxjtCw491wkbROuWNzbMo9mGpZFz6FiXbMS21ogUpztf9j0e7uzbjsl9D2N0yAK54zByefZQ6+WZjvaKXrlzoDfv39Zr945096jTbQ6DjeODqv1FoJ8Yx2al5eZUy/U50tooSsjtbmpJNwKzgK4PnmgTa4z8Bqy0Xi+1Wl4kcnws18qXDL+AJnrCxibdDQe8Gw5717grDmJXPhC2HywJLzM8iPeUhN8D1pvQpgdsevVgEPyAXsidMGe8md4HB5qlUc+YWPaDznjxeXx2oYfgEYe/Ty7W4hbVaEObVFpV8jeFcUI4N+wGiearYfx0XaMF48qyXXQt/gmLljHdILvKoXFJt+Xg13BfdJO/pV9qyjA0usizAGjXHQRxESGBQW5b0RC0JQpxdquiVDVNR10L6t6j3oXaZpFxFVvjtG6xr8PjW7rFwc+tk7s6PLqldu9AlXw8RpplpNcPlufApgCgb3sGBppAHnEFXEyIDCoCT0LCNz4yTIhb9us51yBUetD8R4g7I5/vJknypfv042qKqT+d5zLGjEp+XiKuhGHwkh8HsoKgUGQ+j8ne8mIc9GAwkB2Ny3LOVejPgjxmhETZ2GIOja6fl7DPVY4tGX0Q1osgy7gIubWtjXrhpZai5As3IuTLTkz5cGgtFGjLSGJMyTYU/M7sQt8Qxjpcnwk6ZIx+yxg24De0t7fQEYcaCxbfQfLG8y4bGOnSD84n80ZiROANcvk2bYDXea7AceB5t20BAkHs0GOs6EUh8r8gAprXoS8rO7UxIhSBnVBg+3r5xclrkto0Orl9W/dfeUX+BvDBwSE2o9MFa6Df//4P+v2HH8qfqM2XEmTpMvZb5rrhmiQozd1DfdQsUb8REZIMPedy+rNwQzFnJTq+hO7I86CIILfSjcDve3KVFxG6xJzkmEzmEXElpAzuRpHnWfewk+AiEUH5GVJh/NRSMq6QZuAQlkK6BAFuwgGm+MDdhaQsjxug8EhalMDLUyNgKoC45ni89KMjh6RRmQsKBIoJkGj7YP3xy2NlfvILSEQoCggpgoeuXmMfXI3bDc3pEUH5sfp+07Nu2KTOehN7tR79ubYmzWWGSeHsGi7c8iLb8cLUoOMRIXGLq8cOGNZlj4ML1vJez5tez9qPLMq8zm8IPkzfAnLYtIjLm3AGca+UIex4w/kIXk/OsNOehYhQ5aVaXOe8wJu/Be05YM3vtvkbcx8yPr2OusX7wNHhEfN7o3NepM/OziglNcig6VrWAB22cU9+f7h79266fmcwnbnvXCD5pF77jcHywBhGhLiJCjDeoZAceQXicvzoZDre7U1SxlEmFNvo2ROOI03XEEEKuB4/hyNiJnGjOyY7z81w7FMFieTm5d9PKXb+hC2Wr3F4WEFySneUrsSxPtuG8fhGntt89hBnx+UyiXAQ4bFWa1GEaaDVJLo/fEDj+WzNOFj73RKs1l5bb2S97ik/pq9Zc/eXfCkUARRQN00xF4x0I0IRlyBDhivj2uOnFPNRRKTINbV3LMtTL3rRBLLCoBuLLyJ4Sj0J5tno3QBigzpLqSq4EUE7qIk0smrA7VlLeS5aM7+nHHAdl8AuuArz3qL/ditt8XiK8DxIBQqNdRSVWlVz/V0VEeqxEWvPd5OMR75GWbp+qteAxzAlAinrNS8itinOX7CDXo94Y2qfjUCP3VoK8+lZfrPC/wvV9dx/5b5+9KMf6Y03Xs+NHr/fH5C/Y+yWWkby8DMwFi0nu4bLuh5jgJeIyLxf5XE1b9B2xyBn6JmmECJePxNSuKlgztOnX9TNjdwG3hHW2Ou1vI+yZB3hvnFaoe0RhbQVNuqcvZQzed+kZUPPm6T+YLTXbrZL7qc1/fn48RN99vnnubE5vv+uk4+GvnKfiqsgZ8vXdtFxC68Bj45leVtG7o+BDrM8F1038ku5k5MTGebP33g1L25rBHIg3XdLH5gf7620Tauc4xQWSyLwh4oc7/YlaOMcjiAHqLVqH7s98thqwfr0Hpupd4H9zi/y9fDZ09eu65ANTZdpu04un6OGh9uyQb/tuj6nWR6WA8nb9rkt1hfDOnL65Ez+Nqfb6jkiaUiCQ23p0N6O+rxP4fqPbx3LP7Hovtnb35fla704OztPWg+/eKgzNpTNS4V/03Eey+uOvwXPvscd3i8tQ8vZHyj86I8f6be//51+87vf6sM//lGfPfhcjzncd/+67RGR7S21yheapgi4LGV08ZdatzybX/Nmnt1fLuP2rtEf17lhDJuu4w3zPzCWDJTJUaPMLLAdDPZn6ld7uNwW9KdlQwVzVVtitCj9zms+3X7P2/4pz1M2wc85/DXflmm2Eb3u0JumbbLtWXh6RECNcRAG/ilaCm7CEaFI+Wm60JTAC1x/yot5xO4G1/yQpJa63Jfu/0Peq/Y5OGjREfOUbZpl5MyQy3uKiwg5XwSJgKd82Q0YK7XI+yaG/T323L9ucoo+XXDg2yM7x3foo234QJ/Zpni948HXwYfTKnRqqexxtDJ/hweH6ZrPBjvhtIhwEWqNhHwhArdB0B1BBLeTtnCY9lgHZ4jwLuZ4u1kJhSOCJ/fk4Lu8t3H2PI256GWBaz54GuDhywE3cz5rH/6rlCB0NYLQTXFEUz7bZxo3wVnIQ434rtNwG4m2k+CRjcSlN2R/YsqDc+WesmlyIz3OMdUT+G8C0SM/6dk+mMGgEHKVkt2Qr8Bvd0bgCeLiikuA22Uzngc3uaSIAKNb0u9wECEu8wocJG3MSPQUjkiPhOOHg+knbP+IUNItoYiiUgAJEQ7voiiCvFN6sT/IW8jjONziuDLlyTinV+xuwcbbbfA3+EGtOU7n+hRSRFyBwnEToKspvWS9hWAkyCEpxm5BHMqLcLrXH0F7KUv+UeUG1he9BuyCpvV3z1y5ZN/Wc5q/SLXCdtl+nfO+lHEcYvbYlUobaKYGxrrLOM7+AcLph84APFf2mWcjh6lRw/Rnpu23K8ppusYPi0uFdkeEIgJ/UbfoOLQ70t27dxI+wHNcqUUKaQuJdfhG+Q7KmnOgPh8Ee01/wV654fZc5IHrkn1x1kC9KB7Ip6qWRiJkm+n52Fghk3vMuz6/2t/by3XWkvnk888+1/vvv69T5PLm62/qh+/+UC+/9JJsR/2eHVHS77XTinnzt7/5rX7+3nv6+I8fy3OSzyE+Z772L5/+//77f9d/+2//X/3yF7/MbxiHAl4qutKo8t5aS1UpRRHoloFfCm2gu06sNc/RPX3q+CfMe+bfrtvt/gmXrVWV9/gGm2+7vkC2h0eH8p7Vm2++oXc4Z3E7vN7u6e8VB//uo0JfcMtXIFdDuCMcK0UEsDtBIV9+Bv6IcDAxwOeAfsxIUjwG6w59t7H+4bruWou8jjOvPqM74ezO37h+k/OgH/3dD/WPHPj+v/+P/0P/53/+z/ov/+W/6P/zf/5n/b/+t/9NP3j3Xfbj7rM2Pc4PqrpvaqmqxfQYj5ZDyrcQ53hAXbUU9GFEmG+Jp7gYaNxuexC6DqIy3xxPczJs12kjIGDPjt47aBQ/ttgR1jbu63qyTj+MLycyN2B2v7QEvAZCc2e5A13OwvYLmBXrHotzvyB4YWla3hT1wPFCbeVNI15uVmBNpxtL/HO8FymrKd6Lqt4KMmFAiIZpWkErnetNNC+cvahpu247CF33Hps+dv0y4IW0F7se1FZ2xyecZwduhweKaVYGTykFZSmaw3ZbKxKoZUxzHsMyMV8RoYgReGSEuIjj+RXuUDj3Vy7nQn8irqlO8rFDcgyPT0c7u/vG/WWmbYxtpB4+fqw//OEP+uUvf6lf/OIXefjrn/Oy0XUZy80y9wve3Tt39OYbb+jtt97Sq6++Kg/8BX3TtV0ahA0vb/6W+R/YYLfx9IHyT3/6M32AYf6IF6KHXzziBflCa4xkj8EZNzk2hNe5yWB9Na+GB7WNmfm0O8IpMvvyBBwlVEAt9HONUQ/oixqhpvRqGcGHe6GX7y706kvHun9nX3cOWx0vpMNOOsI96MRL66Cm7VXqWkNZYR9WYndMpVRVdCxKVUQoecBIasIwbPCutckXshWT0YU8VgyPk/Vyo7UPgnFXwJsoa05dExcbOS7Boe9qwnJ78Dtw8DsIUWl7sMvioB/Y5DFUZD9cq1cAwo6Log3hdR9abgYOf9d6zKHvIw5/HzPRnlLv+Xrg8Jcy0Ui1UwENfdjUVk1UlSggVGl3y4uGx1PXNWpbo6rtqjoDAbeg80EvbtuSZpdwU4says4wndlfSau1Qp96CqC+MFQkwZdS0vTD6CqqRD6F00KbYaDt0kA4SlWpLbwtM1pB/AAAEABJREFUtL9/qCMOfk9u39EtDn6Pjm+zOXGkLg9/O2jQXto8mB4YNNLrh4CmRpqDxA0HIZJ34HCIrJqv9BOd+TLSgfRceZjeLjJxN+JF/HIml7R7MwbyjHC+5yCLm9cJbkjGUWZynUJovJE3LRfiVnEMeXpsvvV+w6Ig5xgSG/fpBIblLMjRpUyIP/KFadgPBII0u1fguAlUr68CxKCbL9ccipgh/OIKMN7pc70mkq7GPJSxx46+4Wushp4bPTvUHTFQbTCWGvR7X8fHR/nhKC+kvYnoT4N6ru5ZHA79MMpaN1wkPRV7U9xTmSwR46mEPz2C+se+/5qk6IzALkSkVqqn/Z5TDEhrj02dEw6BX2Kz7uWX72MTbqs2jfxrF/7E6IMvvpBfrlKHYWHWMbw33yY6paREeHBPMd+S8ydVMBb2MyLEnfDcNuJmnp1PCo1XbH1j+OlnisXC20kK/AVCRi2hcU4pKvaDKEURjheuEVfc4rTieMl+glP61bDTjN30kBT8eQhrugLXwHEK9sTjzSCGhFIqvBXSIutr4K9BV0oJhRG4Ia58KGJ0ibhye411E5wpYi4zuqmvrJnWrKfzBYvJfj3B47vHxsKoi2ZTLGLLutSCPagqtSrwR9g6M/TJYN23Pq+haSx5YTQcr7FabS+HDUd4INoPrcxnv+OBvbsgKm9nTc8LPsx7ZqVghfembdQiY8eZ14hgXdHJaW57RMhrjoZ1RClFBGW34z3C7w7Ggs3jPeD3B69R7bZtK4/zoIzrpJddRSLCLcHrBBzfobAzAq+nw4zCv3XtyTAP08BxvhlZmDhnm+Ouu067EVlYz0vSs69QssMjwv5LZBnHibgdZPz0cMrk3TpWBQfStZx24YQtIn0xNTSoY1RUonfL2E9UAOvzgF77sHfwOjoLkEAex8+6e8EG0TmHMedseHk97XcLl++x8T748vig1Fyamq0fAB+kWJNvcj7YZnBmEBGpQxX9sy7NMG1xzWVzrc4YMp/XaZDtys2wo1k9GKBd5XVQwWaYljefBmcIKSISJV3l1ZNm3fcY9UbW+cU570jnGt/F17SjZ2A7q8sWxgZjpm1ynHgcdF2bfuv81l4F+anctM2/YbkuU6ZnebDlA5kLDiP8Lj/zCCu0gerwUFzB3wB6+smbdj7E8AaWN8tcn9/9LEdv/t3iQG1cm+zLY3J/f0/+dP/L919i3r2lPTbrOsZl8ljpJ2TgOchjM+WDkAdRt13XP4Go7T2mb4NfwUMtEz3XNcO1mUgphX4L1WK3SG4zerbBFnvfw+i9voIG7DkZ3ep5P1tlX/nQ0HpqnRkoZ7nN811EqFToGlFUcWut1CC5390vLmNeTL6Uim1vVWolb+XddKEF79ht06JXDX3dEt84u3zVWuQ9k0MOYRccotVS88DIOuh+X3nvBqzZOHXYHVxLUYvd7egPu7UU+TIf1gWPNY+zlBPtyTZb+OlxzlCEy4RK1tdpb7En60SpBdkMqbfO07Yd/B1on0NWt6PDdhtjvcgB+Qj7YfJuv7giRvq236ZhEA3dnvfrS5mfcvB7yqHamn4asCnuL/Pf90PKJ/mHcEQo+6NWuV7z5LnDOmlYfua/61pV5KKgODrPU1ECjHyaXo8eWB88HobMQy4YR8M0XxGUCSkiQFEg35EOYfxEOlFSCPbsTAjcS7hcqVUN490wb45zmd7thZf1eoVMluwlLLVJe9UjJ7gxT0DPuEzjGUk3Rs/57Q7QndHjt05RI/X2qdO21x4Phv1r+HL+oL2V9ox90Mr64nApyNdyjrhSd0QowijK/kN2MSOQa6aFCq4Ii8u6u0LXbaNsQ/3FlyVhy8v5bH+sf9nv6KRdhx1foA0JmjNkW8yzOygiHG1vun6kHNIzZP4BXXAdHs+2A67f89cFc5ht7Tl6avtu/YkItU2rBePVeui6TS9lCc3KJviC8eTD6WMOA/Z4j8mxM49X0lMe0DFnNyGZNdEJN+XJONJjAlW/4O2Sz8oa9JluBLGSQnoK+ooXDGcJXOvf9cZm2k0P8l/L6xg6kMz2PQsk33CPLQlacx0izriM17XrMmX0XUuegs/ix/HOYncXxLkzcZIBuzciMtZPQ1Nm+xM8uIV6ZZLdiLgW1ngF9m/0pWRFeAzioYxARNiRQnnZGRGKMDS59u+g7PgzX+RYL5M/gvRCHOO24Pf4DfyBLbB/Fx5TFTvjsdbwPmHYnlb8pRaVgj2ZIGjNoAZJIYEwAh/pUUIRBuViBCncIQm4W3TzRTFFhEZemQPQ4WFCxFjGtsRzjG2obZht+5KzmQvWh6cccp6ePsl/t2Z7IoUK/LgneuzQkNixSw4zVwzMGcNUT+o8fncaOSnqp5keXT8hKyOgbfpGrUVt2+V8fnLrhDUee623buWeVK1VEIKkS1+iZ5985GvArg6yjfQa3nbac+mS9Yn9uWfOXN6zbz2YN6j53hB3fnamBw8e5E8p+8O+b7z+OoeIhySzz419909A//Lnv5T/5Yj5eInD37feeltvv/2OXiOvz7xusy/80r2XdPvkJHn49JPP9Jvf/jb/PeXvOQP58MOPKP8HffThh/rk40/0mLMRr4+pRKVUUGS7q+ykqaOcOKFnrdTzPm+4Pef01QWH07b/Dx58kR/48/rZ8wNCSlqlFNUCkF2DXfe8sMda2R9O857Va6+/Jp+1+F+rdKyd5lrtWkaD+zVlFfKf+asFelGgH2B27QdzX9KGbd2T32ULVNI1DdrcMecsqHefudJrTM9H7vd7d+/q1Vfuy+dB777zjv6Og98f//hH+slPfgJ+rB//yD+p/QO9887bGn8l9p5OTm7RZwepO/u8H+zx3t51LWvabkTbyeOzIosy8VSndkTQuhkarxgdnpc+As+8n51roNUuZvcSxVGGCxqCAYf/0hERcueKq2fQe6F124d3nNC/Q2e9xIao42xcfNjn/0lh/zgQl7KhseJ74ZZuHnCtc3HnuA0LOg9ibyqZvg1LjxIallFEKKxAtdChVS2L6g4l8iJmxjZMvHnJPChb+ifXytd2KAcvQM6faYTtWlFmpCFHaaw4taDws596HVdqTXmUCNiboMsr7CXNzjeHpPrNkbuJ0kDkDLzPvaf+iQhkwEsaYX8i8/e/+53mg1r/X17/RKaNs18s3NfuR8vei1F/yuOdd97VWxwA+zDY8c4zv1ja0H2EEf2Xf/kX/c//+T/zZ58/xLD6BXnAOA6eiKh32EFORDAewPe8frGBnEF25hUaisf5ivsYuG8Nv+zWQr8XUxg0bFaqHImeHBW9/vKe3n7trl57+Ui3/G3fttei6dXVDbrZTxhwB5VW4iwRNwD0mpDbHxGaL1iYvXKbrP9uv8eEDfuKA9/VaiNjiX/Jwe9yDnP4usy4tZaO5zB4CVYz/I3gda81E+CaiWRttxeHk0FrDPotigbQq6ifXfsNGrCJRqu+6Aw6T87XesSh78M8/F3JPwF9YZpDaChVQWNru1DLi0jbdGqZgHLjuxS1HOK2bcUwt2rbRk2toCCnqpZFU0O60eK27RxfxrRayAdcJvNSvm1Ia4ifQFoFpcAH7ZDgSVJvF/56sAF23V5FQ7ublMUFCwJ/q9k/je08Ad8dh7zHLEjuvXRfL91/Vbfv3GWiOaRteyqlFY3VoKKk5ToSVpiQ8F+FbrgG4gwcza79I67HXA+Puf7CnmbSeB5bpM86HyknyePXer+hH4yBcV1rRVc62b632O+IYLHX5wc7etIppbygJ+iY1gyHU6ROm6Hv4goqMXCu3WZj5HlI1i6Tnd+4jPkufMGY7BinnscNy99z9+NHj2T7umQRvPFhfHaWeR5bcMnbzLPdGaRez0bUTXdc67OvEhZlnwJj2zSeir8p73PiIqAyQbhuft8P6B4NI7zPwvWV+6/orbffyoX08fExaX1+8+bjjz+WZejDhIiRjkJjt+N8e7cr+faoDxZCkkcGdl3dDux19J8KRHaFxBW6JEYEtrckarEfZNzk4o+49JfJHxGKcHxJN2IMRzhu9D+d12nk15iuG6/IWIunZ11sDGmbQrUW0CgiEqXU5LvUyXW8Qn/KNVBxxCUNhz1m17ajnu9ZV6+B47ymMH9eYw+TBXJ+21LIKAJ+mVsr/EWMNN3bTtuYFrZgDfIFm42DnhfFkXfnDUVMUMi38koK6ftWHjDnGqgRWVcOhfbzcKhtO2zYWR56dV2nW8zjd3hf6bB3G9riF+qIyLnl4OAgNxvsemzvsTnakq9hfVGbRgU7GRGMYWqiPiYr/LSGqAgeeJ93U+qZyV837ZkESXgeTZJf8H5Wu54Vv0M2GQhUIIg0RnFNKpdxQSoe7gDjHZQzxpC2OXTl2sk/xVuH/U55wWGkdd1dFBGKwnqBgOOss970evzkCRs+p6kXHgueA7M8+jyuOyaiOBHQAIIT5/EYsu7MY0dcESHrhxFx1R8R8jVgF0x7uVpmvWvGJk2VnD5m0XzNwbk+uw062LadaqkIkvUP4875KmvUWgtkAtEO6mmr5x2/Z43tvaCttJdNpydPTvPbtKvVGvXtFcimMs4b1lXdolO3fR/u5LWW41v033VnvRHqqde0l2yunbMJ5Q00H5j5nc8bW/4WyQUHwH5nsY2BqbFZ8OV2RIRcb4Sg1eeGmWk9evQw+Wyor+s6ygyM44X8bd932Ox559139Pprr7H+vi1/s65jbJZSMt9AJYZwRxC946cqR4CUOK5SXhFzymW8XvSiiNtj9LkucJ/0yJUEaJg3w/1j+fk9pyDvgXnB/eJDb2/ijTaoyP1QS02+vMn3iPXXgwefs574QtaZSj+1XZvvOe5f01hPNt1hp9tu7WPH9tjos3wa+rWUqkK9tRbK1rEeaFVgviq2ftR/5VUyX6OOPthnM82y3met00HLuu966cpsp/lcMt7GOL/rNkk/YpTrQMYB2Vjvzat1wgfGCXhfMwZ69KlnbDhvZJ8pZRARst1tuy7ts1jX+RvgD9isdX7zdPv2bd0Gh0dH6hadvMGoG66IQAYlIV/mC9grBQfu65wnrLuPHj7KtZvHSikFHdyT5SRomEfX7fFvt6dto95BhfSIIJvriZRD27S8K+6nvh4dHuro8IjwgTp01/pA9hwD7t/H2KRPPv1Ef/zjH7N+jwm33227wzvn/fv3dZ/15j02mj2PeZ5a0ObK+I8omq+IUEQQhDPaOGojwZ2bFBmOchsbdMBtrLVmWfezx7APBM7Oz9lzWOU4HaZ+uommaf1JMK+7oK7eYJ42P5aHDyfcR+bLYfdHi14eHh7I62/DcunQmVJL6miPjln/TOs6f5ZSRKjQz7UU9Ac/4YhIOcgXPLnsGn09Pz9PG2UeUi4ckkcEewFdrh0O6WPr5QI76r4z3TANYJkZeJMvuwnKpzs/qM9ydp2Gdc1121acoiPeR/vii4fYhYd68pg5jPHn8S+F3H9N28hjYYEN8CGwZVFLlainYAe8OcK634IAABAASURBVO5/XXOHjXbLynqoiclCnggChr4PF235PjRj2wa3x9hGfA3PrIXPKkq6q9jFs7K+YHxEzCpGCejzjAk4IhkEIBQTcGT/rjv5nV9+ZHo+nAKg7eCEiCBb5LiOYn+Rx2RxvAgb9iewoXbL5NoPnD9iKkeawyOgWwzSas2xV7HFxmhLG/ngrVTSKBdBfQkJh4ekkGZEhCJCUihihOezMvkdr9CXX9v8rIQQh21kzzylqbBtqQ9El6x1bVfWnMF4/j4/v5Dtqm3b6Rl2hbUdFOS2msaAHR6gM7CT6vjBM4jtM8h0h7cQF5XznO8xND7djIhQRKhU5Id8CjaqYR5aLPZ0eHTIod5JHgLbptvGu2TWg33UdEVE+np4MDbwuHZ7sMvZNmy25wmvd1esV33w7fZvyOe2uLDDX7CmePD557Ldvs8863dE+5326Wef5RfYfv7ez/PwdsHc/cMf/FD/+3/63/Wf/tN/0rs/eJd5+b7e4AzsjTfezHdMy9P/8vKf//lf8pdPf8dZiOf3oJ17rKnatrMImQfsuGVjOxzhdvTI2WtnN9VuT/vcdvN9QTuesI5/xHr+i4cP9elnn8qH1O43v/9IoUI9FXmWRFEU4mpRR737B/sp25enf7P5+muvZ7jznEUe1zNMa7KeekNSrTXXQNZn+027krcSP8PzSE39r8p0+rJh/eO+M5q2HWnwHmPZHjBXeu3mA/VXkPmrrO39iz7v/uAd/fjHP9Y//MPf65/+af6J53/UT4j7wbvv6tVXX9XtkxMtPMdH0FopIqiz5DuL5zzPwf4G8R5zoOvqyNtSby0l80ZQbkKxKykkRYRCAiG8etYVz0hw/HW4hx23W6TsBrZ+1/gi2Bb4dj1WyxlWTPtdoxtjvxWzIFAL+uT2bXlR4cM8d7YVx4MgwQLMxsZw2MbHimo3XwgYpGs2lAwPOL/AWgldpxT553qMSie6I12HO9Wda7jT7Rqzf+58x7VdJ+e3kltx7LdrOlZM0xwVuMoKXWpVqXX000bXbdSCsXI8rgez4wz7E/RfRMA20OXl0E1wDsfbTVA2w/nImCuPjPZjzudU/NqF475tmAf5EXK7LbtSK+Zf8ovrbz74QD97773E73//O/nbuzbIOdiCMvDnPi618oK1ny9IBxgmv7zaMHgAtxgPG+9PP/1Mv/3Nb/TLX/xC/j+/7//61/r0409Y/D6RdWjASA0YzCFdXsBxRdjMzBtJdoM67aZe2bLyIm6/vaItEaGIUCkG/VyKAn9EaBzEg1oObo8PWr1671ivv3Sk+7c73doP7bVrLdqN9vekxV4IW6emixEcYrY2hm2TBrDWma6mazB5/Lz+4k324X+zHrTmsHW16tkA6HkJMzZa5mEvLge9qzz0xc9B8JLwmNZv81xk3p6yG2iZ3sCLHOg1ioiX6l6hPgoIbTS79o9YR9WK+PO+6AkHyY/PNxz+rvT4fCV/6/fM9ZrXITSQN2qr0naqwGOr0u5K+40Gt20bJqJLtCmfopYD32bC6K9qnB9Yvxrk5nBTibcft5K/4pamkV2j1EZRqoI24YGnMkKhXmUCftLNr0ojUcbuoCpFg7dTx8HvweGxjm7d1i3/r9+TOzo6PtHe/qEaFgGlNpAv5AfQxaOBOuzqGVdk/JDP64+g9PW472vYcoh8iCE4oJNr9HONu9GA7kcJlVLo0wZUlYrfYVASFB5vfafXN1SZNcC4Qo72fIn6XMn+TQVcrWXaMV73OfTwNxYaxtOSg19vuJzPG0BeFNpYGujqyL9Lf1Oc/KXRoW2zkk6sec4aMNB2K+P/1q1bevnl+3rllVfkTy4uWEQv2ZD5lI28Tz75JF+oeuYZ669lnGRGwSHBDP0HfSCb5DxSZdNLi6amjcEbn3Et9jIcW0pBnlCEYW+IgEqGI13L0mEj0h4UXbqx9Wc+0iOcTln7i9Mv/ZnH6cAv3GPeojLl29KN0HzteKcot3zAdvXy2nfDvL3hJRPrBp2iWqk/CwVho+IWjfVd0tWfcFkn5+L2ey19HWvW4glekp3mfKEYi7kJ+Eop8vj3+itiTIsIWY/XlFt7vQ6WvIh6U3LN2p1kGSJ7RCigYb/Gh76TK+0SEsettcrr/0M2hvc5vHDY/WI+7CdXzjWllnwv8Lg13G6nF/gPMhuoNdnpW+gSdfWOoIVxNe6vOoQsfM/YygLl4k5ZbuO+eY/12aDDtsQ3jMMNeu/NH+uu30P9jSnD76POX+hHjwfr9Jq82unriJD1OSIy2vk26L/LzZVExDie0Rvrzi4iQr4iIsdV6hj5UBxFxFMoQe4pHh91WnBK+hHw4EgVwrYhlfJSz5rJbblgE88flvU3xJYcwm5oS8981dMebvKGbHNqLdgk3kdqhacZhJn3K3FGKTXzu53ZZs//jPWkR30jzUF2FYJuQKvJ8eQ1ftu2rOlbVdbvpVZFFIX/aENESPgLcnC+Betp2xvnbZo2x+7x8bG8QXTv7j3d5bDihE2fg4MD3h06eDe9kC/zZ/cSY/xlePaFIiIDEZF+nhkeH6OcR/8LPENbGoVOc1tKqSqlEA9EBkh6vbDGblr/vBFpWRJNvgp4H2F9sCF9jU4t/eEA+tCuD4bdNsvbaRfYW++XbOgDw2muqyJbuxHUJ8nvR17D7fMyulhcyqqUqob+bUHA2wXrFK/tTD8iVEtR9gVrGPeH81pnXPcG3uZ8jvchku1rx76Kw4WyEeimC2i8zJ/hwym337z7fd1tM6yvDlsma7dp0lVNRiICLqOo0r627dTRlo76DNe9j133Zqrb6DbVUkSzlFfkc/uAFHQalcIeBTy6Ta7f432FXFesdd0/buNMI+hTv29W1nkUyfliLDMehpq42+5NUY+piKJCmRH2A3ivoEGn265N+TbIv5TCuBbv5Wu5H1z/wJiqpdJ/DaQDiP6qailbKrRKybDl4E1ct71tu4yLCI1yG2RvhMP0B7G7d0SQHozVki6PlLbbN6CH1jnrliGuWqsa6i07iAgFad/UnbR4RATym/gSrYEp8zH3ld0eGUWEki/kaFneBKfXUkd6pSiCCjTSxLly9243NnKgvnBe4Ayu2/pxcXGe38b3WHHYfDhvRTadbRwwDxGXdTg9O9iEpvgMU8eQEnfCJVwyIpLfUuEXHub6V9ZP7ILrNg8+pPGHR5KPpBXyH61Tj432WHVZcbVdp3mc7DGuO+xs13Zsni/Qq4ZylIIn9/tA/ogYecCVoe/22lYZ1LuLKYjzZ7ktmwS1v6iLZMn9/b8jIlUF56nGBjGh4MlNhtE3PjPacQ7OLpGxhfApr8gnD+fDESlhOBwOabwI20OUUyXCEYFzA7DVEcTbNfAXEBGyPTciiiIIF2O0wWXrryrFKGmDPe/aDiSYM+xW1j61jnkiprpipBNBGGi6Ihy+TBvrdxwgT4Dn384R8CsQGi+sDePb9ggnrUWPrbPtsF2xTfGcZlxw4Gvb8piDRR8mOuxy5h/WtMFO2q4Mkw02fYdNz/lG+0asB0jWhH++s3ISuJMzCJbE2N5SCja9qGlaLbBTPkfy2s8Hsd5j6bBjzuN6jHFsmRJzHLR9FuV1hvkx3L4ZS+b2C2y42zjHOY/zIx157eEP6/tD+/5wTUTI+zmvcdDoGh4/fiR/8Cx/zfRXv8oDV8/lPrh89ZVXdfvktrxeEpdpWh6e0x9wqPzpp5/K7ikHthuvb3gXsa31WmPmx2HzY95yLbRasy5YcbZx6Y5pxLEOs99rKa/13V8JDuz9i31L5grYUKnlEsi2APejYVl6/XBy+0Q+TH3jjTdwX5Hl7TTRaESqiJDLRcHFH4ELHcddBfGkRQRlBEKFMrVUVfS/ZZ52n3rtfsih7/HRETI7yf2y++yb+QD67bff1g9/8AP5W75///d/r7//h3/Qj3/yE/2AuLc4WH8FOfsXho/Zb/MZkemZV69Xa63UV1RqRYeqmrblHaFV23XqOlzq99gstSrgKyKSxyhFiSA8xZPAHRqv2R1D3+SzXCfmql4UcHi9+DceZpwyxnhaEwC+DHvwJTAiVnTHl1rljvDC1K6FXUuRlSTCA7TXxoo7f+IEv5Xfh8CGFbrnBSDpUZcNSdCiiEga7mDTNO0FnerOX3Cyv8cLwLi42dfsz7DTQObDmHRg9ru8w0bbdcm3FdR1lFpVqDPMO675dzhdx+0gAt5mzPGEI+Dc0HhZPm5Phhx/DRFT/sklJPdvurr5cprh1IhQ4JmB91u8XctI3j6qlmH5uG8sKy9Q/c3cf/3Xf9W//su/5E8gPPjiCw3oS8UYNB6cyN2uy7lf93lRbbtONoKG49xfDQPXBvnXGN1//7d/089++lP5W8U21jaw1pfrGJicUj/RI7vC9aFv8gvrdnGIHpR54UvOQ2RE0J4JDnsSI01MfIHb1KJDDqnv3TnWGy/f1mt3D3VrMWivrtTGMg+ADw6K9veK2kWoaUO1Lbg1kXrGgWUpQT0MpwDUAWme+FEW+/vNoI0PVNlEXnG4uuJw1//Pd80E4vCSsOOWHP5ekJ4uB70XYEn4gvilkeFeS+KWHCKvobdhAuIWYgLBYWhQd0m3Fy4yGN3Rv4miNfEXfegUGo/O13p4tgQrPYE+t1Yc/K4V6qMqaqvadKqt0cqHpLVWGX6ZbtsmjfOia5k08XdVberF6NrfIqMmUdVQtkHuRsWtpUCrQBfgjyiKlGdI27DjSoZJpH0BaA/tGIDbN0QlDtgtVQHfpe1U/YK0d6iDoxMdn9zVyZ2XdPvuSxwA39H+4RH9uFBxXhZ4igKNkAT9APLl8OzOfocnDCK3uPBQml7f8WtK0/f7QiwRoYjI5nsML1mkGf5miSM99heLTi16Uuh3C8Rjw24g90Kf1VIUAQ0ZTvkbvq4EbCvdDwWZnpzcysWg++H09IzNjzNsyBKbtJbzuB+svXNd2QV/JX1gmfQIoGejxTJrmc+8Ue2XgZdefjm/hUCyPvvsc3388R/1xYMv5IOGiJBf6MTFzCOX5cGNJLmJ/ou/I0IRE65z6zYY1+NvCoe2dHSj3+niIpEM+ZzrtYuOlskN+420CUXW31pG12kjIuMt/4TTY8zj/COcZwZppLtsprmuKxBXKGIGQe6eSTVfRFnLbtjQ71lbuJ8DWrVWlTLnj/Sbl4iQZOhrX67DuE7A9a9ZaxsbeBrdNS+8gLWE4wZ4jhjrt16alYDPtmmZ6xpFjGkRo7um3No0eUm94IDpnMMKh63zc/0pN/JHjGXm+O/CtRzc7gHZV+ZobyR4bB5wcOR3jvP5wyzIw/x4/Hr9ueAdwXOO2z7TsHzcNruG6Xrsu1xEpGwiRpeAo/+GlEDwnIHX9zNtAwnczvJNwOO1lkp3FMgNcr+5D73h4k0Th3sWwHYN9+lYfcj5rNN2My4fUmE8mK5h3bAeeZ3SM3aoJO+IIF9J1BzrRenWknHicnhvb0/7+/tsTHSsbRv4DBWXjTFf4Eaxn/jl9OduAAAQAElEQVTJjQhJoQjWmAw06zbepK9QtnHFAYE3uZ6cPskPxp6enuac3TMOCjx0zFNz3a5/D33vWFtZ50upMg+Q0vZyPaDHji3ZVLpgc9BY8Q5vG+elq8vYhpnGgnWzx5jnQm/Y2Z03atKW1Jr8Vtb6xe2inXad5k2hEzaj7ty9o5NbJ1osOmS0p3v37iU8hhfw6/wef2vG7gY71DMHu33uE/MdEYowHHoaJBHp9MCd7h3vFPOVnIiQ+TJqtrGMPEjqeW9cW37ZNxf5re8VfvNca8l22v5YH72Z5w0895sP8K2rhTwd78WW0Zr2+sN43ph1+kijph45T9O0cp+ssc0KabG3QIbsiyz20LNKVCD/oqZpErb1pvX40ePUkwFeI4J3sQa+FrnujohMS57Oz/Jbsg02dX//QIe8Cx0dHevw+EjeTGy7ThGhAX0zbxJMCJYYIx5n5stj8IJDZ+uRx5nd3YNgj6k176g9ZSjKHYIkCHiu2Z679+7K9tw65jbWwjsY47S3ruJKIQE/tXNFRPaTuMyL67ccLXPzsUKvB+qttM+H5weHB1lfg1wjRmob+tL53A5v9EaEaq0TStIvpaYb8CX4QAIa4M0IwhFBeshXj6zcfs9JbnuF1snJSX7YwTJt3FeMW4pM/XCm07OzHO8NeTvSnMd1Row0qQrS+LmpzneCyLwjgvonXqOYPfWMJ7fL49zwnpx10m1YMO4W7M9Yx6yrWR91Czr6Bq8Qf8gsAheYtGW2mXhznzns+m2/bDMsI9s0y81plqfhsua9QG8XEZe0ncdwOfe763Gf0lnIZJDpWBbWfX/byq51xvGuz3KxvTMsm4jIfnEZw/J0XtfxFNDTgcGadY8dpgh4KyHzW0vNsHmybvibxq57l25EyP3huu1W9wl0LSfrs7HBFni8msdRXgfymGmwwT3j3XnNp3XPvJof7Vyx4/8uvRGu+SpCId/6M1zuq1kvvpr7Z2D2u6ySLrmszoF4uouCHAZO3vQtd+YLnvbLrkEggtiEJFz5Cj9EMOQ/Ec9tBxBDIGJ0xRURIgFwz17iCogSJBV5nJVt2HEzCun4CyC94GbeUlUi5HDEVL6MbmXszbBdTj9jzLbKcDgy7yXNiJDXTsRovPA5rsxuUeBXhLbQV7tCkQU8rg1hczKCaI93z8W2L157zIfBZxwk+sDTh8C2Oc6f/MOHadgmef0XE23TMZyG+XH2q8C+OX6GE92uQtsioAIsh1JrzqNt2+T6w+sLz/G374xrwj3WzObDY3GsT4oYy7vunrWgeXPahrWSMdq3JftX5+BCS+Z4f+DMac7vvANz/gY76S+t+Zc3/EulPl/wt4B/8IMf6oADS2qhMskHue+997P8NrAPhG2PzY/rP+eA+bPPPht/vePhF9R3rg182M5a7BEhX7a3XncZKXvW1UvWhAmvs7fro3G9aLq25XYN91nSZe1gWu47rxUNf+jTYddpna0FmYLZb3dGy9rh8OAw11I+AH7zrbf0KoexjmtZd1T6o5TKuquR6SBs31Jw05ZSRt2PIEKjZtHV+CSnVcq7Dr8XeL4+3j30vX9fr/nbvhzsvk297777rn70ox8pD359+Pv3/5BhHwq7H05u35bnMNOLiKwjIi7nP9aeyXNxe0vWH/BXi/1VpVY5XCJgH+Dan8g8RREGaUmdB3l4fmt3+dYofwOEPVg90dmd4XBPDw8ongeOsfWzSPMgCOq2UFPYCL2CUqscZ6PhAenFhhXXAzHB4HOa6bmOiFDECCtSqQUlrNnZCzp6wYLUiz4r1T4v0/Z7we54oyM9XfJ2vEh2vOR6oWxYgRoUv21aaDYjKvwZKEJEbOsOwua72L2O3XyzX1z4IYDn5juIvg6i8p7jpeBPL3a5Pue0a9j/LSFM9/Lh0Bbu+zU6YCPqb+q+9/Of67333tPvfv97+QXTBkvwVwqynmTphettBrZf5u7yoj9/0sf9aUPunzf4+OOPx2/+/uqX+vX778ufwHnIYfIFm3hLNh+tP/55n1kPR3fDC00v+4W+mkmz7UPgNMQotP0JEjMN13f64TMCH2XNh+vY8OJX4PvAh793T/TKvTu6e3KgYw5695uN9sCB/fuFF/JQ04VqK5UWPweZFeRCgEVBRdeihMSdk4eZMgYiJF48Bm04AF7zIrzioNfuejWwOdXL7opD2DUTy3iou5HdC05h7Tr/kjIr8izBinIr0+EweWN4sqP9ONTIyzpM9Crq7QbuBB/6Om5D2iZq/k9ff8v34dlKD55c6MHpRX77l2rl9CEaCURtaHOnyhirTCJRioxSixra3rYN8mm06EZ0bVVbq6rTa6g2yAu3IVyJbyZ/S9hxTcYV1RIqEeJOSKH5GvCMiGxjT6bBIM+gQhygnUNUGT3+Hn/QYU23p72DYx2d3JYPfW/ffRn/HeKO1LR7UmkpUyTKzBjwmy6RqBt1UvkwhC6vXf8US57Uv2vulPr9dBBDTHADbTNs8zfYjbXnAFy/gA+WCTJ1X1sHainKvnYhMKZLEZHgob9dX08ClqXheb1nQ8B9MeC2jN/93PRZIN7IjUsvVlcc+tiuDhQKqkz4oXwQ89dwj221DCwzu9ZTb3h7w9pz2T4vK160P+Dw1y8KfpnyPDIg20Eo+CSmHjkOIIMmu4uMfPHHJdUXL/NVcprvLa9TQYbgZc+bd+LtGHifee+mxyWFHd9YNHAMuSL8diMC5waUSDtRsB0x2Ywyuy5DeoAxDptif+BOiFJVEsQ5jbK14I+iwI2AfomdurW93IWWzYieOfwSjosY+Z3pQ4Q7VKBrKPSNX67XsI21fc01N+sY+zesHzbYXG/yul+z/omHIGAZNszf3jyMKMlbhOe2gbXJOrGG1sovrrywmpbryow8yKqIwPfd37vjwDzVWrU3vSdkm5oqr/873g/8nmBbV2sj53NfuO1B/0fE2Ia4oQ2kOTYiFPaA2cX7V30/Tw6pa0jHfWSwYPKNRXQIcBMgx592m4z13vOZMWB3TdH9GxFKdxp7EUXBX08ejw1v6oxlTEVcpLoMEMx5/nO+NesV0x0Y/AYZ807a5I2IDAe0yZJ+5zPMm8vbzYTpMeab63UkpaFjmtZd66rdnow+pPEc459fPvOHtNhI8vw80hwUMZYNdLmWqrZrZX03rPten5uua3G7TNNl+2kjzTJYsmG2XK7GbyNgL9xu12t3zfj3e7vbYxoRoUI9lfFlu1HKbDtDAQ8RTscfyNsgrjiO8WmejrxBxCHwrZNbjNd93hM6tW2nCs2evjE/I0b7Y7/5df2IQ+MVOAbOl9yh8S+zBc8BcNsx8OZtv0HXZ/jqwwWxizjmY5MfLOh5V1vntzrPOKxz37ifNthcUWelvYa43F/etPPhkg95vIln+9N2nYRs5rTc9EPfel7clrlJuJQvy1iicklkV5RAZm32s9cglmvDO1fmI1tEyHUnSkm/y1iWF+cXHC6eypuM2b/094r+F5f7s4OnxYI+6dqso2ON2NDXkNUAXwP7QpaR50rXR1WURLPonJ4017Gli065HSNWvMMuwQo9W2tDvc7rMpROGhFB+0Z+u25B+zp5HNRSBHlZP3yIOaAng5mgVPYZ7nybnttmWftAz31zgSw39IvzmmfLxa7h9hlzeY89f+mgQw7O5/rOTk/z187Okd1Mw2UjrOPmmRaQYL7wKSJS5panZVcrbSpV7nPrzor51G0faJT5sh8q2zLVukObHQdZQVAFGsVx0Hbc3H7nMcikp65wzCDLxHWes58yHoQvZVk6tTcP6Jz7zOsEh82X63B6kpg924AjpGtBXb9Mw/Rc/0zTbj/bHvRlTnNZt89wn7sf7I6yQHa03WlGxFizaQ2pCy794nA7rZPWDeuJ5ZLth5bpu+7FtL9o12Hz4TQjGH8RV3nYbceWE7IEUsr88O945/P4t61w3Ybrtw02Pz4wsOt8i+nDHaKuAVm5bsuk9dhEP82X1zh2F4uO8bLID907j9+rS6muchwpkZop4XJr93I/7Ya/Sz9N0y50nbnviJmUQT6+owr/A1UTdEoEz8TXZfyyfMTohyzEYgRxeK7cThkj7APOYxAZQdhuIiAVEnERgfNiKM/Ky1iNKCq4pcTkOmy6uBV7BOoEj7U6vVvUSnopiphBGWhoW5e4IhERRI/5S/odBpSXghvoBS6yhYrkMmKcY9M96MtEx/bmnLnLduU8148rOez5cbY/af+wMVmUh9d8tkGQG+de0hw3kEYNyqqod/RovJw2I2OcIRQBCsD1HFhKlWE7tcCOHRwc6Nbxsbwm9PpwD7tXyZMkeFAsaeDV4DUIdZg3w3PnmvlrxRpmyTuq7fqK+d5rLrfJsL13WYjkms1fNvvwww/zENdtefnll+SfIn7n3Xfkd8izs3N9+smn+j3nGu9zHvHBBx/oD7//gz77/LM853jon+UHZ6zHV6xxXIfrP+dw+Jw51rbdsN9rO7sOe+1lf+LsnD64xAXlMv6a63Km7Trsd3/54PrR40dy20d5jjpkmZWCP4oCeTutoqNez9y+c1v+FvBbb76lNzmQfdlfYrh1izmjUy3FYpDl4/K1VNkdETv+wnqsIqOF/EGj4+Mj3b59Oz+8ef/+y3rl1Vf16muv6vXXX5cPdf2tXh/4+iedLd8f/fjvxm/6chhsXryP5g/CHdP37vcD9tPc9zmXoRdel3lua1iD2m3Zq8j3mVpoX9F8pdlGJxwOP0BE0JwbQBoJ2kLf0EV9SfMauUsuryX8uYOz0LYuAvTgnuHBZWQYZr0QTkVkoM3xQXyxoqFkFUTwkjQZijUL7jUvj/kiyQB1+YE006OYLKwoKCtwWRuDtuvUeeHFRo6V1i8328NfNqpH5Vio4+Wgc17Qdh0vKkaL26KgjawkaZQ5kKvwVctYT8GNCIW4cItBnOMN87MFaRGhiCDzC96Z9yvkf0Gyom8yq10jA9/Mw/3fT0bVfiMp39AMb24/fPiF/OmZf//3f9dPwW9/9zs9eviQ+WZQyhp5lxIYDaPmp2tfuX9fbzHo/VMLL7/0UhoN5/Xv2puWf+7Z+M0Hv9HHf/yjbKAvmLA8ca0w5jbqNnY25AMv34P5tS4By8bf2h2hvMy6URQq9MmMiCAGW2cZJnoOkTfaoNMrv5TxUlpLyU+h+KfI7t29rUPrIi/AHe2yYTo43Jc/KVvbRgWDVDBOFczuqHtNykJc1veBF4uB+rhh1y9k0oaD2jVjZLncaLXslYe4HOReHv72vCwPxNs1NoQBB79Lyq44PE43/b0gJYaZiE5kXa6fFve022eVG9x+Cm9KlbHGXUXRkgznHCI/Ol/q4em5HoFT/BfU5zKlaeV2un1pjGl/Y3iMFdFeqamFMVgZn0aD22S4cR4f+oJKHqPUkFFxXa5JtyaNphTVUlUSRRFFUqBj4hB7ByhrL4edVjTEeNgryg1A0YxxBReotioc8C72j3R4645O7rykOy/d163bmdlO2QAAEABJREFUd+nTI7J3ysNw6FqOpj1Qr5CbFHlrGB1tL+K3/j/RAynIu4qEq/wTKX5DxQf4+XKIXDSBOv0ENKZnjHrsbpgLNiiox0HQsFKKjAhCE4QrhebLOmyaIi6Ab/3tGiWAbBH3KJ7Z/1wB0X8IdKA/em/A4Ap5N9guL8A91/bYVW9C2t56Ad2ThyJjfX9FT8SCaNC4GBs9IBevZay7C9YnJycnus8C2t9k8rrFP9P22aefyp8M9QbOivkEQ5+FXWaErYkU0599eu419Rcd4PIzvecVMe3npX9ZmtUodWrKCAeTDyeMgPvR1SgkBcFn389K3Y3Hzz0Tmr0F+hGEQESM8zg2IyIUURRhF9wQN5eNIJ28pVC+jPam4I8ENMqEcBp5cIM026XisgopoavXTp+4bwbP7+iIB2NEUa1FpYT854LpT3oOfTsY4Mn2dc0axuumNQsCh/3S7nHsfjU/IdoMZ+KKKGraBrQqZYyHjHra4rWWaZiW7YGxhrbrMeSLzNz2gdQe3O/mDqqJ4Mk9IP8eW0UU640215xp0w72dbD9hlejcAYQEQraW4I24279QXwiVOxKigjtXt9mK6/WtFvrt+n/+rVmST+MHRZDcRlCYNYRHA+PhP3GZabr+bE8FOKesnh9R1EK2Rb3k3768MTzlNFP/V/ZiGuY07xGtW1umqpKXK1V7krnc/6lN25Yj1y1qyMfVCN/SM36vmYcmY8RI19mKiKgF/ZCYo4fXdexZqwsL5byBtCSd4vBBMhNjszfuw1gjo8IeQyaZ7/b1lpYz28ofyZ/sOjx4yfy4Y3fwcTlzRDnM5q2ybKFMg3rdLe9Ja5WtxnZUfdYX8/YHrGmXWvzOL1fLXFtL3rWBh779jt9Qx77e8YY1XJbOrQiafbZloG0IcNjfNoa2hMR8h8P4VXD+5Lnz8ODIx1xELzHu5V57OkHy8gbXIbnzzX8bXjXc72Qpl4lDdMzrRGhr3W5CWbyqcLw73gqzCw76W7fgI5ZFvnhduTl/jW/7mP3jd9Vnc9tauiHgm3Z0A5v2vmDzpkHXVjT3opeesPLdubx9P8+T9lQdB21FLndG9bMZsF2agxv5H4stbJxt9D+3j7vWAvQqUG2UQIZhVxvxOivxNsWWtbi8ialP6ztdYo3HP2evWIsuIxtpfvF+bu2g85Io6fdzmMdsf65jaVU0gsUA0w3QnOa4TKeezbozxq4Tw2X39B+jy/ncV5jpBDwP/oc1zM+nHeNDDfIYoPbw4thOZmG4zbWE+JdZk1d3pgd23fGO/NSG+JMtUFubdsiq5Z6PC76dCPKVo9bxo2/Nb/PflNHXtM8Y1M29yQuzhQQKvRPmWQdGRPE2j6hP8ggSKvU5XHZNGN9Cza13Qe1Fq1px8W0WWyZuD0m0NBXzrPPvNWxx1UKfCED8xBBHdxZHXVYTe3PaOLtyhGCDxIHxqTH8RpZW18v2Pg/Z0/F/Wi5RUTOcQO67j5x2jnttH9DGY9Jy1hcEaGICbQtYvST9Pwb2qbh9vVpVzZa049eU6zpE9flNPPgtlZk1iJzw34Td5phf0TI+YwI+i/bicyz722LRmjnclnX4TbNsMx9GHLKwX62GV5cxPXuswl9gPw9BtwXjougLrcFRITGg/1G5jHCacgcebsuI2KUj8dtBH4Tp+wAn67bdfpLFN7/8t7ZOX1jHR3TznRBP5hn128+IlzHkG3vupZxvyfbjsPDQzl9L+0ANgD5RYSZuewvwgXUUuG3JI2RHeRmngDK76i/4YoE5kH2ou6Vwt//AGr25Y0kE7onnMu8DoTG6MkNiVv+soSmy2F7g5TAs82ffsfgmW8HQTgvGSMibVsUYmLU+Qj8TjfsvwZdC0eQP1EUBYTDpmUX+sRVxttNKKWqljlvgbTzhyRD2jpJMxQBnB+3gIiQXW2v2Pok+68iNNYR4fgc/jmkS1RFBGvZnnnwQrZ5tj22M57LzziEfPLkVKMdZJ7E7tt+icuubZDNA2ZWPR7HGQ4rH6Eg7zNvymS2ORe8RIRKGVFxm5xv91gPHsv7KobtWsP6yMVcn6HpwmrRtgF+etq1kXm07Vwzp7pdMzy3+Bc81th2230XL9Rt1233Xs1HH32UP/lceT/wt1L/4e//kYPoW3I2l/P/2/3Vr36d/97yl7/6lf740R/lg9dZjp5TTct12rUcHz95PMnzPD8c6HjL3GUM53ly+kSnZ6cJx404z/W915KG45zHrul73jxnzeD6Hzz4XD6E9jwaEXK7SinItaiWkm4Ju0G45oeCjg6PdPfuXfkMxmcxxiv3X0m55xxXIttda1FF9l6LuG/stm3DGrPNNafnRn9j++7dO/kv0fwN3zfffENvv/O23uUA/d133sV9Vz/84Q/zUN0/9fyTn/xYf/d3f6d33nlHPhz2lwF96Ot1lunP67KOs7yOdc9isac93g18BujzwJY1QWWsFbfN7cWNgF+hheiY59WtfhLnhkSQvgvHG8TZeT6+WmrEZV3jbDGg9vZJ5auR+mZyR5IZn+l93sMCNLt2WaD0LGQ8qHrCMzwA3Zx0iZ/JOS7kvzmGDsGb5aG1mRfm+LdlLSw60J3pjrcCuIM7Ot8vh1aKhBWAzdaMw783KYXdxV6XSu2yCZSjyYV2o2ZWFuJKqSquz6DOCHi1C8oOai0qc9h5JmhyI0L2yxd+QnoKc7wTnO86pnTNJcln+VmcBlaNXhjll/G69OMl2Up1Nc7xfwpcD4SpF9owMffRrjvTd14br/d//b58+PvvP/1pHgSf8vLq/o4oqhiOarkDu4tFlz+V6U+b+Lf273H464HtDfOPPvxQv/zFL/Szn/0sf2rBn7B58OCB/Bv6frFOo5fGey1/+3eDgc+XEusUGHgxMu8wL58KRq9cQBQY9UIC8Soi6P+i7Ntq17GiWC+/FNk4e5LwBGHadgd0tVJuH93zC3bbdmwqLrS3f5hoWWwbzf6BGl4W0u849LNtF2qaDrRZr+Xol7AZbkNuPl2sdJFY44IluFgzSW+YNHotV2A5cPgLfMDr8IQVboL4NQe263QHbTixtEhGhHqaOtCO0ZUQD4eb0lpGUR9VfWm0xj0n8RGbVV9w6Pvo9EKn5ystob0ZIFIYQ+SrTJIeYzlWPSG0VR0Huwn8C2PRaC/RaoHbdlWVPLWGGty2bZBlVYu/AY6vJVThczz0LWpKVVNH1FKy74I8BkLVjIG0RBQNlDHEAW9gB1Q7BbArxwF/63dBHx4c3dKRf/L57su6xQFwd3Cs0u0pmk7O20dFTkW9wFAk01dIIIbwEziknStGf+C+CMbc2+ew9eGBxPUKrqST5bu+s34/vgSZzMN6b/TTXLJhvHps2U6Y90LfjQhFBFEGzg03ZokhPiR43JDjrywKHZQhy+w6vkQW9I0oF+i05V9LUdM0uYngjT8vvAtp3jx7/Pgx9meVC2z3gf6cl/m+AfFt8eS6knYwV+BBAD2GdUCfSwntY/e9iH31lVdYVN9RROT/i/FPC33xxUNs+jLLhfgjDQqSaQa+CXM0MXk7Oj35QN+dP/3jw8EBPsbQ+AzTn5AxoQzpa14UFwQ0X+FAOJQP2gBfDpqPCebLUc/GVNYZ8M7tthtBhON34bgJTo0IcWt82AkekuyQwK3tRSCcAPAqglCiTH5NLvECmTbHkYe+tf5HOI2wXYmcVyFfNNz9MVgvgDs8iIOESqkJF4yI9JdSJPy6dkXENiZi9EcEWS+xzfAcj3npWbv4xXULXuhz7QF/7i5ppjnyYp66dqGOl65SGol057uktdI5L51+gfXL7mq1xh5shCIknG9gTAwU4rYIrsA6j0jI+y3cIUXwkMcoegkDPFVrZe2xkNeZC9ZwbdtmXKlVAdzmiFDEBEkhKSKuQNM1tg3Kpg+ygVPaV3ZC4tZNV8bDw01p31yca7kOUyfOHeV5JeG4EaTg4WnebkDQokSmOWvwmG5opsimoMg7APkaRi2yN4vmQ/KaYcNa3+sFy97pqUcQsi6veCfwuv3CB3CrFev4jaz3zhsRattxs8J6EB6M1CMIFPup23nn8WF6kJ261HyP6L1egQfn83uBaScf0yMiFBGpVxEhX86ToC6HRbTbYF69UTMwTjL+yiOZ00giaMcANrRpLZfz5s9pHlKcsb5fq5DR7TJa9LrtOqU+QzMioBMZLrWkGxE0faB9rmcgfYwX10DDzd86D2RW0LccB/XED7TB6WQThbgj6bnejjqNlnW269F0Of8IIqjWVUdMHkfhjwjaMPJQSlEtJcPiclkc7tD4J5FdUmi+YM2c0Z5sFu4wJ6V7mTOD1x5Tqp1EKMoO4jJ78oLNHGPGhIH+s7xSN2fdIM7taNG5lv4otSZ/1psL7Kb7zpt4ftcs1GWb5Hx+t7VN9aG3adIalVLzvadU2+axZj89v1hnIayIAFJovCIiZVhrlddxdiMi5TJYWBTyfNbUJtPtj6m03VKKAr4KcNkR5CV/qe6b0JQdSsorJU50BvIxKCLk/JUyrsttXDCnLHj/b5CNebFMjM1WrsorIhSlWATwzYuoQiVGuN0eBylHxoH9bpbp2Q54o9RrVadb3t70tTwNyDCvddgDxgjtqbUigzbjuq5VKZdyojrC8CDl2u2cg9IL3od7eG3Qc296Hh0f5brP4VKKIgJoQlDe4TFevkKkIUPy1lrUtV2us2/dOtGt/ObNAt6a/CbN4dGhGuRUyNviNqzJXSYi5Ct0+bftCHsGxAYyTxS5vIsMXgcwV19wsGiZWVZuS6HNbvuCebGUKsgqLwoFaRGRwSvjP2N4UE9QwMAh4hl3EA/cRz18uC/c75bnOQeb3ttx2HaVnHlHhCJClT4ySikyIkLzlTwRMN0E7Q/xR56IIMX9eSkPItCnQebB48221O80/vaUXcvFeSzrDptmmSzQ2bZt5biZj4iAlxCOnnUN8IJ4pBB54b2WpFFqVURgW/vRntP+mQ8fAHvvzLy5v0qtuW7p4ME22Pku0EPLzzz5ncOHvXY7+i/5tQvvHTpTkBkN1niFYAkvnDFgeCYfu+PfdfTYL8uSjH+7nysB9+6zMBd0+uz/63BRbaFpN+ImCWR+CtgVD26c0PaPiNFP6dAYb3eOt5vQ5UXYgSC3byOCECggYsdfRn/YNWK01xHBnFPkMWREEM70Kb+kCPvFZfcStVSVWre2q05zTak1y5RdOtAgUgGVfBCOCEUE9eOWkv4I/IkiKTReuF6bj4F8MrRznEeEYirrhHlMRxAf0CDjmjWL5wPDts92x67nTtuiMw4kl8uViytlYB8qbftpmObAfNgD+21fwnmoQ7twHKCos2whkZvIiFBEUdoieLattT3z3pMPf+/eucOZwS3mxk4hmoeNsg1cs+7vmU+Iwsxh0SY+HGc4j/nq+03uWy15P1glVoSXIyYazu+5yOcNv//9H/TJJ59QV6FeDqFv32ZOPlKhX8+w159/9nkeEnvOOGdNZ7IlEEwAABAASURBVLmZF58beP1meRqe1wzb7LOzM5m+ecg8y4sMe63iD99Z3o8ePsoPdnp96LxZhgN505rhePtNZ0Xf2HU+f3Do8aNH2tAexKmIQJ6hWooqejfvn3stlvJlTuuA5447t+/I375999135QNbn8uc3D5hbbKfa6OWuaQlr+eX/f09zR8KdN/cuXOb/a67uvfSPfknm197/TX5Z6XfeutNzXiHQ+Af/PBd2X3zrTeo65X8+ek79KvXPd5nnOexvTzXW4zv6vhd58LzGTAPLesgt6WWQn8UBa5RImREhELjlS567lD604OPPNqF4/9UUA+qfJWK44B1a8P74zDpZ7ma67sLuc1XGu6IGWaDFnCPAxTGBwZaj9vDOCOMe9DAgEsQPwDTi0ColHdZEef4XVzGsZgnnax5R0R2YqETayn5spPKSWd3YD70TaVAGRy2Qtg4GPaPaQsWSnsYCBZqKKppbDGHp0FQy6Q41G2urTSlhGopI6Z8pdQtb1GKivOD2XVcBBQAT1kOT0HTRZ6n0oiby+Edk519FKJ9Fput3Y3IbM5lee7CcX8ikjY03ffZ19nnAwvnIXXD5HvibHi8wf1TDmz/7d//Tb/5zW/kxbTTqgfqdPjrFxn309HxLQzFS2kovFnuwe9BfYpx/O1vfyd/4/dn772nX/3yl/JPPj/44oEuMLg2an45sJtgMLmOAcM+pH8jmBsPexUqBkK16w1YYzwEdpro1xj7mj4f+5N20R6/lNug+qWxJ2wdzk5AFiHJxsc6t2BBvrfY1/7egToOeUvDxAQq8Y3DBvob6F40rUqtiqhQCNgcxk8psRG7YQL2BuoFB7/nLOzPz5dMCitdcPB7fr7GDy42hDe8LPRMWAMbQXYBh7HjoW+vpQ+AHebgd4UoVozXNae8PqztWSD0Cg3IY4Twi8NMaUOjerhak76i01dDyDjfDHrCAfQXHPz6m79Pzpa6gHCPZEtteJHp5G/+eoy1TA4dsGxa+rvlENdYtHU8+N1rtNhrGZ8NL7wNZatqLcikpL8lX9sRj+v4WkgroQJqKWpwG/JXZFhLUS0g/ZU8ZYsoVUE+IuSDX0PwGrVV0DfRdqOLv7TYCg7o9w6PdXjrto5u39XxnXsc/t7T/vFJ5tuoqo8G1JFeFORmhAbkpYS2V0QowpBCEl4Q+ip/unYNhJ8Fkv6sd1C720h3yO5NIIsQFkNoQO97eUHWW+9zzPbEi7KhApERkWHlNWS6y2fw+mMWzPX4v4W/lgSiRI6tiIJb1WG/9jnU9EaX+8YLVX/jwTbfdnJgbYBZ1J/lct9TcdwAor6VO6ucGux650ocZTRNk59WvX//Fb366mu8MBzK89qnn342fQv4MbZ7ncUiQmFfPuwRYQdCEZcgoPGaxkIGzMkuMjIfFB2LBEHAjYd768H/Ne4QfxDnztKE0vXYNCceqHZnjIk3P01jBFRCpiz56UhccUWQgD8SROzembYbseuP3cBVv5MoGxGKMEgOI7T9c7xDuDgyMo2x4ZfTQrwREZrdTCdjASEuhJBjw+sHA+UIj6laVEFEKCLSX7B7IREeoZ0rIoi/ip3krTcitv7rnoG6bXPz5ZSDMb+obnhBzJcR0rinIjHWJfNYc+wvWMvUWolnznObWCj0uCvWARe5VjlnXXLB2mOZeu21YkjqsQvGgCsryDVAglzf/J10eUQEPEdWMNDAAaYjQh6fxtwmMsl9mH3gfjCy1NUHJC8joHMZ+AZ90I0IWLoKIr7BSm4iFVOk3WvIhjtuyqJdvwg5bBRJ1xHEjXdMOXHGiPlp+qw356DVxFF2t3Ex+tyPG8aS9TbX5fSp3c26T91b5kbIivXxWhvW1AN56fosHBFyH88Ql8uaJl7uQf1Ez4e/PWV7CnOTJkWw3oOxNXQ9ftaMnx7dJpo0ba+IYEzXbV3auUJBPIgiX6ZhuI5A76yTpRaVQk7oRAT+ogjXbf56eOy1Zu2UPOCKy/q8YMPfc3XHu0ZjMA+VUkgdy0JRBToRQRwjkkrdxg1rMGOgLQNxa2iuvDmGnUgZEkezMe0MfPwubLrm1fV6vT+7HbbCfLTU7/TI+se6TBufi4OgTRqh0HwNdLrzJRzpJBBhmRTkWlRqHVFwS2hqDrnhknusIz3E7dyhnby6cpFEmKeJgZKgLvi3vXc7IoLyoYiQuJNHZNbz7uk+NKwPjp/dIKPLWl4RMfbdeqUlB4h+z1uhrxap5dexzqq0zfRSj8ljOpblYtGp4d1KXO6ziJD5st923W3OuogXV289hje8KqXK9L3h5zIDaS5jCUUJGYV2VurOfNTjulyvUZtWTo8Ik5uAfwoHbSzQcR7DYfNjOYg8UQr9VtWgEx3tWKCnhtub9KnX5aSQL8tjg06mPBmDKJ56Inv70Q/niQiiB8b5knfjM3lNesEG7Hqz1gYs0V9/kPyMjesz9hQukOWacSvKtbRvjz2kg4NDHRwcaIHcG9pY/Y4YxeRBkHX2S657zXg/g96TJ4+p85z6+9ycvH37dm5iHnNw29LGgiyk0HxRpQK6tRaVAk0LHkSEuMkWqrwv77OhenJyS94MPYA383jr1rFuHR/LY0wiP+XLWEh2SiEOD7eUsoFwugQnF9HhY2Th6ae+96Gv2+PxTUNUa1HbdlqwX9HhmtaGPjDdhv5xu5rJnlAj9MgBPahSnCf+nv7JPjcL4nJhA69vR1v3bFs32Jisf3JtywzTcF7rTAQ1TSil0N7LMAFlHuLtd5kBfXd5wwxGhKzvQZ6I0HwNE6+uf8kh+Dn7SsYZenJ6epprGedtJz3Z592nSx1psv8iRt0zHeeTTHuO67fycHvFNaYGuYKQti4Z0dUNOrzKb9+dUbf5uIAnw/Iwj57vXNL6cHh4SD+1FB3gc1xvWX8df4gu79F/LbrcosvG3GcUSB22a1ryZQaRhWXl4AxHO9/1+Dn9b25KaBIDfgv0WbgiRPJOpb7PDsNDWxQpdiDLSc+7nCHIBmIXIm6EuGKL2MbbF8FzB2RTREh5Bw4gHDAVgT/t52iXI+Ywrv1gtB+EMx+u4yZ/wR8xximv0R8xurZZpRbVUlVrlceiban9tRSVUhVRFBEjyugS4LYfoqHRT1pxPspFZCTxY5pUJIVkzOtoq5ohLvIHaUE+I4e8HxkXEq5tpucEz5ueK1ertWx7zk7P5ANJz3lLDipt80aZjO+Ca+x3z5ziuJHOgJ0ZtuZjpB7UoJ0rRn/yx4N7HCaOD0WAEiq0tSI3296Dg/38YNSdu3fl+XafubJi41y0Z97xXqLnlpHOODfZb36dPjA3iKuH17mdXoPZ/tv1e6z9npcGZOO2+1DXZw8ffPC+/G1gzw8L1rcH2Fnz5g9u+hDY5XxO4DKeT+0atuH+VZdT1gwua9ka9hv+gJrtvV3PO0+ePMlDX8vb8GGw5e+8ifOzXHeYrul4fjDsX66WsrtiPWm4fq+ZNOlDBDIFtRRZB1MXmc9bYH/KGb/nkXvI2N/afeedd/T222/lt3Jffvkl5H6Sh+DHrEdOTk5ynXLv3l29/PLLeuWV+/KB7+tvvK7XX3tN/ubvG3kA/FqWd9h443XSX3+D/K/I9fjcx3272H5ps6pp29x36LxOZJ2WLvOv9aDtWpln8+s+iIhRXya32KWNYdg/Qb7st2vgt/NNw/qYNNGh2W99cl/0Wz3lPYr6zb9Hbub/czyCSq+DqOmGfRrhkTw5GmhAYoqYGzZ4cBE3PA+UZewl7bHOyI5zh6Ug6DB3qpWxQQHaHfhlYQsUwn4rhZH+rXJ0o+JM4c40UGrTbJtRcew3fdc11zsrCwwJrraGZ5sHI1RqVfJKx0WQaxfZKlFWEvH6kitIvw4p+NMzLvriGSnfejRVc8t9awW2gTQGXnpdd6lFNj6//e1v5W/9/pxDW39b94zFrPN58Wq5zf3p/vILjg3LT/7+J/lPvv3TA6bln8l8/9e/lr9B7ANg/w6/D5H9/61sbHt0yHzAjIz0Ow74pSInAV5anBYQdL2V/jDsL0Ryk6KUdeFZJJ7AjRSP1GEW8Sjrrq47qZaCfrUc9u5pn5eCw4NjHR6d4L+l0uxzQNhxkNpoHU26Kw4OfYhqrPtgsT8AgV6bda+ew9Uefi2ncVJa5aL+3IfA4AKccwB8Ac7PN7rgIPgiD4F7LZcjVquBFwjJ77Yz2JfVygfAgPlZNAWRMGFHpaFG0JwQZkiwcAkk4bB/PvqUQ9+HZ+d68PhUD56cyT/9fMrkckElGwgiJkUUlVrlcWJ4Yml5ke1qqEXYLe6iCe11VYtFowUvVAv8TVtUiS9FlBflI8O1GeMrOjWjmfwFerWQHkao2E/ddkslrlaVOiIIR6kmPAL/UJrx8BZXRm1U2k57B0c65tD3xIe+t++l/4CD327/UNEsskwfRTMGTX4FMiwgJPxbOEg4Ivwco/GNnpC+kl//Ia6IUCAjo5SiSL/jRijT3ZRBPXZjzUaKDw69yNywWeNxHRFy2VpLuhFFvjzGE0h6uAEizvn+BiSA+eI53YH7PJD81D3QPz12CWBTI0JRIuPGPltja7zhdq7TUxar00ZYjz2IeIrY9zpiK2o33NhpbTAG2q7TMZt3r7zyCgvk+zrYP9AFL1Aff/JxHgKf8VJgmVq3C/mt7/bPeJZe2+4qrwGbTi4YcZwxReO4M0aEgvC3cX/TdG+iN8aleO1Nz9gWB0ffTc+rqYEMXHTrEhj9PEOKiJuB7keExv6Z8mhypzRC8hU8EuSPCHIRQacMjI2esdTjum+JVS1V1XMV+UotcriUkvVoLKkvuyLiy7I8ld7Dx4YFgV8aR6zlcD/xBrtTmVBEwE9VyxzZocuV+TIiUDhudM7KN0Bvjf02rfHlc4l9WMnx4nJ7e/LgfcZtQs9I+oai4fgpShGR7YvAJTWAb7szHN6F2yIElK4T8Nv5fsCtdktm1/5dzPGz+3RayH/ieQl9pWu0Z57OUyuQr2Xd8245TPrptIiihjWmx4/jvYa44HDnnMOfczbOHd6gcxEh56lNk64UdN+Q+u5NmqRLHXZ7XGrP9IGy1lnTsDvMdUuKgAZMrNZL+Z1ng+6bR03X7I8IeTy7fruG5ivwkB5hj8eSWzsk7RZeF4w1w/6GcCl1olWy3X6P8kGAN6GOOAw4Pmb9enwsfxK/Y8Ok61o1LahzuZrtjxjri7AbzOkD8/wGefSM2WX+vNwT3tm86eV3Ln+LwJtSHtsRoQJ6ZGFEFOxCK78D7fM+7nqTV+qMEhJ5NV2E0jfKZkDGbnNGXT7mTJcxT/lMMiIgbQh3hsOh+aKGrGMOv7ALCchDN7KtEbi0pURRpOtwSVlW9K9gr3t0xRuHltMFurfhXS6CfLWokO753fJ88OCBHjz4Ig8p17w/VeS0QG7+mVb/2yrrs/X2888/z58QbLC1B2x47rHJ2bHhaNm6rqX1nMMq29qUJ3W5vZvJpq/RR3G57ohQ/uEWEBHJEw7bDI8aAAAQAElEQVTvihutWYOLy7yYvvXKmNsWQekJWR5qZN/esfWNniB9xhijrK+WmimOc7tch9tLJLq3cXTqkTcerU/m/YJ2PmYz1Juglq110G30WLSbYxO7gCYpIrK/3Z4zDvC8afr40ZPcKN1kf9B/5Ckl1LSNFoyvAw5XD9jEXSw63udHVGQ+QNMbsk+enCZvlktH/ojggO6UjfDHWi2XWV+thbKL/HDf4dGRkh55HR8R2S7MSuaVQmNU6PqVebApjo8oqvDhekc6Y9hx0lg2n0ksffryCw2hkg39fWEbif5Y10yi7Vot0mYsGM+dXK9lanmfnp6nDCOCtFa2R3XS+4gQ91j1IGxJn/JyHxj+CemBOo1JADiDzIN11/1kmB/XZUKue7G3mPjpNOtJZayUUqgvxEPzRUi7sAiDmAieE3bz2h9hXRnkzXrX7w132zzz5HT3tfXQGMdlK9ftduxCrswFwG68/T020q5Bo8nhO/xIOVk+F9gK69l1mI8em2JZeCxEWO/O5G8CO6/7zfLw5ru/NHF0fIgOdnJ+xxvmt1AuIhQBqDmf9FOyjRsZx4PbfF7HJd9k+N7cNPwbbws0Lczn0c108j0vz19RGir5pa11nhGh/Aul66e4CCoGPwlMt0NzGTk3gTHOz4zxAxB2WjqxnesjrvpjppHxZZuvFFLC9gik3+GryDFYKAOCvKUW1UTNsdrUqlJrxhVolFIUEVvgUUKXcRHX/eKKhJ94rtyXGhemoghcgCfNl+dSj/tx7ZtR2KeNbI+Nnn0626Kz84uc9x4/fpLzgW2Q4wu0MPHyYaPn2YbzlUqbcn5mPWLayVDwNHDyphy3MiofGTubpoyPCEUUWS5GwzrY6yXb5du3b+s2OGbN63VwLTUJRHEZe2m5GcM7QDVBuJ/ssvlz+2xrbYftzuHZbxtteI749NNP9bvf/U6/+tWv8hdNvTYebfGKdwCALfdPZfug1we5LmP/GQfnhucYl3n46KGesGfmw2CvaR4/fpz/ytI/1Wy/8yWmPDOdzM9ekWm63nPmcO8jmdcNa0nPtebV/eAzEpqd6ymvR6xnzHgKIo2Scg1FhFKu9JfnWcNrs5Qz6wHL2Qez9+/fn36q+Ud69wc/0DvvvC1/k9eHw2+++bre9E87v/VWxr/77rvy//Q13uHg2Pl84Hufg+GXODz2fPXSvXscGt/mIP9YR0eHyafnWb8/5DqEutuuU6414K2WkuNu5ts853oc/iPGdkRcunO+0A2X883R+Gfvt+GigSNZ653BnL5h/eV+8rgI2mVZN7ynlTHnX+7TDHtBYDcBq+m6YWCgcR5cPW76iUujQthxCeLGMj2luemAiEglLLViCOtoGBnoVsYOwbRdl4tBD3IPfiuI/XsoyWKxJ7uG42e4nBdxdtsORZromGbD4r9xmDo8MOaNgQj4ABGxHRipaHTSUy68Os4dGGXMH3HpQkC+gsdNmNNJfrHbROQH4H6xQt9srlRm+s864H51f9ropIuhP8XQffzxJ3rvvZ/l//z9/R9+z0vsY3l+LrwwRIRKrWq7Lge8PyX70ssv6/U33tAbb74p/1yA6X762Wf64De/kX9L//0PPshP3Hjh64FjHkKaJaH5cpz94QwTj+bTcNqzMUBroCiYyg28/A3TJDEQZ5CBfFJEqNDfhcnGA7dbdNrb29eCA+C9o7uq+3e0qUdal0P1zZFWZV9nfaOzNQv4FVhK5xzYXqx6LXGXFz0HtD0vRBvlhIRxWPpwdbnUBS+/l1gRXikPgTmQveAg2FjiLpcbLaG34iB5zantFrRhzcGvw7z/crgb6gcfVF6iV1GvyLQNHbUZNPkl5hT5kPeUif8hh79fgEePz3UGX66rR07SIESSMmlqUQu6GuqqtliUQYsi7RG/z8HuHoe+HWjwV/JX4guwWzkMNp3GLunOk8h8RU0pqmVGbP0l46pKrQpQ6uhGqRpIu4TDVX1UDSBqp2ZxoP3DY93i8Pf23Zfl//d7fHJHB8R19K1qS17khOx64UbRkG5RhhUaAtgF4hpA3lY8e3CDtLD/ewpEQMtCdiPsAsZKRBCPpiAUj6V+GDTbjA0bVWsUbYP9IJqyoVKLaq2JQt9NxT2UE4LOTXC0/nb9SRKYZT0Tyf7Cjrh/VqsVNmjcDLpgsdsT37ZN9tkFm0lelK5WS+xYTz/9FfXGqN6zyC7dKT7QYa9Tbt+5rXkR7LXJ40eP9RkbvQ8fPcoDYY+LgTIRPBCfZT+kol+SfNpHDvI+Hf/njaEFyYDdGZJ9yit9+SCYbsjNNogZ7xidp59jQkRQJsRDX3aRS+G/LFMUEVLgKhQB0k4RJq4Y9Fk4bnbJ4/iIULpOw09h7hAPjRd+e0gLhYTLI3vR/ekPefXTephBIts327pSq2qpKrWqAscb+opXRFBlZKmISH9EXAk7YB7WrDVWjOkZHuOOn2F+nTciZF5ar5nbLtfnEUUiXpBGA2nKwCFSL9Nc5trlgjXJMu38pXpe+vQ9uWYZfU+a84LNoNNfMCezPjnd7wbe597OM+RYcbn0sSiwm2C+SRuJ67DzOLP1dc06IvV4vUo9pJiCMeqx5HW63/fsWo8jQqZjXV2R33p/Zb1v+hAw3REb2R2m9a6bYNoi7Dqt70mDsNOGqazdiFDEM5CZ3Qq3ZobIr7QBM8+1acZwUye3Udu1vHcs5MNBb6AcHx/JOOQgeI8DxZZ5udSqggwiAndcU7n9KbOZV2yRZXDOfH7OhtI5rtvjudzvc3YdzvZJI53kY6TX4Pc7dsc7Xdt1arERlnlE0DDahCzwUPLqndFmZIvddMruBv8kv3Xq+QTMauZwtUYGeIxMKuY/MkaMIVLl/rXeWDeMDTq4YR1rv9vsnJ4rDJPyBwW8mXfKxp7XTy5vefnw1/22z0Gk5egPL/tXVU7ZaHXfuz+7tlNHn9u1fF3Wm3yGeYiIXHf5w8PWyQ1ratc/Am5jRKAP1oFS3X8N+oRbKm5Nu+4xkmidVik03q5v9PEMkDKx+2KICI26KLnL0QyZ7zV8rpmHDI/JWhva2alpW0UEbdrkxvIFc4r1cMl8tbGcvSmNUM1XyptujiiKYGwzfi3fx08e50H7kvdVEnLMdJOO2p33itqGuspYtiCLCNfby/WZjnkbGC9Ul3ZgNX0jqsBr0mC8uY8M022In+lIKSy98EU7LJ/L/INcrzJyTpxd7VB3PYZuvExj4GFZrZH5kj2GNXIfaFetVQvk4rZ0i05Gw7geyO8P51rert75rBt2i+WFLglZabqc33y6DmPDWLgJrtc6uouNNyigY7qWob+9an48PrI+eHSaEREK8j7zJt1pEaGISzjOOjbztkSnbO88Jm3nzI/b0KAPPnQ94jDf47LrFjIPLj91RnolHHcFzu4dcbVOp0VcxmX9yH7Fu5Lr9b8y84b/OfssHr8pM+yySbv95sWu4y07t2Gg3ywL83jn7h1s/7EsL8e5vr9eWGpfhlk6zjf7/+b+ZUpgHDeS3XzKF8NJEWGvNDniSu8UHxGKCGK5Zxev75D/xFMSaRGEDWxaMI94HEUQJ2A34yc/4Tm9bOPH+SOCPNs4/ISddxe11LQnFZvm+b3WolJGRIxlIi5d+YrpMcdTR5n96Uo4PDRemR/95rZNZhYh3gFAWhSN+THstie2SQM2h6CzM88NzL1r5t6lvJZwuufCJ6xJxkPK05wfHc80gVkctMbeDwQq7YoI4nrN5wOmTZLyIg0W0psPwunuPDKdR0TAZ8jyqaWqYS1sO2e7fHLrhEPEOxwC3+EQ8SjTKnWXUkUh6qcpNHdwo+zCQI/d7IeN0payjrANdrsuWPsulxdyeMUaw37PD8YFa+Jz9re8Jvvjxx/rN7/5QB9wLuGzDn8wzXOIP0jkvM735MmpHk9rD8vLh722797vcX7TseuwZWn/Qw6F7Trssqenp/Ih8sXZBXtuF/krMeZjhusyn17/uX8s54F1j9tnv6EQ7wh7vCMcpL7phisi2M8I0osaZNcy73vut5zbtlHHumB/fy/l7J9w9qHu3/3wh/q7v/thHgj/8Ifv6t1338mD37c5FH777bfzm8JvcRj81ltv5sHw66+/Ln/54aV7L0PnLv11m4PfWzo4PMg5q2Wt11BX3anb9Rullux7waf7caAPxTW7eJ9/Uw4xjHnwm86V8JjyrT5RPWtgKmMP/zlmGGtRCuxEjiP3d/lWufiGiLsxObJMj8a4I9ygp8BAG2ikkY0mb7rEOa/LGe6MiJCFUWuVO91oOxaiE/Y46N3f35dfkPxphgNech3ecxzKadeL7xkd+W0k2q7LF9IOBbMib0HYdcyopWT95oEe4Y5UukL88+D8aYRVRKEtQpd/itjG7/qJ1Ve5nH9L6qsU/Lbyzv05GX0vom0U//mf/1n/+q//mgbyDKM5yq+O/cDLhQd627U6PjmRP1Xy0ssvpfH2CHnw4Av96te/0k9/+lP96le/lH9G2i9vI42SfVIRQkQ81apQyH3hvLWWNGilEBuMO3RuwNj3iQ3qa/QiBfjGtNCewQaUvNbPGY5zjkKdpRSVWqFdZb/11zpdaisfIpbFLQ3tiVYVd3FbzdH9DJ+uGj2+CJ1y+Hu2HJQ473VxvsGwr7XiEHftw1teLJe8mLnNF7y0LnlBuSB84QNfg3z2Ly9WWW7psL8FPB8A+xvA04HvmpPcDVjTJr9b4eWwMjTEeGg5CNcHmpw49AnJeSgul/E3f334e069p+dLPWEiOj1bcfi7YZIc5E9eWwaWdcthbVuDA98R6S9SV4bEopH229BBW3CL9jjY7UClDCIVLCFTMfYLqKrkawzyNKAFTVvV5gRBnlrIP6JAoFb8pargFsJGlJDAEJFtdrsT5OujaIO++JvA7WIfXbyjl155DbyqO/de0tHJbe0dHKq2CykaWT50D2WU6CX10O1NA1cg7SLxvgeFfCc0XsSMHp67foLfw9stnDCI8Tao79EZbIVfYL1omTdRNlZOJFBrpe8beTHQNi392yj7MUjkZnjy/Au7v6fsRIRq07D4a7M/IkJe2Ob/IuHQ0rbe/eY5+P79V1jU3aOvaubxQveCBbNto77ry7oCUDldx7fByvU6Bte9C1dKmFulllzs3r5zR2+8+Ybu3buXcZbXgwcPZJn2rJn6af6x7YgIRYSpPAdBHj0F+Qo//oww7zswO2MQH54Qf5OLF0YjERGKAAIhRQSY3ev+0JddFJcJRIRKuY5CXCF5jsdPnogxfsw/+3Eznry4kfkkQddcjGF8hIWTEJf9GDCPibGPN9jDPnW0FGjWqlKMgt2raQdrxoUiAgJffkc8P1/E1fTkBV2zPfaL5IwNNto6OLvO59oLfM7r55G3wvRqmgP2XXK7NmzKm47Hv+3FBWsYx41Ve7SY0vcAbtCECMvge9Cmb6UJX7fP53K4iJcbHRv1zH4Ghayj1rUz3jFsOy/YPPec5MOXBQcyh7wjA/2L3wAAEABJREFUGp6jukUnz2eBDhuCiPV6jf57HWta1l+7A3E9Y9X+hMcDdnlIjPxAhvEKkRi0Yo2+BB5Hzj9Q1pj9FmtEKGLEGFaGNV+QpYEaMTou31O3aUUE9ZW0C/MYbJmfm7bdztFNO66XxBURmd9t8Tg2+UJclKAKeGaDy2swt918+1eVvCnlb51eIM+IkAS4/U59fHzMZs2h/B7u+n1Y5AMap/k9u4EXssI4N+2XL1zXa+9XRdL6qoW+Zv4I1xaKCCjMGNuRfYA+uA+yLU4ml/XDcrPeeRPPmzcOdxwUzTpnmTjfBpvo8l7XWo7GAe8WC/I2vM+Ugt2vRRW/81ieC/S1RBFMcUduVvonjHvW0PsH+7p9clsnt09kvWZUKOjXkFIX3X/uc4LML4PMg2EeIkIF5a21UcfeiPdN/O0O/zqJw07bRYSpKnXG5RNQFdeYgucFb/PeI0tn7xlLlp03Pb3h6fnC8jX9czZiT8/Oci1p/bReu82Wa9O1yUsekkHLvHpcmyXTVDJFm0lbc8hpHbeN2PDej4jU8l5h2S4We+kvpSa9DeNsw4HcmnwbMB96FmTlfjSNhw8f6eHDhzKvC/aXTti/ODm5paPjo/ww+4I+cx9GJBNuJtj1E/yW7qzSVYH0X6uHoTi1s5f7wHIutahpG7VtJ8uwlKqISP1wmxtkJYVsLw/ZqLWOLGh3rTXzRASKIUDPceNTIGTrlvW4wTY574DOWn5LNte9JvBYcd87zrw4T9d1Mm27RoM9Kcie6k1WilD+4epFrynvgHK4vRGRJd3P7kOvu617dv0uGlGSB+vaPnuK5sO8uZDL2zVKrXK8YR4tH8cbEaGIEaVe5hvzjvGmtUHfLjj8XbK3YznMBwQbdK9Q3u2vpcj2f0PeiMjxesic5vF6cuuWDo8OtdhbJC+2FZ73xnpK8mB+/vowKeILNfyr5H0Gwb9Ff0cS8NihKsYBd+p3RBDhe3THJ2Hi7Y/wU2PeEri6vAJvggf5QvzZxQYUu2UMlx1/BHEF2CVfxNP+QlwpIY/HdEthfBbZThgenzM8xo0MlzrmiaIAzlugFUEdkiLsgrDfiDHO8bvQeBE1eeyg59wYaltCR1wpq3CU54WNcg51ENhOrZkTl6xt/aEr26kL5mbbqkfsAdluLrFhtuGG6dcC/yVyb9jlISPbf6+BnGdg3ndcVgmTo+uYq8j4jBp9EaGwXGpRy9zgdahtoedf/2Ko91JsF70erdjdiJAv1zfk5CfZNS9Gz57jBlu7Wa+0og2emy6Yny7YtzKyzdhm+z1nGZ6zPHd5DfAxh8DGgy8+nz5gdjHSgVauXzi8tXx8kGs3D4GfPJHLJ63TM3kvzfs+/kaw5yHTd9qpv+HL+mf+lm/yAt2V1+z0x4Z1jfm3PHfhdrmNbncolGm0M8P0SYokCPHOomtAtCr0Xa0Ffa1qc13QyPrZda0ODg50zDrnFuudl196Kb/564PgH/zwB3r33Xf19jvv6E0Oe19/43W98uor8s9A37t7l31B4478U93+ct+9ew7flj+05LnL9LNO111q8hARitiBQnlN/Zh+HhFTPP5n3uSZc0VEUoo5M+HZ+125EYFtAG4vetyxRup5P/jjRx/pF7/4hYr+gq+0IeaPjrCiOWy3J2wMLLovXQwKyucFvOGFTMJ5DMo4vxdnolsiIju/WDAM4AbBeKBbQAsWnYYH934e+HIQvONmPC/8fpmx33kXvFx5Aefybdei0FdhxTNKrQrqTEQoYgJx5mUXzuNwxJRH8Dz7Q4R24PAM6WqalGH9R7voM8zoFa7d/54kbNg+/uMf9d7PfqZ/+Zd/0fvvfyBvJqwxVrPcmqblRemAhesRBuBYabg5/PVh/gpj/PGnn+j9D97XL3/5K/36/V/ro4/+KBvGgUmjlqIaRZ5YI2LiYXZ1RZ5Odj73VS2UkUhH0+B/4GXE9JgNiHO8YU0Wl/NYb5kIWXQPBro6UI5EuUBAr2KovNi2XlnfrJPt3r5Kc6C+HmhVjrSMI218CMxh8KY50vmw0Nm66nT+BvDFoAsOgi84vF2CFQe4KyYcG/sLNk0vPBkx8V4Ax684hF0Cv6ikf9VTfjNitdESrMCS+DUnlYidTQMpXU4lNqBXYQFQlC6y9OFlgjSnjxCTd8iHwP5/wUsInHHYbFyYx9VAuoQYFdAotTBJBJNGqPUhMOiq1FUOfqvUcQC8h3+/hg44xPW3f/fJs3A54nCEOFWLaRRV4hryGRW3ktf+RHW6UdWwWVJLUQlAWfMSuIU4uyRIVoQoGnCNPLC133lqo9Iu1O0f6OD4lo7v3NPJ3ZfyIHjv8Fgdh8JOV2k48C0gtpjpWHamOyhkUGG66Q+JaOWVk236tlEOOYvd7wWmxgxTYwYk4XEzMHa9ENl4LmCMr8GGRcwa9Ex8HloRQb8XUOV+bZgYa62EizRJzPn0t+u7lQBCH4D7yYtPL4ZtmzyfRwR91cibJSdshN26daymbbS2vTg7z02yje0neqBnXVaWBA/qsU1OPCv/V4kPMl8DtRD5zd2ml+rpekx2du2/hoG0iFCplbnvSD40f/n+/ZwLLU//xOZDfwvYhxjI0HKPIH94DOgFLirYMjP7X6DYt5xl5mR2k8XxMT0vGXCejEyPRPN5iGuK0OhGhAK5ROCS6jv8+BKE+CtFMcFzxTx/lO3c4fSQ04K4OW9E0RyXbkz57AL5Ir8iJG7hRuABEbgyJOu3+7bHHtouDqwvnGQ+ai3YvKoGHZn9AW0PDUq+0B0RirjEswolD9TtMeqxvWSdYazTLvesHTZK/qjceU0nIpK/lrV5hUfLLCJoEzf53KYNumt6thXnbBYsWcd43a+8yCsjA/+hH27FjP/QDfky5jFydC1qOySeZ86fSWorKIjdmMkZnDCle73kYFbmuLFu62E/bJhj1lpZX1knLw10zDo3wGgpRV4/+N3P74Ed745t16mw3ougHu6RIjqr8XK5gQWt9f1ZGBgrmQ+ekgxjvQJT8GHRig2aDWubHjqwkbLqpzIRoYhLFHiMwH4Q5/LmJ108WQcE7PpdOnGFTlGWn+qmIsKhWhzvOtwuy6snaYT58EaXx7bpKshDHd68O2OjyuPUB2oe/96EukC2sCLn8zgfN3+OdcgmUL7rMP4b3uUsW8u4xW876TI96z3XkdBf0GXmnsMOIslUd4mRgenhtmxYy2ywjat5E46+dtza9o5NxDVpqEbq3oLDRetfwzrWdBG1LEf/vJ03vrxR6W9sewPM8RHO5cqCvqxJo2P/wu+WTreun7JheM7agE7lEH6P9+h9WfYduu16rBP0Ou+BSy15jzTP7j+77n/bYLvmUSQU9Me0u65NOqblsLZXKGKCYhtretvAV/Eg/571vmU2w7I0r5adeXMbTHKNrJfI2euiiOBdrNMBB5CHPvBCtgHvpjWXc1lvMG+YUwePPxOBZdNzmyyfyvi3v9aiytxlGhv68II5ylgyfk3PfZyuacGz87r8Bp7Oz8d1bU8dBxzCn5zcyrXcIePCG9KNxwH8WsaWk/uDkWZuvhPQ5J2euqlKGpTRg0op8jxu/bEOeM1h1jVdpjXyPqiWKv/LkkP6oG1tS6sinMOYcqHkI/XItIjRNTnLwvLzYfwo23Ft4bRS6w4fndrukr7LZX+a9mxXXOhF4DLYzR5k3YzPJXZthnXPvKzp1568tZbUM49Jj4WGsVtKyZrcj+bFtBzheKdXeDciYttmpxsRoQKihEhk2A6sqfrt3JUfWmJMmx/zp+ma67EbEXJdhutZoPvH7FWM9uMo+2SBnXC684srpvrw/pXf1sYvw1+5iP6DNT8ixjGFG8G4UijC0HThV4x+4u1xKCKIBVEUYTdICo1/Gt3AndIiQhEG+bEBEfgZVxG41xA7NCNIz3yUczxlyxT2GPUYrrWo2m6wf1lKUal1DE9uqYVwUYQBPdNMSApJ9isUMQH6ZfbjkuBbvmJeR6fLWOB2vELcg6bs8oUJzPe9nrnNtmRgErO7YR70r8OsmB9XzMnGBYekT548Zm/+kfxhM8dtWAc5f6k1+6jH7hozXac7DNlxwnClMwY8zohzecOkjDFm5DVUkFlFdh3zhNdHh4eHOmH/yT8pfPfuvZyPux2baLLZFipOlwjzaV5sd3MOcLv8b1x4j7gAtsmG22XX877htbHhXyJ9+OihfBD8mD0by+IsD23P80Nrp6ypnzx+rCePn4zg4NcHwYYPd03La277My/pZxz4Wq6Od7r9rts8WP6Wn/n1fCiuiFBEIOuSMrFcErWgPzXhPYVC2POZZVWQ3dPCV17BE3KKEnIZ62iDnNu2Mj838tp1b3+POWdf/iCY5e1v9L76yit54Hufvaz7L9+X4+9y8Hty+3b2y63jYw6OwdGRjg6Zs7xW4qyko//83uB6zFfAW1B3RMh/7qPBc771MftO40W6ZowxL/Z0Gee0OwO6TMyIJBXQqd8J3N5sN3y4fz//7HO99957+v//r/+l8p1w8BUr2YpnGjzD7DLId/0eVPOLRm4GkZ5hFllWXi/oM+x4MJYdmYkoKgiklpLK29QqL7K8SG27jsXZImFl9v8ZMlIpffALHD8jlattsrxpNCz+7VropltZ3CWoy3VGhCIu4Th30tYlXwDHRUz5zHb48deOQUsM6EcffaSfocT/+m//xgHuL2QD6f62gfXLmY2vD0xtPO7duyf/DObL91+WF7PWm08++UQ///nP9VMOkD/86EMml8eyEfTGROoOOmRaznspcWvmZSgHsw1G6tZGQ7o9fSu5L2tBt0qoug8lhSS8SncyBqNOwi10/GLg+hyHlZAyJ0/TQIcODg5pxyt67fXXdevktqLd02podd53WmpfZ5tOjy6KLjYLqTlWHwe6WDc6XxK3DPE+wkaWtLoY8G9obw9weYG/yG/2rvOA14e7PthdcbC75AB2teopt8mfjXbcyge/S5frtWQiXpFvzcTNrR6eB04fBpX0b9K1v3CgWbUZcI0+Lv3k7x23EfWvdcbGwwU8bZAJxRmfASrjq+LaH2oqbgEsNmoRMpY4v1VH/KKtWnTALuOyY2y3JDYIv1KmoV8awm1TL2kSn2m1qIFGLWWsa4ovuEbgijb6FvSUV9CbIIoG4owet5fjqlSwDbxMHd060W0OfW/fQw/pv8XeoaLpKFNSVm4uIkj/AK0oRcI1hqQFPYn8dkcoQuLWfO3657jvhTvIf7ReY5NpKDeR3KQMQy4ovYDcsNHisbtarTVuAmw0MLm7YG2quq5V0zT0b1WxjOVrIA8wtcHhEa5r9P0VPi2HrwK5Q76enHqU3wtQfwDnwYMv9IgFrxcrno+PWdR50e3NzK7tqMBMSV7Quf/Gvl7lZkdvG0wfkunGe+xha9EuRnp+fl3cWNk3GGm+ros3426oI+P9QHlLreoWnY6Q4T3mQS+YW/T/CS8Bn332mR48eKA146UyLiIKknNBfdG4PCAAABAASURBVG+upzTyqYgXbeokl2eWd/qI8UU4FCVUYgJ2JkCpRXaNWoqcHkHeGWXyp0veKb44bymKmNNJU8iXa9117c8U8sogQ4/989jYeHww1pxeoqQN9Dq1lKqgDpc1BuypYf83hax/Wld5bHvcznCasSHdruF6I0IFviKCphRtL7cHbNBd01qxXlheLFmnrHIecD6KUMa+v2FXArEb+A78L1yfdQ4LxETMjaVGb7lv5tAJxpVUInYrS/8Ul34y43Ljgb7rShDcuswL8DGOl428hvDGyfiBmYesTc+dWX73869D7bNJ4bWEI/3e0XPo5LIDujm61J+0A128hGN7xuEAesbk9v2VA+e5nGl4lYcpUOURAO40HwC7nMPGAM/moTBWaq2a4fAMGCBLgPEe4KunXA+vc/kxhTwwaPo97fEY9RjzRtGSDas1Y9RlbT9KqSrw5fLON5YfUk7ebNqQt/I+XFlvWZaffPqZHj58JMtssbdQqVWmZ9p2S63ynO85yzK2v2lZqzE/VdJKKQrqC1kyY23f9dN1R/CcAS/XebB8EO316GeGoaaIkNtnWPaW3yM2/Lwm8rup83jtuseGlmG5uJ4Nh01SZFnb8AZZefNsj30Kr5c6NigNy48uR13oXElUN6HItA7ZNHO/PHw4bjZaLyq0Si28+63yF0PEZbqmZZ01nwNEHTasB6kz9Lv7fjsm0PExrc8x5bXehnfHLI+gnGZIIbl/Ya7Q14a+xmWezJ/nhKwLfty2Aw5SPW67Bbpn+rWibw3juZP3dxaWGWmWl2H9Mw8MU951Vzo9P0s5eDy4fZZRRMhrUdsCH7Qf3zqWD49d1qy7jUs2sR+wrvW/33jMRu2Kl3GajZ1THtQ5n/sNUoQ3suvy5sl0za/DbdepaVpVxlRYThQckL9llyD8F3PTCMvOY9+8L+DdrnkvtSqQf0RoQDfcRxfM35ZVRMhtK6Wqkq+QT7HTKgTntgrXcD+4PyxTu7MdKrWqbce+3Z+/wIHNabtOTduqVHiArOsf9bTPtYN5GOjwbR3k+bLbeV3Oda9Yi3js+ptWhv1Osz07ZowdH7M5jbvP3NG1nWqpNGPIuk2H7syw7JkqtgyMiFDEiClp67isx5R/GtT2wvU+5mDgITbk4Rdf6NHjR+z3XMh0jnkf8F6YC/swwPDa8IANc79nLRadzN8xvDqubVs12PAZpmErknKi/1y3af11wRL462rx97K1z+zGoLkxjTfhAvkKP56LiDFPRFDO2Mke+ImXQnYiQgVEGd1ivyHSDfsL/iiKsEu+MvtHt2zTCeP3+Exg49ItRbUCu8zpDXaxZlpVIa5QJkrZ0o+Y/OIKwB0RirgOEq7ckzDZlx3tF2HsNM9tLkhAZwzabhgYPLIPOEPaQdtxzwm27bZptk/zt4DP2R/2IaXLeQ0a8ErBnDczPxvRnpedvluv8zg8I82rAyMrO8/AH4owikb5FDXMuS322ofA3ku5z3mCfwr/8PAA2dbMrxAXRGlz0s/QQNUD69y1PD94rrHrecLrgouLc9ZEF+zJLxM+FD4/P891hl3PixesH87Pz/IbvbbpXzzEnrNH9hg8wa47LuGDcpA/8Y/t96Gwf9bZ6yDLxnLxXOT6TdPx5sP7pE43b143OQ+sq9Siir4Ybv9s/+12zKML1paeG2qtzLVtfmjTcnnp3kusqRa6eiGXFIrdMSVwCnIurqdWNejlTK8hPM9DlvEWnqOQucO53mKO8hdCPJ/l2otDepcr0HRNA+83VENboO85jH40v9Ydx88y2VhvduayiMjuDGeaQdzs/couzAzohZFi+MoEvn6Bwth2/37MudfPOPP6H//jf+j/+q//l8rXJ/ktlURIKZxJUBaWldHuFlMnzfF2d+GG9ry4juhz8LmsOY4IlRKqKLUVLYEie4FtZNhKYtTKoAf4Z2VfkLftOjnsvB4IMyr5qstccy38Qr1RCnVPIOy4xBxPWeed80WEIoC4cHn+aTc0Iin4eQ0OZtpzHpSHIT0FffOX+6tHB7Jf7aIU9CQHhMv8pu+v3v91Ht6+/8EH+T8NL/xC5Tz0u7lx/3jhaqPgnwO4y+b3Hi8Bnlj8TeHf/+H3+u1vf6sPP/yQw4ZHaXhTb3hRtLvm5dSuP0AwoG8oUU5QPMQrC1VsFXX0w+OYJtKlsV9j6m9cZMetvCKfcMvEcO2ZhZ1O5igho9Qq835y545eff0N3X/tDS0OOOAtjZZ95RC4ahOdzjnsfXQ66GzZaIhDcKShPwB7YKF+3WqzKlr5m8DnAy8DYCnaHrzcBi/5YCVkPGjJIe/FstcKd7nCXQ9MXrjpx8VYrpHVmsNf/3Qz4spv8fLqygFmmVDV+2B3CHgEvXBFvgBFq01Qj6hvo9OzpZ6cXugUXFxsZHqWUkUGTR7WFs1u2xYmmxGVNKNlPOfkwdhsmZS6bk9227ZTA2oa/aKGsdbUohaZJhye0LquCA6Tgf2gglJDhTwBRPoA+hnEDYAMMoYoGkrF36g0rfzN3qNbt3Vy557uMCme+FNjPvzdP1TlpUrk512Tw3AhM2lQKG8cBQ9DuIkpXbhEDQCRUoaw44wB/wyHwXwTPXt3XIgk7dndSfquvclgPq7VPGhwtLGbQqTthMenFy0er+v1WmuUZ8PBwAb9tP1wHtHGWooa+r0m6B/CIh6JQf8Zdeiv8LKcrVwpm1kvXsSdZeW8s18jlSkq1Vm+ImW+pr+8wPXPDZ7lN3nHRfCaPvSY80LOG47+5u+CjTnPtXS7CuNywWaO07quxc4M2JELrZgHrAvuU9eSTWGEzK7jCI7JY+TovzHSGbLEn/XxdbhAm5PngsCt74uuy09S3mUePDo6FtHY2yd6wMbQOS9UYx1jKftnaPeiD11uN+omP9muRIeCcPAMXG1d7V4kBSm+Mzp4XsEcIH66IxwnpTN69Y1fSdfSMOUdl3jXazjlEgE/gX5KJaTgYT22vs5wnJEZSLd/iwg5X0QoSCsxuvZHjH6nb+ND1Kft5R4cIZEkXxlm0OzaQ7ckIpS81aJilKKIANpeo+3cBr/UE+HyI5w5IuzkWDct87BmzHsdZtjvuBmzvXZew4Ujgvm+lcd+BHaDSK8NN16DTLSWHEwt/alxwhtPqOSRxrr1HV9Zaz6miuF58l061+OeCl9mvfT9ab4rLEHK4e8CVJV3ZH8E/usgymmTDKybjknDjN6m/mKfrQ/Z76zHNyDzQcruwOrJ6cZc1v4hy/Wj/uHfptlv2gb6MoCed4dRD3s2k3r1xJnGhrlok+uJ3qVUSlXD2q0FpVaZdfO1hqe18xropsvPMJ3BGbONkbR78vdsThiDD35Zr2zAQFy2nbxRQuFxCWop8uXNrzV6PsD7TDJCMgr5KzztopSiQnyEM2l7ubx5GGinI0lViQIdfNxj+gZekQf1mTfD8RGhgKbLeb6deerhyfCGnQ/NH3PY5bFZayHroCfenDp9As2NOuYkH8hZjhGhtmmU8znzvOMsY6OUCk8FhMSt6bL3WdBuRs3XMHuecndTdv1jRtcy+mS6u0Fx7YRpPrpGXBIZ8BuEp7uUokQdXUHP8nQ/WLZrdOf/Ye9P2OS4rSx/+BwgMqu4k5Ioed+6e3r6eWbm+3+Neeb/zrTbdnuRLduSLFIka8+MeH/nRkZVFlmkRNluy92KihP34gK4AC7WADKzZlxoQ5vbxO7IEoagVT+94lqpt5Pjk5rH86EA2+i2Onas953WZeqogax7G+7oSFrjUudGD5lurdW3LQ4ODjXS/ib6gj3bPHmozULWVra1Xq211M+aOjxYr7TiXSc6xJW8jsQf074vMWl2Q2nj4RNugchDdS7iN9Iw+bEte4bkukMWuBipiKVrVOlBVQlwUvKWPOeA9xaHvFlLRmZ77suUY6AMw2pQp/+4YRcyFFuM5G3EJqmfcw4pT9mw3Sx1QhK9ddoy73roWIODev9cy25KuHMOBLPGyho3m7Gx5cXFpuwxl3+E39aYs2XcENdqtVb2L4JDDgpX1GnrXY38cktWCojZJk3UZfSIfJJlPG66icB9k8+rMqvSkPF6HfC6dl8Pl/i21ZrVsU/vDX5G1E60i9hzQxuPLYINbV1cPeVsTbYvkXJN1EHazYItbWyOT18hbuJHJyoqXm9Nnff+2DJ1H6SOe0N3AmGvacFiw8iDXdphgwoXxjwCSGTJS9LNFwdCk36Qtc0pm/hBymabNrKu8e2QPramnSQ/jbyg6vK2XXmPwG6KfxC3dn62FX5JO+ll7ZMD3yBpBmlnQdpfwmScTh4Dcc3jRNdA2wrWqxWHvreUvhGbrTkETj7jZ+rRNsleIQ0wNqAFou0/800nTwN8BUuZ47/w/8Wpv7j8Vv60e+rmy7rZH3l8lLaor3iVDkWFwtouKi6/jAjwtS3b4pG7IJwFzVecShictmEB/LU7cgTxgRWBuHHhsEObzJhgh99hcacPhr8GwpTbyjjhhPE8bkRPZIFbV9B6U+/9GlrratFhdO2hFS8hlc1zQbNa8dqTa3d5RyHFpm8sQFZ3edCbZnnGD4Zh3IwoMFvmwIyZl+MW437Gsawlg8yj5+cb5suJeZO5E/+ReBmLMibOmGo6jNKkIiVNEEeg5UK2sDtK0ebQeNmW3RT79KHXGJ45+eHDh3rn3XeUg+AHDx7UuN6xq8WFflLXmDU9eUtG4s6cNzJn1fsE64fMEeesqVK2IOvkM9YW+ZbzSb7hmw+bBfD5lyn5ieaM70dHR6yjFxzDHysfUs1PZcd/QfbTTk5OlHhnHCAnvYz9G+bczBcXrEvijr0m7BdbWfxVmXc07h0gFI46SsCCZru0rgPms3z79l32t99jj+nhwwfK/CYu34BoIZlqR61ZHWSNuqr5etCArRN/tV4r81HmodAg7whBPsiXXwpJfRQ4FL7FGc8B+4Kr9Vqd+mhJRCKfBqlH2nrkrcnNUgqV+qryVy0la/pKl6Pvi2OSXFkvoRv56K2pt6bwtpOjN4MwDdiWAs0XLpwum9pxab5gk2bawocffqh//elP6+eff/2rX6vNIb4ez2RyRipiroc0zJJRQcXv6GWH33OnIW94ucjmwDYLOpCSWfxhENtl6Cx8sqDOAicby3du354X2zSeNKxhWMnmIEfzZVupnMQbWCwlbvhqYLuK672p07CChmyhbsQlvpE1aPmFDwjfep/jxb0PwtpX+YaTtbuQa8FOdEkW+Q204iPnvox+yV8qeA1DwMR/HV4T6yuJU8+p3yzwtwxWGaSiKPJ8mvE3H/5G//qv/6qf/ezflE9YpjBpI1vawkjA1NHdu3eVQfoBA1EGo/ykU17cfvu73+nff/lLfcjh7+fPn6kW7rSZkbYS/cE27iAvKQzU+UTlSD7SIvNaOFOpWaLKimKeZGMHF20IezNh4t5BXOQz6UxMDgESJYLd1FoDpk00MLeN1Xql+5Tjg299S9/67nf1zuPH6gxwzIEcAFu3teXZAAAQAElEQVQX4mDXhzrbDvr8xVbPjyYOdA8k3UHXPfTcJ4935ImX+03XxZl0djrq7GzUxYW1HQfmqFXRi411ivzkdAvdcKiyJcyIvi2HtSP2GnmpBdtJG5B+xnwtWIAuDo62gcwEOLs5MyY+6XFYfJ6DZA6FNxxchz853ej5i1MO8V/o0z8d6dnzDelIUyqSEjTs17vVBzMpNCbggQlhxnrdi1+vB60PV8rPYuXl6iAvWLWJdKC+WisHsb0NGnrQte5dKzC0pt6aQlehhiffXRLJYTOpJ238GvkwwFtB2luBOiaQzLgg0iBBua8gB+Tpju49fKRvf/d7+u73f6h3H3/AIcwD5VA4YSYUpZihC1SXeQYhFuacQXgkWsJOOCZcsw5sFgGym+6bvXZpXIsQWXBN+B/moGtQopRqD69kfs5fwm7ppxnzM0bMC5wLFoZbpT8n07bVWqOKWlG7yQULL2E1RU+BlBFcuyO/Jvgv4fCfUcpd3BguiCYMbRt7XyHi7XZUNiryjZMnT57WJx5tK3PwnTt3dIcF3cHBuuJNjMV4Fd97q8XlbebrfMDn/v0H6q2pPvV4fKwsqlP/CZ/KnTK2E39KfgJdv9K8Ir4RtIn4X4/x13MlrZchk14AebubPkShqvyU44CNycyF7/Licg+bRf7ixQsdsyEfm22x0Zv0e5eRsusNAe05xC6Y9qntcjtCw+K2LXsHGWFuywZ6Gfg5sOwZygUv4QYqXn+lK7US1QtVJZckW7OuIOTkBw9HvqM2MtwlC43bS1hoyaA7WcM/sH2pr3kew1rraq0hb5IsgbTtfdS4pt1FlsuPfjDyAjrV5DrJzYqehr5emPULfeKaaDsQutAUUrAt+/WoQLuH7eLsmY60ryBjdnA1Zm92Y/ZYaS3pJrJtDcytGRMOmNOT18iTtZQlOs45/M0Lbtpw3JFHR1K1nOD/4XDS9ZxsiG3Ze5i9Lp+Gs11heAhONk8Ag+9LN3J79re/HI0em7D6G4B0BWzSfg2ul9DlTD2mrhm+NNJu024u2DQ5Z/NipD1LCcc4Bz/u2tdCJ9YGCR/3hN9EfAFC0z14ojh+ec+44ADh/GKjC/ReXJxrpJ8kPaN/zbh5+/Zd3b17rzbIh9VaRGUtTPjNBevgcW6/6Eh6mddG8kNShJuuULIJ3cGocTtpupSNpWOLjpG8mq7de1PvXa36qdVwY7rdr5psNJGJhqC1Jjf8oQmfzZP0mfDlZ0phwoRSHmu+Ej9pBShTwiZOYDcCsfZcuj5xeyc/Q6889dZk/ra8F51l0yobTNgiujbY/Yh5+LMnn+njTz5mbf8EG23VeqcaJ947zji0PIGX7t27r8xJ9+7dm3/C7f79mv9bHwhPGpTLAemTHHma79lpqZibKF5CrutXyozZUlzawMt+iJby7nnNSVh2sOfxEhu9UVxpULqiqV8awiSrtY7tBsazVaGnjJQt4TZlxzNloy9Ie2zYOHN2xr28u0R3xrez0zMF2fR78vSJ8kseZ9h/kkijyU69jWXzhE+dmHR6a7zTNNSMtLUNlAgy7TFvENIBG2f37t3VA9YGd3h/Xq0GXVxc1Loq/cK2bPSjJ/lK2Ee839xnA3S1XsvGX45S2S6kbDNG0ptiFXXaQdqnyVMCx26zT0oQSKRS8W1fUsnSPnC63Hrlsq3aUOTdOe+DwcABV2wa2plTRJhGHhIu8qQ8kpkgdjvFpie07XPGm6yNIs9YEXsmv0RHBenQJ9aUv/VethwZOyb6cA7lUy/ZsM06t7Wu1TofVhwV/Vv6yUTbGGkjZxwsv2Bjd7PZEGbN2vcO483dGm9WK2zbGo1T6J/AyNgBSCNxo2NGSvCKKS4FFn+W5nx/EbUatglsEycQVJLFVQ9obosgLyGyoCE3gTzXf/JMuc9pVzkMz2b1KTbe0v5t0y8G1vbp+wC3PccbibdlLybhtsQP0ibTD9JG407pbZPvVm2sUx+BTfpg2tVt6ILoDUTLtHdxaRu9tdJjE1fzFa7WYG6iUFWepJ2N1fTZ1OmsC+9d/KQ/0I9C7bksE2lV+tS7ciFvu/BFd/lOnLRT45e2lzaV4EHSyYdu0r7OWf+cHJ/osyfzWJD2lnwljO2y563dHmfSzZr/M8bmI9b+B6yp8hOa77Jpn4OM9MvkIWmnrElrBnkn35UP7BiZZeVGXLbQf8orrepNBfsi/zfF/c/mR3tIkUIWxL2PRU675JbtmyFrvg15GeUlxYf4eqtrp2sXz45bskMBVNeuWWb6vL3wJkQA4b7k4h83FCLbMmOoDS1IFhd8MVDD2Dzd1EKbi7Yd7xa/oMmG4m479E6cBkIZMxq8W9dMG2NgK771WRZ5h++t4zcw1q6g4RMOGnmDJ50G7DkvENJWXQvvRl5w2FdUCi8ug9yv9o34EEUEza2MuwweDCGEzc1SJONW5tyMbRnzZ/dF7Q8dM87lYDPjfZCD4nx7dWQvKWPbxHw6ZXwCqENvkkiq0LrD76OEl4/KW3IGY6htxW7BinOhW+w53am9qTu1Tsq4mYPg+6xbDw7WIgppkjLpj8xTI/PaRJ7EhVQZP7OGyFyRNV/KeZp1Rn1Y6IQycpjL2nmeU8If6cXRC/bInyvjdtZ8WUucs16IfcIHc/hT1o87oC/fJD7nXeYy3Al+kbN+vOA9J3kYyVvKdg29VbswdTxRjuQ3tk5dZM5J3DPSPyffF6yNUn+xy7e+9YG+933OJ955xLrlEB1NtiXuGTDc4SNO3Yc2Hr0lzUab7GBQbL1ar3UAVqzbgsxNa9xr5qyDAL5oeGyfMCvm7oH1WNZ0ReOmzTfadmtW5rSZWnYgwXC7qL7owh43BokuPNDC8+Y79R/EXgWCJZ+r9brWfMl7b4vNXHly3AH6ESho8K13tUWu+UrY3ppa7wQz5p1IZqq1YurpydOn+vnPfqZ//X//T0/hk5c2R/0aPWNgkIZH7rnJZtxkEa7c+37hCywQs0BaQEBhBW6rNdMYu7KYqkZEg6qGxIv9wfpQ2Vy6dTjT8Ae8CB2kQdF4OsYMWid+a7Me+EYlYOJZf3g3pUIWpDIKbhXGtha/hfbWSt/iLp3IbM9xtLtwyzt+R15y7qQzid9NEEoi19f4Sl2O1HcGnLEW/KMyAJ0y2OTbSr/98EP97Oc/12+gf2LBe8riN+FTpN6bDhgMMhjn9+KDB7ygunXlH6DnZ6N/99FHCs2BQyaTDYM0ZlEwMhhWurSlkTxkyUsvoilNShU0iwueIT4/81hAYht/q0lFce5RZBJuQLzSB51IayKNBeIyCbTelXbaV4OGdbBSPgH87nvv6Vvf+Y4esVA/uHVHW3cOfKf6Ju1GK10E27U22wNdgM3mQJvNmhf9A40jB7/jgc457D3dHfyenU4cvszIGM54jr90djHp7GxbOK+feYa/2OI3av6p50kbNq62wShBChtOKevbvxzustWjEWuEBsW7KfwG/7ML6ZRT4dPzSaekkUPgytc5+tAZ+7UuJoIGOpPBDquuNTaZ0anrQeuD1Yz1GspAmn4LPzBZd/p5h2YzqWPXofXd4e+g8AN9bYVsBQ0/kMcC7k5dLGjwBrI0kTmySPmkEX4yGyoB5VUflDTXh7d1h42tB4/e0cP83PPDd3T33gMd3r7LQH9LnTy5LfGsCcWBQk0i3LA4w4grNAi7o7DTJSZ04OCmSdFedeWODLz+jr59vD7kf5jPVcGuCkLimDtPkDuBZrpl0/ScRpxNsw39OQvG+PTeqv0MLAg69d+weaMe7ZRX31w3WWAxa/nFTl8eptG64vGIjQPYqsQ9vamfCzaAgi31lSCpnxX9NfPyAWP4Af14YP5NnWWMHNksSdueVVqtdSV8fiIvCG9bF+cXLKJPGL/OtGH+SFxxVfI8uHeucFeY6DFXrsoxkpnmOZnny0DTX/JO+phQr0Bf8ULhXC4YVHT6QdY399ngffjwYc0rI/PQ8cmJXrD5mBeG9J/EIfhl+efYkSzAEAv7Co2fKcIVliCR4MHtRXRFXxbFveAq1DXONroQeUaIZon+MldKHizaZj7zPq1hEYpsAO9BtE+XW5Zm/1DD79AkHPJCHacRBfDI7VDvZMZh5QXG9k6m61eyB6rNQxfPsOk7qeuJfjSyvglFS+nJmNhaU+sdNHlvjCxdi6KvQG1fi5W0F6TvBxvG7yDypLdgiWhbGRfSx5PPaAwSbsOLfzYBzjOe0PfzYb0N/b50VQtetPwtaHL59um+HOtldzTeJIv8TUicvx2s/InnzYjUEv621WiD2dQ5Y17PRkPm9xwYHL04Uv0s7vPnev7smY7YHMkGRzYmtuOGl90t690RCmj0E+PbRHsfp61myuhW7kk51Em86L5IOrxLnLNhsmVOIio5mftEZx5K2wsG1m5pg+IaCTSiP0CrJtxBuRe++htpbQkBP+0wQsfKByPJZdgt6/VN5R/16r0pa5fYApOUu7WmDZtKG/oMMWVjM+4Gbc3YjTy367Bd4SwV5VF5rfTpP6EZI0QA2+Leg5WrIWytk4deY1DCj+R7ietmdeaX1ue0V6s16/MDtd55b9jU/JJ3uIP6cGbeR8Yq575t16zb16wBjK6UDfWaL/LAPfN7T2SW9wRXbEmvHlcexSX31Efxy2OWJd0Zi/xmmrylrhcsoaKl4s+M5uyRESLEVtuquwtl7XNBW6u2x9i1ZcyyPdsXG3bsVu1tNZQsNklaZxyWHZ8cY9MLpS1l7Dvj3TiIjpa6R0/aRw4gR9qZyETJe5Pxj3uk7W1p50Hya8KIK+lmjbAaVvVBg3NeDBNmoA/kWxbZ6Mt6K+uz2ohj3+SAfZRWelFgyTZourywRfIeGD5hW+uE8S4Iwh13SfCyXWHsUMFfB67djb9uAHnqZcdByX/rXQ1Z6w2bNnjiuCk2sa2RMWLL4W1wgW0yNlxQN+f0tZF+nnANO6TNRkfcHV0DtootYjNxxbYjdnd0ozf2S33AKgf5vXVNtIfItvS/3jvvhSvFprHt7VuHbKDewn1AvleqOR+9qaeAqMxstF+Y6IGgD58bzFjRrj2M6+2QfBOJe46XJ46X7kivw+KPyLYr7EibS5k3tPW01dgFo5efCNOxZWsdtiGbtMXmW/rLlrrYQAvETZltq7VW6NhvWJD6gY8s/rbRB7S7MFbMFB3BTgox4CZ8C9Bte44LjS4cjM9bpc/mwDeb7tXvyN+iK+HSb/Nh9PSXA95ljNqUPYBFja9hSS9xW6NMpGfvwhBhwm4jaZQdaIuhcU+0seg8Oz3XMYcGyVPyk3ZbYfDfEC9tGG21hsoYG9ugtu7Vel1tbclr/GxC76EC5jEbLtwlCHnJ/+dmqvAU8WWK6Ju7LGCe1tUfzmv3lU+4eDmPm7F4he4joWmbe0S23wLENOC2zDO3izPsPnBeyfGwLduIXdQ2PDfUvuKRKC67nrJnCqNgdln154gsex9Nfmn8sff847eHy3GjM3aUnLAtmPW01+D+FgAAEABJREFUyEH6dmtdcffeag7svUODppa43lERP6h0VResbOQFqSWN4q36g1c4a++aaq5idkJG39n5heC68qtxeQ47Mm5lPB0Z9zKObZkja53DwWUOQY+OjpX5I/4ZizO+TcwVJCC7hczzYfSApD3JJSvPPKY8rpCsByJcaPInGNsQK7aJrVasxw7Ym8oa6e7du3rE+ULw4MH9+hLhKutX4qQkshSEr/xRxmRiggYZw1O+C9aBGbfzzebMKfnGbviM6cfsywRHoYzx+aDPKYe4l2A9eAoSP/s3oYtNNpkrmC9zQB7+grVM8cylSTf2yxySvGi5kueFx0aJtx8n8bYVf8N7yBbTTsqXrt595x394Ps/0A/BgwcPqk017DCr2leqmETLRa0owYKELzu3rs67RM3pzOex6YBdV+t17fmtF37nXhFmKMzxerXpVnmInkJv1GFX6ya9JrcddeRWM2gAasdPIuAM/WUuoybArLT7mI6WkbZAO0+7SHpuyc8Mm9A7/7yrZm8jdZs6PqMN5J01stTRXJcjatCJvtTpmLgg/vni5Ccff6zf/+EPygdGN6wLYsdGnr4+N5Yh+3MhyHgKkcwhjrUKkcVdlDAEno1JwMghddtWC9IYaBxpJCnwap1GtK7F0AGLswM680EoLzJ5uVk+KRc+nTx+aVy9zZXSoA7Qrb3Ltiq9+AW4qT4Fgo+fIwfR0XpXUdyLvChh7YqlL7rmUPPzi8L+Pfin/lKvGRiDvIiNDOxbJoBs9vz2w9/qX//1p/rpT39ajXgpU+LYrjp9cP++Hj9+rO9wWJoD4Dt3btcm0S9/9Sv98pe/qsPf/C+U6jybC23pCL21Giyy4bRl0Ezapm01I28dv6bUXyPBoAYt/NP2iqcFlpw8FCUcrF6pGeJMlGeig6ZcxROX4PIuD512sVqvqixrXqzTDvMJ6/r2L2W6deduvTNtNqM2ozWqazt2NgQMPzBA3lZrh9psmtjPKlycm5cW6ejFhZ49P9fxyVanZxMHJVsdnV7g3uiEQ9/TwqjTHM5y6HvK4ewZOIe/CJhMLqiLDZNqwJ6WtpyMjJS0sMdvF5mbRnepDXJfFX96sdExLy2nnASfwUcXwci7KLcLB+tBB/TVg4MVdEFkV1gTJjgoew3E3yGTB+i9qbWm3jov3l0rDmgH8pED3xnI4neJocJl4umES9iGX+pGjn09lze8m6YWdI1q2uJW9B/cqsPfR+++p/e/9R29+977WrHpFftMFc/U+BWkmVcu5/FmTG/wnv2iJBDpvCEw6d7sO8fVa/31N70w4WX6C79Ju2Rxs6XvTrTNZL1RN0PG/SwWVmuFb60TN/aesA0og1nRU5Dx/xvff6fJl+XKiJY9o4rCmDdSJ1nAZKy9oL9nUz8L3TM2LiUr/8fj8eP39OjRIxbRt5TxL3U1ETdj/5QxE54ay5CruWVX5cFLpq4zV9++fQv/SVk4H3EwkEVy0nazciU+Aaj7Kw3REsT/rTGrfX00/L+y7pe0Rs8+XvJ+1Ulg7lfkrff6dsk72Dr2zvxyzuFH/kfY8fEJ88aFYrOb4r6i7O9FQD18paxWvHq8Gn0ntsNYttVoZ601aCu3HbnmyzOJXYO48N6Fw4WDG/fM75g45OXP5RROMDvsUHGldQP6CY69O6mByMHI2iN9KuuPRLUbYa1G3jPvBb012ZHNVH/ha9rlY8N4vSD5ijzYT25xx66dtmvySeYkih2/KRv2rOGiJ2PLBfNADj4y1oyMO1hE31xffws4FWqJZqfWrdT3hno9WjY+Tk6U/wH25OkTPf38mfIBzvw/o08//RT5c9ULMXWfet9uNwzzo3Khsvgx7b7aykbbHU07SXs555Br3kQ515a1BM1TjYz0PvfltusPUrRl/aBXLnpYzStXHrMkbTRpB5kDQ9P3tpQt7vjvQiryDXkLJXnWLB0M2MJyM3xX8pT8p72L/Nh5SirGkCtod9leuNkfV6VL/4iu8IhqUgyf8pdbiQeIb1udNXVrXbCasOeIncWVtVU2gTIH992a6513H+lb3/4272LvKYda+bc72bzL/+h6+OihEmckoZQjH9xLPrboDPIetqEetuiP++vWh8k2dU2uYEZsGJshEJZSbGNZ823ZrdrSxBrm4uKcd64T3sOO9CL/t+35i/p2bdZBI/7Za7hz9w7z810OZW5jo5V62dvKFVucsPGTPhH7DGxGrtcrtdbqQPmcFz7byl/GwmzcTeSx0XYSpjN+Bq23qOOA96LQWpMJk3XAxfmF4k5+ctCctVrqNPl6+PChHuw2OtfsmfTWS0/CTuR/Iq2kbRsdcFCemCYtXILhsX/H1wgCyF/lpr/ukk8qppzCQkreGuVGmHzHttu82+7mpLTv5Dd+gWXqY9CtwwPa8yH8Sr13GR1pywe8q2fdGnfC0zoIMyh1uuIdpJFusmGb99s1fr3WWhN2S5iHbJrm/+Y9ZF12+84drQ/mMOIa6RcTtuVOlpCI3JAj62t92ZYdUPWUc8uYl3a7wcZIsMFQa/0172fZm+u8P9upr0ljwjKen9Mez3lPSLtMvNjCNu/6q6qH2Cpr2AMOzWPH2DpI3aQd2xaZ0E3X7GW8Z1QYjDyC8PYsj64gdZC++uLFkZ49e04ffqG47blOk+669iwO6MN3dJ+9qEP2FZPnC8oSGr3NTcnbPuw5LTLDPfNJL2UOYrtz1ul5pwkiS/zk65xxJfmYaB2tt5g2yWjC5rFdxotzxoaEzUFv8vXg/oPKY9Z7aZcV4Ss+7Dm/XzH6N9H2LfAN/7e1wF5n8C4ndjhf9ss4cZWv7aKve9izf8jM7YWMIB6yQmyrAbeZtvA7yJLCN0P20NqVG77tYM9hep/Hmt67WnhQfMMNht2arsH33hTYTXbiiyt0AU5uvHb+ixxa+RJy3XAxMu3G1MWzzBwZDPcsDrNA6ARb1ldZy2T8ywdbXjw/qvV+1owZTzMmBlm3i/CtddlW/BJny9yZ8XxKWmJohC48Tm7voIpnxy1pj0TUsKspY2gjjYz1+WJWDoEfMHdnbXT//j1lLsqYKq7eO/bsjMOTkpeR8TjFm1XPNql8sta9YAw/ZZ475TC3Dn9PjlkrgtMTZbzP+H7GAXhohUk4UDLkeYe5YK7MvJC0sp6O7iDlrbSXsicT5C93/Co8823FYQ2UOOE3rL9j8wvmroSJDqYYolm2lXIeML+9884jffe739VPfvIT/eAHP6h5xYS6upcEFzr7XIXZyRFwo1vAath8sWHWWDnDW7HeHVarWjsk/dZbhWuXdRO35Ra6oBMmaOgN8Df6gwrX1TpooCjx3AhrXV6L7S4Fb8eUJtJDqVroTl/qa0HsnnCNPCXISJj4nWP/tIEXvAt//vnnvPs+KTzLB6CPj3XGO0Hm+dRTkDipr9RtkP7xpz/9qf7d6YvnzyvjWStlLdDK9TV50CXSQ+c2RuGT+Woa4clj8VB6VJ5XwP/SgeVsY2crhkwjqYZDo1mt1zoIdov4GOFl5JN7t2jUt2/dqs4c/3T2NMDWe+m1Z/04ZEm2ZSot6RW1lUq2kYPw8SuK2975t5k23DZhJVk3X7Oc5y6cKqSFU5I1X77kZvfyNAzghvnyd5Qv+PKxvlLI1G3qO40+dIZ4ERiVTzb+8Y8f6xe/+Ll+/etfK4053wYQk0Ps2qmX1M+tw1scuL2n/KRNa13HbBp99qfP9Iff/0G///1H+oxOcEKHqcmCNjNlsGPgy4ZD6aKsHcz1IZoZLTKDNpPIBEWAfSegS4grZiWargH59XsiiQkVE3SEgrmlq/WmRvtJGdLWVsOq2uldXgTfffddfZuNlG9969sckLyjYbXm4Bcd7qTXSWJAV8NOVuMweDXw4tgGaTtRAGSE46SSA+BJz4/O9fTZiXII/Pz4XC+Oz3QEDY6hxxwGn55tdMahb5CD3/NMTptROfi9QOcGm0O0FUmAUeYANCAPpDWSi9HwyLfBJOXbwahQcIG+Uw5+j5m0jtl4Oz/faERnyr9ada3XvV7uYoNVNpOC1aD1DquEASvcMxJ+xoB8YEHTh6bYtLem3sxE1VTf8O2EC2gb6x1W0GBwV9A9qHul3lZqbVDDjQZqCjubydyUDQjdwt99JQ8rDfklAQ7n791/pAfvvFe4//CRbiFrhJnc0JHh1lCqRsvlhSnhnutKfi0GBt3zWdhLaRQEi8d/EuoqUz000hc39NssDDe0p4m+3HvXQFsp9EG9Nxmba45IH9kzRIwVXIoMF0C+uf8sC9izHceqnwvGkrN5AcsiJYe+z1i0vHjxoja/RNDVakWfXys0fbe11Bse5IJqpd6mQnWOqrO4cRVPIO5Gmom7ZlMy83XrjTTPVBsfLKwnxheUEKluHkSelc88Ov6aN6l9afU3Bbwp/jSb6HJkSJgrYCMU5Xklo6jIYqsD1j/3HtzXQ8anvMCMzG9HzIupn3NeIlJ3BH3jjcmv+e+yo9Sp/pZXZSSPK5hM2a5c5Rk2UOQST2l5OIxxEsDwFlceABGO3C6fuGfgboDxxqGFphbqtGdVeHHN4SV7CZ9wAHdrhC1c93PHHV3xK324JXTo+pXKTouApu69+MZNex8D6nrDBmzqPApa9JK2W1PvHWTsDO14u7Co+UvSpB8kL8HywjK3UjK8S8y2Ypc5b+SLfDZktpVrpG8nbg7zztkgPQMXAS9NI2VNmP9ssOey/2cq18icPlKXI20043XW6NkIOWKuOGHuSP1eMJbnUGugna55j8u8f3R0rE8+/kSfZm3Pen/DpsW0q/eYyQ1bhaFfjByupq1FTxA+bSetLW0sc1D0rpmT0t6a2679o+PLGJtg0ZWgFIN1Cr0wZSqMGsnXSDm3vHck3bhThsvw+Mcv+YyskffWm1qbkbVN+OQ79pj7Sp5JdRLJK0W1Db1CdAWIS5dtrDHN+SHN5MEEsPOc4KaaLmHqjtQ2cWdkrBDCMYWE9t4YN2ZbEUx9aMqhbz58e4d3mGw03OKAJocheb8u8I6d9b24Nqzhzpl3YhPbiv6U2274fv1ukyXbSvvorRU1dQUjmzwTIDbdVnub10DZoDtnXAouGJs2jMEiXOd9paHDxqH5irv3jk27whvdTmCqZqEX9IXoSri02bSbMzYQQ6k9TdTrSFsrtZZsK7padMFLVvwDcdmuTcrk2YRZrda1/3GLfZCDA9Znw4r8zHNDa112E1GEamJLaQrFILAte8ayTqHBlffyMEygeuD4C9+YSmP1u61SxgJr0owrI/WS+jGJj6Sbuogts9GWDWOnbK1R3q70uTXjwcFubXlwcFjr1d6aoj9tdsOYE/2dOlszLomyRyeqdYDt5vZ/W701RFOtddMXZtsearVelc4D0liv1oqe3hpqXOGT10v7Ivn63MmfyefrckRLpA3GpiPtccu4F5rQxsax7TCkXXXZpg2N2mDL1MUp+wNn4JyDy9iYABp4r8sY3Xd9pmGj3trOXl1xBwHBDFwAABAASURBVKb92lbiFPTqZeMvy7YSR1ZdyV/Wv0Urz9t6h8naOPtQyVv8iUa6Q9Vb8rRaDRrIV9Ud7WDgXXS1WpX/mjYRfvZrlV7StEk0qJR3j11F21ba1AVjxSnzX95l6pcvmA+PWatHHn3RHRp9HfuYgqTtxT92x1npJcyadpY2lzE56/7wkdN7d4l/Q76aBTLafFl8tRS+ifXXs4C/hGq6I6EsO2hQASvX/Aw3o9yEi8viD56nFGpx8ZhvOX+OyLKta2Bsa0YuEBooaePGzyD9vvVefbz4Znjc12RxN6WvX8csy3q691bx7CYb/ZfQzv0yncO0Si9+M3Tt2u8T8VjcknXzlbku415R5u+M/RnPMm+fs1ecse/oxVEdemWMKz/m9ZFxkyxTxjn/Gb8Td8s6K+P1hK6krkr5ptStxA9aHrLqgnfZpKG7q7XGOD/UHJ7zhnv37rGP8pC9+UfQR4r7gP2V3lqFTfi5LCPzGzkgnzyVK3RifhynrbKeP2f9tiBruSDz34xzne/WfJmDCuyf51u/ix0yd6bMKXuVN2VOeiDrr4lHkLQXTPiNyQNzXeIVdvN0zkXirjD4R6cwy8HBWg/uP1C+YPfDH/5Q//iP/6h/+Id/4BD4O2WHQ9YxaZtJw6RpmAIPzCl5Qk0gweQGcU+zm3Cpg9aMDY3dG3M/2M2vQ28la9DWmkw427Kv0JDdiAqjOexNYeKPnACyVNDeRQ73XDewxBdI3Eu6CxZZwy957r0rNF6x8Ug9pO7SnjPfP3/2vL7k+HG+tfvRR/rdb3+rD3/zYZ1/1ZcZf/Ur/fo3v9FHv/tdnYdlbZD35LSF6KGxKWm5tbBKu8oaJulkbXLAmiRr0JYMfG2AdblZj9BMMUjla6HleP0jxi3sDNx6p5H0y86ahVIKfUDjTAPNJxeK4o7fmsXaar1mMb5m0X6oGCc4WBb8LOiWSnOykXQCDJyK/CLYpj28BFla5OKC5/naO97E0ByniCQk3MKTW69cCLnjrQR7xf91AiIl/D5eF/Rt5anjBYlbPPWcAWbKQAMv0o/fBS/NT58+pfH/Rj/7t5/VN3izCTRm0AK9tRqMs8DOi9Z7HJim3hLn13SSn//85/rwww/1+ZOnOudlwna1i9SlzfBEels2H0Ymit5aHTQOtB2LZsiL4sgLSfwmNikm3PlmcPyIqQUEhdc1EFv7mMjrSPy8YE8pH74i/d5bDQSr1TyprNIO4W+xQZJPFuWbzD/80Y/1/gcf6NbtO8Rq2jKwdxb7fbWW3OngnaS6mgflJQlOnMqWu7d1HQ6fnlxw8Huqp5+f6LPPj/UE+vnzMz1/ccZB8GkdBJ9wAHySA+Czrc4vxvq/vTn0vSC9DdiSb4hyADzyZh9sZZJikNEO5GeEn3/u2UJNHR6fcfp7ip1POPw9YeI6Ja3TUyY17JqXcGPzuez0QWww1GDfKM8ObCpFtkJeWCFfdYWPfEEnXKMee2vqjTAdNKOn188/zwe/g1atayg0dXd18lwbOvDtEoPkoEN3aLixvfpabVhDDrS+dUe3797Xg4fv6tF77+vRu49178EjrQ/vqPWV1JqEncQ1QQNBg0kvXQj8kujKiWc5QoNyXD2IGGlwJfzPw00sJsZxoj2PyhiQBVImvN6aalxn4RWadtQ69UXRp4Snj49gog8KHYi/uf/CFqg2x/gwYecsQE5ZzGZzPt/ayuZFFh/5H70Zl188f87mxqQ18+0Bi0m76eJiAy60YTEfHaKebCngqeWqdPCLm+RCCkZHxr7MAXcYJ1PXx8dHHASflt4t+Zp28SrCf9SDMggk3y/jK2cBfYkbfaHXsPNLmtfkiwOD9mGo9c19DoHvP3iguNOP0p+C1F/spzdeln0FHG8M/ZU9byzk67U5Xnm8DOQ2wkBQUCxUwKBu71x42pYNNKN8zLNgmTZnh1oN2tqOhgf27CdZuXCGyMYNKnxragHjlXub+dbVOnLg+JUbGXzctmcdaIOFh+FO+465QnHS2uNy0cgyBqZug/D2rMcEbm7qzGtpC73PabWktwtDkL/YnbSD5CPIS09oZHOfNmWakUSTj+QpLy6hrfXZX3PZtqyrMn7ML8VnOmedEZ1f3Iaj/e8D9mwP238fGX6LXE5Ueup+pB4nNh9Sd+es+09PzubxG35kHo/KzO3ZZMmHPLOJzeJXn3z6Sb0XZHNom/V65vlsMpSpprmVIBuZWzZ7myibzUVUaqC9ZzM8G+O379zWAeuIzhhp+nMFoAfN9NUnWd8Jp6LpZ1UePGY6asrcA8bCpNAteUm7HRMO/RMYyWNkEzTzXxQmC603DQF5avTJbGol74lj0wewzYQe1WXZLu6VB3IbP5DwyceUuKSdcYWIKsgiyCW0d/XWNAxNvTe5iTCEJZOVd8o0kXfbyhXSWa9nTs5m0XvvvaueMvSuwzoQvoWeXva4oC6io6E3/XwYVuXXUDJri8a/LL6aXsvN6m5KXnvvatjERq5cqRXNZeLw5oxDrGzonJ6d1jpkSj1Zylol35q+fet2rYMSM20+8++GeCN9AZVKvWRsFnGCNeul2C7r33yQLvGiJzT95oL2nbZlwlc8PEzEpBsIXnVNcPHx7JqK8LASL3X2+L3Hyi+FHKwPlCvtLuPsNn2M/JW+im4lPcn62lzYOTa8wJaxZ2xzDn/GHkDJeN/fUI7IzxhfIk+fSv7TZjPODByYHbA/lLEhyIcaBtqvmzWiP/ETLxtvQWSr9RoVZsPtvA7UB9rxfTaJ863LIXEx1Bq9t+/c0QPWXvn1m+WDEOmPwZQ+SX2QBLq+jrdFMS4hWTddaR8jZclG8pZxfWT8S7jY76rfSAkX/7StpQ+kz8S2G/YHMIXWq2H3jnfIO/9KtitedI6MOdFRPGnM9iNWDBgk0ZdBfNty+m7gViGiY5O2AdJOkp+T43xo/rnm+WWrtI+0h3v37ipzUPrklR7Pekg3ujrjQ/pSkPedThuIzJ7DUQhuxoxd+MQZd31rS9ljh6Sbvp5N3iDu5C3jznrXPrPndUA/je70z/hHV9K8R/vL3LbGf2nPB+wvrWmrCW9hS+aA2BCrVf6/eXxZC7ytxd42/JfNxzfhvrIFLHqACzy4LfHUtctKl7VDrThsqALVdckhD2/zzA21LRsI7KigMlGhhrF5Mg61UMakosVbmZNt/FvA2gO+BS1+gPC9IWe8aR0K7x067t66ggYNem/qed/ryHdjUmtNVyAdN7kQ3pIs25Ise4GEA0ihiKHc1ktX2n2gBOPBnTCAW8uVEBmHtqwll3F4y1gcPmNaxsN8WD17S/lfwBnjlvAMoeietUW+YfzMvDIyBzHCKj7Jn23ZXpKEV4EnFDl+3PBIymkZO9uhTb01ZX2QMTfjf+bx/Jpa3kkePXqo7D+t1mvFluJKvibmqIzr81zFOwHjbUZdZj9NzFlzeS+UdXCQtciMjTYpP2uXrGNig6z9CpEvYC2TeXYisQL6U+Z9IEpykH0p/C7OmHww9+QdJPmJnoH2kXVL1qsDc/Ctw1t6+PCRvvf97+uf//mf9b/+1//S//yf/1P/9E//qHxZ7YD16Ry+y43C5zYP3sd4ck8qp3niH7ITSDi4oZLwDm/sHju23jW32abWm3prauVn2ZZk/vIUl18PwtqW/TLalUz4oeGr3k7E6A8Fl25krXcta4DWO75S7J56zR5pviCTX7X6/e9/rw854P3lL3+pn//iF/rZz36mf/vZvylnYD+Hz7lWZP/+7/+u3+0OgbOvmv4RXam71lrZqXcofXzgXCVzfhC+k36rHHwNHrRBcjFJMMk8HGyeiF93Y9DyCt2hQTPwtRSeAqYxprMGKfiCAzpoFk8F+PhXI2dQXNHQEy4dPIv+8Fmkl8HQG91JJ9S2Kj1DQeRx27gJe8nHvYfLfBfDAz+eX+JG70uhjDuAvHSbpvyS6G/srBqljqncy7pOB8jgNQ+O84AUWQa8p08/v+wIaejPnn3Oi9WmOk3ipIRrGvad27frE8sZTHPg8Mknnyifnnjy2Wf1DeIUu7vN9tilP1A/q9bVYntkOdxNvkIzOJtIBR7cajt3q7DKB1lmMKTGP2rmBLS7JtRNc14ZXKtdE5eCK+Fas9KGVuQ/bawAvxpWygtDBtTvfvd7+h7IRn2jbRJBhjYOFltbaRrJ1dQQD3T2QXClnvlGWw5VTo9P9fnT5/rTnz7XkyfP9eTZMTjR03wT+MUph7/n4ELHHMienG51dr69PPhl/tSWyZN3N40c+E5keryE6uB3JMWCm8ZCh3ZtkW8m6ZzT4tN8couNkCM29IIT3Gf1k9IT+sVlZYETW/TeKEfXTMM3DciCVeiAbIehWwN80KF9MPFAePxmd7uMv9T3qrXLA+Bu0lJTgzZ12dhwh/CB2qAZKyl27wfqvEz1g0OtDm/r7v2Hevju++Cx7j54qMPb9/A/1NSaKL5is0lzi5qUK7xoNeFvAIEM5hBhFiRs+NBgn4/7Cq/3uQrzt+OSuwU358KWAkHFNY60FRaFWxY6wTiOSKWEaZ06pG0Ye9tGBgSsywvxJf8N8+UtEBPalg1uisZ4NmWwgW6pk/zqwtMnTxhv/sR481n9XE82NRt1M6yG0hM1vXVlvu19UGv0B3SM1PGEHu5d3zBBA8jenZYz9409IWz0ZL7POJoNmtB88yYbJnmJKKVzZEL/Be630ZVivIS3ib7kdkLHZbzwL4OA8Q9gX3u33pW1zx3mzbzE5MNweeHIIvScl428OKUudO36Iq3XAr+d41I1DPeXqasEq0TCBOWQMMke4tLldekqxqJZFxLAeYgnd7EvP0qeR7B4WvbLaLNMyBPMPAqWvWAXJm7avx05svBBuZHt88jk6OLBDff6O/YIypD0FviJ/pU11pZxdKSvRoVN30MLRL03+mSHBk22Z0hF9ZZX2k+wRLNJi84dWdJPPvJyGxp35C8jcW0r/TporTFeSORMdaEv68C89JzXRv45B8Dn2rJ4wYsgBn8v93/NfKbua0OD9Wrq37Yyl6/Xqxqj0mZPz86qXWZct12bIr318j84OCi/tKW0g7Sn0FPWnGccvM0HCRtlY2Pa9YdGv+rE74yDA/NS+IZM+1f6zNyI9qXF46XkNY7QBJuRFEDNZ6PGXZ9LGaZL2Vazu7RUjhI38+fIBswYB4onKJqqbHlHGIauvHBknE5ZyQBxp1kX6RBcuWzsB8LvwzgW8UT4kTEgQCzbasDiz+Ky7Bk46k5+EF32xd46YSRruVKe8DO1XTpTjzmAuHv3Xr2jZV5OX055VuuV8o6dd+3IUoYRO01AlM62FAiq69ciWeh13ze7HH1+c5g3+U7kLbZLm6r2dn6hM9poDnzPTk/nMYhxNuGaW9Vhypd6THtNud1cG36Zc485ZEqbTb2eps2iK/ptq/Wm5Yrt8m7YaQvxTz2mKPHPnH1Gm4+ezroqabTWlDAJG0zU+UTdJ3zvXcmTbZxT8dFxOWnKAAAQAElEQVQ/rAYO3Faa+RXpdyWNlCV1or0r9ZXYES00/J+NNKEFpcyyDRdAvsSd8mZciX2zJxC7RJZ6ygbyi6MjxW9DPdlNHZvFJjbzFG9tE7ayrY6ty47kJ2NJ4tQaKX0VW2beyb+VCuJ3Rv0nXOoy9mq9ly0zdt2qA/8D5tlBpm6SbiAlTSyMQXnSukhMic3jjXfCBW8M9Jae0bePm6KnHhbc5D/LTJACbX3Ajh1bmLKmz8RuqYtgqZv4JcxqlTa4xm4rrdgTab0rdWATAkT7FFsF1EF41Mq2eOh1V0q1+NlWC6oesD+60j6Sl+X/Lp5Sl8lrwqWvJC/pv0H45Cn92yI++ciHjKIjSFrxH8h/ZwPWLaEsgmr/St6DxMnm/yl9+Pj4qH5iOocdsVP8gw3vvwlX8cl7bJV+esjGfD5MkA8WhI9sTbr5gEkOKO7evYst10oZeuqBMidvNvmJsmQ29Bt8RQvEgF+Er6j6m2j/sRagS3C/kmZkBR62qxvTpSV45YLaDqdFFpfNE1hGrvnasUZWsGT7VdBP7ch3/pJwybbSf2vs2fEmbMlC3RS/wOEjA703zejQl7H4NTXCNgpnW9KMsIZvMDbcDs2EKD50BsE0X8tsBmV8zRi2P6sRdQ62RCDMyDi64f0tc2zm7w3zc3458pJn/3j5IEwi263W9lmLER3RrDVpjczRU9aSeHDjJ5FVSQkDuPXKFeEMEy7hZ5ongRF05qOMsZnTM7Y+ePCwvv36iMPR/JuTw8NDxYYTa4ilvBMZGHf5mcgTFql5vijy5H9b4zvvB+XO+8PMj+iZ3w8iexUTNpvQX0Br7ldA1uu+YZia19zkZNEBNRWbMqZ87773bv1bzR/9+Ef6b//tv+lf/uW/67+DfPs3ZxSPHr3DOv4WbWrQwNw9MMek/JivkjRPzKZA5ZiKIN7dEzTQNXkF5UFWZJs2PSN5sy1Ll9Du2pfdzJs4L0OynccMffE15/bmcGgSCi9hW7GHzToB2244uD9lbZEPdv2JM6p8w/dXv/ylfsFhbw58Q3/5q1/qNx9+qI8++kh//Pjj+gXbzz9/qmfPnuk5+Hz3c9CfET+IO+vcrKeyZqj+Q98RV/b37rEGCLVdH0ZN+g2/v/kdQ9L0VI0X44Ti+MJ82ZZpGTZ0Dw0+xm690yABjXFgMZQFWxp0UPxOFr9aGPVGeMBiLbKEC1breeE07PS11tR61xW9nr79qnu/MVTBCFP0rR5+NXSJ6vGq399QQjVShdQqTOrzEgxkM8+wiF8GthkZ6MbLOFs6yPHxMQ3/D/rZz39eX31/+vSpzlgcb2nUU+kZGRCkFfV1i8O41HvC/PEPf9CnHADn/xpesCnY3XTIgd1qWCmWmjakw6lm5OthUOq14TGhd2QAnhh8cwgcWeeRg8Ohm7SAVDroxtDpEpSGvRnclGnxm8tJWhnsA14qKxw6W9oQyEQyrAZVe6Sd5aU9GyL37z/Q+++/r29961v1s9b5lDfWVGtdA+VovZMRXu5JD6PVzxe3tCnKNWG7zfmZjl+8UA7AP/74j9jxEz35/LmeH53p+fE5h77g5EJHRxc6Pt7o+GSr0zoAli621jYYoRwuj5RyRqMELuSAd1tyZAYcno7u2sJvkOebv3X4y6be8dmFjk7P9YID4GPoOZ5ks+anZLlhhxlWa1bH1r01aKNugq7V0Cl3gLv4UMLk0DdIHNBAxR/w64QBHaQOe8MNeuukA8hnAzbPoA3SDpPzk88ryTs06LBWXx1odXBL+dbvIQe9t+890P1H7+md997XvQfv6OD2XZn6GScGWU5/N+PEBt1sM1qHSAB4B8gb7oS65o2AG9EEvsw9h3415Ovkr4b8Ykny8uUxUeu7Jgv3svby3QmTx0A075H2uNWWReEF7an6P7F77xqGodpJIl31t+QnEssGDaR+4SXrm+vLWMCzpbCZCV6Ah51vKjH2HqEjY3EWp1vGnYzZTxinsyDJWJwFTj7Is1qvlU3gLJjXjMWtNeo1dTsVNfXTUk9KSnMSr3veFGLOWnwm2kSvn+LJJ9+Tt+OTY2VRlM2VLWN78nypm4iJden+sgxNbIm30C8b9S8RjuS/UE3C3IjMRdRb6mDN4cmDfBP4/v3Sl0VhkE2w1G+EoTXfMpYVT9yXaVViAv85ILPc9GzaxN4zKqkmiGXPwJHGU6Fgyvnqw1ci4kmzO+zM6c0XgRK2AsEXvXwkpztH/BIQmHZsW7bFA+S25j945LZrLSFoyffizG6e8dtB1muueATxtmyHuYarXM42TX8Iqv6WkNSnZKX/9dbUWyd/rdyLyoTXV7gSL9iPmvQzhi/Iy1D4yBN2H4lnmz49qDPe2w3RVTmT9S2LiWwOnF+ccfByVi83G9ZxaRd2wgZEe+V+nfyVgN8IvoIF0vaCm6KmjlPfqfeLiwvWnyc65dAr8kYd58NBOei6f+++jDs/B53x6vDWoTKOZ15J3FtstORXfx4+fCDbdTA8MsZHZ+LkWwJ5GU4bSz5KN+vH1Wqt9QFYr6pdxS/6Ei5tadxuGdJel/uEnpH8pg0WzWhElDHjZFAe46wHfirZ7J75iRjoIU64aRcGiShMxUu4vJ/k/SDlTzopf/Kp3TXS/jP/Rgcm2ElnkvA7btaXtBj/R+bsoPyRpSfYljMHG+rEMtmwkq5tzdfcF1e8s/Teyr904GkThntxI9rdLhuvsfktDirW2Nx2xV2vVrUuuMf8s2ZdkLgpW5D8ictAV4+4LlFiPEP3sQSIbOEXasLnXtwLxQwLeyOd/SfW85OWtpK2dcqB7Un+V9vJqULzjpr8R0nWp2vWPge8n4bG3RnHWms1TqUdZ7307Nnn9as2KX90Bik/ZpIJa8fWqnHwkDafddQB9rJdeaFyi9YBJP2o9VZhhf9If0h+tqyfo3Ok/iPvrJ0H6lFcthV9efdMPk07qLUScV3+jSi+BsTcE214sQzOl24v7ktmEbyZRuOsOZxIN7iuhCwrV4Wj76RsyfOWsT9IH05fOeKgN9+OiA0SPrY9Pjni3fdIWeskXuok40HqJ3WQ94yMIYmzZSyI3ouL8zowzi/ZnLF5F3tGX2jWvc+fPdeL5y+Uw9+p+roU3WNsSNYznuWQbkWbT7yMM9Et/ApzUeP1pUGxU/UV3kYRd+kqyfwo+1BLs+vNzwpLPha9C11iVRJJYxHcQJcwtmVbjfbbWyuKU2l/F4z5sX3G56zNYwfbWtEe075jqxxm3qoD87Uybqdeyp5kiiwq10LDk1qlZ8MBHAqsly7ix2jRN2NU6ih5CJK3E/aZkq8NfSb5T3/L+8vt27z705/TXqI1+YmO8KEZh6Mj+pOuL8uNi8wm/EjbGHfjb8IGcWfNsnxg9dmzF3UAfMIeWORJb0W7SfsMkqekkTTjd4t5Mflbvm1+9+49Ja+R3b13T4e3bin93Z7zQVaITm3HFsl85EH4G0CsG6TfiP62FqBWUpFvykT5E+5NYf6r+mEWy1+q9HOoPE2MQLJDLWbG4vWGy/HjYfHnOAIYbkQSungUsa0GbDSDmbcQgR1toTMyFjjjDAHagoYOZHboDO9kCR/03mpdNrAezpjS+6Dee6G1rkb8ljiWGnos/kIt2QYLbfgHkQEFqquaXx4gQ03Gq7GY8t49CO8dC5kYHzOnZt9ow55S8dDw8QvNAXDmdYJXPkf2WhMu42hkdpPQmfQuwc412dCbLyeaKB7wLqiLjz3sme+9sb7qylopc9X9+/f08OFDPXrnkR5B7927iz97yPvzbsqNe2L9NYUPlGsehyMLUoapwmReGi/H6YnwNyI69xCNsmT7ErKuXaR4TW88bau3XvnOWjDlesiB9gff+kA//MEP6uD3f/yP/6H/8T//h/7lv/+L8j9/8+8p7z+4hx3yHkUbiF3Sjlhb2q5krevX7J6f132uXKY8V66Zsy17RiTO46+EtJMFSkK7dO04SHRHyg/nTfdlXWWuZw2ZA9n8G4msRbPm/4RD3T9wVpVv+ubbvP/6r/+qn/70p8o3fH/161/ro999pHyR8XP2U7MOyLokOm0SBxN6I8sHD59yGJwD4LxPnLA2zdoqOOccKHFSlw9ol3c5BE5fz09CP3v+XPSSm7L+N5Bhbe4vTrjKbtlWBqUsDHuj4YHeZtp6Vwd5cQ7tNMjiaZQp/MBCallMrZAFkUcWVFh02XM6vTVFT+tdrXdlIdVbK76FulV+7Dm8/SpNXm3k4oLyrNt54g4NypnHgvKLTyDS0bWrpJePMHsIKx7o0NuCVFIfXxovDU68+pSGuSOjhQFNhfABAxsDfQa7vKgVpUGnsbbe2eTZ1G+g//bD3+pXv/pVHeimsaOUg1apt6aqN+o235asBk0n+PgPf1Q61vNnz3TGIj7fgo3uibTqUJekm6Qgblb+ZHUrk7aZICIz+TQDEEcUaiifQRwLM06K300QcV7GhN5KH53CRqmGtIXWm3rvryAHvdn0ev/9x/rOt7+thw8eVDlFRIs/aKPsgUVq6I/e5DH53mzOdXbyQi+ePdVnf/oEW/yxbPf06ec65vD1Ioe6WmkzDrz8TnpxvNULDoHrIPh01PmFtB2btlPXmMPfBWqxTmHL4eYW+RbZDMK6a8sh8Ia4pxfj7sD3HHqhHACfnm91hnwzCr0SXUadQ9osPop2q/emAaxYkKzXgw4OVjo8XO9hVbL4rVeDhlVXR0evuFZvYOF3tBWNrZsGwrbeSLspV9pavbDRNqbK0EruK6mvwUpjG7R11yblgk5trX5wW4d3H3DY+64evvu4fvL53sN3tL59V211KB7YqGO/RjkD47ZKf9KwJWBZehMIc80fd2Loxuv1PnPw+O9jlr7pOU1Ks3oDJvyCLwp33V/ovTndWdfsH36HcWRjC7CJkk2YiX6UvBnb9d41DCu1lvo0CaG59NdDmAz4EpL1zfXFFri0G3aNbQ0t4EEXKwUTlZCNiyzGN2ySbLNAZ5ETC69Wg9ZskiTuRTZ62JBM+NVqRf89UOrtnIFmXqCca6T/JazdZEdDJXH1KBGP+UYOI+vGoAiNnrSLNYebt9j4iO4sdp48eVIbeMlr8pNwtqVAUL3+YhrQNeyCXsZKk7sJu3BfJ2JbdqCqi1tsst25e4c6O6hspl6CkT4XO21rQ3Wrkb43d7IKdu2RopfgkinXn/e4psvk+QZ1+2EoUwW6pIS35PqDWlx5LMCJn0CihIrLuHc3Lil+kRU8u3dCHHXL/Gl3Jbwu3Z5ZhEZWgG90pAa1kexw6U64nczGH3du7S4XtewdtEfDg9yBCRsoDlF72GtkTA3msVayLXqe8kxf6a0ptPKDVHURkfpPe0BLSW562HNqc7g5RPggrtCkvcl4ATI+hN8ydgTxCxIu4W1XG82YMQxD5UtcE5lfkHaajf6s9045hDk/P2fO2BJKsg3E5VcQCcK/2l36Sb8y8FaULCU85Ot6p34KSwbJr5tV7Yb2I65pb4H13QAAEABJREFU184SDufuZi3E3JHDj9RVNnGymZMX4uccoJyenXOIy1hD3Na6Vuu1OnRijrjSM+tIe4ks4/whB4uZXxLWNiZv6rU+GIq2RgtH3vosD23IAtsSN9lS0hlhojfQKxf9YF+Gk3vuEmF2qLilh8B7lEFU5YdYSRda7XgXJtHJioKEi5+xa8oS4XY71kHhhjGZqIhmW0zYC8WILNvQ6zfq8Z7AqBFbjoQf9/qz7YrXoDBEnt32bDcZEbeby549713GT7mS6wC+SNKZkTSSVspSPGnSdWVbqYOUa2BdkLpLXSTsguQ5YcWV5APYV+5Znud1xKXLRxjjtHhovuBhks6ETRYg4rYaebRNcCtX/LfYP+uHHBBmnMk8eXpyUoe5ybfty3K1NtcNCrTwOeA5enE0f4qfDZi0/6MXL5QDxPwU8Ug+epvbaMqevBkFDV12Uy7b9U3qexzsrA/Win/WxhlL5/yc6ow1V9x5t847zshcPu7qPDqiGzXFhheOzntX6iJ1Yu/yXvUpvEkFmW3tX/FO3QZzJ9j3nXnLC6Ni41wg6SWV2r+idwbaY4ydZ9pKYEfRpO244d31jPXdsY6Oj7DnkXIwv9lcMJ5csJ8Apc/EDrRM6rbVe7VbU+rxgrmot67onKiDLWva86xRmU9SN6m3EXnvc5hz5pgT6n2Wj0rcfGhlwIb5kMNdNoAPDw/Q1ymfQVOnz7Te4VVXZT3cxIOyXfUPcoibJx6721Bg8Wf4vTt6bMu0keS/ucme62+kzlOequP5IVm6hK6uSi95uRLBISUvWuIiUSKjI/US/QviJlkJf9uyyQPx0mfSX9ImT9icDM2cL67YM30/dgs/oym0ykKZ7FkXwec7+Qks0pDysA3ZQZp5aaatadYFJRxCxsFJG9pD8nJyfKIc6qee038yr6xXA/sOh+Cg3lnyPjMgG4aVBtYhQevo29e945e8h/bW1FtTS7rCiuQ7fTI2SzppQ0l37qvsv9CuMg5cXJzXGiY2HRlzNqyPbCv7Q/n2cdJHXRRW2eIO4pd3nhz+LnNitQcCG+SOzol2MZIXajcixW9BCfYednz2BN+wf2ML7NcHfPrs61A1u2SXsAv7DZ0tgEkcG1lKM7esuq6TS1GF4WFbdiCoxIgr1x9uqLgMRJiQUNsQi4fM33zD7eSQ2Q/GRt6sVhTtoV4ofgvP2GLQ3gCb8OXfNYcL7arxiTlpoRk/gtnNmJU4nqmNjkAi2/A8a1zB3wVkRZtsS9oh7VIZphhpMt4E2QNmLp29LNuEuAIhNbJOzPgYZOzbMj+HZt7IB6yOjo51yv4+wSruhL4t4+TIOgfBrJO0oidjLTmIGMypapdcCMK67Z0LYgKUk4eNa4fYZrbRwDyw4v1kxRxxqLt37ykfQs3PQD9m7/7x48e6f/8ueyprtWYRXXM9hTfpTZRxYh4aAXmKiLlyzifuHZ+xOvkfKUv4G0HZKzhac6deqp57qzpe5ilVGoTY0RHjBZGnTJlb8u3l9957T9/97nfrgDc/7Zxv/P7Tf/sn/eM//oN+/OMf6fvf+55yPvEoB4p3bjMnHZQtOvNi7GPPCTiKd8lF5B0v5H4txOVCnjDXbtviLsh4/cWwUxSC2tQARFVnvVO+QSlfa01y1jUhVvxF/SqXDTvLEj/1lnabtWIOZ3PY++tf/6Z+0jkHvUF+yjn/y/f3HAR/8umndeaV9+GsC87ZO037j55AuUgj6Ts8iH/6wfKLJVlfXeziJe0t61iCac1e6APOktIu00Y7ZUq+KE28vw7AZDTyysmukCloua89KDr+tulYbQaFqW/4QVOwYAhPg0zDzsI8lVd8ZPgVz4tn5MHiHiLD354rWVy2qyP11tTbjNZ78WkQRmaTL81XcbhDWyj+KUvcc4j5We74xwmtMDsaPrCsukOAbrgifimayi1rppKlt4ZypU6+BK6CXNVj0syA5nhmhNqj80DG4MdCdGIASwPfXxjnpfi3v/td/aPrj//4x/q0bvSlXoPD9YFus+mzXq1rAD05Ptazp8/0OQedR89f6IKNpJHGn8VzUSaQiQkim/idcrVkk0X1NgttMOKffDYSSc0XT54bKDc0h6wtcVFSfFEpsjmMysaqiwRSNgZZgZQ3nmkvrXelDNXmaI+2ZbsGmTt37+rx7pu/GYgPOcBIJw+iA60qGluCpDuRzpb8X5ye6OTFM+zwmZ58+rH+9MnHdQicnww4OTvl0JfaaCupH3C4udbFtun0bOKledIxh7+nZyMbGeJlulPazsFlhzbojC0lrcPfUBl50BT5BtnFaJ1ywnt0eqHnx2eFIw6dT8639VPQW+zC2bFat/qqa8UL1Wo9qA7yeXFe9Y4Nulb4HaxXTCwrHRysmWAB9IDD4IODFYPZwMQLCDcMXb0Odo3ept4b1EV70lkwLDL8d/aeKMNEhmh+mtzlNkhtpQk6Bsg2IIfA6msNB7d0eOeB7tx/pPuP3tPDd97Xg4fv6eD2PcV/TNgcjE9WDshHbDIiQ7Fkk0aTZCnAbVv2ayDkQflXDL16EWbxd3zrEWaHuIOd8xXyJr9XAu8Jpj3+7Viyq0YnK+DgViBZM5VGKmRkIZfF3iZ9GH5Cpko24YyOdgk7PDJLCuaHlqtEi+MbeqMFYqNCVYIV0ngEti/jTNRBxqIsMrJ5Ejpm/AEZl9YsNPLrBflfKPfv39NqtdLIOHvBxkbCtpY+INWihTE73wDYMHZJlm29ciGy+LPylG0Ab71y4YWfC/HsrelOLVAPSe+0Nl2z4XrK5mg2RRPGJnyY18CU16/zW+S7MAm3YPH6ulGKW/ax55zarjo63H2rKONp6jUL0E31vZH6A7s5LHWs6ogU+iU6+719iSsnPNys5lawrNxJ4kovMpF6GiHUxr0D0bRjr6hcfzwIPd8JE3fogrjF49It4RKXC7bFXdg9hOQSgtNL1xyeUBa+Vtz1gDHt0mTYjtxqO2qHT/lnauMvANX+hZtbttUa/q0V7/DILqksBZGF1XzFnjN4E8fADf/WXPlo8JlDe8fdkhfJdIKsh1TXxPqjmLd6zOkl7sT4Ptbm5oZ+n7Ek2OczniR8ErCtjBm9dwXh7bkwFYa2MDI3JH7abcaVc9Zz0Rl/26o/S7DXoMj0171IIsm8Jaw5r6FfD+xbKXa9dGN/WbmBZc+Q009HTcwL2ZhJfYzwiRuaTZxsfOcbc884+M2nol8cHemEzfiMz/Mm+KbaysAaec1BcPTkkB/VNWZFV8bxtIt5nXiohEv41Wpg7XhQiGzFPNQ77bnatKutk1XZvoK4DLgzukFefydAkBBQbsUUCy1xOeAuaRgpSdiWbdVFxJQFi2mWzM+SESXvrykTXVVZ51f7ZmxOXJuw3BUR3rbsJtvxLpSe4oQ9JzBeYmJcLy/CN2xjW0YAUdCaocZes04bvsWOlrjJ3lxumCkZBBQH2VUaI+u31H/6aNYAqbOk1VqX0WWjSEpM4qFlVrBI4jEDCUPRaz+IFS3XYbIILCWJQPDKRX4XpaRI2hECAplAtnEQgrxsyX8+sJC8Zx1zzsFgDhZTpsg2qQv0td5qjEpbCxrlm4if9h6cswZ6cfRCT54+4b3sMz3nPTVjVnTEL99Yj/5hWFX7Tgamqp9JttWwlXJNqnZ9l3fFfLJ/xbuS3ajTrTaMqdGZvnXKYVvyPTE+SpSHW5cXpa68QZHZlslvQ48NDxDPNzw3vMF8E5W6gg8DeeNNNLse0kvURq43Xbw3Ud5sVMaGIwe9oYlhz3FjozF1xGFvypyyB+EvmAvGqd48WcdgHw79Et+06wPWPAPvj7H9OWvCifEpGqcq04Q9R2UcqjEJW26JOzAWpW4nbJq+uGVt23vTbd7Ts9YMvXfvLpu/93V467DaQ2tdba/uSj0FaHvycZwqvegtf8pcjTKUTHHL+UuZATcaJNuSALe4kvd90IKRShVMVihPXcKqa0piSWvnmuPNgsQRMcS16E7wJUzFnQXVJhImY3Xa4gV9Je3xjP2HjOtxx2bRGVse8L6Qg/LVan1pK3uu84n6GLFzKSVtm8xyw17eJl+OK4/Fv6hlbN5sBbalQOQavcnDBRulZ9R71rpB2kHy3Ih3+84dNvXv1gct1sw9vVOHbooO2xCrtb7Lc5OJ03rXsBqUcnV42xXOtnKNpBv9STd8kDSTh/DkTBvaU/KW8K13DcxbDd2xQdpdDnezVg9vYycCxr/1ruTBdo0dyXMQv5G+Ef2pzQINLHUUnbtqExm9Ebb1zfV1t0Dq6HVY8h7/hf+GxhrBNUvQ1t2sFirLtiTzl6fqMs/gMgy+DqyKJ/j5NqzDyt5RQcMX8Ma9uyE7v3Dl30qfvZPfRBkXko9LxL2A8aB1dJS7q0F7j7szZrVCawsf2jUwF2at2fvs7q1XvKwJljRsJ4dgzr+Nu9BkXyG+Cxhu5qGGwWfmmTFgsrRBJCk6EpfxLAKQ8SnIWJgxs8ZF1jYZLzOvZ7zO3tE580vGNnHN4UfSmtSakYg5P+5RWT+IwW6WKikWwl1BVxcBrTlPNpybWmvYbR7fh9VMV6zVMn/duXtb+RWb7Hs9fvyegnfeeafmkHmsFnHRgw7UKXkRO+jJs8hXEPkCAnBjiJ1f/BGITM/QfBmB7dnBM3Vlyt6pu0LqEr7kCbvzSz0n7wc5R7l9u9Yr+Znnb3/r2/rhD39Y/9P3v//3f9a//Mu/6J85/P3JT36s73//e/rWtz5QypjyHrAfPzA/9aTBHvwQ2hq5ILfMdWFs8haQtoAXWFLkNyAi7a4KBn9J8bSt5U9wfy5KV3QG0WddXfC25d7klA37yVYQO9tW/mjRyjybD6KnfWafMb9Amy+dfPrpJ/rdRx/pV/X/fH+ufNs3+MW//3v9xHPOt57nC4usRdLexdVboz/Obayz5oyNG7JGeoGgQVpI3kWytsqaN/3igjVv9KRtjelnBMqaJD8B/a1vf7t+yjvriPg3fR0uMvhls2EC2qbsM2KYAkZKIQs0xIXOfl3VOJGXG9p6p0NeR4XByKlo24qhjbsMH0qc1rvi7q0VDb+EI1NaYHGhg+eXvivOLnT4IM6Fhn8rfOWIb5XKXuC5IutZDQ+u7nowlIWmq+xohWGwKIoces6i/BmdIR0mn4748MMP6/A3g7xt6nFQPqmSb8k+uP+AF+F1bQhMHO4y8ms9DFozKOUDAdm0nDIQBeiOv3ihmAIW2iNpbZhALuh4GzqNCNfI5YxRTEfonlT/8xd5uS+p8AfsSMTMASVRkHDpXIEyyyUOAVozbSZlaOqZbMlraKdNDcNKh7yQZtL4/ve/rw8++KDcNtrIe8qfjZO8dKbDX5D3dHIbfxb4x0fP9eSzT/XpH3+vj//wkT795A8chv9JJydHFGtDuk2N9KbWdU75zzcTh5SDpmnFwXDXZtM4/DWHwtZ227QdG7luTFHtOnXX6KZRQfhBowfl8PfkfKMXx6czTi50fLbV6TX3yisAABAASURBVPmEn0RymojnlJXJM5NiNi5Ch7JF17BquuSZUFbIV9Bhh1Xcq4EXnF4YcA/49d7UQwer96CpdQHvEL6pV/iuYRjgB9XklZe71VruKUfjMNvCWrqYrAvKGF7DWjnkvfvgHd1/9G7hLofAB7fvqq0OpDZoUtdsk51diDu6Ib+CaDGTLUFfxQ3yCiuu+EFee8c/2A+wuENfh/3wN/Evx7spzJeXpTi2ZQcNGoS/QrSNtOdz+uU5G2YX9Mu088h76rl3tdaIa9ruBMZ4ldslj59wi8tA1EGRbx6vscBspTwDle0s7KvZdjWOYcXQ1EUWGS/YrM+CI3UUeeqkUzfZ0LnLxuTDh4/07rvvgXeVzZSE/eyzpzrLB3MYf6Inm0Fxn1PXcY/IGepIVaSuupIPmgs8nCFf4p7DSzZ9vg/MEQe6wyI3i958sCiHDUl7rLFZX/pK8vuoiJMUmV66Igsw20s+f1sn2aXPXOXBtua6G3aHJyvG/63Oz8+YD86ZO7ZKv0oYUdLUz+ugupJCMV/qYXTaPE1dtc74PSPpNWR4l56JugpG5ugpGSipZCdu0JTwcFoAozdfLu96Xj6KKXkeqJeNDNhW/VmCLQi+oNddlm08XTSs4+JhymfWBLbJ+wzbsvew87ctzbeKNeXdjXdlK/hLSgA7gQO9csV+sWMw0edsK3Htmfbe1Bv10BppIUNuo0tvdyWdBUvMuJNu+ntQL/e82F/RLW1ubkO2K33b6owtwcAc3siXZOVKU5hoG4uuzBf5tlHcE55E1S6o/r6uuXx/F3mmurgZV6ZLCKPbrH2og6xXs8mdF+OLi7P6Bus580DcpxwMpO4zNqfEmSdevHihfKsyfL4lnHXi/fv3ldkofhesfVvvrAFXNbbnZTYHYaEHhwclH1aDap1HuLSbtJnWumyLh+oi02QPtWFK8uUeu+CQGt7TzsJc6sIx8zt1BCTV2QEvWY02bM/SEtVDwqsQ5zI/pUwpm7iywRB75VASp8z40FPG1msMsS3b8Xo9yFx0p++P8EnLdsXzXr7snSw06ZBGT1q9Vdg5gcQON1PUVRuIpICYu2Sx04LyyyOeoQGRaUEyvJ0nTPnXY64nRC/fCfkqInk55OxOHkbGjPpw8O69sVG+gbElaL0TcNJmu2G9cqa0wxcc3GbtED6HhdvNljCqd83UT9pob/2ynJ11R9pfoxwTc1bqLB9eOGLdlDZ8fHJMP7igTFLi0WR09OJI+Tm3jI+Zy5LHjGOBbWXDrnTu7N/J7+3bd5R34axvsvaKbMSO6VtZp52zhk5GL+O2FqeEvtghGYCV6y92nigDUnRod3lHCbJw0DkszJe+o+dlvC7yHM5q5Lc11qLMUxesEzMepGyx58h7wpY62vIub89he2+C5f11W+uXjDtLXVEqhT/B9hlfJtqAhW7KukXPOeNK/BsKYuf1alD0xZ75ZsXR0THt4Vy50h+zzp0PfW/XAfAhh5lr3ifzTrvKO2brsp3gXw6YdEpDeDl05ORx2sGyZMrZmlqzbMpQ9jln3DxVfZCA96aET39OGCIQTlwG+zdu7qtkyUGlN4exTTzSgkaStpl+Mdufdy9Laat2w3tS7Bibp51nH+fZs+cKnzG7Y4/scaSt3mY9nn6zXq80DEFs3WUbPQHkppu8RZyyXQPljzvlSGzb5AsOGnn2TjbUb/pDDvWTx7SnLW1HXAN1nf6Teg1W67V66pA+1lrb5YsWtKuD6FygORk16mIJG78NulPuIOmm3R4fn7Anc8L6+px+NlH2odbdq9WKtjZEFbmRjK7sR6Y9xVaZ/+7du6c7HEzHhmljCYMS5SILFde2bCv5CGzaxi7PFRZee5c9hzeym4D4m/traYGbautNsq9lIf7GmYq95ixY/KUvQBVYde3IJW/8LmHJzkOX16UTcQkjCBMaWaiKifQ68OOWbSAAZRywQ1uNZzZ8IMmSbM99HWrv+EbYwDtafCdsU8aEGZ3xZnGH7zUWdca7zvonaL1XeNvE3UFW3cgE5rHfsFdIADtu1XU55DB2h8/YOFO8kdkJaxwuPTAMtIxbMJlvMkaPjKXhN6y7Mm7P8/GR8m3J09MzEZHbzD8jwxxKRXwSyRphw/tl4ovL2MLYFG+RrGSpoJcvK/72jhInduu9Ke8qwYo5Y7Va1fidMfnOndv1r8cyVj98+FD5Ate7773DIfAdJZw952kuf+bZ5HOheuWyk/YO+Lpg1d++H3yjXEHKZhMCELBsQQpMi5NsU+e93pnuMI88evRI+XnnnDf8+Ec/1j/85B/0j//0jxz+/lN9+zcHwd/93ncrzOP3Husdwqdsd+7e0eGtW1XuFe1lAL2lLc3ppnwkKEuXaHCYULaBuAwk7/+ZUIGgevUyogAy3zhQpz8XQk8pDI2yckgj68O0vQvaT+bwvMfO7WjSbGvySblj33zQMnP7Z5890Ue/+51++e+/1L/927/p//7f/6v/7//3f/Uz+N/85jfKt4A/+9OflD3I09NT5V0i7TM2q+TRZxD9QW9NvbVKL+7rcGV9Yu2T9cVz3pufcXaWDywmv+kvQd4VG+W6xZpr+beiWUusabttV9a/K2JyGyMt6AxUC4ZhUNB3NHwWUov/YsDeZqP21mYDo8O27OuI4ZZ0lrgLjXz2J07ytAPkrW9fxli4UMB96fU1ZabK1/wsNr2/mHQN5HXXY/aZWS2OhKrgPC54YX369Kl+//vf1//9zW+gpwOWzamj1WqoASwD7gGL9CaaMC/Y0TVQl2nUB+sDLS9gTTsDkmZe+Ld05kImFF7+I5u2eDJZmA5vKNtWaKWT7470DI28QELRWODBLU6JSWW6hAgvdBWVRJOijRk02mZXZ8CsdrmjWeSncz548FDpoPld/YfwnU0EkR9xTZQx+c4GUDr3lhfWcXvBS+6pTo6f6cmTT/Tpxx/p4z/+Tp99+ns9f/YZL6tHmsZzBo+JNC13acuB9TnlPqfMObhVW1MiNv2nrs1oNj3AKAY/U4qGX5upoWDaYYRuOfTcQi8m6exiy4HvxfytXw5/Tzn45TxYOfhFnUzdmPqrfsnAk3pcrboGbBAaXPLIwvc61G0aelMHA+6EW+/ir1ddKzCAovgnTO8m/IzWJeMmmzDSZNAkoc+rQW21UqMdacAGBM43fi/UsNOgqcfvUOvb93T3YQ5/39M96J17D3XAxksb1mWbcdrZRl1ToWmySYSEknAgCzMhQ84N83d4/7kZt+x9zCaYZsMotCYs2ueG9p2JccOCb2SCI5paa+p9htusZ9aw93T4PILwAP37YwySr9/9tcmR5zra2TcLk3ns2TLWXDCmnCkbmbWBwobKyLjUql46fXFVi8KMzVlgZpERZCz+nIVJPgmXzaAtY2/GPxPvnPH++Pi4NlkzriU921jDcz4ueURvcSfagmzu5NOZyRNNQadnZ8oGbBZfyX+pNc8A8p/6jgEoYNkZarvsnH61ZhwMeu/1ydlTXqwu2HRthGmtVzjbxPpz710mdmrKFbV7sOMgAJ7J65YxYMu4kPoKIpsyombQIAwh53uJh6s01APH29wVpx7ECvVl2W1fyiTv/lSX87x6yHahxDvenmX2TGNbe+btptYMmuzQyOGR2eFBw+2ECxJmjxKmVVjCiLB6/RX7zfacZPTZVuK21hhjuwbm4E476B1d+HHLUkF/5pW0gw1rsZeRsSH1myRsUpzCSbZ3+VqRtwG3mMhzTxppGyPj0IY5I2vFbPRGb2RJh5Dc6NJ1OG7j9c39Z1mgqoh+GFun/jKOZ6068xtlHMkYf5RDtDpEOWOun2TaauKYesiGwsHBIRs42wp/wthzfHKiE2BbmVMabTM6k9nMH+uDdcnjd5A1P2u5yBOuucm2eCiXbdjrkOMzZRQJ8/aYiBJcEcpFm9zJoj7A+5XbtmxfypdcWPNfPKZdu04GY6fMubFH3lkSKmFMOXvrSpnDhzbsajvee5gztYgX3dGbQJHblm3xkAQtwMHGnq03ZeOr817SWlNd1DslLnZ+zOnM/Bc/q9y7KDsiXeZh1jwncemrv+iVslGWKp9TJjOebFnrbHR2dg7O6rAm82DevdL+Mq6IeL131jxrLW1vsUlsO/H+l3DnrJFy4JR1TsanqQpDuaDZmJmo3PV6XjflW/E5HE49L2ETPhAJtt6VNJNO0oj+jNOHtw516/Yt3Qa3bt2uNVjCp50krmkPw2pg3FwpcbPusuYr/gE5mm/yNTP4/5VMjuYvvJN0bJO8JEspa8b02DL2CWqcYcyPXxClrTe13iXaUMo1Ejl+QdxbwmcsysZx+tKWtWjb1X/CbHBvmUvE1Wjnae8N+22Jl/Vi5hbb2Pq28o2KrClvYf+sm5axR1qsqz/v2lNDMRhbYhGAgyyRyhxgoq0lf7HHBQe/G96ZtqyVJsIFSkjyHKo3XtGdADvrQ1ARwSUQpUp2bstukhERMOmmnZ+dnVa/SV1d0P6TF5F+2nnG6hxoHu5+va1j47J/awq1UaYveZGZ1G/KCJtMzBF3OuJXdco644L3jOQtNHUYeQKnP1W+mHtusakd5CC48pIApTjMFbASvTYegOxa/LnJAA/Gj1Eb0kx7OcUWp2z0zjhjXLnAn3ioa1Ri0kqaK/pnb00de+R9ab1a048Pan5LG8t7VGjCr1YrJd8Zs1Dzzf2fwQLflOFvZwGTdABRaBD+dYg/cAJbPHnw1HLtxh/tyyRcBlDPKIdyRaBy2vBwtmVbDbjtaHiAB/fsb8YMGz50h4xdDVlrxGtNrejM9x53Y/xoyINe/LB738scFnTm0AWtEc5tl6Z2lDQtCdiW/SrKU1YupocMjbAT8xikXPM4GJcIZ1+FVV1Zi03sRWx5Lxh32CrveBfsS2T+zk/r5r0ic8zIejnjbviKzmNkLt8wd2+Z15OwbVJSIc/ZpcsLb/yQGhGOIpGEB2WL3i7XwbHVirH6gL2T/OuHzG0Zp3NQmgPg9x+/r4ePHtZ6IfbMXJU8hYrrZYqobpuUcwMVD1MUb1jtoaV+9kFdEYr5ULKtzBMr9rczz9yrn6p+qMePH+s73/1Ofdv3Jz/5if7hH/5hBofAP/rhj/D7bp1F5AtpDx480L17d+vDR9FxeHjImnfN2nelTrtZ0iexqlXVNe3xJeBhggAF2j3FZYl88lRQj3IbNsBbuZzHXw800qU+SFgiD+LKWnvLmirtKO0ryFoiH0bMOvLzz5/pT599pj/+8Y/67W9/q1/+6lf693//hX7xi18oX2IMza/Z/ikHvxzSJi5JqexGP1toh++tqbc2+5G+4W9Ci5+bljwmTyfso+ZguQ6BeW/OOrbKk8QIv2bdkJ/tfv+DD+qLOQ850EeD/i6vNAXblH9G611lwIViuBj2FRn+kdvEo+Q2dA8olHfyMjJ6bMu24k7cwMjjDjUVYc9hxGXwVW7bcgMOJIisr/dVQ3ga2JfOZmKAihNKxB2B04aB+ujT+xLLAAAQAElEQVToSJ8/+1wZ3POyNjGIpx5XHOqv2egZVgOTwbY2h/Kykclgy4I7n8LI4j58b70GqDT6AT6Df77te8Zi/IIX+5EOnfQygB+wkZRwDdtzdIfNpxnk8erQdydjWDMRHYo/bIWtQ2ATBtTIW36zG7XqPIY6oOwaGDRXIDSbWJkwMtDmd/e/9a1v1U9JrJlQWmua2xepoW9kIqvyQW1py+Hu0yef6g9/+J3++Pvf6uOPf6fPPvuDTo6fkoUzrYaJlwirQycziY4bDmShxFXrchskrzDNwEtJQx/YijqwtjnUVKsDzhxmUpKUWDMfeSeMmYxHnZ5t6vB3/rnnC51vJjEXExb1zSTVlW8fd15uCil7HdoOWq0GpT4H3Ov1oDXuFXzcQ8IN+Icii3y9XungYMaaejsoftBq3dHV1bFx330TuHWpkb7BRL2cb891tjnXeQ7Ox602Ip/4jYwJE+lMw0pb+C0Rp9WBhltMeg/f1cP3HuvBu4/r8Pfwzj319SGKB03umhLWTdPOViN0sVFkU7UOSwYKRFj917soepmgbIADC9CkaXvUAf17Q5vOBlsmsizWTLjWmgLbhJNGGtVEvMiGTl33xV/lfzXZSUS5DlnfXDdbIDbFgnhOmu0227Vhf9s11p5yaPqCcTljc+oqfgcHBzpgnEpdDAN9cDWwMO7UmUFTKiXjbRYk+SmUJ08+Uz7ck/H5fj7Nfvs2GyLnesZYH/nJyTFRRuWyTV4cFlrkKz+S1/VqpXxjI596zNj6nAPp/F/gtLconlMK97fBf2iq6XhJkELbxr6mvjpzxYoXlVtlpwF7Ze49YlE5ssEYGwa29edeUxTUgybCaJh+OzIGpN9vmZdTJ2ljW8aELGKDkfF6y9pgH9ngTryJ/E0ZGyjXFKA/6gPU43q723JFsC37ZWgnC5VkcVkEm6lm3g6dsdjNxo2/QkFj7onfFfBvTd7J7aYW3tBLWCVD7oYczOGueFlfeMVesfOIXRPYniM19PYaW7tCl7wp/kECf0XYcxqpo9RbkPpMPvKt3azfRuo4/poSlnGftKhSkjf5YX2wXiljjR0/ahjPifpPW9jQdrLhfF6b4Bc1bk34i4vg6NA1qK6kU8w3j69qAWwcOwcb1uEnpyfKQdaCzBnh87KcueCENfghm+0Ziw/YeB+YN/LTqbfv3NYBmwu269DtjDmn6pP1evQeHB7o/oP7jFGEY9454F0g43raaNKeGEM21QY22pCPtK2J9h0/cdmm/g233Pv8Ins7Sgvci3DdtefxRnbJXwUiSylPb62cactPP/9cf/z4j6zvP+ad6Blz5HTZBzKCmj5bIK6Abdmu+NE9o5zX5BnXR2wWf9vlx1MFS4g0Xy6+t17prpgbeh/Ki6ov+uc9vprdvmqalpVNsc44l7EkFBHvMhfKtyfzTdwXL57r+PiI9cmFUh/Z9Lpz5261vfBZQySusf2IERYbRtaQpe0+Y2Po6dOnSrvPpk/slo3BB/cf6JADsC2HdPkm/Jp1VL5V0Vuvdn9EujkwEmbp5LG1robO1HVkE3NdDo8zV0Zv2nrSvXXrTm3UZW11jw27bEauD9bq1JVNqS30ME8Ub9oRGsl78j+ic4pycZEuz7/dTfqxZ8b09P8LxvPqy+SP7DKuj9TTKTgjjwbSCRteQeJUwZDGJgeME8Z2m6wlmFsuGBeyrsk4lDVg6in7CvkA9iFjT+KesA49QV/etZOPua0MvF+uChlzVoxZGbey9rUbqe1sGTuSycRDUvKv9KBYlpV71kPt7PRGNyxZncoW52yGnzFGpg6rzIyTaZ8jY98FB58Jb1u29XYXaTI+jDskHynver1S2tWKccC20g7POOiMzdJuLy62aq3pDuv7jNd3792pn1JO3lrHVsSxrfCmbmzyxa23uGxXeewdJa5tIZRoJyNrgi11nfeP1Hfydo4tRgyXfBzQ5zLnzBvatxR79d6JK43ErTJDaYolWx6257GjdfUdWmvILCtxpxozYocl3TPmsSDfIIrt0jeTfiP+amdLu0noPjhY1xhz584d3WE+TB6XvNkmyBX0zfWNBf6LW8C+6g/2zL+dSbwX/Iq35j+IbBNmASy3xR9ye6ESrHABeJ7WfDn87ClBbSQLZGSSixresvfRGFsaMsA4Yxv34o8MtyMHjbG0NcK/Br0vfl2tdXXGu97bji7uPbqnx+i2k24jL1Yua/fnWWbjfi0S4woMw8xfizvxFn6PMviOzKebzajM/xvW9hvG9C00c9rFxYXyrccXL450xvyTD9CdnZ4x/p5X+IQJsiZIvJFEXernJ9nfuXBzlyOP4ushUZ6ClstqsUtv7HUNu/XwwLpgXXNI5pPsM93n0PSdd9+tQ9QcAmd/Pz8V3Yg7ZX5iTk3etLts0ssN9WJrISjsAt1AjH/C99Rl68paxUa6Q+tNh7cOlUPcx+8/5mD3O/rBD36gH/9k/sbvj3+Un3b+vnL28J3vfEfvf/C+ku+sU++y3r1T89AdzeujWzpg3sz6ZxhW1W4aaYq0KmvYd69SS7T/WILJSOPYo2GR1h3etuwr4JCsv85FO0tdLEgivXdlXZg1TjCw3rObNqwh88HkJ5890W9/91sOev9d+TnnfNv3//2//1ff+v01B8D5AuOTJ0+UPdOsBbIOyz5W7GMb2zXaT1dvTQ30NtOFT/qFPXkjXmBbAjwVfWnXI+0pfSTrnOWdI/3Dtlrvqgs+9fge7fJ73/uefvyjH6mVx9/pIwZYDGJbMV5QhqPQoS+7e2sVzjY2tHgU4C6pbcS+ckvltq1KLzrCQ23L4oIK2OVC8OpNO3tFmNC2iWrxEM+C/l6umwr1BXlPlEIee2HjTCdMR9kwyGfzI4269V4DTxbDByyQU6dp3NWx6sVnVDrAlE5AvIkX63SMaty7QWnMxMFL4MhkkrDi6q1rPQw6WDF48zLTW8P2oxoLf16P4acZk5QjvlmmWWZowGAOKZk4Li0QP9S449ea1brVe6PTAw40ex1UtipXBtv3Hj9Wfp/9nXfeLVknX51yO5opQ/K8pVyxR3B+fqYXz5/pk0/+oD9yAPzZn/6gZ5//iZfiZ9jiVL1tNXDwm8Pf1jlUMTZqk0ZPmroAJWqd3HMArEEjwpFD301A8O1EGPiJtjlR+jH52PG83tXh7xn5OT670IuTMx2dnOv0fKMLIm5F3CaZcps08knq1ldqvatT9oGyZUAtftU0IFutBq1WXUNh0IBsRiMOYbBdJ34NysRfrVZMuANxdkBW4SucSWsPTSL75HmsA/ANpR6RTdTJRHiR1ojuER2iLfTD2zq8e193OPy9n4Pfdx7r9r2HWt++q77m8JdwscEobBg4dgTGHURWMClZIvFJ87XQ2fVf67mUPX18oo+MbFCkn2/SNxfQR2k9Sp+p+lwNatSRbXHLZTLLtlpr0CbJmq9Q71xGtA+c/9Vuio+ZtDOI3nSlbgrTpHms2dZPFJ5n84KNk2yeXEBHFuTphwcsBJefvEv9RHf8ssF2yiI8C5EslE6JH1nlgwRKDwt3V91ZWcwnfDZL4jeRvm3ZjkpokT/r0dDV6bO3WAhnrM08EoVn5C0/BZi5hKxF9CoqG/VgSpmuoQLPXsX+vTyWslr8YZvkO2QYVjpkEzQbVKHzPHPOC9VG4VM3CStGtVdAvc1+X+JJBrDkpYroHTN3s7jegLywxS3yl7przWpuCrXhWxMEuCBZuVAbcqm3sjlL3vppR2cwRzVp2DwLyKCKTFKxip921xU/+0mhM/ATwDGPX/CtUbaUDxhQvvgVcBv3NURWIG70AHvm7ZmShG6+ZivlpWGbMZc5nCiyTfAZtpU+Pgy9aPJhW1au+Rnuq8Ce41+rc/KROSB1vyE/I2NMmlMhPLBda4LM+wN92UYPRUk5RtpO5pKUJ315xqbGsaQz55PwVYI9Gnb2/E/5tClg8B9QutRB6jBjeA61TjnkzRxwxsZM6iN1Kewf/xyyJVuZQw44oEl9tj63tfV6xZqOtSJtfkA2sM4jWo27Bxz43r93vzbIV+t1hUs7FddY64mp6jx5yRgy0S7mdAmwd9vYJUr3ZH8Tlvb7arqWHTSoFJu+eP5c+fT4x598rBxapcyxne1XxjqLP+S2X1K9JDbL0y/KTtgoAb0bTxTvoJj47IC+1puG1aDUV4fP+Bo9i2b9rS7y9lZJp3xgogBpJ/ngyTmHaGm3Z6wJspE4t9lJmXdWzIs58MoG3gGHa6v1qmwQv9jwjDb+/PkLvXjxor6tYtpu5Hl/PeEwMWubM/RGFl23bt+iDd9ibG1Ku22tK/NtPgCxpl1X3zk+Kb/oasx/oj7SlpNncdkm91PNy1vGzNaaDoh7yMHyrVu3Sl/ynPGyt5YYsl1IvuGQ0XyilPGVDsZNTXKXx1/zkTSCN6VBvmKvc9acJxzGhsZNjsnnqKxFz3kHjmxB1MUOKXPWprFD9RN5XssSfqlXRPStLdigL/Vs9dawqXRxsdEF7WHLWiTh0t5vsS7K5lnqpzMvNurM9BntbGpbUqDSp690XRnFO137alLOeT1+pgsOxTM2JI8zNkoWBtrqajc/phxntT+yxc+zqh2ZHV/8TI7SxykVgb3TY5xTtb0L1vJB8jLyPkcgDdgnfeX27TscYgIOgtM2e+8VL+WYdUpo0uWFI2UILmVvYJI3jM090VfID+mXLdgD2lKHOcBPviJLP7Ot5CHtI/W45h0m7WO1XpPnQTYZEFmkP4zU/QhFOZLdjTd3hbOLq/YyMoYmnbTRqh/6evpwvf+wNxL7BAkTTclDo63ZVmhv2EUqPvlKuz2kvQXJ30B94l1phX6DbyzwjQVebwHbr/d8ySchreVv9rQtRAXD2Dyty+uShbEtG8j4A26FhyKGC6O6PLvmJ57ltnbu0MDCC4TugTWAvecunvBFrQbNvF60tRpLMra0Hr5fuRlrep/dvXXGQ/bXoA30nfyS7w3/rtZBa2rAvsoDmcy9w5W8tSveDq+XrozcM5jm8QsPeenOHBFkfM0aJ+P4JmM7Y3PkWbcdHb1QPmB3lF8WOjlV1lyZ97bsIyaM3RjCMzeMtTaLLkZ42Q6pFMNaLv7lR6RB5E4Yh5Nii9abhj5gI9bEq4H96HWtu+7Wv0B7UP8r910O2/LvHPON23u8u2Q8j52NjcRVaduyrfrbUbze6rZNPjrb1yvlwDcHt9nryods803kfLHs+9/7vvLt3vy0c/CDH/5A+RbwB+9/oBwOJ9w7j97R/fv3dJfD30PWkbdYTx4eHFbZlnVv8t8pe9qbbfJ9aUq9+UrYBSJe+FC9chkJqhXkETeiL3nPodO2greZOG3igrSdnENlTs8HmtPGcqCbX6T9/Ue/14e//VC/4qD3l7/8JfSX9Wu1+fZvvgX85OnT+rcX+QWUtLeGvta7epv7UOtdbZ/H7cUNDR9chkl8YBtTAKxgUPeeLL0oaeaLLfmA48nxca3RoqfC/yw8EAAAEABJREFUYoysfR48fFgfAvjnf/5ntfL4e31QeCyiGNg2rK8MiyFT8MCe/bwnKzluvGRxwYTalv0qKo0Kv/NrUNxtCRsV4PqdKokkdEaejEgI4Za4UBKVkf793ZTjbTOdKDTGediIQ5R9AlLn5WFeAB+o0zFab/ViOw+qD5UBKfbLAn1igR77FyR1t9oUGqiX+NdinJfHUzrCBS+SGQhWGajZVMpLUjaYeuuVTqcOmCryRV4lX3m9Npxt2XPeHDdKZr8JlxRZwhfYhJp4CZmmLVkMCJO4BGqtqTerd2hfaNPBwVoPHj7Qe+++p3wlPwP3ipe45G2FLZLWhrxveHmdmNRW6JiYAJ9+9ql+/9Fv9fEfPtKTJ3/U8fHnGscc/I4a6huw4iIP5MdwA7qG1aC+4qCSXG+x/witA17KOIIt4Ti/5aBUGidzWGxK2zUKyzh0QRPn6Do73+rZ0amevTjWczYszi7QQLjWu1rvcoNS7rZQZK138geKtuLX5Gm1aurJI+gdOf6hBXR03MPix+H5QJge7GQdm7YFhG87ODLCz7TLCb/GDrz0dTYUBzZ0QqfWtRXpHtzWvYfv6NHjD/TuB9/Sgzr8faBG2NFdCTcJiu3GQsM+2MkAt8CEntAriMsvAWfdL8sXd3nuPRb5Qve83shOb/R9s2fivow3x4gvplAQ/hI7NRN9ZOSFOYu0czZZzmnbeTnOIWHkkmU39d7Vh0GrHVL3rXeZerVF/xJtdFYad2uWA1tSoP/aFyZw2SFPq1jdcM0mFB29MI6TzhlrsqH5lIVMvn10dHSkHK5kwyTfVLl37x4bmLcVd0+duNVGWjY6s/DIQunjjz/WZ599Vgk+YsHxnW9/R1mE3uIQNhusn376qfKz0MnXakV/bE22d6ho8DP9c58mfwPtqMCCPWNsPmizYh7IYumIl4eRTVS/IaHFb2LcDJaglpVbX/GK+WP4KRXguL4ApJ/wpPqaFKdddmaacAvmCNNM8oy9Q9HJrYY7Nrl163bV7yGbUPHOZlY2YS/YdMy8GlnCXwPCfbvgvH4nE5HsJZ8yByl6Af8Ec7N660p9JT8HjL2HtJtbeSGBZs5crdblnzA9bZA41nIlkQWL7CaaMPvyxR26YPbHNDCkAGMbGwMjgstzIcXXozyL238QVTOs+sNBy5eNCzTK0Ywk/CV11c3sN4ezFyoRmdtFBdFy7fOLLMXC2BPrgpFxeApSkeVfnjLpttYUu3b6S2jyJNKsYMSvAXh2vN2TJCbGmCB9bstaZrt7qQ+fPEW+yaFwNnHxG5kzvMtT2kPq3GK+Jd9pc8GWcsxxLtgc39R4NOujhZHmzZn0zeL/cOlfPkE7ZTNWmnW/1gSzd2q0sHO+NYmtj1kDZqxIHUZB6kXkIHX24MED1rjvKpsJmfPzQn3MuJt2Fv/MOYmbTBywNrt7544esC5+9Oihcuib/r9GnrpP+FXmjD73k8RJOqbvdGRBg5o2bO/C6OoqW3hxz0xkwSJ9mcYvuJLjmqPuRLh33EIiCRb3Pp1tM/tGzQzLNsHSZuPncm9Y92f8/fzp57WxsFqvtIzNsXsQm886VXHEZZvn1R2NmTsSLuGD9MPYz7Zme0GJYvPYuy2r934JY1dZf9Er6vbxZZTbrmzMzy8TYw6TsudQNu0wvzYVmo2e2DJt7DaHVlknZM6JO7EyLiVe+Ngw38K9YA2bg9+PPvpIH374oZ5xEBy/Aw6X8q7a26DozGZMftEqyDiV+rvNPLtarRmvzgkz6p133tF77z1W0kh9Z1yMrrgnxsCkm3I22nbytGL9shpWCp+NyFbtvWqY4XmubWEd0y8asInthshAlxetjSawhL8U/3UYkrlMD/7GRJI98krWFftmnMiHRnKgl/YaxCYXHD4e826/YQ5JPWVdmjp7wFjz7nvv6e69u2q9UzaVffPLA9F3jw3ax/jfiz92OeaQPnWYdWnsXO2c9WLsGbumru6x5k282DzpT8w9ybvJZML13TzZe+bNJtvxfgtglegM9mLNWvJ0zWlZXz99Mm8wZhydaBdJym5qLelKsUvaT3DOWj7tb9rptazc+lKXS2fHhkHSSdtNP3n27LnSlvPhlKRhtxqT7t69p9jq9u07GhijLUs7JAsjj9TdjJRZl1dCKokA7kv5TUzKMzHnp2zJU9pGfYDj9FSZR2KbtIvYJPV3h/ykbYRPf7ErtVKdMEHKGGqbbIDy3X9YeChXyrFlXL7g/TV2zjtSfjUg701xJw9nZ6e62JxXf074vOO+eHGE3Z7pjENipWXSB1KWpJv0076C5DHvv6Hxsy0n4W/wF7QAxn+jti/yf2Pkbzzf2GKX1hx6E2K+yENvQvyCm/z+HNms05V3q4hywYfsQHfEywUeCiJTXXvtxiW4/kBm57GI98JnTIgfCm2LewerMVddjgV42PhLsiTb+Gf89yXfWlfe2yqe206ecAHzRW/qYMj43poa6OF7U28AvoWCUBvd5MFS6QqFk/PnWb+N6xJ66ZrHe6YA1ieMfhQbCTzPEhI8shuQ+WLLPJ/3vNCM+RlDszZ49uwZh8DPatyfmA9H3m03vDeiTa2TL/I8oX+JFz5+pBoC5jyLcmjvohgqkSEg/I4oV0Nv9GeNsGK9sF6vag68x7oi/8Lxwf0HesjeVw6As/eV9d091hFZF65Yt7VG3hxY9ozofRUYJO0i2GNnJ6XI+zTly1yRee7dd97Vd7/7Hf3oRz/SP/zkJ/rJj3+sn+Qbv//wD8h+iN93VYe+rDVzQP3OO4/q//s+5H3r/oP7NX/fvXtHd1gDHxysVfMR65u0pVfztpOQfrI2u8hTMVcSuQRf8pHA+0i0xb3woS/DsneQ8SQf1/KF6KY7QZGb+ui9wc1rqLwTfPzxHzng/ZV++tOf6v/8n/+j//2//7f+z//3f/TTf/1pHfrW//Rln/PFixe17krk3rsC22og8/iK9pH6ibyRjk2igKcsk1tLcRca7OyGKfkl1fXLttJ/W+/lkTaefpH8ZH8165B42LO+5Oc29Zpvgf/Lv/yLWjy/NiCPS17CBkvBwweXbgoUdwE+BXMM+xJi7EsQzs1awjXDu6Ey9AoItMBGHp2hO+zHU/yC8pNkaUHY4rV/zZ3CeBBFkILFVQ/o/h3ZF4IAUfYy9vV8Vf4VnaR1qWuq7DOUI5n2ADuPTrNXnIV0yIhCRwb+GWN+mpiXubMsmHlhyYHrmoGnDhsYiG7dPuSgdEWnamgZtWVzMBvRJo3U7YrGf7BaMVAN6skenb6+8YvOvBiMLNRZhZffqjcNQ6fTNPVmcZOhcQfVZUplONuyg7ajEUomUgMDB4ur9UC6HX9UkJ9sCoxMQBN8IzOrVdeaMIUD8gg/9FZ5uHX7ljLofvD++7z4v6u7vKSshhWKiM2gjgpNvORMKS9l2WKf06MXevHkM33KhsMnHAA/e/qJzk6fadyeyBxhlm7s4dYk7dAGtR77Deomr1HMsaWM/dtWY9to9FabaaOLkQ3U1Ac23E5onBoHwh052Dadb63T80lHpxcc+p7VN39PzjY65/B3S54nN+zT1Ui/96beAmto1mpoWoPQYKAeVquu1Rrs6m+WDRqGgfCDBsoyMPmE9tZKX3NTgy/qRnogFJScOK0jA400XJSyM0EPB2t1NhIbfCPNNsR9oOGANob97z54qEccxj9697HuP3xXd+4+0Prwjlpfi4fkXpiwbYBDwk6Ya48KfsZ8pmMVRbTcE7Wlgl5zWVP5uJ5v/0jsIDFD3wZLnNCvDifrQZWENo2RLhdy9MkN7Tp9eQufILbVaCdpN611dVC0wwdxuyUooDzzLcWOxDXUdjl104UXQfSXRFTq7+HCVkujpBoqx8YQxp6tNQVZGF9wyHd8fKpsrJ2entWm00S/NmFW9JdOPZzuNllSbxPjU+owY3cWHVmMZ1MoG3ZbFuzRm29O5MMtj1iY5lOJBwcHDMdb8jApG3dZbC7ffrGNPCC35Dl5XYDHV74tS27cTWsOFO+yEM9hRDZ1s2EThM+Y4oQlUTsccaBEFqJL6C9x1aBAvzDKAsgX3QlW0egBWIicTi9h1pBwM/fSc4qbx1IYnGFTMNvV51bDSrcOD5RvSmfczQep8v9O8onbMXNb2oNEuq9Cu4tSkcP5uRNBZneeOK7flmzL9P/UQdpZMNDmgrS9NeP2ar3WzK+ggzrje+9pv8Q1EJf3QVlxapHBh4WoZFquXThyvUgWilpYywbyjocUP9NIhZsgun4ZaSTmMcM2MhB6iYYMOLBig0afC1wyyqj4QZc4sgTsUDiobdkAO6qulOs60s+n3YvypJFQE9WfMCLujKQbZD7u9PnWk/bsZy1X4lwh8tchZp1oN1M1NloutOYCXtQzToyMFel/E+PJSBsLJviEX3R28pB1Qe+dfEaKnp3O6MqG7znrpLTXCw5mttvxslxLjl+m0WLXE6+bKOK/wZ2cUEh9eeiVq4qFNDWEIeB2N8pto5o1xq4eYuurMCbgFUZsvKGe5g9tnSvfKjvf2VeyTPsU1wW2P2XOSDjUamAcabThxLfNOm/NOv5AkWW8zQv2SB1njCG6zKP3xvi80m3Wxtmwz0Fw5oj1aq1OvQcNnYFtJVJI4xFZ9Rv3SsOEc0uYRriA8iaClgu/YqHEF5gEv5NNuIV70svXTpJCltdEKJgJpKG/hIj3kVBB2nYFrdiWDUQeCTzSP2GV8kSavnHK+v+Mg4OUc2B9TK9V9R1sOO7yggpUE2Nm4Okj+KEyDFU8MfeOFS9xkwfbatipQW3rpsvNSj0FvTfFnZCz3pti7MkqUNyXTBxfjApejwo7YazFZVu2S255R1VcXDPyTLGnyzKnjZ5zaBM7FuDTtifsbWL31mi3A3PLqtpq3kM7c4y45ne7sXSl3cZ+RJFtXaAnP918fHwEf6FOWx1Wgxr6EjZ94oI+s2HNa7t032Wj8M6d27swW6WN37p1qMy/xt4kqfTLif43AlGPJCajM/p7HxTaEtaWuPMwjG3VtSPFRw4zi4wLRz0d5gpxvgx8I4J8hduyg1aUaqRSUINsokxLncQ24VMvoVlXxuZb3kczP2wzL0xbjdSVjAri5tD2AtujrdRumEeCiTAT/oRS6iH1aFvcWrP+vH3rjg5v3dKa9URDOBE74VNf69WKulhpRf2t4IOEC2wnKeVZ4BGRbbVO+RqANyFmCO4GECbpBraTzULyUIxU8cgWTlo9ZRnp52lzW96XtntzW9rAirza1obynzJGxIYJL2REpemgQ7sLNunEf4xN0aVKyGot6Eobs8kX8i06882S01r3nyk/s5k+tEk+yJNkZTxas64+YN245h077oqdxNGh5SJtMqOkPRE3+YjtE1bo8Q7hVenrlStxEj/52pKHtJsgsiD+idRaq/6xpo7zzhFa+UJvwozkLdlJWJuU95C49ixLmOjNXlKtLZjnwsfG6fMvjo7qgzknJ6e64P3pIo6IL8kAABAASURBVP708y1zZpC0nERI7/zijHerozqs2MQf20Z3vJNm6jLtKHwj/dggdaFSkFB/f4j9bsr16+Q3hf3LyvZTDv86LKnGf+FfR1NBX4TXxX2TfNGZMOFD/57wFfM8LfFCryOuL+4PCfUGVN/CjksQ2Nyzk2duEFkQNlEq3TguhZpF8UQeUgJx4c64GhmrOtUmIDLuClLyeohr18bw5FbEgrGtjAPtGm8h3sMSJrQRfgci9dbUG+j44W5EDHrDveNb+GBxhzbi7NCg+7BJXyAUwKoID3tPLnigHRj+9Mo1YiGKPvt5zxvhpYsZggBb5qmMp1vGzHyY5pyxNh9GOmb8nfecTplXlrAbpplJtgtRtWFM3mwuCDPil4QBcxNB4k04gTn8ItPe5YWHib/leb7Ethm3M7es1ytlX+kOh2x379zRffaZHj16R++zx//tb31b7z9+XLLMR7116io6GnraXE+tFd9IIICQigvNTSvWogekkf2ZrB2j/wGHtjlHePfdd/TBB+9zwPsd/eD739ePf/wj5f/7/vCHP1QO/L73ve/q29/+Nnl4T+8R9uHDB3pw/x4HvneVPbg7vHNF7yHzd37B4+BgVfN678kTebAqH3rtNeETSMk3T0lE0nzF54tRPYVaoV0QLeGFjmlWKMErV7mj+wolwr9oxDt+1phIM2zL2DmI/rSnc+bsrN2fPH2qTz/5RB999Dv95je/Ub7hG/zqV7/Ub379a/32ww/1+49+r/waU77okn8Xc8o774Z1iGzV3B179a4eDEPZsPWupJcwND7lSv2W27gC8fAO4S+harMj7wA5Y4Hsdm0IS5joTVo2e+P0kw3riqPjk/qgWT6YlrIlLl7Y1Vqz/n1Me/wB7aLFAF8VS0HI/l/ktvjDANxSHsASrJVC2tDXgQptXwYYyb7Sk0qoeMhC7Z2fpPjZntOHvux2wgDbcgMORPgZsrj2rasSuUH3whNNgaieeZIgTnZ5A2RR81WhP+O6Mc0Io7NaE/nc5a/awiKDcuPDYLx7xj+hxYvZSGfZgtAMyGdnJyyKX+jZs88LL148E1Wpx++9q/c/eKy7vCSPDPrPnz/T0YsXyjdiJ15cYq+O4fLClgH3kIX+lkH+nI2SkZdGusM8YPISd7Aeim/YPXJXBkc61lY5LI7+5C3FQyX10WTCBq03OnNTaMVHng63Qm9e2A95aR842Bx5Od2S7pa8tSZlMsgh7+27t3X7zi3VAHvrQMNq0PpgVZ+6+Q4Dcn6PPT8RkXLELnmhveAlbgN4o1Mjr8ZeOfz9hIPfD3/xC/3+17/Sk0//oO3Fsbo35G+r/Nxz71Yjf3ZTY4OgtTXteJBEhkbHZCA1ARrl5/B3S/wLnetiOueA91xnm9ANB8LShjjnW+l8I3Hmq+PTkYPfcz35/FjPXpzUwe84GVutpDZQ21b+mps6yIZRsB4GHaTcYFXoWq+6VsWvdnRAttKKsOvIh/Cg+EFD64pe26Qh2dBAjkO25dbUGpQ6a0yWrXflW78tOhj4Vhz0NvQaXXKXoHHfuXdf7z7+QI8/+Lbegd578EgHt+4Qd41u0h3WBA2PLd1Iq8v84UmZhU09U1gcPLEvkvQAHNwu5AmjRMVshFhCJ/4+xLWEDr0JBPnCO/n4wkAvBZhkkns9jH8g6BW0u2iuxTl2got7HKfqa1v68YY+mgVc+G02AQjjZnXqqvdBoS31h8xOOrF3EF7iWRCXAx5Gkhvna++E+UtDX5So/kbXlHTzmDSlAmhpIamH2Y0l3NRaw96x+aBxOzEOZyw+0vn5mVIHt9gkywdx8sn5hD16caQPWRhlcfTs2XOdsvmWb1YcH53U2HzE+JyNkcODW3r48KFWq1VtNtvW7duHerd+Eud9ZUH8+PF7qk8fvvOOHj16hP/tSnPpEdcprhQnxXpLVLl5TLRBU192UyM/B4wFt2/f0ZYFU75VkYVc2p7RHztZVm+dZ9N8GTIDddh1l6evmC+UCeVCy1eAiPqGhG/wqpxTbprCnHfsMdH/xJxstAWqa8I+XanzgbG4+iv1nE2v7WYk+EiWJ2LoGmaXuCbAHVKY6Pujqq8nzTKeiJsUAXnKuJ72FXun3fXe1Uk7ssB2Iqg1q8fvEg03aK383IRe7a4kLtwTCAWoWRxhi49BlGvisQcCJFnNgXR5IRey+Nk4uBf3TK0S8+BGhFuSpR0sG8gi1/UMZ88yU4iUuWzirpk2OXIgLeGgiXMJfOAbNoL8/9n7Ey1JbitLF94bMDOPyIjMyGRyEElJ1FzV1f9d67/9/u9we3V3VdftUpVGzsw5M0Z3s/ttmFtMGcmZElUiwrYd4AA4AA5mwN0Dh85NSjU7plZ/I/U+Ue+p/4n6mLBTqUo8k4ZtJQ/2TC/yIFkCEwi9QOI3VU5q1iv2sFL3YOFP2EeQ/heMbPCD8FsY4hTStyl7QVOlqm7r3bhFRpLUSFkSb5N5hXZ6zPovBwNr3BNlmzODsM95SEY3QSIR/XVMUv7yICTP5ZzaMAJ0ED0FKY55GZ1KrDfwyzzcdEhd4JTg24QCibNmfDzm8D8f8Hny5JkeP37COv0pc8SpYkqpCkS81EPG/8jJ3FGop8wJjx4+1DPmi6x99/f3taZunj17plMOcRImYfc4MMmYM3AA0bNe62rqPPlILoAlkpihmEm2VRIucFHahYvhE9e4G+K2pEAYyo19Mu4FcJcHqUvzO6eL32U6xZF+k8K2kBNS1aAYxDfHNUoPVGuXxJu28ROkkJdSyBv81MkENe6MwZW1bNxnm7M2X+XAIWFG4odPVNneIonPsGdespdwI3WccfiMA4/ET15sqxT0BazrxsiU0v871s0d83mtFbcJONG1ALYvepI2xblUblKeGec8LLO8LR9He8IndLMnVbu9yZdnkLhBe7bZsY1fOFObe1LetOEciDxt3xh5pjMuZNPO9thf5psZuZBdbX/1Iu042Ui5S6W81MOUcQakLBv6xIh9xZ4i3/bIuubOnTu0642SxvxhqVGpn+Qi+h12BmUtlbY+sFe9vX+7rXviTlqJlw9axb2P31LnI55Jc0olWk33tinf3FbiFx0lHdsqtTBOdqDKQm3ET16T/8gI4CqeBJfthpmhrTH0AnbssF75WC/9Ecc2+QGlqqu15YmAlGQSXmR7Ui7OlrIfvjjUU8aYp+z1s64UJjruh57wVisHbb5QxgBv5XLyMXX64OEDtZ/o++hD/enP7+uzBw91Rj3lGzcHBwccdN5WZEVf6T+FDOxS33fxu8Nl/Io0BrBDPe1wkZmwPW0+bWDKvuWMTTC6tN3yYpvkTRnQJnma6FvW8ofXKx7b7I1BnfVRJGLNKFubdWGS35Q7+d1jvZq2mnGyy/ooMqB9P6BTtcvZXNBmfB1oY/kQX0VXc53PMifyuuE8IWHywYTQDXNvki6lKu0udUU2W3vOh3WeMOY/5nD0BfWzQRfpN5F9m7F8j3E7aZWCLtBBzlI2yB+xT+hLCI6sBXELE7+JvDQF4rYpNQ/BZRuogTc0buQjb6TfbchD8r2mfid4tlvbSj7Sf6Kf2HvGK/siXutL0RQ8xRA38Rsfe1imHKUUlVpFwq3NnXFxkA/FZuwIzQV46NMnT2mvT9g3HbZwlTilViW+bcUkr6Hxq6VqpMyJn/HojPkv/iNpTwRy0nYh2TnuRNgJv2QZ77/Nh/ynDNex1Ptfp1DR9pdJ+YvCzfX0ZSTNYb5s+OvhFnfoglnil3svcf7SNLn7Omlu40X9lxG2PP+5OW58pet5DnXD+4YovoEHy956QGyLBy6PAZ0yxHbj2w5za2/WZm82/OILkZoFgoNHthtkeMJAmx2Kl2y3OZ+hAbtUsJRz3uxnGz8zBhb8Z9Qy04xFDY7bKsWqoBDnJZStH7TEv5jwRXU7ppVSVGqV4dtJU+It5e153LLhgMybilnqjzCojMkS5pbXCC+GiOalJiNyCoHmJ35jm0tGzhA2bU7asH/IeUTG0ez1Xhwesg44URtLmR/GBg6uGT/tOT9r5oyztu5dtzE449GcgkQQzSZhdcmtS2ZqfMMJUpDQQuRaSlvfZN6MrvKlpawfMjfus77MTyv/jAu39376XjsDy9zZsaaPjnKu3WcOZ62ReIuMpmv0schPmFtc0mad+RoXuG9x2ZtL3Z//7D396le/1K/Br375i3bx+9577ymXwD9+9x39hIvfH731lu6/dk9Z6+RcLjL2mbf3ydseMldDTx0X2plaGQsFK5SLR4ux8qftO3SGrhuHYbW4xo4FzWGJxi6g5gf7OoU1PxcesQk5DSrylT+peQmu1Yyxz/nHFs+5dSk6reg6a6fUUwKf0iZevHiu/Grhb3/7b/of//N/6L//9/9H/+N//Hf967/+q/7AXUt+sTC/FJO9U0qAVNWCvmrRvF7qFJmpz5G11ER6HWuPoBDG3q5BaINpo6XFreSSHEwgtoQJjfMSNsjLOu0sbZ74a5C1ZotGuIk4gZHpkvXFpOzBn7K/zi8SHXEZnH6SvKfNF8Lc2tvXwcFdlTYJp4d9HZD4d/NEvaJYAKXYW3foFtpSGz9wubLtSzyUUrYw1LYSNnDcATyXOY4NlRAPjT2QmlsY28Ih3o0qbgkCB7tt7HEDXTX5ZmvSmfNjkaSs2aTBzLYb3gn0Rbgh2nfLmrbioWk7zYWdhp8O0nDunEuXxteQwTmNmMF54rL0jEO7Iwbww8PnesbG7+mTxyyoX6hyqZoNWUFRay4lj48Y5DncG4kXdZSkSdrZcJxyYZGL31wOb9h8RC5djo2W6KhWV4o66oYGj863GUMOtx50gbFBGILItpZ6qrUSv+AuSr01N7wM3h35cyESZR4p0xQg05ZKLer6rl30pgwD9n7o2IAOXATv6O7BHS5BXtebDOIZkOcJoVeRm+pG9LJm03FGeY+jlydP9PjTz/TZhx/q4ccf6fDpY42nx6o6U99t1NUN+ZxU8pEORChy8FXpyB2YrCmTKIMJFibAtc42p1pz6bspG0110siF8Frw2zeBR/wnLoNHLnlGLn7XevbiTE9fnOjZ8xO9ODpjwh215oJYpcqBoaYEoGBvkxmTXMq+StnRwc7Qa2fVKzrpcQ99xd5t0avHf2Dg7EHCNDuXgl2tqqDQFopN6RZINvagFLmhqtQFRV7s5MUNnSryezb/u2xgc9l797XXdff+64p9dWtfddhBRi+jv3PUSmJpQcDl3C7hllu9oewr1BPBNBtCYJnfWOanOdtrdp+/F95Czz0uWT7P71Kw65n6QvfluJ9nT/qXEGsLPoluiY3Coxc7HhOLs1GZyNKuM0kmG4X6qqUqKKG1qECLi2w3yJKdlzDG3ohkfXnzVcJ+eanf05DR+0Qfn9HG3LCi8Ms5hhe/s7YAOtTzFy90fHzS6il10G0XSjbKo0JHxqSR8U1RPO4swHMIkouBHJDUhKdPu1B3oFKP6beRM/fnoV3y7rH42GOmH4BWAAAQAElEQVThuRzU5LCmfYgmcUmLbLWcXqZzp9LXNJOmjH3kuQkgDdG+Bg7Ikoe+5/AM/xy+5gAyh0rGX6LcImXi8ci2SikNdtFskD1bvuI7pUuUhcZ+M+ZcXPVjNCdjUj7I9BKa9vCTlLg3g3QpVOpfl03YzGO2mVcYp9FNpR4zv52cMF/QViLeSLZ5B9hnEYmMDZIw0UzibZhzNsz3DbSh1AWhlGguVtNpLfMYEMo4W6AF2QEkQS9QEmdBUQtb60wJbPwhms2kZjeuLbZEwsKj2UwzufRuOr7kvmJtEdsrYtTSSICZhW2xzNR2CwORm69lB6XRcm6nPP48WHPYxL0KaXYLWUGIrK1J+agR6rw1HGjqPvUzUieNR0jbsoNtvqj7UshPCQ8INH8Cp5IDZAk4rFcB/6QXCBlB7CMHuJuANhL3IieyCulU6jWI3bYc3dSiCgr5Sr4TL+NS2teaTVI2O2esKTdZBzJekbReaZApWboR+hszKQdZboQXZeMNQ+elm6sr7WBUjG1Fj9FhIEKGZp5Ofz+lzx9z+Ztx8ZCNZMbI8E65PFtTb0Hmj9Rh3dZV+nvW5BNjanS/pu8fn5woBzXC5GAk80Gpqceq2NuFCxcv/dApc0ahbgPbxAhEzrQ1c1uOIz62ZVviUTOxXAJ+E56Bmr0F2r4uwjV/xT17TSEXTl3y0mxaiNnK+3JQnO1JiOuYPVIH2JqOCMFjW7XMOqmlaDEups8XtiqjoucplShafuIyVqe+TOZs3kBX7LpmiE2cNf0ksuJpJ16RbfGSBNVlY6UuuszvwC66bqz8XecubgrXrDOd342xLQn2MG8E+cW7BSR/tpsuai0q6CjrRJKWnfStmLS7DeVLu5zb6ul23blWxrtFX2l/aXspV60VGWWWiVzbCq9UeEb36DoHRekLuRDLN/8O2bNGfnLYD+xd2FNMjDcn7EUTJuujgqyBdUY+1LBiTzH0g8Kzkc9eZDWs2pooa6CKO2nm11CyH4xdzWwVQ/Fsk083Li0AtZA6nYx34+Hd/Mu2zVjMYvEHI5gaWtD2sglxjsYiRngS7HPocwyht+Gwka4XIMCGJ1+JnTxsGBNySZ46Gpl/JvSbNeSaMXszrhW/0+0YvkS2rQ4d9X2nRYfxy8HWKTrPRfAG/adtxx3ZLR3SSr33fa+d3V3ttv9rt2IfusK+o6xFo/+5HZQ2HuWwNfvXWgrtLTpE2/QbFE5pLLIiyVoMasVKLcwW7Lrkq2YS2nBt3qCAeNhxF9kzwnc8WrXz4okz7SH5zPjZoQeinY8JKeeG8XiD/kb0uYTvOs4UKEPyHR45zBSLtaWgyCjFjU6Ur+luO+anrZ9w/pD9WuKVUpv+O8aAnnY8pF2D5KWU0mSmbkfqMogd5vYxdAFWHvvCnSImfICXCnkqpGcjl2Cp4+QtdRqknSRcrbX10zlPfau72DvqOrSUIhsBBG6yUz8kFk6Bb1vGL0qJ/4gOosektWEMyTx2RjvM/Jc+nTYZJA8b2lXi2JHgNraEn34ffqm15c2Ov5q95iyDOkm+bZNyAGn5ImM8uC6euON3wfnB9q1poCkXaZ9H8f7CJ3X4ZfGFwi4FuCwz7LhD/5bwdfO8xAu9CdFB+KHXET7gUfrYDbCu/jUJbu/zlwkzO3xODM/NNWHDsj3gsy2eBrg8+BvCEz6zh7S4JYUXxBIar1Bh4QkB2GDyyHZDxqwFsBov9ILnNl/N7nnuKgUeqGV21wIFtRYZflAW6oTF36BcRS1VpcBz2aZrSYA4PJphaFDw8lUI9xZoZ56SJjTDfDGBmaGWf9uyrXPDGDgSJuNxxuaMs8GGOW/eq5y0D5JlvtowB2a+SrgT5rI2FiNriZu5I3Y18YRkzZAwBBHFU2jSbfc11O9CRXgexd9kdqaa3XhkLVpLp4qeMvfsrFasL3a1z0Xrndu3db9d2r6ld95+R/nVz4M7B+0+oET3smotSryBuSvrwp3VDvGzPtnT7dv7unfvLjLuKxe/7Ytj776rnwQ/+Um77P3pT36qfJns3Xfe1o9+9JbefPMNvZGfeX7tvvJt333Ouvc5d8t6J+vLtudi/h6GnnRr23e55UWyPUOSJZA3NHzp3K3F4M0jPPI0qpgwt6Cq0Rr1Df9z7YSfSOdqGJhNMpRHl+2End1qwmkqindBn7UU0pw0Usdj+4LeqFyk5sOF+Ynkzx480MeffKwPP/pI73/wgd5//33o+8pPO+fDhPmWb+6kstZPe5sQnnxFvpFda6XegqKCu+Wb/MXP6DLhRtYUwQRNfGEmcpU1hxKA8GplEKa1LHyh8CKv+bngd/HQFTTy4kFMyxHB3CBZZ+sNd2hH3Kc9477mhU7z4UX4CWmbPHcaaJ9Xper7YXwtG3Hblg3wc8DL9sw7p5Klcyh8XZjmF94WBRrYJmgBUCqxVR48GHNkz+Smd7xsy3jaln0BHDL8i8da0isFH8KmQtIogtZ6qfqrVJiEgnyvn1flsTX11kgnWutERwwEVToT9IzN21Eud3PQdPii/e/IRw8f6NnTJzrKJpuLzrOzHD6fih2P0qUrusvB97g50/HRCz159FC5OF4TLvwGdEk3og6mBl1zX/ajNmRbhY5WSlXdopQiV0B9FZDNTjaSlQ2YMNkcZNI544I65aqE7fqOjUhQFXcpEmJViJ/B9oCB/C0G6B+9/SPlUzl9X1HFJKK2QbjDQhSNbECOXjxXdPHJRx/oow//rAeffqzD509FDO0OvVbko68mLgOQUwphoI4E6EQpwchF7WaTS7gZaybOYw7zT9jEjInHps49FyFsUM6mopONdLwedXi64bL3VE+eH+vx80M9fnakZ0cnWiNrKlUOPNNSioJaizouxztoNtKrvlOQ/O6sBq2S7y2G7QTUD4Oim6HvlYFp4GAkeu7IV1DJVy1VxUUS5QocGneRXWX8GwhrIDABFS7AS9VGRSOaK8gcdm5pnwn43n0mybeoh9ff1J07d0l7R044DqQ3QNhNXLd0i0hEkiUwAX2hIeykzw9JEF03jdde+CwU61d6SPgrhf9mgb0t5bTt19m0R2Kh3Scna9rz2fpMa9pe+JU2kjruaQsd7bjQXkopKoS3E6K90m3puUjgCVek4y1iD3siRB69wvgV/P+sbKpAbbwdR6U+mhKjMxRrm8XD2D5NecbC4Pmz5/rss0+Vxc4phx2pg4H+WGsl3EanjM/zYdCpUl/vsuj80dtvq9KPjo+OlAvgiXTyLYt8qiwHVBsW4Scc+ifMrVu3FF76ceq25SUVchnfeUVM6IGUW2OZZJt2VjUwzmRhfOvWXvvU3MOHDxst+Iv5ak2bHSlb9Jmxp5aqwCbzE/IIMwUJoK9qEPAlo5CaLuPz2npEJmzo5wGNNJ0kTIpDaXCPyoczJubltIMV7WB3d0fRxyn1ecacMVFWF8sOirCoGYozL7RH5CAdvUR3OUBMvBzqNn0iG1+iGbn091pUaWulVkW3pRQhWTGITLZacWMPEN7cIv1CPhK+1gsZ4eElR0CApbl5GS5EEM0GiZ5t3/x9VdDi8pIYSQm7DWeLAi2l6CrqNfd1/yJ7lpE2aZvwwQXfxr8AqKxmUm8LGgMtTrTtzbaNt6C8CvECO+lahgZzHuNObCjE4PJjZIa3oPnRXlq6pBWa+gsm2seG9UdrE9D4kbxM+i6kTXvIvNBBk7bFn6XYczifspMcomhNtKm0tZHD7yYTeWvmmfBaA2oZ+Tt4WdGSDEUxUQ92nyM6jn6CCZ1VdJtxmSrSzJuYn9fKz6q9eP6CTeThDMb5jOdr9Iu2kVc0UX9nXAQfvjhULl8GxorVDusnF53Spo6PT9pYEn7qrI0rxEl6exyK5AAkdIc4mVdanVLvtlMIXZjWcWYnGZ0C2lJjELTRr/RKpEBNP5EeRMRCY/98XAo5iyJ4eAtm2TBvflJGfJayNJ3iLqW2ObbpDD229ovIjKttDEWvBR1V6i1xR/QpExHYvHDYlmDd/NBD0V/qOogCbMu+jJdj2m756rteBfsSIlbbEo++ZZPyRS8ivxGdJFL2UosKOkg+wtOlxBMn5TplzXJ0eNTa7jH7ysxBJtzQD+3CdW9/T7tcBlb2BxNtKbo9Y++4Rr8J1/WdetY38U/xIjNyslZ6/PiJnjx50r4F//jJY/adT9uaIWnbs37zbYEcPqZd32L9k7SGvm9ZHUkv8pJWyhe/HNClP+RbyHH3w9DKaJOboIQyvlMGYZLWlLqnbeC8+TFsYPPCmhY5q3KOZBtpIHQBnDwt+I0vwhOgvZc4S962NONyYJNfwiTNibEmbThlD85YR+QSPd9WjY76YWjVbNJcsSbLGDEy1mQ9GkRfBflZR2a8KMiNHBcrfLa4ipyMJ/u3b+sW40vcCfOcPfTTp89Yzk1c9u7p4O6Bou9bHIaudlYtXtJrbaokzzP0FU3KmUJMWJqGeXF+rIatLLKtlDHOqdUfgXDYVq2loWA/DyTJtmopSh472lCoMGvmt7Tz/LuVnJ+c0n5JGn1UwlbiUeMweAhNS4slyVlycQvTdb2yRjfys99Nu33KucujR7Trp0/bB0IJrdv7t9HZXeUgurVP8mEzByBzBCkzqenLGtuyrUK6dmlRU1cTfWNCL7ZbmeMf2em/mX+CtIeJvXn8claQOSc09V1rlW01E7LYG2N+2XgsmFlU29Tmv8hOGunroWfoNPbnL160Oc6e+/eacSJppb3dpr2lTYZ3tJ0nN5SjR7cD7TrhgpbfoW/jTnSYtjegx8reN9lI+S90Gc4P+EEDiwa8tSx06/zKJPH/Ulgyd1N68YOf8egmxFv4N/p1X980/tV0beTxXM6WcTS2hQ3g4FGgczO95F68zsMRf+G1wTBuEH/bxLdKaNnaoSVuSXAUY/tKGBs342vm4oYyu+3QS8Bt+3y8zThVa9EVIKcytkaOL8mxSd2SzUuWbUmW7ZaXQjy7yA1WMxCeZs3YnjFvgWTZJm5pwKWYiVcLy9yQcfaYs4iM1RvWCNlXnLEPydj7gnH6lLVFdHiaNSD3CtnfynCYp7KOyDlEKCykinOwsa0NlEDAtngkWboEY7dNvixBeSsm1CK/lLVjLA961o59P2iHS7bd3VusO261cf/evXvKzzH/7Gc/Uy5pM6+WUhUZhfh937WzsnzTN/PK3bu59H1Nb//oR/ox524/+fGP9d5Pf6rEj5ycxeUyOP65GM5PTL9+P7+s95oO7txp8/Xe/i21NSj7rIH5KHnrtvms1OkCU6+VchVoA3a3nKm9bVwLhMHOW/G0MLx4JPgz1eeYFuJz/PF6ZZBLHln4ETQPKxy2M7xZa8ad/WTKlHl1w1rpjHZxcnLMeeWz9ksxf/7zn/Uf//Ef+rff/lb//u//3i5/cwaaM820q8Qt1RTHrA9GkFYYyWq8iu466jnUhbUQqVN0hZe6THtNO0t7TR4SJn4BEuY2Z2yJpBgcIZdgmX7YcU45qB8GVM7WPgAAEABJREFUtbWaSYu2HJnJ50ifwEnqkpBlG9mjUt7n7OGfso5LX7EtCb8WfmK9M6roe2psy74ADgX2Bc++Ztd1d6Jc412PQ2M3lVfCh9o3hEeu4DfownhrDbXdvO3Qgr0ojaDUSgUGuF0kzwNRBq2JRSIuxcAOAbFdBqyv8XznUSjnK9OY8AlokiHpCNO20aWxjnTQNNw1l7cnDORZYB9x0Zvf8X/Ghvohl79BLnSPDp/rjEuJiYG+oBZHJvYNC/MzBvjT4yOdnRwp7onLJU8bVDyKLgKdZtA7ciHceFt73A1kNTIRrUKZUme1UFfnqNv6g9LZ03krdWpbI/WXTnZK/tLRJ2RVDhSGoW8dtoXdykmcDO7ZMLz15pt69513lIE6n8hJuhrXmijXOJ5hPaNMJzp6/lyPuZD47OOP9eCTT/Ts8WOdMKFNHG4WMtzV5LOS76BQ1hniAle4JjBK2lDmDfpfMI6GV7kQ7TSWlaZuR6q7mupOc59NtV38Pn5xoicvjvTk6FjPOMw7PDnVMRdGa2SplavKpWItwKpkqn3TGv30YOg7rQL0kW/9rlbRS6cLfux924APfeg8yHXYm+7Qd0Wfpc5pmDTtIruqkK5dSD9pV2jQUY5e6kAFJRjkblDpVmBQt9rV7t4d3b57Twf37jfcObirvf072tnZVSXeJFG3U8PcRqzlj+aHr7eAbJ+Fc51uvf9uiFGAbaWuCvUjFLZms9wWXbRv0RZLKeq6Cnp1faeO+nXCRvFajBfLTK/4zazzd/yCLaPFzGsLh6q9tiH+8xPbKiUojdpFthtG+u8Zi6EXHNw/Z4w55NBizQIp43TGsYzHWTQ8Y+HwjMvhxxx4PubA85Ax2rbu3rurLGRX24O6LCo7+pylJj/1GfT04xUL4CDu+OuvaiaaX0AmaC+2W9vLJy2z4O4Yb1L+bCQOOTyOjsZxZBzIKNoiyOjUtvKHFFo3fN6x/20i+X8553ZR+mk+nJFvzKzYPJRatKEPnzH3pj+PzEPRD0pNN4dEt5NGDueix3X6/Wbd9Je2NaEnO5rbInb0mXGiAXvGDRt/IM/5ujmH09bbKoQtpajW2lBKhVfkYtmW5O2fhAVccusbGid+XpY9Qw4PxA15yQ0PL9mWyXe5jFpUku+S/Md+GYR33FUF/8CEbdThz7ATzkmlpYHl5mdSq5szxoI1dSlZRo4dakVuQZe1znILac7+RbYlBbrBIJi61hapdxoHLviM/y1qXKwD035yuLtmLTgubYXxKZILARtaupbtlqdKPWfeKLUqabS2NYumfU5sbDbapO2xHkwbjD9Ria8LSLL+c5mUx5dKNUbXFNGGe0mHCRKdRPehQexZx2Y+yNj/nIOUtIvUecbF0ISLXhPuhI10vumYD3Slr8ePpFRLVaVeRsaAzCMZLzI/5MB7hzFkWA3tgGOPC5o9LuEyN1TG3cRJGhkHbPKbTEbgTaBcVPdNPq/mGa/gitzGwOMv+5g82HlLqaNgYp5JLkpxa+N2kSy6zaTUzYb5Od+gjk7TpqPf0OjXBLSty8a+cM91M2vMyI8tdRa5E/0wQW3CB00I9kYvXslX5vOe9VrGLBE2ciTLBrK+e+OmD6q/0ZFxIuPWmvHrlL3gCRe90U9o2uia8WQuu2RbaV9pZ2nPQezhpTxzuytqFB0JMzI+zfHnso3UUeRmr5p0Yj/j4DF9IOFq7WjbO2DV0uOljnVR0ol/+tMp4WMPr5ba8rT0j/SFnjVTDq5avsizbZn82EXYZJOx7ZO6m+tgy7hEXm29FgN5kWl5jrIls+OmN6kmTIC3l3jY5wd/LEkl5YzONtRD1gun7JPbmEF9pe3GHVoZLwbKXSlnqVVNB+wPfEn2RF1EFqJb3edbHIlrW6XMuinYs84MGq8gwWr+HWNM0oiuVxykhfZdr4SNX1eLKmj1jxwe2QZ62Tis9orlClLuK4zPccyaEmmYPAaUw1soVBjLvPOQHRVeaf9rxoNT1mFpUxvG2vjXUmhvVZkbK21RxJwSWLNZ7LUQBv9SCrocOV8546L3WFn35hvtkU0yKgkXvaGvfuhbvVTqpxTLDma5DCFby9cjiJrlITd5zJh2wllDvqUz5+mE+XxDXieZMKUWlVoB1ORjm2zips9uWMsEcW+9rhJLtRQZbtrg02dP9ZizlXyoY+nXSfeEs6no1jZ6n9MSJvpJvFn3nDfFn3wlvbTRguxaqmyrks/068x9QQ7i984/EDJQhsogz0M9JX7mgUb1g/lBAz9o4PuggYwTll/OSljB4kN/TzDn1YCHwdbevOOOBbZtfECoYSwP7ljDMiGE28b2BZASpijjzxfBZvwDGaduCltr5FSVUtXCMI6VCi8oUGAnPSBLAKfUqGUDxsTMpwVq4wZ4SLKamRj3sLTxbjv+MchLhLMNsZohXOaYifVekLH9jLXE6XYdkf1j1hVZl73gTCvrv3yxIeGCrBXiTjoj6WS9tmZNEnfkhwYiOZINqyH2myCY9hw4RDJ6ErBsq1Z0xvol64p+GJRL4B3OlnfY/+RS94033tC77/64XQTnixR3795VPrSWy+D8NHPO1hImF8TvcE/wkx//pIXNhe9PfvITvcslcO4PcvH7FhfD879Te0P3799v53IHBwe6vb/PpfNeu3ROupmD2pqHdVYHKvN6yyd5LWWuz1DHThlsSzyB24s3PPsS1WzgSOHLWyrFqr+G2baVtJfUdeo1c/IJ+9UnnGPmm73593V/+tOflAvguPNN33zxI/vezOmJM7HWT7zIsU3d1rle0Vf0uCB1HD1Gd0HsC8+2bHMXtNJr91+jzt/VUt8J0+RLLYz1CoNH5CZ89gW1VPJSZPqU8Ev+Wn5p15HgMC3e5ixk035169mzZzrk3ihlS7sfOcMTJnIL9Pv3UICWKVv2FjDsrb3RMvuVLQ3vsv0m98JLOFBQok3jD3+LAg2WjtCUVC7CCH+ywuMZcW9hG+8ZpViJW2kwDaXDnQ2s5g19Fqk0sm29iYg8idus2C+ovofG5GlG3jheeubtTWucGbjZwE0NUyv/mgO6fNLi8MXz9j+TcvD05MkjPXzwQI+4AH7y6JFyAZFBPQM8qlU2aahVIwP/yfGh8tPIuRDNAUD8hqFXJSBaVgPKnS/wpgs3Pab5XaFSIV5DqTIoQau7ooo9m9KhH5SO6IIEZC+Ty5rN2EgZi80mqaPDDw0JW2pRBf3QKf8P+O7dA/2IQTuD98Gd24TvhTc62Wh9dqIzDjGODl9Q9ifo4jN9+slH+uyTj5WL8Vx0V08auqJiKZNlmaQyWXAoYxEuYLySRyFX2mxyKDo2SpPTmAviQrrdjkq/XPwOWqvTGTgZi54dnenh0xd6+OxQTw9PuBBe65Qyji4yk4e5KC21UylVdlV1UcWeC+C+FvWEWXFYtBp6rSj7Cjr02OEPXcUf4N8H8DroOXBXwkReqVVGbtJowF5Iy6C4qsRNmEJe3NDL5E110FR6CXvpV+p2bmnY3dfenQMdvPa67t1/E7zOxHuggUvhjrxV4hcX0TTOMaFfXTG+4vrBcV0DVilF0aOLaXOjspnP5DPRfkqp6tF13w/qh15d18mEn1B0kH4UqFWCvqaxLv8Jl/5OjC3Z6B+dpj0H0blt8TAuTNTJuh34vGDszaHHCQcd6ZsDi9WRASK8ZWH0mHH4MYcjT7kAzqFIDp4TdjnQ399+M2BYDef1XGrVLoccOeDPz8xU3BP1OS/I9Fc25GTb1tLGbKsy1mSBvMelRMqV9hod5ABqZJ4WxjZvYjAeIKHZ59fMn+1/Q2/KcXNuLdNvbatAs+hc7ax069audtjE4Nu+CZE2k01V9JMDu3E7t6ePpw1lkxVkjkTdynjQ0Q4qKKXQFpFk2ikw6dhxA8U4r68AN3kFGZEflFp1nk4kmRewrfbnuHnhxva1H0eaJdszBA2aW8IqrLLUIBy2lb/oJHD0scCzTsJP/kuxQm1iGL9SZIe3AF5zX6LbMLYVY19Q28QPl7ZMn0zdZYO8YT0WrknPThjkYU/apVR19JFai4IC3/a5nMSbkUYVzK75HXd6TCgcA564gqS/ZjOeNdyaPAQb3COblNamyGO+QkVySt5KKawDO/VdT16qLmeipcL4lTFqTb9tslibpf0RkKBuiF2WGqSF6G/bWPYMyW2cn9BF5lR7bjNaDIpPH41+cpB9ykVCdB7748ePlE9BZ6yPPjMuZkzc4fAi83bkpe+/4IL4MB+S4ULLtIfUS2SmzjKnxx35CR8ZOfi4c3CHcWRPq/y02W7Gkx3aVSeyveTsO6LoBcl5Jy0bW4OETd/EoMo5+tzIZvuN7/OQIlHZpAyin1lv0TZe8Cz6ZuQ1SPHPWJr6yQXNhrYdRL9p6yKCzQuLbdkXiHzE0R7ytlIvtlkDbBrUDOGhDvDjiW0LCE/GqL6n37F2q4ytCZuumVLZuALCfZuPbeVP0Fnu1HSxYXzImDXr5KStZfIt9BesZw5pl8cc9qzp94V4aYs9eQ5t+S6eRfGedTOpjbWMbx0otZKcWzpntO2MS6Kg0VuQ8qY+ErcgX4iz3caitPPMk7nkib3vO/i5ZJuU9W8OKVOHJtKwWp2vfyv7jlpIt1gxE+klTdsyPJv+K+yO7/cAtMuUPzlJXmPPWJO2GN2MGbsZe0I3tNWUPXVyxHgRRAdrxvr4JW702qH7jjE9qOwJgo56m8f5WYeJkwu6IGNQ3EYvBd2VUiSbdj61uks+hImM29s1auol6cBu4YxuyzbuTOc6QIwiSzE4eJrznMrx+WpIwyFGypu8pexB7OHhhVSrpYHDYHkm2sOEPjdc9CZ84kWnuVQPr1D2tLeMq8Ow0moYtuMqUi7X1XaNlvC2NeIXORnrXzznPOX4SCN1l3YbXd2+zX6ZNfGKtT2SGC/WWlOfG/IyNllLDtXyzVtf1qTMEzJSnpF9YWvvRI6ashZJnp4/f64g9T2R1452saJ8+cBm7BZlIC/RR+KkPUQnGRfiniKXeIi9+iQROClH5D/47EH7/38PHz5sY0nKmDZ6Sv8fkV8ZE3Z3dzSwP0rUTcYfzqCyP0g+T7mMSP5Krepps7vMbdFZoX3NcXeZ924p3ziPXuMfWZU2TxFaW0w6kbEAJjn84flBAz9o4PM0YFv2NXxehK/jZyIFjXhOT8a1PJZ9EyS4ecm2pBmG2lYzENuyLxC+bcEEPIsVXgGZt+yijOMZY2zLjjvU83qmQEt4F6i1KCjX+HEv/MoYFpRSW9iKu9Siso1TC/aWHmlht6ENkh27COutvcjJh6EOL2F0g2GGY5w+H/sSgvAIUZAxd/HLvDMyrm+Yh7I2y5if8TdzRMbiIy66cgmcu4URmSaPS5iRsTxyNqwNM09smE/jZnqVpQZ9oXELZ1sFCPBopvhR1ugqestaI/NUPwxasd7LuL/PfJoL2vxP3nyL9+c//7l+woXu22+/rbfeeks/+tHbyqXvj7n0fSaOg3gAABAASURBVO+9nyn+v/jFL/Tez36mXP6+8867Stw33nxTr3OR/DqXvq+Bu/fu6c6dO5xn7ytzzA77tYF5ux8GZQ3VM3dmLZT8tHMY9FJLVfLaQCFSHjtlAJLyDrDIxhYIA4WhwDa0Pe2Fq1FhrPkP67f/JN2bpFpyMVU6KfdGp8zhJ+wHHnP5+8EHH+jf/u3f9C//8r/129/+tv3M82PONg8PD9uH37JuqLXS7mubftPGcj5BMRS9xS91mrpczgp3qNfM+Yt/wjQU5ICsV+7ePdB7P31P//RP/0W//vWvlbpOW2iJpI26SCbjumbS8GHZlilTq6dK/ytXIWf1ROD2TDhh8KAEZb/4nH1Rfs0rHyDOnibrHuNfIgf538OH3F3LlW3ZgEwblMW+0Ms87AljE/4VaPGNIl/hb1skyOMGXrJ0jsVyziO8bdkXmNOwSoG3oPlLsjBXBz7aAjzjNUPYdG4mbAHkr/hcyYGvZSSegFIpg28W4A0ULANtA4NwOtYZh04v6HhP8+kELjyPwBM646NHD7nsfEKHPNRmfaaJDcnIgjvYQNfrUzr2qabNmYRfunpHPjr027V+NHFeOAIoPSD+F4APj+2kggu+RLWo8LINpV0UgN0ubUDo2Zy2RTudOuVYM4lkwNgwEY2UiSzM4dgADKDvO1UW+KW40V02EPlkT/7n7+uvv94G6wwky2Bsjcr/Lz48fK5cfn/28Uf6+IP39eizz3RMB95wOZzyVvJUKzJJkOIKAkx5ATZuPecSTkicpE0mS7AGI7yJy99JxHQvdyttzMXNxnp+smmXvs8OT/Wcy9/nJ2sufTc6OtvomInyjDrckPZUErfI0DaAQGtBRw1WVwuoXFJXrfpeO8HQY+/gFSajOqMP7Zq9Q1cZQBtyGIKMUqpcSQf9F3CRXlXBb0YnuxMBJXgmbqDSoQb4tZe6QaVn83ZrX8vFb+j+nbtacSFc+xXxO9qrgdAdThfkWhaGcrc2PMaumSc1Gv9AMei6Rb5Gr/gn3LeGc8k3SPy2WNcK84ViJ01s6je0lw199ZSN8Rkb5fSPRK21qqNPBLUWFfRcbCgouIvlLRQNW3+fhnL7Er6uEibabnS/YYw6Y7xdFsknXPhGpl0U//DzKbFc8uZAJP7hS1alvvL/Qvb397kA3JGpn/zc55oDvIEF5g7j2opFZsa85uaScFmA9vT9UqrSq8gKbWNpT43F6+WHYpOqL4EwREv8czmwPu8hOGkRGgvPDUHTToPZy7YqC+RdDm6CQltc027zSdJTFpDp18nRxDg/MudEN9EtmRRRAb7W1zBfK9LXSOcVUa4ox2p/lmw3YFPqu5aqXAT36KjShy3HC7VMGqcN09LIXL3Rmj4fLPqxreiy1qLW54kfOaXWxkeKYlK3LSu8eGBNTTaWL/3Ylm3kus3DlTSCUooc2JICqRHcxmJ9G8ZC3A2Cwjd8kAAAG2F9Cbpkt0rCFPyD2E3+LRl3AbaVMpVSiVea3SVhrHNq7NdQWhgRRxiD+RnHqdXdSNueUhGwbasAO/KNPosq6VV0Osux8JZkvWTCMrW44EoA+KSR2qV34jPST0e18Ym13unpiXIZmXVVa0e0p5GxK3kjsGw3JA9d3yn5MR4t38hFGM/EmmejDeNTNvmRMzEnEZWQCW1kYBW0Ifa/fczlm8ux2Cd0MtGTSklZhV7GdsCdMT6fdl6Qn7XNeJ46mWgPtpWxm+g6ZI1+dHSk1EF4u7u3ml/qLBdumTfOGCuTQouLTjMfZM7IJjnIfJBxdcXhfepuoq0lp5n/bcf69UBUk96Xi+ybg72CfXPgaGgGam1tLa5Zz7FdjjW3dQLBjB1y6SkpN2m3uCh60YkNMyAB2Bppu0EtVft7++0T/q+99ppu377d2n/iR2x0WZmrSy0qxbIvEP/kDhb9mrECRuozIBnJkuIZKCaMUDV20rCstj7veuQjo4WFC7WhinFeN8AiiHjf4PcFLCI6QXglv2l3p6wrMzfnkC9rlbjTfkcUZspe0VXaavJba1UpRbWURmOPruwSqWryWBtFXtr5CYdFTRZtdMNcH3vad2giDEOvdpHT+sFA/FGnrBGSzs7OqukoOo3ckb6U+S77xhUHRekDuSDOOqmWIgfkg6JpNpY9Y85j7IQTdA7wnb1poV9OdgICVK0RHV1GypwPhQVrxvO4o7dT6iu6fc7l/AvGk7gndJO6MPWV9iXKHT31jOtYFX2uWFd2rCGTsdRBxqKMNy+QM1I3iS9LoQPhelBZY/TDoF0OQHdZm4amvuYPI+5QP70Spm7bReIW8uCAhO0ihUqy1DC/F1eovp5pemN+Yk47YQ2esjzhYDLjcNbgaW9pOxmzg2ZP/0fPGzCBEXfry+Q3ZUgbT7lnsJ9Gf+EFKVsrAFmOjiMj9ZG0gxwOrjnHSGFqLW1cHxij01YHdNh16Aq+EJL4QRvPKEfypmYs1HXhbLwv9xppA1lnp+wN6OSMvrhGPylrpKRuSimkYYVW6i3oqOe4k6dAMdYcptRGbYf7Ekb0mPaY/U4ORlt7JFTdyq6l4JKSl7S1Fy8O6eOcOdHok6Zt+v1GyfuadYbtdjmcw+DMdUGb9zjs32VPEV2mfjIWLPEpEGlY7c+SzUvflvlBzg8a+DvWwHfZl1o35cWzaHixhlqWkj4Ey/ZpDp2brTPENsGNlxt1bPAganbeBoJnY3sJBa/wtaWLfeGbsTCY1z/2TAvzR8aigrxGyyV+LW3+zXhYGr+qlqLZHlpn+zauS9K0JMu2JMu2yhb27LZDS/PjJVmzafMJMx7ja8ZySOObADZv0ILAHZkzEiY080TmsGPmjXn+OG77myMugQ/Zs2T9kTxPzJkZp9fZT7JuGBn/45c1ypq5RsgPljRIJs6QlzAHJU/xwWFjD2Q43pY5OiqK/jJPdcwrw9Arc0HWIrdv7+vea/f0ox/9SD/72Xv6zW9+o38Av+Jy8Je//CWXvlz4vvceF74/3n5r9EfK5XC+FXz/9fvEfU337t5VLpIPoO3il/O5zDv5cFQ/DKxzOtIHqTfSjx4WuPGKFnfqybbsGVi0ABbWmW9hYIQuEBa3V96W8FczsWOBSO2lb8ucSzu3RDK1xxObXSDM0czN2et+9NHH+t3vfqf//b//t/71X/9f/ce//7vyDeCPP/5YT5/mrumotZu0pbQLIrfHuvhLG8qZQta2Ew00c3ruc3IJf5u92A7rzaHf6r1URbcVvafOE+5NLvdzeZ+f7M43tvNBgFJLW06lPb5yAUWZkt6Udk+g5Chye9ZmbU2xXQeFTw8SQXimlvO4z9ibHx0etS9ZHqVP0P4TdsMZffpEaSX9nr68zZdt2V8d1xu2Pct4Fd/b9EJiD2IPmp34ZESBZV03hmeYLRj2PDhbJYfabg2jlCq7yPylctMAJgal1J4l2bwBb8XQ3s5lxP2XwkRCS9oL/aKMpDxBwoVODL4NlG+k8aWDtUZJY8wGKIvw58+fKXjM5W9wyCXoho1ALRJjlThhbj/xvOaAcM1gv+ESGKY6AgwcevRQuhKsUSadBtItXKpeYJLpGoWClNAGqVoiOijIqyB0Rq24u6rQPhsr3MJs2DSdkb8cME6kV4pVCdf1fdtE9dC4K4IrcVZsqm7v39Ybb7yut954U7f390iHwdlFRCVf0oYN81H7X8aPlP/z+/GHH+iTjz/Ucwaokcvu5Dl5LRys1uTdanGRQPwCqszlrrBN7aLXyty2ad/+ndismyoJCOuOYFXj1In7XR0er/UsP/f87EhPnzNYHJ3oGI/1JC6ISZl8qiC/wXJBBhkv0AqtZCx10eMOTZ2s0Ndq6BQM2Hv0E37fFfXY+8pmFXRdr9izOepqJZmiQjoFWS+jqhb0RrwCTHg32pGnXirBoKkOUreSufitq1vqd2/r1u17Onj9Ld0Fe3fuqd/Zk7kgnlSEitBVNuYTOkKMkwcAFSZ13NrwFP8JDcO89HhS41l6ieoLTWJ9YSACJNxlwGpPeM3yLb0ojChngJUiN500Cu/ViUwamaRG+sOGhVY21SfHJ2yiz2Sy2KXO+05d1yn1OsshASy2G6/U2qht4gBZefR3Zig1Jc47wIrep4axvcO5DlQmO+Et4ZmDovW2HtriOL8scHTcDvRTN6mDjFO22+Ln088+U34KJWNy/LKozKHZLQ468wnDLGAODu6oUkc5iMvha+yRQXLK2JdL4jt3bnNQvaeh75XcTDScBQmHM+RzQZZkG8zBlvgLRQmzx6veNKs57KiLsCZ0AGkPgfDMO87iopQlC+jlIDf6y7d2NgykadcTc0poMFEQiz/i2Zaw6yuZxEmEhcb+l0Pa05KayXuKYGMLcEdxCZNyBmGVWpT+2w99awellDY2RD9ZTGY+zNyYthd9tvbR9epoCx201k6RUUuRy5xWSyP1EN2i06QFSfIz9BWMkUlGk6+knfQaJb0SP3BFmnHBC8F284MnQYRYNRP3uaNxXnq18HBDTdgFsCSYtqGaDXZcCgocN9vyhtGeuI3Nsq1SAuanUrbuC7t9Ecae7To3xhaoxYst+k57Th2GpkLDt62ygHRmPVbSLi2uXmFa3eEXGmBtD6Kgo9I2JuparM1sq9ZCv6uAuaEPDTrWDb1WXKis2FjlEH93e5i/y4FqkH460K4KebMtCdCZJxLNN9HWWaOxpkqbDE83GILT8m7w+B6zWp4pY8qU+gpSd7k8GOGPzMGt7Gz8UvboIrwg7iPmgKdPn7X/Yfq4feDykTLmZ2NbStXA4UHG/GxQbZ+HO2Yur7UqF1g5aMhYmXkk/8dzzUZbGNvUZ1UuuDIX3L2XQ4q7xLnFfDDIxcqF/lnyRpyRdjCRXzVD/fE065d4nQfF4tT9l4jzbQZJPTR5W0vqQ7Sm0BnNN90pbCgjHWHj13zsRvIKb6TuCCTbMkyC4hxBbFLqJR8czbcA8u2A2HPoUNL+iRHas7bqu3lstiMFQdee1EFYc5rIJ89xB4lh5x3XpFjtrRtSalVlHZe07KJCfdp4JPhCtXWHt8XsBR+L8beNTyBcgWW/AsJMot2MSjtLmwtOTk7bL1Gccfma9p88Df1Kq9UO48ZO01fmnVrIswvyA9KQlWdkL3q2vZjMJVD6QPCCy8W0z/SXkbVsWwOw58yFWea2zGNp27dZ5+wwJpFt8rZRh+5XXPLabvmMjOi4Y82b/pRDorsH6Q8HSjjFTHmJGpgYFycRFZhxl7xudUtu4UnCkiZCYH11Y9lbyC361N55mTY25yG8m5BQl5EwLQYZmui/i57ywZ0z9sWn7NNzmJZ6yrhyRh3FfcLlehB+xqvUWdYJcQe2ZZu92IY8TSq1Mp5kjTE1nZ5QDznECk3cYegVWmtpOk1/SD8J3eNAdG9vn0PXW4o7/I6+0VFP5yiV+G5p8pYp5AKs80Nhw5sdX/xOWNuyLV5AzUxUXNMT417KmjV02tvjJ4/bGJtvsGd8jl4SboxeGR9P07b3AAAQAElEQVRH2mCQtrTANuNpr7S/zIWr1dDaXynpkwWdVdwVWpQ8TMhI3wmS9hEH5MEp9RSZQ9+3MTr6yvg+DCv0UqVtnpf0YSDOILYtHGo5BJA13i8/8bdN27bsGVRy2x8eHR4qfTA07ST5TR2tmIvm8q0oS/JDjmhzwqSstrGpyYu7pj7TZqjjyjhl+hCeikk5U46MFWfMP0+fPlW+8XuILmxrh76beW0gzciy3dph6ilnU8u4UEtpeVnChPb9oLSxxG8Xv7duNX3evr3faMqScLa15CE05W/5c4H4CnAk2z/gBw3coAFveQvdOhfyEl3CLfSlAH9/jGuquOb8XH0krDX/XQS0RP+2HSLewirrqlncM53fCWFv7QsNMwgbGEk2b1CAS+xFbVxpdhM6kGzLW15pdBvOC8Ufu20lfmDHb3bXcsme8bTiDhq/no9/BXfiBVKRbbW/UCBg5JpwmeebHV4BVsz8lsxMI4ZDZknm24zVTH2KSbzACbP1G5kb4xeaLyNkb5I1QVsTskY45MIrc0k+oIPUBD0fdzP+R/5IApkHNszHJkTyRAZ4yANukZ6NzyXYuDUb24SQbCgQJsQFN4huKrrrgr6yv+2VfWzmhyBryFwMvvPOO/r1b36lf/jHf5gvgX/FBfDPfqYf//jHygXxm2++oXzgMz8TfYfztzvMKbeztuEOIXu0yMq8s8M+ua0DWG8m3aRfyJBthcZtW97WRXTaeLjDsy0KI96arb5EZ7tMEMVQESGL+xJd9B3vBefyIqAxiXBOY7+M5vGFr8Q4D5TsgNTcdnlAPY46pi3kX4n+/ve/b5e///wv/9K++fvn99/Xxx9/1M47Hz9+wtrjeTsXPeJO6phz0qyTbLd2Hl0Ks+Y8IW3tBP+0tbSh21z85jI356MHBwc6uHug27fvKJf8K9YT/dC3X0K8c+du+8Jfwt+7e4/6vK997oN61g1Rycj6LPJIpj22Zbuln7VDR50GK9Zlu7d2ibuv7D8iL2llL566FKbJiS5QxEQ/yZo85cpFeNZYa9p79JR9TdaChTjfz8dztuzZYrspxbbSoO0Lt41dav7xW2DDp4FHOecIL4DfOmvsNwBhEajLxjhmePaWZw6ER7MzNsAzM3TJWLZb/pOfOX01Q53RaLfdxyKcXjLUKWGoPiypaMg2wktBvxGj5SUStgmQ4qV08YCfMNguHhgtXIZy/FM+VEy8kQ3yWmlwaXzZdByxyX7GIdQzFuHB40eP2s8dP3jwmZ48fqRcLmRgFoN0MHKRMXKYN7K5nLAjUKbTGP8gYTRtJDb1Gtf4rbGvoRsVwlTylJ9OruiV+0fVYnU4+q4yMFc2U/OB4y4HjrfY1GegziVAw2rQauipD1OGDYcOJ8ogkUEgEwjFVuVgOwNw4g100tp11HFRQQEDG4pcitzPzzQc3FU2NCI/+fRRaDr/MZuQfOv3kw8/1Icf/Fkfcfn7+NEDncIfN6cEG8U2WLn8LRycprymXO3iMe1JVVa6ctHE5S+qIa+T1uuxIW5xOWwlXx3yCpsb6eRkQ1nWYNPsp2dTuxDeRAaYXGRQalU2VB0TWZfBaKu3DmV2+PVxg9XQs5G6BNzhDV2noevUgwxoC53tVbn87Ykf2hXSQmatRbVgD9Bvx2Vtwge16xV3rYNqN6h0KxUOfwwVKP2ucsG7s3+g/YPXdXD/LfBmuwTud/cJuyteaLJy+Vs0UtZxElTUzAzJ7Ylr7msjVgK1EPqGBtlNwkKb4+orSTXO54Rp/t/ea6JsE+kGWF8WjB9KmPnJ1gI40VHa8obLsjWTZeywVQr1SH22equ0v1JluyHiWloEtGeeDZXhtNycJwfj7++JGih1dJTJfKSRhsISamoojGXRcan0lVpUgc2CmrA5UMpYlQVAxqqRgcDGD8WvWQi0BQ2HcvE/ZvETd+pxnwVmDph3GQtHEq+lapUFTT8o/b2UQto+R+06hb+gdlUmDMkwHlGPWGx9BUNgHqm9FIOU1hYixw7/OvAmneR/YmycyHcAl+iE5ZnFxQKLhyB4Eyn2NHispZY2RmdhVWmv0WEOf6KjyKuliNIrWbDd6PxCyA2Pw0NuxF9B+Odooc5d39TyyvjkI2Vo+SBQ0ylUJO/5xdvhoBce2lDazIg+bSt9OIvN0IIeEjDyGhA6otBFpm3VUhR9VtqPC/a0VaM9/Oyr6aRdT6QzIYOU9bUNcm0r+au1tjxX2mcQnm0tJrZA8GyHNMiEALaxujkcW9yXAAs/HoM8UNuyZ0ien627UH7bcIFL89PW2MZmhcyw4rANucAsI7q8gH3hb1tfZOw5TFM19RadN/0zPkwg+k+QIDrrSkGPVZn/47YtKdAVE3kTddjaDHJin2CWVm5p5q8ZEzayrWHo2DDtKWPNu+++o3wa+uc//5l+8Yuf61e//pV+8+tf6zdsjn+VTfHPf9783/vpT/XOO2/r/muvbT9oMrR2hrg5L6Q3JQ/MQxvGuMxHEzzJ/OWtZtzedAjo/MbyN/CkLNFjxu9s4NrPUB4fsWY+1hkXWhnvH7eL3cfKpi8XvlmrLkjc1GFUcsbFTPyDyJvo7+Gn36w4UMg6LeE3bT7fqNHNqI7+tHdrj7q7w2b0tgbmhda/a1HX9809sG4emDOGoVfCF/zK0uZRvs1LF2Z28eY5r6jYW5BzS3OpBeCNDMdu7FBfg/BXM6nhoDm++StKCpCU8S51gpV23d4zxb/xzyl+2OlumjHnx7Dbg9/MaS7CIDmMBqPDnk3/HeWwIT/7lsOjzFE9+m26LUWpt6CUqoLbPpeOUOy4eWOPeOS3+iYBnsbkNfsvDKNCS3mIW5Fb6yy70KeTRoFvO0FaODXj9s4LL4hlb1G21LrCi6zITlsJYg8vbfKUdnp8dKzDF4etnWdOjg6LqxKu63r17LuGgfUJ9sSzioqLur7Db1DmrfBHxoUc4jx/9kyfffZAn37yqfIrVOkLp/SfrJNaPMqZsSOHiOkDSTNrgBPWS3FH3v7efjvYyXopaUd+EL/d3V3dAvmgStZO2R+u2F8mXPIsDCpBB1jag85huBS56QhqlIRf2lFAraXYcC6eOUjCBRf8C5svpTFLaPM043PKMUEnxsvWaGmDN9GwI8+2Si3ovKiQz1Kq4hYmejvhwC06PDk+Ub7pm4PYuCcEJFwhTuzhnXKBP9H+ouP8u41cxj3hPGBZax1yKRicUvd2UceYk/Ekh53R7dAP8HrmkEHRbbCiDUT3CxKnshattSppt9KT5rkSLdnW/KdmzDs4D4M7T3gLCnFeiWLVUpS1cK1FNuttqc19+XWLQw6nc/F7SltLPtM2CuFTFxmD084aOO+IO/zkxbZa25DV2iftfOh71uXRQyfB19ZEXim1lTk6PqY+0nbTxqPv1IFtRT/JQzfQf5DV01cqa95CfgrlsN1kzO4ilyK1dKwYQ4zb9nk4YRcZntKmpOZM/EodRCexWxjaxARSxuQr7SfzS/Kb8mXuiW6GYWj5tN10mPwH0UviI0ktEenCP/N+5izmqqm174lzkLWig+cvnuvZs/nAd2mvLW3GheQl9XJC2wwv8pf0k2Z4CZP0lraYvr/LPinhdtPfmTej1xm9Um67lZhobiCrav0MiwP8HX0H2AWTB58fnh808EUa+KKW8kX+XyT/b9X/1eW2t34h53C63dcrrKWIhGDJ4+aObYYwW54lHl7WHCcUCMDg0bnZOvAR3g02LlCA/bLdtuyijKFtrLWxE06SNRvbsq3mz5heilULcQJvaamK/4zYA/zqFgm7hDE8ZCBVwh7q0CDhLlPjGzdQM25vCcoSKGPuuJk0Mn8wPci2CjJs/JlX8sxjp5WxPWPyGXNpxuXYM9cdZz+0vajLXJq5QpjIm5j/J4SM0A3zw7idH/BuT1IJmoNX7AtwXnlsy41j2TMKtBS3PNdaVFl/9MytmcsyP8zYaWvDrGUOuNS9f/915SLxDS5733jjDd1//XWdX/reOdAdLhXzpbGLC9/dtuZZ7Qxatbm7U+bLytxdC/VEHuw5Py5FC4rJV1CgjQ+NGyRMge/ARQVeKYk7h8HZyqjFWOJpr4Wqmeaa/XCnHdZSVJOvWpCLTPj2Es6EvYBwzdDLJnEuo4Wl0RAy7WZB6jTt4DGXux9++JF+97vf63dcAn/w/gf69NNPlEvhrDcfPHjAHuAzPXjwUMvac15/HrNe4Lxf5BVdiHRm2aJdTu3XQLKWCEYaVfZiP/3pe/r1r3/DecVv9LOf/VxvvPkWdbynrAMqa59ZD1VZp97a22u07waVUhUztvY+4S6qhE+bSftIO3jzjTeVn43Oh39/8fNfkM6v9etf/Vrvvfee4pe9eMf6ODq2TR5H5YOE6RNZzySfj9uZwKO2h8paJvlJnJLEvzcg8wJuGeKNvblLgVitUcIz7hJgX3jNHd51ECbhX0L4ukhDcTckrQA/XTP4z+HCd6wzZAk/i79QAEOXTVj2hX/L93le4bfAk1pDY3AKbSxkqkFbkwYfxEn4meT97YKGHYEtJexJKRCD58yL7zXgseTb3paJAXbDpW020qcMyrloyMFUvvn77MkTPX3yuF3+fvrZp61j5kL4NJvszZlGLnRNfC+UtHMJmp98LhZaGQGHiQJ0oNIodq72uNZT8ahaJnFPCay+Wl0tGgI6zIoNzw4bjGC+/F1pj8X8LZDL3F0OsFb4p6NkUDlp+T/msvREmWxS1lqQxyCcjt0Ozfp50V/g912vdOK7d+8pF8DZLNRKzph4oo81F9rHXPI+evhAH330oT7g8vfjDz7Qowef6uToBfmfyL/bJTbdmrJOqH8EawmdiDIbFiEkLngnLjJh4TVp5PI3QcbRCl/xAyPR1+uJMmzYpJ+CMx2fjlz8umlN7uTSqTCZ8JIYjGLvKEtH2XLg1A+dOvTXt8mtcuBXmYg67ax67aKzWyA0k9OAjoe+MkEVEEpcZCd+Q7NXkulAKEB3tVR1Ael3hIkug1I6BbUf1IHSDcQbVLqVSvvG766GW/va3b+r/bv3dfu1N7j8fUt7B/fVrfY01ZVGd9oEai1GIzSYZg2jL81mggBD8kzCgWWmsx3nl3+uRFmkEv0KH/fynPMT9lVYAn8z2sq0Tc8k5SIV4MBS40GxzXZJzTlNSj/dsIHe0M830CmNkAg1ddd11E+nUqsKAkuxbEsCLb1pq28cPFsVzyRu/X2bRQUTep6VsugD/W2ttmXPSLjUwYa6yAIg41Rooqe/rVaDevrkxByzPjtTFsi2lQONnv6dOssidX9/r9Vb4mYxEbmBS9GQMZGwGROThcgttWokkYSBUKep1xkJI1l2oNl4JlfeFPZK3FZgt3jFRUnbnt1OO1oAT7JiNrS/5HnM4AdjkddEIZ+BEu7FE9ac50mbtFu8VhwkZlGVDwDZ1gkHaMdckEdXE3qzrZYf0nSDPtcY3+to+SGuGoRJCMhf4KFWZjVQ+OjnPMnmjm8QX8/begAAEABJREFULpQAUyYNnLUUpQ/bc14ndBHgJdv4Aajt5rapM+yyFMK7FZtkWvpIb+44Yp8d+PLoqxjkS5Z9Fclr2nPaZ62daiX/Sxhtw6YNwSvADu8ijHAHW5IkRAjZ7T3TMtuFabb4tXLPZbfhEqYAwy/lEl/4beNBRFAQHsBhQ/Gwoecgf1sZrTzYF5kEzfOFQNRFGHTtuKjn9OcpdY09dUKWVXglnY65PvNwLRfpJ9oFqEHijbSJERmRM2KPv23kFKUehqFn87Pi4mS/Xfz++Mfv6le/+oX+y3/5R/3X//pf9U//9E/gvzT3f/mnf9Q//uM/tk3VL3/5C/3ql79s+BmbrbfefFN3795t66uhH1RLpU9a+WNC10TaI+uskbykXZEFKS/QwlgpIq+/vSdjXA6vX3Ah9uL583YpdszaNO62tuYiJYfc7XL48Fgvnr9oG79culjWivFtAFnXUWXKQciMjTLWR2cZE93qvlPXA+ZxaljxSz3u395va9psUHdYL3eM/+E3EL7iLuhapGcnVWM1dXTRflyKVCwRJo+a2bobAztxF+tVil8YENuyrwKG3OTxoo2nnNi+3WcrFPGKvnjlIQ001ZhY87RwMBYKbw6PhXzzThOlPSZMSOJPipddZFvp42nny4XiwBwcRN+2Wxh71m2toQtvoZIV2YDUxu1cB+v8sS17RpiFurFxa5uHJne2m7Rm4E8YAWwhDYkv523hFUuDHfeM0uzJa2CVMssWJvpJm8xcngO+zMGnx6esVzZK1msp7Dt6MDT0/aCu65sMyYqxi7Jn6Bn7w9lwMZR+c8QlXH72/NGjR3rA3itze9JL297k4oh6ij19Kn0oeYh7zZoqvEMuJ7MWyHrp9v5t3eEQL30qa4KOfrLioncf/h5rqIH1Vkd/CP9y+bQ1dnI2O2KzLZNvyMz8Eu+EnWFCB5DtE/7WqqWMI2VMmYL0d4q7BEnjeBm0F8my3cbZij5LqaqlqGLHpx2KRbdZbwYn7OGjqxMuhUcSSPkH2mxlXMi4fMqhbdKOTnNAlUvRp0+fcDn3TIestXLZn8O4NRehibOzs6vb+/vtZw/vHhy0D+lF/yv2mgPoh0HRc8IW8mWTqy0UQx5Sh0lzZG0YXYTdijZhA14g4sLyFpDzx7ZsK2ncDPRCGVPetIekk/E65Y0uopOUN7pP3ne4MKylqumBMfwYvZ1mXU5bjZ6Sv6QTeUHsM6xKOqVW8lMINjE2Lxip61HRe8p8xiV60k8+yLpKrYruUh/90Ctjd2RK1oWx7KLwWzqlynbznkitWWSF5WLJBTtUi7GM1eaN7qOHfPgi/SuYmJfxUXSUNJKHBZX8pawNtK9SL6UdWcilqnhLtpHhRlPW7GnyrZfo9wwdNoo+o/v027SrXBDMujB6mpQwQdpt6ueEOog9aSx6Sl6ESRqpr5wP5Rs4Qfp7/BM2cCmEnJ+UO4jLnvNp30QLZQjwkxP8B/yggc/RQNpIkCChr8Jl/9j/PkAXk+2XITcF2JZ9CbKEWxB9XUN8R0DoFUg4JcXXECBMmFh5JOy2IRcQxrbUHkMAbm/HWjPu2lbGT3vxu04ZU7bhbMIC+4LaCV9UKii10cgvjGFBrUW1BBUaFJW4a2009ox3iTPDkotsq/kZO+Ezzhv7TC1jJ4QkSwGDLUO7RvZtEwu8KTTzDHJm+XO4zD0EVUzCr1nLtHH+bL1dgxwrY3iQtVvm04z1CW8jAzTZSQMsc+TIfKTkA/9G9eWMbfFsgT26TnmhKX/H5UPmhNWqV+aJ3d2VMuevcnkLYr91a1f5Ju8+65sZe829d2uP/e2udvHfvXWLNc+OEn5YsebNvM1as1IPtUTHSTu0qOmr8YqSh+i82M0ev8bDf6GNh7+NjJtQRPniFyrhkIXhxaPZkVoJ4oSbxy2iIt/FBAPeIi4XeYvkcbbjr1cb4xVAzp+JhhCMtJnU9Rn3Ki9ePOdy91O9z6Xvn//0Z33y8SfKr348z545X0B89pxL3yfcOT1saH7spZ+zV86HTdesHbIQti3bpOUtVVsvZC3x8OFDPeZi1ZTt3muv6ac//al++ctf6Re/+IXyze4D1qnZF9hu6wyyqegia4WuZ92V+itVKbtkpT5St7f2bung7oHyYYC333lb73JGkm+Eh0ZuLoPzk+D50EDbf2cNSTuw53Syvsr+5Ix1T2jWfllf58I7+c3+x3Zrj0V/K8bbjJLxxbrlfD5J+FdA4RPbNlaLV54ZkuDourmJdz3MF7qTXjqg00GrCo3AuNOIWwOm8W04vEoGCmFLsWxfEzt3tnNmvL8pzoXNlpYCrXahGY9xzp7tTYNrdH5lcKal02+IQcApAywDaxrkKRvBbOzyczr59HXwhA3fw0cP9eDBZ3rERvzZs6c64kL09PREGzZ+zAbKN10rZe9r0dBV0GnoQbNXLnUXlLaR6ekIfcIGXVWL00PBingNA4NxkEG50YFDMWSyiRz6gQuOXn06J7KE2VAfyX8mlXSmkQ1kKUV937cBOYNyT7y6DW+7feq8dWQGgXv38hMAt7Vio1pqafIr9JCBKJ9I+eD9P+ujdvH7QEeHzzVx0FCp8z6TR5EKO9No2pxsNqBXYZ/Q7biZ0NWo0BlSvKfJcqmqbKCkqg3hTtkIHh2d6MWLIz3PTz1zEHJ0dMrEuWn+4hLZri1eIW5QKzLQYwVdA+WG9uiz7zutoKvQYdbpzgAvgDcECYuMLqA8XS3qoH3cQYd88thhT1oLjX3Bwkt5jN5N2EIc114FTKXX5E7dale39u/qNhe/d7j4vXPvDe0dvKZuZ3vxuw2XC+BRBQ1yaaXAmhSgO/Q2TaG8JNm+gGLgz08cXx3EJTESIOpix/rXfijlRTlbmQvuouJQfBsv9CKnWTxlvEq7OqF/n7EIyyRsm3hWpa5rrVCQeqNNS5Ya1EzTNQqZsJwDd54W4O/8FW1FBbZlW8oDhIm+ou+Zju1DKUdHx8rPcoaOjFPpo7nQzRi14mBytdphIbmrjE17e3vav31b+Tbdj370o/Z/RWzrBQuhJ4+f6IxDuq6jX9FHk2TqOojdzptM8NiWbWxzs26WV77mcK/0puKT76QzMr4lXE07Ig8dqLVToS2lXZ4Dt22mi1EnJ6dK2ddsDBI3OYp+gthn3vKmA15qd8mZbRl5lbTys3DRXfSWGC8Yr4PkLW47728Akv8Gsb9R1MzVgS6VPzqaEdFkLg/+Sz9f53KduSnlH1mfLPVju9V/LZW6qc0uX8iIjWpF/U1go3Pa8Qkv9NuFbZWgFNVlDErbwZ52Y5NBYBelPZlwMywbXvOLXecGl2BL5gliaRDGip8deoGWh/CQXwtyg1oImzCJZolHGGMJEse2Gi1wsNsvUyU8fG2N7a3tyxJ0T9DzaNT1XP8TkgORB8m2CvmopSjjQfRZcMOWZFGh9L0JbMDYMLUKx2v7DKwPDlgLvfXWm3r33XfZKP1C/9f/9V/13/7b/63/+7/9/7H///QP//hr/fwXP8P/Hb355hu6d++e7rIRaji4q3yIbtn8ZOOTC+D8rGo+ZJf1WimzXpPkkn5yF3eQ/AYty2H8LYI6ysbukEuorKVDW51RlidPHuvRo0eyrRxQ96xJ1/TXXAYfstZLOCkasQb8dndvacVFcC72bbcam9hE52fvnz191i6Ws/bKQcRtLrT29/bbYcStW3vzAQXzxy0OJwbWzRmbu74/bx920WyoiSkthFdSIHnbsgEBDJYn9q+KJe51GjnS/NZ3YKLLlChFyhgaUFIKynvr0cJQXwudwyYIAXiSreQwSPy4g62XXKoq85Bt+tTEwcOG+e1ELzjEOGSftGZfkjF4AZJle4vSaOTN8Jx88kMdp56TL0K3cETbUs/B5fmPeiz09YyZ6V+1VNnehpkJJZ4t198UJGkESx4XmqC2GZuLIjuZS3myjswe8PDwhY5A3Lm0S7ptDcMeKm0ycRq2Y7rIUvJh8tt1vXraYsaEWgp7m42y13r27JmytjljH9Ti4qcY4oq8bJjTjrn8ecq+9MGDB+1g6AnroFwambD5txiRm8vj/HRv1gJr+ldlTgm/H3r2dsOcdt+pY+0UndlG/Iwk93nw53l+A7+lDjasi/JLL8teNjqf201B+qtTpwhzGdBDykRgqmxSs+MZnZ6w9kr9llooO3syNqJJ5wSdhm8bPnpBN6XWVi80R8aqXe1wwStM8pNLvNQ5wZv86HG1Ggizo1schN5i3Mm6bIeDr/iVbZ5stzwi5saH5kg3y/vC21gvAydnDlJ4FFAxsZtojeJjUEirtSGoEwiEV0tpeY6+U4Z5rH5B+zuk/67xszLeChkn7JkOGZefs6588uSJHnEW8oxx95TzD2EqfT8otSrlDFJWorZyjK0fj83Oi+xO7QM8qYcjLtHzgZ+s1VysSlusyAmS/iyrqpB/YdJ3grQFnJceN3uCmYQb5WW78dsrlUhdj1mvYzc6qLWo1Eq2Js4XTpXznscclj57+pQx7Ji6H1VK1e7ujnKJGuxRt6ulfyOjyeZlW6XWWQfp1wHlSRkq/FKrkqZt2YR1Ucys+0Nl/kvfP2TOTB4H5rz0Vxcz/tTWXyOr1Dle6q6QfsImTuQM5CttL21uxcH9ir1U7EOb+7omp5SqQjzL+iomoRd8lXg/hP1BA2ptbWk9r6L6wSwaiIoW+6volwnzirgMP5phqCWe7UufZ5Y4IoJt3tigwjSXY+EFj0e2VYDt2V5maluLsd38bGjGpQbsixtaiJcxK6g141dQ2jhWauwgtMILCvQSjN2OzLJNa0sV3ow2T14KJxfJs5/1ssn4uyC+BNWSTtyBzXp2Eufem3ZOlcvezKcZq085t8q6Ix/sCw0v8gp5qLW0OWnM3ImgkTOyfMhsw9oPp+b8IDiOrwiypAsYezDrq6LDzDGZd4asE5lPMn/sMP/t7u62ebBR1kE7DTvaYX2zIPNMPwzqWDtFTqEsgam/6Cb2gn2mc5rNToYW/hIu1LZSLy6EdVGoQxuS70CyoQKOHbQ0oHELAxUrD2wXD3GSNqTpOmuQtq5jrbzJGgGPUst2ziwq5IGXjGybvGwhIdxAFyY1E8ycqaWcum31ieykk7VP1hqffPJp+6nnz1jLP+NM85R1f9aWWRelreRDpQmbOT77g0PWYmkvp7SfrJMjU8lDuxOY2IONDcIknfxy0MeffMIl8/v65JOPdcx6LnVz+/Ydvf76G3ojH1LnDGNFPVb2JNExyyNNtD0hN27FUMbsVVL/B3cO9PaP3uZ85JcNufh96623FL6Jk3XMRx99pA8//FDPWCumbY+Ue9bBqLOzM9ZXJw1r9G0TC6RMueT+LHdtjx8p8aL3kvS/E2TF3ASnui6jMa++fNUZV1hXYdmgeUJj/5JIlMC8XkJkXOJjvfRsQxOGxBWXtu+FNDp7nHvpSxrbapVAB7CpCtSUylyQStXWJIlg67xEiHTJ9Y2sNydA/0guX14AABAASURBVF7SWOjnp5J8b2h86UShZ3SofOry8Pmz9imMp2ywnz593DY8+Tr+o0eP9JTL35PjY6XR5pOioqcYVHTU1aKezdAAVkPHpWPPRrvjEAvg7hkUhwW4W5ihJ1wHFoodvx34DateO1usoAODa8/GokNO17Ggp05SjnT04+MT5VIhg0bckskP8enYuxmsuVRJHNvxUiWfOwzstw/u6N5r93TAIeat9mnwXoVBLvWbgeezzz7VR/k9ejrzIzrmMQceExNSV5EPCCq3fjTJXFea4S46aRS7YtBRrBlT2IMpg8vMMnFMiMKgNbEJW+swl79sgnJwcQhtn6hnUJw4FDCDCC1QlTIEHYn3HfnoCmUNXVDQe0WvYIhOew4Re0Wnq6HHr2vo+6rUV0/ddVvUUhR7LYXBHyC74lerm14KaZZSsM9wrSrURahrUQZMlyrDFxe/pUOf/Uo1G7pc/u7d0Z17r+ng3uvtEvjW7bsadvdFALSHHlw1OhRoRjTLMYYmX2h1Uv5o9toabylkAs1ntjTXd/a6lO53lsZlwaRnWzYQgOqcUmrKnD4x0lY2XAZtOIBMfwg22wVU2dZhrVVBKUUFno08vcI0uchH7y0E7kb/3l9ND+gtuosOQXFBK2mrU+vXI+NF9J9FzTHjZ8aVfIItn4InoPp+aIvLHKxkfAsG+ksWlvlJmYM7d9oY9fr913X37r226MwnKnMoleQTLnEiK3XfEMfnwPjdiJQDD9u0Kp1D52ZS5Kd95YJxyqBGmzBlnttSValFLgEy0IeBTNth8Ise1uszhUaO8JjHwpREGALCU4OaIcWWJi+4ll3gz+Gju1tccOzt3VJlHIp+c7meC5K0/8gmMFHn8LH/TSDZ3SJ6ip5H9Ldgip0+vtTDhvkh5Q1NvTTgH92lvLZUqJPLsGijpDGhpAbqMWHPEb84oCHfCcjYkqdaSxuPOuox83NrR/gnXdsqwCbXQZlpiV0YS7aBJLeHlwWLeM3a7Nig8IvRxwyjl6BAz+GiQmTDswkHbOJdQvNv7jLLbPZLYcpsFwYvwmD5ig9Vs43hRls9nTPhRbAsG8hK/mutTY+1UoaWB1pBiwNNHbNeseewXVfbOi1jzy360P37r3Gx+6befOsN5dOs+Vbvb/7h1/qH3/xGufh95+239Tph7uT/a3LA2g+dIqOSZt93bRw7YE0VOfl07Buvv677rK9yeJw0Ouq2kCeymgFBadcpk5qZy9Cs/wle6ZvZ1AW2VUthjXfKOvWIzd1aghd9pNS58MmGrw2nlgp1N7De3WWNmnVqPwwEt1J98ROmjXHMLcNqUOou32bMp9P3uHzJmBh9D0NP/XQNlYu4WooKsItIvsmb9f9ddnIy+xd+UpogBUyrF+0/bkhUSG5w8WC58rSwCUHA2X7F+4rDtmopoKJL6kaziT5T5yfsSTLnn7F+z3yX9hA/Ecy+CG9f2PEi9Yl1w9iQ8KmvwK3OLHsGScv0pQJsKzT90M29LTnzRGQgFEYKHOiKmfCc8zaiptnfdguDGsjHxGXQRlmvZH+V9cuMY9rzGf6jSqkaODDLtyCyHim1iowiOcT40940zzfZO2aumoQhneTvjL1oDmcyf6cvjBrVMZ7kFz7yIa+KvImykEFljsv+6Bl71eQjeYq+O8LkAjj7vcg/4rAoa4H4kVKTlz7VZw/ZxqES9vcKEwpvdZG5m8Fgs12/h08FktemNejFEw7RqIcJjErZ097Ozk4ZZ1I/G/gbrdHxBkRWrUUrxo3oInI37BXWrCFEHWVM6vtBHXND8hJkDNrP/phxKP6VsaQfBmTsgJUG7A2ROTDmoON+GNT1Xat7fYvG57Is2+cunVujkZltW7ZTRC26zDcu0mbS1tI2zs7Omp7SvjfskaLLSltKW2ttiIPJo6PDNm7HnbgbdGVbCVdKpYxW1v2BTXoiSQRFd5E5Mk5H7xN1mrVZ0j1mfDijjsLv0dOKNX+P3iq6reg+cu25zyRM8tM6FLIvP/GbMXNLKS0vtin7zLONJVjytVHqPPnIOJWzhuDFi0Mds0dJ+QipUkur31ys7nIIvuI8Zc5jRR4hKE/Stq1aK3uZXj19K30x7lKjmyIrYUetac9Jc6E51E1fPsplOPVAMEV++n3aUy21uVeMLUHfD6hhamoY0r6QH1nJwy3yl/lvl/1A0yVnDxX/YKkXspkkwNJGFgrrh+cHDfyggW9NA7ZfIesyP/3vJrwi6rfCtmwjyVCJt5pTloIQCdtsae85gGw3KAZ7yAJ8ZByB8LMNAW09ZpXCOLjwGhX+CwgHL2FKqedhS4tTtu6ZhlfqJTthSlBrG4NLrXP4xiNc5HqmhmfPaSVxbLoYG63IscOVLExeAdaLZx5/8864G4jQtpE1Bw4vYNRv43XOq3K/cMLccsY4H2T/kjVf5tPMySNzJCJkIwMkflsrMtfmUjJzac4/wtc3MpYTP68rcCt/dJCzpJ75Y8Uck3lnQeacfhg0ME8H/dBjH9oc1TOH1+g+oM4LZbAtO1DTTXQd/mWYOkmaDYSNn+0WT1ae9sIq2OdQGLy2RLOxEkZye0J0zcS/AU/b4mkhWK60uop+0yNH5vasEdasGYPYE6YUq9RKPOLqmkmALZocBIWm3hpY16buM+fnA3X5EGfulnJpesJ6KB/IGwkTukm6rBcSPmuGtJPjk2MlXPYIOUfcsG6dyOciO2klR3bWTRNrmSPusB7pgw8+1J/+9Gd9+MEHygdGs4C4fXtfF9/Q3VXWtamDyEh7i5yCnFKr+mHQ3v4+568H7ae/X+dcI8h+o6ctJA/JY/Yb88X2J/r000+VcmV90tE2Wjh0E3fWmqFZCyYd2209lnXQ40eP9ejho7beTL8oCfCtggMgRQNNKDXU6OVXeMFlHnYyyVtur/aO7WUQrvlC9WXwkgRib+PZF/abZNmWC/BliKC4JSiQZEkE0dcyVFriJX4aSDp5LQV5ZmM1AbarNNo0wulcr4lxGdHnjFn3X8d+Wd5sT7mkvANtDblAPA+5sWyLF3adm9bIW+c61dnpiU7oWEdcOKbBPnn8SI8ePWg/vfWAS8+HDx/SkPOp0BMGiFEVfQel0YK7qCsz8lNefTpMVzWAHoQ20AlWfeVisgO9VgN0CA0G7dDJGla9cvG7u4IHVmAHhA6E6ftBqYNJbhuKDAjZtASnHLaM1FcttQ3KywA+EK/rOlXy05GPAXk5NDvg4ve1119rPxG2y2HbikNNS+0bz3/4w+/1h9//vg0aT5/k23YnpDgpZQ8mJqw1G7gMRJo2xJq2GLdUKui+oo9K2hn8FQmT0SMYk/8R3Z8xUJ3o6AQwQc4X2afaUD9igCspD+iQNUMK7au14oJ26IyuyxZVQ1+1Arnw3R16NVDe6DC8Fbyh65Q66Sr1B0KDfmuv0Ir8SpopQ2BbtkWhVEo5hyt28uFaZeQWBsTS9VLtcA/quXy/tZ+L3/t67Y03df+Nt7j8fU07t/ZUhx25ELZ0yjeER+fSl0tgQWM3esI+yRJUjeqKmXzF+ZdzXEl3It1XAa/v4EE1SJ0zkf48MgZlQszEkm/6np6e0rZO2yGdCDyk3kFP/XTUT6nUFzrGi/Yopd9EDkJ/eL5AA3RHdJZxNnUu1GsVdFmBnTaLHwsTaWKM2tC/j5QDlvTt1E+h//TUQauHYo3bsHNtEmtOQKVWLlV22wEbEpWDkSw88s27HPTngji0lNryU5DbESdUrzAtDfJIpvUSFNNCYAmdkTeMaw85Ip88s5jmC4+yTLTFy8hCvrVH5hrbrRwd4zDWlm9eLbaS0Dlimdmzlmc72iE4HJ5Sizra89AOiAZlnM2i6ojD38wH6Q8E0xeZhLmO87x8UeRv3Z9y80Qs2mxlHdFnyhU6Nf1OijsLySAL9Pglz7Zl2oFpVzZ2IIAtIiXn4aXvgaHx8LSM2EX55ss8PnWqNePTNp+pHEkl5bgEWbLdIEuBecHSDMMz9gKsUmKH4mmHFmSCchUmXKFtpU8Xwjn+ThjixB40d3hXYc9p8FaM8/qOENlBxNtWKUZvRV1XsQelldvw8Z79alXfd4wpPWPL/O2e17ikvX//vg4ObjdepewJX6AZc/Zv72nv1i0Nq14V2S7phSPj1qZhyuUMY10pRSv64t17d/XOu+805P8l5VI4662BdVgp81iVvhm0divJwly8cPxtPrabDnJonvKmFClnaMbqHt1/8skn+vijj5XNbRu/0Iupo5E1Zcca6la++YseM0esWD9FzkS/H9HzwEVBDrqz+bx9+7YiM5duQz+oQ3bi11qp66pCfSww8t20TGei001gBKEzksO/J6AHipv3dTQ14feqZ9ZpRcelIe6+75V6OTg40AH7itRJ6jfzUOjSBmxqASSO7ZaEbfHIcVEnI/Wc8KmXhJthtTqkHguwL9xYlTAdfTN1LyS19pJ5A0SOXmGQIps3qLUobS5tqJTSvq2Yg7vnL56zB3ymHNycsE/ZcFFWaWMr9ku7XLwEKy6HOnRg+3zOWtIt8Ab8EiffBMl+6oj9ZtYEORwkQmu7GTuCyt6BTKnrekWPwkSHLmYMGloeB/rM3t5+O5iJPbKDFXlKnwiPaO1JWdrcgrxaquK23Pz+0q/PT88qtSgXrhk/Uv6J+suacWkPeslMqG9kq7hmvX/S6ijfJMi3oF88f9G+2Ro9m/IWyk7zYvA2uu0Y63e1jw7TdhGiQj21+q9VMamb7G8nxp7oLfW8x0HY/u399q3Q0N29W1qxdx6o/34YZLN3I5G04dR/EFnfNshqE2kbOsMy9jz0aJ7YbG/b8XFrw/lmeM40cvD4gsvdrKPSxvLBgTWH04eHL3TKvj7rqugth5HRSQtDW0+7KrVENCpLIlOjOTTccGiZ+WwpMz74jcyRVxGZCSfyW0ppddH3XaPdtg/bKcssX680LQXSgKLzBLOtUmYI+cLUWtWn/yF7pC6PWB8/4qDxs88+45znoY7oi8lz5vpd6rLrO2TU1h7CH2mDC+Jmqm9pkpRst3C1FOLMSFbWnF2MzGeJl/abcTDf9H38+DHnKw/02YMH7Rv82RfVWmiHe8qctouOC7Jsq5LfgfkuvCB7m4wDZ+xtV8yPCX/37l3WLQdt7E2YoR9aPKMD2yKDumxa/mGgMaUcWH94ftDADxr4DjRgm+53HYKnv7JJnshCyx9UsxsnjtgtWDyhhuKcPWXjbmOLLoyxNvCKvyw7YDwMbeEthjX4mrHlORSPjHkF+4yiWopKc1+m2BnLS2FsrrEXeUtL2dqhpeIXmnChi9vJU9IPvQTCODAyGuJHOEkW5vzOKPMRbgbOjPFMAoyh8HAU8hoZeDHfbdp6JOM/SeIe1c7puWfI+L3OpS7IfBt3m2+Ze3PhNTI/2fMa8uTklPOztWxywbNhTtmw9lzG8OTky4HITQb08yLgbcpfSlHmno69WOb+jnXjjHmOrvAzR4YXe61VpQRFhXRsywURhDciAAAQAElEQVSQlht427IBsss1GLdthW8TBhBY1iVzyWF8ZuBvcO1p0QlzjT07qa7ZopZeR1kG5tgV6+bQuFNvbZ3+7Jmegnw795i6W7O+KZQzYWzqaBF0iUZ86mdizRCM0JE6Xeyp7/xiT+6a8gtZbU/BvUdba3Hnkbja5j32kfhr+A1na+WDA9mD5BI4spKnhElY26rUhU3eaJMb2kriZb3w7NlT/fGPf9Kf//wnPWfdl/XQa6/d1x32az3rHdtKPchWjG11fa8d1iNZZ+Tc9a23fqSck/Twnzx+wqXyn/Tvv/13/dtv/01/+MMf9OzpM0U3B8jMumSHtVT2IvnGcOLHL/nMuZK95HGjNXoNP+U4Oj4if8/A87aWL8nMt4bWkRdpqarYQy8jvJdhWJYlMs670div49xPX9MggEfBIiH2l2GRFZlAC7BePGHGFRrE/hWxaIVRrqVT6KhpYKVW2dsK3C5yU4G0uQS9lEok4Pya6RPz0rOVdYnTrJEd4EiIGXnDaE88FzQGA/JG6XAnNLZ8Gy0/V5bO+PTpEy5/H+rBZyzQ2Rw8fPhAT54+VhrlhkZaa9FA4+8ZNHp0EIRX0UUaagP2yuBXS1FXCx3yMq2tg6QjNBnIGeh8DUPVMHTaaei1gq4G6GrBgH+vjvA2m0wGhgwAxxxIZECIfcMEYZk0q/quV09eu642d01+4WXjcGtvT/n2bw5qsokdhr5NWEds/h49fsil7/v60x//qHyV/wkbljVpmPQ6yhZQ88x9G+Kcocu1pA2pjltMUM2wVNCDMGkfm83Iod9aJydnyoR4mP//9uJQh0fHXBKd6JRJ8IwybDgAykRatuklzQ6JQUVWpR9z56oex9BZC/o+9qIBj1XfcREMKFvTY9/Dn9Hj16GXhlpaPeUSv5aiWtxQSLtYgvDiaXbj3oKwJkBptCgLEaNjU6fuB3WZVDjI3Lt9oDt3X9O9+2/o4N7r2rt9V6vdfdV+hziDptpJW0yuGk3dhqqigtrcE7xodbLhzSBHmqzvgZn+KnnIWJM2lUljw0SXtr+hj66zsGrfskz73LS89dR1T/13oKLrWosKOkWdmnPPG4GRNzUO7kZb9L/z1826WHQVfUWPhb7gQj/AEb/Uy5qFSxtnGT+ycFlTP7Y110WnQpwod6K/5wMfGcMSvoGxgEFG/TCoY9yyrRWHHgcHd5T/sZbD5nzjZoV/5CSXlf5Xu6710cj9PKTrvAwTV2ChsQuDm7dkCdhFpQSWbcbBEcztbZPx6xrWtMmULQv8Uivl2FFHO5QSX5iZutkEdwtk2xaPYiba5EQ7jV3mjYddVEtFp4NySJc2vmZOPuayOTqPXpcoxHjpid5k2NcB6zt5kg6CW7p5Bbjbgx9PszY2r7nM8wHiZd2mLW3Qa5BDzESyrVKjj6JSAG7bFM9ajHEt9nNKOrFvSaxfiIuwsV1FXC8LeJnbONvKIZtK3rtaae+dKjRlsK0ly7ZV6DO2ZRfxFi/hlKUZW0vjYedR7HnZlol/YUdGmfXU0rpsN3zc6dMZKxd/Ez88121cwpRrsEmnQUpavCRZ39w0jTUxiJfyAraxAvJWamm6q9BCvlp+TVD8aq1tDZV+kguGjCFZ/+zvLxe8K3V9R/wi0dfGMWubqbkrC46CDJJqfrx4WuuUkJ+0euL2zDH7+7f1Rn5iCeTDKndYA+SiYYfxK3mY2BCm/eaQfc0YOTH+qRkENfq3+7LNWNQrY3O+lZsxO2NfPvyTMW9gXZS54ZTxKfzo7datXWW9enZ6poz9G9aaQk7qYpeLlXy7KfaOsT2H3NlU3uYiZo9L+RXywk+blCzbOjc0l3SvILxWWzgWmjqmmuMFCMz7b/W5mvuta0sul4niZ1ptxb7BuwX9PP7iN/eFgr4DK/WYtj8wH6cG0q5Tv8EyPiseujC2ZXvLyLqWGiGDCZ9LoniYPlfqnIbtFt6eKV5qqFbCpG8FwuQCLu1sRF6r71ZiPLYPbPQwAnxxjPTJIOlusp5kbskBXdpjkA8VjrRL24wHVUtZ+2HQsBqU9ulkBv+sy9fMwadcpM1xz7Ru8tbse471/MULPeNgqR3+sDYiF22ds+IQqh8GxURvtrWi/aeNp39Etxm7GlY7XGAC/ONO+qUUeLvK4UsOdnbZfyROdDLnTU1/vNszv6zvhzF5E7BSjtSn0WfaW2sPrKkm6kk3mPCzDsi/QXqRy/qnT9vhUQ7xsrdPHWSMWKFbE39DPUZm0lkxJhcXnbLeHBmHk274hldLke2G6DBhM+bsM/bc4uJ3h8OxIeMP437HHiNhZLEnTo2S0Jd4nAhfItxNQchaY4cGi6isk3LheMh+PoeNL2hvOfQ74uIz++580yK8w6Mj9uOn5+05bT8X3kJY9NUPg3Z3dpVxPIeAt+/cVsbflDN9JOP1mvkr6Z0ynp9wMRl76sOmZKDVH3oNfxzHlt9aKv2nU3QWRN8LjN5NqIn+GjmJb1sOHypZVwxtYgkbvm1Flk04nshY03Za+vTr9OETDtajg5ybJP920UBZ927ttXkrfbvQ9hI28TbsW9JeMm+TXHKmxdhW0gtst7rPvH7CoW70nXQucKjYUzfxP2V8mNBNdJ22FcRu0g7d2fbx8Bckb8lr+vx5vdy+rbjjl3gF/aZMiiHD0eEUGsCLnUJg++H5QQM/aOCvp4HWM0n+MsX5F3hss3ay7BmSFYMzZHbNLGnLjNO22p+LbGyAAMIGtjZD4duWfQmMa26IPyjgsr+LSinMR6VRe0sZz8K/iqoCv1ZoncMV4pZa5RJeUJAFhe+GbV4kYePF21ZZcCmM4M3QbAwJzgdOZh3G06wZAsnkp0jEy7yReSXrDCNTxMmckHVIcMa4f8Z6I8iv5ARZa2aeythcShKatGbeCYje1qkb5rE5LX01gzgeBV8YkUC2W1mS91Kjw6A2XdY601KgJXwALVvYJp0tYn8FlvAF/8C2BGzLUoNuMI6P8ViA9cYn/gl7zbP1NF5j6i7rQJC6Ojk+af+a7tGTx/qUu58PP/pQf36fe5A//bn9hHJ+0viTTz7Vw0ePWL8/V+KkXqmYqykgN3U4Ma+nHVxG2sOGOj3mMrmtA7j3yBokbWNkvzCyB4mwc33gmLbyEjftJeFzZ5X8zm3pTFn7JlzWsZX6ETpM+YjOM7fTxMsXGj/55BPuuB6x7ltrhwvarBtSFy4ojGdEH4nbDwPrvn3d3n7Ysa3/WGdk7ZvwWT8+5m4oHyh8+uQpdziHEvGzPswZbdaKyUvWlAkf+cl/2rNthUfO2ocTN7Tr5F+YM84Asj96yoV1PshZ4H1LD7V+LmlrN5RMJ+PnSG9r4fBr9NIrYS85/7rWG/L3nWXIsgGNxIZeTqdlg6pc6GW/78zeErsivXHoLK1DNscVb5l6TXWn06azHR8dKp+AzcXvCzbjz9Pg6PyP6eAPHnzKJfAnij0/07NmwKbobBJ67bDZb9/O5aBvoLP1LjLpTuk4dG52ACoknfCNbu0VvVWYXVDNYFpm4K61cCFQNXQdG6NeQ99BOw1sKoMe2nedOtIspWpDeqdnax2zkQlO6DQbNjeilPGvhA1KrZRaGnnnUKIiNwdzd7hEycHkbTp0Ngy5KHj44DP97vf/of/z//6r/vjHP+jRw091ekynntayR1UK0/7XL/a4jTLJuqLXdN4paQSWJvyS3maSzsjXydmow5O1nnPh+5QL38fPnuvh02d6xMDx+Pkz+Ic6RsdrBs0kVChv7dBPZ3WVA9gyqZBu8UaF0lTCoUL1vAYQ2hN+RSaDgfiruPt6rsPwgh6/c6CfHp100ErcSoEK9RRAREmUcqVNURTcPJRPhRcTnokn6FTQc0On0VWlG7Rza1/7B/d08Nobeu31t3T3tdcZcPcld6Cq1AH0DURQZMhVUiFNS45mFyQnwsDnLYWvc3Oet3POV7FsY0f0TfjSoiLnOhI5vNDg2wHNnyqZ6GobZfLY0O8yITdgT3u0TR/quWxbNVqpq+Ii2C1uwmSiC52BjpNVhPMQBjc18e3k+G9VyjTrIXq5oosw4jdDstx0a8VEnzlIaoscDkJSLxb10fXKgiNIXayZ+BPepeiUg6QXjA3PGBcyJp/kYJSK6LuuHTrl276J1yOjZxzMIUgt6StqebSt1HFHeNv6PPP5vq+OGbGFNDvGkI581NoReKINrnXC4VfyHJxyGJbF2SnjcpDyZ2HV4hIn8WO3LZ/rzci6/ljGP7oSYSMjsK3Ez5yTtp/FYaXcORAKop81B87RZw6bJsZL3WBSizewb2B5y1vo1vlVSYueVzDRom7IQbwuyyVI+umGtpIL9DPmiRycrWkvI+WyrVKroo/oyUbA/EjCoi9nJtoaLYk8fXH45DyNrsUhfy3SZdoYl+TED2fCL8DZnsgKL47kNuXIfJQ2UmtRoTzhKxSkjI0HE6cgibrFnJBt+JZCARaZv5nObxsOmGVhl9ChZdp32cLFSnp2+CAUlC1qIX+FMA2xB7jxty21NJe3vrFpVfQKKbZlJ/3AqvTRknyFL1EOq9JOMm7scXifTcodDrTzrZ8RwWlT6U8pe8aZFes8E3+um0mIIX5Rx7qiQ3YPQjvcsSdOsOJCYT643VW+obfPZUE2Q6HZcHXEi8wz1m+njBlJd9xu/JKGbf1nMF3X6eDOge6AzAOffvqJ8rO10c/P3vuZ3n7nHebvUfl1hOgm9ZIPWi4fvsw42veDbu3tKZf0t2/fUcLtsmkNv9SqVEr6z8jae2IsGNlEZ5yIe8O6M+PiFD8Q3oSeJ+o6UMyUF9jSLYFx8zNRNV8Vi6TIvo7F73MpkUhWQcItNPbrSLmCcSnn9QDNjcaig2afXyTRRqyFNse1dkgUzfqjzrb6tK30sYybG9ZdGZufMn+///4H+ujjj5ULOBEm/S79itB6tSF1Ekn+G0gjNPHOgaykZ/plENm2Ff9aKv2zNnvyI2SNWxmtPLowkRu/tJGFZr2Sb/s+5fLwCfvAHEDMc+dEn++04nJ2lwu/BZljI6e1MbIe6SEuRRm/c2GUdv+cC8mnz5/r0fawJP0+8Z49f6HHT56goyPWDxuKYiVu/HJAlHhrdJox5d69u7r/+v3W/leML+3Cmf61Zo5P/vthWecOrJVu6e69e3qd8Pfvv6b9vX3yn/93O7VDqxzITPQVYWxe35NnycuGef7w8FD5Bm90ZZNJnut1eDnbdvZDk/KN3RaXC8+MrRvWCDlc3aCn6Cx1WGrh8OusHeLlgi7jb8ad7PMTNnJN++r7TsuHhFZcsg8ciPX90PYSQ7P3iixZNLVJmUMCmp1sq6Y9UkepU73CWPxZeWsxOBcr/HPrzZYMRvFJw7uEM9ad+Zbvhx99pA8+/FA59Mu3zqPbzEFpU6UUJdwhl8JppzmEjKiU8YCx9v79+3rjjddbu7t7l30s43jOC9L+W1zWYYecobSDSM4hIuOYC+U1Op9Qgl1U0EPqLX1h0rmKHQAAEABJREFU4ddaaaM76HZPO1wu96zlE3ZkzBrpr+MyhjN+j/As/shrqciD2k42G5YiUwE8E0nBwd+kHSTQmrpPW4o+DmlX0QFBlDo8ODjQ65TzDuchqevUc8rfsbZPGc44pJ/DWy7AgcRbi7FxucimDVLu6DF6eMaZUr5l/eDBAz2hny9jScobHUaXdw/uNj0UypV4Z+h0RAcde4Tk586dO+1COnlNv99jLfHGG29QL2+gw13a4nC+v40MyTzOuwFtzHpBZtpmkHI1TZHX2a6/oPkhqR808IMGZg2kd862q+/wF1z2Ce+yO/abeOF/GZhAlh1oS60vY+w5nO1tvEuxjB2+ZIXYbvOAGT9Lsws+ftoCniVBtjCU8ZQxMWPaeTzctlWKlTmkzQd1nhNKqWrugrsW/IsK4dretWB3sJWL3QH+dniXIcECCw+3JCsmugY4eMJo803mtozZiVd4leY5saZba2LcrYW0QcJkPXPCXHnM2daC7HOyVjllrkn4RHfyB0gAGbOszEORMTEnZtxuGfguX3NR5fyRl0LBSqEslNGGaxIPIASR7SvAwXOVZ7u1hcixL/wIqMC6bsLZgvxIsQsTehPwak/8moVX7JchRX8j64xT1kn5VY5P2Jv+8U9/1P/5P/9H//Iv/6L/9b/+Gfwv/fM//69G/+f//F/6H//zfzb7P//zP+v3v/+DcgGK8JeeyA6oppbORBtIvWWfkL3uhnVN2kHWXqnzrE+mFjiiKOS5XkoYDZE3ISd7lKyzDg9ftH3D0nbWrLnSDjOvtwh5IarFY54fWe+vWQetWVu/YL33oH2x8UnbD9iWU6+1qtTKGvoMrLn83dPrrDWy9st6JSJTjtTdsoa5xz7j7bff1k9++hP95Mc/YS31Omcee22/kbO6rHs+/OBD/e53v9Of/vgnPWYPlMvrtOVUpW0qgyflJ4Hk95QzkXxoMefACV+UQF8KSECePg8EaU/kzRbe1yLEL6wmCO8v+SRKcD14eNexhLmJH97iL/Jw1a0vaaj9jB5fMvScxvy+KUrziV5afnBhty0ebV9qJsmSbiqyuc9fzePc9fUtNHFvZZmGA67Liu+kce58NPyJjt6AfcS+obOcHZ+0T2IfsSE4zAadDf/DBw+59P1Un332iR49eqhnXAgfcwG6WZ/JyKtF6hgEBw7wejrMAHrcHUrotrRiL0GxainKQUADG8GeeF3Xqb+EoZvdQ9dxUXlhb+GY1HoS7emUuWjucFcXrblVPWz/K/dIR9BTBrENg0rKXWpVZePagdIXqVoqVmgdSGN3pVu39+jc+2wcBiapTSvnZ59+qg8//EAf/OlP+vCD9/Xk8QOdnnD567UQCSbVMsplI3MRq2mDftEx9in1jX4yyORiGh8x9emMgeeEvD7n4vfp0ZmeHoLj4FTPuBR6dnyk51yUHLHpOR7PdIrMDXU7ctk7cek71VEivcBlrVI3qvDZL7J5K1pRvlVXtUJ3O2AX7LBxWrF5Cx2wR29DV7e6regeOwXq4TX08HB36LmiJwc2ZZSsGN4olicOzfttQ7l4IuzoorFUTaWT6sCzo9WtfXR8wOXva7pz977ucAm8d/ugXQjXfpjjqkjENW1ErnIgeIGt/BGgPTiIkzSBaPMw5vwY12XgfNWTYJpj3Rzkc/xa3JtjfXfc5GcL0kclc1KwMrZMS1+m3W84JMuEmgmu9QPandBRrUVd1zWUUiV4wsS7IfpA3kKi2SB+oQTdkgRqrpfdW/Z/TkLPpuhTUwgW9Jd6sKkQ7CnzYkuYNePqKZN3FiUzTnXK2LSmfkxb7/pOq9WgHjpRf/nQScbfo6NjxppTxuMTwp8wvq3buHSKrCALp1qrcjiz4hA2dVqp1/Cc/qPZ2FbBbSdXumLCWaDr/s2DF4+CKzG3jsbPy6QR1EYndLOhDZ6xeD9r+T3TGePZKeU+xR09hEY3tlvZO8aeJZ92ZM3AKrUMzOnEHt6M8Obml5oQxt6OB+Qh+cCpgfEll0+hhfFpje6z0Thivtuw+BOBEp8oafZI+TrPnJclZpOH4yqNCyZPbAvmRM9d+KZMaWcXGFkMpjwTC97MKQ3kfUNZoscc8m5YzI74N3lkJ2UtLhTPWv6ELc9L0NZ4Sy+TZA2h5OYy99y+9U6mCTWzE/Y6mieBw2+B56DX3gQgYCsr/SE0ebWttI9aOqWNl1o0l0+Kf2Bbtme3tgYnzDyKNa9G4x1LEDsetmUHMBzwwi1ZNhAIDWhHENmXeFfs0Xtg8hkKCrgUhsg8Vgzsrd2N2pep4AljoK1ds2mNFo2GoreZKcL4RhTklm0+Ml70w0D/6OmDMzIehd/Gk2J1taof+nbJcvfu3baRsayRNWPqJrI61hZ9wzyv9IxDXe3VhbZ+XVudpd52uDTIwXJ++ug+FzG3OcxdrXaUMWuivje06TPGjbTlKW1ZIrWkONPzIp6Xd24vc3ta7PoeGsrggj47Dqlvoc89dD4oZqRvRzd3793V7f3bSn8+ZbyspSq6L9CJ8majnPDRaz8MWg07ij5X6K9H/5W6sp0g5xjRYeJOpDHbWZ+i5zHyQPOLUqO6JVZELNjy4n0dVExibkN8dRJ5c6zYrmP2afVKPs8TWoIt3tBkFXL+xB00RotL/6D8razNjVTk8LBej32iPQP8WhgSa3RxE3cMFjeC57jEQb9jwHyXw4YNlGCEcJM9Jh7InJfLlnx49ox50CjPtIdSq0w/s+EAIrYn1qA5eM35GZV6k6WCZylFl+OacOewVUtVpf+lbbSwiQgqe4AOhAYuVYKfNEb6ddpf8ntywhqE+TpzdZB8t35JASMvMiK7H1i/tG98Dqq0w1nerNfWn5ERWVnTHHIZ9uLFIXs0ZHPol4uyE2jKZRfFJK0cQOWCKunZlouVNJPfpLniwretfaDpD/FLflp5+04dyHzfkZ9aC32t0y5jz96tPeWn1PthQJ4Vk3IHsVP1jXyd1ywt75cRzufJnP3zvoBloixQGxcyNk70X3vm5+I6h1+5rM2YERxTbyccpubiNuFTn8GGteg66wWQcLlcm6jL6C26ip42tN+2loCK9CvtJyilqOt7Deg7Y04Ov1arQdlXl1rkWmXCBHLyRv2zVUU8Fs0GfvztMrsvv9Ohtm6CybYKsC0rxrINr4i3jIyglKpaOtlFspqZ0M/mbK1cLuZyM4eSsecC8jnnGofPX+B3pOgoH1CMbib6qBEQTGR6jAzmoghMWXMxube31+a/heZDUv0wKPorlD35zRiQQ77otoG57DRofeCUdGn39P+RfjZm3CDdpFHRXx/9Dn0b8+O2HS/GkWkGruRtIm9B0msolm18o2oUyWPxB882zEkb1obJT8qaeSRpx572saFdEErpV+kjt7lQ3Qe5bF1R37UWdFxUSCeJJO5E3tNXvE1nXmeSFOWJDtLvN7SztKekc0qZj1lvt7bKGBDdh7dGx7bVsVao6GBAn9FvPpAv+LMsCkTCCbNir7N7a1c75GtAVy0Oekv97DN3RoeFeKUUojtZJGbiWzDUDPU7gcWOcsk4YXga76YXMm9in/MQf27/wfKDBr6KBv6ThW1dIf3lJXxxQe0W+/MDpu9uMXfZ+U0nnuMhgkfXcYUxh2zvhIslSS8QgW2LR7PxlszUcnO39zaQbdmg+Vx6bXnxwSoC8eDCYYcyVm3HKzvuIMFCQZlRqlVqAdAtz5do88ddkHUTaq0qJUBGwuB2KGkW4EI6oZYUSLI9Q6FxA+yCr+vGYaQumK84+56285Q8KbKF/0S9xdf2dk4pDL8j50NnnHdx1rVdt2RezlyRi7HMUSPxCKhmiJs5aD7fXMNGIv5NNrSF+RIvsnMRausI+VzEk4KQBc0oUIDuCgwbe6OWt/bwA5fwLC3+uAv2UgzLF3x4tmWpQTcZPHlkb+sy9Ro7sC0byC2mbRVXlVJkb8NDLWvDOi/zcn4JJReTn332QPmF0z//+X3lp5F//4c/6Pd/+KP+AP7EPcgHH3yA/8f6+BPw8cf66MMP9ef3/0yY3xP+D/r0s0/1nPXVhnldpGvSFIYaavXEi2dq+5jU4chdyMiaIeFb/RF2O2k3MuEODLXzxpKHek74kfxvWNtkrXtM2znmDiU4Zb2V9U7WxyNrFYKrCWwykIPQsaU9Kv45d33ERWz2aM+ePWtr7VIrRXBrm8/Zs7zgXszoOevfynplTRmPSC/tNOlkrZQzkiD7jKxlTN2m/WbdmQ/PPnn6hHukJ8olbi6ck9ZIP6mss1M/xUWVdEstKsS1WcOQ+ayhXnDBnfzlg4t4SRTjS8BfEAZ/EuGZw2GxNNulK7S54qlXmG3cxbcFhacFi8c5JUT8BD3nLRZ48QP2hV3YeZZAL1OCtppm0MnAcxXb4C3M1g6JvJuQtPD+Eg8C8yDEtlKJqbyC3Y6Hzk0abctfa43n7G9koS3P8UlKwexSs8cdCJOANDZl85HFOYdMIxe5G+jJixc6ooHl559PWKC/oBPnsOKTjz/UB++/r08++khPHz/SmsvJgryhr2wYqmqhoRrZdAYhMyjYO1h9qVr1Q1usr3o2NrUSp+PAsdOKzeMOyII+G6m4g10W+Dss7s/Bpn3FQr+jg3R0igbSjPxKAU3n2DAAHHHp++jxUz16/EQvDo/aN+fYf6rkoIP42bj2yM2G1chRV5TL3x02E3t39rV/57Y6wmXi+eyzz/SH3/1e//7b3+qPDICPHj3Q+uyEskrDUChTgVq5eC1cxuYbuOJSeJzWCjIYbLi4HcnbmsFnjb7PGkYudEcdsjl9+OxID54c6fGLEz3jAvjwbKNjwp+h3JG8jX3VFFqltUedaUPcNRfIZ1pPpxp9qtKtybO02ikcavTa3xu0twtWvfaCYdCtHgyrRnMhvEKP8wVwp75W1FDVU08d9p5BLYi9oiPb4qE9z9TChBEL+YznJDOgAzOR4zfibhfArkrmyrCj1a193b3/pl5/8229lv/1e++1xit10GYs6KxIJjwyWvwJeVN6CQkZKCY0uLCbtASmLdTCOhF1YXBfOF62xfumseK8f07EuQmwExfyl3paLvIiQcsS5eUhp5MyiW0yGdL38omoTBgb+mMQhdRSVKnjUirRiCtpZCyYGrZC4X3dh6bb8jHxVsPXlfR9jkfpUNWUwl7Kpm0V9FvoEzONjos21EUWI5n0H+bDM0+ftQMgpDAO9hqGoY2N/UA/oO6ycHrSFiGPlJ/Zf8x4m8VF0ssh1M7ObluYHDJOH7IYycIiaXZdr0rfTb8NkofUcKPkTZjIgJw/8ach6By6ZGbPLaM5tvarJD62aVdGTFHqPW3wlDnihEPI+SBx0/QQftpoFu3RyQmLteinI98rLjA6yiBFDm9k2kUGavbwLoBNknkse4ZisMPgmXlxhj2mviwNjP/RYc9cdMKhcxa8x1CXQjBv+wNWEfhzkTA34Vo82krrCkm/IRqC2ewXNO0h9RPM4QlHmFicvvYAABAASURBVLhHFscjc8jI/BF9NXBgl0PGNfNe0+u2D0dOi082TP4DyNWMWrAs+yoUY8n85dF1Q3Yju6URy+IfPu6ZvzBfTVu4xAGxU8wrgeMOrjCRnzw5/aua9lZndFWllngJjalZMpZrNimLzRsokGePb/z2VpKbJOOyyAdp2AuFm/wCO/ZLfNwlKPAbjV9RoR3aM8++TOMft2RbkmVbMU2H6CdtJXoLbDf/spVvWwXYFh48bmmtGHdyyLuzu9vca9pVNtwn9N2JNpWD1mxmXnvttfbtmnyq9eDgrmLSj0Nz+D3QnzKWDf2gjv5cSlUtVv5GxrXIzViV5Ff0wdfvv66f/vQ9vfP2Ozq4c6DwigvrCEpDW59A2nza+kSBTEKFyKEBxYXDkzb0CrT2QJDvy2NbpZSmn4p+BtZkb775pt5998fKN5rs0i4kMq6fMDYGx9RDwt67e1dvvvWW7r/+hlJfljVlXEA32pqMcU1X23RqrUp6dplDWDJ/OjcoblFkrF48YrkE5C0+N1GbsF8JsxSWeM3SfhUHW7JwAdoBZUt5liwKd8MFg1jbJxGxkhNK6Aac1x4CbWVMtO0Zk8Y2ro6sQy8wRbfbNtjaIfYNfWPDeJv2PBIn/KuYmOdG5M3YJqXUQeab9Iu05/SbxEvmbNMvC32ltnBkXLAaFGPNdsa0kTwHyXfatouJFxSVWgi3BFYztpU2kPVA0o5dBKmEbXuu3R1l35W+mzC2W96Tx1P2g2mHWY8cc2kzoo+UYYc4aX877Mm6rpdL+qzQ3aQxBfacZsLGH43rlIufF+wtHz181A6NHj580H4WbY0uE7/2HRdeg5qdsWP/9m2lbzx4+FD5dvwxByxkG96gfDPxzTfe0MHdg1a2Uw558qn40OR7REcdMu7cvtPC9gNybZrN1BD/NWuyIHU4kWd7znPGH2GSZ9jYvsZjCXE3Qvjp8wz+1+O2OOFT16VU9f2ArtC7S5rA/8fen3dJkltXvujegJl7DJlZc5GiqNZVd6++r6UvcN/q7//XffeqW9KSxEGcqlgDWUPOMbmbvd8+5h7hkUNVVhVFstRpYdsAHBwcAAfTMcDdQ+HPvPplfp2LjbvHjx+z+fZYX355v5DNpTPehcOT+g3oOsMn4egsuo19ueE9IW17hwO0E96H8w7YW2Neuqv33/+B7qLPtGnm6bR97KjYm613NfhsU55ZE+Mk40P0lxlUdVFo9ImzBKGHL+Uowu4xQ0h70FBFsRttDKi3ZaECdfxB8gw6+Q/0w2EclXXITCrJd8NYTf+9j15+xybl73c/75cPHySPFf3iLnXNQWPSnTPfxkbPBlv6yICewpP65sMC77BevfPOO6X7pE99Uocg71rZPMxmY+itU2bsEqrDNsskUXZxpUwZB/tvvmYesKkZFUua1ppsiwe3ZcLXNOWylrAYb5lj0Fgp1ZICLVcKgS+8rXe13jSh83PWkoyV6CXt38g34/+UtX+F/qLLtO3pyUmtUUamkRNxE+26BQSVdL31ip2hBWmz8BrqzBgsnTBu07/yLpD88jPk8UcPrXetmUOSf/U1wjMZndMOWfdaa7Rnrz5lm7E/gpU6fK11VV9mnKftTT2SNmWcyXtGTtRSbvwpI66UtkiMXnrZ1GCPZ7hM2Lbs5wFRUGXz/COCDCnV6/u1Bv78NGCK9DygcBP1lbdtuvZt3CRg3mNy3T+Ff4nbj+2da6jPwDr4Sx4J4wrYvpXA3oVxbMuJxcWRTajuPCxDtPOUbCtzko1bgCYu/PLiGo/N0425DJc5rBEO3Ajv/A1/wfC1HTrxez/xBq0vcTd+q+15er+ZN6H1Di+I21sjrqkRbvgb+drIp3zKhT9O4GaF7OWh56/ofZY9E0XrMBdP2Mkz++Az/rRTizwTzT0zJ5s8M/83L3tlF/kXiOzHXO4+MPUYuzGHZuesC1k3JtaxNLflWgNjw2RtmWuOz5o4sRQlfzJ45dvFWc+UD9n6GtiWfYPWrNTBDV0WuloLEr7hs+PXrbS2ITRgWa9+Ge5GXr131sqh1uyBNTHh3nrlbzeZv0Y4cUMfaW94+6AOr8g7Osxh5Ecff6JfcObxL//6E/3P//UP+od//Af99Kc/0wcffKj8+lTOg8I70wadPGMfrdYrtd5rTzK25qef/o6D4l/rYw6Fs/ab6jTysK2km2jztDtkpR3jhhYkbDf1RvkoW8rbWgsLvOlPC4SMIHJm2n2ij8X2Dzb0m+QbxI5I30i/2fCukXe3CKt2whMxU9KzPzFRp/DGfs7ZT775HDspdlH4HrJvm4PX2NVPsacv6KOPOR/L/mF095AD43yQdZ29jffeVWzphw8f6kN09/Of/bz0+It/+4V+/atf63fo6PGTx9hkE/b8qPwK2vvvva+3cyZC+rTLOIycka004Nou3g02bWz5lO2DDz/QTjPU5KvutMCroGTASGZ7rwjehitY8V/1QIaJD4Qf78tvmLileuj2BY37VtSz4dsJvkno2UliL/lZ9+tk7vnDZ8oKqLNb3KbFjd9hAMl3pv8uLp4dDecPdEdyRPEuhEO+ENKJr/MikMGTT4Fut1faMmiueDk4P3uqp0y4Z0+eKp33M16cPvnoI33KwW9+BvkRHTpGfNIOvdFBhx2aBurbLQ2M4hH5o62RwbviRWiVlykG9Ih/YLIYoJeLfxyQMYwMhAFZo7IhmYllzcQSHMVdjQpfb+RDvkOAv4uLgX3FYMygfEzZH1P2MzYs8jPQ2y0VZ5iYfDKQxshZj2qUJxiPVjriZffo9FjjekXJ5zqcyct0XhrzKZjP82mWRw/qk0niBaK1mQlK6n1WaxPYyhwA27gc0jYK5SbZgZEpMCuHwJe8ZD/lYOQRen7IJPLo7FKPLrd6cjXrjLJeztJG1obEG2RMKHQL4k7InchzLkzyOKmNs/oordbW0VEvHFO/4CguL3VH4DhAx0dM+uugdeUAeMQdmpe2a01D9AR6a2rQOxiGhd4oE7fEg6oR39VJXyBNo21NWwZtXKmt1hqPT3WUl+w33tK9t9/Vvbfe0d0339bp3Td1dHxXw3gkUYHZHc12EUBXHTRNdN5ZhpY77g7l8KAciYZNcZWwTNpAXPAQxvM190z8y0BUGTO4L7yT7oUR/+5EhphqPFOEjMd5ypwysQG5rU8rZXNhYnETOuh9UPr/QPsMtFPrTXb0U4l3YmZ0R1hSYrS7Dv070lc7EQG4v5rvex4b9S2wbFMbwC3R/6j8lrEeAySba8Elc9SWBXyLsSKujJu0A95qs0sM3PBnIylGVjZKMqfFkLGtNQeka4yDNfPUis2r1jobq5eK7BgjE5uavXfaeVCnnTv+1ppsF5LP0tAUrgI3D+PdA+/uDkXKExF6+WVVvG/nlT65xbBKndMXY1xtKWPkpFwpXzCOg0bmpyD0xEuReQDCoR0ieQbKZR7ALY9gCSsMAcGZFxDbGnrTinUgOhzIO+PoHN0/fXJWP+8yy3AztHjOAY/wvBS7UQMbvoN0pC1C3GcBc0ZbyHhhI0QGMyDATThPwmnXLX0pxl/hakM5r5QXpOh0Q9xE3US5m5sKaXfCuZWLTHYSE7qGYbB5Bvhz7yOh7r3lJv1Suwo+/yCPEBdn4aYKS5IQd9jFXEeVpx47hgh5DqRCFxFGUWVbjToOzGWZ09KP4KB7z3JkzXCG3xKscv7wxMXLbe2vG9+eQuK99ytcxEl5IMDizwQbgGZbtikjcCu/Hf9Ct/HTVx3s/A3Xvom3X+yXrFz24safqk7M/xPzfUDtlWjbuEv+kR+dBUkTtN7VmSuix4STNn1sW+N01kB8NoRzCLzezT0JB+uah0aVXQZfD2iTyK+8DvK2Uw5ahoKmj3fa7fTOqd7jRenHf/VX+pu/+T/04x//WO8SvnPnjtKmG8qQOTHzx8w8kvJZ/CEr/kI1VR4vQ3H9mTxSdsm2JHQBehs4zD2tw5Xj/E9S5sGM345+6pCNOT/hAXp+4jLfcDo9PUHnK0Q4zbwAWbq+ogvJ9gF0c1kyf3r28kIwcSTVHvJCzzOSX4bEvzpuhEZe0sWtMcz4XdxQd6jIPAjHKcxVtEjam2h7F666E4c4dITEXd+bibnGjjYxdrbMoTngmBhD6aOkwAadlXDGQ7DhXWPDfLthHc8hV+Im0i7ykltAdhOAGDm2lTGR9S1jZJGzkSi93eQg44bxEz7LiSqQNKHyi2umjDNlRnpCqvhmGTTjGvIzt231jPERu4A8kj42SMZVbIwz3kWePuW97+xM57wDVt2ok0263jSSLmtlkDEfZNNnpE+mn3ZkRr7tsmMusHPyAdqJck7osmwa5KbeonzhHbBH069zSHTGIVHiYNclB8XnvLuljAP5HjHnrHiPaJTDbuqtK2kT13uXzTgi4YReTHzmjdDjro/WrPMr9UqruiL3BlOtF4mwLdsSt+qi8ZaOU6E/9SPFMoXrrVH/roa7tN+lYvdbwibY0H4Xiv6i89gGW/pqDiXzzeC08XbaoI9B42qUbeWDPvmG9Rltnw+TRW5sozV6D9LOmYfyf+BzUNfTjwLavnX0TzncyB1ZCFw0RnssOqZQIg4n2sQh5MISPxd/6C9FyVpiG3mkzxTIN2W1Gwesc73vXF5e6hw77pz+9JhD8Prfa+wFRA8Ta0n69RU8cfd9SJZsK/0l8qLLTr2yvqXeJzkYxdaOvtbrVfUnk/d1+XflSz/fI7WKjMh0o39Sy/BvWcNSxrSJbSU/25V/b129NWiWFORpfC5aQw6sNRflPSJ1zGbjZrNRZIs8xGX4Ilek3FLnC8Zd2jbraPJO2riJo+jqjMM14ysHsRnPWe+znlfZhVTG1V5+dDNfh63kE13YlHOHGaHR9cQ8ecVYTp/LpnHc5Jt6VDr4e2va57VCx9F53KQPb8nazR8pb8o30m/TBxvpbVcZSh71Df8eykVZ9uG9W2rad8bw/AHhP6CsbyLqT5XvNynja97XGritge/Sa/cDOO6zSC6zmBpejEQn6z324bg7JEo8IqNI+MvNY0d0GAgb7LzSdVy8iTEkSwKJA/gIeYGJCe0Wmm7PqQkb2g7GLbBWdOI6YeZRt7gLGvENWqEvfL3hgp5w62oFaAbQ9+HKm7DtFG4pp6RdUFBlG4QWd4HqmuvJqnHgZjWcat2aWTuEge5mteQhKXbbzDy9E1j2Y+b+Wt9Yyy9ZQ7LOnZ9d6IJ1PetX9pKSZJHhsnuypi/r74yMSRP2a0AWr3b7hi1eqrgv0le6ibQdZ0HqRrgBO/QDNPxB6MJv8ox/jwTBN72j9egj9V3eX6CUzJZcZJMRiJ5jg1yg16zJ9x88rEPdj377kfLN3l9y8Ptvv/iFfvmrX+k3v/nN8u8xfv+ZvvjyS+WXeGKnZ88pMshBzh9y9+WdWKuzTp/xLpFzk3xhMAepscWSboM9spRvKpsl5VGlR1LcCJW12Gaj1rz7lm2CbRA7YWlvcgtfKnyAsk3r//WbAAAQAElEQVTIP2VIPrH5LrH1YoOkb2yxvVK2oLoh+ShAVtKmXIm7vLqs/dR8EDAH3vmwYPJNWVP/6CH1iQ431Ce2db7gkvzOeI968OBBnZudn51riw2UdCnTlj3fVDE2zNHxUf2CzBv33tC9e/d0wnt/bM3se5zwbr/G9l5hX8cGCzr2qI0dSX0jJ/XKQfuXX3yppj/YhSauraP4v51gf7tkleq7pC0BL32kPs9iz7yn78Pfxd3VAMe2bDPRATelE9kLTQdXOkhKsJDi+44wkgKcm/tG5pzeT0dS2hr/nG+rsplxxaHkJRPsOS+CZ08eK//z9/P89vtvfq0PPviNPvvd7/Tk8SNNmysxh2G4Nw5rh8IaozxYjb2+FTv2RnzXatiBDjweYMDf4WkI6m3RTWchKx5e+kdeMFdDZDMJZPAzGEbofehqScdLy35giNO/Cw6vHz99ovzPqAc5oGbgZ0BPot6WnHx6V2TkBWJEXgbYCtkZeKcnp/WzYLb0hLp//tln+vTjj/X7332q/G+gK+Q1N43I6I3ywsdwZBIjBwZ2dBoodIT01pTyBY3yztAmIuFWyvoEHd9/+EgPHz2u8JTFiqLOahL5zPAuy+asiTbKopmo1q0+NA1j4wW+g0HrVdd6HT3Fv2AV2go/OluPo47iRp+9Kz/NHYyUayQ8opuBPAvxp+y2BtyGa8oyoO8ROQ1awoI/B+oNmR36sFpp4CVyYMIeM3nlpZlJ7fg036h+Q29w8PvuD/5C77z3Q92596bWx3c0ro+pyyi1rshbEK1aIs8Fqm7K88atwP4x7z20dNLCluTX1Gc9RFYS3GejvjachM/iIFFEHuIg6g/tNfqxF6kzNZ9q4ZurP2YR29amz0ZxJ/rWMHRl0ckGTrUj7e4DGXtJiEKBCaWeUvII9Pp6RgNoz0I/7QAQhPpoi8wFW4yDM4yAfIjmUf1c/jm8VjZa8vNqmXs67ZDhfcn8EsMinyzL/DMjo7WuzviqMeimHMDEQBjGQcMw1jdb7pyeaoI3myuP8ukz5IR/YEyO8HXkt97VW6u8Kd5BEy9tHNofBlb9WbKt1lyuuLYYXzGQgpQ35cpmT+pz9+4dDkBOmJvHa36SfIt7yc92pV1qh587hCx5M4+AwillWDNXnaLD45MTxaD74ssvMP7OGUek3slJ2hcDnorA5b5W7LP+4nnBg3JZ3kUkEd44gJFMR+KmbXPIEP1tMSbzycYrXohipKbPBNFp4lKv3poG2j3ojPlGWFyJC6qMhJG8uyunonzVo7go1036r+AOXxjjRt+wlvfATXQB2uENO7qnaPEcRlz75+rvqUuap/dGO2Y8DLgNrsRvlTVzPswAZu7Sdrn1kGwXxGVAzjxTWpzD9Am+BElnWXXv5e1c27L3aOVvu3Dc5tAO0Pa8VqPtbMLQrv0JH0BctnnmnpWxlXkn7sS8n5okbWC78u/MB603qjovYfJpxKWfXTF/XGIHRkZ4MketGCOr1VjlIRFryrY+6duaeYlhfb9zVyvW/d4HkUMKcgsmlHpmLqu8G3lDSxv21krGX/3Vj/W3f/d3+tu//Vv957/5G73z7rtK3nlxO+cw6BL7bsualjQkrdvklvIsKNKf/QM1U0bsFPr3lLGN7Zi+ChH99qrzEbbTES+IeTF8//339fY779TcnzaITjL3t9ZlRwNWXTjW8lfhV3lYlSLPQxhqbr3gml9A+y6k2d8u9T5ZuSlUgKgK4966d3GHtPSjPULf++eMmYkeRftc03b+/Rycl/0clG1Y34O0Y3gjp9GfW6dtcBMObKtDG1jLA5sNq6sNY2irXPZS6hojrdMPmszYsl3NYFvxOA/ty8abBOUiKNtqhSZZde0cZjAqT8C2emugCy9jeFPrXGyTL9hE+D2bPNmoyYbCEw7Osq7Y1np1VB9MePPNN2uj4s6dUx0dHbNWr5S6upm8mzK2UzdxXbI+ZYMk9kyNXeaUJ0+e1Poanntsevzg/R/o3ffe0wlr7xXrWsrxFFvpivfQbLgk/RMO7nrr+uFf/IV+9Jc/Yp44Vesc9jFuLpGZDZasfWSp3rsyNo4ZN8cZP0dHlHGkrstYS/vs1KXv89Wib3TQAI2r6PeMd8lsCqUN1qt16eKKTawNeh2wAVbjCtqgK9rlyeO0w6UiZ82cPRKXg+GyHTm039Kng8gex1GZh/J+vILPbrJdkF9Ri+ELdgnojSQMYQ+CX3XTaDMGcg4Eg7DaSbsbB4zVDX0mh77pM1988YXuf3lfD3m3/vyzz5V/3XTGplz2E054x897fvpKQ8aKd9aMubOnZ/Whg3E16uTkWCdswN1lTcvm3N27dwmfKnp1a4zZja6yFpHnMu4pgCTEKbJs47dyNfjT3ys//KnHljVsi45Df+vtt+ob7Cvybb3TRl2GT1rSpw3mPCTZBi2eKkPGU8ZX7P6MhZRlQlcTurKt1qxc+XBF+LIpGf2cs78TfSWu9aZhHBgnwaiRd4qeNZz0yTYyU9ag5kXkV3loxBm/uMLaW1Pq2FtTco0tmjJFT3GT52P2VB7u9mVW9NGM0fSvRhqRKulji0ffeSeIfpJ/yrqXEXnhSzmjayXzQN/+so0Yf3sBfw4pX5fhtQa+hxr4dqOOyedr6/oqPF8r5DkGK38SU4asV7vshTPO4jtIF0IikBbHthpwU7mL34K0hJkrm0XYMp62h5v2ftvld1tovcc9QO/E34TDV6h0oe/iCdvkA3Rw2dCSb9wXYGHd6//AZb2Y8q4DDFMjbW9NIpB5vtYYeGbWr/gz559h18TGu+D9b4Mts2XtzDofer4gkXRZJzp1mrEJYx8kfZC4IP4ZuXqFi6K8AtfzLJWuHomLB3AntEeCtmXfgADRSxjPt7ptK3Jm3ls22CTR2yV2XtbKrMMTdQ/qLIQ9uMTF1oudlAPaX//61/rpT3+qf/iHf9Tf//3f65/+6Z/085//nPOeD5Rf3rnEztZXXLEHttgzyTuIrkfec9LysTk+/uRjffDhh/r000/1ZPdeEf6Z9grvXrRtpU/YLlsi7Rp7IPZY9udiuyWctrasupLJDlTzhkQgfSHliR72SDh5F+iHE32tEvGY0d8+Td7t6j0EuzDnSbG1iIbL2F7bem+6sbtmxlNXyhvkgwn56etfc2YW3cbmia2TX4354Q9+qL/6T3+lv/nPf6P/+l/+q/4z7n8i/P4P3tcp71WxsSMjdlHqulqvNK7G0kdrlm3KIKWsqUM+CHF+fiZGUdG/4yOafFbEi2iHPIlfwGuWRPlu3AryCNGJeglcPDy1v2xf84bmPK7hirsOXnuM71nsSDiqVLfjE9LBRbYHoe/q3UuPCxDOLds7tJ2rclVXdFme7/ZgAMSAd6TwqDaBgJdzxFkVpvPPDNyJw9wpmxEM9CteDupnnzlIffTwAQegH+m3v83g/VgP2Bi/vOAAg3QDB5CrcdAaxF2NXcHIy+bAgtNB/HusoBdf3CDphkGrAYyjxoRB3D1Wq4EX+rEGwEBc0HpXQ3brXR05OXyc3XTFZHLGIvGIDYP7HLQ8efpYl9srLRNMBmhjEDXy6cgcdLQadXK81j0G3Rsgh6PK4sIE9ZDNkC/YDPnis9/r4f0vdYFOnDqT52oYNXTQupoHWV2aG0Cz2cnCP+MGmTAmHltwlZ90Rr9PkfXk6bmegvPzS22umD5nIWemXSZcQF7s4hIObVabJXIoUHVFv6uxK0i5U5f1eqV803dNvUpviUc/0ft6HJd2GgaN0EaEjLTfgDtQj/r/zOhwcU2NAHlaogyq/C2qOM/abikvpRTpWu9q6COHv31caVivNbKhsMrm0NGJVsenOr17T/feeltvvfNu4Y0339YdaOujUyWNW6dXtoLUZIO4MjmK/Oedb04BxIPwvNBnlV+3Loi3wqRA1ELFcx2398c9xDXDt/AsuTyf8GX05zm/OcViOiFZXOOmjSYWqU19Im5iXBidjhk/w8AY6HJDxw6vtHN0+0p5g9vU16EXacClw8bi3BhPcWUxTra6YDMtGx/nFxfVFluMr0gYMh7ZABkZM7Z1zpx6fv6UDahLXbJpd0F4w7zcetcwANwcTt7bfUpsXI3K5kdrjU2pldZHa62QmfCEUVPGDoZg2p4hK9tKXOu92j9+2/rKK9HhCWBMEEH4hJNQIK64C+rJwzY8jbjoIX1xW/qwrX0/jLti823BCH2sspk6VcJv9DDcAU7d8QcErrvxLrxziKk7+XXGxZrN4mx0xh/dZ7PqMRvW8YcnzFlLvhuYixB0u0hLgYrGY2atSLtlMzcG3oJJCW9Yn2LAXrFWp41jpG55KWLyRN9e2hj9pX3TPyzr8JrDuCeQ1967uM8RFvIzz1synol7LojI8OMQleezgPzMnf56m5Q0hxQkHpDoUtTb9J0GeiH1F3XfMt6iy/AEpX08NnoBhidQLvMIoqO9Gz/kl97wcct2oWUOKH9bwl5cl9uUci2AvxHuxOOmfzXcVmmJM3EJN6vo8XtPi7vw2HEXiItg2Tup89JvOFxCoXBoLwc2ajVjXkyFmZDJp8bjmnGYuYVwZAg7pCN0YN4Yh5G5KOiykQg69N4HxbWpS4Rfwztf3B1I0+BLWezQaBHKJ/zjOOjOnbt6l4PO/Kzr22+/o+Pjk51sKy9q6e8b+nuVDemWeXLTH7ipCf7v0Z25JHXJmI8/FWjofmQuX7M+ZG48Yl46xp7Kh7YG5qnWdvoPc+oaFRSMNiweAFe59m78XwHYaAIdQtC+IsX3O2rXWWxXNfO0eYLWmha46rhhHa01HLv9gnU8H77J2Ep7TfTdtF/chCO2EpEUUeWtDPDZLrmdMbO0Y1tsNA6SxLXk2aq/hyfIWLEt21Ldlg20jJuJtWLfDSAR18jDajseuCRruSgcZOyQK93nneYzDsbyQbM6EEq9qGcYTf2H2Bw13gfG/FBr8xrbfsVB8LCnX497K3XPJ+Cfsl4+eHBf2VzK5sgTDnxKPrrbYof2kjsoebTeNIwD72IrjatgpO6DckVebJwVebohnzqs4cl4SPyErNQrcdFT5qbEFcZVlTflTFyjPjYCkvB7D8tekHoNzAeLnsbSZaoX3cCCd1YOey93bZt5fkD/sRUzpyBFsSG2tHtDxycnJ7rDQWc2qiLXhgMMtHPCHTdtBknEyK4n+Xz1zavwdReN/5rb+PbA+7Kbblv9K31iYj2KG96MwafsUdy/f59Nys858P1S6W/pe/WNXw58J2zh8Kbu0VfrneCs6KhR/tRrvV4pc+v6aK3o5TQHxKenij6Ojo+1hr6mH2ZOjoyZvpc5IZuicbesRykLU4F669X3VvRV22XzLmvWpvIsHsqQ+OQVXR8zvyfcoUd+uW6lXwq73FFC+Vz0lD16yJirNuRdIXUKLZiwe9L2F7x/pJyxF5M888mSR6typk4ZO1nfE2dbrS2wG+02a2aOuUYqcF0WCYYFolyVrknIyFjP5nw+xJG5YiPK3AAAEABJREFUM/nbjGPS1xxKn4vuk3/cgTllxZpXdW9NA/06Oo/uMweEL27aJDrr9GPVRWGQqaDCrx+vNfC/pwa+z7W2rcwbtyEJsq4vxvrNhCM2APVVl30r8VexVpwPMnNRnn94z7OXHdc7vvjxesdj/Dqg2Vb+FNcVKeFy41iQCcd9BplXTRSubTVg5sjWTBqAm7m79aZCw90DWniDdk3rqnm294W/twovtKYGX29xIxs3+YFGPja0HRpueFuHp1Eu4CbKtEB1pc3Kc/3IOhWE0NqS1vayPrJeZ/3KehOerG358kRsyXMOua7YG8takjUk60rWtw3rr8k4yDKQdKFlTY69kPBEROQmz1cBxXkVtud4DMW2HBcoPgKQFAh/aMZj11M4BXGFgvMtb3RtkiKw2jsuSL3zzpID83yJ7bPPPqt/4fmrX/1Kv8i3fH/5S8X/69/8Rr/96Lf6/e8583j0SNFvbIfoMTKQfPtGduWTNoz+ReYUIbxB9D5jr6UtHnMmkwPRzz7/XPmC3oZ9rBKGDJLUqK4wD9OPln7RNGATxD46Pb2ju9imd+7cUfZBV+NKrXflWtJjp5SUhKDu2jt2yAZb44p3rOyrRg+pT7A5sJlIUXf6ScodRJJtbShr3mFiV8be3HCmFHsjMtMvn3JAHD1l/MRmia0i0p1jd8c2/R36vM87UWy1cbWqD7DG5ord+BQb9fHjJ5wFnZUtHhkd2yb1j909rsay00IPLfo2+rFNFqYYc42bDXVh6FUd/kCPVH+Pl4l8cbzDvivgYWFtV6GXSjTddpc4GHQNcdlK2F7c+IME9ewFkTvRtyEvf0Ry61nI0iFN/+6Xyc9qNGQaNbAXGo6Wa6/bb+caIXvg1d4fV9cDBdkM0IkOvWFiveTQ4fLiTGd0ynzzN9/y/ZIB+8Fvfq3ffvAbPfzySw4rLzX0pvwc10k+ZX204gBirMPFkY6buE69epMalRk4ZBwZqPUTw0PXGP+AOw6Kwb+mg+fFfj0io/y4a2QGDJbwDPAOpAkagltrcjNoar2LhziT1AWb4k/OLpRN+ydPn+rs8oLBsVX+p1gU0LrZbBgp+0r5v8LHlP305Fhvv/mG3uRgJYefZ48fqX7q+kMmwo8/1oMvvlC+DU0uOuFFLViPK62GET2A1mU3WU3i2HSeuybecnn/YuKYOMzZ6vJyo0wG+bbvYwb7w4eP9QA8fnJG3Fa9DTXIcxDbOOltmrBt2LjlRVPAk0o6VVaQco6pS2/ove/qNFKvEf+g1TiUngd0M6CrEbf0jzuQJrQbt6vC8OWbv6ObxvhTI7qHJx7AhE29Niy2eaGFJCOvD6NyiBsM67Xqm79sVq44/F1z+Htyelf3OPB965339Pa7+V9db+uEl+uBzc0cHMsDbWdNyGbOlsgnsB2nQuIykVAqbIoEaXcvgcTtCDtnoSeA6DgHsG5idynDdEM84P023gh6Ft9GzqunsS3blWBGVxOGVAylLDIN+kifWDGe8mJd8XTQLHKsIJXm9eO7asDov8k7MRP6jYEQo/Upc9EGA6S3xvhcFdIenfFD02iDgZJPxT1hbog/bUITMtabYgSEbxxXyrdv3n33HQygY+VKO2Yuj9ESnhhG2RwZmUtn5vVLDJBgi3FQbU2i3prC23AD21KgF13E7cjlgy+u5aISVHkTPARE22rNSr7RQwyklGO1GnXMoc4J8+6a+XS165N2S7XhnzVPGTt66YVoPQv5pey3IyohJNwa8iiaHGVbrfdqmxM2QrPZFAP4/oMHzNGXyjXDO1G2lO8WoCfuOTDLPF8TKPBH3h5V9HpQEuIm5vzoqpD5lv6RfpF5N+N5g0G6R3hIpdZarSFp+4xx23q2PBRnn+Urudby90rM35IJbXzjlKholyapA8pJfdPfbF/rIv07+ok+4ZCoz14HdiguUsgirFtX5N4iPBcgtZw/0tr4GuMfJN9G329uKrfFvQ17Fy7XWtJAow9e+0kXPvsgPnLBnm6Tr3Xrin5S56DqD6HBt5drm3E21UHQlr5FkHmm0/dHLZvSR+VvzbJB3JaytZo7av7w4t+P3w39NGM8a07mPrLUcjlT1OI9fMKw7590VHhmwbmAPPuADcOa1ck7yZJnb03p93mRSt1Ct0nFnTEQeaF9X5DyXuO6Y0q20fOg6GA/ljPHZ86xrFwT81CQ9Akbus0ziB+inbBk48r6D3m9YrVexDYfKgQGoyObJ33OxgVplhykZA0PsvG0YcxMrK+JbvRJxRNZuJFZ4MENlZ65eGCzwt8Z44FtRVYgrsTtkfjFb+yApSw8S4ZtiTttP7NWpCwpp23kB03CL3gKykUhMJxN3bIeZ5Mn/5friy++1BkbGBmDeafLBsubeR8Cd9lwOeEwLGthyiOEJc8J23KLfUPNSDbXXLJh/J+fXyj/LueTTz5V/q/pY96lzjn4zbwQvSVd8lix7qfMF5eX9V60Qd7IWE9+b5Dvar1SG7ru8k721jtv15wkrvBHTtojc4xt3j3XbKic1DvFMe8da94rRuyflLdRV9uyTerltvjz4v8+PlN0Vx1Mv8gcPGi9PqpvZUd/4oq+o5+JvpEPjV3ybp9v0OSbAkkbvnwTIZtV4T2jjUim93g/+/GP/1Jvv/WWTrCBYnu6NaXP2K62TvuL/HPrFa7YWHs2emB54z6LiviKR/FnzqPfZU3bMAbTF2qD7dNP9REbl9loe/z4cf2U9dnZmaKDcVxVXbKBmLUta3LqnLS2FR0EqW/s67feepN+d5c+dVr9bqRf2qZkgZR+m/zTB6/ov5ET/aY8M3NC603jaiwkr9AvOIQN4rfN2roq+ffeeKPc9NVIt62kaeg80MuuMBM3Zw2ljaOb8Ntpo6nqnTJm7D3hgDzvIDNlS/3v3btb+ogNfowNfsQezgobPOnnyAuQnflEPJyGNoQ98L7sTvrqc7xvXF1eMa881VM2ftO/5uRPXinDTB7RReQk39R/vR615qA9/sRP8Bg9pF3u3lnKfI/56N13361fPEq69O0NeW2jA/gj7zVea+C1Br6fGthPMTeuM/uoHtguiyuVy9ykg8uG9xkk2nacr0Q4HKGWbBd46LnLz1GKYPFHugRsiyB3XOMS3NNwbWgBMTZ+XOHKknAXx3itlnDT4sYfMCfaTZn/ruEK6zoMT2uWWytc0zt8vRdf4lrHv0Pm3UZ8b129wXeNRU4z7osAn01Z22G8uLIqBXgP7lAKzNc2aXbpwjIzj0+s8Zn/98g6cck+ftbz2N9Z02K/XmXtDbA5E076titLZGT9CxaZk+KSpSI3vF8Pykb59G1wINzlz/MG8Wn/QL4rsDyL/Vs8Uq8gw6IhM7oQbnRwzj5gDi8/z8HvRx/pFxz4/utPfqJ//ud/1r/+678qh8Affvhh/UpKdJzsY6ffOb1T9smaff3ee8iFar/4kG9TbvTeelPgFhtEmmjLDe8EcUfscVGwhw8f6sv7Xyo2WtrMXtJGVLUPaeKXFnref2ObZE8z7yX58svdnf2yWq/UyRMRur4o2L6No4vkfevbvNgk2Z/InscG+zHYYk/O9DmKV2KSLkigIbz3Xn3mnLOxh48eKvuBF9hzqeeETRP778mTJ8qv59jGtltrhb7qvZ165BvEj7HB7lP3hxyqX2GLx155xLvRR2kLDuD/7d/+rb5p/cXnX9T7YEOfyZ/k1LEXYhfaVtzedrSGzoGNvmBu+pNeaL+0uLh0A4qkgqqAz/st6WXQ7trH74LX/PvwjeuKuwkf+HzgL64Q9jiMO/SnHofhP7R/yd+2uIEl7oL+sNeh2MU/kw2o0cLkyIbyNpMpL01P6KT5lu9nv/+dPv3kY33y8UdMDJ/qERvh+RmhhoAcHq54MVqPGO1g5GV96NZAZGOhdkBfgKRO5XpvdGJAZw1Pbw3ephxKrnlZOmIw5xO4Rwyco/h5IQk9eYzkMzAIG2lsi1typhNAPlvqsGHiuGBAP2WAP2Gye8oAvdxcacvGwnL4OytXb02Re3JypDunJzrFPSG/Y/I7Gro6siYOai4yoNHDOQcyl2yObNDNjCwjZGhd4zBo7AN16AxIoEaRGrELZsIUSVdXU30D8CkynvAi9AT3jAXrgjyumBy3nFrz/qK482Zi0syh75bD3wl5M1ICCbVqkSz0OasT6N0ahkZZOge+gDKthoFydQ2JA52EwdAbNEB4OATKHAJoI7ophBf/AHpr5NfU3HC7eurcRw3oK8ihb6f9gwatj2vijjSwwbM6PtYJL275mec7b7yp0zv3dHR8h8nxWG1YiYfyre2pamotczCHQIRFmcRl5U88VVcdAtNGtDy0uVARcz1f8EhEkBQ30QvFEEAFcAkJiaqwvsX1qglfzrfE5Pksbpc/6tkjRU5hJzpcxmc2N7LIZRHrvSvjZ0wb4U872t4nSbLXeJkGLKGqa4iwvvKaa765Ymw/5cA3RsFTxnvCSRaDYMUYiTEVN/0sbRXDNm7aqg9dacegMQ7ThmnTxN25c8rGzTHtuVJvnTFptdaUK/yRlzzW6xVz3FrZvEsvirERI3Bi/prpI1ONH8n2DfTyy0QFMGvvxmNXCK+BrqG65jKathhXqVs2yBpzTOo9DKOGYah6xLW9491W3W/39BL23GNXBeg+AN5XvknHrZS63INcKc/AeDlmsyofVFmtRj1lXXyE8XdJ26ZNosOAWqJ2nhQo9OfApFY6j97BEn+Qlw4uGivxE0Zl1q202ZY1Iu2fPhRssk6zYOzb23b1gZ7+0JuMjm1TKytX5FG6yrDcEF8VEXGIV033Ur5UkEgclFZlKpdHlQ0d3hDDBO/urij4lvgdMQ5sS1wClr0H61Uf1HtXa63o4QhIUmLKDQH4GRB85g538Aw5wUrsysM247IteZJv8r4BcdDsuKZs8JUfF3qj7RZeV/olvPcvdbCTzw2/nfjQAu0u71zVeEpfST+ggNdySQYPWkd5yWdFf08/74zL6CzjchxGjYQTr10/Fm2wlLGRXjJ/CYsr/TXrTpD+C4nYcIDK0IxzKeXZo8oVxnBSf7es/wtP4mzv5ooxHNown+SlLZhSJspDREmId/F8P55Lb1raYGbMz7TFvg72orPodkGn7SxBX9KVl6BlCVg20IsuL8SdswS+30+qKucvHqpiIMJKeAnohRfxh9Fov/rjfo1c5toNdvsOvEOkryU+zWObLAD9tLXOGB7UWbN7azL9V5ZsHhJ9fcYemJBPLiRO+wa21eDvzE3iqnmddxe8RU9c0HtTA/aNPCSFTQqJjjAzBjLWIpccZVsZQ6Ys3NpfjLy9t3gyvnP4c+f0VPlZtVPehU448DvCZs8BzaoOUVeK3Rje3igLsI2cmTpNygZc3mmymZNDnnzQbGaNS/4N3gn/lrVqYB5ZYfckHP779x/o4cMHit2TuifNOA68H9xRDsSywbPChomM3jtlGBSZqJC8pdATH0T2mLmLA9DYPfEPmbNIZ/WEqK4AABAASURBVNMmMmkCnP39THBP/r66pj7RyZo2C1KPLfOkbR1xIP4Gh4xp27TF0zMO5EDaIvo7vm7vUWvevfPzczkcDv9qPSp6ty37WSSXG/jGe8u3P/xN/0ye836Cu8W1BOjOi+clz8jYYP+k3zx69Lg2EZ9iZ2dDOHZZDnuT1LYyJkf6ReusJ8ytsakmOtDEeBHXmv5S9jT9/gg774j31eBGHyvGdodT2mCDXbGvkA9wRoexyYKUJWtd+nCQ/FPG5JE0+bDeRN69NQ1jpx+PvKevtMKezHhYMybW6Dz+jq1iW/vrwAspmjkAbBkz2YSMbZ25CVK10YSNv6dvmFNSHsvqvSvjYmCcxd9aV0u5oHf8tpmvVPNV5pOqJ+MXlSlXePdwJhaHehszdc1maOaDIG2TtrpkwzPC0x75/3apc1JOJX+uckX3R/TV6CJ8nXIljW0d0VaZn8bVWLwrdJb46Ds6TlnnfUEj+DVea+C1Bv5jaOB6njmY/2oNSfjrq2gvAmzLvsHzKS1x7x66vop2HXqBx0Ks5Lpx8Ei40vKQVAw4El7iCVsmoOXaeQ3NUGyL+wCEmXMz7zYi7F04Liha29OaWlvm9tYaMgjDU+s44dAKHfpBuO/CnXm37fxGZmtd2TNskeFW8niooFzkW3GL26yKgoSbgCQc1bVrM5zM1zhM8XNF2xa32PimdeeyLyfm9Jk1JdiwBmedf8p+2tn5OXvqF7pkLybr8rLeXdU6La7eO7LMnvoW2qbcrItZb4K55M5wvtpt2L4JYH/uvpV+H5CVOjvcPLjj+9aY55n6bhU9PXr8WF988YU++eSTOlj8FQe+P+eQ8Wc/+1n9rHPCH37wgT4mPt/IzaFm9iuzfqcAsRUO9wL2Ok3cIaLLaddGE3pNnG01OoK91Cia7rwjpbKX2FGx3b68f19x04ZZxyMnycMrrqRspO/NGmjP2AV5XznlfSW26TH2WtkJrcOde6YvqfpOnkHJ45Fypd3LXuN9Lh8e32AbxYaL7bDFpkz8UoaUAFmLSG2pW/j3dl7smcdPHuucM6bw2yZP6QobJ+8/W953ROFbb2VzMXiU/JNX4p9ir6ZtIiMfus0vpMzYQa017MJVIf7Ijh02Y686AinWvowpmu2Sn3YKkqagP+VlMn8WkHKHLAod/6vim6dBS68q/Gv5/pCyvjYzGKgt+uGpQh5Qv9u9r0NcwGBId12AZDq36HzKAGBAXOVTNk8f188df/a7T/Xxbz/Uh7/5tT79+LfKofA8bTT2xkvMwKBsCwbjAgYqUfT3eQHDIgfBQehDk+IugN9SaOPQtR5HHfEydISBf7QaGAQjGHhh6hpgash2m5VDZXlCcgYosDSJwcegO+eA9gkHq49BDn8vGOiJs006FfLN2uR3dLTSHTY77p5yQMlEsqIMbd7K6GEF/9EwKFj3rtGUE3R01zIY0Rdnzmr82UTkDRfMwWTx/oVKZ2052L262uqSCe/s7KIOEPJzzxf5uWcWs/A3dzWzuaGmTBBXLGjblJtyiPI0atqpew5ix9YUfyfLTr7xj8SNvWkcFgz4B/gG6EH44g7dKjf0a780HMoh3Uj6yBqo94C/D009LuE+DGoBbbXiRW19fKpxfaxhdSSDBvqK8NGJRuLWJ3d1zIHvnTfe0t033+Eg+A2tiGvDqNld09yAmbQDKV2RFtas3VUeKrsLxjkMlb94pPLr1a4kCW5xfxMBtxK+KBDpX4cXpQuNdPOsTP4vAhEwzaLZcI1r8UB53ChwQ7+6uLjUBeN4w3gW1ypjKn18tVKnHbMYTenHCGn0BxsZ2oME3+hOum+U4M+ceaZ8AQ5VM3qxee4B+WX3XPrfMN4v9RQj9fHjJ7VBdXFxTrPNirGyog3iDkOXbYyGq/rUWPjTXsfHJ/XNWFqzshkZK/EkbhxX9fMnST9lkmGktNYwtJqkjKGZ8TQJsRr6wPy50rhaKXmJa2LeiqGVzaIYKflU3AyNwhHLTULjlIC4B9hphGLN5EoEfZTnwX3NcU2b4ZkoZ4ynzIHJe0V5YrylDil775TfzAOUY8uclzLO6DFCKM5SlCpUKHtQhsiGL325qOEJKvBNHl7ykCvRHLmUeUZ2Q7fZkHrrrbeUTx1eYeB9ycb1Uwy4S9aaLWtO+GbSLCj1lDqX8FLOGVk3CG2CB32RblFmZV1eYhUdRHbafINOymVcl0s4ceFJgpSxM6Y783KnTyUcaclv2uWb8B7e1XMffqlL8V4a9zURSfos9klCp/as2fMtlCqIrLi4oNLs3Qrc1u+OFDXsvHvmpZa2FX0M6Cb9LXraV58o5ZrJeI6ESuqQVDw7r3Jd++NxRYccuB6WvaDhtmbyDZp6azt/wsE+3EgTP27x7PzGRYbjQo8bNGTaSx724kpxSb8L25aKFhdfhVVX6hmPbdnBPl1T9LNar5h3jjgsWBPusnLN5c9mbXSX/pQ5I2C2kc0T/aU/pm9mfCefLX00609ezNNPo1rbxW/EhifI3FDxNd5m4qWeeod3FnbUhE20KTfzWea/mXWrNuEZD0t+k9J8kiVAsiWMLZbwy6E/jwv9cdd8MOGJXqoOVTrL3kFWw9/Qj+2ljhK0JrcdbAla7siYUUzchBd4lw53IfA89BP8hvd3S/3VmaEOGG7XgCpBE9rQcu0KYOMpqOJcT91cJaYet2JK3/SpLXN5DhIyry/fMD3XRW0y4fKif4VdHuWNY9bVkfefkbExgF7I+HCzbCtzDp4qavp3xsvEXJz0C5To4iteOJPvFeuLuOy9HC88FdbNRTXStiHgVWRP1GFiDU3YXtLzhMXg9k00+VvZQPnBD36ov/zxj/WDH/xAb731NgfBd7Rmje6sJfaStnREY3Av/ZS8Noy/y3qvOcPGeaTHjx5h8zzVFTZn1qLTk9NaM1ccSNpNa+aXo6M1BZmL7/effabPPvuCA+BzpdzpwxnfOXw7OTnWMQdyq5SDtc3OPCMZ/UbPkT8it2wl3idG3kdCG+BtjbmL8SDrP/SVdp5okIm2mOhbU9qecPTYUn9qn3aLHo44LMu3Wu/evafW22Jznp2VnWrTD9B3Dohz6HvMYXD0njVhoK937EhYIk22ryHd+O1n/bq+0k9nypbxFezLec3wTTxUeqK+WVeyUfngwQP63hPlfYeqK7byaX1A8oTxuWJPYU0/4n2UOmRsBynLjL7Sv/Mt2LffeVt37txVDhiTvvcum/qkXAidKPuGPn2FvZc17RL3irlgw3yRzbnUacN6F9nxJxnDWVtol7yDXTB3zJR5XK2qLNW30feaNkm/bb2rJT83uZGvW4m4/UCL1H2mPHvAqdjx58xR2ZDMWmhLDRkT+SXvYGJt7bR58lvXO+Ca/LC3SxZr5y4j2+WL/Ik6T4zvmrdIP6MvlILspk55e+sE4U+Z4I1+8qGZ1HlDunzL/NHDR3rCBnS+dXx1xRoOn+1Kn/61ZvxG360t9U1/S99LOWssY7OFZluW6j0m6Tp5E9SMvC1tsKFt4or6FOBP/DfGt033jTN6neC1Bl5r4A+ugUwS31roN0zMvHeY1ZLaqikkDx/GvthfLDws/rznwcOtvQxc2wTNnH3bhQxdAHprcmBc0FgDCvgN4i/XVm9NmXN7X9xWYeh9CXfm91Y0ZMV16Ad5INsmrIPLEiRVGbQEbMu+ga4v73wokTtz9szcPYFEJNbkGX/m+KxFWX4SHb6svVnvnrK/Fje/ZpL1JetyDteusEkn1r99PbbbibV4W5hYMyJjRuAET7JPPqpMy/cHe0SkIhgd6CWXbdlAVu6ZSlaZQtshdOXahW14IYYvOtuwBl6yvp6z55tD8Xy57CFrbw50883SX/3yV8qB77/8a77p+y/6l3/5F+Vbv/m278cffVS/1BMbYss6mrawrehuzPqL/UdQE/pK2eLX7ko4mCjzhF6DLbqesBfiD1vkZA1Pf7It24p/xkCKXZDD6S++/EKx5WI/JH9Zz19OH2yKrCNsmDoE5v0i9v9qxJ6hzxoeioIIpKOcxS8uAjyJUBA7aYuNEnstfSmIf0v9N9hsselSL2v5S+ppM2npZ1fa7PR9dnauC86ZtsjqrSnvHkkXeUFskpJAXKPevS11iL7SVx9jGz188LD26VOv/DLNm2+9qbfefkt37t5R3vMjO/bNZleu6DXli0stFV22Tt68q0XXjTxMXk1/0svk/gwOgvGKQparPPcg2a17T3dxiTQVjevFw3PxKc4OROswfMsvrvDhPH9blfb5iD8qxcmtClK+pUzxviqS/jmkGy/gVVpmdATKwKZDbzeXvAxe0MnP6dRnesrL/P0vPtenn3xUB8C/+/ST+uavOJBcMSmswYpOt+JwkFud/NLpOmVsoPMYClK5RBweShaN+L6n4469acANeuI4YeU1RSmvtNUN2CKm3FPAFrLQ1QwuqUcOfx+yOf8oL0UZ0NQztRZlMpMOYnlJ7GxGDDrmAPjkeK2TvIgRYdJPvNw1JrC7bD78gIH4Vz/8oX78g/f1zhtv6I1TNjQ4MD7NBMTLy+CGOiZtOOANrsolzGRxxYScg94n9W3fczY5LtDvBt5JzJWaZwrE4acDNYrna4gC58VrphyijhSNMjetVx2MYLgB7bBeLbSjuITTJuPgOqQfO2mGPQat8I87xB+MQ4O+w9hJ15loW6H3xmLQ1EjThgF3kIcRF4wreQXigp7DXzZjVqd3dHz3Dd158229+S66e/9HevOd95VvAK+P72gYj6XGAfDcNVP/AIKEBha9iMs74HzdHdbw4NIN4kOSnoNecJFk4YunfC9g+jMk0UXSTSjZjA73mDBy0r+mooUh+jD9tNMPeh/UWgdNoYs6zwgKRKBoykUEYb0y4EyS4td/qCvVil5syzZ12wNbIgoOINmZXebdxto5m1KP2eR8wmboVaWL7rPID7RDa8wbKP0c4yE/y5YFvrfGwcsRWMstAqXwr5hnYvDkwPTk5JT4Iw511+rIQQTtTDloQ9tqpIsBsqeLy9B6Y/y2ruQLiTQzc9BUyAZSzaMkStrEU+DFqef+QSZ48yzAPwXTIitpCUYbcOWOPkQec+nkinmVIlL2lcZxpWEclPoNmVcoW+KSKrBNEUifjEIQYVB3xUXupDKEMmczodqu+jXcFGKCljLpK68Z1h2u8zpMYGS6dJ3yjqtV6T96fPDwob588GUZb9HDPvneVQq7Q+mFiJRnQl9xA1Xu4iKSJ0HaZmmXifLHgCxgYMbd7NwYsDNyksRGN83q6DB9q9MvbCtXSeXBnSClgc69C5Tz0geJSjMUvspK+KW8hxHwkYSq7TwJBFQOCk+Y48F59q784Ah78qwwgb2LUJK8JDExz93oIW0VpJ9lszV9zm6yXZCVW3Xh144e7zWtPMuDaCmReBqwLTfgBcnLLeONcOigFcizLfRG2LbiBiYcd0F49ryLPzID+yANfnHtHCWtloLJJm8TwhVXnNJndLlGWxp7AAAQAElEQVRDaJEZjOOgY+ydU2yb4+Pj6uNH61XJnLFBEn96esLYHZU2mKBN9E8CIhtIszbYWhe8EMUdWGcS/+TxEz3BFsvLUPIPv5YUqitloR9HXsUTjryULcBIrfGwfwla+v3EGrctzKRNbyAZvQaJBJb0PEsAtK+84fvK+D9uZOqxVCT5Upk4ARHRD84uOuUOEolLXW3LdgiFJfXyDKHSEixXe7643oUctm+E6xR4KmvcEvYq7nM5zdRtAY1On+JOYUPdl3vvPpf2hsBQkk0BgiIjEzmlv72suBWXPFTryDYv2KwlcfPhgrygp9/mk+k50Ey/znqDqJKfcVPjnHy4F2mUD9H4yV+WDQgl74yHqhfh3EQxvpqW+ZoysHFycXGuixwWYfPbpLWQsYfxNwJ64ZU89ogbJucB0ADFui4clNxWI49hHHXnzp36UFkOZzvrsU1KYPG3d/GLa2LMbViHop+zs6d6yDr4+MkT3ms2slut7WveA1aslTnIibvMuS47IOkkwzcWEr/CxgmPuBKfb6cuelDxHB+va346OTmusp7yHnbEO1vmGZOnbfXWlTYR18zcNO3mqBn/Xu+wEbu7bwV2tO+ds29TWpiOubT7jmbJNlWfdM67cH5mLvPxhnk67XKHd7RFj7EnV+j3mIP/U+2/mZn2aG4yf+KyzZMb8TN9YEK/jB4IVkP3e/27NcILVGmXsmUsPWUtSFm2jDM6pHJF6vMI5flYRx75Zz3IgW9twLHp2cgzdRrHlVb0u6P1sUbeUVPXq6tLzfSBLfXe0G8T/9abb+pNcCf9iPVuNa6Uuk7wbeC7YgM5G8nZ3Es/zHwQGSlRyr3n217PGct6FHriw0et4xRsq/WugTKlXHE74d66cqXdknaLXmqNQ4hbU2smOsCpG6m084T+ceCa64NRKWPGzUT5hY5sV9pOHq112U1xB97fM2Y69D2KFjplC6318Fq2lQt1xymEZLvGminbzJx1hV1/dnZWH/64X9/mecQe0kXZA6lXa03DOHJ4O8r8FS8bn1ccoCfvfODg9ORU0T8VUvjtcKr8CZNMuWzLdryK7CAB28Vr+zpe3+Jy0iAjznN4Gf05xteE1xp4rYE/tgYydgPV4xvkXuOaRLnBy9I7EVae0u6puryErHLN0xLPAF/J3/mlomtHi2sbx0RY+ePBjW9Ht7h42Ja9A3OqQduF4xaa1aC1htuYxw16V++4CV/Td/HQemvqe3r5Ew5I17oatIJDa1r8lnKTF46UgJarwqFfo8kGCojlXjj3zznT/jKfs35N2L5Zc+yFMXP8DC10mHLv9pQ29e8dntYh8HnZOFkH64Oblxf1fmhHRmygucJb1itTn45O7MSREwvpDEpw3KU0+8J9Zze5lJB4DmB0XnqhHDYRIOWYam2f1Qi33tU6cJNtRfcpexC/uGKvxA7K2vvpp5/qgw8+rP/h+7Of/1w/+elP66D3pz/7GbRf67e//a0+gSf/kuUhB8SxxfJugxboA00j6/QK+2mFmzW78iByKdeEiubS/ZR2AkXHZtnky2plD6rKaVm5Em9b9g1CD2wr71YPeX9I2WOfXmKrwVz1TP1JpYS1u1Ke2Awr3heyF5pfCcqXMvL+kg+TlQ0hl1mapjzETkTVYU5/otyxCWOHxHaKvRd3g+23xU6MvTenLyDO5oGAGYEz7RNyeC7Zv73gne0SW0bw9N2+R2RGR5ZJ5arPMIwKWu+yjR6nXZ/clK2Udky62Jw5GK4P0/J+lQ8cJu4QVQZE99bVelNct1ZyU8aJMjb9KS4Kxa1ncbsoxKIAhyuuJRwe4iLAc7ld9MQFEmFxETCO4uLBwWsZWqEeuglLt/2J1+3rWkbF1eM2wx895Crzkq1xTPhVIcGsF150YEYA97wgg5iBMPHSs2HSvMSQP3vymIPe+/ryi8/0+999qt9z8Pv573+vxw8f8JJ/oZENghw0rsaOvymHut0iy0xaoM3QfI2RDroaula9F/9IODJGDh1vAfqAoKFZnQbpjDKOSdgDnJG9PcAkOZglDn+ZljRZdTx8zgSSw98HHLo+oi7n1Cspc9aKAPilPjSt2dw8Dlajjtj8TDk6sZ7YxOClbiDvO8S/+8Y9/dVf/ED/6Ud/oR+9957ee+tNvXn3ru6enOiISai5acuh79XFFS89Cy7wn59fcvhzoSdPzjgIOtPZ03M2dq7Q34TeLbureZBxrSYJGm7kNQZyo/4WFxNVYodmDUPn5XbU0TpYKW1wxGSd8HHqcY1BK9pmNQxar4bi27tJE/+a+HXk4aZtKhw/GIdGXqA39YBwg7cwDmqrsWAWCQH3URpW0I6Ub/we3bmnk3tv6s5bb+ve2+8pB8DB3Tfe1v7wt9IoWk4LN4m6Cx3s3TkNRvPOBYvmUC6CcZ6DSWvXU4oL4r4QurkcL7y2tfwJV382V+q7x3OFIqIme5Q0MY6zIG1YuLb034nFmCot7dd7udrVzKame+xour4SJxH9jUEq/Ye5UIC96EKycqFmxm58B9i1wcyCmzbYMN9csCGVDcynzEEXbOYm9TAMjN0V42pQxIU3i30MsAs25xIehlFrNjVXjOn0d8O4Yo6pA5kczrBZdffuHTbqjtSYD2yXuwwOCqJchtaUKzIXLHGt+NsSjz+VWeInTZQ/fSm0chFgcOuOmCghhbsV8UygeBZaZG1ZX1LXDe6AHnKYPWYeMWXpjb7ZZSe3YC5/5h0Tv9RNqmhxzczzyLnESItuLzDAIrs2zch3aYeZ+qRO23JTBlK+8EbckkV5DlhSFDJtrZF3ABs6ig7zKb20ySUbX0/Z0Izxl0P0pJ5JM0c/pE/awDYynGiAy42H21E3gmdNlD0yoqsg/SjjuepFvhPju8B6sK+PbblZrTc1ynntGrqsl12JgaU4XM8XcO71ETd4ActXk16QCNIc3ZRLtRGAN5RrQCr/YWzxoJ/UG+daZ+H9OtjUEPTW6GcDy9VYYzD9Kzqzmxrx9sJnx5Vs51GuxR9hnsIp+nWa5l36RU5kttCCyG7Q8Ru0Dm/cooUe7GgIXtqPXNwoa9Mia++GHqQvxg20u/Z+78J753bYXsLVj6o/RbOqfEbW8eOjYzb/j3V8tAZHOlofaeitNpgH1v+TbJQzN6Ud0j/rpY+xOCMr7ZVN8nyKN+NxxEZIW9VPHLHZm7Gafp20e6Q4tquw9UyCan3KVX6i4k3/J5/N1UYpO0OAdjB677gNNzoBsuxg55clwjwk4X8O+rO7qrjPlapGDSqOC6KTax5TqwVFIi4uXMW/V2e5SwR0POGbjR8QFBlz4/gbAWZu0shIsexXgOABuUm0u6vElIcgbc9NkVPIhQSVO+FDQHrBPe8FIyR9baL/xL0FaBP9Nki/3LJup09nvs1cvOdNfPr34lJG0i0T0D5jaCkpnXLC5soBcdJDohSpZ/icB6S5XHsJJ5D1MLBdmwEX2UxgXUn+kIQQ1UUSM3fYhuQi7R8JBRXe1TnpKwz34vJcssez3Eljm7mma2Rd7r1L8M/opeqBW3JIx035puUAF5smhzjB09p8Oyv6wBxyxBwSG6bqJOYO9BUZnXmkgWw2xT4KbRxXulOHkHfqAye98z4A/yXvobGdzslnRq/jOCjr7QmHv6enJ3UAfOfOKfbUWo25tNqMdPYy7if8N2vppPx024ScmRYQl23ZAP9/mDsNdFMZuuhS297QCXpJ305bZbPtinfk05NT5RdNgkWXK6U9Vszv42pVa6Rtibug/YXNgh5Ln+h5pr+FrdE30xZ2Eki2d1CVJWMsG7Oxdy/Jv9JJsrjg1TOwDWkpuyn/HsJPCjbMtrrEBtzwvmOb8o7VH1L+1bji/XeQYdwwlq7YnJvoywTVKecJ7+5v8W76xhtv6hh/773WlZRxwzxwRZrLADv+gj6YTb6sPTP1jQyyU+q/Je/IDpK26kSkySNoLeWnbMgfxxH9jqynXXu6vegSFSrlS95ZU+MmbGpgN8EmWddX+JfAXLpNvjP9O3y9N3QxFPbtuVqRL+t3pxyNMu2R8HIYPKjv4js8QWtdDYHe8dumCKYxVWXd8o55hf7zv+6eYgNnvGatz7dZ8iGDfFPGpKh6059W1P/46Ig2WtVckTSX6LYhP+80OYhvDX2knVLBg/5sI6n0YFFh7rnKMIdPkm11yh1ZNjySlqe+1ZW0tmU/g28l7XWi1xp4rYF/dw14lwMu9y7wak74GeqM9/AnFPc29lQ7voD4nYNPSWy5XIXnGuIyJEt15+F4Ze9c4cZfCJvzgBrHsg/QmtouvHftxLcdH/EdMF824Ga1QlNvC0Jv+BvpCs3qvan28fE3/I343uDvXb01td4VWsFNDi2uLckqR8tlnIRtQ38ekvXcxVw+7VDrLH6SKwhv5vogPHFZ7soevWCNzh7707JDs8d+wT77gqyjiEly1ou5+OckZG2xjexGHGsOTHNA6Pq2iJ9B3D1M+OUgUi+8LHFL9YzPsl8E1ZWyxFM6Rs+9dUXvCZuIxGcv7Zz1Mz+d/PkXX9ah7gcffqj8P9/8vHMOfn/K4e9Pf/Zz/eIXv1Tifs8ZTv7vbOz2DbZL763W4yPW5djXexzxnh9a1uxOu9u+Li/Zi1CtwSlHkDZZbHDOZGCAXaqH6ootEz5ZOiArV+JiYz169EgPHzxQyhbe1pqqvqQJ38wjXtvqvKukbLHj8os1b775lu7eu1fvCImzaVPtLhLStNgNhPFjuuKfNWNnTOwpbLH3NtgxV7H3AvpTbL/QU7ZKq+RM+nLjB8hK+kvSLn3vrGR29BV9pH3iwkbfQy94WutqvctOesoILd1xwq7cUpbYTPky0APO2b6kTb/88r5iV11Sri3tFR1vKG/ezaiBGjrqyIub0s07OeG5wsZuIf5JQP30DBLclyX+Ag/uPbmSXAe+wrOk8fP8JlFQrbzzJ/wsiPqzvlPe71RAP6+b6ITenME10/lnDPgc+k64W16QtnSYDR3tksOIh/e/1O8++Vgf/ObX+ujDDzgI/pxJ9SkDZ8tiYI10vLE3ZXNwYMHAS2c0h7YqhHYNIosPdxy6VsOgFS/0q/jjgnVohMcDDENTB/u0tTghow9W7678TN6BGFB54T+n/A85dLnPZPLgyRPl//9eUdeJum+pOxUgbav8j49WHLaMGsnDYoCih5ERk4PUE16Y1r3LDMog/rfYcPjRD97TD955R3ePjznMHsQ5t2YGZjY+t2xObusgeKPzs0s9eXymLEwXTChX0DfwbbcTk8Gs+XrjzRQJiCs04cd1QJ06GNB17y5dj9S/MHStg3HQesSPG52ucRcMykFvHQyvVzpej2ClhNerpBkU/Y/IGKl/MFQeVkenBcK9N7Vg6Gqgk1dfjeq80A3rtQY2ezqbxI0FZDg+0frOXZ1kMn77Xb3xzvsc/r6rU8KrkzvysNLUBk0GYmNIvHSX22idGwiaooeCdhc6i48JM86rwq/K+GfKN6e+1xMAMwAAEABJREFUB6gwerGpWYGCQ5zopxsWhkz6WSyu6ItZVGyrD0Oh9S430okuRxpufEsYzzN36N8Gz4j5ngZN1aMqu8mF6CyYGb+TsgBPzCtQJHijy+g/xksW7GxyZcNo4dH1lbl32i3SaavN5kqd8ZUN09ZabYzk23JJP9BuMchi5MQYWzPmxnHUMIxqjbZMIa8lv9yT7lOx8Js8GrAt+waJT9n2YIIK6ZWAmANZ0VeSMaPu6hk9RDepNzlS32VzymbMY/1MzImZF2dmARWW9EIwtxaXlPDbxojfMq8+1pdffll49OghG4GXbAhudM7meX5SJu1wySZyjKqZPHQtV694kZ8WJIGNf4fobxh6GZtv5hskd+6EpcpFkvIv2VnhbbRVe07n0ZOVC7Fx6pAt68gF5c6h9iWG5YZxPSPMdsmKfNuyATJbb+izX6O5VZxk5TJuEP9tmOAeeP+g93WPQ2r8z4DBkjotbRLf80jcPhXVP5BDDOkhFHne+RP+KthW+n7vnfGz9L+B8dXRX0OPiYvuAtslKqWKp0I8jC5zi3hXhPECgcgIfedGZmAmkVZoSnjvd9FMu1kL/Sbejh+Z5ca/tOnCF/7EWdICO66eu+xn6Za9YGLuyphcxsdMOXrppVOu3poyz6yxG4LoiWQyf62nPKYRJsbcBXbOGXbhBWPv6rr/PsH+usQOG9FvI+EF9mSNR+ygzAXbGu9bppi0sGVbrcUVfiEbOu2ato2dumVdKzAWbFc58y3FHGCcnp7WC2xvXUvbNZUQ+OwmB/r+Xba/otD7uL37PGv6LipkjJTv2sXzPHMo2JtxvjNeXqTbol/AR6vT9rfZvlGoBCCCil/3HfrMFrs+/T0IvXQAT8LpV+mrOYjIz6flHUKUbehdI3buijU3/b/1Tv9yFScaFe2z9LeFtsja1vq9xc6vfMINnw0Pd4KVN56QBM30+8hPXoIw1QHyxNiYCM4KH2zKtXe188wIO8xHYQ4j2NMtSy7OKEbPXYnepUuambVyRje2SWnYZ+yduda26Ckf7rj/5QN9/sUXenD/gWKnwMR71Lq+PXz37l38K+aDDWv0Ez3iPSxpssETvtW40mLPrKnjXPrKJkn0d8l6dwViWzXG83q95n1lXXNR5qPoKfTWGvNVU9zANqKDvWM0k+rOlUfqg4fI/+A3KnBaDX3Yrsrm2XqvNknb3GOT7IQ5M/PmHeyW/ExybMxxtUKf9HF0G502+qVt2ZZk2QE6d2BdX6FrCUfPaccgY+6SNeCKfYVpZwdmc2vLXG5bQ2cNplzJS6SPhGehr7jootXHIj/9Ys076Jaxnn6WcTmMA6kjUfSVQbGd8+Gl1PuUeidM76h+nXenAmviTP8nYd3muQdeutDMWJgqTT7EkPUzSD2DrGuiLilP0Klfb73Wq2Ecy+29yQ3Y4tbNNWtGTxNliD28d+dUtJjgl/EtSNog0eGnt7MOrhlbp/XhiNPTE+xT3sePlvGzL0/b5Y0gbvKMAEZL5TNLttFXV29d4YVQbm9NnfqIfpE6Zz3P2L6PDf75Z58zF9xX1vnoMbJS/pm6RMZAW8SfdLEJ0u/SD9MWiU+N0h8i37LqoiypU/l3j13MLnTbsS17we2Y16HXGnitgf9tNODUNI8g/n8fMNW8VPBhzvHvkQTxqx6E9kLihha3IhMg/vAmzsTZeUo27h7MzVnz7NDaTRxztQOH1tRaB3EX2Ca8x0Jr8LfW1FurOO/DzP29QwsqDj/pE28vMmTJtvIn3JsyQSFsLy5csvZXfHtAYz3K+lEgKDht4rmLRrx2V8JZ+2Izxg7dH8Jd8J6Z9Ti2QNYc25FSa/dUa+yM7XBVtufMep86ROy8PJCexSfAW/ehvwjXD9vX/nhuh0I5AJFh3yMxyVI8Km/WYdtqB/qtONbRCYgLEWV/PH36VPkG74cc+OZnnf/5n/9Z//RP/1Q/6/yLX/xCv/nNB/r440+Uf68SOz3v5NHLFTZS7G23rgGbJPuKJyen9asv+QBW1uSTk5P6MOYK+zsoO5z9/fDmA+Fj9h877U85e/WLrnLZE7NN+Sb0u8XdiipRapXuY58lYDeZv/Lj2o4X++FCX96/r4cPH9XeQmyGRly0n/onHEY3q7dW7wXHnD/c4cwh9sS9u/fK/lnxjtFbV/pf8i/dRse6uQhqpi/kfW+DTtJPsve2x5Z3uNC27FVcp6cgix855adexOfd8cnjx/WukzQ9uqHcKXPCkRk7NdiQV2QHm+TBPn32+2JP5d9lpN9usJGTllxkWxN9NOG4+/xtq7WlDYT6En/FXnL6fMZC5AVNf5YXJU654lARHWJPV0WqHB1cIRexPAcReG+RXFxQX+l2cS3P8v5HeNBJU6MFc/YBpKXna8pGQ3XGK+XQd3N1oSs2ns/PnurBAw5/f/eJPuTg9+OPfqvPP/s9G305/J01MMhX46DeTQe0Om13A6nX4LRyaFnoTWPvC4aupF2tBl7IxltYrUdeYACyR/iG3aHk4u8aRhA68jLAOv4OT+uWGQizpAsGzuOnZ3rw+Enhydm5zthQqANg6l0DiM2QyD5ar3TMy9Ex7jgMaqQXA623xoFqyjFSF2nLofgVhwoT7kDd8rPPp6SLf2ZjKd+Yjt6u6mV3oxy8XbIAXZxfKD/JkAG52UyayH9LITOPM+9o4kF2gkybuGA24QwPoeq7jefQOrobFlDnVaFpHBq67Ohw0eXROFa5c+i7Hgcd8UKf+p0crTj4XavqS10rHv1HzoisEX0O1KvvQPXRpxagW3HY7qGJBpVpA69GtcJKXq0BLi/f14e/b7ype+/k8Pdd3X3z7d3/+j2V+0ob6ocqODyTJvzBXJpvUrnG3cFxVfopHRFDqJ5/Xg8abLmz1tzCdy3n7XqTSUlfpGYhCCY6VBbWLBrpexsWlYzteZe4ta7O+Outq7nRo6LXyFrkvH5+lQaiK8l2QVzR+czAndH7ovtJW3SebzTsF964WYzTX8dxVGB0P9MmSZNNkgnDYQska310pGzKddopB8IXHJhsmMuSLsbY8fGR1ozdYRhpy6bWrOev0AKJ4ipXQi9CxcHUgFuD33KIIGVM7yhQ3nKh37qL2ZXGFWHZplwpW+Q15ZpYY6KXGD6pNyyUvxefbXrzzDwA4Ev8PCW3pLwNV9CVR7zRTb5p8ODB/dpkjmG7oQ02mY/ZcDy/uFAM5My/l8z/MfJeLDnSiOGO7+uxlMFuEuVf0Sb59kwOgUfmXHGhsjyrbni4fQC8Slj1LF2TYKLeyxheXkqir/SfLX1gpp8hrBK4Wb119d7Uh0ED/aXv0bpaazI84porEZ7dbbJ15boj/Ds5UeWSd3xflUm4APW/nuT3/utkyHBGEcC7ROMhPrqDio8nEdz4lzg8EOt562Fb0VFHZ0P0Bzob0b031dyI7hzAR7bK5dKZicd3HWepeIwD0Hsj3OLuUWHrhoYfmk1eLX7aCv91OLQAWuvhCeAreXs3tJt0NnkfQLL2F+Ty2pa9oAg8oruJfrWhf2W+ib/3rhF92C7+6GeFDbHmJTD03lpSotdZxmcbW+cKG+cM2/BMsXkiL30381dcwZm8Yhudn50V7yV20pZxmjwn+r24bMsOkoehJJuZbnGDiTlXRDXKMTIPplzHxyc6zgfxKGen7KlDQ4e2YQUuUTzieRaQv4f3nDKns8ezd0MDIWXYozV0B2EJoEz8iQzwvvT+uviXJvwTRezKWw6Ppd480ctE/w62ecdhnU0/hAW9zAqt+iovzJln48+hYxRlWzWvVn9a5tiMhaVvNaX/Za6ofkZfEz2N7JS8NuRVsujfUb1tYg2Ly6VkkFOKkKARH1k1zujDtksOhVQu5/ECGGlFXkSl2BUkOTEu//UjwfAB7h0ZIvcSsOwFpSPG5MxYi46imwveZfKBqqe78ZtNhfKzAXXOOrtFt9HNMTZMMGLvzCjkvN5/mBuwZc5BvvkZmb03HbNpk3Ebvsw/KYdtZa2Ljho8WVvz/73yQY/IbK3vygkH5UvaIGkLrqfM3963uP+bPS00wEP7y+roLpt3+abE22+9pTc4BM5G3xF25WpcqffO+tZEE+i5qzpNPSreRnbdVv54KEhbpO9f8Z58hQ0W/wXvzef0g/jTT9KfxJW5O+iMMe3kQf5Gd/JLf4pt11nD14yfmb6bvFOfFe+mrTXFn752wiZnbOza5GSDM/SUK/xxUz66LcUxunCla73XeLetXDNzSvLMepb17grbMgfBScvAhtcasQPHcdRqXCmHmq23RVbrO7eRB9IWkXgObmh2HnvazHywVepq5hr7Js42cgKGP+PBto5pz7TrMWti2nuFTqoM5G100eLCt5e+uORBxWdkzLihzVRmzxZa9HOZuhYuVd/4ffJUj9lnebzb+My8MJG+966sz5a1YT6MnJF2thnfxA/jyLvOSf1P8LscxGdu1evrD6+B1xJfa+C1Br6zBlwS8gwq8MIH09tCP2CzCVxjiVbC5SWu3OVh5U9KdCDr5sLPrYVu3AUNQtaFcp/1uym2pePW3G+1BrzQy9/2flz8veEyf7e4QW/LmoXbeldvALcl3Jpa4MVNPkiXxZWyAAHbOG2H+BdIlgq6vmbCM6GsOXsQ5N7zLmvIEqdaF2N3Zw2/wBbNGvSU/f9z7M1z7I6L80veUTeasQuSJrx795L30NivoUU60jQdrIFkyp3S4BTDzk9wuS3b5bXj7lGkZx6Je4Z0HcxqSwDxKVtgW70vep1YMy+xp1K3fJAy/3Ish7offfSRfv2rX6m+6fuTn+gnP/mpfv7zf6uD308++VRffPFFHUheoIfI7L0vH2gdV1phF6zZuzri3f6obPGjOvBdE15hN2WNDn9vTb01JbwizYq4EfumUTZxpX9FdumQMq/GlXJAHFuskW7GXkrtwodJofDGJSkOFcZjmzy6wp92fPjwYX0LOAfWsa2SJnKyZxq/uCIv5RtXKx1h68Smy7d/75Vde6doKbNtuNOyCygAHvJFp/FH3l52bJzbuKr3xNh74QnvkmYvgppRv8SnL8UOStnznmOTL5jpd5GZ+ALvUuXSnqlr3n02vCvGjiw6fTL8SWdbqWP0Iq7QZvKLroMqz46eNLFHc4D85OkT7LLH12jw/FndqIaBowUyf/ilG5eKWxLOAt2+bsUlcDtazh+JuSUeluJ8LYpB39eraknhD12C13c6fTounTaTHB1JYKLzbdMZL891xQR6yQvbgy+/0G85+P3VL3+hDz/4te7f/5KBcMViwuFvb1oNg1Zj5+Wm00F9jaFbA4N+YJEZ4Rt650UAxAWrgXQBE0gOJ5fJZ8WEsarDjSMmpDVYrQYNQ0fuM2iEkd+Q3cjDTZLFxaLAc8NGRCb/fPP3ES8n57ysXOZQIIOQAb/B3XLQIE3Ib5Xn8fGal6Y1/lHjOGhMvpENj+CdeYEpl43SLS+2FxlcDx/oyaOHuuCg/CKbIOCCg+YM4lLnMuEAABAASURBVEy2Z4TPWIAyoJnlKGK+5WZ0OCMKUI6Jk2CaIfOJklX4xIGoaCbhuiB03pQXuBUbnivKtxqWMo6Ucx1Ay4Hu8WpEjyMHvaOOmBRzqB2cMKEfF6CvRyb+gbYDpB2HyDZ6ljp1bm2WQX1KAHcuSDPtOsNLQYSC5HGUySOYkLOlXeZhVGcz9uTNt3Tv3fdVP/X81jsaeen2uKZKnWq2G9B4E8jh7x5CUzcQGYO6XU+asNw/z8e8lBdHB/jDlDkCD2s902+Cif40KZN/Fp1L+vuW/mqb/k0b0ydWYBh69SPIu3QzbuQ9Kze019hrINrJIruH6J8176BI03eFm7hsaj1lLsjPnj1kXrhkEQ9dXK015pYVONIwDiRhrqJTTBn8lsZxZP45Vv7f2grjiSR1H7GZmo2ck5NjZQN0xXgbxlG9d0Wm3WS7eOsRf4J7yLIsFf15F4rqIt42/cNyA16gXJQz9QgSvIbjsxznAOELECF7ic0HEmKUxNgJaSm7ib9JmDTR9TKAbugv8oU3ukufj9z0++gw+ip+yhwdpYPnheApc/E5c3G+dRha8dx67MfCLeIrBagFemsahkHjatfG+GOcTczxjQrbVtWL9k7ZMzfEPUTGbPSTfnPJGN4whhNvGz3t+gtr9YxMKNUHUucV/WGgT6W+0assbgPdXMa7x+0YIv49blqSNqh65vEyGL7Kfu9W4OAROkjZI+Oa/4Dl2gvfzp+sd96kQvWJuw3UqugreutsHKf94m+tMtsnLzcU2/Bbbk3NuCCqxCeb5x4H8ZFvwvYyTu3w4S9a/HuZi7/4EhfAm3xKxnV68m7hRQa0Vv7ICD00vfDyM1REX1Nu+t0VtslWyS+6iBvEfku4+hr9O65l1pytemuKzvIBhbyYBhln6ceRG2SMZgxeXF4oL7CZI/P/fUJL/14KkvFH+xw23BKhCdrCN8vUN2UpZA7sTc2pNyWyqyyJS5kaZbOt5dq5OCHdhqnNwvV9e84vKPCeVu7+Ue4LmP8DkOgeNcbTRzI3Vn9hjqwwkXGLhj8NnX4RRCXpp0ufvdCWd4TQV2Pm8LWOsJczr9r0debd9OMJ1+is9V7zfeKTJqJn4hJ/C0SYPmvTR3FJyvJDX0/5gpTcErdab9gHa2zztXJl7KTscIcrJNyUmumMkEllWyqIa4mDgp8nN56FuTwveyyMeZoyNsZNZ/0ybur8lI20/BzbF198rs8++0xfsqH0mAOf5JZvUuZT97FR1mwKJW0O4rKhlv9Z9fjJE8UuynjM2py5Y6beWd+C6EpKzlJrXSccyN27d1d3wR0OhU55b4jcTtzCl1wXjaBadEn14tHOreg8CEP73/620C4PVJJu0nsvWzNtsT5aY6+M1Y9thxF9zsy3U7nV93a6Fdec3oectN9EG047WybulL6PvTLx7p1+m3EVmywbW3t/5vtLbOLEp61X9Je094o1BfE0GMLL880fKWvKQMFl+vC4GpU65oMD+VnnuOmjd+/eqW+4JM/08dYyLoEtbmA10rfeai0JT8c26G3hSQlT/oyLIPXJepe6TewTrMg3+QQnsdk5iE1ekSdTRXSYpwnYPIEOLiiyXWVIWw3DqJTBNlVL7rwleylLRNmkSDhlpowN9N6rjTvve+FZypu1faNFR3rB5SXfnTxZ2rfrJm1K3VLfbDxnQ/lz5oL86s6DBw+U9Tx9I+XM+B6YO3LQuxpHyjGUnHP2kzbMr4nft0X0Et49TD1eULDXpNcaeK2B76CB10kl289BfgFdz1+G0bZwVA7exaOXXgsfjPHsuAjpGju6ofg63rItcQvXNs4OMnTzdLk6jLvlZ21gDWihNavhBm74Q4/rBh2wTrSOW/Qbt7fb/t66gtaaesffm1rvaq2rg9YJx21NRn7Q4toppizJtkLbw3bR7BtXsrQHS11MjwUEspAB2GWHT7UeZt2fsUMmGLOnn/fLZe/9TGfsxZ1hu9b+UJ1pXGKLHq6BrFqkjX1ySXzWJ8QgVxFObjh4X3hThBTDNuXRDlYuSNdh2/hvkHjJUkHPXC5q1Tb2VWwqUFTkZO3OBzC/4FzmNx/8Rv/6r/+q//U//6f+Hvzzv/yLfvmLX+i3v/0tB76fq9ZbznRie19yXrHh3CK6X/NOE9vkzukdnZyeKB/AXLPHuIKedditVb33+twiY4tddw3kXPtDZ03fh6PH/GJhbKLYX2++9abe/8H79WtArXfavyk2yZC9qtbJZ1bqFCXYVks/6tQW/4Z80275ckd+XeSCvbu8V6RcM420dwVv612xNWLvnfLOcO/uXd279wa4q1PeJ2JnNOoVXuUifWTssZCWsix12Sh1CaK3TeoJpoD2qHSUPr2j/MhLeZI2dc87T96XzthzTNqFZ+L9cqPEx1bMXsgVtnC+EXyTx4TUmWIuOki5op+8l6YsQfyxM7fYZBt0lDxDy75m2jy/OPl490G8HELHPoub/egWgX82MCWh8aTy6KVX8bw09hUjkges5eTxdYD3e3mnXi8qeOhgJq7Ag05bMx0T4EzHnjOwN5e6xFB/8vgRk8hn+vjj3+rD3/wa9yM9uH+fDnylGsAY+L03ZUw12gevhrgvRNNyGNw0MlCD1dC14qVqNQxar0at1oNWvASuC4R5cVhBHzJRILwzKbRym3rvoMnQZobLRPkzSOLWAkA9zpjMc/D78NETPb241BWT6dyoP5gkbTl+nKi/bfIdeFFcMRGuKctK49C14pBzTD4kiY5KP9ERL0HT9kqXLCw5+H3IRPzwwX2ds8mRQ+BzBvzF2Znys9mXlCGDfXPJgrOV7KbWhohj0pu1pUxTQDnizvjxZk4B1rN/HUoOgPMCtepjlXOknFXWsWk99vrfxdeHwKtRx+jxCJ2GdrQeFazQ6Wro1RYDOg06ehksoVI1NtgDo9scAM+Eg6kOgS31JpPeyKEQWjCqZQFhsj3KJ2/eekt333lXdzn4Pbp7T/lGcBuWn3zeuqH9hvQsAHFvIDWJes7lLn7NlqAt0PfkYnzpeVT7vlINXlRnejsiuasPRVYWlmnX/7f0z1qgWBhCt63GAB2GUUFnvLVGL4KetHQyLcB5fX+1BlD6bZ3Nsmkj7gmDIIt4NoHyzbYYKjXurza0E3zNWsbtSiPjsTOvRFbmqsU4uyqjVMgahqF4wjcwvsZxpVOMtBg1obXeadOg4Vp2kx3XlN+Lv3ySJZCnhCf3c9CLrpK3k/tMfPpV4Zpu2RYPXV+pHH0/fOmTe0RPU81xu348S9V34Yci89eQ1apOS/6CtmD/VOl0is6Z5684JI1RNDMGemvobkVfH5QrPBP5TfBG13GDOfmRd3huQAmeo93EHvoo4i6YBLcR2alH2rg1a8p6AcKVRNsqy1T0wzItOtrUBzhSn2CLcTfDH3nRSWt7nUg2VNB6U/LaI3zEKNDNVeHQ9jiI+nfzps5oNT2BPJYQBVGwCxGn3RVKvLisN1l3rhFygbhyeRi8yk1b02GKM6n3wb2bCNtq6LbGXs2VQ4WVC8a0abyCjxunqeGxrfqLCwjINmmh4hqZkWvvwl/hklDXMi05fzt+7VwcvMTgsePCVy7laQnvkX6i6wsW/BaJtb8W2hJK/TIu6iWEMbVlHbFNPZo663z6mJHfoPXeGWNjQZYW3qYRvQnCFS80+UZQXnASF7mRn/78FNsoc2RefJ7yUp6XlHNspD1P3CBjhFEusisoF40XOTRH6Sl6rb4epsTRk2bmgLR1ypi27L2p0QY2BeWOzIgqr/I8xE1MfN837MfZ3l3qimK+fxW5LnG1Do80n6q99NyVGqZPLBHUnsBcYI6lP5SfNWCOv1x4cNPPYiulz6dvBumvM2ndrPT7HnuJ/m435Ur8hrERVB+Fd9GzNUcmccucviU8aSbPpKMKsq3qi0qIVKSdQda/uMoFT29da+zoQFzJc0I23ZsQ6XYeapGAShwiSapb156AgriXqGvPEnzZ0witsiJjYv255P3pKWM3Bz9PnjxlU+1M+w+1hm/N5lEwZA6wWMO2yjg/4z2oDgCxg7bYpNFZ5CVfG0Y8qX8q0tB57Jt8wC3fWDw5OVUQ/4r3lwG7yE4aao7eorPovNx9OC4y4UD39ST0+i4NRHUBbevW1OnXh7AT6UVv0eMOaZukX/SMjz4006/TjhN2TfpnNp+CDfbK9XjCLssaEFs4H/wLXzaoYu8mXbIbWFtWq2UtaX0ZY4hfsiR/CrP4ybbuRB6iiMvDdtnYq3GlYRyqfhlD+XDCikPmkf5T/Wt9RL860RGHsql/Ukdk3IYMm3LghjZThqWeU9lrm4zvgDVyw6Zn4uaMTfgbOk0dRsZANiFPeA/OofPR0XGN505dbfQ7USXSIHo3khe9S3G1XHhtK+tbyUU2JMow1ebhJbqNPiv/CIok+EkhxYW/tV466LihiStpgqQLUj/Iz9zJKVB9uKvWc9bqp+xvZGMx7zeZBx49eljfKsm8kLF+ybpvmb2UlXK4m/lAhEV5VozfNei9L2ViXl3TJuHZj+vWu1Jm2PX6eq2B1xp4rYE/hgYyZz2XD5OQnyXuCJafibkdfj60UBC5pCwPtLhIcqiWErSMR3UZv/EZV0TGxZGh5RHXeEzYtmzQGi5oZu0gHFrQGvSEG3MsceGDx6AVQl/ghmsQF/R24GeOzhzeoPXW1VsrJLxgkV3rFjIiy06+FgXIDXyAduC3pD10cy0LMabAzPo34y5RiFWQUNaxLIPlsrZmjYs9H/sjv/r2FDs09uoFdmzePUOPHYI0ZCRP1XvshnV9iw0zYdckTlrisrymGPqqq1jrIe0Lpv21o++C9u3wjnztTFQmZdhia2ywM8q2omxZa/OBq3zbNz/r/NOf/LQOgHMInJ99/uA3H+h3v/udctiXOqbcaZdOu2Wdjf0zYJ/EXa1GrdYrxR/bZIAnfK3TJpRkxu7P+9GWfLeUofzQqkxVLvYs82XBxBO2rfXRmgPXe8qvyrz77rt6//339eMf/1h//dd/rR/+8Id1CJz8bKvRd5LX0leMyhZayoCPtp60RXb2VXOIGnsjB8uxR1K2tEfc6Epckdex8VKvY95H8sHRfID0HmcRdzkMPoI2EN/IG/bru/oMoXLRe9y8p8TWi+7zrePYr5uUJaBvJH6in4W3gKLngPSJS5rYRLGT0mZpi+gtZY0bWeGJew10mLgJ+YgqfbgZ76x9uvTp8OcdM/mEPzb1vk9n3yV5Pnr0qL7t/SK3ydT26wDLn+R+UbmqIGnu8vyRHsnvEF+V7SFf/F/F+2zcnn/vPhv/TcNRYNLEXWAa/AYiJNUsSmedGdBY+TKuZ04owZYD4KuLM335xe/161/+m37xbz/TR7/9QGdPHmnksPE4PyHM5DHyQkP/1ESH3XIgKl4KM7ZC63gWV3WgmPAAYWy9Dh3H3jW0YfEPg1a8sK3GUavVoHHsYOcOLDC9qXUDXGTUosLkITBTmwyGTOaqZnGhAAAQAElEQVSXmyvlf3ZdsNnw9Oxcjx4/0YNHj/WYDYsM4Ab/QB5B/BlaFFMDstfU6YTJ6ygT4tBFNsrlJplAs8VdepsYqJeXF3rMAfnDhw+UT7ifk0cOe694CYqbT+hk8+Pq6lKZIFpzLZS9deSQc3RfmDgEntDhDcLPqBdcQJTFQDu/0JkP0DhEb4RBw0/Z1+iygF7Xw8ih8KD1zr8aBo3wjOh1oN69SSQr+S0VbJZt8dCMO+MNJtyJuBygz0lEegRJA4fZ5DHxQqdxVP7f75vvvaf3fvSX4K/01vs/1PG9NzS3gQOuWRtx0OsuE5ZJm/ABiFDadIZGIfCLi8x5vuyeDyIO/Qdk6UDES3n0Ta8Dod80afEn/VeAKO+geCrN7rGrRPrKxNidntlcG2iXvHSvVqPib83PidhJeu18Qw1E9dF7gbQz+r9kPnjEXHP//pfMC48V42HNfBIjpPTvphggx8dHtENTFvGkyafbsqkSnLHJks2VGAtp06Q7ZvPo9PSUDZUT5sgVuRmjaFvzBRNLhW1L3NfQN7uS9GUpSjQPGy7uJc8ZZwcSVlTi8F+XYReeWBuyMZQ6XWEsttbYfDtmnh+1xdCO4ZL4LQbmbrArPL03ddYIG0HckRtvstgj6aPDvYG1YtP89PSOwpu8JtajzPtP2LiK4Z8D+Gz6pQ1ihDbKousr9UkAd1+QBF8A27KbbGZoOkP1g5rLVXpJ22VNSvm2rBUx1EILKhwadU8f2JR7pSvWiSv0c8nGXtay8CZrp4zeyU0eKRvhxngu9KaWsghiElCeOH84HArEX9ng3srgMHzoD9M+vHepC+QllOchiHjpvecLQ/yHbvzfHbbpc03DONRYa421iqw21V5bCR1H14JP0QN6F37bOE60nD+rLtvi3iH+BQ2i4bBN3CFCFDQpD6JlcfHgxpPbKroXv2TZe6RPQvECnsTxJCy5/OKy43d8BYK49HvGywxi32zplxm7ttVbL6TriSsp+259sVxzWWtmTK80DJ0xIF1iB2XMZwy6NWiTrqBlrGauuzi/0NnuQCn20hYdJ7+4G+y4beWP8smvbksURblmxsEUMO9mbAUT5Q49CGParnfGRusEW5I9AwQ+Q7kJ7uPi/jngpmR/dF+q/x0zNc34qrjOivZVOhyNbrva0I57zaHIrBDy0+4BHY1U9OU8kRHaTD9J/8icGoS2oX/lZTn9MS/qoXf6btbclv7Ky33m4/TZuFv65wwt+SX9jMwtMi6Zs3PAmT58mTk8fZdNgthj4bOtFiAzcpvFlQLjcFdJkUVx5fqTGkxZn2K/kfRgrUcj1Cm810BG+eMCg+Umj/KQA2NjrxckcO/jwkAKMrFxEwSkEEUhyaQtdbm4OFc20M5xN+hhZOwfH5/UoVbqlHpuWb+jx6fYMMET3oce8/61gZ6DsHzLQJTj0cOH+v1nv1d+lqyzvq9Zs9ertQbeHVLfk5Nj7IMTJY+UaCZNMFHvuBReuVKDuWiznnUhcIcDznLqsQ/g/u99R6+lAdSCCst72IcWwv4J965vhLd0DXPc2Dgb+kdsrNgsl4yFjJVLbJjYdekP2Xy9YNM19C3vKGm/hrzO+2IQm8z20scZX+SWrkfmS7tWu5MfhIObgu9omQOu0YydfKw33nxDsbtjO+fnB9O36BDa0ndTbsMX2kD/a+SdPBOfDCJ5os9tq15Xujhf+n79P7fHj+vfi+S9PnXMnGFb4zhUn33jjXvKv/+Ie3x8TJ8eNPJuPATUN2Ol8kB+0s640UdoL0PKM6P48EfX0WnG1WPKkgPZS947EgfLtd5KNSEg1G4aGK8ZWyNjLH7bVHdS5rDCjlcH15LnVvngRzaTv/zyC33GuP3ii8+Vb5NEB8k3dYrMuLarHXtvpf/keXb2VBcXFxpXK9U3gdgbyDf7O3Ot4K8scW2r0x5Fl6sKen291sBrDbzWwDfSgF/A/SLaC9ieJTEniblogXZT9V5W3AD6C+4ktS1umfi4ii8BLVe8wRLaPV9EgGbnER7cOHskWHGWmet5lr1p4wtak73z49Z6h2tbreIS3/B30uE6gL8BeBwe0DrxuIaedEHiWod/h97wH6B4I8NNSAPaXYRCq7j4DyFB1rNXrYMh4snaVEsWfsmqq/z1WNYOGLLeX/LOmTXzjAPgvR0SN+tn6JFlR0agWr9iq+RwTsgw9V1iKpdv8FjKcpPgdjhZBjfxOx9sKdPEvlnsqk3ZLJM2vGvEZv7000/105/+VH////69/n//9/+tf/zHf9Qvf/FLDn1/Xwd+T3mnTp0Rg0Artkz2LI6PjmtNPr1zylo8Fn2DPbYFsStyiDhhfyXvKHBGrzMSAuEXhbVpR1yBiXeWK2z7pN1SxtBi5//wh3+h//7f/7v+x//4H/r//l//l/7ub/9O/+2//Tfwf+q//Jf/oh/9xY/q1w3zfrQhvbiy5sce69hIvXUFkJV22CA77/dpq4cPH9XBdt5FQku9aCKlLFVuEtlWbMrsBcYGix1499493eEAOOVb8a7RsYdaa0qZU78CgsqVaPZZM/VLGbfoPbbgBnswOoq7pdxbwhNtNKMzkiw3MgRSlpQpB9cpd/Yfs9eRNImvONInvKV+CQczeQYTMiNjj7RH0u3DlI6iL70yNnj0tM/nUXT04GHp6eHuA3pPeA9LGZ48eVx709R8Ke/XP6OSr+NaCnLDlfA3RVK/Ql5fJTYigh0P/QAlSQkuD73ClTLsccMeGdfyCDznhxVyZbO484FfL/Srrrmer/zISdxOmm3ZOwi30Opp7d2FrqLyJLu8LKUzmY4atLyE0OEmOvqGl4mLs8d68ui+Pv/sU33y8Yf67Qe/1u8//VhPHj/QxCHv0F2HjXELTWLLD0jMleXCsvgh9ELT0JtGBvfYu0YG+ipgIK54KVkNeVECvEjlZWIYujIpBCZdA3GdQXsNi5lCOZDcUq89Mimdsbn4+MmZHnIgk42ITPhbJjrYZFutIMrUdbQedMqmw52TEx1xOLMaBw3kn/K2ZlQ114tjBtkFL7jn6OgsL4VsdDzmYOEJGx3nHJZf7Dd/0GN0mcGdySKTSPRsm7wzuUyamTh4aEb3M+0gTVL8uDNQaJ6LP2XolGPoXSvKtR4p82rQ8Rp33XS8wgWhF9Dlehy1HgeAS3hE1yPph8hhNhnIq3HQb1yTn6HJFIE8KZ22DX9n05Y0GkeZl7e+PtIeDZqGUYGZUMdjdHeHSfatd/TGO++DH+iNt9/T3Tfe1tHJXdiOyaVrS/+d1SRQLguKgmR+DaJ393zo2lJBEt49iidhUWZQN2Gy0i1UxAHPLvwyJ2kTV/LjeSnIbF+YV3YpBxmkmZ/HTPMDkXPuHXZB4lIQiBBm2m9i0QjinxnHSJZt9d410Padtu+0pV2trMTPZBoQ+OPfTpb1iOcGIQHuG9qf2kdhUFvp04yd1poKbkVDjYpRkPklG13ZUM5mR8Z9ij6i/xVjJ+1Q6XqDbAybS3CVpkgrKot4WryV/F6yk28jz9VqVA6OV4y5TpsigD4AN5lzJyi57jiAgPZX/IEUeZUhOepFF2zheR6J0C59JCx5l4/+F1fXV/olAZz0ycyZMUbjRidbjB1ilXoYHW4IX7FZeHW5qTk2aRJvWybejitZAsszdd4yl5+zqZR5OIZPZBv+6Dobyr0tOkxVIzP5p7+v1ysdHx2xcX1UYwPxeuFF+cO/gBmRTOMPb9IE8S91X/Qx7XjCN6OXeTcuJ+b6OX5oqf+W9SHYUPftHvAknE3UTeIJT/AzRSh52dSdu/KjbHQLtd4WVBxEKktJXvJcSvuHeSavSIq7B2HqT8ck/5RyT49L3HN36EF4F9ywhA528nYC987CTPSeUNUv3ah0xVPSjqDl2rMvoRc8wwDZtlpr1TeGjDfGr6PsxKc8EQuM/IK1+Ejn+OJawiu8Oxg3gGwt1z5yCSlk8yxUnAhJ9fDixF9RhLW7lrC1uCpXB1fo8kIoP964zwJysRUr/W5K/9v1zRl/6HaeqB9d2FbmtjVrf+8dotTcSm/jMDK+G/Pi1W6OIwEy07efPn3C5vH9wiNeTh5yGPTo0aP6puAyFqZ6mZsYL3P0XY2supwn+cZJ3Mxah2RlnGT+zAthkHDiTbvZTWlPm9RhDoSfO3JeiH0caeL9JnihvD8YMSX5KmFVuRcwhD5Le11GzCsjaSMyCeK+OpIiqBTxPIuK+PqHaa8Fwqfqa1UV+keVDjfzTjDTzxKkU8BXsZUmtJlH+lX6SLChj214kd/Qz2fSifZOX+69yfSdpCYJombee7ZK2n3fohRkt6PzIr8pXFWfj92/ZX0KP4VQld30Q8dHSgMEx7mBGT8LeoMXDENXpxyRl8PlDevCTJkx0ZEp2Sa+7eDr9A267Yq3uKhIyhIkrVRU7a+EDC0IbaZs3EVJOHXboqfQwzMyJ655F8jmSmfsX49bEm3gS9i2OnYnJPRGAbjthSauyMt8cXS0HPZG1mpcMX/wvlLr81qtN5qZhPBPGeu0UeQFkKJanMTP1RY8Kxw3CMPMW8eMFBgqjsf17fLl+eoIZyX7Hj9My+auKliiWSTFIy5rCePd39570ChtsGU92DBm0tYb+v0VyAd2Lthovby6qA/+JBx6EP4CaSbSpv1a67R11zgO6p12hpjNsqwR4Zno5xP86Ut5f56r/Wlr+Kot8aZZb0q2+NKn1tjbp6e8j9KPYne7mTrl3SeJVH4e9MsJu3vShjJtkx+yU5+9vZrD7Njz+cZJbMyEUy4beZ2xyfgcVyObqSut1quy0Y95Dz5hH2G9yzvlaeG3NCE/YyhQrqKboixozeqtqQG7SaLMpIkOrtBtDqKDK+zlOeUFiUuZxGVQd6pJuugnNLKpuSF6bq2rIT98SbdlTglm2lVgQheb7GOAi/Oz2lDOJuITDpvP2Fiu/ImrNPCKTGyXzI5O8KLTLZho21GxtwfaeEBX66O1Tk9PlW/kHLHPsvBTQu4ZOVS35Jjy2RC1u+I9xI782vm+a+CwUf8Y/u+urxpaiPljuco4Jr9vc9+UMaPrj4cM5a8rr23Z3x3yLqdUloDBQjHODnmJTnwAVcWzi9v5FzWHplvXQmeWq7SJD26xIMEgNPMA3NpRVFcR8N12bcLXIDp3wrgmvXHrxuMK8ySeW1oekiwB7yDoNqFCI8h6gr9dIzRrWZcSFyQMWkCY+TdrRODQSNtbu16bQr/B82kaaZIuaKS1l/JQGAWEJPGELmAvfvvGTfwNtFxpAzDTKNdYYnhakaWDC9Zac2OD5ENMsaHPOQTOWr7sG10o+05ZByXLbpKsCVsjdkBsmIk10eKqRyTif+lNPDe9BY7y4O5vwpFxiF2UHSIBWKgaw4exSr77OmZNzkFw/p3chx/+Vj//2c/0r//yL/rJT36if/u3X+oDaPn/v4853IvtEtsMUdhXg/KhyzfffFPvvf+efvDDHyjfyM03YQfe0VPP7c7GqKrHYQAAEABJREFU2mwm1uwZTFX/2ENBeIKZUlFCoR6JR8qZfFKuDTa/GGPjOOrOnbv6wQ9+oL/+6/9D/+2//Z/6y7/8sY54V5jRqSXdu3uvvhF8gh2Q+oWWvhhboLcuGwpovYvAMv2lMpJifz3CDnnIAecTzlwqX3gXPkqYQsHn1tR6r/qvyPvk5LS+kfzGG29gf9zBVlurEy+55O+SKVf8wUSgQDtEDxvspCD2afrTJjYvtOhvwg6b4ROYSRzEH0zYSFv40i7pf0kX/ti2wXan/y08h+GZdEk7Rya6Sz8MYkenHNlzjh2Yfp3+/PTsKedzTxZ7jT2VBw8fcPb1UI/r/OuJ8uGHM+y57JlecDZGT49WXwVo4pVuw2XZgXC/DUyil5SJN1dEC44XogYdPPuPhBcvD9vi1re7KIu1pMfV9ZXAIYg4DL6SHyZuUnKTjwK8r3wn8QFMkxag7V1BAy5YiyuuGTUBfD1AQTkE3mZD/ckjPfjyM3368Qf65S9+ql//8uf67PefKN8GXnHwOHZLHAJPmws2Ra6UdENvWq/GwsjgI6hmqfMYCI8MtmwaXIONgRVYj6PqJ4lx1+OoxA9sLuRloQ9djbwaMuIaN4jgvRu/KPuCJreuxsS2nawnT8714OFjPXxI5z+/5HBhroltYrLaMngzwDr9Jfm/ce+e3mKSfOPuHZ3wktJb42C4aaRMDf+WQZqB85gXoLwM3X/wQF8+uI/8h/Wp+EteiDbwTJkIAiaBlKn1VnIQoVwZzBOHrplEsrjMDG5bsC5tQaMsfsrV2qz8/DIqQIa1Qh8pa8p3enKku3eOdO80WOv0ZF3lPuYl9JiX3+P1eK3X1TBw2N41opsuyynf5koTL+rBjH9msklZZvrghjJdwbOZpYmCG3n9+FjjyR2t79zR8b17OmKSH49P1ZhcNbBpg3t67w299xc/0o/++m/0/o9+XD/5PKxPNXnQZmtdbRGoLrVRwp3nRnsYSFHXTNlUIKxczqOwxC30GcoM31zuQsNbd2jlIem1vwg3j2t6eL4CZHGT6KW+rxDAgqivwksymFHGNSZa5DBM28zQ9sUJ30R4or0m3IQTZzcZtIwZOphNOeXSs1AAIvEvsm9rMKn//ZBiFCjLs7ns6a44Pxv9JwszFGVb0WVvTb137eeo1jv9d9L5xbnyqbsssmmf9Xqt1WpNmlbzTuYPOzIaG8Sb4n38+Ik2zEPZ+Dw9OdVqXOmEzaN8e+BN5qJslPQ+0E5iHmhKvnbakAaUqkyydhc07iUAkVsViSf3DtpfhFUVI9Ghu49/gUvWRY0bJLD0t/SjiXIGs67j6Gip9xmGyRlG90QftZPxjE62umLOzDwYnugh8+EWI2imj0f2HjNylv66UOzIUH2jIAdHMYrPMWjSJqds+g0984tK/2kHe+Efx1EJr2iXFXPaOA7qQ8YJ8dw76bvyL4SZjFPu7XaqMktTxdsN9qUtYKHuArPS9jPlnyEGUCVEzeKKiw4m5toYcUH8EzLDA4di4CW/uAmHXsXnYcZyYzGI68reshfIcJMJJSDL8uAuNNR344f07W/kVuIDN/kG0JP3Hihioez1gLsUYnkWH2JCxlGVHzlLmFiI5ecRPUKhGiFqEUAIHzc0nsttoQ68uPXULnzII65nw5C4i0p+eBUJvTWNWTvpJ3E7Y91RfDGK69ojmxS0j4P4A0GLew2SPHObsG3ZgPzkELR3ylMkHrAUPY/y72m4lRQ3cdfQzVVRJLKtpYzEGeTGdWGWmQsWoGbslGnaaIt9EHtpot/qWj8knKWB+Slj6oj5LuPPthqFGRlrI3bYzJqUcS6utGN+EeUBdtPvf/c7/e53n+rzzz5Tvk10/8sv6wUlL1rkHG7KYoCXtk7ahS5Zucg8DvnZC2Uir2Ue2TCvbutFdldcVaJi26cLqQh6/lroJlEgN30T2JZI++8DvcKVOt7GogdoFC3Fw/kGJbQqjYXrbwwScJNOLwCCreev0ArEN/TfcE364lwqQ3egPvEzp6Z/XIN+UAdGRIfftlRIklnpJxN9eYu9TkCtN428u4ysCwP9NrxJGiSuY3ePzAGduUBc00F+dE0oueHOvE9cjRHKxeogcgaWHejaDc9S3qwnrvW9MW4yhrI2xR16V5OVcmb9jH2RDYSlbrNsKzzhHSlb3KH1ovWkJd6SguSXzYXAtqLPKvssxbWbkr9t2YaYe5abCWOnpz74M9ZPsFWOsVOOdgdc2QB6+vSsxlzrXa119LnSG2++pXfeeac2hFLXL768r9g8kfHW22/rvffeU2yde/fu6i6bQqend2rN7sjoLXIahTD5q8rRGmV0aOKaUyXcl9wzdMqcfIMwk4KqVgSRu9ta5H8DV/Dq+35RB1MRW3nK6LXRvhlrtpW/xJS2So+TciU8Ec48Wxta2HCX2LAVvrqqDbqLC9zQGGMTYwJhqr5JH50q7VZkUfZs6J01RLLSryMzm1MXvK/HTbg227ALMw5mxtf1+NPuQmbaeA9D7vShoY+yzTqwrb4ZG862Etcrz1kX9UHus7IlY4smr6fYqtlkPMemv6ROT7DTE46/U4dsXN5jI/HNN9+gj79Rh5kn2J0r9g0G5onWG/1MdLmZ6QWggw1zzeZqUzZvdJWyttaU8Zuy9NbVov/W1MljZO0cmHcatNQ3m3yPnzxRvtnxBDd6OOGQ+Q6bqBlPA/Vp1E250AeZpwDXYFkv/4wdS6HwczNPblMmDpOj52WNn5Q55in7HE/ZTM5a/eknH7P/8ztdoquUOR+evMNYvcNeQA50lywnspyqDm6ueoZ/S7utmSfefe9dvfPuO8q7TqNeopHmJMQNf+TaDYpl0geyJe4FeCp84Orll23ZL8fLU6IX9Jf2+WPjq8r0HzPOf4Jqfbc80yfo6Okkfzx8Vy3Rn5cJCUEZdH8MkNXL7+/WBs/KtfwMyVBuIEK6dXnXhDPuDcJSqkI/h27oC0ybLz6VTMLXrrhcoTxs/IUm28S9/E7sNXa8NhRuEnNb+eOhwCa0x0LgaeIW2JadfFvZec58asINVJyL3vAXoPcOL27W//InHIR2iN7VoPfWFL49WvMSbq3iW4cPWgNuTcZtwJbMn/DYlmQlT9uy4Ss3/j303EXzLN2Z9WsCcxAinAZS2vemXRO/2WxZ6y/Zp7tUPtD1mLUt/6JxYl2OTZL2TjrbspN+UtkDl5f0kQmavvYiR8qVgux9i/96nw0JfgbpUGQHNTf54mSOSZlTN4LYTl3m74x9tN9+9JH+4X/9L/393/+9/pXD308//V3VJ2v2+fk56+6G5T35S601HR0d14Hvf/0v/1V/+3d/p//Pf//v+vFf/ZVO2b+PnZG6550bFUoUxLRRSh175QrbJ9judBSePcKTckav4ZmwyyIv+5dvcA7wztvv6C3s/3Fccf7ysA6q/5//5//VP/7jP+nBg4d1CHyK7dL6QP1GhY8CYKvNlH9C58lB6q1X/MB7mVur+j15clbnLg855IxNJjflShvuQUMo9MgfSXvE+cUd3jHeoEz5JvAxtlNDduqQskcPlVZLGygXRQiNqlGmlGvWBnsmNmLqfIXtG5tusZu2Zb/OYcbemwtz1WNGyExYYIpNjIzts9jtsWywm2u/hfj4q39is1UZcbe0ReixB2OjZf/zAWdRD+4/0IMg/h1iKwaP6evhXfrHlbaMhZkyLVpLRb8T/JLUoX8bvETcIfllYg940oxhoz21oEL6Zhc9gASRhaNFjvSNXO2v5P8s9nGv6j6b/mXhNG3icG2Kew3mInNgS3iSZjrTlA7HQJ/pcBPuBZPMwy+/0Ccffajf/OYX+u2Hv8L4/4TNucea2RAcmCC6JXo76Tea6bjx5yB1IGLoTUFvTSP+kYVgrBeaQath0Low6ohBebzCXa3wr7TGv4I2DJ1B39TIx6BRfjWJShTmeKDNezRapwBTa5rcmCQmJsULPcyL26Mnys9AbzaTTBz9XlsGUuqdcqesOTS9x4Rw9/RER5QntNoEZRYhGwb/lpcfFg8m2LwcPmGzIwMq3/Y758D8Cr1lYNYgZQKYGOjzDooMSVaumceMHqeSOaHPiuftjCqI4lN3L0B3PfocGpNjR3cdHaE/9HS0Xul4PepkPej4qOtoDVZd6zEYyl2hx2DsnXboGhAedCo0WArGJo1kPJDXGNA20X9eyts4qIA+Gpu7nQPezmLS18dacKR+dKTVyR2d8jJ89613dJdJ/97b7+rum2/r6O4bGo5OZA6H6wB4trY58PUgqaOVgLZDMxNx8w4ivAck+HR9zddxe5L3nuKb9yHI1/49bede07+CZ8daMvf+fxc3hXkGc8LJDDf+mcd1v6JvJWybvmLZjb40V1+a6W+qK/QFrS0u7BWjqhGCb7kLdcfwR3L8fD5FqsfzcX8yyrzolzaYQRWjlDmXzrPxmZ9uPmPDKO4VBkF4OmMpY2hkDA0YOGmHffq4G+bcbI6cMdfmm8KhDUPXmnG9ZkyViz/pkzYtZNpy8YtrVopRIJR7zqPatTw61OTizzNY4iNz7zt0SyZsL3LDF3rcoPzMXZGVOiz9dMP8ugUb5uFL5s0LdJW517JvkDThn+nTKJmSR6eTNhgnwX4+jZv41rImNORuS26M8xygklAN3fTe0d9a2WBarUbt9R//ijmsgE4TTlxrnfI0Sdbzl0VRweLu42cy227nKkPKtUfqkfpIC3/aIvrYQzU2i4oEpBBOmsLOv2H9vQKp06QpolRloG4+BMQGuCt+yXeRXX76KTks+Rw89Qe7yMsRhhuHPCrfZ9yKpSz7uAoX//JI1FJOwsizTX0sNS8EnklbfEm88yxpeBJe9FuMIrh49k/kIZBQ5OFU+eIiNfIW73PPJYpnkhWszhgexxXr8KDOOI3oiINLSAPc8Fr8EWlbAtzKFbfR1WyHHJJcTx7QeMr2NRrMafPWrYY+HCS+XBVf0UN7DsRLqNHw6RryjZ8ksi1LwtG1S8C2uLXUa2bsbhmTV/UyvB+rJjbx4Ws8Mp6Gst0G0lom/mi95uXzCLaZ8XpVcjJmz7Cd8uKWn5J8/PCR8mnsvMR8yQHw48ePavM5YyBCUscAcdyLtvHUnVAQ3URfQdLMNExeaIOMr/SRJEiZYm3s+4nDnIiXwi+N+foIf630r5fxTTmijZelSVxwEG/8r4xn0pL0m9xfl01kHfIkHKRv9daqL9OsjHFmRt5ZtrHfcdO+C2h11pF5opxpYBw6XvW5Ta21WYcuqx9uWV+WPmG13q8hLqQoDdeHjPNB6VPhTV/av/RHXvK0razZrTf1jhzKOeB2wq1ZRBdaQ6QlHGBZKlAZbuZ5yvv/Z++/u2RZriw/cG8z94gUVz0FoAuoqi5Us1c1u2u4VveQ3/9fcoZcZJMcNquJwsPT+l19U0S4z28fD8/MK56CKjzgWvp2O6aPHVPHzCIiV79Got6W/Hrral5p9DwODvbUxaS2vYQRJ24yopHEbdUAABAASURBVK6Tqv4WMQ4IDRqIPLJe5UBBmPLCzmNbNhCgTIPyl9Uoo7WmpJ+Qb8kD2V8e9jx2kwkPWu8lC1HgRL0k4x5Yk09Ym4+lg/uEg5+77BmCW1wibbh4H8eNxs2onvmV9A4cfiSSCVJukiwF1cTpFPomk9ZMrCDcxw6+Kf5foH9kGWFiu5CXFFohgTBpymp75D2j7+3QUzKXBzv6Ak0lkSj0+iG+pa9N2rPvTl9Iu+Ybsrarr5rG7NVfBvpIV/qYyci2rmjc6W/zYWzblt0kGU7Wd+znoYOxrdY63bEp32jNWhOdfULnmslhzzxyUZefWd922lGX8J165WI4cdNzWu+s/WP1z010ye2G/rwFR4WR/juw/vU2VFmCPyG08J70sVOHrGsTdQkUA3+xEic2SUo2Cc+cs4e/HDDmsO8yewsi2FanTiPl5SI26+yY+ao1SjXQwUAT18b/CotfIsypK/PJDmQPksPBi1x4c8mbD2llb5IzjsjsgkPwzD2pA1mqdfJEfjNzEpZ672q0lW1FFwhPJyfHCn/jZtT2aKOM8xPOV3rGt6SJuqQNRJprEODAeFniqVfi6LX585JANe6hSqH/GDgUt3Ss1fG97R/n6vGnybVt2b87vrHxyJsCCDbIw5pRoljdi58U9wEVLmVOexnEWcOJ8vJDeDwpN5TJ1+Z9hQQ+D+MMRJwrlF/5annjkQeH8Vkh0hRtiYeXsW8g4S+g4S404rnJdq1XbbUbbuDW1FYYGsQvaBU38UjfFrv1xhrQ1JKmtwOdsKDhj006m3Jl6WBb/IX+FhBZBEuyFoNNO7B8LGsIOmmtJXg4cZbILL+zspYrfmCP3n+JznrJWnZ2dq78+6Gc35+fX6Ib7JTwmbwS36ZuYMr6y/oYnXlKGGVoNfCwkmUn7IBa10JXwI2XoV8EXtdPMgWkXeo0KTwFWaO/+vIrffDB+/rVP/+zfv3uu/r440+4CH2g5YNyl5y1URd4JgfZph0GRV855tw+a2/OxqI3tN7ltF3aCt3BZn9BmdFTUs3UNdiR1w65naMjpfwgukD0osTNPinnlblcHdBHsl9pvVPmVifo+Ll8jt8l6fMhuq+++FJffPZFyfsWF9C3Tm8rusIwjMVr55zFZpyyLYrec352UXVK/S3+wqek6Jj5ENwDLoCfcp6Qdg3fqnAfhq4lm6epk/+G84j6wNzt2/VN4FvsO674hmcik460CI8H+jAN4Eh7pj1WnWy/6r+XO3jZ1dnIPv0EfWiKfod+udozdCH+hBeNrHXAjD0TFkwVvido5p5uhoFZe/S0C3S/fGjhydMnevz4sXJeki8hpv51+ZsL34cPqi/kbCVxEvfp06fcgz3TGfdW1Xbks6c9V96afm/G5PQi8PoXexDeS2W/yu+lSHis8VYbrz/s83vKPfJPVoudN3s1OlL8grloujgOujSdLpegl+kcZ890mYtM6CcMqi8+/UTv/vpXev/X/8yA/URnTx9zaTxpyKRBpsnDOaSmc7uGCiP2QHcKHphYRhT9bEw2I5NQsGEjsNloWxgZ+Buw5SJzwRGbqMTtratRjm05nFIeI6FKmXHHM3aBCGWXP5yYjR4bzsd0/AccLj58+ES5rL242CWGOgO9kcHMQMvlL8Vw+Tzo5PgIbKFHtSbkNIFZEzLKZJPBk4vfIIPpjE3SOQM+35LlPgBJeAHMZEAn3YqZPGZkc4091ZmUb/am/JTXqSsigz+rD9YwNI2FXhe/m7EjN+THJLvdDNBdkdVYMm4aSDx0a8QOcuk0tK6BzINO/mXHjQzGYST9pibqLYvDUS6dsLfYm+NjbbkMPwLbk1ONxycaufRtmyOZNtK40dwGadhoPDrlsvcNvf2zf6V3fvZXuvfWO9qe3pL6QHuxqLhrchO1Xdxq1B3Eph10ZVvCnbdeNHjOL/oR9yWvGx4344e+iTVa/Fb6T8+m0rQZwqrFIIvAnkVnot+Gb9tqtKXtQ/ikmEaHWtAO4ZE1uZBozkKDnXiv8f0lsIzjLMpLmshxx9jPnPDkyWNlAc6i+4xL4CgJm03G1abk31pXZ7y11ipx0mUx39GWOxbiKFLJJ4v7HmVrw/gah6HmnT0LfyX6g77SIb4/6G7FjW3ZgcRbMTNz3J56RRkLoihGAUn9xnHQMXPsQN1MH7WbDCKX2Avoy8wSe+q9Q76LncunXckjaRP/EiWm5uFnZ7KkUw6VbqPU3bp1qsxjY+ZIlL0t6L0h/6H+H9wp4VGEx3GDX8pX5RslP+1G0boyZGxbDV5b68Tv0E2JE77Ozy9KsUq7pT331DtSbK1VPJLXuIxMMmaX/GfN0VJrHEIjryV80o70F1lTOIDbU39hKi/6Tu9Lnq14IWf4yrRpQxMvTM3kGd7CQxBaB7+iK97v8VWF/Db5hefgRlqctmWv9Vxs20QKsHiqOikXIvXFoorzFVY5xJ/ov/OTMibaa2b97rTDZrtR1sct47v1Tv5hJqVK4dK2eMR7gSXhQbViSbJw6sr4isLfagS21pa+VnT8Gv4BNGEJb72rtRvuol15GNo+0GVLMk9QRGjLNgQPlkCcwthW8mjGDvBL/XdsnIPIBK+XHuMzwFfGHmS1ScbiKTpE3JkLLhgzmQvO6ePP0M+ePnmi6FYp7xzd8/79+7oPnj57Wpse21rrGR5paT1nIn4a27Za73JrssMJbYL/fBhfM7QO5gZZPofoRb/6lfx+GyS3pIv9x0QJhQJftPGqieBF/+/rTvo/ImioSM+2mpvS7yFrvt6zNqQvrmtEzd+M0QnQ8Wh80Q9UduLkg1lZh4Ks0Zf05QQOQ0f/HVFnN8R35X3J4VDyif48DqNa78qmP/3zCf01eaQvz/StzAlZS9LnX0TCrsaQ4R/YrnIUg9hn6liI26ow22UvaaXWrHEcis+OTt0PPG82Y/kvYQv/qdeedcS08wx/gTDtkKehI7s960toN8YLfkUnDvT6WPzFjzgZ1wPl2lbSP+PA5dGjh4zVB3ry5GnJbcOcmE/UH7HGh09Y0CWHPvnWZGS+3R4p3wq4d/fe8sl/9hX5pkAOZMYx/Lel6NmLTfkHAgth8X7Vs4S8NDO8IuoScwkIvWLx+Rd+/0kXv7RIZByohtgeXTVjK/pr+tm42dAfR8LmGi+RLt1F0Xt29MnM8xnDG+K1lhxn2VbGSZCwIONui96WnwvMwWDGYKff2ya+1HpT9MDeWrkl86eXzMzYSj/fU3bGyLjZcJB4ofTHc9af8B7kojcInXFPBXhmKnnI0lKn/OiXb7z5Rh0cpo83yk/dVsw13iKfBdcZHPKpLHnhNBwnfWwK04SOMTF3RU6X6LaZX8JjUBexnM1kDO3ZL0Q2d9B1b9++pXXsrPKzn5dJQ84pJ+EZvxnHoeOX8bljHki9g/zrqifsZTK/5cK3QLkpf2LPecK5QMpL+uKZtDkHyUFj2jYy7uj2KefoaFuXvW+99ZbefPvNotPu/TCHIAKKR060EUSc3wjb4vnG8NcBfw4S8B+xEn/Msv6I1Xpd1MsSyHQbVMja7gf7yr8Cb7wO4Yr9Im5Eq/C4Eyf2K0BQ5i7bsoMmWd9qEhzcjPSiu8LwtPOKC/u5jHEnDD/bsq0G3EI3Zf5vuAM7fhJv2SZewyaOQQOrvdLEsYmH28YOmtUbcV9Ab01ZL6o8aJtSriBREMhjSZYdQJUdOohbmIWGuH5owywhWYNn1lCV7kg8tYqTS9s961QctllnJ0VfydnNOfvNIOvqM/aboRO2Q1/IWhyee29XabJG5sNbFJnsWN5Zv6Cu3MZxEziXJzG+C2RXkcmTqDOVqjqhU0zUKzxdsGfJz/l+8OGHeu+99/Up9zP5xaxlvT5X+I/eEB0h6ZOdabveuxr1CO/5GeAvvvhCn33+mb76+qu6FGytc2Z2jO62SRKl3FVukV3yip28z7g0D86zR4K3gf1RfrHn7bfe1jtvv1P6iJBBeEia6BspO/zbjfO/E23Q7URbNPpDdJlTLomTx4DuEAZ6a4oOiCSUOj857Lmio4U3y+rwbPI7ow0fcFcVuTzhYjS8rjoGYlTyEMbpn71rM3J+wz4kesydO3d19x57EezsW7IHCU+yMKTOE5SLnKAhK88puhq6WC6ow9clbZP+EXrP3jTyS5wZGcXO/nHdo860bZBi2kEOseNO/hRQLKxuSq7L5XxYId/kvf/1fX2ZS/TPv1A+DJA+cP/Bfc6g7+vhg0d1OZw+8Yyz6OoT6JPhs5C+jd4enoKMmVaF/hm9kOmhNoiQp6R58BGOeOlgFtr46gUc/MiMR4F+ZMbh99BpQ5ueZTpf2StNB1WAgp9v/j57/Fhff/mFPvrwA73//nv67OOP9eD+17pkI5B4nYxM/JmOJK70erN6Z5KPHUBn0GcTsBkHbdl0ZRN3zKA/5vD0mI3B0dFG8QsSviHOZhw1MgGMbLQyuBt5lcwpT4EEx7wONNThWTwO1WTyknZM+M+YqB7mZ58fPVEmiUzs6fBK/YGoQ/1kNeUcw+cphxanx1v42mjg0lXESfxMOBnY+XRNBlSQ/M4YVBeXO11S1o7JgKshcaWLRFQ87ElfIKzyYRLPoA9E2Sbc1CgXwJFpt4TogJn8vFzijg359QXbAfuAbfygx4EJbSi5DX3U5oBxGPELBvIayLOrtRUNOsDNhGjk7TYqUGzycNA2ct/gtS30EZuLqc4F8DAeaeAyeHN8qtM79/QGE/+b7/xU9958R7dwb7kQ7qQlA01u1NJSLchVY2k27gVO48YNfPBV+enPxqRvfhderOy1LBJi2VKjr4ZIH0qfzIKchSeLTfyzgPY+EK/jbMAHJI9g5SK0ed2EFJdem1dKwI50LHvBxCIa+T9+/IQF94lCZ5ybNmqtKUh7DIzF+GfOSJwgF8UPuOS4QHlpxM/8l8MT0TxJl0uTI+bJgfkw7lcy9AM8/aq4eFIVQiD0KhD0Lc+SVrJJC2xsLUj/jPKXukYBSf1bb8yrQ6FDt7bIKLYd2mrIwk4eUtKnbwfp6zlgSn4XXJAGl8y9exSwiXVLsjqyigKX/s8Ewxw8KVmZPMPPzJybdWkzbrTZjIq8W+vEoTwefaNJYBA1bEHqc84B4qNHjxTl6wlr5mUUYuZ6Ma+n/GQ3Q0+Um/gT9Ex42dCxoxTu6Uc76pFvlu2iOBLHtlpryKorPIe2r8ezMEThff2QZTnCYRG86E7pUiAUHr+3x+QUYOmmHfpFJE5w0z9uAFs8iIwwiJk1AAt+Ta5rfZtS/967Wgety24kdok5Mn4eBNWz5LSGVeTyJ13Z3+OVLIg2H9buhtBrbaX/DOOo8CUt+Tk24Vd2aBOKnXRm/bMte0H5QQvjANpuMvVLvoVDfRe6qfWuoukb/Tn6RliHtrXm3xp0W/yW/C37AGEr5oZdYZKNX6DFpA+nfwYTfXrxff5tmz47ML42VT4NyzgbteXg2PCRC7t8WCJj2vCUOlCQ2oHOmM+jJIxdAAAQAElEQVTG5SHj6nHGFJsqOgNjedaOMTIzNuK+bsulfNtqbuqtKXlJTtFg1kTbBUlbfUGrSeMGcTuvV6JC6vXK4B+VZ+r/Y2F45TX2TDNNvLLm7pgjM+9n3pzpDLarzQd04WFYxsdE/0y8fNjg7OysDkayMZ/oP6ZvpN+tWPqLyqQPtd7VySd97BId/4x5/px1OvmlD9mu8pKuNeIm/hVazdf94G70R4PKl3RmDNiWgB27yBSlm4aqsv5NYE9UK3rAyHzT0e0SeaZPt9ZrbB0dHSv/Z+sf/uEf9Pd//2/0k5+8w6HGXZ3eulXhyTdryCZ7LNB6r3wz1myrwZ9tUZAatg2txYS0mxKnI5NOWkSuHXu/C9bhtMfK13SDp9AXyM52zQVJ13ovfrbsA4+YD8LP4p/8e5WxlPrbvekiv13C16m+lwRsq/WutJlluuEsvCS5+lPGx5SOKyn9xfiLzhIvG9cBGc9TxqHT7gN9YkHSkJT5el+YiZM+eskacElfCnasATv225foWhnXl4SlDybPlJP0L2INs63WWBekyn93mEfCS5CyJuYNG14bvPVWfTeX0Bl/6f+b7YYDzGOlDw81Fpe8JnTQAumTxwQzS7lzrUE4KfX6sa3k15Fn6x2+mmxFWvA21Xy1HnpmjxD+7KZxMxZPm3FTdI291quMxEmZyUWyYlLuNS9TxYOjKiP6c2T49Okz9i6X5bdHpz5nvjzj7CSyrfxm1Td1dsjeyGUYh+oDkUnKX+3j4+O65L3FYW7oyCjjPHb4baS1F77CW/is/KvW+FAO79fPawm8lsBrCfzZSGCZ8axMfTa2AHO5qWGAJby0GhvfKxx8yy0dLJVJNHn5I4BHOLQYKzRvLf7G/gawJjr8BNDRVTPP13zNnB37RZh4a5zO+hUscbpaCxprRINuqnWudfXWyt16X+y43WTDl7zwG7oQ/8CyV8Stg/HzNmvHstaxqkDgPITjhqp1pvznWudyEZazpHPWuWesd/kG8NOnT3UGnX1C9hdZz0lK+S0W6fal9+7RfWd0k5QRLCVUlN/+RUY8ZDWzRseKvWBCr055O/SVJ08e6wsu/vLt348//kj50kn4v0Q/yvlY4qzYoyclbZgiJ/ifSq/IvjoXidkbBZfoUFnDT09P0C1GVmMpOtVyNrW/0u2SX/IZNxvduXtH/+pn/0p/96//Tv/Nf/Pf6N/+23+rv/83f6+f//znupUvflGZ6P+RcXiIHV5z7hk68j9H1g8fPayfhW696dbtZb+yR5faoWtM6FK999K1TvIrIugXG8oOr/Fv9J/wc3lxWd/ifvjgoZ5wUbyms62qDLwIY1tJF50l+sntW7d1j8vfN994s/ZL+SZw9LvEsXxIOmOTAQ8ED+70I9ok8tjRJukv4WGxd4o8gx39JOfyU/oKiB2Zxg7SprGD1PkKtFvyvaBe2Xfmvin1ysVvZHifc+Mgv5QWO4h/wh9zFv302RPlw861b2WPFt4i7+SZMtK2KTNyyriYkXPTn6GhvRVI1kuGAB4FeS02sRL1OcSBv2IfECtePyKs3dl05LAf94o0/oIZRf9Cuez96IMP9Otf/Urvv/uuHj24r30mCQbchkOAgclf855JYlffjh3w24xDbeQ246gN9GYzMHBHsFUufI+5WD3mgvWYQRx3PkmaC47tdsOkAzi8zyFF0Mg/sMOpSvJaTXnxImwmpIBzDZ7x33OgfnZ2oUcMhgcPH+kJE/t+x2WAGinAzLzAADYdv1PW8WbUrZMj3Qa5BN4MA/GkfCt6zwAPLtlwPnv2TJls88mXc+SRA/ury18mBbJUQPFaMeHBw6SeiWPSxEQgyhXxxXRC8WpNTEx+DmNvyLNrG1mC7RZZwucR2G4HHZX7IGNkHZmPbEiHYdS4AvfIBNpbVxb1oLuptcDYlgib3TSpg9ggP8+Me1bT7A5GuYNxq2FzrJEDp1z8Hp/e0e17b+iNd97RT/7Vz/X2T35Wl7+5GFYfSEd68hDSrLzKtoS9wqFnS9gGJEIs1p+tSbu/CqnwN8C2Wgu6eu9KOyaLTOpRWKK8pC/21hlvG43juMRrTRGpXjLIl6fCbtgU81LM1x6rBCzbtEMre2JQR+E6Q4HM4pxLDdvIf8vYPFLGICNekqstohw8fvwIBfNZ/bRpFKGvWcizwDfaLd9avXX7dqXfMMZzcHKUcZYPXNDmtvXbG9LmAYIfHczitOybINAHKAT0tzwkrVAnriWblxYz00kjox2K0MCcmoO01juBLjk2+udN2E0G6d/BxFx5wbx7iXIbXKAQpa9HdpF5FLCluJQ5K4pNFJz41xyNgrlDmQofGR858Jpot6Tp8BGk/JRp8We9bGamI5E3vCSvHetBcAFf4eURCmwUsHwDahellXh7Jv8VE+7wFR5m5v0JmZTiFzphIPzukFEux0K31pc1scbxoHaQk/0qBvUvbFaesJEVoorAngeyVUEY4vFGDLUExq40V37Ieh8sayXNRQgPa8QMRD62ZVtSQFGUOwNhYs+8FiRsppwExibCzYd4cS5xE34NUiaoWEu0Ke0VgnJbb1zyDKCrt7a0j5vMHG3DUz2WHeCPjSOPpPjxNv6ktc18jt8hbcNecMi3Hezeq6xO32itQT/vbvh30HpXa00GsYPn6UN58KFvMMbftuwFMtKg7unLu0P/n68ahsg3HsN/NmlHXPJ0eIlsY4+M//CyZ2w8rQPni5rr8vNQW+IO1dd75XSJbpVPKT9kQxc6nrGDCT7ivgZtC3+C10bZrTc1aB6iLO0ZvgukDT/VqIS++NhONi/hxXg/Gjeiocr0/7RfgMePhPm0E60H77ypRNpvzxyZdXTHPLvPvE5D2lZrTVlfxmEs23bp2TmAyLqcb5JnnZ3os+mLG/rbEReQ23zAKnqqpOS5o2/LqjzGcUMeM3uHJ3r86JGi+6fMTj8+Ju0J+5jqt7h7a7JdfNjQB7eNH7AtN+AFKltl8ME24EnzBJC0Vh28pMyBep0cn9R46b0deL1MNsVr9lS/+MVf67//7//f+k//6T/WJfBf4/7ZT3+qu3fvKuH5tPspFzOxNxyiZBxNrD2G1waSGWwptsoY0uKlhPfeq6zWOlKf4W1ijzMVT/mG3ymHR+F1Js9OnBws5RvCnXTRa+6g26QOA/KykRGgWasue9pz4tAnba7X5k9XAnSQtF/GRqM/p73Svn1Y+kTGT/Si9IP4D/ivlWm9admXDNXmiSdMdN3k1xmHrTXG3FQHaAkP8s3TxxzqBdG3UkYO1Z6yF3/CYWjGdcqb6XcZM3ROcn3VM1fe4XlgPGUMWL7yW1PYVngPBvpq5on8YkzprvAXvdT03d66fJBByg9PGU/R9YLwE3fKW3hiYPPI4rFS11wgD/DSe8YDAcIQJ/mlXk85tzhnf5E1M+WFlxyunjDWIs/KmyQpp/Rs5q/wsfiTEQXP0VuYKyO3rJ9B6Mj22bOneowMHz9+zAXwOTmVBBnbe+2Ya5PvgAwiqwSGr5k87aaB9Xp7+BbNbcZ25pkgB8NxnzLX5HyntcY8sVf076RfD0BnBn9BlAmrCw2B+y/2eV3x1xJ4LYE/Swk40zsv2zLrRjM2kJVHyhtaBxPyComHvxMnwG3HZcUZ2JZ9gFz+LtvQhgIV3lRlt7ihmZ8b/oGLZi1qVubtdvAvux/iJk4j3E29NbXe1UFri917w72gEd4PYa33JW75NSUsWMqEF/K0sSXZJhwa226yV9qSAr1g4geyfLCuRLed0fWzprBcVVyTroLxT3jWoqyBOb87567gGfrEU/alOd9f18hd6aXTkh4eWKm0Y41dz2nm6ByUt5ZREV96pdSXPJ/3IAoP2c+138m6O2fdDq+UkXL2uKMTPLj/QJ9++qk+/PBDLoK/4DzxTAkPDzO8JG3qtmf9XrBn/Z1qTU99U898S/aSM7WSP5ykTlnno1tsOG9MXus52h7dIXRkVnFu3VI+YPrLv/ul/sN/+A/6T//v/6T/4X/4H/Qf/+N/1L/7d/9Ov/jrv1bWf9ulx+Uc7pL9fPYCX3z+RX3r+D7nntE7HnEe+snHn+gD7pouOdvLhWz2VNGfss+bqf+Gvcqd23f09ttv680339Tpyam28BhebFN39iLsHbLXix7ziL1a9hNVN/oUzU4NeRBwdLf0x3Ez1p4ofNYFMPnGXsvv6K1JHzmsiGxnHGUj59irrHMOnzqmDpfINXufyDo6zy7yC2jHCT7nsqfSOxN2iWwSt9KcXyh55F+OnHF2+QS9N2edkddXX32lL7/8UrHjrgtf6hoZpt5p0yD73eiMySN579Nfqy9wX7eWTV8K/9eQGiL6M3tMfVZAvvJZwvNegkO9iITgx1OdKXa8/qRBby/+Fntlebn8nanGAXRkA0aR5t2lzpkEH9DRPnzvvfrZ508++lCPHnL5S9hADxmZvEcGVQ/NazN2BuOg7XYsHG032AuOGLhbcHQ06ijf9r2JxCNsO45sCgdlo9jJrzcWBgZ1A4ZLS4LkJakcwoTAwsM+0DNz5+KVtzKwcumb//v7+MlTnZ9fMnSt1rp6a6QUF9eThmYdjYNOOAi6dXykU3BCXcbBxMkg3as2VgzSTL5nbMZqUNVAmplYAYNph3vPZBU7CL1Hrnhp4tAaUguYQoifSUC5bqVBlm//Gr4EXDyFrw4Pm6Fxmd65BA4GbTdB6L74b3qFbUZk2J/HyII7gH6oc2uN+lN36pyJ0LbsuPHncrcNG7XhCGzVxq2M29ihe77xuz3R9vhUR7fu6PTOG7qdT828+ZbuvvUT6Ld1jP94dKLE7UlHerXnL4ElSy8C+cQvITQSoUXpz9LQCeiqqeZLqA7yqkofxLFM1pOy6DxPTyRNv0rOkm21dgO4dchDZXAsT3lDXtkV/JfyouIlGuwSwPeot53IUhbXLLrBGQu17bqwG1EsBg5Mgoy3ZJn5InGiNNqmbbrGzQYl6ZZuo0ylPRNns9kqys3JybFy0LOpvDrxm2zrdzfJI7iZk1V/5G9DOWHGTwX9QJOUS9+cq59O01z8b6jvUp9BmXuSrW3mO+ae6qurTQ74R3ZYpbRGNsEuigwIfR5FiTlZZVzx4hc555Nv5+dnyyfgaJsciKEmaoaX5HF+fs5h12VdFotaLmNlKd+mfL3CMLSiCD/lQC4XU/m2bxStHYpVZ949OjrWlkuFtHtSJ27KytoRemJ9mJn3J3iYoPdcgkXJLeBOWNK13pU8gg4dOYQ/2+JJlALs1PxRjn+Rl58vtebweMX/u5B4LyJp4kdLUbkJOe3YfF2wKUh7PmENf8Qh5SMu2/PJ1bO0P+GJJ7n6mN0kJR8yyDx7BUlFY189xEGCeSfsyvsGQZKbrmuaAB7ZVmesj+NGI3pM602uP9Wb4BCFxd/QgTDYeWPZ9VrS4JfHNuMEtPTLpt6a2ooeuivlNfx6Dx3g31vF7Q07/tgt44v8bMtulW9sO25JFqZeZeMtVpDy9wAAEABJREFU8bLyJ+lACzMjs4lNzFR9tqSH743HIv9WfXjDmI/+YbvkL0x4xeIy7WltXEO3CoeKULHy7BhX+WRwfp4qG9YqM5so/OdDvKX0cJQUC5z6tSYHtmxXQNJMGX/g+RRXrFW85ZU0LyDOJfBH9V5lRC3he3FB/Mk/aa9qp7AM0uQzbXfd7/Ckbe3MFzM6+k7ZQKevZI7ORVHc2Zhnjk36Rp/orTE+utLnbFf/sGNHJJRIxMzXWWMuLs5ZJy6UPIhYfTrjfGTMD4z3Kxp3wmfS3kRyLFT+LjKvULZJskCO7wrqdSDdjE4xKp9Kf+edt/WTn/1UObCwzX7mDJwr4ynjLHUbhl6HGnfv3lO+DfyLX/xCf/u3/1q//Pu/19/98pf6q7/6K7311lvKQUcur1Ns6mpbSd+wDTO2VSYWdNbrhCVOyuu9VfzO/JKyt1yGRxZ71rSnXCjFjjtrWGtdG9bFXJgnbieNbdlBU0x4CJa2neL1Gn+iEnD4op8v84nkjCfadBxGjYwDuyljJ3qPWCvSB8ZN1sdF7zMZ2MuYnVnj02fTL4ZxkG3208t+O+t+Ds8m4kxZa4Aw6T8jcQfKG9C7ekC58Q8vdgoQS/q86J/wykPK+Kn8Mkajix7Rb9dybVf57VCf5FdoXcsaT/0Y8ykzcWzqQP2S98JfygOMgbhXpKwq/MWXVTzuWUt36LRB5HZxcaEc3sW2XTpl+NxsN+wZRuagro68bcpP4TVdkBlPlYXbtMGCJU7mv+w9ztF7c5meg9jMkWecZaScBefVbuE79evINXrzBTp25Jo2CsbNqFyEn56c6BYXvKdcREfvDY/HnJ1sj7b0g1GRWfJZ+UBUqXDVOXwGE/zHnpnXZ2giICUqwFPxcb1+XkvgL0kCr+v65y0BUz077xBBaMCDi8dyvfOCStwgzgqBuPkkCv4+QMQt2pL5OzxYuCwp4d+EZrWENROtAWzWw5rHY7OuhL4Jxx/YVu+LXthwL+hqrZd/7029AezWe/m3HrupkdamLFllQgPhjrXAsgN8HRi3MAbPP+tSMh10h4n1xTZltlp/JnSJ6B6xs75l/cvam/OjrItZH7NWJiyXZ9FNsz41+G+t17lRvkiQtXuisCDhZJ7nCrWGZS1TVjYIniu/F+g4E0Z2pJ8L04H/GX4n6jCz/82eJpd/X375BReBX+vJ4yeaiXcQhsqmrsJMZBbegwk9Y0o+6CfRNVLn1Df1fMqdzxnnZGmH4+Pj0jPggHwn6rqvs7UBHSt7h7/927/Vv/uHf6d//A//WJe/+ebvL37+C/3kJz9ZLmjfeFNv3LtX3w7OB017yWtfukXKiHxzfpN92nqu8/nnn+uTTz6pvdbx4ewz+sQp+kXy2HLZ2+kr0qGtsWzLPug3yMZe3Mk334JNWakvvtXuumFsK/lFl0l9s7+6c/eO6l/S3LlTP1+9GTeVzrZi5jTOQihtPVFmUDRyjYwj1/Sji1wAo8eFzt5x7UPRpybkX+nIK3TC0xbRy56yd3rChe+jXOo+fFTfin54+FnrtHku/uOuC98njxVZ5gwydV2R9kwfCQ97zseKL/pN7Oqv8Dqnv9A3wvtaLdhRy+svEzX8DlWfRbd6AcKtH5VJt12R6UdcNppOu0LQ7Law9uBS+4szPaVT5WefP/7wA737z7/Se/XN3681cfmbS98NBwxDt3qzBrAdOxem28LxdqPgiA3A8TH0etmL/5YN4GYzcFE5cmk5LMC9If0wNA29Mdgs27pp4oqXbcIEnJdWg/fih0cGaDp0+nY6ewbVIybHJ4+eMLFcUkfalQS9NfhvaqHJbjsO8H+kWydH2Fsdw9cYfhgZM5Pmns1Zvvm8y6Dm0DmHQhnojB/JIhaYpSqXV1387mdEO5cfQVIigtDhUSSekxK7SfBjIQbQNCLfoRAaDF3jGERuHRn2RX7wHflVmyQOGMhkiM3mLRPcTbTUyU22qftiO27k4dbVho06E23bHGEfFwYufIfNiWLnYnd7clvHt+/q9t03dffNt/XG2z/VG+/8THffekfHt+6KiNqLBdKD1Ae1PsqAl6SMKl0b6l6OCIUwA11Bi6mwhfzhb//wJH8CKb6pyuk3E5P3jsk8/S99fKK/tdbUkXXvXa0hY8b1RLxUxbbsA+R4XeF515X3XwCRkRcpzweJRBKGtnjpm8wq/8j9krkgC3UW48fMMWmPKCxRJLaMobQFYl+ymoXyc8Fi/aQOqceBOXCzKSXjpz/9GQe1P2N8j1dK1jGHKMfHJ3Vo2lqvPIpj8inH93xRm+8Z83ePtgzlMHiN9MHIaqY/jihTOXDeUO/00VXOtmUHTabvNsduai22YSz9eWYu3Zd89ihPey6A9oyBPXbKIBLTKXHwy5wfhShKYC4AohRdcIG4xFvy2pEuStI5F8Q5YJxh3qY8W/Y14r8nzxxkXnIIFpxzgBaF+xGXkI9R1KJohecoqm+8+YZu37mtYRyKn5RzsSqB5BOlb2K8Jt+J8RlEIQtKIaPs3jtz+9I/RhTuhh9MkZ9YLegF8BoqdX4evuFc6dW+EfQced1Wz3n/YEfKCcLZYr+UBfWwCQuEXWhEa9SNduHMf0I2e9bNHUrrBW12xuHkEy59H6IIf/XV1/rssy/08cefgE/1GRuGKMPZSKRdSCod2hBCIv/Ujsx5FrmVWweDI6IMwjXO63h4po2CQ+yXrKniwDQhvTXG6oaDWtZP5mDbUkEYaN7rs3q/4LtEPwTCLdHDERZ+tpXx0HpTb00ObGiTzs+F9bbEacwb7Yq+TmMvaWz8LNm85OXPcS/gjV/eN0BcokRcyAqrZAC32HTOii9M4hAV/prShwf6cW9NE7pUMDL/jegoGTv534KlXzGua5xF12KsCBP5P+bC/6uvvuKy+BllLmVF9jgSI0xQNLIKD1B4iKrJtlL/wE5dw5USLKYjVXScEn3v8MGFlHftr5fNId7LAa99fqgEIufgVeniH1TYoWmxcPLmgZBtpW17b2WnYXf0nWyI8z+gHjx4qPSdM+briQbP2BnHUeO40bgZFXey2tPvMsfvmY/X9o+dPnnB3J01JPl2+mvW91x6xB7Iq9GnMxZ77/T1pX8l7XyV10yfn+hrlMRjWSoIY9nXwIOHSPThyoO9WuqUtSX7qXyrLocvOVjJeDpn7XrIwUB0ENvq6H/h8/79+/WtgC+//LLWyw3r7R0ONH76k5/q51z+vvnmWzrhUKXqMAzF3wS/lpS1Zq2TcddDQ4S2eefBTlkZw6115DnWhXPKST6XyGzHWpm8UkYOc6LPHHEBHPmbTFM/qgnlkgFEyWhiEqc46Ph8BxCVVxDVrwBePLMSBlHPTbo8Xr9+oASYL0kx0VAZO1j0m6bOGEi/3G6P6BOD9oc1PPEStrZ/GiNpyEKtWZ0+mL6z3W4qD2H26GdZ07MeTPTNxEveA+tGLh6POaCMnTyPS1c+VqVnjKZ996wfGQuxc8CW8ZixRNY8y5iE0EDZ20O/bL3L9nN1SXhrTQRoMVbrrXg2vKejpi/PzC/zWimpxlQO9VYe0tct/kiT8Zy0uIgphcczDl6fcfD37HAIm8vf+F2iA2XMZPxGrzxhTxCeknCHjJJ2zpihAFiX3Yr/Bs8GDc+wlXg5DMy3mjI/Pn36TDlojJ15JHxGzpFV4gYpJ/OOyCPj2RSadsph7O1bt+tDKLdv3yr7mPYIn713pT1Tx8hjqvX+MP+R3jbZHYB7DmAwcZ+HqNFcIMrr57UEXkvgtQR+sASYbr5/mors7x9/jXkjieXV9wfbdtIGemXahARXgTh4yrnaq8PGh0ev4ocw448l28oa4YaPWTtYM+zQK3QdB/8WECfryzU6eZD2EGavaa3E6b2xrreiW9L20F29tQXlbhVuWxQoCVvibdlBww5CvwrCGDz/LGvKxBo7sSbPlUfrnUjGPbF8z4XoKlkDg9L5az1+Vl8eiDtnRDv0mayLrfXSGybW3R37jT37hwkdZQ6ylmXVwp4IX8qnDErEO4talbf6J85NzDfTzCQinzm6xZo34SnvDN3//oP7+pozkexxsrYTm/q5ikFktIkXmcrKul68Vh0mztKmg9++9tUPOV/JFxrOOG8RiY9Yz2/fZo2/dQu9aqvWIzNpw7lm9hG58P3v/rv/Tv/4j/8v/d3f/Z3eeOMNkpk7lguds99KWbbrQ2LRF6IbzHB2hlwTPqdeEmehe85Fd5Uu9XjIfib7sOOjY52cnIIT3Tq9XXaHh3wbuPQWdKXoV1NkQ74zyJMP5gVps0ecGzzmLiu6lCzk0SgxTRDBSrbV6IOJv2GPdHJyoug1d+/dVT4cG/oI3TJ6UOLZrjTCrOVVPWiT8DHRRjnHS92ju4aHFZecFcc/WPrSTtXnLqk7YZFLvrX76NFj5Ru91bb3v1Z+2vlr7Ozp4h/55APx2fNlX5q65UtIKeeSPVcBnTHl7A76YfpseHsR4Z2qUKe8r7FI6dr9Z06lM6ygqtlRYn3zM8vfHPgnFXLN5wxfs8ygY/Zh4tuDHRMA4FJ3vzvXjovf86dP9ODrr/Tpxx9x6ftr/ebdX+mzTz7S00cPtKeTdjIcB2vDBeMY4BF6uxl0xAA62o5asFnsDW78t/hvtwOTx8DGsGsYmwbSD73VAtCaGYgW44tBqrJd7TArw1WWEpaXjUPPmyVWhuRMvSYwKxuWDJDHXMzksP6MSSkTRGtN7ZDceFAFLlMH3WKg3z090R1wCr9UE/lcancR2VwwWIMdk9Wl9oeBlQE1ZwJCrjOYAiaDTGA7DrH3oWEOi6McSoP1Gf5tU5VAourIwOowEnlELpHtZuzF11FkO45Fb4cBe/HfjtCEJd7IpncAY28awDgOyHlcQBuM40IPw0D4oI7sO/GC1jtlD8h/kNug/Mzz3oOm1jX3URo2auNWfXusYXuqzfFt5Zu/J7ff0K27b+nOG2/r7pvv6Na9tyqsjUek25CePMyBr8gneZn6a4GwAyMbazGLjcfi/D28k2Pwe8gqWYS1A8J3vH4nII9w9yJeyvMQYdZMv57oe/sDpnKnD9qmDfvS3rR9Q942sqY/8kiRN24VhHEhToi/2CdSkPK2IotAMbTzjLzjDmQpdhB5R4F59OhRLdT5lGD8hqGX/BuRLCtjrbVGW00oObtqq0a7ZCwmfhb8KAuJt2GOzAFKDniDY+aigYOu3hvzw9KOUyYR+NJzxri+GbBC+O/6JH9pyWuh9S0m/a3mQvgNz9ONA6DWXP20tUZ+S90aftKSr23ZFpXmIZywxhySOEkTEKFkuUfp3nPIt4/SdaBn5mLbSxmkS3gUo4k4lVY+pN0pymMpSSjE4TFpdTCpQ8iIO+nzc91ff31fX371pXIRFSUs/om3Ko9Xh4iUn0/4XXIIfoEiFoVsf1gvZvjI+juTcC75XI/h+KdM2wqvrXf11uXWFmgxJK0lcXG96m08A6LNrmy/MQ0VTFiBVKSo9+/2ogD1mKYAABAASURBVOyrfGfkPYtmIUvqIWDqFBsImDYJEueStjg/u9DTx8/04P4jffnF1/r0k0+5zPhY7733gd599z39+tfvgveKjt9HH31Mm3ytJ0/PGGd7pS4R84R8KZQHGVAGw/n56oXHlzyJ/oon7VUZPxeWDKgbBdpW610jYzZject4zjhPOypl63lDypdLtmTzUox0TS2xE2Rb9oLkHdhNZddYMXSw+LUO3Q80/aiBxLeXPOzVliAXyGo4CBGWYutgQhcIcPxgbUbY++iQ9PGSNAE8CSWtRNTiKfNj641xd6k9m+bMcfnAROSaMTKRz0QnyHiO+4LxI0xrvTaUj9kYZby2Qx2klCbkCBO8k09cwVK+KffVdafJiL60ncosKebDeEkeM9m+ChWdV+qVVD8EguflMdYfD8IYiFL/uNBLZpFpZP9SUHms4WmD8rh6Jc20tFva++Bvu9rZTg2h3So0/eecw4YL9PfMv8a/98663DWOAxgLA+u2bfrknn52xmHIOTr+hfasLXQB9dbqACQfXDo5OdXx0ZHGzUZjdGnSJk/bUiBsfYtJMPFsiANMmoIFpTLUlDpMorLYsxI15bTm+rb8F19+od+89xvmwV/XJ+bvc0DwjAOR6CWxP/roI/2v/+v/pv/5f/7/lv2//W//Wf/5P/9n/d//9/9d82Z+Zi0fovnss891/8ED6k19GX8zpbsxR4OWQnGvj234cDkTtuWyLpe7A3KwXWGZC7L2bTaj7t65W99Y3nJgdBTkUpD5scYv+dtLGnu1W+XR2up2lUUw/pLr72BbGCthcpG8vvlJlMgyKLqihrIqj3K/ft2UwMty8SHYVzLLuhgkwI6/lX6aNXAc2QPSpzKO6MRqrVdYbHuN25R46Usb+sjAPrX3ofLPgWXSTod1vLUl7gmHdFk7tozB9L349+TdGuNFnFPs9fTw6yxZM6Kf71ibZvJJXuF3xZL/pIQJA1u8eSz1yrPDd4MfA91A3JZkqjYvOg4TV2d+GanDuBmVMnJIF16qHNa2jK/ilzETvTHxk0d00YccwD548LAOnLPOkbUSPoyDNuNG28iHdMLso++iK6WMcNEYM80Ln6GTrvVGzFk75rHMgZFD9iwPOWB9zMFo5sfwFUy0k0nfWpfJK/KIX8e9Zb7bjKNaS35SZ867zcFwDkizfm8OfPXeK07irbzIVv2Rp234kezF1mqQG8JCjnhEQAuF4/Xz5y2B9INX4c+71q9r90eSQLpWFeWac2xLPLphVmeCdAi8SWs1VxHxCP0cTEpLS0LF2Fb9xbZk81JM7CD0AtsVbj9vV6jrXS8bxxXwgsZH4gUpQcS2HWpBaEs4tBgcy6Pyq3DLthqwb9Atfg3/4ODPGrDO77019bbCRWfeb0nX8O+N9cA3EHereJ2wBV291o2uhl8jXQE+GrAtmJPzB21DucmO/SoI4wOweLJGTrX2T7VOS5aTh1i7WW8Oyw9LUNbxCd3/Ull/96yvWSOzfp+xj8gavat97l4Ur/ApzJ61ODpvgXU05S15zuQ5AWziQbCyhb6BJSJ6S3T9m4AxYidNIUF4Je+JMvbsn/Ot2Xz4/T6XwOHx/PxCuRyt9Zw1P/pTig2fwURZqVfqFGSPfUk+F5xRPXv2TPkXS0+xU2zaJF9i+SUXu//4j/+ov/6bv1HW/I7+YTJNfkdcEOfS94Q9UcrOh/Hfe+89/eY3v6mfcf7444/rZ6mfsi/JOadIGFk9efKUPcy5BnSKzbihesgD3nrrpQseHR3rDvrF3bv36tI3ZUX+j588YW92trQPl6apX+RhMra99NPWlH6El3bofPk2bXSe6GGpV8KSJkgcN1f/i862QZ88pk63bt9SvgF87417unfvHrzc0Wa7UdKGF9tK2uQ3RaeD9+S36kzhK3KOfOvD7fSd8J+9WXDBPdT5s7NFR338SA8fPtB9zhbzC2f5wO6X7O2+/JJzxi+/4lzrq7oAvn//vnL5+wjdba1P5Hp+fla/QHnBWUnKqz5KvdMHVqS/vMhneA3PiqE+NnJDdkYettX0F2kYYWnVqvtKv8quCD/eVzpsDuWro1yyYWLi4PL37MljLn+/5vL3Y73/m3e5AP5nffLhB3ry6KHmaSfuDLUZrLE31SUj9Gbs2mwGNicDNnRtVkIPB79BibNNPMIGMhlI31tTo7M1elprs3wFQQczLx5u2nIRvMCy8VNeQMybtFc6cjr0xMSYwbffTTVJnJ2dK4MlG57lGyZ7ZYHqjUKTB2lhQZuh6+Roo9unTDy3TrgI3uLX5OlSO+RyyYC9vDzXxGS5L5ntlAkNDpWyq1wWmNCItvzqJ5/x41EwV3nCkK+AU/8FHSZ6b4tMscPPIrNBR1sAb0fbcZHnGHneALxvhkEj9kjaYegahrjBSLwNGEeNVxgIJw6b7N67Wu81AfYWe8A9aG5Newdd+4a7b2QudYej07r4zU8+37rzpoKTO2/o+PY9bW/d1Ui4hg0Xv2x+STeBPZe/LJfL5TcyiBwCQSN+LQafCO7aY/H+rd/+rVO+KmFy86xwfAXF4Bcr4bF/CJKmQIe2LdvitUDp17wiD/wt41iUlT0L+6764aT0u4jNthpt1mnLkTbvnXbEbS/pklv6ZrITpnx5VTDuv8in6m8ZOUV2NvQVFokYy7ZsAD2z2Ef258wHUbiiVMROO0R5iOISe6JR0k62aRfXQXIUsyiPrTclXtooeSWtnbad1QnLp/zfRPHYclja4E2YxAlm8tXaiDIhFkm/FUT6HZ4lfzlZ1EvP0VpNwoLVLUUG4TlymJgAi3USx17dC++WbRLOzJtYkFb+pHhHBoG9zpXYB9omXrN6ww/IUtpzsxmR8VFhYC4UMkseoWNHjjuU+/AmjL3If2L9yLwe/z3z/I6xFqUqSmQOzB6iqD3ksPwxStsZSh1J6yIg35AIxnEUWSl5X6BUJ23yydqUMlP32Es5jF/6U/KQpfAV3k19iiYjJ7BeIUD8CqHBdz43E0cKzydA4khmeVfIYT4r+ge/UtaK68QzF2pxzVQytNWggJsELcIRu3aXE5uCCz1+9Ez37z/U5198ycXGp2wkPqqL3/d+874KXAK/9/4H+uDDD/XhR5/UxfAHXAB/+tlnKMr3UarPWPv3rM+T5vyRPxZlpf60M9Q8QwfQCYu7SPwIgQzxIpaQ9U2kehKrCF6mThnfA/1gu0WH2IxKWyZNeEkHN/HqWQsth0SzyvzlKQhjqfxfshcP3oR7gQ42CUwfChp2w112t8Jb+InbbrJvpAkt3CBpijr46WCMXeBl4i2Ylf58eXlBG15oTmMilEjaxFfqCWwr42/onU3qjja60DEyyv86T3nZPM/ME4mfMZKNzAWbmuQxsqbtGYvZpF4yrshOrTdlviRbSplpRgrlHVnjUU/S2lZrxG1dHTQ3Cd4TNeXUEEwfiV9BZVJGEd/wcsW1RP4/BIlOIp7vSJuIv0fYS3kH64ew/DvENWmRdwqV9SqTIJuwFRWJtsxTjUDbYldbvWBXVF6+kbdt9d7pa11p9zUo9IBunLDeWoXFz7ZiZvpt5vv0uUsujHfoWCnTtrKm5xu/p7du14HEhn5baSufLtuFyoeXA/zw5LG8uqEcJAxbBS3Gkl0vCNGNEQCdlNrHASb0iB3z2xN99tmnevfXv9Y//dM/6Ve/+pU+/fSTOrzJGpW1KvpJPqT0//w//1X/5//5f+r/+D/+d/0v/8v/ov/xf/wf9T/9T/8fLoX/Zy6D/3f9l//rv+if/zkXyJ9ysPJMkYGQMVwo48QORdE3HtvFZ+tdmeO2R9uStW3FlMwg8i3Ft958sw6NlnG/7EF6u5aXW1PBrjzdXG3XiNMIkwm3Ja0QJjQWfrbzvgFBBzP280CgCsy7bAiSKyiv169XSsBGUAqkkLbL1sHMZS/vImWl7YZxoF8MtOfSho22JalEeOz0r95bxcn42my2tUetS9G2pIkOKUynr/UWv1ZjMYd0W/Tj3hqhtCZ9Nn03h6JZN845FItevurn+XZE1qiJyT7rTM4Iys2Yj521JXpf+m4yXG1YVUGS7bx008yMT0pnyECRV9I1eErdR3SAfJApP9GXXydJGddpTX4C5qUy4eOC9e6CdTTpks+I7jpuDuOGuUtED+85tM2H29c8W+9qnXFF2ckMcUjwG34yjz0nDw5fI5tz9jAJSxwdjG3aq5eMM2Ztq1PulraJzIP4p41y8ZsD4cwBnbKFSV62Kfp5pC6tLfxlvBP1lY9f8LV9ldcLQa+dP3oJ+EYNQr8KN6K8Jl9L4AdKwOLPEtNIQRjLvJ9/7PhZsYKExrbjd4AO9k2/lU4C4IAX3gparXmGbkAgtCQLUy/s9bHsFbqmZRy6MrZlX0Mmb1myeSzJggSGdNn2wZbxyxPbuA6ocPKJXTw3tXZw47fQi1+L26Gt1oLQK+IGxp14L4T3btYXwnpXZz3onFN26NabeqGrtVbIOmHD3wFyk0HC7fjHHduSrmFbPHrRZG2a2F/OoJZtmSgrIOtx7WWzLgYTa3rW5CdPnqF3P6uLtvq551z4Jh/yCJ+iwOwdsh6nnALhsVEOeNAPWJSjJWHhRmsoB4ViE4rHQhdv+C2R8Lt6ypN4xIavnCXmw62528iH3KL3h9fsjxMWXsJ/kCxsk+XMvvtSZ+hHuTw+537knEvjpHv69ExP0A2SPjIOH701/fwXv9C///f/Xr/85S/19ltv6ejoqM5WokM8I81EPZP+q6+/1secx7yfs5kPPtRHXP7mQ6ifsDfJ5WbK2yO36GjRy5JmuzlS9AfbSpkbLmBPTk7qQ6N37txl73BHp6e3NAxjyT8XoDl3S9uUbLWYohGP6W+9dyWvJUScxe306GEuWR8WbXkJSnzoxO2t0/+6Uv6W/Ux4iG6Ty9832cPcuXtHx1xKR6frnf7pRkojItqCBk2fKt2SdplAZL/j/PDy8lLRs84ib84Lw3vkkHOMp0+fcNb1mLOuB3XJmwvfa3ylr7/6Wl/f/7r2dfm2b9o4+7vHj58gi6e1X0vekWPaLHrvnjPNlBsdMXyEL5ikz+h54FwfRC/bao16dWDqhhybfvSGFn5l7eO/Vi50EPdq36APfSU+wQvOeP0IkHotSJddesKkmY467S/r8nfH5eYlnfQRB9z55u/777+rD99/T199+YXOz57J855LX9el6EgnGZnIx1z+Dl2bsWsb+4Ax9jhogx06GIgzkC6DZ6BzdUB/U138crMWvm5i4VF0zFkrDVGPlZiQDDwdMGFnA7fn0CaTwyWbqAy2x48f1wB6zKC5ZHCYZPR1crBiN14DE8bx8ZbL3xPdPjnWyXZTdW3ZLObTPuQVOXH6opJZXZxHfvBGuZl8rgG3eE8cKM4B+c+yFBtIDbrJVD5orTPxNCa4rnFooCvyjOwi023kOI7ajvFHpuXGHoKk6VdpB+oxIPOht7pIbpTRmpExg7q9gN6q3E6aBYM6eXamryWhAAAQAElEQVQW5NZHtWEjg7mNEvC4Vd+e6Ojkju6+8Y7e+sm/0hvv/FS3772p7eltohwrF70Xk7WbuThW0+TO6IvdNLtpwm8uWBKY6x3qJehgiHWgvp9FljciJnVww+u3JZ/P+CqX31PuL+SXwsAcHIJ8KAm/TOwrhNu2WmtXsENbtrUaohF1WaxEtqv/X7Jt8YesekNeHWAbtxT/FU3CvcrvgsuHKC+PmVcyv0TEORTJJ+XyE4ed8Rf5LvPBpIk5JDRZKAdPWbCzWNuug+S7d+8qP2EnTGtWZ/wNjMOGbWeeS5vpYNJwgUTQFfQHN8jiO8sIXyuvC50+mrl4z8WNEErqF0Qm8U94xeQVGQVVDO6yRbm0hwsur+S1yzyOAMbMi1HWjo+Vn7I8PT1RfUMrbpTIE3B6eooCiT/0ckE7aBwH9c7cRKPCMe6xgLMupvLpvAsuAM5RjJ/Vt0geoXA9Q3HeyTZK4lYnJ6coqafYx8zXY/lP06yJtSGMJv8R/oLNZqsNa0ra1bRx6nCJYrhjrYqiZlsJG2n3EUV3gLfWmgIyTnavQOSx4hXB5ZXwIr7Xa6aNvldEIqWJbgKveha/lHsAdbNNNRqIbeLRr4nI0EBes/a05/nZhR6xRn/19X0uNz7TB+9/WN9Se/fd95QNxccff6rPP/8SRfk+6/kjPXn8DAX4HJwt6VCWP2Lz8QEbj1wcP6Hd0p6tDVXuLMqdAaVrpWfRLa9rvfa/pHsViF3PGlYOXia/AvVswaHtBto/7Wp7KQd9i+iyXeAVp1zv65fxMU6iyXZBxuPbnpvhB5qkSjrbsgP6lEGDhkfHLn+ilW2lz7UDbRM3tF425CCbN5BoT+qWDch1v95rZjwowqJf2VbyHjcZa0PNhYlf44Q+H9lnLMSu8iX6xr42bK33qzkyP+leB+rPnlKqGHtL+1IEKVRWmnUttzx5pezO+IqNs4IneMuYTZmVJgEBDoJCVTxVSZZWm3DdMDdC1hjfaidp0sT+Y+OPW+5SGk0vRr+qXd2oshU/O3bQ1BsgbIkTP/oUrZm2yXyZOaJs1pKJvhYkLCAa7cQ4ptHKTQlpotY6hwtHyvp8xOY983DGY6c/td4VkzyzJj99mvnkWf0EmWSlryRukDl8yFgGI2tH/G7yKYxBnpQf6Kpuh5C4ZdkWL0nYumFw8uBhJQqEqFHVK7060phYW55yaJBDglwAB1+yP3vw4L4yLnJxdMEFUtYV2+roECM8bzhUiZ26PuQgJP9fK5/Q/zUXv++++y7z6/v1Kf3IARFGnIqxw4tDLoi74cZutFVHhsl3YPy2tF9vtY7mQCdYyt2o1jPit0M627r+U6rHa3nirxuh1rUhmZ4DQQl/GbNe9tOV33MF6rX5fhKYvyXaGhZ7Qfpu2mBAHz7iwDD9ofXoXGJen6pfN/rMwJycPrTZRC8bFT87KVX9MFT62fHxkdKf4hu/pU9ZE0pE+nsuQ9P304fXg9CMw075SRf0lvLnWlOi32WtyphIxRphrTXZLt6q8FQlgQdkbJT/wT3hMbPGpZzVP/Q6N1musnL5m59cjn/GjW10np3OOBDMNzgu0DNFBuHx9u1bunvnTumWkVvmnY7cbCvpU9d8kDR7iZk0blZrHbSC7WRFXNZOzi0ik5Sz7lnOmR9EnHHc1FgNvzv0L7wUk4Nj2+i1pzq9davmzrRPkD1O9isn6NJxt97JyldI+hW2V1IrFXvFVeCBsC3bB9dr6y9LAq/b/S+rvf/YtU3/WvEtZSfKtwR/a9BzaeO4iTVl/EJbjnUDcWf6K5R/fIqol0lxHSbZ+FxBwkP4YPPgz1uxGq/FP2/gCslLkGUXkXh42D7o6ZZ9oNuBPtj24p+17Aqsndf0sh75EL/3praiJayrlxs76XpXazfQiR//pA8oDw7gR8CSLDuAKnul49Z3GLO+g4llkrU7kW3HKtiEsa5HN1h0iXPW6eCZso4Hl6yh0RsWTPDeqE9nTzvVel96AWvzxJ3JzF5lrpyXN4VTMDRlhJ6xZ+IWjV3u+BVIiH3N3eJOnOyVcxEdHnOZmJ8Nzjof3naHc6XE23PhumN93+G33o9c1+2s9jvRP5JH8tpxaYlw4UTKGUp+8S7nYcecqb391tt6+513OGM7Uer+8OHDuqCMbnGJrpFEnbYc0OmCuPPBu8eclT5+8pg9yhky2tflccoK/4m33R6h2201sI/o7FnsRkXTDiodZbmEXS6eLf5oo/Q1mzgUsupFqWNooiBjYZk8h7JT/tdcpkbfWuootW6RRcXNK7RNGuqw5cwues7t+hby3dLJcr67QW/q1K/RL7Waak5akf40oY+Gh8gne9boXwV0vHPu13L5m7aKTPLFxEfIMIgs484lb36pNjJ9yhnWs+xLuX9bLurP6wMIlR998JKz6JyhpJxqW/aHsecDH2n/m1jZlaGAbaUedpPtBcKmbg1304/a0Crfyv+L4S+6vzXxHyPwh5VhonORyk2trsDgSMfWDUM3VYUTZq7k5nQaBu/5s2d69OCBPv/0E334wXv6+MMP9eUXn+uMAwdGrQYm5c041IHbFntkEGyyuYKOPY5dI+7xcIk5YA+4B9IVmtVaA7oG/Foxkf03IN6JckCcNzv1lM5eYGJhksukkg3SJQfsmdQykDKRZRITg9PwYFMqD2TxfLTd6JQN5snJEQeNI5OGGQYT1b7UngvgKZMiacVkvGLl4cDWwYp0FywexgIpjxztprX82K11dSabYWDzO4zKpmocQw/IeWRSvIERmrBN2aFH4g/w2rmsTj6t2mio/BZ3sxVgyQ0axDYV760tZSc+k26lg+60WRtGtWGrNm7VN0catsfaHJ/q+NYdnd69pztvvqV7b73D5e9bOjq9o4E4s7suaIcLFpw9B+2Tlgvfye3Q01z2rJvGVw66whW9EMSMvEl11Yevoy9R1veVP2mIv7TA9XuN9lvbyfa3Tvw7JKReVQv63gwmlIksMHPJRTLhrTU12nW1bTz1skk+ixxTmeDFOEn3ffBiuh+3exGXZaqx0CEAPpGpbWUxz3xydnaup8yTT1mUo9ikHTYoCvmEWh3WMI6TMrJe0yZd5qTkn7DkVQoIjihVUW5iJ35rGbdd9hpbcv6sH4VZe1W6Z2QzcVgfpWym77bWlLmld+YD+nEOmvbMq4mT8Im548VKRgy26d9NNvMHGSe/QJiRuXCL/I843D85PuGwKjjWUQ4cC1voLRfAtxRF7oh4A3Ob3Uht2VbvvebZ4dB2UaiuFCzWkLPz89oApM0SN3nkUjnK4TFl5iCtp05Ufh2btjWMvebnkTl7YE7trcmM06wfUdL2yGZi7RWmt6YBPoZxVPjo8NLwsw2P+lEYqv8cn+WGf8k8rWDT9mI80f6XrNWRbdbmh48ec7H7tT779HN9wkVvXeR++JE+Arn4/eLzL+qnb6IYP3t2zqZlx5hkfabP7Pez0mZRlL/iEviTTz7Vp59+qq+/uq9zlG4KRuTwQLmhHXumL0msFIGheIrhGzbkSw/9j8wO3msC0vMkWy+vCm/UNW2atuwt9V/KTKBNTCuxQQgLL0mxF6zt3+gzNn6HsMTRweAt8bIOBoInXsBXkCXbcvICrXW11tRbK9sm7CW0Jc3qL8nCrNWGJEgrZmSTcZlNSea89O+ZcT/jz0NsUZZLrxk3m0o30Q9ChBeZtiD+lE0zLRO/zKN75ogk7owh27T9hWqzxMYp6TNeEjfpq21SWJBExI+uG6tnfAFT5wTNlJ30c+IG8XwBizeMveD/2vn9JRDZV+yIEcRtW/ZNVAxanRZH6HvmxlzopC9l45tN8xmXJefMxRfZ9DJ3ZN1Y2y9tGEzMB/MK8mn09Q197Yi1YP3wT0pa4k51EJF5KHleZENNX5vhIn0q6TasLcv8PSj9p/pZMngBjpv6xKo+CGHlT7wBYbYh6tE3m0Mc4kIdosERdYljwj5DBvk0eA4LMneeI5fUYaI/Z2imbqLU3oda+7Lu5dImyLqVumWc1t6IvV3tj/Kzaug0kbtikhE2bPBeHttqwOQduWY8jqxTA+tp1je7qVPmdrul3CNtOdQZCBcGtnl/w8Nc/A0h5W3ehbxoG5y/n6fy+/1k9QfK5U8o20OH+A6O6Km00PJmNq/YGTPpC0fsrzOG4jkzz0tW3CM6T9DpO4lrZ51cyrMtm3j0ow3jOP1ppjPtmB/SV9OPo1vXXMGcUP6Mg4wFm7WG8Rvd+pgLyw20G3kzP1Ta5MHBaPJLub01xc78sYRHxwj2XKZOiv9aJ2FgY3GGWNjFFy/clZ688y3e+cBP5qsc1E3UPWXumGvO0U+CfHBjgq/UL5esGbOZs+IOT5Uxr+XQ9xLdB57IB6+SD1UNKYoGk5J35rNcOmfeDH3BvJl1eULnTJ7HNSceV/oZHu2l/sko5Z4is9tcAMfOB1Q3yD9yzKXwyhuF1RyaNLZj/QEQ4b4Kf4CiXmf5LyCBP1S/+Reoyusi/7IlcNWVX5yvIpbVL/RNHBKVlRdgLrUtHjlRD4Tjgnb8gG3ZNyHhyku2JYE80HYIYbB5r09cJl4g4thQAWulD2uCffArm3UCf/vaL+tJxy/2d6KTHmTt79itd/UVrMEdv467QTfKCGxLeWJLimUb+3kQIslajEUUSIPnn/hnHZ5Y9yTL8C5M1k/bmiCyXp5x3hc9eV1Hnz57qujLy3rNOhudA5CDTPpFH7lU1tOZ9XwCWevRCghNDKxve9JFngu/9rCX9Mlvgu86Q0LHyJp+cXFe++LShdBrJnSDpAxCRx/IHiFxVzuXvpWOu5/YZ9lHQIu6p6iZMp5wcfsFd0BffPFFXQYfo8Pl27D1i120T/YfD7gzevjokS44Kxs3o05Oj+uDY7fv3NbdfGuWi+OObhe+oxdN5B/+s5cLP2nn6BM5T8vewXbpNwnPJWnkH53oJz/5ie6QZ+Jk72FfyyP1W2WfMlLWjCYqTHSZlJHzofCaPFN302KtddkmFrHhK+mEs1G3cRw4TzxSdKC79+5Sl7u6ffuWjrkjSp42EVMG6RQbkAvim+k/k1LH8BLeUs8gul7q85SL3SePnyi8rEi/in8+yHvGRXHOly/YkwaX6G4XtE3ySD336I572rmAPpeyVszV5/LphrS+njMzPIbXcG5bblbqG//Ufap+M8dLttX0Z2NmavIi8DoIJEKJ60cJ2lDgVbWLf6EqtsaIY8Z7Vtq/0YEnBu/D+/f1wXvv6df//Cu9/95vdP+rL3RJR9zR8SY63NCt/Fzf8dGWS9JtHZpv2LxtGCgb7AyYa3SNTOIDBXTQ6EzpbIwryqRsq8pf5D7rZVuEgwRVG6lMnGtHTWetTk+nDT0zYWXDtYfXHfW5yKTIYcklgyh+M5fd4aO3ptasobc6oM/B0OnJcQ32LXXBWzODKhe/QWiTt5DTc5eUYUavMlSOQ42bwbbl1q7QeoeHpj6AscPHqEyem3FTB6QbJtLNmodh7gAAEABJREFUZqMtm9YtG69t+W8IO4DwxB/HUZth0ADfmZTKJr8+dHXK6FSmUe4CU74p1+rUv1d411W6q3xGdSZsJ3zYant8S6d37unum2/rjbffKdzCveFCuI9H8rDR3AZNrSPhoGly01yw6GXA0tKi0mrP8dMrTCQ3r7FuhM836JfJ2YQnyxdBVEJUGerHYGaZOtguO2Mj/bcWAsZiaILUaZ+0XezWulpL/IA6GtQz1/u7XyTI8z0hEVE/flNzCWN7z2K6Q5nK/DFXb7XsBZlbzpkHc+D61ddfKZ/W2qH0RfbHzBtRXjptkQvNHFTnkCZh8R+GUfHLwj5RTmdcbRjPm3GjgfE2jmPNo9st43ozqvVW5bbW1XvQyi1ZPwYTLu28Z0VGkevM/Gx7qS/yaL0j4SX8kv4cuSVe+nnVkeREVyBZ9oKZ+Tfxgon5WRiCkFMrtN7U2oKaawkkJembIt+Tk1Mth5AN3i6VDwlF/sd1KTwQj7mKMlLOhBI10V4zvDe3mp+PUWRPT09ZJ46rLgk/z/rCWjMRv/cl3ob2HZiPG+UnfeRwTv/Jt1LOE393qZjw23uH967WF/QG/+STMgPbRA2w/qSf8Ij8Yt3gE3Fm2bwCYirF+JKxFkX4668f6NNPPlN+zvnX7/5Gv8630T74QJ/kAvfr+/XN3oyf8/NLXVzsdHm5r83BRNtMZIZF3jN5zvjPFecxivVnn32hTz75pH5aJ+n3+wmuYO5FeWYNyhQJeIjz7c93xqGINQfbaq2jZ3R11uMhbUz70tF0ZSycVvqK3WQb6ACrtbhX/9ALWovfioNfpQ39vL+dfOKHfaAb+fbwUyCs0e9WrHFiA2HIVcWUMFaRNoRWSJknd7RrxlWwRw9LG81rJ2DUh+9xs2E8bjUw91Hxar+ZsDFjpjM2GU975uMObZuxSpszZib8xHjck+/jRw/14OED7aAb8RrxFLPaB9pe+DN89t6VOdeETXSczPV78gxdPMIDQfV8ZztXrNev7yOBtfkj4wVSmsU2zU/fo0ESJ21xyUY34zWb4Rwq5P9afX3/a8VOe+fT0Zk3Em/PmF7yo/eQQfrfTLumPYumryScYhhHS/+emDMuUgbz8Dn7gsv8DynSNsbnNvuauhQ5Yk3eVF9pvZM2aPAMo5LMn140FGL8Ah1oxQEtsJCGtHjp+xqSXkclaTuM0d46fDWywpNIvJXum3HQ+7Dw3hppmZOpH0/FTf8/Yr3LOnbnzh3lMOett97iYOO2jqh7p74kev4hfxLzmDK7TL7hY2Atz1q32YyUNyppM8dtxs0iv4xn4gqTdsAKi7EAHNfci43rO5+K9ocalcn3Rwz2Pdn7fBfyQZjqJNUKP7S+aaFvS7OGx16QJrOt1psG+sKAvttbO/Sjps6YG8exdKuBvtTpt/bSX8OibUUH6r2XPdGJM34z7s/Rpx5zOBm9Ogdjmctta6CM7XbLId2J0sdv3TrVCReZG8oJP3UByxxh+MhPGCd+8rcTGh1ij45xWR8cyzyUg99zLmnzAbMcuK792Db1ECYywbr54JW1as8eYc/6lPxPTk8UGZwz7+SgdUdYkvTWSj+wmyZ02h3xJ/jbsy7tdnsl3p41dZXHDBEeAmEa6W2TdlLiVR7kfQHPmSdzyJh6zMx7I22Qi9zIdKKs8LVhLe6ty83KhzkSHrnl0nfLfBgcofcecfAbOnGSnqKrzPBhHHa9ZcfG44/2IOw/WlmvC3otgdcSeC2B75LAq+akV/mJ+XKFoYO4sSVZMbyv5tSFti0bJBg4iBsQIOHh5SU7FIi9okmyDgYC/3KHhLAtu6nFbqF9RWfub/ErEKddwwe6t/iRpuzQXVmnegsN3NRbU2Pd6aztC5p6D7p664Q1NdyBU1Z4scQjSOADGnawumMTj0g8khZ3bB1M/LNuZY0NohM1yhBxhSFFtpnoATv0gHNwpnzIclm7n+kM3SPr8sz+IvZF7SMuOU/aKbrIJetv9JG0ePISBcY2ef/OD5nOrOXREaJjRF9IHeKOf+qylrGUNyt87tErcieSfdPlyi/77PC+ovyzz0b/IJEm6pdLyAcPH+pzLoC//uorqmIuYe/oNnuH7BdSbi7FczZ6wX3LgE4Xnap1K/9D9yc/+6l++rOf6a23s8e4o6RJm0Y+Z+hCKdt2nQdkPxJdrbWmPfpP9Jd8kD+wXXuVW7du196i4Z5KH5wUHnLmmjRB6BUzcWwkwZO2ybe381PUT548RkzzQfciMC7iIq1QCg/R13Lml3rcvXtXb7z5hvK/jm/duqXoUkSMNlawySNI+ySftBHyu8lb+solMo/+F7013wLOpXTqGb8CfSu62yV71MTNOUraOEjdngM6XHTS1DX+sVNe6gwLacLiLXy+GtT2wOOe/pG7rtgz+SrVaVbTn4WhVV5Zj2/yf2XkP2nPl2tC49L8y4QAzSaxNoCrTdicxmfA55u/Dzhk+fSTj/Tee+/qg/ffr2/+Pnv6hOR7MZY10Bk2w6DtZuTyd6PtdtR2HGogjGV3jQz+Qu8aemMiNwNphehMM/0qUNm8lDGz/F/fWRR2gGT4qx4cWzcNdcGvBj+9vGwmrOmAmc6bQZGOnEFzmZ+3xq/DTzYvHR6HocHroM121DGHHidsbo5B6tapZ+WBXPYM1j3p4xYmoiseKfeKxj+cY9VTNOHloBaigjbDCMRu2I0JzqD1rtY7sho0jPAzjspGdcQONviNhcV/g/+GDVsOXIoeBupBeuIMqdc4aMDulWdX7NYbZQDq1eClUW5vuPsSnsl6QVfKqvTkMYwb5HOso5Pbun33DS5/39E9LoDvvPGWTm7f1Xh0Ig+j5ta57AXq2s9Nk4Ku2QfgnpXWfB7CT2XMO8C68ZRPyXHGdwWkQsd+NRK69JAbb+MbfEfaV+f4e/JNhZD/VbVvZlthi8fCNb0sdYffGXuib1d/pk9mEYnbtjr9uNNW/dCWdpO9ZJY3SfVDTNJIeX8f6M/GrDKOXDPnpPaL315RULJIP3nyVE+fPuUy9xmHMsyJvWm72TIXHinjJ/H3KC3BKpjkl/aK38QcFLftir/ZjAqSNu0Xe2A89dbUmkFT/FtrRVez6E/NMK4OLKWvLZgR4QRiL+FVh265Sa3q5qpOZFIKDv16Zi0qT/IzWB/jsC17QfIaMu8xP2Wuaq2T5yKj5iaTP5FFbLDkYkuJl3RBaw3+CIO9sebUUXbDQ7KthPeePDt0r/bacqh4tD3Slov6pGnkkfZM2wqT+AN5JawzJo1f1qFag6hf+kGwZ3OQutqu9u19UOtNiS8MLPHmKY8rFx6/5ZMsgheTv8rvxTjf2525nTmr4l/TKeImslZHBmdn58qG4csvv1Yuej/86GPlZ5s/yLd9ubTNp02z6YhinIPXCWW6+hZ3uEyFSlfBS4vfzAZgXmgKS9xc6jy4/0CffvpZ/ZT019AXKNRMpzCJYLl4SNpywzPJDiRhVy1BwO/hsU37dtbWDRg1MsbTTycqMoeJFK4Yi6jAOBbYlulnpk83YOMGKx27gN8Sjz5b9BLPfrXd8A8PrRH/Bmz6YYCfbekAOzROxUDH0mJXUJG8qEvGdPp4bTbp63s2FvFjRlhkTILeO3PfRhvGVMbLhNYw0ajjZkQX6my8L5ljL9WaZZA8snkLMqbiTv+5//XXWn7VRTqwQ/vSF4QFqlPEBrbVW1PKtk3QXJvM+dAOsF6JLFVWRNFr8/uQQCQL6OsTg3ZC3mnDzANB5v+M18vLi2r3tHEOHXLYEpydcfjCQUHoCw4uEp7+lTzSZ5LfnHzpP6u9+M/MC5Mm1uTMISljDx1kTs4BxJweiV5oW1kX0h+PuOzYcvHRx0GtNzX6n+3qE6s0Kl2qtHqsNvEUxL3a0AZX/tBxB5CKHYQOO2XnhbxivQiTIn14gL+MnZG1cOgdPsPrgtQl6PBvL319jnzIsxO3PvB6esql75060KhDjdu3Wdu2lc+LZcZtXrYJB7FByojMNqzF4WVg3esBZbQGL26yKV8HQ/lFIbuyv+8rhT8nnCT8oZkkzavw+8rnVXn/EfyQzfetQcUj/m/HFakrLXa1xXfbNU5IY1ttReta+slQa+E4DriH5+blmX4SCGObPtQkMz0zd8z0Y9uM7VmZCzJ/TIx/4Wf6XGc8ZB2pfsn6smG/PI6sK5Rjk4704as3+mdvciNjifwmZU7IIVrNLSmLes7wImwt0Yi5EKk9jlc+thVekma/n6puuVQNLykj894MHw0ewluQsUQqZQ4LJsrPGpq44WeGDxt+QQpN3KzhsRN2yVlF5sroTLEjl/hlLg2dOTFl1NzGGK08bNpgqHGfg9nNdqOE3zq9tVyaH2SXfUrxiK4qWTO8z/CjG2Zxz5HUDd/fBzmTybeB4D/X53W9XkvgtQR+pBJ4cc56VTWM5wrIeuKGYG4WsB0LGM/lKQp/PLXShrJ5X0HxyesKhMrOO+sINrS8BhsSGDf+tmWvID5rlb24s+4sOLgJa6yjvTfWuqbWgEH5dTXsrIeLv3EnrFXcjq7Ye8Ov4x7UeldrDbqDVnRLeqv40WpLsk24y7ZXWxhfAW/oVz+1zrI+Z9Gyk+YQ70Bnr1Br6PmFsv/IhWU+TLWssee64Ewh4Vmjd7u99sG6x2DvmzU8WdmsmWSdHoH1Oz1ZYYPkHd0iPEansJui+7TWtciL+vCkbms9d/AWXSAX1OH7CuyrLtl/7dmr7+E7cfbEnVnnY+fyO3vtr9hvJ210hVvsH47ZK6WsC9I/fPRAuQg2bTWhG8QvbZ7L0jffeqt+NvrNXALfua3oEjP6zSU6S+KljOhGuQCOnmQjL/JI+NeUmfOg1Pc2e5Q33rin5Gkbee+UtNHZZuKvgg09HXjfUZ897ZL0iRd9KB8kfvT4cel8NmUhpJkziALpUHCEt7Kvik6US+l88/jevbt684036gI8OlHqLtImrpsqjVaZ47/yEV5SfniNznrGJW/6USH7Wy7Ow9fVxW/OC9MWtEF4fw74pR4TOu98wIQsq4ziPRzd6GlF1kuLWenFDo9XgOdGZTpjMPVLO1OtJdmf7jsV+SZ8O9dpq4jr22Op2lQHs6TRtR9Fx++boD+0oWBYOJSyUjft0DP8zsRZMeHO4cilzp4+1ldffKL3fv1f9e6v/kkfvf8bPbj/hXYXz6Rpp+6JS9JBt06PdHQ0MngbAwOwiRjBBox0mAyWoPemFtCR0pkWiPJmIMx8BWfQ3gQdUFcg2gvPTNhVZyVd6HT82AtITfahJ8IzMGYGR3hIZ85AHoeBhaWz6dnohAns9PREJ6fH1G1DvSLMSfkkxI4JMd9My2Aj1+KdKmEb4EP+PMwVFEgZa5lzBiUBM7xWfF5uViaL1poyKcYu9EaZQ22ARw6Gs0HLwc6GDesYPkH8MmGObGDH8u9K2DB00gVLfXrv1KsBbMJ6Ifnjd6P8Zqt4YDO3/MzzqDZswFYatvJwBM2lFhe8p0fyfBAAABAASURBVHfe0L2339FbP/0rvfWTn+neW+/o+PS22riRGhe84iKlYFFt7RHFHqJkD40YIgWpJGapbGFCY+FeqbhwYpGQNxJWfWCBHIouW99i1nSvjpLQoEKfK7R8Xvm6Ge0m/crI3+ZZietFLGweiOUpOi/Ak7rO9KcsFlm8CiwGE3JNgtas1lqh0wa9LbRt2RavPHptfpgE1vHakGmQ8XzGRVW+efTVV1/q4cMHHFBfMG8clQJyfHyiDQckpj3SVkHGZ+aYzlg8Z5Ff/jffA8X/iLlmT7tmTglnvQ/4b+pb/51xbpt2szr+QWtWeFjxnd1ff2STwf1ckUgQBWSp416xW2vIaNRRDtSRyT7KGAqMxZ+rpytyi2Kaetp48jyXLY6ZfBM7c1rm8fy0TJTF40MbDMOoARn23tRbU21OaBe7yU6GZp5mvbtxCZ+2iwK72YzEacXHRPjAvLnlICzlhO8ogImT/Bt5ztR7oh1FtvE7Pj5i/ThReNnSH7IGzvAbJfqc/nOBcjyTpsFb4o/jULwmXtDJkyoyf06KfDLeY6eMpINxgucU992YVXGqr0BTLCSEMAcLqp45IURYyiivl15J8m1YEiDbIhAIpSe+SubxjN+1vWezdcZlzv0HD/QxF73vvfee3nvvfX3EBfAXX3yp/DxPPmhxTpxc2tBVqD55VDtmrVnKylSIiBUUTaGhxcVua50Cm87OLpRvF3/4wcf6+OOP9ezZWcWnygokYwOthnJW8somY70IAl+Kmjj4v/BExulTthkHG/rI8gEC0+aRRfp+JUl+ATwRVc/D9Gfjh006e6HtxZawn/NvsvEDDdgLbUle//BLX054jRU3ykg64jiwbCtxsKAP4W2JI0zqtgCHEl+yrZis/zvWrGzgqj9nvCQAwadf11juXScnxyWT+EUWGZMj4zFzZNKK7HgUGV6ij12wUcrYuGRMZT7+6uuvaNen2lPWXB0gOVdBvMId1vrAW+vUo3cJOjzO8JWyZ/iiM1RLKwUSLoxxBJCvn2+SQLp+8E3hB/+0xkwb7diMp/2y+c03+PJT3o8fP1J9uIo1c8cakbZIv+y0VfrENh+0OsrYOWIcbdWZo23GLu02g7RhYd7TVyaSU9qhbXNg8fjJE/J/woHNhSZ4aPTj5Js5O/P8Oid3ykuY3Yprsi77Va/vUeXrZL4mX6YSeF0XOK8oyX+ly4PeWfwQnaov61zrar2rozNkbQmiS3T8Uo/WugZkNbA+dvyCgXVyZB8RO+6FHtVbkywpmevahI8rF2F2IuGDnbyTfsGgfKMy7Ra+qz1og7RPUgTJu2yS5wl9E/Fb8FypeK3u2Cvwvnritzpu0qvfd9lJ8yOE/5g8fx8ZSmlPxaSzgsyxQfqDbfpIR+8dtRk3pfumH6afJknizIzPzOLVh6DjF8xZ6Mk98aOfbbncHTcbDWN0v65G/7WdbBj/0oQut0OBCGb4SPgwDkr61rps4iK+PXGio62Hb5kfOmNlu92wPp2Urn9ycnqYdwbSpQi4I8/ky7CMx3No8LKBt5Fxp0SgqLiDkfGX/MPHQPgQ/sEY3g7ojNneOmWREB6ThSDDcmuuurbeyjbu1CGH0plL88G3fMslMmskaK1pgtc98274jXuAhyBpe2+6dftW/bzhETINj1v09ei9I3z13mVTuJY5KnLNhbQNH4QJO/muKOHrtXktgdcS+F0l8Dr9j1ECmbC/ie9vC1vS1EzLnGpbxitQUbwPfjrYWPFUGSLyEOQCL8l5jHUACWzH89oPSqshSAmXFcs2+0LottgNd9YMe/ErukHH7UaaA1hz2gr8i04c4mY9ab2pUHE6umeAH3F6w044dm9dreEurOXEFmUt4H2gG3bCVhBiHcxKWPkTb5ZE1sXpCnGrjOudNTdrWvYj0Q/OD5fAWWefPHmqfIM0e5Z8sDTxss7DPjlbWXsvudzMumzqnBzngy68ZP6K93d3jatEKS/5Teg4VQYhW9bufJkt9oheEbmlDhN600TZwXyw9+yxUq8g51S5lCx+CY9fPlQdf7Kt9k/a7NXu3/+6PnDdW9MR55k5+xrQWZL+6/v3lV9sSj65zMwFa/Z1F8ghOkW+QfsWF8H3uEA9Jq3JI/mmvCC6Rp3pcSZgW+G/9157tifs35Jv4rzzzjt6mzsJu1VY0kYGkYltJU3Spu4JW9ruXJdc1hOsGXk8evhI0ZXCG5qclMi866EdVj/TdgO6WGR6enJSF7/5FvDdu3eUfWPpafBoW/Y1ZHJKPnSq8JUyJ3TZ6E3hKXW5qPOMi6rDBbzFL2GpS5B7p6Sr9Id8kkdk9hzIt/ilvFSjaIpf6hTPchxeqxs7POLbqGPvTaln5Jt6nd46rbqmnk1/8uZQk+/i8xAt1ookWelX2Wt4BBv6G4E8K84r7OT7jel+1wAyXxp8LTgZrvRMP5zpB8GEDRjgM5PGtLtkQJzp2eP7+vLzD/XxB/+sD3/z/+izj9/V44efa3/xWEPbaTPM2m6sYy5+T443dPpBm7GxgWsHu9NxBuUgO+gMhk5n6ulULRO31aBzKBDYhqdrCIOXnoMSTsAMbjypJ+NANwfEQlM1AqYD4pe2yN44OaXc3ppGeMvEuGVjtt2mLlvqs9HxdtR27Brg00peU11eZOM4Ia+JAcackSwpmwhQFEVE6BDESZkBMz/+yBn/RnDQybRA/h1iQdPQe/FUA48N2TgOGthwxe5DV48fyEYtccvGP+FD7ApLvEbcIDTo0OTdW9fQoMFqN2jjH6gNmtuouW819SPth2PN44l0dEfD7Td1cu8nuvvWz/TG2z/T3Tfe1i0ug/NT0Plfv05aNyRhQJVpq4k6l4Cg41mX+xKtqYMxtnEHkMQ7pF4cSfQqmOArkOhVccqPePUkThGvfHFH8FzsV0ZaPclqLXr1+sF2MqhaS+nnOhiyho+84zFXmI1EZmlKn6NfZcG4WgyQr2216ke0a2+k8QHCPkAvGuMRSNfvUC9Cf1mG6htZRp6ItWSDiBn7e12yOJei95SDY5S9XATvubxqvSvKyxGXfgPjzyYTEtXYR3q2ZacNZy4lZq0LemtNORzN/BNlaLM54kBpo5HxHv/mJskSPSKWnTxwpR/cyJ8I9dBFErPof4kXLL1UbGRQ9UW5nDWJKqjqTR1T547sJibS9O2EdeQXefTGPIJ/0u5QFmsOUWTxPIxf5sEth1P5X7+npyfaovRmLkzeJh97kWPyl6zVRF4TTKcNo1jFP+1X8oeP1pMuvlYjn14H6qMSJ+0Td5XhJps4vVXYlnUk/GyoY8dvplV2XEbl8jLI+I1cSKJGXxuGpOtKPVo3eUlyHjjMA48T63OlmyZEgSd55lGZuIt4xYuM4psJLpmGPiB8FZnkK8pjeVV4/BdnFXfDefB9waJSNmUC27ItXpKwDzxQHU3MYxcouNk05ad3PvnkU3344Uf68IOPuAT+VJ9//oWyeXj8+El9yjb9YM9YI1nxUfmR5wyUfA+YsYP4zVPGiykrZac/WfvdrGdPz/XFF1/rk48/15fYjx49ZmzvRHdDtiozTyq6ZKC5HFd0xXj5NRPt2nd1xAYViH3IK/2OTNXpH7W+b0at/cWG30NGocpZhLTSsW3jBvSh9CNj27hBa03NIHbBV277EOdgY4mMJFkCtol7QPKMX0Gyr+McSPykw0vPmYpqOXnAQ/p8NsY75oJ8EGSNW1JB4JGJu5XNRubSGb8d42ab8cxY2nEov8NtkyfIGlh54SdHmjMb8Cd6+OCB8qnjHfHnkvtSUshgcSlJFGMvciILMjm0ciKC8JY4UoXK9gH4WC8bwl/2/PH4WL/9n0grDGKjl0eOIA788iRnJQ5CnRlsmQPShsFud6GsrY+fPFZ+zvnx48fVlmdnZ8qcmbimnYZxqPk9fST/ZiHrbg44NptRvXfFZC6/ZM3ITzmvBzQXFxeM8UvlACM/35r/UZW+kz4HO7Jd6WtuZ+7vzPWtd7X0XcJkXZk44yibl30jkIC4VuD8liexXgx2FZUsC7iQ4vORwvDqc4O2muyAPA62ZB7nrZhGpoXW1HswYA9qvctuiSKZJ/EIT/YTbaUY/BImbJtIq59MezN04gadvEbaaWTMZp1s5GObWATWQ43WfmHhTynYEDzQumHwJ6mCxZdw/BRAPlfwEuHwTuCBXK2kSUbAZPDNWBP8iduGv1cB71fUHt8/zBMWhExfRHmpQinYRdmxgYXbshekz2TsjYy99Jne0h+tMvSVzBdY1clCTygCQTxaa+qkGzcb5YIy60V0y4H+13tXa6YcYrKeZG7It//3rEE7Lj8n+nbWiOQ5Ex4dK/PRnrB96RsTegDKAIwkr/Tp5L0i7t46+TMGIvQDX/RwumbelLtS1mGsNXKDJt1m3Gi72Sr82+goVHIGiWBbxq/qRz3GgTmOPX7rTW5NreqVcmf0mh3z5KX2rIXTvGePwVxXc96FLi7Ptfz/uGflb7v01IaduBM829YWvfWYPUzqNG7G2tOccMAZurVW5bVmETXsIRfqhsxm+OXBkbCm3vqNcLwjFxm/G6hMbrgrnCjf90nS7xv3dbx/YQmksX4o/oVZfl38X6wEbMu+RgThvA64SR+8tHwpRZhMdq8CQUn4AihGFKZvNyTiOcRRxSehbUirDHTZ9TL+WqDQIPYNQKqSWBIwL5u3JcgFIXDzQFkE4x/7JpqyFtnXfs1NgbHtxT/rR2/430TvctzES/iCrsUmXdYa0J5DU+tNHbTWtIC4vgZMyo67H+wmC+AnbOFakLdVpsIWOmvZhF4QZG1LeIKDSsp6vmdveXFxztnEGZefZ8o+JRe/TzgXzC8D5oNjO3SMibU1+dnLOn3JviSY9ugGdJPafxCnFtPKPDx8X4QzQD6wxEJbD+cYePBENtEtsj86Qjca0B0SLzyJszhSyqYsHiUgyHrOWVN0pPC5iz4Bf0mTvVPO4hIWuUzEyz774YOH7NUel+5xwkXt7du3FV0lcbOPC3KxmfzO2c894Uwnl7cp7tbpLb35xpv1M84nJ6ell4SvnA9ENtGLkt/tW7e15YzPtHn8I9vkl32dbdK/pVwCbzgriLwDKnfoH73spEUsyGdS6nXJee4FulHqtttf6vGTR3r06GG1adpXsuwFc5gVBnfk2nvXBh0p5xT55vHdu3d17969uiA9QWeKLpt4yzhIHpKFMRyEOTDTBnPJe1J4iFz39JnwFkS+5U+cCcyVZoaTA+IGePDgB11xYtN/5yA0WPpXyr8ByJq3YIwnrqUbkFt4jx54fHysyD8X3JHvX/3VX+mv//qv1ZbYf/w38tf3h78jLuECph7gZr7CXwdDkJYwYwP5EKKirl0qE3dQjj/mK4UCutgLpcYnEPzGzoZmT2MvmKed9hzAnJ8/1ZNH9/XFZx/p17/6L3r3V/8/ffHpb3T2+Cv1+VzHXPqeHnfdOh11ejzqaNvZNFhHm8bgDN04xOwax0HAXsYWAAAQAElEQVQjG7IMggyUoTf1tqCV3XEHi19vbRmgCNkSPApj7BswXi88dHlV36bD0tehU7dDJOKXi1cGxZSIh6DuxiVreBwZeIkwUY+NMnC3TJThHVakDFDtkzv0DD+BcFPyjE2eyXsFDOCJbJkwZwYsmUssFLFz8dnIpcFXhxi6FbkEHY+BCWUcusYxgLdxrE9Cj9gb5DkMY02OA3E6iF2odIMSPo6DOmG97NBBV+sLeutK+DAkfl/Kb03NDc5MvbDdNfeN9m2rXYt9xAXwLQ2nb+r2Wz/XWz/7G735r/6aS+Cf6ujWHbWR8KQBagP5NKSmAiKSbfK3OhUPbMvCEBi7AE3hCuIuIo4rEL8CbkS8Cosf4Xl8g477Ct/kfxXhJeI7UyRC8FLK7+FRdfEiB+TxfIpkmv4VewlJlIb8Ipf0q0zsEx1+pv8lhm211gs2+VrfaoiiKpx4ReOI/U1YIuvP0CBn+tHNd8ZCR5Z2o74ZE6rL33wzKZ8Oy7fLovBMjPEtykY+FZWfPQmddDlAKkWJcd9aU8ZaLj2ecml8icIxMr7v3Vt+LuQSZTCKzO3bt0qBuXfvrpLfyJi3aZzwRhtPtPVEeRMK14JJM35L+y/9hGjpHoWi9cc2Cx/PlUoVZubBXT5YBBp1GjIXNdecEPnYRBIGpm1rw4FYlI7I03YdXD19+owpdFIjnW3xAKv3ps58NwyjxmAccQ/lb1viQYQ8syKYmTIK5YMfvMWdsIBgJVnK6fBZB5Hk31rDPyAb0ko+8KIyvTelzY7oD6Vsc4g2MMfuUZ6fnbGmcqnx9MkTnZ2fVV9q5NfJP30t5SkmRPgl/2ueCMicVv7Q9cA3cRRmVzv0TVS8m6/rDAzvN0Nu9v3yT/ZFLK8KJ28eREQgzyuLTXTqYFOCm1LH1rps5CaT1sVy8pnou+fnOz18+Egff/ypfvXPv9Z/+b/+i/7rP/1XffTxx3pw/z7tfsaB5k5THcKmUPJIPikHZ/K5An4zYYGwC4eLYIYhS/CkPRe/DCFJrE8s0U+fnOmLz7/Ub37znj766BMun85UY4qwxFvoufxgN1UmLW4KnV/oN1SuwmLPFb7GW2zFjxyuwqATN0BcavSHcRyUDc7xyVGt+6kGElPswFIsyZa9QqQFuBtjo612a/iD9DHo3hpjopef7bIT17ZMWMovd8NtoMXYVjvAilneoaSbtCTi2cZy0RCSFtqmfMaRKWtHg+Tbl0imgkWU0LOQBnLFqc12gz62rTGfTdG42ZRMMl/uOZhv1a+sPXnt2DCRVJvNWGPw/OJM+SmnXCYmLDJPnmmDFXEHOvDbkVMQ/sJH8ktY0Wk7INrMNt5NbtjUhbdeRlI7rx8Z4JmHCum3hpASsorMb2JiQEWWQYqYaOfqB6x/WRvTjhf1YZAndflb/wPp2TM24ue6bkOr9aYtlyVZH4JcAm+ZcwfGTqM9BOOZL9JPsl5nzs3hQz7gEfvs7Lzmlfx8WNxJF51/Q/8aWDta74rZM2+HZ+OgOnQbJoUQuE3bp6zAblpsy4RdPca14srzmrAtG+CFtdAQtiUerQb3TL+DgfKpoAMfIqKBMLELxLehAN6MnxlMzKF7xgo27TCR3wwSbpt5oWlgbKYe8c/BS0DFZJv1agL7SmGTd+uSW8FFG1rKHJl2nYmZvLL+Ba03uf4SzWrGRXobW5h0CiwfgMUTzwXxx+PqIRk0YVdyELkDvGqpxD97raQr8Eoa20s8qey88NIrIcn6EzcHBqk2EtdL+GNzH3ZehJDiIl9Xu0ffKTBWY/fW1FvQr+0OTf8Qaavf057CpJ5x35xXllpbPWlWoAdmLI+M5+iECRN5Jd1EJ53Ib8o4AJlbzs+eKXPFOYe5F4dv8+SwcmKO6q2xpgzq6HKd/MOzzaqcfEg/E0cYvHjDDe6MnTX/apTlpegTiz9jicokr+SbNT/zT2ecTOj34aG+acPlbQ5Q4yf4b/DSelPryAeMI3v4caPWeo3vOojl8PJp/h0Nh6yxn1E3YUb4b81K+fkVlYkL4i1r7GYzhmnN8J3wLXPp6empbt06VebWlJG62WnZmTlkX/PxnnV3X3Nk6sKIR6Y68Ggnrsj3YEOKMJWJXyB8YgfQpLEt+9uQeDegbzf2t+X1hwv7dq7+EkP9l1jp13X+MUrgG7qqvQTECoQz9qth2a+CZAn4OSw+vCtN7BdBfAtj2TdQPpIl2ZZ1MKELrBVusgkBPNC6hg7+2A6IYEOtKD/iYws/WRK2xV9s8m6xmw9rO/5FUya2A8Jbg48V/QZNeMO/s5a13lU07lZpyOtg9wZdSNrEw11hcd9E/JvsAFqAeC43fsmj3Ad/LbbiJ0vAXuwsZ4Ws85w/hK7wigNFtKzL2WM+43zn7Pycsx3Aups9RgG/c/SJ7G+y7rbUDexZOy85B4yOkXPC7G9nymEJZs0kb3SDRY890FJKlU2hinkBxGcFlgj2oY5VVm/o9UPti7OuB70NmtFbskeaKbORZydeR/5Bg7/WyEiwQqXDW/iNPZMuqsxMunwg95K9W+pQF7qcb+XD+tFBcpb59ttvl96Uff4ZMomcomPt2auTbe3BHj58qHxAd0BPu8WF8d2799A7bmu7PVLrXVUf+MtZwCnno3cPl6s5P7xENwpfM5kl/+hxt2/fVso95fJ1w35uJN8RXbC1rtaa7EalBGa5/rToM5c7VT1or1xKPzlcTl9QRkMWOQNM+qDSwZNtxd3hM2Xliye5BL4Hj+EhdvwTx+TRiG9h6rXYabPwH3lG16RhEO8sWBPRCzCrBVjf8FQ+pMzzYpTkn7xjI6rKyuKPAni0YHEvjkSBBzKK7LI3Tl3Wi9+/+7u/07/9t/9W/+2/+2+FNIn1L/aYkr8LRPnej5U/1TtUENcCYeLjskWsa+hbzA+N/y1Zfe+gpfluRo/PCg4ycjVHb5iZcWY2HFOAMn/BRPbowX19+vGH+uD9X+tj8OWn7+vpoy807R5r7Dsuemcdb62jbdOWy+DtKLEP0ThasYfB6mDojU1Z0MturWlFb6GtGhT0QNuygSRrMYbyQj73Nv6rR3V86pEOPjE5VX1wl/8aCXtx804YYjAHw7aVw4lxYBPFIM4gz/9xPNpuuIAY1JvhV5SGvNgsZXDikA0HQGqKIUs2VUveExPjjEeQYeSURaRG/Cs0yg16U759GzkFI+5x6AtP46gRbBDoeEAmyWHsyBbe4Ld16AOGSkd+5DHgF3fHvgZhyDzuRpzemho89aC5ylzSDNSZBcKD1Ea1zbE2t96ob/zefvuvdOftX+jWW3+F+6c6vvWmNse3iXYk9UGT2YSqacaejS0rJu8VjfKMvxMADE0CeQ4VKD6K7Hi98CBMfRMSdQ27Sa9+seP/7bgZ6yb97al+21AvCZHJQuS99KPUP31ozvgEe8ZmFrjY6WNCSrbVWtDUe9CVtjV+IlwHk3oEB+dzVjgIRHyyk7C/GfozNJE30l7HLIJqCMK2eCRLE2FRWhYl54miIFxyUJ3wLXNFFsgs/luUlrTDXPE5JEGpiJI0MS+Jfhv/0FPNEaoxFwUhc9BmM2pL+i2HL1vy7K1R7qSZtp/JDy6TA+4Z/wXlT9iSN294561rQP7RnhnelpKXIhEcxETdc4AVJZcY6q0p/bNhR1ZEQQHbaUYmcRv/xGvNGsYBxXULRmVuTu5ROIPEsS07aGqtq/d2jdYqTLKuDPKJuApIM0+Ad7K+irYksWyT7yFP8mvAtmKSRxKlDYRXg9/eu9KWsd2kKMyXKPl1qIgiWeOXdVYkbuSTeL01QSZLWAknC5Jv6lgBrnfFS9xA+PFUQA66kycZ6AqEmKwS53mYpL6OR5ybaUiGM55QsVbgXJ6Fq5veKx1b5B5QRfopyjXtumfzNGHHT5iJPpFNUS5kvvzyK33yyWdcvn6kjz/6uP4v71dff10XQGdc1Oy56Ev8jEEd8l7tGXdhpjqsH6v/td0kNWK1sue50dfgaUf8ybSPdbmb9PTpuT7/7Et99tnnXDo/VMrdHcpdD3LTP2f4nm6MRzLloXAkBvEtzxLnecktfnByla4103+7ttuRg9etRvo/XlrMTD2gLNkGsVfE3WQi26FB0U3ps1fouOmjKae1xL/Gtdtq5EGIoGSTV6CDDQ2pVxviJKDiQGPb2E2yLTLGjoNa0xnSriVf6FmLiYxKxsi094YMGPvIocN3x21ZIq8paaot0M2IO0EnP2EIrkvD/MRU8OzZU1UYSVPOTSQvvBU0ZNIpx7bsFWTIk/EI1/XgJFzAKhPrJZjwhDqv3z/+oDmG5x8G68afX2au5IdMaSqmqlk79JlcQjzjoiKb7bTRjoMB24yBodq9o1OmTYSZp7kuIPPBqrRl+okPZRJc7VJu0lMAcacqI+Vk7bngYucZl8nB+fkZ4541B2ZMm2cNHjcb9WG4Gi/Jc6LMmX6V/pIC6HLJOkFLyZRlU+qKCvktXqRX5ajnjE3e8GdjVwh2aBCeZvgvb15xk4UWWFoI3qFF/w9IQSV4dFURxVh2U2ThZomnxhN1FyZ+M4kiD5wiIrBs0thFC3qW4WgpQ5jWuvqhDZtNKJ48Lrjcy1sH+htsC0Pu2GSjAI/nnpR87TFfk6+kyOjgv1Kxb+IQ/KOwvqu2/9KViFwl86cy5l2gIatflM3ahG2beAvopDzM7/S96q8H+6q+lmxfQZhEyZoyr3034c1qvan3TtxWfXRiLd9zCHuNiSJmtUafrb30ULrcOI7MRaFHZV/d3GTyE4aeXmkg5bwO7yKhDZp538Q6nsuPmBZ8tSorumPyD285jMzcFXqmUsGE7rhHl8JJzgJeYMREfXPQmgvffHvlCYexmfOif+aDlznIjFyyt8heY8lrT7kdfWOj7VH07A11Hct9VG7qzJxoWzwFSmIumcC+MFPuDEOBlHiWsAO8tZjVL67QsYPQwavo+L3Gn4cEXmzjuH8I/jyk8LoWPw4JmPnL5v0Cwj1esRY41szrJnDWc9NvpRNAomSCRTFaES/VS5gXAhU33thXUeIM4rGi3HktWLxJy0PSxbOI1QN7eZS4gg5cr7ytkPU6kMajYHxJZFv2iqyN4ODOWmY3tbaEx17Qas1rjbigET90ayZuu0L00cUP/94OaaArXuxWcTvremu96JRnL+WF1oFeeIl/EyllW1IThCTXn8pPZRYfZ7ljnZsLCcAnlnQgsj7v2ctcch6YNfaSc54L6OwzshafcfF5gV/OO3acKbg12eYcYq98yCt7kR37nrWHZB2d2XcsBaSQFyHMC36cfdRaSyYJaeTfKKcjl9xtbDdbnZ7kA123yt5yvmgbPoTMjL2g0uEfGx+ZkmbW96WO+9pP7dGZZnSnqXSRnWZsUXh0jFz85t/a3b9/n3ybbnNhe3J6Srt1XR5kEr1mIv6MFpbL4IcPct5yVvFP4PEeF8Bvvvmm8k3a6EMTssiez3Z9Me/td97Wz3/x1+Dn+ulPTcH81wAAEABJREFUf1pI3Esuor/66ivl34RF5klnNxlIqYlhc6Yd0V2o0xweQHiZqM+eNgySTz54F/3pwYP7yoeHE1eUr4NxM85rRNbhdYNc1wvg+jnre/eK5+iQtpfUWCGDxYM3fMBZCKRCI/LWcyDoxedV7iQlfwHbsm9AVp5gJu+5ZDCVTOJOeb01pb/kQ3+pxxtv3NNbb7+ln/3sZ/r5z3+uv/3bv1Uuf//1v/7X0H+jX/z1L9T0J20ikTC42qG/CYnzXUjaxIn9Y8DKK01MJxON/hIyoOn88+5Su4szPX74QJ9/8rHe/fWv9Jt//pW+/OITPXv6SNPuQp0T5ZGL3c3Q6Cidy2CzgWgMcBfoP2rdQGoMkgWEt2s0OmWARV+0XjTxWcCb58Xwm+7ULtXKIJ4hYgerf+KGjl0gjgImlbibm3IBO7LJ2XIAdMTlS1244u5Mnr0bHucDhJkXwLwbYdhKKN5VPhNJ7DlylpRgomnFADH0htwAm8xN78ixaTPE3ZBlB638xoSDcRxwd7DYA35Bj0365Jc6DOTdG3KG5w7Kn7J6wWqEtd6wocPYAbAuuasPgwYWiqCNGxl3w310eltvvPWOfsak+1d/86/1k5//tW6/8bbGo2ORiKkkG+rnIcws8z7AvnJlovF1CNQSE4JnoZmqr+KvcQm8fuJ55ZoP1GrHeZOO+/thTRU7+H6pfk+x6Jc8dM9lrM5xIN2ZvrRDQbjkIikLWxSJ+CHSastOm/ZO+wX0id4asrMSHs4O2UTs5B2f13hRAjNCmpkTgoQ1ZBg7ikEu8YLIPT/r8uTJEy4XLriU3KDg3FE+tXZyclKHJkmXvKJI7JlX025ReKLk5VNubtbI2Eq8hEcxTPzbt28rC278484ctkNZvERxzKFO/PSdJj02+M6If4AI6bPJlvJ5QqX/hYzytvTbc6WfRkmyTZS53LMmnXEgn3gDh22JQ3MoMmjEy/x3dHysk9OTkvkFimTip20kiyjAai2g78dDmUHo8jAwM4by6HsZE8ukNvb6hLbsIH7kmHxhMjxC4mnKT9lNRIT3qRTeKMRPnzxF0T9XPm2Z9h2pYxCFMTzLes6krYNrz0MJxIMF2V6QCJaWmuoHG2qBWK7fL2ZwHRLqxdBXucMMOHA0MZ52GQOXO+XTrzvmsB19Ojg/v6xv/X726ed6//0P9P577+uTjz/V/fsPdEG869yTX1yrHTpIreMXLO68Z8qOrbIPYW5y62ru+LJO0W57DlF3XPyyXJd/eH38+IlyGR08YFOSfpY2CxJ/IvJcmGnfuTrXjAT1jYY43xh2HWBb9jV65vE+aMM8MWYN7k2yroxt2QcIO6Dv46VAlmxTL5dtQ7em5NtaV4Mu3PDvlHnl53aVziYPBZJtJY69uPUtxibODciHPG+msUqOO9o7KPke5Jn+v7il6Dn5luf26KjiZ8x1+E1W5+fLN0NtK4vbBfNlNqJBPnTxjIvfBw8e1M85XbJBXLKn1egDJEgWV7BdMsq4TP62DzJsRF3SJFm1ahFQPHpthPRVrxDAOFxtLgxjNfKSkSNP6TOXOjs7Vw5IHj1+pIePHiqXwOkHmRvv3r2je2w+Y+fgYoNuLtpjGYv7OjxJe6aNgxyk5JI3ayoF0swzcXY156boIP0p+WcdvqAv2GbNva07lJV1J+lehTRx+mPyeFW4bVhbIF/HuEFeex6oF8PiDnQjA4c2PuTfSpZNZpz3hm2LIIQpTDjEotYZA+IwKK5Xo1K9Oujg65QLnXE2M4fb+Jh5U8sYEOF2/BYotKALwhCPt3C3bmXOgFxYE2ZlF/L5Zw2I/SLWmC/642ZPehDEGumGTTh8L+Ev0jeivYL0K/z+5Ly+J5M3a/696pB8X8T3SvhtkeCCJ21RVqIyqBaaN/TSSaBps5l5ImM2fXAmbEWSVTyI5qxrwaDG2Ej8zP1ZB4KM91x6kp1sq/WmxEvVMlckfIeOkrzdWv26xNHxkU44iDw9vaVTDi+P2OeOnAtkHWpZj4lnHf6Sp5fxiJdSN148VksY5TnxG27s1rqyvmSO670r/NuWSBy69fDHWGPcZa5L3Z20+Js4C8+XV3PbhIyiN+dDplUX5rUzDpyzR3n27Jkig9RtIr9nrIUXnO+cnBxXvWxrQp+xzd5ly14me5BT5eJ35c9uYW2Bbpq00be5kQRRaLarSBZ/lHXl8TsTFJCGrXxCF/H69ScrAf/JcvaasdcS+P1K4Jvmo/jfxIulJuxFv9/d7cy9ZGNQTwiQ6RirvFRxXG8RYDtecv6s503cCT+E2WYts5y1yte0faCxbcLd5BW1Hi7rXbuiuwwdlJ+ThjzwK3frWtfIuHtvag0/wntvsuNe0tixJRtbhshj2Qco9sEPWlfGCxXrgImFLGtlBZC+NFyayrYadRZm4iI0X3TI3uKSfeizp8/0OGeF7HNy/nHJ+W10E6LKtmbW3sTNJWjiizKynM2s1Vmzg8R9GWHqZd/Vx44MuoYeDOg0m/oXDtnnvHHvXu13Tjiv3IyjWmuym2QdDJUKEzeB1wyve/bp2WMFuz06CO7oI0loUx/SnJ0901dffqkvvvicMx/OSLebq/KSLrpJ9JTULci/4Hnw8JGecEYWPW2LnnXvjTf0Uy4c33r7bXX0raSLHpPwDeH5Fuq/+Tf/Rv/tv//3+vf/4T/oH/7hH/Qz4ifO+++/r3/6p3/Su+++q8ePHytlPY89utOKqfSftGsBXWpG9lPakfuw6FB1mc0l8CV6FRoNTTTL9gGp+TUiy+hNke2dO7f1BvV48803lG/O5vwi4bJke4Fixy1B6tvN/O3Ba6hFVlajjJTXOn2hd7V+gBvhwsyaqG/aL/XFYzn7GAflnDW8R6a58P3lL/9Of//LXyoyD/7+73+pv/mbv9E77/xEb1LHlsQ/biDcbCL9o6rFtzBLfRiM6bD0WKxJM51a8x57khjM18CPzr5ncjp/9kQPvv5Kn3z4gd5799f68L3f6PNPP6lPQOQCpNOZhmHkAmPBkMumYO1cTCaNOA27t6bemkKvsJtsF+RvYb8CicDz6liZbJaQTCKFGrgz9QNMpDxE+MYMkM4io8qJaLbhF/Sm3nuhNQtvWTFL/FCF8qxXOfO65gN5hwGQGMmjk9fQyRt5xV7QNQ4NdDaFC0biPIehE544w1WcAf6GikcYdujerU4ZvYlLemgKxQs/aSh/ysZurcm2DC1LOSuaIHYHTO7yuNHApvf41h298ebbeofJ9Z2f/lSZkO9yKHfr9qk2TOwd3mwy0fc0iQvWFLFXwAkczMow1Pzq/BL31SE3fZM4iF/sVyFh34DvV8g3JP5tvMMftaevhKo+FJrJeWKc7rmoyCSdS8AdlycJR4RLQfCadkyb9t4UNAJ5FCRS8iR3yFDB4sLj9XNDApGXbTXGhzA7lJvLzIlcMJyfX9RBShSMRYGblYX+uA6KjpVvppKUtF01J3J503unDUxOyJt2zEVFLgIvubxMGcMw1BiKwpMDlyMuN0bG3Uy7p72T0o03GVsmnwDrT/LJnBvGYqePLaj+ixz39FtRj8gpdW/QvbUkWBQ0LggTF++S34DsemulxNiWoSPPyDzoPQdkky4vznVR/7djT/azGvFsC4eeM2HnOY/vcJDFdQwcecjXLuIQtGQ6Z91hjK5zVupRmwA2ABcg/Sh+4amnXr3VOA3tRn7kNme8kwEWrm96lvISesXGkjxevz2SbfCdObwcafVZ7TWL1GdCJlMqRCC9opTuMzZCj1DKv/r6vvJ/fT/Ot34//kSffPqpvmDT8JCwM8ZbyUtUriq65rra+BM2g9VHV3TChFltyKuw0EHCWPXhbWaszdgpBvHXNwKzaci3gL/44ks2JU90wXgNP4kXO5iTLu1O2qRjhC9Wsv8dYVu26SNdnfV1GIeaX5qbylhy/oxNPNOHCqELTQ27NcuGxm4Nu2js0KDTF1vv6q0pdAG69a41viut1bDt5HcNyfpWk2DS6IDFyRt3+sNMYjvtMCmH19kg5yA7/gVeiJhYovxWc2V0jpm5dEaPHcZeWefyL3NyeJ5IcMGYu6DNMofOB/f9+/eVn/q9ZD6XkyWZV4stNmzEU4KIHJY5Bjngdmt4w6fSyoA2n1eUX/KAeP1cSQDxFG0b2TFX45H2uGC+Pj8/0zlj/IxLinzKOs2QtbBkzppIitLhk4GNC7TeVHEI74wJ27oyiD/ry549TObaHXbyDy7pBxe0+QV9IuEpq9GeyWsYR224VD4+Pq7Dkfhf5XkgyFozRZWNX9FxH4DX1XPNEoE4eF+FrQTeRVbY6igfXnEXhMx8ALQWujEGI4fwufTJlkAtxiKatLzKwkffxzhpKJenorveedHnabeJ8Wa7xqCJOyvSkCDzHGwvNpZi1ii4e+uKvE3sjBuR51UeifsHwYGBP0jefzKZfm9GShom+gH/f/b+vDuuI8vyBfc2c3cABGeKmhVDZmWtVVXdf/Rbq7u//0foWuu9qszOzAgpNEsUZ5AY3O/77XPvBRwgSFGhIaQIGu6+59ix+dhs5u6IPUBy6fNStyk8VXlpuNcWVgJbrSBtAtmgzenfkDm2gHSiA/4uphHZKB5kW6af2FCwwSFjwjGHd0eMPfmQSJC5ZsPcYFudMSXtc8E8u1wt67A0Y9FytWCNv6DtLkFnjmxK/+seqRtpBMRRPFSY5GdDn8l4kw+aZJw7ZN2TPKy5aGYGkZuUfjzP6QkTuZD33kkv6S5Is6v1pvShnj3FNPbFf6VR6ayVuJPOMePdQB6yp8i4Zov1yxESEWcvikrk1mrsy+V2DiurvNN4uEAPrfdRl3aFSZ8NEnYUvO47uQkm/1N0k+1nIEnrAn72NH+GYryJ8o0G3mjgH0QDF8arH1nqcbizTDyBitNkRslkwSX2LcDWkB+KJ8cHAh6Jl21JYHzgrFEUegHMMQ1HG3mzWuxQG/uEzH+jvI3unij+tuW9z/KuztzUW2grvrVQwze1CueJqvJmJz34BsLjx0Y2UzkOZ8CORIIG9mgbWINkzs2ecpwLx3qzLXvEhjVF1hvZ1zx79qx+3jj7kHEPclz/XuI5a4GsAwYm04G1dPisEzKHb5jPsw6IW9IYoUuNL0jH3CRGVX6il9Z7zfuZ33O+eOP6deVy9RaXwNfyf3R3dtFbl/Vqk/xsuD9as7fK2Vb229lznbCeSXlPkNfenTKlDAcHT5WfdQ5N5LkAzeXzBh1GL08PDnRC2Ky9opv7D+4rHwCOrky95AN4N27cqA+kJWezPuOee6gFd1D7+1eUMmT9YluJ9+uvv9Ynn3yiP/2Ju6vPPnvJBfCJkuc16adMyW9R8lY8NG6pjydPn+ibr79RvlX8nP3qgNt2GyNZebqwCN97qzVjznOvXbuqmzdv6Pbt21wE39TVq/vUxQL/HiErjy6aVORF2avs8R9s+UleWmtqvVX9LnrXjM4acsGad8V6L+vEtIvo8DptIzcm8hIAABAASURBVJe+b7/9tt5//z3lf/v+4fe/1+/B7373e+WbvpHnG9fjN5tv6Nq1a9q/ekV0ra3Uf4us50xHk69C/MU99FeOZJMOmUEkDVc03rr05fBsoDMLhA7pCHTgo+fP9Oj+fX35+af683/+R33zN98CPnjymKAb5Zsoq50d7dTPAq20ZKPQaVi9dbVGQwMtvJta8VDci6dF2pbtUWkTGS2XvOMeXOJUoiobQyXlGxh0N9uILO54DBmUiAIEp0+kA7YJhCE27HmQlXcoA/QoycAaxHYZclhCDMQzBORHUCSkPqgzqDXQe9MSLBZdy0JTOuPcOfNt4NWi4RbET8O9EWbme3Xk5WKBn0W5LfCfeBfdpCMt0DGi4nvSxA5RC21NtqkfSzxCNrhpg3ytpuOhad26+mpXV65d1+27d/XuBx/o/Q8/1B0GhitXr2rBwFHh0E00JKgSl36YQWMVIEHDO/oKEl+QyGeUz+97zZ5D43em4S9irMv4OIdk5qLXn9ueDKS8pFNtBx2Ejm16QzPacHmyYdI61ga3ai/Uv5tF9Y2Ab8AeZUTFk4hnYH3zvEID0ZvVGmMW2LAQy4Li6dMDHbCQy+SfxUcWPpLr0/L7+/scHF9R6mPDWDoeKm1kW33RFfmSvtJ7V8wRhzOJMwue2Hd2VrpKHDWJQperJXU9UM9rJT7b9PUF/XypxIFVfxuTNvSqlAfyHfeZMiLQTjeMgSdc/GYhlQVVFhxZ2Nmun+a00+tVlwH5hF/KGJ2lDk756A5/lQBxJpW47TAPLdBx6iR1kw9HpM/Up0ccXz8tLP4s2Vb+4KYsDdTVhv6ZOtvAD6eHcWO+jhWzWPY6cEsdz2Uc6PMDc/JAWyta5Rtkk8IphF3fY4bvcX+J818RLEFO4THe2Ecub2x5KEvqfEPZUoCBm5MjLvkfP32qXKx+/vkX+viTv+jTTz+ty9/vvnvAZSubAvwMSsRj2xiIsoA+iAKNacLoR+VXF0zcZtE2P8tmGreAOJMILA/t8Yg8fqtsJh5wcZh6TDmGYaB+U8cjhtRdZEXnOF+XJsGX+7Ut2+qtV//PONJ6kzWZMLgbSYMGNrbWFL5BbfhmtQC3oq0RZ0MGelffQsK0PspajzvA/xgPfO8VziadgjAGr/nEK+AZFT6pYECH6f81TjBeDIwbiTHOA7Udd9tj/1kuIokzellIRJYx4OTkRI08D9TFUQ7668Jvo0bZN8SXeswm7pjLQBLXZWaYhJ140kd773JrsklkchvIa9jQ8h97MZH+Y6PUwGtDny9QF6Ouh+o3x8x/6UvP2PznW7/51HvqbbFc1kYyhwSZCxv6T3uI3yAXNhvqsLXO5cxS6QtZ/zbqJpClrItyoJAxJ+3h2cGzOmw5roufIy5BDpUDi8SduWP/yhUF+bWfxNeJ2yairSrMeJO4t0QvsPFDkV+Qj4Lz8c2ykpJWqJ23TpOxXbztUQi1rQbcGu25qbe5TU4px2vcgWKwh2wjzXTbfo7Hv8dUdRoFDI/SFzepR6vSrnCnyRqrlT9ePBavEcJUolZnrbpgrhZmQ9soMfzP8yRzwc8RO/HmsOfXBkZEvQJD3JLn0BkX7bN8iybcZThNK3H8EFTcW/WCOhNXSIF2VuMqfX2gnYxtZaMBefm7pOEMyIIN6+8cQG4ImzGh9z71E7HWXKvGnsPDOiSsNTjzQ8JknN/ZWWl3bw/s1hzTaatutGUac+Vryrex27xxs5ta62q9q4N22ifJKYE25D9jT9LKB8ryf8wzlkWWMW/+wFONWfiN/5SD2Cu+fDBlhzXucrUquytNKe5JK1zCrDm3SXxHlCcfnAtt5DHjaA7pVqsdrTnfSbj8ulkuhVerlQb0lHzn0C/jbuTRhR2frkJQDCVPWIpu8/o1GbKbPL46SynNq328cX2jgTcaeKOB35IGMvTZlg3IuG1h4fF5aDJWyQVVDHQKoqIaBYbaFkS2z6CJhwq5LAlq8Rdq5sVQ5sPMQzbyZjXkNvxEM4ddjvgNxnjKT+bXoGWubcyHTVlPdmQjmspf0iwknRchDFnQGfBD3mxoEPcJ8YQoZJQwfWT+y1p4pAPXJ1mbDPhJ+CbeNU9mPq49COeGh1waZk4ewfoDe9YB2dPM8zKBOPM7UdYG63xonvXAwJqHKbpWHkO9ycbFhwwmzRIPvFkL8SYfvC2ZskUvvecMcaFc9F3l0jc/r5xL4Fyw7l3Z03KxlEyAKbwuNYOy3jhhLZEz0JTxpNYex+T9mP3VkY5ZgyTfiSprsZTz0aPH5Za0crmY+jrIPdPjx0p5s/eKHvILXdmfP0J+xJ7Nbopb1iRJN2ubXBo/wf3Ro0d69OgheFQ/9ZxvG3/++ef6+OOP6zwp/BdffKFvvvmm1nuVV84HzugxaZ8o+8GkHSSNEYPWqQMQ//kG8Lfffqt8C/gpl8Hxm7a3oO3Z6EyBysRqm3wv6nz47FL1pu7cua2stXIxnPA24fJAbZiKYXwN1PfwyroY/W2/Kwzh8pg8Gf2ZvtBbVyevBda10WfWlclb1og3b96q/5WcS93333+/vtX7T6ff9P1n/fGf/lAXwR988J7effedusy+xsX23t6uVqybV6ulVqxR23Zmfnt8es/r5vqH+H3dOH9uf+Q5DQoMDCwDAwy9WYHZOA105Prm73f39Plnf9FfPv6zvvr8My6Dv9MJmybGES3ZxKeid9hQBCsObToDS2tdrTX11oq23tSDsnfZNMcJUnjeseuvNJQhA+YADTaMkqEDdDPJIPGSvkAiBuef+B8dz/QyBsA+OhCALpWIsJd/aB7Va/JX7njdfnAq/3EDDbeGAoPoZYFuMgCs6IzLwgLddsUeLJcd+6LscY8sCJ/OGzr6iT/QuxZBa+qtKT8D3Umvo+NF6Cka9WPZgSRLgh8KTUNbqLHhXO1f1dUbt3STi98777ynt8DN229pn4ljiXvrXRVGg0zhTPyJR3+lceJBTx6kypJ0KcWbfpghwgoQehHU4ssSqzA/0ytpTlFfzBEqoAmObW6oPjrzI02w5rkOhe6tZsvI7Ilvses1zBsvl2sgrTELgHUtHB5w+ZOFSR1UM0ZK1mKxZHJfKT9FumLyE2bDeGrqodH/wmdhk4VfFhA2cVK5xVM/u7tMnEyYnX6UBU4Q3jYxSSF2+EBlbJdcguqXN2mr9BgSDvciIhnd8cKzyViMTrJY2kApvkzZjX7mEkSeS9s1C7O4LRYLRRezDtMHiKqegTjiP+N7BLbxu9CCOWixXKgRdz4VmEuDXMIn3TH8mLPtvCX8OUxe6GXnxJdbjNgi+dO+umH+THqp3yzyDw+fs+A9ZIF5XBsEAuDfGvtug1plohQY22odeWvlz57cNZttezJ7GWa/l9OEqPEzzBbCXhpidgidUR638xJ+Rjmee6WuTrjMOzo8VjYCT548VfpTFtNfffW1vvjiS4Xeu/edHrOoj59qD6lrdMNzIcvUEHnhmeT0K1Ic7ckHlnNPZMEkJMKhQGuASpY9Y5SljUV+Qpt8ykV1vjGahf+TJ4/rENnCH6mnbPEbDOQ3GHnyiDvevvepLHyPX9sybbvTN7L2Sh9x2sl27MZib5UlfNpSED6ATzjQgt7UQQsf9K60z96aZllvyNpk7x7lbqSzjcQtWa9rznym3hLKph5RRnQepC9Fl5uMIcirzuIxeiCf0cFpHrGnRvKJ5A1zZu/Jm9mQrpWxYEPf7PhplCMH8Nk4Znw4y3By8SIa5Uw427InkIcNdR0M5C35QlQ1OOSdaCL4B4ApYwC58AzaUGfRUerkkL1D+nVo7JFXgEmnqZdA6C/6jM5XjOmh9tguIm+9acFauUOFSTyRpx4Sdy6TDxl3D0kvFy5JM3Nw/OGdsAvtrHa0y6Z1j4uevb0ryjyctmS76jj+YEN+EvglsZSchIpu+4kMlAhqu/Jln6cNu2SlbAX0HXuJ5zY40YloNANz1shF3zMn4hrB25oMTEXo1AzhBnxZtss9uhesbdkTdEbjaeAV4Kzeujp7RbxUXOfTjy88k1LePw5zXNuxXCbbdleype83xOPv9/Wr8JF8XsSUMUpxpumLfmKf/L2KJI5Xuf8gt0SWNgzSrmr8YCxP2x6gA/K0l5nSgPJcSGKo/nB0eFRrjazXMxZkPZY5JeNEKrm1pt4b40EHrB8Xy4nC97TRLuNHtiTaPmkn3YJGY+Q2b5C+GJj5wh5lklX5neaK8I04O/GHplwZnx4+eKj797/T0ydPdMjYlUNHAsrElXFpuSJvjIWtWWvWURnXMs494/A05cr4lnjCW1biTj5z8HrCXiX2FWNeT78TxtJyteIQ8kb9X73Eb7vK3xlb4z8w6eF7fFJ+uMS7DURnbSiWXwOcTFRjgtmmWH99uU2m/oZ4k/QbDbzRwN9WA9tj1EU+OYss9AeA8Ty+aygsBm6SKTTWkkuwpzhnw4FH8S4Y8wqEYKQajSUe4BHGHj8X0Zqyn7Ktml/O0cgsu6m3rrifYpovG/NRZL3hp7fJT/x29dnPTMuvkeMPvyZMQ0aSmqHJ2ElXyKHlB1qyiSrGvAIID9NhrT02rEsyj4fW2kKWbYlHzDX5meKsOzJHHx0f1ZrkCfN8zjkO2aNkzs7cnT2R7SpT5tfsfXO5GrohsciCShS7LjOV5pbD1GxMZoLovrWGTljjLBd1WZef982F7M2bN2stkEvg3hqRGFz+JB/Bhj118pfyJa9FWW+sQdYday6Io5v4Pabsj6Z/67Ozs9K169e1y/4rbtHFc9Y9qSOhg+jjGy5ac3E77tM5N4quuAzu0xoml79fffVVXfT+x3/8h/793/9d//mf/6k//fnP+uyzz+pD+9Fz4sp6KTS6rjxypnNG11qT3zV5TV0lv+eB+1TOhE9+7t+/X5fN+Xnr5N/VZpSs85LqiydS2W2r9aYF67c99py5+L1z505dAl+7dk07uUdB37aVP/1UZqr7is6SbTXSST9ZUPdJN3Wf/NzmQvrdd9/jcvdD/dMf/6jxZ53/Wfnfvr/73Ud6//0PlEvh/NT2Hfzm8r7azI3runH9mvLlpyvU5Q71uqCcaT16Y35tGqBFZOAA87crzeDlsm/ECbU2J8c6en6gR9/d59L3c31KZ/r8k0/0+MF9CbdcPu6xkdij0e7u7CoHJys2EsvaPHXl8jEN7BQ0uNZ6NbyWBijXn6a3tkxctqwvsEZyCoqSgTCdbzMdwA1ssmIfJrtmit+EE2kqBjvjcjiNcUAQoAbe4Uen4srvoMTJS4mfVzmNFLeEir8pGMWslGbakDcy0BAEHdqblQvZRW9aBovOJS8DclH4dNAA+84Sew59Q5GtZuCWbwgve9ei0E7pkji3L38badpWaHOTgUC+7Tu4ayMADa/FSn33inav3dT1O3d1m0vfu+99qLsMArfuvq3dq1c1kN4ahZ2ANW1oHR3YskfoUuNLpX+NsGIazof0Bft511fYKrJXuP8Ip0T9MkhUjDTgAAAQAElEQVSWbQgQBl2ObWoDAWnPIO17g46r7eEtT2u0H9pBfkI3UUT9rTU15KG25Xic3sW+eU0aSENhvIvSzmFynsiAztcsFLJIywVQ/gdoFipZBCTYYtEZ/3aUT0/tMCbajYu+Iw5wjoT61Xrj8uFEBwfP6lLr4OCgFhqbqU4zft64eUP7V/brArO1RsouP7mY2KyTR6l36hWMzWPDsLahfaQMeJf5C/0R+EFBSTfPK0DmzsU4kPFaXLHAGtBpb41xaoG3gbIycpQ+NlyUHpV9uVyh1110spQdfaxLHr0NLMQSx0CcgTB4KX+5MN5jEbJiAZJR+ZjFYn4q5piFZy6EZ/8E4aEAqcRLcOovXvCp+JnSi1viLhny8JtpntmQtxPKeMJiMovLtJvnzw9pE8dV1rbVN8nwGDPxblJ+aATx03unzoOGN0f82rDGP0F1makyJdcvospU7lNAeJ7RMjEhgRK/hckrgOU5dYv7hMjWtOVDLn/zDfr79x8qP/f8JYv3L7/8Sl99/bW+5eI3/evp02f0nxPqe4POpE10GxBJVHQOpX/xBqfuY16wlpwsXfqUO5ENtMcBSgyyXZBMuhul/21SN6Sf+sxm4ttv79XF9SH1msPVBB3wk/IVaANjGMInbsJG03oNU3HxGvNzeQDb1TbS1oO0FdvJPqBUPNgkZLZVf7Q7Gw6q0AnzOsCtq7Wm3gBtL7zxa+zhX4CbErbh5xyQ2ybteuTpT5iRF5IXockYatcb/Q+0gTXjJ6BPneo0+kwZ8dfId2ddFD3kkNyt0WYGwq414E9JjegG6iGb64yp8dPwd/j8uZ4+fULfPML/RgN61wUTWaBKaywz0SnIa0NdZ1zL3HwhKG2PTPJclP892aMHVKPooqDJoMsBnafO1oyFx4zDGQuzCc8cGJqDkAEtpd5SfyvG/BX7iMypay44Mm6nzw3Elfrq1LVthU+YrHdtV/vIRU/qNgcQ+aZv+mnSOJwugJJ+8teZr5NG5ohsvK9dvVZzd/Ywi+VSMclz6jXpknREsn0eJZ1eeBr9Uhp4GpKCNW0240F82aakEeMHLv4jD17eRBznKq/dZBuEnkFKvNaGdJPeCWMsaleZOWIoTxIHPFiSfoANr+SpZLBbD6lh413pblHSFLBHGaEVg012vVVv+MiDcV1OIlhsqzPG9Jb+FJ+jXGVm/mW0PJ29tr2FvwCf+tx2OBVeypyFudT5nLDKhe5T36egfme9/laoX5XnFPJVeFXY73UTbUWnpmoJfaZtnoGxmfl1tp96Ju6STTT9dl19bs28sWFcOGEdccja+4Bx/mnRjEHr4xOiGGiDrdaX+eBmxoN8EyNjQ+/pX6NGSJZqJVd5kq+kBXSJoVnL9jlI2CXZlmTZ1mq50t7u3umhX775m38Dk2+73Lt3j33Ck1oHD3Rk22o1xzby2yt8xpT8i4OnTzmjefQY/4+rnMescTP2ZSyUVf4TNjrJOHjMGDxQhoyvy9Wq3DOOXrt+VTnIyxjYWtOoR3Q+ldO2FGhqzcSR8WYbiRdF4eOnfkj7NMpt/lT4IrPtLfxFTOV6MeAbyRsN/INq4E2xfwINZKAZoyluGjNHyWu8K9DL/DEBldNMy/LTvMinxV8oqEjNG8QKwZLH8SXbUj31grUiUhlLPCNGJm621YDdoE225QaMnDnHHnk7bvjBrRXCT8BP5ie3yd66fOq/MZ81xb310MSbOIkP/2dhIrPEo1MziKhPbbZVe1uoExZaHuYwgyYzCTIfstfMvFlg3s5MaZtg0zoi6xIWE3HPPJy9Sc468mWSzM0n7Heesx8NP8iUY6HkgajZn56wlllrII2BuEc6jLPYoPMmduAt6UW+ka9GuXpvyh5quVxol7uc7IdyqZefJw6/QhZd6vsMmUy5NuzzspbJHmzNmemMk4kfKH/4x48esWZ5RKyuvdd1LoFzhv30adZozyi9qMsFa7i17nEBnJ9v/vqrr+snl7/FHp3ZLv08Yv2Tb/f++7//h/7X//pfhX/913/Vn//8p/q1tuwDk7dGeYUJH2RN9CI2leam6mpcQ6YMKU/yPSNnv/nQ3SPKkTVbzoMTF9GfPoZzlQSGZ6C2DI3ul6ulrnJ/Ej2/9dZbdQm8v3+11qLJp23ZIwhSD7aSleXSF5WOvJbpoRb6Me2oKXveBXW8XC61w7ov69ycV19j73vzxg3Sv6N33n6bC9739REXvbnw/ef/8l/0LyDf/P3d736nd999F3+3dZOz6rSNIBe++/nVLMpylbiu7l9lXburugdE302/aeOt3G/zW+JT9vvcR49VOdRT6Cj55d7JYUA7zNh0irr4ZWAxnZPWr4HOesjG4gGHnF9++hd9+vGf9c0XX+jJwwdaHx1yRTho1awdGtTuzqoO6VdcfKRhLVer2tykoeUAvpDDOdB7V2+tGqVtGrPgVdTKHzxUmNEGc+Hxth09ljW0QBejDAODUQaaUMHbViNesizbslRQmQREFSH4TZgXgXviPQWe0VfixqViyctDYlbFHc5wttWC3qrsvYWaQTdodem7wG2JfIl+CotOBzqP1WKh1QKg89ViceY+hVkQJhe9i0a8QR9ph++kb/KScmWQWp9sVNhI6421GdjwUasbL7TxUkNbSstdLa5c1bXbd3Xz7Xd1A1zn0vfq7Tvau35Dyyv78nJVPxG9If6NR02gGeIYNBgo0KmJ2wwR5tThHENE5+zfb6kQc8Sh3x/kF/VR+XtJilb+xFunJkWojTVtbADFD+hywqjpeCesm6pf0Q4Mb0cWNDx4C7D/4E+0MasgfaH0Gv1eQNxmf1koHE0/UZlD66Ojo3Ky6TeMB3GXrMViqRVj34K+mfDPDw85bHqq/Ex0FnoJGzx79lz1kyVPnjB8DLUIuHbtKouvXS1Xy6pL2+UmTOLacMEQipWUUoqxLeApIuG9qGT+8h4xv/UTG5rhFGNa6piX5O8iJk+VzYFFa3S1KV1zsERQN/I7ZX5z6h63QbZLF41xUVtmmPjkIZischjCCNiusOkX9qjLXNLlciAL74yB1YcSaIZmQ3lq3EpKDJDkSyJPYEN9r7PAXR8zbp5QLtwJb1uu4IPWLBxPmD+DLCITZiCjocJXymPKZI8hiESnJkniNy52k221SUeR6QVjGZl5XwYhVxnzDiDbT6WHYKIUW6dArAqfcAA/ZK2ySxUWLXfyaCevDSv+RBR4GMAmSDiZOcboRhxSHushC/Z8qjOXvp9//oW++PxLFurfcqH6SOkfOdwkqCo8Kj6lFZfGLG7zxD+cIu5+wQ/RVJ5TF9uYhEr7G6jrgUIWUg5iCT9/GjQ8YjZiJ3pM/823lHNY++TJU2WTEH9r2seaNpBL49g3tJkCcRMdwWlflQb5LDrbR4qHc0/SvAzxlLa0WC5q/bW3u0ubX5AE8WgyVTdGM5LndmTsoAHbqvbVRtqw201z+4w9acQeGrjh100NjH6n+BrhPLnBx71h55E9+SkqYQOh2xilec9SazTRZw7tM/aGjz7iEooKJeJdLlba27uiHTasCTfr/4T6yKVv6kA4pP8fPDuow/Xw81h8cPBMOTQfUk/RYkWMLqHDBGFsIuFRUZhBSp6CgbrGi5BuARtP5JcCt0S1FUCvwzue/Fpe4/NnRUVeLzJUVGncis6j49Rd5sAglxaRBamXUW+jngkVzdMlB23QecbsE/pSjdsnx1pzQBLZwOCQuFPHJ5EF1HPiOmHszU/Kn2Df4C91F/0uWB9lT7IzfVh1Z3en5tzVzoq5e6G07bTXIPmgABArYYO4Zz5Jf6vNLfFFFv/GZ9LJeL8m/eQj9vT/jGcpP16Iy9rQRpK35DN8/MVtBI1pZHhbp3/JQGxQu8kBfcwgIaKrxBMetRF2fgwzgxLhgaf0iw03HgQVtgIOkxvyeghLmtWX26LGl946NFgoBzYNu4S/iiec1fizLRtIE7XK4I9KlvnrvWnBvsUazVB9b1N5GJKfbYxefvB7jvtVAePnIrb9x23bfhkfP+dAOWO/zO+vRbadv23+F8/flDjNpZKO1bZsixcPVKOpdgFrW63R0oDtajNr+nw+MJJxZjxIfFr/ay99jZZd8fTWpvZLG24jMjb03rbiU5mEGfsJlTlJiswvxMnPNtK2x3AiPWGSdzySR9uVRvpNxqLOGJI5LYeIDx891JOnT2peSnytu/rXgv1EI8/pChkvUpYcEj9/9ox1yFoxiSNjTPxlDxLZMeNlZEHCBNFP4k6c+cbHNQ7tMg528tEbutiidvJNTGSdB/3Cz08ycxlm95+YjlmZ8lNxhw/KcvaKKJ5DVa8zt4tc/F2UvbH/9jRQjZO6ztnbC/jtFedNjn+7GrBph2TftmzDSfUOP0OSXVJdZiwrjy4xjgNhbSvsKfRqg+/RA+HCbyMOtiuqehkJQKQZwo6UByYPiMy8bN6FOMMjGx/4kodObrO9RQZaU5tl0MxfgY0bKD5+gEHshZqnErbJhm67TXxvyE/drAqXOIFtSa6/0DPA4Ra/Nu7Np+GSvo1sCqUynt4jzdyaOXpG7Fk/EAwyKOv07A+y9znmTPHw+aHyoa/g8PCo5v7sF549P2Kvs5Ft1ioLSca+Zr4/0Rz3hrXyhjk4aQy16Bjqy6Ycu+N7UE3YEGGIRgh5DFTGvBsOKWvWA8vlSrt7e7q6f7U+CHbr5k3lJ6H3WSOsONdsLSEI9LInabHfWq83OmEdtmZPljXHEeXMmuyYc9OUO2uQE9Ym+YWTrNE2nG3mg3d3uFfY5QzjKWcpB2Agrkb+ssfL+Uouf//zP/5D//Zv08XuV1/p4ODg9FvU3313X/lp52++/qYujB8+eKDElbVS0r2I5G3N3jI41Sl7s5mPPPvT5P05Z7lZUz7hzCdIvmM/pM5y8Zt0cyGdNVfVB/VCBZxqyh5119yoz6as/Xa4L7tyZU+5+L5z547e5vL19u1bdRm+ZM1nj2GEsT3VG0rmcWSgTRjtQ/kJn7rqrbF+7KS1YJ+7ol6v6Mb167p96+b4087vvqMPP/hAv//9R/rjH/9Q+AP091z0fvDB+8rPOt+9+5byjeDbt24pHwq4SZu4ceM6Z9bXVBe/+/uV37SbHdpIytXTN0H2dWlXyaN+06YWFZRgAKcqNpaLQFTuoZcjnXPbJTFs239Jni1TJWcaa/IRKB2CDnv49Kke3runrz79VJ//5RN9/fnndfk70Ik7/pfNWnYr3zrdWa7q4mOVBhAsljS6pVbLEcvFkk0+oFH01mQ6wQjLBpqhiQvV95uqD7yRnwx2c8cbGBgHOnJkBbw4SFpBUknYKVz8DPDnwIA6bGNyz+AQ/yOINPFA8jjxJn4gwAOxGrrqrWkRcNixDNDFAiz7KF/itpzsS2TLLT46Xi26louFVouFdsBqsYBHFn8L4iDMgnSCDu0kPqKpe0RD5mrL1DyDKw+TibjWMOiUlsNjL9QWO1rs7Gv36g1du3VXt999v3Djj1EWtAAAEABJREFUrbd15cZtLfevyatdbfpC68bFMfFvAIXVYI3QmfaQ6KWGPIkwLyLCl4aaHOJnhs5FoV+xqRzTbhyQz1kFaX/VrpDND16UST7tLu7B6GbZVtVpaIMvNDXqRMJdmt7C+BXA6R/gQU2yLaMnOa2SNkoniI6r+JHRz6PrIAuANQuZLBSyeDhi7MthStx2Wahk0ZIJLmFTL8QWlvraKGFymZBFwmMuu4IsVrJAsK2BdHOonfCZUDOZZuJsuNm4k6mBPiT45HduA5VA5CNz7o3XeAfeguD1kxqyVvGhKs0obWKJHsLPiD2IzoLwgSzZvAR4ElF0knIKU7pgbLNxJMG4JZxt2cbH1oO1RLxgx6RxDm/6QvpDgEgbFpupy5Nc4DLXJd34K703uHRKPMIpgD17Uj5Gys00vwzQhI+H1NWa+FLviT8Iv2YxnAzZZuHXC6032WexU7x40amJ2+Qc9kx+yp0y8Wbxh0di1TaQ4hKvzmvCNj+JfiCp/CZMoiJdkcosQ0XoWNrAbGjjG+bh6OCEzcDh4TEHnAd68PCRvskHy776WvPPPX/77Xd6hPz5s0NtCGd3NTdJU1/IxCIMCQ3hAeyk/mQEt9PnzD77GcOMHiIbuQtvHIaBmqReh4C8D+RlQJaENrHD28nTRofPnys//5NvLz9gs3F8fKRcAI3+NooOEjaIbEbsREPiJMj74jO6Jx+4jx4vejm121ZnHt7hMivj0XK1VKPNG72hQIVYku1zaGVv52S2y96aCTrCbfTTyv8YR/Ft4idqj/beuowseeitKXU4YopPoZFD434JiEnCX8GxmWXpWodstjIGn9DPoqMMg1FP6ii+oofd+kbVrmzqSKNZcyF3yNi9SV+k3WTcff7seW22E1/G6GzqcgifMTptNSEr7qkKkl7SidwmtQkNGlnqNv0/dR67PfohI5L1SjM65/0DkTQSOVR/a8j8qaDJRCfZ6EfH2YRn7jxmb5E+kv5kj3VU/phno79TbE6qzkvvVMQa9+PjY+Xbwvl0+XwJfELdzvL11C7SPtb4t82+YwGWysZ0d+/KuFll7t6dkP7Se5dtVXvKi/zPbTjt2Caf5CH5HBgX8Knemma3tKvkIXlZZ5zjUOd5DiZoY2lX9+9/Vz8RFj0MxEP0FH/s37M9sikDI3v6TmqxhHrMp5tgJJEvSWvGqOQNIttqvau1Dt8qSslVKpqyykxMspL0y8prtJeP6eWiJrzdKHNXT9yBw4+6begiHsfwRCRCJB+EgZOdd3yA0ZOSo/SdRevKPmiMI2GjF/xNOcaGZZRPhcF++WPElwHxK5+EeZWHV7m/yq3iTNaL+W29vrdcP1txLPs80k5MG7PP5HPyab9rxvU1fT/9L/0w/azGG/ph5ow1Y4Rpi0vOIVacT+zsrBSslmm/tOve5Ja4E2ta3IbWF1B5tNdIzoAfA9ULf5Of+CukleK7xKFniEvNhfSfDpJmxrFxjHigHCRmfFyQrz3msYxZ4UMbedywdk3ZMo7mUDLlJduMb40MjenEb8rY0FfGhPg9Zl0yMG4hUtJdcJawWi11hfHwKoe7+fWh8k/+E8a2St8EaLbK4MagRREoWAl++VeyYlt2IGgQfguCl2RDPVNP9ot0dNcb8xvXgLfyH35GxPB/uyabDLzB36sGaFoMLDqDytguUSy2Q5T3KSLDYlv2i0gApJe7WciFsc79GdGrnjmd+IHXFmxjDSRLI2aGGW5kLTuIu3lZ9YcMhgcbvB2KM5LpgUQGwpV7U+YV26fURtbwg8xGDp85qebLsuMONXNS0OBb68q8GPTemNuaGu5B77hNfOxnYZrsKZ2miQ8FisENYnuMy00VNnEZGXBkQLJGM1HcMkcOnBNkHp0xZO4cPSpua9zzL60yl8/I/vRwWq8cck6SdUDm9wRt7O+lxpniegRrne24E38wJjENdhOJzLxMXkdg4TEQstIjZckH0larlbIv2t+/omvXr+nGzZvghq5fu1by6FEpo140SX9G8lbrMfZgKUPWHynfuGY51po9Ui5Ws0bLL5Ucsk9aoN98E/bG9RvoaFD0csx+L3u90OynvvvuO/3pT3/Sv/7v/62P//yxvv7669pXPX16wEXwM2Uf/6z2Xc/qg9zJQ3KafCUfiTProdDEGUQ+I/5HnKDnE/JwrOfTxW8ufJ88flJrtJwTZM2W/B9zrpAzg+++u6fIU66kN+L8csm2osNOfc7rtJ2dvdqT5nI1P6v8zjtvK3rYZ12WDyanHdtW/YUWVPaqO/TWmtWD3movlXXtDuvcvb1dLmr3df3qNd3k0vfu3bvKpe5777+nDz/6QPlG7x/++Hv98Z/+CfxRf/zDH/S7jz6qbwC//fZd3eIy+hp1nw8K7u3tacQV6BXyvAfg2UfvgaS3XCzUkj+NJn239naj9bf+NgV4HeCNQyber/dsddTXC/DX+ZpzTpOsCGIPM17+DmpYOjCnCId0om/pXJ998ok+/fhj3eOg9jkXwvRcdQKueK1obKvWtFwABtsFjTqV3VuvRhjaW6sG30LTMIwd2ixBBCnoR5jEcRo8umTE5FHA3IWTSWMCiYZDyDNumKqjUuYMzAU2SiUjgpGiMeIdeRhCJvLcExi+EWcjhVDb4lH4wJS7N9M5WyH6WbL5Kiw7uuulq0VvUPyg1wyEy9IhMsLPbqGrRaswCb+a44EmzIKwnbQagFUjIyM08s1sFBd1Ub+TDrt7RcvlrvpipdaXMhBoyz2trlzXtVtv6e57H+mdD3+vO++8r+t37mrv+k2dfuu397r8XbtpAwbi34DQfPNX1gtm0p7iNuB+Bo6DfAbBC3PqH/7lDxG93PFX51K53S4Y/Ny2ZppMl78wp+1wbK8R2UZFE9C5bRopiKO26TZfji95zf5e4vz3IKaIdr3QkAGFQrcoDt7qvWm5WEC7YrIoyGIhk3sWFpF1xrj4Tx/bpQ/t7+8zwV5lcbQTZxYdh6rFCAuS54fPdcICKJcNWSzU4Q4LmoyTmVTzSa9M+uF3dnbU6U+2iceyDX3xoamMQxpOlXXo3+6ZczPStN3oJvnZzlvk6xzQcXh1wsIvi0NRvNaaAhsLUZQfFra2Sxe5GC+diFiJkAfGBB2BmMcS/q35TxiD8SFa2R7jQ7+Jr2GnJ7G4O+JC6blO6nBQar2pNysm7oLFq0JVhtiQNbcaR7OAW/Qu29pQtiwm863CLBSzMDyirrOYJNP4aWpzeUnDtqzzJmmSgs47IK2CazTlYWTPvy1nMK3AxmkGbMm2afgzkAJt6rL3mR9VHHOclh0w67kpJpdeqb9saqLPE+pxnTqHnoAjLn0eP3mqfFv2s8++0F8++VT55m8ufR88eKgnuD1noX1ysmFqJS/Mx2knTMVEb+avVmlKlkDUUODFQxi0DBNVFapEyDSbhJv5V1EiSVgiSbstYLctp94Ci/oetKZ8KWv+B3B+jugBF8DP2cAlhtb6mAjx4F3mNVCmgY1fyrWBF/HijL+EgGw9lS6ORfFXBdxy32aJWo22lXFluVppl7FkZ7VTbbSRsGUpdIYs+wythW+nslZu2BsoPu5nGN0ne5uom5IHGzuy8L2Nst5GauMmkc6M2F+EYvAbkqJratfR2ck0nkbva/SfdrcpndJm0FeCdfpk9c3FsnTQa8y21vTzMdxa6ZcJl9STTjaZGbe/my7qcmlJdDilbobKMxbJPKCRUO9NvbUqt7APqVMC4YzVMm4FW69j4i0+fwgqXgLw6KeBflQ82jIDnTcfdqqNP5vk6LtTNyva6IK6Wa5WtRaNLG6pg4yhqZsBPRJcafew1d9yyZr6C+K/kpoKHf9xT9hcqAy0ibgn7qSXPpH5Oj95lbk2sgVzfS5COu0j/vqiq0AeG3WXtcByuVL8JQ+Hh0ccMjzlAOBJzfFZG1SbOj6pX/N4/OgR8/9Rta3MAflVgPxPqs8/+1wfs4f6/PPP9ZAxImVMnMnPDhdR4e0UJDm+iLFdR5o8FKWGBpjYU97MM9Fz+gNidcqz2tnVinEg5YiskEBhoAkbnRUiE+lMFKUXh2ikpFcPebQtu+HFqRplLuzoq2T4TrwJhy8FiKACo80aTaiRJn8JH7Tm0bHeZLLoL/tKDi7D9+XisjCRnYb72xTnNPnvY5LXi/i+ML+0e/J32l7SV2l3ab/ph5mDs74+yC84bI819K/0s10uU3dZr+/QJzI3dPp+b12tj+N3ml5gkwrPWdler+Liq5AXHSD5Oo8N/aUcRbOXSSw9LmPBAWctObTM4WjCLFdL5VsWOYDdMKdk/9Aa+fR4AJzyHlHGjBvZf6wYRxNp7EvG1cSRcSFzY3jbNYal/LnsvX79qnJg13vXjMRvU3A6cMIIgy1Zhbv8sS37RVzu+430jQZ+CQ34QiKzfaYXnN9Y32jgR2ogLesMcDxjlKfMaH3h/X3uLwSYBC8L9zL5FGwmNWbPlpEmJGKpGKmotsy2PB6x86j8wRjGNnYAD6MXDO48sg0EoMyDNpS5rRXfRvkks3HbkmeeasgCE8bN4xq0NZVb68xp4ftkD38eduJssqGeqSWBPCCsMLblxO2Jhp8gZDKexlcY1sWZ1SGsATbsQTbM3zUXwzO1lp+sAiLLRWHm/+xnys7Z2LPnz5UPJidc5uEjzk1OOBOxmmJOOEvJemDNXjZhNhUvaSZykDAQMpBUVDlLFgNhLlJEPNaou1bnn6vlkvPMPe1f2dc1Lg5vXL+unFFmzZA1hm1dapIwqDyQr3zIN2WbEXvyvKacM40Ocrb68OFDHVPWWzdu6r1331UuKpfLlXLh+gi3p0+y53qq8NlXjd/wvcd+6qGeTWu+pHOqj60MJj+RB0k3/oLofsYR66kga6vnqQPw7NmBxvO8A86nnpCXx+z9HkOfKGu2+E/4o+MjPXv2DD9PJzkX3NRT0qVmtnJyxkbfnfVX1no7u6u6SL2OnvMz0O+9957y7dt33nlHWQfm0rX0Tls3NVp7rtZp5105fyywns26Nh/ku8qZdOK6deum7r71lhLP+1z4fvThh/rDH36vP/7xj/rD73+vj7jo/fDDD5SfdL6bb/nevqNbt25Vmjdu3tCNG4A8Xbt2VVf3r1Yed1lDz8j+csXac7lij0ybWSyW5Gmh1psafaQ71Arf9MaMGhj75cj/7O8kNoLtOqmNPMw4QNBZ2ZXAbwBudNo1h9bPD57qu3vfKpe/f/n4z/rqi8/15NFDaX2shaUVl5A7y65gmYbXOxXfCqns3tpY6c0yvG3RbkdoNshm9ieilICYxjcFgs/jSjrcGVO2KjrjNJRuii42DNYbTp1Cc4A0YI/7GFfiDVTRJFab94SUO+iUubemor1pvJjtWqCjAhvX0ln0BhaFyR23+OkJB5YBut6mC2QLZKeIvVsdNNIuWLI9Qo5FA/ahNbkt1Fe7Wu5c0ZIL4AUwdnPp21bI9q7pyvVbusZl720ufd9690Pdfvs97a5LOusAABAASURBVN+8o5396+r412LFhW/XmrjXqITWg90asAexD5q0RvKw03Mqnez/oCRquFD0TBZpdxv64Ia2GHtA40Svo2fbsq1WaGMfg7dHOUSS65leemPONIBmziyXcHaTAaOBMrHnZ1hykJvLqfyfhyweGn1osVgqB0mZCDM5h0aW+jpiETMuBlgkcAmcxU5rlj1isegVdv/qPhPszfpJjStX9nBvqWql1+AV+tt6UvY06yBlSO5pxlWmkW5UB/RclA6MsY1CNnQd3cR/tXvcEq63pixmFr0r+k6cA5GkXgKdGkvjI4U5hUZTASXbjI/9FKmrTtzJXBaguezJgjB5IBnEY0DbFda2xKMYPMTaG/2vNwnLmkupIxaQz58/q8V7FpGJM+UdO6/lNsFQWd9nZh8kR37QEFkKfzHc7O+i/HXtpU8ijn7PJYQsdpKdogo3gURNGShK3uWe8BvqNZ9sXbP4DdKHnnOpm4u1/LTht9/e0xdffqFPP/1Un3EZcg/7o0ePWTQ/5zL+mEueRGVerfj1dMFnN7l1NXcZXsIPWUkWFRM+dBvISvfQIf633KrM2BN+CAUXn1Een3B4NEnaJiZrg31NnW9or2kzueDKAfQj1kgZL9KWWuob/9GLTbjKtxT/I9bFi0wSHcmTDu96RgFsZOQBwoP9JU/FL9lWp12vOOTe3eMCaJUFeXRG+pI85cnGPmHMZ6uwIx+30W7Dty0+9kKjLkbY+AGt4h5lzdDW1Vqr/LTeZXh79Gu/BpUqT9o2KGFgTZYxtTbBtLMN9uh4k3mzeFW41jtjyEo7XIRnvWVbJ9RZ2mTqJ2Fs41dlEj4bvwf37+sBG84j1sHxsw1VXZEJEY7yNMqYcol40lfSLoL4SKQJG/r3jpSXVhrtnGLWVfRa4yBK6NRJzZu0zdCM8Uvm0sijq4wdm6rDxEgAnnSFoep2Tf0BDg9Sf6nLDfK426kPAE2d9NbVmWcXrK2Xy7SBFZehq2oLKzarSTfzcCc/dlOj7bYW2uEbqVqa4rLNhe4J49NhfRI8/fs+bSQHFmkva9pgLpyfcYnzgMvdXEJFnjnggIOJR48fKX4fM849Ynx4yCXxAX4TrvdWbTT5tKzRQEnzlI/81C6a2VDjRh2mMP4knuh3mPRmW613LSl7xYtdgSaDanmmepplkYQfNMxsrBNc1EQzItbU18B470l3tskbLqkQSD2utzRTnTcNnffWlbrqvcm2xr/z/t7Y3mhg1oCdftrYTy/UWqPNDUpfqzU6h3BrxnhhOu0/6/KsrYNapzMvrlb5UFCvsG6STYubgEU/ylTbH8gTsdCPBuwb+uU4rm2q30ZGinK84J68Z78QfxmbcoCXvOb/smWcyliSn3kmOtn0Mca89XT4u6QsVzjsS1kTb+8LLZYLrRkjj9iH4F2JY2dnpehif/9KfVh1n8O8rBHs5IKMvHneaODvQgNv2vPfRTW+KcRProG5Z9iueYQ3VLJUEPKRi0Rlws2IYOQtYwkg8C4o4S05f4YCWI0Gy/jIhpFlj2gzbaPdtlrA3G7Dt8jHOd8OPyHuuI17zdG9s+7tfeQb7kFHFhr01mQQvpm4WQCE2lOcVuWLtyQsBTjYCjf7a5a9BWE8AcIqvdYAmZMH1sgb5uwN64ByUjyq1gK1j2EuD80eYg1fZ0hcPm4qzKbOIeNuJ5w5Qxu0Zs8R2ewndGAtkTUC5HRtX3YSnSnshcdKtEHjFb1EX+OaYUd7nEvmA2PXrl3X9foW6L6yRukNPeL/XGRJGEHlA34zl5sznHmvlnwGyX9oEP6Q8uabvY/YG7XedJULx1xgEp3us6fKfiv/oqnWQvjNXuuAvdVT7qmydjri7C3xjGmLMlkpjzCRzelEZ0H8hgY5D8gaLEhcB+zNDoj3CRfOT548VS6gc/n85Ck89qec6eZSOP7zgeXEccJ664S6O+YiOPLgmPOD6IDKIBcXHmvMI3qsD+0vl6zPdpQz4Zs3b+qdt9/RBx98CN5XLm/v3L5dPxFdl7Cs9/YnjHVzbfymNpe1twgbv29xmfvOO28rF7vvv/++8hPPuewNPuQSOJe+H3zwgXLRnJ+cvnPnNmfRN7jkv6orrBFT71l/7sPvk1bSiT3yrE2znkw7WJHvJevN7DNzVtupu0LrapTNoChtpemN+VVpwJUbruroqAPY5OfWTo719MljfcUhbS5+P/nzn/T1F1/oKYcYazpZvim8aOYCuHP5u9QuDWCHBrDksKX3rt5aIZXe8DfSRmMHsn5uUynQ2M7SydA32cpx4rcI2zVltN4wQG+mQTd0wI4DPgd5KFI00Ziy2Lw9lre3mXZFD+kMwbI3RTcjv4AfUZ1+sZzsfaK4sYGL/8sxxbXoWhBv7yatQCL5ERY5k0TeAlMHgdy4oAVD04ma1u5at4U2bQlWGtqOtOBSeO+qrt95W2+9/5He/fAPuvPeR7py87bGS98d/OJfhB2sE3TC2K6AVqQC6W8Azhps4UUx9W3gU1skb3BRA5aVJ2rK4V4ukOrbdEz2AxOqbTUqOu2r9S7DN1uhNnQbFZE0E70xpYG0R1Sp6Lj6fUnNm7aKQxYGmbifsbjIQe7Dhw+Ui6ssCg6fHyqHv1ls7HKAfY1F0T4TZCa/NYdOqa9EnDqK3p89Oxh/DoSFwc7urt56647u3r2rfQ5flsulqu6os9aSvmpBmHFHCXwK/SYMqjuXz+hZKDk6TtudkfJlXI1/u+li2d2a+qIrOu208aD0SewVB2NyUeJGJLkeKYy+31T8xLtcLbVLnaRe+mJRi+xnHB4esrg8ZhGX/ld5JN6EaW6yxzaywWFNn8yCL20h4bIQzf9vef7ssBbnkpV8j7AIijrQxpR/LHq18YvOpFtCIrNNnCNgeCzx6K802/V1Poq4zNhyIS8DI/52XdhW9NSgthU9ZSH86PFjffvtN8q33/7yl7/os88+x/6tHrPYP0DnRxxUnrCAZuqlCJZtxaSdbPLpIpK3rd6aWu+4N0mjH5UJDwYwywlTTpe8yolX8l71QFkuesP5okgb6m5DJlP3a/J7Qr9eZ/LDp0k38idsGrKROWCzEHv8J52KzxLFkIRuiCduI8pVf62xLZ4p+CBsyviyw2F3ED51IlwCS4p/N0PP0BDajTpE1kDZrQbf4E/RmtziDnUoiAy+gXJrHusLefpAb220x/0HQBjbEo8ms6EeTtB/Pi0cOtTadWAJNyJ1altZY+3srLSDHrJZSb7i/5iNWcbqDeES5Xw4n3Cps0dc1D1mvZv4N6f1NFD/G/r2pmjC2R51BR1oQxUP48JpmC0+bXkesvR3ZoYqD2+eKuNEUYmEbjKGr6iHbByDXHCscinPRWzaRg4+NvQjmzpj7F+yn8j4H7eEH4g0Oj2hv6Xe8oGd1OER+5GjGjvywZGNks7O9BPotVnd21PS2iGdJeN94oyfAu0x8dtW/oRJHQ7Ud9rAmvl8TXobLljzQYD79x/Uz7wn7cPDo+KzNjhmrkg8aWvJXy53M9Y9eHBfttlQX1M+jZ1PUN9h/r929ZpyaPDw4UNlnHjKgcJAmrYlHmFCAkUWO7T3ptY6IqMN0Q7Xyjd+j2nLA34W0Rlril7jI6FRfspDp6gwSIrywvfWk8Db1rIPCXYqtSyRh4bObMOOGOg/qZeGLLqNuzAkvRUevzLSADI9lQzyhOnU+QJ09j42/ngmb2/I30ADv+okaR9pHnZTa12tdwlB5uH0v0YbzbrutP+zxstYk7YVNzc8Jw432Vb9hQIF+qkMfYieOtAZBvpJ+viGeWvAXim43hqQjWPYCfuCfd19+65u3LxRh6wpTw4bn7KmOGAvsT4+UYLblimnDZWZtoaak6IDbEisE8avDWNXxr99DvD29q4oelmuVpr7qicdjDl5836jgTcaeKOBNxr4u9NAzROUaqaw9ZSdGQOqoITjC6mCssUNOJLQLahk0hnB15a7jX1yDCfsgY3tFJmLz9CYo+f5reZs5qkWv20rTIt/K+cNRt4KTfHfWRME4WfEHsTe2+iv9a7WJ36WQe2ko2RzQuwmrZHaUAGrZJWHSaYLJvP9hvV9MGQdwJqAoKMvJvM1e8Qj9jE5J8m+IOv5Q84Zc6Z0dHTIudSJsg4YiMOEaqST8Bvm9siDgXiCLA6KJo0ssJFHdh5EsvUkOhGhbdlWb12d87CsmfJLSfO/h7h+/Zqu37iua1evKmuJJXsN27pokv6IjQbynD1xyrhmv16gvLFnv5cztuglyMVuvtWbX0u69+23yr8By5lrvu1b/1eXs6Jj9JT4xvhZ86DPxBkdBGO860p3YF21KWxqrxS3GfEbPc+I7pN+dJ40c4bzmDOrIGdXoY+5E8vZb74EdHj0nHo5LhxRR4m3taY+7V8Sb+KJW/JxUUdlp34G6sm2Ejb7x+VyVfvVnA/nZ5fzM80fvP+hcmk7I5e3udB959139O477+i9997V+1zk1s84//73+uMf8zPOIN/w/cMf9HtkH9X/8v1Q7773Xv1/4Zs3b3FhfJ36vFGXvjfqG77XNV/yps73WC/ucca9s7Nb68Yd1tGx70JznhJ58pt2kLz33jUj5Uk7tV1tSrIEmt6Yv6EGaHE0OE1wUa7sapDYcLG5US54n3Dh8TWXv59w8ZsL4K+//FJPOAzbsPkwHa5x6Ht2Abxgo7LUatm1oAFE3purQbeJujXZnqBfxLhSyXtGCV58UfZ5MBkpgxZlTKcdQtERXkaVEbpioywtaK5y9tYm2tUbQA+90BRaesFen8YPZZBYgmzCcugRWm4cgCxBZMv4WyzYqHUtF+0Ui544AxM3SB48oFupTdRFkTVkwPhxazJh3boG4h7aQmtRkx4vgLXYUS54967d1PXbb+v23fd05+33dfPuu7py47ba7r42faVcGp9wyH6KjXQSDFLO6WFpHaO6BhntSZCRajbDzPxdU1O6bWB96TOgoYGGlgPpgUkzdIN9zaFoJpe4JXCz1dqMVryx25Y9Qgrl7Ql6Y85poJofGke/AwsEiGyUhafoOZN3FgLjRH+oLM4i22Q8wPOG+om/HKzsXdlTJkERvC7qWeTErdPHloul0rfDt9aK3+VAOpNskMm0NfpjxTlwgBOkB2k0xJl4C6Pkt/VGzxRN0ceA7kb9UQTKFXXbMNXuGS/KLy+c+6S71rt6a7LjDwciGwC+sfDgnUeT6yggPpjLn3gOcG3EmXRSP0sWsqGJOwfq+SZnDvxP+x0J1AK/wRA+9V+XACxG81M9aSvPnz1XLgXSTnKZ0ch34ux9oaTTWpdNeNKu/Fc5yvIrelG4WX+GD2b7aS6Rl2yilGPAPlC/kdjjmJ9F+iEXE7kUf/Dooe7d+1Zfff2VvvziC9UC/949PX36RId1eXOiLOIz1m3oj3Qv+oLGT7li2QCSkfPnpo4uqz5IS8hInjamC8YX7C+3Jt/lesqU7YXX6ExpyUy1ZfI1pj2Q34E8bMjzRtmP1HMZAAAQAElEQVQ8fMsG5sGDh8qvB8ztaMB/lWWKmRAVLrIZRE08uMCcpSdkU6BXkrHMBMXXoNaaVhz2rrj8TBtvvcs2wDmU9mxjx5899jOXTLKRn0OL8BL57K+duVUcs9xqvamRRu+9qOEL5+I/82+/yMvi4aUzs+aAO/3thDE3bafaIIUfCqO/Rl5S9p2dVemiN8Zb6qEuEQlfiiXaEy76jrnIE2mnLh6x2Xz44IHySewT/G1ol4lxjHusGduUhzJN5VJM0oaWP9IpGllAY6FmqUw8/N096GR8KOVYRKwwg1BvzX1pi9k07tAex7Gxq/exbczqSP3Mm0mbsSR6Y2yJ/jeTPisB3Gyj/zF8a4mrMxcvtcPF8i6XwEH41Yp5eLkgrdFP6032BLn+FDOI/rihzp+z33mix4+f6ODgGfP/MWP7YV3WfvvtPfr0QW38014yT5zQ/o4Yxw7zrx5OjpV+fszYlwOFE9pVa40N9J7yYbFbt24pG+msLR7QvtLOMn+ccCgiymryYXIkylbAXg9uA22w2hM0uiiwPoyst6asN5aLsZxJU5gN4eKPomFTqS7pjBakPMXXy/XOi2Dnko/MdslsqxgRX/KC5/Tn3jvisc421FnyVe0df5c9xFL+k9eEHes99YILcZ7L2mURvJH9Y2rgtGEMtB+J1qKsB3pv4zjDem6HMSDjTTCPNY25IE1XhEiY8IZXGL2+MV6tsz/YkvB68RkiohfQnqsf0i8iEYFs+orEmMNOHD55zjcv9q/s11yVFOYD4bk/hVb/NQF5EucR89YRa9EcqEYHnTEgZW6tKX1qh7Fwj33HDuNu5sLeFrKbpERSGdQF88b6RgNvNPBGA2808PekAeaYjPiaaPEp35Z9ltlw28CfHRnM6YNdlg00AR5WQSTCHgpRKK88AJvxhoNt2aDmZ6tN1D7Pe5JnXnNrFabhJ/LM/5HFrbWuEQ3azq37I++sU1vHD+itlZ8GTXi7yaewJNefZpP0gICN24wGD+R4rFcYMM6vG9bJA3P/hnVAzd+huM5P9gmHzOGZx4/YOxweHtaeI19CGfcRa+VMZUMcIs3eWkVzwt5jzd7h9CKVeIdpn8Sqo9b7ycF5xGVOecwrUU4Cy5Sjt6YFe6asn3Lht79/RVevXWMPE1yvD7TGLTpLfnTBJL2UeUN+NuQnZ2LJZ5B1yqkMt9jX7GNS9uyHctmbLwh8zlnRPc6Jsk96/OixDp8/Z620qZTs5DN1ZexDyaODnCOdoI+kM+KkLs9P2IdlTxYkndAg8tij7+zDDg4OOJd6Wmc42f89It1c/uasKu759xzH1NPJpPekMadHRkoVFLnSTL0dsS8cIojjZYiikNse2+miK2u06Pzq1Wu6det2fSDwPS5uP/zoo7rM/d3vf6ff/e4jffThR4rsQ2hdDs8Ufx9++KE+eP8Dvf/e+0rYd7gozgcL81PQ2YNev35NV7nIn7EPv/2ByawZd6Yzk9Rz8rRiXb1crlib7rDHDl1VXrPW7Kw5q1/RbhplsY0urJEX/IimX7XxlLuZTtYfQ14W1WXyy2RT2qdONJjwl2HyukXwzBAw+h0UqrLDp1FmMJmQi10Pax0+O9AXn3+qP/37v+lP//Fv+gr++dPH8mYt2qZ6G8TQA5WWCFaLhVbQNIIFA+qiN9yaWjNosqHAtqxtM2xbLuFn3yZcIOiLUAxRObQQLtA5/5oNfmdW6CDWdNARaCeyzUhRFYyUc/DEGDTKMYIyuqnH3gxtSpl7a6qfe55ptzo6Kb2Eoq9RVwstS18LZZPWWx/pIrSpT3SxGMN3/HbCByVr0nzRK4eXQs8ya9mgNbl1mfCtL9XpwH25q7bckRagr2Ts+QnoK9duKf/j972P/qA7775f/+e3sZHetC62qPWt4WN0kwvfNZfAAdazC1+Uifqi1oImg3jiUKdnFmnx0Fn0SlqeX+LjottF+0uCfZ/4dbN2STyVA/PeArbzPifBQENL+6tJkckrE0r4yGzTrtoIeMWcy1ciCeIw0YlE8tfh7z/U2E4HzXpuzejYyoSeS5snXE7lki+T3hUuefc5lMn/vsih8v7+fn1Sf7VaKqpOmCxiXDZV27etHQ5c7t59W/m01v7VfWVx8vTJU2WxkQOZayyoKg78CpP6JjThqWAj+MUf0v2J00yZBha/WbwOLPZSvuaxPafYaxZ+67pgWcu2Mu71Fncr/pKjgC6CXoRBMfizJ4ok7jOwfv8Tz/iqvNEQiEm9dS0ZGxeMkVlIHrNw25DvpItXnkHmb2C+zAL9+fND5du+qc8sDE8oQyNPGdvTZpbLpRaM4a2NZbEJTbk9gcIR5+s8xlMAec1neE1/r/KWOAokPf9yw4AyGPb1AtBhFvrRzQC/ZgyLTvKTPV9++aU+//wLZTH/1Vdf695397lYecylyiF9LymIS9NBCXMOLLDHRfaGjc+g8okOG/XU0KmBsEtk8DKMAfS6ZvYeGrwqnEkvbbMvFlpQz6ZOs5nIYj+buGwasonJtwDzKdYjNgzRywmbkIwpm+oHUuIRJYt9w/pqoG2FH9Bh5EGxmsw5yyR7Bak8Mu/PbXLRF3Iz0Qaq9JutAKIyU+Ftl7sRngKZJpzJNIsUmSZju+wQ2VZr2EHqroDMtrZNrDOEk3nZvAP4euBDMxhs6J8ZU6PT6DZj8Kg7ioiuNtEz5enoYEnfXnEZHl0k/c0UNumTgo6po4zLVAftclM/13vv3nd6/OQJbsey8VVoE9+UeNPHE+eCNBKv2+yOf3g85wHYK7wlHv0DGtviOSs5dWSbttEYe5dK/WTcNO1kQ92NfepIodU/JLXWq8/tMrdmHs4cms3stWtXa07OnLtYLqpuUheNOijqqV5kYnG9YV540p7ygZX8RP3XX39V7eA5Bw/5IMBDLmxzIPHwwUM2+Me6wppg/8oV2sta9+9/p4x1+RDQtWs32Ljfqvk/3/LNWJD5IXN9EsxPuY6fcH/I2LdOkyOODZjHufjagsUYuNFzDoVycXzIhU/GyvjozDHRWdpg602N8vbeZXtEPIWH0hU0oNf0kQKy7QdvWA1EWGEMtcSjbYNHnpIMjFmJ03bpXJiBeh3oXwNuVThkL3sIJttjvilL610xA3GEniU9aOSHiF8Jf1+iLwk9xv8Sxx8sTmy/crwwkZPfn0pWtUV8fxX9PmXTT2gfaSMb2plt2t6i+tsea/UVY0PrY3/XqUm7sewzSNarTFy3Eb8mzAjBzUBieOLWRRN5fJJ8xpb0W7Kuht9GXx3oj1kb5+L39p07Wi6WOnj2jEPIA/YJRxVb9hzXr1+v8c2EyVprQ7jMeZmznj59qhxcJr79fcZBdLC7t1v+E++CNUrcbDJDXopUzH8PLxT7ymKkzPEw0/CXYXaf6WV+/lFkv/VyXtYmLpP91sv5Jv//8BqgWb98xMLxVEHhgwhmKmYDYc7sWEqWOM9ha9KIPP5mj3GaEblxKCC0LazS+NI5EzfktmVbmRPtmW+sCUfehjYAbcCOX53zb1uWZLvCtRbaWBc07EGH76p1QWvqbUTmxdY64doL8ckNObEaaIYk7A3Yhh392PCCV6gwHsF6KvM9lnF9z3plA7J2iY9GPmzjtuFM5EjZa2ROz54nNOeQmdvXnC9tOCPIvzwaWFfn7KE1sy9Ysxc50QlnLusAP1lPbFgfvHoZTJ0nA7ncIHPYePNM9uSrka/Wu5arpfKh1Svsda5yKXmNy8N99lu5pKx9L/4IeeEhRgo+BOQl+cm5Wi6CTyhL8pr9eugJ+U7Zsp7JWUkufD/55BN98vHH+ubrb/SE9U3cRTpuqafAqjzGTh5tlw6O2BtlL594XsQhOj5kP3kEPYIeg6Pio/ecWUXXWU/lQ/y5+A19dvCUtVjCHVcam6n+NJmUcUMZ86HyMc3DijN1lfLFbfL6UmKb4pl22ZW9XPaK0W9+OermjZt666239N677+mD998f8cGHXAL/Dnyk/JRzfub5rbtvKWvIm7du6uaNG7px47qybgxuUGe1Tw7dkl+7do2L4H3tsV7MOjN78BnjvnKpjn5nXae+l9O5V+iSvXbOlWY/tiV5/CteqnZIcwhtWH/xx5Xi+C72tV6zfygFsS07EPQM+hEmOtkOftG+7XaOj8dL4NnT1IljHWWjZ1MDAacA3BNuZAYLTiCkDR3h6JkePbxPh/tMX/zlT/ry0z/p/jdf6NmTB7gfatHWWnL5u+RCcrnsWgVs2MNXQ4BfgLkh9DZ10uhsThcqTPJ0HpZL7olqoqNdZUbe8IVBSjELiilpmAnYSVuiyUF9JlWykXAlYoCKPUhHDo3c5OAUlmwz4MxodIoRrUPbKO+h3bgByt973Bq6m9G1iAzMtLfJrXf1Fn6Bn9HfYkH4yPFfcWFv6N9NMmm9iIa8ScQj8mHCic7qgE0gI7m83JEXK7XFrhY7V7S6clVXrt7Q9Vt3deftd/UWuMVgs3/tupY7u1JfcMFLq7EljRigg0YzwI9c1Br30eYtuSZ+0GiYEzWJNJq4zBgll799ifgyWby9TB6310e1kzlrF+nrR1M+EzxMaIFXdAHRhkklE/eaC7ENk0naYkrQ0HunDbTW5MBIg0QEsMn2ecizyyUU0UuehBqdwgWqmHTORB6cE/5mLKhKI8YyDCymauExfeouC4Ec9h5ywZd66LT/FQdKmYxXq12F38G+XC7q0irf+t0QR2vWgvFvST9bpL+RSOosk+o+l7/5tnDcbZN+04rLiOWKfkjd2kamAu+J6tQY7mWQ4qJLTFrVD8UUzQ8gjAzlO8NoRoCiSXaUakAQPWaxt6GNR2x0Fd2ET5jIN/hL+x4XEwu59dmZOPCF+xytKbNxDSCv9cTvNjLOD+lnIHyzVfPYcrw8SH0iSsLa1GXkSS0Wj7kYPgHHXBgFWfSlbAnfqcsl4RNP702ncZDD8cM6UuIsaDJzoUJfAAedyVzkp963S/ESngQGpWYuguIQz7ANohhTyXt0Jyg+JNtySzm6KAwwMimv0zicNKT0oef0mSyeHz58UD/v/DUXvvm277f5Nuz9h8rFaBbzucg4Qofz4jhthOod65k2krjSr0JHHCsL+w11tbO7Uz9dc/v27VoUv/XWXew31OmnG8KO8VjSiAE6aDZjGc9sMzfS0TW+R26Uju85trJhsU3MRi1NMRvWUidsZFKmI9rGwcHB+I3Be98qHyhJGZO/DWUYks/UqxPSlJv0yPgG+YaxZAPPgzzuo1vCJ2epoeLxEBp7fCW6Uz6C5A806i99asG4tFotWVssJOQFkQE3OZDHP9zCCQMrG9sMWfgu2Fvy4iXIGXRmDGsbN6u1EYbalhTkHXoGRx53YGMLSjb5NaVFB9F32sj6eM14vBl1FkWBUT9Sp1+ulivt7u7VJUH0EbeEDSVqpQ/n21bWGO/TJ0+rvT59cqDUJ0nJbopf20o5emvoszPuM2Yw5kfXlvDjgk4NdnjbvH+e5zTmFHZdqAAAEABJREFUML8UpqKg6ol7ObHGv/JBgOidll3S1E/mzBw0BKmrBXUWfTY3BfGzWi61w5xZYBzY3d2lTneV+XjGEj+9ddljejZ0CzgQn5W4TRsc6G8nHEgcHh3q4NmBHj56pHvf3tM333yrJ7n850AhBzEZ64UZ6L91MPD4CW2NElCWtI/08Yx/Aw1lZ2fF5fCVylsOPBLvMeNd3GxrQR5rHUH+c7CS+SL9t9xlUgkg4fFPEpXWhrTT1oMN441wS1kTvvWOlXDIYJTyBTYyokocRMJDnrHXQ16TZiRByaYXThM3kdOFsBK9YhJ1hcdzUmmjQAP5HNDrgDz+XgXbVR+9Wb21Aj1QFbbCJ+dBSXXRJN2LiB9GVV2Uf5894X4sBlIdiOQiEP1qnujhl8jMj0vnZaFHeemXV9pJmoltLRYZH3bUWQtENjCf0pAoankUXoBpbyo62uEluf5Cz6Ay5j3CNr4mK2R+bIuZAbe4W4Ib80WvSkYi0ln7xbs29I/nz58ztxySxUFL5qcd9hUEZZ15rIE+FH92yrXggO5K7Rmy9sx4lLHAtjpjXcZH038WrD13GHuWqxXxLfG/hDI3taYYvCvr0ORtzA16ycATJI+XIQF/ciShRJr0Q38kEt1YOFHALUiK2/iSikZwGYSJHPK3eJL/v0W6f7M0o+uX4cdkam5ToduY44xs5n9JylhAckn9h0AZPwj3iz5vEvvhGqBSU8PbyLCaiMbxNtzlSC9Q+v8LEOJy1YvGMkI7b428dIF6sg8T3XI3PBBmInDnH9uyJ+DkQt7FKJynt4ryLv9SWR1i2YEkazIw4yOclJdtCGAes7foxLfQCb01Zc6LrDXDa0J4EFlrzI2AdXHroUHmwo68q2Xe7NAAv7Ebmd3kLQheNo8ljXBoybb8Kjwu8R93nTfpxiNoIQOz7wQ7YVitsh7IWVL2IYeHz1kDjBeT2YfmLCH7h+wzcjaZi0VCyaSVOMdz4zVDReIeWFuMGOYGeD4rL9hGf+O7HM0bGD12zjQXIHuuvb29uizMxeKtmzfqgnF//0qtMSgG6Wf/vSEwheNNKZHB52Ettgk4S8t5Wj4MdwJ/kn176MmGM6SNjo9O6sNv+aDtt+zD8q/38ut6a87FqzjEpSTmluhVceIW9+gvOjo8PNQha6usr0Y84wzmADxTdDniKfxT0hpxwCVv9mnR7zP2gaHPqYdDkDiP2QeOHzQ/rkv3gfqyrEbb6dVuXGcIqZsjypD8CJP6GXgFwn+B/NuEfgGN+LoWnCUsWMuuVju1h9zf31cudO/cucWZ1x3wlu6+dUd3ufB9i7uaO5yF5Vu9N27crAvfa9euVj3l3PkqZ8/7V68oHwQMnwvl/XxwmXq7cmWPdeW4f05ay+WKNeOMJfvqrCMX5Ker00+ClLelXQS9qbdGni3basC2xKNQwYRuIX60Zf9F+EpEf42hAASzXG9dRimMjfvLoFcYguUCKNEWfYXXOOE9XsN+P2rDHm/pMcMUDkrD1cBgwaXvsGajATYnRzp4/FCf/Onf9e//+//U53/5Tz1+8I108kyrvtbOQlr2gcoetLPqurK3oz0OYHZ2lloyOGSACF0uFnUgVg0FfdgWTzJBZx2gEwyLg5U/8QbYFRN6AXb8XUQ8z/DMyPY5tGYaZhtlsmLGdzghmWxT1kRFGGlNMK2pT428J57YW6eMo3zR2ynfu9Ub8tkf9tF99t/V8d9bU74hfMpHBhY9/uIHRI+gRzbpd7Ekbi6AO/E24C41YPhG+Fz2Gr+NcIYG9Fw59uUSugJL5aefNw37ksOzK9d17eYd3XnnPX3w0e/1we//oJscqC+46FJfSJ0EWpfJc4O23oqP3bYELEORKzC2EQglbCP0EjMr/SXOl4qNdBtYX/ps+9vmXxrgUoftkNu8kv1LQ7woHCcA5EwGzIrVH4ZEgD1u4XMoEGpbLp036rirt6beuxo0cttEFJwRneo68kswiSqoXm7K/aV+rbjPkKzfgpmrKfkWL7updAm/ZvFwyILhEQe/Dx4+5ND3sTLxb3LASuHwosYr/jPOLdIvqLcjLoyfcslzyKVX3FerlXZ2drU3fZKq96bj+Hl6UN8Uta39/au6w8R9k8VTa9b65ERpC+FbS566jFw60+vI5f0y4DtOmk1KG8z2H0IT7odCcqVPy53bMrREEgu0DViDDUUd8OuCNFJ7pA3aW9OohybbkoymVeGIUudN3CMxvnQKXTDGHkAuPORlQBSQiu1Ke8nCq77pTV321kmbRSn1mEXoUw79s3hMvW44oEteV8uV8m200NVySVtpqsxozDfvcMQTDh2RVt7nbZFchgpaIcS89KIOcN96qiizPYW+DHPmZjf8nwsnqeyNumAeyUJ0Qbk67d7IjE4MFfraJGwoGXtGH0r/+fKrr/TJJ3/Rnz/+WJ9++ikXKfeUTUwW5ydckJ7Q5o+5ID0Ez2pxfayMe7ZL/xviip8stvNz3Olnh4dHenbwTLHvX72qDz/6UP/lX/6L/vt//+/6H//jf+h3v/u9VtTDmk3EwCZDonBuUmgKA4g2KgfoGQtvxeCkEbwn+eiGPR4AsfHmIY+JEo76HJQ2sGbzMtAWrIYTPgm2YM5N23j48FF9K/Dp0yflP8GFGZIiaYVgraesvAbyP7BG24AhduIrD9MLUcU1uhET7sUT2eg2erTJC7CtztyRdr1ER0FvXTbuAoQ31OZtwQWGWjGGa+gy/TOwkQTI4WRbkZ9CkUqIRwhjnfKRz35tI7ekQJjQbQgXy96CHCFvxgYKPNdB2kY+YSz0hypwV9U1ylIn/6vVUqf9Gn3ETy59Q41v4z2IfaA+E182j+nvaX/RsZ008RidEadbU+o59d2Js+GOK7HlTfLEk/QLo+jUbbL+pMQVu4nzl8CYDKqA4T0+8C955izhjFdUwpvHNjrsLFUXWi6X2mHc3d3b0xU2qVeuXNFe8bGPm9jIcvG7oi1H77Zr4z3WT1NvnfiaUhe2ZY+QxeOSp846Y5ttDh3Wytj+mLE939T9/PPP9NVXX+rx40eKWbEJz1h0cnyibLTv3LnDwcFBfcDl/nff6eGDBzW+deo/8/qKC5hxfhhqM33t6jX2S1eUNvTs2TPtcMmT/9v0X//lX/RP//RPSnwpb+tdbk12I1kyqwC2KDzy1rta7xFqk3ZOY7WthItwiIw+YSwpYyBjQxb9bKAb2mR4GzkIPyAjKkLNDxVzXjA7QEc3glbUIhrhN/oOqFjqY62h8oL3rcfl2XgPhM2FhEteA9u4i/JtVHkjzzAaETLAkofISReJLgfil7rH7eUgBy93fIULuZpcE8OLGCitAuZy/a2Q9IFfgsofbhfpy/y/Sn4ax19TVr3KeKxyvKQZpJ2IPKf9pB8Kk3a+YQ6FPW0v1lQDBOdRmtpMNTG2YSfAV9ucaKSK65D3FrArfpqVPMAqJn1gzJtwdrklf9lDZM+RQ84nT54qsg37jWfsJzLOZFzbr4O7fZk4M081aD6w9Ihx6cmTxwqfseTGjRv1awPXr1+vw8Kz9Ifyc8J6a0APtspEX1HeEAZ5sh6HOF8KhLYr//ZPRUV8PxXIkyRLl8DIfggkAuhvYUyitmX/siDZv6/HKc7cqsNvA3m5b8t+GT7djYGIrkceYnld/DLZe5PKT6EBqpYphjomsvCQ0VIMTqfCUbD1TrN8EZHoJWOCJJx5ZPs8NNklOBB3qfi8LIWMwMIjvJzilJdUbrwd4GBJtpU/OMFuwREB6/QPDza2GbiMj8ufIpdlj2gThShzXsF4bT6zh+/Ye1NvIxp0BHI3tfID7U2ZX1vv6g2EgtbDL/C3UOdso9eevavBG38FN/I1QvL0p8kYatlB/ITOiB3IUtzl+hMm8+4ILPXghh9Wtax51+xHjutDYYdHh6r9J5eR2YOGz/4hZymHXG7mg6VEKtuE23ApuVGWWQgYZgZl7VNDDGmk1V2OQfnDy0iNL2ObER2C6Ga5s9TelV3l27/5hmkuHt9++26dZ2aPlnRrzcVeIuU7bfdkImkMWWvgtua89YQzk2MuSY+PjjkjPSlk3ZOzlFygZr81uuGOnzo7Yh1zsj5hTbPRwN4iiN9Dzl+zlhp/mjn+D3WIfnKB+2zSXdZYT548YU/3WDnnzRcUHjy4r/v3A/ZwDx/oCWc0WX8lzCG6PyG9gfymHClX0s6ZQPZ2ccuaTJbSppacLWTNhvbI31ob1nJoUZF12pNSMcAEsOstb7Wtme9Tm+x9WXvhJW1yuVyyf9ytn9y+un9V1zj/mi94o/c9zpv3uMjNZe4+l7oj9nUFPrI96iyy8IV9Ln2v7NTedMxfV68+0khzwf50yTpyBY2f7MdXyJdVlta6THuQhVqo1dQtEAVP0wnFRY0/xZPj0XBnaOWA6Jel+gHG+J0hchpemG0Kz4OjpjJKk/2U6vUN+nt9z/h87aSqVlRZosagQ4EWyh3wCR2JDnN4oIfffavPP/uL/vLxf+qzv/xZD777WsfPHqkNR3Xxu1oMWi4k2qJ2lp0D7zSMJY2iq3OQsmAwXiy6FnVBiazRBAKU0yZAFGgyDp1elmPjbaALsIRkfIcDA5CQnsd5m3EHJNqa1VryhB2pMJ6QRjvyxsVq8Q/s8IQxqLBNvYEedC2qs4ZvWiBflNzlZ9FG2hvup3xkVkMW9Na0II6EXYYuiDMdPjR20OH7gjiCDkXPrdDGeJC1IP6WC3XCt/BFl2pFF3JfaAAbwy9W2r1yVVdv3NKNO3d1+613Cjduv6Wr125ptXtFRKSNmwYgW2pthJsc3pY0Ad7hQ0HksVvbBtvkRtVtO2i0j+9zDucshE8a34sEepXfuP8ySIkGBsdCJhJ4BdHDhLjVp7dwD03OPOm4oefWx3qOzm2rAduyA8majWW/ChKuQK9ljK8A8pInrsFLnH9lYlNy21JAxWRCz0SehcO8sMqi4ZDFxBELjoEFRqe/LBjwevpQW6hRH713qFmkrZUFSxYBAwsbIibqpgV9b7FYqhO2tY5sXJxlMdZ7Y1JdgR0m36Wk0W1Im5Bke4RC9YLBWS/DC55LQEGrd/0QmoDxH/oDQBlSjuiVZYFkldmgxyzeousx7+gul4Acpm9qkWT02dXRW0O/gd3kQE1lkh3AoyqOpsjLkdepNcwM5D/wqZBksjWrtQ6sgX6Zej7msjLtJO0lfA7fbKu3pk6b6L3hv5EzywayXjSUAD1pQumpChT5i75nCa5V7qIVb+J+OQb8vBIEHQISGCZA5pwUrQQRDngsP5QJttxYfhcdkK2p3+f0mYePH9di+ptvv6mfev7yy6+4ILmn+1yO5H+3PHl6oGfPDnXERe4x/SuL6RPaQfS4ZlG/Qc+bYWBZskY9Q2FDv0r/WmchTopXr11T/o9JcPMm8xQXM4vlisPP27qF/cr+VcXeWkcD1IWbRB4r/xpN+JHjfc6CnSciUq/0wyOaHmzojBYhyCRDS4g36MtinMAAABAASURBVIBHIi1e5JR30pb1nAvubDgePHiobECOaPcUs+LfwKTPEIsqqOBmGRHGLUC89ZC7yc/oNtrjYbYnfyMs4xC0tFPGsVV9SGUHPS3VnA83JE1pzIvw70DJT9B4BTZyytTT1okr8RWQx73hNsJqDUzy3toYl0Zj3GziCgUt/ATJetGcyWzLniBreoQy68JpzaZyzeYybWbUhXAT3izb6q1rydi8Wq60BEk7/TuXxqHr0/a4VuIaqIO01Scc0D979jzJVDyKIT7bag2gkwW6XS6XcmvCUyF5iF6DWaZfwJg0fglISUUYOsH4wL/uQ7ulpxBMicZEZRt9NvXeVPPoclH1tKLNrujrq6LU3Yp9B26dOaO3rrS7xBF9D4wZiTl2u6m1EZaVuqyfTz5kHDo+UsbyZ1zIPmVsCl8VLCntIG3INukvtaRuI8umP3m4fu263uISOJ/I3iFPx8T1gAOEg4OnhBZtcaM6fHj+TBkbrjFu5ZL3+vWrXGZfqU9ozwco+dR2LrTTdnpr5LKimF6WyAMvSZbtKo9pc7JUQIE8ZJ1SMy5sKH8wwAebjKtp19CUITLb6q0pukk0m8mvvtdUSqe+7ITGSniRLlESpzXAz2nh+sLjyjj+cHHAK3nprVW+7NFtSLy0EZzxNacdinV6XnSL+1ApkJGi8XM5Rn+XuU3R/ygyEPoiEP3tn+1MXZKb6OOi+DLZRT/n7NtphD/n+NNY7DFXaScZq0NFjdv0I9wio/nQDOgbtP8N7TJ+xtYVnyM0RlNkYhUTPgh/HsRH2+QZ44YZEjfzxaZ43OcARGDy0xinFoxZC+YIibHo+FjZaxxDCSLbNW7E3nrjAG6nxrWsPYMc9macy8Vxo58ENecw/uzs7iofINlhjIx8SIRS5W3DGjtjALZIThE/IyKigsjn2c+pxR7gFrnqheXnekgrFbWNSjLy102zAnyP5/h5HXxPNG+cf2INvKxOfkQyFSXtxxfxI+L8EUGnLvkjYngT9LeugYy3NcT90IIwN7wsiGtsnt+abFADSXNQbyWM06lcmNghCn0RRh5IictSUWHO+OJmiUabZVviCVyvvIEjrlekwCqvRg5jW0yZyKCewJq3wRea1UA368WLsja6lfvEd+ii47eB0JzNgQ4a83LrXa2D8G2hyIxfu8kzNOYDItXLUlFtGcuzf6jIm6FIJXiVoSYYkjasFdIexpUCAtzs8sn+40RZBxxx5pSLyEPOEJ5zoXnAXiX70MiD+EkcrTdqd6gPx2ePkjl/jJdZ34n4JUCcJ36D8BOkKRxZkqO/Zddytap1Rr5Fmg+b3bhxXdnH3Lhxg8vGPS3xk3CbfLmQHJE677FsorwsSLTJOow1SfbXx5Qvl7Y5EzrKmRD791zoxu0E/oRzn/BB+OA4l8asmfLrcEeEj15GHLLnen6KZ1z8Pn36VMETLn5DC+zRsk8b+QOFz+X6vC88Zi+XdHImED1usq5j8B60Oc175EPKMbnZlj1CmPFDeTfZ593Q7u6eeu/CQ+GFduWG03l06rMTptM+a43HmjH7zl3Wedkr7u/v6yqXwCP2Ffs5XEF25QryEVe4HM4l8RUugvNrlDs7K86gg2WdQy9Zlya9pLVgTz1S9r3LBXW6VM6/I+uVp6ZG3yDHlCfPIEui+MCF5g7FB0Ik8Lwd+4im35TxhdxetKeZXw5NXocLMfwc1impykj4AgmbxltCuiJDD2v8TUGbE23Wx1rT4A8eP9Knn3ys//j//yuXv5/o/r1vdEhH2XAw26mtZbcWXECull2rJY1iBeA7jsEC9xaehtFbU28zevGtKt8yVArNW6fGEzfTyfpSUmu6yTU8RRuLOMlGMsWWRki6yUNjIGvYWxO50GjQ0ciM7ymUbOs0TIMvNLWis91Vvt6aoofeJtqtBvrkt7c2xuWJTvKGfNG7Fuh0wSFT8dj7OTT11tT6Njr2rr7o0AXocg/giasxUPeAgaMB9aVy+Tu4a2ikx6CUy967776nu++8pztvv6PrN+9oxcUvrUM51A8dZF00JRlULrZlA82Y5NhPucFS2XWujojikmqLFH8/65P8/HQJvDQ2+t0AxgmPyQM+dqGvFlCnCZsSn3BAd8ykFgW13pV67aH4aa3TdkwwMGXbE5XgeIoKk8guAvGbR0LlI2Qm8rWyeMjEPy8ODo8OkQ+yLTero//0y+ViqfHQBbkDaom6TH1loVD9Fj+p54EFgW3hg7XORo14lvS/mnA5nOlM6BLpU99rEP+6aAheUeAP9qLra9iHyc9MJ+sPJgn/+iiflH8zLfSSd9SETtc6zKUfi7mUP3qN7qL/6MB2LTKip+jStnhOIVkxiasGjFh+AMbQY4DwFxGXUZY3NhLK4f+a/ObgLXU85zefSjxhYbph8UcFV79srckmLAqoReHkFtGMgYxfBsRpKiSahwhCXgrSeKnbj3e4mPrAuL2hLjeUZw1Oog/abOpszSVbZHE7Yv3w3f37yrd+v/jyS33xxRf6Evrd/e9YXB9U3R9y4ZL/lfyYS+J8Y/6IsW5N3GPhoxnRTjaadb5hg9B7U6e/GP0mb2kf73/wvv7lv/5X5X+dNNzzbb2k94yN0Yr+df36DeVyZrla0ffGerHGv5dpKHGfuhkugBAs7ws45/uC2xzwTDwMgwbKecTY8u233yo6yoZjQ/kGdFrAT0LYU36naCol3CqOaijxBUYHmPHBy8hM79luW3aAQ1Grt8aCf4fF/w7ruJUWrB9sxiPykjYvAtsew8lq5Ckw4Rry3qiTgHBVP/CtdbWiuPWm1Etv0AJxtBF24pVsq02yUMPbcbNwlGh3p9C2wR2rbbxN0EgRk/WB9ey62lDa6IDeKU7JS2XxNPnvtKsV43LvfWx3tOtq31zOj5vRQ8Vum7XQuj41nA1j6sJuxES6eePeWlPiydgVxI7T+JDwgG4DI7HzlhBj+zU/P2Xevr+0qadSSryC2KPr0Kis9aYgeu6ta0ZryCd05Mn1mvE5SNjYFZUTSdpE5vuHDx/qEeNQPpSSD2bEnsvbI8axPTbK+QmtmzfZvHO4sc9GeodxJelkzDvmkCJzQTbT//Jf/kX/7b/9N7333nv0o6UePnio7767rydPnuo5BzaHzHnPDp7VOiMb9ffff1/vv/8BY9c7yoHJHmvw1rsSd4cGySvFL1VU3i95DbjaU7mhonzRVcbitLORH5TyJq/b2NDOE2XrXT37DZD0B+btYUthqCveCuGDsmy9Ipsxt2iTn8S3oe+lDuh8ip/TYLGQ39k+s6G9u/LU6ZutdUU2x3tGdYkZ2M/qBQhzFseA7TIg/pmepPYzRf3TRpuMXsRlKVz08332y+L4WWRjLW9ov5uMtVDbsi3xFKQa5zPHDbR1rCWOl/CvRJWTXke8Q5A0gonf0NY32NPf1pyXrFknrelnA3Lb6r0zPnQt6WuZH7LHH8jDk6dPlDFnl0O9HMrZrj67wW1vb4/Du30OgY8Yqx7VeJK8Zx7e2d3RjevXlQ+V7OzsaEl/6a1VecglXY538hYwVqhMClHMK16X+ZllM31F8J/NKWm/Ln6qTPiniuhNPC/VwKzjmb7U4xuHNxp4o4EfqoEMmVOYuYeFBprmhfBB7DMNP2IKvE3mOKGj/y3HCADTGEIY3nnMzBQIB9sSz/TSORM3HEOCxsvNsq0GbVAbewOhoLWGW4AfTxT3Fn5y7y1y5seZxg0+83BvXa1POOWbMs827KEBmVBBlgoaDXoIw1QbItunaOTDthCMEHxBpd6BQAXWCaFZwNqW7ZrD86WJnJEdcXZwxL4jl5z51Y9D9hbM8LUvjSz7kk4ZiJX1wokiy94jaxKbssThZXAcpkKEnTHJK1/IEk/rXcvVUrt7u1z2csHIJeQVkL3NtWtXWa9cVdYtvTXWWgNl2AACp62lrFAIsoF1zoa8HusoF7jskw45Hwp/RDmz7w7W2cdxzhT+hHVV6LiXOeJM6VDPOfNJWXMhnvOf/IJT2Q8OTi99n3DxmzOn0APus8ofF+lzesfs+RJv1mvZGwX5oF3WYCl7QIaTc+osegpSpvOgtJRpXWiUP/u7jz76SPl/vbmYzbovbdK24j7DtuwzmT3aeSv+e2vj+pE13nKxrDObrPmusD7MzzhH79dOL4Kv6ur+iPzKZHDlyr6ucBF8Zf8KdbM7nvtQh6tTrDgPWmq5XIBlrVOT18ViUXzaVfLa25iP2d6Sz0a+Q0ErtLOyYXejFKb9hT+lkRFOb8zPq4G00/Q2mq5JiSFFBTYXDZmgAxfAR88P9B2XvZ/+5WN9/Of/1GdcAj/g4PaQTrLhkLJReb01GsNCKxrgkkOzNJ7QxXwI2MeK781qwCCD2Yb0N6SzKUoXgaZDwdGZ8oSrjOrnMGO5z94oQLaV/NkjrXSdd/IRCrDjDMMz8bHbVsrX2ljebdpbU28TDAUL0Bs8aOikb4O4emtadNzBgsE1nasvpo5Xuu1quPUG3YLbQi1gUAiv3qXwAeHdlwpEfRVih1+sdrXLAHHt5i3dfuttvfPeB3X5e+P2bV3Zv6Ylm0m3LqqpYFRinZmy4xjZ2JaUalaTNMpCDR+E16kZw55a/74YizLrBYP60CNtHJ2l3duWW7QlJshNHTDnU0yZfBK49069Bg3a1Fsr/zbhgnjaguEDTamPvN6Yl2hgw0LriAVHFgI5zD94dqAcwKRuMullYp0PY9Ifszh4yKFuLpm++eZrDnfvjYcxjI0nLE6SjB2tD1M9b6jX1Lqwa+Kt3huT64qJdkTSEnWW/NA09H0mKQj/+k0Yq1RCXjccih1z0XfCgVjKnDkjuj6dV2jvi4xLywU66uqt0+6DRmiDs2fUU3QbnMl/Ui5JguQ7ea7FJIvMLBZjD+Im5k/blHNGU5vsyU/KGMTvhjYXPvJqFCnIjFFY77/9i7LIZOMMyWbm7hMW4cfHaxbs6/rG+xGL9OgmFyjffntPX331tb7++ht9/dVXdfkbWfpY/ORDFcFzNjHPDp/p4Pl4IbJmQT+wNhhIJDpac2C6ob3E3ugv6YtXr15Tfm717bff1u1bt7TDQWnivHfvnoL8dM+97+7RL7/TYxb6rTXl54jys0RZLCe+03ipMwr3kmco13pX86rXS/y+ppgokn7aetSafNxnXRUdPSWvaUtryhv9psxBYqYZhUwgR8QzWU5JRKiN5hT32E6dzjOJLNWZDMQFPjpKn1suV4xHSy1YL0QW56HqQ6pgvGzDj0j7btU/aeu9V1/t2Hv4jqw1dWhvuCFrfaKt0TcAcjtxhTf9PHQbcRshSwWdNwTXLLctewSMJNd4u6atRrcntKds5AZ0LIyD+IemsjO+76x2qvwRpX4SLmESNm08c7MIk43o40ePuNh7Uhu8+C/gFr1YrvJEl4FthohBNlRS1TEUQd5K+iPzsvcY7mWuvy35UNkd38Ve8oorbRnFzO+LSrL4Q582tG0BO04KHDn2gc5PcbGOAAAQAElEQVSRejxmc/+MufrJ4ydczt7X/Qf3GSce6ykXtOmLdenLeuCEubzGeC7/s+neYR2cTfPe3hWtuGzZAQvmqDVj1gHzQT7Icsy8Fln8BPschOxf3R832fjPh1Dy/8lzEFBucc9GHGSNkbmw9a5W/cP0nZG3KVsgpUgajVUWSPRT4wrtWxhXmZtsy7FDIYqfE+bdYD35bbjZLn/he2tn6ZbUCTriFW+iUCCd9x+9V3no6+GTbmo2Op192uFAKETQfN4jtBEu/af1ptZwxO1iGnpj3mggGqB5hEgjk/YWZKwVprWpT9CGBtZg6Q+IedIiGV0YI7Aw4uT9/UjcTLgJWJ5jLxBDUeLjwcsYP8ky71k2UOamjbIOygdQMv6Epm8mnxkLbLO+OtaGOThrlwXr4t67FnXesqqDu53dlRacCyyYs1c7u7WnUOImTMIFc17IaHKGq0ZD/CPz5v1GA2808EYDbzTwRgM/rQZMdK4Zh7elTDm2oS4LrJw/GB5kmoyFmMca5aEvAetCm/XhDOb53rC3rsylQbnHH/LwhkYe9MypIDRovam3CZ04QORBQ56164zKpF4044x/JrdNXsb8N3hLmlGMMjsDFgxZl9ScndmaiOIvfiLP+uCY/Un2JkfQ/KLQeJF5UGfHcY8862yirLXHCXuUyLI/SbyRB8WTHp6S8DmQbLy8iC0H25SpKfvmFWcHu7kEvrKn7JPyIdnsca5yEbnHninrE9tTUuxYiIeHNHnYj2c9ljznp5ST15RvxFGtgVKu5L9AuY/Zxx1z5nTEnusIfg6Ts6CnTw9qX55/3fP4yePinzx9Unu8rLGC+dL3+fPDujjOB7yPiSvpZG+fvGS/GJ1vr6FKZ9SLJjOXYUs0uVAudJvwWcvdvHmzfqXu3XfeVfjI0obcrLQpG+qmyAq0M9uyz4CFBztuvXXWfdwLLZes+ZbaWbEe5CxsjzrY4yJ4jz3lldQFfNHwYA/EXn7wn33tirBB8rRgjZn1ZdHwrCsXEzr9oHX6QyOfwLZM/oNWtI35M/LLED+XySdZ0xvzs2jAxHoeabaD6I5c1m2Uy9/wYtNwwqHs44cP9Oknf9a//9u/6pM//6kug4+fP1OnhtII5g1HGkw+/bFKI1wsaZBdDU89oLLTKFprMnzSTycf6Oz51Goh/LQRG0LpMNWRBjIcQH7Qk0S+LwB+bItHcj0Kb1vJayOvrWk0uNON4clM8laZwzpR24Q14Ub0bhWIo78EbZYTtoPYZ/TW1NuE3tVB6Rras8kLndDwV3CTJ96tF09A6ELCrhYKuAhWYSlTV0Fnw7jLgfr123f0Nhe/7334O73z/gdcBN/VHpe/bbFSik01VYnRgmLMa7y8HZR2E3s8hs5tKd8wb/E3AXL6xN+p5e+WoZQ2+rmsgAPNahDOGuvQ5SmTTya9TGaZgHprHMivlAG44Tl+jcy2XCFe/op78HIf/8guWYAMyuScSf/g4JkePXpceAafsSgT4rVrV3Xj+g2FjouYpXJ4/PXXX+mTTz7Wn//8sT77/HN9++23FTZ1lzpKfW0Yz9YsvNZcPmzoQCccKJ9w+LrZrCtd29Rrp36Xyv8GzFiasGPFDulOuswQDHFqNpBGu361JvlrzTIYyOUJB8/RU3SRxUcWItHTMQftWXjEvsciZsWcUuEsylgvaHWb0s28EMv4FOgnNIkv8QfzwLcm3+mX8ycL024iS7K2GXK7Un82eZUqr7ZLNssT3zaqIPo1mrEMlTPKIMVushtIm/VQl16pw+ghi+iDgwM9ePCQS9+v9fHHH+tP//mn04vfb7kQfsRlWfyn/EfTwj1hw4emXWxQPA/pjPFHv/GfdpFPLt68eUt3776tDz/6qP5H5ke/+53yicdcoP7P//k/9b/+9//SZ59+plzuPOeS58GDB7V5yOVvfmrVtMFsFrJxGOPWy00aazKDD3qjqh3A/5gn8STdE8aCxLNhjHjEuPNtjR+P9JzNSDYfA/INa7GU/QyEmPKTKikg+ike22q9VRvO2BX0PrZn4aZUPy/bss/QWlNDp6G9tQo/hwsN4tY6buUOhW/wmcfaFDbUboq8taQbjPbI7SlNvcJ4dLMtG2BNFUbHs87zTf3wG8ZjnIVHHto0lRu/yWfG/aD3XuP0CWN21E6U4wabTSLelfaaDxhk8x0/wtikC4hUQdhav7GBEmaTiKAyzYk8pG4bnuzkAQcyYRxt3ucgYZ1e+vswlHUsiEfyE76j5s0070bHqe9c3GfeycY/n/6+d/875ZcJvvryqzoYOOJQIfKMHZbVWW8nXC5onh8+py2stVhkj7NQb51N90qr1Q4VKR2xZ8pPheUS5wFjYD5I1ppro//Rhx8p3/B9685beu+9d/WHP/xB+RT43bt3lUtfkiLuzSkY/GRbc/+w4QOp5LzCyBJwIeNF2nUOLIRp+O+9yW4SvCYz0OZGf5uSdNrlcrVSp623NvU36Jj2ZHd5PX1Ft8EsSPS2SWaGTvmBcSx+WzNpNIqWcq4VY1t4FO8R2HngDXRqkrflckH4Lhu3wqnzG+YX1MCvOqm0CzJom/fZk/5PwxvbTmvqrRefvp1vdqQDp+1L4xg8+9ePNZUNXuTH9MOgQYUoaaQfZszJ/PGAdcp39+/rKQeXnb6YdfGCvpk8HrNWSv52dndkk0c6VA5Ws57Jz8RnXbSstXJTo5+lPGv2HZmTgjXr1g39cC6OxR/x2NBZ+Ia+0cAbDbzRwBsNvNHAT6GBzC2FRMY8YwmrpJEJX5CQzDLLniDHgbdlT9BEzTwXGXOdw7fR3iZZa1bmy+01bObdyAr4a0EjHOgN2ps66/3O3Nv7uNZsyAq494Z77+ptArzbnB/9AGP8AtKH4Qkv8dapYX7P+qCQeRt7eRiY2eEzn2fdcHh4xL7jSDmPyr4jH0CdZXHP3L9hvb8hjuyFsl+NLOGHnC1kE0uiRFvcRYrTaz3Juz3qZ7VcaYc7hbpgrIvGfc5Or+kal8BZ0/TWUgiWY+P+Awtp51RkGPc/rFXy63pHrHnyE9DZr4UesTcLYn/Ouc7zw8M6K3nOvixfSjzk3OR54Tn6eMY66mn9Old+xWlG1lkHzw4I97z0ljOnbUQ3QfZQm9LbRuP+Bc3wkNFkF50MxcJ872NbWcddu3ZNH374YSHrtj0uZdMmhfJsq6GXIG32FG6KH9uyrRgbytOgrTf13om/sxddgOUE6oB96Q77uh1ozpZH7ChryJ0daGHF/nWl5Qosl8pesECcHSTfM2JvrWtEg7bKk23lb8znJEOiGbgL8EAsydOfJIQWBho+aFjfPD9WA9VYeTFYbEc1xB4gjOLZSpy7/M2F3ebkWI8e3Nfnf/lEn/zpT/r800/08ME9HR89J9RGCxrqEiwYLLPpWNFwlnT6BbQja73RKK3WgwZtMrw9pqjZlB0L2azeVB/3xv6qJ1Eor/MwMrvehLYEz2t8wiOKpYjGd4htiOOkGKx0OBdMGVsz7skg/X4aMMeuPyCX4l+Y1iTjtwGbMMHEN/jLYMcf4YqGt8pfgwboLPHNeuzYexv12dFxC9+62gS7ywF2zTR8Wyg/7Sz4or1LwMsdra5c1bUbt3Trzt36qec7b7+tm7dva+fKvhY7O+rUaaNOK6wtyRMgVFok4WBVbQkmbciDaFdAmJm/QPFKGNz/ER50xyPb8ml5ozEx6Q11kZJJOYcRaV8Nfy31C7XHEHnblg2Iw+DN88M1kDFwntw3XMRmQZFFQS6FbCtjWibI1WqpjHH2qGnbpfvUS8a83d09xd/sZ82FTg59s8hI/Jk4R3f6H2NHPqWXw+VckuWic0CWodhuaq2rg9aaSOalhXK5TG9I/AYl/hW/6PqnucuCKwu65LszDqUOsuiKh+gyuo3uJCuXJdGRMPFPkeHGJ/1k5L7nTQRj+uP7e3yX85AwIHlLftNGcmnwnIXnEQf96avxU57JmG3qMHVn2WcQJvkcqq6LY9iDErcADz5+zY/J3Ahr/BOUQmiYNhVp9/nk5CMud/ON30+5fP3LXz7V559/oa+/+ZYL4Qc6OHjGGLdR+sUhC/nnLNSPoOkH+bYrGkmURE0a6E/Y1lzeJN7oP+3kxo3ryqXveHnyoT744AMuVd7jQuW9+lRlvlWXT52mbhJ3vhWcvvzdvXv65ptvlLgGFJ48JM9pc/ErZPo+M/l5sQW9KLk8KvzxpFwUjSSH0kXysmEMWnNY+5y2lUPg+6y90t42c5sh7eQbQtQVCTSP8yKukG157H8lSCTqj74XiyWbg6WWHEL3RttOvROt7bO23iwHxj1+4DOGtd7UQUPWWlfrYOaLNpU8vJts4imojG21OS7HL/bIgB2/ernx5IQ/ItZsjQ7X2VwyTp+AtLsoL94qBCoc2PSZ9PKBxh02Tmk/ccvmubfGfLAkyEBbzgUWlIvhg4OD2nCmnQ7UmW3ZpqqH8itZKWtHB8IM6HiEtIFHJBO3TZg0jkKkFxH3i7Lfvj2lCoSe9BOa9K2MA+lXwUMuZb/66qv6VYDnjD9r+lw+DJA5O/NyNv2rnVV9cj3jyIK1b/KVn1vLnH7v23vKAUvqMaBylSpbLhe6mg+J5X9dXbminvUy9bqAZtOfzf7dt+/q9u1byqXNVQ5Crl+/pvyvrKwP0r/sJjupuWjaQ6NNNPrAwDib9iJNbvizhE0SvCZj/Pa+oL8utaDPtt6TRdrqSX26PWNKDlbiPe47bPqT/opyJg+RdcJIiV1KM7StMR9NoxkqznIcBbwt26fUdtntkdKtcBsqnsSPapS6SUQ2fnAdn5HP2+YNkoe4td6qTPmWQUPOI8l6Y95o4JwGaFxjezsnPWep9tMsm/Ul4/0JcwLByp42mbaZ/jbGM77PRYDFYH5sV1h7pK21auuhvY18b6Em+o2yz8gHTDOmZOx5zrw/zi+d+XZVvxSQvcWK/pk+uVwslUO7XfbjkTXyLswC+e7uroLI07fIQXXN5B8v5x6f2lz5PbW+FuPZ1xv6RgNvNPBGA2808EYDr6+B0+nDzD2SNRvL3oIsxS4LIt4qamFcfF52+EvA3Njc8ALCFzL3nsG4Zw6tNTbxZJ4OeutqvauDskM76+nIIyu0jp85LmtMi3zIyqNXGvzgybZ4gJV0ZGHqBeVhMcLDWkGsk7PeBiyEI8OVJ+sI9p6sW07Yf2bfmTOpg2fPlH+hNe5Hnyt7nyDuWdMQkKTGsLFvsq8IiDjrhRmVcDz/EJD9lCnl6ehtwf5jyb5ixR46F8HXr1/XzZu3dJVL0J18iK3lg6CUi7STzJz2hvXYmnOf9Vw2ypcy5AO4Rbn0zdopZTzIzzaz986eLB+ay1rq6dMn4zd9nzzlzCk4gB7oGedPzwmbPdBxnTsdK7rbRtIMkoesxypP0fulSK5fD1mfvffee/VlhX/+53/mzOp9ZV+4Yn3X2SOWzlqX3WTQqs1avTU1eNuyzyCMPdvjp+G3q6etovfS97tEwAAAEABJREFUfehyodTBZVitluUWvxWOOmudOMhHb8Q38clbYDeFNvJTmNKPzMhsk6vxKY5XREGkWEMKxeeFY4g0vjWZNtHfPsne4fvwc5SSNOlayuHS1L9kjx2/OjfC8ZJu4JJuI1wkDq4262MdHz7Tk0cP9OXnn+nPf/oPfcbl74P795RvBHfiWPamRbBoysbktHHRoPK/MHtr6q2pTQ2p0TgKhOXRCEPN4DnCHu02VLNMcHrBGAnedClwEx7KDd42VsOp6CkHYySKGVRc7DbvLbTwkmyXfnjxbMCg0hm3nLhQ1tFPvNmW/ZqQhE/hHbj04YYElM5a9Igc2iPrTXFv4Vub9BwZcCeOGaNdyEQ9BPkfwPk/v2KQ8GKlxWpPu1eu6hqD8q27d+vy99Zbb9dl8Cr/69fW8TqtyBJpeYKsyZi2M7KoocRFBxWPkoqWjAFUrzB+hdvfl5Nlb4HCZZLZcAGQg8ij43FSkqxFTZ7UE1SEiT9Ui5P185rE/yrMbj9vLv6a2FHTK4KV9ib3QZnkcwFwwkVALSw4EE4zzf/busZh7lUOaXc4cLFdC4X4CU5YkCSSK1f2lZ+ffffdd/XWW3d1i350hcPfxJuL3iy6hFmtlhzq7MCZBdlxLdDqwIc6T50qiQZRa2gB75Vdp+qxXHh8wf4rsg7kf8acrZSzgGBgwRnd5JtYnUXGgvZ9dHSsw2fPGWYauqLNs3hB7XVwvWYhODA3EbQepi6NQEE8o/5UekoYXTDxElSgC26jNa7BaMt7IIHUY9LOBWUWjQfPDlhIPlW+4ZU20BiDlyyw+qKrMy7HnkzYhsxIbOSQMs+L2oEFLirCwVIeoNc15KvKEfq6YS7xZ5ukPbqk6Expp3nCRadokl5Ekj9hkR7dPH9+hF6eKf8385uvv9Vf/vKZPvnkL/r008917979Wow/ffqs2v6CA8vWFlxGHOuA+j46OlEW2iI9u1P/I8IHvS/qAxbpi7du3eGi9339/ne/03vvv6fI0rcW1MEulzY3btyoy+E//vGPunP7Ti2w0zfz7ZhcTH/xxef1Df0nbBDW1aYG2te6xoEN7avqnIKFFkaFaDRREtxEyqn4elElGzBooJ4rLPHg+4UHH4rTSHljSV6C1sYNUf5P6Ndff116O6ZfVFpitVFJ5WWJ+uOlGKIIOY2X1lZ2fGlGCRIURDbasfCU/1CQ/KfdJ87eupb0zWxSggV88lhhedmW6QPNTTa8JR5g2VbkjTh6a+qtqQUOjXvChB9h3GxLOkO42G3LczrxF9g4gfKv0ZB/lX2S48fYg1FOSfGT8kXfmW/Tj1PWco8blg0QJmvZjP87bGBta0Mbab2jkwWug05oQ3NcR2woM6YHJ8wneMePCJM6TueSOmGDOAyMAWM72VBvwSDbp4CRrH8AQyF5qqyhVeJTpmypjiD9YCjJ2Ss+bd480Wfqo0BdxdcAfX74XDksePr0aV38fvbZZ4wD9xiPjqpO0rZt1//MyodCeuvKWHLz1k3moqVsK203dfvNt9/UT0Wn7STutImBPp990O1bt5X/6ZRv+N64fmO8RN67ohx8JL787PPe3l7FmTTssb/TACTy31tTb00tbb214he0GZu2R3tJuRSDXTNi30L63IK5MwhP8XXCeiXt87C+KXBcY16jjDtcHGW9skcel6uVOmktMj4z5tpWypU0o/tGfuy2ldJZTcR9diAYrGXPSJjwiHkST9LBWRv0dhaLhC9FbhuLR15QibfUW1f03Mln4rEtHomGsR0PgumJFIwPvibxKaFvnvJvmB+jAf+YwD9H2NT5dsMkDcu8z570D9tKH858MHq3BpjINtDwaTjnQ57FccoRj23ZM9opL80yWipx5gMY+X90WYfUBTAHmFkPL1jH7F/dV9YrN2/c5BJ4Twv6ctp6Dkyz3tll/OjVP8/it+f4R0pyVabKN3024WfYox/ben2DMk89Xww322d66vEN83ergTcFe6OBNxr4u9LAPHxPdCKvKOKrfODGMwbO3BGMtnrHbUYmK/iajkLjAYs9WaA8SLHnHYLAhIPIthpwQ+KmzHN2eFCy0FEetxGEiVtDHr+hhV7hRz+4Ieutq7emzpqzAN869oYc2mIvJM6mJtLTlvEWD0tyvMfHtuwtII6msubIyrTAeqHsE82cTiARCt/Whn1B9ixZv+Qs5ujoUM84p8q6IjTrisiesweKn0a5k2d7DHuyPtGGTcKGtXiQNT8LoEqGBEhHBb2GSZ5s3hZ6NDprYFH7nVyAZh906/atWt9kLbPg3IxiZVFEkpQ8D4KxvBttKNuGM9LsX1KOnME944I7e7msnfKB3fxKU8qavd3TJ0/qzCQ/9zzLcumbcAmfeNbshXLelLiTTugLQB85Fy69wJ8qQypdWIJattWAm+CBRpmbKXdX1nMp99X9q7rL+fC//Mu/6L//t/+mnE/l3Hh3b7f8ZI3Xe1fqZawfy74EcqXXcAvwgWSWNdwCq7upt65OnJ21YvScNGYs0Xtko3tXa4FPw9vEvIU28c2S7UKDttYIC8K7lVwYg3MP9TrbrflvlBjiyCzeZ2j6uzGU7FzRXmb/qQvM8EFnqlhJ0vaUi8g3dDgOpdK4tRHHEIWBweA5m5Gvvvy8fvL5P//93+oS+PHD+zphAGn4X7RB3PsCsxmnc3MomEPCIIcVncbVFwuFD9JIbNIe0s+T9ojkCyl54h33GTjYyEKH0BkI6jHvM3iM4fStCuvRT3hQMiiPipfq4nL0ZVmSbZ39qYx5BxCeAffzaDh2XEIb4Rt22+L5AcA/AaOny2GNcsn4s60GbRN1awrmzazdJFGjAzC5awusC7lzkNVXatBF/a/fa7px+y299c57hVt33tbVm7e0d+WaOu5D7+LuVyfU+Zp2xPxAS6EODUghD6zM35iiRNMoGMcRxjUW5wV+y0/KkPyHXkTkl8OOX5UewtqjPZPPUBNc+uLAZDeoJh1kAzNOfI313jRSj3FIRVMLg35q4x8Y4Q/1/wOj/4m9b2jEpduqAzMGDnX5NNDGbSsT5HK5UKftB63hp/JgZAvqwRyebupAdaBPdMa6uiDY2VVN9FwY37x5UzfBFS6C14ynWbA852J5zWXBarXkUHhP+7glXOrVRocg8cVPsKEN2Ca9JohiSI786hQ0kYj/NnhFqilH8rpB1yM22iAocGFY327Hnrkhh7lpw5EJNUSfnQVLdK8IJNmWRbkDPBMULg+WkHOKiM8ZcQw/0nwIpbwSLNIzIOApt/GFjgfqea0sGrN4DI6Pj6reN6kbokzdLaj/5DW8bdkBjonHwq7JDMS5OcUG3QzjaDq5vwYhjzyJ+RREeC7ggEv0f1F+zhMW20q+A8nUz6RfeDN3iHmXLoHQSGiDyDK/BHaTZJ0cr/WUS90HDx7qm2++1Weffa6P//yJPoXmEjgXv48ePmYz8rwue9MHgmPCoUING0vEm/qc7c1ZN6xk5HHb42Li3Xff0//4f/w/9f/+//x/9f/6P/4PZfG8s7uje99+q//r//o/9T//5/9P//Zv/6o/f/xn5Zt92QikXLfv3NbvuCj+53/6J73/3nuyXZuD/AxQ+qQwrbeS51t/2RzkUicbhPTByDZkrDBstKHONthH+Rr7RrOuN3Gnfx8fHyv/tyZxxe0USs2QYCoQUs/EV/mZaDfEb//f7P1nnyTHkeULH3NPUao1Gg1JAVANyRly5tnfzhX7fPyd+2J2Zu/sUg5BaKAFWndXd4nMiPs/5hFVWdXVCgRIgKyoOGHm5ubKXISLzKyg3XW6d/+e/HO0165dSz4iNGWeFREELTqsB5zDPaYl4nGcg1iRf+KpvMJPp30AGG4KowR5dRzWK6VoylxuNp3lIfycg1Dnw/JgbIyIIS9B/AB3RKMFegDiqaWoRlGGDVPCIisFfQP9CPiEBFEckVNXuEuMOitUISVEGY4Bp/CLCEWEfNnWCw5p9zhcd53ZXqHAKzBBr456dkRO398GXWOh5nw7jOsaRXSanu1ufcfjhakXpW5fHfVgveaPgUnE7dLvGJfB8t7thrSWjIs9/taPCEU02H0ckYL2TPYb/mg5DfmPh+8jOQ5cgXQEzrzdxm1z4efJOiaRr3HOZH7UMbV7SZ16rN7Z2WF8Wigi5Dgsz7oe6tvf5nVfd1yuDx/KepFeeffcvnM7/5WDNxA66sbVYn8v2H2Iu8dB/62btzSONY5/Mp3IyMMbNjheeeUVefzZOrMltx/nz3Xu+q+lymV1ffu919NOzJs6PXe/EBdNBkWJMvDgDtgVSMKliFBekCi0Xxz7lNM/B/dw+xFj9Dbj7y7tWppxyOt5ytrautY4/G39eabKe6yUqoYCLUO8REp8viMCmTl6BkZxnu1CDHFmDesYQrfFU8iTEWF5ZNylDPGHDq4Qf+jINDFyyisi2lg0m0Ir4w76+PT0oSwc1PwqUo5Be0Cu0R6fyQ4PfMk6RTrJc9A5JU9YAJvFIBzp4PyGEdcvmXWujmQ0FG6bUexDU7Fee6f3bgwOktQMKgOByzvnk8nRbNBzGKtEEO8Ae1u+ZB3gX7vxZuT29jZzosfaYz5pv/FDRtkf53P6qDGT+yTROApFhNxnaqlJcSo0XqTqmzy4mSfJB/4oFZQd1mNQBAJufF7wJmJHOmqPTuaHOgCelkNO71MLnFrg1AKnFvjmWeDEYT+F+cgMRwy8CbxJvmhgwkyIZwwwb+AOqPVHSKkjLrx4csNwCw/fIBrCIj9icEMdj4oi4BUohGAlBXco4jiK/J6LaPLkSyCzfEApqqXk+7MM79F8J1oWo5wwdieqaq0qtST1flUtA18qMnjTRFHBb0TAk0n5Ch4h/oa84RTsAOQK5W2hdHjxTvX8oKEb1pvMNWSPFTWc3jf2+nOfOcU+exCe+4/r0AUHnl6z+ANn3ptwyFIj8+v1htdGpv3B/NnzIB1ex/N16CPnW1wB09TgYCJMi7y28j6n5zYbG5v5gX0fAl9ib8Z7pPaL8Jqlz/L1lC2nLpkXCpbunj3apVwGz58e3L+vu3fvyvs4/lC/4QPfbdY6jx49lnX8RRL/0pvXeC5/z94MEzzuHmBDEukHiAupUzrkBr/UGdZneKqQ17GOKzacsG6a5npkqlqKooRKLczhZvKvPLmMb7zxhn7yk5/o53//c/kA+M233tLFi5e0xaGwy+/9lOlkmrZy2IiQr4hQhKEVCq8gH6WBNIuRetY9REFWomS+aq0yPNfMdky+7TYcvpaS8UWM4cUVQEKkyD/zoQI/xt0oMtIxHxK+OrjstsN2TMNj5YhQLaRnoJ3p13Ios9zQ39w1muurK3hg4AieByDu7Ff5SEfhmV2QRcrjRw9164vr+a3f3//21/r4ww90/+5tLfd2VUKa8JhSWSOdTSdqDXiiyuaJ4U4/ZdPQfKEig8YRClLhHpOFteQA5K+gU5CX5IUrgOkx0DkPv7nsCJVX5FMZRk+9wl3I2gcAABAASURBVHtJR3S8kItB3zThaEmH9kq7xZF8o5k2HgVFsqoCk7DbvCkeEaGIBvsHfob5A+Df+CLbauycSd1pJ1W14lcDfxAizgbBJ8RF1sgSTGmIqiiTRIHWOlOZzFSnc83WNrW+dVZnzl/UpctX9OprbyTdOndB8/UtlelMfSlassDzwa+xoPxLBuWORNpgSTLD7WyMB7+mzR0Hdo6AH3SPksA5AvbPdo9pmr5sos8K86RfRJNFNKqhwvzCNZa8mBagZ6NRXBGhCKMoqANE6S60nVJKtoGIsJi32BHSHF/26fZzENbxPw8Hyt8gphWCppp58kvHbdWOCJdHTDI6LZkQ2e62vyHaNEZmHJvkIcdkMsVZst93vPy7YXO+VOqEeBx2wVi5BN7A7bolSfSa0Fc3NtZ19txZXbp0SefPX1CpNf/PhDd9/PMlFbcnQp4EbW5uEGaaOoV4nV/Ht2ATu6M9uByInbvMSw9nHUPwDST9DbpbDRxmyOXoXBBgfoHtDfN+b8zZ8KJwWtAHJrwz7DalAojEsYVKtntsr1aHeuIa5SHbK2KVmh/DRoa0/Qyna/TUsd0JeOfNbcQTzvEwYW9/lzwuMHmvKEG9TTSZTlRrUSF/QdR+h2qFokx6fcJ1Z7epIQ5/nZ6yHlF50btF99xgVnPZnhZtkNES2AU4C80GslRhmSgN43/fF9JKbSh9opMWi442vZuHqbdu3eYg5Eb+zPPHH3+qjz76RNev3dD9+w+183iXSfs+/a1jAt9pf2/BQcR+Yn+/I9miiKqICSiSQqVUVeYREZYXzWZr8rfq3n3nB/rZT3+mH//kx7py5YrcXj6/+rl+9/vfcQj8G/3xvff06aefchB9I7/h50XAOgcc/rRp62tb2jpzRuscKLve3PY2N3gPchDicdZ93Icmexyc7LOAMhb0wyXtMg98GQPcLlZhudHxXuzprx3jwJIxYUkb94Ks1a/a5QqhD/SUugnGZygG1vpd12tB+EePHuW3DK9xAHz79m0tiLfQzlKVeBxoDEfFpHh8OCnXfZunjFI5SEJ5WctIB1Gs8oMMUkuRFw15AMzh7xr9dTadpqxEUUQkNFwBNfBJufNcqVPTJ1FV6EuOJ2G+lJRFFEU4pkgaESr4Rxy6I0ZeUojLj5MREYpoQBHz9FpSt3vUtevc/GgBtKyCjmR+xqHZBu2mMna7bha0kcX+It8lVmr11sl+Pvj1wvQRm/wdbUJ59ah11HxPGYocj8iLwy1pV07bunYH+gU/I4LUT4DDovatusO5dVkE125LDoHMXgZqigi5X7rNRMBraA/hpmp7DkHtB5DIfdbv2Xt37+UGgTdAbNtSato9gsDcpRbe9dOsB/fdUopcv+fOn2PRvpHfFL5x43qOI/5ZMcfrNuB3+kX/WxT6wR7rIcfvetvcZBxZX9dsOkt4s2OLg1+POz449vvM48SS8aSnf8sXjc1hnT9TGki2J/O9xxP8KSliSub+TpiIaHYxbwxuhLi4CeP4sx1yAO6fgXN73OPAuiPdNuZt5Ti4QZ7n8zVNJtNmGxE30GDngLddIoKIDXLj+HknICBfdiOwYwVWjwhFGIKWRIurqPVzKDaPKMprKJ8UEohVZDxN4j7hdeVsOqXuJooI8mH7dCI3JwJfdFa86IW4Dm8XIZGP5mv2UOOUe5YFsFWANJzps3T/Qn4Hzesg/YAL2o8AlLZYa02+Y8w2xOX2FhHCQ+Plso4YZUmtZ4bEuGlzfb5f/J5w/xvnkf7lmPxwCu/4iJDnux4/tuiPHoPcR0shTSJxX3ZeevgIZMTv8cruRBodIXdr573s3/qCn61CgvgiQqaovtwdqI+AbfcoOE6b7+nz1AKnFji1wKkFvmEWYLiOCF5nK5B5KQKqkK+IUARQSEkh4rJTIUQDzBv4KfxoMJtKUoQdyis5Htw63ByWUAJ5N5YwBUQE7iK/t+BQ4BkQhSJWgc7oLpYXtfmm+UjebiOK/eoRWSGMEYF+sX9RLaAOKBV3zTCVeUItFTd+pqN7oKWU1CuOawCZ5SbuwR0Br5ASPGED3oBovNrbm/c464GO+XvH3KTNCSyzVvBgDszTfnusS71W8fzf65NHj7bZg9lhXbqfayPPQeznuUMMCXn90cIsc85iv555hSnRvsAdEuUxIgIS6Y4I2dZeX3g95H2XDfZGvR7yfMe/bnKB/dGNjQ15Ts8UJ9PnIUpHDiB5Uz4M4fJ5LrXrdc3Dh3pw/4G2H27L6708+H38SPbbX7GB91IdrsUphSTXSwmYI3effmG54dTJkNmwT6AMCgpZv5U6BlEi24HzP2Hvd+L9S+8VUKbz58/L+1T+AsIPfvAD/f0//L1+9rOf6e233s5vP9sWs/ks538zwnhPyvsshTZVaEMRJKjxCucChynALyIoC/mIhkh66BfReMdVSyGflT2bhjq01VrGdlxkvVybKfJPPHVwIQspIg5QBt7U4SIO/SIOeQJovMY2hW9LrwRlAALR8uBzL9vTKPrWX0EJXgSofR23K8JGLs24Bbcwdt5kq8BUZLXiYHDZoRPdYMPxD//5O/3xD/+pa1c/o6Pd1YINhCJpVqvm04nmbujTCZsdE3nB4sqaTKZsJtQjjcyNKiJIRYdXwK7IYJVQKAoIYBW7k/LgDkCfZGzo4drtBpUg70lRSMpgmfTA3TEGMKwNbiLJCBxnMu7wZgb/nvg8cHS5obvMhZwHkx45EaHZi2wmyPIhxcGNO4BeDAQooNaC/SaJKba0XWfYeMrAUrF7Rcdp+sXJkKhWhsMyeeHXOf/4RBRVNtHrZKbJdK46XQNQ3PP1zTz49c88X3zlis5dekU++F3bPKPpfF1Rp2qHvxwAE5e3VhIhdRFKHnneyLhlKJ9HuUAW4uoBd/LQo/fJ0qM6X6VrSG/YyBJ51EtfjuMkHI0owjpSRKM2g9ul21a+eNkE8E/g+qXsurNWLaX1Keq+1qqCO8I+hrhGCvuit4O8CF40vtRzhMl8Qx7uC6J7mvayjW1rBJk/m7Cnn9vuOzu7HF490GPGO0JgY+wchXoyWrkiQqVWuQ4iIseAXcLtMAHxRGqfMdETrh1kdkeE1jhMmrE5PJ1O4efy5GaTjR3/nLTzs0PYHfRd3xGH8ddSVErN9MXlfPtgoMvxh7FrGM9aWbIVNRbdb9odzhBli0hOkX9SRKhn/PQnEH3osmAzvKNcEWhEYSJQeHdM5PdIwR5IJYXaZWrY1cov6tIugutAbZCNflq5IkIRkZKeCfWSvrcY0HvcBPbsyOMO9eTNcx/Cmfe3xXxAaD3H7VgclUGkkgWk7fYl4nEOrScu80a60eNu6vj5HuM0/2w4luMYQxyX250pjgpPUKfrvrAY6oHsozPmjrpifOyoH4qDV9Cfeu2j+3hnjznBQw5ab+mzz67qk08+4eD1c/kbv3c5ePFkfHd3j0XHMsP0lBaTJu/4zDtNx0XzJs1CH5uAqQp9gMQwYeCmLfAu8qT/PpP9Gze+kOGJ/y6HL+Jy3/I37XzIu7m1lQfFly+/yiHvOgse8vngofwtvd///vccUH+mV165pB//+Ed65/vv6Hvf/a7efvsteaJeK+86DgNdz26fbUG0oAyHsHzBIWxPBl3vtl9HARzGdrScolKGokJ8tUAHyAF0eDmsYUlEKNCLCMqtTHN/f089tl/QPu/fvyf/7+J7d+9zMPWYcjlPy0bJc9ZP75jyYeYAltg/W0I6DryOMLHiGnmyoxKtDLVW+mXlMH6qOYuV6azN9cqQb/kKZTEjAloUzFfs3+KIIS4oYSyvtcVdcAdIGoey0R3h+AzixD/CPBCXeYhkd5joaVdEKKLBOra/682fEPZ4ZNjeNhOK3GG1pDPKvM7idTKZ8B5Y6DHjw87uLi2hl/OZcdEWOuB3wTYLVG/0L2kvGQkP14Nh/Yo9I0IO53nlknrs6Bh2oyrbIxEtD5atwtKneK2qfTN5Z/5Izvq0o8tu2MttppaiOrYhUwpsf6PUit2b/ey27TxO32X8uXHjhj77/LP8+fmrV6/mBoFIc219jffxes6tXI9+R7uu9/f3GZu6lJ85cyY/uOWf6vI3fR33+A5wve7xzq+l5k9DX7nymt586029+eZbeg3e+m4nzr/fFR391+FLcTkqWSATeFIMeBjfNIgePRqC7+ymZpwveydw9LyvOrcPYNrhJmh6B7YJYuwRuP1m23y8I7/fKnn1hsuZM2flw+itzS3mJWus22a8a6tqLYooxBMDINw9Y78UCvwMcfWZDx7UFk6ySb3ZaQdo/jB5O+yTKM6rgRHwTU0plNdKXIMEn0gI/WKUwjg0SZQSSoMNCZMb3E+7VyJ/morlL6hm1T8Ff6Zk/pQs/lWHpSm5SVHGgJbsB+67BsJ8B0cE8qpSAbxCT17IIkKlEAco8OLyhz08Xnhz8sHDB6w1HraNWN4HEUU+9PXawD+BuJnrgzVNWO+J8O7ffh/4A2TZzz0+EOfq7b6+6j7O2984SX5c9mz32FJHau3w4xSnFvgzWWBseyP9MyV7msypBf4WLPBCw7mVDAySxA8D93Nv+q1VBzBrl8zr8LLTaBI437wLSwlFGEVhXoEKyDsUgVM8fCdCBWFEKGLgS+MzPLzjbCjyezv5cPzNXUujgaz5F+YBA0pVLY0vFf4AyCwHY5gwTx4EyIFJQuMVA5OUB7dARJjgGWD1ZobLXDfnBFC/341hOp5rmH32DfY4AM05BHs1e6xXvC7yt4H3BrnXJjm3YC2xYN25h47Dec7hcAcpHk/+wONJxqpkWxHRoJDgMbcqNvJaa21tztpjHazl/szm1mb+ey6vuby2Luj35InWktN6YiCKGKC8XF7n0XldMpdqWMrU5bKf0TNnsq7BQiXDvtAj7doRBFtj2Iho+Z9Mc33osrhe5St1e7k+PN/r0fe68szZMxr/z6+/9fvTn/5UP/rRj1gnvplry7Pnzmqc83m+aUzZV3DYmmc9RW5DEQEFUO60g21kvwTCKPiPsBuU4yjWaXE6XAtjt+XGwDtc6kZLa+CL5SACXRCBfwHRwsVAC7Ii5BLPQ1hmV0SoAKUvtYz9zEcwIsC73hzah+Bz9tDX2Usv+tZfFJSGkS36mXQsaD8yL0gDvQEs2uMA8jlhmnrwhaeJYmjnJWUYnrqTONJbLvbZKHmgG9ev6uOPPtAHf/yjrrKJss3ipWMTshDAjXQ+m2qNzTDDi5g5/GziBXnVhMY7wh2l1qGBkMKRO01CXgahOXdUU3peSq0i26sx5D3FOmSUV0QoYkBK2mMI1hx+jjpJEUAVpkrSHhoucsIGixtkw1I9G3udByfgfEVENuaySgvlHd0F/xGDLALZgIhQREOBesPLqKWoFiOgoVIiaQ2RHpuN0YvuojBNCF55hUKKogDFh7+VTR4Of6cc/k7na5qtbWh96xyHvxd04ZXL8uHvBR/+njmv6XxDdTJX1Kn6qFr2hVYRDG6K0zmxAAAQAElEQVRADb1cckAysOiZAQHQsWzEqDu6v3HUGfyaM2WrOImRmnc7dzvy5pw360wtiwhFhEqh7t2PalWlDu2OCLWLTHM3/iWeY/CXCPJiql8mMy8W85+mRf8VeaPco+l6+vOCCZEPkxaMZ3tMlDwx2mPzN4dEdMc0+xTQzqGj2HXmidL29kPGyW15c8dh9wm/ZBIlhWZ+aa2vs7lDv8v6q8im2tzYZOOZ/oWsZ/xwujs7PsjZZ1zpFBFZ74W+bkQU+XI+nO4IsuNS2esAlh04vmkMmQvxR/kEdTk88bS9fOjRjWMqem7nngAZ5psddMJFvZ4gDcv8MMyfgCNeRGP7Oj/Oh/O0ZEKZbYPDxZ3dHbmO9uAts66jdFEiQhHR6oJ4RP4b0MDN3RietCKelhiwvoPHgKGlIniBewijVdpy8ZTAY5ojPVSzpCPfC/rEkvbbe8JMxIgoSq/ObmBqnV0OdH0gfvfePd28dUtXr13j4PfTxLVr13UL2b1797HZboZ1uOWyIy6n6QxjCeYmpVQF7dv2dLo+VDVNLduUjC3Iz4I+2tFXesq3D/+AA7VrpPnxxx/r408+1s2bt5j0L+XJ9BtvvqnXXntN589f0Guvv67vf/97+cnL+dqaFtTpnTt39EfmM59+9qk88X7zzTd05bVXc5L+Fgc4r165rK1N90/eeaS5JMySPCyTLjId8z7obVhoMdhtQd6MJfoubClFpRbVWlXglUWnFBi2532NCSgRtqDAFDV5WImyG6hxyL4ASwXjQUTIizd/o9Q2vn//vpak7bpLSn5bbDwdoY5dKePBfcznRGdmFx+SJTvBnEONkheXyf3Th7+z6VST6USlFvwlEZBbEQF0GA53IaxRmcSUYts0lFIHO1UV5EatI28aCsJGQEEBESHrRTRZRMgJRpjCigtWBuzxOyIU0WC/sR3mITBtfH9/IfeFiKAMBV3sSi253GvMobyQlYLD9z3eATvodjiDNt8dwO+Jh7wnHj9+rGwXhEdJTsuxOf9jOS1b0k+sl+3dDUASyZN+y2dIGqFjl+UpMmOk49vwaJltz6P5zbLTVirzINsq3TzoRfL7O9+59LuO8cn2s723t7fzkMWfeH/0+JF8aPuAvuK+f+vWbflA3nXnQ5f5fM47GvC+JlrqcU+Ow/HPkfmg9PKrl+X/4TtjfZOLe+YPriPrOU8XL12Uf9brTcae119/TZdeuZRji/Pcoetxze8O59V5dNwjsrROeKXwrXv6aa3UyIebQ0r9sIRwEaGIoFX12eY8DnhcclrOn9HxbnVe2uHvmRwn838Pb6yzkUG/LS2OIUoTMCZi2pOGgPV0cGVZyBQ3sj7ReFhusjWECbsSTQbLHRH4Fzj3hL71iTEC/BTp1R7wFllmGm4TjA8uV2VuHIECVnBMDmCX6V8azSotV0/jn5HHU6+/gAUiijzGe4xwG3d/6vLdKrldRQQ0cDREhCJCvqxvWN9jhMN6fbDrOSTvgN3dXd4Xi+yrHjs8prhfbjDn8Hg0vleCPLjVOK5+GNvMqyXjpP7CcGv+C2fhNPm/cQu4DR7H37hJTot/aoFvtAWe/gKzT+QLLijBAEikrInKMFeNQBpNBqtUwd32wiUhjAgIYIoZEfL7NgL3KkpJuf2OIAphQfq3sPb3Wq3WFmakBR3ztRTVUlRqlWWllua2bDXNkIhcUijC0MEVcIgU/gv5qYhQSAlxeYp8AM8NDAQeCfHOu2e+4jWA5x85D2FPYp9DX+83ei26x16W5R1rgyXrpwX+S/YSvH+xh57DLtnz8DzGEUbEQfpM1C16ARAmJIKCANijVtYcU/ZC53n42w6C19gT3cxfIvI3gbc2tzRhT0EhT4F4SBGhsB2H+tdzr9Eapi8KR2rdRlmRUFSerOGckSiS63nCWrRSjkJ+IpR5M2+Z54xr7DV53fjK5Vf09ttv691339WPf/xjDn5/LH/717ILFy7kwbd1xzWo54Ked1bO0GotKsRvRIQKkC/SE7AzSqQcokM+FAEQFtNVFOSrbvgSpAMNaBz4IxvSdvqJKIoTZIfhx7h1eIVZPw5h64ad9gIrrDIu0rCtl7RHt70e2y9ph26XBf2/odumepniDqZ0MDC4hggGF/KewWKJcd3ZlxjWm+/UuyYYvrApuc9hyP27d/QpG6u//c2v9cf3/qDbt25qj0MKURnWm0+mWptNtc4GyRobKNmJ2RxxA/bBsBvxhE4yoZO4IRtuRBHR8sNgJdAP6EwZsFzhByCPHYNTQ9tQ60m/RdCeji0iFAEoRACnM6KWolpAHQBfjmAI5/AG0UIU0PZw5wcHGwvwzivwiXrqZpqhUssBWnlDpgl0aqIcyurAk59aqkaUUugI0ZLvOvXYwOiyrlg4mlpmWwBv/RiFEJU0bPPpdMIAOwNzTamjyXSmQp2VOlWBn3L4u3nugi5feV2vvvamLlx6VWfPX9TG5jlNZ+uKMuHAt3DwG0CiyeCW+iClKJKpzCsvmpVwNsh6R4FIq/76G7siQjKEXYBoPx3tfUkb39vz5vEemwL7iHu577hPzWYz6mKW7SIKNne4A2Bx7gPnizJko6k68FeNFvM36Zkm51GA+0UdNgpt98fDxvA+h7ah0voKfcRjTBsbl3IdRURWneWuKx8EPmYjx3j4cDs3l/1y6qhL68/ns/xG0NmzZ7TOBuucgwLD9em6rbVkHW/gN6NvOowP1MaNIbeQiCDNkiglVIr5kGTwxN9s+HEAy/XNvIb23kOD8jCKapd27w18lyGG8rlYLo7H0lqrCrqGLNTzrqPtOVA3bM+T4DxYHhGkU+T0ai0Sabk+XR8+QHA9+0DIeXde6uRQt5SiII8E8Z3913oHkC/ny9SpPRup1TIN63DHgVjHZatu/HmHr6bicjY0v1XtkXeUVI3yPWxhhCIY3+HdV3wQtuBgquNFYLv4APIaB70+gPVh6h/ee0/vv/++rl2/rsf+Rju6/kCE+xHDHAeknezep4802yjjnzLJnzGPiAh0Fnlg7AVK62e7HHY+RraT8CHOzuMd1VLz51lnzDtcT/6G3/UbpEufdP4iQj7It5/732uvva633nor4UOaixcvqNK2nMbuzk72320O6Pw+t98bHOC8euVVnTmzpVKL0jY8bJ90wI90ybt4l43dx4wlHhf2mTt1LnDqKK/i9gHX9UvG+D05Xc9pEHFj4BVdBIMrYAG30+15WBOhHL9tcZM52f37D5odGbfKMLZZp+WvcavPntiJalX0Ejw5oG1hXtKUXC7b0WPalDp0PdodEQrHyiMiFJQ/EY23Td3fSyka4XANJeum1rLit8JHUQTxGI7X9AArfiEFf77FRUuW6zeBDXTsIgoZtptt7XbrevUiuWOOVfB0viViwgyOopD/OW3Qc19x7fMeWbCAHt8DI3U89zl83OZQ0vGiqojMXY4XESHHJa5Mm7md69iwG2Vu9EnP+YgIIUjA6chlP0X+iadvfQuucB79ABEh7kQJqeCwfUoJRXEdZy3Rl/YZax7r4YMH+fPOHqtt/wcP7uvqtau6f+++3DYvXryk1157TV6MT+kn169fk38a3vXl9++Medba2jpz3w3a3oT+uZtjwi7jmO3vOBzOY9UaC3t/aMQbFJsbm7mA97f2vGmxyQGOdQ3rSpEH/q7HEUvGvyVj4+g+QmlnHZ2zY6btdIdmJl/N3dPsmjQiss3UWnMzxWlGhPzhmO1H23J7s138P0btt7G5KR/4njm7xdi5rvl8hm1qxhEROrjM0sdFSk3m9Bp3/ElWab9oPqFiQahFazpCBzINV0Tzs9O26Acb2B2u75CiGCG3gbDMiOautVCOiSbTKvs1C5E+4TKxCMiTQKg/x0VOXiqZl9V/qchPlV/AArQg2qDbYUSoALdLz1P9KyPt3d3R7ltNhSRjfLrbuI97DuPx3h9U8/+i8/t6j01VK3ts2GDu7/HCB75z3iGVd7e4euZXGTORFsa6UqoqfbzUolJCUYoiAk0DcnqfWuDUAscskD3omOzUeWqBUwt8cywQijEzAxOW8G6LgAsJ0iA7JBNx4VLBMyIUBYTSKw5o4AaBfEDBs+lGC1tM/U4FAXiv1mJaVYphHh30IkJhvxq8iy0HtRzwtdbka2myar+RhxaQ4U2jqATxGZIgOrwYtzz3DiTAfiH+YCJCsA1qV88E/BCHc5LmK+VagrVG7t1wwOv1zs7ubq6ZHrNXsgu/z37Ffq5bFxrXq16fLNjX2Gd/zns2nv9EhCKCqIHThSO3PJ9zo05A7pD/Som0ledAnvd47Txnf9TUc6KzZ87o/PnzuX/qtZbXLk42ImQ7FqiIqUFPuciZ7ejJ2MvgIAzRmg/oQXjzDcwQlVnAr2euKKjrfL42l9eC/qCwD3h94PvLX/6jfvnLX8o/9exD4DfffEMXL17Uma0z8tzPZZyz/pxNvR5jHcPB74RzM8cXEeI+TIt07D5E84+CSonWrqABbOeCYtKCX6HdmQbU8mOIwT/snzx6J9EDf6ddFBmneUMnXhHSCPmi/bhNeZ68YD1svkRp69jphPZR0S/yZR3/y6WbX9zUZ599pia1z7cd2cCGhnoST2W/XBGxsgMQpcnJsI6bL6Dhdmw09Qa89Xsttb+3qwf37mLsT/Xh+3/U+398r33zlw3SJYOCszphwJuz4bfG4cWcjYQ1GvDadKY57tl0KnfaCY3YehXdUqtKLSo0qAjngdQGAjfcY8ZND9HTWAx3MksHZRpIHMCyCNwaYB5kek4TuIFFFEWEyoAI9C0TVL5IIRrFC6l5KXnkpjItoZJoZXI6Ri1FtYBa5PJWaE29QG6UgY683aAayEwdPgp5NNQu6qf3pjJUSZeYY8leZkd2OnQNiaAg5HRdB1PqZEbdeKO8feN3Tab+yeetsxd04eJlXbz8ms5z+Gv32sYZTWZrUp3S+qo6f+sX9CpsSRX1UaQEm6AR8GSDHLRDYWSyuwH2yN0fcf31OGwGlwZrmJyII359n5sH+XKmLrsRrltCB5XoupsM/ajSJgoyvLixIuGJ4GQjo/FiN/G8mOKX1Pq643/RbNnyxlF9jyfeKPbEx7DvdDrRnI2YKXa3iZfDi0lDUcYwj5g4PXz4ULsc+viTdV2On02p1ppxbG5uyZ/+Wt/YyJfalLhdp7VOVEpVRGGMrJqzmeyJj/1coU7T3y5y2xCX25YhhSIAY0kEFChSKl/ptBvY/c0AmRkzRoZsIZerp533tPklE1Ifqrq82eaxzYR3RqGtR4Q8XjeecYfA9Jps9soLQdLVx0myVf/jPDFS0T1wHzS1Rs8GnOvB7WLPE2BgvifftZZWn0zSKnWdKDXzGtSpuIiVfPIkXp5U62G+DjkUn3ujjQn1BJAfNMqTIrH/CfKMJ3N0gifZTH8pKEfJOijyZdvs7y04iN2RNzTvcZD1xc1b+vzqNX3y6af6+ONPmCt8pmvXrskHkt7wXFC3XdqxtUoUSQAAEABJREFUl6mz22MPRETZEnJbSD/x3iDLSxYqtnuPnf2TL5scWPgnVP0pSU+o82edz1+Qv+F7kQn05cuXdeXVy+kO4vAksX2775ZMjfsP7sl1N51Nc2I+xnfhPBNwFhpT6vHR421dv3FNHzDXuX79qpyvM2fPyD8N7QPgKW0Sk6jQ94wIUgMURB19f7ncJ43dxB5zJx/AuG3v025yjGCB1cq1RL/LA6El86jeRkk4pgFBPQwsJsEXAWVzfZTa6mPpcQkbeYP5FvVw+/YteUxyvmsp2RZ7bM29EtPAHhCnfggaLAk7RZFag/Jy+skce/SyCSIi7VLJ25Rx02h9OAZ/DTRghC5wGMN5BQ5ba1UD+S/my4G7EndBz4goiuRDhfqICEUMKPiZl1LGc7xx6+gVdvZ+rCDQa8AY8rjkD6js7e5lvSmkiEjYvh11gCPHe397KyK05PB3Sd3az21jpG4HDziUzANK/MWFOvWrNH1EUB7yL7v7TG/pemac7J1OVmZL22km0H3aTXRS5K1v0xVkOsiw838A6hlx2mSPvrS9/UAeY3bpa8vFPuPSY931rxDcvCl/KMX93d+Qv3Pnru5zMOyxyOsQ15EPQDc4ePG4fvfuvTwg3uF9HhEc5K7p7NlzjBObsr7D+Se7nU6P/YN8zOYznWHcODfoeQGf4ODXHzSZTJg3Z521tuU24Hg6ZFq5emq+OwbLEHHDEZwbnvZAOPMij7ApcH4SxOu4l4y32V6GNpM/fcZ4av06mRy00fX1Nc1ZD0ymE6LD0l7MjangFOB2sAGZMvxIYbntwiS0Xec1XYMUkneoZfdJKo0yZVl4qmBbx5dloQw9bT4iVIAMSVEIV1Zp4wvjs8szoZyBPzmiRM6T8op8Pvl4mvxJza9O4lw9D19daqcxfVkLuC0aDh+0O48HEZG/NuB3gscY9zdjwXjud/4+Y5PHlV02VXf3dlgf7MrufTZXrUdnkd9hc9YYG+vrjDfrWoPaPaU/ug84Pb8z3P7NW+b3Xy0134cFWtRabnta6xR/1RY4LdxTLPCskfQpQU7FpxY4tcA3wgJH318hXq9SaOWyYwCEO73DT5QjIueHdgfvaOGWr+ABoihFFgf+EYF7QCkH/ME+k2WgrCKaXiGs9Srr1FKCdzEoXqOW3Mer1XxVnRQV+JI6A283qAV3ouWBDHCHpBDRH0JSSIl84Gj+oYiQZPBsRMrZLrNeJiwd6FkT9FDE+Ekdc2nPqz0P8YdBd3d28l9PeP/gMWsfr5V2WeP6kNgfmu8I6/COZ4+5iz/45vCWxZA2KkxnWpowmc7JD4cYEEURIR4q2KHWyl4aaxPOjNaYE/kgdJ350AZrKe+/nDl7NtdalpdaCRagZHg96wqhp3bBc0iiF8JoMNNcF4mrl6OAOXJHRJZhynrP8zfvVV28cFFXrlzRd77zHX3/ne/LP/H8d3/3d/rpT/8u+e9+97vyvwW6wB6W9eccFufZjNdjrF28TrNNbJuIEHdC5IcdMpnyyDvC/iH5HviIULjdDSjQjKsUmR5FRTaiEM46gayolpLU+jHwI7VsRAThgjSBQi98WV08IkKOq9YWj9uX59Fuk/7w8u3bt+Uvdly7elUff/KJ/vMPf9Bvf/sbFX2rrv5Ybo+7j3mvOl/CqKvBDniSckel/dB2QoGHITgbsZi6EkDFI3z4y6HGvbt39Plnn+q93/9OH7z3B927dUu7j7a12HmsJZuaPQv0CfozFi1rs6l8+DunExuziT/BMM2O7UWTK3dEIR2S9K1keUQEfIP9o4RKgkZIwyjA4U1LKdk4AxoRUisY4w8FtYvCuhEZHrAavOlqdGpuKHqdB0XgQS6BrLc7KQOb4wMimUJaEaESRc6HyzVh06HWqqTwSWvzr6bksRbchXCgjiCeGkUNAQ3iPUS1P+EcR8L8CkqpqpXwBYq8lFDEAPOJoihGVVAfdTpTO/Td0PrmGW2eOaezFy7p8quv6+Krr+E+Lx8Iz/J//c7UxdGDX+E2gjQLfBC3KIMUUqLVhNk+GKoGsWtlFeIa3bKy9XT8OhQm1+fT2k/F8Ri+nJucOamVgf/Z8VhZijDF1rYHvF1pDdqRTrqQdwYvaW8KuE26/RVsOqWuZrwMpmykR2BH9ByFCbmD5ckNk7fZpyHzYC1n6DgsP8DTYvhT5QcJ/EWZiMg6CnJhW3sS5A0ab8zY7ZfunMnHaPdKnyYIYQRCrhdPHlxXniA57MMHD/OnJRds9k+oq/V1+hWYszm8waHVxYuX2Eg+yxg4zTicdk8ljnD8tRbinqiWwhgybZtBa+uy3MNaz0nZqC8uh4Eo/IcjIjmLBJv0q3nEEM1IB+dLE8L7JnOhaKHdpOCWbEx7E811YL5Ekdv+dDZNW1TqoGCXUkIBmh06rdoEc6q1ccZqHE3nKbwNOgANOGfEIAbGfB/0LNhAd90+fvwoDxQ8OXZbcb2TkCpjvPulMaHOJ1PqrtLvyV8E+TRQdKzOS/bxMV/IfdvP9EXR9P08CeQ9S0KJSMeuQzgFhzFt0rEKZCaQHYflIKLQBqtKdfkmiii8N3vt7u1nm79+44Y+/PBDvTd829cTsy9ufiH/FLQXD1GqgjCLRceB6EIddW1biPTqZMrhw1xz+tsEG9pOe8RrW4+wvd0XX7n8Sv5Mzi9/8Qv98z//s/7v//Z/6///3/6b/o//8//QP/7yH9PvrbffYrL9XX3vu9/Tm2++mfH6ENrfRnYeP//8c33xxc38KWofkvoAzuks2bB1fZ45s5X9zrKPP/5I//bv/6b/+I//UB4Cc7DrSfrm1qZau5xoQhtoaLzbpz8A4nbiscTlMZbZlnY4fLqvO8yl7nPw528Gu53RTOT5Q2Wsj2CMF3UxAhuNteYq7RgDOt4TUiEPc02n86yLfcad5bLXzu4+B913OXi/ruvXruvB/QdyuMD+ps6LfDlSC2gvdh4BftZL2AO3FPLlp39Kq+XQkidBEWSUUtI+7h9T7FRqUQx9Q3n1avGFIgB+1jEqugW39UupKqWA2trh4K61ImvhIkwL8RjwIQV/8hV+GD0PA4I+z+G2bEDqmh+8BmL1CDyxmevS9evxwXWBVPYytc1sG7dXL1yd7wVz45QT1vo940sP7zh8+PuYBbfbwZAU9eX0e+KMLB9Myjran9NcEl/ndkAc4ooIVALuJW8H+VPwksm9kPqYnyPtsh+CjlQH5d3ngOU+B72fsBj8+KOP9IDD3X36mvvv/fv3crHoReMehy+2ufFoe1s3rt/ID6pcu3qNPrOjNTYZLl26JB8E+9cK/DPwjsMbDRcvXtSrl1/VRd7hU8Yryx8/epy/TOB6PsumhD+McvHSxYzHY4PbvA8fXf+iTK4qp224/gzzpdRs09X9gzYeURQHIKAANyXOW6sX8ohQhMeMPscBx7vLesxl9IdyfPjtD4I4mA+jz184r4uU03Sdg99CWIdxu+poVz1ji9tWn220oyn3cuwOjwPSA98jRQrbtwLSTrsBPfQQDvEskA28AxDfQd2TMvF2maeO8pEfFKM0PTKmIxAXXqioYEvb1GNzoJ/5I15yhBIZ5vmXuldTX+X/Uvk5TffFLFBoWKWEIkKFfrvG/N4f5hSXPxC060NesLe3q92dXfnn5N3/7ty9mx9C2X74KMeMyntrfW0tfwp+a+tMbmhubW21sYPxpZRCjO2O4L03gJQRBjh+u1UDGhPP455fkZvInxnTmC9T45nKp56nFvgLWeB57fgvlK2XTPZU/dQCf1ELHBvix15laox5M38co9+L0VCsKtoBeAWvyEPp5sEtOyKQSWZ55K1Qu5Ie+IeK+dJoGfiIUJRDFHhjlPkd3TCEK7ynE1WlAvhaR1lRzfAFv9Aot8x84BdBWgkpwrykkBLiMg/xbRYVyQ8cEdFYKEL4kGRI3mcZ58+eA7suAr9C/pig537MDnMWrxF2OOfxPMa/puYP9Xud4/WV17tiPVBLUURhDrMk3L56ZD3z836YV3e4nRZO33re5ew2OEcAh/PldZPXT94T8vprjUNR03XWaGfOnJE//H/mzFlZT+FUXCpTY+RH2mSpBsuKgqf9XhSouzRjBOYtwh3Bwzwyc67L+XymM2e35L2qt996Wz/44Q/085//XP/0T/+U+OlPf6rvf//78i9PnT9/PueA66zD5pTRZa60He8FuWzeD6qVNpPtQ4oIYGqM/Co1H9meS+oOfEHuugMl0eQRyBOu15EfqdMF1HfEKGu0DO6RRgzxyf4STr3sRUjVUvLXNr3HtsHc2jbYZS59m7PGTz/5VH/4w3v61a/+t/793/9d//pv/6b/8T/+h/71X/81UV42wT+//mqDc+p2r1L4g4Mm+K/9DkWmMTydnUSnno0medHNpugOh7x3qIDPPvlYn3zwR137+GPdv3lTHZvilU3HCRtRU2Kal9B8MgFTzVjEzCYTTdnUqDRowz8P7U39QK81EBJjwOgN0uvVyXK8RTs4BELLIiL9Ia2BI6yFBgothj0iC7Ty6OmawIOU0xnQuWwjBpk3PnrKkkh954+wGRt80pUHaUWEItN2Pko2YJe1FvgKSlV1+Uuj7tjF/HFU645A1+GP44iOdUPFOrVoAqa5OU9Y0ivEX2qVN+xXIXQS1E/hcH66tqm1rXPaPHdR5y5d1oVXriTdOnNB/l+/pc6lmKrnwBVzuUlQS8KmIQlEUQCMIKmAAPZPko9muWbHDglR6QDpbmFg1XTNrcZx6N98hqcjGdiTyJOhHPvLwjE7jOmLwimHItQgLjuIhpuC+WkgH+6+77Ftd4DexsavUL8TDkX8YvBgWBwPcuuPWDXaQaykrROQ/owxpk+iz6ia3K/JF4dOSuylZPoKrpZzDExc5iGUyKU6sBXuzBbUck9YlhxG+RB3359qYzyz3N809MbudDZVdT8qzZgtnlZPC3QdxvCBj+F4OsYy19saGzwbG5tsKG9qa3OLTR76Gi96+5E8fYqcut7H8SezHIpocH3PORTz5GdCf50wlpYhHy7ZCNQJoyegr+0KYn5x9LIuZSVUu+122xLtvZc3n5fYcsGmve3n+rCNKmNVljvpRJa5/BFBjD1RddjQteVRxbDM7gYUuJtMNvgx0A0OxYz7Aq7fg3cDm+GtTve1u7uX39rITz7yTnSsETHkqTRqdxSFoZBwC5JQu1rOHHp0N/olnk8GcbS0JxfK5ci0cCel7IcUu+Ee9Q4jGjMLZWztjfTEzdjeA0ykvf2lHm7v6Padu7rBQepVDhk/++xzfQo+v3pVPgz2t+z8bbwdFhYdgerE9Vezrt1f9hf7+ZOk+9S78xoRmClk3QWyfQ4wvAjZYRPVbvfHc2fP6fXX39C7776jd4B/SufNN95A9nrCE+5NDmZn01ke4Hqh4G8De7Ewm80UEfL8w/52P2b+cpXDYP87i2tXP5cnmQsOk/Knnt94XWfPnsn2defObX32mb/R/FH+fOwDDg6SEpIAABAASURBVG730XNbnE6rptNJotZAv6MMS7mtWj6fkxcm9mtrM80ZSybuw7Wg1+eh04OHD/LAyt8oXPaEIw4FNcOY4HHEh4LuHx3vA8yoru9lebot6AvKFbsWLRdOH34hbW/vcgh8X9euf8Fh813tYc+eOEkYfYEeFrgdECcOCxtw2ye98uGGhRc3WePJbVGCB/oZHtbqI4KCFGzu8XNG2b3AsT2m2RbwDSkiEjwUpfGlFBlRq0ptfMEuDbiR1eET1eEwRhAWWqAKKSEu+FF0IGviVSc8ijzxaredjZM/6DN6ReDB7XpZLBdaJpZyvQRKEa6DXq6f6WQq/8/GCeW17Rc5vu2zeF4QrsNkfS6it7cfUV/b8jdOPd70tidGNCU6lbRHkA/lBydamgvSWBJHJ6E7wvoGQpEd32p+kNQb6bHKSr8vIfMgajjaPxUUMW095MXOjNLx22GMJcJGbtPepPBPqBp3OWS5det2/uyzD2L26KO7jNuPOVzffrit+/cfaEkdrPFOnQNhqLFOevrSjDHCY4UPYra3HyrjItyS98AaffjsubPyoan9PYaUWlWBF6o+AD7DeOED1ul0StSR9RZRFCDrsJqnEJjZdduRZvohdzylVAV1HYEOtww/oARRsvhFQcDtNud4hMwwv6Q9uuw7/jQ/8DjqMtNQyGuhPc61ubGhzc0N+DXNyGtxfNizY4xZMhca43V8PXXhtEdo5UoZ4Vr7au25Y+6zxF6mPeNNj38DWg4whHeWBzZJc4eLke5UReiymveHiAzHpZAiAojLFAiEhFhSY0opqh5vQahkSciOfDlOXm+y6gG0chFFyttjxeM4awshywgPqdNJHIpIHxsMbkjeDpbM6eMbY4HWhpydsRGsULNuE1RcROR7f8Y6ejKZOgDv2X35mzPb24/16NFj5o27yPa0YG3hfmGlypjhMcJjkNcIhnnLPM9xm7deNphkeGS60Lx7d+cGlNzOIOnTWtjAfqWEAr9IfC+o9iJRneqcWuCrt8DYQE2/DL76HJ3GeGqBL2GBryaI3ysn4Smxu8fYy9Q4wjseC0wN3pOpY34VyH0n0A+YgArqu6FJNF68a1PCgxuV9kzvkYVyC0+hPlAkvkEK8YgIWCCukT+gRcG8MQL/ATWKioHcc0qj1qJaQuUAdpfUq6XgB+oKkBXcpYYqtCF0ILM/cUURcQT5k8xHQKXmFhduJUIRho5Ry0aI6QBzBeb1/mCn58+e4yMkjEDIl9cHXkvlt4BZL/nAzYfBjx49kj+gvs/cZcGeTIYlCMky91jK85ml5Tnf71iPdupZ03iObjjuFwIRcg/5iaSlVE1Ym3hetLa2zn7OBvuoG7mP6n0ZH5yeObMlr8sKtnPeOtYeLltLM1serOlxSKGjl90RoUIdJOAtE5MrLChfiNK/lgIt1GPlsHJKvtbZKzqrCxcvyPtN/ldi/rbvO++8o3d/8C77Ve/qBz/4QcLf9rW/f7XOa8YN1mLeI5ixHp2z/pyzX+T1ac4FWbfUWjKtMqRZyF9EUSRCMdBC5lYRYb9Q0x94ZKvuKE2e1PwI9CIIC9CQUYJ84C5GSixtSJnl6ISoAbcBkMv2UQ7FizsU6GV8hThLVTVqVURkmxo/gOD1ur+o8Tn7ih9++JE++OAD8L4++PBD+YPen3AO6X/X5C93XL9+Q4XYv0U3jTKcXaiJYYuZfq1woiNICKPbJVYQPQt2dyIvVhZsniz3d+XD31tffIHBP9Dvf/trffiHP2jn/j1N6fRzhdapuC0a7lkOO85wYr8xX+MAeKJpLarEXdBx/MVJkQbbYyRFl2JQ8gCyYEOmDTD7YgRRa0wSQVeAjRwJ4cV16BeiLamUSASJREgyxDXak06sDEs8J1Byg/LTNZpPZLSB5ghYOb2IgDYU+FqCRk35C6hGVcVOtUDBBNkE9yrSD1lNrITBbb1KmFqQGwNfVvhRp9FJpufF5GQ604T6mbBIrcC0IIvJTHW+ofnWGW2du6DzHPxefv0tXbr8muZrW1KZSjFRxwbzYtlrwT7jchm4gzExMIk3VEyBwGha+WruHlnPI4EY52B94iBMD4S9+vRrMrulgYea1wkXKaSvvItzHM3nWKiWChlHvsJnG1lxa5VHNd0jtZ/5ZyNI3xC0QUeutEdGlY/0M9fT/3r6RQK7RYRqaXXuui64Zeg51/EyBfoDDoNninhA8bM8IojeEPTloJBGEI2+DFoE+pIXvZiiYDbaJ7UMz7PVHsJ+BLFHhDpeUP4JkwWHWR0Thw67G3jnGJT9rVaF/8JSP/rcgPd45U1lY3d3JzfxHX+bsMyIu8tN/jqp2thclzeGN9lwnTKhiSCelfohW+rJS5foMqzjUqYbcr3XOtF8PtN0NpM3mpy3COLRn/tymsaLpztUg1o5XSOEtRC43AsmkD703dvb1x4TTU8oIwoTq3mW2QdmLm8pISMiJG4dXI6oz/hb7M3dBCOPMqwbg4OOsL5t3bvfgc5tYMnEljwteS8tQG6II8/882hhI7MQEURMLMgddpxgkxtZofm2p90a9OXL/OBl558MysftIpKhITbn6whoXy5nyhpv5R63w0qhiJAvhnvaohoYX2meHNh2bG7u6u79+xwsXmMi9lH+/Ir/x+/Hn3yaBybbHGb522cL7GibuG73sSNJyHHs7S/yW8O71LcPKbzQeMxBxQ4HxY/YMPW36jwBTD0WIwvaRC1FPti9/OplvfXWmxz2vskBxiaLkx3dvHVL169fl3/y+C4H0v5/IDe+uKGbN2+yAftI7nOvXXldP/u7n+kX//AL/exnP89PY/7ohz+SD+g8kfzNr3+t3/32N/rwg/e1zYHsa69dQe+n+tGPfqjvfe+78ic1hWU/wP9//cd/5M/NOA0fAk443HMabqO2o8u0x2GrFybnzp7V+XPndO78OV04f0FetFzMbxJelg+Zhanv3L2TtnR+dxhLxsOXJQcxaTvstA+WtEn3F39zesHLeLHoGGOWbDDvgwUbzL36rpJNIN7dmmCffd2+fVe3bt/RAw6yHF9EUfDnuHragrpOPZXTm4e67g/RWkVzw1sHO5AIItxHeBHrCaA9FfruFDutr6/nz+jOGMsqY2up5AT/wL+YJsifqf1LUYVWxtFSi0qtIEBJecE/CnGAAswzeMs0QooIoHYdjLlqslBeEYE7Gp/PlYfDGKMIXbMh/pLvqYOFlm7f2NF+eGlJ2/fYUWrRnIPDGeN2RFBPu/mNeLcPh7Ge3yUPHz6UDy8N9wH3G9uYIHK5SmnljQgtOOBz3AvScPieOjMy7ZUHqs0VEGA3BIfrDdIcMN+ke8jbmCXyGNnGRgEUmSiMx9r7jENfsDZ58OChbBPbCS/6/eP8UMWCfuP+6QPaBXbz2PDo8SPex2f1+htvyB8gefutt/TqlVd5T2/Iuuu00Y2NTd4/M+pxoXv37oJ72hviOsN8+dIrl+Sx6MKF87Rn5s9nzuR45PDOruvD/Wusx1pLxm3/WquCtlqyTotKBfBhakS4eOJJv5Q6IvSYMAIPBeEVWIa6tx2cnric3h5jz6PcuNmha3dZjk3y7G8pOn2HZaRgHrNUz7wnCFfLkAfhIk4ZpGvSMNYLIc2SNsFkPSQQnih2xOc2ucTWHhudrxGpz8NBI0iHtCJC3CDskzTCPE7iK+TL9iKhrAvH241jkNXQ5W7hBpsIuWUFdzC+VOZOB+XmPUZOXTJZxxD6pJZ3RCgixEPBH4x8hR/PhGN1Lg8xqlMM7IMcu53Ekxnfz8UY3yn981ggIsT9BFod9tm3lh6DeS9Tu4zza8xX1+hXniM9lsf0R8xn3P7nbO5tbW3mJuEZxgqPMZ4zlFqJPyjQGF+X/16g90SJ9iJ74ev4LetIvKP9d7xregPe8buB9dmCUvkpD0f4p+Ap0T4hJtP0MxmHBXhC61RwaoG/nAXcD/5yqZ+mfGqBv7gFGKadB/eEE4G/h/DjfhkGP1PD/qYHyJfm4LLe6E5evBFCTQQVsENcIZkNjX92w4ep8oqI9JVpyKRBOqCyXDJRRDQoJBARijgEDu5Dd4miYN5YIlhGIi+mg6wWeU5ZkdVifkDqwptaXuGB562lVpVaVXEXUGuwDigqjmPg7VdLUc0PNJMeflGkRJCHhKSQjCQpC0U8CXEhTj9YuX48RzDGQ2CmEUKBu6jD4bXTPuc9ewb7MN7XfMQaYnt7W96b2WPtY3/v43Semygk4DgtMzwX6piTdMOc5PnzER1cGRsFDlCwRUSoliKfZczZK9jcYN9gcyvnT+fYSzl79lzyZ9lf2drcZB9nwvpvnz2QfTkPni8RhUxXcZCnTFBiBaXRP7B7AbXUTLfUIsscpqdM1qulyPM2Y8Ze7px53Sbp+zDXB74//OEP2Tf6mf7hH/5Bv/zlL5P6p579bd9XX32VteKW1jgnm01naphqzt7AnD2C+cz7nWscdHPYTXnX1ueZltcuE7cN0naeygqthXYTDSnHfZSGIgDlijiBrspCqVuQGREWSEVKech/hScgzTIgoIFWQ9hMWjIndnsQl/VqrYrA2jTGiFCtBVTVAvBzGaeTqXw9Ys58kzX9Bx98qF//+jf693/7d/3P//n/6je/+Y3ef/99Xb16Vf6lTa97IyJt5A9ke5+tOIJvB7BEZnSg3mQyUvY1PjAYd1ZGRECLeGaCTj7gqCZkUsem1uP85u9NffbJR/rkw/f1xdXP9PDeHS0ZJCb9UnMCbLCxt0kj3qIzbHH4uwE/R+Zvo7oD11JUnRaxRoSK3SUURoirxwf0sB6uhs7W8oGQAUqD3B2xIbslUvwdzPGAiFAEGGRhihYiyQ4zx2CxraBnXtYaFI6EH2QmqHCreYdcPpf1CVTs4YZvO9D464A8rIVvdJKD0ARdo0ITDpMIFeyXCHj8S2nxNgpPXIXNj1KrSq0K83SyOmWg2djS5lk2r/z/Ds9f0pkLl+RvAK+fOa/ZxhkVdFQm6qOyAVW05BC466gRZgQ9fE+H7zW4Re30wG54AvmZQKwnECGiElFp9BNhfYuryQLuacArlZt/wB8F/o4E8qffY0QjfV6MgYJhe8By97Rfhx4pIgkbyBceHf5+AbcBk7D4RSmtzqDmE8gdzsRBnweixr70E6LM3JiCtPsKFXzGZXoAGCf0siCyAPrS0Je7wsHywV4IZcamWWbyUShDRKgUoyCJfEHZ5kbHpqW4wv4Vf3QjiiWg3UsOY/zNLE+Edtlg3WX829vbzQ39XQ6p9jmk6rqePjvJDVe/0NyP54yF/nSXX/rT6UxBvNkO0HUWG8hvq6mDp+CcMlmR4bzXWom/qg55tP9fDkHSLwNKRGFd9jzA8sbZAB9K2Ya265KDrVKqJoxTpgEf2CwiSK/dgW0MYkTgVg7x7RcYfmYPgf9h0CZGlGoHFPtTH87XknfeggNK17UPHpdMZLqOLXjy7vQiQqXQN2krY77G6ImFttfJ/RlGT71F4l05AAAQAElEQVSIQ8ZTFb6ch4szhjSf+aGgSXmn9obdlCV50wM3Wvh7UrWgrWMOoqJk3BSfw48FB4iPOFS9rc8+v6aPPvpEH4JPPv1MV6/d0M1bt+WfGn3I4e8OfWOBHW23JREtqed97OgD3X3k7ku90wbm3Xfcn/xziTs7uxwO78nyUJAHqSMOx5d9D39/S9KfSrWsJ3MOv81C5c6dO7p957Z8KPTg/gN9wQHwFze+0P17DzKeCxzAXn7lsjxRNH/h/HlNmac4Ln+j1wc9Dm+6T9/uugXl3iUvC9pjJR9dHird4cDWOp4bLVgwLZf76BgLdJbyNxhrKaql0FYiSxGSXOXT6URzFjQbTPC3zmzmodEMd4ftfTB1//69zL/z5G9IL32Qgv06ytlhhw6bGT284aFrueiFmvqOxRxYLIJ8OO2pqEo9xDa3qB8fMD94sM0iyQc/HTodYXq5LkT6oi2MQCrzbkcwR2/yoCcguYw64bK8UPhSi1xWj4U+HLcdptOpJtOKnYpUQkZAjQItpSiqy9JQza9iXBilXqgQJoyQFDyK8jLbEIosZ4qPPqyAxBqQp9+BF7C6bbekfhZUQB54EXdEKKKh1poLPb8DZoz/1vWnrN1mF4Trsbtl+7QjL7rdjvfyZ4ppR2pXlKJKmSc+BKdsLcxCHWl2NADDMsN1ZpA8gXvyAQk1St7sp7x6nl8liI50eH75+0j4lbwhd3kOQAqIKEqfH7zyeLPEFhP68sbGhmazKWPVfd1hLNjnvTzjHexv7tqvw942g9vgefr/KxzkbnEgM53OVLBzKVWOxz/N6s2Fs/j5sMayln5oOptqfW1dPlSes+aZTaeZpttyRJA7Z809CLifIIkIlSgK0ohoOhGhA3fA4y+5dfbZN53XnvAGMSqvgMM0Xdeljtucy+ix4xEbNh4zRBzO74xyu5xzNhzm85mm00m2I2KQ0WMLUoKXIqJBvkiAdG0nu44Ar+z7q0J0e+A8uR4WiwWbMQsth/bdk05Td2Bz4ccKmpsskAeL7Takgr1KrfKcdUFbX7rcxNfLf9Y1QgFJ8OCWBbZtJWx1v6nYngS4deJFoAgeg2dyPLgd1SB9CnGxEjywQ9rHNPOIbKDO8dNwEMbhngLH9JQcnIq/cgu45p8eaU8djejgRSvxfN99bjqbaTKZ0t9m+a53H1ynD64xZqxB54wZU8YMt80ytLkxrgOabUYHl5Nw22n9Fg7Bga559FP5uY3ECl8FMrXTx6kFvsUW+DL94Ftc3NOsn1rgy1jAr8IVuNeM0SSPn+kqxPtQXJZBuFFKGfNbs+ZNDXzFezAUcMZAkMFxWxY64kSad/C0h+n4DhwpsvTiEREa37Uar0GGWsYdEdARzBeZe0Y0d87dzRfcyAu04E5agnmqUUijqJaGMtBacFcDHWgBFRTkRq2WA+KZ1EEPnujJjxIKqGTCA4eUvLlDvVBEQ/PVweV68HwhBcwXcr6JA3Wekteinq97Du/1xM7ODnubO+x/7Gn38Y4eP34kyxasp7zedKBC/h3nHvuh+6DzfJ/5uWWG0zBltoK6cwA58Q6kQd41INKOQfyVufuEuZLXMBubG+yXbCW8LvP6zB+wN801GnqB3XKORBvIdIc9weQt89oBOG/WU0iFMLUUFYxRSsj7Ny237YlYE/KxvjbPLyGcO3dWr1y+rDfefEM+9PW3fP3tXv9fX8P8O99/R995+zvyvx+7cuU1+UP/zqfXjN4LyDngrM0RJ+R7ynxxMp1oMq3MGy2fqLKerbXIKKVkPguZaXxRTVlFbr+iWgplMALaEBGKGFEkwY8Iu1YR6ZOSyGdzO3zjeI5yHVyoPiG3zHmttWa+IoI8lYFXrl39YQP/6p0/KOl9Nx/sfvLJp/K/cfJPPX/y8SfJ+5cFb3gf7/79/GD33t7+wdpyyVrT7VZctleBfoPv1qBEQ/xLZjIistHUUpNGRFaguMzVoKJCeQB8/+5dXf30U334x/f06ccfaZcD4Ql+weFv0NmnpWhOw91gg2GDhc36bIp7yqaXG3HVlEY8GRpBKZENwAulXCBxIGl/Y4JepZNFBNahuxJ3T0cd4YHpEEt5sEmwKWC5CCVfoVaWVUqcAsUokXmohTKCgjuA/aVQBJAU0olIYablujSGlFcGVeXVp2rGQ5wFRIScXomi1omrahRNqAfbaEL5E9gr3dCaKKoVFFADXiolFCPwM69SJPOEEbbty0R9qRy2GhP8ZorJXHWNjWcOfS+99oaMc69c0SYHwfPNLfV1qgW7LUuxmaxKSY0i4T5EUGjqqUcMqCa5+Cgj922hKf4rN1LZKKY9jKEgHkPWhxdxJxB86dtxvGTgZwbpXzIyl4UgGKV3OwZuoz1upFm6iFCEy6sczLxpdjCQUX+r9R8RDkakzgfgboLnPVEcgjZN3GMlrVBLx5cePQ+fL/ckgyTj2J4H1L7COyJUAHfmvaNBNnuLLoEffaDSH+pkIvcv18MeE5Y9DnmWbBxLgV5VjkvYvoKIoE33vKiWB/XjCZA3WT0Z2uXQ13U2YunJD/XrsLPZXOv+JYTcjJ5rMp2olqKIIL5O2SbQPbSX/qqvyNL56fL3WnAY2A5Zl8l7wmkskUdEbpp5gwwWW7ktDZY6sFlGuPJAh+i5BxluWkILJVkeEY3KV6+eNmK0dtJlvXS8Sxa0h2wb1O8ek127e/qvQxXq0PVbasn2YhqFeIk7I7dSgvihzq5zMuYD0ZG7+TURQ65eFE+Lb4gJ4pgBGeBGfciPoAh4wiHm2ePuBiz9Kw9MqHwg3+wi7CL50Habg92bN2/JP73yu9/9Xr/57e/0/gcf6saNm/Kh1T51t+C0cd/hBz436zmodPyu2x0Ob91v7A5sWWqV7ddTF0v6z5huiUIbmGudQ9KNzU350ND+PqS9evVz/fH99+X/5Xvn9h1NZ7M8iCnUiSeTDzj4dVvyQcitW7f08ccf68MPP5D/x6cPmR2P69f5cJ48znpS7m/nzJm/LMn/XQ54P/roI/3+d7/Tb3/7W8J/mN8AXNI2XP9z5jrOk+vccT1+/JgF0mMOrnfVUZY58di/oz3Zb3v7obYfPmw6HI7bthGhGXn3t4D97eLzHEYVbOKfzb5x43oepvugcNSNCOpV6rEn1UXNwZOBPlFwByhyU7Udl9RFYcwLbLnHhNnxXr16Tbdu3cx8uA/6Aw9dxkeLINI+Qby9k2oyXEo5scPY4zlw4JMgFcpgeK7nBZsP5Lwh7r7u+osIRQzQQGvIdqmTKqNUKCilUY/ZpRYlsF+UIVxSiegOgAs+IECSn/Y3ExEmTSjBn1SGUSYu88LeHWPYfh5ELmg7HRVQyIfL6HLVSj7Ju8vr9mw/6xlL2rz1SVoRke8Zv5Pcfi0XNo8IFcoyxlNroRr6TLejfSVoc253PdRhDqHhankdHJDjbkTf0ruUkmuMip3dn86ePaeNjU09Yrzy//z1Aaltf+HCBfl/+56nn/nT1gWb+qB4nUMZ2+0xGxyuD8cnLtfdpYuXWMC/Bd7MsJa5lRg9ddNnf4FLitWhBP2Tbse5oF04L0v6sOuVmImTVEuBamgn+9pjDuNxzh+c8odv7t27RztcaMp8Y+vMls6dP5ffdHZ5IyLDRkS2tXQMj4A2uF0YCE68Bz8rU36rUPrWHml7bosL8r5gnFwmltlOXSbD+g5KFmCDfECecme8+Lk+PEYHvPuE7dFhZ6PF2StslkCDOjURrGngdruolfHBtrOQePCW2R7e6TT7+mkJwq/o/mpj+4oydRrNV2ABapY22NrO0egq49Am44/HGY83ly5d1Nlz57TO5qXHJ/tHuAUeDfdlXE7ffeAIhn55cnzk+2SPU+mpBU4tcGqBUwv8jVngT3kjeL/iWeZ6nv+zwr6sX8h/K6FCSMDwrsUpX+nEYQqRkoGDRkQ6iylzSlPD80hEKiVYwxaFafGcsrkLfIR5MPhF4G/Z4LaO3/2rKLWogkL4knqEr0WlGPDIiEIN5A23QlxDrZkHgTCCZ0iQA2jlwkvpoXZ5zsDEPR3m8yyF9QbTGi2Yw3uvZI99gwV7Of4G8MOH27lv4H2TBetch6m1EmXkIfEO+xoOl/Ny1sD2dy5NPSUxn4k95xERxCkQaetSqsa1tPcKvJbbZF91c2tTZ8+eZY1zXudZ0533Woc1j386uWAnp2vIV/Dw+gT0oBvgGb91aylDPYQiVTvWWAvM01MXYj01ZU25kelc9sHvG2/onXe+J/8fX3/L9x//8R/1i1/8Qv6m77vvvtvWi69cYu11hr2pdbUPu8/Z05ppziFywntE7P94b9jlK7WQ1ohQBJCgalcIPtAZEE23en+EsBUUylEoe0SkbsRxKuQ6esVR54kuV14CZXfqZ0GR9VZrzf105ynIU++G5fyUIu/9+hu83r+7cf2GPuN80ft5//Ef/6/+5//8d/32N23PzftgbT9vL+tnjbW6v23tNjCdTnNtubO7o+3tbflLIW6zRX8VV1qbkjyTDv6Ql7w7Nv06Oqk7Qg+flUMckZUHQwfZw7D32Qi9/vln+e3fmzeu6dH9e1og71nchzpVToKns0lr2DTo+XzKhuxUk2nVZFKotKpK5RsFyu3I6Vgd6NXRKDrSH9E7T2xqLRmADtGpQ96Tpx59d9qIkBtVIoIGJ3KOLKCJUETgUF49z55RyOH7TI84ia8DKRviddwJghKBjkKS5Tp6WRTEfejn1IQzEiIf3BDcZmRqf3FlrtIWzlfvcpK/nnwJ+47o4XvS6IPnClSkYACQUXDUERP1HHb5MLerM3VlJk3XNVlnQDp3SedfeU0XX31DFy6/rrMXX9XG2Qt4b0mTuXzwu+ikJZ28I689EAk1GlK6gyfoJbLFgzt5Pxo/cDiO3qty8weIISqoQxzIcZiHfOtu53uEi1UisJvU0d78SSpv9Pqbhq53+9VSVEYwgAZ8RAvjwjuu0d6BYBU4vxm3M/XcnGRJnqv1ZRUirdxCY2oY+g2Mx5RdH+yxceoxReiVUhURrQ+iY1lEmMiX9VxPfrmMYX3AIlSm05lmvMRrLdRbKEqostk/m89ywrDBAZY3mUsUiQA98ff0bdc/LGnqb+aKkFYhGrInkrZtjzEmk4nW8tsRM1XafsWmlk2wZ2BXguvp17N9Wzi3ObcDxv6Vd8xi2Q5v9vf3ciK7z6HvkvfbkneQ+2VWEtE7D8X5AIWCmC+WKx8tiSPPlp7LeUSMgxAOlcAphlqTF4ZjPgh8JFT6pMQ2bS7KbAk2lgXQ9IN2vGuOAJmIOMCCl8DO413du3tf16/d4CD1E3344UfyJ/T8/35v3bojLwp84LskniWLB9usoZNlrZ33jHcCHabsE+JyVjr6wgI7d6Trg9433nhd/r++P/m7n+jv//7vlZPrX/4S/h/04x//JD9teeHiRXWk5Ynjrdu31PHO9KTw4oWLuoSfPxHqCWJPnu7dvauPP/lYv/rVr/Sff/jPZQ4NDQAAEABJREFU/HYwSWuTDdrpdMphyb468uA+6kPgDfqr25v7+Y0bN/TpZ59xwH1dPnhe0iZEvQsjdrQfj9tLFkLmu26RCwbr9MRX0ONWh14PHMYfsJHf4/i73S8cH5mZM2/yT0Ke8yYx6fvA6iEHxg8f3Nf2o23t0S6dR4VIuZf5HnsR9MS7R6vDv8MuXtT12AFnfnLy5s2bHADfpjwPtMM8bmnbWw8dOYGE8nKYxuTTiQ/M04hr1DjZ3/Zw9KaFvj2bT7W2vqZ1MMcG7uutT4Wsk/0NpkbJ8aCURj0u1FqRFZXakO5iWW2yEiroJ6IQX0gKRRhSwT8iLErANQrDDd/KYf4kaPXCUEsWyVmn2R669K3kJw+nSyGvVRscAGxtbSXvutnjHbTvusX+GYDH/v6uXPc7OzvU85AHMlBLi6PFV6nhXo5jST8wdX9ISl6e1TZI4q/ktm166lNpT9ez7ekPZ7mhbrBBcJbNAR+8mJ/zPq615Drl3LmzOsNGwaRWuc528tvWPX5zeRzZpJ78Tp/OZuidyU2GTcaL2XSm4M/27ejDpr1rwjaHOl19BZebpecLnvsV2mkpRQoA7zQyz/TdR8OHTtz2QpL7z2Q6bfagbOnmnep4RL475xOIy/qQ59y92pgFpXzBukO+HNgwj9wk7UA7zjbImOJxxegtS1tZa0CGDUXY7UcMvN1Gc4dZ4PJX5gCwOe47DV4ictw9cVseERlHYKMI8yELXOeT6UQZHj+Xx3kV3igIVYDDjKTgr92hP/flOcCz4Hwdy9Op8y9kAXejbEcnpO++6/Y2553W5rNrbSMsSmr3BDbSMbS75J94xGmVP2GTU8GpBV7EAn5nWc/0abD/KU4tcGqBb5sFggwb4v0Z4g8KkUaq4bIbNgkPblTQV0g4gjlhRKiAUChv86sogb90oGs3c3LPS0upKuaD9RnyiFBEoB/Mw0OlFhXrVOiAWqtqKaq4ayn4F/iqUsGBu6gcxKeMk2ihAy+JHUsdXCE1/wI1EOjYhYKlEX5KHXPnpefnwHPpzvOSDNJryTp2Z2c3D3x9sLaXB8ELmXof1NTzcOfRQfbZM/O/7DLtcr/DUinnORmvx+Ame+6T7EWEIssvbGlbVHk9M2V948NU7xtsbm7m+uw8h7/eE/I3bM1vbm6xJztXLSXTH/OgkG/5CvOJUESIh5xecZ2w1sj9IPZivIb0Tzt7X8r/Kuh73/+e3n33nYS/9fvOO9/Xd77ztux/5cqrsu7Fixd0/vxZ8rbFenJD68STec69zTXNWVfOgNclLlOtExXyOiKC/CgU0UDmGq/mjhio7VPwxQ2riEEelj0FGi6v5dCTYZHpCogKLwsEBbApG6mefVm3lkq5CIAqTcBP7bKv4S8gvP/B+/rf7Mn971/9b/3ud7+T3f4/vjdufMH+1C3duXMnvwDx+PGOlsM+GRFQnx3updz2DO9/uM3tsZdit3WKH99uvERnyYK+pD614U5hg3kzYYGBzVuWgwrRLenQD9g8vcbh7ycffahrn32qHTYlC527Z8O87/ZVsfSMxfV8baY1MJtPNaGDTvLgt6iiUGmZBUQRHTkzSyX2LOSXbL4uBuzLh2HOizeTF2ymLb2JwMB0uLHVZTjHEBFynNlZa0vHvGURRcFfu0MHl8vMJqfLuXS8xrh5htxltx9qpEMobMBTJLWCWOF1wCukhLiS58GdMqjjkB0Db3emw+aJ0+1J32kfYkEDH9Eae09+ewbsEVhDfZDJIqVhsbGwhdHXKrHxozqVpjPFdE1lvqHZxjltnn9FF159U5ff+I4uXnlTWxcua37mnOr6pvo600JFi94ILdmN6A1kvfMP7CZF7liBvK+ig6s/4A4Yi4iKEjeR+cYpZek/CFb5QZTkafL0/IY8RqscyU5PzkEpRQEUQf122qOP+WWah4kEmM5mVNeMKkQPnYhA1cATnuef+SbfR2rnq3B/PUXosW9OYMhiwVa2daUfRAQJ9mnvJePcLpOa7e1Hst3xyE92TafTtPPSYw46pu6LPf2yp/x2+5uF/oaQXzR2O+xsOpM3l421tXXNqD/LEvBr+cKfq5Sa8TvOjvGzI97DQYYUyLPj+1tBRFGzCeMME80FqNTV+vp6Tpr8fwqV9RYMY1MwwVn+JPNk+2AM9eGa62/BO8YHeHscwOzt7mqHiYkPxOy23DoemSKCvAKaEaxkSpvQwZWCA9efl3HDOQQtieQP3c6ry4CQ23K7rAXoLz326HmnuN8Yy5Shx+DsJurJ161bt/Xpp5/pj398X//5+z8kvX79C/l/yfo9WmrN+imMa3YveKcuCdwRb2/KWRi3OsdNhkotKrWSH6kjfb/vbfMef3+y8mc/+5n+6Z/+Sf/lv/wX/df/+l/1z//1nxv953/W//V//Z/J//znP9elVy7l4sQTxccchPgw5+KFC3r7rbeZkPNu4yB4NpvmAc9tyvCHP/yB/P9eVz+/imyp8+h6AeFvzy3p95PpVHN/MnM+z37svN27dzcno48fPyKvS1XnvYQWjBFeFD3a9uHsLmXp5XE98CsRcvOwjtvRgrbtsqcfNqKYzHn2tEOcjtfjkNOv2OTMmTPyAmZ9fYM4xeHvI+z8QDu0T8dHrRF1rw7bGlST5PQ0XqQNGxHyJnSH/T1eLShfROQc6969+1km283fkLT9O+rB9pdCESFfzqdk3tCxqz/mPu60/0loei2tnk3xqjkHc2tp9xlj8SRtbFsZmEuNFhUcttEIu1fhg9E6qYQHBWDP0T8iFIQvBRpGUYTpAJmKp5SP0HBRhjBwWraCoCaQpnoPn+NKjikL2Z7p5/SA+UKe/AED1/GcNuYwuxzi+du+PfXpCZSpx6H79+5xWO821ykiAPktJcvWFoxVJJnpOK1xjty7HkFHvbf6c8rPBqV7tsI30vcw1xHR2g3z3ceMA3dZs9iGtvFbb72l73//+/I38Gw394Uew/gQ3vUwnU3ln1l/cP8+Ng763oWDn+nyu9vzghl1NZlO1BEu6xj7LkGzMbWI/Cs1UUhuq9mWKVMB4TaE3Hn3WLHHZswOC+Mdyuv205Ef59WbFefOndNsPiOSkPPpuaUXyDkOee5Bfh3PoQU1XJaMsAieNM2tIlKGnxtgAl/i5MmUpss0nUd/8MT56miLTc1hrNXgeCIi7R5xSJuvhES+gkelL08mUziXaVgPkWaWA4qHCCDbKSJkqoIIVOw3YWwvtVqFPPZkp8OTO+0a8uVnBM+882Hxnw05lj8ntaMWfI7yqfdfxAJujm5hY9uMoC2Rk44+6vdw9g14jyeIs02arsJBIkLcUugZ16nXqQVOLfB0C5yOmE+3zanPqQW+3RaIiPZ6DCUNniHxBKOfNLiheEbwQGISUKSKgAMKXNCIELcKj2AOmdQ8aHxRYT12HJGywK+huQvrthEVvuJfVOoKha+1qBZgCgp8wxBXiDzxkKCSzAKypIgYUAY6ukO+xlHQrgieBh49c/ODtSOzYovxzTmy9wW8PvU3Kx+yz+E1hJepe3sL1ky7Gg97CUZMykM576XscRDnb3eOafbMdTwXItLUG+XpOPER8p94GlFwkTHvZ5RSNWE+P5vO5L3CjY12AOw1j/d+vCf0yqVLOnf+nPxha6+JCmGdvhHE2eokVLBvraO9K/HWXEfO2Lfd4MDWcXg/6u2335QPen/84x/rpz/9u/yGr3n/xPP3vvc9vfbaa6wZL+RBr9ecs/lU3neas25cY/93fX2NvK7JvGWO3+uRmnVeW50X8hNFEaHxioBP6ECeTsQIEOYtCQF3ElM950KnxRMOAqAIeDZ+eAqaN376UhcxYmPPh9129mkXbhv+mef33ntP//Zv/67/5//5F/3rv/6rfvXrX8u/tnebQ1/Pk6fTqSJCblsRIdtqMqz/dnf3ct/Pa3zH29MoexKJCE1Yp9v2RX81l7vLc4Cdvmxxeyxs40GU0WBIL1B2dx7rPpufN65f0+effqKbN67r0cP76tksn5ReMxrsbDLRfDbVnINfYzafZgeajIe/6BSDiKkbwWqk5lfzHArJns6IfFFm8uK8wTF28GSwQoRn31Th8ODu4QCeLk+2GiTjHWp/EPIATzoRAyUjEQOPQoR5CcIjbz3vChQSBOLOsOlWKGKADqmQSXaLC5q8qeBGBHlVc4dUaNGlRtKAF3XgDUMlLxRCQqlnQOsZWPrKhhWI6Uz+qef51nmduXhZ5y6/xuHvGzr/yut58DvbPCtxOOyD3y4IU6q6RFHv+AKaiQSJHAcizM6TfNpPmSUNV5MMDpNRAB2CKTc9cBOBRliW/sfk6a9v9uUsy/ULzI9IGVn34Ob+NW6OhUIFGxdsHUBcEUhXgUzoiSsGQNr9tT6zFr58Cs7siaH/xHhPiDPHCb8ImGy4/0eESi0N2LVj7PDLwi8Nv4SkToW+bwRUeTF6MIZY13W0z1i3u7ebB8U+CPPPVfjbjg7vMH6h11pz4hMRvOTX5QnJOoeYMyYR08lUk0lVRDNER9568tiRl550DuHEez/+LCBpxkwdwVeZsEtykMaxiF3mDjt4M9qHY54wmrcsInjRF5VaVUtJRISoFdm/TSQlpTnzoaOXUz4qGV2ZLrZf+luaHMjtL/bkQ8cEE5P9/X05P/7Uo/tmS6vDRp06wjl9o3fdkX/HhwWJ3mmCLPChE+5PuomRch9J4Qn3mEDTxUqZB7tGH9PRPVJksE21p2wgy3RIFxzgesL/xY2b+vSTz/Mbvx9++FEeAn9x85bu3Xug7e1HuQBYcOC1RH8fusAuor4iWt2QDHnusSHlYL/dNksZD9ty3/WQdveBWa8pkz5/gvP1N17PvuTD1Rs3buizzz7TZ59/Lh/sTKez/ITlm2++KU+88wCXOG7e/CL1rl+/LvfPza0tDn0u6cqV1/TGG2/o9ddf1/nz5+V0rxOn493lwL/Q9+cclvgnYNeYsFfemS6PD5L8jd/7HAyZPnz4kEXPDge3+9lO9hkb9kl3QRm8gKJIqow30+lEE1Ar7ZZ2s8f48fDhA925c1vO43XmUf75apfp088p12ef64svvpB/XmlK+X0oZRv4E6Q+pMJ62uGQ8DGHxab7i30OWJaJjkrkxsbYF5s7D9Y3pZYVlM10yeGv87nYX2T+PQbevXuP/NzMbwH7gMh2cVzWl6g/RzIg623gxZVpoGxKyik5pDgzR6bHECFuRYpbhKUU6n0CpprO2gHwhHllIe8RoYhQ8rhNrT+iFsaJWvEvoGJ/YNmAUW+kESEpFBFqV8AroVC7RtpcOpDrhAtdbo06ttOSA7bR3kv6hNtGR//q6BvWndHGxneEy+l6cXu1v8Obun4e0GZ8MOnwTiAiVIxSspylVvnqaGOGD/oc1m3XtEeeIO0xfzEyBGzWb7WWHRTZt/PuFSXk/w3ln29fY8Ht+rYNIoL38YY2NzayaB11U9Cd8E6uteQifZ3F+Zw6mfCuXltb19bmpq6AjG8AABAASURBVDwW+N0d2MttnGgUUVQKiKLmziif/eif7f0834hIFefbfXRnZzc/FLD96HH241KLnHfne0bfmTB+eAwxX2tVIb8RIXG7HD19tqM99LRF88fr3dkdoYOrJ3jD0FoOfA4ZYidux+v4O+zs9mg4HXxJqj9UP8KFMothYT5kQZPZDXC4LC6TuLJPODq8HDciCb4BhlvDFRH0l8KYjD1qkXUcxjCvky7HfZL8a5R5zfOi0Tt7xovqn+r9uS1A63IFgYhQRJAB5gM8fUdEyiIdfpzi1AJf0gKnwV7AAnTEnJMepy8Q9FTl1AKnFvj2WMAvVd6vvGCHPFsAmyQQj7AseLQ7OcIVYB6iKIG+ANQ8KNH4UqAHPOuCMiBM8Rv8CzqlhBqKajlEgTdqKfg31Ao1hjDpho8gzoTIj7g8lkkhXwOPAxVFBBAIHVxWMRBEhALqu2Mt4DWrKVN48lcV5Mfu5bLtF/ig12uPXdYfu7u77Pvs5p7oLgdxXpdY12FFrEv2GlKHvZEmb3MhJ20drwe8jmhUz7yCTCaINwYblCgqpTKfn+TaZ3NzI78wcu7cWfkbwK9cekWvXL6cez/nzp3TJuu5XA9RpswDKYaB2+tA+62zX3vmzBb7Q+cy3Ouvv6a33/5OfnD4Bz94Vz7oNX3nne/ru9/9Tu4ntW/6XtL5C+d1jrTHD96eOXsm15AbrDnXWIvmuRhrM6fjtdmUvY0JqJShlKIIcnMAMnbsxlfBn8VWU/IhX/kMSmUgSLfp4Ladn4sxEOEOorbMQBYpNANHBiJCMvSci2y5jt0edthn8z7aF1/czF8OfO8P7+l3v/2dPnj/ffkX/B48eMCe3S77agv1rE8r9pmyHrd93Ia8P+J9DdvPdrT9IsgHWTC/xrp9Pl/TnH286XTGun6mgt/fzo2xv0xhbcOIoD5D44Fix+Ldh7/37t7W9WtX8/D3BvTRg/uihlRJaEbDXadRb67NtQHWfAA8n7CBV+mYRZNJqNYQbZy4peCw0j8dNoLgKnTogk6F1lrQH1CgyEoUwkaDpNB4UVhGEjeuBANYD7wp4MbSsxlt6k0x1MZAcgThOB036fnbQrVW0h1AugV5gQY6EaGIyHA6cpH+6LZ36iTTpHabQyTDvIHczoigcQIcLmMtlLcOeThCj8o9WDm/UYtEmBF5SFuqxKYWhodO5MNf0YFitqbJ+pbWz5zX2UuX8+D3ldfe1MVXffh7STP8+jLVPpvze8teC4rWkTtFVZSJZBoFGuojJArUA+WFuwfwMcgC3vdIzT8NMYSxf89jFTjzXpWNfHq8xCOs68BQ808D3nnHoJuOF3xknNgnAs4Yw5kHEciROeoF7dObvgtelEIwmU4YuOY5aFXq323a7Rd1DcEkgnPr9Hq2BdzfRwijFRDANl1i7729fSYue3lg6xeHXyiFvuSxw4d/nsxYz3AdeSLjl9c48TFv7HFg6HjnjH2FscKHPExztLa2xoRjQ55QzBgfXZ/icvo9G/Ku144X3PhSHvPqsKhx0yC4YV74flnFliYpkh/nCS6jsDyZr+JBGXoiNNzGV6O0bMHBiG24w2RynzrpGL+t4/Zu/6UP1bBTqR6HQnYvkLleevJtXapVcgAdu5zuioisqEfm94HDOy4fovnwbp963Cf9/OUJJru5YU2GbZMMRzydw5K/cZLc8X50fjvytwqnMYJgIpqTkZ7tMabRXM9+pi4P7iNRO39juuaNlv/2dKyrZjoIn+USB6I96Hi1LzlUWGhnZ08PH24zMfsiP5Hnb/1+8MFH+uzTz3X71h3t4k9QLT2O0ads0z1suMPiwP3HmYsIkgW8H3pBLURSeJ+4vxk9sj0OM3ddB9St+9EaE3Eferpf+v+C/JZJoj8d+N//5b/rX/77v+g//uM/5IPTXdLa2NjU5Vcu69VXX9VsOpO/pexv+P7m17/VJx9/okeUYU4fvPLqFf3oRz/S3//87+X/zeKf5/GBrA+A7zOn6ahb99u5+zLtzfW7y4GrJ6z3/C3Mx4+xyU5+4tA/LetfAdil3e6Rb7cJUY72qaeeEkpZdGRpF/Qebm/r1u3bunb9Ggfon+qjDz/UBx98oA8//ED+xOMnn3ysq1ev6j5pOcyMPJ89czbLdunipXw3WP6IA2Cnn+liL+fbGOtevsIPw9btMy/Oj3Xc7tPWHAK7Lz3kQPsmh/l37t7NsjmNDEnlWj9BOZL2lHJVnu5VmfkRpJ3+pjDE4XiNzB4ifOiTSOAjQm4XHo9nk6PvwmBsjXCoGMpian1QikoFparA1wo/AncxAhmIaOEiGhUXbMYphdpFZpLpU2Jp6uCKhHg+iRTq8MJM9I0l/WlxgI5+4neMy+1555wDRy9M3e56xjN/CGXB+NPTFl2nrmN/M3uHhdNYLxHkgrIUbDKZVKZ7BRv2+Ss6jt9tcUkcS6dFPEv6p9Fj/yB7EX7CcDuPBB4rDMm3+y6UzX39zNaW/CGPs2fP5nyqp6C2p+Hx3m7b3H3MfETIB8euC4f1QbH9IkId9WKb2rYOj7F00MZKodpDqD3VcCStDtv3aIyAPbgjuSCOSG58OF9uB64791Njj/HVY84u45I/iGZq/TmLXm84nKG8LlctxWKqtst4sw8gG6lIynnpyJzLZJrp4SZQhvUjUHTZIsJOYBqWwnM7EgjFs1mwVS/H57a3zDbYpdvlWE3DaTnYySD+kCLiAAwMjVeo9fVWPteL40ITnyAbY4YkBPJ1IAlRb1VT1kO1tPBZ1gMFtCk/dxObSVGP+1DJ3ElA9fT+G7VAZLnbM9mVB81YEQEKMJVCUimV9jhRqVXmI6V4HNxxwD2feRnd58d2qnFqgVMLfLsscJrbUwt8cywQ4pX3ZHY8cXpSKrTFQwdX6MAJq2deqZAPiURDISWU11FXioRawq6IUP6FFJGPpBGNxyE4RcSAphcxuoPpaVtfFuaVDcjKob9CQn1ANH38m24LWz0fSOAuA2Kgo3ugjkvHLpu2TVnNNU/rRQTpNiiQG5DxjvC8Weq8zmHN6PWG/WplbkJ6Xq9a1rHPtcTf66dH7IX431F5D8SHwl6XWO59H8/Hay1EEbmPZLnD9YRnJp1zaVMm60pkplB/zh1Bxg30AttFhCKKKvOnOevo9fUN9ly38l/0nD93Tv7w/OVXXsl9ocuXX033+C+A/AF/r+8cboMD2jPDr615T8hfJvCXCt7+ztv5bd8f/eiH8rd8vXf07rvv6rvf/W4e/FrXB77+drHXXI7L1GtIrzvPcgC8ubWpjY11We69Ke/xe3/DqKzdC/aNg7K4PCeDIj/1jhWfVX4wrnzWtqLyDNbtZsSTavYZpeaNA/dqwm6EA9wWOvYg3C68j3Hnzh19/vlVvc+Br/f0vEf33nt/1O3bd4gqtL5GHW5saW2+rvlsnvt5M6j3AVHgcHgv21Slba6xx+66W8tD3zl2JiyH/Fus/Tc2iAP/6XSm4oB/HbCVnweX1DqmL4aejmTIwfLUq2cwWGpn97Hucvj7+eef6SM2Ka+zOfno4QP1bNZWdKc85jTi9dlEa7Op1uZTNlsmyk2pSYGGKjpGoZGXKhVqw4ikoWI5qIZ1yUvKkhaVAPiVUlTNI48IRQCF8nJLpMG5sY1wo0swYPUcaPY0wg4d6wfhCuEzbuKMQFKA6QuCKCR0FZIRPNIZOBMhuwuPkxDF/g2ZD8rnMhq1UNZasd1RTNgUNUqtikSBFhIEhBEGLtOpqg976RSVThR0ngJdP3tBZ1+5ogtX3tCFy2/o7KUr2jzHpvLmWfQ3lN/6JXwflTGZDUUVNq0KfBB/UJZIKoi4bHIIdxNEknygYhpqMin05BU9UiJJ+qT3X1ZCvij4l8vDWOinhHbU6QXjttr5pQgf1F9lUKvUca1VbgeFuCKwkzEGSqoTbaq/0cvmKSWazUo5oDaSbezJx97+fh5ubG8/kr9NteDg0TaeTieq2N28uBYcqDx6tJPfrslv2rHxvsvhzZ4PeQjj/rfGi2Wdl/qUvmZ9+3uSE1E0ZyN2DdjPulmXtShinGT16hiLeiZbPY1sGJJI+ehNk0DA0woDkmQYQuLoj4DXPeoEeuJGrU26zKRv5HMM3w1tECXHjt/x+J8eN8on3s5Ki78b4jyqZj+n67qxDZfY1uPzlPqYz2ey3cYQ1iWSzIT53rYzELokRtNtnNN2XMY47o+8N4ydltP0pMTwtyHtXuSG9ZL6IQZsxd2iJR0Sh29y2V6JDvEgW9HpCYgFm+SAb5IjT/zS5qapTXSkctJNKqgS2rqG9aGZVtIO/46sGegxevtpf8cXEfIYExGiMTo0SA2o8rKN9qmHxxyq3rt3X9ev39BHH33CAeXH+uSTz/Ig+O6de/K3zvY4iFig68WB8+YIXJ8dbdt12my85OCrUx6mO4+2GcquW0/cznJYcYYDzvl8LteT+5F/frvQhzc4AF7SF29xMPnFzZu6y+GkPx3oSeQjDkB9KHvt2jX5k4R79M11JvGvXL6s8+cvyO/T+w8e5jeF33vvPf0BXP38Gv1+R+fOntPrr7+uKxwWX7x4IT8xurnZJugTxt0FaT56tK0HHAg7HX9AYEm76DjsJ5MUs5d5txX3ecNhlp5n4BuBfbHo3t4ucTxgYntbN764kfC3fj0BvssB793793XvwYP8SeeHHAyPP610995d7H794CCYKHXu/Dm9cvkV8nqGOdUkJ8E+EHS6HTZ12uadl6wPbO1wIiuu/959xSBflnfwDrMkrMPv7O7p3v0HunnrVh5Q71D/PYod8Sypzx46Qubxg5hVTxw98fUIuO1zBE3eq9HBy4QEUh+Kk9uZDbIcqqUyj5znhN4foPGYUEuR20VESGiJKyIU0eSu85LvgCrrNTd+tSFKUdg/oOFwEkTtCkikm6calFRc1ktZCFmDVi7EyOMAo1ePXVwfS/qJ68dtxuNPZ7ntRn1MmD978WkU8rik/e3Tnhe0J6fbYf9d3j87vIf29/ey7VnuNIKyTHkHVd5fS9qo+8GScIbTM+1IpyMOQyKPpKHhIhvk4OljzqD2rSSFNrTFQvD8hQvy2FBqwXZdtkOPN5v42d/ty+/pCGyDfdxuaq0y3GZc+J6GGoE/tosIi+R2n8YjjFLW5Om58iAoam7/pE099Am7B6UMFhkFT2ikR7YR6nKfecsuh73bzFvGD330VJzzt7Y2l39G3LS1g6oy5jHz1Oo2IjLeiMi4Dx/OR6+OTPbG2FaW5BV3KDK+UqsiQlIBAS/xTKAmXjWAeAi3HNs67TjbH2Vw2ztIIwMcdHqddDkpxy9SKDhiKFMUpMBlrLXIeXb/Elf6WZcwOE+8CZ31Op1OkkZE03OeBvTUFoXJuM06jZThbx4Pwjj/xyGr4/fnvV0C48+b6mlqT1iASuBG7OcKso2FWhumjWQ7kiJCBUSYlnRLIR2BuEYZ7LHbPqOIaGBXJTifc7cwz1H6Wrydz+fh60gDI/PCAAAQAElEQVT4GWm6O2eS1knm9PGts4Dr7iR86wpymuFTC7ysBf6M+u5jTs60ob1LgrcXSEegEIo4hNR401UgVbsCEtZK8NAIotF4xcgktQtw25mEh/UjQhEhHgO0ciHHZW8IKrgPHemOCJUSCnHBy4A9uPHgluURkbqlFCjv85EiD/FnmsAfWkBEk5svZSV81IzDcXmeW2pVBc1d8WvhCC5f7dXlZ4PnqcY4IY0Y9aHOiwMlIp+HD9xE4bBMUxSBW5Hrg461geVel+6xt+G9Ue9Z+EOoXne2L83sa595f8cap5aaeXaYZa4LumEfyHOgFRwm/kKcsxQR4lZgswipkNZkMpXXdevra9rc2My9knPnzunipUt67coVvf32W/rOd76j77z9tt586y35gPfNN99Q/lug730vD3rbt3t/kN/y9UHvO9//foZ544035ENhf8HgEvFdYE3puL1m3+TAcZ29qjlrsflspinr8QOQp/xXVKzPq+uvFtkupRSVCkxHRKFM8SQGq7icAzuQSJpyszChQBb5hFm5kdkf6ARfvcgVz1DKeJu/69trPe8bud69t7rL/sUD9pe8n/jB+x/q17/+jX71q1/L/0LOX+K4d/e+9vcW5AwbiHUdbc3rSK/tJnVKva5pncN916/Qcvsy7LdBXXsdbzqbzTUHZ7bO5IcA1jgDm05nxKhv+2XrvwxevLz090HZHIie9XynxXKfQ5CHbAre4MT+E33+2ae6f+8Oh78LTel4ayyi1zHuxmyqdRr92myiGbIpG1oTGndFh7atUgOogbhTZj8ajfkwn6BDDDKcOgBMLYWOU1Tgo5geQ4hm0eAF+rjJ4kbSuTGxeeuNt5QzsvUHI6N0GFBcgROQjwhTCZIgadLXgIAG8hCPAZL5iIA0lKBBk1/neRUFHfs1ii46yUNrWSlb6oXKKKvEB0hAKoLkQxgH1ERMpqpsqE/c+Nc3Nd04o7Wz53XulVd1yd/4vfJmHgRvcCA8Wd+SJmvqykRLIuw0UQ/fFw6Bg/gUTkQaKK0DywXQ4YXKoWPgLDMIF0CUY/A5QtLviOTLOoKAI2CfcacWBYlngfDWg7z8Tfs6MRDyHBx5ObpN0ix5C0rBXxnrN4oiQqWsAHeIi/ym4U1xnt42xAhbI1ZsV7AhtlQw6Vhqj43zx48fM549kg91/G3TjjFh6vGKl3ZEyHXil5U32re3H8rfDPSmq19eSzbXF2xsegxxStPpVH7xG5XxrqNOF0x8aq3a3NrkZbWuCfKIlqcIU2msP5qCh6nmRizyiYoJnNpF0Ua9kWYAy9GAjNElTT/kx2+Htay1vZ50e0U4P0G45nZY+1sPoe8jsH/6vcyjt3JLJyIkbqfh/BgdHWDJ5vAS29qu9nO7n1Ef8/ma/EEI94sIAnJ3bHp3Dgiv8SINhzMoGHl2efC0XpJeDtNRP55QeHK6z8GlJ6yGN9ddbwvyYR0iINR4h7OMI1YAe/zOtPrUHTVTpeeJn0nGa2YVePu2KGky+bDzSRDXcWGK/AC2wVFQa5YTyLH68zawMk03fh114DC20YJJ+i4HgQ8fbnNoeUfXrl3Xxxz+esL2KYe/N7+4zYHmtvawH1VBVEUOb8RQesdl4Ilfp7Qt/aYj7iWwrtCdMUnzxPyN19/QG0zCr7x6Rf6ma6X/7HH41ZOvCe+xxxx6+du5dzn8dV1FhCZT5hm0Eadzj0PUGze+0M0vbnG4u6vNja382R5/8tMHyK5rl+OP7/0xP3F4nTI5/slkokmdyBNKTxY3ODyutVC2Xd2/f083OXD2Ye1DDmj9jXBxRaz2l0Aimlyf5XReRricTmObQ907d27rxo3rHOheS3r79u0cf5a0twjKQj48llRoRGRcHn98EPv5Z5/rxhdfcNi+nYsKLzhcri0OrkQF2h4un9PyuLXYX6S9W1/qyB9K+exX8ml5CmUbizaAK7856nRv376jGzducCj9kIXcfn571XXn9pHlI2FTiG8bgCha/JbD4XaMq3A+GlKHNLlTb6RBm/B8aAxVSs0yewKfiyvGA9upFMb0QAsEYeAUvCsjcEHtX4t1ihpfkyZfmywGvYiiCMIlBC+u0T1QJMX+Cpk6jxHNr7mbPAJKugVo5XJ5O8aeBfXtvpC2xG2Zke2AuP0e8WJyOp3xvurkfmj9MT7X8SO/v4Dr3fESTPaf0Rem9Anr79E3Ha/T8QdbHL91W73wxODkXjHkEwn1MLSJlXx/m1mKmDbsGKRsmy0W6B4LbNuISJu5D/nDJz4Y9s9wezyI8HjWZR8cbUYDp5277Uq2daVdjrZLO1OX1iFaGVLoyQsrM565v3UD7clbQ4u7hXVMTbcj3vF95Tp1e9hj02Ws+8o46Q+ZeaPDZZnTP0oJ9YTraGsu+5gP5ygiFBGj6AjtMZjhNB0uKfH05JVAclq1VLntF+KICAUvEYdxHj32uJ116HeE6xjvLfOCfjmM+ZZb31Cm57IeycaKI+ABdylBFgowDck3MtdFRCGqvtUXtRQRSjn+Qk8nXBGR5XF9V8q0qubyHs1fT6zAVQS45SupH8eBtv2/VhxLM+z+WhM8jfylLECDoonpCBSKaJDoo9QZXUCCD7ltFwn+6dDTr7BXPsyIZEC8MDLQX/QRpH4ciL72+3iaq+6vPfHTBL52C6zW5yr/tSd8msCpBf76LUCXigjeM0ooxBVCJJ6Nh9MxRNgXmK5A8EZIJjwk4QgeB0AnorlkOkJS6OgVlkSToaYEzhB/OHjikiJCUijCSK7xGi7kUnADHb0OJOhEhIJ5Z0RJ6nloLfB2JyQ0EiXgEtI4pzat6JmWEsxRi2oxqipz/VrgTUHAG05DxChfOafwXHUE82vL7Jc6oYhVFAXpKNBDZ5z34pSCJ2E9nfU8xX4sV1LRbs/l91ln7jzekT+Q6n2DPfZsGvZz7ep1QZSqCiKY87A2aGuETp5nt7jJq7iGtCzD9UI3UaJHPv3EERGasN/qdbD3dNY4kPWaeuvMGXnf5PKrr+qtN9/Sd8eD3nff1bs/8EHvD/XDH/4wfxVu/Iav3e+8846+973v6q233tYVDo996OsP4XuN7ni9J7HGQXPStTV5LWZM2RfOtYXriTxxY07nM5K6fiMaH3FIXZeuD9NVRIQIyA1VKGIVeA11iFQhLh6owBy7EUaEIkKFMBGNjwgh1AtdricqiaUfz2wOB9ThQ9QzTEcjcRtZsA7c29/PfbmHwy/MffDBh/rtb3+vX/3vXyf9+KOP2Wu8K+9VECzbRobbbeH2oG57/sWmNduZM63ZdJaJZxhy4LXv5uZWfllgxr7iZDrTeh4Kn5HDuD4K+Tq9T7BA1umK3JVrZ4/Vl2zMbz98IP9Putu3bunxo211wzd/59OpNtbmOrOxrk062zr82nSiqb/1SwMrWLyUnsYm0MtfQR+RtcfKtekE/oCG2Pz11CvEH3rlBOBDuACrNwMMrcqNcYQ3Rw0PQj1+T6KTG/AoH2MjSZG82kU6eYcsjzAdoEAleIJR3lxHn/azxBRgLkUQhtC+x/TJIk18LEfPhmwHlmxw9eTTliSMB1k2s6NOJdBF5TC3Jj9d39TZC6/o4qtv6OJrb+j85SvaPHdRc3/rd76pmMzV9AthCnxRHyPo0OSJ2tMIKeRUeRy5LT0QHHEgPe7OOCw8Cei/9O14HOg4tezPj8O662U+c0BFul0t2Zzz5tiCw8KOA8gez6AjlFJVQUQoIjDxAEHROb2PW8C2xUwYENPSF+zGQUu1ZkQoSqSCbe1DXE9QbH/7W81147CmlvkTbNuPH3HI9SDhw1+HiQhNOIwqpfCi2tedO3d0m4Mdb7L7BXP+3HmdP39OnhjYPWNDfsJkxPUaQR4cOVlzWmafjqC2A+8RsC9xkwTa7QlzcB9kgQy4jPnihI8I2lxR2klf/RUUIyJku9VCOlL2B9eB2/6S94vrxv0idWqVD+UqY5ntV7M/FEIFGO+hfClynXdZ947DcF0idfU6sUzPG+I+xNtjAz0nrRyiPKKex4nrkr7ocBGhoM243grUiEAWEqRBoYgRyBUS8FNPvYY8n+D/VJ9nR5gxOc8UMnk/HFeCh/0a0KCubZvOk3A26L0pv2Qc8if0Ot7zHf4LJmv+gMSdO/fkb8r6W78ffPCxPvn0M31x4yaHog9zIme9Zf6ahuM9CoztbAykFYCocfdy2g67wNZWWufA9fXXXs/J989++jP97Oc/149/8hP5E5bWfUQd7VJf1nc+3W5dX/5fqP7m7zaH1GPfdL4/+PADffrJpxzg7jHhP6/vfOe7icuvXs5JoA9Q/E3iq59flQ+BfcB7j4Pe7e2HLGK2dYv5zUcffqiPPv5I/r/Bt27d1N27d/LwdW9/Lw9DTZ2W89FhR7fZyWTC2DBRpe26XG5n/vawfy763r27us8B8jYHwQ7nn1x2nczn8/x0on8+yOW99Mor+WnV6WyatlpSFy737u5OjjW3yNujR4+YW0316uX2M9cea5wH28OT693dXWzcyZflWb/UsXmaq5zXCOrEFULvoInk084EbdhhHjBR909U32aMe/DgYVvM8Z7qaDvOe+oS2DwRkF+n2NqBHZb3eBzqNb8DN+oEt2rzQJdcqZC3hjLwJW1q+9pePqD32Gq3y2JdsqyISKSslCxn40Ol4jZKVUngHnQi8AcRh1RcOHlKISkiEuIKMN7mRzgfEZF6EZF5h+jgorAdfcy2dZ3m3BNZjz2X9AUf6Fk29XyaPuF3B7FlO/Y8gYjl8K7fbermAe1pZ6fVdZBIrVXT6QxMJdy2v8S8DYNn3LSBiCBfRb462q1RS2S7jWi6VIa9/6oQgx1cKNt3jX7ntjTj/Wy325LtV2gTAVCnXdJ6sR1V5GBPAHNZLeVo0nqfppkqh/HRBlznPdT1mTxtoEvwDnO9cFjqNuJxb4fxL8cM+rXbTqG+3P43OMxeZyHsMkyoe+eno3/25NkpOjfOl/kRlpkfdcyvwnG4/h3FqGN7RGBBoxT6z4AoqsB6+2wCPX70WB7f/DP8HWWIIWKXw2O2ZT1lxhDc5MSJDDoYb+SOUJI84i4l5Do6MHwyrd06ftuHyBUxpq6nXtaopTDPqBlnIYxl8kXe+gTWgDrOdJNR0+ZGkWLw/PPfpOu8ruLPn4nTFL+MBbLO/DgSmDZsN/Vq0vCEEuKTZIi/9ffTyvU0+VdV4K87/q8qn6fxfDkLnFS/o2ykXy7m01CnFji1wJMWyF51+EAhHQM1/zIg2PHbwZUPmQyc8mIOl/SpD2sD60FSbaQ4IkIRh0B05A5cBuSJO8RfiCdwHCUUMYB5ZsFt5HwaPmLwgxYQEfKhoOe3Bwjm2KUo3bXRcZ1SyuG8lYS4Q6uXp62rbqJHRwOixVkCN1DIl+e2CRyeiqSUgOY9t+5Zo+ClQZ1pcM8ZRCfvZ/jbv16bmjfd2dlhn2iHfdKFIoL0qjz9Xw5rG9OOTGZ6JHBAxZx7AOQ5Z37s+wAAEABJREFUd+YwdcyRDOkE6RX2DCa5FvY6z4ez3ifxoa0Pgf3h+StXXpW//fv9739f+Q3fPOj9nt5++229/sYbusJh72X2WHzge+HCRfZ1z7OfdC73Z7ZYe3kfYp3zLq/FfODrdVjDNNP1Hs7BurKWzFNEkL9ygAjnFdlAI+wW7cCyQS8cNghvGVQAPQFuSHOHpODPt/T0K57u9bygLSR15RoaSJMNT683Uz4k4jrtaDNuO24T3p+6c+euPv/8c/3+9/8Jfq+PP/5EN67f0J3bd/WQfSbvy+6xr+F9Ou97uJ0s9ha5/7S3y/7bPu1JRT4I9oFvZY/Ya0zvZYvLa2F/89d14bV9Utb51qvuM+j8bd6umREvYoGDztlxyLhU2/R8RIfeE21SbuBrHPaur69xALym9bWZ1uYzzWfuABMW1m7AoVKkoEHkoS4L6OShbkRKuf1DkYORZJle4CIEqivPaLxMQ5BoUOjgOigThuB2Nno/DhQOmSBcHDpP4EIk1eQBwRERyBpguMMeCv4E8NYTEL5h3wacvjVeEXji6CFDljPH7LFQL2JTEHRFnRhgY6IoM6nOFMZkrjJd03zjrM6e5/D3lSu69OprOge/vnlO0/m66mSmQidSFOKNjK8nPeEyAtogBfYLRvEwTTkyqPUM6+mbcLUCfBNyIg+CIzoqzYcYHhAT3rBDZv+IUK1VtVQFdRGlKPjT6fVSFrDNMGWG6fLls2DM2ufgZiEf1HoSY3sXxptasDHK1vMmuQ+SRuoJjF9afrkYri+HiwgVwjkuv9C8EW+/OZvK5zn8PX/+grY2t2R3pS71InUYUqodoySlr/pqcdJT6cMd7W/J4avLH1HkcmW7SyUyw/3VpB/EHYrA3gUQv2255FDCL/o9NpCdl4J8ykGaX9yePGV+kJkaEcShky93ecfZuz8ZlC/dA+2QuR49Qd1hM90//e3N6v29vfy2pP2tH0QfERon486zcCeUvpIpsgjcht0aL2Qj+7VQl/QwYuf50LXCocbN6Exdk7/GM0pjj45+0dCps12YVNkW29uPdf/effmnlK9evaZPP/2cw9TPmLBd1c2bt/Vw+xHzAPrREJ5XAeOb4yRdEnBeGixDgPj47Xr0pNnfuvOEfJ1JdKlVlXr3pzR9EPqd77wt/9TOefqTPwDgPmmrWtffDt46s8VcY01uJ47L/e3c2XOUtc//Bfz+Bx/k4e0OB6f294T/8iuX5Ym8vyU3Y0LotufJqL/l6g9y3Lt3Tz7svHbtmj786EPK/qlu33aZt1nI7MrtxPlI0F7989TmXd7Avi5nj10s87jhg9oHD+7rHoe/PpzdZUFk3elsqo2N9Tz4db680HjzzTdl+OeofRhsuziPES1mvzM81vgA2Hn1wdDm1pas6zjmszl53JHT8bjlsoVaHZhfcpDc0dcjQra/hitriPbAnbaz23l0GOf3wf0H8gf+nKbj9ZjXU+k95ewdaIjHjcDzqFHmeIiQDFjBrhNwEN4h0bNK2jF4AvLKEw81N+OG63tjcwP7bWg6m6nSbiKKItA8QBvHXM5Si2qpKqWAqloLMAWlIiuyTgKdKCGpISIUMUAjVV6RTz/MhSJCPBT+g4+AGzHIIJipp78ttWDcW7IQ7ul7rtsFbi9glsg87vnd4bbe2v6e9vf3Mqz19xivHm5vy3WTdUJdkLgKea/VZaqKCIugIr1OHvfczyMCvSJfruO9/X15Ee6weFn81wWbYSiYy2uUUuS+ZUw4bA/cB4V2G3S7ND0Q/ulMRkmc7h+uh44+NMba01FSRv9c0E+96N2jvl3Phj9IYn/rl9ry7g/NeAyZs/5yn3AZOtpB9vPlUtaVQiddZCPFI00Hj1XtwWSKaNIIKIWw/fzLGaYdbddwu/UB9UN/gIZ2ube3yzxrSXtVwmOGy2W6muYqT/JP3E5yFJJ0si5nBO8zAnOnzA/b1R+ecH7MY1LSRoPb/uReCR4RfiCFFuq+svbxpoH5iCJ8HbxlHrWjd4tw9XnU/9R1aoGnW8BtKxvYU1SyXeVDg5pDHMKcTq9TC5xa4NQCpxbI97SHS8+hVpEep/b567NAvgB55B3tHRlqVMPFvC4sgcpAbHdEwAlRDIDX0y508IqABsx44yawVkXNCwm38IkIRTS0PaSQ55ZHEMwzWa9FNL3AXZIvsl4tRbWU5Ju7Jp/ruwqfKIc6GdZxFUWYGjp6uaPI8kDeEFFUSigCIPXc2WDyrMAdEYrwfLvnoHeZiGgyvK3GGUTH+nSfA7pd7XJw5zXpTtJd+UOhXsO4P0aEg6C/ZD1qLOT5ese6xf5G9mFP9p1XI0O84COjj8yvbWZ4LT2bTTVfW5N/+WmTg1sf3p45s6UL7NN6r8l7Lm+x/+L9Ju/F5IHv+fOckZxrh73sszjcuO/QDn435H2lOXu+Xkd6DWY4LdPEZJofrHadVdYYpqVW1WqbHyKwvxTyZRNFhCyLIkWAkcJrBfaze6Qygz83gfJWXhaswoZOj+c9COQ4BUXVT2NwIuG2wIBlwZTP8eF2NML7Gj7Y9T6Sf+bZ+3N//ON7HP5+3PbYHj6U98t22CNze9nJ/dkd7bPXsfCH44EPf+3vvTWvP0ut7LHPVCeV9rSQw+2zn+Fm473Eqe2P3UvB1pQjwhkNYU79tV9Hy0eHyoqg4rODmdpKR7WecFmlY5HvyuvZsJhMJ9ra2pQ7whoNf5ONuHPnzsrUDT8HO2Kp2LkWjE7DLgZuiIzWeBxzL9eHZSUZApKv1oh6O54JopT8ABGhCCCupGHmEHYqFAFKyA2ilkpHPESpRSmzfEApRZYnNe+wUTIeibhCK1dQPvQJW6IqjuiFIoAkPw1i0Qi8VHgYkKYDY/dB2rWoglKrSpkA6MAHbkXNA+ClJtAJCU1VJuuar5/RWQ57X33tLb325nd08dXXtbF1Hr81dZwo931BnwFeRSJlI8TVg7zNjPC3ikZ+labiCQ/rnCD+GxJFhCKCZt0r+xIDmQc0D2B916dfKSXrs7o+o6QsCmH+huz0pxU1sJmAaajWogmDf8GutvP2o0ccwtzT453HUojNXyYEjF8TDpxa1fRMbPY5QHmcL6FHj7bll0zP2OeX+yaTBlNvru5yoGQ43kp9rfvDLxxgOS5jPl/TfD4j/aoIEtPh1R+yRzirhU7+E3J9DVehfXmSEqUoX7aUy2N8iaJaqmy7rzZpt/+eCWOnPtt9yTRsR7/4d3nh2z4TNuTn1M0MWmtRRByU/pANxYF0YPCMCEUYK+Hy3ddRv0t5cpCHv4935ImE3d6IL6Wqfdu4qtQq2yQiRGR62cvBXjbMs/VtleNwCMsYVsw+FZThuJ+DGSm3f8E2vXZ29/L/vl6/diP/z+97772vDz74SNdw37l7T484GN7n0NNzAW/kd8M3fzvsa/TQnve3o4ZVunGs8i23ffYPH/D+7Gc/k39eZ87h5R/+8z/1L//yL/pf/+t/5QHugoMQT85/8pOf6K233pLbw3Q6y590fvcH7+qXv/ilfvGLX+gX//AL/dP/75/085//XFdeuyJP+rYfbnNo/Yl++9vf6je//o0+eP+D7P+TyTQ/wekJ/49+/ONMe8Lk8f9j78/e4ziSNF/4NffMxEYS4E5tVdU9MxffeZ6Z///iO885F9PLdFd3dW0q7Ssl7iQAglgzI87vtYhIJECAIimVSlIxEG+Yu7n5Zr6Eu1tmIr9FjOHCBtbt7S3ZP/TJKfN1RDCeR3SHSMOG+6zrWpk/RuMR4wUdYrx5Rhqbm5v5DeJHDx/JxuRtDKg2jlh3VvkKc8WVy1fU/QTRr7Nu3ni4ju++967eefcdvf3O27px42aWdTLpvgnsxa37rMtoI7AN0+6/a6trWW8bgUOR85bnORuQ3C7icls0rN9MPfZMI5AGNBR311DZVoxN189GHtf9gHnh8eMn+YEA16MhvMFI2aQwWoA6PYPmJ7eFO3AbkPNv8s5A0oJmOtD5TfwIP0TtlONzif7izZfXoJ7DKmPW81ZEKCJUmNtqqarw5yj2F3gj2dhzIpwwzwGlFOJW0KUR0aUXEVJ3Q+0AklnKIHtxhPiLgW9HKKJomE8iQlKkvhveLbPZVFPgXyXo/DOGSEsZa24u11hrey50W3iOdnvM0P3R9EjeTPk95T5AJDlp687o/CH/0Ty57nD61nCgG9czInLDtL+3qwM2Xc7DcSNCIqZ+IVdQl3BdeDSMAeshIlRpcxFGY6CuoQ+Ka3APFNYPcjs9WoDx4zHoJAtlqGxQI0INDWVDqj9U4nHu9vWG13IT3odrrEEuXryoixcuynNIpW87rEOIJFRKkfml0ucCdIEv9YwIZSKCUtSIkMdUSz81Iroyev55+vQp66Q9uZyeE2z49a8b7LHOcn+cMncbs9lMDfNiGmbRvfvXgOf1rnOuEFkTRqEUKtRRXE4n55tw87VqnD66dfs2pvajU8sF8SLQBwkN1HUr+K0vzyEj5vJKWzj9CGIEmRgm+AUiQv6TKTAl+M39RgMvr4GwaD7seDEQG7rZQAXvxZHehL7RwF9PA56FPaeewF8vuzcpv9HAd2uA93yuBbJzIm4KeXP/kjTAiy9vHlQrn374xeiXIjTCDNknOyNCISkizkcJIUG48gqeEdH5k4Y5+COBp7sJ6xz9M3pqQlhE5Po5SihYs+Z6s1SVRIH2iJ5aBtRaZJSKLKigwC8VfoGHuxa7O5Raka8qfVghP0Mi3wgdX20OEbMiQtwgiFcSQTz5YiwNc3uE5UIF6vX6lPW8P6wsLkLMUsP+wPvX3LtgrPN+YHe32xsM+4N9zhC8Po8IlVKI12rKuYo/2Ooz1TbX6k3yW/LHIVb14OVvkpbLZCq7QuQViijoZ9Sd+WIE9t7JBtxhP7V+6ZLWNzY64L4I/AUBh1vOcJxF5NkDaXlvPplMSNsYq9tHjDkrMkaquaeo5A+ot+teS1GEy9WhFKhAUOo5QhEDxNVNaLDg6xiSkPIDCokO9ljW1Ei3ZGdCvoI0DfcK4pk1ICIUAWCEwSMUdiXC7gy3y0g2jzNusjHX+0D3jfsP7uv99/+iP/7xj/Iv8OW+cW9PB5z/+ksN7hfuU6a5Fzaf8wmff3lv6b5kWe8tIyJ1XRkDjmMZw+5aikpF1+jX+btfte6roJjxBrQM90k9dAxPFeliMNptmYjQ6sqqrl+7llhfX9fFtQvwVrTEIPChWkHZ/pZvQRbdq4aYPFrhVUgdcFjGPDNMgxYJd0S9wkU6lg4nYkei94WU6c5pdH4JanePEiqFjhLA9CwQFvAjQpKhvNKbru6RITADmQiejje4oZaKgI8jzgMB3L10i9TxHU4PFMPlKVXRQzGSyggNjuCNVce0yeolXVi/qo2rN3UVo69xGfcaxt/RZFVNVE2bolkbakCrIH70GQY+gVbdRPwiikjGbI/lh4nFQb94tNTQgDx3t+gWMOl4UjL8AjX1hBQRqqWq1qocP7RtRCj22hgAABAASURBVCgKkNCn3lwvrYFAsqUntrJ+/ZODfhkcsPjwAbdfJjMWHZYqpaoU+v6syUPwPQ7BdzAabW9vawsDjg03PuT0S2iMgWdtbbX7kMtSZ4zxYsftN8E4428xXmIu9AJhjNHSB4lOm6mTdczQL9rOPXgp6fx2gf4GLR1R5LJWdNE2rWb9oW3LYiwoUwQPnbpcfuC6eV4wHXBK8jlvJ9dk27h9Zhg+psDGDMM8660zxI5UalFEV4YurnX4XLLPMxBugdObsWC1YeMQw+Uhi1MvIHLRyaG0ZSJCrn+tVXOU0uVLmH6yF41A2dBIPnmccXe6k0yP0eI3mJJyEb6/fyD3/cePnsjG39u3v9HXX9/GCHtHw889H+wfYvgkt4Z3REPLA8c36C6aoyUMiKsnuI5vmkVGKVU2ZvjTlv7W6/rGOsbnbQy1n+mTTz7WF59/rgcsFN0Et27d0vXrN/Lbnt5EFNrH33r97//jv+t//s//qf/1v/6X/q//3/8lG04n40ln5GfRuP10W3fu3NHnpPXpZ5+m+9nuMzm+F/Ve+C9jjN3FaLHJmD/AAD5lDBzSV9xP3HcGuNCOF0H9XR1XAmpegec+tsci1gZgzxueR5z/s52dnF8s503D+volXbt+TTZAu7w2AlsHrs/G5Q1tbFzW1StXdP3add28eUOXL1/WMmsukceUuctG5H0Ww5tPNvX40WM5L1olDcVXrl7R2oULWb8D6m8518PjwH2d4ubYmzHmZoyL5JvZI9uLelnW4TlOmB+dr+vz+PFjbWP42SftI/TUMGdk+xORaMy7TgiPCd2NW4a9L48+PgmmC9onTFqhiMj6lVpzs+UNmDHCiB/0i4hApvQyRZV+Zt2XWmTUWvM9a1qJU2qFXzsUZAzS8BorIkirgwQFOsXTcM35MHo3LgUPvHIfiSiKCACTu2XQWM9+l5gycsylullzeW72RnTF7U+I2/KQOcztYQP8Ae81j9sD2qO1npCJPo/ieoCIyDb3uCFY5J5wuPM7POzGvtOxwbGhQV1Wy/4i0am2q1qgAfRm3SUbN8rvwhafyC16v9PtxIxFQfuB9buIlj7QovOWsWS3w7r14YyitIoS837u+WOFQ4dJfrhsnKm7Hziu56egZQvypVaVUhWRIq/0iIjsq+Jyv7Jh13Oax7zL5jXV1taWNp880R5rpn3eHZ4/Pc/tMrdOmRciguK0+W6ZMmdN4bXotitOa6WT+hl3J/BcwMAmiaxTIf2ILo9MF7cjWQ8uo/u66aLf4c8jFKWooi+PNaPWgu5CmZFOXnA7Bg7udA80PW8ebzTwkhp4029eUlFvxH56GvBEfLpUZ/FOy7zxv9HAX0UDrCn+Kum+SfSnpAG/M0ORReqe6czHoj8CH7egJqayI/2hCECsCGgUXIInLvtD4lZeoYgFJE8KnXUdcwdXIEl0ReAaUEKFNWcH3OH1JoAG6Pj4S811aWVtmrza8co8rv0dajHt5B0e0eVXyEsKKcEY4WbxreGKCEUcoyy4U7QXjOhk7PW62vC6234W+vI6e8Y5QcMeZjpttMf5xO6z3fxwqPcQ+/gP2Cf4V418VjGU0Xte7w2meR7RyGnOQeLdK2UoyUAJOPMOuIBbCv7EBaXszs/w+n6Cncr7qOWVZS0vr+QHaVdWVtKG5b3VMudBK4StmBK+nF/mWZLPGIxF/5iz3+G81+1U60gd7dpi0e38B0R05YroqChtROeOGCjc6KD5taADh5kPVdpa8NgN8T04TY3k2bEIM78LlEeUL3FeXPNTRt21UMyOIc3oHz5f8L8T8/niJ598oi+++EI+d8tzeZ9HIeM+0Xg/TOO7Xx2xf9zjXM3/As4fhvaXGtyX3K+yPyEbJVLv1q/j+ozE6cyLQVrmm+f0vIct+klfqVFKOFCc3/OeK+N0OgtZoCcGIVNEOhDMSCEr1hjVsfyzizc5kPXvpvvbNqsXVuW2dzKVA7XRuKqORsQxRwsXiZkFuB0FtJr3rwXJV3GG4nzx9nQQstzJpY6ejOYTjv10JneUs9ASlrJd5PnTWRiiHG1WRv3VZ2ReQkjAS+Ho3DzVX8MY7r15+MN8qoZyNThmUB8MzXBPezBeMOCGZqpqC4apGEu0UcX4u3JhQ1evv8Wh+G/0znv/oOs339XqhcuKuqTG8m0lKxBFLVCEWjitTA2pjRaO4JyHNsOQlK+WxyLwqhfQeVecF/ASfMc9jS6aS4GrL/9QPjjn3E7lnKDvYGefIDuaJ8fOafGWtvKno6ZMZFNPcvSjiMgJa8w4GY1H8rgptSqYyCJCpuIiWXVwT3UtBmr398dx20SXGHl2N/4MHOgx1wUauK9Lu9R4unKQ52+nbG4oQgm95OV28KGo/xeFf9r1URpJdvIFtMTLfDyeyOPJL4l8sWD82d5+Kss9ePBADx8+0v37D+RPJvkncH0wPmOgOZ6NvFevXsMQfEEj5rpai8y/cPGiNjAAr2EktkFYXI7jF84MQ6PhPK07gn5id2RfXOZg2QskvxwPMYC5/O7bHkKLEJf5i5h3nnPbk0h5t6l7pz1j0eeXuP/fg1/oHgsTFmcjFlEWbRgnM9AwflofkqO81rB7juczbIgzZZwdHR3mJ8q86NijjXefPePAek9HGFCc/ng81vLSEovAZbnN3JYR4SDnkvR1H8+X6vmUUsbZLWJBbAh3nb3AS0rJrGu7HW7qKO7znd+hnrs7SMfU7kWgQnQx1bOdvezz/pnnL774EmPpl2n8vX/vofZ29xk3TjkUURRA6CjfSWRq2kJPgPbyRGiezrkc5vbx4s/GBBtj33v3Pf3617/GOHpdnjMfPnwof2vX/yfkkDbL8VZqGjzv3b8nGyW8SPc3ZX/1q1/JhjLL3b13V/6EoT9QMB6NGZ/j7AcPGNPffvOt7t65K+e5vb2tL7/6Sh/85S/67NPPdP/+fQwWR/SFiZaWJhqNR6nto6Mj7WNo87fGnaZ17o1VqdWqQD+z3PBsbW1mujaGeJHaeNzTDxsU7b62vr6ut956S7/+zW/0j//wj/oVdb158yYG3400hC+z6ajUr6DfEeV2fa5cvZoGYM8rI94V7ttewLqeuxhftjFw+5vAT6GlFK1fWtfNG9eZn9bS6OxNmOc41yEr4/agvfwuOmJ8zChfy3hxRSLCoSnm9nFeGU75Z7M2dfiUedL/o2Vrcwv/IWO5IY77B4SbpLv4uLu7S7Nzn/Xsw4+T6IWsZfoyCTrIyADEbZi1jkRYpQ08b3nesLuUoCohSEdLUakAGhE5z9WC3zzgONXUPCIVaAAiK/BHdOlBzJJCeZkk/EiOMih4RvBcgPKKhacUEQmqIBt/vQGaMh+KK8ugyH7VMpZcv7W1NU3GE9nvufKIPun22WdT7bZ3G08xsol4jj8Z0+9HY+o7ElmR1lReg9gd4byVV0P63lQ9e7ZD393MseV0rIOISJnh4bIag/+vSp31i5C97PVKMNTNfdxwNSPIbF65eW87kYHlTjDO8TgZj3mnvVhM92jzPaZyPZDjaqZ9Dkc8lv3JZ4cV+p3fR0O7Z9vznnK7NiQ+Zcw2jNmG+cVtmm7SyvwoU4i/wHHGnWyqZ2pYxO920wFBfO/fyEr+wIf/N9Pde/fk+dJlPDg41ObmZn5Y55B1gtcLroPhvuN5apmDE5f3kHnbfNNMt1YJRTptiiEppARPnNw662oJsLx1mOGkITCvM27zG/RgmG/YnbpGX/aLBjE17O7ejiGX1fNAqd07LiIU8rX4tP95uFwWNj2NQTrLT1Ln0UHuRZTozwWfxXtO6A3jJ6oB9xYXzfQsOOxvhR+7Z/3Y+Q16fZV8LftjYSjfT5VaDz/Vsi2W62XL+bJyi2n/3NyeY35uZf5+5XWN38ArHaPv46xt9KqYN4PTeBEsuBhu//eEk+uTGNpS5g116MNOE4uc5lkLz/NEcgGgofkVcCJ4AtkNlG5xwVePkCJC/tM5l8MSoZQL1vjFcQrrzRKKAKaG3QsoyNRaVQuoRRWUUjKO6RzIlIX4zskgKZ2+vP7ueKHjOE6zA4mnqiw3QP3Vei3NvrEhYA7z8BcyC+R8rvfM523sTw/ZI9jvvcM+5yjeI0QJeR/v+F6fe9/TsHb3ujzX+KQ1uHFSFre8XnA5fIDFcFMQioMnsjpdPYtGnNtO2B9P2E+PJ2P8I3RaE6PxmPMfQNiEs8gEvPF4lHLe2xhzP2eVtbhNuvhui5rtUMjT+Qb1VLoLhYnoeBED1XMXQcgLWEZc1IUnSshnR81bhIPsX6R2DxjCBv+LaBC4iN4Lee4mWe6uSPNAxx08Qf2LfB2yF3zCvvFLjL6ffvppnre5jxxwDtXQyNZPqZ0s27RM033B+1v3H59luQ/5vMT9aG93L//ntPfD7iu1VNpuSaUUzlSOdES/sx3A8S3jfue4Pjs5JKzPSd115tNVex2cmdj3YA4K7emwi/yuFPuio9vUp8V7VvoHN2NZHVA3wlZmF4bfkmQbUVTo7IVDyKXlVV1av6zrN27q5ltva/3yFY0nSwoGVtSqQM60IV4eD0KV8ENO0UWRAr8hX7hNgF15KNEVIiOE+MPP0645ED++A+cAnN0Nw/oihkAEflOgdIurrycl61x+NvjOAoWwjjJWl1am47QM+JKPFdRfnUzAU7jL4YLyJPz4ma4IeMPtNAB5eXDMmBw7Koy9woBboEVTVU2jqgkO+kZLGi9fwMi7oUtXruvK9VsYgN9OuoH/wsWNbKeWOAIt5RBxw1RBxj16kiy41JjnwMTZMXAIHRkDw3QRDkux/uEwnE5qTvDAdnvjGrIkVOlO/hC+QMVl+b4AXUaEp5+w17szxXOiOuwsdOI0k3LcdI6OydM8t5snoHzJ9S/KiFCtRZUxU2tVYdIqJRQRUhHXUJmBwvo+lQvinwXYvrugsJ0Jb8z1eaz/6MMI9p31xJFjC/o6t6t2ZrzouYs0UjcRHZVCx1coItJrHXcT/CEHqwdgH0PFgTzxS5F6dtGnGOP9EvCLxQeU+/uHGH+m2YalFkWEGg5YnZ7b0NTwomWJw9hljKVLYJmDThuh/H8lTCfMg5X5T77IiGTsUssE63TkYp4Bs1LwBQ+ndRZeEGUeRFF0FsxsmVsKCY9qVS3FLLXup4YjzVOhW+DPMOK06aYRTSGCpijuoKIRPIF5lm3QQUOaTa/XGUb1KUaLaRo+gpf3pDO8MSYiguRIiDRb8hriwXRyiujSjoDCQZqgFkPHTDPadsqi4ogFx2FiP41hdrtvOH+Es65ezBm1FDklz/wteZLk691BNAPitCA5aqmJnfJwSaQPfUId9jw6zmIalrbfIUTT4DaV9RDUoVQFdeFBOFpJ4YJ4UTDno35Njxrt7x1i7NnpDL/f3NFXX32L0fdbffstxtN7Dzj439LOzi56mzIOWiAu+oYKxaCCpGs9vQhEQNZPhCmNXYtwO9nAYMOr2+bipYv61Xvv5f/ADeqwwwbLyXvEAAAQAElEQVTC/8vWbeYxd/Hipfy3E5a1Effrr7+mvHco62NtYnx9+OhhLiqdnj9UYOOvfz7XBpRlxmphXB/R13LxuLcnG0+/vfOtvvr6Kz14+EA7GMHcF6OESq0qlKGl3A3wBxEc5s3K1P0WI4yNwTYK+6eWn+7sUIYtdPqU+WZfDX22slZa9f/4Xb+kq9eu6sbNG7IB2LD76tUrafj1v9JYXV3T8tKy/D5wvpX8s84XLmhjY2NuBPbGo21ntMsB+Rj7zHF7sgFwf39PtRZdvnIZ+Q3G0pJc5lwoHxzIZfc4yrp4jDD2kkd/b6kjHUSJBbfbQaLdkTk6mukZi+4HDx7p/oOH+fOv02kj9ymCGVKkgqPBWIyHtg91F5QuwO2UE8qM4MsX/dQEAaJnOE4o6cHPPjb3SUG0DkF9K/WcaHV1NbG0NIFXFLRdAdZHRZcRQXtGhtlfa1Etxyhu84QEOZGHhiukyD91F2lqgELCzS0pSCMUAaQ5VX+ZG8EzIfTXyEb9Ge3RMkdazPWf0kZur8l4kh9S8TzVomy/r47YwDTI+v31bOcZ43kv5z3r3XWxrBEk5nQOD44InynyT2qJawiFN6Tp9LzB2vG3uxkbM/K23oU8IhbT/HLh4Ou1IQoAzroDphcdtHcn5MzOAnJ5Oywd84c57jkddSr0Lzyuh5MNyl1KUYT5BDgmbpPeZ6dF+3qbayjjRJBCQlzkRMIt471Dqwa3dZoUNxzZP2PucVs0vP8MIuftMKMlHTKgn9IvmTtGkwnr9QnvxSVV+rBLYLkZc4/RMA/Z70JSIqJGpjc87KOWqqXQH4sVoS7OjPI4NcGPLh5ep+l+4P7l+WRvb5d5ZT8/aLO5uaUnj58wv+0w3+xnX3JdPP8d0Ben9N0Z5Rn6TWEQGRHomP6VdaNgrmIqFvec2q3gSRmT4nzRTZpdMIUmEedTS1WE82rVum+TES7qzNN+w7wegjrHiEgd1FLQU013RMh/6p+m4gow3NlFB89ALXAKLWn4Vj5OBZ7HI3+dBUX+DWnZp7Pk4IXeXD+eBtrXyqqL1T3PSoCeexb7R+S5F/1Y+L7Vet1yft98/1rxQ/4Tz58e1F/R0xcR9++XRCZ3nuyL8nCYI58Fh70IjjOE230aLwo7LXvaP8R9HXqeHr4PX/KvLuoXdA3aYBnwXK0c9hzz75zRyn30dZQQxAwing+HCCktXJH+gGOYxAlOwMq7X7PYPyD5L/VwDAQX0sDHHZmXH6wM8fsO2S9fyJsk7DYyEBlTE1MQgQdEhCKKIkwHVPwDz7QIhkJcwwNKFIlHROQ603uQY5hX4BdEoKxHj8OKai0q8CIINx3gtHA7bMCxbCgiJIWSKOxUd7G6aDuXnxGhCIP0yaNETb+E5uZyIeE3vJ73Otv7CVOW015SS4Q7zPvNXfaR3kv4w80HnMPtYwz2l3J8nhPIBXsEFujsRXyGMNOM/ZH3TG3umSgfg7ol4c6l176oVsaNCBXytJ58zjLCqOvzFMNuY8zZ43g8ln9hacL+yx/EHU/Yh43GGo9GmhDm8MoZb2VPVktVtdu0FNVSaEPycV4g6+m62g3KHBJOhdQBh/0lqR/imit+7rZMRIi751lmACx0Zp26May3OSVCRMgRIzoqLuu3YW80ZU95yD5un3Min2eZup18VkQTIEkcHSOiSKTjnHXior/gN79h3+f2NJz+Psb/za0tfXPnjm7fvq0t3M6jIX+iKNMjs4Z402bKmQhnFt5TEn50NNU+ZXMf8pnHHn3JfeqQfuWwGXEKbbfEOV+tI3k/mmcq9KXGaRrIpJv0TKmBzr+IwG39vTIywvkpv2YIyrdWBR1S8Eny4D5NU9aPHq5MxnX8DmYZjRVi5ZjCyBgDzXSRp8E9cAod3RgxEPxtuO4w85YubqxrjPLFoFDlwJCB4OOmNFw6DToLt7IIoouSJEQ6wcQrLgrQzjty50+v4sSfep98hXpfJNViuhquLiyoSzDSSo+IUAQygFsGvnNuCmcBR+hpRCiC7jRQxww/gOkCohQFsicRigjxSLRaGESt5M5K0yjPVTOs029TRkrESG2dqC6tam39qm6+8yu986t/1Nvv/kMaf5dXL6rUJVSIobit0CIYqgyUQnuGkflLJK+zLorRseeOzuunWW6vkxD5nA6x9ElEev0EFk9//5j7CcuCHdOYh/WyC2SQcgmOsSDwQucQ+zSVIuIE5MvlMHAzZBj6Le2FhztATrBMrg3jqzUQCvFHWiX8sjA6P+LqrKxt6u75p2vzPPe7OY6nF1xB2AJcnx4Ul7CF2wzCkkAzxPPQayDQg86EuAL4Ziw4H6ePbKCzDg7vEBEK+C7TIS+xXYwUXmhMOcR2/17ujbSWOTg41P7+PsaTQ4zCR/mimPGSGdWi9fUN3br1lvyTrP5fnG+99bb8s6w2IFmDNhA99QE58WuturB2QesYdy5evKDxeEJhXdYsrCJCpVZVxlgtNf2wFBKI52CuXnSFA/04Dw4/Gy6Ry38Wsu8wuWT/RIGFOdELnUrZMzX3WUDH5m5luRn9uSWODCdOPAL75FtFRKKWogKkTi+ONyWu0eQheKNai2z4Wl1d1mSyJBstCnHML7UoIuTLhirHbxkZhTI63LA7wumLBeRMRywIDg8PknpxMZseyYfSDYtLoqny6FJs1boMlGdGWEMdPVblujjD74GWuHOQntMlN0pOwMKdvCF8gVqRGeYY5kOP0xhCnIMljZCHR9SiyiKojsbovdI8oVlDmEIRVYqiBv/u3gFG0019ffuOPvjwE/3pT+/r448+yZ973tzcZnwcYSggHxKd8dKZYuQbYD35feTcW8JJVKcvYqJGni0QMF2A5UuhLCTib5XduXtH9+7fJ999DKXXGIO3FBGUtcFAekk3btyUf23EP5dsQ2oQ9z4G2z+//2f973/63/r//9//t/6f//f/1W//4z/0ySefUrfHzkKXLl2S/8/uJcaox7H/x+5NjLA2NAf9IBeSbFL8CURKKZdpSn/IfuO+QZmdUEF2hF4d7rrb8LvHHGCj7xMWsY83N7UJbKze3d/VlP5Ua8lv4V6/cUO//vWv9Zt/+Ae9+96vdO3G9azTBGOv+/qItvLcsbyynD9F5LEwYcMxYn01Go80WVpKY+7Nmzd19erVlHGZXEaPIbtHbEzch588eaJdjDZra6u6fv06c9dVjSi3f/J6n3p6PnQ8w/UQl2nDIrnrXzBoL4UUEcQdaUz5Sim0pxIHLLxtYPevI2xtbcv+GTprmAsa+krTNNluDf6MIBJTf1mfCdLqWVoIdxvIF/3CpEPHPcEiyQiXr8obtGXWnZcuXdQVDN8XMJh7g+Z6G7VW1Vpo20hU+9HJQIvDBlDPiFBEJxsxUCWPEKiUD8JCwhkquEuBKvhTD9zwZai77OzQhUVEBrTo3205zHFuAmtoNut0WUqRfxVhVEY5Lq3zQ95jLeHTo6McN+7LdrstvDaqpZB15AcF/AsI/nDAEXNji/4NyzlPl8BpOw+nsbOzIxuBbQxuSF+KbEbHEVfgV19uvH+F+0RLf0f6z8tmOalj6tDBiXxIwU3ZC20VgUfHV/rMI24vTRN0Lqc5wCKV+F0aFmnp7zNZn4Z12jD+k7KJNW1zTEx1dHSY7TEj3DlnWrXKY3x5ZSWp+25lPAd5OPeGuO4XpkMZksIfeK5X9udaJBJ1vFColELfr/L8MHaaKGU2O1L2E9ZGgUwXr9LGDWN5HwPv05w/7929K/+yQGX9srG+Ic8dDx89zjD3v7W1tZyLDtnUH7IxdzrOz3Xr1lcHEul7LltiDnMZXN5ZP1dkHTRcgcOAcNMEPPub+qhHROAMiVvDBa/UmnUMdDbMZVRVEQHQySBrauU4g4QID5WKntBVMaIwnpUX0YUAdyRVf+HrXQvEwmfALBLw/ULIifboySLrld1DybK6eH4sSlY/y/v7F/r1NOxxIOb/02jNcyc+F9+/xOen8EP0wNdN4/xSvVzIXyPf103z+8aTIuInA0qjnDZz3a/+ip52pEVgDvpuNyradPkpi5+FjG7pdJzxeFGYEzwjypz1XeFzwTMcjmucEfQzZdGlJD9+7lB/0ed61wuI2/ANunZnTcQ6R6+MkP8k4p9CRKD7sxHE6m9kuC27gIiAyW26gIhwNOYO1tl24TcxcjYI4vT33JkyoYiQuA0T4ec2kf0Rfmp+2ReEJAgzVfq7p/2Bvgyf2wZrRbsNrxtrqSqJogikAQ7hUkQ+SYgw4bY/WGciX0tRLUVljpDXo8FatiSGsKpaq1KO+AVEkFY5Di+li5syxXzCLQOU+Wp+dUMmtQgvEhFFAUqpCmhETb7UhZtG8osk7wuZ0UnCaUWEIjqe960+Izlkv+m9wC5nD95b7rNPeLa7K9PGrWp5uW1bed1uTDl36WxGLe8aS5mSieWRPfsewo8pSVMenYFQsZ5KUUWf3peMJxN5j+KzBJ+5+NzA+6UJZzCTMWHz8EnuM7xfNsbsjSxba8k0IzodRCxSCR+Azvmdm2IogtDAL6mkO+BJIV9d3Yf3qTUVqL6OQqWGEEcr1NkNIF/H8tal91utGuQsWxTUOSKkwB20lYLzwYZ96ZH2ONd5+nRHTza32Pc9hm7q6bNn+Q1bp0UuxHPcUKbjtAzSUl7BE1iwR8MZkI2zhxhvDzmX968JbucvyD0h/S3OqvY1ZT8YEXKajjZjX3vIme0+5dnjjM3f+PWe0XJOy33H/EP6lg3A0+ks05hxRllKzQ/K1zqiTlMMyFP6EMWing7zvtrtPRqP84PVxUHnwYU5L+y7+N8n7sm0A+8AnFTET82ppBOLMfynbveNBHyX6yRC6Bs0HGCchOMoghu4oRNVgZKDRg/8Pri4cGkdI+M1DjZv6tLly5pwkCkG1kytOGtWGyGBFoKDGwe3fA3UbhdsgfoQSwPPfBAKnuIZwFTPXwELcOPwbVcHP0XMiFBQBw+4RLHfkESYAqIXXIRbRr1sCzUGvxzOYyh+BAxQyDMiFKbosaBD63GgEUGmholpqIW0Mg1FVKmM1BK3sbuOVSbLWlq7pAsbV7Vx7Zau3nhbl6+/pctXburC+hXa4yJRVkhnrEYVcJgrur7jg0wz/eQhgy5F9u0cgatH21PkYMoypo7R4jvGwDHtJPI5RJ970pGpOUh2DYn2NOCFxPMk7DuLb55e+QpiOOZ3ATFKEgNoRyWCgEiueHrCnnHAdsTh7BTqSU1cUYoqY6NyAF1wK0JGX1U02OnrWI9nuQaZV6FdDn6eBQ3X6UD4lJCnZHqMFn8HF/qYf1ruxX6de9EPWzEvtaABLRN5q4hIpO50LGMd5wtjbz8nfhEWtEuJqgL1C2Sfl4l/bsIGXL+Enj3bTdlaqpYwPC5hJDa1MeHixUva2NjAoHBFNh6tMKf55RERKswVfon4oHZpaaIlDDkT4tdaFOHyiSsk3/hLKRknIhQRkgy98pWx/HgRXpBqRQpjZgAAEABJREFUS9hpuO0M91cDJVO6UC2UOYrsn/KCHfqxD7ItTwhykqvTIZR/YV4oogM+4ZIvLwamjIXhfzbk+4UA62cymWiCDsfjkUqpoCiidOVwWYDTyTK6AEFEYL8Px12+Q4y+B7Sx29noFgdHvNd4E5FZRKjQdqU4bSKLC37LQZvrZUqF5RCD0Ne6rePFiKf9DjPvhXC5EKTXU9vu6bI5DuwFnhQRPbp5vWGObhBk2efmy7Fz5G/87h/p2bN9PXmypXv37uv2N3fyG7/ffHMX/wM9erzJ4f8z7SM3ZTHVdC9voR6MTgJtpkXRyF9qyUf91cJZRM+GUBDCcJy622wLis4YPNIWi86vv/pKX375pba2NjWjn7hNbGR47733MKD+SlevXNES/cRGKbe1v9W6xWLS39z9+vbX+vzzzzO+jck2YkUEhtaL+bPQlT7VtpQwIerS5MJ2j41Jftpxf0/+yeYjjCMNG5Cml1NQbANCbE0Jc796hpF1e+epNre3KO9WfpN4D0NI1MgF6IWLF7TBWug6xt5bb93UW2+/Jf+rjGvXrspG6WXmkzGLUM8ppdLPeR94ThnR/xMYa7wBqbVigB3lN1s3NtZ19eqVNAZ73mlpGOvBaDA0eWwdUIajowPaRlrFCHwFnfmbsQ3lPuRd5HHSUjc3SdM0LJyntGkDWrnODWm6xaiuXPeIolKrIoryInCGUdAfsNmkzR5hENre3taUOSJSQJl3QwckedK0v00eUXuJniRjiHXMQ9rFS4ZFOvDs7gzLOhA1PJ57/U2Yi91f/GGcCxfWZB1VwgoyKQctpci8Efo2PQHCSsqELJ8I3AmKExJOScFf/4QR8hWK6CCZShCJR6i7It3DU8e+eTzJ76kpfX+KgdD93ONglroN+sE4DW7uNw5zW1r2iI2VDbx73lgz/81oZ3GNRmPijGiAUEubZSPMc0Ug+wFKxel611J4V4Zm5L9LWh5DnkedT+PGZLyHiiKKpJBeF6QjQ2dcTnbOdtm+C3PhdFg6Hc89nHBQYrCgb4tlHHh2hx/Ggm7cH13/DjN5LHmcSBlTJNoBf8oyhhw+ow0P3TbMLbu7z+S5xu3lrIZ+6HWgMWK8ey4wSq0K2iKiK41zcXoNZXL6Xb64en9QgIJsqLvsrqXIeZQoiogOBDeMyxl9wf3H7XxAfzGO2EwfUVYbcv1vEp5ubWPofaJN3hU2Fmf5yoh5c6bd3T35EGfKxp0q59j3O1ghOU+Rn8fnzOEIVOrjepk6PCIoCbcrBtrsCz0PdndTv3T0/J447VJdpyIlL+Q6Om2X0W7n3dAGDo8IRYACJIWUoFjq9Cj8oRrWV1UtUOSV3E664Dc6n0M0RMXxMrdjdlGobmZ9Fn2ZlAYZp2gM/vOo88lx3+L6kUBO5xXnF8j/YWrrVE7ju5XlGN8t9fcl8TKj4kyN/ESZrs9PCYtqcrkW/We453MOYXZDXjwTWsD9+jTMfxm4TGfhu+KeFWfgDXEH/6vSIf7r0NN6+CH8XTletRY/RXnxbu5q811P1sCI/BDa+7mngRpe83YPKBJrpYhA9SdBgKTQd12WOA3HMc/0XCwIuA0sN9AhW4sMcLjdpg7vekD6JMqv05d5A+SYC+j5EUFIUaQOoKwXA3jdmbR3px8ZrxsVZNQjCY+IUJRQSbDmLF1aZfAHPKNAz8DJvJyW4zs95J+LZz4yIa58QJ+/g6CgsEF8o0RV2K2CMNpjnT5M4YUyRQR7IWbzgSliI+89xpQ96wx47+B9j+G90MHBIWdQu7JB2N/ObIjbsiI27J6xz/S+oYF2+yxCvJa3DI2NOGXBgR/Hq93RiVNsRYQKuq6laFSrfB7QYZR7Zu+xvZ9IjOFhUEw5y4JaimopmUYJaCJ07l/oRFghf+6Ol2GEL1CduIb6DtQ6NzrdtOinMTjjgatSy7w+pXRt5D2828BnNY8eP5E/wP/Ntz7/+5ozM87d+rO3Lzh/++KLL/XFl1/J1P/651vkfM6zy5mA93xugywJDu5siZaatBouKmI/DIc3/Z7TcQ237xF7Q9OGdrYM4jKokbq6NJqyf/aHCKaWRa4hHbvdbw7Zr7ov2SDcnWtN5TQtU0pFBzXLdUQfPGRf6zxK7fgOr/1+u+hndVmxiwU+7V8M+y73cdwWVTVoqEHJ3sgb7lSMd0UEyqSDFxAl/QEV4AiXmA4faX3jsm69/Y6u3bylCxiEC4dPMyaOFqWLwdMuyNMvMl6rgPrQ2mWxm+5LOVodX12IkDTsg7pg8tX57Tobp8IzYXi+5wiqAiJUQITdEoQHd5wNveDKbDIcVwDcEUGaIR4nYL0I3SiqAh0HVIGcimT0YUo+Mui1gigc7MVYdbyk5bWLWr96Tdffekfv/Oo3uvHOO7q4flWjlVUpdV/VkE4bAQ10DnBLIYGuhHqpy7KLIPp3x+uy0dmyLwzU8bUoN7iPQ388V2Q1IqC0VylQu9FvREiGJE9unpj2Dw7kb+rY7xeFD/WNyrgopSBOHPf5HowAYv+NbhqW0ugE4GVpBpqe8x4nYiL0ffxoAp1Yb1MOpBteAp6jYC2kK+WcRdjB/kFniMEg0zKP+fDfhtzxZCzHs7H3wYOH+eLzy2zT39Z7+jTbabK0pAsXL2AoWpNov8yPNNxGNtSsYBi2cXJleRmZCxiVLoGLHMYvywsEcbUULOgDxf2hdO0aCkKGO0TSeAK8+v16sV4+H6dvLMZIP+3eLR72sx/74LhQkToayfpxH070dXcfjwiFE0In1suAhkXKlJe69WterUEaBZBWGmSqgnQiHDvUkVCpFRmjqBTzQz7U7PrGkY5YDNhQ4TbeefZMPmy3/wiD8Iz8xFVL0cjplEoaRbUUFWdAUjp9zflnBZ4WPvajqmPPKZfDDJFk0lPhz3mRO817Ph5ClDWiKKhPRDC3t5qxUPLC5+jIxgppOm0xPuwzPp7qwYNHun37W3322ZcYTL/Mn0/2tziPDjtZur2Mtg1UvIi+ND1fUIlwoJe6XPpFEInyuu9U2uWQNvz88y/0h9//Xh9+8KHu3rsnJ+1vsf6P//Hf9d677+VY8ycUHz58KBunooRs3MxvfPJOdL9y+zvMRlqnvYoRdILR2P3h0aNHunv3Hjp4oC3miWfPdrSLITcNwBhOTT1XN+hPvlCvieE1kct4wHzuhbQ/RLK1tYVOt/SUdJy+y7PBOuitt97S27yD33vvXb373ju69dat7oMkly5leZeZR1ymEX3ecYa2Qx1UOVSCvlmLrJfss+jH88zKygrG38vyN5kvXryY4fuU2/XNxTnzZKEfuP0O4BcSXMdovL6+jjF0mXZtGCtH8lXJ22PQOpsxf3psNkRss+60U1jqNHqm2x7sM+feo50e3H8o6ybIO0EtnHbLeG+dZtvKfzxOJ9j5yS7DTDtOPk95EXEq5vYgXSYCZFtRVdVSNB6Pco52vVdWV2QdRoRCUpSQ9WOYP8D+k6iqBf2XinwoQiAU8hUa/Ar7OyQPhlmG7IbJjTPsg+r4CslhEQEN8qnkyToNfR0eHcpzrjc/pm4jt437gNt9dXVNvsx3uPvsAYY894FnzH/u+ygLXYzzQzWV/lNqkeNXqHXm9BraOlWo7oooKVOo+wH9fHv7Kf17W/4m8JSNlCirwwI9SqG8Wp6vCqL8nG7rqOHhcTKjfaaMlyljzf4Wfkm9hCIC1TL/EpbrFWQPeQd5fG5vb6fRtIE3HtMurDk8B9g9Yix2On11rTjvWquCP5fH7+eIkHmG03UZjcbtPYCx6b7juf8xBwKey7LvMKbdl+x+5m+C05+ePdvND8ssUWb3vRl9wXXyt8Q9Z1JpuRziKrVknxuPRyr0I1jc7iBSRGT/ynLh7rhauAK3ATnvJjhI1yBB7pDzdJpGBO8k15F28RiICEVBJkrKRoQkQ1yRrgioZUAEbsOhIeGU84oIhfrr+YJLhOuci6nynJA37F+GBtwhfmz8MjT386jFfOT/PIr7Vy3l6+qC8ZFRoS8sH+GWOw1P5i+M930DXxR/KMyLZN6E/Tw0MLTlGyq9qg50fDFMc0i+LM2Yzi8dr/1wdllsp8CaK1OE2vtD4nS6QaZzOL+QIkK5V+/Xo3YHbq97E15z2o9cRCcbEcTr1qKld1t2iDdQ80qpKVsKcUtR6VHLsdtrX8eJQCbhsKpK3ForcSppOM8BSj9PPX+FCFT4j7TC+UZJnnyxpvY+AqKIgGOwJ4dhvhT517DH8d5iNms0BQfsKXxmcnh0lOcE/jUy7y/Mn06POGfKVk3aYMSccWZnOB37nXai73CdtF7xaimb5GIfg/JSxwAlUZQ6Rm/WnffLiVI7fhTidygkwi0pdHyFzBsw8O2XTofhH3h6+atFtGXv1jRTznN8ZtdAmzzHnrEvtc5qKfN9lriOOE/Y2Xmmx48f65tvvtFnn36q99//QH/4wx/0n7/7L/A7/Q76xz/+Ef77+vDDD/XRRx8lff/99/XBBx/o8y++0EPOz3zm4zxa9lhu3yHPNvsAO0EXkDxx8bTHwEc4DEUJVc6OfQa2xDmY3REhoQudcbVsnpo+r4Z+5X34lP3n0dE0z0gOqZvPKgyfQU2990bO7ei28wcQ3Ne8bx+PJzkuRH4Vu5jDyxl5/p2wWgYcVW1poB7ZiCjb48wsQvOOCHQWErcfHeEJv4EZpWqytKKLHH5evX5TV2++hfuKJhgg63hZweFsW0aysbMJG3w7KN2kQxqUQr7a3k3p1MIwIPQgnnPPsdux8YloUvfQ4hXwIngapad2L/J7N2QxKt444T/2LPIXC3UsYZelEn6YAaxjd2J3yGEATZkkj8B01ubh/awNWa9NVLUg6kiBDmM0kcpIgo7Q98rFS7q0cUVXrt2Q9W566fJVrV64pLq0nLKNSqalUvBXKQpphny1fgzoWIPvOTqXtdwikGzthx7fzzGOg35JLgYJd9bI7TogJyomoaYfS4E6PCGVWlRq7UB7RBBA7Llucb+5rYFu9FufTa9Hj5nO3Zx44c146R2xsPDEX9CpJ3lP7GL0mrfPQfbe7i6H2M/kF8HTp9va6o2/+xyaH/ECaVh0VM9hvCAmk7EqbeS8nbZpl+4Yg+9KGhfW1tYwqCxp5DFJG1qmzZdyw5xKa3KTvZ6/4nnWaQ4iJKnTEHx1D/1oV+ZJbnRy6z4NEl6wqVVEZF3N9+TsFmvo79Nsj6n8Qjas4z2MbMPPjxIVvY0wTkygYzCS9WtEdBm2fX4z5kQfaLf0AUqReXqRbbfb5oD28898G/sYvA44bPcL33GcTyhk+VKgxWMPmJJPREiGoJL0HM7jPyf4N2IM5aMdKIFVNJu1ahKNfEh/dHikfRbf/pniBw8esvj7Nj/t9/VXt3X3zn09fPiEsbCj/b1DdXFF/GPQpWljJYSe2hMT/ZC/Xvtq6S8NBR/a232kM0g8lsfuO2+/o1/96lc57myoffDgQf7Mstu+1lH2HTdhQz8RjrHPaOEAABAASURBVBGGleWlpfwGro0VEaED1//pU9kA02Erjcf79B0vIp1/KFRLzfRKLbyDZ+hjppayNcwN7lPuYzsYRJ6SlvW5t7eXmxlxTcjXRmh/Q/ltjL/+6XhT/2TztWvXtb6+kT8F7bJNMEaPWACXWhWlEDsAd9vKeuCJR5QIRCiiqCBXkR+Tj+eejf6XCWwMrKXKfX9zcyvnN8uWGqm/iNDa6moajW0EFpf1eMR8GRH4pOCvdT3RoXXhMuiFV8xDnc721rZsWH/8eFPPdnbpP6xcSNvlsGDO29TN41Hdw+zXR0sqBilA8OAYbopWatXS8pIuXriQP8+/jLvawOYyRVEl3GUzKn3I/gGlVtXkFRXilAqtVW6nUoqMiFBEiAd3KMSFP+yKzq304847FKb5UOeWLzMMKSJUa5e+uDx2Dxm7BweHOmJDM80N8Szz98bJ7yi3ledX98N95r7Dw8P8kMfu7l4a6zxXz4g7y7hT+siBbOTzGLLR/smTTXm8OZwsswylnyfdB/yN4qcYLb1p9LiZMa9TTKkrsk4qHu8v+m6z2hFxTEuhxsy99G3rxr9q4fbY9VoDuE08h7X0+YJspR/V0rVxRNCWoBZFhHjodS+31SzbmDmLjbHzPKIvuCyHvA/dB0L8ZT7Kec1hOxwIeM7Y3HzC+H2YH4zzB2vc1v527z7rJvc9xz9w/6IvehwtMb+6rB777oPOv2EeF3mMR2PmmzVtrK/r0qV15u3VfM8X6t3JNfJ8MLiZ8HxrsS+5mDDOvkPkEuiuAGiYnoS4nH5LmUzxqvRyQf+OCHEDqAPxcHd+HMk1BTC5uzaKCOFRXunGZQoxn1C73uCNBt5o4I0G3mjgjQbeaOBH1oDXWn7nL4LlV5aizecLHm+CfkYaWFhtDWswl97uBaQUflNjWKelG/mIgHUMWAoeETwBT0XwNOAL54CIUARgTVmg3Rozcq0Z4TUjKPZbhjUqMhH44WX4AvX6uBZkXhLeS5RSVZCvpaj2bvujFJVqVNVqlKQRzrsoIiSFkmi4To0OAiMsa4QKfnFZiu0OLt9OI1i/M+pyrW1et5Lvzo3gI+yzGe9NvZ/wB5V97uI9a57Jci7oMxiF43ZpzdhnDmh8LkFiw56BzLgpBek6xqvBmZyGFBHA9SwqJUBRLccouEslHBqER1heIpKk0POXeR0QlSGFTCNMgULd5TrbHYoAio79nc9AkjLWkXyeNB5PVHFbLda193A+77tz5678Dd7PPvtcn376iT755BPZ/cUXX3IWeFv37t7Xo4cPMQw/0eMnT+QzgeF8y2flNtTvPNuB/0T3791PPHnymHOGvfkZmdvKxXX/pwp2gq7tXR6jm4M7nuUmnIH5ywyrnE35TKugWyKdc7dyP5h5j+v+ALwn9f7zkHOsA/ap7lOmR+x7vWe1vNN02u477ns+w6PzZFFcToe5DOWcXH/B7NZ6SLiSDKdUit30Kp2Aussv1M7lJ/Ehx/GK2jCqRpMlrV+5qptvvaNrt97CfU1LaxdUJstSrWoCqJOV4+AWcHz7O+jcKwjpv1A7LyasvANOpGvhASM8aAdEUUTIf1qgioU438vZaYVhrUzT6RpiYmQkuGMaMw5bp0x0RxzYHB7NdHg07YGbMG41g17qSFEnitFEpUcdT9LIe/nqdV2/9bZuoOur12/o4vpljeeGX2nadmgiFKUqKvUvIEJtFpCC4aJ0OFrw4vtFEm2mFyRgQH7Bd0vdPLG4LQe0flF5cqJd/dKzWmspHICNNJlMoGMV/BGRmtKb61wNWL/Wn/uldVYK/bUfP3nAycTvF4Dd/gSZ3Y5j44gNHTawmOfDWH+LxQeaXmgEOc4YXP6GlOO2pGn+PkaiKe0m2sYvU78cWtrTMj7Ytds8vzBWV1bT+FuZzxAnRUqJ7Iz4DcYi9wfLdxOsS5UiL/eggKFA9jwQ9CPfrqPr6m8itqmvI82Yt1zf1E8aGZr5S9ov2sPDfYwL+/mNp52nO9rGaOYDZ+vdadmIYcOMdT20b2S9W9Q2pDXTlJe+4bxSr9TdGvW3qw4xkOxihPNCZZeFpBcAlhMFrhjYRhjLjIohp5Y6H3sKEjEgP+nbFT23gEMFPC7ofyzA3Sbuy1PaZup3ysEU/e+xeNvKhdvXX32jzz/7Qp9+8rlu376jza2nafg9QnZmo3FDOuRJV6YNenfvV+t8nOciXDj7TV8ddCW5vab0H7dtZTytMLY8xpya58x//Md/1M0bNzBUP9KHH36UC1gvbj3OL126pMl4oiP6gTcUHnsT5tmLly5qY2MjDYCtWj189FA2eG1tbcnzwQGGDOc5Yx5wf3b/G48nWl5ZkdNdYg3jcrk/dQvMw4z39Om2Njc3MaJtyn3O80vl3XzhwsX8Ru7bb7+t9zBW22D9zju8kym3y3FhbU3u7+6TpRZFoDPDlbQSgMsxB21pfcCmHdqUjyAO8hGR7xH/vPG1a9fkn5e+gKGzJc4TL+Ax5jhuQc7UaXoudDluXL+e7yHrah/jt/tLKUXWu/PyN5wbz190APvJ7vm7HVguT2DsbfP/xmyi27t37+rR40esYw4ps3K8WbrlnZggUW5axNzzMc/ifJETISnvR49QyP+bZ4l1kNtzDf24TV1Pw3WOQArUWrL+pdQsb632GyONSs2walpKhkeYdnGt44jOHS4Rj1DYdS660FAE6KUiQt4UlSEPoVfa4BDj3QGGN/cz98eBVspjWfPcju6L2abI7jEP7vqnhjFAmr+17f66lRu2bdro9u3bjKFP9fHHHzMHfC2PJacrLqcZEWrpS1PWo0776c5T2bi/ubUpl8f9Kduw1/V3Nibp/txvV9WtFaUoAheoxf3AfuV7zzq0Md06N3KeYU3hMZhGUeYAf1jDY9Xj0XzDuk6dMkZkxb6GstwPdnkPOk+X45BNsNc7/pBKvnPZIDuv7K+k77nPfcTzon8G7PHjJ3r8+HHOkfY/wu06+B3rceR1T0OfcNpOYzIZ57hw2PLyimwQjgi5//id7vWX56YrVy7LdV72p7yZJ10/l9X5mzb08SbrzCxtJX9nZ0L3As4rOv07zyjkHZ0/cIurQZ8GKTuGIkKWLYydiC4N+bIbGjHwOhrwiKTIP/EElsEVYS5+uyVFdH69ud5o4I0G3mjgl6yBU/N0vruYw0/TX7IK3tTtJ6yB7J8ny+c1AF30JPON72evgYjjdVdQmwg/cSze8JILZaGmE254EaGIUImQERGCIZ6J7gFL3RUw5kA2Al/CewG7e1pwA+/rot8rlKTme60KzXghy2RYraqlJAIaQZjTSHdRxLG/1KIRqLWq1KpqN3Kl4obWAsVd5rSolEIahvNWXiTpZXm61a+/zUvAjUCWMkQEPiRyIHmQtaQVINnEZJQR1rBPaFh74yOAvWQrzngaTTmTOjw4yn3oHnuVffZG3rM8e7ab+0oSyLT8HnF87w8G5B6JNL1XcDjZkPYPc0d0dYBk/hGhAsK6Sji8Q/IdFuLKB/S7bsvFPO0I3Ar51sJ1XCfCTgcuyC06XUbvwUYj9mO0s3VzyFnY5ua2vv76tj766GP9+c9/1h/+8EfwB/3xj3/WBx98KP/K3t279zjH2s4Piov8nIb3qd7rGd7jTZYmWuYMxfs7p+2zAp+j3bnjs0POAzhH85cYaWK5LO5f7ssRQZ9qwdBfoAKcL7qdLedzOxt/DecXEYoIpJ6/nbf3olOfE+YZe6Mp1PtR45By7HGe5V+iOmTva57Dnc+Qdp5JHx3KYTPOlEOhJc4KfdZYns/y580Jij+AeuI7eXedzc1mfkcjQlFCbkArLgI/cIO5AQwPTFPzNL9obOQaMmoDVdIRRxygrl5c19Ubt3Tj7Xe0gZFyee2iymgJoyYG4AAqapB3nJb4Ir7R9rRzS/ZSEvmKwBVSRCjElQ9o+uYepVfHV8CI4JmAHz0gP9zdkpQB8U0e3HaRexLU1oVb/23vawhaxCz96BT9WDdCV4oRZIT+xqrodmn1gi6sX9E6er187YZsBPa3flcuXNKIAdsQx4bfGTk/lzZFMA9CTq93O+5pnJ/SoIXzJV4U8v1ivyjl7wpbrOEp2WzANg/+PCY8Oc2YkAy7/cJC9SolZOPTaDxWAqNUrUUR1Ipbf0/XQn3b7Pvdk9fCC7VQSlGtNWG35x+/CDzRH3Cw6QndvIhIvbo9jpjo9wmzTJC6jUKe6P0/OdcxDF2/dl3dN/OuyUakMe3idjvyy8Mg/pQFi5vZLxC/pFY5wF1aWpJflEM5bDBx3mSRt+WbXAC1et3FisubidlxHlLgx3tElDQ6LS0vpcFNis64++xZ0iOM8TYYTPMF3fDi99gJWU+FdrGBfp8XtMODuG7PEUbZiJAv681wX7A+B7f9Du+k8BEwIw//j0IfcPvTadkHpkcsMmeZr5N0vpnHQr+JGFJZTNHuvxZaejllJnlrAzK/Xce551xHF//5YNfDcIjpMZxPgyH3YP9Q/pnkBw8f5s87f/nlV/ryy6919+59PXjwmMP+zQy33GxKe/FCaFveOSTAmTx9l3InD2pehpEPbleqpQ01h77nRT1b8iGVUmr+PPIaYy2iyG27tb2tr77+Wr///e/1l7/8hbI/yb549epVxu5FlVqI2cWfYdD1mN+nrxl2e7PhhevOzg4bjUNN6T8zFoANGwpylqiWuBa7h9vH/dlpPH36lIXypjYx/DodG1lsFLa8DRs2dvgnqrufe35P/sbylatX0vCxsrqqCXNGpa8X5jFDZEh15avP2iqlApSGAOfd0ghtaz8MBNMNJaoMp+O56DIGlls3b8m68PzmcegyPn7yWDb+zHgnub7mex67lN/Kw2jOwte68fjxvBcRlKGVddLk/NWku7WOKAuF0+JF0fAel61BznrxtwcNb+r8wbZOjtg4WtJNpNs8QCq+YZF/5+9ShZuOfOA5614Ma4lvdGkMT+vJbXQRA731M2HtZD2MmO9rrXJ4RMhr3lpLvmNqMb+qlqJSB9q5LV9KKKIDDoW48AuEAo/yma58aH6lF7kUmHOPHUFA5kG+5rqN3H89f854H9nvzY7b0zp3vzDf39T1h2z8AQd/CMAG2/v3H8gbNX/gw58A3t5+mh9acNidO9/KPwPlTwi73dxPIkLOOyLkbw7vY0w+5D14xIbygPHk+WRrc0tPSecQw7Tz13AFjtOA5RYycP4ybjqqdT5l/vDcsMv7bwd0bTSljqFaC/PTRO53HqPua8aEMee5wP2v0r4RKAzlOD1ciih63cvz5APa29/s9ntx34cru7v5oRWXzQctpl2/aXNsO842c+sm89qzZzvMjUf5/nQf85y3zyFNoS4XL17QxuXL8vgppVC/kVyvCxfgb2zIc53nH1OvpSxnI3BX/2WNJ2PVUk9UrVB3p8WgzTytg5Z5pkW/w9g9EeG0xwqDF+KPtCI66nFsOB33T8NzzpBmRCdH1Lwj8NuVFLcpIFlF4HeViYAKAAAQAElEQVTYeQgCDMib+40G3mjgjQZ+8Rrw+yon7b6m+HvXG/JGAz8NDZx4J7e5vugK9qazdnr4KTxPNNIPWqCI6NZuPc3E7U6HH+HHCUTEiTjhUHgwFf2fWTiTiLCIPqSnCikiwEDt7pDrXYeVogD2RxAmEBJEwfo/IuRwwzJeIye/hOw27DdN1HrMd7oDapnz69xtWYM8oigiJBnKK5fe6fIjCAHIcCticBcH5nK6k/f46lkMr5Y1fK65cUfmUXL8Nf5QOWcE3md63+H9iQ1yB+xTnu08ZZ+y15/fkTRxG84KLLuIhvitkRmTb5dt9wzIAJwve1OtRVHcofwjIALXKQi/FFJC33kNko4WEYoACvlWXriTDo9F/6J7CO8pOmrR0RF7c+/L799/mAbfz/0t308+1afGp5/piy++0O3b3+YvOw3f7N3b3WOvd5j6nnFe5vODKWeAM9CQJipmf4h+yUMUtEXf5vus2+cB/iC4jcf3MCBvsneccZ42oh+GZb02COVFtGx7xzdoWUJJl2ehn3ofvLK8kvvKMQbsiD5ixl58dPyGgs04A3GfsNuw8dlnI4ecP7tfuT95/+p9ruEqVM56Cmk7ns/0TIOyllpVKihgMbufuzuyAn52CCqrhF54BaERTBwVoJQKvJlGd7Rdm9/0sNLd8brGTTbN6cNDx2awK9SoJMp4ovXL13TjrXd17ebbuoR7vLymoLH9U9BNGakN0Mu30Jb4FIM7ZGcENB32hl2KgA4QbiMcruOrxdkjCMd35h1ncl+GeV5MMvXXkw3h7tFCDafMWbqySNRBhXQMdC703QGdRNUsCnqssp6ijlXGGJ+WVrW8ejF/WvvK9Zu6cu0mOr6qNYztE3RbkZHjkjV2AOIX2YjcBu1Co3nAGI0nalEiytn2EFRcROX5fW/q1VXyeyXUF4k0nB7kx7rRFbeyrzMpyp6FvNGcUoeelHzIDjyxeEJtLEtxC+1aOfj34Z8nyFKKIqKHEws/fvGgyn2dI2lW2J3MejKS8fwjYA1xO90VOMw5g8558UyB9d64jQi1MWOPg08fYA4H2yOM7zbg+nDS34LzN1Pefudt/frXv5Z/ptWHl2scZrqdGtL2y8QvkRmHvM53eWVZ6+vradCZLE0UtGvD+JkSnvkTh6yzbhEuNWUkvE24og79acDj6Sx8V+kiQqPxqDvUxghca5ENBINRbUb/P3Jb8IJuaVPryC91HxT7ILjyEpZClfEwmYxVa80hNfMChLjW+wCiq7tCEcEUGcKR8ta3X/RuW+ftQ23nLa5Cu5RSVEtVJX27iU5Id7slEjxcRueDswv8gZ9ON9Pn4bxcePMyGxywYTGL4HC4ASODhwdidCRuHIhlcNuiC/ubwG93R+lqLOgaTY9mtMuhtrZ3WPQ9zMXfF59/mZ/4+/rrb/To0ZP8RvDh4RRDaCt3Xafpd69UyIz3BXmY1/TUbrLkbUEwhWsVnQP3973dPhFFbiuvNWotaVxYXlnRBIOJDVufffaZuv9L8meM2d9Sz2n2QxuJhzErEiq0vxd97hdPHj+hro/y243Pnu1qz4tejFkNGxHrumlbit4qeLpiTdOijxn6O0qj8z4GL/+U+O7uszT+2qhm45r7W4OylyibDSBXrlzRzVs35G/7vvP227p165bM83wzYt6pBZ2SR0N+zhfn/I6Irt7IFNwCLYVpaJSG8jTk06S7oa0JIQ1xhYKniFvz5409f924cUM2BntRvUdd/SnNRw8fZV2G8eJxssJc5m/leR60fxsD0P7BAf1gBsiH/FqQ+TIuu7VCl3eXPf0tc6cLtAaPkFx+j39vCB6je6frn8uekobjNTw6kAf1akEDWvOpMzksPEmXPEiZeuNGJt0DL6ljpAMB04AaduMkgtOOiOxPbg9/gMf1n2CQt54qc0REoMdQFNO+H9IHKyiG2wbUUlRLUekRQRzaIdRdpkbnW3xGSkWy/DTS0z1Ip3NQYBwRkXk4/4igP07lvuj3kTc63vC5Pf1p10M2f6gm2828HYx4WxhoHz9+LBsC7969o6+++kqffPJJUvddb6CeYbB0X3af3t7eYvO9S9+38VLUscrXkI/nW+vRbeVyPHz0ML/hvUsfmzHfW5YKZjvZHXgMQbNGLiBoaV39ZK/oS/Y8ybp7PNCPPV6mvPM9x1gXnme8zvCvi9hvWferlZXV/GCKx9jFixdzrvI8lX2HNo2Ivo07XTteRCiig4YrBE/zy3IdPIbQqPUKXC6PNbf7o0eP1R2o7EJ3mPd2lR+W2vE8tiUfFhxg2Hc9Gs8x/fvX7eyMVvp512k21NtzsD80cu3qVa1vrOeHc5aXl6Fr+ZPy/uCL11Oef27evMUcdIXxtkz9RqBS/qLgz2knqKP1UOtItVYJf1en4/p0fn33FYj0CIXyZhxHMEf1enEdxOU0IXlHBKKR7nzY38PvIJev2I9UhtN3Kd3g7Oib5xsNvNHAL1gDnh8W8Quu6guqxjSa7/Y5ZS7s7ny7vyDmLy3IfeGXVqdfVn2GFgq/t2OoW4hX+eB5CRrIDMB56h7GwSn2X8Xb5cXKA4fXL5CFsbjIH9yvXowuzVePP9epVXVmtg5YgCP0CIV8dw/c6RmouAb3IoWdcqaGw4Q+KLu9BukHMgm7nwNr0YGHnKOcREiEyxc01P1BzDmBsI9HRMyDo+fJPDwRkfviiPSo4wekg0KSwyTZ6UdEKOJ5eF0a0fG9Ns01KnvRWirr7HISyA3hi7TWkmvuUkrKRzg9nX8FQSDEn2VLzOszzP5D/xEy4mLL0LUJewtiKaJbi3sd3sDzvmIfo+8BZw52Hx4e6il7k13ObL2vapwALxj39xkGDPtNZ7lPadSQocOG/MlSirxNOuDXS1wUDalzhGE7PCIUYSCq8OPVkfGLIoCKlMlYL+lAX+7Hhv0GMpbj/C1ME5LPYvwrsdbfLvvvbc74HnGed/v2N/rk40/15/f/wjnZ+/rzn/+ijz7ynv+27t97qKf5ge0p2VaNRxONx0tamixrMllSKVUN7XJ0NM1vxnofaBxxjuizxBlG4SPCDg4OOYvwGZHy1978C1Hf3rmje/fv5zeIfb5LNUmrAa3m7TS010DlKxT0wRHnySurK+wlVynLJMsSEQicBixup9nQP7q+4LI4r4azi1mW3X3pgDOR7vz+SD7DcB/z2KnsNSMKZ4eNpuzlC/l7rx4Raqm/NS6Ryc/9DgVVCEUcQ8JtwLO7g56/CI9AFkVZQW6kiDgp14+8nkiEh0ISKiReCxRVLQiMlqPlVa1e3NCV67c6I/CV61q6sK4yXlZbxkQbQ0fyAXTjdCKkBETR/UXvNgXiMknwsLiQlK8cNIHvGGafRsAwIEJYx1fgPUbyQyd4kT7zTgK2b+CaNBLm1xZ0tKWORpO0CdwhtRS+ZWJtoA26a0rF4AvQ37QNedg2uINBO1m5gOH3an6r+uqNt7SOLlcvbcj8woAWhyot7dCQTkspWqiK24VO7vTV5sBsXLJWfckWaPJ4EP7qN5Uhz1ePd3YMp6Z5ejF36ce8PGmhM2vEOM4aPTJpzPxS4hB0yoTiiaZlcrKMS1vQtyeeUqrsjoA7IGsTFv37AdUN1zuGKrdCvb0nFHGMngkxr0ClKXo+YrHgSd76NrPWqlEaFpWGjs3NzTT67LKYaGkfh1nGCwa3j+F4Y+JMMM5MJpP89JEPaTc43LyEkdff2LPR0oe4w2Gof2IjIuS/bEtcWfi+AuFEzQOIZY/JIDoNd4b+FB5MOT9IMWqpMvJlPBh8qXiLQacBtKwigrap+W3hCQaXtdVVXeIw3D+Fa/2WUuT450FcEZHpNCjTi8PdvV35wN1wGzeMv4hgijMK46ziLopCPPn6W2ifPCmv6AVz4G8TzP3WD3BYx0PeRQV2DTxTJ2Fdtsg39GfroWWOISm6HyFM5HZbbko77D7bk/8H69079/TN7W/T+PvNbRZpdx8wLp7oKQtGGwqOWNyRHDkW0gneA0ESz0M6ybO/g0SQfqgrIlRryf5S+n7hFrx06aL8wQx/E83jfp3xefnyZY0Yu+4D/gajv21qw5Y3FK7bHn1kb28v5wPH8WLZBhD3nykLWRsppxhx/EERL6gb9NlgFDZmMxt/D+X4uxh+beCxUc19zT/t6m9Fupw2/F69dlVvv/2W/EGSt956SzaEbFze0AoL2snSWKPRmDpVBXNUUKeIkIDrFxE4A5mRlhgbSxhUPBc5rKVB3c5TyuQ2nbl88Exz/qKTlFpU+jQjQpOlSf789M0bN+WyOQ0v+jsD33Ya+KyfIwzgDrPMlSsbWT7X6xmGQ9e5QS8Oty6a/p1m2rIRa91hKIfD6Sz0m3YBEhXK8bzPxs4/9f7o8aa22HgceONA3ySqXK+sBx67IQtpOD1GBfVz+uIanClH/l3ecJPRCeBL8dOUUFnvpVbqOZL1u4pxy4ZgG7BGvAOOdVgofqROq+VLxV2JB9BzhVdqTZ7jDIigHUW8nqYvBKdH8gc31GGG1MkM4fC0cEWEapQECpLnOX/r17rM/sp8cHh4IGPKe/GQdt3HqHd0dCT37SM2Qe6zm7wP3Qds7D1E3vV2/YPc3Zccd39/H0PhM/mTs9ZvREgOp985PNvJGoZvA7QNiDbuu88c8D52edw3WuQdX76chKnjJe0ebqPO9dN6UjUKFNRaHWAE+o8IuX6ud+rJc8LTHXnu2X22K+snIjRmPnL/yj5FPxmxsTXPfsP9x4gIDZd15bTn/nR4DHRgJCgiVEqFlizH0GZuZ2PG+890hwMUj2PPJZPJOD8w4DY3/A1ll31n5ynvgEf5wYBHGIn9wRrL+ldQbty4Th5BfzrMfJyOPyy3urqWY2DMXOYP21ze2MgPt3it5DWTsXZhTf4U99LSckcnS/JhQGHcRBSZllIVxXVfBDWkQ1gPRpPje+CJi0Ce89tRBw/u0PHfnB3wosjj3mm6fdwvPYZyyqCPukuGPRnJ8gB3GJS50n6JUlUoc2Q+6j4bm0XKh35qV1Cg80BQV3473uCNBt5o4AUaGEbRaRHzB96ie+D9cqinxw6e604i+Z5E++rytupdvyTi9j2NX1L9fnl1cWu5VhGdK/ze7t2yW1IE3FikgzvyXV9KgS6CNUAUScESok3jgddgDesIw2NBeZEoMunkYf4AvP19LOOwhvWOYXcnMISTV4Y15Dd7AU6HN7l2c5qG0x0wpB8qCupjSIF8C5xHQz5DfFOPeUuEYkHenAHmp74cjt4CCP2Ky/nO9w34A5nuLLTTrf0dQurjaH7BU+SfeM7RhmS/aVc82kRc8Oc83KSX5WL9VsuI9etII9avhtellTNyhwdrOzk9ec3ZqkXnXjO67AHfgCih4yvszIcWgnqGFq8gPCTKw6049UdAcrIYuAZ/xIKk3UEI4KmI6ICuI0JDPYrr6nUr/FKrSq2qBV1XYJqAZ7550JK8QnpFktPlGZpfx05c5BVRwbpWjQAAEABJREFUFDG4oUhaX+5r+TqgTay7jtfIFJGMY77lGsbNlLMAn8sccRYzTePiEecTe5y57GNgnKprB9Evmx6tnJbjeuwN4TDlfMnW2fRwuQyRryQ7z4Gr0gno7MsJA0fXPCG99OV4hsgoIuT+H+hQuKXSFR/FNJytzBKuLxnSl902gaxRaFvHbZrIf9X2OA2+3+rTTz/XX/7yIcbe96Ef6dNPPufM744ePnysbc75dnf32dMf6YizvukUHc6CPINxLvatTcfPsBn+GXyjKwNDQQNm3mPSTocHRzpE3n6X+ZAzBn+j+N69+5zzbOuQswCf7Xjc+5vCht0NZxWG/VPOlNqGQ0tJESHvK30W5Q9K+8P5PsdyfUPdH1ISbvlCNW7vhoK5D/ksb0ZfMuw+ojyHwPthh5vmmRc895/xeKLl5RV0IMp6pEC/k/ES46SSetAi+qVcQUVOQ9YdD/MhViZSx3co4iwU+D1E+HEEfFKEeWFHopXdRS3KbQtG3YJxN0YqGHv9c8U2Al/pDZfLa5dUJysSRuIGmSZoCOIJRIQCqqQkLfu1cNGh1XZ+kzmQS64pII0whBso0T9DSq+pusvP9PoBIkIRQCHfz8N8Q3JYZJkoDAM7e1rSBucxPBg6tBy80xakb32pUP9qjCReUq2BDlUnGmNEX75wSRcvX8WQfjMN6RvXbqRhfbK8hn4naqKksdgG4xndubU+C20HZKjPizJSGp74zVtEDDzqAP/8G0FX+AQG6SFs8L8+7VKKzOX1U/l+MbMJeXgSGVLCq4aJzC8kT2qmDrfWIkKlFhV0XmpVwS/gMPXXortn/aKJ9cUg4G6P4RoHD3QTEago0FlHo4S6q5O3fj2Z72Nc8MRufxdOf6UdDjjE3uKw+8H9+3r46JEsV9H9BAOvD2It63g+CHU6UwwdU15GToestbQ0yf/7mQeaa2tzt19OSxhoIoKX5BGYZvlF8SJCETFvXy1cYXc+pJ7op3a5XGeCOkWEIk7C5W95+brf211HVeMxc9NkrFqqwn99HIdHhNSjlpKGsYsY9GxgrxhfxNV6cUD7Oc2WTnISTS5K/FI/2D/Q3u6efJhtw4YNfVMMH6UWyuD8ece4DPSbiFCIq7d2t8NMl4POj9NA9q9xL2TjMiTmdVTXj/Dj6txnlGEep9e79dSku2X+adFPw2Jmqr29A21tPeVw/5G+/eaOvvry6/w5mG+/vSMbSLe2t1kMHnaLPhZzqJx+2+lMUcgZtLy3W95gpsKPFlugdNtPuN2WjyDOAJzf844IBenWSj/CfYDR0ON1BQPExvqGljCQemy+9+57aWhtqIC/4epvBt+9c1fuGx7be7u7MrXBxjIuVkv7D/0q37vEtV/kQ1Dq8IjNyCELWMf1/xBxH3v27BmGsR3ZMOq+5rKtYtz1YtUGk7cx+r7zzjsyTePvxrpsYBwxLpyvgqf7Iyj001KqCuMg8A+otWrEWBgDu+kI+SlPG6kPMeYdYNTzt5CnzFdeQBttJlsU4bZqc04KhWywcTlsIPcHV2ystqHO3wo03Sctw3pdYk67dInyrrH+Ip09jOY2EPknmcSYbNFRgwG6QwML0Fcb+p51h1MJyuLyLOrYmwD/BK1/Zth5P8NQdshYnRHX8ZOyqXBbZDwaIdM0TXhEACdM+t1tDyBTnh1reJpxGhkW8sapFnSVOi/M80v5adMV+pN1YJ1nm6AD0wGVNnQ7OtztU2pljiuq1agqpOm0OxpoH4REMgr+Co6IUJE0uKPnz/2EB+FhfqLwFIYaKkM9k08+/vCR4xzRPw94z83cF3h3uU/OoC3tZep2NRWXqfuzN0YtaU14D9qY5/67tLyUc2YpFcnQAe9U/49f9/uWNnIhnB/FU4RLYbHIejgtf5hi+KnpZ892dIjxeUZ/cRhZ0YJD21EPhY6vOOE75v80XFSVgkQPMQ5nObas50M2kYep/4PUl93WcaVfLNOXbBxdXV3t9VroH1URgS66Hh60YxTShkcGjJ2W+btRjgGUFkEY1Dp0uL1SdH94GvTrPD0/7fMu9HxlnaPpnL/8wagD5kyXwR9cc/guxuo93pn+8IyNvXbv7Ozkz9hvbW0yT+5pNBrnfGoj8Ig5yH3M9Z2MJ/mT8v4lgxU2zeNx9wEKr4c8v1y6dEmra6ty3S0b4b5LeSmr3cPYiAgdu3sZhYuNDiD0N/e5rt7uL8dAHXruIj1uUiAN350nxRxT+AM9G07TbWTdZWboMPOCZgQeiPP0nYmp0E5u03GO/1H6j2Usl7nY8bMCtftZlfdvVdg3+b7RwLEGPGrOw7HUL83Vzbue54yTtZuHOQh4jj0p8TP3sf+Rzmvzga831w+hAV6sEaGI5/HayZPW6bgRp9LXKX9IETwUiijyGqCUCjUKgUCs5ejvDeuVhvVD4/0Lbvf/tu8zxJbUyUaEIjpIpl26EQ431F2k6TQky4QK64+IkEBLmLhapz8Hayb4jtOVo2X9x1oSA1JDeYyW8jl8EclvW5ZBhtNo1SBnTDGiTNmfHWNGms0xMnzGWtiYcoZgHMnr0UOvi1n/e0+wz97E8C8T7e3t5b7ZRqjdvf107yXFzZrU+2t/gHKHveHOzjMN1N8E9d7C9OlT+P6wJcYsf3B9G7q9/RTjVo+tbdxgoA7D7Q8+W87pOG2ve/dZM3t9fER5p9THa2eqj3bRtQy3SaCTVi16bM2jDRBAWfnsHskLQkM8pO6h0xehsmhCoQhDUEnBvQB8Ijgh8yXZL9wdQhFB31BPO39ER72+rrWoFsB+pBZoqcjXOa9U3KAQZtQML8gYXTo6dbW9P6BkpY6GIoACLqpBiG7FPgc3HPe5xvozCBj2Nw51mNfjU/qa9yeHh+5HU/rRNPdU3oceuH3Y0zY0TkMaDTQTJ227DaeT6cEzHcLTO3+4fEEpz4cI1TkX1cpkB3qO2HezraseMhXl6akzcF0a9OQ+x3FLVkc5h5Tsi0cYXPc529vZ2dWTJ1u6d+9B/hu3Tz75TB988JE+wAD84YefJO/+g4fa2dnDiI6BlTO8Et6/jBXQlvljypx1dDjTwf4RhmSfp+5jeN9nbO7Lxl2fFUwZG1OfDyLboH+7DzkbO0jj77Qb+8hIoYgij21/E9hnjJtbW4QfyVdDu+UcydmE69eQ1ow0fX7VwLNMRGjEvvLSxUv5oWJ/ucP7V+9DRZhBLupQiBIJ62xGHzmiXF15Z5rin2a/OqL+U6WbvpR9in3xjLzHk4l8LhYR9LlDtTRu9ZgwSkmtk8HP+e4U1NXA7s6VNaWy9ll5x4ADf0ESxvEdEeIWuhF76nTbH2F+KBmCglZFgoowu9so6lAxTFap0BFHS1peo7Gv2YD5jmzAXLlwUW0agC1fiWPY3aenyEERoqBuMXBc/kbuTIM/65lyyjgibhCNFCTcOvdCyPESx0JxTpxA5BgtUi2cAXbiznI2FGkRM8prNGoYIDMGwgy5Bp0FnbBy6FInyyqTJTEyFKOJxiurWru0ocsYe6/fels33npHl6/fTN7Syposb7kW/bYM9IZ2SJBmW9BatgOltR9QOjEXmEBbtbhOA9ZL3qRL7XUC+oGus9IeeD9QFs8ncybHuc4DaK+IEHe2oScaT0ZuT/fDiFApRZ5Y6miU7ojQcFnGGPx/H9T9DKA7132A617QTYmCPgOYI6jdgUPouM2XygGTuDHj5ZP6RcfW+w4HmjYEff311/K3AZ9gBD7koLZlfDkft4u4Jkz+NrK4vQ4PD3gBHJF2k3k5PUR4acySZ1kbcpYwkozH42zLCMYSA2WYbxjYvolGOQUIo4aMJ564BS8M4tmtn9gVr1OePlL09fKL2kY5Hwbbbd1EhIb2dBvMeCnbGDfFaNGwCBBX45c1L+9cDMBrsq0a9On2kIK2FdchBjC3r7/Btrn5RM8wyE2JW2rl4HlJSxgysu1S3y2lAhEqIQWPCDuUF10v24aHnkMyUuw1Hi1xTsNZ0A9IN59kzo3c4u0QywGiu68+B+KLWkW4HgB3k/oiLnHsPmSR443RtxhBv/zyK33++Ze5GLyD/8GDRxz2b6O3PRZ4U/p3I6KDri+3pNsG71oZ8Ehfvdv52m208Fv1V/QU3uD6IWhX94Y+ILleXrh5wzhlvHsM2gjsvjalH20yxm30vX//fm4A9zFsmt/yPnWx3P+Eo0Xp3HJ8w3Oyw9xnxqOxlhnf7reWc347bES3MJRvs5DdYV7xJtVpN6zMxyxU19cvyd/4/dWv39N7772rW2/dwkhyRZfgr2EMcX8cT0YaYTyICDbQM+riPh1ynqUyz9EvXaaIIpeloe8fMB95w5xGHNzDZvoZxjUvqv1t2n0211PGkstqNCRCL5DIJyIgQb6j/ODK9evX8qdZbTh0ug8fPdTjJ4/l+rieHo+Fcqz4p6AvX9b6pYtZ1l0MRjYiur4uV8uieZE2dB7nbTUndf+kHG40+z0fz4hjt9vu4aNHevjwkVz+g/1D8nD7UmriuPwNdW9IzPLuX7BJinDJKXcgIMMHai6CHa+TRfyFN1FJsJ3raBmD3YW1C2nAGk8mOb+7b7wI/vcNDncbllJVSulg3eOOCC3+qfcNNCRFhPyHK2lE4AyZ+GEaclHb7Dc4s2yTyVjur66z2+8Z8+A+hyn2j1hj+H3ltrbfbeA54RltadmVlRX5p3nfefed7Kve5LlPRIRqKfL8bL/7+z6HJD4YCUXWzXmOef85j1qobxT5ch479M0HbDht5PdBzoxxGUFMQCNyt4kgQtDXEvbgn9/2vwhu67nwj+Nw8Q2PtZ2nT7XNfOBxY7/b3H1nbW1N6+vr2tjYyG/bm5c6qlWWKdS3OBEXufXD6BxZXcKioE8jivCmriwlIQEjIhQl0uu8XQYbbTcx3Hqc0kvywwwT5rDxeESs0Ix34z7zhNu9ZVy5TO47HpPuD1PayH1lTH+KKNnHnLY/KOKxOBlPNB6PsyyVOewSRt7rN67rxs2bstvpeU07ps/VOlLt6xsRiggNV+fqn+bj5FbwN8gMtGUsi3Y27YAPnt24KMsg2dFIwjPvfJAqFL6zEo9AbwVKD1TLHCPSIxjSKucb8rM/IhAHpUPBX0rIY33E+2FEPUupiIaL0gFfH92unyQorRbxkyzkm0K90cD30kA3n36vJJ6PDMcjB5IjyPTvESd167l4gCfBdDMJtuB57ZyK+7yAXkq1QzPojOtFYWeIvwqr/Sum/SrlOCl7Uqcnw37ZPtf8VZD9s1dJxuPdn/31JWjGZd3UsM9pWDd08UiMPhERiuihgIk0GZAsbhw8fUeEIrymO4bXEHNeKSrA6z/zhLwUEojo4lTWViPWH2PWYxPOgpdY4w2YsF8Zsd4rrEu8f3Q6ZZ6e0xFrnFYNdZixd/aacMaezJjizw8Wcz52mDjibG2a60bLZjjnMoecKXgd+czGWfYaTzHCeh28hXH1yZNNDFFP5G8hPnr4WN4D3Lv/QPfu31wpZ8cAABAASURBVNPdu3fz3zN9++23x/Sbb/Jc7uvbt/XVV1/ryy++1GeffyF/cPuTTz/Vp598mv+e5uOPP1bio4/1kfHhR/rwIwD94IMP9Ze/fJB4P+lf9P77J/Hn99/Xn/785w5/+pP+9Kc/5zcjP/jwg0zP+XxBvt98860ePnjAuv6pcp2MnkpU1nzdelZcDY3qth+mt9aO4yaWQjKie6Rbvvq2jMFtP+CWuoekyD/Z3yMiYBcQ8p/Sb9cC4EXgd1tnPwllu4f7U+e2v9SqUg340ArMr6Wq1gKqSjEKtEME6fbQiauvtMPUywy051ncumrRo6lVJR6Oab/7YcNYUh/PYfZ3fe2INjikDx7J8W3Q8170wPtQ+qzlsi2IK66GPNKoSHpOW9lOBPxU71CWHALliVJcbtfV9RJXqCgiQMm2qX17uZ57u/t6/PgJ4+Y2xt4P9Yff/0G/Bzb6fk5fvnv3fn7p4xBDutpCH55oMl7SaDSRSLfTV8v4btHxTPu7B/IHKXYwJu9hVPaHM3Y480owzp8929MuMDU69zNtM/53d/dkQ/ARBmmjIYdgr9TS1m4zn8F/e+db+QyLILhSwzPr63rbDXwbEaFSSu43Vzk78376ypXLsjF4xL7L8RrauWE+dh4kIclnlHJ0me/wbn6bUcdGU/pMN49NdcQc5rMsz2XGEfNaEN9pi8vnIFPO05yG+S5Lgf/LuFNbrccH6ClqazyActCYh5Dd1BiXaA9cx3f0zmO+OR1CkaHds2uQZMBvT6CQqxutqAmjyv/Dtvsm8E1dvfGW/P+B05BJpw1efCpViiKRjiK4AydQdH+BV1ztAsgFX38j0LvOIg41hjC7o0t5/hzCzqJxFhPenI9OXWNrZaB2o3FKefxs0kdEBlHUohiPVXnRjzicHC+vyli+cEn+iecrN2/pGsbfazff0uWrN7R2cUOjpRWpMtALBzZlpDZq6rhFdy16a6mNQQ4SfoU0h1wiHt9xt8Q5ge+Q/8UFo7cIlGBk5VomnpYx1ajx5AQ8UTkoIhTRoZRQ6d0Q2kZvLjTA0JAn7nbQmxnwraOIwNX1y9aTPjJ+Cc441PREbSSfMPMPWMDuYKTZwhj0BGxitLGhwQtXy9p4aJlD5JxGrVXjyYQXJOOsMMeQW0Tw0qy0G3MTL4/pdCrHLaWkbCVORKiUUAD5ailjD3tPAL6MgRl25MOOXwZcneDBbf34G2U+EPemJCJUS1WpBZ2Ktm415dD58OiQhd5BfuPIi4Wujbzoa1JO4TFlNLzIZ3IbHGIIs+yz3R0MmDuy+2h6mPJLk7GWl1cw4C2rFNqOPtGpPdRdpqHAY0C6G6GWBlpEF/C6TxJ8iajOT32+g3jGzP5vl+GQgVoaP5NvUIsI6zNgwEdkykZu/+BAOyzeHrMh88bL3/j9gs3V11/f1r1799mkbcobNy/0pizaGt79Ij2JdEijhbbpV3/Bh9d57C44TUGLM8MGt/0/LNoWLQFqSMJ2N/LYfYoBZodxHrSzKMf29tPcdD58+DD/b8yMcdtSj5YwIiqCMoKI7u0bERqPxjmevfirtdJHR6osMkvhnUlEbwTdv5yPPzVsA5v9U/qu43iBevnyhm7euql3Mfy+++67unXrVhpZHba0vCQbTkot5A8oazBfUAs1zGNDuQp8o9aK/EhOuyEPf0NvB4OaF9letHqO5CXDWGhk/wFGHZfHbT5l0WrMiNfSpkHiXZpFphPmOH9r7+rVq2kMtl5dp63NLZnacOg0Z8yrll/HkHUFWZff6TrM1OV23Bb9ujz2z+Hxht7cHlZ7grLYeGg0uI9YgPtncjc9N4NnGCQzXeJluqTR2I2s/a5v1/ZUyHyAa+F2Lnh7gqu7n5Pr2MPTZfH7wnmkrmqRdbSyupL68YcAJuOJRhyquD3mqF372F+JU2mzUit9p6jO/UW5doug3TvgkEIaEIHHNzTMNO1hoTlPXHM+msh6tSrwXIYx5Sv0H7eb+4n7Q0PfctiqPyR4YU3Dp2cb2nZ3d1eG49h4d/36da1fWld+2IDNXFeUkPu4x9kh7TWjT4lGjRIqtWqyNMHIuCyPn1KqIkK+rEuPGRskvUHd2t5ibt9XQ5tmOA/LkJRElIhQBFCk38RzvvN6MdRfpxu9Z/8Viftxvrf69UNEaMLYskHdH0SxTk3tr+jKRcn6I1eiKCISCkLmxcdjPvqtpchzUO3jWl/Z5FZa51AEcxjj42h6JG+s/eGULcaS50C3Vy1FNvyPx5P8ZLP7gucuIyLkb+6uYqwe0XdmzBtO2geJ5i8zZ1leXFM2x5A08l65ekWu1xqb8jXibjA/+H//+mf4S60We0kMle4pVX8+YheW1cWZ1IVE0G6j6x8wTt0h/kKMj6KIgMYChYdu4DCttEDHlxMlLzMigngFdDSIU4DbZMz7YTweqxbSki/Scdn6uOeVy5J/a7iIi/hbl+dN/j+WBtzq5+X1orDz4vxU+S9fF0v+UPipauOHLJdnOUU3u3V689N+h7wMFmRJp/P5CfCzVPcsmnC5nfp5eGF4pkV5vHc8AfIh9S5NwtO9SB1+HpzjELYY54dyD2mfR8/Lx/IOG6jdP180tInhNU/D+/hMDDJdk8h98jsh64cHt/sZRC3veL0ULE2nMhG9ByfP9EWEgjVbBGuFalR53V+8NohAhnUaz7ZzSvAiAtJB/eX1+oy1eYI9vPdDRhplfUbCmYf3eIbX14esPQfs4zbf367dZf3uNd5TjDbeYxnb7JO9Dvd+y0ba/Fbe48d68PAR++UHCX9g+u69e52h9s4d3QE+O7h7F979+7p7727y/EWK2xhsv779Ncanr/TlV+DLL/XFl1/oC84YbHz67PPP9elnn+lTG3HBJ5/Y/RmG3c/lsM8JH/BZhn+qjz/5GKOugWEX4+5HxscfpeH3IwzAi7CsDcLmDTTdNg6fkv2INDItjMUffvihPgAfYvj9MOmHGIC7PD755BPK/Kk+/+ILfY0x+k7/62jbT7fZv+yx15665Y/bLfqGg7gveMTNexjtq4Vwu81S9yCGFMMfvHQHPLsNh82pRPdSRCDADQ3xZ3oKxf4SKiACGqxPS1GpVV631lKOKW730eRn+KgLq5bpEOF8ikqfXkSou1xju4KSQGNAKGIBCgLQCuOYO/Wnnpfjmj2q99+W8r7IW0T3f/f7Q/acPgs09djw2cMu+9a9vX3a4ijPP3zGkQt4imMZx22amexunZgakXveOLgR5Pn9bqdxHl495UwJ5bQ9rJd0O6nUZZGgrtP+wWGe2/mD1R6fXzLePqbf+tu+f/ngQ33+2efyON7h7M/7tojS7QE54xqBUmqqywbP/f3D7twVfe7lnLHLWeouff0A/U7BUboPMLgfILsP9Rxj/77PnAzi7mMsdhvNmLNcxpY2TVCxUMht6Q/7u7zbT5/K+1XLaX4xcpDl7jghUV2VUvI83ucW3k/73GpjY11j9qstbdtkO8+oT9/GvOcVyqtFl96j+0tECeZVn3uYl/Mp86XLbD24PEfMry5TBLomBfcj2weOjo4UERqx3+tCCPxF3KntQfEtA6ZFkUajZtZRKxEm1UWYGz2gDCW6h/qr13rvUz/M597eQRKE+GVoFNw9SLhRYaii4sLB2tIyRsx1XbtxS9cxbF65ZqPmukbjJQUdmIc6kG8ERSkKOkswSbnT1FI0MpjU/GntSpxaihxWwvJAz18R0TFNQQR+bp2BSGYn/rLPQDCTxFESoQIjIhSxiL6slL8yaCv1LhziFNwjdLO0dkGXLl/F6HtL7/z6N3r7vV/L3wBexSBcJ8sSh5NNVDWBTknXurXhN/0K2S/4c8hX+EGbnNd6GXz86MSP/XbBa03/zkC1U5UeL56UDpikD4HVMKbNfKi2tDTJyazSphJtwATlCccTUsMhnvX2SnCm+qVcgUYAfTIislLW4wzjgidi6zWZSLW8XDxpH2DgMjxBO9x6HXMgZx16sXuPRas/aegX4fLycv6EhL+R4znAi+MtDMJeGPsnTRvSPOSF4Dz8orHc2upqHuha3nyna7fzcX4NLx/zzQvGWYi/MOfvF5E64BnWAQ+U1tK3A/6Ew/El5i4fNqfO4Hmmse5nHD5b/26Pzc0nOmBh4bBSQoZ17jjuC/4/hk8xKHgjs8PC3HEnk7GWV5a1tLQkj7dOPuSr0J+8sIzgHYG74zrEWPTxzjOLMpuciVdink7I/g6ZE4uV1mDGTYrbyc/dLpph5gkQm7mDaL4l6iTqJhX8oSkLHf9U68NHj/X17W/0iT9B++lnuG+zMHyY/4tjd28PQw8L6GHBRrFC/AWACqr+atvIdNMbOnYPjIGSRjq/42GxM0HaL4oaERTLbVjk9nV/cmls6PUG9Bs2pA8ePMDovcPCdUpSoYpe3PaWN1oynlJnf8O1Yfw6zOuDiJDdfteOmK8jQpazEe0pBuVhrrD/kE3JlP46I50Ri0IbUm30/c0//Ebv/eo9Xb9xQxsYg1cvrNIfJ5TVZRZ6Y13VzjQD7vMKyXm7XOov93HXaxXjoxe9NsJEhA5ZhHqum2HoGY1qGvIuXrqo9fUNrW9s5Dzl8GcYwj23eXHuOM4nyMjpllIVEXKZL1y8mMbpy5cvZ1qez1y3bQ4J3He6cbYvp+lxdQW5CxcuZtxDFsp+vzltb1QSjHGnkTzm0tagxn21klj3XlcmkG/AjPnd5X3EIYR1fOBvaqNXpzUH6dBsmcYP/WAksbxtEq6H8wz6jHXkucSGsGwH5pbJeCK/X4wJc5lhucr7vEOhPYtKraColqLSI0qIDiahf+6kdnewNySB7rar89pviIuIEaEhTdPUKXoUl/0uj+kMQ63byf3Uftfh6pWr8s/4Xrl8RRPWIt4c2uD/hPnW7T5j3ii1kBJ9lYQ9HiIY+3ZTD8+xQ/oRQV+o+QEb91XrwjqwPpuFtrc+dzHsu309X3tedz40qSIiIYWev16lxV9F9vmcXpfjsbu2uqaLFy50HxRgjeG+MehI1AvVadh8ut4N/R3tKiKOobAozwDphEa2cy1FpVYJTsuGt0Orxm7aPXWN2xtbt7XXnF7vWNeGN9sHrJMK6dhoe4GyWu6Ag0TzPL+4DmusdZZ4N5fKO4RCF/rreDKRjdc28jqe55q3335bv/nNP+gf//EfdevWWzl3jMZj+sIo+3voRdfQTqbGWbLwM5GBDjItXQaenxCKOAScT0mnlKJELYrePdCCPwIhp5AkH/b1CBXCAznLlmK/06sqtaoy93dtXbV4dSWlkIvMn4H751fin5hS3X28hvte+DHq5JY+Cz9G3j9EHmeV/TTv5fJxrJeTfDmpHy49p9SD/jTsCX4K1JrwHJcf0KJs6e+p3QmPhXQsPlwf/JZ1uMF8Dke83jro1a4+xVeL5Dyd91CO52J/V6qEO+5z8X4IBmmfm8xLhLlcWTcS+RlR96cEL/Zc2/R7pIY9Wq6fTFnTTueYqVv7eDW1zdeYAAAQAElEQVRFTOpq7bwQvMvFO1w9jVIU+AuIipt9VYBSq0o9icp5qt/3lXf+nJrXy0UUlQKI7zVBtyYaq+A3P/OijLQK5W5BM4fP/6asvb1e32f/s+t/tfNsR/7A744NuOzptjnnsNHWe10bd/xNutvffqOvvv5aX2J4/RyD5fCNWX9r9hMMQscG0o8weH6g9z/4i95//339+f0/K78J+6c/6Y9//KP+8Ic/6Hf/9V/6j//8D/32P36r3/72t/p3499/q3/77b/r//zbvyX+9V//Vf+S+Beo8a/613/9P/rX//N/9H/AvyHvuL/9j/+Q8R//+Z/6T/C7//qdfv/73+uP5Pf+X/6CgdfG1k/0iY3DJ/CpXPbPPv8MI/IX+gqj8u1vvslvCttw5G8Q3sMIff/BfYzWD2RdPHr0KL8B6T3M1tamtjjTs5F7Tjkn6tzbee5hPXqvY/jDko7nNJzm3bt385vIn3FW8v6f30cnv9N/UJf/ovzW2xfo+MmTx+wVW85xJ7nmLaXSh4oiaFxut6/7oHq3ko9noAr+kAopIsBAcbsfBmklHfwLFPnSIyJUCmHQiEVaVPB3ezfcBdRQLaUD/bUa9pueQCFNo0IHDP5CWY2QNEAefOnDxd3xI0IRx8BD2PEdOCNC/sOZRlyPgRaO4LfMATP2Sd4vHXEm67MM72EGo53PKcw74hxmNm3Usg9qScjxPCfkfMF4mjFX2N/NJzYQGggGeO3bOb125OciUlU1PLKc7Jvtdg6hQLYDwem2jp4yF/iX+z765GP94U9/1n8xrv5EX/UHLjwv7D7bzba7dGld165e44zninyOMUMf/mDIM4zC21uMBcbJNudaO6T39OkzdWdc29rFCNygz4gub1GOQl+J6No+cBe7oaEiXw4bj0dyv3LZzSu1yunk2Xz/vt0j7c3NTT158kRPn+5oSvu4A7ndDLsdt0XesLuU0Ii0Vzh/uXTpkq5eucLZ2uWsk4uYbc27oWEP3GLVEsU232uTlnTMt96m7k/ITdHDjLM7n/kfYJ/xnDuDN4V3SF8zdTkiSIgCuN+5r+HkzGSpr7F9P3O4oRLZu1oai2rjbt0J6QBWXAttUWInR/i8zlaOMWe8wJGxF8Idr0NLa3UoNF1VG0ZJqjrWaHlFqxfXdZmObEPwxtXr+C9pNFmSSicr0jDcXiHRQNEhimoBPc1OjD8iFBESt2Gi/hrcEZ2rewqxwaUTV6ebtuch49txQURkPD/L3IUPca/RhK5lN7ERVaGjl1pUak1UaGXx4MVGGY1UGATVBy0c0iyvcei0vqEN9HL1+q00km9cua4VjL8F428TVbO2aIYmmh5tFDWgpSwtPPs7d0guQEJc+Hm+zN2+QOhFYS+I9pML+m5tuBd0Y8OTmCe9GQfYnmA82YRCI9pxTBuOMCyUSvui66CmKe+JK/uC00FrDnhZOA3wS7lRS1cV1CD0VkqREVEYLi0LhRmGnSN5ovbE7AnchuCGOUvWGQPKL5zd3V35/xXusIi2HNHzoPLKlcu6fu2a1tfX5QNrcfng1Nm5LY54ATi+KMiIsWYZt5vHYmF81lJk/4i2tPyUdjbVwuW0Frx/f85sB6ptRdCvrR+/pP0+8TiwEaHTZ1Ggz6BxIrpILWNhyqLAxrkZblKhRWl3v7htAOPQ2i9jLwDdxvsHe7Js0DY2aCxj/HX6zicCw0XGpiC4LQORuqx0/tUS64xQkulHOYH2vAiInLgH2Y5pn9PqKLx8IUB9L7rPLomlTsDpeBFzyILYevHC7sHDx2xmvmVz+JW++PIr3b79rR48eKTtp0+1v3+I3pr+nU9SjZVSpDBqUpqOMSc1OKyR1pSMIOqK5Tg6dR3zLId4J3pK6kVex+kzSLFMB6ZpMuaPUCk1y7iN0fL+vfvy5tCbZM8L4qp1RJUqdSBFJ5DFozbMF43XNiAi5H6o7BiBoJhnmpxjvJjeZpHsDyU8Y2F9sH8o67nWoiWMPRcurrHAvqxbb9/SO++8o7fffUf+Kd1L65cIX1Jlro8apB+ZPDmrIe8Zfdyw2zKeTwaMmXeWecevrKzkInc0Hqny/hgBh02Wxlomb4fbKLOxcSnLcJHFsdNwmp7DvLC1ga9hHAXjo1IWY3AvkYcNQp4T1zc2Mk2PPRtjvUnwGNvf389PatZS08B15fKGHMd5eF7NuRO9Zt+gXuYnWGyb58ZxncUV6DciJEAUUSz5CgVG5kM251vyz2q7/3pMN7TNPA0i2E03yP5k6rjfG04IcKtxHtTB5Q0Sdp+wPpeYU2w8tb4nrDvNG9NGHR1pPO7ax21U6Bd1QCmyv5j2iCgK2iIixL2AcI69P6AhHgr/9YIR+EABEaEhXUTkThsR8Kr8bU+XTQQ01MfvqAZdunxrF9byQ1D+FK37juu6zcGSPzRheDPovmNdEx1do5kgJdKupWrM+qV6TOEvUTKvpeUluT+OJ2PVWpQX0YgsywRyNkpusvEzdjjQOmQe9zvBMgpipO4pjWky4c3vPrHkn+eeC/9oDopKfWvWfZX1uHUwmUxUWRtEhKzDlk7e8O6y0ddjpaE9qCVhfTGR611uwrnTDsvO2JgO9JC1yf7+AWPlQEfM8w6bEu61pt1ZnlI0Yp5wHI/fTQ7EvNnexQBvGfdV92VvpN2fvTE23/3FfI9t/1sLy7kuK8wza2sX8iesV9dWc+xfuXpF169fA9flb/5OGAsR1Jf2cevozMshhgMHOrjtH2Cegd/9gjStmE5n8HxTUfvNt+R5cPSIUND/IiL7YkE/9nsM2W2qcEqZsBCTBEPdZX+UUAERRZHAT4B5tdbsAxHUv0tCJy54WYUTzL+tZyjSWdQla4+rb+8bvJIGrNVXinCG8A+RxhnJ/tQ64llFfGWedfUyODthx5T7+6vi7OTmXKdrzBmv7FiITdkWfH1K5pyHXuQ5cp78i/jPJdIx5nuULq6N0hlgPuj8zNK9Gxe9z89uru1jJc/xTs45VNhMA2fL3GrnWXA62X5nBSbPEmfBgeb3lHL6wPgY8JMHPX27TD3P9fzBQdou2blw/pTt+XzRrfmpVev654WuHSkzdUAF3e26di5qRf16d0eQxWE9Oa7pd6Pt1vnEa0jRa/4ZdMaawmumAVPWbAmMAtMe3TfEOHvyh1+9FsNQu7e/q2f9WZPX0ZsYVbY2t/Qk8QT6JI2T+U3bhw/Zfz/UXfapd+7ekQ2439z5VgkMuTZ0+hu1/iDzFxgaP098rs8xhtogauPup599Kn/Tz99k9TdXP/jgA/3FRl3jL++ncdeGyvdx/4WwDz74UB9A7U5gfH0f5E8lw//gww80B/6UgZr34Ucfyt+a/fijj8kTfAwwOtmwbPibvZ9//rlc1i+++DK/AWxjtM8Zvh2+NXzvnu49eEC9H+nho8d6jOFnkzVp7qkxPO1gjPJ+YIf1qan3nt7/7e3vaf/gQIfWvffKrJvdVi3t5Dam+RRB5yhFYdSiUqu89h6NRzLGk4nG40me8/lsaIJ/wl7O+/Zl9tYJ++F7X+O9Suu+wJraH450WbxfsWHYbfMldbSR7UvOUmwo9rraMt6rStGVg7KItaL9QznlK6SIOAYy+JSIoghcoBilc0dPC7wI8yy3iJ5XTE+BcpQ5QulGP0nnfHTWuythtXZ+0w6VtW0BI1AyjYguH526rLehvkFYgkdEKOblI+Csu2XtzP50xpkB6kcXJfdHDbyGdp/S/t77HDDeDvr9zwF9w/3D8Li0XIt89g/6iP3e1yQYyy3pZBgZuKwQSjKUGOcr38T1PHUa83QIn7tfxkGpKPeMcnqf6PJ6f3zImecz5hd/oOHho4e6d+9ufonj8y8+12effc7c8Dnnerdlw68Nqj4LL7Rp1++Xsv/7PKBBN3t7B/J42+b8zx98sMHXe8QDjKD7nPMYdrsMQRpOh9ajPXiG27+qFKPQpvYD+k1BdsSeczQaq1Tajjqkrl0fxpLHR2MeZfBc6jO1J48fy2PL+9hztZMqxFIVIX/Q2ucw/iDyOmdV65yvra6uUL8R0Rs1zVRN65m80eI7HK3Sl1pZlwn6mOtnWFfuV0fM5e5jttfYf8je2uUcdODwvb19+cp5wo5fDlARim5onJbDCmOYaP26JQgF4qIx09GNnBPVp33wBzh1n2bhd3qDFOMeJ0wxATgR0OJuRCeKIpWRood//vnyteu6cestjJ03tXbxkgoHUS3yHVzGDi6/0dLpmgW0WQey5LZTWYDAd/a9GNL2Io7ndExlpkGYieUjiuIU/GKJYr4lKKPl6adN6twxpSBOqVWVw6MRByqj8UR1MlY1xS/iNxEq+P3N3wvrl3XpyjWtYxC/sHFZNpSLAdioptF3Rt2MVkVtdGiEnhP4oeJq5xQP9+BX8ofydlRnXq8bdmZiPxmm29iFiaB+gKe9DAGPlzbdw8Pt6EnbL5spBkFTTzBRCi/OquAFqCAFbseJCA28CNwK2AA3jr+T23p0VU/q0uPKum8YtxGhJYwUPlgdMwY8pv2S8qLLL7IDFgQNL3fEFBEq6PuAhYEXZ/dZeHoi9yH3rVu3tOExwktqwgG+v/Hmn2f9zW9+I4ddwhg8Go2ybd1ufik+fvQoX1Buz1IrQ2vMy2ai8WSCe9S1K3m6nAPanD+pD7d+QtfpNcrL+L9v8VvmttQLOmlA64bNRCPbKiJUQK0FXRZZ/+PxKBfrFzhMv3jhopaWJqKXyAaJPRZBXjA8fvxIW2wg9vZ2aa9GE/qFF/KT8US1FNKWyEEk3UFSiMv5LwLWq9zzJrXjZUDJc6ZH1nVPwHN9DIeZJp9yITYvzqJ7zkxH1oRUTAGVDOqsKGmw9OLNCzsbQb/66utcIHqR6G8A+ydYPWb8/zwODo4w/rJYoo3Ee0JtkSLkPwm3KB2F4GZRRSlxNMi6rI3Lash8oxeGDDfihJIGDMexp+P5/QOTvHi+4O7SJRvamHRwOB0j51Y2BKYNc8TUG8TpUdbfvCMWb0fMwUShPrznyHh6NNMBBu9D6j2bNuRbVFg7VBClqqFuRsHteAcsiHfYnG56E/9kU9sYlx1fpBjoezQaa3V1TVevXtV77/1Kv/mHf9A7b7+taxhFLl68oOWV5ezHlvV84rSjhCJCvlrGQ5Y1yz2VYLvv+5t4q6uraWhdWe3TIKylUMsYYjxvXb92NQ14Xvz6gw4T5iOHXbp0UZc3NjLs4sWLzFVjFCf5veT4EaFC2UstioiE1yWO67nRRuBLGJC9wPUcusVBhje4diONjpqMf+369fx2cyGtQ4x4U/Tf0g4tdXLfaHAn5v5Wbn+n4Ti1VnlDYt1LoYiuPF6ce5HtT7da9/ts9Brmdqru6Gppo8TAUH9FT1+CtMSdY0GeEqrjN0kzQ9KlyeTyjlmHrbDZMCZL45yrRrwv3Gamrs+Ieg31c7s7XpBA56aO6MvuYl4UKUEm6hFQbpmquyICb4fSu01hIhBA8tPtWGrNsjrfTGhLOAAAEABJREFUUunfpeAvGd4wXry5cVvZEFlL1QX66cb6hgpu6/vBg4cc0jxgbt3qfkafjaf7qGHdlFLkdBmZygbl6cTNcx9c4r3qvuOyRFAq30kZ8/QFb9L9rYbt7ae8V7fkd/gRB2ktYU6qgboPtPSflnaiIcz+ycJFtB6yrJSS6krUNyIU4jIFuCRoRCg/xFkr3q5dHHeob6dXUiRh8z2GjmgDH4YlMJr7Qyie361DH5YdMk9ZxpixsXUbrazYSHtJNtZGROr5MZttx9nb26Nt93Nu+G///b/p3Xfe1T4b2ycY5p3G8vJKzmlXrlzNn3m+wDvY8FyzxEGZ+3mtlJ10I4I5YcbGmjHDgHGZ59ALLivHII5MDbvnUdBEeESaMdDO7fTdT5peR/ajMQIX5fAu3OFMQooIRQFB+aGlFJWwP5RXJmG3kRziCARwHOSJExEwuaHZ18VFXErdOXjO7+R3JTxRxbnAixxEflHwYhhF0stgMc4b9w+vgXm/ddJuv9cF8U+khf8Hu19Uph8sk79yQq6Dsxio3a+ONgdNF8/uVwLjrSXqWYD9w93ZD45z8TyTWJgDPQ/OQc4O72adU/HwzuXOi7/IPyctp01SJ0LxcB/njOfUlOewBZDP8I7v0nIMwLyazZIUJadn4EemafkBhHA/zx/Cz6cuS1eTs2WGcGQoRm6TBkqOvh3P9AcH+ZDrGcmS47lhFifc5OcKt7nfsSUUlfcta6VqsNauINfa47FGCzDfsgr6QKC1FwG9eO3gPdkUw4T3iTaweL+3z7nRM9ZHXld5D2Jjyjb7vq2tbW2yF9pkjeT9kNdSDx8+wuDyQP4Wno2dX331FUbQz2Wj6EcYS21Efd/fsP3Tn/LbtX/84x/0+z+A3/8+v1H67//+b/qXf/kX/fM/L+Kf8f+T/vc//bP+6Z/+Cfyz/vf//qcO9v/zP+ufwL/8y7/237T9d/32t/8hf8P2d7/7r/x2rb/F62/12sD7AYbfjzDgfvLpJ/lzxj4H+Kw31trA/NXtr/XNN7f17bd3dPfuvVz7P+JsZZM97zZrdO8JvO7cxzB0yDo99wHor9A+bocx60GvCZfZly5jTF1hP7x24UJ+QHCd87TLl6/oqs/rb9zUzZu3dJMzONMb+K9fv6lr167J/zLEe+ir/hITuM7e8sbNm3rrrbfA27mn9q/NvP32O3qL/bX5twjzmd2Q3k3Sc5ybN27I9AbUv3Bkt+mtt27pFnHefuttvf3OO/KHtN9h3evzv/fefU/ev7/73nuy32GWe+vtt/TrX/1a/+2//Tf5V24s7/MonyfaEPzHP/0x2+B3v/udvqbtbVBr2b9YL+6vpVQFfRh1MV95HunHJX0zIhRF4skjgLoLp4IHiIj52rTgjjj2RwnEOhT4cz/tEtHzS0cjiGe+EaVL025QFlArYemv7BmrSqlJR5yXVo+/WtJfkIkI+TIxpM6vxcsBIAiL4DkAv3B73rdWUE7GankXeL+TwJ3M/tGw75+xt/He9YD9jvukjcCD8c77F59RHHEO0XBe0NAOTs+Yse/1nrJhT9mQbivOfqDOn5miz8Ft80ro470MGdJ9GdlIodb1pbwz5qd9zkB8DnP37l19+uln+sMf/5hj/r/+67/08cefYAy+L9d9PFmSP/zv85sLjMEJfu/nHnGG7W/N3yG+3d4/+oP9hvU25ZwsFLR3ka9Sq5Y9njlzr6WiIuZU9MVNcPSAECfkOKGIkM8+IoIzuKlmtIPnV+e/P8wd5DM9mnLmOEX1rabUzV/ScJkOMb7q3KuliwCvgciu1qLJ0lhrF1bZn16kzhe1zFlbKT7na0ib9pUv9B6mHVr6RPYB8s3+YGrQX46Y2w7ZZ7t87lP+uec9zpat10KdxuOJZvS/g7Q1NFlfitIl/Et4unE7oGgU1dpDxTr9haJ3owulRyev5J8VcFLslI8GomnNHFzP0/BwTczIxIbP1bWL2rh8hUOK69rA+Ll2cUM2DJfxkqKMlIZOytJGqIU2ZNAOmDvMmNdKCMIY/DiH2/KDO6n1Y/GOmtWJdHGD/BSFJ66kBZGiwJ38qApDUAZPK8rIwXvbhhpTeCJclqdDB4Mx6liFDlgY0DbwLq1c0OqlDa37K/AYftc5gF7DEGwdtGWsKWlNSdeG3xm0Ia1OJ4WyhBRAhk5dx7zOFSkVKRXpTudzD8La55g9I3r68yUeC4Zr4mravVgbq9Nh5vkF40nbk4UnGSstSlGtVQVqmZZEuLPLtQhEhCJCPHxDue3XT+OiZFkQ07OQFUmJ1314LB3DoytTIrOIQG+glqTW/YwXyRGTtV8aU17u1qcUOfGb7xebF65eILg9lpYm8gtxA8PIGoaVCKdVtMJi1YecXiBeYSzZ6JKH17STF3EF6hcGCavUki84t6NRCCvFbRoKnbxcRmNej5PBfxOf350/esY0jPXQ8D5xHwk0FRFZDOt1Rtv5U2E5TuBa5+PxSEnZ6HkR4gPsMe6GNj9gIbHH5sz/A9XuKYsMp2/5yWSiCQa5EYvViC4PkuyaoMVFWToP7ryTiaujXQy7RSnFZU507o4Nzzf9lMq83NPyXa6W73w8Sc/lTjgt/HD7m35sF3WIKBLw/NG5HRa8J7rUIiLD2zY07fXjTZuNON7Q3f76W93++jYbvDu6f++Bnjze0u6zfRaLXoTNMAq2Yo0p1pru4nPqcplh+hyyvC3BLfJtUp7mziFcHcTlyhkdp3PBFmWH2H8mWlIlAEIexE2HqeGwVll2Cj9jYTZjIWcduLwRThs4Pi//BpkODXEM0mgcXihFVYmRQjYAK/V4dDhFRwf5Ezg7/mQysKFqd3dPXhg6D/dNzyfewHqzmZvSWzdZl1zWGvOKF4yVvlgq+aCPljHQ5ipGcvEMLyxrLbwbjJp0TBzPVyv+NiXz1mQ8UimkQV14aoR/hY322oU1rWDkGY8n8sLbMqYTDkVWMVJexPh78SLrBNzmRQTt3bCInbk01DlAoSwBJI+hi8S5itHn8uXLpL2Sss+e7cgbBo85Gw9NPcf6E5hXmTNNHdcbLxv3GhqlBQNtabcW/Se12xBXFEXp4AJQPSFGnk1+49r92J+W3366nW0xpX0bBBriG06vcU3wt9DutmsAbUw2vs0xPRPEH/hOs6WdssM5QRBDII5aipaYZ1YwkLn9J7j9XogIuS52V9rPKMjab1pLkWnK9G77C+0aQVyhB9NzIVRkObAoI64Avs0nvVrIq9bMz3mM6kiTMX1kNLIU/XuqIzZbfnfOmH8dtsZmcUS5Pbc+efJYDx8+lH8aand3N+Vn6H7az7XVaYc3Wq0a2rnt9RcR9N+q0Xis8aTDaDROnssREZIA8k7P/erJkyeZjzehfgcQagn5atG9W9D9wn67O/pTeZ5fDtdjCD3tti5qKTlmPV5dYevQyH7tPo5ec/OMzg98IInRd2dnR4bb6NAfbmH9c3B4oEPCu7ZhopNU6ANuS3+IxAcBlzcu5ybZ/cCG4q2tTfnw8injqqWv2/h/9eqVHO9+z05oO88vFy9eIN6lPMhbW1uV0xvTtm7/iGCIdC3jPuD1mNuUpk2+0zXw0GxuScsCBOyjmIoIBY4IP3FwI9FFoe0HuYHXUFb3EcNuw3kkUp6sSMO345jOcZyFnGnwKOTrtihRFEF9RHx031JGnHnDhsYcESHHg8hXhuBxOhFOg1L3aTxXBspIDo42J51n8elYp+Fw80xPIQsAb6A4X+oe5E1fECGDqRcK0o+FzFM/4+uvsdD+a6T5nSp2nzO+U/BvJHBW2dx7PA5fDVkB93M5fvpe8fG68b4jG7e7kzYQPVljfMxVzDjMLGc8mS890ZwOOYt3Wua0PyflU7lQnP6mHJSPu9fe836r1uF9hBMk+RaAaxJOBUfYjzsiFP0cHRHJ5cFtN4TsUEMW0VQKRXSw20CEcGqFwDC/IzKXi+jkQ8eX3SH++rASEk5BEtbjc8j0G/ICvMNbw+0AH+YpcUo159utvDJ9MvJ7ye/yUr2eC6WbQkSRIkIhdcCBV0N4LcgnQhHHKMQtpagWUKv8Hq+lEM/o5BTSaVCybPmGsjbU5TS8TvE72evzKetJY9gLHLLO9Ppln0Nzf5Nzl737Lofq58HfcDO8zunwLPce20+f5odvtzDA/n/s/WefJMlx5Qsfc09RWrcaBRAgJLkkuHfvvtgPvr99teQun4e7JABCjOqe6Z7WWlWXFpkR938sMqurenokBGcARMUJ1+7m5srcLSLLOFHEpjJ2U0+fPUdx+SQVIffvP0Qh+xCF5oMOd+/n/vfuHfbCxu27unXrTvdrWPkl5035a85Prt+Qce2TGyhKUeJeu4Zy5Zo++uiqPrrycf5U8ZXLH+ky+BCl6ocfXpEVrB988KE+/PAy+FAf+CeV3/8As7N3bts/JPwyaa8AzCs2OzjtZX9pO8GVKx9R5sepRLay9saNG9B7S7fZxxt379zV/VTWPkjls2X1Z9T/RSpst+DXjnZ392Q50YoX898KjRHnA81ENgkauRT6ALBc2Gd/4D2n9zQz3lvOL+R52SL7waWlZS0vr2gFOdLK3DX2h+ucN69z7ryBYvecce58vgx8HtN74XNpXuj8UMz6fO0iyl8rbG3afQF/x9tA2btGXmvO8yTvDU3zzfyI67w3Ulm8gUIZOP4ETruGDLvGfjTB/nUVu/ex/hc3pttYW/VL06TNcjDJbx2F87pN4J/Jnbpd1rmN86lMNt2XLl5CgX0hy/a/W+qxnzpEEemzllu3b+kT2un2rdvZD92HPc+UHF9wOxj6jB/7YYP7DDP8IkJRhEyJW1ye722EFAZjNiIIt0P4RYdMg53wAiKwhzJewf7SL4gvTd3TOSUiMm5EKEo5i/B80KHWziylqsPUTfpC2ghJU7hmmjx04utQOR6IIH2aoRCXH0wwzMzMMbgnd+t+OoX9HGfCP+8zfP7gvu0XxY/ZC+U8w17I/mP2TA1xI6Irg/Tme+O5eArCuzL9JEJ8TZDs1fskKyyQQDAWnl0FsyIsBS175w6mzfX1POoxaiWk6/WC/dmzZ8/06Mlj+VcCbt+5rZu3bjJv3QC35BcQrDj1Ht159NhrDycvY3ifVmhX19nzgOdM77U32W/7bNz88lmN5+0WwiJCQXsW2nnAXODzDZ+X++x1BsXqkLOoWc7N7ec5YX5+nv3inPwLUZ4zHN97xvnJvDHH+ZfjO7w/GCgizAFhobSui0QE51Fj7bC33WZ+H9FurofpgUvE657+itd+XSr8yCqKOGeonN/PaGllUWvrK1pZWdJwhrJqkeM2rFXExv7ytttlmNfuR6PJuYb7Ta5Z7KmPrAimL3lffYTb/hEh76kbFMWeTw9QyB8TzyW9zP3bbPOAgDutmZaA5bizSlS+0Dm6iSJoQ6OkKYV8EQWjs2P5kndXgJ+Ulg2eJrQw9vOo1GH+SY4xB7ysX2o46G5F2aUnKztXWAAuXAn6GHQAABAASURBVHpDl958UytM6jMciNbeQOLQS6VKYTh+wQ6S3mAAuosor5j4KU196gr7mJA0sXBnapsAcgkJRRhFUUBM7LLZQfgpSheXw+aAttNwvVoFdZRGTdthjL2lNMetAw7WZjW/tKJVFs1zly7p3KU3tc7Cury6kfwQdW9UZAVwA69sbymzJV9DNiMkm5pcdk6saZBOhBsRBJJeIAL7xN9hZyEuwp32FeCbqYjwrbmT5qzvWZLbdE6eXcMrIkBRTNq9xT9Bj47kW1FhUjIUIXEndOqa+DlYBEbYQ3/0y6VaBnkVJsR+Nj+Fjh2f8v4qHrBMTdOChrFpdJlaYKm1yrz1hO3J1wuezYbFvIcQNsOi50XIi96ISWJra0t+28lvFi2vLOuNN97QOvOEF60SQatIhbbqEByOM5ewSDl9j0XU5dk+iyC8gsLYbxA6vRezXr8vh7tubmPT0EK3yNf+zjMiCDYwviH3Z7bdl6Tv69bGrdjC8RB/JVRqyYNvrLT1GEXPoaxQskDCLKdCQK1WeFUJPpqnfdqETvEyLgfejjcznEEAmQOzcnu5r8hXV6izS2Q7saalQEBbuQcE8c6AsvDS1E/Y0u6Hust91KA6nceXfE7TnJBFnu0kk/TzA7f9bM34pidRZB5U84S+HqVSasA7YhO54I6IVJrt7R/oydPnbBZvn2xcvaF98OAxm+dtlGijTMewydo5raKqbUg/alH0NJmP19oGPjVEdN82/wwK5qZQCGyhVxPY/pnIuNOYnelk5ILRqiGcTAnAB7vL6dAIJ/4Z2j0cRer8sMu1CJgpvNpGphdb9iHXzRBx7O+5w188RhT6ylA91smg7g11N9q2KHC3rF3HR2Ntbe/oxYtt+adx9lD6HrHJGCGgGsccaphGzw1v+43ht9/SBRS/y8wVFnqzL5YiXy5zxJzUQm9M/ZqGurWq9PXBoK/ZmRkUxnNgFuViH/oAyrhaiwpxXKe2HSsYxOkXnfKta6dG4YLMBwppybtBqKUA8qnkOaelxaX8CrDX79HGIx0cHMhvOUKSSikyXQ38s30OId/1Wt9YT8VPrZU040xjPvhQZpNDlx0EdsjRAgK/N+aLlDHm8Mcbl6QLWpLvpsd28m9sNq1JU4vpcLxMPX1BGuM3gvYxsp6F7k0Oe+7f55Dj8WO9YDPkOX/scOI57Zi8nQ85Zvo0qZTbxvnaFJbOhIsTe7qz1JcP+xkvfbDB2ADYupv0EQFfe5qZHSZvZ7zhUJc3QSq1gCrzrdSa9mI/xq5N+1vpVwvxgHlfaGMjIhQxAX4R2DEFIrBPIexABn7KK06eEUEIIF0tNen1WjaL0tqHPebJIRuYPTZe+/TtFj726Ru1Vsb/WN6MebPon5ry5vGYTVDyHd6b0T3XpZQcb/Z3W5h3holw/YbMzfP0Ja+ZQ9bnUuEF9BRoq8xlLsv98Lm/NEAh6QNB99tCvnXS9yMCUmlQF5pw7t88QCZEhSJeDwK5AyjjZB3hh3lghEK+sqa0hXmaYL7x2ujNu8eCTbfNAW3Xg0ezzBu1MH9PeGO/GTbq/cFABf8+ssoiSlwfoL3xxpv5pUWPtfQZh4V3793Vc8axx7TbeECad77zjr773b9CVtrQPApf+82y+fec0O8PTGK2R8NYNn1u947yrp3c/hGhCNyM0dYgbmtAY5q2M448Vru+4H5RMg0pGUi+CYUZRMsyyY69YEvfbOSDTMM0EMu5nsAp87DAE1OQNMHDGSgUARQZzWltrdGNQyiQTC/8b41p4UQimU5DIo+Ekh+2lloVpeDBTdoWYHOQjaRRk4uqpTtN4jluRw8+06xPm8TOpFkvxzmFDHPqr4fM9wsep0n5Y9i/gJxvTnAy41RbTNvnDIWEn3F/Vcep9NP8v4r5VYs7Hd/1S7dp+DrIxL+Hx2eV/emsM6bpDh5fFc5umgFyoL4KnPb3iJOf9CXPJGliYuTt0c7kg92hGMJkLkm/qYmf55acgLCfmA5Pt9MZpD3jtt+rIM5JOuzETxow4XQX2RYQwcM+NkBEiFtMtWmKaTJCaY8IzFPQS7teCZMTKpSX2wYLy4ka5u3GczYmXooIBXE7sBZBd0uY5crpupXxJUWECvN2hNOE1N02sIfwBpFxSq1pRgl5nZEv5w0PzHfzuoUgw7LMGHl4BGzP9Qq2mWcncNrTcD7kGdBTWb8r5Vle6yNv9RKUX4tKKQpomKJEqNYCKrJeX71+T45fSV+Iexr2q5nXJA52+3nvHBEKcUGnSYE0VwtrC48b1t+RLJd7/e1wLB+QH3EQfsCe/CCVvAfas5J38jO+/oLWv1Tin/t9ijLj6dMnevLkqR4/eXIWj5+kMtM/X+qv3Cz33717L5Wet27f1g0Utf5q9SpK2csoY600fR/F6/vvfZD/S9ZfxP3q17/Or+L8v2f/7d9+rn/913+T/yft//m//yp/Lfv//5f/k1/R/u9//v/pf/3v/61/+qf/rX/8p/+lf/zHf9I//k/wj7Z3/g77p3/6Z/3T/7Ibf+L9U4Y7Hsj4/6T/RR7//M//rH/5l3+hvH/N8n/1q9/o3d++ixL4A1mZe+3a1VQw37x5M/fmVuDeu3cvv7Z9+vSZfF5luc57q10Ut5bJLOONkP8iCm060Ayy+9zcPHuyJS2jkF1BGbvGefcGylcrU/3ysb9affvtd/Sd73wHfDfx3e98Vwnkuu997/v667/+a/3gBz/UD39o/Eg/+tGP9eMf/0Q/+Qn48U8xAW77/+hHPyJeB9uNH/7wR+TxAzmvv/qrv8oy3nnnO3rnnXdOvqA1HZY3O0XvRZ3nrNqK1bVUyK5pBeWs6V9eWZG/ELaCeWlpKfep+fUie0nvJ61smkfRNE+959hLeG89OzunGc7lZuHHp2B/4HBjFvl4BvhnngfsQQb9oQaDKWY0ZI8yHExMh/UHyesBsvAMYTMug/zs9pip7FtmhrMpH79DnX/04x/rB/Dx4qWLjBHpBgrg37z7W/nL6zso6Q/YZ3s8uQ2VV8t48uCSGGogFJpctoDOX+mfdnHhb48ILL6Bx3yUELfS2344ai0qmJEohNldOzPsDuwhHtyRKGTgNLUU8gsVm4mqUkEximraC2mKHCeiS4+hz72IEBGZd8Q0zcRUSPjJFxMOHIKXHY88j44ne04HG63jgBFnKoco3w+YcwyfyYw5Nxgz346bEVFbaAxFMXByt8zNnocNrwdko8B/CqzcLvvLguhQ6+en4VztG4roTGG2FOq1Zwz9/vClw1gj6nnMGZPrssu+3PPl3bt38+fW33vvfb377rv68MMP9cknn8i/6ndI3xrST1dX1/Ili3PnNrS0tKiI4JzvUHt7e7mP97zi/Hx2MmI+GaPANDW1FHldGfQHmmGMDIYD+Sqkn52b1dIy49Fj0mA8eux6H3kJXdsbnKd7zvHcs76+IY9t02H4nNzx3njzDTneufPntcZ4X1xczHK8LvXYu7ovQSzrSivzYkz9G2hrWcfNn5a2EvxKQBhkwWn3jgZXI8tHpReanZ9hPlmWz9/OXzinxaUFDQZ9OWbmgU15uU2xwP/WoJwx/LAS/IjzDZ9xmD82D+lTh6xnXuO8dpNKEZ0c4TgO22N987xdHPitBwxpQAvTO8C+Cb+ot0oJBm836DtBoSRDQv6THIenvto1LQAzpikpFys+2WwvzdAYh9GKhjBKUeUwI5XAq+s6d+GSNs5f1NLKmgYogaP0yKOLG6WqA3STTuECCWvFhAzUuZWmzlwOscfUtJ1kNjqQV0QoApB3MaLIfJIow0BYhb1dWSROu6RwPOisLCwFRHHH9YFOIbAn4ScmXSu0+yxGMwsLWmDhX17b0Mr6uazrLINzMDuvwkIWvYHa0tOYfBuVNFvsLfbOPEuPuFoghZTQa69PhTrRq5ikD8xXIfxeQt+Oi/Y0ocHDaGk0T0yeELB2NZrEcZgnME8eniDsjgiVSj8AdTLhBX0jGEsizOyTL2ee4IG/w4T1JNxx/pj4ooId/iom9EH2xPZlDacIRYQKfDGwSgopobwa5qVjlC67Ozssajv5ZqN5HREMj0raKvPdygcLXV5UI0JDFjULkRYyLUgOEQLrZMPjRcgD0uncrm4bH5gOWDy8GDquF8ZZBMAFhFCbvX5ftRRFmD7mDTqC29rsiIj0j5iaSjfPvBXSl4Gj6Q94Of+vg9+FpIhQ0L4RmEDYC3wsmBGhEUKb23OM6bZoae8EAoG/OPSbWIcceh8i8I0QnFr4XktV114D9VkHergLeYUJJdxta3jGsykOANJkVXCU9LcFOI3dBs6XtwPswnQbK9N2a1RaHfaFcPwOXVRy6m6ywB9aeWI/CZ3YKTQ7jJL0MfQ3gOhdROraIMTsIwhubW3LP9nkt4L9Bqrfbvbm+eHDR3r+bFM7O7s6PDjSGAEZ1nZsyLzpy2lSc69Rzn+ChoLM54YENp3IZsIUTMLTfWJHMIP6rj6nn07wElTf2YGujs7DofbHk5u0djhf54cdKzYRBrDhRZIuPZbOH0/HE3WKoG6GCmGun7hCgV/X96pK6asEckITOj4aaX/vUAf7CM+7+9re2tHO9q7M31SWwpde7Wtudl7erK6yDlvwPcfm1m8ae+PqtyUHg4FqrYqgLJnWDlEi/WspColyAXbH7fd7KbTatBtvFeJb4Sv43zAOrEg2n1w/uz1WjJZwZ1goj2zVEsFwqfazwD1kHvRLMgPmr1IL/WCcCt2D/QONEIKDhLVUOW6fOJ4r1/NwYUPLbACs0Dti/Hn+3aUvTflhOkopGWdpic0HhDg/z7+mzX0HguQO3MK/lv5q2hrsRouZbtqNJu2i4ud0I/rqAYK4D4+ePn2qJxyU7LAxOh6NiUf/gOYubSPn1VBvwyHOTs6QONO785u6Xg196X9iC1EbTS6nnsD+8Nq8mkU5NstmyetFjzY0LwJ+1FpUalVl3e8hw5VSceNHWJmgEl4q/ridJiIU0UEhbj86RGB2PjwdBvDjPuXGT1JEnMAyqMvp9fr0r4GG9E23r2kw77ymejMzpl1M5wyHHhV6vXl84gM6FO9POJgz/DN4TqMQ/Ibn9LuIwNmNLYeFpIiQyxzQjwastx4PLtN9KCIUpcOUBn9Nv721pRcoI3d2dzhQPKJ9m8xHJ21o3usbfUV05EVgeQ06r5KRzKsGntNl4SU9Fovd3pDazEg8xrkpbrApeZp8RH7pAfN1CH/79LuI6A5mmcOcvhtXTfKwEneGfmo5yON6xgri/kBuDyMicg5weywz1ldWluV+3ev1VWql3J7STj+VaGtxQa/rYIj0YS/g23Yj/adtXd33g/wwsQf+xelKEO11kHzA7lY3PK5dLx9eeMM+Gh/LfdblnwH9xfENnb4Ch4Fx+g7xBw11QhMtoSyL+om8IPFU9MDewf4GyYkldeOMusEjH0w4H6cnQd5Jjx8nwMJNR8/ws48MwOu0iTNLsvlpOOanfb+cT0cEpHWzAAAQAElEQVTrl4v7l1ivcuCLOP9F4a/m91nu3yWfr5t2ms7mV8Vn1eN39f88Ok7nHacdX8Hu+e3rpv0KxXxBVM8hn47iuk99O7uf3fjlyZzFk1ni5bOLjdthp0Gsbn6a5DAJO+33qp1cSMXzJG6Xu+dAw/PhFE5ru03DHI0IooFQzpcRRQE8dwbzZkQoogMWBdkbmtha9icQ4Oxy2jTl6RaX0zmeExDQGnhj8PTtACnCpqFPXYWwKEEc6Ep6MO0X3bzuNaKWolqqSikJghWkKUaulVUVmS/DK3FABaVUuZ6l4GfUzgzMiBCFyleuZZZ/kQ281iWQAUbsiy0bWPnq/fAxClfjyF8pcS5yiGk57hB5+cD/LxXs+ytblACW5XY4NzEsw1khsGV568ULbW4+1/Pnz/LXQDrl7FM9RdY2OgXtYz18/Ci/qrXS4QH7yYcPH+rBwwf5RZr/t6sVmVZUdLijO3c6WGmbP4eM0vM6ijErx/w/Yv2/Yj+++rE+/vjj/Mr1o4/8tSv4+KNUdnxk/4+vZrjjGB99RFz8r6D4vZJfx15Jxartlz+6osuTr2mvEHYl8/v4JDz98L8Mrkzy8U+mfnz1GmVc1dWrn8g0+UXp69f9dd2tVNLevn2XutzPL4jv36fODx7Ch4cTJfVjPUGJbeWtPzJ48aL76naHvdHe3n63t6JdjpDHxuxjWvpuhNvcshRANu4jg1netmLTys4llLrLSyvyWdUKitHuy9V1rU32Yd5nnj9/QRf988kXL6Vpu+GfU7Z5EX8rgi9dfEM2L2bci/JPJNt+kfALnJNftP8F/C9c0AVwHiXNuXPnZWXNxsYGCs5zAJNz5u6nmTegA3DObiWP6TOdS8iLpt1YWFjSwuTfhKTJmdkcmOUsfoazaythh+wvLLMmUhE70AA+TNGf+J2YhJlPvX5fPeTYyt6kxx48z3uQT3tnAF9x94k3RQ97NRh/FZRXUIvTAPLMeMTtOQ/KHQwGMp1pmq7+QN7PzKAssxy9TBtZ+WXeGT4DmOGs8IDzGI8JK/vv3bsvf7neslcqxe0f8nDPSSyUdrtPA9/0V4aHTofZzlQz8ZuE4RGB/bSZZTHnTP0cDordpZCe+LhdVsGMiJyfIhzW0VlKqNaiWoDNCUqpKoQ5ru02O0ghJfSaK8MoJyIUAUpRZD7YiR8gb0/ajBcp1DAXjoFlcnt7vm+bJvcrPmfw/uiYMXbAmc2hFXaMuRP/iVKPbKhbl7v3Rc4zQZu4XTJfZ3wCfYWrS/1lEgQkBMREhJQQ9WvkDwv2dve0+XxT9+8/0I0bN/Mnnv2yi+dQf8j0kPn2GfO0lY4Na0Of8eCXIebRB83PL+RL+DOMMfddcZkvhuMaEaHK+lTgeSlVpRb16Ovuz0P2gwP6emVs1UnYoE9fBxmHsLn5Ocb2gtzvOyywR5zTDGNhyNjoDwYyTR53TtNjDA3w8/iZhS7PcU7nl8Ht77VQXCH+oM3rnNvPX817/DScd0WRivuHAb00ogK/3BcGfAelhgYzPS0szWt9Y02r66tJY589cSmFEog3bdcIUVyixdt9agwvzacx6+so19mxjuk3h5wzH9KXbDe89jquuJyv0x9wHub53qXg/S2+qY2Z0WK2OSjaFLBcI/OswHVX2p3GZsDYQgC3pgztLPodLlrkM1K3FNJmGA2Y9lALTa3tEBGlp5m5ea2yWFkJvI4SeA6laOkNUIBWEAo6d6FTBhO9SpWiqJWynq3zaXFwR4Sf4PNvx3KMiFDHC5sFe1El/1KKgjLE1XoCA+MzkHDK9Qhoq/2hev0ZMFCUngRKv8+gmlF/OKvh3AKdfFkr1HGdxXqNQ+el1TX85zL+MZrxIwSNsctzuVFFQKLVKX7Zru5qMWhyntx2YIhwI2x6Ev4sOPwUuvj607wiJEPKg3NPFO44UYoKwDsXJE9g+/v7TOhHMjsrG4E+bejJsNaacSOKNMkLS97ydcbvZXnO56vC2X1tuLDPSMx8myFQp89CRviKj4hQwBfz0nyqjAfb8SanNnl+fHScP2nz/Plz+SuYA4Qsz1WOZ4yZvHfY5DzffCa3Qb8/SGHWbyv57UHn68XJ7TGYLEyOM2YB8Bc2B0z4LfYebeZFzRgSr8ci6UNSlxERcru3DBoD4j73jghFTCDMLwkRT39iV0TIPDQiQr6ihPqDPnNcXxGRPwXiN66OWHgPEeZsHtHue2xivWG1cmDExtep3ZZu01qKyCbTO8/Px+nOjZ2MuGV0j89PfTaUNRIPuoK7xBeCqHlTas4NNu3h9FPTduNlBFMWmXeDQGTB1vzx/OO1QxB9QL/1JvTO3bvy5tqb54+vXmXjepdN/XP5f/yah8fHDeOI7ksaBXOQjC5/YW/tL1/hR4eW+MD0tDxsxaezQaj97H4VnX+XxcunfV/ipf9LW5d/l9vUN/38oDwzwoZNiEjjJB5xTo/JiBB3BkeEaqmqk3lFXC0MDEz3x1IrebXyW+ubeSjyQlY6ej7xT5aNWVedmeeORZSc5y+c19vvvKPvfOcdnbtwThbCO6VKXz2XUQs5T246Z62Bf1WtgPmlek4B6SZugT5uiggFyQoPu12fljlpbOEUJW1nHrPWHCOkjhLuE34hKUgZJAzSdxyEIWkXIYAMe/1ebmiHCOylFHlcbaJ02+OgaMz86bnOdYyIHJfe4Ptw4OKlSylUHzH2fHi0z3ispZDXIGmwgOz50vOsx7PL93xt2ky/69EgVyaojzckCRqzMWiLjKeXl6nP3oLFymTT6S8DvJk+Yn5wnoJOm57DMz/yzjQvs/l8G2U7/RTTyIGFrGUT66dvp6MD1lLgwVDe3CwuzMt9wGt+iaJSKu3dS5SKuweIX2tVsXsK/EoiFLSfC6XKWebUTIcfwSNCERPYqcin8DMicE9QyM9lmaZEqeohA3v9M2rt+v0RGx63v+mY5QBjlk2dN0BPUAB783nrtg/EbnEw+IRxIoqJPOBy+3ptrPRpt7n5SKCcT6lF9q+1ymbP/Z14FXcpReZRRKgPPfbbQ2568vQJh5HPtbOzTb86pqxGeUU+cU840jm/Vc9JFSRbqLf5bUXm8ehIqcxk/NnPPHVfNo8imPvdz+CZ+5jfovYh4Pr6upaYhzzm3I7eZPfgo1+S8hq5wyGk5SPnNRqNNQaN5zCJ/lhzLF9gDvNXGj7Mm5ubTX+CP3XHp3y+hAd0C3DTF0I92t3o0wd6UzBPut1DXR0z18ingn4b0TlazxusfeaJMeXRiPmwsb/DQTsZkx7/7otdTq95OlvQxZMiQrUUUOmT0DKdi5zfSXcjdtrzoZdXKP/Iw+1VqJPNyD2T0xCf+2V8U4Y/bXra76z9lQRnA3E5/HMQhH0VkGPekc+/PL42B+B7tuur5tfO8DUJX837y7hfk81X8nIZXynBJPLXTTdJ/lrji/PMGNmXPc483r4KGP8uN9Pb8nXgxK/i1XxeDZ+6X4332e6s56lgz392vs7fflM4zhRTv2la+9t+4o/HaTvO196n40ztr0b0lJh+VDUiFBHyXGkE86/NUpiDgd0RISJJwhRtSMZMyXlmNmaObiZoCQ/SVObeyhpYSl+KgqwgZRwStZIiAnT5u5wgjkGIJLd7YIQCf4cbAV0Rkf6aXjgF7C0sQfyIkON7jevWt776/QHrXn+CngprYKlVzrOUoqn8EwopKB86R6zRlqUPUeb6DMPyub/c2kYe2t7aRpG0pe3tLUzsuH0O8gLFo2Vjw7/q8QSlpOXkB1bSorCcfklr08paK2lvTb+m/eQTFKDX9FEqW60IBdeuoYT9BD8UrihSr0wUq5evXNbly1d0JZWtH+nDy5flnz5+3z93DPwzx3Z/8MGHMt57/wO9D95973299/572N8HH2B/X/k123vvdf8H97e/0W9+89tTeFfvvvue3nv/fb3vvPyzypTrsi+jwO32t9d09donsoKkUyzfRGlyK5W2d+7e04MHj1DSPsmf4X0MP6Z4+vSZ/DL05ib8297J86R9DvEPOWM4RkYy/+lW2R7hPkV/6g8GKP1mZGXLAsrNRStpl1c4a15D4bAhK03Pp1IWhSz7pEuXOsWrzTdw+wu4N998Q/6fsm+/87beYd+YmHyh+853v6Pvfvev9Fd/9T35i9rvff/7+v73/xp8P93f/d5fEf4d0n1H/rI3f23qrbf11ttv6c0335SVvBdQ5J7nTNiy4cbGuVTcWhlpBfLKykoqlJeg21/gLSwupPzn+sygmLHs2PXVniqyWSlVlX5aa8EsKphBf6WLylfDGtewz/KeeIzMOkq+jTVCHutge4cxZ9INDDWmY3Z8krbRmP4+Skzjj/MMyLJqQ7wE48J7RIwc09381Mp+hsd2h5bwVk6TZZB+atqvmcqIZJRuwp1XM6HP9hB/UVWKURQBsNfay3E8YN9sfg1RmNkvwvFD9l9ZXdXbb72lH/3ohyjUL8ofK/jlh48YQw8e3M8z4VoL+cBnTCl0ctlKXunGPrVqasHk7oJtARGOKKKEQlJMZOaIUESo4u5QVbL9ojOxF8Ltl3NQCZGAOxIF97TNS+nSdqbtVbVW6lCJW8gvgM2iIF1EiAB95jUJjwi5T5XAjKJMgx2LTq7obF370OtoJxo4PRva0POkzwXcbmP64eHhgbyHPDjcZ+/Inmp0zB51P8+C83zE+ZOn+4rduXdwHyDf1qBftyAL+D08IBFyybGzZI4RoSihUopqKVlt0+553srd23fu5Be+//6rX+X/8n6fOfAu53qe571H99nM0tKSzp8/x7i/qI2N9VTK+sxlygfnJy63k+O7v86wn899PXt72wfMaQ4z7HaYz61qKaxbffrzIM1SoVFBe/dQ9s7K50a1VJlNDbyzaXiceey7TXw2473nPmdKXrt8tu52KrXK5wouyzQpgvGPtioEPziHoA2c7vmzZ5y9vVDDeK2kKaXIplFqKIoUIS5aMpp09/s9Od/llUUtwx/vZwfDvkotFJOR5cu2UGA1urYx34yGdmooM+vBXOa6jDgXMe3m/QHn0XZTavKmT5kO29vbVSHHb9XtSnQEY8uKT5nBQMPNncEBnyKKgk6bZoQiOmAhTpwC1t/hdk7T5IhDWFvZtP/UlHsbIdPbMegCSiVq6akyQc+xSFtJunbuolY3zsuK4IpitSlVY5qqMYIOh1tM7Ak6mQzq1lLqNP+p2aaFp4lJ+8tH13nMtyY7rTtRB3jqaOQZtZJ9ATZ7ilIlaAhoNkrtq/QGMv2lP1RhgJbeULUO1RvMaW6BRXx1XWvUZx2srp3T0vKq5uYXVPsouSHtmEPi7LRMho24TGvkQ6erRFRNMeXnJFY6bdfksv3Lwkkc1+afCty2LRNdIgcFbYrZMlmZh2aY43jSNe+tnGmJHxGqpajWnroNgdu9KMKQzKeIELd8RWDvLOkXtv/ZoeNoJN+qai3JAfPWi8ohE7Axon+3TNQRIS9CDvPC4TC3ZYaMgAAAEABJREFUx5Cx48Vgfn5O3aH8jIL5y3Fb2s6ZRoQK5RgRXT6e3I+Z+COia7NaoaFmvAhaxJBL6ID1c+6uLp8T4c8qCO7RryPRVZxxxDhpGEc5GeEZEVjb3Eh4A3yIQDfFERviEfNbEK+ySemx+Fbap2s/PPOe8tzmKTgROZ9tNYdnIsnhhr7O5Xy+DF7J20nwavNUxPU2AZj426+1OSEsoiiiErvQ34XQ1LCZONbe3r422fw/fPRYN2/d1o2bt9gA3823lR89eiIfDPhreM9J4+kmi7Ezzk1Zx41Wk3LJ3XfLwySlaTt8axPpINGJq/OF0M7n9HMSF+PM/TLTM952ZFBHip1KsvTyynCcNjHyfmm3bQoH2W6zQ2bL+Pc83O/3T4Rb9x/HGDPmDw/24eeu9nZ3ElZAWbA7RuHp+byWIr+5uLq2msL3xYsXdIEN9zoC+NLiIsLnTJcvfdO05zxDwQWBtdaiUqtqH3AIVNNtvyLPdTwk6FOEyVGaEys7CNp8rBF9fzyBhc6kizmwkC4iaAs3TaPW40mvv5xlKUXmgRWVA+ZJ57uLAOsvevcQ2N1XGsaluLwh8ObASuCNjQ2trKxqZjiUBWQL9vsHBzo8PAIHbLiOZbpnZme0xEGD0zmew8f0vQa6DNNn3lg+aqG/pSz7Nzbdl6ZNR50mlVKLv/Pa2dmR/3fN5uYL2mqPMkdqyZdgOU5j+2mQF7f+IBfMDIUq7ToYDjTLQco8spj7yIA+1st2rqwjHRyvlprxK2lKqfQJ+kAB9JEyaUeyVERI3JNHskGfdTkeyCQ8IkIRE5AmIuhaRZXyei63Ysc0jW5/94VSmFeYF6w8NJ+H1MeHRPZ3O/sw8QmKYM/JDe3kvnfMxsi8H/QHyKDzGiJ3R4R8RYSctiL79Hv97G8uJ8cfbverCg1BneWLZG4/r+M7KC6fsQH0S177KIRd3iSKjYRnGno7drfuF4Fo37Cb6tJfm/wf4n7r+xC5Zgz/XZOIUKkl29B+hvksrkI7mW/Jx35fPWC3/QeMZfs39H/n57Fs/pmnY+aNhnZzPLet5aKlpUWtTX6Kb2FhnjYayOGSqXsJ2/Q7X0GuIKgXbV6oY0SoFPwAgTRnyzzX5OHfuBkxxxzL8pjX/YOUAw51zIFOy5wRJRRFEnm0DP4TfP5Ika8IyjQUlImPmU66iJB5GRFJhw80WnjWReI5iUdxwjWBFBGJWopKrfIYq7UoXC8RM9NhUfBn85uLJDWg73XA+y/3Xzjw7eNA9uqvR/brxsEX+X3mKD+d8PPIcbxp+Gn7Wb+sVQQzV+ffUm6Hl24RfoLOO59tPp32Zf6t7Ga+Isx2jNfebfqSbpJ3Szrf6f2pR5enJnEd3PIwGjYZnktPo8GRaLwWTCGxXUngzbrZAtMZaUrQAiKYf0tVKT1VZPCK7FE5U6s28bN/gjm6FOJNTKdzHs674WFZdYS8OmLN9FmAcYRy0GvqAYpC77l2d/dQHO5qZ3e3M5FLd8AWCkW/NLqZL5Bu5r9WeL65qWfPN/X06XM9efwUpeRjPXz0UKmcRUH7ML+mfaQHKGr9peC9e/d0FwXmnTt382ePu33dTVnJaWXntU+u55dh11DSJlDgpoky9GN/zXr1KorbqyhpAcrSKwkrcj/GD+C2EtXK1E6Be1lW2n744RUUuldQ8H6U/+fW/+v2o48+zjSXJ1/cXsFM5evH13SVsq5R5jV/OXvtOjRd1yef3ND16+DGrdyL3mQ/ehNF8+38n7V3dYd63aV+/sLtPvV9+PAx/HiKkhYgX06VtE+ePtUTFLXP4Jl5Z3nf+9ytrR35F5m2t3fh/R57gH2UOwfgEEXPUe6Ju/0LPSyKwu1seRP0+wP1kVEHA/Zpwxl5fzIzO6e5uXkUKIvsWZbAspbZ41iRt7q6JmNtbR1l6hQbyEwbWvcHOOyHNlC0Js6d0zkUMgnbJ9g4t6EN7BvEXU90+XT/o3advNZQIq+CqbmqldWVDiuc9yaWU6ExVdwuLCxoHnktMT+PfUFz3ndw1pUKXRQ8Q5Q9AxSUA/ZqrnePuvfgQWVPUmqFL+ZNh2K5xXyqRaVWlSiEd2MKLjK/tPlvNzwuLRONkVMNj48R9hFjxf6dQq2R7eNmLIeNM3zMecVLjFAWpz/miH23FSveS7jdjtI9Qi4+Bke06YH2kf0O2Gf6i/Z99qeWa/f29nLceW/ivesOe3Zjm73DNvZ8WWJ7W9tnsJVuvzy8td3Zz4YTnzG8DTyWbW4zvncM8rXpLxN9nnJ0eIxsOp7Uq1FEqMC/HvPOHG2yvr7BGcF5La0sJz+8f7Jiz6brUmtVge+exeQLdkdE5hPRmThkhIQRAFM2Q74iMEFE4CtFYAK33wmKyzFoW8oryKQRXbwohTT2DxX8TM+rqMXhRlWt5QRl4m9Zt5SXYS43okgKbqCzl31OQJkRoXBegRlyKp2+8Jo4W1kWb5DHLevb0+5R9qGuHdyHzFv3kWwj5mz3Kc/bh/Qh9zlRQgB5nSEv+zlPo2VfgbeDdNIu2H7326PIOdo0nGObe4wRa8whe78XrBcP7t/POdU/73zlyhV9wtx6m7nz8ePHzHN72Y9aE0hy8ywi5DHp8eNzmAPWJq9VHn8srSrwtdLPev0ee7u+hswFOed5bhgM5L5aSlVEkKMU/FXmh1nObzw/+aWSN996U93LJm/Jvxawzly4ZOUqc43PeQbkU2p1YkU4h5Av02meZvtwTnB0dMRZjcfMcdbD9Lv8rv8U1Qkdrp7b0WPNY3xM+zqvDg1tw1ijgAjKAdy4RF0j6+gzLe9tFxY9L87lHN/vV5VaFEYpgtAOJWQ+uUXMx+QbBPjFE/eLY2g23ebviHnJv3bn/egh/g4TVyG/MfPfEX2NnPH5lt3UF6YqO9JLJrfp56pECH4VFZgVUWQ3PvpDXjTLSfYUj91NZGDV1JQdp1wlaR4xqEdIi/7Kd56Oet5vYr31jtbOXdDswrJUBxrR6iOyya5UeoraV0FITJRCvoZO5Y1XuuBL2K7kQ4QpxQ8mNix4Yy927igcUmSHwW5/8zXCPAQsELXXV4eBKgc4Lj8oP0F4OLw/VG8wq/7MHJjVbCq017VOPTbOX9Tq+rn8Etg/e23lbxtVY+g4pjMeQ4ftLpdqQjk0+tk5qBiVgAd46XUXocSR0tTXu36XtF+vxD9EKvgGT1v6lCczI3lqPro4Kmk/t/sUbnczrz8YaDDoq8fkW2uVJ4qIUESQ8lQGuCNi4h/CIp7yNY1l+9eBm/jrpPuPSmPeNmzADNMQ0XHC7iMmXS+UNh3Ph8oDhHnzdcQiYSFwG6HOQuKAhc5fx6yvr2kewTgi1ClMjtMcMT4axqvzcTmFcLdRZezR4rlQeRFwmOF2cFzDk4zNLwcRnRzJIOMz4HB96SepXfyfELr2hAFZJ/OkYWyNmCetWPDCbz/Ddr89uY8CwG06bfceY2kGAWYWeHyVWkTzkeVLzr6ebzSCSzUJhu3fBEwGaWsTpCnWFcjt7MLlOhomnDDGyBECx87Onh4/eSYfFHjT/QkHAzdv3tYDDhU2UZBZCO4EQjhCfg35N03LGGjYuADsyLz0UfKkFJ1cLufEcdZCENlM/MgUzndJJ3a7T6O1/yT6lzScYlrG1PySSSfRnENndV8yRCcppcpCZ581d9AfpMBoQdTzwf7Bnvx1+YsXm/JcYoXDweEec8ERaYos7M4h9K6i/O3e6L4kv2m9vLKkWTbc7os9hGfnX2ul8Ba+tiq1qOJveC3IcH8Fir/nnYiAtJC49amr82zZfjc0lMdJrjPMXSM2DraTXJW8aGGNUZoc+0tC5A/H/1R2E4+IIE092RDUUnWc/WlHL+g3nkf3UYabbxGhiJJxl5Gn1phTl9nU1lq1x9jc5HDLPPM49Zj1PGv+eu5dXFyCpkZWKh5D0xi6W8a7aWvoF637n03q1oIGtLhdF4V8y5f9DAvoXgO8OX9BuZu0lTc+5kNDviRPntue6Dwyu8zHj0SbPTStv8MjoLDAe/Oiz9ox5MBldg5ZjUMlb7bMB4dl2xOebV9r8r44nftBKbK9YEYlR6NgGvA+yYt8fg7NASWA+GUC92t8JNwRoVJCtbqsqhIl7X3GwBA5xbSaNvPY7ehDlV6vr+XlZdbPueTpCzao5vs8h2XzHEC5rY3+oM8B1DwHZ0vyGHHeETEpo8pjwnzweBuwXrssp+n1e9BQVUqRL7fhtH8fHx/J5T158lQ+hDli7TdtEZG02P45zHB2r+DlfPBKwB/deUJJ1kVyfza/Dzng8mY3oKjWCt/6WVeHu/54p/uYzfQBce1vfpkXRkSQppdzWsoxjKOD/QN5Ez2N6zzM95mZWfkwcWlpmYPPhZy/+v3BpD1C4v4U9LtfWXfoctul3VliMf1j5jPPaaPxcSp5j2lz19vz8N7evvY4hPOc5A24R2/N/lxP+o/zcHYwKY1PP0IRQKdgN3B+kKGIolKLhF/OHyknEgrNzt9ocs5q1JniIj/iF/pxKVWWT3qM9Yo9IjKcR3fb2dm+0U/z4lUkwd8s+pOkb8/jVY5+XfcfsMZu39d9Ne4B+wcs9o+T9ev4/cUlvy7V5/lJZqIml+2nMfHGaIn3OhB09m7tnOZhe4f07qz5bMkvLWk6fudqMV4HEc/+4mpP2YVdk6vFfB1EnJf+XVktfvZ/FZ38zrqtTgxrbfJgGmWqbtUwt1qu6zDu9iWcYY2Q50ZEGica/Fs1nOt53sWLtORHPi3lTt02STYJC0VURfF8XujBQVlCHm0zr5HL4NzAZ2XHmEdHI9biIxROh7Jc6zV5G2Wu9wSWcf3zvk+fPWe/9QSF5ePcY91/8EBW2to07t67z17sjm6xB/OLuJ9cv3miEPXe7CoK24+uolDlcD+VrR9eRvFqfIgJPvhQ73+IOYW/qLUd8/33P9B7732QX8X+9rfv6jeJ36b5299M3e/qt799L+GvZw1/Zfve+++rwwf59a2/zO3Qfc17+fJHsqJ3+nPIV1E8XEOpbGWz63D9hr+svambKHNv3bqtWyhzvee0kvoedb6PItd7zoePUOb634SwJ306VdwiN25tbaccZ+WZ1/J9FBWHVqCNGtpFKrSRz14r57DVayeyp+09zB5yiWWTfsqOMxoiu8wgX1vROTc3N1F8LiDHLGqR/ckSMutyKnDXUrlqpesGStpz5y/o/IWL8ley/hnkxIn7kvylrvHGG2/pjTfeBG90fm9gvnFJFy9d0oWLl8jjAore86nUdd7r6+uU02FlZQ2ZeQUsa2l5SYsGNJku/2KUFbemeZb94gznFzMoWmwOsVsO7/f7qrWq1K7fRi0q5g3AIo8ljxdzzbJIYjKeFFiCB3eLtRV/DIYxe64zQKY55rzFstURcrblSctdY/ZKmZ/HI/aR4yGTOa6VaB2OdWT58+hQ+8igByiuLFsepqzWhTk8wX7yCDjM8fZp833SGCfulE+R7bx1B/QAABAASURBVNhHul/sodQ13E+sANra2prsyV/Ie73n7PmeGYxDfyn59NkzPfGLAn5xgH73yP3v0SPG50s8xO2XLTo8yhcvHnI+8ihfuniohxPz0aPOnv5OQ5xMg/kg0Y31h/R1K+T8cqrp20HZbHl8BK8a+H1Mncfwrkc/Xl1dSeXZ2tpaKrPv3bunT65/Ir/c6rg008kdEfJc5fa2qQjJd5q2SJrYcWENhaSCX0Qo6COJsL2D80rUl/0ooiiCcOC0hXQnsN8pdy21649lmr6q4NfBflUerz2fb9BnyyRehPOXQi8v98mXLmwZJ2QaIkIRHRRSQtPLHpO5nkzcRxsm+hwH9NUGnpvfXf88gs+H8r5nn77kvun+bfOIPjqiXZx+mrPTNqwDCfJp6Pc+k+gWkGms39FM8v1gPEJvV34rl+2zkkMU0+5HDx8+0CfMuR9M5urrN67ryZPH8p7btJuKiIC0lv3RSN6nv2B8PKX/uz8+YQx4z+zx47OWjO/2yHahnTA9vwwGA/QSg9wnur3grFxvv7xhvs8MZ/KlF/+qwPe+9z399V9/X9///vf1ve9/T28yL+aZwMK8fA7guczz16DfO+knlb7gfCOKIgK4BLHuNjpibHismHbv4yIi6Rgyt3u8lFpUoJmpK8+MHPeYOWrMfJU0uo2Yz8zDiC5vjCzD/ch5DId9maZ5aFxm/s0Xmwd9+mmBxkL+oUyQRmANmULnaYwpo+tPxzpmrpueS9vP8J7be3XPY+5PJKZNGjXQVez41sGDigHVUnGjsZ2OaqZ0zO2YFlFkt2SG6Q9+Bb3AMB1ZmGky0jF9dLS00GQ0EDhmlWxUpNJLBeo8St8VBICNi29o48IlLSyvajC7oOgN5f+R21CvZpK+PTGnpXYUTEvrzFZtdLbTz4gQN7BpSCFf3dM2k5/AcVJWVKl0aLA30N5iqkenHcyg+F3SysYFBI5LKH3PI1isaWZuUT0GahCnjcLxsOkMCbsCUx1adfXIMu3A/Vm3U5wOSzdpbH5VOB+XOSkdJxnp80CUr3z/IRK4ps63o7WrA254GiUUcRYeL0eHR0zGBzlZuIo92sSTbD+FuZ5IQQZw4iSzdOaD7AjHiiWCmKHOrbNXUkNY+xVxNpdvuitrKdggUU9Ptkcs2gcIjocIml7gWxboQjvkIiElz7uN2na+DXjEAoO3KuOp1p4czwuH8/Ci4zwjIv0LcXoIaT647w8GuWhYMHfbRUQKEk7jxdTt3NJ+SeHE1Ne5MgMSfknT0Yj9J3czg2adYCULZ0M7MoY45HVbWml5gFBkpe/hUTeu3G5OE7R9rUVGqaGIDowubrjlDA0PxE/BRRLHxklYOr7c43TSV1M47DReDf8sN/R3QYHxGWgLAoby0OKIQwr/lPMWG2q/KX3n9t182/oail9vzL0B2mTDvbO7R/89Ruhq4a8AJvRxZ14tE0mLo7Wp6LhhN1Sw/ONuiQdw441bE+DXTn0InN4nftOwziR2lw/haSeXzuzyw+m7y8XV72wnT+diB2Ta+BJwCuN0VLtDBV4bVDdp8rj2+PZXvi9QJPqQZ3tni8OfXQ6CDlCSH8G3BgG1J7+RffHCBb355hu6dOkia/G6ltjYz84OM7yUIO6YNhqRN9JEkSqCcB/BuAdqv6bbAq77cJSiiJBIp5AS4rIdI922h2lvybsh7zEmYKNJIfLcNRj05Ww8VrwhfsRG1ZuBra0X8tuKzup1oDmS75U50vPdYDhQrZXDrwNtwgtvJrZebGWZjtsg3Dqf/mCA4D+nhflFFMKDpMfKYvPukHm6RYb0ZqqWqvn5Bc3NzVJF86bJvLzJ8EFDQzzH9Zza0OE6NGrT3pBvgx1QeAulGHJc0yD44kOJpJNN/zZ19Xxhv8b5Epmb+MTG4vnfaQ17diZhzhfDHMY4c0/9XDbRzoSdcUBLKUWGaIgKD2eGw/yZuOla0qMf1FKTvxW7260S7wT4lVq68Fozr1KKgr4RQQHcZ8r8XEdAhlGS7+UkD/udRSlV7p/9wUCD/kC9fj9z9gZyi42leekDq9XVVS2hyLd7xEGp/dY50Fhd9WHXMn1hgbaenygR+5rSbdNl+Etf17lP/gPD5U1g/1JKljt9RLi/tDIdPmR5ysbW/cubsYwT+eTh1umgbCS32utA1G/YbSqnJNdCWwHz9oADMtfbpjfIx2x+9/aZy5F/zH9Xw+aIDbHhvlzgl3kY0TGmlqLZmaF6vT4HBcfy2DhERvUaaj45jblWGftD+moPGSgiVEpk3+GhkM5AX/uipoxBboZew7gesyY18sbZ9CSYW46Q83ZR8G5vb2e7H7L+e35uCDO9Nl1fHwT4MNM8MDI9vGiRCymAu022YvlMiiOoHfe0ghGhiMj4EcG4KQr+WuYSl9GBfF2JzN12cVG3idt8JYkCHlbGsDFtkwiiTu5T1onPt8dwbb891P4pU/qHbIk/ZN6/7zb5Mvm5Pq/D56V9OUqd8vNifjosckbo/F/m07k9S9jPcWxOfc+arSeS9HpdnM6vzfBTj8kk007S2jSUbqf5NM6Gi6uLY39DXyFtF9/1+zScTytfXf4i3xbYnCKCMENFSgQmQPD3tNuhVYOlmciIPqgdIY/4XOCIff8Ba5z3jlPlkdeSTWTY589foHB5zmH6U5Q9jzuF7f37uofi0grbu3fv687du7pz504qNr2PsqLzupW316/Le6trKEQ/vnpVH3/8sfwzyVcmX8VaaTq1T037Xf7oI125AmwS97LtiY/x/1iX8fuIsNP+thvTdFbGWhH7CXu76/lF7U3duAlu3UpF7E2UsTex3wKdeTvpv3Pnbn497PrdTwU1Si9/ZYus/BhZyi8MP/GXtc82tYkybXPTSrZtWdntl+12dnY5S9nTLvtx8/MAud7yw9HxCHlizNrdiKVRNAN93X2ZNgvLMFWlVFkhVJE9Ut7jYH84nOVsZU6zs/PsB5AVF1DULizJStElK2s5j11BYbsKVpApLVcatndYlc3V1XUUrRvyl5WpeOVMd239XPpZwbtx7rzOnbswwXltTMJWM8+XaR13nbD1tY1Mu0q+hstYtgJ3xQrcFfZ3y1pA7rW8Ozdn+XaOOsyCOeqBHeXzLIroGRTSQ85iBxOZtj/oZGnL08kDZF6bdvf6veRPlJq8ilJklKCvA4+Llp7f9XH6O4x2Pzca262sSrNrh5R/UGqdlom6eIQjF1mGOkaJ4b1RZx7ThiPOWzDxP0LuOkS2PDCQPa3U2LMyFlnM8pixs7OTyvsdZDP3D+8NXnDGYGxuvui+cH++eWL6a+3ndoNnKGqf0teePHmqx+5/hvvg48coaQHmQ5S2D61wnQKFbKdwfagH+J3YUbz6ZYsH7tMoy7q+baXsA9l+/8F9xrbxQPfuT8E4v39PHgs51lHA2n4P8y64xxxwL03H6XD33l3mgg7Tr9Zvc85y+/YdxtfLMeafUTdtVhg/oR7Pqat5ZV6P4P0RSvJSq1boTxvnztHfFxlXu4zdm3LZ5qPnLjEXtjmvNcqLriD6QkRghMTdITBASHKYuDDTjjnxxhmJEu5b2Euo0M9ewu6zyD44iRPhdB7PhuPZfIlai4xSapq12l0VpCuTPAplRoSUEJd7dbc24Di5iUGUOIXS2U9i2NKldeoWOd/9e4oWvjmG3Vamuo/73OOQfn3AHuKQPu3+fcT6YBzjP/L5iRNN0JDndBw5nxb3tMRJlN/diC6Llhkz86cMl3lIH9nd3dELzlwe0u/9hbj7n19GeMHY2kWJfUAdjJ1txiHnfruvGZv+YMFnWTa3yc/90PH8wuwRdXZZMJb2qgm3k8TcDf9aJvLA7hdqNjY25J+l/+5ffVeXLl1iDlzKrZTzesK49RgzHjNmN1k7XI553mO+n2UerKXKfd9+CcbBmDmrdTmgYT9nf9fngHXFcSv7T78A4/mzOyuo8mW6vRfeob7mk/0qZyU94pdalF2rezhICm76ncNnZmdk5e+588zx62usPzOKiO4MCt5jTbecJh/wItuGFoJOz6em7Yj9t/fhCeriPua+dcTcOUb2SOaQ3nV0/KJv20VPp8pUvWFBb0FDnVogRUSiTEwMSaE/5AXvBTEdJgW5xNPI8AyDeJsIiYKuFkg0ARNRW4qaqLKCV72BhihMVzcu6twbb2kdJfAii/6QA8roc4hJvBFpjyX5q+AxRHgqbnG3rnQJijRMFrzB37Y0eESEgjILZdZa1ZvAdiMiiEUK5zvBmEF3Uo7DSdsW0wtqT4LmngUnC0rQeu7im9pAgb24sqEBdYnalxXdxxB8PG41AlIoyKPUqlKrIkJ5UWaar3tMokgnFv1erkmZNlrqmiYM/SwTBsMgSiaO2t8zLWT7Ve4sHTpM6zRdgZcV3tYJX3EqIhgvLYqWQxQGhzm5lFqYbIZgRp6IIsiNjFqEtgR25xmBvybAbpv9PxNfGOEzU37zApIHjCPMXBgmFEaEIiJdVhR48fYC40XgkMXci3NEkYVpt8OICdkLkxciC1NWxEcEfO8LQ56QLWAds/h70vbCI65SqmqtxOtlXv3BQD4I9YG9fzpiDsF+gN8R6Zy/042n7WdTdI5X0LKoGDlxvhJGkdxOg/HncFPVdtK2r1aXVodFjjANYe6iHQ/ZvO9x0G1+7+3tap/N5xHCkYW5Ft66QWspKsB25+P+0FIOGU4z+2wzTgdR/mnnF9gdO8sjHlOZurXBPpMpiwjc+NvPIOKnbhMQ2TO6oM4tTUzmvGlVnFerQlAhfqih0GOEDb/V+IIDDf+E2P37D3X71h0OJz6RDydu3rzNhuoJG4x9HaEkHvnNamcUkzywT/MnY0XEBNQhw6CbCNywc2IXYVBAME/bX4Ig7pchaePRpSfeGfskPwK79nLSLgIhOL7cDYvORnR+Z3zIc+oOUT9JmH5QXUXY0TJPj2SFqRW/m5vP9fTpE/CYw5BnKB92mDcsCYxVewXF1iyHBCvK/5P51iW9/fabunDxPAcDC+oPeuQprhb+NBr5y7XjQ9qLtCWYUwasA0MNiGfBtjLnFPyTDFJ96oY8qgT/O/5lOFUyzxrmHcN2vDKoFo+HyLddnz59qrtsUG/cuCH/ZJA3pa6f5y6nywSnH5OCCvR4Pp3Lg4wZec604tdK5GfPnsGnAw4LDnN9c5jjd3PlDPUaQGtLn9tlA/NC3mwcM5bHHEi4qAEHH94UzMzM5Hw7pg87D8/tWQ9ocNwxGzIL3KbT8Dpp03A8CiG7VsFfgXm19JJBPuDzocIzb7zZHB0zXztNw3ghQd4UQfIWNMBmO/G33dngJhJP2jCDuof9wFnPLuj0MwKqoigiMv+IyDVlljr7a3HXvQcf3PYdeskL20stKrW+1l0cVooCFBBRpNAXXK2COKFQKQb5l6IaRYWACEJAZ5dKiSy7ewGqjxK4j1+hHQ+yPQ85FBpwgOdN4ca5DQ2xh6TBcMDmaln+6fNzk4ONIQc+0SQiAAAQAElEQVRgtfYUETCVSNwRQX6hoBzXp7J5c18zBqyvg/5A/V5fpdQT+kopuItCot8da4fNrNv48ZPHjM297J8wWhnBjZNt1GIzuqJbnTVxfuNu189UFnjjn6yyzGEiD9jsew203OMN/QHrovv1EZt4j+UxYytIHPGyv9VaO55N/UrhkHKWQ8pZ1cJ+gvHgcWRWuQyPQ+fpgw+SyGbDxtxx7CZ7R3sNJiE2DGIEDRHBM1EUMbVPTE1NMe82rE3HOZcc0rdcP8N2Iw+gGcedvHdI+49oalbCMukT5C2DipjWEbx4yZeGuBA0Ccs+gJ2Ogeenb6jSCWgD97sIfIDtTtGQvvG8i/zRJuhj+HE7OJF2HtwKCoUD9OWiSpsEdJNjxiNbUeBnkaO/XH/hwFkO0Jmyt7xqno31h3P9R5X7ZWoURDIwPu/+ElFeJnfkKTrf1gM2rVP/L2NmAikHvF57tfgaDeZp2O/TmJZZ6A1GYNqPxLJ5CpGzj2QzURU2halJGKYmCIU0sZ+YGT8+7f9qvEwLLQjlLYAoMUWK6fIlOJMaJxqN2Y+MUv4bM6+PNTrucIxfAvfx0VhHmN6/GIeHx8ifh6z7B9rZ2dfuzh7mXioqX7zY0SaKy83nWyh3N1HuPsv9zwMO0e+j/LmLUvc2SpubKEmtPL127TrK22v6CMWrv3adfn374QeXNcUH2P1V7Pv+Cvf9y0r7+x/mF7PvYb73vr+etRsQx+EffHhZH05w+cMrunL5iqzE/eijq7qaP5H8ifzzyJ9Q/lSRe+PGzfxC+Nat28jqd05wB/ndytt70H6f/d2DB4+yTo8fP2V/8kxWMFkpsMUecMvKONbK7e1d+LGbfNnZ3dPe7n7ya3//kHX2qOM1vG8sA9DZ3FZBW5aoqrWvXm+ofn+owWBGQ583Duc0y0H+DPuB2Zl5ZIh5LcwvapFzyKXFZeS+FbCaWEVZmuB80grU1RUrWcEqh+5Wrq535jrmOgrXDRS251DSnp98iXv+/CWdP38RXJC/zj13orzFD/t5cG4DRe4pnCN9B9I4PN0XtLFxAcXv+cQG8V3eytp60rm0tIIiY3kC21fwX0Eht8I+bkkLKKTzZVUU1LPU23wYIOv2+wP401cpPUUwhqLIvAtMywhe46tl3lKl8FgQfb8FDWjVejBLHhppt9vt0DBIGpQiI+SXMaYxws+y3Yj9k8+sOvOY9hsljtjbdDjivBEgF1pmOkCOOkCR4vb2i+F7nJt05l7XJ1Dm75xC1192CNvRNsqkLeAzheeTlySsrH365Jkep8IWBS2KnsdW2oJHBm6/ZG5YYfXwIUpaK2YZc/dSmXpf9yfmvYli9e7duzLuYN65cwfl6rTP39atW7cStz0WwK3btxkPHe6kvYt/1y81oJi1csx5neCUn8uzYvXe/bsofO+dwn1ZWWu6jHvQdx96H4D79+9rCvvfg+Y7d+5B412Z3rt3bb+jpNvjkznlNmbSCb3ea1tpd4e6OZ+n8O0ABbp/8cp8d9tUFFYrKys6R/93PzHv7pHvExRqR8j17ktSZJ9x33A/oTspIs5C4WgSZoTtoYgJxGW7Jm7bkWvDfXWKWlQmfhGOR38uIPAHEfYDxCm2O4y+HZhlkraUUCnEx78zbZ/kQViWd2Lan/xCk8sDYoqJF+UIRISynMCMIvspL8e3xeOpg3mU+xXGTAuzSMH4ahknx2DEHnGsY/h6wF7KLzQcMj6OUeQdo7Qzv41MR1mZM3Ojx57hcWm53+FtN3Id5fcC1yTzhWaXlcpEaHQ/8YvOjx49lF/g30Txa9pN78gv3UC3z0Mdx1+8v3jxQtvM/bsoRj3eD8nDc4bzPKTe9veY3iQfn5F4j+U6j5lbOt6ZEikkEDLfrYDdOKX8fePSG/KZkOnwCxfXrl3T5cuXWT8/0g3OmDz+HkLvM86IrJh2vu7nrp/P4Z3ugDN72z2XtfBYXFRdpvOI+czz1xFrPN7qcw7g9CX7VcUrdJR1YR5jrTugDfFUj7FkVOIJ6sUVwFabQZu5r84Mh/Kv1Z1nfdhYX+ccb16lFPqG+8co+0uQIEgYwdPA7tm6RZBxfcacS5n2KdweBznfHsh2x5PTBamomHUE9Fx9ey76QXZyiOeGKQ3AkxpEhPIPUyAi7Av+kLfLNkU2KWdiYDOHXwNCTDiGZPqIgtmoqGk7jG1GVVsH6rPAzy+vau3CpcQ8AsxgbkFioW/oUGPSjSWNMw+poc5BpymEBZOaokgRvkFgl2QDv0J4KUW1VpU6Ae6IELdEx8yJBbPFJYeVqiAuiaCvJ/UGKhykmaa5ZYQUBJlzl95C8fum5pfX1EfxWxDS2oryNyrK6pJK4C7fUBuhEgVUyixS6Mxlp9F5QkW0GcV+Ruf/uz5pvxY4G0w6lNqp3eZpOCAB7findWJi/NHviFBEiAfQyYXPiX1qcdXcphGhShtWDjeL2xR3AREvU2W9SNAmdHI5SuLE50/bknygN7i/NiwIDQv4FA4z/0qhXyMYexHrFrCtXAikUEQH89GTsxeIAxa/IxSFzqfSDgMfLAPn07WP5APnxYWFFPS9eDh9S9k2xeV0jjMk3ZDxN8PhvRcQ5+WwBlrH0GQ0pGtwO+1puCzDPf+0/9ROMX9yN9NHHnqeNnO8s4C63q5wRKgwLqaIwB1FUQJ2tSkMeDFNYYAF34ut00YE7V3UpavMaQU3fvIFl5tWbbZDQ4+yH4jPgYK/STjGl73dLxm2k+jpooqUj6fpTEABPhnHMagYPn5O8XJ+y0gdJSdPp3E+7ldj1yk36qRtQxZIDxGS/D+PHnMQcIcNiP/HknHzxi02Lw85HHguh3sTeITyd+wNPwcvdFW1TSRsN0SeUsdLQQHVUFe+y2tlGkxL+vPo7MTATgxNYecUeHITp8sp7afTtfhPx7zbzPYMxz/vtlEDWghsMU3DFGT28qaIhkIb4iWwTwNjaiFDug79JhKVfkb3kztqq0bHoyPtolR6sfVCzzefoeh6ru3tLTbE2xyc7CDYHZCu5eBjlkOFNb3zzluJ9Y1VDgzmNTc/o8Ggp1pEPKmiJDZ6NdTD3utX9QdGT4N+Tz1QmZcK4cW0RFFJBCawX8EPBO3heo0QPM0HcRX8lf5UnrsWyq49tdR9Z2dHDzgounXrpm5yqOQNqBW/3uTevXtH3sw+e/os50/HD3VXRKjUoh7CdARlY7ey0koox/OGYZfNxeaLTQ7WrBx/Bn92cqz2+wN5s2Czoa963HoO3uPwyQdUm8+fc2i3L7dlLSUFbwvgs7OzOkSId97eiAj6jTF19fi32VoJNWlbp2/Jv8Xd2qTuXd9TXk5+TF/fpdwnbLp9cOF8pFBDGkOTiy6FH6mdKP2cGXAAaIESrVriEJKxvuhBbOKLEqXuYSMU1NvryezMnFzv4WCYvC7492rF3le1STvabfvrUEolXsn8wv0kaKsI+fLTsF34cWOEiK1COV0fc3yQ7lD+EdGmwyOIDSq0eAM2YNM0YA20gn5vb1d+m3jMure4uCj/zN1wZph9YJ9DJre56+90Q9L1ehVeNBpzoDt2O8JHl4MhX6bJ/c18cRkDeNIfDNTrM0ZIW2qV4xgRwSju2uuYjaLHp/uWN8Du897sUlgXh8zdZp2DlnOBryDDiffHvyOL9PNVZACPiFCv12dOgReMR7zoq63M9yPq7nqavxGRY9DjR4qMb3/zM2jfiFBEwMPIPmN/H2Yu5xc2KzkOB/Db7S4u86QbV+aZeX0KhH/6jvSKCAU2A0MRQXk1ZSyX6b40RZ/69Ix+X97cjziA2GXO2trakttyeuCxzQb/mLXfdY0ISaExa5jnlsODI43ogxEl+dSDV4VxY9rHHJ5mPbLxxbMFOnNRu85NthGhiA4KvEEwrip9z5j2vQgCCG6ZEzyPdCBv9yv8HWxg5ba/ja4k+xfnWYpqKbJbcn6AKM4CQ3+5phwwN74I07jfdpM+8KWr8FXifulMv6URzYvTcDVOu8/aWwZday9Hm469T5kOJNJndD2PU8dQptNXuiLT8ISOiImZfl02LZm3llE8vxi2s2Z63RynvWENYD6jEq3TRZFATCDhToSUZuf23F5KZd7pqVbm3FdQSk+JqCoxsRPfacqpsLCdOBFFoQnSXU/cLrclrDWNjZijW2TrsSyT+VD3gHnb+5H9vQPtorjdRlG5lUrbbeb+F/JXgk+fPddTlE1+ofXhw8e5l7Fi5C4KUCth/ILr9es3dfXqJxw8f6zLVz6WlbXvo5x9H4Xs++99oPfee/8E7777vvxTyL/+9W/161/9JvEb7PbzTya/R3gX/wPSdMh8yMvK3w8/uIIC96P837cfp/L2mq5/ckM3oMGK5NvsvW6jiLqDsucuCpy70DnFvXsP5K8O76O0fYgS+vGjJ3r8+Bn1e65n1NMKthcvtrW1tavd7T1ZbrWizvw5QFl7gGx8eDjSCPnJPA34XVnnarZhTxWz1xuo1xuy1s5oOJjVDPLl3ERJawVmKmoXl7Q4wQJK28WF5ZeKT84+Vzjz7LCuVNqivF1DUbqOknYjFaoXUMhe1PmJ/Vya59WZF9gTnQfnkAfPnaR3PuvksUYeayh+V1fXtEJZS0urHMKvyIrjRZTHS0vYwfLEfxn70tIy9ALozDjQvgQWwQKKWddhYX4pldCu49zcgoz5uQUZC3OLyDYLsn2W813zZAYF9pBz0iFnOUPMmdOAZ3YPrfAGA9DvD9WDv+ZxCfp4YtrviwrreMlx0sNegf2qYhKvRJHHiceEsLn9LIi0rSbjWGKYs5dvaV/2oMeME5Q63q8coci1nHdE23vvbtnWZud3rEPC3Tf29w+yz+ygzN2mH714YRlqk/3ZM/qZ+9pjPX70SFYuPqQPPrj/iPF0H8UrQKF520rLm7flfnyDcwP3af+s93V/WQ5uoNRJP+xTP58xuP/7xQXD9huEZ3rycF7GaSWuFaO3rBi1YpcyrTi9y1jxXnSKuzmG7nRK1VQI38V+F1rv6V4qZ++zr33QfdWbClrb71MfTJS2D/wF8CuwItrw/rcbfyjTzI/H8CXxBF4Zz+Q98TMUVx08Pp8xTp8R/lRPUHI/QTHrF6odvrm5qU3g/WWCdE/BY+LdoV6u/23mBdP9AEW4/Z8y3l+gWLdyzvK62879wvtr9z3P/25Ht6Hl/B4ycqGP6dQVEYp4FRI+ivATu80JnD4C/wnKK2aUkOMYtRTsNfNx3y2EBSi1yuFn8TLdWf+iWgvxncYo5Gf3NP6UFuFvu165WgWDpIMU4TigOB9MhXy1PMwvA2vetjd5JkAoN6OLcdbIvOww0gGKul3WHZ9LpBKYcXTEHuMApaTHnfOIoAzgLJqTdbdhrAIGrMcvJFKmY2D8rrezIVOX5b3LiP2Qscde233NL90/efo093nH7P1GnI2kkpi6+OV618P9KdeN/X25Xx0Qdki9rCgesXaMydP1O6Se/sjBdTYOOCc/UIeqNgAAEABJREFUYI0xHD5m7xTw2mc5S0uLzOkbevutt/XGG29o0B/I52P37t/TrZu38gUNjwnzdshef35+Xj4vGrKHd118VuT93HPGxd7eXraD+UtVsTcaQ5dpGzHvjdjLjfNsEn9oOIbeI85xjlxf4jmdeW456JBzzwPoPqTtOprHzKFNtnVD+7jds0ncjLbYBD3OE2Y4w19g/VhZWZH3wPNzc9Srr0J7y4QlhFuyV4nOnIa1k/xb4rnex8dHzMUH2qd+hl/wsL/lOKIoyKB6/OjbctEZXbnTMOkh/iJgDCaVisAE+kNf0OOGT1BWO7Vgf+19Or7tGSlI1aGhHlbkGqO2oNStakpPveG8ltYQXlACryDcLCAA+UvgQmduacAmqlrq+ypEfnmHJyiAI6LjTUSoMJgSMZ0EuzAViWAeksJ3KBy3FgUdNSgzKoJFv68eAsvMPAINwtPy2nmtnruk9Ytvann9gnoIeqZ/DH1joSRToU4Bihrq1yYPggI6BIbST3nZmX5+pCO9u8fUbdNEdr5f73mqTFsNDyr3M5tJkz2NLCEL1Rn/k7CM8Ed5RIQi4lRZoZi4TI7RwGRPeFO4ThGhAQdrM7SdF/II+t8knsMnWajLbJqj/rwvmDnloc1uEm3VsKg3LMSHTPo7HBTuoqg5YNFq6Ry1V1UYNw0bZS8IufgRz5OwJ95sAw6obbodHDeiyGFD2meeRWt+fi7d7mzTtnQbRYQc33ENp+8PBmywZhL2a6HLZY1YwGzPvqzpRYWmVmh1/p/GSYQ/CYuVvq+tyIQVp3t6KGRBMwIbwAn7Wg4MRiyqRzqgHY8QYqzsdDv4INnt2B8M2Oz2VWpRKaFMB3/dZg0LtGF7x2sHB1E+CxKB+irXpCokaaG3K4Wh3bnzOfHDfvp2utcjiOb5wekwTdAkovN1XVqPAQSj0fFIh/T9HYTYZ88286fL7ty+p9x8cSDhTZbfEN/a3CbekcbjVu0ryl66LGNKibbpTLJPGqSitoWGLJ+0mC3A0zd4xY9UsF4vQWQnANyn/LESxJObPJzAbkcC9iFzfLFN3Flv7A2Y2m2SAVEn8V4Ja8YN9WpkfkVE9o+IkK+I6NzuM1LGG6WgeSh/Zb6FwnfrxXMOY16g5NrR0fEBcUaKaDQY9rWwOK/1jTWE4Yv6znff0Vtvv6nVlSXmgoF6vUK8Vk07cs7MJ5F+/UElvI/Cb4g50GDQV805K5IW998pArpK0lg0HRf61BWnfLDDQ1iglocFam8E/LbxXRS9d9hQ+83RrRfUx4pblLDeBNv/4aOH8ibIaUgqkZVRa5XnuY6molkOTRYW5nO8Od4xBxSeg70p8ebE5blspxsyLofMtX1kllKqSkEWYV40X70R2ENB6IMN83yWDYPfLF1Ciej0Huf58zl0Tqokz/cjNjqeW2033KYduvZ1OiruW+7Hdjd0ZJvHCObPqO/Tp09o233GwUitI8lX8DBckoGT2/Vrux6YT/mJ59SPDPCxL5HTZvMsMrfJo3Va7BGUxe22NW9n4NHsHAd1szPqZ3/oqdfvweOeHF5pg08BXp72K6WqlpIoJRQRye+IIgU3bgxFRPalUgomdpvELwZhQfy0axpGPMICOE2Pvuo5d0h7RSk6ZGNpxZw3O/ZbXV2VDzAaeGv/p2xUNzkY8Xgyi5yHuBzeuG3hB0XhA1fhj6DBcVz/aTnDocfJAH704YfRk+NEBE3gDGgDyvP6YKWhN6HPOFxxX3Tfch8hBmVMn2l97aPL7bVBfzBPqkHe2TqvNSMCthTV2vUH94keCk63heeFMeOChPJLBD3G2uHRoTx+zCPz0JvcXq9HHs4H0G5Bfym1qtSiIW3pDfDq6ooWFhbSXTJOyKa4GsYRRuZhMzn5WcyKLsb0CflyObVW2q+rg/ONSZ8iU3eNbowz/7rdtlD2uv8YPohzP9rlUHPE5t98GLIP87xiEiznHdAPR6QNRZbhMJdnGrr2JySKnZ+GMznxjRObLUF+CSrh/Hq0QdKOOyIchT4IN+i73fh2P05vHg6PzCEr6AdlBSHCt5SqCmyWUuTsCCY/nuRHro6GfyT053pZiAwq/4WAb0T707i/sLKnqum4p5x/9tYpP06btk/xeQyaxEHm1QkYiXQtD8mXY3wyzvGXkVlO0upVk7Et41V/ZUxxBTYDa3e7MDKmlJwPstx0Q0sXg2ecQpGY38JgTolTUFTCTscNRRhVoZIQprC11Nlo2CeMwWjU6JgDWSMPYDlsPURpe2CgkNwHPmg+we6+dnf2OZzeU6fM3Za/vn3O3uTp0+epPHn86GnuU7wv8YuJ9+8/RKlzH+XOfVlJcuvWnVRA3UR5dIM9jBVKVjJZwfvxx1d1+fIVffjhlTQvX/5IVsq+996Hetf/09b/4xZl7q+NiXLX9t/85rep9PX/vXW8d3/7PvGBlb3vf5B5fEheH125qo+vXpPLc9mm4WYqxG7LimbT1ymqHsj0W5H25MlzlLeber65xV5hO+uditvdA2TNQ5lH++YXB9SH8O+IPZv5ORq1rHm0Z/afUNBOpfRUa1/93kB91rghSsnhcE4zVkiCVGrOL7BOL3NgvSIrUFdR1hormCvLa/ivamVllb3ImtY4t7Ti1krXjfXzHOCfP1HSntu4oPSz//q5VNauY/onkc9h+kvEcxvnSXNuAtvPy37nORM9R/pU+BLH6dZI81KxCx0ocJdQ0C6CBQ7ZFzmzXEhl89JEUbuo2bl5zbKn6OqJDMz52BBlqzHAHKDAHqbfrOw3xD5I/xnZ7Pc7cwCvjH5/oB68Mw+n6KWshH8dqNa+SvQUnI2K81DR320vpaeSazthGV4kTRE0ErLmZG/scZFAFhkxNkaMkTF2+1lOStCmNkfeoyOXWDbp2n3EeDpGPgP0hwPklkPONQ7Yw3f9xH0G+IWIXcYQMs/W1g6Klm1ZEeiv+jbpZ5ubL1A4gucv6Heb9D/6IOPr6eRFiUePnnRjjLFlpaP7rF8Kv42y1f+X2ecCN1G+3kRx4z5+48ZNXb9+nX5/XdOfMvfXfFevfaJrE3Rfp9/QdSuBie80xk2P05s3c8xaEXQTxe4txrDLshLXZd+9e1/3DBS194BfPk5zoqj1PtR7SCtGnzx5qscoV+32+HpkBe2jTkH7BH/LggkUSc+AFUreTxrP4MGzp8/gxwn0nL1AxmP/5zhnAB/N07PYYhwb25g7jGejs2+hsN3aekFbvMQWinbPddu00xYK962tLe34y0vabhvTZT86Rf8jFM0PHj5EiX1PruMue3HvhXc4y7Tc7j46Pz+vudl5ud84jxFzRqV/VmRoy4p0Tm46GT05IhRxGiXdCqKc8Q9FfA6QxyOKCnFcxhS1dvl5r1GQUzN8QkfnJo39QS1F9XQY7lIrfkUZF3etL+0FdymRYRGmTYpoEww6dcDwHcI/zgCHPTNaKwwe7RSvuBsCvBfwuGzYe44Ysz5/2ENZZ3jfYYWd28D+x5w1jhm/ZMPdZep12Glfoj1Zn0UUIv4e7i5PlzFmbzfmzOSYcxavKZvspd1/3cesuB1Nwl2XY5SjR2Dk+Yb+4jRH1ME4xjy23+hYmYb6t2BE3iP4MKaeLsdxD5iPuvofpyJ1yNy6urLCWnFO586d08a5DebvBcbFdip9PW/cvXtX24wNz7WXLl3S97//ff3gBz/QX3//r+Wfij5//rwWFhekkI44i2nYr7vtI5hXaRfXdQTdptnKbM+n9nMCgjmvaThrOGItPVDSRl1G0G6aDac7YA41HH4EH46BX1J3ek0vyqdIBX2ulirvE70/9vq0vLyilZVuDzxgHXF/d3vTqzJ1hEy+0sRu+jIcO7VgLR9zVn0MnYecVe9D6z7moY7gveuWdSZxZTwUfRsuOrQr2NJYhivQws2IUJRuENuMwA3+6FWCPpc5MWw9AzdKpE8XoxU+rdSw6LcG7iZR1AiEUTVGAGgtNCBwLaBkPXfpTRlL6xuaQYipDIjS76vQSYKDlZa6HzEQDxmkI/OKMiNCESFxi8tGRKQzAnMC4YOVp7oLR0RIBp20FTRLGgPO7VURgOaXl7W0uo7C9xzYkL9W7kGroLlT/vbUhOtR1LheqsxNoZY8W/IjK7V+gKl54oFfdztkis6ne0LbJI/O/bs+XQZ5tG2SYJf7mF0d1PkTwE3EV+7Xer4S5/foTNpM6wQRoaCdIuAvfp6MPNj9xsqYPuFJomlaOBbyhFfrZNwQH0+dueyHpw3jTNifnQN+0vINityGhSoCPgNP6F74vAD6/4x4cu0xBuc4QPfmoJQi8/+ARcw/bWp4YY8IdZP8MpupWeFMQdztWWulbarGjF3HNezvvCK6cjFOWsBvHY1ZrEyLPf111oD5wItJhZZm0g9Mt+2O4/Rl0k/s/my0nx30LQ8J6Dcw4H+cgf083hvaoGW8mHde1Pf3DzhM6ARwKxtawt1e5vUU00NZtxeZOqvPRhD0RSDKV71ftpptrgnA2tIXpvBMhhe92rYO02eWdyqQZAiWhGLp0jtGR3gpFUfQz8co7fblgxVvsG5cvyFv0m6wIfPByjM2Pt487HNIc8xGlWEk2CeyzPRqGWMTSNgnsP1lmKQJXZmue6RXF0B4uqivTcI722ueDjOI51Cnx9m5KMN+GLjJE0u6bSb86Px5UgfcGZNYZNLx6Ky9Ye4YNyOE2DExG8Z4yOOz5ngP3FIE9Sb9MYLx/v4efc0bvRds/F5od3db+wd7OkaAc14ev8OZvpaXF3Xx4nkE27f05puX5P8fYr+FxTktLS1qEUF3bm5G/UFVFGoJ09t2rIK9P+hpMBxoCPr9niqK4sK8UAgLnb3YByV9EV2I6+hxYbPPfOOXiWxGeM4by2HuGw3jx5tJby79ta830948OPfhcEjZQ/WZp+z2mHrxYlPeVFjZcnB4oAZ6HQbT0pg+LBAPBgPNsTn125KuJxxHyD3goGuP/jhSb5Kv5+UKny1QX3rjEnx6gwOpVeo+zOwcvsfG12WaVs+pCyifVlEgLi8tqZaqQwR60zdG0I8I/GCSpIaObLSYCdqvheaWeifSDWVp2hS0eazsUs9NPeWAYYvNCsGqtaeAf6GQKCMCU0YrmQFp8CAyN37cODPIHhPYyPgEv+52eMvDcNqgjKDc2qvyoZXbcnZmRkP467Zxu5rXNs1To8LPNOGx09ldS09p1jIxq0opCiNCEUChvLG7DR2eaYhTp35RVBKRZmCPwE6cUqpqIZzyKxj0BxpAZyHc7ZiHHttbctgSbbeIEn+IjOyN3iYb1gcc8pjnbkvHsaLS6aXgT2euwFUoy/V03YeMk2H22RnWbYDd/s6H4ond3bCWTeI4N13uyz4g2qRfe2M/Rg5zrCjxqfLs/02A6/JZMD9qNf+LAt4UYLd5WKrH/kheK10PyyGzHKhmGPHKBBFd3SNCBUTY3cFxpvy2abcI19e9GB/u524T51NKVQWllMyxZayOGUltMkUAABAASURBVNMjDh5Mt2W1LQ7NnnGY5znLpucGj/Faq2otUjCGaUenC/Kp+JdS5cvxDI8rQXch3H05gnQiIZEiAltg44a+jGtrEpkWHpN7Ei0CCzcJFRHKfJ33BHKYGPXk0U6AC5/uJokMEY87g9IkuJRQLUWVehjOOyIcNUlj1tJfrlc5MG2415mvxv1zcMefQyW/ZB2nvPgs83Q2kWOs87Hd8PCcpHX3IobH4MtxTTj+DPOUPU9MZ4K/cuSKa5IXEbq0eJ3k5TzI1WHIKg2w3NMgxxgt8yKhTiB5LgCdWSZzT835wnP0FC/l2arpnGfT84nnlSkiCnQL2allnWyRhxodT76oOUA5aQXu7o7l3115z2Bsodh4gYLk2dNNFBVPUqF0oqy9fZfD3zsofW7ny6ZW0l67dl1XUZ7655OvXPkIpeqH8pe0Vr7+6t9/rV/+4t/1i5//Uj//+S/StP0Xv/ilfoH/L3/5K/37v4MT89e4f61f/cr4TWeSx78D5+Uvd6df676P8vfyh5d15crHlG+F1XWUWTeh7RY0oriFVu+P/PWtv3i0MsaKpGfsj54/30SRtoVCZ1tW4OygtNlDcXuwf8TB7bG8bxqj4GtoK5pJNJFa9kwCIbdLT5aHhiglZ1DWznAONzs7p9nZBeTkxTxzWFxaZs+wohUUtKtr61pf29DGxjkO089jdjiHEnWKDezGuYmC9fy58zrvn0M2ULyeP3exS4vC1craVL6S51piPZW+qyvrWd4KiuAOa1pZXUMGX5PpWLZydmkl6VpeXlF+dbu4rMWpghbTytr5+YX8anYuFbXzyGBzcj2HnEMaA+S8RH+ofm9A/+yrlr4KcmkpVRFFklGlqArOIhPY7R8Z5vCQCO1gtzHxg9edP2PrxN6Fx0n+dncI8jQkp8cv0yivlrFqTNuTZpXbNN0nLzyMdIhy1jhgD5JgD33IOPFY6XCIrGkcaG9vX7vAL9Aa3mv5ZbWdbcYS+4wtlIKbyMGb9DX3N8N97wmKysePn8oKwUep5Hwkf5ma9oeP5C9F7yM73717T35J1y8gWMF6AwWsv7S9du0a/R18fFV+McK4evVq+l1Daes4n6DU9Ze6Phtwuhsobm9yPuB8rATOnyZGKWzl8J0791JJa3n9IeU/stIy8URPoPPp06f5VawVqq7L5osXesH88IL6bTFXbLmuKEG9p/P8sYPy02d0O/Bhx3ZjGo6ycyexK/PKStDkG0rvdHscThRz5u/+9EtGzvUOgPcSh5i273NGdAC6OPu0y2vg9jnJby/jOK2Rebm9s327Nt3d3deOaWGPugN2J7B9B9o67DBnbOsFfPCewy8Yb2J33fcoy3uj0URm9XnwAX1phzpbQX3/3j3mzZu6e+cu88+L/PdMxyi13A8LcqH3SPPssy3vmp8Hh4dq6biFceNw0bdxSmoVERMUTCOkvEMRRjrTzkMF2TPC/kFA4AUmfmXiX4J8SlEphMXExF4Id/lnEUo3YRGkw0x3cbqiWooKc0EpoVptL5gVv5Lo0kgkkxRSQpoaOnVlKBEjQgVwT6K1sALADyxK2KmWNa9J5NlAhhPKoDdvjRH7ELfNHn3kkLOeEWe73pccoUC0MnLEXsW8J9O8W/Lwuj3mfKlJNNk2Gfh7fDQ0sMs+gqaOvl25L+xN+xZ0+wy6YWEyHaZnWh+nc3/yiwOuz4i4DhtPFL1OZ7dNp2/hR8Nk6Be/WkyzznB1FheX9Mabb7JWbch7b/PGdDx6zHzFvOU+XdnHWPH7wx/+QH/z07/Rf/pP/ynx93//9/qH//yf9f/+v/9V//W//lf9l//yX/TTn/5UjjvLmX1LHV2/ETwfwWfTNGYetj9sdvE0Fjc0jamD6+TyjUyHzi0ikGkaea7xWNxl3DqsoU5kLxqHfKa1wZo3awmmy3GdfJ514cIFvUk9reSem59Tj7MZsj5Jf9L3SOfbaTNvsubG2kLHWD73MH0e84ecp3leOmR+GVNH9xvzvDiDbzSoUUsLtDCxgYtNdrIGkltFlBzAdTKY7ZbMHn1DrhY6DAzq4OcU9j0BgkGrMlGS2qwoWkvnjqoG9BDqFi24IbCtIZgtra1pdmFRAw5ZyqCv4DBOpWhMBz2mA5tXotdECQxAwWHw4JZ4cKepydXimSCdDPITvG2xt86Hjlj7/SxzgQO2ZYTI5fU1LSLczXLY1uPgsImi40Yd/dg5blYzqVurgAvlFJIC4eFfvCRUoFV3Tc3O1T1f59eF/M5PZ03/+lQ+9puG2TSxaTrmhH5b/wPQmjbKNRURAe8CXjJaGCuewDyZ5WBnsnXccIyQCu3qhTVN7MJfp67AbugVf/2ZXeZBBz/NWvO2m1w9ke6xUO/u7siTvHk5y4ZrDmHJilgveN2ke4AQf8hGd6zK4mSBagnlzAJKhhnGSyn1FFfbFBDcbgcIlYcIW0Eb9BjblbSFtrI7SOH2dBtbYeT4nhdFHyi15uLow3vHJ6oa+oPDnSYisv2D8azQn911uspTe8CIDh07zCvz1Auo22EPQWcXgXkX4dtuj6mIUI+50Iu226eUquL2ga9BNgbGf8jt6SnBw1NE6znrFCX2O+VMq/3cP9Ikfpo87NdgNqwriYkdA0FD2fdfsPHyJs1v3/lN3uve3N28JSv9vMn0xuiIQ57xZB5yWsFzo21ZE4Dywp7max6uC94YDMS8KR8u2yNBLVuji4SNcOJlWOdHtfCwnVDiTt22ZoDj2nNqYj+xYnccxyU1Lp52dNlRVuc2v06DAN+AcKciDVTTVwKIi/kE4d3K3cODfTbxbESZU3ZQZL1AcbS9/YJN4h4C3UgVJe3s7AyHJAtaZ929cOmC3nrrDYRFlL/n1rXEGjwc9nP8z87PaH5+VrMogLufh+/LgmStRb1+1WDAOg76/Z56rOuF/hxF3WUCO9uZZ0SoTPq4zTqZayrpPV48Ng6Ys7wh9tzll168WX/0+LF80GA/K4aWkR3W19e1ipLVirrZ2VnVUnTMRsfjbAslzA6bW7tb5D1YpgbT8920D0UEdRhoZWVFFpr7vX4XB+HcGxBz28KvaRKXy3nj0ht6++23tb6xoTmE/lIq8/JIHtcvtl6gbN+Sae9RrymNnqOPj49k2l1HilUlPIK+CmGmr6H9WuZYo2Gc2GwdNkX6QRFu1+HI9WQu6ZRMz+XNBCR2N7yPKNhDwdP9rwPpJ25lP8KB6afRhU5sJOA+FWr/KYgJHa3pdQwKiQjVUuk3PVnJ6faYQa4coFwd9Af490/guc6o8CBRaqattWAWlVJVKii2d4gIRbxEmYTVU/ECv4hJnDIxcRfsHYpqNSomYE00Hf1+Xz0gBYdfe9mGbqcBtHuNnaWdG+Yd96fuYGRT7qMRkQemzqNgFxelmrXYMMxA8jRd/X4v+5p5MzMz5PARBTDjcMiho9NHFE2y6MY57X3MhnCHNWNz83keVr2gT7sPNfTjLCDy+a17REwIpw+5LxstdjMgIjA6mP8ecwsL8+p4FK+t6+t9Xxv1Mz0pljDndBp4cTssSsjyboTDJa9npvuQzbDXdreT4XnA7i3mgmcogf0LBQfMZ24zzwkp33EA3WOucZ097p1XRKiW0pUhzwuUQTt7rhpjOj2jThGRcQr0eOjZL2H+0d9s16tXR3KmjQj5L6OEMi/XLfC1n2kybH8VEcQC9o/Jw3TUUlUZhz2PJ8xSiiIcA4I6Ih37L/gLB/7CgT8IBzzWXpOxh5/H32uCTrwcx3OHPbBzq0vS5ekX96To/mJiY2xHhCKAAs8J5As7Rot/RCiig2IytwVzG+G+XWzDOmeMOG/ymnvEmnd0hOICOXaXPZMPQq2E8CHtFkoZ7xM2UdT4F4KsfLAy5+HDx3rw8KHu+yeJUUZYEeEv9m75a9cbt3Xj+i2UqDf0iV8q/eQTXbt6HcXSVRRNH+sjlLvdV7iX9aH/x+37H+b/v33/ve6L2nfffU+//c17+s1v3pW/vv11KnGtyDV+kz+5/Otf/1a/+e27+u1v35N/cvn9998njw91+fJl8FH+lPPHH39Medco2/hEVmhZ0ey9jpVX/qUjK8j8k66PHz+RlTCuq+ttRZz3P4esNUccoB8h+40so8Iz806Ct6WyRvZTHrGMYVj+shw2z3qzgPLTL7MtWYG7ZHkXcOa2vNyZK9hXDStWV9eVX9qmEnYj7f654/X1l8rec1beWokLbLeCd4NzRWMdZa5hJa4VxJbT15DVnYf98kve1Q1k9zWtIL/7y1/T5cP5+XkrmhdQNi+w95hiHvs88jaYnZfrYyVugvOSGWR/1/UlZpBBOwxQZveRsfp9y6BDeDRQr/ZZr3qJAt+Cvil4qLbQLSfwfhK4j3o9NJ9ht1iKQXsGY2TDMQf9L9GwJ5hirDFK95FxPEZOP42RjmlLt+fh4Yj9wTF74Qnc1sDyXocjeR/in0T1Cw57eW60x75jj/3ePsBEWWCFwQ77numYeYES72S8PLMc+Vz+ud5n2K38fIaM8gz7M8wnT57lyxGPHz2R9+Iv8UgPUY5YiZu4/1APJj9H7D7rPfo9xt29u3dTuXvHP3FsRSwKQY9F7+nTnLitqL1566Zu3AQogP3VnZW6Nq/bfeO6roMbnAHcunWLPO/ozt07+ZWpy7rvshnvHisPHz1M2h5bucu4efL0iYynz57q2fNn2mT/u8XZQoL5Y3tnWzvI1DvwyLKa+WVe7jHXmLfm8QGKjuQ589DRmTY4zDbIOJyt7TNHTZW1hyhED4mf6ZD3TptHOWaPNGJusxLOcqPlvnH2myZf6m7oWGfRdn3MeyzCWuZJz8utHyFFxCvwHGBUVfp0RQ6z6f5dCv7EJ1XO7e7TbDKwtyDvdFrO7BQ9h/TFQx2zZz0CrovrfAgvjpl3OjrHxDlKJZ77zmP6xyNgu+cs82NM3KDsWfaBc3NzWR/z2XmZB65L5NhTXlDj2imiq1uZmKGSfgpx8Zj6p9mFRYQiQtM0UzPIPwr+0JF8wAzDcTGnfjbtb9Nyfpon4VURBb4C8xWUUlUIr9gN26dw3AjTI2Ho864gMCIU0BhRpIgO6i63lfniVvI8ZCT/CeDOSPbzeUX601fcD6eKuhGKuhHtMMI8pB/6TNnxRTGG7Q1nD24P73EzDzK2v8vMAs48TI1xxhMHftzZgLhevZ3fGBqOGQOHjC/Tt8cc5vFlJWIL3Q19vMF0P7Rpf6cx7WkyAY+oi2k1Mk7GH8vuLt2YftbQn927IAh+RriyUsBf7+XX0HstLC4oIrTNnPAI5a/nyZbyV1gPv/Pd7+inf/NT/d1/+jv9+Mc/1g/++gf6/vf/Wt/73vf019//vn74wx/qJz/+iX70ox/pu9/9rnx2FBHM+SMdm8fUs+MlNCQv1bEFcrzX68Z9R3NXh5Y5oIFmcYXG1HFnezvPITxHef5ooE2EkgVPyTUKPyk3xEU55kFEyGu+63jp4iX5hatF6/gGA0U4Jjk6TDjRAAAQAElEQVRwSyE7I0LdBQ3MNUpKW2hp5fzcX2yOxyMdMK9ZJvP4PWLdGlHPMW1Cr+2y+EY+qWxLpVoq18KkdmJK0f3BgIiQB29E6Jt1QfznEtTR21KTFtqnZhNFDe5GVQkEm1ETqVQdtSErgpcR5s5duKSN8xdTCazSQ/4p8k80Vw6reiAqbvKZdgqX9irOkOdAezgNaKGjLaEm7UERHIIhrC2trmjjwgWdu3hRa+c2NI9Q2h/OSKUKOaoDdRqryPS3qrTgaRTcRSJOgjrpU1c78ZmaE+cfyQjKMTC+sbfpiwgVo5ifbmkGPpPqiEnIk/WYQd7gdtxCnMpBfeWgp7LwBe4Ih+izry8I/uyEf1ohESHzrGUO8mZuKoAeITRGhIZM0LNsZjx592oPhc1+vo23wyG/hcaK3xJKj4uMmQ2UD97s9GiLPgfX8/NzuWFy/lYEeIH1xD0gz3mUyUMOnB3PB3SO43bzqDAtblu3tRdPu91c2c60b4+8nUcPexfvWMejo1xgI4osKIVCf7lOc6Djh/nl8bPHxmKLg3sLGDtsPLxguh3MW7dpLfCxVJnnpZCWm8mNBViysEB3kd2nS/jj291bvkqprLgkcX9yHRqEFwtXUzTMJxaC3Ec9Fp4+fa4bN27p43zj95N80/0RhzrP2Ji+eLHNWDhgYzxCwGoQSkDmB1s87xtT0qZ2TPPtLNpTbIzODo3TpDZPnCTM2Onhh102HessHNL5EM7d2b/CkzTmk9FQrwbeTJH8MqXRiinipI/Y3iDHuC81pDEvD/b3mS822fQ+1SYKo10UwPsHHArs78K/fR2zkXP/ml+Y0zkUvf6J5+989x2UmW/p3PlzWlpelOeJ6ZwyGPTVZ54fDHqTuWlG88wzi0vzsvDsDd1wOFC/31NFqRwRCvdfTa82LbCShsIakvt4ZS7pke8M6313kDOX/u4Hj5885uDhUW7QXzBmvNm/w6GCN/oeRz3mIwvoG/nTPedQYK9rg0MnC7uLKK5nZmbk/I8Qwp/Dg+ccAHjMHbHpMBEtvD3G7nCbhtnrdKnoQzYZ9DtB2RvYzc1NePqCje4hFVAq8DwHr62ta2VlBUHbm9omD192maddljcUtjvvIXVcWV2Bb/OZ/hi6jmgHz7XpQeFdu48Z6w1jvlUDjS1ta7613SP9be/wMt4Bhw5+OcL1dJmulzdNZKuggAg/sXzde1q+M/ysPNzMBkVFRPJ/OBx2h3Vs+r2e9ft9uc0HrEeG7VMZopaSaUotmqLaHkVBWDGw2wz6l/1qqZmm1qqISPAQNkXwfC3KSRqnM7yu9SZrqPuzYf75AMNtOUL2Mf3zrKEjNkBeVx3udhjjdhsb6WceRfYybC1tJi4zplVJeopc3qA/kPnjPucxMGAM2c88cR01uchBDfw3DW5bvwTx7OnTHBvZzoz7SdRvlTFmwzjlme0HHKSZ1zscyNntNvBYHriv0I/M+9m5+Rx7brMo5Q9U36Dv6FMoJVSZr9yHa2Xf4TZx27MBdjvs7+/JbdO9iPEs59pS6GuF/QpxPZ598Of52fGHzFHLy8uaY65xPM8z/qk22/t9z6d92e45wvH9CzGH8Mg886GCuBxeyB8r/axN0Om46W/d7aAEtZLBg9s2QH/MQOiLCFmOK9AsrjbnHmfifPGY3nhRgDt450O6COdVobfm+O73e6qMJ+cVEV28vzz/woG/cOCPwAGPt9OgSDsZ9QJhMCYjQr4iQhGA+S0Y+xEhcYurZV5omQeYWCT8IwLDKHJcj+9Sq3q9PvJfX16/Bv3OtF9lr1pLVYlKOqMo+CPblN9HKMIOkF12UVhZUbVpJdXz5yfzqOW9u3fvsQ+4heL2OorTj1GkXtEHH3yAYhW8B1Cyvvvu+yhd30U5+9v8qvaX//6r7svcX/y7fv7zX+rf/u0X+td//Tf93//7r+Df9G//+nP9/Be/lL/O/Q1K29+i1LXS1l/fvovy9l2Uve+h+H3//Q+ynA9QBn/4oZW4V/TxRx/LXyLeSKXUHZm+ByjCHqF48he4T1Geeb9ieezF5haHtyiaqJ/l2kPqenR4jAJoxB5mrIa1u2WPUuBRhVf9/hCZYCYxMzOXstMCh7ZeB5eXraBdSWXpGgfXa8iea6trWj1R1q6lgnbD53nIwj7w9Re2Fy9c1AXg84IOl3Tp4hu6dKnDG5jGpUtvyuZFwi5cuMTe4AIyNYpe8ttAAbyOaazZtJvyV1fWZDl8cXFJc/OLmmV9tjwzQNk6oC79XMcG9A2jTz/B7A3UQ/Hq/mHT9a6lN+kj9I8oEn3kBG1RpF+R9BIxsU9Nh9keCmkC83aK9IPXnZvli3XMdvsH/jqBuNgXEi7nQ9mRqHI/TtBepRTcRRFdeS3x28xjmrdoX8BB5njU0OYNe6+RjlNeOGYfe6TDgyPkhEPt508j72vXX6tv78pjYQuFhPvP5uYLuS8Z7lfPUNBOX3iwrPHw4SN5nBgnytgHD+U90/1791GW3s8+6n5q5auVsn4p4iYK1ZtWvBooW92fO+XrTcbajQmu5wsK3UsKtnf+Nybxnf4sbun2rdty/ndS8XtHLs+w8tfK4fsP7p/Qa5ofQb/hulh+es7435woa7fZ83sftbW9JStsd5ENLQN7D2iF6yGKiBMwtg6Qj6Y4spIyeX0En+Ex++L9CaZx0kQJZfMkbP8g45/kOynjwPEMl0GcfZS+TmNa/K9i9vZ2Zbfh/F5Nf8T53jF7vhF7iRGyr+W6Jvd4dBx1aDHatNPz6FfuYxU5qoc81e8xfvp99QfMr8jEHmdznBNaLl5YWFACZVaauBcN9sJLnKmvsEf1C9J+AaOD54oO9l/xyxcg7cRd5nxxkbRTeH/u8kfIu34R5zl9cIt9uet5zD56jL9Nw3Vy3R3nyZMneQZh3tVSNIOs631URMhxpvFbKu50ml64OzZEN76Iz63wGhVS+C94TmA+ReDOcEzbQQERjNGCH3C8Whm30FLsJqyUqihF5bUIlToNqyrEqRU3cL6FPGqtqszdHWyvxKuqxCmlKMKg/Ai9/sKfsIhQhEH+mAVEhPDM5Ve+3D/gjfeD5pdN845YMlrWk/GpvnVM/3cbHdJnj7CP8ix/pEPGivnvPIKUBRrJVmPCvYdtWPOdb2JSrroGsQuYkM447Y8vnr5tA9x2TZH50edd7ohx4PY/ZJwe5dg4Zr5s1ECIwxvq0mbcVh4rjnucdRixdnZwXZuM06glvvdFjjsmb4fZ3qDUdrnTeKbF7WI/02C74TnG84/tb7z5hv7hP/+D/tt/+2/6h3/4B/3ghz/QxUsXtcoYWWSMDTlHh206Zjz730DtcJ7rF0s8d71gvj7ifMfluIxXYX418Ndl+wzomPHTUodSKutkT4Mh6yP7TNN7BF/cTpYd3I7O1/VyeucjE0EfiQhsgROIkAkPXXafOWOR8by8sqLFpUXNsO+s9FmRgpgiqaQunU5dbjqykfNwn7DuwTqF0bH7z4H2Udrn3Mc86DqYrnIq/R/d6iq4MjZdsdNwJVo6cAvjW2plO05ojK7qJOTu7Dyn9sgYPP5DbzfFlIC0Tx2vmB21LfS3HtAqVNHgACJqKlBH+CGL6AihxFDta3Z+UcsIdKscpi7SwWc4rOuxwBQWnA49iYmsDbjWukg/psCNP89Td6R9IgupTWYiUGGWWuW8ZzhIW6JDrqHAWufQednlzi+oNxxKdP4xdRhRxAjT9oa0TRRNwVGaphBx2gls76CTqyOvnbin5sT5FwPOvWSCudN4fDBOPJl64Hsiyhi0QdAPjIL5KjLOn8EjXEd4YePrgFGkcb7xN84FpJvUR2QVqrVH9+/LvPUCMRUyvQiMWZzFVRlDFqIs1PkA0fY+G60e42YwGDLBD8mjR0zfIcf3QbPjDRjXPcqwn8uIiJP297woX7Q/s75tGRYRSY/z77GY1FIlQloW3BGCn+n05H+SXn/el/ngt/C8YLptvXB7s2K4Hb0xMd/MpUpbGm4LIyLs3cGDEVvLTJftQbukVz4I+Bbc5oVBV6EK1IQ6eH5J4Hl8NMr/K/MEhYY3q7fYPN68eUt+Y/8em9cnk5+19ZvORwh/jj9iHHhuYopiiWddmfChdZ9scScIasEk7Kwx4THxzNoEabs4kzAckNoFTfPBTA9M7qn1xLTF/iQ9c6dfPibeWYQfcVJqlxb+wBOPK/PMaOyGkMaVxXSKWgvju+a4jgjmkrEOc2O6rwMUvd4oewOdwigb6d29nQwfIRSXIuaHgZaWFrSxvsrB0DldvHgBnOfAZz39h8NB5t/rl04gHdR0Vzai/UFPw5kBSosZzSMnLCzMofwcajDoy+ERoaAMuUITQHY6Q1w8CkQYtZSsQ2UMlJqJOCQZaR9FioXo5yhtX0D/C5Svz5491TYbTtdh0O9rGYF2bX0tD6jWOAxbQZZYRcG6ihyx5oMpzDlkjIjI/rXJocI2hwgeiw3CNpTQHyEL4uz2eDWPPT9a8TSPgnsGQblA4xHC/AsOJre3t3XIRso0UI2sszfba5PyTZfD9jlkSMHYJrDb5S0g31gA9zxst/OygO+5wDRke9POtpsWu1/CtAIS2s9xbE4xLXeLQyP/jJl/msxCeUP9SPLydj+0n81p+2RoeqTtcx9E4/7cKBkIgywnePMxO0tfoS3MV/PX7W3/E7Buuf0T8LvUqlKqKrBZSuAuJ4jAbhTMKWhnb2IjQhEh5R2KOAVx4S7OrxZVynkVPWgxvaZVIfmw6fmz56lsdX9we5v3x8xF5KZSyAd4zJrfIzbf9j8LOMY99TNfSqlyWebHEJl3yIbSZp9x1OsxllijC/lGRJeMNhsjM7gv5vhmTGyy0fSBmNcZ94Mu4jf7STUYd8xzWMxHyw02T6jO6iLZU+8Z+o153qNNrDC32cdeaTfzMKOeJPzylkznh3EqGUXiOu1p+0tAskyrlbjekO9y4OeNv8e628UHGbZ7nvJc4TArdN307usD2rlC/4g+csSm3+07HA40AKVWDjnGyINWDhxDR5tzr+tccOVQtTmB87S1M1uCgQnEA5uD0i8trzzCHTvwnMB9h2SKiOzPpivC6yjzjfPU2ctxDftOTdtJwphiPLBOVPpvLTXzdJhEYacj6y/X78CBvyT9s+fA5wym1wQx+hQRr6B04x1/j/nCeC2l86un7F5XSejJgLm7UWMZhTnMMofXvGPkI89zB5ZBD/eR31BkTeZGz4OWnay8eo7S4CnyvBU9Vvw8uP8A5dS9VBDll4AoVP3l37VPPtHV/BnYq/ro44/10UcfofT9UB9++AGK3w/z55etoH333Xf17nvvyV/ovp+K4A+wA5S1Vth+8MFl0nwILpP+CsB9+bKuXPmIPD/WtaufyIqsmzetsLoLHXdRlN2Hpvt6gALt0aNHepw/EfscBZyxqU3kwK3tHeSCPep5kEq8EQdqDXK6ZP5WlVrVY/7rsY73+szv7MmHg1nNotCdKSdHNAAAEABJREFUnZ3X3NyC5jlzW1hYQt5e1jKK3ZVU4q6nAncN+dVfx1rZehbrKe9u+MzMSlgDe6eQXc+XIFO5g59/lcY4hyI4X5K0H/HX1tcpY02ryKyrVt5S7gqy8opNsLy8qmXosdJoAcXzAnTOzS/IsvT83Dx0L8jmHHbXxUrq4XBGw1T4DtSnzpUzxUr9S/ahqogi2yOqIopCRUozJFxGa3OyH6N7qUMrzu5l3o45r7R5GmN43uA/Ri76FGgTt8uYvaIxwvThdYI95zHy20uMaMdjHeJ3gDLCOEwFyRH7qUNkfoD/YSoCj3SI3Xv4Q5S3B2B//1B7HIb7JQbLY9soKXdQ4u7QT7a3dvIFgE1ktU1kthwHzzf1DJny6dPuRYcnKMn872weP36ih48eoxxFoUv/ewge+AvXCazQ9Z743t379NN7He7YvJt9987tiXnHphWvmHfvEs+4l/363v37KIYfTICdPfa9e/d0N837E/MecTvcpax7k7B7xDMN3qd77L6k7SHj5QF0P9SjR8Yj+Us618lf5bt+J3j6hLo/SzxnT/YCvnh+2GJv57nC8vbe3h5jq5tHvHcyfHZi0+dh5n22HTLUiD2t2zfBnGR5csSZlPdzRsNez7J5a2kIWSbdmOKKCEUAhfJmXxARKqUkeshqffaaA4/hU+gjow84Rxt6XCPTzbBPnJlhfFsZy7hYsOKVsbNoBSr71CXgc7oV9qgrjLHV1bUcg/4K3uPV43nD4xT4Z1o9Zm2ev3Ce/fmFxMULmLlPv6iLFy/KPzX75htv6q233kq8/fZbevvtt0/s9n/zrTdlvIXpMP/PUuM73/mOjO9+1+Y7nR2/707gMMNxnc54i7wvvfFGzj+LKMBcf1iVZw9uiyPGjnlv1pp/5rO/EHS7ehx47IgEQ/g1ixIYK2POY+lQTm8Z1OnKpA2UF7OCm+YEQRZBSJmYSrOQWaLQbkGYlP4R0ZklVLB7HQuHn5mXSFMIJ20EJqjlpV/SRJo08a+1qDK/F+xlkq7Wzq+mf1UpdpdTpuko6q44Y9hhH0OUzW1DQd4RRWE4Ev1XGYmeDJNb+nXyG9NBGYXwhrCG+XB6bu84x6zPB8xn+/sHqTi1n9vjCH/HddqWh9vAY2ac6RvmYMBE3BouxJGIN73tNKbuqdlCA/fUeWLaL+mDZvcPw7Q0TPJZJuWMJ2FdHq0cv8XP8UaMa8sbNsce94z3EXA+htMmmOszvuOAjEO8zJM1wwS5jZzGPLC/3Z5jPPcsLy3nl75/+7d/q5/85Cd65+135PHreO7Pnvf80svVq1fV/ZrHx7r68dWUJTwvej4znVPetPDOac/C4hQxYEpEqNSS/cpzjlFxm75j6DeNByhZPTcecP40hg9kKV8k7boFbX9idwAgaxmewxaZk1ZWVrSyvKx5zmI8pxX6KdGmWSkiEvYzTC9Ukkeb7WA+Ho+OdYTS2/U7RN7bQ87zr5JY/vNcXJzwPwLQLqjnZuMqyE7ethB/yk5HcqXMlKw1iSKodA42JyIuAe5wjqfAb4p04P5G3a7rZ8F1mYYVatXZG4SsVKw2oUb2p8lKT30WsIWlFa1vnNf6+fOaX1xSYQEUvGmo+7hpOaCAn64/ebQ28ZeBW6euFj+nsdnCX9sbzLZU9RAWF+iIayib189f0CqL3gIDrvQHOmbiOaaNxlDbUq4KtAU0Om0btCUQfqAFmuDE3josJpRMzYnzC42WGJ8Fgv6gt8t1AVPT9s/D7y8sAj4ZZOl+70HswX3Egu7Jx2OlliJPIgOEnkG/z+amqpDGiCC9/gjX12HN10lzqiqvq1n6/Y519uLlhcYCrflr3g4ZfxaOau3J/PdC4w3oEzYFx0y45r0FJ5uem44nwq8n8TkUMZ7UnY/DRiyA9nd8+zvci4qrZv9Sq2op2Yb2SzZBSETI4UFYlKxpTvxjFk8LFJ5RfBA7c+pg1nXxwnTI5qhlAdc38HJN/BLIafy+yDTvTsP5euE+Qrja2d2VN32GNzfHtGPHv6F84G9eO65h3qawAw9b2qKzM99OM2dOdd4vkbXC+fsyyerU7WJPOb/AahocxaZhOzWiHtzM27ixULW0Y1XLemLTP7V0n43uxx9fk9/Av/zhldx8brIx9Bg5RHA1LxviCx7kOsQ60WLPfhoFG2sE64NOLtMwhT2n9qlpP2AnBhn4eQoEtHb6YUztNicw8axT1BIPx6Gt7LY/TrsI6ILtb+BPzhQXYqglpnEc3+1uNDCqBQ1r4Yk5sQfj0mN5OBzIqLUg1B9zILWrFyhLNzlk2OKQyj+X7HFpJcXu7g6HFofq9QoHTou5ofTG0MgvfpcW5bliwMa2kL+J7vdr5t8f9FSZL3q4exzs9/s91oKeesQ1+v0+7r4KdES4XqHTl+vl/OxHsEph3jGiKBkAT/xGod94t+LS9I4Qes2DI9Yg+/nQzWvRLPPceWQTb4C9cbYw683o4sKiFtlsz7ARn2MD7s3zxUuXcpM9YMN5yFjcQnnrfHZ39zRCgC61ajAcyOOwT52mVPeQeZyP+eEw193znwVv98c9FLq2HzP/trT1kDzOnz+nN9gcLyFc9+CR6fd8OKacQwR2l32AsNyHZ6srK/IhXKUc930Lz44zZs52nd3mU7T0gSnMw5byTqNhTEzd4iKYg5MDPeIQ6QkHrQfMyZ63M577n+OcgJaB904zCSLEN542ElP71EzPz32Qq0lNuL1rLfKa5XXIByND2qPC+z79ZjgcZN8xz31gav8E/aOSzuO7YC+lqtAvS6Hv1EJ/LCpTE78gTEZMSMN02cKc+HRGerouoYhQcb61qk7MUitjpJf0mmYfGLitfZj1hEM607yErBoR8kbIm2WnneFAw33Jdfe8dpaf+tQV+EQE5Rf1KNNlDeHLSwygoZ+0lFKSVlPd0h/GrMUeLzuMaX8l70O0Q+ZIb+TbbEx9Y6+OPNeE7tEZonIJ9wFvsn34tcIYmWOsV9qlIVHD3Od6G7abz+SgL7rM59fHCZ38hbADTJ6iWciaEihXXOnG9O2yPV6txHj48IEeosB48vhxzrveADuLSns6E4//F8zDD1Ei7CIHuI2XmGeXlpZo20EenDnOIYfJbrdpP2gY05b9dpmn3PbuVwP6xtzcrDzPeRzN4PY8A5UckI81Yu7IfgeRU7ZmH7RjCsJeexPu8jM+FQjGUQGOa/+EHZ8F+OQ4Do4Iqh4MxaJa6bcn+ZilFKQ/8uUivwr+mORZGP1jlvdHLSso7XXA+1tzv0r/H4vwL1OuaeEshL7N8LMDOB3GZ96ET8ZnN8aLSpmAOcv2iml4LvZa5znLMmGv31MtyNhMEp5rPG/5cN8vulih9eTpUz14+FBWTPkFTitVP7mGEhflrZWt/nLWP4Xsr2t//Zvf5Fe3v/jFL/XzX/xCP//5L/QLzMQvf5l2+/38335O2M/1S8J+9atfsTd4F8Xve/rg/fdTket8P/roqq5evaZrn1zPw1eX7a8MraR6CD1WND99+gzl7aY22U9YxvT87X33AWum594jKwOPR8zHjcxLr/m9Xh+5ZIhMPMdh6YIsWy4uoqjlfGwFBemqgfLUitqpgrZT4JzXuXPn86cWz5+/qPOcb10AF4H/D5/dhu3GxYuXZFiZk0j3RTnM8ZynlURWGPnFxlWUR8vIH15DFjmf879oSZM1xV/4dHQuamF+IenuzHnsYG6e+swi089QtwHtWRXMzxGFydl9if4hwx0Ik75FcydPzJcpvD7ZbnPMPqxhbbZbpC2lZr610l/cl3AH+YdC3RXYQoqQ/0RYAhee3AHKKxD0cUOP17iG9bGhTMPljywPsf6N2DOkche5/Ij2PLSJ3H84BbLwAbL4vhW1KBh3WF+n2PbXWyhrX7zYYi1/kX3lOf1lk72U+3enrH0qr/tPHj+VFbVTPGJ9t6LWfe7uXRSpBgpY98M7mPliw81b9M+b+UWtv6Q9wfXr3de1167nywjXGDMeN5988knnT7/2T4O/BP2cNH5JwmPMSohbt291X9v6p5aBv7x1mXdu30nF7z3o8U8zm84nnCV14+G5/EKs62tZY3trWz6f2N7e0rYVsbj9s6MeL1Zo71ihDY/ShE87tsM/yygddnP/uYucswNs7u3ua4843jPtwvPOnMQjv4yzv4eC/SD3pke0kxVVNhPIRZ5npjhg/2Q517DdcFgqg2lrt3/Kh/TJlEfoL0G/Cvp4pS/22G8N+gN5TzfD+ZX3d/OMCe9JPG48pjy2LIMuryznl36ra6vKr+nZ312cKF29z7Pi1V8I+v9qWjn6HRSn+ZOwP/iB/JOw/jlY48c//ol++pOf6m/+5m8Sf/u3/v+hf6e/+7u/09+Dn/3s7+WvC3/2s39I8x/+4Wf62c9+pp/9w8SN/8/w+webU/w94RkHk7C/t30alvaf6e+J4/9R6nL8P0v/9j/9bf6M7U9/+hP95Cc/1o9Rav0Eun76U9P1t/obFF1/OwVxncbl/oz8/vZv/0aG8/vP0PX//Of/J2n9CXl5zhoOBqkQ8r79iHawTArrPXXIY9Tj03sl75cb9sN91pIZ9umeZ92W7iPeB0cE81Jfbiu3WUQw8Lvb1ohQRFFEqNCm4oqw3ysoxCE8IkTkRERgBfgXI5R5lFJemmG70wLil1JVMrzz7+zR5ePwmPrXpLnWqTtUJukCM8Jpykm6iJDUYconnbm6sIggH4B5Np7nas+HraZ7oxZuZxwerfeIU4UqZmM3c6RfnPAY9Nga0w5uD2OEfcx82p7CmPgJ0rfMt4luktcXXxDxmZGglHLcL4yWPCOCehZ4CI/MF/zaSRyHewFyHRzfZyRj6PVYn2I8pRX/MWtAArpdJ2PE2tAQp3G+BryKCAX9IMK87OiNCJkXlbnizTff0A8Yyxc4a/I8QZA8H95hfv3Vr3+l//k//6f++3//7/of/+N/6B+x/59/+Rf98t9/qQ8vf5gvwZjXI2hxPVr431Ku6yHKli+KDMw+c5LHgssY5p6upwjkLMIb+E4UkrVyXpZZPFe7DRv4QxQHvxYRIfdB18VlzDLePK9trK/LMsXy8opm52ZUOauSL9MHQRGhArjly3QbJ3ZoMn+POZfLMY0yeNdr6c62PIbdn4ojfxYo47OCvtD/89J2BIemZpcZnY2KuQInoAHwIrhjn+NHOB0QncEhBHXxceQdPA2MV277JniQjb4KnBXJJD9eBymDlJcjpIXHhE6HnvYmJO8Tv6mlM1viJ1oxcQhOCAVwADocYaX0ZCXUIoeYq+vntLy6LiuEBzNzKgh0UhfPpsLNXMmjkFekqegR1FNLPm0E+XZoo6ogUDufRQTn5Y0NraD0XV7b0CIHPf6/w1YKt6VoROOM6WQY5Ck5H8jFkjXLR7SBG0CzprDf1G7Tbic07D6BuJwWY3LTSya2s4aTGumbBOH6EiaxMklXJGXBi86Od9rth31y48rgiXNinOQycf9hDCI41IUAABAASURBVJc9zdkT5JiJJSdUJq+xJ07cDi+1ygKUUZm0Km5PMHJ9HGGCmJivNRzoar2K10b+tKeTB2m/EpwNaWx8Vbi8z0vj8AieJzgb28Ua5pFN89YC0oE3IsDC6wgeR4Qq46tX+5Iilb+HCL8HbFA92R+waSmlxyZuQQsoOubmFjQYDFkYlIf9DveCEKQtpcqXu2mljQbEG7Kw9PsDRY5ZxwoVytQEoZdXRKiWkogghLvNBaxhnDeUSU3wcz/o9/uyGcE4Z8Educ+w0LYUHhEqJSgiNL1IObX+nk1yfl2nEP5TQBOTBuWe8puGfSmTpNyuzRSaWCJsIXfKsELAC+MRil5vPN02+7nJ2U8huYGXUUryzQtzgUctfg1pW4PxNrXDbHWXae5scqHppEybvyMoMot5XTZ67RVQEIScRUTQ3szzpSqiSIouXzJ2GcrLadQJM2wIfTjuN4T9v7r8U1TXr9+QN7R+u84b0wP6/+i4yZeOWBK6HCjHlpd5wnc8PN3bRnG4Tt/4cCcx2c5dWHphbfFz2s5tV5fL1EaUyf0yhsMMx8x8TcwptLSn4bCp2dm7PGzv0pK1vUxDpm/w9hhr4J7RqsDKSh+pNVSmwC36u8f8Mf3Mbwbu7e3mz2O92HqRBxjeoO+jqHR4y9gspJmZHWplZZkDqg1dvHieQ6bzWl9fS4XwLBviARu5Hut0KUVGj3neY7zWolpr+rnvQpxEO5RJvAjaFUQE3kGYuGxGuksUYVNEqJSqCuwnLiutPG8cs3H0V3Uj5kPRII4z7A8zza4PEUBEcLA1nwLsOoKsD75mZ+fyQGsGAXc4M4tQO6+FxQWtrK6kktUb+AUUwz0EXa9r5skuijMrcS3sl1oYi1U2XbeIUK/f03BmoNn8AnhIWKhFmmkYm0fHhxxY7Ovw6PD/Y+8/uyRJkjNNVETN3YNlZERyVlm8Ct0Y9ABonDmz98O9u2fvH1/MYmaHD1g3mhfLzGLJaVC3fR4xtwiPrMxiXQ1UN9rCXlPORFVFRVXMPOIAXudcNf4mip3zF87FWQ4MNk6dIk2jm+fEOYhnHFw8Qvn8mHIP2KSsk++5s2erLUQKN2SO9VoPOLiynAGHMafvyl5j6pDoDBjGCk/GShR63XjMmSS20TXDg0/nlgc4riXypZ5w61vxaRGpuUmIvS+YHTa9cFOYzxMgweI2klg4l4yMXHIN1tYa/TQLlXqrjLWV1ZWi8zDGZrXxd6xNax3sQmVYxzjpuhaNsdu6HMZNW7j1AzmCfsvMyBYDMrEA3FUdrDnGPTJb6NfMs2vRdV3BOq2wbq6h1F1h7ZQA8ioVrdJulbpPp7PITPpnHnP6pi3y0AzKKsTiWpAJykJSnvSXlDZOtojWdZTboMEExeAUc7owB7pMGLutdUav9HPGodh5thv1k1McUvoT6b7dfcjhVxiTulmsKHeEvvFtrvw2ib5BmkZdMxMadHVAvcnB9inmkHO6Qdfg6ukEaW+7hWMZL0JefC/XWftLQUCOlIFYaXaYlmf+g7svJat89qH8FXq7EfdgVH6y82wnCshp+/Axx67jZgV+ap3lxc5/5/lkMmXeK8edYj6s0p8RtZnm8FPel9kiW6KMGOa6c8KfBncD79yRd0gX/Rtjwjo65w+QvSwromoccWTG0TWGVNDCkeU4ioILnwTQPTOjKmghx1Ges0GshY/l19DG3WiD9cskD9xkVM9v/CB7ljqXu5P4iozGUr8i2jcO/s7ytVHfuPTfhwRfRaGvCv8+tPHldawQH47rb4qjplUGuF5mEvSF27jLnnk0K5kiNU2X59/oZ6RkVreUr7TK4JD16gA5S2WZexQP7oZDvMdx/8GD+jJP2cEXV5TF/WJQxdZHHH5+WD8Z+374M7EqqX61+ErXn0Su/5/785/V17Y//aefxU/+6Z8W+Gn8lIPREf+E/0+Bh6X+X9yfk8YvfP2S5le/+iWKsF+X8uu9999nP/BhfFiKrFthXT7zxTaUzf787f17D2r9U8Z5/PhpKNPZFtvkC1KuhdLERsuPXEflvzPW9pWV1ZCPusaL4q3r6wNvRl5UIbTFOZgHpaV4XXyxdxa57ezZc+GXtec5x7pw/iLytLiAeQHZ9HxBpbDxxBnSbqm43doO89zG3OYcbBu/bc6/zpR5JrbLJA4KXsvfQE7coE7rGypv18Ofel1FJrHeK7aB9WU6myErzGIFc2VFcwX5YZAbptNJdMjwHfJF8eLWIhkH0mMYH6xryoSjjIlcoZwo3VxTPK84AnLF4I+8Yzxk34qzZB6wBh1jv37Jx73wPmubfaKyZ5c1ckewN3HtfMbhsfLq04XS8ImKxWUgN9u/vkDpmqucU2vwQlGrXCbu14uvD+I+a/M9cPfevRrHd/zi/M7duH37TsFxXfj88/Clvs9U3n76aR3a+8KA8EUGx5oK3Vv15StK3Vs3S5mqUvfmzYVi9dbwheythekcuXnzZqgk0Bwx5HMrlk3tluHXYmV+8knVYbQbLj75+GPGvTD8k7C+4nPq/TlzQTlfpe7t27dpH7hzO+4U7mDeCf9NiF/dH+He3VDxK52k2yOVvdDYLzSl/RMUs0/ZS4pn7NF3lW122O/QZ7vsxwucXZXSlX5V3hnm2mEolwllM+WATDiPYw50rZV8N0G+nyIDzWbTWEG2Xqs921psnNoYXrI4fTpUwqqMHeHeSuh2/myxhz3DXPGnz8/WfDzLvusse1nmJfvC8xfO1wsYvkRx6fKluHL5SqioLMXtK9fCL2Ovv3I9rr96PfzC9QjXX8W97DfYK16FvRqvoegtvP5avP766/HGG2/EG2++GW++9Vb4f0HffvvteHvxP0JH91sV9hb+bxPnrVBRPOAt0r9JPm+A1wuvkWfl/+pr1OXVULksXrn+Sojrfu2r/dr1eOXaK3H16jVwtXDlylXaOeIKdkDb/fl3Xya5eOFCSJvz8K3z58/Br84PuIiJgvs88GXwCyi9LnE+cBmF9+Url2PAFcq4Etco+zXabpveeedt6v9GXIOm9oP8qdHPjgF5wwG8oQBf2EMudn8rHzDOKnxM3mS48/8ZZ2Ty6ilniq110Rg78qkRfSRW4E1YZkbCyzDw58aSqd+IFlneWXmZX7bBnpmROaDhl61Fw90a4W20t+j0yxZNP8I60PRrFS9atwjrBneW/2A3LBfpNI+QLSh8QOSR2YcXbozEP4nXgGZm+ZQInYb7wOxd3JloPet5D0/uy46vJny9x9++8IzF/pD+8l73IXso8MQ+50f72PfpH+P2pJ2TduD7zGn4vvvbufnjb/hC2Kj6UI3hrgbw4LZag+cYBU9u/U0vzE9oN25mRoNegUkVKIIEg6XsxrONprFuB8gvjh3bdcj40n041pV0Ff/IZM1asvfQhWLgR63yHtp+GF6W0Qg8vXWaNf5s7Uf9da17rCny81/+8hfxk5/8Y/zd3/1t/P3f/1389Kc/iV/96lfF8+/Agx3LHft1ZQr52yr87SzywqWLl8L5pOk8vMgcE1euXi1/1/sO3mifW37VpUhAf0YGpA/PcR4+ehh+2KFdWgRh4UWdo+wOjgHm1bUWXdeVTGCdTiNbeHZ2lnOqUxubsYIcMdB9kZp8MjOi8orqQEiHZbitjeUeHLK+Q3dp54vPu5xx7XMmtsd4YoQPkV/4JHPu+DaoRC/I1LwiMo7MGC4rPoBqa2EEloHpHWm8jDFdpG5AJGivBSzf+oplP+yVzsc3Q1pgFZ6LTE6aaTghx3ceWxdhvaZ5LKH89K/YQ5rBrzyiJ65ujpfxYBIQd94zyDAjW0w4eN3gEOZiLQBX4/T2mZghMHfFnCdEWSC7iBjSB/Zsk2iTWTTMeTQO7gOFbkbfupitbcQWC88rLHDXX38jLrAwndrajo58563FAWXPs5ENeTbSZNSg7+mLqAsP4lB5XIM9dS+jz4ieWxCrbuzlVw4fxNF4DpbTc8i7DHIiab+Arq+HIWsLXi5Lu4jjGmcG9zEoiZbHgPidXknulo1Bo/pwUtdbMizaZcLwZfyGJ/3R6KOutehaC+1hYmGEZeCXmQS/AIEfcfN5SCqB/4tu47/I/+v6fZ30xknqsAy648uLWG5nxSQX7tAfmjmmpGsF8dhDYH7CRseNzBMUGg7tomWQiLLnbMRcQBTMn7FBIsmCca+HB6Kbi42p5mkE5Snz0YNF3+i8f/9BuIm3vI6FxDDNJG/LsS6ZuABex00jkKItqpBJHPo4qX9mlp+PnkVzQF+LpnVl4IT1t6zpdBaZGS7EPXl2XRcd9ei6hn9UGgsltdl9h1iu/XPZLqq/MJ4LHJxfFjbEGJ7JwKB5kS1ADsjEIaIuaa8wZd/Zjy6Khyh8MjM8FJ4gGGQmc+2wDniNb8LMPKKRtPsipN8SSASJJedvDbIa8oCMleeRSU/hYV3oPKOBBNxV36TOx2itCw9X3NwpeAS8GBZCW6n3PCJZDxLized9PENx8dnnt+O99z9EmPpp/ONPfhK+9ezm23lxAA+qciOCoqIxHh1LSRl9ZGjqR/WC7Kjeoq4xXD0GxVuFKLtugYOY5Ydz6SZg9DXTsutnFM0hlXXqF/MgMGmZEaiRBvFMC3oavox5f0j0efSkKf8yl+NrJ5zG9KQ33yTLxhycdC1msw5BbQKmMZtOAi8OV/bjIcqI27c/j88//4zDjjvx6BE8wMMTFI3jG4iZUQdd/tzblSuXaxN57dqV2gjKQxQKZxweVd/BT8a57HzWPpl20TGXk7oIG2sfShHzDq45dZ7bJuz6Y4RhjgPTdq1FA11rNQ/0y2TNR2Df4VDhGYcM8o2V2Wpt/k9tnOKwa6NeeFlHgJYe0mXCYdYaB2LywvX1jRjr3cFnWtfBK6fhYZkKpHXyMO7W1na9yb21vR0rKIk94PJNZXmsvFgBVr+h/n20roVtnq2sFM81D/2SurcukWnmsYOwu4ewa7rgykzSTGIVxaYK53Nsrtc5vDOdXy0/Y3P76MmjUDmv8J7Q8vT26dg+s10HH5FBns/CPpNnHMAz5oyhQ+bBITSasy70uPXrGUtzxgmD6WiUQn6d8JQ5m4RdxsHj8ADsNodedzgsfcyac8iGyXRunnpTOuQitBWwcusJlIPM1BBN+lYrEY5vo4ljn8FGW2zPEYgzr7ofBmSKlZVZbKLcE7PpNBp0nTLG5BsF/DTt6wn8ctI5/lp0rYX0L0A/+6NAptwRR+Vi0QMjGt7Ys+JnNMzWtei6Lhqm7mwtmuj066JjjE2owyoHFBvU89TmqVhB4eva/ejho/BQzLG4vrYWHl5pN8yDscODeeXdkVdUhaIILL2N9zzUaFG9EI26dV0L2z2bTWssr6xgLuzSIrOFl/kMY+OQ/t6LB6z9/v+0+2xSPdS3yxpxM7LGhWkyE0NgfIs7k7TfBs+VZRZBvWJxZWZkAt2YOLAxD1srWkqPrrUwRmZG67pourHH4sok9DnEc+7ML8ax8XaPAAAQAElEQVTJzGix8I/hkrZiHO+J95z55ib3HgfJt27crINV+cYKfHODw/lVeAXRFl/APK6k+p/nwM0DS+srr7l3914piuVDZ7bPxjkOBhxD5v/kybNKb75da8XHTpG3/HkdnrfBOFxbWw/nRuu6COpu51pX5/ScOdbHeFHrcmCG0F8T1J34DjAEBzduxiCWyMxw/EQ4fhi9lVe88DKIGFSFJwPP+mSaV4vWgWxBNvFtLkSub5PsKE1i+65BljWny/w6j6oAVLIxyziRlvAT7t9jh005Er5o/Gg/0ST8T7i/Z46XtsF6J8NZBOY3hPOiQLp8HhmZL0MLQo5BvAD69ZjBNWfuHQMP2sCMxBLR4CfdxLW2Y55G7O3u117Rrx6Vg1SIqWzyJcxf/vKXJY/7xe1//a//Jf7mP/5N/PVf/3X89f/1fw346/8Qfw3+w3/4D/E3f/M38R//43+K//Sf/p/4f/7zf47/+l//a/z3//bf43/+z/8Zf/u//jb+4e//IX7CAenPVPCS769/85t4/4MP4kMUyR9/cquUWbc5NFWZ61eW1sX9rPvYHRROpViC99oI2zBBzptOZsh9q7G6uh7ryIAbG75Ms1kvMW5yuHl6ayu2trZjG3nvDPLVmTNnSjl0FsWQStnzC+XQRQ5kj3BBBe7FOH/+Aoe+54k/KJLOolw6c+ZsnOH8a3sB7eY5mIQZB5yFlxvXeKc5Ozt1ahP5dSPk3yucca2wRkynsyjMprRhFiscvq4QNtMEM9YTMUEGcRGZK/vRr9Vp9HPCnxumfS9N5LXKhcK+H8Q0O75nXzQvefCQQ9o9Dvddv8SuyjvOIVxnDpQzkTEtZ5QnNPUXyq4jDsinQBpN4y3D/Mz7GecWTzjbeIwi8TF7EfvzIQrGh+xV7j94EPfu3yvZVMXsbRSVn6uIRQGr0vXjj2+FLxt8jEJVqFi9id2Dd5WqNz76KER94XrjoxpHH+LnuPXF4fc/eJ/xBd7/IHQLXyr+zXu/iRF+Ofub999j7wneey9+/ZtfR73E8Otfl914pnlvEccxa5xf//o3hP+GfN4j7ftH+ftCRH1ty5i2jtZZJa57WRW1jm9lcGUzz32kyQhlAuFZgXQT2sVol5a6Ryh/FqDzM/YVo30Ht3Pmebi3ekaY8fzSUgXvY+TYRyjQH2mCJ/TT0yOl75Mwvn3pHmefA337u84EHSuLvUjvAI0M52XHeJ3AX6ZTxjTjfI190Ab7nw3kl03mwRbzcqvm45lQ+eCvM13ibPnqtaul4HwNZefrr6EAfeP1eOvNt+rLu+Hr2R/ED37wg/jhD34YP/zhD8Mvaf/03/xp/Ki+ovVL2h/Vl7Q/+rfYxY8G95//2z+PP/+LPw+/YP3xj38cf/VXfzXgx38Vugt/9eOy+z8+//Iv/zL80tUvXI++mP03fxZ+HWu5P/iTH9RXvW+j3H3zrTfjTRW+4C3q+hbK3XKjCH6ds21/KlYF87Vr1+IKClmV0BdR9tjm85x/n4VXyD/ce8sjhHRaR8aTR8gTZvCBKXsQ6drB81rrSh5TJkt4+WAim0F/eYDz1z4Sh+zzlnGA27l86Pxl7pZ5oPJmP/YP9mJPwB/sZ7FHfxfgEb7kbJyhr/viKTyjY1+2Qf/arnfffQda/0X4xfAb0MB9r2Wq6N3dJX/zwdTuGHY8W+c19uKroLVk77tbX4orw7bWIjNPIBZXYmbwtwhvpI2FPTNDe8PMzNA8zuu5PBvhC3SdMqpuzefQcIts0bUuWsPsAGZbpC/T8nSPZkd+xGuY2Vq0jrS6sesW1lVkZMQRggu3+YBM0rUuMltkZiFiMHFqC4VR6Tmvc4FDloo56Atz1s5D1hD5tHzc9dQ14OhlVfse5a8vTbmHNV6tI+bKuuO48oxj9K8w/HthHDDerDqUWbUZvY5MwwwR2iu9eSxgHfULWzQ0DGsWaAnjjidtMY51sF7yo2EsH7DOHcYcvjR3D0Q8UpITySMGkzzLj0flQdzMrDW4Z9F8wnmZdKELSdBzxnNAngecZR8wR/Y5T3kUH374fijH/Oyf/gn7h/Hw4cPYZ97QhJgwVzc4K7iAHHH9levhCyW+nOFcv3jxQvzJu38S9eX8X/1V/NWPfxx//m//bfzoz/6szL/8i7+oXwbYhj/aHtvXFn0urWhOeHWMIfvhMevqQ3k2ZzqWv2hgaGZmZC7B8bZwN0zzkM9sl0x0Lra2t5Ch1pBJptFaLvKIiMGqcYRYuubQzLrswyv8aGPO2OshxAE8pui4FPclVko4yvqb2F+S3egNxayIG2JHI20OMQQbONgiKLMCMsqIYzOev0jmwBW0UYMY5YnJncD0GFq/CUhGqgjr8CLEmFksX8ue2ocqWaMRxtYelUFwDfEC97Bh0N1YwheLiP6i190iu2mo8N3Y3Ioz5xSKL8SZs+c5rDyN/3pkYyMRLaJNCn10ZN2F6bQf9uQN88rJLGYI6mv+n5MzZ2ObPPzq9xTC9Mqpzeg43O0p65C4HA8O9UnqkKS3PtpjaB8Gd+Kbgwd1DVyh+RLYX9JBRF2kLfPkA/YSAxZZE2wa/QYfPfCpDL+uSRpuSxRY6y477QrrHrF4xj/PNdb/qDRojd354oQuEyY6Jx6tJCQjM6OBzAwchdEa3+FF7l+a21eFf2nirwisvIcGf0XMk8HymhFFM+lGPpUfUQ2TKSqUK1TLHGXyPTTOTBjvJDoEPBe0HZQKMnYZ/A5KkT2EJg9zIzI64njwN53OYoZw6BchMvI15taMjaPhmRnJvOEZidlai8yhf6mW7DAiKjSGi9FNANUdnDxHe2biEhh1jyE6tJt2Tp59ZGZ01G9GvSbTCe6oxXifxdExRRERkZGZUVfvsx5avhtU1ub5ckiJFyGY+V8PY1WTtgTIMJ19qXClwKsgJar/EHzt+57F0qa3rkWrPqlU0A76VdlBXnHyGoh20m/ZZTN1a/4WsBiTm9VJHPtqE8fhtvtFoF3zoO/7UGgRlT+J5zgUMB+z0fSntNwc3+Ag/f0PPozh7f6P4w6H4x78SMs582NMa7kZ/GWLkJAgM7EP7p6IR4iAohSIefJ+kd/JGIPLeD19swC5Df7jc+FvmYZhOqYsVaem46Gnz0+g2kN/Qwf9bd8owB6yKZsjkArDgrSVJ03sWkYpwBg3DXuimPNtxKds/OtghUMVlYoPHtwvZbCCrF+pmacbyM3NU3WodeXq5bjGZvvq1Stx6dLFOLv46tdNnJtO406Zu13XxYjJZGFvXbTWID0Vku6Q4ojXRYZLLy3Dl5vwzIzMFqZp1Lnhbl0Hr5sW9O+hw2EdJswjW6ONk5C/WZc1ZIIVeJrw64cNDhFm01lkRn2FJ91ay7B+0+k0Og4fWteFETJbTIm7ushDc5309fb41mmEXWQX4jhXHWtPORjZR4i1LvRsWIZ5t66L6WwaqxxkeJhhvSbTSdHGPnKD/JQ+eIxSd2f3WRzYh/Sbcc6cPRPnOWTc3ES+gYZ7+7sctj4p5Y7KX/vNw5WuNQ4I18EG5Wbs7uyB3diF7x+yaa8xAp0Gcx5zxwjjrRdhbeMLl2GHbPjc6KmQ9CeLPFy9j4LwqW1l4z/k1zOSenI5mYU+zyOOYjk3TsZ/3pXxxT/jVJ7Uu/oaOvoF7dr6aqyszOivaUzpwxn+mtPJlL6dhIe9oqMvutZF61q0tgAd1QoRmekDswzMHNAWZi78G2Zn+jzKJzMXcfVfgDgd/TadTTm8Xa0xs8pBxZy+2OHwdB8aBtcKSuEZa16Pv7xth/X7kHGQmZU/Rrzoso96xkoPPSSt8WhWpem6LibQwrLNf4XDtFVgOVP8J9QrkzlH2jk8xfXFsh+zKbx7737cp5+fLDaGc+olLGfouXxRdb6Rnzl8U0DgL5RBE/DLIWhwYMeNb9A2jUzcCzQIlDm428IkgdFeiiTk5cgY/wJbjBdl99BVWI9c+Os+YE7uIJc9ffos9jk0adTDejGsKpZz7hlhj1nj/Jppn/XfAPtubW0tHEP2a+u6mlL2i3w0yCezRWsdfT9lTqyEL53I99Y5ZJvBC2eMAfnhdDqJ1rUgSaSZA/M5Bh5HIWOMZb8gFH9uLDFeiSNbRkvzxjUWgMLSOgrpURV30MbS5eAq1IMAzai8OtrUWiNZ4v/t7m+f8tuVdyKVTXkRTkT6KocZfFmcrwr/srS/R2EKCr9H1f3uq/plI3kM03wRqM2yN866mafJ3HUEOUdh+ZHMN+dcMp/lC8oqKnpVtPkFrwqtX6CM/dnPfo5y9qfxD//4j/GTf/wJSt9/LKiwHeGLmT/5yU/jJz/5Sfz0n34aP/vZz+IXv/h5+MXLr1GY+QXw+yjKPkCpW0qwmzfj408+CV9G8l8T3L5zJ5T377Eu1Zebjx/FY9anp35RiJxzwIGhdbTOE9a26XQG/1tl3V0Led8Gh6rKUadRIBVU7nJoub21HdscmG5zjjRgm8PMM/iN2Mb+HCrNVph2i7Rb5gVOnz4dmwKlrWWdWpS5sXEK2UxsFD8eePharCBbystXkAlW4MszZICV6Qr7cjHDnCE7AmTTI/ml66LBCzvMrg123bY7kx6kr1Jki8yFGxMHt+4WDXcSHprV+c8/SspCTuw5vD4M1yMPZ/fZh+8j4+5h7mG6LgllUNczzyWePn26kFEfh+uX40WlrXuL++wt7qO0vTfi3r3wl1Du1pe1d+qrUxWd7unEoPwcvlb95NNP4pNPPgWYHwPGxuD+uL6G/divaz8e7bfw+wQs3Pqj/FWheusW40r7QkFcSmLDxSfELyzSUsbH5dYfv7JrDrD8qidKZ81PP/0sPvN/1n6u+Vk4Txy7vhQhVOAWUFbbZtu+jNHv/v37pShQvl+G9BTKZdJZeu/s7CDn74bm81CeE/v0l/NjjtzvHLG3GQl0f0ZrIBkTrbEnEV1MGW/KCI5Jx+fa2np4RnTq1Ea9yLqJubl5anj5kr3JFmN+m7mkMnL8kvYCCkqVepcvXQrhfvEaisxXwDX2j0K7Ck4VHX6Zer2+jH0tXnvttXgdBeiAN7AvgFJQvzdefyNUEL7x5hvxJkrUt996O4T2UqCiUH3zjTfD8IpHuheZxjmKT5rXLfO110MlsooX62T9CtdeiWvU/erVq2FbrrD/vXLlSlxG+Vy4dDku+SIIe2LbLc5fuBAqan2Jt3DuXJxFabt9Zju2trdia2srTrOX3IInHdtPL3jIZtF6fX0DHrYO1pD71oqnraysFm9YWVnwiOmCRyzk+k7eABp9mvRtIRb8IBZXLszQIhCtYP7F+2H+niOOZ7ij6fgZ/A/ZP89RbmEi4x6y/z7GQe1hD9i/iMOF6V7nkHiOvx65b86+ZU5azWQMTmdT2r1ZXxGrzPfrYJXe7oFb1x39spUvNvuSgfPg6dMnJT/bEnl+0JYnKODkNZ550qLItG0j4sQ1+mZmxcsFjYIrMwNP7owsOmIGV8bglxnWu+Vgao+Wp0eb1AAAEABJREFU0UDmYGrvWsMbd2ISZp80w4VhjbARnXFE1lxsFa57gW5h4p+CPFNERhRi6Up8BgRlZWIvOA6OMYZFkpTw6hv7ZQH7ixBE9nmtBfbhOAbkKfaHfMg1Qj7jubRrgmOGbjYp3dCH/VzpGAP2e0/+5i3IvOLwGOIvPRmSxy4dgK1VJRnzz8xI6BCR0aBlxxmyc2PFNRVe5tjITNL0UeWS0DyCh/UaFdO2bbQHlzRuTZp3Mc6pMpEv9O86w1qsrMzgj2vEaYzT3diD31IV6tKKZo7Vh5yvyYujyu5DWvnxQM88OAM/uH79lXj3nXdQ4P5p/Nmf/Sh+8MMfFP+6BP90DhQfgX9swS825AnIDPLl0/COS/Ce69ev18/Lz5Ah3HtBJqsQQbt5xPElHYJ6zWvNuMda4zr18OHDsD+HeDkYoZk8Mxr5iAyusne0ezVOw/vPnDlTfE3ZZ5V6da2LojNtC2hsmmUEl24MyDH0ySHy274yBbTT9OzRcdUq0j/jg/pS554BCxikDgoHbGZGZosc64IlMyNzCaE9fAbeBR8ZXknXY9IzloHt6P7+W4YWRJw0E3eBxmoO4bSTDVpPWA+9RLRJTDh8WEdRe/7i5bjMYnr2wqVYO7UVMVmJw5xEdNNC380wZ9G3aez3GXtzxgh+K+unY/MMC+iFy3H24pU4jQK4zVYr7Ryl8Ty7KGiPhr1Bb0F9qN9Yt6gr61mPvp4UsjAxjkO1CTxpTxSCa/TD+tLbjJexFPHrJF+K/n21VusYzJpMGu5hw7DPJD7kkKtHkAho1lqLrmvRMFPE8UXyE7Q/DvktbVWpl+dhF3wbvDzHRchXlLuIdWQYvYcIPbxGhUTxGxbJXua5iEUwAtdhKNT48zqPYNYuJq3rYpUDwXUwmTBvaNAeTPTBg4e1+XDz0JP4kIN8N2n2i7zsgPxl9nP6xz6ZTmexgVA//Kb/OQTT7TDPDoEyk/lDHtyL2hwbQ93pPvKh87HgQ0TLHGMt20e/ZbNnlhpH6G99PLhegV9YrwPG0bjZsf5Up8ZStgztFGcOJv3ewrYdwdpaaUzrn5kR3HqpsHzGwe/4M1UKCPanwpTpgyszo9pe7ceeEZkZGVz1wPwXvhkFtg4wJKhZv0BgnkRwWemTcOjb73scjitYHh7MGf+MFMbZAePh4cNHbO4/qf+B5NvU77//fv2/sLt37tUbx9IrqqzgMm+McjOWtVbNyjI8xii4+gWsuX2iG6/n7pO+PelfhkWxccJ8vnyy42YK9YWhbOzEs9+LN8gfwGjv2cyPArWK3AMEKHHIhmtuPIlI+uBiqETjka1yjkPiqmRSiXiXg7U7HEg8REBV2aDgpSJyF2WkwvEKm00FvGus2W+52X777XjttVfjMhvf7e0tBN/1WEXom81mMSthexrOX4XuDv7UdS1aA12LrDpkZCa1Or5tuzWj8Ri2O8O/zvQlbHfhuhHlm5V/a6z38DXHyB4KksyMNQ7UStmxvh7Wp1FuJvHJx0O3DQ7i1gnrcHtY8oQDRE3ppV9HWUSnGn3Jf8FlnSe0y/xsp/lvbW3BL0+F/HHOmLR8+avKYHmrfRZkZNrMhF914aHKKkpgDyPNp3VdGMf4DznMvHPnbjx48KCEcvNTiD99erMOELag8wqbmV0OOp/CH6zzwCcecVD0sMa8+Xso05HvPmuA9dF0TMwZD/blslnjyAG+GCMxXnRG1T8yrIP5dd2kNjX3OHx1vDxk/dlBgWV+xhUQLcarN0/y1l8sh41x6Ohj6zewpfWiXxt0FZPppPp6FSXqsGZMw/EnPaasX9qF7agXILpGu8iF9JkLsy3MjMALZFTfNdxHYYkjy78tyk/MIZ7+5GvcBSoO4V3rooN+08m05okvXDXizBfzVxpb79nKrMbcPjzP/veFraJdHF/ymIw89jiy0WnSnLBM69GiYxxMp13NSceOY27EjLE0YUxbx4gM+/EQmWAfuW2HA0WV/R5M3vVFGuaIhzfG6RnrspXn6xX/wlcWSZKWfL2KZBIXjLFztHxjM8NsGg9uUtMPNe4Z3dBKmsqjiUW8xJNwYnnbPyvwTPtkOqXvmaM7u7vhyxZ12A5P84ub+2zQ73BALm9wLm9y4Orh4kUOG+Vle/TZffjGA+amY2c2m8Ymh7PyqO3t7dhig34KvlflENZ1LVprQYUigjrFcB3V7MiC/7K94h7HJ/TkbdAC5l/IFpkZ/jk8e9ooLxizrXE0OpZyG7xIRdrWkrHcQBeJPX7LK0m/DJz0S1DH+N1cNkZ8Se7fPMgMX4RvntPvbQqZ4e9t5b+nFc9hZszhXdo61hARzI79vYN4hNx9A8XsT3760/pC9//+v/8m/uZv/mOhvuz967+Ov/mPfxP/+b/8l/gf/+N/xj/8wz/Ez3/+8/ra8cOPPkRmv1X70jvInPdQAj4kPw/zPehTXtlj7St5H7kONhpBua6xnesnvNJ1y7VsNFdY8+VrvuSyCZ+T36lg8bD04sULKGQuhsonZdVLly/FRQ5TL/gFHbh44WJcOI+C5sJ5ZKwL9TXhWQ5Yzx59fbsd28h58lHz3oTvnuL8asCpI4WuPNifK11F9lRWXql96xR5b8bae4zJZFpyiW0ZeGNGkZtpLB+U5q4VrhnK5wfscw6BfnP45oCetbqXhUZd6TNx9/jP4xC6mW7AAe5D/HtYbx9GlZc2CwVDmYcVx0Pvyh+il5xIPtbDdWh3bzdcl4R9tIsM6iG/9h3WK19+VI5+9Ohh/SrNKDfcuX0nPv/s8/op4o9Rrg7K11sxfoU7fomrst8vX1X81xe1v/lN+DKAKPd777HPe69+Jtx9nvGMbzq/4PXl35s3btRPKt9ibFY5lGeZ/uTxxyiLy44yVyWtLxT4c83jTx3fuX27FM+lmMXu2LzLeuuv3mjaHtfg0dTuWvwQGfghbX706FEpun0Zwf269HhaSvCnKMKfhnbHt9jZ3YnaI7D/kr5Cumsqe4mDRZj9U71LX2nqNp4wjdDveegv9M/McKw5h2fIGI5P90H+GsjmqVMlJziuTzN3tlAk+EKDe72zKCn9WV+VDyo5VXi+8sq1uP7KK/EqiobXFgpaladvv/1W+PO9777zbvzgB38S/i/XP/s3/6a+SvML2D//838bf/mXfwH+sr5c+/GPMX/846gvZ0fzL38cf/Xjvwq/rj32/8tK8xd/8RfDl7k/+lHl+Wd/9mcx/g9czT/90z8NlSV+5fsOCpS33norXkeRax2vv3IdZe3VuIKi1vlve44AP9B+caGw9atalbRnzvriB3ITc9+Xff3VHuf4Knu3cW5PptNQnh9fylCGrwkWiBLMIWkvmHg1NzWPQJwX3cYXc3ivc95+dj5rOiaE42OE7gP4g+GmE/PiEz1znvMS7PqNoGZDXV5U+Av95BjPB7zI7/k4X99t3Tzz3EPWdd+xy97DtrtHkocPfflG7esP2J/Ic1wvnH/OO/fAKiDlUT10o4Gh/132Lc418//K2jBHgs7LTOZKRuYCEcf2hZ9zKTMNWIRpzYU9Q95acdrg14hbPLe1yttx0toiDLNVuGFL6AhvC/cEswO6y+witbeO/FrZM4f4kfYwj/AaTe0iI3NAI31H+q4jPX6GiuQhMEJaztmfOrYcU+asebh0ttRDb/tEviaPcx9ySB/tsYY7Ru1H02WSK7fxXWcOF2vLnHkyJ4+eAu0nzZojuL/uXVnzaK2F7ek4v3FurnIedUr+BtY3Nup8IFsezwvKtW49BVq29R7rpWldrUPXzHcSk0W+09ksSv7A9HxhhilvkH9ub2+H5ZqX53Hma70077KefML68+zZ04pzmbMzeapjXN7kLxP8u3/37+L/97//f+P//D////F//B//e/E+fwHAMyvLMn9/DcQx70tS/ty/a5d5TqeTelnEeeAa94jzpJat+tzyA1pH0AlA9wH9dEBf2leuazdu3qg10Pllv0CWCOLG4spMXIA8zbfhbi3Dcm2/dfPXGHz5x/Mx2z30NfIHBwbSubIiHRl5R2DP4OJhnYzvGLIOjifXUs8nG1H+WW/qE6IKhXA9DZAoDooeplp2RyvIzJAQIzIzMjN4RARmIWI0gotkPP9w7rGVSSPTZlUDkzEkWmTroiHA99lFdrNYR+m7fe5iqADeOnc+ZuunI6dr0U/WYt6txLxNYz8mKH4byt1p5Gw91jbPxBYK47OXrsWZS1fj1PY50m1GGD86lL0gVPZ2lKt5jMAfbTI1y0UNE3v4i3nygKiLfi6TxxCK5Z/v/r0vac68UHkl43fTIg1b16KTcYKu60K01ugDmmsEaN4DXPSZz3/FgA5OG5GZzJcupJX0kSk+e/Ys/Bp0j82YjFv/1nUx4YDbeAcwdAWjhxwEukk3/iEbicyMKXGms2nFNZ19tIfAJfYxTdt1LVzY3ByoRJkRX+VGo7+irqznCx9Ldbf+4oXxXuZJArIgFMtiJFhuZ/tAZrJJnYf13aP9LrDBKEqgWYZJF2nje3hlUtsRVeGhks6bQwUi+srF24VvFGgVIhSi7DOSRmbWmJA2LVs03JlL+WqP79uVVOibw/EgbeYIatql0S4HDyrG79y+y2b/43j//Q/Cg4Bbtz4O/dyQexCxw6HE4WENiEXZGGEdNMGR1TgCvxo7J+2Wa8gAwvTAUJgqK/YyTVsWPYbYL3wexSHeiyIsh2tfiuMYOAH47eCeUx1gHbIPhkCNi64l/LYdITMRfvt661DeoIAorxDanzx5HE8RTvf2d8lpHiXYbazHWTbDl9koX716Na5duxpXwSUO0c6eOYPAuVE8YzqdhjxmAp9v8Brnbcd637qBhzV4yDHwY+xmZvgXPKOupNxjJH6ZGa114Sa7+Fy6tke14eGDR3EPofouyhHbk5lR/+91Ql2mM3jdlJyTNs8LfUR01GdlZcbB3XrMOKSTjzjfPLjZXSgzk3iZ9YSu/ZCWvsjMqofp3Vh4QOJBicJuZsYuBzvm5U+n7aOQsW8yMzJbtOqLDlrNSlm+sXEq1jhMsD7BpUxp+WMf7DJ+93b34XmHMZ3O6pDmPIeU29BcvhxcPTKpSjmV9b4QZNld14i7GR7uTOgTw6XNPspgeUnPhq6nLZY3Z/yIcvdRbeWhhX6wgAWO2tCqPq4x91E0PQCWeQDfmlMXsiXBV9yU83yMntIGPB/yEndGJPQsZEZrjb6eVH+urKyyuVopmtl+x6WmY0faTLpWY6BznDIWMjMyAXlgBI5Cpn5AM1tgi0yeoFF2a405BjQX6Nro7qI1gbtr0WmnrA77ZDqp/vdAyQMOaf8E5arzzo2j48p5JD32GUP71W8HNQZjvCD0ERnLUg+oaNeRkvDIoA6UXeW6eYU+jIcZm9UVFL9Cu2VJm0abgkTWxznhOuu48ZDFw9D7zrGnz6oemRmUxFBZlIXr+3dbx6+oVbXjK+J87eCE/gM9Dl3LkcWkESStHAgpM/Sg3NZarFA6fnAAABAASURBVMCHNjdPxdb2Vr1oh3fRNDNjOpvG6tpKqNRYoc9a1xXtnWvB5bh2/MzoU+eyh/GHHAQ2+nFmWg4/VpwL8Ji1tTXyWovZyiyqr7ORQ4Jh3GA5cT/v65igcRWn7GV78cNckzZmZthGkdRJP2kgv5kzPufFL/DBzh1zHxTS4y/drENffhGZpM4WrXXRQQflHrzij9cfKfAHRIHvTVOSmmRmzbVsLeQrrlF+IfLhhx/Ez3/xi/jp4ivef/qnf4pf/vIX8etf/wpZ/L1QIadST4XbZ59+yoHi5/XF7oMHD0tB5sGla8shB489cn0G5VDGhHXR9WiFtcmXjn0R2RdWNlG4nj69WS+wqIgtbG+HcpCy15ntM3HmzNmC8tg2brG1tR2nUWZtbp6OU2ADpe3G+qnwq5n19bXitx5ayhsLKG5dfwvwTeuxAt9dgWdaL/mtmMBvp9R1gvwwwLV1GrWOTrUveFQnv1pAnrVAh38mrX4RoEVwyffm8EFfYFUxcshacgTkt0Nod3jkN49ab5DBPHvZ4+DdtUD50fVb+UxlpF8fqRRRWWlf3OeMwENfD6UL9+7G3Tt3487dO5h32Evdoe9uh33uQbNftXqoPChTP45bfj0Lbt68Vf+r8CaHxzdQwN64cZN92c3wi9qKgxJ2Wdl7E+XsjYp3o+LprnjktWyqrBUemFuudbAuwn9R46F31Vv5v74gvhu2p3D/XtxDXnkgaKcyjF8Datpuzfp6XOXtAhWO3TD3kNJqhLQb4TyQptJWZZWQ1mKPc5R9ZDbXaPvHtc6+XAbdG5nJWtZqfrkeO75WGPeOQ8ek+wmxWWP/NGPbMX6GfdjZekFBhYGKSnHRlxgWGN3uzQblwtW4du1a+OWqX4a9hsL2tddfCxWjfgn75uLL2bf82WGgInfAG/EmYW+99Wa8hWL3bZSpKnj9Mk2oYH3nnbcJA4QZ9w3iv/766/HGG6+T/2thWcPXs6/GdRTG1sG6XLt6repUpnbgvlIFiHVWQetLGb64ccGXMwoXwjYL57jzfnt7G7psxzamCmtx+vRp5jpzHGWPdBQqbFfrBZGVkn+k8xHY/82ms5hOp9UXDT7UusYerys5acJ8ns6mRy9wGM/+6pj7XffcPM9W/Rpc9jeiDHd/BLyP7KOvfssY/eWLPfPf8SMcS2LZrnsZho3okZu0a34RQ4nKV4Pte/JkTlDtsN4F2p9dhvzYPrbPT6HIk/7Or13OgZxve5jOPeFLQx1nD/aTe2nnr3HMV1RLs571KKsPyh6MrD7MxAyAGSCJnZlYAWMklWfLHYNfDn3f8GvYC8TrWhetNeIMGO2aX4WOtF1r0bouJtoxu65F13Bjuo9trUXD3cq0jIz6y0W94mVXRmZG67popMeqyB116ciy1V7EtcX+GMZRxBxCui4dLq1B8jz5oDxReuu2jw7YjxyyTpkmM8M/8/E8c846Zr6ip68pbCh0fFJOMGNG57HdkSuOQ7RlkvuCDhPa5Xq8xt7HMbMpX2DszJjv9lGP3GG9nG+mtah+cRaiAtKwAnW0CpnmnUWrbpH3BJ6xxr7KcSn/8qfchXx2a2uLuC1sW3A5Hht1u337dr3E5MtLrlPyIXniO++8E++++27IM+WDKlE3kFFsszR1PXrw4H59GHCfNe0ua7W/JOH4bl2LjVMbYZm2tVHO0ydPay20TyB6SH9pbnt7GnuArOALSM4Z++qQvnz2lDSspfdYO1W66m98qn/izpbRQGZGAOVD27e+vo68dTrObJ+J7e2tOoOaIT9lGi+WLtzlGs1yHD2k2SFjxjN+z8Bdb0U7ivHPYLFqmRlJQ6uxmJlJyX393IGDZM7g6B24eGdk1KTPFikW8U0i4g/uGiagRx5J2wSG4zXKXm/lahuQAV3aJLJN45CwfSZgdNNYXUewP3cxts9fjlNnzsVsYytisoryd6VwkNMQbWUjNrbPx5mLV+Pc5VfiPNg6dymmG6dRGBt3slD+djFHEdwvISh7QEZU7YZa58IedfW4RDmwD+b3+plLLcD+L1bXRdk9jMWJK+PYZxNifbrJBOFpGjMYgUxiMulYwFi0SJNp/TMCM7hMj/Gv+Kbp0CIzi0a1iE2n0VrH2tijXNitDbRf50njRrzZykq4iHRdVwoRFwQXmc8/vx1ucNwQ+rNSMmcFYRcINxWjELXvhoW+cjEwT7qQ8lpka2G/zJmncxbGzAzLy0y8M36XV0/mjoURMpVsGdbZ8WN9FDJcxBxvxqNakf4lsc3AVZt8vnc39cvMyMwI7uByLbEt+xz0uyC72AntPbRvXReT6SQ65o5jocOt2eijE8gWmRk8joAr/kWu6oPnS7Y2LwFrQrwAPX6QIMTBwTx2UNA94CDp008/R+n7UfzmN74V/j4HCR/XIdPOzk4dhvjVnDTtXZ/DMq3LaGp/UQWX/ZbtxheIQ3hzBzYw+DHiuPHl1mfACcfg9ZJn/4Koeo1g8i/y12eRCYl6QS0GMyIzozFPuq7FRExaOGa6MluF9dDDFww8zFCQ9GtTvyrTrhLx4FCF4wF5Rah82D6zFVeuXEYwfTXc2L/66itx6dJFhLzt8GfAVthYd4zHzKw0kcGVxStaa5TZ4GVdGEe0hr3QCOsKmS0iTCji6MqFX1Y+XZg28Kv5z6bPceBB0vvvfxAfc3hkmzrqMlXIhw5EDa8eOsknhGmDgA7F9NraeqyyQcjMehvfrx1VAu9zgGO8kdqaut0I9dAvyXs2nYUHNB46qBzf2jrNGjetl1OcuwrQe3u7jFtTRzTSZLaYMIdn1M+Ng/TTlK9lJj0ZxJ8XHx82tTvw/J3Ygy9YvnzeL1UucdhzemsrPNSwvYbJv8dyIzI21jcQwrfjNAdIwSUvEbbNzZvtmMPbe2hTYILJa8pOfLwZdoxyLHPabFiQr31hReW/vjDgZsG3M6utKL2CQFLFN7ok0QjSf520SaSkPsrcmRmtNcb8JDyw9cBglY3ZysqMPpnFIHdMCO/AJDr6XrqNpmkzMzJBAMwGMgd7ZkZdo4E7s4VlV1rKbi1De+u66DrCQNcadtytiza6sVsf12EPNTZPb1adXLftP/3dUDouzN8xKx87YIM2t4+gE10Sw6VjoPiye7DzJJhnZGY06uI4E5Y/nc2KNivIDzPs+lvHRjuCq2dsHNKf1c+PHsFb74C74UZUP6LU7Xgpy/f2sei0GM3fVUUlds/8ZX/I5tUXLew36WM/Sn+RmVWTzKxxuc48tb892Fxjw298a2ifyF9On94Ow+vQc3s79Jt0gzzo2PDlDvmDfaLb/qxDUA47lPvkN5bbMe460mkPamA5PeOpxhSmo0j/oF6xdFWrGHAVn7mpaXCPXfPFoI3kM7Y7GVOZWVHJKuQnljtnjPXCQsjPvJ9HJeKRmcylFh38s1tqR/zx+iMF/kiB3wkFMjO61uKQw0L3kirnfoHi92//9u/jf/z3/xl/+7d/F7/4+c+RvW/W2uAa5i8VyIfkM+5ZXGvkZbPZNFZYj9dWV2MdPicfO4VC1vVPfrWFPLMNf5PXefgpP1TWuXDxQqjUOl9f6F5YKIE0wbnz9VOHFYb93Nlz8MqzJfe4x92At66urLHOrYTrW9e6yNZCHpfBX4KIyEwfsXzJ3+RFcxiWfEqzh0+OmGMXxhHFP8kGNrbIpg/DR1Q68kKoih6e59rq+nDoATl56df3pCHOnHPFA9YQ9zDKa3vIo8p3hd3dULGhLDfClw09vFXJqwyhHGxfPEDx6SGzSlKVpipQP/nk07h16+PwS1m/mv3oow9LYf/RRzfiow8/io8++qj2VR98+GF4SP3+B+/H+++9h2If8/336/D6vfffqy+5f/3rX6P4/+UJ+DPev/nNbyq+L+Uqn5eCF6Xv+FXuqNS1Pi+C5xfW2T2JbVDmsD22S6h8ffr0Wf3ajS/DSwcV3iUzc54hnbTvY/f84xDZ6RB6HjKOdfs1cwF3+UP/Moljn4jRbf8tOrSMoa+jxkzHOiQcW8fjfMY4X0E2Xw1lOLHOwfiIYdyfYu90qg7Lnx/3jvVLly7FlStXQqWCygEVpyoVVKa+XgrWN1DOophF8arCQby1ZNetQsEvYX/4wx8efSX7ox/9qOz15eyf/Zuy/+m/OTb9glaYRvg1mnmomHjn3XfCPN9G6SveevvNqsMbKJNfe/XVuH79lbhWitwr4Ze0tuP8+bPhV7RbC2WAbZcO0qRkdHjBCvvHAnLoCvuiKXyia13IPzJbODWdW0yLkPb2hzhENh1N++qAPlYWcr7sc54llInKzfw5YRK+x57qCIwTzw3kXSpbdp7thMpFx4h5W054Mb+VaTKTeoGFXJOZEdzB1cMArOcInFZ/AOHf5C6eQ8Pn8IsxvzljdbS/yHxRuGUadzS1L0Quvb4Stqna8ZUxv32EBi3t865r0TGvik+TXW/baXNmwsdn9dPQjqE5/s5T6+b52R57bfmiftMp+0DG1QHzWb7oOJjDUwPNQHDZVZkZmRk8Iv1LrRmDlyagTpGjf0bmSTTdgV9hjNciW0Zrmq1M7V33AnviV/5dNOI7tsrE3jXCFuhaK5p00GVE60wj2pCWOJnURVB+jFeOlhi6cKnjLavrWnTI1JmcPzDWjH2UhLg1VvCf0wdzaC69mYjc7HOg6TDn9mKfOSQfdh65Hg00N85wnjFnvma0iConwrGtny832TflrvyDq0pZqi9ei9sQqjWELZ5DUJJ1RiP/Dtp07PEnE2WOVfZMA6/1LGQFPkNEyp/HnDbZvuDqOePQLcY5P5r69dCAaBEZVUbrurAcZQz5tTz3z//8z0Me+zo8WhlGuScWl/xuOp2WAtf10X9/8ctf/rK+Ulf+GfmuL/NYR2npS0+//tWv41e//FW4Ht+7e6/23/r71e99FLXWRznp+ivX4/Lly7X2uEZ6LvPk8RNkt0Pq26oWzpMeGtse+2eXs9Ld3Z3Ygx/O6Uvnjv3nhwQPHz6CB+5WP0PSyMwltGM7OWe2kNbKdqfYd9qerS3OnlC6y+ttd9e6IIdCLF/mqzt9xNCjdLDjQvlnF3nnGWu9ck0bovwzPalQDbYiGDYGAHf05Z7HOCAyMxICcEdgF5n6ZUSMiD+gi97hrgYVQbAtzKPWEj7YfRIOHfoF5phzD/VBn13EdCVW1hCIthAWzl9GCXw+YrZWSt0J/qubZ2Lz7AWUvtfi4rVX48ylq3EKRfAUxXFMV6Nvs5inyl+A0ncOzHdOh/QgojGoBAwOe1C+foOZMV7Htp4Y/ej9/TcZayF+VzWtvoUemmMZ2B3/MpIRuoVRWmsxYRGesLBMUAC3rgv9RiTh2ZJqZwwX+Q+WPz6hQGaGtIJA4SKk8LrHAusGRhp7gC+zHqlm2JPHj+PB/QcsEI9CwbZncbNvWmQdNK4ibK+zIXZjLIPe3DxVG5TpbBYd/dQt+ii86N9W/QNDxq5XgXppWgfN3xlo2FDswHdtx3wRT7aNAAAQAElEQVTeF01ms2m1xzHkAuHG7xDh3/ChPlnxgnbHv+TF0M7MyDxGZHDDh2jcnP45ZPNv3+2g1Hz69Gk8pg8fs2jvsDDbvzCuaosHvvZP17rIzCXQuymW/bBHREYU4htekP4bpjgZfTk9zRwC9eyp0WhWzXBrlr/2RlzNk5jT77u7+whKj+uN9I9vfRIffXgjPvzgo7jBocJnKILv3RvG/ZMnz2J//5B8Ipw/jbUgYznfWLpyyV4VC6vDiA+hDxatZbDge4NhTNo258GRSWcNbsOHJEQ+Tr/wIlrZhnQEHxVU3jxITyTzGtLrJl6F8Fi6TTrkU7YKyczgDn/WwpR9fxgKU74Zu4Ow9/iJfOJ+Hdj5Vd+9e4NSx596dh415r2KRb+4uHD+fB1CXH/llfD/HJ2/cL4OLdZQmk6nk+jgGfJ337TMzHj+0sv8BjTq1apfMgd7ZkbmMXDQ0DxGZLTWRQcS+wHzxXly7969+v9f4+GSh1p3EY4VEp1TZEm6RjrQiS6s54iOek8RxuWJa6trMZ3NQn5p+sfMQd86lOceHgxyXkaEedonc+ZtcLWuG/KEDisrq3WgI3+dTmfFsz1M2GFeH3DIZDqSUKcknwzLn1HmOgdDayihB5420DO4TGMdHj95EvaZddGP1GxmNsKDUg+OTGv/78AvfOPTw7B9hHl5imUqjKs42qCcRr+az/7+LvU7qM3PnMTGm7v5wa6pW1CNuh1DtvkA2guiBlOSPA7jGTzr/r374SHdU4R0D9d6Ak0/Jz/NymT5kTgExm99m48gI+vZWqs+WWGTZ99qTifT8puwxk2m0Bh5pMNeoA9NU6CDMzOSPDIxBTTLzIjIyMxYvsrpAzSQ2cJ8MjMyM44289kiG27ybV0Lx+DY967D9s/2me1a02bTWZy/cIED74th3V3n6yCTA6yAT2ZmjBfkjUI49/HVEFhfdDfLP0IXrinSw3kwnc2qXtatY+OcxItkGtLZB4xfN2H+/77bd+7U10AexjrG7GPzfVF53ws/2mA7Qrpp/x1XyrE/X2ykh7l2UH3Uui6kU6EbxslQlYTuHX3tIcVGyWMrHILOFv2R2aIxdlZWZsVfVI5ssanuGMPS//FCVsjMUNl7CplOuc6fOlthDshnHBK9c9JxgsM5OadfPQw45IDsgHk9Jzy4vkAiPDIGecV01Rji1U1eZX7JI5PUoOZCtsjETXzzmsNHhfOWkUbWQ4aGWdU5g1u7IEmYsrUuOsZn1w10wdOgP+KPFPgOKJDfQR5/WFkcsq96jLz4yaef1v/n/Yd/+Mf4+78ffspZ5Z7Ku/vsOZV1XKuC+e0aIu9Zd6+Jglc5ZXv7TJxFOauiVsXQhcUXfdrPI2OeE+NPLp89i3xzJnzBzfVxc3OzZJ4N8lvzpS7ktRm8TR45nc1KdptOZzGZDut817rIaBE85S1yFVhJHF045CnLKD4EPyLoKJo86NixsNG+AJmJMSAiY7zM5xCeqgw6yGH7IZ/2oFUZ7dmzp/VTwI+R69yv+8Lhw0eP4tHDh/Hw0cN6YVtZ6v79+3EfGffe3buhjH77889r3fVr6s8+/Sw+/ezT+FSTfvFrXL+0vXnrZqhoVYEr7J8PP/iglLgfoLjVXn4ffsD+6cP48MZHYbwRpQy+cSP8f86DXH0jzPPWrVvh/7795NNPwv5WkezL5Zq6xeeffRbW8c7tO/XlsPVWRrcND+qrpfvxkDYqQzxGvlbOFtqXod9TZMpnz57V4bNyxwHyR9FUugJpLFgwiuyZGY01snVdOPZmsynr6UqsskdxvKwj+zp2/ELKseSYGsbkdmxvb9cLA2cZcx7YOxYvIn/5gqUH8Zc5UFcRu4yr9QtI12JZMXv9+nUUoNdjVNCqAHjjjTdKQTp8TTsoS1XSCpUFpVR9Z1CqlmL17bfjLZS4xjeOpngdZcJrr71WeY/ljKaKYethnYT1fN7U7xIKZTHON9tbssTWVkgP6bJZssNmjKZ7BzEobdeQTVbDfeEKsog0FlNoPWMOzlYGms9WZlHAf4qsPUH21hQT3NNxjiJ/t1rDG323QLZI+jEzY5xSx3M0EBGcyZjco/8cueXIjoJpzhweoX+QV2ZGa5bR4aSMIP/44pWZkZkVF0sMVw4GRZuf/GGO7FTylGUvg8AhjpHHZAMHWn4OIV/vSXUiqIJmZkbmgFi6xjK/yjSJcTQL1LfMr3rQHHmhbdCs6PjpFuX+Th4ZjfbZV11nXw1tzcSf/usYMyvw/dObp8M5nZlxwPq0v39QvEKe4S8oyWdtWmsde9SD0F/IS+b0F8kiIiMW0BYvuDIzMkEwZjBxcOPGnqk5+GdqX6BhAuXd1ASaXbWnRaMdmcQBjTDdA7LCtHdtiKddmFazdV1o70r+Heyt66J1J+M30mcOZWRmRIgY2KWEoRPpvhgv43eti8wEAdJHJH/BZVzHTc+4nzO/ekBuhPahW/7sGifc8+xx/vCUs4Dd3T3K7KOH5vrZT+ZBlkFisugrvXKD/L0nX3zKnyoOZiwu610VwV12HJi9GCIbACIyqTmQLhPGjHxKvrWxsV5yhGOo66Bba9Cuq/jkRnnc5DenvnPqYp2E7XOcaVdhXfUkXnA1ypnOprG9vc2e/UK4fgj568bGRu3piVa35xH6Tdi7uc75ctU//uM/xt/93d+F67L9IE82L3nyhr8O59p1agPZ6Wz4s/u+jONP3bteuC4I+f3prdPVjocPHoZrt/8uQSWxZ0ita7UezqazsN221fYV7ejTQ/imbTuofeCcOXMYT5D5XL+fIKcYtmhutYOCuLPAg7uFdDBvz1pcc0+f3qw6Swft0tzE5iX/1A7pSBuRMV7aBP2Al/Xz3FI5yrnrHG74/7PcmYuKQK25AwLBQ0JZKbxC04q01sWAjMzUawmJ35LzyJpHtt87i42n0j2TThosIxhMPbQiKE62kAMEfHpw2Ecw3mIeLfqcxAHmIQdb/o/f6fqp2Dp/MbZQ9q5snI4Z2Ng+F2cuXIqLV6/HleuvxyVMwydrG3GYXexRnv8b+JCD/kPymuNXwN0XKAf/OEJS+waWTe0C77qft+seURG+xWNMP5pLWfRL9n9hq0M4MyNzgNWxeiMCTnDU5zBJ7XPMEbobjHUFoVCGN53NmB+N/MxphHlH8OSRIMYZj+UP687MyMxFo46ouHB/uWHsAzY/Mj6holO/6WRSNB0XThddGfU9No0PHjwIv+KbQXcPAWXGLlBda+HCIyPW7xSLk1+uueBoX0Wwss/MO7gsJ8J6i6B/Bh9sR7d9feT4nViKyzDk5ggKKLEYZ5lJO6ZsRFbDNs45bPVtX2ng4mKdMjMyQcvfSa2+VqYUncGf9VhgTOcC6Hyxb/dQ6u/4hhMbXvtQPH36BCXmfmRmuHh3XRfOqcwWmct5xnPuISy4MpPnt7yX5/gX7F/M05Eh3UcEHiSj34irfR4Bm445D/3xjeipnwjME7xZd5I2iR9xgAJuZ2cPBdNDDh8+jw8/uhnvvf9B4aMbN/G7HY84BN/fO4iD/TnxD4NiQnp1CMqt68grYs7YsWzrOCeCpgjqF8ODag1lR9Up6jJOT/gJk4zKjUkQ8cwEcFdemoRxE+bdq4s9xpBoqRTjDLAGZevrWTG1Wl415DjTCPo4MzUKUdd8sCc1YT0+ZIO0t7cbKnefPnsSjzhkun//Hsrf2xws3Y57KH/9enN/f4/UPXNrgpC8zqHIdly6dLGUv9c48PCnn8+ePVNhbuKTuVV1ooaOz27BkyIyYgGqFpkJWtgfx0jcg39mi4iMGGFjI4JkIAuNsoJrjzpafw+fbt68Fe8zDjy8us2hk/7D3HlaG759FGZJGsvsWocgPil+If+Tb0ymk2qrbvnhGkrYRjwVqObzbLGBkX620/pEZGQmY6kH0jnxSrqlj65rHJCs1WGKAq98VLo/Y167IbU+8xqDfeXRaNOEw5EVFMfr62ukXQ/rYrrMLCH8KQdhvompOSgB96rcCbR2A3yGQ1U3FD39LA+R7x8ipwZXCcw7z0KlkEK4CkbbafguG7ND1hX5EJUnT9qDUGaYMm7VkzkyZ6z1hYge9wEbhEPGk+GBv+GW48HefQ6BH3GwZz0NN77mCKpU7c6EZjoKPc/ngRd3z7gSWL/+bVZk3zHnV1jP1lZXoelq9bs0m0Jvx+5sOg3t9XPixB1N09kvjTpqZmvUuQUPbjKOCJ8Eh9A1uvXI1DX4ZmZkAwkwu9YxRrqoshh7M5R8ykebHJBfungprl65OmwgL5yvOXfx4oVYZ8MK5WOX+evLG2RFMRmMuNCfB7eN1liYWI/vL/pZp9YadRFd1UeauPbPkBmmkxm0meDfhfGC0uznA8bV7s4uh9L34bmfhwe9jzi4tl4MhQjixdKVmZGZSz7HVms14tj3D8PmmHXMHzC/nPPOs2B+Zib07KB7V3ynda26sCdsztzKzPJ3TNjv/h/JGWMkI4oXzOEdreuKTziPG30o7Xd3d8JDCce7hwbKdBunTjHmV6q8jKT4njk+r3jm46baNOKw5v08ejqxdz2mHqah2Kqf9szE3i/iYP3SuUlcygyQiZ07FlcyD4ROy7MuPe3SPsCQJdQg8UGZPSZ5ta6rsdlh1vxciv5H629BgYS+v0Xy71fSpDoC4ytv440YI+se7X/opm39Ipxu+/uH8ejh47h18+P45S9+VYrff1gof2/cvBEP5f/wudY6+M0s5FmnNk6hQNqMrdNbdSiq7HHu3Pla21SoXWStG6ES2LCzKIbdh25tbZf8dIo1UblmVUUva5JrZkcZmdZz4AXyMHns89hHGbCH7Oe+apd9lXtD7cOvMRzGAeuYOMTcR54xvnx6n3acAPmYt36aI8pN2FG6sqvk3Y8d1senyI1+hassVIBGykcPHj6onyP2JcVS6N6+XQpdlagqT1Xo+hLjJ598En4de+vWx3ELxasK2JvQ2kNdZV3x4Ucobo++1P2wvgzyMPn9994fvs59773wC6Nf/+bXId77zW/YL70Xfsn7IcrfGx/dqLw/pgzL86BYJa6wLkJlrnL2nTt32SPciwfIdw8fPhp+fQy59Cl4hjLbL72UmaX1QOeDWq98ucj1RdmhZ31zPMn7W2tHa6Byh5ggz06UyQT9PUN2U251nVPOdSycYk0Tm5ubNb78OU+hIle47jmGzpYi1/F2PvwJYX9K+DLKz1LkXr4SV9jLqDQtBeqrr4ZfrhZQsHqY/uYbb4bK17eXFLMetgsVts9Df+HB/HKYbuEXtM/DL2tH+NWX4cY1H8tW6TsqfK3rqOC1DZdoi0pcldW21TarMJAGI5QDtEsraSYN13xxArqO9LYfnE2uu8NcYm44lpkHyhU13pH1D8Dwhd9+Kdl2dnZqf+Ue6WgM4Ff9z/5smGeLMcAcOyT9IfPMsYDYwOQNJYNCcFX5yADKAnNkoWGsIGswZsrNwOEeZI9FfNNgXdwn161KT1oDj/QajAAAEABJREFUMxlr8I0aX5NpyVfau8W5QCNMdJj6T5TLHYML6NdaiwzOkClmTkWqnof9IE+N9T4y9e+DZgRRC6FMRQ7xNXEiHvwuSdc0vwSxdEkbUfWkXtqXsRT1y620N0YQk1ZV31Ve0LfMamQF8vgO7iQP29kyMpdAH7SuQ+6bsJ9biTX3y6wNXdfgNfPwXNQvtp+y1x7G5LNwzJFbmTusA+N4PWAs6k/2lBEFnnXHC67MjLZcnwjS5BIa4YwR4zRM4me+IBy/tghvxk3jmjZjUBbrJp1hTf8Xo2tddNBCtIa9tegwG+kGtKrbkGfGcNF79lV1aHXj4L1wZ2alyUWdsg15VKSMIDi8hj6fM/YdGIH/MC8O4Bmuua61h8x53b4QJq9wHOrn2iAMs9hMM6Yu1MvwAme5VUa8+KIVzCmeFF/xyiQPxuMc6DemzMxooCtaTWI6ndXeyb2R5wIz3PJCwzOpC5UiO55BhpTB3LFO1reATCEfPISfWRaxjm7zWIe/ymPNU7gf0z1jPWvQ08jyE9cy+bL+Dx8+DH9B47/9t/8Wf/u3f1vrvjQzTB5+/vy58OUd16Uf/PAH8Zd/+Zfx7//9v4//7X/7/8Rf/fiv4kf/9kfhuuGaYMU/v/15/OrXv4p/+qn/juOXtUeHvLHCPtK6uKZKh6SfIWRk2u5m1ejTec2VOe2eQ8snT56G/wriEWv+PmfUA22NH8M5ZkSll8YF2tiRn7SwvFPIcP5ruAu0wTXq1PpGmHoO/Ya8Yunqg6RhuKADuHuq2Fe95tRJuUs5bajtUtLv2ppUIzOHbGHeVtYKHLJR1tRN7YwVCSFbyxpoGRlRiKWrpxGjMys0c2Hinc+hIvAgSgiCv193b8upEqYDTmgtX0baSBtNnAtvDiCKjonSN2KO/TAy+uxizkKs0lYF7n7ATDoOn1Y3YvPMubhw5VpcvvZqXLzySpy7dCW2zl2Itc2tmKytRzKge9OSh0rgeSMv7HNRSt+OSgqHCyb9FOSfBdyYgzsjyp6YEb31KttJ+8JLT6zGFVjrXraXx+LRYwqMl94vS/vSBP8sAdYqM6HGcnFDWxjRjGmedHAJRIt5cTw3IjJJu5gXMr/MLNoN48J8BH76hxf2Mham9j8AZGZ0LECtcxxGzOd9jHwkFtcxTSJsfWZGAz1MT2HGt2M1FWIO8AuurPFsXoexx+HwMwQf4c/VWNYqB99rCEin2DS5OVDBm5mlVHQRtszpbMYB80Z9VbLK4uWiZV2zMQ/tW8qyDsYtUO6LbsMYECG027MvivfN/chJghwlzKAJALNlNOrpgmq9te/v7UOLPWg8j7oyIv0zUXy3V5KdwHjhnZmWHJlZ4UUXacrOYA5dFU7dKLmgFVhgNQ8Qng6B8TOz2phJfwQX5BhojP3EXQEnfEZH5lD+6P4q03KX4+h+HnQ01ehPAMdSMnh7VenFcSDDcfSqH3OjTOtqW0Gfcchc2d3dj4cIIJ99djtucgh148at8Otf3Xfv3o+Hjx7H02c79PsB/U4VzAd6wcgHdyRmXxtX8zqEV4nh8Oag5qLuQ/okiOs4KpgP7sqHCg80mFdePX04YKl91JVotGv0YwyWxzx6wgJ7DzQHRJj3YIdYS2HGO4bpBxiXmItkvbUL6zrputrYdh10ZIWlBvgnoAjq6jjb3duJp0+fxGOUvw8f3o8HD+7HoyeP2Mg/hSfsBTFjNpsUL1DovITiV4WvP72n0ndz81QoPCqYDpgiUA/wcK4xF4V1mEwm1Mc6dcX7OurXdY36NNwJWtkzE/MYmRnD1ZfRWneUj3NGHuhhWf1MHQdgHo7dvXuXdj0j/pDGjaD88sGDB/g/pb/oB0OhrzS1nTgjM6NrjfwnscKhyMgvrbtzc4eDPCHtXON66DinHzOz0vbkN2ezMnfcYG/kJR9SyFZwl+eurK4wvg6Lxk+ePMZ8xjjdg94HVa/MVjS0bDcFp09vxvr6OnXqIiMqjrzatLbnIX2n25Zavv1hX3nQk5kMjz46ZCL7ZzKdhpsW6dG1Fqc2N0qh73pgvT2sOXAjbGaUdUhbzFseesBm7oCDXwVu7YcHcxRHjCrmpO1M6m35tt1DnX3ykVYPHzzioPB+tdP5JB+TltKPIuo2XQ1gXZQN6ah3PAcDiIBRcTVxfq0bOmRkWE/pIG3tk1KwsyZ6sKi/fSWNJhz4dIvx2k0W45Vx17pWeWSSmyDP4EoQuCO0ZT1jcSVmZkZmRnhni8yMZK3qyLPruihQjuNsRh859vxi8+LFi/EqB5BvvvVmePB3ESWwh3u+SXx683S0bLFPv8i35FcnSZJRV2JyhygPHycckZmVV2u2b6jPhHpIE+uyisyg3DBDvp5MptFaV2nspzmHXpavnPGQw+zbd+7UBlMl8C4yiOMhuObMk+pn7HVTZpmLR4WZ4QLlXoT9oRm2zblln83hFfZGZhZNeURkLMY+PQo9Gv3i2LQP5AnKbY7fjnkt7eWB8jcP3MmmDsLOnNmObbCB4mWFfjOu4yWOLvKmHEqCp/TM5flRmRSJvV+ABBVPXkJs+tE6k7oCBnN44vEld2USmZoZ/tU8JkVm1vjLTAoI6jMvSCcRRDQok/AYrszBbnhmxrDeMXYXYzMoIf54fQkFvqrPlsJLCax7GV+S9fctiDXqZJWGsXPSb3S9LOxl/mO6PzzTudUz3+UHwXzKaCWn3L17Lz744KP42c9+ET//+c/jQ5SO9T/nfNGLPYv8YcL6ub6xEVtbZ+Is5zbnOac5h8J3G/vW1jYK3W0UdqeRbU7VAezKyipyz0pMWF/kVR3zuGUXQZmOOkQR5KY58sthHKiQAgesfUdANtE+rIf71HOAfgUOGDUrnHTuq8Qe+0MPqJV9hDx0B8WV5lPMQXnwDLnxSTxiX/EQxe19Dmjvo/i8d+9+SIs7KEN98UnF6GeffV4vQqk89f8cq7S9efMm+xRw40Z9haPSVtzEffPmrSFsjKNZCl78MW/cuBn1Be5HH5Z5gzTiFuluoag1/09RDn/y6aehabnis88+pR6foUz+rP5X7x0Uy0IF7u3Pb+PHOs1afY++vF8viD+kfY9C5fSTJ0/qa+RnKK1d1/1aSJpInz361/MEZWDlOGU6+7tnHXO80GHDSGktpoyBGecJyhDKpZ4nrHPgq4L2zBnGBUrZs+fODv+3lrGhXKPM45dLKjj9araADPT666/HG2+8EW+9uVDELr6Kfeutt0IM/4f27Xj33Xfq8PvdP/mT+JN338UNUNqW4pY077z9Trz9ztukEW8NX+JWHuYr3grLUNlqea9Trnjt9ddC8/XXXi9TeUxYP+uqMlZ4MK9C1nYI2yRGxazym21XPhfuC0ZT+yaKbOXx9fV15sY6c2PtCKvIqiOkqbRVLhgxgd4vQoeMqQwxmtpFZkbmy+G8Qwjg7pcwjx6eYJ8vo+R6zij0G+WacWzo59j4pmDZj6M05YgvuZ5vR6NtLSKfQ2SMl3yt8h89MJPwRppMbCBwJzwo8QvcGcN1lBaL9BC2c1606ZFfjmFYlWPcIfnwlMBicH3DpzVJqvRimFlmanxzmM6kmqTOSJ7ci7r29MUIfJdcg69+YnCRiFv3mE3Zlx+L7Mtr2a4H7hwTko901FtTBKXrFo5pkfYV/geMR/nV7u4eZz17rAme7RxGD69y/7kPL3OfIl93bYhFP1d62s4dyV8Uxmd84crMCJDBn6aA/yX1EA33iGwZ7cjdwvp23WA67hrpBnQVNtjbCXsexSHdYm4P8UiDuztCi65rz6Udyo+6ICh0GvqpPJYeQxhVJX1Gq3wwKTsyTlwM67Av5tJ1To+QtHcecK4mXYVrrdjd3amzANeV/f090s1Z1w/qDGTOIt812tBa5d+T3yF5mG9Pfj1u+43sh3CeZa8HjsVtXXrOZo6xCKAxmRmN/Luuiyn7/JWVWbin2t7aCvnw+sY6/tPITBrCXXnz8Kahli9fO1SeQPnr+PLl9gPOO0wi/52xdzZ/+9O+0m+F8yQhzxbycetxgCwigss9nfzfMJz1UpXruy9tueY/RO7oqcMq+/FT7OsKnOX7gl3H+cEc+j199jRczz0TU+74zXu/ifd+817JHSqCnzx+Eq3rYhNF7BprjHWrurYurE9ExpyzHevk+j6nXQcC+WofWcl95r179+qs8CnyQU+ZXdeikc66MZxQBGdkZtj+rjXGYBfKAqvQen1tlbI3QnqfO3M2zmxvxQZ6BuvhvIDipI1CPH/ZB/hhREWgjAwuzIbxO7sz+KOQjIaNg+iIYvDDJv6QAQxToWOIFUmD2wKZGSHCy2oPIKoexyAOMSN8vAgEECUCc4TR4nt19fb9EZjZ3EN7sUQFLOq78C2vsrNB62nbPFqotFUJfIjC9gD3Qd/iENMvgf369/ylq3Hx6itxFuXv5pnzoV9OV+qLYRXGxlX561fEhTYJzXl2mKJFJCDPOIEs/6QeUf6JLSN4Rl1J+rLUo68nj34RpzwW9qM0hJ+4K9KSz3L8JbvRxFLM763VejKguenmPmSQcxk1OGIIVD4ziyrGM05POAnC5AQf3Ykt0ycW72W77j8AJJTIxpO2SSPp1bNg2bTkUeCRyQO3NJJexnPBefr0abhJ293djUMWEMMOMD1w9WscD/gVeoxreJDPGpuHDRj+DCbsQrO9vR0uNjJe8z042I85ApO8a1ygpixkresi4WdUgzlM/9Jvxh/rW/4veVS9XxL2rb0HkpCc3LFnZlhnDOoXNjW61lBcrYBpjS9pY/s05wgURsxM0mXFj+/gIqeozMi37PHyq2cSSENxCM0Pa4E9QEDdRxDaR1jdLfsBYcYxJ9vYui46oJ1i8KY/GDdz4FyyXeZNwFfemdTyOXxZIvM9wgsiGvYC78GLrqqOwDVaNXFy5xEgSzVDM0L/RrIMhhwHP3PocsBBzE7cf/AwPi3l761Q8XcTJfDnt+8glDxCuNyBhgfMi77S9eSTOYmuTSOilR8ySxwyDvYQaEp4q8Okw6K5fSHNHSeHCEK2K7NFCsZVRFKnkNTUtQfY8bHOA3o88NdPm56YOI/SDHbiINSagWWMGN2aXwQZmZ9FYP3CTX8GaKJr0YEGcBJ1HvMeWYV5vre/Gzu7T6HlE4TMh/Hw8YMynz17wuHaXtjM1dXpkYLwPIqnK1cux5UrV8JDDQ8xTnFQMZ3NiNuiZQsP4KezKXNuFpoTBFLrkZnUYxLymREdiosBXXRdF60J8qHgBjKTZiT+DTMWyIUb+tP+fYRvhdHbHGwp6PoFxC0OzO6i/HVz0TMnJpNp5W9f+7/R/UniJxzieYBYfczAWjZ7aJuZVdfpdCUUtOWVUxQoEVnjYwclsEqXnr6bA+dvcGUmT7qYus3Jl6yqvtbBw00PddxgqJDpaLNjTx4uniJI76EsM6/WkvK7kPeura1zUHqaDcop3AOtreMBvN4DSjevbgrk9aYVEw6B5O1nzmzXwV1ZVIAAABAASURBVNEqG49VhG55eqOOxvEQ1Hz0G+Keoc9mMWdi7LMp24e2htsO22p854XlHhSvYhwxf+a0PzOLxrZpSNOTDyDctPaRh4zW1fXK9HPoU2M7pBcE03RSQLQe80UgSoVofhmGtIsYQ9ZBFSNbhrS1nkVbNlH27Sqbj1XWRmnhuDVswriZQMcRpmldR3rRMIX5aTbyBpmUcwwcEZGxfGVmZA4wT9G6rujnCxMFyrUO1u3M2e24wrx79fqrce3aK7G9fSbOcHB69erVcE5aX/vMtc1+lf7L5UVkxBIoOkbE0jX45VAP5u2EdX8mZrNw02pdVqHTbHWlxuFkMoUGXSR/lml/HjAmnz7dQdl/Lz7jgNlDcb9St27Goafpv6ixQTfH8jWEL/sM9kX3DY4/gGdmQrdWCC5pVnMNymQOfG2ZFtodz0StvnFciMl0Eh391EhjHn5t9eTJY9bHnYrnQfLFC5fqp7b8ibNsCd2Zs/SR42VOB3AX385sZh9M5cWUzAjyDS86gDvCPQ4W6yMvtb8DdyZxMc3LMP0Kpj0CcSL50yN5ZGRmmSQte2ZGUsfMxD/C/KuOVMq89czMcG2IIUoE7tHqvJ5Aj451xTiZhHDHH6+XUEDKGzSa2l+EpXDpeQJLYS9K+n3zcwx/7TqdaCipdGP8a7uZfM5r4bxXzrh//2EpfH/xi1+i/P1FvPfeB/XCjzLX3PkaWSzAuei6urF+CjnyNHtNsRWnOLBcW9uIGfJV1yaRmew7e+TOA+T2fXjYXuzsCGRUFLD1BRfrylP3vBxePgZ+hSKeIjeNXxTtLOLuYipnmE6ovNxFZqtwwjSt69Nnz1ByPimFp7LJAw5X3Vc8ePCA/cWD+ipXBe+9u/dLyXsbJa+ypgern332GcrWT+tfjYxK3lLIopRVFr3x0U1odAN8iKL8gwU+LLdyqhiUvzfj6H/fIrt62OuXt0Jl7rKpXdRPPX+OYvf253FXBS6Hsfcf3A9fvlI5bVv85R4Pep9CM9urgnsPZYdrjevFgftKgYzskJZndsghk4XsMZtNY8W1H7nIc4M15NBRIelhuX3oAbLnB6fZB7jejNg6fTq2trdr7Tl77lycO39u6Svvi3H50qVQfrl+/ZV4ZfHzyNc1X70eKlNfQ9mr4rWUuqWwfXtQ4qrM/ZN3413wDna/il3G2yh533nn3dDvXex+dWs8f1L5TRS8b6I8fuPNN+L1N1DgosR97bVX4zplWodBgfsK9boW/juby+xzLl2+HBep68ULF0rWGpW4KnKFeyBlMbG9vV3KA2kgTaSPdFpDZnIOKEMpXwppLK2leWbW+M8cTPtimGuH7E8P2fMeFJTtnsccGXrEGDa6X2aO8TSfj2O5lp851IXnibplBR49oia5zgUycxEf+SYbdhGBbyFecCnbWO6ccbgM/Srs+ULMI6Pyy3ou2Y/KtFxCj+rzRbupLOOQPYr7/IK8q5a0DK8k/1gANliyEdVENokFesyTMM/5Ip+jNOR50t4PeeEf41VrU+L6BqB9sahfvODKNK+IzDxCLF2Zx/6Zz9mJh0/kwlxYcAU9slRxrS9DxeZhOIZ3klEmz+eBv+GC0MjkOSJS7wKUiznEFNpHes8Xc6GH9kYf51aP/wGKuuJ77GmHcU9K6kQ2cQAPfPLkCWcfj2u+ZSbJwcIMXHUnNhBcCwPbcGdFiMjEdoTjMdiO/J4Lb8yThp9g7HZN94hENgf6EWZ7PGNp5FV2/RfoWouutWhdF13XomuaAxru1nXRWgNDfpmUWYiTlwSBLnRwREYUytFHZpKePLJF8mdd8MIWheCyL8TYF3P6wiznh3245tgHrkHCNdt1yrXJNPbLLoph+6O1pO0tvAzrmXRz+rGAvTfT52HkBSqIeve4RzhqcR7VNTOjQacJ+1h586mNjTitAhg+7ovV+nWNOiQpybCvtjhu+qh6MG48D/FcxPZ47u5XwI7LIV/2Z+xFrKttNE5HP7h3E64Jrg0T1ltpY7imcfR3HRHapdvNmzfj/fffD1/sun//fp39P2bcKrP4Na7+yhQqelUW+/XwL3/5y/jVL38V+ilXSG/LmEwnnCdthOd3ymA0LyBreNnOQ3ii9alz0b0DzrxYg5g7vvSln/9O7BGy0kPOYJ+y55QODXpm5hF9A1sG4wUadq2LCZhC6xlY4yxNWeI0CuhzZ8/EeWSE7e2tWF9fi66D5vRdjFdqGXqxx1+EFcY7M+nDsQzM+B1daWMoLBuFAIspQnkQVjioQaF/I9xOnbAZzSQl0J9hVDdtGOs/eL/wmfiexJBNUpM4Qnwvr6GzqpF2FHAS2PjqvKM655EtaFE/Ilv0C8wx59HiEFPojm4ak5W1mK6ux2S2Go1NROLXZxfGnZOPZk8a4wvtIvDT7MlT6A7sy8g+I/BL8knMOIGMwL8PL+22SvsI/CoQc/T6OqZpnsfXSffPHIeuDBlcv2DG1a96LtcDt/5C6iT0ysazDXMnE/si/tjkhZOY2jLKn3x0/aFC+sg4D+tAbl5td1HtWouu66KDf3SYKlU0paWLjcKKPyMlI4eUkTnQU8XtUxaE2qCiEHFhcOGo9BMXoy6SvAuZIZ9yM+ICs8GG3E3LxsapmKEsMGwZmRnjZd9o1xy6SBu1w2GbRtT8N+LvHJR/VL0c6EF9x/pPJmxkV2bQtNXBghv/fRQc1rMxLo2X2YIkv3VNi79BB9te9kWOljVi+YUhhR77cZ/FVeyizFdYEC7A+h0ivJo2ySszo4HMpL4ZESKWLmixcJlmxMLrWxvHuQ5ZlJt2ao4YQp4bB3hWOA9u5rVUAYODUG/bkEftCi5kLUk4gDbCbmIPBe0Tf3qEw45PPvk0bty4OSh+b32MsuFO3L13Px48fMyBzrPY2d0voWWftXlOZj15BH0cmdQB9NSTcrwzceO7zzyU3nMKI5gg/GmjbgVYeR6eZNGoq0jsIFLvoa7El+Z6YB0K0QLKH3MREUM6LGCZhBmnYJ2X3c/bLeA5WIvMDMezY8RqVV4l2fUhP7FCT58+QUkOrTgwerDAo0cPQ96xy/jriT+ddnHq1EYd3Fy7eqUOSa5zWHMBJfA2gtrm6VOxsb6OcnQlVphbCrQKlZah3COcW0F9ROaiXq0xDzug2Ya64tdad2RP3JktErRWrYrE3nUTyloNeVZwPUHw/OSTTxgDHxU+YUzcRzAe57dKJ+eWsA97aGj/1sEYfFL7HEFXf4LoDzI9ujNaa1WW/NG3JBXYO/jxIYK/ZUgr7cc4II95petaC2k9lBuRmTGBB5uHPHbgtRvlZ/2ecUj3hDo571WYWh8ShZe0VFh2g7LKYdJ0NqsyrLdlyyd2ONwcDjl3ahNr3S1ri82MB1hnz56NFYRuNygeCNp20x/AWyxji43PxUsXSxD3Kw3n2ePHj2vTZnhkPWlf1Po/r/EZ5e4JqvqWOYznOeN5QF/18Uv8Bxyq3kEx/4DDY38SKqtvSfTcbX7PeX07pxkJU1P/pBGFbJGZYV9OZ64Nq7HCmue4mk5npdys8Ux/GadbrMNlp/+71kL6iswhr0xyBo02icyFG7OBbLojMjPGcNO73reuVV06xnfrumi4C23wt06rK6v1RefGxnpssFE9c+ZsHVRe4GDSupM7nRGABi86I3EeA3/cx/cQkqkZ1Cu4MhplCts6pf3T2azmgGXMGD+ajiPNopF1Jk3mwCsP4LfOi0ePnqAEvh93FofTTzmkP2DeZCZlZQxj45D6Rl2OxbL8wT8SGncxKvm71tUccw5Lk+A6YB1yXmMlbhaCa15zro85/Pnps6fx4P6DuA/kGz1+ym3FJ5Dl1tc36sWP2WwaSVp5ivlaRs9aNwyR58cEEbmHsKh045Mk9NUQvyeC+cypTywu/QpENP+F98KwBlo1c5Hv6A7cGV41F7JFZsJXyIVyxjwNjxjiRV0ZmUC7JhjG7SS6rotaQyIN/a1gi5dRmZGtfmX/g3l8VYsMfx5j4/Uf7b8HZu3vfw/q+b2pIgOeueR830F5+imKTw8Yf/6zn9dPFH766WfxgIPAh8jej1HMPkWpajwVxbv1cuU++67dUAG7qwISvzkHwnNkL+O5NihvyMdM7wtDQuXl4P+Mw86n8eQxQP4vv4X9KXKTcD/85MmzGO2PqcejR4/ra9aHHFQ+gE/6UqAHpcP++PPwS5hS4lL/T5AjPSC99fHHUWBPcRNl7E2UuTdu3Ah/VnnEjZs3Q9wkzDi3iGtaf33oY/L55NNP6pDWA9lS1NbXwJ+F5fr1rTKQdbmPrHofmegB9bOOdaD66FHV+THmY+SvR48H9yPcQro8Rk60nTvIfB7G7rGXVa47YO09hKbjPkV+2rmGT6es4SvI6oMMsY784MGvStrtM2fCL7IvXLwYFy9eKsXs5SuXwxfOrqAAvXrtWrwiVM4u8CpKU5W0r6Kkff3110NF7esqVgXKVZWsb761+IoWpavKVxWyI1TKvo1y9i3ivPba6/E6+bwGXn31tdAU1ylr/JLWegi/qL10+RL1vBiliEWmXVa8KsOK01uno+Rr1kH3KOvIzKsCRfbq2mrRQXlqZXWl5D5lmQKyznQ6iQnynrTLzOAeZmEOhuvRnHVpzno7P5Jx56HdsMwkTYZrkXAtEtpHZA5xMk+a8YLLPEeMZeh+Pqp+y3g+/GVu07wsLCLDKzWpa4yI1PsLyMzIHEFwRnADntzxJRerPfLFl0R4UZB5FnhQbgBsFRMrzjxGYF9CYA8uupInRbOEaRflUY/kOQLr17xP5vGSRJQ3hgzxLQcf/b8pSPZld+Yi70WkzIzMAQuvlxgZwR3EDc14wWVdFzKfffgiEPyChN/Oq/KvMukzMh5od5xXZkbrWihXd5iZypJR81OZ2jMeX/zumb9BmHGCfOolIdYteWh4ERaRkSnKFhEZITTiuQu/JIzogRGZuEY0ZdqG/5KfYewJm2Y24oOWYd0LizSJX+ZSunITF78GlHMbcVvXReu6andrXYhOs1vQomFib5itUU5rlDnkG17pQ8IuY/DTR1s7kS4W6ZsWEHX1dMhcwBtrLSIxTigMldkvHLC38exB05fdXfNdu/c4/9RvDJsv+icpM5PKkYn8z7NTzZ68yLryrYJ5jGPDOmivQNKxmaBwfExAvIiMTAFN4PWT6YT1cRauB64Vrh0qXt1nr3Au0KCjeZjcvOdkXKZtBNZ7jzXYfe8O8tEucD2eU7Y0s86u9X4xa5zgmrImm7/lWAZedWdm7QcdqzPWI18ick3zLMdylBOUK1QE/+xnP4uf/vQn8Y//8A/1E9H/62//V/g/g3/1q1+V/OF5izJE/euv+WG0roUfAqyvrQ97Q+qQlGq+7j81hW1QvqgzLmUMZDYVv86bAn2oe5ewJ5zBWYbppUlmQtsWPEFEw62roB1MoLltW2c93tw8FWeRQS6cP19nT8oknjsQjZoVxcscbDyh6dAX2OmHGJFEAw3WvX1SAAAQAElEQVTjd3OTedCkBGPRdrCDUQRXJqGiZdjxmS0yM4ZrGIBj2sHvmz1/32LT4uqesd723bHHMiVg0kaCVL30ApqDotawRjLQt1Lw9pEx7weMefakH5DEJSPixAJZJn0RgDxSYA9BPmO8k2ZwJXjBbUGV5xj2knhj8B+aCdHnMGj7t5pmf+E3/CTCYcznhOCWKtlatJoPmtCfuIk7MCvt84+X+T8f7w/ALQ1luAds3GRqRauuiw60rovWBjjcVBLvs3F2AdnZG74MzcxwoyLjVbCRYcv0PXR1oZApz1mgpLULzgoLiszV/rC84MrMOvB2Mdrc3KyNkwtSa43QL7ut1ZeFD6z5y2P8LkNr9Nl06NhqoycNpNUBC9hwIHoIGWxHVrzMwfzSWiWhBdJp4nz+JoR88cVieQIXfsO8UHixXw5QvijwCPtqB+Wb/Vtw0aWeBxyaG5fE1DGPYH4ik0JCRGRw1QNz4aftt8WQ+9Cf2gvMb83lvHXTQko+fo6pTvgQcdltHlYbtmEzceoK+EigPJqH416BRCHKn1fzoMUvfj/66GbcuvUJByt369DE8b+zu4OieG/4SVTm1QGQL1Fd8vUe8o6iVkZmi7aYZx1zbgUlh4fnzoHMpC1RsA8O63CFmpNZwsMac0QE8eK5a+hz4uJPcysPrGWObuO8HIiZlPOy8Ofz0i0ybVNG1SsCGh6WQKlAesB4cpw9Qtl77/49lAf3Qj7xBIWwY05BtUM4W19fi63trfDrwqsof6+9cg1l09W4gPJ38/RmKaIUSGcrM3jHNGYIkrPZFPsE3iU9GyRJSh/uzCx3g2ZdZ3hX9cvUbthgtqYJFv6N+BEtMrNQabGr2LUNfoXhAZwHdH6B4fjYpf8ttaMvM7PGj212vut/wHh4ijLqKW1W0D2AJtLYsOdhfabTCZuDlfr/dWura9j9QrYPhWrfYDVvhfUePuv4cJyYrnWt6mze+pl3ay1GJfAmgq/Cv3SMyNhh7j/lMHMHodr29ayvw2Too7UO/rUa6wvln2Oz67rIzPBimITrg29l2pe2ybSN8jY5BLty+XJ4YKbQ7Vx6wgGi9bZeu5QrpvTh1tZW+LPem6wDbmjMS3NOAeaV5BdDkRZbcCxr6YkzZwLPocPzkD57rFmPOZT1i9DPb9+ug1rjmWdmRmaazXeMsXaLbC1iBF6WPbF/GceOZTGdDWPafhohrTsVndC861o0kZiMz/YF4F9h9H9bAn4Jmn4Ls+y4XcO71qJroGvRMPUrE7vpknI0u9aF9TzNPPSn2M+fO1+bOes0Z8yIE1zH9aEQXM/RA58TN32QmWG5XdfVWFVemLEJduyMWIFHzqazmEEr6acy07oNY2BeX3E5PzzE9qtv+/wRB9i7bIztc8dmT117xkwh/vVckDeSvuzgs845TWlywAGC/KPowRzqmUuZGZkJcQY+tk8cD/xd52quM4+ls3x7Op3Fxvp6yFM2T23GOnb7jsTw/0PW0D3MA0j/ZWPAsBGmFLqDdasvWNcTGPvRUPoTw8gkpN6LuuPgxs1zuLPalfmcCV0ihxhVGnQI6DD4jE8j5BgtYpHHMGYnMYGuXce8wz/+wK7vX3OGsfH9q9fXqNHvcdW/Ruu+RZSXE8R10gyVGfwa9sMPPoxf+lXJ+++HcpcypLLLYxSWj1njlS/kUfJ7D9Y94FWR+eDhg/CLEdcC/YznTw0/fPgIOXTEw/AL1kIpRhf+rB+mG+IShzD3uuI+yt0HKFMfPLiPTPsAaN4PD1xVtN6+cyeUFT9DEevhqfjkE7/c/TQ+LfOT4SveTz6OTz4e7ZhlHxTCpeBFOTyGm8dnKMJV6gr33Hfv3V2U/WChEH8YtvsxdJE+pRhH3pKO+4sDb2WjArxuLv+E0LKuzIzWWnS1DnfI1tOYzqbhWqzM6EuJ7tk9IJbfb26eLt6/hfJTpa4v/PmFql/WKLdfuHAh/Ir1kkpelKgqVEu5i2x//forcR2F66vAr2GvX381jpWxr8ZrKGdFKWpR+L6G0va1Ml8LlcDXX301XhWmJ+2Qx/UY8iMM/1deuR6vWM4rr8R18Aq4fOly7Sn8Oti6Fs6eQyF9rr4c3traqjbZxg3kWOXfNQ6vbf8MGUR6TKZTeP7kGNCrax3LQotIliIRmNC21taFKa1dY48xj3FdU34+YG9+QB9VP2HWwff+Qa2h+gn7cYRu09mXYz6WR9FfuPUXXwhYeHxZ2CLKv26DPh0IIM96DkdhQ4w/Pn/3FLAHjuQ+Hc/ju6yCeX9JfokMOZ1Mi1e6f5MXFB9g3js3nafCOTry1yDCDnsTebRxHEKZGdzhhQ07z9QltGSk1iWUO1tkZhz9ac8IjGg+FtAusmWIllnhmZitRWuahmEvP+1gtOdQzhCvRddEF2ObOvlgt/DDbAXCMZO4mUNemYMZS1fJ3tCLzcLCdyB6HtVpSJN5bBpxSBcxZ0/gmZv7Eu36BwMEDhsHnGd6Vi2d5Z3KAL7oJf09azDMsxohb84cyugjwz4znWZPGf2JOlKDHlDOwsCxKBkPo1oHPIMsQUaDDl1rMZ1MOMOaccayEqtra5yBnxp+yYFzEN3GIwuSmx829iSWLfzoyjo5pvzFTX+FqWQfzqFcP4LL8IfIK/c4c1MWcJ1wbLquuV+bsY+2TUStOhlufrpns2msrq6EcTIzzFtZRgWw/3bjZ//0s/j5L35e8EtfvwC+fed2SM8kA8tZIb17Q+WF9Y0NzgtWq82WuUM9nz57Wucxnok9QVZ5xPmgeIa/bfLsxr6yTgesi4eFw9DtnPFFO8+QIH3Vv+ta0Zfih5t6h5XhoeHZhvs026Qcs3X6NOv9GXC26L6yMiMfY0ry3mzJB7pj06UNjxfe7YW+v6Vn5lAZs5Fo4pCB3CO0JZNCIk/pKDf0jQFFPZcGax9zRh+3yf/V4Mvbe7ILewkGZXoGSABNjj3xle55ZBomDNcMriP7QpE7pBiesfAL8kzsBe3AMN2GDYjnrkUexn0hjD7G0f47x3dXgNUmt/5LUE0m/As3HVv9ReLMFo73zKwxLkOQUcj4TedC07UWXdcdxdP/j1hQABpKK/mJtJKWXWsR0NPFRchnnj17VpviR2yCd2HY/pSCb7BKVxdamfD9e/fCg3XfLtYtT3KBIbPYZdNpXN2nWNRUZFiW+Q9lRy0Is8Vmqmst/nCulJw0J2uTOGwepzGfH4ZjVRyyoDGsiWfchkn0L7nzRBideMI9Onrkp5MwJDNrLkh/34BX6LF/dlD87CCEalcAULCwf8gk0j/SZQ5pM/EBkcdlZ2DPWFzYF7bf1nhRTuVnWaDsR4UsuQij2oToN4IF3XoWCPImSNo7Dsd2Z7Zo2dl0+mg/HnJA9Mknn8UHHDy9//4H8cGHH8aNGzfDQ5iHCFbSTYHRuTBHOBOHKGsLrNG1/lImRVkisHIY3Jatv8LI9vZ2+JNf165dDb9yzSQeEZomcecInQeMlcNa++lb/LwNFtqXQdJlJ+2hJD1fAPu6p65HIM6RH+VqJwMIOORxwk0p+PIcbuuSjbrT5vlinKsw8IDMQ7EHHJY9QshT+N6Fn/SUq0Dm249nzmyFiiXf+r/OgY3mxYsX4hTKR4VRZZzpdBJHQHie4BbymK4b589Qo8yMzIxGfRphrXVlz6SP8RvMFol7wBA/MyNC8MQuP7PNKiU9eHufw8cPGQefc6h3nwPAJ08eM1Z2IVFf83yllFYr2Dvm+jyqz6DpnLY6Xh4vDiqd/+YbL7wyWmvVVvmGwurKympQneKpCszy5kPGRGaWfyyuTNukHzNzUa7lZCb5TVHQbLDROI25Fl3XVf124dPWx3X0AEW1dY3ICp/Cm9c4/NrkIMy6tNaVv8q3rmvVRr9sfvDgQQn/h45RypUO41cSpgsu87cc6fCINUXYjswMDw+3z2xXHQ/IY4c6Gd/eTNIu3/rp1hSHhz3tkNYjDsP17XAxF23fvbt347NPP4l7d+9VPSmyysp8Pndz/u3RMwdelktj/DnvPVSVTjMOFWsNhNYTIM2FY08ad/RTa12kfdsaPOo5jH4nzCQe0G8E6Zv2MjNS+5diTE/czPCyrvbruXNnw59f7KjbPgrCfQ4rHWfGGdYHe2YBk4oK/PJHZg7ji/ntBnk6nXGoAqTLbFob0hkbVzHBz/IzGevwX8ee9diBtzi2HnAwf4/D8QeOTcaTfDozIzMDhsZt/bD+K7ltdWYO9O0mEXhIkzl8xDnfug6+NQnHSHAdHBwUb1Ouuw/vFr7Qs8phxZkzZ+Mch+a+tOH8dqy2rkVmhuMKS0RyM9YztcSXX0Qx/hBp6JeaQ6xBc9aSkziIOTzCOg9jbogflMMdyV9oiRyyW3pmZmQOsL6N8Y8rhOX1jCPX23nMGR9LCZ+zJm7TOv4mXQdNpVsXZB1hYHz7a9Gab5/BH1P+kQLfHQX+GXJyxIvlorL40Jx1VAXujRs34r3336tfXCl+zp7lyZMn9QLmE2SwJ9ifPX0WvqhygAyjnCHfUt56hByvvO4Xrw/gY9o9cHz69En9+oxpC3UI+Qi5/2HcZ+24z8Gp+1vXEHHnzt24wyGnitfPkP8++wxFLspYv0z+FPtn2j/9jP3BAqXk/bSUvJ98+ml8RhoPUW/fvkM+d+MusoiK7fv3HoS8Vaiotn4PqfNj6vOYti2bT548XRyaPi05RlnKw9L9vf04gF+7Bh7zxYiWLZTVlCdcM9dWV0N52xd1PJj113aU7VzLT5/eqn/xcO7cOZS2F8MvX69cvRrXUaSqVH0NZeuokH0dRaw/aezXtG/7te1bb4df3L79ztvxTuGdeBu/twh7U7z5Zrz55ltA84144/U3wrzMV6XsK9deCWX+q5RXuHK1yr906RL7ggUuXkRxeyGsnzKIB7jWvdrBAbO/cLO+vhGuT6u0c5CtZnXIPp3NSt4b1in4NEwaMbXk9uL7jDPXkhHS0LVRekpXX448MlHI+uKjYUdAvlfmNJ2ofMiTYkI4uucUaNgXwBpHUGRmwXVFpGsTKPsiLLgyh3iZievknTn4VflkumyejPlH1zengL0oXpTyZf4vivtHv987CgzTqqqdwV9GONVGOEdHHuu+RDdRQnlSHuG+xDM3eUpDJpYPZWY85YxV/n6IDB4kwCsys8BjKCQyji6thB+5teBumAmvz8zAiEzM59Be4Lae1uckWlTc1shH+4Ak49YyKk3i1xYo+beLrrXouhatwy4aZqFFtzBbayEyyQdkRIjwgl8NQvfxXCJK1aVhaS0jRcZxmsQRpkJSgAfP2SuMfFjeN/JceXf1wd4e6+ZeKTSVD54iM+zu7sUhMkOF7+7XmUbLLjLJmzodstcwveemvbyaPYI1FBT93O1qghfprNUA3JGRmWHbu67VPmsyYT+7MgvXqvX19TqX2eYscJN12DOfDhr25CNCk/VEu7Bd1kvssffeYc/7DMXpM8bT3t5unX/01NU26yMBRgAAEABJREFU6ed+WLO1xtnPengmb/7KScbpyd+w4HJ9sr2ebRqmjKF8pHxy+/bteqnNl84ec5ZletMqY9gOFb7mffr0Zr1Etc75nYrkruOsiPpYV8/SHtU54ON4gnyjbPX57c+Qh+4gzz0M27LHmYJ1OGReiLKXfHOAAngvnjx+Gv4qyR5yD2RFxumig16ZSQueu4+8hh5rjCHnqr+ut7l4gc0669Y/Kj5xoUm/oPnQj/jhfpG9PVfkt3SOBUQctQOvHsIdOggVPDDtoMxWjbbCEw5LWusiSNQ7OK04iD9exxQ4UlpAUDrRjq3A6uyxS3VwmBQA+gam6DGF9mPE0VVZo+gl2/KrXHqs+GkP0od2oX0Ebv0rfPQrM77kGnL8kgjf7yCr/2X4kto7pCXrGKXHQzgfhP6ZGV1r0bouEjMti3jVw8uJ41/3lYyzBn1EJ60gVA+fkdHus0i6qfRN6t3dndhjgfEwPYjTYJ5S7hBmvEc836h+yAHr06dP9a7FZXPzFJutScizMhP7LFY85FY5Ajwws1zRybsW5VcGfwiPDElVD5of0tfN6HQ6w78VXfZYuIQ06hmfxstMwitZZCxdOLhDzzLjqweyeTonCqwZ9qtwQRcelOzRf/sutNW/h8gYfWRSAqi501ok/Z2Z5Z+pWdWImk/WI7FqFrSfBE076fE1XP1SHPm0bqG3pjiyU/7IRnsYsfGtW/kZqcKHFIbrNUC/PhSkFOwc3wcIgbvQ5DEHLx72fPzxp6XwvYHS1/+t5Vv4tz+/HQ/uPwz/36QCkumHnKLyku4FCinTQO1Vj4geGorpbBZnts/E+BMklzjc8ODDt9N9i37z9OlYQ/Hm2m4+jpMD5twBApF9qp+0FeRqCQtgeBuwhCF+X33MMwqEL/vbFtEjSA/+5DzGqRRkrFsDkJlPQjD0B9Zzn/E0CI2Ph8M0FKXFIxBQHXO2ATLECsLv5uZmnEWZVF8KXLoY/hzwxYvn48zZMyWkTmfTkE9MJh18ZFqCs/Mpx3EZGeZFDYY7A3cWGnGM27UuGvbMwT+zhXlmju5jk9QxXnM2E/688X0ODf1y46OPbjAebtQBnwLsHoK2cVdX12JrazuqDfSj/Xfq1GbV1XBhn3mI9AwamNYv6PQz7Iugd6CldVS+W1v8fJx2+0XaengpnaPa0CqLHv4tIsb2jP2HMiOi2jxj3K2vr9XYkv6ZOfAj+MBe8SQ2DyhOLbvrpFMO/YRAf6qUwCvFzyiCHCPsS3m/wvgzNh87KNrMx8BVDuE8nHMTUGXRB9LAdcX2m06oVFpDqeTmZ4sNkHVUabvDpmakUZ8RBTNeQg+d5rT7kDobd0CPgmge2nvG8gHz+jGblTt14HqPTcZjNhEHDN/F5FzK76usfbzkj3pYF4K9vzSbzFY0nKHAnNW6OIvpyiwmuCfTCeaADiWdmDD2O9bIrrVoIzrsI/Ab+HUSnpEJFn4NewF3M34zDCTpCctyawfE0d0Su8DdFkji9ewtGqY/5XTm7Nmaq9vbp6PrGrR0jElP6IMBOYoOWOObXJnWLcmzC3mfGBTB00H5C52k2QpyxGw2rTitdUGjqzz73HnhvPXgXz7uQbtfBe/D22NxGa/6C3fVdamiuvFmwNEWLAY9D7x/727bIJEyW3SMqclkWnQ+WMgH9m1rrdo1rIkHceCaA5yjB8yjCfLaBocVKgxOIee5uZ9MJ5HkWQl9QMDEzMzIBNi/+rZ2I4w92OfkZV/N4cVz5rmmh2iDfc64o4+Iym0ikAWfWF56Z2bUOKe9mUNsx4OwvJ6xHl92kSQzi36t5mkX0i6TgPj2lzzO1JpfgAF/xB8p8AdBAWfsEpjnTOajljkP5TlPUOx+ilL1oxsfhV/D3r17F9n7aR3gGiaO5A4OcpU9lOH1M+wxsrx4+PBhqMy9c+cOytc7RwpXZbsR95Dz7t+7H/fu3Qt/snmMq3m7lLZ3YjBvk4e4E3fwv02et1EMf455h/pZx7sla5jX/VBh/RCFrl8XW5cnyCJPOXjeQVayru6v5a3y3OI90CIzo2tdTOHRrnOzKXto1jzXPeUqD4yFMplQjj7NnsGvV7fPbMeZM2fjHGu0srWmv8RSe40LF0pOvYSc6v/DvXz5SvhVrv971v2HCl9N4f/9v/7KK6ECWGWtePW118qtXyluX3klrgHt165di6tXr4V5XL5yJQqXL4VlXaQ8vwRWRvbXQ86iZLaO22fOxDYyn/Uu0IbTHMrapgKKXds5Kq3XkBPXkIdnyLHKw65Houu6OEJrte5ERl2OsrLUw/ViHuP6Ib2L7kvyo3uYAa5/+8iK+3UGYj/5pdgB6+EQfliy82ivvGqd6sm/d6k9CfrVcV1lu5YViMdao7+RM6k79Xct6VoLzSMkbpCZkTlgDKum8ah8FuZox/mt7zEPzW+Db13wd5WQzofCyHJkiF0anwDedb8o7IQfueh+aWQDjiLogJ2ddJfn9+zxZX3621bVvL9dHtCN+9ul/d2kYrY9l3HiPoaypPxIvjTyIyYpfGBePGLf/TWQR3SthXEyM4a9/NOSs2Nx4W3SEwiK4taoWJl5ZF94BF4Afyzc2COS/VpmIuuO/kumYQV5Dv4Le8MsdKRr8BzRLUzsuUDDFF07DmtdF10DmLaxw2yti9aMM5imb12LpJzMjOEaOrxfmpwVZDAY4zY8M5O2DRjTmk4Ub2XPf9gfFu17eSz8VR4t71Y+2GMfuIui119Scy3210I8y9uv8489+uKwss1sEZRlnx2w9zGPOXn1Ma+53cvPq77xpdfQMqMMdW5Fi1ZjYBgzK5zHrMUp1jp/6U7l6QZ2133jZmbURUZVpuUuMKetc9acA8bWDuclzzhfcu97wBmcYTI+z3rvI9s8RAayDY5R81eWyMwwnvl2XVd7bM207RGRmVXPwS/D+kzYOw71npXyeo3zpFqj2ReusT6vsj6vcvZj/5Mceu4zzp9FyWOPHoVngdbnvi/YPbgfd+/dQea6y7nMw3hK/fc4V/OcaMBBpdeuPHjA2ms/judHzqt59Ul85QXJKo5tsP7KFJvsYUvu2NpCAX+q2tO1Vv0b9DMW0kD4r+jnRqzf+raCYsjITs8q9hDhpBpOJ9uxdlZGRuu6sDGia8nEa9HROV3Xokn5+Nd92W1FgaznFx/4G2eEEbQHtA2uHlNE0dK+AJWGR2AHASoOpvZ01z7agwt39oGPaeIbXSSr/h/NFyYes9UUL4z0HXtazstAUdYX41vdlS0PSX6EpZx6GLrKx30YnHNiDgPsmAdOaBmO9tYN8yKTjKB8DxV7JtZoLmX3r9KamdG6LqSVNGswvOA6YJHz4N23jFXsetA2nQ4bT+O6cOovg5bupsvMMJ7h6ywELgCz2UoxUhcB6b4H3zpEcVVxUGrV4sMGbsLmdsKBovnIaGvc0E9U5Tu4K7dvmM+3SfPFImrUQZeWLVrrFmjhwikyoRn02Icu+zWOD2l+H5kJWvCIoysjuBePGK5eox5aTiAzI1NE5XnAgukhw1MU9I9cfDmIsH/tS8Pm0Dszo3XUtetqTHQNu34gIyMw42te9vcyqEXVY/DDRXmD3dmIm3yP3IswEnAbDmgmT2YwEZ+/qdrzXqO7gniQfOE12kZz4U3bkvb61qACigpeFb7+rzH/p8VHH30Yn3/+GQLKvfAA58l4cMPhjX1n3TOzSIQRRxaK4Y5FCzFP3psoPn/wgx/ED374wzh3/ny9LefhyOtvvB4//NM/jTfffCPOnz8XClPkHofMTcsTygB+AdXD+3r4Ya8ANGJBw/5LTWpF5ZbjOA568xOmheLL4XhVIpKVedSaIcDYJagpgD569LDodY+DNL+kePLkcewi1HnQkpkcak1ol0rTLQ6jzseVK5fDN/3Pnjl7LIQxFjNpOeiwK6yK6XQSjf7CuwTXOfNIXhSLS7mntaw4Q7z2nH3I0/SxuAZ7LlzHhhuEj299HL/61a/jF7/4Rfjl730E6WcoOp0/xlTwte5+6fCnf/rD+NPquzdpz8XY2Fiv+TTkP5DNDZ95POFgc7ne5iWMK93dkBzQ57ZBHryGUL0G75S3GuZBomPBcEEHxCAnyktUxgVDMQvm1ztO6KvMhA9N60Udv5hYQaGGVxyw+bFdtnk5X+soj95Eoa1iW2F5Op3S1wf1NbLrxR5pNW2TiuAn9jeHsYeMyRl83rFeLzSgKKcKYfw5YZlZh2u2J7OFca5euxpb21uVt1+PK+yz3YrhyiMDsQoeMdC0J1NhnnPG74Ce8dEPcShLWrrRu3//QXg4688H7ezsFs0iFvkemUHGYOkmp8HPCbAEy+3Jv8xFPeyLpaQvtMpzWtfFdLZQbEInN3zStrBYGyclz0+iXpoifte1MG1Cr5PISP0c+6n9GK2R5shvtEdkEicymuYyGv7AdLWGLcLm4xgi7MyZ7fDLn+vXX2XObjKmJuFVdCoCQCTooV9h2V4eL3pkeWZmZGa01lW+tt0xOByGz2JlcRC+gpzh+JoiQ3RdIw1dRDn2v/zyKfP0Lgfyt2/frgN/x/fQT0G/D4e3ukkVgqQ1XgY79ce3PMaAJVOrwb8vsDW21bkEaYsvyVOkoXxjj0MR6Wbbpd0BcoPuzKwvqIb5f2Z4KYf5bz8fojiWpzv+BzpkGVVW2XjgkFYFnOZfRj0IrLFSji8+CO4Zc9ZjTgY9c7vXPAKtwf7FhPoMddH2ImQm4+UYkUOsvsqzdYP7Zc8kQSZP4NjrmJuNeRb4x4uufIHni/yMRp4aL4cJv0u8vKQ/hnzHFLDbKkst/1yoAr+XD2dazxwus3gBk56aylt8gUel74fI4Ldu3aoDRPnSQ+TL+8hhmh527rGHMv4B/GgHuVzZ6CF7Hdf4J8hZ7ncesu+5Rxq/1v24fmL5k9D+2WefxYjPsSvrf/7558j8J3H79uehIvjevbthPvcfPAi/KH5IXR5ysFplqWymvKfuEXZ2Soaxvoec3xXvUk4YRLPIzOhaFyus++6TlSM3OPRV6TkqcpW3VNxeunQ5rl29GipZ/cnj11DCivoK9/U3or6sfeut4Qvct/0C9934k3ffjXf/5E/i3Xf/JN72/96++Wa8AV5//XXMN8Cbocw6fLX7Trzzzruh3f+rq3JXZe4VlLj+MpHl+796hfWxXlsoba3nKeTCDeTcVeRT12Vll66bsHa3BbpoXYtsHKpGIJPNOS9w7T04WoOLt9P3NQ4YC/PiwcSjPw+Q7wcammbEvPKZE7cf05H3mH4YQT6dX1G0zsQuIiPTunXRdaABTdCoY7cwM4kXGV6Vr2uPoEz9MjMyB5guM/WmNmUgNlAz4lZaTfse0zoXFm7DBzdtMrzKmJN+yMencQrk3nMoXXbiatbaWGl60hzDdN8JFplYllg4v/cGlChqaWLh1vYCSMcXheI/dxwegbT4SYOXI77QBy+P++X5PU/g5/MxXD/Nl8HwF8Ex8yL/5/MxzhJzxG4AABAASURBVPN+X9c9ptX8pvi6ZXyf4jn9u67VPs39SsMeXPL9Q2Rp97ie2/Qo62Ac8J5GaLBG7KAc24GfDUrHkI2QWWZGJqhYmhnBHcuX4WDZyzhGy8zIXID9WsLzAveIzCGsLczMwd21jAYfLKR8UvcQloYt4jXNhj9xy79rkaDhJx2ENOi6rto6moa3JB2IyLo1wktFCaacm4nkZMJ1fGdmWJaIxF4gHFN3jTPnsvMU/noIX5xjwk3xjXop3H4Qc8Lc8zxCTlA+0M91Zo+zjAPOXcyrNdqfrFtUyPiuRcoZlZllFCwfRPoolM06jX6kjyFRhevtethasr/tYjqdoHidcia2GhsoUV1XhTLBjL1W61oE+cExIAvPKtdMRdRlvfxoyz2u8Dxmzvop3VWeKtO4DzYsM+v8Zwulp5hShu1zj22ZdV7D+aTmNuu855KXL18O5QHlAuWDq1ev1Pnk1unTVeeVlVmNfdsl7TxD8iMF5TTLVcYqGerunfDrYWUp6/Q5Z6sPHz4IPwqwns4VTaHC13wG7HFutFfnTrZLP9u4hyJf+x77V03bUQR5/pERCb1ba9B8GiucIfhhwubm6VCe8az1zLb7243oOHOxv2wH1KbnfAaX9H4x6CHCf4ubPqVzhwwyhr+qhAOYwWoHCytlxMyMBjKNG2HjCtkiM/FITIyIyIivREUYHvGFyzYXGazRgC/E+Z542NaxKsv20c+mCJta5higB/YsM2kkWNiNJwiGCvhD314Q3oN4Hn1GjiAMF09jDbYvPg0LrgTD3Q/G8NQbkCVuBqN2bEc3bip85Hy5pSIugpftC6+vY5DMun0ZbOzLwr+yCOgaZjCCjLihO+1WGGM+yNgPWFSdD8HVdV14COjkLpBHZhLCzcTidsoAcsKbJ/kNFNNOrHJr/qFDWtjyzIzMLJpIS5WEMlGhskbmOtJXIabisLnW/4AFUjp7+CojdQPrlyCrK6vFWPVbRxlcG8PVlaFv6CMXmFU3ir4dxKJjv5lPJvWA8MXbMJ+/84THsmvZbiR7s49j3x7PbwKi122asnzxcRRkKeDI/cWo+mRmZA6wrRPbXQtMIvT1bIIPMA9jPnQMcWOBxGLmIhbXwp7OBXrRNILQzCRdBg/Gch9z5wkCgIuifbbDgYQH4goAuu1D4xA5kkWxtS661kieR4g0u8Sw3GXE0WWfLeMoYGExTOtQTfPQNUJ3bxVeDIMrxPg6hHaBnZsBDCEWbg2RGVTaO7x6+cZQgRja2gJLSPN9BIfHKKxu374btz6+FR42ffDB+6Gy79atm+Gb/Q8REhVmPGzaR2mvcKLCuACNnSdz1uihCNqDZW6Z+M3pBwqLFZQVZ8+eQ+F5oX6CbYPDHt+mF349OmNOzJg/Z86cDf9XlULW5ctX4hxpNjdPISDOQmUMLaO9Qxm2q6esnrKOQJlH9gob4y5M6Nm/yH/ZjzjBlRkhJGTqNxQeukv2aHhwzylTviGNHi0OxDyEk67Pnj2N3d2dMM50Ng3bvX3mTPg/wjxMUvl99uzZUBD15+jkJZPJNNpiLE6YK9PpJCaYHTyktS4yKTQEpIjh0oskkZmgRde1yqNRx8wkUuKPsbhp7sKmYVhqYTjNqe9uKYw++eSTuHnzRtxkHCjA+iXHDkpD6Wd/nqEdVzmYe/XV63H9+iuhcHzlytXQ78KFiyVkW28ztgrWxf/p5aGkh4SOpbkbQmhreKZ1EKaowV3tkLdubJyq/KTFIYdiprcuh4w/61OxaxzYz6YXedTmOePQeIm3dVL5Y1+sMOYyMxS2d+AR4oC11bpKw8xGHSZsTtZK0be9tR1rKHIzszZUh6wFxrf/bdcT5tIu68QeCn83vK212FjfCL/qWMdsrYuDqjN9R6W173OAax5TeKNfh7jpSNJ5sGu+B5QxP6RdtOF4Xs2hGn4+6czyL7OP+ZJJEZFJq7G4yXvIQfDdO/fi/r0H4Vf80iXT8KTvexBUzJsE5IPr6CbU0k4ABzchxJW+I/A8SvcySzI2O8b18jq6woGwdJhAizKZC8ZpKjmJ27ouGrRJ0i5Dv6ZftpB2R+62cOufCS0CaIKKn3os/FoUj6l4iZ9pM8wrU3eGlGnYT506FR4OX/Rn2rHPZsOc/UK7octAVJK+8M7I8s8gW2xZyMwq17I72j4B8g9pYlkr8NMVZIuVlVkp0Q3vGFsZGXP40TiefSFh2ITeCX9u03lzwPyxn4JrqN6i/6ryo52WEmi8AUQ+cRuPOPgxUhYpB/fY3iGd8Y5hDONXHPI/Mhf5YBzdqQ06xBHw0I7xxbti4z2aWJ+/x/Lwl64Txpb0NIV8yXkrpJ1rm/V3PEygvXLbOocTK2ycW9eodg+d++N2L3gPWVNdc6SllOdcNB8S6GEwkAKkJdwwbNEztwvkaGg2xiLAiYx0GPus08ULinf0QdICmR3dGYldYHBnHttxHt2ZGZlD/s0xgx2fEJbd2xbGEKWQpnyOzMEPJ3cmKUCjnq3rQhMnIcN9lDJpOl5H7mW7YWLhh7G48aRGcQLBpT/Gd37/rvL9ziv6+5vhvyiJ/0ULX/QZM4C9C4cjIWouMZE158w5od39vXvQu/fuhYpff3lH+zPkkz3k7ycoWR8iZ8rLd33RDJ4wh3/MmbMH+4fhoeAucpqyzLNnz1jnnxb82ucR679y3P37D0rGu49SWHcpc1HkKh88RN7331oow1qW+6YdZRrKrhfSUOjKl5K5mfCPDoXnBF46Yc1eYf1WhpVXukZ6kKtsq6yonOvPFwsPVQdcDF8gHHGZg1Z/BcjD1kGWvBZ+iTt+ZVt7g1deidF85RXDB1y9eg3ZU1yNy8ill0cFLnlevHSp9h5+iXv+/AUOb8/Xi6fWRfiLO2L7zPYgi5/erJd9Nk5tlNxpe9YWX/e47iqzTKezmLA2tK6LhAdmZixfvX0L5gXkNU366BD6HVSfzVlD5sXfD/Gz3w+Qhw8IKxP7If5lx2+fdVt5t0DYHByS33L+Y5mMNLrIJzWi3PLHB1fdvXarS525g66MzGRNWaSJ4ytj+NOnhi/xyo6ZmVpPoMqqMufktwxKZZz3jFVshLEuVDxcmHPDqBdWn2DIltCyD/meTDP4EYNE2ocU3+3TfL8NrMXL0o1hml/EF/vg/2Xvv78bSZY8T9TMAwCTZOrSVbfqqu65fXt35+yb82Z35v3/v709Z6a752pVWmSlziSTCoj9fCwQJIgEU1RlXVnB+Ia5m5ubu5uLcAGAT8ts5mAG7Ep8HKaNB9stNNp5wIWBkkG23MQpeahxL0JFJebqrWzpWGU+xz3EeY7QBcHfJq4qjT9Cv9AvXYW8bwJ1GE/6sqBGhijUQ9lahhi45592vz8HTNV0pAUztALGAcdA19aOiZ1jIjy6OmPcnDHuhDX2SX34RTVdY75IuGtf31EnrLl7+r9hIhhzRiCGUy7AkxUGK4YrB1JcgiN4ZPAnTb0ZmRmu23CdusvfMjrgPF9ka5H6oa0oMXJAO6WBDpHRMsotHeUH2tDbonUJViluhAcZIsfKpTn1Uu86hd5TKL7MQ6IjVv2jEJEcR0Vf74ZF9FRCj07nB0fLvYYFvCMOex8/3ou9vX0OF4/jmLmD9XB8fFJuokRr5Jc0bYe+i8Si9DLmQkOh07RJfOk2a5U//eUZRgcl9IrS3broaCtT5g9brGX9GWL3+65du1r7LdvsoxtuOpahqJkRpG3WTGKB+4R3pHOe/X3nO3vhnr5xnLM4x/HQVeoaLzPDtZ+6LY/tUFnb7ow5jO974TtfbLHuky+M11pnsuSir/0c50d7pPv48eN4yDzqHnO3O3fu1ofr/Jd5wj00D3zv3L4d9+7cibt3oHfvhnMyfxbavB8dHTB/O6Q+juKYNd/xcs5lnZxQL+43ieOjk/rSwoJ+s2B/qD9ZhPVMhsiX1oWcuzMaFdK1Fn5AYzqd1J7q7u5OXGWu4/zstdduxg0Oga9w+L3D/qx14VzuEmUvsEerLbTLLuHO75T1W9stXugyYxtgqziNTziVY4XOmfycTXZ4iSGTSTgNpnUtksJk4hcULgC+OLvwccOO56IE4uKr8uhjgM+Lhf/MIZQxV/KvOzMj1lAHqLADrOcfVoQBwVWBcpgQFg+Krh53vwzucQe8QgyyuUwg8Z8hVnyrbiTG+Kc0nroqSG5G6A5oDSXJAERrP3sWF87zKGUZlMQ3ufpvEmklznp8i2O5BuhbFe5j6AfzOKGTLxi0HaTEKJWUJZMnfaFJAawxOAI/NzRCd2y4qtrgm7dXDdT+Re/RVpkZll//aEc/SeOnhvZdUDNou9h10F3wYlPumJelLxNfGg7q+jOzXoq+KBwMXeA6eO5yQNGxAJbvoLm9vRPybnKA5SGPg6UvD8O7riMrGRlRiNUL/avecsNTttw8MjMyE9f5OzPhw6Nv8PyGty3gWVFz6GDnROCt+NWg/QbwYuLlnJnYrauXj/8vQTs0xvCIZFK44DBlHtodb2QmMCTq6u3V6ChPBmEtvHrqyf5hOvpbtiA49J/wYnSyc8RLdMQc3oJFc6ivYKyIzAz7Tqxe8DISjqWBbLgNMa1z2CRXeVf6LFCfbHHGHXNWoeSwSn4aLHf06DZ0pCOfbJdTvYapUbva1lEYXWvR1UFKY1I+j0ePH4Xf+P3d738bv/zlL+PXv/51fPTRRzVxecgmkz81cuwkZNx8wH6mW3qZsLtZrn2192BbkidxbS3PjfSu68JDrZ///F/iP//n/1wbMZfYTLHf3ODAVzex6uDRDQ39r7/+erjJ4//IeoeD4OvXrnHwdul00qa8dg/yYF7OAZ557P20+Dn0YZzecPKofUYQoHlAX7WuHW0THW1UJHaTZ7rSboIdCdN9zDixx8GfByx+487NsyMmcnNs1ttGmce0ljWhdaPLbzEID5A8UHS8cGyYztxQmkaHvYR9ZMqY0nUTstdXfVmXQx4SuRbKKJu2/SVal5G4IzI2X2d20G49trAcYs4k2rHuD3/4ffzmN7+unx30m6iGtTYcfGwxUX/9jTfqGxN+4/dHP/pRfYrQMkxoW6tjovkf8pDktwuzpL0OORQ/YJPymEUHyUcQ0LBRZkaS99Y65D34nsQlDlzVuctk1bAT3oVHHLA6Nj/hgN0PJARXpnEFnovujFD3jAO0S0xot5jcdtjbNvyEzVLzdcI4YfRJLUq2YmYdtBaO99doh056t4nbUVYsyfg1rwm7k3/zZHzteEy/ycywPY8T6o4NQ8csFyXCOe4J5bGfLWgnyl69eo13xw75bCwGjgrqO6FulD1iIeBiQHnzaf0NWFQ7Gdw9QX1kZrSuKyw4RH70cC9ufX0nvgYPHz5GHntkB+1r/LW9Gj+4ekHllF8P/rpxyyvQY4a7hzyNkt/0QG/LFr4LZrR7y131gV09lJ/RxqazaUywfQFbS62r1lGedh716Wv4XaFFo75E13Bjg1y2rYgc/rJFJu7iw8VY8ms6AAAQAElEQVTdgP28tS5E1yUUdC06YNueUH8debFdb29fop6GDWLLkJkR3PGiV8kmUYBxdS1p6AYtTbsj/QEulGfTWWxx+LtNv9ii/cozP5PpJBr5tF6OWdwfsml/SD/x21kuPv1Ah4tSDwe62rSfRCUXUfVv3Tu+UDUyqE8CTm/qlno/9ZYDhsLrIMw8QJ66iVG61wMu4ieCZ8jKb6Z0HUGYvJHqXiIyNl1ys2VoN0X2mAc+4vDDvjUWnlLj5Lmce6snM6Nr1keLruui4ddu9Y6NiNZaIVCqTXveNx74FAZt2HsRC/iix369bt8VpJPE61oXHW0tM8MPkpi3x2zWWK+oiNOrJu/GSFgZiIPE/ey7tSz9rXUln9kik3hUxIL8iB7KTV7jFKdpI5uZ0VordOjRHYGOQB7UPXjL+cyHcgKh3jKRj0prlS51R4Uj/Cop6f7D3a4T/pwIK1Mrv+K6e5F2YLJ/IfivVwbYLxhLsIPPUx99v/oa/AVu5zN7zCfdLPQA2M1E50qO5x7GutEode7t/No584Jxo/pN9RHsG8zV2DI7ZqPQeM5vjp03MLc5AcfMWY9ZG0n1O3YNehYxjFlDXWVrNef23bzLpp/fGLnKHOja9etxnbm7H1jzUNVvyTpPf5eDVz8I6Ld1x2/pDt+0/efwF39+/vPhV2J0/+xnP4t//k//XPNIZQo//mn81P+V+6OfxI8++GF88IP34z10vssawIPht958q/4/rz/n7IdD/dWc69evs4l5tQ5snWdt8V6cMb+bTmeVd9+N0xluMJlOo+P9HYxdZWvmVNrxiPfl0dIew7xsXvO6E+Zm+mstyXyu7EUc7X7CWkjMmbctHLupO+tVy50BTr8E9ZuMu9q0tS4Cd2SEWCAzV8cKxjYRXGgIROqdMScd05tT5wux9C+kgnQqLplYEEn5E/I8luWEdUnNJymb7hPC9K9iscwHqsxeZCbZbdFoD5lmmtaL7iEdcrfBvTBvIwg3L2Qp7K7BVe6ixA99S524EfdJeQ1DiDtzSBcntoBPWfuC7mfDOCN6lI8YeSOVr1u6ik28Mdywl4VxjSN9CgQM1sDxErd6sCAxsAVP3eWyvGVNfWoWJTA8fAfgGkIJq7seSzsTog4w6jStVRD9ufeqvG4jSL8JjCtW4+oXI0/3Kkb+s+iCdn9R+Kqu79SNnbE4NXZqbdwj5yzljD/fn6maGknqfAruqjucOT5MGF+7xnyypBaMoz371yfhntDcsZI+mwrTnx1PfT9JHX9odZGZEdwiW0Tgz0yIiIjkxh8gIyMKEYGfBySXaFCx4ifdhlzmyJMO45p5r/WWeT8XjtZcoiU6wSrVDRpxWhvCpAMaawTQRMaka9GUQZabMRX5WLmq7vFD6XzcWgR/ijxNu3Qs9RDCnUEg7SRsNNE77qJjIQWYPHTPHfOXODw8jv39J+H+jr8OdsK8wPpx/uG7UHem9usiyKw6raPxvWPORNR15iovD3IUxjtHwythZ7TWCraX6XQSfnhshzX1lSuX4/r1a+GB5DUOgie0pwUF6AX7eUG5hCn2uodSU75F7cPUFzE4iN0DlsP1nO3LtZ3rYPfo3OsR+xza7rHukx4cHIRymUmddeFaP7iU8wzAA2R/PcV/heYXI1xPf/3113GHg9yvvvoiPvfLEp9+Ev5q4qdQZfwFF+VMV1oHwV/fqjiPPHNgTffo4YN4+OA+B8EP4jF5Ni+mab84Ys5hfQx2X1T+jv3QH/OVBfVonSYvVG3ZMado5J277Fs0cvjDkw03FBIdtOtalXGbvVgPgf0XFW+//Va8/dZb8dYbb8Ybr70eN2/ciGvMr27cuF718cYbr8dbb70Z77zzdrz33rvhFz/co23x3Cs3S1iLZNHAzMSV1YAXDBRWnI1Sd2utMtux4O5aC0Rj01Xq6jGGoi9eBKP801R1BR7V3p4W+evhrBZ1Q64owrK7DIH6yzyDF9sPCvpinnfTzpByqH8asZS3MYaCq4gYQ1eoukf+eRrjNYhERQqytgKcIb+P9etpzrrEq/Kb0jrUvc4b/Yato8J42K4czFYxZzKyWIPh6mh0APtE63J4ieAPEdip9PHAPdxJUAaP6EMaITlFLC+CTnmvyN0vVf+5iPYZoB36yBwLQg76iNYygttB1U9Uu5iWznn5udHmC8OFsdQXw0MHaV4SjkNd12pBGVzZWrj5Woviy5drI/gSm7EzFplTFpkumB1Ypb7YPETwhdIxfjXiJjpe6q5yXBSDglGzlHhFYJX3Mu4VFRc6yf3YvzXmuhzJVXsmT9IhX31kZrRsNY5Pp5Nw41p7OLHwRafNrQfEollPQUxf+kugLkgZHUn4MHmoiQB9xHhHbHb7EncyI3Wj+8iNDurWfmS7yPTdsYI2uMNEY3nhNp2lb0l6qICYEckSckV5KbDu56FkeazLUWKLBAhBFw5YSzfyT9+EnWMOOe+xie9NoZqAbZWdsNi3vT9gwvHFl1/ERx9/HB9+9GEd+n762Wdx69bX9c2APTagagLCpsgRkxAnID2Tr56y99ATNhHsQ2Je7hOy2gemi+lsEn5yfpzE+cl64aHuG6+/Ef7/TD8Q0bHB3VoXftJMTPC7seWk6u6du0xO92JOftVZRbQgTGZJCJuwu0W7GNw9/gE9vF65JdW9ikEebSUzxCkeLO/MjOCuYMpp3MyMRnvMJIDyzynvIQeYTtT2mDx64Ovkcn//cRwcPgntZXub0Nft/35C7gYTKSe0r73+WrzB4bYfDPH/SPoJR8cMy94hP6DVBLTrpBPcLYaL/OLITPIzhE2YHHfEa60Vr1U+WyBSiDDPcXpVuXhYLrHAnpbHcdCJsRPWYfI6tAUnpPbLQI/j2Wuvvcbkb5j4vfPOu0wKX2fsu0yfnjIB76mvReVD2St+knDHg8zhgJFkS8axVNsNug8wf0+cjMyM8bIcIjMpf8dYOwNbMWVszcxaUFoHw082D20vIoOgePaVpNXQM+FAdzjAu7R1qfL9hMPkAw6lDzk4c7NU22jbbmlj075UC5QrcZmyWW+kGD02tD8csICwXFJttqAPWi/K+anJ2pwkrcysT0P7CVU3F13cLDCOsMzbpOEHI3Z2tqP0Hg4Lk9O+HEErDGy5IN/zMN4AeL3oi4fKWJA3ETHM2Y5YOOw92o+7d+7Hvbv36GMHpUNZlSq7WPadWLl6A9E9EBzcusVqmP5TrMRfd9r25CXt1bbvu3SbhYhl9nBTWxdm0zDcscK6aF0XraOtr0C+aN0yrEEbMiBHYHPfPY30EjT8mS0yM+RngzbjSJM2p1tktAqTnvebrxEdaWdmWHbL9hQMiPNXBn8Jz3jlbnpwQXzCzzTNNtjAQ9sp701sMpvO6hO80ulsRnsWg60yM6zDOWOn7fjJkyeM6Q9YdN4Fd+LBg4dxyCLSuo4wA4F8Hwvaq/mOZV6HkFi5+jB8wAp7zWm4rJUmUhr1l4NAZVaBYrgvcj+dq/OxNoTDSsuJXUIsI1R+cLfWYCf9YBHVx8xkRvEyMurKoewVhI6sNmHdZGRmiSBR9Owhh1QIzshia+Nj3qmHzFV8d3rwsuAgYVEdMJDKyMzw6u27roOtR+YwjpsL+maE4SMizFPAG6LJj9Mr87zfAFmZ5F0syy7PMHIbphvL/MhbheH6R62lBx3dBH3QGBUh5HwD8lL3qD/CFNYRXPIg39/f0gJnlv6Wil4++l8w6ZfP7LeJQf8/ba4WWqhPShgdd/Vpk3dMdGzww5d3eT/fvXc/9tikPWLM2IfusxZ13nDCmOBYorxQa6gAJP06c0h4fAccH88Z35grMKaYumOe7y7fu85NnKv5YcSbN2/GTT+0zOafH/IbDnffCj+sKN5m4+/td96Jd/y27XvvQd+N93AP38T9QbwHz0Ng8fbbb8cINwzfcmMR+FPKb7zxxvAtXNLyEPem6XKg7DrhOnPl4VD3Wn1o8vLulZpj7u7sDt/GZZ5wiUPeS5e2mBMO70HnCpPplPd2F60DjEUpskVR3K3TjV1SMGwyxi0Ye7XlCXP6EzZUT7QrY6y2LSzddeBL2JzxeNyX6X1fCmSsA+0qYuUiiRpKiy75ybujUPlIWgF54WlbWCA4Ql3noQSySxl9QnnlRnqWF0P7kL8gjwXKa/7FAneVkTKs0opPGsvsRpDPzIRkvMg1xl+nFPE0uvmlJPj7Yus/BQ65Fb9CEdtwm8UBRNgQ/iIs01iXexbPsFUYd90vT6zy191juPQpfPPirKjCghin0sWGRfFrc0IgJDL6y7k45Q3heIlXN3LGtyHjhCCBQ95FMCOGScXolopVnu51jDLr/G/qf5a+9TD9I1bTk7fq/07d1AmGvjgJu+KfCyu5yMjwjtOLjDI3lscQEY1xtsZi9nKSca73fcM443voZJzDwstkLCaC46mHbuOa2zJnZiT6ReBKkbjgBxdOnhGZuLhDxHAlntTJo4J5ZGZkDmhQPNyDPxPaMsx3Qgs55C2TMAG/gVyidQO/eIR38Bt09OMMZVtr0bUBxik00iJ+gypTyIxzl30LBpblaT8cXXgVVR5k5mk5cCwDlQ/GfNYyjOu2WbFQJ3DcP+E9d+yHwcD8ZBGH7AnsM7c4YO/jpMKO66DROltUXWW0bA4FzCEW4bmcYeoNL7LHrespZHEy8hyNyMxC2ajrwrnIdDYL1/47vOevsL9ynUNgqe2p7JWxvHryYopQymQbCzjCfWDL8YTy7DFX8oP1B+zLDGvg+/WLKsOvG35e39Q9oU1mZuXF8lgu26Py7k89eOC6+U6tm/0pZ3/G+datr6IOcqFfc5grbt26FV/hF7rF1xwO3717l7X3fdbcDzjgfRjuEz5+9CjcNzSNQ/YRK4+s0Q9wH7H3dMTa8Jg9Vz+YZnnM04I+1FOfVczI6EabsSeguwVtNrySh4Ag5y3kCO04wnhT9hOcR13evRw33dt7+514/wfvxw9/+EH84P0fhB/ke+/dd2ue9+6770SBg1/ne4ZJ3//gfVI3vefCLKwB4xstaWA2skwmRFSqhbZyhg2yngJPYsYBy5RJno3GOFaYcNCw8gvENex7YIHR1DjtLpBz9zpvFB/pqvAo66L+1I3A4KbOcI/3GH+VjmHfnJrSBvjyqV4xhn3zFF4mpqltktc+m/jyxjgjtb3afs+BTr4Atv+R6vZFqd+2bvt3Q9RBs2MAaF0XmVobjbT/VX2mOwQN4QEx/VUoo1/694Ch/AtNFZkZDnjysA7uwVbDgnq/BuJjDglbN7zgPBzb58XhAO3hrzBcW/uNm0uXLoV61DdlkqPfwysPgj3U2mKMUnbGy8wDYYTZxJ9XC23kJZMKgKm9R+D9+7wpIK/oqgftJbI16qDxwp/GbDZl43qCbfr6lpsvQDc/jNC6LrSzbd5NWScw+rNlNHT48hJUcB2mWG+PHj+Oh7xcHz56SL0+jicc6ByzceKLMzND+a5rSzopPfXOiYiqe2Qz0gAAEABJREFUFWQClDsuuihUBUmFHqnQDeiDluFZKLsg6j24x6el1C19GspvhrkWEQsmbXPycMKmhu9P5Vvroodv23Zi8uGHH8Yvf/Wr+OUvfxX+v98vv/oqHj18FEdMPubEW7BhIPUd7CSk6g7bNOyv28mJB51zNkVMT55oXQv7gRs+P/zRD2P8n1pu8LTWQr3Xrl6tT+wfMtkR22zouOHjAZmHqb/5zW/iP/7jP0L66SefxJ3bd8NJ0xMmSfZb0zYtGk5IVyEveFxkwTO+VlkBpqN4Vv+SuYgF4/CCiZcYw+aLEw55D2pCd/fu7fiaCeC9e3eqvbmhjxraVdK+u9jZ3WFSdbMmTU6U3PTym8w7HIpubc1o+7R/xpDpZFryXddF1wBjeoe7tS4aCWcm+WqF4sHvKryRVhdd1wqZLVJELstwntAkYPTYDIKNFrQH62+fyfLXHPz/8Y9/il/84pf1/3791smcdqBtM5P8TeLGjevxk5/8OP7lX34WP/rRj8M6U5nj4zoyMyzrtWvXyVtXtrQteeAxp804vpqGafe0tag8Z1h3wryO0B+EO/ezrThu9AQecojl5H5OPgeZoWwEkS3dIrgyMhN6drfWMf5sDRuMLDYysw7FajLOgkG9x0zCTSexaYe9u9bCutq9vEvZrodjf4MXGZSvr0VTjUOMQeoxruHGvcTBr+8ID5B9d2uLAxZcLsSsh446z0z63zG2nsbrb7we165dp5b6ytch49ictpiZ0TXrOUO//XtBO426HINEeWKBIU5c0LHAcwxNMpqURZ7fVv/qq1u1OLEORh3SBe1i0HD+iTUrPzy4Rx+UdHie5+E7H/vMN8hG1ZH5aV1X37LWntvbO2VX63rCXL9o9Y9JaEffrdJVtK5FwyYjsmWM7oa9CoRnwwI5yKZ+wkw/4Ss/0nIT1pZ8/SKSPMfywr10LYl2F3qlq4CnF3LRnTkoTBPBXVThjGjZomsd7UIbTIpqhwmLN6GN7BPOOYrPmNJ1nbFjTv07Zh7Qph8yvt+5MyxmHzy4H/Jso2ZNuqAdiSAPmRmZA4JLGcjKTS0+zVwJ/+tyUpRoPDKzMmZ5x9rMyNBe2nA6m5a75gXIZsuoukcmLrqQU8Y6UkQb9oxpPf2CRr5MBnth3xPGFN9j+8wxrRff0XM2IXrkc5lWZsacMdLwetcRL1GcmZSBvt9a1IV+7mf0tJLa8MjIzDDPIjPDy+rsUTjiWYqN0Sq/iZ4uutZBW8jvl/qCq3S+BEX0GbfanxH8fdA3sMDL1tC3kSd7Rof849wWWIwlxm0zFnSwnn7f0+dOQ3E7Ptzzp5kfPhjWMKxPj8H+/h7zzL04Ybyo6ERCG8/htttlGjIiaviZc2jpHNb5gP3dOYzzqCvMwz1s9YOZ73Co67c5fsSc/Sc//Ul9K/effvpP4bdyf/KTnzDvG+B8/kc/+hEbhD8Mf8VGvPf++xz8/gC8F2+/82540KtO5/zOEd3ErTkva2fH16nvp+WH6sxPx7vqFK1jjDP/lAlb9MxFemzkmFpgXHQT23mkcxrRMz4ukFtIl3Esa6+71DD24l4gUzzc0pJZhkOsDQk2Qx7XqW2X2YEVNcAFdt0AWMOt/CYQeqoT93d5W76NINFT/qp7aRNYVX7piNWijLxN1LKpe1OYvMGqugaU/OA891ROPVU/y3zpF+cEv2OP6Y0wKd3SVcgbIV+39C+NIR+DhZ92237Lysu6Vm7kkXNtTm8gUA8Y7oph2AqGkKefQ5roXMoqMfJW3fI2YZQZw/Sv4iL+Jhll5Us3YTVM9ypW5eWv+p/nfln5U31G/GuDg8CmPK3yefe0rsWEdUnH+B5ctizH3QVr1znrdKEb0ei6jGT/Xp5rEff+tAHRzt+56sUz3JH+qWgtOOBlVmicPpmrZuLLVrzALTLliaj3TmZGItvIW4NmJnzipNAtWrQGDINmEraUTWhbRYcc6LouWhvcrdOtHoBsLhHjlTq0nNA9gOQieHBLQBYiW+AqRF30VPsd77uF70TQl7sP/e5TubY44V0amcwn5jWv8JvAxT+eF8+9iflSpvJOOubIuYhrlmVSseD9PIwVxXmJB7km/cyMbtJiSrvZYt98e3v4YL77iFeuXK4P6s/YC2itI7sZ5y/KZFnJGIQ9kQV5P+FQ+5C505OhXMt5k4exHv7+9re/rT2u27dvl6ot9uxdOzfqx7J5SOs62V9f+eyzz+pX8DzwVV4d7lsZ/jUHvEK+fsPEfeduHByrx0Nk13rO6Wzfx+zjnDCXcw43pz8s2E+suQz9o6eetKV1JO3hLeQVekzch3mczaaxwz7JLoe27iv5K2rBtaCOw3Eb96Y7KZ/xW9fR97qY0Ee1uWV3b+rG9evx9ttvs2f7o5rv/ZR534/Z73P+92PmfB9wKPz+Bx/E+8z3xsPf937wHvub70bblOA34TkAzGl0CwpNnUajcYjIQVtaCHg5MmArZ+UXln7I9/eaBbTTyFp1j7yBrocM/hwCh+c5D01uzT8IPeupTvHiMiaxijGmvNH9t0QtvTDPq1T3go7vAOFgJLUv0OSr87euG6j9YInMDG5VXQDCCUnwj3GPJcWaGGYc9BxbDg8P6icvfNE58Cqpjf0/CA8fPowCG/gO2NrKl4OfkHGQnM5mDJrTmE6mVQfqc2wyzAH0CgcJl1jkdq1F1wB11fNyVL91+FQlOWCZyN8zqAJeXby8LCQeXlCZWfZrvNBFV7SFl3ZyYqLNXOj3ZaMhni9FwwfMa5PUiYj9xG/7HrLJ7UTyiIMhJy/KGT8zl+m1aF0XrUGXICjCRhBRZOmMF7/M2yBd5aR8cp4HxIZI688qL2Mq9EyfrkFwXW+Y69NCZPDajAVxF0wGFn1i92RCtGAydBi32fz/+JNP4/e//wMToN/HRx9+HJ9/8UU4eXGy4gTlhEnJfEF6Qj20X/XBicyMbCAzUDwAZ2PyNtuaxdalrdje2a5Dz3fefSecTPjz52+/83a8+dabMZlO6pBMHbqtG2F9ZKIIo2RmtK6F+fCQ8P79Bxy23if/BxX3kEPj48Nj6n6BtNaItWuVp3sdZNsYLDzCJEfIW4IsRGYWZFl25yTHbN47mXNSt7f3mMnl43BTzjZ3cnIUDds4eb3CpPX69Wvx2ms34w0O8t58841wM+zq1StRG2HYyoOaruui6yahezqZxZRJrnaR17UOfV0kNLNFZkZrLbpuQFu6kzQjkjsDkXjeRZUiQokwi2VyvPvyyy/ik48/Dn+6xm8A37t7rw4dM1sdknrw66TPzT8nfm+88WYd4E+pzwXtY26bWYP5vIYNbty4EZcYE0mUOjupej3hUMrx9j4TZe1oXzW8UZZM26y+AbYP2zJs7DOLXQ7V1Zfhge0BdbBHXg+jp72WTVobIl74tOyLWPCODYwxm01ZYGyf1ovRTthgnTMHNe3MjK616KwrNi6nyPtpyatsnlqXE3iZ5nkRXgs64DETfA+npUJ9gcwWCw0XNWJKXZsH3zO2H8OF8okdrvAu8ZvjllW9HgB72EvuIzLqMi1hPimKxTkPbGL4CWWZswmsnLrl7e3tRS1kbt/lnfeIvnVyFpd4dK6ho9BOyl0p8sBfecBZN/5TqntEMTc8lnk3L6Me89S6jvqdxhZtZYtxZIatprPZ0DdoZ9rZg3PrQfcmGGYbOEW20J3Un7RAOkWxcRuRg9zAP3PnCj8zIymOgODW1YcbGIOh5IqhVD3OEWfhcghYu9UkKxNX3fWI9A9e5atr4S8KVLkdM7CJ85DZlHF3a0Y/nZX99CtTtiD/9k/b3/HRcTzh0PEB46mLVOvecazmQbTZ4MrMCMANwR3nL3M/4nzI34YvI6NZuBgu+4yubFn92z4ptF1mxnhlZmTm6H2KNsJGm+OkH/UxZ4xzfjnHtgfMOR8yp3zg/BKq3X2P2O+tFz/IYX8wBdtTvxxT/YCVdWd/zcxotIHWdUMZqIgFBejDcQfPSifNzI35zRz4rbUKl4pMxq/IaqY9+TW9Ht3xjCvR0VqH3Rp9FMo42LoW2VJN8a2uJCtr+PZKv1WOvo/8vQVevQVo463rotlvcC+YkxwdHda/Zbl31/fywzg4OKwPhR05fj85COcLc+Ynq5mx9+sfKIr0gMys/jnjPbq9vR2Xd3frw5nOK5xf+As015jHOE+7dv16OFe7ceMm89bXwl+qKbz2WtxkHmvYtWvXat5n3F10Of+5hF7nKL63fWdv+S7i3W2a41jaGCuCDmzOCuSrZYtkrDCskPiTUIGsw49j0IKx0ENex9KC4xPzGceoVfTyRxDHuE9jwbzvDOvhwSUP8g9/a4cRL26Mvt5CtsOL8CxdY3oX0WfF/a7DzNPz0hhlpOJ58t9FuOmKdd3yhPyR6n4a1uFQe8NzTYKOaXxhiHQTxjCpUGakq255f2mM+TEfq279q3hW2Krc6H5Z+TFedaJTz1+Rg+H5NDe6xSkjIjN533Sna5HG+M5MjvnwIlxPO5eds0/guJ2Z4bgfXK55nzzZD3+5z7AI56PEHBsgNOERJYTh5UhcMDITb8Z46crIiCU/M3EC8pOZpIsbmol7iTSssfZb+s3bMMdFhrCuEQZGua7xvgKNMGUHIGv8RtiSdl1XNhnoJLqGX8BvXRdDvEb+IiIjCjFeFPx0fj/wSgTdmRlJ2oXMqHiQ0B3aro96d/JO7FnPa9fB37MHM689E+tDvvbfe/Ik9q0D9lCPPKQ8OWZP4DiUQV2Yz0wSoP/Pef8K9fY0Vtt5QcFNIFqxT2mSzUSnaNFhh441rfMF5xCXLm3H7s5O+AG1K1eu1of0nWdMOLDMzAjuWF5kBxe5wFF5oLwn5P2Acuxz8Ou+5sPlF4L80POtW1/F559/VvBbuq6D3YeSepjr/peHxP4bPA+A9Qt/vnmEh8HKum86rqUfcODrXprpiT33B0l/sOkT5nCHZU8/0HtCH5ifHvwuTuvJuujJf8/8ZcFcUP9QZ8jgl09hwzX+1WtXa762xVyLKpCNWTRMQvWmDzDQ0WzWY9ewOes116za/BJ7Ljvs215m3/LGzevxNnu177zzTrz19lvxDnu37733brwL3oH3DgfEhvvLMG+88Ub4a4ZvvP5aNFL6ZrcVR8yegi9w27BsdBa+ay0m02l0ZJZRJJz4KpeZNJ4WDZrL4sbf7/XtS5ZnKhxSxClnJYxhY8lWYkRstDBnC0O7Oxc/LrwUE+cFxjQ20Vima1hsvJ7Wt1Hsr5hJCbxB2JalWHXBgG0fGNHTL+y4DoB22o4BMzOJkn/FZfsLZa3sMqSt3RwvpFrKzTj/H54vBG3ruDJjwarM+BKozTk2x484aLrE4OrC9wovoS0W0ZmJzYMJzlZYD+oTDqIuiK9cvhwOpq3rkBsmMXM2Ak2rZ1DvqcdzGLL59/+kC/OKdggHeFZKjEnZuJ6U3bSxGwPHTEA8zPVdEFyZyTNiwTtCWx6xSXLIxogveRdLanAAABAASURBVOGBr5MWJzJuEphWZtY7wr7Sui6kQv2Zg76oa9VdjA2P83kO+ugZFN8ULv95WI+3ovVctvBwb9RGWTJbBOgja7rI8IGd0UV7s33u7T+JW1/fjj/96aP41a9+E7/4xa84BP59OAGyvQ8/o3sc2rs2W5hsLGivwZXozKxnZCbv3BbDWDQJ383T2bQOz27cvFEbRR50vvnWG+EBsJOUra1ZXL9xvb7ROJlO4uDoIOboz0QnWPTzOGSy5oGgm+JuHL315lvh//eaTmdMmo5CftUt5bH+nUTZFuKZV78hVN4Ig0f305SsUd5BRrscsomvrR4+vB+PHj1gY26fyfExAotIzD+lbNvbl8Iyv86E6K233wz/n8YbHP66ceb4sM1mmeNNtUPmNtmSdtlo/9OYzmY1rljmyWSY8/jJvkG2Q64L7d6IMyICG4qMb3Rpy/scwn7+2efx2eefx+3bd2qDUWWWxw2+G9Sdh77+77Z/+qd/Cr/Z4bhoF5hzqLigsW1Cx4TejcLrHAJ74DmjfMqbpvAbso+YmD98+KjqVxtbvswWea48Y90E9pmGdjRfE+aF9nm/Me4YYDtP4raui8xzCmK8aD70i77GEQ+dh3bUo3cW15hQX7t2vdzmY7Bxi65r0bouWmvRtVZ1tb2cLJuXLQ4rM7L0KuP4smCcsr2arycsrA4YqyyzurTJDTZZL1++Un3Jtv2IQyHlF9jyhLjm0/Jd5n1y9eq1ahsnvEfMs3aaI2f/7BEUsfHSbgQsZeboVb95hcuC5Kj+38yd27frIPiQ953hhgXl0a1uokddS3XlfkUPVfY2JPVlRGOBN6Vet3jvXsKuvg/0T5j/dx3jDeioi+eh6qH6Sat605+jn7ZhHZ2DYYksyCWMIwZ/RuaAiKy7CM7wKkpp/FBJlQf3OarQs1EqEMnEVXc9IjMjW4uuddFhn0kBW2CT6XRS7XVrthUzbGYfm86mtUCcMIaYf1RGb3uh/qu/MLe5T5+/e/deSF2o+onkRLB1pNEarqg+MtT/aQ0V/2/6YSEpQObSsXR3rYuJ9sRm0syM4I5zV0ZmnuOMnswMbZ2ZvEMXvLOO4+h4CfqV/fs2/exrcP/+vRrv7G8HvPek2lnNUvvpCQc8jgduZOheLDuhbbZrrfLR835eUKc9YSKqvQVhcXplqjXg5SnMp+isa6A7s4WXNa3OgnqXOg1bRSb67DPkpWuT6OiXfjiha10M+nJV/JW47VGvRNHfnpLvc/x3aYE+MjO6jrGdfhh0mTn9fu90fL5bB8GHrIWOjo/CD5E8YQ7qeHHCBqx9XgT9VAzu4OpBBKqrL854NzhPcW7j3Pw1D3Rv3qxNVfnOpba3d+ISm4C+Q7a2ZrHFXG2LeFvjO4VxsSOPrbVSbFqOEc5FHJ8cq/zwqO+XYw6qfZ/IF4YVn/FQtzzjqSMjK4+ZGacX5ekZ28RCyrurL14f+h0fhekv4BcYB0f/KPsydEzbOKP7m9BvG/9F0vyu09ikf5237n+RfI8y/YZ3ivpWUXVJna7y1t2jvpE+L3yU+55utoD2ezrEsWQVSKx0VXzf2b05P0NyzwobJF7+qU5hTOkI/d8jGKnPKl5XLjkD5ckY7vvB+fOM94drk8xhXbxgHJ+z5zPn4Mvxv8fdmD/6TtHOvhceP96refGcdxvRmM4yUjC+84yza5kOApm4CUhguiJTHwwpziLS1iIzVzD42ykvKqxl8D7KSBzq65a0GX90Z4vBP1Dn5G0Z5jrNsHVYzgHE6drpO79rDV0dyCUiMrzO+pzlH2FgIpBjengyM/SbdmQa+XSE1bZC+wvdvXXBvo17H84rpL67XYvss0+4v78fzjncazhm3nHMe7tnLG7kNXPQr64FPOtU2ltPY5YrB+cfFYu4T1F46tU2tpsJ8wznHc5FdnZ3w/30q1evhnCuMmGN1oiTwV+epWH6NBimQT17i4uYs1fi/r3faPZgVjzmQPYh+3Z37t6Jwp077H9+Ff67sw8//LB+BfEPf/hD7Yv+/ve/D3ke+HrQKzz01T8eBruec/380A/1gsePH9d+ivM3D31r34e9nyPmbNrQdi9s38J9am23oC9Ie+plhLweftmX/rDwsBj/Aptb7Clr/Bs3bnD4+kat+50PBTbRlplIAO7ITGAINDIM71pH+5vEpPYRpuxnMd9jnuc8cJdD96tXr8T1+jDg9fAX/EzH/Uz3/aSvvX4znEfeuHmdA+hryF6La+zxtXiZiwZDbVFnfTVWCybmTICr4UFtT63ryCwg063QwoaemUF5AANMaYjvr+dZAJM9JXKO14f7V1pU9hl6oo3AuXojZMgqa5MbMeqaEOq93DhlnLmLce5hPkaGbmXXUeEvkoES/Ms8qqmScalltsWb5QH6og5t7PwLFjui105EaK1F13XVB3RntsjMU/xlSvTXnWqSvcyMcZxw8HVQdqDeY5CeMwnRliKTlkVFKOukxUHQT0lL9VMNHPKcDPamLtR1wIaeL01SYPCcxrBIls7CT0FP2cAmCyxW+1gwYKM+UsbyWc5/xAeG6BmrtalUE9jOpR50ae/pbBbWixscvgcMbxgvkweCPS9JN0WtAz/d5Ut335csB8ILXpCBXOM90fHe8AXXuq70NZRkJsECRet35S3I3TrMqVjnD/5BDZHLIRV4JFVQHfqho3+kpgb7VBPunrBKDWowMbkzgju4ECn2OmXYqLYmzWil8ujohAnJfh3qffzxJ/Hb3/4ufve734efbHMi4wHA3t5+/fT2nEmGcIIibOcLlLXWyn6xzEBP6plZ7f4Sh53+FO61a9fCw96f/ew/xc9//i/18yH+rzAPuszIARMgqf1C3cIDNPuYm1nmw43xe/fusgB4Qp736mDi/oP7scekzYmpeTMvfuNtQv+yfjOXRonzV9nmnP3Oh5evoipZvpUHJaSNOfHSBuZv/8l+7D1+xKHvI/L2iAPS/TikTE6enQh3TKS2sYXfqrjOYelND8KBEydtc/nybhi+dYnxYWvG4cw0jNO6VuO6k1ptM6Nc0+ksqoxMdOV3XRddA9DWWtVFZkbmGVYy/9JOdW4x+fOnZHZ3d8jndo1nO7hff/2N8ODXn/t7770fMNm7HpcubUfHZn9khGW3vZpoZkbm05hMpujcietMKLVD17WwXS0YF20Hh4dH2PRxODb7IYA5CxPUoKupFgx1ZDoL2mOHHcyD+d1mw3KBHhcswwcYjphSLojDnWDDXbojI3NAhOP/kIZ6r1y5HDs7u5TzUswYiyxrZosMLuI06sA8WF/a7QqHuFc4pJ1MJ6TN4mPZj8yX7acWARzyzHnn9LQrF4v+dI8Lmh0m27YDN0cdxx5xCHzAu6W1LvxgUpDqpe3tuEFb2qUNkY16Fx2xIFP3CWmZ80aepEHfPI8YLvKd6DJP2nyOjXXPia/d7ty9W78A8JgFuHozkQY9fWiBzXv04hx0DQmduVf9A/eFnkYrvavSpJmZ0bquDrwvbQ11oG0n9IcpNp7Q13SP6JA9h9aF9hiw6m7RrYSl74NzaDHyWmZknkG/+jIzvusrIyuJTGjdGZkZ5sH8Ncrgu9L2MdLpbFptdTZlbKHNzsB0Og2hnVobyhZcjmv2sz0OGR49ehgujB88eMiY9oR+uQhlO2xqfS/oW7aBnnh/X3cui5OR5crIlmG57Y+tdZGJzTLOXVl+HtznAvBoK/ux/d05puOZtpX6bynciPA9dsRY4LyGKKEa5Z3HaOckD85h7IPHbLycMGaot2fc6K0LImUa6wyGMfAQYm+C0Fd9XoTMjMwzNNqGyIRnJCq+B5Uuacq6CMbIzGhdw3aii4Y+WPFtr4vanHzxbfV/H/97C/w1WMA+NOSjr355zLv9EfMA58T+i4b9vSdxfHzMfPMw/NcShg99k/5OP7WvDli++Zc8dWYm/bKr+ZxzuytXrsRl5ivbHPZu8Y7wPeH7YR0d8zt5XddF19rw7kFXZgaZDJ6xepm+c0Hz5fvFzUjd8sWqrG55QpmLsV6+p/0Ly+r8RDqCMUvd3xTm79viWWmPup8lY9iz5AxbldEv5I3Q/20w6hmpuka3dN0vjxqSXeh5noehcoaAkh/rDAqX1xgyuNfDRv8mGXnfFUz3u9K9qnfsA+fT01bYo97ng3vZw4k68nF+i9v0hCpW6eAe0zR0FfJX/c93q08oOdJVt7xNUGYVqzKr/O/dF1jAqvqmWFe5Puj7FpBX7wSEcWdmZCbvjI61xyR8hzgftN06f/XAyzWn74gFc9pMZLsWXrWnd/CE99xBjQPyBliAiIzVCx9xeUZARWZCQJxdgy+DgOAJMjLP0HBHVnBkJojwkZnLd15E+v4DIzVOw99a1ly3a+1UZuDzvpSXS4p7lT+8U7uQV27esbozW2QhI7xBrF6Mi9qxWJmIZPCITGkWzZQWexDFdPaZ1fFFP2xsvIgT1v+uWQ7cyzo6qg+t6nZNcsR+qnsFzjeUsd4WvGsjo67E4XveevPMTr0V8IxHVlgSU8dIIzJxU3btMK7vZ1uz2oNxj+QyezLul1xmn8U9F+2mbHCZbk9b6rHPKipvlO+Q/RT3h4Y12YN4cP9B+Msqfujd/+U7HOp+Fe6HjvCw9y57Ivfv34979+4Ne5G4Xcs95vzAtfNI1a29XNsJbSWOy55HoX2045y1nFiwRz2iJ9/2g568W2E9Y30Bv7xFzWUWoYxu0RMnaXuz6Yy53OVwz9F9ksyMiAGZObrOqDziGVe0zvZJH+06+uqU/YNp2dvD32scuF/B5u7XXeYwWNtfZY/XL3LcYH/TQ+Gr167WofzlmlNerl+WafECVy5lbIQLClqgYfUUVkMdYrgjFr8OFoo2O1C2yMzouhaT6bRo5qCpRwe39ovvr4jkL7w0sNC9isSzCrxntwGjz8gjRt6roqt6+zHHS+U9dARO7srVyNpEkXn5W60vgpfXvDEG7bWyzoMbkeGJg8GYbk/7d9BaMEBI5XfVOSccGMxifJmaYyIY/A1RGr5h3L90tDObXZSTzKF8JcnAcHIy51BpP9yMc0H9mE3uzAwXwG7GO844SGtrDynqJw3efLO+5XaFgdDxxQH+5IRDYBL1hegGqhQ1NWhe4iBiyoDcsXDuGgMrAZnDwULvgI27dd1aO0fZi97PlavSBsk8V/IvLkBWae01XvfUjzBPzbGdTf76FknXEd7H8MLrq7krp9968AXrtwf39jmYYyNbt/Xhu6Rh/2ESMY3O+kBX8uKLOGsXZCGGC904fMozjc0wO0gt8/uUDDrO3cqtMvCP3koHT1Ee5lmUTiYApBR+GqT8xOOOoGIzWySIlcuwAX3ZygndnEnPnAOeQw7W/LnJL7/8Kv74pw/jV7/+TfzqV7+uT7V9/fXt8OD3+Hhen5Rb1PsXHcQzrj8ze3J8ErojMjIzrAQn7j2yk+mkvoXpNwneeuutEO//4AfxT//8z/HTf/ppvPvee3Ve7kDIAAAQAElEQVTg5wGE9bK3v1ebV0O9HTApOqnJixMMJ01OuPw/G7dufV399NatW/HHP/4pPv3kUyZg98N4mckY2NVExUngjA2szCRf8fSlUUZbQhXLzCoHBPk+6J1FQ2MXzngLxuAT5iAHB7avR/Ho4QPydZ9DygeMJXvk/xhzLMKf6pxwILW9c4nyXmPMeK1w8+b1uMYE6fLlHcaHLcaaKZOsCZiGtisQz7jT6eSMp7v48KCOSa1rUaBdN5C5LEdkRLkliRNEhpdtZ8H75ISxT/s7CRba0fZheJkIYfvIjRs34v0P3o8f/vBH8R519+abb4U/8exPPv/kJz8OD4Bff/11tGc4sT1hLFSPdgrs2+hfjbysIxMrk5BldGy9du0a9bcVyhuPoGq3TqgfcNjvQYn5NO9EJXc9dhZII2y+MxMdMw5pd2Jndze0kWU8YPFoWzo6OkbnPHraqfLnMeihIJGZxG3kpUXPGE1I1Y8LjivLSa3tzEO2zMGu4YXbevDd4UG9i5Jr16+Hn5zsGG/Mux8OOqEfmpchT0fkaUE6fZBwHW6ajpuyWxxyBtcBCxUP4lxQWCahrinz3evXb9CeBtvJOzg4rE/ozqlfotZtDtFe7rOHnJ4kM7INdWG+TlyM0MZ7bHrChvN9DgDv3LnLQucBB4EH5BP51C5YBRmq2Bs+fpQbb8nG9y1vFPWrKjLD9jGZTGO2tRX2c+2sHTZhgn0mvDe0V9eozw5IR3Qd+lp0K/zMFo10RmpdZlpmEBlRbkgEzhU/fBjekfzFyoV1V3w6LdWI0S99PgbdPCu9M/k035aLsnSUqw6BsZP20U5iOpvRjkdMa2wxXPlGPOvO9ukcZo+50LDIvVsfwjhi7WUlJ2nQ62J8L1Xln2Xj78SlfSlKRpSZeWQmbtpGk2ZEiKgrl25Eyr/+OKG/+059yKG6Bzji4YMHvDcexGMOdFzTGqd1Xdhea2yh7dbYRd+vMOrXuf+c8VW+Y6z1YZ1ZF6f1kEoL2xd90j4EBln5m5F5GjEyMxr1nLmklBlmJdEzHpr2uTRj85WZpae17rSPZWScXkMWT70v4zDqKl4m7t+W7Iq9/rYy/g+SW+tnE7598RfV14a5QSbzK/r+w4eP4gEbjo4hB2zOOt9yXuTPY85552e2yBzeOEO3d7Smp+DpxTJbiZxjjevTnZ3d2N7ervdpo99HEJ8oUpH4C8Rx/JcnUOewEgvmU2KYV0UE6WcSY4lYuczN6M0cZEyzMcZkZhjXpM3rgnmqY02BOcmcNYg8w0QNSHF2DfkhBRyGr6MkCat4lQgc/NyU4+J4ox6kX8mtvk2KLuKPsmO49BRkft09ym+io+ymsGfxnhVvDLuIll7sTVbLef5BgAxIxcddFOFNdLX+N4VfxEPtuXtVjrfkC9X/+TjEWubxnOJX5FlNa3SX6rLTMm363Ri2Sqt9+1jmbwyr+M95jLIj1d4jRt5IyQXayJBpFfB+w1udRpWKVbf+VRgmVnm6x3xK9Y9QdkRmMsScYeRfREcd0otkVvnKvUqs6j5zM1aN9sb8T6Vnu3ge1trGUzo2ha+kWU7SPqVnmbvQlZnRusYcl7UH67LM4T1jfS3I74I0h1+YW4Tvg8a8MbhOmD/7YWTXtgveCRFDPCk1CckIeAmk4YVu/al7hDxQXgJ0pnFwcOPCt3wPZeKGE9DIihE664E/M3EC5Fu5ee+2Aa4Z2+iG6h54SbmGNUTxKmzkyR/QUe6z8IF35ifNSi82XD08AfHGifQyTfJGPDJtyCmq3rU9dh1sO/Rq3Ues/7W7524n7As4z3Bf1Xpw3uE6ZMAJ+4EnNYZmkiJQ7zH7hMrpHhIkQ4PjpZ6oG8qQLTr2vpy3uJ517rLLPo97R1c5jNzZOZvDJCmYrqgS0bbIYNBy8PZRe/vzY/YPD8M9yIcPH8a9+/fi7r279Q1gv8E7/oSzB74e9irjfpRrYaH7MYe+ngFoG23hXEXbSS27POkI+WJs5+avx/ZFyeMqJaOWAnhbImlPMQY79tRbMEcc5TKTOdw0dnd3Ytc53aVt1vvTsD2NeoMrMyNzFVF+2/GIrsPWXRcT7O3eytalrdjlkP1yfUhwm/niTh3s7mL/3R3Sk4rLu8XfgbdDfTivFC1e5CJTio2ZHeiCCeYijtl03WdD/4gFcWuNjE1CauExyVAA+JktMlN2YM84uzI2/0Uo/ioRf8VX2SCjyhwvfGWksvXQ8R2Ctn2WDK7hXiaIp3Iy0iX7L0bMx8sknpX74Gl7gwzvTxqqnXlo77RmbZBI0Z6D62xAGfoCLDq1HXQSHR20ay3suJlGAgo8hYv4S0HjLp1/SwRT0c97xgi6PHY8zbvlETAyM7qugS4atnLwdzP9AYc348ECIhVuHRzz4qsXHWONKn3Z+M2s3RrUhsHOg4ArVy+HA6DhXQ2WEw7kp+GLaTbbiq61yMzwUq8THGlxVEzmn19vxn4xlN4NosssbAj5c7HM2SZsSB+b9EOvwHZDeJnKB95sGdq66pEXp5OUA+rJiYqbIIccgPhytg49lJyPmwbIavtBDYnEcGX4N7hpSDSiwV1yPkq0HkOAeSs+PO4hDo5T3rPdhKLHEg4uPHUPPp5LPUNekeMlf+o2mPQXxTNaRpD/VRjdyYWTDDeE5vOevrHgYHJR/0PFTf3Pv/gy/vD7P8WvOfj9Dfjow4/Cg9aHDx+H9jOuaZrOvOyHWfpk0tSDBZM9xiEm5co5sfHQwPfyAhtfvXI1Pvjgg/jXn/9r/Pxffh7+XwgnAMqNEyYPCh23nFh0rQsPlJ9wSOe3aZ1InaA7W6vJi/m4z4aXP63y2aefxVccWj9g89xvPJh+0LhtC5lZVdGgg588YyvjryK8sCNBCODAYCngD3Ez0IRvET2bTjzwL6J+/oJIczbhDg8O6rDXb/4+ebKPzQ6YSD7BxkeRmbG1NQ0nQFcZH25cvxY3X7sRr4Fr169yuL3L5OlSbDGhmiE3mU449JtSVihuJ7fr6BhbLFNr5A000uAmrThFrF4ZoYzxpqWTSSA6IpK6m4c2duLqwZ6fcvzss8/jFgfs8uw786pzbBPBhHKrDhjffvvt8LDXn3n+6U85yH/33bhx42bsMtGcclih9GI5GcWcIYIrSTOT51MgkNuyaqvLTC5tJ9PpLDJbZA55ffLkSVjfHp48wdb26wXtjKjcCUw5kA+uhCZ5nmH/berhUrTWUTfH1Nc+B5hPwsWLOmw7vgfU1ZPvvp+T5wV9pYf2pzQiGW8m4U8OO9b7iUep+WzdkF6Q14yAJOm1yJYx4b1seZS/efO1uH79OrxJ9OTdg1XzsIoTNm/7pdGMaxq+Y3yXZGbV2QHtzjjWT88Y0NqEtrRN/VyP69euR7ZWfVyZBboWyCxIT/RLqntBeReE97TnddSYiSyFCWXs1w8fPIqvaR8P7j+kjS8I6goRLXrGBdRAI1AbvdWxhG71Gx4vcxHfuKtREk9GRqOMfhBoygbCFofA2kc643BTKnRPaJPKdLR70bqu4hq/a2fu1ukWbRlOKk23aXVlU+O0bJFJWEZRHuGVCSMAtIFM3ATUE3cmLgHvVd1oRFVGZoZp4gh8kam/o72KSfgBhcl0xtgyqz4xwz3DTmI6ncaEA+IJdlQuM6m7Pua0Q9vZQw4m/VDc3Xv3qv85X7Jd2Y4yotKKuqyscvzdPDAFZbGUEO4M/mBmjhTm6p1nnswVz5I9553hu29//0n9BBk9JYZ+WL0D7VF1Zp2M7Vf3WE9J2wv0ZlBH6KxxYtlBsH7VmzoJghQHJ9LEMYVCyesiaHmrRyy9kZlRbZ32n5mVp9Ff7SyCfPeAsdIxwo6dMFduvUQtXZlZtLVE79CXYMR49cQ3/VUEvDH8H5fmsugjXXq/J39DFng1dTf0jaDP9bx75zV/OThd45wUzzXQUX24zb5Pust38oL3v91+eC/T28rTVxe0TzrGOEdx/jWbTeEzviC8oG9nJv6GvYd3fI/OHn2L5XpCmVP0PflbnEK5Id89vblHx9P3GD6GoGIYxwZHLJb5GNMYdC5KxrgoHqMWrVR4LKOH4XgHioNb1hJDvoan0XEhMMbdREuKANMW+oVuoVvofhGM5ZKuy6vnRbAe71n+VX3Pk8vMVfFTmxvP/F4Ew58FFHGvG5qkYFVF6Vyx8ajL9HSPVLdY9a+6DRPyNsGw8yDhahnSp3Fe1rYyYJQ0fNWtf8TIH+kqX/fIfxYdy6A8KZcNdeOIi7KNGS8KelZS3zqs8vWttdAaLMAz9JjOOlbFDdMvvQiGZ55v6/JGGE+3dIT+EZlnccfwVTrWm9T15jrkj1iN943dNT4v4jQd5p0L5vOn61zG9Wfqfl6LoZ/2yFyE0S7Poq6jxjWHc0tlF9T1grybtwV5XOCOaKfzzwX7Efv7w/r95MR3ALHIC896R2VkRNVFQkAs4esrfURdAzciM2O4oN74M7P4mQPFw40bwRTyi8bAx98KLbK1sCxd16JrufTnwCMss0WDDhj4DTlhWObIa6GO1rWS77oOvxj8rQ00MyNCxLkr4QkIN+9yQzNKV2biE5C1e7HyrrUORiyoi9qrODpiD+Wo9lDcI3If5gje2M50i4X1RjqZpE2dVjg6FqCvL1LQr9fSPucds3dKTx2RmTHa2fbj3MW1kvtP169fZy/qRn3rdHv7EuvatlRLIyEfgwd35UEKKLP5cy9sf28/PNy9zz6jB733lv/+SN7e3uMq9wF7L5bRNbBUnNC/hHqqjKSl7Yb0zj/lnwE7IDuM3+QF0QSr/jFYtkgEGo9M20BG5hIBBR38Lc4c3JPzFxavYRNtZJrmUVp6kK0YGeVq0IYukZmRKUgDfV1rtYegnhn7BdPJlL2EafhLptvb2+yx7bD/xF4m+zAz5o+uV2fkYYZ/awnds61ZjDUSm68s9pBJDLIsfU36qvEEg9qCQ+DjOGFzeCkcGl2UHHEq/pKWm8GqZKtQpAGlhHGGiHIHYa8Yaoy/wst8JWV9OVCQBH+umyYw/Nx0kFNAvTXSfwrxXV8kOuSAhFbdeF/6zqAYxBppRAYDAYOmLzgHYXzcFJ52W08GqcVKe7ZNGyczI+mc9UJI3EvESNG76c5UNhRbQ8bf4qWNHDS1y4ChFNqlaw5iGbq1VWaLzES8D7/F6IGhHyjxMCoza4N0Op3UGPP48V59M8NJh4P7oHtRm3f61ecAd3n3cv0fAjehp7MZhwSXwm+euXnvoGc8J18kyt0zhs3D+gwv0iRDIRoNO/MV1AE6MlOV5xB/0SufkfoFYVQs9xCP8jjGa3ftKbN1XbSulT3rBc7k0J9KfMJh0cHhQdWhspmJHdIo9Ci6Fn2tt0/xTllAqZQKGx+m2SNJlxtZAx0CUICjbqQQ6kcgBceYzwGCK/dpHPRUXtBtsETdJIgXKcL1Pw2DLV/DISUGsgvBRs2cifMJC4DDg6PY29sLf871Ew5R//D7P8Zvf/vbBj/jLAAAEABJREFU+snnDz/8uH4G+oBNJcchokZGi8zlxs8iIzMjYug7mK6yqm4/4bcK87e9sx1+U/4nP/lJ/PSnP4k333yzJg1Opr766hYHjbfi4aOHVXcz+oz9aEFdWHcnTqjmJ2G/tO85AW6t1QTMA2oPKv1UnpOwJD+GjTILMr7gwFZqPuIZV2YOoRi6rzaho4/MjM6+KKxJDgUX5GfE/OSItnXIYRwHiRxGHjApdPxYLE4Cy0fXNcaAGYe8l5mQXuPQ92b4PzFu3LgeflhkB9vMtqYc+E6wieigIyZMXEW3pIO7a9ZFkLeoiyxGZIzXGZUnipORmdFaR546aIZ96OjokHbwOJzk3rp1K/xmtT//7c9+677LxHd/70kdyPfYJVMdLWbTWR0yvv32u+Eh8Acf/JDy3WTM3ArtPfbNzCTdBjJe9DKPjp87O7tlNw9aG2W2DhfUp9/effTocTx6+HD4JuLhUSzIm/pJTlLpZY5p9th0Ejs7O7G7u4N7WosXddgHrDN/1WFOvfqNugUNmqYTPTpt0wvSlM6ZZxpmXqa8F2ZMbJ307u7u1qS36zrSbWXbZnsh/UzLLq9Fx8HaFpPgK5evVH94443Xyc9uZGu0oWPydBi2d9uy9XJ8fBRz2v+CdDMzti9t14LGA2Td5sW8i+PjY8qd0Ui36yZlt+s3btSBt/n2AxVz+v0JqLJQRuOHBaVdF8WtjXv63gLE8lrA1y69fvKBWTg4P4ivv77DOHE3nnCI5TiR4V+LUZ3UKAE/Ti+0cJ96X8rRn6lEZ2ZWed1AsE6074zxw7ajnWfYWirkT7F/Rx0J5c+ho35Ek3bobQPyPE3s20AmZRWr7ozITBDhIyMg9Yy6cHJH8Egf8WqvRF2qN8lz5QMf7gQtu+hai462UYtl7DSj/W4B6XQ2q34xnUpnoS2NF8E4Qf37ie+9x4/r4Pf+vftxn4XxQw6EHZNte5kZHsIrH3V940qu2H8tD4pOVoayJK71OzMjM8+xM/KcX09mRuYZehSf0LfnIBPb0TanM2wP7Wijreqq491xqcatmWHTaY0XuzuXo2u+i8kXcTMzIrL6Bhz6H/0E/aaBa9m1+1AsE9lekQqpOMMjNl6ZSbwBY74qb6SfmcTpGXsX4ZjiOAEj5Bp0huJEwMhMSIY6WtdBM8arNyPkbfSPlKKMzn9wemarf3BD/I0U3/oa8SqyfKZrwUt4wTvc97rjr5uy1QeZ3w/v+zl9ch49chHGs88zRtC/alygU3HH6mWf9IM/W2zObfHu1N8zD1CvCPRktshU36CLLND/XccuYs5GvPOABWmartA9YIEcMFHyEHUNejLQVX7z2A9yKF4U+jDKMrgInHO0PBc+1D4gSOc8ggTBppvD7YGdkHXA2nD3ZFRsCLqQpfw6FB55usXoX6XyxTpv1b/uVn6EYaNbuu6Xt4pM7bDKeb571CkdYazRLa0KxnZPUyRHfjmpefzGGQH7qXs1bHSvUyONvFW3vNG/oB0vqg0uyNr5tC9uOMb+ZlhNW/eIVW3rvNF/ShGu7uVjBeR+CFmzn/EIeOFb+XWsRl4P039R+Cpft7KrGHkjXQ3TLX+E/heB9ancSNfd+sWoNzMjc8DIM3wdhmWmpLAebnqrcIxe9T/LvapL5fqlZ7Ci8Q11S1tdtteV9qt+01yF60r5q1D3aVtZzscGP/ovuk3+Wbgo3pKfmeHc0nVJ17pI/nx3VF4WwfugLwT85P3TkKGoUfu1rD0tU8mGF7HRlwmNDO/wwq87M4MlG07CIgIvyMiIyMzICJAgIvRvQNSFTOIYwyOHv9aiga5BO9+VUPLb9Kdu5HSDBK7LsviGdVFy8ldR8+SubNThHjDBb5wzZKYZAms37Iw8ZSbuTJ5rgD3IWJe4yqYY2vax6j5hP8L98iP2Xdx7cA24Tz0csF94wv6C8sfsXXgg6nyABok27x5nT13SPhlXxzqGaeBGpFzzuUIzEztlZEpbdG2A7cd10vbOJfamrrIfdR16rdZP2sx6bxGREeEXPGzeI8YZSOWdg+wD9vHc19hj399fVnn0+BH7ZP4y4RP2+g5rv+aEtZttT+gWxh9ttUpj5co0BxGZOSAiMoYrcZ3DUmYI9dlvNpd1BlIRYDuasl68fPlyvMV+63vvDr+y2E26qPxSh+Yvs0UjDeXb0p2ZxcvMyDwP5brWYro8+NXfusG/xbxx3HsxbevD+eSUNe2U/bIBU/YIxSysi9h0ZZroEGImFwxk5ITbasIABGUmimbh4YoJ+e0fN/Pc/HezKjIwVE9hT2pTzUarLis8KWgmApFrf7H0S1894q/wyrU8ld/Hi2At7p/FSyO3Dv8sab1UIhrspSIEjS28qinqAIy3NUA6mNhRLW7S4QIhF3mHDLpzBtmIDAc1O1XrumgtIzOjLinIzDNeBVz0SALWAetv8caA9vMFL5gFG/c9C1iLoa06Nj9b01atNiuV8Vu9/hTf8dFxODg6njhoOpBFZP10puPKYzY/HVt8MfhCeMAGqJug95a//f+EA8c5L4RjNuL99mNHnajDA4JLLKYdo1pr1XR78xhcUAYpHNyYnxtHBNUWEaMvXtH1qvW9imyZp3WoV550BbBSm2CcgTK+Y83adKSTJKLWp5MO6+iQQ9/Dw0Pqz0OV4+pT2roRv2uN/gJwZxoTQLP0o2jjTSLyl0SnOZDWGwk+NzkqH0lBYYxVfBElAmoQVNEGGCJQSCguFNl+yr90j368sM/SXfDedALWQyNadLT/zFb/w/f+/Qd12PeH3/8hfv2rX4fUn39+cP9hfWPQ8WdBHyrdkaSdPFtkQgsd7jbw8eOotB2zBJ6wD9jm/Ra2Eyj7xpRJiT/Pcu369drcVqYnnSdMIO1XvqeVUYffNNxi43v70qU66Lv99dehnqpfJpseENs3XQiYX0pOnob84TBLZd5YPoux4ZG5jEOY5bXcpi+1HAm/+cDAC8aUIya3HkLu7z+uSeHBwT4TwqOaayw4+F0gg0oO32bDQdz1q+HPPL/2+mvQm8tJ6SUmUZOYTBroYjrtoK1spk202zq6bgjPygylIj88ySIlx23e9QdXZkZbIjMxR0aEcE60qG+NeAD/9de3aQefx0cffRh/+tOf4pNPPonPP/88bAseCHvI/oCDVusuM8mjC49JtK7DPaWMW1FjHIeTHh41+pbpDHmJb3R16Hbs9NuutpVL6FaR9XHCu89+bb2bfw9xTzi4zczIHNojpsAmEZkZXpk5zBU5UPaw1vZlG/JbxOpxzFBuyHsMdrMcxLMuTfO0PdCWWkvKPqHOpoXZlIMb0HUtDMtskaIN/oZ817p650xn09jm0P867f/GjZthGX03mAfzpJ1dXHngJu+I94ljXGYXk+k0/MDAzZu0oevXorVGXz5kIfyE9nccSTqZrca6jr6+Q3nVf2l7mznwPHzXqd+60ZYLxgV166cFRVA2oX9Bn5RXwKA979EempnRUT9z4mp7P3whfD/O2XyOcI4eqhm01ZCFliUl5NXciRryEktYdvM1nUyrrmeMG8K61r6iwybKaLenkNYVoGwNnU+FtyQp61UqcBdP9wh4xM3UH8inD2jUhS/0ZGR85xflyUxSAtChPF20roW20E5bHP5ubV2KorrBqs06ZDMzrEzbv/1uf38v7Hf3mf/4oRHdjsO2ja5Df8kT5e/mpuE+syyEc58T0WTnGE97tNXOzk61Vef1c8a1sa1qS/tlo3/v0Hcv7+6WnOG79Ond3Z1oraOf06/oh72gbxpvhHVW2eIx8MxDRmZGcNcASVh10nj2lZmkR98gP+0U1DVukq0PQbqZ2DNmxMplWHlJLzMjc8Sgq2vQbJElRGa4zfd5VOD3j+8t8L0FTi1gj+nrl3f8sKXzBKlj9Jw+6Ht4xNAHlR9B76KfyR+Ap/RmZAL7JGNLW77bKuh0kEi8q1jqYvwh2XDMUptA8DSW7lOQqOPRqf+5jkFbxRmckfw9NxoCJZc6eFC2ALhgLO/Sx2OZJ9M4xebcLyOqRSy9L0lO01imux59NXw9bNWv3Kpf9yae/BeF8Ue8SJxR9tvS56WlfmWkQvfzoNyIdVn5I2/VLU//82Hb73mNPg11fFOY7nrckTdSw3WvgtzIptUu2zM+XPiXIXrgfZPbdIy3SnWLdb7+F8UY/yL5MXykyukWo1v6IjDOCNc2osZLDkKkJ+zdSVehzCaMep5FN+VJefnSi2D4KjI3jzPn41PHNZacUStemVGXWgrq02EAcc6Vb7nGMx5BtG30lSIojIG/1t4NV9e3QPKu6Vg71PqMw6JsbUh7meai3i80YPyZGR3ruMysNa/74b77lAmuzGSYb7qAd/pYAX5kQiK33HqA/jEAfmYGd/CMTJ4riFS4HjoiM8N8Z2aczZGZ31KWtHzA8Dpkg9c6w5QVjfgDWuuiGb6KVPYMXddCtKZst4xL+qSdGVQWqJu6sn4wXXkzIisfOIIrk7gjYnBHxulFPOf0C17uYqx/3fYX9xKkc/qOa8BhL+Ww9sHGfrRgL8x46kx0C90L63RsbzKegaywJLaOjKUjMjOaKFt1tb/i2tb1rHtS7n1cu3Y1di/vxJR21UquVbwhTxQwIjKWF+2rp6zDHOqEPZOTamNVzuVPV89Zpzm3WiA3YizrSEf+SE1Lt9SUpC+KZUeoOjWOeoR5dM21wL7SE8cx6sE8KKddtMHNGzfqCzd+2eDK5d2yQ5YdstxT9h21S2ZGZkZrAJpFIyDwYwUZyouuteia6KLjYHkymUIn6B32xabTWbhmnbBvNSVM9ypabLjylDe4ehqKsB1nDjyfDfeMDQsPa7bY7HER7QaasMLmGOOEyhJlFCpMw2RmJGkkz4R+f/+NWmDou3+jmV9me1kG2+UpaOh9DYyLsN33ttslbMeiZ6DKzOi6bolWnfK0PRMe/5AXLzxsavG10QhNkZnYaLCQfCcNBx4icXB7cPCkXloT7OlhrYOUMvL9f2z7yBxx6IPqcPD1Zefmt9+Auf/gwblvwxwcHISHycn4MuGlI6wnx6v4/vrWFtCOmVqXgwYqxP7geH/EAf7R0REHvkchlXfCO8AD0AXvEBNuLWkDQ19prVu60SWf+vIOLut+BN2xXr6wo3gwitLIuPVVOFmB8uRW9gwyLgJR0FCy6yIwZZEoQrRr5WBwEwKLZ6U/PPDBw81dbbR3YsC4saDswvehbdNDVg/9Pv30s/jjHz6M33MA/Kc/fRhffPklG/uP4ogDpyGNhs7cgNF+A+3oM621yBTJhAHgb11XL3/7kuF+U8G+4oGBficnOxyE7bK5LUzTQyT7Tuu6sA7tZ5c4/DX88eO9+PyLL8Kffb579y71fIhplnbBNmOdxLe4MrNiq2sxjsEYVH+1s5PjODw84PB0Px7vPa5fBNiDalfbGhkKy+ahrp+GcwJaB7+v3Yyb4Nq1axz47XJgyuHv1EPULPmua8txvIPqzqKNdjOMdZQAABAASURBVJmZJdNag3ZAOuSTGidJLXcGshvDBY87IiMzS848HjDmPX78OLThrVtflT098P388y/Cn372MO/hwwexh8zDBw/jNgfEd27fDtuNfSrT9FtEZLzyi/xqa8s6Y053mQmrNvOgpGGLBW266oHJ+AHjrHl6/PhRmC9tMWBTrhJ7dhyiTGNraytmTEhpMjXBt56DS7uZtmkUD8aC/jPnUFNqGGKRmaXLd4Vju2jdYJPWumhtdGfJZkoHXsfC1YmwedilbFevXKE9XKkPQqjfchQYx/zww+HhIWU7qv7cKL+6tYs28QB5Shs6YeJvP7G/kFJ4Lejzytp3/Law7VD99R5DtzYUlrWvdq7hB+tR7LD8PTp6PRhKeurvkzJ2Jezi20N0v8XvTwMfHZ0Q90xX1IX/HC3PxQ/FN4F8XBQJEzPutOhaiwk20UauCcSUuraOBqzWT6McLbquW6Lh7wAUnvYTubR765ZhpCF/HZnEWw3DLy9juDJ1ZeTg/e6eS82VDmlmZmQuQVm61tVCWbuIshV9wja5VYfBs/BDCtqro8xda5H8aX5/Ctw639vbqznP3Tt34u69u4wNj2mnxzXGWHXLLPz9kVwp0op7LLOsTJ8rchc4ta9rV8e2TOKACYtobZ60Hal144c3hG7jXNq+FNZVZsaC8cm+WlT3CPqtfZYKodp4R+KvDruSF1nKELrCfdqZmTG29cyMzMHfdbSLRKtpMgYtUDjoi7p0E1rueiCbmaWra23Z57ryozS+v763wPcWOG8BxxX7Z9Fl/1KCrmTXDt/9zhecJxzyXj9hv8v3ulgwV6pxgfd7CYexjE2vRBdPPGrGBaFr4h9vGKOz4iXPPOUEvli5VqUZcFZCnuc05hmGMWOIo9uy6xup7s0Y8namiTIhqB9y7pYnVpnr/tWwV+22XKPOVffIW6fKXARlDZOK0S3dhFHGMN1Ct9C9jov463L6lV2FvBHyR7dU/yo28VbDdY8y0lcF9V6E9TRW5QzTL92MV9+ixvRGmrls8/RleU+lCL/6vfTlOuXGIpmGASPVLUb/SOW9Sox6pWLUPbqlL4LVeKvyNUYyh5E3uqWb/KMOaWZGZuosjPLSYvDIPAvHeyqfmeXOfJoqN0JdYvRL9Zu/p9HHgrH+FJSp3NBqB0TOJL0QwTNOB8keGfX1rPmMYxoF2w0Nq5dehNNw9H3DOzOH+eBy/tvwB1flZ8xblY3EyPmUfdWOtckRe36++3wHLnjfBWGZGetXwpcnTRwDeK7I4kOKZ92JOwqBDLcEwMeTmTFemXmO7wFvtozmHBdIRbZhrpvFIzxbyBdd1yh/ww9/Gbcpl/IGKCOvo9yrkCdSWfISkXVrqbHrW38iCWvIZGbJFOGRmZHED6/0QdMgsm1gAa09VPZB9BdoJ84xTthfncPX7X7MHnth7kW4t17tibiGCeOZT2EK1tcoY/s0v/JfHBmZS2CrrmvR0X5c025tzdhj2+bgd7e+bHHl8mX2fmYV3iFHNJIhRfKX5dJNmWnj5rOnrfWEnYLymtdTVDjnM8ic8pbtdJPf8q/z1T3ydJ+HukdQc6Tfr6fJmkvbn0hp+x4CIxmNws2ms9jdvVy/Mvfee+/VAbD/hm+L9X1H37H/TCfTmEwBe1IN+2VmJLbwkZnBDRLOCJwr98DNMG5rA9W27ouZxmQ6Yf93UmlMSXNiWqa5ghYvfFFBoyxGJ2fRui4mVjjK66fe2ChuXRfHTITdvHST0wMcN76NakY7wu2AmSnre3xvgb+wBeiytOcaZE8HkDnNO3khdNAIX24HbNr7osvMGDY1OTxozRGLsbOP9I+wABlcUJ4MZz7/kZCaAGTY30VmhpeDrQPxfH4S+/tP4h4blw8fPaxFdOYg4zev9jnsvXfvXvjNN+EGty86x44Zg5gvmKb8EKXsf8SY42GEsnMG5OlsVpMxxyL91m9vJr7HN7fA0oCZLaxXFWlbbe+kY49NaevOgxP5Pf0qM0u2a0Oc1nXVr1rXFV89vg9O65M0iBbnL5j0JPX1S1od77zQt/ItU0D7oHnwo3ItM/LhlhwNDwpnlKGsmTRK/JbfSVjPxEH5OZO0xx6gfv55/OY3v41f/OIX8ctf/ir+8Ic/xBeff1kb+G7s286d7KGiMtJz2CMi0Bstoujg1nZuSE+ZbEwm07LnhHfxFocJHjzNmIR1vJ/9tuMPf/jD+OCDD+rw1ING+5d1tiB/boC//vrr9U3ZhWMgE53gsj795mnruthi4rLH5NKfJDbPUn9+Zkq625e2Y0aanROZNI/xra/MDCfyAdUQJ4wZziX8Geo92pmHjo8fP4y9/cd1GHx8vDyk61rMZlMmXztMPK/G66/fZPL1erz22mtx9aoHfbNoyCQ111qGY4pzGNHBF60t2ypUvzjjZejOHGSkERnrl211gW0X2hPot261ubb/8ssv4uOPP46PPvqIQ1/q/+FDDtwPQ3nbVaKzdV34SwYeFPvhgC+//DLu3b+P3FH06FxP81X4ac1hXtVluS9Rt9euXa22YdsK8mX40L6PY29vPx5zUG25bO8LyhwbriHOIub0g0CH7eUK9XHjxo3w/+T6QYQFZfI967fJ1ecvyvjOPfYDEX0fbVlfHe3Mn7WZ0PY6bNRaR5g4q5PMDC+fmUn4ENZai444ttsZ7wj7xpUrl+MKC5RLy/nrCZu4Yz6kRyxyLa9lUN+EPmaf8VuB9jUMRr86pB0eVH1ZDuVM5xL9xom/sC/6IQzLdHB4ECcs3pRVb9mdNulte5e3oB9KKTpJ9KdYwHCMqE+gYu+9vSe8K2/HnTv3Kg9z8q9MfMOLlMjGpuezFeayfrSPtp35/7Sxse9rIU/q4qR1XdXDUI8sUqhT7fVMtC5qcbOM23UtWkMPKNq10tkR3lpHWAMZmQMq97hhRGR89xdpNZCZkTmg0f4K5LEDk+mkDntnjNX+zPoWNvN/+Wgn7SiUa10rHVQ9feiE9nbAO+MRc6h7cef2Hejd6oe2rQXt5rsv3F8uhczBlhtzkBu5G5mt65bvCjYprl+vDQsaPm2mxe7OdowfDrGP2+6sE9uw9ZHUo3a2/xawedH5IqQ9/VJd9mvp2Kel4VUBOsCqG+/qnZlV75lZ+Wqkmzm4Kx/Z6p1hmmIYL/rlWBHnLjSVLt+rjkW2rQnzg9IZeU72e8/3FvhHsIBdbxPss461dKRll1VqaZEKwA21zzk/cdw9Yg3qv7HwvS7m4/udsQBRIixvVOkfseQuydP9kO4eIgiSJo4saRXpgJ5m+Cy76jf0IgxjBaFEL1koPoq8dJQHfQbCGuTHsWWglaxy5SghI7wwiGHM0vDX+hjL/Sryp65Rz6pb3rpfnpAvdK9C3ovCeKuy+l8U3zTeuv5Rzzp/9K+H6x/D1ukYJt0Mm+DQRtfD13W9jF9do3xmRmZWfym+jZlAuDz/vHel/+dNslL7JulmYqEVOP8QmWf8dX/m+TDnPqvIPAuvjK08MrN8mVn1NeqWriJzCC/hlYdldJwf4VpwdJ+n8/pFiOKxzl14KMSaVv+wVlsMczXmiup0WI0kIQHxLr7vC6EAbYpWTGPm1r0JjqDFR5I4pWOFqveZIK7h2qLmhKzFWtfJqvwO5aVsVZY5/J6DpSlrsQlr2GPWnE/YkzhkXTKPcb1DTpAb7rSQGYF5eUQE7sCTmRAQAwJ/5BAsjfInZEQ71Z+Z59yZyLQlryiylMEyFZgnN/hdgy/KP7gTf+KXKqtbKpI40tYp20XrBlTbax3rzVZo6BCJPFmJjLNrrA+ryQDlmkJLuxtHnjSTmPC1n/HGNYYf/NUtT+h3fuHcw/oRzkHcG9tnb1237Q5V7EmcUE8nlaHMDNNh0KK+aI+0037ZHuUpX4KbHimTR90ZmUu0DNcUrezBenY6YV21Veupy7uX2Ye7FleuXo0df21pOovEVuFFYtyYxSftW9ey3Zp3+0yBPLpvNMKw2v8o/pxyPI2SqfZKGVeodhKGj7Tc9FVtqnu13w5+dGCjU/eqPuORj57+6prKtaJflvHLJh+8/378p3/+5/jZz34W77z9Triu72g/otb9nGV0XYuGPQq5tGdkDDc0hougyMynACMiufNMT0carle7ZvtcgnVeB38dLTZcQ3UYMLhINzJNJWJBBeGJ5K/By0wFGQy62GYDzW/vmYjGtREeHBzEEZuz+nviZmZY2IDG3+f1fan+Fi1A2+Su9m1nDgajzKFt2/HnHEDMOVjMTAb8rtowTqRqqI7hykgdBkiXsN0vnf8QJDOxT5adnFA4HmgDX1aOBwccpnuY4ya/h4U9A2pwaWf9j+uA5zGHxPtxdDRMLHoGWIwdGlid27xM/Gk+3eqf8tLpOgZBBjk3UWszvzUO70+YoBywYXoYCwbrWLsc4USU8rXA771PWaDHTtbTnP5gfR6z6WGdeaBhnR5St25+9NRXUlmNOmhdFx2HJh20tS4SNPkNiQQbUzGlFVBJ3KfVZF99Ktq3ZZiAilfxDJ2Kr06aMjMocviOnDNWHHFwZRv3m+q32aT/nMPfP/zhT/Hb3/4u/Lnnjz/6OG599XU8fOi3t05igc0Wc8qM4lRRIZZXUvYRSxbhtn/b+oyDlta1mnhdvXqNg8/X46033woP2K5dw//GcAiqnJtU5uvgiRP3I4rA4VpHvZB/++mUupoxObFuH3DgKB49ekg+H4X/e9IPZdyHbxk74jXS9SCngyZ1epa70fVi1LRFSSfFpa3NaWfOI/b39zls3Iv9J/v1c7u2M9tftTXqq5HubDaJ7e2t8EDv+vVrceMmh4tQDxo9YNzCRpXHjMB0kZkxWf78s/yuo51Shq7LaFLC5NVkCr9pZGbFa60VzRz8ce6iAsm7LF0Lxh3L4EGph7n+rPNnn30eX3zxeejWlpbrhIM71JF2dzp2oj0ODg/r/37e+vrr8NvBjx49Cr9t0i/HTdN5dbD9LWiLosc+Eybuu3UAvL29Uws/85iZleQR4/Pjx3scPu1RL/s1GbfmKrAeiZ3gUEe2u2Pmgtpul/Hbb9AKv4neWkfcE8b7IxYrx0UPmDse04dU07C3bWxC2xQdE9qqo65Fo+5bC9IZ0jJrAk54JQ/9mRlZsq3sO6WNb21thZ/UdIFy5crV2ObAG/HTPFi+Yw6Aj8m3+bc+u66jn03DCf3Ozi7uGXmfh/n1p9aPybNyjUyZV8tX3zTEfvrdKN7n4PyYsdNFjf2eToiRgkv7Fxn82A0fN3zalHoX1Puc8WXBwoOAesf5rf779MkHDx9UPpQx7DzyvHeTzwQuwib5kYdq7hjLPJlMYzadlW208yrsT0I7Wo/nKLbtulZ6utaia2DkLfmtdcvwLrquReu6GPU15EXxl+7MJJdJ+4jIiCV0xXd2qV0EqWVmZA5oaX5bdK2L1kHZbNFW07LVVviBAcepGWPVdDqJydjeO+Rpu6ihXfTV3hwT/cCbY4rjgvXvBoC9HdJXAAAQAElEQVQbA7F+2Y4A93rIP6w/KXmHXS9tX4qrbFBcuXy5+nT1V38ZAJ6L+SltmQqM1lq1M6n9tfd9TV+UCvvciKG3RtVVue1TegWVsPTiO7szk2TyjLHmyszKQ+ZAKx8Ry7F6QZZMCQY3SfgEZ3dmRuI1XmtddJRdNNpVBRD2/f2tLfC9gr8RC1QftKOso96zhg79yecgggvHGOJc1W99+L4/YN3je90Pwc2Zx805/D3h/TznPU2swSJ0vkwfegctYVo6ZZ12wlMGXOSLv0J1EkJUb1UMKN5qXBnPg7kzzkAtkzFGOio2VP46iq9NUMFd+XkZyqA1JHFRpPUE/4J+bSJeJgvKr8K4o390S0cYNrrX6cuGrcqvutf1Psv/TeM9T6d61zHGkb/q1i9G3kg38V4kbGhwo+SL0/X0MoeOKF8MmuBxV5cdGN8/N1jgzF4bAmGN86hV6lg6wjFXOOa6tj5greh82PmvePz4MWvSAa6XR79uoV8qXDs5jxbOoYUf0nZevQrn2Ou4fft2PIWvB97XhuH++vbX4Z7Jra9vxde3boX/Rus2+0HqNp0H9x9UXi2H5Vtw2KR9RtSgik0uvB07nyGkngvjEuAYnpmn88HOtXVrEfDMywnvsDnvsqEuKrFwXeLc0TrQ9taDeQ/afvrwnUCeyp3B5UPgNByC+mg8smVkghgQp+6IgZM4MmAvKW7jkMdM3KuA30C2Fg1+g3YN9xJ5jmYYfoqlfPlziGMZa81GvK5r0bUlmDs3/K11MaBBzUsL0xgyy0ijHVYQXA0dmQ2Xt3HOI1L+Epjb+htszxyfNYd+ob1XccwexeHhQfgvgtzfM8x1Sc1FmJMYJ1CemdRMhHWrjHVrmKiAiCIkjevsrmzx4C4maiIzY7APtGV0Xau2MZ1OY8beSq2lWFe5vhL6u2bZhzzE6kWC5qFgOQuLyudY/gU887tg3XURjL8eNvJGuh6+QG9/qrMP/eswXe1FdVLOLlyj77Cn4xcB3MfykPd9Dn1/9KMfxz/99J/iP/2n/xQ/hb733g84BL+KXbrAYGWvrnXRWitDe/Dca3FsmYl1665HycuK51zKZGbpVK9ts+s6/B15bae06xp+eQNaXHBpqMoT4Y2MJpC3wEhkLZLKJigWWENeRNbmoP+/8yobzi6cjXfCRNhNsRok2BjzRD/qoraL/p08LM5F+Kstohn+hpmrRvACcUe5dfoCUb8rEUtNs621x5BGRqbAR6Bhcw5iThg0FwwMHR3JAW3CoGaY31IdBgKEiULMQAGIiEwem+5BdlPIi/DUug7jyZP+tcG+r80cJJ0smD8PMpyc7e09rk8lTWdsEPOSMOyEceKQg44aJ6DGd3P9+vUbHOhcZZxZhIckvtgyM27evMmgeq025Nygc/P+7bffiR/84AeEvRZ1KEZ9OU45MXTCd0J9mtZGfLvq2ajyaeafJZGnk30pzpjHkZ6P3NMfDuvQ5zEHco9D21qvfrNtziTRd0RmRuP94DvDeuxaww+y0U0SRPAML1M5hQ6ZL4JcCo106S3yFE/GRagYw0ORwXXBEwHuClzmdUlgZWRmUW2gLTykdKLvzzv/8le/jP/4j1/E7373u/Cnn/223j4HsCdMrtXhOFNwgEFPti5aB7JDb+NVPEyY+pAO6WQmk4pp+C3GLfpRRxw3s1/nsPcnP/lp/Ou//mtNQjwIntP27Vuvv/4GfeT96h+m7cT9/r174eG0CxLr137nZK0jfRdFv//97+NXv/513L9/Lxa8/5WhoEHy4eTFfnvE5NOsR2Rkgli9+lXPRrc2G0F0JkZ9HcI94eDXRdK9u3dpb3unH+RI2teUA5JtNu93di5xiLfDJv6VOvB+/fXXwv+34U8/7+xsh23Q8dq8Z2IzyjVhkTOZdtFBG7qUOUNX48pw4NhF61ook5lFdTfdgDsyvIanrhHKmI7lcqH5NQtAvzktPPh98OAhh6YHVabDw6M69BzHKNPsWhcdB0DT6ZR3VR/+qsodFpUuIv1ZfG0/phXLXMSm6/nmP41lHS7o49rrhDF5QX2bvgeY15ffkmutC8d0+crbrqyj+yxkjxgbFsSnAk91BnnTBsfM/8RsNo2r167W+O047cGq44hh2nPCgUvm8P+FjLe1/Hak6WnP1lpkioynrpWyDqHDs+RwZmZky1BHRzmm01lsb2/zjrnCe+Nm2O5npBdcJ/Phk7N+C/uADV7bufnpui4yW813/Vb5ZQ6LMrMOXj2AtSw9i3g6LfW2wFZd/RSSnwr1wwjH9JVHjx/VIb51uMDGPYZ0ETBmf3D34fy6r/DApAl6dNo35kXNR2bWgaAbGbdufR0PHj7EvyBCmAVAPH0SZCN0xEtdY76MtCl2ls6MQH/Dvt2kxYS2O/Mdv4T1N53Nym62a8MLHIJ2oHVdWC+iay1ah1/gzsSP7kS34SLhSxu8Vb68zAwXphEZmSK4EjzrNnyEcrpXqe6XhCoAWSAfAbLyZR671kXXtZhQxim20j7aa4uxXCrkTaaTsmWHTGtdJKC5MF4c17eAHbdvOy58Td0zpngIEXWRsBUn8BtnaBF4Nt7Ib+T/OZjLTH7jpF4u/mCLiNZaOM5rc/vmzZs3GAdu1Ld/d3d2Qn5H/QTX0EexIJFNrfyMdT19vS9eX/11IQ/QQYkVkbFyGRGvPIGz7nKjwzi6RQXwSDRk8hT6Rwofb5jeosYIlKtDJr1eZ+ULdixlM9FDf+lai641yt9FZouM7/KqDMR3nEi8uktrbMIrSkHV31TVaVwdm/BNFT8nnkk9R+S7CTbhb4Jn5UZ9F4fbb86HjvJSYSjzcATtd85fnEcfM79ZLBY1Jx7e63O6M22/z0j6XCb9LJPII3CGbul5oJoeHKG4iE3XMioplOxIGaHw69sU6a+R11d+15+V0+cWY2mEEv6uHhelMfJHavor7mfmfZQbqXHFul/eq8fwXsDiNLRnuV99yi+m0TytS27ircu8kN96ERcIX1QDp3xslpnh3CFzGAfMG86hv8ZSUjIivFYSHfnPo0ajdxT5O3hoJ8fMkbrOHOF60zFUOJ663jrgYNc9vydP9muvaW9vr+a8/ouks3nvrfBfJwl/JcsPVn/++Wfx2Wefstfy6ZJ+Ur+45a9uffjhh/GnP/0x/vjHP4a/Zub+hvsyv/vdb+O3v/1t/OY3v4lfs98hfvWrX8Uvf/nL+sU2f7XtF//rfw1u6P8C+qWb8Iv/+F9RfOh//Pu/x7//27/Hv0n//T+Kr95f//o3w57QJ5/Eg/v345DyulejjWrt96rrfqUJnjWnpMUCGnDXupoPd8x5E4GeeawfNDY/1pkIpFvHvJF3mmsNfwnOOlMmlhddhHff0nOOqHVk6Bb4JUtI4Ay3HpBZD1KOGJwJXSLizE1gxvCezZSC1qKRV9eD0q7ph58DtR+vI5VXLpcyUPW11kXCFx026LoWIxr8RrwYL41A/WmzAm6DMod8l5tH5uDPXKORhHJTZxUffQvWGtq5Z76/0C9lD3HoQ4v6MLj7D3vusS/nI/YrMZy99WjNgjrVNWefY44O/aQ25BLdVmAvYwVZ7uFZTh94MzOq/NlC2mmb1mqt7/6kv/L22uuvs8/iQegEmSyYZk8bi+VVyeIvfpWVd9ToHylC5nsTeuxRQGbQQfxyLyiO7iVVrvjyKOXSjRD3wFuNb1rzpZ0adey+1XXOJt5+++344Q9/WN/y/S//5b/Ef/tv/z3++//vv8d//b/+a/zr//a/xbvvvsP+0qUI7KMOdQb2kjpHdN/UvjP2eVImOCMThAiuBM++KcGpQGZGJiCf5jXTto5fHu4GPQXlpsDEVYPAOd5mcoHRT9g8doP/xA1BGorhyUNxZaTojNa6mLFZuX3pEpvSOwU3MTKTzdyTcEAXx0dHLFqpCJrawkoGvcDfnyJwDYhXeZnxbwLyYDTI07cGeJp7yskxXLqOU6k1x5pc6ZC3JvZsLxHGCt5IjX1m8dE1WH30XUSVMkz6NEozBiMHp/W46g7ClPmLwIwsc9Vrl3JTBty2R9u5izo7PNxq1x2bb27U0ZTDAcZ+McR9mRKY8DpeMP56NP1jVN2vGM+tnqVAJctDW2C+ylFrw0sgM6uf2+f395/UBrlu7RsIa8+uNTar52xmcgDCC6vC0OLG5+7uDi+MK7Upf+XK1fAbv77EM7NeLFuMM5fYvL985XId/Pgzrx4M7+7u1qdzJoxFpmF+Fgz4h2ziO7H0U9vml2ROmyFF0HuGYvgQZ+znukrAOJtQgTwMg9SN2869Cct2WWKv/EG6pVN6hsykvYtWFG9ELKjHOfV0wgTjKA6ZpD7h8FJ4GHxCvc15L/TkN1uG9naC1IicycuHOs6kwYBMaCSSSkfYDqouaA94TvlnOZILtA+huIxUUMOAgQszUB1nl2md+UbXU7oJkAcJ47Nfcy6lIM+WJzMjo0VQpkjc0AQwYkH+j45Pqo37YYP7HJZ+detWfMzE/ve//2P8/nd/jA8//Ci+/PJW3GeTfv/JAbZkgygyAix4zwrURODP7CJBlP4WCW1dFxMOA6aFafWB3cuX480334y33n4zrl2/FjtsWteB1tXL8dprN+P1114P+4eHWHssnlpLNrVn4Rh2RH84/RYw/WPO+/3QTxAi95gDKuU9VPrsMxZTn37KYeWT6LpWUE/DraGs+wXxwzpK66IPbZikpVwmzOCSiKgHjIjMXIJ4zAHmTLKcFJkPv1G+78LvyR5p74ffNJ/TzohVZbecu44RV6/WYaKHd9c5pLx+4zq2uM7YcbUOumsMMJ2Iyrs2rIOn1kWXlKeBDnfLcHzpWjtHYUdGwIvIzFOEV1VYX2FncWnf1Kff0vXg986duyxQb1H3X9U3fu/cuR0uYA8PD0tXx+GXBw1Xr17j8OG1+vb2tWvXw4PIjnw5p2qke0Q/83Dv9u07cZ/Foj+VXPag8Wp/F2rVlyLNGZAC4uLhxl1h5A/ab0DAsxzRB3O2eSwox2Qy5YB9N66Rp52d3TBPmRmmZfqWw3KKo6Nj+IuKF1ytZSAKEl9AW6jP8k4Zn1sbxn/H/QVtaD5fkO5JeCDu4t/J8YI8RGQkspnUU0f9lF54sYoYLvJu/gfP8DyVygzL19DVdY28TMrOlssDoN3Lu9W2ArnKC+3ND3wd2C8Y85wXVJVHVFwPxi8Tx0PtOW13f3+PMeAJ5cd2vVhEktYlDvWu0U6vX7sWzokXlFVdxomk7aNPnjY1+yEz4JOYY4vlkd/TsXocC/qK6AlYwDhmjv7w0eP4+uvb4WH8k4Mn9SEry6BeZVAXmdRbpSddQeBGANVoXHWTB/h1D4Ew+qGr93FKqXQ04I+IrD7VlR2tYxdL1vdsthXjQad0Mumio3131MOA0d9FI6y1Fmk9r6DhHtCImzG4lzShIJGJyOGGxFOXTLEMoBxL18VEmXWYxsUxCBkiVErmqxABCfPYOsrQgJTyOi5NHEaT5gAAEABJREFUZ7RHDslnBew1nYU2FBPnoKDrOnS0cAw/pr/t7e1T5/fDceHOnTv1bQI3ZazzzIxGGhGVi6CpUH/cZE33KuIFrsyMzJdDBPLBRbwo4N54k6niS1chc9W/ya3MC6Ki23PKUVnqulb9cof3p9i6tBUTxqeubE1/QHSwlQ7tR3wY2hiCXQc+Du4hrHIDmw4VWZ4oqjt1YYuM0BVoBOfv0zAc3IMcDu5BUAeJ9wvGGcYTx44KkGe6JlyMCJICWQiupI84LmUOfSwSpo9BEI+MERGy44UuE14HEZ0bQP66b8v7rBw+L/xZcdfCvok9Xij5FxJay8yKd73qys+De2ijOtaxEv9VOGlsmZSjsKIQVqyCoPWcvLhfRZaIvo3SnrQGoHQIwrH5TuSFaZ3w3j0+ntecRffCfsh8ZbEEXTGSvtayi5ZtiJnGTpSLgBdRD71AvYwgZm7owcifhkexo1/K4a1b+TMUi4eaIBtvwrhRU6o3ipxjjpJPU9SEOCdeHmXL8exHFQbZNartKiLKHdvWwUBbwVElIP63oaRxsZ7gOtM/5Es/7OUtTwT+gdqu8Kzn6TQdwspNfUKNAynmaTmx6lmdLkMRHMMRfu79MrLPVfYdC5jX1ST0jxj5z/OPckU12QgY1pjAyW0A5KKbYGVHDGJZtRk+qYdqf6c0TiuyZ27ew3d+dgp4zhUWRRdEJQFkcKhtBaYB6PNNtKUb2gotnJOIcT440tZaiMwhDjmqu/JCWtIF45OYs64RJ6z5XWONOGJv3vWcay/3d8T+/n64FyDc23CdJ9wbePDgQYj7rEeFa49VeEg74vbt28xRB3z99desib8qfPHFF7EKP4w+ovYe2H/wQ/OffvoJB7oDPv74E/ZWPo5PPvk4Pv5YfAQd8BF+/7WS+Pjjj+rfLJ25P8T/IXsx4CPw4Z9wjzjzf0TYeYx6Pqz4Z2EfxcfIDtC9CvL10ej/OD5i/+fjUz988mb+zP8nn3xattCWR/UhatoIddXzHrHeCmvjwTg2WMm0JsmFUJYGOoQrXGMtXikkli0waUMda5HWuvBa0G4WzC8r/YoXSGa1wZYdzbdnH+uY9fphUbIYCMSQFhEyyguBJgguaUZ5lm018YwIeJERYkl0RrF5ZCbujLakmYM/c402ZAqNftFFUrYGRqq7ZYtWMsqed2eiz7CO93Y7H2a80sP6oHVd6M5sEUkcEFyUHvtoCayPHcs2MgnzRjJEq2dG6Vy6AxqlJ6Mu4tX+TrUJ2gb6etqGfdk+7Hpv7MPuC+2z3354eHQ6L7Gvz5mrLIijvswM//S7R2D9yhfpA5CEmcf1/Bt16IvIzGjYqutauMbfYh27fWmbvbgrcdN/98X+3Pb2TjhmZWTpxzpFw4tymhfTZqiEX4yiuMIyX4wF+y49WCA3IEoRMZd0iEsYyntR9pyztz0PzwUW+pWlshp1P51OOMDd5gziSp0xvPH6G+E3fX/4wQ/jn//pp/EvP/tZ/PznPw+/bPOvRX9evJ/+9Cfx3nvvxnXKPMMGrbVoXQcoM3fP/L8nHdMrkJfKKzbJRCCecyFSXRc9p5LwiI63j8xcQZSbJzQiMmJE6y0wjcKObobIE8aOgv4TXhRuwroh7MvAxqZsqKGEcZkYBUwM1kdFDSv+GptdN27erMrXAL5UfHHssUk258WzYGCZs2k2J43Sqb5SwEM3laA2fGh9BbcFN9/fAFlxnp2HJHgTYFMMSmGZNkA7CxuAVOguEFmdkMrBan3LQzEE3UtbnfcTtJE/ytsRcK/lyfRPQfx+E4jDXVl8ipIsWnlefD8v/OKYry7kLN99DRp2RA+zDtnsdSKk39Qa7brZxpNO3IAduY21ooSgRNxlEL1rOEuLGkLuzI9nTXbVaypilTe6x7Zg+KvGmMY6zSQlYYBZtyC2jyXNzGiti8zGhOCkNiPrp1CY/Pn/O4NrysaaL4A5m/0ekmhrDze0fWaGm8VuGjtwugnnIc/77/8gfvijH9Ug3GF/xxLrx/+t+NprrxXfA6FM8kcamckLNWM6m4Xj0OXdy+GmuBMs06zxJrgScGdm+BdQvJQoqiotln1B3otBozxLcjV81b0hTsp7jowi3xg9ZXQMEEM6jXbdWouua9E6M9CHnxw7Pj7iYOOAg7gnTPY4vDw5hs9L0zEcoKns3YjbkrggcWeqwwxKWRSTjPY8hUHFW7X3BW5kfekVdIsxrm5qDS9P4pdfSppxHgQZQNkhYwSYK058hKFJXlKW1rpo3STGMjXK1jp5TIIjw8PfR4/34jaHfZ9/8WX88U9/qk+R/urXv4nf/+EP8cWXX8aDh4/jkA37Be9b9fbE0w62RXnS4sGvDEAzW5BoNNK3P9gv/PlzMR7++lMjP/vZv8QHH7xf3zQ8YPyynT989ChOeL828urk0QXcLQ6lvyR/9+8/oG8+qk/Tqvf999+PG0zO7t97UJ9I/eUvfhmfcej7mEMlf67Ww9cWGfbdjnJ3Xas2Mpl2MWOSNGXR0MFPqrl3MhNceBpyImlXcCIzQYCMRr5GRGRNwuzXftP14aOH5O9xtbWMiA79vZ0Rt3nQDru7u+E3Sa9fvxbXybu4evVK+JMsfljEQzfLNownW7F1aRbTyTQmXRdda5GZBdtr19oyPwkFhJlevywL3siIU4QX+empS22rt2sN3ZNQn3OahyyO/ZTxb3/zm/iIhd+tW19h74f0oYMaGzNbXGJyfP36jXjnnXfjn//5n+M//x//Of73//3/iB//+Mexu7MbmRmJ3sysCeo+i/G79+7GbQ56/Abx0eFxteMTNiEdQ8e80HTDK32ET1Gekq8H+V+nmYmtKUPrCLI1BjabxA55ucoBpradYMPj45PTcpi2v/LyhEXHMYfUc8Z17ZaJLmzd0NUow2y6FduXLoXuI/qBC13nk5PJhMOXaXgdcih+//69OuB2s0HYbuUvmKuiMjJb5Aj0qq9AYGZGomgVeENmZkYmoC22rkVHf57QdmccTG7RNvxA0WxrFtXWMKCf0Dyh//jhCdultt/nEPiIsXBBuHHthx4Ab28P5bL8R2yiWP8jYinrBzGu14cTrsXu7k7Y30+Y+5qe+XGcNc3MJL+gD6NSDxEUPVADYyRJf1nQjo4Lhyz2tNWdu3fizt17bMo8iv39oZ1pY/PSW9/qDnRzl7KVxzK54ozujRSmus6jokVmFrquC8s14/17iTrXPrOtaUynZ7Deu5KbRNFyd+E426jX7Fo0qP0pc9Cb1t0SmRmGd20p1yFDGE/yEBdcCV9AQjqgX3HHutsXzjqv/PFiF0mQrUgeTXQtOmjXoMsyOyZNGOPKPrNpzYFcQ23RHouH3SaCvnJmtyk6O9rBnLrej7u8exzf3VzzgyKusTJbNNKRDmWMsRltzLtN5JkCG2M9m5mUXwnJAJ7c8p5GXyznE2P7enaOS5yH8USE6YmL4pVuClljN+P3kM6CfjbE1z/G1R4CcfQmaMgRuiEeKUdERk9n7Qk3ziki6sMSoTKSMX8Z4wUDJzGNjQs/t3ETzuk8n0j6S4eB6OpJy3GxZ8wN0jTvRiWHJYYI+rzTRyEzoyXtAsodQRoDhqeS8s9QnHj+NaT8tNzIh1qYV4mnE/vmHLIX9vV1nNOoLc4xXtJjIssoL2uHGOOSh+8ij6jnrlSepqe9hvDzbtvaskQXklHfhQJjAI2O0pVvpD28Au20P4cSIz9DDnq8T2M1r+typIBuVBLzeTeyJTjQTGifjL2LOGFjdU7/W1T/C7phv9L3svqa7zfH4TBeeGWMfwEvYQlI3UM5fEaVTxkDSFJyCiXEKQOHfX4E3nN3jQ8VGLGaXnitK5JXUk9JVsjZw5FryKcqzoAdEDrzn5ch6PQ2hXUYaH4XzMGlmzDYnBS4lX8xmNJ5SaNv0i+vKkCB0yjEH/1VIfjLTpRvydfEseTFuWuU1Wa4lRfIGGfBYxV4T9uSfPMzgigvfI9xRvqiEVflR/fL0tW0nhVXOcOl61jnP88/xNewAxxqn6rHVeOecxubtgvPdITxqS1qNIPuSp30Maffj+stedbPot7H83C+PcznF+yTgBof2C9hvr9gv6RAuzYlkYle5oRtBP5ydy3GsaO1rtzO/5wTOrfe2tqquaJ++a018kfbWua98kGaJ+y3uzYRrk9cz7ifL1zXuHZ4+PBhCPcO7nOg68HtHdaZziedVw7frv0iPJT95JNPOHD9mMPTD+tbtH6T9ne/+13tHfgtWrH+Tdpf//rXMX6j1m/G/vu//3v8z//5Pwv/43/8jxD/c+n/t3/7t1jFyJca7xe/+F/x61/9qr6ta7p/+OMf6lu9H3qgy97LRxzKfsQB60esu4cD1k84LP6EA2S/EfxZ/eLZF198Hl9++UUdvPrzzOL27a/r3yxZdteh2sIPa4tHjx6wfn8U/vqW9nKfYm/vcRR9vEr3Yo99E/n7j/dCPGHd7hcnap3MGnKfM5BHDx/VOvfOndvk4cvK3xcchu8RZ0592e7E0KYW0fN+OW3DQ7NmwPHWYyt6BhDhXoneL91QAnhWZNuPv4jTdQ1/xpB2D+2DJrWME9FaF67vGu3VNesT1v62qQVtOjMrbkTWX+gvROiWO9AWujNb8SMjRGYGd2Rw+ViiCI/MjEzReLdmmIdM/WdoK37drSHbkM2Bdk3aIuW1LlpBnm7peXTd4E/j4c6Kt+QleuG7Xs3MIHMDYnlhXw1nXY6w1jIT0QHOxzNb5CmSyIAbB+IooQIcb2wHwgpZ0LcPDg5r/XcIPWYfyD7ufoB7JtITxinHgRP2bKTqy8zITLLVh3Vmvs7xSasnlIRlXwhUoIdgHNzRYZeuNfbBOvZ0ZjU27bDHdZn9d78FfOPGzXC/6xI8SkQKPsdUzA9uWOaHLOCJ5UV+4RdDCgxXTjsI3T3tTxsJbdQjlEsNvWGOvezpaLcCfvvaCXs62s32rnhrHfnfqrPLt956M378ox/Hv/78X+P//D//z/iv//X/G//3//1/gf9W7v8PPA+B36tfH/W882pYvhn7SjP2P7bYG9re2Y4tP1TM+r1hH5HYSioyrfsMbRgXXhS6XkTWDO7RekkEAQmpIKxsBU+dI/Ceu1ueJpyRuiMjlA4qgzR6Xmhwohr+MuOV4QY3EynEIyITNwgvjK6MLyU3/HZ2dmLGi8oXlJnS0Ads9B2zCVj6syKRZQa5EBYQHunzfOW32XxZhHkUrzw3Zwo3FhdbnkksXRsFl2HnyFJQHRuh8FJG5wtB+WfD0LIX+nSvAtZf5jYTy5St+1hm0EHBQdFBcuj8GZ2bciDtD4UM23/S5jMzGojIiEIM11J/EW09cF/wWbGeKTumtkqNoF/6ZwdZXvZS+i2pY5Ncjg/a9JgB1cmRH/g4PDioCXFrXdlWqs2fPNmvyZMT0GM2zVEZjhEOmo4dHXXgIK2s7u3t7TrgkupX9hKD63jYI4+c1J2JZYC8S25AMwCrM+IpN54AABAASURBVDPjhEMKJ8EnTLKqzqkvpGO1OuOpy9w9xXwGQ/lNWItSCW+Sk4dshUNf4Y0JIjOXGBWbXh/aY8FL8YSXpHXiN3ytvwPq0G9kHhw+4RDzMOYeACOjvBoy0bes/9Z0A3kGRsbQSEgDW/frILAHgxAyz3WrdJOc/BcB77YVMTWteMtpfuSbVydItZhjsjXQnkVdH87HT5hc7TP5vXv3fniw6jd+/+jPC7EI+ZDFx+effxF3OZB5/PhJHPG+m7MQpPikQR5wnOBXh3rxFj/YVFD3iMqHIa2rDzT4bxb8375vvf12vMnkpA5BOVh648036kDUccr62tvb43DoJDKHiaplcRJ4Qr11XUNjxAF5f8TCz5+BvnP7TnzFQbWLO3GfRaB9ZY58TajIYBKLao3MLFjXDV0F6l29HQcZUsMiIxL+KTIjM8PL/Myx6RF9/8lyUbTPwmh/uViy/dm+jNt1XTgu2Jc9cLt27WrcuHEtPLS+QdmvcQjs4e8uh8KOD8pOppOYMuFynLDvD+4uWhvs0ZGvRl6yZeUpswWuQowXZQ4qIPXz4K6N/JQPbyAZTuBba2F+LYv/58cD9E8/+bQWm3c5mLM+ThhzpuTrypUr9TPVfkrwgw8+iA8++GH4v0L8SRl/sttPGl69di0sbyOPAVrXhfbaY7H5gAP8hw8exhP6pWk2ykQuCF8wvp2Qj545MQhzHFzSM/TwNwFBbuUgfaAnqq13HJbuMom/es1vVl+JKYdR1p9pmyfnc4/Il23dRfMRB5KOI4b3TLxFtow0nxmRQJtNsYX1Q1IsYp6Enx6/TTt0UWz7e/jwAYvuh4Tt05aPKdMivDITHakTGDvKP3Ji00VgZg5yUvKj3VrXYsKhtrbe3t6Jsf1EZG3u2j4PaaNCt7Aeeyp/NpuG/dG62uVQF7U1PlrXvgP1Z0RItzjMu3LlcthePQzuaVjKqEs7BRcqsfecchoaSBCb4pmWYT1jQ4jIgB2L3rFoXnGOeK/t05/v02/v3L0bj+n/9nXHFuV6M0E8kiGu8Vchl7QIV28sqe5CT1g5YuNF6Ck/MyMzWQTS/2gnzv23ti7FbDqjD0+r7Uyxmzaf0D/t26uwPlrXRbOtFBL3EtlKd+bSbx12gzvTdIPweIHLsmtfYLnWY2zircuUP+t50cNQETzIXmRmNEG5mvnuWnSCMXNSmGCnadlpizXTzAWkC8kptgPT6bTsOtqtoWfBi+KQ/vaQDaU7HALbf+4zPvhJcPsmS7hI/rBcRDQwlJmmQzs7767ATY+ESb7jmyAyMhMFq/eqX2OvQS+tlNwRSc9zcKpuVY6oF9zVn5b67WliSMvxZVF2qQfqyk6lx0SW7WbJLxUVxsNgiHfFQSZCJih3nLvgjqFFx0D5Q16i+JoucQ2Al0EwCklkwdjq+OEmXJUBtvkmSKFTGCWTJ0h1NZ6ti6T9ZCZyK3f55Y1YCXuuszKA1CrFe85Q+l8VTOdV6bpAj2PfBUHfjP0t87wp+rfNIzq5KY7PlwFNserWOETfcFeIDRKUe4PMyLLFlftcGyzOhsfQFzcEvCTrNNVz8Z6d14wFA6tzHMfYOfP4nr5IEe1+YIjdKEejn4nk3RVhWoA7CAtpeOkQukX15rKsvsIyWM0jis9j9EuHGlm6zBDh3v2KW/85DOLnWE97zMAmIEl81Z9HLvNvHGTWbqIQTtjgMNtrwAalEDbU/J/HyJcOQCGpoLMMu4GaFhJhfyn3Bpm1uCVmnFM+aeEnS1FhS4dERlHCh3uT/iHEp/ELy4dxKTVqeOLhiXtIz+dY/opLuPSbQD2r8db9q2F/LveYB+mI1bRHnlT+SHWLc/6yJ9yR4jy9R95FVIsTttxrr/Weth/jJ+1g6NdZczcPzPwAX9dayM9EIiOM2NeYMGesAKx1fU+P48awt3XCGuO41jbHzN+Pjg7rQ8/uteyxDvag8dGjh3Uw61ro/oP7dWh4nzn+Xeb4dzigvX37doyHtOPPII909dD2008/rUNGD0RX3fpHeGC6DsPkSVexytMtxvDR7T7CyNM9pju69btOLnz2WR0uf/7556ffCP7qqy+jcAt666vwQ9S3vv4q/L+6dzg4dV19797dcP/iHjbRLtrpIXsajwS2037CL7E99sAWjPsM+9j4CfuQ/hLauM91eHhQdXDIGcWhburEevFD8NJj1oKnYJ/TDwj7a04nx8esvY+fggdMA+b1IW7dxxzGuY484NDOefpjDn39AKf5f8JeyAltpad/21Z8v0iHseDpp801XuSiTZdsURpojYFQ4+q2XdOGO9YhHe+sYlceetrvALyyaee09ZJJyrTAXofsbx1Fz1okMyNzQGRw5zmEYZFR19KdmZE5oPg+MoL7FDqyZYiWA83WopD4C/iLLv3L8AbtyK+yugeaobulcQaUv1m2FaCvZJZ8425Ca6TZhniZujM2XdrIesjMyAQBTumQjzRPkUQH1hcu24OotsDcoy9YL/OwvZywF3nC/tIx+4wH7As9frQXe3v77AnNqb9F2E5tdwvqqF/Wd5oG+m1jwnEuM0mNuycAsvFWRCwDdTbLT9wGutZYp3YxZV9lxhrWPZXLl6/E9evX2f+4EZcvX2aNOwvtajKWS2QEOeJJ/nhG4AvcMWalaD3IKpQ7lpfj9SDXh7oEDspO+elPC/a1B7i+W6g5utYqHzucD7in6JfJ3n77rRj25d4Pv4jx4x//JP7Jb/v+y8/qm77/8rN/iZ/+5Kfs2b2P3A/ivXffjbffeuu0XHXYy9rdtbqYsWaXTqeTsG+1jjpuGUW7jNQNpJn4lwjoAAsJqoAUO9auxD8C5/mbeOcZ53zNjQTRscHXui4aBslsJbSwgeFyI+IKFeZBy3Q6q4ptZC7TVBEYKU5vkzSuLzj9Ewywy8bsFTY9d9hgMw1fcB4mBCpa40HNWWEDjIUW2QgUkfUPiLHsI9UEq279A7AXNhyax+g2RLd0E8Yw6Ytik54znlr0SYXuVWzirYZ/l24HGm2XmWGbgzA+9OGgKeYs4ia8/GyrfrNnMp1E0jYzk1YYIHmAiIBViHPXULp6mti5sL8Pj/0To1GYKiU0IvnrGi8+jCLXjWgnNA/ZvHcjvGNcucLGt+PHZDLlhXRS3yZ99OgRm/uPwonuES+tRvwJY8XUMYaNYdM6ZBKm3H0md34TccbLxG+iCV8qjiWmGc+5pui7fv16vXjcEHf8ccLngdhzov59BafFycDUQNrCNh7JyEGbnXPYd8QE9wkTYycPe0xMrcOaKB88CQ92hkPBOc1gsHzLFl1rYV1Yh5kZmWlCA9BrXUKGOIPDBM9BbWKI9Kzni0k9rcE8ZY2SEQMdNA1ueWLkKbhgsnTCxEqbuMkudB/RXo+w02MmWLdufc3C6tP44x//FL/77e8KH374YS3KtJs61LsKTSD/hAnbiZMTGD15Cq4F7jlj0YL374L0B3dfNvZd7Ph087XX4v0P3g8nLPa3Y/Rc5v16nYNQ+xlq4pDFxTF5xOgxof1f8sMSOztxhYnYNQ8XOZRxomhe/5////8T//bv/8YC7NO4y6LSw0XrWj1d6yIzmUgtaqxckC/r07BVZGalYx47xtEeAyorOsYA85CZZKcvXS54XezYvx+wsH3AgeZjDq0O6PNzbGJ7cnEttd9fZgyxD9+4cSP8qffXXns9br52s77hf5Wy+/O94+RrwthtmsZtLWmb/y97/8ElyY2k6cKvAe4RqUuwirq7Z3p6pnfnO7t79pz9/79gz/3uTM+0oiabssjSVakiw+/zGtwjI7MyswTJVkNPfx2AwWAwGIRDREQahQlnqKKDEUHbxx+a/rS6Ap+Bwz2kzhQH/+kdEeJuMkvJCNf3N998o49oCx9++CEL1m84iHvMAr8dxPsgzJ+CfPfdn+mf/ulX+pd//rV+/S+/1j/+wz/IPw9sG/WMgR7bfLjtca7UmnnMoLs8R7S9R48e68GDB3kw6vGsUr9OZ1s7foH9lrQdFKePpWov9KDpMT6fZP04gSfMrifLmTP2Wkf/rPju7l5O7rFA8jpP6+NPh/tTzI9ZZB9yKOX25biTbM8niBxAqDLf9Dt2a2tb1v2YMnkhnwt87OdNDW9w3Lt3P8v5mMNly3J/cduz3V2wJW3Rsk0zzteR8op8XviwOqDUovnGPN8P7hteoPS0IbdD53tEP7Lffc0HwX4v2S7Ww/3ttZs3WQBc13w+o98doPP9fMdV5Ea0Nu+63ab/Xec9tEt7tf4HbDA8ZQNiwbhrHSKCPnaiE8acLAsVgnrpXVKfBFsx4Ava7xjAicQJdn7IQeCdO3d4tz7MdkeEgj5gV2ZLz/kHOkJyXoJpcu1v0JnLYtZxJpJARKjQJ1xmt9uetmt0nQ83Z+r7mTpotdK24SsVlzZcKq7Dl8JyJ9Cf4YsoiogVxBURPJ93m8eAzwVeh0b6Gde08yDty9xj8oiQ7VNrUaXMuYFIn7DbYYcZfc2Y+/CXNjUzZj1267EbC0nSOF2EBUpum/6Fk4dsen3H+O2+85gxwm3Xm1PZN+CNMP9F0F/Z5cp4GZXMb6ylcTHXgvbaDqs+ZMIZrKdf959hejZAPhGhiMi4M/ItxsiY00eo/Z1S1phGb6wiQxbdYH9kjMvicSLnY7z/B8ZC5UiR0R6yE0lqSWQnGAsK/abWooJLsCX43s9R8UvlOP6HxKUZ/fAR3oT6QaW+ih1QwMlwLrx/cB0vzOUc8SqFzrH+wMGWc2Tztv/74Vk5V6nrPu7+t1gsc+xd0veW+X5e0gUHce5DXwsF/asyVrufpTyUhIo3wPPuZBaCdOmFGHLLaOuTyBBqpGXGwGUOWbwI2wvxZB4olArbTcLVDwyZKuQD1tG1Q8iFkMuU/nOPLDeMjl9icLuIS/7mhwPCGb9lOA0FwnEo8yB4uZtca+Uh4Uomdb4c87AMcjyVk+le9oGElH9ezEhHHNFZRrwvdVvn9QQOTzB98q+7pv8lYV1eOn8baC3RWs0ldQrbvQjJdP6BzNSFunaaWjrmYjPAfIz52tTHS21zUSf3+/iEeb3XCV4/HHGQeMw6Ig8SWZv70PHp0ycc0jzJb5U+Yj13n30uz938TdRvOPz80oeiHNz6548/+/RTffrxJ/roo4/k/1v7x9//vv1/2vF/0fr/0f7nf/5n0n6La79p//Efv8n/Ofsfv/mNfgPsGo5rfP8hu/6ftL/73W/bN2uR/d4f/6j33/ujPvzgA31Mnp988rH8E8bWwwe4n3/+J1m/rziw9QfHc+32NYezrN+8/rhz5xt99+0d9hO+1T3PScE9Dq0fUsbHzFOfsEbcZ+3jeeshB1ZHrIWOWPsfG9hqweGq5662oW0p+nj2CurA/oHwgH+CaRnvjngOEVJQcZ7rFB5Gxa21qGOvYkKP3zTDPE7Tzl1oAMic3hJJT3mhQiCiufZPiAjyPEUJiRv4qTPXksMp70nus+/mteUJ8znDhcOiAAAQAElEQVQzuGwL2pA/OODwjwZUigiVUrBHp9aOlea0DsLOxsB7DjMoKIx5SZbvP6+Jc21OkqCEOIqQgr+8A38SgmBIPBu0dpmuMSZwQ3nZARGhiLNoOkCD0c+wu8ZT8JcSsr5RPN8NlRjdUuX0hXij1oJ8x60hoJXTcNgPLe2T6VpcBHlAD2grJC0k7oQwJ3a0PRnNRbQKjwgYfONGBPQGhXxr/bL9jSX1YFhWRFEtNdlO2DfwHsXB/iF7EA/0iH7W+KRD9mOMBTyD+w4pIsgEd0F78xhlXmls5amrLrxaKkfRLxxIhCwuit1QwXW/6vtOG+w1ti9uXGOf5Ia8j7SzvaOeNa3TOF9DIi3pTNN4Ba6B9YglMN6mGWNQjnS6iFBkp12yN+W9LGORflFuotGtMHZ32t7eRJ9reoMD3J///Of653/+lf77v/6r/uf//J/63//7f+t//a//pf8f4V/96lf6Fft1//TLX+qtt99K/V2mGXsYcw57/eWBBOWcs3bvoXceS0rJvMo5t9aa9FqIryPsj4LuIbXbTkKrC3u7AwK3IX/IyHa5GKtEl3rKpEixVbLChzTUgg1Ed2oPRp7gmM8bEy5UsaIAHSWn07NXRBAVyKISkGX5Tt/PZvkJd3fCE+iHfhECfzJhYDJleimRAgf0ccFc5CT89PjJAt/TAm5THmjc9gz73cxornK7K6XmC9Ad2+21lJI5tjbIkzsJlz0sjLhks38CtL+X22UzQiEGEBX6q+3qia4nMPv7+zpiAuei24Ybm5vYtNcBE7z79+/JE9yHbFL7pSOugvEHBmanN21gcIsI5FbVWtONCFUG1M3NLW2xie7N0b7v1EFzHVkfyxh4MXrMEFcA33ZLrWzOz+VB2mk9zvjgxPllO0BZbv1XuZaMtUtsThW2SQgeh10H3jT2ofwTDuNcl663o5yML/KbZksMZXvbVhFB/YSiFLkeI/AbEhJbTZg3MaZLv87FERbx6fC4jGedDttL3LHGO/ntGo4KWl3TyZ4pH8eccKhyfHySBzPHxwv5//f6sPKbrzn4/fQzFmMfgPfzZ359+PUtCx0fhvkw0Pa0vUbJFrdCRKiWDtDGo8iXTTDwGKgbt0tjSZt2P/LB0e3br3PguUcf2Mz2XGnXTuc+0CYim0yqZooIHR0fZl+7w2GQ3+O11Hwfu07vswjzIZvjvvzyK332p8/ywNr1bt7j4+PktVzDeVgPY0A/hy+CeY2IZlfzr8P9zbKzjdG+fLBnOx3kHOBYJ0xE/cEx5xElKEuf38j0gZwP5m5cv0H5r8kHozscom0zifR4sMHhtsvvvm1bVexiPUqpKqVgj4IbwP4gfBbOz9BLXjXlRx60PWSy/TUL4M9ZtPvnpO6zoHdZrdPNmzf09ttv6x/+4Rf6JZPIX/7yHzPsg+wdDrY9LvkgNCKEcvmpxDzo5rB7k/HTcTa7dRxoGx5fbTsfnvuDMQvqy20swunx0WYG93G7LaGuukglwzx2I4qqbQgcNr3UqvnGhra2t+VfdrGdoxQt0cf16g0Nj+0+ADe8ieF+cMDiXlzm77s+yzafz3Ie6PE7FDphkesFyAHtwO3TbaKV72FbyDx6KH+C+2D/gH64YKgYFEFKgOgzN1QZJgaPZIGC95k7aGMuZ8+E3fW0ubWpXf/U9c5uvisiIvOzvQ8oh/UyXK8DdvXY4PblNrhDmk3eTxGRP499QFkcP73PaqnZZ33465/SrtjTcg6Q6z5necaqvzAQDZJcjyIvxw3YGlKWhmzwUsJkwovr/Kzfvbv3ZNiGlldKhUHY+QSp6b3igSDHkqfzTZBqpDrmhRARKqXIbXeyr+vd/nV02N48Pvys2MTtxO55lFqRZyAz/UVB/UWEIhrka/RHhEN/NYiIlZ4RzW/7lFJVaitTZT7T9V3rIxvzbC9zDoENt0/DtmsfjCEdaZEk17E/zPb06X72F/fDu3e/k8cHtzH3URsi/PhbAPb5wdVcNeCV5wfNIhTIM3CchZH9Bg831LN3subjLH09hB3MEaPsCHwjGBmyP7t+Pf4uGe9bl2XEsYe8zTNlHRESKPTJqa/VWuUxXD9dP1ngv6IF3DmMsa+8iAnMPoh9LfrYkvnVBL+bl/RBYyDOsrzOLMXjdHGQXAYg0RO1foUJBsSUz4MbvkhojSEi4Gr3lE8L/TDPSaZdY5Jq/7NghEFR7iyXS7cOEx2eZFzoOjERdiZkOgeg523/BbBs6+Q5it0XgoVb6CTP/udgyiflO/2YNsPUtd+vBl5ikxvDPCvUMTA8GwFlFHnGR4DbMTi+M4PT8JS/o4wpfN51nGG63ZfFq6Z72Xwu4nfexnrcFLZrTHHNb/vY0pM7xZ51W2yrJvvPxq6FTrub3A9rvjMj51xejzx4cF/+0J1/9Wn6xq2/xfr551/Ia0F/y9UHpp988mn+ZPL04WB/QPjD9z/QB++9z/7Bexy2vof/PX34Pu777+N/Xx9+MMJh8CH4CNj1zy5/xOHsRx9+qI/BJx9/rE/X8Bn+zz75RD6w/fyzT/UF69KvvvhcX+fPHn+lb1irGne+/kZ3OLT9NnFHXrd99+23HNx+xxriru7fu6sH7Ns9vP9APlDyTyA/efxo9dPGXvcZh+z7HR7syzjCPfK6hjWQ9/i9vvHhboJD8JyzsJeyZL0/cA6w5AB0YJ9lwLV/ybg6rAFjU1HUktc/I/wrXNSCTjHgvwhUG50uRngkZtmgwjhaQaF+S7qhUkIVcGvim9LBhnwJVtlf8NhdAQ+kjLPr9JBaWFdfLq9tYjsZ9rstRwlFNFwpYbB5aPOMDzwpKQSeUK9MNkWSA+Wu8rqi1k6lNO1TlmWOsJ7Wq5SqClBOC+rPOnv97vwiAnI00Tjc+Nee9o6wQ2TyR4QiA1JEJBTKy05EZDACtxR0xB39QThiCuOm3Yoi8EdRMaBVdDZvKS19Sbr9E0ItroWDNA6fSTPSGv0sf0W+6Ykgf3jRQOuX7eeqMT0ipLxDESOcZvRr/TpXB5azhDaxnFAPbjfeozxkr/0RfdQfxDfN9eY1gv12T+hrfmdGtDwd7y+RLJBhuTEJXXkmAu5IsxMRyr/RbeUO1VpAl+j7mTY259re2cm9u9deu5lfXPGXVba3ttWxJyQuf8hh6b6NcYKwb/c9t6kGUya4fZuKmzbAdRT+JWOIbXHCnpL9VIP8Aeqdna0x/xsc+N7WO+++rZ//4uf6x3/8B/3yn/5R//RPv0z8kvAvfvELvfuzd/XOO+/ozbfelH9d8bVbr6H3Td24fl1713a1s7OtLfaLNtgT877GbNbnfmXH+n36IEnBDqUUTYipbnFNy3YVxIMISp1Q2pSHPRKeCOJw7Z8QYZq+11UimhBX+tQI3ICOGaQ9WB/mp3GO2PhfZkZW2ogIRUTSzj8igoqvCcv0wOCGNzCgu2H0sxkNYkOlVDbK9vXkyWM5LzcAITKChz2igsd6xfvT/ZMFXs0Cbk6Zcsh27AHQbXyxOGFesVSUUO06BiIPWEWi7UWEetNqZZzkNUjbXTK40CL1/Ks1Wj8nIOT5yf7WOLBrwU5W2/376dOn+VM1TznYcb/3wOiDGh8WDAzsd9mU9gGZDwcesaEv0m5sbMoHHIVB0mONJ9Q+zLCpO+zvjXX/tOve7h4D7k4OuB5onW9Eoc561VIw70BdAhJyKy/ko2J6p8ckc4NDFeeZh8C89KzvxPN37dIgXRcu78nY/gcMZjjsD/1MBzD7+091xEH+wpN02r/tEgrZ9gnsbhuGXdsaaB16hQtdqEy6WSp6pQvHK2QQY5rJHYMWNsIOcxDydhxTEAgnTJiOjxa8rw51n4WQD00//OBD/e53f8hP3L7PQu6rr77O9n90eERbXFKMITEKsrAzCNrvjHehUUpV8GeGiFBl3HFbraWogI35nEnI63r77bfkA6SIoG6O5IP5CPMXRYR8RYRKLanDnTvf5P/q8eGk++gDDiW9KH3fi04Wl59/8QULvHvyIdSSzataSuZdCjJKkS+3DWNJG7BrWkTLy/6LYD7zn9C33H48B3D/NjxO+GDKsN+0gfGBAnAXxZi3y7/BIYjHEB+G3rh+Q/Zvc+jrMcM2mXF4ZL62cKmqpcpl98Q+IhSjrFpKkx3QAAHu0X9RAV6AFhFyXgjSUxa/PlD3Yt9jnMtVa82x7bWbr+lnP/u5/uVf/ln/+q//ql//+teEf5YTycqBz/HRMe1qn0PkYy2xg+3m99G1a9d087XXdJ0J55z69/zIcaVULamrffL0/xm+z2G+D+4X2LqSZ9/1sk5L6mvCMPUrXX5FhAp2MqyXD5oM6+LkrkfXp7hMc5x5W18ZxoXgAf3jnr744sv8GS/r5vqNCLmd+wDZdefyWFentY4RLd48rs8l5XN7nX4e6z597j7l9M9MW94J/VGK1NdyQuNlz4gIexp9zdsI49PtxOWY9TPZ3WAy74Nc97HNrS15Mu93hMdF1+mjR484iH4s22KJfa3jArtbZ5drh0WOy7ZkEXLIIsyf6rbNnE+OkyyuzedD9Bl9PyjDIXNs9z/3EfMOGIUhJ8eOrDd0nVyioE8jShDj226D+SzHdvIHUXwIaPkuv/U1zONUKzgzCx4JDponXWiTO+UK6YXviFABto/LO+Mw03aedV22hxk2mPV92t48huvTKLWq1AaHa6mqtWidp9GqSimKCAWu84vAP4II6S9+RWoQEahzFqVE6u+yVcrr8tkubkcTvICdYzvTu66X+1+Ft1bKbSB3SSd1e/S46rnWN9/cYQNvGtuXtBuwVs/6K74C3SL8xPMD3pjoymbstv7i2TVuy2xwGHBPMuzNvgTD5FIRU/Slbpac8k+uGQlm28mxxAGIHmeOeH94PTP1bbIihlHEmeNbL7DlRQT9qMt+1PH+qaVIcox+un6ywH8dC2T/8AO40+Bk30w/gQtdehP07Gu8/93/7G+gzyVtqSXzOHepyLE9FOF1hONHuc+xMlwrDpIqCKXrB/7zt8eWiWa/MYUvch1vXBRn2nrcut9xZzFpOrnnY6HnTdl595x5YsfGDUPzvPxzTJoO8lK+3RfAy2RmG5zBelnW8sr2Mwq+SBeScaMtNx4aE8z4LRvf2Ru65SHeDnEm4Iz3+TTnwyNbOutx6/6MvORhvgmXsHxv8iT/Ive8cPOs09bDZ/ww2Wa2b3NtN4MI7vQ5YoIZoV94u+PR+yJCEaGS/Zn3JWk9Z/e/Wvnssz/pA/YC3mNN7f97+7vf/Y59gd8CuxN+yz7Bf+o//v03+s2//7t+82//rn//t38D/07436D/u/ytXH8T93e//a3+8PvfcyD8R33gw14f8n70kfwt3I8//kj+Ju6fOND9ksNc/w/bb77+Sj58boe23+bB7Xd3v8sPf/tXlR543fTwIQe2j+SDWuvtw9kj1idHrD2MY+/zsOfvb9z6UHbJmsYHswPrrKXBuDawppHHNeyFBfKXtEpp+wVdJnKMAAAAEABJREFUbW4tVQ2EixGNLyRMpyLcETWkYpuG+YpKCcKmGQP2BuQVzvMcAvunLiPdYUZYXQz2eC1nhDSGndZ+3FgHfNbT3yJMeTHIYdRThHVswKtQuybXoUzTPMSPZXD4KgyS27DXlV6veR4PIW3p9XzBrqgFE0Lg5Xnmdtp1mDdNBK/HoTPMFwQiQrUWeV3ReV1RiiChAqld9wiz/CV+o5bC/LHCE/khxEPakvcxzBM2lC66Tq1kXyhgCkUAgXDQ+eLhhqSISPAgknsMl3SL7K7DeUc4TYuLsB+UUEHnAMX+IL6QVwW4BcREG13TSoUvwy19wZ8ycAtpLkItRbVUOS6CvEN5YclmTyrH/iQSFxGKCMk3bkTgbRB+A/OTVoCUBJYGdWF7D7iuE7edo7EPHx0f6+lTn6090SH7kY7z3oLdxrOQrwjyAZZzwj5vgr6fcaUo7DmHpJFGGRuKAALYNcJuoewVFNpIxzq/V+6rbG/r+vVreYh6+/Zt3bp1S3vX9oibw0uvoUwDY4x1GbBR+3arxouGbNoKJpuGTUwjLcbBtyTCcNxA/jXPDG7cuC5/y/ddDn1/weFu/qTzr/9F//rf/5v++7/+d/23//Yv+tWvfqmf//xneosD31u3bqauPnvY3d1hz3WHvbyNVVm2KYvpdr1H6T2Nnj2NrhYZbjcV/4Qy2cZ2so3SlSJCz71GlnR4OInhdKGwcykiHG9czFLcKLzB5U0sfwLAA49fCG5AbuhzNmj6vlNEUEkl4QpyGrt6zmUeIyIyLTXkekp/Z4MBdyrL8yeFnnB45E0/N9SBTUD9dP1kgdECHhRat/bTjXrCyHCBY84l7cib5wsOvE4MT2h44ZvdbbyWqlprtkkaei7e3GYdP8FhYwpf6TrTcUDKxn4l899iJDXBS2fBC8OTyacc/Brutx4/TPcLqpQ2XnhzynxLBveptB53Dpl8GgvqxLze3CwMlAvkelj3uJOb5WzE+wUy62fUU0c9UVeuL8YUtwDlY5L8rOvqMNX1RxJkVAbyGejTb7qhq65JyFU8f6k4l994qfyHbOc+bD84OMwDqIODA3kSZ/ufUAeuI9djisVwEaGgftxnEkEYTPHpfo+HTfyiuCib56dlkpEJI5/KhmOa4RbXoNVP6UFHqNv0k8dP9Z0/wMDB1icffcLC7EO9//6Hebj67Z3vOPh9pKccmE+Trak9RUx56ZkrIuR2HxFa0p+cxuOQ2/yNGzeYiLyld959Vzdv3KStzpJXo85O5/enuPyBC//c5z75tzo8YuLTMbHaRO4gH1rdf3A//2/OJ59+In/y2J9I9oHl06dPtDjxNyqliMg8rEPloCqi6WXdjIhInojQZZfbjNuP+V0euw5brydPHqcujx8/zvZmu5p/klWQW2vJstoG255k7ewy+drND3+Y5oOQvne/7RQlhEIK/0WolKKA5vnE5JYgNho97BIWiAh93yvLx7vE37w7ZuLtscxzGC+YfXDjw2pjd29Xnkju7V3LTyD6Qy2uu1KLaqkSqtDMFBGy7uKKCM049N3b29NtJsrXOQzONJShVtJokCfyq5+CZt50zEEASVWQ63LbnzryLnI9ZF/Gb/plGGiHycsiwK7Dhg8y79+7l5sK/ibuwPtz5rmh52+1yjoZ7kFH6OG6dl8opcWZPpB3rYXDvk5OG6VIlN3lsk182H379i15keBwRa7bh9uO23D7Oej7epJlPeLVOqiUAJaDIJ29nN9ZyrOhiMi+4oPeCPy0e39gyW3P39J1W7OcE95Rbq+uY+tj12G37bQTZTPv9s42/W4D3ZR6PnjwMOsp0HPAZkvegYV8XP7NzS3N5jP66DI/gOFvch/RjgKjRIQG5i0Dct02ntEcIlFJxktrsIUzyCO0pP78oQ8fAt5nA8jvZpfB8hozqRDg8ACBEOnGG3r6TDwPeDPuJR4Rke3D9nG5jX7G+5d+bFqCdlSxvevcKKWolglVGa4l68rx6yjwrUBeEVhwHfIVfvzF4NyDerUCESF7I0IRDZP+Lpf7g21iO80YAzyWND82m/XjN+c7bFFl/lpK2iciNNDG3C49xnoT8NvvvtVD2uD+/n62M11yoQW6COAL/b1dWR63c/cSu+tN3DQ3azd1DOh75E/n0odlWFZLYB9ACE/E8YRhWMdV/fmyXKgLqlUeKyNCHjui4AIpqNOBDbhFwnllWZw7ejS/uBACb96WQXtxu3E7sxtRBBm+n+6fLPB3agH3h3Ogh9JTWi85F3UFHU76tBk8nzIG5kzue0aGibffPCH+3LkMTOs8caQxrAuugTHcY8qAnIw2r6HI4PrDPMZEs99weHLtvwzmuQjmn+jr/ol26mI/64lZXN6L4DKf8hOC3+GVXHsuSgjNYjP6qoeZAGIx26l853EZEM1NoqvkTnFmuwDrshGGIbhRwvQpfN5FO5h823cKZ5Xp7FnB8Q60zP10yJh47b4IpjQX8U5xdieYb/LbPR827UXxqmkvSmeaMeVtv+Hw5KbNTbgCtuWE5/FPvc5u8K70XM1zfq+7fej6p88+0ycffywfzH7yySfyzyR/+ulnMv3zP32uLz7/Ql+yb/DVV1/lvwSaDmvvfXdXXlM98L+5uf+AedoDPWCd7g/1PnrwgLXyw/xp6Cesl58+fqSnrJ+fsvbZf/JUB+y5+TDXB7nHHPAcHx/pZGEsmPsfa+n9m8UxNOYGHAadOMyawPQB12MWnYUzlqUCA3DGiStVbFZL4RAjmFuGCvMMbhXadfIJHsaiWgrxBT5cGGrBn/RQzXC0tPgLqKXk3KXg5xasCgkMqYNyzFvSMUYwpjK5UeJMnPkHJT96y3oB5UHugKwLkHxn5Q6swxLYYjn504XPeZNnHgqTtkjoforUHYMF9GaTAV9DpC4EuVscnryHLKsycRIufXjttkSHiMCGRVFAODehzaDzl0eJdcDEvcaX3nycT7oKRwR5VXk+WGqV85TIk2RNtvNWfoHK/cz7FOaNCFlff+nhmHZGxpLTkTRdccETEeJ2APgOyTeQL9yAcJbHETL1FOGwJBgjHGiIwKVhhfjDz60I+8vKtc4Fnlpa+UopSlrg2k9c0tLfaDWqztBqo5eJJ8ZwbW4U8iSuufgnHRRaXdi02QkK/nBciGc+0o0IpYwITdd6Pbh9eK6xZP/J/gX7Ez6zO2Ic8H6U901cH96n2GessGs+073HcAyf/Sl7zMP16r16/69g1FItRRrjdO6yVo46RSj/IKRNSVtArUWVdb3XrxubG+zjbecemL9N+/rrt/XazZu5v+c1rnmdjfVorY0Q/YxOLYQrr8gnD2uIMxqy2WaQZXjv6MaNaxz4vq488P35z/WLXzT8HPfnv/iZfuZv9777jt5+5235SzVvv/WW3nzzTb3++uu6xeH0beAD6ps3b+jGjeu5f2e51nM+7zVn38Zl6jkbrV1VyXoPBW4pRUZEUQS0Z4DeAZQPTY7ymsolyJGwD8/K0XghdvKN7lnnNN708OMZ5AHwMR3XDcSHON5o87dJ3Dg22HzwBuTGxiYDfcW4VRF0eAYnx7sBPiPRBAbBqbG5Mm2MNFItchoPuGbzAnRjcxNjzlPu4dFhfrviKZvSxzTQJYOw+QybpVXyqmmY/IL462Zz1SQopN2/bm3/gtphH7/ws8/bUAYBmtupUrTPiMj2xAP2QdkWGSAX4yRooF1FBO25jO268CJoaUK0r2zfS52Mg6uztSzHEf23f2OwYQJltZ9Sy+WL8PPqIpJUC+x5wMGhNxpzzGBi6heHSB8MgJa5wN77HCo+fPggN8N7Ni/9rbYdDnU8ePpFtZ+HVvtkGPKm+8bGhgrpjRn8c8Yg0zoG2gjrlrWhWqgz4JD1iQiyHpHSeKzdA3XeoOSrTHJm/kYNm9DOa0CIJzJuK0PypmTZLkaG4IHwA9wpTQr9IJfFBMIwwQXyxryynwxjfxjoE2wcjnXoAxXX4/q461RCYERkfdTSxn/bqkCLcI5aXQO2McgAc5Ha4VXsS3hIty7jRVOSI/nCbc8ziGfjFPknnvKBr7EMDQbp6Ra08SUHM4csyh7p66+/4bD3M/mTvv62r91PP/uTvv32O3nSZGnDUmnXJRu9Tt9kS5Y/FavFDXKYGNzmt139PnR73+Og0JMR/1SwvzX6xptvcFA0z4Mkv6P97jX/jLY7kJcPAe9zyGN3n8neEe/zQn1Z1oyDliXKPGCB6cWoD3+9SL3HYd4RB3WerHVdry4PYGrWtdPWWhSBPVDU+VlGRKjSbyJCF12uf/f5Iw6xjtHBfmOaW7iNPXr0kMPfp4ytJ8hXyqvkVZFrHebzDW1tbWtnd5dJ1166W1tbmkP3GGC+UiLTinrCgNzYkECE6YB4l6uUNkZc5EbAN8Jlse52JzhsTGEpNF2ZLQHb3uXzuGde67+5tZkT2uvXr8uHth7TOuy7oK/ZJie4ts8+BzLHRwsJHSoTZJercx0A6zvl5jr0weiNGze16XmY42uRL7e7p8yVfND3+PET2c6uK8dZbkSTYj1df3atOwajTWIz6tZ6Jz8P+/ODeNSfv/FqPe1a10ePHslt5gHtzAeVJM022dMGrfcEl6Vgf+tRSqEuXXdz+sWS/nRCvS+zjTW+gppFbqN+J7zB5Putt97OSfiNGzcyreValsv5gE2R++Tv94n7ge1pPSICOUEJslhj8QYCvnEz5uJHRKjU1k4iIuW4nbked3Z25P/v62+XF8oUEVkO5+v8bRfrNtC//AEz1+E2bdd13vO+8ocBrPMh78C0LZsNTmsbW+YubXxne4c8C3V3JM+7bfMI9FBkOWjWalek49JYFt1eSwrPnXx20wOX9YgIWUf/NN2dO9/KdrPsxjPgDFoixLoPHrgswMJJL9LaUcsyvd/3ERE5xvT9TD1txu92u65fwzpPKKVoQoT9IYcd31zTQAVneEOeezhNxOTHtT/0V3I1RSJCERPcD0LTmOVy2iYd44btNGMM9zhgd8acpZ/5ILjZsWM8MJymYAtxuU36Axtue1n/397JDyi57bk9BTwRkfnjVZx9OJQ0r73Nn4Tv88gMpIjRo/E6Fxypr+ZMbfeS1MN6+06eIfsAD99QEAAPd/qbi/fSu6U33wq8/53PhNY/Jz67S/Jq+VhsiL+w7xxWtMEcigjav0E7oY4jAprbfsiX69t92aOdw9bHfrvWBXb4I9sXHmQV+mKV20wtVcHYJjVZ+ru8fuhC2VbGDy33b1Hei9ph5BtesIzn+Qi39kzLHv0vJAneaQyjB+I9fb5o+pYv6fBwI6OldN8aeIe6n5vo8OSa7rCz15m+hR0CyNfk2t+QachkyZzCflMjYpRgHUxpUqd4uxMcazg8ufYb6+F1v+PW4bgXx6hLJmj+9K4/LiJDc57JRnm5GRtP69bhjLNBm+fFnsh9EUYsSWa+7XsFoKD1PwN0tSQcbvsugNM51u45QLZCZ9VPHsgul7EW67yn4DWboUcAABAASURBVLp/oq275+PXw5Pf7gSnnfx2z4dNe1FcldZxV2E9j6v4nht3znbP5b+EIaBHBHPnE/YGDtgbeKA7d+7o66++zsPd75hr3707HuxymPvo4cM8xH3K/tih/30Na6vpENYN3vI8b6ulqEZRB+yuAL2QXx3RlVAdYb9Ra6ivBVTNOqNrLmuQvlboReYjGXMAkQ8gUJHZId9xXQ01wDvK6knr+Aoft4oEBpG0yQg1F4J56uSGoCOPRN06Ml6ZvtDYjTww9fojD19PNIwup4o0+iVnP8bA+DfI/CswOZ38McnCtf8Z0IecTzgfDoo1nMjyh+WC/ADrspXf+TseXsvJPEJC9VNgh0igF54V31r+tlWgNcXnCXPepijDTqPkV7tCyHcq0baWcruPCEWEYGsw52BvPhy6EkMmXGchXdLW3RYfESoUspZCO6i0sYo+5C00ZW/M+viwceC9tOSdB1kRRQGW0Lz34A98e88c5VEylH/Itau88E3hUMb72aDVBUvGhZ8tILwN9kCLIPYySHCN8ZSpwGdECRXKF+k6vqiMftPXEQGvUcwDAlzkn2jpxmg3eM0/IsgjgvzQynWyAu1y8stXSBFxBmUMK6/Ip+tioA4M237BOcWCvXZ/mcd7Sgv2mHIvG/oRe3ze3336dJ8m39qVacaCdu+9CNdXBLLByclCluNmYnuEIvN8oQfpFZS9hCIi20/BrbWoZ506n/XsYW1ol32Vmzeuy4est2/f4hD4hq7t7WZc11XR4kQDAtb3FHLfRbESws7BGqao7zvNZ502Nmba3Jxrd3cHubc4+H0nf87Z+6e//vU/61e/+if536/9Ig9/35G/5fu6837tpm6y1+SD3ps32bO7vqeb16+h003deu2GbnIAfO0a+5DovMkBttfjzrMyNhYUoXjoK6UbyjJH0gPaxSBCofOX++QazQwTkuxAel7oEWH+UERDSxTNmZ60vzwAPjo8zE8f+RNK/mbQfTbZaik63XSYYexOAc2NzwOB4YYzyVp3XZTkI4OkR4h6S0SESpSVYgWZpVYVjGajGuY9ofG6cWciE5BlmYb+ji4s00pjo9mHa5rh4E9Ys0AahQe3m4Tbn9uIQfPINtXaU1FlwLHfqZe8oJa80N12MG/jczsshXbntleSFmHBTmGY05BMNbSKd2gdkhzU38bVSkXPwmj2p13wcGcBIk4LY19EYCfbqmHAngdsau9zeOsXvzcWT3iZuD5s81qYNsHzlMOo/IQjG/fm77tZHvJubm7m5r6/FWd/y3+ZeTi8u7tH/LZ6Njs7Nourx4dodSS/+Ea9NV4RoYizgKBwfD7wDA0ORoRST+Q22cHBxIkOGAdbeRaa2tRAfktgHeVGR9664HJ8A1zwcMM9ZnqGH1oqMREJT95XcgfM3iBKHBGKMJSXdVpSF9N4umCicHh0KH9b1RMDw/Xo+vGkwL8C4clDkNo2igj5jwcUKSL8cCFbvsgeJlBo5+cSGTAk3xlXL3E5rzV2ctYEjXHOx8DYyWk/aqxlyXQComnJoElCc4PJrcCSOj45GfKQ6vjoRAcHx7wTH+nLL7/WB++3n3r+4x/e08cff5K0u3fvsbB7DN+Rjj3hIr1lYArhFcMNbWrQgvfYgnhPtE7oI+4rR14EmgmFrJffs6+99hqTjZvZPzzhuH37dSYpb+mNN97UjevXtbmxIbfVjnHNB6Kz2Uw+9Hv8+LGlAOUB8UD5ZvQbf7ji0cNHHCwdosNC9+7f01dff6X79+6j8wE6sqCKwnu9lw+jjFqqAhqVJtejuCp9JMK2kiIiofFy+5gQYTsPlPkk9XB7cv833MYMfwtxQfuz7FpLlqfUkPv4JpMrT95c9mt7e/Ik0R/86Mf+X+F32XsmfIb9RkW/QlzTPVRKaaijW6pqKaocsnZMLp1mHbVW+VpScYb91u8UWGMwtWFJvS1XvEPaw7Jdhz4w9MHldSaUm4xxRGKLY7ke/EGBe7SZpxz82gZL5DgPDRJWbTpjw2Kgr3AdH1E4IJ3LP0c8/Wyw05zQrtyeDg+P8sM1/laubZxtizjPz5Y0rkHUi0R98+COCD/l/N3PDQiKaHzWbZ9x2/Xmw98ntK9vv/tO/klh22rvGpNj2qoPOQt6mmZEWK5kmhRNfi6mh2xLqIK7HAFHKHmd1mlcJ1tb27pOW799+zaHwLfTv7ExzzTuNz7U8mF3HkSzseJxy/Ql9WFbKa9BJAC+8SeNx5qX0OqeyIHOtRRV2kilTbgPbTPpv4Y+N1is2P6mR3HZlto/2E+7294+/HX5HD+1g10Ody3r8PBA+9T5Ie8W29a6Gl3fZfn29q7J6Vxf/nCA60zoYpsU8oqwZiFBE+OU8zFPgjaULkSs3JZH+E1b0AbcNnxw728BGz5gNt1jkXmWDFJLZAwG6WwxjVeE8yRgZx3WA/LL3hGR5XTftY1s356+3QGXf0Ird1W6UTTZIMPF4RF1dNdpa/6IolSbfIXPToQpysv2au0kfZraQUZe9bCIF8ElMlrSsEYrDqsVAY36LmtlsE3cL/zBuRnj/cZ8g4XuhjYZK90vbMe+n+X4XUtVIb2FnvCecXt7/PhJfmjjW/8/t7vf8b54LPeXKEUd7byjnTs/Oe91CF3EFRJk4XxvyIIknGiQhE8RPAEeCDFCp5fjTkNUGfVFW3V/X8cay7PeSyqX3Fa8iES2g5bf3NYfLkgMKflhW9fhMr8FI9UOsE9Z3PYQ17omBH1D4pZ4FGxQSqiWoloL9WxEukQhU1woxbPd5JHBfCQpIhQRKkbK6WgDXZOh0E/XC1iA8fcs138lu7mswDY4AyxC2C3tMnhwpUVmOz11T3vXmXTuWIh0bPJmYvuSeO4xpTxHdnA9inCKRU+8z79Ja/7EipuyT/2EeNmPvHx/EuaWTBOaE8i0uKP6UFv6iEiuCNyATCiAEsqrjSPMlXgvmxwBRzjKD2yBXPOYsu7aP8Fx5+G4ibbun2iT6zjjfNi0ZwFXFnYqt/W7AJQl5xmTSxrLyjlI+l3eNeTchHDGXSDvKvqUx+SOvK6LdSCVNsmT+HX6VX7r7HhSUfBzN/UyxZnPcPgMziU5G7RUgJxJpRYPASHE8GyU6ek8jPPhddplceaZsGQOfR6Om9L+rbu2IJU9NdIXK467mzvgOe60CwJjjDthTXt8fKSjg0P5V5iWrPeHBO2Xebhohw3L0/xdwdhc66DNW8cgvzKi4lb6/zpKDGrxAxrYv8yDUmX65i8IqaDn0TNn6HB90ItXLT18uWI4QQZ+0gawjOAAdPDaDQi/EcStsEaX4wk7TZgHmUHZwv4JpiWGljf6o44KrXnSs7kDB8d6FmWNTsELYfNn+pQxNFnkUa7ExIfd0LGQNoDtke7ot2511LHa9mRWDftDquhgWxoVug/JC25DIb7kvKqWkv5acKOokJ6k2FsriCsSftI8aCvHtKcFc/gBertbz3fYQE1ufNx4SATXmt/cEz3bqqOJp8g6Dyd2zgl0rKWosldSc21QVQiTnEPBRe5lnLg9o73lmN7BRzWztngi7xVk+2cfLfM3A7xK6PQiszAtJEzCw7cDuBBCgUdqTigCSAqtXaMCphkyz4h1v20elCEiIBeVKM2FVkoQhl5Mwz+6Ec3vsicq6QziS6mqlLnUolqK7BbcWip+o6jWolJGVNwAhBXi5iGurA8/8HNHxrQnXkXgH9F0dhhGBVVGa3VSbOD6zb0D6sV147Wf28/R8YJ9v5Mcj7wOfOoDYPgtYcmYs2B88h7hCa5lRIQlMxwtE+aLgBb2PR+wZvqCJ7K8oVIaaimqpainXW2wjt3e2mJ/bzf3Nd9843W9+8478jdwb3EYu8UhLqyUET3oAyc+kD45piwLea7gn2XvusI6eK7d3W0Oaq+zR3obGW/pHzjc/cd//IV8yPuLn/9MP//ZuxwEv80+6pt64/XbI9hXffPNpL355ht6/fVb8s89+xDYX9jY4yDa/9t3e3tTmxub2pjPNJ/1edDc9VWVvAsKcouiSsFdjBjbUsj0Uzh8DgopodXFVJIuM1wAWFbszROBa1gGXji47WmIsCuNjnw1iqiTknq6KSwZa/IA2Ju13lT75uuv9fVXX+WnmhYMQm4YblQpYJRmmpVVQDVwLrqX5LCkodFOM3oKFxpFrRVFqiIsoHGYNqNx5KYvBqcFyI3T33I5oSE434ggndPo7+tqJjgt0/nwacx/aV8o1G5cdxXamNuFIa6IyMYd4QGSzjTGiysiaDslB6JSWvsrpSgiVtB4RQQ+A4c7IhrPyi/CZ6G/oYvinNF24A0+YCvPDoKYiKB8gY978hM/0J/dpz02HHGIeHx8DIPSrhGR/hUPffbJk6f5zRNvgDsNNYJc6qCr2tzczA3wa9euaQN/5WCrMi6YvndtT1vbWwy6fZPNmKGS4pneMTJYF6OR8unsjSkQEQqnU2hFczgig37YG7QBtwPr7fIY1tXlNGyXU5C3E16JqfPitvss9yp7ImnDZyNfJoQ1bYM1WLuIwMYNlka0PH66TMcsUrwxvM9k4Ambw0+e+ABzf5zYncgHGeb1AUFEyHbx5EMhi14DeZ8nrYWzWC7eGm0MImPlI/aCm3w14YJox0WEgjgDB5l5Z7Z+uMwNHgfgyCztN8awX2JGsAzAPWHS6m/O7u8f6uGjx/ru27v6/POv9OEHH+sPf3hff/zje/rk40/1zdd39DAPVpmULJik8BL1BGxpd4keiWCyIi2ReQLPgknWkgma29GC96ptHBHq+l4zJhh7e3t6a/wJkuvXr2ff8Oa+34XuD3MOf80bEXIf8eGS6Q85BLt3/z71u9SCPFynfpdb/sOHD/LA99HjR8Qt8hDSh79HtIFSqnzg6wOYyqTMMK3QFyLCw4BcHocrfdKw34hwfBpUEaF12oKyHTMmZBvj0Mv9/imHiXY9XiwWbbywvMoY0PWd/M7fpHzb2zv5jd9r16/JP5m8xSTRNvABSC1FtRbGg8bvNEY/66H1Mk8h3m11BdKY5nS1VtKfoiPsNIbjCrwRoelyPXm+Yju6PD7kOzo6lucjHieMNBJpSi3o0GnOQeUOZbjB4a8P7K2f07s+/DPAd765I38T034fzCmvkPOxNSPIf0REpG0H2pR1KejntrDLgeQGk1IpyH4AS1k/H4w+5qD2UX67ej9pTqe8Ip9+OB/R1tNPB1kynruvu96Ojo7yoPLJkycyXGeuR4/h/iah/W6HniT7gHuDOqulUHbaMPM2VJLLi1hJg5ZsCjSZTxlfDtHVuQf0AT+dBK5aXa9VEZEoyHO7tg398zv+UMTOzi7125NGlGuBbk9zfnqfdu/2b/ta/4GyIDJvckAD55dBq3M2PJKbM6DTpM9pG5nRttwGrctrt26x2NjNtlpLRZdB/skr28j5u5wD5Y0IdO3GD3Fcl9NLwWHxAXo/Qf/W/iMan/uxMedgr1TkClXHOhfpSlRFFEnBH3Gv+B1XAAAQAElEQVQCGHiAZ0l53XaMwaUzHTjserBNFowJbmue27v9PWLcsq5ux5keGcP47re1DLLIvNJFT24lIDQt8LziHRFpH/eN+XyufjaTPxlcKXtDUalVhfe020KMrv3G9K6OKIpAm3MwT0PIMiJCvprT/A4npsI6gN2oVKzowBVYibDnOZiirxDnqIjIsjS9KX9piAjVGmmvbhwnbTP3u03GAPcT++fzmbpZr8p4WkqVRB/jXeNx4fDwID+k5G8Bfzt+M8Xj8UC9lygqFWBjslJE04Nn+i0n/Qrpe6NJEHk0X+B1HU4gLGMV2zwSVK2uwfW0Cp31rFfn2ZiLQxEhgYiwg18vcY252QHWy6B30ozojes0dOYmCrpbGHEwkZfznUDw3B2EUS11C+qoGFlftllAP4Xzdh4Rxama+CkvUxBUjFI09aGONlVrVUSTg4Jw/nQ/1wLj+/O5fH+PDG67Ckp2HpAc50b4DNyyiOSW06YriHjO89JmodJ+6SvpMR+sOH5CTY5T19SMPPtwWijr4gm223HraNQzT0evCA6cB+WICHGjKzrwPjY/FJwA0EjT8scDJcQf/dP9MHAJQZVCXDwsC4dAS7tEpvu1CWEu0thvTHS7F2Gdx/5XxUWyTTsvzyU8rZMX96WcTEwajMXztH4dzjjscUp9Jd+k8xn5lpR5kEnez8Sa4xlYZ3OGPZcBeSTMWPOmZ/0xxa+7xDvodNY300HgJma8HRh1Ns9IXTnnaQ5PWDGNnol+mTuy0b6dKXWwlu9lac7TJxl/aXcsgU2beHF9wj3vDPtUxojQjPX7fDbLdYHX06VUVdDzXvW89jzMU0mXY4ClYlMMLM/HWIRI9PmYQHwhd/M6TaKEuPOANA8tOaQs7Ij5sBUhCq9BgP2mrw4xSeRDyg435VgHSQVrTPDBCjNHpSzLWC7QZ0H4JPlqSCSX+Se+xrtMHufpcGE9kfHWC/0s17oaqQ/5VvKvRao12Ido6PHbbrOuyOhxV6iVw6MyIpqLMi0NYfzdCkWtrLhk0p1DT3jWVc36hjluA2t45kTNXzXHPwN2JzhND3/q1Rc1P7olrVPfAfwd6foV+qR35FnJm6JL2J1H3sEz4Qd+78F57u5vYS6Zp+c4AD3TuL2QNtszD8ddBFi4W4yTus3avQxBOwsijcJ7psPebqulVBlBvM9hDg8PtXT7pBBL64YOfddnyn32eR6zp+j1ZX6o3Lp6rgQPDNwBzt6BXCErTOYR8h+BkCIioVC7CAuEIsOnYgmbbjjGQfPYNW1CKSr2l1DEhKKY6NFoxWF4Csi4WlSxg1GK/UWlAvylVtURBVothEFJjDzR3IiQbYuj6Wo1tCqJFJIRPCJ4Jgo0+wtUIzRdNvGS+lhSF4br2fDBrvcnFuN+nPdwvO5bsB/gNIb5XacnHLDab5kRoYiwF6DdSrWJBln2G/afhZNGhIptF+hqP24lnKhF7hc+VN3e2tC13R29fqsd3v7sXQ5qOZD1/pJ/dc3r2tmsU/Yl+tVs1svptrY22YvZ0Y0bexzcvsa+6RvyQe8//uM/6Ff//E/yN33/8R9+zsHvO8S9qddv3+aQ+Ca4Aa7Lh8y3b72m27cB7q2bN5F1jb3HHfZtttiz2ZA/XN33vbrOdReKCOpO47gbYsDTdBEa40NBOSOmmFdwnfYZrCpBmuKklTfwOc91KK/Ipx8tLuR6KYV6AaIReK+oLGgk3si6z4ba/v4Bhe5zw/jbb7/VN3fY7GZT0R3fDcuJIiIbvQeJiKKXukgbChUMVfAbEc3IVqzScWqtyO8UEfntJW9GHhx44Fkm3RVjHoWU0N/4NZzq7yKdhn7ynbEA7SFKyO0kYrJUC1derkGc26hfoH4JPeWQ6+DgIDelncYvqpk7tQG/aRHI4XYVnIfbVkSTH1Ek/Dx01WUZQt4zuCrRXyAuUDAiVLCZuBgL5EmoBwSC0Isi4AKTnWzTxxwOPOagwT/rLAWTqJnmbOR6Q9d90hMX99fkYULgMCIY9PuU6f9T6sMEv6As1315m0ONW6+9Jv+fU3+rzPJMt7yIpoPzwqeLrghigNCnQWsXcQ5RQLcNJY/Wrki93H6cp2G9zHvCAXaCl6vDAxPbYZRjV1de2RKu5Ph+kX45G0smZOtotEm/Vr0DfWDJIcyR3Ccec+j75OkTxtYDxvkT0ltXA43sUMa0Gja1i4PVQjzkSSg5MLm0Fx+8zmsdMi05iIdt/bb49fCr+NHk8mRkQPYZn24+hDakIi51g3YyTprwwkscz8XxifafHuj+vQf6/E9fcuD7vn7329+n+8UXX3Lo9BD7PdUB7yJPnDzJXSJnMJBNM7F5kGR5gMkvZLlPmS8iaGuVd5jR0W9m2tne1m0mQG+88YZef/31hA+cbE//nyAf3LjfLRHuvuQDL3/T0+3UBwBLFmqPHj3iYPGOPv/i8/yJ6k8+/kQff/yxPvvsT7rzzTd58LQ4XmT9Hx4dyrKChuF2HlEUEStIIYGIUETIPO6Hhv1GRGDGIeVYT8uzbgeMtU/p84b9PvA13X1ocA2QznK6HHubjJ6JnT9xd+3anrZ3tvPg24ca69j0t902N5mUbRC/gTuXD817JoSWVavnD60cCnFhdVxuRfDkFkgvjwgClD8iFBFZxg49PIbZrqWUrCNxed5j+7oebPsDFkAn1EXAE6WSHibfzhJZXd+h46b84RWXoe96SZEfrPC3aS3r7nd38zD+ZLGUr2FsP9kWkYNxhblIFRIyC/nMZnNtb20z8d3LbwJX5kgFHYyBcenw8Cg/gWv5tr/bZ6lVXsQpr5D/luTlOlkwtkWEKuUWl8dsz/X+9KfP9NWXX8rzQfP5f0ydsECY8c7sKduCueJD2tu9u3fpBweZfmd3Vz6YrqUyzpwwpiyA3RP6y748r7ROAwUkS3IbVm0nIrB1yTqICPmq6L3BAdfe7l5+I979YXd3R14AWMbx8RFyfQh8P2V74XlCeRzn9CtgS9MSNugq4nJPREGfKtutp8wbHHLv8H7yBzTcV2ds9kREltN5Hh8fp62sw0GOC+2A13z+EIPTbfB+PKRv+L3n9hQRcr2VQj7Yf4Oy7mLDDfJa0raOjo6x3yJtJHilkK9hdJtfau1mOHUpIyFh5kxrWclLne8zF/IHD9yG/fPd2YYdCQbDiQz87W55nvodNhrlVZ8RoYiQ+5vt29pVn+FKvSdKyTootaadIiLdYjr91m5EkxOx5hLvuAkRoem6rA0k/Uy5pxRXu5b8PFwtYYq1FKVNImJVTpchIqAXaJUNrz7nUB7zZv2Md8eccXBjhTnjg+m2acf4GtjJxfK4/3TffeWBvv3uW33D++D+g/s64GDYP1vvNmwbyBcJGJUV+CfgzRtVdBE0MY7uRTymKRnVrpE3SZOfmMaHZ3U7chX40T0vk9vUZ1p/4wnBdkzQD8Xmp/3ujHbhSGoLt3HfBXq2zKYaCLRCwDwNoUK9RoS4NV1L+vfAO0DkcEonR+pz4pGCOxQRqqUo+xn9y67bmqbrTJqJ+JP7jAWY2z1D+3MR4qqMaDdXRX+fuBR9ZeaXSCdh2mtKO7kXsMN6SqUNE5hIkwvphe5T/pafw5Y4wf3lckHmJnZ08NG7WorTLsJoSbz7nuf4pp+CXAgMQHL+oQigC66YaPYYhEnntAYhaSSLa6JNLiSGFRTBs04jmHTTLsJV8efjHF6H5Z2GW96n4Qt8ZrkAlmNckGIkYUdb/oK0Jr8MMp9L5DiXlDXmeqkzpU+GoFpOkaTzD/NDs/wJzmfyn3GpcyqMaCcChJvOcE3+jG1hxMIOnz0geUd38hNc3RfRVpEXeF6W/wIRK/0s6zJclO4Hpr2yuLggZZaDeXpQ+zPWA5632+37Tj1zLyPXD7xf+2dQWFtUVd7jKzAuVFDOwbQzKMEBRKjD9c9EN7fRkq8IuQ2Os3y7XQ3mj2cx0R03oa8FvgrsGvaP6HDBzOir7PaUrSONZZGFfMDrw14jD3opj+ldqOlN2LwdxIaiGTIsq6HTrLds3A5gz/nozvoWTtc0w7RZp/msT2zgbsx7DonWAG1zPpOxtTHT1sZc25sbrKU3teuDJPZfdhNb2t0GO2AM7xDe2d5kj2YE/DtbW6Tf1BYyNqj7OflvZJ4zbSJ/E/kTfIjktZ8xn2+wfp1RP0V50Z/pyu2FkoTTh9uX5+UNbR1Ijz9leEnflHZyn00eK5LzFvVUSye34Y76qaVCilyTHh0dJW+F7nmnv9TQdX2Wy3sOPnQ0rLsUighJhi64PHYNGRsR6eZj9Me5FKvwynPKEBGZVOniDyn8F7imTaDvRITK6EaEIhrK6EY4vkAv8NklvjRaKdBqyfLaBoVwLSX5aqmq2KVUwiD9BT8I0ieQLSFPvgat2gBeUxyTMF+ocdpN8ICi8XJdrWPJmKRMF1lXh+wJeX/C9eJ9hwPO9g7Yh3BYZGz+Kf7kZAlFJC/A+Yg9jiU4aWN4Iykv+40MnH1ERKaPCMYDQNmLy+5wKaql0K6q5n1Pf6Ef0teuXdtl7/+GXueg9i0OgN968021b+be1vRLcP4XeG+99abeeedtvfvuO3r3Z+80P2HT3n7nLb399pt6683X5W8Uez/1jTe8n3pbr/ubv2/c1hvg9u1b7Cnd0LXre/KeyzZ9PPcX2aOZM07MZh1jeKeuq6qMUwXdSxFlGoCk4PavD5i2QqgkX4hi6ke5YpBCOgsIzhCnRejcNVB3EykU6Og2WWmbpRTCIEJ5AOyNPXdab6xeu3ZNPRXkn/y7+9138mZfbhzt72vBRltEYJyaiAi99OUkpLNCgSJWppQqw+GIomJ6FHli3Ropm2Lk7QY/5RdhQYRGB9/f5r2mP9X8t1mGP7PWNO3WuLFdrXTYWoU3B6wjNlA94B0dH+Y3btxmwo3fnZqJg19q2b6gpdr5Msby592M9CPkphbN6+eVQFIOppN7JfNfILKVI1QoVIlC2UIhvxIMW5YAd0Rg4yH7vF8cHg8ePnoof6PwmI3vjjFig4nQjImQxwvXg014wEb4Qw4JPGaYr2LzOQOsedrh/KGWHFyRhSJCjvOYY2wxwTJfhDUyx8vBdY3SmSgiUj6PDLeHa6X5pmdEqDD+ON8N9HR5Ku3JL8gTDjzsWq7L1lxsRMB+rS7LnbAi/uge1Mji2s3aw9P0XdIXlll3roMjJm4HbPr6YMeHAT6Q8HjvyTpDLSayrYQdYuUPaz890jVhBPm4tGPojDPRJ/dM5AsHnPo8XjTxQP9zWluENM0rv0tO2CxdnhBvFyw4hFv44JfJ0f37D/T1N3f0pz99ro8++piD3/f03gcf6E+ff85B0wPGkoVOKLfluO5Jju2RhXzImVG6hAmMd8h/tRYWAPOcdNziwNf/39c/8Xzjxs2kbTMR2uSQ04dN7gcRIW/U+9DogEmbJ9XH1OH0nnYdG67bx/S1r7/+Wl98/oX8Lxy++PILfY7O39z5Zvym8iFt1hZBMQAAEABJREFU4SSxZKJnxSLCzpWICEU0mLHQUCIC7yDn7W/zHnGg7G+f7nPI4EO+Cab5wNP62lZO2zEOuI+5f/WzWU6y3Pd3tnc4MN1mHJipn/Xq4Zvhzr2Ywia2yxaLL7vm9xyl7xnzPZ7XokCvUgJdUe1szUNwZeCs37EWsD8CXTr1jGcFeUs20w846PU49x0HnV9zaPLlV1+lbf1NusdPnmjhT1I6L8TbFk6DFx0sq9ecw7xNxrIN9E+5pdIYhzwstIz7Dx7I76gTJu0DcmhIGd80Qylu+0OhWgptZyaPjXsclPvnaWwby621yteCccoHPR6jfZhr2aZXyhN4GMkVEdTbCe34SCfweyx2+/H/prpLOf2BA/eB/XGe508g+yeDjxjrnZcXhP7Qg9ujUUvJtuufznGbdb26rj22e2wxLOvu3XvywfQJB8mOdx9p7oBOAsG4Qz2iH0bAFAP1UbXBu8UHqJbvfrJNO3EbclqPZ5Z5//79fB9Zn5PV/DDkP73INTQm80fwjCK/Eyttq2dhO6ed+tuW29TlFn10g3ot2HSgzgzn6TI+efI069Z2P6GPWU+n8SJjk7brNuJx95i5ifWPiKzXIL/5fKZre9eyfpcMKv6QxiGLN8s2r7gmm5GtTZRw/gP8SyLNh3NKp1ymxZjWh3379FGPJw95h7u9RIQigAIuA2d1I2Dl/+E8qRN5FtpOrTX7nNuWYZtNcFwtRXZLqSr4I0IRRRF2gRoKfd/xK4zxcjx++Zpc+/+KEOgS1hO43RkxljHLg79ip47xzjaa4L7mn4N223Sb3GCsnDN3mdOW+n4mz7kCu5wwlh3R5vyBL3+I5c63d3T37nf0x4dyn3E7cDtbjuNQq/X2RDWFH5fglOuU4SLaaezfoY9O5zIP44Gv2zcDGHejDnRYAwL3cgyZ4vgXsYdrIBQBymnbl0K+lu7/zKWXrj90MQ1WOw3JFjKtIbJPuZ9V2pXbmOkarxfVamQfHaeaMJL+Kzgu8l+qnN4QOp+3aXGe+FPYFsiqcv+wZ4Qdx9Ep872ZrgmrCAcanDTjxzg77uvGkjE2QR+0OzAWLElgV64PUBiLs5/hbxIvf6bsMXrITIWYAFpdE31FuMRj/S6JYjxyThfHnk93PuxUplHMZjsTngPrfB5TkkZvoqxVg5+No8V/v6dNeZmEKc7ulWjqvNzTxZhASutwYR4ZNz2aLfx0Uqh5pz8fxKTxm+u6MMPknvc7bDjesP9FMPFO7oukOc/zfdKel/VjhMNC82HPhDjT3+TOCyIa3e/biMg16yZrAs+/VutS3qtdbXPXWqpqsb+hw38elbGhFuKB42pp/oL8OmKi5wEq8ZZ/ilBXAfRaC35jDJt2BoE+DU1W47N8h/uucAhb1Hc13VnvcOXApmE2q9C7xJw56cx8IPnJuwcz0GODmWWl6zQjOrsd8jpt9L02Zrgz3PlMPkjdnNsPNnoObfukmW44LpEHrTNtMefdYs6b7uYG66eNPJzd2drQDmuuU2yO4a12yMuhz97OtvZ2d/IbiNf27O6mf2/HfuJw93btbmsX3t2dLe0S3t3Fxb9NHhvoOEN3z7ndBrw/sYkem6z5HZ7m5bPZPNvJrJ+p1KoLr6AfjxF+d3hO7rn5wvsMzPFyvBBMI88P7URYNiAvnrShqsq+ekXfQvsReVsXw/4Izmb8vgPm6bpOXot6P+GIfSqvgcVlsQZebg9cwPMUF8gZGcTI7imjZD+ICE1/sh9ovCIifX4aU3xE4G3AA0/zuz8FekdErvHtL6XFReCWoiDe5S2TCy3DdmtRBaVUlVpVcQ2HK+FSC/TS6LWmv5hWyiq/CPIBUtgCcq37fWAQaHfggIAnIp/2NQRxa7fHVsPj0ZK6U3JJ7Segj/Jnuxfs9bhO9tnXmX4h0LxL6s71Zbi9iatgj1IKPumE/Rrv8Vl+y7Y9R8XhcfhZoHLGRYQiAPIsMyJk17Zye5l5b4X+ssXeyu7uLgezN/XGG2/oHQ54/Y3en/nnmzno/Rn4+c/fVcPP5J93tv9d4t95923lwe9bb5D2dd26dQvc1G1/uzd/2vk1wq/ptdduyl8k8D7VLv1+iz66wdjhMbtjHKuMVdatwXoO6CoFh72uI++Ti3lduiEJxIhim2VAP/5F90n747oboQKqBBCw26DVBSN+q1cr7bC4boN9wCX7jwd6+vSJ8gC473sMdUuvcwp/7fo17e3taYcNLw9G99hk8wbzt2we+OAgEFKQGBGI/n53RMiyimWCWpqSkBX4N2kg2+hh5d2I/c1Cb3B6A1NcEUHB7QF/o3dWUZxTnnDSz5H/qwc9GC294cEmq+gJbje1VrmteDPdbcQb4R4AKy8ld/DKpENBo2fCPLBYmwbbV7Ev1XJhFVwlaxV3WeILJf64RMwh28SICNl+UUK+ltjItlxirwWb6j7I/ebOHX373Xd5oHTEhmJEKCe9DOIDfE7nyZBpHtz9srnLoYIHGBHvOtrY2NRrN2/qtddeY0I0J+tQ1h/9PF3qqWPT3bxNE73kNVoa3Zx+HWR2payIUKlVHePgnDLNcK23y+/yRYR82X8eboeOa7AORgv9eM+gSEW1GjXdiEJ2tG7sfUK9HTERe/z4CZu9j3Og97f5jjiwc/9xcSKQge2dLqj7AiJMA3YNhXyLC58ETVw/bgkvk34ZHYWuuJ1qyeToJA97F3K7jihaLkNHtOWHDx/nwa8Pff/whz/qd7//vd7n4PeLL7+UN819uONDsBPGnCWHxyeWNcKyjNYmnlXCNqu0qzmLxOvXr+udd97R//gf/0P/5//8H/3rv/6rfBDsuvLBzOPHj9FpyUKGRQYTok36S8ckfLlc6oDD+xPc126+Jn9T+Pj4SP454fscWj/In4G+l9/0tazUwoUG1othspFoFxkmFAqeV9/mdd7Gun9J2QfGiGMOBn1I+uDBfT3gQNN9/Ri93MZ8uHCEzm0CuVSh3RTaqid9Pkjbo3yejPnd3jFOE914SqEPdiwwZ/IEbXNzLs8BPK54odV7slYr7b0mf0Tg6tw10CXBVPAxNikU265J/lLKyg/B2/ML+s1jDni//OpLffjhh/rgww/S/fiTT/TxJx/rw48+0hdffCEfovmwz+8Z14vbACIU6F8Zx7KcTGw9uZ3NetVSGE4G2S62lfGUCfkxNqRanPRUW3QM109QDKgRoY4yb9CG0m6em7FAtT0KcgXvgJBj+rsP4H0w+vjJYyb/x0q9kCNfnjEib0k7WrAo8BjtbwR++umnlOlzPabc15Dt9jVncuw2/4jDQo//5nU5e8bFm4zh7777rn72s59le779+uu6fuNGfoPb5XZWHmOcTyvv/Wwf/nWZhRe06Mqd9hC6uwylhCIiaS6L490uPFHfu3YtFwfXb1zPvlHpEwv0f8Kh633a/71797M+rK/T2mpavy7zU/kD9vCdLCF0MEJeALoeO8rrOYRtv721rS02D2ybnjZrHpfR7eAph6v7B/tMqg/lNu8yOc2mFxr0Y9stKKMP3ac+ap5aCu/CjdVPnlt3f9jDdsu2QV9TXiiLa33tczkH4pb0w/QnEQbf+DGlgj/rt2Ahd8LYdUT7sL0M52EbuwzWKyIEu6YLEZP3R3EjQqUWuY77fqZ+NtOMNjfDta1MNzx2VvgKdprcwI4RoYgJRRkPj10jIqBN8biS2lN/3VdIqA4i4bK47/s90He90ja0yX7Wy7ZyW9ygfW0wNvgDE6Z5vDFfrRVhktuc2+ijJ4/yfXbn22/lD7Z4rDjx/1ZaHGebdTsKuQUCNw78l91XtY+r4i6TdxHduigfF8X+hWkU0vbCsbHWxi16KLbLuNElkiHGnGCkOZ6EVxTCBQ9FxNiOC2NSC0c0V1xL1kIeT4wl4wGkZ27YoZFGgayiytjV+laXYUEXV9MJzwvflGedN9YDP/l/dAv4fb6OMxmeq5szcf8FA881B/3WvdT9E3fdQhcmhc/v3gTzKffD5XDCfAsQHuiXA24gq/C+MtwPB9IloF/e/1uO1mhdjzP+xnKG9JcJjFpSrlfJP1Ovxg0Xah1IXMXh/3u4XbxXKMcq2crzCkJeMYnb6ysm/atPls3LHXN8B6bChE/pUByGEBGKmCDenZHzsQ3WqF7nbXIg2Xt9ymFCZe7VlaquFoCb/qoKvUKr6U5h4qGZt+LWUlQL6Yrj8Y+8HW7H2rKBeMI94b7r1ON25Os8K/SGUK0TJESv4P+h68MMg+FJsBEX6ihfjaKuBOGCC4jsSdzX2r6x23d5gDub1XTns04bzEc35jNt+nDW9lgHdtmCvmV3cyMPbreJ9zdxtwjb3d7ayG/lbrNe2t7a5CB3Q1vp30j/Dnw+0HWcv4WbYC22O2IPd297Wz7Y3WVtvMehbcOOdtO/Qxzg8GfPMI9dcC39pN1tMH8CebuJrfHgeDPdne1NdNvQnDLb7nY3N132OeXf4OB6rg3WMhvjWibbBGvWUqtKqZL8VjCUl7u0IdOjvRW81vYa94S125L3iLiI4vnj3tYjoqjzGgPU1Nk5D1ryTrNOHg9oJoSX8jXrZ+q6Tkv2TrzGNE7wF9qwYd78ydxprsJBWiulcwPQnYMhBX9+nmIiOCYkRURCXBEhAomIwHsBaMsR6/SiWKM1HVt8mei4ppcoSrcU+kMdUVa0jKuEgW21Qpl46xpvyyMi0Fd5UfpTUySlPUL8jXwR+NEnAheIOI2XX7uuD7cR189AW7Hf52PH7G16D8F7VHa9p/Do0SPtP33K4W6bp7g+/Y3gBfsyXqcUymlY5hHpj9gzWDoT8uUm1wBoze1wRChiROpINDekpBc8RoxyI6LZg3bV973a+nVDW+yVeT/w1q3beufttzns/bl+8YuGn3HQ+/Y7b+utt9/SG2++rtffeF1vsOfkb/o2vCF/Y/hN4ow3HA9ez2/7XpcPfDe3Nslrxpq5V8/41Rldpd2CSv2lftZN6O3CGW7fIIDbLO3UleWeSzEURSol4JeyfTOnyzhJISU0XmHC6H9VJ6iHdfmTHIuOCHGvweGGUooq9rZrHu8H+APhX339tT7+9BOVIzZtOyrjNoe/3szzt5A22FBw5fil447tzQL//zA3IjcuNzI3EjeaSZFXdtEqIjBm0WlDKRnuGVw2GExrqXK+PoD2V9ndqK0DNleWWlwB/pZv6z+C5ve3XJIfRHfbwFgJowO4zS3Z6PAL0gPTYD8vyRMGMLdTf+MBNrlNdGyYdbTrQtuxWTMtkXaNbDt6iSss5XJ+63oRnMJ0u381mBTCHoVyVQYI97FSimxXf2PI30Q6ODyUN7c9YNi/4MUeEao5eHbqePGXUumrFX/PADvXnIlej90jSg4PtjXZ5MC7t3ctN/N3OQDaZILX07+rJ0cllH/I1nQ50RosZ4p6rms563huApE/IE2pVZVyVbvYo6RuDP3oMqw23AfKNkHjNRl1DL6KYxHkg/CrU4cUETodL3k1oM0E88UAABAASURBVNuCg5HDwyP5sMVj9hMOgp4+fZIHT36Zn9BXBl5mEaEsV0hRpBIxyiMcktYhZXB66ke9bABnYPc8TKcemvPSzwG7Mj9iojpwUHPMgelj+UMK/rbsxx99zGEfB34ffKhPPvlU/sanD1YPD4/l8cZpPbYYS4QsGXfcTwzHJXJAGXha76ZelCK3cx+aveFPt3EA7ENgH6D94he/kA+A57zfvEF///793KCfDoLdjzboI+5jA3W7JF9PZGYsLO7evSf/XO+9e3f1hINj17Unec51mrRGCUXQLtBoSXrHRUBT2HslnNcJfX2C21XzL7SgDbkt+VDQeXtS+YTDQ88NfPh1QryxxEYRocpY0c/6XBRtspDzws4HaTvbO3IZU090KtjK8w2PHbN5rzmLxjm2MXrGE8up9MnicokrgG9csrEP2Paug6mdtHCboBE93qaOXtk2/rbyo0eP0/537tzJb/v6AwA+IL2LjR9wyH333j199fVX+vLLLzl8v5PfPLVdLCsiZL2yDIwdrqNN6s4T29lsLustLs9bnnLw65/Cf8ThquczS+p1oG1STb7h8o1UbhMcZ1iG28Meh7T+PymW7/wmmMf18ohJvvV1Ozo6OmQoGRTYzLICO0dE1qEPUP0LL/5wz30OUa1LqVUdtva3fy1r6TpEnVKr5rQ7j9u3br2mN99iMk57fo3DYOtiuutzg3ljxDTuL+X28PTpfn4IxXodHh5oGMtr2S52RChIExHy5XLYNa2fzeQPCVy/fk03rl/PDybOoDntIe8mt7v79+/J+rs9Zn00oRYBmkw8l96DDbMeSxLn7X7kvue25za4xSJie2ubxf8m77mZKu06Alsy5h6zWDo8OGRcOVSz21KlVNke22xOuN4qNvQ8xYevS2zgsaGUku/FbRZA/sCHeRxnGe7PSxbdw9h3ZT0H4TSN00v9DAZlNtU0OFb3AN3yBmTYNv75+AeMM/6G/gn9G2EqlIGbNBScZ96k03mQ/3n5yfuSj8FySeN8Xd6ur5r1fdrUdWt7G7Z9xmNnu6VUbFrQtyiwW0S0MP6yhohQxCkiTv0K/dVfEaGIWJUtSuT4YXv0XU97GTFrNpvPZ7SzTc3nG7gbmg7SzV9pc24XHnf8AQV/YMfvDH+Y9+HDBzkvOGG8HmgfbidG1ruEDpJCeQ3U2SmStHq4TRgrwg/oCSsQP6DAH0LUWFjb1bYasN3k+l2SYfqK+5aYa53y2efEE1DGXpxkt3vqEU2gQaEIo4yu/bzXqZOTk6VO6MdGyzeFrB6wpJ/kUnDjqaVoahu1NJkar2FKMIaf77gAE57P/RPH97WAbf08GS/C8zwZf8n4df2bP59+nMeVaprZDJNr/xqS7Mfg7qvsem7/jdTCa+zN60hHOc1SbR9imXNI9/0l6ZeMB8bUlwp9LiIUEYgYyMsyDIK+V17irITDyLEXZnMAx+Ek0e7fFlykyzR2yfLDmJjnGZfyOv6ytD8m3fleBNe+853i7P8Jf9sWoOnJaA/KQoBbos9y40RCIRkRoVKLalc0Z426s7PFOn9DneeqvFNrIa4G87bJxV+AaY4bkT/lHPCsAI/5JpievNCdX63qcDvcnrzsTuihdcjvSNuR5iymdCXT98hIdJX5ZGX+3eVh7myG64Nd3I2+04Zd5pn5DdyNXpusybeYb27ZZZ9vC2xvbrRDWtZHPqQ9j23oxla6G3K8w9tbk9/pN+VD3qQhb4e18w7udrqb2s608LBOcvo8ALaftdVOYls7HNbu4N89Q98aD223iAfI2QHb5L2d8jdYzwHWrVubc21RnoYZ/lmWd5OyblLmDVzD4Q1s0mFD7mY/wvMJ8M7w99iv6zraQAVFtRQV2k1EaLrOjost5PeG53PHzMsXzO38Lkl+JzMy8MM9LNJoEgeVEtmOJ91Fg7dOXhssx/XokjXnkjWsuHrK2rF+c/iYs6Tj42OZz3KMtvfisl0GhKCAzWLIjzVEBKSQuIVfXM3rpyDFWaB/TIA/pDPxxTRg3SIi40opY92UDEc0t1TojhtRa1UZaVFCZaKXSv2OqHVFn+LTjSYrSEeuCk3X+CbxOx9SOCbSgy8UAQRIJ/uDuNVNWtK5fgy3G8N1YXjd572c9FMvXv95X8h7J94PMK/dxckxUw3XfSGLlsGJ29/imP3SpQbq21mSPQ7x3DD6PgUxZ+4VTzTbjraKCGxVaGOdZuzl+Hxviz7rPaQbN67nF1Hf8E9Bs8f0Noe+b+VPO3PIy6HuGxzyvv76bQ6BG27jv3X7Zp4p3Lx5Q/6SwHX2ivzvt7bHMXk+n9FH6YeMdZW6Mbp0XR+hSL3sSgrpwvbK4S8rLvkDMwGPq6LgiQI7cdOcQOcuWGWcI3/voGWSPbJjhEY3pNGXLgqW2spJS9EB+293797Vnz7/k97/4D394Q+/V/FhgZN5Y9Gn8K6UEwYeb0L1dOzrbLy5gsTlTV5vYLqTe/LrLg35B7sjQqWEKkobA5NpN+IljdwVZTjPbLQ+9CNeXBEuAZ6/0dtlWsd6MUx3eHLP+x1usA3OIROZ1jiefU5xdl8Uz0p5ZcoFWVplY5Jp/wTRDia4jfqQ0hvM3twaiJv1M3nDdZMXekTwImLwykXEJO3P71r3P3+u5Ig90lZ412/rY6v4pTD14Y7JSj+b0e86kgxsZB/p8eMn4HHa0BvZOzvb2HZbG0ygPDlwWsv12LC5uZH91oON/W+8/rr8yZ1r1/awvnKTyvm5b29uburGjRs5aO/u7uQEumNj03ED3NbPci+C4y+i/2A0bOYPEgyMK3PakMvWMYkboA9MeJa8CAfiToFGjjPQ/dkXwVSa8+4FGo8yBrtmNy5gSxJx5Ny88C8YCw85+HVf8Df2fCjy8MED6vGQQ5iTtH+TSyr4eZJ24FUh0U1GBO7FgEsu2ySDwPe70YGGhsjhcmDPKb/hjM3deq/KPpAJ1lgcqtRjZRLgT7zZRl988aXee+8D/ed//qd++9vf6eNPPtE3d76RD379nltwsBMRTB76sV+IvjDI76Jl6jNQhGEMD/iVcLbOj5KRrmZb/8XPf65fcODrSYonX87ffeotJjk+DPa71wdkH330kX73u9/lTzifsLm7Sb9yv5txiLhk8u10X375lT788CP5m5v+9qN19QGU9V0wafOHN/yhLh82DdjZrlFKkdty8H5FW112ZRre/37Hew6QYGJ/xGGi/YcHBzkuPH7yWD50M90TyBPyto6YjHwqk7ueA4mZthkv8lO3jAWtv8+UEzDqopYi61Xxd70PNHrNGYfmLKobZti/gyeEdbEvVqVM9jdAXt3EnfGvh1cRz3hOKOsDDkP8P5T9LfBPP/1M3377HZOlQ3m+kQcq6FNKlW1yn8Pgz7/8Qv4pZ9s5ImS+Uju5DEYP/3xjUz74cz13jK/mcebOzx/KcN15jD2hndnmZ9FKZ5o/sXfE5N11W0vJTzTeunVL/t+7tVZ12K6f9bgdk/WT/Dbsd+h/l4PrJ4zhA23V+dot1H3Xw0db2s9vrR6svinsdvn1V1/pk48/ln/x5YgD1uvM/abDXn848OZrr2lnZ5e6namjvox+NlNO4lmAbzGR75FfIsjSwKEf+8DRh9I+sHX5B+qwgb6M3+zWTZrS4INoWk8+Wxy8XkMX9x+/311up7fOPvz1pNay3T5NJ6mixJo0XXy5iYDsD2uuFwERoQI66nXmMlKf25Rxc3NLG/jns3n271KLlrwbnLf7omG9XG8bvEP29q7lJ1xLKTke7+/v55hMY1ZEpAzbcT6faU67qdTnQJ25rXnuO71nxWU9Dac17B+w3zpgy9s0eyLCrOS50NOnT7Pv2lbWccn7DCWU0HhZHl7MQc2N7XAMtxCBH+SOlFKiYINOebiJnfvZTK7zCR1zA9vE9osIVI2sF4fPI6LFR4R8RUTyR4SUNw/99V8RoQhQIssaEarFdqrYBlvRJ2b9LPvhDHvNaTt+V7i9GTPCpttugYyB9rQ4Xsi/AvKAecF3/hbwd9/q0cNHtA3/5HqngTbsd4jfbWRH/kXBn3zRGAa3C9wXaQNmM5z0+yO+j4jvl5ZCcNMPeFJ+gSFDLdxsAsV0kPG45+lwoAfP83GWZdrk4p/sSw6kIeTig1YnoYiQuFseS8aeYYVMLtLg4ca3fociQlOf8Rhqf0Toh7kmjV9VmvV4WbxqXj9kupfV+SL+l9HHdr4Kz5N1Uf6mXZXuefGvkvYSmRSNmx4xynRDNpIyxYyu6XgtyWgsEOxJhwf3KGnNGeAApM9+1EI86TtwtSTtSZAbXmJhp4vjx7MEA+PqEthdwXyG6aSMCPpcg7jMjwMHT7JA2krmkDIHLXGXpPf72TQ4UWyADx9peF54pw0ccwWPo18F1uNSWCA6p4LnXKdBeXNcASt8EUgC2TIuArFn7zXeZuCz0S8awtKNFXkpZ8118bKcjYNoR46BP7Nz3iZ/5uz/7rNr/ak9p8JGRL5HIyLnZjPWO21dsKFamTOFFAVEEC8wuc1fmY9V4vLbtvaDPLQNyfQJkFWRU0MjXepC0ELmrzB0RE5o4aKugq6o76r6vubh7mzWaT7rWafNWLvMOdgE7C1Mh6Db25vtgJQD1DxEHd0d1jt77PsZ13Z2ZOztbsvfkE0a+3cOXxvdPXhMN3ZJt7uzBS9A3i557LI+9Ddo02VfYHtrox0ec/i60sW0Cabbj65boPGga6bdZG9hi/S4a3Hm22Ld1TDnIHcDUF7mxBvMlTf6GYfdvWZdp75in84o+e3mHttN6NIf2HOE7Q0c32HfQh2GRN1IedjeVfWgQ2YFxfP1Eln/ESEajdqFH4/HEY8cHmsmP2TG/qW81j9hT2/JHtCSefnAKOO4HxfkYkXIpJSqWgsqG4ze0LnxKPcSvUfqMbBQRq/bXOYlDF4/+EPf1jmLTPkRx91KmgIINdc0ByZX5Ad0etlSxilFCv5k4RIOIfwRkXYuuBHQNEGKCOWFGxEZDjrohGJ/gU5ZAreAiJDLFoEbRekv2ALUUskLWhQFvJk+4CvQQNLsXkSDP4K8gISrZokz1RvKmPATvgh8QFwBBL1BeU3vgCVree+tLGg3jogI9oOWtKUTCf+Cfa4njx/n/uaTJ091dHSsJW0r07A2tGtZ4rLrOMs6yX29JVQhJgCupNDVl+MTPCICm4WabfBjn46+MvOY5L7KmUB+QITxZnd3V/4luhs3rucZwS32nG7fvqU3OAB+i4Pht30gzL7pm/j9ZQTvUe3u7eQey+bGXN43wMzyenbAsBHkF4X2XOU8jVqLihHUYSjLgoM7AIftNrQaGiAaOAVYpl3kT/GB/6wM842QkDs8B0viz6LoRIV5oBFaqpCH0fIRYeQGICWOfAU81sluA1T65vHRkfwlo/fef0//z////9G//dv/q9/8x29UTmgYbhyLcSPSnbkWSkc6IbjrOm0ycG9SSeZ1I/L/hvNmgnFMQ7KxI0JcwDrPAAAQAElEQVQRQL4GHoYU0jnEGJ7ctfjAT6UU8jfQW26MiJXDtTS9vDl2xIa03RMGSXEFUl3hDRDyvvjR5GImVPwh/FMuiBvNj2yIUxjvD3vHi4qbGO1eBMsx3e6LwvwTXjTNxXyTfdZdqnG0YavJ9jy1p9wYEOcX5DFt74iGvRgHvb7v2BSbq8MNRgG3HcuGfbwnvXG5R+KaA9HyAb41upRh6HpJRJCS23pcBHFdRDeNqFe+nd6gA6WMiJBtEvShCPwGNlIoXwTHHPL4IN0fCPHm8DGHDksOCrL/0/d3mNztMKmbs/HtvuhPFjXbH/MyOeIw6EDH1IVfiB4r9vb28htbTrfNBNAbk13Xq/N4wia6efre4ZqDcwSK0BkHXkpZb/Yn1Irgwhhj64BKuUyYQPB73G5nSwZbw/l3tSjbEXo5LuH4UT+0xXRT3rjcysueCSbYv+ZSplYg00bAwk2RnAsOZbQOaQte7AP5DqRrsVOaQdkHqLfDwwPsv88G/5OEDxkOjg60yDF92RKgcEQoAjSKFL79MHTFdSbnK/ieH+VyroAny+WyJcayI4agn5iKvAmYb6ob+0lKPHq7EPgwmZ/PYIn9FowPPpjxIav/D+Jnf/qT/HO+H370oT7mwMufiPqWTXHHH/FeWWC3pevZQskCDfAN2U/8vnFcg2lD6pjhrCer4ESDCrb2xMYHV4b7wAMOEL/gANH/i/GYuttm0uPJzhbvWJfLOvig14eEDzmYvHfvnnyAdkx/tP+rr77UHR9Us5F/SH9bYhuRj3NFSQ2UN+EAarQ+Hyr0+8qkq5aa/pam6e58J4jLfr/r3b9tN7/nfXjkgyPDuvkgOO1E/mST4iJC7jNzJmKbWxty2XZYHBrbLNo2oDu+okfrX5XxutN83mvDn7BlwTfHnc16eZwwai2KEsg3JDyJCMI6e2WbMB1+hdsS8Q5HkyGI5nEd+gMT/p+5/jnUr776Wj5Y/+bOnZwgH9CfzFNKTT16Fo0VnZ3e46Pr4d79+/S1fdlOgXyRz6BQS9NTrpk2OCjcZszc4gDTZSmlyNcBh6uu2yccorteLcOw3QMZ5jEQKdOWjMNedEWE5thwd2+Xg9ht7DYjv6Cgg5zMvIfI9i82WP5j5J/QlnXuospSbkFeoYxI0IJ5oOvYulXG6B0m4jfy0PWm7Ho836KN9ozZTuc0EUWFMnXQNlmEb/KeyPhahGhyZQqKaoeHR3rIYdPTp/uZj/VssOqnbZAEpAugEaEOu885GN3l4Pnateu6du0a7Wor6baL31kP/TPod++Sx0P54Hp5MggpCnQLFeU18FwDudJD2hMPN5HccKEUzzACGcH7qcPW81xkuD43actd30Gv8vtOXK4/9wfXp/vNgjGnYFvbxIfGXih7jDhizrKgTrIOSJdZ8gh0te1qKTnOLHMsGVo5AkZurMnTOi9HfUd/8i6Ja/Qlwh0jp46W+IR58hELvf2DA+z0SE+ePJEX6zQE+QrzgsEB0if9GdemMQfSiWt1uOZ32ivglOvREdHaD3XcY8+edjejLfX0tw43Ac2H8LVia2xTLkEEJRih8Yo4peFLagS+kCJiBV15UT7i8zkWwP4G24PIC+9oVDsviBB/o15uV4bbRRTotajaTl3PIncm26bHRjM2tRJscHlsmOE63OO635inkq6Q3jp7PH/Au+MOY50/xOKx3R9iJgsVa+wygrAfnK3j5dgsLKmhWcB+mM/diDlDscwJZyKuDJyXcjGz5Z6PMc3ArETh48ZDsHna05RTrOfmUrn8LnT66XX200HtI9FEvcB1/1jnQDB3pmvuBWlGfn8ABW/y2hUaK9tFwWlapwweS/d9OC2t1YXOXeYP0inhR0SoyzZRCUaLgBZhP0FJ+BrwJPk5bkuhV7wQ/ooplVrqkuvHJH8fnc/r9UPKOi97PXxVPlOc3fOwDNMm1/4XhdNchotkwEvfcT/Lvkfbtv9SEG8+I9s/adOPm2Hiz7qE6Dcmm2XFC20Km0bQLMlsuvMf3NeA3+MTBiKNJS7M3PRE5uCOH+DNvpzF9GMlNVstnBYL8JF+IN2QLuMs7+vB6QljkbwtwR67E6yk/aYnnIU9uGfopp0DuTr5CueiXzBIRqkj7loKhwwMAtW+s2h5m0b0+m3SGsy3Hr1SFp7B+eJOtHXe9DtuTHw+PJLTyTh8dg28qbb9FwMOyx5xMU+jwvn9bueBBBcV5we5024vIcn85/ESyf/irK0fRPa5sDZ+oaXrxzoieTQ+xRVAhO0Grrgi8BnMRT0P22B9ssG6bD7z3KyT17aV+dYEh40eWrocIHagN5JWmdN1mvVGnweUc+Z1xgbzuFPMOcQF5LVJngn78xBlri3Wz8Z2uqy/Nzc52AWsV3Z2tlgzbuU3Ync5xN0bkX7WqHtr2GFPYpfwCoR32MNLIGsbuQmv8dNPXuiwjS6rg1f02zoH62vaJmVKUMZNeC7EKGsT18h09sNve2ySdgN7+1A37WQ/8+GNEfMeO0JLm3ad5iNmHbbG5j11Z3RMfPMAN91QC4d6h6njHkw0111Xax4WV+hFUolCmqIqZetArCppyxnAl8xSvg/GAWvVpwi7myd4B3gtafgdounKSAJ24ceXY1R6TVuDR56kJ5MfRHLzoiENHg8mExydmqdHEaGme0k3ItT+nHTIQ8Wm26CIUMUeEUV+d/nLFV7re30rrhiBM94DLnAEvjM3sqRQhIEPl4A9ggLUrpAiYgVxRZyGI+wvq/hYxavRXC/wlDKWj3Cgf0RkXdpfkka4wFOBXWiu68BNwB8RijiLMzzwFqePpk/GrfFLpBV2pbLcFvByhwQPD0n4DcIRoYgJ4gpAWszZqnLQif/NHXsLS9qQaa4nf/DXexLH7Dt47+oph7+Gf4nMdTYwxzCf9wdS4PgY0GlJ3CLlnWiwQLJEBfQwExnbAZB1HpCVRElTmoInsGWUUMH1ntiMPup16ubGJuMXYxXjjvearl+7rps3buS/jLx9+7Zu3Wp47bVbHAzf0HX2pvau7TGm7WhzYyP3Z2azubq+Iz9rI/kZ5OU8a6kqK1Cn1gUGbmHFETiU28+JNu25mOZvAKfr/w3sRTMwDVGy675tdwK9Qk4f0+Et9vRh7ikGkixXh7xl8IHvieqwAMeqy9HN8Al8AFk1ITnfIqkhFPiDZ6TLg7Is2Tv0FyW95vevF3788Uf65JOP2UO+I39JrPQMjN40/Oqrr+SfBCylsMG2rQ0G9mM2qL0h7Qry/+6MCDaPHsonyffu39M9NkG9yejGUQtGtbHhId+0nxWRw2eAYhled+0HCmUUj4hQx2DtRlJrp1qKAvnOy3rts5noDcUjNuyX42Z9um6oqYDlncPgsB8/LNxZrJdBT6HsyLceIzKerKGmZusu5Etv8ykQN3I47J/JGYOjA4OZLgQszyaAON1Oa7/dl4HTvDpcjqtSh1XJ8rSy266G00QQye2GfXKykIO1um0UR2N+b4RKhYjiNpNUwRfA7gidv8Z4yAHaPfma6+fLosnx0yntnsVVtnCccTbFC4Rod7aX+0N+g4hwRKiUqlpruqVWdUySLP/p06f5f+H8za979+5yoHso9z1v+G+Mg+smh7YOm+6XhccMf1vSaXx4kj8r+OjR6ltOjjf/22+9pbffeUevv/4648oWdRByvfnFYjnWU1wRkXF42V8bqEf7DGtodwRBipPx592R4xUc54fg7J1CD8nf4LKeA4O2uFCPp9DN7WtQlFABIs1gRXTRNSQR6eY6gyxAxl7wQJ5fvq6/U/ASHsc552fbHXEA+JRx0N8kfMJhjw9+jzkotE61FCnENShwC7q67o1SK7oX6IV4InlaH8u9EI7/IUC5nE+Kwp92sXsGaL8Kw5l+aC57TmxIBQ1j+iaCe4CPexjHuvUynCyO9XT/qb755k4e+v7+97/Pb9m+9957+uyzT/MddsCBn+224NDGdnV6290HJD5QWjAJShptwW3CfeqEAzPDB3MOL9FtSitMGhFNP9yIUKkl29Q93psf8xL+zW9+oz/84Q/yz7J6wvPP//zP+pd/+Re98cYbLAb7/DlifzP5//7f/6s/cWDtunXf9EG19XHf7btexqyfqW30d0p636u9NyuLypnmTIxc74FipjtNQacBuy2xq8thuIyGuOwe8/53u/IcwN+SvY/unki43bl9IoLxpKj6Pd136me9PF5se7HIRG5nd0u7HAA73BEfJdTBO5v1ms17zeez5PchuXl8WGZa33cpFzUUEaqlJApuQYbdiBCRmi6Kkl7nUUrFTzzPUopse7sR1An1lBMiDte/+PxzvU878IcAbFd/47LDdoX5Bkm1oI6NLKvloLubmMe2ZpOH8oGa63/B5NsLoBPkF/LvqJsNxszr15mscmhpu3TMtQpyjumjT5iIO+0RNj4i7HzcYCKKIiJRas1y08KtDtED77WiGYtfj62bLMYHqIe0X38gh2TEu4zL/Laf50iHHAi7bhGYY5fbdEc52gdztrMOmvBBWyz0/bPk/+3Xv9Yvf/lL7e7tZV79bKaKLgNtxe19ScOxvZ2faU4/n2/IOlm3UirZFRAqlNft1e3Xh08uu9tcRMiX29ki+92Jg5lGanERQfqabXuT+agPf2/dusWi4BZ5bSsiskxPeX99/c03+vrrb/SQd5C/BR8R6FxUaiSf7bQOzKaLrhUP9ZhjFQUttDm3WW/ybGOjbQ70Z/1MLts6FNQUtrG9Pe7YNqVUzb1pwQIn8J9gwwHZaUPcBWNL1hFurUWWYfsU9HeeXd9lPgQzjhzULhTDY/sNjEsD+RpN5xbnNGGB8Lm8ztcLP384IPsx7c56mCeCZ5ix5WAJZ0DAtrGcRGM9+0SHs4TTEMkRnM9TIvmVUqinmnD/SFDmvu/lcarSVittb0KpRaU2/kJaI3ATlEGUNyIUEcprcglERNIjCqHn31kcq2wP7qr8q6QQV/6LPHER8XIa7BGhQL8ouMDlc9nt+iDc7aFP+3Ra+We9Tu3W5Tg8Z2x1n9lijPDYY8xph87cGwDf3flW/sb//bv3cs5WS1WPzQMGt78zbWksP1E0r7QCLtUJwRYwHGouxLXbNIoExZJxxvtsaCSeczInCxjpEaGIi6GQIuIMoEw3dHG1eAVeP0Z+2a/xIj+X3Wjt3FoAbGAaPpbfyYQNmpt8eNdd8yU/dJISlZSVey5LZZgNBdjhUbtG/bIt4BftQW66qT8Wx13n97vJ4Za4PZ2sIRSlZDbZlngXeTMzQkmLCHErxOXHBIJqVF18nWG8mOVKqtOPDFkAwi/jjkn/Is7L6Hkh77rWlHs9+IzfNWs8E/GChDX5F+mSUuBxFs8A+hSfbcHhl0EmXj2yP5DHsy59BPrE6Bwm/6lrngY6IJ1geQ4IsGD3ogkOQza/++QkCykmNSTRFMThN5/fl+nyfl2CASzZUGtYyDQnHpA/+L2Oa/MM8Pnfxdg1EMdtBXC4zbqHwQAAEABJREFUs1z0dbuONzzmWt7SB7/MCzKM30UIhAbpfLc+OoVEjFJhxOFRhh1r6IrL2lhdl9hIIWv8A5HrWIu6wptSiV93HSSHdXku1Ij1PC7yk/r0RiySSDk+12XiP2VsvuSCbrkk4k4Brah4Iaz8E8+K1kRc/HTaZByjMzz6zznW4RzphYNNLE/KYEWt4zqeJ2id90X8z5P3KvERoYjL8SoyXyZNmDnzx5NurPSRQqvLcQ6su/gFkgtX6cmakIN+f+acjDnqnPnWFuvezc2NnH/1fWU+xVxsnKvNcI15ur3mfcMGa6tN0uYhJ2scf0PWh7Wrw1fW0fbv7eywlt7WNcJ7rKn39nZ17RrAvY57ncOQ69ev6caEG3v493SN+OTb3dV11nPXr5t+TTevX9d11qWmWVbKzEPhHdLsKMPktbO1xcHMhjaZO/rAdd73mjPfnLsczCFmlH3WdZp1I5ib95ei5GFpxzykB04776rSLrNOKd+yjd75dCs7mcf8Pfx9yi/qa1HH+q5jXlSpEBxNqCFVjQit6I6v8FY8CftHWC/LmtDXgvyiHl2NGe6s69SzP1CjyLMp0zvmzv4fnQPvBr8PSkiVR0lIzY10xUWPZvTwyGBAWN2E/e5g38H7j4QyJhS4sUqDh7vFNlluk6cgkpsYbjxWifQO4Jy/PbYgPiIUMYGSBeUDlbKVUjKVx5AlZfT6NqCE0GlNrNey++y1+UxmoBxEw2WGCQTzdjg9Zx4RIYECuO0VFNnvR0TgXASJiESgc5Q1HnSPICxgN4oCWjFPoYyg0p4Ml9MIeOwWuwY8poXTBGkCWekP8uTGL3txAzhdLVV2E6XI9IhIWvrhiyARCQOIy1Xh+hLhCKgTVmHkTLTQ6nI6w21mMe6luI68H+UviXi95z0Sx3mvaX9/nz3+Y7Ki/pg+nTDPGBCwZN5h15DrL2kn7FsuVnMdVJHQQXkNQgJQ4rQFDjr14+V2koig/AB7FMpfCFds732ODcbAbdaqHuc8Zl1nHPMBsL8B3HCT8ew649Iu5wjbHPpuaoMxafrAc0e/7Loqy6vun8i1Wwq0UhQRQAkKvqaeddV4Tf7JbeSwkxMs009hekOjNVsMslvg90FwiSUHt4N8GGwEdjXsnxD+pi+rSnaI4V0k6vJYZXnUcIKfs65K36ukL2Ra0KmQUxghniKPOOOK+vO+oPcq/QuHH3/8ob75+it5H85fZLh1+5bKHi8BG3LBBpS/2Wtmb9L1GNSbBpu8lLZ5CcwxthuVebyx6EblE+RHD9smqBuWZeQGl666Yoxcd+2PVL5F4s8KC9VaQFWlcgsVWSh9pXKjFC2ZdHtDy437KQch1tsT6KxgXXIN0H8MINb3ZaIddxHMfxV9iveabc1AFyW5gBYjze5FcLTpdv+8cLkuBvq47qln13FEKAfMcLeS3MaOjo7lzXoPVG4L7vx2ZR6E0u6zMBEh0xJ6zgVr47BnQqO050R7NRe1slmed4U40+w+g5bxSz9THkawfYwlfvcVwy8JY8GA4o1nDwZPeSG477h/VQZPu7Zp389UGQdKrRwE9Oq6XpZ1yIHD48eP5W9e+Vt0+7z0nX6gP0aEKvzeTNzw2MGG+S6T183NraSLy3oYA4PZgG6Qzt0uwZLxy66jPNmx367DL4ZX4UL9TGa9rKMDhbZomzRXqdeSwXjBRM18UGCzfjjTzQsg6/OZWm8MyT2VnTbArYhoKEUFPwFSU2b4nI/18Se6jjj43afOnj71N36f5oB+xEGS69W6ZH8pyHJWIcQE8pCJ3FpwR9nKC00sP/1rD8hkbnEXY431Rb2TSAyYoie30SknVJfTdMN+x6V/zGTwJAXYFgPtLeMVZgGDTpjM+D11OH7r8M6333LQ+5k+4uX3wQcf5CHwJ59+qi+/+lL5M7nY0G3X48qSOm1YpiznYZsa9nsMDuyXetlmRupF/rgn6HVinZI+oJVUqYfOfcg2h47g/Ka8f0rY30b+7ru7HAI/Qe8TooZ0Dzm083v4zp1v5G/8+pD4hP6afZXDLutSS1Up1CVupb+VQjgcDpVqt6HrWbCwmKq1KiJktxIvLpcDJ/O1TNvBeU/wJwbdzg7p78e0OU8mj93OaPdUFflUFrm9PDfYZOFrbG1tcDjHghHX84eehTDZClVBwF8ZSzrSzPLwd3t7U1ssnLeY/Dn9jAVx2gsdC7Zz2rBrEIiILAdPrV+QpVBebkmrNGM6l+/o6JAx64F82OsPvH351Vfyt35t6/Y+kUqp6DfXBuPVFvOeDQ7uKmNiIKdiw1KYd1CPngf528MPHj7SIe8j1zvVjy3pLgNySOOybHFYuM34t8VYaDt1yDDTMfbMX1NhHLXf9hSX6wTxCCHAPXiMpE0tqP8T5mjOp1DYTeTtINcyBxK73bqNLOH3WOBx2Yf2dv0hhgGhbrulVFV0sx4OoyqpyYh7IJ9aijwn3GOzwPpHBDGoQ3rLMKx/RCiitfuIoF57bWxsMCnfwH4zWcdSovFYJ2z/lLa7z7vCh9ADNMP1YgzIj2j8OJmnH/bXWrK9+PD1xvipUB8G2walFB1zkPmIerh//54ePngoj4vuzy192GmYCmvXlMm1H9iOaQx0sT+jSR5RVLHZnEPubdcn77Qt2oZtbxud7WOSy+PF14J+4nJJIetZi21f0x/QXFcnLNh8YH0y8iZfdX5VlTy9gBSX7TBBfrc0RYlB09R3SbXgh+6ncEUevu26LLDl/Okpc2WPJac2giOkxktKGFNvXISaIB7thua4FTIfole3c1oFTj2kOw00XzjDUNqjUOZSWrndNhPM+b3BVqttAcaw4yaa0xQMY0SEuKWQEjq9IkIRQV7NjWiunnO5NA08885H2uKqpEFkQ+il/0KKCHQtK7TyFuZg3Yg++1zftw//TAthu73H/FmvbtZpxrpt1U5rJ19ub0+ePNGD+/fzp+zzEPjgQAMDWNpR9GvGArdjjfWGOk4qorQqPKbI6sflTrpdg8CZ2+kjQhFxhn5ZIGXk4zKOs/RQnCUQallBb54VR+AbSXCJkLgCnL3dj1o7XxJhZQDjlm2ScStqCyUvBskQdkuXMD1TS4fPg7hh7MuNF4HQbF/PNRwSinIrSuAF9BGJ+hFc6/II520V0zM9SBMjSBcRcp/JsYV+JWjiCiD7iU/X/hUkmW6mM3BAP8y1KvAPI+5vQ8qL2o9KXRVo3b8ivrjnUjtPutg9D4ufaPb/WHAep7KzpLRxWjpEhwBht34j+wzh7HeTO/afTAO7+2r6k46Y1U0kt+NO5RCChij6q/0D7oAIwNi4pO97TDROWGd4vIS9xZPIepCKHKDC67CxolE8dyPhwqT2HicW9iXyU16mY8RwGJniWrGPfocTpIO0uk1bBV7UYxmA+0VTXMBHaus6IW0NbXTto5Sksw9bQm9PU00jyjfeRj99wmqmBvMY8E102zdhwhrdwXVYYktq31mYbpylWpipz6LxWaXJB4/ZL0JGOQLPK9xOabxC0iuTpM2or8k18+R/nnsVr+POw/LO0/5sYToFN9lF63Z0wMiQMmx/esRFgFsyD0hXXPbbUca64hMRoa6Gcq+cedZWrhk3tcVadsI2/jPwum1E0ln7boMd1hP5DVvWFrscvF6GHeIa35Z2WIvswr8zYtdy/E1f1tQ760gdWJezRvc3dPMwlwMXf6B1E9fYwDXms5mM9EObM49sYC7JPsLMYD+j7yrlrvlt2L4WDkUvAfMVH5KuMPJ2uB1xxhRnmv3pTvF2R9RSVJkHGQW3YP9CnVRJ5QIENGM9zrynGMZD4skV4VihpGzC5FMnmBZFDhcph3C/ixoIM+ikn3ldRCj1LKEAJJUTeNRYuu/Ba7/798olkO8Bxn+ideYizjTz2s1GmJ4xYvQ7ZK/5jJRhInnysiIZgclPZIDTO2Sday0qtSoiFFLCab1ePWEfQlwRLmkTF6UQvcwPk3rvbcl7jBi4pps8rVTCtCls/ykiyC2KInAF7ILAH8FzHSSLCD8VERdD0M3xTHxRQWejlskfK1oJdKDOAthfxvR2nabRSBeniCC9wyt5TUYpjR64xpQW1ZTQucumyYggIhTxLKSQEuKilqlPm9zzCM9NJhyzN7V/cJgHvjDqhP2Gx4+fyPtX3jc5oZ0tWestoC+o1wXucjgxqyze9ei9iaX3Rp2BBDkVxLVfXA4PGSZw5kZ1GSbanVDwlBr055Loui4/OJNjEuOj98s8hm4zLnpc3WQfboP9lxnjU9/1jLudKuvZShsttarUolJGVNxqWlUthfwjwWPVJEOSWy/d1F2y+aUzbmMeIIJn2u0gH/A6ccrJ+KWcJjjMDcL0CBXqJf24FVoHKn4fAgd2jmGhWC4kDnzFQa9OjhSLQwVumZAHwcfIOlGlDirpUza5lUSo/Qn3FAP1us+em39t0vvIX3H4631n7wcKPbxPUF67eVM3gTf8nMA/C3b/wYM0pr/1+9bbb+dPQPvQwTihkbiBeFPcm0iP2cDMgyAOgn0obJ4BBSMCTYBe8hrMz4NbY3EKleiKNjpeQN742+Kl1uP3ZueD+w/Y2H3IQcihFt5Io3D6K7vWiqOxWM2Vq4LH2p28Dr+C+Zzsx8ek2OT+cDm62YhHBJ14rHfXf5TQknZ1yMb509xEXsgvHbcHDx7JE+jDva6Ng8Y67UfxO5Or8JxMXefn8ZwkV0fbFnC4L7YBfiH3lUMOl4ynHCA+evRYPvw44AXRz2byt6tu3Lwhbxjathbh9IZtv2TwOcb+fnk8YKPdBxj+RpjtP9+YKw8AOATY9acNr1/nMGAupzXcypfUn3VBrefesCaP09ou7tKNlqGM+7EfEaFaCxuuFfCCYmPVZbVOnuQccxi25MXosHVL14om9NwrS+KEcEaEbPNaKnnWzK/zSywY6mG0bL+cDziMe/yk1dtjXuT+eWAfqCBCtRTVrioiHMSVCv4ooQlJjMh41wmin9UWnZhSQL/8OQp4Ccc5Nfb0ZR4tvHo6AjpzEvo62uF3uU0OFUnWO7JNtbaEfrzkNF62zzETHrfnhw8ecHj6lT54/wP99re/1e9+93t9+OFH+uKLL3T37l09efKUyeoRfeI4P0yypG07L7fP5udlntmFTPP7rmBfv3PcBkot8tizChMnLsswMJ4iQh2TFfOY39hiQuNP3Hqi48N8HwJ//PHHev/99/PnqL/55hv523n79M9jDrYQ+Up3RNAeaqKgm1FrVak19XKZDOtqLHivH3AI4IMBjwmPea8/5XDcY8WCSaG4OtpW13eZPmhTbp9eLG56YUm5vDjdZPLm8WODBXEPr/Nw+3QetRaZNvPCkvgtDoltj23STukcZx7LLuRBMZTVIC57cGgZSqJOryhFBZjivIK0lbI67DnBEbZ8wBzliy+/1KeffKJPP/00D4I9X+mYRzj/fsbEkonoNgvqG8yJbt26reuMYzN0rZ5sZvl7lVqZaxzk4fSQGGsAABAASURBVInb0j4HajQfOX+aLO2FFovizr9H9pyJ6xYyPT52hEWc25MPZ32IbB0qsq1rTrYRMiDQ/hM2GhfUjW14xHjjNrEkfj6f6dq1Pdnm9tMTaMe0ZcrpOvOc7N69e3pw/z5t/Qk6LdVRtjllsWsZlmWZQcZonO8Cp3nKpNFxA32r1d+ChcMi+x2sbtp25HSFsrjcPbJdvlbOuaI4NlRLG79cxicetzio9QcLprK5fAFrRFFzdcEVsi0tf3d3L+ert27d0vXrvKtmvGPQyPZ5wqGWP9RxnzL7p6HdvwYPJnr2sr0MknLjw6Z4YMTP88xt/SiP7WYdfPDud5zdTdr++sIkKMdkM9swwZjkA2GXYY6+fT+TbZZ848G+69g2qaXIdTTjfRwRZ9SYAkn1w6uXJFJ71p+FB5WkRNLXHrCYnnnSnqyX/QPpIkIRQTr4k6+59uJb3ZNlztDPBFasL+wJRfIW8rdNzsM2q/Q9276vfbbhRquya373fZE+IhQFqCEFU750eURAj4Lvr/22ng0un1FLpbxe9Nqt2MHo1DHGeoyZzXrNmYPN6d9uO5UxKtPVIofdPyk+dUyFuV+zTtqnn3/3rb8J/KV8CHzE3KJgn440S+Y1ntuRQE4X4q95RuMhJzvM5I7kGN2/ByeL5gdWoB25ryRcbsLuT2cw0hsPBiCp/ebB69gE0nDdmwByeMICR/odS1rftmUiH4qIhKOMJe8Iy59chCrP9xBlKbDDb07SCUAo9I9SCm2pqpSqiDDDCyCFwmfXwKvJtf974AcS8z00+MslzQp72exf0WDPTfaibeFl9X05frrBWn9A6UagSeNfE5Xarsed91/SPlt/szh8FgkyKbKhZN6tXxEiwv0r4XGTPuf3ZgK/+RqWmY4HUnwjNPOfXNHXRJ+LdCNCZ6/GR3ajCMIZMFco7FyCq+IuSbIik0tquSJc4mllbPZ41u9ETRIc6I8f3Sc+LG2GCwAfVKfB0UWFdNwZWC4an6E5fBndccB3Qi94WbUr4LJN8qzLC0r9Qdmsw58DVtr52DXW/Q6v43zcFLZ7EdbT/sD+Vxbn/uTuaVf2nJOUY0H2/aU89/Tcy+uCLdYCPozd3d2R/02P1/l7ezva29sFuND3Mrw9hqGbBjLNeLjr9fA2+9vGFuvpLfzp4t8EeYjLPpv3EBKsBTfAnDXDvJ9pBprb4z9F+zBlUS1FJUJFUrr2l0h/tWuE8pCzlsJhi1HVs0Y9Rcehb1UHrWOumTDvOdQa5NfQ1SIf+E6opWQe1iMkpRtqLuEw6NdxFeiE8aJ4Ro6UsiVdJIOVa6NP6STCDQWbWT+/B05yfySyLKZ5vLNL8RQ8ooQiJO58eFgxD2ozVtoHhTvDPLKf4IorSOW0OIR+zDsQHooIFXQ2KnoXIIV8uazeX/Pa0YoXeAfeicKtleMt5jKOO14cqX0RzyPjWDALWMG0VeAZD+IQGaeAwzSc1U2sYJCviAwRDFknIwIaUEgRtKx07deKp0AvpegUVRGR8RGR/gjcAg2+CPyJooBmOO3kWl76a5HtUXEL6YykR0E2aSMk37hhj9pFM7NZW2B8Rrp+At9ApCGpVhfmdJtx/dg17DcWtM1j9uzdRkup7AMN8t6e9/j873/8DVHX1TF7FN7/O2aPyemC8hUySVmsFb0WNN3hzDf1wDe5eN2Sz/cj0xIjX0QoogFrqJRYoZaSdvNav3Yd/o64Ahp/xKmr0HhNHtwxviCnUNZamq0jHKfTJJou6JP3GddxxhTR/O2pUdaw5tpv+PAccLArEBzyVtyqY1UtEh3+bnmocnKgsjD2VY6fKEBzn6785XhfAY9R6FfBIXFhbV5oLIX9niKpwXmL8QwwdoSUfdBnNP61L6/zH3BOerB/kF+YcF17v6x4c9MvL29m7XBw481PbyK4ArqezU6MaMb7HAojU9v5rZMNNqk25G+KVDr+HTatP/vss/xdaW8eCuUirIJTvDgGWBM8uAlJETE2ADeEqo783ED6rlff8xJCx8pLyHrUWpJfXFN6vH8T96Tv5P5NKP0jKRnIpdpXdemBxxuo3kResHkZEdR9Txucy22h0iYiSEW7I+mf/ybrP3+ml+doU0QE/aaoltYnPHB7kN/nsMIHIY8fPWQgOEobux+FQgccDu+zKbjPQZA3oxGgiCLb3C8Nb6z78PeYQwZPgi3TfN7EH9hoL+Q1Y4PbhwAeR3r6prhcf+bzi8Z+p4P83HtVnXg8lXhugh+Bgaw9nCn8oqKddYw7HeONs1pS5iUToAQD/ZCLAmtKL+Y2z1UIR0Y+GbIdEC7pyZSbfAde2Cdp/6yb/afyh2z2qUMf8rgeFrzgnb/tbwmhUEGm+4RRaqv/CMeIy4qNsEOOzvUsYPs+t5U/k36gLGsE8uVeI9gbfqQ2+TADE0oZlMlB4RqD3QGNRyypB48PPjR1G/X/OviIQ9U//vE9vfceB6sffaIvPv8iD/wePHiY/y/Z3/h0uuVYfxHkD6y6aYhWRKjQpvGk/n7n+B156/Xbevvtt/XWW2/p9TfeyA9O+ANUMxZg5reMwQ+J+msbQ7N+Jr9nRTauS7+A/a58wGHV9I1Uu6YtGONSB2RMchD10jdWR2+XZC1pykQvXOfjMdW6THC7Ms1xC9pW9m23a0QEyvv9O+egwQvRTRamGyx6Nzh08OLT/b2f+b08Ox2XC6mwY8eEzvMKp/NidtPpEnPG8RmHFL26vsv3u20YYzqy1ApyWQxx2TUkxNPmxVgXKqRLRMhjVGsT9/TNN1/Ln4DzAbsPXT0BPmIc6/peO7s7uvnaa/LP1L/51pt692fv6t1335Xr2XOcTRbdPbq5P9Va5D61YFL8mANHj6WPHj/SERPnUMi36wxf8nWks422WdxbTq1VgY4+AH7CgagPXJ88eaqBdkiVyGiPUClFpY4gTYRpoY7xZ5tD82t7e/LGgTcBCrzOt8Aj7OQDUU/wH6OjbXDMIsCTeMuOsIwOu8/lw0un9VjiMd4H2raRP4TgNhgROqE9Oj7bA3qmDEkRkXD6Dju6fj2P3NraRscu41xDlrNAxhPK6W8lu427v1pf5dXkSKGLLrJJcilBO5nJh97XOZj3Bxdddz196wS9njIuuv/f5+D7EYf9eQjMAevA+IBJdNHlPrIeZ33P8JkAAt1cFz3ldD/2+815b25uyf2hn82UdYuyLpfL53E6P2RF+/DPjjt+Tl+JoG2ir/O1bh6LjhfHsp1sS/ehSh1HRFPFjv3pQsINJ04sIVAKGs4SDCwKBB1v0nms7gG683BdLLCL/dZVKbtJdNoVKDf3Kn3zmIKklkEj/SDPkOvX5bedbasJbu+V8cM2SZr9taa9a6n0fdJShkL7yEU4fp27IiLlRwTFbdBf6RXoFeJv1DVtUopKLaqU12OwN/P8PkrMeubDs+wbbl8z2uKMdtpzcO54+50mkOu+O9D2/BPlhwf7HPze1R3Wb/fv3WVu4V+iODaX2YQKiogRkkLtsgv8ap7gNuOW0Ri+/xPxWuWnv8xFK6fHULK1tp5l5JFx0NOFK921sPKdybs/4+ijhE0zSP7/sXemu3EcVxQ+p5ozQ1KLDXgJHCCWEMN5/5dJ8iN/YkBGYEsiKZLiNuR0vnO7eziUKMZm5MBSVFOn7q2qW/teNUMOBZqYkSYOUiu/lN9UwBppB/q3jQuIUMZvxnH21tM4djzWRhgr4rbVCN/RJ7IW15iiP9lWCeieKl9CIYp7hv4U7N41MHaae4f/QALeUcw7vMbCIYEeLSPBAT2Ns9Bp3GUMFTJmM5Y3sGL8rthHrHArMIf22PvQST6UVIb4YKLHsTEMs8EymBueYTW4Ri7WykflU4qbPfiThH5/ioyiN/MW6y/K57pYqbWEGmjMtM2NOOIdh9A3MbmHvickD7dhij5+m2We3D82mr6YMk104mN/E5Nf6IeEsRsqg8228lFRnCRZG4o5oM98AG2tcY6aD38iuc7F23rAufgh57PQYBd7UDxnyen8u5svQO8stBNsE8eIbehiMSfexYDs59jjLUZkPzefbWnGPjj7wCDretd16ro2IvxNbMWvdeyXG3DB7AnsgW8TL8k2CFXJxe9tNHVtgotv2K8xuHUNma6pEf+A8KDSMOmMkGT9OnWXfPwa0YUWMNCVxjX1+GgCnWSZW0zbZv4xbtFF447FNnXSZLc6G+c8ZVs5o0jDOcq2bGso70BtSwoSc0CEmUAg6MkLF2xoRZW4x1BxeP+oohJtsmeTlps6+lLrOtnGh8xEI5hzau4CsgbalBW3SGRPibV+VFF3DayLBCS8RHRFFUH2iyEDr1ER+cgNJBKWHeACxSJsAHu0JdtrwKCv7W5pn8kuYZPk4ZNw1RebGnJBlRd+osbftqbzpEe/uDf8utYpSNgg7kHky70jbuqvNWhkR75k4uYm2xK6MBjqqc9AKBtPgJZt1Sd0DeGmQVGFCZf9SO1T2JusaIOr+gEBd8jcV4VP2+WO75R7/tzl5wd1OT/E/ezsnHusZd1DOPkjn4kzd1WRWfHwSAYrPWOSDcxJkwGV6+Rwg5ZPDFxtywbUI2bxqbd1XZFu11JvqaMJSCaMrOg1dK2Mo8l3xQW1cQEKZAYcCF0jYenD2PtbEF/FPYdcXavEUrYek/Yi4jCQqw1cyqul3PPGEvDg66tTtasTHnR57L08li8OpfMD9af7Wp3sgZdavd7T1evQfV2eHBRWp4fqz1+rX54Q9lzOL4N5VG6sQY37HhekRl4as4fJTWgQPm224i437y+pm47+GP7y4lItkxfy2uYyNr+qyOVn/ulyLroueBDKRWAuBA+4VFtweRWZxzwUPwJ/+Prr+nVw/v9aflHz/PlzpWOJCk9jVuKJ/L+GidLquqZk3h7sWfh2dnaVfxj9+PGjuszcYqDpd682MuhrPv1pbdtwX7v9nzE1+TBx5UHiNI9fTFqZjGbzOf11Rwv6bBbd1FsWpCCd/X9aTRvtlHzchsrPhlzZf4lxnzAVrxkvUmutYDNFsBgseaTIpP+KR6ejYyYh3BeLbeVCO/PAz89/1r9++kkHrw40PQKvmGSy6MftxcsXOjo+1iVtMqcN5jz2JrksDlcsNLa5hJwpj0Fz/IdNgZXL+cQfuRWTFDrBPgBwxCOz6Yc9C6pldcwvKVfmx9TvsMheKY8r4Xvqq08YJuJo3aWor03vnjZKPKmrJY9T6ffn5xc8zJ/V5ewxbXbCGLi4OK9FOmFt0+X7slf6JJrNSvJWcJNtRHt8bvbOcklegfAdgGjEN+04vaUT1VuOg0O8qg6Id6CD+51mAikJ34IswKAvCKnINMrcK3V1zjp1TL/ce/lSz358pn/w8Pu3v+ZXv3+vX9XmV7aHh0c64YEo9boa29ImnkpXaq0DTSQx1GePB/6Nh5gtDltzDncPHj7UF19+oSdPnuj77/9S/yf16dOnevL0ifK/U4dH4BnxWFEr2jN5OztKFS6YAAAF6UlEQVQ/Y1zMlUejc9pz7+Ve/Qr5kEeqE9rzNY904U9PTyvtNo7bUHuIK/H9GvSUMYt8xtyASw30ak3Tv6b0Q5PXyEzp2BZaMeyBT99POR49eljl2WEOnnNYzeOM2dB1NT66GifJf9bozAU7HHwfPNjVbsDhuB6PmXvms7kSZ9c1NcKTTJKTheKwgPlOPcimnSTbmvq97ZpzTlkzXu69rF99//OHH/Ts2Y/aZ+5LubNu7JKPzz7/XF9+9ZW++eM31a5//u47BX/69ltlr5NvcufxdrG9rdZ1UmvoRoLSJY9o+YbdwcEr9j2nlaZQtkWuKk8p24J9025+Aby7o63ZjPAdUlI23Gn3/InvfDOvZ+5oxG9bpi4Sdo78rOpopuxtgvl8xqXBjpKvlGHOXDvV31b6KmGy0ctambKenZ2RFmCcZMOfdBIm/TUPqeHzyJv2z4P2s2fP9BPrQMZKMpoxFn7J+hF+Rd+Ku21NdZ68blNH+XP/DyjrnLUhZekZRz3lSri0x6tXh3rNw3fy1eMXmUZZ7cR4OyKXNK9YY0TNZu59xP4zef/s8efapV4TMuXMn4De29vXHvvVeuTn4Tv1UOsOYWvOg0YnzJ1II5ZAmF7mk/wm/W36/QMeunfo1wvKmvLbreakevxlLKcu93lYy9y0ZD6PTMZKosw4s+kn1EHqPfWRsnXMN4k/4wbviN6CXrJGRYmo336N2PEiXqRgBo1roid/K+XLAfXNX+YnE1FQUgkDir+n8YuDe0wgdAJ5SV/oWqfWtZpDuq57J23IBF1oa0pftC3bwtCkrt2RmRw/CGqKEZBvxkjGdKOcreuUfhJkvM+2ZkqfmTPu58wFwWKkM+aDLfpU1zW11AsNtOIgn/Ge893x0ZFytttnvLzKvo/1KPs9Tq5qzYBwUFmjSq/qGT4DrU412kaB90acRP3eontvEVXpqceeg3cfythj4a5aiP0GH9eS6cMV4j/U291Zsi17BG2Q9sdWbkknc8gVB/vQVfKQ6CIPhSAnQAi3oq116rg0ntFPMr909KPWGn66h0r7T8Hg/8NaPUl+oqmB+4J6vhE09k3c8PxkqRqgftDFvsvAnyE6jM3IYB9IrxUeBfY8K8bYijUzNOMvdIV/j1/sA82XPRJaNa4sFRXMNCYFYzsEDFQbCq/R1uMvEJkBQvXkFPKR6F6y1irnr8mCD+xgwvxm+uOqz9+smj7OiBlsXndA3ygjXlKMNbRWNd6ZDxrrcvZaC+4Hpn3XgvPAgv3XNa7vxObz2cavcrfGfVvolnI+6NirbXVNm+iwB61lLzbAdu3nGumX+2RnrW/wKYk1frDHLXJda+ynm8IHncMPcdmhkp1wKuUypdB3Ag+CKGjw1/B1HvFsawj3t6FRGfomcHpLR+YtR6aLuFsWOxvMcBsgD/aGXZIdO1QTValhS9PjWta1EffWTPyqu5Scp2zsjRStQUFty7Zq3xY/wsjSGrqpeqxrRA576U2+HN63MaVqVZ/oGn2kK9hmuzr4p88vL5bKWTW8Jj+8s5/Eit95PQLnzI0zIpaFwkArMoJBhyh22yPVQCVZKsS0XTwEKzyMfQuNFO4CNv6pczc5NLA3wjc12mNqm9ZalbfLnrhr+AEnrNXiB0KDxBfaOmSC+Bk+dETXOrXW1L1B4+akG7iRVSsflUqNFbM2kmVhGBfbsAMkSwFuIRoVWxHVPiT7FCzhcw94yTkh7ZZ7iPBnPPbm7ipnwNyr5AcM59xTLrkviXyia4mb/U32PHXG4P6l2h1Pe0wfftCxD5w2M6Q3FGJo2VZ9GuZUD3ErjPUSvvwj4zci2rS64lKZ8GN8Inzc9E5F35bxvQ0449cDgYx5bajpCyKifgZccaRbwUKnP+nMA7BWFxKPv+LxV5ev1S+P1PPwuzo70Opsvx59L1+/0PLouZaHz3Vx+PNIw7/QxdGelsf7BD9E/pjoTtRfnktXS5lzfKOdW9YhzqJmX9jIYxtpRz3scPeYv0qxw91c7gdyFxmkX6Yt/w0AAP//lZuF1AAAAAZJREFUAwA+DfW25Yd07gAAAABJRU5ErkJggg==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512064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20040" y="6158359"/>
            <a:ext cx="843207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Задание 2 (Математика)</a:t>
            </a:r>
          </a:p>
          <a:p>
            <a:r>
              <a:rPr lang="ru-RU" sz="2400" dirty="0" smtClean="0"/>
              <a:t>· Условие: Товар стоил 2000 рублей. Сначала цену повысили на 10%, а потом снизили на 10%. Сколько стал стоить товар?</a:t>
            </a:r>
          </a:p>
          <a:p>
            <a:r>
              <a:rPr lang="ru-RU" sz="2400" dirty="0" smtClean="0"/>
              <a:t>· Варианты ответов:</a:t>
            </a:r>
          </a:p>
          <a:p>
            <a:r>
              <a:rPr lang="ru-RU" sz="2400" dirty="0" smtClean="0"/>
              <a:t>  · А) 2000 руб.</a:t>
            </a:r>
          </a:p>
          <a:p>
            <a:r>
              <a:rPr lang="ru-RU" sz="2400" dirty="0" smtClean="0"/>
              <a:t>  · Б) 1980 руб.</a:t>
            </a:r>
          </a:p>
          <a:p>
            <a:r>
              <a:rPr lang="ru-RU" sz="2400" dirty="0" smtClean="0"/>
              <a:t>  · В) 2020 руб.</a:t>
            </a:r>
          </a:p>
          <a:p>
            <a:r>
              <a:rPr lang="ru-RU" sz="2400" dirty="0" smtClean="0"/>
              <a:t>  · Г) 1800 руб.</a:t>
            </a:r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118A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457200"/>
            <a:ext cx="10972800" cy="198424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4500" dirty="0" err="1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Кейс</a:t>
            </a:r>
            <a:r>
              <a:rPr lang="en-US" sz="45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4500" dirty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«Финансовый план выпускника» </a:t>
            </a:r>
            <a:r>
              <a:rPr lang="en-US" sz="4500" dirty="0" err="1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Работа</a:t>
            </a:r>
            <a:r>
              <a:rPr lang="en-US" sz="45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4500" dirty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группах (экспертные отделы)</a:t>
            </a:r>
            <a:endParaRPr lang="en-US" sz="4500" dirty="0"/>
          </a:p>
        </p:txBody>
      </p:sp>
      <p:sp>
        <p:nvSpPr>
          <p:cNvPr id="10" name="Text 5"/>
          <p:cNvSpPr/>
          <p:nvPr/>
        </p:nvSpPr>
        <p:spPr>
          <a:xfrm>
            <a:off x="0" y="6400800"/>
            <a:ext cx="10561320" cy="179222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20000"/>
              </a:lnSpc>
              <a:buNone/>
            </a:pPr>
            <a:endParaRPr lang="en-US" sz="1900" dirty="0"/>
          </a:p>
        </p:txBody>
      </p:sp>
      <p:pic>
        <p:nvPicPr>
          <p:cNvPr id="12" name="Image 3" descr="data:image/png;base64,iVBORw0KGgoAAAANSUhEUgAAAqoAAAQ4CAYAAADB+/4YAAAQAElEQVR4Aez9B7xvW1bXif7GnGut/w4nn3tuvufmfG/dikBVQVGUVJGDggkQBIVWQZSkH1O3/Uzvo6+7eUGf+kyNIrbPthVtRFBRYkGRg1agqHRzOPns+P+v2d/fXP/13/+97zk3VRUUUOus3xozjDnmmGnMsebae5/0xrd/cbka3vSOLymf/rm/s7zl87+8vO2Lf195++/8yvI5X/YHyuf97q8uX/j7vq58yVd9ffldX/1Hyu/+2m8sv/cP//HyFd/wJ8pX/pFvKX/gj35r+eo/9m3lD/7xP1W+7k/+mfJ13/JnK74WOsJpf4j4H/qWP1cW+NY/V/7wt/358vXgG771z5c/TP7X/vE/Xb7mG78ded+O3G8rv+frvom6v7Z8zu/6qvK54PO/7KvLF3w5QK/P/11fWT7/d35F+Txg+rlf9HvL29D/zW/7gvIpb3lHef1nvL287i1vL6+d4w1v/ZzyqZ/1eeXT3vb5V0TNe+vnlU/9zM8Fn4MM4x3lDcgxXv/pby+vfdPvKK/+1LeWh1//GeWB176p3P+aAQ+89s3lQfDQ6z+9PPyGt5RXfcpbyiOfuoRP+4zyauONn1Fe86a3VLz2zZ9ZKhwn/ZFP+3TKvak89LpPKw+8+g3l3odfW+564JFy530PlzvvfajcfvcD5fTt95abT99VbrrpjnLzVXDTjbeXm66/rdx43a3l+utOl+uuP12uBaduOF2uMW6EvgBO3XRrOXXTbeXaGwdcR/j6m24vV8IN1HUDeTeiy40331FumOPGW+4sN56+EtD91leGGyl3w213lRtvu7vcePuAG6BXBHzm/Whx+q77y4Ov+RTm1ReVP/LN31b+7//z/6v8q+/79+Unf/4Xyy++533l3R/4YHnPBz9U3vOBD5T3/Bp4/6+Vn/+VXyk/8hPvLN/1Pd9T/se/+lfL1379N5TPesc7yqtf9/py3wMPldvuuKucvu2Oct0NNxG+szz48KtIfxD6SPmUN725fM4XflH5k9/xHeU7/+bfLH/77/+98nf+wd8rf/cf/v2KvwOt+Ef/oPz/vusfgn9U/t4//l/L3/sn/2v5B9/9jxf4h4T/0fd8d/lH/8z4J9B/XL7rn393+cf//J/u4f//T8s/+Rffsw/f/b//s7KMf/ov/7fy8YLr+fvf/Y/K/+NvfWf5C3/tL5Vv+vY/Xb76G765fPnXfEP5nX/g68vv/OqvL1/+B/9I+ao/9i3l67/9z5Zv/gt/qXzHX/7r5Tv+yt8o3/5X/nr5E//jXyt/+Dv+fPnqP/Gny+//Y99afg9l/8A3fkf57771vy/f8uf+Wvmzf+k7y1/+n/5u+ev/H+r4m99V/pe//U/K//PvfHf5n4j/tf/575S/+Nf+3+XP/MW/Uf74t/8P5eu/6U+Xr/y6by5f9hXfUD7vS7+qvOOLfl/57C/4PeWtn/tl5S1v/9Ly6Z+NbfwdX1ze/LYvLm/6rC8sb3zrF5ZPe+sXlE/7zM8vb/ysLyif+Y4vLZ/5OQPe8o4vLp+BnXX8bZ//ZeXtX/i7y+d8ye8tn/ulvx/ZAz73d30F9uwryud92VeWz/+yr6r4AugXgi/C3i7ji3/P15QvAV9q/O6vKV9qEHbaK4HlLcuv4S//A8V1fyE29gux+1/4pV9RvgB8Pjp//peg8xf/vvJ5X/x7y+dhYz/vC39v+dwvoE2fP+AdhN/+BV9e3k5bfwf29230xdve/iXls+izt/6OLypvob8+462fX4xP/8zPK2/+9M8pb3rzO8ob3/T28sY3fnb5NPCpb3pbMT7ljZ9V3vBpby2vw36+2rb01Z9WHnzVp5QHHn7DAvcTvv+h15f7wL0Pvq7c+8BrwWvAq8s9D7y63H3/I+Wuex8ud9z9YLntzvvKLbffVW48fXu5/mbsYcXpct1NN5dTN9xYce1NN5Xrbzldbrj1NnD7ANbnjbfdWW66/Z5y8x33FtuBW5B18x33E36w3HHvq7DNryl3P/jach/6PPy6N5XXYO/f8Oa3lU/9jM8ub2TPeRP7zZve+o7ypre+veLNn/WOchCf/rbPKW/57M8rn/U5X1je/gVfWj7ni76sfMnv/ory5V/xteX3fNUfKl/xNf9d+Zo//I3lv2N+fxPz/Nv+1H9f/uyf/8vl//aX/nr563/jO8vf/P/+7fL3sQnf8z3/uPzb7/3fy4/+yH8ov/gL7yzvfe/Plve9b8CvQt9P/NfAB+Z4/7vfVf7bL/54+dmf/I/ln37X3yq/73e9o3zdV31p+Vv/y18uX/17vqi84eF7ypte/WB586sfgj5Q/vDv/53lu//ud5af/7HvL+//hR8u7//F/1I++Cs/XD7ynh8tH3nvj5ZH3/tj5THwxPt+vLwg3vsT5Yn3vrM8/r45fvUnyxPg8ff/ZHms4qeg7yqP/eq7yqO/Svh9pMP7GHiUssZjpD3+vp9CxhzwPrEPP12efP/PLvDE+3+mPP5rP73AE4Sf+MDPlGU8+cGfLU998OcWePIDP7s/n/hy/isNP/2hny/78QvEf/GqeOpDv1Se/NAvz/FL5akPg4+8MJ788C+WBT70i+Up8PQSHF/kL/O+xPATtOHX3v3j5ad//N+Wf/Zd31n+yv/wTeVPf8vXlG//5q8qf/KP/t7yzd/w5eXP/NGvKH/lm/5g+avfCEy/+WvLX/0TX1f+0h//g+UvfuMfKH/hj35l+Qt/5CvLn/2G31/+1B/63eXbvvbLyrd+3ZeVb/tDX16R9HG74kUll1JUSr+Hvlc/m2lmEC59USAmUlLKSU2TQaO27SqNSOqRMZv1mvUz5BSJAjlnpXmZGnYcOJxTVp6HUyTYQ78hF6oW8Q/9C0B5ldpm+gDagxonDy6Z5/nQVdIpQTn3jeFyPXXVMI0li5jLOjLQmmadrohBnuVQIfde3Gn7YMkIg2OPj7R9PM6fg9r3+OZpV+O9UjqFLd1iHCRcg/tozaCpH/VN30ynU126dFFPPPmE3vve9+jd73kP9L169NFHtXF5Q1tb2+qZi9M6h5nLjGPPPPb87JmnoVDTNlpZWVXXdXqhq9CK3uWR5bIOX5E/rpj6my4xgr5pmto3bduqxzbs7G5re2tLm5uXoZv076YunD+vZ595Wk88/pieeupJXbxwXjPGJdMPhf6aTXe1s72trc1NbW5saIOymw5vbmh3d0e1H+EV9Xm2mNjGNNgX1zuZTNSByaTThDHqurbajIhQiBLMg2EuOswo1XjvCLkmRbvoMJ1jNp3VOq1bBfO8MjK+lK5PMUecXOU6hUgNQ+v8XaJjeqXmNciv8VdIX7AOy0ThPfm2Jmhe221qDO0eeSyvd7naLudXZpKHMFl7YfQnYgGQK+TDPMiij0c9TEeQP9Y79u8YRyA3MqnDaVXOgt9VkjePy+MLEvtCgoZCghoh/hFOKepc8P4y7CNJOSWlnKEAmjJx0nKChhESZfUJfAV6Tpjzq6urOnb0qK45dUpnnjujJ598SqcIr6xM6h67uzut6+rJJ5/UuXPntLOzS/owLqKNEaH6L6QIHvrk9Vu9ByJCa8yb6667Vo888iq9+U1v1v3336cjRw7LdjWYWxHBCmS9BZh3CBZBmse9NndnU+bSDFPIfCI9IhQxIEUMgYgr0ypJr+AKl6kPB66KgvoLYDB6NqcKNhw3KSUWP2hyo1w3sYm8mFZXVjRhI2lJixRK6J8wDDknJagRETSUONTGJ4Kw86ABFel6pVftZT+MUUiMAehyOtGr3bTZxtWbpzGj3aY96RU29AZxD+Z+zDcMZDu98sNnOqNfnWs4vMDYv0u0EH4hWF5BrrEcdvx5QNfn8ZD2PL65vPJCeSPPC9De5UE/toH+KwfxEoeCbrzy7fLoMGZub+/o3Nlz+vCHP6Jf+ZVf1jvf+U69613vqg7rM888gzO1jVO1pd2dHe3u7lbMMPA9enleTiYrOnzoUJ3Ho8wrUur1S1t1enFWHTZfRKj+MwVyDBpBaugT7ooIRbw4cmrUdROtTuzET5Rz0JapprMtNsRNnM8NYOfzIs7qOTbSZ/XkE4/r6aef1Nkzz+oyLxA9zmHhRaHMdjXb2ebl4aIuXbigixfP6eKl87p0+WLdaKeMizxnWCe2P67LDqk35LW1Na0D09W1VU0Yrw6HNaUsT4Picsy5SkkYaU+4gheSGY6zX2oqGLsenZzHkCKjqHf5EZQr1sNyCdc8aJnD5UaMaZWO5Uc65695LzM8yh/pQRl91a2vuiNaxXUS2OMb82gJ6T2oeYxgpcQXaYRLlQfvXI7zjLLI2y9PNb1owcNaKiPmeS5LdbCWBQZ+ZM3rMc/Qv+wuow6UdzkjIhQplHJSYo/YA2mMf6pI8/mclIl7X8o5K2XiOauGU6o8Cknhhz5Gl2fQx0jUkpiIUEJnv6gdO3ZMt916a+3DX/3V98lz+BD2KhSDI0G/P/scaw9n9fKlS5ox392vEXCMgFefvH7b9EDEMPdPnjipu+++W29+86frMz/zrbr33nt0+PAhReZQMaQeFDBSz2bD63SbQwTD4YhQxB6SFLo69NFd8QqKD1qzSDAuhCOChZ+UaGiTs5qm5cRlpW7yKzirLacdbdspk57Jj0gKLV1jBIqoIcNhQhCeV7+fnz8aQLGtAPRblEY4917d5MFNO8xHZMG4FCDZPB4YO6hGz6ZWKcbAhpjSFIDRTxtUYKPQO59wVYS8OvBQc45h3ku0D0FtNGrMN28FjyrqKrTWAQOl5zVYK8f2w6kVyHEZEwrUu4b9OABHzfuKUCXPHwjinkcOkqvnHOS8Wrxno6Pr5BcjG3MPrI30U5w4vPe979XP/ezP6ed+7mf1vve9t56unufUb3NzqzqsPhHc4oTPBt/yO04L19bXNMEBcvxqGMe5x8mZMi98quq0ym9lakDyvFO9nGjUyBUfzjWumPlxSHw5dfnU2SPV0D/eGI8cwZlfm6jBYY0y07Serm5od2dL/XRHM7DNael5nNSnHntUTz/xmDYvX8BB3WIazmjNTM6/TNplHFQ7ssYl4hvEt7Y2kbkLb6/EJt20WRNOjmxX9gMd2rbyaNGgouEaaH2yRgQ8Rl7DMzZww2taFByLjrymFTy45YviEMcG+EnC4l6OL4dHBqe9bAyVVhHW3bBNMkp15nqaVQYnkXVQ4D+IWphFXADM3GhR+YayZV+5pTT4LWsoz1CMASgSqpyRkgRDraEGFw/qGcPmddi06m87Sd097ejhc10jKt88TSyiZDAPcmqUU1ZmP6k0OdzIcyRiGMWIoEgo5STzpATN8EEdjgjBoI/JRWNGnVG3inS8BngseoQqib6i2/L8ImzquX/dddfJa/DsmbPyy7e/NkQEazFphdMz6/HUU0/pzNmzrMMpTY0B1B7g43LTDx8XuZ8U+lH3QM/6sm+WOThs2gbn9LDuuusuve2z3qbf8dm/Q7fedqui4UU/zx1Waqy+iScLwCJoh8OD4VSVpT+BegAAEABJREFUGGmJtRQpZKQIMcGuDFIXeYJPL/mKyh4vxg9DwGlU1uA5KkTQd42icIqkABlj0NIR/jTXsnk07hg6oAG1YS50JTDJvQgNLK4qrsBXVSB9oH5KESH/ky/kmGBBIY6Qg345J2VOfVPOSsQjgnzgFU3oyjcmBiNqnXoMqjc0b9Zj2HSKg+LPLR5EOzqOO72v5ZBKFShHc3r1OKIz4MHu2QD8+XGbUz2/waSclOgrQQu6OZ/SL/FGT+SNzG6SMcY/Eem8W9w1H516HmLabnnebD0GM07LSJIx5dPXOYz1B37t1/TzP/fz+ql3/qR+6ifeqZ//+Z+vJ6wfefQj1XF9nJM/n7DmnGs5n7BmxmKNEzuGQxEhz+WeebCDTM8JUWk2Py3wCaDzCO67A6aK2EtGVE11ipMNhz1n3YYa9oNBHEZ2/nR8Dme/EkSEIvZA5CWLCXNSf87BJrmuY8eP8fnokNbWVtRNGjk9pV45FbHchV+pScPG2TZaXQGTVkcPrevIIU5BScebxandHJxVTlMvXDijs2ef1cXz57SxcRFcwjhuKZJk2U3O0FzHoeXlt+MU1XZmfX0dHdbkE9ecUuXxuCTCEaF6obc3+uEEfccOcD2J8nzxmi0Y8gJjga+CsO+IoIuAIyCC8BzSGCYUI0IRQMB0GVdKW84P7buqHujjCTmGR+q5UkEJ6+25TnB+1xSSPG+cBK1yHBa2iDj2yfPVcL/Yca9h5rfpfhSN8bKU77D1sR6mPXWYOj7UNDwjQhFgiJK9J8/2dMonRY+D123PS1/xWFQM7ZBCKqGIrJQapQzFljdNy5h38hzoOOkf4blhdMwP8zRMxgbbmlNW28HfdnLc86NusFq+QhFJAaSQNISD+NUw5YXH+vtF1W2pcwwbZDruCwji5vMqfUTgZd9FRTP2GtfR0I5jR4/pmpMna1+em3/i72hX106Uk3UO7bC3bG3z0siYRYSoHSmWtIeDigQJEaEIIGA6h6AMRK2z0A6DiMRcMg3KLt8RQRGgkAiPCPGPeMRLozKf9vPSEKqkHXM9FrqMUwYGpxn65KVg/rob7MOYBo+WNXT06FHdfdfdetOnf4Y+/a1v0W133q6Sk3xyusPXL6/7GeNrP8Wnru5eliK9KwXzLDEXK4hKstgrQfMrKsc88gLEfCBgiVBESNy66kWmeZbySVnExqxAyBCuzVCiUzLGxMbAm8uARimzgFLURi6ELAIsRBaUF+MId9LyRAvzUkXM4egCKBARCndehFKlqdKckqxPi7Hq2raeujme0EXwFoyi69JCs2EB9AxQ8UJAr2Ieh6m7VIq+GA4bVxspU+vdw2uMPOKyThPecptJJ4c90BNOmw8fPaKTp07q2mtP6fobb9Cp667V0WPHtMpnzaZpKfnSbtTZU70WQclFW2rC4uGcReQ3KBCu14rMUeNOe0VACHcoaunCpmG4Q6ImFfWMk09XP/TBD+Ks/px+7Md/rDqsP/nOd+pnfvpn9Eu//Ev6wK99QM8++6x2OVn1PLHzc5KN4OTJa+rc2SbdFbivh/GlBiKFeeGu9gbldPM8D1WP+phnLYeHJKfUee0o7VkQ6sAiuzInQQfyG/EM1ovXjNdW22ac1MN17t5ww3W6/rpTupa5fMP11+qWW27UHbffqnvuukP333e3Hn7wPr3mVQ/rtY88XMP333O37rz9tE7ffIPWVjvtbG/o4oVzusxJ6gWc1DOcwJ47d1aXLp7X5sbluuHWtcWprTsg5yQ7pT5ZWmUdeb34xwA8Zqsrq9UJqetsqZMK/dgzVjPWp2VNmRNet3uYyU6Sx7AwoOY3lkQ8L+j5FTXVzwF+7kuqkfljkTmPP48sM8wnwZIuVR/a4fng3GU9hzx6h3xuWOAgUGiv27QM8zruftjDFEcITGdQo5f7qObjPJrfqP03l+mw09yHNUyfWvbzmjVPKG7LvKzXpDGjvimolPI1zBrurXsFhenoiFAESEneXyLYS0CKTDwrajgRTsqpUWYTtg3tcN7arqs2v8H+t22LswoIO55yVk4uYwpqnPKWYRBPKWuE66lQsmIKnjSLudOrZ365/e6Tsd8HyljAV3mh4z2kLsecsh/uM0a13gNnUc5Jh3g582fcVea/67MOObkdMehEgseuvkDTjxFBcfZexBNlfhAlzHP/XfnmSUMRzQUOhDLce/pYGHUtsx4Mu+C+NEf0wle40JylhkOkxALict+MsEJVL3Qhqz6d5/CvP6yJ8dHX/PKluMRBSB7WOjcZr+VeTApNeMmz73H3/djp179er33D63WLT1iZZxcuXdQGX7bsszSsHfstKecq0P0bEhKkFBGKCMVVMLDpJV8RlpdYeEkIlhR6WRfsEfEC5ekkdlzWjNq20YRPdW3XKvFWm1JWylmRWDDIWa6aUjgU/dxI2lDuwQvRnUwf64WuiKSUQB6R66LO1JkzxmdunGygGnQzTegS6FIwMl7YrqvHQe1tUEkzLa7YCo6VE3e6jfNQZibHe6dTxuk9S6XQD/UzPvJnTscQT1ZXdMONN+qW06d1J0fv99xzj+6A3nr77Wzwt+j666/XyZMn5E/PgW6eIIaQMVb/SmltAnIsz7CcmubAb3bQLo/jCzVjh5PQZ555Vr/G6eq73/Nu/fTP/Ize+ZPvlH8swD8ecO7cea2ururWW2/Vgw88qAfuv1+33Xabjh8/jthS56YNIhFueq6O6VQ91KexM06GyFBEqP6DDvOL+chYOmxEkAvM+xuNQIGIUMSABE3J+j4fEXOeef5k0urkiePM25vop9O659679PDDD+gRnNLXvOZVet3rXq03vO410Nfota95pKbfh5N67z136b777qm4DYN4+PA6fTjjBBWH9eI5nT13RmfOPFd/GeTChfO6dOmC/GMAHj//ApRYVw0nspNJpxU2am/W/mWBNTbvtcOH1GFz3Aaapp5HP1+LxRSwWuvP8tkRM4ZTvRlpPXoU9V7/jGmB11DsjTriXtbtdTbiZRUcmZlmqDHEsC9DwE8yhnuhXLVTZFlno4d/GdUu2a7heM6wRTMcwgG0fR7uyevnPA67bwY6pX8GOO6TPfONMgtlXL+BCks3StKAnpeMvsp2Xcih/imwHnZYa5h8y7OtLOgu5pv7zjSYcxVjWq2BfaTS+YNxss00PP7+vQnb+bZp1bDJtl3LngSIt46bggY43rSNGvaIzF61QN07soY9BJqyvEZEXfNa94h1NvZSFiG3YwFS3SuWYVrTSfO8rqC/FpSwx9KDHBGKCHRpcFQP1ZfE9fVDclvteZIlhWQ47LWys7PNfN4lrchp+2FmfXRXFVGQsQyiL+FelECG98oRIu72vgQRn4AstAr7VMfP9OVqWNs+tB5JtbTnRw286GNRAk6Hl0HS8j2vZ0xqmPN+4T/Jodk9992rN3zqp1bcwv7XdC0nrLua8pXAElPOzEqXZP0hx/olRw8iglzug+l78VAEUMi3xsvRiqiLjaDqxeKqhmFefU17gcdYrtL6YCnNZbgh7uZIgVFoNGHTsIHIObHAslIeEBgeRZKCxkoK/tmQ2XDtYTBoY7xgDL0gqU3LVxCJCEWMSISTEnVU5ETdA5LDDErGca2GDMOU0JWiiC4sajYrDKb7owLZbpMBA/fAUw3q3NA6XDcE9JuCnn40/wiU4S2+qyemd9xxh+68807dcecd9WdEbiN+I47rSU7vjp84oRNQ/0bn0aNHlTGmVF9vy6qBj/IxyjE1LK7ScfwOUBpcW1Ne4GkZB+HJezDtanGqZMqghQP7cOUSQbJtgEHw6jcix0yPZc+4+oTBP5N69szZ+hvpj37k0frp/+mnn9bu7o4OHz6C43WL/APnd955l+6443bdfPPNmkxWmBszDReCqdx9MqvOaa8dyvb9lO7CNSJbKBlRH4oI+Z94DtAn0HVAs7muTr0inG/QgrZteKFa0SlOUm+99Rbm8x26m1PU22+7RbfcdKNuvskO7K26yV8LrjmpY0cO6fD6qo4fPazrMYi33HyTHnrwft173906efI4hnBX53FML5w/q3Pnz+js2edwWglzunpx7qx6jGazYeNtWMfdpNWEsakO69oq+qxphVPVtuvktc7E2pu5jJk3EM8Fr9lZP5NhJ2nKONY0HNS+oqhnLhoeTpp7xftgnuOWX8tR3uFlMEFQCS7yDoaX+YbsMrC4ZidAKUkaT26idUaZjqBElb8sy7r0ON92AGsbcUp726mKmYawqdHzQmY4DLBxPeumlltQ8gn3zjOqnF6uZ9RjQQN1PALo73rc3/3otFJ2ZliWZdDvxbwUtv0w3MCIUGCj63hGkMueMRDCy3fAHkopqclZKUOx73Y+7ax2nK463LSNKnWewyAzl2oa+0LOWc9DykrITTmp7l0aLg9D1dntAzUOPdgXNZ0iphBa6X4xXBqbUVPmOcxTp9b2O2meF1Ejioj6RcF7hF8WPQ52SguvZWYJysOi3elOtWnuYyaNKKjwPzJN9TG93DLjxYUuc41tLLRxP15czm8ch1twNTxfqyDpIEi66u0+WcZVGWvGsh5OcNz0JWBJKa/vwrztulaHjx3VTbfcrFe9+hF9xls+Q4+89jW6nX0wWCNbW1t1r7O97OuYeQ5LKSIUsYfkxZKChbi02LzgxrdChOWc6qIK+NK8rKlR1Q8//TCGisanc5ZB8aF+xeKfSIwImXoBuIHjJBvjZCrQNecsG4BKMQgrnIB0bCKOJ/IjQr5swKocDJYX1u7urqa7c0PJp6FCug1dNQBXGgs62W2wtOeBBFfzPCTVJlhPcQ1tmNEEhgCjSYDU+Y38Wj96eFCtow3EkDaUFPW4zJDWV8OdctbR48d0K6d0d+H42Em96+67dTsnqDfMHdRjx47xGfWIjhw+rGNHj+r4seM6ceKkTpC+MpnI42bRc02uSMYuMb0axoLOt57LcNrVwHx011bQDcvRGu55HkQdS5gXFJ6xvppGvFJ4rJfJ84FG+xLhJImiBIY76PQIP4e4nxGOG8IvCSXziAtZ47yb+e1wVmQ6Oq+7nLi6kTklTlZX5JPU6znhvummm3Xs2FFFsEEiY9TbdJyPMxydKfPUY+/ZoHpZh1AdP8qGpP0gVtOhzjHR0lXrskbzNNpeZZvWPGJL1P1rnUznJRQR++D0iOU0UojDJCP0Ihd1myMisVl2nOysz+ftMZ08foI+A8xf/wzd0SOHcfwPab3+YloHf6uO+byKI+m5foqXstMYRP+pFL8YnDhxTHS9NjYv6xzOqX9z+Zlnnpbp2bNndfHicLI6w7mh2UoZHSbIXenkLxWrq2voc0iHDlPnoXX5M1XGNkaElq+IUKKitkUfbNFoj+QLwe5DY4jSx/MJF4Ecbqcb7gqjJ3/EHvcwbs5/qRhKWDJAD48jM445jATuGie9qgB1HCMDMzfxWjcOaV/Rq8dW9dixkRbSC/ECb00n3Nc0l5QWaXYkcXp62pRHUMMAABAASURBVOWcHv4Cb1VhnlbDTq9Vw0XY+lQ+eAVfBekF9KMu5DlsGzrFQbXzXOXDD5tFsF68YgeklOtYmXrOiTGISAoljZfl17rmCRH0EAi4LFPQjAPaMN71pcZ/tcLgk2fbdrIT63zXkXJWPoDEXImENMucw2nyNXSEQxXWxXW6jc6Sy4GaySOAb7e5d1/AXMu4/cB5e22hXylQ5UCpWglZKUkNe+lh9otDa4cU9G0gB/+U4pUbqvritzt/gbZMO7CqTPAgrzJZaCRpjkJfXQl63jVw1QE7mGfZwWMOE8SqgqqqDqZgzAsyrwb5KrSANta+mtNaN+FKERQRkiEp5v8g+theKFLH6UrUNZXaPHezYd3quvM6W4LTjeX2XC1sPkt+Pso8yXTEPOkFiDmdbboMz8dC/3luZebXIez36dtv0+ve8Hq98c1v1hte/3qd5guY/bkp++fOzg5O624F62FwOgkopcQiMho1OKQ2tIa94LZ12h5STvJbpRddYmaPiBiGUEsXSYxnkAJ8G45BRY5vVaaaoPEaYiwmjFph0VUwiEPjnU6IhZXR1Q23LpmNww3NKck6RQQlhJGEv046wrzxuyMMO4NVLmmmHjSk1jKjHou4A2PiSKuSzjiAOotGppHCgw6up8eIVmODESjAYcOOzcwOCZul4z38QRvdFkuJqBXKad4wT3KSdKudVD7v+1O/T1Rv5bP/yWuu0eFDh7SK4+7Pzf506aN3Y42TIW/yJ9nIveFP2NxzygzBINv1XAlorwLLAmYirjmc7ySJvt4HUmmH+/YgCun7QDm3eRmWezUgebivxDDkUCX6HKyHeNWTcg4OIDIvYzJvVm2e4xXzRBPH92goR1rA6Tkl9pFUy9tZvXTpEp+ZL2tre1sFo9J2rQ5zwnrddad0DaeGXme9N3FOTsdPn4W54ZesHZxc/xzr4ESVKjOopELPv8iibimRVXmCwIG7EKdneI43KXRETSM4po50TBrpmL5MI2LQjcQAqvHQ+E+E9CKXl06inH+pI3teUqbGc1aH4+f5bOd0bW0de5VlO+SvF3YIuraDp9UEuobDus7n+uuvv053332n7rn3Hl13/bVqsBcbGxs6z8nqmTPP6bnnnq0/CnD27BlduHBB7ucpp6oz+l7Wo2004VTV62YNp/jQOo4qctfW1lTXDnpFhBLjHylVndoOBwV0c9gm6cD1Qv3oPENBIQfmGEixRVTxWL0sMONHfsT6JkoioWpfiwrz0nbH1PKHcC9Tw3PRGMI9n+vJo6zjA0rlLfSd48V58zVdKoV/0J5YWQqhAyl+DgoNIT9rm1G0LNCrINewLjNe4gyfwkyxm1PqnmJfi/mR6fJifERfRoQ8RsnzymMFTVCnRYRSZIXjHssIjReiqLMMQH5xP1kHaJWP8ISstmHc21Zd2zE3VjTpVtS2E+ZcK+dHhCKCcHo+SI8Y8weeSEOc51AuWNHhHkIXqHVNOc3zQvUfMsRV9fJiog+Izm/K1VDNJQQNCIgIVfHUmZG5vrqqozirLf3RBHkLWZShyIy+nuFQzOjr3n3hTlquizJCo5cO1Svqk8dc3rCDE5/fgcwgvA/WDdTWkVHpXJcrqeG0iFBESNzmX8bQw34O0BWuiKBoXCHn45VUqE/AdITjz4ebXsTlPiTA7aQFFgFnwPb8e8wY6TKH05axnDeEl3MdFn1VQI8+RcG6FyhK2GL7KnfwFfhT3/hGveUzPkOve93rdPMttyiYh5c3Lld7nBoYl5FzlpFSVkpeTKEIIy3RpJxSza8LhXBEkuZ8Gq+QuBXkpZyUQaq8pMI75Gr/RZYTIuYBR/ahEAMsjB5gOarcBgdVNKwuHtJTznInRE5KIKek4B+FF7cN6QyncIaTalmD8WG60pmWu2D8qALoOs4KgjaePfJ7dJxh8EZUXRz34vfCJ9zDV6CGnerd6W6VtIKj6c/3N58+rTsY4Ns4PbWzevttt+kWBtgndXZQO2+SOKGVEp4YbVeNqE+ej+AknTh5QkePHFVHXspZEfHKW3vVovQpml/pqZru5wCir7z+l1mS7n2ZJa7MHvK/pTzGeYzV8WYMdznBv3z5svyzkONY+iXJTpdfGE6dOqXJykROm3oOzDdfz+ddTi22tzfrSaDjo2zXGhE16ucyauIn4mNZyRcK06deE9vbO9rc2NIOb9dTTqh7HAORl3ODg9pIhFWCZ0g8deCyXVjjJPTaa6/FWb1bd991t9zXTvdnpksXL+ocp6tnnnuOk9XncFqHn129fImx4oVil3GzyKZt5J9NXV1b0craRKusQWNlFUeEtZOxPynnamtSzsog2eYAeYwM7JOnhrFQ1Wq7gheCeUaMfAjhHmMvjdYJ71KAsOem7ZwpUYJFPXap0McF2le7SJopc7jGTYHtVg81HPbJZQVpdlycNvC7Lq9t5JBn+aOyrqNC8FQ4x+Fl6vDz0aPwjHXiF8Bd5sYOn6G9rmasmx77OdToJ2XnfRcRCsZjREpZwTgNcfIIJ/bDmg6fFoOkehXqdHtdd0//OF4WeleW4RGBY5rlF1HbWa9r21e/SHneVeRh/voFK1NvTom5w7wxBRHEoQlq/RJzZwiHIgzynUc4pSTzRA4twvDLiNBAJYXmF31MmOc8LplNpEUE7KGcMk72RIc57LDTnUgPcSXgMJFCH8x4qZ4xDu5zx8k9cMN4IOWlRF1qxMBvbUcMKS/pueS8un0VFLQkyG/C+6DmB+MvrUmYTI14aSXM5boMh5fhNGM57cXDLCdsDnzMp65r+Vp2XP59mje+6U16MyesDz38sPzF0WPGvM5M7mWwAFKQFooISYaucDnd2MvaHxvSI6JO/BSWm1gASVSqiCtxiyuen+c+qPADFtk8ABZKwS8P9M051XJTjFSPoU0YnGwDsISIcOEFvLBmGM+Z3wrnxrgQL/TgWNPAPMT8HDGkv8hzUd1QqqBvj2w7IzPX5wU+hxd71YP6nW8+69ITn8Kzi46Wsrq+pmuvu0633Hpat91+m26/8w755ztu5hNndVA55VnhFLWb4JCygU6AjaSpT5kqJW2V06bDfML0jwIcOXJELjNhsuR5P161ZVZijuJxIEyT6oSrlIIkqS4Cwr8t71Cdi6pXUc989J8Y2962w7VLfCY7QE7zpnX06FGdOH5CPqHrGW+P/2y+4facsPrnw7ZxmnwKOGMuVLF+UM9AQvUf8zuC0BzO+0RExJ6OEVcO28VgufA2jaO6uQndrc5q/du0OK9TXjB7+rVONFqvCu2/QpxmtTgMXe3b6667Vv6RGH91sLNqx2GLfr148ZKe42TVP0f89DPP1L8befbcOV3mBNzOrPvfnzX9VanjZWJirE6qs7q2vgpdkddbdVZTVngNGdilqhZ6eD1YOVOvj55Ikf8JCyZCYFxA5L3ojUzzWNYIx/dAapW3RJ1J1JWZOGoU+Cpqf6ITHe++7edzsa82tWfezmHb5bw5qg0lbDryFuI9cgqocmp8r9Yyr5NWowJ1zh2K+gsvBxWEY7jhI6+n7Iz14Rf3HV4kqpMKnXIK3qNroc6Bs8y7PxQRSoxNyhma5LHyV7iUksJpoKZBYz5uHisduKhahbYU+qqiwOBEiO9C2HudZVVbix2ecFhg+2o43GF/O2xta7TMT15yzO8vAylnZVD1CuutqjsPbuLSQMPUGAKw0jMh6+y2w6Tgn2+4NPZz/W4scwD3OVjkweUyEaGc0sJRbdEv0ScVIaUkwcJ8mGnKOPRgRt8X+j0iyNuDPiZX7WQkQQPyUm94KUFr3ULaS8jPoQ9eqpBPRL69Vr1c7VzyYBnPmYNpV49bwpVw9RIvllNYM17TPfPH8/4I++G9992rt7zlLXrrZ71VDz30EHOOWefMEREJuYywDIL1Xg7XhKs/zDrC7YEzIhRM9AhoJAV1RhAmz1OI+VNDQ5iphOJW3rDye3CeTfycHWIel4u5fMcNsuQFb0fAcNg8NQ/5tU70sxH1YqtOIk7AFMxAb9joYZR6GyU60WXLSBGANirI4nZ1V8cSQ4+8PfmD4Xd8Rl3OG+rttZwWSF7l5Mab6623nmazvU2nT98s/+8ht912q/zWcfTYUTbktmqVOP1pMIBN18pou06N4xVNDXc2nnzameCwruOwHgIrxLtuUvvNfbVvCqDD0NYybzOdR7sWabXmwqZbCDEiZFPkxe/K58eAWhq5SKCs0yAver9UvhcVdFWGoDOC3BEESfFzCZ7TMAQ5htsQZCfAFqLtrU0+/Q+fliNCdn56xr1jfE6cOK7jx47J69B9YCjkWz39UZh39VSRF5YIZwR5IfE0rzF0vFztAIJXu4eSovQAXe2i7ip3zB/jpmPaAbpvNCqfUwb4Z92YQOjn+IGCB6I9bZ7S3m0cUzvpl3AoNziV3ry8IcfdH4OsQVyhLq+hGY5UoSxR5ZTlU6u2aevG659zvfX0rbrzjjtYN9dpBafTp3I+7T7Pyeqzzz6No/q0nn32GZ07j7N6+ZK2eMGws2qZCTszoYx/lMY/CuBT1VXWzYSXQzsejV+QU1JE0BpgCgjVNFOPlXWrECn7umIvQs7YsCvTOjDmH2C5Q38QIoknUZ5UVEC/BMdREAkw1ufAt+DBTnluuj/3MOPEf7BZpebvhR03Frz0P0rX+nvCBbg+o6CHQaZvMK97YT1qySGdeqpcyvTY4Z6450R90dvZlcMzXlpmPm0HVS6VBP1aQd97TeXcKONwZZzAhrnQEPacaAi3DfbRyK3yEpq0P56RkVKWIslXj04oyT30odOMiFCGr3Ed2NwJNnVl/NERTvd9SNB1vNy0nVrym0o7NehiZzWjo5FS0mKvjBBNAlBxmQBuOUsEbGMK/WyIvhTjSrKzhgKoaZWJXP1GWETIdU+6RofW19GxGWQshBGAx7K8djwGrktcVEGtw3gWM5C2fA/5A/deGP5aCk5E81St0OERGi5Hr5ZnDtQyUYQ5ByyCNce11gCPoV6qJnzwDgVJIwgSjwUc/80K98CIT7Q2lPn8bVgL/gr28MOv0tvf8Q7Px/BDKSdlYJq8QOroSnOi5etKaWO+hzKNDCHKxxKGOupiHOugx7hVpy6BOnWY4NyyUerZdAZgJNnUnVacyezaoxTntt5GobF29LzIm7mxaGi4N6yIoCpXRE3IKUBiiUP7eTkvPhvCqQ0ghrGQXsjfQ49xGrEnZ8i3+Ln8WnZ/vvXvkVUp+T6FMHqMsOkI6+D6U85aP7SuG+rP2d2l++67T3fddad8KnT7HbfpOtKbFkNCs3Kb1QA3MbNhtm0nt9snB03bqoGvmdOUE82OehK0jjHyqeohPvPUTRcn1n3lk4GI0NUumkE/DO1jOGg4nLXppJEw9AdhGK8aPsCHQKdAXqTcPplUvRSnsER/LkAemn1Ut3shmCcjPMcjiIEqGBpDQLV+6gxeVd2HiYxEq6a70/pb5mfOPqdtnJ+eeSU2FI+F/yLDKT58l/caAAAQAElEQVRPr+D0uIz7K6iP7pQ36ojgRHGbctukhpLXD4JJFlUNoA56bfHUVa4gPRA8guiVb3iqbCSODCQRoxYC1vFKmCuDnqqQ2wlYZRKlhzgCiNW7VrIUr4lwkm5d7SRevHBRF86f55TzMs7+JTnun/ndwYn1WvV69wn17u7OvJ925E/CW5tbsiPjthZsSYM9OHH8uE7fcrr+GMAtN98sz3/34y6fjzc2LuOgntWZM8/qLKes/gWrDZzVzc0Nbe9Y1hSHt+OEdlUrnKpOJp3s7PqXEjteOFrWV8ahiUDzeocijKBVIwgWIOJzWvuRJJosh3lwk8lNwJ3xksDI0MMUqoJcpLAMBljulQEf66XmmQL35x76+rOoM/qvn9tg22QEyyjYMaOGqbcw1gKmBkxuWUWp+YXsHnboGDel3mI4DHrkTjkwMHqoX+anvLh4Puz6BJWweQrrDOHzOyligNeIx8JjYnh8OpxGo207LcC4de2E+AowHVCdSTuUI1qcS8JtM1FKjbxOxdgWutt6VNR2F9pG+2iLFMo5q+ta+WVmDVu7vn6YU/g1TXBeO+tT626pu1XTtrIDvQzbYsvIKSunBIL6B0QSesSQFuKwsAAo9SZ0G8GkkPVcUPmiAHwOjfA6CdJSqOpxxAcYzPGIIFWCAIexaAjc2trRDmvOfZ1yUq2k6IpXTabMwENsEYadaE0XsqmEpyLqU0mhRNgYUg48yYsgDQjeiDBRJQQdCPEvtO8aqix0CUCXxdwkDLs0CoBGBNH90Cevj1kPRLhvmdvVdg5za8pJfTCnTpw8qZTJyDkrp6yUUp0QES6EDgFUHw4sIQTLgKXUvSD5CmQhD5lhRKIOkEdQH/Um54mLWcN0qXPVE6YfDSLGaobCUxsqDOUMOG+gvUZa5xZKuWZBLQOpsvyGzanFSZvggBltNQYNC3GA8xvyM30QEbLBmdb6pjVcMDiWN8BrsaDniJ5wX/lcrl/Se4xbN5qnnoDTCm2ybk4rNmzEZ9RXjfGcOs+b3zXXnJR/9vSee++Vj8Pvvvsu3XrrrZwGXa/Dhw/L7bHuPXJsyA2Hg7ZknNUK+rntMIAY5LbrMJqdGvrAJwymlrG2tq7Dhw7XTXuF06EOvoby7r+IsLpXXNCFNtET9AFPhwE9VPl/Ix/WeMTHUo+XI7MwJqX2Bz0C3dnZ1salyzhbl6rDOebZAPvk4lT9BbjDOAUzeSPuKeP54pNDw5+97TB5s46wJoNcOp8mesZAXslNUW7Gd16YSKkxAvOkV0SWig/a7pdC86rqI62RylLYbAHhiKh94Z/tvcin+PPnzusCTqs/11+4cEEXLl6QT0N9wrq9tSU7phucuDrvLCek/kUpf9I/c+ZM7fPMWljBQTh27Khuuukm+S9l+MdmPOfH8djY2NQ5Pv37xwFcrtaBAzv+GMAUe5RyqmvPp2MrfO1YrT9ys6oOG+O11uQsjytNqHdEEk2RQgwaN412fRCaXUjkJjL0O/lEhyEgj3sIk/hCYbLHu7JVeaRAqYQb6YSHeudhbJvn2IBZnXu2IRXY2mqXbNNsl8pM5nNeT5ppzYfPjqvzCrbM8h02HEaDeju8gFNQsrBGeoNy5l8AmYNs6qRuz3m/6I1wfbTAUiqCjg36OKWklLJs06udx861baOu0sH2tYRt39p2iHftRJ0dxq6Fj7R2QNO2Mu8eOuKG0weaqcsKzNC3vjT552XBLqe9XrNex26HGHzr5LnnU3ifyK/wUtoxXzpsbdcir6N+wp4/B1HzaUfKWSkD6s05KRPOKcnzzeFEWkpBuvNASkopy/VrccUiVOfVXmxfKOfES9iKfICRkEkT6pxOBCKC0+xZXZseMxdckupoRaEChpmnow6Z/jqjVlsfv84Vf7K6l9oDBbt0kNdJnltGyjgjI1LKzOcEJCnqP13liggJRIQJYT3viuS8kCd5TknDIsrK1OM6x8UVEcNE9lxCOyttWEEv8imGynTGBtHbQGIUnGcUGznyC4ZO42UZGGCnpZwxLq2atq2LzhtS22GIjAnUIK8j3nadmrE/UqrSLL8gr0bqw0rWwMLwW48ZOhkO7wNlbYiti9MpVAtbitNtcGfoPzqpDifqPnHihPzzdA8++FD9GY17772nfur3n5zyjwCssTFang2iZbtul/Xp0YyThkzfJ/czLyJ+I/cbuh3SCW3s5m1u7cADp6+vr2kN2Pld561/lc23w3hn+i+hT0QoquaffFyxBxhnj6nzIoaeCvcY6XVyQ/3fxPl/4rh48WL9nLw8r3za4jE/fvxY/bzqsRznhH8+2Rv1LicXdlYddz3GsgzHXwnqZoJ+e2VpCXGee0kf45Bl74djQyU+1RGdlpPowSL/wtNTT/FJ/ulnOOk8q3OcrF6gDy/i9Juex1m9CC5dvlxPW8/jwJ49e0bPPvOsnnzyST326GN67PHH6i9KbW5s4GzN5HVw/Ngx3XjjTayzO+ovIfqrQkSq+ZsLZ9V/b/Ws7PjaId7a2q4Or794JNaF19Iqn3O9Hr1mJqwZOza2N147ngqeB8F6DPhDL3YxGvS97YTHlhhBnqTV+AtSZO91I5GD9/5My6s2CNvp+TbFDpnO/CVpDEMX6di4GiZ/pJUfnoO0n+vZY59dT7E9Jo1hPaiUh3pfmvn9i1m2b67Hc990qGPK+PSI2WtL7WMeHg/DNtxOYde11fZ7PNoWWw9MRwz53ZynGSj2se1IAx38+9C1OLQGsmoYvrZlz2g0jLVfqqayg7q9vb2Per7Y1rs/fBLbId8vOcZkZSLb4G4+d6xv13YLp7lt2irfbTMiQon5JGhAB7C/xhxOI6/mQ7n14vNO+66gRM5JqzjTR48cUU6JFFiqMHKhbpPbOmU+eBAjAoal20NUweNqY7/E/vEL7q2fj18dv70le81+NLhq79WpU5TsxNhhTIlJnkGd5EzKOungWpbAPHSyIaYtUe2/9lICOV6QESHTVGUjP2fl3CinrJSSIigDeGpxMakLxtOGyp/CvcAHI9Vrz4hOeaMzZpwC9IPxotwop2AgXd5yqKQak463VzuqRoOhSdYh9nSycbNRaDAMKZNOXijkuyC7jDKhZSne4zz3Pm0AVd+q+2zQiXDBSI/ppZYrssEqGP5KbXaRmeiPVU4zb775JvlvPz740IOc+Nwh/2a/nVb/drhPWSPs2BfZePfUjci6mfXzelyX02w8EuOQcb4bHNLWaFsMcofB7dQQzjlX2uK81g0XZ/UQJ7VrdlbXVjGgnTLlrZuol1uWO7aDyEd3H5hiVZjTFiDgxrwoKAkrXWn1RlIpOS/rthgXMDVqOPysoqvMRTrJDhd5TIhwOxzMHXMXjz9j6/7a5aRlk9O+DZwlG3mn9eT3tM3i1+j7o5z0eQP1uvScZ6LIMhx2mZ3tLU1xWJ3m8qKs6zF1fAG0LC8EKvQXUwOVF3chZEAGscjwbfkL7GXCM+eGVAdz1GcoNM8fNNn7+dQqYC5uyHMElZToq2AdJeZ1hi0jdHPjkp584jE9+uhH9PTTT+GsntGZs2flU8/znK76Z1cvctrqHwW4TP/aobyEE+u0CxcvVT47rXZ2/ctSl+BBXXn+rx9a00033qD7+GJxx+13yCetk26igh6bjNOF8+d0bl7XJZzhDXTxzxrbEZny+TmnJK/JFdbPZI6VrlOLDfGayynLayYiFApaFECEAUo4RhPpJ9Wrxmto7wHb2JtXpZWbvi9gYHIpUmu80B6Afajzhjm3TH0y2tPfnosFp7MQFjyiD4pB2Pm2V4Ww8017xqmHt8Lhil7FZVwv1fsu1NtTrqLm9bQXfaqi5hDVFdBXeK7bzvuFbMpLt+3cQKeaIbfQl6o96P0DpKSUk3LOspOavb8Q5hRGHuOGsRh+/KlRgw002tbhVi02sPN4tRPCw7h57IxalvwFtZwqeyibiVvWmJ+R7b7cne5qh7mxhbPql9Ndwju7Uzm9ts19RjsSOrddK+9HKxwMTHBYB10a5TYrNYl2RUXkEBup3PSIgAKRF0kRoXqZGAr+ibVUU2vYoaghP0MqwVcLp46IecDzxpBSztj/iVb52ibqGFLFFUCasX8Njuqueo+r9jhoHjyOXwlk7btHnn2JVUfJdS2BIKrLGLMctgQtX04w5mkUq+w1upRe4zzG/JGS9Ly7aP+/5zG8goT9El9ujC46oNMowTksRDSisQsDQxj+mveilKKVZ6Qu6/DHB1U6nV/H8go0eZG0baecctUgQXNOSjg4EV4EksNGRCjCeQNEXAoJJNIjQhGG9l0RTgulNJQbaVCHFSwYMXewuExrmsPMdhs3L+4eA2rqRe9PfD5Z2uJTnzd/p1dDhkGICKF1HSMbunEhRYS6SadVnIH1Q4e0xuIjSZYfkqxTTkmZxVmRcm0LWcgqla+3gQGuzxjjdZG6DUY11jPVNBav6ZST4BkG13UZLlsw3pbtuRAR1YAeP3FM991/rx56+CH5BPWOO26Xf7P/2mtP8UneOq+pw6hmdLS+DdThbEcyJ6GwPNB2VLft0PCmW+jDRLsUqlfKWTbObdfxxt7WdifXnzG+GO+Oz6J2mOysDiera1pdWa1lXF9EUlSEIqLKFAPmevZAMmk8h9vhq6CWoS/cHxXoS4ezlihQw4iodIy/OK0yKfNCFKn1HnlqhMcYpxZiwz2G3bcjnLNIV4itl24wjUo19g0xGgM7c4g57HEZfpt8W4X54rEyq3/e0aephjetQrnC/ImEPDaEnrH0p0XPZ/+pKjusPfMKIYindnhVtSAMddliWlFUf5sagzVQ1LnCXeZ9prFhDjgNCtEekEd5P4c0CgwBDUzogD6l1t2TNORbPqLUM95GcQQ5Jp5JiUDQR8FascPa5dDhtRUdObSmna1NPfqRD+tDH/qgHnvsMRzXJ/XkU0/p3NlzfPrf0MbmZoUdgxn9ZSdlMlnVIU6D1g8fkuPb2zt69tkztezZM2dl+5FT0tEjh3FWb9SDDzygVz30sPw/Xh3GRtAY6t3iRPeCLuKwXuIUdxPndZPTVtsgO6o0TlV3Hh1OzaRrWaOtvFaMnJJSACZOLIFVVB2FoC+C7rETP1C52gpEVuo6Xgju137e/5bheWX09GWlzDPTZfT0kfNnzKG+n6r3eGG7SqWMH2NRK7dcxpFZSDtJJ7/q4nzyCnmVz/EFaMPSXUgf5Rbq6G1DXSe0Rzdjhq67uzNtbm5rg/7dYLy3eSGbop+dP6OnvnBfpiyPZ8pZjW2WbRm2vYNW28Y4NCA32DfsWoBckZXziIZxmvCS4ZfxVXkfnHQr6nhJWUZLfETTdWonnZquVR7lU0fODfpkkNR2HTRrRju3drZU20B4Rr95rU/dTuCweZSklTX0YJ5bh1F+ykm2C0wZetg92CuS5PQK5lXOWTkleX6FVPkjQiEp8UyEU0gjIkIRIR6KxT9xBfAN5a7jCU3ItiM+wYEOwoX+N1cFiqWcWUM7g1mpOwAAEABJREFUjNeGbJdm2CghdwA6V34mN21XBWEdvJxmHExHgbmsAi1V76QSaY+xpplvL8kh6zmCiV3XmdNVeLLexjxTUoZ7lDXSIXXxNO8yqqxF7kcRsE6vGBR0H9e+7TX08UALaWU+c8hAQXittA3EARRkFPM/D0Wl5iGB4vvDY9pAqeCjvqkNDZefyEYqVSvZQBCujsgqp3le6NkLL2XlzCJggoYnBwMYCiVmfUQSUTleKY8IYnOIHC1fIUUtEwpx+QEvWqEJitEZpI5R2XANKKrGFINmp9NOqRfEDgasUk6odnBOHXY73JEWXWVhAGdseHZgZyygMT+zuFoMjZ3WBiMXtKfyo4M7xAsyJdoHBmWtYmHAelDmus14mzR6VQOK4bHxHdDPeYY811uBPm6TaLf72HXaWEUETuiabrr5Rt13370Vd955h06fPs1nyRt06tQ18qbpMhGxkO3y+0Ae9yKp0JvWh2Yp+DdmREQNJmjKWW6r+60m1rSkzMnAhNPndU5V/aMAa2tr8iegwYC3yvNyEYOsobx7r0pZ9JPTvbmYviSgs/WFDIJ+g5+F5hlWY691jl0d5qMYDKF59xB2KoSG2dk8e+6c/Gl6ixOXCPNF7VP//NoRnCb/TJj7OCJVI+t54znkubyFQ7a7s0sf2yCNciWFnnctcq+S5/wRBwtfLb3y1Uw/amzf4wpVLfL38grqAg92BW1hjRdOojTb1aTNOnnsiK49cUzXnTyum6+/TkcPr2t787KeevIJfRhn9YknntB5+vGCT1QvX6qb5QZO5DZ9OmW9W6zX8orn8aFD8jy2I+B+9I8L+GT17JkzOEZbmmInWua8f/Tijttv1/333ac777xT1117LXax4QR7t8q/iKO6UX9WdbN+/vdY+sV5hjMVtKhlXTQgp6yRen3ZkRD5ml/hcJGfC+gKFyzMGOwPeS8YprFeX54nXvOV2hG1zTHdB+wW/dOj86zarb7alOJNyvxzWggzyeY1owN1eC0v0ogXa4dilcJ5tbuYdw7r5nqXMUUf2+gp41DTqbuMDgVCqULyOknYJvcvY9XgKLZth6PaVeew7SY4mX5J6PYo+V3XMYZGC52jG6idsGxZTVbDnpcJvxBsgw3LXEbbuU7qgLZdh06tGhxYw+3ZwPG+fPmy/MfL/UK1y/7ltvplodDfM8ZHXK57hU/ttrUrnLB2OIgdumb081w2Up73Qc7K4zwjTQoJ1Kf7SiI2QPuuID1IMSDEtICWLkaVMXOdXjfWobLBEQ5Qh6Bu3y778Iyxq+MkrkXAYUcMwp4vEMcMgq/odlnb5UqRsEyJXvk205VzPpn6knsg4LwayKrj645+ZWC6VfMyUqwOQi1LSl5AOzvbMBR5YTUs1oaFkb0QQEpZKYUiotKUEjRJchrPGOJhHpBABHnka34FdATBejteAwceBSPlBewFMMOYTjGm/gH6XRbDDgvcTuk+sDE57oU/inLTBgMwYxMaMLMcFpOpF5/b2bUTJdrHkqT9bJYIiAjSBkTQTuKaXz1GxYbWsINqWTMbWTbZGjelnhl6z1zXCNJcxjr18FjXnrQVNtFrr7sW5/Q+PfLII3rwwQd166236ZZbTuuG66/nM+QxjG43DD9127GtcmrKXKmrEA/2wObekIJ/WrpSSox3lvtCS1eKUAX5LcbWDqvRts3c0HeaTDr0sjFulHJSglcH5IurWAlQ+xdlXojCPr/nXIPa87TfPCSsKn1oIvqkxjVcEf4Ztt36847nzp2XT+Uiom44OWd19OuxY8flv6vqeErDi8mMuTLCp4D+rWch2/1rIEIirld60deWwxBVCXUEGLca+Zg/qKxWVHDCZxU+PR1xiA362pPHdP01x3XiKA7m2kqlp04cqw7shXNn9MTjj+nxxz+C0/qUnn3mGT333Bn5l6vspO7gxO/y8up14n7x3PQLuPv02LFjsjPqX1yzjTnLaewzTz+tczi8LptT4qVxXdez9u68c/gLGzffcovWcXTd/xs4wnZWN3E8zL+N3dylvhk2oNBPKSfWVCOPXdu2lTqcrIj2roND5bI1lz73OLxS9JQfbYTb7zZWik0d7dNeWqkOqsvU+nAMzVuYawVbU5BVdZo/rKPTTOdJ7COFkdyXssjaF4CFe6gPXVyP4T4dYZs4s72kfttISx5lBB2WGJvq/LM/tRVtXS+2oRPs6AQHsavO6kQD7aADJqyrDh6nO1x5SfMeUGXaSa3IizHzuI0wjx1Z83tc23aQ29U6CSNrEWbcuyW4rNvqOekXmx3mzDYn+/4xgKn3CdrrPPOkHPUrlx1V/7LVug8IwATdXa9lBf0QKeT+MCIIR1KEewlAte+KfbGXHGHACnMiI9sHFW5/KBjzQUIEYYL+quB14PlFlH3ULBR2pM4ORnIeNfEcqkw1/9fn4TpH/PrU+NuvFpuLjxYHe22U5xmVLl64IP881w4On52nnJI8KW0MMot3WAwsBCbpsEiSfA3zNJTSgIgwB/EkgvLFFGWqUg0ztE4UJwJzmikoqyCfNLEoXL8XbMFQjgZsSJtpd3cqL/RtHFYvdOtrOL5Dmg2dxVTQwt7yMIqWZfSEzWMUwimSGpwvG58gLFmRwhoyxBVOQTmUJ1ZvgpZjWEaP0+lwzxvxHmacAveq6dTjjaNAaxw+VKsO3/Hjx+U/MfXIq16lhx58SPfec6/8c6i33nqrrvWn/kPrSilXR7v2BTJEv6CQXvByBejpjqclKsSNxYZEnEQNcVGHHc1s9ira2RGpVuFyDuSclJkL7isbzLbtaIPRqm1a5ZyVUtI47i6zD3N9aiVXCTt5X5nKvD/lajHr7DYt8DLKXk3mcvrzdVvOJRxgfu/x0vsothw3W2HO7Gxv8bn6Uj2l83zEW6ulG14QfaJ6hM/VLZtxKIaWIKeuAza1HdapX9xqAeeSJ/hCH821p+U+KVdJ3sfjyBIfra7zyMn7AE+dT+hbW+W5DOygZj5RTWj7tdec0C03Xa9rThylS2YqvJg2fKY6sr6mG687VU9ZgzJbG5f0DJ/9P/yhD+jDH/lQ/bnVczibduK9abpPe68XFIgINfSlN9tjOKr+L4OPHeNlgD72vPWLusuexw76xMtrzXP85MkT8lr0n4K76cYbdYj12DN2dlY3OFXd5GR7e2tbW4yl7c8Mp4Pq6jpwfU3b1HXhOuracOZV4H4p1V7Re9BCGxdzmf4awx7jg6h5ljvnsxzD7bcc0x55hf4wevhqmuOEnVao02mmJC1EWqxRSDRqBmGn1XANLD0Y45oOj/kNT4ae+nv6rkDN7bo8RjPm84x+m5mij21ltaPoU5Bh3tpe9omcklLOygkwnm3XqsUONcB0RIfz6HClhE0r2m7uuE6ggLj5MrK83+VRdkI+sFM4IjuvohnKTkZZc2pZ87raruOEt11gwldKvyg1zG+3x20fnNXt+rl8hxedXeb51C87tDvR1hZHtzqrOKl2Vg07roPD2tT5bHmGdUs5YwGQzlrhKaY8CNV/4RTA2Dho2GyQ8iI3cxHGyKHVtVX6uoEfIaQRqLId9JdOt2HKS0ZhfA3nF8aP28Pv6D5Yyr6EVxCp7XhZ5VxixMsq+FuKeeyBkXoMP9Eb6HmUdlkom3yWqCcFGN+cEidmE614gfEmtzKZyJvmYGyDCTo0yxPRs9C0Z4EVA4k1PlKMj09//PZoY2QjZD4vJBvzFicngm3LfDiiU3TxG9ouJyJ+u55iwLwAvBimGDSnb7MxeJPY3Nqsn1IGR/tSXfRjp/fI28F59Vue4bgxaI7W6BcRqoscA5JyUmAgvIBKXWwsUnhqXMNVHK95Pba44Oj1FYU0y7aRNRw2HDYKukxph3V3uo2W/yzOww8/rFfhpN51193yL0vddPNN9bRnDaMQQZ9QH5qKIBg1KTQRUKeA6y5s8g7L/CMbXC7rul2v/7TPNg6Of17KG7mp+5QhkyIp5Uwd9EGkQQyyuGvYciJCiXmRc6p9luH3+A3I1XBm92PKlS8i9LIvKiwVeyUdtxIkmyywxzGGCi1eQu0HHhS0jFeKvQote6xroP705JApNYkORAfaTdvNTdWqFwFGU4YYq1Jm2mVubvC5+tKlC9ra2qhslKRvGx1aP6RrrrlGa6triggcNqRzT1kfXj9eD8Pnw92qXi08f0SEKFQRQVgv8YI3An5ulzCJ4Mnt+Auh0GpjwYOujrvPWSA0mQTWQO/1y9qdcqLUe1MDPeucGacj6+u6+YbrdS2f+ddxAlrqXmmSOubbCo7EkfU18k7o+JHDalmnmTqnyDp75jl98IMf0GOPPaqnn3m6/u9Stg271GV7M+PFsGeSMwRKkdTysuXT1BPHj8l9fB2f9o8cPiyvkYsXL9Qfx7h06aJ6nKpEPWvrq7KT6p8X998v9hpdWZ1oivwd2rHjn0FED3/p8bi4zoTOXdfKzo8djpyzUs4K5Emh5YueYQzpLRTsASFVSob7z4BBNHcoBs8iTri4bUD07xh2mb7ahkIycBiemk+ZIa9HTBlAWQIqczpUdIUnZVGrZoy06oVsgR4bZ8xwuKrNx/na3d2udtn95Bcs22Rjl/lvOmB3zrOjHh1SDtmupJTqmDXsER3Onx0+O2oT5ofjXduxLw1oGmg7UQuWwxP2rxHez9ZZW6usq8lkhZPLCSf0A1xHyrmuP4+b44OcrsrsuhVNKGNZQx7j27bkLaNR0zakAXRuFyCO/v6xng4atKunv9wfl+ovAF6U507BLvSMleE9yx3t+WMn8fiJ4zrJS9zhI4c0QUaDrc2Z/qlzitGgrP/zEM8ur6cUgUONbl2rFPARNw0lZiCoaQONCEWEfA0khjiRUY5f0lx3QncxDwLmQJbHf6v+TPEGX4e26zqq84/2waaDVy2H3IigDnKhNbBEI5x3BSgooPqMcNjQS7xGXtMRL7HobxE2t7o2henicVuAxEUe4d/Y25pcGallIwiGf5fPERcvXNTlS5c1YxPxJPWi9OJqWJSepIWFNMP423J6InrB9RgXGzlTY4qhKkxUh2246+bKJludVeSOaXXCM+Es150zxfjPgDfkKXxT5FiPKeEZYTuwDteTVQzdFqcZG3yC29jckDenEVtbW9XwefPZNxjU5XoWCClyUkP7MwgWIaZb1r3QuBFDW3vNMMTGkG5DD2i727kMO6fGmDbovEM9WadOndI999yt++6/X/57qLffcbtu4dOiT2/8c4kdn65SyvLlekyXUdwgdKs6ObwMpxsuwGR0EFLb03s8GLuexIoaRxpxbom2R2C4oLW4CyoclPONiJB1S/CMyHPjXmnKGHojwTcgwjIAt17KVeutjwU3WhJ22giiB2+yrOOIsX8WZck/WOSlxBfyXN6RA4UWTirpDs+7jJhvaqcMT0cAQoiLcfBGfpETvPN8/vc89VinnBURnMR0svO0jnOWI9GUoZydgB4HyvxbvKT5xaNn/lEI2dwBuE0MgjzWVXEAABAASURBVB/FHQpKG5CXf6PyXlnWCW12uy3UbXVbRF+s81J2ipNLn6Sur3TVMU3RK7HxZgTUMM79BKfVTurJY0e1vjJRk0LcmuIMnTt7Rh/84Af1wQ98QE888aTOnDlTT6r9pcV95TXrfnLfuUzDWp+wzg6vr+vkiRPyf6t6zcmTbOxdLffU009Vh3WDz/wFvSfoZSfhjjtv18MPPVh/fvXUqWuY60lbvPzt4LAWxsF1jHVFBPmZNd+ArOTGyFfxYwDPQh9UUN79UcNjGlSs01JBH8IzhJlRhG1XC/PBcH9W6nR0LiNFRnF5p2ErvPZdh2nvNPgcL6bAac9HUV/ziszn/Eqp2+mLMPaxJ23WTzXacveH48vU9tD2sdZr/eagOxQRyqlRZi14nJqW/gN22IwOJ63tOpzBVg17ktMqbTo1c7TNRC3hAY3MM6Jh7O2IpuQxMZJShlablpWdP5frMk3b7S9PnmW05gPZDiNoKqiLtAYH1XJGNC3pRteytoF5qDOoMyLkfqgOO3uk7cKUl7exj+gQ5ZSrc+oT1tFh9Olqi7zcJLNouIqQVoOmicmekhRQnhK5IfEcoANXxJBbCXmmLptzqmtjBaffzrCYN0wlJRgiUt0Xt/EddtDb49zPx9PtqjAz8pbvqJFQQK8Ekof7CpmFHCdDXub9ykq9zEo+odndA1fCJ5TS3kivgOTZkpiMhQnoT1pnMPwX2ES9WHJKalhYHYvCNJiYhYloA8UOqiFc1FO22JhdATZKhh3Q0VkdDNmMKVzqQkzU40nuOg07pjM7rTiprqsgv8ogPgPmqYubjWILh9Wb9jYO6hZwnsvoCldEKGKAs3PKdRHmnN2cCi8ELa5CG/u6GGfVCDtszPi8PxvSMdBTMFsGOlrPGW1QSP6U68/6Dz70gO5/4H7dc/ddOKp3y3+G6tDh9WoMU8pKCWZ6ZdDfmhSh7lybUvWbP+ZpL0AYp2Ig72pcSFxkRYT8jyK0mWQyy1JZskkUOialDNKAnLP24LQxnhTwRESVGxEioHoth2vCR/dAVQT4OYLor/Mdi8YNFbsfh9De0/1pDT03zl84r3PnzmqXrwjmaNnM/KmxYyP2n0jynGnYiPo676bMtV0w1S7O2QYvaJs4UnZQalf6caB+y/x4otoSKnB7DoLkpZueQb/Kg9NkO+JN1z/icB0O37U4qkf5rN41EtteReCcGgla+l35T1QdObRWT1X9S1Ut86/F+Qs6ecZL7Hk++z/x+ON6/PHH9Bj02Wef0yVOrDeXTjvdVzPsk5CJOspNlp1Q/5KVT1dP4qz6BUFc/lEA/6LV2bNncV43lZjHRw4f0Y033VR/HODee++t1OMUEXVMvNZH2B42bVYF9jPnhFR6ACd8qL8XR+Vy2HNCrLNKaQ+J3PASrmnk1XzitgueDz3OoGGbNKYN4an6Ol9mlTrc4/RXSvqVaQ9vz5ovlbqfngf6zWmzWu8g233p+JS0GbKXUesZ68UuOj7jgGPQdaiLRi5uulANdqRxXzEuLc6e18GEtTDhpWKCk1RBvKaP8Tn1Lx3VfF5iHG4nnTowIe50n6aaDvIbmdb6WsLtfJwYo459rpap5TocxFYT5FRZ0Mm8vkkNkz+Pd3M6MUXHSh1ewLydrHvFpCVsdOjS0u9F3sN2sAW7OHx2VmfeQ+i7wrgbEUGZidbXD+nw4UPQdXRbYe/o6vzUfP3XdRlaXBFEuOscYi6VORwfYFbmG+kO7Uepslv6yW3KloU+Jkaiz3ri1n2LF7bpqG+VZZlSBJVXSET0Uq/aDpgtZRkkffL+bdgDaRtHz2/nbrvphfMXNPzJF05WMUB+A22alkXSsqgaJm5g1MTi6ikyn/ZM1h5nstigjZjHaxoTeEb66Kya2rAhQMEmkMAMnimbjukMB29G3LBx80I1ddyLwUZzykL2oh4xpaz5IqLqmTF4lv/CKLQnsdhbedGJBWYZxhh2nT39UBst0e4ZDkM/gDbV/Lmui7DTKWOdD/Np8e6779S9994jfz70ieqtt93Kp5yTfOZd1/ramhrryno2f22f+w64T41CmC5GhQL0PEgU1otflmEuuogSoYgl2EkOzdMkEaY7qGuosyY4DaRI8phFBDSqo+o2ZD6t5pyVs/Nz3Xwc9hgH8iNCEUAfzWV99oMe+WgEfszK0jQp9PwLS1uToXQoc6ivP299+fKGfDo6bEq9Euuga1s2osP1ZyIz88LjP/N6qPNpxteC3Vpmi5c052leYZWvoScKA224rpE6THa9F2k19vIf3kRcqjBBDNc6/NmrosEBExdh8q2X4frNu4IT4F9ouv7aUzp+9LC6JnBEZ1rFSch25GincHL2gbQJfXGMDfrw+qpaBGZJCfkt882OjV9Sn+RE9fHHHtPjTzyuZ597Tv75U6fv1k10qoJT5bVcvJ7mDqs34TVOV08cP67rr79ePmFtcJg2tjZ09sxZbCEvEzgPu7wgFNb1sWPHdMMNN8gvnnfecYeuvfZa7EeDPZguUNA3Md89970umpwUyf3RS24jeov6ZVp1oWfmY1YqrTkaL5d0use7RwfbTtOeenraNMRnw18gqWkz5pgxpc2ms708bFU/57FNti21rCHcU84Yyox8e3TIG+qbDjIZK8dHDLzwUU+dt8xd2+ZZjc+qfLdlbJtpRFLKGbuRq81wn7Wsg7br1OEUVufO4W6iCehGzPParlM7adV2UOZRN5moI9yNfIRb0j2ulj2gqXXleb1ea23bIL+lbAOgE9ff1rQJ4QkyJpNWXQ13mhBegDo61+e8JbTIHNF1DXMlA9MBTeN2M5MZVzt8Ppmcem8D1S6QXvcEqOfUhHrWDx3iq8uRun+srOKskhbBvuzOBJ4vEO4Awz2sT+aVk4L55rl3Rcz5IR6nlJK8vlrGIyLkWpjaigjlhN7MV+u8yxrxHLJkheplO1EcqfH6qOkv9CjOnLM6fBAW5zSz7YcLXQ37OT8Z+83XA8l/G9DGyg6pHRBvlP4EcfHCxfrbyV48LYZ7bW1dazhVXowN8ZSyIpKCfz0nJZ6koyF1eZfz5/gNNmOf/mxCvWn4NMjUJ0lekIkJP8Gw+Gd4IlgGGG4bNedNcT4HuYUTzL7+weRdPvtvA/MECyVjaNztrjsRt25Oy8n6oR0yzee8iCFufoImKtRXMLYsYZZtWcRn1cDuzuNOBxgL81deFmhPfAqfWPhorsIGYIOdkqoDetutt+qRR16lBx54QPfec49uv+22uhkePnxI1pOuk3WbzftvhjxqUUG2/+5ej24DXKNBLaxSsh2pfH65mLmfgHWZYuDc/w7beDjun9nzy4F5y8wC6AcqD3rASDUcighShts6GD261RSKheb/4IsgXJHkvs2Mg42u25WZH44v0slzOIKaUkj1rg9d6Sq026iN9KjM404zxvSROm0/6EX0dT9VVBlOe+WwngVhB8EgWDrEsuGa81g385JBEGXso8BZb8bZzpPX3uVLlygk5kMW3am2bdiEDtff/O/YgAz3qZn8Yy8e2y1eLr2+HEe4s/bg+qnEdRMkJPUEHF/oAjcaEeVJHtGXeVPOJZj3nvsVtSan0w84YT1rqszR+1Q0h04cP6prOEE9fuyI1lZwBtKuGm2j4BZO3hb6zKQ61jO5rOV6ung9TeiXYzi2J3nxWyFxQh+upqwONAoldsWtzS09h4Pq/4nq0Y98RP4TVvVU9PJlbW9u1peDGeujUAcVyf3tedk1rfyz44cPHUa/k6zR6+TTUvOdPXcGmc/KJ+DbnND2lG1wLnwifMON1+v222/T6dO36PjxY3UMq6NGu30q1uOcJdrtMfS4JldIPxX6x7L7HocOeQV+x4vHApgOQEviPFUBbw+ct0cLfQVYp6WiV6FvKihbahrjApXTKW9qlBqnbOXrZZkVpNsWzdB/Vm3aXt4MOZXHZdC78mADTW1rptghh2ecoA4ojO1Mgx0J+jwp80Lb0ucdjt3KymrdV7y3GKvsMRUrK1oB3hsGrMg/p9pNVnAUJzilrWxnmrZVZyDLTlzXdnUcal7TEm6Uqa/JrVKifjDSqOEET64yWsY18xUjY68yYb9gDGHrDGoeNAHnN43cjrZt1Xatuq45gBZntiNtAjXcJv/N1lX5q8IqTuYIO5yTSaecknZ2p9ra3Jb/puwWc9rr3LZbSmpoU9dOqA959M/K6hr9tEq8U0q5wvlN06mtfdGoXkwBMWZi/D1/xDzcQ+WQ19uQRlBirEIpkibYoaN8UZi0DXFVHRNzORSMa6+Ny5u8PLOONZaGBhFu2PwE89sJYJ49Txz4WcJCZNVML+uytBfDyxL4EpiL3I8fLV5CRa+YZdk8u3desaCPW0FrtYwrVeR8Kdmw+0+8eNNMobpgPVM2+LR4/vx5jPRzGvJCExxKo2PiZhbzIHYYMBtlv1ltc9KzwafJDTYH/48xLmund2PjMotvSzs4mVM2iynGzdRGz7ImXqTItEGbVSM3YxHMqpGz4SsssGARi0levOCoPBF32QgUJ269ndah5zqnJNbTRiSnJJeNGPgiTAP2ItdveYRqvMyNr3Wzke4x2s7vMdg9pxfFXOjSA2YqxqCpC7cucmZGy2I+zqnLXXzef/jhh+RT1LvuvEu3nD6tU5wiWa+csqwBohBRlnRwI1i0ZLiJPY8K4pUS565lKsX5sQGrunpT8SZB37q/9sFpNc99WmTVZQGUR7QKm48hp5Fg4jYPFH1s5KrGVetByaVnRMj9nr0hYLybkRLOjGnGqJs2hM1n4xdBmWBcoBHI5Va9XNmAgqJXgsdkGWhIyaHMFcPOol17ebC/jNvFizvjCmWcV0XzoGdrFzptwU6EacH0KEC1FwtzapfPfOMa2fVpnduKA9PkxCa2opM4dIdxyhr6MKVUVd/l1MLt9tjuUqZnTlKtlq+FDigwhHk6PALm2hbiBA8Wd9IVUEibg8YEMSvkFWQshx03rNtstkt7ex1aW9X1153SDeDIYTbWSaOVLiuXXRzMXYpPOZ3boe9moK/ohdOKdgmj5D6ZdI2Orq3pxJEjWsf+dOi/klJ1VDO1BHHRh345fu65Z/XE449X+K8DnD93XpvYpB1skx3IKXr1rJfi/qMOT7+cslr6enV1VSfo+1PXXKNrre+Rw7p46aKee/YZPfnUk5VevnwJuzSt9vCaa07KP2vuv4Fs6nhmnk+nO2J6q/Hcx8GxXUg5FCHa28v9YxTsTc988JgYPe0otKMsUedX1PReQ16BzsO1vMO9XN6oPF7XYxnzEIdBBWqo1mE5e3A9tnueY6bup55+cnjAlLGaaYotnNKHNc3UgK+Wx3731DHARiZod1IKxty2Ibdq2q46cCuTVa3gfC47pZ3H12hbeOBrB9jx6khvu66Wb8gf0XWt2q4DrRqcuYaxzIxDpr6cWznckN56PEiv4zKnLXKqXKjT2zYjIwFTo9kLk9e2jQzLayjTNm2NO22BrkHyHV4DAAAQAElEQVT3DFrmSbfACl8URkwIj1i104rj2eFwey4yNNplvfvLib967mAvfNgwxY67XxOTq2k69mvAfudybdup7TrqWqHeriLTfjqfWc4Yz5/Czojwfuh5V0RQNNSkzBpeq21MrMcEZ51fBQl4lz442t7eYU30nlILybAJAQC+kGRII9HBC3GLsg4fzHf8+ekWajj31w/WY69HX1no46mte2QZtWM/nhW+UtnMHy1jnxy3YEhIOziOPnV4uv49wfPyhBOjUDBwXiAXLpzXs88+q+eee05eOB0OZcdiaJpG3kC9oGysvIDMfxkH9eLFizL8G7T+eVfDv+G4+MyJ0Zyx4FzGBtGzu2HBD/KKbBh784BqKDGCEakuyrqg2Uxs2MYF73BLeYUUERi+CZ9OD9U39TEvkR4RNV/jRTtZQkPMYRpj4vqtl3VwPzheQb51rRsBuhU6qmCQ3f6M0bMTeisO6UMPPaSHwb333ac77rhdN9x0g44dO4KxayiO4WazH7wWanMYOVWPRXhQqT5hcbarNq1pPAoJ1q+CjcH6LmPsW6f1Yz593hvzDaWvdIaBmdHnfaUzeJ1eaJdlozC1DXcMZPGkOxdhKRQR8hg2bAaeHyNsLN0/2ekYzpSTjEhQEGkoGwEVgOoFr3mn1A5x+AWZf8MzvQ6rElYVuG+nvDxcunRZ/nnIDb42eG25r1PO8py1o3Ts2FFl+spjXWjrdLrLGE1Zo1va4MXPa7dnnVbZ4wP5llOjNUwIynQhsHeTtBd5wZA5geemUTe5nlEqTOEBCR2C9ArCfBAkb6YJm/rxY4d1Hc6c/3j/0cM4JXzqb2KmNocU5vS2ZwQtlHqSjeIaCiySckqs/Vbrh9ZZR8fkn9NL9EuTszpoy/zJksJrkj7yfwxw9sxzevrJJ+T/IOC5Z57WRezYlk9V/WMAYBdHfxdHYAZ/73WA3kKDjKwVNv7DOKgeA3/a9y+vzJB94cIF2U4+i9N64cI5bW1vymVWccRPnTpV1/o99edXT+uaU9cwjpOa7/XQdS0bfVaESwDq87jCML8LtdPgeXqBev0N8Po0+rpOq77WGZ1qeOSd01rW4eoEz1TMV+MuP5PnTIVlzHl6hyt6+IscH2xBPw/P6tyzPZlyyGA6q87qdPjlKcrODMujLutQmHTcSoxfZqzq+mffaOkL7yFGDdPfE/aUCdRpE5y1roYnGsKdukk3DztthbDjnczfwdvOy7SEO3jbtpPtT8beuP8bnMmuayu/65nAM6LrkDMhb55mPud1pE3m6MirfCMvsiaLvFYT8ifkTVy/8wgv+Ik77PxuHh7iE03gW2BetkNW22blzPqgA20rvNa3tra0CXaZu+5bppJy7c9OE5zcCc7uCifUDnfIarsOGXk+v0yYX8wyZp/ktbyMmq6lK5QiybwZPVaR3bHHZqcxvj1zQOhmPTwXtnGk/ZdkCnIignke4gGkgc7jeumX7eZBvPTSn+T8rdQDiekjL4QNTlDtsJ4/f443uR0ljEtE1Dwb6GeeeYZN9az8J6QaFocXmqn5Ck7NLkZ/OE3d0GVOHC7xSdMYwhc5lb3E5rrBJrstn2p4cvc4oBUY0pxyNSwRbFgsgB6ZhfSesBdD0zYY/pXqgPoXTfzLDYf4VHfo0KGa5s9GrRcSBtF6Wb9VO7S8rTueSa8LRmJ9jQuWyIG71ul6MbqDbjNOEKayHhSs1DzWiTVJUmEDanXNNafkk1P/yalXPfKI7rn3Ht1yy831ZOyQf4M7Jwz9Lv25qx75hcVuoA1i2AzmcS/0nrBR5m23tvvUJMEyvHnaCXW4t77IHcJIsQzHcTwrn8Ok1TBpAx/1kl5IX47XMGmF+od6Q7XvINp3PS9hnht1/rjPMxtFpu3DGDTKdlaZP43TU1IiL5lGUjAbKyKoLvRb4bKhdTtMGTaNrfL839zc0Hm+Wtjp9Boc8xv6yI6Sf8u3bTtFDKU8LrtsUhsbl+S1Nbz4zRDvknuE0MfuHqpGnuswJFYo07ZnrwOag/kSRo3PdGh1olMnj+v6Uyd1/Oi6uuqg9mzMoS4xPznVHKZXkpCoMtC9GqgFBscjkjLzxQ7jMZz3Q4fW5HmTU0JWyM5qw9xJUtWpx/n031o9d+ZZPcMpqJ3VZ3kRv4izuomDXx1WPuPv2mHlRX1Kn87Qx2sIzZRzZk13dfM/zKm2ndDjx47JG7VPV8+cPSvbyrP+xdOL5/n0eVk7yJh0E11/3XW6+5675Z9Jv/HGG3T48CHkJeQ1apj3KYdoGXZDtQ9LKQ4Qd0tBAPrQa6+wNu38edzHde60CjuEXvNzOsNp9Jzqob3TF+ixXzNsDjYM52LIWwrbBi/xOr/aCOp2vZY5YIr9moGpesrMkDU4rNg06nT9fdWlr21h6GiX5KmbU1YF/ZqB7fQEJ6oDExyqCf1mx2oyj3c4as6rlPCEfKPGK0+njnIDHAZdy2kiYA9ogB24lFxvUqU5MQbO7+bU4QFd19S0gTbqurbG25G2DWMP4OuA9e9qnssZ7Zx/kG3dB55BrwWvy1Kug3bQFmq+PQyyOtdHvnmMhO6FDrWN2GW+7gD3/ZRx8Bh5RjWZtoKUodiPZt4HNJ79xTNOXJ5bBkFS/dyD0415SkjBmnK9KSX5R2M6y0xMW9Z5z4u284hpyn6yw/6/yyEIampxIUOqD/mq0veiTroqbC+vmvnJjN92PcBhiDca2s0Ms8G+wMbpzXN7c1ueoF3bVerPZs89+5yeeuopDPMlNRiBVYxFi/EtGDUvIG8A/pxp2EH1z9+ZbuIEe1Pegm5vbWqXDaLH0GE95bKFiR8RGIhONlwJ2U5DJQxckhedHdF1HL5D64d0lM9/R9mwTA8fPqJDfOZf5U2yYYFHsChdUFJ1VHkTtMwGPXNKpLK0qG9m4wwt8I5OYU+ajcFwcjWrRnmHDWjGonRejyEu8JhSDbq2fCY8rttvv0P+X6UeefUjuvf+e3X69M267rpr2aQOy/V6gRbXY+cb6rDR028zGxsWekGXnry+8lhH0T1FRFVI55bzphiDXfSZUmZG2HHT2RTeBXo2k6JCYZcT1A0PHtZbPJxueSPGOha0h/l5d5UwTx3CEe7TISztpxGhRJ9nG08cjZG6TzLG1EgpM8ZZKbOhRELCICMiFBG68uV048q5H6tU1zDCMt1n1b7XASVlTiupD9J8zxkZAcc09ikzUy4/yAz5pe8cTo9/ebFnHoRiwb/KvPUv7qywxhJ9mOgLy/FYe61VeG6yjpxeC/KwhCvCiVVHP2D0bT1BLQ9FURnW21Ei9R4eBe2KOOOpVMzdAmKOHj3E+mibpMPrq/Jv8197/KjWJ53aJAXrpjBvzS94ZziTYs4XnLJRvqnVHEEpd5eJPD98UnTk6FEZ7hNRtkmhNid1TdIEZ7jFETSsp+3MhXNnZUf18cc+Iv+PVmf4OnSZrz7uvx7dZ+iygz2aoo//KolfBHp0texEn7fYFL8YHz9+XEePHdMqJ1e7OAoXLl7Q+XPnOam9qMvYNds4n3iJyy/RN+Ck3nXnnfKPAPmXrw7j8K7y4ty2rWynevqq10yuyyjui4pCtxi9CoNQwfrdR2u66BvzAeKOif4wX285tK24nCn5bmsFeT3p5qk2kHnXz1Fod++8eZkCNc/M+eQNtEdngMxi3kKtcyq8i2B2RCQl1nXTtDhwE+zkilZou0/7VrHTtscdDucezDega7u6D3TObzvKD+lN01Q7kXNWyll+0W2R3zSdGtO2HajDFQ1xyjRZLpNTVkpJmXjLmLbI7lxH11JHV53chjqMjK1qzOd6mFcO55Y6SXO4mac1i/hSXtuoRZe269RAG+LLaF3HPG0v7PKNXHdLnvungrnm9d9ZDuVSznVOeJ56ru3sbGk63WE8plJImXzLCNop5u6McZnOCi8qPTy99i4GjVvyA3gs9zKXQqGc3G9ZK+jicM+cKMyHFKIKl5X8Iwm7O7OqG6IkxeKfDlzOIVPPg/YuVK/ZeynLoViOvMSwyxzESyz6W4jN78BXwid+E0PMt8KkKBonrR3S+pv/GPjLfMIvGDYvmswi8Kf9s2fO6OmnntYFPoN50nryBhJ6HCfnb2C07bDu8Ilim1ML0ymbQM+GYEd4l3Rjur0tpxUmfQX1eJF5QUzY3FLKyhiClkU64Y3avx1vJ7WeoHJKYcN/GIfV8TUcVZexLoWVMrNMaEqpGo0Jm72NkuPist7WaYZOPXrPDAzxlI3U6VOns5EUdOpJt1E3nSHXhjuQsYbT7D9Xc++99+nVr361HuEU9e6779aNN9yoo0ePUG+DYYSR2+UK+ngBir5yX1sHp+/yJlqop5BfbAQcxsBAZNiWmI56WsfdnWk1DtO5ozqd9sRnGK0BM+JGj5EqtM20t0yGmWpU6yLgNGMGn2lhoxGoFD0jQkEfRqA1j4gkiUhFUhAfsZc+5kORJa4EX05sEnlErhuNx7thjDNzy0jkVzArpVDEAO27gu6bQ9B9eR+7yBUXdCmLvhv7kJTnpy36Weop0wsuKKRqHDwzbSsM7MULF4cfq9neIZWCNKHAu8qXgFMnr5n/rzCtgj7smR/GjHGfMVd3+dw2hcJOKSmkOQIaWtRHXUGKfLkKg7CJQdCsC9AgwtZZtdReXxTiRUKP4vXhteG1wrpgMatjMz9yeF2nrjmuE0cPa9Wbq/ng8d9GFaeWM5zC6qQiQ7TfKKbUGMAOZkhidvGU3DZqVNB+/+mhE5zSjp/VbU9ySP7fq1qUbJk3E+bQhHonbRL+RH0pvnD+rJ584gk9+ijOKvTcmbPa2tjUjP6raxD7tINeu7vbcnzGCaH72b8pHci0HVpdW9MxXo6v4RP/YZzOnLK2KeMfcbrAV6hLly7Lf9O52j9sXIqkYzi3t912mx548IH65+hOnz5N35yqP5LUto38dyn7MqU7p7RzBi3U3y8cixl9VOq6LeT3AEofLZ6LvFLL1r6qD8FllIGSVka4DHLdvt62wWHGb4jDT7wwHjVO2HQGn+GwgSgLRzYj5sFRKCKU6JNsJy+32L+O+dBVB8d9t762rrXVda2urmnSrdT8FtveNq0aUwPnrqY5vISGvqp2ISfqGOB6sssy1g31ZdDUOPKgCznzcJWBfk3O1N2q6wx0pM4abjtVXSxvjjynDTaqBaZ5H23UNKDN0Ky2bWhzC0Uu+ncjal1Ob9R2zbzuljCgTAuf01v4jMmkk1/KqpPqvWsO81knce3ykur55//4xvvslDXGECjTR4UB8qd4/5jANi9VU+xFz7j3pFO03oz0MJ9Ic5jBrOmLRx3XItfXoqPHzf3UV1l9rSezNjwRfHAy/MLXvDSKRARzYh5fJiHFwX+Vl9Q5NYfm4Yi99IioWXpFF2U1wgIcNv3tgRdq7Qvl/fr2jjVZhmt3XOwHDlcUnkURGB8M1CaG/BlOH848d0Z+ewsFC7BRRNRThCeffEL+cQAvkpxTzTNlLeNdVgAAEABJREFU9ut5lxcDMr0J7OCYWZ5hp9gbrhfSLuk9PE1dFKvVmHuhtnURt8PC5a1uhZOmFd7KVwhPWMAj/BkoY4Rct+uxvG2c4SkbeUoJ49BVI+dFPGODnbHgzOcFPmOR1zj19xjpAjW8CC0zsSAjgvJRDe/Ja07Wn0fzL0s9/PDD9TPf6dO36OSJkxjiVYyWfxZVbDrefNhgLM99UMRV1BOeYfyn4wZB3HotgNWo4ZGS776ZorPhDWZG2WU4bcQM2UN4NtcBSj/sYtwG7OLUTmWZldf6YcgiQkFbU0CBN1v33R4NOU9yPs9IqvkpKSL0YtdCDvwpJ+WU1bCxZYx/zvOw44Qz+SmlhfwXkk33vFD2b3we4z6M535Vevrcc/QCXzEuX77EeJTajxFR5+uJkyfl//KzYzPtGSOvrV3WyQ6bzzbO0GWcI4c9T/dLHmIxEJmOcJLDpldDmWeY9mOYTi7oa1gP4WCFpoxhUctJ5tHDazrJCapx5NBaPeVMnPDxyUZGEA7m83706FYqRF6VS31X06/BKfDp5rXXntLRY0eYGxqAbNeVcVZzktoUaglwq2EOzXan9ceRzmLLfLr65JOPyz9neo5P9/7643XkfnTfUj1qFNCjUmG+J+pIct0r2J1aP19LbAP8S0BbvIyf5WT1rE/GoefOnasv8XZYffLlsbuGFw7/OIB/dt1fXuyw+ovLGi/YibGmA+T50WOXemxRP1/bjldb5XTsUo/T73lgFOaD6Yji8ZnDaY67S2lEbYvjhrhoHWk8zc+Y2h5ZXqEO08F29NVhtn2o6fD25PfQAoTSVj3Rv03TMgdAtdXd3AEjzrxt2w7njTTTbp5WaTukO0y5jvzR1lfamnfOQ7gb81vSgZ2mDto6vdvjW5R1Ovld1WGvzHK+ZYzxGkbOGK/UcQM5NQ4d6nR9yHSeQfqYX6nTFqD9hC3/+XDeAbTuK+R3Te3HDtq5PHW4bsMOdcZGFsbO9sMn+p7HnnObm5t1v/b+Wh3VLb98lWpbeg4kXMYrzuMnHySMkK/gURYojDfDq6ZttM5XknVe1iJC3MA0JO5h/Qx7SnGCuEiXGQnuu12fnDlPJVgIGk4eKUly+CBqOmXMu4ATXxYs4GUV+C3B7FYfxCdew66kYSjpwBXBVoIhmmIwt5nk59hEz3CKennjMpO9r0bbE+TSpUvyjwL4bw16sWQcjOHz/PrAsyR3mMg7dQFtcuJaFxZ03Bxm1EWVihQYvAZnb02HDvEGjiFffC5jYeYmK1OPF6nRsHENyBpoIxtOG2rL9qI1LQjPtezw6cT5dQPA8ZvNNwVTbxDOM78Nsk80pjh4EejFYvXp7Wkc0ocfelivec1r9cD9D+jOO+/Q9ddfz0Jel+Dr2VSqLGiPIbEsqmdjUL0c7nEkXX9hs3G+MyutHDwK8A2t/PBZ5ox+mi3puxyekl5R2zTFQTVm0BlO6Uzuh21O7Yzh9Gi35g1tnqnHKLlKKbhDNGVOQyknJSyWEVByyScdpoiBOi8Rjgi90BUKLRzWjFyQ0/K4JuW8F08pKYJSQOMVY2CkhS405nH6bR76hCBoJtvnZbUc9vhv43Cexbm5yHrqGWcrHAp5PvtHW/zJuWOzJUmiD2bMR89Jv/B5fu/itGrfFftiQ8S1DaGX+uT1qvZpzxyuavW4PEbd7GYq/a7YO3X48IquOXlEN1x3UqdwVA/zItkyZnYcgzllJzWpKJjI+0CaSBM8eyhU4t66upZt1+oYJ5vDS+GKsFbyySQrW4ZPV3MSDmrgrGacoUZNbtXzleEyn/z9F078t1Yf43TVTuuZM8/hxF6uTlmPPnWdMCa7nLb2NLygn3vUc9tjYnt0aP1Q/RNix44do/1HlFPCtm3KLxx2WP2nrGwf/UtyHiOv01WcXP9i1j333MPXl1fp3nvu1S033yL/95gTvhi57pnXN3XOWMu2DzN0ntX1PFMN2244b45BP/oLvQtwnA6UrxqvaWO+U8klrdQx7TXWYxswG2W7fjCtdUw15M0qr+2W67BsS4tI8lptscOeoyMmzNdFeILjxZi1oKa1XX0J6+Bpu+Vwy1jtxZ2/QDtR23WLctVZI95287QWOgGmc9hhHPiQO/KNOtQ4jiYTuDU/8bajPGi7gXamLbqbh7Dltd0Q70xBle/8AziY3jQt69looAfAvtLO0dCPjcPdwNPWk9oh3DhvhHmA09z/Hg87pnZUPcdNvc/6IGiHeezTTo/1MH7MAdaxbJDkmb0Mj6rBOuTlrzD3zdLwIrq6OmGPW1NEVJhLCvmy7B2+LkyxTU6JCEUAhbOXMMZNAbdrqlgOU2KR5vSDGPNHejB/XzxUZY28I13mIe2T9yd2D6S2a5Vx4sTEqkaIYS3Ak2/Kp7qtzQ2dxVG1gT937mz9ZaimydVo+NPDWdL8YwDT6Y58unn8+DEm9HrNzynJl2XtsKHaaHsR+e3PC8rG3NR53qzqZoAjurIyqT93eog3uFWfnLadgn+oxYYnQjE4OxjK6vREVk5ZXrgpsS1ijF2nHegdFuqMDaBgfHNOSinEUpU3gF109ufDXZ80Trfl9nqDGIz0jPi0/u3WjE7H+Ix3+tZb5V+UevDhh4Zflrr1NCc7R9VN2AhZ1D0nHi7vTceLA0U1gBinPYXFP/BMq2NIqoYLnTAcxcCIlFJkWE6P3Bmbho2A6YwNZUrc+k/ZxEYMebO64c7MU/OmmmI8pnzatLHa5TTOcJ847p8tcjmPe08Zh6m4qhSBTg5BI5IiLYF+VJDv23TMw8EM+reC9ALMV2RjsYwqWBFzmchLRpOUmwZ4TjZK9Lv73nA4UpYsU1zUXSB0FdPCsj2qhX4FpJQFSHffw2xeigy3I88DWfBRtAbG4NUoTPVGFY0YEwoJ+8pRl3Wq+TzIrmVmzM3LOKn+U24zxsrjQDZ3MK865tcRXtxWWFudmuz2q47pMI7bMvXcHrqlKNH/tBjZy7UjrjaqLNKD+ALo5rC5ljHoWxDXVxTsgZhLiZewjgqP8EXj1NEjuu7ECR3nc/jaBB3p6yA/mLd2IKmwioRdNRwaLsQOASfsoVQmqiNzXx8iN9N+n2L60/tR6rWdcB0HS1eHlX5omVMNaJlXKYem6L/BC7f/gsmjjz2mDz/6qB5//HGdee45+UeU7JT5xcE2qn5SxWHdwW55fUSEEMkYJGVkruBc+sXV/1GAHecWZ8U/f3/x4gX5R6Yuc0JubDC2tnc94yz6fBVH3j8e5Bfc+qfr7rq7/ucfHXbYa89r1Xqaf8bLwKz+GMJMPbalYMMK/Wp9epzNwrgZqlcZnvN0yyrwFsair+UGGTPiM2R6rnnuTdGrwmm2K8Sd3sPXI2tW01zW8ulpCHetK0RfpEZNYyeMsW86tYQz9rqhP1pT4kN+q+xwdbDMDwjnxuUHZOJNjQ+8mfWfiOcmKzP2I8zTwltBXsP41nFus9o2zZHVtIPcFh7zNshrCO8HbXDaXH7D2GYcs1xpUlPTB54hzboQJz+BmgZ12GtvgNB34BnyhzIpJdbniCAcyilp5Bn1yjnL4ZEO+mfaNYf1BdntNs3seZKm2Hw7rP6PRAz/HVbvgdscOO1s72IrZqDXjJfN3n9aQ5lSWRFGUvCPBI3Em23Pl5PCvHVd/qsC1imhs7jKfP7N2Du8n3iu1LnhhxcvPKrCLHnAEJecbLZImXACHbtjp5kazUrDfG+Ywk2l0z5Xyrcblegqr6nRw2/MSqackbQ70wDM1rQIuaGCziUS5UN9kEY63aAZPLCTFuQN+YW1TrZGaHEFau9hkfyCgVHKlSiV66XgSmVfXprHcD+kEnOg/35p9AUtLRXwzPMhH/s7ijzP9mohrucjHeFUYHV9TZnFMcUoTTFUhc5jTMV4Ub7XjM3p4qULsrP63HPP1NODhkXizwFd17BAdutvIW9uXqZM1L8XOv4s14TNrMVoRYT6vmeh7FJ+q34eO8dJkn9xyxu1HeIpm4I3nq5ttIqzur62Kn/+7zB44irMKi+OhHI5snLag9NgqXdEyIspIpiIU5zrLXnjcf0NC1tc23yys+O8ubWBPhvkb8ht92LbwXF1OOWsw0eO6KZbbtL9Dzyg17/hDbr//vt162236ZpT12h1bUWRpCkbSvGf3Jk0ym3WOAHERDCKCj3aa8ZmM/MGQEykVT4YSoU4vShiCOgnQWeaYXhsYHwKuovDXR1L0myQdk1ZkQ7P6JcZfduXop7NacoYGnZivNHuuCz8s3pC02sG/5T4lMp6ylHM2qiG6ZuIkA1I0P6ILKXEnZWaRtX4twNN9GXkpIhQJGPgc1nVeIgMlYgrQKRJFFYkZMCfkJUIp5yVM31Jfblh02L8m9YbG2HSg3zBR0HKJ0nIL0DIVOFfL/eDQ4W+9pxxDtkYP561wYWkq8MslZmAy5cqtVhaRSGOpLrG6lojQmvRhMDy7fLwmn/EwBfwDtje3KrO0i4n3j1jUusN4ahO5E/NXj85007ScsryOF3mdHB7e7vO7R0ojRm6BB6HDfdIBTrEMtCn1kFapY4D8zru9hJFBP3D/HB6w3oP5lYwf9faRtcePaobTpzUibV1rUjK6J3hzRTJxBlORWgPCkUAhRYXY6YlFPKMwXS7t1AB9kIBI9EH3aTlFPMQJ5En1DI/gooQK9UHhDbRU8qSckg1TKBtkzI0IWNKG87jUD725BN69LFH9fRTT+mpp56WvxztYIPcfv+4gDf9TX/5oX9nOHLuh0DuhNO01dVVrYPDfPU5gpO+QprtpO2YHdONSxer8+vy53mZ98v+Js5rtXEqdVxvuOEG+ccAbrrpRk6lT2p1dSJRz7T+rOwu69SYQqey41g882gfKuy7rW+PUylQQJgHFMarx+b0tNeYYRdmOOtTXojcnhnphteK86fUXePIKJQXepo6mOjfnLOappUdvsw6bJpOXbeiujYZiya3yjWtJb1Ti+3vJuTTNw1zJmMvMnwDkGNZTq8gPqd2WFPOCpByVqKulE2zMtTlW+R0HWWQWXVLoYbxbRjfBRrrSxloJn2of4xnBWUiQpA6ffy/h1WwoE1TkhIys8vCVCnhZDiPNG4lHohRkOZypikVdKU8eSkC+UkpJajDqjSlgCdq+ijbtG2z2q5RA23Q3fGO8IimbSiXKceMZHACOW3XKsPreeD9Ygvn1C+//n0Tn/RfuHBRly6yz21ua2d7yvsmswmPLZTRpQFZUgLI5Omfz3a0MH+8twX9sMJ87zg4SowHUwNT0cMp9az9GfAaJdFZJiDID/mf/GStj+ECl+to0Lsk6k4TZveKdqdZ27uh3VlmX20r3ZkmTe28xkRKKyoG4R4UMFPD3trAYz6XL9rc6bUzlWa0sY+sqHXQPmiR+cR+D/oCRRun54TspD4CCKe5sKSAhisgEaGIkLg1v7xGaOw8ZlJ4LKOX/D/SvWxYhrhMP0pEkft7gAhLaKVBakAB7RraHupj7IdQIQaiOpIAABAASURBVL3QXvOizPwmoXbCSOfJL4tY4hwWo3l4QUdhRalgzBKD1GFU1jC6OWf1bDjuePRTsAhEwUKaHbgLFy7If1fVG6XFdF2nVU4JbDRcbhsHcBdj7z8lc8011+g4J5HryJ0gP+WM2ILhnVUMBrOvaQ2Gp2UBdm0rozVF9goLw/JtmAqLcnTWvDBmsx45A1z3QZjHuvhndbxhXGaj2EI/p/fIKl6EtL8YtG+GIe9JTzlzKnxIN9xwox548EE98upX6zWveU39hQj/3OAqCzYiaYqzZ34tLne05D6P+qw9596rfTpjMXsjKNRhTlMxgcwFk4arLHinbCjGWG5WdZxhGPrKU9tLH1RKG0wt33w1TN4QpgxlaxrU/eawDYxpoSwqoUZRBJqDnJIyBilBE21NOctj5DTTpmnlMcqMW8pZlY+5knJSRXJarvIS8iJiaF59OmzUSH1EROUN6otISjkrU3/G+OZ52HU2zIuGtOR6zJtCoqwgHosewzO02X1Eu2vbCnPMzYPS0UW/vpf7dgH0tK5ow/yZ8pK0VXGelzavLa+zIV9KtM+nh0eOHFZDP0eEetrTM4Z2qDY3NuXTP5/CuYGu43ktu0pjA8aDIInbBQbY4aFGpuhMmC1eGhsdPbKqa44f1bUnT1ZHrYmkrmHjRLegbwdobIJe/uW6D5YKEkIRUfthdXVNJ04c19FjR0X1QkHyCiAYcyiUyUzEjZySWs8bR+ionrVuh/LZZ57VRz70YT36oQ/p8Ucf07NP8yJ+eVO2G3ZWtzlVPe9flmKj91r0XIxwKyVBU87qmJMeo+OcLCfSzpx5Ts/xFcpfmzb5IjWjLv+VAP8Ylcd4G8fX499Nuup0n6Qv/R8iXHftqXq6usYLekqhnIMqejbbqerXHw4MvFa1dBW3hflQmBeF/rfcQprBZGFakErezLYHTG2z7KBiG3qo59JgM1grNV6QbiAJORGhZKRhPbZto5b2dm3HKf+kOqSTznSFuOHwhPAAt7HDjrfdnJ99wHtBTaf9Q9i8XZVl3hGD3MmQTrlujgmyRjvgfcHIOaOXddtDw3jvoVHTNjKv4bDXlKnLNgteeFrQNGrmac63nas0J8Zl6AvHU85KKYFgrNxXSZGGcARxh0EiHLGXHjGGXfYgsnKaIyflA2iIN43TsxyOcD2J+kFKUiT2xZl2+ILmH7M7d/6Czp27qAsXL+vixU3oFnZjG7sz1TYO3a4PMPpQL1Z5ZAkZJQVyojprRVKmP7zu2nZCPUEVQaoU/hc8jeWw40BcLg+Zz85YoqEd5qGty8bWVGfPb+jpZy/qqWcv6dnnNnTm7KYuXpqhZ9KlywW9pzp3YRfs6MLlmTY2iza3k7a2s3amDetkohIrUl5XaoxDhNdo10S7s0az0s3z16RYVW4PqZ0cVQfs8Pbkz9Sp59S2hxZoSR1lWs3CaPxT+RUzO8fLiEY1zbQia0ZfzmrYecR1AM47mDaP99CKSOoZl7IEEX7ZKAkzaeRKaZRHq0JcQaimFUJFdgyBacBvuGySFnKcJvKWIFlKhV72RaVx9UJpk9OcKRM6MTGrgcAYpETnYPxEWVFtRCgi5GuK83SZ05xz585pNLrmt/GyU+nFv8OJpI2xjeAan++PHDmK47cuG5jMwraciKgyg0hEzA1qqZQkWWaDobBc62WD5rI2wNahGl50mc3h00OnL8M8/iSxzdvl5uZm/Vk0v2lWZxejbf3MU4GR3qknj1P5k95pPuu/6lUP69M+9VPln0m99bZb2RxPaMJJr3Ubyxb6yToZ1tt95m6jJQ7SHsmOk+twmZFvjzL2fdGYx95Qw+Z3W2r7rKsXNLTKos7ecXR2uZo2xqE1Dd7e+ZX2OLezqkdNc/k5xrKFeNV/fDAwbqf73HA4IilnI0MHNIynxzxjyDLhxNzJKSllAB3SshJjbESEYqzjCjQilCgXaaApZepKwHRA07RsOG3dSJwfYYmhiJC4xeX+7enM4r5lo3afOG0xKB4k+Pbfy4mlsu7Pf3mxQEJVx3oQtvRl9HO9dpl3Z8+ek0/0enhFI1x7zllHObn0y17XtfRBUr3g8dzwj954XnutOd3NZzYpIhZw+vNh6UPqoA9xB9DRqVVvzwf0i4qZMvTIoVVVh+r6a/nSsI7j2illbAV5nuiBjBFVFHHLW4A4d42aejyeD7JpH8/n3Sll+qBlDa5wInkUHY5IIY2g2cwzoqRFBMlBHEjKxBvKN8ytHMLAogHrw3+B5NzZs3ry8Sf05GOPVTxF+Pz8LwN4ndl+2OYZ7muvzeL+kahDzMOm2oxrcDiHseq0yUmsx9M/ZuBytk87vMBv4rj6xwP8grHDS3POiZf5Y7rl9C26/4H79Ag256GHHtDNt9xYv9i0babNwXw3TXPbMK2OiPXwvPaYu7+tk/vTYXExqpXfPAdRGLNCP/f0wV4eJUgby4vWeXy9thvW9wjb5LbrZLs8YKIJTmc3aedpE3XsI0Nepwm8k5o/hDuHq3M7Udt26sgf4HJj3OGJhnKTJZ5WbddRrqFfGuZfrmgyNO1HJm1AA2/eD8+DMZ+2HeRL2fyUS6ZG2l+eccuVx3lZKWVlkDJ8KSmAgommUITjoUQ8JejLwlCWohoxyMjKGYy6J+olnlKW+yKIexx9KOE9cGNjGyd1S+fPX2bf3tAFHNZLl7Zw9na0uTUbHNZZYY8oOEZYAHTuFUMYmpuWA6m1Otc9RRLyg/TiSoDnkuehqaEDF6tNsMMJVwzoaZBPU3O3inN6Vv/lR35S//4Hf1Q/9J9/Sj/4H39c3//vf0Q/8AM/pv/yw+/Sj//EL+hd7/oV/czPvFs/87Pv1s/9/Hv1C7/0a/rlX/mA/uu7P6x3v/dRve/9T+rXPviMPvyR5/SRR8+CM3wxOafHn7igJ5++pGfPbOIM7+r8BTvFu/TBTJc3g9PXzJeprK3dTD9kHN9UHd+d3Ya0BELbU+hsDzt9xmFttatWUxzaKY7tQOdxp70YxjJLfDPCdpJn5PXILjjDyxAny68EsSiXpIWzmbCDRnholCRQcFCNfk4dDqU+zXlTLa/FVQjN4YkxDwapH8s7Xb50ScMfDp+iSKkGYYKRyUx6T7iCQS5s9sMMkyKCPanwGeGSfBpx5rnndPnS5Wo4WxaNndWjh4/Ii2Wn/oD1Lsam1SFOVVc5ebXzmXNSTgMSi9b12JAbOzjNpoV6qUwZPWwgbciqXjivlZ/ThV1jzu+Nexk24oMTNpXleVP3aerO9rZczqdQy/yFNrqOU3zSv+eeu/W617224s677pTT/LOybWvDlWSdGS3Vaz4i1skGv9BRDhuO92wEM04xrM8QL2wepfZhoY3GIp2BdtjGZUqZChzPgc4085sv6ZY1oJd5h7DzAY7pkOY8x6EuQ10jXw+P67FT5PoNh2t7eDDEftL9QVuTMn3e+HSTsUgpk5YZF9JrGn0CHfKHsHlySvDNkU2zgrQIOswQPUh7IUs3efNYiH/wJcok6szUPWCoI7tOjKfnhuG8ZN5ISiAiqMBzFUI9hY25tpl+KMR74qbz6obx8CJj/ChBnCd8pcbhIi+W4GSiJhX14QRYKTk8iTOt1CPHY7Jcnxmsp/U2/xYvUmdxjjw2rjxov9uzXl/0WE+01fyuJyJcvJ7I2ona2d6Rx9B5VFXz9j9oxVJGDQ4PqiYPJQv9Iae5kaZ8bUh8qmpZn2srHSeox3XdNSd07DCbVRZ9LDWsh4a5YWfOfVsotw9VITShH/alw+e6SDZHBVyLu9D2ITFIMyD1Jgf9Ejqt8MJ4+PAhuY+cFRGUCoID9p5SRMxBWFJIiojqvCZJ/jNVF8+d17NPPi07qR/58IcqPc+p6A4v8qJvdnn5tsN5/vx5bWxcrn1fSI8InKYWG7dSndUb+Jx/8y23VCfajumz2Ef/9ZQNbOQmzqtlnOX03H914MzZZ7FFO5Rb1c0336QHcFRf/ymv1Zve9Gl6M3j961+tW2+/peYnFGWkFu0t9GGPbXG/94yf55jTjB69KmWue9553feE91DUuwxwvsfP/HRF7ZeIgCblBOo6y4QB4bbthj0CZ7EDQ7ytfdA2diCHcMN8bSs65gkgrzFahweetoV2ANqwd7RtM8iBpyPN8aZp1ZBntNC2xq1Lrn2RmAs5W08jKy/sxHLcYZCSUs4VlY94TqQZyEjIMiJCA5UiScmIgBqJOkI5me5HygFPou9CIYEQxYDnbdS8RLlXhJyURlhPBCeQU1RdEnKDsHWIjA6gLtLI6nFM2Dq0tTPDMdvhlHILJ20Th21D5y9ucDq5qUub29rY3tUWjDs4rBDNFCqRNKMe046Xi5SyCvMLwyEcBvkqpbAPzVgTM2ivwrzy/CrORIbmKEEp0CNvxIzE7d0eR/KMPvDhJ3A6P6Cf+bn/pp/4yV/Uj/zoT+s//dBP6AdwXr/v3/2Qvvff/gf9q+/9Af2rfw2g//rf/KD+zff9B/3b7/uPcv73ff8P6d99/3/W9//gD+/HD/wXHOAfBj+iH/wPP6r/9J/fifxfqHjnT/6C3vUzv6xf/m8foO4P6r++54M4vR/S+z/0pD706DP68OPPgjN6/Jnzevq5S3r6zCU9c+aynj2/qXOXd3V+jnOXp7q4MdPFzZ6+nNHPRZe3RJ9KdC3OcGhr10jQAZvT0OY00+dZ25z47lS02ulb7fbNAlOcTGM2pw5fCTOc2hnOrdFDD6KQVnCAB9qoIK9QRvvQKqJRLNJaVce4lqVMTU/kex5ofhVkzYMqNTA8a/CjeBTqGYon/zzULm/6dtxs0LqmkTdHO5YTDFFEMNH7eiLnTbS307M7ZVLuapvPYv75Fzur/jk7T9A2Z968fOJxSEcPH5Zl+MQ2aED9eVPkJ2TmFHUdFQzobnVop+oJJ+chI+WszKLITZaNVEqpUhuqiKDzuPuCHlPtoL9POnbYTCyjtq6Uqt8WOhrbnKqaz+FNTjV2qNO8brP5D/N51b/gYAf19a9/vR586EE2j5u1vr6mbtKK9aqezTuoegQacHuQALpYnlGoe0TvdJzNflbow6JC3HC6Hemp+5N8bxhTTtZqO2jPLot3irUY8otmUzDnm1Fm6rDzcTodnxG2jAryZ6RPnVbDRT19W0G5SomXanC0d9Ew93/Q2AgaSk7Q73k+Du77ho0is2Gl1Cg5nXFadlKdN6BVJi+lBB/IgHBEKCyXRwQPwsPt8IghZXxGJEVkBUg5K6WsjA6ZcMN8ascNDt0a4PwBSRHIxBgyJIgrFT0R7mEshiTSfRcVMgwGlgTHTWAinUwF42da8+dpjsMJ4Uka9xB20YpY0iNICaGZrH9LO/C95F/muYADs3l5Q4WxaWmXeTrW4HFOVb12cnKKalmvw10cVDu4doDq+mPMG9rrMawQ9RC3PtbX7TJYinKdHJfIl9PGOeETVPVTGStt1omjh3Tjdad0/bUndGR9RW0OZRdk7sz4mlHoD7eyankJAAAQAElEQVQjghVORfSUFhcRy64gkd7RXtgJlUEkchMmqd4EEUU6McaOJzfz344Z9TZt1vrhdfnHcFZW1pQiq206RST4ABuz5uVCId8JIq6IUESooS/dxw1zKAnN+Dy/efmSnnvmGT3zxJN67umndeapp3QG6v7dpW976rYt8y+B+mf2bU9SDuxDJ39p6XjBP3TokE5dc0rXXXstp75Hal0XL1yof8rP//3qk08+oY985EN6z3v+q97z7v+qCxfOKaHcZJJ1iJcAn1jfceetet0bXqPPfvtn6TM/88164MF7dPTYYUXVH23pHI9XXevWi/nS0zdT2mA7vru7jU00dnhJN3aJ7xKeYgdo67x/e8Zuin0wTaznhrXT5FYNfTmZrGhlZZVT81VNOPGaEK/oVjSZkFbjE01oc1fTnO74irp2wnhMqpym7QgvoW016SZyuRVeNlZcnrTMOmiY8x3hzs6r0bT0TQKBrKyGdd60WS3U6LpGXdfWeNOaGk2NtzU+hrMy+0jOCVkDIiUNCGXGMDEGkaShk8VFJ7FIIqTEI1LIPEaM4RB5yxh5XEdGrqlBuusA1mFAkH8lJNINlx/Q5IHmZepP/02o6oLcSFKEQUAEQCExUlLQt5FaMr1yE6eFvS5ubOnMBeb7uQs6c+6izl68pPOXNnGytnCsptpm75iyhqZKOKpJfYT8o4H+Wewqnbj73vGcsrZti9hjPZeYngrqTpSNCEUEdWMfSOsJGjNT8ku0OHQzfegjT+lRnMInnjqjx554Vk8/e15nzm7ouXOXcWLP6vEnz+hR0h99/JlKzf/+Dzyqd7/vQ3r3ez+Io/l+/fwvvhun85f0Uz/9i/rJd9kR/Tn92I//tH74x96lH/ov79QP/scf1f/5/f8Rx/Y/cFr7Qzi5P6h/+a+/T//8X/wbfc8//1f6Z//bgH9K+Lu++1/ou77nX5L+vfrn/8f/qf/je39Q3/t9/0n/9t/9Z33fD/wIjvCP6d9z6jviB3/ox/Wfcax/+Md/Vj+Gk/0T7/olvevn3q2f+cX36Od/5f36JRzhX373h/Qr79nDf33vR/SeX31U7/vgk/q1Dz+tDz12Ro89dR6c02NPG2crffyZc3qC/jCeOnNBT5+9qGfOXdKz9M1zFzZ0htPxs5yOn7m4rfMbO7q4NdPF7QGXoJd3iip2izbA1ixUgZnf2hWOcda0tJrhjM5wXmc13Kk3xWmeVTSctjeaUnaGfY3kcA+P1Nt+gl7iCRhbgh/1PYgpMk1148AB86YzOq0O55S0umJjNVFbDUbI8838Noo9Ds90OpVPcy5cOC8b4Gcw6jbipS8YkE422kdwVn2SGpK84PwbsseOHlGLsUnUwQ6lHkNrx2oZTqugHtNC+YhQgzGzkTO1Li5jPXbZNK1LdfRYNNs4rbvz09Zdwjtgl/h0tovB3tEmJ1iOW443lnvuvkevec2r9cirX6Xb77hNx48dVcIAJIxShLVHgaoE1NE5nGQ9Sh0i8oYEuQ9qeiGHNEjlIFip2zSbt820toNNx7S3U0uf9PP8gRYmCiBt5nyoZYx5/xdzf+JlSXKc94KfmUfEzczaq3pDo4EGQQAkdoDg+rhJ4oykOU9POiPNn6d5Z7S8Q0lvNFooiYeQuABcRYAgQOzoRjfQe+1r7vdGzO/ziLh5s6oaCwlILyq+MHNz893c3cIjM8v8CllFTTtojrND7PpQu3oPtQZmaYTbNpEqIRwRShABTSNVsqgUo2EcRxQWwJKNsiDPUuVVZnlFq1JpkcfacD6mEamI0Pe/rBNVN0lTkSnnkZRZXDZleBzbujl5sxrLdfyIk7J6bHNw/wy97Hj0ladHGCDudXUq78Fa95VG506qlD1Mj72cxiDSE9dwFj2Lvu0BMXcAjW2ifwecjENeqO7fv4fjcpeXkqWsa60SWR2eC+fP079FlkWEeurtly6ns8PkOZByO4FU9caHuNw+iCtSicMAvraDxg79gL2smBvH8i80nt1Z6NL5s7rCPLgw/V3UQuEsGLR/qBB9yLKEPhHk5TrLec2gvAF5vasMDmqdCoKb91q3Cp2nUQPTY1BkqO1aPotv6+Kli/TN2VpKRCgj5St4VFBWEGsekRzrcFpXoQI9gWqbVrzA7t5jM3jjDb356mu69uabfDm6rvusce5r24x/u3+XL1GW3b97DyfwSM6zlFSCBqfoPOP1ruee07vf9ZwuUc+dnS3tbG8xtsd64/XX9F1ObV96+SV9/vN/zufMz+k7332Jsb9NbVc4BFu6fPmC3vWud+pjH/uwfvlXfkk/93Of0rPPPiuPs8d+mPpeXAPt9Lx33PG0zpnaaV0uV6RZYS8runzwcI0gXURgU40K6/s4dxasy+P86XAwOxzKjhelEYu6po98p24BiFuAE9mmTqsqb2c66ndtx/h1OKpQ+KZtZbQdlHoU+q7Qh4b70rRkKkHJUMlUlRX4U7DcMtMRSfyIOTzSklDnVaAgHUa3JGHLQYKSSbmhMQ9TwiVVMhXQx8JxoKaBFvRqO+CzFPLKCeYfB8efyMf0hTI3QD5lA+m8J0SEIkKKrBigFbSnUuF4shYt2UMOOXDa5bjv7oNd3cZZvcVXhdt3H+gODuw9Tlrv7+5r7+BIh8fYEPot9tAyZhgS68QRNtXL86nH/rzXrNi/vI4Y8hXUAw0Z8FifKBrHxiYY6qnbEflevX4L5/O6Huwd4zBlxcr1JN50OYTwm4Upi6qohpFxllPDR0S6jge0Z/9oWR3tfU6HXfdd6r+HA23qU+P7e4c45Ls4e3d07dYdXb15S2/559Rff1PffW3Cq2/p2995HSfyFX31G9/Rl77ygv7sL76sP/zTL+iP/uwv9Yd/9gWc0s/pv/7eH6/x6d/9Y/32f8WB/W9/CP0szuxn9Vu//bucAv+u/sN//m8Vv8Wp8G/h6M74bU5+f6em+6z+8+98Bv3f07/7T/91A5+G/x39/37rt/Vvgelv/c7v6rc+/Xv6j9D/+Dv/Tf/5v/2Bfvv3PqP/8rt/UPHpP/gjfeZPP6c/mPCZP/u8/ujzf6k/Nj5n+kV97ktfxYHGif7yN/WFL38DJxpH+hsvQcE3XtY3XnxVL37nTUA/cLL88qvX9DovCm+8dVNvXrulN67eqH32YG8f57ZXL6lnqBmSOr4Ef+Q3Nh7YXa/l8oi3ogPt7e/q4PBAS97OsS0WroZFhcVm4YWlUSmpwIC8OPZssNbzhnn37h1dv3FNt2/fYsG9oyM+sSeTYwtn1z+75U3Fb9BeEO1oGl7QRQO98NrIvxd8musy3QMRoQjXe6iTxemOOYXc49OasY8T6pOmIzadExzU9nmzOWIxTxam8zjM/q3bj33sY/qFX/h5fezjH2NzeBeb3zkN/Fsuj13cDwzmK6k0wdOSpBOBmyNqnd1m91+d5DgdK2bhEmfbbXGfmj6CKX7F2KxYFNb6yGfecmPOY4me+87ljBWoNVk/onIh/5tYJX2bmYx1UTDWAW9Y5peNupnwwlD5UwtmUcnUiRy+bjzI0WtwKLOkjGKKboJISg+dXPBU4SQ8c1UeyiAP0jntjFJcRkPZgA3Pdta2tlfLi6xX2+KMDY8LsE0NbPoDgzdA6+DJly0ABdjxSe9R/jwZZxnRj7+tMMHESgPlmh+mfOwQ+reDe14Uj4725Tl0585t1bFkTIV+ltTFi5d05coTatjULTM8prZlzz1T/9x10Cci81BKYTBHRGEVeuzlVjo6GIPC+HRsRBf4pP70E1f0BA6WndStriXHQUnlN3N0zo/NdBaiT6/JZVR2lv/Q1CUFTSoq2F3btpz2bdEvF3DoLsn9GNkriuT+xOOUgjvChHoP1F+iiXy4CnEQpRJSSpUW9GyzLX1t2Yr14QGO6e0bN3SdU9W33nydF/E3OBV9S/fv4kxiK0HaY9ace+jdunlDd5Afsm5a3i3a+iXm/PlzeoqT1fe+9yfq+vKLv/jz8uf9dzzzlChKLsf/a9a1qzjFb76h1/zfvFLW3t5uXXft3F6+fFEf+MBP6hd/6Rcqnn/Pu1mfzuLstYpgNLCdFSfgA9TrlX8ecbmxlniNGajvw5BCEVnzWXCqucAJWbDGLzZOSheceC5Yv7uKhXz6ubDuJojzGn8i72Qndgx3WtQ8oTUvqMNdJx9+NE1RYrMVpai0hTAwX5EqJSoaBq3UU8RUFgM9p59QkJVS0AXIqu4chjakbSy3Hrzjxzydf47pHIfuOp+SKqRJ5InxcCs0XvS8qt3xpvdYajXibIsMk0TCUQ8WQUQo4u1gnQ1Ij+jW+iRtLQ+jUSKPSKla+AkdKG8TPXax5HDjGOdujz3zLi9ot27f1c1bdzjNvAvusSbd1/0He5x6HuInkKWChwEhvee1+4JQvR0W5TDpa/jhh+MHkg/oDCIl9Xz1tbc4Qb2DU7xUjyzaVAV9H4y/J2kw/sZ68iIfCqtLSn3FoJ7+fgQsWqu1vK+O1Yp1fsmcOWYfNY7wY2Yd0xWVP8bzOloVHSxT+8epB3zSv7e31F0+8d97cMwJ9CEnmns4u7sVV2/c1+tXb3MaDN66rddw7F574yYUvHlLr7x+Q9/+7pt6kVPgF196tdJvvvAKjjDOISeuX7TT+KVv6C++9HXwDX3+i9/Un3/x6/rvX/yy/sz4y7/Sn4DP/Pnn9Qd/9uf6/T/97/o98OnP/rF++w/+sOK//P5n9e8//bv617/1n/Rv/uOIf/Uffkv/8t/+O/0LUOn/+e/0T/+Pf6P//Tf/T/3L/++/17/69/9Fvwn+1b+Dgn/9734b+X/SP/vX/0H/7N/8B/1z6P/nN/+t/um/+Nf6p//8N/X//uf/h/73f/Ev9c9+8zf1u3/4WU5wd2v/c8iq+S8K0HWMhTQw+Abkb3zb3slk0IpBswO3z2fxA3DEortE5uKypFo2By86HZuWJ3xm2qQw3gH0sp43Tf9FgDfeeFM3eVPZx/h7jKKUonNnz9dfDNnZ2VHHQmX4FCxtsBi8N94VTtXDsENn2fzG5rAXXZdHUspVdfxcd/+srevgcg1vHBVHh9Vxdpse8HnPn+8unD+vn/6pD8if+T/BSep73vMTbHwXZWfa7SslVai3yzJqQbXrR85P5httd/sNSwBtqfqMUKVV5PgRrn/v0ytAlMiAvl9xWrqq7XBbK7zZ0P/VgaVflsvlqAff27GFVj2oww+jxs160IFxoGq1yMc+6MyIUATw2IKcYZlBOEBmUUn6h4WkNI0K/eQFvXgDgE/HGfA1DmontaDfzDxOkeOyOK+izKJIyg6goIoG5HE3URGhRN/pRiRh4PyAx9D2ZbsdecooxGfW3MXFENXnQMesgeTRm7Fj7Defj+owlOj4OWLUGKjrQIkjxpiBqBHOsZc3MDsUBwd78qnqirH2eKKmpJ3+KuHP/26PZWSp4J9t4pivBIeHR9W5tcz59qSZ4bDTnMCSEWwTQlUDm1WB2cHpuHThIg7qmEUr0gAAEABJREFUZT3BSep5TgE7xqyQOIH1pVC9yIJuqw1y31XZ9HD4YdjOp+i/NnFfpMePujbYmh258xfPyf0n9Yy/4I1BruUI84DKsmdVuanbY7hNybhVkKDJUEMZ7g+vF7dv3agnoK/zuf4NTkLfxKG8y8v4Pi/FnmNURXs4ljdxav2i4fUmEZaS8peks+fOjGtKm7xsXNIn+GLzD/7B/6p/8o//sX71V35Fv/QLv6Bf+qVf0s//3M/WX9p85h3PqCHtEWuW8/fnVn/x8S9bffSjH9GnPvVJ+T8JEPN51R/L66v5gbBtpmfTHdHLYZot0T7Vlru1kqgfN/0VrOuLuh63XTfRFue1G7F+4UPG+t+g03bEwbftSG2ThudZ2zbkRz41Hr4jHWiQN21Ry1rRdq28DiRtxLgVGQr4WZa2N6PKUk2T6AOHgdMVaGMwTo0BX9DLEjJKnug7vVFKYZ06kdew9cAYn0p4o8ahnwVZUL+Qu0zri7CM2q8D4scA52jsd8ehUnVNf1A4nYF+LQt66g5FBHUGrqeRBVkqaEcENELSBPgB9DqplW1j4LFi/h/5x858+ri7p3s+Vb1zT7du3tYtnNabt+/o7r0H8unr0nsJWbbYRl3TKSuncpMyC3zJVO07KMVt3CSsIewwinqwt3+sV19/S3v7R+yBEgesilKkQv2rc2oKHK4IDQUk7QiRxzDBvLERRqeug9hYb13XhzwGY+KFTbq8PoJ8QkMkjlfhpHbg5DYVDfa8dVal3ZKyUwCVDr4FIx2yJW2jZR86poOP+Dx+DB7Qn/f8KZ5T3PvQB8D0Hm023T1YapdP8/d9qr17iBN8IMseIL/PN/l76N0lzV3S3wG30bnBp/5r4Poau7p+d4TjzF+9/UBvgWvIr/kvKdzZ1Q3ojbv7ss414l67dkfffuWqvv7tV/Wlr77Iyeq3Kv4Ch9k/rvC5L31Tn8dx/txffV1/+dVv6Svf/La++q0X9dVvvqCvv/AiDvib9FMo24a2D0D03QRNV0z0ByWTuT9OPYPMuGUmzWCIx5wo7LH47j64r2NODYIMSkm10+IUYUWpx8i9GBp+k3c6O4jebK9fv1b/NqF/o/aAo/eGBp07d04XOR0yzNtpPVN/yWpbIk9vvIeHhzpm8/UEEpfz9oK9qgtwX501x4/lHevo+FCHRwc6qgv7krSHnAjva/9gH/khn/gPdEwbXFdsUGf5jPnOdz6rT3zy4/roxz6q973/J/XsO95Bvc5r0bWuhjLFPIlKh7oBrFQXf3iHDVqvwf9qH0gDdMD5dH2NFf3o9tiB9kLQ17hBq4mSlDxV2+P22RHvSdMTb/3VxPcuE975a7p6woZlm+gttz51oULcPWDwatiJ4U0A3U37QkFjk4GPCCUoWeSNp6sbUgNflIx9Ztb4kOijUNRwqpRSdUppVAxvMgbyTNKiV+DLJHPeRtVFv8lGWVFUssBHzV9cETy+5x1VNzNJ57SG+VRxmc6fcl1ew8Lasig1hLMUKSSDdUU9/WO4d3r6ryfsfmVUdQrI6VBEHnlSojsYcj8TZlDHmMESUFUr9QK8JP0KnX5KUykytMi2l39O1Z+Sj5l/qOFArrDd49qWS5cuyT+Kk1S65+XE5a54mdnHYXpw/1795cZjHFbnv6RtxoraU7PaPlEm3/YxuKV68mc5VpehhvK36ZPz29u6wgng05cv6Qle4naQtQzAyad+uZpyY4YhNNBZ3GPejrJgg8LShEGeExWONxzx1wXtosqKlOycbm11evqpJ3DcLiKQMgI5kC/XbpBDyXOEVIgaMcCPCBo1IzM0IyQtWTvu370r/1jT66++qtdefQXH9VXCb+n+vTvyWJVMMViE7+rGjet8UbqrJWPkNYsqqcGJ2n3woP4IgX886R3PPKOf+9mf1W/8xm/ob/3639av/eqv6Wc++Sm9//3v0/Pvfl7PPPMOnWWtDPJd4US42xbMx7Nnz+j559+tn/qp9+vSpQu0SirU1+W4HitOiWwXJxhoQdAez2OcxrZljevqyej29o62t89owQlqyybcdlus74vRQWUdbNpG7aJT59NTXmC2tra1gG+7Tk3bqTCXSp1fjRrbStuQ3ihy2oayGnTaGcQ3Mzr0urY68Hbm/SMRWz5xdXltIR+ATod+i14HGvhCP7q9RuKsONyg31B+Kamks5M+y6TNQTiBKYgNJPHWd54t5Th9kt8mnHfJoogYISjp0kCWFUmZE5IyHwviq9z0h0ckaaj72C54h0GQJ1WQXC+Q4TjqGJaAGh+KMMQVADNlH7WdrDgE6c3zUmwbX/HZfAXvNeRg70C79U9ZPainq1f55Pv6G2/p+u3bOsCubY9j+l7O1f7BirXISMoT0ohQxAZkXnW9SOwmcsH6sNArfFZ+882b7NNHhElZUgIBxDodILGh0raq6Ewb2UHaRGADgV6gt0bTKo3SQcFMG/iKhUqlnSJbDWGnq6ESjZrFQm1XlCWQr0gfarA1VAj34jONokilTTXYZYNut9WqXbQyn+j6P0hYbC9UFp2SehvmG3QKEHXGtyUTymkbdBoNSXmUqYKs6chrR83inNqt8+q2zinbHWUD2jPKR4DccWVHpTmjpj1HNme0XDY6PmrwkQpIHR8X/I5Wii3at6NEt5DOSGg024pma41VFE6VVzpiOTlkPdrDn1MkvtP7tM28HfA7AqMIyR8Q3DWVCn3L9DZXOH4T6Fl/BkGsxk8pg9x4mKnwBsDuoh4jtgO4z+mqnUcbsmWZqbZpQUM/05mERR4DFV1ixF4w7Zjeu3eft7Gb4Lbu3LmjXU4ye5ywpm20xeBtszF64TO8ARsNhrYij4ODAzrzmA5e0qEr6tJX/hgH1nXZ56T2AEf0mA3XTqjpiknmtHYOHTZWnjxMyBVtSRrpnxt73/t+sp5KfPjDH9JP/MR79PTTT9VPaR3GFOi4LfIVfhDyBl/bx5YPP0zoGRz3x0CbBtrOjZbUwzhuRblLl7/scU4BA7wCjnOannSuX9VB7jquaLsxkHeFy0LP+Y+1OXlaZsySoZY+hRh81SGeGqHHX4FOBs8KKUuqlKKGCdRU2sIbjDUyx0WmIkJpaky845yulEbFYCxPwqXqW6cgNzzWbctEbMf8Hec8ndY0IigngakUetxl6YiIVGYAaHG6kTpf5+nyRrSyLEtRoB81edRx88uB0dP/PZ9Se+zGGBjTChyaYYKQqfY5nb3BD8iQyAuQ6SDyrpDsrK542Eb8+Wnw+ALnE9Bj7Psun/7v3rmrFfZMVspI+RenbLvnz7LwZGrAJhwnyvW8POSN3A5rfSlCxtcqrWjXXBfnX0EZoV5dW1TIIPql7KQ+efGinuVT/1OXLurCzo626L9CPkagN6YdJNrhp0Us1S4eUAq62rgGwhXUs9IpvKHyQ7IulXLquPS1FqUJbbExXLhwrjqqdIsiQqWOKY3nFuA2Eb3G4jnAD5Wvp6qDkAEa5HYayepZSEQ28lpombHCYfX/OHXtrbfkvwrwxmuv6trVt3T3zi3t7d2XXx5abJtast7drg7r/fv3WbeOlVTukC9U/tp09eqbusuGPzDnz/KS7v/Z6gxO4xbO4DZ0Z+eMzjLOZ8+c0872GZzDLXU4k5Y988xTvFQ/raeh73r3c3riySsKKhrU93h5XG2mn2y2Z6zF5bKb4vnbqMPJ9Ho7lrVVf853i3V4i3K3tna0qHSbft0mbkfbhLexB9fJdHtnW9ZdUNctHNdtp608dax5d+syFqynRrdYaMELxaLShTrkrkfbteqMRacW2rYNaw12yaZfSsrIQtg8sgaMslCklPSpwzMyQlHlUjKAFRnwqaoLXzJVoBnIE1gPSpCxFgglgQhozkgl6UYgc5qSyodQSlFBdhqzzNRIdEx/cDQ134f1ySeLknoF9YwIzZdtVlMwImAx8hqJZXr+gBV70xqsM15rVqw9q6NjXsyOdcj++uDeLrZ9X/5LJNevXdeb/osYnLAeskcNkerwAZgq2P0Aeq2OV1qCnv2urp/Yt2kt2o+oqwgzbdARTnHv7/VqmUtv6sGDA+Seoei4zrRJbltJBftOGm2j8jZo2EPaBXZkYIdtB1+xUNOCzthSs6bmt7C7UV7QKbysrYFeu+jULBrKpA4ZKrY/nNJKqVcBDfVq2kI+zK1Fq25C27VqSdvh53Q4ct2iU8scOMGC8EINekZLfNVjLjXot4sF6TviO2W7pSwLRekUzQLZzim0ix10z0yA74wzauzQli2VhjmLk7vYwBb81uLsqJMLZXZyGdlYH1Bm0y5UOmNLDWtDy1oQjZ350NaZbX3wQx+UD/gCC2voi4xYO6ghIR2ht7ms4yjT74VZh1GAtcVhKpiJKK/CK7g3mSWGfMSJ5T6fJe0c2sDbrtGCDt1iIBaLTm3bKjNJPsjG6Q3XC7MX6tssyj5d9SLtn+fyiYKLakizxcAsGJQOLOAdNkop1VF1Pksm1ZynHVg7qXucIs04YAM4ZoJ5k57hdMYeTvaSBdwLov8nKX86M376gz9VTyYuc3q0TTtET/WUMww9nfH4e/Bmy8bruqyYrIZ5yx9OYfkYv5I3jGFKZ3nlKcfxK8pc2pmd8ltVfik7rVXXZYLN/F3eJhznsPt0GB+I5sUJ9uGbAQ43GETAMW6ZRaU0dQyDsIgTcQlfGIsGAzWqg0nYssyo+taJSM1hx9UJPOmZt2wTDXFN08iyuolO4VlmuZHF+YJIhSHq+xB06iLe9UY3k3QgstRySkloI9fH9tq2Lr9RZlFMbYmI6ni573vGzP3q7q+UvnWvVgSFGpDvd1vfOsOUt8fWGNgwKIxphgb2wORh3Jfy5+Nbt26qJ76UIm/q4jrPCZtPVRvqTVBkZyLb1yFfE/ax9UPedAdsydM5qDit0YgeaqygS8pcqsVTu3B2R+94+knwhK5cOq8z26260pPvCnd2kH/ea6DdrttAe6mpKoVH6dTtuFMCjRI/jdNxf71QT5vcLx6vlvXDa9D5C+f1xJXLSsY6i6BFGUk75zIG+BGoEBcKxjtSipAsK5kqmcSlwv+COHSGHGkTqdbKXgtZe+7cvKXrb13Vm/4vWF99TTevXuMECmeVtcbbrdeSfU5Qd33Sfe+e6o9S8eXn6PhA169f18vfeZmN/w15PR3Uy2uY17YlGzhBlSga50WjtrQVi7bTBU66n3vuWf3Cz/+c/DOr/islZ86wMbWFNbjBVlq1XQdaLbpWPqX0emrssNFs41yu19nFFvHbWkCrw7m9pW2vwaYGvHVnbCHbIv02dHt7u+puw7uMbuFyAWPitbbFRlvzRtfUenXQljnfAMc16GQpCvc7KPAzshQlTkDBOcgJpaROI5SzbNI9HW/9opKJnnXhyaug6zytGyEZmqj5SMsG2ebNW7+UoiwgiyJSEVGR0IqUECszQFZEWEejXpWb34Tjvz/IgPthvVTUPAvtK5XX21y1Jawvnjc9a8OIXvBN+MoAABAASURBVCt47zd+CV5h1z5VPWL9OOSQ6MCOKl9T7969Lf8d4Ot8HX3rzTf1Kl8UDngpztoPlKsUNauo/UUdIibJRBGtb8dkFPV1bRUvePt66+pV7T7YXb/QtdUuUoX+LtjKjCxF6XBpNM+NaktNqwY7a0GH7T8C/JMFqHL8jA7na0Y7hyvt1KG31t3Ia2G+Jd7UsB6O5wLfYUFaY4t5tOU5Ax3lW1p0Czmus475h9CRT+f8NrCY+LbrmNO0jTa7nSNaOX6L/GY4/y3yGbGQ5+OCsPW6qU+2ma87vGSO2JFpravLmGFd4H5sGQP3adNM5dP3DfXwGrLDenPmzFn5T/CdPXtWWZLxDfDjvdNvYGMx1aQpbRA2JssyQ+Z73tLt8B2xIRoDht+yOHYdHVc7ZSHzLQ0tWbDZQf6ZlwMM387qjRs35T/NYmpn9YDJMGCs7qwdThVMF3TYggEwPHhB2ce85TmfkR7J6faZRPuk393d5U3sgfZ29/hssK9Dyjo8PBwp/BE8WejsubM4pc/r43zm95+c8ue1p59+ug5WbRtt6WmfnYce58AY2BBn0CH4E0MFZ6qVOs56K94aibFKheUD7bLc8T28Zd5gTQ3zPem8UCyhPWVXmK91Iccp3TBT6lML2Hg4Lwf7qc4rFp4x3xUOT60p0QNgOHiSK3WH8e2GTzSgSUcZETY6BBt3RCgzp4WjsCg0stGWUlQSOXC802akzGcWZSkqLCqlUtJh6F5gHM7iOKNRYeMoxBlzvqZGSeuUmlem8w4Fdd2E3uaKCNX6RCpATnm5Ts67adq6ENhmXS/HZy0jJdKKy308MCYjBnyIYXK/7P6N/Yra296zUzco0CHNIM3j3zO2PXkbzt/Um8ghL4X3cW72cTyP+WLgOjX0j+eFfzaxazvy8u08yY98jjnt298/0CF0wFb8ud4O0+is9pQ+4JzaSV3J8gVz9zIO3tOcyD155aK2F63YPojrlYH+6OnWug60uidP5ztMrXfpNYzcvCyHn2WVjhF/o+eYz1Dz8LOGazlSMFYda4YdeL9wFmwqI+T+yqRv4F0vel2mBlJZPFM6ReYTYcAFmlUfBhF5hbKE2gw1koK5NuCM+m+r3ucr0bU339IrL72s1777iq6++Ub9CwEP7t5Fb8Dhp0dZv/zjU3c4Jd/FcfUaure3q9def03f/OY39MYbr/Nicle7yPaI32XDPmAcj3nx9lyu85/xxUyonWRH7xKn3u95z/P6lV/+Zf2jf/QP9eu//qt67rl36jLyc6x1Z9lIzrKmnuElZIfT0DPwXmN9GuoNy9hi46rwestm23UtG+BCncNsph1ou04L1vYO2pm2G+FJ1iJr21ZNMRoV5rtttWFON9UpTDXwhbGpQFbDUI+T6GTbVESoYONl0suStd8TvQJfSlFxPqCmr7JUgXqsC+OTjFOWUVZyojVM3tBmnVeqKaXmT7GqdhFyVYCtTBJhTVcQGCG4CTFSTfNEXIh4/iD3VMYPovo9dE6VN2Xp+bGZxGHDssH7y4Sh7hUr9aZ8Vek5MLGzesyeeciL2D72aDxgHbqL7Y7O6nVd5eXs6NC/YMwqwuLGVKxd4PzdFXWDQei6udzehkvdENUo0YNNtZmFPH9v3uCF7/oN1pmesWyqLBm7pmBLjHWWZJxS89jP4ZmW9DimbL8dNml77NpOD8PytuvUdq3axQYcnrFwPJjSt9C2RRc0bSOj9Z5hIGuJ7wzmSp0fiwXzxaD8uax2TH+ST1vzaab8GvJa88iK5wDtLqCFb0i/IK8FeW/5JRFHuM5bvyDOcxj5omJLHU6ysah0QbiTyy6l0L8TMunvofZ1R97b5GXHdZu1Ysx7W5afpEk11CVJd8x61lEnn6T6F0St56U/gzFiDjK8+nFdORqYahkhVcOzzHy1rmplOD44VNWY2QyPOMVcsWBnhNyh9uL9RuFGlJIqmfJi4PQ+5dzHubzD50y/mdlhvctifoTTe8ybXM9kiQi13dip7lgjao3E54Rj3rz2VJ1QJpLz2vdkIk+fSFQ5eXmTPqJudtjEZeOxQ/rBD36w/jb/+z/wAfnPu1y5ckXbDHJh8FA7uQeWLNpaJ5g3hzXfq/cGRdjtGRiZHt4yl7WkDT4JqeBE1OEVdMUnEDusRj8tEE5j3vFL4ivvT8GU5zzJttbHdTBGmUs8qRvFUw0qi6Z1BhaD3osNn6pXphUsQq4zOqJvFaSHZ22R+WR8shR5sRC86QgUw9AjV2Ywrjb2Ru47G2/BgM1XZCqyyEa7BrIsyCZEpaRvWvKAPhy2vOlUjHYBNdDNgn6hqkZCUxEh/xvLgiMsJA8jIqp+1SOf2naoF8OmkDeLYkO5LRjDBf2iiJRAT6cxfGOf95o60jSQEWQoBpkHG/EMi9YYNvXEi8QAejBU22KoRl0KOj48kn8m8gj77pljRgnh+DR65zPP6ByOR6FedkIH5k6P/Q0YzjFO7RFObssi15VUR99XB4tmtEVin9aCuAvndvT0E5f1DE7qpfPnZN3EdoLKBnM8qEyQn6Ajpsr3I/XaIMfbEHFiBVw+LUHcj0AGQyf99e+h5i+yGdRTNxgyGyAjMoIFtK1z+dLFS/U/FOnpPxQYjVCR6qcoSL0DaWX8CCkiqq1GEBAXJCKqPCjbSMQznJ/7qrW9EN+zaB/sPtBdTr/fwuF8rf4XrK/q6htv6PaNG/Xz6cA6MPA59MAv016z9vb5UnRUT1jfeustfelLX9LnP/85vfrKq7p165bu3b0jOwgexxXjSjHUgDrxHPt4RZ1DW2xcTz35pD7+0Y/qH//j/6f+X//kn8hfii5evKDzF87pDM7qNieo/pnWs2e2tcNm5PW5bnhsYua36t9C3dZWt6UFMsct6qa7pY78t6psS7N8UR3ahbw2t2yqLRtWC208b7CrytdwU3W6rlVrIOs6ZKDBEBPbzAzmc8q22jaNCukLRl5KUWbWuJIjzZIyHGckcocDfVgFeUWELC/wadS4UGnou0J6ZJFSjat8MM4JTA3BGyOfNT/zgRC7x+jD7AxxVT5I94NA6M2Y9efwD0YVo57qNdjM4agbz817LWGOVpthHvfYYc/cHtgbDPOyHAf1mD3Tf27NMO8XXr8w3b97T7f51H/zOodMfDF4i5eymxw4PeBlaun8pvxFX4WCE9oltn2sgXyDChkD83GsDyHW0QGsvN8Ng/Z4IXuJLwv3ObntWVsa7MR+xKLa3UJ2gma0basGOzM1Znm36KqeZW2Nb+R8ZhTyLNjcDMsLttZgcyPIF52avh3zqnmS76JiocU0F7ZxBrc5lazAf7DjuGBe1XmBjtO1XYfNA+dlEO4m6jKaqewW2YJ2buN4bpOv8xqxpS1kjnO52/BblFFBGZYtmKMjOi3If0ZX5ZMMXa8RC8qo5baN5j5I16Eb+8n943ijQ2dGDVsHXc8ZeSFiIO3vrBj7Cxcu6MkrT9a1iOFntLHHee8j9OO4ExPCzMiairg+cONN2HFjJQlgXGID6jH2IxzGw8lZtU6TRS2D3zXt9DbT1nDTNCwOXhDECethPT24gbHfYCEfF+a72mPxXrLhusGllFE/vbiknD4i6gTY80LP5u1T1UPKt1N6xGZxDOwkrljYTcXlI+l3vvM5ffBDH9LHP/5xvf9976t/JsY/59d2nUqmxrICbW4376HGe5L3TDrTR9Ezz/tpci7lnw8zljgWnsRuzzyoPQ7pigm7NMwz0Oadt+VG78lrMGEHJvPAiIxlevRFSBoGjWWy4DjtHD+wiQ9EDq4rcJw39oH2kKQmNjXki/4UC3ltP95LwRgL42RkmfofncAyIkIJNSKyGmZm1r5z+nVapwOWZTqPEwT6WVJGobwsU1zBNlwutFS06HRqmhmtPKGNhklUaj2LCulLFmWmwnUr5D2F07JArpTksd2A5SCjqNTyGhXyarDZCspoqE9TKH+Kjyy1DAVuC+NCl4ruBvSu+5xO5ZblhvkBPePh8gdHalT1qK4Q9BXIoGLsjWNOLO7xImdndcnJ2uC5QaEt7X/yiSd06eJFNfC1PNKtiB9Ia+pPyMI+AjswEqXCnG3php2tVpcvnsdJvaKnLl/W+bNnxHBoWB3zctor0KNhEmkx7JGSrybYxsxXSjtO3zSOugzU05B5ykZ6Wu2HCZF4cD6m1ME8WcqgOQrGsmTW9ebi+Yt66olp4aSMIF2YomwKK62ZkQ0Eif1EhHz5WVmYhIGgMdA3g9yPiRLWIL8ALJoGGmqQua8O+bpzm0/6r+Nwfvfb39br3/2ObvJJ006sf94vycl9d8wLdY9z0HatIkJeB7/5zW/qy1/+K73wrW/pNT6tXrt2VXc5rd0jT68p7svIkOHi3A8VjFPTNnr+Xe/Sr/7KL+sf/m//QH/r139N73zuWb4inZGd1B2c1C3/eBZj3y3auonWDY0NrFI2N2+wHWtipYtOC2QLnNcOmDpc46wzoaVcl922nbqOfKEN86g1WvaABUC+IL8W2iJr6bPCfCslmXcAG25A2zZqoSVT6Tj4phQVaHHY/IQqtwzdkuiHEYJVoY+yEC4OTwhoSDLEZWrA1n4lPiLErUiNNBwG5AeranDYEYYghSQLQYQDksMzK4sqeFgIIuBPIjReD8vePhxOSx6VVn6ukdcgeGy92oOp6zlQAuDWgI04bsWa0Nd1opf3B68pK+xwyd5pB3Wfrze2Nx8A+WT/vp1UXpyuY9M3cFTv3r4r/3KVv1oesfeunBfFjNWhZiHyXTEVlkgHUV2oRJV4cA8GK0wv9vIV+2WvO6xx333lFR1SB5ZMZSnqcLAWfiEyxUYX2GI32dwJXWjkF1qgZ8euxb6aake2xU00aroNtGUddprWaUjbgq5ryXexxoKyDb+w2VH04dYJdmSHdcsOa8WWulpv5sOio14n6AjX+lLXnZ0zfMk9I9e5yrpOjnc7FvCmLq86qFtbVW8x1WOtj97j+MXDcsob9WiX62C4jYtWdmJdbkvfFPqksBEUz7eKVEu/dOiaNsiSCdZjQ2Idbkoj70MdfWZzY8ZpQF7tSj++i+l5OvOQ/0mzsYVOrspjfTbUI05+Dll4lzhnPhl1ZZumYZAYbDqp7To1bSMvUJZHBM7qsXY5hbiBs/oWnxH8SeEBn7wO+ZTv3+L3pIoIFp3U2MkMZM2nZRKsano7pl7ADTumros7yQgWFzuj73nPe/Txj31MH/nIh/UePpM9wSbmn+9y55akyZShekV9Du7xyol2TzLaqYcu67mdfXU6l7VOKyb8CudzxpKwFwU7rCsm9BKscKJHeDKv5Lo6rgIDmH+Bx3m7D0TZIx0r4HKZ6ojhpri+OgVTmPrDbcaPCadnxNimKajwP/qqZFFhgfD4zCg2TGQ2TiMiFRWkIp+IUFak5vROU9OTrmADWYoyjVTEiMyUUYgzspR1+izwoAHOy3k4P1PrNk27tqOm5p+y3HCekWPdzGekqB4IPfZhUfABAAAQAElEQVQiMiIUro/LA86zoYwKbLahjLnsLEXOlxRjdlP/e3zGPq8jM8YpJnqaWNcSkjJG6LOB2IZ6JrhlDJ9v4gbZTjwnrrFJHPIy6HQRY3v9SfcJnFUvaOSiiCBNryU2t+IF8pBNxC90PXMyCKdW6krozHanK5y2PXXlMs7qBe1sdUoc0wE9YX8Bn9iTZYI6b00Vc90N14P9BvGg2U4tX6O2wCmJn3in+RuDeqzLrbxDznVQZlHXdvL/KuevJ23bar42RyIUiENJf3ErIip4cIekEwR8BE9geYiLIk0T1ijE2VZbbKO1HZHmmPXQP7t69c039cZrb+g1NuGrb7yl26x1u3xC9c/91dMqXrj9gp0l1XStlvT/G6T5yle+or/8whf0lS9/Wd956eX6s4G709poW3H5QTkUTSfTx/SFgNfDM5yyf+pTn9I//Ef/UH/v7/7duu498cQVecPzhtN1Hetpq8VE29bhBbIJC4c74h3ukI9oOyhr+YLNsgOLqtfW+IXjupHvoI5bVBlpWkA6j4fX/0Jba3ubogaU0sj9V0pRyVSWArLyJc0XFWRGU3UbWV7Ip1jeoAvNjJouy4l+ZlFkKoFpoBOh6WIgK0f/TTYaEao6tW/hY8IU1kQjRnnGlPc6bHkqAqpQQjdBUKeg0N/ochMY93He9ZiABc4Rym2uAp67xvfo96w5K2zNe9MK/piX4PHQ54AT/n0OjPbkr553eEm6dfuWbuKo3uUr6N7eLs4lL7MZ1DzIr+Y+PaJSP0e4RKm2V+NF0djryPs5KBT0oR3g6/7sz15apvFrWINtM53tCVtaYENGN9me+QU2uKjy7hF7tfNl3RGdHF44rfMCXU23IB1xhGs+jre80k6Lmn9XX+razrSta0zbdepAzQ+dkUdmfkrfdui3p9Ehm+G8PR+SDhrqOiuNbU8V5kXDvvMw3B+baFjjmrbR43BKb8qryuBdbuVJ33atWvJozU84KbeV+eJ5h06t+6STJXgB3tFzzz1XdaSQDL9piKtSy+B/xHc6v4gQNxgpDLf5cPQpDITcyXay7KweHBzKn+DtODrOC5Abt2CAFgy++Q7atp1KSS1x2mz8d5gQNzhZvX7jusY/YbVfJ8SAZUdE7YjOeWAEfgPwYry9vaVkAfJkcz6efBUMerfo9Ow7ntUHP/jT+shHP6L3f+D98qf+8+fZmDmyX/CGkllEw7gfbZd+gIti5HYvcUxdbuWZaF4Aljiky7oQ9LQRhxTe8YbjViwO1qsUXcuNnlNW5+V2D148ab/5nsLcnxU4NLOOqeEVw3qb8TUN6ce4sUERtJXboYiobY84oUl/zijrBaNhrIqyFGiukaWwEKciST+lcxpvJqaFCeHxNwoTL8tJ2gjSgYxQkrak44qylCl/06LMopJjnPNx3g15NSxiTc2/YZK1ahxmMpWanjRQl5Elax4ZUBARetwVEUrK2YTzalxG25D/hKmMmm+kRDpx1b5nXAaPE33eA/f7uCp7VFDauAfHe3yRmfcYDqQluL6dyrZywIubf6Fqny8Is05EsFAu5B9d8bwQzcoMrfhsv+RU1LbkeegTEvZxdTy2u6JzZxZ64vIFPXn5oi6cP1M//weO6YBzayc1qZOd1IAaIk7wY6VcI2MMzc+1nSJ4NBbhj+F2OUPtw5Pauf1ebBecvly6dEkL1ooIOmaj/HBHIeOWeNgugnEM+s5xESHnc2IHIXHnJI8IJYICTFOqh2tJuImUvyb5BFesAynJp+C3b96sP7f6+muvVYf19dde1+2b/usAu9pjTP0zqQe8VGQWTk22q615PXzxhRf0F5/7vD73uc/pm1//ul5/9bV66vrg/n0dss6uWDv9khARigyVUioys+bxTjaQX/v1X9ff//t/X5/61M/UvwrQLVrspqloO9OFvFbahtaUddbhtrNuJ/PGYpKbPwHpkbet9Ua+Y33vkM35tWxsm3UL6pdBnSMVIDNkVHlm5d2GNdDNqjPGRUz64fAMy0a+oBvh/KWEGhEhbv0gF5ro8iRBRGwkCWWOZUS47iBDETMII5910nE56s+yiFl3pAr9tS/bv+ee54KnaKXfJ7dZx+vNin2r7j/Y0fHxkQ55Efbve3i92eUE3/uw//75Lez3HieeS/Q85SJCQTsVc2FjrohnwUgRVxXoKDj9dF6uwxFfjd544w35xc39VG2Fdbewztt2Ouyp7brqLHbQR+ywte2BRacFugvmvdGZt77llhGuNgnfGcR1FQuN+p06dC1ru7buKy7f6AiP6KiH4xo12HXD3uB4w3zD/lBB3SslvqEtI4rGPWyk7g2PX2AnxenIz7RkUZnnMjRLUZYZ2FM5QYEvxJ1GQ3pAHQr5FlPQgKQuZYbTma+06FQe6G6mq/W3HshSlJm8+G7rAgcezzzzdE3r9qgaRUhK4Dt4bILgj+Cec38oK1vajDHKRXtyRBXT3XbEOJHxxmhDt9Hb+Hs232Qg2rbRomtBpw7eg94yMG6wJ5x1792/p5uTs3qbN7j79+7WySPyCArzRGjoQBvTWf+iwLkz9cg9S5Hz8KTzIFy4eFHvfe979clPfkIf/ehH9d6f+AldRLa9vSOnj4iT3Y36e8KQPXkgnsKWbULrtwNqgs6qfprvqxPqSU8VSU8cG9TKzqadz2McVMJjfC9TY0DZ1LBDMcNh95fjB1GIbyoxAAcpQAMObtVzf1NGDx1wTqqMfIcpftQfx0puL4II2o0oxL+Zh0YE0pM7IqohnjJc+tjhzIa4GUXJeFRZsYxwpgJ4HAxPDKMaetNi0M2EopKl6lrfdmCUzCrPUpTFfCrRK5RbKMN5FufDBGugDTZVKeFilFaJ3ohC/qDMSEUAyoigzdzahLiQr+tTUolulqKGvG2vbdup84LXdSrYbynkF+mE9DCjVsdM6hmLEciIffyNvVifSniIexzd03qkJZ8V88q/UHXv3n355KNnjKmmknl1/vy5+jOIlEiZS3zNY2zyQH1/oOXxAx3u3dZWrnSuS108s6XL6F9k7uzwaapJ6m37wY4wLDlPakQVXKle1e5oFYyfJiPlSc14orPhyAYpq5MGJdLP6sTNa0TQlhmyghs9w+Ga4m0eznyKMmvUCvcIqW4MqeAfIcanldcH/1hEoY/mOV/jqYzbGFYUCUENUw9Tix038o4XuYYiQlmRtd+1voiTMQoCQhFV0mKHBc7Oqn/J8waf/9/ESX0Lh/XWtevavX1P/f6R4mil5d6BxKlWQ3u2SHdma5uUKZ8yfemLX9Jn/uCz+pM//hN97Stf1ZtvvCmfbu0+2NURDu7KDgQ2kRnYaVGW5AV6ia0cspls8aL+Uf2d3/gN/eIv/aKef8+7de7CWXVbnfxjAB2n6x223C7aujF3UK+vM6q8I65r1IB2QmcZ9m/q9KZtW2r5piMa8iwqpSgzFRHiIZ5Qbpj5l3dha/9GBPETYtaRSI2cME+aaUaojlCM/xCEfPHkNjfaqZ8OGTHp6oQ6XRCuNBQRBFISFESMfBX7IeS+QbVjSRbP0PoK+d86WJkgyQYmDSRw+p7QfGGWmy2axaepc5wlJMDOxfzzoY7XkyVryjGf2W0//n0O/9KebdQ25V94vnP7Tv05af/I0f7evnqc2iaLWmBaGBE7YlGLGJ9y7WfWRbrMCp26HMV0qzFeIx9wSusvRiJ9kn8BDTbTTGuubWu2sa7tmN8T4Nu2VWmxswYbhW+xy26St12DzRY1jjcId+2k18wUnRYd9rEGlLeB44zN+CwpI0ooMEojK6UlETKf0EiJ7pLgFZIyFAZsU4q2Fgv558a7tiEqVHV41PTobdKIUMTbI4M6zWmsBw+p+QZ8zYt6F8od98uiylvWpApI+MxUou+0CqpkyBeWhx15bygldPbMjq5w8FH1GFSiUEJ5eo7rKIHvc9smrGJ6Aspifxkeg7TyjAgK5K67DWZlllk2R7v+8GTr2oGeTW/FycyKE53j6Q3t6OiwLprOqpRUM6GFemBaBqdpi4KSveDu7e/qNp8arrGoX33rLd3ihNWb9PHRkQY21KASW4uOBXjBBn2m/rLAxUsXdObsGZ09f1ZP491/+MMf1s/9/M/Jv9X/3LveqctXLsm/AeuyIoL69PKJ74rFvcc5MFYTNb+GncyKgQOSns1/YK4P6pEt2RyO+Ly3gh9IyxhJ9Iip01u+or5L+sOTsSdicB8BWA08jJ46WM/UYW1cDhuO60lnal1jycKxct70ueV9pSvq2DNSjAn5RISSfs5MRabEFRGKOAGiekecljnNKZSCQafShjyhNIX8mVwsKIX4LEVRGvSaKi/m0Rn1rFvUNC02MMLOZNXJlOtnzGWWTM15ZinKBM5vhvNhQWqaTqVlsSJcKfZU0Mky6mcxBWmM9XJeMctNiYuKEJ0DJHmSUocoqSxFhTxdVoeTuuDErqvo1HQu3/miZ/2QPFYegfXPnTLGHiOGnHEn73qjWCkPlE/iPLUNMY7GoGM2lPs4qf57m34JXGFX0pj+woVzusxCkSway+WR+v5Yq+W+hv5QEYcacFbPtoMu7XR6Cif1CfS3mG9MJvVsVqoF93KJdhpcojHU0rEl7G5goah6OrksG9CZ4TR20BCxXAwnIIlrGrWcAbWHgQIip4N72zuooSMj4GZY4BfIPsiXFpiit729rfPnz8ufu5MxaSf7bExJy9CSckBzqJTEa0ouQkXkCAYg1TCCkP8Rnqi4wvDDdEKJVEO50UvmF22rrjT0ifisuqfbfOK89uobevOl7+rm629p/9Z9DQdH6g+OwZGGw6VaXrjOnTuv8+AYB/bFF1/UH//xH+uzn/1s/YWrl19+ua6T+5zIHgA7HMesuV5vxJhlSRXKTOqRGXrnO5/V3/rbv66/+/f+7/rQRz6oy1cuarG9YA3d0fbOlhaLTk1XZAd1gRPrcNe1OJpNlRdspgFeQ9u2ZR4jpz9b5t0crmVSVoMtNiU10qICn5lMqVASH0aIMBAIwceIRM+gjxMUOr+EOXQIZ0iITmBdEDFGRIQCpYiUFNKEykUoiRvrWZSlqGSBpkqZQTgbWV4cv5anMlNkMULOUfUa500oIghHpRHWNebwSKXQeJkGIUC6iB+AjgmZKsNoslP4UUI8WpbP+8fAmrFivvvnom0vXkd8ir+3v6fdBw90/949Xn7ucNJ/Uzexz5scGN27d4cXoQNsONQ1DfY7iF5QG63abLVoO4k+0dgKRYTmq7LM+QFbHMFKQbUQyegnxSyNdvf2tIczHNR57PNGDev4YtHKNuh521J+21BuhwxbXeDctfAtttiha75jLTbMVyBviG+gpS1yPmsgW/Pk7fgK9rbyCIqS9HN8El/RpgJeGYoSdAWAFsJZIfpkABKdJ/82p/9b0XHw3B+93OaK2k+jbia9THq6g/hQxAkyiPseiEBXIwSvkFw/3uNlPsl37OMi08Y23hTm6hi2rBTKKFH1ncb1HdgDYWoafAAAEABJREFUeh+I4XN4AEumvM9dunSuOtlBvOWqV9LcGJPW8MBzBuzb3F7K16Dx/SYwmmED+bg8AuEmCK5vy9eBOSMcN2+mXjh9snrIW/8xm60LighFgKnDbIg2tpIueuAU6JjFfF/+7T87rK+//kb98y33mEhehIPCrL+zs8Mifk5XrlzRs8++Uz/BCeqHPvRhTlE/KTuqzz//vJ566sm6Yc0/rBzh1GRAB/g2XKcBR2KgznYm1sABXSFfVrrSyhMdLMHKMlPiqxzqQXNeNXf6oSc/6/XoOm+jR246oA+rHur0pk5r2Cich+vWY7yOMx1qfq7Hstalr45pL8dZZ7URrundVBDiX0gRoaSPjYhQTHyxoQLLZzguAh2QBaNF13qJQZuOaORFpikNBt/Al0rnsHWc1rRkIT6JT2WCUlRYHE4tFJY5Drj8qhdJGnSzUP8EUxusOyFLkcv0YlTzoz6NF6eafyF9A0yLshgJTWRGgRYl7XJ5QTmlJOUYIfl2HwThTOUGGtLYDr1gGl4gm6ZVliLrRYS4mbsDYJwYvzq+nq+aLvPAtoDWeuin2JEQueSlaHf3gfwZzpuMf+lhwHYCjR2csksXeVHb3lLBU/S6OaLXlYvn9a7nntWTT15mnlxiLpxjc2nldBWULa6IQDYCBsnjb9fRSU7TUeIUtX02XAcei1kXSrseq/JDCUOuL08JJiLUMO6e7+fOncMZu6Ku7dQzN7wgd4tOWQqaaDsR+hEh7hGSQhoBw63xMheKOAEB7hAPSdAK1Qs1JY/MQBrK+oRaBrwm3OFl/Aanqm9wwvr666/r3t17Ojo40Op4WdfAgfEtmTiQW7p48ZIunr+gY16Mv/61r+nTv/Np/f7v/Z78c6xv8sn07t07OuJAwHaxYiPp6duknMyQoBgg98D4n5f/e+jf+I2/o499/GPVJrY5Ud0C3aJRw8bbdo2MAl8wpKZt1GDXLf1omG/o4wb7r3aetM5lUJS4gjLzIZRMWfcEMYVDJae4AjWmsOehyzDNWT5T8i9p/TLlYz5P8spRXnKUlUyNeVg+oZRRnzxLOr6gM6I4bgPp+A1EpGqTaXOEJIUcFtdMYTfuWPM13o8T0Truh2emeQSpaStldjL+3nuW2IL33SMOefz7I5Xyed8/NnLEnrxfndRdeW+9fedOPUH1GnP79u26B89VfBxN+kAippYprlBEPLKGISHu4dvSYKUI2Vl+7dXXKO9AZKDMoiyljk0pqWCsQ6HHXYE8GZfRHhsV0nkvaG2voGlbNa3tt2jWMW2x3xkOf3+Qnryd/xrYf+VNjY141ykLNkXdwtTIoiQ8IhQhcdd5ucKXWAICikjaQVvQF0qMpsYr5H9j+lTNv3xvWsijoFMyVTLXaUrOdSFH+jdBJPHQBF7HXW4ppb4otF2nlv7s6E8DlbrenOEF9/3ve692oH5ZcxrVWgYE6G9w1eQ2rgnsbaNxuZRB6azpHxOZRgR0BAzyAI/ezm6WeqGszhNO2hGnAYeeHEyMY974LRdZZLpjAJ3hDslSNMvcUV50/TMr/kWS27du66233mSjvsmb15486ZzGfw/w4sWLeuLJJ/Tud79bH/jAB/jk/xN68qmnOCk4oy0+ny1487IhhgudK1jp2GDXe4SfNaL2h2P76ijaOZxQTzFXWrIArCbeRnaCpXoWCbexgvRui9Gf4gf1bJ5OZ71hdmIonuRy2I6n0xnWGXVXOKk95a9Ij/NDno6b8yb5o3dYFLX1EVH72H3njdt07vOZj0AHBONjeEFa6yRj5HEqjBvxJaHwBaT5GQX5xBf0jazhIvMlUyUBE7zWwxQUFpAK0lh/XT7hmg5aZaTNUpSl1HysW7LIi9R6YSpeoFionC98se6EzKIRCc2aRympBBGpymcq4CNCGm+dvkKJjm3LDmvHZJ5fuhom9JxXBImdgTArBndgeYYQIlx52x2oN7HQGjk9kDDWq7qQ2yHxJzo7rgOOTJL3GV7Ynrh8WefObAu/QjRXZzkpe5Y58OGf/il9EJzjdLGwYK/6Jbaz5G1XFVpfLmXEWrSu24nEnO3xoSq6IdSx14A9DjTOsO7/CAR96/rMZXoMtra2dGbnjC5fuoxzdk4RKdFXVBAS8riNMA8iqzyC3DYw60SclkeMadz/EXOcah48JVmGHWEfJeEJF/SScgpI+J45703aDuqNa9fq36T0b1XPTsLh/oH8xWagT1vmhR3vK4zzzvZOPf36wl/8hf7Tb/0n/e7v/q78lwKu4fT6ZOqY9XbF+tRP4+D0Q+X7ejLfYzd+sf+1X/s1/fKv/C+slVcY6RVYsikVtTioVFveeKimMoNNvgDPJ6MgS+JjgtZXZjJ3CjaIXjEthFOJUXqee648AuyyysqUhrY6XKCFPMosr5QN3Hk5ziC+IWxdz/1SeZdpUC7xWYqygDSQpRHUnWoH4I4InfoXUkQ8AqTyRZTc1hPEOhzxaDpEkkK+ImLUjVQEMkM/4IW6NSdic2bcmH51fJm/lToseY2wLRzhpB4DO6Y+Ra1OKi813ldte/4lKdvdDb5c2vb8QnzIXu09juxc3PfBUOMpvVI/kjbNfoWp62s47hQowDbuX6Q+oE5BnxTGaraVzEaeM5oTz3QjE9t2z1zyethj2z3zxXWJCEWE6hiRZ5aiLD8auI6Z5IUtRUxlwOeEmGgW6xStw1VuWcrtqvpBPTXmYTu2zG0Rl+d9Uo41ap8mHPpJPgV5If8fGJ4bzCHPp5M0jeZ83Odlinf/UbwKabyvlZLYWl/X+J4xw8Lqy+x5vmA/8dQTohqIsIMa55TU04R2VfJjeLgryN4FzVANz09xxffFWOkBZ6znTeGYxdOT5ODgEE/8SB6IINdCC0t60IKBAw5P6DE6L7h2bvf2dnX16lX5f8J48803ZcfVk2nAKDucAv+R70s4rBf4TLZz5qz86W/LDip5RYQGOnDu/Mo77CpWAyfGtMrgoeJy/QbkDzukXgAqvBngiPt0ZA30B+rtMnrqVlcR8urJswZ7j+dQB3xFvxhuZ0+k08yoMvJ2vNFPPw+7qrJeLqOvZbkRzpNCYF2e620goYfDBAqhHyoDq8qHwn2PEZpKwb0BTVecyCJCCQLdCJ4b8MSLfIxs0k3Kioqi8LiATCatqSdI08oTtVSeCTRtRJHoB/kWyia905Qk3kA3K+Z8igr63rSalo2PiVZ58mqwk7oBUl4hjZHkEeH8i8wXwoU487UcdE0z0MlUbMKyQAYKadq2Y/Iu2Oy3OMVbqG06NZTruEAnIlQvj5MZKMMuhrGCoAK9LEXFIK3Tu2yPa49dHfCJbJ+50PvrBPbjE9QFbbxw7kx1VDs81fM4rO9773v0qU9+XO+Hnt3ZVi2awgYgbBGLoQYuccTDogFBhQuucIpRl9mEkzuoUnKZWkWYwNvew9vG/FARc2FTooeC1CFAKiIYh06jc3eFsWiQqW7ebn8dR/ra2iOkSsNUj1xR+8BteBgi3TBBXDM/UymxmVLnhaqeswpJLWOcSFasIw92d3Xj+nVdfeuqrl+/Jv984N27d+U/DbTihLWUrG3wS/dF/83CJ57gJXxL/t+BPvuZz+jTn/60/uxP/0Tf/c53OJm9qyPW2SWfeZ33wBrs0XOZhX5ZcTp/xMHB2TM78n968nf+9q/rfe/7Cfnvq5aCVvRKvIsGHhOkXJedctjxNEWRElUfQYMiQiUTnaKEBsgc+RMaChJnhCpSikglus63wvwGxrhRJ7HtMVxIY4xy5xFB3iADWcUUzlBWIIeiIvcFj7/WPab/QZIGSjNg17dl64BEkFvf93LBKEZNwDNTZmtbBj8HzHpEzzrRM+bedz3Wda9izL1fHvB5fX9/Xwec3PvnUG9zqn/r5g0OgG5Uuzk82FfPAQy5KynAP65TqcScDwlZSjxVL/d3oCkkdb1g3YBVvcyz3tSq8+Aeo6hvBHlBe3Tu39+V7X9gIYzwOKWiFIXHK8kJ1RD/4jRcdpZUKV7nAet75zXY+0gpSvqoYIMl0QEOV5RUGuSfayDLVElQxrQJ/7agLknaCNcpFWGqiYZ8rdMW8nQ9oJnwJZWVFvmAo2lb9g3qz2RL8smShFuVptQx5SHLKrIoSWtExrq8iLfh0an9RJoSObbPfAmVkso0DSXpE1lLmca5c2fr+jIwfvvYxCH2Yj/smH3nmJceryuliC8yF/Xcs09rucKnG44lrUCvqGsCLNTWae5HAUxmzCZEnSkmNpCVl2hLRcYJX2WSgn/Wy0gyCCAwIB2oZy9PHv/fwW5kbSwNXrHRuiNCktOWTDWkL1lIFzWN0xlLJs8Bi6//KsDLLMb++ayr167qwYNdPpMt6fSiC5wauYMXGGqTKV89HT0wGTwJXJ7zcth0DvdM6pVBfZZMaP+Jq7mO1mP6q8dBdNwxi7/jzM96S+JWOJJGD3WaWi4Tr6fsHjoA0xkryjL6uqjQR1TW9bJelVPvHjhc5TUfuhJVbtuuU4DxruPAIyIUERK3fEEjQkF/RMRoNkHEGiHHKYhzl0HNy4O8gcCoI0I1DhoRExuSRgRlePwdjAhFjFBISVxhXAvWnaUQboApY50jTWhxXNOogGQcDU/YZAI5Pkuu02UWlWSCl1YNMJ9JfBlRiG8K8V4IyK8BreEwKNkqSV8RBb6ooF/Iq6lOZqdCOMknkzwrLVUvzZeiQh4z0ulKp4bFsmkXOKtbaqEN7XA9at/QGR7PHpvpsQmGlUEVto6VMbCFPBZ8BTjDC9cFPvWeO3tOO5wOdrW+Kf9tQ28sA85Nvzxi8+hJfFyd1KefvKLn3vmMfuYTH9Ov/+r/og998AM6f/ZM1eF9GEoBLtOAddkzbFDUAPs4ecrXWo9y1Lv2JyCxNzJDpLT6aZC4yk0dM1Pzfz0EpUfwnCDoqZyok+cMI0O/bXOieknveOYZtYx71zSMSaNkLCNCOUOqfKnhVEzxEUHMfA9ihhAYREdqbO9QZSftH8NJMu4xDs1CoCAs5AeLXCCUkSrYkOvWYmcr1h7/rOAdPrvaaTW1M+FfcPHpqteckllfws+c4cXk3Dk9cWV0WF/+9sv6/d/9Pf3RZz6rr375K9WB3b13X3Y8VqxZA+ub6+k2NNTF0LCiX1Lvetc79bd+/Vf1qZ/5hK5cvogDHWrb0PZWBxba8o8FdI2aJlXbYVpCpRA2mJvFMmiWgnwC4UKfVz3qndadqPmEL+t8xjS1jJJqQE0HzXTcVBb6SbqkDRGhiNB4DdXSKr+W1RCPQE9gpuIaKqxqEPi+d0SITLijQg9dczDC8UJnhKYLcZVJoXpBIkIR3x9VXyGhm2BuLObO2rHiK9tKtg/vr35JOT48wkQH4nrN+67tqH7iv3WrvhT5FN92dvvWTZzUOzrgJXjFgZLXFq8XdLWKQimBUEQQTvhkCoR/3FJNFBXg+sw/j28byxBXz7LSC2VZZog1xPtaltEJW7EO3sRZ9pfTo+OVov1ccj4AABAASURBVCQoCtL3NM77srgK+lmKTJvWttjKtG1bbNXhpsYFBUcm6UMJzZLKUiqc1sgqC41loYftWjbGoet0M4L0EyJIoxGC13TNrC2KFtNCOIT+WUtRn3ReJUlCWuROFgHvOOQutzD/TRNdYta6Mel4/7AOyWqc8ziNIHgaodP/MlLFyFAC52Va285cRV0N83yLr3GlJDa1rPaTKFY9qMcwQzRrYC1N1osLOnd2S6mlIlZKEDir5q1LEv1Ir5Bqv5Kp6yHCayB75K6V0IDOUOM29c1X4foxKDC6gbAn0xFH/H678ycJf94fcNbcoJJFpQBqUDJrZ1Kt2lkrNmbjmNMFvxHeZHLZWfXPZ/kvBfiPaNuB7DF8G3hQM5Fpz6a8wins7fRR3wFqnSUyyyso32+flo/hlTxBzFvWO35KZ9kKp9ntWFKnZc1nyaBOadgQVq6D4XQTqmzind/g/gAj39PGgUk9UG4PbwwTNQ/QHdPQie7ImQQM7Qzxj36DyCAEOXlquiJCOgWNl8UjR3RgcCeIgPd4YLxBGRFRdSKgUzjhMye9TOI9fqajzOmylHF8oUleFehmFgUYaaOcZKUUNqxGpW52pGUyZRmp9SNSYVgfeZYy5d8oS5mQo6wubixoLGxN07LITYAvpRnLD9Jko0K4kH6kpHH5IJFvYo6faYOTmegV8mjJ14uoT8C2cDQXxmJLi65T23XKUhQRCupuOI8GBzdpYwFOU8jDY761vc1i3DIVBu3v73Hadlu7vKDZdsTVda3On9vRu9/1rP7e/+3v6H/7X/8fOKk/pe1Fy6feQ9KxAWD7MGjbeB7FQLzLmoExcvdI2WhYer9XWscFOZuehoWbZTn8Y0ZQExDYYsOY73CafPbcWS0WHfNpVQtP4rg1ImTdiCAuNP6DpeW1LSFkGyAsX6Yb2GDlrGa4jBpXH4PW6ybhiKAOoYjUaG+lhv0C/ODBgzrO/uW5e3fvyH+Oap9T1yM+yfasMQ32s8UXo+3tLZ3Z2dGZM9v1S9UXvvAF/df/+un656xeevkl+cTskNNTr7NeH1esWSHJfUDxU5/08i+d/czPfFK//Mu/pPdyCr9DnlkSW8X+S1C/UNMEdligRS02OoJ4+GZC2zgMWjDzlZaarql6eYovlLOJ5qGw47IUlUzqPSFSIa1Rh0sblyPXwWHiZiq57YZ8oWt+ExY/Dqgi9vNxIEqWm74dvl/8o+lc6zov2T8G4Hk/bOxHS+9HHPwcHx8x34+xg0NOTA95qd3TA15WfDLvE3rb0D1O6X3Y4/9Vyif3tq/d+w/k/wK4xzb02Lk+1sk1t/26r91XY1NDybh4fxV1qvVir5KVTCucskokEiY45lTO9fbh01tvXtUBjrXXvoY1sGOueu5GurRekVKpdlNUsINEUErA2xZCLv80TmTWb0qRYb5UpzSohqFK5StU+YhYUxiE1DtGiMtOUgX85h0RCvrBsp42l7YxOyGgQXYjpNCpy8EKHhGKCKKj0lIatfRJwxyiFnTxoN79jMZ4j3pBX1WQNidEnMRliPwkQYW8MpWHI9zQv7Ytry+2owNOUHdYU7xuHh1jS/u7Ojw6UN8v5bE7ONynXkVPPXUFh7VwkLdUVNthvCodNP7SmAvRj+XKH0euA5UfeIM3lkyIw+qs7tdJ5VPKns53uaPBFSWGOPKjMdILGjCAgUW6B17M/Xb4HU5XX3rpJfnnsxzeZTE/ZGE+ZuL2OJEe3J7JveS0wk7nCgdySXrH2Rl1uY43ahjdHue2r7THccQBJR+nd3x1Uqn/CtkaS/QcZsFw/FpeZcvqxM751Ta4HRPEKjTKeoxgoI09gFL+4HrQL047ODyncUdtwKYQWGJEKIP+Mpg07r+ARoQiALxlFTHpWQ4eTrcOk1cBNez05k2Z/JGME+FSyAtEhChI6XgQkYpCHHxWhDJD1m9YMAp5ZCEelEQXFPjMgp4xxZXCQtOQzjJjlCd5RAkFea7LQreWCU0mX5ZGWZymqBCuaBv4Ro3phDU/67AwJPyIUb8QbjZQnC9hy40spdbTi4r1WpziRbfQFg6q/9D6Nk6THYBtHM9tTk07HNZ5Y++sywJtB9X6Tpv0h4D1Fji6WQrz5Vi379zRg70H8hU8Wupwic/Bn/jYR/Wzn/qk3vGOp7ToCmi11dHOFFcv8UnX82EEYeak1sAQ1zw2aMP8ntBDl9NbZGrMvOn/QITossQmUqVpOA3crn/n7wwny6I9ib3QpcRHRWI77udqP4EsJAgIRY0LrXWSfCNl/YyRRjgeedWFIo+wjPQhiU/ogiKSkVUvKq/pinA4lKXIduRNNSL4UnSMs7Gre4z3HU6d7GTs3r+nA9a4IzaSnpNSsT40JbXAad3aWmhgjfX/ZvX7v/97Ml544YX6CzIPdh9oF3gDWrJOSaGSqYiQ10qvmQvs77nn3qlPfOIT9X/uu3D+vOiyqtO2hY2ple26UF6SNqe2mJZM8gvaYKQcH8hmlBJyusKcbUqqIWya8AU+a16SgnsDDtc+HCsyRoqLekdsKMJHjOFKRhVVfhTDB9AE8wZhmT4OxDF+48/q2qYNZNQ1HoLrH+E89INdzgqwpNOyAdSuPkXnjLw/9OxZK/aAugexryzB5j7j/2DnEGev7qs4gR5Pj7n3xFs+Qb1xQ9evX1/DP49qB/WYFx+xz5TEFijQZZ3UBAHtPwlTYdewyqSIIGmvZAxdr0Fo1gaxflBXYZsDeXPL4p7HgLy33PmQwJ/9/ctbS/Zlv+QjYr8kPUzbNpzob8nrX8FGZnSsabZ12+uIFp0G+yzYVWJnIdtZkoYq6nFXRIgGaPOiSNdqDcdZZmqYnzGHTWdEhGzvWUql5k/FxRxyLiN/wo3hiFDYtkIK/tGj8jXqhdmKygXPJGj9ilQyvyoYk5wQgZ6B6mNvxsWHhhHBC+8ZbW/vaIcvNi7T9uSxbZsisqun9qhpm7Xm3LltXbhwVpFScWSt71yCU4fs1OuUXD+yi2Ifn9dknw8VG49XfpyUDvFEsLGucByPqrN6qOrFM7n8M1V2yjLp8Cy18YmxJYNgRLisUI/l29E8YmLevXdX/uPZ3/72t/XKd1+RT1p92uRJur+/X43eVXG5o6O6wvvv1c91oT9r3DrMouGJ5LAG9UysFYuCy1uxwHvQBiaV5c6vUjaHSq27gSojH1OX4XoYFFknrujJmUcN2bCG0xjuq5k6jxnVgJ2YPDRdscFPolOSqMLx+TBbFR31WIQiQjwUjIUmzHwoJCNC3LAj9ZgZEYwniLA8FWEaclwpOY2z6Sgv5G9kJjoTSqpkYSEqylJUCKeRqQRR7QS+NOjgWEKLwQSzE2qUBrmBvDEFTdOywLVq2k41nriarlBWjScNsiwus1DWBpBlKYoJSVlZCvkYpCN9i6PqE4IFjuY2DurOzhmdMc54MdhRh4PR4aR2i7bWo+1ala7RIZ/1D3mTjdo2ZKVV07S17w55s93bf8ApxANepA5xUoqefuYJvec979KlS+flny8csGGBjCCNuGwsJ87pgFM6YN8VGJ/1h0qRQKt9kSrA42/n93DMpmzmncP3wsN5/HXCc1mkpb2ZMbesjoX/lyqfqgZyx0WEAtXxdlrA4maHZC0jPPYBceRm3mlmjM6TRFbyFQrIrAvrNBaZNV/pycNRrqUlI6+aZShle24LNpQpFiAdszb6NPXBvXu6fxdAd+/fl2XVYWV98qfalo393NmzOoNt+ZO//0erP/j936//u5V/vr+uXYytT1e9lsEqg/LcCGylxxlqscUrl6/owx/6sH7qAz+lK1cuy3ZbmqKc+m+kpCsGNc5UEBcTzcrHJIOG5O6JhJgnXhMiLJjkI0tvYYPTU1TSdmlagbxS5OJykhFj34+8IxyGWt9kDTRqmVBXCtQg8RGhiBlObxCxvgljF0H4YSAa7+/zdMtcf9MK2jHvRb3HALi9FeRFifXpPcDjt2LvqQ4re5H3Sx/yLNlLfXDjFw7vid5P/UKyy6n8fV5s7t25q9s4q9evXZP/5JTtyD9K4h8JEHspw6JCuxOcbtdYumofDprttYZRrPVnHfF4D643vEDl2Qd76uh6w7JODTLv/4zE7chSFODuvQc6XoWy2VJEpyX1aVjnuq5TJjWjv00KukbDmhoRNa8e3YG6DZou6qQKHtyVJ8rxBmy9Y4qIgNtAFQcqM2Atc1rDwTWsQyBiYuB9ZylyPQfGNUsqqPxA34h6isycTwXx4oog/RoWgHojhw7oDczLgTwyQ3UeliLBB8hMZRaCqZI58QV+REbCp5K4MCgrqIemy/K263TxwkU9++w7ay139/Yq3cd/8v+YZzvbP9iTX35WqyMdHR/oYP++trvUe979nI552SHbmutm3lMRf0MSb5s+pxI104hQxAhHwmmmiImTFNIJBs3y09RKYswGgLPIpHMn2Juvb4M4nsechNoxzHkQYuzkkiONIA8Gr8f6vYAfk+Y+i/Yrr75S/1TLV7/6VX3nu99hQt7UAz5pHBzssy4MsoFnycnAVxps5MDlHx8dMwjj55JDOt31cT0MLwBe1JdsBi7T6bzdYzci+TqffqpTbz3aVfVQNK2jTrN9Ozw6uAMOs/vB0hDJwSDna50BASHK8FNQ64l+DSAuUyBAHwUjIvgROnVFWCekSiEKwYqnInhOIMA9hmFQzAkhKfg3hoOyHBISwQ9Oz3hFhGRq0NdRQsm4lTKOXUYqiHOyiFAEID6RWWdGFtKBAhyXOaUvUFDyhJZSlFVW1JQGFBUWOm+4LbSpQF5pix20o0PYdjh4C/nN3Bux0eAMOm1hMawgv4KsYZNuqqxVQ7p2BhPcjuUabPKOH9HWcrKM9akOqZ1S3kS3+Fy7w6fV8zgVly6e16XLF3T+wjneYreoUyv/8Nf+0b5u7d3VES9BUqPMToW8zpzd1tmzW9reaXTmnFF0+YmzunhxRzs7C3WuA3VN+rTaJPY4YFRYmEICGKV/hgiZ+IxTUctAzqYwekvY5Wy0sGM6MbShiBEwGmyjG9AjVyD5XiD6b3wPGijCn5kM0a4eSIPcB03bMMZbeuLJJ5SlyHN7mOIDndpeNlcZtN/OKk1UShX+kSVZ7yFYXtOjdyo+EICIUP0HRXLqDkIVPPxS4TIZrlpeLbf2eaiQtmRWStXqCes+m0j9hFud1Qc6OjjUEWuWnU8xFh02eWZ7R2d5GWqz6KUXv63P/sFnKr76la/Iv+U9oFfXPNJ6bUv0SjbyupPU2n9V4NLFS3r++ef1/p98v/xf9HouJZVcLDp1XYttF7XYmeeFaUs/NxWtxrmTsr5qv0pkK7kPaYj7LQhV8IjgQXi+HZwhGG6ZGqEYeW1ciIQSt4lEOCLELV+mM2qYR4TjT6BA6Pqt4bAUEaeh0OOvUMSjkEK+6HLWcGyVTYNn7QrLBtuiZQTc/yN6xqLnkGVVsd532Fe8X3m89/Z26+9n+GfWzXuf85+ts23722nxAAAQAElEQVTc4QT+5o2bun7tum5cv6FbN2/pFieq/szvX85bYi/C+fE4UBBToGfJYb5Q0QSucVDvgB/DA6GB0AiaCU8dGdueNSSStKXmpohQEKvaHnRom4MapRI0sKNjnNgHewd69Y1run84aBk7ahZnmavnVNpOTVvgF/XnzP0jLm3byrC92b6UKZGP8xNXXQOgVRZmJsAHqoYqDSVpjZJZ19TCuvBYsO5b3kAb65hOsLyURiUL+RmpdNtBJoVKiggFfJQUkRaMsggpkZmCiJjkyBRaX7ARyIh3zwsapEuD+uRUdkGnVH6sQ8lUId591XYd/Wa0WsC7LzvowPh43l44f6E6qGfYi65jI3d4qRkU8l9h+OY3X5D9qtvY05KvyBTDsB4r40jnz7R6/h1P6ulLF2V7Go5JNaSCgQjSj7BMhCY6wD8OeruLXEKKiMciEWsTBLhPSeQr/ADkIy+2J0C4nvDUrPKWSU4zIirvSVgnXz1dPZDfBA/5dH+E8+i4oNOzuOMxilKUhD0IJcs02QeteKN0On/i8I8CfPMb35RPWP1fst1gwt7HYT3iVML5iavWiAXCG5qdxvpGSh5L/4wPeseb4POa4+08O31F/YWpQZVnIvYVfQ3bAMawS6EwWjkAcwN6fhvucbJ78rDuQESlGA5VIg/nCwhbz103xvcYibVJMOVnbmQDdgbsY+4aOz0iYECEJCgPIVHCbyIikI/QdDkkpAMQ8SNSkSM8PqdQso5ZmrKYZRAGEaEkzYxIyXwpWSdZKWUjfFo30UnSjmVG1a+yQhovHiCzUZZS45yXF7eC/ARjnCfzjC0+x29x8jnDp6DGOswn/A60FQu1Xae1A2onFCwmrOXWqaeqOKFbC22Tv53iMziqZ/i8cu7cOfkP0587e07nWCzswDbU03aSpbDILNQ2nbYX23ryiSf03p94Xp/8mY/rfe97Xs88c0UXcVAXi0JbGRE2DLpVHkMp5AszqvPEoWBjEQgMbQBagxc3eMtmOO0ag6bcHqX6G11jrf5GWdTEVNATBTBLOL1ZqvZDSTU4UwucqwsXLmjnzA4ag9zGgNMa0jocQ+UdPoGmazNOa72aD+nENaaB4XYdIEJRVaeWBzvdc+uddExH/oNY7GeEUlIhA9NgMP0i7PXJn//9c6w+Ndvf5bQDp9MnG0vWrhWbin+Z1LbmjekGG5B/dvUPPvMZfeELf1l/TGqF0yM2lb5SaZyX1ILyKVLJ/Dp35iyb2Dv0HhxWO6ve4HocHDoQ/ZDbFxEyE+JfVFZBZQO+NkRueV+fTucQgdN31R1FNd3InnpuqJySz4Fx7yFEZ75dHsSub+vMWAvlxs84kf5w3FzTmW6kZvzcfpOBxwipX/OjbXruV/CS6bGc959xnzyuL1sr4rw/LHH4jo+XvKwcyS8t+3v7HNDc1x2cC4/7DTurnKTexlmtTir2Ifaf4mpRrpj3c01NLTY9wcDInqCOKX080yQj96NfUjJDa5CB1WxX45pb5DU4S9GSco+p/97BkW7eua/jnkzKQtlsoQNl/UtQHUQcw0Iawza5RkkliBmZCiNc8AaoEw1QQLOCdJlyfm+HLKXGZzmhST2yFGVOgC8GctfTfJZS07keWVI0s+ov2C+yFCnGerkf7HRbb7aBQcL6/IRZ30H6VMminNJGprIUlQ1kIYy8RMrIQtigbnZGvRd5z9lif3NdvMc8+RRO5tNP1zXRfznk61/7ev3f7t66elV/9Vdf1nf5Ot3wcuC96QzrpvOR947olaXXhXM7ev7ZZ3R+Z0vb3bbS/6qjmpgG7Rwksb7wgBlvpHocZN1R5THPx6UYZfkY7R+RyDV6FD2TZcnieoyjeITDaqdypIf1FGHAwXMFIoIBStW3GwzBBpIMkLis43R2Vr/7ynf1wosvgBf1Kiet/nkc/0D5IYu5J3eSj4ANyRN+xeLrDWDJ5HkYc7zzdz1tWBSHEdIO32QyuKehVe6Hw5XOj4G1oWcD7aErMJC+R8t0Am103eYyXB4KchjlOaMT6rE6CdGcqHB/GJGETwFTCiOUyK1TQT+cCic6IEASF5GKIC8Ao4okTHzVgZbiNEUJn2lqICupksAUZOVDWUKFieRwkm9kKHNME/CFuE04rmSRYT4zZb0K8lKKcALXawLyqHqWg7Acuinb4LMU+QfgPTlneDEx1uGuxTmdwVsqTqjjHwefbLaTvjd4O0tdt6iOrU9xt7a3ORU9A85qZ/uczuyc09kz57XV7ahrFnrmiWf0sZ/6iH7qJ99XT1DPn9/WT773ef38pz6lT3z0I3r+Xe/SlQuXdeHsBbWlFa2rC0SIC7tkTVHFzHvRqLBA6EK5bWMV9bEpgPdOM+Nx8Xr4Is0pvYfjf/xhz8+V5xL1sJ00baMtTrAv8uZ//vw5JfYl4iKlBJiFDD8qFVfIQR7cE59ERgTyUEZWGhN1OZZlOt5xEqo8uFPohxw3grBlVTfQIw5lOFXAC3CTTkKV4KCQRJKK6rCyZh2zVu7v72lvf1e7D+7Xn2f1z6H6s7/XrSSTnZ1tnTlzRj36/uXTP/yjP9Sf/Mmf6pVXXqk/b9bgyLP8ssRQRhTKCV78x5M8Vib6bkfPPPMOPf/8ezhZfRLHv0WXyqzvQRjTCEkUWaFacVFp1XBEKDLkfjIdIY19gtxxIEIPycZwEOeMIgICMhUVY9oIwhXEhRQTknSVT2TwpaQyC/G5gYA/DQX6wFS+yCQiFGEIuolRhkTj9f2e9NlaZeah7CG23wFH0vuR4XE0DhnrI74eHuNo+nPsMQcr/ux/wKGOx/w+J+y379zWrVs3de3qNXCV09Tr9Rfy/DLjdH4pcf5JGzwOIw3RE6IFQjxCEq8sa2Q4DCYq5g+R9KOUhZN4EnoNLIWcQqr6yALGthrVwHhZ4cuNbaon8dFy0I3bd3UfxzoyVXCqitdgYJtsprCpUci7NNYb0Tj8GOQsQzdBTVeKsszIDX6WndCY9E5TpzGsZ7qJolk3C/FuSxZ8lEZe/wvtENfAmtSxXxg0n/nYy3Fen4I6h/uKtAlfSlHJVIFPaJaiTCOhG7C8EAbOIynLKISzoB8pl6Xa/1LXtRyKnNPFixfl/ck/G/y1r3wVP+kFeW34xje+gb/0moK6nL94QXZmz/jLDGtERjDsgxJSIutfU3nf+94nj7vHK5TEEwkdKHSwvnxZBrgHB3+EoMSHcvuRlOBM3gZMUHdmz2K6Wh3rxGE9rm+PR0zOJROTnlBEKD14FUUlU8WDAvWE9t8c3HuwK/9vLy9861v6FvCi7E8g/nnWQz572CFM5wPsCPbkbQd1xemCJ3OPUQ0T+rpo9NWwqsxNEDVxnaG+Q2FSERt8FfDw4lDzoX19zbfXgPEM5OE8e5cBahiZ61Tl8LOMbNZ3hEsJrYuC1XwRJxARkNNQSBExQlzwBPQ4hMbLKiO38XRkBQ8UIqJmkRmMzQYsf1iWjFcW9PIEAb/WLYqaJjWPc2F8jSypkinT0yA/4rLMFJ1JzxN4jUmWxXpFazlpx0WjVdM2wPRRFOIKk3aGJ6jrdYJGhcWiFOgGkvyTsr24Llistjgd3cJRrTDPm+7O1o52ts7IJ6c7vKFe3Dmvs+22lvsH2lk0ev7d79RHP/xBffQjH9K7n3tOT16+oh0csIywMWp0SjFObAbjkvcSYWsViNGq/oTjhsnWzJ9AXCjWhFA7qDP/MK1xqD/2Jm3Vf2zk/xCh50zvttM37vtua6FzOKn+hapMtmDmXu2gcHVcX6my8uUwQOBTOncabI03tcYccDgixmBIEaGQr/k5EAb0F1HaxKxlzbfHIBEZPKg2zxqEIhcXY937BZ817cAOK5+D/bOre/5lKxwYx3ndtHPgPJbHx3rrjTf1uT//c332s5/RN7/5DU7fHmigr3p/4YHKudd8e74Or+imgU2tw1l9Ru/BWX3yiScJtyLie4CoeAg1iJBOiAhxr0HU+t6UP8JbKyRuncQFvIE8dHKZn1B1ialBAtyk0QZCodNXDdfHhrwmJGz5JhDpVA70OH1oO4QTLICDsczTgxCyXprSEWUxoVBEqO5lHJx4TzLqqWk9yDliT/SPqR1ol3G+f+++bt++I//R/ps3cVI5PX3rrbd07a2rqr8sxd7pjJM8KyRRAhAuRUANyzYxIH8ItmEyqnPCFIg8m5Z1FNp6bSzwSX6ZSmQlfKrY10/DxzjadpaXnAB7fTxmr33r2k0t/fOp2aiQ1kjWzyxlDMMXnM0sqQLv9bYxLcSbrkG8dUBmaEQqHS7ogqQ+RgRy85kqeYKE936QJZXwaxSHCzIDvkBnUH4SX8ooM30YfiEQfdW2rUx5UG5R1UvTpjp7bdeNFD3rGqfaSxmlIhURkm8g+MhQUOdTiEAHKJRZ6px1nm3bVbuzjbz66qt69bVX9Z2XvyP/op24Lpw/r/P1TyOeJ6Rqaz7J97hTTG1Ckrf/Xv1z7EP+0chjXqB6xpNmEj/UdDDroCXGFPEjI+mKPAzqJkO0PSIUcQLphI+AJ/xw+rcNW1fiKbdNA5uoP+V7UTXMGz2T1pOZ+SKGSm1ptLXowJYWdP6iadUyIO6dfrnS4cGBbt+6Jf8owJe//GV97etfk38UwD8isLfnU4gD+W0008bX1DwL6V2GO92Lg9GzgHv97omooH5LHNuezW6gsIiQau1PKCryRnkafZUNTmeI5pLnYFCA86p5wtvpqAPLI6iZIqVahlQJRUUE7AnEFRE8yZeYYQNy+nCcgQp8RChiRMREiVrfk8zhiCkeSiLuKaxw9ClEhCJmZOVnhdrXSX+/Hain7YTUNUkEnGXWLzlObk9Wxqkw/g1j3pRWDXyBFsdVvlGptBBXVBIQ19jJRG7akrZtWBxOgUXD8o3FYoGNLXB0/OlkB+fSdMYWDuYWDuYJtlgQOt5cJ2CXnVEXIcqCbzto17IoNWqaVOs/+WPawhepMPhdSosCPyx15fyOPvLT79cnP/pB/cTz7+RN9rzagrPFfFhh5wMLRGBDCZg83P0JbGeg75fyJuETmAH7WoM0g2wvPL7PbT1ZH4g8zD+CmkfwnAH7P+Ge55LnU0QosaGubeXP/16s3YSQ5X6KDnDrBiQDulIicp/Oaw1ZKCIqqn0OQicU6CW89WYkUoZO1jOCcKDHUmGf9wQWbIARRXOoyJQyQxFAwPQUUk0mdp2KCPnyWrM8Otb+/r78M/t3+PRr+H8xc90Wi4UusgEtsMGb16/ry1/6K/3ZH/+JvvG1r9Vf0Kq50DF+0bc+OasEZTh/bKhl/lziVPqdz74Dp/8sttuobSc0RU0LoFYfEbUPIqLWMSIEwx2q/whHxCSrRGMQmU4QEQrqEWEKFFU5oGtMceKKQGpUXmgBh+mviNDbXRGhiBMQQJWwgOWE5pugKmYBtK7j9N9MMSpLRzKPsxPJI40Y3dWyZ14utWQe132GuXzkz/iAxEwzxx/pgDGthzc4BN6z/DdHorKurAAAEABJREFU7/sE9dZt3bh5Q/7EfxUH1f8RzvXrN+p4ev/z2uA5mhkySqaaGMc0qUtKjJEEC7A96lRlilP/5GvwQ9V+k1j5Qt/5B2vWNmth17bVZqr9UM6KffKAl6cjTvz379+T/3LFrv/yBO24jYP9xtWbOqCthXQtdtl0LXY0IlmrI0MuyjRZ/0cUVUpbIkIRI3KiEWM4MmgbvLhm2USJEAk1RK7hsLUrrEf6AEk5tbySqtRhULynGHU/KdS7UUOdSymaERHavDxHe5yDzFSpcyUUlFFKqiHdSXrHI0OnAVmCPEckusUgXYTGpsiXB2igGYbkvBbsXd6zzvJFZWtrixfPXld5ifnG17+hb3J6+vJLL3HqfkMepyeffFLPvuPZ8e8ys1Y474GDNeesQTo6PK56ScSZnR09/cxT2uFrTfXReFkeptPyAWX/rgBJzNXkP65HBjk/ilESCvmuDyptWolOLofRqmrfjybJEs0YgicBWjgwmCsm7wpDX1W6opN5u/cGiYrviFDJoq5ptOi6ijpRMiXSe5La07975251UH2s/aUvfamesHpC7/KpbM67ZaIsmGgRpFV47m2Arqdc1moZPZOzd/5QRkKyvqQadN1Bj/648AzUu6c6BjwDX51f4t3GAdpPeZmvoBCX4QVP5G1MPWMWiUMhXxGhiDBbaUSsqdyWDUTlo+rOD4eMOaw4FSIYFUmfzogI1KPKA0uJgBcwBUSeuolRBE8w5/H9aMSGfkkmI5jrQLiUUieiJ+OIlk2zRWaMC8YoH/nCZLcz60nftKPM1OM+o8EG1micT1vzdHzHItox6Tsm8GITOLCLxZa2KhZa8Gl/wYJgnQ7Zwqg6C/lzv+M6bNV5zvULTC5zRRtXLAQHOj7c1bA8rI7qu97xpH7hZz6hn/n4h/S+9z7HKep5LdqQcDwHFgfhrAb2FtiRsBsMTZWanzBAbU+9FxJszfyAbASJbbh1xAYNa74KHnmgfSJz4GGIuq1xovo/haNunk+iPu7rbRbVK5cv69zZc0rsVvOFHjMerQHoIQThEeKKNQK51mAIxw18mGVjvDbWtNDpy+GTcgfyGiaFAV4jUGIqaERADeLCiDEs6EBYYvh7TGLFKciR/LOK93EG/Ms1dl798u6XM29cttN9vjq9+K0X9N//9M/kX7J6gK7Hf8A2MATsUdXpSBeOXfSsXR1z5/KVy3r3u94l/93VrmuVbKJZ52TK/RoRokqqF3xEIE9BQCgkRcRDcPyMQP8EEdbVpD9S1ykylOkync46IyyLQF4sT4n0CoikCBj9gBd9KsPqTmeYr3A+gLsG68PKI+gud+GEAToCBk3rqLKei17/exxUU+8NK5zXekrF3neEQ3fAafkejqrH0PAp6X2cVL+MGN7fbvG5378s5ReTvQcPcH6PpLomDBqrOFJ6g3BUpJ8hngMPQGMJyi9eKSE/AVGql9WIsV5dd4gY3FgEhf4u9Htg8wNlGz4VPqLue/fv6u6dW7pz+3Y9Bb57/76u4lDv82LV8qLfNJ08RwtOX2E/L6Uokky5PbHoPfrLT1HiiIhQhKGRop8VqUxQ4xwPpFGGPNCJSEXEYyBkI5L4R0G6JN3DIL8EgbyWTTmmEaFEFpFj/ae+Ehe58JRMa7eaC8IbcFqjJO0pAFoyVcwb5D/2BjnEIAcjgr1mS9t8bdvhs/3Zs2cV1MG28fprr9XT0xdfeLH+PKp/xn2bPeqd73ynnn32WV1mfbRD2zIGVIOs/eJOmyPrunLMeHkd8S9avvtd7xYK6tmLwu0CAy8sPSNkaqDwY73zx5r74zKnV6Ii6OwRVvPEXTJhbfAz6sRw5MDDIGHJwuCV0bGgk5PwwGTxCZI/9e/yiaT+7Op3viufrr7AAv3662/If8LK+VrP+XYsvA1OTTCw5F5v+r9SP1yc9cwzHiNhYR/sAExwfiuciCUL+4i+DvIKp8LoTYnzwmQ4v548DPNjeZREu2oB0yMilApFnEAhGRGhiICPSiNGmlAjNF6Vz1SCMIiPiHUaa0WM4XHineg6zYySIccnukbkmCbCdEyT5J+WA/OFxcc0grS5qTPzRY43Zl3ziX7kw/nOaUydzjD/MEZ5SWhxXJH5Ql2KF8VTIK7KH0cbOc3o7E6OLna2GfYC27StRid1MVKc1E3ndgsnt0OnNZpWxe3Knul9oOVqFzvZU1OWunx+S+99/hl9/IMf0Id++r169pnLfOZv1U1OqnA6A5th9WOtGGZSKWbI4iFh/muMNpWqFwGsazJfc0gtm1hC/5e/aTFt5el6P662tKUnrncfEd/xknGO08QrV67o/IXz8lgqpAgeOrkiQv4n0wqZlWXuPdMInmukIkZkQo05TtZz+pDjkrEe5wx2GOiCR8LWScc5rWEeWGbUvKf0zt+oMnQlJQjD7Wed8WmHT+Ps3HhT8pckr1V+WTLs+Lz8nZf1pS9+UV8E169dJ0cyoO8GGxBsUM+gXrC1z53Opy/ux6BONqR0HUTJvjMUcQK3PYIwuuZHELbM0AbvcKQiHpZN4SmPoAz3ncuvfJUXOe+IgIKgn6ocCh8x5WGKPGIjHHrkiohaj80IRAoE4zpt+1PtkxpGfvpmENw5FadjSOSEa2FPXy8ZrxWTd+W9gz3PJ+F2UD1mxgNeLO7ioN7ipNwnqDf4zO8/xej/0MEO4H0cVDu2ziMiFBHioaj/dOqKCMnQSAMaUZ+KiBoXEZWPOE0V+sEumh84rT1t2edQ6D719kvT+EXzQDdv3anrU/EazJ7rOTkjGN+YCqp9iz329M2MgXk9IHNFIlIBbA8e/zmPzKIsG2DMs2ALpuSflc7h702rnc39INfsIRCHmBv5xBPQWIbrkIqIMRwpBTdwfEQQDD16bcgmFlWhXBERigi53aUUtewnnpt2NP0z6Tucevb4Gf7dnGtXr9afSX/5pZf14osvcgJ/vb7MnseJ9c+h+kuT9Z3eJ7vrepF/RCgkJc+AEtSVS5f1HM6tfZke27WMqGrWGHalDL9FP1b4papOLxc248dZYrgT5tZOBYUpxrhiAttZNVZM4hVhD4ANdZgMliVDEaE6YDgBTdsoy/gW43R+E7DDep8J48//L/s/CfDfXX3lFd25e5c30GMmTU+awptdi7PQKDBmPXINHodTUqqIg9EDTsSo26rWEeeDk+B+wqq+Ma/kN+f6i1t10g0MKKCnB2dC1qcyr+GToiJCNFKbV2j6N8WNBBlMgoiRj5jpOCEjxrBIL64wjCqXatoMKDz96MmQ08R2H2cWJeGIUMSjkIJ7REQo4gQn6aa6OB+QLs/5ljHvMlHrj5jzSEWCGMNZ04U267iW5ViG05eELxPMb6BkquTDKHIdRjjO4VRu5FEy0ckqs55PBVoc2Lbr1HatqkNqezQPGvPE+7Mt1VaKNgzH2N8DHR7eU5NLvesdT3CC+sH6qf+9z79D53fIq/RSfyAJO10dcsiwAn0FRqQRRG/ajPmHQXkWobm+bXunZKcCa7UfE+PCNvFoMfGoiPZuCD13NoJrFjk3ugNjVDhh2NbZc2flE4bMQk8IhCJCviJGKgi3RcBcyFE8K0V4itY4HtxVHlYAYziQTZCpZLnihJo3IhDCjE/Vy6IKQlV+KjAKq7yyoQggQzzd9KGuS/5FnP29PfmXauz0rHAeshQVbNHOzXe/+1194QtfqH/ez5+Oj3xy4jWK9ZVcyIs8yRu/w6uV/GJ/fHzsqFqQR1DE14BU2STMDR9VEBGVj5woYSKQ8YwT6JGLSBlSBBREzHSURaSSfDNNR1RZnPBoyldEKMycwiwxnYECujJgx9txI1efbrjhwEzNn4LTjLA9Gqeia4B9gD3C47JiD/GeZYfOLxn+b01N93cZP04i7965U3+k7fq1q/KLxV2+GO7v7Y+/dEzmSX1LpkoG64tUS6ZuARi8GhYXaqqYeAlNbnGZzCCoiKhQyLfqBV+pMx2ZkydlcY8x1KnHnnyyesTpsH+04Q6n9/dwvP3JP7PIKLZHkNQ9IhTB9wanxRHqsUU74O4b7/0EWfJcwkmRJFCQtpRUgtJk7YNCPxgJjQgliEyNoJyckUrkRqxlxMUm5GL0uAstKcQ1VGI2SZsZ1KOo1itTESH/0w95xaRvugaM69vi7/gE1T+D778ig1gPeHHx7+W8yinqt7/90vqvIO3uPqj70tNPP62ngJ3Uln2plKIsqaC+EUEdtQZSlUwt2Ne2+WJ47twZ+WdZPS7yhb5JXRCGkTt5WmCcSH5UXL5dRuEIHkETXLcgPCIsOQUR+sGhegVPTyhTWHKggSyWPc6fJ+/x0RFvAofyIrlcHTERBjW8jXVdo0InF4yzhe8WrZq2UZbibGTn0Gn825IPOF29dv2avo2z+vWvf5MBfEk3b98h3+Oab5LfFp8Jd86cUccJmGioJ4hRP8kcL7W0A8ok4q4TxgNmWMdO6UCdB87Jek6+VsCTyxPNJzx9rbWH1BrAmVDLAXlv6sZTpjUIvu0dYcWHoy3bgHVO4US/im2UGKDb6JgxpZ9SfaIUcIFFwKpCglo60TA1YpSHeaCo/8wNcDNEJuMi4UyT4AhNhQQ0sigYu0rNU8dYg3xjhPM2IsJEETEhlegbhXxKsS00Kpkjqgy+hArIilSWMsF8ElcA6Wr6iU+o8ymJbk7lhRKZ4XqaFvIyGt50m9KqZNHooA5a8Wl/dbiv/mhPOthVB//EotOH3/se/dKnPqlPfOTDeo5PMVtb27Lt9L2dgpUG5sHAW7KGpaSVePMB8NibDGyoUvMVg4R9recUQcwSGckfuoNwjJ6IrOPkTjuQ3nDWqGzcZBYGopoY+vBNtGpCM4+DEzwst+zxqJrU5+FY1+8Ejh0rZNWeR0TU8fGPaJy/cIGFuqFfmXFzHPE1BQW4SXrkmiMGBe2Z8di2kRHZoacK+Rr8MMwMyAcHTqFKauHmZqBCfiSA8T1U1uW7bFPD/IxN9crTRuH8HB8d1v8g4O7dO/VnWH3a6nj3mz8h21n9y7/8Al+c/kpXr72lw+ND1s1ePYZgRFASTsMhn6Nv+xMujsZAHN2BmQxyxVBR8ohgXiQwreEQBKCnk8syKfS9LuuMGPX8Sx3WNx3lknlxRQS84bJNgUJCvoYIPw6bOlapOpquIET7qf4A5zYb7toBjQHG6KHGQL/AEhPisb4tW60GhmNg6vbyQcaKvWTFi0Pd2+jb2UG1Y7r/YI8xAzgd93BQ79y6rXsG+9XdW3e1i8N3tH/AcrDipVWi1RXhEnnUJsGPchEnjTJq7cpA3A5xBcgJtBTOkZCN2zpjcNCaH0ZJyzo3kJn3We+DGMXYvqOlBpzwiKLMVoeEr167oSUyz8e2a5XFa2lRYDPSSenOekU9V+gO0NHGQxFSfUCtI6gsBDUsNFnLhiGpUbKcZaWKVIWcQCg9hCp33MNAb32HItaBU8wodg0Moqiz12+3yHFeuxPG6SEa5cOaus8sFxXIRPgAABAASURBVBLrqF6WjAjkSRu6tpP7u7AvNfZX+Hx/9sw57bBfLJfHvMBc06u8fL766it69ZXv6vXXX9O9e3fph14X/Nv8Tz+pp595WhdYC7d3trS1vaXCGLi4WqcQJYUiQqmQr4b4JLy93ejJJ8/p3PmtujYMjrQOcZXl4RR1KaPXx05WtU99j8v6j+B76DvqkRNVuRJGBmxI9Q5I1IaEVPlYPwnHDw5xoV5Tw9a2ucPMWO4B7FfHOJOHFcfHR9WpdJXspC5wKBdbXe3s2nFEFJzWpm1kOM+e17ClFwROAu6zyN64cVPf4UT1BY7CX3r5Zfnvh9mJtV4pRf55wjPnzur8+fPa2t6WL6dfsegv6+LSs+Cw2PQD1QMz9SLFADFPMAzkhNFCQmuol2iluBwPkYOus6HHXBGhiHhMjEa54xgXAggkWXVCRCji7ZBKFoaSqZKYI0CZ9KO++QjzVcSj3hZPYx4jrTqznukmUkJLCmlGIANBeaeATBUBSUUUZQLGYnRac5TXdOhEKuFPEIQFTI1UKQY2wMlRQz6FiT2iqNTwCc11Xk47I8nPKMoAax3LQMx6IVhFeowlhaQIZSmaywnSeraucBgO9x6wAd3R8d5dLTghff7yRf38hz+kX/vZn9VH3v9+XTqPM0Wdven1vOgMwJtxdVjtoGJZqs4qTuoctoWxMFIDnQZB4mqVYE0JqlLCJ7clmxhzmeOx5JkdKao0Ua7XCLl5p0FBqOnt8ajVB23YXLC0eRG3GfzePKU6exARKpn1VNU/h+WXULeuZ256XDKy1lvTRcpTdaYZxAxrGYFTvPOyzBj7Al3KDLTImafW0PoaTriAdaMha8VJRjYaMaiKamUGNE/gtXKEJp2Qy61wYvqt99qH7R1MJ3P3+Yzs09UlcuMeYZ+8fPFLX9RXv/ZVvfnWmzo8PtCSF6Pe6Vk/jzgo8KnsLnns+68M7O/riLXYthFBmfRxlqKTuZSKQA5cd9WLetNWRMSN8ZJjRyRrWUQoYhPMtSpHM06gx1wRKFS5aUqRis1/Qehx2NSh9wjKV8CTgl6PcZipvmokYXHVMBSNwXuAgWygz7hJw8gQpvvU20ld9jrGWRtxXE9CjzlxtIO6xyFK/TGNu/c5/d6Vf274Lp/Ib9+4pRtXr+kmuHPzlnbv3NMxDqodXDuBFL3+2VIKlI3ZtaOZcpiuG1uBkNpQ+wEIjNQ9lJKsb/sVl/WcliTIo4IHMQPgDol7QsjrnLjsKLlODDHt7bWkbatjO9KMYem0f7jUXRxwZVGUJF0q06VTGic1dkqPOQxaMTdF7u5D25+4IkbdcINq4Ty4FTwo0Hv3kv352PszdKBjxnEYvGKyT1MG+fh2vmPcLBvQ7sHUvknJOk5oqWGxFIo4gTaugDdqFc1gDx4nQ7TJoqQU9+8mXAuHK7WS/AhRjJLM3EclUyVTibBt27qebfOJ35/tLfOcfvW7r+ill17Sd77zcnVSrzKP9/d3tdhe6MoTl+X/+OTixYvawkHttjst8J26RafIUDP5TBE0otZRY/kKyqTWrAU7263e8cwldYtQT3igZwd0UZHGhx6+anYIZwp76n47ubM9pVgD1gY4UFnLg3+EVsXHPzbVH6/x9tKxY5yD1kWKKwg5ziBIx/TyonqMs2lqw7RR25g6jqUbBs8DPWAQ1i8l6fymQlzWr44mJ1OHLNoP7j/QVSa//z9sO6zXrl/XfY7G91mArbfFMbf/0PUzTz+tS5cv1b9H6DJcnzkvUxs92a/viJj4QfSnTgxciiCOW77gQ/yDag0iMBqHiSHw6G25UXWcToRCioiKhL49shqdN+e00RtsLqUiVUoqS1HJrHkpyFeCmAlFGIQrNT/D+kZIOgFqBAmbARGhiKiyiICnPJeVoQRSSIAoBeEI4g3XK+ErirLSOTxTyx+P4ja9DbJM6SMUsQlqMoepCyGduhyHHEK6UzE14EU/62vfSv3yoP6i1O79Wzp4cEf98b622tDzzz2rn/2ZT+jnPvUJvRt+sWgkJv+IFfyg4BnViswPEgaHZUFGHoYb3umII+C9ag2Sf/97Skfm6DovA/aHuh+TZs73cfSHyvtEubad/pjpSczMucdG3jrmvLD7Z7cuX7qky5cuK7Afz11rRh3DUITEDWLCGE4iskpUr6hPIRlRGT16rfVIb76iPqSIOIFCMkw0XmaNk/FAjoAbRtbW5kV2VRYR4j4BQxIozoDFUTrWfU7pHvDC7h+J8lrnr0X37t7Vd1/+jr7x9a/r61/7ml584YX6Pxr5Zwv9Px29+cabeuP113Xr5k3dwnm69uZbusun5x7HoPYRfZoTIoI6jFBQag1LEQGm+YZuKanCqdCMLEVlA5lFWXJK47ShzBAC3xUEoFFhfo0w58cmJBF8FAip2xiphy7iqmSmNYAFTpQ+ruaNZIAZ2H9sW+7XFZu5aY/jZLr0iwH71xH7j/cxO//+DX3DjqqdjbuMw/279+SfPb1140b9U1O3rt/QPfravwR3xCf0Ac/XS8vjgM9Wm0d1VJtE/caabj4fK6wKNY1CESEemi9Ckh8TxuhQRMjtiAh5X/GcG+gHl7/COT/EOcU/1xCN7u8e8GqdIGSHciBNZMrX4H6jn2rbkHmvLaUw3lkx8xGpiHCSCvf1Eht0/xo9fV6Lx/Gt1Fo0l9tLY4UfY5yl0ywzayH6A5RbY1ssAD/k7RomtrvC3zCSNtVq18fpzKxbJRtxZiNiYz40ch5SaNEtdPbsGfmXIz2Hr127Vh1UO6mvvvqq/Avj/vKxoj+3cWZ9euqvSecvnJd/RMCf8O0zJXMvmU+lZC0nS6l0HJNQhOESpZKpSzi5PpX1j6MM2KD7SCEJPW1c8341i6wy84+jjn8Yj9OrsmHUzBr4H/oIBeVV0OCIUERI3FpfY9N7jHDpyQ48uff39mTHEovS2TNn6wmo3xKczMZWMtVwOmU4S7+dDX7LYQCPOQ24c+d2PRr3/2Rlh/Uqi+/+wQGWi4miFxEM7Fk99dRTHJc/w0Bd0M7OGbVtR/WoUx0pW7j+RpebmpTliT7TyFDEaSTtqXLikrjMkGHDijitG/FQOLPq5pxGXJOOyy1ZMEbDehNqfEpRb0goIhXkEQE/U/MVThdK5CNOh6WQLz8joupFhCLIEzhNREgaYdYy189tz+L8gOkGivlE/tdASadzeXroCkWE0m2BRoxhKVQvSEQoImrw5GF7sP2stOTE9OjgvvZwTnfv3tABp6ipYz31xAV9+EPv0y/94s/qox/9kC5fuaSmpQ+887CMS5yWxgqzBtgYt8bFlXxZ0G3bcIh4OoyTOkwUxZOqPMKNdXtYTC6UxcrO83unfzjl/4QwTXB/GLW636cKoaBv2/plxD+jepmXzpJFPWvAUDORIgLQ/5UGY55rRFhOGJpp3rohTboRATtC0xXQiFBOCKcDsx1HjHEx5el857jKoyt0NF9kyF1DEUHUQ9AUrtR1HEFw/cJiBwaD4R478BiHyWunHZ8Vm+nhwWH9sQD/TUX/16uf++9/rq9/9Wv1v2H9+le/qr/8/Of1hc//hb7+la/qRf99aj4v3sSRcnrXPSJq/R5+WBoRigjNbau0pEopKgldo6AzwXHo1D5Mp0/yMMiHvKSQQE5x5vWYK9D5QYHqqRyGamDuL4uhEJtMtRsYbkvQIo7AwBy042SssK8Vn617sIRfTs6Uf8b3iJPGI06o3Xem+3v72uOk+t7koPp/lHLf+peA7965wwnrA150j/iKx3rAvuRlolBkUrr5mOjMOzzCTyJ/qDvk7g3SGBDCcAgjovKBMCIYq1BIOKqHyihKxosgt6XIOR09wFHN0qkfim7dua8hWx2z1BwQB5HIx4gIlUz5pdL7tW3D1DAfMeapjYsuwJ5ZsQZzUpn2+qw2IbINrS+rTDBZy3+ETEQonB/1cRkDzlxmyhgmmeMjQhEncBIjeET4ieWhHxFy+xscylKSvmnwP3a0c2aHPEv1fV5hHr7wwrfqH+337+DcvnWL8TiS/aAL5y/wYn5Jpg67bxc+1KOfQnO/uYy21geJ2q5lLGOEgvUj5Ha0pPFL/jkc5OPDI7k9PPQ/68ofqOBAa0LQGN9rwFj2g+MkLzEwxqNppRAX3rQ7bcUi688luziqu3wy2eNTlAfhEicmfnswPzChIxiE0qiUQuIY84BzB/fE1zw4WfBvxn37xZf0rW+9IP/PHrssHI47opygzEW3hZN6Sf5fWvyDyD6Z2d7exliSrGySqtcKw6wDyNKlqbTQdK2ZKWxi2QyH/5qoWdBWbSAiCG7gkbyJQxZAfqCvDYwintxWGeMqp/A/dNfUPBhjv8czHo2LCPpxREQo4gRSSADRqBOpZOKXTJUc4XBmUSmE3waJbpbU4+G0hbhQxAhxRcDXBQ9qPiwUOuIKjf+kQCfJPyLkiR4BZcNaHh/qcN9O6i3t3r+pYxzWyxd29JPveVY/+4kP61d/6ef0Ux94r86dP6OInoV8CcWW4IfqeLIpkU/Py1lfKTrmbWPY7mCwmFV7I76WTZhlReYrgvwIjbd54yRUOdJU6scpHoHVDdhq0uZnWPYjhTN2hqYTqM/EOWINeljGWvC2TChS8viUUsbF+8IFaFd/BrP2nbhCY34BI8EPQFymBqzvQVVuLUNc7mLzI4L4kJwPRG93Oa6CDOnYU2NG2GNXoxUb/7TmR87PEeKqmgGzcTu4CduMw00WCTvyf7t5xKazwmlgIZM/Ue7d39Xd27flz8zf4TPiV770JX3hc5/XF//iL/RFHNUvQV/85jd1462r2sOxWuJwBX3sJjuPodqiqCtAmES6/w2CGpFshAkPZe44zogIZCfpIkLSCLOGpisiFBFTaCIOTjCpUhirvR1EfNXjUVkrViEhhmeoNji4aWhIEVHh+iZzn4A8ZFXPujUNIvrXL0PVSaV/jzkYOcJB9c/5HvBS4N/sN93jlNE/TvGAfeg+X/nucnJ6+8ZN3b91VweMxfLgSBhrhR3RlHAeRszhmVIzGeKKUxiQ620wxQ2q15iOJ+2UUaWPe0w6RB3TvkQ3emR4n95bjYPDY+1S/2WfelD5pVRa+XRV2UCLBkXt24F8shT5RwJ8En1Efy15gSJaigCSIBUar4iQnbgO58t7fslUGNhchJW1VmcEKWdQP42RfLG3q4IAFeBm4OCnu+bgB+BWzcyMoe99DR5/MDqatJVyqcD3SBRj9iHZtkpJuU8tdBsXi072ORo+0e/t7fI1+K3qnPrny1966dvySeqDB/cVETp39qz8NfjKE1d07tx57XCqesa/d0M/oaDaToUiDDd5UNO26jipjaBcyo4IqUK81PfaWmzpypUr2t7axhxXknMJCPfAnB82w8h+3Hd+vwIigvo/BBGeEZq5H5jmWtNpAXnkBMg4MSUGTmjSRQy6P1d5YfVC68/4HqSkbnZUL168qC0+3XtBRiRfwSNtxNAIh6Qg7DemflAhAAAQAElEQVTfAyaTP7l864UX9cUvfqn+ktUezqp/rsgD0DS8ZWRR13ayo/rU00/VHwew4XghHo2f4adewwRXtJYSPOsdFun0ZdmI0/IxFEHcBkbp93563rkgavM9FclWgVFKlCHxrDiho0INu18zpESWGYLI10zNV4Sffsw4HQ7xjzIjwhFrRDgciphQy5j4SSY5LLl8j+MagfVUHdO3QTL50PNYPQ6FBdILXds2mvMtZUwTEYpwvlHbb74kcTOIK6Qv6IsrwDEvOHu793W0f1dHB3fV5bGefeaiPvHRD3CK+gl94iPv1zNPnCO/5f+fu/9+k+S4znzx90SWaTvd0+Md3MA7kgBBT0prtNLd+3y/z3P/y/0Ddn9YraQVKZGiEUVP0AAgCcKMb9/lM+/njaysru7pGQAESHFvdr55Ik6ccCfciciqal6B9Zk8RyrLkcbjAXMZk3k+VWXGzwZrKU96lSeDad8qmQCrqZvRwPioajBZ5M95Qs0/hNOqKNnR233bEGk5xBJNuvdR0rRsA8t/oiDzOk9Knd2mM8csq4hQxIMxE8wOSksSpMRpRFsrq6ucXp/R2to6rAqdl4dp0efSFCQvls+sUwRJKScCT4C8/YSVjVSEQ4Ij2jNAAoE/JML0wKuS82jSn3ebR2zR62aICHHjlyimchiMiIAfs1zwZrc5oVCCYdjdSkkt+mvp0z2MC1MbmkNeJ1tmAn/bX9YBY4wqf2byzV//Wm9ygnrz/fd18713deO997TP6+mKPl5icI0xVCv6RiRyQCFJUiLfIhVqgQSKIrGRLJRSkihPRJjogy/LGfdLkgRpBAGGcAPF7M8+cYWBcEQo4igk/Jq/7DcoJ2EOcZ/0+CCqvaACyMCIgOJze5VsHOt1AB/jaTIpGdtjeX2yQVobo7v51HobAz//R6k79+TvS9y8dUfGHU7DbKgO9g402u9pjH4r2il4hY5qlZjcE+VKFCHD7ilcEoqjGvhwRIRoFnhQSY7rdIxkf0jcosRgesOICEUAWBHB8+G3+5Eom9dLYayW1N19qce6urm9r7vbe7p9b0eps6hxldSGdheXFakliZ4f5AGqurAqJaFOxbS/UF01IEgRkftSgkZE9kfUdJ6nfJE+7eF2LEmlJHW7YblZ50Avhskzx1JApmlG4AEBs4Hlyrk5uUloVk7LA8uQklqcSEYclsVlML8BQSJ5pSIxVxXoqK0Co7TicKK70NXa+hpG5wqnqAf5M6j+Zx1v+iT1t29pe2dbLWRXmd/OXzyvi5cu6czGhnxwt356nTfNq9lYtbHZaZNuUeR8kvUrLjJ3fZQi57vQ7ZJe4eIwB1JmRDx3XuDNso3eksZBVfK6VFK+DNasEv3mH/wPIvyR7/RJpO9yflicmF/T2lCnYxnTiFBE2JuVNGYQj9h59Xld7y8EeEcaEXkxOn/unDoofMSE6whLi0vy8XWRqCLpimSCh53+ELj/48c+p7O/+93b8u+tvvHGm7p165b8WY/9/T25MVKRlGjMBYxg/+j1lSuX5V2GO6E7nvNLifSd4UcF5ZahUL6zGyc0IhRxPwjljhkiQv6DoYiAPBgRgQwi1CciKU5AyjLzYY5TIyVT62MOpGH+IRwWqv12O606Xp1fSDJ4Qqy7jJxvKHIe0GiQpCwf0pRGhCI+AHI4MeIQsPBIDY2IvJjaWHV7RoS4gamRstt1acolBf2izK9aBizYE04AfLrvRanHrrff29Op5Y6ee+YJffXLn9PnPvspPfvkYzp7ZpW+SGxe7yvytCymZmU3vMqTqeGJ0IPfoKO6jzUQPPlixjDPznnEzEPEqTu7CMh0yssEXqZ/iofzMk7Iy+WaB+q9T2o+nLVRR3CfNFpiUvXCWaSkFU4VfNrgyXuBkwG3Yx3lhAKZlcGDjsCdi4NP2Y0j0zoBRf6bekxCcrimtHYHXkOzK3AZBOgIdPQKAg01NMQVjQ8qcOgXV4CTbvMNtJPn0XzyR/8dY7D682dbGKr+jOT+7q7K8UgFwhWvryES1PIVRq15NlIqNk4OKyLJX1xs86rStEZSkZI8riOgRgpFGOKKOeB84F3LRUSOK0W+TTLqhz74CkVEFpsS/MpQzVZzMbSUoQpao4RRMS5L6mzYIDU1JuhkiB5tnGaK+6DXyz8X5DnBX0bzryzsYuhbv369f/v2rfxN7Tt3bsuv+nd3dzTo9zQhrkgvyCfIfwbyb9xuPxfZ9ciUgh+l9WixfK7b0UCk69vs2vXgp2UMS0ROzC4jeETmFEXBaVupclziTxjqE+33BtrB6DaWVk4hy+kifaBSqmvlwsPVlLrEgT9N+0jmmwFv/q7Qg/2mfpNp/Ze5XSqVJWVAbyUyFbzKlHkgUzKoyNlxlSmM2vPBT1v407I4rRKD3Plmt/MAdBSKjBDu8Xgs2yi5fPgt98DcXH8DOafpuKadTiePnxH94ebNm/JPTr3z+9/rnXd+L/+ervPzaan/Gcf58+d0/uw5DtE2dIo3R8ucpHaxgXxaWqSCch2vYlMa06Nwn4ngCdtx1zCC/ZGDCeO/QqdDNqpj65h1qkSPFeWucTyPo36SQ7rWfP2c53wYd51eqsmf1zOChjfmiuXO5glyRGfwpNDjBNQTgScJ7wj83xYee+wx+fjbjR10/E67w46ho7rhEg0X8p/VM2ZCrk9m9+R/NfbjH/PK6wffzz+Wu4ehOqJhXATDxswCxur6+roefexRuYN06FA+mXDnUk5V9eXEa9eDnyE53RqhelIPeCFfEZF55jeIlGpeQKeY8QiLKS89gIo0xeUc7DwZoYTeDkFe+Isi6UFIqSBOg3TMbX8ia6dbU+crhSJq1HnVcgneEX+a8o/QII+T+Md5BXI1Ighz2nOICMm3w1IojIAVoQijdvOUFErmMTgn9L8BC3zv4CAvSD6Z77HQFK3QmbUVferFZ/WlL7yql194RhunltRJJfboiBTGYKJg0IvBLgxUsSvN7kwnUh7SkE/gzt0wTk7IYfM4WeqT4+a8jpXFBicK0Twspwdclnf4PHLcY/IVOvRC4fb0GxCfOpzZOKPl5SUV9NWIEDexAkxvM6bIRJH/ZE8WCZ4Af0TAriGFmjaDLSOlUEbQ53AHSMnuQ8ScPyKU/0znoONuIRUSbCUeTjMiaveURgTh9wOmFMqX9VPRB8vpyciEedDGqk9WbUyNmfeKAqOCcCFX0edLDKiSfl9C3f/HLF6CX6SEodrKKBL1I3+XLcgsIuR0jAg4M0g4Z9CJ17y83Ql5qA5xYrRjzAjkQ4qIDFwzikOhB1x0Mhs9ntttnHixngG91G4bJSN5nfB61GCfww8foNgA3dnbU/7C1NaW7t29o1u3b+rWrZvavHdXe1MD1fou2fCyA1aiOIlCNQj6cgY8F5ZqKDCeaiplOccxQoR9EAKZyEJ1Grh1/xURc3IhPL7liyCTjFarrawfDNWUCnRRanNrR1ucIEdqSUE/UlALaoZbEdz0E/cVEGE/YlBxRQR1qnk64Zq1CQaTx/jE/ZG+WLfHhLJMasPZ/ZZcjyZBo6K7erzidqDJg5DjN4FSQf1abfp6q6VUJPxJKSXqEwrSsuR8OUrK5f5T5bIgcPxm/Die02iRpm0YG4YdXvn7s+S/4vT0pz/9af6947ffflu7bCIt718yuXjhgi6cv5APzWygrthAxR4pCsoWlCmX6HiG9lNKJ3KkbvBYj1D9LFZRFFrjZNab/PF4KAekIlRSlwHzw4DDQs8BuW7wcnK6/3LK5lZOAIfnnkP9V5kz8x9pmyYMkemdpvSjEVd2inAhgugfElYI0nK0B6PKQTp2uaIVnXTM5GrjwJPCAQaDdyPtTid/TuPxxx/X1StXtb62Lh+ht9ttdTptddlpuBO4Y0S4sOKwYKz+oKfNzXv5vzj88Ac/0E9/9hO9z+uuA07IPAl5QCRmhCaNxcUFXbhwXufOnZXdEZEHl3xVPNwBTaetF9SkhnAZte/wqfoiHc0wa76cSk6uljryjDnfvHuOfdTp9Oc59j8IcorOuYEj2m06B3ewBpltmTkQxthRnU1AjSzIo5ZzWKIn5rbBEYEMOodM5fHjiWio4D8MlpsPtz8RZx7mgWS5kC+XptY8e0ba0YtxQP2/9fNB6KTi5INX9himg/1t7W/eUsmr/pXORNevntN//urn9cVXXtaT1y5rpUufK8Tru1Lj4UA2BsYM8KoqZXgSM+yuyCODCcN55kavHy7WFDGlc8Qsw6yGKnJM14Vkszs/MgNBU0hdz9pTZYHMPHw4qIG5jbuh5h2Hy3AMFj8u9iB/UHaHZaM0KCHILFMCpgTXyXcgXHGSUmZjgg0CfWhxcVHeYJq6fzUxIzt4chMt+w4ppc78KbV+6MeUCDl49hvw6JKy8XBSGMJyMoe0jlu3kNi0ACnLWO44NL3IppYhut1mmx7KRx3ugDnE1O387K5pRb41KubSCQao+6Xn0W0MKm++cx8kzOFiIXI/9TxoWqHbsGFCjkVKKlJSRNTI+eGWgacCsztmrqOOENEPWXHo1Lx7yrbswzAVO0Jm44A2q8cZBYPJjRxu+L7dhh4LWYbAmpYq0YWRDRHrCwNpbHDC5hM0H554rRixgR1wotpjTTrY25d/+9Tf6N/e2pQ3Af7iyw46tsyEBT+IH6Sdq5kfVa6ynfOgkJlveuioXFwlmI05mNs3d4wKsYqQKtO6f+Kd3k5bVuLUn0mVn8phU7eyLxQRkgB8bnl8TtAPja8B/aNXjjUgfA/d7PDWc9LqMJOFJvQTHJQxCCUFFoII3CAzVF8RoeP+YOxGhCKCMNdMyu2hqqbkW1KG/Nvl1ZyBCg8BbkqKu46p+oJFKk4hh5NSTZHLaZu6wKTtOd//eyV/5MJ8zyucJZQlKZZJJUpw/iRAkiRc0k9snAL3ExuqHj9VSZhzdz2gU5+oWEaBUejX66urp9Rud+gnW/VnUX/7u/w51M27d+X0vOE+x6t4f9Hbv0q0eupUfr3fxbAteKMRjEOhqiNQczlXQ3JfcFHsq+tMuamfiBscqihGHO5Ja2tLWlzuUs9SqUjwFqRI6vVH2to50D60N6rURxeDKmkYLY0SMEVuHIXKKRyvCmegWvfTp30PhrgqUGa4n+P4CLfzI9OIUMQUgn4UhETUh4LZ9MRw8ys6khd+f1bDsMHqCTYi5G+qXb16VVevXc3uLgZsB7ihvQvxrqVISW7YggbwRO3XuEOMia3tLf3yF7/Ud7/7Xf3qV7/SNq9sxkwonqTEZQN5wu53cWqsXrp0ST5pLRLpWac0OFWTAUcpQkk6AliEB1CNzIipRzKz4lHp5CaEfXgjNJ2XDnkPcAVphsOc35Ta/0A4wHIzkFl2mz4ETYGm1PXPSeF31jPMAnKi+ZHDcEWErLuIELeOXoHXgDz0tkyNiFBKh4gwX/nKNaFsMgv4MzfCKq1o55KJl1lC5XCsyWCkwX4/f6Gkv7Ol8mBb3XJfj55fT9hPLQAAEABJREFU0pc+9Zj+77/8rD73wpN6ZGNNiyqV6E8Fk1dBLgWJJ8D4ZF5jeqSfuA9X0JKJrKI/1yAMoQo+NzHrOyIUcRwSHEXwBNlnGmJymaYzSws/CeZ0pbky1HzE7uNl2SaOKUJIz54k88C7IqQBzhNvipnLzkNGBJwpIg7dDjMial5E4D2EwtFDESFfudzo1AsFhWWT2mHSXdOpU2sqioLKWwqEiAOEQ1yQiFCEYT81CFOi0D9cd1ww4DtheIhKyJg2mJcJ5BqYb7epuIjuqHK/SERuQHKEcjsbiP0Gzvtu851OIiSRWkQoIvDVt12JR8ILkUGRKAKJu03pn/7M6aDf5/XzgXqcBu5jYHluJUqWj0g5ik9QsrGKgZYwsBaKttqc4ITCorNnRIhbPIHk8kXgC51whSICvlETuzIL78l35DgRD6b3x5vWtya5/s24s7FhVHkM1gIVumFA+JblJhgfXiP8xager7abL0YN+gP57coAw7SH3vwZ30GvL/9+rQ3Su7du69aNG7p9+3Y2QHr7B2xah6ps7KPDPD84LwpcBcWiTpRAwV8y0H2RkhL8SHBN4QfyhwhlWQkqIZKhmLpn8ZSvOjwcXPtnLtUuF4AycctXBLJBGVKR+4Ef1ld/NMBImWCcSMMkHfBWaMxbx7Wrj2jtwiUdMF+ORhM26pFRkE67RTrQCNJ0bqH6wu90Kx52BmGG8OTiwC+Bwxna2dVQl9PlKVXCR8rtyPzbjDVTo86oyu1ZG4+kTOTK8nMQPFpCBRm0QBsURG5FoVbRAV21WktKqQ3Xd6mStcLjyGuGAYNkSsojqhBK1KNISQEIyHSBgzP/3JR/mcQYT0a68f772Uj1z2f6y1I+Re2iU3/c8Hw+RT2fD+N8CLfsU1TSKGiXiCAf3QeFa0I5qJ/QSUXduBVBAKVzvx4zns0v2oVanVAqRlpb72rjDG8DO0kFNlJEUkqFilZXNKk2t3t69/aO3r2zq9t7fd0blNqZFNqrWuqppT4YgFG0VUVHwi0loXFQoQK7YB+7XTaX5QjqGMRuhB3XaPx/FtQFOgmisqVGw5G8e93jFYupjU4foy+vLMunKJevXKZhz2Vj0tVZXV3R5UuX85cs3HkiJUUStshY/hkRyxz0DuRj9x/+8Af6zW9/oyEGR4SYkPoEuyyio7bkznXmzIauXrkiG8JWLgIuWCaHDyJnj2kocNcI3IFPUHHZ3QDvJ3y7DhGhiCkU5PAwTIMhh7frP4/DkOxyctlRP7I3hcIIqGG3gUiA48VABK5DQhFJuY3CbkPCCex+CJx+NLI11Ye6KgUD2qeoRZJ4m69gUSk5CR0c7Gl/d0uDgx1hter0SlcvP39dX/38p/Wlz76oJzhRXem21CHfFgZAAbwrx6u8WHslIvXZYGSjmPtMVXeZmv+hCjkVcspTJ8R6gdT30SCR7SEY+PqgizI9VOQh4ScFNTyrYIZcKOXnfHHn3Tp+nRgYuUbOwzgeZWFhESP1lPyRoAUm/ZNkHMf8BvY3qDcu+Obyrp219Cz3zDQP2dltf0Uda5idxew4CVXNzP2lds6eQSqGGeHHQxBZthaoyyc4h1Bz0elKTqPyQsumbEQ/z5txFq9EhypSoZRS7qAjNuwHnBbaSJsw7/KONfdrJ+XyZsojMvzE4dvOab3snQdZzHunbkcA3DVj5lCuhD76RTVZL1yNir4CcnkqlYzREiPU8KJ9HGMMENfbr/VHw2H+opTdfU5Oe9OPnvmk9N7de7qDMXrrxk3dBv7B/js3bukuPBusB2wAhqwjJXOJC+L5JWE8JArW6M51qyidaVPDpuYRAdsgJIRb+YI9dVeZ1m1dEVapOTnDIxFH+ary04/GZWocyji0RgWzCtrfFFZFeT1+8conqhMKv7C6ojOXLoJLevGVV/TSZ1/TWMmzKLUhY+LwVC4rD25Sam6HaBomGoi7MtAE8Srax3naECUxqw7iMGTssizUvhqkkf2mBgImGY27piRfp4f3iJv4zrNOj7ym/hKagfwE4xUCR9RTmlDOMf0op0MFHSb0FikgSR5DqSjUMlotdTk484HZKU5FC3h37tzRm2+8qTfefDN/9PAep6hjxuPS8rIuXLwoG6lnz5zJNkcX47Td6aggnZSKnH6gbymkIxBXLglUua7ZQand3xPjusVJ7IQ+mWtJf6z8j2XSRKfPnNL6xinSrih7KCKIb3eB4dqRolBvMNYOBzd37u3q1ua23rt9V7e2d7XTH6rPm8cxHWXCaStOlbizbjINSSAXDWq3QZjy1fCyZ/ZI2UWkWTDuzPtzf0TIE413/3u7u/nzgsPBUEVKvJJf1DKN7M+mXb58KX+Ww8fqI15L+DMe165ey4tXu2lsKu9JasREXdJgnlTefOtNfeub35T/e8v+/l5uMOdXFKgM+aATLvJa8fz5c9kYXmKHU5UVZTpUYLgB4rgiYXA7yIjAA7j1x4Q0zQcaEeK+Dzp2Bf6jckGch0BHw+TIpOE7gjB0FgEFiXaqEUr2TxEzfiK6w5IKBnNRJKVUTGH3ByMiKcL51bIx9WvuCtwh/1U8QaWaegCPBxr293Swv6mdndvQe2q3Jrp44bRefulZ/eXXvqRXPvWSHuUEf5EJJMSEAOpnRTo6XMylmbtiUFbyFUwbxMKvDHgV+IRuJ3USPqHkP1QyrpYV4XJ8qAgPEHpgfNTn9A3L5PymaUQEc8GCVldX5bmg3WaHX1WIOlItZPmqdtZPgsxDSEZEKCKU6DspQRN9ChpGiDAjFJIiAkh+RNh9P+qwLILzMFzTC44I8A3wTdNRZLYicCgUAQRMp0BC+Qoply+Xse77Be4UoSQphWaoWGRL+nqJUWYj1W+QvFBHJBUsZEVKigg28xMdsIk/ONhn8z6UF1KSIp3I4TztVfAMMkjEywji448IRRwFDN+HUBBbQiynm3BEBP4pFATqY1y0NHeTgOf84xhjpDc868JrgY1Tw/84ZoTB6lPTfQ5H/PlT052dHW1ubip/WeomBuqtW9q+tym/+h9y6oryOFVkoaf4hUEBCuqVcAfvlnEqowihroxEYHaHCKsyb+ZPksMRyWENjbDsFMKToXwFQo4zL6PsIRiDs4IYIpr7v901rQ6npmlYCc0gztLKitZOn9bVRx7RZ159VRdZb/foJ8srq9mAczpSJWeVKWUPgzTMC/FnBpTkkKxUMka91pZ5PcU8NGVdrgit78pJ4YQSqX7ieOCNRDgQSqwc2d77QLhvZMeUcVSIE+NKY16Jj31iXI00qgYaV30wVkkFbJANKd8ITKgHrawqERF3QAvWroSdYcOywxph++Ps2bMcni1y+DWQv8BtA/XXb/xa/tKU+1KklL/B78+inj93TqfX17M9YyPVB3FFSipSUgQFpT5ZL9TFPsiD76ByCHlcTxjvtncK+pz1McHQttFKolo/vaG19dOyu6ItKuYIy0QE618LtNVOhSreCvhN9sHu/nSjxtsD+v69e3e1z1sGH/5N0Eslr3NJUjGF3R8CuQMGWYcsrfkLNgHznD+922UwHpZzUHnMfCbNEQbEvvzFKButEyaaIiUtdBfkhvVJypXLV+TTT0cZYoyad/3JJ+XPfPg0NFB6ROSBZeV6QvJr/1/96pf6u7/7X/ru976rPYxVL3RFUWSDo6IBXD53nMsMzrMbZ+QdSkXHMT+mj0ztnkNQkAZmR37wpAz6QyHiz+O+dJwJyGI8jocTdORGZD65mfuIkGZsi2ePHn5FhCKMpKCdwgM67DeSEu6UcAPTBlkOHuIyL/uDNE5AIo2IUC1HWiGuEKwptTvkpmL+g1ZAggMqBQNzPOzxCm9Hezt3wR0G5YE2Tnf19FPX9JUvv6qvffXzeur6o1pZ6sgnriKO2z7Dg3uGkjSVr4onbLotUnjsxuO7RhNOwZDIT1gPv0knCzQ0e3J1apcrRUq1p34eE62ZH/OZy+sKgTy5nZCe8z2OE8TuY3m+shIddz7Q/nlYxuENz24vEK12KxurNljbuM1vkNXTeKBNXFO8+c4yfrgDZaomK9VXJQfV7lDUjmPPyPzIXD+N7Dl8TFl1WlPPNDRmsXHVApqSqYQU0hwCtyElCbdBOekLXjaMupfQcgyCSclSzOI1ASV92WlnQzMViuQUWLA5VfWJqg8EJpz4uNMmUvZ4axARcOYw9Tv3+yGumAPO6R0RijAEnYM+/OV+eFzaPKM2hipsyHIOE4bxBH+NMXUccno8xDg1bLgaft3f40R1j9f9O5wmbXOieu/2Hd25eVtbuGsDtc+8MBYJyvaB9VNQH9NEoRr9h935oVxPTd05Em2lDM2uWTCcxo2zvs0ggQDT26ROCgmy14wRkt2V6hyyTqZuWRBYRzY0TEvKMXE4/GoKrCW1uh0x0ercxQvgknroyzNee6Gr3G8iFKmurXNyPpmSnm+SxFvhBMwdJetqaaPJ8AaKvjiZUsedgRiOW/udRB3fvOOIzHBNs4OH3QbO+TssaUglfJ8YGyUNOMFInUwGNCeY9FWVQ5W8jRjnnxkcIY+GkBONm0gnoEURKtjstdqFWlDbI6lI8sdIvMnxl6Ref/31/Lrfv+fuL1HZHjnD6al/cmoD2uUtULvTUbvdVrvTUfJYJH1xUWOhMlxSaO6CWYE5Dk7Xt0aJTiNCkYI6lPJYnkxG8th3+RYWF3JeFfNC3ryOR4qskEr+CES33dHCFJ2iJVe7DXWTuA7+MqE/7nLj5k3duXNXm1tb6vX6KsugvEaCJqmqaQW1OzBkDbszrMxcs8guHb/CDNfJ9EMgIhTx0UAxc+aZhoh/CHsS6Z0IBfEA4VaMlXyQJ4097bHL9edM/dmhIiUVRZIN1g1e0fv4fIETUA86L15n2ak8/8ILOnf+AnItdTBsWyjfp64DTmZ9lH/Abvitt36rf/j7/63vfed7cucaMRDF5d8MpNicuA3kHfYBO4jcAQijFVw0u0Ao4kNAyHwMHNfVB6dG0Y7cxAiJotZQKMJoeHYfh8OO8z6sX/lCOufDQwrNrsATEZKBNv0qK2VvZFbQcR6IIBrCjloDhg6vmlf73WZjNjfluFT4PQXuAZuS3a17vLp7j1ORO5yG9HTpwqpeffUZfe0rr3CK+rQunFtlgA7EaqTSE5i/HVmW+Cuafx4lA3SiajrZlshUTCIZ5aGcqKOO8WvWoYzjuNSuzXGY/0AEg7mBE32g4McIIAsnbZJTaerS0BxIKH7X0/WtnYf1M7+pY05j+gjxR6NFxJTzAcRioAJBP1jkbYeN1KXlJRaMVo48rw7EMs8Pu+lazDHKYFold4GK9p4D9Ukk4iJZHi8yIbJTwmVEhCJCPHyDyMgy8C3TIIIwgTmaw/AnQ6rTxR3ImRfm8UgN7HeYUQl5o8JnCAoCSNmdJBVEdh3ppPTjSf44lTfz7qeBVPI8Clw/z31eiA44VbW7xeJUEJ9bBkWTQbKHdyWFdCTcMhk5hMDpnXk8IuvtX74AABAASURBVALOHwJ6Ffm5DxkkQpeC4cKDPM4Zf65bBU0UOoLasyCXjM9xNkwHHHwc5O8n7PCmbsgre/8couf3/f0D7YFdXuVv7+5winpPWyzE23fuae8ei/Hunkb9vsYchpQY/GQu67UiL7vpLrLODXIV2YvsFTAie4Q/FKqviFBEiGDmILGMK7tD0gyER4QigELJ1MAdAa+BHn5V6MfjpUS+AhPE/Xp/zCAdU37TARsVh7UwmAoMJ6Pd6er8pUt6+plntLC0oNv37iinkQqFTxI7bVEoUi85CGIDQFol816ZKXMj6U8wSkt4bjPrqmzCptS8yuH4K9rKujQq4nLjLMFhO1N8UX1FhPxnj3UfUu7vKSVFBNBRSKpCIis5NdsKIs8AbRIoNFKrGsq/k504Wa1GB5rwxq0q+2rxyjxhzHo9WOy21CqcWMnJaZsT0TWdO3tGS0uLJFdqZ3tbv/3d7/SLX/wi/ytUf2wEaWyR87py9YouX76sMxsbOsWboLVT69gwi3I9B7xWL3PhKKSSUhRyXVKui3mkgqDLjks5Eo4KnY3pj6HI+RMgn6a6T7uieRM2HHPoN9TqqRWdPXcWe4gDGBIa0zajwUj93Z7G/ZG6RVvnOZS7eumyLmE7baxTTk7PFxeW1G13mV/b5BiacNrq8tpo9W8Ib7Kh293Z1cFeXwPSGY8qildQohb1aCvC83JB3HQizCWgvgNiQNRQux8KC35EBKnPQ/jnEaqvgH8SHGq+qTvwiAFkpfvY3L8J6NcxExomNyKdss2g8mdKl1eWVRRFHjCpKLTO8fYLL76ol1/+lNZPn+Z11oSGrJQKlBYJd6kiFXr/vRv6+j9+XX/3v/5etznadt4RoTFG61120L9/+215BzHCH8SrKFjlDgMUePyARoQiwowZss+Pj4EHRdWDAszPgbNiKHtdthk0vSxsTL21IB54lsXV3HDodDFDRMxLH7rhC0Qgm5BJCS9Uqil85avmZadHFAggYPogNOFYFlKIyy0CmbvdNBUDuGQS8mZn5M+dsQjtsPvb3rzHaequSl79r59a0IsvPKUvffHTevUzz+qxR88xcZSajPZVYaAGk1Ows8ZDtpVymiReZZTZXzkfUMGj6PAoD+6qKuXJ0PxDlIg04aQ3KzM83MyXuVoI1VWDd8Rt/xHU8SgcXNxOwBHwfdJ3Lm2uF/k0iePkznV2eAMYSNg3KxmlmvodgdA/5HbUeQTjt9PpaNmvKE+tye4j6VJeMs66dFfJfQodhUFA9psiN3PbnyHiOTfTBgHv0G1X6PCyO5AIWIeImhOHzJmT5ClKDpjxsk/EuR+8Sc5GjWXzZyAl+kuFrIFbwj0FQoXHH7Sif5Y21pg3PZ+O2bCJKyKUGJ/i8jjxptywjL9sGKRGEkIsQ4HgsdusIMAQ9BC673I6Zpp+FDgOTUS3qlSymJeM6/uBoUT9JsD1m7AIG2MMVB9QVMRzGh6TXmhHnKTaON3lAMRry+bWpu7cvaMbN27ovfff1833b+jenTvazUbqPgt5X/78boXugrTm9a/sF20BZn3Hbsn6qxGKCJhA9RWa/lWaxg3a1xAhx4EsllYYhIbEs4YeeoWiYA6mnclGI8o/Qic2VKsIldNUgrHkvfwII6RCtmh3dOb8eX3m1Vf02PXr2u/1tI1xb/2NrVuU6dnM6YynfWsCNUr0MXEbIWfZyu4GxKsAjSlnncg3UJDljRwkEUS5VV8BoahKyKWUWLcTbuoEMyIUMYWgyAr6MDiPnD/jIihzwRxfcOqYxn11Y6xza4t6/qlH9aXPf1r/6S++qL/4ymt64dnHde7MMobYNvZqT+trq2BNS5yKRoR6HKjdvHFT/ljhG7/+dX7t7/7nTfTVq1fl32m/cuWq/LrfvHano3xVoi6FCmwWXIqIDNczRVJQX0WWrB8U3vojmhL6aLXaKlIh55WNUtoWkfzG2TzXc8ypqd8UZON4bU0RiXZnLDlFJ1RKqQy1U1tL3SXeJC5rnfn0wpmzunThkq5guF6e4uLFy/LHKx955BG5XpcvXdHGxlktLq5guC8xBy9i0HYlFWRN/yLdanqqWlUBP90Hc2BKDmb86P+kK3KhWegYOH7tv3mPHe7mpvxtuSGnotavECowPJc5VTmNYdrudHKDRUSurj8v8uSTT+rZZzFCHn9M66fXcwN2MG7bwBOyB5aPsb/97W/rf/7Pv9W3v/0veuedd/QrOtvPfvZT/fRnP8vf2LOx7AZ3J3HiVS7AMY1S5tzBUpKpO1lEUMw/PdzJD0H+OoYTyyXBriHk8UTUVFDNXYE7ImAfAlb2u+4Fg6epv8vRuCMsL+QkhT7+NUsvhJPBodwHxkzIEy9ao7H6B33tbe1kDJlwW4yMxx65rM+99oq+9tUv6MXnn9L5MysM0lDSmCE2gZagUrixp6gaGhUDvQRQOoInb/cLwwUwrVRfFXHsbuDwOsRPc03/vJDLTL1yPaaUavjOBf1zKbXbu93p5M94rTEB+/VbLuDsEYoAOgHmA4IUQfgcYMxSUEgRfujP7KJMlCgilP9YtNIcIqKegwh1O5YYChMMhwwW5wjCi6SCBTIi8pjJJ6qMjxGnhkNAVEUkBUgpKSHHrXlkj+6/ahlKhiOiplJwAz38cnnnodzz6JUYFq5HWVYcSJSU2bCBOpENoly3aR29aA85MW3oiAMPG6yew40hBw+urw8+/FGwOxil777zrt57793829v+XOr+zh5zxwGHFkOVzCciX4a+EsVP1MWIhuY6EpAp3JAi4oHQ3IXYoS9UxxEOKT8jQhGHSFJt2DIQQ5KhB1y2DRjCmqC7Me1uTGAQVZFCiePB5NNRDFMbqgMMnc5iV5/+7Cv6q//rr/XCSy+qYK3c3N7RDqfNE9pigFE3ZG4dIjuCGtb/GLfnXVNvfHJ7IJMp/a8E8/Of/RPiVOjVJ/gtyuEy5frkhxQRikTfS0XuqwX9tUCugKYCfiSFpoiQDJ185baj4t7wFZNQayK1sS8S9sRpTo+fe+wR/cVrr+pvvvZlfe21T+nLr76oL3z6GX3u5af1H778ir7AYcajF0/piWvntIGhmqKlHU7a33v3Pf385z/P/1zoV7/8lW7cvKGgzP7loMefeELXHrmmSxh66+vrGHSLuR4pQq5/hT5d2oQ8LJwxRU3sk3hya3rNOeV41sUYPXvMjOn/5tm+meB2FId7fnzk0Ud1+vQGLFJADx5XLkc7FWoXhVrAftEeCal2q6PlhUX515ZsS53FcPXp8WkO/tbW1rW2dlrr2F3GKQzbpeVV6resLnFanMAGhm+lRJNHhqYG63Hqt1eIKXfqFPrgy4X/OHhADidnfXJGlp0BB7dGdKTdHQYKx+pbnIrt8XrKjeCwROu2Ox2t0wmWl5cVkVROG6hL51vliN2/vfr000/rietP6vKVK3KjtRl8RatQooMUNNQ+r4R/+MMf6H/89/+h//bf/pv+x//4H2p+yuqejWTny+7bv63nBnbe7mMRofw3pXjUAFbj/INpjqhjVxzzH/c6/AjwcOe0Gno8jv25wAhkmhk88BMxDPgRuIAMQufvCMJghMEjxJ95KbKeIyVF1G7rPeGOmMp8WDpNg1gKTa+Zw/6K9h+DkUoPXk+qBwcaMMlWvMJf7LT03NNP6Gtf+YI+/9qnde3Kea0st9Rl1ipixM5yKCIyZiakX4IqQ27sKSom/YqsGsyHwc53UyTTeeTA6cP8qXNGvLDY47RNyTyT+cdJ8Zrw+8Oc0hzmBebdTQKmFjf9M0dEKCLksexX/x0W21mRWYxzuwSckwBbcoDuu+a5jbum84qx2zge/Rgv7DeOy039OeGHhE/F5kmOwoNbuQo4uBURGWZG2J3qcScvFB4XpSYYXBPGhRdJj7+UIi+cFfoacso44PW2jTp/RIrVhZjKUL6cZkikPYMefB0Xy/4Hi58YQrFUsnA2qBh7JQZPBUyNCcaG53xTo7RBxgZ1hDFq49ToUS8fNvgU1fB6YuP05s1bGKfvg/fk/xa0zTxvOX9ed4Q+KvQl8g8KkgzmgERJDTSh4xRNE+rboQ21OxT2AlPjvv5J2gTP7tx18Fm2gfOzWOO3W1mxofyHOyKI5dQrWT82TocY6qaivVNBv/DaZ1oUSkWhYA1cXF7V9aef0n/+m7/RX/7H/6gnn3laSxggu2xe7u5sa8i6OkLvhg1WpzfG0BzTn8aElW4HdF8h4827885Ab+5LuVDNI0LNAQYFJ7iS48mykghWUNYiJfrnFLiTEUFcIylR7ohC+CSlKQJqQKa3fbn9SL/glC8x0RZ205+unT+rz33qBX3h5Rf0/GNXde3sqtY6Y8XBXfU339Fk/6bWFya6enZZ5091dWFjVSX1ti3y9u9+r5+//rreeOMN+TTen1Fd4Q3PubNnde7cOZ09c0Zr6LCLjVJYz5RdICIxb7Xk8ltHHnPW4ZjTT9s25lWUz3DZDTWX4+O2jMesFIoIef4rIimhI9spsOge6JUT4/X1U7rACfnS4pKkkLKuCimSvFkpipaKVKjFJmARQ9NY6HbkcnfbbS1gSy10u+oyx3pT4TxShCIRv2iraHWUWm0Ob7C/lOAXalmWeJFaEnlW8E9CWqQQHQQSxQ0Jl+FJ8X54IHqQfSygWA+PiFDEFBJuyVazATv756nyVcl5O34D+yOP1kpjBtre3q42793V5t276vEqt0gFR80dtVBQt7ug5aVldVHMOA+YSswvKghbWlnRxpmzunrtqh6//nj+FmNt2K7Iuwg3dr8/0C47aO+OXv/Z6/knJX77m9/mCeweJ7neeQ96g1y0lArqk3LDphRKKSkipHzz0PSqpjTrv1ItUsGsVNdNyjyizCiyOZMptdy8/5Nxi4tMdYiIwDcH+0OCzIBPEkwQBoERuIAMHb3MSjwMpLIIXikkIyLQnZGyPmdykoNPQKhwHOBAD+IJE6QX3hEnQCNOUEbDnspxX6PeLq/4N9XfvSsNtrXUGurahVV9+XMv6Gu86n/+6as6u95VtxiqKDFOmWwrFrdwp2ESMq3ypMuUzGRWMdgrhmGNivm0Rt0eml4V3oqiVdkflXDHA6DMT1KmIaL6YUrbu25OpSLv0vlCBTxOkSROhTGdhTP1MDHgEKZjqOQ4M1gQUAPnBGYhyonJ13wc+0WaFBDd81S+cESEIo4CBrd5gjaw37DftMGhn06gGUhzLrKq7KeccYiS+abDAuBX//6SwqlTq0QPlfQJxHA77XkESQIB0gvJLj903+VwICQ0vbKXBjM1EgngPSGfSkFABjIB8KqB5zTHNb+B9V7zPZVrKhvQGlmOBHKapiEJZmjurxLKkWAD+Agnz1UArtyXqtkXq0YKVcxhiTmwxpiN3O7ujg7YkI+GfeULHWc6e4RUZ3AfjQiCahCowytEgOoLtx6MqiIMmNLdKXOlkjFZ2vgxOPazQTQZV9noHg3GHGSMVMGvmPcnjOHRYCTv+4B1AAAQAElEQVQbpyOMTBvceW7n5GuL1/j37tzTbf8GKgbq7Ru3dBt679YdbRPWzPHe4JKpgnwpDW0gJeqWQtAqlz4ldMcY8pqW19eq5iMmo66rFNIUldw4WRamZTJoA/PvhxQRyn/oI0CqfQratUHy2qNpCPLCTUxJQRWqrIch+pigmyBei/HSXVrk1GtBHV5bt9otLXDA88T1p/Vf/vq/6v/3//9/9Oprr2njwjmhVQ0o32avr3u7+5INLQyZiaQR8+U+B0b9QZ/T7LEmzJmwFbM/KQKfofuvgJUIc8lpZKpfKfxnXrJLKqBFkaA1IgIJTWH3FFHALKhvS1VZUGIjqUJnliigBW2ZrAMgdFTCmzDvX+SE9KWXHtVT18/p9GqSBlvav/WWDt7/hfo3X4f+RPd+83399qff0ntvvS7/ru725p7eevMt/epXv85flvIrf+vj1NopXeM1/+OPYWNga/jksd1py9cYfY2G1lNFXUPJ7RZJuX7o1X4KTB3KGaqSvl/VqFzrkExIABqKMIS3Uhs7x196KlKhgvq5zi1oiomKVqlHHrmav3TqX/ewMa2qoM1a6o9DE9q0bBfC0lWL/tHudNTCOLVBSg6aMI7GbNrG9CMbwBmuD/OsNy8+We8jM0S3YwXvJKegflUqRGKKdm3I2pidAQM3CE+nl1e0gBIKmk4sdkZld1Su3QxhHjD9OFBOg2TjEOiSoldAU1S6/zrkHeavWp6G8gTutAcMCk+k/hiAf7ZqiGFSEZ5SIBtawlBtoxA3sJU7YkftxSyhjHano0UGqI+oL1y8oMtXLmt5eUkTlD1hkFnWcUomvNwQdCqfLjgf//bZ7u6u9jmVc1gRhQrSjAg57UhJEZQBKHTsqhSU0WzXzfWY95t3FKrlHQe48zrODMfabsZH9x/NLa66VMqFxs3dOOUr1wemKQEmRxGKmAN6kEInXYjVIQQ3bpxCczXMJOKU4Lr/tnxTTbexF68KY9If35iwE/XiOurva3iwywnqlga791T1d7W+lPT89Svyb6J+4bMv6rGrZ7SyKDFMOUHtYaiOFPQD0Q/qXTd5k64XvqosVedRTieQCf4SVVcAudld1fXLBVTdhlLmudwzUMHszjS76nQq5cvkECWpHfos2PQVuw2nkCNOH7l7TN0Ol/vQzG9HnV6eB0g9F9DsKRxK4TWDZTIky96XnwTb3EPEjFO7/JxJUW/NX8f9TVjgOAaXrQGhKrFkCi+0iwtaW1/X+uk15toW1S6VHBehKcHlu/JDmuYZQaih+y9CZGQ95PrXca1/8xyWwYM7y5oepmR5Q9OwCtpAXLhzY5lKLobjGzl9HNwyxNVQnLPbvHk4wP6ahiICZ0CTeAKrplTJImNU6C8hU6SEsVqoZAzs8eZqe4sNHqdoY+ZXVz10eNltZI4dU5CMjiPL8Mh86OzGSNCDkIVItKKsQtumgGEoY+LF26CsY+Zoz9s1xrJBNugP1efQwXO55+ohC6xPR/0zO/6ii+dyG6e3MFLv3sZA3dzCMD/QiHgVi61IN6wXVUqUJVFOlloWfyloL0rEnF+HUUo3VS2HfBwbaw4Xl+PUkMybh+67qCxp5YQRjGkM00C2gab8CupsjdJ6maFEX5XwgkqVG8HtjAHS5mSss9DV2unT8qnpV7/2Nf3VX/+NXv3s53X+wkWN0ME+xumAOXAfnWyhz33WUhsdCaPGeU7Q0YQ5d0JfqsgkKEdIcn+KCEU8HIjW5SKuv7ycKFvdH0UaxxFKCv5EpyilynApAkZM+UlVbiWP/4RcEMaN8TQZDFQCcZgRlFls1qSJ1ta6unp1g1PCgd5/5+d6/cff0k++9w29/v1/0m9+8m397mff1m9+9A394vv/qF/+4Fv69U9/oHd/945++5vf691339ftO3fUJ92lpSX5v0pdQHcX/OP9Fy/q3NlzOnXqlPyFb9ctgjJRHN8Jd8J+KIqWfMjWwWbpYp+00G2BvYbqKD+3G9URpogIceOrMiLsr9MtUqFAS0UUPEPWaUE+Fcb44lKb8p3RKhuSqEIlOmE/h766Su0lVd2Oqk5bwSl7lZLGDLQhAn3Gjm2gIW8jhvSBAXUdME4GvOEeYLT20Wd/NNABcv5FiB5xBvQdow/t0zdMfQLPvlLzwMxS6fKjg3Tx4llOHBM1ntSgcZR/i6AUDOA7cAKqad8nAuvxoQl9oEAdeyoWuWxVPlU98M+GMJlu8YpmZ2dXfZRYoljqrIXFRbU7HUWEvIPxzsHUiUUiFRohioSBuqyLFy/JO54CRUUkOY0Jg9LyxgRFO/sJafsbov4ck6l/fcC700THyOmSF7cU4gpIDeESAdkHVShfgSOCp2H3cZj/IZCQmQdePRDknMNMM8hfhng+AEQIaRZeO+DA1xQRgbMGvUy4BAvgwhFxSJ0SPoWay9qt3Yc8/LCP+GE1d8XAze1E23hRLTEsS17tV5wETThJHXKK2tvd1u7WHQzVHXVSpQtnT+vVT7+oL37uM/rUi8/q3PoptYtQYqKtIdz2gzLq4UE+bvdymo/bu2TSNjKfuDaSXJ4GjHpsQgovXw21+wH4ECIPiPlHZzd1Mv2jZ/axMogcOzGuFzgdWltb19Lykgome/NyID0uTgJ9sw7/uM8/rCHjYdn+AUk6vYhQoItgPlPgFjBNNXWWbtMJ/drwWEJEqUjojBFMv/dr723m12zcHfTyvOg4jvungqufQXlynlCX1ag89piTXf4x43/MYjjG+PA64M+cNuhTdr9129ve1TbGqA1UG6YN/FZuj/VjcNCXT4sqdFKwiBcoxDRBI6w3KaKmNc9P5SvxTOg7OVy1DKx8wxIs3/LcoI9zObEgmRSqQIm/JNEJKK0bdOJ5qcZEWS+er1TK610bQ8SGqU9SFxgfa6fX9fRzz+lLX/my/uNf/We99vnP69HHHlWQx0G/J58OHnijMi61vb3HCfQ92TCREMioXa12W8XUuGoVhSIcLuGoIa4pC9d9t4McJbcrbZrwRGQusjWNCJIzNKMKekdImaIDUU9h1yTsm+AcuIiRCmhLQ7U4E27j76Qx68FInegr9W9Ku7/VcrXJ6/339f6bP9bvXv++3vn1j/T7X/9Yb/zydf3s9bf045+9pR/86A394Idv6Mc/flPf/9fX9frrv9GdOztK0dIqb2ovX7qk69ev64nHH5fdtinW1tbyFzz9W+y2SbrMTZ1OF1usI598FhiEBfqqKjYQtF2ZQXWoa5EK2WBNRRKZCBYIoMOrZuI3PzQfGEE8SRGRx3Ql6ezZDZ1e99y4nMtglU3YIHArKEtis+9+NaQcfcbSLn3Av5frj1gecDjYx0DNRisGqmkPA7WHgdrDQM1GKm+7e1NkP3yH9djc9HAfELZv2oD4IzK34Tqkn6aLl86o3Q7KNWYRHVPkcgoXH6dvBqdEZWfQH/1ybh8mE8tlUNygfCU7ASvNp5s+Vd3GWPUpp/mpKGjXkDuHG9oTmXfTI5TkgSA3HIMqdxRkV1dX2WVckH/eKqVEceg0aKruPJVKOpHTSMRzGnsYyM5rl8mt1ztAXqrj2Rk8QsEzP3AQTUZ+4HeQESl0iIT7OObDT3AHPGMuHecBVw+CkJeCu4Fkr8x/AJBEhuc0PAK3Dq/sM6+BdQgzoA1y+oJpmBxGR9N44EXkBx4hFYoISYZOvEoG04TOPWGBmrBQTej8w4M99fa2tc9J0N72XY17e1rqtHT90at67TMv6bVXX9b1x69pfRUjhkkteI2fTz/cr9z/TcnT8x8Nz7wHg4HkvuC+UzGJVvYfB32EWzWIk2tlerTof+6+inK71IZw+25gHfw5l99lp+ny5O4TjGVON1qefOmHuS7uSidhVqm61jPvn4HDxf0oxcjyjBtTiIwcH0ZEKAVzDDSCtYDO6jadYJh5I+Z+HRHEqWXMt7Hq17q7e7sasajkDq7pFVP6xyTTMtZZ1GXO45Cx736Zy8+hgstfMhfYWD1iqGKkuuw7m1v5Y2J3b93Szffel7/Jv3nnrva2d9Tf72Gg8nKbNcVpeuwnMmxQZHeglxAPSVDPuRDNXZYPwgJeQCGze+aPGesjOzw9OdmKNjqEMMkAehqjkwzmqDEYMScOwcjtS77BWtfCUF1eXdUl3iI+98LzGKaf09f+w1/oM599VY88+qg6i13ts6b1MUo8ZvZ2d3h7eKCi1cFAnWh3t69JGajJaKoQGEKFbKAa830sJBdZH3RFhCKCKbceg5HHbB0Ldu2QZXAeMvBIQYOFBC0pl+0a7JsYKxuq2UgdqI2h2oa3uohd0JlwIHGganBXnckdnV3a00rsaPPdX+mtn/6r3uS09Le/+Ine+uVP9LOfva7v/fCX+v6Pf6Mf/ez3+snP39EPcf/s9bc5Rd3TwsKqLl2+okfRneEvTZ3151GBDdVFDNO2bY12G/urxVueNgdoLdleSEWhIhXZLa6SNcWoaDvToI85vEDOp6Ip1bKHNMm6NiJC3ArSae7s5xGBHHFXV1b12GOP6ax/lqrdUUG6Itxjxgd5IwxT95sB1EbpLv3A2Bv0ZCNzgP00ZK0dEj7gUGho4K55Yw0Zh4PJWAP6W4Me8j5d7TF32HA94M1MD+zjNw5Ysw9wOz+f3KdLl89giK0wiZfMNUPqMlFdqfop++wE3Pq4V5MGenDKM5yUrmUfCPot/fC+aE63mpTqs9vb2trS3bt3tcPuf4Ri3JDOsNNp0ynaufPnnSUKHAPGs1Jqo4uOIhUqWm1tbJzRRY7rFxYW5Yav6DSiw2hKnVeQaEn8A1779w8OtLe3p73dPY1pwIjIZfQzIhQRU3/o8M+s+33mfqJw3g9AkNHRoJiWT9CTYW5IR8ITiTSIiCNh4grwoDuH5YfktrXT8MTYgCRVgw7AJEynJaiClLyumPBWbqyZgcrgGHqHx2v+A17xH2xzirq3qVY50pXzG/r0C0/r86+8rJeeu66NtUUmCyazakB6Q/JnHNAhgnbOIDtmO/IR4eQHsccLon0GAXCnghbOIE0MX2U4DJE/xU1W1l3GvPukvC10Er/hET9XZapvEznOPCxrv2kD/BE8LAyxs4FZqh/Kl8PtgGYCtexRkcB7FJZtEHb4McWs2DSBy1wwAa8sr8iv4SKSpeUJ3+3rtjyEIxh1CkHlp0kqUx7ctZtUnFJeFOm0mcILQgNa37WrfoqQBoHbqP1yhacIceWHZHIfYHATVtVw3hLuY6iFaqa47IeIOqUMKZcfd511yIm4X0+YR22UVsx3JK9WSvJn0jz3jfoDXofv81biIM+1E4xBy5XIloyZSr5Iq/oQcIbzqCM7gaOA73K5LeuASiX5uYye320wj3i1OGbcZx7zrxfbCQulMcDI6rEueJ7eZ47eurvJydcd3bl1Wz5FvYeBuovh2ts/0ISTHveLgroYLcrXoi4F3aKFQWZ3wm+dESQmDKC5i3r7Nqxbxn/djyr0XYMgolIpwuciCqbvYwj8MOvHhQAAEABJREFUh8hC5J8pIZVBYUp4E0l+bZppdlcao6dsrKK8MSjp/8FGPXGKt7i6rHOXLunJZ5kPv/xlDNT/oC9Ar2G8pHYrf5Pfp2QjTsjGk776g30Nca+eWtXqypp6B0Md7DNvqshDSJSlQTifjFBEDRwE1263n6sf9K2IcLckjQoKJJWUFcKaXBtxdhcp0Q8LFbzp9JiOIJ7mL/sNye2Sx2SyNsb4R2pxstolToe003jAenCgjva13Onp/JnQ44+t6vkXLuvZ565pc+eu/uW7/6Zv/MuP9fVv/UJ//8+v6x+//Yb+5d/e1Pd++qZ+8PPf6ue/vqE3fntXv/39pm7fO0A3UndhSf6pqStXrsiGaXdxAeN1Qd4kL/JWt2CjHBFK1MV2hVzcusqCLdnPw/Vr2aDFFmlhRNqdoiA8iDvVQSpwJ6U4ROCWQhEhCXA7eSMVSUG+kUI+qPPPYV25cJmDm0VVjJUKW8bjJY8V7JmD3gCDdKQ+Y+uA9XSPMTTAEB0hO2Lce8OT3Zyuj8CwAekMGYsZ2F/DIxhpiCE6MDBKB4w3p29q9PHvYk8Z+5zepgsXT+uxxy/rFAt10JjBgKL8ighAhTLFLdC4PyZNxCdlNSBlzV+BJwOteoLMgOcOPYP9eCwHwYewO1441UpjKurXNv63dlv+otPBPp2+VEGjR4TaNLonvTHKbDBhMJOERBpFqyNRwm53QWfPntPp9dNKDIyKyduDq6SBTF2XCQ1Qko4/q2EDtYeCe+Q35DicUaeIIC0pP5uHeRmSoNyKFCDhTZnHQ5/UFSHSfRhCR/8sC4eIEQ+ikgj7sAhxWR5y8h3yX8pPof3A1UhWclRDNHgFSgzJSTnWmMHgTcHInZ7FaMjOzH4Pwv39Pe3tbGmwu6Wyv6dTCy09+eglfeGVl/SVz72iZ564ptXFFnkNVU16KpmIQ2PlV/4leVbkXxo48NOJyFkKSRGh/BeUGDccCQ4+nnYRhzLmPpBjSZnAxvVHvcOpk08zdjLF7/zDjyOw8MNARAZGk0amiAe1nIH6Z7dpgyb8uN/8htfQYzzhN+5P09qdook7pYIeAeOJktNklYKJ2Z8FW15Z1jLGqidrj/8ikVauGzJQt1WtmkpiLgx4s/qGcvLEgMYhJKU5REjcioj7kOA1IFQzwOfWIeqQpJDla9/xp9TIJ6l261AmBTxJszBXpK4cUlKOK1+V3CdqCHeovhhl9Hn7nIa/iNGmr3sh89w24FTShqDnO899IwzDEXPhmDlyQjxUN58bSTqlB6CC34ASOKKLa7hNKubmcjrnVrgnBvmMWTA9zl0eb0pHLHp2uzxeaP3blT0W2x5l7YNsoLIe2DC9ecMnqO9nQ3XzLq+ukStZjJlQFJQ/VUJ3oYLyGNlYbdyU1f5kJaaQTCGaXo23ZpUK+lL+UhUVsi4zUFBQ0SyLYEQoAigkqBERkEQ5DhH4gvwJsWpIOeYgoRZmsKo+UQ38iuwuScufL0ysfV1e76+ypl28ekXPf+pT+vLXvqqv/uVf6rOf/5yuPvqIusvL2kVf/qc3PXTqX0QYjHq88u9jcLX13HPP6qmnnhbNoBvv39b21gFuMkNnVItyRYbI24hMJaoLpkJ43Y4RoSJZIw6qXDtFEAMUiXobdheFbKi1MJ4zMPbsT+g/IlRfDbWvIp1SUVSs+yFsPRXsNBLa6TAvLxXSqW5L59cXdeX8Em/X1vWZl67o8597EkP1qpbXupyW/kx//43v6bs//K1+/sau3nhnrN/dSnpvK3R7v9Td/Ym2+y31xl3tDwsdDKTeYKwB/aiNntucmNrm6OLudjrkXyhSgrZAIVFcz0MljTbBhrBNUdL3xGV+lds5IduSN4kFNkhKhVJMQVqJ+ifGZUQowkiE14gpX6I9JNRfAbtNKStG5/lz57XYWZA3nwP8+xyy9fYONKYOo+FY/q9S/cFII8o1BiPKWirJ/QknfaLitLTUEE8DyzTuIfUaAdMhMqMpxrTBmA6UKW8ws9v+KfwZ5zFjfsT6nhYXC126fFaXL53TQrct7z5cnaBSh3clBaCKOvFqwhp6otBHYzqpYzFcpkNUsnu+rPbXCGXDEYNlh9fw/kb+Fjtlf6bGnaCgsbvdrjp0HHeGAQblECNnggJLlCRSTlEoIpRS0uraKZ27cEFdjFbRKapKKnkYOJGTGJVy3F1eifiV0u7uLrvMfdiWEDIumbhCkZ/K1M/a76fyZdcMOCiGjkDx8D+EI4K05oH3D7rn07jffT9HlO0QOuFynIad3X5MYdKEzSh9j/GqDFWy3q3rkk488a7OCyTwgjWgzd2W/X4/n2zvs2kYsSNrMTmdXWen/PTj+uJnP6NPv/S8rl48yy660GIr1IqJPIElpnSDHkSblrnbBzWiCPjrEh1xh2RVh/iL2o1T9eW2P4qK8tdhJzxPZM3Fn8/4RNmjTIpzlIEvZoVr0oX5YW76u8dKI4p31rcb3p+KBhkZH6xKS+WWVDBu2522ugvdPJ4XOdWY0H9KJktrwmm5TiTNbY6BM2pMyUx7jZ9QKezT7Arxd4w3C5xzWCTm/EecDmhAQJbFfx8lrLkJlufvBuabp/ywD+DmnmNN60lQvgl0Hu7sFboxNcwLlFSplMfdkA3h/j5zHBvyfW8GWdw8/ibZUB1rzLgcsziVLGx0FGI6lZzDAx8uiWF5w/mXzMdexD2fZ4rf6XojOmLOHnEgkfMlr4oGtKHc59THRqrn4R1e4fv3Tu/duyt/h2Dz3qZu3b6NcYWBeuOWtu/c0z4yQ4zUasQcQBppHpQ2HUNBbehOMqwXU5YJuY8F+lN+EMl39uNo6JzTLLx5jjE1Zjw8M3dWCoz5m8DM5uF6T2iXesGvmMEA/AnlLInjzxaGD2hs6GE4La+u6Pyli3rquWf0xa98Wf/pr/5Kn/viF/XEk9c5eZ1okzeQO3u78vct9jFcbKT2BgekO9HGudN66pkndfURTuAwdr227u7tq9XqqkgtcrO2XDiAjyLwrCBT0KdK9NugTXkKyuV2dnuKeqQiKRWFzG9ggzQDPgmKBDPxIyLkP+WnXcC8EFclt02nE1pYbKm7UGhxsdTaqYkuX1jQs0+e14vPPKKXn3tKT2GgLxdd3buxqd/8+l299cYN9Q862BKrGg27GozboFB/IvXR70BJA7Yx42jLqKCtzoISuh4wPvYYH6PxkPyDuiRRPDVXLhqPaJiUtwkzdZuaxuxhhwHHshn2g8Zt6s5oauCOCEUYyKG0Cv0Ph32VUG/yrN9zZ85qodORN3f1F6KGnJoPZMM5IkQCcttMGNMlbWe/1+KSoFLShHVp0oxLxqHH52hKx9hUOQx9WbaiDI6X4xPXvBmc3hQ5nHSrKVKHBjx/dh1D9bxWlxZUIOhTBJEg6XCTQ3bPU9izGz5x8mgjUdmd5WcCf0QHeZNXGCjQWUdELoI7vnfYexiM95ik8kcAtreZQMcq2IktLCzIX6qICHmiGzPBuhEnKNh1Dxq5YFAU7N7a7Y5Ob5yWX3W0iesMrMgM8iZr6kgpcAwwevPEzUDf3dthN3LAnOumQGR6R1DGGWDilqHAww2JCKXEgI0TYP5DEMSJCEUcQgp91IvoejiC8AeDwKNZkliYYzqFZSICAhTynaH6qlvYLXLo90LpdvLAGbPb8iCygWq4zX16ssNk682Cwzq04cVzZ/Sp55/Ra698Ss89dV0bq0tq8wqoqMZqc3RSiEVKY6aeMdlP6M4llNxpUxowFyB3b1h1SeaeDc80Iz8QmFJHxJcTyfQjPhzfoK99xJhHxCNC3FLogy/Xm/w8sXyw8J+vRB6juS6hgn7QZdyvnV7X4vKSJuzi3UJZHygmInCeAPNPgOauCOLNoDqdmX8+bM6NlG9xIaqHozoSrpAiooamVwj/UZgRERCDMAm3pNCRKyIUYQgqKeitWW+VcNVgvAhgBuWF6+DgQAe8Qt9nM7iHseqPW9lQ9FzqRbDGWGPmVM/HHkdOjcSO3jC5Caa3sYBa1piwyOWxzobC7nrMj2XekI3pAIN0mI3VoQac+nlz6rJ43G9jfPqN2vbOdv74l39uyr+BevPWTfm/CN5lTXD4iFPDirjBIlyQd0GdZ6D/FwATQwUlZklQgY6SgR8VKfHAi7pCESEeCv5waHZN+YJGhEwbhEK+PLwNssscuxs4/DisL8f0Wl3ZSAB+DTtGV2PcJQZfSWI1pGgltTodrbGOPfbEE/J/k/oLTlA//8Uv6MLli0rtAiNspG3WS39Z6oCNvsfOiBPrEr0sLi1hnF7BmH1Mp9ZXcspDjLAbN2/qHodAqI92CUloyxFxHb8rdDuZVNkAmrDeGi3WWLdh34cJHp8cILWKxOlhwrgrZkgpyYgIRSQpxBXCC0I8uBOIGuIK4Zba7UILCx0tLnV09vwpXX/inF547oyef2ZDVy8vqVMMdO/me3r3rbf1xk/e1Ov/9mv98Lu/1je//lO9/Ztt9fbaGg46Go4Sp4rSmEONEWvGMIWGlGUULVVFR+2lVbU5zHJ9bt+5oa2te5w2DoSYEo8ICiQpP3GHXaYZ8DOFe5wqKSLUXHZGhPwn0rW63R8YPbSLlP2BNDICEQEJiZtQVfQNb2Ztq3g+7KLzUJLHbX8wgE5UscGc8ArfH6UZwhv0B9RlRNxKFelVpJXzhCKqMX3E/e8IGPc2WIek4/EslxXYUDVyGsSfUVG67K9Uep4J0xqphcKXl7q6cum8Ll48p4VOi/qUYhuR4YGAvESpuE1I7vjtkIY37254fwClwHLGDZxz4870ME1XlELXDAZD7QiqMMm7hP2tnbxz3mb37Ikp0GyRkroYoC0GinfrPuYeM3isUO/cRToFYa1WSx6oS8vLdPJz6iwtahJikasQMcgNWVhKOIuU6NQDHXDS4B28J03YdUctglqU8i6hqZvjHQGemFXGMT9JBIk9AJnNg06oBkh/3JsUNQ/hm/ff7w4kkiLQFe2MtrKu3QZ+FZDbh/YrmfA8mAgUq6Y06Kns7as82NVwhwli565aw32dXSj03GOX9KXXXtbnP/uSnnjkkroFhmg5VDliUI769JF9VUzuNIyMoENV5FHlPCgBYZ5k5yHaPMtAs5uBWhlCXpVIKD9xTG/zYuo2wc2tBmbNYNk5TPM4lmAtbTG7Gmr3PJy+/dYnlKrxhIlfGXjnb4Lszcn5ASrnb+bHAMnIec9AWjM3eWa3ecJzHESOzNP0qQ9xxUymIpbrEJHyR35WV1a0xDgWl/uVsmiF76PekaOGo/lh2G2E06sIr/BVM+p+UQN2IzOleU5QRcBJgH0kzP4ppvlOyZR5lNRhfhqEOQuIby9apqwhlFNqugUjUCWGT0W/RnUyapkq84e8vfCJm99U7e/ta5dT1R6G36A/1JCTTi9yI6jn1Uk2OptMnXKtBXetDMabAFl5OOEsdTjWcbPoTdiU2riZ8DpyMhppjIE5wlgdk8eg15c/drXPBkOP2/cAABAASURBVNVfkNrZ2tIu7m1e82/euyd/BMw/ObXFK/4eZfVrznI0ligXS6AKRZ6/rZ0GSZLDEno3AnoIKUJc0zpN2zCzeDgsAgcSzW1Jo/E79GTU3ND0j3QicM+hwj0hoRHKGzE/2SAYoz9WbmYgyWETwizX6nZ0/uIlPfvC8/ryV7+qv/6//6u++OWv6PylSxLr1Qgr84B28y85uK2oZl7D+hirQRlOn97Q4088rouXzipaE40mQ/U5lbvtL6DdvKGD3p7GJfNvOSa5Qgq0RUXJXqUfdlMwO924VXYoXyPa0Xl0MKI77bZaHAQVRpEwUkOJNVOgAmUKTQKQXlmFlFssSVVi6ERGytyRWqmnxWKotYVSF1YLPXF+VS8+ck6funZBT1zYyG/R7t25xanpW/rlr97UD3/2hr75vZ/p77/1Y/39N3+ir3/7df3o5+/q7s4Ew7SrcdHWKJImqVCZ2uTSVaq65NlFXR3QAgVGuDSif+7t7MsfOTzw553pt66zQcR8h5/UxQQVZ+JHREy9Ya+COkftlHDUTj8BfpiSgrxRA3pxHobmLrdBSVgYRGuh26CXDFgvL3JC3mETU1LGJpEUSSm5Pk6kok4T2rjHoVtfI946jBmLJQlyM3wq2V3hOQLamNvNDUIspRoz1kbYWN7AThjobsKgfkqiNBXZl5nSVeQwl7uijkF5U4dOYZw7u6HHHrmqtdVl0RQKOl0wSckJkmOuPFSGy/8JIyIUMQ/h/yA08pKFaQc1VyItK9yNM2Y3cICxunnzlnZ59eNJaswASQzSTrsjUtGAo3qfxpW5EVDVtJ4RwW5sgYVtSRd4XbKysa5xojPSsG4wIisi6LRScjQG/YABvruzK5/qDdgpuiztdkstdO2GCeIrJKKBmMHlyWUmICL0ca6ImKUb8WHdIs4UCilDf/CVUziWd4KZSPckECQhLxqt7rYVHXwCSibCiYa02YDFaUKHz83Dtsw6Z1ZVxaAr97Y03Lqj2N/UehrryXOr+tILT+qvvvSqXnv5aZ0/vaROjOjfXqCGjI6hiijlgSs6T0V6FW3IvK9m0IkBaGQ/mebBA+UmCpF4kpACmpEDKs3Giw6vwBkRijA0RyXXuUadJimQYpnTmSaJHy4epz2DuVOey0kEhVTD+dgFNTFy6lmAR+ZTapwVcLiaizSdlkFzNNyPRXPepPBASnkqCmEI2iDspoAB9CGvCrnK8aaoiFtVUqfT1urqik6dOpXdpec4dJjFTIn3YW+KK/GIcAlraHZVQrMziLTtN50HUTUPhROoeBiQD3EHkSJ4TjEfJexxUqAec6q7mXxVxKy8TgC7JY/PgJumaY0Yb+PJKPOLIsnzWLvTYtEZ5deDfQzEPvPrHgvy5tY2p2ubvGLfkY3W/b0D2QAaMyda9yJdTdvB1OPMY9moWMk89lipZupxH/eiZtigGdkgJa8+J7k98jP6phhZNj73bJhioG4zx9+7fUe3btzUDX+TH3r3zh0M2V31Of2dkEawYLYktahn/pIYa4HrnOClEPNC5DrbnXmSTOvC4QmDFiW+Dx4qvDkMfkQomOSDNCMihxx/mBsRiqiRoA3gwE8zSKH5q8TjeWiIAvus0z3WogFz4wQ/akS1yJM/lp5OnT6tJ55+Wl/5i7/Qf/mbv9Hnv/RFnbt4UcFaNKFRPJ/uo5M90O8NVDK3+nOKfgXs+cRfBnr8cU5R11akNAFj2n6YDZabGKq7vDlstSq12hOJAwCaV6K8JE1aVQ0K7PKKK9GHWkWBfFvtTof+1JZP9PK34IuWEjpLM12g1aiEHYqBKNbdSiPSGJN+qQJXoaQWvpRR4CsiaalT6vRKqavnunr+8bP61OPn9cy5ZV3pllreu6uDd3+vt37+K/38p7/Uj378S33vB7/UP333Z/rWj97SD9+8rbc3K8XyFV149EVdevxZ6BNa4fV4LC6qancVnRXWjGW1yiVyXyRXeNFVSh2JcvV7Q4zUrfxFPX/sZJ/+Oqa/eS5FQBFB0xQgZXdo+gdfvqARoRTTcNyIcCMHT7WLZ5J4NqhED/QD2tzW+8RrGA0SKVSkRDFKjbB3+vtbunB2Xd12Wy5fRdsn0kuBBUibpVTo1Npatn1sy2xtbcmGtzej3ogO/bnV4YS4JcZsRbrkT/wK0AnxB3B+oQmnqr1er/44Xu+A/jMSFVQUKdOKgZ/7TlREBZI5SoS3Ox2lMTuj4BXYUrejS+fO6uzGmhYX2qKoSvCD2YPsyLoiKgiIoA2y37x/P7g0R3KflilFUAfJO/Aer6ju3b6r2zdva393X4kaFSmxWHVAW26koSdlOtQEY7Vi0HuidNqpKNRdXNDq+ppOnzmT3QWNa8VapZZRc9EhvOuvG2WXSXubCXKHMV9mFCg+gtzJOyIk38kPIC6TDwJiD70d/6ECHyLQaWTwyOU8iTod+K7EiXD4RwT6s97zAKMdJrRDBoOoXrCGGvO6b0hn7+/v6WB3W4P9HQ32tjUe7PM6f6wzpxb11GNX9MVXXtYXXnlRV9hBd9BxQZ9NmtD2JaUtKViNnB/pezBlkG/F4KYoclgGcU1hyMjtjoB594EhhhDp17c1JHLU7Gp6jOnD4AgON21g/xzsbIIaOsdzH3XWNcslMRrBB9CmXtPgOu7U0xAnYzT+PyoNV+FD51Bl6UA+aDVTWgNSwSmasXxqNU/AsOHWdwQ+7rnodYCfDd/ujJoRWTgz6kfUZP5plmFepn4wIVMqWC6VgZPbJT6eJOz77ixH7bIs6bno9wk5cBp2GN4wRGgo8wN3RuAHpBuSjJL53+NujDFUYtQH48gb7kTEknEyYiwOMFZ7LMa7GIqb97byYtSz8cjCZCN2gAHkU0/PqyXj2eMlu4lvehJGGF6ejzM4NR3k1499Xpz01Se/bKByMuo8dzY3tbu9rX0OB7bvYiDcuo2RekP3MFa3MZ4PkPPhwQRDVyyYQRmC8V3rsK6nuIJ+7zYxv4bQQXUiYMqyNXCis5qnhihfViJoxqEDUZ2UHzr5sjwhlUGZrC+3gzGhPTwf+lUr+2pV9OfUasnrkWczhwf+U+vrevrpZ+R/c/p//df/qk9/5jM6d/6CChZ9y6aipREbCH+r2h+PyIYqByxDdF2hm1O8dXgWA/fqlStaWljUkFPylAKjZMQ6RsEi5U2JNyQup3c/uW2Ja39KKRujHfLrdLrqgnarrRZla7N22lgtUlJRFJlXUJ6UCgWzs1RIuGQLFcVFhmQVUwSRtfxfv0gKg7FStyWMU2l5QWLq1yOXzuiZx6/p+iNXdGFjnTdnI7337nv65eu/0r/+24/0zW//q/73N7+nv/3H7+jvvvFdffsHr+vXb9/SrZ2RJp1VLayf15lLj+ipFz6lT332NT39/PO69vjjOnPhvBZWV9VBH632ggoMUyOlNmVqUby615ToYIgRt7/fq8cC42BMXy/dljq8gjpG4PcjQ4oIYNrA/pBkKF+BO4InEG5NL5L30lQDnttByCT0nNBtkRJlDhXwhG0n1qnFhQ7OsZtPBW3hsegxZzrijUMeX4xrt5v7RcnYabc78obGfkpBFoF/ko1PbyaNIWPNtMZYE9bXunwV5avh9P02ZkCfiyiUiqSUChUgpaSF7gK22QLyoeT/yBDsyjqt0HlOVa9dvqhTtHg7CSOvpAKlRBMcQaCCBjkMkX/3mzLlstTUr7PcHoaVfsBE6h3B3bt35FdBQ15bWbzDoLHiHcu8EQp2I5R0Nk8QGdQtFUVe2M6dP6/19dOKIilQpiIkbsZSTWmNCZO6T1L3MaQ2tzZ1j1dPnngLBqOQD0ZbynDDAHgJRIQ+zJ8s9zAo9ElcQToPRS6DBHkAQh/5Qn8eALkNOB6o3MEZ5P4PJyWLlzFhczXqH6i3z+K0u8nitafJpK8FOq0/b/3SC8/qy198TS+88JQ2Tq+o3Uq5+z6wNOQ5YREek48xIU9PKjlSUwE6CLe7TEZ+mNGEn0gbgcj6YTAhZV4DvH/Q3cSHehx+iDTCMjwi8sO+D4WIUJwgGXAjQhD9uV5oJxctj01c9idOkhbZdJ4+vS6frAZdIyIUMYWg8zD/uN+8kCAZuJQv8xSKeDAIFKFAQmyGum9IZkQgEdlp74eGpldEEMeQeGaIKwyHmWNaM+S5J6WkIiWlZCaC7uD0rcrjYswCDkrcLmdRJGSRw2gq2diPwYhNvo2WO5xcer7zx5584mn+cGpk2l1iHE0YZx5jpnl+Za4tWQAbmD9Gbky6YxbLMeN+4BMgDCkbnEafxf+Aw4fd7R1tcYLqV/pbd+5q624N/4C/P44wIm8fHFQYqIl8Ep2goP5erCOoA+3vOtVjvSIEMB/YH+jAIseBEAqqMpowlCjhiSDNDE2vUKSU0YQn/ClC4m7gPlqn6JyNCjOiho3PkrJnAxU9jWiHEbqfUD4aQqndyvAr/lP060cefUSf/8IX9Nf/9W/0yquvyv9hsbvgV9RV/iyvD1F8Erq7uyPryF+WcttYz0VKusAa99T1Jzm02lCnhRVI3kUk7IFCLG0Yq5Xu3N3Ue+/f1i7GGNOlSqzmCfP1mHbLxWK97GKkLiwscHLaUsG4a5GWMXNTbrtTgX6ikDSHqkWztMjTCBWk30JJLfpkO0rm9FKt1ljd9hgDdaLz6x1dv7aul5+9omscTCxz8tnb7emd39/Uj376a339X36gv/3nf9Pf/suP9Xff+am+8+M39Pt7Pe2VHQ3SopY2Lur0hat65Mln9eJnPqtnX3xRl/0vTs+e5QT6QnZfvHxJpzissqEvylzk8lM+aFC/krLVp+sVm4ARbxMOtD898bd+q9K2lKTc9iFfETHzRtjdQPAbt6lmVwR+2in3K9yV4dCg30xhr+HxZdtjyIZyBLzpFD3LG8hz1K1IBe05pl2nYGyWlHPssceY7h/0NeANhMeQx/EdNn/+xYx9xp7HoOtV0uZB/yiiUNFQ0nXaCWo4zSEGqY1Sw/nvs4Hss4mdMDYndKJdDhB75FVVkQ3UtjcDRZtqhJIwUimlKiqx1G3rMruGcxvrsruV36uiXCqvBu6F+nO9KgpWUdQKKmgNUeYxindDeYdw585tjNXN3ECJRu522rLBWqIsN4YbxZOlG7kiKVNxeZCtcRR+iVcnHoT2R3g6cw418OKoNGFE+wPie97l+8icRiEJiUFvVWZ38zAjg8wyJcAUctL9kKAs/kHhWej4g6yVNaZP+HpwaRq9mjawgVi7S3lgl3Ti8XCs0mBAVCyY2VAd7DGAdtjp76DTvtZWunrqyUezgfrqKy/p0sUz7MiSUvBKqhpTJ9JjcneaFRN9NXWXDMqKRjZIKMuZVoSXwDSDwZ3pcR7tWc3iE52+5qdmVMe0Wqm+TI3ad+z5EO9Hi5O1fyRKdaw806wqqAH56HfO5aNHm9PRB0V20Y7jg+I43HFmlGKmolCXxdNfjFxaXpLQhtuPIM0u2lPGjHHUcUSWoDzmG2Yp2QPTAAAQAElEQVT2wDzhtohBlsrQ4WW+ccg55nKgkXXW1Moydk+Rw81rAIO79s0ctddRcLG28uTGbwnPh7kKeLgJkEoWrzHzp+c0z19FSurwBq5VJInxEOiqYhx4c77JpvyWv2Bz9x5vkvY0YuM/xtgcYDB6wRuy+Nlf5jFYybqvUcpj0Zg4P9YjG05j4juOT2W9MNrIyhQDwG/G/MP8/kyqT0+9gNrt09YRi2JJmSvmjKBsLmNiAUyuZ0bkus0eVgRouA2dhR9zONw4xp56yaBpp5OEHIxk0AkyWNwDMFmpQvmlvKbUKJGboN9snDJXjQ10bloiG7RFwgDs0Kcvc/r52dc+l7/F/5p/ZuraI/KXoCrSG6MH1ICOK/nb/Dvbu/kzh2N0pEqcTLa0vr6uRx99VFevXtMKJ4dVFbwiHvEGa6xE+SYYolWZaNNSv3/7fd4W7kr4pUIlp58lhS2ritwCI5I1lVPUVBQqMFaC+BGhgDqtSHbXkEKHV8KHn7xdrgQtMkq1OAXs8EasmyZaalVa6Uinlop8gnr5wprWV1oqqqFuvveefvHzN/T97/9Y//iNb+sf/uk7vNr/sb6HwfrLd+7oxs5QWj6j9uo5rZ6/qouPPqknnnlRL376VT37wku6cPmKuktLKjjE6iwtYJyua8Nvmy9cgJ7TwvKyrPNA7yhOgZFqVAlzKpKqFOhDyieGvFmwvm2wul+7ntSOOkoRM5di+qfZFbgMyWIRoSBda1f5qsTgkUL1FXYYtbcioMJptKlHC2Pa9ordxoA3kouLi+qwmYgIDRlnfgsyoZ+E49JZ/FnbCHyR1MNgdXs43EbmHvaM6+Q4/vkqG6FDxvaQdBzPsNsYcCg4Jl2RrpQod8pFtz+i4A3JQHfZ+PQOBtl9gM72dg/U51R6wvrvOCl/45kOUEQl71bOYqReY+dwem1FLRQTDAq5hPokL6tvHh8/7RB/WalQu0kyKDdVEGwUw0SI8dg72NfW5j3dvX0bpRxkqVarrU63q4qRNmDXPrExxAAuURJqmVW/YNCtn1rTNXZaZ86ckSfYEH/OgJR8R4QKQNZy4/VJb8Akvbe3y6AfKNGZQ2K3qGOX9WFWRYoCoYg/DETkPiku6caDEAqJbhQZgS+CZ0iQByDg349EBIMQwomv7OKprEvrzcCXdWjqBcobBaNiw2B4UHixGnmXxeJVMgj8qn9787a2793UYH+TPjvSuTOreuG5J/XKp57X008+onOcoi52gnqMVZV9VdVIYoKT+zITac6bgej2Vl4wy1w2t3UgabigFfIlqKZxjlAaOPsbOpMRbTvXhqTs9Jy2/j2uypnaIIBSRopL1SpKhX96u2wu49Qr0X4RoVBzhdye89D0CqQQVQSuB0AhRcQxuBgu1x8OceWyV0LnQA+6ggBD8hj25Ly6sqo1xnJRJBYU9w8p+JN1pOllNwi8RuKRcj0kptsaIcFSzP7sxwcz4mSaGtnj4fAdlkFYCsnASQjpSoqIKew+hAK3pIiYA34d+nGquQJH1t0cxSn3j+Q00KndlvM4LBl/LeY/IyLUxu15rmJ8eNO+yPzZYm4bs7jsczKyiyG0wyZ9j5MXv97rM4b7vD7ucYLi+dCnKg2GLGSDfGLqE6hdea70Z+H2ieuDBRufO2z2fXJ6jxPbmzduyrBBfOvmLd22Ycxpqo1WL5w2UsUckq0F6pGoWEHlc70oe00FBxDuOsJWBC7fQNMrs+b8Ztc8mHaYAfDN4mclwjuk2ZPDIywp+RkpFOgxpUICVSRhC2rMOuQvR9Uo8VfwK6jdpWwQtbpdFRggdOj8cbRPf+YV/eV/+k/64pe+rMefuK7V9fWcdkVOY3Thz7Duos8e69GITX8lZWOyVbS0sLCks+fO6eq1a1rf2FCbTYhnxAJDzOWz7CTPl0FqBQcEI94SbqldLBB3hSFTcMLZVaezkNP0WmpjKKhPyEZJSBiblaCqkDfEhb+CMMbgECIVTRzKLPTQRjULoBNjLbUmWl9I2lhs6erZU3rq2kU9Cc6cWlKL+X1/Z1u/efNN/fAHP9U//fO/6h/+97f1re/8WL94813d3O5rf9LSuL2kpTOXdObqk7r25PO6/tzLuv7MC3rk8Se0cfYMdWjLk8mEg4nBeCi3QXuxq9W1NcLP6sx5jFVOnE+hpy4b3aLTVtAORbuT26UqksoI9XkL0Gfd73Hi7L7sMeCPWiTCCtrcCOoq9JKhkGbQ9LJyUB2+YGy1MDYT6ecoBNETVKI7FIqEFBEgSQr5clBEKBWFIuClUNHCLdGGA53ZOMOB2iR/7tTj0/ZKr9fHKO1lfpFSTrqk7SMVcj9KU95oONGAzeCBjUqMVhuko1EppgMV5JeiRcFTTscb0yF9bjSayIan8znY6zHOD7S7uwv2KEOPfAfa3+tziLiTDdfte9vq9z03JyUboqFKBUhgZaEr/5TP+TMbHKl31KJygVIIonof5kYhH0YsJzhNOGfwoSI9VCg0/3coGtlZqcQoGdB5PHlub2/Jk6BPAUSLthmUbQzWMZa/j6MrGmfC5EwQsdFQ7cgd2YvceTrr8sqywvoJcpgiIhRBZ0HeRpZ3/24M/47rPg3qvHLVSfXwnuohB+AOQh4Ggh92U4QHBD880VAQr0Zkt70hOcGTIF+E6xBxxC2P+RknV0+HV4WO7CuZkKzrERuEMRuECbDufJoy4TQmSskLYG9/T3tMRvs7myrHA62fWtQzTz2qL3/hVb36mRf1+KOXtLrcUcGOO8VYSSPyHoMJamcQUYDKIwk0lAAJf1CQXEUoDG7aweUDln04KlXI5ajkkSnRc5rZUz/sr11/4idloYDUybc95D8luI7eDT8roy5x8zQ1HKGhdqPgTGY0OyxhCF9N9Ulf6NwpN2hUfzSbWWhmJ+rVYqwvcWJy+vTp/OP/TdtZstYTSjiWdh0W1EU1Ago0vUhWdYAeejlKRn4g2lCybJw1DZKLWiAnbid+uw28CPAkIhUnRLVf08scwG2+iezQSdf9oeYE6eab8eEx6Y279ePpOsKh9HvGblF4IQl5kznmVKXHaefe7h7z6658cre/d8Ai1Jf5BwcH9aLEiU5vigMOD/YY254nG+wwzre3trS9ta0t4Ff59zBGGwP1zu1bHDbc0Sa8HcL9MYABRtiEzWxFmVxOMYcH8KlcUPeg6gYEn/LcpGNX1CFz3MBtQB52o4862O1h13HK2KNP5b5miojdxgT/hDIbY9aoEfPfEAwwdkb48+dRXS4bABgr7U5XC5yGra2v6+lnn9PneM3/lb/4mp559tn8yzSLnPi1bTiRh9Pwl3nyqR66t0EyIa9gjbIx6TQeeeSaHvdnMHkV7Ff1TLeorspw+VChSh49Nhn7+wO9884N2vWAUzhLFup2Fplz20oYMV2MXKebUqHDa6o/VEJV6VKNo8J9KIWGMMYnKqk7hokWum1e7Sdsk5FWukkbHKFePL2sp66e19WNU1rrttShb+5tbepXv/il/uEf/lH//b//T/3vr39bP339d3r/9r629sYaVV2tYZxeu/6MnnrhZT353Et68tkX9egTT+vS5Ud05uw5dTmRLlKiT1QK9OOCuV1KHBVta2O0hW3UXVrU0sqyllZX1FlcUsGGIZhPsNoVRSG7vZEoU2iUbYm+ehh/ffqm++eQNi1J33qt5GuqG5mGIsxDEwRmGRTGTXeuNKENLEAQpbIMLm4pFHEI+x3HVBXjkvw85xWUc8wGwIbjAWNvQt9yHtnIZNxmivE5xEbyuuuknacNyxHrcA6HjhhjvV6PsbmTx2YPY7Vkh+XwA9yWdR0n5DXhsG9EezqfIrVUFADqsjncssYYXQ1I16//Dzi93drc0bvv3dTt23eZLzjgy5MOtQqQaHR3jnMYqRfObuiUdww0nprLJZ+67TwOtOUbHCot4kO4FdNUPzniFMPphhTBQ5IVM2T37kltZ2dHt27dlgdwSYO5Ibt0REv2+j1OWYa5c/gkAQex6ztF0iKTxEVe//tjAKkoRAZTSHY7O6fjxnGDbm1uapPB5MkYNSMSc3CUUELPDaTQ/7GXKziF6z/rI1PefL0iAtUyANkQjOnMGbzy82ain09gevK3T4ecxPiUZp/d15iTlzbxLl04o5deeEZf+Pwreu6ZJ3V+Y00L7cR8UaHLiYSRWmnMaMZNvw6Vch+HkfPMZaNMpnIhiXHS7fAMJolMp3HsPkn+4bxQREjc+hDXn4NILmp+HCsN9QhXJI7xP7Q3FHEMqv0fOok/RJA8C8ZsvdCv5c+pOpngEeEnPeQh/QGx/2Nv185VjAhFzEOHfh29KgZHRd/32PRG0ic4wSIciBljFpchi3Be3BjDI95aHWAQ2eD0HLuzjaHJ/Oc5cBvDcwej0rxt+A224PtzrTPcvSt/Fs64jUF659Yt3bhxQzc5OTVu8zbM/0lqjzT6bP5HGAJeWEsWRo/Lek1THu8uo7gyT6EIIAAV4JZC+TKxfx454CGPWjZIAuCJuJ8ej24dlsxJEwwIGwtjz3/ozUZMA+uxDi9lg2mSpOB4sVjoqLO8KH+x58VPf0pf+Yuv6tXXPit/frLLulSRfyqKbPD5t1B3dne0hZ62Od22weB82522VlZWdJ7Twccee0wXL1xUF4OrSIV8TdCj23uQ52AbWj0dYIBsbe1q0J9oZ+cgY8gp2WRcYcRKLQ55ut0FtTldTCmczAMRaEuU86gAg45GahWhdieJ5JSKkTqtMW8+2rp84ZQev3ZWj1/e0GUM1rS3qfd+/Uv99Pvf1z/+3T/qG1//jv71+z/Xr357S3d2SvUmi2ovn9PFa0/qSV7rP/XMc3r8iSeVP9pw5YounD+n02trWsbw7JJZIcn2T0G7GF4v/HnTkv5fhgNDCUOvu7ggG6nLq6taXFlSG5uh6LSUjdR2C5lC0SooO23AeKjXsj4ngwPt+ZcVbFtwIDOhzSvaX3NXkE9EoJrIa1TJWmODz3BfyPLwIiyjLKeAplCKpIDqvgu9cgeCQdiEfubxloI8yN/lG7Cm+mOKmWKk+qS0b4OVsT2mDu43NkIb+COUE8rvtjZGGN8el/cYt3uc2u+wTjtOpKTGpnEdhtTbsu7jNk4nGKcTDFn3txGnrT0M1AFr/T1/5nxrR7tsdt9953397re/p21ccSpAsalKpYLjq+Wlts6dWddZFv/FTkcph/PgDqQg+ab+NCMTe/bNPQL3g0DQJ3I782lCzqouhZkNlEtah+GmYSxj5QzYPfh00x/832biHNAgEaFOu50H2oTGsYFJb1HuIOhIvkiaWy06rE9jzp09qwU6bpORO7VIJ2igDNw+Gdyl8XaZKHYxjvvsZJxURChwuCEjIrsDf+AK6AfeFnoQPjDyJylgjdRwH3LKXiwMu63DDDyWym706XDDHb5GKW8KrK8Rg2XE4jcGQwb3/vam9jbvatTb55S/pWeefkxfxED9/Oc+pUfYXZ9aXVArVRoPIbHGzAAAEABJREFUexqP+pI/d82roACygQp0X0+t4MyBCYoinnhbKsd3Be5Dw3BUu01Phpvr5JAP4DKBs+oiNE1/5oeV7yk/u3ncl9GxcER8Hxeb+S1uZKF4cI8MC5yApnymObhO7EHiWcQPBLjJT0dg3Td8fcwrIuSx2WIxX1xckk9SnL77Ypn7gMtqOCPT4zDfMWrUPp4Wg/xB94lxzazRjKtm7OSc44ScLD5j22PMGNnhaA0y4yGP+dglY9bjtEJHjs/gyV3SPM9rB4zTEact5nvutN98G6V3MCz9mt6LmX978zbG520OCRrc5PX9jfdv6CbG6I33388/KfXuO+/IeO+dd/Xee+9lQ9Xp+HdRd5izD1jEhhioPn0ThnQYlNGbUZdvBipR83BQuMz3g3r7C7e5ElM+rBPuOl7WOXI1tZj5plNM05z6anICz3o0vK4Y42wUjuTF2/ACP+bgxAt7SX7OxYZSWZAYhlALw+gyr+i/8OUv67UvfF7Xn3pKZzC6bKD65HXARn+X0+n3bryP3t7lVOo98K58glawbvm1/ApGlj/Peu3aVfmwxeNhzJo3wfhwvhV6tHuPdHa8brF+7XNKHmrp4GCg3sFQqpKGvP6tqtBCd0EFJ2WUEMPET5f6OKwS80wjj2/xDB1ebqeqdNoDDhzGWuYU9czpRV29eFpnTy+pm8bavXtTP/m3f9W3vv4N/cPf/p3+19/+vb7znX/Tm795R3sHpaJY0elz13T5sad17fqzuvbYU7r62HVdvvqoNs6c0/Lyqnxq3IpE7uSN/j2ugn6d0HdirQgg3FRNDZRCCQO0hY2wwIZgcXlJNlrb3Y4CfrSSUkGahv1QZ+D29HjocwLpMXGAHr0B8FixrnXsirBGQpFCju92GLtdwATDstKhDh0etZhcXpyyH4+yG0dEqKAsbl+n47a9xcbPb4U7RYu3HHvq074D3mr0sU16hg1XcECZe5yiDxnXtonGGLnGEHtpa2tL/g9vht0D1mzL21B1PfuMTW9eh9hahuvaSomyFCpSUgRaZsxO0P9kaqwOMY732Hi6r21vbut3v/u93nzrt/Tjm0riruh0UsgDt6om6jAoTq8v6uL5U1pfo0FaHcZzyO0XCjVXRCgilEAEbs1fVugJCHjGnGjgTgp9JBDJrwcMstZ9kIQICLl8BQKBzw1lpXsH0WPnf/PmDfn39gYottNqY6x2NMHSt6JtNDXxSEURKBold+icKxz9X7p8ic6/oZKJRSGZ32IyCWTsr6jqmMb1Ka47wA6vswZ0gHarUEKeIrExyCkjDkO+KtxSwnkSHKdBFgwET0BEKOIQCXdSkO4DQDi35kGjS3lgVJkG7qBSDRL+FFIDy1buJPBNjVkaTAQirIJaXzZK3YGH7MrHo1ITdlTjwTh/jnfsH+/v72uyv6vhLgbq7h21Jru6cLqrV166ri++9jzG6mWdP7ukxYVS1eRAqoaUo5RoC+dBEST6deSZhuKX1IG8NYVlKupS4TcQJgppUcZGxjTwByGkINPAcRwJnnURpJdlyMoysOsbvkAFclKEz2gtMXtmEYdPORWCFWV0+e5DWBCYAp8AZHnHwV9SdsMqcDtU+J1WNc2kyjoh/jQvl7lpy0ypcQKHfSIUUWMaRfgUwTMEBeRdlxM3POdrWC/iMishn3Bwy3zrrva7LFXm1WHCXaNO02E6crkuMzik8mMeZjSoU4kIFSw4/ujOOqcqHo+l+41B+T0Pusy1tONKLgjRlHm5cDzMAEFgRMi6MnDqg5Ak5KcIyfWfx5H4lg3NZHIYvEx5RAT5xSx8Pp2sW4mwCgg5o8o0ES87prSCViFlXgpIqLm80OSFctp3EM1BFX2ox2nbPoaqxzPqk09Z9zEkvWDd4dX8vXv3VOMur/JuyUbrLYxS4zYG1R3ctzFUb2CUvv/2O3rv9+/oJgbrrRs3kb+tu3fvaJdN/gGGkxe/CW/FKhZuJl6ag7qQae5HlC01oHS1jqn31O0yG0SS5WHnO+FzTZswvLL7QVAWltxPskyac5uB7hplVzq8mn46oYxj9DYBY+rR92LOqdSE/lcS1m53JNaakvAoCrW6XXWXlnT2wgV97otf0n/+6/+i5158Qec5Ce0sLHJ6Si7Ij1n079y9p9/89ncY9jd14DVtoZt/C7NFfy8xdDocPJ05c0br62uMgZaohBLrUbvTVUqFxqx9Nqa2Wat8MtZjvTKvVKi7sKy93R7tsSWpyEbf8vIK696C2q0W8UN1m/AWy2+zDA6+wl/KNiU4ggdphVJ+tlKLlEIFVehSjtWFpLPLoUtrXT12cU3XL5/VmaWWBvdu61c/+qH+6Rvf1D985yf6xo/e1L/96h396u3b2twfq91d1cVL1/TEE9f11LPX9cRTj+jqoxd19tIZ6r+av1TWwaBuFV2laDMd0wNKSe7woGKtKJWYIZMqqBHwDJpEEaEUSa12i/p2ZT12aZel5eWcdrvTUXthQYEeJszXble35Zj1v8+BSz0+Rhj3Iw0w9HyyOKE9KIBSQhdhhKRQZHehgKaiUEohbzKKIsmX+53nciqhgEFNoBXAQ2Er+pHTpchqE3+RPtDptBwol2f/YE/dTltoQXQSlWxG0n5PJW2tmGhCWx2wYdjDv++xvXfAafABp8JDyj8mjVJddLm6ssL6uyCR0T1OQes3IHdy37vN5tR1LlKhbrurPE/Y8CU9n873OD0dsd4P+yPVhulO/VGCzS1t3t3Ue4z/t3/3tt5lLrjHSS3juq6qmgvlFZxOrSx1OFFd0bnTa1qkQVpk6F2IOyJroJpY87RJwkp6OJB0REhz2/tJw2kHJZ0BhdpdUccRnWXALsA7xs17d7W7vZOLvMRuqUOnG2Ld79KAJYO/Kt0Jgp1AUYPG79DQaxvrOnfurBY4VZ1wipfoSKldCCGJvHKCksbscveZZHsYxrtMuGMmpYBP/+NJ2vbgynqtpFB1Irx4OszUac/cs4gVkRtodk2TJ009BEHYITS7SI/yOD8xCJznIUScGjm8kXN5GveUVtA8UaN7D6QxrwG8sI3QjakXIH9e2IvQZMirkr1tHWzdxVDd1FJrpOcev6yvfu5lfeHVF/XEYxd0+lRbST3ZSC0nPbKfKG9amGrICn8Abiah2l9SfOD8mUiqGarML2f+UvNuArO66zrrvotcZjrIbtSVKZKmkDp7O0BYh8DpUjo4czdxZ7zGPYttRoMmzqGfWsDEb90D+zPm3XNpOSznRRQi1jcFDmpzCOEzao5OumLKzJTEyM/pRqbTsCmxyFFUpA9g1vrFjW7wyvFnoNwOnyYzIxWueThfWCfclqrZdnmcthm/y0y0p0+vy2O+ZHJ3n3De4sFdR/ATDzcuxzZwmmHg9G1nELEGHNe/AeUnSHVHIv6U7zodgmDk5v3iimPI6cA7pEjkucZMwa6msLtBJV912iK8hnwRXY5vZD8Mbjsr8zLEmyUWMIyqivaxnoOymlaMG3/mzRv7AQubPx5gw2aPU5otTj43N2sj1b8GcI/FzP7bnOhkIxQD9RYG6m3oHU5V7966oy0MrV3iHXCy4vnSp09D5uoJ80XJou+NaB5D0/ybcpganlMzCM8mB3UxzX0JnstsOdMarqkU/MlX+IG+TB8Ax89qmYZnv6PhrwzyqdBTxtRd5nmnQo+lRujRRuU40wkzFqPR8ZwohS+hRbsjGz5Fqy1/wem5F1/kNf/X9NnPfx4D7FEtLq9oQh7+ctQWa9c7777LCdTb2tzaUheDaQNj1IcpRdGSDSL/HNUB60+XtdwfXQvnQ5/P7cV6NAI2qHoYtwecqvV57e94Qi+RkhLrf38w0q1b95i6IvuLoq0CAzg5PJCh3K4zAnT1kpgNKtxg2u8JlKh1yhjLX+heaIeWOqEzqx1dObeiRy+ua2Oprc0b7+oH3/02p6f/U9/8+td5vf9j/RgD9e07PfXTspY3Lusap6ePPs7J6bXHdfHiFW34Y4sbS7yiX9DCUlctG2mULZQoRw1hhBpVSevRaJSOYocmSBiVeZXgiYcRSuisSIWKolALg7Td6aiDPq3vmnbV7rZVECZkRZ60LIbdBANvKJ+Y+7X6kNfbPlGdcJKY9YUcN+KpRoLOod3pyFdBvkVBmIXpV9YjpXdQhvt4C5kuc1vh/KtSXmfHnJZboNUu8to2ZGNU0fYVbd6tKrUJ7zK22hxSDll79/t72u8fyK/qUYFzyod3Lnsfm2nARjEju4ecsPfk+pCUSmylAbbTHuN3jzlge3ubU9uexozhIX0qr/OED/E7jg3WIcZqRTzbXP5s+102t5sYq7vYX/7Yyl3mDQzVRGMEjZEAlGK5jkt09jOnN3Th7BmtLS+qQ3ARFbopZeVY0rACZkCBEaGID4AIN6Zygs7S+CM6IkLitjLdgH12OgecBFiZWwxw+zvtdl64KhrZO8p9wic0YkTkDhpFKCKUWkX+nM+Fixd1BmM1pUSnGKtiQtKxa+xdKpPE3u6utrY22UHsq6JVHQdHlo4gXRQfAT0GMswy/6c8XLfjoHNxV7IR6AnaE2PJRD1icRv09jQ42MnoYaDub9/Vwe6WNOnr7JlVvfrpl+TPon76ped16dwZLTNwWwpV6HXCa4lyUtFrDbKwktCtXSYuR4mjpF0yaFdT8xuU8Nxu5hsVg8Zhbhui5rR54K1Idg7O6w9E/IHx/r8ULSIUEVQpMuWZKYxP/I4Ikbh4suAktTsdToSWtLGxkV9/iisiyWPSVFN5U8ch+GPe9JuPmcKfKnqIP9efDCODscaY8Lj1+ICliGAtDtYDYTtOmPtGGuexOGGclJy+9LW9vcVJ6K52MKS2tra0yYGADdZNjNF7GKUZt+/IX5LyN/v3mR8HnLp4MfPC5jdbniPE2OWQh1M38sSASCJfgzJo7oo8f0pm3weJ8hrVXLjdhjIvESkikAv8c9DhFREiUPUVitpx5BlwI3gCzyVjDIExa4hfA489ZzHvTTAUxtRr4omFtSMwMII1JWHkjDEYJqy1i6dWdOnRa/JnUL/4pS/pxRdfkg9GxNVHT1sY9P7srl/l9jECFjg5O4OB6j69uLRIO0h7e7vy5sAbiQucyBoLrO0kIa9rQ4yWg35Pe6xz/kxgj3THlNfhLcpUzNCiGap8Gri+vqHFxSVFhMUy0KJUFbiBqX8HtSxUZCSo/DlDhU3BNFLEQEXqYaT2tFDsa2N5okcvLGUD9dRSV3fu3NT3vv99ff2b/6J//u4P9dM339XPfndL79zb14i0V1Y39MgjT+q5Fz6tJ556ThcuX9PK6ml1F5bU6Syq3V5Qu9VWq2iRF/23omjNXYVEP6oMJZXQCYbrGDrGcB0jS9Oo8rqCw20YxC0S9bE+UlILO6HLHLLQ7cqGYQe30eVkuguvTXiEY0UeHzbe3GYDjLs+8Ppn/ZdlpSxFmp57ipRkahSUvUWfEJfTLookI01lIpKU85gR2rzKKChnJ5elk5tFsmkAABAASURBVPMv6W+h0Ij2LookG9oTDuFMl+g3MRnRRmONeIs54DCtxDaqMGQr4hku72h6qDTCyPQG0vUYIDdgDR9ivE7o1+47tpnc7/qEuT954+MNUPbDy5STVX+O3f1yf/8Au4j5YXMr093dHfVJ02vwiLy2MXY5Ow0qJhqLCqK0KjdMSUUKraws68zGms6ur2ppoUWTTuTT1sTCHhUKrkTVNb2shqnzoSSUI0Eaaqf+aBeFlDGfQcUgnWhAh+mDfaz/exwv3wXeKXggL/BKZcKAtZLGTC6OXaSkROeICPRQyJ3Un/G5fPmK/C8ZvTsdMSG5XhUyztXKNpzWDh3AcJoljSoES/To4iEu4fddA62YaejP85qvn6vhepwIiu9wy+fOnBe0MQNorPGwp0F/V4Perkbs5IYYrJPBgVYWCj3+yCWM1Bf12mdf1uOPoeNVJqBWqIVO2iipBQolRaArGTq83JfJlF6d+7b17HYo6d92m9qfYV4DBm8TVidGqZ0OsN/pGZpV1NwPCdLI+WVKnJw0qWVapwj3k71J+5NN8JNPLTefk3UTNrD/D4STcFRTw25PcnZHBD0lGL9JnXZHq6unGLtrWfkEKTHGQ0LmEDrpsl6NI2FmGMoGnI5fDmpwPOwj+F2+mfgD03PATOpDO8I1tyKIEcD6MMv91uOi9MIF33eQhUUtl91mgghzJG8i/fbIJyk+IbXBus1itM9JSQ/DqMcCZerfPfVHr0YsomPPDcy3ledHxmRuN8ZLYryxWDHa5eJodqVQNECmVrwLVilCoOJRZRqc4B0CHvIBhJxqYQgeuzV3HfMjUQfa4TAQEcTVFIFD+bLOxqwJE+o0YT3x/GeeTysn6HLitRSjIjBIjApa0QdXeJP51LPP6ktf+6o++7nX9Pijj2mJ1/+j4Vh7rFd76M/rTUHcZdbpS5cu6jyG6NLScj652+QU6h6n2T6RsuxZDpz871CXl5fz2h4RGqPjITq34eDTVhsUI4wTFzwiVGA0F6RvpFTIVyiyATjxPAnMq/wAlVsHI1IgQCpbSmVSC4OvzXzcoj2TxkgNVUQf9HRqsdK1Cyt6/PIpnT2VtHnnHf3oB9/XN7/5LX39n7+pf/nXH+oXb72r97d62teCOqvndP2Zl/TYE0/r3MWrOrV2RkvLa+osrKjoLCi1u9SvrQIjL5eZeoirQs+G+1NFf8IrYZSqCtaH4NRZNQgbU1a3T0n9KtxGkEYirZSSUlGQRwuDuKN2x+hm2sF9iK4K5IhGlpXcVrY1+mwohhh1A04VfaJY0gdYARQRgLXM6We3/cpp2Jh0WikV+FvkbVooIev0G0RQNngpyxUqkv0F8q0s4n7n78u4vVy3ne1dNpJ76h/saZXNwVKRNGB8Tnj765PW4C3GiE1MNrApcx6btKH7sA3QHsZmppzCW1+2jaSQ7aq93b3px3buyTbPPmnuc1h3wJg/IN7+wb6y3UUfvXHjfb3zzrvI38qy1tGYsSIu62efvo7NiZpyyU1xTBvGjbnQ7ejM6VM6f+4Up6odtYtShUo6mqCiSICGDjgRIWWOPuRVITcFUSNCETVwcNfuiBAe7priyP55SgjeOIajYgr8YiiZAnoPhtJEnkit7K2trfxh/k2OnOm5GOYMinZHtvgHdC7zIsI1pe6BLgotsGM5tbqqSxcv6MKFi3nh8wCe0NlzfikUdJaCDuDG3ecofI9J+gDqCcI6DnF5lqdsPrp3PEXmElDf2QcvApdhtqmhKc/uBuYhExGKCPHgrimO7H8gFXIgIvw8CngyFJRWsg7pNaimVEUH9kAwbWBj3PXOEzQdb8TgdCd23Ye4+3TW/sGuhr3tjFF/W1H1tbG+qOeffVyvfOY5vfDcE7p45pSWuklRDqUJKMc576SkFoOzRXkSXclqNHLh8MvtMKOVcvkyr8zxxWxVcXrhdhAUAfiE0cdx6DiqLE9dMyVh0qp5larshpJ5ftbBh3yHH0kxS8HxjTDx6vzsP44/zB9EOwmwT74pRq7HXGj2U/Y51r+zk0LOdGX3XHHwur7mNNTuLE4fyW4/CEz0Yy8Aq4zf07w5sttyEZElA7l50PvobaGIUApNYbchhXQUloOT4zVu0wYOa9xQbkXEDOJKUz9MKbjtxxEgp2samitL44aqRkQoAuDHwY0bPw7fcjrhsCns9ljyolOkxGJXKPirgys2+CVDxWNEcjIppKIIJTwppBZxuu024zIIjzy/jljkPPbHjHkbrWNOZph8VYO0mDuCMZXcz7xwY0B5DmnGY0jyuA7xRz48BZnmGUrkGUkyUhCaYhpWKWjUyOOZfKB213CY8hXIaIbMUkTUjukzIo7w8MlIZBoxTcFrJ3WoqIvLP6EuY4zUMfUxJoSXOZy8K6lIGB1FR21O4FqdrgLjqg298sgj+sKXvqzPc4r6/Asv6vTGWRFVe/s9bbF+DHgF30HuFJusjY0NnVo5pYK4A14p37t3T+++855+//vfy19C868t+KMt169f18rqiioSsjHqebjPuuZfuDnAgPAaOKRdfNDicoraUUQl0vUJoTHkdGtxcVHWt+dv10++EOTOGrRXxA3ySei7S2fKqMbq8IbsVGuk051SF1a7evT8aT3mz6CeWspv0H78w3/TP/3zv+hb3/uBfvCzX+mXv/m93rm9qT5Gb/fUGV15/Fk98uRzOnf5kk6fP8ur/RVFu6XK7V8USh302emIAuZ6er63QWbqemegfxlyi1fotVJF/7PMBMPUcJwJGwtT8yvkuVVlWyfoW0kFemm3abtWRx3y7GAgtztdmVcUbRWUp4CmaCmiUKjgNHOkfj5RHGDMDWV9jkcT0U0oTCgiVF+hyA4/QxEhlyMiqFoChVpsIhL1dj4+va3L0M5lcVs53GEFG5+Cstrvvnf71u2cl8vZ7rRlg/DendvqFqGN5SW12ahMMGAD47NN351waHT39i29++57usXbj30MzZ3cB4dynzk46FMX6kNfsvF5wJru/mW3bart7fqtygHG6YD+uYftc48Dwbu37+bPrd/lNf89NlU7HOI5zGk6vsvlOrvMA3SW0L5Ep3Jj2N1Qu1tUcnV1kdevK9o4vaTlxRYTUIXKK9H/MkK+/DTs/iBUJwjAc/QpTOaFsp8Ht06CaMDjfB1jZCOQoWR2yolXiFR0kgkdZqgDBqt3of7xaBuTbV4beIBbWX5lb2WVdN6opIL8WqnAMG1rsbugjfXT8o721NopkSiT+US+YtqRIlLuECMGuhvD6JOfB4hIy7INAkfGPB93ROYq/Ic7LMcDJxwdBcyIOMqTPpw/kDMkWU/zCHgZPLjRZkU3AfSfktFmw/QQJbotNWbHPgJDTq7dCQd06AHH+gfsknZ3ttH7jvoHWxr2t1RoqPO86n/x+ev6zKef0zNPPaIzGK3tYqKiGrFY2UgdqeI1RYXh634b7IqjFGGVgnJQIPozjKrSvNvtaFSUs2IhIRHZLSYpHFk2qFEGcU3lxs4gmLAK2GXYXTERi4ucDkPwVMQ3BCV4dmfezIcD2cOIUz/kk7jdPk7HNFeBvEwbnulxIJKLc7zctZxDa9e/39NlmMfJJZmvZ9AG1kHdZlJJ2zuFYGy22m1OY5Z1+vRpLXFaVdF/clwLzCHyyFG+YvoMeIHbwKl5MPSm3oAaR4Lh2R86vAJeHHpxJRIxJ4NHIAE7PwPHIQKeIagOr1D2Q2o6TU++Dpn2ER5AQkQhKfF0/kVKKookux3mzuHxnQ2UqV4t6/nQ48UoUrCBb6tISe5HJePL82aFsZbbYhrP6VmeBUhFqM6DvC0j2ijDGTbyDmsQUqKMgT+RENOrIqJGEtSophQ36Tgvg0LJNJxH5ourmgLCHcB3RCjiKMxX8GyAU5TR9bReJizuozFGyGjAujJg3h/l9cCHF87F4oFuCoyHDmuM15mKCrRYR9YxSJ959jl97S//g774xS/p2rVrWuSEdIwBNcCgkRKv3Je1Tn9dX1uXv23vavQwAm7cuIlx+o5+99u39fbbv9MtDBIbBGP0/tRTT7M+XZJfg7uMA+ZjG6h9Tss8H9voHHN6NiGfDNqsLm+oaLXU7nRUFEnbHOYsMk68Vk6oZ1Bucblezdxmd63jkjm7FKaQFmKixRhrOUa6sNzWVeb0qxvLuoiBGqOe3vr1L/Stf/6GvvnP/6wf/OTn+vXbN3Rjc1/DWNCps5d16dEndfWJZ3TlsSd19uJlpXZHrW5HnaWFTNWm0VtJQVmjUzArMzMzz7tNyil1G1WMb6Ewl7XEXU7braS+GYR5fpigswYlcprKOT6i1DiUoshG6cLCAu2wmA3EIhVKwIZju93NbvsjWopI9IWKPjHCYB3LxphPVP1xEOdFV7TaakiKiAxxubyQfEeEUkrkD8VdFC0VGMUR8KC22Qwbqx101CI8JWRToTFvK/xxRpdvwKax23XZu1pdXJBPTxdJbw0d7t+8qd333tcK7sSh0O9/9xu99dZbuX9tb+9w6rmrIZulPmu5D/JscHtt3+YVvdHHsLR/nzXe8nfu3NGtm7fok+Dmbd0GN8nj1q1b2trewuA9QC8eL8OsF+ujQtGea8Rlf4KiowoFVbSHKRwahme+u51Cp9eW889Vra0sqV0E63clD3YLBA8D8hHuCtl54P0T3HU563xrt1TSkcdMLAN2/QfsBu6iVL8yEVpxYxeJAUoDbG1tZmVWdOamo0SQCrdfvZw/d17+fFCn01GJ/pxLBIHcaDbXzpOEjdRNdr17GKoTGiMVSUFHCuS40WsWzQ/7s+Pf6cEGUvNoimGeC+o6ltRhgk5cl+zmNU/J4C7hW7f1gBzRsYfsvPp5R+ldmX9Cxfru7+9ySHrAiWlLj1y9oE+9/KxefvEZPXrtos6cXtFChwHI66Iw2JWHP+OEfpOU+yGdVqIg1TQ/d27r2Z3bGE8nHZenlik1o5Tb7SnS05/oqsjrPlAB9xHjkyzGSf0nG2J/cCYomrJmhf/BafxpItb1dHmd35Si+9zWUI+5NhNxl/Hq16GnOJ1yH3F4RIh7BqcQPAyIGmr3ETjAOMJ8sMeixoMlpiHT4k99DyVOr8FDBXPgNOGsLLurXDemPBZCKeEomJuKxBgEJePF48l6CiQTSioSYUFihAV6TbiLlFi4WzmNFm7EEKjvIC+fnGbQl+p1xPnWcN8yrwHLDTk5TMpxSSyRCST7gxMT84MJoebVcplHXjVteBJiCkmWrd3TtKUclhSKlDCeATRNUSRCcr6B5PSmvhMMNutkwsbZhoAX7SGGoI3BISeUDqsQd6ygkE6vwGhoYVgVRSGfeAV0g1fzr3z2Vf3Ff/hLvfLqKzp9ZkNVhLwuuTzeSPkgxJuqZYzXCUalP1Pqj6vZEHj/vRu8Pn1H77z7Lq9Qb3MAcEBXrnT9iSf07LNPywaVy1qy3rmsNXijSPk9f7uMyoV0CwDq5nyDOpe4/drW+fg18F3WrxGGbaJ8VG1L8GXuAAAQAElEQVR6OwUOCDBKhUGqGChFnyR7zNN7Wl6Y6NLGgi4sFTrNwcNke1PvvPmGvvvNb+ufv/Edff/ffq7fvrOpO7sT7ceyls9dy/856tEnn9PFy9fYTG6wmVxUd6Gtrg/MuqHUKhVAqRRWsaKQXF5Kn+tuqunVzLllXpuYaVkvKnSY9YG7ZJ2wu6alSvPo0xUoQeV46KFJM0IqaLcOp6iLi4tsIBbp812M13bmO6zFRqSVDcUka8dxRxx2+UtKE/LzqeGIwytT51fLUOAwQhGh3F/Ip8Vc5TQjaj6BMlw+p1W6XUmzooyIyHmZGk4DBify+1kv7XZHt7FzbCg67vnz59RO0nBvVy368S5h995/Vxr1edO5r9sYlO5nd+/dzf2qRG9D7KUBBulg0GNt72tEnx9Rl1GmQ4zikRy+y0mp49owvXnjhu7dvccr/z312Fzt7+3L/cmHWGNOcit0nhVFHbgpq+hD4aqI4kHhZiVBBV+unWsGs82AWltd1Pkz6zq9tqIOfk8iDmYegDgC5P+E20Wl0K5eQCvvveiEHrQjJpV80ocB6dclW1tb1Kii47VonH1tb29hZPXYFU3gCxWFUiS16Ixu+FVeIZ4/fz5/5i2RQVa66svZurO4M3o3ukPjbW9tqdc7UItO6HQikJoC1zRi5Hxqz5/2SdPnDE2Pw53Jk6gHRUmfyUCasVyfHtCRXVcPAp+m1BP4IHfcHpuBfQbEAdQ7r8Rx6PmNNT3/7JP67Ksv68Xnn9aF8xucVCf5P0y1W5UCIzVhoCbaK9FeiQJ4UfQJqmFd21DOcN7AeRsuR8kgNnV5ZyCtinQqym1A/tzvP2L5rAHjQVk4bB7IMX54/lndcVJpZuV0+RGAuA8EvSoVRT4tWmHsnlpbmy1OSHHHHHD+f/XO+kEpjAVXkSlNkUIJYGEINSkVKc9T1tsEw0ZcKUIpJRCIGHUahfmFmDfbSpLaRVIKHE4/5yXkKyXmjQY1u45P9DpcqmVMm7ghRRLphcg6uz2PG4lEgrAIyf5c9hzPftVxCExETBRoBnghEW6EHO6PE5mmSMxBNbJfhFseOGnPKWOMAy+yQxbaIWtIjZHG6GlMmOfGCOIVhZyGjY2iIE0MmAIsLCzq+pPMfZ/7nL7wpS/q+tNPq9Vua4AhWJKJsYAhtLS8TPxCA95MeW3yz//454D+X/b++8mSJMnvBL9q/ljwSJ7FOa/qqq7mNT0EAwgWu3J7J3J7K7sie3tEbn84ggUwYAvc/3S3B8z0cNbTPd09zac576JZyTM4ecTtPl/z5y9eRGZWZZMBGivr6V83MzU1NTUzNTN184jIclJ17Zqu8/nWDsEWhyo+yRqhzwMPPqhXX30FJ2+dTb/WhNOxMV+jPIZj9JtYP5yDTD3ugGYE5JS8vgf9JHQfw+fPs7fYAy9zEjbEIfGaPmFdFZf9Afd5sE5HjBB1SLEDbOZQK0tZ6ytJZ9a7Orva0Xjzqq7++Pv6/te+oq9/AQf1b76qN964ov1D8tKKls8/ogefeUUPP/uyLj7ytFZOnVOPU8tOp4MthXp4VFWF/VQ1A8Ze7JB0Zh/Jdlh5cVEqSvHgtl0oE/FNS7G7zB7isWv3hSacMP+NmrBBZkPLhZ9yRYblBG1rIIU8lr2ps+oX3n6/D61SRKjX66pC71Q1aSV2LuSNcVbH9PuYMfA4jXEOJ6UvLV/lCp6J/k8pUQxUYBona3aXsoyPCR7PETZomn0L769FLsK4cRB3sYOsLieth/D5R0O2t7d5ielrgr0cEO8rNGBvPGCsb1x+V7ewq4P9XflnTs07xBFN6FH6xv0DavbbDGr0aDBWE9KPbhuyPUdGxW5GGnEa6/QQWx4Px8qUdfcyVExb+oAbRWUUGo1L4K53MUAGddDt6NT6qs6dPa3VlSUGQjSnRvZESBMJlZDnL+1moDUP0dXcDgrep6KGNcPaQsQbaHp5ofT/QpFoI68Aqhk8n65u80naP+C7s72lLobW7VQM1La8QIz4pOPinjiuo0pJVUoM9kA+VT175oxsrGUg2wGgZi96YlDHDJYXklu3bnGEvoVjx4SzwDnkubijrmcWlkQoIiAdITT/T6TEFQVBqiBKUiTfG2quVo92snrRzfRVDTwBHHrCu60OJ7TXqG2wfGaowQhjPOQTwAF9OeT09GDzpsY7t1Qd7mqZN+unyi9MvaAPf/AFPfXEIzq9vsIE78jyhpR3WOyQyRMFGWOugcOM2WV4Jxj7FEz4GrR6unxNvzttUIDGYbssGJ4Ioi1GxpqP0HBBKpFsXkq5+zTtPMfD8dBdL7S7a96xjDsxnhhfua5jK7C4XLkhch2CfALk6J4vK3In3LOAn4/RVbqkw/cDfLSwtKqE8JfFjLAdLw+ax1KMW8kjw7wN3U8sCZsQUjq8aHqDWcFZrZjnja1QmrIed8MlWvGIkq8gYjjPi2izUWckGuYwMg+DoFGAyPxtYlBmnnY8HiRtCiWcxkuBQjQV4l3uwjLNM2ebLvGiv4qoor9U4pq/pqonNswAnu9j5rbJTlte6WM6ucTZfN0fgSSvmY63cP+wTSvBmEJwiCsIA5oAoaSq5AfzW0rkJmiIJy5SDVqZhUkqdNPa8WjiDd00Q1wBmns+lo/JLvXBZI5UdEmKSFCkCKggZImZdQfQH2Pa7X4Zs/6NcUL8wgwJNeCkbJrC9lXhnBp2bvwF7sWXXtRv/fZv62Of+ITOnD2ngPeQPWIIet2elpdWFBEcluyV/cenW3ZO7aj6VOz69Rvlf/HauLWp3e0dDe0UoINlv4bje9/99+OgTjTG8Z3gGPlQZkxo58LjiXBV6NTpdBQV7UyphG2cVVUHlL2G47JP+zY4RRsniY1RFX5BhYPY4RChBwacoi5qW4uxpfX+vs6u1Dq7mnRufaDJwY5++pOf6svf+I4+/aWv68vf+ZF+dOmadidJ/fUzOvvQY3rkqef09DPP6+EHHtLa8poG3YEWF5Y5SV1lT1hE1S59noSCJZ6qvlLqgkqRQrN/QWyKJPjJsZ3WDIqRHbLuO172Ksawidelr2r2D/dNnWn9bB1QuSJCiT5KqVKVkA4qHNEuY5WId3t9DRYWtbC4iM59dXtddeinVFWyHYjytg9/9p8wTmPqdtyOv3XIzEvfESHJULmixDPtn5D2DMw0qS5xj+uQE06HE+Q5ntHbbRvxiT9DG2EXW4xht9OTT3m9/N3Y3dPrVz0GEx1S6RA+/yjj2uKS8uGBdjav63B/Q3m4p4Q95r1D9u49dSicsAWMqrxM4pWqLn1Vq/Qd/TukXv+C5BDH1m2bUP+E/dz+z8h+FvLobGX6OsNPwTKd3c7yrlGaSBudR1sSLW1uEqJzglSDUDgOvYsRrC4t6MK5szp//izH3D0GS/JgIgouSyWgsX7+wqBiVNFxhOb/kZhVE8QiQhFHIOF7DlleXhLPCPgoU9G2jkFnVAzShA70id/OzqZu3byuq1cv40iOtLa6yvH2oa7yNrm/v0/JzGBXliRRvt/raWV5Weurazir50o8RBZyg3zHE+kIa5CLg7rhN98dFhYMLMNDdnPPxxuKRLmIIAACIa5QxAmI9BwYNiaHBBto8pIIIUQchSJuREBTqL2sl9GkPdKZMc8qkwtDKxOMfvNnoCFvSTbKCW9QNsbhwVAHewcsntva3uC4/9ZNHW7c1GT7lrqjPflnlT7wxEP65Ede0odeflYP339ey4OuitGzMAo9gkVIUQliA/cNC4zo1waZrFqeiDUGb2Tng1xskXycWzlO2QBynkMkmmcG6M6T80CeQ6EhIyLEPUWoRESo4xdFKYJkIvNy7hpH9rwESyygsghGzJDDQoV1GtopFXGHIAzSATSD3udyH90L3kfMz5Dd9kNbhJ5q+ot+aPPuFMIksUiWkL49FidtOc5zWZXxbNoVpaLMQpinMcQQ8zLfwVFdXlrmRXxddlhr2xZ58zeiZZktSJBtWZlebpCgtGDYdBvIv42GYg0t4L87kpq8BDMxRfgphaSIuCsUzpdSNCEB8awkOUsUJR7yv8SzAqETlwkIyEkeHfkzsQGrXN5IPDrJjG1fZFWkfco5ZqPy/PTKB5u6vAxUqanJ6Sh8SZWiIBEaFZnJmKaDMLLKGLayyIYKTWpCBsp5s3IwJKnJQ3tNr4girdATPZCC55RWWEo9KvnyhdyM3dk2Mvbh0A7BmLVuxPrn9dDOx4TNm6KUQ17qqKq66nR6qnAEE212u7vdbnE+H374Yb2Gc/pf/pf/Wz373HPqcWo6obCdXjs5qytr6nPaapvb2tzS1ctX9C6f9d95+x29e+mSrl+9Lp+o2lG9cf2mNjdwVHf22KeGWuGl6zd+4zf0JCe1VZVwcnc1Gg/ZyyaasE66DZbrdlufXq+rqtNRt9dTt9+gA00pyn8mcEAbN/cPlBYX1Vle0di8yzhjSwN16eA+zupimmitO9L5haHODfZ139pY51cnOtx8R2/86Fv6m89+Rp/+zOf0pe/+WN9995Z2O4uqTl3Q+cef0UPPvKBzDz2qUxcfKH2zTN3rC4s6tbyq1cUVLQ6WtTBYoT/WcP6WldIA9FWlPmFPKTqElSISo8XY0o+OJUVJe77WxZGaEJ2wbAD6wf6L6SX0uLJmZOC0Q2EzmbEnQA6rC3IxE6VUMa7ADmiiliCbu2Kce92+BoybndVOt6tuj/4k7HS6CvOK1zVsaYKTOgK2IZ8ulpB0bRtCB48RiqqF07XLMRZCoSh1ZtW0gye1S34ZNL2KJMNfaw3b6i5fMf1ys7KyzJncWDkq7dWhn167wZh8T5s4ktt8jvdf5fBf1Un1SKO9LXWrEY7pSKudnvrjrANeiAInNDOvR/hC9dT5bNowwsbGctvytA3NF1VkwTdhvjAA6tB/PfrD6KAHPSjZ+GlfGO7nKcwvZCVNr4hQArRW5ZoyJgaqolMGva7WV5c5VV3X6vKCUqoxmgrWiZqOogCpX/07K9C4gVj4gBh62lneQHAc/Vl6mxPAmzdvaHNjQxUd0Ov3ZJp/htUnov5Z05RCfjsJJCb6bnFpkf45p3U+I3Y7HUUEfUoXZ4kqlWTOkH+QeYvP/zc5Vd1kEaqZJHD8YrfrmJMQJ+Pkz9PmsmdRWISvU4CqR3T6hls2Pi/InlSeINbbfTYpEww74E19wonzIZ8K9jHy3a1b2t66qeHBLqfV+6rHe1rsJz148YxeeeEZvfaRV/Tkow/pFHbV71b0T80b2pgxmRQkFhdhpJnKawzYddf0lSeeUbs+kOERPDOFSySXpx8e6+TGA25IGfYaOGwA8Vf39qAU7aw9cNooND+gOWhB009Q2pxfckhFMn7JYt9PnKs0TvDd3uaWKWNPKiZdeLLKfORZtE84T4t8Wh0sDGQmLON9baNxmnSXyxWQ5coMor/ofUzMVPy9yWyZHRould3MgqYjnM5kZGgNmg7L0Jrb9RuZ+TdmU6vLfAt5Xhld+rDb9fpC0gAAEABJREFUSUr0KMueeqR7nQ4bZsxkJqmJUyCxplYJ/oJgP4EPuss2gCbBL2Q2MN0Eb8jWz/O6xF2npIhQ808iovaCXJIBIYgVBHUbFaGRKgW6KJAa9IoBf83aUuMMeL0Zs86N2GyNIS/qh6x1Qw43RrxYj3EgavgjKiXa3TFwUOwIdggTdQTtW+HQ4wMvv6y/99t/Xx/7+MdlmztEluWLunv9PieIS0pVJe8xVznxsoPhz/rX/bOD7Ekb7EkbtzZkbHLgsbeHg4rjULNeLi0u6CMf/pCef/45TRinA5yJCTpnxg31pnco0KVijIqeVafsYx3qbFHRH0yChp+y/ro4thxe/PvdpFQPVY331c/7nKAeaDUNdXoQOrs20EI3tMXhxA9/+CN98St/qz/6s8/qi9/4gd6+vqP9PNCZB57SE8++qseffkVnLjyixZVz6vZX1O0u4lMsqG+nqDgy2A96BH2Kws2gKNDpCFHSiTxQ4owfHDbPmj1DoEZ/p1ORlVRDyyZgN7BO7zwNHTg+3RfgI4Z8KcIIVdiuuEb0r2FbqKnDY92zYwp6va48lqalqoI7Uz7kfieCDrUm7F1jYHtqgENnW8LOisOKTI9bY4OsSthiLjpnKaxSVkSgT6VUJaUESEcSdMlzJDHO3U5HPmX1X9zodXu8fGCp9EV30FfVH+inly/ri9/+NifcvADhl/TQ/9zauvrYtLa31eF0tcOLzgC5eXigMTZVY/e2jxHhBL4RNjyiPyZ2OLNQDgV1hEyfu00THHHD/QUXHIGaQfQ4ghwBut/ViKqdlOQGTlHikkICWR06Z9CrOFlc1Hk+/587e0p90iq/3JLh0X8iV0bPBkGM5qpBKEhnDGFSj8sPBttZ3dzc0PUb18sbqQd8iBN75eoVedHYY7CUEpOro4SQQMICb8Wn1td1/tx5LS8vKyLky88SLQ/Jn2F2MIBN3oLtsLaDZl6ZuUT+wzya3sCuptWdTE/JJagxNi9WdZlAmcmWmWyEnlgsYhOMdnS4r0M+8+xtb2hv95byaF/D/S3e4vZ4M+7oqScf0cc++kF99KOv6BE++y/2u6pY/IJ+N5Imqlhwk22Ltzq82/KyZfunek14jJjc48lIY8KiC9bM3TQCB24WL1pPyaVhGUuG6HiJlQiEe7vfn9scLSyTuJVpYdL/IkC7Zv3Xxn9VG9boF+jrqWUHM5lkdR1CrDgZWV5b1YAXTQ4Z4LSdONMw4/9S4fadAP3hNSilYHlroWaNY/2q2ZTKGsB8J6mIUJUS62BXXRwfovBK3qj73V6Jl75nDsCqkOAP2UmqOkkVm36a1lU5DJUyiYEyPyQ5tEPqeMWOVfhDha5pGBEKGJwXQZwMAkUQN1JSFIQSQhpUCuKG04E+jhtCVo0lTFjrxm4za80Y2KE4YB8YsnGPWfecb2sJZBenD1vqdFjTQKoq2baqTkcdHJdz58/r5Vde0d/7+39fzzz7bKEdsrl734mIomumPv9FlC0cUDumV69elT/1O+4fF7t18xZf+zgAIN98Q063xoxFZg1d4sTzE3zu/+SvvcZaOyhjEJIMcVEFcVLcVarUqdALHVvndJYO8iLhQEi9REj7F2jXAmv1GKdFOOiDGGulM9Z6d6xzg6z7VyqtdCfavnmNT/w/0Ve/8i19/ovf1N9+7y1d36Py5fNaf+BpPffya3r8qVfUWzirw3FXSkvqdlfQdRWfYlm97kAd+iu5XhSOCHRWge54BVQj4dBgaZhzzWYxKQ7RpOwRzkWMvO/WvHRUVVKEeTNlKM44y0z0YbNbmNYAcU2EZ8CU0CulSokwAkokOW70ej31ONAqYa+vfr8vx0t7mBsVfW0+RKlmPozpV8P72dAO6misEfCLYPPyM5bzJ9iZx9gOYaZc0ckPYJmWbzhu+RHolSQChe2YNvtAzAS/KHU63aJXDx1zhPbor9c5lb+yvaNNHNHU7erCmTO6uLKq03xKWZHUmQxx9/aVCHc4fBrDF+zTw8NDeQ6kVCmUNB5OdMDX1MkYZxiKACqrZt8elzGp8RnqksbdoudDgieAfNEmiL5JxQw0Q7CEEgqLi/WhGChR7qxELQmFElIHdPYaR8f+WdX11RVhGqqSKG/puqfrqGpRbg6IaOtuw6m2ml3WsYVL31WYnKu7XW2xJp+KS0WZMhk7zXT8RCPeUPd397TJqacXCdEPixzp+09XXeEzjH9Q2QblyR2U9N1lgAeDAaeqZ3X27Fk5XbPw2LiasC5VRoT8Q/F2Uu0MD6nLPJAVkRRRJCrgbkG03E06juUFOScBCZ4okJ8hLj8Mor5prts1Q6FlkgC9iXDXysSt/4SJ5dDpjOF505qwSBaweNl4R4d7Gu5t89l/Swe7mzrc2+TNflen1hb1wnNP6mMfeUVPP/Gw1lcG6nezqphgY7UqFokOHkTFWATOamBzgbMq7E7UVeqzHlMdih7kZSZhhl742rRDw3klrBExAbWy09Tlph4HbYaQpyBAE81Q0thABiV+LKeh+GmyeRoclbdcKodQYoV19jDJmBHeK2LGFog7yeos006ETrawju0cc+h0I2nGAcn90aAR5zzH7gTnGUhpAiLmcwK4z2aADokKpjykfbc0x38muOC0wDTqNs3DdTnLKkw5qbtpm+kdNuHeoK8B8zuC+QGjx88LcC72Yq5ZSSIuiwhilu2AUswyzZCkso4WPaQZfcbniNorz+UH8Wgzbgudcxwua4hyt0O+UKKU8aOkeUDjOS2T5YibbhbD7XJoaHo5nukbz3dvoJ7/TrPlK5HZ4RHku+0dNvJ+ryMCRGcgkOVecz0VvFWVyI8C09o8RMmX5TYQZQPILA2I+o72MW2PkwWkM2gKFcqxRwQl0UGEYSXRBUUkaN687UiMWGvsQAxZ44xDnIlDv4wTjnEeJrRVQRtw+LzWd7s9VTgBkSq1ch3v4rD4F5t+7ZO/jpP6D3T/gw+qg1OT4O1zorWwuKRO1Ssb+N7uPocjN8tn/Vs3N3QTx9Rf3uykbvDZdYMvcP5taX+Vm7Dxh6QJuow50fLfSv3Exz6uM2fOunpypETbjIiQ/yXCFIl9O1FnpQ66HgEa6SqRD083KoTXuomzPD7YV8/r5nBPnXyo5X6ltaW+7j93SqdWFrSzeVPf4VTur7/wJX31b7+n19++od3Drk5ffFLPvfJJPf7Ch3Tu4ae0sHZRubOig0lHVW9FPU5SO52+Kvqiwr+IiKKnuDLwHQFtCjlUk3benVCzH3ivcr8YHivvEVVKLln6q2ZvMF/2/GYcj0LmdkkL3qRy5ZCo1wiFBFKq1EVnj3uPsez3+urgYJvW6/ZkW+hB7zH2fdCBtyI/oUNF2YgoduwxtH4+jRzy0jLG1saMp/WvGV/rWeK0yWmb9GwfQU9xBfpE8ExJEYQBcXq7XQeM3fVr19Tv97SytEzYVx8/JSLkOg/ZX2NhUSP0O4Q2dp/QP+c5/X/p0Uf1+PmzOrfa16P3ndeHPvC8HiLMvKhleOxQu48P8WHsZHvMku1GNA+5GXgtyejqdhi12wKa9ZX+hldCaQrDRvOgESeCEBUkNxyWZlGFVuLTkIDitRKOg51VL0Rry0u6cPaMzpxa08KgS16WJYW1IfZet2UXtqaIix3hDgVn/OTRfzqO0Hv+gzkCjik0DSMamiesdSapFBJ30wfo5j7xIjzkzdmf+f1zGwd8XrHhiQ7euHlTN/gks8MbiJ1V0/sYY4UB+ufc1tfXtL7O0Tm0MYY3YeC98HmwIkJV1ZEHdpNj9k1OVTc2bskGayM2ItDmBCJCEUdIjiuEaRZEEJ8iouETYYsI01SSPEu/W5/j40HjbSkYl/NsUNarTCLenGoM04Y25K3vAMP031A72NvHGd3Vwc6O9rY3tb1xQ1u3rkPb0mS4q8WF0JOPPaCPfuhFffTDH9DDD57X6gqTOo2U+XQkPiGFT1OLY1pL2FoUB3WCjjVjUhMSp99zmbh1ocVU8ezF06CPcwG8yMrmL5gok+aBnJrAyIRHIOEbHNGy+2EOJY12vh1vgVBI9Juf8COBmG/TADQEw9bkQClxcxjhfEdawMDdpBwp+Y5AIs7diiOEDqHV5WQoxhEm7oaPSKnbfCfjps1A3yK2ZSF0eRelDWSYDyL3Udq0edDLJZ8HBa27YTlHoDTZPC2z1DmNO33PQPwcLwJNuA3WrehkNYCEBbEBeQPp4Sx0WKTX1tbkucxMoTw39uOFfMIcJqX2ojqqOdKVRJtVwkCu52XFnCvzdBo6bkSUGkRwDM4zIpwPHN4BLU8K6ThCx/+p5Ie14oEotUjQCiIXnor8RGZEkA6FuBgqnsw3NWmJ0P0medPMrX2Ji05JODcuBwddMsHx76lThXwailiYRNxpQ1yZtKgPMP4BpYBHRJB3BOtmRMujoFwItgbylXnkklYQ5c4GcYaE2NEdMETwTPRCCpEssI2MWecO+WJzgFNa1jn2gUPidlqdxwoDb1KqKlXYjdfzxJpedZyuFMhLVaUu6/8SX9YeeexRfeKTn9SHP/ZRnWLvPMDRHdFf0e2qv7isbm8gocD+/iGO6YauXbupq1dv4Kyyz9y4xQnqhm7xqd9/A9MHHCPscYQz4zGY+OQKWfdfvF+vffw12YbFVTM2ttsxvLb9hPwE3XY+sAOF49RNFSeY6EC6X9BVD707kVTB73CC87Sztal+lXTASdr51YEeOn9a59aWFPTRrZs39OUvf1l/8qd/ymf+r+snb1/R7qir5VMP68HHPqD7Hn5Bg7X7tHjqPnWXT+tAfY2rBaXBqlJvUTl1NKINESFfblPNvKtpk/Uu4+cM9IkIP0uKbGxMt8FlXc771oRxLPBJOHvWCGfe+7X3sJbPNmz+InT2iBKjC6mPXqM/RGwepX5oiT70+BspKiXa06FvvY70GNc+6PX6OIcDmW5Httvryv1t24kIWYfRaKIh+tWcbhZ9aHhmTjhPTWU0ttHA63qmj8iWibnsey4AGiL05nY7bTf+5XDXaXvwft7l5bymf8a8jNVKWlw/q/7KWvmlqklk9u2+FrHn+1dW9BuvvqL//T/6B/q//1//O/23/9X/Tq++/KKGfDk9AJYxon+tYi3J9bnPPX41ek3Q06ine7fzHW/HwOl5lUubM4IQyE2kuVMTTJ8wNIw8zUW6DFmJ1zSnLga7hrN6/sxpTslW1e0kTsTyVMDtwckcy7tXWJp5Hf6imJczH2/lYi9qEAqIRqaTfbTtk0+/0e7v7ipFkv82mD/J+Ber3NGJxa7HolNVCWPs8Nl/Rf5TVefOnZPfXMxTutAPRiXCxllrH+d3k0XAP4vkesjSvVzWzXxt+F5x5xkeB8PxediY3E6jZmbWtLnGeG1INmKHE4zMoT8zjXBQRyzaJfRnJ475R/sHOqRvdjZv8WZ9S5PRgfJkX6vLfT33zOP65Gsf0YdefYkXnDU1p6gjJY3oZ4BTGjiSgVELh1UYfQ2ywVjdpxYAABAASURBVETKcyh09Gu6kdY4UgLbK1uMZYBc6EybEtJaeNzOmrTzDKizm+xZ/E6Rks/D5RAxY3G6tj70WzbINK2BRLIMKUVLWAiz0k2k4c2q0btGRk2hGplHIG8ujVQKWiKB7xItD6fuAUG/H7HFUfQodg/i7oHlSF7T+rn0NIoQmtt0C/Ep9VhgcotjGT9vYtpgy7SIxJwdLAy0tr4u/xeT9128WOZwYk5HBHYa8lhMcAysqIufhHxZYAvaax4C5xzrbxNKniMnYW8KGewTt5U5yXq7DApSoenzcLkm7XynciMbIs0zQYXgtFSi4nJeAfH2hkUtLWOTR/SQ/yUyqxQyQhJJOVS5cnk2D+IeeBLOL3w8uAt/oZEnUhGhiAaau2IuXuYEnVZo5YH8kl8SJTZ7IKvE0TMYYxGae4I+Y9aaQxyzfT5v73tNw0H1iZHpzpdC/l+QUlWpYr2341ERT1WFmCQpKaJSstNKfp8Tejupv/Fbv6VXP/xh9RYWdIAz4voSToBPVJny2t7cLg7qjes3cFKv6xqHINeuXdeNGze1ubGl7fL3Jg80xpmpcWSMMY7X4cEhe8g++82yXuNz/9NPP63gX7fqyM302hJoZThOFHoUJBgiiAsQphD7uMpLSaIvOtAGtGELB3nj+i2JflnsSI/dz56Wsm7duKavf+Ob+pO/+Iz+5mvf1ts3dnRYLWn14mN65NkP6v7HXsLxuajB0jn1+ms44wtS1dUkVRqlDmFSTf+zamO1E0nGWAoo1G99MzklLGtjXeah52KDCek7gVKU19xVkjwaWfT+XBxupjVPaHNFiIYygxMR9BBJivHkjoKAmtDfqBh/O52dDh3kXMr0ur3ijPZ6fdrfV78/kH2EVCVFIPuEPOtGc8mjX9BlxPgO2WsnzDO0Q6pEKUw90+4s8ycGLSLJ9aaU5CulStbNcSPTd3v7ezrAps+cPjMtl3SA7SSXCfGiMFGufRxJnLp3D/ZUMw6rywtaXx7omUcf0sdeeUHPPPagVhd65UR1ZWlB+7uMOQdYQ3Qd1zVfovMUxIsPUaPrRPYd3A6hmZvd7HEib8rHvKvRk+4W1bsb5hDK9FfTOs1dljRNZjX/RAi77Ez48+waSl44e1pn1tfVY8IF/M43H9HZ3Ypqw1nGr0gkIhTRIJUwlTQPFSjo+MnsM70dVhvaiEl7/cZ13nqvlAG3MVBAFQtEVVXyqaod1QsXLrCILCnCdai5pp3hATk4OCh/AWB7e1sHDHgNkVt0d8P7y3paaAGiS/3NuGZo3KU6k7ONZeqU+rf1DG/QtY2OjdqLoyePHVY71qPipB7qYHdPezvbOKs7mgz3VeGE3nf+jD70wRflv4362KMPaH1lQctLPVWpxo5GYkqwrI9BDTJowozR+i1+wqnDhDf2Guc1U389dVyFjrQCnWkDymdAQk0I7ZfVZ3eVQx3U6fpaNOOWT5TIjLsU0gzCDsSVDWSgtFUnQCazNNO2zIR3WBPWpJuQfPgzcAGXlwUj573uiFBEHLEQ5z5K/0eOlfa4QYAW3qZNoZU202LCkr6N6+cgTLsEqdQsec6ucnLg+Xr27Dl1u11oSR3PZxbzgLEuNjjB9EjoxFVIfrQ4kf+rkJwO/DRQ8K/cEBwvCEGKBmyAEcRPQkeXxw8OecNLKUqfVVWzhgY9GxEql8fuBEx3blCb40YEKeREQgZIjgdx00/A/MfRlE0JfuADBYummMIyoAl5gpAJawrX6Oj55VPzfdbi3f197fGZ1Gvx0OsPc9Aj6jKpQi5w+6qqUmLfS1WlKlWITbAEEps7QRvgmDz2+OP66Mc/oaeffVZ9Pq1iPRrTDzX6OH5AHf6PT/x7D5ffvaTLly/rypWrOKg35AOM3b3dsvd4vR1z6lizRhitE+PTsYXFgV5++WV97KMf1cJCH5tN5XcqMut40ag0oNELJVVo02QbBNQGUoJoRzVoe/nzQnsHfPQaaZ+vh+dOrejW9Uv62le/pL/6q8/q69/6nt64uqnxYF0rDz6tM4+9oFMPP6Pe+gPqrOCkrlxQ1VlWBM4T6zeCNMYhHadakwqksXIaFSgNpQDka3rZvjJrYHtQ4vYWMBcbGjJo53y8Ru+afmKiTqX87EFmjIwOY1wjz/FISbYpzEeByFQldTtdnESjo6qqsCapzyl6H+fU3Z4o0+125HSPE2ujy9piOTpxWaaduX3sz/6FK0kJmehSlzZOVBPPpRZLlyICHTryVVG/5UOSEBYRigiN2bd9ENbt9XCYe7wQ3Sz7jX9eV8iyLlEH47sLf1Igp8OX8jPnT6m/0NXOzqYmfPmM+lDbN7HNK5dUqdaLzz2jLm0bMxaeOyPqGRc9a/hrOd4g40NldBe1geyVgZDUhHFqQRSeDNV5RsvnuJQ0f8V8gjj9kWUiyCqxFFm9bqUzays6f2pVq4sLsvNqJzaVajR3US6CctHQkNFEfhlPhFns3fALVNGKLCIwjgmTzE6lB3zMp5T+oM/R91BvvvEGi8o1OW80HqrGyXKZXr+n9dPrsrPq/0mki3Ha4J2H1gRZ4cUSfp/K7uCo7rEoDXnryZwuemhaHU6GFObO7wPR50YmzLI8rLMJGaOMVeQyAVmuWQgEahzCGqOr0cmYEBbQ3gmoeZsfD8eqDwHh5HCkCYv7cG9b+xjz/s6GRgc7wsb1+KP36+MffpFPBM/qkfvPa3mhEszgkLd2TlFZjBLGHvOgnwPdbEfZuhnWhwnQ6GVdaQt8KqA5sxv6NN72V5M0vUVD8dM8pU+oz6HrbULRXw30fhdivYDV7kv3n4HONTD9qLhrm4Iy0ypLtpvhtpi/AFku74WpCVmcGIcSR25NHeZzmQKkMO953uGeq7LJjdI2lWfo5BUzepBlEMzdJ1Sfy3H0iH8WcwFnzdASHBrTDEdbTEmzwPRZh5HgnuWViAlGSUwfJ9NT8ixoFsO2uTX9O8HOUlXJ83qZr0Ud4l7AK+Zol82q2+moSknZYwBvMHDzkC+qhSyjqGzaDGTO4ra04+lZFmsrb3Eq0C/hmg1GI6tJhiKiIdzpWXSQ5jkcb6FyoX9pqOR1LNFPKSX6KBrAzI2MrBTEYNfsmiYIXBVMiojjgDeA/ChMTlCAwCSC97wj4Cq3H6GIKdAxQFZowlxqHVSfOO3ydctr8ZATT2++Ne3LrsVlE+VBaWPVUaoq2pnkdAR5yItI5pblDzihf/q5Z/Vrv/HrevzJJ1ntpAMONzLlErbkT6V7nGhtbm/pxq2bOKdXdPndy+WXpvzlzvuMP/HXOKee76jK3pILJjgDY/YjOzMdvmY+8cTj+q3f/A2tn1pTrmvZYQk0sa2K9cTxYJEoIfTZHSHbeCLklvMrnhXtThKnt0PduHZV77z1Buv7Dl/CuvrGN76jP/qTv9QXv/xNXeEEtRqs6dxDT+mBJ1/Uxcef1/LZB1V3ljXMPRzSntTp0/YQ00Y1jcjoI9b8GaJWBgK0jniW/1F9uVGFchnU8ho4QVAJmYOesy1q5rDpLYSUIuB9HpZvtGxB+w2Pq2mWHxGCrDIO4vI4QwvCVFWlv1OqlLCrDo6rYDc6jHNVdRTQK/h6+AB2JHs4sfYHUpVgC0U0UCSEN3dNP/lQyGNcu80o6f6bMPY1edalhu7QJSrXRT0RoVQxioQhLsrt7e/q7bff0gAHmkaUvwdvHyZTfoxNevyFncWoltjj6WidP3dWjz32CF/Ml9mvx8qTQ3U7UuIA6tqln2jn5hWtryyRlzXyV1VOVIuPgJ8wwTYN79kTj9N0bKwr6qCUyujUtKMZT8aXuNOeb3eCFNRdik2zi6RMe6Ygz6QaxlpU4AQGV0XWymJXD55b1cPn17U86OFlZ4TVYAJ3hjsAN5OEpygCXXeEyuUyxxHUT62UzTM4bTAWei+I6o/nIwNbKDTqS+STRN9QRAspNH81/VDT2SM+d9uZ3GBhyQxyzYBs3Lol/+8OO5wmZvrFeqVKGEvSYDDQmbNndOHiBa2s8lZJZTVOaM3UzbTLDj8drQOO5W9cv17CEZ+aqqILOljePChj+U2fSLAVlHZEk3a+kV3O/NPxKjTSphtyPm0o7SA+oS311KiKc0p7W5rbfbC3zyemXQ1396VhrYoX37w70nBnizex69rduoLB3tL6WodT1Kf1D37rI3rp+Ud04fSCFjsTdfMQ+xipHh9IyA70yq1xEspp4DAxIl060W/1mYmZ0atGV5ehmTLM16L0x7RsQ6sl2iRoTZ7TGfuhj6CJ+po+yPA1yKaXMuatKdqGjFTJg4/+KzqQdigvuMQFvdzItZ5ul8oVRdcg3qIdqxJCd9mmbuRbVgvyoFisMhMnU1cNTKuV+eeSMFkwgaeYIRtFEU4GcfNLoYikiJA0BfEoNNOnoN/d9w09FNN8EcoyIyhuUDcBCUn0MJW0arsthvuYThQql6DJR2/62PkNakpbwhFE/jyQDk8+hvl8Ifg2nmx5PGa9dDyOFhJ5Do2gbZ1upS7o97qyk9HnRVRT5fss8Otrqzp9al2rK8vq4riGJWDHzan/WLLe0NrbcjO0XGTU5B/pkKm78CEkIhTRQsSPA9VK15dQOoqHlEo6CBuEmn8EahEBbQrzkypZrQq669XoW+oNCRFyPCJKvGZDGvJZUiElMqKAuIwQbEpU6LDP3pDYlMkq/ZAZMxkmhBTtP5hDzWVbbuye3jKRT82wCRZpKrfEYQ+QFEoQHNf0CmiBEikqKE6lEjJNVfMYsykfsskegENeukdstmNeiu0MFPWsBCWam/KWD1IkJWSXPoQxnGa96nS6QqyC+ONPPaWPfuITegQnsre4qNTtKaeEHzDRPmv8ISept7Y2dYkT1Nffekv+zG8Hdcu/yc+BxYi+nfgwAAdiMs6yvjWnXhM++0+8JlJRVVV6+OGH9J/9w3+g+y6eV65r+CYaI7t2fMqH5io60w/WvEGoSkkV4+J+S5L886h+Iet0OgrS165c1ne//Q298+brevP1H+lzn/uC/uarP9LrV7K6q4/hoL6kcw8+q/WzD2lx9Zx6Cys4Qyta7q9yWDFAQk17DzXKI42DNlQ9CcfNjnCXQ5EO86eiHVEndK9AV6rpp1yppnNr+hYh5bY1NrRaNfPqdmQVu6KcCkqxuz6KPPrHztWE/cVVRVRi8ECU/pJYWchwXQQKxjnSlIcw0ZYOY+5wRg8p0a8BHCb4up2eep0+jv6Ak9UF+oiQ0/Zety87mOY5QkIF+oM2TKh0Qv9w0+asmoh1iQj5KmnGeYz+bodDw/1QxrHbocxE/k8gLl96VxXlbFeHnNhexe52+WyfGYOgP/sKdZgPo21OVbG9B/iqdG5lVUNO0Q82NlVzCHf6wrpW17taHYy0df0NHezc0i726q+pvGeINz/qY3zQaQJqkJENkbGpjyFoWzNOmZaS14z4MZ5SllzzZfhT2cGnBBPdCYYzTS6DSkMclnwi7spBJ+nsyoIunlnT2vK7YqCVAAAQAElEQVSifKrarehEK2e4MOUsC2qJOSxkZMyHMZ84EXdeC9fvuMP3QzA5SttmoTXJMr2AeqxPC+eG+JfFU0dXiL6uWQDGOmSR2WGA7bxVVdKQ9KV33tZV3jy9QGALSlWlSKFE/hJvHadPn+LzPxschjPGIZyATP8Ecg2/1djR3cTp9cms80W+GJwZJJqCYuisGfQe1xwvcuYNo/Qf8jNyrIcdQTunRTc2ILejwZg2j/iUP+Lt+lBjTgDCk4LP/Ydb29pD362b17S9dU1JB3rg/tP6GKeov/7aq3rq8fu1ttJVN0aq7KTmsSoc9MBRD4ySpiujV2YPRw1lJmHGsGsWj4xuIq9gSmcAmma7xXNNc9kCHjFFKUd5px13XS1c3IIak8j0aT2HTFaDUhZmUkiFTLyRlbGNTMogIBXAMcPxYOwjQonFymmduEwzTA4eEaF0AqZr/kokTETxTNtITZUiBr3V5tjeStbRDVPR06GIOTxCFEpIdwiFblnkcTvImr+mRJOOZ5gVKsSiLyGpRumamEFQetfhPMw7j/fKg4/bY2M041YI1N+EpU76jYFWgaCQLo4QISlu80oVTmiv21WPLyKwyXM4hfikOtB9913EMXhYZ8+eVYe1L8hwfsZeJ8wL88/D88s6FZR2ug5Ana4bBTWDbr+O1qgMG6Cc29fCJVDNQYHjpYz5pqBhlFXB/LPw6uiKMKVNUxf6up4EPZFlRIQqIhVhZky9ZsgXadfj+Qsr+0DAp8amJfqqo8RcIDq7Ke4iJe3ixixRItPscCLLDbBtG+Jq2hnUkUAo4jhSQKfOCmcipUpBvKbSCevLiFOkw8NDHYBDn55OnVOaLCmplJ2Wb+KhRLsjyEtJMfunWcz1jFg7FaEnnnpSH/3Yx/Tgww9L1O1P/aoqZeITSYfw3by1oXdxFt58+53yuX+Lk9Xd3d3ymd+/vW8dW/grlp3qcXGkxzJ9iN6neHH6BM7w888/q4R+8tpKG4u9OaRBQX1ug3+rv6J+90WFLobpUigCSKoIu50uqlacum3pS1/8G33ly1/SN7/xdf30pz/RO+9yGBFLOvPA87r4yAtaOfuwFtcuamHljDqDZaXOQJG6jH+fPqyQm1npJ5rgxUyS5J9NzVGxH2RVrPWJtT3VYkoGg12BDqpXRWtGXM11FEOgWkRK1BVTEA/iIa6AJQjf56Z/bA8d5rr7wvYcEaVsKBUdktOuxyGw4zXBVmr0ziAiqcPn9E4H+3afEvY5nEpVJdMGOKNd5JcfH4LmeoxUVaqqjhyvSug4SJUS6XCdc0BV+oXuUYMxa43Xm8y6k6eZDluYufQaD8/RzY0NTbD5QbevA74aZPyPA16G9vzLz9hcpk09dGKz5+BpV6dX1uS/oVpRT2aOGBW21e0m+Wvp2kKoPtjS+JBDK+ZTNxL7fFIwppkytYEDnIHQUegYJ9C0BAXd0yHRvQUqV0Of53E8OS/C3I5BQqgbTQwxGaCYPHgtpIDaZWCWl5dZuE/r/Nk1LQw6HAWPVWkCt4i3CAUrTIjLOhD8ytyl3aGIBkWvaTyioUUhSjWdPmaRGfLG4UXF8ZrB8X9j5/8pZBvnzW8SEVHkJYxtkbfp8xfOy7+ksba2rh6GnTBI928wwBGhCTL3MKAbN29qf38fp3DM2P5yO8rSXGcLUS+VyPobNny3x46422eMMNIxGA0POC090HiIbgc7vEVd08bNd7W1eVV7uzd5W6z1xGMP6ZMf/6g+/pEP6wKnyBVt6/Mm6cka7j9sCpOR49EoI6etj+uvpycFEybNBOO3PgUYu/vUfMdAYVvmDMhv813d3zVKO9pKSESEIoVSlZQY96qqVFVNPAV5IREo+Kfp5XhEzFIqeU630OyKktckjxWZoze5J54wR8QRkXiE08YR+T9OjNHDFtpxc2ibPKbL3LjeMf8Y88+XqKljzOLq0hXj1ul1NeAUNaVQh7Q3pYoN5AwO6uNPPqGnnnlajzz+mE6dOa3U6Si7P4H1a1GM2wJ/xYCaaBQqIQ9ixAOaShgRJeRhgnxFJKUEyEtBSDycIcbPIQm6sKwlIl7h7KfCKzns0odhPphm/UPcfRQUmKGUiVLG5SJCMkQIIkIRoZSaMMJx9EF+lQhJRyRFhHw1OidHlVmnvb7ZOfVhgEN/9q9ZX9yKQKb5q5RUpRYV8XkkdEuKY/8QT30u38Epue+BB/TKB1/FPp5Qh0+8PhXL8I+p37+gtYNjsMFJ6uWrV3Xp3Xc5Sb2mza0tef0fsq9YR2NEfMghiB1qh8MRJ5N80RtBn7BfnDq1po985EPU9QGhrqqKHZn9yX1qoJKqlLDfjrpVpwmxVTtQtmk7T25v0G7zJjVXENhRvoJ+t3Bw7Ei/c+WadjicOH//A3r08Sfk/WxhaVGLfF1w6PmSqkpCkOVlCwFZt1+QpfLQ+1wwccsyp0iE1jlVSZ6nFe0yEu00IsLs7yO3yTZ/v9dTps8oVvbliCAT+CaeqkqdjtGR6+t0O+qxLvhL6SLtX1hYIJ889yu6hEJ+mahSpYgoLxQIVEoxh9TYELQIx8kjDNLWKVHOiJjSCSNCMiRl7GiE0zniRWXCPgnp9hte75ljbHvMuuZf+u4oadDpyodNYo8VZX0Sagz5WuovJHZm/dcdlumXpW5PNV8a7MROcGw7DGa1fyjtHmiyc6h8UGu8P8LHC/Vob2UtqE/Ul6co+zr6en2t6efMnJ8Hy4dLvTeo12XMlPy4HVnIbSAmwQxHnB6AXq+rtbVlneVU9cz6iqIeqUO/JrQooKLAcqOEQkoD/Spd6NuqExFFR6fDjylKnDYUQ8FItllcDg8OZOMyy/UbN/TW22/LP1vkjo0IRUQx8JWVFZ1hU1tmYtvQne9BFFdECEbGdyL/QtUOR+1etGoMSVyMAmNAxfQnyXK7PESsFvpskOAk7rw8ZxSFz6XIoybHZpIyNOsxwbD8FuTQE80Twae8Iz4hjVksJ6DGSa2He9rduqnNW5e1wynqZLzNC8qKPvLqB/Tbv/lrevnF57TGyXpgsIcYv418TF9lnFDxBlp0KaFU7EFuQlYNbUJ73eYSZyGeMDlaWiYfVdE7I2IK0+YBg9tzEtTgWuZA9O/ipnMjgqGMYhMpUokrVK4gYpzUD7VL/tGjaV+jd0NllEu7m9TP8AxRq45dkEg3TyL/Qe73ro3WcTO4802e6eWsWR4J7lnezx05oZDHpGZBdWd53Hodb0i9Mne9sdcMUs2c6vZ6Onv+nPyzhy9+4APlD7Y/8NAD8qYlxp6RO1IJRU9Uc5T3njEKzhr8now/c+aRPq5Dchq1Va6SIEbI3eQ1SZknxD9s2mt+RJDT3pkcqSHRA/RVRCjBUiXJ/CklhZrhzYSleYSmzVDKkCLUFKRkwKpCItKkgzSgkmSQGUEdKSmRjgiJu0aX4vSxsfuXPXwIYCd1yJo08ZrHmMJiVvRNzXjjnFRsvJ0CaCmRF4UnpLkwiIMgHx4OBsuLi/+nqSeefkYJp0DkdTlViyrxJW5YHNKr167p3Xcv46Be1wafVK1Ts+aONcaBKHqxFnoNPsRRGLL2Gk6PJyN5TV5Y7Ovll1/Sa7/2CfZe9twkJZA5vzRYLERSVUqqaE/jmFaqUoXDWsGbQDRoWqEIdmvmwB6O9NWrV/TG62/Ip5/9hWUtr5/RI08+o4sPParF1VVVOGwLy0vq4rQhFL4AjG8AEZdDHj/3jSBuhR+NkIhQMLZVsu4NnDYStIiA0SC4x9vlurxcdBiriKasn6FQIp0SYapoIqAfvQ9N2Nsign7sNE5qSqrIq1gzuvhC3R7rBnHL7PZ6svwKJ3aG4vhW8otCB74KOCxj1MYdUsb6eT0S9Wl2ZY14WRny0lKji8kRAQsgQVSeYxPGssa+J+yjtzgA66ZKdjY7GGo9HMun2RV+2QQb2+bz/f7unvxLXE888qieeuQx9aNSfTBSjU3WzJXKe+3Ong5ubunaO1eVx1mHe4clP6gHD10ZvhrbzaB2/TNMlEt8wl4/hXmhyRNwCq/DsqxpWoSZdC5hZkwUNLG5WyJ5DeEuT5cwrztziTeL+y+e1X0X1rW82JPqoSo+9WL6SsiueCbC20CvphbkV+AkT0QoIsSjICLkfyf53itt/oiQXJIwIhQRJA2Vy4PriKdZglyRaDH98ShaoeJgZTp5xGK3x6Qe8jlcDGL5WdV33uGk8ZaGGBIiiiH3mcx+81rGWV1fX9cifeV+E5cHk0DmtUNn+OdHJsi3IY4xsoxs8zu04WUPrgvNg8Eyjwe2gDLFEaRRll0sFx7nZfJq5JeFD4fQcesxwSDLgonu1sPxmjZiiZpwxH9YfmFqQ+PDTVXa12J/rIfuX9NrH3tRv/5rH9STj92vlaUueWMFcivq84TIw4mCOt1HGd2tp0PrYjT6ZQX8TtfoUWPoGQh+09zUplxWRla28XpRdngME5pawz6PTJpy5LgcAkpapIn8gncoAihmciKO4pk2cZe8Jm5dmpqLRmRm9BehkQm54SfXrCSIUaAkoDc3ZNhNa9JuisfbqaPanfo7Bio0OqMlSvEseh2jmQ7EuJEphu0I0AsvDShlHZ6UaR7TpyBADNymAxKQSLdP0xwnnMlu44T1HEo+afdSRCgiKVWpbC6DXl9QkGR1s+ogBH3mr51Vn6y+8NKLegmH9alnntGpU6doYuaFc6yaDcRzyrpRRPd0wYgKmofLRQS0BlITRrShykVSLRyJaPObkMklhWSQpWOQjqfhiwilKUjOiptWVRV5ldwxnqdeRzKJlCiTErJCzT+VK8pTcjn3yZi1oYYfJmR4njLg8ITRlqfuCCgGjBHEyS/3NB4RzoFEGK63gZSQG6p5OfbPnB7i6PkkszmZHGri+plzQcmKcmkqJ1F3lZI6lVGpSpVSSir5Ux6VKxSRFNGEUhJVqYND+ugTT8pO6tqpdVW9jtRJGlLfNi/tN25u4Jze0I3rN8svTN24eUO7OAeHOAoHnFQdcmLpfWN4OGp+JIFwiIPtfcZtGHNoULMfDAY9vfzKB/Sbv/XrunDhLHrQ+7Y3Ps1ieGiYVXRG97CeUNoblRXTf4nQTlBKodLOqpIdrTEHEm++8bqsn3/Za/3cRT361LM6deEhdRZX+cy/qgFOaoVT5nH0vFAVMjIV5JBEOI/5pMiPCEUYsLr+in6m/pTQqoA86Ary4RMI0hGFQDLkf4n0DJTr4ODZMXRYVZ2y/zpudLsd+QtwiwqHMSLkOlNCWhuvrEujR4qKvkyKYguVOji13U6vlBEa2HLDPOR30L/LKaT3+y6Or9Hr9lVN9ejhtDqvz7piOF3Q7amirOuKCC8ZyK+mSIoIyfOFZ7lJd2hnRGK4a2AtyIEtIhQRSimVttbsof5K60/8XWgjvo5ub2zgYO5J+ADeo5PXP+KHhwc65GtuHrGHYosbnKJfefNt7dy8Vea/eEnaunZFV+3jbPAF4HCsn779rnaQNw1MDQAAEABJREFUeYDNHI72NanH6E951ahcK2OXGdkOvSZm9vPM3DPkeuFzvIXIoyA3bXK+QdvtGxi0K0khGLjJ5Cbx3jeilKeM3V6lU2uLOs+p6tnTq+pXoUQF7oRKUsJ6ExWE42A+dPwIQbkGUfibp+biDeXenuIKw49ZOE04DYRst0XTy7mt7tY/kWmaHQHHE3zuNCxEhzip+3yyH+HcDVlw/J8C+G3Uv8E/ZoBcjs5lAejJnwuWlpd18X4cupUV+Wr6jwpIFOeUQd/e2pZljnESy6LO4LEU0dceeGJmd78b3vwN0xy2cB4ohmEacYZDiAK1JjiD4/LzThOMy+kxb/NjbHFkAyg8NrAJi+MuJ8d7O1s6AHtbNzTc39TygvT88w/joL6sj3zoeT364Dkt9mnt+EDBYlpREcu0grrdbyLMQEycDKiAm/YUvVCeMKOgeWr6zWj6RkpMvJAvOMx3DJbxPkAujUIA5Yn72aQhkfbzF4KVMxAS2BJBuWv6oKbNuUxOap3TW9N4TVhUoAsaneCD0JCbeOFFYksjyl0KEKrUGNIs1H+oCxXKGBGicqv+sdqt8zyhzJt55llZImY2nE/SQYEFmD6Fe6XQpzxNmsQsH1VIlmKzhyPQCZxlEC1iZmEKBfB8NaqUFEEZyyX0fB574U2SN+m1tXVdvO8+PfHUU3rllZf1AZyHhx58UN6MXCSX8feCnRWu5F5gxhbwu36C2X2ntGnBJDNckYvPCpQI9UN0vmFSU0Zm17G4JFgLNLtMkRq+YD4mYFrItu25KjeY3kyl/wLeLF/hB3Q4VeEYODmhD2337p8ydiYaVBARlD2Cx6FFxJQOb4Tj6JGMMKWALteE9aVxUIc6ZD098NqMwzf2uoIuVKAqJVVVpSolFfnIqwynAxpxblkyglUis4S4nEgKeGXgjJw+d0FPPfucVnhhqfo9dXAo/bOpO+wPN9jsr16/oRs3bur6teva5CR1DyfVeo5xDPw3KO2UDnFOD9hTjKH1Jn1IOGIvGHGClqqkZ599Wr/+67+mRx97WKlCFU1oFWCdKePgsUC9iFA4NItpBRKkAnE5niIxnux4DNkhjso1TlMvX77EYctIHZyq0+cvamn9rHJnQdVgRd2FRXX6fU1CzS9IEWbqOsJUMPRZRUQiQhFR6grXaVshdLyqOrLzVXUqVVUD6xURstwIl00K+FNbjtDpSOhPmV6vS1nzhLrdrpx2OEOnqw70FnYkE/2ZXB609c6HqaqQ2VGVKiXQ7fSK7Ap9S91KinCbKvLhg16ljjquC1SUTynJofXo9XvFDxgsLsiHVwsLA/TsFXR6HfkyrxTy5flhOD4D4zTxWEMI+GwX9hMye41Im5YZ66BeodsNvvTazhZ6PbHJa5/Dtcx8COZJYsIkeCuFZJnIvoV9/vjb39VPvvN9vfv6m/Lf0EWM7OiO93Z189pVXYHn3Ws3dAnZ+7yIHfIVvdZYGcdTPI+jWQNtm5n6mnpMA67zTjDfCbhsEpqEgirQVL7a0PG7IcOPk8CzStKgl3T21KounD2NIzOQP/9XiGENRbJABuLKdwFkZPn5nwIyA2zn0ouhFxMv2P65VX/W8WJ0sH8g52cPBA1aWFzUfWxs94MzZ85gzB3Gjj5EjjuGIZA/A93kmH6Dt54D3nDGOH01A5YxgNJrYRPIpZdcDLHlnlKgEyOjNjBcO0rHUWOrddFrgqF605hgaP4lAId10TWwpbosVAcHBzrAsA93t3FQdzUZH2p5qacXnn9Sr330FcLHdWZ9kYMDTk2zf16F01RO0gOdAx1oIPplgkxoWwG8+bueArePjSvD736a8NZmnZyXXd4dA2g25RsZKn1hmchqWlyeVEIIG09yZ08Rk43QobN/iYiIol0EISBRpFv3AvrTodtTxoQ2taHpjc5oG0XLUrZ50FZuWSByyZavcJpIGxL9BW5XcIQ2Nq3i/eWGFBHHoL/razaO1na+MqdPYj7/9ri5TS1h6Fg7SEryM8rTpjNicS/zhDEVV2JjGSwt6cy5s3r4scf04ksv6YOvflBPPfWkTq2vlc0JtjKXGGFHfzZEy24N52H6fNpx0wzHT8L094PL3JnHahiiJxLjbUSEIkLt5fbZxm3FJieycH1UQNy0DptEqsJdKf9ppnazbWWU0LwUDjbZBKqU6MekVAHipheYD6FhXkLPJW/WQ5w5r5v+zH+AkzpkzLyueW2x/ARvhayqqpSSgdwAlk0YgWAzFi3dJ4YU/kdeqTvRSqAElTKWs7C4xAvLk/LPp/Zw4oRsm8keJ6n+r0+v8bn/Jpu6P8HacfCPhx3gkNqm3A+ZtdqO6QFrftlPrDsHHyOc1DFtGNvJRuB9913Qxz/xUT399JOuHsXQbzYnvB7WaCoV9SSWPfLn2hI6upzjtUjTdrn/fIr69ttvygcltvXBwpIWllZV9VjjF5cVvYEyfeVT1IywFk4bmYoLrVTjGkAA68DaR89JlKuqxLh2VOGYdubgdFVVStQRhnWDPyJEd0N3CEikAuSkBhGhTqeD09eFLyG/OoZEPSdh/k63I6Oi7DxKnmnoY52qVCG3KjJT5TCRnqIiNFIiH3QA6arwmddI6lQdBXoHnRAhroDfeSBVRXfnq73cdW18LrS9V8hPVVWoHrvia3gfpa8ztuKMEfPh6tVrpe+WecHwUAT7fmKQEjbnX2SranGQKNXQg0JD/JabnKZu8WI14aS/E0nLnKAPFvra2d3StVs3dG1zU7d4qbmFve6yHw+TlLuVokIAaVKO0MoSzEKnSpN4cKNpw/lecTM532WpxsHPgraoK6rlN/Uunun66pLOnzml9ZVldSPogCzr3jgt4joqJ/cKlKN7Lu+I+MuJvafo98ic03Euav/CDSfMsoEcMGgOvchcZ1G69O4l+Y81e7J7IYoI+edU/cfE19bWZEd1EcfVjcsYl4VFhA75TOXf/nRZ/12/cXHcxvKCMv9bwt4YWIUYQ+tuWBIgWvIcItdrQ41BTjDCmu9TTVijc8YwJ5pwslp0xFkdezEEo9EhJxEH2tvbkU9Sh/u75Y/4V5rIf8D/ox9+WR//yCt6/LEHtLLYUT3e0+hwV8FbVdhIcUQDzRpYJ5QhnVGmQa0a53TCZ4IJjmqB05ORJtTvvDzVPbdljpVHHnQkv88NH+Xct+/D+DNlW2opYINoUQh+mOAQwGj9axYNIxPm0q4au6lnasFGmiSR0qxpmK07hCIR24goMQRzE43gQfTnu6nE8meYSpmKdK4pbej4HWH+k7gjY0Ms8mhT2+A8jTssgM08bnvGlgx6Biq3V1mCcrvOed2d16LQC9f7PlzXezGVaqYMQxb9IV8YyljS96mq5FOzwdKiVk+t6b4H7tezzz9bnNVnnnla53Bge71eKV0zB0ubSblON5voPdzmPsl2J9qdeMxnnMz7GdNh/ijLdRBt4CeJudvj57HyvGcvVgVLRb43l0R/dXAUqpTKqI49790n8MAiC280hQCvQKRQQQQbbahKlVJKZIUkaqETMzLGrGGtk+cX/QM7eYyVHTyvJ41elLAcZFQ4CxVjV1WpyEvUk5Ljlisua8L8LJo6zKIodPK5FUkm5EAHSVW3o4ceeUSPPfmkFvhipipxGDDRPpu8ndSrV67q+vXrBTc4hNjjhHUfZ+CAQ4BhcUbHGuGM+uucDzcOTcdB9c+iup9q1gyBwaCrF158Xi+88Lx6nMw5X+6DFlO7Ry2JuWDtGpCUFLr9ypQpIHPIXuPfkdi4taERfaqoZCROETu9BS3w2Z/GUgJmnh5r3fXK5Bg1qmTqrkkD2iHQof9nwC4SfWpUKami/0jCTzmq4hYCGmhaawR8HXUoW3k8CVOqSOP8Vl0l5KSqUuW8Ejp+HKmqFAblAqQqqUFFWJGXlKZyUgXNzidIVaUKpGouhK9KpEECJU5+SlMZJawUEXI7E2FENOmSl5q6KJtkuu5wZWggpAEvQ51yYpuID0q7betj9k/PiYhAiuTfd7ly+bJ69EOv01HCDwjmTLIY7MZ+WYH3JjBk7hzs7uhge0fCBhY4gV7k1HcJR7Xb68oHcdt8Cdgd1xqTd4hGdlJH1Jc7lXIKKAgvspuoTaWZg9CdAI6JsAF893gX8eaN0jxiAWaCMjGMjGcjuKlmFneS7CpXWh4s6dyZs7rP/xsTx9sJ5yYFp20cCwcT31J/HsTPU4gypRydGBG0rIVK3E8jJNLHIV/OKGEmPztGSMAguO2Z9mQmXY2TNcLRs5PqBcd/NNp/uPndd9+V/yae6Yn6Vzh9WWUh82nLxQvnde7sGXUx/CLLMqnPi5JPA+yobvOpff9grzivo/EQuxkXTKjPfBPXDRxmynNbFAsDgnIQJpSFhGHWGKh1zDirHsY8zhqPak0wuBqaPw2M/HMmBxjp3oZ2t66CyxjsNdW7G1pk/J568D792oc/qI9/8GXdf/6s+lVS5Row8Ez78T6VEG6E6cRjCrRoKChZo0suE2pCEXQgPvGPIRDWlkWb3J6mjPs9y2meSDt6FoHl0fDM8zdxMhtFSnlSv/DtmhCGHhY1Fe5oQTT2UeLWwLo6lC2llHH5I5AfU2ZySZVnXZ5w0Vcll6jZbEMOZ5jSBX/hKw+IJT0NLSOaeHlSuITmxSY1BeYikaf5q+RBmNKnAYT2vp3S5rxX2Nbv0Hxt6Lj79ghQnGmUNpEuYSGo6FtUmKbVXqSnbW76hvSs3Hy84TfFsdJVRCKSqk4HVKSkGnt18cw8svNTEybXyyN5k2GB7rBoL7CYn2VeP/rE43rxAy9xwvqiHnz4QfUGfdW8vHmeinKIRy6jjZ2Xtlr4XQErZVyugGQJW5rTBQ0hnBkQZgh5GKHM7vl0G4dLCh27AoJRiFGeaNnM6KiSgoZMWDvGzN2aTU3kuscqOrKrUJe+cTGjSknuo0RfUUwTeMa8qI7oy4nE/JBsg43tQ6BQGRcUjAgFhaL0d0ikjQlrxdAOHk6dv2jZWfX6O2YtqsnT9IoI2TmocBzsHFXonqay2tCyhWhxZXTjboaGNMV5Sk1opkQiNTp3Ky1yev7kM8/o7Lnzst2Qqc3NLV2+fFXXLl/XrRsb2t7Y0s7WDp9d9zUajjXkk/7wYBraOeCgY4jT6r4c05c+QCh2p+aq6LenqeODH3xFp0+fRreMPomQfqPjMigdKOun5uk54GRIJrQsWZQBvl3HmHU301/D4UjvXrmhNy7d0MGoUiROT3NHYq/wodMgQj14K14COqCHnn3SA8ZwkLNa9IkbPcIeeV1kdxxScQ9FevR9Re91OM6jWepUocSn18TRXhDK/kLUYgrSn2ryUlZKxAlFHkPJmNZA6iSBxBfckJtcoeeg2yvOWSIeERL1RoQijpAQeATo07S4vL+Ovc9SX65CmUM4MdZBZeF4BdMUTreoukkdUFVJCXTg71HO6FDObe1C7/UqHMyeFvpdDXqdEjreo+yg31O/21W3U6lD3WtqS20AABAASURBVP5b60F/OaxId5DT63dVITshq0P5Lu3tVD1RqxJH291I6tDv+xu3dLi5oX7K6oF6fKCKvbwDEl9AowXpzIvK8HBfW1u3tD/c1HCyo4PJtnIaq0t9OSfs17N1oDMXHtHiMnZIXQlSqrGpERHWyqxMgifj38wl4iokQZoCGmxmJeuOd0A1xIOblMR4hiKBmAIyohBaF/BAJnE6LAMVFKbmQaVVdNXv9HRqdV0P3HdRZ06t09mJeiZKdIQ7O+D+eW+XbXHvMoL6G1iTFoEAmqsgEhFyvAXJKV0lbOkOI2goPeE+aAaBPvGGA81v8ge8DY+YxLcwkLfeekvvXn5Xuzs7dF9WhzegwWCgtdVVnT51ShfOn9MSzmuKpOJ8MjEycoY4pRtbG7q1eUubGxva3tnWHqeau6A4rsgfcbIzBiOMa8zC3KJZ4JBiw7GqDpFZ17lsuDYUksqks51UFqHamw2L1D5v+nsc7R/s3OJz/w0N924ojbZ0ZqmjV599Qr/50Vf1sQ+8oLM+Lbds6g0mgydFJTqSeNCGcAUsJiXETpqQAvRThqdBbnTAsGsWO78N1s4rCqpcpX+tpwG9pO8aMg6uF7R8RQgPajJVppP8+e+27qkEWjyNOQjZbhQq9ZS6aLJzpoG8UTjdIpcC8EOY8RCvqcetkfORFxiebSQU2CkgdDwkYoZj4rKUDG0ekEUPmAVkkpkQJjUhCeqJaEK1IXUKkqbpCBIgIiAdQQr9zFdRglKE3CXicB4QuU3BgLGlphqnIZfb8bvBDHN50zk76+mSNs8RzO38iFBiw+owVzudjiJCE07/vANWVaWMvUpwR5IvjxMaYuVZQZ91ez0tr67goD6k5198US++/JIeefwRLTFngiI1nDXzwPGg6zLpIs8y7wR4IqLoETENRdiipYVEtIFCEVMoJBARirgdbR6ZIlcRPE9CoXJBd5gJIyqlqkPfTHToT9isH2L+diKpg/12JXXoR/ZGui4rVYn1r0NYSZTPjOmQfj1kDRnTHxPabtSEWU2PiGq5JfhVrhBLQVkr7Zge4NjtU/cBdXs9nFC/yyaFCiKpauH6q0oVYUrkA9jUwlUYYjwcRoQiQglwK9ArJEKehZDkfkj9vs5xkn7xwQe1uLRMG7uasK5e98/vvf2uHO5ssX7v7PHV6ZC8CU7qGGd1Iq+75nX/7e8dcHAwhlYru5H0odcQVzXgRefRRx/Rb/7mb+qJx5+Q0CJFh7Z04UWzfATNLvcECQuYIgLdIWXN/YPkddd958OKd3Csv/7tH+v7P35HP/jRW3rjp2/rx9//od784Y/0+ve+pze+8+2Ct7//fV35yU908623tX31ivY4MTZ2+Zq4e+2qdoDp29euaPv6Ne3dvKGdGze0feO6tkjfvPqubly7rJs3rujmzQbb27e0s7OhjY1rJcx2ojjomkwOVNdD5TxG+zFjWqvrcaQdHeay4z2cNttbF5vsdTrqFUevA1+l4F+NjbmdCFBEKKVUUGETKdF/EvJzyYsIUk0aP0w1Rlyc1QpyNyk65FeUSfCQF4QV9KobsqNdkZfgrYAd1W4PPbqVqhRKSSDThkC3QM+O+r1uwQBncBH/YGHQ08IC4AS957JuG3VWyK0qyoOJ+8J1Q/NoBhV2uz11UxfZCae0Us0L0Bbj0WWeLVL36dUlXTi7rvXVRXV4IShOqr+CTlHjd9AqSUN1B1l1daCdw1vK1URd9NnZ2dfNa9vq9db14KPP0tYFjQ9G6kykLqh5Aau9Pmb6BSnHbuy5oZLJuDV5ucRs53R+Q5p/RjTjoZCIiytFhPyPB0nfU4FB3CC47Q54pnkOykBE0qDfwxFb19kzp7S6vETHZcTWIKMrsHou67DgpOQpT8lz/GT+LzvtOt4LbX3maeJubzOopElws8hMWISGZeH2J5zr167r0qV3tbW9XRYhO5bm67GZLfHZf23NfXSGge+KmagxJwy1T15wPnc5fr95/Yb880xbGxva4g3d/7uEPxv5xwxmP7vEacJoeMjCZwwJ58BpgzfZGkeQCsQQ06M1VU2UvaiDCcY5OtzTkJPUMRjtb2sfR3VCfKEjDHtNr77yvP7eb72m5597QivLAyacx7JWctOz2IhEPBNm+XI9oqYGPAOQ9mKRaV9mMyigfrfXC0jNQmIuhWQZjmfK5JYXQ88n0PDd7dnocnvuHL3Y4O0c70+ZkwEzzTtSm3R7Z/R3O5yOiCMexw1nTOG21dP2mRQBP6taYgFKzCkmqCCBEA/xlK+YxZy6E1pdrY3jDfw0t8MWThvsew6K9iXyHo94j7w7ZlFZo0nzVGkznISOG+6LGawFZdp+hJPbhJOA/F73vSpKJ3PP9WpTMKDYXII6Wgiappf7rEbXDFOHTXJpZUlneRF99PHH9cqrr5YfCTh99qws2/busMOGmhjjqYi7BCfbSZo6mGwqoM7jfSM1dP1Sr2iloXgoSqoZI2nC5jTG4SxEHkU99ArGNAjNPi0hisPhsRcOZ62RX7YpO2H+N/JoH2XMF9i9iJg+4QV4zIY7ZK07ZAPe50DA4chrnMuzlrhkRCiqpNSplCojqSLeIV4l0iAiSRFqr6OYIIdSSsBhkBYgVHuFZmOdQn3W8YcefkSrrOVe1yf0xc2btzhg2JTXa3963d3e1cHeftkX7JQOWbMnrMk1Dqn1d5tGHD64Dxs6llQLHZo6n376Kf3Df/gPWX+fV78/YJ+h/yhLl8GAPvDS1Z46Cv5B5A7Q3HCrRU2hebhvM2Wsi+3x3IVz8v+keOXqZf34xz/SN7/1DX31q1/WFz7/Wf31Zz+tz3/uM/r8X/+V/ubzn9bffOEz+uLffEZf+dLn9JUvf36GL3/p8zrCF/S1r3xR3/jGV/X1r39JX4bPZb5I2S+BL3/hr/RVwr/94l/rm1/5vL7zlb/Rd7/6Rf0A3p9+62t68zvf0Ovf/obe+u43dOkH39alH35Hl370XV15/Ue6+c47uv7Ou7r+7iXwLk7UVXBFN3Ccr6P/Fgc9e3s7Otzf0+hgXyPsZjy1FzZB9iyJIaT19BP2I+yL3lRVhbrYzKDXxfFLIqlEvxWwHzldJanCUfQpZyK0OWE28kFWkBeV5JCCMkraBZ1Hpc4LwoSg1lYjdZSqSlXVUQVS1SXdVdXpFyRoE4xvenDJmCYqqQgb1OooR0ciNOxYXnr3qkKVOt0+/kXmFHRFyytr6vUXJOge+4IsJShddFpZXtTS4kAd+qDqdjRYWlQdSVex611eCv1ytoU9v3XpkkbYuyIkBc0kxC5rjLHYFX3WhLY+VqkZnXSJNzTNXUhAkmZoItEEUtGRQBBCP9tFCwVYnTxIHqx+r6O11RVdZKE+tbYiXgZUBhQ+G4KBilRDOZ7Hb9PmcTz3VyblwQER0fQZHe+F2U7hkDd9/6xHcTZv3ix/isQnrCMG2fp3GfyFxQU+4ZzSOfpogbcoxLAANQ7khAlzwOnmJg6q4T97dQun9RZvpFsbmyyA2/KfxTr05yJOFEZMQB/Zjzi2d71OtxiOcGDtjIIJb05jFsSh4T/gDw45pd3d3sQ53dC+j/zBwdamEs7yQxfP6RMf+aA+8fFX9dDDF9ThjXHCm22Nsyk1q2NItH9uvNqopExmSdI3mY2mxhHPGC9Z3Fk1ctxfNe2V6fA5JKfkI+FESPJebmwRpeB07QTtbXqJm26UxM/0oEmIDnm8FFJEFCh01wsWRcQR7sA50yakxCSqUtWELFypqhQpNeUViggkGAQ/0+1a5nG8cMn5WcXCHxFFp4g4LnAuFeLfe+TPsb5HtGhI/skQkkxz+MtAzIQ0KgfaqwHV2IwioIVmF2RmRJZtPrHgddjkFljwT/Gy/uAjD+kDr7yi5154XhcuXlCv11PG1idsji7nMi1mAo9FChcUQlcuwnncRoP1l3nTVpXWt09mJvq7DcRoix2ruvjHx9f2Rs+mm7KKGPR2Wykht3+Ikzli/jvebnA+lak5laxx5uyg+keWDnFQ/SNVhr9aje1wkF/Th0aIf1QQ0YRlDnmjZe5UZS4xh8jTnS7oEUflEpv1EZISeZYXKUkpJNKMNC0JneIz/EOPPMKY9jVm097BKb1yBYfJmzpf0g7Y0A/tVLNOOxzhpI75ZG7eEW0o6/VorInbQvmajZ6uRbaY/1X5XYZPfvKT+tCHP6SVlVX4apnHMB/KSAqpQNPLaaLTwMJyzpSry1jVXoupb0K/WxfrMabu/sKCPvShV/V/+x/+L/pv/tv/Sv/wH/22Xnvto/rwhz+oF196Xs8997RefPFZPfvck3r8iYd0//1naP+yqk5mLA/ugMOGlg9U50MUGtKmkRIndB3QA32+Gy/EWAONFHtbGm1e05AT1b2rl3Tp+9/RT/72K3rzm1/TT//2q/oRDuz3v/g5ffvzf6Uv/cWf6i8+9Sn92RR/Svgnf/Ap/fmf/KE+Td5nPv0X+uxnPo2D/Tl9HUf7Ozjc3/vut/X973xHP+I0+Cc/+pFe/8mP9Canwm+/8YauvIvDe/Wqrl25rJs4ups++b11U7t8Nj/ki+bk8EBivBJ9l9i3jKAPK+aeTcIHPjX7W4fTz1RJgan4dLUAR1ak55EpNEMwUNhWlII4nYTF4QwLsvNZ0X9Jk1wxlDiiwUn6FHZOjVycTvLUYR2qcEqDL7K7unZ9Q1V3oINhre//4Cf62te/pStXb6KgZZi3RaWEHl2q9O8XLftLLzr1Bwta4gvwITa7yxzss6btEV7ipPwyp+hj+kNcYftjYhebzBB8hx9twvF7BHpEhCKAQEgRUZA0vTJd4ej7izfHEZoFqkZYLdqnQb/LJFvXmdPrWuAI2wNqHlfE2OJ9q1nYMqGk0O1XSzO/Mc/R5s3T7jlO4Qge1Br3BDW6Fl7JbZi3vZDIKUu2/LTBTjBiL7g7W1t65+23mQiXeaNmMkNPkeifgVZXVnTuDJN9fZ1PAN0il5VEWKUmLOB2RHe3d7TBonf1yhVdvXxFNzilvXXjJiesm9ohb393V/s4tf7bqz5hOGRCHeK4HtoJxXE94G1yH5QQvr29XZxcHF3eNHf5zL+DY7rLwrC7cR1H9abqg22tLXb1wlOP6dc/9iF95NWXtL420OFwG8s4VLCoBJ9jMpO1gI2i6IyRwlDaLyJlE8Nqc4nXquEzshdix+mHzOJYY+iZdMZRdb4h81DWcjEPJCCW2zYwA+n3vl3yDhwzAc437sBzB5LHWH60KDxOlMiJh+knYHu7E9qSLTuVFDYmUZWSU0AF7VO/Spe7cB7WrU0TL22x9m4faUcdlEGFL3ucSRQ7mYbFfqZxZ8NmUinWREw5CWfP0Rw1CRQZPGakWYTM9p7RHGm1aWrz01Q3wXO3FDGBiIPW9EsIU64YN1b87kJfK+vrbOZndOH++8qPArzw0gf00CMPa4BTMOY00etE0wdSRCgSCN371fI6nKIEKBMGkkp6LiQ6u8OZbcpxo00Aet8lAAAQAElEQVTPwtJKdwNTkrj7sgmgNQVKG6C7iGWG/E/lGWovYmSazah51KwDQ17gDX96Nto/1XTIC/8+jt5+Wbf2deAXc9a2MWtjZo2w1KCGhMxZSLykS5iUPIeIm9cIHk6W0PE5MGqKiDsCYuFEZfoAntTRwuKSHnzwES0vrUKTtrd2dfXqdd24fpP12WvsvspafDgq4ZBwxHGY9wU72vNOqvvPa19mHWwwkdv53HPP6b777tOQvvCaPmGtHNNnYxwHy4Ed1YrmqumTSQHrLRmw4rQwRALT8TKPy9nuJqy/kUKpqihblzb0+Rp63/0X9du//Vv67/9P/53+8T/5f+pf/U//Qv/qX/9z/ct/9Tty/N/+v/+1/s2//df6n/7tv9K/+Tf/Uv/iX/5T/c7v/I9T/BP983/+Txv8C0Lwz/7Z/6h//I//H/qnhP/iX/6O/jWy/hWy/oX5/tk/0e/8k3+s3/nH/6+C/+G//z/q//xf/x/0X/8X/5n+81//hH7jgy+BD+i3OTB59clH9YkXn9MnX3lR5/gUvcFJ6qUf/0Rv/OCHev2HP9BPvvc9fe9b39I3v/41ffXLX9TnP/tXxWn90z/5I/3xH/6+/vBTvzvDH/zev9fv/+7v6lOEf0Ten8PzV3/xZ/r8X31an6PcF/76M/ri5z6rr33pb/Str31V3/vmN/Sj73xbb3HKfOmN1/Xum6/r8ttv6vJbb+rapbe17R9tAD7N3bx5XTs+zWXv9y8mDQ/2GL9dTnT3NGFfHo/wA8aHyhwGCec2MUpGEAbrXgL2l3y457SReakQe2WH8epWSQ4DYwzG2WAA5fzMvuzyY+bJ9uaGDtnvzR/wDnhBXuj3scV97fPFNiMvXB5DcdhhXx9U0uryghZZuxJzZ4mXowXse5fP+vvYy5D6b+xtK3c72uMQDKtBWwFrKdEEFUOCQkQYJ1BzYYOF3KRue8ZtlNsJKdOQjBSHNco7vJ2tpbQ1NmFRMWrJPwSd8O+rrH6v0urqEov0Km+Ci6qScMRycVCJKigaEjQ18WlaJ64gbRDcdpv+s6AVEGr+JcJ7QeFmAUsISJQpaes7D/JgUWkM/ThhExryJr23s6vNW7d0/do1+bcp/UtDnVSxuC1pfXVN62vrOouzuswnpB6fDJO4MBzzGfuU38AxtZN69d3Luo6zep03v5uWx8TwaesWBmmndQ/js1O6xynpHgY6A2/220wafwrZ3LjJZ6mb2iA0djZuaA8MtzfUzSNdPL2mj7z8gn77kx/TB3hzXhlg9vWe6rzHwrmnyeQAOxxjgxNQF2A60PIUNbyACTgBNRNsAmoW15rF1Qt0Qdls6tJdQZPpMmTRoQiz7eVpiNAZ3XwtXKSUKZH/AA8G106KEdiAACTd6TL9CHCTCBjvBJFHloJ/AomFICIpAgpQqFz0DGHzJPIrc1sjRp6hmD7bcUPDKMqHSqDmChIGg8rQtmVq4sch1iAhyyj24BpIl/j7hkU6RZEPLxHfEJv0e8lgn6cmNestsYYX3ZHjtladqmlBQJu78QmVGa+a8atZ3CbKnIDUEunFlSWdOXdWDzz0oF76wEv66Mc/rueef16nmfdB/oS5ERFKKSkiJIUi7hGa8jmcA2JdNYgCuGa51KIIKCchaMYJOk0p/Rf0AU2Tr4o1rMOnSLd5wgY2YW67r5xf4fhUnY4ikoQsHk154qEpjc6sWed8WuoT0j0c0l1eurd5+fZvnm9ubcuh83wKOWG98BpSHFQGKSQkBftKAhUgpL4KeI4m1xVS8E/TK4IUSNDuhIDP+p9EaT9DSfPNUdoial9bPaWHHnpYKbHFsxzevLFRfoHKbdhh3d7hdNW/3T/kFPUQJ3WIQ+5flnJ77HgOOaGb0AeWW9Mm77tj2ukTTqOqktZ50anoZyou9frlZog855u3prxoj6dLPcmsvdgufUsU+8MGiUyKbOjwjRmnMeNVmwbK2GF/rjsjy7L3eTHw70Ps7G5rb3+H07mhOt2k/mJP/YWuFhf7ZU8/dWpVZ8+d0iOPPKgnnnxshqeefkLPPPNUwdNPP6knn3pCjz/+qB55+AE98MBF3cdXhbNnT2ttfYV9cMChTU+9KpRo+w1ONnf4Cllx4LKesu5fWdRTF8/qgxyc/BoO6v/mt35N/+i1j+u/+S/+c33k+Rd0bnlZi8HBD21bwO4WsLsBYd/opCK3h5yKDgp/UTzc097OlrZu3dCt61c4Pb2sa+++rXdwPH/64x9y4vpNffcbX9c3v/YVff0rX9JXvvA5fY7T2T//oz/QH/7uv9fv/X//PwW//z//z/rDf/f/0x//3u/qz/7gD/Snv/8p/TnhX/3xH+kvwWf//M/0RZzdr37h8/rGV76sb+E8f5dT3e9/+1v6wXe+pR//4Ht686c/0qW33tC1y5fQ5Sq4UrB585r2tje0z0nuIQdKYxzdDkbZsSHi3NZ2EPkqiteLPzUpqCdD1TjAwu9IOKuHjNsmp8Lj4X45az1/Zl2nVpeV+bI65uBqjMMc7M8VvCmPy3/O1MGHW+Cr6fryogbdLuO8yBffC+ouLGnncKIJfTskv1paUPQ72sbPYFpIKST638joiBgRSNAiwk/S5GDomKbueIUUEQ1094uhbATVGKsXnLuzZjWOqTkyD8oVrZq4WOIz8M9tLAx6OGGndeHCOfnnHioahC6UVwMXIRbiKg/CX9F7Xj3HG0TRPoIwRPwIXlRHLExekNqfV32Lt68tPqu7jyNClSdTr69lJtvy0rIqJlxZQOmX8KCyoHiBtmM3YVHb39mTT1Ov82np8qVL8inrBpO6xS0c4g0+V2xu3MIZBbzVlfjWhjYNHNpbTNANnFT/Zt/OzqZ8onrApOjzcvHog/fptY9+UL/B555HHrigAbTJaI8FciTxthWcpjoUxi0mfi5A2TL+sJSb0Wfhm4AxC88YJ9XxCQtkTXvcLw5dxCVFP0SEwmXd5ilEaNJ/NBSFmtrnonchNOS7PUt52qg7wYXMAFIKpZQKqpQkaOIq/UQoE6Y0R2V5+lW9MkNo1MpsiC3Khljs5u9Y76NO+5krQuujMqW/oczkBaY7SxzxTWMZfueWX8KARutlWsUJxNLKMhv7OT3Ciar/5uorH/ygLly8qB6nHDX27vniuUIxIeY4EMpeJcHX5pnvXtGWcXjXMs5scYLJZFSgep7o4Oxiq0Sss3/WlMxiux02tG6vqwiXMmCSQ4N4EZE5AKp58WUDZK0Y4nwdcmroNXPkT+GsHV4nLdt9QykkBHsiYG5UqVIBa2h1G1LJS5EUEVPol3Lladv7jNlFTslPnT7jZuNU7+gma3HjXB9ygjbkK9Qhp1eEnG6NS5ua9o5ZC8e0b8La6PVwQvtr5ohh+YaVHQwGMg5x2uyw73H44D5yhS7jXyhzv1sGXaoC9HN/eb7V7OXGGPl+IfA+Yp5AuEPXUzCt2zInnLLJhuY5aokwZ/bzMU6N9djnVPuAL3UjHCU7zW7HiL2phWkljsPkeIMhX82HGrqMeckbUc+YOsboO2I/GbM37HCg0mc/XFpYLB+wl3CK1he7Wl/q6sxKX+sLHa0tdLVQTfTUIw/otVc/qAd42fNfI6iQV6Gv4ZNIowoJXxVbcJjZX1Vgh6zCm6pop5HQo6KNDbIS8QJkjnDqDtDLn/8PcXB3vLdev6YtnMAtPn3f5FT3nZ/8WG/9iFPdH3xfP/7ud/WDb35T38I5/crn/lqf//Rfyk7rZ/70T/SXf/SH+jNOb//4U7+nP/r3/05/aPzuv9Mff+rf60//4Pf053/0+/rLP/lDfebP/0Rf+Oyn9fUvfg6n+av60Xe/qZ/+4Nt68yff5yT3x7p26Q3dePdNbVy7pO2bV3W4s6Hh9i0dgOEucbB944o2r7+rrka67+yqnn/yEZ1dW9S59SWdWuqxt0+03Eta7lda7IX6HDB2OWgc8CLe9FkUR3WwsCR/9j/AXntLSxrg7C6sL+smfTHEJgLmxItURbmUKtYnr48iBOW2pZXI9EGau2EokSn9RBDTNPNXIsHtgLHCHDFsG67e4wpzl8JHTBExTWRMhaUZw2ON0AJvXufPndb9913U2tqKuixgQfmYcoty3Cqhgn/61b9CiogGOBYBktMKDPwIXig8Sb0Ae5HZ2NjQu5yIXuU0dIeTTy8gKSV1GOCFhYViFE6HhCSejGHNRGkcvIl8Gjliou9z6rCFrPKLVteul8XRf0T6Jqert8CGHVGDU9JNHFLXuwm/4bj5bvJpYhMndgdjG/HGtbrY0zOPP6KPf/gVffiDH9DFs+sadDClyb5UD9FnDCYSzqpPzcUkFyMNgRtFS7wJWXdYR2te7MYsTqMSlkWattQsCOZy2WJnDTMyfo67CMrUdYSfQ8pdiwQtjuDZouUMOUeQdc8XzBFBmbtADT0x0aspIgLxQY7k6BGgkYgg1K/u1QwtY1M2wVq2dyOTdt6vruZHmkWE3PnF1HT8igjFcdLRLJhm2EG1wzohx7MnUtIKzuoKL6bnOGF98skn9fIrr+g+HJ6KtVEpFPC0YtlHZVCcKYMWdJzTRqG1jL9gGBFFQkQoAigkQt3lQpOSbV0Nz2XP8SFOiJ0mKZRoR0QQk+QwHATRkK8aO/B64JfWmn1ngjM1ZjN06HTbvoZbchj0j+UWVEkVa2eVkjpTRzURT1VSqiol4hGhiBZpLt7S7i2koE5efrl44IEHNVgY8KVprE0OAbZxaHwoYWfS634BTqoPK+wo2gl0G70vuJ9K270m0heZPnA/ztodUrfbK1W7T5xnOXucdh4g086nZR3i3I9xfJ0fEayH1pR5hyDTaq+7yHaf1thPdtwhgKXMS+vlOibkZesDLAWjK/l+eXDdw+mp8Gg0YW0fg4mGfBIe+kCmAGeUF47hHXEI7zQfR/UQvQ7QwTjk1Hfn4FC3OIHe4jBmAefo/PmzfG3sq9+tVWmohX7o3NkVrSxVGh1s6tq7b+kjfJ349Y98VGdXltSn7V36LBUbCcY/ZEe1opHFGSWvpAlhUQF5xaFNanhDU6c21K2SOjD1O5UGXeCQOTpISYbrG8AzwNZ8kuu0/xxUjz7s065+lro43x1eUETbJrt7Gtk+ODAabm9p33vzlXd15Y2f6m1Ocl//4ff0o+/4NPcr+tbXvqhvfvnznOZ+Rl/49J/qs3/2R/qLP/qU/uIP/z2ntg0+/Sef0l/98e+DT+nTf/x7+txf/rG+9Nk/A3+uL372z/W3X/qsbl5+XSs9SYdbun7pdXX5Mnp+bUHPPPaAnnn0fj1wbgXHP2m5m7XYqYuzujjo0nbazwn66toq9r2gfdsYNloN+qo7SUF/7HAyPcZOEv1SdTsyUlUp6B8eUmA99ANdrGMX/ZKhc09t9VhuSUQExYHDkCJC5R9hsqFagO56UcNteSFRWNMro1VGeUMaq6pqLS33dO78Cljl5HCgKlEGvphBMkXlihIP4i2IcrvuTN7PUqu90wAAEABJREFUD7qtKc8qH6DsAO8ZUu1xJSivAvkij/sobdocMiPhPrVz6TfR4fBQ25ymvvXW23r30rvl50q92AgJHU+AwYI6VYcUUrOpUu1fKPDizcIgDEUYfo3hjzGcAz6VWd4mp6i3OEW9iZPq0LRtJoN/HGBrc1N2RrdxSH16uusT1J1b0G5S/y1NRts6d2pRH3nlOf3GJ17VKy88pVNLfSU+kZQ3St4sfXrqsVK5UIxxE8jA4REZiseeBciL4oTTgszm47DmzStDz0xiwSP6pinbyKMk0pr4Ed2ST9JOpOfk0GsuQP9pOrRTir2FuyDDneUaaSF2nKeArExx55F9dEOTM6dhdhxk/fxXRMiTOzHBjQgWgoS8AL7bUI4YJk4RJ9JT8rw+JV4e08xjgTNaOIO4+7SFSe8J+HUcjUZHtGZsa7hux7TnSw0uN49CpNSMxzo1RJ7znG0c8vwN2VrMk9o4WSXKqBOaC7REKL6bZPN02u1weBJHHMS4m3xHWjQUt8My7CwscjJx9uxZ3X///Xr22Wf0QU5Wn3j8ca0urygxpl6W2lIO41jbTWnQ8jmcr62NN2HGcvK0AIGJ02AaJSVRraxjOzebOik3q5v4dDwcZOZxJi+lKGVr5rcdlJGdVeLmQWC54SDk6UoMRUlTHLasmrUtGxAss8kVXKGIaPqEeZFApMQeAqqkRN2phNN4Igwgykk8f3mQL3cBUivW6VOnT+vcufOcmo6048OD7W01p42HnKICO2szx27MC/uoOLR26H344LXfjmHNmug2Z3qi9P80pCt0cLBf/pMA/0iEDzvct/6FLDurY/YFlxviIPqX0RwvRdHTZeUFjPjYe4ZB/9bATci0wTxN/bn0f40edp4n8KjkZ067s0Y4ov7xBTvEE3iank2YCfBbWPZilShhVNMwScTkvKJHkExQksQzU84mMmF/G49qjXFUd/cPVQflewNd39ric3Nf5y+e1windg8nrxMdqRY+xKoeffJxvko8oPOnl/XkI/dplU/Rgx7OUlWpmtpDlZIStlNRdSVNHdFQlUId6IbjlaREZ9AaGeanJpneMW+V1MMZ6xrECy2khierC0+PertFpooM5/VI96EP+IQ+wJGzQ9ulLsN5g04HB7jLaWYXBzHUybV6lUhX6qNEzWf8CSfX/uw/PthV5kBpxKf2/e1Nbd+6rptXLunKO2/qnTd+otd/+H395Aff0Y+//2396Hvf0g+/+y1devN1HPr9op99hSuX32Es99VJY/qrqwfOn9LjD17UxTMrWuhM1IPep/7lXre0t4MOy7wABEodjA5pcKWaA6p9dBn5xwzY36uUlIwqKQijDXV05aPo7TH6HUOa0e/IW4jlAV8o1XSU2rSOriAaPFpgZ1C4TUgOpUy+QYp6M5iozmNwqG5vrPVTPd3/4Lou3ndK/UFFgQmsNXzzFSIEalBBlFCKCOBwCkkhzTCLzBPvEkeUCiSZZap6iTt9HDFHJx5SSyjRyCVJQ2SE2jTJ2Z1VMxuHPgXl88E2b1G3+Gxw5cplvf76T/XGm29qc2NDXnQOeONysYX+glK4f0jVBjJwTDNvzNa33+3yhtnBEcs4mSMd7h9oB7lbOKT++VefqPrTfoubnKz6Rw02qOcWJ6xbW9c14u0q8i4GvK/7zi3qIy8/odc+9JyeeewinwFoDZ/6PUEmONaZhSR5sWFhoYmMF/kYVwZSTToDAUIWMS90hh3UTNszNpU5Xc/kwQQjjSpl3V+ZBk5R+JDnSu4R7nMElr5gOByVWGSzgdimGkaL+G0iqVkeQfIyhksgKSkiSS0UEmjyJEWTjiA8xqN7vigpoy3geEQoIpQ80Qm51V7zcQVUYH2OYUozbwQJA9aWx+UYHbrfFDK4c4ZSUBIik9s0oia1KDymN4CJu4m3Mk6UEAMiq3CEo3rRTvMwr7hMa8fI8eNw+dyUQx+PtfPVUKQS6rYr30Y5TmjsR3OlaReCZ+WIc8uXaYamjYoIog2IcDdxnjQp6BIgw6WP4D7DPOUFvTcYaG19TedwWJ9+4gl96JWX9dILz+vMqVNKEchpymXmjsvR8chFC/qgTbdhw9k8g4DipfYSn6YTCe6GTieaxwmH7osCxM/qYUCOnFXm5twczWXu19is1GHDtZxc8idMQfNmxGQJ4RHUCkL+lxSRJLk2cTmETn6HTb3X6aiLE9gB3bl4RV5VJaWqUjVFokEtEIes5o4m+JmegYAInicB3YKCRxWJp2hfVod1+L6L97OXNaepdlQ3/Qf9d3Z1gMO1i2N1eDDEYR1qxPo9wVEcs4bb2bPjNeYFvumvaV/R1zI8tg5LTeJcYqI9nJNdPvn7c7tPPn0yO8ZJHeEI23Fl+dIBJ6x2ImvKuyhDQb0jDQ/Zg7Ef21wueYH0UCY+hj5GL9NTqhS0b0R6yKGI6fs42Zub29qgXcoVNtkpKtYIm+BY4qfgyApkIUo1ihSwV4zZN8bIcdvHY/InoQwd8TjsWeND7GR/ogwmBxP2pDFtlQ6Ru19nXd3e0RtXr6judfXI409pefGMdncmtKejW1sHOnXfA5qkWlcv/0TD/etaWKhUdSuJ8ZNSEwaBuDBDGs18CiXi5MJBXC1EzMjQM3yAAnZaDaRCVwGtgNf58AcQF32Z2etcdZUS9lupIpGcbyArck05kZfUw367oFOZF3QqOd4JNc4v8irml+s1rVuF7BwnSR3k9ijXZ24scNq+0OniZHa00K00gM6XfFXUJ/bciFBF/phx2T0YyyfVwzxUb6FCB2mFT6b3nzulF595TGscu1Yx0vrCQBdZf1YIu5a5vCAhdBgTRTfpAGf58HBHHeoYcVC20O3TL0midTX1URXRDMQVDUhm+G8D7SSryXGchG3xToAJWdzweUxIw0362O36yEEXyM43iJ68ISNnSiXBZ+KcRwo89YXFSmfPLmt9fUnLywN1abTIFwMyLUAQVGFoGobmL6fmAZPvnxuWHfMCj8XRv6R5NPesHrkvSmF4CIO0QfTYHRGKRA5G6sXp4PBAXnD8iejqtWt65513dOXqVW3gZPqNtWYWRyQGPpADLJ4OzUxcEaYIefHusUhW8AX0msXPP3c0YeEyhixeu7s7TOpt7e5ua4eT1A1OW3d5Czvc29HB3pbq8b6W+qHnnnpYv/XrH9JHP/SCHn7grFYWOhg5n/h5wbChq6w+YuJGAc3U0YXZWb9CJEIba/hrVq8JqJm4bT8F2eGCtMFhC5PeEy74ngxSK+u20HUCcTk4iaI2eUKCJ1cmFFcTMmakHTdEXNPL9eQSN0/TwiZdiPf2YBxPMkYEtQRk+tXP24Q6jwwHLUjedjuvJTputOnbQlcyre+2vDsTXOLOOSeorrcFWTRPhlpaG5JXbgTPSMSPxqfklmJNbzfp258ufTv1ThRzHqGpLKa25tSxMkXppmYvoCXPhUuEh/Pn0o62IPeOt//OquuJFMXpWl1Z0YUL5/Xkk0/ouWef1YsvvKjzFy4oIpiCtex8lLpdqIWaq63rjiFERCBHzF9xZYU7lrYWOvGSJjQD7DMe0w0IpUwTz04Ch9iNA1KW5fUJiuqpAyZKBZt2IzOckvyM5KfE09WKwilVqoCd006ny8FGVz3WuB4bcbfLmsSm3JmhUodNPlVJKRmh5poq0yRkKs10s+4NlCtl7hJWkdTBoajQk2VMi4tL5WeLPTZbOFW3NjZZa3d1wMHBwcGBDnFSD3Ae7UiO6RM7kSUk7nWy9Bcq16zhmbWzgXsQoo4ut7WqKj6ZH2ifT/5e693HB5y07u/va8hpY+11l/V2h1PdCbJE660jouU8kzIJh95jJuwzLcboM/SJ7NSZHnIavsVp5ruXr+rmjVua4HAOBouSErIEcgMcyhqZxsTy4JuwFxnFOS1O6gRnucGQU9kCnN9D4B8hGBGO90ca0VfDgxEn02MdUP+e9zB0+sb3f6Rv/vB1nbrwkJ545gP0gXTp0lW9/fYlPkcP1MOBGvsv0bCfra0ti2bjTWQg2bbcBw4TGQV0bSLryFmlVdDCNBiDAraZ5DjwGLVo8mCGt7kdvx2YswxZaGGc8lg2Mk1OMHBrBvhMb5AV5oO/1aPoTGahw5vgqBiPyjYJKgR1UpKdWMeTeaHJgC9z0FSzyU1EtyRAPuwa8BKw0MMvW1/Rqy+/qAvn1rW2OND64oIWux0t4qz2+12NsS1xJQTv8CK2j33XGJPHuuKFElXJbbSrw/J50AaI3I4T5DvAPBRubJN1rthxE06m8Qn2aYwJW9AEhN3DHeIfnRB340WpPFMgwy31+32dWj+lc3jwZ06vYmgVpd11vGkgKCIUEeKhX/Ur5H+Nlo3KpIlEBGZBXIIDkK5SkhdU94cXGC80HugdFrfr16/rEs6q/xrALovMiMWCYXbBUl5cdCPPozsi5IWriyFVqYKdicmg2mgmOIgTTm9HLJCHfDIYspiNcI45ei2fDfJov/xm3/piX8/x6eSTn/iIPoyB3nfhHBtDryxA1tPQbZfNA2D0KtqFZhdGW6NDzef9CQZluK1F9/KYcc4imZjrmYF0e9NEFWhWR5t1WzgrTz2O38Zwj4QI6vJNyK2IOAYSinuUNc8WEYqIeVKJR4SCWEQoAhA/ut07bYo854cavhKPubi4Avyv999FD7hnI4L+vot07O4uOQoyvPHNA5KXZ7FvyKPsMKqkweKiTp05owcfekjPPPes/Dczn3jyybJuej554c6UsI07tJxfJqJoq+ZJe8UVkRRsThHkRlIqIRmz2y2YJoKQvvBmQkyJNnVw7FJKThZEwOSbkKDQUiTWM4AjWsHvF/F+r1fa3ev3eDHvNo4pa10CFUgpqYXUSiJmuUCG5i5YIkKRQm25k2EE+XeBdZTYiGvaG5Kd5nVOndZPreNcDbWJY7exuaF91ttD1l47ez6Y8Frv/ijjx0FCsyYio7nVXnTbNErGNNYEGedsyLpccwo5LqFlZexgjFPovye7z6nWEMfOe8cha/2YemwjbXnHJzgaLnc7xjK/scf+4/3o3UuXioNapS7O+DLjMCi+2qQ4onVxXJu9ZjIr67QdcutxSPtHOJlD9qHh4bDob9oBzs0eutq5Nkocx3uPL41OG+Yr4OviPnJu7hzqGz++pJ9e3dL6/Q9r6fRZvfXWG/r2335FBzcvK/Hlr6aebrertbU1BXbhHsweK6ApgklW4DRxzV0Mp6nHQPdOX26QVAYnQ2rAhjtXuonmJpg9nXY1xow4F3H+XFKlcrWSsTMIeQoRzlAEonHZgxMFQMknnOWJyzwEJ27LnMBXdXrqDRbK2K7xkry2vKInH39Ujz/8oM6dWtOp5SUt4MQWh7XTVY8yS12+HOyP+Xq7r/7SmibR0/6wVqfbV0RFTdSpKQgyc41i034je+7OxG2X7trSq0TsP9g+a9tq8SUm2PuEU3ZgnwK7Hhu8yNBalaqQTifoCESP3SjCrYZZc5epdIr0wNEAABAASURBVDSaUDcG7gjZBFUkLQz6On1qFWd1jVPVBVUVGcJZxdFpFZdbR5H521Ln078q8TjWAU0qQjMqUflKEJvFTnR+zeeLYXk79ud6/2LVxsYGb+L75TTC/G05x6UylCUa0eQENVRVJW8EVUrKDGxmgGs7qgUjFpRxWUjsuObxoSaHe3wayHr4vnP6+Ide1m++9jE99/gjvEH11YmMXhPenMZqjKWWx6NUWh5RnqJex2CXL0aaIMNbq+ZTgzfTpvyEtMfWgGXuNiU3xkHL3LoGcywlGtRVIu/xsKyT2XeineS5ezqmWVFqD1IGQUk7NFqa4++F9+XzeBrvJWSWZ2nzIMPJOc1+sbYj7x5vj9887rHYe7BZc+OIBavCrkwzjuj3Hnv/cnfloF+d16KpEyK3457PbbfblFG02HvTJ+aYwgKm0eOBZw5g7DOCfCo2Zv5WOGtLqys6d/68Hud09dUPf0gvvfwB+XS1wombeJ4za/JUWNtHTjd1OzbNnA+m5Kn6Tc6U1iSOP2d8RLgVEcA8wSMUPN1m1+lQJZ/2QG/mf60Ek51B52XoviOCZBA1mPdkRAT7QEftyaHXtF45Se2q2+2qA7zWVVWCr0FizWvW00aO5i5TGk3miI46ow0dvxOcfxJTvjHr6iEOId2vHocua+vrrK8T+X8c9EnmAU7ZIbDDaKetZqw8Xu6PCRusQ9PcZzS71OI4vcDNSGJI3HQncVdSINpclb4Z4vzZmfOBRo3D7PY77QMPh67T5Q/2D+dsMUSHs69kNvy6oIaptm5s/qPxRNZtc3NLly9f1q2NDfV6fb58ntUAR4bCmnBaWk8oT+g2zICjXE9pxYGgjW1oXVpn1aEddtMOcaQPcUIbHHDqfCA7sAezU+hDHeKgHg4djlSngX741nV96s//Wt/+yZtaOXtO/aVF3bh6Wbu3rmqBo9HJ6FA9xqPHy03FnpjxH2qJPhB9qeJwCloLeqTQvIcVSMfSYnDMo/e4YNGcyMI5n36/uFyBUUoef1i2pgx5GrbpElq46W0ou23zwubjOnZNsJtDTrq7nJAPFpYk5p47adDraJV+fZEX5Ivnz+CbDdTvVpyo9kvfHPCCcbB3QDyxFj2gsxcf0aTqa5dT8k5/ETlJueihclnvTOwImWruAOzQtmj4ZaqE2FTNWjjGvkbA9jfGVm13Y2zMfF5bGF3JTZ0HWshXzlQNsh1LiJl4KUC8hIx8KceD20XkvnAkEemx6Jw5s67z59dxWJe0vNSXfxtvMhlJKO0ze8u0WJqF1KY+l2/lOd6C6mT6SbT59xRSRZFzIqRyFcyEhGjCHEiTlxQMkSEd5Yfc3giHSeapUsOfPRB0+CFvmPscoxcj4BPOmIUo4Ol1eyzOHQWLcREosdDUdA9vL52uOmxmCimR70W96iA9YLKytMFBwJCCJx2ZqaseHWhlsaMnHn6g/AH/33rto3r28Ye06k/99VD1eFh+YH3Mie4E/sz4UiuiagsGCEaWMPTSV1BiyiNC89fFmMZyPJuX0gKZQS0ofI0cnuQgZHqjqo5BMc0hmMuImKM7C8i0ORznMMP7gAIh/5NaMWqvKSGC/CluZ2qZJbgUwXMKEmovSAonHCEMUqEkER5B93AFPC2ItrdJxPNUXib+d3E3Y8vIMsaO3wkn640IRdwBLSPKZiwit7ZCKOxFhHeSf3eahFpzyEVq+3SGy0Jsaoa5SaNAQzl6RhNtygr9xZyr1Ol2CEP+R3FEZdXMi8z6ldE5Q5wHDDp+xbGka66qLjIrBXO6h6OwxmnduQvny99cffaF5/XCSy/q/gceULfXk6qkCqc1VVXh935Vl7qPiaUjxMYyhaSIkP95XUiOkXZY4PgMSYUnnCMJunwRRoSSJMsp6wBt9QZSs2ZE4B6Sti6G+8B84grQZe1KqZLqkMNASqbfEm1e6A9wjAZy2Kf9FW2zDh4vw/FOJF6oE/tFBRKlo+jivBZoAD0DFaSQu0sJ3SJCEaGf96pSxebdw3nuEQ50ev0MTpz43L+n7a2dcvjg9dObaW3Hjk3W6RHOrZ009xPdIwkts+S2u49KKNIlkwziIp4xHCNSUM9EidBOnE9Qd3f2+KTutVba3XX9uxx8HHLYMdStW5votK9dHIsDnMIhjkmNkWQlORyRHuJgHLLf+Hca3nzzbflvvg4G3o9XtYADU1VdVMilXjsJY5x06z9mjT/CWOMpvZ6z+wn72wh7OMAp3WV/2+a0eXNzUz6U2SPtk9u93R3t7aEz+94Qx9QY4eR7D8mUz9STbdPqcmqX9LVv/1Cf+rO/0tvXb+rCQw+ry4HXkHbjp8oHPd/61rd04/oNejZEU9G9bmAZc33p/pz2sHt5hpjFhAz9h7+mSlmPGbBVx0VohGKmV9OOaSFT3UbgqFHsSuRPaRZheg1pZ3+og+FEg8Vl1djpeDyS/+pBJ9Xyp/8HHrqgwVJPVT9pxOGT8C8yPscB9qyqp87Cikadga5tH2j7YKy9US11espUktGxqdIxkQJZEuB2UAClhIXGo6ZQjXI14zXBpjyHJthADeyPTEwDE6exj+TS7o55WKjTDg3kOoDVMdCsWCqrorhQWEVFoaDzKU3gzquYbIuLPZ0+tazz59Z1am2ZT85JwSdjoaRQVrSbkpTlSTme3LlIRBLxE3cmfQJ35IPt5G2+O8F8pjucwQS3bYqSRKs4BnNn+efdChvJRKSqKozBi2ySuysz6BMWCi88BSwoXszcfm9CAxbuXq9LmUCCeBOezBYF96OJXrgst0rITaGAGIxKoj5u0lEW9D5yTq0u6bmnHtWvffSD+tgHX9JDF89qqZdYBiaq/DPE5WdS62ZyI0PthQGVSeGQxUjAC4j1FDSRrm1AGPuE0IZm/Vw/CqgAeaYVOY4DlbJZzSATcAfMLUg2dwjqEXSHC5b35blDseOkqZCIJuJny+C40VYSUVJt9h1C55+E2aAdK9umCYtw87wf4M1zcDmSDtybcgQ0cf2cl0sbdyjucYNcxnMaJ8lwMrpzadPuCbP+cH3HgcQi965yWvYZQ0towlIeW7NaMzgNf8mD6HaURZK4bdewfTusWYucZ2kUoVdDVUo4DFVBELf6llGgxpqPZEPgdprgDrdnK4OHkEaWl1/SyO3wyXuwuKi106d0/0MPys7qix/4gB55/DF1ul0d8vnLp7A1a6bLVp0OOiVFUN41ofQ05lSB0w1Czb9CJq47I0yPkicux5q1xTEI3G631wKqgy+giM1vwnpV4+Q0EPZK9yqCvlPCwRpp7PVv2r+FnqL0bZXgAY0kMf7iyrJD4nWTFiJBcv6096bxliauDG0KChVeP8j5Re5E36aoUCpUVR0pVTiEu3wKBXw29+8YHOKU+uSzxYSN1WPk9tuWCtxuNlufbtWOk1n6UYjOBg/iTeOzKvYO/9icZZdP/ewVBxxy7OzsaMQeMuJw4Zr/ROGtDe2Tt4MDd+PmTR3g+A1xSnd397WHQ1g+tfvk8nDEKfCO3sJBvU45n5wuL6+q0+mpx0uC22i9rJM1MdgZlP1vqisBinITKXzTsMYemzb7K2mW+ywiyp5nO3Fe43jUqrEBw868aWOc2xH9N8a23SbjYJ9T1dzTqK705W9+W3/4F5/WDvmL6Hv1yjVt0eZD2uwfV/AvKk/wI4o+9GsJ0ct9XvqS+Cx0/87gFgqbaaBfsSvQxyA4uq2ycUQpsWOkNlEKlwcjGMIkdDiuNcRugrlWVSHee3kJlHqd0Or6otRHXE/qcpCYFvrKna6i29ckdbQ7yto8mOin71zRrd1D7RwMOfmuimxKcedmvIlB9BNkG8sM7dgchTVDg4XZn8CG6jJ+NSaTC1o+mIqMhMRf/k3FGQVYvcqC0+dI+dT6Ep//T2l9fUWDflf0lzLHvXeunEaWDIdGSfwn8WCOziZAlZJSJEWEMpPGk9bO6ZA3ykNjeCCnU0gDjMOLE+zw01T4PZH9llr+DIllgFQlddikvJglp+meJKlKFU+p2+vpDJvdKy8+z0nqR/TKC8/p3KlV9RKLCM5pJd6mcFQTb05R3hAQUKyLMGpiGV0ngDg6WO96Op4O3YYJDuqEBXlSxi83+lJ7gLvdSC2y75YvFy6bTFaxeuKzUPd4tWWoCeumELJmcZLcQUUF9F0bppQUEeIhnvpFL4ti4NUKs8wIngk4nENEKAIIBEUcJ2w11/w1Tyce4UfTUmKKCPmfm9x2RZTyd5JmWsmce9yJNs3GFqax48Hd6Me5frbUzyDTGreYVeJGT4HPVMjm8QZmZBZF23KN81BC7NvxTGgEvZjoy4o5ZdtICcoUHlfLtLwiePpo0lh5QDAI7nabtwC+IsshzKmqWAcWtM7p6oWLF/QoTuozzz6rJ595Wv6zSJFwbOmbhG5GRMymSFD+l3IjKCIU0SKpXcOO5GcFiUiBqWWN6TdjNA3JaoySXMSwltAv7Afuy67XLsoVHvLNaCmRJPO2L/xORASB0eZJCh27IkIRcYx2lMhEM/n6ORCUCQpm2UYSenutvsVJoX85tvnFpj0d4kD6s/WQtXzMy3s9bWfQRtuS10m/2Jsu8sT4GV5XVa7MM0NySJQ70Z5ut1tk7+1RB3uFHWF/7t/FQfYJpvt7A138YwjbOLA3b92SHVvn+XRzhFMY2Isd1p++/lO9++67chtWVtfUX1iQx4Kq7vGmH+7AWTOPxt4HpvuBm2a5VcJmsOWIUMyVcwsLvx1UYAfV+6DbdYBjbdT0YYd+qqrQzv6evvS1r+mzX/qKuivrmsRAb126pmucpArZPfa6jh2quTqaqGsCs0XwRLwwQSvhz/co85ailtKC5L3f045x2XsvdGfOogvyHIowIsQNgnGupNTR1s6+hjirELihiYuv2uPRoSq+suaFUGdtQQtn1xRLA2X8kQkvz9uskRNeaMYccf34jXc0VtII25JCpQ5Jnr86edEwbrVQibVMULkxem4i3CW/DY/xNmVYHppJ4onTgtLclLLlTeG8poj5EUt2k77DkzK2EU9Uwz8PubTY15lTa5ysrmpleUFdnNfSQIyyhDRXBZperuAIbadMM39lA4bvaPNAfS86RiRaSb944RryFnnIZ5JD3gy9wE1w+Hq9rgZ83nA7LcC/JTzhbdGLz5BJXbtDQ4qUVFUVb0QVp6ehxKAGfShkLGFcTzz6sF772If16x/HSX3+Gd13joWpyrwwjDlJHSuQ2TipEwlHNQpQlLAZ47qMfUZmzcZTI9ew3hMWpPEUNXJglJFpVwunEXx0k4eKR+k7xlx/VgSZRimQSRgE93S3vA5P4oQAKgrxj76MICQ7IpRABGkgQEwNxBXg5H0nGl1C2WOct6XJddGC8pAKj+Picgi4Sdx2N62LaS+1TKGYcrZhk8zQcxMtJRx1+gitJOegfRO0zyKMOd+mZ+G0fMk30WmH94Zc2nsnXuQUmdSJ7bR2VULYoWJi8JQ42hLlJkWcco4xnkY1AAAQAElEQVTXlJuBzbS2LbfApie8pE0cGmWjnTB9AOkMEFNsodiDJaOr9bVsuTctn7603KIX6SZEB+JUiY6OH0EnrkwlNXKNTOh2eY2ouh31BwNOOdZ13/3368mnn9KLH3iJE9bndOHCBfU5AcvePFgThK7zYhsdkIQOjqPifPa9xWlkKQs3aukIofafTHQ+cB0T+rBZFyacTbB+QEeLpvEwVCmp3+3ymb+vxQXWfpw+sd6IPHldc0iZJl0iCgflMY04bjh5J0x1OsqiIZZbykzjTr8vjiS0Imt0TVViox9pc3uLT9PNAcPB4T7O4YF88OD216yVthlLaNbOWhlazThl7O8I9M50jAjMPoX1FKfPY5yBMcMLH8Y0HB5yWnpQ+taO5zaf0d3n2ziorrfqVOQf8ul/XyPGws7bhHr912UuX7kqRGBTi+wvAw4y+prgsPj0clppE1C19ZQVKmjIR8/SkUdJYqU92KLL1dQ78d6AXY4dJywvf5YFr+W2fM5v+CfloGbIKfGQPdGoKRccqIj+YhLqFm38xvd/qLeu3NJhLGjroNb1m5u0ZyAxQF1sqenzrEbDLDHGmTFzeHfAxp2tX4ETcFO8JE+E5Mi8LUhQwNQGJfGzPqwwyFPcS3HUonVNnW38eDmEQcjuDfpHzD3HD3jZMQI7rvC9qgQffZxxVjP+QbVYafnsqhZOrXBq1sVZXdQe5W/yInZj/1B/+90faoNP/zk69GxSog4jrE0m8bPc8GfKzfrSZWc0EsR5HrtTGRQsuQZtQYelK1zgGBBPOihkoDFsEChbZsNtYa1sQ2ZiJFVaHCxqZWVF/tMsSyxYiQ7KeUjRcVEqIilVVeOIdRzPilQrgeZNOxRxZ0gNXeT/PIgIRARFge4CeLjVQuEiwaDNQyVdkZlaUCABbvqrlhe0CRPSb+gjwtr9iUEN2KAW+PxXS6oxohLSyaPxkGP7EW8zmaN4pFZdjuwHqqKSD+D79M+Z5a5eeOJ+vfbqU/qNjzyn5564qDPrffm/SO3GBJ2QRj2qMS3DswNjEWBUmyf5jR3Uqllcazb0EhKfePEx+HzgMc0ea/SMORAt8xcxjhZknpZPMHdDhSmrpl704ln0gDbHdBS9W8yb3AxmQq6D9wIKc4uhUYRjhiQHc3BUzm+h5grxD1pEUkRIhESmYSphiH/QIxweQb7CD5kDJBAF1rwB4yMpwvREJBGfglEMA9lSSCAM84JZ2jRJJoWaq5FKnP7yS5AdBNOCMXDfc+AOKTeYjofp2XELeU9kVWwY3jAjhXKi5Dwqqea0fsTLjTHBdjAp1dhgpj3UqlZZ6yzqzGpsowkzFKjYR7G73MQLUVwljYI19NqJEnGiIFOZIeZUnsLxFt5Qazb2oGiXT7wOQ6GEMh3WI8fFlal/wmbsOZGRWVNXXcKatuSisXmsVw0vWjhaAGvDA51bRsmgTscN81ONRN/ZYV1aW5F/bvXBhx/WU089Lf8Zq/vuv08+bTM/3dfInOpAY0vx9pGpAPHUxbMUEK1SudxGsslzKXMWcnk4r0UhlFKhFElhWBx1TlgLJqwJkaL8hrrjE/pHCK7pTyPRKz3Wp0U+Md5/ek0PnFnXykJXVZKCPPMSUWCAEdAMcVkB5DT52SzYpkSxYwh4wuwGAqJwkuCOmE9B+JnvKHVVqVIHR9uHBjucaO7t7WvICaqdqtFoqDGbvduasS07iI4bTtfQjEz/F6CvppfTbl8ErSC/xkhq+nWHT/mHfMbv9vs4wkNtbG7JTqnrL47q1rYm7KsZ/o1bm6XvR8OxtqFfv35Tly9f0aVLl7W9vVs+7Z8+fYZ9d1Up+edQQ4r0/2fuv78kSbI7P/R7zT0iUpUW3VXVVd3VWms13aMHGCwWGAyAgVqsIMjlnj3nPf5xPI/v8Ccu+Xi4S2Kx0KNnWpfWqTMjwt3tfb7mEVlZ1d0zPVhwl17+dVPXrl27ds3sunlmFlIEjm8r7z8NY2i5EbW3hyxBwGPfbfkgsHy93Cqahhu0ucjjT/p22qd8qm/Y18yz0COnQzOPoAZ9tFO6gx63NrflX6xqfEpHu7Yf18/YD5SKaqiNnVbff/+yfnZ9WzuDQ7q9NZGPWRYXF7S8tIBdTKV2IpwN5GhoxjMplzAjMwWaw+lMX+aggK7SMHlUIEmcnD164nCiyPkUz+57U32m834Reqpf/IwIRdwLMiTmWMH+6rE/MYuTlz2+iTEGVUpaHlSq2cvHu1u8rAy1tLxU7Dmg6xj7mnX5wLDW0QPLWl4cKvHis0P+Oja2hofx3uXr+sHPPiR/Ab9jpIUBNDSX9slJ8t57X1mUkv5pvWZ0OrudLLqd55GgiFQZj1KxPHBUyXQRBV0xqFwWP08CV9rDjGbGuQTl4ZGhrMQJAz4wUKaT5tHR4RZHVU1mcaq0jLO6srysxYWhBixeOTAyXDCxaKUU5NUaDgdlTNqyAEyItwrzRuR5d4nec6OXknb5PxzUNCMCGtSn4IxSDgFhRDgHODRcJZRmOX0oUsC0of5CR5nJ2jEZGxb2jviUMKooRiT00EEbhK5smjEL4wSahnyxytep0pBwhBGePHZQb736rL7xzst666XH9PADyzq8HBqmCWY2UWJaB4aaGV+aVs6VUKf6hwcwk3c3nE/iPuwoa1nUGtm5Ljw6aLk9zhTChkTP+B6efRtkfcZNi1SlnoncpxmN25xF9wWm25cs0XmewzlKwWc+3EREWJ2KCKVIhCpQzLuAVPTDMhAr8pU4ebrnokJJOwTwM48eTidKCUsG0fvucH6QaZS4I/uAbJrlh8P9cFv701JJiSvwXMKhUegkB85TuUqv0PgsxHmk5yz0c/31YSllgfcG29H3jrqpqmUEdhcpKezAYX99A8Hs7dRgz3ZEx2zehtMZGw4WvjQcKBFGVSunBH1gUxKmjzxRIM0lncvRQZdlGTIU87FwSFIFCOduBFUMBk1U+AxASGNBv1j0lKhsmD6TT5JplWSH21KkCNlGUqpEVL7cbgut52uGT1eQi4wZPRVA2MGsTBHnkUY0crQPuY9TAIlF6NM8+7p9eaoqLSwv6vBRn66e0lNP2Vl9Ro+cP6+DOLGWozgD1Ovloh4MixyEZNPovkZKBgLNbtPdbdx0FBDwvOd2/5NziARhwX10vbPGGsGmR6PcLawbBdqJbqpFBufEoWU9wInNCmu/f5kDIt0FUWgCGX0osZdPXonTH7cLFTzzXWRhvzPoH+OCITK4zV6WUM04mPPm9pa2+Ry9xYmmf2a0o692rDrsPrO+drYH4k6LeKbv1vEcHX3g1jw9DyNCEbRGoZ20bT73b/Mp3LbnOlukb92+heO5gVPccHK6pU1OGhucO//W/joO6S4nZleuXtWFTy7o2vUb2uEUbDAY4cgdUEo14qcSmmdFOpiDNMea3pZTTZ+wFnmYJojt7hc5Z6oogR+maWl3ygmo7Q/Gyhh7Zp9vcE7t+LaElrtDBx1+QMe+1VHeUU802hJO+JpoR3Ubx3/MqV2Do53brBa6Fr1m6gbME4cy/ksAF2/v6H//u/d1ebPVOrRrm1vFyfafvVwcVqo0lbqJsuvOO2CBQaZNEd4LmDPUpczl++C8OUR+pi6kRIk5DahNrp89SjnRzwspuofe6c+C+2yUMkcAplGS5UGaZV4FJePuo0wVQeAKBUkDbPfgwlBDDquUp1o5sISzOlKqKpkks55V2OyIPg1hEMR3GdtVXpY2GI+b40bvXb6hdV4WohppWA01qgeqaMbrJ4EkP4E7r8+/Snu0k20vhB4PNKpSjUfRuVPEHeznlArxrNJeQUm7ZB9c2QSEfTER0og3F7OEZDGgnTIKsJFmC4Wxuo6dK78FLfEmNBoONRzUpcOi0HwSvR9gdMNRrSEefs2palm02ImiSO42AQq9uzrN0qXcrf/XhfuxX4I+HUU3EYSBTulvx8LWMoE9uSfT8d7no5qTqRFv0qmqMKYkqqCehgk8Ln9uSpMdRbPLp8ptLYxCD599QF968xV97d239MqLz+rcmQf5xGa9hgJB7uqNBO0WNTkkWW4TOROd5pKP6cxCGubOOBQd7bXqGNOeptQsD5N+Lsy3UH2RB+P4mfRZsozIV8b8M2nu538vL+swkhQplKpKiTCAfEHay9/32/0zOtstBY4bKKK0DJVr3YciIHkOCXw7OkdJhyKAQr79CEdCXH4AymWQkwkRTZns/aCo3GTLEHQlQ6GIIJpAP+qSwxko60AukDpI2zk4zWpBxxeOFnTBq00M1KWhshFDTbtUMKHimIqbO402thutb0+1xgnHjdubun5zXddmuHz9ji5dva0rN1blsrWNsXZ5y5p2lTILXtQLMhzv4N+p5nWqlsMc0Gi2DFoJ4iqhHxkz6O72zBsa45RAAId30SlRfheZ9F2Y3hA0kkc2l4bmMUQQDfWQKe4C86CG06Z2aPTxUmB62CGSY+BXvxkqnKRaS3xlOXrsmE4/dFbnH39Uz734gh59/Akc2KNKdSU7BDncvmEZjD7+y1pFRNm+LadD19pfJ1BAREhgZklEsyrW5uFwUNbpCMpFzYAbduTTUQap0NkhTYzq0Ov6oOKgYlQOKSrMNLMGUkuYG7Wl4J9mVyRSwFkRUkBf4uIKMgi+0G3SfxDoS3Sy/JgjDuJE63z238JR9d9OnfI5vvxMKhu7+9GxNrbNFF22DL/1n2fiOSRtBZNjHTsHQqeA71BEOEJ2LuNZsQ+YtqPehBc/n5aurq1qjIM3xdGz87rLqesuaf986qYdC5y3CaeZw+GCFpeWFakqzlyLsWb1/EWYIxQB0G8At1Mgj0Yu8nfMCfepo389usLL+1XrPOTK8O1wLI2W/js07sY79q1WDfLaOW2hnf+d1QnO0AQdOhzTj3m+aRBjdmf1MmRNOL3/0U9+pp/87H3tcPC1hWO+M97SoYNLOnZ0RcMa2fk6W7F+ecxIwSPvA9F7bspsr/QWpftZ0D/uEkLlYpBLUUlTbH0R/Gffe/y+AKf9tH08xEDKFzEFEgZzzfONVYEVtVPFIWCNk3p4ZVGnTx4vf5LKcw9iqvW1GM4yRjs4pV7Pb61t6Taf+dc2x7p647Zu3LpdOKtUyuUZ5GA6s3hfMn/qM6/MWOaZHrM620+G0JgFjpINZzLuuz3978v6dLJ0x49PFxWmc+alIWhKiKFnGy9G6lDEzWJYD1iomEh4+aPRkBPUgSp67I5XTJ4Bi9ni4kjHjx/VqQdP6sjhg0osfnRtzvlzQrKLNA7/C8Ed/aVNhegWVA6jhJ5E2ZMcC2k5NfaEHfvElMkrSEYLI9WDWmG9MJkC4wtoZQd1vKlusqG6muqRcyf15S+9pq99+W098vBpHT20wttOhT6T2XivcFMAQblpfN/tjBloAyLKZumix1yMyguFF48OecmA5v773jr3l/5q6Tmv+2vN8wn3ZL2fRopAeaInNshZH0iWOyKUUlIiDMKAD1Go3M9Oc/WlXAAAEABJREFUGfvs5vCLleMsrM7zojSHvshlxvuRkIt0EBY4DhCYO+6FQnKZ6McMBHs3Gujj0ESEok/NnomQnHBYKRNmJXXQdVCWkHhrQNKChoW9ccjn2YZ55jzOJmRndNJWhJW2p1m31rdVFjAWsZurW7pux/TWBovYJvEtXbm+psvXV/dw8cptfXzphj785Kre++iyfv7BJb1P+Al5V6C7tbatjd1GO/CecsLf7nNW29kSK5ZZOkGfhPQgqziaIWHbucQTY21n03A8Yac9OiXGcA+sR/7Z7D6dS33XCfJJmKGyOmWY30UoyxeZDoDTe+WUljQhNXkKZJUfrYAWNfPkNhHBr3ZTidst11WtxcVFHWQtfODMaT3y2Pnyc6v+e6sPPnhKgyEvFHK7bv8udP8FP+4+dy/SJ3/ZMyLEDRkVmTsJWx6wRg1Zw4cLAw29nhMO8Bg8t+wsWHsOR6OBllcWVePcJr6iLfJ5cTioEbQTD8FZCebcikQKpAi5jUh9OmJfOiSR1i+7kNP8/7MAD/ejYf21g2rYGWw4NcysD2XdwIa8jvtHtLxeuL1MnrAnMS6/TEzX2eVU0Q6gfzTu2Wef00svvaTDRw6rpZ3pZIoj0Wj1zqrurK6q5YBjTN4YR69hrdrCSbUjl7CT4WhB9WAgpoEUSRyKcWLa4GTCg/lgjYuLURQBagx5XQx0mplLml/EO3i3e2jhAw8cRsvrbnX0sYVnix4sZ+NwP5C9lM3yrLMJe9wYJ/Me4Gy7L84z/VwEh5bJ7UWEtjh9/eDjj7SFYztFvoMHV3TyxBE9ePKwlhZCCaesYg2z/fV6dy/n0L6rzzPvQkffS7iP4rOifa0vQvlZtT+dZ3735BY57sn5VOJuHRPbMmck6MOSeQ2ssbu6vPY3qviascAa/9RjD+uxcw8J90quxbSiIjxyKjYywU/b3m05eGh0jbX9Gmv7rdVN3bq9pt1d7wiQe9AdELJloG8VXuan+XVXwHkO1FkeQ88V67yIulf6xSIJLu5fj70ElWcN0hUJI+Ghz74ytQCt90JQsb9lQy4CUtYxczoM1p0aDVnYmEyDutaIRVaUh99eMbIKDYxY7A4fXtGpUyd1+swDOsKnr4XFgfymnjFGL36mEwOSeSvPLCIOxcQR0nwa+mIXi9KvVBflcGs/3NBeeh5BHyUaoQQi0AJtZeT1YjDlLXgyW3i8CNb1AL2MhCrUsSiJN/Waftd83qjaHR1YDD375EP66ruv6s3Xn9PpBw9rkXVffPromgn7bgs6mb/RsZg4vKdv6BwCshAOOfq467TK1id1OsarY7FhIHs6aV9fM/FMPje8coG4yNsbA5L/lW4sUgioiCgom94sHuovy9y5n0aRP6uznRLv0ElHaBqjr9E/XT/U/yPw3Rf4SRsOegTBLwLF89ommyX3ovCax11kBPSGCD+FkEQd2XLCUzsxQxKjkdRFpRwsYXsYKKcB+bUaaKcsWOMm45S22tiZ6M7mbnFOb9oxvbOlm3c2dR1cZQG7emNdt9d2dHN1W1dZ1K7cWNWVm2u66tPUW5ucoG7p1uqObtzZ5o18Qxev3tGHF6/rp+9f0o9+9rG+/+MP9Hc/fk8/ee8Tvf/xZV28dktuZ2vSacKJa4OjarQxkNGoIj9xohsgqeF0t8G5nXZBPNSqR5dDHfESzuNOG04bjkvqMNMC+u46/o31lvycQsEppVJIVUgsNAE67GHKPJxyuuXN1DaBechhsRnb0AzZjOEl2hIXTfH0HTxC2fmZ6L67JJFPLgOZeCbzHlbIdOjQIR0/cUIPn39ETz71lJ59/lmdffhhTl2XlVLq5aFiBG0BWNCeepA/77jlhlhf/MqKCIUXJfjQFA5yxTpVa3l5QSsrCxrhrC4vLSh5LWJUEi8/NY7pMmUHDiypHmSan8JHqnCqAmbWVQE8xRXiXwDHs0ipF56gj5BZ4jyg0+cgKO5v0//DYB4ercKnzbLD2HKa17GpZ6+NjLdlyoRt26krYVMcSceLjktlqeeTNRcXTciXaRrW+AVeRM6fP6+vfPWr+pM//VN96Z135PTSyooiJXhn+eTRDu14PNX29nb5vN8gS0Sl4F9LfG1tnZPfzfKFznZqbG/vQL+jKftMh0FZ1Q6NYAyMjv7ZSMyjoy/mV+zD9KTd58q0CG2aiZ1k+DXsD27DTnbZL9CBQ9OYT0ZPLvdv+PvvhpeQOiXE6fXPOZuH0y35HfWtE8toeSyH7do6cP7q+qY2+PS/yX559PgRPfH4OT3CV8UVHNUqGlVVh4SMBQxMfz8oLLfzPXYl8UseMSt3OIez5vEvEpr+frje/XlfJJ0hMgjKPY/bxipWwBpfasBn/qrd1ZGlWs/ipD51/qwOLA14eZ8qodgojYcYXuFCYbNJmzudLt/Y0KXrm7q10ZQ1fI0DikwNuQLj7zDClcNcCqQ+3cGsY/yK3YirjEEn53W2IdIdNJm1tKeZSw7tfff9JchMFgxKRZhohowIzqMUFn4aRGe3q5jks+C6GQLDC7yFc7WIwJAqFrdhgQ2/pvMNi39GWxlHLJff+Gt4gxyz8NU6g6P67LNP6uGHH9Lhwwc0YBNJRS+Wp6P5DpE7RO2Ed4bKOpALnNavfGVqzEF0/027EaGIfdC++P58x11GfSiUSCfSKYVSUrlQUZG9Y3D9GWnCAuQ3YxeORkPVVVLXjJXBQI0WK+n4oQU9/9TD+vVvvKHXXn5CJ44uahATDaq2GGHgrFZoRTYGxjJjIDRCsmNe3oXHxgtsxintWEw6FsuWjbhlsXDYsAhlFj5svqiRd4gSBsIZfRPoyZ0gIJubkSddeM9CGi35nw7J/pXuTxMH+ozgOYMpIkICoeh1jrIr9BhBTuieCxGLWJbXkZK+h0JwAdR1JHhEBBncDgrKQxHRQ/df5CuVMiloJniCQp/IioJwbsmLPk1cvggjQhH7kUSK0iiIIE25h8F98J7TD7sXk6QcdY9UqSuwc1ppirO3y+d4f8b3Z57bGzssTlt89tnR2tYY53Gbt+sNXbm1phs4rFdwSC9cuaWPL9/QR5eu6f1PruhnH1zE4bygn/z8E/3k/Yv6+YeXyXfZdX3wCeEFQPjRxRv65PIt6t3QBxeucsp6RT/++cf6+x+/r7/+/k/0Nz/4CfUu6/LN21rFSd5BrgnyTZF9gvPKy752G+Gwhkp+TrhCldoA6LcVIfGOsHNoOP4pJJZygM460KK3Fi3uOaqkM3NUrDPCdhJhqqrySy3+hRaf6ow5AfI8ycyxjrmbrXR4ODQ60s7vmFvZ5czDDuT9MM0eOt2tl9VCV3jslZNX4qKs02g0kh3Wo8eP6bEnn5RPVh974nEdPHyYcQ42nVZ0AwR9zfI/GtD8clslncmBL8/PvUtdSs2vwnH3mmT1oBoNORWtB5VGnKQu4qwOh7UOHlopjmuqpRQdZTWnwUMtsGFiehIbqNeXDr2IyxtYy9pTZFIoIpREKPGUvO4kqcS174JMvwilcB/9PyQaVHLbCR21TKjJ7gT5yURvnceIvI5+dMT7AuEMNvKhQ+exhw7qXhQzYyQiMmYVZYw69jyR/+CpB/W1r38dB/Wf6U//+T/Xyy+/xAn0io4eP86ed1iDwUCBwut6oArF9jrrSjv+hamdnZ3iiHZM/E0+/6+trhVndWNjQ/450Ab97mKzExy8Fpkb1vuGtb0l3oFm2hYneM+RZO33+l/2DWht663zvD+QzqCjnn+udcoJqQ9XGjud5Gf0kSnriLteR9rO6BTHcsJXw5LntkGHXC7v2HPMD/Uoo0vHO/TXUrfXH0piDEy7C+0u68Iuuk2D0PFjB/TUo2d0/OCC6tSgzoYqnTJz07YLGWwzXXGeU6IMki940zI81YPqDN89++A95VJPJ90T6hdc++sj6C+g/OyivNeSiGFbzLkhn/oH+Asrw9BTj5zRy88+LseHqdXSaKABE9h2nYtOpQa7ybnW7fVd/ejnHBzc2BIfvPhKtqo1TlWDNTSiUmICB8AYVaBe+hxRRC/84OmwgNzO48k4lrTHpJQzBgIZlNARQNy3aeeD5BacTi6Yw5lGSVPPBK7gMNOgw47GjOwQATqQS+MZ0h7IV1jMHy63SFVVacQJ6oiFdrQwYqEbyFdVsel0jZoyERomcY+EQg8cPKCHHjqtZ595Us+As2dPl4UwY8iGVVSzgFbQBsuyCpADIeiCMh3agxv7xwb8uWdDphLqF1w9bczokBO9dujQi8aU/k94U/XPIClVWkBHi8ORFtgM/IPODxw9oLdffUFf+dIrevSRUzp6eKRR3cpOaqWWRb1lEmGsymIw1KEjIzNWAplxsmgOc2mzReetvHgUeHGZwTIZmXowUp7VJVJ4u4kozHhQ5nICEvM7hP3OE/tCZNuX+gdFg1pm7pCo74igPSMpEbftRBBPRqUgLoXuvdC/O0LmvbKTAa35BPUjQhEgAYcKE3w+SrEfMzgodYhQX47bKHX36pOUu+xu9heIzev0YaZ+R60C2srIn7GlTLzJoSkFu01oczvr1tqufCp67eamrvAmff3mlm7c3iZvi3CNvFs4l1f5fH8Zx/IijuVH+uFPPyD8kNPRT8i7pA8vXNHHF6/pwpWbusTJ6MWrt3QRZ/bK9Tt7P696jZPWcqqK0+ofBfjQIfU++OSyjPc/uqifvPeh/urvf6C/+Ou/09//5D1OWW/qFg7r+jhrNw80TYtq6iVAWC2QXtCEcJxG2tVQO6q1w2L7mWCh3Smooe0xhtaY5qSOcW3RmdFg71u7O8UqWowiW29sqN7w/b/u7Ozs4iBM1DBPPD86aAoxepeRgymSmTKdWjZsb7ZGxzx3uAfKOvMo6FQ2Z/Jcp/PcBA2Y07sdhk4d8hiqah09cVynHzoj/9er/g8Czj/6CBv3UQ1ZY83HdTW7MmE/R3ORr8QR/P58yO69IXAX55kRoapKPfwpn7XXzpfgNRzWOKoHdOjwIWTw2p4LHVXUXzBzxKbqcA5nA2cX3K0wp5iFpZS4Q4J/0O26vwjyKLKOqlyMZgkzdpFRRIeDZSevwyY6r6+MmcerYRydbxpXgLTo2fH96LADn2xGBLqpdPbsQ/rt3/6O/vhP/lhvv/02a/5CcTp3d3dLfHl5uZyWDwdD+XLd3fFusa3SPjK4XTurlqHGmd3c3JT/JqlfqMbQus4Eh9I0hvMbHL6GvmxAu7a+hoM9lcsyNmcndXtrW2NkMCzLGEd3ykFKQz3zG/P53m2UMuITHNEOHbSg38cmZZ5M/JkeJ3dK+6bpMaY9yimzg2u53W5Gxx39aQ30mpElY1eG+25kRqdNlVTXYtbgQ4QeefiUnn/ucS1zYtjh/Gf4ZAbAYBBsmgVkyfNoPz/z/H8K5lZpefbHnb6L+0v6dP9EO/hRXbOrRabfs0+c1ysvPKMRb3sVeknoxT/+JOLzsWrRc9NkXoBD65tTXbm5wYnqasGt1S1NeIkRe2eqKnaJh88AABAASURBVCX2krIfsl5mBNoDEes6ECLxIInau9ma1va2ivIztm+6OWDxhe/0eZQezIJZAx2dtBHOF1RPOOfNGzWteTk0sK9iHCXPPECVkmrewr2gjXxiWFelQzVh207pUKOGiTBvJ2OoC8NaR48c0pkzp/XUk4/qxRee1ZNPPKYTx4/i9A5UpYTpiqtTWV38yuPGUZq4itJm4YyQ1D/eHTCN4DnDL+McEfJgJvXqsa6sw47J2bH4eZEYM6ntrKZIWkRPS7wFnX7gqN54+Xl9/Z039dIzT+jgSkXLu0qa4KBOCTu6b7DdMlY2xuzQuijoG8yMAzF5/KznHh26t0H16NC7kanfQZ8BA8Wd96A5TzP7FHp9CAn1f8MFd0Xw3Ac3E0FeAg7RXcXkqqqkZBtxnok+E/M6fZigLXWo53gE+eohQv2Sq1C6DtirTzzCJa4cfszgrdDpWYijoy/Qhu65+voRSZEqJZyYYMOKqhYJeQz9M0g7bCgb22Pd4pP89ds7OJLbunFrl8/4U91enZDewslc0/sfXdEPf/Y+Dimf53/+gX76wUf64KNLun57Hed2S9dvre/FVzmFXd+eaHvcaXsX4FhuT7K2CLfI23KeQZ5/1MknpQ5Ne3t9C34bBTfurOnqzVUWyNv64OJl/eBnH+ijyzf7/7ZvEprESJO0oB3CLZzMra6Ww207qGmoMfm7hDs4rjuEjvcYaDcM0zgcQNtjQv40Kl7xpC6MrByhEZ9hDx87quWDK6oGtVKqOFEda21tTXfu3NbW9lZZpzIL791hgIGC+SE53/OnY063zOkCr2s4Bu0cbOjtL0AzKysh7bQG87CjwYIkpeFAo+UlHT55XI88/ignqy+xYT+vM6dPa8S6gSRQ33vvrYcxz3fOPE4N2vB8/zRcJqEeVTioVUqqqqSaeCLe8pLtg4bMmuF4ZjM0LRoRNcFn3DRNcyLYK4zoBYsI2vp8SKF/+OW6luxe7PFDoEJh4foIRWQiaVPGtGW97FTG0mnQebwIP7evcPBtu5jyBdGHEK+99pr+6I/+SF/5ypd1DHuDPTqtRNdx5KZgosFwqHpQq8Yxy8gzxekjUItdNbYltwsm7BnbO9s0kXF0t7WxuaExTmpxJHEyxzidE+a/nUu/dN25fUc3rl/XJqeuxZmkvsdvDE05IcVe3daU0HuS46VN2jfNLi9z5r0LvZ3QUlZoG01xWi3PXYxV4jimEw5i9uLwaqhj3VkvRovj5LAAW3KfrRc6Vu5OwVlhYr4mHcUHOHb8sI4eXtHrHOCcPXdKqcrK1CvE+x/ZY70/4/+B8WJrob09g76GgUFEEDOcNojLkK/wg/2fvmMXwySdP3dGb77ygk4eOagBK1zFfDQSusnQWOfWdYO+d/0C0gaHGEkb41Yb2602WbN3WbM7XuTdTkRSqkByW4buXpl2QUQoWAusf/Nu8SOMTFnB3Rq/cowu9ROQprAHngGP4uwRUtTRSDEaFsr8KfQ0VNRdYBAzOufRNblvZisedVVpMBhoyOQbjmomYpL306wOr54FgM5xq21I481nwppmDi0v6vSDJ/TEo4/oORy1Z3Baz5w6oZVFNhL/yACfvIPBMBQdNRDeAhD79D0vuz+URbwPmfTnQZ99WX8zBBTzEwc0Q6q/I0IVYADgL5nc+rUBdXzqz9NtfM1dLXB8f543xq+8+6a++s4bOnfquAZ+Q2qzEroJK2sO+ms+wZgVw7BRkpf3o5SJq1N2OejQW8cia2TCTJ5ALrTQUd8DvF/+Oc8iOJ3kph/Wk2ah44bT+xGUO+0yQ7DOfoD5PU871Iy+hCUuX8hGRccKIuA7Q2KyGBFBmUHg21HD8Z61Y/DMBeZXqnhQSgk50GfHrdiih45UySHk3hclNbvvZmYYZrjPCiTSgmdBefSJngYNU+54FkJEosWkznkFkvUdjD9FxKFncrWUNdBPcmjchXbbHnYU/bOmN/h8c/X2Giekd1ROOuenp7e2dY34xct39PGFG3rvgyv62XsX9XPwCZ/nL3Myeh3n8fadTW1s7er6zTu6ev0mTu06DtsGWNfaxpY2t3a0xWa4w0Y0ZvOZsnHaaoSQFRvsgC8oKwcO6PgDD+jkgw/ogVOndJqTpGeee14vvPiyXnrlNb3y2pvgLb36xpf03Iuv6+HHntbSwaPK1QJ9SvLpJ16ZBsuHNVw5osHKIdWLB1UtES45ZEF22YHDGh44UjA6wMvsHvq8ocuobx5GTf1usKJsDA9q6eiDeva1L+ntb/6GXvvKN/Xky6/r5KNPaOnEKTXDRW1w+rC6M9E63vY28Qn6btF9R5hBxxg4brSMQ9dJHXO1I5LL3GqVmW+Oe77NUU6RoOlyp44wA4cddu6TXYfzOZcl7CKzXnbwypxeDnXk6FGd4XT1qWef0fMvvlj+o4AjR472Do7p4YNo6syf2mRJEdSHl8sKNLv6FigRFPsgJcbUiAhFBI4V62+qcNxb+Zd61u6sa9efyMXGhxOyymfohpBmaSuEOpA7gw5Z3CNyaNttyRdNh8P74LxPI2jl8yDKjP3l2tdMkAg00YNEuYP2CxEy0T36G2ImkuWCrK44hw37UyuPj9dIOsZNOXVKGq5UUA/6R3pvD6DZ5ZUV7P5F/d7v/Z5efuUVLfJi5HqpqgqfiMCxG+vWrVslbX37lNJr2mA4IK9D340aDnc8nq1P0VCwndC5Q+lT1e3t7eK0bvNitcv83MVZHeNYGuYVjOUUpxLx4CnZufCp6nhnTDrTv6zcuV/uSlZD3yc4tLvM811oxvCcEne9Dhvvy6fyjwQ0jHkDfUPotB3egmlTyh23o9/rEP6K0p7THW1aHyLv0/BoVErVEB1N5f0y43idOnFCX3vjbZ05dFQDZKm6pGQwemFnSyrc6I36i4EoOaG7ef2IlXJnzkHGXWrNahFSbnvZj3uY6d7LPO7Job6wGe/X87L9oeOJCuafoMUHpzcCocRk7tHKP+6XuqkqfKDFlPXogyf15rNPo4sV1Q0HWawlqbSjIrvHtMNBzcC6njAm4wn2hKlOaGcX+mlILB5KHCKKWok5HpEUtC6ed6H+gj+3MnVtD23bYk+tMnbZaxXGRTkO1XMg6r65KXE5nIPkXjXnpY6lo4NBV8KuxDBPQp6lZULXIh6w72GBA5HjLjMUJ+CGYSXLZwpPMkxGJWQCDgcDLS0ucEy/qOWVBQ1GWW1GmWy4RXkoy3V3OflpUZ5QZkaRCyjMzuqJYwd17swJPffMo3rlxaf05GNndfLoipZGbqWReHuQBSgg+Rl3kBdCS4YFnsF5CRnvQkrQfh6CMoNg76a69kMQ7E+bV0QoJcurnj+iJAgT+nN/o+FDZt7R0rDTww8d15fefElvvvq8Tp08rDpaiTfyAZMw+IQbe12GyWyCZ8bKA+D+OMwoNJPXQ8qkOwzKI5vZNB3vvIkCUWaYpgd8racZCs9Z3HSG8+iSUmgPJU/zdJDfIyR6msE8dBxk0ga8y8RF3hI6DXXcg0wqa35FhDRDyQ20CcSV4ZPdJ+L9Ta+dJl/A1UR1o8QTVKT9m9seDlEQQUaBuQPbC3JpdmX4GLNkKaEVqchAXXhkoCB+P0SeQWOmwfypn9RRt1OlTJgpz+KiLknZUU1VKA0Qls2ticCRk7axhU2cpy1WmbWdRlfvbOni9VVdub3BJ511XcfhvOFfdgIXL93CIb2kH/7kI/3gx5ye/vQTffzJdV2/vq619TEnLY02CNcLdrS6tqUNTk+3tsacLrba5S18Uja5YKNd0uHDh3WCk72zZ8/ocU73Xn/tVX3zW1/Xb/7T39Dv/t7v6I/++A/1L//lP9ef/bf/jf7sv/sz/as/+1f6F//yX+pP/vRP9b3v/RE0fwDt7+hr3/h1vfX2V/Tq6+/ouRde1WNPPqczDz+m46ce0sqR46oWVxSjJWm4pDxYlOoF5XpRjhsaLCkoSyPTLSuNwBCQTqMDSsMVyu+iWjii0YEHtXD4jJaOP6xj51jgn3pJ5196Sy999df15d/6fX3zd/9IX//u9/TK176l0089p27xgNZY0dc4fdjGGR03wZTMmkw7NvMs9memccK8EpOtkhg/EsQZXWwvgJh3Isx7yCr/ykBrdtk2+mhvj6booDOfrMDuEmNfKWlQD2TH9OzD5/TkM0+juxfQ3RPyL14NhkNOoTpk6mQHoaNeFuIYrBnKtGOQnuUS26NA+gw0Q9AufWMZEmIkOwGEga1ub471yccXdevmbc2XkhZ7VK7EciOa1RQd+ccn/NWoc9/lFrMf8FVpQ59x0Sq9jHvgvM9DgtO90Kf4Z2gy+tM9F7kIGoxPiqxBVVMa9Kct9VucwwbnzA5eLrqj+J476+6YdvQb5ShD0ecfPXpEX/vqV/S73/2uTj/0kKoa+wgVOv9FgV1OHP2npy5cuKj33ntfdjgnnFZHSqrtpEr9OE6ZhziegvcU55FGuTvt7PKNoa6Lg7q2vs7Lg+ftZvnlqp3tHRmmH1PXPzuac6iZNpoylzv6E0oSemk4BPFneTsdGfEzeWPa2d7elcdvd3csY8I64H3btHZwHdpJYWiRR9hbew/G0E/Z183X7Zm321O5UATt6H6UMQoFi19gZ+KLSl2NNGIdWFhY0hIYIvdrTz2jVx97UkeY6zX7Y43d1eJfqZdlgTINcqtc9F2GQrmA3ABZpHrIF2mRExGKmEGhz7pKbqG/W+o8427OPJYLF1iW0JpHSNnQSh6VEpJVCFxl4ZxKjtvpTKSdl7GDzKFW1e5o2I119tghvf3cs3oSZ3WZA68F7BUzputR2vAz6LNt17qAvYTuIlVa3drUOqfyO9RZ39nS1pgT+pCqOilhfykqyYIppPtBvvn5BLVj8ndM+FyQaXs/tHeZnsJ5lyXsz+mgb4bjPY3U68bSogxnevHoiJeGCJ3nCoU7DISAIZVn+BlmETILcYXzYFsW0NK5pJQqOd1Dqtlch0y60bDWYFipRhEVeaJux9vQHNNxowbDZmYqsSrWSL8wTDq4sqizpx/Q00+e14vPPaUXn3+6HHWvLI0KXbDIBPT3Q+T1cEc+C1Lpx/4isj7vjkL8eaWz/OhDB0H/+pRKLIWQNzP1MkbYYZ8d8QZMtFBP9eRjp/S1r7yuV156WiePHeAUOiuCNydOjIuxemA73ZWZqO/sxz54DDMrR4Y+FyNq1REX49thTB15mfi+KrOoORl9E32m03P0OS79QrqYk5fQPErk3sd92Qy5Aop7QIJ50ec7QowsESgiCpyYd8lh3797mYcE7X2QyAug/gp6Z5C6pzbtSBRIs6fuueJTuXFP+d1EQGk4JxP/DGSXAYcsFhmw32vMY8dgU/Hp3pbDqfh80+CYrvEZ/Y6u3d7UZZzV64T+bf2PLl7Tj/ms/9Ofv68PP/pEly5f1W1OwfxLGRub21rfAGub5K3pBieoq6sbGnN6OGEubnFy2uCF7bBZ1ThGJ08+qJdffkWfTdauAAAQAElEQVTf+ta39M/+5E/0r//1v9a/+Tf/Rn/2Z3+m3//e7+nXfu3X9M477+oVaPzH6k+dOaVDhw6xwQyLYzXmdMcb8e07q7rOSe0tPkfe5uTXfxLFuEPbq2sburO2rtt8dl9d3+Sz+y79bkVX1aEHo83B62nw6UqaMB9QCWEuacen6K2ElDU4Vi2zrqVuj4HatDDDSNM00k5b4fSHdrpK4zRQWjqgpSMndOz0WZ3GaX7kiWdwnh/VoaMnNcARDpzlqEfq+MiG76pJKzXI1EWtnGqpGhBW6iKpUwCBxOoRPbAlRCQuLscIuMnWHkibwKWGkwo5q8DpwOkZcghwjBeGx554Amf1eZzWp+TT68WlJWTqJBadHEJfmWW1K3X7+QEvInu8zfB+uBwCr88tA9A1mVOTDienmdnIFAdpVw35dJjlJcE0qaL/3uQyDXsjs7PcsuZY/oQ8EQhEW7OA2Be7Xevz8HkcTH+3LLPmArTgfDv+Ro3YI+sSh68mRMTiqHqdpFNQ5z0WEdQEEaGImOW7/C4yNbynrqws66233tR3fuc7OscLxWg4LHXMd8rhwy6f6re2tnTx4gV99NGHBevY/ZC9sh4M+vGCbSAQAW1luUXXH1PXn+PtJA4GNeOwrZs3b5bQeVO+dGzD26euPmndnf2s9QSnu2FO23H0aeoODuxO+ayPU1viuzi/u8Up9bw3jeuOmbt2bs27dX2DQ6XCC9swP5c15WStk0OP+wRn17J03n+QPmdZpWU/Kmu006VMlLp3+vQFjeuv8zWnoa3EPBsx/5ZZk77EWvPso+d1aGGkEdUTp60Zxyux/8W+WdczhVEf6Z/Q95G7z3mWwy+CuzV/SYymzY/ec2cFNkJERFSuyHKcp5g2oMSUy78WnRlT+TR1wBflBY4cz5w4qtdeeE6Pn3tINf2uOM1exsbs1MoXjNxmwNjsnRURqtFbC/sdXj7GvLBscgK/vrWhDp1Vw1pVXSslJgW0oq7uuUIiP4JQ/RWKPuIn0SC9hxAplWtehaySLg/kKOF9D1q/m2MaG0CHwWWMpcOKnFfgx5x0znne0jx/FqYq5M5VOJ+pSoqggqH+cv5oNNRwNAKEKLNGWaHEZJQadpWWxW7CBjnmM1vG2FkpVDMYC4PE5/6hVhaGOnrwgM6x+T39+GN6ilOch049oJXFkbkoirPaKliShYGKAQ5AgRznIQr1n3u5WxGhiB6/nF/MSLIcoxrydqBVjcHVeapjh0Z66flH9bV3X9ULzzyqY4cXlaqpOt6YAic1ipW18Ml0JfddcsrjhXGVCU/adx/P1O3QbVsWjNbjC12Lk2qIeqb9PBQe0Dicw6r8PHrnu1+G43vIxAyCu/enMu4WzWJ7FDCMCEUkhcHk6dMmtDYd/moI8c+8DPNjE+h5uo34TGalnJKgOKI8FBF3oaB0dpMvwE3GvnxSUqjkhyQQ2GmPhjFteXlpQEdRJi0uEw1wOAbl8/4Gp3p3OOG8tbajW2vburW6reucnvqXmvxzpGv+o80bY13FUf3ok6v6yc8+5tP+x7p05apW125rd7yjhtOapmySO+X0ZXNzQxvAmx6qkOfdNgtXx2J/+NBBPfv00/q1b31T/+1/89/o3/7bf6s//uM/1te+9nU99dTTOnr0WFn0hMT2Q7wh7bLZbbJBbm5uaZe53LChlTUG24sInNaRVvgUevDgQS3hTPkz6AKfQhdwuBaXFuX0HEPWCa8niXFKRTjEwy5bSQ0rbcM60WDbEzavybQtDu14Fvq0s+RTPmVta4xMPUBVdNrHOxbzNBiqmqEejDjJWiA9UuC0Kmpaq+nngpaXD+nw4RNaOXhU9dKKNFyUfMpLmKnXpEpNVGqp08VQPQbqmOmdZ3yEOgOOGXhOBWEQuQuhzVIqXy53mKHZyyUzg84FVaXhwoJWDh/UmXNn9dQzz+jpZ5/RufOP6CAvCdVwIKVQR/2GQfJ8FnHNrrLud5n1oofLO9aKDj27PY9diw6NBsW1Xqd5ifEp25hDhQmQhVGCY1JG+sqOKrrLfkmA3s4FBUopqUJeIyKgD6iDUHuh/pGvDL+yfDoE7rtbtIMa2GSFYMMqaWFQyb8fUdeUcrfoqmXztz5KNej6UMiqz72CPlJdx44d0ze/+U39xm/8hg5h6wMcz8EAW0KgMk9w/Oyk2rm8du26bpeXtjuy3r031jjMI+w/ItTggOxv0DQTHFHnWT47g4l2xzgeHX3yHHdey/zwfNzhZLVjDN3uOqeuGxvrsuPZMDfnmPAV006paQ07t06PcWynrBcdvKbI4fZa6k1p3zpqukZzuD2jQW+maaF3O6Z1/bm8ltFokcn07k9RrxVXiPzo4fa6TBvwvH3rjnbxEXIXzMehUpV04sQRvfXaizp/6rgqvkzmyZYSn8STWtka9/Y67LkfOAaAu+f+X/nJ2JYu+0E8g5a5WkBeg+HSc7X4CE0eq7U/QN9qPvsfP7yCr/AUftB5LeIbDbGVxUVeTlkL+83DnTRgNOvmPGadR1QKbGZ3Zoceo2AKV+i0wvYiQv5XxmVW/25ACeWJ+gl5U1WpAqmqlFLP17wLIikilEBEX09f4Er30LgfIDOIXWYpI3R8b3DvIf50IshKKalCOCMi5HREKKQeRKqUNGCijlg0R4Oh/NkqBaIAL5Q2WJqXlTXlDcw/F+SlNTC2Ck15IRmxkBxYWtCJI4f0AG8Sdlgff/QRPXT6Qa2QX+HQJZbjPTDIiCFR/7NBkcugc+wfG5neG3t8s0qO3/QS/aqZfCMc8QMLld54+Vn9xjff1XNPndfB5Qpxx+raMcPQgBYp7x0bj9FdCHqYcxOhDZ4dmw6LQGZxyYQdoY0zE4chFVToxMXwlLjVsBcn/xffpryfYn8ewtiWGA8koUnSM3KyS3ouP9KWtEOTFEqIHBaODKLDiChyqjyJBzHnAf0qV6knuRpRBf9UEqFPXRZCiWzKTCNCUr/s7qn65+fSlmI30ME19yh5Ih6gUsenrBYnZ8xJ39ZE2uT47jaO6DU+6V/DQb1ya12Xrt2UT01LeOEKzun7+vkHH+v9jy7qMmXrmzt82l/n5HRdm3zq8QbkzWvaTDgdm9IG9sVLHlMUR2xRZ3gRfJG39G//xrf13/HZ/l/8iz/V7/zOb+vZ557RKebacDhQSqEx89Sf/aZlg9suzu42G2LLJlaxYHm+V1WSN93RaEGLOKOLOKNDFlTzGLIe1HVNec160EP02naQxRMbJiAiPrFPtIMDXDY9+HfYsTfJFpqOjdm2PSV/ysboXyKb8uI7dhyndcrCTZLNVMLP2gNVmVeBhQYhY5xqBQ6WQUQRlRLpVA95uV7UYLggRQ2fUIMDJk5VRysHcRCPafnQUY0OHFK9uKKuGqlLOKlpoFwNJcKSpm4nxhR76kCrUCuh/5jJEMghkJkPorQHGfKVyclEcphmDnJIBxvLgIOAg4cP6SGc1SeeekrPPv+8HnvyifKzrKmq1aKnjk5To7CkFbjBJxNj8c0zdNB5Tc7zsJSbRthLi9PUsU43muxOiDeKiAIpYGZIFX2uaDPcz7avGxGKuA/iCom7PEoo9Wn96lfek9W9nNUveZ1Ef4KeJ7LtpCa0XpEe0OgwhUbsL6NhrSol2kdmHFXbWeGJ3gRgRW2V8dnXgiJgYrgUIn9FePONN/T1r39dJx94QAvF9hcV8E5VJTuRdlJvcAJ69do1nNTbZX6ucZrqORoR8j9YaTCoVVMn4O205ekFyBpy8BNQ+qXhxIkTZHeyI5qRtcH+E+1NJmOc0l1tbPBCClyfYl4id+UT1/3oHdSt8gLr/OnMQUVNvtXbRocdNGpwHEuaueh9xSg2Rtrz0WjYd6Y4tJal0MKltM9YON1R7jqZNN1DfnSLcKZxukdHu01pc5UvLTu7DdkV41RrxAtaik7+PY63Xn5aDz9wWCNNNMCRq9hfk9c1xjls27O2PW55HkehbstpmP6D7qCWAUuEJ+EGCH6VOxhDgTK3GXv8cHUBI/rWtRO1za4y/oDaXQV48OhBvfbis3ruyUd1oBzUZSVsuB4M0SG9oSoR38AJ9ZejIKWqrAfj8hIyRb+Z1pEiklIFUpKQA050iyd60r6LIooTmNWJpKqqPhe2+wJX3MfnF0WTFBKwaJpd2WF5OGIEFA4BQnL3He4jZPZ3RCjRqZQqQuqQpmcqIwa/IBZkGAM6suQNaziSnVSKKYUSw2zZTDLG5AnsSTdhgqA9JfIyJzvddKzEwuGXXb/1HmdBPvfQGT3BqYFPVx/ls8pRTg9qtwVdRcNGooVETyJ4GpqFjiNrBITQIIUso8OS/CUP19oDPCJCETO47jxOSIFEH6ds7PKE5A20Vqdh1emR0yf1G19/V7/2lbf16JkHtDxkwNm+Kvod9CMb6DwXiDEw8x59HkZEn61Lp2Er0ZZKO0xwFoLOCwqLVjZYRILygJ+ZeS5QXUbpvxlRLlDoCEuc/KDZexGla2Tfc2dk75C7Y5FwmEm7rXuI9iV6UbI62jJtAQIFNBGhmIUEezfZUv8g1D1XNkPqO7NEZ3GnI8zNsc9HRKj/Z1upiCf0EyApit04DEXEvUzmaXTldvNeu6GY2Z2gyQr5LsBIMwtMxxyKGkcJp8ifj9tcYwUDTaZJq3ioV+9s6NKNO2BVtzd3teqfR13d1IVrN/ThxSvgot7/+BN9+MknusjGd/POmja2t7WLze2ATeI7nLbYQbWzZx0NmYfHjx/jZPQJNtSv6I//5A/03/+bP9P/6//9b/Xf/et/pd/67X+iF1gMTz5wTAsLA3WM5+bmOpvYBk7jloSxLeB4jkYDNtMBp6TLOsgXj5UDyzpwYKVgiRPShcUhG2qNo1erpo8V60Civ9kcsNPOwEa67BwyuVPRc9AmeajL6ZQqRZCALlu3s9D1W+y8xc7tNE9xTic4rWPCXT5r7U4anOpGzptyujdlrWlwnjrGhKgmxDPt5YB/VUu0k0FHuoskx5WcP6CsR67QB2ijVmO6agjJouqFZQ0XDygNlxTAYRotqxotKdfDQjvNSdMuQCoO7xQ5WlVq4dOUeFKrUJvpP7rIxA2i5c48KZJBEWGQI0KpwqlZPnBAp8+cwVF9Tq+9/jonrM/q2PHjGg5GSlUFauXyTwrS4kKVZYruhR38QOc5aVCQGaMpLyVTr83UcdsRAT/0FkkyEM51SCiliiDUMjYdtuKfudW+K4hHRDn84XlPiHhmD8XdOwKqkAg0v0o/kKub2VCfTy7ydjO5O8qa6VQTPpVnZPHaVyFPRSPLnEQdWlmSD0CWRkNOVWsNUhKGp3JYAo+YwXmCVyZtXTh0e7Qm27WdSbd19OhRvfXWW3r7S2/rOHof1LVWlpfRb4cMY+bOTnlhvMY8vXzlim7cuKGbt25pHSfSTtvW1nb50rCAc+u+hkIpkkbDkTLtT3Augjxxub1Cw8Pxuh7I/72qXyLtCPurRsNcMF/PL9fLZYtPHAAAEABJREFU6GbCS98Gp6pbm5vaYW2YcKo2ZZ0oPyZA+5vIso5TuMWndp+qTtGfX0Dd/i60RsN+4rE17wa9GqaZYB+u4x8naLEXy+Uy7+1eexC7SG85DCGP8zAdzeMR4awCRwOHreFL0J0767p25SZkSaPRInoJLYxqHVmq9PwjD+rLrz2nJ8+e1GLVyl8q/fsdiXXLM8n9Z+gYdY+YsABCt51pBsxlmYdBHsT6IghY7EepQ96vdgdzIErVCfoe7+5oyhewrhlL010lHNSEw/rM+Yf07a++rdeee0pHVhYUOLIdhw5T9L7Fl7ApYxEsDkbHfj9hDWxYG/sX+04OOxTRYBe7O2M5FPQZlDmrhJlndOyuW54ZsvN6WJcZHkJHSK2IkG20SklV+gxUqdD0tPrcKygpMD/aK0K4kRJXlH+JBhIEAXG59yKkIEQm6vkp6CXTVyx0KVXEQxEhX3TFPSRq2h4phQZM2BGnKQuDgey09kR9uWaLTYvyWiZAg4E3KL7DODNKFo5PQOPFpaKZYV3pMBviwzirTz7+qJ558nE99sg5HTtymDfjWqiaQe9kFSPI7A7SQXw/SFoR0cvhEuf8IhSanrzvwn3EEUE7fabJSKpiA3Tfa3QVLDY+/X0YJ/Xr776pb331Szr34AkmV6iinxXlCZkCwyGQJw5dJ6Q5j0MBSz+Z2SgG04lS7k4ZHhkDdSjiRsZ4M3wpRC+6C6nIGuJC2IC34wY5n39D53HODi0D6ODf0d4cXsT28lgsHO/pqVnqfTrs6EsG7resOBCBNNz6fGk+VQL7vbz98b3MXxLpmwz5n3gKi+rDIAhFJEWEynVvQBb9cgfQp+RCQ1wOAbeH1tVN4pO/MbqbkJjgxEx8ejrudKf8zdMdHE//3Ol6+QP8l6/f1iXg8ONLV/Xex5dwUC/p4uVrun7zttbZZHb5FDthvHdx0LbZ1Ha8sXixYm75U/CLL7yoX//1X9e/+Of/XP/D//A/6N/89/9a3/3ud/Tuu2/riSce07Hjh8rJauAujcfbnLpssImu6fYtnOIP3tMPf/R9/ehHP9Df/PVf6j/8h/9DP/7xj7R65w5m1sqb9QBnqWJdoJuKCCVQoa8EIqLkad9VFr3cZ0QEkYCGYHYHYUQUPl5HIsiZ0VvNHbozvOA22L0X6il5Tk9wVnfQwfbOrhyO0cME73TM+rKxtaMt8l1ngm5cz2VE1cK/U6hD5k5JRjsLHc8JZw9HNacBWsJZZdxasTrFUFEvKOGkViCGi4rBohwfLh3UwvIhLRAOFlZKXq5GaqPWlJPzhvqOm0+b0X4WcgRtA+LZ8mS5y3dhXVgdBuVUk6qkajTQgcOHy/9g9dyzz+lZcO7cwzqwcoBNqIWn+XSctI3VojPPuf3wmBjz+SouVAptA1p4dORIifYrdJFSxZoSyAUs42zSsSxAD21Je16wPhE334goPPz8LJTCTz3mlHcLYEe7bpQ+kTDvTMMGBXIztps6JSG4PJoj9qKVhZGWcFRHw0rDOhXUKQq910nTCn6Cl0pIG6xNGUUUnTlPZtlpgpPXMudWVvgc+8ILeuvtt3Xq1GkNRkMNhkNN2dPG0OwUB3FDN27e0vVbN3X79m2+RGxqG6dkzDy1hqbseXb+hoOBauRcGI1kBG05z7I08HPZGH5TnJqa/dAnqYePHC6y+O+kZuSbFgdmWv7M2hqntWNOV7dxTO0U+2dhXWdzY1PG9uZWqdvCO9NPmkMFrZy2I2u4Xbfn/jqcMp/6vbpRCak7pZ92pguQrWX/btFNAeXmW1WVEuNhBDqXO+fBKjDFXfTjJxyqKbJ09GUT8gEnwlNU0WlxVGnIKeqo3dbjZ07onVdfkP9XpqVBkjjgEqerLTJYH7Zpd82h+1iAnlwmLkaYp7Bllcti/TIUQh5zOqLI5+cvhtssgKyE2FXHXPR/wlDR6Rr90GHVHGwl+rFMd155+nF940tv6Ilzp7RcSwtVaFQn5PW86jT1/kt/YIluBLAo+LYsaj0aWLaMq3saahiXDoVEhDwmFX6Kx8QsTFFCInApI0O0D4lYh1QtaVE/IuSx/EwEMkaov+Zhn/q8Z+oQfA9I4moWLiJob47Pro58pSAilKpKKRnErVTy5KsQ+XEXlRU6qjVkAR168g5qKF1OwLKZQYfS2oJGLYY1neyqweg7jDtQh+25gCpOe1M8wNvwmVMP4KQ+LP/M6qPFWT2kmvY6Bo3uFWop1F+ZWO6jPB3bAySOk/0FblOCAMimPdxbFZa0l5TqSihLXjgW0MErLzyvf/Jr39QrLzyrUyeOalQlnFRhlEFYcXpcYXwD2KInNrEMlx5k0VYGd2MYKenMuPptqbUOMe7MAptRgMfaISRwCf2iK1P4WSD7M26kKG10GH4LGuC4kT8znqEvciOXw89gKs3tSCIaPTQLKeNWROgfdFEtIkr9iBCRghKVSJInUHZ87V0RoYgQD+5QpAQYI4eRlEroYrSHTdg+9amLegpygyf1o5IqxpiNqK2H2sXZ2cBBvb62rcu3tvTJ9XVdvrmha3zev8VJwm1OVf3zqB98ckk/fe9DfcxJ6s1ba9rc3sXhaLTFZ/f19U2t+5QEB8yb44SNxG/NJ0+c1BtvvqXf//3v6Q/+8A/1rW99Uy+++LxOnz6lI0cOl5PQJU5wFtm4F5FnNKzVsDhurK9x4nNdV69cwiH9oX7wg+/rJzimH77/vm6x0S4MBzr30EM6d/ahwqOq6BcqyNhgZoxj1ts+lIKIodmVRcYMjmfy96s+gnLArR5BGBL37IGdZdYLwKpp+5+yKE9xUDk8lapKNY5CzZecjCO4a+cd3Wzg0JfNms3Z8S1OFrb5lL3LerOLzsbUn8KvY0w66rU0aOexUVJByU/qUq1cDdXFgPyqR9TkD9Qxtj55Nbp6oJpTVZ+2DnBUF1YOa/HgES0eOKK0sKIpdcZtcLqbOGWt1KoGhLTjdo0OGeZ91r4rk9+Rtt5alNQQ7wgxynIyd5bxeen5F/TsM8/oIcZphRPXGgcoZ6G7rt/MqPNZt/l6Q/Ka0rGeerNr0K83uIx+UoV+WduS7d+Lc8jLjDwOpmmo47CDds4/myKyIkkB/Rz61JXJKRIQOm4Q5Y6Ivq4cBjl377tU5NFOgnZAf0ejoUbsO8biqMZJHZBOGjANe4SqFHDsFNGp74n1M0eLrrqis461tvQDqkRH3GaggyeffFJvvv2Wzj38sBaXllQz7oLn2A7izo7urK7q0uVLunDxgm7jrG56ruKkNjh0Ew5mrKsNTjMRWd4nLc3CwgIvjstK8K/Qt9tu2BM9Fk4H/D1GiUp2Hk1np3Sb0zX/7dQ7vESavvNYMHbeZ01nx9mnrpbBP6O+ubUlf3Fxmdvw/HV8wpwwHJ/D/Eocp3q6H/RjimzO8wmo6TrGPqMvhx2h+aaqkmU3LG+va2sRhTJmd9OZschKZHtNaXnJvMS6t8N8nfKy6fxhnbTENnloMengUDrNi/brLz6j1156Tg+cOCaxF8r7TobJfbezDGfPQ8f/S8DtFb2wVnp+tfg8ncHaw4GwRpE0UmjUSedPndK3v/yufu3dL+mxh05pZZQ4/Q8NsNNMnRBECJ2h7yFmWZZ1bdiu+nFpcE57RATzFHvGOY4U/XgwlwM7g436y3yBF4s+Y98zE6eMlmQEyVLRkXsREfI4G/oFlznOi1OLsRg2Gnoyz1eEme8lafu+NEXOiUhKVaUqEdJBN14a2OuMU/shVVXSgE1tyEIxJKxZOEK+3NGObnbqOHVrUHqD4lowZVNpmLweTAggNk8HhLTVMUE8SMuLI506eVyPsAjbWX3k7BkdPrgi/8WAwECDysFA9ujrBnlw+vTdC/Xp/Hty4OHJZBQ+s3ShIT7LcxsJOUW/Ot5s62h19OCyXn7+GX37m1/RK3xWPXxgpN1NTqP4LJWY0DEHG5S88ziUhTK30gCPTI5BVJkHBsmYdixEHUZvPWb6nZ1H29kyFDqGlBBq6vwKt5vfR25+5tHRRkeb3pQc3gWlpc2+kuk7+uUwz0JL0pf+4mepA4l7SVDuiH0C0U6hmYX7+Tp/f7pUvu9hTobQqMzXkHV9Fyp5kkxYwMN590BSSTtAWkj6tonLsRm/QuPCRCaOiGqclKHWx62u3t7Sx1dv8zl/Vf7fQm5wompcvbGqDz+8pJ+//4kuXLiia9du68atVd3BcV1b2+SEgRNPHK7xuGF0Qynh5KBnz59DBw/ptdde1z/7k3+m7/7Od/XKS6/o5MmTOnz4sPx5fjisJNsJ867lE9PuzrbW11fLKaqd1sOHDujkieM6y5eL1155SV//6pf1zW98TV9m0XzjtVfJP63V1dvFeb188aLGbMaBFAMWPKa8EnPEcF6UOWh9YB/QMGTylRWk5nCOZNO3qpwKygVMb0SQA8TVjzH0FHQGy0lHf+brW2s9sJaMWUt2cUB32Ui3kHGDTdmnqLtswms4Bqv+BRN0aKd/2z8i4VNp6ozZNKZtxnkMHEeQpRbhWkI7wg47HNmMzruo6KHHNEFrhIpTmyq5bApdo4FyNVQ3gwYLGi4f0FL5GdfDOLPLymlIe2kGeLAGtDlEN0R3WLIzPfcdpA0pox87p5nsDhTZCDNr9MLSkvxzkk889aSefe45Pfr44zrI+A+GQ414KalS4qVYe9DsMi9HOxptrVPWlhZ0nvPYi8sjQqmqFBHiISmQRcjasSG2BWV9YGy07wroSjLgYpSEH6QdFC7zuDP2x++mS7MkA1gLmTUJBZVUuE1QUTioazb2gQ4sL5Sf6Rvh3FTqmH2APawyoAvyVJCRoEO/Hey6WUge/N3/DF8I5MuSJXT4MCfWr7/xhs6fP6/lleWCejBQUxy3pvw2/vUb1/XRxx/Lv0C1xcmmHUM7plOcrin26RPS69evy/GlxSUdOnxI5uH2FnmRtHPoMXB7SKOOcXFdRFfCznxaeoAXEX96t7PqU1rnOdzCvtd58dxlr3GenVTDDu0OL7k7yON81/UvVloWt2e4D/fDcsxR9h1sw+kOQ3XoPdxjbx3dRfBS2crjVtlu0PvdMseszRlsFyDb/tjrUyQ18P7owiXdurOmoW23SvLXyciNhilrhRftA+D4oRU9ef5hvc4e+wJfWw/iI1TshRXjl2YIBnAOzeJiXDPljDg582fGIjJpwzJ+QWTo9oNkucmjGZrKZfw8hr3+GmXmVc38EmNUsTYdXhjpy6+/qu/+2rf0pZde1OmDKxrwqX+ERDVyZtazML0ZmjmGAHvHCv9MvtEyNvPx69BhR91A/xBBm5VSpYq0dZz3empOdzHP78OOqsTgb93BpKQd7ofbNihkzEPBPAmPeVCLuqVsfwXibpFAyZUKSEUkRUQBD26n55jlQ0cBN2kaSlVSIowISkIdDZpfaaDEO/Kzgg73FMShraukAY7qCCyxQS5UnaLZVYMTZ4NuUd6UgfLPtvgHuce8hWKjmlrJTHULl6oAABAASURBVMiOxZqA9gIIZPUD3GrAwnP8yEGdf+hBPfv4I3rh8XM6f+a4Di4Gi9FYKU8kPg9IU8IWdCCD/i5yIqND6/EXATJFBKBugARK2JHXI9H3hLDFkHY3daDb0OMnFvXtd17Qd37tbT3z6IM6spL4bNGxWXToEyNFtszWJhB5qiAdxDN6EQiMUwVZFAJC2nF5h7G26K5FVzbE3KEb6nSE2TQFncyHhzLj9CnIJYAyovfc/vmyjraNPX7QmUdHP8tGNgudtx9wFOoq/IrEfsgKK1l7j4hADwlQRlz3XLRa2oNbCWHi0DREHRhklb5B5STxEtz3cIX9oL0iT6Al4rQdkRQziLSI96Bcxoxlyace8yGH83v4SZbmWZmMlioNkTYqtanWTiPd2Wh08cqOLl7d5ZP+Fg7qlq7f2dIlPuN/ePGSfvrB+/oZp6cffXJZ16/d0trqunb5ZD0BYztbnMZkxj7RkOflDp8CtzgtHFS1Xn35FX3v9/9Av/fd39WzTz+rkydPcDKzyFyplLuJ2smOMvMvMS+S05yg+meipjhyO5zG7GxtSHw2Y2qpYsNYXlrUiWNHdQ6n9eyZUzp2FGeXDfngyqIOHVjUcJCR75p++pO/1w9/8Ff68IOf6OaNi9ravM0mfUeT8RbtTkELsCTss7V9IjuWqQqZI1VoKRRKEs8QF+URoUggggyVkohQRI+Esr3ImqaqKlUpSYqyKU5Y8L05e7NuWNgbTpUanIcJL8HehL32RCR1yOJNfzyeaGynwc4DtOUkwnHQoGvDtJi7envrCD26hMyRDPpYEIMvfWlU4XiGOBBSkxOObKWWMHOSWuGsjpZWtLh8UEPCemFZ1XBBUY9UnNpUq0W+VvDDfjK8Oup2xDvnwb8redDx9aUlv5VYOST/Ie9tTpSaQdLK8WM6/9QTeuGVl/X8Cy/ozNlzWlpcVo0MA/jVtFMPhkqEWanMhQz/DC/PZ/fJoUGhItB9qgjRNfqOCLIBFRr0RgE6bdWgt46xdjoi4A9CTpY4WdTrJLSViWkPZN1zZwU0PRzPMyk7nGzA2MR+QLswqPhsPtDSaKCVpSH7Qa2Do9DyMHBcE6epoSoEH1pFxkwdmDGeXdmXsvNyLulcwqzOAy/JckeEKuz24KHDeuGll/Tkk0/xheKoVlZWKA8+pY9lO1vls/uVa1fln0ldX1sv9uW5usvpvn8pzU7hrp1F5vTG6lrZ1xY5Sa3hnWhjMBgUfllSXdegKnLYtr0HjrHxMc4NxQoeQ+i34ddg5y3ybtsJ5SV0E2fVDuw283s8Hpexsb3bObXjvGM6sMUasku595NMfffZccP7i9t03Chl0Lgdxz3WpvGpqukQp9x0Q0bGYWxwPDO6ReuUuVcGUYQ3zTx/L05xqgaa5FrXeTn/+Np1Xu7HGoyS6mFWrgdq60VVo2W+Iqwwzos6Nhro7KFlvf7YWX39+af00tkHdaxGf9vrqsbbfL2cKHD6Ota4zGzJOLuZfVdifQrslnDq0EidmujUGthIV5CLpQqZ9RmXsxP5gezqeHQkOnKZo2K+wUxWQWbPzu0Us2tV0/6w2dYx+vTi+TP6p+++pXeff0aP8dX1KAvxQRSyUg143R0KkRTmm+HLnM/YZ59ELuLk7t1lXJgbHkvrNhC6xV/oSoWALhQRfX/MzznhRw84qmOMO3j06KA1ISUEbtt8MzSOz0HtckNSwkihYK2gMSFygTnNATcZTlt3MmFZ3KkUQWVDIX0K5LgMmL6qkhJ1EmlxZTSd6Wy2YgyascAFZgeNs4IyV6lZFQaDWgvDSot1sEhiFBhuZ3jw4efJ5cndsNjBms2mQ0mIT287eteVUKUJnhLKC+qNWIx9Ynn+zAM4guf05MOndfrEYd6gK9WpUYXBhVqZVsgjBPPQRGHSPyzj3fyMNj4LPS2FgtkeCi+sp0qZ9kTfshYq6TCPxx48pG+8/oy+8dYLeub8AyyUraLbVoqxqqpRIJvov5BPamQEcUMlv1i5Yl9cyC/63WLoDYbeYHhztOikQ1GZcqOnRYfUyaXvNHHfXfIpy+QbBFD7OcesPrld4Usaet2HPCsrbULb1w5FBLbTh0QlhfZfzosIcgHhvCzDn3uWdJtwRkDuEunLnV9yCp3pnV8Sn/kwrTEvDCQNEn2YaX8OKUmkeSjEVR6Es7vQEc/kF5jK9KQdNXyylRObS6q1O83yJ/yPr9zQJ1fu6Nrtsa7e3NXl69u6dG1NH1++oY8vXdEnV6+Qd13X+EToz/4bG9ucdO7IG9qUU78OB6CmnUFVsalO5Y1nYXFBzz77jL73e9/T7+KgvvnGm3qEz5DLy0vYJO1jF61fDMF0d0uba3e0eotFf/WmJjubqhi75cWhDiwtKFiUE/ZWEdbYdJrZY7atsSl2bDaDKusgp1RHDi/z0lXhBGctL1bFac3ttqbjDU12N7S1cQvcUYNz3OIgZuTw+HiD3aUvjtvCPW4h/oX2rnk0Sn7czafvXouqqlbF5u11xSdntdOpUr9GYRcsnsVGXZU6VZWQb4CsgA19iHNWpaQIxp4503Li4LVnglM7ttPq01V0PWWetW1Wh5CQCVWpI9LRl442ypzzOkZBZyjQnmEtzsJUsUexKGAHgZy5qtBqKshpoAqndYjzuHDgkBZWDmqwuAL9AD6V7NR2gr5L6tjo9qBEWVVo7PwiIuWBI5x51c3aVdY4Sd2o0hIndGfOndMTTz0NntJZnNWDKwdw2AaCTB39EXqICDnMKtlyPBTaf0U4Ha7WZ5c09Jl2cZAmxXmaqGFd8vgmdFzR37pKSmy6gUx9FVqhTi6ciGNvcIEn8XkeoVuaQ9B7HQ/0nei5EYTeC6rIfNKnrwsjnNGavWYgf+q30zrCjkeplX+R1baLKNaeRN3MmGX4klAm3mHnGf6Ok6HOeZT3cpoqeITsOD72+BN6Cp0eOXpU9YDxwh4adNBBv7GxqSvM5UuXLmn1zqr8cuQXJjuptv0JNua4nUWHhn8edDQcaXlpqTi9i5ymRgQvFotKKalKleimsscLKVr2SstRoV9rbXl5mc/4O9rc3NSEAx/zNuywWp5tnFivFxPmosNdXnB3gZ3nHZznXV6A7Tx39IMuyGGL/btPvZ2jBRfQdmAXlsmIFOzXrTp0JcojAor5fTdunXaeN6ZjbHsKS97HSudKPnmuRqCo1ICNSasfvf++tnixnvCCnZk9Hf1uqpEyTlxVD7TE14IjnKIeG9U6jmk/dvyQXnn0YX35hWf13MNndWRhoMQXpG4GeZztsDoEnXmyJ7eEDfZo2En1b+IbGdkKQsT2ATnptrteMt29ICPIx8R0D8gL9NsxBmItzfRnqEbPnDul33jnDX37S2/oxUfP6cHlRa0g0yLr0bKkpRioxmoT6wDNF1Vl2siMA8V35XHeHG4HmE4R8ljNx9R7VmLcIvp8lwVpMyZLmnGM0om8Ly1YBVC5MrbY0Z75GqUt0i6MCJkwItTzjp4r5UWP6i9z7wukFBGqUlJKFQjqhz73gjYioEuqqkToOum+OoW97r2cdxcWxh1OtDvEeEajoRaAJ1dKUQy7Q0LDHXSn6QP5ugsa8MleAbTmThZ3KGbPARvWwUMH9OCpB/UIC/Kjj5zVqQdOsJkualQllvkMbaeExRgBnx4w+JXuDHWPgJeBpIxtq8xbWjvdop2xDh1c0FNPPqKvfPlNvfHGyzr5wFF02KljUrQs4F5gWo5ZOiy69JtOm6uQqwfN7MVdYk0C6Domegs6n5iYFwtJV9It/Ftl4hm+gjYb8HFojp8HGy2Cy6FR4hC7ZYJy0zohOeZN7NM3Zehk3lZE0GcjKSKAPnVFBHlBWYiHeKpcyG35C2S+JffuA0JXneNugRRBob74ZWpXCQWVgmcokREpJEIRiLAE4kkcgr4sJcKkHDgMxDvCluUkBotKoyVlFtEpeZt8nr92Z12Xb97R1VtrurW6UT7jX79xS1evXtPFy1d0gU/ol69dk397d5PTjV1O9yYsUgXEfernjW5aHIFdxrrRkaNH9NJLL+r3f//39Cd/9If6xte/qrOnT7FgsyArq6YPKbLspI5xUO/cuKZPPvpAn3zwnm5cvaTtjXU1u3Yst3Esd9ThyC6w+PszGT0qG/7ScMAGT7/ZwBtOJAIbdnlirB26jsMVnOWjzMGjhw7KP4KzsjSiXmJuNDiuyMvmQAOkO00nu7p96wab6pi1umGYO+1dNBXBg4yIUMQM9MVjYiR07XXJzo/DCpkdr+tKVcV8h7bi5bgitA6MAWUjNrIR/RkNhhrUAylUrohQBLM5S02T5R8PmNhJZY5yq8EeOwU9DrYw4QxKzr/rHKrkOd0W2kw6q4NnLpA6WuoCOsKWxb3BMZ7iaDTM34ycaTCQHVZjMFzSwtIBjRYOKLChNiraTSAKurksOeAbypGUlUq8I8yU08zdG/5DXkKOP3hS5x97TI8/85QeevQRHTh6WBX66JAZVrIcmVoFyOq8woo42erjUQKVK8oz0zpdkp2xbU7w7Pw09C1gVKWkuqpADSol0gEHmqQWBDyF5HLoCoT0yBQFJb+Ud6Q7kq3EGhesQx5XY8BYLwxqLeGkLgPHF6qkYSXVOByCZ6Z2tm7C3J0jWeY+PwvDRDYJMgneGXQ4Ch1hBiGVIofi8p+Fev2113T+0fNaWl6R4OtfYPRL2BYnl5evXNGly5d1e3VVu7zgeR7v8HK2W7CrXRzECXPZ89l6M7Y50RxgB/O/NbywsCCnl3Bch9huRmkRlgCNI7LT3kudIy7H6ao2tzb5orGlMW3ZIb0fE5xkt13ACaod5BJHnjEOruXYxWn1euM2zLPD4Wmx1ZZxbXDGfXJqmadem4DzTZsY34rxLmIi0/23aUQ/ULJVRjEdcQOfAkVirGDUgQnz5YOPL2qNF/cJL/3bO1O1nnAmg85BlSqt8HJ+gJPturK9JQ6sBjrzwDG98fLzevuVl/TUw+d0bGmR09WxMs55Zp5n+ubmwwZvmN9cLMdnyLNQ+0LbkOez9WO08OpghpWqY2CK32IbjIZaU3yRaX+Cir9wsA49ffaMvvXWm/r2V97Ra889o9PHDusgPtJilTSiPwNQgyoS1pvgEZhqSMTkC10WnTq+D2QjRbaaZdKIUMW4ZARuGMcgs0JHPeBNeynBPyRIlVIoVeTPwop4DaqUVKVKFXVtbzX2OqjrYqe21bqqqAdSUgIRAT94uQ7pRJoMkStH/YgIKYXETR1XrhTO0C++oIcuqUpJiQYSdSIwGnpvpRRYDaRtdKhjj2FmUkud7InPUbGQDFlIFhaG8oRzB1Xqd/LgZvh094EkZVnoFUpTAwtGS6EgQaQ0nCnPGtQDeYKfxll99JGH9fgj53QaZ/XA8pJq5PdmGpYL+bzIWe6eCXy+0O3G7iLDRyxk/fbRSC2G3+5oeaHSE4+f1TvvvKpXX3tex44fUsUJVGCsHfS5oKN5eHEjvPokI87CAAAQAElEQVTLiVmMzve9Is9xQAXujsnZFPg0tcNR7XBYM5MjI08BffzcfsGub2Hfc78qyTZJR3tGRjinM2mK+hv6T/MvVJTPQmgikqKAbJGxB6clzEm+HBY48YtxX+mnee4RuGgv8UsiblyucBdhuRXln3j2a1cQnYE8zeplaDuDJagBLENqePvdbZNWt8a6cmOV09LrnKLe0I07G7q5tq2rfOL/5MJFXeS05QrO6Y0bN7W6tqEtNqqt7V35t9XtxHgdnsOLgE9uHjn/iF55+WV9/evfKA7qH/7hH+iffPvbeo4T1RUW4OQxw6nESJSxjZ3tTd24dkUfvf+erly6qJ3NdQX5gyQNOGmqsMuME+mT1unOlvAcNWWTMgSfhL0aNXZVGaQr3CXnlTmFDWYc3Ayty+vABnCwzUelbKoGx7Tl5MA/UpA4sRDt37h+Tevrq+pwOlCs5lcoVO6iX+1dQeYeKAvPadaVSF6jQqlKzLOYgTjlVSXV0NR1UpUSZots3ERUUOJEfcMz00aXA5lC7Me9M9rlEp+2wvmUOspb04HG8ez8oAyQ18Krd1adL2X4Nl3WNo7JGqds/jlZOzRTNvsxejKmbMITPF9vxuaZ00D1YEnDhRXVfNZMfN7sUq0mJ0Yg0D4o7aqkWW3VhcuSMjJ4umbkKHOYth3a2a5w4o6xJj782KN6+oXndO7Jx3X4xHGNlhcVVhY6yujNdQ1YwE8Fjgveof5yGDxMZ7SsP7s4PTts/hOfFlErIpRAlaz/Ssl7CTwyZT1X1zS0d8FyFs9QSrMeQd4Ve7bteN2tsLNBlbQ4HOCMLGiRzX1EehCSwxHj7nhSR12Vccszzg76OMRupSSyYwqUl7HxjJapBamlzSoik5rfTz/9tIwjR46wpw3kNbLBAfCn9AvM7U8uXCgvndbJhJOzHZzVMdgF1tEYXRXHj7W7o57hMs9z75EN9pHQm53VGkdgGWfVbUdYZsdEnzrZMbZzhACcok60tLysDnvaxFm109lgyP7kPkcL3+ZTaDXPa6Gf2C7ttCLjlNBOqX+Uo9Awp03TwsNoSBvui3UQyFxVtSJSL+QXemaoZrjbPWXiWSGjZVxur67rRz99T/6bqrmrlDsIqLl3kwza9Um0/9LJwmigxUEltmQdxsYfO3tarzz7lN7m5f61Z5/VueMntGhZO2wEBHMFsxLLogKmjtM4NqGS1udcXsPc/w4eGR4dsC5UKsO72FKjxLeOKk9wRFP5+vv1N1/Tb777tt59+QU9fPKYRtBVrI0jGh+m0IA5WVdJCZ1GBHKEzDIjxx7QS98WmRS6bccKTEQkkD6CJ3xMa1sjW5XnYwV/2qlAgsb5NCRHU5IS86gyvIbWlWyLFfZYV5WqOUj38TmvRFlSSlGgkCJCibaIiKREmod8WUzDeSlSkiGZ7PMRFEWEquSGKiXi4TpWiNATHLlFErVkLwPkkg+N88h0oiDIqFIqE3mBTxqGO+oKRWEMbAeN+ZlhR9oD7gnheCnLnYtcBYSEPAWSCg2TMoOOyV6lVD6ZPHjihB47/7CeeOy8zjxwXIdWluSNuWy8WF+VQklSlH+SZQ6CX3bPaRwGsmYmqThhqtnsl5gNZ04d06uvPK13vvSynn36ER0+siSlqYLPTpE6Wutoy6DH3GImBo0WECc66yuF6EUOeMx15QXBaFlMOvfZEwK4UuEBg3vDoM05KPycu6cQtD00u9yuUZLI43gPulHSDnsUGj9CigigckE2I6Az5FBEWTgGvugd1FEP+Qo/Pg0zn+eaxCBdWiZuFWdoevQWIFGgShEVNuEwqb+cL0U4NFQux5LzYBqRmLgjKdXSYEHdcFG7udKN9R1duHZHH1+5pUs4qlfvbOrKrU19ePmm3r94VR+Cj9jMLly8pOt84t/c5ESTzaFhTKdsAN4oKhbQlQMHdOahh/T88y/onXe/rG9/+zf0O7/zXf3+935f3/nOb+lrX/mynsTpWOETobB/f14fDSoNKrZnnM/V2zd0h0/8tzlJ3Vy7zUlrpQePH9GDJ46WX0Doprsab22Uz//tZFv+DJV54Wo4Oa1yo5qF0yeoDaexdmTFKYBfyKY7m9Rb5zQWx5Y8O7ED5kBikS08tzdwiNco36bKrprxjrY21soJbu8AN6TXtbF6R40dWOa4QntXzBJW837Msgtd8IwIRYS8AFaVw1BF36uUVKWklKKgSsTJD9Li8mZSgHF6jWkZS1Svlo2vzaGGcNqJk9Ws3QaQ2OXT4/a41S4e66TNmkJjuiYntASQo4W3ndJd5ucmp1lrm1u6vb6h1Y0tbeyMtTNpcFjH2qJsFad1dX2z5I2hd9kObYzbKLwn8G9xWCtOVyucVVXYF+mGUdlruxOy5oIpcjZtp2nT2RRYG5O6FuSkFnRYd2c9jEZa4VP16fPn9dgzT+thPl8ff+CUhjhCqWw4A0WqxLJDb6LolydxKaQ9iAv1yU5SJrdjHbLd2gmb+pQqi9yYgXgAzS7KuEmQCQWRcs9TDhM5/hqQEKSioQobqXKrxI4ziNCorrQwrLSEM+IXtGU7quQNGOMBY11Bk6iX4BPwIBAmqmB8RZsBHBZYGOQ3nZFZ24O019XsupRzK5knOHP6tF5++WX5VLWuB6bA0WvLj+hcvnxVH39yQbdu3dZ4PNWUMd/dnWqH8d9l3Hd5YfHppfc4xx3aCbMeHff6OhjWSJc1HNQ67L8TXlWyw7rEPI8IDQZDxrdDvFyc0w55Xa9D5gOsGcMh5dhCV/I7aLMyZYbbaXk5vItO3lMMrz2G67WsJ47vWF47rDjb3nec39eFr/WLPNZlx/jIF4oyjeVxcj8o6pOuUyARzB4qV/Ds8zBBEnzplu22i5q5l/VXf/Mj/egnH2l3klSz3lasvRHBfK/K+FiOKiUdWFlm31/mq+pIBxdq1axrI/bqBw4s6zm+uL7Di9o7Lz2vd197WS899bgeOLSiIeXBWie+MgVrVkUdI5pdGamb6H7UzmMNdL5/1nTAXu+wIj/I561fFQdYB4edzh4/QFuP6KtvvaxvvfOavsxB1mNnTmgJH0F8ja1wYhFVNQdbNY5hqkLB2OdIxcas0x5SSIrAWhkDcdk2Qwml5UJrPXSzMnEFPBJ68dhOWcMiKlWe71GrQocpVTJkxtA7DB4pkhL1CiIpCkKibZ7yVWSyrWFjTkcExTNoFoZUeFFmms8DLwl0ikqiIXfcYRCPCEXcRRGoCG0BQxSWjhcjKx0nVkLJclkZhrMogZY6JcKDu0qhYV2zqAzLZKtRvExChXkHNbuctpE3LNwthp+BFetwRlKCTF3ne8I0bPAtm7vRsEAyI2mr1kkW4/PnHtKjOKwPP3RaRzDEQRVK8PSw02WLwcKlEuoLXkGfiiaRIZWFs+ETaegsBvfOW6/oG197S888eU7Ly5UUGHZq4D9V5sQpWGT32pUYuFB4DERIGuVJ8HXodhz34uK+TlkovMC11g0LjXUAMbUQiKfpw2FByO2g+tJGIkGOwmU9ObH+DnIT0URoHkRnN4QzWSwPqT6/RPrJ4KfRy+Hi2GtPe5cpSqW9nF81gviKQFJARPEZDCKi5Hsfcmt7CIiB0yoUJERvTY/uRTxFpTCw+yh5oYiQNIOZEu9TIetTXJk8UcenXf6oszVudeX2uj6+eksXb6zq6uqWrthJvbnOZ/9VfXT5Bripyzfu6Nbqmta3ttjAdrXDRjDm85n5La8c0CPnH9Vrr7+hb3zjW/rt3/6Ofvt3fkf/5Dd/U1//5jf1+huvl98wPnTggFrsveFTXceJZsK2hKPYkt7e3NDtmzd05+Z1jbfXeZfaUbBwtiy+W2ur2lq7oy1OM7fXcRRZmGtcLZ9A1bxMtTipdkzFIptxdp1uJzuFR0c45bOmndYOJxcPVBWLe4VTG4SZBT3jeJY45XZeh0nMuRZ2Y5zXDdpeYx/YLA6GmIutT98I5zZU1I5urVo5sQ8h/pHmNkWBx6JKSRULe82ntKqKEnc6kU8V1qmOpjqVesXIc8kr6wcbegOmbVZBI+EvFtghnDQZZ7LV5vYY7GqLT447jPMunx9NN8WxbLCPNidGAKeQRibM0c3tHd3BSV3DSbXTSpY6bKzpQnZMdxlvh4YdVDvAuzDcGjfaItxBnl083wl8czVUtbCsGCypUa2GvEbBqIUaFmG3N2YNnExbTZtOTZNZb0IZuo6Tp45QqVYGU+Tr6loD7OwEL0GPPPGkHnrkUZ148JSWVlZUVQMl6FJUtKBPQVyw4JnRYZZ1l0sKWejkGGesQY7cOZMSb2A5I0sPIjKCYvPpEYoI8eAOYTI9YNKvsZ0GZI4GlZZwwpYXh1oaDbVI3HmjuiqOq8MhduDT1hAC0C5CKhCDDbCETrtIOUqaJoo8JU9crkNmFFCRNJIXmqqqtLiwqJdfellPPPFE2c8i4AN2xxNdu3pdn3zMSerNO5rgpE6KkzrWLk7q2H8GzU4fJ5QtYzVl39re3saZHashPWEOt6zrkaRlHNIR/aurWkcOH9ZoOJIPJlaWl2WbtiNaZEJc394LkFQ14+ryFcZxwCdZ7xtz9A5qp5LG3s3PhzstDmlHXzv62SmrI95yAGOZjJbyEiJjS77rFB6Ma0vZlPyGfMsQCJPh4dNbovfe6Mjj3tNZWoqdByKijHtEiMgMqBxd7DmqqVKLU3X52m393fd/rus3NlRVI/n0tO93KFIST0WEBtjEytKIE9XQEovQITzAg8NKy6xxi6yThzGoxx48oTeee0pf4kTz7Ref0ytPP67HTz+gEyvUY6YlXt4NTXghd3y6rdTscPa0D6x5VbuLI7xLGZjulPgIh/XI0lBnTx7Vs4+do41n9I0vvapfe/d1feX1F/X4Qye1UreK8apSu4WcWUuLFXJnMXSqkS9VSTlUTBNrFkuHiuYYK+vR+uyId4yZ8+k248cIML4T9oHMGDkfhShRGApebBpN2TcS+qxSja4rRfRIyRTAtPuQUqI+IIxElVmZCPXLrjCBHyHzKXV+QT3Yi37RCTrWd1KfuhKCJnegqnqmppjRu447vYf78k1qLZquxHnQGhOslcUcDGqNRiMNPQHrmrwo8riOy8koafOnarlpgtOBrqDnmwtNmWRMak8aTxZPJKNlwpSQyVOzYB3lbfT82Yf0xKPndf7cWZ04dkSDisGnLq3TpFszSnMWBdxbcre0p7GsgfWYKqnT0gLG+NCDeuP1l/Xuu2/o/COntTiSqjRRxJRKDcDMoiOdgUAUiCtmINi73dc5bIReCBqMy30zvFC4HGH7OlaUY9mPgLdASDL0K11hHvAz//1A8V+IT0RgO6EIQ59xxV4eJHvxLxrZo4NNRNCOQKhcs4CMktz/iKBwD5TM4hFJIh4R6v8lBXklPs8jhEgSucETDOqqTF47Brs4FjfvrOtjTlMuXLsp/xzqDT7zX2XD+vDCFf3so0/49H9ddzZ3tMFGvs4n/jHj2UmqUfUNOAAAEABJREFU2WxXcDrPnjunV159Vd/81rc4Lf0dfee7v6Pf/Kf/VG+/844ee+wxHTx8RIN6IExOLY6AN7oJjqPE/OJzesZZtD1u82n/5vUrun3jqnxaamyu3iZ9XR9/+L7e+9lPSnjpwse6cfWqNtdWcWa31XkDxWHe5ZNhsMBNOVUYEx9vbxZHc8S8qTGOzCmDwwWchoVhpRoPIGg78yLWebPFUe1wUh3vcHZLSP4IfTElNcURpgM6evCgFsgINjux0KoYM8bHjVo+dUfRPU+PhceHkJRSFT28diFjZeCwev57sSepjo1pigwtjpTXjpaF3PEJzuIUTHAyxvTfzsYO6V2cjN3dRhtbO1pb3wKbWuMEdJ30th0OnMkJDqEd23K62gqHcQbzZv4oJdWDgYY4HUPWPacb+trSjxxJo6VlLSwuyzzGlksVPEJjxrYAZ9O8fbLaRI2hLKjiBCk4uY96pBwDtaxDTZs1pf6UehNsagoaZGAIi1otSoauQ18ZmbpUqSGM4UCLBw7qxOlTOnf+EZ1/9DGdfOBBDRdGCuQL9KnZNR+SkP/NMufBrLDLmU1wwiY4Rd9Y9izfZJhNGd6Axul7ESQNgnJnWhHI1OmUsY0EA8+3JWRbXlrQ4sKChqMB8yGxzgYOJ+0xMWIGzcI+DR/1l2MWIfPwGtqgpJa9oO1KiVCRQsQpl8MCx/p9B2F07PgxvfjSizpy5AilmTFrcTRbra6u6vLly7p1+zYvnzsaY0d22ndtL8z5XT752968fk9sazit/RzudeY8yzQcDLRA/yrGqUO2uqq1iA2Jq56VEVVdVRbMUUJk7mNF/65vZ9ZtuQ3vk3O0tkH4ln5jJy17Zkf/O3SxB/rveAuteTTYV49GLXRuKnhkxmZKXyw7yV94mx7lKsKxKGFQwyD4jJuRgDbLoWT7VdTqeFG7cWtdl67c0G1e9iMS+lnQYFAXW6i8HmAvCcae+4n1ccjei5+qZZy/g9CtsD4skr/A+jRgPTpUdXr23Cl99bUX9Q0Omxy+9fxTeu7h03rk5GGdOrSokwdGOrKYdHikGYKwx7HlWg8cXNDpI8t66NiKnn7kjF5/9nF9+fUX9GtffkP/5Ctv6xscMLzqk9uDS6pxboXTq25XwWFWTfvVUEo1vQV0UQ2nqlPQJKlhjW0DHaClDDzXvJZM8XM6xqBhTMa8+HgvYujKGHlN8xhCLqoKVToq/2myhjFPCcazzFKu2ZMgiBsEiohST7OgT3zG03Tg88goUnhQ7qtq+v1AqnspMtPMd0QowaBHUlVVJS3yrRRD/8DLE61hMtigazaqEQvNcDSSJ1yCvyf+XEg3kcnLZBhOG66bGYjsEUCYXCZVW5zXlonUoyPtvEaZQRCD53BYJR07fEgPnXpQjz5yTufPntXxo4c1GtQKTL5HJp7dFAhUAkLKM1nILDdZLIgCwcYtCFotLAx0/uGH9O47b+ndL71BOyc4zQ0NeFOqolHYUSUUE0W0R6377rgnncU/93OW6z57Q228+dgo0aWNz3AZ1DPKu4E5huJuxi+Nzfv+Swn3CPbX6FvyMxQJRILOYZSQx94dZEWEInpIoX/QNasfEQrai3C4DzCN2JcmTpYcBJGQ/zlCSGaEQymCkD6klBQgparPi3ChJGxDUjJNxRKIIjZ3dnXl+i1duHxdF3FSb61t4qje0QcXLutnH36ii1dv4KBua3V7V2ucsm3j1Hap1govUadOn9ELL76ob3BS+vvf+57+6I/+iNPT7+jFl1/SiZMnVQ8HZfOflLFnk7C94yB1IBOvWdSqWtj+RJucjt65eU3XLl/QzatXdOfGdV3BGb348Ye6geM65UTAv1QVbFI7nOSu37mj27du6eOPPtSPfvB9/eDv/k4fvvee1m/fwcHd1MadVW1trONY7uLEjpVx9MSp6YCNgPWeOdCWvI78jgU/A8G7sp3P5l9jx3dnU9ubaxrvbsJrWxMc4CFrjPm0lE84oc30D7UK80fD6oFuNbuCnPkQ3A1DiTFIKakAuYiKIVPF+FQ4wYNBpRpUpSxU17Uq1qGqShI8p3YmZhvtGGdiA72s8Tl+zSeh4Oq1G7py5TqnN7d0m5PydZxVn5R6zHdwbnc5MZuwiRt2OKeMyy753sxr1phFPqcHsvjrUMvXFyF8PRioqoeKVIMK1JJq4W+iuVCOii0U4HtNQZND05wKujRQPVrSYHFFUY/UkD+GyI7thDXCGBM2yBTU81ISgifoSLegQ0m5SnIYw4EWDx7QyTOndPaRR3T24UdwVh+Q/4pEpg7kykjX36EIIEOKWUEJ/KAxO8lTNkyvT241QVtAvQRkaP8VKg24vrPhYb6uW0Bxjaw1uhwOBzIGQ49hKJmwaAwlobGwfmfpIFSQbzhOI27C6GjD49Fgqy1zyMjYq2VL4h9tBvQi3AORTD1nP/Xkk3pydpoqLq/Nt+/c1tUrV8rn/h3m+BibGuOIjrHvXUJjiq012LmdOqdd1vCVzO07v52v7bQTjNEStiPa3drZ1gFeZP37FwNsZ5l867KqamXkztBz93qUFIH0ZMyd2zH22NDPOdxei30YDXul255MJjjWY9m5sXzlKyV1PI6FnnhP2+KUN8UZ9lg3vByZxjKIy/q1joh++kauUJT8iD4UYUQoSu59DzJtf53DUkSE037b/frWrj65dF0XLl7RjVs3lFJoaZl5wfyuU1I/3zsFL9CtnUK+Jg2wg1GSllgLVlgbDg4qTjSlI5y2HsROhnx6H4w39cDyUC89elbfwmH9ra9/ifBVfY0T0K/wmf7dV57TOy8bzxLO8Mqz+sqrz+trb76sX//y6/rNr72j73zrXf3m198h/zk9+8gpneRkdeSX94015e0NJU5gc7PNmI2VqkbVsFMadFKB1LGut3UnO6sNTmxbScVRRQXZumB8O8awOKqkbctbOzta39xifLKqVNP3RInvLFSsmCU3WeMa6gbzKgcM5zCpQTrC+VLwT76y5DHOHlziztqPQh6SQxHqvstZEaFAiJiVkVRE3AMSQkw3A4pxd5ATZ7KXdl0hJQUDrkAoHugCGsc/H4Vg9jAfw0mHBR1tMBlszAHfGkPyYjOsB6qc0VJupVEpuX3ygrZlOA4c7+DTeSIbLDB+O2zh2zKBOtJWIpoUtijrsmKgVOq0suEeXF7UQw88oMcePqfHzp3R8cMHNKpCFRX8aSnoLKpwqwXKCT5YRwZWHUyDhTBpQp0x28qOji6FXn7yIX3r3Vf19kvP6OShJQWnSRUbd0Im9zG6GoMxEmHIV2TRRgaETkiiecRFF8jsvmQcc/etZWEriwZhR54JzcWgWuHhcA9FX/BDXt/zfNPP4bzSbCY2B1HXKpgVzunvhkEfVNrsSTKaIY82q5SYHAldV0qkuVV47ReCnP6mUTOYgRRU9J10+Q1Jp+bxuMulp+s5FCEcpbzEZ6Fp5IwiwCxTvkIRQIkwiQdIBEHYI0eST5wcdtB2pFvQVRX5PVryJxpqQyu6vFXr51e39IMPb+iHH1zVh5dv6+K1db338RW999FF2UG9vbpRTuUmODSBcAu8pJ168AE9/9yz+trXvqo/+uM/0p/+8z/ls/4/0XPPP8enV07YGOstNqcxn25a7AgRVNFuldCxw5AqhRaQa4WNK0G3eu2qLn7wnv72P/2F/vov/i/95Z//e/3Vf/wPuvDRB7p26aJuUn7pwie6deOaOk4Xh2z8/jx4jFOhwwcO8alxSZm21lfv6PLFC/oAh/UnP/qBPvj5z3TtyiWt3r6FI7ym9Tu3tLO1oTpEnZEqwhab7/h839lB8sbMRj1hc25xWMRYphR8SamJNmr4LNZwkrCxdl3NeF0Lg1a7W7e1vXZL7dYm84eXO9s580DMwegqCeSM/nMthylqRRnHrIhOKfVANaSjwGuJ2zWqutYQvY84parRV81ml0CkpIb1p8HRm3BCOt6ZaAMndX1tXWtrG1onPuFkdYvT79u3VnXz5m3durmq23fWtOHP+WwKY5wAb9htWZey7ASlKiETcijU0RdvJg3rlBDQsqRUEU1SJNWDkUYLS3J8TFsT1kKvBW2XNcEJ2NmdassncsTRjHI9kgYLSqCinkO6oDHlE+ymoT232RKWOMw6iVG4CyeykC2kDgSO++LKio6eOKFzDz+shx85ryPHjskvSYGMChPBxLejKREL2AT9y4xJJi1RpJZ+es3KhBSQFwrzUF+HSioQl6sBbkh50ueyDqtTRGY9CQ2x09FoiP0M0FWlZIMzA/YwMwrHQ+IujxJqdsHSxbMUUWT10zrxeBnoqay3OZQiqaoA/Uv0uUpJQVpRWlFKoePHj+v111/XAb4GlDFVaIzNX716Tf6lyE2+PkyYC3bWJ9i/y4wpeQ1O6QRndYLNuKxlvmXqa3ZZ9oY5NMXJ9Rja8bItbTEvDhxYwRFblPfPwdC6qItu6qpSKvV7TuaR6ZPDge0ee3ex2/a4GI3thPGx/C06yCYAgSxBH0V/O8ai5aWrxR5N00Bf0oQNee7HGDlt25CW2qjVQyLXj7BUUeLmn0VcvgjhX9KEIn8v7jTFml0erZKVxb6TCyWGIv91jB3Whg84AFjl5fL6GnNyfd1FGmDLFX1ICXpEqAahhdGAE9chL1+1Fhcq1oLQcCgNR1l8DFUdEx1cqnX0wKKO4FAueT0Z76jma9Uh+D36wAm9+tQT+tKLz+sbb76uX/vSm/r2u2/r21/u8RuOv/uWvv7aS3qNE9Nnzj2oBw8saAlnVFtr0uaq0nhLNS/yA2x7YNvGfm3rFXqq00Bek6qoGMsEgr5q1ueOOMDhTtFwODCVNFXwBa1Dzgyvjhz/Au6NG7e1ytrlsaqj1qCCL9yqYtsQ0daOKl3fbrTVJnUxlGgTVapJ0rSSmhBXeSioR6IfUyJ9ui8jWW6nDKl/qlyO3wcnoemD8oRyHs6is2TKKEcGk9Wt2xD2YKKIUuLFtsXqHHYwJ6rPBeUCLu+ofQ+cSZ7bMiKFbEiLowWt8FY4HKAoDD9j+DUKrataXigi0JpCKVUKT8QgncUm12rKRG8MJr03wtYh9T05Pbkys8Zd7JiAcEDZtMzEHML7wNKiHuTT/3k+dT3KCcKJIwdxVpOCBcNIkoJ2iipoX2yOYnMM55lpnqiKsYbVrg6vhN566TH906+9rjefe1RHF0Oxs6EK4w7kq5jkeZKVuqHCsDXQR3Xau8K6QUeZzA7+dr4td2ahaZG5YaGbgnbWvzIIe7WJuC4wG1JSIIO4Auy7S5IylxsRJUd+zoGWpL6jcpyhUo8g3I9EPYM8x+DlcfOCWXmsUurpXSbxzKQJEyiNZXly8VTBrM3Sf/RQ8ihxeh5H/eRYKkm0Vxg6BPvLHIcAkqRQkniKKyIUEY7tIRQljnTK2Fems8VJJezoQxuVWocg17WErQar2xTa2+Osn17b1X98747+4uc39KMLG/roxq5++OE1/eBnF3T5+tmYsDsAABAASURBVDpvtlOch05tFxrgjBw7eqycwvw6J6f/6k//mf7sX/1L/e7vflfP4bAuLS/L822Xhb+1HYDEBi1kaficbhvIvCQN0O8iMiwZo6EWq6TJ2po++tEP9bf/53/Qz/7+b3Xj0ida51R1Z/22Oj5pjXl7v3PzBl/axyxcSRlb32RR38LJWie8efMWDtmGpmyeFCozH2v6fOTQQdVJunTxE/3o+3+vv/7L/6QfwP/jDz+Q/3qAf4Tg2tXLfEZa1w4nors7W/DY1TZ8t3ljTwyGN35rucWW3W7bjtX6Z16bHe3u3NHG+jWt3bmkzbUruvzhz3WVk93d9VW1O2M1O1O14475bkjNJJCNcWBOpmoo21uHTro8VVZTYPmJKIJWfRNGBGpMGjIGdT0szt8Yp26MYzptsip4RVSakreNgz0lf4IudjklH+OArLHwX7hwSe+//6Eucnpz9ep1TqHvaNP9hL5jrtKE+otOE+lYg4zM3AwFbQ/AUClVsnz937Xcoc1GLbSCQTUYsJEuabSwqAFO9WA4VIXNKVXMipB/BGAXecd4pU3U8s+vDhaXtHL4iKrRosbo2LAEUTHO8GwY6xYZpiXs1BF3+w7EJtTS9pSEtSfquN3Dh4/pzENn5R9DOXbsGA7ighIySKHMvyAcIFeOVOSy0wILGaLNJMk0kPYhz5IDvfNNl2l7DxIUlLguqKCraW9ofWDjfrFbIBwxHwZ1xViaVoSul0UVJYkw5H/ad1liw8Jl5lTHWHVth87bAqdzzqVG8ExwGLBPVLTvtG3MNpzJN1ldD/TU00/rsUcfU1VV5DIu6P3mrdvFSb3J14n1jQ3t8uLYoHM7cbarlvV7igNq525qhxUZqKxUVarcJ+CwIj0e7zJOHfYyUD0YYA8joS5NmkmJd9i8HdzBTB/LnCJaRi+jUqYXgnXIfXD+wnCkhJLcfnmJsA5Aa33sIauhH5bN+6vtf8wcMFyvQX73oYGmYV9rZ2mHDfOmoW8NodOwRgxrr2heigQcnyH6UIQqZX35PJ7D5bCgL9Z5yqFEPEiYa4vDNuFFe5e615mjO+gsLywwH1rZQYvU0yezraUK3S5SPhzWqnm7Dr50JoMTzGqYVeOs1qRZdBQ4lgtV1sHRQEeXRjqI/g/AbwlLrxgXPi+pWbtT0HIy2rFWdaTbGfIGDimOac0XJGPEOreCU7mMzEPCjpf0Fv+gQu8DBFxmri8OFzWqFzRII1X4GqlDcOZ4oOdEWKHQmjGv4VHDIzL20W2r1VipQk/o687quj7gYOTnH3ykHV52O3Q29cEI9WviAwU6lDr6coc19cL6RGsTtJqY2/VIgSxthMY03RCKOmFQz6EwK4cxTxNqfpnemKdnYQTUnwGVPDkA0Ki/HIsIElmIIdrMzFtAjFzJZUaJuBxgFLlgFpcvE30WXPY5MA+KIkIJJaWUmIA1bzUjLY1GWsaA+nCkheFAQ4yqgjYiaFhsah0bVCNPeE+StkwU0jhvEzb1+cRqOVltQMsmW+CJNI/Pwo7ymvZXFhd04ugRncVR9S9YHZ85q5nywCASRlkmBbIHOnLaqDCNhKPKl37qH9CX+BTwja+8rWeePK/FYSX/0fQGY06uZ0j4fQESfQnlLghVLmJ72raevWB2yFlCFrh2Lj/9ddz5ucvw0mdC84t28zw+a8Ft7WX9o0VCET08pom4wyolpQCEEaG9vCqxcCbS1NHsCkKDQA4Nx43oe5HRv5MF+8tLBg/nGURFe0bEXobm6Yg+LyLI6kGEu49HECop5Iun2weZfDutU1XaaUPrvHhcWdvVexdv6Ps//0TvX7imDy/dILyiT/jsv7k9UcaJ2GWxaBmv0cKiHn74EX31q1/VH/zBH+pf/ot/oe985zvyH+ZfXBhhD1ke244xtx3k3CFA33csBnnyXXhseSkTCOjGOIMff/CB/vw//Hv95X/8j7rCKeit69e1i9M4YB4d46T0IKcwx44c1plTD+qBkye1zIuaN+JdTiHWcHC9IbVsmrc4Kfz7739f/8f/8e/1t3/zt/rZT3+mv8Qx/fnPfq6b12/o448/1mVOZX/8ox/pr//6r3SJ+B0+db7HaesH77+na1evaO32HWVs+DAnTceOHsU5HyhZlfRowPi3bNDrPq298LEufPi+rl+9JPFJbpvFffXWdZzVW7pJ3vXLF3X75lVtrN2mL2z6nFDtgF2fMLN5tk2wX+xqwlh0PhXgm1jXJeZXhS4Jc0KvFa3WfYhjG4yflBRRqapq7JCwrtm4ag1YdxKCRkqqccAWeIke1EPqhm7euKWPP7qgK5evldPUO5yqrnPSurW5jWy7GrNRbm1uqkOHmQ0lM+ZinEKSoQyb3JGVlUt5VxykiraHdkTZZMVlBzJTT9ib17ntbfjD2+teqqoilxRq2LwmrA1T2puAMenAeVo5dEQLS8s4M622ca6n0NAqK1anJrfkTzVhzWzbprTvtgoki9gjpFRVnNot67hPVs+d00Nnz+rgwUOKCNbgKXWxz6DS7M45lEsfeczyEmNdVZXs5FWRVKVEvJbzpOgb1N2LHEWEvDYP61qjYa2FhSF7xJBwpIXRQEOcspqyCt6iArfKNYsgRknOH5bG/UPl2IRAlu3c42QnLzNOxpzePOfxiBB3STqMiBJ35sryil549jnkWmAsrMuuvORduXpV15l7fvHb5UuC96Zd5tgu8TFO6y77wphxMXbJnzIWUzt3rO8e7z0wPh4ny5nqquisQpdT5s4tnGD3yXqw0h0OhkNZzzX6iUBOOs6ypd55jVK2whqwwFrjuoY7A5mDMu6OOL/DTq2jKbKNkXcus/vSFFnbosOWOW66u2jLC5frNbY7+JhXh2G4nR7I5obk8D44WfILQf8oeSq5EcGeB5AWa6PrWeY9ZXB3ccQGvKy12NkaXzi2t3cVxEf4FUPgtifozvaRFezs2IJA8EihqJOqQcX8qjWwvlPQVleQIBmQHqZKo7rW4qDWwj4MkKuWxIqjwHHOtNMx1j121U0BPop/7j+zZgt5mQqMaZRxqRnXuh4Qr8FAVdRSVPQSjqxhHUJn+QryjIT+6bsq5mHFy1DWxtZYH350SX/7dz/U1Wu3dPjwcS0uraiuBqKSqlSroo2grTakcZd1m7XlDnqaEK/Zn4asd5Eqk6NbqjFublXoS3sXlffivVR7yVmkp/Az7qk5K74vCNLGLHDUKDVD1j2S+L63sYAgQv21ryhbfNI2ZMeNnuhXe0aEEqhSaDistcyGubK0oAOLI60sLGgF53GZyTQaVKqrUAVtoLCGAZ4w+GMm92Q20ceEzptPjMzEyNB64ek3/Q6FAwbCeXM0TKKWhaFKSUu098DxY3rkodM6e/oBHTm4pAFvUglTDvgl+p2IJ05qEm8xPRoMNXTy6EG9++ar+sbX39XD5x5SqipsEOOOpKpK1ERh4iLwooEwkmWxjORRUu4iM+mO9rwweQHtFwEvCD3u9gfCUuuXPKy3kEdTEVHAg4zQP8ZFF/bYRAT9rZTQZ4UOUiSaCqByRTgecvkcEdBAH0GZgEOg/6zrLp8Er4j96SS3HUG75EvB3SOI95AS6vVYBXlJUgGZVJOi0oRZfm19Rz/ixPQ//egj/c1PP9Inl/rN6c4dn65tslhPyydAj+HhQ4fl/6ryN3/zn+qP/+RP9O1f/7Ye5pPqgDf03d0dbXEa541qd2dHdhY77CNCSinUX1mBsgNrmr/4OBxaz9jLDRzDv/qPf67/7d/9O/3sZz/TJk6rf4FjFVn8P+D4i0PGkTmMk7G4sKgtytdXV+ld4Hgc1IkTJ3UEZzKlSqa/ceOmYCvLTbO6c2dV/rTd4AjtIG/DRuU2bKOek1euXKbNDW1urOPMXdfa6qo2NjfYtNfoz65aNjvzvX7tui5duKCLn3yiDz94H0f0Ks7dFov4mNPSsRKdPoJj+8Cxozp57Agnslv62U9+oE84XZ3sbki8GPaY4p+PaWcDp/imPvn4st5/74IuX7yJU7vJKW5HeQX9ADg0auJAhtOVkip5DGo2nromnRIOxxQnrJEdVv9yTESS15uPPvxIP/3JT3X18hVt8+lfbIpTvpT4pHV1dU23bt7UDs5ky5riLx+dXzaArMDMKBoOSHssbBcFrEOZTasDYxzvHTvgODTmZWfEuM0J3SfobBW9XuOTstc8y2WWDeM6xaERY+cfBfCGEzgsRxnTo5yAdgpOVcbYbKMp8jQe2BBLUGaj69eVFmfD7XsNQsRym7cYDztIPuE/fvKETp85oxN89lzk61egq4hQ/097ofZdEaEKG63QbU1oHddVzZpeqYqkFPrUFXAaVEk+pLCTujgaamE00HBQa1BXqmk3URHWpW5ESAWSQ/Zz+SryE3GfDKaU/LLYoueWRO9YteWlwnZsmsz8oormQYnz6NeCPY5yG+6X/zMZ/6b/4uJi6adt4eqVK+UXqG7zorbj+Yxz4vEy7OR5fnucJ+xjTnveN9jMXP9FDtvIDN7XXOb2EnrxL0V5Dju/YdwHw4GW+QJjFXSMY6oqdDVEFehFvnq5I6FvUKH/IaeqHo+ONop9mmw/Sj5qICzyUBYKnmJ+NLKz7f5MccYsu2Ed3g/L7b2sR69r9eIUXpY5IpSQKzGmRkSfjqA9bt13Bcp3dsBnvibukSDvHV64UzVQTkmXWG/8J9/q0bCM/Rg9M20RIZThn4P9+T4oKqVUq0JP/brgeCXrfz9q2yPr9wBU0Ab6QSS5z/18Ym4x35wuYJ52JY0eCAOhq1TJ86FizApSUqAHiqQISUmKClnvytlF4IlU6qJWGwuadEO+ngx0+85EP/npBb33wSVtb7daWjqsI0eOYxsrquuBpFCqKlXImwknEoctra6xbq1trmta1oVQIEOVsBXK2fKopQLdc+ViNqi7hLMHFNaAQTTgNYMIyfmM27RZQUmi3wm6iFAEEAiJaNmPVa7M0yCY38VAkaQPMVomdwadOzTLF3UQmaB/7tUlQhH51JvFCe65I0IWrkqJ09RhcU5XcBgP2FkFS6OBvFglhBVtevC94XqiT9kgJgYb4NTAAD0ZMnR5LltpXeUiS7mUdSUsE4o63lSMKpJWcJa9OZ7ltOmhUw/o6KEDqqNDSSz/vCGlPSd1okoTTk2lxx85o69/5S29+cZLOv3AUVVJLHwtbWbRUDHaTON51rZ1V4wWPc7Fc/dMa5jOi4372rGBOe5+dRj2vF6GH8xp43Nu9Fp48uC+j+jTOfcRfOHkXA6HNIlBhRJjaUi045uCiFDEfVBAEiJbPIHUP7TvmpXEvqxCRIYr7s/ei6tQ9A9JptuDJKqKdKQgCFlWO9QFqSIviVx5srrMceXgTmqV2OylTT4F+89Nff9nH+mvfvSefvzhFV27s6XV9Q2co0a+vHC7/qlTp/TlL3+Z09M/0O9+93f16quv6uCBA2Wh38Xh28Uhsf1Oyma2Ky/+dvwy4x0h3YusijxVnQ3CAAAQAElEQVSWLFXqcFxb7W5t6OMP3tNf/8Wf64ff/1tOFteKDO+/977sXI1GIzb5oUq4MGIB29blS5e0wynrEpurEQFTSV4wByxiJx94QK+9/prefvttvf76G3rnnXf08iuv6InHn9DDjzys06fO6MxDD+k4L3buY0QoAbd5lZOkDU4Y/fOoDafIq2zWly9d1o1r1zShvx0vmjW0i8OBlnCmDvByevTgSplrCzghW5ywNuMtqZ3gcF7WeHtVJ46t6OzpE1ochcY7a3ypWAer2trEObx1U++9915xzv/jn/+F/pf/5f+n/+1//ff6v/7Pv9Lf/e2Pdf3abe3sTHlpYH3qxFVJnKhmwKCi36Q6DTRgY3NYp5q+VOXvLtsZ8Hjs8lJ86+YtnPBNee1pcXRC/KMfDXN0k5ObNRzV7a0dTaAtp6uEmR2xgzYX0L6XhK4PO4fI0xWarIqNzrqv6xqbREZJEaGKDaVlg/NLgV8W7Ki6/Y68Dr6hJJYW+tcpI3uHZYybrAloKVs+eEQPnD6j5YOH1dDmtJ3inDagE4ood0d+WW8KT7FmIaNCmfpChoikCrmWOZk5dvyETj7woI4dPablpWXZZlwuoQ9xIYzXA2LUlyJCyfVTVfpS0U87SFVK5Esm8mZo+0kK2Z7qKsE3lbV/RLujQUU8icMuetdh90YmzNTP1FKBaCskGSoX/WCttDyZPnboy+tv0Z/jcyCz5ShVeFBLHfV6OCMjVyiSFJF5ZMLQkLn1zNPP6BAvVhEq142bN3Th4kXdxC7tzFmvE+9TwPPcTumE/aph73G84fN4h3Np2eZyWpYZu8LTPDpkTNYZWFpe0rFjxyDLxSZ94m9HeT6XzbtmLlXYjhl09GWbF6sIj6mwlalqyobMPxRY+mo6x43SfzJY9mRgWbJ8lqNlXbKcoYBCxY5Kv5jXDS+vLfPBdMU+iz110LRqcKhb0qUMvQuZCoMZn7vxICf6JM8gRXDPHUEugsVe7t0YI6PrfPXoGKwmh64yb9/74GO9/9En2uDUsBqMNFhYUma+qxrKzl6nWpk1IEdFfyspESpJpBP2WmGDlUPyPQaRQimMpEReBVIyfVambwX0z3pSnmuUsj6h/gp4JHkcEvWrqiq8IpICZPhnhUS+UiUjR1KnpJbT1ZZw2iVtjTtdur6m7//4Q/C+bq9uabS4ogPMe9tERMi2kPmKkqlNVfoKD+Sdwm+L8brOYcYONhlV0hQ/p2GsRNu4PkrMG89Pp7V3BTGDIANuB3RZc5D1xW4qZtroiWc8+8Q9z2TO0CoCIu5SSoaVbHRMkDmc3isvEaH6DIt7QSZ5ktufIyuc3ddyb4gFeSkHKhebaa2jhw/o+JGDZdM6yGRc4nPPsIZPM1bD26dPncpvT5YT1Amfriayw9pP+EaeoPOJkIvBZCozzWgvux/kudzw4mAaT7xSj4nW8nbo4/uTRw/rsUfO6tFzD+nQCkbdTJTbsVJuVOGg+getF4fSYw+f0pffeU0vv/CUjhwcqZ1uQTeBTiyioSolJYAQ6GMuxz5dzZXTCZIsLwbNhH6AlklvGT3hLWPLJO+gz/TFQyV0p8+6KAzyIwKKIPZf4u7bifAkC0UYKqH2rtiL7UUYnhKnKCJ0zz/SXgwI7uaTiIBqhlJ334PsQisiUBGUp8I0fpAvEBEEoQqnrGIRigq5UyV5rII45YPBUMPhggb1QFKoYYZvTaWLN9b0Nz/6uf7Pv/q+3vvkqq6vbWuT/DEnrLuchk2wU28cTz/9tH7rt35L3/ve9/Stb31Ljz76qIa81bt8/t9JTtm8JiwQPnUZY9Ne6I0JcZ9a+tTTTqtYYBBRdQoNB5UIFGwYu5xe/vj7f6e/wkm99MmH2t68o9XbNzmtvKCKfvh09gafH9fW13TjxvVyyrPJKefBA8vMt6FaNkv//OgYZ7nBgbFtVSyMdiwshzeghjnj0zo7Sv6t78cef0xvvv2WXn75ZZzYN/Wlt7+kxx97XMeOHteB5QPyD+zbQb1987ZusWHsbGzrDuGHP39fP//RT/Q+J5I3OJEcpUqPP3xOT5x/RE+im1Mnjmt5VOuhB4/r9MnjzKclXlxrHT+6rEpj3bz2idZuXZGabY3qFl002tle5TT1AqecP9T30cN/+sv/pD//v/5C/+7f/W/6//5P/7P+x//xf9L/9P/5n/WX/+lv9NGHbFRrW7xEMtlYc5hGYjqJVVtVVLKjOqpHWhgu8sJ6UIEj20w66KURG/ri4oIGLEaYhjp03+JceN1pWdRb0uLy/NzCITA8tg1lNKCOxqzbTIMlbhGKDEGtYG0Itcxvn6Ba5+Zp56bl9HqMs2/72GGT3eQU/OqVa0r8c1sT1olxsaFGYxyezc0dbe9MRFRT+Df0oWJTPnD4mJYOHEGO0O7OWEWOIjNtY9vKIk+yA2eb6Nos82fJpDQJ8UHQ/xFO2SEdPXJMhw4f1pBTOdMM6hqJ6Av9c787ZybSZqz+igg2zJo6w4Li4MLdVBW2OqoGvLiMGPMFXkhGjEelCqPHHBkfqRKAbwIVAjkM5kWPLNgzZlKIK/eADAlyjz5BR7mJezyguvd25VldOizryUip4tP+iLlXK9FQRGhA3w8fOarnnn9entfu9xZfRa7xonaNlzLP3Snzq2FcBX3QR5plj2rllx2Pb4OT0DG/jIw9GTIRElswi+MQiQmyYEP7KnpZ4lBliVPthjZSlZSqSl6zKsKDOM4OI0LiLjbFeLvPJOXxqge1RjjagwHrAG2Ly03PYTkyeXs3jDJyWR8d4+wxNr+uyN+qpS+Wxejoc2acjI52C8grtOTP61o885+HjtOMStqCqjx49qHlKfJ5/kAMK4tJzLdpely9fkubu1MNF5ZV1SNODG/rz//ir/S//u//Xj/8yc9x7tjHmec1c6MiDHQwWoR2uKDEel8Nh0Kh6uaCRK/fZD2TFxGKRN4MjldVpYBOCu2/gmSQN0eCh3U+4tBgwP6TolKiXgCHUkgGFaOqVCNbPRopIVPUjJWSdvEN3L9rt9f0d/Tnz//q7/WzDy9oeyINlw5qEUd1SJ061RyK/P9p+w8vSXIkzRP8BKpq5jw8OI/IjOSkKovTnh5Oe/be/aW372Zm783NVE+T4pVZlZxHZnDuHs7djSjZ3wcz94hIUlXd0wtXUXBAIBAIBAIz8wVuiytF1Gq7MftYra3hQFvIjT1kxF2U1Hsb64qq0OzCPHzdo2zKOkxBfgkkEz4kGTRxQSTARfgZXAb+2OdV/Vku5OrmKzFe/RGXJnm5lxzs4ARDZiYYsjM4zT6I5HR8c4jL2c8Vpy93aphGJ9k0HwFSCnX2AR4lXp4cI1EUoT4bwdxsn5N6H2FVql8lNiTqwOxjlMixrU4oAmM295pNoGGBTaBGyDZTaPEnYFwbcPcCyUI4L6ppnoUxnD5RBqlLWy2LPtRqDiY6fviwzp06oZNHlhGgpWZZ2IVtalw9zlbS889e0L/4yx/p5Ree1vLSDHjWauuB1I4ZZTsBhuz2JnRqJfozdPgT6NSBX0fcOLYs9gYcrJzU+B6b0w/mgLKaOpqehp70IKmUX/rfd1/XybTliKCrpJQCSISVXUTIEaZddtknaT/cMQ5GTjTn4E8fl9kHJ+UwLx63J3we53wNkEvfvOWysnOENAedFkECEMn47odDwRgiQi5jHp3QvZXnYIACem91Ux9evaO3sKJ+fPW27j7c1Ormrnaxrm6z+W9sbrN5H5Z/8/Q//x9/pf/4H/+jXnvtNR3hOn1kvkX5HE7Bcxt0lMAh5X4nuEzikzCMoRa+t8K6i/Vz15/JHO5hMd2ExUZ6eP+e3n7zDb371h9089oVbaytYGXcUceJeJ5NrGF9dPD74uKCFubn5fVivtrZ2dYNrt4nVtVd2TLzFMriMyiLz7/wvL75zW/K1lOHT587q2PHUXKo73GUCNbNrS2tcFXkjwbYX8eSWPV6bNb9LOQssD2/0Qnr50B3bt/mqv+mVu8/0MbDh1zvj1Qx5nUsTlc++0y3fJ1NuAzpzMkT+TPq/o3XAVdRDZbVdrzLeHdoa0PrKKp3bl3hiv02B8I9FQnLUNXo+MlDrPmBirLT5uaa7nD1+vlnn+vD9z/Sr371G/31z/6Xfvvr3+q9d9/DmnxPgwESvaPDKYTgYRVKCYhCQTqkl+VMwwbb61U6fATLJPiZXvPQo7I8KAoVgOBny6YdFMnNzU3t7u7RxxAYaYQy6TVtWdQJomjf0T88IPqOSPRVa4RcG8Jre1hjBxwe9oAiJS0vH5Y/G3rh/MX8EYwPP/5ID7AUmY9a5rhBNuMpFRVXgK124McRSm6HFShVfZX9OS3SxrHjJ2Sr297eLrzVwhMNfieqg1R4GIQ7aNmqRhbVyMSG8RvaXChUspF7/IuLS2yIswrwC4U8tPDwoIU9BWkAb4lXRKhIBcpepRn4pQ9NM8BTFeEe9CwN0LMsktgOgE6JhgOZHFiEgnCi/eQ4YcdDcvPM2cQX7iCNsB/zY0f5fZ+gkydA4Qhek1h+57IUoiviIWebB0oU8gLEqrKSD20XuV24cOECZZTn7j6Hwbt372mLNdJAP9GA26qh4Rh5PkY58CHUc2zeapk04+RydJfbcdx0jBybvFzOYCIHa8fhCrr5YzmbHFa3t7bV7/fUg66GsihyxR5pDhTQ0+mWQw19pmxtLVXSRgXNnZ9xcOEp5DkkbN+gjFB+UbRV3jdpy/gyTNI6eId00loWTwu/TNLBmgYi9ut26sijaZ5JGgFFhDy2FElEeIhHyI7q9h4D0lmjj9KJ6xGsrW/qvQ8/xoI61MKhw+rPLaiNQrfv3tc7yIT3Pvg4f0zrs6s3tMkBUEU/56eq5x1e26T5M9+izQ6IKSTwCfCLIAVQUCIDL0nm7wStUwrtQ0QoAiAtUiI9yfQuUqHHIRGPSIoI8ZIUaoGmC+2xx+xyKzRiTe8gG1bXtvTOBx/ql797HSvqx9odt1r04ZG9ZnZ+TmWvhBdKzc33dBjjX1kwCrRNZgdFtdWIORoCA+bhJkaEbeRMC34gJKUJDkG/SRJVs9IahJ98nDKFjjmGgR+fb6c8Wf6PxKjvXLfGkB38EhiXnGiGo69JmICZqWUwBodhL/Lc4gQexUn+E0+u4ZcxASJCEUkBcSKkhF+yeKp+hfDrQ+BZzdqaWpXkufEWQT6WN/oRiupwNFCN4tqwGT8ONYK1dhoLpTYQbwCHG4SFw/tQs6E307INymXDVWNLWkv5lvQKfJaXFnT29IkMM71CQf5sL+mlF5/Rv/u3/0KvvvK8ji4vqBQntNQwz7XC9nJYbDJRrSkpETe99kGkirQMKKm2yBiXmn5rLFsON+BhaBlHR5nOXEBLf/wJskPB209EKAIQYD+DFOG4nnCengxBMvkUIvDlJyLIClmgpJSUF2ZRKAhHkbIPj2vfuU2H7RsOwvsRJ/wJoEfFnyjzVdmuExHiAexPAX4j4auqD5iWswAAEABJREFUHKSZ7z17IzaXByzmDz67rj98fF0fXb+vmytbergz0CbWsxFK6ImjR/SD739X/+Hf/7t8Xf4UG1i/V6Go7MmbyBbKi61hQwSC5zTTDlolaFYUbBjwWgmvl6XDlUo2QkP12EZimnZs1oJH/Duob/7+dX326SdauX8XK+oDrKmbauCdgLcGKCJWRnZRcL1pPli5ry2squazokgoIXVWUA8dOiSXG3NCb1jr3jw9LX0Oaoe51j979qzOnjuvF196US+99JL8267PP/e8nnv+efmzjwMU72s3r+saymZLv0uHljSPYtzAr5vb21pfX8/tl4xvmb6OcV154tgxHcf3dekCCt+xo8dk61BiktpxrRZlLRCgpt/cTE8dtyn+UuLG2n09XL3Ldf9DFN772lxfQekqdP7iManYw6K4odFoU2XVygprh/VgPB7Kvzbw2eXP9frrv9ff/d3P9WsU1s8uX9UaB40d5nCI5aVtQy19NigTNf2bTlZM5ucXODQj+JkXz5sUMm3msGRVVU92bWvZVDPOPW2hNGyipFhOmabmjfzxDiwYLeu3o0KGENQC7E9hSL8jwMqpFd0hczLmlqemfc89XSuK0GF4zfNSglNec6lgDU5A8JNlzIh2dunTn8cbsrmNGVvRn9EhLID+HLL5yuPxfI88ZvpokEcZRxDsmL+ONI+tAe8JtJSQUlFoZnZW8wvz8mcli5QYVQBSAsnIISkilP+cT5spBXNTqt/raabfz9BHkeozx71eqUhJESGP1f0nekvgYQh8cmSAarJzOGjX4Ph++iT82Jsy2odpckSIxjJEhCIA8EsxwYFYbg6UVLBeilSoZJ1WgCu1yOQeY/Ch1DwcApuQ7nF7cZcD5O7uriayvFFt+nIj531rwEHT/pi42+igscdKVTeriTOyDgWtAuDmeWjpMyLAp5DxFLjOs34W4FHfmHTMsfmurEqV8EbJmjMUKVEncfhoZPlc9Sp1zGkw3qpy2UpWvL3+9adcTApQXeYV81ADXhk/5sjtGhx3nn3HJ7Wm7/3hTaOR2wxFhAronBL4Ah6jccxAnqYuIqahx72gvjLkF/Vv3LqjlYfrqjiklVhKCyzgS0eOqjc3ny2sf3jrHb3++zf1N8iEt997X7fv3dcuB9iCea1mZhXgIpiRliWF7Dxu+zGNK5j3SYIcNn1TkZSKmAA0DiDHwalI6YkxFkWhxyGRHxHad5BUwxE81CYNxx3j2dSbb72nv/vFL7MivrK2LltaZ7j1rWb7mlua08LSrFLZamY+6ez5Y5qdL0DNREcysFjyr+uA34hO7mNkuMG4fe0v8MxA90YhRymTFCqCN4kRoQhAoa92k34k+19d4qtSXdotRgpafgzc1xTSFyt2UMcM1ma/ganbA2hhyo7FJfIiI+MuOhrXE6B91+0HJqhPJpqadD7JIewA8ZQSC6xQr19pBuHlBVWy2Ix8R8UxwneE4B6hGIxRUi0IMp7g5EXWoIg6nsPg6HgOZ4WvzQvVaXXOa9SS7vIt9T1W92Hf6WP6qOmjXxU6deKoLl08q6W5PkrpnH78/df0//qP/1rPP32O0wbT3Qy58h+IF8+IdsdQBpohaDvopOybEICVWANpopTBZYxDjQLSoGg4fIAXuE7CtEdbHXQQzl5HfQPRLz/QU4b9HIcNju/7CscysB6Vo/tJ9g160kVMEiNCnpdgzjxvEdM4vgwKsPPophC0A7gfqCD7FFEOk+XHYftfCdR1+a/M+9rER5U6Knfgte/7pCqnSVngdkrgUmRoVZBWaIhwuLuyofc/vaJ3gU+u3UFB3dYGU7016hBqrQ4fOakf//gv9J+wnv70xz+SFQi6kX++yF8k8mcKBygM5sM9f6kCHo5ISkUSnSkiMs8XbIApFXoCikJFSmAmZWrCHwM2wI8/eF+//eXP9fEH73LtfZNrxF2WY83BDT7ksDUY7Gg4YKMcD7LiWpZJR7EGHlpeIn1PtvrRrXyV7StCW4ROnDjOmpuho2DsHSf4gR5yJbQ72FPV66mseqoQ4IcOLROuVLPWTp05o+//4Af6t//u3+nFl18WyGuFOg/X12Vap6JQgP8sSt38woKsYL3wwgt6HiW3RAG3Ar+5sSFfk1qRvHr1qq5du6aPP/44f+Z0/eGalqi3iHV4hnU4369UoqiPsQivP7irG59+pPUHt7DQrunEkTm9+NwFzc/SJwpqAMg8lbxaFIUh4/AvFVy9ck2/++0b+uUvfq2PPvpED+6tant7F7qMoOMYRXesGktYwVwEVB8zX1sonv5SjDfz48eP6/jR4yjWc7Iy4PU4xALqciMONLtYUj3PHpu/AOXPqiJmKNuXMl8l6BvqOoCU7HewAjBCMR1ifR3QzhBoO7gSvqh6vTw3/ZkZ6nba4gCwuvZQloU78MM2lnYfgiYKMswZUhRJxsv/iGATK68tJqOG9lBWF5aP6vipc1LR0wBLzYB+3fd43MAvjSxvOpQeUALPTi1yp2WDQ5fXPgi53ENZnV1cUAVeHXTuksSSUavHXEzCplNAz7Io1Csr9XoVylGpXlVCmwTrhIQtq+1qdRgNxDzHPiCfAzko6OFSFOQxdng8OY08kcQj+yTjdVQBCDn+RQjw+SJ8VZmUkiIiZxXgH5FUlJWOceDyz1KJ/NL8DJ2v37iuFW4HOvBxzyMbVVj/ViB9YBmxr4zZw1rG1DGmDtpmcOsZeQcmQ8g9Tvv1nBg62k3h/hMFO/U5UJ45ezrPm/vts0Zdz30XzFFH+z3WjcdABdn3IaalHfNvpIJ5qFT1eooIF/kC0BJluyk8QUrwzemMw7i1yIQMjK3ZTyPsMo83GhH09URKjpAsBQ+BiKSAp0IhjzeEo78gTuhrniAdCKDoaWu31rXb99REqbMXn9bpc+d08uRJHcfq6P9MOYvy2tWdHtx9oDd++7r+r//2/9P/+J8/QxF8Jyute6zrmjXTwPRd7jepo+0JJDkpK33B3gxgxVIUUlGEErjzKCjmcEQoAiAxgKSU456PoijkuSpSUgDKLniH6qbV5vaerly7qd//4S39ktuhTzl07+4N5IOTZauNA0eOHeZW6Sj1W61vPFRZJR0/cUSHjyyoLEVfkl0HP4Ct/EWqWqEbd1e0urGnMQu3E+MjzeUmsD/qIPURiJgi9P+Mo10ePQ7TSOpgwic67aTIwIu8AFjxEswnCzAGm+NSbkIUy/HsS+qC+kHgMcgDczyRbggEWlJD2cYEikICyrInL77+bF9FRVoq1LUFC7FUjWWgZtPZBy+4MfEGnLzw3H1EUtBeS1rDJI8RwhMYsQkBKJ+jfUBg5PqUa5pO7E/0g0+god0WEAttplfo5NFFvfbyU/qXP35N/+4vv6vzJ+bV7wbqaSRh8SkZWoKhy6hy/x00MkAMdZl+rTraUtsqA/mhjrKkE27ApeaUXeM3KCQt5fKYqNsylklYcluIDhEijLf/0H+wADI4TDqe6EB2DgevCF7ThA4/A0kRoYhHQNaXnoiYpNkHmLpch5cyyPkGycGIUMRjIMKGaZoec8YjgvyvgUnRSb72y5AYMUmLeNwXRYgLIJ2YWnirSfAQ4A+QNzlecAXSCTuDAsHWpr5ULaopFrQ+KvTZvW39/vIdvfH5Pb1za0M3V/dQasZq6qRjR07rBz/4C/2H//Cf9a3XvqdTp86r35+HXTqgZYo7ek+qkBLeEOz32USqqlKBYLKAKr1JA6KkcGCrVBQZShSU3j5Eofmyr9mu0IdvvKnXf/n3unPzM6kdqsSKX5adZmYKlVVQV7JFfzzeI62HoDqkpUOLErwGUirgkXNnz+iHP/yBvvGNV3Xy1An4qM3K4t179xByGyhCm8C2dlCCrOg88DX/6ipXyrW2sNQOWS8j1sg2+ev+8hjxM2fP6YUXXtTp02fUwxqxvrGpAZvyMlbZ5196WZeefU6ud+32bb2HIvoR1/J32dDvPVjR559f0S2u6te5rosotDC/qBk2kSHX1zWKVOqSFvpzOjy3qD597XG9unvnttLWhgKhPEJpPckh8vmzp/TsmVM6c2RZh1DIepEkyjesd6+vEbcw/q3YO7du6e0339Kv/v5XevP3b+n61evaZBxeY2VZKdgsUiqhWeS5rBnrDO15Tvoo7IsoZy3yoqHtkvmtmEP7nlev1QFXcxu05/H4h/nbrlTTlGrrUl1TqWsrpqJEHkl7WHC2sepushltbe3CX7uqkXOpqOCnWVW9nqyE3uHK8oHnAEV2FQX+Ckq95yfKhAVlUbOMv2lHHEK2slXXciQVSVEU6qBD04WUCqX+gjR7WIsnL2jp+AXVxaxGWGoQM9xY1WoYa9M0qpFVzVQGtepYIwCbwhgYJVEvqcOYkOZmJfoesTlnIK9BGHYRiphAwjd9UiSRIvN9BR1NN+fREum1IsZKGii1hiFhViayMeifyVD4BUSQAsgpHeGOEJCLMZCOQJaTDu8DaZq6cL1p2MGI2I898kmKyK9c0+3lAGkd8tjhixcvao5r1rYIbY72dPP2LT2Ap1vo1nTQkENOBx1phTlvNWY9jFBca9LNjy10binbGRhnp1buB5Q5dI5zGHKzlyrLkYK5dL/GOSNKHdNwgcNcv9/j5mZTLuy0pq7hn37+QqD5NhWFevCS59YQAd2kyVz0KxVlkcF7Y0d6S9tj8Gw9VuJ+nN6BwARHQkaUDHtOc52WsTwJHbzeynkuQ/E8rv06TjM43RAMLoJ3yCG/lF1OSxI+r/y4TffltpwQcEzAY0KGjLpKw2Je71+5pU9RVmcOHdL5i0/puUtP6ezhRR1mzR5Dpjx19IRevnhJz56/qCNLh7SKPHodpfV//fXf6G/+9u/05rvv6TqyaYdDXNfz/tBX0Z9V6cMZ897Bs203QswM6LYW4l2paBVcs3fQSgr+/BbYGRJ+oRRJBXgWqaBOpSBeww+KgFaUJ923GDeQVb/+9W/0m9/8Rh8hN9cxAvR6lRZYd4cxPJw5eUwXuPE9ssAhdrSL7NjT/PyM/HGtxUXkPrKzbUMp0UcKMOrUwJs+CK9ubOmz63e1NWQFdn1Yx1CAQsgl856hybsjRU8AMXCNoOzXACX0Z7mOUkyiPUL08libjgWpwISk04KPmIZqpO2jKRjXeZ19mDczCL4oQxvTYh3NCug0ceTkQSQFk+LUDFm4JAgm1Q2Ea6S2BZyuSR3he6IyQGjPYY0Ar1mAntAxjDNCaNsSYAvpBJVQQ6BG2Dp/jFWitqJKHS86n2QzsACzj2I4ZhPz4nRbY5cF6ly+lvMaLJxlKS0tzuoH335F/+zH39Lpo/MoqEMV7R5+o4KJLyQxysx8DFleRJlWCB+ZZkD2EVwdsB9ucl8o0Agw9+cNxv03lGkhiiG3A507QLBafiCkF8Ikjc6nj/vOweB9ENkPO5EwD9UFiSegr3cRIS+qlBLMzgiJP2oFbB6P6AvOefvgrP2wfeLGgSmX4atxmRakrPflrToAABAASURBVJ9JLCgajkrgwis/esKR7zw89+Es99EEPMditc/enBWnWizSxAQXPXXlnMbFnB5sjfXupzf1m7c/0Vsoqp/c3dLt7VajNKez5y7pX/zlv9Ff/dX/Wz/50V/q/LmnNYOCOho2WOTY6GHUgFbeFHw1ODM7mzeMPoJtFuhVPRVFIW8eZVnJUFWVDgBms1JrcJl+UWkRwThAifvN3/9clz/4QAMUtPFgW9ubqxLKyexslRWVXq9QzaFpjCW13y81PzfD0FttceU/gr8WuKo9f/6cDDP9PuQLcEkqEdpHjh7RqVOn5Kv5xcUlleBRAIcOL2v5yBEtIPT6szMqwNWK6BzxI1iUZrl63MZSfPvuXVlpXaDuK6+8iqX1hzpy7LisiL7DtdqnKKb+KMAdlEx/w7Qrkla5dvr86jXdun1HVupsJWhZvx1wjLoXL1zU8tJhHTt8XDNFX6OtHc2mQhePH9fpQ0vqt7XGKKp7q/c1fPhAJxfn9PJTF/TKM5e0zNhn6aNBOR2jRLTQqaW811fDYXCTvi9/+qneefsdffD+B7qGpXWDtJ2dXaUooE0CItOhD60q5i0iZAuwP76xwLhnmVspJJjMeFuGDLHC7H/paXcw0C7K9jYKKCJHTVOobQuWfqmWcF136rpEE8wb8kzwZ0k/E+hrXDfa2NzObdAFuPR0mLn47ve+h7XkhMYcaNc21rGKDjRknDOzfcK7GhG+z/WzPz9s664trT44+FpzhOWkMZ+nWc0dPqmTZ5/SzNyCRvQfSmosY5GBDXKpgZdr5FA99UeER12jMQOuvY6gr/qVMIvK8TGkqAupwfd6iwhFhHgpMTYHhQvCifrkKANyLWg3K6pRq6CH0j5aWkE51zVEhCJCvCQFWBAWDuJM5GBHGkB7jmcgxQ+lnnymVYN2nsx4LBbTMO051FEWkcwaa7R8eFnf/OZriiJpm+v8HeAq1tTt7R0kfquauTGvtdBOHXEYYAyM2JNa6NjRUJf9huxOHWW63E8HPzk+8d2v0UgpKcJjJp3EiFAqUoZ+H74AH8fXsLQXKJ19LK0zQFEUsuuhpNbMqdNnUXI8ty04RARtFKp6vewH/dD7hGTkGafHAUT1pJvgk9MIHtQl7DT34b7ct/3GY2acbtP5DBbPhQ0Ev/IJhZISuEVAB4UEdG2n3KZpLLtJuijbBOsnzWjAervGIW99Z0+HkVeHUUZPIeuWoc0yh8+j84s6tXxYZ44e17FlZODxEzpEmV7V0xY3LR9f/ky/ef33+uu/+3v9+vU3dOXGTa0gizc5XI6hZ0e3iIusK3TMoRVUUCR18kT2Amwd6FSkpJI5KVKhIgpVyFiPa58+DlvWrKys6t1339frb7whf+a5RRbMz81pYX4WmNMJbsDOnj6l5cUFcY0rf6a/4zbtyOEl5PsZHT96VHNz80qJvU2FEkYPQ6QEf4ZG0Ow21tTtvYZDaaXWiqoq8EyARyWcZ1Pq4AORSsCRCTju9JAclMM6iEg5rD/b7feYK7iZXJ8Aj6bhBN/Afy5q0JfcQeqkIIi2amGSFqazPx0O9QgxWQSeeCJCEYYkAooUcpsdbTRNq5pJqPGbppP9DLTdsJByGKK6zAgBOsTCMpwqqI6PWPj2cznKDzm1DgD7IxgpgwUEYTPWRBkdw1gTsDDJwCRbea2n5WoU1BwnPdToOKb18xfOZQFlZtIXHDJVeVBO9+ByxIGOkP02+461CGX3OUZRHqFAjLgashBz3zVjbRl7x1gELV3+Cw27hwm42Uno4O0pkkIC9t8RDumPOjd1ABQ3QxtSUSgVSUWBD5Onx8D5FJ206wDzqn2gz/32RNiwH9/35TqT2gfviFDEPuixcDhCPHv48Qj0WHi/riSCGfZpGMxjsEw7/Ba/ZUaQGmrBea+VtkbSB1fuoKB+rI+v3tXt1W3dX9vS7ogrfk7e3/3+D/QX/+wv9eJLLyEoTqhEwRvDfzWbUsdcTWhTInwqZUUPmvVRcmZmZmTFsEd4kg49EVATmhp3CbIq0gTnIqQChirAL1Cu1rHSvPmH17H8XUYm7dF+AiodxkqwtLCoBEEtyEo2qKoq5Q3qMFf9C4vzOoJ/9twZnT1zOofPcf11/PgxHcPSuYCQs6VwHqUrFAjmLd29d1efXr4sf1nnnXff1a9+9av8g/+/5kT/OoL617/+td566618Re+PBhT0d+rUaZ2/cFFPPX1JFy4+pWMnTuji00/rW9/+tp57/gUoLX1Cm3fu3kERPqYL589j+dvRTawFW1vbOsrm8CJW1+eee17HUULnsRA1yIObN2/LP5huGs9juZoHzz4b6hLjPoWQ9rXXzs62Emtlb2dTCzOVXnrhGf3Lf/5j/egH39I3XnlGF88e1+xMoZbr5LYbq+NqWWDUsL43UPJuXL+m9997L/8jgzf/8AfdxVK7tb1J+UYRoVQk9LBSXo9WUr1GPacL4Dg3O4eeVuW1Mdl8EuGkxGRaLu6g9K6vraFoDriGHyLbamZUGTBfyG3XrHVf4Ys6kQoO2kLprHOdwXAsRcpKhGWcLdum2fvvv6+r166r1+trkQPDiMP2GLkREci1RrborrOZ7u7uqeuCvkdy3dWH62zsHeNKjC+oP6PjXIWeOHVGXRQaoqx29EeJXG6MXM5A226/xjc08LpC8Hihqqpopyexhpwmu5BABYAWtEeUBB24kHsQ+UAOt3IZWF7m5SQpIlTQZgldUoYgzTmG0J9ykzX/9aVC/NEHniIm4YjHfMWkcocHdMQNokwJ3Y/Bsxfg+arqKfi7x23Ebfjb/+LYPGJFP/vQLO9RlvNAy3q2rNgHJmjaQYevSTSHRKu0HPj0iTeJ89bUBeFEXtXrYUhZlNdHQ387OzvyOgnye+DnzxK7SoF8iBTwWCOy5LhwrlMUBXJjRpZPxrtlTaUiieYpYdwmEBHE/9xnUqfrOvitBRoOaPjwj9M65v7rW5r0E+IvpATeKU34yXgl8Ghpp0VOGNfcVAg2DJqEw6Z5JeNf4Qbic25Nxq106NgJHT11Vk9z+3PuqfPqz/Y05HDfsiccO7Ks40eO6iSHwVOUO41cm59f1Bid4wFK3ccffqLf/uZ1/Q3W1p///d/r448+1/ranpLmkO+H1dSVOm5LhDVXKsEjSVEown5SUDKlQgVQojgWzEdKSaaF5YcNGUNuWD784GP96pe/0YcffMQNTKcFDt3Hji3r5PEjWj60pMPLhzTLXmJeGsFT1h/mMCKcP3NWZzE2eE/w/Bf005r2poV1rTY05mA85CT5YH0LpfsWB9Q642N6RoBhmkBGGVKSBN6h7POKcBhQ6J/M5aa63CLN02xOwH/yScqzTCKD4v3Hn/02KNsx+A6GNqO0EKNzOzk/h3KzEaGIyG1GBGFPjNRSn6rZ90RRnQXUIcwn0NB2g+LaNC1phiYLYSuaIxhnmJXVcSa0hXhOR2kYAQ6PEbo1gtaLsGEzsF+ziO1/EVryW5SNls2sQZBMoAGfOm9SZ86c1MmTR1UUDAMlUx4nwf0npgH7FraT/I7UFiZkdbAxPkrrSOtkRXWEQj0aDzXGwtMYB2hCJvX8uP4Xwen/AIDeEHyCLW1nOtsnZT/s1tyLQJ49TfYjiPiBaSNCEfuQ5IVFwqScQsqgr3cu4lz7+7Aft/8YxBNtORbkPgKHlMsQ4hEue34ZiB884KxcVtkFc2CYzIMURZKvbwqumEcIkNWtPb17+bre/PAqSuod3UZBXdseqpxb0guvvKaf/uW/1He++32dO3detpIe0I9+Cxijqio27H7euAsspSkSvQc8U+S0knxvAhZOBUIqIpjqVhNeHGd+qDkUNShQLfzQcWAKeNL/Uer3b/xOH3/wHhZUFI16gFDsaREF1cJuuDdAERmo5Ap4xlexIdG0bD09cvhwVkiPYkGwwvrcc8/Cx8fBs6KQskKzvb0t/76ifVvfGhZl1e9Rf1G2Gi2gCJW9SubVlZUV+TO3d7GefvDhh/r5L36hv/3bv9UvUV7ffuddlNx7sjJ+6NCyZmZm5Y8D2Pr3F//sn+nb3/m2lkhffbiaFeEHXLEtouxdfOopzaGAbrO5rqw+1GefX9Gd23e1Stg0HmCVtILoz/xWvR5tLLHZNdBOOoTQblnT169+LtOq30tanO+hwM/qlZcu6bVXn9M3X3lWZ88cV3+mVMvatrJa+4CI1dlCfofx30fJ+AxF+kPGdA3F1V++GnB4tFwL8cdcCrcAzf2ZXs+3b2p6zKnjHkdKKc9li7xqEWYNsseW1y0sbFubW8zRkHVey3md1x/ttfhisoL2vQbNF2XZU0rGNXJ7w+FQ27TRIg+twB9aXtYxlHl/tMC/1dkyXyNknhX+ETKxD923sMJ6nm5DxxXoXJaV3O4mhwL/l56Ozcp9paJQilLzC0vMlfl6TrVlbguGIISnhleDzGg8pim0xAXeCT7u9frq9XoK/qjCqJTnxgGKSLwiYpLoAgZNHKliFUzzWgV9ubLTE3XyGkoBPQwJXJMinKsvuP1G9/0vZP+RaCjk5ytBOLJFnxEOgGor1nNPZ8+eQzGcA91OQ5QF/4qGebZmzbaMo2VeGnizNrCe92V8Bw1phZn37NMYoUmct+kKdEBOzt27X4Pk9wT81oSXKNuDDxeWlnQ0W9Hm8iFwAN+UpAvn+SlRivpYEb3PdOCQkBc1eLlR3wyYp8uyzHNp3FvGYPrLBSAr3WgfJz3mnN7x2oevKuPiQTsUIxveou0WHCZ1aHbaPp6LfjVA/wh4wPyAH/gS3EOjec1Bb9nlcpE/OuGPWLhN6weffnZFn125oahmVKeeCtbJMorf6QtntHh4iTW2wbX/A40He1paWNBcn3IcFOf6szrELdHczJyqVGqEIvlwdRWjwXW99ea7+sXf/Ua/f/1dbW0M4M8+GPSAUuoSfgLDwI+JD26WE6lgHECRCughteBuWnid+5dKPv7oY/CvUUiPyJbRE8eP6vDSYlZYF1Ba+1VJe52KlDSPgnoG5fQih/9TJ45paX5BvbIQjJnb9XxP9KA2r+1hK24Aan3y+XVtbO+J5a6CeY8ARxOLlgnxzmgrB0I4XjwHcYdJ/ad6mEYJHHjpSfeoI4YbCiOZgRfPk4UfxeAviBskmEkCYnRquC5qYT50AQjEQ/1cjt55KNNCN0OXww0T4/KZWanXAQ0CfoQCagWzhXrobdSRyJLzahb8GOE/QgEdwkCD3ZH2gN3dAT7AFdse4Ljza45PNXjV1LHAMHhTyz6NtxmYNUaS00C4Qcg0LN4MKA1Li7O6+NRZnTxxRLOcvNSN1KLMCgpQ7eAJ8ZeJ3JHjwQMg3gEyQISO9lv6rFFAxlh4a/fFmCa0aBkrdSh30OifCETs9xmieym/QiTLrqOtfTC+tO7kDGRl/6teLmfIedMAreao23EgeIWCNw9eRH4R4SGo/bh9kYAf+PtAkILCI8V5UyBBExcTLyc4DFDG1h6R1gFiOl8AAAAQAElEQVT2M4SFgSEUEfoqF+H0CaRUKRV9KXpYUvvy76LeuLumP7z3id7/9JrurGxoc2+sPVb0cSxNP/rxT/XTv/gLPffcc1pEaYsU9CNcKLFyLNz3ldQ+Cp7DTrPCNsPG4LDLFUWhCoHgTcVpRqllHWSey3zQwOdjdShRgjcSB6JtrrV/96tf6KP33tLm2gp5wyyYfPLu9SrwCInHbbutMQqLFafzKNMnsPhcuvSMLpy/oFMnT+ksp+1FFJKOtTVE2FrR8qIPxmM+sV9VPRTUBR3DqnAGC+zp06dRio5R/yQW0ws6f/GCXnjxBX3zW6/p21hLX+Pq85lnnssC1WO8fv2GfvOb3+oPf3hTt27d1t2799gAdmScTp46ldu2MN7Y2GBDrNSfmckK3O3bt7FOfKQPP/xAN2/e0lWUxatXr2ptbV0em8e4jUK5g/W0SEVOc9wKdg+6CvqN9na0cveWVu7fxMrZ6MzJJT371Am9+MI5vfjiJb3yClZwNqYidbBxTZOtUvL6r1HC97S+/lC3bl7X5Y8/1o3r17WDUtfQrg8DLGrKJnnenNYiq2aZ2+XlQ9lK7UNBnhOsHGJia2TUYDDUFlf+O1wfrq+v6eHDh/J/7NrDymnF0rJJCqVgs+okz90IuWZ/jMJZc3s0sjwkLDa9UKG27rSD0rpNmx1y5e69+7p95x7oBbj1tI0Ft9+bVURJuV19/vlVfYBV5uHqpuZmF2X5+Nbb7+re/ftqqZ9SqRH9FEWpZa49j3JrMDs7L4YHSbtcxuUaeMbQ4rdk1tClwY9IKqsKi29fEowIObt24hepVOKPGPRWdh2YOtIgkzt4H1KRQmpHReLChx2ViqQCSEUoUYhHBvOr6wtnnnV5ausg3YKNNpwehIPWZQcSIf5oJOJJ39l/FEKKxEuTnhvo1keJeYa1Zd7wYcT/COIOh7e9vV1oxlgobvxqZL2/QOXfTB5jlBA4Od08NEFtgmEeA3nO3wfn0AxYK0ORoAmQDBGKCOaoyeungXYRoQL54jW1w6FvfX1dNXuZ99g+h4nDh4+ox4HC8sn0HWOFr5mHFLRbFEpFobKs5OviquozDrCCLyOSWnDjYU5KRcQUhK/HHIWJUUt5DAzQdQwkk0QOkQ76mQZkaz9MDlHqO5+QQorgJVz2eJFNjIewQhHgDG5UkXnUvhQ8KUORErwj8lrBtnqwtqF3PvpENx+sq7d0TE3ZUzU/g4V1Gbl2Vk89fVG2Wi7M9VFIJf+Tn8Bo0GFICvi9j/JnpXABxXBhepNSM6erHN6vfP5ZvonpmG8mRRW0tKy3qNHUGX1Dy1x57ZimI/QAyzAfZFcerGqFQ+WIA8bi4gKHjiNaPrTIup1Vr6pym75dmGUOD3NAP8Gt2JlTJ2Ul9fTJE8jgQ5TryZbZqqyYy0KQgPF3QKsG3EboQ4M69NnNe7p6F3k0Fodnyb/b3jFGQUQoOMF4n/6TmDJpecXXAkWoE0qUmILjIeF9GfSYgzCZJ0iKCMVjbYiYIWIynwopg/mk4wXOfsvIdxDXBM5ARgeztQBBZwPUIM5DmCqTlqivTKR2Wt8LdD+cfYSdF0ttIiIwh8ORsrBG0DdwV4eJz315IdYQeQyMyBuNGg0Q6ha8Vkx3dvZk4W3Yw8K0h8Ka22LjHsFMY9p2326nRZA19DuBRjVKwRDryQDLzYiT8XA0EFijnB5jg3tW586ehgEKRtQoAiHEFYHyyHTgGD3j5g3B97NMz1ygc3oHHRoZhxrh4fE2jKVFce2gTZ4kyuXyf+rliQRczF6EewpwMzjVYETwc5sduIEx4Uf9OG1ahmJfeqZZ2XM9DypHpiVzn5MwvUqRH+07Z38RXOYADgruB77Kp9GDCo/CHWkdjdsXzCviEeQbJGJ6wpFDWihlwVYRLhUoqUoz2ua+/zJX/G9/8Lk+vnJbdx5saG1roKI3p+dfekU/+PFP8s8xnULJ6iEsOnhH+TSmieukzkxPzBtIIBkMDldsGlWvp6Io5PgBEC9SymkRSQFQ3Q1laBGO9XBXo90dlKaPsKS+m//z1MJsX4cRXEuL8+pQYs2rLfzjdt3X3NxcvjZ/6uJFXeIK/iwWnwUsAzMog87vwNM/7J9SoUUsg3Nz89m3Ejm/MI9AnFNKoc3NzfxfdfzBfV/x//6N36N4/gEl8kPd4qr+Gkqc4RbK5YMHD3L5AUqZ19hDrthu3Lip99//UH/4/R/yRwTee+/d/A1+t1v1KjbLSv1+j/XQysqYlVZvqv5mva+nNzY3sKauag3l7rMrn+WPGNxD4bVCMEawj5EVvvr3Z2k78ybr5zDWBiuq9+/c1N1bV/Xg7jWp3Ubh7iPIl/QqVtUf/+QHOnvuFAI85HXMNMhKq8MNh9LB3ra2NtfzP0r44L33dQ/FwwI8xWSOIkLr4NQiO6yU+hvftmAtLS5kRfwQSusi9K6qnlpk12gqezahp+liS7KtwjvMq+XNiA2wQVGwHPTySslW1E7jrJyOkYMjDTlQjJF16kIuu43iu721gwV8B/p1Oc19ra1tqnGf1N1GkbWy2VHH9e7fX9Wbb76tWzfvsIn1ZLxsuR7Tdw1IIcn8WDKOQyjeRzU7My9FoQYZ5X4bxtzQfo1vaJDBDWFFqCgrFNWeStaH+/OcSKEilUoJ2hEO4TovFsl86DFPypHuh7yOdUVzSryKIsmQ8CNRm4ealKQN3pOw344bnGgfoK0DJZWoczLkNgjZ/yKQ/HVPgL/zWtaPaW1/dnZWpzn4jeFF7yn3WQfrHL4cruFHl/f4ajb/EfvPEOXDFtUW3AwN6cY+XNCwjyf5rmcaibScj+8wWS6ZsYmIrJvX9D/IbdcqykIllrYea2sW/La2Njms7KhISQmoyCstk4D99ooiwUet3E6RkpxfMp9zyJKK+WyY44igzyT5HbRlYE6C8oaUw5RxOcJeLy4rXOeO8D3W7PHK42Mw9olSggESF8DjJHpye1KE/SDAQ1i4iMjpyX5KhBNtkMETSpKcL3lsZLtZwbokVLqNkvrOR59p2PXUXzqstpRSJfXnKp3HsvrCc8/o+Wcv6anzZ/X0FM6ePK7z3Kg+/8zTevG5S3rp+Wf08ovPc2Pzor756sv69muv6gVuqnxw9UGlY3+3QmmZm4oCbIRjjFMsHfLhZRM5Zxm3sbGJ3NlmrrZZb40WkScnTxzX0SPLyOQZzfRLzfYqrKmzOnpoWSeOHdPJDEd0FJlziPIzzHkK0VenArp47EWZlFIiDepDWPNdcCBd2djRx1dvaXPQaNAkjSGOLc/m7TwnlI2IXE9fdEHC10JQJyTqHoCIfx04S4/cpG/HyfiaNpKzDSaimcuVDF5zHuATQGILTPJbGJ0aVGy9kEm3n7lj2qDLeeE5vXU+zN/msh0LpNGYzWfARjdAwRxl4T4mrZYXSUv5BkIaaqwJY6wLYwT3CN8wRDAPpgrrDpZVK61DhPsIhXeYYZgFvvuoEcoWEIaWDX4CLYJ7pIb4mI1jb7DD5HY6ffq4nnv+kk7CpGUF4bJy2khZUe1gOQYsnD0mlgQiPDk+9fFMh5yUx9EyJsYFHi2CqkXZ8PhaaOFyLv6nIZj2yMU8l3KMQESIR1/vMhZyPzmUX4468PW19nMmQ/xy2S/1GQIPXnrcfTH+eN6Xw6FHfwT96OAVksPBKyIpglBeofgOAyTyhOzymzT7SSWLeEYpZhn4jAYDTpaf39NHn9zU9dub2hsVqtukufk5vfjSi/rBD7+vl154lquUWYXnigNNB58czDWNdkRq0s1b9j2vJIksfZUzBU1LgXtZVAihPkqBYQYf4LQ+PzerPpvJ7etXsaS+LaG4LoHT6RMntLy0pB0Unz0sJiw8zWLZWZyflz/8fxqr6fmz57Uwv5D5WWCxvraelZox68pruEBQzbGJLVDHm9kMSuzszKwc9rit2M6jbDmewNEb8dbWForrDb333nv67W9/q5///Of62c/+p/77f//vwP8f+O/6m7/5G/3ud7/Tp59+mhXL69eu5W+ovvPOuyhJb2ZF96OPPpKtD0G7CyjKVqTdT0Qnwy4W0Y2Ndfkzslbqhmzwa2tr8k9Vvf32W7py5XMsktt5vXosc4zh0KFDyrB4SEnSkDZ2/GP/t6/qwf0bauotHVrq6Snfipw8Kl+hHT18SP1emfvkJc+HZYJ/GcAC2z/t4r4+u/yZrDSPwIOmVTEn3rwPLy/rOBvF0SNHZCV1HjyWDy1pEbr1+32Zpj1vHKlQg+yy4uhr+LWH61pHmdnc3MKyuafGcgC54LbDGwp8XKJsFIB5yDgNBoNctkYhaZETLeUbwiPm05vQNhbUXeSmrbRD0vrM5QjZ2Kv6KosefXTa2x3q88tXsax+oqYJHcNqOkJm7lDXdOxAoFNIESqrnhaXDiH3TuUwXbImpnKafs0Phho8XDciVFWV/Dln82JEsLY6JfuSgj9Nnenc8fKaMdGD9CA/8P0kwkVK8riKZL+gnUJBOGK/FD6PKPsI9IR7lE2I54nMPxaZKvb6gg/KHDxa1U0jz0Ok0BGu2JeY8yGGDRseHjy4n9dZHh9E89xlgGaN57lpWa4dgE87uRy4dMDB446cYCAxYh/5Tg42tJXXMfWdYzq5nRH82SCD+siCJebO/OdDVEM5H/z24A/PkXE3fxr/0nPG2o9IGadu2l9EMDVdnk+XJVkd43FfRVFIdBzUMRSpQJ4mJfyUkjxPKUI8GXJhfZ3rZNxzLp3noePnuF8h2nDbQExAUxcplAAp8p/saMDVc9+kOil4hcMkwpHs4IU2MGC9+/FlvfHuhxqTlywHeqFqplTZS5qd67G2l3X+7EmdP3dSzz17QS9xG/ONbzynb732gl599Tm99NIlvfzyBJ5//oKeffa8nnvuPDwxDy33NK53ablm/UkmGZuHMiS8mMA2t0P+GJWV1SEHDa/rEvkyw/qdw1rrG5rDh5e1nBXRRVlxPYkF9djRIxgrljQ/N6OZXqUKWWELatCjIACilK66KWjiQopgjGWpIQa7Tz6/lv9Jzagr1AYgz7kmDjqKeESupH+MoyYt6E/CpMT0TaUuG4HAXV/tEjhBwmmmEX0CWFgWSjC9N2ET9HHoKPs4fClvv1lTMQNyzGkdPu02LGAvvoEVVcBC1pYZg/Man+gpY78mPOYkP0TIDhDGwwxjDbOyWms4GLOJ1Si5LczSAGPCjtdynSGK6xhhPmZhjzKMKT9C+IwRRA3lRyo5hZw5e0rPPPMU1oV5jeoB+UMp9pXUVhKwP27GRNBv0pX9jvck5DfJFGhZ7A2CpkFoWYDU0LNhXE5nxVJo8kCWae1p3Uky75hMfIq8SCNCIsUL1kGD/kmdMXGD+77DXwB3muFReoCTYxGEDsApfx5QS6LeBAiKFOK8HVEEIeDRuIP0UECXiJAFZgaHgQjyZFqGFCX5c8x1Tw/XBvrk8m29/+E13V3Z02Dc07id0bkLT+mHP/yBQcbR4gAAEABJREFUfvCD7+kUh5QKfkCUq+U6vuYg07AhhOc/z5LEtMIftWrSa+Y0b+DTPH2Vm5IzIsFrhXooNLNsGHMop1Yg51BUFwj3EUA3UVQHCLQ5BNICymXQrpXUh1zb1twA9KsSgTWHInYIXl1CaFUo33uyYrmDVW3P15BdqxqeK5CYvaqnokgoK61GY3ie9aepC4Va4t7Qjh8/Dv8/o+985zv6F//8n+tf/at/hf8v9e3vfFsnUJbn5ubV0OYOyvImVhtf71/lmv7Klavyf7py+Oatm1pdXdW9e/dkK6zByqs/C+p+3K3nsIOWNYr4iFuM3d1t8N/NMEIB8DgGKGrrGxtaWX1IW/ez9dYWSV+zPsS6OYNQP4LCeOL4ifyZMjR0dbSX2Ib2dtZQXNfVrzqUyL56zOUrWEK+863XUNaOKIJRAwSMToYRdPW41rk29WdVb928yU3NtiwvUlGwYZzQMorq7Nwc9C7zQWHJn18jPgcsLi3mg0K/Pytanx6Sa1kpfIDVzfRYXV0hvpPpLVwLE1mGMr1KRcEcFaRKDfw0BJ8NlNuHjH97+lEE0+RBVox2tYU1Znd3l2G3tLmr9fVNjdiMUiq1iPLuf2awtzei6UL37q7o/t1V2u+pLCss1uuqLYPgSR7KhAQ9Sq5ErazaWmz62kpofvFh30qqoUaWtfCWyxfg3OPmYAYeTUUxFWehEI72EkCI9t0LIbw8Xko4L+G7bESoTAWQVKQJRAqRTKXJ4zAppPEOiUdf5YKcICPw8f4BT1D2EXTUb1kXDeNtvMY5qJZVhfXtgvr9GUVE5kkfqMwjHldDmZq5awDTKQPhvH/iu0xHLxAEWnUZHHU8+4+92DrInyT49sF9eD6cUiAjvF7dz3Cq7FiezHBYmmUu/B+rzBvGbQAf1azZiOAgNcvBdEY9xiGGanzwFBGAVDCHCslt93qVWpBI0/kgKM+J+zakslQqChWpkA+2EUmRgQZ4jOdXw1dkfiEpIpSKlCGCTB4BkV+8Q8rJvPbpSYqSeUZkSgfvTklDeH3USg+39/T6O+/rg8ufK/qVUq9QbxbZiKIa7PP1eA9dYE+Rai0fntPRowtaPjSjxYUKC2eCftJMX2L61et19FczdUOlGOXwaMx67EaKolNZBmlSgA5oKXhZ3llRNZieZVmqKArKlnlOZtgPlhYXNTczq3nk2yGME0c4FC1x6zUDviVtlCmpSBNIxEM4GospJKITpZUATypYlynp82s3dPPuA5T2Um2q8EnvXNsU7MAzMo4RQa1/xON6fyZExKQ/fCkyn3eyC7+egIhQgL/H9VjGpLgZ2EzqE5UXh8GLtmPhusSXgATolBm7QfgelCVdGRGQId0Lq2bRW+CNxqMsWC1cDVkYsom6D9dv6MtQw2RjBHCNsuoFN0bhHBlQUkcorhlQXMdYW8cos/uQ+0E41Agatz2i7Zr42P2yGdr3iXjMRjkL9128eE5PP31O84sVSuoWgnxHYtMTUxpsqsrgAU2BAXdOsw+Y2qabAUJQvFUL7g391+DVICwaxuA0jxEOp/2YgJuEPrlebotk6BaGSAogRZAYSmkCym6SJn3Rl5TL689y7tIF3Yp4dRPk5HBkrhfOSHYkTUC5TDdJpw4ZhP+cZ1o4V52Gqezoo9pB6xMgy0/Oiv2QxxYk4beGlNRAlyZ1aopWdWrVFhQo++qKOQ3Toh42c/p0ZaB3rj7Q+1dRoh7uamO3lXrzOnvxkr79vR/pm9/+rpaPnVCXSg2w4lu4jbCM1cwNJbEwNRlG8PCQa54BPDVkXkfAmLk1uLyBKVfTJcZRgCiQAPBv2eQ91gK8i5SUyM1Cxv2w6dy+cU0bqw8QVD2VlPFnoXawxNkiWZU9rLxL8u+MdvCyr8QHu3uy0milxmsh6KMD3xRJQw6AtuI9QFHawBprK+E6ipitlra43Lt/T/5pqTt37ur+/RV5Y7OSWLPeFheWWA+X9L3vfU//7t/+e/3n//x/6D/8+3+vv/jpX8ifT/XHDGxZtLJdIQyrXk/eIC1sx9ClY9NOjK9EGPdZX8H8WNFaW3+ozz//THtYQOcWZmV46tJFXeJ67cKF8zp16pT6tFWWVf5c65FjRzWL5XKXsTxYXcuK6/bOXl4qkEAzM/M6dOgIiuMciumMCpWqUk/RhkomrUJGnGDz/u7LL+v7KKpP08csh4SsPFhQQ2Pz8shygQPt3mAXi+x9Xb9+Pf8SgmVEVRZsVgt5k++mcqkoS5UcGGZQTBewEi+hHNoiXaEElOSlomBmJa97K6v3792V58E03sWiWcMzDTxTwyg19N7d3oX+67K15cH9B7p/74E8LzdRmK3sb29vqap60Kafrcs7HBZa5Ms2B5NdeMAW9AfMocMnT5zCOnRCZbbcz6qh3M1bd/KvCaSi1O07d3I/RjDMLwQ6+yG1jO/UqdN5HmbZMDvyagg9gjYjDvkOj+F/+7CZCsbaA68yMV7TcypMTFbPf2LeaYJ10CEiJxDITbqSy0QEG2+hAnoZEvGcRw0/DkuTt7IzRjkwfXU6kFEutg9U3g9mnxePngDwDQOpTqeKWJ5AByHAlQH6i2TEMg0rFMEzZ8+pnY7RX6zxuvN+ZrqZp6gsz4vnvUb2twbol/cFMA4ac1/7oGlbZD32UMjIQCfn73EgGSEbXMA5XtumrdscsC58MDXtyqqS5+Mw1rf5hXntcdgzD42RVcZnFl7tIRMLeKBMJc3tYxGKSHKbRSpUsfZ6vf4kP5FOeSl4kgp4qkiVCtIMwbwFdYJyYu4USRJlAePaHfjKI4Kqstv3HQ7K+HE4Q0geY5AYkd852XWCUJCeQrwl9yYmLWg9A/Q0jTV1neuDa+rNKBj7Ktffv37zPX1y84FGxbyGbUXNngrya+ruDa2sjpjjVh3tWt/Yhf6DPdJZA2OvAfyONZWMAXKbYnlwpnHLuqaiiqIAkugeTCLDmHU+Yi6I5LwihQxlYbqGSuqY9qHIPERt/EYd6y3AsqBchSyqKFdC7xJa2y9SQTuFysBnz2H7o06LDtNoXPR0Y6vRu9dXtNP11JXQIUpFR4sdaNuXFBEqwAdPIQHdVwI19OcDRf/IM+lh0hpLjRF+sXAoGGNEeJ6R5l4QQMdEtVDdPkEmi0bIJkmdW1JIwKQDBjoNU8S1Kd9laCjrhdsg9BoaaolbsI2zgjlikxrkRTRk0kfjVp7gmgluKd9StrVPp7m+hTnQwBjwhJzmsmMmfWwFdaqwDml7SHziowQTbhASDULCdVv8zm3ij+jXuDQwzfLhQ3qRa97nnrukeU5OY64MFUOGOWYsQ0U0EqOTyUj9PGr8bprWkeu8lnF2BuNPHw3jcT8W8DV41MQ9LhqV2ETNKPvgJpgL+pLCf0SCCUqpVAFTGiJCkkEHLiLE8xUQB2X+vEAn18hteZyG6KgKkOExK6dJuYzTvgRdztOf47w4MlAYX6IxfMgnAySkN3rNnSWyyZfkqF/2O14dyR1+m6yoApxkm6KRP3/U9Up11YwaFNW1UaX372zrNx/f0uUHO9rAgrrVkN9b0PlLL+gn//xf6eIzzyhxVB7AZHvAWIV8RVJ3Sa0Si77l+mSsPTaMHa7UdlAOdtgItlAY1lAkV9Y3tIpVy9+m3MXCvwf/waIottQPBAPCXVHIroO/O3gI9FGqCvVToRb+vX3tut578w/axmI4pN0mK09DWflZRBk6wRW/LSYd62GMsPRHZoZYTCa83KpGQbQStPbwYbZq+rp5BevmBtbPh7R5D2vcVa7mP/7kE3340Yd674P39e5772JhvqzPPv9cl7E0TL6E84Fe/93revMPb3Lt/z4WuXsogrM6f+68vvPt7+inP/mp/sJfNMN/+aWXZEusr8RPnjyhM/4SFsrl8uFlLWOBPGSLADA/v6CFxQU9c+mSXvvWN3TxqfN6ESvnt779Tf3oJz/Uv/o3/1J/+Zd/mdv+wQ9/pG+99m299PKrunDxKS0fPaYOGvlA23TBtfyu/HNLAw6n6xtbmp8/pJn+nGaqORVdpZli1t99lDhp9CizgOxYKkudWj6sl59/XqdOHIfPOsVUMLeei5BalGvTdH1jXXfu3qaPVcpIfRTtGaAEh4p2SkCUr5mH/swM/S+oD+/MY3H2RysOHTokh0s2/ARveq6tWD58uCJbVm/duqV7d+7rPhaOm9dv6VOuJN995z29887beT7eefcdvf/+B7px/YZWsKhaaf70k8tZkU3gYOV4e2tHV7Bmu11BkzmU+YIN+SHKfFX2oPMzXBUeVpCXoqDuBsr3DW3DV954t7HYN5ZJjL1jwfFAE7kppaLQsWPHder0GS1i4YkI5G5DfifTyopZjYzzWg3aLrLyUij4a5uOclKKRCwU+MJ1FO7cF+A2pI4yoRKcJxtvIdO3YHyJ/qKTgjLCEc1tuk6GSSb5ZE4fK6uGnE89hxPlUoh+lMsaoyeAho1nwqcKtJqUEzSbQEc9gPwOmGN+j584CS1a9rA93eOgt87Bb4RMyLJd9M7abpD3GRAADTRWp0nb9iXanIDTDaBJRTKZhIBOwnVIHQ/aNPA18QBZE9T0XNUoLt5bJntbrRGyw+2U8GXVqxQpaRFrXFmV2h3sIbsaJdKMSwF9K+bLZQvmOXfX0XIkuYwts26jYF5KFF/RZyJMo4qAegmgXioKpQJIBVmJYk9CJ2Me8ItAbep3hA2kdHRsEC77pBN84okIpTQBMKSyMgT1g2Byl/hO3E8T/NUBTstZfkWhhjEiDoQ40M0HG/rbNz7U7bWRypmj6lBYlWZUsF6jTKoxTg2Z09qHSPjcB29/Zr1FV+nqTl1D73kPT8wrQDixTyQVKJbkMxbTsoJuVj7NYxHU8QOUFeWQNTV8kkifyJQClDu1pHf0acXYUGNUq5HrDbpKRx7V5ToF9C0iEU6yXwjfQN8Bjk3ef2qtjzq9feOh7g5L7aqncVdK4OqDvKAJq1BMhWhOKQWeU1oRzAB62geFpPQ1EB0ZjwPRP/Hk0saBAI/RkfY7w4+UtA+pBctH0KpjsbRAx4Lr7LsF2YXkJ0Mo4kmgGRlc1wvIk5CBxeoTnRVLWyfypEN0x73xjFnIBtdxf/uKqNvK8aaT+a7B90KzD2pMaKeaDWjMZFthHWI5GaKAetGOmNhRDo/YvAH3BwzZ1IdmQMJCEBw5sqyXXnxOFy6c1fw8jJokOE/Oy7BP/OyTzAM26jJyhPAdxoMeUkjqQK6B0fI4waNBqLTgaeieoCeFp48ZuUiFDCWLv8hQyr4ZPiLJfkpSRGQgpH+0i6+reTDZ0wKOG6bRfe9L9b+izH7ZL/r7Rd2GIecT4JHyCw9/8sguSDdof+z4OR2fh2ALMB9EmqhQTmc0illt1aVurQ/1wZVbeu+jz3Tr3qpW1re0hnKzeOiwXvvOd/TDH/9Ih5aXxdTAT40a5q5mvgxj/BEwJm0EDOHlIZvCiHkdwkP+N3sPuYK9iUXyc8aUP8MAABAASURBVJTMT7kCv3H3nu48XNe9tU3dXdvQg/Xt/Lmg9e0BVlraB1P/S0qvjRbeCOIN7a3cvavf/frXunblc1k4hZkexrIQM88vYrHzpn7/3n3duX1bm/TbwWuCnkM2MW+Y/t3RlZUH2kBp3kORzgIOvK283sGKdpc+fDXvsC0tVpqcduXKFX3wwQd6++239fZbb+mtN9/Kn0n927/5W/3sZz/T//e//Bf9f/7P/1P/5b/8V+J/rT/8/veyRXZpaVFnzpzJStEzl57R8y+8oFdefUWvAi9jwTQ88+yzeu655/SDH3xfP/nxj/F/oG9+85vy76y+/MrLehFF99TJk7p44aL8LylfeOElPfvMc3qa9k6iKJ04dUbnzl/UU08/o6PHT7JqQ5tYER+srmNJ3tVD0xdaI0bYJKQWId2yGw2xug5Q5lI7VjQDjXY3tTTX00vPXtLzzz6j40cPa6ZXmqV0IJQJtNB9DwuKlckrKO9WEHzYtDxxHixG+QCSfNVasbnNc/V/9MgRHUI5WEIZr8pSZZGw8FZZnPhnxGp4Z4ODzO2bt+TP7PqzvYZf/vKX8u/UvvH7N1BO3+ewcFlXUUDvYYFdZx5tYd1CqbTyfO/ePe1geTUeCUR2drblzcwWcn8kYon+W3jGiuhxbgb8sQjzmZXTLSyyd6m/yiFm8jNr89qDb8YQroaPavikYREUKDEjeHyMXD1y5KhOM79z83MqGVOkYI3Uailv6EIqUlJImR6B30G/DhwS429hTteJXELEWKO8XdeQGENZFJrQq5DlXZEs60JkAfaDVoMwHk8EYfvA5GEBTAJf/QYX9xw512X3ISfwcly5feNqnIoUMiT8lJKCv4LxHz12TIcOH5Lb20MBfMDBz/sYCQdPDT1H7D018qGBph6n6XFQgMAUJYcAP+DA45Ah/MrxTgxXY9rzl3DGHFwbZEbN3JifWhQXt+24Le5ut7ByBK6HDx/WoeVDzEtoi4O08TQuEcFcVupzsDJEpDynHXNv+WK/SIXm5mflz0x24NIyp6lIzJzU0glNKFJSmkJEKCLES1IoYgIOC0cV3pPH+B4ALTo8yfnyOzL9CyXwiYhJATwHI2LaD8l0EHj5IZ0MglZd8WTfucYfiISy2un67RX96vW3tYpcbou+hLU5zSwocUMTVU8dY3Ntg3E0XRr2goY5ZZOn1QB0ADkEsUBFIjXox/QskmVMSArlfb4oVOxDmQ7COY8+i0jyPBkSY+m81uizBdy3ecD84D3IfJZhPNQkXms4bDTkAD2OQkPgxr0VXb52U7sorh1xj0HgEgFdMr6dOuaXF09OYFakyQv/8cfDeDz+hbCz/1wQ/U/gC1091kBEKBWFEnRJJsAjaCFSM4UWxCcKgB5zDOWx2KNghAc+GbQJ6sXjxTRmEx4j+LxpmphjFrAXjZXLsU8s5Nf4JmDLYmkgsuszPyIKDmI8CYgcr2GWmkmz31h5JW5FonEa7dRsCIaGxey+c58scAuOmrSUAivBgi5w1W/LzukzJ1WWoXH+fMpY0j6l9CWXxw4n8mS87GcyE+Bhbjt5DO7H0CBUGvBrPRhyH2+wo0JEKCImE5ESeJSyQDSDJ/CMmOTj6YvuUVp8MYt4xhT/y0+IPypHxEFmxKPwQeL/w4EwHgb65lEEKfuw37fjCuhjSHmhR4REmnAOJfwiOvJaUgt10dOwmdHGsNC11YF+/9ENvfnBZa08XGOOx9kS0ucK77vf+Y6++93vamlxSeZPb8w1m0wNj+xDTmsajUgfwleDDGMN2TgMO1wHbaBErGBVufNgRddRUt/DOva7N9/R62+/pzfefl9vvPeB3vrwU737yef6FGX21r074PJQ6xsbWLnWdOPaVb3x29/q7Td+r/sooAG/MBzZimrr3gYKqRUPKylXUIT9W369qs9YxQa0qfsoHytc7W9xte9D2Ii1ZuVqD9x2sJ5tg9/qw1Xtorj6Wt8/1G/FZz/Pn2n1dbQ/GuB892NYxRJ7n43Y/l2UXP9W5Ccff6wPP/xQE4vsR1nhsoC9dOmSLj51USewNp04cUKOn8ayeuTIYfkH/l9AgX0eS6aV0eXlZc1jmTrNFf8sV/IFgqjX72mN+fnk40+x4EKvt97R7994U59++hm0WsuK6S1oe+vOPa2z6e4xxqLXVwJ6s3O6/+ChlCrWnjTeG2oDK+QAZXYN/Lc2VtSMd9QOt1VFq5kq6RIH02998xUdP2aLYw3vdDJbseQU8NOoHmmD+bnK3JgW/m3VEXPu9Uy2ipRUpkLzWFP7ZYFyPNbYSh+H4I756+CXQHh18FJ0WLMkWfnd2drWNZTQDz/4UP7PWB9Dz88uX9Y9xrZNnmEXJTnRtpVEHwLOnzunV195Ra+99pqeeuopWQHZQIG1kmnan79wQafPnFYqCvnAYYXFuFqRigj1qkqOr6ys5p//unb1urahzUMU1jGyts7QyLJ4BN6IJejYqkG2lmzYpzgsnOcQMY8CPkKO+kahRkFqpptbhCnGAA8e4jRSMIaJ3JNyEdKUQfKhvaUNdVIZSRPLE7KPcERQPimSweEJSBM/At95+PqSI4/0iIn/KNvxRzG548cgWHCJyU9JAm0V7AdFlVRWBfFEyY60UssofwV0Bm15jW3v7EKrRtlFfsuyY+w9DVrmMVJ70t8kP7+hg+V/ziKBKO8vPh3k6hQRGsN7A9av57FBHoUi49XAa17zXusGK7Nut6oqGc+yLCXqb3Gj8gAZketD9wpLa6/XUyLPEJEU4f21VSoS4y5VVT3NzM2qLKs8JsvMBIE69jL3kXGnjtPcV0Tk9hTChSIMBBW8PBZToSPMw4DdRgYayj5pBMmcPlQzfxsf90FzykB2RBAGCBPwW/ZDUga/ZBc06cgj6CjRqUSmd/ros2v62d/9Urc49PpKPM0tqJxFWe3NSVFo3xm1hnG30M64ijb0Jdc9kRKUSUWplApFJKUU8lgK5MUBkFcUzkuKIN9l8Bt4p2Oei1TAXy1rsVFN3HPvORxiZbUVf4Tv8JDbtSEycQT4Jm8XPWikQpsorVdu3tE2vDPBW6IjhWSANhOcvU4bxma/tdxiwB25+ge4iFDEnw95bil/gBeoRDxZP6WkIgFFoS9ZVNs8IR0E6lgoxjR4TYEj9FQ+5TzGMynXwoQG8ts2IGybCVujqFkxzYsXoV0zAWM0+zEbfu04C3o/3EKgxsDiaxGSjreEwV8BsrzAQ/Tb5fY9aRnaFhzanGZGymlMag047H7yhGJN7UB+YXEuK6kvv/Kijh5ZVmCjadua5juIIuIdYB/oJpDsSzndY+6YRLfV0XdHgk+ZLWFDzZjdZ4PfgL/TXIZiesJBUqdHhMqyzOCJScQjQg7j6etdKMIwLQGObm8CpLlD0gj90YcmHsuPg/AkNHkfJP5vB2jPHeLlphzOgclrkux3aP9PlOkU6vDxpOxH9p0uJS5qgNRTHXPc9s5pZbPR+5fvoSxe1kfX7mplYxfL2zob9LaWl5f1k5/+JG/8tojV8EkqkiwcxmzEYxb7GL4cAeZdg8s4v4Z/a+bVaS5jaKjfmW+h9/beQA/ZFG7dv6fLKCQff/6ZPrr8mT749FPgE739/vt6891385X7x5c/yd9qf+O3v9PP//bv9PF776Nk7akGh5q+/V+N/Nub7tNK3C7CxptFgaDzhrSOcmzldBfFZsRG1sHbEQF5gvXQac8KG5bjLayKQ24bBoOh1rDwjglvoOhYcVlFobPCYsXFCvEKyvYa7drqZkury+yg6JomLDwdOnRIT128qOefex6r6DeydfT73//+wRe6FlFm5rmCNp7PYkn94Q9/mMudwypXgnfZK1X1KrGK3RwWyVkNByPdvnUPJeoOV/o76nGFf/TYSfWwbKxiKb1247Y+v3pD1xG4dx+sanVtS7fvPYCO7+m9Dz9SG4WOYZEdMzdFUaFAliijfSXWXpC2u7GmdrStdrwr1btami918dwJffOV5/TNV5/TCZTVlELGKdThtXAUHvT0AeCzzz7DcrvFvIyha5Pz0LTglxHWzB095Dr/k48+0huv/1bvvY1y/fFHjOeGGuYx1KIkDrF+r2sXOlpZ9SG0LIqsrBf4FYqAlc+nn3pa/uzvD7//Q/3w+z/Qa9/4pi6RduTwEcrOYZkN2qzluj4MLC0uZpxsHbclfQ6r7hy034NPnJb7QWEZwhsVvgluZcZ8fRer/CoHgxG83lhuwbv2O8JDNr8Gfg5o0hD3Yeno0WN6+ulLOoyF1RtMjexuKeP8Dsol+A6PLjplStJeKgrCjpGT86EGdVo2xI52Rdi5pn1i/aUkhUF2bscg2jA4bHDYMAkL5zbC83YQ1rTO1KfAfr7x3A97vYj5CfKTgb6LIlRi5XoEhTxHnZT9paVDCpCs4au1tYdYt7dghUZBWjJnULBGSaihj+WFh6kuNPkTvgSRRLEDcJxEZ2TooF1LRQNB0iTP2Tb8M0IhSfRVsl9YdkVEVph3dnc0pk+D++71eoyj1CyHuMOHl/FnZTnlNmr2Xsstg/FIEL6qSqUiMZYW/qpknjSCHvsshzGH3abXtRhFw9oynk6PSPRFHXgspUIJnCJCAiLCnqRQHqM7JJQfBuc2HkELKSjAk/Mfe0UE9DeOhUTYRVzP4dzyY20pO6fmwFe+WuZk1BTaHjR6i5u2X/7hHd3e2MYCWUnVvMrevFIqFSmUoM+ktQ78NHUZA8LOmUDInNWxTqUiErGQ56ooCnAvcjhFqEz74aRIrpMpo+w6woylZY0QUoTfOSe/uraT+aqG/zzXnsMx+9EQ498e63yP9AFtDFOlzVq6trKGxXhXcwso4PCMG6mqSgFOXUwab2nT7RomA6QBHnJd/GvB+Y+DeeFrC39VBpU9hy287myoi0eiHkFRlErMg+mYyJ08EMid2ZuQ51EFHVR28ZTH0zJAM6xhDIHG41aGGr9xHjD2okAYjiBiBhbagA3T4LiFon0vxBbl1G0ZqKqWAfDIrgOVFuSyQgiCk7yWMo1cvs6LdMyCrjXK/RHG96Q25I0Qvoa5ub6eeuqCnn3uaS0ssni5FmyaEeOp1VnhwPoRtD8B5VFnJZWJs2+gMP22WTCM2IxaFq2FgAXAkPGZeRqYx3gZT0+GHnMRoYhQAgoYxkInIvQPc0EbrgFiU28y0Y4AjMH9GiAbCV/9RAQZBtFeZJyMl2c5xF/Ib/1TuIgQzwTksIGWA+AJ0kSBCEKRFKkgik+YAA98R7jTZHG3MAnDVKCc1Kq47p/XAEvq3dWaa/7beufDm7p+b0NrO2PtcRXcw/pmS58/B/n88y8oUqjJDNbJi9QWqF02+d29XayPu1mp3cbylDd3+KelbAS40X8EPmCBPtuf0eL8Alb6Rc2jqFWzM0oIgxrC78L3K+sPde3mDX3Klf6nVz7Tux++rz+887be+MMf9Prrr+vyJ59oD2taS9mateE587owX3XQZUT6AEtdA38ULFLwAAAQAElEQVRus1ntYimtCVuAlig5S0tLsjLj8Q3hv4coIPdR5LZRUDsWTsfBcYMr5zu37+kuFkn/x6J75N+7+wAla0ObmzsaorxaGLi9quzJFs+TWEetlD77zLP6MVf2P/rRj/Sf/uqv9J/+01/pO9/5tl7Byvf0009rFqvLM888k6/8bQFcXFjU0aNHder0KZ05e0bHjh9jrc0DC4JkGnJlOrIijrLsL3A1XNUPBmNkh+eh0P37a7p5+75uAPZXHm5oZ1Cr6s+rx9XcDmUfPFzXXYTwzbv3deXWTfkjY8soU0so0t5MC4Vmq74CAS6uxaIecvW/psHOQyUNtDCb1C9qzZStjh87hFV9XixqWVbUlG+bsWrm3HN/D2vyOtbHIRbTBjo1yDR/iebzzy7r5z//O/23//pf9Ktf/L0+5+Bx5/Ytra0+0Pbmuu7cuKabWGRXseqOkRP9fk/+0qbhGPS5dOlpnT97VqdOnpL/A415aAYe7Vc92R8zl/cZ3zYW9cHOEEV3R6v3H+jalSva3tpi3jZlOm5iSffHMGydvcrhqETpqJF5D/wLEfhFUaiBXwzmjdt37mqVA0ofvr1Pe5bRgk9ar6fMb8hQxjhCfloxyumtOKQczh/JOI8Ft4/y4j7GzKN5tOr1FBESEa8l8535KW+KivxH0+R38iGsBR9R3mvQfJySHFUiTTEJH/huFIjHIOUyndLjaRJxQ+CHq+PrSaCi+5PHCg5EseYm9Xolc9PT3Gxf88DcTE+zzJfTXSYk9ZmbY8eOq8L3+rOVcmCeQP5jkKU/sKFd7wPjcZMNNaCniFBQXx3EId9eDjsAeL3jHSRNirIWnOgIYDr78LHHoXQBpWOGuZuZnVWJ8uFi4+lc+aoeIstjdJ7nPqVCPjy6n92pbHN7EaEevOY5cpmIJPt5vhWEE3NV5z5mmO89DuGzs3OqqNMw5jE80iIT3c/s7IxmZmZlHu/1eio4lCbaj0iKDMJ5BsEOhHmI8xAwXhNwXsvUtA4A5O8/EDDBJOapSbskuH3n4wtwG44ayCXJb8eeBJfr4IpWlUbqaUeF3v38un7269f1yY272qtDZW8BmGGslfZpZKWpSIxH++2GIiaQ0sQ3H7h9HxKNb5BeMUeZxgV1Ke9wwZrcr+PyXdcy/10eu8PiAJVSyoinKODPvmZ6s+ADbYuSfuE1aFfDw4Y95MuO5VXdqKkYV1HpFjL/8p1VDVOpMaxX9XrqMY8VfJ2YH5Y8/enABaGkUJGSEniKsL7Guax5+3HIaV9T/kvJFA7aB60sm3K+Iw4YMQP5CjDKUCjlPHqEVLy7DKJQhCReEYEXOQxt1LLYMsCs3kwb/Aww7b7vfCsBGabEtGCzYPUJ377BzG6Y1OtY3J0aOrFC2qC4tlNsWtpumcwGaDlt5DBpuX3i2Xc/COaRAQHqfvawoo7YrKpeTydPntCr33hFl565iFIxJ+aKcXEahinCwLUg3CLRJ6/8mPEcYPQyOJwBHHNZiFujlBonm869GTTEG2hinDuXyxWkiHgMpJQKpaJQwBgK6UugP+aYJ9p2+y3zQSyj7XiGP1bVfZEfsR8gQufTmCM59ng8J/L6qjSS/wGPWwDcNxDTnuznRoI3QBY5hPObhOw/ijN0GBzuYOwlCklXzWljlPTpzYf69Rsf652Pruv+6q42tgbaRcD2WaAvvvii/s2//je6iEXQLXmOMq2YQ/OP0zIRCUzSoSod8TDVnVymhecELok5swCaYUOzJcuWxCWU1EOHFrmaXUL5OaKTKGiLi3MquEZsuzHVGtUchKy8bqBorKyu6O7dO7rPte/ezrZ6kVB45+VrZn+D21f0u1wt7tlagiDy5rLDVb5xSEWpsrTQKjRAiXVbVjqsWM1yrX7k2DF1EPEelrPPP/9cd1BQfZXtsYzYYIYoQUF/FEIBWWZtnJS/EHU6X/Ne0DMop/78qK+cn3/uuZy3uLiIMjmWP+O6iqJja+6Q9WWlY5WxPEAhM8yiuPpafxkFGmGRx2NlagNL7TbjtgJ0H7ysVN24flMrKJw720OtrW+hpD7U1tauapTX48dP6dTp81pYOoJC1ujOvRXduHWHeV3Tzt7IK1Z7jP3q9eu6AmxgyY5U6PDyEXkjH3LoaBjn2Jvz5kOs1VtqRltcIQ3VQ0nt2gEyoNFzzzylb732TfV7pToU1JK57ZApLevYyuoaSqo/q7q1uZUVxJvXr+ldDhp//T//h37zq1/q5vWrKI3r2mMOreT2sMgV6jRCIR+Q1iJ/5mb6WliY19KhJR07dpSDxWFdOHdeVljdj5XKqz7IcGj5GCvx+1jX/a8Ur6F4+t8qvvfuO3rrzTd1/dp1uayV5lDkTdTzcg6F1/O3Q3+2ANvaN4Jn5udn80HC6UMOPAXyZptDkS2qQ5Tueyiz9v3FQOFSKjNdG9YVIgye73Jc8ErB5reERdGWch9Q6F41dKoZXwtjpQJZFkhSws5raaNgk6ZZOW7ooEvOTqFiCpDbWVPopr5EUxLlAyEc+A7vg8cewZs2KDR9uqk/8WLiPfbu5LREvQLhX7Gh93qV+n2Aue9lKFAGygy9XiFbryOFXLFweebR+9UAvluFLyzrO2SCx2SZ4TF7nzM4LFxEUD0I/XmP29mHyXhDCSJ5/W6xfoxO4uW05LZTsMwaeHBDnud+vy+7hv2wgv4zyL4S33ySIsHD2xpMD8RuPxVJ++1V0ANkka0NMk/q9XtuSq4/YK3voijPzc9TPrFG6/wRKN8ujdhvjXPV66nq9dQHekDBWkhJCnAMSBB5HoXrcvsEQMHhlngn85Hpadq5PedTTcbbbSS3k5IiIoNlnMsYXN7gcETY+xJ0+ylRqChsUJhT15vXIEp9fP2WfvbzX3EDdk3bOyPyK1VlpQLaeSw9aFNyCExFkfsWXXQAyEnGCRD9NqyJFj0lIiQe4SfyylSqSIXMU0VKSkVBfqihbAMPtVPwvNUonOWURwvK9apepmtEUsu68l4w4JDk+Vh5uKq1jXWMMSNuFKVBK93GWPEpN1Fb6FAjlerAwXhGRO5TeJo6Ecl0cRr0FX0oHNGfdC61D3+y8BcKdOoYS5sh6DOgiRRy1xkUyuiEFBHIbSp4gltWW+swGTJQ0QQWvgfqweR8lzNRIXDrSXEYMLG/CmrK1VytDxFoA4TnsB5pCGPbClsjDRvag54IPQEtEyeNSXc9px/0TTstG71xcB37ucx+3+TX5NfgNEZZtUm8oe0Af5+EX375FZ3FwjM3C4MmaaZXqSg8UGbWSioiWYwfuZjN90FdVo/sPHaDw4+D01r6N2M1CIaGza0Bd6d1rk97Lh8RitgHQdJCqQDATeFenwTX+Tpwuy3M+ghaJruT5y93mSt2055zJL8iQhGhlCHlcMSjNBL0tW5a7mvz/2QG/QiYtoM3xSOyHxEiINnP8FiQeCiJAkDIfykVLNxKkUK7XB3f2xzot+9f0d//7gN9fmuNRcspcpyYx6QTx47ou9/5FlbBH+nQ8qE8pS1zZgq18IwFi4HGpQieCSg7zzDA4zrmd89UwdyVVaUewngWC8z8wixKyIKOHl7SiSPLOn3iiM6ePqaL507p4tkTOonVbnamUJ5u6ibqltR1O0E//nzjDZSSzz79VKsrKyjXu+DZKajQn5kBp0S3HVaLGeY1aYiSsY0Cu4ViYqE1y+bhHyIvq57u3runt995R5dRUO89eKANLG47KGs+Te+vJbd5+PBhFNQTOopSe/TIEZ05c1ZWTq2YnuGq3kpUxg8c3EfNmjLvddBuxDpeAU9/G/2dd9/Wb377a1357HMdWV4GDmGZmgVnaR3l9N7du7pz+7auXbumT1DE/M8D/N+trl69LsPrr/9eH39yWVube9Cn1PKho1g+xyjwK1zzr2trZ08jBEEBvXozcyqrGehSSVEgLzrKrOnK1Wv6HEujP4vra1DTdIQyMUKYjwe72t3cQEndUzPcUVfvqUyNzp4+qu9/5zV959vf0PPPXdKF8+c00+9JyIEWGWJokFUbG2v6hOv8ayiSN29c1//667/Wb375Sz1ceaAWmgSLrsGaMYTGQ+Zji02jHg3U+qYGxbejjQ4fMqpg8ymKpMWFeQ0ov871sRVhW2hXV1dlRf/Ondu6hQX+7r07Wp0eALZ3tmiv4aAwgu97msWaluD9BnmzQX+rKE1WJs6fPw+P9LULb9y4eZ36q1jFxigmAxSLscznA+jif45y/8GKlMr8kZhR3SI/UuatTolyaRLvgnlMpAfxLvsz9G2r6iWs6BGTdK+jAr4uGFsHf0hBG62S46FcjyR8hztnK5KUGIMPBhbDBblEZYjIRZR9h5+AID2omyg7CevPdp2Cfivmoc9cG6peqbIqlEAiJSkKKJBBOU0hOKJTQZ0KJXDIfG5ub8kHyTHz3yDvGxSLxvIf32k16RM66J/EFUXBWtoA1mkvlEC0SIyf9BSOQ71O+XPVOyiTllXCBWWqslQfGdJj/dga20fZ9gHTtzMj9mGv6QgGCf196BAyMRUJPitl53HbImt54ZuePdbT/OK8iippBN/7EOqDU1EUcl+9qlJlgK4OJ9pKIYVpG2Fyys7cxNKRIcfp1zRrSegcBh8BQcXEOFL2C7mfxFx4bApq0ibvgyfoLMIZUkQ8AYl4biuViqIvlTNSb0Zdf05N2deDjR397G9/oZ//6je6w23GLoddj81zW6RCZVkBhRLh3H8KaR+KkIqETGoz70dKkoInZBoE5VJRqChKFdkvlCjj8Xq+WsZs8NiLIuU1XnicEfKcWhasIA/WWe+Wq6srqxzs78vhIbdALFVulkLrGDOu31/RyvaeRoxxHAn+NSWlFuWmhabCRYQiJiCxjiW5jQyESfL7HwSwoESbCv1x54KA51v4Hq8BEgl0gZAPqAopIuS01E2VHvjjgGnI5QmXkt0kr1NL2QZBZN/AGmVSOlkhbKZ5NfmGvIAJs35RTDsNR51G2KANrGcmVGqhSgewDxFvANqiTs1G4TTGoJaRNLw9iW0HDkwob/psSe1U87bC6j5zPZTiBgtWw0aRyk7nzp/imvJ5Xbp0jmsdGJQa3XigMZtJh6AHC4bYAp2CvjIRwMF06ejPAKIU6yjDYw9wegcuLYiakS2cPObWdalHyfxEhIIZiIgcF70kGNRAUP9QN2m6A80JEABrwgdvEdoHp096AOVJwO99VAjnYH4Ryc+jSEwRjJz+6DXB4VFcudwXS+nATXIm70niJNxBk85BwySDd5dbI/DY4wKJeCn/WHFXzqqcXdYoZnX9waZ+8caHeuvD67q3PtCwq1iwZb7uOMJV3Q9+8EOuqr+rhcWlTJdUJHnDMS/VMHANgzaeM33ZdQzU0DLPytDlQon5q6pSfYR/r1dpBuG/ODenZa7ljmE1O3H0sE4ePaJjy4u6eOa0Xnz2aV08e1qHyK+iRGEaari5rmawo17UimYAP+4wabU6+jHvhXuiiAdGeAAAEABJREFU/yGKRQOOrcNYxbawiNmSGKmnuYVDKsoZ+d9ofvrZFX2ANc5K2+raGtaVHXlctgTNoFzYohYR+WdrLpy/IH8x58UXX9bpU6d0kutnfyziDBbVs2fP6eSpk/QeatsOpXioPTY/j9P+yDig/F69ekVvvfWmbLE9hrL7GlbJkydOaIZrSStPN2/c1O1bt7OyZEvQAxSj66RZkf74k0/13vsf6rPPb6BYr2p9Y1t3uIa+glXj/Y8/1m0sff7S1MA/PYd1dcwaG49bjccAStUARX2X6/Ct7V2sH3taxYJg5dc/sfXp5ctZsDfM7RiL6gjrkS2bHcp1h5LR1UPNcWiY65cScmJ7fU1b6w85XBzT4cOLKhDm4sDbIUda5NAY+t9HafwF1/v/7b/9V12+/Kl2UFQaLNOGEcpwx/yUXuNwWDB/NRt4R12SVEOvHSxhZUqCoPLnXv2lqjUsIevM0y5K5ZjyhomVZEf+QtRgb08BLlYwKjZ+Tl3I0GG2iNnq3sEPM8zriRMnKRe6iqJuRXfMOAXz7KEIP+CgsoWlWeCljFetpIL5hGZYxefmF+Tfpu0iacxcj6BZQ4mGRZmBhrookLDCeNAALTK8VcX6u3Tpeb344jeUUl91E4qipy6x9lwH7mnpMzxmwiQ5BgjwGuoUITnbNIpOCuHweU/CTqS0a+SEXMC5hm6SRCMRT2SQ2U0Bb79+9iUXLVJShWLa65UqUQQKEOBRoj/TO1zWYfxgylzJ+1uqyiw3xuwZGxx8dpkfK6UtdG2RHy084HXaoKS20FG4CHBjnjxXNEfKn/tQT48gQGQTHlpbR2bQT0qFIkKJsaRUTsOBn/LcWgl1n+ZfU2MGBduHG1tXDcKZ1/xZ9xp8iea2SvjM8rGBd4fwkfNSJFmBdV9FkeRfj9hBGZqdnZMV37KAn6CF1/wuPGeZU0LXzLe9Sr3cZqEEvpHA0UDY9DCOHQHjaBwyEMnppik8mcPQWCG5fmLMESmHI5yo7B61k2dQcp6edBFBsiGJgIK2EvRLZU9Fb07FzIJG8PN7n9/S//W3v9Y7V25pkGbU9ufVUiYqlMyyFI+oShuTdkCZUUhu03xv+jkcLhTCBX0FdZKKslAqgCAtkhRSC4/sgxNmZmbl+eoY/5jDxBZzv8PtmmnR1I1GyL8hcslzKHquqr5K6oxSqQebu1rZ2lPDemy6Qm2Uaumk4b3fR8aXfkl2d2K5ZxycntM0cTk+CU7eX0qYJD96/8kCB0U7UZZxG3+jUqQkSCKHs8+LFO2vycnHLuVst4EP1h3xFiK1U2ZpCbM+ONV3XAt0qptO4xrf0Ig0kWYhVrOxjTTEyjWEmINBw2m+ZRMu1NQ91UDb9NQ0peomAcoC0sxdMwF106hm4bg/T0rLYJquYcNtZAGRw8RrgFTZr2Hi7LO4mram3FAdG1B/JvTss2f1jW88q6eePqHZfqNodhVjFIJ6kJUEocwGbYlx0okyMFaZgPaBAzxov2Zz8meszDzepBweovCO2IwacG9px+VNSUPAiF5Y+2DGNYjFKkjtMv9QYP6osl+5I/zk4/6NfgftOhemr4AJ5LCr2X+8Ck3kZNJCZg0AvAMQkH09KiGHqZP7+Fo/KEU70/bcTq5HqrqQ8LvA5yFItFOOErfvTTnjTyderKFQKip1RV8jzWi76eveTtIHN7f087eu6pNrD7W1FxpzzbGL5X7EnF585mn99F/8cz2LMlb0ZyVoUNPeiDncRbAO8c1vDZuKofVct8qsQDG5X+UAuHVSRFLJabhX9dQrK1WGHmGgX1Wa6/e0hPA+srCoYyjFpw4v6wIK4AWUvgsnT+vFpy7ppaee0fkjJzRPPzOcghdTzWj2tDDTaflQTzSjBv4foPwIFxHE4XR4y3gLes7NLyohhDYQSNdv3MdyelNXrt3ldL2mHZS3pguVvb76CK5ev68SPAvA1/pPXbqUfyrK3+T2eM23KRWKSLqFUvkeV86ffvqJbt++I38mTfRvhWkPej3kND9GodrFariOJXAX5dVWlp/+9Kf61//qX+sUCq83bls1fcrfwxqxyYbuNv/H//yZ/v4Xv9Dvfv97/eJXv5aV0Vt37uvm7RXdvb+hazfvcX1/S7ce3NdtLIt31la1jgI3ZNw1iul41GoTa8fDtQ3kyVgplQjyeSXPN5aDddI3APubm9tYu9anvxawK5rAejlWi3xhj1DDIbWMlkPDnOahz+LcjE4fP6LzWL5ffP4Zzc311GIBbVFIhGwJdcRrraNUbqAQj1B83VbLBuLGJ1wuWLZVy9yNuSIdMX8Ouw3DCPrtbWxpBrwXZ+c1go7eaJxXoxBso0yazi04Cj705m8wD7bws3/eaiKokbvIGyu5Lm+ldxXL9pD2R/TrDc11XHeWm6PFxQV4qmQYnYoEpp5P8B9xAFhb39AGOCHCNQDvHWTYFnl75DVdYkAlW1upwbjJ+VZkWSpq2xKK9DU7cxhe+oa+/Z2fKAo28jSrATK9SZWQtOr1e+qxNlJRwEYBSHk5KTSCdg00RjRpAh2pdEnLQa+UhJ6O68DRgiJ0AB1lDS4ru04K0gyTjlo5z2UMiY68ZnsssgqFo6oKVWWozJBY04l4UlmQFoLHgKAFkI4IzczMyvUGHH6sNHpNuJ8iEv2GatNpb4ASMVLHPgAq+PQMGjShfXBgIqPJIxG0SZqGHT8ACVZwMxoxPw/hvavcQqxgPffaHY9q5rRUkembzIp5zVqWCYy8ft1PSb79lBL4VxPoVRItmw/HHN7G8FjN/uZyYqw8YujQplBZAWWplvyIYL6SBvCa1/8QPrby4/rrG+vIoPv5kJVS5H5K6lVVpR5QEE5FoYhQdtlj9DwQAGxyqpTTwY5049NCS0iSk4N3hN/KzqGIoG4n40F2Ts9+0MY+TFIpNw1Eo4ixAqNVQeOJOWrg3XHH/lItaAt+/mRtrJ+9c03v3d3SpmY1xuqqqqdUSmXRqIRviiJJzH9HSxloy3jUCJ2O3gI6RICEn5TkuNdFUUFP0lr2KY9PuALaFAWNR1KBn1KhAevxIfM9Zr1QHL1qqIfwwToHlj3yIgpwASdRB2X6IfrWtdVNDVmL0Vsgr09OYkV10EdqAwAv+x197vsiLNIlaElGS7hjLERJopImufntdGCSSgZPRChiUjeIS5O3SIsIvCeBBJrqsgeJcji5nHCdVCgmPMNaDCfRX+rY2Doyu6nvxdE2DAwGaZBMdd2gPDZq8Md1q9pp+0DhXGY/jj9GAXC58RihWk+g4cRdNxDMgKBr0fSblsVFv3li6cufJfXJrSYM38jEatko6qaRF1HbdfAzMMmB8A3xCbRMeAfzFTDPDNaS+fk+SupFLGnf0Lmzx5msoUaDTaGdKrVsdEAYqBe0G4zDPvOTiSbiNM5Df+R34NQANZuX6dEaJ4RHAzivcxkAmh48EaFIQAAQPoeJC2DYuauDwv/IgFuW2wfsG4IFkYqkBKNPIMlpQb/O/8quQCi3Jd5hSBQLaAGQpj8F1M8DgodkkN0X6jq6347LU8TeAQShx4F5br3lwazVTF9tJI260Dj19HCn1Zsf3dCv3vxMn9/Z0eYgcUApNDLfgv+l557VT/7yp7r07HMqezPq6Ldhfsy7I+ZwBI/WeQ7hrbpVA98azHue55a40YWKSvSboGkJPbPgLUoEQKmiKBBWhaqyVK80VCir/QzzKEALbGzHlg/puK/Ysa6ewfL18rPP6ymu2I2RuEIrUJoS1tTEwSrg30Ab6c1UbPCVLMAacOzPzGhxcVF92jTeKyhyd7mWunP3ARvDQz1c29LuHkK36MlK7OHDR3Xs+HFV/Rn1jQPhs+fO6dDyMorsrj6/ck03sGx64+1TZjQaa8jp3NaRo+BZlpVGKC1DNmT3XzA2j79jTdy7d0++8u+D0/e+9339m3/7b/XSSy+rg+abWHp9RXXt+g299fa7+uWvfqXf/vZ1Ob6NMrmzO9CANrtUKkHDmflF7XKY3dwZaA2L6hab/MrGhu49XNEegnnE2ne7iiTj5N+RPXrkmE4cO6HF+SUNOAxbOWiYPwv09Y1N3cOCeBdldw0LxJGjxzVgbJso9FU5Az07ZMBAu1hDN1G0WzbnWTbQhAxI9FUVSTO9UqdPHNPcXF8BL3benIU06iSHefM4AkAPiogpUwgHf1GIB8lFeyKe5QJyo0FObKEYWmFdPnQo84xyGbcNqKONbtK2wxEq4a8++NCydlHabclqoIvbrGmvgY93sWwNURY6+vC3s51va+wuli3LUkinBO920zZDSQ302kORXl/f1A4K7tLysm7du8tKE/GB2kispS7PDUZswq1GyP6G8bbU76KQ/KPh6qnfX9DZc0/p1W9+V0U1qyihG5anDvwj6I2+UwoRlBRg0clyvGXsHRCSWyRHQMcL2pmoMk30pAuiGbrcjutPgHpkPf547tynwf2XZVJZler1qgz9qmIOChUpZcATw1YC16IIFUUSQUXEAVjBUCSs2iOZz8fQX3J+4TfT2R2AmPsDkF3wmkBH6Y7YPuRyjAiiTlPxHntcLqUCG0rL7cM9Dheb8OccB4VZ+fbCssrFU4RK1u4uB8R1FJldDpIj1lsLLiXjdRlDURTqVT3NzM7QdUd7G9rd22FeWsY2FOgpGGfL/BRloRbjTwOYNmIIqUiktSik29qlLytRNJTp5UPXGjcF/nKfeX4GOVH1eqoq6F0VlKEBTUaaUoLOpdye3DB4eqwmBUGahJ4EugOQXCwiFDGFFLJzvQNwEvmSA5O+pkEiLiUcPvKWkSjRoVmu6xJroNA4kH8liunsEd1in/nvv/qDfvvBZT3cq1Ujt6LfU0AXzz+tKBhHKgopAq4lhW7h4jxfjCCnO89ArlyeRHDhnQp5zgrqRwoSQl47BTK3pbAt4yPW+oD1usFh9iFyy4ekAUqq6eK6fYww8wvL2sBIceX2fa3vjrAKV+pSpVDK/dBUxs11jFsGuuso0dkHWtNZnfad0x0my14GiuT2HiuW0w9eLhCPajwKHZTIAacbHJn4nTFxFF+KCCVgP8+dpk6eKgDMOibL0HaC0AAdW0BlgHHzQElrKeCBZd/hA2iFriCi+KG2DbHno2iSDrM3bAqGmkVuQVuT2bTksSHbGuOwidhBiZb+atJb+uNRkCbSrFCCLVi3pHEy4lQUGpM1pL+BZtnoX3jukn7yw+/r1PFj6sFUVkSLxKQxeIYpKsouGKeJcQDuyOBM+0Bn/Azg0mSBDcPCPA1xj58iLq2IeAK8EFOknJbSY3m59ORF9zI+TwBZTsf7o084lxfd5j7M7CUMbt99F0VCECSlNMEhInK5eByX/TR8N/fHICK+PpusiJi0b18xKYsXEeKRaZEIpBT6Ek6RpJBaJqTF2tVyxG05tTZFrVGMtF3vaRf+GcBYXpDvffS5Pvr4ulZWdzk4VWy+QsiO5Ha/8Y1v6Cc/+QkHlHOygIwIeLCV+VxwzQgAABAASURBVKuG7yZ+Q70JmB/NYwbzt6FlvlNRqGRzM00PgLRiChW03k93uGKTqMqeelVfPZRKC+k+/uzcnBawslpBOYXS6I8HFOAEGWRXw1MjlAcMJBphlRmhXAlilLS/hFJjy9lDTtF3796VFcVbt2/rwcoD7exta8g1dge9ZudnUESX1GdjGE6VzMMoyEeOHFGkpIiQN5SKDers2TNaRjlpUMJu3Lqpjj9/QcL4plS4a/lqz32sohR/8vEnev+D9/XhRx/lK3Z/FvbVVzkAnr+gXm8WXB6i/F7VZ1eu6g9vvq3X3/gDZT+VP4pw/aZxXdP23ggc2ADGYo4qbW0NdRuL6hbW2THzmtjESmhdQFuBD+iqQTaI+T6EdfqZp5/Ry1jGT504rbZpVbP+EuOqoV2RSqWiQJkaa5P2dgZ7egDetsYG87GDMlyzwMbQeEh4jw18DwVv0xvq3TsaogTOzvRVISfm2bwvXryok8dPqKLNFn4RLoxTXuidcpi48dwHyySKfe3TIbd26WcLC/MAvyqSShigRvGssajO9Cp5vgX/KzvPSksvnRimxszp5uam9hhbN8XDcmlE+g4HhDXGayXV42jA2Ti6GZfZx9G+2+qQwbvQwPkPHqxA4g5lZYv1M1awEdcI8Bq6D6CVv4g45FA3Zi5GQMM4Wiq2EaxVWsSfmZ/T8y+9mKEH/SZlwD+cD2SK2f8idPJ4aUJWLCe5wk3qTuKUgQpPhikyfUwLwzT6mEfnNJyKQpYBPfi+D437/Yp48UguMgcUo//QwR8JQXpijoqyVAK6VKjklqIjz+vLyoINMi10yhgyJzz6alweQ+sfGTQuSol1s8XNAgYXsO1zyJybnWU8VV4rxqMsC9mS3jOuIGRczSPGq2G/qlk3DifaighFBM0mucwQZaiqSvihVcLgMzc3q1Qwz9C/VauAJuZR3yoZmCVZNu1sb3NoHMiurCrV9LOFUmUYc2tUlklVr8p49vB7VlyRlcIZpwmPClySwEiivwkQ/MLjfOPhOfHcZNkGXoo4qBKKSS0853usKWg7JTkcEeJR4hUxCfMmjXeOhxRJJWNRqvSAm5o33npXv3/3A61uD9SUsyiss1LZN1Wgl/AlUa2TMvZ4+J3MHxEhHsD+BFIKkSD7ntuW0qbbmPmJCKWi0BZ03UJONfDYHoaEre0d7XKwbFmDHn/V66nq99SbmVdXzuj+wy3dubeqvVGT+/U8d8j4Bvna0b5xayW18IXD7j+MR0pyOKeT53AE+Mmgf5ijSkT88ZpBk5ThnZ8IJ+Qgr06OGiwbBN4GjyV1Vk6VSCoA+4nBGCT2a7Ud/j5Q4iDOqD04xz2+loCJ2hBBpsl1D3wCJlg7JVyDMK0Je3Im0GZlwu0ZqZbJaGjAbXa0iwRQ5D/xBshPBpTUhJKaIcZamK/0wvNP63vffU2nTx5XFVIJziWT0YGD2/4iiHYEzhSTXQ4y3km4U0tCVlDZFNspTvb323G5CDpyAIgI7S8IHTjnA+TJME3vSHJXTwBp0+zHvKBaEA9Q3S9NND8hL8TcJ+NMRYEgLr4CB32li5i0K9nX17r98T7u79NMruvqBuHsG6bpOehk+oogBvAmxc8k1FG2Y6NuiTb4DcpqkxqNU6caAdxUPT1gsb778WVdv3VPDzf2NBgm1XUlRamKDeV73/2efvSjH8rKlIXvYDjM82ecLQRq5jAD/Oc5bBkA0yvh0z3+5OnwTE8L5CycaTsVE0GXTGOgKAoVyeB0fOI9FNNer69e1ZPrRZAHONxHsMwj/BdRKmd6BVeFI67q9lTDlzU8zu02Ai9pAcXsxMkTEjTyj/k/wEJ4D4vXQ66ARljPfM1Ws3ZMq1QKYcWr6DgM1pqZm9HpM6d14uQpGZdIKfu2tvXo33gY/wae9w2GN9uCsZkma2vrsjK0hTVywKbVsOGsk2brWwOOPTbG5194QS9iQV3GavsQC+HPf/kr/d3f/1xvvvWOfvf67/XXf/N3+sg/0k+9tc2d/A39Bw/ZWKPULFbQEUL09p0V7XDqb2H+gr6LqlSZodLi0oJOnz6jkydP6umnnpI/VvDDH/5AFy5cwKq8pLnZOS0fOqyjR49lq5LXZtXrMcYZ9o2+xHhH0GbE+G7cuaMB892q0DpW1cEQAd4w023H9f9IHTwwC1/NVJUT5c+SCre0uKDz585ohk0gYI4M5g/A4USZyNCJ1ZiBKL7fXw2Z/1BIPYcbXJHa6rkNnYXSWIFDAy5tWysx5ylFbqth0xrBvyAnklFWh9ra3FIH/kVRUjYp6G5xYSHz20Rp2GEdFJmvtlAWaq7Xc31wt+9+bGk1H5j/N7BgR0oSHVgptYV1k82xVShQJrb3hhwy9jgQjTVG9llZrfFr6NvSZpegAPVnodmLr76ip597RqksyRGOPN40leMd7464fePidKLZY7njdxnEW9DdZUw3+49AjxxlnJ8BnDpwyvVID0oVKclrznzvtWA/FQGLhCKmoImLiTd5dxMvIimlQlGUEuOsej0pIiv0Ozt7ed2a/zwfuWvjwNx09G/Q1DlsmEb/UV5RFOrDj5vMqf8D2Z4VFvjc4zrMgTQx1pb1uuPPMWYcWviglOfYCqj5aAT/1fBUQ7mIkP/crnnB+O1ihd/hoNfSbgOM6pHMK0WR8vp0Wg8cZjiM2O8jD2ZRlF1/zO3EDnzjviIi97vKQXBl5b7G9FtaWWWduawhgW8JXQt4PwhHhA6cwwDPQdKTgZDzgjkxKJLCBXiFQ+GIHDoAB2KaruwcCScTC2D6uNABJGTrjFLZ10Pkx9sffqq3Prystb1GxcJhVXOL5PeVigTbHXA1XC5lvhA+Ma8T0WZE4AWpgMPgb7p7XxpxYN1lTn07koqCfaDDCLOCTG9zWz4oWmZ7bZVVT2WvVFlV4FaqK3rcQm3p7sq6uPlXG0lev7ChOnjSfOEwHX/5AY+cCEpd18l9TEaSU/8RLxpizF9X0Uurgz+d77BLQxQl42FwRjjHQGQ/jI8akNR1CYIYzGQQuJUaNAZDi992MclvkzriHfF9aGmzblrKd2qJdJzIW6AxEG/aFoZv1GDRcLhhodSk5bJdN6mDH5HRBjvRR5eBFw8d8ICrUv4TW4+UsCT5+l7tUEWMder4IX3vO6/q+yipZ08dV1jwY8wP+goWXvY7BpahU5ighDvy6cSd4k3ynWZojStWixpGaliMXpAOt66TMX30MvoRoZRYOAbCEaGIx0DTsOgOMAr2gpfHtw9EH3tCNEE8AOp1BuiTKwd5MelT9CvigA5A/3C33z5zQk/yYtpvhCwWAakBkNiCg9Pc3cQnIwFGGOBRRGRQUGH6OBgRE4zxI5IkUrtCUqEuSrWpp66YUVstaKPp6cr9Tb354RV9fPWO7q1tawelZ5urLf/QcZ8r7u9857vydfSxoyeUkttIauG/GmWlhj/HmCwtEGrmNPMhc+ixeQzMOv1KwbyVVakeCmfBhqvpWCKCNpOCfOFa+MaKRBAmVRF+0x/9NAfQKFE+KxXgE24LxWFvc00jNoSAJ81fY/DrUqlFX2ufOadUlPLPN127elVXACsTFvYRUJgOZ2Z76s2UopiiaFEAezp9+oSeevq8Tp46ofmFOS0uzGt5+ZAWUGIKBF+kQjMzczqEhbZTTNYj6/Pw0aNy3ELS8JArw9VV8LNVl/k3nWxtvXDxKf3lP/8XeuXVbyI8pY8++VSffX6Vq8gHunN/RZc/u6rLV65pbWtH21zJX7t1VzfvPtD61h4n/Bp/V9du3sE6samN7V3tUqao+gj6GcZbKDH+GebwJBbTb3zjm/r2t7+t5557VhGhGzdvyj+59IBNbzAcqEapKxn8DNbjqlepK5J6bJhFv6cBa34bJXtImT50SMzjwHInKpmnGLIKyqfoNOa6M9qRFmb78pq2xfrmjRta53rN/wp1YX5evV5PHfMkaCF4yRDMeTj+OKgjdR+k4C8/Ie37HTyzR5+rq9BlbU3+QlaCJxaZo1nGUibowHiTpCKSfKg5hkV8jqu9MiVNft6GXPotKCf6NP/c5xDToFSEpCH0scIwRmYZ5868aP6C11toYplW0E+LwmKICG1w4KhQSu9xIFJKamh/E6vvnhUMLM0j4ntYVWv661AsWuhnRXVymAQLrG+qkg4dO6xXv/0tHeegRBVoWqugr5TAGdz8dM6ATA1r0DgaB+Np3JkSBftKDptorgDkOHViCi4vxgM6uZTleAdtJ2mtEhWKIqBXUlkkVQZwKEkrImXaOr1IQVmDaCdyOGLiJ1IMEUFIQKiERqkoZMu4FUXBDx2wzwsOj1k33vvEOLKgtGDpoBHj7h6DPAbi9h9PfxR+sk5LP8KtrKzK/y1tE+u6wMr86V/sWOLGxpi20NUfSxiBx5BDbWs6MQb7zhduv4+IUMF4SuRc1etlxXYMX2zQ9ubGpgZcL3v9i34S9BPjcPuu73ifOn3WVx/eraCNaM/z6jIj+M/X1qurDzn8bsnlI0KzHNRnqFMiY6teRZ9VxiEiNHF0QiAU+c3rK5+IUERSSgX18RmHCwZzGuG8kPD3IRTKjrSIUATgBHx7XwVj1s0Ivm9UaNiEHmAYef29y/rV2x/p/narNHco80RB3xFBuASXIjfVMreteZJYdwAdLGMwU0imlddaUSSZd0bMWUFbfQwdAw6oA+KRCrW03TGuAnqX/b4s58L09rwh00dR6tbqph5sDdSwZ47bJCu2oo6nLVFfCk2cfYMUETK9Ev0TAodWLWM2LsJFSMGf7IgEfkQoYgqOT0GMl6CCVw4SiOBFPD8OEjfvmB6O5jCFi5Q0wUGKcA6AHxHy3p3LwccJ3oZoIcL4ErIN6ID9MD4T1RigsfNdtmXx7ENDuCGjZieY+C0bWqO6MbS01dB2q5YyDWlm5o5G2sdAuM6rIYMYO515VI7jhyJ/HixJYmpBaoQ/1txMoacunNQPvvdNffdbr+rMycMIvLG6ZqigfSGg7buewJOGabw9gM4MBUx8MJiWMY4NE2d4FK5lnDsIDBr5iYjsC/xkR5RHEX474RE8kfRYGx6iSz8Ok1pBOw4FL4jggoT8RIRSChUpUSaJlySX2wf9o1zuJb8g0RRHjzcD/UMhtaQ/ilPOPdGt5bOrCtycJJF4AHrM5VJP5ERQNphZFl7HgutSXyrnNYxZXV/Z0R+46r9yd10Pd8faBMZt+BiiihP+t9kgv4NyY8XMi9wM7s4a5t882MBzjXkPpYWpFsMAGInHQcTYGHeBQ0I4WIgWRaEMZaEEFEBKSQLNDh4xDQgqOzdAIKKQy6TpvEguEaQBtL25/lArd25x3byljk1hgFJV01ZHvY3tPV27cUu3bt7iWvx2/lkpK6gNipLb84ZSVizqJC0dmtf5C2f03LNPY208q+Mnjmh+flbOn5ubQSntaRYlow+kSLJldMxhax2lZMAG5N/DPLS8rJa+/QsBd+7e0737D7SNxXrIJmOMpiivAAAQAElEQVQQ+FqxPc8V/4svvoSSu6xbt+/ovQ8+1Of+OSjA+N5AKV1Z30QB3VHTgV/Z15kLT+mkle7ejHaHte6tPOTEv6oBh4UeCunS4SMqqp76s/O6cPESVtqX9L3v/0D/7J/9pV544UUtzC2oZa72dvdUpALle56xFZqbn5Otq6dOn9ICm/Mx/8oAm1/RK2VBrqJEUR5oHevOfRTOndFgct/SFOC3q1Usvf5PS4KmHfKhTK36vYI+Qr5G7fd6unH9hh6ursgb6hJKZItM8/o3dPBTwDOCbt0+OG6Aj7TvPO2E7e0fMCCnGvjQSoCV4T0sWG7TSlNVgAPzFLSZ26ZczdX7gPHbSuUNJNGAoQMHQ2P+wQrjz6naYuZ2FlCuI0Jj5tDKt+fXfbgNx4sUKsh3XdcZo8zc4iDQQ9m4/NlnWsPCuoWS2jCWlrK1xIGRURRJA/hnB34dcGAfQb8xC8nlGtpTCf7w2tFTJ/XiKy+rT3sFc5FSgo2C1oTY9SLpCAPU7RhrliH4dCN6sZd9ShyEqZDTcj507ljHLdDRBq2zB0QeUwLfokgqwaVXlqqqUj1w6JX4hKtUgmYhl0ngbChSKEH37Kc0bQffYcB9tvQTlCvKQi2039sb5KvyjnAH7qAk+8bJINK0v73kTGXnMRlE2mOUyHlffrnEo9SauR6huOwyNzeuX9cdbgs8vhK+6aO8HDq0lMfW0XZibFBbLXg4bp7zem7Bd79FpzscEYoIFYkxQyfTwXnuxx/78aFnMNhDaR0oFSm36TGaZiXle6yXXlXJ8+1wKgqG11GOvZ7+TCv/pu86im9yH0APfHtVT1ZuJ3OR5LyIkGTQn3YUSynkOXE7FbgYpwgyNHFBW/tAcJLoN2Vi6tv7InQU7tgM2q5Dh+myTBur1F6TdG9jV7956yP9/Rvv5f92WJS9PF7TIh+cqyrPA4nQoIN190GEpQQPFaZRSDaaWCZ7fmrWe5EKZNEM6SP5N7E9X0FZK52NcCmpAxJ9BOMtUPQt81YxDqzt1hpFpZo9sysqcKY8T/JYDYTFuPahEw4cIkIRwRpgjTJfnlvB7/qCi2ncvmEanQwqNzZJiSAXuk1ij79D4eh+HuXMZ+20r4ikiFDBeEtoZL427qL8mAOz+RBFtZU3w4bF74193zfSBsdbBJPBRJ2kNQhd6rkORHZ6PfVN2ByeKnnOa6blasoYnLbvO2yEO69uphMeka81hdungQeZyDBwy4nC2oolodl+pUtPndOPf/RdfeubL+vI8rxS/jhArR6benC1JoiRGLAhOqG8KhOYoAzE8hNisijnzDxW4w++ZpiMIxPZTRd/rsArglohRcQj0CQsXMQkHDHx5Ty5B0NH/2BAn560R+A8CuWHMvRpHFp8iiqlkBelF3eRCkWG0L7bb2c//k/lg2luar+n/bgTI0IRgIDsSxHBSwcuxB9pvB0CyPKEQAXZZ367jsUYLH7NqotF7Q56WOoe6sPLK7p5f09bg6SNnVq28OwN91T2Qq+++oK+8c1XUd4OcTCqlYoJ01u47/NYPZ1L0+ZJ6oLDYwMBPU0RU6SU20rQ1xCiXTJDdo9VclpO5EWy50j2gzhFmUG5Xw/x7s0bunPzOorqnqwsNChjdd1pDUXvxq3buo5Fbw2rZs1Jvs8mYOXJAtD1E/NuS9+5c2d1mqvxI4cP6fCRZZ04flSHlhZVVYVm/A8IUNzpEEvGpvyN8G2st6BDUqfFxUWdO3sur/c7d27r/oN7lNuQhcH29jbhzVzO/fq/XZ2gn+XDy9pgo3n77Xf085//XG+/9ZZuokxbaV3f2MpXoUOs2+NGSmXFHIRGo1Z7KKgDfKePGGMH/fpc3S8sHdaRo8f1/Asv6Yc/+rFsBf/mN17TxQsXs3BfZ/y+Ih+iRJl2nq8a5cj8H9BzhBLmz1ja9wY1S5uKQm0k9VCC+0AQvreyohXaMq+soYDffbCquyjjVsgfYD20RbMe7zH2AWNuoV+po0fAjfF6rpag6WHCPejasfatLGYlqTVWpmgLNoBljCecmB/PlcF4T0AK4SK/VaN0mNZ7KJljlD/LUxdwdks/zvfYdpg308JlcznyLIcMtfkZcIs1Cox/i3UNK60V0oKx9+Ad4+D4CDq6XbcxxFLjfizvTV8rEvfu35PLPXy4puso6TtcH2dLEuMc5z4CC03NfA60h6LqNsbsByMMAFZYG+SrN9A2JfWwbD/z3HNY9k+rYN0wakWR5PXdcqzMct7lWSTGz7BPI02dKfsYOXOqyxk8jgxuA/yc6fVuRaHHxu1xG6pej02/j0W8UgVPlkWhBB4pQjwZUiKc0iS9KMA3qXjcJyzyQZXy5NPOCFqbZv6SUsMBxjh14NFmaOGjjD3lNQEFAT/4zjLoH+4KcM8bODisrK7q1q1biqBNhbwXLMwvaGFxIStJCZwb9lvPuw8nLXwTEYoIfZ3zGEGe7ECG9LF8zmVaeJ2tsI7MW+ZDr0MKQZakqion9IXWPZSnPgpoiZKhx5z7dr0V1tseB7Mxcs3ZFeU9ZwGuEZHbM94RofwXEsEMIqwvuVBEqEhJhZU2z1XASR4IEOIvJIpMIWQ6JRJIlhMjgrQp0E7OIy2CEkCE9yJ0Anz/xNNYhQZd0gqWyzc//FR/ePcD+aMyk3GXEnX6/ZmMj6e5M4+Ci30JOQFTFykURUiEO+RGyzryWjbtS2gyQh74C1M+fBapkNfaAHlXM4c+FIKwAhqXvUpW+Ld2dzECrGnUFkq9eZGpoJ5wof0/IvmJ/P7iKyjnNFAFjQ6QIgy89A9zEdM6JsAfqepSHWNqD9aN6SP6dU6wD7QaIydHjN0/x2g5OFFU2UjM3C2Lz37DBpp9GN6C8RG0qlHeJvFa2UeYtU+Uc3o9KcdE5DLUcb0a4dYSzpARnSzuDip14GgFtWMSZSBuASdcELeiWTCw7DPxS1ztPf/cJSyp39JLLz6jpcUZJewnwXVedLW4e1LQh8sH9b35pNxWKLKvA9+h/X7zWBiTlfaW+sa/nY7DeCq7yUx4XiJCESH5sS/JXqRQhgjtuxzML1LcBMDQiTz+OPFR3H0aD4NTUxQqWJhFUSpSEo8YnrP+98BofhFoEWwOmg8FKaGIwJ88k6DjQboUwjnRMImRwDONO98wQXqf6mJGAyiAvlQsaHdY6fLVVb330W3duLOrzd2k9e1G23sNAmKoMbz04kvP6zvffU3LKGzG0/Sw4HKrNYy+D3kOERwtYHqa5i4vB0At+zkhJkHKec5r8wH9HNSHH1p48KAa43NfLQnmlxF9DhE2Aza0wXAEjk1edIKCgWC6jaK6xhV2Rzm6oOfQDlazjc0trhR3KdvJZLKlwALQnwGbx0p2/PgxnTp9SvZPnjyR/cNc7S8tzmthflYlvGY+6FWFRijwe4Nd+TOK3hw83pm8iZQy32xubdLXjloQKFJSY1wIV9StEICLKLNWUA9hcY0IPUC5++STT/QJ1/3+95ub4Oov4Wxzhb/HFf4Ay98eVtoxMmNvMNYu4dt37+vuvRWN0FJ7XF3PzM5rZnYhK6j+GMGrKKbfn/6+7dNPXwKvUlYA1lEsrVBZCM8g9CNCQ7eHBcnX//5C1ztvv63PLl/WysoD2VJspd5zwtQosSbc1/z8kuYXl1RUPe1gAbPC+gBFbMPWB/ow/rs7W1I7VteM1UP49xn7JnnBXAl6tFynm66HlpbUrzg8dVLmA8sv8js49QmAB2Rw/QNgiqdP7PsEamhuIdzgex6cFUEG9dyH82t4r2VQhppyNcq6/Yb0Bp50uuv12ODm5+bln7B66KtWDhVjBHwJLRLz28KvLe104Gzf/bkrtzUcDrIVfXNrS1Yc7t27J+P1EMvzNsp9y3hq6m9t7cpzqUiZp8fQYEybNXhYaa1zuVa2rs7BPy9ggRd9N6Qj4RlVBxhbb0icaMDFsZwIXXOYlylgIPjE49rGvUEO2+/ASbmy4J0CpYmNmznq9XoyPQxVVea8VCTWVChyi7QETvtdpkgqUlJZFCqgl2lgcLggLUWwTjqlVECfii2l0ZB1PeJmoPUY2LRokWnn7XYB/RHXkc/zpRL7+HwpY5oQEYoI8EjaYV7uc7jwzQhJaqFJAa7Hjx+Xbxn88bQRh5PafEKe8xvmCwz1Rec045RpSWMJWnj/ozf1+71M1xL+YoD5i1PmiW0OUAMOLFaqjHeFolj1epnu5jnFfi+daJJDcSuva1toh8YL+eh+S+bHtHafKUUeW+BHuIFH4JC+4CZpfodcV7gOnsi80RHJWbweb8vhKZAjAyUVEU9AynFy8KUk33YZrKw2WC2boqe13aHe/uBjvcPtUpdK9TksV2VfM8i6quzJfCXjkV85IKGAeL14HZve5rFICfyTLO/c7xq3QKZTREiMx7LPdK5Zaw3xLsBHocqyserr1r0Hur+2pXGUCuItuCCGNXHTfieRJ95BGzlhWiQiptFJQpBvyIn/lK8QLUuiP/NAxxpqWRAtY2s9RssTLKjmLyvrW8ilDW55vOegx1GFCl2u0MqC0Ew+AeJZee1guA7aTfyaNPag/AH7MZ2YkC3+PjRTxXXSRo2QG6tG2DrdZehKnsNQZKTteSL3fcah5CwX9GKjLjuKytSpikZWUl984Rn98Pvf0XPPPaWZXqEG64j8Mz9q1KGsjscD+mhoEuK7HTr0GEnk6SjzOLQ03yor0Czqlj47oIVwreOA41TM7cFzE19TRwLoyngbOr+UUzTxCPOACU3kt7IzXlMwbhNwDriRnuOOAkFDAaMGhIlUKCKnqOuCXD0in6TIf/a/DJq6XIY2cjRAi4AxexxohtRHj/P2YxFBdpoAYRFSxiVyYx2FedSRjqgnLcBVbO8iTZNXG0plpQ4YRam6mNG4mNXaIPTZ7XV9dG1V91Z3EM4DjfdG2tvc1R5X5OJke+mZZ/WjH/5Yx4+dkOgjIilBF/PvCGHo07uVGPOdhfeYtMaLAcQOFkcneFoZn06R8RMOVp7wO4EGcHn73njN67YmDdiwtjnRWtH0tzPXt7e0trejdaxW61gSN4atNnYH2kIhqke7un3jM129/LE2sFD4dy+94aw93NDaw3X5iregn5lepWUUUG86R48d1XGU0jNnTuvsmTOyFXWBq+8eG8csltNFrqWPokzOsEm08GnHGhlgtfC1na+bFxbmderUqWwlbFCSd1FeH6Dc3bp1E0V1F1olFShohlQUWGePyNfqVlLFfK48fKibWHlv3rqTLb7bO3tQJkGrpBEW1JY5GKCoDtm0rcTs+Ys3WOO8kZvWEnwAeE6OHjmqp596Ov+veFtOz505p3mE+x5t3sY6ZGFUgIN/GWEWIVyjaK2vr8n/uvTTTz/J/9/+s8uf6tNPPsqf0XvARm0atoy5oWyHslyAU1knHZpb1sL8spYXj2t+7oisvM7OzaiEbntWpPfGGlB+FwXYG2fX1prtVTqytMAaajTienVveyP/cja6mAAAEABJREFUN6vxcBcltZA/HyrzakrwSw2fIGPUQgv7APQVMZEWGTo97vI67jpBViAp0U4HL06q/N+0/YmfJMdx54n+zD0is+6qvhvdaHTjPkmCom5pZ/a9mXn/5/sP3md3tZ+dGWlmpFlJJMWbAEkABNDo+6z7yiMi3vfnkVldDYAUKWmjwsJvc3Mzc3Nzj8ws8qmcmNeGSKKOlBy6Ara5LbaIfmjT0VdH2GKTxoxhF0M+gQcL8M34x8QPDjxn9jXBMRDtEwUVjpg3LI6HhMM1KnCMvvpLWleRiR3dIxz7iJBpPkamYzaGwRuOKq2wNgxo02EnW2gMNcz3Bj0oa4AS07Iqc/nqyzd0jo2VP9PqOWNO0Uo+iGjhT6dOgi7BE0iB76QdAUybaST67KbY9MB82nVyuXlY5aQKvalwlip0uY9nZeKZspRCjEQ06oH+okBLVgceKadUcAzqLOOoaTuHRBnTUpGRGf3YjhzDn55+KSIKHs3G8qwvcblWW8odI2N2k4IGj6eAeUEJQywxhxJ4dfpyOtQid4+rRpct4y1O0VsIHC4Mtba2rnO8XVngjYIicffgTYVlPEYvRjOwfWzA5baFBugR0AINetUwr+ywVox5cWFBQ2xMJj5l8+bN787utrZwquxITNlAmW+DYa0M7xI8yznJ4Hw7bcbpOb67u6sWXiGWwvsF6K7rSmK8QWZO2VE9f3nsz3IinA63eAaRqGD+wFtiouQEZvW7WV64rkEhfQmipMkNQyilpEgSCqpg/EqVWqDBYb2/e6x/+Pi2fv7FY03SqnLNxlhDLbKGLdQLSsYFP3VyhbwmjTlVbpBZF3TShVLK8Cpjk8a8udrRMXOuo9x8TSkV3TQPFwdDDXOtnAaKvKzHu61+/eBAT4+mGiVJlVTzhrEizNGPllxFJCnoS6eujjj2LBQybhGG6zlfXNQPAuvECTg9g1I2i/9uQQcaIw9FADQqesc4W/TQ+uE1ww6qN0Pb2LRNdHsHfXGemBnJFQ12IguUxp3aeQizjRR8MoNteBr6ZArK3rsX7pJPhaZApymOqqFB6acsonYWphhbC0AIJ5RkcgPmpEwcUEgF1BF0yqQLw1Hs4IS0wkEdVJ0unDujb777tv74O+/r1Zdf1OIQ5fHP9OCcihMSQ2AMM5AA0d70d4QecA99V3QhXx10+9We6W1YuLwItNDdQn9numnLPIJqaKORHQGn4bkKgKSElImCCCLcKpBUQvVX1wfPPZ33DDrB8p5MMgsK8AVKm4CIrCh/4CWEXX1dMKKf5IRKidsayEm0n0NodpUID8qoNst8FjjvyyBw9ZCUmbCJxS8KTYkScPHsy4mXxoSzvA65qwDkdhRyi6ulvXepbb2oERP9yd5Ev7r5UD/79V3deryvbV71H+zs46QeaMLC3LBDeumll/Xnf/bvdOniFXiV1DHpBJ4WOY7Zkdkoe6Jb9xry5tDSbyf/QQN9z0ggAZ2zRGd64YkEXuIdNIOi6P6EyAgjfoST6m9HP3r8WPcePuCV8iM92n6qB9uberi3rwc7h7r9eEf3Hj2VTyEf3r+tD3/6fT2+d0tTxuD/VORv2dtBaHCwBrlm87Wss+trxbF88cUrunIVwEm98sIL2ljfYCFa5dX9ilZxQMvCEYJCaYKj0UKTOuYdzrgX7QhmAHrrV3/+jNno+Ei7nKQe4EjnOhcObGEItjhlXGRhu/riVb340ks6i3M8BscdHNRbt++Uz63ucYJzyOI8skMKreNJq8q791ZlnrfwZ4LxHeH8Ncx7WKSqGgC1FheXGc955HQZZ/tFXXvxms6eOaed7R198NOf60c/+qEePniAc75RYIiz5QVte2e7ONN2vANqNzbWdHnmtPuLY+cvnAXnBV2+eFGXcIKvnL+gN196Re+99pbeevVNnT9zSStL57SxdlFnzpzVuQtntLSyoi5ysVldl8pHFvZ9OoRz37KpPbu2qvffe09vvvaK1pcXNfSXhJqx/F+tGk6nasZsJyBSqPNmWFN12CQZ1KFDMKRrrTGnNcslBcjkDkWEcs7yXBaXbU6KpES+83JKlCdFKZtihxtiHTjog6flTGfcrTpk7MX/CXo44nTUdPZ2LmQDv48uNtixKoMTvO4njNm6gtPhxcEy2+Hk4ix8sj5u+1QZWmz7jjjtPzqcKmtZ0S6ha+hOW6mj3DK3EzRtO00hrY0sIfeEDBfQ15def01DNlZ5UKtL8CwYAyDbZANtBB2ivYi7yOA4A57dFMxiQRgRyimzeFcaVABOzqCqVOdK2TzNoaCvlKQI4pJCmkEnsoAAnNcVnueUS1vPmxocVYFEXir1oJrQbQJ9b9CbkUL9VfA5itxlgHhGKjEQtxOXw45xGkjO7m4WihYACLs5uIR4RChiDir0uGhxcbHMlW0W8x/+8Idl46YQp3IDrXCafRmbcZ43MP48d8tk9NpbHGycVIdTdKY5DdBtuzhlrWuARJ8ZHqRIHP5MCwQdFL7gIEcKtbS3XdnFYd3cfKrd3R25nyGnsMvMnQU7oMg9pZ6HxjfCTrmuHV3zelr0MmMnKlXIMeiDrpFJ0pevCErnQL2kZ3/RJXhTqYa2FFmGUCq1TkLaihw5DMqATiHNwcwv8XlOKFG30M8YSEikO9qJPlrgMA31+c5U//3HH+uXnz3S8aSCV6EctVawewPmQigkAPEX9fDr7BZ9D9pnbH6krAab6c2hN5yHbPSn2JrxeFLyc0pK9FlH1iLr40K1CK+Yh91Av7q9qVtbU+1MpCM2r/5Jx3ogLQyTcnK/naRQAkcQ6vRFUZAOwYsuKO3BtKAOJW06deoK4nMgitKW5+/2oL8T/Y+Q48bf0pntjHXjiDXqgPF7AzaHBh2xXP1WMZkxBmdaAY2kMLYgb9Wh7AUpytm2rUo55LVUaijz4KYoeAPDpyXdaEraOKcsoL3xZLoaH+18R4QsgARDS0halJfdriMYsmAhyCwCg0paGCQNEcDZcywm335Pf/pnf6iXXnoR5azU0ZegBdsghx2DDyAVnCAlrgKOG/TscvIUzabVjGsZa8N4WtoVfLQoAgdnEI9AwMTdR4EU8lgiCIOylOT6BrL0L7kgrXDCbUPgC/AaJEWYCp1cruvEl0PnlZouMDjjXwv07XGdwIymr6Klw2jlhbyLqbo0UVtgStiqSZ2m4DpmlZsGr1bTorb2jvXpzbv69PPbun//ibY5Qd3z61qMsg2zJ7qN8Hf+8A9145UbxV1okT0MKac81rcpTlOD3k3RiwbokK95kHJSBhKyyTkrs8DllJUi0zxBp2v1YJQtsp+iB3MY84rYJ3DHGFzD4dGRNnGotjHS23s7nDBsq3x2887dEt7G0btz547uc2J454svtPnokaqUNEShTZfBk3BldQVnal0Xz5/TRRaYjY0NreI0LWHwB5xkDFn4fWIycAhUVS2DusCZO5In9zGOpI1cHx/xOveQV+NP9cUXN2Vn2vS6P/PFzokQTWbsS7wyPs8rwzMbZ1l8Oj3iVdJdTlA3Oek94DR4H9jlFf8ep9hjNghTdqgd/XYK+XX/FKM6wvGeMlcyPK0wvtl8Jb7IiekFxnMRZ9K/BzscDDXBAB/s7+uLm1/Aozuyg/HSS9fLwuvTmYcP7msPXnrcFy9e0DvvvK33v/1NvfXmG3r3vXf0h3/4B/rOH35b337/fb37zlsF/uxP/kj/7i//Qv/xP/y/9Z/+w3/Ud/7gO3qHV892Ys+e2cBBvqqF4VBTdGJh9mpOyFxKmjCmCaeO0/GRvBG+dG5dVy6d1xuvvqx33nwNp/VlvXDpnAY55Lc5w0FWzkmCgR3Qh362alksOnSmw3YJzZTD6Erd4KkozxJEBGEopaSQ1HWdyCLG7QzDLEpQ7j6rI96D0ymSBvVAFY6ax2fZ2uhPcEoiAgo7NciIRrLtdn6DHtMjtrOWHRfDLicXbuc69+/d1+MHj+ST/imbk8AROObke293HxxSilxOfY68MWF6H1FnzIlF0wYjzmqjVl5c1MVr17R6/rzqpSUaZZlqzZ590JVxm7Zn0Nfq6z2LMxT4gwzQq7quVA8qDQY1IVDTX5VVeEnFiABdUJ+AjqKASAd15pCIJ2XwZesrcsiZtONzcBkgLnyLUrcl0jStChBvsS0doeVnoCtq93f0Ac9nMRL//P011Ut/2DIPLUNTQO8eG88PPvxAf/e3f6cPfv6hDni7M0AXNjY25Dl37ty5sjlL1B2jD0fYK+uICWjANQWaOf2EDfOjQVcaxmcSEmsaTHP1AhGhBNhhrQcDbFCFPrTa5/Ter6u9wXE/Eano1nBWJ8ISUKl7wKb3MZuqMXPOumo6KvM7ZUW4V4Bbv+eV6LPCLtZ1LdNdUD2HY450Hkp9rH/2CccNYpxASqpyUk6pL57N0YiQDKrEizPdvv9If/fd7+tjbNohfBxhH5vIimqAOqD3qDHZzLWpOuZISuhvPUR/hwKlfIJY+MdaMuIAxDIqMkihAWNaGS5qdWkVWmpl4jFc0gM2oJ+ywd9CrvuAnTyvVyarqioN6iwjz9iFDA79houRqIUI67DH5H6dhvDSvg9pzBi+Eif7X3JHBIc+jcqXOVmrfcpv3TzASR0dH6tBDxM8Hw4H8hqyvLwsQ2pZjHto1c4mnQdp8OTryGtLHZefAhTaitbDVFO8X8enngBF4RsI6usbz5cHFRHyXyI0uD/BjVBLfsOmtGF30mpYd1pcyLpwYV3ffP9dvY+jevnyeWU7Ogipoa8OTSh9wPQwgMe4nGdQ19J9B14VcLHzW/JN8xxaxtnMxtVR1jF2cZlxEVBrgIkE5Abwu90d1QyCNqLl7og/B4yhlFNxnu+KJGWiI8KBftM1b+PQeEq731T5N+XH1xU8wxQRGIIE71MJi9xo86yGZhc5YZ43Ek6qwc5qm6ZqU4OT2mqaWk2y5NPUUVPr8fahbt5+oM9v3dOjR5s4YEc6PhzpiFchdgqPMW6DxQV941vf0us4Lv4CBzZBU2Q2RWbTSYPjMQUm6GKjrvBTXFFozTkTZnlRzyxsfchJTJWUc5LHEhHyZR42tO+hKfhsWI/tpEKHwxEnt6K+6Rihhz6hfHj/gW59flN3b93WNqeVj3H8nj5+gpP6WFOcyWSdwqGpMSSLCwtaYhE/e/aMNtbXtL66pA1eP/sLPCl5p90o5ayM4Ql0znNz4omNYzjGORhh1HY5ad7dPdDm5nb5TOiTJ1vy5y9dVgwecyODw3punZ9gBLxYTMk/f/6iXn31NS0vrejevQf69Sef6g5O6i5GsMEhHXNyenBwLDurYxyRKRuKFkN7xOvz7Z095HKsMY7nFJwrxZisyCeOAxaLAU7p2bNnOQVeK7ytGYP5+pBX9r/85S+h8ZFef+N1/cmf/on8EYWbN2/ivN7ESd2lflZKUWC4MCCUchVaXl7AgV+Wv+F85syaVlaXcUDrEyiGbWGoc5wMvvHaa3rx6gtao84lHK7w6wwAABAASURBVN6N9TPYkCUtwm9/4SrlCnbAY8bTQL+akSZH+9p6+rCEL1w8h6P6enFUr129RB/SZHygyeQIGzmVsFE8Zje6DjYVQOeRb+fyIF7y+mrRB+XZti362SmhP5Zv13XCHJQy1wtFiT/3+EpWQEsjG/cJ+jeo6vLLBV60D9gMHNsx4XS8wS6Lq8EuT9DZhle1Rm+ZWHYj9GmbE+4JdXPKusdp+iM2Vbvbuywm47Jw2Ik1zgMcjd3dPe3juDLlmHvwhciIFXuMfqAOmsDTFlrW2aBcuX5DA/SrTQmOmF54ZZtaAh7wpzzng4dOUVPknwDOfgA5hyrmbT3ILPI1TmpV0gncEaGIKPx02hAR6i/C/kaXEvplyLRl7uesnFKJV+hERfoEqkpFTyIVajJjKnbBc4ExN4QNofNOhOea9BsRgiDfOn25ruF03u8Sb7Fxlp95laEzFBriCK7zuv8uG+H/9t/+Rj/84Q/KL4VYt2xX1tbW9AJvYy6wEV3lpNXjsowPcWh92j5F701LB80exwTb4rdQ7sdgPHGKOKedDPhV9BZe1fWAebVQHNMRJ/o+Md3e3iqn+ZnyBWxckQX0uq3x2k76p+DoFrs6Lbx3cUa2ruv8iFDEM3Db3wZz2hRiTnQFvlw/gkLueX5EiBtwaNBJnIhyyjI9mUo5KIOwJMljjwhiUg7sSGR9jgz+5z/9QF88eix/QGoP2zxlcWqFzrMENujKhLdRKVXKeaAG++oDGH+B8emTp2VT6HloJzMj3wGyXVxY4u3Zii5snNP5jfPK9QJrZa0D5sovb9/WY+zVce60z9ugIxy8KfO7pSzDd7fPKUF/Vk5ZkKGI6EEhAQGIPHHN+deCwzLqWKfI/je9O2gTPAywTtG9A3/EChtlJ3XEujrBhrnvSAl7O9TKyiqwrEXWfI8nNRiO1sAs8EAdL6/3ndcKZ9OCF8JXmY/ur4XRDca2YaJOWfSmCKIAzoLTE+fNBt2Ax22g79kd82jgkPaQFIKlShJhB4NbVf6dyEHW5Ysb+ta33tY3v/mWNjaWNZ0es0geq8HoNhjilv4gtBBohnTQ1sHsEwAnhTwZpPOZ+BaKX40aGhjXkddBaN/WY25L/YgglCKiB/UXSSIhcc8e+vJFb4iGXOM1EC038RL64XgBKCQ0Dc42zOMRdDIHCuZ45yFZs5t6JdaHXy0vhV//oElEiBuauwJFH6jNnJOCOwXKnxQZIK4gUwZoJ3C9vk8nkvoLPkYDvhYIlZ/PSDWO6oLaelmTWNSDp0f6+PP7+uzWI1437+jJ5p62tnntD/i1s1tX7LBeeuVlffsP/1DLq6tlOZvCL+wAr+PGGrMIT5BjY9m7YxQ+DKaVyZ+LkchKGWDyRoQSEJEkyBVxcXWO026KPjTAGB3rYaqR4yzoPl01TYFx3WfCbXKqusfJQss82OU0chvjc8iCfswucX9nV5vFWX3CK7Jtde2UHW9VnK7LL1xgMbmo8+fPYJSWNRwOZX0e4wxHhBYw9BCpqh4osVC2Cu3j8G7hRDx6uqX7GMYnOKm7nHi6bGVlTXbERL2IXKYEQ1DNDl6Mc8Bu/Oy5i7r8whWdv3CJU9GxPr95S/7FgQM2BV2XcEAn2uEU1d/aZ+2SNMOjJH8xaQ9n5ZCT1hFeyTEGeUylzKLeQ9bq6hqv989oiLxq6F7iZHWEIbp3/x4OKoYc43SN07arV67q888/1w9/8EN99umnOIETeeeMJmFrpjrEEDe8nrahepHXmVdfuKT1tWUtLw0YT6iZjtjQ3NNPf/oj/fznP9XPP/ipfvHLD/QUZ3PMCekFXvdfe/EFDQe1zmxs6OUbN3TxwkXaL6lCH7yhbbEbR7z+P9rfY0OctLa0qMucAk9HR7r9+a/18x//UB/+7EfwkeUnRpo2R9A2UtdNRaSHTkKxFQQqzz6m2dWnZpWo6Dnd50mNbSQ6m4tOplnrmIUgoFkQPAPHyCg1pIRMDf7nAf4i1CE62KCjKYUM5dSCBcBjDXAJ2wcJqukvpySPwXZwghyPcVgjknb89gLH1Q6N5eYTsAPwOv6AE29/0aqLStaPLTZJo2mnY+BgNNUem5ijSaejttMUHl979XVtoGfVYFFSRfeJMYfEJEuAJzEp8lvZBpuWlvlLhkJdgURoUnMOVWxY6irLkFNi/KEIEUqZSGLceQaOGxhSX4f8mk2UwQ6Bnd6ck3rIhF+FlBJ0Qwl2hgjyh05k1jG+Djpb1r8O+lrKTXdDnogzQKp3wL/NbZTGb9yZ8eec5bcU7777rm6g13b+/paT1f/5d3/HG5x7EvQNcHaqlHXu7Dm9fP1lXb9+Xf5HKENsTAUfPDbronluO9diKKyPU/THDm1ZFxmP+zXMR2I9ChIJfuec2DDUxZlY5BQ9Q9cYfbPu7M90JiJOeBspyjy//+Ch7FzZf3BflklOGTmFLJsMnojQ73KZ/6bb/U6ZS46b3s66/rsgOKlzqj8znIGGQiklhSEIAUVIAtDf6bjTGN0fk//5w4f6+5/8RPdYC44oP8S24A6hHRn7EZpSr6PNiDcRT227ORxweMzc61CVAW/LFnnDtby8ohXA4cLCIqJsy/uZphpqvwl9/nBTd7Z2NE5ZTATKusJTy6tDXoYEnzM8FFdAS4rM0zEA+l1exlXKRZmUyO/QmxYemn/6Pa+OQTwHX2rPEFFfnvTjeeO3gEesBRPWbbczPdZLv/1axA57szXgwCNjR0SbJDERidCPWgi1k0ogQx8P4qfAO2YKW5zVlok6BSYs0BOkYhizc+gVpqWdEJQk8PNQuYiHoo+Wp3BWpTpl1TC3SlLGgg2ytDysdPXy2fJD/t/8xpt42DVCOdCEhajzYmHsCAeUihQFK/rVd8qAOpS1AHWKEAinOLaejGN2gBMcAjNqyoLYkt9ihNrSBobKFzijh5Ii/nwoRczLQ1+5QNOZjnmB44bTaY+BvEI0fEWa3C3QgVtFgSJCQZs5rhLS5nSoUoNaTIYS7wTKruBxPVK/8Qa9IkJBDTejETdtSTszIhQ5nYACfaAMKqGeekFXpN22dK8gHwESBrIUPG0pbwWOakGqltTVyyxmy7qHk/rBr+/q01uP9XjrSNt7Y05spjo8nGqMMzRhwgu9eOHai/qTv/hzrXICOQV7Cw12Uq2jx8jxCPBn5txPRrnreoARHWowWMBZGaoinVOliKTgD3LAInS0BQhJmfaOAofWgxYej3BMj9CVMa9MG8YxnYG/UHVI/rENM47YHs7dCAfuGKexYdFujsfifY+mLN4taaFbw7oWpBU4d26DtwRnVQ2S6jqpqjMUNIz7gLBTzYIyYhLv4xjuAnfv39evP7tZfmv1jo0cDvEBuJVqrbLrXl0/oy5ljZmHO3sHCpyJtdUNJco7HNABTuoLL1zVtWvXtU59O5x3/CP8nML6lHSHU7jHGNC9wyOZ5UfHU+0ylg4HIyOzQ8YzYa53Smpg0LTtFLlSrmpOcvZo0xCvtLyyrHpQywuO9e7p06d6hBHf3NzkxHSPk84XdeXqVZzLD/S3LKz+Nr/lJXjtk5ZDnPvMXF4cDnTh/FktLQ5g3biEr71yHVvwTf3pH/+B/vLP/0j/7n/5c/2H//C/6s/+/I/lf3iwur6kxCnD4eGu9na3ORE80hBaBnVVnOezG2fkL2vVuVbw5y8j+UtZ0/Ehp/d7ypj9mpPQvc3HOKqfavsxJ6zHB8p5qmrYamW1Vl232KuG1q1McwH1V0T0EfgteDRLqGRHR7JTx3zo0CGD9atj3CklJSpFzNtTFf4W3H0zhf+CfEI6JtKBS8VJEHkNGwZ/brDBjgn8g6pSg+56s2RH1XZ1UFVaGAy1UA80QWenzK8dNj2243ucpG/AH9vunLNabOU+OjFFb+8/fKBbd2/rCLt7RJvtHfjFKeqxndJRI0y+9lmA93j7cYD+7XPib1jmdPvSi9e0un5WkQaQValrktQGPBRU99CgcF64JswlMW6zKkvKVE0pWBeSagZQM0ccVjlUpQRkwGFSpnIFZOpX0F9XFXO/PoHaelBgUPJqdKKqcmmXwZ1p8xykrEQf8hUhpC2vFXOZWW5CdhaC4+aX1xjHexDFM+EZx78S3JVReFw5J+ZEo/X1dd6KvCo7oT5B/8lPfqy//dv/oR8T7rLZgABFhMyPpaWlslG7ytw7f/48ztAyfBgoGKPpzoy/yhVEC72ZaoKc7fw0yL+MzQQAUQYspTDe6oRHHnNKWRm+t20jb2686RmhZylRl/wUSSlVmqKr9+7dZ36ONUbm7sv2IkPDAAd7iO1TeLSifijieehL+iclRDpZb61HpiMiyDMQ/I63m0RE6ctNgkdKKukUmTD1IEIgpVpVHqqNijeDtfbhzUds5L77wYe6y6nyNgcKR8yRts3QxuYNe7q1tcfbq4e6e/eBHG+aTkOc0TXm3Rr2e4WDBp+EL6+saAgfIhL4QyNwx9KKdnBUbz3d1aReUtCuzVAJbyfM8wbbHBBsPoxxfjW7Enk19i6BK5TK36CqlZ1GPT3XIigBwFb0yvLWv+ACnbWjgHXPspiD0xI9MJYG/TCIK6DD+lnXtYbIfcjhTAV9EdSlfH4nyRlWvz50uiB3d/TsiXkCGBEPwjtHd2TmOG1D10DAFOPWdK1tjWynuxlu4zwNnZ5dQZ0EUUFWnbJYZ6R2opXFoV65/qL++I/e19tvvMICk9S1I7VA102ExaNlq0TDRIxAwppAhkx/oQtaehobNTBnOtstlsmBcCc4Ag15VvB+QjalrdtDjiALiOdAepYunZMuYw3NxqyvvYyz+5oSK0rJLoU8ygCkiAA9I0PREnGBX1zGA5HE+tvZMS8U7cP5hI47OoOv5swKZoHxWs7GHShPRChiBilkhU/IJwJdAZnruy5RSSF9BciBMdFlFqUKqNV2A439L0+rVY21oFv3d/TR5w9078m+nmwf69FTwq2D4iAdM9l6ubRa5NXy+3/4nfKFnylyHLMY2ymdQ6ueCnF10JEwuPVgoHowUMUESDkr5aQAFNBf6gl6WqBDbbqCoXM+AvG3k3ONEa6S6mGtCnBZ6Y/+/ZM8E2g4xggfo0d2WEeTkUyvv/B1uLenva1t2WmNBtzMG7+mW4CewaDWOq+uhzhgY9qM7WCjgy2vjE3jkNfXLXp7wCs6n0rs7O3q/oMHevJ0E1oWZGO2jmFbXF7BALZ6jCN4DyfWvw/6ZHMLJ/9Q1mV/XMJO/nBxUWdwGM6dOy+fdtrpffjwsR4/2ZRPq8dekDByYxaPMRvODnmN8Dy8+VxZ21DNaZjLJq5D+QSnokVHO/godDMy8o0kKbTI6ekEPBN4YvBPSD3kNfLm1ianyTs678/hXrqgm59/xnge6xInnDduXFeNw7C9va2qquR2m4zjyZMn+uzzT/XgwV217ZiyYLwj7e1tc2r6SE+ePNLuDmM43FPCaGxsrOrixfMYu0qj0SF7hGPt7e/gRG+RPpKwqld9AAAQAElEQVT/benB4b46bNRwONACskCtBXJNkeMW+KacpA6Q+fVrV/Xnf/rHwB/pG+++qUuXzuJcn9fZs6taWMhKqWW0jWgMiLi4YgZJEVGAjP6OPihP8w75doQyuK76CtZMxxx2aOS8jvPcNqLH7bhhwiL/BD4dHR0qIpQT5SiqN9x2MsaeQzga7qbY6BJv4cexjmnjev4ISkaGW/B8gUUipawEHjsajzmxv3nzc3TlMQvrlvx55x6eapNTnZ2dPU7ZR+oiS6lWvbCsEfp+BHSc4uPH6vLVa1paWVekSlCoQR6ozpUkCJ1BhFShAykn+g6VMIcyMBhU6GAlh4OaOFAho2yg3HWeQVaFDlXgqkp5Asdp6HH29VPpJ5c++3hy/BSEFSRULsvCFJfEqYdthWXVWqaMx3UMrjIPHX823j71+zzNH5gH9h5LpAQ/BmWsy9jGdzlZfQewk/OA08rv/uN39eMf/xiH6A5yPtLUtorXwy22axmH9dzZs7pw4YLOnzunNd5OLS4uaIETvSWfZGEvFgkXCYfDYekjAo1k3hQetIwWheoIrT9zvWqwDy4vRM4G11JvjI7alh2yAXbcmynP8UPsm0+CBe4Wulr4V2Ori6NFmxB/lEWkGbavD6gi8YiIYvfEFcgtIoj9y+6IAGUoweeUs1I2JJEJSF2Iy4+kNrImKWsEbMHjH/7iF/rJrz5ifZOm8Gh7ew97tcPbpKfYskfYrH1l5sr8xHTggxR4PxwuYlsW4Het4K+Fd/6nGgcckIxy0h64Pr33UHvY5oxNHgJ1ZNZVyevOGF/G8qAptH31Ns44yQ5FhMQtXyhqB36pwxy2BZz9FXD9rwMqWvbPAXnP3fQXEQX3lDXEmyLL+zQMscmevwm+P9eWhLkPfc96d4x88iQzq0OB7BxMMXJfhgYF86I4L3e6OIgMWBAVKExnhIYSD5eAngyXA65XMmHU1AqKgFaYTC+9eEXf+YNv6fVXr2ttbUGB6NtmpJZFq+3G2Pip7KxKLfg6BGbc4O2cJA6eFvoMDeHcSfUkMUw54m6YXC39dtQ19OM1AikiZIZFRIlHhHwlxhFB3ECGx+cWcxBFEFeGpNnT6eeAdl+53c6Nwet+DUFf7k/kfaU+GW4SwZO772tOhUMqnLqdMwdnM2SCDrJmgCFqAedHhDKT05BSVkqpQAQdFSQ8qMhT5SoRygTAkJJ0AU5PtJWiHUDeAjmLiryio0mlew8P9NFnD/TFvS093TnGUT3S9u5Ix6MWJ6NDzhI+I47Zit7/9rf17T/4jgQtY5R8jC6OMb4FcPIgRaLveb8tfG+Qa4PutkBH2mWnoaWR4XReWXQCUl2fzie8pm8JDWPidk4Nfb9TFuVGPlF1uqP/EYZqWNdaHAxxfsbK5F3kVfIaTuXywpIGGP7FpQUtLy9hlAaqBtRgsW1xUo/Hx9rnNfTe/i6vxXCseHX26PETbeHATRnvECeiqgfawQm+dfu2/J+E7j98hLN5JNPUCbojwd+sBebP2saGzpw7qzOcQA8xhEfs8D/99HPdvnVHdmyf4uDaUR1x+jXCoZniXATtO2QduSqbg+Hikg5xZPcpN9/N0zZCQg4pVQrXDfokzDmrriv0CfnhrO7sbGubk4W9vR15cXrhhRd0Fnp++KMfyp+B9EKZcsKIPy1pO1teuA4OfYKZi9zPnz+rc+fW4VXNyQv6gWO6vY1zipPVwbPBQqVcC77t6tbtm/rVx78o4c0vPtNDTgGFbVhZWdLZwoNaEYLGupwmWtfXWaQXhrWYZlpENhXlLZuHjsWhmRxribL3v/me/tN/+l/1H/7jv9df/uWf6MrVy6oHgYY0Ek8e3DRUDwE/pFDEKRBxwLe+9rL0KAgp0DcRduDu0FHNrohQxAwU5AKkPY4xdrNDz4fo3SJ6UlceU1JCLg26c+xXbJ4nzO8jHATrmW1g5CwvDAKfHfkzZ85oCcfHtvEhp+CPHz/SNvpn2Yx4e/DkyVPd5zS//FtbTvePOGU/4C3C1s6uvJnh7aYmUvmSyYj5N1XWhctXdZmT/CVOhFLKQiTU8F1GKLpWIIBc97RkO5k5qSY9YFM3GFQy1OhWBWTKEvXNp0gdbQ2S81JKX2u3+vxQykkJISc7sUBV0uQRZuZhIjwByoN+OnGFkAbh/EYuZElRnrLdkKPIznG3OQ19a3IoL0ZNv99FS83B/Thu2oY4mOtra6yPa3r9tdf07rvvyelj7NCHH36o733v+/rBD34g/2vgadk8Tnt7wdpnHDlnLWIr1tfX2cSucsq6UuadXz37BHYBXRrgPKSUmNeMApm2jL0DHDbok/Vrik12aF2cj8zsSDP+eENlfTOewXCAjJImbNAfMkdtJ8L4wW2NqNhoZHTATrLhNM457tOh6Sh9pVDLHDCOwqzTlX7PeEQo5QydPaScJGjseR/y1VHH0EZSE5m3g9g+7OwU+n/12ef6+LMvtL27ryPmh79DMOatWpUH8HmtyKuuBoWnKhc6CP4AV8cYyjjgh+i3Wl3WUzbQP/7oI32E7T6ctKrqJS0OlzSIrNRG2YiMsQFT5nqIP2iL6EOjJ6qIPh0RziItBX/i6pCnfaSm+EMtdFk7DBSeuqlWWOuSL8OpaifRZ3UckxJ9tyBpWLsr1snEmGv4VTGve8BukXeC4FQkqRAbkkMYJSCIG6G4zK+WRcwK44FMYcYUx69pGjXEGysr4HJooAV3AL4JI8pDnUPyTLKhGCxekUUXMLtTiyFsEMgyi/erPkn9zrf0wqUz8udUm+mRWhxU4aD6tFV+7T8/VaXvBAgBG8z0rsSlDoLALO80pkzOCcbaE8ZjMO09zYWaUpcHd582EyOgXbPLcQO8cY1O/IGfBtiebgbULXl96KhgoOlwvR76siiFxMEnwD0ZvYXpvh2GZeFMzS/6oV9GpnDoRg4LUKekXQoQh7VkzuLUMR0Gy7Z34FvNedC55uwREYroIaU+dDGYjEVzY1zSjMM4O48TMG6yXISIQ5Ou0jgG7DqHmuQFHasuP930i8/v6ouHW9rePea07YgFcR8jOlajUEvfbUgJBX7xpWv6s7/4Cw3Z4Rt3PRhASsDKnv88SXPTRrT1bdla1pb5aVk/GysDjUKi+vakibXoTWvdBnwyOOKkbXQ8ksHG1vgm1iOM/hgHbopDZh4PMehnzmzoEid6ly6e1ZXL5/Ty9Rf04gvnUNlj9LuVJ+QiC0s1qNXSV+QMuaF9Xutv4Qw84cTUp48OG/jYLxJDSUl23h7hlN65faucbPk0wrQgGllXTL2dco8lUlKNEVhlAVtgEbIDsQl+n4T5lPUAJ2+PV7r7vGL3SccIA+e2EfAUUKTCa7cdMc5d6o4Jy3YwQsY/h5yrPk2bBeRjuVsXJuzu92lnB3W4MJBPOhucv1/96pdKEL22vqo7vEre3d3Bhkw1mY6VcRTsnJhHQ3hkHJtPn+jBw/u6d++Ovrj1uW7e/Ex37tzWJqefdugnLHYLLHyrK0ucEJ3TxQvnMNpjTgAf6YMPfib3d3R0gLN7RpcvXyoLMQaPcBW7kjnd2JH/acAWTntF/8Frf3+7/xyns5fPbWhlmJWaY02P9nT7s491xAntu2++pg0c3A4dEfqCKOUxe+yaXXCJWDwPEahmnMojevqmiLvkdAWvpdqBu6WLwn3KOkUSEDIfPfYqZy3B+wa97LDHc5gigzEOi+eC63bYSDswh5wqW5/BrJq2zm8Zi/W6YtEoNHRic8HmEb6U0/CdHRlPUOg5cTybE7u7u+jvPvx+qn1OzKwrUxY7O6wHRxNOlLKqwYquXH9VZy5c1oDToxY6W+xwAlnOSZFCwVRIOIZVnTSoM/oLQMuA+V87TTxDa0rigjg4QuTkjpAShTkngU4RHSFA/YQzmzLlyJdiZSoYEmGUvKREGLkPHTdk51GnY7YiBHXwr4dGRT70zowpcac7Nk6d6bIiGIgHdVTat6Iia4R+JxDXfJQOSZ7cTk9Z6G2f6nog2556MCjOjz8C8J3vfEdvvPGGhuTtIZ+bn3+uH/3ox+WjNnfv3ZU/x1xsmec0YwrxBwMjQhk+Wwd6yMrmCTxIlHGLQZyCliG1atHVjvGWsVNa6vGIgJ8pybhSNq5c4jklGY/bTdADfyxoCi0dfGoYV4su5pQKbtsPHzAVpsFPtzsNHXndrP+IUICZhuS2BPCc2LP6FJp5BL5PRZ18Droek2Sc0BKMRVxdAfdKhLtl3LbV1vcpC9ZomnTcVLq/daj//v2f6EeffK7Hk0Y7ytpPtQ6A4zzUKC/ouBrqOA11GEMdsD7uq9ZOm7XdJD0dd3rI/Lm9c6Qf/PqW/uv3fqwPPrujPZzdKQtOrrLqjO1ViIGqYU5N4GGLPCHr5O6gzzSfZJxEZmOgOQjgEvyibQcvW2xIAeIdMjG0hAbHSx3KPPZuhv/r+ihlLi/gjjv6kSzfCWtnTkl1XSuhcyllGcTVt2upS323Jc830zjIhGIYoBl0hO7cQmgwPGbAdNqya57o2Is34MVrWgbXI4yIotju3BBMdCu4FTVgLJZDXaIf6nUg7+gjuiQ1oQ5hLkSnyywQ32Ah+NPvvK+L59dVVx1CONJ0eohIpkowLFhMQk2JJ5GH0xoYiYB5YKMeyAVNho72MH7KBPDC3iBQM6qDbp26eubQhvolGxpLOHucwqi5k9bnSafbOi4X+EHIyMDQiaFRsUT7B/30dTvSUt9dFGFlJnUEIyEzASqX63WCe/JjVky0U4+YoNSlRyrBWmdI5DnuWppdjrvvBhoa+OC480L8pVBKSTEPgzxAs6uDxwYRCll04BBjnSttCbEPLY5Ww+bGr/6OImvKa41mYVlHUemTe4/04c3b+uLpljaPxtreO9Tu5h6nXFO5fQPuFtwNTDvH6dUf/Mkf8+pwRTbM2ZMTeiKe0RWRJOiVQuG4kqKEpCVFhCT4UmjVyRUR4p6lOzU+McVps3G0k+XfoBwfT3Swfwgc4KyOdXx8XAz9wd4+6WOtrK7o+ksv6ZUbL+vNN9/QW2+9zsnGdV15YUOXL64omgMd7T5ROx3JJKYEL5hPPsl8iON5+/ZdTkx3dYQBWuD00p9TWl3b0MHBEa/t7un+/Xs4aXe1icNgx+wA52+Mc2Y6yikZzkjOSV6UvGitr63rhcsv8Kr/nIbs7v2zJXfB8eDRQ23jFO5xWjmijU+BW+RWDN6gVs2Cl5B7yln+mEU1qLXLye0Wp6JT5k6nkGXawS2DYJxlsQjNmTYLCwvy73BOmV8HnARv72zJznQ9GOAknlXGCXm6+UQZm9AxVx88vAe+qQ6P9nHC93BgasqyEuVTnNZD6DzY3+M1/y682NeITWyHXixzGn0GG7G0vCjHz3FC+9qrr+jG9et6+eXrRQbf/OY39Jd/8Wf6xjfehdpWH3MS8Td//V/1608+kU8b11bXNOEkcHdrV084sbachwuL9HOgQ06zp+MjTQ/3tITtObsyewuM8AAAEABJREFU0Bqnp2l0oCX08eEXN3UG53+IA1WMOXreIs8GoLNyR4TCwlaQfgahJAERhAYF6f6OCFU5K+WsIO7cruhrh5TM8R465oXnm9EH9Ig63gDV2NcBNDk/0WKZDVENrtayQyYtNrADBO8TlbIhJ+z5qMghwHPMBmb/YE8pJe2gK2PmwhEnsXZsdklbfs7rwH/EqewBp/+727s6ZMMzZZF0G3+W+8hrA/o8HjXMF2k8zrr44stavXBZQ3hXIWOPfDioNGSTkdCNXGUNiDttXR7WtTyuqqrkBTnnhH6EzJpIkg2q4/IVUoLmDN5MGUNTQGMHrzrWCRGG14ygsnlGGRUUVE5AuB2QgApa6rrSYEC/hJXL3c5tcKA8zinOVUdc6KPIdz92EsaTMR20gG+HPbhLo/hdwa0NxW7TaB46bw4NJ5gj+ByUD5B1azsODOuBXrhyRW+/9Zbe/9b7ZU4OyLPN8AbPc+GXv/ylPv74Y2zLfTZquzpivvrzzV4TLesD0vvYmX020JbzBD0wP2tkVAEZnhhSysrZckmq66whc928i0iKGaBWMlS5kmUsroSsBpz813VNSti/LT189IB1vlFOSZZtA387eDsY1rJemM+GDlkaXMdpkXYHzjOkIvyOrJbWADLqqOO5VIDcEkLUl0PNrk4e7TNwdke7EtIO5I6WnA4BdKTaaSeLfzzJvIEC2iXdO2j0X37yof6///Vv9D8/+VSfYdP3OAU9GK7qYLii8dIZjZbParda0eO21q2jVp/gmP703qb+569u6v/8wQf6q+9/oL//1V3dPwgdUKfNA2Fy1DCXp8ztBnpawOu46UIdoKtThGNwB51omP9kcJPnGxC1BF8C5XRVg5xHWQfPphwqtDMZeOyGlnyD4wyZu4919F+AnN98U7ejlLotAzC9KWflulLOSUJuXUh+MzhlbC5vqes8kR8RSh0NocHjBDq1DM6VGhyNKROiwQg31GnIn86QNDRwnW4WRoQiDElBpxFS8KcSIRakZ2CGWA1SkkxjgCNjSM6zAH3jnTf07W+9q2tXLrKzDgWOqAwY2MJU2nCrAExOgLtIPDLgMCW3C8bSFoFaUDYkUwTWMBbGr/lFk3n0nw3NZ1dy2CHUDkTczvoqlErUcgXHqX9SiXSQeB5CpjsjvJSyTFdKjJJKRqGTi8Yn8VMR6pXJ63CefTpOnvEUmUHLc1joLCIp5aSqQnGARN8RIW7NL4/XutEhrw5kBYyLtFD6riwKYC4yCblxm2p1g8VyknrIpuTTOw/1a5yze0+2tI2Dunc4wiE61PGRF8xOqBnApGeS2AC//s7beuvdd5XgifWU7pCrlCAsIikiJBkSATIvcacB7q6kJQcRZOj5KyLEDVr6RreNNyk0xiEdsxDYUHfojPOOWJi3ePW5s7UlfwHHP8l04dw5XeWV9uuvvqrrL17VpYvndOXyed24dkmvvXxVLxJf5vV0i6PasMCNcLgO9o/05MmmnuCot8zEjTNntb7eO6e7OMAPHz+WP6N5TP+mv+ezFAGtCZA4QVvgBGVVC7yu9gKxsrKiC+fOy9+m90K1gOO1i6N5+85d+Lsn/yLBIU7HCCfXJ2eZBWeBU7ia9k4fMd6Us5bB07addrZ35FNXz5uAzwrBo2cACcrU93wa1AMt4oD4tb0/07i9vY08j1XRhz/zNh6NcQL3cRKHbiY7Pebt8fGhJlj3nJOOcJJ293a0g4O7f7CrR4/u6wEO9h5jEJ0v4BCv4mAu81raC1fKgca1zO8pdHUa4uQsL6/IJ7WXLl+UT+G/84ff0V/+L38pO66vIp8M73x6c4RjtYgTPxwM4d8idC0wsE6J8hE8393e0hP633ryUMecoO5vbwpfVa9ysp9YHOqc2IRcpN2iUFb5Sik56AE5CZp70HNXKXKO548pd4hdtYzdBDZT2rkEPW+Brk+7HkDC1RQRBURNosRVwE6FdSJHUsccCqnkJyKlniRTWuJBa3BOsYt2skboph2WAZsUb4S8yTG+0fgYh/NIh2we9nBY9zmlmyI3dnY4Ojsq8j4+QsYHOKVj7ePgHLIoN+xSx8eNDjkZGiyu6MpLN7S0uqoa/INBVfSjrglxcjJQcZqaq6yqAPnYoSplmbcRwTgC6p+/yVZOSTkDhB5nsYMzmyTG18Gjwl/C0ho0QcXkNnOgzwwkIOOs9iF9k07uhDZwi7udQS8XEtzuoQG1QwI00/2ewLxfF/0OULr6mnqYihmmkE8iPd8ePnxYeL6+vl7443nVoU9O+w3CH//xH+ndd97RpYuXtLS0LNsUf+zn5s0v9Dmvpz//3G8o7ugxNmd7exvZ7Rc5HtlWoA/HyHVMOLbdmEwYUlv6SSlUwSezJqWkAU7qou1JXaul/xZbatsghfo6oRSpxBWS8wpI8obkyZMn8uZ24j5oD1Mp6agXANGvvTtyzXNC5AxxJ3Utb0OPh2rzm6rz6G8Nw6Xl4QjQxyMIgYiQNzphHuSkBA8iMt1lNbxBnEatESele5yS3t0f6ee373My+oX+8cNf6x8+/Fjf++Vn+tGnt/RDTku/+8tP9X///CP99x99oP+Oc/qPv/hUv7j/VPcPp9qchA7B09RL8me+u5TRrg5eSiln1fA7QYNC6MS0/PpNP25Int1fTjv7dF4gS5qjW2ZOJ28S7Ahbjq7XuYT5VELH50B15xnf14Mr9NARzPtosUvmV4b+FOQCEYQgcX8tfbU0cP9kKaIvS1ao5wFiOT1t7KSiNFOUboqBnhI2LNotiKwURtJ1kown8ZgDiCNCiXREiFs8C3ODQQasTqlV145Y0HY4bTrQmY1FfeNbb+nd997kBGYDZk0Qeks7FRCzNAzyNRs10SjQqTixTpBuoXGKU2Cln6L4NsTOMxMo/tI9a/Q75X6pEsn56aqMxkDe19/PCgs/eESEIqJUjwjlXJU0UXiXBAP09TRTNL/dnAYO+qyO4DSQnN/h/D5BE/oIpZyU55CyUko9uIJU6NHsKrSAosWRsQ501gM7p2wyFA11kRdyjUyDBGDku1RpykQ7nIY+/+KBvrjzQI8e72h/j4Xv4FjHLGhjnIOpdQtd61BQx2uciDffflt/wGssT0bnwwyzRFH+EvrUQ0RSRNBhCPIKQCLVySO/k/MNNCerM8zyRFtFKGjtXb8n6ASnLdChijIwo58TjTHcDa8rvKlaW17WGzg+73CC+vJL13V+Y0NrLAJDxntmbVVn1le0sbqs9aVFrXHyt1BXAgnO7aF2tnZwAA8U4N7YOKP19Y2yeDziZG97Zxcnbo/TwzEnrCMdHh7pGFo66MvgzizchsS8Mk/O0O+N69c4PXlT3/zGe3r77TeZRxvwdk8PWXhgJY7bulpHGF9EnPBsyAlogKdFhvVwIDuAFUbvCIdxc/NpOVHzHJJCrheSouhPJxUOE5KZkuQFKqeEoZxQ0mmKrTBeKqrDKE3ZnXfIVtSfTEbyfDSfNzc3WRj3tLW1WRxU921n6MnjR7JeXrv2om5wUn3xwmXGdUblm8o4OhEhO6t2zoeLC4x3H56NgGNOYPd1dHRc6Hjy9IlucgJ6yx+XYEzDwVAv8Pr/0qVLGg4GbEZG5dvHgjAvyHs4YD4xbKHV4G/B+zdpd1jArRtlY3LhAm2HeunFazqztiZfKWdl5o7jgjaHEUHUkDSfUxGkBRCKECK5beo7uT9xzYvkEuRW+AirKSo3rRURkm8gEeeWnAEM6oEmnIBZBgmaUqZ/wPTZUTDo5AIB/VgWVc7q0PltnPScEjw81CEnaxNOtxvk6dCOrPnU4KT6y2f7e7ua4sQc+uQb3Z0i2302FmOcm4bNiTjoeMxbg2P0uIau85cuapn5US8MirNaWZ9reHei233c+YYMTQnaE/REBKOTIhwCDkNyeZkbmXGmoIJvM8yg5y6a0F5K1MvUrwCHmYW+4JmlU6EHfM5PoPiy3sMzO8OeD8bpNcDyEnVLmlDhdjMg+NffRggWB4BHN2Vu+aMWdjIpKaenCziLu+ix1z7PS79heZF55I3aq6+8omvXrsm/b2z7YXnuILdHjx7p1q1bBRz3vNzZ2WFu7subTH80yPNijLM6wlaPkLnn2PHxiLncABP05ajYrgM2gS10RYQsQ0POlXKBpEhAMIBTPA3kYZtgZ3WfwwCPzeP53SAKq+VnwRv6Xa+IUMQz+E3tuqAEKLSbfvQkclYizOiIbXLOWYYIKgog7CJJ1YLaapk1cEG7I2nzeKonB2Pd2z7QF4+3C9zd3tcjnNltXvfv8er/ECd3nBfVLq4pFldVYbcivH51aB6AzXYXNevKAnbccyvo6xj5eCPitTICGiD75P4KU/uMEH/UTTkrIkr1ho1rhw1MjNUZxocpKipe0j0Vst4bi8H5XwEKuGUwZijHNrGWYp9ySgrkLrkE1KUDSRHcz0Bc7p9AaYqBmtpRIGwwLk0JW52EEN2w8jcooE9S5w3d+LdBUEi/PCWzuQBMDjs37UTN5FA5TfTilbN6//239PqbN7R+ZpnKOKk4szJ4AB5pAR5OM/RwCHTQRZIFsVPLGOyY2vHxCZE/h2Wmy3UkRUQB/T9wQZnJUFHqr8FP1/StAjwlhQREhKwQEU6LHJXLPGZ4Jf7PPUrT0vyEir4JBRGlQMbXgrBVR9zFUfr15Eo5l3igOKU29bhLvefDTg260CHDbh46DhRZpVacz8t4VFVSHqjJQ+0dd/ros/v69Rf39ZRXG3sHI5y1Yx3uH8v/+caLtPWqBU/nDiVdvvKC/AWqjTM4XiyYkE2u74BHQADEpERmAH3o5hZ3SwRqiugbxw0zJETlphGhNIMgo0W/eyxShy55sc2SEghrJtaZ9TW9yyu1v/yzPyvhuY0NDaukChzLC0MtDWr5zcBCnbW6NMRZXVKDUQ/wZnR5xAliSqFhPVRdDXCsxnr46HE5PR2xsFsPTKvpsyQViTuXRb0eDDQYDjSkn4s4Wq+//rreefsd+Qf7z3Gqa7z7+/uysfe/Zj1kwdjZ3ZNPaHOu5AXMMOAEtR4MNGV8kZKGnCw6z2l/XtU4JjgiESHBE8hVfxWK+uhJWWgArgF0HY9G2sbJsSPjeTgkv4IPI4znBMNkvRkTb+jXC52/uON4h8xtVyr0pW2nsnPsL1yd55V+0HlE4ESvsLielxfd1ZU1bZw5I/+A+QJOqk9jXM/UHePUP8X5/ejjj/T9739f/tLWT37yY928+RmvOe/ps88+1aMH99ksbKGelW5cv6HznEJbB3Oq6LtBFpt68OBBWaS9eBoigrFtyx8TsAqZ9rPo5cryauGH5RbQaho6KpSwZ59oWuqcPMiIiJP8Dt0ytPChs+CjrxkinMWNj1R/z/JOEuCSQg4iQmguFISqqiYuxjRVw4GDx2F+e665GxcGkUSbQV2rYz4fMM92cMozOj0aHaGfR7THTuOolvZs/v1l10M2M8ds3ER7OzB+u3B4sCd/1nfM6avtbkTeChMAABAASURBVMcaEsDtz7/QEY6q5V+je2cvnNPG+bMaLi2oQj+qnJXpz2B97HmZGE/ItHlE7qeApJLm4bKckyogp1ACPHaZj8w1O5IlDTc0v2gX1MspyW1TDqWclEiXMBOfwywvCMVV5Arughc8ZJXbMuvI7+0+kpo5YGURd/xU3dLgX/MAFz1IyCzlrAH8rOu6fCzozp07OmKDsHFmQ1evXmWTe1h02fPPzswlNgkvv/KyXqTs0sWLuuAveHIKuwCODK4OWY6YwzvI347uAbrgjcoWc3prc4vNJG/AKLMDa+fWdXZ2tks/Yzbw1i3zO8HfirlsMN5sfib4WiAXXjMMnb7cd2JM+9gr92U6TpdHfLkFpTCCG1ZQ9qVy4zMYJzXluOXn+L8MZn3Qj/Uhpdk4EvkeV07KjDnDRwiadRFoXmjaAJywNmmoaap11GYddlmjPNB0sKRuYUXdcEU+MZ1QZ5LIx0ltqgWNcVgnkYRLBi5GgIyM3OOhZ1VsqGx/zeuI0IRDuTE2tp3Vc12D+dRaR8l3W4PzvwzGSUdqqdfaLhG6bnc6XvIETw09TTyZcX7SE+WzQqM66cI4/dG9uV/mdMFLLfdxUnEWARNowGl8s7zUwAkTZmMyZSGZQwOBBpcZGGtp4rYGSEUuUaAUhEo8whGVi5gCYkTjFkZ2zVipm0jtsRYXOl6PXtZ3vvO2Xn/9Ra2sYDA1glFjBj6WeN3Po9xG5j49OAo1Dx23IS47Pxb7CTACpp487AxajCXDdfMChTQeEaGIKHn/msfcFpUQ7jo8jS/EXzgnFPFVkJ7lWWBFgAy0pxmE6q8giOAJRIRbSYQG1zJEkD8HJlFyXFH4V/AiT4uCbEWEPOlymk26IK3TlzFCRR8UfrOWIRsVAAGVYwazwMmEtJm01XBZeWFdh5NKn93d0hf3dvR4e6TNnZH85al9dpBHhxMd7B2rmfad2GHxrnB5ZVXvvfdNvYYzlnJWXQ+UCp1ZprkTfcxAEVIkD8uqAG2dGghtrG+AQxvRKXrtsKUsaFKBd8FOGrjLZ+BSkl8zDkiv8grZr/RfwLi/hGF/67XX9K333tEffOubevP1V3UWh3VYZQ1Y6AZZWqhDiY2X48sLlc6sL+OoLoidmNrJsdZXF6mb1aH/PBWpK6ePE3Q0KTRksRgM0H3LHfoStAwHQ+bDsrzwvHDlim68/LJef+MNfeOb3+KU+Q/1xhtv6cKly5Sf08LCEq/rjspPWPkLU16cck5qcDBC0LewqPX1Mzh3G7yiX9aAca/g8A2GS2Lq6wBHYmdvH6f2gMVupJ5HoYiQuFW4KzluvKZtiHNqfc04wTucvmzhIHqBcZMBY8l2PuBxREBHU4yoT2Hs5I1xXAOZLS8vKeWsIeNfZ9F8+eVX9P7739Zrr72uK1eu6ganqe+8865eJn9jY4NxLhaerK6syHIac6Lj/8rzgx/8UP/Xf/6/9P/73/43/Zf/8l/0D3//D/r+d7+ru7fvKNG/bYA3sP7ohU+M/MWsp5y2phQ6d/asFjmFmk6mbJwOtflkk0V5G9iST3j9A/dT7IiduQf3H+CMbemTjz6WnbHlpSUtwlvzwR+faNG3ljnmsJMUAfMM4iKMCPKIc0eExO16reUOBBlVrsvYMmGGtyklBXRGUApodpFSBE+gZEWST8nXNtZZHKfyIqYoJcrMR9PYzOaAm0SRKb3Tb8v4jnBMRjigR4eHGlQV4ztW375Tx7i6bipvInyy2oJHXA36NWZhnBL2i9ARengg41uA/snhsW7f/FyfffqJPLfP+jQamQ9wUpcIh+h4TowP2ss4TRh4BQ/n5PWh6aSAIFE3G1JWPoEEqdCJBWgZTwdQWxGhqq6wHxU6VgNDZeZtMuSklLJyTgBhSqR7KGwrD8l2YoCumw7rbcv8tHNYNkjgdz8uO7H70Oi4mxtK+b/Zo59LDfxP0ItguFvm85A3CXu6dfu27t25Kzuf/ty89dqbh+3tnfLxgOGg5kT1RX3jvXf1xuuv6Sp2xZvcJfS4QuaJ8Zh3DXNhjNN6zPw68Mc40AnPbTtC02mjlo23h2QaDJk5XNcD+DzQAJkO2KSaRzmnIoOUAt7OIOY8JoyslAhFGX2bX3uc0vvNhvlceF/X4ByUelRTRBRQyLci4gTEFRE8+zsiKcBv+fQ5UkQU4MEdzijFZaNBGZncoZDgrXVKxEOFTnBFgFNBmeADwqa16ybGmOGD15QaHgRjC2WlqFRn6Cccj1s1hF014ACn1pQ5Mk2VWkLVQ6XBojLOayauzHqQMhqd1YGro1+p79e2ynMwU55Tkm1TTolS1wgV4uSgIwownzqDiJe53FI6u6lOJW6PxXl92CJj282O+vM51XleUVz0m3gf0gbcMlDGXXA5LOykmAyZ3qI/rIHWX+dBDYFrutIz6Ptx6SwPRNlz1oS4n5bHFMfOytgv9h0GpgVZP+hZM0UwOm4pFBGSQjp9OWuWdjQYVMfkglp1vAacjA41rDq9+vJVfetbb+jK5XWUvFFKY1iJg+ofOMEwdoipI4fmJzR4EB10dqywBjupFtwUY2vntBgT4h0GZUZCaTuP/z8VlnGCfB4SPXU710mHBsd/M3i8DPtLdPftzO4S4+G4sXxZ1BGBXFyC3EBkHoaTzmdCJZT6GQR1AcqNp/AXAvqQ9mQ6bt1o4anjFFM7SQF0gOwoMokkNQq1EfIE3D3q9Nntp7r1YEePd8fa3p9q2z/mj4PqH5M/Pp6wIE6KI2PchiFOy1tvv6V3cQytnM6rWGwykzKlSgK3uDoFz2B09O88AzloK3OmI6YSWrf7lORFLuWsnCtlwJVsoBd5Rb+O83lm44zOARfOntOl8xd046WXdA1jfvH8Oa3jHC0vLKC30MDC3HG6JMLEZioxarXoLc5q61elOKcTTk+PDvfkE9bp6EhLC7VqJpvJNu89nroecFq4rLXVNfXO8Xm9dO0lXX/pum7cuAG8rOuc+r3I67qLOM0XWOh9OjLAEA4Xl+T2Y5zdTU46dnnlGsjDi44/y3mOk8ILFy7qzJmzLNALaj1nGHCuoKMe4Cg3OKiH2uUUY5/FaDyeqmHul3q9gBXU7++eg0FO0EdEKMO/jDE9wsndw8mdwgshjSj65ZqkwGN8LpsyJ4uhIszIYHFxQWtra7puHr/4oq7AZ8vCZQPo8zjsCK6yaTmPLDY2NnCUprJj+stf/IIT0+/pf/yP/6F//Id/1C9/9UvduXtXY06CF1l0r169om/i0Pvzqf/+3/97/af/+B/1F3/+5/rOt7+tb33jG7p+/TrGvcKp2tf6+kY5lV5aWpb7WlleKYdmh5xI+wfJd3mN6jG1LNB21DzemzdvFke2Htaq0E3TbWiZHw36YNvZYuAL10KK4CGuEjreQyjI7PnUzeUDbypklKtK1pPkkLyUswLelgZ+9E0VQcR3knLmEUn1YKCOfNNBhaL39KJQB+jkCmLO61iU7HB20Nyg1853Hiho0aE7DdCiH1M2HOPC50OclwN4FGAstNPWdtgbgOOjY6bDVLtb27r52Wfly2zWsVXm2OLqitKgVj0cagCdEcYgpZR6iARGQxBqBsEYAOrklBhn7oF4RDC0DlvJ4ttJEUHdJOMzPwxVnctcqeuadvA1u9w4UklXzMuUc2kjX+FHDwHPc0okOubMVIl4RNCP86Lk8yi3F+4S4eH4HEj+m9zujcEy1g55NOXziA1z1hu+5eVleTPmj7t8+umnsv5e5OT09Tdex76syk6ndddfULQTurG+rheZdy8x/1555RV5Tly6eEm2gaurq2UDZod3CdtoWGBDNmSDu7yyXD7HvoIcV7FbK6QXqTPEma/rShW8zPAyIikivnbcQVmxxSXMRV4lD95ah+wc2zG2/hrM8wp7EzHDh11JxFPO8GEm9xSKiJP+OuqUOUgosiNC3FKoXI53xOcgChwncBQeq1wRoZShMVWKyJJoNAf0rdd9IuSZzpSoG4lUAEmOZdIeb0cHUKuGOo3HCm40Sg3lnXGTL/qSQ8oVie6YoSHN4+IajY51wNsz88pzyJBpE+C3jZ2wJnTYohZo8Lta5ndn+0LafCkAnpNBEi95Xcd8J8HttlNs+jzfemeYp0+HzqeJOuMHWuMpQAlhi23wRtU4HTe3DG4jykv4pUfBDy5ne/gmDG6QpIGVoi0Da4sClDgToR8sg6AONft71lOApUBKCkCpz4gIRQDUDiCXeMci0LIoL3Iy9TInVO/q2pULnJSE6soinCrUSNGqK0Cf6oFA5UIYDs0U02WYQnPjhcQhYIa4jvsFoaP/IvBwzbB/UeNZo4hQxDNI8McQ8SxvVvW5oCspxt5HSup3fZjmDsU0HxxPKSnlzBxIyii009nplARxCj273J3HfTqnQQd6XLNcaBetQkkRWSEmMdAJw4HjOmmzDnBSP7/1WLfvbekJJ6k7+xPt7k10gJN6fDTFcE40Gk1Y/FpNZk6S+/V/LPrW++/r0uXLZWE45sTGrwsCWlNOSu4bCHpVuH/n9aGcxwA85qLj1hWgM0hlTjBn0O2uQAOPOtpULGALnKqtLi1rHYPfwwonpUNOQllUMZI1hip1nTr0rMXZatkZtizqbUk3ctiQN/E3xicjTuMOONG7pUePH2rMGEa8Kj3c39PR4UEZQ0CPYXFhQcs4V+dxQu2Irq+vy/8acYH8SAF/pvI8HHMKeUDbBRw8LyQNNPSng/fkXwQ45rW3x+OTLb/6v1v+X/vj8lEAf+bMr/J88vn0yRM9ePig5O/hpB5j9KbMmc6MgabfekNwnEAoQZ+dFdMGayR4qVNXi4FsMHZ2Ur2IdjhxOYeGw1o+ybl69UUt4xguMf6IkB1XL7ira6vE13FkhjiEOzg6H+sfcEj/+m/+Wv8d5/SffvAD/ZrF2HqxtrGuGzj1Pnl95ZVXwXueU9c1reEUDQbD8mryyZOeD+aByVtj0+EF+kX6X+Fk79zZM3oBfRviPJ05c0YVzmE9GJTQcZ8W22FtOGnyeA5YJLa2tuTF04u1neN6MFCmXQSbNpjh+WKQQhHxTOYhmW8Gza4g7GjjMCX0OWflRJhSH87blzAJhJpfEaH5X0fmIToyhBbrlfs3vcJ4gp7SEJV1+oro+2nQ46TgJQA2mMoBMoMnTUvauAwNujJBF49wVI9wVEfE3db5jx4+lHWqY/I16OenH3+izSdP9eknn8ofyZiC59KVF7QGvytoNG8DHYokZY8ZCECMXdHTVfhB2mFO5FGeU5bTEQHF89EQJ53Al3I+wed6llNdV6pKPjhon3OiTgVkpQyk1COKPnjuCV6P3U5AxhaUKjzILtUsO/NJ84yS+2//QCSzboI1c7E4oB7HFNlFkIcjaQf1NierP//5z3VztqGyTfGG8CxvDwb1gLcmR8yrLfmNgWmv4M0Kc+IMcrEN8hxwG9uZixcvyw7vuXNndebMhpy3yubRsIKzuojdrNlYpRn/EHH6n6xJAAAQAElEQVSh8dnoA7Y8D2TI9SOinxfzEBwhlTm7x8bbema9mtMYQSlM4JZxRJBGtyOC5PNAtiwvy8195ZT6PhU6fTkVwbO/TxfJVSOitMuJ9sS59XUXzV2doo6wU4KAhE3NtnmnILWeXxPq4OeQL5E2RB8mxw2UhUEtdQ3gpfMyFuzMlDl2zLrizbmcn+kR5o84BfdaMJ+z5p/XhBZaukKdn450aqkfcZpy8me3+WZwMlEngnoGZzC2EpTHDB9xx7pSxhP63L7AzH9wnC4FJskR2ugEpxMA+Zb3HCKCql2RZXJmM1tU/Kq0ZVDNqY5cDmaJHiJCEXOQSMxAXPEchKKkbfB4E4j/OdHKYqU3X7uu9955XRfPr3GyIQ0HHTu4TO2W+nOYD5sQNAxdkCXGoQ4HowUshCkLoRfyQi8MkSuApb9p2EdOPb8u71Txb4mebnk6/hubwKevlrml4aslv2sOftdXqxqlgRLzqoUP5kkvO8nKllMuky5lQhQ7paSvI7Fvj8TB0VoPCJECmH2H/CcTYVAmM6srjmqlNgYaN1n3Hu3q1v1tbXGKunMw1u7BSP5dxfGoxUGdajyaquWVP6hxxhpOyxoNcc5eefVVXfO3q6GxwgAusJOPRI8GehZASv3lWBBNgEMrdR+SMVOFPt1MWx2PxvTdg+MtOjRFZ0Y4ymN2odNJw0LdqsHwNyzI/uziFOfEYCfUemaHtKPcbwg6cJZ4CVt18EoMyE7ZHidxXihsbCe8RtvjlVZiDKvLK/I3zr0QXOCkcJVTiUXGmBBEAy0tOFxviNO0xomjFxcvBimSMotkRoZ2mrY5RT3AWTgE/JmxJ0+f4nw+Lj+e79OrhrGNGC/ocLhqFqXjAsfQ4rEapjgTHfU6Krlfg/WFITAMJA7rIkLWk5SicF48W7ehUuERzrppmxK24NGpy7hcp/CNeVqB4wIL3o3r13TpwnkNqsTcr7XBKfYLL7yAk3lOK/An6OPhw0f62c9+rr/5m7/Rf/7P/4UT1H/S55/dZIybLLQTnNhFYIExjfTo0WNOWu/zivlz+bT1Rz/+kX5K288+/7x8m3kX3h+wSbAj9atf/lK/+PBDPX70CDlP2SDXshx8uhQRZZG0Hi6gixs4wQMcKvMKBS+nGHYEXG5H1fKxQ5w4RRoMallmhoqFRIzB4zcIvCegkAzkRTjOPNMM4Kkoyykp5VwgIikA54f4C8dUrggSJsyBgdyKOdMgB4OzgrZIkpL57dx5XIoIWb4d9r/Xh0a214lGAe5EeUBX0RHrpwH9d50G/fHvz/pXMJ7ikFrvO8oNUxzYO7duy/q/g64+gt92VDc45d/g5G64vKxgjIKcCNNgSBLxjvFDlILQtGXqGVLKKvS4jZ6/IoImBuqkUJ61qZBFXdfKyChl+ArOnDPlFUDaeZEESvUPfekKRcAJeGD+ZOpLIV8RoYggCrN4OjYHkv/2NzREROnTeunTTSmKHrfIPEGbHUnEJm/K/FnrW1/c0he3bsm/DuA13pti25SV1VXmz6DXWTZ01l/jXFgYsnlc1hqbRW8aDYu8vbFem4+e6wkeJngMJZpfkNbbDDIgkaegjBolEVKfUkQUQJDcoR5XKnnJZSlxQDGRdeaQtzXiKnwn3xsOj9E00JlsW3KuFIlKiCAICgTyggl2VF3HfUSpRCm3DNSd304a5mlQ0drPPiciFGkGJ42flfe15k/nd8JtBFolnJaMw1lATjfkeY41NAAC4HAu7JyWkHLqBSCoEGGUsFMETfzoVMY+Zo6VeU5eP8Yo+eaX13/rhMffYHvNr2KLaCvwOW4Ao2S8OnUhTLcv5dSPCEUAp6p8NUrFU5lOdYzdeAqwZpieDtylWpRnwatZvM95/hkRkN6VcSUrsAdsMNISovgdAworgcHIgIhQRA9EeqzRB3JQypKqVCOopOwnRE4PNnV2caL337qmb771ks5vLCh7F9FNMIydWhwD/Yaro70H2ZbQRLfsBlrZUDY4F27bYSAZETII91ggFCUth6cgGNQJiDpA0CKcX0KYI19djxLmuhbsAJ8U0FEYTr4rOF6i+s1XRCgiTipERElH9OFJwSwShBFBHQHBg5s0CUfUES/KoGdXSVPV4Uku9YJJLk+0Eg+iPYgrFDzLsDyUHsjzmKwLDFUkZxCKCEk9dCWkLXlNVJrEog67Bd3dnepX/nkNdnfb7PoO/WqZ05cxp34jTvAsMw7MacjddKDztJZee/0NvfeNb2IoV6EjqaoGwBCDuihFZspSX75CYVkF8Rm01lfimdMBn9ZkFuxItGmFE9xqjDM54gR3b++gODsPHz4uX2R6+OiJHj3Z0eOnB9rcG2nnuNXusbS5Owb2OQXex7mdaHQ81fHhGDjWkX+p4HisFpzYIGX/RaWGt/+TUWhr81C//vUXOFZfKJTUMsaAXjucS0vLqlkY7Jwuc5pno9uw8DfgEqww30c4k15o7IBub+9qj1frE+oEPNjlFPQxTsFDHLnHjx/LceeNoMcn0ypXyK9fbej3cWQPD4+1D/8PeSU7wim3Q+x+OndI/QgYp4DnJAgDfbHhS/Cvh6TkPNdD0T0fRb0GR8WLR85wgPEnl+vZ5fSgqlRTfnZjQ++9+bbevPGKzuOkrGCgL66t6K1XX9ONa9fk0y7/IsLNz2/qZz/9mX7y05/o408+0e07d7S5uaWmCU5zzuva1df18vW39cKlV7SxfkXrq5d07sxVnT/7gi5cuMLpzxXCy+hNLf+e57Z/TmlrV83hSIvoU6DQ9+7e1S9xVj/5+CM9fPCAV6ZjrbMwv/jiVQ1xOAd1xeikAZuFM2fPFVzls5kY3pRTcabHLBLmYUqhnJIyztAAuS4MF5VzLV+eP65T+FxYzMM8InC5SjyKFFzP9Q1dJCUW4JQyVdIMQv1f0vzPaZErrlzVBc8UmYzR89b2MJI8L9qmUakWkvAwEzQPGGfFOPsZ1SnI63BWLVN/a7/z4gaeCr2saV6xqczY2mSAh6a6YXPik9XN7afa3t4CVSd/mc75fr28t7OjETp3xNuETcr3sQexuKHhuWuaDlZ1hEwbZeg2nZ1a+NtBYwstUWWlnJXNB8KUM+mkiAAkj4MOCaWUknIGaJPrUFUn5SopzfIcJuoEeJ2fM2VVyPmRJOPq4EvBp+evnLPspKWc2VyP0MNGAR7LK4EzRaj/0yx0ynH16JgvfYQ0t9v9rgBDdAJwKWhfoCMCXs+9RXQ0glzSxlsPatlZ9UarxSbucTJ5lzn06Wef6qOPPtIXt29pl020J7vnXFVn9LyW9WG4MNQCb2yGiwNV4DEujzEC/GidCoRa5N9i01p0rNgS0ipXKjxQeQZP0gg0gAQ4DGgvoFOX8RucxTjc8pi1YpsNju1YRDB6QXKrnLJSCom8iCAAFKS5I/kh02xedIw/ImQbW2TsFQQdA5Pm0IG5I6+jX+c57dAoS5tCbEf9/j4pd5JuS11wnISuX9ItKHpAu0HVyqGgoQNEHTf3JlCk3b9H2adF2x4SMaNM6i/Xccxz2iB4n1wnkrNJdkVHS1lHFmNzm45QQMFPfkf/JY++RbzQAq8iXJsc+GH+gYHbDXpwPTJmN3m0NZ6O+m5pWo3S/Tju+oaOvk/w0YeACJfMUDkAB+jglQqItDe6tkmOJzumhtItha0gFDCyBDJuCZwRoUinIIL8GYjL0T4QHEMwiQ5DDUb97OoAB/VFvf3qZZ1bZWKkqXJMlPBYOgzkFKNXDBX9d4AJdmhoKfekaFE8h94hNBhf02yBdAhLpYEgEyJ4Ova7QKQkK7bDCOj1+BiXsahciBR6WsDMOskvzCq9zmuV8N/sMesooo9E9OFp/CbhdNpxqHUgeRzZ40klnhhnAH0YpU7PW1rMxuZ0p6JucHMWuqr7LuBmJYMI5Z00sbEipWqhOKpP9hrdfLinuztHuodztFkWqkNNWawmOKkTTvk62liZLbciUxTu7LkLeu+9b+jatZeUc61AFgovYqGUK3VBf6LvDlB/BWmDU/3YsjJ1U86a0scRC+MB/dtJO4CWfRzMp1s7uv/gkb7gtOeTTz/Tp5zS3frinu7ef6K7j7f1cOtAT/BUn+4eaRundvdgXzs4h/5XkaifTPt03MjQTFqNj8ba29nXwe6BjnCGHj/c4WTvtj75+DM9fvxUhwfHmrC4C1pb9NSnEgu8oqvrgQZAhtYxp7nH0LrJ6+QHDx7q/v378m8d3r3Xh/fuP+Ck70gNzqqdzm0cgEe8zt5lERoxt6bMhQknv4c4pdvbO9rCwO+xOTimbIJjeozjO2VhgSXyGCBDvmzArQ9zMO8qHJ4BDteg0Fgrp6TkyjSyvITMRdzgdE4uD1WMIyJc8wQ8tkVOJq9dvaq333xTlzlBPsOJ6ctXrugP3nlLb7z8kir01N9Y/vSTX8O3T8trfn821B9f8Inx0tKSrly5il7c0NlzLyjnRR3uN7xSPtTuzlhdO9Ty0jktL57R2Y2Luv7Sq/rGN97XH/3Rn8j///ytN9/SKy9d1xD6duGL9W9jbV3+jcnDgwN9+MHP2FB8phYb488kr6+tyc5exumxfDbOnC2fyfPmIUHrCk72YDhQROD8H2g8mcjzxrJNOaOr6CzzKRRK1NH8cjxIGAjK7fgMrNZma0NbszgiKSXwpaSU5nGnZxCEkSTwBuV2MJjJGiPzDB2mp0HgxV5a6OJi5aC6IoV6nInmwdhbxtAqLFz6P0aPyFSgVwmdq9CdHiSH2YSCs8GZNYzRL4fm4QDn10PyCes2/Laj6tPVx4+f6Bg93zqcKi1f1PK5q4qFZakeKqpKEFQgEU/gSPDfMsg5KaekFKGIEA/1V6dIoQTkKqmiXUUbQ66zMnkOE+0jJZV2EdRPyuQl8oK2AuVvclLFlVNintbKKWnCGjU1P3IlUKngIBLUM+scGhx31pyfjhtgrYPfCYxnDm6A6BzIeaID2wICeX4MqtpZONJj7e/vq0Fu5oftjMMWJ+GI00k7qP1/t7uje/fu6cnTJ9rZ2dbR0aGmtOkwygFPDAUhY2shGlGjH5Qid+uTwXwYY3McNugZ1RSRZF6HCB0PYg5lqoMngKKHhF+g33i53H0coYcHhwdlPE7L+JBDRChobf6bB0QVQU65Q+EMINw3+S3jbxlER9iVBh2lz2CeNw8LcTDcNQofSpt+jpQ0ZTGDed2TsNSlJeUyPwt0si4YBA0ys7qeBPfZOU27Od2UlNvpOZSMUk8q+su4rANzvlToZErYHmQ0YZ41bFgRpRIPqtIl9JsHlLu/DnvXQYtB9A2BpYv5o6Mvk+ii5wGKKSjlrjMDGRe4S93+cYI2jHTWxtGTvkxYKSy5s1ZU7JOFpQ3zzeCs1HoAsw5LnLQLIkJRBhpOFnBsDqLHiOBJLAC6CguGY6a2GaGuE5zUA22sL+rdd97Qm2+8zm5vWR3lQd0kLvrqPEms7NNWLaGhI18MvKOsdR7ptsQbFLcFJ4Cl2gAAEABJREFUGpU6oDBH6F4RfpaMf/YR4i8ST8Dhc+CyKDhgiwrQv4VTMikqXZUwwNFDKZs/QuQDVAxwE1NEAPP+HP9NoN/7snhNXwFaJ/rKOSulJHpRRJS48yW4z6Bct0XBWvjczsbnvDJg/fbL9TqMTtMlNTFUmxa0f9To/qNtPXi0qQNOH3dw4PZxBuyEeaGfeEFjYW+YRD00sqGDHPkLVK+8+koxvLmq0A5L9etBbvAliEiF7Cm4JyzWdtp8ErmPM7eH8d7hZNJG+u6de/oM5/Tjjz/RR7/6WJ/irN78/AvduXNXd3AQ7zx+pAebT/WUk7jd4yNOV4/0mAX3CSdCTznZu3f/oW7e/AKH6hP96he/Ks7V559+ri9u3tL20x396qOP9bOff6g7d++xsDWc6o01YszHOOiHOM12wHZxfI+9cOzsyp8v3cXxLMBJxx70HuBkehyW3WAw0BAIiUXokNPFTT3hJNXfnjeeAxxwf5ve4zUccXo6xlAJeUdkpQykrEz4DKo+P7Nos7jXg1pDHFO/9quIi7a9fFt6FcmkZD2CCO6Cq0Nn9NsuV+y68jm6Gy+/rKtXX9T6mTO6htN49dp1TSPr85t39E//9E+coP5UtzjpeQTv99kYTKDfTnREUsYAmxeW3xb8f8BJ8i3LilPRm7zW/BTe//rXnxWZ3n/wmNPnQ3SqU1UvaGPjnF668bJee+MNvf3Ou7px4wYO6mX5i2nnz56XX9tP0Bcv2H5NWA8H2jizoYhQXQ9kfg3JW19f0+rKigY4BH7tv8Sr0AxdltMYXZtgTB2Oodt4zCtxmYcEAqFOXxFBFkBmnABzEq3vZvMwUsh4nkGfzimV/Jz7MKLPHwwGkoKyXtbuu4GuFhmIqwO3KI/SPrCfU7mvnJJEnw1Oh6sMqkoj5mkqeIOiTq1thA2MK4CvQ/ZzW9yy4Nk+N/DRsGJHflAz/w/YoPG2TJJtizdV3jDt7OJIQceFF65q4+IVVYsrqnFY82CoijH4ZDpXtYS+inqCDocRQRQQV4i4xx9Uy0AlO2SGjD7nlOSwAkdKmbqlAbxJSnkG1BHZ+meuSFHwi6tl3B28MK8raEzGYSSFN1Q4fcOnkyTlXUkTOcn8/SKlZcHRt+uQmZCHN1OD4UCwp8htjD4apmwiXNP0R4RK/yDpaGP57mBz/HNrhqdPnxaH9QBbfYjT6s85ur1lbJl6/k3RJcftBLtsirxd3hY6RP/wFX5EJEVEAc9h8yjgYQR5AoK64nIaIEauCmh29bR22M+JvJk8wlb6ra/5bvnJ7QyuDz4pFAFIhJIfEaGqZh1BZoXWGZ2aXbAC9vHknmX91qCv1vV8/K0154V9C6dKLIhBk+PPxEiKWyqFSAaS9OWrL4tZHRGarwyLOdzIfHG6rgeqKsYLctvPMeuNsSX6NOIiK/tPnq/wwnKzLFsQ9fzWswscDLRPB8HpNEnjdZuOudCCy2FHnR5YMzwmAG6BhidlrtcSkqEIkBoKLj9IO6CNyzvwdtQ1PKsWSs4oiEqnrq2C7Fklpw1G+Azm5fMcXAWFWoWmnDwdqWuPdOH8ir7x7uu6ceOaFnmtkHNWTglvmX5gko1chyOKf6sCjWir4rB2MLYrzmuj1hODydJStyXfYLp1cpmKk8Q/H6F6SqEeEjRFAU8sQ0SSRCVLuYDk/uAfkaAEOM0APX9RKs3KHXwZ9NsuKpf2z9WBX/M0UdMyI6vPdV6JhTymsiBFUjDGHpJKfgT0d7LStPC/MzAo7n58IAWVvvaioCvlfs5qpAGO6oL2Dlvdf7yr+w83cab2ilM15STxcP9INnyeOA1pOkaWjRpkaQNiuHTpkt59712dO38eFehx4wPLUHoxyYaSePboRGaBhHMy1YjJeYhR2+Mk1CePNtg+cZxgvO3MbW/vccr5pHye8YsvbutzXjP7c49f3Lyp27dv6/6jh3q4+ViPt55yqrqtHQz3Js7jo81NfU75P3zvu/qr//Ov9H/8H3+l/+1//9/1V3/1V/rr//rf9Lf/42/1T9/7J/3oRz/Whx/+Qv5s5BYnt9Oiux0LdlNoM32bT7f0lJPWHU4+vUhsgtsnhz4JaZl/PiFZWV2Rv9Rw/sJ5neFEb8DrvR3ouHvvbvk8pj8f6XH5NesBjt0BdHrx6WBYPah5jTdUzrVswAR/IpC9ISWV+VfmYFZOWQlwaCOXU4VuSDZglkvDXLO6JOsQkYhQRMhtbCCtg12n33j5NPUqp6kXL1zUwuKifDrZRtJHn97U3/7jP+m78OvTzz7TFjzw73KOcfQ8v/17kB6fcW9tbesLO6TUu4mc/BNR/q3Yxyyuj3DY73HqfOf2Xd2+c59Nw0198MEv9dOffoAcflU2Dbdv3WEDdahrN17Sn/zpn+hb73+rOKuRQ/6s3vXr13FKa077xmXcZ9FB66EZYafTY1xcWNR58m9QNzH+RcaSU5LpnFqP2ykynpTTzDG6lihL2bxNoOnUIdc5k0L8gSMipOdA1OWGn+5TDD4iZFwRQdUEEAqYp90PEBGy7liGhjxbsBqclRM7CT6aohN9e8vWdOWUSqe2r0GdQVWV+elxRiS1LBot+VTS/HI7tzd06Ijfhll+k8kYux4yzdZHt6vqWqYpoWd26E3nDhu0pdUNnX/hJQ2W1zRYWpYd1VwPFNQDgaTgBvSlK0IRPSRozzmBPyvnrEQ8pyyP32FKSQYa+C7xnHIJQaHf5TIfMs5vRKjxGoS9HOBQ1/ApIkCBfIXQiD27ySOrsO1Z5r8uBjJQgiPkPx7cQc+dfJq2yOZpMByoxoHOOYsCjZGHbe8RNvGQ08kj3mo5bdnM08e85bLt2cW+7O/t4xgeFr22Hk8Z74RN9gQ8tqFT9AkCFJEUCYhQIm4e9wBl5AmIIJ5C8u24nl0MBfpmo3EZ8KxUso6UNBV9yFE2r9DhcYHOKEtxeRQ05neJ9Fm0iwhZ7ygpa4N1tsyrUqN/uIXLnd+i5w6dh4g9/QCnZFbyoGafJL8kS9hj+s1PN6EldR3r2/UIZ/FTo+kch+6vYutHHS6n0HSCsPCpM7HkFf5b7sR98m95wQYF8iGr1G3JcNuOsTbMW/O5m+fNiXJloDNQRlBKnO7jjIb8DhxdCfv0M9yzWi6DNtNX3nzPbWC4XAr+5MuIqRsRTnlYBZxwkagXEYoIJXdiKAjdCCVUqL+oEKSDAScUj6S+DhLD6Rp20O1E3fRYdW508fyqvvWN1/XKjctaGFaa4mCCXillaqsYxM55DEgG51LBea0XAHb5DZPFcRvEjsE6LHVbyOtHQsTEhvo/Efag+QXOedSh6yUGUSAl6GHSEfbjdCkQElXk60vNnSUXhuZ/JKVZinDWMCRF+KmvvVwSEaVOxKnwpHacxEzDXDFalKQloyUseeYbNefjyShsmo1nnueQKihBr1gd/C5tC46WfAMM9T0HGnSyMVTpoSPd0s5AVJGQY7Wo/Umle08PdPfhth493edV+bH2eH0+HTWa8Op5iiytW24P2erTDZhDq6tr+s53/pCNzCvyomYd8URzvQR+RcivtW1gEb8USQ4hQy2VjNf19ziF3Nvf4yTnUIcYZC+eHqO4gjYpZ6WcVdrTboRTu7u3K38j3K/a785ehW1zerrLqeYhxn0PJ9Cv47/44gv94Ac/0N/+7d/p7//+H/Tjn/xY/n/ZH3F6+uGHH+rnP/9A/uLPd7/3vfJKzU6xeUQ36iLUYBQME4xtz/NO84XAdRr443RLPRvX8+cuaGPjjBY55fRi8+TJU93j9f/jcuJ4oCNoPz4eq1NWrry4V8STIrIiVeRlFqxMmJRzIi/K2CsWMUPOFXkZIIxc2rYwde58hqSE/mTzSyGXmW6yaRNFV/o8lbKUjCuRL+XksNUAB+VlTlJvXH9J9WDA6UjDRuAxDur39Xff/Sd9cuseG4GRRtOujMcf0xiPR8RHmsIHL6Z2BLc5+dlHFiOcWIdbpO287uDsHB+NOFHo4G8A0u7uke7de6RbX9zTwwdPdPfWQ06/7+jjTz/Vp7dvoqfHWlpb0dkL57TIyZ/hwuVLWt1YL5+tbOHECpuEy+UXABaUGb9l47HXVa1r165pbWVV66urihCvWkeE5ofk/1Ht9tZx62WNI2N9LmnG08FfmlBfKqH0lbBkSPCxk3G4rYEsafYoaZQmIlTRR7YsiVu3ck5KOFXu1/PC9IiyIis6TSkpc8oUgU6Qjgi1OB/m+4TX2h22IHvM5LW2y6QhRgFf3H1Hv6bLetJQ3+B+J8hmhMPj9HhyrCOcoruceB9yOpdyFDqHbLam4Ew56xH6fDyVVs5dVlcvaRq18nBRSlmCJnEFMOt2niXn2Y6lSMopFbyFB8Tn+R6jIVLI4Eb9a1qnkxQhXwzFwT8LAW7L0uGEtWiC05ZzktPmjRQyPSmi0CRfCImkDE66R4PjZUyUl/jv8Ug5gz8rpUDnG3U2gCC1fpoHS8tL2ljf0NramvwNfv8SRURSglbLrYH3U+TqOeWN7SEyOj4+Lp9lP+ZNj8Flx8jRhwqWqeub1EhJ1ql6MOhDdKguUJOu6CMrAmIUchDhMORERMh/KlfX023mgzjIK3AqnqhPdrkjEvOgZW4ey/TaRrppgh7z0eMCo6OlPmjk8o651mdQSobTLfxqyX8OKLM+P4NWp8sF5tIHbakKytIDffR4+3KeZLt8DuRQhycZpT2h+6AVGMnnSRPwze/ChXniuXBebx4asXHOW3TI1eNzvj9tEArmdKsxa43HYl4ZTpAGMejpmNtdCWeYZwGl5XaZ27fYrpLBo89jFPCxM08IZTyEncFxoKWsLekeqXE4DQoPvgd4IPov4ALHnTeHknaBFBGAlIyuC9oDSqEAZGVwGKSB5Lh8URuORFJpHCAuwOt81EpqxxrkVteuXsBJfUMvvXheg2oi/8vUlLwoMlAG08EAT56OQZX2xtOK9q1c1mIUmrmjijBa6rmuBxYQmwRdhJJjhlDEMyABMu75gGchNaAlZIOeUiI+g5O2kkJcfoQiDCQVs7oOnddDcvmsLBM3zpAUET3ot1zUkWb1iEc4Tk4JQ8YtynXq8jCsMOaDQ7gpUd8GKXuRAnKulOG120eEfCE1mpTafQgit4ftpFXA9WSeUpniZ3kyDoAyxKCOdKQk5azjJunx7kT3nhzo4dNDbe+OdHTcaMxKdLx/rHbSlvowj5s2tC2IOzev9Prrb8i/ebm+vl66F/Q2dGJn1vJumk5jO7vG4/7RkQn64PIRp1eHfj2Pw1lemWN8neeFtIwtpBQJMrOGnDbYgK/Rz8aZDdkhGeBM2dD7RMGvv3y66ZMFnzxYN/0N70cPn+gXv/hlcVTv3LkD6R24hlq2o8PJWg0OwzFG3ycSx8cj+fLiUddD+kfnYeYUmu1wSyGXMUScKwZDWct8yPDS9NgRWuKEyXX3ea1vuvyazmm3GbNQOj6FLxFZFX3kXCvngey0VvVAVVXD80Vsz74AABAASURBVE4RUcA6aQglCR5KzifuMGUl9KUHx2eAfGkuGgD9XXBE0pS5CdmyfBxmaDdU6J5BZF44f07+t40L8Ojp003d5AT7J5x2/vqLu9o8ONbeqNHu4UQHR2ONcHQO2VwcAMe8dh6TnuC8+6QZDomRqIWYDK+HnG4uwfuV5VUtLCwx7qEUWVJWREXXmVOhkR7df6rHDzZ19/YD/Rz5/dPPfqxfffqJDsZHqpcWFXXWMbxswF4PkRNOnxTIdhHdWNPFixfLJmpQ1/CzYkE/kn/54eyZMzrLKffK0gp6ycYcPtXUCdqmxDMlpQiZVwbzxbo4xZa1jInuOHVUD24Ts/oiJO3bdRgIQTcDlSsiSigqRYQGyHo4cx5ULsq5G/Rpyis+92txG4uonxhjBUQKma5EOGZzcIxD2eB4ml4TNpmMNGWhMwhcoJRttEwN6RbcU8biMU3RhQYHyGWOW357zMf79+8VHPIVnRZ5mzZCtoqkAzYe2wdHWjpzUYOVs9rDVqR6QQk9jAiTQH9SJCBIE0k5F5pNt8eQGUdV1SUvIqjYyTS4YUTIY4kIkp0ignpBnqSQWo/DgJ7qn7mMp4bPdlZbFt8xNielrAgQASklDQYDZfIM8iQ1TsoczCEUSNhP/YuuBL6KMWf40LB2emPBEAquzLyLCFkPNzY2yun/Bd4AXEKHL128VN4cnDt3Dpu1okXmzwBbWNWVpsjNDqDt3TH2y6HhdN4EPWjhU+Qk9x/BGCKV8RqHT3MzZWTLIIV8dX4AQTpKKBV9BBcRJ8hVKXV5ImYocRBFEONO9GW+73F44DdJPoCIlBj6rAfwGa98kWVdJ6vgn2JzqSiBq0VvXa9DhsbXUqkl73noEF8HeadAoCpIQE789A2K5+uSQcs+r7ShrfNmULKMxnAa0W+Lu63LHQI9DhD4RtcadKFhDraMtSPtco/PcvN8hAIl+GU+Go3TcxqdNk8cCl5DOLdLqUVfDThP1lL3R57gX9+PM2hJ4D5F3y42vg6+gkEFJ3iNwwBylauvWKq4bZyk6Zt4Z3ABlRGdIqJAGYMnghXOEMkFEk8/ZhCzUF+5OohvOE1lvmhYJ7149ZK++e6bunL5LAo9QcEbjGpSAq+JLYRAjOOFSA+yQMPi3bAjmJbQAmgwiPbIRR+ub4ASaEuSByBffY5jzjNEhBIQKekEgryclJnsOWUFoRJtuW3QVS4SCkWoQEoJuhNtUgkj+jBRYV7mMCIUs7oOI0g/B+J6Po8MKXp5aVbXGZZ9BAUGzS74Zb55/LMcmoTcd8pZKWdorAqkFApDhCSD6AQlcACf2wKYa+Mkz7f7LODqbmeg7UkecZFnZcn0lXIqJ51bOwd6tH2kp9vH2tw5Kk5qMw01nJRZbi3K3iI746HbQn5VD0AVWsSJ+cZ73yiGtKeBzulD0O66YxZPT5Z6MNTy6iqq28mf9zTsHR6ULw09fvJETza3NG6mlIPF7SNJyXLKSrmHTJ/Lqys6e+6s/ButFzk1W11b12BhQS188CnQNg7VHq+aj/f3NfEpA6e0DzkZesRp65jF1boa7kJ+EvnSbfl4Qtp4TBm34y1U2bG24XB5MLaIYJFo1NDv4tISr/fP6MzZs/JnJ89duNCPi9fam5tPizNk+k53Zf570UjIwLwV+BKLfMpZKWd6NH56hunOrxl7plyQbT1P5g31XGZcLvPCnzLtXQZE4JrQ3jQb3L/bBUgsEwvSdCXG0+K4JOov8voxIuHsDcvp46Cu5d9z9Q+Qf/Txx3rw6LGmIDrisctjlxNR88b4zCuHE4zuBFlO4N8UJbCuLHPqbv5s4CSehz/+vKsdSb+6X+c0dJXNR40cJxhtn6w/frKlL3jl/0tOvH/2wYf66JOP9dnNz/XzDz/Qrz/7VOPpWKvraxouLeiQjc4+upSrWgNOsA31YCBvaOpBpSVOqtapa12GsfK4O1yd5ZVl9Hcoj79mnPWgVkQSbFB5EAlJPc8kj8060XkuIHeKSjXzLYJ2KRQBKOQb1s/6kubpkkex0yknVdA3wMke4HREROmjhWctfYxxMOw0TuGnuwsapZTky3HT7PiETYFpc94izmTj+uCIfrCimTSPl9B6ZUo6inqA9OJc2omz0zvBmZuwCYAkWrSyM+ONnVA+07OwuKwjNp4Lq2f14suvq8sD7aMLiqyUKilCUiiRzol5nOeQZX2tcNgqFptSTZ1Aq05Q2TcrcZLlDohLBUcGX1LfphSVem7Xp+bP53OCtgNkO4TPCVwti3BdVxoMBkXPF6wzlGfoMW0On+tkjpbwecxk/B63ZerqHgsjRQ2fx+ZxOcdz1bT64ytXX7yqCxcvlI8R+efXXnrpmi6/cLnYm3Vs3xne2qwzd1zfuDvk3rDeTtCdIzaNB2yU/XbJm3c7igcHB9j8iUyL6ci5ksecItHczCcod6FEclbM4vKFrOC6c0oZWREh7gKKkiHrtuMdetxyANZiX7xp2ueN2S6boAm61aHUBWjiu4+D+Uv5Liswy28JYR43tBDnJm6OAiQKnpOQlsRdwfmkHAVmbRmL8+b0l3CWER4AcSiS+3R7A72Q+y+7T+ZkaQ5maPP6OkFe5lFCDKgo9LXyPHP+FHl6fjNrye/UIuMWvn6ZjkIvAwjjLqipiw12285t0PuOdnTZN6VOGf48LO3ohQoe5xxsN91fCw5XLdXmD+pClG/nfAkKJeSFkukK24DsR6jyNyWJk6+UQgFYCSNC+jLo2UUphqpTYMAvXzyvd996Q5cvnVUVjbrpEfkTBjcVXIIoD6Ylz/XjGRKIblHItp1qCjQsVgYLooNhbWFSR/tnTQIsKqDZ5ZwZQG+kVCaSJ1NOxIFkyFkeW980nvE7QAMkjzsluW5ElDClPMOVFEElwPhTTsoYqZSzEvGSd6qt0xHUVyjieSCDO8QDkES/hnAYKtmaXV0JGX+hlgS4UuknsxDkQltJkx8RtA3Jt0Eqraw8LQpnXpJ1chfc1HP4PJAif44ngdeLRGah8ATY3d3TFo7q9t5YT3eOtXcw0bTJmuKkTqctJ1A4Y02D2Ft1lh/K2iJjd5xSpbfeeltvvvVm2enTk7PVseoYfzWsFYwvw9t64N1/g160OBkTHXAC9IjXh4+ePtWTrS3t4VhOcVI6CDXQUCllRc5KNqZVXU4b7IQsr6wWp/DSpUs6f+GiVtfWNFgYFhr3ea08wRi3vFZPLNgN4f7mtkY4rCyf6HOihwBUQLOrg7vmraGFjgYwPYaWMjvWdhrM94gkMS6fDDTwwo6ynbAbr7wsO8+b21t6/PSJtne2y7h80mG8s65KkBnXFPq8cBxzgtt1oCTPfMucrnqc6+tnOBlcl8e7gDNcsbAurayQXmG8C2WhHbDAmk/G3yAn42zm8w55WWuM251WyDwi4FOjlLNaCjp0KTGWhrYRUXicUtY5TlO9ED58+FA/++nPymd291n0jkYTTs9G2ifcxyQcWU+Y69N2Ul6dT+FHB966HkD7qs6dO68Xrryo6zdeZsG9pAVOQjPyjBScpi5w4rmq8+cv6PrLN/TKa6/pjbff1lvvvqfX3nhTr77+Zmm7gFO0zybjw1/+Qt/93nf113/91/off/t3uvfggfzlLju9PsH2Z5oPcZY6hRbhl0/crRspZyXG6H+1mpSUkyHk18mX2ewM4CskM/aByOQO+YroQ9sv88opj828cljqyLkqz+AZ4J4101euICcMIddLOSvDC9Mmt42QL8sp5ewo83DKpr8VxQp4loCIkNvkUqfTCKeyZTFLkpY5bZviuHaWPfXIQnt5zuLWB1LcHVHwYu8TEDCgpU2DTu5jEx6zybLDGryr65BpXVfFqbOzMcUunOV0L6oFPd7Z18qZ8zp78YoePHzKJnesSFkZCGitmPtFpx0yVo/N9sD0F4gQd6EHs0EIWX46k/bGkcCVcqJeSNx+QH0Z1zz0SEocp8p4/CsAc0jgqdmIDNkIGU/LOJ1eYS5Z9y5ffkH+7LV1ZWVtBXuyii7UM0IkmRb6NV5xlZA00d/rdr9ulnMvW9uZ0wgiEodBNfZT8hsif6TJX0SqsX0+Tb3ABs/wwgsv6Mb1G/LHcq7fuF42lFeuXJHzbRNdxz/8v7GxwRxcwTYvF/CGbYGDBeu75ZBylnkTEYoIJUAKPX8VrqoUneJ4n0tNF6RQWD4OE3lAhEqbjjYd+tMacFhtM+2sGuZzSKcv9NC4nzHfMXL6Wx3rj6hTmhD2OCikH98lv0RmecRdx+Aymjh4DnpaA3pPgYjPahlTiUZ5/hs8wGhCCIzMa4gd0hYeWR6GFh31ptH5BvOt2CHquF5HuVG4/Qmcps9xKjTUczv3YZzussjEfDkFJziIzMtxCGF1J7dtsAvmodEKhjnscVk+NAKX7xMgy3UiotexlEqYIkIZZUkpz8KkcjFxRYuuy2D05KsIMzQkQEoMPLPQpPZYC9VEL13e0DffeVUvXNhQMzrSlNdKKcDEgDvqdiibWNxAIuOlWznuQbSUmTEGM9ITsWs7tbRtYVo3B/CVQRIaBwj6+3SaeESUyRMRiiDuiYXBSwxaXMZBUHjjUAr11zycpdyWNskDIe5q87alBnkRASPhSQKIR4QietDsiogSc9s5iCzHHbrQcYPjEaGIINqpg2c9zErJTpR5LDmn0ndKQX2qB/Cl26068xEHqoWnJU2deSjaOC4iRGWZhDnjRAFoiFatFx4clnFUerg/1e2diTaPOj3Z3NXm9o4mLEKeIHZ4vPh1yFzuD+RTwiZJIzU6QmfW2ND80b/7Cy2eO6OjaDWmH8OEcELdEcp9NBrL4YSFdIQu+dXh1vY2TsZD+bOj+ziQxzg9hil9N7wOZ4h0CfWRFCkrQW/GWFcsNvWgZsEcFAfHi+XcMPtzXT5V8KQc0eeEtwNTeL53YEd8m1O3Y3R5IvMQ8tRf9AGPupleOg8uyTicJ/KnOH1TaJ+CbwwvwCDjnZA/5rTYp2FXrl7Vi9euKUPng4ePtMsrrrIQpMwJWVsciWAsKecynkiVEov2EKdiaXkFh7OWInzLF6wmnuR6PIpMjni9vr93IH+0YZPTZ5+O7OOQ28H3K/cxJxSW26SEk+Lg2KFqkUPRhQillNSiQx5TXVf0wWjhEUXEpZRd3mhhYcDi9xLj2NUHH/5CjzjxbpDLeDwtr8+PcVhb+sm0zW6sSm1Xg2OoqlrSYOgxrWhpcZ1F/yy0dLp9+1754tuDBw9198E9fXrzpj75/NMCH332sX7164/04PFDtdir9bMb8n8/OnvpojZ49XmBRfj8hcta4xVz11VsAA708w9+pb/+m7/T//3339ODR1ta37igc9RpFUXWa+vGcVUvXL2ieliVhXptdV3+RYVFHJbLly6gQ0taWVlSYgyB9+FTw6A9KgHLOmTXoAIdY6oKWC7mn6HnbVvK9ZWrYDEmSgIAHU+375ybyAMytqyFh34F3KJrCfkYckZPXB9ZFT2bK1VMAAAQAElEQVQknlNWAcpqzwV0zXSMeBUP+XLcdQf1oJyYOV7GQdv57XrO7+hTQIA/0I/kvp1mvlZMvilz8jFvIY45qW6w6VPme7081AobQkVGnyfoSqUBm4EDNjiHqdLG9de0+MJLesAp+16XxCRVGlRKdVbmDV0mrBxWQVsp5w4QJLZq6VtcAW9Soj74ckrI5XlwuajTyVfQrmMRbYEGPF0BlzwD1+yUKBlygLMMDQsU1ozx3NqGXrl+Q++8/Y7efPstvf766/I/KbFNWWRckZNa6hroEgwBQG8A5PeY//n4l2ugZgrjgPcNNtTxHkIJnbB9W1gcKqMbx7zKv89m7AmbXtvMR48fob9H8rW4tFh02p9pvciG3fbn+o0bugFcv35dN66/zHhe0kvXXpJPYu3IXrp0mU3heebkKnNzUQNsaUoZeiAIpIUOh4zUOWXE6AZZ3Iw44DGgUug02SV+OoxS7EcwHuPswGH9nMMUPfNHshpCunJVuR5YnJTrfxVa2XZbV1zWgtNhh/7O8Xbo0Tz+9SH0066XiXuTQr/hosCyMpQahcBAJ57hOGEFFajOc3bDGu5nCUYVwOl+Z4XkdjKtpr0rtFECspa1xnyacNJqWzNlnjns69Km1O1UyKKJRCPNL+KUcxfcDfreGtC5zuCC58CUdYWWQgN8hNmlbQsdBtcAKx3Qp2vO6ri+wfI4AZe7phsYTFsJxVyk4NkdKgMIozd0FFVEhgWiGyhokkAYTBY7qku50RvXL+hbb1/XlQuryrgjdeo0YMJUkZUwPt51B6IKtzOA394uKqSmm6phUAYv9IU5DMaDEFepSkjHMnSFQIFF/UWFCB59qjwjSBtKiofjBiZAR5FxG+ZYXBQR4qZyf0c4nZRSkgvMCXS777eUhdI8pE6Kvm6E2+nkinA6NMchoiKPDH35ctFJmTukgum0brjjiKDPpMyiM4dIpZW+7jIKty+K8Ix4uY8OXAXk9gZxdSqyJcmoS7qoYUJSucWhDB20le7td3owXtCdzUM9fLKpQ78q9wfxmRwTnMcGB61r6B3CW2TZgK9DH8YgHWP4X3v/PW1cu6K0saLJIOswS8eM45gej5kQU9OastouivPwiFOaW7dv6+69+9rm5NM/5u4v4Lhfn4btHxxRb1S+XT+m/ymOazcbVyCbDL9qFughjoZfQ25snNFFXovZAF/AoVnnFVhd14zjUIfjY41ZYI9wMA9wkO0MJGgfcHqWwRHBYKDT8jBv51DSrfknRYJ24oec5jWSquFAHeM8mo60f3ioGjr6U9RLnErvlHHtcjKcaBcRjBt+d9bOUFUPVA8WWByGqushZWK+tLLc6+GwhHY6Ch/2j7Szs6cnPm1+uoVzul3SdsBb5BHwJCKphTZvCqfM4akNmeff3CAhM0gut+nJuaK/hjZT8lql1CnnVJwxG8MBfFlcXCzpM2fOKiLpo48/0Z1793A0W40mU42BiGBDW2kRXi7mTjVyWVhg4Vs6q7W1S7ySvKKV5XPUDU7YtvTZZ3f0+c3bxB+zGdoCNrW1u6vtw3092t7U3ScPdfvBXRzWT/TTD36q7/7gu8D39LNffqA7D+/riA1B5tXs8vKGNlbPa2G4Jg5NdXzc6vGTXf3gBx/gsP5P/fBHP9fe4bHOcjrrE2jrlXmyuramgMYOwXpuW699krqwUCOYKTzotMKiH5L8ec2kKH8kKacVfGzRZetHkGnoCCnhye0Mgudu5wWPAs+VkKAlOE1TyhmZdDKdU2RHIfQkJdr1r95xCJHDAJ02DJFRjRwreJ9p642JN3otMnfbCr32YjaZnahCAWOREoXB+D2GjnnsBbAtTkJLWacUUk0/i5GV2Ix02IE9dK9hM3I8GbEpHevs5QvK0LG/u6/9vX2hhrI9OGY92GF+L1x9Ra/+6b9Xe/aKxosripVF1cuLSsNKeQDgpIJegf1Jc8AeiQ0u5CkgooJ+j3GRDdyAOZIT7QDLLZSQB6PoxEXIyFrG1NL/LAsc8C4nZSAYExXLnagzpJ/VQaUFKgcb2dXBUO9wYv/ee+/JH0UZDIdaQP+XOWVdWV3VgLkuaGrB06p0TW8CE/Jz+ncAlRZ0OAuL3MAp5D+ZjjXGLj3DVnqRddP11tZWi21zaDn7J/AePXqke8xHh1tsVg+xQZb/Hifg/iLVBNmhqkopa8D4/Bnw9XXmzcaGFrBVDEXWlRB/0NFhPzpoMZgmp4V+mLsiPyRqqlzldLqMgyQF5u9pKKMkn9Jn90kFOAE+9zMH66k32BM2+6KeaZ6jd9/GVxARcZuW9gaXObQOG0cpOzUOp09D+1xZz+OClwfdwqtE918mnMLZHeKPitwiqvn1nJMKjYV2aJz3bTpP6kYfM44eQhEhcWt2zds57LMCWzxFR8bYbOh2H33Bc8+IUIThVHYQJ4+nTEeLbWmRq3EbzUlIhZI28dDuutbHPq8v7Eo7+icZaH+pYyWjjevSgXrdEDahLeD2VFcJTYd1jQyn4TYx33DQZSXKo8R5mHa3dBh0mCDAEzgzgReHoVduXNU7b76mM+vLaifHclkyLhq5Dahmt7vrwYNo2XGbEQ0LygTj13rBxHA6r/PgaRwRChaLyAkcAfS3sfSxZ89SyoP7WaZjzjA4fgqMYw4lO1zpGUQEgnRJ+AGfO0bUQ8lwNnVcqeAhjd0tRRIJff3luqXYVQyuNgtdVoDxFx5QMSIpITDzIaWEMc2kk1JOipg1NI7TUJCgCuBpUQ5DX+z6wTj6UDodqlxuWiLI0OPp6KMNHJOoNOFU6u7jbW0dNtrH69zZP9Yhi/wUx7Sx7IoMpxi1Rh39Om+Ck+KxHGFcj3jVeOHKZb337fe1vLEmnzQynTSFDLtBU+idgmcKHp86HnEysM8pnJ24HU4bjzkFajAg7s91HDe9E+qPWGRHOMojDFgpMx7TANBEmvGuqmstLi5o/cwZXilfkE8Vzl04r42NdZkd/vZrywQ9xvE+4GToGLrtkHnCRoS45atoAvQKKHE6MZ8dty5nFs9Abm4wxKGpWdAqHIa1Mxv61re/rXM4yL/Cofvi1m1OPhv5lb1POe2Em36FuEPHjNknJM4fwT/zc8xYD3GCd3HcDll0PO4xYzed5p/C+pFVnFz6rQcDmZ6UM0iD4qRU9CdBfodBMxelBI8MEVHiNbzy4jdlfk6RcURQt0UHE05zpcGgJqyFpqlivH7N6P8m9XRzm/bViZ51xBJtc0JnkccC7c6wORguLHHatl4c8cPDkfZwtI84AT5mszFi8Ryz4Wio38JjwxRbMcYJGhmQi8Mpspr44wMs4MdsMp5sPtXnt27qJmDHth4samX1rM6cuagL5y9raWkdWodiSCzej/T9H/xI//iP39eduw+gMmSde/jwob5ALrlC73HmDw72NcBxEvZva+sJdO5oa/MxuBa0vr6qBAcCaRGc3Nb5og/QLsZeChzvVHjuaMnzI/yQHATPHvTc5fF3kiIohY8dtDhv3keQxwA0Oh6Vk9EGvigkyyXnjDwSHQuneqIRup0zaXoYoh8rnM5P4CnVldyIfOOaj8HzwfgcGjrWAAFBpUzdBAT9tejlFH2FRBU0OeRT7gm6+fjRExbPKfwd6Zi+Wir4s6o7o0Zrl17UH/+//j86/+IryotrqtALJajBBpnoKB3QG4hti9y2S/RcZSUD4wunwRkRfhbQly5YLwqUqJtpkzLtc6WqBgqepEiJOiFfAY8zyQXKFtCFQBcTglvDKV1cGMofc7ny4lWtb2zIjqodV3+UpwZfR70C8Kgr6EIlLHFj//2gE39znCVs1SKDIn9sj7EFuA0Zov3xhHXm2Dp2bVAPZBviLyTdxWEtP8d3/375ubtHjx7rCW8+/MXNp0835TrbvLkyOO43MLYxx+jMiDk3LjZoUnSs/ziH7T2A/D1eRgkphdOy80xCgq4CHgNgmZ4GRqbeaXFMXH17Il+5W8ZuR92n9hNo6eBBoCvJAzfQoqNOwUSoGbid8ykud0mLWpQ7/8tg+uZ5Lfzt4zRlLBE8iGoeOn4ayJ/Lej4SeoIUP09XdJw80+A+oMc57rsHp+YY5nGnTwM13R4oNQinrLljZNWirxEBmeGi3wvcQ2kAvn7s5JyKO8/kkluqMTju2VhcAPR1ZjVoSwVu0sSpSfyrtFNa8EXMaJ4FyLdjIJrBLM7kpEAGf9YosYNNwSkCoG6sBod0kROiG5yKvf3W61pZWWKxqXlrM5QNo3EXG6OvuzrZ2HnRmXJq5bBhAZribLQoXesBuhmEho1GsuqDkbREqN9wUR4RivgSKL7SYK5EpcjFtClxxu1oos+IpADmjSNC8z8iEmlDR9iFvnJFhPz3lYJTGR3xZwBfEKCVy4tCBx8iojgFGYOaMT45ZdI9pFO0aX7NkFlBCi9RVOMD1bzG14f0I8bscRSgVgf1oo8OaNMAZ3KoXV7PPdk6YLFp5B/03/MJCXLrPMmAFuewwQPw52KmRabTsrvzeBpkvb6+pu/8wbd1idNM79RTSmhq6YxHqOW4ZQq+CW1HLHiHOGOHR4fgaArYeXW+63QBd2nfQfeYhdBG9JgTjxHtxqYBHA24XNf9mw+Fp9S307aI87iB03jhwgVd4lXx2XNntby8pEz5FKfHBrkBByKRN0qJvgIqZb6IqwPmN3HjbuivhQ/uc4BzGCxwCVheXdEQ5/jchYt67Y03tLS8rC9u3yknqQ31D3DGvWD4p628oNgptAyNvmUBMN4GR9HhPD8iZJqqmnnHqccC+IeE9WCgXDlvkXm5iiO1oXUW0lV4v8T4BjgmGZoikhJjFReoSrxPhyJCFXUowqkZOaA8FWjRqYjAQa20BA+HwwFya+VXhB63T2lMf0SgdgY3D2V02DJf5PRpETrt5PpUZJsT8qc4l/s4g5bhBNm18KQ14wtfjcMgQZhOX5brweGB3NZfijo8PsS1aJWh3bgfPXqoW7fu6v79x9re2WexnmAcQ5EqVfBoMBhii0T5I332+U1t7+xqF522s7qAI2Kd2N/fYxzgzEnHowMW6GOdPbdOP422Odmd4nRlylKAVwH+XqVP01nKKLfs5lAquhL5J4HjIUXwkEHl6niaHx15AR9F+ZjFqEE/l+BnR3nBC6V2KKbwkCyqJVXUzykRDzXIzvOjYZ62xDNlC7RfRHesX3YojetZz4LMrrRrrNsGbLQM9FXelFHZDon1dAIvRmwWOg4hxAKwjs6tczJ9cHCggh9HdgK0bED8DxO8KWnapONxp9X1C7p6/XXVixvq8hDsSfQu4ylhCnWpUpNqTQBVtZIhV8rIOygXtIgrgsgcSHtMBOWOSKrqivVqqBrdzVWllLMiATkUBuPizYGdJ4rYpNSqB5WqKrSyuqS1tRVZ7xfhm8d45eoV3Xj5hhxeuXq1fM4ZTIyhU4sez2UjrkJLEPk97+dwgNPyMLRFJs1XsKVI8pe9VldWtbGxoTVk4XSH3Mc4eLYzYRm/GgAAEABJREFUR0dHMhyy2d3njY6d0h3m4zaOqkPnudz1J9jYL4P1rOgS9HDLNM4JsU6IcUaEInogIgXSDLhg8QLmsfPE1ccpg3MncnecMt/G36F7BuvxEWuDaXNa9JGQWwQduPLXgVGT3/XEEuvvWXaf+K3PTqexOx4RijgNUuj0hd4+nwED+vKOsZmWDnt3ktkXfc2zI+/rwTgopF935PnaYLfH2KqJs09gXu8k42sixgCiQo7rlx7h1zx+uonpd9p1SgPGcxKS6TYuN7iu4SQ+w+n0lyEiFDED9SGidbWOpMMeog/KMzDJoQnlgP83fzvW8jDr5etX9Ppr17WyvCAvOpmJgaZikHw2JtGPpGcXdFHcFmgxZA3GtMHQlonG5LHh7FxJoYgeFM/a/4tjvwFHB8IT+A11qPLV+1Td0h6aTbeFUNKlBTHye6GVjN/4oCY8EQZNvZhpV/ARwgbZ4AS8TRjSlJMiQQB36a80BjUh1QsOG8YC8LRMAMqo8dtv8D1XgXQnHkpS1GjAUMdNrQebGLZppaNRy857V4e8cm9sKIHSP302M5k67MgP0FjGCfqvX7+ut99+p5w+5Jwl90EFj7eh7hRnbMoi2kxbeSEuxpQT2zGLm6hXsShVOGaZMCKJrJ53tJ2wcE9YKCc2qBhiOzxT8r0492EDf+CaCYWmikVukUXaRvzixUvyj9Ov89ospcRpG3Vpa50UV5S+aERcSMn0ligPo5vndaRbjM4U3fYCGBEsbpXcz/Lyivx5sAs4q5teCHZ3Ch8iQoecHJtG0bfHZt4kxuix2pmaw3AwZIFcKPj6E5MN+eeSzp49x4nhWeBMeR1pp9F5izimFYtyi3FvGI8devPHepHoN8RfJIm4IaKn1ydCDXLwqYXHE5LMl4hQh4wHg1ruvyU+Yuc+GA6oofIt/909nBLaNm0oUu4hQpnx2ClawklPVaXD+SJJOOI18dQOOXRiIdA35CSpgdctofnaKZRyxmEY9lAPZH0wXRTJMmnhfQeEpJySIrI6aBh3oX1ObDdxVp9sbuPYHoM74SBNtMMr6adb27p9+64O0TV/mcQyOs8p+9LSkpSkitfPi0sD0T1O20gZJ2Y4yDo82mUxOFZdZ3qEZsYgxtDBF9NDpoJHRCgiEZNayiyP0+WloOMJBEBMCnH5EXCB6OwO8EQZWyiIG59xZeJFxmzUnGe+1DhwGUgJHNA1ZW6MkdcEyB4MmIeDgQLcDfPWUGgn7duktCh4yYPuDrst2ojxOHS/LWPuwO22E+af+2iYxwHPL5y7wNow1MTzFzwRQdOk46ORDvdH5LfMtVDT1Zp2Ay1tXNKla6+pzUtsjGs1UdFbAKYmStuOvDbVUqpkPijB1whRWOqZ5o6kuEq8hF0pk0I5J6BSxbzI8OD/T9ufNlmSXGea4HtUzez69T2W3AIJIBMJZAIECTbZIjUfZkr6w4jMjMjMP67pmeqqkmYVySLZRYAgsSdyjYzFI3y/i5n286pd8yUickGBZW7HdDt6Nj2qekzNwyNRdneaFOG2pJRDEQC9EmPdsd+1nKgK/QdeuHMW/r/N3rcNrawZL17+VZG79+7prTff4oV3R4HNxVWKpRCURqDqD74rhYkOqcfXdCtAjSrkJcNd62oHCtyWw/PTL4kGzz+vR7PZjLHp1LZthYQd/XLntcuwwlcM6+oXvXrWj74fSAHG3ONuOWwTWYCq4W0dw/wniFACuCU3VPxR0ELeoHqNdbcpUYKHdSM3YuFzS9YNr1FL/Gtsi8pDviYyzgNuH+hjWZ0vrDI1T1tNwed2qYJxaoZHlbmmoYgQD335RfvUCO7ki64qdQ4V2LGqkWcxQB3ylgWEuCkA5RfvSrk+brYwPza2sX6We2ANHKC/5utiz/jdxB7zJmKA/St4VhrYatjQRWAVaBoGfMC0jWNw3jCS8XMEtJTbC3RGnpunaaKyaVn/sd19Nu2vSCwHvhPYfQTjYFsnFTCBknhbKwupv+TT/oXmXej7772tD95/Rwd7W6JSgeMKgcw0cLomJzVeIDfErIgNtiSA8GnF5cUlnztX9SSmILi4NqhCoAoRQa3k5hHnq5Uxcu2x6ed8RMg/brsJrovgOcGmkRpFBCXDJknka91YDo0/lqmgMxLSwNPiWVj0d1KLteWrHiOWn3SDiHGDRygiKSqEEotIshx68cId6MxTBcccGAcHhU4LQrj+xR5W5UWYcELwBFRnV0iR1bQ7vKZs6dNH53pysiY/1+OjU52cnDOGvVYsaD28CyDzxKE93hWwT62XCK629ed//hd6jRNM6zVweupFMqcWGr2On5/o6dGRLjhFHaBRCHQKcjg/m7Ep7O5rm2CvJUDJTaPMbmG75JSkCA3w9ycPb4o+wTkiIDnf0KoLLO3Gn3CnfMdGfffOHTaYN/Xd776j+/fugxIs4jNtb81lGVPK8GuUcq587Ms37VsYA4SgX5In1Wrlhb1oyQK6vbtbA6vvvfuevvfu9/hsfKInj59Uug727rC5OUh2EP/OO+/qhz/8E7333g/05htv1X/5vr9/qIODOzV/7/5r2O91HR7eqfa0LQo2WsNv5UCdAPmCwG/8jPdYT58+1bNnRzrjxNZBvzcg26lUeRMiJ2QOpSCVyJNiS7dbxwk/5B+ph37C3l3bYY+szByfzbaqLI83vxPrF4RSEjp3jNdObeuwY0OfBfY4RRafxPv0eMF6sGYh7Vn81qRrgoBVv9SK1KelFrOIHzLcCuRsGPsRWm1Bd2//QNvzHTVNKynwpRU+tNDZ6YVOT891dHyiR8+e6wnp0emZlvhVr6zFitUytci4R99ODlLP8Jft7V1OTO9qj1PwDt+4w6n7UNYy+Xt397VDwNrkgn+EHLAuOGVdE6CJq9p2KOzdXjOLvPFUoC0ZsC2JpwkAHoWIUATg/ARF9KXO9egcSuAkZfItAX/BXk3K8M+CELiDUgr0PpV/dcWbd0NgtVt1aLGguAqnLJe64BSqwY89LzN9glbXeaxdH7UOdHjzVPCI4MmtSErmS3/RYn8wrzNOwy/wuwtoF5wnaGsx2P7evpZ85TjnxM5wfMLLrX+d5nKpiAyJVidnC52cr/X0bK2js0GxdU93H7yndbOnpWYqjFFG5xQhg+AfzYykqWWq2eYLwe5QU4XqxbSoqR8RoUihjL/WtYM0paQKQdtLkBTgY1h4DGqzlBjz9XrBl6Snihgw+1o2Q0NjRMhjL659Xnb9gmPaFP9VbtvU64rTJXPGYPqGiEBG5I2EPLn6v9stj8e056Uhpay26bQ13ya43iXI3ic/r3M0WwlJCXvMeBF2OoGChgJwO2sgO97UW55JLgzC7cqxuT4pOk0QSsiZU6p8cqImkkSdbhGVtKl7sVqbC/e6svXAXKs6EkQPrO9MBrx5g2gClRYZUrcP4Ll1KB6/grwDRfK1F8JCnCf1bhsBBESChgwu6UZOr77gF3GNX5FGwiLowa0GaJQKMKvNAW8hh3vdBNttgoigT1JguxGyIoJe7lnJkC+CARW9VvhKz5o9EBeUK53dLqUUtS+I9aYjaamJuAryFOxLVoPztLi1gssbcDsdUQO64IxlabT3oNoXXBBkcFbMVFV5sAMV1sAw9X0pZWx5X3T1i2goQXUA4i0yR6+ceu3tdnr/++/oRx98T/u7WwrClpxgBuMwQ8BdLOS48ay1IpDxxJlgxaLe4zA2QlWaDuYTkZhwoaB8+75tgFttLyIzaLfav6LgrhPcQvuGNDyQAwM5wqABYxpcb71u0fzSwihBWGv4RrVBkheP6kjuV+uDnEGML9Qr34lnr56Ny8Gi+U/pDZ+h74u3ad2AOm4uG8+p/YHRZTO/XBU9P13pw8+eajF0enR0oUdPT3TBCdVqueZEBP5MBvO17qaAlNxF1qFpWwkd3nrrgd59911tzebyguggZblY6fJyUf+RxSWnit7c2nYMGk6Oj7FpISCYsbDuap+AZH/vQN4EIgKdezkoWuJfnpBesLwQFcbBgZvp+x9v+B8P+JPWig3TOAbba2Dy5pQ1nTb4pOGAz5QHB4fy6ecWQVDHwt1k5Ndoj5BkU42AX/qmUKqxiyISCOAWVdmfHj1DvyUy7+j7P/i+vFEOjN3du3flf8jlk9y79+7Wk9Dt7Z1ql0pDoRknHms2mQtO+c4JoAwXBAP+JFf/dyaCr+d8qh6D0IUuOUm7xJb+JOaTkXE87COWDiijTB4jA6ookDelXP0tUkK3orUDRt7E3Z7ZxBK2HlhUbNuckubVLi19EuvBHuM546XlRMceL3jMGN/dvT0dYEfr1KGHx/QS+ztAPeUzsINUj5vlqID9kFCDbbmB67zkoKPI/rgmoLzQBSf5tsU5AdAlNhkYc9trj8+c5rvLqa3HDVLyX4/w70ZfEshf4q8n2PM5L1nPOfk9gY7rEoFQQ1DqdalB55yy7Ntt1+F36LjVUr4Q1tEW+fl2q9lWo9XqkuDP9YNS2GLIClPTKcg01vAswOaOCLnNMtcUfAgrIqARNRVXVNg8a1uiLallPi0J+Ou4pcS+N6jHTwpjtGJtRQI1BGLGo5tMIefES9NSFwSSLrs9I/DW1hb917IsLgd18uWOTm9ARKryJXDG5oLYpfa1rw3MJ9Nxl4jAbvv4yrb8O7NnjPkpn5YvGCvbxmtADmy66IUqurgcdHrR6/iyaBVz7b32XR0++L4uY6YevKGEkqQMR9irAo9RlqBFSinJQWikrCAfEbXO9SlnZQLnBttlXnQiQhGhejkFXDLUuqtHUSSpbbNaAv+er4nn5ydaLS+U2TlzDqWISsvDKC7bfdcvp/CiWNuc/nFQVMygqKbOR4x8I0IDY78kKLGuHT7bdV6zVOvpqYC527y+bjF/txj3LV4wO2TMOcttOSdl8oaIUAQgwCmgCiIZ68hQQCDGxDycE5fzJDSHE9UnD25FROWVUlYk8hEKba5NZpNQeZ2TeaC/9baPGZwHSWN+qOnAPuiy6wPKE7hcAX7Dhk7BZgava8W+W8tIz7wdbkABfxisnaFS+YMeAXYgC5QZu0EF2hMI2uF2UutIdky+hJVxKw70BERsatwfiAhq3QI39PGJqtcEp4P5bnBSJCXPEY8BKdi2MKDxgr/xB9tl0892eBUYr2Aftw01HcaxoF89bKDOhCFpddEPbtQV5KNAHS2+kc3lUYDrJ9juzjxDWCUaUFIbGJOo1cxPNQSqOyzM73z7Lb337tvanrXyXMh5kCesblwFAWsAwca0ADyBVg4mAG+C1ZkQanQYOpLnqeAREYoYgWK9I14sC5wNSORpl2qq/95r4kFqEk4ioAu4rJAiQv4RVzUechdgQF+D9b7WCZMXEF+4IaGIkUpE4CyGpMBZJudJOVOfKh4PbuOMMPY07XLlDOY9QWHwCzJNUEdYX3cRUIaUQIsNkHCHgtozTqZ++duPdLGMCp8/OSYwudSSTd+BVE9g0/Pi0TtYZaHQjfrlu8gAABAASURBVMsbmMf+8OBQP/nJn+n+/ftqWBxTzloTODjQeMaJ3yVBVkt90zQarAM2XUPzxCcwbHI5JQKELc2355pzKuBFtm44SGh2EcgKuI83Q58qrfE3n94/J4A6OTnRKac+p2yWC3iZxxp5A9/PyGLY3t7WfU5779+/h9ahLYJU82pJKy/oa8NPm2uyc2HicVMbgO9gAkojv0vtcLKVCIYeP36qSwfk0HRf6+1A9IxTRm/mltOnoB9++Ht9+OGH+sJ/smqS3zogvwMz29RjbibWxfZfE6ysGYslei/YtJYELZ6HaxabHuG4qzsUdDAMlAog9CoGxPbCYhqeo/bHWdvJY5Ij1dRB6uHhAflWzhcJP1jK/DP6dYyhx9GLoGW0/tbphHE0eGxWRCaW3TYze0h87R3yj9EC5yclEXUDStme5nP07Fn9RyGPHj3WKYF9g+wHh3d4EdlS4mUjNa1y03HyFozBkoD3UudnAMHTGQGv5XvGib7HpeB/lt967O3tqclBIH6ErudKBCj7B7siwlPKSf7rEfP5li4XF0op1HVdtU9E0otXKK6qBngYzE/VEG4bIYLUcIU9llPOatsO1gNDXzT2d36grpd/XcbjtYU8DkYiQgPrgeembe/xbRgjj9cOwVQDPZ/EJ/Byk+X0iuULmXC5PpxBYgZ/lH0sT0/YkQ35pc9y2I5LXqBO8d9jXq4W+L/h7ORUz5+d6OT5mU5OF+KQlYBVrDFJQ7evnTff0eze2+qbuY9BsNygJtZq2Ysa9cpRlNK44TrN6GJ9cqbOQFuQGvLU5jpLh74k1/eX5uCBzt2sUdMmlO7x9SV2vmDEBvIrehZkA4kaCko51yB9sn+E29zyx0PZ8LhJKeDucevwu4R+crmmiOvBKKqXsxGBHq1mBKpe72ZbM1XbsO4m5q/zBneICEHqCihR9FNcQZ7ka+4I8CIpgARECnyMslNkTCkrwjiAAPICIpwXWaeh6bK/GUa/xxooNbAGeL0amE894DyTY+qCxUa8ZJoKxqzX1G5aNs+wodGzfxkG6DidoLAnib4RyGLQeBX4fxXQRQLfOOYJOok5AhRcX2GUssrlMkXyAkY8OtU8Xai8vivuddGsAOwLzwGd1uxx3u8cgzk/oJeB5ornMbnR/SqLxSo/rx1eC93HvF4FlhUpZRzDZDPn3bdgO9MrCF+cJ62M6DRmyZiIK511ChQaDVMTy24in4TkFaoSkqLWDlK/0O680QfvfUcf/OAdPh10ONua0+U1aa/GkSwCWCkL58VwtdkoHSwYvFC6DZKqV+E5AZwofc2Ng9zAi5oPycKKa0rJTrfJT/mvS6EEyvgkM4p5XXSV5PIGrmhXYw7ygAzYwGkdlEphxPLToHpFJaMreV0O7Ah44uak5BQIYMyHfJlGhcoTLjiincJ2vQYwaK/sx4e73gDaKcWNNlMfociT2bLVwCW8Hcz0BSeoT54vpGZbnz860tGzUzGfVfi8a/59DZC8gPcaOH0vbCvFMsDHbNq209vfflvv/+B9zThdM48lwYqbHWA4bxpLfKZuarzcONA6J0A9YXNr2paNYVUXmJxSDQQcPOwTQGzP55qxQK8Jat2/8sW2A8GZaTmo8wZ5RoDn08fnbJQObLyYrZHb8hncbwvZHAA7ADNtn4rscDLnRb1tZ0o5S8EN/QgyevVVjESTx+4Bp8jzGljP2YxP9OjxIz07eq5HXzzSr3/9W/3iX36hX//mN/roo4/lvxP6kMDUf0bmgpOvU3+mxiZrFhsHFtaxr3n7W8H+rCXwqfI7BaiV2Zt3YKtIoZpGUD+C5Stki+jPONX5SnC7BPy/ZSkSd5I3/Zbgzp+anbc9HMh3BNkOhty/JzAeoNG0jeqmx4Znu3vcHHCfYnfb24ulEKwMBR8ZbkFVRN/gCoTmnjCnrMfOG9QKn7rEd/wJ/xTbOXD1iTZerbb+ea+55vOderq9hd/4xFXQtHxfPHqoTz7+RJ988gmntec16GvxO59EbBH0+e9kfv+9dzQjmMsESTN84ZCA/XB/l/WPcz7PfewQESaJSoONO4n6ytRyT/OWrvSxRV+JWiuhDE1ubNhgZ497j9+nzWZv//fpUEubfdjyJ3xgYC6cnZ9xmnrBmDJOzJeM/MYzYevo1HUb4WFSFGZgwdy4gbBvoKObalWpT/aCMZVC3vzm2HeO3xuvZ7GwnLaz/eKclzKfvnuOm2fBGQfgcrHW+bLXyWLQMS/Fl82B7n/3h8q795S2eDEgkLJMiTUm+VcxciJob2Tfa7tWmbEJ/D3lXIOvRHtCf9cbXI4IIaJedVmVIn6cASFANHrKwZrTwCvJn/8xr4ZhxXq04uXkkjxjHXTY3BFRvwB12NlVU5NTg+u+CVgMQ8XdZKb+9p1azwOJJXhaV/uAQNrlJSSwhfHc7u7DxkcTuB57B9L2E8uZsW1OSTlnmY5TcQXEJhD9qJoSZ78WIugdGvuQktvcIf/wkHhc510yhES9XnFVnUqpdi9Vp3E9KQRhTCJ6WFsSxhJHvqISEeKu/WoGFMioDEWFzDgX2cOYL94fBqdXwBhXelLo666R3i0sOlkqWuCFVPAzT0PFGxs3HGgn5zbQNviuM6YRnV6DawxTjXUUUpqX9wvvH57jTk3T7aabUijlpJSSIkKh21elCaL7VO7kr4Qx6qZsv7LtSh2LUu072m5ACxChzbPeleZYW8sjXZ5uMD3XTqnzQHEZSKV0YLZAQ3VSRoGc1qQrleGMIHXQD965rw++/0D3787VNUVtw5LBIsmawWeQFZ8LB9kQPsFZsmGs2GB7TswscMGBCs4gIDBHkn+cU13gEoqkGOswGa1xC0Kil6gDwnkeUq1zLsJPjZfzgPU2AuufDGPj9dM9KoAbQQ6ICEWEeIyg8YoI+cc0JxhbMJmKbMgBQw7oN9WLPuZr/Ah6V0A79JQ1oTFIrfWofyjTBoZC4xVBjts06jQhAzfz04BN+zqJBjbVQYXNIJDBAAKCgWl86iyfgUoIuxJ86ivehlvgZIyoglMKJXKp1Trv6Hg40EdHSZf9Nouy6ulHvyRoHaC/gYG+BXkG5Ck1Hap8UrCYD9rf29f7738g/35lQe/ExBj6nhOtCzbPS04dz+TLk8a0vKldcMp1ubi0KPIGt8KnrLOwyb179/T6G6/Lp7PbfC43fptbzQgmQ6mq5dPaS4K9k+PnBIZP9dknn+rj339UA8TjZ8c1GHHwVeUl2HKnFT67tG4Sn/535H8l69+n3SUg7tHRG66gL8ZpAkygCQqmlUICMgt/oKd/N/Pw8K7eefddffrJZ/rlL39FUPqRPvvsM07zzrDBef191WdHzzilPsEWp/UfmqzXg5qmZYOcKbMzNoADj4bgKeWsqDKMvDy21sP+YFu4bBvnlKpP5QgFYxoJySKUyI/6rjjBuhztaxuE7M0Sac7B3CzCmrpLQPbuO+/I/3uNAxBjDShdRuz6dJB7SlBq8Cn5glPrBUHjYrGST+x69DFPy5UiKQL68jVSKdjX4JoRbMwJxhoYmQSFII1qd9cJKQMw7ZyyIqXqd2teRBbIYJt47MxJ6G5b2o7NrMHGSS229csOTfKaZX+DgWxvv6R02HybYPUOfnBvd0+Hs23tpIZ0S3f397XNqVSE6mVeDtTtC1fSu9HESXH/iocBFMhZFGZVdSm0DDfAZYr1DvBCSdZxzctK6YsiQg36Jqc564JTYfu9x8gBSKYeS9cvF4uLS4XEWtFrwbza5utBQUjr2rZdNaP79tjMm9o5Xx8G5miTk7q2UWFupxTMsRa/QGbm+bXQLheISyvmaQe9g/0DNcwBB6Om419VOTk+qf5+zmm3/cV/+ujhw091evIE2Y/Vr1dKjMX5atDRQno+dMqvfVev/eDPddbs64L1aJgfKDPnS0rYIpQJThsD+ifqUFmRpMih1CTakzy+Tdso56RAh4iotogg3YBIDQUbOzVEymqaFj2yMv38j4b9ax+FIHlxeSGMUttmvOBm+Fcjimrsenh4KNfb76jixj4VoQhrjWWvtV8C479+By0AbvuuUcnqEvud8SJWWPMFr4Gx8FgaUs5KKfFF4ZzDhKFytE8uWNesoiCyWi+rDyypc5+OgHprvqUOPYK+1sU0IkLcADLTz3tDJCkkgbaBpIigxnfhUShrA1O9uII6QIAnAUBOyT8BDeqv87fLLk2Q4ZUA6+01zwGl05450bOGFdYR2/dFSNUSBTk8wqTYzDQEvsE0Cj4+mAZ+XxzYGGcDgZ0FVLpOAUa60ns5pTqoBchd3e5LLWX4c5seBaoomN4EV7LW1hsPCGI3NxdwDcIW9HYVYC8prgIKdAemaK+h6jWooEsFmkwUErItPdYpQZubTjQNQBlpUGeqrq8pfmAfkg+jNuD8CJJlugZ42r5IRkul6bTS2dRDnnrJqUGbeqfXNqcdPZOUIZUl0ENiYVswMQlGc6+9vZZP/W/qe9++z+d+GPd83tIKWdcYAGCyrFncegbXsPLnRk5mBowiWwKAh0YI+Uc8K9jo5IOTuSDvtleC20rtYWxgyksyYd24gvwG6ELhK+4rhJB/XsR0M6zH6hiTl54goWKtrqLURy3yCLk/KCpw0EtADfhBfYXQ6DiuAwQUSQ6SbM+BQXRqR6ipgwXqJju73gAzernnq4Am3xuhjeHiFQ13Nt/c6WyV9evPz/TwONSnXR0dnRPgXSgY6wFwYGSZTGpMBzkdmOxrwAFKwQAPvvW2PiBQbdiECjJfLhY1KPPpil9qGjaaGZt9183wu1RfeJYOGgky/CnTui7xK2+qlrXrWgLJXXkz8H9teefgjuZ8yjJt+2Bi4fMp/jGfzI+Pn/N58Zn8j7Sec5p6/PxYz0id93/3eM6p7RJ5vDmvvdjhywO6RYRsioODw3o6kjJLnesMiSkDj6IA5QaUohWbrWkNLA4rNu1nnJ6uCNKOj0/1kFNUn+r6M7PBv5ZgnhHwAgKaOWU5QHI+FLI+a+hYHwcSE/iF0PZ12emKOTfhrLCdadteI1xoQdBuuLxkDIFLNlrL6XEv+FBICharnHO1pX/X8/7dO/rO22/rwZtvapsTMuPYNqipoGCeHkvrck6QZFhgS9db7gKix65njRjI+9TTdRXwA6fCgi+DNlfZpGCQhQQZGF/VUhT2p22sCkVEnUMRjBG+h2paYL9LfOm8bvCnvCCcElARCcE7Mn1Y+ugmf44+5oVhBa5/d7rQ2WNh35y1nQ4IUl87vKMtJSVewg9mW6yJnS4uzuQgEXKM11DB9FQvhIuaka7SUErQyI0SEORFhyIjvAxRxHoruc/Mc4Q+KWXZLyKiBp9B3wWf10NS6/ZaP1SdHNhYti0Cks7QMs8Y52mMUk70KvL42G975kBDXcYfBubxmrnnYM8w+YvHtTCGwsZ09kBg0zVyBr6yrflsjkQh27L6IoGy/e2SF9CjI14ceVH7/e9/r4cPP9PZ6TMtL8+0Wi2LzGIiAAAQAElEQVTqWC2H0CIanarV83WW9t/UwbfeV9m5r6Hb09Ag/6yTclZEKJAzUCECSQyUBaScCDSzMgFrwsZBHQIqZIPqhYuOkSSIRCR5XDLrVcaWOWU1OWs+7zTfatG1J7g+rnY3KdPWjavgqFsEfTsE1Jl+BT8yzwkgADYyuPOXwg2s2KCTOOtx8xwvdY+lcnMnZG9SgmLh5XNR/dDzbg2e+xgG1iXLU8By2eDudFVSyDQiQhEhcY9S6Oqq1SmUcwKyckpKgOtt2xHfumm8asOYFQQryU0aNeWJD4XSWKp56igJiBvlkFwzgllsoOCHfslZEXj3rIMFfUc5dHVZjNqfsYlwDguAV+hrsF9fAQFYzWOjkU6Ru6A2xQLNEWogdQOHxqs2MvWumGZX8aiCv/HgTkIrMrBpkncbUPGod/ZFqNX2orHBRcNYqkzkpzHG1C2l1iUrQNH+UJChzl9SqhQpNI1hBJLV+qLxcvqHwNjr+rnpC91rJeFR9VR1mbGJug1fyy/mjBgH29jt1ieJT1khFhkgEYQmUg1LbXVJ737ngb737ncJDHa0xgkMguCaxcwLmhc3b0Q9C9oIQ53AoGxEUb3MqGa+7mHECSZcygGoPqSaFRfliFDECGSo/B97V7OjnAe7AuwiRv4e7BQJMYJabhJuUcEdiuoQobRJI0bcMU2SQuNFGgCFyoPJZMfqWWQqEEgNDKTbbhm5Ckenb3BvqMPRncYOsNGak5q+ZDwg6+j4jADveW1cE8R99jmbCgGJZSlMsMFyOAUK8gzYxXU99fYNb0z37t3VT37yEx0cHCiz6Ddtc3WqMsDQG+edO3dqcGYea/zqHB4+UY2UWWz7Df65/Jci1sixBsc8vGn7VPWtB29V/5yxOTiwWINjGud87hxT+l765HAhB6+PHz3SF198UT+1j5+nT7QgwHI/0+3p38PDQaB/FWCXz/8+JYoIFUBYzYmhoPME4mrYFJuclNmgDN6kUVP/9E//ot99+JH8j4hCtKfMPBnYnNeCqCLGEQnqExARrF/MJWybCeRBAHfFCegFm9CllgRTKwKwFUGEg+OV5yZBshfsgbSgg1OD8yOsxCSuUJivhqGnDr/qkHufU7YHnFS/+93v6Lvf/bZef+MNbe9s4xNreF5UeczLwe8pJ27T6anLS4LjAVkN2lyYhqXi2r9cXfTCD0i2n9sMEYGq4exLEBG0vVT9igrwFPJtiAjGA5vnVOWxjJaCaajMI9Hul6jtrTljUeqpakuQklKScdf4Qkfgtb13oMM797S1ta0Zwd4WwdKMce7ZIFfAbU1DkNV0RUTNRoTMLzPGOY8yBeuAqNfXXJn5M+dzeo88IX7oZ9u1TYtfXdC7KCOPoLVm/O3Tp7yIXXKCmlJSA57niD/59sxR983oyZBovLAK40F35mMnz2e/BHmNnxHgRkT1Qc9xz3/3t32G+iIiDfiRae/v78OrqbZe4pf+B3RrfDJgYlrnnAY+Yv49/OJzXhqP5BfGC16kemQ2vZSzlstLDeVC54tzoGj//jua77+tdXOgFV9P0qxRarMihepPhMgApJJqkbaUs1Ia8TQ26VVXRCgiwE1ArnbM9J2g61rNOXWc80I8cNp2fHKsC9YpyyuFIkL1wgkiQm3XaW9/j1NVAmrq9EdeEaGARvAM0sJcK4xVSgl5kzyGGf8IygMLTs/8BlV0M7ZcLzq6j9sZHA3Q6PGDmuJTPhABud4RATrg9EXArhHwzUm2T4KnAWwpdOtyMSLEPdaHlChc75NBm0HUJ8VEK2KsT6QABe6oNGhSUDeWqMIOjkG8Xi9ZD9foXrBBNQrN4x0KMtNQ2A50owYsMmN5aq3Vr3xEmMrYZOyp30spKG4nqbfzFYcS7MzUuQqeZ7XNDQCzkOH8kiftdKp3hGUxXi3SxymcqHeLSxOYfs3Tf8zTj/xQ7SR5/AyqVtLVZdzC3g4qde4ziu7yqyAiFGEAnbuAZLC/OTVAgZbxRlrkhi5yFPzR7XTBN0uFqR0kZCQsiVgr1SB1pSYNvBFnvf3gdb3zHYKA+YxOfaVcHUzBJtvzBg7gFHb23o4ODCxWZiZTdg+4umxw8ZtABIreQAznqXNyBZQjast11VXuf2xmNN6VhpVZRCgiKyLEYwT5CoWT6Ul7RCjiq6F22Txsu4FBrBuCNwXyZShyfZnsvMH9Q5IAOejvtxay9iWCEmnNCffFstRA1adRTdvVT9JrxrfA25uNA+aBsfamVWWj3uXqC+QtlzfF733ve3z2f78u3A2bonG9oCQWmu3tuQ7Y1DpOiULjjwNLB0Drumn1Kjiw6wwOkmrK5rcksLT+3hjv3bunb3Hy539J78nmDdobrHlN4Ddt/wOrZ5ymOkj99NNPZPD/QHR0dMSpzinB36JuxJZvReDl1H7tvwDg34nNyC/G7QpstCuwxvaMQSUGainj+wsCypSy/I+jnjx+pjWnq5GSrHPbdgTiA8HnJYHySqvlGiBFvwHbup9tJgWTNLPpzeRPtm3bKudEXVIEaUiQVBIpIPgOBAYFG17DSqXWEZgyZ7fY5Nsc2mUMvvv2t/QnH7xf4Z1vv10/Z7ds0radbekN+YKTsJPjE1U4OZH/moKDbgfIxvNYjKyLxoXXpf9+iAhF3IavphY0T0CW2zIV+yL2iAiCp5YADOhabNkyBkDbaEZQ0aCv/TopiOWXkofSQDlSVmasIrWabe3otdff4MVoWx2Bwb07h9rHhsFiPnaC8VfcwUClnJVyUkTyUFVWzpidZXb3iFBEOAs4BdDDMg7MiVn9AtGK2trf42BfmRE8W44l/usxW/CCllNi/rWwMAepQeeIUKK+yUk3rwjshH9ZPr8MDdjP9gnmq+e2y6aCKHX9H/BTrwU+wOiYxweHB/KcNN6a9cI0PJd68imSOoLlBF/LCCtZvs8+/ZT58SEvxU91jp/lnBmbjI/bl3qdXPTsTDvaufcdTlQPtUozMWgK8IQFIsQVijBIgawRSWEgX0K3rxfLN1rdFPSJCFlOy9zAp8VmW9h8tkUAj87+IuEvQpMeEcE4FEC1X4dP+fdEnQ7VN/THXUF3A0m94SfAMkaEAplzk6kK2fYel8LYDfhKRMKWhqyIQOQiyzTQXseOdaKOrYNWBraOb2Xy6keIH/jZNubv8XJqoOUVneJGHXnLYDAdWkq1GpmpqdYHTwFODbp1RYRoFMrQe5S46sKXjjX6vDpYBb3ecMQu1T6Mje0wzTunmKDOlTFv2rVTfVS2ftTS+DDGTXCt+zq9Ca4zz5rCd0xv9kSu20WrdxtuEiRvdIT1DR79MUoA2sg48bhKbS14D+g/MP6GQt7oEfTcAKS5oYcxBtop0BMWPKmFH0/aCrRGsCQbCPDIlto+4pnGddnUboDxTNepZTLNqew6aBmbZWMp/2vKnNbKqdfh/hYB6pvyH/TfnXcI1StwzMzCnFNyHxUIFoKmEXoNTN6BDbDg7IU8ooJXVCeE8WBIBdVwnfK1gioLNQFtVaFNmxN6yHU8XASTPhPezbS2/gGPwKICavrN+0UEvW5ALSdFhBSkCn7IBmnoD7iMnK7wrbNhwNYTuPyVgHWKAaNhGkxGicyX9eF0HRzbkwUO2f03Cwc2gpPFWs/PF/VTnAU6OztXTsiGTqXK4zEfNMrlF5aBIKzn0/daBcdu2ZD8O43/9t/+3/TgrbfkE9WOE8/CrtGyoW1v78obmhdy0w94S6GC3Cl5QR03cW/sQb24vBn6H2L4/6520OkgygusTzn8KwBvcAK4y+e2ru3kTbvJLYqFHCw64Pbmfc4pq4Mt/8tw/+OlMWj9VD7h8T+6Oj89raeHa04rLzkxcUDcslHNkL3B/yOQDfmEvEVIFoFk4134MtGXtQbAfwf0kpMs0V7Qed0XiT7iJaAnWKUg05zzSd2yDswbB+JLgtQzPlH7LwHUk8rFigB6JQciDlIErVKgpag6moaD1+35Nic+c76CzLTNqc8BpzmHB/u6ezjCnYM9He7t6g51b752T9/+1lt6/7139ec//pE+eP/7uk/A1XGqWjhhXfAZdoGdLs5P9fzZkXzq/Pz5M/LP6gvLAr3WbAYFP6iAPJZpYNwtn8ESGqrOgY2uIKG6wXVOk8J20e0rIhQRtTIiaj4iKE9A9uoe60JBzQhF/CCXbdZjW4NljAhlxtM2t//tHxzIsLO7q0Pyu6QLPqFfcMK3IMjz5pcYdxGk9moVudMuJ6u7u3tqcujN+3f12t19+V+gR5ES66S4IgJpAKcATUjkcnKrIuXq67bZBJMtQah3hPEz49wqNz6hFJ/SVxqwewro4AsQ1QWn2z1rbw2oGMMV4+Ox8zglaHRdq7bJaluANNEpU89sk3ny4OCBk33o5hTIrdHfsJttZFvZL/3iJloddK44uXLfHhzXp5TrS9Tuzi60ilbMnwvWjEt82XNJjAWTUbBVYX8wTc+nind5Ib/0XBCk+i9fGDzv/JK15OXt+LLXw+OFls2etu9/m2B1TwvGoo8sYYZKNEx9BHFFTkqpNlJyvUcAJAQoIgXCQFmk4nJZEeSkCJeAUL0S5Qa/6drWxBiHBS9txxI+nyIxRk2FAd3sZ1JoF1/y3IzYENGXX8aw/3wpQI9h8w3LwsvUSr3nIHatfeFR1zdsuOAlvmfPte8XNn1zzYxPTkkRddTp28tjV5C/QOMK8AFRruCOrwBIyDzrg4LzEX6+ArkiSREBONWty/GB2U2VYMmIg+WgT8MLgkLf+Bog1vNSZP0rjfLqrgN28dwWaeGEvNR0RC7Vytf9CjSnkrM3y8IB4wpCESFfEWNKhYsbgLIJWDen8NStFP61/FUppDbNlQxnIu4iZK4pa0LEyNtyBpWl+uSgQofCeA9AgfdA+RoKooY8ZyKm/tLUjuSCBVBGoFBMe1O8lb9Bf6ynd8UFWXS/6ut65KpBiNOiATyajQSmZEkM4kptHtRyimrYnmU2sdf13W+/qb1tJuWwBLmvCpCRGXtTvVK4KtuzOPUq5AsGqFxgWPNVtvpQcR0Ma4k8WVApOT+BK6mqwjpveLHsOoP7OJ3gxfJU/2LqgQAiQhHAi+1fUQ7aKtSH6A/YUU0nvBBIY2UoxEW9DGS/8raOG4SqBg44YEsvJoYrh6GxYJwJyG56bRLTqcAD3E1tTagh9XMDtd15hqG2ZKmZaUkw9fx8pfNVUUGnJZ81a2ACjuXwAjiwEDo/QMP5no2yZ+GsdTiqA7C//Mu/0F/8xf+k+TanTwSnAS0Bs9kWm+ZMXTtT8JNZRMcJkupmt7O9S9C1TX6n4vhzp9v9Gd2L8Ckb85k3QTZkly/Y6Nq2rf+46vvf/74cGN85vKO9vX118M25UWaT0aiqLKf/XM7x8XM9fvxIj794rIefP9Tnn32uo6dP5T+bc84n0yWBSuEUcs3plDcQ04iUlQDrIWQfQVwmXuTf8VHCbix+C+zmTcy/T9o0nVpsKyU2mTVB/boaYh4/wgAAEABJREFU3XJvY585p3IzgmHbgokiL7Rr/xF/2xQbu7wkaLUN1izEo52Z3PiI5523n6RQk5NmLO67fKY07EB3j8/3dwlQ33j9vvxp/83793Vnf1dvvXFfdwlgg+D05PhIz54+IRh9qmOC0+PnR6TPdEyAenp6TCBxoRVBtG1XGF9NVxkzntu2r4sTCHmuQVyxAZLNHRVnU3Dizk5NrKY3HtihGu1G1a1sQA2oddCxTFdA5VAXbI/NUO1vfVaMrXXq2q6+TPmlxwGTXxLO66Z/yckh+IybMi/tjH2kpEPsuc3p2t3DXYL8/fq7qimFBmyTkCGlJJHykBSqF/JHpI1m4WGu1c6Mco5FPyNCCV5t0yjlrFzzrUw7R+LlZakCrx5fsLxrAsOBObjGXy8uzuR/7GOu9RSwbUe/6DrmEzSSaYdCqgAhCdkG7GObLPHbFXaxPxrW+OCSLwMFXxNXMS6AifFTAh7WfeNtbW2jv+SgdkWAWV+2CFSXBP50q3Y0D8toRCwg+/99vojcvXtHGT1TSnp+fKxnR88q7TUveCuC0pM+67hvNLv3QAdvviN1e+qjUWALYSvLIhQKygEN03GwGlErJadJEsWbUIs8IvzQK69EW9DJqeezg+gFOvn3mQfsn1LUIHXWdbV/wR49Y7HP16I9glX3tc1q45c9qgJf1ihFhOpluwNeUzxWpptylnn6S5RPeResWwMyRAT9EhCY22tFpQBuqbYtm/Eca8dngfYV4KkFGFuun2M7ZWR23nuA+eNEVN6+EUFRq4I0NrmagF42crHZbaoiQtyVq/2hY15Ss2n9AxL0GNBvIIXR7Y7IPdbVjAbwCuC6YnyqCxJM4PrbBMaS5bKsEeQm0CYPSmyApN6QhZSfgPlVXujuFH400tttBrqQbKrdtAGkqvWmThV9uWUwbgT1AM+RAA0FXtfg/rfBvtLzwkmtPG8MEaZQ5LYCDdOGYOVTi5bBFTfAeBOsmRdTX9fdQEPoqWQiBZpAZVAUYb5TOynlCOq4U9eGEp/+t2ZJb715T99+8Jp25o2G9QVEl5J6BAZQpmcCVhjW8sLYUzcAxcaozEDnrmVrBINISUigf82rQKxAm6TeL5Zr5UuPsYOfoennJaRvVGF+RqwyYMirRRG6ro/6iFryExRFBLUTjFnTMQzYbhyu8enJ402o2pdFx2V61Dt0/aOoVX/0wzLgpRpY/I8vlnrGaeqSOdRyOud/ALRmsxoYTzuf30RrsMqYuzyQOpByPXunctfqW3xC/jf/l3+jiFQDnDWOu7afIGlKuS7sidOdzEacs8stJ6wzgtNt7RFE+c9D7XMquE8g5V8RiAgViC85yTnnpLMuynyKfkYg9fz5sWgmuN3St771QO9xUvg2n7P39na1vTPX3Xt3CEL2NeOzaNu0KuiR4e2F/vnz55wSnujJkyf65JOP9ejRI4LVJ3pGwGq/DkWVf+zTKOHLKSclM9TNK8ZCktzkUfSvH1wS3J2cnrNJS02zxcbcqWlbNuWmIg7olHPDp+Rd7RCg+wRre3tH2wSvFeZz+R8ybc+3qn5zxmNnZ5u6LYIO5IGZZWmx45xPk7s7O3zO39asa9XkEJNUhbnatVlb8J13Ta3P4mI8HIga1gQnfb/gdO5Ez5+jP3Z1ACQFMs/QO8tX9RNnJoDFlPVccLt1F/18XwOI3C+Vdfty34I/DdilME63QaJqfJjR7a6b0o2GiixYwpj8SGtQ9VeCssXyUqe89Jyenuic0+NzTpHPKDtd+iWIFyAHrJe2zYD/pUYBYAx12Hdvb4cT7FYHu3PdvXuIndoaACiCO+TLzwq8/EnOCfmBzY1YVSenm6qaRIQaxrRhzKxR4Hdt18nllpevgRdF6+NTNL/QeK1YEEyeb17g6I4PNMjZqGmyPMdSCkQPpAjVi8R4ppPIDKwzl5wke80x/nw+05qXGL8MDtjLMhrHdOxvFtxydW0Hn1nVf8lpnoNcB6Nr1gyD6flFL8GZZa6yNs+d+Y4OCObm23P6NrrkxUAaqoyDmZWsSJ0SL7YJ/7+M0Om6aI9gdb77ulKeSdSJKyKUUlJCV9stY7uUs5RC4hZXAV666bdpVkRcg0K+K83cQLdRJnXdBevPCcG0f9/d/jEwFrZXx/qS4T/58O7uDmvZnlynr7jgVFudfhWMSMYgZ/uQWM9AqCXrjGWxP9R1mLG0jUEZb3QbMzef9Iyb5THvfgaPr6Dt23CbRKnzqJgPc9XjtRGpdtGrLngFhApOYPqD5zm2o1ix3SaYRIQaxq7r7O+NYhrDAM1A8mX31Gz6PbQt30T/VX2qLMjvNve5Sq3MBl7pN0a8ImwMgys3aSDJBsjJ4FZDQW+Tdn4E97kG434ZvIzvGvpCkKcL8HLvmkXCsbbUdms7MKwG8lWOoY7j4PntsaSHfT6C9Q4SYNUnj5fuStN0AdHPCK7zGjGBy25zehOMOwGsVEEhp1P9lFYNeKTSX2q+CVLfe/dt7e1scSjE536t4QGwWA01QF3VhWtN3gvQmvqeTdBCWQgsUGk7P1h4ICJkxVOwTJHXv8KFzJWK0wEDOa0VPGDJ8+U7YjJC1EaK0pjVf/dF/2IiSQr0k4kCETQAPKkKQLINIpISk87gfETQERNXHQrBTI9915u0l+1qsD0rIujaXBGhCECxqfnDE/f0BjL2xDFTVmExPrlY6Pnppfj6z7YR+oJTx1M2cZ9crhj7SaaBCT7g3MO0ICCLZZ0RTP3oxz/Wt771LT6jL7QmSC0wSTmP+uekGYuQfcKLeIKvF/kZJ4oOSh2c7u6xyBNo3uGTtDeyXPsmeSF2cOmTz0ePvpB/v/SSgOLZs2daEFwggh48eKB3v/eu3njzdfm0xpuhg769vT150/ZGFoG+OMt6ta4nOM85XX3CieLDzz/jdPVz+Q+/e+Gf+FqvKm9OivA4JjQKYLytn3NjzTi9batLgodT7LlcDWraLW3Nd7S1NdeMzbejnJuO0Q/GWkrYfs4n/B0Hm8i6ewW7suwHBO2HfMq/c3ige/fu6vXX7uutt97Um2++UfP3qXPbAZ+wD+h7WGGXQGpH+2ya81mrWdfyErqlXYLdGUH7LoHwAXY+hPYuQf183hEwzyu/nd19bSFPA54UKthMXJOuJaQpHxGKCPHgDqBmvya9ied8yBTLtIDiW4Uxqj7mPN5YaPPaUqivzJ2OmdqXx+aeJKNosiS+PTLFdKIomIuZT+UDp9/nBKgOUh24Or8gaFpyMuU/4n/J6dmKoL4EhDz+Kcl9DxmHNgc+dsgp/hvyS0TbNiyDcEBeKfgBtzgVVwDcJKXKLEXEFWhzRYSSeZAGadu2ygCVapxKZLMcnFo2z68e+S4t78Ul7yaDMvOlIWjKCf7oGfQxS+P5V0z8krbiFHYJ+Fdqlpyg9gSW5pfBn3FaXLC1A8/em1iRBsrjWBQ5tem7tsNXdrW1RdCoEefS9mJeefOjClmTEhk+NAizV0gKdW0rQfOctcV8Li7PdU6gHEnI3zCfe/kvZvR06hmnQiB4wlpyugw183tK7Q5Us+QOQEqpBji5aZRTkss8hPlVL3TgrtlbjwhFALoGsooIKaCDLXPK0DQkef8744vL+cm5Tp6f8CK7BLeo7Vp0apSwH4qpbRtss6c5Qbb+Fa6IgA8ArYiQ9UykHk+/VC54SfD4TmPTb9Zqy9OgA6gqHjRZOh7f4A5wQvy4MynFeptM2az/RbetCnbFufkICnGjP4JUH7JPWSa3RQpZ1ohQRt7ZrFPDWKZIigBjAsXXKmCZTNe2GCwsMrrOfGsqX8jNXXMVB7I1BYN6Zw10pRsVzlRwjwnGenrQ4udUL6WNvPbDiEDquG6sOfeVaBKcbwDZr73dd4IbyCZmcBXC2waWyoASsJn6jGnxWsgcNJ5tVVi3nI8I+QelajeT+zKICJoMJg/FDQ3ToYa2r7vpaxoGuN7C3ujgMUxtudR337qnH777bd3bZ/ITfCYk7HKrrMTCB3MWwoEFayD12/JqvSSgWmtgkacVbD+vxRrNAMsqA4/kPCk3OZUqlHNjH+PXUs34Yag14IJDv2IYq+RWdKhGLJQquNJ5N2zwrhM6YwSzjRjzU9tUemVaad5ooW8BVCGRjG3mP9H70pQFt7bRhblHX/Sq8g6qtmWAe9u3LjBjoFpeqUul8q/wCNUfTnuC0wv1mc1h0MnJUhyoqqSZTk8vKJ/Ip5heDL1IX52mMvaj3L2sfyTsAWxtz/XmWw+0HJLUzVQISkvTSikreeEhIDMN/46aF6GckzypGxZ2L04z+uwRPO1zouqyg9fONMwFe9gmT4/4RM2pxnNO/p4SYH788cf6/OHn9VTGPvrmG6/rf/rJn+tPCZjffOMNbREEz6CxSxBo2gVbm2dOSZeckJz7VO30VEecpD59/JgN6LnOTo7Hf2TlTZxx8ZB7wc8pFGGQJcIHcRLoUVDUUQmllCVBm0C1Z0G/WGIj5lPMtlXauQSUZqYhsvoSWhIkLDktHlg0KhHSgGCCV8ui3bGpz7DLlgNc9Jihz5wg03olOqyQ0QHHgO/0fP4dkNeL/N7urhy4ut92PandUddtqUGWHpmbpiV43VJH0LyzfaDDg/vAPW1v7dRNIiJJwY0clkWk8uU60ggypNc3trgukJvKE95UFmSdN6heHlf7UQX0Ly9AXUipczrYD7BP7U3eBKoosBnTUEpJGdt5zJLlDrDBLX6xwj72gYHAh8kntFRgj8Ia539450C1EGxlxi0xhmlxrrS6UGJtNH2/WO3yMrW7v8WL0X1991uv6Y17O7q7P8e2QjcEqVQTTkIe1uKCfS2jBtKTdd0NED0FgyKPPiXkbrsOPRqJOkXSGjlTTlpw0nvhT+sEKCs+tfvzf4HBDHz7Rdt1qnrDaYDhwHy1n5wTZF3g8w4O15zErfA9B64RoR1O8j3XIkKX0O2xh+3U41e2jSXuBw4s6ANKDVDnzHfbeQA3IqnHtrWfpIhQAkL8FCkjXyOpazJz60TPnh2pMD9AUUpjX3/6r/9pw8mF6v8cdnpWfyc0Ej3zXE/OilbdfaU739Vy500t2gOt85aGplNAl+VMQwo5hS3cxBwbZH8X/F0REYoAXAACkB8T1IJ4BpCUmKN8eNQ2a9dcSS21PgE+42vJGlsU6Oac1LC+RdAHENcea9guczBRphb2hZ40lBeA4je5Y0KCnmkWjy32nqoH56HtILlhbqcUuDf2QkaPi21tX0AQerr31HNMI0IREyTySTwkhcYr3LVmUbnmrbtoDwN9nR9BY7tIN0BSb/fBJWlH2KhVtx45Z9apTm3LmKKD94kIZNFEC9npihLUXN+1CsFM35jWtTBfatmNG1SXQVNth4jLQ8Ub5HTAlwsCGpw3FDpwbyiY+jWgCPcok9lEjEqNz02XcMsmD88x57prGHPQof3LnuY64o0U/HTZKUJo4jkgbGFuyTUgVHrUuf8Eo04D3Qp6l3Hu4gKGIpAAABAASURBVEO2gdt0dUHgKn87Y7ybcLOv2blt4jemPGkY60dagYw2WUTUijEpVa7COAyMR3r/O6/re2+zQe10Ep/DEgPmiak+WLwzJHAQE0bpnlPUFRvqmtQT38YYbFS3OzWEFDiXgELv2i4u6hU8qHdCDdij0EjkIrARjpzv4gfg1EC29nFKT5INfm0c81S+cEdla54RQZtBGp/6mstYI0RgBwFOAZdHCEWExK3NVbPURYRio28EEttZKwkKpNZ7YCAKtvUAT1CwZyUFWk2nB+UIHrfKoYhrmJq+NmXxFRCs6Iaez2rPnp7q6dE5AdSWZlsHOnp2XMkMOEqVjU3e8noj6tn4igbai4Kn6zMbxb37r2v38K7O14OW2GsRmU2Ek6a6+MxUNj/TwmmT+O//jTQ4mdgErF5sM4u/0/v379eAa0awBiuhLhv1pb744qH8L/edfv755/r0k0/4hP+JztlAXrt/Tz/64AP9+Ic/0rfeekvevPfZOAzbbK4zNvKcknJK8qbtjce/3+WA3Ce1Tx4/0a9++Qt99tmnTGJORMHLKRGIZF2NqSSWbgmdPJZBydmGDc35NTY4O78UK6569CoEqjE/UGztKW/vK3Vz9fQJ8NfY9vjkhE/vz3RMkGzwJ0YHFitOqQYCp0JgNcl6SsBhOY8I2n3C4yAkIljgW8Zupo7gtmHj9CLf94XAYyX/GsLzk1M9Y1yfcxr08PNH2Oxz/f73n+l3v/2kwoe/41T54WPVT5v1lBpN0LtAW0AJ1CV1nhyJK0R6G3R1xaZtSlXL40O3rqBUSScpDFQEkJhDhqDSaUpJQT7nrJSzGvwuY8O2adG7I/juMDkppzIOKruulduM53SOH+1szbW/s8tp8x6+tS8Hnjv4RQuthU/22NzbFePuQPWSeXDxTAPB6oDfE7monWW1XcBv0Bv3t/X263u6dzDXa/fuKHMCmJBHGCvGKYJ7jJ4iFJqmt0K6BtrdRkURVyQF4Hk3lgOfX6soarB6xmd+++olweqKoBJsTsu3tc9J+v7evrb5spFSrpvPioD0khNXn1peotuKILdHP9MWa49tssPp+S4vM/YZn87Zn3o2rRUvPsvVQoimlJER4Z1uzWfo3wjFKo81vrmGZmJsJPDEZf1IjJPol4s0S1l04F7Lcz/R7j7eT/w72EdHR/VXcI6PT7W8XOny5EyXzOdnT491sZSOLpKO1rxIvf6B0us/0mr7da27XdaYmYrlg+eadamH33ADxnUHZps7kFFWymXSCGquQDSFpEDOIr/QdJF0gE0PZ1ua+VdBloP8J/NSZEWEEu0FfitsbbsGPnt4cIhvHSrlDKSKI1/g2SYTmJOrb0JgqwmMR7Hycepxsa0zdGfINMeXu66r7RFR/X+kFbXO9nU/yzcBjqQKI2J9Gs/jbzDtlDIyGxJ0MuAUUBIFgBt+EUGGOtcrFBHyVWBgfpbf4LIUrpWviKAU4qHpsmmy9cLOW5zUW6+W+ZtTUgS49Pb9kvAmQOeRnwtS8DPqLZFVBDUbEFfF3aTF+/BXAtJD32NrqPjESsVAPbcKc2mUTVe8VK8qhezwNcejuINGLZw3QIDuREzfQA4QZRLXAFHojTc2Zt0prD9jeZSdJ314FgO8nSKz9Rk2e3ypvN0+geUZqdx8RlzbMiJqUzG9m4CQFG/wHGlW5Poo1U6JsU0J/6IumDcRG3rM41LlGZS+/967OuB0oKz9psxKgOGhr+BHQGi8CorUxY23a1SksojmCqM9KGu8NnzGwiue15ivaLxZNTHf1NV+rgOcn8ByOG80G8apXCnpq2SBjL4K9HVXJW4KG0RnXQdEUAAiQlfGjxGP4dKAnYc6CIVgZcDk1HplGlEUEao/NdV1nrL+Fa6ARkC1AP7d1NWQ2Qh6XXKKlJstrTHkKcGQF8UC7kC5AnJ7U7H8wsmDtnojV0NwtM2ppSLpnI3xkuDqBBoLFu8VEDikwj02AOGUE5vBWgkHzSlJNCXSNX6WCRp8IuEFa8ZCvLMz153DQ927e1cZx7YfDmymJ5yI+nP9b37za33Byeo5nxPPOImZzTp997vf0Z/8yY/04x//SDvIVtDDf8rK/9hhmxOkGYthi9yqV9GK08kTTmofPXqoZ8+PtGZeFCaMkDunVPk2qVHOWYHMljUixt7ow5AylpQjaY1sawLQtmMTAX/L/AgGVtgttzPNd/e0Yl7RTVsESR3yppzkgEpc9cQLuzlYWNWvGL3m4Pmkxr8W8Tonx29964Gc7h3sq2mRC5t580rkByRZwX9JEHFBsHuMTY6ePdNnnz8koP9MXzx6TPB6JsvctjPNZnPo72jGxheZIIexXmAPn7p5vG07xKq385bbINR9JYyY9VkfG7yIEPcVuM1lheQ0IkiDAjc2tq0b9OkAj1XXtZoBHePWYduxrhuDdE6bPa4+PXfgtTvflmGbT7A75PcZg1omWO3QsWVM/aJkSNge1vjAQgs+/19gr/Pj51riT0s+TS8vL9TjD8KHtggQdhiLhI1nbVbWmuCw1XvvvSNv9Cggr4seA9vKdOkmCb3ka0o3eRAiXDeB6+3hY+qXwwUHCT2nugNzY8WBQcI2DeO9jW4HjP/dO4faQT+TcbC5JCBdEzwueOG44BTV/mR7JRBc77Lzfolr2kY+1ffXE/v8Gh4OhM0npyTRp8efc0p8zp5rhp2bnFX4cb3prfBV512nG1fVCEcZ03GOlQ0ty3jK14zzizNeOj/nRfkJX3FO+bqzUPAzx86wwOSBXWfa3j1Qnzqd9p3y4QPlg7c4Yd3Xmi9AA6MwVORehZNfAxmlBCXkryKNgyBIy1fEjTZXABGhIL26WZeDF5QGOjvbW8qUvbHbpj2HNpHEUtjL/5iSrvJc8a8VzZjP+/u71S9Na4CG7eR88DCQvHS/WF9uYRR8cF1PiB0cm57HynnPg7ZrhSDKKSszPhmfzqTiKtb9NjFqpVpPLqWEjRs1zCv3cTkiIJdU8wqpAk/qzTM2ZXHFBuoQmBflL71BjqgPKMQV5JTUzTrZT/3C37WMMy99GT/PKVc5QP5Ssva9qs8tPcdCRCgiKSJq/8I67MzUx/1uAYpMbR7Tm9Czrg6s3f0GnHdf06vUNzxEIfCbiFAEAE0sbjRglIvM7Rv/clD7ElQs95mgVrziUaWGk/HcvCkzJlONZbC8A4t/1WtKWfNvlo0zgSn9IRBfgvwiPZeN6/ggFLWX60YYqn8m/9L3wICt68KRlaoxK+7YBeW8+Hjx6lm8rNjYevNp9UfwZHVLRIjb2X91MKdK3AyAWoaLJ1NK5msQKKHpirjOT3V/VGp6AHflExE1rTLkpEiGEJXcUUFcNv6wcYY16RpHt00LzlndiVQBIlAdHH2SaUVQHTRIETGCQn/sVZQIlFstOEF/frqQkv/BkVgMe52zWQ+MP+6hAUfugaGWh9o+UL7Jv7AzrzlFfPzkif7pn/9Zv/rVrzgd+UJP+KS+Ilg6Z6O37jf7MJsUEdUZC/QMnkRt08qfrL34Nmyih3cOdPfOXe3t7gC7mrWt5nzG9mbrU8ZPP/24/m3U3/72t/qXf/lnff7wM04nn1e5/XurP/jB+/qzP/szvcXpqu25zYa+W0+f9urGa76u94laQh5v7j1jU8eg4GHkU0g5JU5VkzKLf05Zbnc/QyhL2LNghxKh1DQ6I0BIOSvlLP+uo/+xWUL2vhRFTmpYiBsW5jW+0BFw7B8cUNdCP8kLtherJSdaZwRLp+en2PKxPvrkI/36N7/Sr379S/32d7/Rhx/9nrqP9RlB+qecLI/lT/Txp5/qE+oeYf8T5DDPlpOK/cM79e+B3r13Hx5bBCjr+i/7HZR6HVgzz1cEHUsDgVmP7h63gsziKregMIRBjeo4hjY/4fJNKLRQlq/ihwKDRoQiSREjiCvEDxU85c0wYzv7Q9u1BEid/OKyvUMAurerPcbQLzOz2YwTvq627zgg5SVgl5eCnfm8njTuEnxvE9R20PInaBHAFXQrNV1rYP0b0NtrnP3pAnsfHz/TMYG9/xLEgpPLJfNhxQvY4D6Ml+XaYszms44gtcNtCVbw4W+//UC5SapzOiQO4BQpKSKUgIhQJPLUpQrkIySFnESEs/SXRNY+YCsXjmcb6DZs2oWgpzAuc/gf3tnX4eEeurcS/P2v/s+R/4LTU/vx2vIKCph9QG6SKkfGFnPmgeDnF7tn6LoiAC7QmMA4KeO7+IJFMb5t7SB1wB9Me0Vbb/tV2lD3TRu36kXZaWEhQQoVNvme9WCN/c+R8ezsRD7xXeLnGd1sG8u5RJbMHGqZLzNeLFBB9oPcdFqURou8o/bgDeW91/hiMVcfGf2LgiCV42/ya9gOVdfRzuMYRAQqh6a6RPkqz3hE0O40SQpu1mTva02btMvLcsoJf1kTUB/LQfbAOATCzTll9tjYJgteEpq20b1792RfXfOiaZuO9EIR16Cvu4qqDhEh/3h+et2LFLjxWrY9Derw77btlJDddsw5KTvII42IkcsmgWQtl6tBqsX6yCnLL1sRoYhrSClVOagkTQqXkSHFiON60/UYV0Jf+jC+xFN0VSRy0DK9zPj7JbD6WNvKa6B9zfLYFyxDROibX0iDUFVNukUEPOOqu3OGqwrGURPQz1nbyP54G3peFnp57A0F359oRIx2ighFhBL2zBl7aXNVfyIfwH/PTf8rGb+qf5Uf/SuOCwM5l50P+YcKbsoYqDDvB6Cm6GN9e+ZqoQ2kr72NZzBiRJAYSF5xR1y3RYS4gZC4kUa+TMtgXZPfaD2JaFfDxIpwDlSE41kHY82C4skwMCFFvQfPhIJ8BRcM1YDOAHSmmcz/2DvQrEKV+yavoBCKGEEKqYKuLst3C65arjPuNel7XXsjZ/qyE4YikhSSXAeQUb1gYoMbPPgj4DA4Q7XniKTateZFPq5AXBHB84XbVSMI5BtAJbe+4iq02217ZU4omvrnqI751FZyq5ZN3xtHlRPlC5uiHdblHpmdTqStk/Meem8sv/71r/Xv/t3/Vz/72c/koOnRoyf66U9/pt99+CEL+6l6Aln3iWBpx0fsVylnFTYx572JwbIGj7NupkzbHHlaNqw5pxmHnKj6BMgbphc0++bA5BL03N+/t/rpp5/oN7/5jX7xi3/R5599RlPIp6kOUv/kRz/SDz/4Yf1zVnu7u3KQ43+Y9K0HD3ToIBF+pmmdEjTt30tOFQ0DkzYiqkwtgXRdPFNWYpFNpBFJEnppvLzYeiN2ADigXwJve2dXc052WwKM7d1dtWxuNZDJiU+7K+zTy3rv8fnWJ6ezrS0F/dbY3b83eHxyomfPn+vZMZskwadPq3v0NywJSC4JGhakPT4XTctCv1VPa2cEbKbVYUtE5CT1lGCek1Xs47964E/9J5xsOSD22K+Y8wM8BR2Pl/MG23hgHbDNC3wH9HIKmozLA+UZWJ41j585LSDcBr8pAxrALAw5fbgpyPLUBvKMAAAQAElEQVQFj4TeKSdlNq8KOde87d6yiTlg9cmpfcK/HvIagbc/t9rulSfBkJDPgeXKY0iQueAz+Zq8T7wMPSdihjWBxECguiY4ct7Bqj+rn2GTk+fHWvBlYL1YanVxqZ7+DlgF/QOCYf9Fhe1ZqxlB5CUngw/eflP7BI5MLZWMjgnFQlKECj5SSCmoiPIGXCYr8YgIRQQqlCtwoJSxxWyrUwOfJoV2tuf47J628SXLbZlvggNWw0AQmVNSgqbtEJLarlNHULPGV075InGOLw2Md9e1DGORxzlj7xlz0Phua7sOXvPq/wPj6b7LJT4LfbcjLTohMvR9V+2odP+xgXFmDtkPemy94KR3SUDndcPl/YM93b17Rzu72/IYrrGvqc14EbDv1rUHvk3bKppOl0OjYbanhkC1zA60SnwJilYDNrY8PXIV1i7zszwVsEFNv+JR5XW7M7wcEPnKgPnRfybckUB1pfOzU51w4r5izkWOGpA2XYv9BhVsab4OUv3rGOKKCPo25L76xmRS5S05LRiv1glroL/t0jMHE3qKsnUFRZk1sgGijnVSuL32kYxjOsYzLcs2ASj1dtkZxFSEBXBphIhQgi4Nm1T1KjKeQYgCB+QZ6VBXKopZapzlIw4tYwOZqP3Hop/WqcMvPeYdtuy6TiknpZSVk9OkiAAV4CZzfb9YvmrZCELZXc3DqeWsdkFmJNvITw70gbrC+mYYSCswpsY31PFlbSmAFSxX+HR2ReX1CoHC7TRucJyboLb48WVQ+9DIPWVrWgmY1w0AZ5SJMUFuy3lVdhsdbYMI+nBXEn6gh3WleWOPYfQd6t38VTDRx4KvQDMTw82m6zIiVX48uJEZfhM9p8mTOeek3CQE6pEPlwLJwq7ZrFZ8vjVOHRxTg4/JewOHom9qNjftJloBSm50ftP6r5PAPCJUf0p9KkeSnW9iEEF9SCS6vhDOMm1glOu2QSzvNb4ECU1+ZXxD7Q7hiFCEgYnDBIqUNcpAnWLsLF9Fg+1ZnWUcdAc8tqdpBbgJtNjoUsuVrhRBaQPyFbpVF/qSn9A3uOo2opIzHy0bPT051/HlWkM08onf06Mj1WCFxb73ZERY62+5DcVluBTkQwzuolRCi8ulnj49UtvO9Prrb3CqeayPPvpYP/3Zz/Xxx5/p9OxCq5XtoLoZVtvAw86doZWxY0Ymj0XAo0kZWq18OuYg5M6dOzo4PJBTB587BH5+47aPOiBEJHmz9h/z/+STTwmQfyefsnozuXf3rr794Fv6sz/9sT744H09ePCm3nrzDf3gBz/QjwhgvfF7w24c4GU2weVaSwcmbESmv2ZTt1wNm4GD5S0W0ZZ8Rt6UQsE8wgmEMZC81HFfEBgdE1g6WPDn9xUb9BaBakNgwyE2fbIWzDO1WRkQvnx5sWADPNXZ6QU2GmpQsT1n8+ZUcE5gtL9/gA3uaJdg1gFogxy57ehvaJWQPTaglAiAlwS3z2pg+tHHH+vhF18QqJ6oZwFuu1aRo8pa8NEeWAMe45vgsZ9gwB+c99gVaBT8u1hjpljNU7ad5Iu862qWh/saCjSm1HnjmAZWVARP7JmQ3UBJkPcN2aIB+XrsuCBwvCTY8d+PNJwSOFwSjHp+ZfTvCMpNt8e/XFflJVByuSdAXTOu5h0R6hnbJido93Jg2zMmA3XLy4XOCFRX+HXwkuXfFe4XKwkf7iKrS1lb+MA+LwIHuzs63N/Rd77ztt7/4Xua7XSKLil1WR4HRRLKcSd0iVsQOSsDkUOJSCilJBAAG3WoabJNQjrjBHKxuNAWdAunh/6VBK/Ha4K+M4LOC05TVwTTA4FeQd8BPVYElJ4DtkfXtvRFtpAuOSXuwbNPz/GvoS8qQCjkuWdbR0pXJ9fOu85zYc0YDAg5BOIB2lxQoIKnRWf8I8ZG877EnkuPEfYt+A4qEZR2unf/7jind7d1wAvjHQJWz3HLFdjN45RII4IvACubXytlXfTM09mB8t7rWnV7Oid4XQ5JS3SQzNd2roJoulw75V+ZwiMiFCElAlVDpEG5kba3Z9rZ2VI/LPkKcVZ/l9v+1HjskC+hUGIvjZw0YHvb1Lp03QxpklLKsIwNkPiuvEIR10BBV6DxKiS2u9eUNWMWMeJTjTwDvjvQJZQTvLHtmnG/xNYnvNRe8CLicdZ0MS5i7Fws5A238qaNLhGBzKnSDMq56imuGLtbKEq+TWMEmjy/aSNRBR5MW6NJdI0IRYxQKzRe9i0a5EOIHda6OfOqazsleKeUaJqAvgIqjeu6kcqXPyPoAy1UlnkNyDXJjNRYBL/1EwSvFwa3s/BAFIV4jjd02O+igmqcEPSxt4nLmAZIQRaaFHiSd2PNbfKUb9zm9WVgtJttlulmGfa2iISO2lyW31DxqHPqfpYLkUBFD/AjgtbxDoV8i8v2sX8PV4NH5Qt3BPgQNG3jObVyrjZM6BGhiJfB+AbLNaZjD8vnsuVn7AMnyDLhgbe0sWGoC7eDVDv7NXPQXrjjhfIfX3yZIrpB9uV6yXUTaHPhKowYN3qXV4L1MVhX630N5LAO94bWmJjDmONJYy3ziAhFBJ3GeprIFw0sEmUzAcxn8EbJQPeAy5WvBaTbdENFE4x1Lo256RkVYyqRBvDK+9UNls9Qu5CxCD27zNmyJ1C90CmB6koscsh+9IxAlY3cMhfkdp8qO/kqvyteAmxPe0pZ+/v7bKjnsv8Y7ez0TL///Uc6OnpGoLrWOQtngU/EKOv4FL4YVcuejdX8Mgtj3aBYpBLQNq0ODg61x2mkF7H9/T36ZM3YCLa2Zlpj63OCy7Oz87qJPH70uJ6u/vSnP9VnfApvWfS2t7f1/e+/J/8qwIO33tKnn3ysf/j7v9cnH38C71GHgh44jwoyyoYCMBnTUYoIeCZ1BIgGb1Ip51pnGSOgoZDld/kZn1SXBA6GLx4/rv9t6tacwHN7rty1GrxwhgQBRYSyA5Wc6uZzwUZz9Oy5DLZZ3w8VLxMcOchMOWsQvJBsAJa8WD7n1PXo+TP5Vy4ePXmsJ0dPCUxP2eCXYNCdPgEIXoOkAd0q0OrU40sVpQII9UmpsD5uo0K2S8FGLtNkJCjZQiSvuEe8Aq9BpuMgeVwAe7ktIuRxToyx04iQuN1mPPuRA8sVdvSfJDvFn7wB259s36dPn+rJE+DpEz1G50ePH9U/reaT53OCsRVBlaWDG0FMrwv86wJaS+oH5qtfyiNCHku/oK0Igr2xOzA95zT1hGDVn/+DYNUvLwv81z5aVr1mKWurbdTEoO2t1u8cyk3ou9/7jkouCvLsZ5IVAoq44BURihjB80yR1LadfFlnpxhWwSikKDQX5s2pTn2Kt7zU6elzHTPOBv+O9uNHj7QgcHc/v0jVlxvo5ZQhU7BvyPUFn14QMF741xmwQcYX2hY/xA4r7OIAq2s62ebOzwj45wQMxqtjRwC0xm49dMxrAutYNoUptey1CifxWBZ42NbWr8WHdwju79w51F1eQP1raA5Mt5kXWEUF/1r7ZZGXvQXz4BS/tp7PWUNOj090wRic89Jwtg4NHevAzn313S4BLDZst7B7i80y9gtECFIpQto89HVXYHcMJ0chPtFOSepmuQaqbaZ1WOvk5Lmsi20lZqLnpOdvwxwWV8casc+LpQOviW8oaJlAtaRvcLmH0cxriU2cFwpF0IJ9B/Zv29YvJBWHsbU/rBgvj1tBH4PALcDA+DmtdHjczFNUzo08Hh73Op48PD8L/QQtCb4ac4WxGm4C9E1vIJ3AZUPtSt8wIDs3OY1AwTwN5mv7dbNOGVkiovpwxHU60pAiak5+6htc1gNkRMEi6MUTs/BEXsv4MqAneK8iTZdN33Ft85y5ZYsbduk3edur8kCCV9F8VZ3xx3oLcgOm7NiIoEEO/xwF28iGbvAuzL9JtuJxdF+w6TQ+3Ydcwp4k1bft3wO+VTZtrn8R3GS6xnH+un2U5apM0aQNHgOndRzoNPZFzimPfLWOFNwMjVI3D9vMzHoc285tZy8oZyUiQhEj0OHVd+gKJxQuKIJU3/QK8KXQeNW0PiSTMZCTr4ig7gZoyksRziM1CnuS9Cg6wUC+Ks8AjWkZB1IjPk9uGin7vspdZag1fZkHsEmppV+9K70Bu/UMrgd5AjtwmfjXDl/ygL5uQAR8EkBae4RoDvlHvkKKCF2BqKig6wtbIBgCbvTdlP0Pe47Pl3pyfC6fRETqtCDY8Zt4z1t7DbLBtR0LOlmvkY5J2SgGswlFiI221euvvabXX3+dRfzEDbwdz3V8cqznbLAffvg7PX3ypNY3bI6JzbkWNo81gabHpZ3NlFJms1zVFkjLkGAyazs5UPWn+oO9A/mk9JBT1r3dvbqwRooaDB8R4D3hdNefyj/55JP66wi/+tUv9Zz65wQen3C6+Hd//3f6p3/6J3kDtG7eEKvO6DqNm9PCuOnGFRHKbPAdG5GhYSF12TKnlBQRnOwuqz3W+MHZ5YWarkWfNbY4lf+RmW26zUZ9QXDhU9XZ1pbct2s7+nUK9PCC3bUt5RGEERxIOfhyQHpCQH7JSdolG5eDWv9uHCMs81xyarXkZcPBq/Pm4b4Di5VpewNwUJAJGAYm/8A417ElX9NpaDWNNRluV5sH2c3tmk32a5KIELfiCi+qHdumVdM2sr62Y05ZtkUECy7y2CcMA+MwMDYDNvX88hpl6Amc1oD1tT1POVU85rP9c04YjwhwnnKq9IST7SPX+fcisfkZ4JcaB2cNY+lgTfDrCT6XqyWL9Bro6/8mdk6/E3zGvw5wTpB06n+VzgtRT0A77zrt8fm9/joAwcu9uwfa2m719nceaGt3xnxaCAuiT1SICIWkiLgGhcZrSsfS+CxyoCTG7ez8WIZS1jUoddBuWBK4NgRHGT0cVKbsubOu63rKSfYtB0sR+CUBzAX+ODDerrPNbcMLAlfbdsbcs61zbuqv4BjHdF3XMz8NA+OgP/SCH0OpSKmOs/3Psjb49wL/9cGIuJ7xYucvIr/73e/003/8R/31f/4v+o//23/Q//rv/lf9+//f/1//+a/+d+r+k/7hb/6Kufsz/eZDXoAvVmoO3lAH9O2O+jSTcquEDillZeZSipDXmxGmfGDbrwLJHmj7J146tngR2d/bUdNlVOl1jF95rRwYm0KNbdfYl3OjSIH9i3yqusvaJK6ckxQBSHLivL7mAq9ibHDXzOkFYxgRuMRQm0yrMCYOUm1LvxQ79biOCDee0PNYGqbaiFBETEU5VwEdcs51vBLj5rFvWC9ysv7WGM9mXO0PQ52XrCSUTdvyTKmmOqfYKeAUwRMIcyMVEBFqod9s7Gd72n72bfOfIFKS7RsRpuSu0pgdU335FRGa6KhexUpYRFIqKCLirfyoKW1fcQ/Y3zpXX7AtPFdYpwbyZQPO9+Sd2jZfQa42GedFGBsQDzlrGxVkkR8pnaGMirI9atE2vwkoB+b4pJ6OvuUrIhQRZA3m2hFuRgAAEABJREFUMdQ9y3PTMtPw0l1lgE7Vm7SYcmU8oppcxEjPcy8iKeE/bgXdTIB6X8nhtrGGJ3MrkchGdGpGPYu9g9QeIxcQzFQamejW5TrDdWX4lXrCpYn7uvFG7lX11svdixUygO+6qPSCEkA9T/LjfZV3xjBW12fBAhVwioKzTDCQH1xn3TY4mw6YFyvAlLsuMNWhwKv4tJqexTGrCVyu/d0OaEPTuA5MDZVO5Yk1N+3GG/u9+jnRd6qqd829Gtm1br4JrvsKsHxIg8ShM05XTs8vlbstdfO5HPQkFoKKg7wm43zV40bZdjK43aw7NpwDTg92Oe3cgk7HBj4web3R7bJQO/BdcALiT/KPvnikMzZ/L6SmPdII5cAlJfW8LBVsn1Oy+hUS9YyQCrb0aZFPYfY5UfU/lvK/5PdJqX9nsW1auS+Penr5lJO2Y4KUJ5xm/ss//7N++9vf6K//y3/Rf/gP/0G/++3vVJCxZXFMKNM1DWUWW3iY12B/4RTTaaWJxaoYPCJCtpMXbkPOebOgZ+Wcat4bx5rAx59YE7rklHXGCZ0D5RX1bcvJT7QaCgt/SehJP+zozTuBm1mwt/kEtrOzIweU4xhIkVMtR4y2WjNfaxty1zwvGZ7H5u/AbY0OKWeZ7grcSwIDnzqfnJzVk1bP/VLwiAlk7YFNmaKmdjIufnPArhUZWu4bEfKClZHHwWHbdmoYs8aBRcrK1Gf0biq0Y5vbgbZtZBtKYVLyZbL2swHde3Sz3gtOBi8J4Bds6kvXob9fyvzXLNbIswKcOoBfEZTaR2f2V3B9gma/dEBgnbum0Rp6JwRQJ5zmXZyea4HdDGuC1Q59ZuBkTtQ6PvveOdzVtx+8obK60Ntv3lfpFwJFkdIIMaZjZcipx7YoeMFa4WFFtoGgh5boOfAZeaXV4kyXfPbv10swBwnMiKi4KWV8qLhKDpwuOG1kNNV2nTJtEIHGsNl04IHPOzi3TH55cdDvwHFnd1cpZ3X080vMFgG4+9u2tusav+rpa7voSy40Qr7rxsI8tmCIqoioMtneHvdQaGCue348evhQv/rnX+gXP/+5/v5v/kb/9T//tf7mr/4z8F/093/7d/pv//Df9M8//6U+/uhTPX30RJecqjep0f7BXW3tHCrPDzS/90DD/FDnpdXQzBVNV/VJKSmF5IBTviKJwjXo9gXqVCG5ALhvx4nq7s5MW1lKw0qXvDicc6qaAw1xxMZ+kJNSzooIm13+fXP/oyqGS2sOAcQVGn/Ifu1dMWODBk2PgwPRQCdGfGqQx8jjs7LPE8j6hduNtSv9zB8RXVWhUOH+hlrxqsem0TQCA3r+ybTAjbB+UIFoMVDnu+ZredO24YOFyBkDqAQlJ+JyWgEeow2zEvq1rIX2S/tjbrJyToKtEo9Ee6RQAkKhl6+N8C831JoEjZd7uc+LoEr9ZVxtLus5MNaFMehvAHN0Y4eB1AASZig1cedrmuTM1pUVKMM1gFq88YDUtR1dXyvozA1xamqGdLyn0ogGb+avfaUCc9P11/2MfQ0ey5410b5kfIE/Ur353OA7cTVpOAXGNKoWEaRATh5D8rTXG3ynwcNAcnWbvwsJqyIjRvYizwmMJ5KFKhuBIm52dR4mAiIpVcgIkeQfkQuYRgmv9ZSoqeXbqa0MCpWSoF9SkOrqootcF9Avom0COkXlBH/X0detBUtza7pcdv5mncsTTPU38VxXASTGUT0FD4wHqccWxk3wuwZkoGz+VpbhH+1IP0GgYE+Rdz+nhgIdpyDCRdZAty4TM80XYUKiPSLoF2MNSURcl8fa+qRa8sOg8UIc2CMpmcIm6Fovesdnp3wKvVQ769RxqnfBycoFn0t76zD1dx8AAvQsYijoTlrrpJBkWw286HRtV/MRAV4QLC7lYAuz6As+Tz4iYPz9Rx/pCZ9rTzidWi3Wyikrs7inFMoAtxK0Tdd5p2biFLLypuEF7ZCT1N3tbd3ZP9Th/r52d3aBbc1nM97Msxo6B3Zfcnp2webt/4HqrziR+Ye/+zs9evgF3iR1bQsvVb5NSsowcD+nSVylR581m/wKWGsgeBVWkIoU3PRJOSuzSaWclHJWiqxIWT1K92zuF2cXfLI95ZR1IZ/aHnOqe362UM47ms/vQLfVap0wL0CfHFk+SWibVoXygpeJc2hkaM4Yp1k301bVsZUDjpySEpCRoSPIcCCwT9Dhv5TwxutvyBvl9ta2MCmbZa8FLwyXpolNHDCLC21o95haM1LrR/2r7gAZ1a3+CDfKtRtly10B+0O44uWUlNEh1yC0USKNCEVsICXyQE2zrFOKJKcRCVEA0pqHh+doQamIkHEytm+g6Q2uxUaRGmE+xm/QmmC174vs1mQpF9FLHTbO9O/aTsk1kZRTVqIuCVuwUC+YDwvmRY/dgheMIC18iSinl1rzkjcQHAwEvKfPjpTJ/9l739O3Dnb13ht3dW+7UwOhlLNSzso5KaWkiEnnDJcEMF+KZH9ZQctzqeB7y+WFzk+eac2L3QXB8orTUJDVmFalkyq9lLIUQuAiSCunpFpEYQfdS15OTDvlXOd65IQN1hqwX4cvbfMyNNuaKRMQdKRbW3NlbFkgOWDEHqP14MrEFdROQHZzjzVBa9Q5ZT9Z8Nm+Jxj1mOxyGrmLX3YEwD12ffzFF/rlP/+LfvYP/6C//+u/1n8jQP3Z3/69fv3ffqbf/8sv9fD3n+jJF4/17OkzPvVfanGB756L+X1He7uv6XDvnu7s3tGs21Zqmfd339LO2+8r9t/QMmYaUielrJSQx4Bkvq2TXrgiQhGA640AhBLLe+C+FHDshoE83NvS3e1Gs/U5Y32mk6cPkeus9m3bRhl/sk9KY78ZBwCvv/6mdvf2WQ8IXsQQVaAdHLKbe+QxtdY0rptGmoJGL6/bU1fPsYE1yfZ00D9gV6+NjWVh/CKhA3oNyD8wFysXyjWlznRq3ryo1wZSzmralnW0xX6sS4y9eRgGfGqgXOiPa4yrIUSKghogNnJ/RRLg1nvDT6QJWVNO2DCrhXeinHMi37AebskvTl3XKjMOyeMJ0M1dr2C0WxEDp5rneZ1ScBNJiiScH6DgOgDhdQ1UoCODr4rnBuynDRTSwvystrA9GIOax/4eg0K5UF9sIEX94SEhcETI5AzBZhqwCvmHZqeU3SbaboHdp7bxQLYwqNDD4EZD0US8yrgpyVi1uVTT1L5X/d2qTbdCOoAtgBFGj559fSA+HMgHejPC0ACn5sGjS1Ra5DVeo04CT/UKnq5DXOjTgdtl14u+FcCpqW22abftiQVwX5j1LCQ1SEUQ2hURgHtJIV9+GsjTJtd6oMmH88CU6msu0zdKTcM55CZx2UCWu5qipoK2IW6kzoc213WnTcWYIBoZY92GCJdp2twujuD6ayjwY5gqVkTIEz6nJP9EiDTktBoWQ9sprvI46ADUcqWgccDAuxocvXwFVQaSb3Yb2TBhX6WhIG8g2dyjNohAmRaEtwP6M7JP2QZqE/r5s+cafyhGBGpKWwR9SKujTWlxRpVXIQhYcvJU8KcdgseUs7qukxfNtu00YzP0Zue/3+mA8be/+Y0efv55PQEqOGbBXgZzSfBKzkBLric13TIuiZi1CBS1TcOGtaN7d+/ojdde1+uv3dcBG8IWwZw38q5p5D9+Pmvb+q90Hz78XI85zXWg2KRcHa+wsAj6SVJIMl/bIZNJAFXqwXHwsOY0a82EXVMe6OO2AKfxpsAGHympQ1enPXILihk7DOjn4H+gX0u5UD7jZE6cpD548F3lZgceyapquVxXm1xyWjcQHBh68G33JSclrvcJ1AWBk4OPOm/BUx0r5jN8B6AnQF6Bb77Hz090fEKg7PFRVVtDxacAYbJ0L9dAdaHSQLbWO70FhdIEZCEzEnY/+BfA+lr+gvzeGHLK8rjklJTIB/YBXQPtBuO57HSgf49ehhUnUQsCLQfXa/TK9J0RTHX2L+xpxuYj6AXjkdJIv2H8Hbi63sNVacvYIwh8t8/amWyvrm2VcCwDCXlsghwIyD3I9uwvlxr45D8Q6DtfbFNkWmPrMz4Fnx8/1y50PnjnO3r73qHevLuvJgWsXgAhA/bzOKSc1NCnwY9SzvAVjT2+cKFzTu0uz8808Hk/oUSGVs4hywdWHRvrNeWDDCiyn9pm9pk183nNZuN0gMY0rjNeTPd4wdsidd0a/7TN2q5TRhYzMW2Gpw5vKCQYB/aNCLKAotbpxkXNVWnOvM85Iecgp2vkeM6Lmk9QH37ymR5+8qk+++hjPfnkcz3npPTsyZFWzI0BOweMm8jM807b8x3tE5S+xqnpDqenTbOlk+MLfUa/hw8f6/nJhfo81/z+t7Tz2ttaxZZ4BZaQdRQx5BfcK8FekYmrulLX6yiJGmoLiYoCmM9avX5nR9tNUcOp6snRY52fnqAf7fDyGArbJAPliNA+a9Jrr72mTOBYTG4DpnoLomjDuKbmR3eNF21k7OdLXmQqD+gPDJDXAI+twX5c8NkB2/XY2jAw5j11Pjl3vlAe6Ac5NMLVkMd5kVq+SKEZPjDzOoofVLmhN0BjIEYwreI8NGodqaUzqApsySvFL3/Aa2p0tsKmb4gf8hGhhI5Nk5WbpLZtKiTko4k240m2mcsG1atKQs6pgeyNO5ynGrHJFbiRcLvewGBiFCoKCXrbXgW9DQPpNQysC+v68tB7rbrV1kNmAEwEWr7J2uCYrtYXMiMUFfjIAlUA2RsyyU2XEJJel03MNU5vAjKjRAHRY0kXI+nWNfG42e0qXzZdCoRGsN7Vj1gfbAvhPzRCsoBbSLlJYEtZFXTjQhQPkQp8C32rrjbEhON67IcxIQsh6k2rUE9Wyc66ZpH1RjBg5GJjuQXwoEeADkSEIgAFLa++3RIRingBXo1e8camm/jU0J9nvZ2NcDtFpyR/yE0X+OgVYJohXxFBe3JWCm7KnhwjZCZDVk6GVPOpTpIEojAqN8YcMP5AasMOOJ/zjAoI/wo38kQEosVIjCQirso15/IViDZ95RURSoAXOP8jnfVmI7PcDsisA5rJZetUXcf6ybU8XrqRIoW22JT2+My/rg5dCNo4EaSfN8wZbd4ELy7O9ZTNyL+36r8u8IxTonM24mlDNT9EU0RUZqbVI18NetaDCvYVNL0UgqEtTs72CIwP9vd0785deWN0wHGwtyufsnpxO+c06hGnuf7dN2/gs7aTA4ukkEGkunFFhCLREjHWwq9HpxWnZQafUFmeiJB1qtC2so4mZd/JOeMvqbbnlDQwz7zJpKCODeuSjXhJkHN4eKiE7axsP6wFSRbjTh328obQ41sRoUqPtEqEPLaBbWF75ZTkoH3LfyeVwON1NsWDg33owpcFoOtaORgxDXFN8uWUZIY3x5klE9J1xOXL9G+C614FEVH5mYft0dWNblZtYru4znzFZXok9Xbe/nYTbGv7pG1tsL179Kj1jMElQes5gfolp2VObnQAABAASURBVHVrNuOIpIZNDBE0XfYPm7Xh0bHRtTmUUbdh1SRL8CjRVO1mWRVS07ROdH1Ria0joIbf+QXBPC8JUu3TC07qlwSohbUToynR0f42n2+JLoxhqzc40ZaCQHg9ArgeN7cHAiRgqCczKza8tQba1/1K55dnOj19pgXpQEBU8I3ZrNHO9pZmXYMuCaoFtkPt435ls34HLT328mf9Yvkpp0hKKY39SJ1v8VlDBPKhX0jYANr4Lllomz6+YBrguE/Gd51OEOFexr6GiFBE1IqAV4cv2C/8O77PnzzVs4ePAAK8o+fqzy41nC9UmAscFaowTwo+n3JS23bVb1vG9s7de3rtjde1tbutS14YTzlZPmMtOeWF7vRioWfHZ3ry7ETr0ujg7htq5ntaDpyoB2tQNJttMapcESEy3KT6ssttQEmSnAK8KM9mrfyFokOngl1OWVv8u6qCwyRzQueUGvklSPDa3tnmJfp12Qb6g6/Y9AgFOY/pAv9jcBQRdexd53lisD8umSMrgtkV6RK7ei71zJM1tu1Zx7yuuD/iyzQjeBqg7zsilHJWTlm+BnxywD9GKPLaNzBGZSAPEackRv3GYNthsmt8eAppkETTlZgbTTP6Y8bvnLfdM7JV9IoYighyI9QspS+7KxZI3KAUzFCwYSEdAKcGRhOFBvQr6Dlc6d4zhwHbsMJa65pu6ib73qyb8tCw3W3/AXv2zE/nb8OgqWyehT4FOSZAQO5yZTbXD1VG6sZpii0k+18orMSIX9t4oPGrbliA5xbTuQbXQASZBq3Zgy3bgExj/e1nsVQvsAhkiAjJIF8TAtgwtfwk7llhoDDpbD4TpJ7TITv5wCI4YDy6I9dEzIQl2OjqulW4qt1kbjRCwkJstN+0f1USGnWJF5BCUWtik9bCyw8ruOFpvoaXkaaamDKKGPMRUfMRY+qBzjkpMyEyaTKkPOKkpGQ8BephMRzZ/AzVsMhCwxWPr8oEjQYSqE05l74GjGp4JdqXNlxhR4QCPVY4n0/oqtxMnIjAIXvw0AuHLIA9qDAZBsB6hVvR0U5F9uou4DIEmrORRoRsozOCiYzdCjZyYCGud955VxFR/4yV/7W2/7XyY05SvNgvHHhwelbgFeInpKsgFflMxzIYiDd4Sysa8OFAnoYx2mITOTzY05sEaq/duweFwif+h/r000/l31O1TKZt3DkBbkKeSsvpDQjyV4CsEAKtVNv4VG1JcGLbGSfnLC+g7WZBbdj8O2h3bGQtedHfdokIeYH3y0GKrODnGZ+KL9ho799/TbbVmkDcL40+KV2wGa1Z5Gz3iFAm2IpI6CzxVPCT4W0eM07EdrZ3tOvPt20nj6mDKcu1z2mOA9ickio+wZjrvYmmnD28VTePZ8GO3HLlmLfkunW5/lbFC4UIJANcHRFK8BWX+xnIKiKcVL6uMwz4j8GLoWFaGGu+2qEHf5DL3oANtudYXmrJKafzhoFNubCeYXAZ/L8JtTnUpBC3HKw2iOByTqnK6PGLJC4aMICfFOBZkJdcEUHjJXwWnHQutYDfgoC58mWD6ppGe3u78gvTAT747e98W69zyn/Ai0jB/y1Xj0w9uN6wBnzc9QN1awKvy8WFDIvFuU7PjvHXpzojHQhSuzYjUU/g2zC/OjlYalCgnhDWIHeNmn21jfkM2DLokVOWx9ovKfP5vAZ9M15m/OLQ4Z8FvAvmqH0lIpSbRinDC9kG5puhVIcQNgjaUvWhTNCQwfPYBgZN9NWXXBEhv2icnZ3q5ORES/j1+LYhsEUbSf4zXx2p8yOtUEpZbddqRtC/d3CoXV7AOnRYY69TAtTHT5/I/1DuGaeZR3wxeH56oePThc4u1uqj087B/Zqu+GrRC53q8ZLEgGKZoiD71TcY04kq2AXkagqqt3kxtk0hpojQCTKc87JtW7UE1Rnb2PZt2yn4yTnhG3vyPIXMrdt0a0XU561Hoa9vjQ+SqGPs9ce8DPYnl1cEpDUlOF0RpC5reVV9dY2dDQO2c1oYX/cVltDmmthPac/esGSds2/Yz+1TE/TQ6e0f+E/BtwuGKVdpwcRlQ/XlBFTa4QxKoWAwlvkaqqpkxvrAD5Iy9mxY/zJ+1+G39umUsiICUL3IXuVrxZc9QuDFFZhPQfYBmwxVHwTDLqXKNhDEGnrsPgCFsvP9Zr7RZjt4fTLQ33OmgvPQtK0rXcoFcN5QbvB0eYLiPvDHQpunc9egm5dlBIsEm5YK0qibuKwJCTU8bSCSF2/3naiXsfAiSqVr+aa15VV4A3J7D3mxc1BhIHnFbQkNSADvUu1TsDP2JW8+BbrJDu1FfcDxTCVB0fp4kRPqUVRE3Aa9UN60Uw03ARgM46EdN3kEIEPDeIOuiKAQNY1wSlFjGuF0AuopQxQSI60q/ERzk46J28FE7+uy664BaoqYaIeLFcCQarE+NF5RJ4knRE6JvMsxogk+NiRQnRInLTisZUNQ3wBUkQXUekfQdwKoBLUUyaUrSJFcC0gRMYI0plP5hVRBO4+IUIQhqIirfETo1kVxsNx2AAZ8QPYEjhcA0VYXMuQutHsYUQRlXQGY0GhcGXda++k2TlwWyYZAyOVLFjnT8OLSNB0bZivRyfS9yF+cX+qLzx/WPx/1s5/9VL/+5a84aX2iSxb8enJ1caEVwUAgx8BCuyCIvTg/l/8Ooz+1LThREX57yaZ19PSxLtkshtVCDSZc0fbJRx/qt7/6pZ48egidSzgP6mh00MJMECorp6iQSMXVzTrNCDKzF0EFP9qA8wapRxZvCmsH1LZFxZAEQY9/9qLaNppxImp6KSWaggVu0EghtCaQ8tx7/vw5AfsTTo7Ah+/kS5fo7X/F3+NTg/UHhLFzysrQT0GKrzS5VQskKFuuxcVSZydnuuSEyWXzy+DllDRrR93ajj4EJA0yjvlWmU0gZaikUGwg0ecmRISmy3oaXI4IRYzg8k0wzoCvOXV9RDip4DqDC1NqXMNUdjqVnR/NHfATEDyEe5YKxluzudqf7XdUKknKPBr4djlrlqMGqZmTsZaGHYIg/4mk2axVQ3mgf0b/jg0xcHf/eghFpUiVn9MefWxbj03Pi4U38gt8FQTt7u4QSG6TDfmkPCJ09+5d3eWlKTVwZRzdzwt6h3/s7x/o7t072kKOlPGRstJyfUFwcU4gfKYyLBV8wO6HS2U+Nf/wg+/r//P//n8R9MxVCm1praKlckZYb3z2l74wLQoyZzWMc05Jt6+iwpx38Lgg0C7MoRY8+33TtNCVxg0JPDpWu5MGkgR2yCnBLyvlrIikRDnCrSD5DglXrSDq19h0wVqwWq43dAcJnJzcN+BHmYE1t0HokST/juz2/g6npzvKs04NkLpGQwxaEbj7f7k7Y44csx6cnF3oYtnrfNHz+X/JyepKl6tGmh1ofvia+rylkjv6JnjBWOJlD27mCTsS6pG55mlH+DIgF2KNDaJxBPtCmxv5xc9/dSRFYpwWes4L55LgkN7a2t5iPrca1CvokDMKQXP/4EAP3noAycB+yAc/BT24abbmQLwAZh3QcioFNuvxvwvWN4+R4Zz174Lg/5QXgUvWyLOzM52yBtgnF5z4r2x7ZHPehwUr1uie9WeAjrhSyvh+o8zYZ3QzpIR8Cq1WPfot8ccVMKamZ/8f8BvLUvDp6iPo47zp2qbDph6F4YL8bjdQokmeA+4/FBuaygi1XasWOTCCBuQrQMKGHWvj1tZcc+ZJR6C6xYt5yyGAZRdy6hXXKBMM3UZimVznougTEYqIKl7lhRxun0Bczg90HBB4oL0CeddXQD4EHZXzKIFT6+ljHWgwFQXPWkYOp1MZ9ooI1Z+QyPJQvYxahbuiVavHB3VXfJDHeGNZlUbEqJfsWIIwUJ/UB3mRanM5G0HtBjbVLyQFNYc6f3vWjsF6X2HEJlcQA6m5XREx1le5XLGBWkb+TXHTZ+zk52jjofIr6AZVpTVM/XbkTiPdIlR0kVS3QNM1Ik6lF1KTpQpBhg0UF4FX36GR3JhGkMognuIa8zIRSrdu110BfPF3/EQV4H0L96oAvZAiogIPXV2mdVWQEjgpJeWUFIYYLWNDezO8DQN8N1B5T8SmdCIcZIB6h178Ua3RrSsiRPUVRC3o6qpl49T6qPXXT+cMtfrqUaVKIetlZxjY4ArOVwED2hGtp9Cl1tHmSRe1o+BEX566cQV5L9xBfU8/pyln2Q8iEoHbllLK8v+EtFistLOzy0K40icffaxf/eKX+t1vf6vf/ea3+vC3H8r/Qt9/xsq/T7pgEfYnQy+8F2fnnDQ91zNOUy5YmJ8dPdExcEn+OemTLz7Xh7/+lX72j/+Hfvnzn+sxZQe2ORUCulBiMUk4U0HHwkKLCZApqV7InCJqmUQGKdjU/LwG28ST1Yv1kmDVG/5Q7aN61TydM5u/T15mLKwt+cKkcwDpANd2KvDzxvL40WNOmk7lz4N14R6Ez2X5XzQ3bBwTZGxpGmITTfjjVO+86y2PaZtuA27Lgp/ZcAKpciSlFGgjIJSRx4HSnJMh850WftfnlJTpP4HpO+90goiAXqoQAV1AL1wRY33EdfoCSi1a3glccTPvcsSmvyUnnyrAm1RAxNhuXPuaXTRSKFFfGGOxKQdp4uSRCE7Otym0uzXTPiegOztz+W/w5pTkGd4RULbWn3KGRgT1pAkI6hg2mc/AmA+MqQMxnzxZbm+iTZPryahP8b/44mHdfHd2d9Vgc+P0yGMaKY1zYz7f1sHhvmbzFs/sdbk818XiTAMBmcq6pn2/0M7ulv7Nv/lL/T/+n/93/emPP2A+IZdWtC/l9sH6WfkKXg8HDbxUWT4HJ4aaX45Bx4rUfpPQz7LllGTfdp3lGwFi3NpcKYVSTsq88NkWCnHVB+nmvlkk32P7AVthPtCp8A2d3GYFtAqMBmQP6tquwQ5bmvOpfAvf7Aj6mlknB6mF9pJDQb+D+/f02ptv6g4vALsHh4qm0+n5Wo+PzvTZF8/18Mmpjs7W0mxP0W5r2YeG4plvFbFNQSluIdEV1E3d7bp9gVfcRi3c1eSsLea0X0TatpNtesa65ACxsK54/DvLHKEEGCe7D4HWa5ywzwmyGGhMjRyC3xUE1S+CkFvUjyDolVJYN9eMeV9p9Js93DwafGyNf60ITC1Xz7pu+69Yp1YEqB6HikeQl8HNXl9IHfR13UwNdsy5VU5ZA77dQ8t01vjRkv72c3+BXZsntAfG1XMBFa5u20jiiaw8q+ziwow1D1m5j1PrYqCZHqp87QdeB3vTx56ixTa1bhN02N+Qc1JKoYjQzcs0bwGcC7QKtjOM1gz64hObOtcbBgSjqtrW5XE+MFZjpWrfTX7i6rQCckTEKE+A6nujuIsTII5bANdMifMGyvWGJ4juPvGs8sB7ShGSJvAYh2JAR3cN2Y9U7Qz6hDamRhiJOvcCxAvl28UBHnVcSC3D1OpeLleYKknNxlAZU0YdssiLUBUrzCcBAAAQAElEQVT3Rmrapdr+ZvtQ8dMgdkUMy4wSumm6zHjKT+mr6qa2F9Mq3IuVt8qhCMOtym9ciFdioiD6FEC2yCtxqIRv2YBMiLw2MCaBOZIiAREKTwQx8ChlY/ZM0jXg1GXDi0YHVb4i6E/fiBtpiBqgpjz0x10Tr5tUpjrYKiJUdUGfFExsAwtnZkOVQl7IvAA5ELRO4hq8ueD0A1DYRAopHoNV8ReeoIiuKqERpGr1xMIxYyEO24x8gueaExUHUM57QfRis2Ih9Rs+fqqIIFA7kf/W6a9+9Sv99Kf/WP9+4s9//s/63Ye/U/0HUI8f6bn/cP3xc52dHpM/0sPPPyUQfajPPvuET/sf6+f/9FP93d/+jf7u7/5Wv/3tr3V88kwDC222LDCKDUi2zk0YNAxr7ACA35N3K4JJ6Cf6q16uBahDZPAHThsW8smnT4xsOy/+1g+U2sP23uFzfNt1mK/IfmN7FGTxBhYROq2/4/ZcLZvEjM0iIqlhI+kIpCKi8ukZD9MPZMGkghj1vQoLBgVN4E/BdFFhvBxAL5eXWmLrNXoZN5KUcigi6DPeCYJe9LcYt9lspg7wOLlugobNzJBzlvEniIhKK+LldKT+r/gM3eLlcYlgXmq8AttkdMs5aYSQT88z453wTmMGdkzYfta12iMY2nWQOmvVdY3aNqm1njnDR7zYNNixCLYVtLk839fM/zUb6Rp6Bv8ayIDNG8bNY+FPwb/nRP/o2TM5gBnlQRJwjNszbgvGxeMzcIp6cLBLsLonomh86pxP5Zf4ylLr9ZKAZAnJXocEs3/6kx/r7Qdv6n/5X/6t3nrrDW1vzyV069crEmRlQlpeVFZh0R+Qr0dWg+WOCEUAAkgzuibsZX8ZcVg9sU+B6s0bVEVErSq0D+je41P25SWnsgtgSSDjsgQeuMVA3rQM8sUYFWAg0K2AzYsB+8dWq5bx6BiXxr7fZnVbnQ7uHOjuaw5MX9e33/mO3v3Be3r/T36oN7/1ljpO2BbwfXp0rC8eHenJk2MdEaw+enqqTx491WWPWQi8hshYCQ+wIEBQko2kr75AVYkNjgtkI4L52eiAE9IdZE3MnwUnl0dPn2qNTWiW/Suzvjrf4V/O55zq6fk9gmzjeU4X/ACSX3OPjCNC3PI42vZF1IeUc67Qsca0XauEPBXxBtXKi3LbddpmPdrb2+NUfo/8dn1J85xv8P2UE12xDmO8wq4+BfeY2medmk7vsUfuHr+6kh/BEnxfhNjURYQC/ha54Jf2IYNqfW2RSAb4mm7PnmGwrrpxRYSapgUaYEytfwSdb+CZ9hUga2HeTWCahnH8Q2M91oR3AaiAErbl6dt1hrHeNV8DFsXwFWgvN5ufYerk/AQDZjO4PKZIS501GHNXT8sPCY9DYFDLbV2Hqj9YtA8AOdmvDaB/o3tg3AZsWccHH3DeHSNCMshXESVF+OnybSgUDY4i3H8Cr4dVJtHKDVq9p2yyoFdQm64fV6wm7OumPzpn2qMuNXdNr/Kqj7HORjWggI1uZcaGVz1v9LvR7FpDrYKd86YzgliyxhrRJh6JhTQA57W5Ki6D7QV6zdvlNFiTgY22oYKklFwgEfR8jykMuJ2PcAbg1h9xmc3V+EFryit0TZX6QIgK8I0I1QUpJ5WE/jifF6XLi8u6CIqrLibUlylIxUqqmsGRGxRKWMVjA3j6uC7lLC+WXqActMG20gSTDXhB4NjXBSYiyYGxP+ennPlkuscpwUoPHz6s/4PVz376U/385/+kDz/8UB999Ht9+skn+uJz/4v9L+Q/K/XZZ5/qI9o+JJD9xT//XP9AcPozAtxf/uIXbFaPEbUn6GBzYsy82bMcqUKRHLCKekMhLZafDX3NJtMTpPaklhdM7lC9ogizAQFIKWE4GnxSsWCTth4O9gWthgW/aVlE0csT0XbwJuIF1aBI6Mppj4LNYh97daMt2OwOOB1quw4U6Eco5axEahk9FiEuP5BHjIDquFDnPLxBrfiibF1WBEN9v2IM1tQMcBQQihhBXNbFYLkt5wQtOkzgOueNYx2cus8EESO9iIDieEdE5TOWXn6OOmFp5J7yL2O9oga6EBbUaQxgvJ3LKatxsNoEm3doq2s071pSQzOmM/Jto9nM5UYdAVGTE/iZuk6Z8RPUE3Wvkqu3rzA31qT+axk9i7ZfCjxnWmwmLn+aPeLFauW/5XpxoZygn/BA/G3NJrzGx/yC0yLfimAUp9Trb97Xvft31LQZNxrkjdq+OIDvE98//VOC1LcfqGmyfvJnf6q//Mu/kP+O8D5BR1NlLnAuJoX0UjLPnJUrJLVto46XkAlm5Fv6pUjww2PQyf5qPapbhaBTH2MqqSc48e/k+kvA5eWizukVQbL7galAR5B1E4q4aCzBg5u3BxUCVd4EJGRKBKPd7lyZ4NRln5jO93a0f3igtx480A/e/4HeIzj9zrvf1f3XX9MM/CdHj/WbD38j/5m7z1gXnjw54oXvgpeChS7OVzo5X+iLpyd6cnKhNNuRmg7/R08EC3J1DUCsF+8qK5UFPJKX7zJWJWw7J0je29vV1qxjfvW8bD+Xfx2pYKPR5lm2h/PNZgx2drflf+iYU4KDJRnp/SFP+6THwYOWsXfT4C/otOQTv18WNiLeIjnjJdR/3cFB8htvvqG3Hrwl/6csd+7c0S7+45fUQKKCD9g37c8OTpesH9Vf8UH7fU97jw8P+H6Bp3kFnIJHRCihV0Ye6xzkA/m0uYw7uC9gHSx/baIvrGvWfmTdnI7gXgX7OpUiQvZj+7tT8zFEJEkmpKvLPAyVJ3LXPOnAnjbWmaYB35/WoKrTWEd2Q6tciQrapm5MyqbCyaYXxGibClNK1Svv2hEkp2aIbSozl1+CAdob3KmtEqWuppsHNorY2IImy1htCW3nDQP9uaFXb3PedKbDJvdyYjsUxqKvYDq3cfBnE4V3MBYRcavZlA2Vt4NecPtNalqGqvutXsgHXioMcMGhapvpGqrYBVYGWqjjlirjmtP41EtX2dS82D6VncbUG2RUo1QAOhag8p5SV2wAYREZvLFclbqBW8gbjGNw+wSmZvBCaZyp/lYKguWKiDFHyg0/qNmYbEY9AerAIuRJOk6mHrtCkfZKi0lQJmdAHghtbmhWYgG9uK6jJCAixK2QKsiXC1NKPmpLUIPFnLhcO9UC9a+4bzaRjwhFACweESFt0qCr/6tI//Hy5dmF5rOtipdTUhKto8nB0mYTHCsKY4L2qo5HXtDzJu+gNSLqgpJIvXg59eLnCeO0ZeEu2O2SIM+/X9URTOyxYHZtqyUB25Mnj/X08WM9efRFDVYdmH7x8As95mTV+YcEqh/+7nf6p3/8x/prA7///e85SXnKRnXCPhgEH528OTTw98ZRNybLuIFSxwlJKXtMHdBhWVk+L7QRLqEd7dZWSkopKyKANILwDegM+MUaWPEpdbFYspkPyikpEwQohdYs8gqxV3aiQTmzYRbJG3zHJjfnVMybwxGnxZyLKQhUezr08M7YacYGPge2ZrNN34IsCfu28mV7Wgfnm5TloLJrO7VNK/96QIGO/XVp+djMjI/jEic0msHLi35CXnFFBDxyBdcZMjIYjNe2rQw381PZOBGhiKjyue8EEWO9uCyPgWy9b+ZrxY1HxNiPZ63FbFJwU68NpJSrni32zkEbUVZG560ma9Zmbc877W1vaR+4s7+ru5xe7hMYbbWNttBtj1PseWTtNJ12+TyblRSbHzyAnLgK6QhpYytv5D5J9wveJfNmYJxtlxLCvL1Onz1Vx6f7WVlqrqWaYaEuJzXwBUE9+Gv85vL8UkfPjmRf+N573yOAeEMKZECviBafzHrttQf6y//5f9YW8rntzp17+rf/13+rN/33OXf2tDvflf2jRd8EDwVCSErImnOu9qm/SkK5pWxbWVa3pZyUNviFNWzApws2vFrCijRgT/uQffySOWu9V5y4eb64f2O/sC+RSp47qhddJWgbJzfIwRjZX2b45wx8Q9vgU6lBh23d2T/Qt956Sx+8/77+5Ec/0ve/9z0d7u9hu0FHn32mf/qH/6r/+r//R/3tf/pP+g1fXE6OjrQkYB59emCuLXV6dqIzgtWzvtVvP3uuS22rtPsa0hayZPlEvUHHJK46WCGRFpEqkXWLdTCAc3VTLqov26Fe8y7ptYMd7bVJeXWpxfGRTo6eaMlXDBYhMdjqeaEsKmo8LtjB9vafqfJJbMbuog3TXnEYM5ZjglEWIZ+qfKE6DgSQkUK72GbXwTLrgwPJNT4V4b6qV4uvHRwe6jvf/g4B//v6ETb94IMP9Pbb35b/isLO7i7zuYPmoEvW3UvG9vLykvwCPZbyOC8ZZ9Ou9omELwjvCAW+pCDNGf1aoFHLepYZz4RuEaGoUgh3xwooWljzVTaVtG9ytI84OVlfIU8v+9ZQ992BxhEz4J8zfJpOObdqzCs1yikrYQ9p4iiuooFxNvS8GNo2vffvDc2ax98RC/5lBOQbqKhr0g1SxXTAtSA0j7hkuMe8laJQACpAQ0nnkYICT8rgTO1wo479x3UTgL/Bmmq+PqXPRL/ShqqrTEfY1xysTwXk760HYNxCOtUX2mzv4s6VRqVA7vbt5gEb9dhwoI/xDdY5mV+tGxiLVIEqCFjbUseiwLNAhBLlcls/1xuo9V2B3h4GU6McGqBYqHRXKx7U+qYafUElw7PmI8gZwL95W4CrMu0RcQs/YlM2EgJZOfMwBHUG58d6pEGpmqdylMd1BjsukkLDPKmhN/dVhvzNG74IUmvoAkmGj4z7QlrhH3AiyG3AyBEhAcZzIDBuLGsWKvozIB5kt5ltHWhoDgwiDHR10T8iKWSAHjkZpoVnk4brKi45p5QjrvMURbF2rZkU5IPsV4BCAmIDJIqghDwKj/LYmhOLj4OY03MtTs+0w2aYwcsJmUlBHZHRT9O1GZtCWjTwYyvQaLkgnnKmwI1+W1tbNrMydQneGZoNG1a1EzQvLy/kPx11eX7ORrylOfhdw2dXFpdLTqPc5hPVzz79RJ9xsmp4/OgRJ6q/0+dsXqf+R1Qs0KZnHtVXGB8BDQvmFhuix6+wSBmcH6A9jWfv/Goti77m9LEgbdUL2dBACTtYXqeeoD5FjcAqQKCrgNIXNsleK+y4ZLH3rzoMnDr0yLCC/oqAJLNRm8aausjYFrrLzYaTKF+yITw5OdYKmy3AX60HLZGrJ5/A3WITmM/ncvA5QGOCHt0HFg7rL64ArLvLBTwHFAZv5isC1aWBzd229UmwT4Rd12Mfg+mWje4RoYgRbNu2bdnYWnXY1DAjeDZ4jCdwvfGMb1FMyzRfBNe/CtznJYjRBTWlDFbGR7puNsrSdmozPoc/+nxplkOznDRno541WfNZrsHqHYLUe3xCP+Bka3c+075PxdqZdui/121pu92qjHKCil262qHwglZUG/CNFr4pEuO9ZkNfyr83fXZ8qp5xauFX8yoxHAAAEABJREFUOJUfOGU8fX6kLa21NSxroNoRsDap4OMz2RdM8fnRM16uzvTs2TNO5E70FkHae9/7PsH1rpo8wyc7HR68rg8++LEaZHt+cqpIWQ0b9Afv/1B/8ed/iZ4zzbo582abtKOtUUL3Hv+r44pc9oVkm9E3ItAFbdCtoI9vVxQbl7aIOoPqr5as7bv4pX3Ep8ROe+o8biklNehrWRI2Dsqir7jcbjCnlDPyWCanGb0abSH/nLHbY6054FP0HT6jv0Mw9cMf/EB/8sMf6a033tDO9lzPOJX+2T/8H/rbv/or/ed//+/1t//x3+tXP/0HPf/8M7XMuW3GrYU+i7KWBIgr5t7l+ZkuPG/aXT25KPrdw2P1BKql2ZaU5ZeYjG0csEohXUHCFCMMQbrRRfUCr2CXQbBaUbPGp0KvH+5qrw3NGOP+7FhPH36OP5wpcqjBv/zFao0vZGRM1OWc6in4weEhNArAbboVxDBRxy3L5M4T1DIykPbMU6+ZTv3rB3fv3ZVhHxvu8bLv1H8+ywHxt7HpT/7sJ/qzn/yZ/vTHP9Z7772nu3fvKeWsFTa65MX6hDXf/7316dkZAf65/A/VDP4f7ZaM/Yr1pQJ8vZ5ZvMRY56ap4z/bmmm+je+xbjesDyknxEdWbvnCzwbWIcs7MD/tc5NvTChoXnXPOaNh1Lk19VnDd4CGsFFEUkoZvq0a+KeEDLmRZfk/ifvTd0uS47wTfM09Is5218x7c6/KqkIVCigABYAEQHADuIyolqiZT/Nh/sOer3qm53nUo9ZoISFRJCVCAkgsBKoKted+9+UsEfN7Pc65eTNr4aLunsh4w3dzc3NzcwuPk5nOjwj3WOA+RH8XdJiHlbO6QIcNp1t0wXVb9m6jW4aFCA+XrdAyjg6aHfyYpzIW6og0t2ThPAMSFHTLNq5Q2lykUajSqBDhsUzTrGR/WlgKqFrClq6hWOi16nmiF8uB9U5JKV/V7gov5BK2ZZxtKXe7FVzH9T8dPUOu0yKLFhodoXMzcydFoUcgX8433YX7W8JticK9S+HVFQ2SJZ8HHPZ0lvnJJ00sSd4yVWjH8llSYSJ0fDlP//tckO4JwVwf+awnFcw4MDcXtUwAxHJNJCYmUijiWZDRNwmCJaBIgpu6ok3KVv6kYPGF61BkYRIUYbVMxILFYpRJKUoBFfO0gisbpCmRyURECcWTqJ8XIKKSF/qHXc/Vd18msAodfwauv0REaCUj128ZR7LxZMGf84nyGIfPjotwO4UauRwBQM61n8IaQSY36uTxLlGWWEiWpzdJD5AaBEFdlUVkh6nGmFm+Yxs3Tm8dPzw40Mcf39NjTlITc+JPUnaAitOHgfHfjvfPAt5/773yU4B7bAhHx0dqoNXgNKWUiwO1tbXFhj1S0OMKpm9HroC5bJnLFidwsTRWDiOpnHAu6Ov09AReW5mPXGUZjjNMNqlWC7eHDl1c3J3lxaK14ZvZEQTnbAKu67w5fbmyjavT1qkiB9qkSBqyYVd1o+lcmnbSHKN8cjbV6flMZ6YFvFl4LINhI8/LlDkLBtk0GO2cId/B21zn5WTkrIRTHGG3Me+QLXU65n3OOF3Pv588YYM6Z4P33Jg3h5fhPPNLY0WEMn1dhsfUMAeeL4c1c+Jycbmd26/gdAczhuOG4wZD0Qo0/cw7IpRSKnwMasYeSR2bTcsn9MRnvSHO07Bh84oWXag1HjUas5lOxgNO7QZyWZMTjitpTlkz+jaoG/SnEoItPCToOw6r5El0qZAK/GB61JHZkThjMz/BSbL9GI5wdJnTY/+Pa7xkhfUEeQ/gKdThHEzVOk9QJ39KW6+5Bc6kndb5dKEX7ryo27fuKHFi1AzGevW1L+nuS1/gU/cH4H0d8Vl70QXOwZq+/Z3v6janY9Yh2EEmSbkKwqzEuMTV0c+CFxnrYseAOvhz3HPieZ6iI1P4WKCj5s3rZMYLl3WinBZzwtavQ5QTIdgp8BxX2I2qQv6MLaMTQX8RIYeWnxE5KQFRBstYlk4V7QY4NePRWP6f0+7cvqNXcaBu8Znf/wrCKS+sP/rRf9cP/uRP9B/+3b/VD//qv+pvfvwj+StKh9NUpyTxMjBlnZ4fs1ZZG3jV8lehBePgEFMLnLCqarSxtaP7T441T0N1zZrmeaR5qtVGRjIBlndcii+zOocl2w/DGSu0Mhub62NO6CfamAzZQxd68vC+To4O0IpO49FIlpNtiskPeNGskVVDuLu7o6que2LPkCbBLSjIjRy/QB9hClnb57zg8NJC1hhH347qDjSvXb8my/FLb3xZ3/jmN/Tr3/pWcVLv3r2rLT7z+8XlQ75Gvf/++7p3/145IHj06JEODg8LTc/5FLvleo536Kxxjj6cIGvried6gL2yzept+ECe04RAFthGo9hY9KzoE/re57Uq+ucB6PLFIJzsmNZl3bnpeE27Lvmw4Ro9SEek0meVszI2usqV3L9FJi3pScv+lv1CpFNb1p/5se57DfQ8dqUuLQhbQCe0X92F71WCsJQW3ogRcpc2pR4Jh3RHzeX9lKVlhoO+T9ftWKPdsl0J4ZNSSDz/7HnrSv1VnDq0NUUDjhwo4mmnzjNc4LCj/mfClT4DfRukRP+WYVvmqJV7sg7knBQRyLh7CupaxqXtpRG5C/OyCjsTcWKFVZow+a3SsMPqBU4vUqSnELU+Af2jLzO2AjMrk45wH/rcKyIUAagVQRgiDRg4NrDEEwvlMvRZF+07EDR0/aBdoPARAZ0EHAbsdWz8iwtY0J9F8iLfNEoiBCEV2o7Kj6eICHJW0D/qshzdsAuewOEK5JQ73Iv7WqGkXYQioUCWQcWnqzmblf+Zk4ePHrhQKSdrI9JtSdMTytFRX6BDycl85i79sric6TFbiVPKqjAiNnhBQc65GO4apyDMBxixsY8w6BUbnqB7yInRQz75e4McsZHZqM9xqpqmYvOZcmpyLht+5/nkNSI04GRmyMaXU6Upjl2LgSxv/rCdclbnTRpHwM7Ago1u4Tib8ipcOeRedFVdqYJnO4MNDmHKiT1wIRvoFiPq8gb+GQ7sdgWO9+jUMoYF/fVGcHZxMuD8MxxIyyUiNJ1OGcdcOSVFhAacTFb1QPgpOMzSeH1TgUxmNtgIdwbP+zg/59Awf2vrE2RZKcPfgI2vqjN0PGWtPI6uzBNzBz8BcxGhlIxEmJQZo8dSI1fTE5d5s+E2zL/hDcuh81x+Gc5zmeuc4+iusEo7dLnrGW5rGa5Al5+4zesnMpcZEcEYo/AfEQy21Yx+57NztZyEB2O2A4qfpgrNbaqkhsT6ZKCN9bFGg0oDPtcO0PeNtaG2kGHTVNALNZTVNXGFInromavPi7BdoOtSRlyhY+bkhPXjv5mectYcZ+nDd99TpiylxDzVGqKf1lmPfeE5xcDTsVJO6tCrbtHp8YMneusXbyvR8tVXX9e13Zu6dfsF3X7hBT3ZP9J7H9zXL99+X+9/eA8daRWp0ss4eF/96pta4xNuzkmJ8TrMOeR1tb6+pqZpZI7PcUAOcUhOcKDLfMCD52hKvh3R8smXrxt+UfOJnR3oKS9DLfVyzoxhpPF4ggM21gB9dV5K9JkyevgUCd26AO2COhXO6ZB1vgY/W1tbunr1qnZ2duS4Ha0ZjuVbb72lH/3oR/pTHNS//Iu/0E9/+lM9uMdY4YHhaNBUyLIq6yaQ7YI1fIxTeLR/UPSgxZlqWf+BLGeMqUOuaxtbWr9yTV09loYbmlcTzWLAJ/lKbWRFQMlAQgo/ngUmBE16Nm+VYjlpwkvQ7tVNjYfwlqXTk0OdsE6DvhvWb8XYTcPyb5qauaiR40A3OTnf3t6S5RcRilhBT+Mi7zKiLxNr+pQ59FxGhCaTEae0GzK9nd3dQvvFuy/pFXTj5q2b8ovFCc7/fWT59ttv65e/+KX8U6mPPvxI9+/dl//TlSNOVc9YS+fI+gx9dmgbOi+62kIjazAcasL8b21tM39XZN3ySaq4vPa91hfL+nN0ZsH8uL2xIN+6b1BdEQyGSEQogVDIl8tddwXPofOfAVUtt4xuVVUlhzmnEibkHUGFyw2Ql9TKchM2wrbRvFr3vQ7cp/M66nEvW3Z6Gl9m/R8WdFBegeiFxq3y/j6h2y1hxo1l8u8Knqf+d9aHtmVmLNjrWvZb00g5q7wwRCqyblkDLXrQUk7GBVnXvUBcLrmoUiKBTkSEBFIbE03bodoYFXSq1UUGdKbeEItrRZjoJ25IUVOfCS2vXhGsAEss8/9BAUz39fteO6cRTBQFTQriK2WNCAWVDYJnbooU1HW7Ut+llyp2bSsvlhZBO7zMuxDGpapuKae94HJKKvTowHk9eHKXijwo4vn87QqXsIxGoSyeIfHsoXI5p2SV1NNHyXfyIuLEEss88xCcOEXq2MwzPHeMd6rHjx9SccGmgB5wOoXXw4LtSjdxSUE75GOZUFndkqaoFRFKmc3XeWBBvcGgEUXcnRyPRDJFOV2acRpCNdVsbhWOQsOmamW34bMhmYzZaDH4J0dHsvF0n94sR8ORJpN1eG51enomQT3lDM2ZpmxYOWX4lhacnHqOxWWefVrUMactjt/cTisbpP+HqhY+67ouBv8qG2iuKlqEEmPJOSslxsT43X/KSVXO9Mgio53bqhMJo6PfDrG18iJ2/ZV8rEfeYKaMeYZjM8OhSdB1vZbFXONwN4MRzmorf/rf2LrCmqzKqeo5HmykSnMMgzeoKZuKeajhM6cELwH6/hNzkFMuPGbzSTooMo8t/NphmrIhOYRZSkop4dM7pVTG7NC5CzYa8zuFd8PzY8fGG6BPZc2T/8MGh4bzXW4ZWwYRfR+Om55xOe70ZUSEIuIiKyIu+Cm5bDgIWaFWA3RnwkvFGqej40Et/NOCUVMJv01zxjo7P1Uw734pX+PlaBOHaYReNlWF7iVVhOLylwBL03LpEJj7WoHiklOmGmeoBXPk4n/L81QLVYOBOtJ2VN5/5x1NhkPVKSvnpAz9um7kl6OAyoJ5dB9Vyowh4I3cWad7OKMfvPeRRsN1fZHP/S9yktqlRg8eH+rwZK6PH+zr7V99pIPjqaIaaLK+oW9+69d0ZfeKlEIBvZQzsjJCGdkMkM2Yz+jGiLE3rLOQ1MKD58AvUYbXR4ceBhyZ15EdSxzgMSd2drQb1keyXkTIa3Q4HLCeB6roI9PnBVJmzLnUsY7mlFTTdoQ81iZrMi3n26F/9Pix3kFWP/vZz/Tzn/9MDu/hULXIUeiqZRSsu8TY6rrSoKmLs2enD4mx1qc65VP/OTZgwXpuOWltcZD8s5b9/T3t8+K7QE6H86RZva55s65ZHmlRjdSlSmKsK0SJ69IVxJ8HWRd3qxQLXd1e09q40XhQqWNdP+FU9fzkVMOq0YSXbY/V6ychN1Mzn+vIYTKeqEYvLsiV/l0jiIFSPyhegSi358q28JhxU4Ucyfq7hQN5+/Zt3X3prra3thBfKzuhH5i6gTIAABAASURBVHz4oX6C0//feQn4KXJ+97139dFHH+v+wwfaQ0b+ouJTbMusvLScnWuGDXWvln/N3Jne3bsvyqe16xvr6BfyxHbOsAde44bHWMA8LLCvBcyj9wDzzKBKO+tQOAHnEcSWEGHLup6V9nN16OJKPwsN9KHPoyFrKEUq487oXqRUdC47Hrq43N6w3TNth3P0w/wa5td5riNo9uDZGW2R4UU5ekh2qSXiF50sI7DvIVxgmV2CcEPHCM3eBZxeYVm+7IAUBSXxNHQMzj61rM+niNvsrSBF/ydUrhL4sUThm5JlkrokPvfGMkLcMmuxqZbPSh4Zffb8uqzzfC3rEUCx557I3+82Q8uaqV67qalYvLGmLo/VpoG6qKVgo1dSxKXaQhR9j8T6u5S6Dogg9WmgjRl3C6KMqR+o0ytEROkr4vNDKkkpVEIUVaCTTVYowtDFFUEaBQ7qW6lXiCDfoCaBOkLzZ8Fa6C3CXy2MRTHmLTWe3nCPIKQQVz8g4qGckmyUvHBy7mUXQS2DGuJyNIgbJJd3EC6BVxMRiuihkCLKo4QR8emhQvRYQA1F8AQKlSuIRESJl0d4FAuxrjmNGbJ51NRYcCJ5qhNOBTY2JmxkC3UYiwWGI63akpaxHHehdfEI6GWlDFJWZgOrm0ozjPdKYFPe1m3cnM4otQ2FoDUYmIehciQXOUv7ewd6zGep8XKDG9SNckoa4hCMMfKuVDeNUs6KSEopF0BOcwylefe8uqxZ1nN6ld9iaO2szRlfwwboz5DG9evXkcdYVVULuwn/c/V60cr8LqBtZ22GMV/RshJZuiHrYlfquy9xRZBbAI85KSLIlezIHfM5zbTPTs+VcoXjsS6lig32ROc4QjWOa83n35axTWct3SRlPgnP4UEM1DptHgSjAdVk2s4nbl00XMf5RoZOhGuK+W2LnBYY7tY6700FzJHHDCf6MlZ5ZdzLMucZq3qrMuctoLMaP6yUMUdECS+nHX+KshJLMiKUUi8r04kIVehLZq7FZX47eK5SqM6hgVEljQa1NtdGBWujgcaDRmvDgdZx0CajgTbWxpRNtEZ6SNmYvPF4LMvP8+EXCRLylSLJPBihIBsQ0q3O0Z1zNml/AXh8sKczXuoqTte80X/w7rvau/9Ao7qBbMtp30w5ZTWk3SeEoNvTmkNnPp1rejJVdy4tzjt98O5Heued9zSdd5otsg6PZzqedpp3tY7PWn30YE9vvfuhTtC/hN6++PKL+vLX3lDNumjbTtYjxKU5c7BgLlEaBXJKS2RkaAdpwJrwP1w/pJ0xYJ015JV8QpcNKDOcX+EoVqzpDFJO8nykZBllOcwpK+esCtTosvto6rqMO0VohryOcRwf3L+v95DRr3BQ/Qn64/K39h/pHAepY3MrdKmfU4hbCBGaSV6rfkFaoK9zTtBn2JWUBB+Z9TYDc/k646Xk9PSYT/BHOjw60SEye/veEz04aXXcjTTNE8VgXUo11eMZRIQinkIKqSBJJRT8SJhP8eqqKi1wRittrY9IzzVAB89xII855RVzsYadsjz9Ylz0GBpOJwZ2/do1lfil/iKSAkoiTyV0OiQB9gZxuWjG3PtTfEf6GBuSkfcaLxWWv9ehHdD7yPlDO6l/8zf6G/C3v/iF3v/gAz189JAT+j3s/ImsI16vbmOYx5RS4Ws8Gsv/s9pLL97VKy+/rOvXrssn4gkeT3DEXf/87KzYsVPCE055nXcB7ISdQ9Orm1rD0Ugj0NSNgvGbd0VwB6MQIfqPztpxPjg8kNfiGS+ZU17Kpw6Z7ynw/Isr4DPlXj4RQfseUsjjMMTVolMeo9fC3LrDmlvQj/NbbCU39ZlWIm5j0Ewu7+t1lBvkUocEkWdvuldE33/EKpRC/eXQOuPQ67HkWgAreg7Rl0KbuHn4NLj80/Iv57XQ8bj6fpK04kehiE+BQon8FcRVeDV/xJ+/+75U5NMi2469p++vU2Y+IFe6XjWPiOdJfHaaqhGhxNxGhCKApHTlxa9p7cZrmlabOl4MNOsGaqNSqyyFLl2eqK5kOXsFlZzlc0l0VeZQl66uTECLrHtaTrv4+XrO+zvhRob7L+HlFqGIJA+2R5YV+gJFCDYzKrxY2HZMjZZdaIFz6jzDPML2pUnpaLTsi+hqRlIK5ZR75Ky+36T/s674OzuCWe7Cr+syqI6xDgaVrlzZwtjDa2p1fHKge/c+1JANv6l94tChxEkLHKMWufTy6Oev0IKmlbon2fKZvEU+nWwYOhTY+Ssk9MO21oZshqFt2AzrupZPZ7y5ORzhNNR1U/qzA+E+Hzx4KI9vF8O+uYGeYpi9wa9zmrQ2WYPXYZF3UCtXtSKidAlrnLjMiiHtWLyen4gocxkRGuDAmN4LfFr94he/qE1OIczb48dPZAM1w6BN4bOzrCBmGo63yM3jc52WhYoSIQoqlF55EO3IIVZ4iQhFCiVArIRSuA/5VKkzjQiTYd2FhshgwCbBYbBGjLFDnxTMBZsRrDDeQZkTb9rerM1Dx/jEldDBBrl6bHY0hoOBLNtMfk4J/UykK2VowUKZpxkbisfahzNkNv0EXLYa8yp0v+KKYFQgmT68VkuHMhNf5TmM6OtFBK2evZ1jONeh4TY5wTN0elqhiKAK0rXM0K86p+KoVinU5OATbI2zkOX0oM44rhXyqktZTZ0hOm0ndXN9op3tLfkv8QyauuiEHSFPQigxRz0iQv7Dg9sxz1OZYC2YoKNjHCI20QV9C14ec0L4C06tBvCdvBmiQx28to6jN9YZryXrkbgysmqagbTgPp9rfjbHYZvhRJyzFs9xVhdqIytVAzBWq0Y+Tf3o3kNeZo41nS00XJvo17/967p1+yYUJfdXVVk5sW7pswVCcRLjX8HyNCpkW9WV7EjYaRrAywCdKUCPGtZnDY+u43k1IlLfDzQdiUAuQOFUD4/PY/U6neFc2NkoLwJnpzpGZkd8IbFj47wp8rN8Av4ueEI/qyUycjXVnjyyJ5HobI4T7hcD66ExQ489hyX0usVenREenE710eMj/fBn7+jewZnyaFOLhI1hnk3TgCS3aV8GWZ93M/6IhYZNaPfqljYnY1nH/IXm0YMH8u+UB3WjCes5pVTWmsfieEJeV65cwe5Wighd/qNVOqTgj0qaeACJZMhjtAxDIdOLCOjP5Dz/5vRjTkz9U4qf/uQn+tnPf65fvfsrffTxR8VJ3dvf15SXhg4bZbmJyzQ8x7bHuzu7eu3V1/SVr7yhN974sl7kJNUOpmnvPdnTPu09b7Y/ZziRJY6jaqfVeabtuRf0U84y3QZdchgRgmXuUESo89pYwfPFy4rX0AcffFh49l+WffLkiUzXunTGyfk5dZy2TjlvyrzPmGfLxP0ucEYXrLc5e9a8hHPNyTO89ly2GneE+dDFZb3tE12xCX3dRZ/1j3zGc+2cLkDVvHeu4GrOd/g8qIo0LVEDuamHCPXM1anDLlquosx6FoT6B1zmR6VNSM+EurjcR8ue0y7nrnOcfiNYmcjUXBoRIe6Ci8aXI6yh1dicbT3M6IzDiDCJMu704HyivP2y1m9+UYvBtqaJzyLBSUDKKtQL10wUBLW8QlFiEYS+CSOCXOAQyCi1Pv0RQV0BQoGIPh5Uj/CTyKU7Iqj2adAyX8trWSeFPNickjID/wTIhySTysQuhW2h985qW5S0Y8yXoU+5TCPCfTJB9BkAhnQBhf7Puj6P114ZGCvT7npFA2CsRjbrG2uarI1IdZrNp3r06L4Ykmy0EIE8gjmbguXTt6Uqt6khQCiS4PZb1cL1aDRlc2pR3otCygXRpm6K4TIdGxuX24AVsCG6mpFyLsY4V5lPfQ3xeflb0RsbG3rp7l028hP5NEZc3lQ910TLSYCdzxGOntPOjwidezNknnNOSjkXmqZ18+YtffWrX1NCH47ZPD3/5svjnTGGjsXXMR5vpB6vZeFxiAuysO9cpEkd17M8KFLwx2nD8RT0m7JSdpgUETQSJ9jnxQg3GPI5DkVCf6q6UTPk02RQtxpoOFlX5sS5S1Uhb6Ps5qZpGXeMy/10Rd6d7EzknJXoy2HOtXJlVH0ZMk3Z5YD+im7Af+Ebwpmy5xEBv1SIiJ534qs7IpRSegaX27ssoq+jz7tgpJgb6vgFxaibRn5hqVIuTv2Ck7SUk4b+zM/n7IZ4Td91DtWOgwmnpEaVELHrd3Ociao4Ek2WGgrW7VRQt2UDU0gtJ6KQkWknaCUSERT4NlzJIXndUlYz2vpnDqfoSWpqTjxbffDBe/o5zsGoroUnq8XsXB3zOvemWTAvm6bnKiH7mnr+JN7YKeuSciTcJzMu6i1Yjwuc1bmms44w4LMmLh0cnurRk3211B8zltdef01vfv3N8tOVBXy16ARF5pqXx4WcbtEP8+6wpdxxRC6UWCVextWV+NM8iqnkoh4kKHT7BeNxuMICp+AZUD7HHsxw1qc4ElOco+JY4pAwxeWOCCUYTTkrWwbII1fEmaM+zLI+J+qFJOuHYWe3pr7zpjhJ5mVBX3OcFjuKdmJOOdl8jIwOcf79qf9wGhpu7srx8wXjsnSgKxARBJ2QsFzyFCQ/6zYj6FZVtTiqm/LLT5OTWvh48vCRjg4OVGPTJmP2WMZnp8pjzSnLP38Yc7q4u3utjE/0v0KEeQECjhOKUAruUEoJezhDBw4UKfr2zMnDhw/13nvvl8/6v/jlL8rPKH75y19y8PCx7PxZZp6rGlvQsK4SfHjeU87a3NzErr6kL3/5DX3jG1/Xl770Jd24cbPwaXu4zwmx//WVR48f4QwfXtit4qTirHpuZ8je8x8RytCsmMsBLz513cBjzTyHIoBEqHIt0EO38U9uHM5YS6ZpW7y3ty+P6YMPP9A7b7/D2vpA/b9OcKTjo2OVl8STE02x7W43o/8esyIf72UzdG42n2E75n0eddyPx20Gwg8AW0XvVzrucsuqXa4Zqlzw7Pj/P9DRKezoMpxH9jN3zzslDC7lBN9EnqnxWYlY1g0qLNERriDilPh2Hx17Y1vmr4WntsjPcoxSL6hmECzTK9k65wJusEwk4l4fQf0gzyCqiFD6YO+Mt8yZuuG2tm6+onp9V3M+jUw11FQDLfjcJAxowGyo/6NyxcWzxPwoKA9quthxh0t0CA9EhCIQYCJcFl0ElDn+fAktyQ7ADS88uftcsUhJcJN2FRARCha0kQgtgALiEdG3MB2a2MHqMJ4WujfHEjIBDjv4NSD+3E1D5zCOlLNWfUih/nIIuPt0/3Sr0i35FyFFjnscXbBRwF2pR75vx0uZE88BMsV4u/y5IpJu2dPry/u4nxSyKUqJo5xx1Wlnc6TcnqlJ0vnZVEcYAo/JYw/mqUMpexpuCXrSJQLLhYcOWRVZEtoAUajW7UgnZI4mF6MSyGgwaJRTUkoBD4SRZOO2YB682SCCYlj8+1MbFr/Rr6+tY6gOMNCH5Z9ZuXHjhgaDQTGydjoTffgsfZyDAAAQAElEQVR3Vqec2swweC0b9vn5mU5tzDCmzvOmt76+Jv/W6tXXXtXLL78k/7by0aPHpb/Hjx7pESe4btOhA3aQQtICWi0bscfocTiP7HI73uNCKCWfYZbxdwwmclIyUlZEkut3yGYBTRvTBQa0Jr80pLBBPpGzzjGyaxtb/V+uSjhDreTNf4EBHrGZrw+yBpzqVGyY7JAyj5AUYhR+ghawFGz8Qd8CHUg5K5OX2eiNitByMVJKMiJCEZ8FUQYkhSSqybLPOekChU5AC1AhwjU7BbLQCs4y5Isy4hGhRK2K9jkFMaFbnXJIA07+xk2tcVNpRHxUhQbUGRo5aUClCeUNNJw/QYbrw4E2ho0mg1oD5DUZDDXyJo1O2qFYIF87OJ5TRVKi34ikkK9QEG+NnNRFMJ+drNsL5m7KnPn3qdTShM/mj+7d0y/5xBq87I2RbyqT0IpGbJRslkxIR7/uq8Uxdg+ZuaibRg181qOhKng26sFAFQ5FRyV//jzmU7b1es7kZmh3Cu3tHzLHC3VIbDRe06//+rfK6RfsosvnRRcC2cC2bMtaHOYFPPXhQgv48VqbMY6nmNN2pinrp+ThdFnfjAXxBW1Mo2O3XBjklXrQsCNWQF6pz5qxA9LRr+AyGEuCH6OMGyeuNpjLCjnkhPxhNqeknIxQhdxzSrTk7sDyzinJ6+bcTqrpMx+23e7fPKpz21pH+0faf/REC/9shvVzcN7qNEY66obC2mkBHbY3oWQKDJnhOM3VX087Nf+G/AAhly2U+BI1GTfa3hhpgAHNanV+fiI7Wufn7KLMZdM0fTPGFxG0SRpx0nrr1k019dKJ02dcpS+JZiKqFEmeA3/6ty516JTt1cHhYXFI33//PRzW93SPT/+HvHx7Lty/v67YXg7QtTVs4LVru3rttdf07e98W7/927+tb37zm+AbuvvSS5rw8uN2dnA/+uAj+ecax9DyS4FfAs6nZ4zxTHZQXa/FVoqrzCvjGeKEj0FFPDOHFJXbvFpqBbRxuzk6bRrFoUS/LPuEjrvdnPQx9vuYlw7/W8MPeQHwCes+LwF+SXS+ZTxF/2bonbGiNyc9ZX37Rclx64XLFvRrm1yECVfmxXwQ5XZKZb0sWCsdekUmtyVP8D9097RV9IY4+mZdW6HvgXyXM6ee2xJd9unyFRLVjOdIKFoqg2BtJuDyxEAdXgYqq4SgjRXNp2HQQp8EfYZ8EVnyZzvQsv4M8+s16PGxzNFT9TSWdb1e3N6/OS+QlFZAuSOCFLQZdEebFVrS6YA33T0+jTw6nmpeT7R542Xl9Zs66dZ1vFjjlGCk6AZ0WIMMIUhDMMFJrAB9bsrVwwnHCLklx92xuGgbEcUQpdTTiuhriSuij5td0a5boo8jgg6Ii5AnNypXaBPStGQThmlTGkGCEDIqkBgP8GSKyw2IQ0JiYqGCvJ1J2WfcPcmQ+/Bi8saRcj+WLvrpMIUepEPqVoBmn0/eKo4GlX5dZ5UHQ54oWJLLYHFZQvApN9WfyXWbp/10mM4eplkA1UAgFY7qei3dvbalccxU+/8Xn3c62DtSRFZCjillTiDRgUjytWrveI+uyCynpBrDZFnYUFk+XRlAp4Rc6FJ1VQuJSBgLYQQYem/sOHXJ9Ddiwx/gTIjKNh6Zvm2IDg+PqTfTiJNSO2P+vOWTpJxzcUSvbG3L/9PKxvq67OQcY7T39/bKm/+UN24b1qapdev2Lb344gu6cpWvBzh7PpW99/HHOOZsaJwa+MSnYvOsGKvpmEfzWniGXyHoEld/RQk6ngaBb+ogEQ+hwCXmM0M35aRIybWQg9hwFjrjpWBxcobzVavFsLqPRB3TmGPEW2pf2b2uyea2qsEIdgKnLGmDTfHO9rpe3NmQ57Bi7jIMpVQrciOlSl2uJByBFsPf4qh1VOhSUia/qhvVyHqIgzRE7is0bKo187iC5VE3leo6K+ek5PYpFKGCJPUhGXkJilXy5atTMJ+GUxaKx2Y47nxIKSIK/RpeB/Bc56xAT3qZLFRLGoAxlTfgYaOqtVZlbQwaxl9pTJ7LJ1UlY4DubRDfZsPc3VjXtStb2tne5HS11gK7N8OJWLCZdRja5L5TMLaAD0mRCOEsQoscmidpHl1xUs956Tk+OdVjdGzv+FSZPzPWy3s/+ZlOOXG6zunUGs5JRg9qxtBxendCfW+WCVoD+PUcd+iTZRkpK8ir1sfSoJZfLHJdq9iM1GnOvEbZWWbETzWfn4Op/E+67T0+wGGT6jxGr18un2qvXr0qv+jknCR1YkQ8W7oExLoCx42OOr6DXGrDU2uZA79E+Z95ms9bLQzeehagRa7c8tpuGSMKKZUM0+pKfke+U6ZsBA9EybOTQ6ZKKQUQSMopKVFghFZ/EjHDaT1zdfA55bR6xkuB17cdpsVijlzmWuBgeDDzs4XCDiqy1+m5rmxsadY1Oqm2dTq5qfOG/Q398JpIVatgl7cUgnkmISURBHD4FGS7SH1dSUxwTgtOVdc0GSVVaa6WOXu890iHR4eq6MO2xC8FlqeQjcfZMMdXr1zVFrbLfzEtpdCnXUFPQjZScIeCehHCHk51dHxUwpPTU9lpr6Hp34s26N/W1pbWNzf4WramTeKGbaR/5vTNb3xDv/Xbv6nv/9739Fu/9V19nVPUuy++qC10t4O/x7y4+58C/IATWn9+92nqOS/9s9lMM15ipqwBy3xG2vUzem4IxsyD7fhwOGLsWSklISRk0oGW+VlogQO6sG1Dz1rm0s6j4bjptfBg+OCGxv26oy/L0w74x/c+Lr+ztSPuFzi/zJ0XOz/VDBtqB3XqNc6+Mkcv/GK5gGaHYvQwVYQIv45dRukfvsyz4y77lGrO/kegk6xf8KFPXJTBo/XD6Pm8nKfS1M3hXAXL+kEYrEEjwXsUiMMn2jjf5YbjLXkYl0IH8glKUSAPmZiAc1T0HHWTYRmE1PNAjTIEaJpXQbeEzGUfQph4h201RFh4pH4JaVxC0klSIt23a6k6BwtZP4w5Njp98OCJnrCI9/kW8uhopr3zpPHOixpefVFnsa6TeYUrk9UFMLlgLB4hBlQsTrG4zbPKKCh0KIdSRCzhOIYIhc0p94ob6i8YtTI8C4oYJ50SccViEi7ichkpOOHpxAqhQKKJPiJCdA70zGXj6gXRIUTTceDQgJWe5DMtnktAVgqllJRzUsoeT5ZIM/cmI1H+FPp7XssxIFsrqBs55ylDq1yXPEWUvp6mn4lBS8aSK9Pywi8wcZAQwIgT1Wtba9rmVGBYSZn8k6MT2anMjM/GqEXxn6G9TIRD6pcQXiKIgYQ8IkIJNM1AOWXoISfoNHUjsosymq4dz0w/KWXyk2zoIkJzDNkZJyZmP+XE53teplBan0SMcD5sTK3crvPWW78sfXz1K1+VDfHt27flf65lhMHe2bmql196Sa+++gVOXzfkt/D9/X353xO0wfPfjLWD2nqxKfgj0b2CjstiIkyknCfi4urjIhegOKUeYV+OQHyT7pYQV8oZw10VmYRbUsf8Y4U1Y6OZY/xt4P07O2+WPtUQHR1TdobRnWxsasjJWa4HqkwLXnY3xnr15o5evLqh3UmjSaYjDPUCJ6xKoUz7lCREq0Qk5QwPNTJu1OCQDpBPw/w0xA2nvbFqeUUE7QLZJmW3rTNtqxKHvEL9VWRFNCIUYYgQSOrLOkJxocfI5EJOjMHxoKSCvsPMYwA/Q14smiprAEZ1rXFTaVJQa62EWZVfwdigEoZwQv012g1C8qnq1mSkXRzTa1ubusKGvT6ZyM4B4qBL+DEfGG1ISIU7Gqq/+pif5l7Y4U4turugnwU8n+Eg+T9nOGMT9CnC6d6BWubp6tpEu/RVh+R+QllU1xk21kbXcxAIriPTuqHlleE9DxsNxiOlutJsMVNhSb5cm15xfuoqkH0U58QnaI8e72HQO+a00ZCXjq9+9at6ma8EfolLGfPvMdJXhMfRwYshQkC+nysEkYjyLGpp/rwkOmyEnYYVbEMvmkKOZtAjQl8uc/2OeETAa1ZOSQxZz1xUp1EZontM1I0gRn6Qm8JtHBMpXVxBzDD9lrmw7fBGNrXzhONqp9X2aj5b4FDNVfx7nOyWtdXhZM94CT+LoZrtmxzIXNEsDzSjr5a+O2B76bCAvszjZViKF4CR0gQbm9gHNyZD9GyNlwYG0U51cnyoRw/vl9P0CbpXVzUUKUM2RMrt9eaTzX68ibxny8kod/AsfRH6ti5OedH2C9DBwT6f9++hEzOt86L+pS+9zgvLG/rWt7+tr3/96/ram2/qu9/9rv7pP/2n+uM//mN9//vf17e+9S0+839Z/rI0hjfTttz829af/+xn+tnPf6Z33n5bH330kZ48fqwjXsp8ajvFWS0ON7bZPNWsS9sNn9Z6jOtra/KYzOOctTHHUZxiuwqYo3N4ngL3NYdGu9QtRl1Uqg9XT4dQgrkWmXXU9d49xWG1Y24b7jVwzImrv7x5HziDv3Ns32w+56VuwZoFbguZjh5M0RA0OwbwTB51Lt/us09TsY/87/AsvS/pOP4cGKP1regYfHtfgW2rpdIyzaom3ZFuJS9Q7JIMt71Ap3BeQbes18n0UNcSFheuE3EgyaMsoELpn44TxjFBs8Dxgk7Oz9TLNKgkrFwHncVTsDY7IHRA2LIgbgc6Q8twPHjBi3YOb3N17FkdNrVFR1qHvIwvWM8L0gv0Jb1//7E+fHige3sn8g/N33t4qAfHLY7qbW3cfFmabOg8YRgZFT6r2ix1eDItb40qWMgjDB7MPU+SAYgRKCKUclZms8mECeOZiuEKhbgo56mOSShAsB2Dcd7fCdpGhCKCqqGAz5xyn46ShagJ/eykFtpW9A6htSW+eNov/bvmZyEiCt2gQkTIY8iZcSX6o1/9H3BFROlT8SzxiBD3s5mkOsawAsnnbpYk5QyYmzgKjghk0dTMze7Vbd28vls2/kBJzk8O1aI8VW01VJHdM7SRJ4RU8FxPF0n6m+NYnp6eqGVObWByVemcTYPulXIqcRu6EW/fnpOgsU/4bPTWMKA59/KdYexCIRukIz5BnWCcvPHfu3dfrruzsyt/mrLTaeO4hXPiv73vf/T6e9/7nnZ2dyWE5r8F639PcH9/TykldTBiHhecwiTK3Z/HaV4sG62ukII/unRdTiNRuR2PixpOm84K7u8yXNE0IlhfLMYDnOcFMp9MRmrR0YikCnn509XR8bECWQzGE9WcKkfVqAtaI9fbu1f0m2++rm/c3dWmzpRP9pSnxzrde6D58YECeWfo1dRHmvI4I2i7hLginqbd53B5wupNp8GR9Ybk/OdBM1pLEav2jusfcSFBFHJAXyP6DuLBRpahZL7rJHGALIcGKis74hWWsiZjNKi1hpO3juzWxmNtb67pGi8ou7s72kAXhjjkSSEx37LuQvf5m1JFlGcJS6yVMqdyGccH7xG7O5dPa/ZPjnSMIR2sjzUl3H/y72MCUgAAEABJREFUSFt8Tr118zoOYwNpdxKESaiWTjjVW3CKZNlbHy7rCZVUVVkpJ80w0geH+7xMHZFtGobYACS3Ca3+kGQs/tmKPwHP2Ly9bl544Y6++tWvaJsxU0MpBcPtPjHnEQFBg+C5uxRd5DEvqzjr2TyYI+c6uSoqIQ2D/ryGcspU7eS1VcZLhU/0ZkKX8sNjCzI+5Q6XrfLdsdsC027Rkznjn55N+YJizLArU83O2QRp06FLdo4W2CKHx5xCIhHVk03l8aYWeagplm8RWW1gEwzGoZQkj+nvAJVETU5Th7qOHZ2gi2Iez4729PDeRzriVNUOpO3UHB0w+1pedVPr+rXryinJ9kxipPSnZ6BnLtsV1z3nBa38DXk+g9smtqzxDz/8QGdn58VhHfP5/u7du/oaLy9+gXHcJ7ibm1ul3Gs7IpDVGQ7px/rF3/6tfvzjH+uv//qv9e6778n/dNgxX3tmyK1Dhu7T8jYzOaXikPrAYMx6G3BwYHp1Xcu8Wx99wnuG7TkvzuOZzuFrhp1zmV/4TLNFhz0e66rKhWZ1JfIpj4B0D7cxP6blOZ1hN20n5/C6wDkybRQQ3f8UMpeySleeEGCazwDeXBUROfgfhPl+SuKZfi76buEXjrDpAgFWYVCnlxH+ln/mJZw7jhBV4HZLxELdEm0JoaeWjh32FFTSzlsiXAZCyFdcnQK6aGQJHTdWzmqmrI5WNe0a/MIaVKQzjmcCGb6ddrlRqZPbJPhOOKaXEaQDR1aLqdrZmdrpqdrzUy1AiTsNkv8h6Y8ePNa9h/s6PJ3raJb08Giqh8cLVVvXtXbtttrRRGeRNY2kOcZ0wapsYa5NCA0GGZnEbIaihCIuoiKMCKXnIK5uiZYFYKwmrmVCVnFUllqffnem7yJoB3wlFk4ijKCA20UrQJLNYoEhaNWymFsUsKXfbhm2CNZ9CoGu2nwy7BQRShjgnLOMvj89e9GZaV3GsxX+gannxvK0dRR+VulVf6sxrNJlnBc8UUpcwLIlIENlfsbDga7vXtUgC5M9U0JxTjDodkwaTqlyTquung07kgZBID9H3TfMmbAS7Wy8QqEqZ7puldmU3bH7r+qqbGY2NoiX8q5sNiJhw+e6VVUrMb9nnK5OMXx2VjOfriNCNnh2Pg9549/BGa3I98tISlk+wTjgc/5PfvIT+S8VvPPOO+XH+W5jx+EQA28DZ34tp0QfGR4dN2/moSXCLYYmhZ69nkt3lBoE3EXC6Jt1rkX3WCsQSimXscA6daQIiIAFm61PBrzhrIytndYhDpblf46x90mw4C81Q6luNI+sE07q/M/hXBkP9Btf+aL+p9/iFOXVF3VzfaQ11mZ3eqiFXzo47et4Ow3rP8bcBt6w3N2f44bj3viZCK0u2Cs8p5z6kAyv6ZyzKhzplIKqBsE/9oam9SQRirUp+OyQCcohFUPGCSObUR+fkjdVYOQGddbWxhqO6QaO6hCMdB3H/YVbN7W7s611TjitR2bLjsrF2JYTFSlUECpzEeJP9HFFKCTWQqeYtuo4mbNuHfHide/RQx2dHmv/aF/37n8k/y9JV7Y2tHNlm5NqNmsrDO1bm+hO8obdYmcExY7xWed06erTXdHnijXhzb+jflCH/YA1mpRTRhxzdGmujOw77Nf+3p7KyxlzWrGuxjjrr3Oi9tLLL2mE85AYn5W3g5+UkjxWxyGrkoYfx/9BQI8hRxMGxrOPEyHfPBE4oYgofEcwigKR9xz0/EXd57NIO9fo9bKDLpl01CFLr2fP7QLncIrzdj49k/Xa+mzeXOcU/X/w4L5sJ06PT8r/9tbhoOa1HcVoS4s00DwqtSmrjUQzgx7Ntwg/B0FZwI5fnDZ4UbqyMVGtubrZqY457fTv3iGoNXSRakxHL7egnfeQCS/k6+sbSjmrAuF5oqK7DsLnb4aNDiw04+Xdn/k91o7Mjz7+WHt7+/K8Os+03da9mQfbSf9vVNaZBw8f6D2cUf+bqm+99TbO6Y/1o7/+MXbyF7r38b1yguq/lNbBeEaHvM5zQgfhr2ka+UXW+uW15TLzvWC92kaf205ja4rjyAuE56GA9es65rXAzC0B+8TMKcGn3QgiIhTRI8FLRKAOcEhj00Ow5ZZCn3e59DJWdU3D6O2/eTFcc1XjHx/Cat8Yku4DxrmdgOUl/87vWPNCp3tQXuILKgFsYrgcR1ErBPnRCmPYo+STVqvO+aSDeNBH0DYZpFPBQn3YPhNm2tnRLKBetQJ91dCzY2oHdYAPOODQsqF+jYNaAYeuM0jSuAqN66wR8N8jaKBT039FvQLsd+alwkiEHQ5pu4TXziruMJ1wUuPf8z15sqePHzzS/vGZ9s/mur9/oo85ZW0HW5rs3FVa29W8XlNbT9Tmgdqo1eLStBhiXboi+on1M4Kn4XKHKziN4DqgjgSh40afZl6chyF2nsGsUtTRZ4/SrChkKFDalLMiQupvgiigEXPeloVtg2UlLIB+CzoE113qpyt5Hd09hbgiAgMQZYPIl/qiupktKG31yavkU7GEMFTCVZrw+RYRIRnqr9DyD3kRjksRhICOL3glwlg7gJKi4B1HOWVsjM9lPWhRhBdEDGjBw6iudPvaVW0MK40SM8vbzzkb8aKcAHSMPZU+xVX4ZxxElzcE6cNG6OzktLw5JzZNf4qsq0qDpi4nRZk8G7UO3s5xOB3a8TxGB30ydM4nG9fPOZWNxk6THc9z3sR94inBryTz5I1nwae8uh4oIunx4ycY2PtlIzdrppUymw582Vk1b6ZjAz7FwNtB9UmB860PHpPTLlsgt/nyk1VLe8RDr+47VES+SpWCDrH2kDsmz7Qk6gJxtYzXDo7DChnYuKeUS/UI6gEkqDmG/vDgEEf9XCNOmIO2ptU0NU53JcusJbPmBCOP1zSrRnp8PNXjw3PN58HcTfS1V1/RP/vNX9fvfO01vXZtW5u5VT4/UctnSLGBLECGRmLNmB/L2GFEKCLoUUV/vAnOmI+ZT0AsLzAHzrNs+rXj6qHEWBKbmRh/a9mhM96YTNt5UlySkaiPLiVAfxGhCCDX7Hi0JVZbTk2lIW9Ow7oqxm5QJRlDDN8ArI0H2uHT/vp4qMmw1hUcxZvo8LWdK7LzOsbJz4l+FNDl9tyIENClIkIJZPQkuR5IOamqKlHIaGinkClgeJTIn0u69+iRDtDZc14enrDhtzhGL9+5pVdeeEHjQcM7RK2Kk+Eu14qq0Skne0c4RynlMnZIiG6VIJ+IhEIp52Jb3HdD25QSczov60BcGXnMbcytj+iTHQJ/9nyCY+ITu3PW04z5sbN/+9Yt/dqv/Zpu3rxR5tI6tKAtXdGn56KXcURIICIUWl2hiCBhnSZY3Zadp2eVvpDORUaJuKXgUaxN9jF2h1CGnvOTgv7TBSLIoUwr6Onl+gY1qO8Y/DAJHZu1dasl9EyWXOIdZSZjCh02fY6jdHR4UBwu/67xiJfSo8Mj7MRjXlYf6ej4VI9P5jrWUN1oi7U00TQazRPbaarUAUWGnPsOWISTwq9Dp4GilHfhUNilmcbo4eZkoIZDnGpxrnZ2rj1sk3kZ8oJZM89T5qpCFxpOHz3/dvhuMFdj1nVX5Iygoby6w/24jyVyNg+9fmTobW1tsb6QBnK/xQuaT293eWnfvbarnZ2dYjsS+hQRmIAz2WF999135Z9L/cWf/4V+8IMf6If/7YfyJ387tFOcfcsvpdCgrjUaDuUXoBEvQbZd1lHTM68LbJbnw/pYwJqwLvqnVFPmwDZggU1wXTGOLuBTT0EWqdVN4TKKGEpsFZYEOteH/dM8RCzbrCqSjAhFAEmBKIPqEVHyiPY3+YVcCf3os1fPFb80W2X9D4cBBcOT1TFX/f7cqqwX0p8MWwVOnSGcOqPD2e9w/p9iqhYb3TJn/nlLMB9NktBg2RnMtM84lxUvTrWBszmqhAMpjYojGZoQTuqkNYdgDTu7Rtp5E4hdwHmk1wqySn4dGtNmWHUasuCNEctmVNGH6VB3vclymzHtx9SfOKSN27mef3o4of46tt71DNcZ4oc08D6A5zQ7OymnAcd8TrWz+pBF9eTgSE9wWO/vH+v+4VSzZlOjK7eVRts6WzDk8GJu1OGsdl7MZQF7Fso0EPH9GfGlQjmwMnTij/XEGW72DCggnye1JKKl1OkSEX1Yk+hfxCNIi3rAT9NvMeothsuhF5VDpzvyOpdZQUp9WkC4oxNjmVUCL1gvipSyUkqKiAKqwhf8U4umPE2DNAWmsUIpWD1WFVfpzwiDfIOgv+mzjyyfyz5a+G8ZR+mrFNHBsqxjjFqBegG3cEgt1yHlALjOsKl058YuzuqO1gahBuXo2ADmc2/NNNEz3PRknH0JXnhzFpENVAT0sRJIQ3bSCi/0nzB+zquqLBu4Dl7dhx1Phy3pSAnnFhVl0Tkt+u7gnyIxVLnNzJ9iJSX6EdYv50r+91Y//PCjQjcxV84bDIZqcFicXrBZuy3NCo2L0DIIQbstEP217g+0fYdaXRFUXCYcM0rSNIB5JChZkJFW9SmwHMSV2VxyTuhSFP4joALMm/9igB3rGU7HkA2ipi7MKviTkItptEmK4USJz5bHi6wPHhzqwZNjnZ7MdIbjcrUJfePl2/rD3/imfvebb+oGJ44j2tToQgUf5WWCzZIu5Y3HoefC8PwtkHtH3QLG3y3R86FyBU/z43ms60puM8dBjRSqcOgGg6EyczJHf/yb2xZZ0uSZOxiPaeQqy20q0paLX1aaptZkNCj/QP/W5kRXNtdl59MO6WTYaJvP7HZQN9dGun3jul6++4Lu3r6pm2zOrus6NbJLEpLTxRXEEgPOlLlPh2QpIoBAKEUqocoVpLNyyqhZ6PDkRMenZ/JLjf+3tOCF5hZOwct3bmtrfSyvoyEnTgrqK+mUU9h9nCLra0BXsexHvpaaEirOREQUOUp9vjf4DJ8pJ3XIj2oSD8v0hFPdczYnx894kZuyWUUKuX7FfLz+xS/qja+8oc3NTVmW2TSYU3Y+JfqJgJCkZaDV9Wy658Nlfax/Ol1YdNIoGf0jFNCXTCfQNRWIIVGRu08TKfndMuk0dZZ3PBc6WfJoQwuSnVrGUvRzGVrHzoqTdKpzXsa8jpxnLLBJPnXNKcn6fYjTur93qGNe7s7SWAsOYBYcwMzzQAv2tLZs85khJvh2z8+BwUWELO8uAn4MAnhpqqSrGxNdRWeHlbTgc+ZjTt8fPnioyWSiO3fu4PiNoCsl+KlyRlYh/1Z0fW2trINQQOzZ290418i08ZqbY8/8BSaz3q5evaI33nij0L9586bsoK5Bz/qB2NSyhq0jT9jf33rrLf3wr36o//Jf/2s5SXV678kTdDBr0y97rKdruzsa8pUNFpmjRZGbaRm2E6Z1hpxPvB54aTMfjp+xNpy/clZndlbhc4Gzah46mOmQ7ApEixwsC4+4Rc9beO3rOceiQj+I+nnRzoJYouQVulS6uDM9MckAABAASURBVF14kfiERF26wqpW6dN0gPMsc4efhZ4f89fjs+rpghA9mjZjdF8ItsyL44bIL3AddEkGshD7cGebbCeVr0sdXw6YEPWYK5BvUB7Uc15xWKlbw9C4qbS9NtAV7KRxdW2oXXTz2uaadjfG2llfopQPqTfUNi9aWxwCFDh+gaG2JoCyzXHDwUit9QFA0S/CEq9kR3Nch+ycTpqET1FpnZe4dZeParn9ClscNGxCcxva2/C3ZRC/Cm+7m2PtwGfqzg41O9nT6QGfsvYe6vGDj/Tw/j3tP3msA0537j8+0sODTou8pXp8Tar5TBITLbqR2m4oMkBS+A8TEhcpImUmA11ElRC+J6NkES9T69CgBrX/3neEewk5iFiFNA/gm05aJr1lkm3QvIm2XihMfOGBPm34HXf1y4gI6MZFVkqxXEi5bALexKhQOKYb+XK4Qp92ipjJGETL/RztksfDtTvqtVDtRIQ8UdeISIqISyiSQ/adWhSzjI1xijH1cGOj6ysSQNY3mU/pKEhyd8jE7RJO5cZkpFfu3pINrR2CirF3yDGlTM3Ld0806NNkaHpROIcnO1kdZXMcF/NnY+X0jA3DBmyB8zJjgx9xglDXtbyxVlVmk56DBXx3WjCmjEGOCLmOCFtom14L7YsOZQ6ELFqw0P37D8qJgTcrz7/7HQ6HZbOum6bQcr7bB20jQgSKiGeRJEW5yyOQhXUhIsStZy5nGM9k9gln06IkWoyJ+04pqWJzSTnLcSOgHynUIrPj4yP5lExcLvMYXJ6ow6xrzpx1VaO8tq1Y29G9407//Rf39M79E3VpoO7sSNvDrNdeuKnvfuNr+v5vflt3rrHxZOjj0HTI1nx4fqac+MwxdB1v3kbLSbpDFY3p57mP80TuHWiX87DgLb+A9pbxeDwq8jXPPf05c9KxbqqSb2oMCcrEuK13kZJqZDEY9HPjeF3V5NXyJl4joxHzNhkNtb2xrhvXrsknppv+B/uvbun2zet68YVbehEn1f+A/zo6PGxq5ZRBUkj2zeQrImTeUs7LMPVhIgxAGEEL34Su63UZ8JeGjRZJerj3WPuc1D16+EgxXeiVm7f1xbt3ZSe1zglHtYHvijGGFl3S0em5Hu0dEGfAyM5jFlxFhCLC0YJE24ZxWi+mrJMZaDyOnMvJqp2wlvbWIc+b14/TQifOeOnwurLzwDDU1BUO6obefPNrevWLryrDvwEH6ljPucoK2rXMIyT17FVqkbUKif5D7li2I+wMTjoX6Kt5bR0udc/60dK59UnLsMTdVwTyU4EQkbNEnoi7joFiOVlAF7J9n2NTykke8pjjIPUUWpqzalh7PlldsA+40RnyneGQ+l+60WBdzdoVpWaiFke1S7UUTLaBnCxjBZ2vIOLOJ90pwWc4p2CQk3a2N3T9ylbZpMXaML8nfGmawdMtnMhr16+pZm497rq2vmT5Xyu5ffu26lxBx1QDyoA+9NyV0FOfwm5ubZbfXzttR/fOC3e0w0uT16FtrPPnjPMAffXflPdvUP/bf/tv+slPf6J3OVHd56XWNvju3Rf1hVdf1fUbN2Rb658YHeJ8+mcFx6enOuQQy7KzAzqD3grWt1V8jk03PFYGcInj6KfhIod0qeCQIuY+IpTRc3G11hHyWqRKoBKSv9QqcmlzKU203C53YZh2OKvkEOmcUxqhjsUWlGJXvoSOmv+Q+9Pqf1reimbARZBwHcNzX2TFIDvWhOGxd2X8rVZxp0VeYJ8ToV+fMONyaCszYi2vDRocwUbrDWCv2+KF6Or6unY3NnV9c003Nka6sdnoxsZA19absjdsDpK22CO2hkmOG1uDSitsEjc2CDeaWgWDWutgDUyaiq9HlUY4ocM6ldBxY9iEnDesCJcYuc4Sdl7HTdYEuj29Cv7B0KCPYa2NUS07rNvrI13ZGCt1fBZcnB7p7Ghfx3uPtPfogR7hqPp/1tjf29PewZk+fnwKzjTtJhqt31AzvKpUbaiNEVM9UOcFbXgySijHUI5A4J06jGPXERoXcf2dlyeUVtDhySQRKW0iQu6mIMhagQZ0IfdlQ7jAENuAFdDefIg6BTT7tNvFq3wv9JSyeiTCJAamy5c3sstpx81OHwbVw9GCp7GSLI/SHwUODRqUfD/IVgRPwxkFpAn7MXbyOB0vbcm/uD+RsSpx+1Ask6UtshEYoHQv3bmpGzubmgyy0DHoL5QTxpiBWrbyo6BlOrpl0mEPb6T+rG6jYGNp/mzM3I+dzDIntE+MKUG3qmros+zI8ybiOmatKgY75DnLGDHXbdGdljntCEX91TxGRL9RYSxnbAb+MuDfYPm3rFPSOWX5LyzUdorpr2FzMD/ux4gIBxcy6VMijRAZiNM9+qdLlk3ka5Xr+LMIaIR4yJf79Bigii7lMu5IvV45NFJOyLzlJfGg/OWwFgNVkdc0ldwnUpYji6gkNtZ6Y1exfk2PZpV+cf9I954cyf+CAJ9JMECVvnDrmn7tjS/pD37ru7rNKYmNG9Jm7locoFn5mUEgyAqDV1BnmQcqaAVGQNx3qPyBEW4yOtKS4z658gvKjI3MG9YCh1tKqpC3QpqzYTvsiKtcvf5kGtf0PWgqNYQ1Y62Aw2GdtYbx2hg1GK2xtjYmurq1rps43S+/eEevvfxyOUm9srGmQZVLe79cWbeCMYW4Okax0hXiEQm5J6WcldCLhPwjqMlN7Uu3MwB3x0LooH/GGB4f7Mu6ldDB27vXdWfnujZHI7F0NILfYdOU+esYaKvQ0flM/kLFl3C1UKcZz1AEUEiEsKU58rLsOhI1MstVf0rtvBRJ1lk7YXN0vKWS+XbbgH+vNzsNLpvxIhIKWQZ3cHy++c1vyJ+V7SxCWi3r3G1TWC7myLl67nLeZQiK+syrQ9au7QqwRh+dWjZf99WS0dJnSZPnF9AVSp7LlnXc/nJHprlCKeNBVZa+6VPCHciZDCXKckplbhnakowrUBB9mJnzKafQ/np4xrw83j+SD2KenMx13tW8iAz7E9XIklGomJp0EXUyykPdMpR776JUoSU622gHB2Fr3KAXrSqYS9FqenbKesjyPxF15cq2BjgVVV2RB+DtJo7iGqegmfnu9beDpiEmC3AHWmQbu0AXM3pSc+o55AVxQrsFzrj/Zv4ZJ+zn6MG9jz/WO++8Izun/x0H9W3i/gfzbT8bnJu6qYvdPD4+kf/HKf/W+UnZ8w90xMuydY8uVdW1msGgOLGW4QoVvNumrtCg+yUOXxX663opZ+WclDw3uQ8T8ZSQl+UXKmXOc18dE9yq44+H3DnrM+FS45kKcTnVFfkJas5ewfrSoXcruEVQx+E/BB2VC5aEHZD1iTsYU/GQ6aPvp7Si3rOhy1w34C3cpoQLnLSFsvcB5n6EHZo0FfszINxk7rfXJrqCc3qFcGd9Dd1b1/baWBvoxjr11/gkv5E7rVeGNOGT+hh9nJBfQNk4S+MSdhqRPyI+JM+f8ctnfbYbp3ELyt9jaShrqFeztnq06sOuhA35tokF1K2T1EDTYU07l9fwgAaqAJ5KXXhsClT6GeQQvrTSlAV7fjbT2ck5nw7B0akOOQF4dP+RHt57wEJ+zOf/Q907OAbnOpo3iuGO8to1zfJE58ECzw2LnJGoYj4qli0hT2YCnUDpEHp3gbbPY9Iu8lzRcB3nA6tpAXligoJyK3cPKUVSACnk6sypWuoW44dBdNwLcsEbtOPCkJS6rk+7KAh5rejyBQ3neeEYmYXmMFLSSq1c3XGHzIeCyLOIPo9KUcpCEUFseTvqNAgWLNVKQXK6xHjAxyqfVGkf4YZOPUVp43zqI1hkQSvirtkj+rYiXMKyU4l3/bMTslsoUKCtzZFeeXFX6yMUBYWZ8TmtGKxQuSCthHwrHMZA6B1QkUwpLoavRacGqVIdSTn6hhULxkZM9OgNNWXcJejUdSVfGcc0U8cbrmGakaJ8fhpgJG0EjQqj6fot/a42aM9Pom4Lc/08dTrjJOsEAzzjlKXoAB7CaDhWtTSgVF1y3fMXQQi4Id+phM6SHwbZyzsiFAHoMyKWuQTEI6KUkWII1n3S1j18AmJCa5UiyYZ/gIOTclakpJQpiSDMpb1lcHh0oBmOdouRapF3M7AT1Amx8flwCI1GFYaq2t7UYTPQz1ijf3NvTx8dLHR42ikxyEEstFW1ev3Grr565652mhGLfqbEphZ8Hgo2PP/zH2Wep7yMMt8tn5eCsSUjkkJiXSMT6FnHShpeHV9Ax5uiP0X7c6v59vx21HV7N26RfYe0K+a3xplrBlmDptKoCq0RroMxfQ0xXP6t0sYo6epaozubI70EXgB31od6cWtNL+9e0Wu3buj1F27rRRzWHTbotcEAo5bVQD/BV5Lo1lzq4kqMI6esnJJSZPEsCGpeVCqR4AmgExGKnDVljA4n6E+eSwNOSl+8fkMv3LipTTaIca40gSZi1mI64xCtVcucc+CqvYMT+X9GOlONrazEKpO7DOoHvIirA1McfJ+mB3EUp/w29YxPq5av5Wx01nnq+ZTMuj9j7lrkesqnwHNOt60jC/Re8GtZD9Gv17/0JX3rO9/S1Z2rYhJlh9XOml8YO+bo8wEn1BH9dsDhZXTY5Y7+fYt6HofTFyh5pBwCr09SVF8+odm1nVoUuiPXYzENIYRIoQQiQhEhHtQgFNeykoOUkuqqRp/QAdZAzthp6LbIJjDOkGDNZ9bLgHq9zWmolxQ6OTjSyeGJ3nv/ke7tzXXWrWmeNxnVkOG4RijCSJJCAhGhiFC5mONQQqzu0zB9uOJlYmdtqF2UedydK58fqj3e09Q4O2DdJl3Z3dZ4a6I8qFR7TdSVtjc39MUvvKzRqFGNd9uAjE2ugOPDCt3LrdBIDVlDV1j3nYI5Ddnx9v8e9d777+tv//ZvZcfUvz/9i7/4S731y1/ypem+TjkdraqK/hv5Oufk+YRP92fke37HfOHa2NjQle1tbW5tacPY3NQW6W0c6w3i/v3rBJ0foVuj4QheR+UnDXawjVXZACfcdnuA82p5D7Bddd0wFxXIoFLOWTll5jmZHeZXyJ0outJHiF+6O/Ivw3XIIuho+LSiqXneI0ICPHUZeu4yTXeOujCXFELOaWKfe/c0O9pga6mZln2h0NwLddhsHvDWigywkLDlifzkED1NIKNxK1Q5OI3MnFbW2hjVujKu0aNG1zaGYKTd9SEYER/r2uZYW5RvDBInndEDb2+tTsvfm9rplJqUVEVSfRkpyBN5Qbk0sI5hf/HmVMFPBV8Ocwk78gDlFYKpJBxnIwgNxzvi7VNQL19AqkLobR8mifloWTmdEFlBUiiRyErU65HIy52Qr9izsKazglZzwvn5QmcnZzris/+jh4917+FDffj4kT5+cqAPHx3qvQeHenKapGZLDac582qseRqojcK+SYNUAJ+yEhQD1XbqMEgl3muXiwtEGn5K3PX7dJ+TQkoIOOVQwghVVSYEFAQaiuzBAAAQAElEQVS90BQd6LDNbe8k4ZgWx4QjDLorZYWwuBCEaON2Dp9CF1cEpZGUcy6IIE1frtBCqOfKqU8HtZc9RKng5wolg0dQw7dhemQpIsRD5VrGI8grGeg3A7VsjGWWXBooYUSUOOxRkVITXSJIBqURsYox8aEkkdvDT586L3BQbABfur2ja9tjDTyl7YzTnmkh7XriKouLxYZwmapOTG0JBcVCF14HyLCbzpFhhVGql2GllkkxvNm6fkRogKNR13Xh3WV2dgwb1bpp5DKjoU6NoY2I0p838Rkbt8MaIzjEOObE3KWKcsmG+/joBGdvLm/6o9EYWo3E6GGx9BekIgLOQZDwbYvlcIlVtpOO9wglxmg4DQFBBoRCkKYDbmK+za/ITwq3SbnwUXvDJC54Vt+YIEiGQio8H/HZrUXWCzbenFIZ1ynr09UHdaUFBmY+qNVubeox9H65f6q3Hp3rwcE5m9MD7d37WO3hY1Wnh9oZNtoZTbSJvMdsjpOmEpJSi6Mz908AOG2acxLjuWnpb4HDswodtwNqzHDGvMnZQfU8LdiYK68XNlZGzlpcoC9WQI9CiiRl1lBCrhUWawC/a+OB1uGnGNU6a3PU6MraQFc3hrrGp6rrWyO9gA6+cmVNr+5u6Ys3d/T6net6jRPiF65u6ep4iDHO5T8AGNL3oK5VIUu6UkQo9PSKCCVkl3EoU+RS5nJDn3bhgMi14DloN8emWMdHzVATcIeT1BeuXYf/IUY+YeQzb/3I0u2wOxFJrj+dt3q0j/6p1jQBpD0XugAiQiI0LCmxLsQVEUVfPQfm2bVmzImR4d3rww7qDJnblp7xIjOn3ZQNZXY+1fxsKs9HQhZeVz69+9av/7q+851vaxuHg8UvO7m2Ixm50ZTbHBiePZIXt/OeRRSlvpRHuvNsO2QMpvs8itKaJoO51JJW7s85hH3gWhIyiAhFMkgSkuBOF8jMZc61qqpWw9qv6lqJuYoQF5YaR6BFf2fIp0M2Q06XNjbWtTZZk52xc2Tlf85qwZ53ctZpqrG6ekuLvKEujZTYLiUTS1IJHTe0vBwPSly+QpSyjrWzVift4kRMNFU63dfs8JH887p2ekKdmeph1gino+MkqabucFBpbTTUKy+/qN0rW8o4BaG5AvvbtVMJNLnV9lpN+US3rl/RbdaDGLDXof81A//syb83/eEPf6g/+7M/049+9CP96p235d/kzrCTdjJfeeUVfeMb39C3v/Vt/Tp68fU339SbX/uavv71b+jNr3+9/M71i6+/rtdefVV3776onWu7Wsd5XVtfLw7pGGe2OKk4qra3hvMmOK8OXWa9Kw7qoFHTGLXqug+bxvGaeasKMvt5h+7Yrni+EM7f+3Y7WYu6S02Wcc9Ej/5ZarjsEtzeuCgrEckt5OtSXXfTg0z49Tq4AAVe1bZvmcYldB71sARlLjOvqJ7T1DGn3Yx5navOwiGtNG4q7Arzj13cnDTamAy1uTbSNuEONnF3faBr6yNdwzZuo1Pbo1rbnNZfAXZS/T9LTipogWFa8CI91zAWGqFDgyRVkXEgjUQY5QAjwVtmKBk+M+sjs14yL7sJHyChc4l0Yt/JrOlEeUmXsKW90RE+D+cbT/Mto0QfK1hOF4gO2aigLPEi+ZAI/UwdscJn54OVhRYs6AWLa0FoAzjjFGrqt63jYx3sHenex4/1wYeP+OR1rIePz3Tv0akeHcyVBlfUTHZxVMdgoAWztODIocsztWmK87qAxQ47BUpM6BW90zlPEv1t+74CPEqF6yiGJ6HIFTNaVZVSTiBTHBIL1ErWIbwFAl4g1Dmfz+aMYcHG4rHYqNOh/r5XRChh7GzAc6KflOiGvmQqcMxNtL/JvuC5z/nEkyrk9U8i/b1MLgM5jAhF9CDCTZy+iSA1+kZefeP+2TlthMRd0Mf0d1zL2gTcy3bQp5VnyDJrmkpXMJS3bl7XmFd4I1BagUhUpGEZN1G3MRs9P85AQNw90ypv8G5S17WC8XTs3t5EIcFmjI4wZwsWwoBNJOdc9BAqMj0jJZaRO3Dm58Dz3KIHiT7qulFEQGteTqUODw8KHwHzc3S8odz1TM6sCmYi/HBOyFGJUFJE8JDkAIiF5bgREUroaRgZvYykiAB65iLn2bTrlJwoz460oOGGEUEQ5APuGZvsyclxcVgTsljAv2U75aTNny+t8/0YQuO1Na1tbuuoq/Te6UIfnYqXyiO9/9Fjvow8VstGNWZzvHl9S7vbE40racy6GrJmmyQcrsBwhirSNiQLryOcoblD+vW8XYD15k2lY+4En8ltHDKOzDxWONC5rNeQZZRTUpVTod9Qp3z6oc9JU2tI/sQ6tz5hEx7hqE507cqGbu1u6wVOTl+4fUcv3L6l27du6vrOjjbW1jXwHNIxJHiqoMRDXH6AKDnKqVJeOjQVYc6knQdSVIg+F0QkhZLEU+WCRomHKsYjBJ9SZm1c0a1bt7SxvqGKsSbGk1JSZrxVXSuDlDK2L3SCM3TI/EWVJei3gkrX0w3aRBDnJlspo//I03OaoOk1UzdNWQsL7JnrPA/P/Zy5aXjx8Do6QS/OeOHwbwvt6Da0twNx+84d+R94/8pX3ijOhmn7pxqpzJuprCg7bqzShF5/ZBXVJ2QERSqULG8yXQf5uAyGidkylBRxQsZZhr1s8XwQjDflpKrIsJJl2QN5Ml8pZbk8IilWSElCdnN09JyvAD4VdDhnzXTop7AHhnU5Q3+ALLY5IRwOGvaze+VvuPu/BX3y+LES9HNG1pGUUgUyIB5Jly9GWsbjfi/iJQEjZYChRJvEeDPYwjHemIyk2almJwecqO7r3P+u8eJcozo0wTl12GRxipY0GmRtro/1+qsvldD5O1c3dPPGlu7c3tZrX7ipr7xxV19942W9fPc69jlrPjvR+fmJPr53T+/86p3y29N3331XD+4/kP9dZo9tNBzpazijf/iHf6jf+/7vyf8piv/C1fbW9oU+tOieT1zP2PcjQpN1O/Sb5cQ056SUsiIYJ7fHLsJgDtISEWSIuUYXbLsLoGm7TJZL5DAioJUKcs7KKZPfcRgyx2YvINCa9KegI+8SIOa5jVXIzJS0VlefcgvRUoI/+pYhugESeUanT1zLEko7JWg/hQTHS7SqBNgbE+swyheqqSr0r8Yhrf1yQXxAHf9HLJujWlcmQ21PBti6AXGwNtQVsA2u8IJ+lfnfxjndGGX0I8lfnCbYn3GdsJUBxItxjyb14Sg7v8eAvIoXnAxPGec4GcQdhuPwkpbjCeIFXivw2TKGjj1ZBm1Kmeswj0EbyzpZ3tRP5D8Ly0nIynC8Jd4VOV20oW2CTgHxrFXdvl6G7mUk+nA6kZ8WGEFvSnOcPIcLmJ2z+P3DdDusp3xKOuTz1cOHhzipxzo6abWHk/rxgxM93l8omm211bpmqdGcnts80yJN1RW06lCMDoaK4sKc4yQ/cTu/gPqKxB0KDHwxWExUyllBvuRaNIf5bgUE2XpDRcAt42mdXoIuqfz5d0QoJSMp009OWUE6Ah6APuVaclFKHF9BUbL64Lm2EUF+9BV4RoQiJaWIpyAt0hEhcYvLtJ8dkzcC51K4vJdVl6lPCS5Vj0I4lpUocJT+IqIYC29wd27f1JXNda3z1pZ5k+9Q/sJakjrqL0DPBe2h5DgWB8M5kzcNapErzZmXinn0pu4Mj2OK09QyMS4LeLHD400qZ5YT9SPIBS3zGRFu9rmICFln7Uhl+rI8Ia+IwIhP5VPJYoRPz+R5TQwkFIVmRBCLPr58RpA2SEeEIoKYCHukFDKdCOYuJeWUVWhG6BMXWRE8XGCmjFXaeYbTBZJrJuIRITsf52wc/lcAvC7dtEp9f3ZUz05PZNmmSErwMJ6sKa1t6mHX6J39c318OOeFcqqDwzNsz4LPv5v64msv6JUXbujq2kg1xmnSZI2QWZ1C1Qo5KRdkZfJySko5CnKV5Ln0fNVNLTsA1pegHizL+U6br+y60Ha8rjMOZq0mJzXqOGNcaADNjbGN9lhbGHD/ru/GlU29cGNHL925qRdwUK9fv6bNzS0N2Wwzjoz7KULS6upKMkhGiREhdDwFfKdauTiohLSvcHwySCnrKagXWcE43a6zghcaCWJhtWZdsCExFp9Qbm3BD85hGf9woAYkHFRBs2NsXdCG9vtHhzpD1zvoklQh1IkovVAnItRfnRK0W+zZ4pL+p2V5zkkpmZe+tp9d12mKU1bXTXEmZhwu+N/hPSPvGL3wzzC81iKizNHdF1/kFO1bnJLdVdPUmmPnfRhhOjAGSRiDdyKwySig7zKDDHhWD1fT85cze/gvULnUKdE3twP1D3361Vemd/fbV3FWax5IruIlTR4Vy4vulBcBv8z5VH/GV4EWffZYLC+Pcc2/0+MFzrPx6OED/fIXv9BP/uYn+i9/+ZfEf6l3f/UrffDBh7Jz5r9AZBvhvnIgb+uDmU/MEfCcimgH2iVPcoZ8kUk85HaG05JPGH06OhnU8knq6cETHTz6WIuzI60PK+1urenmtSucpNasBWnYhNaGjb765S/q+7/zXX0P/P73fkv/5A9/W3/0T35Tf/j739Fvf/fr+tavfVlffv0lrXGMdnjwUB9//L7e4eTUYznFxnXsfV5zDc75FzhB/d3vfU9/8Pu/rxdfeEGP+Tr6Vz/8K/3gP/5A/+k//Uf91V/9lfzvTP/t3/5cP/vZT/W3v/hbffDRh8VmtuijuCwTv0CtTvLn2OUpPoJtk79UWW4OV2nH/bJ0dnau1RzNWAe20T0Wsm56HiGPerUyzytdS8zx81g5SRf5NHbcc+s5d2ip9+ifYk66JTgjEWR7kOeyZ6GnFxX7/sQJpNERrtDKp4wVMlihLvG5Kpw727YxX43W66RN5tgnoDtrQ13bmujm9rpu+sVjZ5NwU7ubY/lkdGvcXIQbtFkbJI3rVv6d6Bi7OcI2DFj/g5w0QBeb6FThxBUwR3bmSpy8DA8JfjKOcipYoJUtI+4h6gRISwTtO+oX+ZdwgRxct+NchpDyUheZpCUyYSY/01ePVn26I3yKRJ0VXL6Kl7DMX8up7GUsaN8jXdBepluUeoFzt8BwWZmm/qzHJ0Av3qJsKP7sfCb/HGB//0iPOWF9AB4fTfXBoyM9YjOc5w0tqg3N0wiHtdacBb5AmC1ASmLdIyhdQBG6uIh2JGwARPwCTEwAMTmCQDBBQXmLxrXmGTj0YuoQSAlL3kIljjC7C9CBbzrCFKKsPClz1goRSRknNdFnlL5CsSp8LoRMyXFolMSlyiUKs9xaodTxw4WGQhHAec8hIvociPdjYCHDb69Mfbyv0D9DoXK7HVHHVyhylVALYBoFSxrESwHlpWmSfNJi+fmfJ7l5fVuTYVKdWolNoEO5hWxa6hXIl5mknDkQxGyI/LfWbdgGg0Ytyu95iogidwJN+ZS5YEPumC+Pb07cMm/4dG35Q6bUNS0i3J1KvhszuBMbTwAAEABJREFUsAQP7tnoqGxajhuOex7tMLlf55mOf4s1X+p4ZuHXbNYRS2E5oKJ5WYFkuRkdPRANBk3fxModEQr4iJQUESXvkjjhmSxnoK/dCqTNn1+q3MRjMp8RyIbqviNCKUJGJu4XrzNOjA72D8pLgMc2gPez01MdHBwUR1xcOVcaDIcarG9qNljTB4dTvb8/1RPeHtvRps6iUqbdrVvX9ZXXXtGb4PrmBAM50pX1iTbGY43tfOHMpUjKoGJs5s/ycljXlfqwJsyq6bM4oNB1WOGY0oyxt1K0yinUYGgH5NdJylqoId8nBOuDWpujRrvwsIsR38Vof+GFm/rC3Vu6e+Oabu1eYSMeqarhOydkIqtXQSgkZCOCFS70nEjnTBiJlJXc1iFjSaDkpYp8IyvIg1i5yyNCrudJt/7MeYE/5WW9bMbn56qQT05JEaGauB2ibCc1Z7WM12a+I5xJery/L4QgWJJCEm1ULicc6XigwehFyzpZoJ9eN+T0VakW0EqZ/hwmKRGGW9G0rhtOxNaKTPwXvJ4cHejYtpv1NcUxsD1vcShyJG1tbOLcfEnf/fZ3yqnwaDgqa936Lgg6dL9a6arXpgFvpYyQbuW64gp1CvJKSHsPraCUqVQjW89cVIgIRVyCQpbzDAfbdmG25HsO3wtkv2Bvcv8BoZSScs5KmZC45T8ejbW9tVXGt8bnZ/9Oco0Xtsl4XObn7PxUH7z/nn7033+oP/3TP9F/+S9/qf29JxoOGvnfEN8jfnR4qGO+Hp7jWC3ol2HRm2/32iPgUwaT6XLLynx1unRFH49gTPDt9XF1awMdH6tanOkIJ/Xg4ceaHT1WTI91dW2oG1fWdRXdn4yymoxzMpBevHNN/+yPfk//j//7/03/0x99X3/4e9/V7/zmN/T1N1/TG19+RV9743W98fqrrNmhPuD09L1fcYL64H6ZT8vEJ+xXrl6VT1G/8xu/odf4jP8r6v3Lf/kv9f/8n/9n/cm//w9ym/29fezHOetV5bJsW+Y/IjQYDHk5HLJ+G1Wsc4/V82Nn1KF/inKOXbKP4LWxwhmn+uesE5fPOGEsX2iR6RwbP7d+Ey4KWuZ9Qd9t0d+IUAKBXsn7zBJBaCTy4zLYb4Ky4vQ4fgkivkIQD/TYoXB+jCC0I7RCJp1x6laww5lL3kKOGzVpo4Eeu5rYFrWObTLWCDeHjXbWJrrO4c4N5vzG9pZuX90uuHV1Sze2NrU1Gmi9qUq7NezihH1ojG00RoTDLNUxV1PsZIdT6rRwSkEA9aAaDl2Hk7dCy1psJXgzPF6Eq26ZFnIqCOoYpIv+Ik+HLQrNtJNbahEGJRKqXkC33N0SBJ+4V2XPhksqrJo+378Zd14BvmEJ1ZVyxz3Hl+G80oa61g0G1JUTAxuJc5TPm6D/ckR5Q0fx5uXNdc5b1ok+uvdQH91/rAf7x3p0dK6P9s50cF6rrTlZbTY00wAkzRlMi3CRpgKjUhBJCmdKcuA4KAIRF/VSyoqcCrqEsMhuGUxH2KNTywR4A7fCF4OGUWAQ3K7JZFBOLdJuQcOLmzSTcpEkEhFKORcDmOk7paTVRe1PobEq/WQYEYoI8fCtuPyH/IhLOaHPvMoEudS8MhaGjyDMjTOfg+kYziaMCEWEePQQTYGfHYQ6aBpOO3tFtSXf8nTTmgW0vj7WnVu7GvOWn1OrMqMoeVg8KeS59YtIB3+dkDthKgolnXGiM8NYVSzgqqqKY3pO2nPV0allfI5edfRp2BAu2JQoUt00snGzMTRPU3TP+REht0v0naGZMZ4RwTBDvlqM0RwD6C8B7qPGeRiNRqrhISLKPLaUux/3t762XsookNuaD7czLcvGfT9N97kRSbGEc0ob+i11GYtpGc43DcRNEiqrMqzBjPHMeRlEVGwCdTkNy+iforRQRICEvKMgJ/qkvTdVO6sLNvSK+QlJ/u2Zf0s+R//dZ6SswWRDabKl2NjRk3age6ed9rtKs5p1SaOqDl3bWtdXXr6rr7zysq4Tv7q+rmtXtvjcuMapZyNErKDPDn4702aMS+7kOYgIZfoSdTyW05Nj7IdXvOQ5H2KQLfvxeKjRsNagyRrC8yAnTgqq8jlra9jozrVtXd9e0w1OGV6+fV13rl/Vje0Nba8NNWkqNRjvbCCflLMS7SOlIp9QH5LQyn508IW01YmBBuXwmHJWWrVzWyM7r1KuaqWUPYwyPFrJTnqijrFg7P5LeXN0czHvdHJyWnRlbj0CGToRNq00p00HhF62KeuMTfrx4YFEHbZjKQRtAoQLm04qqb+8fqZeH2zkgnt5LVGvyqnUczoT97znlCQIZOS5c3VXTMHyv7/8hfYO9nXCp/9ySCDpHMerhfcB46xzrZ0rO/qt7/6mfve3f1v+B+HHOHNUK10qCDpjaT8hbJ26DHdGNXSjBV0P+GV10Zw0cbhTRCiBUldPrwTvGXlUrN/aYI3WTa26aTjl7VGT15Ae4kgbg2aI/gw0ZC1bp0bjkRxuoLObmxta58R0NBzieA5UM06vqwWOkX8y8/777+rnP/+p3nnnrXKS2CLfK1e2i+O2c/VqsTNnyMgvfMY9Pp/fv39fq9NoRMBYkkJJYp5F2HXEu0BQ4urA0zuoaRk5JyKY+qTNtZGurg/UdFOdHz7S3v33dPzkPvEnOt2/r+78UJNBaG2UNGo6XhoH2t2eaJs2u1fW9eKtHb1w64peuH1FL97e1Z2bu3rpxVu6vnNF+4+e6IN33tPBkyeank1l3fUefpWxfePrX9d3v/tdWeb/5v/7b/T//n/9L/rJX/8NzvlJyetY00bteQC2gZ4b/47XPwvY2dmRGM8Me3OOT3BycsL+f8QaOMG+n+rc+opuWdYL1sIKnYUmlT7cdyRrRy8uS+vCVqIrTgd9VOhEw7xX6IfTgf734LUPBzGRLmCfSRfolKBhuK6ot0Lw0icOVkqb0naBGzI3FM7/BGbK5NU4q4PUsedl2f6sNVlrg0p+qd4YNNoaDrQ9HugKdm2Hl/vr2+u6jr26sb2pGzintqu7G+u6ur6mq8z7FvXW0O9hiBeVWfmCVbufJSr6u4y8mCmjuxXlDTI0EulAbxMyTsxZQr6ZMoeGGJ/I81x2jNuwtDvyC5CRiIuF0RE3vG8bC2Rp9Hs5TCYoMwcdutuCjrkpoMg06Za7A591u+xTQN+Q0/MwTxeAt+fLUZ2LNkkKuULnwV5Ci1BaBr6Yn6OURzo9PdDxCeCzxeHZse7vPdZDDPGTk3Pd4zPj0bTCOd3UdLGueTvRohuqi6yOiQ96WSltRNBlj37NO14qqDioGOBAcQOBBQ09bCu3+enaTg6Lk2remMBV3PkegzwGuZU+9zI/RqavnJJyygpLZtnKtIxl8pkAjkt6FZbEpUdcLnDcWJU7boiHK16ACiWLhQ37HcrVg3zGxPPZmzplmA6fLfnUVCHBo6NR53CJpwr4bLOGeXjx1g1d29niVLVSPUA+QWumSolHtomg9YrOMlwwJzNORaipdoGBYONeEBrOW8wXbCiVvFl5zuq6Uo2R8ubUMuY5bS2alrm20znFULbo4oIF6zZVVZe5qjCu5tjGOcEPonNSFqfri4zM3Jp2X7dDj6eoR1s+G7rNcDgs8eIUw+NTuRRSSIoQOoKoA1LlLvXgz2HLuN2f410p7R8lTRkdcjNy4q4b1jHoOW7+KsafGYvz3ccFqJMMxuYxtuj78fGRHj56ZKFzkjaGrsrGUeRN53agvIFM2Xz3Do+1x5g+5mvIu4en2uuyThaZ8Upba2vamYz0qv/9UT6t+3OSf1g/xEEYI5O18UQTMMYpGA4GspwmODVDjHVOzHsZS6uUQyOM8RanBTdvXNf167u6sr2lbQz3Liei6xsTZT6DJV5w1M3UoDbb6+NyErSDYd/ZWtM2n2ev2dijZxvDWqgZpwqtMtYkoQ+WRy/R5bP7RE5f0BHAF5ImsryRn+fOiKBzhWIZynQMxbJyH3gup7xIJOoFcNx6OEdvz/m6FBHyxuruRNMK3c3Mn0kZLXlTNpoD5uocXT5Hb33q1NcPRSzRdydPonXF80tChUtknHIua2SAQ98gd+ur63mOHbeTeXZ2qvc/eB9n7Ofl37o85/P/HBm0Cmzwgk/aZ9jsE/kv25hnt7ET8vt8BvZfoBkzx6bpU1zTtL45bZivAvTcYaz4JXS54fwC8p654eFp2i0DjgDydD/ZY0Nulp3Xvcc3QO+M4QinE6d0SNplFXaotIksRIdNaWVbcM7J8SkvDsdHh3xZ2NcTTkYfPXqo+/fv6cMPP8A5fVtv/fIX8j+z2GKTxujy1StXdP3aNW1ubGiP+v5H7ue8UPiLxXvv/Ur/+l//a/3n//znrKlT5ZTLXvN0HH0sHHgyPUZCTKJKnvMBWRci6dRpzNzd3NnWzd1tTuFa7d3/WA8/el8n+w+1z+nqk/sfaXF+rMz6uHZ1U1987a6uXd3QxqTRBOeVJcHLY9YAuzdAz4Z1w/qo1c1D3Yye20rH5X+mm5e53tnd1e/+zu/qa2++qV/84hf6V//qXyGHtxQRmnDi7L8YNWgGRbcs4wHrOyPjGrr+S2Zf/vKX9YVXviBYL7K8/+CBHjx8KJ86e84jJXk+VsjMZcp9XolT7tCw3XWYyBOscisilu2z+jUWyrnSRV0qWQ97SDlEvVYJp4oZkeG4kWEyOH0MnNRgzaV2JiNjO2rya8Kmw0F0CAbkDTl0GeGTjDF4k6rTBWppY1jp6mSgaxsj3bqyptt8or+zs6U7u1u6DW6Rvk36NnNpp3RzNJBhh3QDvfXJ6AD6dj79+b0HDrJ5W/IY2PFn4PwlEmGCx8DuJRBlfJJDoW9xGZSVPPnqeBgE3J6njvJ2hRAx4PACUGUuuktgYqSUVfLotaWsgHjJiyUN+vj73IUjt6Gy4wakVKDnLup9av6yWnLI+AkYGpEySEIyBJ/qNMPpPObt80hn0yMd4bA+3Hukjx7d03sssg+syPsn+vDBqR4fJHXpihTbtF1T5JpxB3GygjDRXQqhdeqikxnvhMDISyyWKEgqYU7UoyyEinbyxm6DaodnjuFZsHG0GNEVvy0T2xWK+pwLYvQX4VDKOfdIWZFCEUDxOe2fFlFVESH/eZorRTinh5ZXBGmwTPZ1SAcZBKSl4I+fVj5xeQqMVZqspzcFq3GvwqeFnxV7Xjr0SOc8P7VBhfyvYWBfunOLU4uhatJigXdBdWSlSIpwgvTyhq2yiUz59Ois4kCxMO0sJuZ+waYdtHW+0xGhKZt5Zh4anCSHNlhDjGddV5DomJ9KZ5y+1k1DWkq0d52O+baRjYieD8JSQVECv8B0MGSappVypm3CUZujyzNZjwJFrNxPp8/RnFBESDJ0cdGkbJqlHxzplr7cn/MvKj0XcXmK1FOifuGNDcjjKfkp0SIUEUqMUykpJEWEXN7Szxmbs/+SRIvuV4zpHFn796oOPQjsrzIOqtNTZHaYK7z+x3YAABAASURBVL13fKb39k/L/8Qz9cngwQHfPVqcxJHe5DPil197VVts3mujsa5w4rS1taU1Tpwd+uTNm/vVq1fkU6id3R1dw7m9jmN689Yt3blzWy+++ILuvviiXrp7Vzf4bD/EuTpl8z06OUB958yhiv7YSV3HoN/c2dFLt2/p5s5Vwhu6hmObMOaDOjTGm234BJrZWFj9TIwlIPVPcaHHSyEjQugv066AnLSqSdxZJV2U1qlPwXNlHWnP6QynbzZboCdtecGZ8sJkmUbAIxu+da+DD89pR14H6Y6wJbSD+mR/T6c4U4vEEDyXunxRibqXcyBFRXKom1Mqo1gw3553cuU1NWWtJNr5BLFCb371q1/pV+/8CkftUIl5nlN/AVPmYz5vcVYBunCKg+01FxHFIbh+/Yb+6I/+SP7LVSPmw2tvhnNuh9zjcX/PwMwBuO55vFRId+R1y3now1VxMAq6VASxFPLpifmbYxP8G0d/GrasZtiFOXwuzD8wr0d8ive6b0mHQnbkF54P5sWnxDP0/uT0WAeH+zipj2Un1T9/eIiz6t9hHh8dM9ZatiVrkzX0e1P+W+/n2JL3+Qzul45XXnlJGxtrOLVv6d/8m/9Nf/qDP9V777+vGbII+gw9e5W05WBQ5LThdUfymdv7G4JRYvey3r929478u+tJEzpk7zx8/ED+GYz/jcr1Sa0X71zXq6+8oOs7W1obN7KDWsVCWkzVoUctL5zt+ULzM17+cU6zhpxsthRnnZ+Sz374hVde0b/44z/WcDjQ/8IJ6p/8yZ9oysnnDs7r1vZ2cVQH2IQam2endY0X1ho9cvj661/Ud77zHflF5q2339Jf/OWf6+2338ZpP5F1fcSL6hp6b0xoZ4zJG41GGnH67XDIy8UqHMCD29XlhaTCBmR0NJewqvpwtQck9MOIFHKedT4Tr1gHvOcqI+SMv5CRZY8OuXbMUKuM8Cv2pSYLZz6Er6lRJb7chNaQ9Qbf0zfBNjK9uj7CCZ3o2tZY1zbHur410Q1Or29dXdetnQ3dxDm94bL1ga4wJ5ujpI2BtFard2hzy8vGQgPmxWh4Ab8ADmaFo5kN+EykE3pewF6VjJLfwvtTBPlB/qejkxgfD+6O2CVQ5LXqHAqfuSmCYt+yC0Jgu/QU9IbMW6NIMdQRN5gAKWV1yN9p42k9Qdd1Rf2/G5CWeSkIWISm6Odz4ToggOtFBEHgeiCoDmBp9OxVyMNNx4YMEPqCN5Y5J6wL0GJYTo9P+aRyoEdPjvThwwN9+ORM+/OBTvO6pvWm5tVEbR5KqS6dRUATlEWc6A1mupwUGNmUs1LOxI2kSIkK3DQxb3MbM2AHY8EnuRaeO6ykcSENqj97l8YXWRGCjx7J/dJ/iqQgjKBQgFuOX4ZKZt9wGe3I64h31DMUqZR3QmQlfxk6DXwH+UE7x43wozRwRLbjDJWMi3ER1z/2MvUepgLJJW3omRHYNStlLhBgX1POki8vIDsML714HeOJkRs1anLGMIQyY62Zs4xCr9pBorRtcaBmfN7uvMHQj+fHeZ6/lLPsXKWc5U1XlJvGMZuSTwJtRCNCCzZZz8ucjamFTiLPG0+hqZDLhgP0qgvZ0GboBfmUSNQVl8fbwgvNYS2UUqXMiYQ3RfO02viHGFnnSyGBIiuJNjxIa4VC13X6MtNoJbV0ZDjtRiTlMEo7KnDHEqUOcfdBAE9JHktOqRjwCNekpARBWSgoiyAElkNGb/f29nR4eEg3HbKayydL55yiLtisFhBfKKsab3CCmhRr2zrJA739aF8fHE/18clMH+0d6iE0TvmcN4TeN3FWf+sbb+qVWze1WTfaaCrtbgy1PWm0Oa61tTbUDqem13avyiend3h5uX37hq5e3ZI3JM+LT1we8un00ccf6YRPkRW8XF2b6Bqfwu7wKfJ1nNlbdkxv3tCXXr6ru4Qv3rypyXCoxEjsUDT1QFVuFFFLYrdREPoOagDmm+E5g3QJePR1LPeVfMksd1faU47sVnGHpS41IKeOMgFMiuyYzrExdvjO0GHrCNXInxXY5lnG3pgn47Fq1oDHzsJSpCylkGnZ+XryZE92vBL5NSdYsZpHhSKopv7qlnaMLPJD/pMCiaC4M5yxBfzYcXYfI2S1g5Nfs9E/uPex9h4/KfOfILiOM5bpy2ND7fmytaD/Tl4DZzg6hzhudvxED6734ot39U/+L/9EL730EuPIyilBayZ/0fCYjJCUQgXFdpt44beFnSXU8YeKz9/U7djWOkLYU0QsQcWOJbIEhEg4r88o/dKmZixBtvnxPPSymDGeBZhrypjOTk/R/RPZNvhnMCdHR5qR7z4TjI9xwi0vz9UJun7ECxrbj65fv64bvGwJHf35j3+sv/xP/1Efv/+eZqyh6emUF+MpnEsBD+rMRWCbo/DJkwJxOdYjFBfpYO4UoZZ2rcjPSbmutLaxoddef02/8Vu/qW//xnf0xle+rLsv3dWXv/wlfeHll7R7dVt2ymanJwpe2th0NeeT+znO+NQvGjic/gneHIfVf1/kwf2Heu+9D/R4b18J2/alL31J/+L/+i/K6fm//Xf/Dof7PW1vb+kOL5Lr62vmhBf0OXWThujRaDQqjutNvpq9yenrr/3aN9U0tf76r/+6/KWqU2RbmW/a+t9Q9VeTbZxdO7ybG5vlVHrC+h6NR3xVGWMHhmCguml6YEfqulZD2OAMG3VVsb6zIpIQkYR4jLIHEc9ket4KKMiSnFeRXyPHBn4Gda3hoNYYT36NE82NyVjb6xNd3VzHRq3r2vYG2NR1Xn6vbW1ql/zdLco21nRlfazttaG2J0NtGrTfAhvDRutNrUmdcUI7ZfycND9TzM6k2bmYCAU+D0ffCl4ctCDPYTuVQFfiM5wp5IujGgUtIzDQa60grlW8o7xToiyh70ZQ+hR9OVmiWFRztMQ7Yh0ZDolyr2LLXCv5kpBL2mWNrvQYtOzJdc6nHqqqDhl3z5S7Xg+RfwHqi6sDn3e73Ch1lm1KnEcU/lz6PChc3i5xtw4NTpsX6nA6hQEKJHIBUdx2wj/lrS3UchLTsYA6JnHBBE5Z+OdHZ3x2ONWTJwc6OJnqwfFM7zw50YNZpYMY6zStaZbG6qJhElPPAkfjgtFAWRNKVw2HqoYDpapWYPgVl0YFCx182XjN4bEAhjpRUKgRg+fOuMgrBTyoQz9lSggLWcKEAbsAmbBBXWpRHWpQiWcgV7gAvBHvgNTXU/R5l0NIqVylzPVIUa2vQ/zSXbKdZgxw0d8l7synWNX7rNB9PoVrua1D4AKSxNTxMERoLFmUw6To/1A/RSvWr3avjHX7+lVtrY3UpKRyYketiniVshIhYiVHSpE8teW3TGcYfW8QczaDnJMS9TxPNXM+4MR0jKGcsRH7vwotJysY4hNOC1X6TlbHYuRy9G1zCrVs3i0eRYdepsjFSa2tN8RTyooI5BeQAMS9QKkqA7IlP+ADEnwdmGnG6Yz1rsaRyFUll0nQoM8QY4lQhJGUaBc5SfBBJmEi6CEL1BAXYQdKnkIRPYhQKHiBk64jGVInyIVyQJ96CSjEXR6KiFIe4VDEhfPRao7z4o3Zcmjg3XQslzkDO2ednnaVnpzO9ehoqn1OW5rNXX2Ek/pnb/1Kf/72u3r78b72ztnsmZsjPoG2nHxeGYS+yCnpyzvXtJmlen6k9vix4vxQFYb5+OCx9p881OOH93T/3od8cn5XH338ofb399jYz+ST3m46x9AnHN1aVwdDXa0GutoMtcvLwHVOYV65cVN3r1/Ttc0N7eDATlCwzfV1Nr1NTmXGjK+WolGkoboYqFNFOknIvpPF1ZFHGIBYn0eBnBFCrCQISa7mHKLkqcjd6zYiEZdsS87OpujqiQ6PTjiRe6wPPvpI73/4ESd0+2VTt75a1jWbGN1pjrxO0dEOPVwbT7S1tSWfMA2Yg7pqVOVaKWWd4Vg8evSk8LNgTjozAxewJfkRoYiAjxaacxzEhTpoGnaGvS7mzLHjDhvWzO7Orq7tXqPeQvfg88G9+5pzwjqg31uckF7Z2NKAdWUZzOBzim4fc3p4BC8nrMW9wwM9fPxYp6yzAfOxubmpL7/xhv7ZH/1T3eBz+Bgb3Hic8OF1Zl5gUdnij05wiwjgs2zCnTrsssghwu10p/4ijpvnZyl3HQoioiQDShHlWdIm0yGfor/w7JfcKTy2fDXrgMOWz/MLxjon/wzH7fjkiFPEE04LzzjtPi9Oa8v+kHPWgLkY8xKxjr6NRmN5LOKa4NA43+m3fvmW/suf/6X+9N/8W/3yx3+js/19tWenGuDw5eCzOoajqhrGXomh9PDwDGgV7iMxkiUcD3IdpqyWcEG9VknynlbVqicT7dy8o9e/8jV9GcfwyrXrGrEG8qChZic7Y/SG/eyUyQnmYYajenp4pBnz2PmlnRf4jnGe4UT6t7T37z+gpvTKa1/Q7/7u9zj9PMXR/LGOj4/k3/BubG7I9nZhXYKe23n81hPDTurXv/513b59szi2/hcAbI9feOEFfe3Nr+nrvLx+Eef6ZRzpW3wBsZNqfW/gOaWsjLyTxxewAVqUbw5/M+bLsO5aT2zXcsqsj6yUEghFGH27la6QJdcNZ/NwPJOZU6Jt4sS00sDOZJUJKw1xXId10oi8cVNp0tRag7e1QU08A+c1hI3GTYMjWsl/iWlUJfkz/TCHBkYSJ6XihNvz0Cqz90G2lDXUbXJSTT2DpHowT9TzPpnwaUq4THutFLBucHwk8uX4ci2IK5bICl1GIp2kp9WRqbi6S7CcDcvN8u2o06mVvJjoo3NfdBBRHnI5pYQSS22Jjpoq0Koe1TsQEWQ9C7rnDvBZN2VuDDogBbTJu0RL5eookcoYSw2nDRd2fjyF26ZQgNTa8UOJ+1JXXKIjBB674U1wbmMBFlZEjIY/n1j5T3BaH3KK8mD/UI9PzsFMR/49XIy0SGMOwWu1AWtLBAoezHZC4VLOKHylXFVK4cEhPDrsChAmvLXF2LfqiDM2Kjzlto89+wySPUIRUehGIkThk0MUr0q55EuhyxejvpTsy0peiZo/RwB0VdoSl68+LHVJdn2S2Op+mhG0i1X25fCiMZnInme5P7Ou6xul1vOPVStCeI1ICpBSkuG4KLrAc8090pw6bW9M9NILN7UxHmhAOjMBKI2s7TklZeQYYUIqpET5OYb1+OhQfmsvb/OUu0+/pdd1I191XSvlrIjEhjtns5nKdZzuGLtPTBuMixTMk3kPzfgk58+CNoBzNrWmbkqbFKkY5HTBi/kJRYTE7UfLCl2g6xWbxgJj6hNdG1VxDYZDNThWgo7FGRGKCEp6RIQiJaUM6CMRj3AecAiozE26PKWQCrS8PCbDG6rDHjYfUoXueyw5pWfaRIQiuU/yHQcdvJukx3DMSbSdoilyMeY4KOdAjLEaDHTO5vbxw0e693hPx7NWR3Npb9rqvfuPdf/xgSqcyBH1go2xWPfkAAAQAElEQVQs8Wk7s65vbl/Rl77wim7ubMmfJfcffqwP3n1bh08e6xwHYcEJw4IX1ZZThEGTZX6mzPcCe+DN1hvCiPGMkNMGTsOV0URXcOr8FwyuccJxxY7peChvMnXOGtQ1aFRl1n+qFAFKmKVIINRf1sg+VmSHnmEdlhnWOlJMHnefRzPUqDiBC+be8z9nnCc4mk84hXr33ff1wx/+N/3gBz/Qv//3/15/8qc/0I9+9NflLyZZln6JcXvPjXnLVS66nuDJutdii3JO5WUqIlgOrSr00bw94aTTG0lTD5QZY6Zt0E7UiwhFz6GZlvtwG2flRB/UN23z6r4HyNBrwW0ePnhQfm/48OHD4qQ10N3C4Zwg30TbGS8fZ5wEz5j3OfxNCU9Jn/FCeI7dPsXxsc7YibA+b21u8bn32/r93/s9beLUDJtG3iHbxYz1wDwg45Y10+Gcdg4Nx7HNZtx8I3WadGVM3h/F5TAYWB+SAS+8YUkOCzq5PeT7dkQSsHNmuJ6d0hmno8bU/2MajuTZ2YnOCQvIm8+nkJ1DCgcDWTR1rRrdG7Oe/XtLvww3zInny3Py9i/flv+Jqvf49P/o0SP55wWWU24qDcYjXcMZG65t6BSHcAqLM8YA959yMxvFwBMuRyCVEeiUtdhSNhiO1cBHy3wvUtIaLzXXb93UNl8XxpN1pZy1YF9rWa+WI8MvlDz2BevQ66pmTYxHQ8ZUFx5aHPc59G0DF8zFHIzWJnqDF46I0Pvvvadz5jsiaYxjPqJty3zZsT85OXYXBXbYv/rVr+i7v/EbfBW5wlfRx9jgmZz3B3/w+/rud39Dr33xNXRiq/Rr5/UE59jhAV9y/DXnhJPfM9b91HOEbs1YW9bZBTx6XHPslLEgXHiczHu7lCeiZc4g7QhBuUs8FBFKyCunpJzSMh6qIomtW5nyHCLslNReIKOTFekMHFaMNNNfIj85JD+RZ710uoTLdDgESYKeEer/iLADq9Dxp0gwZMCSVkCxiVPHyg9Np3VxBTGAfsgQcXI+eTvf6Ft7ja3qXI4/m9f1yb5ZH+e5Sl4OHf880KxwdlGnkI4+r8Rd4zmU/CDzMkg+dwdU4rm8T0u6jrEqY848dMBkFu0h7AqWVQoDxFvqWNlQujmLa45iTjGAvaN6qKOjA+0f7Ovg8FgHR6c64HT1bJ7UpqG6aqSOsI2asFKwSBMGJbMQvQlUJZ4VAWv0URQbBW+BFb2lT9E/XIgaBCumiH7ipobpgCiKlGTFT0Fo0HeFUQ/KRJ3LzT+P6uV6fTxoHn300jPEH+jy7HNDiuCh/gqFfBfo2QsJk/H34IIq/RzRoswVGbT81Nvd0X9EyHLIOSkjg5ySIgIkSQ71icuLedjUevHWddlxmQyy6m4u+WSdOQlamFaEY8LwLjB480Lfv4sTbPkzU2aeqSob2DlzOuF0ITPnnpMa+i4zPKacUuHzmFMBO7yrfNOyvrXoh+ud4xidsWm16EXFJmUdaqB1mR+3fRY9n65bV7UiAsPOZxxkWCET0Ylpm68EzYgodQIiEaGSD3/uIxFGRF++DPV5F30UfYZ/6/QKblLXtcx7SplkAF3QTaZNXwm4JCIKH7Aqbxb+N2It1xkbmGXuzeP45FB2MHIOlnRX5mSxIOS0NaVGx3z+39s7xil7IH8NOWbNdjg1k2akteGQT2Tr+tJrr+p3+Ez5O7/zm/rCSy8ox4IvK2d8BePTJMZ/huz9F1WmOD8ZnupcSWycwfjGnJZv86lzjZO7MY7wztUrun3jlq5ubWmd066aube83SblrJQBY48Ixi2FfMUydPwpUCmGbr0XY1uCHN9Pay1j0YeInlOmY72Hc/qf/uw/63/9V/+r/j//+n+T/3vJX771NnK4hx5MOYXa0E1Ofbe2rvB5dKTMmCr0xMjwaIfToeVtXXSfddOoYv5sUwaDhtPl83I65VOsSME8tOrQUXOyZEcRUeA5TdRxGJFYP3Pmaqack9bX1rWJDBtonuIUfMQpqh2sQz5fu81oPNJO+b3wrobIGEnQV6cFc3zO5+GT4/PCix1UO6rm187EGevmkE/k1hPruh26P/jDP9D3v/99lVOzrQ36Z10wv2fnJ7Iz2OJ8tKz5lq9pLfPrdh5PAcJ1umOMDkU6KDAcN2xHhG50rH0DRnFuW4UFCFZ1V+mOuu53hjM6NdAx/6P2U3hynstcR9HKemS5j7EpdrbX1saQX+jxo4f64P339at33tHHH3+s0+MTWFhoyumy96yWcYwY66Zt2xde1stf/ZJ+4/e+r9/75/9ML+CknXOQMmeeWsbicRlEL93m2kjkJYYJlFRVjSpeLlKupJSVcJS3dnZ049YtPpFP5Ku1HHCGg300kFug1B1y8By63LIUfduuNdCqWC+us6C+f8bhuUvQ9s8abty4Ad0xXwGegD0dM7c54aiyzoasP9uZg4ND2SlP5N+kvn+LaufWevwQh92/UfX/WGVdOOHQ6REn7/596gcfvK/79+/L6T2+vByge8e8HNv2TnGIp3ZQC3q9neMTLJBry/xZXiv04/IgGSX6gbC4HaeEbOG0OVBIwbiSEcgO5JTUO6kh2xnrSAE2KIrz2So5RBcSQkrqFC6jnzAk0l1/sNlpeYVErHOHhCLstLpggrRTzuuIw54M512AatwXSaqVeIRzl3BQcpePjtAgKPfleMnww40uAxmR7ap29J/KlExupEgFSrlJfuptaqK8hJ9Wg7K+PBiGQaVVnkOSAS7fz6cvl31WPCLELT8iHL8MZz9NlzoivUTvqDKhFoAFYTh+AUbguJaX41ZELxor5jlG5OT4kBOxU53yxvt4b0/7OKr7R+faP57zdlppHgMtqgEO60CRG4CTwEJOOSlhqHMiDDNFJwgmcIJaFqWNWseC9sJmNmBZF4CtEtfyimXoIChJYZpJAf0VUuknk0d+UAu4/lPE0+hnxC5qXEQ+o+LlbNc1LuddjjNmj8dgKgiccbnCPy6+ohLIwzIo8o7l2C2XEpeeimHVQhY3Br/TlI1tfdTI/8bl9mSgId/+M4aAQupgAGicU5JlS1T+7DDlBebwcL/PU3AiUCki1LChT9EX1/UmbEOMbSm/lXLeKW/t3khbjPeAE866bpRoV1e1ppz4Ob5g07SBjQg20UVxfl1fCvrLbBSVcs7EQyLP+iquSKGcEmy38pVIR5jGXHNoeuQjHCz367oiw3MREYqU3ATjKkWQBuY3pSyXRfR5+pwrlmXW5bYY81YLb1h0kqCfTKvQWVYULUgLRARBUspZ5iuRdmSGc+pNq2W9eC2ecFrYcYKy4FP9dHYK/Rk8d3I+XTKXcx0enqqNRgdnCz0hfsgXkKOTM+SIHDjJqXHQ1yYjNWzUa8z7i5wCffPrX9V3fu2bepFPhGTrlJfSlvloqBsmjPwSOjFkTdsxHTHPg7rW1tqabvJZ+frVHU7kxzipE42Z1xHz2tT9POWUGJuk0DPXc8mnZciLW5bDKtPploflajpEGXur6XSuPU5Pf/qzn+pPf/Af9R/+5E/kf/D9Pp9MrWtMsfySsMmp5K2bt3DUbmtzc7vQtn0zfetgRu45wW/KSvBrnbKOW+Z2Iqw3ddMgaxXn8Mifa9nAXWfKHNlBdGEH025rPt3/MZv+CY7BMS9lh3yaP2etZWTY4HhWyCciiuN6yCnW48ePdM7pVTNotM6p9K2bN7WN4z+g7pT1dowjJgbfsXasE4fQOzo61jmOmcvddgovU/g6ot99Pnef4vjRha7t7uqP//k/54TtO/1PGQa1go3fjoCd04VPLkHLPLfFYV2wjhYMibVkYS9RHAP6j0tgIsQCU8cXkA5HpqN/4ciUuuhMgD69kEOj5UR3Oj1l/tBLO6rEZ4x9Pj/XAh1dwEdCQayrA+Qx4uSwygnZnzLfe5wQPkLPD+R6mXyXCdlXzOMmJ8evvvIFTpJ/Q7/1ve/p27/zO/rqt35dr331qxK6+Tecuv7sV+/qhBc3MRfWES2v5TAZNzNJghuqAZIUWR1olcWWxRrLGvGycZPP6Ndu3lCwVmxnLP+F1z3rxrZvBXXqrwi6zbJeeQ8LcSHPjvrWNzuIh9YvZHn7zh1du35d1qUnnOKfMK+mbf2qq0o5JVmPp8hujG37tW9+U/+ceX71tdeQ1ZmOqT9nPh7jmP70pz+V/+F//wU9n8w+xoG1blonp+iXYbtr+tZhy9Nx87RgPlt49Bp02WoocF6GZTm5zHDccNkKrm8okjzmlLJSJg7/TqOMvmVZWNpCZ0ItzicgzAgxEVqXSj69RsGqB4ddaa/lUxdXT/UieRH5ZH5HVke5Iej0ocrleCmnDkUq0KddTytEOH65zvNpS7kvR+MY0Sre57tP5zhcwelPQ6FMJUSF465nIRV2Xed5iMt57ry0XaUJn96lxtPkRezT8j8tzw36fD9XWOU6nYpioTmfGaKAAh2bYQu8YFZxL4IFBmw2O9HZ6REb4jGnNad6tH+k+5zY3N871d7xQtOu0QJntU0DVcM1DcbrqjDsQhFblM6LpcUxdT8BLzJY7c7rnE+/LruABc4oAvEmJjsFCfKKMIlHhCIC8pkQKEkXYJKp6y7omq6CsiXIJ8EdtDO0DB3vQQY3camEyf0ooO48EPrcqzOT7ucSnLcC3EFNz0DPX/QREYroQeT5GvKiUSyzCQNZG6LNMldkr6IldFGgjYYLrROW3qgOvXb3pm5d3dDaIGSjkHOG1Y59ZY6cg5ONhHHNhFktm5kN3cH+HuULSHWa8Am4Q4+sMz5Jc5goYQIwpnNoJK2MK4RlIxgRcj+RHFYl3jJxbtsxeR3G22GLoXR9cSXG6TYpZVJSRBTklOS8iHBmgaPiWqBfHbRqnKsGJyoikxsK2sjxAriNKPlSyAY0pwRN8gkjQhGh5y/E2RsFykIhIQOvH6MfhxWhb5Wz6WVFRA9B24ikQAbus6pq5YwsIqtmDkx/zqbqMVgGi7KRn+N4niL7GeG5jo9OAOk2abZImrIW9/na8YBTt4fHp9rndOQJztIBnwcXWnBCV3GyWqsinrqZNvmM+MrdO/rmm1/R937zu/rSF76gOpKE87GLs/SV11/X6+Td8u/uOFHaZK5v7l7Xzes3tLt9Veukh8i1Mc8R5XfOyT4OG3ZvU5AB86pLl+e5ZU76MS3kOFOuOXZhyomhN0iJ7Yh2cxwXOwCG63hzvX//oX781z/Wv/uT/6A/+89/rnf53DtFNv5fpCbra9rAOfVJ0mg01sbGpm5w4ru7c62cpFoPMrKFtDoelnmDverzOiXm2/nevN1XTlmm03D6defOC3rzza/DWmIt1IpI6phzO4XHyPiYl3qHc+ym2FylTh1M+3P8DOffa4+pxkk71/0H9/WrX71THC87G8PhQGuclPmLhL9EZV76D/YOsbunrL0ap/RMDx8+4JT8Me2nyGqGXT7VGS8wM5x2vwTaQbUTe4Aje8AXsKn7ZCpv3b6hzh1ylQAAEABJREFUf/bP/yf9we//Hi+OI+WcCgRvC05SF6zp1sCJbJF3x5pz2OIwiTSdaQGtBY7PCi3xDvvdlTqt5Dh1F9Sb44DOz081KziBxyOdHB/o6HAPXd3npepEMxzU+ewM8uewMUNU0EBmARbwNIfOlPan6O0hp32HnBy26NRoOCqn40OceBoppaStrU195atv6Nd//df0TV663vjKG8z5bW1s72g42ZCqAWj08cPHeveDe2JJKbHWOuZ/BS0vssSUMnMhRZZSLeWaaEN0oOHahrZ3r2uH0/kxzmr5G9Tiiii8CALe57x2E6ofkgyyYbdTC3HrfYv+t8i/Ax5Xi/wWyPScl31xbW1tyZ/xierw6JC991hnlFV1rSHOu+H5XZus6Xs45f5nydY5pfc/4WXdevDggd577z107Fe6f+8+evZY/kmEdeSEF6hzXpym9Oe15nVaVZUGyHSFhjWRckbPs2perDJxyzoiluNo5XEsrCsMrgWdgeS6JQgQB0JgEIEUIniyAAodwgjSBuWlLbLw/AcNfYKaQ8rEjYRe4NBQs79pZoqKCPlPnyvigLwEnB/iMl+fA2rQLhTRQyFFxN8f+mRdBs6NJC71y1CQnQr68T4tp3IphpRWKJILyWnv+SWtv+taNnCjC1xq89y4tEw7FPvRJxEqZdRzGNGnHVCgyxejYWxwyS1RbwnH+vlY5YYinoJ5pWkRVIscVvGnIZncUKWOWEAdi6cXIPUxCgsbnvmZzs+POVE91vHpGZjp8GQOFrKjenTeaSYWcj1iIQ8VZVFnSagb9Hoacy1YiJ2dBoP8Ytgcum9Y0PIKwmfgGSIPCfCkxHdKigAiUUARdyEFLZNlOGVs3aVyqly6+7ZRyuNSvhQRCvWXwxV6TerzP+uJdKm2fMJQL0/SyziFn9X0af6qQ4fLXIthhZIFj04rhVYL/4JpfcoFLZooqB9BojRuVWEAdtbHeunWrtYHlUZNlum1GI2OsqB+zkm5yqqaStaRvb09NstzpsTSDbol7CQb2xlv+As2L3cxwxAm5qrGCFKMirWwm5SgOWMj8qck0/OmkzL5UPK9QPdK/x00mcgWY+i8DuGllBQR0KA+cflyOidV9JNzpo+Qrxqj7tCbguchImibFClTt5YC+oyzREhEUKagnBAeU4QSfRgR5AOtLnhbRR3G8mEezbuTkFIE6wC+vcGYv4CeRG3yBSJCKfr+IkL+I4fkiTma4zD6k+YcR2zBBi5OVTvkAefcrXyid3o2ZT54IaiHOgucmoaQdfiEU7ZHnMY94nTl/t4jXjIfs9mdKOGkro+HOJlDMd0a1UlDjlO3N9b0+qtf0O+z8b3AKeQjNri3//YX2mJD/vpXvqKvfvnL+uKrr+klTpKubG4pw+f/j7n//LYkybL7wH3M3O99+r3QKrWuzBKZWVmiq7ohhgQGnFn8MEP8ezNrPs0acg3JIYYgQACNbrQWpXVVahVavHj6Cnfjb9u998WLyMjs6kaDhIdvN3Xs2LFjx8yOm9+IKIx17gp2JJBqXlZI6KegW2+CHmePX8fcn6HTLOwJHe+qbYiLauoY8wm2Y+fT/TM7b4hXr17lk/739e//4A/0/R/8UD49LcyrZRy8JRyYZU6WvLkvOVxb0yab/alTp3FWNzRgEz45jhEzGSNCLU5LA2i+3uY55qTpACdpjA6FAAE2cYBffvkV+fefPtl0XspJGRQWHdvL6toKbQ3Uk56yfqYUWl1Z1vrGugr68E+o7nKCuoMjaRrX9+npCjLnnNWxTu5xWrp7f0f+TyCGOMgpJe3irN25fVuHOBkT5s4U+WbO3EgHfK3Yp84BZXuM9X0c1Xt8zt0G+3wu7rGXy5cv6r/+r/+v+j//03+K/Ov0xo5hJ2ELRiG0fKVM1SN3zxws1HPYky5OE/Y17OY0U8yxA7NQlPXI1nsNAFMc1pmzejh3Wg81Jb/HkS84xQXnmMrYimUxPPqAMS3or6/tT5G1aICzNGwHvGgNeXFYqmN6ls/uV/gScPnyJa2trVZHq8GOe+qOmTeIq8mkaI+vgCOc+fPneCG//KQa5gmmSN9nNy0yNgVImB6mG6x8EmZNGFJulNqhzvCyduHSFW2ePqPMuHQBPSyYpjIiAllnSOTHCRCFv9t4gM/mqdK438QEM1TaMbfHmmIX4hoMWvq5VJ1Oj7ed1O985zuy0/mrX/5S7733Pi80d7TNqfoeY+8TWTu4I9sL4xMp0f9GEaGQFMGT2w7qMg7wKi+ua7zsnT17Rk9cuaJzfDXZwO5XmGM5Z+WUqAMIxdWroLPZ2BXidKCKTpFTJNGulaNQxAwuqwiJW7Or1DiclaDLKXCSAWGGKMEt6miUGTlPyHhyU87z+F4kF+FxwTzygMMsIwJK7ioAIfci+tuF1Oc+pp1xfeSJTaMMdEPrNT4rJ0XPyHaShk+mT8ZdfBIuO5l+OA6jz5HGJSdpna6y84gIRXweRNkcml9+G5tHF4HlMqSQHgIp6E/man4lMbBGNaB53GnDeYYWaoKJ454kFSyqhY2xY0GZ8lnGxn5weKADNsX9Uafdw47P/522cVr50ig1Q0UeqHiDnQtg/l40pmw6EybKxKclLCA9k673YM3pvjCIUMQMCikiPguFFpfb9CfqGs4z5/Nknvo/IPDILfC3aN5VTF7ld4S+u6sRoYhQSpmFIxMmfeYKKRZ/oNX8inlIEaeBhROwqYa51wucqp3eXFGbk0xuuhoSiSYUrBbZZcCb5T6LYGYR6dkN/Luwtm04KRnJnyMzC1rPit/iKE7Y6CeMf064R+wOHhc7FTk3LMJT0Klu+sGiBH1DvsSSxGZjO/TmaV496SlO0ZTNK9NWbnK16ECGiGBxS3K7OSU1OKwDHJOCjSXKxOW6Kc9onBXQkW2TVwT9AzU9D8lRgmYB00eQC0wXEaJiBc0gS5FpiiTL6lCCJoUa+lVlRm7zU5A/RwT6nrfjcTZEsXwRWu4jNvcpDoCdPQZNFbImJQIQ6HCiMX5HYUPZTVl32ZT24LuD43HzYFe3D3d1a++ebm3f1tHhvgInoWVcB2zsS4NWZ05tam11SVsba3ru6af1z/7pP5H/aZ3rOId/wsnlRx9+SPlK/SS9zGfUVRzDdU5TM8L6xeXTjz/h5Oa67GB5c+xwrMt8vAu2UFhPrBfDaf+bmz35DjuPLfK67+1gII9dyowv+XucJr399tv6Uz7v/9t/9+/0s5/9TP49nfW4sb6htfV1rXKqtMFp0unTp3EIN7S0tFRhx/Icn75XVleV0UkwFjpxub3iwWMs2rZhnLyBo07yetoecxpt2+yxuYiAR9IZnKPnOWHukd0jYL4r6LwdDiRoqFqdipQTzlWrus6Rn3OuQ+UxHB0dMV5HSilRJZSx5ZwS+1jRCOdun/G5e+9uPVFLOVeH1f8klv8i1Zg19OhwpBGyjZlbY9bTyXisI07brPcjnNVD6u9xunufrx537t6u/3rDlPE4c/a0/pt//n/TP//n/3dduHBWYYkYl5mz2NF+p55+u78987oDtj+HHeMzw1RT9oSOsu44nFJvoikO6HQy0pg+GFNOTKfsHc43bcHmCvZYaNMIQstwEmgBuXQCRXZQ/ZfKPK4Dz6VI6lgL/Lk/s1502Nkejvrt23f0wQcf6Te//o382+ypfxrBV4UJ+tq+eVcf8NL14Tvvafv2PfWeLGKs5+gdMnietz168X+uMEUXwVqyyovamXNn1WL3ttcpck+hnVKHKYeLD58ApAmq7CiTFNygg13NIzXL4+m7uMyF8JvVJpc863zMmJJClyNNWT8LsthevLZhTpX8u9/9rvyP//sF7kc//KEcHvBydYgNjDkxjQic2iHzY1U+oV3n5W3I/PIaO2R9rOAkf0BeykmJtaBhHgyZP1unTuny5cu6cvmK/C9S+PeyTnue2V575Jn1R/TNvUYkZOcWMbC4TVUUERVpHhJAUCT8DseNnEJGQ9impIZxdpqkHqAQn9UTq+4MpK3HRwFv1Tx9znWy3qMkX1T2OFry3N4CJL/wDkqPQVvU83oyk7dQSB7PR++a63qPFvwd0nX9Qz+fbdet/A1A3kebtFgLPL4ssAFV6MSVHu20J8YC8uQAxagD/kCwwsLcG16cWFy8yEzZKP25YMTieHQ00d7BRLvg/j7hWBrx6XGqDCeaVRyL0WPQnnhTJpvD/rFOqts+rvJQxAb8UAaJyp1HhB/zDKLmYpCjOgjzvJqmoDCLZkAzi7goMMEcVKFwnvjPIKj9QI6FlBGhYNYmJnLOLC6EFFeZZ33D7OhbzQueBsHj78I60VVn9cypNV06f0bra8saDDJtwNK2AcR4RsCI24tUos07d26zWY7q6UabWz4NTllkMpvife1zquPFT1ymTZHUI5OdAbIo33PAgkM+9hEB41KzFLVvpGmzxxnwJkSPqN9zwlHUQ99hl4pQzshJKC4HgVzOSynLbWaXk+e2zScicXrWyIu97VsKRbBNIpsevUK1LFF/gSAeyBfhQknEFVKPjiwXOfIY9PAzXcG2HF/GkWlyo5SRC0RQidt1K6gYkRSBLHIBGdwk4ddzKmRHhA2LzVnwFO0VINpJOcuO3QSHZZuXh1FkTZaWNR4uaw9eN9mo99DZOCdt48Dc5aRl+/6ubt+5p302d3+e9O+ShynLf6P/9Oa6VtmozrBRfesb39D/5b/6Z1pmM/vLv/oL/fhHP+bz7a4ygiGtCNBnq0HDSwrO9N7uLqecN3X92jXdu7PN596Dahc9jkTP8VTPeBodsvfI1JHuHNIPbvdMY9YZO2nvvPuO/I+a/8Ef/KH+4i/+Qu+8/Rst7MoO6BanPEv0c3NjS6dObeHULcsCWS8t8mxtbeGMXaDslAaDFlX1Sh4/hI4ISEOLq7hxBX1plBknotAXVRmtc2RPEE9wEgdNgwP/rM7jsBb65XVthEMUEdgV6x/9ScRhIPfNcctD9ePbp8QFuinO4wFz5d69e7Jj4vXR+ZaswXkdDge6z9eLW7duVlkyY51ylp3TAz75H/GFy2277oR12eGxw8qhwv7+nu5wenvz1g0+/d7BjkZ8Nl+rPwP45//8v9GTT15Bph4UzKpH5L624/nVVUd0Sh+MTj3pnr2gxzmtYY13lE9mIL+bo4e2Iz7Fce3oYyENg3k7bqug4kKau+q+sA4V8QmQUIC0RAignMLDztf+7p7uY7/+3aVPl29zwnz100/r/9L0y1/+Sr/5zdv1H7L3X0z75U9/qh9/7/v68J131LNfnedk/cKZc7qLk/r+Ox/xJYLxFesPY9WjcK+zNCUUwR4mRU7a3DolO2yr6+sacuKNAamPUAGOB/bUA6dnEovLsTnoG6xrnvkSOb4LMdtdYS4U8QdaBkAFu+itNxz+RJnta8p653UkIinRnu3yS69+Sa/xlePdd9+t8+NDXiS3sRXbQcq50tle/BOYU8zl+k9azV/mzpw5U1/w/Hto/yzZzoQAABAASURBVHTAL3srnEibdnNrU6dOb2mN9DJfAs5wsnr+wjn5he/y5Uu6BC5cuCD/5yFLOLte1zTrJD3y7Z45fBhW2QM60xgzGpd5nhheWxoyMsTJxawRsm7Q0UyHhRKjp9QoxyEjQ9zpkyDrkXtGt8g07SL+aOiyBR4tezS9oDsZPkrzcPokJRZA4cM5s/6SPb9rKbp2OM+qwaPpmvk5jwVtgU8lqaFb/2LMZHHtBchhbApjE4xIFEYLzELniNwZtLiCyDHMhzQ3NXn6Js8MHYU9gTMIFjdJ0agNojrKpD1hmCcSDmjhG0ewKCecze5gT1MWwEM+L21v7+ja9oE+uHukWwdFo9KyaHnTKpyuTXV0MJIXUp+o9Ti+BYZF/KFzPGmdhkjbcI5BR7BTRUQFRPObtKLGXcuyFvMhwU2yPmu5FnUJ3Y4nucMZxSzmgZrFZlUe96y6oGBG59ok/hPebuEkalP00XIkhWYTOREm5ZihagQaWY9UNu1nICkCSkMPXz31/H8DD5YarW+tsiCHmrZXSp0KY9YXwuiV+TzcsuGbhfOP2Ci379zltGNYT9qSQj7t6HCYJrzN915cWXRTCngleNESNuaFtmnsOGAv0GUW1YZTkoBOvgo9ASlTB9k6ZBCN1jHEfnp4ekN3mFJSSlkZRAR6CUVyHmGQJl8K1QueBT253O27XoJW0JEtI8Qf0hEhGchkehqR5QnSFGhmO1KCJiIgncH8DcsmX5T1zJtBO1DGwck4QSlnpZxdSkcJkEuy9SdFGEHSfSeU8wt7fCfRb59AuaRpkiQqHg+0Kv8Rp2yHh2OtLG+ppBUdjAcal2XtHkq7+50O+fRxb3uka7eOdP3mga5d29Gd2/c1OZxKbObLzPXhNLTcNhpxKrPOSdLzzz6n3/3d39NlPgP+GmfRvwt9/5OPNG2kGNKPNtSuDLXJad3K2poiop4A/uZXv9ZPf/Qzvf/2B7p57TanoPva2TvQIfYxRicjXlhHOLc7O7v1JMi/Of0Pf/iH+l/+5b/Uv/5X/1p//md/rrdxPHZwTEKhzY1N+WRnY2Ndm+tr2mJDPUebp7Y2cEQHEu1OcHI9pmfIv8KGepZwCSfb42R9FeynDnkKmS4T5pyIhxxmxqfxOKVMXlJQXpBzjLM/2t3XCMe+53Tu1Mq6Tq9taI1PyMvtkKFhjtiAJOK9PE8GnFJleFuuiFA1MMZs4pMyaJd4GSh9UWf+zIMjTkT9W1ZFUtsO1DJHbt28pdu3OBFlnfU6GpSlyAoldTjPdkzt2NvxneLMWZ+HnNbu7x+g7z3t8uLgf0rOPyG4c+eORtjHEW0t43T9g3/4D/TP/tk/02VOzTqc8SnztcOh7HAwO76kTSvGmvZjTbqxxoRjHCjHrWe3u8AEp2oMJpR38OmZs9a16hVKc7kzsjsueoA5oyv6jy30077GA7qWMWhToyZl1pOBlgbLrC/r9YXjLKfj/p+3Ll26rIuXLukMJ+h2wmqIU7nKC2FigKfYwZ0b13Xtow/03i9+qR/++Z/rR9//Hk77beXhmsbtmu5xuHKffe2QyTxFmDF1Ug4try5rixefLRzb5bUVNYwjJJowTgoxPEmSZ6Hn5jyO3CVIB0WEAhEkgL/uVY+bsfdvlCNCAZntoWAHBsZBXnGgJqZaSmMtx0jDfqRV5leHbKXabtJwMJQdzSeeeEIf8xXDXxg+5avHPvM15awhzqMdSJ98nsJBtTPqT/f+mYTTrnsJ3fkv7J3BCXXaL33WoR1QO6SbfglcXqq8VlZXZH1sMs+WcVw3Njd05twZua5/zuKvCQN0lHJWct+A6I24HA3HHXH/yauddBiSsw1xuW5Gj9W6UUWAwvyoIC6hXzALi1zP8G9ZZzydZ5hiDggiAlogKSQAjYSsCwSpUMQDKMj6zF3I+SJQ/Fvfj+NDL2i3gB5dGY5XwLemCSmy6VSgHhmYUU0/CAvpx6OyoA2HhiXpSX8eavuUm86wbkgq5g3346n6CSVdox5IQ7Wsi6EMaaBnQyJh0RURgKTDRAi4Nb9gBFmhJwa9QCuzjtQ4ZWTUe15B1VCoVuY9SCwowYLWHx5qysnMhHAfZ+X23pGu7ox0A+wc9hox+afsq1MWH5/y+Dd2/XzhsqkpaMEgmDVII44jWy2rsjjjASJCKRmJjs+6ZXJ6ADVPEpULdBHHzOXL+Qt4sHsyHVoPNZ+6ZD10m4P7f5xZCY9T/7tFarN+zFsMFBRhHRBzP5G9zA1G7hjpOp7UCeo8DmTPb/RGzE/rI7Egrm0ss8lKKU/Ffo2uGSEW8VJ6XkA6muiUGYd9XlL8z8nc4VT1Hhvg+uoam0pbNxe/Yds5m/JS402n2gB2kyJxojORN1fzC/h4kfPG2bO55ZSVWezcrZ72HBcJukKXSh3nnr76lKrDnqZ1U+1MopTRSZqDOkE8IilASlkLWC635fa9oPvToeCMGo7vUBCfA15OBrJGhMxXi3jM04QyqFXQ/wI9cbKq7Apki6yMLDk1kIeLNHtaAsdCKUMDrCsFedwFXRSPAejpt+cQIiA1o0aZa/eUJZxXt3n37n3tMidXVk+rT8ualCVNYwU/NDiRnOje7kS37491Z2ese/ePdPfOnrZvb2uXehM8WjtiA+T02AwHbZXpFBv3m1//ev1fd/bYEP/gT/9YP/j5T7Q7OlSXQ9MkNXYIcXAHbKTrq+vawJlro9H9uzv68P2P+GT/C33v+z/UX/319/Snf/4X+g9/9B/07/79v6+/N7VT+v3v/UD+n3M++vhj2a7s8GxwknUah+HSxQuc8pyWT3T8u7knn3pSly9elDdjj+FcVVpmI7106YKefvppnb9wXnbImpyUkTE7RHGZk8oadzpnyihHd7M8p7Oqs0qZbdknzoXTyp7T1Fk4Ve6lYWQl9G5dJYV8FRurIyBSUk5ZKSWnlHODc9lrzLwoECbqtE2jnJIYTLktv9C0OKhee+rp9I0bnGDv8em30+HBUcUB4ZjNwfrx3LLjO8b5HOPMjHB2Rziq/inOAePkn034VNV/ucqnkDf8P4uR7xe9dV5C/M9W/eN//I/R1QVZh2KG9z4pNfhE3/OSOsNUXZnMgAPbUTaFZkrcmBB2lbZn4+wq3Cc6ruCPlHjGDJGUQJNbXjCGWl5aQd8terAuGgVlErTeIdGz+UzQ/wHO94h+duxDKWetra7KjukajtSprS09//yzepVTxjde/5q+8dbX9ebrX9FXvvSK/N/5bq6saI/Txt/wovXeR5/oxvahbvMl8KBkjZTU0/lVThDXeAla4yVoZXVNS8srEmPTI4Dnlb8CLIbXYUG+CuoX0CMzWYhOqQcwpLqJSnCYgejxXQprGvN3FjouyIsGSdpYDq0PQssx5WUoYxsJUbLMZXNrUxcvXNTVT6/qJz/+MfP3jnrscG2uj0DmjF35dPQ0J6f+OUx1RInbCa2f8HnpfOqpp+X/aMLOqZ3eKzi+Fy9d1Cmcfzug1sdweajM3Gg8r5nfg+FATdsq56QEPNe9jtp5tt2mnJExwImbpB30mmO9OEKegwWcTIxBoMNwJoosrPUYHOunew3IE+VoV4469FpIiSrg7boGGcf3cdr8SXDDxcXm4FCiSIv8RVh5anGZ9rfBgv63CU/ye0DvXKccPgD2QWZN0/mCtJ+PmeRlQf+YkKzju9LR6f4R0Myxnhc0tRIFmG4dFzFGgSxiHolDyqSBirzOJXJjhpCsX33mqlzJLUqfFdnTzp02eoicBm6ZJk7Sm8JpTyQXFSaDURdEFsMxC+6YN3QvnPuc4ty7v687bHz749BEQzbIRh0i9EJSGFSjikIKEDIrRZ8rEOT4jghFnERSYvKllGuokG/NrlAEoDyCEJAhhSXXQ5f7U5xDmSodCcdVHxJ585j+c7isG1kgwwI5TDx8PyRr7RUU7uGi34s8sh97uxxET+ks9IZ++vSmhkstepYaFihULkHTswnRJAtUVo+zdMCJ+o3rNzTik+d7fHryX/TYZOMb8mY9HLTqeVMxCnaVqNjhVBYWZTsAhTwvrIkxyyxsK5zuTGt5UU5JSEPbjaY4rxGhlMmjTkSSL9ftmSB2OjtovIF4I8GKVaBXCkWEEqE3xJwSfLPIlOns5Lpujz2nnGUZZlqj5dDscmiQchAR8EuV1vQBzwryHYqrnwMuyCHVdtwGjpHjuW3UoJtEOs3rWyYjglZASlkuD2SH3eyGYYFPj46MWSZPdMJTFNOvHjZJPHBm9nWNExa/ADTDJV4ce3XRKppl5mWjg0mvHU4F73NKeB+nZ5vw5t17usnn55v37+k+Y+tPyh3OgXUUERqwSW2dOa1XvvxlfeM7v6NJkv7k+3+p7+Gs3tq7r6lCY15MeyU17VCrbPR2Kp975mldvnReZ7GrpbZRgw30OFNHtDHB6RhzojrBwfLYbXBi41PbK2yiTzzxpM6fP69LnIpewEn1SZpPgVz25JNPyc6qT3SWsZ0hJ0jepLfYwK9cuSzX9ea8vram6myzuQ7nGKD/Bv032LaR5+Pf5IaxNTLhHNC5PBL2x/AUqeq68JwwBya2PcbFY0vRg5txsV1ad0J35tG63baR7a7jpc1ldhbN23Mi0cYSJ6xGRHDyfcin+rvaxrna9885WG/9Lwvs7OzUT9+7vCj696h+6RtxQuvf0XrMRtDVOOGIlwjXOTjYlx1W17nFp/JtxnmPT+gj1u5z587rn/yX/1Tf/ta3tbG+qQbnMdPvps1qHD4GmbyM/iqgywss8nCScosuoWuqXtEneQkHPBO2zUAtLzPWSU4NKkpKOVd4beiqTntN0fEY2zikH3a2Lf+9u7d14/pVXeVE/+OP3pfxyYfv66P339Wvf/5Tvff2r3T90490784ttchzlhesZ59+Sl9+7VW9+NLznMpv6B469b+ve4+T+jX6vLy6pq3TZ3XqzFmtrqyqbQeMZTCnCpsxIGW5SBB7+LZNPJyzsBGHs9IZh0epXA4qSU8hwG7IUUohn4gOhy320kkh1XUMHdn59Dw44JDoJz/9ia5zapzR82lOTre2tjRgLgwHA/qxonVe8jb51O98n5AaPlU9nhucHHt+uNwO7FlOV1fXVnnZWwLL8FhV0zSyndrObLcdY+P5elTn7liBrCknNYx327YyfUpJj73CuTxmt7tFRlWAIqIiKZT4E4U0cS1AWr5CgnQG5qH19QDiMj+D6G91m/Zx+K0qP4boBC9kfQzB52RRL8Bn+uS8WQ8XFReqWKT/tuFCrAdhKPhknx6B8wwxHkYhLJHEhxxNsdUpDXcpqzCvOwZl5JdVfAVhEwoKyZOhUESQPQNR0lLowZUKG8NJzLpM52nI8eLQUE+SfAHqaA4vqKbxZPMm35NfDXfupNqARyx4o9FU9znFub19oL2jns9E7cxRtadN52ZCFYSbgcYeSEmsAN8RplxAigglOh4JEyau48s08wT5If5Ekoibl6HQQ1fNO86hEFqZs8eBAAAQAElEQVQnHUTEo+Qu+rvBDRl/t9oP1TIbw8LVcF7qIevtrAHHPUbzouPAeZ/FcTERxlxeCHvYF2UW9lOnNvnc0yrlWbohD9WoZ4GqY8ZkmvCJ0el7d+/UetevXtPbv/61Bmw+XiQHNlw2Y9tJh3MVjJ8XMBqsTsCgHcgL3qy8U8qZRXVDtq19Tnu8mXth7nAERONe+NxewMeoctBp960n9In9GHvsOGnpsU+yqMZ4um4OuX4Fadft0VkPkRfenjYiosplmoiQuMUVEUogsL2csrzJZmQ1Km0K1UXD9KaroSTnE1h+l7veEQt7ZtNuWhbztlFic4mUJNeDXhWiLss0+SnnKneQ5blXmJ8zZ7WX8wyKZjd9KZr9CfMhfnR4IH8O7BFgbfO0oh1qEg2nn0PChLM6rc7qNvq+x0nVbRyX23yCv4sDeXdvV3f9t8X393H0VmUnNTU4WfDtafEJnM83f+ebGuJYfg/n4I//+q/07icfa/9ootQMFbllLKXhYEmrays4B2u6dOGcnn/6Sb347DPgWb307LN6/jnCl17QSy+/pOc4DXvhhRf0yiuvkP+8noHOp6bnL1zQljdh4M10jc13bX2tyjXE3uygekM+dfqULnLCeuH8hXrK6k0zI/NwaaDB8AHaQaucE8hzJKW8iBMyLtmY56WUFMnjHOpROupUidCU+XA4PlJAN8bWbU86cfWUe7wiQjllWR7VqygSji9jZhrPAWcPhwO5rRRRvzrYkfTn+wPG54CvVvuMxSLt01H/TtNO6wHjPMFRrc4q8jj05/8Fxn4pAIfQ7eOwHuLg7O7uaofxPuIl0/+JxOXLV/R7v/cP9DK6X+Jz78rKkvzyOIPjSzgugJeCZcpmWCbPcD7gJHvJoP4Sp3BDO0xLw7nulwiHct6AF6cBDvkKDuHKypr8orHMyeXG5iltbG5phZfdpeVVNThbQm+2N+to0k004aXmEH34pwy7vFDZGTXu4pTeuXVddljff+c3+vUvf65f/Own+vUvfqZ33/m1PsapvXnzhhrWpaefeUpPPvmErPt9XtA2tk7p1NYZra1tKGO3JZL6IsB8ImSYpPrwKP3NoAr2QRVIa1x+knjsTZl5E7iGTx2T6VnDpF49jvoB/fU4jVk/Wuz5iStPaGNjU7/+FQ759etKyLtS9bepFU6Wt7a2VB1R5sky47UEHK5w2up5srq2pozNHvlFhvFfYiz86d/zx/NqmTFcgc8aDqvnzUKGXV6WdrCb+9vb2sMWj7CjMfu+12p3LSIq3wYZmzp/mDfHK1VIxP0UVw39YC8hm5xCAIoIJavAxaqp4BkSzxlcDKH1tiBcFKMzl+pvfcHPvD6Dvy2jk3z+tnVNf6K+dVPlcf7fJ7BrDHzB3mGUqI5q4KguIOInUWTLTGgYYHOcdcjoiRfmTcO6sHn2lM7yNWsF27MjW7AJAW46QBsyiHIHmN2OhRJi6WGoXjXPgw284VdAKSaJy04OeC2b03mCewMe18VxJH+KGfNJ7OhgrJ29Sf2cuL3faawh/RzikMwEmT1pGj48H7pdRh9UoZOXSwA9nZk9cYoDwgVEXCUkwohZqEeuxfAvSqPSys8KHnr0Kpr9keU1SFedEDe/R+lr2gUGCdeuVYgf30HMIPjMTT1Y1ypEj4uDnFmVgphw9fgcw+k5qFEA5AsxZ6KT5/wHMD2ZmJxwUgOI87CiiSJ1Wltf0ubWqgaDLNYb+Xdi3jwLbdpB9YJpB89p20DPqdtpFvurn1zVnZs3OQlYhk/iEycOMML0TAovZt6E3aptp2cTt3NpOG4byhmHwUaPEiKiLtKmd9sx6znPUEpZKSf5KtDWTQwn1Z9ApzidHc4q2ZU2IilAwjEIA76SuYXqRWCHGTHZxBrl1MxLKSAm4LreDGYLcKMmZ83yTKPjK1Io5VmZuCxb5U084DNBRtczn0QfIlItURDUO4gaIswyTYoskZIvBtBOdaGPMU+n2h8pIklCZ4wRilNKQapoe/u+bt/dVp9aqV3RYZd00OFwNisqOJEjqHb5hHyXDdu4sb2j2/d3edEc6Yhx9V/YGSH3EXPdjvYU3Y454TqajHTlqSf1zd/5NgvTJb3z4Uf6o7/8a/3lTzjRunpT9yfSOC9pl3o7h0c64nS9pKQlHBM7I1tbp3Xu7Hmd5QTr/LkLunTxEqenF+VP/KfmDqmdUn+S9Ca6wamQsczn20Hbqm3a2kc7f2tsvFtszq536tSWVtmQBzijRmY8xBURPIVq+no6ZJsTgx4RMk1OCX5JEaEUiaLC3OlVsN2IUDARUttogSlzx38rf8xY5CFOuagCP99E5bHvqWvnNVE/pVTb9XwJ4i2bufNMawxwypaWlmFSZD3bSd3DMZiga/Oa8rI3wRmGcZ1X/qfK/PtwOwt2NA9wGuyA+kTVP7fx/OyQbcLYuU3PL9Me4GDY8dnjZcQ/KziYO66HhHbeXvvSq9ra3NAQeVr6Oxy2WsLxXEHva2Ad52WDTcg6ttPjuMsqDQ7RGrr3OLncztHy8grjsab6m0Y+O589f05bp7dUPyuvr2kI7zXaW91Y0+mzZ3X+0qVqV0/yIvTM88/rOV5cnn3+OcLn9exzz+kJbO4SJ+Y+ad/k9Nx6y21WyknWdYPMqLvq2ifLd+/e1Y0bN/TJRx/rnbfflf/lCP9j+guba9qBUsKWmkH9GtBNCyeYDEMXKn1S8Wat8BD97eFqxmNrMpkXxjIPgz0s0VZOSTkliY6EQkdHh9rHFiJCPmW9yIubv5a8/957otMa8kLg/GUcziWwurrMy+GqlnhJGAK/bAzJ97ozxYb85evOnTvyS45ta43x9Fiur63Xl4YVnNQVnNXBcCBfrmObtAz3WU+8puywRhzw8jRmjbBddr37kxSB7DmrYX56XiXGJcxE6HMOJwvx2m36vOi3al5B50UPXWYA7MTLlebFUDoFPdTOM+DRz5O1wHkGeaiPUiLcEWaomiZG6GflPuOpx8fJrrdZ/s2AgrtW+MzDBcZnCmr7zvUe5rBKssilyqzffs5KZk+nT2KRezKcl895eMwMD53R0aBPSju0YfSRZUyVNIJgTOG0hOyUtitrWj99hrX/sp549gU9ywvui6+9ppe/9hW98OqXyL9YvYoee/CLn+AR8J31Z/ZEjEWvasZnTlQLm1lBqFrKo8adRhgbvhfn45D8MMdjOjpOnjdML4ZjNiK/wY85TfVf4Dg4nOr+QYezOuHEJik1q4pgIWfiq5wUdc4UvhEhiLhnoU5e8yyCmhsKugxfniIeKCIi9OAi/oA1wvomA5mr4UIY8h/BIeRNJCLmOTpxLerY7GdgiKAr8h/zquGJGouo9WlACBlUte1FqeARqhdNmGYBKMkm0/Q1U9DOQRVu0i73BgqgczufAXXN62Q+WVbEMWbl9IvP+XZQDcVUBQyXGp05t6WV1aFyCjXJCxCt16Z7NspePW/63oj9l6Z2WbReePY5FRbBd995V95glzg1Qa3QdugAemyuw8mxTJ03XTZQL2Q5J01J930vL4IOvdg6v8cem5xRQCjCi/SSAnkUzprJhEiVP6ogLJr60zMTynWpLinVPnfw74HpAwYpNzyDfjhHiohKp3oRVygiasoUCTmNnLJSzugFOCS/EvFIKakx30U9hPI88ULvPsoXLE1nRCTnnGjXSQgsM2UpNUo5K+AbEQqKe3Rofv5JBR1WgzxBSUG/RmUWUpWD/A4l3Lx9R9du3NGkNFreOKe0sqlpsyQNllXaocaRdAjd/oSTbW9oy6sacNqVKJvg7PjfKd3hpHXsvwDFuHW0ZRmmlNlpePMbb+ny00/rxr1t/dkPfqx//5ff11//8l19ur2n7aOx9tjMxpja3tFE+4cj9UrKzYAXoWWtrW5ofXW9OjObm5taY7O07djRWVtdleMrOEh2iFYJl+ab8hBHKqesIRuxadc31uEFPc7eEJoB5S0ObWAv1lmRqi3W9YqTKctfX2ywWcen2KCdugmO4ZhTO5fZ8ck5qYFPOxioYeM2EukRXxSu37mtjsVxgLPVDFqlnJVor4J6rptSIi8pyD+sJ2NH8jUYDun/QBmH1Q6G+7CM7AUb9d9q3925LzuefpEzj4gQtzJt0CTOVK9uLvuI09J62rq3T50juY8TxskO6wTdH1Hutv2lwnT1NPX+jvxvue7s7MBnorFpcGKXOH0+i0O54j4hcwZtThoOGnleruLArNqRsVOK07qOg+n0MnazRN4KY7TKuK3j/Hg8N3FCHV/HKT199rSeePKKfEpuuznNZ+YNxtzOatCvo+lYk55tEWdzGfqzF87rmeee12tf/opef/NNvfnWW+DreuPrX9db3/iGvg6+/LWvyv+mrX8KchZHd4gOexUdMcZGx3wxprwoeTzv3Lmrd999T59++qkOOU08Ohzr9p1tdCBNMdLC179iB1WZ6ZWYTkCh/zSXrbIgLSFrRdBOYpCbJqsCnTRtwxrVV0e1xfm7eOEiY9/pZz/9qfzSMRgM1CTTNxpiny11veYguBrsdBl9eEw8X2wPdlD938163Jum0Sb699zKtBWMcwIt+RGJtbRTxxzv+yLXtf3ssA7s8/WlnsZymjql3GsM4kvIHtXeszJymL/XoZQbSSEBekp/ieML1DryRVrJIlPm9BxkWzsc9ZHvmuSTd5LQPFzC8sJ4UeLEnLej5HATgzBoX5YRKKSIOAFVugLd56E2gC5c7rjDL0KlQXI4P3Q/WuehQic+I0MVDXbWBqA7JLgdfwAy5oQwMY2VYjgOz+PyWhwzyYIEehDjxuKikrL6SKxrmaOr0JS4sLvBypo2z5zTOb68PPEsL40vvazXvvaGvvr1b+hLr7+uF1/7ip4m7+KTT2qTeb12akuZNa7A145qqeNLYyU8nHLjFkmk2U5k4Kg+6IyVhGj1dvy3gub16yD1WtSxAXcsABNOZLwQjMedDpns+3z2v7d7pHs7R3SaCbS0WgWzPmClqK3rOJQvMq1PRytIO4xKFY4qYhZKDoNnaHY5RPEwWMhWwyqvM2dUx0/4RIQiHsZx+edFqmY/p5Bm3LeTpVUG6jjsGYm+7+vEn01uFgHSznO54fpmc5LHIk7vFlF0aaoib2oFvguItsxjASjI4kk+T7IfPBfMinr4AYeg4IC2g6wtPukurwxtu0oplNGVw4ikRNyLY5szdUv9X3KW2aiWOT3x79/83/TRZHU6OhyAjsVMJ66ecYkIpcSEYCNJ4UWqKIJeUpFAwYTJTVZm0UyJcUpJpo8gDhKImhdqWAi9KDeVNglGVa4pG/kEx2OCU+HFu9CuuCJmPCKCFO36SbuWqxD3TdKBCmM0YdOPMC1ZBJbDstU2advpiJjJl4LmQ4urh5GdBfPI6KuHXyHPfQ4FZAYB8UXMKfOsiKSImIH+uv7ImzCf7UxnZ8xhdazQc4LWemjQXcqZekl2MLd39nR/71DN8ppWNs9I7VA9C1BhQrQj2wAAEABJREFUows+n6+fOq1TFy7oqedf1DMvvqitc+fVkJ9yq9Q0UmKskN22a7hfU76iTNjo11fW9corr/Im/ZpidUVvX7+uP+Zk9Q9/8CP96pNr+vTejm7tj3R3f6J7BxNOa71OBE5JVs+JVVHAPqtt7LwO2HCHFQNOfAcsdgPkGCDnLD5Q2w7UIFPDRuz+fxaN2sFAGR2IqwDf1rv1t7ALb7Z7nCzacdutG/B+dfSOcGAKs2UIjyWcLzvH7aBVaht5QvQptI9jd/3WDVkXbr+hLCIUEeLBHZA2ICNHQ/+SfHkuGDkl2Qk3bzt2dgJddYxjecDp5sJJtcyuV0FHurlNT23XYIwtjDhNHfFZf4yD7fwRsvkUznD8kJOvI+xlzKGC7fCg9nlHuzips1PVA9mBfY8TOv+TYpbnDKcl65xit+g6Y0cDwsGgreMyZDx8WjpkbJaZ86dObbFecEqKc+q6Q9aC9fUN2XE8jdO7zktES333wbpy/nmc0CtPPKEnn35K5y5eBBeqzvZwlv1Pad2+fUvX+Tpzg5cB/156xDrCRNcqX27OXb6kc5yqPvPiS3rrW7+jb/3u7+nbv/u7NfzaW9/Qi6+8prMXL6nBSRuzP43o95R1JqesFpv3afW79PWdd97Rb95+B8f1A+wwQEKGjJhJYgOVCBXEyfp7uRlAPYBjx8ydMNxOKUoYQ0pR7SanJI/fcDiQvzB89NFHunXzlmwbDWNT50LTKAJZ9eDKKalpW2XKOtYGHyDc4YTZvDxO5nXq1CktYePimqAnv9QRlefJBFvs2A9c1zr0X2Q7xM6c7/KI+EybEeQhd06ptuu2MzLmZF2ac/hxAg/SNUbf3a8TBKIR1TLNLkhq3x/QuXSBY43OiHm6hOCzN/rmPh6RzxJ8Tg6VLMPnlD4mmwrHrRT6Uj6X5vP5uheg2qWrE3dQ4fgjqE3M807GaV0gQMoZ+8oKxouFSmJeJ2yhWV3TEnN/8/x5nfMc5auGT0vtkL72+pt6FQf1+Ve+pCd4iTzDPFtirgfzu084t/Aq2FsatOwfrUq4JXFFhZ9E5vfDqc84qh7gk5jXqsFD+WhtkXahF2+nRccd2lg7FgAb8hhn1RjhqB6Meu3sj3X3PgvgUcdkWULoIZ50Qj16GFHmGQjNLa6IUMQCIm6EfHnzjgglFGJEBOWG6lXlQu4ep6THiesdJ6SVWu5H8IiIWo/ob32bh/l/pgIFzn8sUFZP+14Aejb6ChaNmnY4z6t1oWUGfob9LMPyzmJ+LujpXq0yCxkhIrWM0OxM+0WotJWQTjAWhRPWlk3Xf6FqbXWI/SZ5McwYdU5ZOaUZciMvkJm8EZvlhA3Uf+nFf8P/xvXrevudt9WySHoRjAidvDyGImvaTdjoOUFJSSlnDTkdy4QWJ1HHG3lOlEWSHcZ9NjFvtJZZMDCN6S2HN6ABk2WJzdPy0hvqlPpi0LFZFegjBU9qwtv8enSU6Yf5eVzQnsiS83sW6N62Teg23UdxRYQsf22zbatD5PacFxHyFbRiOG6+dpTtHNk5tcPsvECWlOkbYdDHCGrMkUibtuJEPCIE63q64c3GclvHOac6RhHWU2GlLgr+pMR4sWhE5PofdHx6/abe++hTbR+M1K6ua8An82iHLEpbep5Pvl6M1k6flheeZrCkjD5zO9vo3E7C8StS/Sd6Juh0wmlph6Mafej06XN67auv68Wvfk3rly5qh3796L0P9Pucrv7JD36qH/3qPX1w/Y7u7o11e2ekW9sH2t2fcqo1rY60T2WkpJTs1BnInkECOSk7fgL15YS0Q5fNwkYZGS3rwHKnrJAqVK9S7cHj6c+WHlPHvX55fEwyHAx4wVrjdHZNtj/bVaJ9BJPoU0kS3eWFfCRv+j4BNIJ885kwDyqY25l6OaUHsjMW4jKd7axlMbfDMHNSQyMchRFOph3KaiMB8fFtzUtTTh3HOKTj8VH9veaIz8LG2Kdb5E+AnVWH49GhzG+CQ2t+CfvJOatlfi/RT88V62lCu+9/8IF+/etf6+69e7Jtb/JZ3T/LWMf5HDKnBsOBBtRxWUbHzmuaFsd1oI2NTdkh9e8iN9jg1rArn+K57hkcVf/2cYXTV9urf+N4iIztYCC3cY7N8Gk+87/Ay9GLr7wkn7aaj/mPeMG8xsvAOx+8r3fef18ffPyJbvB14N7uvq7fvq2Prl7TTT5Fj/iCsryxpStPP6s3vvltfecf/mP93v/pv9Rb3/6OfCJ78eLlenLY0G//bMVj7ZNqy/Lpp1f1/gcf8RXoSIVB9NyfqTxmwd/T033/PNRFRx7fwh4JiAdrcU6JeY39EBb2Cetlj5eM99HFFMe9wZ6ywZg6HvGwzIl6OSV12KTXzp3dHeyBuc/c2NjcqDoZDHAm4O2/cLfPibzXFb/02ka9bo14aRt5fedlvaNN98ETKtCV1ycp+MOTtiPmcUkRoZySvDZaNttMzkwS8lWvUp+Lxyyb+s5mctR2XBgStyL81N/rNVvvec7bc9Nf2AAElssQY+Rwgc+txziadoGgXh3vRZvHIRTw50nxCZkoV6HvhggFTsYXaecd4zHSmPeinDrB2GTsxmvBkLm9vLauzQu8AD7xlK48z6d89oMv8+Xia9/8lr7M14xncUzPX3lSm+cuqMWRnaZG+7zIGP5XqaJtxcIin8AW+DbM72Y4UATyAm7ij5HrRFY6EZ9Hq9TEPy+k6OSNsjwgziKKInvVmiS8AE753NrZkIEXvTFv7weHE93lRPXavUNt90vS0mmVGEp8WgkUFjAIFdENs53HnJqjkE3vChSGCFXTOr7KcWweganlLDiGhmXrcTQKctKwBOvgARs9/jLHzwKzQT7nL2o5/sVwHbdZ2160j1woj+yCM9TPwCJhmgXJrAV4c9f4wwU16/hRafz4YoR5nAS9kXrYGIXFEa3wWTj5n5bokoZ90tnhik7lVoyYcg4lDDvQnTe7CHF1ipgo5YlUjrSzc1tPP/2ELl+5VH/n9PFHH+uTTz/RcDiUN+IUCfpaEfqCGmhXCWdgqNknuo5FdFLjLik04k0jNyykRepwGhviDiec5E1xlNylUCBfVsOCnXLWbMx7ckV+Yu60FVVucgM5pJAvP+04Lso6FnTD42E+dVPz52428kNOrZyH4IoIeOfaZssEbYAnfdURZaHZ5RCTrP01XzsMHQ6M87yA55SUU5bbn9WYPemuVCsT5KRkpKSIqHC5ZZsw33LOsjNlHTc4EAUbcxsdmwpVlF0XFMZ7Qt7d7bu6w2mVN6SODX7AqdMlNvIrV55iLPzpfFVS1hKf/pvhUHZWfaKackN/B2rJawdDBcwLmCLMlJfCxNicPnNWX//6W/oqzuoWDktGHi9kH9+8rR/84lf68x/+RH/9s1/o5ziwH926oxuc8h4wiCNaPEDPu2yIB+hnYr65VQfPPjVStLTX0pcB/W9IZ5CEYmoYKVOeSSYl6hooXT26cKjkpzUgwUApZzXDVsuc/m5ubcmO1DlOEM9yWrfBgr3GKeGwHSgjv+l7UT9CJWWV3GhMf+/iIN3j8/wUmzngBaowj61/26Gd5kHbKGOTRqGPLjetYflW+IRuh27I6WNEYPdHnGru1bBnzbKjIl4aE+MWYBbyFQans8PR83rb48h1OK4OxSdzUa/w8uf0LJwqyGvp7waf0i9xivnMU0/qZZzCN998XV9/43U9+cQVFWiuX7sq/wUlfxnxZ/+V5WUcmXWdPXNaGzirdmrbJishawqpId62jYhif1n+m+Wn0eUWDu7GxrqWlodqBy12tCT/RTj/bfI1+Nj58T/SX/sIo8HSQIVxSjnJdX3Kd+XKFT39zDN65tln9fSzz+gcn7uHKysaYe9Xr99gXUFWHKg95uS1W7f0PieMb+O8vffxR7p28wYn9oc6gwP81de/pn/4j/6xvvWtb8uOsE9yPTb7OHv3t7dx9Mcas5bcuHFL/t2qSuiIly+GS+5YSA70N12VjnkQn0FRVGaCD3GJ8PFQId8QF3UCyoSum1x4QZgqpbGWhgPm7m3tY28ojfnQkD+zedcv1OsYSzgoItSyLimEE76re9v3NGJfXsXuTp3aqi9jPTZ7hB7N74DP+f60v084Iq/z+oqd22n1C5Rf2jO23zStIkJBI2XWKDGnTiJJMUPkrFzRKKUMkkRtuupAxxcZ5iDKKkhU/mLuzVGLHEfRDBWxsASEVObp8nnMKZJmAojpc6H59Xi6oN4CM8IgAAgQBuWqEBf5PL/otnwVjJXpapzILAz1vAkXJfplPbHeyHA6al4/LyvQyXB5ZHXoeGqg4ynwGjqJ0AxZhfUssdYPWN/8Urd++qx8Gnr5GT7jv/yaXvnam/raN35Hr775Tb3y1Tf1LF8lTl96QoO1DU3zUNPUaEw7U2ygfolrBnyRG6g4zKzVtNlHUocuetbgPBhoSHt9zygWOojcROmD44C8OjcckrTm3GOij95Q1Gpm1GP3M5wwi1lpcTl1IfdEcDlZZNQYii3yolNYbKYsnBMmg/+R8H0+N93dPdQnd490db/VqNlSNKt0o2XyBmJLCUVySzyKgj9JQWfJkJRASJSF81CECItol+wCiM7vmqsg7yTmheQXeZhdlhJEpFxW5h2Z5cxpnEdfUAgNFcDtwEAjBK4qOiFKyEFvbCRo4TjufMGjkOOwph0HVY4aCilCETMoJIOkA1COoc+5HvCa0epY9p4mH49iWS0bm2ABiCL1ie4MlHihGNg15fPsqdTqHEa5Qtstm1LOaca+QI7F9f2EcT9ExiNFOtKtW59odXUJZ/Up+S/B+HOfT5xu4RRNcT6aplHLxmaHVRFyWvTZi2AVm0RHJNEm7GlVmuKceqEMxn2AgzQYDLWytCL/DddBO1BKGTomBw7XGGdy7A2ctsissvbw41ZEUoZvw6RyuyklGTkRRlIYVLI9dCz0XqR9KjbmlMqnCYZPYI6wbfclIpSA6SOCfrWyPN4Ec0pKiXJJdE8UyzoudMo8nOfyBtl9+mxYJ5VODy7UrIWNRwR8DGTNgHRHPye80drRttM7aFstoZ/MYtWzAfX0o2ecFVIkqRk0agdZifHfvb+t69evaY9NqW2HyqnV9as3dHgwhjxrGSfVjuoSJ2MtDktuWqWcqT/QCmWra6s13rBx9oyr36IhUEpZG6vreu2ll/St17+mp3GC1nH+hix2waK1zWnhe9eu6a9/+Qv99S9+rms4eok2aFC7OCG3d3d1C9w7PNI+/cOy5IUx0oA+DOA/rGFfErrJxFs1ln8un9vPiTL6bYfI61HVRbHVSwlZh2zUa5vrnOad0sbWptZwqNc4IdgAa8NlLTcD5UjogWFjEDy7bZclhYSOlVu+FO3oN++8K/+tVjv/PsGcIn+4FnVCQs+p8iGKMzTS/sEBL1udhsMhp7WrdHlFTW7wLTsd8Dl1H+fJn+r9F54mdkbtgDLHInpllv/EXM1lqm4yUg8Cx3psFSIAABAASURBVNQiDZibwzZr0CS1ZDSSiGILA21trOnyxQt68bln9I0339B/8Y//kf6rf/pP9Lvf/Y5eZozOnT0jO6e//tUvdZcTypb5uYFDa4dzfX1Vq+hqA6fz3Lmz1RFdZ9xXlpdkh2lpMNAKTvYUWQ/pWw5p1Y4/+tzktG4VWpQgO+aDYasz8Dh99nR9ifVLlv+C0xSdFcYKdWt/f1c79+9rb49wZ0eF+WJn/vyFC3r6mWf0FKelTzz5jJz2OB7gTPXou8XmB9joFD637tzWux+8p9+8+7Z+/NMf64c/+Yk+4KTYcr3JqdA33npLr7zyMjq5RB+GmjJ/ppOO8Znq9u27GmBLA8ZHKSkigI6hL7rKzFZE+AAksDuBQLagflB4DIprHqFpjKi00iI/SWKK4VQSDnu1A76M4JzXcuRrGa+AOhh32/kEfRpk4dy2GlK5Y0+2k7rHaWqDrZw5c1p+aXCZ7c0/sfDPtfy/ojltnVSnNDVVH/6qYL14brWsuW3bKsK9KBaZeFKKxP6BJHXBchn6kMMZZH1m6AgTskYOCR485IuUDNRDMhQRhCiGIIKHADc5rF6ekbQNhSL5OavmWEAEXBrUCdFmpQmJ9AKFOOZFvVCPzH0RoWp/GILjEILjfgV0qhCEoN7wdV7lZ17OJM/BY0Az6mmsgobKMaQePj3yGoUZX0pCjgwadcSrA0hYTEPYQ9+BnnhHH6cpsVZmTVinpymrMC8SL9wtn+WX/bOuS5d1iRe/Z195VV/i8/3r3/4dvfmd39NX3vqWXvryG7rw5HNqVjapt6aRBjrosvY5gzrq4RktDu8ANDqYFvJ7jZFjGg15SROFxkWalMJKJU37opZ5tLm1JX8pK5RbHRTTH0ZnFpEKucQ9143ZaJL34DbFg9TfFIN1bcCMXdMKXtQpdVPs1bMxdrzNT1lEJzgMXoRG4067fBq8u3ukfXpSmqGUWthkqgcQXZiHDgxynKvjK8R4PEhhiLMExI4DYooIJSMl5ZSUGKzMoKUaTwrCnGZhBDW4tbhqpxYJyUULiMvxmulHTZD56L3gQVj1JSIVJiyuqYioUEgRUWH5IjmuE1chvgDRz70XNH9TKIVOXqaf2clMRJeiGyU1LFAdi/cym//WyqqGbO6V0lUwKgxBwhAL413YLDs208OjfTbbPSX6sUKdZ5kQPr2wndy4eRMn9hYG26lQL7NYDljsXNawUUdELespsy5U07YnNyiSUZEC+UBKWQ0yZcY2IihLMi8v0D4J8MbYYZN2Upw3YSO149mT13GiOOX0392IlGQeLbwScourbVpZpgkL/pQTPrJQT9EyTlbKST5VNf9Zvmq7bjulpKZt1ALLllJGLmTTAqqXacN9AM4wrWHeESFxn0SQiAjyQ4GMFeT5dh8m9M2f6xBS1k+LXoeDoQp9zTlXx2iMA5+QL6dkgcUD9PKn75tszteu3dQ7772vj/mM2sM4NwOVyGwIoZxbtYOBljjNGuKUNPA3WhahAekWvbSDJaXUqDBJe8bQ7eWU9NRTT+iNN96QT7JMl6ib4dXi/Kzg/Fx55im98OorWt7clMxrc0tDFtR9eNiZ/SUOxq85KfuYT73XcF7vHI50ixeFQ3iP4TVm05wiR6Fuj2dWErMuSbxzqY/CYtlpzCY96saasi51OHr+34EStJlxyjh3iIwpd+of/YNjYfopNj7FxqfUPeSE6XDS6x6fnd9+70N9cu06fPuq4x676mmrp50B/AfYuNMT1sFCPkOnYduCRjmEgzSS/7OMA5wywy8Oo4N9uU7H+uk6ou2sooQsCfkSW4DD7PQcGbmcztDlUsQoaJCTNnEYn7p8UW+9/rr+i3/0D/XP/sk/0bf4jPf0E09ofZU5Tf8PcFx+9tOf6F/9q/9F3/veX8t/O77BZpaWhgzHsDrTa3beoV9l/NdxYNc5EbXj6vwhum/o5ybj19H/HZzLMf0d4Bz5pHgNR9W/Y83Q9Mgmri02rieeeLK+7PgnBj//+c90lU/vHbq17dqB9V/wun7jhn76s5/qRz/8kX71y1/p7p27OAxSy1xdRaZz587hbJ3VCg6q55TlXmZTtnzL2IMdvn1s5v69u/UnSH/253+u73/ve9XmX3rxJX3729/Wizjq7lfTNhoz392mVxzPmwiERad+/raoVb6I2Do4gWL+TrsODT+oX5iFAj19ZkwpWG4D20nyvJ5ygt9gSwP0H0GhZlfBJib0I6hpva+urOqIF8Pbd+9oRLjEC8apU6fkn2a47hTafWzugJfCMV8yOl4MLZK/zKyh401eOLYYW+vUdRZ1l9HzgHnsdcu6SsxHtyna1fEVx7FFJCKUclJKGSQF9R6qogeXdVOOkw9ix1l/m4irG67j0HAcLKKLkCxZBw+hZj54LGjDi8cie5FJehZ1/4NZK9YXqSPTYFk+kQ7KGVOlGjLaNLuIO8zqIs/LEjwAtJ2SprQ9YZ2sIXGHSq2a4bLWNk/p9IWLevrZ5/XSq1/WV998S9/41u/orW99R1978xt68Uuv6clnntOpsxfUDlfVR6tJH5WnZeywox5JEBlZkRH+/UnQx76CMocPlSVqBpAa9tJ1nOQl2ykDXUB4IaTOo/dMW2KtY0KUhyCdTJ+seDL/4Tjim0dfIAfcRBCqqGcEOhb0DqdlwknAhA10XDHR4cERn4X3dMBG06PMUjdCL6mpGmtCeHegIkIRhgjFRfz4KfJIU56SDX4O0hHECZ2fM/Gc5TCnWZhSqumUkxLxikiKCH3mctaJ/Bp13gnCQq99L1D1RML5FeiJJEpeVIraVgShQskhyAkZDPJmJaHf/qIlxqC2TXuPC6sMX8hw1h7VZ1TIFOglgYZNYQOHwp/wTnSkRt0WBkTcAvR1/P1DfW9W3qS8iX3pS1/SmTNn2G87HbAg3rp1W9uc5NnZs71YB2OcKMe98OWc5MXTC6Y3noiFbKXyd76dT2PCImsZcs5MiMzpwYDNdYkxZtOBp0+nRiy+djYd+jTLn/b29vZ1yOmVN9QJdGNOVGyn3igLysrIkNlYI8WsTZyFxPg4z+2Zl09ZHdf8ctwwXcPkbNCb5c/IFhGKmMH6Cuok0miNZJE3Z9PnlI7pQg/+EJURQd5JOFOS9XDICUvP4kKybkyWwxtVnODpMhqc12LYyOhZYPaZm7fu3tOtu9t6/8OP9MFHH2tn70AuG+Goj7150W6mT+1goAFOjJ1Ub5QtfV0aLKP3FfQ/VEqZegXnbYImce5xIi5zovrqa6/qZU6xfMI2wInJOAaXnrisV7/yqtZOb9RTgDJcUSyvatIMNIbPCNnv0q9f4az+IU7Uv/nLP9ef/OKn+uW1T/UJJ493GJdtWrlPP+6yzuzjDI5xEhcYsQaNWYumOHJTaCesTVOcqc4g3S+A3qy7jvQYjKAbmQ91nZ5wgll5QHeIrVy/c08//dVv9LNf/ZoX8CP62lf77mm/UM/OYkAbtJui4JQWJeTMzoN3MR3yTnEcxtjh3v1t7fJJtsNWzWN6dCghY1KvxvUJ0SoLeP8wnA9PO6oJuTNtrPEJ/ezWpp68dEFfeul5vfm1r+hrX35Vzz/9lJ68clmnNjfUZjjT/k1O0//Fv/gf9f/6f/4/9LMf/7D2YRlHxrY4Zl4c8kKAajVkvD2fV3FWV3BW7aQYjg8ZS9uvHRk7q67n+WEeqzjKG2xSrmuaznaEjMPBUO2g1XkczVNbWzpgjK9e/VS3eJn1fJzihHmuejwKAuzhbF79+BP95Ac/1E9+9GPdxIE94vTW6Pja0WAn68hlh3WFDXHYtvQxa9BkLWGvy+Asa1DbDvTJp5/q+z/4vv7qr/+q/nNVzz7zjL7zne/qRRzXnFvduHVLu3t7jGmHpJpflsKYJ/+uASy44csqw2LbG+yZfV/qnDFblzucgRQ0CZqWPi41A/rUymuf1x/TtMy/iHD0GCkFc3HASepQQdzr3QFrXgOtx2gDx3OAnrzO7jGP9vf35bGhNeiTGub52vq6jCF0HruGunb+V7EBO7HD4UBLvKAO0G3LXE4pyVccixKKmMH5RvDwnmLaCmZFMo1cQuGjtwV6NO+3Ss8qHnNFh2WmdRGtui7MHa/XZudwBtZECBx3/kmQXeu6bIY5LXxdMMubtTurF7Qg2pKLa1gdQMZ6CjPHe/rdo4PuGK4T6h7J731aqqwukvrIFZ1D1siCzTYra6yhZ/iEf1lP4Zh+Ccf0rW98S9/57u/pDU5KX8Yp9U+6Nk+f0crqhprBipQacQ7Fy5k0mYamvNkbiIe8M8lm0hSkES9Lc+hxV5B5AoWkQZCZg17zl9gHPObWU9APmZzyx90zSzpZMmd2MutviruhCgbI1QvhrA4xFuaehdrwp4bJdCT/SwDG0Wiivd1D3ds50OFEKnkJDNQzAIWBKkiOzfIsM3buSEUoIXnwiAhaKyjSNLPQsuihi0rQRQT10jEyg2pF1YkS5EuCRIuLWovog5BmuI/brG0V2nWOQ9CzUTjfuWRX2WqasgeMiD3aAGn3yRNVKRSQ/HY3LcF70QbN/3bV5lTUJuZeEczvqMmZBLCufehZHHNuJJS0ximKNwFTIKocun0IGUhu6ge5DTr2J0tvOh0b7YDFrGXT8D9Fc+Hixbpw+rO5/7btPgvnAZtNRzum8fh0nKgUZorbNS+3AWsdXyQ8hg0LqZ3AWdjIdQ3nmdcKp3XeONeYwMPhklxHJbDFMTa4Wz8t7vC5+f72fV6edrTLqZJl8Sbr9t2u+Q3ZUF3XuvCG4HzHver485hPIKyDhI7CQiK70zknmd7yZRzVlJIisF2Uax50AxY852mXCwYRoYjQ4oJCxiLtMMQfaFLGho0UbDK9LPseG6wdVp8Ge7MfsskElSzDgHHocRR62hQ85AudeO6lPFSJRnu8RN5njr7z/kf6+a/f5nT1OqeRPbKKhazwNl8UOatp2op2MFAzHGoAhpxgub120FZ9JxaohjhNyGO8vLKqZ557Tq9++cu6dOUJvfzql3jD/6a2+Ow8wQYmyDRNjUZU2MH52GG9OOINv28GWt46reHGKV27v6u//MnP9W/+5M/1///9P9Af/tX39cPfvKv3b9yhbF939g91n5OhXeoesAr7f91yeMiuMOqlMfzGhI4vMKa9KflepCfEx8hhGY6gc70jxrSmKduD5417O/rpL9/Vj372K93e3kMv6B+aqXULxBrYZqngJHc4g01IwyZpwDgJJ7Wrzum+Rof7mhLvOX3sxkcaHezpcG+HvEOcU1XYsbUDGjihCb6OH6OmezaQqRJ8g3U3o8clnIZNO4iry3JbVz/6UPdu3dDSoFFiscjIsYNT/IPvf0//3//uv9Uf/eEfMB/u1U/658+d1framnJKaIE+wM92ZYfGdj1gPJcY58Vpq8e7jv1wUE81LzHHNzc3sMdOfnkSXEzj05ScEvlTeZ4d4Jw7bwsn9QovMZcuXqIxaYRjvLqyoldeelmmyO48AAAQAElEQVRPP/mUzp09q9Nbp7S5toHsocP9A9349Jp+/fNf6u1f/0Z3b97RIS9UB5xu725vaw+MDg4VjEdLe4PcyBBp857wgtBgv0PmdY9N+J+n+vnPf6H7nAKLyz8/un9/hxe9Q7WDAdIHuQ/fzlnAJYu4Q6dVeH4eKKp0Lide0O8MneQ4lV3URwhzk7wwM18DZAralOXwgHnuuey1JEEbYa5FEVHn3pA1bwUbGDDn/ZvTQ9ZZr4sem3VeHJomV2fXLwN7rMN2VI94WTCvTU5Q/W/Tev10fa8XXrMn2HKRFPxxu44NGfdlHBC3ZztI6DwCCgCZfCG6TUeFMSiLTMII6KBHYIl4hbhqxx1KhWBxz+Kzp8K5fhgzukJmoW5FT34xTVIhpGnUW+boyXNc83RRlc2EwH0zeuaKUQgLY9MzB2eAITct0KLbOAFn1iSRSAog+tYjV9dLUx4T7I5AnfNAr8AHCtlZ7ZWIN+ojq1eGJmnqkHHvQTQDNZyWDtnXlpkTp89f0nMvf0lf+srX9LW3vqk3v/ltfYXP+c++8JJOnzuvAS/9BV5dSeqQxTzH076u6eOpOEEFXWENE21ZhpBlDWSKElIFHUIvPGf3Il7LFjQOKS5UOYFZ/VDOrfzTkWC8y6I+bUhJqqHmVxCG/HJfbT9gViHVtP4WF1XlxhaQM+rDkZ6yTj2LZs9phBe4MQY+YYEfH01xCA75fLOn7b2RujTk8xyIltoWWFXkiBD3LKFQNX4PEpkFytLzrJ013QzyRTm3qOJbDy7TiM7HDOJyfcStOpiHsKZgfpNHR8giYlpiDAGFtE282HgrSFPOE/L6nIXOm4NKWghU5dPsilkgObM2Q33X0edfXrBmUB23Kr9++4sW5vI9qFNo0ynzqqNAv+wwjjk56nA2qaDzGP0mb+EeCy94dvZ7ZlvEohdhsro57bOI3rtzR2M2Yb9t+2+RtoOBLnLC458BtG0j1/LJyX0cxV1OS3oWgcqbBdRhZYZcKYUyG0tEqGfcvXDUMuLFsAxS5ed85wWphokxaAYasiFVh9FpFu0l0v6MdYrNb31tnROBoXLKx6htB/wiqUmJ+oO6ca+vrilJGrYDtblRRMj/oPqd23fUTaZs0iuVByQLM1GCJiN7ylkp51qHYa4kltUbTWfHhhyPQRBGJEVEhcfKdAY5NS8iBONZXKEIoFCVW0LnI1mvQ/SNmXIyjWxs/N6cexZbSOS45UK96nlM0eGIPhyNO43w4vwTnVt37uvq9Vv61ds4gR9+XP/B/6APLf0fsglGaljYijrGoEWv7aDFMW80xIlZXlnlrX1Vy3wabCgbcELnnwfYGV1eXdUlPvk++ewzeu7FF3X24kVl+C2zeSZ4HyHHAU4qa6k6ZR1Oi/ZGnY66kDgFSMM1HfVZO6wlb390TX/2/Z/oX/67/6D/9n/6n/Xf/8t/oz/48+/pr37yS/3s7Q/07sc39Mmtbd3Y3ted3SMc2Kn2p6Gj0ugQHoeT0L4xDh2QfwiOuqxJDDRSq33a3BkX3TmYgLE+vburH//mPf3RX3Kq98t3dG93pJKHSu0Sqg4PE45Yh84nzM0OR7OnB1NVhxVHtJscEZ+AkXrSE5y1o/0dHeze1+hwT8LZzGxLqg7ukdThMpMXc4g1tZBnPsYiXXmNDmZ8aeP+3Vv6+MP39Jtf/lzv/uaXuv7px/V/afoUh/XDD97TT3/8I/3Fn/2pfv/f/Rv9mFPUgl08ceWKnnryCZzCLS0NB8o5OLlrGNOsgo12nHAW5mhOSbYtj+0MS9j+EnNklbk0UNs2evLJJxUR8v+WZecwMLqWF8ucEiIzljhEfsnr3C8KAxscDtrK9y6f9n/NJ/5PPvlEVugqtnSKdefFF17Qyy+8qPNnzmmpHShhdyMc1FvXrunm1Wsa4WwlNtztW3d05/pN7eNs7m3vVCfW//VvKgiBnScFfxIO8Vg9/XYfeuq5XTtsU9a7I5zlo6ORpv5aQ7XFHY6Yj8M54nFp+mPZHwfzMGp1+iBg/RfWXOGauKyguz6FCkBYkazkTDbh6cjh3s6eTDuZr9EtOhE5ntftYFB/rrHJnHL5PXRakOn0mdM6ffo083JJUw4E9lin9zlNHXOKbxmWebn3Z/1z58/XnwV4nZgw7nZy93lBmBI3xuznU+qbZ0Rm3Jag39TW5lb9vbUd1oZ5H5GkKjySoiduMVG4SStUKDck6CoCeschK5SLGsjtdsRVSPsnO1Tlhpa82U0cepFbgBw3+hAmK4ZZHXxQtRYgOR8euKL7UkFctG1AUAwq206O4bxK20NYoAxaDIl+RoT8hwR3yKWFHMyOdaFwatlVvXdkdNhcj4xwQaYydxSlCWuO172SBipNi4/UKBjbFodzGf2eu/SEnnv5FfnfLP3Gd35Xb3772/ryG2/qefIusq5ucGKaB0sS+12HTic0YLCMiiGrjqn/ZYwRGbP8YMVZQDXeIzNdlOFO0GXNgH6IcM/Temwo+oUCJPioCKJQYr9YxrlOqaW/0oiDhML46CHa0OKaWcEidSJ8QHIi8wuiiIyQPJGaJ3ETW6qeeCcvQh0L6xRM2HzGuO+TSYeAU+1w6rG9N9aoT+qikZVaAtHmAx0yH/ML1b4SFOB4RCix4EU8oNKJKyjLKSliVsHPWTGxes/r9UhdenmC8kCZ/QnQvvtVA+iQpxptzSOTNMSwJU6ek8X85nD6IUDpOwIBZGj+1IkLXidSf1P0pDyOz+T5m2p9cXkVDxJ3qUc3PRtJxyZl/ms4GBt8Cmpw0hKE7WCglsUIcu5Zn1IkNrkludyneh6nfT4pbXJqknKqKmkHrS7inPinAAMmYMYxPeQE5Cobjn+TNqU91/dmOKCNWglZLIP76LKaN2+1tmyBSft2OtBuBfIEsFw5JVn24XAo8x0OB1peWmaDXZP7tba2qmU7VLTZzDdVt+nNSvAftK0sqzfYCZ9Ej3Ay9lnkfSrrnzmYLqckVCPLOYMU5OWUlBNlwPle9KzXCRuhQ3G5rUBW00cEOQbBI3cE+SAiFGGYbyglgI6lkD8L+mVhc2O9xt2e++TxWudkfAlnssGhsB4iZeYqiygLp53DKRNtgh0fMVf3j8a6eXtb737wkd59/wPt0d8jZB6zmdOgkm0hZyXr6wTczgD9DtB1YnwjQu2g1YDPx8wyDdkQn3zmaV3CORrizK5tbKrhBcJrQN9b/sLpcM9a0eF49xVHh1ONJ0WD5Q3WjFYjnMo+WPRY0A/Iv3F3T+/acf3BT/W//vFf6l/8/h/pv/9X/07/07/9Q/2bP/pL/fFf/1jf//nb+tUH13A493Xj/pHuHnS6PyqyM3p/JEJAuH1UdO+o1+2DqW7yQv3+9buc4v5a//ZP/kp/9sOf66Mbd7U/liZqkKVRQYclUjVLj2PBhiejQ/WTkXyC2eZQwgkRa2E3PtTUJ6iU9Xxt6nFKC85noczlBd1GmYrKoJOIByenQSjmY4G+t6NgR9e8aGdKfMpLocMOnos2l9osdkjdvX1Dv8Jp/Q9/8Pv6F/+//1H/3f/n/12d1A/ff0+nNjZ04fw5HTC225yydrS/zDxYxkYGjNmQMbSd2H7CfWQuiPFM2FuLDbWDAY7KDC1zxA7pcDjQM08/XeeTfzowwhFKKclzbIWxp1P1Zzd+QT08Qk/Mb9togmeC9z5O0Qfvv6+PP/pIt2/e1A4vs8YyJ0lPc8p6nlNWv0S6b4Xd93B3T7euX6/O6SpzOit0sLOrI04RxzjF/pdnFs5YQx+WeTFawwHOkS2K3Lbb9Pqzx3plR2yCnburlUC+vD4XOIMiXkTmkMibg/xqBPr8q9qHGTPH3G6PJ1XovyHnw4ApqB499EHrwA04EHVa5B/kVokMHxzklBTklVoX+r5X8Gdl/nK6jwMfEJ86taXNzS1eJpZrMxPWMPdxivPZIUPKWavUWeM03Wude9Bhxwfo44FOpnKdCft5oZ0USZl6TevxH8J7qTqqS5yweq10/0xjCFrLZRWZd4mgp445BDVNiOwFuGRGcJyqWQ8/guQC9L3WMw+yi8NZWSFpXg4reFhd1lkF5WTx9E2MQp4q6JuoKihyuEjUOHlugaC27FCLGAxM4xf5Hj5TwK1iPaSsyKwb0E5Zd0sQj4yTSh8ScdAOV7R1+ryefPpZvcSJ6etvvqXf+c7v6Y1vfFMv8Bn/EvPrNF8hNs6cVYstB+tnB4+pWGkIe8Nx0C1A2z3xx6FDlq5Ql7CAWT+SCvSzuB6+inueyDMcJ3pc70HcvIwWG9nA/qbYVEBXbYJQJxFBezOYq/52V4H8syjzyTULF+UomqZmeR3ryAyeFP49zZgTmzEO657/wW9/qjmaqGfS9QycUGIEXQAJ4SMclyIQHPaFidGB4tFncqa6MWalzKAzESGUF8OcksKIWX3n69ELHmUuZy/+0JeOzeBhzPIXhjljgSCud4wT/a15Tj+MWb2HnxFRMyIC8YI4fB2EQwAvOU3Jb3dTh/u3o51TPcqfdEGe4pD2rR87qx2n4h0LWURog096q2vLlYE3ipxSjT94FMQu8mZ1wMY3YgPd29/V3bt3ZAdpg03Rn53WOcn0W/ulSxd5819TykkRIZ9Q+m+c+nPUPgvkmMU0IqodFcYoMc4zWgkx9dDFmHqsesKeydB5AQaOm85OajtgQWUDXmLzHQ5bHNZGLZvtYOCQxR877LExb6x7/sstB/ua4kDYOZ05pPe1fe+e9vg8683MMk1wGu7f3+Zz5r5yk5SQ13JUIKTTKdE/kBNhJPabIrczYTO0TUfYxlkSKM95RkNVi/0Qgl5HRG0jEimjpmk3ZSXQZIcJeQ5w9I60tbWpMY6RZe1wdDockRWchWWcRqRQbkLtoGXEg7f6ItZN4Lj4PFQ4SZ3yWXRfb7/7jn72i58Tvy/rODP/UoPOQDbaVg26bMg3WhamgfUNUs6S5aRsuLKiFV4KNjglW+blx/kNNF7E1dMnDLBMpO6o0/Rwop4wOPWc4jSO9ieM2QryrqjjRLQvrdgzJTVKeaCuZB30rbYnGQdzqo/vHejd69v6Oc7pX/38Xf37v/yR/uUf/pn+h3/9B/of/tc/rPiff/9P9Uff+5n+9Ae/0B8bP/wF6Z/q9//ih/rXf/xX+p///Z/pf/3T7+mv+dT/4a1d3TnstU/bk5Q1jaxeGd0lEABR/PRawifmHhT03eNc+tP+ZHQko+PUs8euCuMhaCuw2eqIkt9jt6JeUBbYfchbTY9z1KkwF13XzmqZ8w/4JGhd3/TDNmuDz76bvKisLA/UNlmOLy8NdOfWDfkvFh0yPyfYhT8Pv/zyy3rj9dcViP/+e+/o2tWP1Zsn9uX5k1KjQTvEIV1Sw1gnxlJQF0kRoWB8jZQz44A+mIO2NaGLEY70GKc8JOWUcFZXZEf23r3tui5MmAPLy8tqqBsRyoRT8mSDoIEeR3TKII8Oj3SPrzTb9+5qOGh14dw5bfLiqrf+MQAAEABJREFUnKCb4AjbKb326VV9+vEncrznRatnr+moa0w5eUQcBX/c1hCba5qmtptTRnVTef0Rl3WScyNINbsQpEYWYU383R6wKMjcs850jHHPeBZgXRUE9DxlCqhP5MwRCamD5tDrALn8EpFSYh60OnPmtAboY9C28rxu2wEvCMuM14D5P1YHb8+102fO1PKEjiesWV6/unqy18uX18TVtVWtrq0o56DelHVjXNeRI5x9j4nXEa+NlptuKKO/oddSdDkAS4yj/0mxp556ShcvXdIG632DXLnJakDKWRHME8ONAvfVvBQkEg/KRBhJqohQBJAI9cVXZTQjsS5R5yzBs6C7BUTBg7gLZ3Be3YJJBvQE3GZqbrOQqtyOU6Tg8SjIIr+A3uOMjqcVnRSZMRsqNS3xxNoR6qyAlLW2vqUnn3pW/i3pW9/8lr77u7+nb337O3oTB/VLX/qynnzyaZ0+dVZL7J2JF8kO3U/QEx985J8mjZF3THu8s6tHcb3br2FSISwiNBw3HP8MTo5N6O/rKrDKg1Ybp7bUYA/mG8iuoGAREnU6IggCyfR3uQqVHg8PbmEx7Zl4Do2eNHqTh9eTYcoi7LewCY7HhAXjCNzHWb3NJ7kuDeYnEy3LcUudDJKQtqIgeIFZPbqnxGnROXc0UtIi9MSNiFpH9SIuoybqY5EyP8u7gCdzjzEdw32Zw30xXAcxZCCGDBv1LJ+eYiQudBsnURv2o6rPDyfACVlNXxmaaQXlf8/3iZZVaHCRjghFAMWDFh01RL/YAPvqrE7YGNZ0ypuDevUssh2YVSpsoiKvl09HI0L7bIR27nJOLJhHOHf7LKiDuljWOihylTdBnwr4k9Emp2qJcfWCeO/u3frZcHt7W+ZxyOnllE1ZyGMai1r1Ttp5SFlZ+mGxI0Izu5iHAVW1yR6SMscsz4v2HrLa2dz171SJ+3PlESc9uzik3hh3+DR7gNPqUxlqUV/1b0yvsDB7gffv7UzTY+fur+WrdPTRcrpCilBEyKHLFrbnUFyms8wpYdNO0zeqY1Ine0eB7/BjBljKdXJKyom6lNlePSC379xG77tsXEssEI22trbgKnnc/BtDn3B5s4kIWW5rZordd9jylManZEz7JPZ8jXjJ/PCjq/rJz36pazduy+XJmw8LZjLYhFLKStlINWxZlAa86Q+B22kHA0WiLfLX1jeQaaCUGzbESUWPYRbQ94UXhMLpTY9N0f8+NBn3OBJj6Fv5LwOk1EDTa4qQRZl+ZUHCp7KBpu2KJs2SJnlJI05dD3As/Rl/dxK6x8ns1e09fXSLk+Jrt/TLDz/VX/30V/qLn/yCU9NfyD8b+Ouf/0Y/fvt9/erja3r/5l1dv79PvQ4nOGualkGrsYJ1S6xZwWwIlUDxErlSIp4BuRySjjTGfsfYU4fDRofEoCrQs3AijCAM5lnBOSzEe5xVEc/RqaGFTFnCfg3Tuaww95oUGjRJbVKFfwKww2f/Tz98X7/82Y/1/b/8U/3Vn/2Jfv2zn+iXP/mRfvDnf6rx7rY2hknPX7mgr770vPg2ro9//SttLg/1+pdf09NPXtb+3n1dv/6pDo72VcRVH4wp49vkVh7LlJM7qtphFkK6exwf4QBHhFZ4IbKDMuaFdUqfbHOrnNrVf1Ju0LIujDnJ3VePLpZ4gcw5azAcYJ+dDnGOxuwXbtp25Hnqv5m+z+dqO052Nv3v825urmvQNpxST6peYaZDXnI9hz0f7eiWrpewKRVzKwQOJf+Ex05fdZSbljnQ4tQPqT/W3s4+dQTtHIyy52iZaUS+zMV5Pbwr4F8Yp1JDKB8Tem7aOTVKpe3haFpC0i53vhsmF7FpBf0mAxmaHFoZZCXsw9jAudzcWFdgCyllmW+q8STzWlld1dapU6wBy4gczOOxRkcj5tMYPU9ppsj69UnqGl9bBoxLQe4Juvc4Hh0d1bGwgzoiz/s4xegqU69Ri97s8NsmBszvDQ4zznFCf+HCBW3ykmzeKSNvSkogAILUu2A8hZjnTiEuI1SvwtP9R/vEFve8sCZPxCG2TM627MewZimoaccXIM+6cb7rfAbwk2WRL7cDCiCvFhEKlIokEfZzdJFkTEmzNMmOY/3ETnqMHY5AwrlfO3Val596Wq9//Rv6xu/8rr753d/VGzioX379dT393PM6de68/KVpyB7Z8AUgtwNFk4Xi1aHDLkIdPM3fa/G4K5owj7x2Y46MfcwATY/sBbmKEhY0B/X7k5AoE/awgLVfasJ6ehSQP3LHI+mHkx77JdaDdeyjhxRrF6IxIjRBuiBLqeEsba3qs5cp5HongJAzNvriiyaZYAV4shLUlrAFQtekwyQKi+2UxXXMYn3IJ8XtnUPd5MTjsB+qXb+gsnRaXbvOICyrj1Y9kviflqnCsxh7kAKDLwySUHoYKN6hCBUhpXCDwOEcMJjH6iD0DKbRzcMewyk9MtJX96GCshrSmYLstaJDaGqnHEc95lPrUt80bofGH7qdt8CsOhUXFPAx/xM58xLnGPPkIwHVak6tS6KGMK/hPE2y0vix4OSwoKcQfxwC1ThmgT4dn0GzKwhYIAufHfv+SGe2VnXx1KaWmTApoTPGNCiHqt4BrwSfns22YyG9fuOqTp3eFLsyn2+PdP3Ta2wAe/VTux28kOrv2zZYIM/A9+KF8zp//rxWVpdxXEba5lPkrVu3dBv4bwPfunFTt27cqPl7+zs6OjqQ7ckbu2VcQMgrZKtAloIsPXkTbO+Izdd17969rRs3r8ky7ty/x+J9IP/XkyN4TjgFOsQxPTjY05QNdsqJ2JjNt8cR9Qa5wmY7YFFejHlGj7v3kYfN1XmtHTfbKf37zO1Oo6fCOHXYmXl28I0Icg1qBKg3OnYIrekdtf0Fg8uIaQGPwQIuN63HuofOTnTDRu48bxr+BOh5eMTpnjeYZRyDhvkl2zq6mnKaNQFjZNrdO1BhPKdd6PAocFxCn167p1/86n3dubcrz0fP0/G0Z9MrchtVxkBCZO6YW0H9th1oiU+ybm+VjfXU1hYnCOtyPk1qf/9IB4djbfO59h6fKnfQ9RHydMg1BiNsrePkdxq9etaQc5wiDQctTRX16GoKkw76QO89a4AXbm8OE+blCNm8OYzQ9VhFI+TyycMYeucdkX9AXw/guw92wQ4nTnucapp26nFkMy44xl0JnPaiKXWm6tkoek5V+xr28HP/K+DXocPpaIyjOlEHL+vVeR0vXD0QNhnI7ZPQWNgqPGyzAe8MWo6WmzJWo2lFJpyhY+w7ZfQRvEROsVf/1nW0v63u4L6mB4TEp3uEOJ2FvNGd69pIEz21NdSzWwM9sdTpubWkN5+4oMHOPX34ox9og5688vST1Vn1nL3m01de0hLjKfQ2c1KKOuQW897Zuc04l0O1jEdKAVmR822HDeu157kdTr8MTtGt89aZ75ucthXs4/72DvNupA1O2FfZlCccYgx4sVFKOuKkdP/gENs7khRKMLaezW93d5eXsD3IsmzTWzhFRb3szE4Yv4Y1yo6WaTNxp71ZFgn5+woYCgaKFDJN8ELTHxDvBsoaqImhUknuCv2qweyBLpwR81DYwwJ1/Ml/bAhdQXdeH90P+YqgZ+GYCvZaoAmQu6IAghdmi6iBQw5igmRHWuqZf0f31WAjq7wwr7ImeR2Z8lbp9WeJU7eGF8JNHINl4jatKafLU2yxNka7E2zUZf7N/gon8IkC68sOaY8MfiGwg+q4x2QFR2M4HMjriOutcbq3Af9Tp0/L/0zYBTunjGNHXev6LKfeq2tr+FbZXVBPXwqxmW6knv5CSqvcQevIJODfoS4w8wGoNVMRxQmVBKAO81GiwGGRYG2zJMLtbDJ69dBSn6w5CbmVtIaIUENTVFQZZ+VhmQSjOYpomzhmKw8NSwvrQY+DKFrJGiP7CFs6gscetn5Ig1071GBjU6cuXdGzr76m17/1HX3j9/4R+If6Co7ps6+9qkvPPaNNdDdEl8KJ7VjH6mkpc8zhNAe8S4XXtoLQRm9BaIt71kci1nFXQ2SifW7NECruj4EuFnctM71q74+f5lPHiZwZ7QM9CB3UMurNQs2pTKN6OWbUhB/oZmlpSad5iYlhqzQcqKCrE0MHFTLEDFgD6YfuoNk5kBq6RatQOYNgLoZjx4hZDFmPlVSYDbO0Ks+CFAUWIt+LW9eNNWUR8f8qsj/qdG9vrFu7Y03ymvp2U9NmXWWAYS+v0xHeAFno2CMxAkRi4QoWnMQgGkoZqVA+LbkJtyiu4nSB/iHQeQQpzIq+YlZYyIMSPvN0rT/PQeZS0alnI+mJ93MDKYSCT1kAPtxULHWiWIcLwPKzdyWG/LikHMceRJxnPMiZxeaKnyUePE16EvMSZznKUAjVqF4YjcOCHDMgC4QkNQOJqvUeMuLRoaOpNteWdW5rXWtLrQY4EJkJRE3YFiCZbcL4vBj2LMh2AO3QDlgw7aRMp13931TucWK6yqa0zqlay3gu8xm6rTRZLWN8mhOAS5cvagvndThoaaLUE4BdTjz9bzzeuX1Tt25d100czRs4w7du39CdOzflfOO24wvcvcknxluq5eTdvgMtedv37+jgYFfT6QiMcaQPNcZJneLM9jinPsFo20Ztm+VThnbQKKWEY71M3xt5Ae9Y9Fvk9mbsTWD73j30V1jOpB5nZabbue1pcYWCaDFQ9hS6KXxMS5aEElMkLUAS3avCT9et4OGyCkkkK+qDBK0qImT+BwcHfPrd0F0+nVruIY6AHYIJJySDKv9AQ/rn8aQKbZVqx2Ocho4VuSuJBblRXwa8GAQnqnf1o5/8TDdv38FpKxoj/wT09Mf9WMBpS5aYqznnumG57aZpVJg7Xmgrf1b8EU7dAY7JHjhgAx0x56bUKYx/nxPrQ1ZiPAp2NSRvmRPAmazCvSpYa5ESdGR2cp40JWtK3It7jdd04O5RJkJop66DzXlzmCFrSntT7LhzWWKdSY1KZNpIQGxShTb7GVgX6sbAmtDTp8Lm4X4VxhUjkMgLaIKwxpE/gEgHfRRlM3Qyd6aVWh5tLsq8XDUVXY0n4pmFhWIhsqI6u1MFfBLxhrCld0vM1+XUaQ3nfq0NDXBmL/OS+fzFM3qS8OJqo8001up0X6dSr688dUVL40O9zylswel94uIFPfPMk1pdX+Fl7nr9rahPMuvazUvEBEd7Snt2JiJCKYcyQhmorKYjiiJJrecPNjah3iFOJyaiIZu3/yb/Ok6MTzQPD4+YT2Mt2eFaXau/c7SdpGhknU7R5SEn0j26GvKC2DSNOjsC5PnEz/PHm6BfIBsUY9rt+9vKKSsxjv5LQ3a+xBUpScGwwMu8677k8YjEvB6ojYFy32pteVOZA5M64CqyTfeE8lV4AOcdg/EvXwTaK8B9gNuMQUgRfoiLXMoLCoquKNk+zG/eDuIpRa+ssVqNtKyRmu5AZzbXWJdXtY7elngZ9Kl127Tq0Jn1NE7bbnUAABAASURBVGCu9/CxU9oRJhhZz2vofp2vY6dPn9JpXvxWcVQD3Zi2Q7fWV48sAxwnO5tr62scMGzq7JmzunTxop648oSeeOIJXb50WRexl/M4IJs4qdaR7WMZx3kN/qu8mGbGy7xEV2E50yX9o8c1Xtz7qoeQ96lZmlJsCOMWMVMA3zBxsAAVzBMiwYwbajLc3jEoPI67jLTbsKw9fHoEKwa8euQohhJUtIW+ZKRGMqLBJBJzPynQcxos1bjXrfqVJUIJOz51/oKexzH96lucmP7eP9C3/8E/0uvf/HbNu8Bn/M3zF7XCqWqzuqqe+TEO1ZdovziPsAO/SC/gdAV2OkVvPfbRs84IOtucCpWRX4DuyWCotUDtm7jmZAUZC8kZ0JeMnn6VEyANI+7K79GQ6uSXY8DCWQ+DBtykM23XKWdtntpSZr9Xk1V17cIKeFViKsEs1by/1cMVXcHhY2BjophmENq2QoxecZM7u62wDifFk2WKEzBiY9rjzPruwUTXOFUdpWWtXnhKa+efUdq4oOnSKZXhhjRcU2lX1OWhlAfYyVCpHRDPIGEoSUpGiDHS7JrJaMVULAaWsAMFIOWMlGqux7hpBtft6UfPIJcZEL4aOaHrHsMdBLUNQiqh3hnbv9vTbZ/E343Lo7VC/KFzcaKgR9ICar+QvWMCGD26eQieCMBVvfE0qWhzfZkFa4nNJrSEw8DSQgtFFDG1SdGFnkWyZ9Pc2+fUY3dPwRC5/RRRT0nu4DAZHgcvpmNeXgpyNLnRkLeuwWAAz9A6C90Gi98Gpy8rK8uzUxuGPuVe4nSoKziX0z0cznva3b2t3b05HD+JvbvaO7in/UPAadP+wX1OaXY1mRziyI3V9WO62MumZJl6b8JCS/RhwqbsdNs2sgw9ujriNLKgl5SCjbipoGucDO5XHPFpDfXC01ouNRT86JQShCklR1Xm+vZGa71TpJxzRcpJKWdFhAIOf7t70SbtI+cBp8NjHPCNzXWNcRh6+rC2vipvAvucGjs9YLH06eqABaRBvhRJohMzuUKpSSop5BPLCfVv3Lmtn/zi5/L/AJRSUspZsqQFaQ3i4XAOx82z0OcRnxMPcJ59QjdlU7SOj3BQxzioth1hC+LKObGe5crbdtIio4siZraRaJfW9H/UVRCmoF/DeurZPCy/+xiUWTaHifhJ5JrulVhTEvrI8GjQNX6lWnTcJuGQSHVOFULoMvpsI2sAGuIZHoWT/uDlv4lewya0bBtlTq4Yw0bry62unDujr3/5S/rKqy9rlRfMI2zh6OBIljUiJLbZ5dWBzp0/rXv3butHP/ie7ty8gbPWy3VfevYZJcb7Li+HdpKHOJ6BLRfmeMfc6JgrlQ2sErJXLOIUOL3ES4Vt7QBbm2CHHlfbn50k623EfLJNTHgxorsaDoZa8jowHCjbrsi07XS8DE1YK3JOGlCWCHvkH5NnG2rdfxwkryG2p3v3tzXBvqbIasfL8aDHEYkn1o0O3b5BSonswgl24OQPh5n14YhR8TqAAK4xDxw9hvOM44zPiUDD/Uihc+ZAlhqrIW3SsmXyXAgXKOofodMc0iAXlfGBlgdJq4zz0tJAdjaXl5flg5yOPnvOBGNinY2ZW9af13wLkXOjZRxb6yoz5yNCKSVNGVPro8lZ/gu0/rdnfVJ6nk/R/tccXnjxRX3pVf97yK/oueee1RWcVZdtbm7Jp7Ieu1McNHjdtgxTxqzQJ9jLV4+tu3c9eZ3nC6G7FwohgCJCgcwRIXEv4GVEztPscp1CeoaqqYXGPhOyW6iHV5mjp14Hm05BflLPbOtEGICwi6yO+JTwGOhmQt5RkY6Q+2DcaQ+MYD7c2NKVZ57Xl177mr75ze/qO9/9B/rGN39HX/3qG3r5ldf01FPP8DJwDv2sqWmHipSrb0HXeaEoM+ATWR/W1Ul4LHrrbAHWC+fNaOjEQ/fJBIJWTZzM+4J4Jecxu2tNLIzw854P84oIRZzAvBh28BA6hg/j6k//G5wwd+68acjzviJCBRnwEHBSNe088FvdnimPoja/EMPhA06WwZBbqtZRGJieAenkBWXCJDrCUd056nRr50i7k6R2/ZzWLzyljUvP4bA+peHWBbVrp5WXNpQGK4p2SdEMJIynYDAl6EWFVIgaWlyIUxhYT5SORbY3MK7CIC9IHCbqJ+oaRJ01R2XAGlFmYKModKh/BJTO6U8G5ELH82Tm3xCnPZ3E30D+tymmfx6GCupVuWhq1pdeNno78D36qfpibDxhnLa+Cno0UISCDfHMqTWd5XN+ZhdNmF9QLvRD0nsRg+EWirwojnGKdna2q3M0whHxpzgvgD30/qR/8+ZNTlJG2Cg7hGVDbxbXjqpPR7zorq+vaXVtBaziIK9pY2NdS0sNTmuRNxRxglTYXHpOGjjbQ4tjMHkIiokSm09KPWGZgYWe9UKsx0qs/EbGQxgMsgaDVsPhQC0bn22jabKG5OVMj7El6yWnRHlLf3tU06tpM3050v3tbXVsjj166aEVoZBG9M0ohIX0AnZsptB36F1cCb4pZzkMlBEKcjV/6re6ZjVmpOaR6IRPo5eWl9jMVnHs9zThNHWVUxT3dcomZjo7qz4dHjTNzEEM97eoZ94EPAK5BKHn2oQXzxu3bun6DcYQXoo0a3DxhKgo6GntPSFxxn3MyalP0PwXV+ycHOG07u3v8+JwyCY5hY5aKSnlLOsgE3rDzWmWLnP+q2trSjnNU4tgUer0Ir4InWc8mnbeY2AlGo8pclYdR8bSuinoZ4au6oqHCn0V8LxI0NmxzNhCOgZ2SH6ix4kwE+JrqmGdzcyrTBoTVUaPCT02hE2EMnHDDq6wGyPzQjVgfJaw36VBg/OS6+8YLzBPv/qlF/X0lYtaSpJpWmy9QW8BH/dhND5Sh7O7hBN7amtD+8zXG1c/1hJ0K9j9atvoqSuXkUvyfw5wsLervjof3uaLCv3pq53P4rBVIEtEKMEjEbeNDXj5HOGQ+rfrPfKGpOHSkDmUdXh4UOF5MMFZ3dvfY142dR6mZE2IdGaOtYoIjXFM7VARVUpJyS9R6KuH5wAHd3V1Vbb1A5zyO3fv0b+O9aKlVDUexCJQCCGqVx1DIj1OdwPZ2bMbvCQvU9qBAh7cBboF6Dy3+/3bAeIHjI5j5m9IQR8e0Czy9OBC8IDKLwycKSt1I2l6pBY9G1XPbct6GpVNzpm+FXXMVffRa4zn3P7eXv1t8Ig1eW9nVzv3d1gTPAaHdbLmlBUJ/UQwPq28FvvFwfDL+hLjZr3PeE7lOez1xf+Rih3T+9v39e477+jdd9/V9evX67oY6Hs6l8P1evTY01/DPS20VcRsgE6OhxzIl8sdLlAoK6bRrJ+wUuVHxPwegO6YlorO82j2pHunXZ+2+sjVKe2J2zntSPfI0aGD6Qkc8UlmfzRR4gR1i9PQp557Qf5nod7AIX3rd76rN7/1OziqX9Uzz76gCxefwDE9jw2uYnfLSnmAfNJoPEUXY42x8Qlr7oR51OGg9pyQIjrCchNZ2NdxyDpSFqAc8Y/vQsx0HvAaolOhlwdY8HQ4g+qFIo7pnDFLm59TDkvVEXUoKidhAoNyLeC0IFrA0ZpHfedVuqQBL0dbp09zOFQ0+1kHRC6DJuYQ6aSHWqSoSgTxf+yNAov44xCeVWkOybMRFRazngW9wyGaggmDc8Qbyd37e/r4+m0c1kM+ZgzUrJ3Ryhk+RZ25pOGpi2o2ziiWN9W3y+pSqz41YuSloCviipD/iKeIiwspRFOMXU9olBrOBruXQyEnoqHFmEPV0WKfqKHLmQai8ASIPnRHbTIWlbxom68ZE1oHj8J8KwvKHZ+V0wrpWRylUX8Rd0gS0nKMWl+0zYSKOURaXBHkA4GIIGdxh/wnkcdNXLWfBUX1jEfHptfhLPWg1LHq5DIxQWTZoAs+PW6uL+GormvYhHL0CudDE6wAFZJS8EAXHW/nN29ep3PwYnOyE9SyEwyaRi3w3+T1ojbiBNJpl7vNKRO4oXwwGGoJw15eXmGxXMXJWqtv+d6IVpdXtcbpySonrUM7lfBtj9Eo5zRHVk4JmaKGLZvvcDDQ8nBJS4TGECe0YVE3cnbdrHrRr7ZptIIMTcrVufOib/018GmBx6dDd0JHiY57c/RGah06z/0xHEcRsMX+0E0BziuapTs2yQIP804pKbBvKeQrIojNUeMi/VmIK4DbCXhV/vTB+jzgs+ve7q4iAl2u4BROZP0P24Gs9w6d94xlog/WfbY+mga6qTrbBGZJ1crdD5eHknwyvo1z7hfQjraMvoa9puhlzILsjezg8BBn9IhT733tsDlub+/IToT/oXWXW8ae9i12oqFmPg6BHtxWRtc5ZeWUZDqPy9rqmlJOmvXZvRYXgnrCEHOOy2CnY9T8v+FxolKEEzN6j8/j4PVtBrcIECGhg8wa57CCjiWQwaNhA/uGdjJyL8raSBqgA2NI2NBvO60L2pa8AXkDnLQV7HcVR3N52Gpl2GhjdUlXLp7Xi88+qXObKyojHJOdu8rq+LydlHFskFIdc7JErwmO6mRypDVOPo17N67rztVPlHBkuqMDLdHGay+/qC1eGO9zkj7iS0nCJhLyBnY8Hh3iaO6zAeM4kWcd9eQXdCAuj5fHlKi2sZVt/0SGsQ4ylpm/lsXzxvY6oC9+cfK/GtIw3h5dp3vWpMoDPZnebUQKJcY/50yfshL6sB3bAbD9rK1vyPP0gNP7g/0DpUhqWs6uGQPbuOPi6pFzVu9Ibdvr4qWzWlkd0JOprB9ZUOjEuM5ABB6Fepb5USy2g4dC1zeoZx7Bw2xPwsWzdKlNOu48JyKcAty2kbafqGU9nnBK3bCGDOnXEuvZEEdd9DOhmynr+iHzfjyZasIL4h4vGTs7O8y/He3xcriPXrZxUu/cuavbt+7o5s3buu347Tukb8s/s/L8tGN7eHRYx840N2/ekv93wZs3bunqp1f10ccf4ZS+p7d/8xv9Zo53cFJv375dndgpDmrBHiyTxyhSksPFuEVqRAYIua92UcRVDLIIHr4hqGqEoFChp7SPQAsCDmco5JXASmkvUlYQ8pCIl8jqjQKtQV4fSWPs8gB9HYKOGTNcXdfpcxdUHdPX35T/8tMbb31TdlJf8Gnp8y/o/KUrWt86rXZpRZFbRpY2S2L9C+YEusdB7XB0Yc2cK+oRnhuzCdKCPqSYQ4Q6cZFcFDk8UUK0ULlQX/AU/IyooSqfWbwQt6kuMGvbtOIBKBewHjuEnGA3E0LbzxTijhb6ihl5wbYS609CZwYklOrEhdDwiwieSYFeZaD/3LTa2NxSZHQk5KNWASJ+EjThyo9C/1FXQVLu2osaWmxad74ZF4y0p+O9Q/I7NNahjDEGvLN/qI+uXtc7H3yij2/e086oaNqsKq+c0WDjnFZwVtdOX9BgbUviVLVgCMKwAyXNeqHjLorL7c8WkL4OWE3TpkOKq4wuME0FBcWDFtZYAAAQAElEQVRglGqIjA7dBZHnkGJXARgFCZc/ClHP/SssqLVs0Rhtm8cCVNei3EVzgSr14mGaRdwhrTo4gSD+KMha3BQFWCSPw5oZWiygs3y4MzYFqAKpGJ8H8rqcPAuFM7U0kM6eWtfpzTU20lCGp0+N2O8UtV4vspSSZEf1qje8oJfoJWN9znf5zDnuRFGls7PieGZcvYlMcZwmnNT1yOS8gR0qHEY7qRtsQJt8PvDnJocb65vaWFvX+gIsLusrpMHaCg7u8opW5lhdWcPBJY985w1xWIeDgdxmou3COPptd8RJn7jspCYEHrNp+5+4sZ5SJDkvkD6sKGQs7l+TWZymbNoHsuPWk79AQX8PYNvs1dtRgMY8jWo/qJpm4awKcdXxcogcBJLDxyA0u0yPkSlo02HHPOtwGvfZrMeccg94AWibVj6Vcj/dX/OMCPrFwElKOanDGRlB77JZP2bCFfimhA4U2sX5vcHJ+C7O55iTrjGfo2tI/IjN0RucndQZRpzcHGl//0h7bJKu63K3U/nD1/LKcqRQbaOG83jOyui4R9eWYW19XTllSaHZZfkegZVxDKhMahD9/NsEczg4SYiMzAjE5On4AqYxLeBW6qXMfDAc9xypIM+ORsLOMrbT0Nc2p3pi6XRyXiJNvwfkD4i3QTroO2EGLX0e8hIxHLS8MGaczyBMfPpPOs8p6ssvPaeXnn9apzdWpNG+xCfilVZq+PoQLGoFm+vQ4ZTx7bHBMaeqR4f76qYjrQ0hJP0xJ2L3rl3lY8RE23z2P9jZ1pUL57S1vqJ9nE3/PGCEs5OobzubMt6eI2PsZUJ8wguK58BiHhf6bZvzWN/DUd133RR8fl7S+vqajnCoOua8XzqdToxpwW4HbUv/Wom0bQTFVxtNOSvQhfMr0GNIigigeq3gBHu9aAcDHXBqa4e1znP0mqCzM5tTgmWR9TGeHKoZFF2+fEa56ZVygU/PiBQFsZkZFRYzxh4duk8VtgH65zjMuCl33klQTgFzUqAAQmnGV77IoyWYP8grzn+ACEshZQxpCdkyJ6qjvfvY2kRNCvQSyuiFZqXIjGdXT/C81o4YE89/z7cxY+NxmKLfEXPUTrwd0u1727pjJ/XOHZzUe8Tv6i6O6zYnpJ6rtyn79NNP9fFHn+jq1WvganVSP/7oY32Ms/rhhx/qI//bt3ZQeTEtCGJ9R4S7LsdbxtNo2oaXghYM0DNjifx0QPJ4yFqYgehj7qBwBpogLtZSgOaYdli443NAYH9jynh1cCrwn7WRxGGmRpNOh+ijpKx2ZUXrp07r3KVLeu7Fl/XqV7+m1776ur6Mg/qVN96s8WdffEkXLj+hjTNn1bIfldTUv0w1nvSa8GI67d3XxEgaoY68ybQXzUvoQZEIF4hZlgiV6jMkRUQFDxGTeD6AHlzYB3fVLd1chI+UWx7Vsh4igwD5yIOywLuaJnHRrtCDrKNA/hxVl9abHdcRetrnhWWXLx53mMNH7Inml3ND1WQOIIDvVPNizkvKyBASfJdX17TKHl7LRF6FuBwnKFIi+N/lLizEPShoxehRTanpKYM2Vekm6pk8Yzp+h0+I773/Hm9l7+vTazd0b/dAo4Kog1UtbZzW+pnz2jh9TstrG8rtgL5i2HQ4UEJE0E0QKL621cvt9rR3sqMU18XhZF6BvmeUKiwbcS82zmepgcPsCWeqoT1yFvFHaWqb5gFPiP+zuSNqz1UD5J/JfVI8lzvtEJjQcNYJBHWD/g1YJM+d2dCFc6fVMkTDJrMBRlVL5Y0OSSmx8Fh7/pujdkJbNtaUEvlZKTITeCpvZoUZnCKpY9Hc29vXFIfKiAgWsVaZhdfCm7d13PGCE9HAgwVOrZIGWsJOVjl1X13aUMXyhlZWZnD+ysqmVsGK85fXOKVd1XCwDP8ltc2QNlqaSLIddCwsvWVKGZphzR8djat87k9GnpySCv20THW4Q9CFEjKL6wgnd8Qk7th4fULd4xQUeKoSQ4ApOer6HWUdZW6zJ+7Q+ZFCFRESt/5jLupb9+bvDcoymd1ChpZNo2F8vKE5PxMv9M99sPNheSyX6zk+q6eqrxGn4T558UnNiE1vhK5qSHzMi8bEn7kY2ym6GNf4VI53zsNRsjzWQU97M/2gHAtRgeA1nD2ciki024PCy8eyAj15XE7WmlE/7vnFVC6dYcHRoVRo+CFANNMB5Y48pqnZfFFdc6g+C+dMgjCpKOPBtllqko7hz/MNfcoRSgr+qAIyNZGgy8y7hpfEBue0EdMPGw6tcYp68fxZPfPUE3ri4kW+GLT4qDvSZB/nM2l12KjNSIWNdcwxzz3jiM/xh5yIjnBOJziZTUgrLXV3d3Ttww90cP+uEid3N659omuffMT8Guj0qQ1O6A5168Y17WxvMzcmSshccFqPWM+NMbxsO2M+l044UbI92caGw2XGv6sOkP8CYjtotbm5qQHhCBkGOJXGcDjUFPsYkl5aXoJ/0hddiK2qKPTWNC1zfFZn0A7gv6HhcIkXyEPt7e6rJc/zwfQZBeYqu2hDOnNmS1eevIh9jWu6DhxjpfnF0Fcz9bDP5gI5TlSamT0s8j8TYuM1D16uUuNEZqEzZZH0mYsmnBcRlAd2EJxyh1I/1hGO6mR0oJ4XRM/PKevjlHZSysiJPMhl/h26nDLuNEe/klKkyquw9tgORqxZhziXnvMelw4+Y+av8/xS4RfROziwN3kp9ed84yb7th3buzgtnv8+oZ0wx91eSkmZtbLBiWnQsdeYtm3VAIeDeeh0w3oTyCPN+sdw6PMuq4LpI6GLGlfgTAW9FKEIZ3GX9aR8IjjB5v1zwwlr0JR4L6nl5Nn//NO5ixf0xFNP6/mXXtbLr30Zp/QNvf71b+orb3xdL736mp587nkc18vVgc1LQ/X0Z0L9Ke12yPwQyOuVkGOBUI+cfc0PpAEI7zEwRFzQCxpYPva2Lk/i8UTkmqHh6AJBZH7bEuZRFSJuuoJ4MFYLpJyUGC8RjtCXndLbd+/qYw6cPmT+f/jJx/rw44/1wUcfyv9JzwEvmJY/pUQQc8BDxIFARDjAHj0+0tLysk6fPiO3YxlUL2gsWI1LaR7+PQbxGV7WV22TiJVcJWTy9Dg6PYtZ4WSuTiwm15SFcnfnvq5dvaoPeRt77/339eHHn+rG3R1tH3Yal1bRrmpl/bQ2Tp3TytqWmsGSlFrazTOgiIJCCu31oDAUmARlBYgSMIs+WHdMhzyeqDMULerqt7pgCA/3rbhvwCG5tXbU59/tQXf+bhU/p1bETBqLOzOVhZSa6WZebqoK0hGhiAcQlz/15+i0tbass6fXOelILJhZLYZdDQu2HgMD8lrfod/Gc9M4qiU2IG9OAzYgb0IjFsMRm1qGR8ciYifGv1/sWUAL4+jbOnZ6yhvdhE8y41GvKatFN0kqXZb6hnFt4I9NYC+lEAcOKygvPQs36Pukvo+Kwizpe6r7lZG4FAoWn8yp/TInsJFS3djGOF0uc788kSNc38tg7bAWF7UVJOrCj6PqcIpD5kXf8lf7KoXuUI+OmZ9tpu87dQhSaYir9ArLkbISbZknbP9uN5W9KWV4ub1ZG8iOHN6IpixGiTLI1NMu0imnJOdXeugmvFC6nmV0npBd5Dvu/BH6OcRhdVjHk7R5e6ymbHjFc4Mum+cUfUzrpuk+d+op64F5HXcQ2uP4yQhCRoSbrrLmnEUW4nxehZOVvzj+KAfL09NH49GyWaOfww/ioJ6R0FOCjHc7JexrhoStSjmkhlOxJvXEjaImSQ0FDX3MwB2NIuoCGm0Yl0FqcDgzzkrGWQ2c1dDGypIuXzynF557WhfPnVVSr455lQkb5qs4eZtyWihsq2Msj+cR88lj5rHy1wKXTZiLLW23kvbv3dWNTz7R+HC3/qRg595t3bl5XUttZv6zDqfQ3du3KlwX8dRjxx0O0RS7quPsENgWuo4+MmZ2Xg44Ud/hM7RfjgY4Leucjk9xaHNiTGnfa8FiDBwiDtr08/GICDQEQmrbpm6Gg3YgrzVub2OD9YovCdv379fP0SknIb5SkpomY/Ohrc11Pf/C02yiG+o6Xk5xBAs6xMB0fDG2Ts9kYnAeK9Ui/3EhnOY8atUFSU1QRj94fu4dCM3N+Jc69lNOzI/2d9UxllXvzLcpENoQF+qYjQnzzjInKmf3nT6bpIN2Qt0j1qsRcNxjaLoW/UUkHPwj+VT1Piere/59K2Pn8TuyY4ud2bH1HLfoVa8J3boNhyBn9JsbZfaAFtgxbduWcQKkHfcYuS3BJCIraLeIuQ7oRtWO06Jccr6kGvdokCZeACuneoeG6D1hbhutYF+nzp7hNPSynnrmGb3y6qv6yte+pq+9+XW98Y1v6DXiL7zyip54+tnqmC6trasgdwePEToacSo6KarfJOyc9sh3MjRdL8+8UEebVQ7qOiykK0gXib7EHCJnBv0nuGZtub2HmZeY5dVy7KFDmjEHh/t8dfD8uHHzlt7HEX3vw/f1NgeI77z3Lo7px7rJXD/gRdT1l1dWqFU4lZ7CvCgiHoLgSwZls3zHe2r05DTY1QpfUVLOpJBlMR9IReHBneoq6dQchcrFcULKH9xUoAnIA05kkzZJIOUC5FIuRf2j+TUnhLgKxubnsMNB7VkoCwtZTzhFMZPpRGMmycHhkW7fvqurV6/rww8+1fvvfaQP3ufTwqd3defukfYOk7q0qWb1ipZOPafBqReU166oDE5pmlY5fR3I/9j3GAd4qpFKOpLSCF11yijBm4aFC+SUQR8gol8BBJAZOZnRkjdNg3qe2HSj9tEhlPWmSE47LJXWPYTHrJSiwh4zTwfho6h0j39EINPjix7kuuEHqS+MVW6mRwyEqnIjYK1Ty2pM1oo0f+rEZZoKy2U+OBnLbaPzW5s6tb6ilo120CQlDJNew5+G0KV1HoRTNsb7nLok6qeUtMzpSMMiWRdDDHUFg08sYkc4OqL9TDygO2TR3Nnd0w4Loz852ElyvsstRt+HIrJybiWxQLAJdiwmUxbkKZ9zpnyKcThxnDyHXoT9xj9hQ5zg8BpTNtGOcqSmD0ktC6c3zpwSzvC0nvraWanyRlJOSXRSpWfKMfaOL/Tp/qcU8jI0xa7HbPpTbLxHZ65f0EehziKstkZnehbCAo3LFrxgo0RTqI32uG1DFIajcxAc327bfaioREhRK4ciotKlSHJfrYdCu4Y/B9ph6Gi/bVoFf6wTV2gYi0TdMadiPXPW/XC+8xwaKWe60WvChmW+3vim9Mfo4NkTd+iyQv/Np0Pn1ovHp0P3Lvf4dlU3aBTZ6CqSSJY5KRGP+nS+uHqPN/xbNjxExAebynwKPCjmtiYIfpu7tmf6uRYdXdQL5KHR/hiS43UJoQzBoCwEAD7+pJ/QVcI+ajx6NamoOqVZOJegCewsM3caZcYkhQiNgI/kdIIrI8izl38Dn+GBf8jLIbzYLgcx0ZImOss3/ScvCXMGtAAAEABJREFUnNYzl87r3OYGzkvCse2ha7Sy6s12SQdjaTJNOhp3fAqeajyeyrY/5vRrNCJueD6QP+VEnN1Hw5TV0slDnNXr772vgzu3tTEcaLK3oxsff1hPazdXh5ywNpoc7msXugnreNDvxn1CcgxDqKSi2j9lzs4pKdDn4cG+/JODCWvE8tJSdRjHHFz45zYUmxQ5JxU2/wZba1g7xIAX84K5w86OMeixr4zcEXAn3g5wVNkUPaoDnNQVPjk27UA+IXSbUqeMLtum09JgqqeunNGXX36GPWOivp9oyh5VbE9ux6POHlbg63ZUBSzICCivnVyEJ8uO45DWG/qa50TPw2lCB0GS21FDNV0fsK85ZJF2/9BxOxhgV1lHB3vYTK+CTnxqyNRQpFQ59cy/MWupf4aVqZMiKwitz475Y0yh8bwtYd6Ue96zrg7g73GzA+u/KHXIqWsP81of2o76nscF3aQcVRaHkUJB65BIFoNIEAb5KSfGuQEtc6AlbJRTUspZEXk2ImlJHYdT/XBDk1hihMjnCytaUlcCGkB6StyoeT6AKJn2Wg2X1nXq1AVduvS0nnr6RT377Ct67bU39JWvvKXXv/ZNvf4GjumXv8JLyQu6fOUyLyan1XLSX1JLW6Ej+jVm3DuEr04ncvXI3pN+GCG2IVmuGoaQTTXdSXWUyzxkdGTzkOI4X1zOK+TM4DouD3gEubO0qHMM+jwvoJAGkZOFr/ooGbqErs2zo+GOSIe9zmSBNkHB2Bb0PcFW/Bn/Hnvz1evXcUw/0rvvvae3331Xb7/3jvwb4+vXb+iAl5KA77mzZ+V/kuzZZ57Vi8+/oJdeekH+VyCWl5aV4BeMr2ibWyGBUEQQoR8ONQutK+WktfUNtczJiCxEVMfeXfulqH8STypLD0J6NKPQ4ooa4VmVQrgYBYeQB5UrajnENc8h6kY5aBCOxFG3J3XHwu2wkC6OgymwF3/EIrXP8fEtHNVrV2/o00+u6pOPrurD93BY372qDz68rWs3DnV3t9F+t6lu6QkNTr+s1XMva+X0s2rXzqtv1zSOBod1qmmM1eVD2VlNmrLoFBZuVYlV5bUKAJoNDC+FlFBkSNA8BvRNj1yQa5ZdCGcx80gMmMMgt1pOuOxxeIThiWRBf4YIzWYB5x3jBP1jo4smKXSdyguDnoljmSmoHfaDOHcEcW6iD981P9ANgG/AZ4nN4tJpPpGdO81C34kkYhbqnQDW57ZTSDucmNshPX36tAZsdt5sehYDf1ZqcDTW1tYFWzbTTmJcKmgxMakCnXZMqikb0YTNtG6ubKZ2bEc4UCM218XGO6Xcjs90vvB2hD2oIfZmeQp8I0KLscISlEgjpiLq0+bLxOnU40Q5K5GdiHijJMrQmovRQ1vky/nWc04hj3+PvFM7ZGx2fW0bWvpRjI4xcFjHuKhHF5ZT5AVzJNCmYX40KxoUDVUEz6CFBUhSVExKLaJkFMqLK4IIKMOZ0MDf7feEEaEWp7wdtFCrOuUdMvfICrUGjEvbNlVP7od14UYiQhEhHhUtdCqhEY6qdS9flDP8dKeX6x6xwR3xIuLu9gz0lHZmLwt2QqbQdBWuP2XB6kEHCrS0NGvKfItkOXr01zOuPf1Y4TNSROB8jSp65K9rjRtznccBPsfZ0NkuJDKJu481DgHdcu4chZEpbESECNUzmahRyyBVIpbpdKZ9hwkH1Wig8/wYsJEvtcEmmvgs3+BQNmrYOJKirk9JggdAhqBfBT5kia4pU2geOXU4t51yP1LTHens6kAvXDmvl568rAsb62qREMOV69Ms/maqG31e2lTH5n84Lhrz4jbixPsI2EkdMZdGRxONCY2O8oLdtkizxPxbya0yjs51vnRd53QlcCS7o33dvvqxbl79UDE50jJ9m+4f6P7N2zrY2VXxvClID0rtS08/YpYxH9OckgKdHbERTpFlyKa1wTpwxF4waFoN24F66iYU4JoQq0WepkEeK4TMHl11njvQ9eYbSVPSYxxwrxUphVJKSjlrgs3lptHm5mZ1jurPE44OpDJGXwfaXM969cUn9MylUyqTfZpjLUK+njGt+xfj0eOoGoU8rABT6alPJ6ETeRXEA7k+A+c/hJ42RP0eFOKEJIXMThV4FNJ0n1qOkVjcZBZ0kRgbv/iPOeXirAAeRVN0X5Q0YF4XZLZDPpmMEI3csM5prpcmrJUT9OS+Ve7YYtMM1LRD5TxQkEYEXmw8ryayA9wz70QrGX1GBG1NNWbspthLzxhQpIgAkkJccHaIMRZ6IeDxyCnTRqqIgACyhGxKSSUY94xz2qyra7d0pKG6sGUnnFQjsOEe23Yl+GA3y9jNqdNndenyk3r66ef10ouv6atffUtf//p39c1v/p7eeuu7evXVN/TMMy/r7NkrHJZsqi8h28oUfdWwL+oQugtkSI2s3wriPXL1zn8IyM2NFMy6IrtGMxCn572KSi0vtNWrh79pC20IWLcVKqphETGAPorLQQ9qHEYF5saMSBAC7qAsipSh9XpiCHkFH5pEZ5L3T3/Gt2O6vbvLyehtfXL1mt774EP9+u139Kvf/Ebvvf+Brt+6pV1eHjNr+oVLF/Xsc8/p1Vde1Ve+/GXCL+n5Z5/TpfMXtLWxoSF6X1ld0dLyUCkHknAvAguEoEVkIAclKoQVJAJj9f+Wtrq6rhRIXkIF27Ie5DqSEvit7oDqcVCh4BGYjtxHbg+AwSCVflZGvR5peoy65/TTi0zHAuJNzm+523j3169d51T1I/kH2x9+8HH93eo7732gTz69rrv39rR/OBXrqmKwqs2zl8BlbZy+oOHqprL/3VWMvNNA05JAqENphU2jqJNihogp6gBOzzsUEUosEhFJEaFIDg3iMYMUWlxkEXU6lKiTUlZOSQk8IKPD8uVwAae/GF6kqp7QWw+KZfwtq7uu0Vc9l9kEwWJnOu/rpKgP87MYs47IMrs3WqQ1u5xniAc3AUbF2K3+b+z995MdWZbfCX7Pve5PhEIAAQ2k1qJUV3Wxq7vJoeihjdnY0GzXbP/H3flhOByqGS65tB2KJtmK1d2lMiuzUmcCCQ2EeML97ud7/b1AAInMquwuds/S6PCvn3PPVeeeq45fjwhwmnKBk5zJmIldlhRJ2dZzyFafTi/K86f8jg0k5yz/AlPDhmEHyTr5557uc2o6YuCnlOukkshJPgpd2TNEE+Qy5j6pBN5s/YZvZ9ebjseQT+iNJaeYA13KfEe4Z9G2XYrHHrYxddh1yBcy69Ox6C4N6nB8kxt0yLLOdlRPNpEszmlt5UdIED9FsaXqW8ukbm8Ia74n3NvRWsM6Ge5rCnU6g0L0pGuo4Ysx6y49GWMZRcrlDegqX6ivZUEaj0bK9EvC3tbJG5ipw26744Z8RRFDzRGMc/ghNNS2rqOjTUYdf12pG6L7zH3XMdd7xoHLN7+EXyLzJmg43RyH90lYWE6f+GXEcPolTtXjNhrq7R8XD0ryrHryqOmg7mPEdBjPIj1sU1EQP0T0Mg0630jIKwibZgZnxp5GY0p8JkdOoSaHWoNTVIa9WKPl09HEupSc/zEEY0CMD+EUBetTkwsvFNIImpln/pQ/ht/eGLFxPK3nnnlGu3zWbHNiHQolWpDon4AWNoCeDa6DzrDVHMdkAV2wOXe8CHSVdlTXyXxfw0v1jP+hnzoV5k6hn1Lf6wGfzT/56CPdu3lTTZEOcUrf+dnPdJMTmTFtLfTP4d17unfrFqesh7LDLvK6LJfRMzYMho7G47HGzHnb/xBndU7/buNwhCR/UvbY9NhzvMjQodMRTvKCOhJrrPO3bSOn8dzMKZHz4e18LnPBQYh5yT0XatoxjsqGAjsXPu8vjh6wLcz00jOX9frLzyHvSEl/W5FS5HkyjH9sQb84XEGc1teX8et4U6epIIDt6PYVA3nsdtWizSfFQxuQDJHK9HFOqY6nBXY5eHCfIWrdpZSTUmR0L5h/yfhpNB6PZFtJUdfYJfY0esZuRCinrIjQ+gqFlvSdVXa6jrERKZQz5UqU29V1BPbE7YadCIb5R2VYVLUaHhGBnkkpJWSmWUH5Sg06Fh1yEFGiUTve0Gi6qdHGlsZgY/uUdvfO6eJVxv8LL+vVN74h/1zp93/rt/WD3/mb+tZvfI/P+8+TZk/j6YYaxtmSdlagTif0B0wNHMxQF6FiaJiRPbxUldf6KoQHSAXhGrD1tp0MB3pSFLL3BPoVXYfX+UyP40njeMsK9fSgoEOPPkZH2DoaS+SmFSmJzlWejBWjRn0O2iItmatz+veIObXP3PIvwX308cf62c/e0p/+2Z/qT/74T/STn/yYL9ifyD+W17AwnTt3Ts/jmL72+mt6/bXX9I033tCLOKZXLl3W2TN77NtTNe4bGunxH7RR8E2izwoNreCBzHIk9UbilMA9L2gVK9B9Y3NTilDKifE5Vk5JITEHpaS/jgttrX9P3T0LRP0xAGjPxO/qZOjqCU5C0QUGvn//QTXiZyyA1zh+ft+eP17/e++9p8GxuS//uMCihJrJlrZOn9epvcuabO8p/CamDc3LWIsU6vhk1iWGTupUcFAVc7RYYylFr2DTwF7QpJyTmiYrp6yUUkVEUkToSVdNk7NMg/pEsogQ95OSf6kME6kCQ3lRKkysngF3zGOvoatXRTjxin2cOE+/sq03iQ7edre8uJxVHc4XPCLqU0F7IwLdH4IAN2GFahsl9TgX43Gjixf2tLOzid5sbsK+cEQf3xGBLRvZWbx//17tY0+KEc6RYTs78f6DfflPp+SccGwW8gaTU9LYnwNxplLOatqG8FSbW/T3zjafDrbr21w7ahTkC2xf6Mclui05xezWwKl2+z3OFsu5DjlF2d9/IDvHHmcP9vfrp0A7vfUTGfnXdrduCT2appGpIizS2pZatxd5ikR0VFjsMo77gH50/UvGeg/MO26dpvcG7j4i3cD3GuJ65vxXdHTV5ld/FPq9oy7Xbz7lLLdtjUw4sOMC52TGKZo3KOtRVmMmpUzfM1/SUGfVrD6wRC27sIH1A9jYFpzazHGO+o5E3B3O0XLVfuvgza8C2ZJ5v8AJWZB+zgK7AHNOa4yZaQ3P5BeS+XymBbKFnRAbm7oHjQY9isOG44gwa/TMqbJqS0Fg9FDDPEkpgCdpBAqgwchos3mcxwRCvRLIyJqKDsetX6GooV6WEBb2wElNarBpg818uooFa97EfBnQEy6cqhbZeXK5Q/mdMg4pQ897kVxe/RlxvhLtnprqVZyqK1cuaQvnLuWkJeO2w4b9qn99ilJob49+tplteMTG7xPVJf2wAEv6qDPFefVJ6tL5QWEs1rYX4TD0tLRnnGRNcC4b2rJ/755uXPtMibp2N7d058YNffLB+6JTZGfdzuqDm7fr6WqQhhkqClGgj7B3KJRpUMvc9tjrkflnLHvaMKaOGafvo1ErxxXiIkIpZXWU5fGwZFyJMibjicasERFR0+rE1V9Vr/AAABAASURBVDOXZozhOeOpY3xFBL0C2DNc9nQ6Zj0KXgB6vfTcVX3/N76hc3unawlUqWo7yuixxTGwpXXFLBKJrJtRM514WPbl6MlaBmCPms71UJ6LoOCBPOEZyCJC3Moh5aQ6dhbzIz3gq1Vh3noMNY7A4E7X5Kym2rlVrnKpo4/9o0lL7OL6E2tcyllBaVpdVqdjfJjOqw175ZSVazqpJ69tvEr+q5NCUhSLCEUMqPWnpJwoH0RE7W/rfWp3l4OoPZ29cFlXn35OL7zyur77Wz/Qb/727+i7v/lb+tZ3f1OvvPamzl26onayITtwC/ppxvo/wx5HYMa4mjNvF8gX9KdpR8OWkpZJ+AihTmGLqVC34K2mHrtKiPgVVnFOZyDlXvUrZXuc0NOUiZh81WFlf+pUqGtAD++8jutI01F3D0ok8iUV+A758iSYf/ZrlgyAJfyMlA+WM92dHej24QNdv31T777/nt76OSelvET+6Ec/0n/+4X/WW/DXr13TIV8+/BXq/NnzevaZZ6tT+s1vfJMT59f17LPP6vLFS9rbPa1pO1aDHiwAKsy7Qn8XxilN0CPADqiHxQRCEQ8hrgBpJSOSNmEPZJmF7QwvG007Yi4g8G1jGPB0C8+/ojsUEkqKy410Yz24zZseA0N4MZmzGfmEbP0D2zdYAD/88EP5T2J86qPqd9/hTeAnhD/R3QcHuvNgpoNFMNCmOKnntLP3tDZ2ryhGe1poU3ONNU+tltFoWU9YpZ7BWhgqAkEn2+iop+BfCimhb6KDTCPCUccYQn4GqUMpQVNSBBSoXsHzJAj+spuBjWJWjk5jsLOAVT0ZGAXei8kackeSfh0mdS39OLyOcz7yD+WQymHian5yOD2VyeFjbSn7mCfNmofVmk+0s4gpnhba2p5o79yORqOkmkCqJFyPBF9YUKPa9MbnN6q9nH86mcrwRmMENvTmc8BnP3GlFKhmnXvllDRlQ3K6dtTKC29mkJtvRyO1o5FG4xFvzY0szzi0OcODlLNSzgrKiwhl+DHpJ7yBGmNoS5mW18UyEjoHUL08DhyXE2WQv44Vt83AcKWm8sMcCPMD6thmcovxZhT3BQtmB3oWy0K4EFfWZUEtcz7TCmQCrtdFmw6lr54WnmAdHFBow0PUTiZdLbPWW+R6OjYs1++2Z2xjNNjNDoJlHjtzNnv3ywInMoJ+IT+3UF2qY8oFBxtXXz8PLtncjDnOhB0kb4Yux47T+oXBsuMwtnD6JboYCzaWBfyAhfySYzjsePNL6lino3Yl+lfYySiUJ/fNylhuX0HZHqULaQbak/QE1nFOBwoQsjqOK9+p8MJDI2Uk6sjEGz5BbYv47D6goW4OT9XSEU2SEnpkkFhrKuBziHkxoKZF/wZhC5qc1BLO8G2F0/XCFVXLMebp3S19+5uv64UXnmHst+wj6LZql8dWBfbpGHtL2xEnY8G66rXVfWg7LnBMHbfESXW6zulpT6n9WVQoT7TDSClhXzRnje5Jl0qgX9Y4ZR1werp/+w6rrDTnRO/zjz7WEQ5Ti82Cz81zXk5nYMkY6rFZ7XP0cp2ug5qUKafJtI6XjgUvIE3CaNjKY7DJWdYBhdQ0GT1CzjunPTNOEb1XMCR5Wd7RZDqt8U5bqL+nPW5vx3yjEOKSIgYk6IR5v4Wz+syVC/ret17Ti09dFLuE3O8ifyG/y+htkwrGCzLHOU2xjYpLrg8zFZZ/NaQvxpOVYiyn6TXAMFHA1W6ARtQQnBgLAB0ziQMHzC9Ms4MHEmPU4UDPOfYRJYxY72zLjI2DdosCe+LdF7BK2Dt7zmPrlJNsG+ezLk5jumAu2x5O5zI8f5eMBZfjPnScuBJlJcauVR0QigiJW1w1LdT1DqJQRFQdnDfnrJySPAbG9M8m6/M5HKpXXuN0D2f0+Vdf19PPv6Sz5y9ra+eM8mgi1NARY9yOZ7Av9ApkHbt7UY8R+xBUcnynHjnAdp2Qk9bpC7QQdlutW4XDJwA73DXhimUMOE+hvGKejCeih0Q8mTI8fYfMu07DOnSuGxuUSMSFenjLesKdkKUspUYFatmc+XPA+L/HXnmbz/if4iP9/P339ec//an+4x/9oX7/D/9QP/7JT+VfTL956yYv9gvt7uzKP1/6ysuv6tvf+rZ+49u/oTdff4MvMs/rCg7+ub2z2uYz/LgZiXM7ibleWBtMvQYOkILGBfpG1CccMmmgIdH1lV9JFLQhUiK4ggZakCfm85kzp+uLJgm0YE3qPc+oA1M6pf7qrpC45QbQehUmlViweiZKb6V6pF1hg+uGUy3/FiGL2hGTzKde/iWPO3fu6BpvAp9++qk+p1P85zF+ztvCj37ylj66fpu3iKXu46zONNVk55LOX3lVZy+/otHWJS3ztuYx0SJGmvWBsxqiSmELjN6vdAsl/zs2fhCn47iIGALigo8IJRoUiVwMngyfAGKJXKaPQ7/CFWhVYeWcvtKgRAeAw6CQDrISSAU79tjTcoSqE8Y97YAxJDZX4XgS1TaKvBa6lkRNQaCCPJWuwysK4S7K7K5N02tjM+vS5T017MqFfrUuaFTLDnTyAO/ZKFIOffbpJ9Xh9ODc3trEUZ1owicZO6AbG5uaTHgbZoLs88bXMUkiQimSi2Nz6iX0ky/LU1LkrNTgkLaN2vFI7WiEwzrWxsaGNrY2NNmYasrmNWaxG3FK0/pUwXmMlGvZEaFIqSJFyAiHV3wKKQmEhjZJigiQAFSh44tZTJQscl8U2t+xqJjWRngxcxiIuLUskA/9Ti73G2G6uNbnfqo81VC8i67QiSvCkaGIqLqGhmsoio50H0OqlDQklNNYrw5HpmOlL9jd4yLR9kSjo6ZAKwqx3O14wFeOpRcTylpwMtfXPLSC8iNCc8qa42SaHuFwDPyCub1gI5mzYM5l53VBfQtssCS/N7yF8+Gk2PnwKU+PbdZw3b11oA7LOvIt2DSddsZiPWetcLtGo7GEDraX0/W2IYYrUKyq9VUoa+CROq4CnrTOUwiroojW0wddRc/pTM9pvKDBOE8G6Vry+ZP3lEV3g7G4yRjbYIOdEh7lhEMXOKyhTLrBYRWbcACpJX7UZE71GL9t1hhMJyM2jIm2NsbMlcym3dOn6KBFdVKfvnpB3/vuN3UF52o6buX0Lfnc9Fj1m5tYJPXYzPZdYl87bHNeNCo4ibb95mzuc2xoe3bY1eMBNcnpO2h/SLXgUEpJdnYa5k6DbJxbTo9Dk9RogoYNfdmyjhfW7TuctN69fk390ZFa9yV0ST2lUJ6i6uX6lvSjKSJlyu3ZG/wS0pcl832hDnuPmNsqtIa7o44gcYssYze364j6fPp6eHhEuZ2sI0m09BijveJKKWO7ViPWh4iklrVgPEb/JG1j7++8/qrefPE5jcpMZXYor1sF2xV0PwY61PlXhGGBKbI6cuCL+RWI/SU3GR4aWmuW7PChwJ6pPsVT9XIbhrZFDfsLICZQm8TY6jRqQvPDfambg4VmnKzZkXfilLO8jtbx4LEAqt0pvWHMuuycG2zEGmpHBXsV2r90OtuRcWI+5ayW8d1jl8ODmebIrbPT+gUU5Wu80yTGi5HJY2o9PL+c99hWCIMxmypS7buGvh2NWuZCqxF5G+JmrA3NeEN5sql2sqVoxlqwlxvL1eFTnSHMyfWaM2fPmVt3xrV165irZKl7fy80ZQz3hnm6g2iEBLjX+g3jzpEDLK9jgDQB1vGWuw+rLUhq3tEnEdha1Gf0CnUkNnoSFcI9vVgCpzSyeuiyCF9FmjPmlyU0pz8eHM50hzX4k2vX9Q4npj/mhPRP+Iz/wz//c/3cPz/++efaZx607YjDo3OsEVf10kuv6BtvfgPn9Dt64/U3q2N6iZNpO65b3nPbMWtRlqzIsogPz2iSQFaDLo050zVSVk6OT0rontAzoX+AgUoRhMJ0AE+JPIoMmzS0k9SUNZpOtMUXoRY9kuNpq8dTT3uT/jovOsiTe+hkQWgpskCnlLNM3fGeGDMW1Bkb0T6fZu/y5v7hRx/Kn/4/w2n1H5u9duOm3vrF+/rZux/o3sFS9w6Lbt9fcsLaaorD+tRzb+rMxecV413Ny0R9TNVrpN5/vqjPVI4p+oBSObfrhTzxJlWVRwQ2B5GUUijCSOIp8dSvfNFurYEK2MD1G4QoqYiiRRWVWmaUmodKjtP3Dgyosh6bPpRFoNkJkHC4C6XV9JVRWMojIuDBmjq05qGu3joElozoNJ022tvb1mTSaoyz2DTZOVwa1KSoY9FokfvT/mdsYt6MvJhN2DCCBnoTdfjsubP1ty8TA3jGaczdu3flFxWPhaCongXSEHpEThLCTLmRzIcSfDNq60Y0ouwxDqo3pXbEAtw2NZ7Wyg7WgsVvwUbWs7iJy+XkTJqUlFx+CgV8RFJEkEKVRkSlyfGVlxRSBY8AWl099rW+xatg75qxHHwN25ArFNIVy7EpyrljRNGrUqSo6fS1rrqgUm6scp2kEUPIduhYzN0fHQt6If2QfIhHW8YSEtIn+mRJGjuHTubW9OjlPOaFliEWISJ70tkJMTovtIRdjx3SBc6JnaWFfwEO+5v3hjfHkfFcP2K+H+HYzFYwX1EdkiM5/vDosP74xpFfanGIna/Qj+G6GSMYUPUaFKtBomjLWoDIAnRWhRCsQasdR38I2PaBAxW0QYzjoJ6EvCH54KA29W+OTptGxpgxOIGfMN7shLY5qcmhzHjxpmu+JVz5JDVJyhxhuExRT6GOgrNffDJW61qSt9fe6R29+soL+u53vqmL58+oxTEJ7yqMGY/hjnwdOtZNGd59OmeMz7HPEZhhX/P+bD7DwZiDBVjS/0M+etPmCSkY86LPC9D6qvKiwR5SRt6SbgxG5rF7g11abGd6wOHCrWuf6pA53B0eyH8NYIEOHgcijRHkG1BkJ77BRn2/UE/bc5Pkfp9Mx6JS+od+8XirGXgUKaVU4Xm8/+BBXSs8Fixv20aN+2E8kdeZEQ5WkziVom63vcNGAf/M1ct68dmr2hyFcnekkXfe2g+dCm0axjeVUbdIX2FeX37VPKT9auom0SanozwIAsqkKucTlNDqLrJjGhEKbOSEEVKbkxrGErcwlwovUffv3FZPv8+wuV/iCn1SKHyJ0znzOGB+1X5grFgeEZQdqhc8AdiCo7/EEZ1X2L5OkbA3kfRPjxmwD+Vm9uwpBwObm5vsBVO12HnM2ruzs6PNzS3CI00mE/aGMXwrl9GQJzdZpu6j0WhcXyJyThLrpO0uFrDALobHzD5OGksJDmrRgnqXKHLs6IVUDGS9AV+3dcow9adz07KKK7RzgPNRwzqsoT9IJooweQRfkFEgqlDIOh+CR3IQRbiQsYLEHf3RA6cM2puxV8O+2RG3RN6hw+HRrL7Y38Up/RSn9Gdvv60f/umf6w//6I/1+//hP+rPf/RjffTRR7rD3Foyf6fY98L583r+2edwRt/Qm2+8od/49rf1BvS74jrPAAAQAElEQVQ5ZBcuXOCLA3v0eCzbuI4l6sE8NrOwujzsWb2HMMpVGbqvKU2oNqmU+Eco6WrYFAZzKiJOQApx8SjI5RqDkkHbjnSaU9XM3muEU1I+A8ypyPTXdYdQhYe4PCjpILh6t02rxGTomERLJpbfwj2pZjisR3SeP/Ncu35d7/D28BGnqzfu3NNnN27rFx9+oh/97F3duHvAqWmro2XL28iGmsmezl96SecuvqjxdE+zBfJuxOiZgBGdMqLeDAZ9hifB1R3WFMNGwEWSdYsIpUiKFQZ+iOcpovUrXeFUtUdgPL3W/JdRkq1uLzBDquFJY4gZ+MIAfBhGvLqH2CFmJfoCCcUXZFXgzJU58fAo5/N/O0raO7urs+fOaIxjmHI+kQjWRZK2Z/Pp2Bw++fhjJcQt6QoTM7HwtqNWXrB6NoaGibu9s01ZEzUM4iV57vNJ0ZPyAS8sdnYKZWbyZzajEU7omAnYjkZKhCmafp7rAEfHP0S+v/9AD+rPv/rnUB/oyAs1ZdpMkZJSysA0Keck65GQ54Q8khL6RSRJVOrOJSxoRMjpahmVd9hppOBfHRfC3rSxYzzXxYmxPpjST4N+J75nY+xxSnps1EML6cgpBqhMnRLm13dTfmHu2d5VN3YA67euIGAiQhGGBrpqtz+3+3OgQhLx6w3AfESgcqijvDknrjPmrcvvOB1fGtVJHTY/b5reSO1YmDd1+Ih+8zw/wAk1Dg8OVMNQhw+gdlSdx87YknXi8OhAHXajeta3HkiYVTQThIbrcStabhDrqAoe3GxdcoxppuszBY+akJ3PyajRxjhrA+rTU/+ZtgljscU+LeO8DeHshGqYzCM8iFGlyHKIW94QMmkzg9AOqpFxODPhKnedzIVgXGxvT/TSi0/rN77zpt58/WWdOb2lUZs0HmV07LH1QksclCVjeomTt2QMLQjbSZ3Nj9jwZvW3tmc4KXM7+6Y4qAtOxpcel9RDkyVKM7XNxGVeyES7hD6YgGDI1KIsqQEtgglzZRNnY4PNpqUNwlFqKMg/p3rzs0/1AOdpjuPkFwuv536RIetwk85ZIoK5l2p7OtrSNBndj5ShXh+sg5yQXFU30qeUmbNZVqqjHQvq9S9VHlJXSkmnTu1oNB4p4B3v07YgD0NfDXvNhfPn9MpLz+v8mVOcDi+Ulkc4eUcSZZU6gHrGcy/B1zB9REC+ivU2U1E1qtyv/vhV85COsVLrhdIUKbhBYkw2DKgmJ7XA4+je3dta8pJ/yFo5Z61zu3vaM+clYcYeavt3ODfWPyjD5ZrYeaGxsszpF5xmzxgvHkcLXpwsd7olcsPh0ajh69WUMbmrp556Si+99JJefvll8IpeeeUVve5fygGvvvIq/Ovyz0H6s/MLL76oK5evaM+fm7e21DSNrE/vjlHId6Gv/fsGXuuXzO0HfGVbel1hDfHY7Uhrp47ZTq+UAWStn/olwsBheJeBFeU4816zKqioX8HxBsmfeEdQGGmfFOl8FX48KcFaxsQJ+ilYLwr8kn45pF8M/8K36Y1bt/XBBx/pxz/+aXVOf/b2OxzOfVT/O9s583Y0mmDv07p04ZKeuYrNn39Br2HfN159rf7JqGeffoY4HFPsuslpZdtkd6sKNuQhMW6j6lNoDSDALTfPFLUqn0jj8FoeEQrLiioVV5A4ATkODDRB4jEkIaiICChhZZWAkv/suXOy7xAOSyKFUFTEQr/GjW56BJTk8HERDhvHghPMIwktJ6EJI6aUpOhT9eYz6VAd5dge+qLOGxvovKDWwbng7W4hb1Y3b9/SL95/Xz9962d674MPeLO4r8+u39Rbb/9CN27d1/5Rp8NFcLKadNQ3OnX+qi48/ZI2z1xUaTf5iDbCxQLRqme57am1YJ6CEQvqFfTrTQ14okSUOWgosdjlnJRTgnc4FEnEiSu+AkStbwaMB40dBsMdY3jCGk4WTmPm2PoErJzlKxTiqshRyJz3OFzjViHiXJ/hPD3hx+G8FPOF2+kryDOURhtheCpH6NTWpq5euqBRGwp15CeSp6g/mIxiQxxhq8Iid//2DfUsfKO20dSOLQO1sBEkyhFXwq5jHM9N3tK90fhNPecsb75HLJyHnKb5ZNaY4wgtFgtyFTWU1+LktmxMUybolE/+ftOvgN+gPJdlOqV81zEhrfPkROehMjcaS0HYSIn2pKQISYYeXk77MORIY5Acp7cIm3W0v2PzLbZFrcGWoYR6Y1nabxv0xPfwPQ6K+8mpKqWMAobSH326iprmUfFXhlzWw7p69ZTNDe0pCqVWuYP2qzZGkFDCFh06LnAI+s56oyHJuSsTEbQu1DFv/Ql/wcK6ZP52tH+JQ7lgg7RszuJcQd85vCC8gJ+Tfoaj6r8QMeAQJ/VIdlYdPsR5neF8LRk/VX9mb4djNmcDtkwYo7B2uH0oQlsEBj3FxCaaJDzhBSdfVXkYG0AOlBrjpueU6vi2szkZtdqcjLQFNuGno0bjHLJzmtGjAZn8DUj0nx3OsZ1UOxN4dC1pLTN8emgEXyQiljLEqpTM93P5j/Of3t3SG6++pB98/3t6/dWX2XzOaWtzyhyjMOqICAVK2g62b8dGZGqnws7FEXaa4ZTOsO2MPpjPO80XvRb0jfuw9rmCkqQem9UwtDD+fLpTzaHVFVCjpoaHBmGqVyZovuBEODxirk6xz4j2brRZPXP24M4tHdy5qcWDu1oe3Kd5B9JyxrrfocHgKmBqZexFcehjF6SoY870tGuMzUmIhQs1FyepQAWlSPJm7Lk8Hk80Zk6PR6NaxsHBPj7zXAvGa3W6GFtjdNrA0d+djvTmi8/q6fN7mrL5jHACGxri9rhOYQfV2lZ12iAr2EaOk68vyNb6mT4JznQStMLJjkXFTV2Fyoo+JJbU4YuxIxql1KhNGaTaF3Ne5OppKutkj/1ogjrmnddO28Djw/rTVAp12yABXGttc6++LOX5ZLt5bhbmfESIG8e/5WDijF588QV95zvf0W989zt64803cFJf1KVLl3T69Gnt7p5SilRfkBbM655yM+Niwjq8vb0tn/5dvXpFV5+6Uh3c556jH55+SmfPntWUk9mmHUkK+bJ5O8aWDx2W6LFkLekob8m46MCSNlYeWSFxD0rl3Q63D2C0HkNARLSLJbTuwVU9tb6Brwme9Hg82mEQEeIGA1VIEfVhRgXedVu3wC5eR70e+uDFP8r41js/15//+EcVb//8bX366We6d+cu/bZQm5O2N6Y6u3dGz/Ey8PorL+sbr72uN3BOX37hRT339NO6cuGiTu+c0oRxL+zTs9b20KSgH9ADe6he1kJICxCXaYGKcAHiMi3HlNxVboqw8qYDLI0TMudzTPA4AbNIfBenxh7CDj3+3wJHa7qzyxdwXhbZt0uTZafdLynJGb42XNkaZC7wxyD85XdhRBhCRWeSvDAWHFSVsaJnsi1YrNhsuoNDFraZ5kcLBlRSk1omXxZriHoG6wKHdc6km7P43r9/T/4Ntk/8i1bgBietn39+Q2///F35T1nduH1P+yzOB2LCNCOduvKUnnrtTU3PXtBRbvUA+UE0mqcGwyT1waIKCuhzqBi2VEL3kEiuxKDJKWHjAKYDRMsqAvkayIJMAx6Va30Vyj4BsxIyg0CQzs4qLOJCiQXJCrGiJqv0xQm/gJ5YJ+rJu4IH7jGIW+Vx/kfgnDWOrE5mQvt6IHom0XeZftxsxrrE58jNjWBiLVU3YdIGSGCjaTXqe21n6eDWNS0P9zmdajXBUTVanEwaqJ4N3tQLUMpZLY7nmI1nwgC2g9l4EDMB596A2QAXUJ8aeDFcMjaWjI2OeKuc6KeckzLlOF/TNGrRo4U2nPwYmb5vUlZOpAMRofAGYN4gv4KxACJC4hYXpuCJpoTNF6gFESFuKcRVRBGKJPUsqFVHFtWC3Vk6hWnlhatYWaeGFjsKa5CgzhPLDctNT6AWQpikzBE0gedm7lADDE+iVk+H16A+j4qOMrllfZ3K+tj2poEdFMFtJPo01NAf1rfD2ZmzAXk+0q2y3r0ZBac5XT21drw3Rp+AepM54JTrEBxxyuMXDPdbBU6E086Z02sMDhYngciO6Ocj1oYZvDcl62Z7L21THNYZ5Tn9AafmC3iUkXCi1UsPERKZSh812vpifFVgNmEXqYjmVmT6vWWsjEDLWBmzcU5HLZ/4Gz7vZ02ahJMqxjpgfWhz0ciofK8JL2yTUcKpdLxRGGM9fbSkmoWa6DVugvheo9FSOc+U00yTcc8mvqM3Xn9e3/sNNqM3XtJZPott8wl1wstV246VWctyHuN89TgTBdrxBWGpGU7+4dG8vsgf4ND7f4854KT5kE+msxkO6iLRzFahVlJ2a2l+Uc8AsE17+q8vPWmKCrz72ZuFaNNgl1ClDifBBw8YbIXySm1SYn62baNx22oD53JjDB0nZZzvQ+b9/rUPNL9zTf3BHZWjB+rnB+oXRyrRqRllbNFwQjdhnGX1zJXpxkR+MU3U0Ywa6hRXWcEEnr4LWAzLGBU2hrP+5O8ZH0uPL8bFks2bJR2nNHR62uj0SNqbhHbaosYnqaTpGdcd+0xhbPUA40jYZ1hqqUsnL+yEvUT9kuOGcLUbA69S4r6ckus4fuBrWchEuYxUhVyfy4ZW49NSaKSkSCMtuoxNxnVdG2GjoL2Jdh7cvacmJbolq6U/7Jz6NNtzZY49ltimUEehroKtIkLi7uAXxHccKMxmh7Sq17Kba8lJ/Zj+fO6FZ/Xtb39b3/3ub+gVXp58kHCIY3z9+jX5l569Jx8y9vzjWq4nWYfcyJf5Jfrd4pDp408+0fXPP6/7940b1xmzB2pHrc7gjF3kwMPObiYf6sgvt97zj5j/5gvrUmSP5V4dfbTkRbWH9iQ+Hr9UaKsN7Su0gxA3DPeJsNNhA4ibb1KBKaRqEzhoBFSPXhGhtmnVMtbXGNEG803TME+zPG6Fvq5ixv509949fUTb3/nFu3qXr8K/eO8X+vBjTktv3JT/+syCOYyCGo9b7THvn3/6qt58+Xl971tv6NtvvKIXn3tKVy+c02mc/U1eyibUP4rEFKVx9HvCBi02H2G7LEYQe6Ed14wOiIUIFLEUVqrEuGNwe54jRU45kiLiGPIVfpQq4+HACgW6AuVExKPRxPpGqqCyQNeIkATIVqJRjLeEl6qtixd12EhHibUK2rHOoJ6+3jWUK8o+hgs4GT7JO+6XoRTU6DNGzmp6aYe3rYt7p8X6zgYQyiGaNgAbsAD1qoMRZ2QJPKEOeWO+eeOGPsZR/ZCT1c8+/VSf8Dby4cef6i0c1k9v3NIhi88B5d9hwc4b29q78rS2zl1SN9rQfifiizp6rqMBPQZkLxNBUaEKRnMnYl9FxAA6HVYnrzgZWPNOdBJVTkrLzFOfB7BZiUFVwwyXSsVFWssBgRM3aQS80JgaFORJybBz6DGQdRXvNA/Rq7iMVRyp6l1WYWpwcYNsXSJxFH6FIAAAEABJREFUPZKCQYqYCiUL48mT5dK5PZ3b29JkkuTPSNbeBdjRbmlzYtK4b/vZgW5e+1RzTnzGTOzJdMxkb0SR1CLkc/JTCZPOC5AXsJZTEDusW1ubTOJRxWg0kuvw4nfI4rhfP/Hfr7+Qt89nrwMW0MPDo+O3+mV1rBY4Uos6jgptV0VRRCgxk3NOSjkr3MdG0JZKQyVcm1ukehWCxRzU5FEUyhSICueynh6zdqTrOGZxtQ4Fmx5DRV5sK2h/Qb+HfFE5mdZ8jwwQ4SoGUIbDRVx+rGCyltdyKN9lF+ooLgt0yDo26ionO9qLBihsA1BIu8COSxZFt2PJPOzY9NyeJf27RD4n3g7ngo1lZuAAzI8xl+VzNsM56dbxMzuipDmyUwqdrcEJ2ILFe0kd3pSs35J6nNdphz4+HMqkrg7dC/YwRFsEX4HeNkvYCD1NMq0y5gD9IHi6X02TcZZajdrmIRgPXvw9hhsKaCgoO72Bw5lZI9IJUATlSP7bp4n4GocjluHHbaqnsiNox4micOCa1Glna6Jnn7mk737nG/rt3/ouJ6gv6uzeKU1HTT1F3WRtHPPJzxtjYeC5WR0L1oK1zf+7jDfwORuh/ye3Q74yHPECZxsODv6SzV7q+1DHSyUmghb2r34AhZVSaJVk2ps3kNhMEqMgVmAMwGoAsiTVgOUYMJmGBJFtNmbebo7H2qQdE2zQPbit+zeY+/dvKZeFEu0XtK//veuRUpJG4xaHfazcJDUYc9ktqhOT4cMFh4ar6jjobL1RXu73ngZ2y35oG+OzEB41rabtWOx9fN6fa3fS6JVnrujSLusJp4fJfcEY6xkbLqOYMfziTD+Luh6iJiJo6xh95asO2AyNuAe5cFgfheWGm7Cm5sPbjSgIWioIEFGAFFpdZtawsaKVolFOWS3I1D/GTnNOU11WoqOsurjcr3Wu0k7PJc9Zy3q3j3zWv2cuFHReY7GYaXNzQ9/8xpv63b/523r22WdYe1v5a5ad07v3biuzZu7u7sprs9Nubk61Md3QFEwmk9qXW1vb2ttjfzh3Xntn9oib1q8kXqdnzNt91m6X98mnn8i/l5By1vAzrptqcAQ71hWvEffu36/7g9eBnr7pWQusc7/WmcaWNY7HNTa0bNVG26U4jnBgF0z00L6E642wxhEwhQw3RdluS/Sxbb03uT6Sq8E5bNFVlOb4e/fu67Nr1/iM/6Hefvtt/fgnP+EQ7R19gK/iP7l5+85tXsKOrI62t3d04fxFvfDCC3qT0+nf+M539M03X9eL2Pvy+XPa3dnUFvvktG00wjFqUCrRJiOg4bEKzDOFmH+BFlItnHi44Wb9KrS7IgbR8KRhxJFBQ0bpUUq8nnQhdz5gGxhPSmVZRFDkQ4iQIqnPI3W51cbpM0qsc12TZCe1p0y3RX+9FwqHrCdGLYrwScKe/vbv/hadc0VbvOlOR72atFTiI30GiYEZTKoCLUyonoW6YyGasZnduXOH4/JP9f77H+gXvKl40PtN5ac//anee/d9HTw40NHhQvsHnFy0U5279JT2LjylPm/qcN6zkPfq6dBC2QJ1g1GHK7aUN5ikQA8/URpeFfoaF44OJZQT6OmkAnpka5yML9RhKKhzhVJr9NNDjWFVde4Zj6BO1iGOGFKah3Cb+3I4hkRfdTuJQZoedTpQAKojKSwmwca6oyuXztJnQyuIOL4jOXGpi5oXyRs3b6Bix6I3Uk9fuuhICb6vm2hEqnkL/e2mO5AoYzweschNtOHfVmQRbJi4Ttuz8HRsSD3jYcmGbWfKp2uGHdSeSVzLUCinrMxCaJpSVkoJrGgkRcQJSIQU4acEww0fsApFAAFTIK6I0FBmqvWs+QjGAP3lzaKCdte200a3E4PUfqyLL23x2O5YiA3Hl9q/9PMqvdtkFMo8Cf0qF3l6A7u4jGO4PutF/S5T6BzY3dR95L5b4mR6IS7kXXJCYr7mJ6+dyvnKSZrjYM5xmhyuPBvSHMyIHxzXeX2J8EvGASeta6fT4UO+rBzyonHAC4hP1I6Y42s4vM8LqqmdVfe1+x7jcVvLwkbfgw4sgWmPk9LJ8zrjrbAWqs2pwhv7mHFkTHCsxsBxOaTEok4y2UHN5umDAAKBgxk4qPVlFtqD0hRFK+GFSYSDNaQiXHcnqlGwlmXy7myPdf7snl5+/mV97zvf1ZuvvaGL5y5oe3NbO8D/88upnW02/anaEU4WY7aQ2231mFjSR0vWwCV0zqf9w9mCk+xFPVmdVR77ug94Iejom+UJOFz7jD4sHk/yFbRwDYdFbTSDMZBTYl4HdgjWwwyScjIPdTyWSiKtUaAGpWXiGvKOcRTHDZsseXir0J0bn+vzTz/Wgi8rCUeUt0d1jIsOJyoiWE8a1oaxMh3Vo1+PvZtRJpxVxyP1+C7UQVU8QwriolGKsZo0VqsxL9ATMOYUdawJG+KYNKPo1R3tE9+pYa0vnBh2OB5GnXt1/HeMpV4e47YPjIIqRE0DxFUeso/Iifo13rXaE+VHIKmQUmMEdklqsFXO0Ewf0oaOfreC1j/kf1qtr25XJ8/lgr1t8zV6wp7Td27fxtFf6ByHD9///vf09DNPyWXfv3eXPXRfmX6cTidKyTOkyCeJm5ubssN6Dmf06Weexul6fvg51Tder/SCP0+f3tWlS5f07DPP8Nn/qrZ3dmTnLjO2G8aHuDy37969rTlOMmoT3yjRJof9vxvOWFPcV8Xrl/vP44P2OqxqJwrhtokSBRgW4/cgHfos4KocGuGQIVKDGtYXrohQRMhtzol2U/8CG/fMK+vkz/i3bt3Wxx99VH/R6eNPPq5/qehzvvTeunlLBxyeeM75R9ounr+g5555Vv6j+t/51rf1rW9+S6+89LIuX7ys06d2ce5HtDsr0+7A1tSsCuqPCD28aM/DwAnO8scwGEABNaqt4FkgFayJothIgpcEdfiYRkjAe/4aQqQnXqGIRyGFHr0cHhCruB3GwnSyoZzycVKrcRz4a2NCsoFSZlNhQT+1PdFzT1/U//B7f1O/9d03tTUO1vsjZc2V/NZLmgTIZttWJCybc5Y3S//pnM/5nPAJR+u/eO89ebLdu3tX7/3iPb3903c4Wj/QEg+rK62EgzrZPqfTOKvTnTPyfxow/BkIqddwBQuaN7ZAEoPo+FknRfFAOBY9xjiHMYgLnWH09LJRGAEVkVVog4ExJIfXcZWGnK+mrWVIJQYZnJ6I1eAjOfG/pnvVlEJxRk/YJ82uP1GfbdXm0IWzu5pyWoGKpOR2YqdlMVnLEsznfCqac3o2HrGdjEbyohcRWjDpU851EfUG5UXBi2jTZBbiYQB7QXMZ7oOgkU3bspG3yjlRIRrRL4X6/NbdUV7PRi7rYTjFKr5ASW3Jo+Q43bF4SBMDKdCCrlQ9CAgPzKPPiFBEKKV0TMXlxapnYV2jwA81FZWq95JNAiDvqyNhhYD1BU5jec8ivS7D4ULeoRwq4Q5w8l6HTQvleIE1qp2oZ01dlm0vJ0yUQBvMowF6deqdF91cxnLJhod9bWPnX7Lh2xld2EHC8fCm5x8PWODczlnU51DHrWULy9anp6YnHFKfCM44abUD++DBA+bvfU5yHtQF/4jPkv6c2dPmAtbt9sxAY9QtrA/9AOZvAplxyl6uljaNOJIYt1mTUaPpuNV01GpEZJMCZ0x15jlPULZPLYx8zPdKdW0o8rgXDmlJHZl6pUaKXCovr1U4qAFN9FWCNmwIp09tsc5d0Wsvv6g3XntN/uWHvd0z8p+L8Sa1zUvYFicLW9DN6YaSQoX+WWJr281juoNfMrY7bD+fdziocx3Z5rykzeZLwnZYB2on1k7J0k4IcD/Zbj396HlRCSr3oFCX6hXHT3OJUEUk5WOEEpGJPFlSrjQpwdNMDSjIiSPPlHm6zcvlJi+bGXvsc6J0m3Wg4/TPDmPwCdfOVY+OiULatlFDnowDc8iLTCB02JSqVCHJ7SjQgiCnVtPJpjbGYLIF3dBGO1HGoc/Yaosyt40xenKK280P1TMme164PJ7mjMeOMYzFGTtFGF7C9ra/0TPuPT885ooNhwFNHqJokKPQr+UOKaTjyxU5EMhNs5QwdGbt9frXMrg77JexX8fne5RhzvaKiIpqKzp6Tf2znr3HkdtFvgPs/MEH79f19Fvf+pZ+8/u/qVOnTjH37sl/VSHR4SPmDa1Uix0v8pn+xZde1LPPPYsz+7SuXL1aHVGfnu7u7tZT0a2tLU03phwubHByuK1Tu6d06fIl+Q/N+7fS/RvpKaEw5s7JtNchL6i3b9+SHVP/cpyb2qGn14JDdPRLqvW2rdf9Ieanw6JPfEu0WeJ5AtQRenixJNDPD8OynU4EH2cjAqd8RFs2GRZF9jf8ZzLffecdvccB2YcffqDrn1+v/yGRX6xbxu8m89jOuX/h6dvf/CYnpd/AcX9Vz+CsX8CpP7W9rUk7UsuJbFZUfehOuELfdbzX8QWQtiHQMWoDaYy+6nL8owgaTBNUsSrDvEsxLZaFLUg+qB6HE65AihX3KHE5T8KjqRwaCnedHtZNbhlTI9X57WiQwF/pjX2G+mideavYMChHDPbCojVqQ2d2N+ikI104M9Xf/sG39D/9/d/Vm688Qyf2Kst9NpBOmcVMTEAfdecSLII0BeqGeiB7UPvTwad2Vhk4H330MYN+rk8/+1xvvf2ePvrkc92+P9cyJtLolDZPP6W9qy9pY++qFmlDB8ukOY7svE9alqyOspnmbHM2p+hGqCurHGHzoHyhR2kheQUcRxKVFT+UJ8qMhyCuL0k9tChpQKjEwOtk+UWiMFBv2EGnYZIS9xU3Wil4PEQQDolb68s8CWIlpHT04hnUV2G9DGxPHg/+xIvEqOn11JVzOnt6h4Sk74nkDsop6EzTCBUlFrsDHI87vH3OcUxGTFBP0ohEy4cynV7kcV6RMUeWYYcoXErv8hkX8E3OatjMkvOnkMMpZSXaQLQqCTjADeM7kAeMAfFNPRJhMgRlPUQoAihqtI6vUETUkEnEwFcBD/eHIdqRFPwTCCWpbuJ1HhBHkHHP042umyLOHxtnDwobiFikXA4tpig/MS+cSO/QEGdbEEIm0tM71FVklU4iheshLWmcrpiu6qhh+J4NS5STyOi+cv/CUhbl2+6FMuSCQm21e0ZAGPngTC20YPM35tAl83WBA+CT2AUnqpbNcGJ9CjG3c8oJiZ1Sxy1wEpx2Qb4ZaRfkq1jxS+LtaKGeCrbq2bw69O2wVY/uQUSbQl5XxqNWxsQvQvAb4xFfasba2uBEfjKuzumU9WfcZI2axCe1xBoTylKlDT3VMA4a2pppW2J8GA3GWMubkFzf2PkJ+OQ1sZ7ZEUs4pmK9anBqt6nzysULeuXFF+Rfhnjp+ed15eJFXTp3ThfBmd3T2uXz6Dab2nQ8QZ+RGsYwWdUvemXG/+JorqODI/mU+oAT54P9A05P55rbNrNOi9lSs9WRJwMAABAASURBVKOF5kdL0Gk+67ERrUHvrjq2S8Id6IWpoIwj4rSCbTdAtNgIRQBJISnzfBy2UZtCLXZqU8IWSWPm89h2XYMxMsbG/tNdG02rTbDNCfEG8/aQg4QbnDz5PwTIjMWefpzxAruk/32I0TSpflIuUm0nGsvznKBZFfrbfELPlnpa+jkltMJ2DeWPcsJ+h5yqLrWZO7XdobrDO9r2z6X2Ryo4qt38SHaQwwXRjqCdnpvCsVVXxOJXURyu479XYewV9DUV/S30iAqRmzzw3BZ/CcpjcocNITd1GS4LBEghmihigfmkQIbJoUXjcaO2DeUckpbKTejo6ICDmYV6dJ0xz+bMpY5xYP6IF8Altu5ok8sZZEea8oL07e98W7/zO78j/xa/4+/wQtExz8bMGf/sqE9Mr1y+rCtXrugCJ4N7Z85o99QpbeOQbmxsaEI6f/nyKWvTZnRKShFVf9vE+ngdHzEvT5/e1fPMBTutdmjdfzuUdfr0aU2YB4kGFjIt0XvO3Pep5ZwXMutlWe/+oH09/UQysaEOwApxPK5DaCA/I0IRQMMVEUIgnooIhYbLNCIU8Sisj1PMGZ91vWLu+edO/SI4Go/oh7HOnNnTVRz25599Ti8897yef+459sUrOnf2rHa2dmjXmLmdlCOhF+W7q+kHOoqwlKgzp6wmu09buVyHXe8aEfEF3SK+XOYyidUjeCy9y44IE0XEI6jCX8sjKOVRuH8jQok2+wXH7XZ73Z9Jf02XVXTVAy30zVKz2QHO5D1NJ4kFb67oD3R2p9W3X3tWf//v/rb+p//x9/T6qy+wCPYKHKJxcrpgs6eHGaRisAasVOQBfMRC559l+ezTz/T+ex/onbff1SefXAOf6+NPbumDjz/XtRv7mvVjabKrZuucNs5e0eT0RXXNlg66pFmXcVizpzxjPyjZoBJu12Mj2sCV18nLLQM1HbF0QJHzwpOsX4F5VdfAJYLODqrTBN0SWWHQaWLBFbISgQ5DfomyV6j1WxE9vIpZPwzzFQ4YBJx9lT+gsRIFPOzqfjTknGs4gfkendZZrF2wWCesdXp7rMsXz8qLUATlkNiTxPmM4OHwEacoflsOLDtqW7mBUaJO0touSeG2kz9EKvrYi2zPhHY4p6QEqIISNFwhZFk5P0TbtIQbRUSF8wwgnAByKbS+Av4YxMU64ph+UTJEPSpft2GIK5SqE4iBL6pXrCktKWx+HQvyHEduwSJoB6xuhk5JulL7G4a0FqGiIkkR4rKcAVXjzBdhuUdAonoXPJVaLvXJ6U2BZT1zqgwdQtoCVMuw3VxPRK1MVReirb/Vct8sq+5zeSGvoB12Suc4A6bGES8nFczTQ/gZ7XTYm9C9e/eGE1M20uqgejOlTDun1quCTdMbZ+UZF+JK9GVLv4/Z/CbjMSdpAzYnE22ycW4gm44ajdtGkyZrvMIIWpET60uoZaNvk/kBo8pnHFcjrWiW5RPKmuIYTZqEIyTWrkJ80Ygy/CME29OJrlw4p5eee1avvfySXoQ+deWy9k7vsmFt6szurvx5f2dzU9vTqaZszCM2p2Rr0wdLTkaNnk16iTO/4HN+dVL3D3kRWGqB/BDHdXa4wCldY6kZzuoC57bn61Hps/o+cFhwUN2/dBRdRt8xMphvpUJfuAKJuznQxfpkaGagNV9A0OakBjs1gpKupjFdg4LaiiSv3RPSbuBUbmI7O6sLPone+uxTHfBZecF4SdivwbY5JaGoptOxNrCl54X7PCRK1vGVKDvT95l+aDzfyXvAidyD+3dxQI+0d2pDU16iu8PbWu7fUJ4/ULs8knBSy+JQdlSX1NthTypkNmAb1hnPBYyHqEeNNbCex1wxZa6tbEoC38ByslTt4CltCD3KO/S4/KGsZj5uY2DXZFsgcbXmM+PEbbY4ZeGkJjVNAIGQT/yPjvYZF0eyE+X54vZhKgWZIkJBX67n8MZ0o56IfvNb39Rrr76mMzifS+aZdZwwNnd5kdrDAbPcDqlPCY0x8yrlpLQuU1wuO7l8KQIK7zSuV6F6uR/NRCRtMf6fevopvfTyy7p48ZKmkyknlhvaZZ7YefVe4vxSqMcAS/qmx/TmC31RGMPVzMjcnoIhA1mQ3nA+I+QrFLGCg2tYtuZNCZscYxWOlcD1Bu1qRyPZubfzbufU//NTdeAvXNBp5vfGxlSbGxs4pxPmSMZ/KfILj9dKUxpUZYkGJMo+BvUlkFNSpoMj1jWT6C94u4ST+KpiIpzyq1L8ZeJc9gCswRArChqecpbHWcqZcGJMt0Ksv/4rCv3EWz7Op9+eZ0ysNvdKvPXOD25rnJe6cuG0fuPbr+vv/95/p9/97e9zCnFBbaJbPVjx9tzh4ZMLHz3Q2YWFo2eCefO7z6nd9euf6+c/f0c/f/sdfcDp6qeEb9870PsfXwef695hr67dUZme1ZhT1cneFR1pqoPS1D9rdcTp6lIN27YNe9JkhYABOb5PpIFlrhzHFAXaPYQiq8KDkPYIWoJ2HcPxdBNhVTiv46EBKE9QcRVKhgw3s7SAIbB6FqixJugmsBIh/dXvIY+frpXFmz4U9QefOFNZaDpKeuryxboRe/EqFB1BZVCtqEOehPtsUA/2H1Rx09BWypEjnfYhU0NukxcmrdoWKRQRNc71mwnxzzKQDAa8Nzwjw1ufwNYRpHNaUPOFFBEVcPrSKyRuEIowVK+IqPSXPUL8I23UhMPTrG3kdnnx8wLeMX49hhc4aHOcuCUnIXYAveE4/V8a2JAba9eaj4tz3a63gp1gTW17obdtmJtGtq173xvfks19yYnmEl2X8NZ3hlPlE5oKHNED/6ypTwArPai/4XvA57vhLwEc6v79+9rndPCIE8MFpyXzihmb7EwLtx97oGzt5ohAFYDWKZJa9Bm1Lac4EzAGUDaPcds85owmNTnEXs5JxuBQNozdNdY/FuB4D0XTzJDM1JdD5CMvY6ddoaHuRlLbd6DXCINOmdOn2ZQusqk/e+mSXnzm6frnZC76P7HYPVUdVDvO22xeO1ubbGA4p5OR/HmwoR1NwqmkrUfYyg5px2d8r292VA+rc7qQx8IRTvycuOWi49RspiPbG5vNcFBntiHyjrWx8AKMWup7eguGGzPSGBkof3wHEkBbIx7ShDSRxv2daO9Ao/Z/JrxGqumQY5tEGxJlGCERYxRoL1qnBg1a4tsknMeszVGjEbKOtcDO6v17t9nIl8o5FDkBKTcJx2UqD4Aee5sSqHdCjwbb5SbTv40iFRyzuSbTpO3tkfBvtX//mm59/h6O8Gcap5k2RqTBWe1m++o4JLGjuuCEzC9R/tGKnrFfxzw1FIB6fh7DMscfo6bvmcJG0XqdqvYm8ZoeF/ArMi4/QtgiKaWkiFBEUk6N2makhnannJRyKGGjzKBtMexo1CjYsXwA5HnWMTfJKtstpUTeRqO21cbmhs77j8T7RPO5Z2Vnq21auf1GS/lbm1va5qTfzuSYF76MLCK0vmheZU2931VUCbU9TCaRJyLk+lPOghmArJfUjkY6f+G8nn/heflHAeycTiYTbW9vyY5gQ70N+ZrcyO3pWXMe9gu1Y2Tbay0L8S+kiKiQr8d4ImSEBOFJPIwDIqR6wUTEEIa6fZannKrOpzj99d+NPcdXkY3ptP6IQ8NYzCnLtmrbEU1NigitL3MMUw7a9GSQMMAjN4KI0PrfI3F/wUAEpYGT2SO+KDsZ/2vn6TqPNZZixnXW1vaOthhvyTbMWelrV0iBv0qeINEasLIChvnHUZjgy25GRxYG4xgFN1C2kGfJ4nJL9+5cV+lnyjihT1+9pL/1Oz/Q3/vbf0tv+M9isNCzIqnns6InpSEmJ5mlFPKgPWKTs7N66/Zt+UcA3vXPquK0vvfBx7p5d1/Xbt3XB5/e1PW7R5rnTeVNnNXdi9o8e1kd4cN+cFbnOK194CQyTAodiYbMB+pwWCv5I9SyAT3yXizR8RCKBh1byFh5NFUeb6iZbKodb1baTDfVEm7GU0U7lnKrkgBlFMoqlFmdWqhAlEATrFuA7/DjIQraPgzpsZDbMcjW2ddpHw+v5QNdxxbVT8O2PZtIQ1/50/8Wm3HDAlp4ceh4qWAdIdtq2KFfYqL7B+b3H+yjDxoOCUhTgEQSnbxSSmpyVsoscpJcpgc4mQmppo8IRTyE8+SUlclT86akJ1+BeA3YL72dhkjXAZEcNgZOJ65BOgge5yMeSqI2gPZD3fKCHSrIaup22mFdstnYgTXK2vEgj2+SHt8PSz4WPcq4fGcyfRyU29NfFfTZEqdpqK9XRCgZKeAZL+Tt6O+eT9tO06Hfgs3Dp6gzTkoHzHS0dlRxTA9xwNZO6755ZAecfLmeHseqr/X1WuCY21ldt7uwTtgWibpzSnUcjJqGU4oxJ21THL4N+RRmxGbXNlnu9yTVmZJpq1FnYxR0py0eq7RTIOCNGg+f1mAcZ/gK2prJix+gBh3saI2wBV+PNSG8w6nSWRbYS3tn9AwnKU+Dq3wSvbx3VqdwBjZGrcZtqwn67bBu7bAQb1k+HeMwjCgzV9uismL1z07qAXNjn5fteV3H7nNSeiTzc5zS/QcHOPgPkM1x6BfQAXM+/3dLxhNrAs0TXeRmVgiZy6/1hKhpBXgHgseTkGhrRKBjAqakIhxxkkpJAwK6BiOFUKkIFdIU+qVXi6RBwQYbb7WNNlLWnPbe8s/33biuQ7/AEj9uWxynjjmc1LRZ2XVSToAEcoohro6LEN2vFAsc+n1O5m/q7p1Pdff2p5rt31R0DzRKc03bXr0dVLDkpH/BePULkTHH1v4kPugtRYSOLzeDOl33WuZxueYfUtvfiR/HwxQnSn0ofAK3TheRlGijaUBzbpRBysgBN/GhDNPirDYM1sLc9J+kGtqD1lZHgfO3rat8mn6OT9P19O/iBW3z2T5nRrvnGkjU4Rcozyk7jHZSm4Y6kavaxIUZGi4UdahnrtB6MdTk8DF1Kuejv6x/REKCTjx9O63rtx4XL12U/56qw03bVuevHY2U6dyMDl4XvOYc257M3NQ3PF3egBjI40/0CPHvBHWS4BERSkAn4s0LWSjky/XaPraHbbO7u6sJa0BKWQOSSA6ilhURCukhUPMLYcsMSSw1Wo8/mHrX9C7nJIip8l+BkuRL71oG5Q7tXidDGVvU/XkC69iBOs3AffWz1kCSL1JLRPlEKhhbI74qncXpb9sR+0Cn5IivCxf6y3CyTKd9JHzcrqDTgqhedSWFG3Pcv3fhsiY7e5qevqCN3XN8fk/a57OWT1q8ie1sb+gbb76s3/u7v43D+pt645VLfDIr6hYP1C8PJT49R3Rqm6TMZI2MhE/SR4uZ7h88qD/4/N777+nPf/Rn+uDD93Tv/m3duHlNn3z2ie5wqjNjc07tRJvUPd05p9Kc0v1ZCxK6hOYsnAWnUc1YXYy0DNOJ+rSpZZmQBixHOlqAbqKlNqVmh+S7Gm2d1fhxhqFWAAAQAElEQVTMRW1ffEqnn3peZ8DZp1/UuWde1oXnXgWv6MLzr+nic6+DN+ChL7wJfVNnrr6irfPPaXLmaTVbF9U3u1qUDYYR4MRXfN5LXZJ/ji6wQgE9sZ5QS3aqJQtP57Ajww8SrG6nXbGiU1QcvUJNOjyIGoQBJzIFXecJFeJyGHkw4BpwGif10t62NtvgjbGrG02P7cSVm1Yp0JVB6V908w/GJ/hIoUgiLgShNMkDOKekFEFAVZYTYbgmZZ4rOXWSWE5mifOv64gUVa56FVQ3amp4hDVTSNwDjhkNF+GaRjVaJy5i5KgqguEmHIpBAA0lngKWrbEOWwtxBZqsQXC43SbbDPTuP5xAO4MV8Hbe1GN48lZq3kFy136Bf4Qid1K33uPimFKPy6+gLsfVdPAPyy0KwoWx5D5xUabFsiL1zJsFjuqSTd4b/Xw20wwcgUNO//x5+uhwJv+pMMPO65xPrXZI3Z51fUvKWHCy5TL8iy2Ocx22W0M/jthIp6ORpmwKU053Kk94wqI2Jq5lTORIODNSCrRMwNRIKLoySME5KupowlJifRB8MKCD+ASC+ITNPZbHhMeUM82pnvxNQtoeNfIYv3BqR5dOn9FlPpNePXtWV8+e05mtbW1PphpbF/p9ynjfmm5qZ2NTm9MN7eDQTjl1bZqRmjxCz6zktF6sUFHkSQykOc7oAxz5B5w0+mX76PBIBzj3D+7v68G9fd0H+/cPsSm25iR1zknqklNW94XtSRNUGBNGDXtir5CUqIWG8HR94nII8oU7wjFRU/rh4JdhyOxGrCFnOQbGlmH7BnYPxpN/LnVqRxUnZLtplPaPdPejT3Xjg4+0xHFtUL7nMGLZzbWzu4XTMlJOvUZN0cYkaWfaaHfSaBpLdQ/uaH7ncy044Di8+YnuXftQ965/LM0OlSmnseKc+qflQgUH9cgn/Jzk70Pn7BHBeE7oZQx6rtrBGBDzRNWoyMxXqLZN9UJOHVohVvSRMOXrEZDnOGwe1LLWD4dLrSMQBVxEwEkmKdOT0WAPWofA4dGoVUG3nnY0bWIeHhEWYyxpc3MTB/WKXn75JT333HPyZ/zxeER8UcpZE04wt7a2tMH4bOkLIzM2TdvcyGsqiVkLiuoVfhZaCtbtIDS0ORTyOAPoFhFCwB2KCPgVFDWHuOaLhWbMf5/0XuVrxPmLF5WYP814rPF0WvmUUv0xlo75aRTqpXZyC71UL3dXZVZqmg/qqYiH+gzhIDpqrOozJFPrCJUpCAXi4BmVwijQxXSOztbFfBCdsFlyHDr6C4jQ0XGG4/X4RR7HVazjrDv9aOM4WkRGxZrTE66aCfkXqa3suoPYLwDBo/Hkd901baHWh3Df1rQoRjYRqa+6IkLcXwpHON7lenkKxt3psxeV2w35xyLTVxX+pXGFmBU8GJ4IksSXAHG9HS8e3Og3FNiMJ4oRTt9oSzE9pd1zV3X63GWJxXzJaYsXaf9owLgteu6Zc/rB99/Q3/vvfkN/43uv68K5HcqdU+RciUUsNVLTJLWjrNSEejahJZv7weG+7ty5XZ3UP/vRD/XOu2/pNgvbvft35P+W9cbN25pxGtGM2Wz2Lmt66pJivKcZTuhhLy0ja5lAtDrCOTzixHVWRpprotKeUjs9q+nOJe3sPaUzOJbnLr+oi1df1pVnX9eV59/Q5Rfe0CVw4YXXdP65V6qTeg5nde/qC9q7+qL2nnpJZwz4M1fhybv39Ks6R/7zz31DF59/kzyv6xRlT7bOY5tNLZeNyjIr+lACYoDZKeyZJB0bgdvdMVF6YWoFzxU8KmoYOSNlCBIHrxVKpSIYIEkKJ1aUUKKeAFpfdGMifoSNTm2M9ezFsziqkjd+MqAWCUJqGIgRoSZnToLmunf3Ho5OpxEOR8a2RlNpojQ5K2npUNrjTTeJf5HkxdNpvamLy7qYNyJCKQEot4bLy5lByMIvwSBGUZLVGzYi0CWGIHxlHnkMcXIq4iNCCVhquCURoQggQ4pYUWwYkgyduKzpGlIv0YdGYRz3Bhuu+9g2MUQ5AygEU/N89EZWSHMMOzGEaxknqDOhWrW7ywvyGc7XceJZDPoChUjqSHO4fehkZ9UOqH8j94hTKsM/gmP5ISerMz5RD87ognG7lOs2nMeO7YIF36c/hbbafjkntYyTcdvIp5ETNtXqnLatxoyjlnimt7KkjNItaFaIhDCF+PoNsGSgZ7K+ABqBTdWpLzirPYBmZDmKGtK25J3m0DZ1nZqOdXpzql3G9Zmtqc7tbuvC6R1dOnNaF3fPaG9zW6fZ3LdZw+q8wHH3156AjnJTdR+3I42alnGRrYhoIicGvTpW446+XICO9EvoHIezo39s5gWf8Q9x8hfIDnCq7t65r/0Hh/heCy3mneb1F6fm8NiT/GIk0Z2UXyo8dMR8DSViTiIISzRTlmp9hRQRSoaCfxpAOOQrFGEI+ihWg0Y0sCKwJUlrOgUi7jIoRLAowdf/1QtjjFPC1iNts35k2nvEWnz7s890eO+u3BcNnbKDo7q9xQHA/IB239dy9oCT0jvav30Np/QTPbj+ifavfaTDzz9RHNzRqDtSi4MrO6G8BKmj7yX1vFBFt9Ds6FAHfpFiXC5wkjAYfY9eNqCNL6fvq66BrrUJ6CrizRsUd+J2emMQ0fxqEtNalKOOAbMqa13ekGv9LNSrAQVKH/JUaLhQgbiklBplxlWE+QSfhSmprldm/B5wMj1ibb3IqekLfFZ/8cWXdBEH0KelS+asFGoYo/4iMZlMNCbtqB0hy6yxrXJKpJAK9jA8Xwul136VtKakICCuolj9S84LUspKkQYQjiBFaJVKXKFCg4byC5YWLyQbuvLUVV3gdDW3rYx21IpC1KHLnP5a0qedx3yhiNVtW4d5yqs6wTscKZSo23rAKSIrIklKCugaj4eD+JqHNJVShkISbZApD1dfsIltYxT3q4YriDcSQSOgNSsMN7GqQD0NCGjoOE0IPqrM+RMRqcqE7FGEpK/CkF9PzOcy16AKGYk2haRjwKxliQSJMLd8RYQivgjpi7KIx2QUFBntKhpeSPc0mmyraUZCqq91BalPguAvv92DX5GqZzFesjBH9gAc6e7+rP5N06N5ryUqbu7savf0njY2txQ0xpveEYuL4TY99/RT+lu/+wP9vb/zu3r1pee0tTFSy7Fi8R+Rjk4eUy0Oa5ODidCxOc516L+/yBv0dU5R3/rZT/TuOz/nVPWm7ty7r2ssjjfYCPh6ptHGKW3vntP5y8/gfO5pzgnqgy5pv2vUtZvKm6c1PnVeW3tXdOrCMzr31Iu69Nxruvrim3rmlW/pmVe/pasvvYkMRxNn9NzlZ3X67GVtbJ9RMyI/CE5vS8bJTSP1RoxUQA86Po4t1ch8Hm/XfDtnLujshau6/MwLFTt7FxXjLS0pw3/FoI+xll2oZ/Pzz7UZwaRJIDO5MzQxgT2Z3S3BIFKFvnCVL0geCkLloaPqhKCwkLq8HInFrtGli3va3Bwx2IiMnhxQFxF+gAichF5+eTjixIMgaXNFpnObnJUoy872MPFDEUHG4aY5SnTwIKJsGMeGhn9DqvWz1LoKySwxGRDoZayXNMf+csSJJOH6Qjz1hQvxF2ROiKqKiIqaoCrDoyoIRasqf+xRiC/E9TTedulxGu3kVB6ZF/oK+rmmdfongXnnMk6iIHOeocoQyqle5K/WgZZVuTVMJE2ALbID6w3D1A7nIZ/zjSOc0wVOQc+G2PPSZHTwHRtMj+NldGw4C05XlzgThTiP11GTNR2P5J/n3JyONWWDGrdZdmbaFMJnUSPxBaFUNOhleHw32MF8g75NlXcaaK+GNppviWPFkT/fj0PMNNWfMZ2krI2m0TZ1n9qY6PT2ls7s7ujC3q7OnTmlS+fO6sK5Mzq7e0q725uc6I1Zb5IyOlEMa0wv0zXoKqEONpJ6NtQlTucRjtERdjnkhNQ2mtF+//jDfb7omHqNMwo6dvSv7ekfA5iR7wBH1T8KsMR+juuW3VAu1PbvaZ/rLDhkPaD5BNfanKBF9bJEK43DNAjRqdzyZZp4rBERijB0gpo3QvUyWaMKJJYGedz6z9m56gGF+R1AOHO9MikaFqYJ/bw1HWnShu7evK7PP/lYhdPPKev4iDQb44a0vfbv3tHN65/qs4/e1wfv/lyfffyBjvbv83VtRoVLYRgFY45OkdUhq+pV6lOBfat8CGrJmjlnHHY+bcVwhZeXjvHYY9Pi8CrfKjnEAgOWe80VylWtzJKvApkeuddpTwotOxk2n3isNI+klDPAJtBgPewZcA3zJ9NPmfF81mP2wgU99dRT8t8xzcR5nPnFMbDMdDqRndZMfvczhaM9vXXcDktokVUxhmB9UoWcx3BdTSQ1KauhrKqDaU7MD+TQBmRgmkKiE4C4ilyWdXO+nrlyyNeESEnn0X1755TG43H98R5n8zqyngOFvqEAWW76OCJCiXJySooIBRVHJCWo5V+GIY3TOd+ahnxFDNS8YCNCEY/CcRGxqmegBEknJZgUlJuSqoDwoxSxpHj8n/Os4DIiSHEM0sfXRSgilJJpgjfgNUBQnbgCPiLEDSeo+b88FLi/wRgL9uKUNGHdPXVmT6PpVEl/jRfTAK1QAMWadqTUjPmUnXT95h11HIHkEW/N0PmyqGWAntrd1dm9PU3g52x8Mxb5BdQD9vSpbX3329/Q//Df/21955tv6NzerorfovsFE0Sc1DUat42ajBFYuJbLmRpOVAr87Zuf6+2339LPfvYzffb557r34EDXb93Vp5/f0v39uZrxpja3T2v7zHlpsq37y6TRzlmdufK8nsIJffbVb+rZ176l5177ti7z+X7v6vPaOf+UJqcvKG/sqh9tatZMdBiNDvqkRZe07LI6TmP7klkQWozQqBAvtt6eJbija4xCWDisRpVjD/Y59SlrsnVK5y4/xUnti7rw9AvaoL6CM7tIEy04Ve2Y6J7sBRosXAlkfwpiUmf11NArqFkq9fl1H+wn1VH1JmAUF0O94R2JMpuctHd2VxcvnVVupJ5Fv/b5qqKIoG9CCXrEguSNm7FK2qSmyRWZMiIFeobmfAYVlxclo6c9hUobFsIUiRjSUZYAt4kC6XBTM2mtp2WOt9y8ZRUWfA1EhCJCPPTwIvww8NUceSOC7CFxC5u5PWiKOjytLzI94XKU05IQu/aMpU59B7BJB2wbo8CXuskWkp4AMsf3jIWT8SfDVSXX7X6Fuj7nMa2bS9WNSG6PtY76Ozb1Djrnc7/78wjHas4cnbH5L9j8XWahzjpvCfekXwNPV4kyW5yR8aiVndPNyVgb41aTttGIsWDnNIdqOqdNlGXH1DBv+GXMjmimjZn2Gw20Ya4PlFlFnHn/8tOEsbPZjnV6c1N7fJLf5VT0DJ8+z+/s6MLpXdk5PcPp6e7OtnZ3tnBat3FeN7WNE7vFIup1hW6s/bDeOHXiwjyqNu5FmqIlDuVRcP69tAAAEABJREFUdVI5ycOZP4B/wKd90yNsdYhsn7A/RftP3jx4cF8HvFQ/ePCgUue1TZc4+ba1X1CWOK2e6z3t8tjocVDXfKmDK9DIgDx+ozy3IkLBXEuRZIRpggcRxAHJNCkiJBniMjVguSNCQd4IqEK+i3wx/gLAOtzT16aCkkqZRyZPQ30THNGNaSuWAQVr+P3bN3T94w/VcTIYjK1JDl08t6dNxkbBZgVH3+MHsZgIwuCiKkVERV63CxqUn4BsKOquBJ2koIhOc05Wlx6bjJeHc4m5hbIUp5OX8xYeD0GrHK7lFqr4Ik7m/1KeuihCa9TyCVgs9DQCG1eqUGKBTalRhjagbVvqlrx+PvPMM/rBD34g/w1Pj5d9bOgvWPuMMZebMXJOWREhcYur1uN2AIK/9Ha2TH73nddjfzFrKNd8mxMvclltkzXICDPHzSf3hzuK/agwl42+2r1TEJdpy5L1xGP87Nk97e7uajKZ1JNWcaWU1KOj9Y0IRazHJpHcSJSQGUHaipqOmEcoibkjLF+XYX6NpIQ+EetwkPq/jpsmKcLtMf6a2kTVdht69DA6wmJfP3vxvKasy+mvSa1aLeOrTr1gkjRsFJFbHc2X+vCT6/rw02uaebGNrCUtWLC4ezGOlHT6zJnqsI7YzBYsUnM+Lx7wFj0/2teLzz2t3/s7f1N/8wff19NXL6qJHmdqqaxOTerF+sfJTOL0pNf8cF+FE5zAgXrAm/lbP/2JfvSnP9Q1TlmPPJnv3Nb1a5+yOdxnc5lpwqY0mmxpvLmrs5eeAleqo7hz9qLazR2VPNIiGi2UNEfneR+alaQZtPJLad5JS5zVgkaRWhmC7w2c1o70Pek70gwInJBQT3lOp2ghI1qTqzO6JDw5dVaXnn1J53FWt85fVdo6oz5vkmYKJuQdsWjhKdYyQimCgZnEE4grtGLWRI9fBcEasNwODSTMgtKzKBt0bAH+zdvNrVaXLu9p5CMrTrcLZ+SkYhMpVY9M37dtozu372if0+wc6EVZyTpSfEQoIuRPcjkl+qFjMynqe9EmEnBHkIa4shJGEHY5xwgSc6MTNzlW9ypAdZTFk1sKxiRpdfIiP3JLCrRQvgwLgGPFI4aHIgKpFPyTr/ADQAPZo5AiBol8wVfCY8UqzB+jaoBsoFVTt2O9yLOo2/Hr7ACy4PfYpEC/gFV6Gs6NMUlno4YpcQOlDsouhHvkPeUYDqNOvQvW8kbhjX3Bi4RhJ8qYMS/nOKiGder9mXV2qAUnY9XKlBuUnyipTaHxqOEltNV03GpzMtKUcTFhQxvlUJs0IKQcPSeoHVhRNjk7qg20QZ+GAdlUvq/zvIVvqcsYE++fL53mVE9NN9tWO5Oxzmxu6MKpHZ3fPaU9nNS9rU2dBrsbU01I25Iv+8cCeNGzThusPRvoOUY/t6W2r9qoZ3x22LSITlJE1HFum9np8aY7X8x1hAN/CHxCOsNRPcQRNV3ifDrOTuoDTldv37rN3LirB/cfyKet/hnVJWthYZ519HWHg9qRx9R9VLBn16GDdYF3GGUYJujDrZNXSNxCRUkh0yhQhQRiBXFFEDqGBAtCiX4LwwKFfJk1zK9EYsKrXuhgnQxMWkVOExGKALWsokTkBp+fbfsK4u5dv6a7169rgePulw6/KGxOR3U8JPpm0ia5X8Q4LdjGP26UKa/BQcqgabO8Z7Q5K4RJqAMTYZ5Cll7+OUKvM0ts6n7oV+XUeYHeiTwRIW649U1EZaFDYbU8iq7U7fwLgTHbM2YL6Cm3uD+BaSGskEKhzPqZcOYSNNMu06Zp1DatEopeunhJv/U3fkuXLl3mRX9Wf8TKY2mf/W3O3hkRpEuqdbhcQEv0yIWg0KBaL3QdhwrkjRNIyiiWIzFXM3svlPKbkyB/k4K4UBtSk6QchfShUZOVRL/QzoCO6f8tnJTJZFzb2bYj2UkN2rnNC+V0usFc61UY7xRLRlF7MNRCgtNqLEeEUkpKkSTLQQDU4Bn6a7tq1RhXBT2eAOJRXV8F634yXiLTXwCPlkEpFHNSdpLX8RWy/Dh4zATcoxjSPSqTToYlOk7+2sLqqZ4o/73cU6fPaPvUrtxz+iu9imurD3nwiBYsGZh2She9dMD39o8/u6Y//uGf6Z33PsRxZSBGZkCKzzkLeTHvWYQ8YM/YYQWjptHiiA2QU7mDe3e0szHR97/3bf3f/8H/qJeff0ajxDRbHEmcomY2mo1RZiNsFJy49otD5HP5s9L9Wzf185/+WH/6R3+oTz98Xx2b6uH+Xd27/blmhw9YyOZSNFIacdp6U59ev6Vb/qWGg5kO8UCPmDBLSfV/t6KJM9rjNi0xc2fQjl5ZVdaRbrkCPE2qDmlHD9lB7XFUjRpexTtcKKdQRkmtehz7BfzcOnHqe/rKs7rCCe+lF17T7qXntLF7Uc3klNRsqGjMYpRVKLfUCZwUlBUBpQ9C/IPK0KOXF6gKxGQVPVKxWhmQxooN6imVL2ykrCAaT6RzF3a0u7uh6RTbkbT3BlBoBXX33nS7XkucnAPe8Ods3kFcKCh3uHvKQqSUGuWUiXHcGqJdhY2m04INpu/7IdOJZ7FWFDC0Af1qnPNXRlrHHVPkq2QRoYhA4LZB4SOSVGlAVlAMMihRinDYoqh8BFQgLFtBw4VoYBxvkBZSZY77IgrRAH0HWw18bYdtiw2KKYOqt8Nq2DagOjQOAxVsRbqABnlkUOZAiUNegNMV5o37rYcW0hg9cZZ1lDWj32acBPrHcY5wvI449ZrTpws2wyWY47QucFpFfqNwYpVoWMtONcHh28Qh3MZZ3IJOxyNeKDObWVFipI0wt99z8EPUMJerI8rm1kSvDBrStMgdb8r01iiHpmx8xgZ0AydlC7o9amXn8yyflS7gmF48vSvjHKelO9OxHG/H1fkadI3lXKZGJjzUJfRLGrNhBvZb0i7bOaekbBn9Z/sI2hC249AzhmfY4ZDP9vd5IdvHUThgvO8Df8o/PDjUPmuJ4/xb/gd81bl/jxNU0u8/2Jfls8MZa2A3gHmzrPZdaO1g2cnq6cNirPrIesCqgnlQB9WJR0SgZgInKFYPJnqY1vjQF6+oeXgITiQDcLFOWWCMfkXNGwR9Ox3gJhRKDIaUUqUZvnEEY8Qn4y3KjxhrhXH18c/5vP/uu1pgt8MHd+t/vVrcR1HqC86I8bQxHteXHutEUarlUfaI/p8S17YN+8mCYdhhF1YHyrftfGq9wOnv6VOH/QLg9Un0HRZS1H9ivQD1dntWoAyhI2qw35YVSFTAV9xPjkYn+qowrj3HCuUWyi/oYerirEtKGcebttKmXMdZVspJGcdVq8t/RN8nqT1rwcHBES9IR7px40YdT0vWgznzdMn8dfJS6xw4P9ewnCjfQg3EaM2dU5bHtmmybYgMaBMJJxSkxCFRkdeWQl0dL2g9fdoxX5bs13P2a+/bPXJxWJTcTsZuouOmbByjlbM9rg7qWG3TsIdsaExcjy0m46ncN0VCr+AZ1B4DreMXtkrQA13DQLeEXqtUxKpCf4VXRCgiqBHNGTBhJAnVHgVJIqKmjfhySk5JIYGIUMTXh/OuQfZfsQxykDji8fosfxSEvrJMJfbXEAdrvXrs0VFmyUlj9oNN1mbMg7GGISi6G/w67sfKpOKhbOTHfAjNASpEVjCIUjOS0Svr02uf64//5Id65xfv6/BoqSUTzacMhyxWpl70IyVtesO5eEEXLpxXw+Z05/ZNfcYnovvQK8j+H/+3f6A3X31Jp7c35A2vzeIk9QGTZ6Epgtb6dDPCMybXQml5yCJ4W/P7N9X2R2ximzq9OdJGWqotC53e2dT5s2cUTKpr1z7RTd7wD3jD7ziZ7VkwC5M+Ye6kXkZAnTaYxAk7m7pKWMWJfw6TVBWkZeZpgEmRJ2bPJO5x6uqCJeSuIdg6wTJadWmsvLGj05ee0Svf4ET55W9r58IzajfOqDSb6tOU80zS9Y16JnKh/kI56ztgDMjXuF2CgT7ozY3aheYUmrJUibn29ra1e3pL40mjnJGzEbgdCf1dXyHs04/7nGr3fMI7tbOjHMEiPEJDLEjfJ/qagsmflXJGfkJFKvX4aNu2CjsWxd62Ah1lu65hwV/pqYFGBEWWipqxPqxRZb70MeT+kuhfnv2RjGhAeFWi8xpIagPXvKOfBKerbVlFMibpBe5ehbb3te1LVWr+EfTIe3njK/3KBuQva1QZ8SfyFPhSxx9vTrVuUUbH3FzUjX/J2PfmZ/vbea1gYxrkc/XEB+W3OaltsyY4pFNOSzYmk8pPxq0mOJJT6BQ6wqFocyhLglTHdXBGpQYhPolaymqIzCx0GVsEOhKUy9ramPDSOtUuDvAZn5KeOsU6sK1TfBnZYnPf4MRm0mTmvdSSt2EctaG6TowZGyPgcKJMvEMVToRNXUfgtIp5LvIEeSNC3GjKDZNyJhzqiJ8zpg/YlH1C+gAH1c7pPs6nP+Xv8zn/AevHPZzXirv3dBfcAz75MuzE+nP0AsfULwFzHN5CuUvs2TM3OvrEY9yygn3R4Cvu1VhB55OJ4kQA9dFdFaqXYwc4ToLn1lderkeYx9RYJSZf0FcRoWQkaEWSp3gkqW7crB7JoD0NGBO5mRpNyDO7d1fvv/NzvffztzkhvC0GFmUVnKJe4TxrsNBStChSplQtX0HbA/sVgzSF9AVZps8axoPTLBm3cxyoDvv2q7lU0KMnTw8d+J5cbltPFoNSapypYRlpyFO+BBiI22kNp30IuayVbkipS8cQdiiqLaHuUEQMVME/gcJaGdrY2CBTkU/jF+xRM/bPO7dv6z42nPPyaL1yynIbtbpKpX6uUQXHD+cxGuzVgibRd66f5AV7zXF+7zN+71LPZ598oo8+eF+/eOcdvfv22/oFLxrvvPUz/eRHP9Kf/fCH0D/Xz378I/30xz8GP9J7776jzz79pP5lnjt37sg/BmPdetYjGiI7xqfPnNa2nRc6NlN/ou6wdtRfDWS+CupDGEPiERVaXTFQ8qrKHR5g0RpEDUUStS7eVP9VXzT2v1j7sB5zDgdKJ8Ho13AFI17qUcG7TPBysrt3RulkYtUuoaAhx1/y6XLW6ClrgBehlEIe6N7UPABz0yrjpOY8UoJPnBR2aHrrzgP98M9+rLd+/g7O6kxz3nZd4gEnNzdu3tRtJsIhG4D1PnVqW1evXtFZTljbJusBJ6v+4fr5wb7+9u/+tr7x+iva3dnQuJGa1HNCel8+jRk1RRN2ozM7Uz1zaU/fffNl/d7v/KZ+85uv6PKZTW03vTZjoUk/00RzNr5WVy6d00vPP1VPa3c2xuxdh5of3Ff0C2U2L3+GWiOzoRkJmlh41qAfFDiLqsA83FXGzBhogRMoNM9gqWLDLKCv6NWz+PWk6OjGTg1OKIhWy5hogWO6ff4ZPfPyt3T15W9q+9xVpdEOAwBntbRsoImqXZPqZS4KrAHxbbaqR2Sla6FphVOYWdkJSnUAABAASURBVFPzKyAqtDmi087uVJevnud0tVHTUq8YlugekRXBWGAjYEiweN7TnTu3aY1wZEjLIlQXw3bg52z43jhQRykl8g51WZZzUiZ9T7kO95TZY+/CAmfe1KlDq3/UGxFyXAQyyhPUaf5qgaFcYYjqQ/6nr325jC+iuP2gr+Olo62diu2CTQp2Ko4DpoVwb/kahIe03Spfp3Kctofv0BJKeZ0dJtfBJuUXg47TEcsqqnxJ2kL/JDXMzTEO4sZ0oilO6hindDTKavAu6ULlVOTTNPOmDX3iEWNkifhQS+SoybJTO/yi1USb07G2Nic6vbujM7undJrT0l3WhDPAP3u6xSnMmPHRSMq0LXW9glPJQOeGcBPCQY1jh7VhjBqJMSzmdY+TWnBeerCYH2rG1xb/trjpkhcjiq2350lPeZb5VPnB4b4esAYZ93BK792/p/s4psdOKo6reTurdibu8bn/3irNIevcfO0sUWaHLf2CvsBR7bF7oa/spHa0wSikqUD3qszx44tjg0WFWMvFmAPYmbvOq8RkzNjYNKW0kg00wvMu5H/6pddQPmodp4wgZ0iJOtbIlZcCGom4gGesrdfKRFuDud/SrmmEWtq9f/sWa/i+fDoXjDf3X1J/7Kwys1lHivwC7LaSDV5KlBHAskJ6o19R84V65csZaKX70nZfUodpD+3ph97pgNObL6syXe6AnlIGKczXuAtpT8KlOTxQcwNCQsei0PpCooSMW+4/z7P7d+9qn/HmsXQXfsHLDiaWbb+1vanNrQ1Zf7eplkshlbo9xxuCJetaBkoyXk55SWVP7kBhPh0dHOjjDz/Sj//8R/qjP/xD/ct/8f/WP/3H/7jin//Tf1LpP/qH/7DSf/2v/qX+/b/9N/r9f/tv9e//3b/Tv4f+O/D7v//v9Qf/6T/phz/8E/3kJz/S+++/p1u3bslfH3zavWSt8Y8UiT5zOw/40tkxPgateKJYRH3I9omAl+G+oB3rcEJmHqJKA2I4m2mYqTIeA0+eWKHK9N+ur20BzDr0xKPPoRzPzDXoYfo15awvfvqnkCEDHeqB+qtgPZhNT2IoiOeqrGDigsIA8yJLhHLTKOUsV5sYLMEMinBIWiw6HfE57N7dB/rpT9/SH/zBH+mjjz/Rhx99VAfukT8d8IboN99SlnI2/zjA009d1auvvKSr/nMW1PfxB+/p+scf6LUXntW3X3tF221Wy8nnmDw7o6QrZ07pmy89p7/zW9/TP/jv/65+77f/hp6/fF5bWcrLmfqjfRU2JRRiY1sStmyuMl9q2o60wQa4vbHFpjtRx8ZnsIvTvCKbXCsbVp4Vu6wgOqGw0OkYhaQrkLvepBUY8mI/0jpPcd7V5tQxcW3P3nFkKtTaY8g+WvVprPHWGZ2/+rwuPP2ytnBWtXFas2ZDS+IUGe0ovQDyOS8spaAKz0LdhU0BghpRhQPvSOcxBeTVCqSiTJI6YSc1vHBs8QLy7Lnz2sG5mEoaE5doDoUq4ZgkTqvFafVyecBp0uc4Afc1mSRSLtTyEmGHxm/S/hzn06S6MLkiUvjuKa/JjKUIcYOkSFLoi1dBO7fLdUcMbSirZE5vrIIQx6xB8C90u0bs4YKZH7bvGnKYMnv6jhRw1IVsldTRQxuQDYEh/lGebDXDikKGm7S0dSh3kJiv2rg+j6EVhvHTqccpMwpztMAPGzNyb8wrFF7EHFeYP4U0TqtVOTXMeCw4br0pm7ooK6HfqG1kp3LDJ5njkbZMGQ8TOmrEGPPnXTsgI9RuJBxGQP80WKAxNShoZOQk/2LVhDK3Nze0A7Y5OdrZ3NQ2n4p8Itvi+Cb082kbWdW6Lur16a3H0xjeOlmenRYbezSsUfW27rYhbQ/aq1XbZ5wYHbIp+1OxX5r9S2KorZ5xaHTMzSM+bx6wRvn0tJ6iOj0v1ft8yq+f+nFC/Rv//plT43D/UC7P5R6y7vlHYOzsFhwAq+ATQNOesntkdV6u7Q4VdRsrAotGBMoTgHmxapHtgvl1jBCyIrmirwPyORcZa641tcz2KEith0gXPCJ4hqpTlag8ACGyhURcAeJyPhrCcO+1xJ6Jto8UGhFXT7tp2yRntaQPbGAbRe3HnlQF9DTF9CTITL7CHCgrvQrhnvDSLyHA8yEzxuzM9YyhYR706hkHjnPagVICecsax+X1qD3EwbhCx1QQWN0F+hCkrvEDJWoVogEOEBo4x1vgnKZGoaWmRvDIPMaM9ynz45MP39PdW5+rzA+0f++m+u5Q29tTXbrEeryzpY55Shal7L3AnBQRCqkiY0/Po2B9bhj/be6Vo1e3OKJPDnX3zg39/O2f6j/9x3+n//2f/m/6X//n/6f+xT/+R/rX//s/0x/iiP75H/2Bfvan/1nvcmr64ds/0ye/+Lk+w/m8/uH7uvHxR7p7/TPd//ya7hk3runWpx/rU+Lff/stvcWp60//7M/0i7fe1vVPP9MhL3p+sQz6uvOLC59URm2LYQpmLooIkKqtqvZBFBAoevwiz+OiVdhpDQcrJf+ad9hw+C+PVcF/yYJottZwUWv+V6WP53H468HtWMM51zyUW8dYWe44TNo1DysShhIvmzxL1JAiqRlvINVjFwOTlUG/MjwsnMf0GFpdVsxgwWDRZ9ggd7goQsopqWGCZDafxOAPFgtPnCVOapuZFizIi9lcN67f0Hvvf6DPb9zQtWvXcVY/5NPANR3hRHacdM444fCfNvJCopDGbauzHBe/+tKL+iYnqb3jOal7ik/2rz59RZdP7+ilyxf12998Q3//B9/X3/v+d/XtF5/TU8j3pmPtMMHHLFANi5Y3zg4djthojvaPtNifa//2fR3cPdD+3UMMmKlvwknRVO1oooJhF10RqtPiUNGq1avFjGC9vbgFsofARrRf1Btr+ZCSAhw3lFRIU8HmXli4C4tnwSFYI4gP4kRHC+0WfeaEtdXOedr98ps69cyL6k/tadluED1mgueVngkqFmOhew/tVVyODTpUrRWRKBsVodwIK0+6AIPKRf6XsENzJG0vWz13+ryubO5oioM/wqFvrCepMgvfeFyUm4VSmmk+v4f0ULu7E41HvejKqouopCXQNE2ttGexstNakFu2YOGa8kl3MpmSp2VctZIHmb54FUTOZyTSBGFjnT4USGo1VEtLqINQlX29B3mZG/4B8Zrfxa5AtcKMWm96xfYgznLDehnmfzlCEXFCNepF52IcS5GZR0ajuHtUwhIOu+fXFL4wBgubEiMB/Xg584mixxgyywtztYfv2LwKDlxxHGkKL4Dd/Egz5uUcJ62wCY7ZMHc4tdnd2uKlbqwNXu6mTatparQRWRuM0SnYKPAOp6zN3GqzGdW0/jy/MWo1BZs4t9vTqbanU+3gmG5MxvKpZ5bUpFDLWjLKSWNg2kAb1pHMmMlN1hoN6RriMjt6Ip+CAioKfQK0Ri87PqM2yyALduvkpDbXgklebPdIzJki//D/EU7sEU7VnPHon5leMEfXco9Xyw/55Gqn9IDTVH/6Nw78M5esMTP/JRPWmyXOfiFvnYOuDLjeEbYbMQ/Mo0ztw4QOKWWllAQrxxnyZaaiIAck4FakUKoQvOWAl0YK1DEYu790H6ipbS9yUU9xmHyVYkcq1Ro0AYljLCKxfAXR6M0YCPpf9KigJaSeOV7IZIxZkzPlLj2+OCHsGF+ZdcTr84Q+HueMAyVliqRbZST4RI00UwENwoKKuVYMeNdTqGPhk2vW0gX9NqeOBf24oB+tQ8862KOL4bS1GOeF6Vd0KNdtM2qIWFNsg4gqNMDhk6AE61JhOdlI6Hog5LFsAAHfYChwSDPwTFvaGEoRGjVNnTstOh/cuqGbH7+v+zc/Vlre173bn6lplqytSQvGYd1v+VqwpO09FXJX29lebU7MqVD4R+OWhxqlpSas14uDu/rwF2/p3/7rf6F//L/+z/pH//D/pX/2j/8X/af/81/rvR/9qT5566e68d67uvPJh5rhJC/u3NTy3i31D+6Ko1HwQD1fDZZ3b+sI/Y5uXoeCm59r//PPdP/6p7p37bOKzz/8UB/8/Oe6/tHHunfjppa84G2zDoxTUpZoR6uOfbqgf1jWtEqMB0XSgIA+RJFqj7mdsNjSz4cY4p1mwMOYL3IRoYi/DPSXzP+kusUVXwsR8ZfUQ+Rf42RZ0hAh4X1KIcnd8sT6EtGJr11JDXvBCGxONugfRmL2DqH/UteJLo8n1VFUWABUR0xRsPmJzU8ecGyUiSwTNrXESlLYEBoGoT9d+L/bFJPaju19BvoN3sIO2RjFTF2yyHRe4IkfNQ2nKxNdPLen737zG9ocZ93h7e2p8+f0N77zTf3u3/ievsnJ66W909ocZW2wsu1MRjq9OQUb2uV0ZoNTl2Cys2KqLgro4c8cSzYSbyjeYHwasmTBLOgrNgtFkid8Rz6jyokrCp4ayimmXwSSmuYkZW2uwVo/7aoBptpAnRw7Iu+xWwXOgSctFdVUPUmWJalgy/HOaV146rl6wpomWzpakDdapTzCeqEOvZbY3p9Xltixpw3FfVR1R3/iXagJxXIj41nvh0IncfXscaFRZE1ZOM5MN3Tx1A5OSEZW6rgVersf21ZiH5JPVx/cv6Wbn3+qFJ02NkbIQzkl4pIab0b0q7g8bGwTUZt1zcSZ9tghpVAEUJBydZ9gLbG6zh8RigiLBpzkB8lf+MnQXeW1nanxRDWEUL3UsdJj80KD1lhl+hqklqZafB0wJ7M6zkBGHVRqhrSW9fAAeaEv3B8FXcRoQDOZL8xJo9eyhh0XtY6e/u0ILhU4quwWTN9O/kzb0CebOJanNjdwKKfaZB5N6LcJfWRMU9bEiKxppAEpaQw/sYzxssGg2GTMGhujkaZgYzSW4bJGpG/pq4YW+MS1JVx5mtXQnsy4ZU9VwJc6jnt5HSmr+RHomFNSToBygnIKeSqIC2xgWZiH4cZmTiR5nM35hDpjHZjz4jVn/s/ZLBeU7dPVOevQSX7Gp/olTueAZc2/4HPpgrxruMyeNHXO1b4o2Jv6TtxVB+tqnJCbXcclbBi0aUAoHHZ6A3libmQckFRBPOGgAKJlisFUQbt1DP3ya1VABKUYzgEd9EgaaChiAIyEbjyoJeQX/CLTQER6xkDkrIrEiwC2sVPVM9Y8Vr0uJ/orFSlLSgY8JbgUgEAIQJXBRoh0hbhC0wBJeo8P+hprk9IyOMp1HYU4ETdgiBOpDIfWdiIHfVWfA3U+UPPXhH6sQaXH9ypPDa/j19RC86YD1iHTk3CsaFzAJGhWVJt4joiXx/d+/lN98sG7+vyzj3Xn9nUt+RIp9tsFzvkcZ3zJuO2w79zj0eOY8VsId4zbOaf7PenE18W77LU//uEf6//4J/9I//Kf/xP9OxzTP/uTP9L777ylj99/Vzcp/+jeHS0PHiioY4LttietvK9WTMc6vTHR3vaGzu3u6OKZXZ1hvz2F/NRkLNOtNvPDnDV4AAAQAElEQVTFbSnxIuKfRd6/fYuDoVu6w4nr7evXdf/2bXXoPBmzyrDW+xS8Q/85utY55L4TV9BLQNij2gq+UqIerssEHr9J97jo/7/C/1drgK2+suAvUS00/POcNqLO1qTAP0l0p74IRH+p+0nKxcMS60ZHkMlSGMze+AKa2BQTi3QFg7AwADfHE33jtdf11NWr2mLjG7MBzo4O6onq9euf6MaNz+E/0y3exuazAybhnD1zqUx1W5y8bLJJXjq/p6uXLugUE+Qi/Gsvv6wXn39We0yUjY0xJ6JNfTMbUXbLRDGaJlXHKCjHqDZC78wCL6gnx4LJeMCkPDjc14IFobAhRoQSCyvrlHomjaE6MyiIjlCFji+nGwIn480jxYxFwz9CVYVKTz5q2RZEXSR7dOixYc+Cbr7AO2NQb48+bTvR+fOXwBW1OKtdNJr3oQVeqjdXT3a3rX7usnK0R+RVvaI+f/VHkfu247RtPGl1+fIlbW5OhGlpVacFi2LB+U8KHNKmngQIHffvP5BfBMZtqwUOQW6yMptWg7OTU5KqTsXNki+/UZvOWWA7nAZiJFSNFKpJw8HQ8T+EoeGKgFtjEA1PZNyKiAop9Ou9Ck3FecIx7N1noGBvqvvKar4Y79auwLismVHV6SoQMDLQvpwATibzLRgbhswDUzEnKwgX5iNawvX0F3BczdPx5tsro3NmnvqTrP8m6Rh7b7aNdpizpzY2tMv82+b0Y6NpeVnBIaXvJiuMQ7ywSC15DLYdif5LlDlOGed2rLVDOiJs2SgnjWhFG4lzt1C74kc1nJRLgIKzXJQZRwkEG24wJvAOVXj5GtDJC2HrchlTLU5RoiwxBwrpEzokygoJKc8irhWF70nXM26NJe3vyNORZ41h/hV11N8hr2Hs1hkOg0Kc+/sk+pWMylY3lWH5VeCJBK0UEUrYMaWklHOdKxna0C7PmWNk4p3GaclItpo3Yh2QErwRScQZoZAegb5wxSpfUiR410H91sFIOSvlAQFVZBVDSX0YoZ4a+oCCTtKylxbYY1nR8VI91xFr7II50lOHSFf14hERBA2JJzAtSshzikohyoS5iS8VRUVizrh/ChqIcAGWmT8GaY55xz8CcVHOsYzg8T3Ia5nH8ZYdJ3iMcRx4Qn1IVQItgDOZpxEyzA9IipRBKKcEQk0EDuo1fcSJ5JxT4oMH+zrk9D5JatjrPP5mnKwecVLpX7QqGN5pPE+WOH+F01Yxvj949xf6F//8n+t/+1/+of7kD/5Av/jZz/hE/75ufPKJ7rIH90dHqj+KszHVNs6nv6Js8SVlZ2tT2yvssH9v4qhO2Gcb2lHYo5ocrPupYgy/MW6Z+y1loXvq1fM19A57+y0OmW5z8nqP09lb0EO+RrRNZu9uMUrhS9y8YonPYFuJdg+QFCQRF9Q83K98V7s6tfOarkHY9ZzEOuq/0S+3gOfCGidTYc4aHOjaqqK7QrlplIYuXEeY6td0uSyD4iqxClErTixOzCN5QQgVZEvYpRKLfsNJ2qRJOJGndPXiBWUWkPfffUdv//RHesefFBiwhziHM5zDOSeph/v3dJ/P+vfu3NKDe3e1wIntFkeaQ+8jc/6OTzm725t6+YVndf7saZ3Z3daWJwyT4vSpbZ3n1PU0b3hjJm6wmVSg10nbWE8UlfX2ohds2oVTpjl12Vk9QpdlN5fQd2hfwnEkxELbs7gSwR2KwOQKiRnQE+eFwtGmlpFIdRNjM+vRpfJOIHcv2eCd9hiWl4dy5+mxY+/8LASVpxy/cfbeYHupaSbaO39Z5y4/rRhNdTDrNGPj7Rzv8q0E5ZpQ9IoLB78eWHB7dDg4uI9TttAF/3eqW2PlhrJw0DrstcDZL9SdscuobdWyufpP8dzg7dn8qB2x4OZhsLLJJXeAdUQxbsFW2MEu2NPtLrTdSlOLLV1RHyuBibyQ0ZqIUEBP3ohWMsescTLFk3mnfHLME6Qo7z60vhX00RCmn92oE1mqPjwiXIPxMNKhARRIoz1OA7vXBhDBTeJCcAAjpfKivmCsPhHEOb6mpaxaHmlFn/X0p2kmjU8uG2zewG/goNop3ZluyF8j7LC21DxGZ//N0il9N6bvxijkn0dtaGNG32wKGtJuTsZsUK2CjXHBxtmzUdrBVHU0O+Q964HU0IKW8dJGhk/IQJEySH2wjkiBXsG4UsVShTIKm1gPDcZHos6Mbk3K5A/ZMbX9PRaTRA2i+VERQ0hBnWkNciXnTY1SzopIigjxoFVk40lPDk/0ssNay6de02GeFvXoaRSo5Q8hLsojLww3vAzYkzd1RoRiVT+sEo+qJ/bOKSmnAQmaUgy5V6QGSF+pH5Yb5tdw/BqWrdpg9nFEBPUnDXWZZniAjVLOikgSaYoYeVB6VR2yDr2WKWmJzM7oAadm+3ascIAOoEec6s0ZF3b26WLK8O1SinxZ5QGFkiWGLXTF0wuBoML8CRT4wtiudoevPUf7ZNQwZa2o6lWIMvoTFJ40tQzyDbQmtpQiCwEDUu+TvAWEyUdCAi4boNNxeJDyHG62jsqQi/KHVHbeLbdMtBwzYoOCIzfSOLfqeAkMbDziy8T8aMYX+APGRZZ/VnvJ6b6/Ds45xTSllzgoOMRJXMh/1eb//P/8K/0f/+yf6c/++E/03ltv6doHH+jBrZvq6ZtpTjp/6pSunDun86d3q5M6nYzUJilwcufep71fg8P9+zq4f7fC/AyZ92v/CMKCuheHB5R5wGnskRJ7Q8sBR5t6XkgX2r97Szc+/UjXPv5I99jv7VzbsXbr3daeOb2gjYbtLwvl2AGwx7Yy/0R4AD0x4mEZ62jbudqbPKZr+dejZP56Gf6rSF2Yi09qyLE1YGxT21iRlPEJGE5PyvLrkFGbkgKIRV18fhahiFAwYVIOpersLdTzpjzH0VvM9rXFIH/2qcva3ZxqcfhAB/dwQO/egD9Qx9tVwekMPkMUHMRDBr0H8FF1Vm/o+icf6vbNa5oxITpOV52/o8xRFPlvqZ47fUp7OKZb05ZPiI02+HwwxinmVos+k1GryXikEZtuTglZqvxo1KhtW2XSzOYHMroyZ6FaqOtnWi4PNaOe+YKJxqbt9nlW2Hmyg+gTl8JCFG7/Ch76llWwSTl9z2Tr2Vg7HM0O3puXN7SahvxU6GyV9ISrnLyVrsKOLHYo/LODdbHDM0UnRUgKFVb5Hoym27pw5TmdvfSMVH+2tlGJRBsbeTEbcxLWYJgk0U88nH+FIPjIzYjy0gp5RGxlCy8egQcR9PXu7pauXPWp6pgyO3RZqsd5wIiEQ6Om1QaOjmjLrZu3tORT1OndXRbTsZqmUaJPql3kqyDLskopElVRe+k1ZiH2SVKQxPKUcm1TiH8kjgjBDuklRcQASSEpoj4lPUojQhGPAgF3kDQeUoUESKqIeAiFTl5oSzP9lBLtioiT0cf8IA5FDEjQHElGQ76ckpoUygZxEJyuUjcphr3ocWyrSokWr08Dz9gI7Gxk7JYJZxWcvUKanjK6Fcz3lNeLziJvT93SlNOMLWy9M53o1MaG7KRuMkf8kjkKqel7NptOmf7NOBgtZU9QbowSLfGjJOak1CahP8hB/2eNm6TJKING45awkRNxSQ151+1pKKupbU/KaJWK0BGgJkOt8qJdYTBHBtpTX6ihLm7aKQkb8Kx3wq4N4yygoVBi7AR1hGkkSxTQxMKZSdcwXg2vDUZGHhHy5WI75vJy0WlJ+x2WV18RD3W4YCPXHzVQ0BmQufZbESlDKbIS/7LrBZnwGolwor6IIK1AkNK8Ia4A3I6v7UiKiAGCOuoRIFvHP4mS9vGbZDIUUkTI/8QVFSFEsp6BrobQw+tMT8QypIWK5oy9I2xxxIn3Ac7GPV5S7vHJ+S5fVm7fv6d9HCLeoUmZVMiHaSidm/w8FeQPFRFVQacKY8qX5TmFWvorIVjDWY0knkWqazUO8Xw2l9dr94sRLpc0pKrFuqsqQ1l13SUelqQUYuYYrIiInL7nURiDJCJ1D4hYPweWEKXCH5cJf6IoIgkhW48NQse3bdKjYKGdGFsRIf/LkZSo1/PGn/EXvPjZDh2npv5FvgNsbMduOhkz11olShyRt+OE9f7tO/rFz9/W//df/Sv9wX/4D/rovV/oxscfa3n/vhr6aZu5fn5nSxd2drS3yalp2zDnO3lf9h7tPb3wxSzxYpvZjwzzBjuNJjlxcjrSlHzTJmmjTdpkUdgaN9qetto1NkbaA9usB+H99d4dTm+v1f+E5+6dO+rQozDHMvPTdlsSpgmY2bbHWA48hohAEqrEHEyEw0ArrMP/haioR1wUr4gwB/7b/YgF6L5gRBpMHzj9mi4K9mAZwLyqYdN1R4SC6hCrsCgVnDExgDuczjmDMKuT/0bpOEt3blzXvds35T8tNR01Ore7o7Ond7TLp4RNHNlRDnmwZxaoowf3dPOzT3jjuq1CWYcM5jt8GrAD6zIPiF/gBI+yFLyl9csjHKBDdYtDFd74CpOpx1EuvL15UWpSsClmjZhAY+ra2dnm0wXgRHaLTxgTJnVuSEn6rp+ro8wFZc7m+zrEsT7kDXLB52oxAKvTxALZs1EZTB8WpGoB+Spsoo/AsVVGSnpniBv4mp4HIVU5C1CpaZCYr/AiyE5NOXWhpqyOhWLJBPbiS3LUysRm9dEqT3e0d/GKLj/9nNrpllIzUm5apZyVWUhSSqSnUu44Adgv3m4WJQ8R6ERlhfqLegVvxRhfIzr3Ko5qO3QGdRS5XOvmk64UoSYnZaj/ePzNmzdkB6ClL6aTSeVrWo+fIkXQD9STUtBf6J6ylmx0He21Ki47xL8gLWkiYOQLyi3CETBGFYfCtMLcGlXAYwj7KVJWyoPbQSSSHxGWhFmtrypaByotqEgj4CNCKZJ8FdrjGPMGQZOKCMoEGRs19JHRnqBtSmqASzKwjnwFj5NwXHY5CBnK2FsybZLUJqklriXODiwGVWF+eKMZkcDzcYM5OXWfNFlT4E3H6Rv6uqHPM3O7pc5JDpzRxKaUNUlZI/Qeo++YPCNohfmKpFGljUaUPfDksawdaEv+Bt2yVG3r9oW04qVjZ7WEqrPaC1khvq9oGANtkzRqGuxNbvQszM2CzqxUSsSnSBKpRT0Bn9DbskrNV5AmJcUago8Qt0KUVB5i7aS4Hw2hm2oqSWQI8Q9a66C+DBLlZuppUqMmD8gn+ESc4TSmNW9KSrUcypMoFYQRigg9cjn4ZXgk4WMByomIWt5xXTG0/bGUD4O0t9Bwm7hjjepBR2yn0AL5jD444pR7Hwfx1oMH+uTz6/qEryn3+LTrk9QF8R3pnL6nbkxLbj8LJRju23Isg1HEoKN5hRQRyimwj+AHEJSvCBKQvXhNQTdTjrlZYyU7hSKOFFpDXKhDPLMUprYN6nRr/iFlPXYckRRTnzWOunoMYp6CHspJS6kMHm7zFVRIiof1uyTLHgITy/Cpqtwe4DGRU1JWGh+akQAAEABJREFUiNFeP4t77fTL/wKHdcap6r7/AgU295rpOdcyruaHRxIvV/5N+3/+T/6J3vnZW7pFn9y/dUtBvm1eTs9ub+ssBz67vKBuNlkNL6PCue0NTr7Fvp5ZC1om5CiHPN+9bmxyCLTNi+3OxkS72xs6s7OpC2d2dfHcmYfgi+elvV1d2jtVceHMji6e3taF3S3WkE6u4x5O6qeffao7d+/Iduyx54I1f8Hab1rtqkevL8oCy0iYSsdXwFlQqXmwuk+KnsTLwlXar0tc5dfN819/+sC36pXquodP8utocJ3QLqjOFhgmmFR03Hn1NDUxJ9kcEPfEVweKAZ7IvLkx1Rmc0Y7PwDM+2eckTccNnxEm2mRwJxarwkmqN8PTvMX5500vnz8r/ybx2dOndeXSJT195YpeePZpXb10URfP7mmbMjM6zFnw/GMCiYXB5TZJMtBGPiHq0MGfRSpwOq1XYZfLTcgDaIEjayxJJ8o7hZ52XkfjloPApZbkMeac9s6OHmjmk1zyOG2mwoYVsdZBftOCHusV0HwFk7ouUNB1nOCPZdTrsOH0Og5jTNLpGOTAtjwVydJOcyavf8t4hvM85xPPkjfQnn5a9klHfajBWb3IyeqZcxc0mk6Vm1bZmV00ZUVI3MACffVFkoJuZBOdbY70LNboV0BOoSuXL+oUfdi0SQTZQBLd0GuBfq4nUWGC8aed2zdvEh+aTjfUsEBm3uIL8RTKXSifahg/7WhEdUVeqFBBERRACt9mQ/yDiThBLasJBAeI0+qKIB08RAPCIfBrvq0sRUZEradguIq+1AW48itZz7jxJjrIaHeVr2mp7acoC+TCKNKk2li+QmJIyLb1nMvYLbORGC2bSQUJTCeMfZ+M2gEdI5vmpE2cx+1RK29UUzuZFNQQ5zmWeMnMbE4JVEpfj1wG6afMk8mo0Zj57J9hG7dZj8Pxk1GrFj3Y91TLddnHiDoOMnWu2xX0fgV2iBVovEIPL6fFMMj6mr+lDS1jKOckx/WsK57vPV8fhM5i3nvuC9uIgsqKppyVc6PkfEA4AHIBq6qwPtqoYiV6LIC0WMQDVpSdU1bDJ9mG+TbQRk3TKGMA0waac6aqBEIRA2AUlFGBDJPQp1GR0a0CAyZsmYgkiVzzMdymqql1MSSnWUNfckUE6UCyPsC6GbUOwpGGeNIp1oW4h8RYLqyVPWsl6KWuhJZUPe+KDmcL3eHk9PPbfNrFGbr3YF8z1sql5wB6FgorlFkoszhsukKthbiIEHe1QYLJAAkynuiV0DkCHprSQCOlIbufIXFrfZXKDM/Krh6WFMZaBbrUObkKVx6HqXieIutX8PgbsqM9BSCu9uhpXyG90xULKa+mq2l41IAf63ymJ+WOO4HarlBxu9xm+iYznlrGbYPML+8HfFqfrU6Nb7G23rt3D/WK/PsA+3fvy3/+6YC++JM/+iP923/zb/TpRx/r82vXdOfWbQld93ZP6Rz7rffdCeUGzmE3n8knsEtoMJ9a9BgDz/XpeKSNyVibG2PtbG7o1PamzvJV8xzO6RoXzu/pEnv5pfPndBFqp/UCzuqFPZzXvdPUd0pnTm3pPPypzYn8v9HNqesWX9yu24F+gN44yDOcaP94yAxHuUNXW2qwq44vh41jwf8FmYhQxAAp9HUvsioivia+bi3/hdN7sq+q8NwV4ymtwn8xwmgI4MymhgfCGp57dQ6SIKg8KpWCja3nlKZ0MwZyo73dTY3ZNLfHrc4wmLfGWTvTsS6f29NLzz2tV198Qa88/5yefeqKLpw9o1Nbm9rlpNMD+5mrV/TCM8/o8sUL2tnY0O72Fk7qpG6GdnzxgiQvfDi6nkzGgoG9xCleelCjR8fJqh3RDgfTvNGTp2fiLT0Z66nkQkvSzvkMFVG0tbWBc31Ko1Gj4tNVTnMXOKuFtEZH2UP5C+KXqLFURz09KCxmYmN0OcHmGBgqKFPQAazmlV9TG3nAk9MNcc67jmesqqeeJfrM0eWINnsyeyIvOcHwRrHAUTXa6ZbOXbisdryh3I6k1Ej00gBxDeW7zIhQxAAivnjXpCyqVX8CtE+0VfR55F6neDO+cP4M/ZPIu8QpFvYpOJnYiMU7s8BSPLJOc/pshr03phPGaqgQ0Vg/KKoTLvK/OQuX+8p5Wzb+OrgpfbgDYlAPgzEiFEgE1cBI5jVcaFyZUuMq+4XHOs1xxCrtF+SrBKvoVWggqDIwjz3dHosKCXovuJV26txnnP4tGY92yAfMsdviETi+J10hb9D/GFJYDgiUCjuqCfNngD8k08xi4E2mRWZMidgat/J/N+ofw9nxhsPGNyF+hNUzeiXKT8fOaacMvw6PKG/SZk2cp22gWSPCLRhRduVNcapGoM1JDXnsZCTK/yJUdQ/qfQjLjKFdwxSCLxJqgpAYe5lyXe/YzjD1pxzyPCnEFXR2Gjun5gttCtIbtlGqfFJKSeGxaRohCkBLLIs+4iorCiti5UdEKCLggSQ/HUzh8rJSGpDZ9AdkZfMreXLdzlBzanXRuBUnNPBdy0Vm6qTOZzhrhRMZg4FI6TIAGRyP4GvcoUjWfwABKaKiQAssARV4r15MadYh4Zz26hiTc8bxPqd2t+/d142bt3Ud3LpzT/sHR/LPoDqP8ztfUchwWFxlBcjxHRHiVuIBN1DzFSLOUtUrAj7SIKs8YlOFGTDcDg3ck58FrXzXWJSqYQKwVVzDq/Gw5j0+CmPrGNiiPw6TisyFPAZFPXYTWUt+TPxIEFvRNgUzhzalnNQ0Wa0Bnyh7H5v3rB9LDi/u3cXmnKb6r9b469UCB/berTt66yc/0X/8/d/XZx9/okOc1n3STUdjnT19RnunduvBUbAvzg8ONMfxXXrtZd8M9ssR9Wyxb296rcBJ3YLubG7U/dpO6hlOYc/hcHoPtzN6nr3cDuhZTlDPcoJq53Vvd7s6pmdObWoP7G6MtTFK2tuZ6jwnq6OMrahvCe7fv6trn1/TPnocsTd7b/Me12HXOjfEk3ZDnniXIH4dA2+22t/m/v8x999tliTJeS/4mrtHHJE6s3RXy+mRUISkuCTvLnn/2Ps8+613lyQoAWIAzExrUV26KrU4ImJ/r8c5WVU9PQoE7m7kecO1ubm5ubmFx8lMJ/5/DKbxH8SB2/0u+Ad18k/eKNDdRp4P73VJ14vUM7WGfvPFZNbaSMRhbYCC2BYGGhBdljrIgw7j1KPcgdMUOHR5ealpnmtv0uvWVtIHNzf14f6GfnJnTz+8taPv3djWPRRzpw2O+zttjovu37utP/7D39cf/cHv6f1339Hbb93TB4TvvfO27ty+qd2tLZyfRiUHJzOJeGFjLJqycMbjFgMGh9HJG5Q3rTELif2A5b+UT0Qvry5Q+DOdnB7r6PhIL49e6OjkWHbwvLB7xtaj9F4gPeNJSpqwEHe2NuljrIwc7IT69HbGyaq/zuBwsbikZidxatPjpLpOEE/qaNNTRhGb5ZKFt2SxzVn4drxmOGkLnGnnLeup7VxL2i9W9Zbk1TLquJ7bGTMMzpynyxknlN4Ylhimi4uL+sfEPcY5TuvCjnVPv4EiRCt/DWC6faCD2++oKxtgqi6PpcgKcQV3wF0ESikIBygoX30gWWM15GZ5ITLyOkXMaXeljQ3p3XcPmNNerWaMv1OiH1HRfPcYvAaDV7JwwC708vCpxqOihgcC0Vcew/Oo1TKHutSpj04dRj9oH+oldjjuQgUrlOiedk4whYpIquVy7TVEHpUoE+gp82eg0auPXtWRoYrzxEUO+W43QEEhn5q/KicQWbXCisQqDU149pid7xD2Xb2CUmdpCLlTyJ08U5eWrKUlcuoIewbVOyQt9CiErA3HV7DzWBFLdK4DUknCECS1CLohUZBnNuh1VLK2xmMeFoFDNqoNTiLrCSvjHCXaoQMsT/kth385aooDuD0daY+N6SYPkft+mByN6wnstDQap6IW2ba0bUABNcxZiXiibyOSRBffDUnxrZ9E+hohJfhKyWFSyokHyUYj1ukIG1DapFyCfAl2hpB+c0oqhE0pyCQrJ+plQtpn8iEpz7vnQDAX5BvWrV5Mb70R6QAVg4JEvVwBrchK0CQmlwX3StChQfuedqJdrEKR77yeMtcN0hH1rkhSSqGIpBo6voL7iaB1rUOYpbQGda7rZyoEa4G8PjkcIOKvI2hsOM9hylkBukias9bm6LFfzztcwKwfgBcKzSi7wCE65QH5BadeT3ld++jZcxzT53r28qVeHh3plFfPM17598uOFsFpWVbDxBTLi5yk9U8QAyHBLghl+k/wahk7NMhShFRvhHxq1LeIIAj58j0pmOui2s4Z8O4gyHcdo853jRCjXKqT4Zxfg1WdWIVuB2IFIS8hG7Fu5bjDFWodU6auQE+54biz3X9PvsOAlxQSw+Km1UWGZcIDWTBHOSeV0qnJS43ooz86U88J9nLRyZgT92/4n+OwvuSE9eNf/Lw6qd9wknrGaatle7C7p32wwVstD6mnrXgzJx6GA/4SyPDktTyh383JWLscNtkBPeDt484mNmBjxInoLienPj09kB3TvZ1t2XG9sbetW5zS3iDtw6lp08r2YlKybG822qwD25Vx0e2tsfbGWRPNNYqFOnyJQ/bpx88f85BzVf8yxAJbuMAWdujUICukBX9aXRGBzELiI+LyVeNESEc4IcX1j+P6ra4+6Ou3AKSl2g+VNVwRQVYMidfuEVHzI4bwtaIajQjC10Hyd/683j7o75cJRDj/FdY1LFrjzfRK99eZb4QxCOn1vG8LTtShPOVQBkJ3k2qmC9bQ73QNrbhDzAQrlhL+g9gXJRZlW4omKNzGqPB0JG2yw711c1u///239Xvfu4tT2ur+dqsbba9dFtVtFPvGpGh3lNX2c12eHclO3/n5sYJ+/HR2009jnLje5BXB7va2ttggxzgwDIgR9RghFBqnxn8WaToda4cFscvC2XXI64fd/R3dgMYurzOmtG3gr2kLryhbZRaJmJjOSo9jV507lF+kg1mxYV3gDC5ZsJl6YxboqMnyYl3iYPo7sT0OqroZ/C4wrEslnyjioApnvcfh7IkHYwnyl3ZQ55f1BHFO6KfUBf0a7ttfh/BfFrg4P9WlcUF4cabLinNe3Vzo6vJClwZO6SW44In36vIKZ28G3SvKqMfp5IK+lvDQYWD6PkvR4NZkRZlo78ZbunHnXXXNVGomlGVJIRmMU74YPzZSztK3L5c5bx0St7HocZikBSkc03Sp+/f3dWN/qkkjJcoSxjUiqTqqyKRlHkrDxolsTo4PVThtb0jXeclZgR51BYmGYKWX//4qxFG9XsO4vFCcQwUCpwaWQg57Lwy5LFHqkPw6vtfjFFXq7uNbGKpR+q18mpi0+6vkSfvj6tdhD48Y+Q70GFPnV5DfV4o1RWxI+V7pkR0BpTVIm/tEVslJbVPqw9kI3W3IzBRaLpndJTHDSAtZd+hhp5JDxXy5lGIAABAASURBVHVoG5S7bluyrMd+sNvAsZu0RSNkPWJuWuq2VBrVeFJLekTc5RPqTOh7Y9RqazLS7sZEu5tTbZOe0mbsevDchFQYVQY+0c2SIAOYP3igShWZ+WHRUNr/EiKC+ukamXQOaY1EOiXq0G8CGRR4y6zNXJKCMoSg4FQmlVBpkwplDWMvuag4BLUtdQvts4knacWc6FwiP9V6WRGhenniFfUnkZcjUTWp5FzR5EbZ8UQ/GZRC+jWQn6IoCCMybUFaI5GflZzO0E2AMIOUsnIinYJyh6mmc0pKOSnDv1EcZ8wJOWTzDsKgvahrBPHIWQneUmkIG4k4RNRT1ic0KUK8sdcC++G/FOLX9x35/r7pOfbwBJtzeHamFzg6j3md/83Tp3r47Jme8Pr4xcmJDnGKTrFPV9T1DBfk0tBX6zA16NaAhnhJRSUXujcYC/0U+CuMxXPVwJvLC7zlNJQLOSjkj2BVRCuGHO5kJnKcn2iXaBekxRUrEAg1BXDYAT5DmhLHCX67jyuzgrFpvcH+sTJAA23yMFhaY6jTad1XDM1XXZnOAJebVxc4NOQxEAmPCZkpJyXPfenVpKU2PM6LmTLkU1AG/JBwxqnpjMMNv+L/27/5Gz346kud82DRccBRqLPFyUJbsgI59ORVBxVbVeivIMsC3YY5GTeNRiVryrrfx+ncwQ5sb050wH7r1/n3bt+o8W1sw8a41ea0lR1V193b3tAm7RoGVkG/DfT9ADxmPjfbRptN0lYT2p82GuOkFvbWjJPh33+4nJ3jpF6pZ5/ooLHEtnbwKK5+FRJ99QlEDO/OWC1bomRy9yeCOB9YcPIfH2vaDv8RqFd2oeVQ/0Cm3XYN/U7XG0pKy2+nyfqlD8zCp2u+WTTkr/N6bAwzhcotlNaZ/2thP3SL0xE4QYknntzPIH6l3F9pXJa6f2ef1/hv6QcfvK0//NGH+sn339c7d27pgJOXJnU62N/WLV4J37FC7+9qHwdym7LJZKQcvU453XyBwXvKUf8FR/0RoYKByxg4h03TajSiLovGzkqHUWjbkSbjyXX+eDKR0bSNEgs5s7Ba4qNRy6koZbQfj0fy331z/8bGdIMNfMTJUWKxSvhOoFc377S4XPD6A2d0KTb1kVr4SVToOTEOxl8YV2FRZZy0ZKzk03MqKhZ9j6x6FtUSp3TJSeqAmTqcyY6T0jmnEX69csl47aDaUTXOz05VgdH335O7ODvRxfkZDus5/LBocVLP2BT8pOyvKpi+nd8ZTvQCdDyJDs7yUr2NZS+Wd9KIsd64fVe7BzcVzVhLNotlFNycrK4PIHVdDzr1KJHb9qSRyvWnxzBA7joN4VXcuVhJMg7293T75g35wYJplJ2TFKoK2SOjtikymhJazC6QxyUPOonTsUybhrJGJWf0SwpJEfEm9CpNqeiyBkEnHXxHUE6cahSZL9L6X7jiW22/nV4VWzZLzzeocqMerCgiBihWNYfA9YfYq3tEKALAf/Im0TQate1KJkk5GYF8kgrx4nqsn8RIg7k2/BrQ6Roy/DE0ptZ9Qutwpk1PfdGuOnZJgpRShmbOsuwLcc+R53DqdcUacrqUBH8QRWvCG0mwOAhF+g2Q5/J1XlA+oFfQ97cBSwr4qU5mlmADfkKJglcY8nMO+bu3KUkKvbqI81FE0C5VZMaRDOqavrgyNGs+BFIkaIG8Rq7jzznLSCkLgqoXuh8RJJOCthmHoZSiBrkaLfPUtK0a7FLTMmcrNKt001LWDCjEC7bJyOsQWrmiUS6NEvEAJBS5KOU8gLxEOtd0UZCuyA3xAcrkA4iIxkg8qw+0IrzejcyMGAmLNmChpEserk4uZzoGJzilx9ioQ+zNM+zNk6OXevjiub7GOf2GE7pnOKsvsUunPNRf0G6mXosYZjzgzfKxDR7CIstqjQaeG/gbkFXTzgOu43yHmXSGVkpJKUJJwY9EVNI6ThikyIyoEUXEAIkQKCRAtnxV/XfkNfTEDTHPdW2SqPUI13nOX+OX8mp7tzCENL4F6ECaWt/+UP+7C1YVQx47d8kDQBZVpk1RZo8rYMz69ggzc9yiY+Lya3LvpU8fPdbPf/b3evD11/Lhix3Xgkw79tAl+1QFhysezzXHrMWUQiUnbE/WaNRojANqtMQzdmBjc6IdXvffONjjTdqEPXbEftxqH+f15o0D7XFwtI1DO6XdqPH8Z2XoFfrO8JxXczvkFfpptb25qTF1M/YjY1vaJolqHPJeoiNZQmstf/Pq0CATsYSDa9QUtwhuMq6LXov8I0V/6z5CEW/id+WA5r9rE/r8nZv8LzRAydGd+paSFYBmq2cu617D3IV6GVgideyTfmDq8Ze8V3lOvxO/HTc91QycEJyMEOYMJy1pcFJLf6HtSejerW3dv72rH7z3Fg7rfd3mRHMbBd3CMby1v6/tnc0Kn3LevXtLd+7e1m1e6d8B9+7d0c0b+yj2jrwpW/nscHQ4ST1wKIbXti2OzAhlz2K85JC7mrmOTbqslF9cSxwWL1RjwdO9HYgZr6F8EjnnCROvSQkKDYuxxWCO2BhGTVvzsNwK3nH1cxy92VKa98rU9dNqRtjqrmQkO+wspsTpaUY2DoN4VAd1Lj+hdjilC4z9wo6qHdbqoF5Up/P89BgH/VD+D1wnhy91XPGips9OjnR2cjiAejNOV2eX55ysnnP6fIYje6JLNok5tDtewS2Z7DlO6gzHb+6+6LcHaAOisrqEvOJbXvEc3Lqr0caW7Kgu1DDczClKAIFeHbLr2HgcIkp5Phwa1gQy/BGEyQriBknmarlYYqzGzO9d5mqslIRMpbDyYhgXyEDIcDwqGJ4EpJKW2tmawCo6laW2ZDU2ZsxtaLgcXsORIfv6bofDMK8RofVPrRDcyeP+T/qxDlpu5kFVOLVjeKFbRwl+86ev9cN3eI4IyTA9dFyAHPQRuUnKQUh5QY8dZ/JknVii85n8MWumRb8T7cObIXPrNTXw10OBDzRySqyrpMRGkoinnFGXRi3rd8IbixZnyhtKNTjouphDQXNAJ8USNrsKoVEDeoUk2FBQN9CBGko1PbSlDpX4oCe9EnV8UgwLqsgBX6/gPNOxgy0bQOjqW1dAPYJ7hUTATfVyPEVSRl6JREQoQTSnrIyc6iZKmBn/gARPcG3ZabgiQjkludzOlNE0jRrsx8jyBuuwJf4KIx7GBrhuKU2VscPMbpwLPNSwyE5qwvFM1An4MZSyIoPrkHqOp6IwXI+QxjXtsFMwU8x+BLMSmvEAfoluDFjq+OxCL49P5V94esnp2/OjUz09PNZTXt0bj3mN/w2v9B0+xzH1aeoJNueCTWYOTf9HvIQjnhhnalqF+UUWGT5TZjwpKaWoMkzUfwPJZUk5JcrXCOUgfp23mkdx9YAPKiLxYA05RYTkD2FEKCKgRUh7+QqRl4BDcYWCu6A1rFMnXsF5r9DRT6+arlVo5IYG+uAUFShxbA2Sv8Wn8rCu56bE3Y9JE+XjTPquGX3lORKtGJ9AWulKQV+Mqn/EO2xsTkmWf05Jtsdf46B+/tnnvNGa1/yGelCqZQsc1Y63iUvQoykej8scJvorJalpC3oLRk2NpyyNJi32vdH21oamtg9N1vb2pnZxXG/yFvSAt5oT9v8CjSanWnc6GUOnUSoJPtDdXBhKqijw1KJHG9MpB0lTNRm9Xc7Uc7KqqrmdwiGTH1Um+jXXMIKIIVxXjAhFhMRH/2jX68QcB+5j3cnr8X+kPiNCEb89/pG6/R3I9NTt1TNX17BukZZ6eR9KXj/oXmBHWuwE6U49m1vvgtfgBiQpg+av+XjzXXYoOMfu41FWwalI3aVKD7pTHWxlfe/tG7q9O9KN7Va396baHiVNk7Q3nejWzo7ucrpmZV2ieIvlFcbyUpnTtM2tqW7yev/t+/f0/Q+/L/93qnv37qKoGyowX3JBobOCHzOaUh42A54eM+ULHLQ5T/M9TlVD3Q5HyekLXj2dYnTnOKb+LUin/ZuPV7w6vzjFyeN04ARDfPTihV5ihE8xwFdn55IdU4z4nFfoc04TjIVpQO8Kgz4jTzhiPf129CsEbcTaMWV8PY6oTzg7HLKOuEOXc0TL0+ylFv6rATics8uzepq4xLlcXF3gXJxzWnqqc06Wz46PdMWp6hWO6AVOqmFndwk90VdgjGhc6/tEdg7NSgOabrOE3tD3pXp4EsogdAAfRX1qNNrc0db+beWxndUWPzxrtgwtMP59RS/XV72IE/Y1CGYiSBlUIdUDMvigmL0Qx4K4mMu3dfPGDTVNkexQ2LkBC8Zg41OY/8Ir2um4CHsGAhFdqMe5pkhNSiopD/4IPKn2436D2JsYyrizeHt0gIAEHyKh77jqYIIl86oM1l8lXotFxNBfSBGh0GuXG4FXa4uydYVv16Xouz5mJaBqDHSGWjQn0muJji3Rt365lDm2I5dZ9BnujYZao5w0Rv9HrAmkXWU3wVmwk9pEklgf4n1uop8GR6Yg24DvoO0wi1HXWU5JGZkX02KNNdAYtY1Kycr0kZI08CUJAoFNCOY2VfRy2k5mZpMZ0NMOUI/mytehZFoZGkZiLIm482pY4z111qB+BvSvoGv6C+rklNTA28BfrvqSc1ams5yScsqKSPIV3FJKsl1p28KYijJtc1mFtHOZ06aXUlaifroOkzJ1MrJ5FdI2Wz4DGpy0gsxq6Di0S0VWcb3XUcuHdoV4BgFtpawukrdk9WzyyvDRFFWHlTpEKM9MZ2K9CkRN96moj1LjS4XmnSFCabbodH411+nZlZ4fnejp80M9fvpCT54+16OKF4QDnr44HBzX4zMdnZ7r9PxSZxdXvHpdaMHaEvyVZqTctLDSkGRsxJu2VdM2FYUxW24RIbRCgp+IIAhFDCCikAanMhLxAGT4Hg5FjPmHQpJqXOpku4Slkec/xE8IGpSHVHKSdTsjM4eJvjK0k+SaFUNcXD20+LAAh3UHVQyk7UdFzX+t/LpsaApbLgR8TOoa1xEq+kPaAYBFeCDiD7xFCngPEVVIwHdxwQvN1nzVvmppKCIpIlAL9DFl5YokX4nxz2ZzWf4TDiQK+nLBnvfs2VNd8XCRqJboczRqZdpL9oU5tqXDNngP7bHP4g2h2ONLCZzKrNGocJLaaIxjOpk0NT0hvrk55hR1rBsHu9rh1f7OzkYNt4m3oyzYUtMkFdCUBK1C21YtfTfocyHP/BoZvlv0ZzQaaUS4i8M7aYu8z/UcwCT2LtuJzqe+pDv2wM7zwRzptSsiVqlewTgjQv5xZgQxQIaT/0AE7Qb0xIzrfqAdEUqJsUdWRFJEqP6EuEIkayiFtELEq/g6T/+XX9/Fw6u8CMfNlMM1nP5dYYl1Cuy3WMvBw1FmbkfQT1ZIQ1XbXXGA53jI/xWdwY9rdhBa8Co5eM29hXLubk+0tz3SrYOp3ru7qz/9vQ/0e9+7p3dub+vewYa2x0lTHJAtK6gVioVip2syarQNk2NGAAAQAElEQVQxHVflPT8/0eXFqU5xwq5wrppSVJ/E/LoAx3ZzY0OTEU9fpcHwZCVF/WF18emVUlL2JpOzckpinHVDP3qJkX3xkhPJY535tTkO5gxHs2NBNtQtkSQczSWL2X9P7hxn9hhn9fDZM50cHuEknugUQ36BgZ5hoCsuLnXFqy+/gne4YMEvOJF1/AKH93LlUM5xPheMdclp5uAkzvApZ9Xx8gbNFqKMIfDiy2xDmflIyNYYsWg3xiMNaDVps0owzlX9QI6L2bkW9NHh2Nr5NK44ZV3glNqBdZ9z+neeQ/9rugo7hixwL2z2K837JJVJdVR3bt6T2g3Vf7HKxtYhaX9PTZYT8SQppArVa0hFLR/iUjAS0Iurr/OxwNm/eXBDd+7ckV8VDYq5pHyhjifkhZ1nZFAwhgmjeHVxhJwu6veaxuiNZdJgaBrmNkPfSPS5RsBbkK8+JMJ6901cNQxFhMRHhA7Ehfmv+nOt+7Qf4hS+8Qk3I8fhACnkK2IIHff66ZnDHiK9N3EyI0LWzwjqgQhCffcVEeJT67uNa5mWMyPW0kewtY+OJdwriGcWudGE1CKjNmWN0O9x02iDdXNjd1fbG1MVCR2cc0IVGjWN2uz1VJBeBiH/pHqnIh/zUEpWY4eDtRfMgfMsN/MZ9OX0EIZIKuf4JTQlqYCcE2UDCvWqI+GQeXedpsm1nuu+Qsh1Tdf0hZ70gJFIq1PbBN2mKRqNGvRrxENOW9EwxgZnr6zQlAytVHkopahlE/Rm2LYj2gKnQdu0tcztC21SyrVNgoGEDHLOlDdyedOUGpbSwLtRVqHjIBuF9gNSysgpkzaGvOy2uVVTRirNSNkorRLgxuyGrE5L5qZLSWI8gv8+YTnQ2TmOxYyHj6tFjxM64Iq8Cx60T84udXRyIZ+Ovjg8kU9Ln3FC+vjZS33z5Jke82D+GCf10cpBPTo51xkP4Ge86jcusI1X2Ej30fUJXuifflMqjKNIxHuUAW1kLYkrFMgowec1ItU8RUh81kikXSdc1/HXEBGKBALQIKnnIRVIcjwI/aFYA0IpJyVo5ZRUaFtyVuP5YQ69p8CFUlCnIuR0REgCCNg2scfhcbhGz/rq+p6x9cxBp556RFC/XiK/gjau5/x+nfda2MN7BXl8REPAx32DCPonKfNR40Es4E9iGKxx0YT+COonpIioSDVkJB5TJmTsAdyIIs3Yf4KyBp1eMo+H7IkvXjznNHUmj7HyL4kqRDvqz7Rkf3RZzz7T+40gjkQ7yqytRnZKp9ORphuAcGNCOGk5TJrqzu0b2uVN6dbmlPREBYNUWNtmxw+sjrdtUTtqmJesIZ1JF5UmK6dQyUlt21SMRq1a5m9rOmEvJJ6DPbMTJGV758OZDl9kwSHRggf4KnsNV0TUSEQoGBx3GUNmvf+q22/M90wM8ygl+DWCVimScs5yaF5cx7A8zd8C+TvuMthSRHwLEOFDNvla4dt1/q9Kr/v/5VBcEW/yIYWGax0OqV95x5/psSZCt0SIhZMfPoIHpYujY6/1HoX8ZYjFdE20zgSpdUi0fuAB/pSYnJwDZZzq3bfv6s/+5A/0r//FH+v/8X/8G/3rf/6Heo8T1Vv7U7UxVzc70eLiWBcnLzXHIe1w7JY4V3ZIZ7yWXuI0+RXBBqepTYMJqoZhoQVPSpGkhb3snNlIWpnHOSeTPQPLKaljQbneHEXtUIJcilLKsjFZoLhXOJAdp40Nir+1uaXxaKQpG/fWxqY2JlMcwJFswJCZ7EzNqX/J6empT1QJjznJfPLooZ4/faojXsOfkj7HGZ3hAPpkNOE4djhhPX1dnp3p+OiwOreXnNJekb66ONeM0805DuUMB3wNn3LOcCg7xpiZqJLEJHUKjELHwgvoMjryevgc8SCwhax5YsUoTEatxoynR26md3p8qJOjFzrHyZ/TjzjtRoxqsmku1UPv6vxUM/pfzC91RR3Lywuow+giQrb9rGa6pZt339bmzoG61CrYYCMV1C8pIlh8VoaQFCtNcVxvXK7xRsYqsUD5JpOJdnd35DnIlTcpY5h65ucKeTocY8A8Lo+HIermwY5G3mSo10RmTEUFnhJzHGG+Ej2ExKfeaqh69UOmIl7LrCXfvvVC8Bou4kPkN99N1qCmAxufHskscRiMDgE7P9F/QlcdEqW2Py4JeJO4S9xFYQQp4PoZITmMCGRPflqFpIe64url2Uj0W0LIJpRZlw1om6wxTtcUnWmbpuq356EpDXLMdcjWeyNBJYw+JMIB4groUZc+z32ajz4vWY/usxKgX69Jb0IMUUbOoo3brZFIOw/AZAYFOByQVFgAhXk2mqawSQH4b1DkQlmtl4Uc+moPOjZQw6w21GtHRWM2y3bUQCsDRgTPfBSWG4xZlkaBwSYXNU1RCxw2bVEh/l3IpSjBg+kYGT6bUaMRD5Kj8ZjwdYywUyP4b6Hd0kejguwroNNcg/xiFBXyzFOdb3hLKSvlAZGTVMHgqdcnz7Tk37j3LyedY6P8i0on5xeccl7K8UMeyJ/zkP342Qs9fPwEZ/SJHj15qkePAaHzHvMg/oyT0kM2hHMcUv/2fuRCXwV50VcMCMKIopSKcoJf6hSHpAt8FsImMo5DxtYD8hrAuYQStoUDcyXWQUJPalxSxAoiIikiwCr0XIWUyLuGpNDrFzpPRgIF2eRrhHIO1Tzk5NBw+To0IUgrIgZAJIK4hqvH4Vyu0BHWNd2vyhiHwJDHSnecMfbYr851QUe8J7yuw7hXzQciv3R3qWl1kH4FrynDpa83MV0quqjyL4UEwliNI4IUaFn7Y/Szh0f/ku2S/fGKhw7/hyrbJ6Faio6ddAmJoSffZ+xlc+ouGV/HztCzJwWTl5BtLoFuF43ajKx7WFkoOFjY3Bhrf29HW7z2zyVRJ1e6hXjQR5AyRChoBkZnoNWoNOgWc5iYs5STjMwac2hk8lrSk1Fb94KeDSsYEyQYdS/T6rAHtks9vkNEkCculxEwB2RJoesrSESECPQPunpBtVdEIAdkkbKkUEf/HfZ/gY2c4afM8Evsg8yQ+xw/wWVuqTeu/o3Ub07AN33pnxAMS/qN9PXLl1mruY4EMhpCVVri8lgHoD0Sk1hD17S+4Sccv3yhZ998U9VTv/56RdyxWte0a4Qbo2jHrfb2d3X/7Tu8on9P/+pf/Kn+zb/8M/3RTz7UO3f2dffGtg52Jtrl1f/2pKipDiuv0jk5SyiqcKZOTw41x3G64BTwyg4rr3hHbABTTlkzBuQKZ7Zn0Q+OTapK4IElFgws1A1rhiLY6ZpzSurQr+LtyC4xGHDKgmnVNK1SyiwqO4LCqCZZ0a84Xb3C0NvZ7VF8cpUhbPGaxtMnj/XFZ5/p0cNv9OUXn+nzTz+uvyH55NE3eoHjamf2ks37/PREJ4eHOIqcCvs0FboL+Lrk1NVO5BGCP+QJ9ujlcxmHL57pMTQePvhaDx98pQdff6VviD+nvzNe8y9xXnsUvSNccvrpE9ErnNrEgHKo8tgzPiSiTKZR6y+vcEYuZAf4EpnioVLeM9aFlsh3jjM4w2k+w2m95Cm7hx5rShzCsPGJWUkabWzr7jvvaWNnX9GMpRgW4LC43MJqlaRfq0ZBuaGqnoHzEyhhw0Z7//59bW9vDZsJxifnwrz06MGVeoyNn6R7/9UHHmxK6nVzf4+uFyopqnPV4Dy7jQ1YMPAgv3bCjW7okH5jBZRfXEEZwa/+hIuGsdEZiXWc6K/5uFlAOyKoRRvG2AMS3/mJCNdWBOEbEHlSWuVldDXnrDVSSgqQgjBCoeEKukxEMxkJ5BwqIFPg1+Vtk9WwsViPTnjA6llLk/GETaaFRgDJ7RFzjct36DsMxyldoiB+cDvjoct/ws3O6hy9dHGIi768URiwqJQFQqWk1xDKb6STfqk8J9X2MJQyNCpTDLBubJ16Htwq0NKqqdRr26IxdsgO6mhUoJmRWVQ65k/wNsynXrtCEUG9VPWp0O+AoL2RCJMy/KYVMnUiSQnZNm2DYzriVGmisR90p1NNpo4DnAI7BiMehEec0DZNowr0vlQ0KtU5XYeFdIGXXCGuBeve8p1hsI0r7Ij/VqTjl6zZU2zK4fGJnr98yev6F3r09JkePbEj+kTf4JR++eAbff7V1/qC8CvwEMf0hU/QeIB+wSnqIQ/ZV2yYC05bhcCTbSO8Rc5SDOiZdxJixAplpYDP1Mhrz2hZg63TK7SpaJTy4KhCo6VN4eTVzmqFTAmEoAVIh8EtgpvjICHfbEUmK5LkeCaSqDNAsp6RJKQ8J3nuGnhvSlapSMqFfJDJd3lJoUzdZBCXgk8oIuAHIAei6FjPHgOwrR1rxQ5rx77Q43z0K1tijVS9yGGtdy4jdJ2u6qh11RjKV81QQ7c0auPVbajTVxpus4QHh8ZQRsNVXYJQ5ZmbIwRRQYIPAlMQhu/yZd0bT8acji50xQPmDP2ZsU/6QMa1Atn2ZpB14tDfHfSaWeIIzuyoIoMO9F6DISXka9mORo3acaOmJCXeqo5JH+zv4qROFdTNzGMCDfUT8q5zRr7LDBFPrO9C+5Z12zReA4W5dJiVi0NoU56hkQkbQh/OtK7L4OrDD3KX+QeeB+/5PXE71ZEkz+kbUKheBBGhCKBYZQ1hTbwxTc7/NqhFVtDW8rni7YP/pKXXrf9GrW3l2jl1OGct04IH10Yj5mOMDW5Ko4DJOgQX/g6Abf1TQ2J0dBLxq0PX0WuX99+eduusIR6eEaYp1tmE/TU8X9Y51xLr4PTopZ5880DH+EtMIfV+3cd03KFDJOlTw+Rfluqu6vdQp2WpWzsTvX1rVze2J/rhh+9oa6PVdNpqtrzE6ZmplF6Z13LTtmiTkw6/Ctg/2NV0c6KE4pk5G/jNzU2cyaYuJjudBUXc2NiA1lgTTixmOKsdDkxC8XsWEGtKJRf1bKBXOIQzHM2FFx8G3Qqx5GnQynLKK/wTDPqME1LnVbgN9U9xJg8PX+jx48d68OCBHj58qCdPHsmvQ05wFHsW58HBvvb29ioODg50+9Yt7eM0jUctQu81h449/5c4rM8fP9Ljhw84dX2slzihTr94+lhHz5/pjA3i4uRIV+fHmp8da8mJ8vLiVItT8o5f6OQZ/T76Wi8fPdDLx8Dxh1/p+Tdf6ujxN7o6finXv+TE9AXO7SXpnlf+wvFccjIqHNkwcPLxUJU5ZQ2c/47T066WXyrxal3My9XViU7PXnDq+xQ80enJc13iEC5mp+LIWz0nr0va7zDu9957ry4qq4BVYa0uvRO9U1EVsCf9XZASlQqyKsQCo1bUdZe6dXNbB7ubmpZWfj2daB/U6BYdzy5zFTaJtpe80fWzhSY5qzBvLfWaIJ5adGuiiCLJPAizJy1R8h5dXUNc4ZVDmDAIBFa5ClHPCEJjiLsGHRPEr4Dob10mX1R3GkHIcN8dGxvVVKGa7aJXqA0oWIdEta4sEQslNtQIwpSUAFF9krVf6gAAEABJREFU9wUDLqBCzlkFZAx6g4Pk9IK14DVlI+414zxX75Gnw3BvtE0Gc5CRb1J2TJZZz1i8fk5wbo54m3DBA84CXeuZoxSm0EOhp26vTEbOoeL+Wd9lhYawaTLzbxS18GaUUqhbZJ4ybRgmBDFbbPYd69ybZce6t+PmcQzpJVPVqYHeiI1yMsVGYFucdt/hkxugqhF9pSckHyAFPIZU4LPJWaOmVDqlZHhIg5xhIgzKUwNvIFGe6K/mw3NuGzXYpQZntBmNVNoWjOS483I7UmoaQVxB/R5ay5S0QMYz7Ipfzw9Y6hKH/wJ5XnDyck54jHyfPn+OA/pMTznxfPTsiT7/5mvwQJ9jX77AgH/y5RcyPnX41Reclj7WI4z6Ex6GjSPm6tK2EBn2KRTwH/DAAJVyVkpZPbwwcSIhl6VcFMnI5GXigLp1zIQpJ6rSljDTPtcwIcukHKEEchBPUdM5pKQeOHwFz8P1fEiw4DprUM/rUSIfMH1MWV2vIQ15kuhKNc2N7uhP8BHiDbNaSQ3tCmEGCVCN+mRWnejk9omGEaEgrBnU88e11mu4Y6564w270gkjVnWwr/ldjXt91TTrpWMMRk+INiMFqK7jhCJnwHWP0KAm9Dra94Q99QZQh+bcNfAZevNaFw65buNYSkklJy2w5zMfTLD5H6FP55yyLy4umZdgzx0pUc8CpnfZSa3UYpglrzk/0Mz6kN+uZfR6hL636HvLGhij2+Mma2dzgz1yW01JoqYa8kp2XBpT17qQKYGsPO5QL8cN61FBPxuQqZiyZNjRTKQzdBJhkzMPSSF/x36z4e0Fupq7YF+jH/+5RRWFskyzwzZ12Le1LLS66hgtV/evUERIfMSVk9sGyQG1bS85RaYqNFyms4S++7C/ccqb0+cvvKeeyCfVV/giMxzTJftZSgl5NLKtiwhZLxaU2SYveCDtmWtdXz0xg6B2GEQG0PQ6rlqmf9g1kFMl8Rvj8HK9ANdx6de21eqC4R44RUuaBJBSH8NMkekH2MJ8tKyxFluVsX9LfKSXTx5qdnakjrfwyQSMnoqG44bjBitHdV1TLguT089+ca60ONVGWehgmvT2wVTv393VH/zgXd3a3dCkTYrUaxmdZlronBO9Ja/4g41nNCra2t7kBHZPN2/f0t37d3X/3bd19+5d7Wxv68bNA/kXqLa3tjRsUgtt4sBOePqYTnBKYGaOw9qjhD2DuuJU4YLXWz6xvOSk52IFn0Y+w3E0Tnh1XzdZwpco0hOc0kecjD4EDzi9/IajZX+h/IInzQVO3hW8On6JY3sFzulDjL8upKaotAWlA4STUaspvG3C29Zkom0W6/7Odn1Fn+FxhnEYTlKf6yWnHc/p8zknpy+efK1jHNOLo6cKnMNmcaERTuRUc+2Nk3aRodPp6kxi0maHz3SCs3r+4okSzqe/59vi/C8vWRQ4ucdsZEfQP+Qk9siOMQgmfAM6+5tjnLxeIxZmw5ws5+fVOX3+/Bs9e/FAX339sT755G/19Ze/0IsnX+ny+JkWKMiSTXPGRreHo37n7h0Vb7oh5jYpgogExaiQhrBfhR3l67gwh1JLSUMD2jKH3fKCB5DQ23du6mBzm80lUxbYSugshIJecptrnIoa2heOevcmU+2MJlBKKHkht1XECDTq6a/raSvQS13Xg45p68mBLrWDcseilyj4FlyXzYd5poA2cotfD/oMaibIBfCnZ410LDjD8SXx2h0V6B4+qUVctDWc5zCiZjqq8A+NcgqlSLDaK4I4xk4KvXmFIkLc5IuYEvVeISgKigYapZSquzklOXe4USzKnYBWRGBIkjKG32DZ6opNzSeoMx7KxBgto1HbqGFTgk34lDKRlEOFvLYpOKL0VUpNN+Q15DXoUC1ryWfTySnRNtwzJJkzDH+VGX1013PouZEigrEZtElZuWS1o6YiF2gwsYFurSHi3qx61qEYH+wpwZ95GWOHNiYjbdrB9emnN174y/Dpuj160NNf5KQCz6kUBfza4Sttq4bNuoDctHIZgxfsao5NmnECZfj7nMecsBxhP55jo57xsPyEty2PsEFfPnqsz795eI1Pv/pKv/j8U/2MNzV/99Ev9PNPPtbHn32qn3/0kf7+Fz/T35P38ddf6FOc1S+wIV/xQPyCh94T3q5cMr4uJdV/gsH4OuQi+E0tvFXes8yfqBOMr5Df4mAbxWM2qJ8ZX8pZKWfGWpTJc92GcbaWT8u4oZebrIxcMrQcJuIJ2ilCIS5kh7jrvOaUWNPoFnl+EIQy+dTh47qJW2LeMg18+u+QqUT3Ah2UaF1phkR8QL6Oh+iy5juvKFQoa4DDtld1VhOVUpCJTgk+PL9GIjMhr8p/zvIYAhqu4vmHJRq9+enJtD710HodXU3TIY17YPoVxGuaIpryIcLHfPS1jXXbgDJ1a5s3u/xWCg5DcKnXLrd9LUmUHO5Sy5xNOOVv2QdYKrL9zzy0bqSizabVODfsX1M1baPEfPbQli/CyiYcL7Bhl1dzXS6T5mmkMtrgzcGmxqybJie1yHEDXdnlUGl7Y0rrJXs3Rhy9ZGrVpMwchZpcBr2JpASCUZSUlGmfKqRcSOfQMPmd7EegQBL7FlOk0Zj1XhptjqbwP1bbJfZDOF2E1LEPdCMJLRihr4X+lvDQszDX8qBQDEl0zYc2fIjIV0oJObSKCKr08JLlvAjSzE2HHJas7QXym+NkXpxfyL6B98jqkLL2m9JqGz8mp1zpzDlgqXVwWpfYNnFFBGVE+PSVLtwxBDPm9Cuo1otw/QHkrPKIhf5B1/AgQp91lP+QsHJKa4cD3mDqdX6JX5cJhhlnAkhHSBd9zGrIH5HX8nYn8N8uOdR7jq3rzo/UxExTFnL6bUfKVEGulzjZEM7cCGtyg9OwrXHW3YNd/f4PPtTt/V3xXlk9ynHGK/ARxnCTSduYbijRumOiGhZHPZW8c1u7e7uaoNjj8UQHN27onffe1fvvv687t++yeCbypDOPusLYz2dzLTh18FPIAudxiaLMCe2gnrEJGHYuZziZS+otGfQ5g3bbS05bXe7T1XOeekzjhE3jBMf1jBNVt5vzKuQUng950rRiHVP2gtOJY05VD48O9YJTCsN1TMvtjJfkP2HT8Ov6L7/4XF99+aW+5ITjG165HfJKrq/KW9i0s0pOslG+4BT1lNevh5y4PsOxfPb4oV4yOWdsPFc49af0d8yp6fnpsc45bT2j7hVO9BLH0/GnbFSHPBWLJ7Ebuzt6595dffDuu7p940D+t7L3cSpv7O1qMmpZ713ts2GVYwNQDhZgSIlNXDx0jLI0Zi67OYsOh/clp8mPUZIn33ylxw++1PHL55UH02tHRT7N8pyknDEwhVkNWWN7fddFGTV6egtC1VA1hqJgBJa6e/smzv20ymYMvw0bYaLGAsN4dXZBC2mOk+TvrS6Zo0lbVO2YuOoiSFINQ68vQHl8MlevL0RXpb5Cw9UT64kaIi6ufhUSfePTk/o2yHrt02PIOp6ebcw6dN0Gx8Vu5fB1fFfeUD7wFhHIJyuCcTGOiFf5NVZvktahpIhQpKQIwgBKkggjKWE4s+cMBHWcLy7zaHRMqk+iOzbPJfEFfS4rOtlxXLDuXQY5FRTJDt7WxkTjprABJRU2mkKfLbSbnIY8+srEM2UOE2UDRxKkua0+bCR+KJ2zZo0qv06KeJ13+mGDKsA6YrToSstGXNgkE3X1HdeSNWK+3f9o3LIOG5XKV0YmqfZhZjrmbgk6eFHKSqVRhnYQ9impTyFl57cK+vXp6Jz6lzzIXWCLrvyLStgZv37//Muv9Bn46NNP9Xc/+5n+6qc/1X//q7/Wf/+f/1N//dO/1f/8u7/Tzz/+WL/49BPg8GN9is34gofmL3iI/RI8fPpEp6z5K2yZ58JAJGh1ry7gGJ7MT+SkgK8oWZ7XgPegbMhLSsXlhIkw0TAMKYgntyV0/UT4OjJlRs2jSYpQYuEZuYYDzZSGsNLIQ3yBXHpPMGUZvkqLLJkj17He9wp+NKAnNEglvKSoIE8iB9QyQg1XkGb0Q4K7V8d1OiTb1xRS4WZ9zPCdScOKMnkJRISC0LzlnFXg0WGkpNqpfLkjw/EBHpPXSu2PNSLgtOE8h64z1H797lxomXmCod6b5W4/YMiPGELfHTcG3iDgTBBkRNQ7qW994C3IiggxVMYuTjWTNjlUycyPHwjGzMmoKTysTbXFYVDTtrK+MAWePQ0hEqbLOetihk1bkOlvitR1Qr643I9fvwe2w+vY8Lpb4tA5bjl5bOajpCyvv5ISPCV4C48CKsMn5aSmLSpNUiYeEaKC3N5z1jBXDW3N+7hpcGRYm+yxPQ5kD2NL+Ozho9piwg5fpPOTNhQqDciZXnCLCPpPjlV4lhas5YVtBjKSr5A64jPW+Sl+hmH/wOHZ+Zku8TfsuNreu/pQd66UMg8Jo+q03rhxU7u7e/XArZQiX0yPImKFmjOIydE3EG+kfjnh8t8BrmoiDv/BWE286fwKuAaqcl1auyIzkZMcMk+8aOfwLDRCGAn/bom/dvjokfy2eHl5ocJ68Vf+Su6UaPdbfDqhrlTuNCpJBzhHd3CKxsRv8yr8D378Y929eUsTFN1PMf7t+uOjYy0x3mfHZ9XRnMHIBYb8nKeQOUoVTGTTtBrxtN60rcY8nXlyF2z03qwyG4S/Q5dQyhMU5AWnEC+ev1ANib8ER0eHOsO5vGRQdk57BjxD0c7p54xB+6knMbocSVakc+g8x8F7wmlGPXnlpOPi7FwzO8JskhZmYSHknOVwjYhQh7J78XXqoNipJ+xZCD0xMpCPFBGMp8UgjJSI27m2w/ucV3h+ZbrgVXo7anX33j299dZ9vfX2fb399tu6/847uoXjvrmzpYIsZiyUS8axhH7kotw2SjlXTJDT9s6Oxhgcy/mLzz/XNw8e8Or+WHZMW/hPId3YP9Au9TamGKGNTRz/sewIttAyJjxxbkBrSn8jFs8Y+tOmKLGwZ8ilOsSPvtaDLz7Wxz/7W33FaU+RlFOS59LzhLgV5BkEv/xxQSTqxICQIkIhgRB6qPucqN+4sS2GqZyTbMSCAczZoK94EMkp1weUUx4YLi7PNMLZCDfkCVueA4CwBcEBzEcYQXIFXV/OEKXXGb8i0n93fu2XMoffqmFZdDbkzJ2N1VovzBe9vlHbdd/IWCUiQhEDUkoyIkgLxKoSQUQ4RxEOyagf4kGbyDUfLodc5zG3GQEnZJmCcjEngRyo1MNMjyE2z0sM/oIxzKwD4Kqik9NzdNf6qBx1I7GTuj3FUbU+5aSWPoyGPlpQ4L9Q1/OZKQv4CEXliW4xyr3WfdqR7DBcHXzAjgIeCzpZSouxb9U0I8IRYat2tAJ624KCnUjQlkzb0BuX+y4l1/Vc4/CScqNsuC3IFUWZPjPx0oyUm1aJeJBnp7QL9BDmZsjoBBv2/OWhHjx8rE8+/1J/9/Nf6L/+j7/Sf/ks0KMAABAASURBVPzP/6WGP8U5/fnHH8kO62Pe6hxiC09YUxfYmSvWtWW8RAsHS4K2Mo9C5wPeKuA3kOkyJA6xeDPVq09STlmWZ4EnjylTJ6WkiBjGTBjQcb5Ry0gnEBEKaq3B7JPqyVthVUA1s0JfPeG3QIuIUASApqJmSKSNPpLEGBrmKOFE9NRZ9BTDr9ORC6OO2nUolED0hCs4PqCWDOXSKgxFhMRHXDXqeAWdQLkSpsyGxeUpB/Oe1CDPJufh4ams0iW/JstCPeY/0a8bgqgdhdYXMwB57ugAn6q/7vW6/PXEOrOGLngN4Xgt4Oa4QbR+HDdq4vpGr8S7FUiZAVKVRYfAZGOdvwojXvFfcqr7w87mBvLsqp2fMk9b7CN+A+hfftrcnKptGyXqVtpuDo0eWLxen0v0f8H+vcBO9PSLUKhKDAZ69quO8o5yO45L6ixtD8l3+wraRIRyShURWVLtiOJQosy63RTmg7lKhTLTdkBV635bSp3LUZPVMo88SauzU8ye0YEltmpBvw5r/9gV82nY1vTYtaX5JOwo65FXRFR9WEDH39v13uOvDB6zds9Zu96Peupl+muRm0+ptza3tLO9o42NDY05lJtyILe7u6vJZCLzKS7TOeQtin2AlxxcOU226E4d9Ny30/9QmE5EQO+3hFb1HP62+DZ9t/tW3i/xH0MOmlEjTiZm2A80Azpl5iAzTwsOC485sHuIL3PKwZiYw8TBSMP6NQr6mCqVX3ljUdgRQFECxyC0FG1UdQdit/f29Gf/7I90e39f/uWcC04rj5+/1CFO5DN/mf+Tz/Tgy6/1/OkLnI1OKTU4OUuOy690xYnZxcWVTvz9UXDFEfnJyRn5VyyWEU8fW7RZyA7noDxz2s404wh9gdN7winjCxzA05MTLVEuK54d4RlPPq7fs/HlSLLz4KefJ/V1/0Od45i6nk9XXZYQeGLRlJxxMkdVwaw8OWX4aEUxRqnTAqHO6cf0DTvBC2RQckIxx9rGydzf30Vxt3Xr5k29/977+vB739N7nHS+jUN6H9y7/5b2cexNy65uQulz22i6tamd/T3d4iT0rXfe1u1797Szt6uOzn2qMmMy28lIUxsZFqn/9p2dcW9mYoxeSIeHL/WcE2CPPafE2l0gryud4ZxXGcF/w+bhBWWHNaE0QZ6fSremI21vjHndxhzRV7DQtfB3kBfqZ+e64mT3BSetPgXOEdXhZY3JMpcv8iICWQ0gQm5UhPyTJJfLcaKrUPCwuTXRzVt7yG1DGcWCdXQM7pi/BQaPqvLrn/PLE3nOl8uZAn3s+wWEuloWkmL1I18Rvr+CkxU9PQ7Z/RD849whZoNneXTwXTshz8QT85MYVESgR726lWH02F3+XYgIBe3WZRFB1CAQdIZAIr/XkB8RijDIlrxXy1cEeQq6C+7MA/dwQb+6EfKpLHdM6gLjvcBIzMCcE/cF8l52M9bRQokNp82pnqJuscH5waZlbIU+/L1AhyWF+Ci5nz64CwwhTMhXcPMaM16XR2YNFmA9XaPFYWybRg1rpSmFDaqwoRgZPclK9G06BgKmi2E0EVHLxmwgIzaWWg/ZiyunpFSRWe/QHo3VjqdqeZ3YjCeK0mDpQlfon/8k08uj0+qU/u3PPtJf/tf/rv/wn/6z/tN/+W/6H//zp9VJ/fjTL+RfVDr1n6zjVOeKh+1z7NnMG3Wkuo7Jlh1PMb7UFIn+7cgZXQrqSIPzio7Ao+t2oZrfMZbeUiSMCEUYiTBRM1Yg4FNTlNfxEfJZ5Yr6cQ23NCKc5zJ6YF0FmhDYejkU64vQ8UGhqENeTZPP9OoVaMk4JpzMffjDH+n7P/qR3vnge7pz/23t37ytzd09tVPWOPIt7VhNM1JOLfwU9cqA9jLSKq7ak+CvBwq9cfVOwW8N6q2nSk+sRw0GrGUAW4g7QKJPkAHyt76llGt+Ii33I+m6q+uIKk2vj541YJ1do0en+rrme0Rk6NXVv4pCoX4YHJkUsNYgRR680t40eucZr9GkY/Wkl2DoEy2h4bquqG9AhWBFlzw+Q1eMKSLkdTlqsqbjhnW8UId9b0vSFg+bu9sb2mP/2t7Z1oS3JE1bFJnBB1hJA8rVdnnvMi8Oe/h2Da3rkO7YUzrrPWvH8R7Fd9p1q/yoA6O0CKVIur7oIMj1PGTWSF3/rPecknJKMitB5cytyUkNk9pSb8RaStYU9q2OfauzvWJfXjqNzCyn2pZ2lpH7piuCDl9jpmPenNqBdPicg7CX7KPiiggl+i3w4DAi1PrBOJdBDvgCdd/lsMxtz3l4feUXsDdJ2JYifw3gBm+L/RZ5k7VheubJ8zNMUFUBaoeCu1Z3/VNdQyf/a9SRhX4LPi1ncblLIxH3XHkfKcyNndSOh4Bz/LhD3koveYOU0Z/E3PXzmRIWsTDhBT11W5q/+kREnSBxLa1sOAQp97LxChSi/jIVCnGTU9Xv86r+zt6uXuCU/uKnf6e//H//B/0n8PkvPtaXH3+qv8eQ/xUG/T/9h/+k//Jf/od+/vNP9PXXD/X1Vw/18METHbMBnJ9d4Txe6pBX7o856Xzw4KGePn2GEl3hCHXyaefzJ09xfl/qyIrEiegZju0linHEE8qTJ0/04tlzneMkX5Hn79L5lPScE1U7acdHRzhrZ7Jz27FIOgTUshGNUDqf4lr5rDjOjwg1nLSM25HGnDg2hVfdyGCOY+w6TdvglE60gcO4w2nl3t6+bt++zanofb2HLPxb7HZK37r3VnVW93d3eaWyoY3plKP/3Ypt5HZw84b2buxrF6e1jFrZEb3gtfbp5aVOmCxvZAe3busep633cHBv0MeWadHn/sG+9ngwMO9+xdYxJw00zN8zZPPZZ5/VXwozzzdv3JRPbg9oU0rWnD6Ck+ENnIztrQ35z4hMRhgl5rNJ0ua0xaB1ChyTooWmJdSiLOMiHk46TUeNeuRnx/eQp8RL+O3RExuWUlo2n5bF2SojwxRZRkRSykDBj8A6FOVSTp32DjY1nmQtF5cS/QVGqGcVLzjl9rz08Hx+fqqzi5Na3o6y5hhaeexNoc8CnQK9VZ9KikiSoZB6IAKYtZwMYSn4EJBJWf1EKCIk2sWKRji+hvOuEfKPaS/RqyXGuSNUvYJ7KCIrJYBxc19eT65X+6eG5DpJEQC6ThtBnBJ4M88hkTZcTxES9XvyeoXWUDgfiKsHkuo+7rg7p6ZlWokSd41VbTkc6lKD+V1iLBZ2UhczzeeXrJ0rZRzYjTbrAN2/hR7uTKcasx4a5qpArMBTgYdE3LQ8xh55GLU7+Bj8H/dBAp5cL9EuIyMb8Ib11jCfTU7oISDM0DdSQodM/xpJEYwffjsM2wLDNkO/O3Ql56S2aerG0pRGBfnnnOW+GuJOJ+Ym0Iug/4LTlDKa3ic0Ksnr6gk25efYsf9cHdP/ov/6V3/D6/rPcVif6iVvic4u57pizhduE1kd6FNRsA4S9IJ+ne6h36eszBrN8CSMrp1QmukaIdozFsbodgnblKjruDI0U1bkLLmcfiJCESEphp8gRjqDFIlxxgDqJ+on8jNI1MvcjAanpRT4WqUJaCPRRBEBeiAp+Kzhd3aOJ0mAaoShgEefOjc4/B98/wd6Fwf1ve99Xx/+6Mf60e//gX7/T/5Uf/Bnf6E//PO/0O//6Z/ph+S99/6Hun33vrZ39tVONpRKq2gAOtAl5iFCHZ1bfnXsOavPzhcWAh2CBVEngv5TKDlUaH2RVERcA3apI+UUjDGUoTcgKadMvQRCkiGtA6G8Pbo6oGP50Ddpsoc4Ok5kWGvioix61eamFMRCWpX3pHpIDohKREO6xod8cvjQD7Q79NtryOhID3xQVutTbf2haY26/yEiOlOkpNIUbPtYI/bxxLrusZ2XZydKPIzusQ/s4Kx6T/DbOu8rpTRKkRSRBQFJCYS6Za85B0UXvLFc8Gagx2Fmkhh+R7ko77DhyIjkgn2z44HNdNKq/Xr9V9bhswcRUkQo4LNB542CDjQrjFgLU/gbtY1yTipg04c2o0YT8rwn2QaJsYh9DAbUI7MFjqS4GmiORiPllKtPccIbWL+Vfcpe6T3M6SvGdIXt6GGsbVpa9Qr/RMjtC/JzmFJSRFRatiHOs7z8dnMTuzhhXzXvHf1HUA8dMx8+RZ1xgGa7Kq6I4K5KK8RPlXU4QxHx//+Q4NH47Xh1ZZadrr+Djpwze8wF/tuLB9/o+NETxeVMLfowCmmM3Pymt8VWNlnMeSjpOy4Lt3ej8Uij8VhLlNsYtbk6K7cP9vSHP/6RbuF0ffqzn+tv//qv9bOf/lRffPKJnuM4Pvzqa714grN5eqHUB51kTlEv9eTJcz34+pG+/PKBPv30c33yyed6/PiZfLJqp6RpR8oYvXO87MFp/VpfP/ha5qfAvNGxOZzgfB5xotqxcMe0aVBq17lCGS5ZREuUNDHhpukF5bSV6gAHz6edGxzVTyYTTYHH5yedNY1FfRpbqkPZMsq9yWmnsUW4i7N488YNHaxeqzuvbVuNx61SCrVt0ZhF0TZN3ShHxDc4Rdje2qrOatO21Gm1w0n0mI0+clIeNZqg5NNt6tDHBuhCOmJBifLJ5pYis8jYiO3MXjHBwQYz2ZhWp3nE/DRtq4ODG3obx9ZPbz7t/ebhN3rBCWvA1yY0Dhi7HdbMmC4vzrREVh1j9QLf4pXPhMUYbPibjMXGa2NU1MRChW2hwcL4C/N+tTRqmtpvIfRXMvxK44z5kpUP2uKKCCV4TymhowANiEiy0aJaNdoh/0hdP9fu3oa2t8cqpVfOUtjSS1owVjsfKQeO6aXOzo41X14ppR6ZNyoNGxeOSWKMOSfygz6gG+IKBfdXn9dTNkku6X27hmsErdYQ8V8HloiW6KP1zHrpuingg0EUdDKlrCDtMtfr9Opy2wh6olwKPsBhherlOpZXSklGRCKferQj4iIHiljnEcpQlYN5CdIeZQexnvXidU1U8s0FDqFiiVjnexzSHj3o0Y2O04kOZzWx/ncwwrd3dnVre1vb6LUNScP4Mm3toOaQKndrmu7rNXhKg7q1Tg1DyfOWklJOzHtWQa9LjSclxpRCIhjAaElK4k4fPZukeRVhTkkj1sCUDc3rr2nQjUory+0TbZNi+CEjgSCvZ+wLNtNLO52zJQ5qyKeif8urfH+X9O9/8RGO6WM9f3ms07NLdK9XF1l9FCmBdUi8J78LegJCLpEaKWfqk5dSjQ+OVsh60AVTkEL9CjUNX06L+l7zQZhyVspZGZopZ+JJiXhEKCIQB1AowqCMMFVIQ0heCtq8QnY6EjRDORO+hsREZpBcJ0sUqeYlKYGadpn7IMwp0Xeir4Rd29c+9rHh1DTjtBbCgp1Lo4nGW9vav3NXb73/gd7/wQ/1g5/gwP7xH+tP/sW/1B/jwH74k5/o3jvvaRs7NtrYlJpW1WFvGwVrqSJn4lmJtJLqFRFKkSoPkYKQdEpKIIJ4hajWgX2kAAAQAElEQVRDnPJEOkdShpbheg5zDg0/Wl2xCgnQE+sKgYYQPUDvXq2nqpAS+q4a7dRhF2pd9pEa0rjWdx0q9bTvXLaG61O2rlND2tAhZDuCNXria5C3akMmH3dufqXwGFOW11QuWU1OKiHQadwW+U//PHv8UHZWp5yybrJ2dtnP/SrbTpcdsJyz0kqOUmgJrzPsQnXsrq60wBldYqPrWOFjQfzKX2/hAMMO7ZwDHtvGWo892XU9LhiVL0YB1VBE1H4K89qyjo3SFPbQlv2yoSyUE3MGbB8a5srjaRnQpG0YU8indGIvEAdrYfmaH/q0g2h/wt8nveAgy2mPbZ/90JhOppX+grqX8O63lZfw3zE/CsmyG6PLbmOfYTQeyfu64bySCw/zc3yYS13S3mM0rYzsBjtUVBiX4XFd51FeZcuYwh0pSTUUV1QgFsI3P0PeUK5a33H9jhdt+Fw3/03xb1OvTLjRtwtW6V8q6ldd9erZWzoeCi55S3v89KkuOfAa02wbmz2OpBba9jVGzLHf1mXCnFWlQ7VXHwvawvSk5JxQzrnsWUwmo3o6eJPTuXu3b2lxeaFPf/5zPfz6K51wXH6Js9KjqDRQWxoWwwglazVqWpgMXZ5f6fgQg++TTxTByj5Dkf0K/pTX8fP5UinlWtev9/2a3QvZiuTwjBPShw8fasYCGY3H2uAp3A6gnUfzGhFKIDMqLxi/7l+y6aacKx9WlIRSWIk8Pscv4MNPhzOcNvfnspBq/U2c2W02ZdOvYJPe2txUYQFZSTeJO3+Hxe0+rbRT2ph2RMg8dxga9+M2uWTlnBTwkKGxBe2WBwGnlyyKSKERzsDG9pbu8Orf31u10d+/eYDxP1BD3dPLcz19+Ux2Yhe0KW3RGGe7QHuGI2sefMJ77623dIac//Iv/1K/YI7Oz89USqnYhv4ufcMGJ2WXujg7xWgdajm/0saI+UIxClup/1zEtG20xbzv8tTtV0MFHt3X9ta2bnBae/PWLU2mE10hx2MeHPxU6n5SYNTQhQWGLCIU8ctQvXrkhKO6M9XBjR0c4KKEU5xCyrRxez+N5ibL4zvhFODqCocBXgMelzhSwpEuOKyWbaZhAhEh66wwWDXqmwQfBmX6x7mWbC71wQYD3tNXSkkp5TrPmTDBi9fTAiPYows5JZWm1PK04klcEQFvwdiHkISurxA0E1kh/1znO9JzCymgm2JVJ0KJdATp5EJZDANW0XXCPJHFHHQ43EvCJeGCTXahYP4aeN5Ab3ZZbz5JPUC/90YjbZI3Yl3lUN0kMv0k+iUpwzS/DbM65IUiVhAhvOY0yC2twljxXkPqDu1++e5yr7embWWbMII3y9e8DGPsFeiJWCsirHFCoWOKXj0h+5l6ZZV2oj4Xffbl1/oFb4MOj09xXEVZUjDWoCzVOc0SfPZKtayGQfyXEOojpBS6htMg1nlh+iu8HmeoPajtqC+DNhFB1NAqJC4NcYlQUvBZ1XPc4yRLEaH1j4grxFVviogVpFRzO3kdMgLyOwVrLGI55EVPjZ54KK1+Ss71of8WNmE8nqojvchJC+TUITehL9E06gldhoFVxqZM2Et2797W3fff0/d+8vv60T/7I/3hX/yF/vhf/kv94Z/+qT740Q91895dTXe21DH+hZgz6PrhPkM3w5n5raA80V+m74qUlVNSyoQruNzIpK03tlXFdLCfmRAxaH0FkYC+QbR+6F1eMz361LM2DBaNhBJVe48d6CjrnKa8c3qFntD1Xe7QMNFBmvLIoI3jSfu+wiWuAYhCjgj1HId+bzjToDUlqlPjWiF5jLmOK8tjTBk5II9C3gY2veMB9KsvPtNPf/pX+vSjn8uHFzu8KfGe571tMp7UvTunpIhkquroc8Zbrivv21fzapPnOB4LYDvnAxJ/JW29p16xVzvucEYb20Hvyd1KFpXtSlkKfl6fmxZ9Mcy7y8RVy+E/5cT4khrCtsnKqad1J3ltQ7RHJp7LFrsw5UFpgv2ybfBXGzw283Pmr8Sx95l375seuw9zvKePcExzykqM27TW/DoOeXkM3uvskxxxaHaIs3XM/ndyciznWQ7WrYhQzlmOGykl+TKdDh4dEpiksxURNfynuJl0RNQ+4p+igzXNqoQ9qTeRWJ8FWWApdXZ8qMccQJ4TFh4sJjA0hrcxdUZGTmoSc0w8J8LaThL1KrKEwRmjoAWlXzDvCxWeUiZNaJP3v7cPdvS9d+5rb3NDS5yTguLu4rBtsYEd7O1qByeoKUwGC63jKL6nfMmJxRjj1bQjnjyWuvBTDUrup61LaCSYmrAorDz+8vIZTuslCu6TUU+unVArkRXszp07atmMEoOyEiYG4YVwdHyscxxZK8gMp7PDgcgYnqY0g5IQNy0rq09cvKhcz32uQ5ffvHlTd+7elRXWp66u7/7cV4MTV1g8EaGO8c149eH2xiVPUnaM/TUFRCjzZSWcw4t/0cvO9RKnzfk2FCmFcskq8Lezu4sjekPbhC0LisZihai0jUrDPKSkEc7gwa2bunf/vg7g0eWHLBAbhYCWHccxbS8uznVycqKmFH344YcK2v7lf/7P+uijj+SFmSNUyMspaZs5tMPa5qQlT8lPHj3UsyeP1eNU+bSsWOEwQJll1OasCXLfg8cpJ8SRsjJ9tO1IW1tb8pPphCdTy98LdYGT48W+gZFI8Ee3eh0K+SNfQT+TSaODvS0ePholNsUcnRINIkIL5nIJFtC8xEk9Oz/V8dFLnRy/1AVPZW2RSg5lkEAkiWbC6mt9uQ+6XCd/q7D/rloQifBN8LXUArmZL891RCilpEgOs8zEgjmfYaDnGPecs0bIq2HOUxrK9e0roL3KW/cfEZAaoFgVvhEMmT2FRgQ8vNZmKH2jQRVNh4XsyXZoQ9zxULdExh1zLh56Cq8Ht5qsm9ub8td7dsatGtZ0YUwjxtnQRwbJ43Wo4Ef1Ykpr+JtusW4bSZl4ToTIqYCMjBJ011QjiFVIBCBUStYUHfOaTikYF66EB4XOhiQbxaibV6dAr7SKO+yJ9zDaJymYkyvG9dGnn1VH9YqH5khFpRkrNyOlXBQpVXCTKQuKRk9YESE7poYcp74CDuJVfh+SQC9fRCiLCEUEGYAPCVUkEnwEgnhEKGIFrUPVK+r99Zt76KklJbJpxr0Hr31qsq91guw1zPYadgASMloj6rrslJ1Hm0TrFIn1lzXd2JS/CqWU1dGh/17skvgikpYQ7EBP2uGS+V00RQvmz+GybRTjkSYcBhxgf+/huL7/ox/pR3/4h/pnf/4X+vN/9b/pjzl5/d6Pf6Kdm7fVYGtSaSToKaDvURLPTSvnDyjK0C8r5JzgO9CzVPkdt20Nk2XLOAQimCv1Gq4QySG6vjOBLu3les7sfROKd40eJ8zrqYZeT04T+jSyI3SZYZvxbQzEfvN91St98vE6JiPgTfCl1ZUT40Vvc0VWnSds9qjJ2PKizelI/fxSX332if4eZ/V//rf/pr/8f/1/9NHPfla/Yue/qtOWopY9L1tGoEc2C/Z0O6uX2IjLlW1bYDtsBxfsHbO6513qkj3c8Ststve/Oadoc+r7hNX7s+VTxw+/DAHKUCeS4Lu4X9tKzxHxCM9FKOUMWFPUiyQVfI0GRCAAKPhjewYl9uge+7zAlM1xqDlsk9QwFp+O+oDLB0V7u3uyb+G9fjxmrUM/YujLvHk8l/gopzi1/h6qQ6c9Bu/nkKw07Zvs85bV+u8+MnRmyMHtbVNdz+MyXObxOTScl5At3braG/Co6pQG2SvUPA/0dazKvl33jTQkatrhPyGCuZFsb18hOc3eMT8/1ovHD3T84qlY/RrlXoOfMUc/OzGVIKnkV2iQZQG8Re1xSnuOzpd4sb0aTqn896vmxy+k85fajivdGfV6f2+qH9w50N3tqTYTxgHHMKGgExTqxt6+7t29px/+8Pv6oz/6Q/3BH/6BfoxRef+D9+W/j2olsMPp71fu8tp7g6fpdtRICDtBK+ekROhJrZPLpmGlsDJ3xM84HfTxfU+LTQziCKdpwYbqPDtrXgiXOIvnOLklleoQ1Llj9q1wrZ3MUpQTfGM4TLdlEVhZd3C+zJMVdsyJpidzibB72l6wyPxq+/GTJ/r6wQN99dVXevDgG31jfEMIvvrySz1+9EhPHj+R6z7B2Ts8fMEiYXGwgDwuK+aMU8AjnrzM8ynjMTxeyWPPCk8GRiXgsWlbKUJRspq2rc75CGd+c3Nb+wcHun37ju5g0Ju2lb8v6u/ZZOpubW9Rn1cRy3kN/+RP/lj337qnjz7+SJ9+8kmta2NpfjanG9rb3tGUh4gNFukOp6SPv3lY//vWOSewDYs6FBKYYWDm1dkqGrdjtcz5dLrJ5rTBiS6ws+CT3abFQEizGQaC+qJtj2EzFRvKCMfEtHsmpUTUDRATjuqubnA6XbwZ8nA0arNSzpphEGcYeBu+Q07uH+NQf/OAefjycz375ivNeYrNWoiqIA1IoURfFfCAmtFnJzH3wUMGRc5VRFK8BhFXBB+QQkQqeqICEdzI97xZ/5bQcn7KWRn9CuZO1HFog7nEwV4btIB2yllBCFEFP6JuDxwaVSqkHa4hrojwXXJb0PfB3kjeqpLZsJ47Ka6Qf4j0NtmE/gRtwJJKc9pXIBKnydICGS+RdVKng2mrd/c2dG+r1Y1x0nYjTZukSVvQqyRYoIdeCbqJGMyoY87qBsx8d9fo5PkXfNQ5oK45CwgEsvLaSMjTyCkpp6QCchriKUJGSVmZNiUnNVizNXIKdZ5T6mXWTgFNgUfgMoybHOYkQRLAcybOPDTYBCNhS06xeX/3yUf66NNPdGkZlEY9NHv4ToSZ/lPQUBBSSOQpEaakMIiKy0EEdz4SUiWMoI5i+HGZY+Qlkd8DhzUvBgoErkagiKigoH68TipIpddhPt3fCutZp7mCekatT4QP9l7kIwvqV6cTopYRotUwrCAMBQnL0I6qnYFwffpqmd8GuSfiPXoz46F9ZPvExt8zB11Yi4DDisxjQpLzlYo66th59YmrHdkF8u2xHUtszoK5cVrYpGYL+3Tjtnbfeldv//D39KM//ef6s3/77/Uv/v3/qT/+3/53/fCf/Qmnsd/TxsFNabKpWWm1wD4tRxMF89q0WWN0dtI2GmEfc0gtAx03RcHeFXUMQhaq08XwiIciggzQDwhCw+U98V6hDjgUofMN60sPTYEe+j0Ls4aOs1/Z9lpenctdtoKgJhPQm1ffM5NA7gP09O1qQVzE+15cUZvWOOkadqJGVkauKWcFYUa2TdsqIweGr2krbY2k3VHWFrUb9s90cia9PNHVsxe6ePFSPvG6uuDNwuJSS/YUyEI486ahwxGda87ePMfGzWfLYQT0798F8X58dXGBkziTnboFa2p+NdMc53VRHbg5p5JQq8xKQs9gQTSH11Bh/XqPH1sH0AsyFehRWqGPUKSkwthGDGYyahD5vO4VV+w75pmz/QAAEABJREFUC/ha4DQbS8uefiJC2fVZ9xP2q6ZpFEFf6KJClc+Z+WSvWzBXlr3nqWN8Tjs0gwGvOWfsYIuKTjio2da29RSa5tl+jvkWl2msQVIJno2IqPGAVuSQQ/PgB2eRd40Id/kGXE9JWsNt0BLqvHmvShFIdIU+aFNrEUI3IPC7QO4YIrGG5ByoCN9xjZ40QL8DxzRzWtrGUiPQnT3X2aPPtTx8omZxpjbwURqpmWTlzYYH1aTxzlTtxkgZQ4SoWLsjjRrSyiLdEXRqQhojtHHuNO5n2sxL3d4c63u39/Tjt27oh3dv6N39HR1MWu1vTHTnYE+3buzrxv6e7nLSee/uHd28caP+Mf+myUIWPI212sOJ9UnlW5wGGnv7+/JlsW5ubhDtdcYR/PqJpTqeKPMVSn1xfq7Gijgeqcc4XqL8/s12nyZ6AdBYVqYlgkl0WHJTFc5KNRqNcajaqswdxtT1L3k68lNdRmGnKNY+vOzBf3XwUOAlfVzRtxX2yk+AGOAFbevrjZXi+xTN5T7BtZPo8PjwSP7HAk9xVp/i1D56/EiPcKgeE758+YJFfVX1RiyYjkWw5CTOTvWh2z15Kv83CzvjM/rr4MHCSznJfBbGX5qWeFGkQB4jbXKKuQvflus2r2vM49HRofw3X4N2TW2TNZ2M9UNen73F67NHj77RX//1X+nzzz7jNc8F/PRKkbTNiXhhsTY5y/+Byk7YF59/roc44ycnp/r6qwfUv0TUvex0ua9QVH6mOKubtB9PptrG6d3lIWSKAzzdmFIjZKe8w2iIlBdsxzxl+ooIMXFK5Bc00PExhmN7OtYm8zBGUQNZJephJ3R2fokM5zriFNnjOHzxjNPUI071TxWcCiTMpJXbSIw/QTMnU1e9vr3c6b3mDzenBgT8GEM+9xgQKRSml+kJviyDOfrQU5zRuQbeC7DsFcFwOhy/heysul1mzCmy2JfUMb+QoGVUUF0aojU0Tad7jIqMVYWeTEO+et9cGjKtAbQgYjnXTKqsqhHzp699myfr+QI+ltRfMiczdL7jVWApoU1eCx5sTXR3e6KbG632RkVbbGYbbdGYeGFuUnQSMhcD6tgILA/rjeMOTdNrsIN25zpMYm/QZ884UiQl5JmQ6xuIpIhQQH39ySmxhktdy23bYFMcNxrWQqPk+sBhTkkZGpU+RBLISco5gJQyXMOTyEw5aynpmIeyT3jo+ZyHnzljwQ5TEbnCRU/58AlFBFGDYP0hWbNFZJ1H6Lw1SCqCcj6Sb8F9QCI/ORWJcSTYAqt4Ioyg3hq13qt0bUtZSUG7oH0w9lAivQbFpFMti6CtaQCqiOQ1EnqQ0LU66tCQn1YhaTurLkvMeaGevxaUJfoTdYN5GGkTOxRNoz65VlIfibJMBfSePBkiH3SRZCwJlzBj+J8U2HmdhzSTNIfBORM2z42WbFZpuqXJ3k3t3Lmv/bfe07s/+ol+70//XH/xv/87/bv/8/+p/zv45/+3f6+f/Mlf6P6HP9TOrTsq7AHWvyW6l5nvTeym7VULn9ZPMcEhfvoBiqyUszJ95lzgIuQ6qnXERQM+RKRAIkBcxLi74BWcZxtmAtdrkrXQG+hgj8x7xyt69U4PnUHruz7wokqVQscJ4JtmtCXOx72bRE89gYhEAJB9L8mrtmEN4aUr83C/xUPo7oQ1zj6xxx6zV1pt0maEvAp7VDe7xOZfqbOTitPh9dwrxDKuTuElb0avwIz6c554lxT0jG2JzV/iMM6xKzNoVAe1OoFXmpM3xxlcstctvd48fnFZluhCv4pGhEopFTllZebDSKko6hxlFfyMFkwYQ6Kt7Zjt8gK65tWygByfAFJibClDKyVGIS3Z2+3MXuFrzOCvh/9M+agd4YSONZ1OcUS3tMPe5jeH/pqby8xXi7zGONLj8UQt9c2b27Y8DNhhbZpGrue8iKj9e45r5I0bI3ax8Ub+r0m47hswjTdhB7YO8roeOhbrOqZ9XUDit4ija3FNkCZ8TM4yDseJ1BCFzGhaSwJroGB/vjx+rtOnD7U8fqbW/9hIcxXAlMqOauGNarDHRJuVmqRgLiGJ3nXKkStS7ucyRqnDWV1C+Er7O5v64Qfv6fd/+IFu7W2rZQPzJjUeF21sjHXz1r72DnY1ZUOzO318cqQH3zzQ5198hoP2qDoUdgqvOJE8xIHy6aEYiI/Y93GwDjgV3OPp2xNq5bpCUVzfJ5L+O6d2Vu2k+qsAj3H+7MjZQbTjY4ezQ8Fc385kMKIxT8/++sAIJbGCpAj1LBiHVhQrJNOkpm2r4k1xpqzIl/Dn78j66wanHO/7Nb2VqUNh3U+khBK2mqCQ5t3KuoNB3sI5Mw0rqftz2YQTxRmLz2OpfHOy+g0nlJ9wkvk//vt/11//1V/p41/8Qs+fPlOlHeJpoakLol90uuKJ9pIT4QVPnvUvGFxcyn8n1X+1YInRKCygnLKSpEI4alpZfvt7e7pz57ZuAzFu99+hLFfQuUSuY5z8t956S/7u6gWO/k9/+jf66U//VicnJ0opyW02NzZZVE1dmHZWN0g/4LT4008+qyfJ//E//if9/d/9TF9//TUPFWcYqbnmLOwOGdOVQlIuWZbB9g764oVLOsMz+i336+8DW7bOaylvMEIdBq3DoC0wXAUaG2wsWxiHKfPZwJvH6cXgX7Y7Pj6Rnfkl4+o4nU4Yzuhmms9OtcTJSimUc1JOSYkwkUYcEouGmyKiwvHfFbSsTaxHC+bYBtZ9ee5bDH9hLCmlSp9ukM+szrF10GWFFRmBTlpYUErEI0JDCL+1bZJETyEu3wb4/jptUUffunrSlbSF7QTp64/TrD1vzD1Puax+KCyVcdMyp6BG0YITlqz9ran2edW/zYOodd4Ys4mNPR9tQbZwg5PaQ69ng+lov4RmB5ZsDkv0ofs2WKuW27qsN6Mee8qyXAzrTsp5NW9JgTw8ZpcVDL5l3JRGBTkbDWGDfhWQclZEVCgYdY1LKYVMx0g5KeWsRH07UuZlQdUTHoA+++ILfcGDmfXZokrwFUFbygMIohGhRJgdBrRAkA4NF9lKmXzD/ZIxnEBKJKlJyN00jCAeUe+KCDlvoE08JeS8QiQlQ+RTL4I2BulwPnXTCjlRF+SUavtEx0MZbVPSEHcIDadNxxBph9cQOQOSpESqgnKHlpGIU4QWSJGzphw4HHBIYfXr6Fcg6MNIyDMDhzBBg6A5lGKA6fVibSjVMkUQJmgPICEp6o/WF3Wa8abGuze0ffMt3Xj7fb3zg5/oh3/0p/r9P/8X+uN/9W/05//23+lP/s3/od/75/9W93/0B5reuq9ZM9V5jHSmRpdq1eexIoE8UoCcW2XyHBb0LTM2dxnYkGC9JHQ+o/P+CxhriHRP/oDe1X8J8VrOdQ0iXgou6mvEGZLjayAEF/8SXE5FV65BrUDzIRGKCImPuBxN3DbYs1r2gpF/cWpzog0wmY413RhrsjHCdrcat6m+NZmMGuJFo5LY+weUHMxQV0HH2LgFBwjnurDjyX45OKvLyrJtwIJ1P8dWXpxfyHv1jL3Iae/3A+bVRrqe7UMPDXH12I8F+0IdI+mUUl33uWB/QDFyU/OaktW2RVNsVIHXGYdLtkOVCZlLbq9/QooIkJRS5gGrqfvvJvud9/YN9Nh7WIufUJoy9GH7M2rVtI0adCLBzxo5wxM6EhHytc5fhxFBX+Gia0REzYsYQsV1ETyFyH6VsYo5L2IoI6CO4wNWVX6rgBYyfqvK31Gp/1ae17sd4s57AhAnp4l1klkPfuNS0I3F0bHO8OGujo+ZkL6O0fLJyM26aFm36Fs7amuZ6gATQarqvORAaDlfKhU825YOWjuqbFgfvndff/CDD/XevVvambS8Hp7qFqenO1tTTcYm1un5S16FP/pS33BK9/zlc51fnMlKMsPhmMGcFdOO38uXh3r+7LmeP3+mcxS2lKIRzoidvb29XbVsgIYV2KdldgI8iBTSCGdmNMaIwLhPH13HyhoROD6XshO25EnOskspK6O0BaVym4wQ/GTlNoxYhgUypr8lJ5pnnKJc4LTZOZzhcPUINqWEoLIKytigpCkntdBr26Yq88bGBot7UxNOD+3I7fCa2k53HQsnszcw1E4f3DiQ89qmVU6DsM85GX7Jq5QHDx7ok48/wen7e3380cecVn5dT2I7eEqSMmMLtMEnx3PkmFPSMRP9EhkueZ3epKwCPINe0G1pZIfZp5lbm1syD15oPYYv51xPQk9w8JYYDfN0AJ8e3xNOej/6xUfyn/byXPWM3ycNPe0a+L537y299dZ9ZWSwhyN86/ZtPXv+XJ9++pk+/eRTea6O4OuU1+4dbVPO+D8dOjBXilTlNkLWmfwljqh5NSxvP3D4z4M8evSYsR3p9PSM01GcTZ7MN5jz7SlyRkfssE4wGG5/fnpejZrHPkahWx6c2oy7tLzQydEzXfnfzGKdCvyWkuA7lFAixCmRP4Dor/gwbEQKPSKWwRpuH8lz2POaa0E/OMYsnAjGCK8t/HmMCggzbxBRj8H1Glggc3LRpyLXS/DmtOGqgrhpJ0Ip5MAQl0ODKPkuM2rKt2vAbh2dM3pipltBgcegVeiNw3A6qGdDkpi3zCZburm2xq1u7W7p9t6ODrzO20Yph3LKSikpUsgydB+m0+GU9rTvoW+aQ17H67wl6KoueMOwc7xkjXbIwjpoB9H1TS0nz1NW9rrNmU0AOTUN6769RstcN+SlnJXgISKqPLjxSQq4IkuG+SOpIY87mRGhlLNSKYQeUyPLnMMfHaJTX/Ig+c2jR6oPUWyQHeNZsBblK9Y0NNDkHiCBkLgbIacTdROZBHoTvcj+tUg0GJBkWecYwkQYYKBPnuMV9JnWoDRR9hrcZo1k2mlddx1Sn/yIUIShIZQUkmx/1kBVhjzuASiVCDtJHW17EDk03phqY3uL3aN3E4k+A14jZWXkn9nQPTZRX+SvERFy3rWUVmmRLSWJyFCm1RWE1mBQWnVlrHlqdIXjeYXjqXZDo+0D7XHqevf9H+q93/tjffhHf6Gf/Pm/1h/8i3+jD//Zn+vOhz/S5u37Gu3dUIw2FWWilMdgBAihmTLx1CpSESwwpl7intCPbLDGC3qdCIO0y16Bqr/uAymvG8NroYbUN5l+taZ6Et+G6xo1n36tqzXuuqQhoXrUWSPcyOd+/UnoyBiHLjdJmdenI06xJpORJpN2hUajtmjUZI2NNl/HR7TxW65kxYBHAa9pr5tL9imfpl7NO81xKK5tAWt+jqPq/WX9m/S2i4b3NmOGv7Bgf1iy5rzuqlNCO9uOJaHHFxHK6FBZocax8SUnlRwVo1GjtmQlq0eVBULWcAUTGI6+Jo+gYgW0r8NItAcucz7trM3mwQjSEaGEHIM6KYUiQv+rV0C30gjf680RuY8h4vs6nzCAs/4hcFNj3edvQ4P6EdxWdS3ZV0BCLrJeqIPqEvvRKduW4l9dvhx+2XUAABAASURBVHypC3yXjjezXi+ZGhFJhXXVsnc22PbWOtc2arDRESH/iNC2JWM3rCN+2ElbKO0W57RvHWzrB+/e03t3b2h/a4STmnX/1p7euXNLBxghXBGdHb/U4eFzHR694GnqVHM2uTzKyij1dHOCg7bFieWGdnd3devWLd27d0/+jurtW7f1Nq/+337rLd3kNHV3Z5e6O9riKc+nNj0DW+AALFn8OaWqMA3MD0pZ5HDJU1bqk7wQcsoa48yMmlYh8mjntlZul6ecWXQjpZxVFYuBu2zGopqxeByPQCTfwpIF4xPJGad2XmT+GsAlJ52v2i1q/+JKkeCraIQzXVgkU04C7Sjewam7ibO6hwyMu5x0fvD++3r3nbd1984djTEWV5zk+isCH3/8sX7+9z/Tpx99oicPH+noxaEuzs7Ebq+ehR9dMOmhK05+jpn006MT2XGzXjjsWZQeX2IcCxb2GF7scE453c0pyU7dBSez7stPtHZU/ee5sLn1dPTTTz+VT1YXyHbB2EejkQrKYQX64IMP9O6778o0v/e97+mHP/whp+lTffrZp/qCU6gTnpDsrB4dHuKYLFVQND9o+KsQXtienw1kMoIncQVomqKjwyN9g8Puk2U/xJzhSM8vZjyMddrZ2NQ2jmqbisallThp7jBk84srjci7ubunDfSiTT2zfqVx22l7s1HvV1OM3/1mdMPyqHJh/sXl/AEkvvPTv5YLp8ytDHqxrJZ4Nta/JX2oD3msTWmU6Mv2D7stbxyosaxfCwy28zOydN2MfkRAl16cL7Q2IsntI4rkft5AkDegFyFtHbqt0VHawUdPqEhy2JM2Dwt47GHE8Fow7CAumd8FJ/Md6yxYt2lxqdJdcZIaurE10QHYnhRtsJ5HTVaG9wTfhXnNyLHrMEoeaO+QHgkjVPvucFyX9NvRb0edjrKO+g77GopRRH0QyykpJ5CTkkMjF7mfBsPVoCONw7bBwW8wYPBCnZSC+qEIoJCviFD6FiJJtZh8kWh4oBiNJiqEvbKUW51dznj785W+/PqBLtksU851HO4jhsb6ritCigjVH4fAY4gUWl8RoQgjERqOGyLtMOTL91AQDe4gJGor0dYhgRKlNU3iVZhU+3SrVX5EKAIwCmvDNWqeFBLoX4PTRtBHkK8KvX65LVAtWdUh3Ytlyfz2KQQjUi7a4yE9YzuEHMOIrAAJZMpTJEXtKUnEYoWeUM6HrvPXiKB9GrBue12WErrSKNBLpaKOeh31lwrNsJeLPrTos+asq66dKm1ua+PmHd189wO99+M/0Ae/90f6/h/+sX74R39G+vd1+73vaePGXaXptpajqRZlpHke6So1mkFjyXj8lYQlfC56abHstcAuLQk7wo4QlbfvJtH3YGe8RkgiJ60hrnWcBj1rpSeUwxUE/VdYJVbBOj9Mwwnye+Km09F+iQ132v0FsqA311JEKOWkJW+gEg/4DWu7aZLaNmvEG1LD8aYkTlMbbGrRiDU4LkVjwpa2bQo1OTQCTeqQRMfgOhzThS44YLhgDfmfXNhhtVxgq8roin3U++c5h1Tn7ENXrDsz1WMTFtgh77HGAhtv/jv2cXG5fIm98lga+GjZ55tcFPWnh8cGXuETnhmK2iS18FbYF3psW48tcj8MXQHvzIaqLYKxiFBKqaJD/kNfS8YyA3Mt4aF3Y6n2Jl+9byAGpEgKQKp+IkIRUePr27qPb4cRoXVewFsE7eqHmxAr8GfoI1R/qBNBLFzyJiJCEd+NdU1Ka511+vXQY13jOj9U60eE6g+hdch8k8G0eA0s6l4356DPvsiCE/OM7IJ5nZ2d6vTFc52BxfmpCnOJm6nMWm3YUxps+6ht0bNGOZJ8Jfpw+Dqsz56PJfOZWl7974yTPrh/Wx++c0fbo6Rb2xO9d/embu9tahSdCkqeOX1ZzC6YTDa4NvMEvaEbd27o3tv3dOfebd28fbPi7t07evvtt/UOjtnbb9+v8fdx1O7dvSt/J9QO7M2bN3VwcEM+rZtXx7HTWzi1777zjnZ3dhQR1fm5YvCn9ZX8pexV+xS0LS1H/RsqqShYMlbgghJbCA7rgFHIJZvnDMfUf+PTi8KL2aesOefqfOVSZLVw/hoWyNybOQqcTTNj8qG1wAj4CfASp9XhAsFbyWFA7tft3Je/RnB5OXyfcwMnzaeYN3DMb928IZ+0+ju6/k9VfhW/v7evTU5pl0ysHckHbJqff/ZZ/W7omR1STlCXGAAsjHocn/PjU53gFJ7zdLJgXDZYnceIMbBzNEzqUnV8OKpe3O7/9q2bakpTX5v3GFXzc5uHiBZFsZPqP/n19OnTKl/z3qBEptWhdJ4nO+CHOJemVeeRebpijIfw4nFfYoRectpqubRNo4J80WSerCQ7q1tbmyz+ZXWILR/Xs2LnlGSnaYYTiophFFttjCfaBAXDMIPuAuO2xInN2MVRarTNafYE/qZtVkuj3c1WB3tTpmEpP1wsmaeckpqmlS+PI5GmgpMAwtx/1ScikF+R5ZVTlvXCxtY6ihowtkaWT8mNxALrkKd1w2XhNBvGzHMWoRYemraV6Wh1rXuPCNkQpciKlBS0FVdo+BEbnogbpt0T74M1IakHclq+glsg7uB5VqBng1howcJeMn9L+OnRZY8jgroQ6xYzLVnHLRvOzrTVze2p9rbG2hxljTH0k9yzCWQ2skbZcynoruj0tCc5fODHzFgHrQfXZc6nq4iAS8DYMmvJMh3hLLagaQbaEZQzfvdjpOS0IWXihY2oNEUF45ZyEtVXfYt4KKWkROYr6LUrpEggV/TK6qPoirX04OETffUNJ6lsspEKtFyHugrlahdoS1y/6qI4ImrfItTqei26ynk9oNEqWev5Bmout9D6R8QMpx1+F16V6bUriId62q9wPV89Ja9/hvRQf5VPltOrFDSIwZ9qzCUAeUZCVjmrI74gq4xG2sVRleeCfLkcWYcR1BVydRgOk4LQkGjcB/ckuQ53kQrqJmjkiqKUs5wWvKSUlNGlwrqKyOrJUySaZwVrMijrmc+OsgW4omyWfOKaedWf1bUTjXb2tX+PQ4MPPtTb3/+x3vnBj3X/+z/Uve/9QDfuv6dNnNpmZ0/9eBOntcVpLZrB31yh+guIyIllj21A0p1km+r11eF89V4nDpF7z7rrCVmcVJJEvmgr32rYVRvpZC2r5RTQxu0IaNpTPOSRoKnj0HIwVBjy6LdjL3A7MuCUu8tpHSHlHKqZnHBkPIbSZjVgNG44TR1hpwtOQ8YGZ9Y+eW1ZxYewzQl7K41Yj60BPbJgqdcFzucZNvoSL96O6sJ2BwEtceJnsyVvoea6oo5t/yX7hp3SrtqnpRbstd5vF95PyeuRGURVL8aYmL+GOW1Y/zkl5IU8qFsYR5NV+RkzjjaHHOKHa3F1Wekuodchlx6YXm95QNPxiFBGvwq0R+ORRqNRtdfJg9Igu1qf+PpDzxQMKZOp6SH5S/eIUKRQSqki56zMGJyOoGyFFEkRUXkJ6ivkT71FhCIGKKQBjuh3v36LZhEh85fywPPQn+TQvs6SvdUhKqWIkOt5v2+aVol0Qb6ZOuf+p0y8pTrmLbod1mC/SehmorzkrFIaNaUoO478Tc9z9Erelq7qZX/N+TllpSmKe5dX+7f2tlDGTnubYx3sbGh3c6Rudq7F5amCjrI6OggUu9Xu/o7u3LtTsX9zT/s39uovUfmXo3b3drW9vaXJdCI7OXuk9/f3qjIwHk1QjI2NCYrRqDQFNAxc8iBu3jzQBCdrjpduB8GvwK1wLRvbFKfOgzRySrVNCGPhISEECysjZDsKLzl9rM5XXRhzdZRbsUzLi8JObM+iWNZF5QXzCnOe7uYIfI4DPWdTc5s1euiknJVTqpPjPhvGIPhwfTvSPsE07zPa21FYsGC8GN3W/BXGsrG5oTucVL/NKfP9+2/JjqsddC9g/1vYb775Rk+fPK6vxq8uL7SAluH/unX48oVcx7JZIKfZ/BInzc5xp2El9fAm5mC7yv/WzVt67733qlxf0NZjuc+DxNsgMxY7yT5Z9X/qOOFV/nOczhmO8AIH2uX+k2A98+/Tz83NLf3kxz+u9FLOOKALFZRuTt3T0xPkErXf0ahV1+EwkT/CMfEJumkdvvTpa6ed3R3t7u7WXwqzXDqMScC95TnBaDQpy9/V7ZiHHoNXomA4WyWpGtJbnFjfvrWPPvY4uzw45aC/TpZfx7xmeEsYBsd7CKeUFcyZl8B3QcyfIuQ6kYJkeP3wuh+9YP5c1rStWnjzeMVl+ViWCbpGz0bjtOjQYx6Px2qY6whooTceJ80glQbQLiKUwmn6lKHhIl+kI8gDEeGUfJn/YZ6dMsK3mhXUcj/mzTI1T92KL/PWU25eJ+jsAQ7qrb1tbU1HmjZJE6NNyDmp5CS6RKZLnppnYK5etQuem5AzMu7QiYVPspm7xFgyMs/oQk5JTqec5bRlYHmMkMeItwkjyxC5pJSpF2CoH4GcRB/IikAKcYUiQkrkw0FHmUGmIidl5rjQzwDSzB0fF1e41QIdumId+zt0Pvmxg/oVr/xn5OXSUi/Tjz9BPIhEDbnrDYSLQhGC51DQUYRI9yCUajqIq0Jspmu4nkJaIyJq/ZwJjeu2rqR6ORYRivgOUCMiuP/yx7kDgrZSSL8Wgk6tU8PQ+kdcdQiEw8clxFJC7kWRMzMS2uJgYcJDeUdR74kyhUhKKStFcooSPkF7QKx+ItbpqGnVmqEE/Qroe34zdCKG/ExeUxrsDPRpliTioYL8mhz11K8hboeFgFJrAAhAqoPj+guExJfQ7NpGib1qgwf3fQ5Jbr7/gYy9t9/Vzr23tHn7jtrdAwWnrYvirxm0WkSrZYxWYaOuR2+7vtoe2/uurg166umE/lBZIjVBuP58Oz3kD3VXcbd19FtVvb57yl4vqlV8gwBDVYTvriHikmqyVtBaEhl5jdrCvtBqc3OijelYI+QxwjaMyR8ZTdYI1DRhS5sK1l3DWhfXjP3yjMOGCw5M5qw12xnveZazZWFn1PuJYUf1lBO2c/Y074kdtqPWZ59w2LEfu63H6LmOCOQL33zoqn5ctsT5EftLRgHanOG7YMcmVQ/mOKrz2RW2e645hwam535MwnKLCEUE/nAn2zCj95wBi9V1HCokUS9QpEhJCUR2mGXeKkpSBgm5RK1HoySJwHQqWET+HmfP3Az2QHJ5UC9qG9NcIZICJOD6EaGI0BvXt5JvlP2GhJsGtHNK12MoudS4x4gq16Gjzm9QMi+WE0KjbuIhp+GwcKIRb7ULetBAo+2ksydP9PLhQ53jZ8zPz7SYXVYfweMXnSfGm5mvnLLc73pooeGq6SQFMhPXAr+nR0eIKv34e+/rx99/v56m1FMVTlTOj19odn7C5hXamLRqs5Q4wWoKaZzMfRzbG7f3Nd4Y6fziTMcnRzo6eqnLy3MlmGnawkDG2t7Z4hR1V3ZcN3BcCwosWRpUAAAQAElEQVS+5IloDgPnF+c8aV1pe2tL/gUcf2/08PClzFyYM24ZIdhx3dzc1N7uXv2qgBeala5pWiUUZ4kjYWW85LTzCSeD9T8y4ag6z20nG1OVpmjBIrii30tOaf0qwv9V6fz8XIadrONjj+FIh0fH8i9v+V8oPn32XIeHx5wGnlLvgvFdaYbyX7Iozznx8y9hLaHbNo0m44m8CY9GbH5MxGLF14w+/V0eT3bEsEASYdu6zUi3cSTtsL6D4+iTzg1ODe2EfvXlF/rko19Up9QnmM6zfC/g+aQ6lE/rd0xnOJWz+RU6ZKmsYSl1zFnSAiPghwU7wztsKv5+6CGnoc7ziallbHpf8jrfr/JPTk4Y86GuWOxXyMpju8NpuGV9Tt9SyOn7ONmF+el5gJli5GBAntOUQy1OXUHmkSTXOeDExfX3D/ZlGlM2NudtbW/L/ZvHOXKqC5kF7T79t3nHbVP1qMlZI+L+UzrTyUh3Ob3f3trQggepjWmjg/1dnMKiJcbrshrBmTL1m7aVkDWCGELHw7J5DaQDnnOpSo6BW3BKcMn4Z3XRFua2ZU49jojAuHXy3C6Ra08N56eEnNFrWJfnf4xTZgctp0QNannl90Of1/wkOqbc6YiARdLiIiBJtiOqYQRx+YIIFAdK0HWWXPYK7qpumCzwHuPb4VDO0ZEl/Hlz2dvd1h0eLPc2JhqznkecojocN6ERRtcbvTeBBfO/YOPpoOGeOgZn9IRLaHoDMt2eeEF2TVOUc1ZKAwrxtmmRx1hjHNQxD6hN6zXr8qSIqHVzHuLrEWh11U0LGXtDs27UkDF08OMqgfwS8sspKaekVNNQ8QdDV40d8bnlkLIuGcvXjx/rC95cnGMrFJm5pIIGBGFoxUsQQi/ewNBHzQtqhkRQQTWlRPp1vFauGu9lnga4bpAO2pmuQRpCEYT/KBD011jTfD39Km45RqzrrEIRSoogXEG+eqGBrAPCho1qn7VdeBjtFOqppxWijoUGYYQCAUUQAnLqJyKk+uEmX6EUSQEy+jPEQxEhp0tplBOyEnmSMvmFfpocagkLeUU9+b0SehJAAFbJpdAfdMPBMsRpadIV/Vxixy5zo24yVd7e1YQxbWHzdu+/q7377+O0vqOt2/e1eXBXk91bajb2lNpNpWaqVGxjkvo+0KeejRnQZ12DdOz10jt0p98C2a9yGIsTb+SR4bW3BsnXPq9qMhQkQhFZ7ovYtz4UVAn0tV5CBtbD7PU/KtXGbmyMNcG2jtqiUdPIttfxMfERa/sarPWCzAphSonxLuu+eMmp6QyndcGatX1YWgYws2R/nJM/wwZdsW96zzxjH3F8yR7pdb5kbbrdgvXtE9eetqbtQXSsX4c9N4NpVmG+PQbbKaMtGT9lLOvCkn1kTj+2TaZX+4APDzxoHBGVku3Ikv5m2DnztoQX1xn0rKhY1xhnRjdKU5SbhjzyiZeW+DUoo/9c0MsM6MP7mMfQ8Ra6yoJ+asi4qtOWWENmA04S/ESEErKMGELHPe5IoYgBRHQN8lkoMiKC7FfQb7osC9cJyfRpXPc6+yhXnHAv4LFDVzrBI/DH/DRNq4w8En0Hba0DlpllvcBPOMFJfY4PseTAqie9uLrQfH5V92T/spX7Mp2cUqVTkJkEIdGPJ5bwzU/PXjxXt+I3/bPf+4HucSoa3az+UsUC4gVFmLDZCkI5JdlR3OXJ085DkxMO5rmOcAZfPHuq09NjCWelaYvG41beqKdsTD0dXKKQZ2dnusAp9d/6tDPoP6Hk8OzsVHa+ZgxqOp7giNrZaDTFsbTj6tfiWzixbdvqDKfw6OgIB2GBQRCLo+MUcVbDiKRLFPMJvHyDN38K3RG8+/uiCd4tTCvinNNHb652aM3Dixcv9ZJX2sdHp4zhAh5nurpaaI4juph3tZ+IrL4L+hH5vS7OZzp8earjozOdnlzWdi9eHOvo+Ewnp+fQO9Yhr+1nLBY7K1s42D5ZLih9nQtmeDrdkCfZCzUx6aUp6FuS5eWyuxjImxhKj/v4+Fiff/55/futhziXV8gKEhKKZIevflcY+Z/guF7wwOAx9jgOPQtkxpOlnbbZaiEWFtwHnBjYYX3Iie3XX32tW/Rz/623NB5N5AcEn0IvMTSXnETX3/Bn/joMhb8uYCf3nHm84ilpDs3dnW35+7ctC3iGEeqp59PfE3juOGlrSq6n5pnQPLv9O5xa+JfSrnAULhlL07QKlH9B2yU8X/Cgc3F1qpTnGk+FLgh9WiinS6UexxG6bU6aoBOXp6easlF++P47+sE7d7Vdlmr6BTai1xLd6yOpUN6wiZKUr5SQMxHLuhr/VUFQV6DHy1tisJYYFtdpGNsIB8uy62lnWdiwina5FOVc6kJa0EYRKsxly4lhJozaV1Cuyo8XfrgP6kkhVahekFNPfkXNd7mL1qHj5mAN0i4C1fBBV8m8FAqKIjVaMpaODSChD9ujonu7W3r/1p7u729rfzrSJEujJG0yvnHbqoR1HdkxFp+MzNEDhCnramacqCqc0T99JmIE9NWpg37fd+RImUqF+bYcjLYtGq1sQtM2SomWQTNqB3UNEZevoABwl+dmCc0Za9a6eIW+zVlTlr+rWv6B0IKarv8qjEoNLmVZKmV1yGLWFz16eqivHjzBKHfKZaSemh00HEoJsnGNIRbUSMBhUNZfw/15DXqzr3E2fghSVwOo6qxrUFjj0lAuDT0mIrXADSSGX6GQfntQmYbcNVyOrTHkmNcBq/S62CFZ9A6Hb9Qgd0i7zIm+ykpKKStFqvo12djQHqeRdvo6Khm9GYcf13daxBUU1g+Rmh7CnjxicrnjHVz0TkgK+gh0RKv6GTuRSPc0MCIloXDqCXvqdAG/ZHVh7QEOnSexOwWA58hask4WRhRORQG63ZdWwk50ueW0tNVCLeFYfdlQmd7Q5sHbOrj/fd1454faf/v72r73vqa339X01jua3nhbk727arZuKib70Nmmjy3NNNHFstVFl3Wp0DySFilrCQ9zEdcQx7ppTnzRk2cwkAVYGr3EMh6AbKp8GJeIe20aPSMzXGbQZJXTu1ZFICPPWcBHQlbJISUJNDnUtoGTWngLmjWeOM0wyBs1GaeVPGQ/Qk6jUtSWAQ1jachLgm9sxfn5pS551b9Arv6KhPlGZSrvS+y77YnX84z9dcZ+fQUc76jYA9vV5aLTEpvVLRkFH3FZjyKCIZMBwZTMX6NSknKSCGRnetwUwqIRmT0+TIKnHsyxIR0HGOIymYhQSkkN4xjjp0ynU21sTrW5sYnDPmW/Gatg94vtGMiMPahPM/nqkVnHeF6hZ4wDuFNKLSq7TcpZbp9yVspJqdJhLK4CmAZVaHVRFBFy3X6gJJHmxseF4iLUr0ZEUhiiziAym8uKDjkvlp3m2NIZe7b9iUtkdcq+7r8Zv8CWR4ZP4OZ0Vj8RoUDungv7h/6vpJk9cooutuzJCw4pnz78WleXZ/gRl/hHL3WOH2afoseOp8jyXtq2rQpyT0xaRAxdMKcd8nS9CuIdberbUfaiGpJON3Ym0uxMG+xaqJx6JnVJhaPjQ06/LmA0tGRgL1+80MNvHujp40e6ODtRYjlsMcEHvNrf29vR/v6O2lGjCxymKxwdn8jMEcKL58/kP9L+5OljHXJiauHM2XhOcDyPSJ/hgZ/T5pyj4vpXAl48lzcne/gXFxd41Uu1GJGIgPalanv4mfGUdoHD85ITUDuozzj9LE3RNqd0G5sbsmAvcYbOoeHvuQ5fB3jGye8RNOay8CIYRc/4/P0aFtmSBWJcsZguL2acpOKAnpzp7PQSp3qBcywmwvUzciosqqTj43N9+umX+tnPP9ajx884AT3UyxeHOmR8LxnfESey5tWwwz1j4YwYzwYLJDFpCxbTBaeAfpIcMZEjHB07dbdv39aNGzfVM5HPkeGjR49kPHnyFEU40qJjDCjUIUpyfHKo588YG0fuF8jRCmKF6JmjKxzLS+hf4bge49TeYmPxd02fPX1W/+rAnVu3df/ePY3gyYvKsjzHQTVfT3hKukKG5mFvd5fXQxOd8eBxgmPco9SuP8LRQV/l+k1pUNATcIac5ooQdFvZac8pK+csn8ZeYaSePH4qz02wAJYQuEAu5m+2OJfKjPEdsVSPGf8RcwW9GWO+OtecOfdDUpOSPnj3Xb2DY3//YFv7o16jWKrJoZyKVJHUmwn66NVrfaWU1CB7O0/mqWMsC54ml4QRocI4WubC+hQR8EBryiyHBiPmskz7gK5C6oFpJgybF3pAX7RzXAEP7prQ8XBIeS/oBtDQPpxvCGIOV2UEctZ6U3I6wnUkJUA8wVMqI2Y7K+WxRuMtiCZlirdGrd69faC3D7Z0d7PRDeS0Ny7aZ+3usU42x2NlaHQYsSWvw2cAlVMurVIqipQVIVWDYRlgG6RehbGOaTvB2I/ahjVamOuGuW41nY7BRN4I2lGj3JivBJ2Ao+FzHaMzy7XHGBkd6Q5jtQTe3AzbI/OQkHcAU+gp71g7nXkC144rFVPOKvBUeFDp8khfPT7Uzz/+igfehZQa9ZGUmOOcC6QCvsxbGuJy+nUkQbKCCqtPnT0FKSOtQtTY00RK12Uur/lSLUuUOM8yNKwBpu94BYVO/3aISs130SCCWNDPNYLsNchPKwQhdSmULM/vgHVaoTcv5oaVoEhJLXZqC9u/zZuuJekOUCBFVLhOmG5NchOXg9fgqpDUMN9LVdo5lHJWuC0wH87vaqnq1XPvI9QZxP21jjn6Ux1mxrg06McUl5R3CpnHRcpaRJH/UoCx5BR1oax5n4ZfxOqSFj11+pZ0q6vlWJfLkS4WY53ORzrrJ7pqtqTNm2oP3tLo5jvaeetDTl1/oL23wVs/0NYtnNj9+2q37ipPbqhrN7XIrfz3YGfJfQP6tMO6oF/3PYfxGbhiHzJmOGwGPpuIaomQvC6W6vjp1YVDwzlL+e7yCuTUIYvObYgrkmzPCvYqE8+JdAplUJCT//tYU3qVphdTqtE4qQWlhBojJ2xq5sQ6qaltiwpyLKlQ3lTAoC44TLq4mmseLfwVkGS5KzJchJa2L6xZz90SZ+kKR+mCvcWOqfpAByTn20mtcH3q9YQpZ0VERcpZpaFvbIrtzA4HJlP2oAaetsYTjeCxu+DRgD08cKKWiytoL2lLzyFRrMyYcslqsJsZehFJCXmsdTaIKyU5resrpADiQrZsCrqGyHvt42oRQfVfDQr5UC5wXZc+13H674lTLMFPjXKLCLKopxWC8DWIUssMUasnHut6hKr1aL8KB/qhTQ4hN5BjYa+oeuPGev0K5VIES2iu1GLQMr5dujxVd/hc588faXFxgo90qpcvn8uHlz4o69hTU4TG0J1MJvJ+MWKuCrLv0FEEiAj7CvsP9lu8zyzx7ewDehxLFsGcuUynvLZfLGbyqUqPwXfFKzs1xyc6xSs+A3b0/BTkzd2v8Xe2dzShQ3rAQRkcqoL96AAAEABJREFUkjlMzXBA5wzgBJpPOeF8hvN0gRPq1/rPnj/Vw8cP9YKBua6Z7VHlGfXnKG1GeabTiRo2EDPnE92N6YZalMkb1QXO7xxn5hJH5YTX04+fPNZXX38tf8cypyw7QHbuGhwu17ejeM6TwnMc2GfPX+gS52jJBCxRfpfPl0uc4EXlf8HTwRyBXDJuY8kGeM7C83cqDw8PcT5f8Jr9qfyLR59/9rk+++wz2aEzH23byt/L9UnhjPE/4vXiC06b/V3Vs7NzHR4dMnkvdI4DeXx8pKdPn+IsH8vjmDMBl7wyuWJMHRYpIlmkLKxeTdPKr+Y//PBDHgIOcIiP9cXnX+gXv/iFPueU9ZsHD3XC6aVPqpe09SQfM2fPGO8x+T6tbuFtk1PdlLOsaH4F85Lx+LX7T37vJ5wCnzCWT3Xj5g35Hx94PB0y8t9u7VmM5zil/m9cR9BLKVPvZnVALnBkn1umOMAdOmMHb8H8+wEkMYaQZHgwM2TiebNiBmXbWzvIaw+DOFJHH0sUNnKgCUsM5Ejbe9uabo61tb2hfRzQ0Sija1kNxrSnj0sebM6Qox+EdqkzxmBN2qT97QmLaMnDxAVO1VwQd/cK+jREqAhlNqeCThVkU0ojX4uVLnQYxdwUeBurEFoGcx6Kzhmvf2vVdS3TQnvHFVJEKKeklBNxg0xxESTyIzy2Hl56UUFBHhGtL3KFRZHLVK+oSdE+QM2qOdREXkPl3sU4Pr0K9Mbw2iDDYC4yJ9MN4T4PQjdZp+/wwLOLAZ9Sr0H3W2hsTsb1ocMGpKFtCvgeOuIeCtIphTrm5orN5JK157VDoTymhvHb8GzzxmOHB0PrmE8mnGdMMUobG1M57roRwUbVVRn0EEEaWsJHh665D4dLeBuwZE0uKpwfEbXPyFkZxzLQQ5FHc/gTVyit8l2WMaij8UQtbwmC/Bc8KP7io09U5y9SbdMrSQqpN/QrrlBESP4QRoSjIrgGBCj3iDRcQQD4SL6t8GYbqZbJlyUBkHOlJdP6beH234VVp7UTx6njwCD66tPXGq/Sr2KuaqxzeiID0IlOnMh0yk2rvYMbvPmYyPIfkGs8Z4esiZQUQAE145rOq9GShV5wpzylLKMwh7Ud2fVDWa9Qvwrl0KDQekCg3je6qaHjK9Q21JVoD7pI6p12SNrxnrCWk7+OS9SryOrCKLJzueyzFuQvlDUnfjLrddGPFJM9TfdvaffOu7px/wPdfudD3X3/B4Q/0P7dD7SB89rg4MZ4X4m6XbutJU5vx6ltX8bqUqtlpZk0w4Gt9Ff9dDjQPY6swBAmwVRF9KHAbkXfqYK1X0ORXgMhFeah5CSHDfJ1PCSRrUx+UxJrJnGq2mIbWtZuq7YUNZS5bilZORUV5rawrkrKxNdp5MP+eXxyykHGhQIbazlGhCKCXsQcdxr2iWXdd21XZ+z7ti/eu+x3dNBYsPcOsB1Y0q6nH/rOA1LOSvCVsN0pZ2X4E2MWB2yjJsu/aNXbT+Awza+khY3pLZuQErxEROUnIipviKb2YVvjej0ZPTUcdqu4goxrEElrkJ+kWEG+opfbM2JCYqSZGFWQ4/zXwfTJoIICsrSo/CSPS6+uml+TVKrh6uZGayhoC3VXplpKCflkpZxrmAnr3HkumcPsEAT1gjFF0GhNFhpOBTJIyM8n1JzwqWMvLMxRj2+1YL6v8G8u8HcW+E72BSBT56unneE+x+OxvA8I+tc8ETd9uIXnjoAOaVN9M/Z56wqZK26k5FOzGZuRJ+oIRydiGKwVyMp0vnK2fLrpzjY5Is8pVRo9G7y9X7e1AHoWzDEnnA8fPcQZO6z46KNf6KOPca6++FxffvmF7GQ9ePhAF1cXLIaxWja9S+J2hu1YLnEaLcCI4DXdlazMBQHbcfUgXe8xzqD/JumZX/+yIe/s7vI0OOKJbAkWdZNbwtsJ5XPoLWr8TDOcjjlxY0m+VaoqiZUp9Uo5qcWBGbPR7ezsaG9vTw7v3L2jg4M9ZRbz1fxCJ5wo+j8kfcGY/uZv/lo/+9nf8Xr+S5mvUxaIT0gf4Uh/ikP76eef6tPPPpX/gL4dSDulp6dnev78EOfzlIkIToF31bStuiU8pAwPI8aDbNoRMprS94H29/dlhbLTZGf3K17df/nl13r4zWOc32c6PDwaxs3CPGIO/NWGMxzNJeNNEfJVmiLTsBJ4XG/ff7vK5IsvvpDn1V8LGKNUhTk5WemCnW7P2SkOoqls4ZyMkc8Fiurx5JTgt5HT/k9WdpAvOMW2XvTwcoUCzzEcHYYkQqK69vf2ZSPgBxjz4jlGTXFQp9q/caCbd27rAOfZjvpN0pvTiUbw7j8/0uaor3gaFtjGZKJTnNbNaau7dw40HiW5DtOIfvbYhlBGnk0zqvIcMbZ2NFJpGllnPU+X6H7QYER+O2pl+SzQjSsebC54WJmjM65vp8v6MWMRLTCMmf5LaRgPayFCw4/euJY4X3No9eRGCrl9cl0jJUXQKiSB8E1vXhQrEiXxZv5Qta+B5ZrYkPDnkYu0M2l1Y2OsuztburW9qQntR700jqxJaTUdTTRGr8x7RLBeloOhuO6ir7LxQ82SjcNyigjlUpjnkaasf+uA31xsbkHfczNq0d9GzUqGTdsqYwgjAtoDPRutDoMHK+owSDWNflhG1tEBC/hZVD32ZiUuz0eCVkpZilTRM/JuBZebt8xcGKUdq7QjTqJ6HoqP9MUXX6KbF7VP9ytBA0dABjQgqPUVEYr4FhRSzasBUXqPV5B6GVShTAPoIiH3NYJ4RKiGlEVIMvT6NdAxrVd4vfw3xyNCEa9DQ1qv5znufIlsRTj9JsgUOUgqah0ShMSJBPNgJ3W6uSX/ItUMHUnoRm6KLP/suJGzInmwEs1eQSJpWhouooW2Y9bmaNTK+jbMk4tDESFuktAlw2lBV7/jRbuIgMLv2O47q0MnKGB8djIXecyr/kYXy4LTmnWlojlrzX8eq9m6qc2D93Rw7/u68+7v6d77v6+bb/+wprdvvautG/e0sXtT0+1dNdNt5dFECR1WGXEK7JPJIkWj1BXFEpkuGbsd1gXhItQvKe5EeadMApdRiTBpSdgx3gFNTmpSVo4k76dGJi+Rzom8YgRrPGs0GWkCxuMGByOrcVnOss1LiXlOQ7zQ7v9L3H8+SbZsWX7Y2u7nnIjIjNRZWl/9RHe/nunpBnpIA4gBMBiARtrYgOqf5HfyC4yGITDdmO6n1RV1697SVVmVOjPkOfwtj8iquuK1IsxwKtZxrbZv3759e2TUQunNqlJgJBjrCCPSCMNLJynlSjLNAR5kgRbrG5novdjGL+8Vlv9WVr3mi4vMteHDfsuJ7LbfoFJURk39tXKu6HNT9AjvEyvwUEKuTNj7WowkCZkTQCGp9CNJIoAMWrjiIUyc+0zgmx+SHP9ddKx8QDpFVbCsmo1Hi69kka5vQoQvcJEiPymUoKe76DWQU5Yft2vCmQ7ucnFJKPG0HRGKlBbICVrUHDYG7Hc9VaZThCIW8FxH2J9oK7QIU5Y4iXiJ9wLiCRoMtargp4o5yxjWOvb2hn2tRS+cYsAaoaSecdt+oagG5aoqq64reV27D6nUT4LrS0HbtE9fS2MX9AjJ675l7swH3g88VvFEhFKGIB70CUqdmFBnsHJhBjJEpg0W0fbOjtzoS66ev/j8cyxxX6J4PizK2R6WUytPtu65LvoDo/dRnvZ1yGAWCuicIXc6xcL65MlTyt8vZVs2/XWEnujwOcqPlcBziOGrgQom7Pf6ch+OUJyeP3shX1mfcB3fI34L5W11OITgUU5p3vTIjOI/YSidAqK4z3XdqNfraUg73mCNIZag7Z1t2Zq4gzK0w/iskBpbKKVb25u6cu2Kbty8Tp5tFKgtXbl6STcJX7t+RRtY/qo6cUqcoexxvQDtml6tjc0NRsJoIHhv0GPCas1QFn0g+OKLL7GIfq7PsPB8/dVDff3VY67fH+v0hOtupaIErAxWVeVaQTinSiv9FW1ubuvypcsFGxubishc/x+Xso+xrD78+jEW372Cg9eHCIypTlCGX77Y06u914UeYxQyC5AIKcL9nmsFJX/xHdW+bC02gzjuiDmzgmZlLaWk/df7WK8fk+eZzNy2yK4MVlDYT3QAo1rorTEPdpumERyHxXiE4t1ifZmWrwHMfQqD2Z2+DX2v37iunLNG9CtVSTW0MzxfVa40YH6Hq2ty/65c2pH/0wlje3OdtEZ9FsP47ESrXGPXaaab13d17841rQ7qIqCzxwkjRhuWG+pYXHM2VY/RY5szP5mF7P6YHlP6ZxqNsR66TxOU64jQRX8iYjGvneQFZOidZyF03ka0HNpc55x2TUPzoBERrkC8FREKJQXz4fJSXHy0eAjbQ5s0WtoP5sPZqISUVplVldopwmSmLRTU21zzX9kYopi2RUnt08ZKU0OznlYGfVlJ7eDVOQr3FMEzATP40+veNLE7wdJhtEsa9ZiLAfPt9bPGQWV1lfo5rNR1A31q1WzKTd1Tj3yOEx20ous6ptAcUhAVwCr1sufMjQWT58Jwu3MOaobb7cRD3xOIFFqMmzkgoeN0+QYRUmRFylJm3aCwzlFCj1hTn7PeniOvPK7GG5hpJynCKC88Wj6E9S7eRtPqIoCCuvC8fS9KdCp1Er0IS99xKet6vonvySctywbu9+EinTYlhest0Pc88T1x347qiHgX0jdLOZQkYjsGOWcyU6qQc9taxWLfRlKwjpVycZNd6NzFYqRS0rsIh0kL6jNDdzQ9Z40UXuRwWHgGRcVrtfCBM5BHPB3+CxBUREh8vMBJYomwivBc5LFLpPw4m90F3gkt63ZfjIsUu0bJX/LwKp/FuIr61wWrL6MSVppHpRmYKmuCO0u1jGlXaYySOZpVGqHITtVTHmxqZfOydq7c1mWsr7s37mjn2i1wU9tXb2pt54r6G1uqButKvVXlZgWsKlUDEaF5R90t7WLRnVN/C/+30KKNRH9Kj9++OjptIpEWOSkZzFHOWdl+BGXK+JHBFfuZ0etVGgwaFJ5eceumUlVn1VVWBVLOygngzykRVylXlRJ+G1IODg8hexDOSjkrIilYw+6KDRMzyxvkghVRy1zP+Rz5W+A0YzrXHPljGaEIBXWnTF0FjcRaV6qIz+o1DXK/r1VuebfWVrRCX4Ob2pa9peMaOeAvlgiCJ+gXTgu64KVvPibVN2P0PVGLHBSXsQj94bfzADiTtltd8PQivCwWoQR9Us4SfreZclLCTyHmtJPpYF3porx4QlHevN585qzPGbTtcIP0Uk8K6l/MQUrUCwIUP21U+CtcbHVeSkqSHM642Z1h3z5nTh8/+FLPHj7UnD1yiq52jp5wwv5/xuGkZc12zFdEwBuJOelhXGqoK0rfTcickjIxqeTBhxv00SjjpLz3AY/RKOvXBSUlK4UHXAdbkTIDdSR4s1ldXYVJB4oIFJ0RitGh9lBIzYSlMuzTAz4AABAASURBVCZ/zgB6vR4K4FDOX7FJLGa/Q4E5wKJ6hLIylze3LZTCVZQZd/L09ET+3dDf/PrX+uUvfqEvvvhCp5yAQkGXOk04Ce2jpbtPX2GF/fT3n5a2xwgyt7GOtdOK25A+mrknEKmFuVsmp4MBK5i4qutiJdzc3JKVz1u3b8l/qHT5yhXtXr6E8rkrK1w7KKm24m3vbmu4NkR5GyCE12Vl6tLlHV2/ea34L6MA3Ll7U3fu3dL7H97Thx+9r3vv39X7H9zTvXt3dPXqrobDFaw3p9rff6VXr/ZQFk9Us5lvb+/o6pVrun7tBjRdRZGc6fDgWC+ev9D+6yMU1kf6/LMv9fyZvxZwzETXqlKt1lf6MN2cxdZgJdrdvYx1dVe93opsfT2gjsePnunh109QWp+gSD7XEyysh/6DrvFUZyfnevXytZ4+fqZDrKwjGMyC5ATrqJk5UmjE6bdhoW9srJPnUC3MMkAJOTw80Kvl94XPODg8eoRS/fgJYzpVv9fXpctXtDFc1+nxmQ5RjquoZCXI/coomv5y/Zi6q5SFxNH4fCRbwKcoQXVdaX1jTYPVAfQYcBrulbkarAwYW61t5ncXmm1wsNhcX9O9Ozf0wQd39ZFpfeemNocrunZpW1e2N7S9PlC0IxTXmW5e29XWxooahG5DH6pIRUHt4NWEPykUKGktvMJAWTJSRGhOeA4vz3EXi0OqclauAK5CPF6xOP50Heuqo4oWdEs/6cQ7WfBgW3hRSsl11MoI8oikYLFGhCJC7lMQTiBIS8xHTlmOW4STCCCoQlQnuYkIKYfIrhQtAqXV7uaa/viTD/TD9+5otZKGdegSyuqlzaF2mNf1IYplr5ErsBXZ1vITrm3OEDa+TbHl+JQrHcsCf2XFiqMUMu+uDFZZ20N4e6gN5mXImsvQxIIzQeMefNkfDNSHZxKdmsOzXqee+ymbjUkSxDuvaWBEyorI0C2A6BbjcZ4Sn5Rwc8INx7+F6zciFnEK5lfU47rcJ8IT2n8N/3/NAe75q9dkSWqQBaGgIT7F8SuIWSJwgYgxgnoiQn7Km5cVQqZHzMh3Qd7vjaeCi/hQUG6JkEpdoXdc0lzPBURaQSi9W7b4L9I60i78IkX/yAeGMlO9gYs7zu4CUWpNBDK+5KWsVDVa39rh2n+ojOzo4IPIpKekyMxJMK/QMBH+PuRUKSOjE+UU5KdJrztED/wQmk5m8le9zEMT/FPk34QDld0ZCs2MtRoRct04omOU81pscTu1VGS4TqoWDAaWHwrE0ktmkshRFpdczRKBG6SpoIM+5OJNmBRBdVO+DfoO7M46+l2QNOOgNEWJnAArrrPIKLFZ9k9IG89D55NOJ6O5js9nGpNvVvWVsKj217dRVK9q+8otXb5xV5dv3dMl3O0rN7S6dVnNcFOpN5QtuW0eqEsDtdEU6+ucsc2pf0o/ZmBOp1vcDrT4O4U6+ms3scYq1kUNKmRTjUyuQF0nVciPppe1strT6nCg1SKne6ob9iVkYgVSznIdGX9OlLFL3Iy5OsHoZRlgeVrkaE7kNcTcdOxdzBNz5PSW/c2YL10rOw57jj0/Dk/YMyJCQTtBX1OxODeMPcvjSsTXOXFbVOkSRpCNlZ4ay3nkW8uNXsnUhhg8SKJpSUlUCMTTFRR+ocLidh3NO56kCGmJiFCweCNwC7R4Qirx9CXeIHQhr+wm4o0Ix4NlPTREnzrQFpguc/Ysy9jSF/pkfna8wxGUBUF9OHr3YYYJLvuNzx+XaaGHXYflvvKKCGXQVJV6wMppQJwsqY6EhV6aoUccvT7QI/SwZ08eaR8d8Aj95txf73z2WK9ePCPPSIl6ckpajA+XsNtrMUS6jUGvp37dKFF3MJ5EF6tU0X5m+Izd4wUeY4sr0l3eYNKUvCl546phWMOMZsZwvDFGaRyh4HiDO2fix0y8hYVdKz22vr149gzFdB/L2aR0lL4IOqiqK41gspcMzjhG87ZSOej3tY5F08T390CfPHmiBw8e6Iv7n+spdfkrAr6OfvzkMQryEX3uMGkzUDbEFTbKlZVVpZwWCgaE7ZiEoMGIpJwz7daysmqFqgeBemymg/6Ktrhy9rXz5uam1mjfaR5zn/6srjp9E+V1RxtY7VZW+4LWKGbHWGsnms4nCOlZWbjb25uyVfX27Zu6deuGbmBlvXr1qi6jAG+wmV/l6nqF+k4Y7yEnEVubn6OUHnJNzWDoxy55r2mlP9QJit6jR0/1DGuxLa3GVw++1hEW5JSy50hSqPhxc661trqmS5eu6hKKa06N9vcP9ezpC+29eC1bvB98+ZXuY02ycvni5Z7ctr8KcEBfXu8fFEvomNNmEQ7Qz/6WhbmBhcS8sL6+Jj+e9xam2t3dlZnnkb8TzFxO2DRyStrGor3CnJyi9MzZQFY9L5HkDQbuo51jFEOp0B/l1gJxgqXS7XW014PungPz1dnZqYZYeLc2t0r+mnE2VQ2N+nIbK/2G+Er9HsJod0t3bt7QLayydQ6YfaY6z7S7NdT1K7tqiPOJTygtTa40QLD14QG373Gaf405Y5+hnM6wLnqcwZhyVcFrteqmUU37ifFEhJwW+BWLKXH/PcaOCS1+iTyhiFALP8692MTYGXdD2wxXHe3llOQ2grpaIimhDM/mlOT+GQ7bTTkrIuSHrLQUsislyiRVOekGvPbJB+/pKgetjdVG/vH+nY1VDhGmm8cRajVjHY50dHqsY+h8zgFixKFvghAasz49zxPC7o/bteV0h4PCNvDXX7xWhyi7KefShwq69BhXn/kLxnGK9d4/6eav/Vjh9dc/LDtMF6cnxhYg5Uy/K6WcFREKiTHXMg80da/QuyLN+d8iK6esEs5Jlil106iCpg1r266vn/2HHCMU49G01aOnz/WYQx/TLwoCzxmSL1TaLK9wuCveRSyJnXhwl7EuVRiYUZOw/DjTu3C0w3Yvyn7XDdcZ5HG7OP/kT6mD0hcu3jefi7gL9yLB4Qt/cR1hlIDctYIyznfi5cdhY+HPzP369pa2uIHi1lnBfEWQnkIBFCFFwgmcrFTm7q2bc6WKNWa5a5gvzCfm64ikMtfUadkdlPXB1kYMywfLiREH3jGyy+u3ZT25rHgSbaeUFEG7QEHkxWc5PY4yLqLtXoTtGiZBcZ34vQih971JWVYtux3vBQrnELJLfjrTvoGQD9KMAnMqmilpinI5iwqrbI3CiQKWQdWT6n5BXhmqt7mjtctXtYP19fLte9q5flvD3Suq1jbUYXWd5x6KcK2xMm6lLvXV5j5W3abU39LOm07bwyAjeC39dE8+jBV+jw5/yzwlNU1Wr1chDyv1mlpNzdpj/qoqKzNPKWVl3My82p9ywhAzLX/X4YMFFSnljJOkSMivTp63AmRkcVFmFm4rMqhFfnq/kZ8IotyfUFVXoFFUtXLdU4UM6CGDGuTBcHVFQxTqIfvE1nBFvZBGx0fy3zS07FelPugdEUopy3K9oPBMaba0I8pFkMcgLaeknN4i8EcE2cDSJaAIypCW8zJvcWnHcQmXcFXoVsluzhVlTA+hV7SaYmyzLJ7g2m+ZXAwqCvmJCLntVOrJqupaOecSF6FlLlwCESE+8lPWR4dviYtwEGXgyPtSRYFeXReFdQ69DjAU+teBvkIv++qrB9p79ULmjZ1LW8pV6Oj4QPsHr+n7DB6pl2jgD/zU43ZcrxeBaW8FtEOX6FiznmuHrWt6Hds1r8w5gFqP8PxHuHedmBkgpQkblQm3OlzFkjmh3o6OZIiQQCinUCQp4RpdN9dkdK45mzsjLOm1GSdlhf/BDGYcN0Eh+Q+nzq3c0okMo/VRbNY3N3UJpe4yVrnNrU2san3lnNRj41nDqrm5sakVlBbXYyvb9taWvCl6E8spyW7CpTnKZdV1A2pQlbAZUCSaWAxIFoL2e6xWrg+xLr5mIvZevVL57VUU5a++/lpWjP1HYK+If73/WlYsx5ORDG++JydHWEpf6TUniqOjg6LEuj4zVsXCdZ+trF67dlW3bcG9fq30aYKyf3x6hMVyHxxjSd3T3st9mLPT2hBB00pff/2ofCXg0cMnuv/lA33++Rd68OAr2nstt2Hh7HY80RGhHFmrg6G2UOzWsDyOzscoq8/kn526/8X9clXva89XWJUOUXpfvNjTAYrqy71XHAaey+P3H0tVKauDgcZnY3keW3b3fa76b926pR4CwJvEAGvZNY+Fef6Cfj19+qTwSmahXLp0GaV/TcXafnCoHnPh+AHznOinFaBIIW9KnpcWoWQFMafEYWWN0/qKNjY35Occy23NYrZl2/zoOuqqLsyfqKttZ4XvKMq0ttqknH+RQlx9T8dYeptAie+px1wIBbSFR+dYZEZYC48RWsec9M9RyGYslhlC0jQ1Al6padf97pzG6X6KQj1FaMzgWwsML64OAdoVZnJvAX0S4RJHsHwK44fcX9fXNLXMG25DPCnnQgvTZE4f59TPYJRyogwLLaSIeIPkwert07o9OT0zP7V++MnH+uTD97nuStpZX9Hl3Q31+tRVtZrMRzodHesQ3js6P9Xx5ExnjGvMHMwY/xxYiFhQiDqHHDT8veAr3Dpso4isra1pUDaCnnKulFJe9JExWpD6O9lfs26ecbj0gdO09Li9xgdev/BCSgGJunLQmUHXGQca03VCP9x+YqwpJVkgkVM5JdW05TVe4ebMWAziU85K+CMv3ZSlSPKmFVUPK9VUj58/1xMOhaco4wneEeU6E9ibr135YQDFb9fhBQKHbLz/6Z+gku8iFAH0Fv+UFiLeln/jc9wShZb437gpGH4qc+a19wYlfpEW8aYmReAPFTfZryj/VB7PTqhCJmxY5mxtqEuO6xSxyIcPf1JmfjLrKTFXibWYjZwX8bjJcwIft8idBh4xnw05CFV1JQUf6kspw98N8mG1WPLX1zdkeeC5tDw84BZwn2vHE27izHeWKZ3MRYC6y/QSfvspFb8N/lN98aYVutot0eJ+C8iK4IhoCPctOlpuASMpdYmuZnJUamMJ4S4xxx2xp5510jhXmqKcYS1Rb2tXqyiumzdu6hKK67XbH+ryjfe1efmWVrauqhpuKwab5Q+2pnmgVkkJuoRBi27aoCN8um+hJQf9Y69nGlTZwlpnlNVGDXu056yqalXMcfZ8gpySckqqck3Z0CHGC/9xleWMaFuRFBHipRYZ2yKD7M6RgXaNbimPLJMu4uWHPqecitxsGH+uGlW4feTVAL4ZrAzYg4bspSsa9CptrQ21Cp+26DYjDtH+2cSWdjz2HJk+ZuVl33PKSkZe1G89w3x2oQBXy3FWzg+qnJVzpYzr9RQRkuKNjJtbxiHTLedmdsEUmTdjHzKfjtGFLDutT4x94GKPKRxAfW6jod910yinVGg9WOkXXWjAHuy+9Ri32y7NavFEJImIiFi4wi3Q9z7M7DfjWYcei62cU/p0yNqybH+EoXDv1UtVvVof/+hj/fh6RHBcAAAQAElEQVQnP9Y/+/M/Vb1Sa+/oNYeqVlFnrXI72u/3WK81aApcn8fTg19yrtTRhud0zhwXGkETK+ZjdKMJe7J1M+9Dc/Z4wa3Gm34ynNT0msIAUybVcKExxHQF72LiCtlcxlhXLShcqTeUXt2obNQwUxk9lbrOkfNOx7Iw28DydvX6dV3B6njp8mXZSrN76ZLewxL04Ycf6u69e/rBDz7RRx99pEtY73Z3L6HIXtZwbV1mqA6iWxAZbiYxiTlVqiuIYssOqJuGXExYxxBbMO80m8w1w8qyIMwc5Woqb/QNfV6Fya3kXaItfx3g2tVr2trcLETOKWkGw3nMZiora95cU8pqIfiU6w1fbYzYDG1BcvoxC8JXHkHZqq5VNwDB64na2trUDlaIwaDPlda5vvzy66KUfvbZfT0o1tNTFhljZUwHXOefn42wSs6wlB6hwD7Wlyisz54914h5cX0rq6uKcF9CTdXTJtdFO9uXpKhQflsU25EefPVQn6OwWgH2T3i9Rol8/nxPo9EEBftc/sqAv3bQdYkxrwi5ytX8uYYovUgawp1uXL+pqqp1QFlfAdtq7DF++ulnsmIyg9lMF+eJSNR7LNNiTnwLzKznWOGn8NaCSefKMK14EnQaImQ2sED3YOaUWOxtxxxNGPuYeZsVWpvBpUDRmZM2lus74CRnS/Ue1uKjo5Py1YNerlUjAO9euaQPblzRei8r4L/Z+Fzuj1jECUGTq0q5rlQ38A6L33PivswQZB4P7KPkvInyKfAnRQIRVLGAQuUpfE+8iLC/pX3zV1CuMg+AiCA1lHNSylkRi7rE4/xzxjyj3Ax+c1nzN0mKoNwbJKKgAXmD+fJcJTav4WBVVy7t6vLOttaHK0VAD7EsjKD3Icr566MjvQT78M0x4ztX0gj6TxN8kmrNAh7Cv4oSsAV/rm+sw4crWLD78ESjTN5I9FlR5uP87BzL/3N5/j/77DN4iAMLgnZjY1M+TK6h2K4MVtTzemSNmc7mgWDMmfEXQMsKOtSs3SJ4mYMKHmO0Mg3tJvJk+pVyUsLv8oIWnTpEWKc5/6b4phBrptCYtf5877V+//l9fX7/gY5OztQGY1NSF1pAney3VSDUUWoB8QQJBt7lp1u6OO94KUbE931oxNHF8etdkBCuxLB/CZxSn6O/D/TQWRZwhoXv73sH5S7gvJBN3wEJ8XeApPIJ+Z/Ku+PdUVGNDOtz45KbnjL83ZonSfM855QU8H4GKUKJ8LvIOStl5hRklNeadZhSYJWZF4NGi/IShCvSZOJQR6Qk4Xoja1knlhXb8Kp5rab9jjjLl5OTYx0c7COX9rH07JfbnDn1tQYLpgOirx08I54A736W0TT1TgrtRoT8T7w70SsyXvAPIccAlVRP8xtIxImn07uWSpfpiF24HaN0bfCpMv6sFrcorBcuMn2eGs1YLxPW7Bi+HitpkrJmrM+26knNQHmwrsHmJW1duaXLt97T7o27xeq6ffWWNi7fULW6ro58HVbaOWXmVaMp9c2WmNNOp4qeZZDkMXfQyzRL0KBizpoqq64zClRV3KpKMnIOpSqkFFJKqpCtlmuvuDL2ftMF9REf9D1RVyjkx3PhOS2yD/nkPcJK6iJ+Lqd1zK8okxhvkanUnXJGfvfU9AfqcSDuFwy0ilLXbyr1m1rra6ta5ZA9Q/EaszcLOWVFna6qykk5JaUUSkTU7At1XSkTP0OxnKDrzDBydPCM0eIa7kvH/HclzNzZL7l7IApSSqpcX1UXN2fXm5WhXSbeqGirbhrGQB78mfFEhAQH2HG6CIb7R312I0mu2/FavLR4Fv1Y+JfvwHVFdp3X7gVI8odSTmHKorgQu+y7R+wXXmtrrHF/XfLue/fUh66PMU5NZxOdnp1gLd/TGbdzpuMOe4/3nF6vUdPUBTXr0uEB9Pd+YCU2MRbPpzFnTj3XpvEU662NFpMlzZ3eQYfiQmf7ywpxBZnJ6kx0EibTUVEKxED9EzL+q2X0PtV0ZJWTyibWzW2sLd6YNqxIKiSscOwy9mF9nJS/tn3+8qVeMeh18v6r/+q/1F/+7/5S73/4AQroJQ6Ew6IQuQ4T46OPP9TtO3d08+YN+b/33NjaUIPy4gmXEgrKTBOUw5aFM2OQ/qmZY5hvRrspKpRKcYV+jnA6RZGZaIqCinxSr7eitbVNsKHV1TVtsKEOUcRcd0RCsTqVlbDXr/b14sVLgNXx4Ej+8f7j41PqPHuDw8NjFMdDHaK0Peea3lf1h1gqXd59GflUgLLhuD0ssgdYbc9QOM+wEnriBT19skq0a6urFWWPz8ruIZbO11gxx1zFTjh5PX36Ur/93Rf66isrAm0Zxxjlw1+RePLkkY5pNxAqTd0X6xsh36lGCK1inU11j208S9Dl9f6xPkVZ/dWvf6MjFLrT05GeUPfzF6/05MmePvv0az15uAeDtkqpp4nbZxzJZV8dKCJrc2MLHu4of6QO+l+9clUn1PUVCvY59c2YlzmnpB7zNaasFdk5dPB3IP3dWvtHXNfNLChyUkTAhh39U3kih3qcxgYoOI5wfT4InKEU+fuSZ1iKj4/PdEibe/DUAUrq48eP6P9jfYFScnI8QveADudZcTrW6uRc11ayLvc7reapBk0oYxGYpwRdpBY+d39nEG6GUGrhp5SzmuXiqhEcFf68FCqRQnSaT7yB3nk6+z2mSIzLY1vmo1yiTSc7T5BewsRBRvrhFJehT0S4XzjUIXXU5/YTQk6Uc1kp5EJ95rfpKqV5KLWhdjxTB71ZtDo6PNCjx8/15eM93X/MHB+M9Ox4otPo6awa6KxeBSs6JnyeiUu10upQKxvr6q/0NOhnDXpJNXNieTDmIDa2oAd7WOI/44BiBdVz3GeT2GFt+6C3Sh29fl8pZaEzqmUgHoPR0m+HPacdfBKEvTEM+j31UGi9MU0QVhRRRBaVKCIpQacUSYqQ1C3/hVxnB21naAQjZvQInvv84UP9/v6XesHtwYi6RNmgLtO9o3iXKE9VdmEWJcpmdVpAuFm0KEUC/nSiJWC/SBN5JJoFoYgFSh+JDMNxevtEOI/IC8RDm24bX/kkRakrke8t6EVc4CJd5DMu+mRXlDbs70hfIOSHONqi2pJH8Lvp931w/ohQhCHcd+G4JFvIEvNqms/ZbHub61q7tKOuzkqms0KpQMXNrkv4Q0ohUpawP+EnMnBzTlps3kmJuOJn7dVNJa+/ID0SaazNmvXY9Bpl/BXrMiLEh3xZFX1K5GvIs4JlzQdPx7VYA885rB2zB/kPPl9zg+ZbFVuyWtZLiqScMvXQGXihY+8L4hJxUipkM+mgpjtNjtDFU+K7ixCUJclB85rwi/EU/0UWEpmSd6dfTocrUUxdnvaU1HZGLm4XWZ2MSi3+uUF4DmZgTl/bVKljDXfI7hmYgzY3XPn3lPqratgP1jDE7Ny4pasf/FCXP/pj7bz3Q23c+Uj1pVuar+1qtrqtyWBD82ZdCeRqqBQDpa6nCjkR86x20mrOvoSgUU5zMQWqG6mqW+VqrsTtTeRW/lJjG4vxBLLrjLX5ev9QCX+krIY9wnLDCkxFXGISO+TvGOPXxR5hBaZDNltWtLiWi/KTeKVQ4FY5VMN/VdPQdqOM24DBSh/r40CDVfb99XWtDYdqKDCHDzr2kxqlIHH71tRUEvQ3Oiqlv1C66+zvlCKUEu3gOsVO6O1T8pWsHaWkks4rpUQ5kAH+oI+hIC6UHQdyzsoQL+MmhyvCjMP+yJIZJGi7qhJ1d2rh4Rl9nmNl7OhfB492ixTSWnyt/ESEnYLSNXzOJ8cvk97EM+aFnxzQnorkLBP259OzU21sbOjOvTta39zQGTfn1mUOWUOW0Su9vqbsxScvX6uGJ5q5tMacrnFQWIXmVkgz4zLdesxH0/Rkv9dbi+xnCGIIxehhvWdiYyZGlHNu+05PT3RmoxZxztuSsaVAq7la/qUZJwdv2LP5VHbntoRBrF6vYdJXtDIcqscpumXQrvzk9Ayr3BjFcV4aFcNMTMyUDeIUpcwnnBMUk3MUmI3tHczFP9F7WEq3sZTaIneTK/GrXI3bymjLYN3UahAyFjCOu3Hjmnz1OKTduu4ppaqgo52CTvST7jNHc3bFKRbTCYvIG11d9xXM+BRBNGKRnJ9PsfCd6xClcW9vT189/FoPvvoKK+VD+fdBveFCC1lJ2tzc1NbWDmMeamWwqsuXrtCPa9rexmKF/9q1G/IfQ12/fks3gNPXhuvKVY2VdKwD2jhiQl3nPovzFZvmMVfNc5iho5FQsLhqeTHZInDVvyhw44Z2ocsKE20h+uLFC3nBzueJMTco0mP97rdf6Oc//zVX9Yf0c4iAgFkY8wjL6BnX9efnE3n8p/hZ16VchdKaq0YqtGj1EkX8pz/9JWN+oum0RbEN5rDV82f7+s1vPtejh8+oo1VDudFopqAc3Za/27qC5TkiaYoSO6Pddca8glL5+NFjPX7yRIvTcKtEGQuf4+PjotSeMvZTmM/C5pRDxRS+ssLSsbzE08KIHRgyz0bAc2OYdg+F6JBDQQVPKIJDw2lRSF9zOj86OeYgNFbD4nBdL7Govnp1qH4z1PRsrpaDQYLp19JMV9dr7a7WWoEMyAMVYQCf0gx9DaoOSaGIpJySUs4yH6e0cCOC5FBXXKmTH+LsgJY5ndN/ux3+EP8oGzQAa5b8izJkJhRBeiQ574yJmnnhOom4ACoI2XXYfGUkx4unVBbKkRWiHiZoAg8cc8Vm2jx8+Fg//cUv9dNf/VZP9091Hn11g00Ndq5rlAcoq/BTGD38PR23lQ5Gc+2zRg5Zr6coox6Plbg5CrwPCUcciPx7vf4qyR7rRzxXr1zRnbt35a8IDDn0ZTYcz0XXBeIEdB3KagePzTRBBpg+AX0z6zgiKUUoCPNSyxjILgVxpMlQkgoCN6Cc5LVtTBHaU2g3J2WCfw/F/Fef/l4P4MUjNqOW8h1QZLlOXvLjmsTLJHSNQaN2UxdsyMH+EJIzLB298zjKPXJ++y/g7CVbxBuv3vHp4gk8Bs63P45+i6D090HEX6B7x/99cU43nGZ3ieV4F2NYxhXK2u+8b6Hlc9ETr2/zYGbjiV6jAcaK/vpQbQhelkoaNMj0LOMm3BTifYFO5BREBuJxmBjyOFOCF6x8Nq6bfcaup1DUZaRMjcs8zldVWYkGUg7llOS4uqmVc1YLT8xBjezwxjlYHWjN/R0sNkyvvQl8vr//Gtn2DMPDvk6QUT4Uj4mfsyal4B/9o5stTDc3oB8fKGYK6s1DFsFCWrixiHe/F74Sr1JbLN8qz5syhEpZUrtvIFH2LVpl1lRiyzYytF+C+C7srzSPqtyQTAnPImmWKrW5luqeojfQrF5Rt7Kt3u4Nbd58X9c//iPd+6N/rts/+lPd/ORPdO29H2gD5bW/uqOoViVkRouMaNsEXVPpT0DvyCFFq5YY4Xc4sqRkQB9cr095PhjTIfrCtNYligAAEABJREFUMUpirnuUCSX6llNSTgm/w1GI7X1ixh5h/WM+m3PubjHC0IplhMiyBI4yPJGpP+WsAJn5ruDPpteo16/VY777y0NLr8rsDWc6ff1KM/YGoefMsd5J7mXn6haVezxLmE/MS+7PhV7k/rWdJbsUEUr0P6eEm+kPSBl/KnW5nPWhCcalKQpgyxjkh3J2GLgKCEcKpZxUMYaGfa3HGHLOUoi9esp+Nyqu+9NBQaO1S7rzFEiKCCAecsCsbnNOu639JdZdW6TNUXwt4+fQokXWe7zWW9bW1jTEknqGHneG0riC8rmB0dAHi93tbTW51v7zlzpBn+BsogG6zwC69+pag2XfK/rOkOT1dGYdgL3/DNk8ZS9QF5ohv23QcroPjeejMzndsO5wenqObjKSaegxt6w/jyHx6F30sIw0NB4RMMpMIxawv9c3nZk8SZFMRBYCDZ+fj1FKTsCp+ih3N2/f0+pwXcEALnGV/sM//hP90Z/+M23v7GoLrAyHcv1DCNIbDJRypo05it45llAuJlPIbZfBwgQTGOoURj/jxGUZ0kbSBSJXmsJnVoqPIezB4YmeYOl8yvX2HkrNIZq/y01QrqSkGu1+SN+2ILi/gnDr1m0U0avy90mvXVsox9euX5O/ArBDX7f8h1co2jdv3tJV0ksc4cuXL2tjc1NbKLU3SPujH/+x/uJf/IX+7J//mX7wgx/q9u071HtZm+Qx+r0+kzZBYT7TeDTVOYv2fHTC4p8g6KeatxOtIlCv07YtrWOUtf3Xh1jHzsnfcvoInRxP9dWDl/r800d68ewIZbZD6V2BufuSMnlEfSHWN0zdgZZ52IDml7W2geBJPZ2eTXT//kN9/tkDHRwcq+2YQxT9l1yZfvr7+3rw4BFzEbKCe8a8Nk1fD776Wl9++UBVVenw+Ih6JzqH1v6lBDP3/ftfcAg41HC4upg38vVh2BZmnDNhVlDNgHM2D1s22uVCl59u8WqaGuV9oBqe8cJ2/VNOVVMWeAeTWlFeXVlTD2H7g09+qCvw1Y6Ve3hpsDrUk6fPZEvznJPylNuAs9NDU0S7/ov3TU7XtdTP7RIdiw0eq5LqKtNmhZCplOClsgYiya579nfBY28tBJbwUCICQREUA13H3BLLRyAiFmmhEj+HPh1lRTgiFLEAhZXw55wLzU1396eFlqZnpKypWs1zp0lIh9Ox/v3f/q3+n//v/5f+51/+Rg9eHuis6qu5dFWX3v9I/UvXNe0NddLVOmlrnQL/1uOI8OlUenUy1tNXRzo4m2mMlfaMA9Le8VhfP3mmLx880NOnTzkoHKuqG/h9W1eh/WWwzql7Bdr3UCwq5i/VlQIrgBKdov8MiHEKHntHsGdoy7hm8IJ5woJxzBzL8VUlu21QpiAYZZLXeifcJSLVmnWhF6zvz774Sr//1P8b3DMdcw01Q+AakNtkVCz/JTZaI+NmeD6BKMiKLpc2ZvR7lhZtu7xRKlm+XFda1hdByHAYd5FlGUc4UZexiP9f9x3xtp2It3694494Gx/xjl/4L/BO/N/VwyCxha6dmIVI6iPL1jc2NeCgKuYhqC9RV5lsiGYaOXwR/yZMHscV2G9Qd0TI+VNOMq83TSPLgQw/1HWtHrLEbg1/pURt5PfaE09ReHIu5TJuRKhiHduqusrB32W9wUaKUqc34T57m+H+D9h/MjLA9U0x1ljuHBwcLJRXNtcJhhevU69z50nUkxN9oO23n8D7Fh30aImx+wb0S8RfhO037YpL/MLVH3w6p/hlei8h+LdASR1oaWNekGRL6yyWbspFeZ1Fpa4eSL0VqRks/PWqqpVNDbevavfaXV27+5Fuffhj3fzoj3T3Bz/RnU/+WFfufazh5RtKq5tqm1Wdo7iOsLBOVCs1KwrqXPz6QE9d7ku5UUebc/rSpkqqmvK1nGcvX2k861TVjUTfeDHyKMg5s/Sz/LTIxWI4Q2G1678/8Bw4Tc4dlEmhmjJVRTn4JLNv1PBJ+RpAv69e05PnfQXZtMKtTZ2TJihD+69f6ojbuA7lbM4VttRqAZx3PyEl2siUq+pKFfVf6CMRSaIP4jFPmDfmrA8rVTNcx+Uqq/Ae/LWyuiqvmUx/VR6vJC2WC3ub94C5x0xZj9e3jtOlchsRNAUELvy0n1KSkdPCtf8CbsdroIIuVV2roi85LfJFBD0AhZfoA5xjCtg44d8GH6KTrSHX2bowMkwZQ6PBAHpC203iV7HQB/vQPjcT3o/cVp911meMVa9Wyhl5KpkmXjsLJXSkCeMxfRxvGo3RJx035rbuHAPJGYrpGQYmf91xhN4xwvgywvg25qZwilFtBt+wZSgNIOi7mFkBRTG0ojCjYxPCY1AsGSyULjJDDEWmc1WjXMOgKeuUyve4Lj5FGRtubunjH/1YP/ijP9ZllDzaQsmZieJlQHMm5xyzsk+37rwHAT2Vcy7EtGLTILQiZQbeKSJJoFWCvYhT1hEK7JNnz/WAa78HXz/U42fPtOe/aEcRHKOxzSXWSV+5bhRMXGbicl2px5XlGpYgfyfPsALqK0y7ayiyG/T9CtfbW1tb2sS/sbFZNundnUu6dOmynGZso/CuMklN01Om/pr6+/0Vra9v6MaNm/rxj3+sn/zkJ/rjP/ljffLJJ7qFYnzj+o1ywj/jZHd8cqCDw1co+fu4r3VycqSUOm1ubcr1pqhQSKcoqSMwRmmdk2eqJ49e66uvnsn/XWvHRtv0VtVC2DPoPxnPWQSJehoU44k8yQ0CZbCyrroZoBSHXr0+0oMHj8sfc0EYQSrtY8E8Oj7X46cvSj5/XaKD1kPo8ctf/kqPsFgNUQzbTjopf7wwgSZbnITOsdI+1IxKvAGYgY+xwvn7q160VkxPmacR/DRB8I9hzNaVMDcXH6dFCLqsqseiaHqNTMsZwsp1dOTf4tBgWBhdRVHa5sDgjadBmW5R+Gwdf/bssY6g5xmK6nRygiW1Q1kdaHut1ko1Uz/N1MstkJocqnICWYm5i5QUkSR3RN98vhnVye0ZpW+sartvShBe+BkQnk4db1FtUmlDLGTWlPnftIkI0oJYPousJZzozwVcrqVeg0TNqXOeQlNwwrr86sVLfc1GMGV+d+9+oPf+5J9p8849tVz7nXNAOW6zzlBMzw0U1REK6QScz0IHWOFfHp7q/qOn+uLrJ3r4dA8l9YWecbUzp5+b8OLVq1e1bV5n/leGQzXMUaeAl9qCGfS3sOPMw9pUAeyohJC0sBRj9FxaOX2FkDvilD1BQZ1xaJmgILQMP1j3Hfku0BZ/knmwVVLL3Nh/eHKm+189REG9r6+xIB8dn5InZFpFhCJBZ4VkdIHgJMymbuW0oHU4k5ok1k6nLNdvWpqmbrcNkgx98wlKRQSRC0TYFbFaPlH8F+9l5Pc68b2x//TIv7c+97WANkpmvwzCf+BTUjspIslr0PtAD0V1iOyMCJnvQ4t/iTyJOIL+AMerPMHbIFJvIB7nxxFuZv49h67TUVWuyl6QUpC8QCaubMCs1wvX5bL5jDi7EeHi8loxz1kWzZFNrrsmT5Ev7CtNU6tCXifyh6LIAdfpeNc5Q3E4x6Lkw5Rvhc69pyw32Dnroqx/OK80Rh1i/B31dES0yKvi8uoiiIFWvIuffAJhKCkKnEd/8LlIDXK/C1H2Ah3+NkLm4Tl1z1PWLKU3SuosKnVVA3qgLxUFs6c2A2REm1Fem6GqtW0NOdxuXr+rjau3df39T4rC+v6P/1Tv/+hPdOXOe1rZulzKT1hXs2ioo2Ep9dSVemq1tN1GRk4l/FUxJh2jgByjkMzbYJyJdYmz/GTy55wEQ8lzZfrOoP+MeZuhJ3hPWWSFoHgiQs6f4Rkj5cxc9ti3GlWMsWF+V5BRK+wjxqBXq87SCMv5673nOj85lLAo8pLKHLpeg6A/ePm4OzLft8g385No1/xiOFtEKKW0QCSSkxTUaFntMnPkI+OYo2Vd8HVEKMIga3FDXjtBebsZXs7waQ1vWiczvxoNYzEcX1W1KvKkvGw7Z+hhJAX1RCzqpyeiK/ITvCJCKQGXA3UNvWjHt1Qe386lHfVRTE/he1s/U85qoOUQHWeVg+mgbqDhuY4PoB8EcltVU6vhcJBx54zZOmNRUNERvPaOuWE+xe84K6jGBMV1ggHS7gh9YMS6GqO0jrkBpwqxLaiFTyAb/CCMcB26IxyeEgNUoGzMUIxGigh1XWhSGKUT604J4vQGQ/VX1zRAeWn6vvqpsGSM9Arr3N7+sR6h5PiPGpQbXb1xR/c+/ETXbtxWjSVsRiUzSW0rlJuzYkFtGNzqcFUDFMcVNPP19fWioAnmmTPJVmAODg90xmno5atXOuKUe8jGdMLgrKQe4N/jit3X2scIkrmSMv2sYdLVtTVtoGiucO0TOWkKw4wh0AiCzFCAzlCSX7K5P3v+Qg++/lr3sRp+hcL7mKvsZ1Z4uSY4ODyU/4ct/69ST5dx+wf78ibrCYqUsC6OisU5p1yYx2My+pzkfJryuNboyw2u+N9//z29/wF4/x5K63XdvnOzKGdVHVBmrtl8rKPjfRTBfSlmYK5chXq9WsE/nzBOT8fQfIxiearHT57r60dPdHB0UoRC3V+B9H0p1Wq7RF2nOjw6pb6ROia+h0LL0HWMQrrPfD18+lwvD47EBOkQheUhlklbox98/Vjn5asUoV2ueYdr61iqnzFnYzXQ1qeoI673+8yr5+4hisNjlIY6NVodoDQz13tc3xszrNktGsw5QsoL0f4pTJpTUiSp61qYcKIWgWRaDddWlVNSZs6s+EIE0qeyBc9fkcgpyfRdY14vXb4k5zHfpBxq4eyIuRI2x9TR1zzVJa7/b+z0tdEPVbMzpemZqm6iOlrl6BSAtYub6E+iudC7T9d16hgPTol2WBcBYpw7wm8C73xCi3+iN1r6gwG76IyxWvhFhBLjMRSC62mLDG4jBX1xpPwwtk6yMHFa50VEviA95VoJZX0DC+ot1tsONxox3NCZsl5zcDml3DTXmoMxa+90PIV/RvDGiQ7gZQuO45NjzVlvddNTRlCmnDRcHWp395K2uTXY2tzWGmuzRlB5/nPORUH1erLyMqPsFFkxgbkmuGOU5zH8c8T6fInC++zZS65Z93R4fKKWcVXU04NPevBrqnuMO8G/oY40Jl6RKyWQm0Y1sqFGEE5ow/z5+8+/0EP4/gjhxwWPyMx0hASdO+gBCxCGdl0mZJd6GfccHpxRYGownzPyT4N2aSche9Z2tnXt9m1tXbqkLmW1lO4ieAc5havyBO9EyG50wmeEEnkTkRG8pBKf8BcQcpkFpCQRgxvCH8XvusrcMq/vulo+EeR7AwnvG6SQEhXYjQjivwcS8cZFmv2iHNBbULzERYTKP9wEPQJa5ZzltbaGPKObYsIoGQURoUQHEi4fGeKJIB1EBHFAC6iEhUM4gTBVqLJUTHyJC/kxPezmlGCP/AYpL/zJ8UZOSrjO72fdyFsAABAASURBVJIV6Q0bcc2mnlNy5UXOlLSqVh+luzGPke6N3/kW686tOTvrEV6Zw9MXlq4Je8iEQ9aEOPP8DHcOb85Z03P2GIe9tt2HAtZqcT0u80sZd5RxK2jnAni//SlFKFPicS/qede1TGjJYCgSUwJSxs1SGA5fgHCqJHjeCGSCCHdRqVPSTFkT0ubIkxZZINZoRpasbl8uf5R1+fZ7uvP+D/TeRz8EP9LtDz7RzpUb6q/tKOpVzVwPe0CqUXqpazYP5ISR2E/mesJN5/l4Jj8phUzvhvkxvUzjiFDVoITlLM+jCJsGVoBMV3VB0VAoSZGUU1ZdN+rRVx9sPHc5V1pDsephkKpYE02WVnqVhihgFTL/4NVLvXrxXMG+I56UE3V4/BBYPBESCPEvpLqplVJSTgvYX5CTXDblrGxUdpMiAvnTqYyp8MRcHTwknggqVMhOxEX5hZupL1NHVTH+eoGm15T2K4+F+EQfEnQzIlwPZRMo/nALYPEx3YwSIl0gInBS6W8Fz9e0c3J2ghHqkVQlZHCnvYNXGrE/9/qNcqL0bK6GcgPa79HnF+hH58h1Gxgb5HLdH6gl45w8/snDcw4kVlZbxjxnP7Ai2rE+MjRqoceU9WNjlfWBU/S509ORztE9Rhg3jXNufVlG9DMr4CGhx8yR3RP2k+SKJ1y1zumUGT8x2UGnnCnwe1Pps3FVLOw2cjHhn1DxPkrQK5RUK4wnmGtV9xRVX/XKmm7efU9XUVYHq+tqaWxM3VN68BIF8PnLFyh3E53Q0UOUQZ8YBrbqsmGIAXvBezG+3NvTC6xFVhjPuG4eswGe0+4RVhUrqCcMMuVaww0sn1jc1rF+rm9zKoBRU42ypk4HaPSv2ZD3aefg6FDelF++ZOOk3iOULffhmA3UbZS2yOMThX8P0m1OIfYMAo8hsC3ALvPs+XM23ufUfYh18jVWvEP5i/oei3/W6oDrI1uOnnFt+hxF2OEJk1/BDMPhiq5dv6of/egH+vjjD/UnP/mx/uiPfqS7927p6jUUg50NRWpRCo81m51qNj8n3KluKjEcThdzFLdWntRjlL+XWLD3mYNzf680N+pD+7q3Umieqh5KdauFgjuieNLW9iUNET5dl1EczvXV42c6oJ4Bh48X1PUAy9rnX36FAvwU4TJVSrXu3MM613ZYcF+ogQfWsBjXVSPTZ3dnVw3C4tPff1Z+vzXBHy2M2SKgTVvLgwnK0Xza6Zz58h9YjTksCFVAnYUDY2PReCNomhrFfU0ZOk250h5hhZ1D+7pplCLkhVWR17yRWBxD5nnIQefGzRu6dHlHKys9VSj2VW5VYz1dbTptrCZd2x7o7tVN7aw16mmmGvTIl+lDgiryQ/3mPSmkAr15Ouehr263RJI3IhRhJGi0QCTCCI6IEIkgKfhHUbXQz+vL/OQxRYQq1lYGKZLKY3IUDy/SF+WgFGUvkkofCMMi0CQr51qbW7u6de9DbV65rjOsp3sn53oN7V5iQdjDennA2jmB5icIkVOEwgmHOvPq2dmZOjS7XQ50t2/f1JVLuxwa+1rp9+CRVTVsAKL/Le0FfTTNyzoYjzTFEjpmwz6jnVPqOePweIBV/hnr6mus7w8fP9GLl3scik6hXqg3WNHK6ppWVlbVcMDJVaPw2BGAHXXTBIKSsXYh5BL+YHZCRyikX3EY+/1nn8sHylec5v3HUq0y5WvqTiAWaCXTzH2WEgHSkD2dQi31ztoodU/tpko11uEt1uJNDpC3/csjH32kG3fuqkEOdcxjJ54AlPd7gSihWATwB9AS7/ov4r7tXuTplmWcTlyAEqM3T4TjpIjQd54S5TouIDkqoIQunkWEFgkXAS2ft2Ef1hYQWd/GE3CEwnwdSQ38MIRmfebPrSpCfiJCAb0icIMYXN7f/DjeMXadble8+Igw0+NUvKFwe4oS/saLqIhQRCyjO0bb4b9AlLScsnLOquCtvjfTui5hx/cYg9edGWXOfjTllqfFhUHkdVhVFeNs5HIr8EEBvNtDBi3kWlcOdd4zR1iALANtMfJaGmMZmrFftMi+GfuduxkRVN3KcV67Bh0u/bbfIOCob2AxMo9L7iogBuZ2/m9C1C3SATV0ELJAbjexhhJp8QYtVV6kdyLN+QqSLiyx05S4rcmaQ79pVJpVjdq6r4Sho7e2oTX2kC1kjZXUq7feY828r+tYWq/euquNnctq+quq2IO6RNlW6iLRx6RjZI/37oWOkeR5qKF3kpSgk8O9ui70b+qmuBV9IJXyHr/oaSior/hwc8qlnhzIAyVl4nrsUU1FPBXXWerXFTKt1qBXKbEhHaKDHICOefKeklKoIn9EKKQC8QR1qdCrU0QopVTcCPxhv6E3cUGcecj5LpDpX8pJKS1AUYX/4Smu/YbDoBP0olG7OIQIE/jmnJsWJZJ5xV9yffMVBCNCEd+F++hxk4S8H+jF3kt0uokOzo714tWeIJJWBn1V9FnmZ/bvJpImyPnnyOIJ+0nNvAyQ5T3yzejoiP1gQl6viwnrYoQhsGXvHrD+XFemvOk9R4dzHu/tZ+xD51z5n8EXI/amMbrdBIV0xvV7Ow/WmYquM53MNaEPyQxC78SoVLHx0a4SBO4z4WtsLg1a8zkL+sXrfT1G8XoE9tGqzYw3777Pqeq6Vta3NNzcUbMy1FWsqDdg2rX1TaqtNW+TvECOuBLe39+X3T1ONl9jwTSs1Hnji3Dn5uRvFSkkOrK1ta7BoKfLWM+GKFNrG1taxd2krUuXr+gSC2YTJbWjv1YwT9ic/X01u0dYio6Oj3QKYccoihM21o759UKhcjFwZRaKT2xOH6OMWvAcocDuHx7oNX113AyGtjA6YJM8ssKLIuqr7UPC7mOkhGJ5jvI4Qikcy8qqldQHD77Sl1/eL1fjn33+uX7729+Wn/V59OgRSvpxWRzlavXaFVlRuHv3tt57754++eRD3b17XVs7KxqswOBYBjtNoMlcOYtp6uCfqc4QjCdcq9ui+hrL6CEHhwmT2imTt1aPDcWYsfOPmD9buNAhNVgdqu711EXoBOZ7+PgpSusp8Wvap55nz1+iqD7Wc5SOfRT3hrymtRX6Fy/2FPy7ynVwa2GM/9LlyzpFofBfg49QYgYI9rpuNIWenm+nvYJ3TD/XMUK5mcHUXnziScx1yqksugG8ZqtN02sYK3HqYNg5CvdEY5TXqqlFkyitmXSAgNnd3cXyt7WIS1KvyeqRrV93GtStNlYr3b62o/duXNGV7XWt9ipVqRPNyk9HhYb9wSsIG3i/8QlCRiI9R1JOSe53Tkk55wXsT1kJ1wKBIvB+p7I4ma8J88BAmfuK/tbKKYlpcDZGSi9oIMOTmfpMH29whV/NuORKSsqdCqouVLWUZ1GfHZ3r+eOXevjVEw4UL3VwfAj2tX/4SgeHr3XKddf0/ETzybkEHTPW+x6W52vQ48M713Xr8pY2Vir1YgrmanKobeeazqeaziaaeTNPIc+v18cxCrAFzSHr4RkHt0ePH8kHy2PWzhwBVTP/a1hhN7e3tL61qeH6mnoIrfC4GMe8m6tl0zD8tYEZfthUHcRoQzpmHT949LV+++mn+v1nn5XfBD7igEo2SpOhA4rFP+ghg5S3n65EdeRowTwyJ/9KbdWov7Gh3Vs3udL8WLc+/kiXbt/S+u62Mgr6Bv3dRdaknKkqwPJjL30LaLBAkl2qloJEf96F/uFPRFBFKFH3Agk/CElGGYm+9XTfCju4jAu73wfn+btRmuMVEaXpRHbzcsAPPdbkCptTVdeOlchzgRDPMmxnEU9pxlT88G0EYRL5OKTipoQbCoqLiIiQ/1muXoAoGc5yEVf8F0N0ILTI44wgIggDvYUcp1hmVHn6yLZer89hm7XIunNkWXPIfLteg+Yks1vNuCvyLNZnpUR9F/nnrI8J8s4b9Cky2evAcs/7ybtfG7AcKLKPDTHoi+E6/hBK28z/H3JNjyDd5YNOBjQJZMUfQiJvsIgKNKcHrA7WovALtbY1qKQln9dha3+QAhAzHPFD81xJrO/UX1FvuKa1nUu6fOMWNxJ3dQX3yrVbunLtpnYuXS57dap6Eutpwn7x8tVrefw5ZaIA9KybuiilvV6lnv29RlUDUIZMb/MfQ/IQJWjOR6FvPrnKqmgjA7tNXanB4GH06sR+kDXo1cUdn53qCfLKxigrQJ43z3NcVEkDEaGI0Bi9wXNWeAGamIUVZIQuJCsi3sD8EIl1mzJ9qeS+F+RKmbhIoRRJivJZvPAvwvaIhwnkLdrynOMQcpyB1x97DfuXKEH6onfgGgt4RQRJCyionQLWewaDge7cuSMb9PYOXks5VEG7RF/xqkUB7cCcvesFhrcp+7vTelhce4OeGiuqrBUbLPwdW9NqzP5+jl7hdryX92nD9Jux58/ZG4wZCquVU1thRxg5xyiisxlcBw+3rI0ZvOK4EQaWkg9FNnUkJgjZNDTMwu3DgHVVY72b6Rjl0le4T1Ba/FNT/kt+FF71YdAtMyJWzMH6plZQHHev3dC9jz7Rex9+pLXNbSnVauH2TpmN8lRPnz7B+nig/f3Xcp22xFgZ3EOLn3oQdDDDcCnnopx4E+uxeVR1hrmnbJitgjrnXjFKYiwoiBMdYUE6Pj7TCQLiBFP2CGLO2qkiJ61yRTwsWNNwbY0rTGNdq0Nbdnqst0Z1r1EPYjrdm6nDA07TVV3LqHHFxCXqq6CLmdeT4PiGBRURJCd19L/X9BQRKCYzxt7KQss/wP/p7z/Vb3/3e33++Wf64ovP9fOf/1y/+vWv9Pvf/04vnj8TrKOtrU3dYgO1wvrBx/f00Sd39MGHt3T12jb9relLp5Ra2mpVsQgzi1zMG/OLAjHVHkLgCdf5h1i2IjJJlaq6UWahVFUD/eYyQ55z4umC/tLPIM3WsCdcz46nrfocNE5hjpcoll9jFXOde/hrlN6q7unBV1/rFdf6KyiUa/DAERbrnHOh7TMOMK9ev9bq6iqWsxWUy6mePnuO9fmFbHE2LWx1OOfgYEb1/KrrytibuipzXjH/m5sbWl9f08YG87Q6EF2V53OC1d/pmbGvrq4Q32nMovACCQQsq0o1ltJ+r0ZIBSSdcDicqJdmGvZCt6/u6MM7N3SFw0+FcEZ+KWhd5Y2vdMUv8QSxhoqr5YN8IqwFIpiLpEhJaQnPScpJpkkiLkLyyXLCIWmC0LPfeWrmJYJeM/4WaPlEJFU5K8FvFp5d68W76JPbThJjChUllXWbBa9xxf/k4VM9+OJrvX5xoL2Xr7D073H4ONDZ6BganbCWz9XNxkrtRHU31bBJur6zrnso75c2V9WHrwZZWutVWiGtxp+ZC49N7guNl17Q5xH8s/fqlZ4+f0o7+6zBkWB99ZEdW1hnr129Jv/Bof/gbXN7WxZUwZgYiSwcffCbcWIqLgVnjN+YtLNyorfl9NP7X+gzrvmfoAQfs64tcyR4tiCgAigdwsuHEO8SSNN7AAAQAElEQVSLTxHxaok0xtBQrOF1DjTX7t4rCurNjz7U1o3rauA1di/NGSOqs3JTa5frf69/SFvY07UF6YYYfwcUtFVcPHwI8XGHlngTR/Q/4LOoKpTwJCbZEH4++t7HzfxdCczXd5P/YKFvZA35n1Tapp7MeouckJM9DYqi2iz2T4VUMqk8hIorhUyrYBzyE7zsT1HGFyQEA7SrCD4hXuKtbz70t0TiOoG+aNmygxeIUjIIxhsfAbIuy5UAL/MZhy5bRhPt16xB86ZR93uq4JFcVXKaEUF99LsLylJzsB5EnAgnxpKRnd4PjJQymQIZ1sryqOWQN+FQ6ivSKRv9Yv1PNEGZnSDHimv/ElPkw5wNrWM9eN2XYX6r+zTwBz8XpAk6V0Cng9yOLy4VhgEN7F6spKRW/tpIRCsZ5OmA100nye4F5ox9BlrGGuxzFXuA2FeUa4m9ITV9DqRb2rl8FQPSNV2/eVvXb9/R1Rs3tbV7Wb3VNXlvOeX2hUaVclYFvRvo3jQVymqtBvlTE85VrSDd+RgSPaFX9N20wSnrksjyiQillJRzpYoy9tdNVoOAr4HdXk0YPiaohPw72n/FDeBznZ+fyo/pvmgnCCYpkiIC2TlCds6Qb9DHDUsy/QSNFtDbh6KJMgX0x/34BqhTpAdpEYH3LRRvq/kn+Vz+XVCJ588QldOcCiS18NgMfctjDoXeu/eeVtizIydtbG2qbmrnIuNcc3i1IjTCMPH88WNoWmmAwaEP6qaRGItvysfw8Qhldkr+Ft53W6voUAMU2RSJdUFd8Pd8Pi/0dP4zlM8Ra2SKAsN2IJM3pSy6xzqZacw+c06eAqyuaYw2Kxi7zo1SZHHgQqE8UfluGQqMv6/YGw6xmG5pk+vBHaxpw80tzWGKQ5SaenWoW++9rw9+8CO9h6K6trktRqDOrYPJ+Zm+un+/4CFWxkMUn15dlwEPUBAvYxm9DHP32Ojmzk/nWzrR9KxczRjkTAdc359iZbGycwLRDrH87XG1+JyN7BDLJtk5jfXYLButoYSuUG9txkS4DCDWYGWgNRTVCuKmnJVpv6G9mklZZZK2GM82m6p/cuf6jRvydXL5JYCrWOGALYhXGPflq5flDdi4fv26XG5AW1Z866ZRpNAKwnwFhW8LOuxw2nR4MFhlvAOEWIfSdoCV9bF+9cvf6Jc//5V+9rNf6Ne//h0K7ANZyeRwrpX+ii7tXtENFvm9e3f13vt3dfvuDe1cWlfT6xRcbzdefE2GeUIpzTUenVAeJeXVc5T2Q7Vs/LXzMNZAYlVVJT/nKHdjlKYZTGPFQdBjDOM+5TAynrMM84Br/0BpONWjx/t6+uyQQ8YrFI51jHFzTqPPdYT11mNLqWKxj7UB/YJ6HqHcTplD/8JD5Fr2v2Z+JpygDrFuTxDIE+b3BAvsdMncLYpEzsxJTnQloegOoOFALef3ZlBrfXPN7Em4Q2GdK6Cx1KF7ZMY4ZtyH8Kx/MWIm1o2UVPJ4Q+ogZuLQ0qeuK8Oe3r+6pQ9vXNal4UAN9GmoNbctFspOMacc6wBS6QKJcAYVCzoDRZBJUnFCiXCKpAj8NB4R8j+PJxGmm/CvF+dUHmfKiX5XyimR1NHvVhfCV5TMiVYiS0rgWx/qJovojpgmtYSNOe45tDxlXv3F+OlopsnhSPOzqbz3zOcTde1YXXemfp6gjLYoqWu6iyV/Z32oHvOUc6OKq716sK7ogWagDD9neGauDgWzY85PdMxNyvHxCQewc83RHvtsVrtsQteuXdeVK1e1u73L/K2qyplSUssQIGvpry2m7t+EOSlxSCb7D7HCPn3xvFhNv/jqK33hXxvg0HOG4Av4q0KhqKpaKVeKSIo3/+w3MjGZluBdfK0Rkvvd1VnDnR1dxmpw5+OP9f4Pf6Brd+5qdX1Tom5YlXJJNXU3VU8Zd8gB6dKVy2IQmiepy6Eu4Ukhql5A33pI8ry8QRl9t8xE4tJXHIJxURFzF8tIvCrRWjy0WjxO/w7IzGeZ3aklq0Tk21An1/EWJEvEGU7TO49LXUAlj5ZPMO6WmayRo94HxNyKdspYyVNcirbgwt85XkSQT3a1fBwmukThBp4Iv5fp7zrEXwTf8RK1qJ2iKii0XngjlnXBW15XzJ4uwGpjDRAs+btSdIbcm8OPjsqMq+k16rEJ99gb7DZ2QdXUZf3O2YTnpUxLEeqgvQR9XNaoWC9N09NgsKIeym/dNKrg3YiAgh3rqJWNMt6oLYfPOLT7K2UOO971u9+lr3SVYdAOnr/3E29zlEmQAvctEmGAXAllxg46sPQn/Kkj/aIM+bqwjAp17nuwngm3CRcImRGMKzPWVDXkIa/Tc6WO+GBPbDgEDrlt28S6unH9FgfDO1q5dEVnktqmUurVSuzPfYwOK+zZNRY6x0VNv1KSqE/uB71tRRkDT4cm0+EX8RcI/IkyKVE2Qi3o2P+DtUu0Kg7iNXuAb4z6MVU1H2l89Ernx69VxVzB/tkFbTCX84JU6sj0L6PdRpAot+qZ0XeeoH1D5IsIyR/ciFBELMIKJfyB64++94nvxi6aXfCu/c7xB7I5qWRxOm3JINJxBcQX/oKxAvomiFPlStcwOl7yrTh8W9WVZqyJyWSkBvrV3Uz7L5/rlP17jrKZSa97jaqmZg+YoRNMNGP/maALTlAuvaZ6pK9hbKpYDz64udxsOi8K6AgLqpXPMXrAnLmcsf9PQcf6S7V5KTRhjY2o05baM+o9p96UzHSRMXMvKppQYcesbWxs6srV67p+67Zu3LmnTQZTo3D5JJVZhGvbO3r/B5/oJ3/+F+DPdeeDj9SgoE2Q/lMUEzOUB/CYjeczrr1fcMV8irVvY3VNG2vrGDIa3b2LEoaSu4YSacIdYsG9sNJZEbyMdWMVRt5g87AmP0BobLLJDFGcN9Y3tLWxDba0ubGldepYXVnRcLiCoICQVRJjB4EyV6uGsDlXuD31en3VKHAZQjquaRrKDOQ617EUWvm0ctujPbe7Qr0WWnXT0yWuBh122ipKrn+6YZ2+bG5uomANtVkU1N3i9x+j3Lv3vj768GP94Ac/1lXomRJ9qXuycn16eq4nT57rd7/9TD/76S/0V//hP+o3v/29Hj16Lv8+6JS5GKD4Xr1yRbdv39C9927q3ge3dO3aDuPsK6eOeiZKMVNisc3n5yiOhzrYf6Hzs2NxWmDsSfAngnaGoJwv3I5yxBZGgfls0cKgqpevjzRtK027nk7OQw8e7unZ8yOUiD0UlXNtbV0uhxj/D1cNJ+gdFHHzS0TWBuO39dUIFJ916LA6XNeAg0xGeJ3YMrbkDX91wiZ9WxzMxKwl5ZyUWBhNr9FgpY9YaDXn9JvqUGZxVE2j1rH0fTQ+V0P8KmbAOs/Ua6R+L2SLs3giknKqEM5SgtArudNammqz7nR7Zw1l9Yq2EYx9aqzZfCrqRJYptQkEiqvLhRLrICtkBO43gBCICL15qMP+5HEgAHzYmnEYsILakZYiqYL/Emny0/kFlm6KrJxrOT2WbYn6XbbAYw+pXeJCoE6pe7pMmzFW97WeZRTxjBBOWHSnEsK5qebaWAld3Rro5u6GNgaNGvrS0KemWVGqVjTPK+qaofzXwDOEyAhr0CFW8z0s5U+fPdMBB0RBk62tHd26dUfX2YTsXxmsqmbDCiX4UQUzTspjH0ygwYw+ziRNmf8J4RMOry+p03+8+OXXX+uL+1/qPkqq/2ByrlDFOqvgr5QrJWiSqTvlLEWSaCPI47lJ+FPKihKf1cmbVFKGV1Y313X15g198OMf6e4nn2iXQ1+fddpRXxtZKTelzzXhJtXKiXK0twq/Xr52VVUPpmLT7HKSSFsgaJ9PLF283/sh2VneIhSxBH1WpEV4WbjMLzSSQZzDOApewctIuG9APDUoIgCB5SfslpdUnA73AoU6HfEG8SWsN4/zUx3pxSf73dUuOhk95HC1MtC8JPNyBncItytg3onugIxE1cXlRToflXh73kDShV+LJ4L8eP0uIBwRCuLefOhTFBDzToK9hjrioaXpeAHHMRJITKIVnot0Z3UiaB2H+3YMScHcJ6PKytkwT8IryX5c4mrkk/cQ7wl2K/YVr/XiuhzpOVfyINwff92lZa2Wdqg7ImQ/PRPLDnTIPmQ1eSw/WvpFl2U4z3fhGDEB5YMHKhAVVPpNJGRaQi4CARTU6Bauln5RRu5o6VMiyLqijy3o4NsOt8VtIytYN16fael2xM1Im5FnAm+ModGIcc/9vVVuXVcwSM36Pc3Zezto4rU1YG81qn4jHyxdf1DeEG5HXzxu08W0s2tCBPHq3FN8kSSHJWjXqnxlgds10QfzSUJJrdgje6CviVbYM7rxoQ5fPtbo9ECB0QLCQIKE7Eua067r6MPv/sPoRD1UveAdN+rAErQuRSygt0+Ht/Cb8ztAWN/Npoh4B860BGVc3iGPm8btLaBEcb/xgkcoUqKKG3hBZ+B1nEFjhPyB55wIQftRazX1lCF0UnAjPFEL7zVV0gk34K+ePYU8naYYuMK0cJ9T0hQ9b4KFfIby6QOfLaoT8gxQeFeRF5GkGfrFHLlv13v+6dlIp1hKp+wDRMtKqiHWTGpq5i4wSLXy3jGezFBaW8JSSnWjqHtMUKW5MpOUtYYSeuvue+U7Jw2bUKBo9FCYVlEwd7GAfvLDH+nP//Iv9Rf/6V/qJ//8n+v6jVsaDofQstOcDoy5fp9PxzrCxP7Ln/0tGvkePW5149o1XUPpasnT7/d1FStMC4G9Cdoad86gRwzUdTRsFNu72yhAG7I/1Kph0W+sr2K52aDsJd2+dQ1c162bV3WTqzxbPjdRsDfW17FI7qJUXi6WVF/r12x2g5Whelgr1VVo950m41YjLFCnZxOskGMdn4x0cHCi/f2Topjt7R3o5csDlMZjFLQznRyf6/DgTIeHp9rbOyz5zs+nOqP8mHpyqtXjmnxlZU256klRqd8fari2oU0W6lU29rt339ft2+9Bszu6xknz6tWbWKE2JNUorS/0t3/zC/3N3/ysWFkfPHjI1fmezqCLIlHPuu7cvatPPvkY5fce9Lyk7e0hY+yrRnGzouY/xhpPzhnLAf1+6WLUPxCrEaYZ43bkzaBSylmJuY3iVlBYOoGRfIKZoGicYHJ/Dg1eHxzrd7+/j6IhVSg1L1680stX+1z1bKjX65fr3wblQjxWPg4ODlDUV1XVDeNfUeRKvFCeR/Lvpp1gmZtwSrIw91xPOD21KIywgiJEmZ42N9ZLH+ecriqYuAcTGyk6ZfLMOJENLUiaSk1OquGNqqqgO6C9lLOqgqRA4e1mp8rdSFWMdevauj68e0nrg04r1USVzml3jEixyjfDbSVTg7a8lr+JUEcny6Inlz8WJC0L3q7HZHfKmDwujy9SUl3X0KOinUAIdHKeC4jKEmOoGEMir0KOepOn9YlTUgQJCdhdoiMoHqrgLSXim6pSjZu4LVlV0m7dlUE6ZwAAEABJREFU0y148Fp/Rdc5PPRThiYCi1IWIhMORTPMnkw7PHCuZy9flj+IeoVF3F/R6SJpjTm5dvMmfHuj8GJmTOWwQzkLnikCf8bantNfr+sC/HPiTIsTLOmvuVH5CuXU3z399PPP9fzFC4TShLElScG40wL0v3PYLmgZRwekTLrhfJlZSmoZTweibjTEun+Fa8f3P/khFtQfaQcZ0+dA2Ybg3/mC9q53CeGK+oPxCQS8szpc0/bujhJ0VKZficIBRP/svgHztIgWPvrFvPIm8I/7uA5KlNJsEK7rAk6i1ZK6iMP7D/24cMnbLYvilv7ZLQl/4HVRsINerXJdlYN8hjae0wuekx9nNaCNluigTyeaxMXRIppMDi8REYoAkkLLh3DxOQI4mCD/IkOpUQs/iVLxBu+Sj5f9jsUrP5Ynhv3fQHwj9A2KLFtZxFG4wxcRyBLkCvxQsUa9xjN8EXQuFeSyR/VRwnrsW87j9JKWsyyXqrpSxXoxLAvqplFjEJfJExHQmv0TOTjDojX3Bo/fa8nrx3tmAevJ8qDE4/+2aznq9O+iU4uMMsxiC3SyW+IYa8gPbxPBXvDWG6ZEASQnhfn1uyM/ESUfXgc7xtKxluy2pBUQbiNrDk59gHXfl2md8+NXwaLeUp/wu076xoe2HUGfcb75IdMywjK1zItpWiUlFNbMhlFdICVkY6cEjcenx+gmz9XOvAdIZGWPkJIunkUv6J4WXVuE9Q96yOuP8Z38sYy5cJfBf6RD1YUmF24p7s6+ixL5zstNOv2dqI656JDRLYpnx9wkKuyjF5xx2/Xo4VcaYxiqclIFPTNIWeh5M51jcBiPRppRZsY+bV4MEleRt+ZzlcfzteDrEXu+v3fqW/wpG80YQ4jhA0vDjY0y/AGhrbhO4VXHR51lpImSJl2oQwgdohA9wPL55aPH+s3n93X/60fyXwwPsY7dee9D/eTP/oX+1b/+b/Sv/ut/rR/86EcI812JQc9ZUDMG6gXlAc9QNg9evdLnv/+tHnz+WVEkNoarurx7SQOuCzs6sY4y2WNhn56d6eDwSFZwAiYyJjBOxxQ4/QpX702vRsmaoOQc6fz0SBlKrvQrrWIVWhv2UVzXdfXKri5fQjkF/q7cgJNaxwS0rMQxirMJdIjC9RoF07/3uvfygCv4Z/r8i6/1m998pp/+9Ff6q7/6W/3VX/8URfEXJfyLX/xO/8t/tP+X+vnPfq1fEv6C/PuvT/T8Gdfsrot69l7u69nTl3rw4JF+S12ffnafDfiVDmjv8OhEh1yVP3u2p4P9I0mV1ta2UFRv686dD3TjphXW2yjV17W5dUlNbxUl81xPqO+zz77E2vSg1DUezzTB7HlyglKVpOvXLumTH7ynH/zgQ13Dv7uzoSuXtzXgujyi1RTT/Wh8ptf7e7Q5J75RzTWGxGaNQoHcUMoZJPX7A3XwwMzCkQU8Qcky09UooTSJ4jKRFda/+ekvVdV9ZaxdT/y1EBTZbQ41Gd6ZTFnsVY1y/Er+MvXpySmCsUXhPylXxqdYj1+hpIxRMMcwrP8Yx67nZcw1r9sWc14EDTzVgzcG/T6W0p6aulJKoc79Zj6j64q6MkA5HtCXpqrhsUo1rpFxK8rkKqsCEXPNpydq58eq81jDfqubV9f0/u1t7a5LTZwqaaQupmCmNkEjyrTRah6dZiG19KlV6AId4Y54oqCvFBEFC34ba8I4Z9DSdMwpqVpuSOrEOFp5nAWOkJRTUhhBG+bbC7CuWsZLAeWclVOGFrm0RVYFZd/9ZARKr5fhsk7DqtLH127oB1dv6M7api7nnjbapLoVTxS4DyOEzdHRIYevPT198kxPn73Qi73X2kdQmQc2WbdXrl/X+vaWbGmcsd6tmM5Yx3ODOZkt46a4s26uCcLrzGv74ACr/HPW92N9/fBr3f/ySz19+lT+bT0xgKqu1Gt6qptGSlmO64hvBR0uXCV1AewWZMKV5vhbkOHTVRTU3WvXudn5uGD32i0JXnUfZ9BwzvF9Tl/5qKPuTsxDcYOwmFfhLvwV8ubG7VsUb5bxzk0B+qCCEEVBKCL09nG+C7yN/Yf5KAev6QL0xj1a4B9WQyn7jXLLOl3c9dr9exARjEkLJKllLq1o9TkUZtZSCwGpVV1IYk2WjHgjYuENAhcf+8kTKclIuClCRuCPwI9b4nGd3ZWE/K8TyfJrMSudpE7B2/ER+ECkUArqX/pxtHhC9huL8DffsQx277j2v4uSRETH+uvcNpWF+0mbQZtO99r0vmclkmyS8wCPKafEegVet6BmPfaRaUM28hX2p16vp0y8y7Ss9xmbva9KZ0UOz1EGWoAsIm3OuprbLbxMGnnn34s5e+WslHO/ZuQ37P9eUG/L+vUYxUPXef+v8CkMckHlRX0dldtaeWpLGYdbPlB1MauhJMn5PdsQHX7tFsGSR9/zkGuZZt/bDIX20NW0TTnLfGseXiCzT1TqZ+aFsR+8fKHj168UKE0VvF1JKKvdYinhf/vpll67C8Qyxu4FyhCW8X/IgQyKCPCHcvzj4t2bUhl1KqSIWEB/11NKyTxrvpjBS1ZUhbLah29brtz9c1Sv0ePM24WGKI0VimrA/xMMkaPROXrGBEV1tgD09JW/9+4IzyNzG/QBeL8Ysc+fsy9OUFIdHrNHTKC7mIsG+TJ3PuqYwOdTIOYuWDNGOodbXqAo/s4/S/ScScMK07L5z6paiWuwS9dv6733P9af/rM/07/4i7/UnXsfKLEBjCdztW2UDlohFAItw1wVSDT24ItP9Vf/0/+o06MDzOsn2tna0vbWJoRp5e+QbhNOKZWBnmFpOaQPHogJl3JVRpdxB4OB3nvvPd27dxsFr4918YiN7iHWHja70YnUzTSdjnTKVff56ExjlCz/1eUeFqG95U9cfcnYHnz1gE3yvr7E/frrh1xnP6KOPfk7d8coVYdHxzo8BLiv9w/YrJ/rGRv2w4ePdP/+A/3+95/pF7/8lf79v///6n/4H/4/+g//4a/1N3/7U/2P//5/0l//9d/ol7/6jX79m9+h+H6pTz/9Qv5fcz7/knKf3tennz3QE+p6ZcX1+ExHKG1HKJxjJqxuVlH4L+syysTte+/r7vsf6QqW18tXr6u/uqZ9FN3f0vbPfv5LPaDfx/T1HCay4BpwCvH3Zu+9d0/vv/+edne2dQWL9ZUrl7W+PoTWc52eHKNonqhik1mBGVLOmkCjCQyTYYLMPJtRM+mCURxf6jcfp0pz5viMuc7NQC9eHZb/onMy66D3qFhVPVcrWNtdj2DOk+MT5ueZzs+tUOcyH9N5W+h8hrW2RRhYKJ4y58eecw5HU/rihWI+qujfCtfyTVWpgzcDhmiqShmRFG1briBquKMPb5hLergNZaqUZWTcnJK8eZm/WFMyX7btVC180q86Ve1YQ7S1929s6dalVW31O/U0Vm5HivlImo0l+MoCvKV9ukzrNBpL4PgTEQwZKJRykh8r3edn55qhpDqc6EvOWWSVx96yKbSlzlZ2TYugkxGUdzyNdUss8nf0RQrSq7pR4BIjKaR34SC9bFl7E07ANe18cO2a/sUPfqBPuPbepuwq7bQc2kSa+yQet38CT716faA98Gr/UFPovrEFL8GTV6/f1DoH1dT0NGPnGLOJjtj8FsJkjrIolLlQR78mCLtTTtkHrKEXrL9HHHi/4kr/Pofer+Bdr7E5/WtQLHtcD/U5INk65XGaB+megpfBBFJnloLZBsxaCXdRKXKtqBrVWIgHaxu6fP2G3mecH/34j7WLP1H/iLU1g1Ct6J/p+g48ZpJIkezO8Tmf3ZnzRch/CHb1+nVFzswTGd58TOh34QTC/kQoIogAfPQH4Ggy6SL9Imz3AuKxH2f5cejvwiLbRQ6H7Ldb2ikvx7xFELeA8AHmtxCEkOkiaNGx5qq6KgfGlJgPMpQhkkdvnlj6gtgQL4CrxVPqWnj/3ncpxSvCL8mO8L6B/nHPoqjfLheKCDwGDp8LXugYl9fjBUo84yfL4sMgHGeaGM6fqCunpJxZuwq10KplbRSXss6Ps2Ay10J+p1k2mK6lPLJtoUBV1JOVkpEU1Osi3wbdoHm3Dqh80Ua3aJt17f4v4miWdIaFhw9+x7v9Czi8SHet77QEeYLxCBQ3eIfoW8h9DuLluIQvA7ux7DPxTlNICl4lbD99II9vP05RhkbImCnNTnBnLNQ56ObkXxRkjORnUXZelG2oKzJRjBOwnzBUPFRAfBkDTSzcUMq50LJiT6vrCkNHrRpDwRtA20A+J5Skijk7ef1aM/aji3Atsc+0KvTB//ZDezRShrR4KSIkPm8gP46w+11Eyfjd+O/ExDLG7vciFBESnzfQ9zwljzMt0oLMgdd8glPGOIee/hWfFr3ACur8dKTXz55p7/lz0lvomZSY4wp6mlddpS2pYwxO1hdm7AkB385xBxzAKmgdKclwGz5gTVFKRxgwJ7hzJs9ydsIcjFkviTVgOTvF77gZ6S16pOMSbRZ8+RSF7PWhzs0MKKiD7W2tXbqsT/70n+k//2/+jf6rf/Pf6c/+xX+iK1dvqW5W2MRCM6wyLRvGFCYLXCsIvmqsXfl8qoO9Z7r/6W/18tkTlIOxbAu5tLvL9fmRnj15qo319fKd0gkKV06pnP5OUKgmDDwgZEu9Z2z2p6dnXLefouQcqderUJJv6KOP3tOlS9swXsJSuY/C+RUK5zMdHR+iaB7o+fNn+oqrxSdPnsg/m2PrzSHWoqOTk6I8nXMKODs/RdE6RYkaK0MIE/KY9APyHRweUu+RnO+cTT3XlQarK9pCCdzCouQJnkLgM5Rib8Z7e6/0mDHdf/C1vkAxffZiD2V6hFX0FAvSY/r3VAcomy9R8l4fnOgQJdW/A+sfPx5z3XrEOA+4Cj/jgNBByxWuZi9jBbt09Zqu3bit61hc1za2dTqaFCX4b3/6M/3iF7/Qb3/3Oz3zwQLFMCL0Psr8n/zJT/TRhx/qKlboXejtw8BwbVU+Hto874WXk2djIdjEooMT/S5zYKUh5SSPcYzyOPFm7/lQRfszlJKsl/DK3/7i1yitr/UKa9kp40m5oqpAOd5QHwXE17tWfs5RTFdWhjri+tjK7wv6e4KVzkx+xtxOWBhzhIX7NmXuJ5y47E+0WeesQKkRgihJ+DvVxK80tYzaC4dxdywO2E4Zf0jkAHhILnyXGF2ATARTiTI6UYPlNE+PlUZH2ulL19ZqDfNM1eRMHYefOfzR0q/OC6agg0yGGGdHGx1uKwv8jg0gmaa4Ho+tkzP4gy4opwySIugB6VTijytREbwljqA/FHBdhoMLOBJEkoDLUJnC/4KoCEUsoZCfzFgHDPTW5V396UcfaZ1yG9DSSmqNhTgxixW0aLBgzlEs/XUb32q0KCnb25d0j5uTW3fuah1FtWYufZiakTYFY9bleC45PJm3mkD7GYJ+TD3+Y669g/1ymPrdp5/p8/v3y+BnHTMAABAASURBVGHvGN6GWmwWjaqqVlX3lBFMKWdl+KZC4SzxpKWcVVVZqUrkwc21Uu4rck+KWkp1uXFY39zRFdaIf2Hkx8ipux98pI3dyxJ1T2hsyszbctNGVou/gzadmDLTG/fiY1q3BDryzI0IdSkp0Zeq19PVmyjpW1uKIN4VKBSRKLFwI+wuQfm4gONF/B+AnP4tJMJJb2qQwxHU8Q1IBP8AQqU8GVzWiPh2+W+FRRi4nH3iKW4XEMufDh7vVFeVajaflEIRIfO7/Vo+EY5XSVPglhceLZ63PsLk5f0HP54TwxmCeiJ4vwOinPQPQjBnlFZEKBVIJazFc9GO4Av7O9b6Ah2ryOMHTishUVYS9US4Fi0e+wE5CdOg33ZczqBsh+s2SCofr2PHOZsjglfpX0rKKS3pm4o/sybcpuRcWjy0F5Ek3G9APLTlui2bDB8AjRlr1LDfcBq5l8VDsQwEvpyyPMc5JaUM7BLXIHurupLXb06prNW6qVmTjXq9RjX+ummUvIYzdbgsiLSoI/DPU6UR+8o5ssOy5YQ94vjkTGf++tz5VPOZqRK40hQDyYw9ck7+KTeKxszWWPZCu9YTmDJBYnmuF24oRyr82tSNBhxaB8ixwWDArSJAkVphbfdTcLPUKrAMzk6Pdbj3Qpb7Nbd2TUgkS9BC7zwRoYh4G0NXTesyny08s0SZa6e5QxegXChUPvb/A5AYRwC7yTTEHxGKCCU6aEQswvq+h7QEIhZ5IkIpJ0UCskyjz4WAgoadZudjHb98rc9++Rs9+N1n6qB/v+mRU4qQcs6qmFtYDGPXbAHmZ4KuYKW1MV2ht/Mm2jDMZyP0qBF7+5Q5t5Jq8YK6qRFK6wya9blhGFHHeckzU0cFua6Vm0qprnBrpXOYoGVC++sbWkfY//E//3P9d//2v9e/+T//W/3Jn/9F2QAi1xRG6EclK6jzwC8jaY4yMZ+j8KVWc66aXz17rJ/+L3+lx19/qWDSp2jRuzs7WPZO9BwtvYGRzTRTTlURAQFC3tzPuCY8OT0pfudZgaHqulLHPy+s2WwCYc7VYhlrmqS2m8J4ja5y7b25tY7yu6ZLbM7bKJPXr13RRx9/pD/905/oj//kj7ge/0QffviB3vvgnu5imb1154Zu3rqm996/q53dLe1e2tK9926XtOs3LuvK1V3q2iFtU+sbQ1V10tn5iab0YXU4kPswgcGPT44gZJQ8W1y9b9CPSOK6/bAokU+ePpP/x6vP738pb96/+PWv9Ytf/0b3v3qoRxwQ9rGuMs8aMwf+QfbXWHRfvjrQMYv32d6+vuYa9tXBUVEM+oOhVtc2VfdWdHQywkr7pf7n//Af9df/8W+x+H7Nte0+cyHGclUffPAx+Eh3797FwnpN68xtA8N5Qc0QWCH+Qfu2zB2MAbNGBNwopVxJpJupxsyRmPPEnE076Yh+zeCwY05cDx9zwHm+pxNbTnPWBKabwGyXL1/WGKXzFEXUTBqRlHOtMYeSQyxthyit5UvVzLWtrz6czFHsWjDnROU+dWpVsTmuYAEumyR9ygpBeA4+swKRNxFXpazkvuvtQ863AXyZPD3G38uNYFO1CLo5BwRx2Kixnq7XSbuDRlu9rFUkXg9rag1tMspYYiERpQ5XPt5DKwISq7WlD+4z3dCYRXYOLUxft+cxZ/qdaFtkcDHTo0Ox61wXfC2eiGVvoS9BYjtA9YsA72U6vjn9wRHV6Q89iexba0P98MP3dY3D1bDXqMc66g8aqQ6lPvObknz1foIVwf3dwmJ6zz/dhII6XFuTUqWoG6GX6oy5PGIuT7B8z7uAF1vmfET8GH4409MXL/SAK/1f/ubX+v1nn5WwraqtpFxl1WxeFmAZ5S/lrJSzMnTJKeNPipSKm3AzaSln5QRwzYstfqVKVW+g4dqmdq9c1W36+v6Hn+jG7Xta3dhUQjhOoOmUOZnR7jxC80BG4HaFWCHRdxU/Xvnp1NkBPpi1hNznOeEZ/Aebqwf/XYKfG+qnaqb8m/UQWtZIof9NP+7JP60Df19JU6mqa9XwQ2IuAgjaRkEoLlxF6UDYAXwU4beKG4EfJBARCkkRvPloiQg8gLfK88ZTQm9esSwQFzH2AD7E+B0lB4Hy8fotnovYWIT8LooGnuIyyXbNIcUlTNJ3Phd8852EZQRDkHhFhELf8xDvWLdhmP9cZwS5gWlkCL/zRYQcvkBEkBSsk1SQUlqmJ5EgPx0Cx7LpXcyQV17vRpFFZXyLuiLeuilTH/Occi715+RwUs6VatZxxbrOVaVMuuX0xRpvUFTsr+GX9G4dOSuW6HBnwP9L3mjasm+0mrK5zPBbKbVeYLdF/rIkxTAQ9e0C7EdzlJ3SdwYZ9KsgwiHgmZMS8e5Dn/407F3uY0Wbb5HkPyRN6CfBvtWORjrD6HJ+fIRyNkF5nSpRW85BXQtEhKS3MOk6OlhAoHsHLZ02SF50SP/YJxQR4uWPIoVSJPwh/yv1yk/wMlTiAy8f/A4vQWQyoInpYuSUmbukjn7O2VNyzsWQsMYN1/Grfe1jUKqRl4O6UU5JfjJz7rItcnaGEWeKHmE+8nxNmRPXtbo6UFVXquCTjr1yOkVnA74xneCOKbfATGPoPmXP7yNjgzZa+tJCQ+HPtFUxb4qEJO64nZwr2Qw/T1n3Pv5Y//b/9n/X/+nf/ff64R//iXpY9iZI7hmFW4belkIuCCLLlgfHd1CtRWmcYY06ePVcX3Hl//zR10p0NGCEna0NDbFI2pJWw9zD4RDGnGrOQE0kK6gNnepo5ymWyacod69evSpE9CltFW3bBMiVp6BVyp1WVvva2lpTxcY7mZwXJXL/4BWW10PqHnl8ED6r32+0sbGGMntZt25f1507N4tC+uGH7+mTTz7AfxNl9ZY+/OguuKcf/vAD/ehHH+uTH3yg9z+4Q/otvffeLX388fv6yU9+jPJ3R++9f1u3794sX0X45JP3dePmZQ03emr6ocFKpc2tDfK8rw8+/Ig27+jm7du6duOGNne31R+uqI2Qra6/+fRz/c1Pf66f/uJX+vrRM+3tH+mcE0ybK9yZZq3UQecJJ8xznyLZQaPqqe4PC6reKopE1sHBmb64/1D/4a9/qp/97Df6Ev/+wbF6/VVdu3aLvnyo69duEh4oV7V8APAc9Ac90RXNEQhWuFoUKDN0hmkjosR3EgrJSCMsn7npKff7ahNKJ53zGD774r6++vqRzlH8vJm7jgl5PZeHWKYnWIlHKDgR1EeZOQx9hoLo9AknZFvznH8KA89gWi8AY44/56CvfeUUmqLkdgjZOicN4BX/+kMNnUSfbYF1vTAMvX33EwRAl9S1Ic43mo87Tc9mmp6O1dG3gK4JRayhX5tV1qV+T9u9GmU11Jt3aliUNchG1yqA25TwU3ViUXksVlDPOWh54Zp+DbSqqC8iKaWsiCSJAiYofC4QhBN0iRRK1JNwI0IqeYTrleUAfj5BfiL5dPiixPD6zidTx9b6qm5fv4YwDq0O+uox122VVG2saNZPOhmfs0HMVOVaq6tD+Q8Qm7opyrYV7ilrc4QgGTMPVv689oNxOG6fg9MzlNMvHnyl32I5/d3nn+nJs6dY3M/V0a0e7Q2Gqxrg1tSZKBfucUgRoZAUEQUpkhL+4qaQaZAJL5CVq0a1FdSNTd24dVvvf/gxa++eNrd3VTV9sTQ0QdAa7HUyZpJYKswQpFIQCuYtiqtlWDydQfRbN9TSdgeY7lJHbmrtXr2iNW6AUkqukFJBffom9L/tQ5cVERIf/f/5mB7vVuHNo24aWQlJqWKOMmDeoEfKWTknlXZpPyLwArtAIJEvYhGXlm5ElDqCtBTUtcQi7LzUqe9/SJWCT0EoAgjgCkTYLyn0nadE8YrvS3w397eJsExztNe716/9y+jvdeJ7Y//+yEIj6HJBC4eNEibe9HS4oNA/MwcLpJxVlLK6VsOc9ZFnPZS1AvxW3Hq4TsvIJ9cVEdISEVHqcrzn1e4Crp95ov1MG3VVy+1k9nO7DteslR5yz23VNeuWPjhvlbMu8kWu2D8yqOXvqY6QuxMW8azsDS06wZwD9FinHKBHyPwp+8IcuX+xP83we7/yHNBVpeR+ZYkhdEvYb1q5X+ZZ98f+zHgLclJNv3uE/WsvwQ2wkdFXTvf3dejfdT8/U6a+nBf1J8adUshtRthNtJ2U0yK9or5vgHE6LShTCin0fU8QHxHfk9SpQwi1ZW9uZRosxt6qZQ/q1LmkXDQicAFtedzGor9JdoN4u0b2eBJ99tjp4xzZadqSRT34pVLWsO5re7ih9cGqavLOMD7N2Qes5CfamjMHE+KKEspeb9fokJgrlvnUnVNo7rnFSDnBgDPBHeGe4Z5R5gwj3xijX8pZaxhGOigwZb/xvCbKVvBO02uUa3iFtAntpysoMf/6v/0/6t/9X/8f+md/9hfauXRFXaqUqkbeDAK/FIU0bVAQdAzICCVZf6xQSE9ev9BTrKgvnjxUQ+TB6z2dcZ2/g4VznY2rQ6kYoOh4I7QienbG9TtWNXfOC2gDq19KSTSlx48f6SWb4RiTsQdvi2y5xh6usABrZbioriutrPbV9CpJLRM4kwli5j6hXv8guf9449Gjh3ry5JGeP3+qly+faX9/j2v5A5SrUzbmMzbURsPhQL1+loeaslA4G21hHb10aUe7wFbXtfWhrrH5//CHn+iP/uhHWGw/1A9//EOU0dt677335b/E/+STTyi3hbI8VevxMnFeWC/3Xuo116JHJyeaoASsbW7qMlf7w80tjTglPn7+TI9R0J++eFmU2Ff7h1itxhrDSMVSxM474sR5wvXI0ck5ZVp1UTPqjEKZ5LmYt6GDwxN99fBxsbD+9refyn80tra2gcL9gT7+5Ie6cfMWYxuqQpD0ECo1DJES1GP+WpjBiwA+Ua6IlOjrVI5rYdApeVbX1uSfEDlGiBxiPdznysZ/cPfsxZ6UKqVco/isqdfry4vgFOXthDHbn3JFvRWno1ZiktHVZGY247cIpBmMOyvuVHYVLXNbq8f8Nk1SSixPFu4c+lk5NT+lSKpyVk6JGkPhSgFruSx0CCR1oTlK5wiF9JyTs5XKMS6RHKZaITrVsMj6mmm9lrZ6WRu4KzFRrx2p143UgKqbKGNpTaBzXzkhup/tsk9eXOZv07VCcAV9C3338aKMCJnXna+AMTgsXZRgrOJxZhwt4zvcBaRFjk5ikEH/E6ig2SqW092NNZT7M52fn3LNNpGFg/9rxFM2hGlUkud/ZVX94VAttBsjpMfM/4gxTRFEc2qdISj9MyKvDw7km4Ff/+a3+ikHq19yK3AfJfXl3mv4Y8Yc9VX1evDVigYcKpt+rcwB0s34UBmpVcQcdCpS5GKIyI4O6hc+LrxcM4Jabe4rcQirOGhtX7miux99qA9/CO/eu6shsiQhQ2b0eQTdx/TVivSM/tJKoURX6i0tQSMSaFXfgHjciXdB1PIg2j0fAAAQAElEQVTjXrbU0SrD+5VW17e0ffmacrOiOfPWkq8DAV8ZqbhEfPsTRPwhlJ65lndB/r/z47z6xkgW1cfbOPdFehuWvuNPxCTG4VIdbhuSMS8uXMX6YfHI42yhQ8dE1ow9Vz2pK6VVylM2qMstLFx96+lI7YgDIUVEgcJ+8XR4O9x3P8twLF0n2WvYX0q8CZSYQsqFTyQDxqDlQ1sO+ee1aF4lXQyD+h0vXEKOKV4HDSIIv9PO0kt1TlpgGeeAvRdw2HDYri4atevIJezoW084T+noMsH+CyyjnEXERZTcCtZCAheu/Tkl5EsmLStlIyEjszJyqSpKZq0USZ7/CNezBHFuxqGUyO+yuGlZX3EzdaGM1KWuRZ6qhGvVDfK6aZDZjWpkjPeXij2mqitVzo8/ci1VjSYKnSCPTuetTrlWPEf5GY+mOjk60QGH4SNu37x3nHPrNbPMZ2+YI6O8v3tPKv1ksiKFxBgW87jwEqNEn2va7fV66tGnKtMHg/E3VaUefW4oWyH70nyi+dmxJsevNAc6O1Tmpq1HRTVtoM4smpDKupirw+00RwbN6f8cOfQGjgNv+kiZNx/qi+B1EfGO9yLqjUua58jjyMxBTok5C/qRChSLnHYMh+zGRYIjgMMRvJdwckTIrmE+HLGfm0Yj9K1z4HFNl4pjA+367OcR8IsYP3rNjPHOUESdz36Pvc5J/aaS/x4kQbM5czVBKZ1QzwSD0Ig5HBNnPWKKO4NuTa/RGntQohMt9Xn/djve0w3RzRZKO3/6t//u/6L/8l//t7p95z3lhu3aEopO0R/2cmrgExEK4lSQcSqIllTDdBWCbYxS+uj3v9VzFNUB16hjJv3s6ECffPyhdre39WpvT31OcmYc6I2/0QzFZzIZFeWy12u0ubGhU5Sa1cGKdrZ3lHPWnM5PUDAqGGsDq8aQzXU4XNX2zhZX87uyAruzu6MrVy/r8pXL2tjcKIqif7T/0uVLxF/Rzu5uiR+i5Pr7mr2mUot57ezsRC9ePtff/vRv9Vd//Vfy/xL1EuX4+PhY/p3PPfr8/PlzvSDu5cuXxL0u/kePHst4zenrFWbyY67vZzbltJUGzVA3r9/SB++/p3t376LAvle+cnDn3m0U3l31USJGnCq+oo4vHjzQc+qdwNR1fyArDTWbsC3VZyzaw5NT7bNYD1i4J+djTVAc2gTdm768aYRpXw9U1T21bCAjLJRWLE65nj+g3MtXr2WL53/8258yts+Z7iR/5/X23fe0BX1rFNU+7Q1o20LHiuoMxro4OKysDmTlcM48TVnIY5SYM5jY/Wt7tUYw5uH5RP7t1SfPX+n4DCtlVBrDlOsbWxwGznTANX9Lv89RahsEhtOOGdfLvVeyxXWf9PLdZGgy4cQ1Gp3Kv1QgFJsebfT7NYpvI2msnOaqmTv3uULg5ZwLD8KZigjy8Ok6eZO1IjvByjuBjl5Q7gOZRAEl+LPqJaVKCpTTQPGs0kx5PlKaHqtuT1FOT7USpxqmE63oSAMdqqcz1Zqo0pTF2KLkoh5Bm0Arzgi8mv4s+uR6O1lVYreTEGoX6PBHhEhUJPqQsjLlUsry0zFLzus5EGPpyI9DdtdmkNoBMi/SWKz0wcpz45uGJrQxqDXIodd7L/To2WN9+fihvuSQto9le9qhCEZfgodGCJNxSCMa8KHjxeGBXpinDw7Koem3v/tUv/zVr/XLX/5an37+hczrZ9QxR6sJ5rn0H6GfmdfcNArWaMoJV0p1p9xIFU3V/VCFxM9VBz+RFlKKUERmiGSKgZRWUFBXFP11re5c05V7H+vOj36iy3fuaWV7U4IPxkizEZgkaZpD8yotoIBqIfNlRFLIiCXpQ5BQfoKUiMBr4BBWAW/iI4JQSMqgJ5lO9Ktj9neu3VGztq2uajSHXnxKvdGSDf5etMHEFM8/wA3xfF8+ot/5MCr61H0DbpiuaoEorhTyU+LwO/RdxNuULsgOKNASCydrStBuBzU7Nu+WQc6hRW5W1V/ZYmQ1snrOnNEfypMdSovSUkqhiLdIkohSJi6BIFwmJChLTSKCaH0vKBwRpAEB/DiKsF/irQjeAI8jilNeIamgk5VT3jK9eKnzy2/64PXltEUcCazhroBYRzJ2BkpRAmV+cYnrALm/+XHcOyDnIp0451+ElzNJgOg3VV/4tei0e1fStHwiQhFgGab4m/SFv1PLRt0ZVFZc/GXulq67jxe+FXk76mPdEDHBQOL9tXXdbgPYK6Xlv5DnrsxtCsoRxnXYyKy/nLOMlHEJ1yiGdVOr12sKGrvsMT1kRNOrUV5Ja/pKCIeW/eeEEZ/S7hGKyzHy+hgjzNHxqU5PRxiRJrKh44j9+AwL55i9Z4S+cKFAuQ9VVdEvKSX6DIL+qTydqpzUsE80pT899ZqmhPu4AwxIw9UV9elTv8paq5OGeap6fKDp64c6ePh7HT16oIxBo0LRCpRkzVvN4ZEZfZ4maV7akUKS2y2IElJEyP8u5p+g/DjOyCkrAftLPBkiAm8o4h0wnngHKXucTifr8hO4oVACoeVDHfZFvIlxsMB9Mn90hBJ9yIzfdJyiSHY5qc2hHjpWf32oKbqJ6W0em6AbUETmpym8Y/4RbaZIEGOuQc4amtbwQYf8mJJ/zK3liHk9R4c7AxP4LpEnEmWg43BlyH6aVFNHQ18qUDuNRqz3zVGIp+gdY+Y9/Wf/+f9B6+ubdCA0RTFkPqgiAQbp0WjxdHSqwxsRigh5xbRYls7Y4B598blGRwda7VU6PT7QhFPQzZs3tLm+rn0UvvHoXP6+oZWMDRTSdUAFVNHRbqtE53ow9dHhkZ49faoBzN1Hi+/oTAUByFSslBMUjzl9pHOqqlpeCA2M1yPvKoPewCprU7KxglK7Rnhjc53r/w2wiXJ7SVe4yruCpcbunTt3sI7+kX6Excbf4xxDzLNiBTyVT3RWpg6Xp7sXL19hjT3Qs2cvdMb19f7+ARbL1zrkmv35s1d6/fpIL5/v6euvH6LIPtL+61fyuE2qPsrgxtYmbV/X3Xv39OHHH2kbBdrW1ZfQ5zFjvo/i+ujJE53QfjDmPv3vD1aVGGer0IRTp08+U06hYkIdn+tGKVWQI2HdmmMlnugYxfmAPh0enWof9+XLfT346qF+8fNf64v7X4m516VLV3Xjxk3t7l7W5tYW87/O9eaaKphW3qhAzkmDwYC6O8YxUgvTTliwPt1EXSlzJSvaPz6f6rP7X+vRkxcupSOsrO5b3fSwjLYSBBgzbylX1F+hiI6JS1j7xjIzmo5njPkcYWSlNWixQcAIFnMfEjzd62UU1r582AkvXOqMCPFRSG+g5ZNIqBhLThmenpU2ZyzEGWOYodhZ4AQblscqRE6i51Waq0ZxbTRVv5qpnyfqpxEYqx9j1d1YVTdVjYVwUEmDOqmhb4lFGaCj3qB+sWEIgUYX6FdHj95BECTBYyBRRvglekI5igkHCqhg8Vr4XYvI29FXCwKVtmZK9N+WVH/1dLWXBKk0Y/2dcavw6uC1Hj57oq+ePNZDLPavD044ICblpicrdmPW1wk8/+zVK33+1Zf61W9/o5/98pcccL7QHoeJ09Nz6Ndqbp6TlHNmA2Du2SCqqlFd1QVei1WJI408Cd7JOchPW7iJcCI915USPJNZrwn+6Sr6wWGrv7Gjy7fu6YMf/YluffCJ1i9dV7W6JjWNOsrOoPNMYnY6zUKapwDMGrTs8CuRAdoIkIxOxNvKVCEafuIXaYEvJN4XtC1+h3XxUFdUBGpQqY1avZUNbXMDkuqeGJQU6W3xZTshnqBBo6Ti/7vckq+lkOG8eL/347Su9DCoz+18A++0/zY+yP9tuHJq6CT2AblVLhqgZxTMAxdatsyXWDtinlT31QzW1B9uqj8YEtVXCtNGCgn4LZ4QxYFdQD0JGqXiivh3Qbp4AvhjOizxJor4iFBQHi/lw84Cb7yhICbeeROEQl2BeJck6ohMLqbV6QVuz+kAiiyieEcBBOKDt1RRXL/eibvwOvrvxUXm4i5aUOkYfuZO3wZpViYsCL7t6uJBSDhtzsbvzbwA+VZcBPyMPXLGmvV+bv8ExWJsQwBr3cYB/6qN95kRysQUw0JrRqDd0IJIEUlREIoAArhlPlNSWiKnLK/tnJJyAjmpritQq9frFTTs61VdK7P+7dbwVAYBpqnSMYrgmPpP2SNsaJlyc+hxeK+3QjQl/ozbV/e/ZWwdY/achaQWGTilvI0cE8YyhwZdSRf9CeVM/1KWZVNd18r4I0IJBG324fEV+okoVzs+04DDfpqeaopV9YBD/hkGOEG3TL2VOjXUV7E2Mm5irEakkJ+WRTWnP+57AX7HdQh1pkuezxZ/S/+cr8PtSoIUkZRSon9JEa7vDyPEv5JHb57AZ8hpEm997+P2Wtps6YdcB4VSznJ/ZoxRSTrlQPD66EDH7MdT6E3HlHJWYpxmYZedwE+me0tdpod1ux0MkmsrK6oSOxLlptQ3Ye7G5B2BCeEZ7RYLLGO3brGCnjeFJ+ek96tGK00PGtfI705z5nWGkjr1vHKQgT6ZPgdKxewdQi3G6Y4Zi5BMazE28knBxjw+P9arvWc6OnytukryTyFNmNj14ZquXLqsmRuj05fx99mcPCgzTKlI33yszF3BKvocK+br1/va5ppvsDLAMkcbbKQjrIqMTxHuL2yDpJ3C1FMUOGPG4pRCEQnGrGXFaIpGzxhV5Vr9/opy1Pgb9bjKWkGxXVlZw9/XcLih27fu6u7de0WJ28QiOEBJ7DUD5dzonCv3uuqryj0U0EPZuvSKq889lNcXz1+Wn2N6hiLg6/svv7yvzz/7DKXwC67gv0Sxfa4zTmbuYzCJPSZnB4vwnbu3dPfeHdkS7Emr64o1MaLu1+CVbMU95BDQwvArnP62YYTNzS3GRj4mbwym0NdKlyKUmeiKhVfh5lSpxfI1mbQ6PR3r5Picuud6/epQn316X/e/eKCTk5FM8/W1jWJhHaLUr6yvKWDKqRVSmCTDnL2mYtyIhrYtDG2GmyPYqqomrPL1hGPm5uGT5zrGmru1fUljhJ+ttjPKnJyeoWRyOqOv7p8QzP5uag9+GMPI/uv/E07RJ1haJ8zlDOWpnMI4DExh4Kqifdqa0J8xi6ijzu/jH73zZJTiToFyP1WHAKkpXzeNmqZWXTeMJ5M7wPKDN8O/CeQq1KtzQcMGZ2W0Uqc0n0qTcwUCjXt1VVjle7nVoJJ6oEHI5dQpRws6+foD8i3dRdjK8QKSXVaUIMcCEspDp/IPAWAh0DpE30jiQwoKsUBgBU5ivaI4u90BnbRbEXd2cqDf/e63+vnPf1Z+HeKzzz7Xw4eP9ODB1/oMy+inn34mx3322Rf6lLTPCH/55Zd6/uy5jk6ONcK6bWGa6HyVsmr4oaqyMn4jpcT4EvGVmgqwtnqgTjV5QDTKXQN9apCV2lohFM7U05zNaQbOUqVR1ajPbcjO7VtYQ4fp0AAAEABJREFUTm9r4+pVZQRdS5227rG01VKyW0LlifJ++3LYELkMcnd2pSQt4/T3PtZbgtwFwRtQjQwXjpx0mf4NOWC3pM1IcZrhdONdv8PfxKLOiHdct/cm/M3c/+hQyLXpuw8JpHTAtJyzFvxViQn85V9HmBA/MyJpHlldrtQyLzPWyDRqjaFi5rCamlo+2GTSM/MjyhRQfUQoGfBHgk45Z10gwSspE8YN2giFyof8gSeC9ztQ8ZOluKHyLJ3i5xXin9Pxl09IEX7pW0+UePchYuEn4lt5FsGIZfoi+He+WYUS9LPrjb/7O3P/UxKp0R+3YbgK9y9FoXNOrD9omoiz4jZmv7Xl8Qx5ecbNlXG+PPifE3dOnPPMkavuc6RQv1gUV2XZOkWuWrbSFORxG6m4VI+79FPG5SJIx2+aFuSkRH9SXrr4Pfc1SqFhZbUpcrdRXTeqLCfqnhpkQIWbCU9RqOdK8F+lcSuseB2H4xn71bjoDy37n38daMwe6uthmleiH56DGfvHlPgz9o4xY51CixaFiN1KORZ9yimVcTa0n+mneDrWgWVc06s1WOnL/W9px21EpEW70OXxg/t6xUFf+IM9ce76Qcfe63Za05S6zAcpxbKdWnVdM9ZKOS3oB8PQKm+IXOQ6Zdx+AXXMUVLm6Elz9raONI+tFPjOC8ZYxkWEIr4NlThefELf9ySXUSz0vZxLFrc99hjpb0LWn2JYPGYvmLDnzaGL+1kxpgRtnNd6nfdmu3Po4r2sj47Ssc9O6f94MteUvdxzO0EvO4deE+alQ26O8buO4eqQ/binOWNHWVFDWR8cKtoQdZi3JyixU/QG0zmV79lBJLuONNFL7y9eDMzC+S2JWiU0Y7UTnR3v6/mTh3JHz9HATxmcragDFoLr8QB3drZZGINCmI6JMKFK1V15y+R0p5x/d2dX62vrKHfP5A11iqLSwGAmkidxApPYynOOYjTi2nmBqUajqRx3gjVvCoG8IAYopjUaOrxRlLV9LJ4vXrzSi5ev5RPlAdbGMeWkrJQqCNbBHxkr4qo2N3d17doNXb9+W1evXNdt/3UxhHVdW1vbMOJCud1Aod0kvLm5jXI21QFX2cf04eDoSI+fPEUx+Fy/4Pr057/ASoWS8OTpc70ueU6wyp5puLqqDz/8UB9jYb1585Y2NjaZvFoTJvMC5wiaQ8ocHh7KTLNJHue9fv2GtqHtYLBC/7NaJjdSpnxP/f6qbAGx8gqfaTyacZg4wfp7Iv9c0OHhsfZe7unliz3oNpKY4z4KtC3dfQ4HHQw18ReeUQx7dV36SRaMeHPaaVnIc81nneZoWXPoB1/qMdbkLx48kn9Ga4yC3PQGqhBG56Nxoc0mSvaM+ZwgXMyAiUXhcESmD+PyJfoaweU58SHA/TxD4NbMf49T74ANs2lq+ioemIfJ4I1f6hi7+ecC7rsXUU6Juarkvs8Kj9NvCNLChwopIhZgvGRVriSv3SpLTU7qobj2iOjjH2RpBWW0ibmq+QSJei6NwWyshNKaRTxIKJGBwmjXSmu1VF7TdxRYt99JqGPvoiPc0Z/ADbuMs6RTb0c7gXKa8WfWX8Yfs5GmZ8c6PdjT6xdPtMc1//HxUeGhjnHayjBHGCYGGLRmmj5//kLGPgfCo6NjLNtTzcmrSArGG+S1UMo5QY+snLIcFxHyP6pRCoFU0nKqlEAoK7oK1FIHUFI77NQtSk+bGqIGqtc3UUpv6tKdu9q9e0cr3CzEClf/zPOcdma0wN7FhtUuKECbIm4Bff9jMppOuOYBwQ+Qjn68kz3oEkGy8OZDmPebT5AQtGO4rOshSj4I+iZhDSX1+q1byvBg2WxiUZ8o4/mS29f3P2T9RkIJ+3UB6vhGBgKe+4sWCP6dH1ejQqc/lC0UJFmOW1GdKWkWSfNkVOoyc8NG0bL+5sjMjDV7/fIVXbl5R/4fvq7cuMG4G+aDkX5rnK7XlUeEzDMJxkj2J8IplbgoLjmJj5JZsqPyBO8FLt4R+PzBjcBDDn8i8PPRRWHCgZ9evUMqYhx/AYkc+sOP8/3h1G+mwBAdvGXeSC5nlBwh4TciAuddiOfdsP1EfevjMbheb8ozNu8ZG/sU5WHCwdGwsjli/ztHMTNGuBM28TlyzfyaWKtVzqqqSjU8WiO3ywGTuKbXqKorlX2W/pc2UCAy681y1X8jEilKj+i+hDciyf7ATXgM+yNCKRnMbXoHtJ+W4Uybbt+w7G7gqaZxH3oocI3qqqem6SujsHZRsdZDVW9Fyj1NkFVj9oxzDBxjxmhrm8dod8q+2CEcQiEhr2x1m6LMjNkjx+cj7AcTLHEz0jpy0Ee/6W/OWUbhQ/po+e+9tKkb9fv0pa4VEUVHOcN6S+2aos+0YO/pIx29eqmEQtYnj9FISLVQIhzh3JLnoDVt6Zfp21pHIloKRQROKKesCkXQyLhGyhl6ppLH9SmkAl08HXVfAK8bukhaZiy8Q5yXpnno+2RRiacfdqmttEkRRdBgShozPjoo3/z20AGmjMOyzwrshJvzTD+d1WMs/LnkUe+zU/b1EThmDo7PxmW/H6OHjYkboRycYzCcwKeQp9DYfWjghzlt5pThh5r+hPyvY/7n8KYxRVdw/c6fUuQy9IikRKEIsr+DDr+v17rEsECLRWfK5qhuom52pl4trQ1XsdCdcIW8ITPVOR3e4krZSpTDKSVo18kLbcriaul0YTAY0aciL0JqlxfU7Tu35QX3xRdf6Gc//Zm+fvhY/h+d5vNOK1hAB1bCeihi/aF6zUrBcHVTmxu7KLk76veG8HCmjj5pq2qcZ5k/V4u44XBLfco7nHNfVT1Q06wy/kYRjRoWTV2vEN8v/lw1suK3gUK6vX1Ja1ghK+KkRP7srquue1rb2NTq2rqCtAn99U9wnLKQRhDek/j81Wv5R/vvf/lAz1AW/CPrr18d0F9xDX9JH330sT54/0NdxXpj4eGKzQRnnBYP9g/1/NmLogAX6xfKcMXmcglrtZXWa9eua2trRz0slZl5TMxbH+VzuLamHgcHKyIWblZ8z1AAT06stB7LCrD9noMO5lwn/84OdOwPWBUsAbgrw6QrKBNN3RAn+tty6p3DN8mqmUYorWfjmR4/e6mvHz9XD6X+ACtp2wVDSNrf38eqeyrXc85Y3AfzCIko7COU6FMdHZzq9His06Nz7b86xng5U1P1NafuOcxrpXaCoKZ1mH1K+9MieEUTnVdo26GYGCIq4DdxqptS/5ks2M1zBWwAXmxBLvOl+2RUWFLrHPCNkbSwjkq+Vq9jzvV/uwD8X6OoVijyyZiMlFFWDSuNMTtXTM8RbCMlf+91bkV2ooximchX4DgQ3wbp8tqiDl2ktWM5n0iLNxiV+qwwJ/Jn2rG/RoFtstTv18oo2ZESbgVfB+PJiogyd+KJFMrMq3mobhr1ymbSk+e4hq/qulYFFm6lRH6FZHhaPfsd9XUpS7lWJHgDdFZKwbhNmrRZXTVQs7qprcs3dPPeR7px5wNd5fZi8/I1VYNVBe12VaM2sloruqmS+9TUPeWUaS4tELgR8tMx1x0bwQLEdGK+A+DnQ9ARhLuCFv4ocaT5867fYdFCAQldyYsH7qawOpqMqoLPpd3Ll3XpylVVvZ5gSXUpqcvA/TL07ScUERIfLZ8IAoD3MmbhECWT+AIRQbF3EFJELPFNP5H+gIv0C9f5RL0daVJmXoebu7r13oe688HH+sEf/6l+8uf/if7sL/+l/tP/7L/Qv/wv/mv9y//8v9J/WvCv9Gf/8n9Pvg/VcPvUQv95SC2gG6W+iGVAbx/IVwJdeTu9eCR7yR8MMCIUcQGS4gJR4hUO87JHiyciFLGEo+zHZYZ5S27Pc7fw+U0KnXHcBRRkLeDl8gZRF5+IUIShN67efUJy/3mTniQRIT+0TltBOBwEbrNFnhYsedV+K0gz9r85cmheNntkGQqp98Xp0p2xX/jq1DLvAt4Hpuyd3rjtOn1Rx1wt9dOkIkIZfqxyxRqqlODPBL1TJOWUSU+q6kp1UyuTJ7P+66ZRBX8nyvIRmfjEO3DUu+FU0lIKGRk5kzJxKSnlDJKCcMpZ2fXiVrSZ4b2KNhvWep3dZkM/+qowaIxQPs+9pnuNRD1ed+KZEz/jdk7spaaDDRwTK6soP23BDHvZFEOB1KIUTVFwZ6S30K8zTZgT1xXUlajXCqT3uQl0Joo9u1KPtZzpo/c3+6tcq9wkwVHd6FTz01M9+uIzvXryCLk+UsPc1dSfcEUbnTADl+nn5TJLuP4Ov90Lx/6OPhkXcSmCIUO7SIoUhbYRdsVDDVTLm+yLN5GLj+Ndl0P4hT/sX8JtFLgkac7iPE5OvHLKcn7TJdeVUO/Zx6carA1174P39f7HH+rWvXv64AefyF9XzNAoIpAloZwrOTyDh88xZjE9mrJPn2H4GzNfI+bmBGPi8elIJ+iCU+Y2otLcdIukjfX10rbDEaG6qRXEe310IgyvzBGwc+r3GCJCid2d/pNMr1NOSoVYWjzEdWRqw8JY8hfUI3XKbNyT8SkGpUPyTVXVWWYAAkVh3draRDk4hwkalLp1rWI5rGHapqZDnbCenWPFYQOn3pSS3EG7cya/qRtdv3FdO1hXX6HY/eLnv9BPUVh/+fNfc4X5GIXnTKcn5yhYpzpCqRmdz9QhPRkT1sIz0s/14vkrPXr0FIvhaz3H/+SpFbwX+LEiohju75/o6PBMh1hVnz3b06OHz7S3d4Blb0od51zlv5S/c+qr83Oskb4+P+Nae4wyNoOAKyurRSlfYaMdoNCtopg5DrmkAWm7V67p8vWbunLjlrZ3LyuxOEecDs5YSGMW1D4WzedYIJ9iYfV3ND1OX/UfY92y0LDyeQ8msfK5huLoBRTQyor+CQrmARbWF89f6sWLl3I5x1mh8B+kXbt2TVfBFgcFx6UcWuUg4a9SrMGEOSVZYR1h3rfC6PL+TxH29l5S3wsdHBwwH51cl+eN6dKMeXG/+ii+nkcR6Tlru2CZJjbx0IyTjP8zgy8fPtHrwxM29Wua+FTFuMecqI5QrMdW2jmchEI5Zc2h5cnRmQ5eH+vYc+mvKRCeQOceh4UUtWpoN8A63rLY2q7VBEGUOY0m+LTFOuqwFdCOtI48AvPlBuA+iqdjYizg8cr81UM4u3zOWaZR3VSqqLOCVrlALIyOpTFXRjHNtJO4BqlQHo0aRbXGutm0M9W4DufpSAkFNfz1gMmZOtbH/PxEM6yds7MjTU+PNDs/1hzMHIdr/3xEHHDa9Jx85LXf+P8x9ydcltxIliZ4RaCqz3bznXTnTkYw1lyquqtPT0+fM2d+/Sw909PVlVtFZmREkHTSd7fd7C2qOt+Fvmdu7iQjIrOyqltdrwIQAAKBQACIQs3M+/mZxsV5heAZywtpfqHEOW2RaxvneqdNbRfJ4S7zcBsUNg+FxNSV+xnhhK4v97spRQ4Nj2nLvGvqAtSoNOQZlIlMGW93mDkAABAASURBVJVZeLynBdNv2z2GMJiWCNB0UnbYQqPlUNRuH+jW+x/o0Sdf6OOf/Fzvf/ip9m7dV7d7S8FLYHKaEtSJtlMNS6vIRqmG9aVRE0VBKiIUEZI2EK0iA+PMLV8jjxonMoXk11IuSyY3WcJcK8zKacjcN/mS9E2m+VQuxBUpO2ntVqe79++pY85H02LzAhQI83DFt/HDVLl5vX2N0H4AMDBrQ5SYIC4yeNabTO4aVS2jH71mvGx+/MVP9Bf/3X+o+Nmv/1Kf/4yNCHzCS/InXzJOn3yuOw8/1M7te9o6vK2ytaOhTP23/uSmjR9tZZ0xOqwPRyq+Vw1CwHCDWuhPPqKWqM/6YIwZrDr3xYht4uumHRi10o1HrVrLrutTF1EUEUrsObH7CaShRYZKprxedLNOXouo6eVGwzCCAfSsaT0vyCvWqWWFP3X6BXvOS/YVm7r/frHhtdcHBg4N067YH7ye2RH1Jj2wbg2V9yivYYYPHAbo7m+WohlrmfcHyypftbP1UfsS4Z5O6aZt5Lnued60RaUkXYB3zXa5UMDDqJHpsaZA5Z5IU8Q6EfwDvRhTvCgTlFQCoTeHhf2/MGdKek2fqSmgmSlZBwrz6ZI9ZqFQ4cW1oWzDWhDI5T3CsPNpJ3SB4zOvJ6hz1Tj78op9ZQl9clRXslM74ORaR+Iqa3msN+vW+ZmpCGQEbddqRrseW7cd2EJhfQ0OIby2Dz5ZffyNXj/5TsEJd8dek6BBny5fmoIuiyaek26kTYiKNV10p0bCeVGj148IE4KcCXIMGrcioK1hurgiAtWuQV/cdhZkKIn0Y7VD95dErZ+U6dFxSFVOhoX6OeUhf7CPeI3rtmfa4jP+vfce6Jd/+St9iaO6hf9gp3TBi5JfkAb2wxWnoY77C/cejucKO/XPGJ/hoNbw/BInlTFij/eYFsbeLwpt02nXX4GRv2Gci2VGNo+Vx9nyzhnPYT03I3LSrTvjQqJiAof0ZX17yFB0GI6jagZwyYZ8evRcJ6ApIw7OE919cFe379zSnFOmp8+f4bheKdj0D28daJsTvW0WyRnG4LYskDt5wTH70o5HlqrYQKgsWZ3bL774XL9ASY8ePeSEaFtPnz3T3/3df9b/9h//Rv/r//of9b//x/+kv/vbv9ff//1/lv9709/+0z/jcH6Dk/lEx8cnOsFZ+uqrb/nE/briaxyobznte47j+g/U+bu/+wf97d/8g37zn3+r3/32D/rPf/+P+k//6e/0m9/8Vi73z7/7Sn/7t/+gr776Rq9evsa5W7AQDVUvVyw4Xlx6HBXhqhUcBmPEgZ/jiPZDKJmQyZtjtlva3t3XLRb+Axb+tttSRHo8Kk//GMKz58/14uVLPXn2VN98+xh9PtcZJ49RCqe0h7rPSY7/p6n9vX15kbEOPZB2/p48eaLvmEDfPP5a3373WCdnR+h90J07h3r08IHef+8en+5nghUYNZsVxqNRWO6UbjE+Mxa7c05Az+0Ec/r5GlmumPg7fG73yW6JUI+R2j5c1gbmDgxMVixCIn8Ac96Ynr8+0mMc8IE+Hty+I+y3wo7+QMKyB4aZjHnlgUovcFBPcN7teFsfWYqapmPB7xXZaAvbcZuZIU+QBW/EA4t1lpQXmYBe5ZBgOdJP1y/C09QKp7VnYmUmuoPetmpZYEohjUPneMNEbYk3bahxSJ5HqNA/o6H+5Kz2vL2v5Lj/rEnDp/eWU8wWO2hxZI2O+AYznNiOE9EWB7fl1LMlbDgVLTiaYccTJ1Q4qePViTSfEPNT5eJUZXkGzjmtvcAZvtIs5mCpNhbqYiX/fOxWO2rWCAQgzlykK0pJIVVkxFofDWFD/wphAodGKrPIurxGJHUDXVqfwlJAhoYkLFJPaKxoZAV9Rf2rflDPmG1j53c/+lgPPsfh+fBjze7c1cipyTJbrcbQOMKAlxrhzCIZshaGKZTkFeiNwYrZ9Flp+rOvscornuOfXedmQTpDr10XUSoX1spawJwjQoFe7vACfXjrthrmTE+pAQgdkC1KTCARESIhX0Ekgue7MN2ALkL9iy9LO1DLoWQ2ET/Qzpom5sBYWslzgLk9Yz1pebEus61K6xnHFfkLtZqraBmFsU6c9NAQaNagv7U1eLrBqH1PR+XL5JHH6LKGif8FCPEPfm+xeDf9VuafkWBgvQ5NYASdHhhlg7g3Ym/qN2HnZsEaOOdF22vj+dk5X2suWcOvZOdy4Rdy9jI7pHP2h2tQ3l+P7JRWZxSHdUE5O0xL9grvg5t26npK+0EXkrHKUup8bZjUjccMm5sZsxnr+Ewd8Y54S57Xx0J5oZs6PvAoDfOdvCxFHqeGsJRGWVIlPWbBaDKu9UmFP3aHxA1CEQZpwoRPYgObMCI0xQthoZ0yhaXI8lmmggwNTmox2k4N9me7XEoKZO66Gf1uJCEf6/zgNRwsrWOc+Uu+CF7iO/j3G66IX3Dq6XGxTmtZTq16yrPYKCLky/uFw1DIclhfEfCn71scwHTosm07ZUmKjWojgdQ4P6UV7T395ms9YZ9dccjTUc42sWLP63EADbdhm4It7ep7mPRU5DYyPQbreCRlA0j1AYMIp1Mu9zagK9hTBzACQusI+OWmRx5ElvWcpVR+lst6KSXla2RfGykUfhMgFORk38u2KLtGDrf4/G+ccMDyFL/Etm/7td+zYBxWHEK5rUePPpAP62zjp/gQJ+AYXOBsLhgH22KWwlCM+HgDdtvJNltKo67qvFFEIsWogeeKvfaKlwGmAXWkJM8+T7oTNlUTpOCfri83MqKwAeoYkA3Y9Wy0l5wIDWzCC06QCt64T+2evXimly9f6NatQ04S73Aq+Yoj4SXNjzibWxK8ehSaiWAoq2dzswJ6jMrtX/LmIq6Gjnlyvv/wfdlh/fLLn+JwPeJNaZA/gR/jiL7CeXzy5Cknp4/1u3/+g37/+z/UX17627/5u/rLIs+fv9DR0QlO5hELylwtkyJLx0lur8D8lleDXjx7pW85ef0GJ/bx4yf66g+Pqfs7/UP9JZPfVqf1b3Bm/+4fflP/RM/v/vC1vvrmMY7hMz3HmXv56nUN/Zv758g+w+BnnLKm22q3lE0nt9l22yrtTC1O6owTih2fMDMZIxNHatCCBct/+ufs/AJZryrP73BAj+jnlQccw2i7Tg/ee0/+sYDdvT2VzGqkNoY5A+sT0gtO8J7zkuC/Q/v48Vc6PT1S1zW6fftQDx7coe49nN47unf3lvYPdpQYao8xdW3HCTFOcGKoaGfJQnp2eiqf8I6MUYtRjVjOwEJe6kLSTQtJYDmM48ZOxijCfvXs1REO9xPZUd3GSY/k2H+QMls1Tad+NWrF54EmiC8G2jkHZ/K4uo0tdLRkwl3R74UZRqMGfY2R6LBTRGBTtM3Ti3uPbJZvA1t4NXvonoy2pRkLesGuah50x7Mk8hS1baMG1HRKTYasm6BvfnNmkiiZQAEcFjun6mVntTqpOKd2WDvyJwyaEZ9RbosXuwrKz/jAYnQ4uB157bDACcXxJLRDOxsXmslYEi61lSvtlJV2m157rXQwCx1sNdrpUrMckGmJ07xUwitpJwgtc0joaI3al1RiL6WkSik34PQEz78NIuBQgY6Jeu4PhAO0Cnj2xHt49oEdZtFtviLc9xeEh490yGf9rcO7Ep+Me+x+lY36KKwcjQYc0REndOxHaY3ArgL7cEgB+hMVNKn/VhfS0JRbDKyKqG8nCZ0X9BExtcVpgD//t9iToI3oAtE1KVzSuo7euYIMYyIHAUCH2gDKH78thfFjpX4grzYRNDHBjtHR6Ykucbj8X1j6z+D1Cvmv6/nHky6g+7/IXeKkDozZUBqtGOMhJMNf1GwLVNE1JLkLfkRQUIbqVSVy0qiUP/ag9Dvl3kmuK49TCz+cSRlnGERv3CPxYRyvx5aoVqx93n/mrLFLTogWrHtXOEJznMkNnL7C2fT6esnhgX9x6RzHyHWXvDCvqOe6ThtLePY4Ll6LaFKJ/gpzrmHdLOizbVrWm04d63k36zSr4Uxen2bdrNJdNss0T10/C/EslVfAr9IcWt90LCJUKJOlKOJN3+s+Spu1PPQaYq9JPCJq2dDmgtG1dja0N+GbctBqImr9TMLMKtuGf0Rcp6tc5JdMWZ5iedBBU1o1zUwte6JKq5YXp2hniqZVAy0JFawt+AveowZ06tCn05ecqNpB3ThOlzirdpS8b/XsG9M49LKv4XH2mCwYY49J27aabc1UskzyK9S13aT3tlQZM0N7O1va8gsCe0BhbR05gLs8eq3XTx/r5OVTrXgZSeqGxFPyI3hEhH7oMtX6KSWVCYLalI0IRYRU73CgmuSRFVNZr80RIYeb+s6PoA5wpYgpHuFyhihPmIbbI13kotCnkKKSlcTYZwkFfd7Z3+FwbVtH9PfxN99MX8DxMTwnPEcMKumjjz/SZxxINE0n/1lM/37OKT7MKePhz/2in8bAGK7w8Rp4d9i7Q8PxUpoqz2ZuXjDXVpS3NVrIzKKSDfsBlIhUJkIGzSM0JL19OYMyrFbJSjWywcx5qxjYcAf1arpWp+dnnOh9p72DfRUEevXqlZqWBjIVEdBS3ayVBfYf8ZVCvi7olBXgyW4j86Lhib7gczGiyM7fLkfR/osAjx49kv+LzgOOmpu2lSd0SxvmOcdwliy0r1Hut99+y8nqU/m3ya+ullrw+f6SUzsN9CFbHezjrN17X/fB7s6Bgk/M4qRnRd9OGJBnOLiPX77SY/rwGMf7mxcv9c+cxv7db7/S3/zmD/q7f/6a9HM9fnGi56dXenW50tFFr1dnC51eLnRxZcy14PNDQc4ZnzbarlPbzLTF6dL+Po7i3oF2d/fq20hmg62Ehj5qOCLnEgft8mKu87MLHZ+c6RjH8ZwJukIpMya1T3buP3hPd+7eZZHbVo9DecUie+HFFGOxE/0EZ/cbPln4xNYL6v7+nh7h/H+MgX304Yfyz6LOkKspqR1k3OV0ZRtnu2s7JYMzx2gMLw7BbhzQ/AkdU2FyN2pZGB1HaCH5ZEMldIkOf//4sY44dTjkBKqw8HhD7G0/uaPz017Hr6+ov087nZaXSy3reI/awwnfon8X9GVUq2y31Wztqds91GzvUM3OnoTMyxg1H3otwaiBaTZWYMHiiE4O7aR2bat6Mszi1HWtCn0NOpcOkTroQI1jo+6f00RhMcJikCfZwGLlRa46geg/K4bqqCbOodGwmDXEJyzVaFXzG+ZHi3wV8GlR5AzZK5BjG31tIcMW8mwR3zaa0A7YLdIOcLhX06Fdyu4gYIcMDfOw9KKdUBlTGS0oyC696UsoknRMUL2cIOIg6kMiHOC5YkNYodPB2qRiFPiVRmMwlxnH2c4+LyAP9JBP+R989Jk++PhT4h/pDqf++3fuaMb4RNtpoK7HexT1A2S6CYUGRfRyKPQh9OZwRE8juhlAD1ZgEGMghgG5rH+i37srfSr2vbynWaWtAAAQAElEQVQfIrio4TyHGyCQKrS50AsE51svfT9gC4lErR7glN/ipLjpZkr6GuhoRH8CEUEQlUmIf6QJtAEU/dDlYuIRQYlryKRrKJxGIuyHIpoQhKHELiKmeMT3w4SW6DuZmyPzOseQVNB6o4G1b2RukoAmRU5zabwem3Va6ytiHXkT3KTUbB4RoZv/SCgCygYK+d4AMumxJhl1dD3IIQ/VPChOj9iQww2cZ0jwA+NIDhh4sxiBPzl6/JYcCNihOeXL0QnrqeNz1mrvORd8qrQD5E3Y5bwHrXB6HLruMAwaR7AOvY5k2qaDOQeIl0yVLCrMl6Zp1bL2tNhHN+vU8WKzxRpkJ2nmNLYzYx3rajir+R1p13Fd84hIyZD7JTo1wX1CFOQJANlqqmWCZ1AIcJNDHEWs9VbTlQ75Ju0H4y6zRq3jB6h3KOINEhkzSWdCT6Xj5BfmRQPapkEXxlonpJuqm1ZNO1PgqAYHO+p2tMxtrVrW+GYbqULW+8DLQM+hxYrxs19QT7TZ4/zCcMl+5/EaGRcpaBubZg2z0+q9yvV7nKQeWgT5JdWt9UxSsZZVXFXetlFh/NLr7cGuGg7hwus6h3Jtf6Hx9JXOn/xB86MXqo5s0mfqttTLEpWfEsIGIQUQ4JaIhEG7BNpcpjkdQWyNTdqhERHahKUUZSkqWQhT1nNjvYKkXFTtSRmqeR6DhJ6RKtSLIMMQVzWmQU62XcFHmck6P3ryTOffPtfq9EIXzJk5L3BX+H2XHMrt4YN99PHHHEz1uoC+RP9L+NSQlzXbWtMUNZkK6A3Mt9qWL3/oNwsyNLSXCuK0LB82+dBtwVgjEdKPyigqHgsjQsoM572Bbfs65bzAoxWYwhGDWbHgic14yenqOc7mV19/rUsEjgj55y69WPjnTJu2UTZZG1ZIA0J7gbBTWTIlCvqt1m9HhY7NWUTnvNmu6KwXiKQjFJEn+c7utnY4kt7f35dPbQ9wip3e2p7VidB1jZxXMPxTnLsT4PD46JTT3WM992/8vzzSc05ST0/O1eAE7e3babyl3b1b2jm4pe3DW+rgGzhLPYO+LKkLHIJzjh3OwCsc3ievzvTV09f65vmxvnt1rqdHF3pxNteL07leMahnfDa/QkdzcMWb3CVOVw+PCIwkG5y8Lfqzo207huAAGfbsiPEJZMBJTfeZjePSP+9xfqUluvDp4jGLqxdY81x64sFrB2f3AJn39g80w5FQFD6ZrzilXeoKPZ7iLL4+OpKP77/99rGOj/1zxaF9yr/3/vuy83+L+slYbNPnw4ND3b19W/vw7Vhse9qe058F4zIQZwgx4h4jkrqmUYvRV/NhkMbAcCJk2Y6Q9fdff8Pn3lGz3V2N9GmBDhCJ09M5jupCHMYrhw4eM5VstW1nmbIRIesrWbxanNR2+0AHd97T9sEdBTpK5Bwx+pUk1KTB1jXyvAZykFeQbVY3h06lpAp2WBzS16QNhRQR9MUR1Xho+pdKic3cnOAsEkw4KelnaCQ+gJUKp6mFhaywyzfA8clZJQ/JGsq2MaqFQ41Da0PqQHVQM7SNTFsbkN6i6a0iGdvU3QIsHepwHIyWRaFFjnYUDnGojInL0VQ4FvRB717wQGDVrBCXH+4J0fUNO6QbgSZQZIV+RvS4zWfiew8e6pPPv9QXP/25Pv3iZ3r00afyz2PfundPhQ13oOyAbsdI6q8x0AZ6FCCb5kc0+wbkQhtk2dyyHVU7qSvkpapuXiN9vpnexEdZ8k3qzwsRpxac6o4K5C7Yc4NdOWPkMSKZgJu1PY6iT2NqxleT9z/4QDusQ5GNsjQUC4myE3R9BbSbuM74XmQqJcpP0NtXqOb4EcStL62vCAgVEDZR0gkiQhETmhAn+MwaJuGIE1ZKh+ZslUWhooxUoYzHRNiaeGEZGcmRUvqBa7ymUQkONeko8RoQ+t4gNpFNGCIWgDDENQpRNfVtlGh3pH1VaMqTrylP5NfyhKZKSM5g2TmpzikHBXZiFjg5dkbnrMMVvBSbTlEl49543EHL2Lddq4q202zWyT/6tMXL+xZr0wxnc8b647CWpczNsGG9nNLwYN9r4Nc0hbUHZFHQ1rtjEu434NZ0ORb05G0Iyk1EhHy5DwOPAYec5Q9SUNKQBsZv8DhW/Yw80VstxIpGnZG4qSKHSpr0rvVFWdNJTdykdZOqV4h0gESH65ACmY6DGqr23U5Swxxp0UXVR9NUeimFukXW28j6PzYzLWLGftuqLzO1rN0uT0e04vR6yV66wHbtqF5yaOOxdNr98DiaX8nGxeseuMTGB/ZJcTW06bFxOcvStI08HnSAXloLo0oWtU2rpi3sYSuVNjk42VbHpOii11YsVRZnWrx+puMn3+ji5Fhtphr3FX1GCp4gdOMa3QQI2kHTa51T/E0ZlwehkG8/iOlPXZsyQcMRpLhdp2TWvpRMTeQR8ijrwP23zwVBU3HyECYA3aBMQchBp6+PdM4XY51daoEfZcf/Eid1wVyyn/AhB132047wJ+z3sbVrnBrTpFcpYVgRoZax3vJ8YRxKpgRNblpidodW2O+Cg0aPBNYp27T5lGyUkYBHRFBcVX7q1riN1qp1B9gz2KAHJY7psLzSnE/M/jTa86bit5ozPoU8efpcR5xE+vQvssjwYrBcDtXp8ERyuiBwyYIjtVCW1IxFYERIO6ZuuOfkwspYYWBXLCxLhG/alj6N6gibpqhpktPIXZzWHRUmQANshB6IXRydfU4Ot7a3YBf1U/rxySnhpU5Pz/is/krffPed/sCJ37f+m60nJ7rEi19gQJbZvyB1wMndrcPbnLziuLIpzbotlaZF3kZ0TJmFPg2Vpx3H55y4Pn32ovI/oY0jPtmfcRLqfsAWxQYTrecIfa5LO30slD0jG5H0pcNh3anY4rPijMUx6c84Rm1jhR6MJbr2G8clJ8fHyPzk2dP6M62vMRTntejxgBOt25ywbnEqGRjEFUZ1gYO5YMLOOaE9wei++faJfvu7P8g/R3rO22hpG926c1t3cTYODg+0w+n1Ds7zPm9MO+hyxuJs/Q44R0v4ddXYipwOCfmLmpKKkLiFbdY8G9qLVy/15PkLFeoE+ruk/pzxvGBcL5HLOvJi4nG75R8XuXsbJiOn7ktt7ewoSyvMQUG4iwN9cPuOChtFj258stwHOqLVUW9fPTojSx1vzjP0WZBPWNC7sLwb2CZtSw6bLCpljUxlFpCKcGnJz4CfQ3FN8VEJLeu0G+TTXM+RCYKfhNmqBKGBopoNILbEK27EnV+gF9rNcWRKguv2RBtAEuymrklTvBLENYpKQN+7yEHaqdpIrTFSgc002Hq2HfGWMdjT7Tt39eDhB/rok8/14cef6oOPPta9B+9rmxeZbLo6Ph6jkRZG86khjx+8Q6IvE95EBdmSMKwQpZquNEHeRIj/G93ju3xoYhLLEZok37K4nCEEcjjWMDjFH6oObvO1ILCTkcJBnnmIK6KmiP23uEcaMYQEBm17LC2DwyRdkXLPBtaRgfkxsCaMzOmxVg3y3txOGZVS84mZUOEHnOAPVXIICRWoQn/kotwfyf0TWRtB/kQxsiNoqIKEQhGhBN4jdlhXDg8PdfvWbe3xorHNmrvF2mn6Jj6bzTRj3eh4+epq2LKWGB3hBK9ZTd2LGhXCgh3U0HGQpShZO8KgbYXq5V4YaLCm64NBGA05Z4Oa82c8KM9dN+9anyqbtuB5Ta80FyS/3jfjlbB+mG6sk+vAXRCdCCPWMYjcigj6GnJfSXATl2SdV6CDkqyj1onhuBEp7y2F9T2zUKFoyJD/e+RVSDP2oW32IOvV+42dVR+Y2Em94lCsfoXFd+j7kTZL5eVyVsNoOgcrTidtdXVMZ7IjGhHyFZr+OZ6WhfXPNuI9LpBjThsFebc5HOu6Vg18vJ6vlnO9es7++9Xv1V+cq/Wav8KfQd8JM7N/AygkIoKc9T06rA8ipq9BmYhUBGluqT70Ry/KvikV1AiKG1PgfkWVGxry2e6oIgqCkWBUorAySi0ZzSAtOK0+fvlSF/gyQ9Vj72rVH7FuHj36oPpfL168kH00Ua/npahnPYkIebySsO6LtGkfsmRoxn5s/dKUSqZuXiMy2I9xniH0kFmU2cKecFO4ThSYUn5DIhxF95QQg8EonByt5ue6PDuS+qWucHTE6nSCI+jNqpttq2Wjmy9WevnytY7tibMgujMj5UppVWi4Y2FoMAA7PtftRlQnLujAkvpznLkFjo3hUz0vrj453ee0c4bRJR2fFoumOkaTcxKyw5uZ2tvbl8uhZ/kN7Azl++dA/fn85PxMr3kbeoYj9QpH74j0y+PXenV0pEs+AY28ibfZaMZCtb97oAOcpF0mTG2vbbXNiZ4h2nG7K/p4yXH4EfWPjo718vVrPWcQ/XO0/nwffFpLFQkdMJ664s3QcN88OHbWVt48Rg+XZCcvGKSGgQ3aWHAye8HbzDmTwi8F57Q1x+HzH+Z9dfQaZ/C5Xrx6Jf9syIhedzktvXXnnnb3D5Wl05L+zNGpx2jOi8Px6TknrM/19eNv9RRH8pIJOcOx33Ef6V+y0Hpi7+Pw3rp1S7du30IHB2rbRgN9DawiQWhUYdw8lk0xBZMxjbj1smCheIlOznBKLdcl/R7pz5K+Ltgw/dm+R6gZzufDRw91B4e5h74C1nUwxlEajbRR2pkOb9/VARvMapQWLE4OB/iJfN24SiYvNZ1ms46sqBOsOmy1jHUMA42iGPmOS00pKrR1DRYty1BqWJSRCqXEU+vLEzCYF8HbSDrkje7aQSWdMaimc1SSh1pU6FOBTVMRpBMdAugN/ShgCgU9qGcEfNZAbveFYtBGhdN6+3Kbzt9QRyJvI6C4ZiAloPCIvWXTqTAWe7ykvffoI334yaf69Iuf6nPwkDfofXQflFuxIC1Rfs8YeH5htkiRYOIL8x+5LYWzHP45cFkwmi/hf4U7wryjnsB4fp2zTthC3JSbNRw3LPFA8QGtd5yw3XvvPW0xZ3rGX9iHERGKCPHgJtR0mecGQusT9ceebunH8qA720DjAmPlB4HmIkKBLSXGnQ4jlRWhFGPN3Frwsuv8FWuI6+vdK+BxA64XlAnq+xZ8yZZDERkB2df3iEzXiXUkItax/7pB7WumSimyE9SwZnWsozPseosx87q9U9fvLc1mM9a0VtaF+xERdIm61I9IKdAOarV9e00WV9J3l98gKBdBQW6y/09x/5uLUhmGpr47zBqPCEWskdBiQoRpSR5p040yxQt7SzpO2ZLJGBU1HGJM6y912iIxZj16HijXsS9t2V9gwRy87nCyerk+TV1x+NKzl/j0fBr3guUxYBJ76MBL9CDXCQX7QSt/XWvZ3wLepkXwNMiPiGozzrfNJLK53Ao/p+va+uNjDXKVLJSWVuyZR8+e6Nk3f9CKg7pgXhXWgWQuBlLAjnJZ7SmUEil973L7Ui0b74ZR6foTV1I5wmUBZYnyAh4s4AAAEABJREFUFO8nAxgrj4iQ+zNsTtdDCuQUSPamIqkFsyga2KtPX77SGX7RFXq+wilfUW+Fnj1OB7zk3WIf8J+c9Dis2OMH9nD7ZyMTJSJVMlXlgmdYF8DpDt1vft/F5UbyyfKzwnNshGCUkir4i5lFoaIU18BuQxtTEZTtDoiUQZ84TZUCD2vs55ymnuj0GE/64lTeoBeXCxxBjsSjxTk81MnJhb7++lsqNGpwLpLGxijKUtTi+GXjhQGFDKqfphcc5fvNaMAIV5xsBmLZMz+/uBBiYbMtzmevBodhSdmSyWfrPbV02vKVkmIc2GiWMq8rFD3HIVri5PYosLdjRZ1C+0uM6QyjOj491tHZMafa5zq/upAdvzOcP/+crX+B6OTsTC7nE2A6IssmrgYelsMoyGOdrdisEwenpa+KlFFwDqWiC3Tjk9bH336rI06bGWtlFgwoJKs+G9KNVsi5ZMDd3gKn1GGPcbhd51kf0jTk1knPwxjhsSJ+waSpzidOp09Mn3HCe0X/93BU38fhuHv/gZpuW1dMbNShKK0WRI7p52tOf588e16dazvyTdsxobdko0n66JOGw1u3cFZv6xAHeGScemS1Lgp9EZeNsGSqRCClVDLp06pakPX6Eme6JxVM9CX9Whgei8tzXS3m8p/SOkBWj18Pf+t2hb0VxnjG5pLNTO1sR4XN5s7993WXE70ZJ92l3VJkK6rgjPqtD43Qdtu1amgrIqAP6uE1IueIDGMQ4XacQBkpb2iFvhi1X8W0UvuRGUrSpRRlJuWDPgIYhkQcOAJvMfHtJDIxII7kARzUWNOpDk+tETdC4siabguEEamImCAppAo/HV8nSDoFuEnUe/1YB84A8EM7SBnCZIXZqIfJAEbyZuj2kAXoAbr95LMv9MXPfq6HH37Mi8FddZw6RWlq3RUVVzCwfQxSpY1KQhKbeyRiELy50TgTxosZAXPgTc6b2LuVkBv5an4duE16E9YcSkxpP7VO6XsX7UPbtFBlIO3bMi1x2i5wUi9YH0wzNvzc9MhYjBCMnswlk/mQF6c799+T1zWyaFnynCVbFHewBq3SoNsxrLsqDbR1AQLKVC06JMltngTSJrIJJUqOGlirR4MxsUKd7XYdusRbwA7Nxy+a7qNtrffEgZfIiDVkBnpzhaM8QiHf64c0JZBDNDPS/Bqm0AVuMkSpUERoczn2BsS4KUB2jbwVRgRZb0AmaT/fRUAIBU8/gkcEzzVEWlwemxXrq/eHOWvmkv2kZxxFOc9tgtoPlxs9NptOUBduFAvxeAf6V1+1iRttrFX3r+a3qfgOS8aHHBMBt5uB8ON3LWO7soCUDoOuTzU2kUAVG3hdBGmEyPBNKNUIig3nlaJSXMYIJetcyVQLfdpTi5rZTM3utvy/010yJ9N7wM6WWsKEj50i7/FXjN+C/J59bEBOj1cFc8HhQOgXsZ69ygqICNpp1nxS9do8QkrkigxZjo49MLPIP4rmvQGjkPeTLdZIh6UUtehkxAd6/vXv9frJYyUOdLKnsfHJC2wqFfzbNPFDYUDcgOgP3y7wLh/TNrhRy+M2MKfpKnpuVLLU3EkfgwpyWxdibB1WFqPw7/haTRsNujx7/lpHT19ofnrBweGlznmpXaHfAX3u8VJ+H1/C68YxfoNpEcEe28txUS4iZN1lZm0v0anbL5lq8SeSdFDOZcU1IMsKvXksR9oQC2xmoW6rLCnYyXVyU8fMpspecOyNT3CBwJEKM5uf6fj1M52fvNRqcaHexsJn3GEpvX51qn/+7Vf6w1eP9fLVSf2bpaOKfMq6u7svEe8RpCCsnbHqCGJEKxaKOQuGja9ko+qho+wFjpZ/MWiJ8pqmIHDIdV3eeZmpFoMy/Ja8x+mfnSobmnm4P8b+/h6fte9q/9aBDm/d0gyjV0kNIV3gpB6fnejk/ATHbSnGTCsU50XME8E/k3HOaesln+v99mDn+ZyN7OzsnEGcC6HU4HhHBHVDkc0aBVk7bW3vsoltab7o6+nys2cv9eLFa9IoLFJt06kB5jMqJPpk57DbmqG3mUrXEnZquk4RCe+iLE2F27I+B3FlkUMOTnH8ljq7uNJ3GNvj757p5esjLfvA4bijezh527v7Yjg1X/aUXemcU/ELnPtT+uQfI3jNCegpG/aKQh6TBYsBFlHl2MFQDw4O5AkbNCt6nYSOR4QS+QNYloKcPbq8whE99UkwLwJbe7s6w/Dn2NLZ/FLPXr7QirH2uJ2jZxt/KUUz3qL9ucVj2jDG/jli21GWDp3u6eEHH+mQE+Nt+hK0Y1kHnFEhg+tnlmrKK2zHNpDQBwzd/ZhCTRf0iFTbtmpKy0KWhKWiaxs10LMUlQzijdqOMtBKpiJCWZGEU9oOqh1V/zJK8qY6hRJNiCqUG+ElcTgARhAqOBATRP4aGfDXGiHJUL2SvKR/G4pDSIqIG1CNK1JjYJv0nQi0oqCuF5VBoYLudvYOdB9n60M+6X/x+Zf62Ze/1PsPP5JfDKKZaQjmJJMFVVa7GUb4Udf2ehOCJi7r2yC6vtE67b+hjdA3IPpn3UGpNWhfta0pHUEIIjahJMdFWtO1aa2O/VoWpMJGeK7TrtKyNjWMb0QoIqbKfqJHZaKLkPXWY7PLYVRim/4Z3cPbdygv3aihiKhQqF4jNUde0EbmBA1zj/I/IuRvJBxV7Yc6VCceSiIh/jlcg6TqVWUnFhPIluF5OcH0UZNdOhh5oV/I83qgD4EE8lXrJ3WNUJhmwCwiFHETzgAhRf3nlmhD02ValqxyO2egv4hZMyPIvQGqK2JDc9sbbGhR602PuFH2h+KUMi+FRKgfu8iLCIrQ+yo2D26PwxSMGhB4vImNnn6M57+CXtuqfEc3veYAlXbXiX99ABtX3vThZn9uNOYifwIDEk7MIikaQm9GKDOIb6Aaz0wFqGGEJOB7Tct1nVJChtNNW2R0M6+tjZqtTtpqtaLsHBvtme9t11G+KOHJXX2EOfuIXzRsx+7ngJ2t2FdqGql74n4p6fEvWGJtisBrbrFUiohrZKSaplXDepiFeNvWE9QI24jHh7lOmW7WQd9h/5tpVqQZB3fjxYme4axeHr9SsFcGC2WR1LDOZiYxiZYUwXMNhd5cVq/xhnIdi5gKOogIRbwDRS0bsZYTfUWE3G4pWcOIWJcS/VeNh+QlYYIk+3cN69kZX8GPvn2q+cm5lvgQ/kW1C05U/eVziz35/v378t9XP8cHGihPTfX4CTSriACpyFACt980DWloEXWPLaQZmlrOY2Zb7NGXT27dlk0/sqgwFplZx7wUh/AcadCVBlozHGdoVHvF08xEXnL+srw608nRC2mYa6AD/oHbg519Pf7mW50cn3HSeUs7pBucr2PSJ3z6p6rsQyzxoq6uFuoJOxseQq9wVN1WKaWehr7AcamLKJ2PgMbA++c9X70+wfm6rKecC5zaOQ6yZe14+7ICza/jtHaL07ctPhMknWyZADMMK0tqjrNkx9hOaeD0bu/vys5gs863nfTDCqftXMccec9pY6DvWYqsuETWBv4z+LftDF2HqiPrwcTJm+NUr5gQdqqXfFqnW0wmabUc6Xsoo5FUBDNUOeocR9B/Puu7J0/16vVrJkmjDp1ERNWDT3eskx0+UZnueCJ30q+RMmNII2GU1AjNsg6ksZBK7+lQaVr1jPzL18f1Z3L/6Z9/Vz/1R2n08aef6/OffKk79+4qcch8ovz0+TO9ePmy/uUG/+zJgjfEFYN3ZiezGubA2DJJ0e9sNpNlCtoRV0TQx4CWKolM1GuQNxRVhivG8YzPCHZQOwy+xRGv8qLXW3duoate/pnVe8jjn5Vtkd39FvzbrlMi8xgYMLrPZqadvUN98ukXuoWzartyPzvGxxOjx3ZsG3LlNWAjX5uwxtGNwwmhgryuX0pRDZGtNQ0dJ30qJTVr2/oJqeZDS2C60RT3PZSepFUfQifGqOl/uSIMyU4pRaCJfNMMx0WeoMGj1k/5X3GcCpkJbyhhhCKAgEODuG5c7utI/z2fvd0M5AUyNm2nbV44bt25o0c4p5//5Kf65a//Ul/89GeqP3OJ7peM34p1YTUG4ycQGmlD30NKyFPpmq4I3Uzq5mVZrPYa3sz4bxC3Pn6oGcsicaKA/ewf7NcfcYmgEzcKu+4IqYIue871lPGPnRzcvq279+9php26XAQFqTs9R6E5UoyEO07MbRlT/vSs5HceP54jRQTICttbZmJPU1oh3cSUjEpyuyNjm9hTiBQyjWzwdJ+UFGEq4BZwMiIUEWTq+goFceCbvMyiLFkRSRiAkEJ1+6AlohTm+efdIdj+eUX/C0pFBLUBNxHEHAkAN4kpznOjH9T1huwyPwSX/z8Qk0jY20YGCw1MN2kKp6fTP4obdVzGKgoF0QkRhAa0iBA3COV67IPQNPkKHrY5bCIilKWogKzpyVYcT9bbnk1lKKHZ7o6S9dZ/QSaCNPtOQ3pkXYqIuo/2diy0vtwl4J57/Q+FSiZP1bL+NF3pIUXw0PoiGhHIHQpkzECegD/zwvwr2NuDPB/Q7CCXD1D22MPsCeTiSiNfBr/7wx80ss919KtR0cgmTFcEV/mqceRLFpENggyD4Pp22rgmfC9yIxc5nW0Z7Us57r0pszgqGlcE5SuEGSOAuNZpU4xEp/OzCz3jkPHy6FQjftoKeC9dsF70sDjgkO+9hw853LvCn1poiZOzwslcoZsVLwVwrW1R1FEluvfa4lNt/0Kif3Ryk+fmvTBgYlq5PnxGEkGdgv5Kllq/IW4+K/b09MBSpjJ/+zEq6FqlUWDBCdgpJ6nj6kpdEzo7OdYOxvObf/gHneGU3uEzWEZRUzre2sfqtG7NtsV4YyjSOYq4vJyrRyldO1PHxjAZThLvqsftthYM9hWOYledoQaHcKEzTvteveIkkk/6dvJ80nlxcSF74u7M/v6+ulmnHoUdHB7o0aNHmpzKlrZ7WTE7fE4os1bZoYSS8htYYHxZMCr6aaUPGP5AX+00HXO0/Qon75QTx0tOje0QjUo2+T1t7wA+h27huJbSwD9FNQUdGDHEfhX+EV6tVqP6CqnHcHsGxf2PSCWDscQZPOIE8xmf3u0gL+l7QR7L4H6enp5Rb1DHJrizsys7GNtMlBbdJJNaWaRIBXWUKdGfMWh7HLWgrTkGMARFyF/S/hl9+Rbn+J/++fd6dXxUHdXPvvhcH3z4oe7cvauJZ+gMx/TZ8+darBZoBtnhY1nsVFvP/kUr63zG+GekaIKmU76SlDftnk9smQlpkmeOYV+gx2a2JS9AO4zZzt6eIlOrfqUteG3jmLcN05y+Wa9t26rgOBnKRm23rSiNIGqGs3WHzxD7h4faZixs6CvkDNoXcHrCIHGaxeOdm5IxwRmlpAq8G9o3Otru2kYN9ESvSVcKoWXyeDh0OcvbIq/RNS3li5JyRj05DakhXVFCBVBcjcM1vaQ0IdRkqkTW0G2XKMTfoA6o6wwAABAASURBVCT5oElopSgiJBl6+zLJyJBftFpOKrZ2duqfj/vks8/081/+Sl/+/Bd68P4j+WRwge6uwIJFgXdJrbChntEfzLu2IVJvIGR8AxoKIF+EjhM49X8U3PwGf0oGuqqIUGH8Czp1R0e9uSLgZKBLzy8xWD3ZA2hmM/nl6uDgkJSU8PD8FQtfYHeGtRYR5Edth4cU3KYZ+v41Wojvk6kWigglsiRyZCmIgx1kSuE7lJFK0km5IIx0BnRC21TP+jqy1pWkjnzRW27HKKJaP+ABAkJEKOINFC6JhCiu90bG3PbateCFfcmatgDePC2D54d1mtR3rT8ftZE/v/i/qqQ7DbjfrT6tHW+oNc2Y1JB+/1hIkTeV/g1iPyAaXL+vG5fbyCTkE/ZX05R2HsF017wp+kefjFdEKCIkbj9sCx5To6bJMC0iFDHBeRHEExBO5TTZFPYWoGSq2gShyzu+QbLmjk0RToaiafjqN5d/h6LtWm3vbLMHdPK6G2JW0THXdxwBJEegDdhkRChLoZBU93VoA75HRCgi9OYiRjIyZLsXcfN0G7N2Vl9AZ8zxiMB38ayXGvjuzDrtz4paPicP/jL78rmePn6sJXtctQHaEgjJLCuSZ0qqCJHSWxck1br04a2MGwnEeJNiLD3GPWu2ZfaeFBGwmBhUfqTfVJAiQqH1RYSbk9VRL757qoujE05Tz2rY46iat7Jorzqpj/AHOFDCBxM8VvgXyzW8BtQ1j5bXnIVoHLot6zjvsVd7z5Tcmq4v8/fYeK0oJateC7pN+EcGvk9fMWDLeFh0DIW6kjHUAfUSLK5RZVxpuDrV0bNvdf7qhTraSpye1cVCp0eXev70SCPe0DGeuB2uKwZqhN85junvfveV5vOVYKkrOr7CedEYCgzUTknTtORfaRsnpSXes1EauzhllmNJ+uz8Ui9eHeHJz7WCb4ujs7W1o446VtAlJ5pLFkrz2qJeRGpvf08zDGmb07vbd26xOe+hsAShBaexQot2jJrSKJHFBhr0droH5O2rgrzgnuO0neEU22E9oU8np+e6YrAicWLaDgdrR1vI1BJvQIFnKORbXDYZlnSa5In8I8pYoocr5F7x+R1RGNAFp7kXen10rNOzMxz9ZdVRw6RVMGDU8dg4DguZZzKZG5ypwmR2mw1hZJHLGBGpoG8BzXWypAp1rKvXOMdff/2NfvOP/6RvmFyue5sTtjt37urg8JZm6NZyXXLy26NbcXk8rLsj6o7joNu3busezu0WOg6MqoF313TKLBJjPOtmhFLJRqGUnUifPC9wxrd395Tkb+GsXqELj6N8RcpOlftHJXWMYZifEUVRWvJnmu0cqNna172HH+uTn/5a+/feV2ztSu2WVlREXUy+EG9h2K8U2KfqFTwNAsrJCNIgiEeEMlOlpLwYGV3TagbaLOQFkFr3tW3UguZG2Rqnfg1LqTxaQtdtoBfrqYa0Eams7YVMNxIZbiJIU0Q3IS7rp4IHtwyFFBG4RpJ/EUEN/LEPn2DvsdDcf/99ffr55/rJz36hjz79TLs4Vkxj+TR6kDRQ9zrN4Feeqkwl8kYRv4FRNy/nkaacDDn9BiPpDSiFvM4ToVM3MdFvUkTda2BX34tXmq6ZIToJbsuBroWeFea7huOGpvRIUcM2uMDBWmKfXhht77VIhm42MZoI34HqPXxGxnf38I4OHzxUgw0O6/ZG+Fqo0CAWWdcSrGoYPIP80EjMEKHevkaSzDPzcL3kkbSXVOQWUZWSFVlCNb9mUpHjG5dRvUgTOp05lZ/zhWmJU9liHyGkGEHQkplSlpiuozVNpt5GkM6AX+VZ5LW0ZT608PRaHuR5LKzXAcNyXArpBkIpXacdC1IgNF1VdCcMkwiRVZRCdZJD/WuukfXYvXxT101NmJ5Tzib+Toh+9WOwYDeLT4z+RU/ravTDteDFTSwUsQHJt25KUJ7ndaccr+BBVqWPCmq9jag0yPUOOcnTQYXWF03XNJZCaE6jbG5GLc+jliFMiEYQVho8ar2ax5hDjMR2mDvpMiBLKktRxx7aREHeUDSNFtjOKz5FL/ARvff7x8KykJ8hClnbMq9wEopvRxOCeY8Qehy5gRezngORlfcziGQrMujLGpFKy5BTaP/Ae9sWhyfboCml7ssL9v4VfJL1dWtnprYpGjnQWXGq+vVvf6OjF0809pdKsYd77qN8ekw7AiNw+AaORUwyOC7ihimqV/CcEArivoNY4KcM7KsrFfrRMvfCWWhkCp2I6z0w67zRdFEgkKvgGAT9OXv5SqevXukS3+P85FT+Wf0VTuhA6ZaXg/sPH+KsHurk/Exe9xboc2V91h9lGmmRgvAckX0kavTUX6GnLQ7ztjhICjSSWZCb1RAmPW0v8O8WnIoMkQr2bjVbGnKmVXRajq0ul6GrPjWSTuRl0tIY3Hlq1S81n19VGu1qtTjV8bM/6Lvf/WfNOYXbxZD6y6XOcFIff/VCi6tRdt6O+GRuB0GI0tOROQ7hMaeS3337pJ6mts1MEQ0O4KAGh2MXZ8Wetg1gQOimNLLDd3l5Jf9GmXkEHVAUzenMa05tj07O+FR+LH9Gbrst3raW9bfW68knp66XKN2d7xFkF2c1SqjF2ZkZ2zPNulalpDJCPvGzEzZStm3c9ky7DMr+3k4Nt12e4/2Wt6lRiU6W8v9he8Gp8OV8ibO6xMHsMd5ePYoPHDJFUUQoaDdCxCeIKyJIo3TrmTaz9i3Qs6g/cpQ+YHiEOG6rftCKQZwcu1WNL6D30OCigrxN28roOiZL26mUVpmFidOqJS9LKjI0+h8bnhe+gcGOCLm/yYT0CcjLF6/0j//4W/3hD18hx6BdTjl9OlQYjxkOeCjo54JxWyHryHjPdcKb1yXO+8HBgfyLUB63PcZzlzenUooKdRtkmnGi7rySperJPy6x5IS540VjgFZYAHrkW+AcbOHw7u3vyTJHhNxHn+q5jwMyjIyBX1SUrcbYUrt1S+oOtX//Q7332c+0++CRYntXq2w0UDapUxiXtg81o0hpfblHqcwij0FkiuZEEcJQgW5bLPSja1rttDPtc5K7g54bFiXI1JUaFqqmhBJEimtc1094pOyYNllqWJI0FQvppPCEUGbK8QhChSJCKFliPjj0YqIq2SiH4zioZ4FYsQA4HBjXngWhJwx4RVC/pAq2u8sn6XssMB9+9rm+/MUv9dlPv9SDjz7SDifQK0V96RsmrnXcV7Q50NYIj8BuImqnFAFP3QDpIC8U1L5xQxMYoRsK8knrHYyka77IfxfjD9DeLeP0phwhJm1VXUMbGuXcjvtE1+Q1RtAk+oUMlsv5ioAcqrpkXo4a5WuocU0pSNyQKauotJF6I0n/OEtfOt159IluP/hQ/ZiKtA1SHOEoQosjtQRiDcfBdT7xCCWYSkhEKzKkZGyrLRXGFmQJaG/jTfmo9a4dKaStEgd9wU5WbNQDNrPgVHVAMYhACfJUS0kwcpsh/yPpEFoE6T+CRMbMglypCKCEKTxHgjXgoHDeGjI/yk10nk7DJ5yvoPFUbOIibYU7BKMxwhsjdh9qJ/Snr5HC3NiLK0/lTYMAM9NsAYSVIXF0NrKiVH2aZgfV4Y9ghG5+G1S+UzN/1rO2TJuD7Y9ERCgiqAtn0ty0gKiVciOsGZQhd+qfC1DPdN0YB5PXtLBu4R1BOegRoYiQuCeEItYQoaTJNsYpDCmhUUQVJGrIIyiYRoi8UUighJ7YbpSU84M1Uen4hALdTupWYQ/LoiyAdfdyFXp9eqkLfAqvddkUFecBRajpWgk+7rc1UiKVpENBclSPzfsF1Gtl1Ss6ikgFyFKUpahkyuu+D1iMjv2rbVvVeNepQw63GREyvaHNhnX24NY+X5Y7JSer/fxUT7/5rZaXr6TBzqpXWnRFe0VSAushbEMhwWqCgrxQxBuQ4HZahBNGcfFIynm9igh5L7cPlaGpnDSF5HEreRTmDWqvcaoj24C8g1r8qvNnL/X0q691xdfb01dHOj891YAiB/Thv7qwe+tQ/usm9U9L4n/YJ1mxftjHohiNcSe9oh1xjYSuv+Cl33u//TwLhEnTfpHGxPcadIkPeXG50HIInNMG5xSULS20rauh1fkytWSfV7uvMrulHM2chycW+mTAino2wjnO6oo3hYG374vjl3jczxmAc+E10ZlzvXh+pKNXZ3r69FUVoJt1Eso6w+sWjGwQGanHj7+VlNrGq/ZJKQmdc1LnQd/lEzpFcYaXrqIZjpHrzXE4v/3uOx3j3as06rb31MPjEgfRCnvF6e1jPmGfc3o7QD/BSX3FaeTR8Wl1XB/jHFtZW3zqHGPU7v6u7ty5rfq/W3Gy9OD+feLv6RBHywO9ZNG+9M9iMkinJ8c4Y5ca0cHIgNjAR4S2YdrhXbGA9Lzlic4WHJmRcMmAL3jl8wnpwOIvRmXcgEWOsVMymKWkIkK+BvgYdbAhREAHozGiZtpecOqxQLY54SUOvE+PYVB1ucWpZ9M02uKNpe06lVJkg53hWG+RV8iDDWPZawWvaliWDYXThDw2hsbQgGM858Tbf07rCbo7QpcRQTcGeWMzLIdDy7zAJl7xFvbixQt50t66hSFlym0fcFKXxFt0cxt6x2RvPYaAXVyW8fjkREEZj9EMWe/du8dnnR2NKGPGgrB/eKAWe7Kxz+k/qtSokJRSFI3RaMyW6Ezt9r7e++hTffLlL7Vz+57Em9lIWwMTgsKS6Ad91KhqYzwFSRmhQIYIwshKE1fklC6Zsqxd06hDt13baNYVNTioJFWo0pSoIS0INvAf5HjyrIhUbnBNi0qLSg9FTCCiegVPg2Aj8kgZxyt34pFFXuR9+ly6TkJW26Wg72DTdlA/+PRTff7ll/qIz/yHd++pw4kflMwjeRjUR9gyJzgORvouEAbpBIEcXliJEpOc1vXl1AbXxHXEdFSyTr0bjJWTy9yES91MO27an8C4KRfVhmxHPTZdN6g6dy7rKcGcjc4vptq0TacS3bm/Iu56huMRIdt6TWM8bsHQ5kG+9TVI9dSn5YT/wQcfaffw1volIDRSZtLAjd5CS3hwy7xITqHk5NsgM0tWm2sclqIC0nQD2R3X+trwdDIiFDFBIRHVJIslHtdxQm4ZmgrxdAyMgGJ/7u2KZjTSCnA1BwGXCJ5AxPXWFW+l3k4EpWNNcmisk28FE32k9FvkP5WYqmEvNwuOJN7Butybgu/ku8/XoPq/8h5ha2zaySwTJ7fvPFIjC6Ht922McnpwHuUsigON2F+NmAFjUutD4Cb6R+/NfJ9qatIsCW7Vi4iHk0ARoc38CTIdj9REj5hCrcOY6IndBsgMRUwwLelzoXKTjUrTKpqilv1ta29fA3bfoyC6Je97DftKZMCQu/JQvdy9yhuae412NFCvzmVKRKQyJ5RM5pNRlLSVpajWzYRekAFAK+S1XUttyXwKtKZtVLpGHYdZe7s72mYd7vGZTl+/1JMJtENIAAAQAElEQVTHX+FYcdKpsX7Ry0GkRzEilYcfwcMUgu/d4/co7xACTuzllrVBtlJSCY1bhsy8VqEc8TGFJESg1SdrY4L+4lInz17UT/3P8afOzk5ZuwZZ72qLdvb3df+995RNqzmO54o6VxwqLXFYq4xuLEvVp2h0BA57ZBsj1eHPNW2ngUGzyzQiCK4Ih3KhVZ9aKdmHUgN7+Soa4kUe57HpFO2WymxbhfEvWzvWn4dylK+RAV3hoGXS8Qz51Oyr3/9WL55+p6uLM9mJs+O2XKw4IVvhBAkFSB60pPzAaY/f1ncZuH02TPM54zj52bNnurjkDYNOzbotmhqpO2iLU7S2beuJnTnZCLYQbhhGTjAXOkORl1ecXKKYgU6d40wZJ+dXOj690BGf4S/mK4108hJH0X+iKUuLske9wmm1Ya9wIi/4zH6Oc9yh8Ht83r4LHuAcffjoAz16/6Hu8tn7gEHZ29nm7YjTulJ4gR6EB3cdDpu3MmRZsPldIdcFcswJrY8VdDusK8r16LBHF8boBQR3gE4rIlSaoqZpZJ3ZmSsllTkhgvwstVxEyNeAQ9v3vaMiQ3beLi4vONGdgytZv0lZ/+LVNo55x4Qp9NNOo9F2XZ10EeHqmq6xBoEBQSXOk3zJ49Jrjr4WOIje2N0fCogSDhQRskxXTMpnT5/pCS8Uztjf25flOGSjfh/jLpla8cLhCSx0skWfjSW8M6SkLf8tulnb6QBb8UuM//exPU5Vt2az2k6H7HaKKUr5oBlA+xFR8xVSlqIV3Tm8d18PP/pEzc6uFqSXkbyRhXgF0hAyi6k+T8xcgof1HhHKkrJDWRwidymhphQ1dawI26IWdF3Dp6kCnTqNqCd0SzwltAJomJZCvqanoAa4DtF5us1IqOQQ5yY7wCSnuWB9oigwZ9GHUCBbosdkzmSxAKlsWm3v7vPW+74++8lP9OXPf6lPPv+Jbt97IH8qo5K8cKyYUyvsyHNijKCtCY5voBv0ScZQUiyhcwuR3xTJID0hHQ/iN6B/i6sO1J/PKCgaEXK1njm4YFFdMS9tr3Nero6OjuSfb6dY7YfDAb2ULPLLXWbWdcr236LnBh17lJKOG7EORRuhoDptEfZghMfhrTv1T6ctR9NTI3QKieLoMQiBCSKEGEHoOKjkG4+IUMKzYIduO5FtA9OCdERIhtYX8U2ZiCDrDaR1fHRsJCUhIPcIiPMMggieIGIdQnv7Hkkaru66UxzijXuiJTwiQhETiNwo88eiIXHr3+KyMdC3N6xGIc6U/F7eRPZz5GEQ1NvxkfLc1b6+FzJhR2ypZtYam8c7HZkYoTwiMJl4okf2CYjyuLpmz1x1ONT1f6UeO+5xFG7CeROoT9uOj/CxHKN51367HXOaALmKWENI5PJ89w75n4InuM4lHrGhrcMQxULvjnUkNGBbTULVKyjLmpVvMOW/SUchzlpb2kbBHGz56rbLwUXpWtZAKajbmO41MAv8QtMVxIltOhSkFRBCERNKJms3DqbnFPE0ghkeEk8l5Uoma3qpqPO/pHJNCwXrw4Uu+Jool0WOBrk6Dlv8NbZAu+LQ7AVO3wWHbIHvUZ1UCT8CCA5BSDlVMOKkWS704xcF1pmu4uiSvblBPw37U2QoTOQZQBQK0gSOaiSypAx+IXHh8EkNtpL4Sy84RDx98VIXHBydgRU2573SZQsO+P333teDB+/hc+CD8UXX+XMOCxfs56O8xtEQ96iUYsI4BnHW0+1dNXyJXKCD3kxLx+npqAXxxSB5jRzUqF9jjFLHdyxSYfzbrU7tVguPomyTFsYRbWHoNnDQMIgjYXVSlnP1eNLHL59reXWp23w2XOKkPeMkLUuLo7TCOx7lN5blasmG2MvOUdN0uuK0c0mHfBL4ez4rH+M4muaNg57gDM0VdG4H58oTbIkiShYV2t/m9LWUBmd4qSucnRExexRwenElO6rLftTJ+aV8wrpE6Svyt9isC174GZ/mx2zodOLoXsmbej/QRUlzZPckDuKW8+7du/roow/15U9/op//7Et9TPwOk2J71oiDM80whK2u1f7utu5wBH7/3l3duX1H+/sHattOowIZe61oAJXVRkbVgLwpNpDh/g12XG/8TIfVPlyXohJ3ZCrC0pHgdloYGdFasmfRsp7m6GRBX0KJHK2c9mmrx2aFzkfKtU3Lyeu2dnd3K7quU2YBqYBnREh6B+hpxTiY3jIJ3V6P8doeRHmXLvBo4e1JDEkeUzsACxyBlsVj6ZC6PrVu0d+IPHfR3awt2urQawn1lOlxdANnYmvWqTSNdni5Obx1WzMmSGQqjZIq2IHovXxZpVpPEBqPCEUA2h3bme598KE++cmX2mGMVlnUG9jTSq5jmMkEaikjlbTjeBA6vkEpqQZa4xBjaNtE10Udfei6orYJFaNITSEOQqKleANs1pRJ/JDWOYIemzih6Q7cvYqgx/RrgDgaxEfQgznj04/SbHtXtzgp/ZgT05//6lf6yc9+Lv+Rfv/sacvLnrLIc2PBXHFIoA2/AT4bjOYPqgw1VL0QoaYoOoVQTSOQCcEjJJ76o1eES/3RIn80c2Si/BhcMSLELc+xK16CvIksWMgL426btwPqP6lyl7l+yPrVNC0b9eiqtV4yF5Ixhsg8XvFu2uuKk9eIqGtZZiqJR7idkLjli7SUxIKqIeu34e3/9r33tH94myHOCZSx3l0vIjSFkohHTGkRVMhyjTLZ7boPGbSPDJEBPZSEzjNC0k2Iq6Z5VB488hqqZVWtQPUiS7XJKcVzqhi15PSE+PY9UqXCD7IIeELkOQYP35vQ8R/Hm1KOGTfLbtKb8Gbe9+M3S72Jj4yNNGBDoqMDa/AKh29KklfZhCKCmEHge92nGxRTvwfn16rkmFuF65IREXWsIkLTP9XrB20Z2Uy3nCNr9xFftL799jEO0fm1g2r7rmA/GQ3XqRzds9pypbhvNUVkrHAhhCI+xYhT0rWqckw3nFnpNXLj4fJTMqag9mcdrfHgKffTIMM2GwE1EnKIxxrrgDzbb0WhTIYCZDqekkP2BO/dhbW99cFFKYqmqGEf87xoyDciQt+71iJHhNLIQATPU2eMsM9KJ0shgVAEoJxlqKC9LEUli8iZQBn/zop/sdtrjLhKplrKzNh/dll3/WNmF/g6j3/3B60u5vLPgRaaTQke4gpw8343/XYeTVaCx9J78cDYu9/WcZIZlWvUMn5MMT8neEpykCmHgRxlkBLn8ejpc7367pmO+TJ68vqomkO2+E1N8um91+0H9/XRp5+I5vBxlvK8se9hZ3XwYqdUBLqpYK2jgQE4q0MPs61d2Ufsh9RqiOoncqaoOQXspHpP7qk7BG2CPlJDhlRS2bWMcyPLI8Z8hJ4WxBiGsU7ohNiSWUrgSS9UYmAgBnWNXEevX7+qf5vzklaPz67UIdCcyb+7v6+Gjor6QoEDxl8aNgWF/Kn3+PhYFzi7xhWO1hWno3ZiGxzeLd6aBiboKP5Rr+1aHIKZVjiA57y9nHMaO1+ygeCK+2caLolfsmE7buf1KW8Fp3wab7Y4IsaLn/fS2eVCJzi2x5y8Hp+cVWVd0uYr/3wlG9ECR++cz/0rHCn3d4/T3Ufv3dfPf/pFxYfvP9De9kxdjophpfnlqS45Gi+Z2tvd0x1OYe/cvaMH77/HW8eDmvZGuAWfgh4SHVrpovykE2yBvlXnjwWzB+6z9TRiYYyxe882Ml5jhEJWfVK1Gs3AOPXopV8NWoE5ulyijyX6WOFUmraiT960/VcR/MPfPXRv2AcH+zjZ+9rb29OMCY9EjE4ooqhkg/PVofdOUHTFi4btQqR62lkxxivadTvuQ5ZU23agkX/e9+T4SOfnZ7WrZGEvqcP9Xc3aImwfXW7pcG9H26Rn2EgZVxIvQo2dva7ozr07VSb/ILe4SqaETSS2tMLx8El9oAlDhBQRWRoptorUBWWvFDq4/54O778v8ZaLp67kpaen4EjeSKVhU5e47xAMqJ8gaLMkFMqnUZg0hbRD5xXJ8jZNqoE2w3ntkL3tUi0TpLU+mk4NYdM0so4iQhETKs91XDcuy0UhGT1KHyMl2nM4UH6MogEDydLqLielH3/6mfwb+7/45V/ow48/1QEO/tbOnppupsgOpyk1RgNa0GBPRaOgrUFDkgI1AvnahI6vYZJRk6GIVGwAn0r+gUeEy77BDxT5LyJ5wd4wcLzHtlfY+4LTU3/tcXxEh9Z/27aMhcehYKctL0O76rzpIaNuXkwu8xmw7xl205Qirw+CXjJvliQeCvofjElYHyoqjHmUDh03Orx9Vx9wsq9029saKOc5WceYEpnUB9wips0VjvgBgsyCfTUgMxUBUWAdRoQSRIQiJmQkNCloI5A7pJrO0HVIUfJDLbY5sv4EZTCC+vSDau6yoz8MCmz6MTpuUJKAerRMZKCA8yDXOyIUEeIhnoqIaxDhXqcVlEmJMAzKCYT+/CtoG0Ho0ijHR6oOrAt2/iyT4XGGzD1xpgmJaA21uUbYgE3yZmim67SjdLmmAiYVQRKi2xpQxoCeDbfrNWxAnqHSR23CsdJYmaALPtvsIT7kueLFa8XL/LDOdzhSBvb0kZuI26m0Sh+r3JiA6oWAzq97DHEyqVTvWsSkTblNXk374X64FGFgRIYNKQIC+RGhiCC2vm9ETQmFfI8Eo8vBw2lx1STpLKEkbNgrS0kV1tUgHJM4+1M721Kyls44zNre21XL3GyZvwX79dyOoD5wHzeQr/XgR4Sa0mDvrSJCPfPbuihZKs3zYNN2ZigiFMhjlEwVymWkwjzRdWFdMFYcyp2fn+sc36SOEXsvboK2WZ93mplGfI8nf/hap69e81VxWU8xr3nBzPoYCStjwgBKqYbEHRq6eXmwgOVpWNcSPYVlo2BEKMJwhU3o+IQIaEQLTuLIiejF6xM9/eaxjl+/1unxic45BfbaGeh1hPetBw/q7zM06PuKA6Vz/KcF/oDtr8mCTosygCaIcMEJ7chx6Pb2nnZ2DpTsQ3NoZ/hgJ2eXOqIN44Kv8XZKo5sp4V8qZmpmMxVoFciQjH+NQwviqYEeMAg2VBt8z8Tw376ibzo7PaEzL9UvLuXTsIG8J0+e6Ig3hpevjnE8V8JHkifVpLxGWzid/nkGNCc7onOcjJd47f6zSGcI60/wdlRXOD5O23A6hHG9UhqqseANY3WoIjCWUuqJ4QXO5QVOWWln2uL01BvxJZ2eI8AFn99fHp3Wz/2mQdKc78E+de2V8p9EWjHZhZJPz8705NlTvXj1EkM7oy+vNceB7rqine1OXZO6hYP15Ref69/95a/07//6L/TBwwcqGP8ljph/HOIcHna+TzguP4c2Xy8o4rIeOk4FOxTfdp08oQp9iExPezACvQXF22lPOutlA+yT8hSCf0TyhBdEb6wDxmcD8iTscSgjQk3babZuP5l45rdgHObo0OMrhXyCeffuPd26fbt+evfJnr9pqwAAEABJREFUtmWvY5CpcDvwctnIoiAdirq49jgHxohDgFoQfsBp5vSbiXtycqzjo9c64oWm0PbdO7e16x+pwOnfAXdvHahlVu+0RQecVC/ml1phVyt4elK4L7bFFc5HzyK/xJm1c2ybHEjTGPdAERQgosg0ot8+Gy0t59a2Hn32ecXYzHQOnxWyo6Yq+2hbp57vKjuaNRfvbIgrd9lh8shMTQjRBHHCFBMV4GA3JdViL7OuwSFv1WHHE9A/8YI8CZ/IhC/ac2i4Ef3ARdlsGtEQKBVZGu3s7cn/ycHP+Kz/67/6K/3kpz/TXRzyGaeqyeJo4cZIegLW4SDHG42Bkwpt2EChEahCXAH+xE2RoP4bQPgTVf4tsj1WG1zPBcbPNmL7s814fbngRdb20aC7Ou9Y6Ma1AKGYYug8Ga8CIiYarOrmZfvyGhaMzc72dl17lmxG3oRcOWIq7/gEp42U0K+wPTFOfYRKu6V7vCjdufegnmhb/yJPviaDE8WckmAREQRxHS+ZKqVUJDpP8imgm9fNvlGzZr9brI4yma5/DZgkNOvUPwrhENLbN8zHyvFtck1Rl7tGaxES4Ygbr9SoU6lG33mQIxfVjavSrtNBdpAyRHyC/gWXaxosDtwjsoBKCEWEsuo2a5hWBDPBOhhYe2xTWl+2tZ79yWuQ81zmGus6TruOQWOMV6rgcNmGnGdnZsnXyAUHIsbK/GjHa5rrDKydLmcMGKJpIzSFNGPz7tqunmQteQGjIzK9orY/YLd9Pf33mjhS32WoOpXTdNHlKYIanO9iI/Ut7xuosg0/qRBBzJBkFQVh/ZlV6jlO8l98R4S5Uy/kCElNiElv2LvnbiHMUgRRwVzOplWUVBJvWdcL++mUZn6g60zyKB8Rqv3jKaK1u8SDRJLncWnbFrYFSjD+wbrdsI43KkmYRZUX/CLIj1RWWlGYpom7dec56cMf7/1138fZiDEEBzVwb0GDQ7zCQXv9/IVWOHg+yLEsZImiFUPAE4hrdMYaQWhAZojY5/CFPG6Wo6P/3axTKamSRRHhYpIDo0b01hXQSqQKDSc+0fLsQs+++VZHL1/rAmf7FHgd3eFlILtWhw940f7iM5WdLfl/rpxzuHdFH4wBG56YpwKeMuR4wd/YqV+StncP8Kuu9IoDwRMc1CVtDpQZE810W7Jj2tBWCwprbeGlrAKbt5/W4rc4bGYzFaPtlIwdLoPqNRn7wGaO5xojk2ShbRyu+SWfH3BUt2ctTusrPfHPX3Ck3aNp/CL5M/wMI1rUCRXa2dllAg2KCHXUX7DgRyZO6yUduBR6l+ejT+VWDLInsRiJkomjuKNdTiu9cYwo1j+7WBgQG8ccpzRKo9PzCxyboZ4i0YoWCLFNnYii04tLnTAQL/l0cnJ6piV5r3lj8JtZsKFf4lBu4xxlJv75oFNOSBc4QkenR3rMp5aXL55rcXWui7MT+vqcU8ULrGmQP/n/9PPP9OjRe2pwTJaDj8KXxIuSfnpRuuB09gTH/gwn9pKNc4k+vPgMdNa6NaqibzxGx8OPt2H69+FpMpWrVShgSkQoAoitibasO/8ZqQWOqRfZwiT3aWrDYFNFHqfLy4s6HiucOHP0IrHFGO7hEO3v7VfHdW9vF+ObqeqKBda8pj7QKk6/+9b3A6d3E5xesjD7twbP0cEC5//Vy5e8BFwxrtu6fXigHQxvf3dXH33wUIcHu+h2ha0sKXOJvo/q4tuwOFkmugT9Spc4v3ZCzHusjirVsE//khwmIkUqmk7qZoSzGu5ywvjRZz/VrQfvaYVdCBsa0c2EEXOzJgaN6okPoLf24DXCbpRfgSNDmAlph4bUMFtKSoW8pqQKcNgStk3RhFYtttbSj6ZpZJRSKFuqrUSEfEUQAu5KTyRosO+OCRvUmzGJH7z/vvxJ/1d/8Zf6+a9+rfcePpJteYDBoED3owYYVEAbHYePw1EpxQ1AD9KGAluRNNIPlw06mjfhcgpFhHhMoKw2gB7EI4Lst6F3r6CdH8C7xX4szWgwTvCggOMD4QT6Po5Vv3v7+yySB9pi8dtCf7b1jb1u5KTa+g4lsru/pWStHxHYYV/try7I2PcWttp1nSKtw1BIFRmhCKBURgFJRkhyWCRou/uH+ujjT5XY5cApQ2SZ2oxQhpQiJJJrBGEEVJcrjUo2ikiJ8vqhy4q4QQ9FTUWEuJWZFREhcRtBGwkKbPvVQpdsUAPzVzevGOV5ZW3XJqgfEeJegzg8Mif+Ds03AvoNbFhGvKGbAalN1n/1cBzpC61YxkRmoopMFeaW81asaSs23iXrdF0zWS/9Iu8XH78EKeSb/WqsdmGabcrhBgN2YpiX95ZzdHrBPuCXAK/71k1h7jdto4b1oSFeMhURCvmylpGTTdF8ah053StStD2olKx1u7aRcc0Lfgkvwcn13Bev+XM7FZyCXbH+XrIPXda1nvWevc+0OV8ebePu62IxZz9YsE+utGIvsENlDOjF8lhPLI5CJPkaeYwWPEI1JP3WDT0iFGGIEH27zyBLUTIOZEF3fpBOZWTtYyHfa2W6X8SjMAcYKxFSQG3XqgEjDLIUyAZzhfIwrPJU+fTmigiJ220E7Ux68t7N8VUmem3UwdPtht78E1dxGwblSkkoqIHxZnR0jk5fsrd5zK2jkoU1v2HbCNVP/Yyn2Aufffsdp5VnVKSW9x8NyGmQDsgCzDkfklh2km/dgUy+E721jH8DCjIFfYGDDMen/lGa/rpspVHH8QZay4LZ9VLiQ508f6ln3z3RqX0Vxn9ZpC2+dDZdJ59cP+Jz/+33HmjOXnuGHS04LV6yTiywidUY9ADAc0SGwciUT8AD2S6ZQ0f4XWfYYE+ZZE/2qaxfMtS0WjFWfVu0Qp898Zh1kkHb0bWyo1wIS9eo4K808EyDPmfwaT9iFG0qQizYK3S81Ngv6y9Q2elY0cGry7me0cnXHBtntlIWjHzFac+utnFOW4Ta29vXnFPPjnjbdsTn1XHtWPR9TO4T1gveNI6PjzUy6LNZW8t4UkSkPKkajNN8/Ea71W3Rj5lm1O8QPLLRiqOxhR1cMCqZZIPmyDcQH8Zg8EJXHG+/xqM/Wzu1TjfI03Qoi8/4WVL+jfUj5PDJaD2RQR7/QftvMK4zFhwv4nMm9xGftG2UAwP30I7DT7/Q+3zu72aNLnDijfniisVsBZboZKEFA9azENqIxwFzYtH0JCF2bYgjMcRFXlWIMrW8Q/K+f8f3SaZA5obHqIG23K4XnRXtO7QsV/TDzrTby1LUNK0SA+sxwFqGk9bL9aLm+oWx7RjDu7fv4KTf191793RweMg48EZUGglDQUxEntp0uwYZZAV66BmDubwJnJ6ccjJ/qiUnCzu8PSWm3iLDnVuH2tvdUgkJo1NTUjPatIPQYAO2u9dHL9XNGDM21uUag3/Ol94OCEB3pWARQaZoMHr6pcRGolG7s6dHn3yh+x98rKHAA4W7vOWcTjV69AX8IwjIhBDwohC8vXAkTmlmKGGfZRTiiXeUGhboDYJb5oa+VDRFDQUKqCH5pST1AWFQR2YWITnuEIwK+fIzS9HB3Tv67Muf6Jd/9Zf62S9/oY8+/VS37t7TbHtHLc5rNK18gjzCP1rmIbwH+GwwEq88HUbSm4Q93J2mrSlf0CdA0oSpjCi3QeWjNV2+iNf0Ju7wj2P8kexrOuOIIXGPk0ykR+DxdUjGmj5oqIs9NREj0GXLfO5YGxw26KVhDLIUiTxKSe6L1v0kfHMHUYM82qr2AO+SWauU0miLFze3MbAuGFLA1vlGKCIkgUiJ0HpVuO2idraj+w8/0J177zFWLdYFnXLT6qR3rlAEoO2sKHK7EZQO5APvVPijyRD/QorgobcvkwLb6/mCccXaNfLCHUina3gMQKC9TXUqhd75F6m8gYh4uyFSdewI603+90vUnD/78VZ9xJuM4oer12zGNSJUssh6HZj8I2NpLHEivB5ZDz3rpMe/J28Azh9Y673/OM8026Dh9dL7wrgudx3SlrjcTkl0g45pGgq6RNBajjLDGtbNu6AwTVAeO8ySalhHesZphawrwioz8SlcaomD7bXbZexAD8hsWQfq1xAZHfb0bwV6O6KEK3h5L1jCa4GjMscZ8T5XwR7g0AcdK9ZrO6yj9Ybc1qnoi3y9NRgmCAvRdE0dlxxSLiKIvoHWV0RgQwB9RaQKfS6lyGupw4CubKRMEGq2Otl5kXVL2ciiqKHXOLE2aK2/SVIFaeR1akA37q/7do5PcM7+7gMb60cUTLcRVJCkNUwrJZErQIHZWNuQUlecMr58eaTTk3Ot+LytMeT5EJK3DhXGIND12fFrvebwa4WePY4De9fA3DIsF9Wo4Ns1R0WEgv6N4h86bxr2MdZ4H2CYP2SNm/Eg3+kI6hsS9SU/IoIgK4pCzSD5s//y/Eovnj6T+3/pPR8frzvc0z5fPWd7O7r76D3dee++FuyJl9gHEsm+Vk+bPcKOga6DL3RKDbQxAofGkjJznFr8YW1zGOWf0989ONDMvuFsSw17v09R62kqh4UNX1lz1skom5C+eoyNhng2jcJjg07o/xWdm9MdmojQiAK2u1bBJ9n+5LUK/8b2QM9fL/T4u1Mt+0ajUlfzCx3e3lbEikV9BiW1wLi7roNfwEfqcDT39w8UNOY3VSvH/LOU6sz4RNWjz7hSftQcA1jgZCKUDg4O1eB8dDgvA0rY3d3TAdim0yscUzvOJRvN2i0NKwa2H9WQ7jlFdf2WusxV+Tfznz9/pSMc1yxFbdvpDhv/p59+VhV6xYQ/xXl+Qf7z4zN9++JY//j1U/3T46f65ulL+e+3XvCGcIFsF7yN2uBv42Q9evRQh5wS7u7u1P7bqIVmItx9HvLFUJswRemjNFBmJDtQfiicAxwmqTUipbdAfqwhrhoNylvP48STcRvhbf4DcS++KxSwYsIs6+LUayQt12I8gs04S1EmIIwIWfdXvGhc4tj6peKI0+gLTqkjkj5u6/DWLd2+c6eG25xetYxNg4PgfIPeasVYMQSEIYaEF4te/l+tTk9OdPT6SF4wPXGv/CMTLBg+2bng1PSYl4ZL2trGQfA4XkIrIbU4iZFzeLzU2dmxrq4u5MVX9NG2JK6CQtsx1WKrCYQdjM1M27dxsj/4TLNbd7TIVA9sSyMO+sbmzGNEg2IBSUl+aSvoMaNXKb2aMgBsq5HaJtSxgbQlVZhE2RQZAS1LqGlG6qxgMtcYCwX1o4wacXr7GLUEPXUGsEjJYccp9t33H+rjn/xEP/nVL/XTX/9KH3/5U93/8JH27t1R2dnS2DXqW8a6LdRJHO/QCvtZIncv0VZoIN2DEXi+RQR9UYXWFyTSpm+wzlAQmTAS30DEJ+h7Vy0Nw4hQxBuI9m8iYsqjkK4hX+jFY0jUY7AZT9vuNTSq1iF0GSMiVDJVsNkJSdWRZWRQLRsEkpIxighhGhqw+xVzgOYoEtrIF/AR8kaECs1nn7EAABAASURBVHbcdB1hQ91S4fID9swtyxRZqJtSAIUiAuVLRK4xBmMEup09ffzFz9Tu3lJ02xpFHZeniip4kA63jxxZw1BQzLY4UmPNnOLQQ9eXoxU8glzf15mOoDbr6nuAp/kOw5y5fqLjo+/UxFxtLpQ5KEIK/vlZAQFW0oYWCAfeKkOe0xGhm1cEaRARlLiZ88fjFJfqQ9MVIhlASugh6SYYfDE4cujxMuimMrOWG5jopo2EK9bCFQ7bgD1YD+IKypXMWj4Z3wjbU8By1MDAUw12AXu3SgURr6BJJ4k7KJkqBTC3S9I2sppORe4Nr4FK1ihwPixHuIt5LMK6PkNP6mdiR8i7RN4Ve5TlNrx+9thyj/M1GDg/7pv5UFUJT4cWyyHdEezkuNswank6Zt2YxwqHpefL5wDfgfYGOxyEK2graCvaWSFLj96GNUZCg86pasRdqh3mYRmgBiBVnxEhgQhCiWhMQOCEFpFKBG1YV9tSajyJR9dqVUKFF1IULDIkyrv/Dr3fue/u08BAj6BQr23bWm6J7ryfLTg8GhlP99/98p7jPW6JQ9bTtxF9jNTdwM76KYcsJ3ydPWevOj871zE+wunZXBcs3menvY6enOn4xZlevzqSy5rviK4wHDWMixZnevnk95rPj5RlqdjMsUA0xptA9Bo6z8DuoIkriEeEAn2U0qiUIkUAbkJuJWWsL20uE0FEKNIQoZTEm6ZoRT+/+fYbPsm/1jm+3RmHa0JH+/fuatzb0cGHD/Xexx+pxb8qY6odQqurJT7diiFOFdbHxKfKwhrZztR472dMXN7YZr3b3TvQHl+TDDur/irYbW2r2ZpphmO6ha80I9528Mgid7eJRl1plfyTQoV2unamUhp5uJKwgZYarxBkDnqNGJ87HwxYzyeMQmes93MG5tmrK3339JRTz0E9nciSKmziu7uz+mk3o8inECu8FKpTZkAPLcpKCQHsbS9wZCEoIjUghY3Nzupojwbs4Yj65ybOOD4ekGUHZ+g2n3FLNip0ZAvFlExlFtZypgfz3rzFbtTTbt8PKuRlpKL+Sy2YdKen53r27LlevHxVHafFYiXBbzbbln9soWEj2d67pd3De9rFuWl29nWxDJ3ztmQn9hXG+vT5Cz199kxPnzzV8+fPdHJyLBvmbNZpm7eFHQZin0+Q/jNXTmcmbYQCQ9kAMaFJY32q5rmc5a0hda7DSJkeAY/aF8rrBy4zA9yVb0RIwOnBk69S3eaIgzegd0DmgP4HBmpc54sr0Z2TA2PRA4+XJ/Mp43HGRD3135k9P2XiLeSyHQbnMd/hDaplbLIUlbZTYljCwEYFccYOup18j+sxzuqzJ9/qyePHOvXPsr56qa//8Hv99p9+q8ffPK4Tvuczg5Cto95qdaXl4hwH9UTHJ690iaPqk4C6aCLsQB8DWRtQUHDJgmyNEmMPxnV2eEf3Hn2sbU6E/WkiIq0MYT2Eo4hUoDL0LZErhgw7GsEgO59dI81K4qQWtY3RqEW20jQykr4WnFh3u+H1takOK/WhFTuxYARU0kA4orf9O3f14eef68tf/Upf/vrX+ukvf6WPvvhCh5xed3u7NNhpaBt5kV4h1AoBHVY+TWpEyKGEBuRSFtJJnF5BT8oadFATCNYdDUcBRfwE6xtVcK8Tb4KJ5lrGhk7cDH4I63b0ThikDb11wZ1x5slIYomM5QjqmIboVpFoo4415SKCZFR6Qf8R9FdvrpEyNQWdgooMZaZKUwiLStnEQ/WKgJ5K8l2mYTyzFLnuIGsO/pQhqgHeY41DI77mQNabmPPHSK0UWg5Ft+4/1Aef/kThl2nXBe4r2fTX/F09BFmRUzhR0UUtQb7vCJ4GwfXtNPiBvNrGdbk3kUoPnjFoxSb66tk3fDV7rURiVDPph/5nFFmeqSZtOBKhzT8RewPVK4JcI1MJSuUDjX7VAn/mgxqV+5viUaMBNYj9GLxebHRHsXp7jVvhcNkRqWBdGdhXIlIlU1mwCYfpsEzp0qipaEk3lY/3KNcXmooI1X8ODfoXlBrreKFbbpKUEQhRhMgURqQCWD9JvSSTm5pUwqYG2z4b7khYkE01cyRw/ZtAdvI2PKbQzbiMlCGZFkSmtpJMcY1ScANRP+R/TsdUJyRKQpUweA04cNbfij3Ue12NW58GeQP77cg+QgeocPMOTW1HJdKqIuIt1AzTtKZDiIg6LtZ/ZlFkKtCD172hhMhUMjbmN6AvqjLsaB6C5bDeTPd6UQ9ncLIdXzHuPbK6fMQ0f92fJU6ssar9GarP4vIea5+8nrHfec86Z/87Z/+75CDl7GKu08uVOIjW/HTU1dlKl9DsDM/ht+KLLUIpGcPor3R+9FTHr55oRVzMOzH/EoUxNIoI8VC6nxCsZ+u0a9vqS5nPgD0oKCYpItZAL5QPA5q44gYS2gTV8gP9s8/y+LvHOru80OUSf6+k7j18Xz163r5zS3c/fiSfenoNa5N9rUdP+FQa4RxFWZ3Utobe4wv7a9PN1NRwS/ajtnd2tY3P5niHP9DMyGeva2YztaCbdWo70DQqjGuYN/YDd21zqOlxr/RMzG9UodwKO5vjN2ZPJ3oGdOW3KjAQX+CglkyZ3lK4Z3KfMGiu1MO4xynQmPLCfnhwoKRsZsiO5BWncV03kwd/AW8bzor64rKzMufENCK05G1ticNo47Kx9AgkjfBs5bauOL0cMcaGQXv/vQeCPdkDGFlk51pwnD7UOlKQ6QFdcho4YpDGgqPtOWVq/2jrggE6en2sV6+Odebjfz5zDCgqs2jJRPSPJPhnMab+DWpQ6Iy3ga3tXe3u7qubbUkKFNhzdH6qs7NTDRjlgjcV1x+GEelHjL2Xr4bNz8hIZE9FDT3ogALMLZ7cJAP5lZQBDiUT9S+/qFYrbcKaQGXXIfKhM+va8BitmMRGb72h73VR5sgARvrY17H0GFmHV5wu+y1/wRvqgolZxxH9eZwTW+kwyNmWDXdLLXEbW0fattKh065r+eS/p9u3bnFqvs9Lzpbs5FsF/gH1V/6v3BibBkPOEozNosqRFLDM7s1ytdBieVV1PWBbHoeRfiUj0GVRG6mkI1u0d8iJ/n2cv7t37zM5GmWSB8zHi0YNqecwQta8HPrhsiVTBZ6WpyXsoshtdNngvDbEW82IO92S32bKDnbH+Lf0oWlSTVNwcFvtH97S+x99pJ/+4pf6hX8p6he/wpH5XP5Z2hlyltk2khRFlV7ThaEElIggHchf5MXaep0mNn1C704n7SftR4S4hcomEEkIGVLwL4lHpCJIrcu7Xpq2TpNJYfIpox+4EAtZrbUJP1Ckkphi2qASbjwqj3D9kTEmoxIIuW1PIk2OLFuL3dh+GtaDLMiOnBsZHVJUDo2IIMAaILZtx1w9l0/sB+ZoUM9mHhGqF2EpRUYkNNJUs1A12w/L4vkxYGtekyKmcjQires4HKEboo1gzJtZp0cffcy431aUVnZiR/JcL6mXEUrJSYUEasv6l161Lrz+VL2AfXrdjqJhOeiEtfDlk+fi84dG1oGBNSCQosoVqUgQUjheEYr4YYgrIpTUqbokbl2ZZ9WbaFz/LS9bzoizNWjAabAMA5u+w42MJd0/90e1X9X+I7XJn+ZXIR0gVUrWkK4ppAr5csIhfRxBjdbH1OeoNMcHYiPyANYrr2fen1bsk0v23iV7ieOmd12jhvYiVdst2NMbpBzPUpTlJlKZU7pkquQE9yuJb+BxzZCM4GGI/DBKqobQXa9EyEiL74mDLutkZS6NtTd+SlUZlBVXRCgilVUW+JFO+JU0zWkKcUOWgptIRCgiaCt5n88qe0QqSyNyNNBeRqqw1lmUAVkMx9/FJV/jzvlat7A/QLmkbVhruqIGPfbe4+v0HgfmdQ1reqW+73FEr7Rif+uhzfFp7E/YlufwtBN7Ac0Onz+R+wDEsL/hOuI01WM+wvvi7EzPnj7VgvKmbZBIURAK0dQz/h73jv2qZX2jw7X/WZLoJG9EKOIHkKkEdcziRnxNU6j+TO03336rK7zrntN7/yz/Bx9/rF3vObT5AId1l4OcMYsC4GVpiewjlbMUFWSqoGxpO6XTXVvpXuMa0ytaNZs80m/iE71rWg572roXzlriXSv3P5Cxaxvo7GX0wetGT/vWycDYRISyZyAGDxpwxhIHxIa4wrmzA1YQtHclkKWoLtg4qgOL2hYbqz/VnjEYrntKGHSulFRkykq3Q+O8AQO/YrD81qAx1NNeT9s9fJe05bwrnNhRUmZRwUBtIEecupmPfy50j5O7GZ2LoJBGRUqFntKUIsSi1PN2c1GNzO0tcVQX9GeJwQ20s1r2nNidgzMtcZKTipkt3eX0FMP2yeEljpgxx9FdUj6iqDQz3nB2eFvY1QyHdTZzusN5RdG0P9K3JYvMFQ6W+7HgjaV33+rC2MN/kOWLCMIJUw9GMf8AIQPiP03kgRmZXBX00eX+Vag8RNsjj3rTjsCo3rpgcizRyxK5N7Cu3G9jyVuMF3a3ncgNIyG5IphqyGr5VvCZo1//wlxvGvKOwIvJDsf8h4e3dPv2Hd29e1effvqpPv/8M3304Ud69PChHjy4pzt3bsu/qHbr8EAdhm2eF2sdJgtzZGiJjD16tGyCt+1yxaI+X81xVheyjD19GKE1IZzExP8cOK090sunT3TFCbAXfL9QPaTdpmlUsGP3y/wqqDeFo8Irsnd0F4CeESpppJoAWdSCBrTRqEuAE9KBBr7mb5RMVDbSr5nu372nzz79TL/8i7/Qr//dv68nqB98+rkOoLe8hY5NJ/8HBb1SMpgfUkjXMD0UYaSSNpP2sxSV2p9GXtAL6YxUSOgASMRDphjhVEgR8RZcBwI3dAHnE4pwBA71I5fH2+O2QdXjO2XHd9I3k4Pt1ISYatY0NJQHdVSix4ZFrW07FRazLCkFuhUXdXQTkBQQQAQh9mKucxboly9fyjYUYboLAqIRQZUgMd2OhUK+K5BlYK3zvNyE4qKan4CbRO0jobCVQMZoioKx2dnb03sPH6k0rDPILVn+UERgVyKkj8jJrCKuf/EVrsGDW4aTFRZog0oQ+aGN3fpwZ+6ToNNLzcpMhX8xBnYz1nLiCmDbiAhoJP7YTRkZ6Mu24PXA6/5m/tLFP1b73zwvImTZC2PhUFyTbamKGUGf1oAi28nIOm54rL1GDqSlUGZRBDZH3wYv2Hr7gpPibZIE7wmSnGlofY0OIXCLcpavIsNJMMp7XmlSCc0o5U080/G3UbJQFpSCXRVlAZnwMs+oukjKRJCWFJKIyqF8EalireMRUeuUSDWUclgqLeA/tR1BpWus2yopil8jqZ8ZihqmgnBCSIr6T/CIcNwUqRAvLoe8WdEwPCFfmYwDEa87g8cDOI7pQuWmmPeQ6qiyd1BxIiqmfwGFjnpP6ZnXHucfwsDYF3TYMoc9N73P2Dbsq1z4ZPXqUkcXZzquONcZzvEVe6HzB/ZCmsHB3f5VAAAQAElEQVRfHbSCduzfsOdEdsTnMT1oX/Bn8yIYCFj56deMz+Id+2BEQBvQc5FlCCRf3/RlJGqIMBgjctFVgoiQQGj9j7jn37Pnz3WKnHYw9zhYvPvgvu6BZtbpY/bl2+xDvaSOL8Njhi7Z+5f0YYCWrFsN628hLOjCa3AhnsTNz2Eh37yarlW2nXKTj/6yKaRL7YfXnrpHQvceuc0B1vb2dh1vvwhERO3PSNsrdDXHBxsZX5dl1Ec5MaK4EW+bYVREyA7XSKGTk1NOI05kx9KdNuycRASnYTvKUmQH0IN+fnYhKai7YKLN2KS3eFkfOPkaNccJ9WdksmVjW3EK5581nV8tZKdolFumLMbjwanGg8B+e3nMZ+JAgXZsDg72OYHbouOpkinTR2QvmbTZ1gFewnvAmbZMPvW7osMLPuMvOUVY4KCenPiE5Rw5Vzi3obbp1PJ5bknegkEqpWFdDc0xstPTc/kk1nq4wtG2XIpQZlHJhnod/exk57XtOnkgRvS2whHsgY2WJDpWvaI+p4f77IyBAq4zsgjWkPRUYv2kPck1N0jprbTpsgKRe4SlMaUhkCar8qRFQrdhuayfN+jlvplegU4H5BkYA/dlgS68+bjMCifcPMwYjlWS0eUZu9oH6ozrdkRuQVezbkaMCYhzu+StdM4LQdUP5a7fgN0GOnPdpM8O3X7Pi4z/hNiKF4DF4hJ7sqwrDby5esEJHNlCmwMvJo+//oN+8/d/o7/9j/8//e1/+t/0+sVT3uIKp7eHOMX3tcXkyMw6IQKJfOuPXYHukMXlPIlFXQZeURgDg4ko7GXAFsZoNZZOarY027ulBx9+os++/IV+8Zf/Hgf1vyf+c915/xF5BxITemRCY0AKJrqIB3yyaRTEs7Qymm5GVkcTpKE3jeMN6UaZRZEpY1qoEloqAqFBRBBfdy6kWP9z7CY8huLahER/9HaZCdjYxrgcGoxlDXhMuZQ07Qa3qHE/sQXyqj0xX3sWphEbcrb7kqWogAZ9GJFhc3P2j2Kkf0k5g67X8iv47uEsGj5Vfc2JvW3ZG4rbTApGpMIQctU04bqVkTAylCW1ztZ0hSJCPK4xUmSk7ADdi7zjyeL9gBekOw/e1xiNIgtViigmais1Toixpv0z0lic3rrQU+3Mmuh6G5gUN3dpCM4jqLfjYc6jk6F+TNZkdKlGbbetw9t3VdqZCnZWSitF0TU7/TlXUAjAP9wOqRF5R+ZjDYmLPMjfuyOocQNvFwiZHU/96WvTgMM3gLUysyIiFfzzelLXW5i6JAH32lqRdcAGjZG1xYcbLk8B7lGOj+RTjPT6hsnoDobT9eGIbo7XROBJ9iRTKEuqlEYt9t1iI92sYw/Zkm09kdmO6iYuV5IIYg3HjU2aEINKI6A7TPp7jaAe9NB0OVzz1HW8Rsh3SFBvOsc4Wg8jTl8wl9pI7DUAXZS0sfUBRiM8qQFVquNP3bEq6w3PiFCEUYtJoelyaJhAG5FF4RBkNhJhECZ0szTExRZl7ctpt+32PLc3To51bD2WYn24gVBQz7fH0+tPz77l+ACzCYOauta28n7usdjs7yNlzNuO6TFfaf2b8ZfsWxfsPUv2xRV9Ng9Rzmcehv/XJ/+5Rp+2FhpOxqe4P8QDoW0D27OZkFCBcE0mOaOSuGEaUWhvbqdNr5SaEHVD/qcb15L99Jivvx2f5O+9d193+Tp978EDbbEmPuAk9QFr01iKCntQM5tpRK7B9RNJsc+w3shL7NMohA1oZzM1swmmtdAS/0eUHwvri4WDb5RGiY1vUNOmwb+Uoo59sAWWO10HmD6DVwcSfuJKwI22ZGBghF7IPTgexOPjE9lJs5PJHFVkqY6l82/fvlUVk5nyW8YCJ89O4vnFlQJheqynx2HMQqcpeYVz4jLhFqHbmVxxamlndIUD47zM0MBg+09H+a0oS8p/MeCrr77iE96J9vf36knczs62EoUEzAplGpThjhktJy+mBW0KjEOoXw3IvcJhnnBycqYX/iWr1ye6ulwpo1XXbSmThRpV2CDtuLrflvuMN6LXr4+Q4Vz151Uur2QneMDII4K6nfx2sMFs/XbUIEvQJ3HBlgnFE73wFKrmJkaabCmkDYLIW4hUbKCQ3oKuL09Uy25CjJSj72LSGKbXfNpz6DJvEIpMJSil1NBlbAMrjN1hT+hFa4Cf++4FwXkLTjQ9dk473+UWjLUdUE/SU152XvBW9/TJE7168RJ7Oqkn3/7xjtOTY14I5uhlUM9EtzOsCDk03wEndMlCsKKNkbj586qqARtRSiM0Ue/86JUef/V7/fNv/kH//I+/0fMn30r9QjuzRnvYygGfObpuph1O5WFf+5dEjHijhBuxEebcNRg1RsqTcCDoNagXGQU3A10NWdQHYHHbPryrBx99pi9++Zf6y//+/6Jf/vV/0Mc//bnuPfpIZXtPK4WWwOUHbHZknggHIagbbatoO5LGTFk6tTgTLXK37YzF0/RWhbJZGvJBFkVFKhk7o5BXkMvxLEl+KAOkQTom5DoUefRGf/wKjQoUQqlxgu3DUVLCpBxQBooT4GZ+zayPUCBHBKywoxVOqhd+vwBTRS068KYwo88F/aT75MK0XYPK44cfU34oImDODcOedaWDl19yvZ58/fXX8s9aI2gtF4HeKoqC0BhGrxVLXmIHteh6i68ohnXq/FBKICIUyCf6Y4zEx5KqIO71byRvh5frDz/5TO1sV6XxuDaKCKqMKgGwpyS8dlKJI72ma0RUY0oFQUTU+jyV8lOchIo4cJ4EdR2/kWZk5JOSBWtvNp0efvixHjz8UP6fYgbXLoVKKVE7KvRnXi491RN8IkIRoQI/r8uJLuQLWsSUFxGmiILXiFjTpImsN2n96DWS8y58SgUYf27ypYhAHsYGgtcQr1Feu2wfXmNGxnxkHKx3itbyDsUVEdQtFWTIZXisb9rmnhIj82Csa5PXL7fzg2DtGrH9qU3BMuS5WEpqwzuxm7brSAs77CtPYQkTILtN+kKD1ySob90RIf9Lh2CTaZqcTtqrNk8O6REQq7ZkE/TeZgTyBvvcgq9d/l+M5pweDqy7FmFAhmpTPkzAmV0A7wPWrWH9bgSMCGUaSfOGJQl9/4IW5GdRrDEqlaxrEKYuD3CtGDWiywH0ONIDso7IZBT0WbBBt1mom1nkeCBDBOsZ5SzjCtktZ8/+VkFfM1LBP6vczuoOJ39eA7w+mceCL3iX7C9Xw4r1fNSCdWZZseLgDiBLoT4zXT5kOXrxYvr8P4bsiPrHSlrWtxb/oGu8jgdqGND9SC0JEYWIFTWOIEhc6U5bhkKBBKGAztPxNbS+Cvxv37+rhx8+0r3339Od+/d0/+FDTlQf6N5776l0rRow48telEZsMvKflOrob4PzqVKkEnK83erIA9vGllymY2/tOIltKd+yTpauUzb0B57JWp5NUWRWqOp/SisCm6avkWrbTi1rdB0f6A1rrn9J3YcL21vbiFCU4hoBw8494EBc4rhdIm8jbyAeRDsKjjcWQKHMUAdzD5z/rNEVJ40+br/iONynlx50D0RBMKcdzugEJqVjHBM7fTYkcdkI/LMkxzgz5xypX3Ha1nad7Lgen5zIhrTL24Cdmm+/+05uZwel3r59W/5PAmYocx8nZJsyBaVGRO2YZW27rsrZtq2yFI0YSW+H1Zvj1RKn84JN60x2lO1g7+zs6fDwtjqUVstisKa7P4adMX/ed58vmKz+xS/H5/XEdiFP6ixJ/U7WTYdsHTK4/YYBS2QTsL4Dw1O9QqaJICMVEfI//ZdeNGIdG25qJI0C3uJKU2+layKkiKgomcosa6Qz5IWpLr5eqCpTYTeARtzWisluWF8jiwaMGMMl8MtAqmBDJVNDXVhwBlyGuh6vDr0HrKzPOW+oc2zBej4+PlrbJGPIwnDdPhtuzxgt5pd68vgrHNXfYdC99plID9+7p88++RAndUuiTocN2Oh3tnbUNi1ixdtQ0PKb211zf2yzDntejVcltEQNiyItm9CqTS2haafTzj0Wg8++1Be//nf61X//P+nLv/of9OCTL7V956HGrQMtmi31ZaaxmUkNGxDy1BBZEAhaoyReSqM6dxxiM54fppVStMFEm9JZprDmZaljVTa0JB2pzFQYQVgRigDQbJPhbvuxgYhwb8hyWt+/rJd38f1S71DgG8HDPAkyQ23baDabyafdhuOmVbkpa9OduFBhivzg07IIW3I44HgM2JYdYNuT7WS2NVNE1HXNvN1WFnSSKYeJviLetJHQbZeG8ytfeA42jhsSRISCfkxIifgQ0hDMchCM9607bAzvP5LjQTvmbed0gkRxCdnXEeJ/+ob1jUIThxuE70V7mK9o27/Mt3fvnj78yU+UuztaUHUJVmYYyC8jKL1GpYe0CcV1M05SNTsUEaRCtX/oz2EENEP/iouqMv5oVQpwv1vE41V1il7rPKaAaR4+h9N6GIoA5F3fFNiUd/0RW7LjCVlxXejtiPOMytP8gH4AEXAA5o9YExMq1jSp0XFAlL2rrevkihdxp02eMJX2vJjgp0sY8HewQU3yoE3LExEEb0OKepvLSP5IcqTPI2trYO8NhBnrUbBm+5dgX73E6eLwoM6tdeh90mnL2lNvtKBCe4TcbkERARI4NChw43a52jO85MiQbSex1wADba/Yu1c4gObtOWg47r1mwEn0GA3IG+G6pbYz5eEAQislK8+ISQakk2W1f7PCwV5t9i47rsRHeFKtrrtpW26Sg45t7XIamaxZS/W69I+gUX5gMJeMk/8Orfn0yJlUppfi1EVHr1/rCv+GAcUZlZxXstS1PgnpskK+6iiQj4wkI0KZqZJZQ9czIkLcwOGETIeCZhBXVF/k4aNH+vDjj7R3eKjbOK237t3RwZ3bohFt42jeunNHXhtb1sdkf7ZjGvSvwX9p7JwStuuwmbWyM2oHN9ifAp0kdQr7WdM5r5V1U6hfoNU4+QiPhuroSsgV4f6U2i+PoccvkD8LtJIq2FvXdfIa7cO/1PqqRoKOruachmbivJ3jyJ2pnihyeuiTjwHle0BLpGYw8QnFi2fPWPgXTKqOMUAQDMqnVjM+sboxb7pSKqnjNuzYLWzcGIEd3IZOtF1XeTjvlJPLUcHm1WJHo3wq54FvUUJDJ169fKnXDPrIRLIDu4fRuDM7ePWOHxwc1MGxAbYoyp3doEV5iVFYDucPyLpiUl1x+neBEZ3gGF9d0ZduS+Y1YVdZUhFR+0wEuSaleaLYobLcFziul3wKsEN9dXXFaesCfQy1YKHNBiek7Tr01Na+NcjW0PeGwS6lKDOl0L/yoiLy1cpjff6rH4EQETwjZbks3wQ7UEVVTnOnncxS+zLpd6aOPhZozra9eOGys7rgpH2O02m6++x6XtA9rqaJNq1Uj2PBQOfY4Pxyjk3M5ZeB169eq/JirBh29V4YWEg8fl4QTjhNvbo40e5Wq73tmXaYz275WQAAEABJREFUVAe722pDujjhFPz4WCMvJ9vY5Pb2jnZ392Q5bZNJ2wZFifmp7110VT41uMThnRfWnbZR7Mw0O9zTwXs4qJ9/qi//+q/07//n/5t++pf/QXc++AIH4K76dg+Hdlfzsq15ztQ3nWS0UxjoK4hPaJWkG/Kbgo2URtbVBqV5k65xbKZUTPRC+Uq/LleUZY1IRcQaou9ZkWl6igzueBu6mdZbF7O82vbI/Bk9mciFPU9GEWVxSxAi1jzkC2pIwb+q9wx19N1rxa1bt3SLhdPzrW1bFjTJcysi9L0LGrcMOK6zp3IbuercRq4RYxl4oTKsq/39fX308cd1ffBc71mDGvS2QfFczCKnZ7NODeM8sPEtOM23PQ+2vzeNVjnZw5ElFOjS/Qr6BUE+SR0jpjLkbdH2J5//RLPtXSlSvlzUsQinYFxDx38Yzo4I2P8wyPjhimvqEOJlqWj37l199NMvNTu8pQWyLRBkCQbiQ+WfmvpSNNlIkH6DiKApIE2h03IaxEQTVwSJdeiYQfLPv6kQa77fqwTvCHIrRCn96IUpaGQcvVYM2EPQ18LcKMyVUugr/U4DXgmCeJgbFW2H/ny6qIcRc3yOaU0naxpbyjFyopoqD/MF3qs2c/fdsKVdo7G9UTZLUj/hFKp8eXCrZX70OD8D8yyiSkSZ2hrlBeIa2lwhBf/EFUGsQlBC7psRMcUjpvx0fwEFZJsVdMNlU5SlyQS7rJ97vNgM6HLBHn4F5nbwmEcjAmdSNlOlFOZOK/fb8YRfRCjC+ZsQzpFS6J2LhqBkhixXlkIR62Vk3V+ppy35oj0ry6XdtsfJchkd+6zrLth3XN7rwshaIDiZbt4RoYiQBF/602MXK3iv0PcKP2cgHKGHQiWLsqRKKTh2Oziquypt0YLvY5fLK81XC7gMykxloaxDEJFiIVMqdM5B3BI/aoC3fz680HZJcmo/Q0la1xethhQRqjwpN9lqURCvEAVAZiBX1nIRN8OQ82pZ7GyLL4l3cFL38I/sZLazVg16MgZ007DuJuVG2K5I+88pFsps7e1qe39PLU5sY8w6uX60jQId0LjGkuqpsxp7XHdAfGl9kh4DOShb4C3BXNNVqOODvBU6X2BHESGvu6UUWBYl+baftms1o91csfh6cD2QlNXOzo522Mif88n/+emFTvmMv2TAGYnqLLh8283Udlucjp7qjPyOtCfz1va2ZttbusXGM9F6NW1X/5eDc47K5wz8BUK5Y9ucbPW8IS2vVkoVbC60WPT1M78dvcwCTcpMDXTaC8XIhHV6CQ9/fl/hrIhrziIyh+ZO3eNk68GDB+sfD9jRbNaxMbVqGYjCAtGgNCtk4rPUHMfUsrtfl/Tl6Oi1jnFsLogPTIa26+QNzhtqYx6l0KemKjMiZJlWGN8CHc2BQ58Q++TVTpbfopZsdIJXQ58sR9e0MlpkaUurhkEs8M1IRYTErRtXnWgegIobGURrccpz12oO3RZZqnkpwZZ4rCFlRI1rcwWRilH1dS9G1ToZhKkspSIYC+sti2kptzMwBj025E3AelhheBazlEYtTlfXztS1rWad0akEdeEThAPj2VO+aZvqPHazGVVHTl8HmY/5+bcrL/yn0ii/4JQ1Q2K1UmATsbrS1dlrvXz5lNOrlToc1dlWo1s4kNtMojNeaF75xw2ePtXTx9/q5OgEW5jVxSZLEZ3jTiXyJIwLCPkfWYyXmHBBiDqQq9FY9hTtobrduzq8/5E+/dlf6q/+h/+r/vp//J/0+S9+rW0++4/dthaR8snVQBtDCQ1WFQjS1ktmUZZS2646JZ4NNmU4DsJlspHLuk5FpVGX0PmRSX4qgrC8gemmFfhkFtoJSSCMlBcPQ6QjoekNGBLZ7kdIsaajgkrzeCzYmKqNE9YTDE61zTsCvsIkzIDKSXojc0SQEQql0jIjV9N28nh3rB2laclDTzRkmxhYJ8zGGMmR62+gkCInEHd+RMgh1ZGTpuRrKhf03/zd1t7evg4Pb2mGnfmrzgmbh0taJlhpkrkoqbNibfLL1Qr7DjILMltW1227VpBoc1RKonklD265bETIF2rQSLzKFo38c6offPyZVHhpGRsWd2wKuvNFzQmqF9UIRzDd7uHUM9M2cF7wCGqHcgwVjM2/2R9KDVBXknxSukDvS9aa9pZPUn+u+48+4nPlIOusULZQtpAIytd2iHDX1CasCT8m4WQpbCsD82SgNf+vVqbV+i73QzAz1zd+KN8057mc4zdg3hu4jREJapqydF104Q2kmvTT7JL+Z0kF4Yh9LbHfJeuyvxh6jL3eeC0a0UEdS8qJK2ijId6yhnWghBtbt05Zl58ADWEGaLbfntDzwzyNgXXOsEPktPMGDNx1aabecK6hameEHSJvZKVFBP1JxguJaEek9Ode1EU6So+1lpMRoSTlvoq4FNwGAfFCuw36SnGhrxX7a4/OPnj0ge7dv68VtDkHCiscuoiQy/fsA/WFjryEJvjorWvUQJ6wFWmUAkiUmkJtLuhIokTvGUgArwgo3NavS1tFFfBx2nwN67VpO0VG/ZGy3vsEfFxmpGwQ38A086tgLKodMN9X9KlnT7edhBJejRRFhfV5lwOQ/b0ttUVKeA8cmqzwbTyOpRQ1lGm7Th1rREbQN6kd6O3FXIvjUwU+QoFeSiqT/ND1FZSuCEiUEYgIZSTRqMjcxFXT7sMbuIek0J82l+tTp2eO9thkmXVqvOaCDjm9lvuL8gUHdf4RvSX97mZb2sIP9P8oldh80K96ikrc6Qr6GUDkBf5LsIcn6SyNkviokHldcmh3en6uSw4DLR2aYBRGCbkKdZfoe0C2btapRWctbVjPWQqsi5p1mGZgB2tkoJgFKLjTOcz7Zkvbd9/XzuEdZTYS+fSTImNN96SXLOYtnbICnN7d30eAVGk7Oe0/M3WBE3mKQR8trnQKXth5eH2MUDPt7uwLp1sz2hJWt+DUy3JccDpZsuj2rdtKSXZSd7a36VvIP/s4MCEKHehR6pLJExH4LitOgc84BT4lvtRs1mn/YA+ne0dbOM9beOU2HhtSxwBZMf6zSWgDg17Kg2Q9RBTqDziwc52dnss/z+b/qMAGXxgAK3Jra7v+PKrfiiNC0gTL7sVorIvSoAH5egbCnwOWnujER2RHidwMFrfE8KFLAkUEA9Pg2HV1HNxWw8A1GEJTUmmgkDCqMQ5Ug8k0MJJC1pv7WOtQr20btfDouims8UorashvWoeNCmGpx/ihKJLbGODbs7Bs4MmI4PIVIVrTdFHOa09m0dZsW207q/0ISizoN3Yo62aOXRmIX/tYSqMOp2GXF6OdvT3iW8rSSpkKYLZ29EspjOFMJUINk7shbGnw8vi5vvvmH9EBp+CccDazRk2bujg70eM//F7//Pd/r9/8p7/V//6//H/1v/w//p/6//y//t/177WenV0oaNvj6ZcW859hEy36KJmiidpO0juPpcesHzo1s3t6+OEv9Ou//p/13/2P/3ec07/GYf1QY7evuVoc1AanoGhsGkVrwKuRmiYEazXwdlttaehL0s0NCnnQTG9alYqi4nRpZRmNAt06zqBeRUHWVGQoYg3aUKQqZFoSbUABjoOa77xQljWdsgLWuc1RSpLJtB/leekfufGP7bzmJc5zwp/6xJyNSAVgVaBsUCeUyJBZ4ECaMhkFm+gAfVn3odC3WoZyUmjFWjLQsG1uJG1aRSSBEZLpwUbtEAR1Le+SeWZQXa4bbh/+1lfTdjLcXtfNFBE6PLwt/zUKO6IXLNDisn3avu1ERIQa5JzxMm5bnmHTHXHTzIfislioXTQlh2+kkiyp1tdIpk8pV1CzmenDTz7XPmvqEDOtxlZDtFI0oFAiFDFB1xc9CkGfMG3uo95cQZ6RasaiFhSQwg6VcrvzECf7Rdt3H+jTX/473fngM80pU9otddmoi9QW5VvYFmuQ8iJ8A6mSNF2OI6YqkaGhGdlJ9RrZ89VhxfpnPV5v/Kx7Tntsg0pJZW5FhN69IkIBMXhGhAjWIJ6GpBxre26zApLviKD4Go5X1Bw/al5C8zhv9AgnQZLpyWA6z3IPw1DpQc0pX5rGGCVpJE6ajCAWMeUMeqMx8/3/0/YnXpIkR3on+Imombl73JFnZVUBVTgaDaC72c1hs/m4O3v96Tv7+IYcckgu2QfZQBdQQB1ZeWfG5ZeZ7e9Tc4/MrCo0yd1ZCxMTPURFRUVFRcXUIjLJQkkZRuqxjxSY/yj8Nk5xBEQdNzWqe+bAi98wjHBlBpmbtukgCeQrylIkakLfvSJCEQbqQgp+xBUxpUCUwJd9I1yOZLUsUpHwjVCEISWXKcSCZn/uEaxXT1DvPSwiVPBtX3z9pf7L3/9XfckBwHrFfsva6pDVshv2uhz3g5MYx8hh1xrYMFZbpoTKFe4yJKczQxECAkggaDdQh40Sa4R2F0Sjk2C0qRqD0FeP7noCyKZtFZl1Lzed0+/CyPhNZ1v1fG+w0evljS6uLuuvF24IKAf2avMbBnrFj3XtTGenx/iOQx3OGrX0k9DEMGgwkEaEKqv9RJbCqpK2VzdavbjQk8+/0PbNJS+TAzShLPBFDjQjkcwIRQDawS5NVr4iwkgR4ApkSdY1wLxWmzbe85yq5bkoWdRaf/jFZDNCTUp8XAMs8G9NaYlpDuRDuaPjEx0eH+uQPfmAk9gFMOdLpNsX9snG0HbKgt/KxJpFULrlZHlTwf8KkNdCNo0a6NxHQRehYC4ZLZ3bH/jQo+1a+nFfx+zxC2CuGbFaQcaGmKQBlwwveRqOwG5wWwI/+On+Bx/o4Ucf6c69+/Ipq8sWBHw+leiZEEXKiy8RdEkAMkbUfM/iu7lhwv3vrrL5ZHoRFHnCC0Jvx9BL3iyuOcksTLyCycTIj0/OqlEVBjcwkBUBTiDgjM8NCd6QL5lKwG/Bl5eXNTD1pulfQZgR8Jyfn8n0NrwrGxyRPE3VoQwHqmenZzo7Pa3jaZmgFnk6oO06ud8tDnZFYO1N2OmgcYdsA0YoLteZd49Rk9WMiS9M1gSMg8mwfIaSqUI+Ar0wHrdx0Lb2gkfHzhsqP/rt6cOLOiJqu2mimGj00QCWr5RUGqBRBeaNlTHWuZMQV0m/TSkymEchXUpOPEnvy1t4tm07BQ/G5E0nLi/gDW+KG94UjdfIu0HuLW+annN65cZodv0aRUTt07LWPmqfSVkiU2i0DhgnZLI+Bxa5jfSIxXDC4l8sFsiftc5v5dbLNS8sL16+qEO1vJ7DZLyFrteXV3r8u8/FG4W8wY44ltdPn+q3f/8r/e1//H/rr//Dv9dvfv0rTlK/1Be/+52++Px3+urLL/XZZ5/py6+/0pzFd8AJ24x+265T21jWUOI8wnM6P1QujrVtD1RO7vKp9Jf6i3/+f9Kf/+W/0Mef/pGa2ZHGmGkINhK1GtWQZpyBanYQKeVOD6UU5iDVpHGRF2BNM18ZqVLL353vVr6mcMkAABAASURBVKWQp12WXRtwQ1lpGhVj8sWQBR2lBB8epEPSBBkh807kEGWozkgUg00jlVKUWeQrS9a852hax5e8sF3o1atXrLcr1uhWje0FiIhb2g024jYRbt8o4Vf7kmSZu7ar7bIUSr7nDvRGA24JviJfQfuLApdT6H5sh14vXjfeZOz4TFngX9BNtcOqpyKnsxRlKcJ8ZJrz83PZ/m1ftrXMrBuo/c6WwNe8I6LSRoQiQvvL/s79uX2LH3Fb63kPESH/CCzZJhL/F5xgjppjc3cffqjEXwX+b01g0o8JGQAtCdWrtpWMQlx+GEhqj0m7HlRv626gcqSwF/zYfEQffWm1wPd98tM/1r0PHmmgrsWvBbhYV1nU0Mbyxyhz0P4KclEzoYiQuPXOFRGKiFpiv2G9eG17jvb5Lf7S5aN9XKX0Y2rj1P8x8I/zs71khuxzRmsgc7ILcAAF28hStMVHLb0HsN/YBsQ1sqdNQEvSNqKIUP0JCOo9UjzBAM2AvzMebXDUB9Sg925Ujd+YiqybAf0YbNO1HX1YroDEZSAlshqc3oPr92nt+3m/sJYGzwoBFbwjQhGAQgkumRWbv21oQBeOB7b4fYPnc+Bk6YaDp1/hR3/z+efy164L/8ocwdgMW2tLK7fzmkQbgq0UUoXpocioPqFt7SdSEQFAEkAC5MUVMRWgTvaFUVmKJkJNl+unlFB+pRlYT4bwWLLRhjGs19ta11O3Zp/w/r7Z9NoSnxi7/oq95ooDDMO1Mfnlas1Lei8fyJWmU2GtlCw6JYg7Pz1RI+RDN54768z19jWGYlktGzImdP5acclXav8x8Wt86RIdVn1iJzaCiJB5JDgCvvr+K2KqiwhFhOR7B067gKzevbyma56KCD/yti/75Q5f4H8DfwY2zIm5Dg4OdXh8zEv1qY5PTtgvD9TO0AE+teqW8RXSWQq8gIrhWzH5TEVMedNVnRB0Nsx527ZyPjOIzTq1XStVsfCVkoJ2M/yjfWuhjQFSKsTlVQOyEKDJaTNR9/mM7l+2HRWacxzsRg5eCsyCMivXk0xSPYvSet9iHN7kegLajEbijSRVlNFCE3rBJ9gXTNqMYKHlNO2KY+HDoxOdnd2pRiGUuaTMvx8bEbLQnnh/kvcfbNkg3G9kkfGSQPn58xf1k/0aBxOZsiKsEC/wW0cpQV/kcvM0bneK67pOLYoPaDYEZT7F3WDUI6sEESiVprqNLgmALwmUVzi0koyMySmGLCo25gpFWYoKYBkjkrU0akRBdmB2SAZUpqDOfdiZr/i8fcN4rD+Pa03egZsX/2hiSZEh8yz0Y/k7JnrWzRhzq0BI8/EcbdCFYc04DB7XhoDCMOlkS+DRq3dQut2i+80E0PRs1hWYS/MzhPwjRUwGNYqLR0TI42yatuIsqRDTjuNdI0PPYi4lmEcbaJHzftk4OTnW+R3/w/8sBBaHeXiMnjMHqU+ePJF/59cvGCO8RhxLz1heUv7yyVPCw9RMqeXLN/r617/Vf/o3/1b/9n/5V/qHv/svevrlY7188kxXvDAlsvjfbf3lL3+hf/4v/kr/7K/+Suf37umQBThjQdoWCjIX67WkRvS6Lp22s2Pd//Ev9fO/+r/qj/78L3XvEaenlK9weMoW/1LgDIxFEYU0N6c9qEP1L7hJlMw6Vw7eJ0g1lDVZ5HwLbmt+Ki/kC/27rrBIE3BZllL5FHCtAzudyJuWewcRU3+ZxqGomDTlipCviCCZADnSaaAfplJXvADUlz8ctdeb7XzA7uoLBfo65UXvmDfuBV8VIgNnv9WyrtWbOq8NfJqdI5pD43Zz5ta0KEz0rAz6rily9M0TQb59U+o6wDW2C68XpxvWqcfnvPEhfuQYp+o1bJ0YXG74dtpz7XLzsWyW5fHjx3r1+lUF13VdK+Me2/daMa0hwjKp1jlvmQxBxiNK15MOxpYZ0ziDmihSaThtGLXcDPrwk091cueuhiy4xqbikTbiCkPlE4oABBi/C7VMqn2ksUQ1fKJCH6megso/Gy2OTni5+qk+/uEnattO1t+AH2pIl2yqnGYQEmiUmCiak6bEN5mImlDwA0G9TWkd2Zd4fZZS4N+qwxd1bDQzsOfeYL0XbCNoaZ0JmyJJV3Bx2kBBrQPv76C/iBBI714RIc9RhUhFQCPAuILeu96VzzZ9g31PMoyyj3LZ5aW/xvWasRd0gHmblW2kQhbWbKNI9MvetsWvDfiltx0FEgDIk57/TBV0Yn3XdUHae8z3QcOaaYEsBR6S15z5ur114n6CAsuUBRoysQM5Qd3+3mdDsS9SRMhtI0L+0e4KcFJWsmgaYyoSoMLBKsQakwzgcXhfsW78K3ZJWURq4EXk1YuXWnFA5TFUm+DrqPUbEdr/uH+flrl9BLa6053LI6ACsoIU8TYv0Qf6LgXMfmxTiQiFpiuCFPeITVtvPf45HG9kUc+esSFQ3bDu9kHp8mbNvgIsN1oR4yyBq8sbXRFs3/CJfskh2iX2YXCd20UUbLuTdXS4ONTd8ztytw7kBx+6MCfWT8E37TGWLRNFpgr1L1+80CuCVO9tl8QQS/Z562qs6y0g3YPeXvE2CZn2Ot2XppJ2EyT9GCKDsrewp62YuomGlpEqDKKhnfcU2/2MNdu1HWu4k9ft/kTVB0kL4r85Bzsda8PBpef6Nt216KeVx/4Wisy32j6xQeXbdrIv6OAx46Cv8md/MK9D9mK39f5vm8+CfFlUgBTCMip0gLpsAYwmKPMEmtmDDz7QPYLVZjaTDbdj81GmXrx5rauba/lY2L846yDVsJ+cLcZiushG2JYaTp4GAtZhSF1iCJ/9/ks9fvlKB5xszNkA/c87fPDhhwSrZ7JxrB0sAismMyLkwXozKqXUtzgPZBwGeQH7pI0ZrH9k9eLFc7169RKju5KDWtdHhHoM/QZ592VWjBVmZRl7rIambVXYVESbLQtwRWAkeVGNMt0Bk9WidDHQgYUR6MKTgSIhC8kVQEQoI5XUlwIGCrJHBNxC+2sYB2Tb1g3fY6rlngd4D8i8DxYty5a3QOed7nGSE/S0hweLxe0jQu7Hp1ie9CldJoOh/5LIAg0iMi+0Y4w9G3INhOnT4yhZ4JHArh0bjHlFhhBeviKCZChzoivwli9kD2M6cLDWtvBKMU9bXn5WbApLFkCrU05RDzihPz4+0sHBQoU+BvGz04f/KbBvCEg7jNgLpGs7M9HFq9e6ePFKS150Xnz1WH/97/6D/s3/8/+lf/+v/41+96vf6ObiUmUMOZA6JhD+6OOP9M/++T/Tv/yf/6V+8We/1P0PH8p/9Xh4eqIFAVc7P1B2c41NpwEQ6eboVAd3HujHf/o/6ad//s919MEnGjlB7ZtWQ2kVTadsZoyyEQ13OKs+RN8UcAd5o6h6LOinAUqmEiiZarLUujpXrsPuskz1uasrlBWcn3GCg3YKaEqqFLdvlFkoAiKVGfIVYbwHSkgmZZlJZndHKoCRcqplG3CQ6qDNaTsn27vb+YRE0DXoIDNkZ2L77rFD5x0snrCO61x1rRrLCn2PbRlsm7VXOgraC1zBhU6DR42KiApkud9JY1fmMezWPJW1j30/EXHrKBN9TODxTTwiQplZdea173YeX4tdvWCT3bKxnvOibJq9vAX9mjbiLY+IwH7nlY+DWK9FxFYwJuvD7ZO0lJJCESEJ/0G+npyWTgcEjg946cl2JmFPA3XDGCbT7RXjlKSY5lN6/6xlfuwLwGRxr9rkqA3pbUmtKJ7R149+9kv98Md/pGznikhkb5VRlJkKQEEDaOuNHCF+wM5HxeHkW6j0YSqVLCroKSKlYcSGBvzRFrBf6qtfsz632IH92eB5hJNHt59LY8+toaapF324Byet31uoBd96BHkD6O0dtck+77EOO/kO2RBn+JXaB3K32GrH/jZjk57NujoemZ+F3I0fsTXimwbszzxLoscsMl+TRgTpkPWZAY6ERSg0XW7vsXvd7MG83k17P6OTSW4ajECWQtFY9el8hHmLsrewzwT0BjOIqdv6DCSpif2j8kA+y+g05aaJmk/JZYyttI2ya6VCGXIo0Sl9HOCv7969pw8//IhAb6ULfO6GfdKHO1BqsJ53+5HevWhr2RLdef15bRX4RgRdhngA3Lt8RFCUQAiWyiyIYAhJ78B+joROBoB5G1kMoQJVoy2xyHq1lWGz7rVmH12SXxKH3ADXV0vihZsavK4oX602uiaYvbi6JsZhz8I3bAl4kwMJ9dIsW05VT1BLgfcWm+8VkUrGlZaxQgjxmZpBIamwv6042PLfrlwRpNrPToHq1N5zP6Ict4Fc3jvDeTLGjIrUQEkdHPWqoABLRnp7uXCCoGYPIq3dlXQUEegzFTnhkqkGOTvmvOs6TdDWuMfrxf7S+4F9vIPYmdeMgXXTtTO1Xbdr08lza2jaBp5tzTctGJq2Nd0MP7rQweJAC8C0fgmawevo6FAFu8hIZckprQiMYGQhDAQSGy05AVvyhmFjOz45VUvUO+fUc350pCUTPDKYDVbz/OVLXVzfaKD9gs9ZcJMDVVG/YmKDDVaRtWy7HTUMoRVvMEsAW9Hziyv9+ne/12MCjzn9BBug29+5e1f3OO3KUphk5BoG+Y03IlBYCxBQsAiyhBYsmALdhv56NsxxHBjHBtjSX4/xXfPZ8lI3vOnZEDoU5PF6cxmgbZgUL7pj5D9kfB1K9wLqWvrZKXRkrGsMd41Obm5WyBQoeC4HQk0WGVLoEDl7TiK9wY8syAEY6WMEiysiFBGk3r/3JRGhwGAiohJEhMIp2lsGWNUF0RNY1rzLdzDQt8F9GRBSlilZwIbAtrNCTOUTZ8jGCjxYByOl1NNvY+NgbAUdJ2nryVCQL5lfQ9VTh+GhK+etU8+T5TO/EZm2mxU8B2UM6GnUrC06OpzrEDg/P8aoCwZcJPrc8FJy7ReJ9VKv37zSrz77df19oU8+/VRr9LrGEd5gb6+fv9RTAtS//Y//Sf/7v/rX+vV//js94/T05vWV2kidn57Jwemf/vmf6f/y//i/6f/8f/+f9dNf/JGOzk8Us1Sfg/zf3s0Oj3R0dq5mdqCxmWudndbNQt3ZA/3oT/5CP/0n/0wnj36gbXegVZkDrVbw9x9J9aVRH0UjeQEpazsUYPE0RAQoak6kI0gD1tUewvqMVClFmYZUgMlMOFIud5kho8Az3wJz4fJAnnQ6qJP7SUUYi2sERD5VvCHjCEo2NZ9BWRa57TVrxG/5dkYnrEfP5wVfDdac6B9wYnn//n3duXOn0r7hU98rXgZLSd2//4CXjrP6r2TMeYntWGNNmXhGBB1LMiIdjDciFDGB3rkiQglQU+uzjifkyzbt9eT0HlxvGyz0FRG1TUQqDIpKFjFhZ8yjJ1jyuLxWDE6bxA63ZzM7xCYOOC1pPQZ0Zd4Gt38Lodp328j9i2vUqIhQJBCAdnKEcUgeS2nVoB9l0TAWbPQTPfzgI2U708DpvjWSAAAQAElEQVSGWk+taKuAofmBataPWlgrFBETUH97U0YhdhzaprQBxqbhc/+5fvCTn+njH/9M7eG5Bmy8NJ0sf2R6mep7r3EqDfzHlHrnGRJ3fey6VQnbUSjCoMrX+n4XXOh8xfgG+wfn9yBftHc+nB7RKuB5H3B+t0Bbz933wW3QV9sNdAUP8wICGZFMEYHPaVV1QDoilKXUuWw8p6QzAzpJwU09T5IBP91eEalkLhUoOyCUQfXpFKWKiAq1Ybguap5isDQ9kAp55YsKz0smrUlbFwV5jDf2gcDA3od5uNEt1ObMmbFhqpdCUvKElZ/kuEOq+Vscqj+0jz1ICnSgkhJ7pG2qL1CRtiziesi6/9M/+VOdnZzVPdb/Es8zf9W8eKOkreWG7O0dtM+senZdhPVJh+IizfM792j7i6KCLQua0rQ6IIhp8WEZKSmkHYRHStlolrQR+XFMDUOoJ/7Y1BPVgbSIc0Zd8Hn/BV/injx5oa+/fqLnz18TcN8QK6z5YrrSDXv+JcHq1c1SG3zDetXr+uJG/bJXp1bHhyc64sV8Rbx0Yxq+Sgb9Zxa6Tg3IMTIR9p+XVxeYwCjPneMIf00Ul2W1HY/QVcDOjUU+qKcRyQEY5RcQlxlG6oxRidAioArJs5YbI0sY0HkwH3uQLxOBc1eX6CrChaGIkMuzUOr6SJVSiLvmBJWHHCodsX8fgQ/BwMEh6QN537D/n3HQ0zE/M+LGGbhlzgq8Ios8f4ZkPgt7liHg30Bjv1sD1q6V28x5kXTwWoGytEIHHpMT7wkmVzXA2/Lpd0Vwds2J5gEb1wcffSysTC/ZpMTAS9uqm88UDOKcz1gWwOntMPAWsqwB6gYeBgsTKopooG/kvyYLHPRXz17o7z77TE85Dl+wGVY5aH+MAZwAWzYWcVnYNYGMJ3hOn/5cPEB3TWCTKLNjIB5sIteWU0gbx4oNNosNZuDt6EavXr+u0KCkjrfmHt6ZCXdVAwpSreu6Tg3QzjqZru06ZSnUBnSD1himdRMRanFslmMYe5mX803T1rSNzH0YBvQ7YpUGGL13u11Dv/vNPSNRb6CrADuNjLZMeGC/okZ7HJU2FRHyZf50Q9eYO0ZfCSG2kU91U7nT4XIaJW2thpKhzKi8qgw1T/9lKk/yAWQKmh2Qj3Df5jvKY13y1rjiU7A/iSCI8G0V2jYx6FmFs7MTjHwu45KJ41jzZtojkRTknxMEvcHhPfroI8pGrfh0cwPPz3/zW/3d3/yt/uO/+3f6+7/5OwLUryUcyqKb6d7dO/rkR5/qZ3/8x/qnf/mX+vO//J/0w598qvnpESdMvVbDik+v6wrLrdNbbXGEycJSt9Ay52rOHuqDn/5CZx9+oub4TH1L8JqF9sgYE2yRryc9GJTSDqLikLQHp5zWdEUoi/VZ0IdxqmTWsgjqSJdSZEjSAWQpEjisZ7AM0LpOkegmpAhuA7SkKVCYPsQV0FSkwkTYPgs8nY4IbHmjF7xw+tdm/Os7BTscWFf+nbMNL0T+1YyHDz/QAqexwg+85NPVGvu/e++ePv3Rj3T33v36sug3bAd75iv6tbkaW46M1LsQVOwByW5vj9n9U11lLiUVEdoih2WxzRZkb/E7bdepAWcpygLs9IIV2uRq+4iQfKMLcQ0sjDUb/Qr7vGEsa/yJy/xHVR5j/RxHYG4bjghFTEDTmjYmoaSvhnXfNK0a9JUlKQ6qDVL4JygTYLwDRZGy0QAeKDs4OtEPPvkRpncglaLIom9fsSswNuyy76D3S0ey0RWVeaf5ybF++OOf6NEPf6ToDrSNtvZNR7SHEDlJfM+9rzN+v3oq4RlB66AyKo6YcIKTsRkHtZmpPYg6iqabdETc1gV0EaGSqVJ1gW0zX7bFPwQ1KMWHe75ugSBuwO+5bsBf2mZG8qoWMVbeth8HfQ6sbFuWLyIQb4JqQ5U+JO3Wj+CwoxFYmurE5RRItUi7qy4A1aKRcdQsOJIy2geJCUIRbyEzVDKVu7Kxyi5BVPeeatxCJniZ5x6mcsgkag0j+F0Q1wiIcvp77+ky1cs1NeEHMiCIxhK83KvCQHkg+5pDAx8SHXASdnpyqqDs4vKq/kcuL/k64V/Xsp4b1ihNbm+zjHAvIXHrv/eKoiysHcZdWEMRKVXYMzEOBWUGn9yv2TMM2xoP9PK/4nNJcPr6zaVevbrg6+sbPfOhx9MXev7iNbJfEaBeAzc7WHIQt6z/qpGD2uv6awFLra6X2hLALtg37j94qIIfWONXXnLgtgLbV/ngbI2fvMSf+KuzT1CvLi/krzb+91S3xEUDfvZmecPUjWqaolJSEeIawSH/CDt0cGs7sE0kNJnUBGQG0P5224hgykIBTWHezLPUdKpkKoEwRIgOFBETQJPh/skrqAvoi0rZQ4OMAPNpP29/75PVCocH8kGG0w4057yM1yCVOG0G7GMo4w6/XaHGVjPVNGVt16nt2pp3DNa2DWnn30L2KG3LsfYeMgtCtbrE8DyxrHe1dHiHE5UffPJJ/d2+Ez7X/+SPfyYHlEuC2ZaTyKCd0z1vHz75cqDio9wNG0LByEoUAruZmnYuRSNRNqCIJwQlv/rNZ5yiXVBeFNmoaTrdJfh9wFvbiHGaF3rUzfJar1+/1Gq1VMvkhoQBXgO7Ce9malFmaTspC/RL3oa2Sian7TrZiF4SFNuwmgbHjbGs2LiWBEEOsEb4Wbn+HH16elb/As4TcLBYyHjOhl2QeRi3bPJrAqwNhjZohI80KELIXlB6h6INM/KNSmaVwXIYIgLat6CgY4BiTRBKEhFuVyoPj8tGYiPoGKflb9Ch+RkiQtwSxu1xTA53qPndn8yR3uWhMa3bIZqy0E+J78iZGZpAipQSiAj6CUkGcbk3UICZKzuJDQt25G3Wv6B9cDDTfNFqARg//OC+zu+eqcEwA34exxybmDEmG/Pl1aUef/MNOmz18OED3taveXG60d/+zX/Rv/pX/6v+5j//Zz3/5om2nK4ustUxn+4dpP7wx5/qT/78T/VP/vIv9IOf/UhH988Uh536ZtSa+arBKS8vdiA3zPfLN691gzMZs2g1Njri8/7DP/4zze59pGtxeqrk1DQ0BPMbvaa/rBR5l00gdDEqUC8AFpfHRLFUH5JxSKCoUKznUuQXkwIuWVSq/lNR9Z3kS4XMrGXxDs5SKh8eEvTG4fqSSmPKIkJkFCVVWCeFNdE0jSyr7fzZ8+f68quv9PTZs7om/AXj/PxMs1mnk5MTPXj4EN0/xP5P+Bx2wzq6UQMPlz969Egnu98HHeHYEywU+kn6sSyYAKWqwKgVyCNDSDI4vYegYAcOLvyHD8EYCmNc85XkBkc+wHCG/5kfLNQin+3G9ZUvzW95kh5Fv8YGJIhINU2rUsc+1qB3TeCb9DFnTXuzbbtOXtczfNg0lqL9FRGKiH1WTrkPy+ixr/Btl3zGs03dkpkIiAhFGBKckseMPCMwACvGdxf/9gMCycXBMdJCo5BoI+ojQkmbssNOh0K3F0mqJB6hAEtbsb7bou5woY/w1T/8yU+0OD7VZizqseko+EXTarrGCSmC9rt07SdzKqM8IkirgrhiDySo0r4iIkhOYP3GjofThpLwBNznyJx6Xq3vLfPhAwj7DIO4XB8RypLMX1HLHN4Cdmhf2DKnFe/zO9xQ3mCLhbaJ/iJCWAUv0dvqs3u+vGUp8suX59ByVJmgmm7TG6bcSHIAjMfKi0zFU/13n9/iBm0IKrAU/OgfuUKCLgIspDYrcGZOgSrpiJBlJvk9txv8Ifge8u8UuS2F9CFEsP/wug70GegMLyjjNYHqrJvrkNO0B/jo8zvnWrIn+6XXXy99SGTc4xsiUpY/I5SREnwNwSOCZ+gfuTxDBimzMIeDIkJBiwie3CIXEYoIFDaBt+MNcc2aNWZsWBG4Xl2v9Or1pV68eEWQ+qIGq68vLnXFfnBdYa1rgtApvar7zqvXF3pJEPr6zUWNia4IdK9pM8D/kK8vXTvDrwzVjy4dSwA1pkAfV9eXxAhrbbE5HwQ4jnn27LmkkH/H9+joSAMvV9bVEl/ndTAOjJf1kRl1D7A9F8buwLZnrRh7qNpdSWaCnZ5LqmRWfRWnmbdSGpWKi5odLlkUGcrMCcqEIwLpANdRVvunfZYy8ajrq5HXnusar822UYf/tB+1T7Wvtn+dzefyHytP6Zk6XqArQDtbdPhz5GrNl74LstBf7sFyOW1s2KJwG1S/wxpDVwSpVpj/cGJUas1bSUOnp3yW/+Nf/gknVz+SO3/08cdM8pKNbKUeBb9hAsdI+VR1RRCwxpFbsSURJApOpwUaiTzkWtPnCniB8fzqHz7X5dVS8/lhVUJE6PT4UI8e3NW8S43bteazloBxXid3zWfl0Y45pI0NgVMSByBrZBUyF5QbkZJCQX9t19VNeMY4rvnMecHbTo9F75XbouyBN9gti8vlo0Z5c17U36M81snpad2gD3mDmKPoghIFTdYJxXlgcNVAMTifPvmtymN3/4igiFAC3FLo9rJTHulzRJYKyFDLdj5DlXjXwGUGScHYIkKRgKQQ174OucYdH74ZkKOOQNI0wSNRi+VvmlSDE2ooKFlUGJMhM2s64Z00cN6YpPy7M4KHx856qrytqyCVRfBLlQzNukazWaueeVvMGt25e6YPcGpn52eyMc7R64wgs+tmUiQHoz2fY5b6NXbwjM8wH370QzXZ1L/W/9f/y/+q/43P/M++eqJhuZE/AxwwB/dwkB9/+Eg///nP9Ytf/pwTqh/q5JwgmH5HZNiigzXzssE+PB/Gnl87MNvKxdW1DjkR+PEf/bEefPwjaXZK0Nrqaj2wuYfGAMRVg9VRA+O2iismXTHVA+BypZ8TTC3HSVXUQ17TEaHMVCkAui8GbLVkwT5SEUCmEiiUJ+VBOm5xSoxN8AmF6rXLy2XQVhwTj56FtmYt2lG+5KXwmyffsKms5HXgDeb+g/sSbDyXbdvp4OiQDeigbupXvDS0BIf3ODm9xymqX+BmrCPPn7iSvgIYSQ8wGIFBIz8UcI/mi0yVf01TCHae1Fs6Uj1zZUdtZ2/fYS7dbIacMzU4w2T8SV+q/GBiLPA7EBGKCLNWjyye6w3OvWdtWc49v0TnEFY6y9wxpnNevpf4kIipvSstg+kiKAOm8Yx14/HabnDah3wJ6jpsmAahqE8eglzBj96Bqb00Ullmc/n3oj/kVPXg7I76KBUG5m2kXgA3aFRqkO0pJC/namYFpecOTGdbXDHXgf/84R/9XD/86c/UzA7Vq6i0nbJ0apBzhMkexDXCGbS7qSQVAb4FCkxDPiIUMYEUEuCn3rkiKAESGJhT7y0bXlyt2+oXsUX/epSYn4iQ57RkUQTtpJp33UC95+YfA8/B98G+jdCbNMKVmdzxszwlU4cECR36CNIKqKhHfXSNplHQaKgtyVcMjXGVkzK3cR7wjXs1Gye/C7XNd4v/e0si6G/0OCTrPJ7tRAAAEABJREFUFSF3wlC2K4eismOkjHh61oLdwyVVp9RWQTMk+LrMOhyZq/FdfcldmCaVpVFi6wNlZLRlzx7YZ3tgjh0//OADDh/uyP8awGu+XNrX2ucc8DKYu37cl2Dn7s3G6QgXGKSIUMjX9Nz17gIpUsJGNsxJD+6hHGE0Goe4/ICGvOfQ632LbGvW/opg1X7+KV9vv/nmqb56/A0HIU8IPi/kgNSf9bc+XOPL3LV/X5VA0/jGASuB7cXFtV5xAvuG2OaKwxHHDtd8yd1gxwfEEnfO70h0uiF49/7vIN3+a03ecgRiNeyzBDAMY+RA7qVePH+qAR0uZjMt4NF1LWMYCWo3FTwfhmA8VNSROhkwiwiKDCDfzu/ApSF+MqudJPReXxVKUTIXTkdAYzCt8Q5cZ4ignrp9+wZ/aV9XwMlYSuVVZFwKfWWjgn00jOM2MGVsMw4YZsYGB6mzTl2FVk3b0KYokKkeAnksjDRC+j5IMfk2rBUno0veKl7x9nDNBn58dIJTDHlTXxwdy9ByrHuP4+5PfvxHevTxJzq9c18/wSGeMllHxyd03NGLWYaWGMkWY7lh4j1pks1KqgOOhLc0azoV3vZX11sm70a//fwb3nRea8TrzhlIx0nWcRd6eLrQyUEr9asa+DQlUBI8jLtWzWymQHnenHqMbkO/m02vAQPyovLYrjj58C99N/R5enJGEDWX5bpirP69Ea/3UKgnaLSh2ei2jKHUiQil5Q9pTl9Hh0ecNh3Dg34p467B9YxJiEz6HdQTIBnGsVd1AuOgARjdEby0v0bRa6CPPTAuSlxqCHG5DeC2kKs2J++6CSiFd+BoksoAaCWzCQgSL1owiIKRtU2jrm3Voq+mJLiR56QhXzJVIgQpTccJaOt80xTygZPaqv7jz4xvZBvsh60GYKRvSDRjvg4XRcdHjbBNnZ4sdJeA8u6dOzoh2K99NS19dsxhg25Cm+3IXCQO5EqPn9zo6PiR5vMz/af/9Nf6u//w13ry958rXy117JPPnOneyZkecer38Q8+0ic/+UQfffxI55wEdg1jYcADc9+vtip9aBadZmWmNhs2+MRBICk2YjuxI9n4d4sYd4Md5iYUW6mJVqlGokwqMgTPYIwC9phJgwR+nNoORA4sJaGkHaA/ZJnaxa4YDBFPZRSVHSTrIbOoQqQC0A5cFtBVGspiB86bxnmJNkIq7B2zwBY7oFXTdvLb+u9//3t9/fXXKsyxf9f0008/1QdsLp4LBxGlNPXriF8evB78ueqAF7J7nPjd50uK35JtH0HfCoYXochw4i0WV4QiAJIk/NyBy0I2S8tnOx6mBPOP/pD7bd1QyyzbjLXWYqvuC7bwMo+AdSqjVCzt8lkk0uZt1hO/HW/KC/Vt22jWdTJvOuEelZnVebov6+KVv7iwCdk27D9cLzr3S86a8rHKGrX/ko38z/Fs2XQ2nNgU9BgK9Xyhcv8hYSJBSUi2mxhFQw0lOelvtW5m6u480KOf/am68wfatgv12fGiDzly0VCKQREbFc5LG3h0sOiwX8NcUpvmzEseJzjN8T19+su/0sNPfqHm8J6GstAYDVTJGu3lEx0y082YFDRmHoeK0R9yjRGiCymkCUhQFjFhvXNRUnMRpIAIcC3ZPWDk+bBPHXhZIKuImIDxRYQSbCjYZkTIl+mYHFkQtx/wbbeA/geAookEYtN8G9y42oGZmKlZo/9KR9kUUG2oqRUaIOYGe/zoJSaIiEneilOhlEjr9gpStKlykATzpPsR+Sao+f8fHrbZFt9mPRrMimlTIkfSfTAuOqR417kRMKCkHj9t2I+bYkYPKTfS1fSAXZm20sDP5QPKMB4VCnSR2NGA3d3crHTJJ/QbPoF3+PE5MYEPtI5OjjUwx1c+BLq4ICB7w5fPtYK2EeYR9Oh7rKKG+KG8ZX13gNek06VM+o2Y6jNL9WVb1trFmKyZTi8JFN9wIHTDetzaFrAhEPtIzz6y0ZKA8+ZmqQs+1z8nnnnKCepTPvN/xZe433/5lX4HPH/+oo5jzbolXJCiMF/B/sZetBnUDwmfXldXK3zoSi9evtazF7Rhnfl/KPS+MWNs58RGI1pcIcsVcq0IUDf4gy1xhP3m+fmJfvTjD3kxSm37N3yheqGnX/+eUGapI/9hNi9LbTtTKa18DczZiB7tfwywliEiVEpWiAhFfAvEtS8jCYEUkoFiIwXyiisiFDGBQooIBYa0B89FsS+LpLwoSTtfmkYNchZj/GiL7A2yt12rhjlsu05OG7pZqxn+++BgzuHiQgteWuY1KO/Umc70baOmKbfQts6/DwW/UKDJNW+7JRtlKbLxXXC0vVn3WhG0oi/N6aCd0ZGDs9NzzZmYEwLTc05Zjsn/4NMf6c/+7C/081/8iU4IILbMejWeCAmezm92gczIghATUTLlH77ISgSlMbZabxJDuNCvfv1bffnFV1oSQM5RyOGs6LBLPSTYuUew0yH0CiPd+rSWQLIHshS1KAWNawxYshYGFpqN14vPC8ibxwpjeoGxPQc2tLMiF5zs9SzmJacpKz4N9xhYRMj4+vpK/uu8FcYpjfKCaumfLpRM7CGnKcd8Bl0wGc4bOpTtCdk7l4jQJEOvgaBVGkSBeACyyEpoSqRKlAqhlC/3Ix5JfUQ4STGDQ5bKA13KkwTOkNw/tqyWx6xtq7wZ8KWyaQoG0mo27zTrMCzyJamDtmQqoUn3kSFuFR6lpBygCP7Wd09Q12SRDZFRVR2N1FmwpoSaREdl1MECmqbXEZ/775ye6Aw4WByoweAFcUYBpcZIDUzYoOSTS89LyrUiD5HzRL/6+9/qr//z3+rV0xfqVtKd9kCnbOSnnMLeOzvTRx9+wAnqD/Too0fyy0Mw3wikAfuLLTrGqeYQ9R9Bb6Kh16IYC2qPCpmJzW305uKN6vxCX/pUAmVHLxVVwEFqFDxGYKigGCgYNOZAcDFoyJH8KG8aBtHAOhJXVAh930+ig2D8orZChEQaTqBQuN5lFVJR80ldym2T+SgGdDtn0zDcYMu//fx3+vWvfi2/6d/lS8iHH34obygHOEevhy32f8SpksuCub7C1t1uClDv6xQdO52lyNfoR4XguQeSCkXswFngLS2Z/R37hGtDmVnb2RlbnlISu+xk+eesybbrFNAopIj6cKKCp9pARhNNYEejvDlsOEEZsMmCPrpuji11KqQjQlmKGtZFtWl5hgyjzGuBn7vLqbF9gNOWyZuR81AokSVLqbKE3v6ItPkPw4gdrSXnoTWFsO3QdO2xkGME1qhhRL5N6XT66GOCy5+qPT6X2jk21WjF/IwhyAcFQWqq56V+AEY19NUM1I2SgB50xgHCn/3lv9T9H/xM23Koa0TZsNmOUahN6EYN+DkybiLzrgB3WJAPIAFjyOl7RE4DJG42Icqcobrm38Uufxess4LOZvhm290htjdns2qZgwhaGmgQEYqYYKj+bKx5BZU84jvAeCIpBXbtIqDagVuJWnFRKiftp2zzoybeCa19/oY9oRoARrDvmyRF6GHUdy/audBVBqfdR5CwDzIm+X33/9dlmUW28xHBBoAhwCs8rFugoN7BMzKgD1LTndhjaRplKXJ7731r9k/jgbUSpi/Qg5l5mWkti5TIQKIBn+oDhchGWwdidZ1JPWnrwXtgO2u1Zg/1ukGBSnhmmIemC0LuKc0zIpT0mZngVJCOIB2huMXBcEMDa3jNocMqWt1wEHFJILrcbLQGLokVLvgKXF+yneb08wUvnP7VpmcEpK/5fH/JaagD2xXyrpD99cWVVgSpLKXKX/RnGBWIHiIM2MGgDf35sGuJrSzZA/2Vzjpgq9PJoferDr16QYas5w7fNeOkuZvZ96QODzt98AGx0zwkLfWYQPX5N49FI3nsFIKLmtKCWYPMsdfqBOYrRYR8UQUagbf3VCPtsb7v+p7KiFAa0H9J9A6ULMhQVJjnLEWRKUXIOEtRaYocyFZgHbddp242ewd2+W6mmWMNTlXtz+es+4rx7U7P3Ka2bWm7gw58C/BxPdC2nbJpump4a94EPBk+VXAA1lA5MItrJnOD0yRZhW0aM+vkI+tj3qKOT091cnaqhx880oOHH9RJ9yR6YKbtsfItn163/YZ+1jJ2YFg8aGCLEShDa+rdh/8zgM8JVL94/ARnu9VYMIJs0VWj08MT3Ts51/nBkRoCi0C2jkYFPHJ0r3euOpUh5JlgILXF+pYEnZecrr7hre8ln0L9rxdsGV9hIXvT9AnUzTUBU4SsUBuS65ecDC8JkO3czNGb3UDgOWI5hUV0cLCQN7gOxSbjUeASGfsImL6KhlCQ12R9QCNkdNrBDUuE5KBIKSI0YUnBvQcYkBQkdDGCR5UIRQRYajLVlBRIBTnmLJZDNogFBtKRnuqC+glgIstX+0aeitGVQkp4RlCC3AMbSESoaYu6tt31ESol1DapWdcQoM7RwUxkNYfu7t0znR4faYFRpgWC6SgWYoWCQyiE7cnLwJWevnyh11dvdHH5Rp//7nf67Ne/nv6pKdoc7HTrf7bizp0znQP37t8Fn2pxMJPYxHvsp9oWjsQLXOh9hPsAID5DTOiAAEgNBLRbnNw1tnB9eSnnKb69gxTD1VugxDfN92XTJwtz/y6Yhk5FEzltyAzSAefpjgjVn115RCiRDySDfJGInDoN0wGudFqkw3XgNeN+8uyp/uGzz/QNJwcODH74ySc64wXv0Ucfoas7nlVlKeqYjwM+8Xtdv37zWlfYu7gWBGtu11Ubpk/KphspLcctTKW3ow5GugOBBZ1uMQnuSrvDAza8xSdsCJwKjm9Ov5apRa7ONto0igjkHQF4011t7xzlWVJN26gAfqG8YnPyurQu2q5V4/bWC/3BSNrh2idzbjqvbTvLFlt2G/e7qHZ2QMDJm5GEbRd13UwJL9OZJkuR0LeQYw8ja8N+8wpbusKWarneXkHSTWADrwDQLe0jQl5Xbdvpxz/5Kf7zkYZIDdkom1ZjpkbyEUWVh6yFQT3t1tRdq+iCl6+TDz/VH//Tf6EHH/5QhcXXopcspVJrd0XAATCHymxXbhQRCvhFgA0IW/PGzr8LUwOJMkNE6NuXSyJClUeAAdN63j1f9rNBIwNounc0u4xML65K48e3wFnVB0Tfc5td9W3hEY8asTlpUCkBJMHDgbyHjd4TsP+ewC3wGYHWErrEtxs7vwdRtwd3jXoQYdyB3l7uHDBNUPu24v+/KbqUofbCeBvbAmvBMm/xD97HIkJeHwbbtYJaxm07HMG1LQ/IXFUB5Wlkn+3xmVLi79mTyQ/kPZ+ir7Mz9uXzO6o8ZZ7ofJAiQkEb8VRNkzfewW05eadLprIUSMNZwYnZEHNGGQqnKzWzmW6IVy45MX3BZ/mnL15yyPVKjh3esAb9Sf8SnzD9Xumlluz5ltOydaz3Av8VQefV8pqvF32dVQVdcUeEIoI4ZSuFJNIbbMRgux08btb7Fuqb7pkAABAASURBVP81UL7gcODo4FBr/IrjGtGmoPNu1qptGzXsg1lSd+7e0Z1zdMQBgP9Y9enTp+w5vTIS9Y1KxuY5aQprH3pxDfQzMuCIgA7Gmq6IUMQOpqKa3yX/IApqIqLSZiZ9Gsottl72YJmdnuh2bdyWdlFoh20VfHfTFXm8Hmvbeswd4wZ3rRrn2UvsX9tZS3mjmu5IO29wGuiABn21wIQL9AbaWIeTIhKljep5azo/u6NjPuN3bafgR5FMZCBMqwNOVUspHIsPGiNkAa3cLQY7Y7P50Y9/rPsPHwitKjwgBmLn5EndDps6+VuCQk+wy912sTiok7zh1NVH5w5c37y50lffPNPvvvpGL6+WUrNg0DO1pdPJwbEe3r2v+yyMY5TQ8IYUq7XSeBSX3QqI29k9kEWmkCLq5uC3PhvrigD0itOki8sLOd0zFgft/jUBfx7yJ4Qeg0za0biOYY1T2wAeh2QjSzVNqw55ZrNOhq5tZYU3TaO0Lmgf4f61u5AMI3T7W4hBApAQMamHdxhwthU7XWHQPp/kE7bFQD9NSTXovaXfrm0IKhuVxLCoF45owPgHAoTaJ3yFDCOuwHbgdC2H54AePG7TJzxbxuNxeQgj7Rv66NoC/6JF1+jwYA7MCFAbnZ4c6cG9OzrkbWoBNKUoaRiRCsCb76gqud7wJvzs5Uv5hWYD3+evX+rpsye65g34hBeTY2xuQZC9D1Lvwffs7ERHRwsVBu03+MkJb7DfLXa81YjsYqwjMFSwLkPaycCQtWbeU0Ldg67eXNDO51J6e0Eu+QHQzklSqtdtouZ2D/exS76LrOMKLgxVVjwinA65IMTPbV5cAexukpGhYA7dw2Dhd1XO+7/9+5rP+p9//nkNOM9xiB9+/JH8Rw4nnGTPcaS5a297HEN8lnutSxx6dbzws90ecbp6cHCATktdHyPlu26EeHr/wvrgU8uNqbQshiqfywIa2xH6dz9b1pCxKPd4GuyzxaayFAl6tzUW9VvsYOuNAFuVL8osT0/e/sPr1sG1v3ZsKXMAeXB4WJ2gfVKWIvdhnhXgL3SQWer4MpP6VEkAWsuSbBAN8izwY1foxrjUuoJIgdNsga62s0jWo0HwzlKoazXD1mfzuczf/ZpOEETw5JE7CPo1jdeXsbgOj4/18Q8+0fHZXam0Kpy27teIsZQsTbiGOMEPreBxHY3uffpH+vSX/1RnDz+RA9wRoczT6zMCYnjX+50kXJgZ2LnMAIFRBbd5F6h773bdCAfA9O/VfSvj+siQ5XF6ZK485gFbsJ3ApcpR09QJnp5nd2H6QHfytSd8F7v8D0DU8rG2Nj9D5UmFfREjR6ZQg2y4kIpb/FlbEi3TDpsNfCLkggQ+lCFp7ICZeK/McpvW4K6NDaqduuR/DCyvdWW+NU2/txx2OrrN7xIR9Mgt+xpkd3Dm/zDl8Tdf40uvKlViMxGhILdlv+zZi806gnHXulQwYPfpIHSocyKVKNW+M0vdqxfs2bBAjaNKptqu40X4XPfu3ZXXTUZqyRdZH/qM8hU8DDvkpEH1QeF0R4SCtm4f4XSgAnYnvzSUosyQJ2RxeIwcA3vHjRyk+p+Zes0p6gWB6/XNitG7nbRlfAOB5VgHSdNMZG3VzWZiUJyornV9c6Mef2M5WTqSQqPbMHZEoM9Uz35iXvY/A7ZR9UP9FjsewSes3YG+HCssfaJMLGNepWm0OFywHzeVzx2+CH/EocEcH7EmUPa+Ja5ErqDfCJ6M0fni8UYRxXJ/TDvJgA80pgvVy3U18T/wiKAx97ebhHugbuo/VewTGUOWolJSdK6IAKWSvKGUwviKPNZCujTONzIu5LPSFeiBJiufNIbO9ZWOtOlqvtAecDoLbWhf00smNrNozRtKlkIAcAyzRogD86amB04vRyavbTs1gKgVAhtH5M6IU0dM2J07d9VxClHg1ZSGTW9Uz6Kwot2PAVa1v1DKbyRt07K+Rm29OUkaomi5HfXF01f61W8f6/dPXmnZI3QzU7c41OLgiGDoVHfPznR+cqijWcHuhtpPz7H+BiOwQwyFSqKcLApjZColSQdyQe/+WATu14Gn5fQi6Vh4XR1DW43EuvHCM0/X2+57jBebrfUem0H0l1nUMrld26ljXE57I7SDrEB9yVRGQF6Xh6RhApzM/mTV/1VoUlrBZHQaBmgSnLRJWCR8QGoyGKshSSdBfakQkkYvxCrvUNOysACskFjoXhDRCTdsVYEiuql1PqXt2haZE/pQIr/H1TWNZm3RYtZp0TZAywnqgc45RT0+PNAcPc75BOLxW29eVAML23rcsshfcZr3mDfLNbI0LF4Hqz7N9klnh+0c8Bn0mLfVw4MZL0kzHR7NtTjsdAAeY9BydaXr6wvmfaORMXrhm68dz+B+DExSz0CGZFjoCuEV6Mry+Gt9YtsbnKptJiLUMk7LZ1mjjnZ6ivQtjCGRj0jFDlRxKGIH2tUZV5jKIeDepRVmAxi/hUA+wadOB7oZgNFjYCweV827jPHRSt44/Nn64YMHuosztONsduNw8GRetu8LTvv8z/J4fJ7DQ+bo9PRMhwR5M5x3nSfm1nV7iAiF3rncL7AvsZ72aeOIUEQ4WcH17s9yuyAiVLwOsR3r2v24zjTvgtu5LpBHXANj9/qsGwa243q3b5qiObbTtI0yCpRB/+iedrU9/UVMZQVatymZQp2+BbHMy/wTOvNhlci6aNChZRNXDa7Qt2ndJsI8JygeC2ugZc0jhLb4O4k6+vEcJvVR6DNDro8IJXURIevCaSp07+EjffKjn+jo5EzDmBqjAVJDFNUgtJlpU2ZaZqNyekc/+Yt/qk//9J/o+D4nse1MA326i5FO7a9hT0lITkgixSMUAUh1bdsHpKZ8lcN1gHaXkxHUA7XIzGsCFZK2PoL8BLHjRIFv2mSkU7L9OhEIGBFufAvm4TrDPh1wSugmkNX2XaCBuadp34GIgPcOKDdPyzHpJCihoW9syr+/33Wt7ONEXg4ytmsJf9KWAA8aOC1znbMBzQiN01W2LCrYs+gzI5ExFfyYvXXLwJ28hf/exGBbg9gygypH+zZ/BXEG85GxuCKCJzfzzlNue8XBy9MnT/Xs2TPscauCDdqmC7L27AVLPp1v+BIZQuYsdQylpCLMK9Rgyy0QjEmUDZ5rqQZ3EYHP7cmJdqlCvsnCF7UD/GfHp/Ktgh//KqH78rqucwCNx+O8ZRysS+jkPjygCClDQTrB3MoSali3wXd2+3wHi4uDE6nMhfhAaDNIG/z4mq+zSwodXzTsPZZ/IGOwsOZbshCfdDrixdwyXXHyulwuq85CUvAoTSrzLQSClKbI+nO51VzgY5267oSvyoX96ooDr4F52xK0Wk7XJXQRoZKJfhY6w99+zEHCObHL6PFDn9S744gAAYKeeSrIEcGuX3XvFQS4c+q1v1xPeoTGxRG0N1D2fXcE9RDWp9MA2VvSCGoqFGVJFcblvd9jb8pUFhGiRhlFhfEVyo1dX3HVVasG/9k0YGzP8cI+3ZCv0BZV7HzbYDsGlwGuq/1nlSPN2KdXAxN6cHCoiGSNWiETiMsTQjWBAW8rJKwTdMzkmgaCTG3ZPAyHGID/EfAVp5w2SAto3fYsDvchWfFi/YY2OHRvPiec4B4fH7HhLuTTNpv5Gkd9sw09ebPUZ18+0edfP9GzN5fy73Z1nBIdsMkeHx3o7ORQd04PdHQwV1uKLJsdhPluOfWsRuOAFIPwwogMlJNCZGgH9a7zYCQFdZ5wy5pZNGPz7ghY27aTkNsBq2GL3G7izeuGQP/Gi54AuUcHA+P0Ykx4dUxUa2jaujg6Fo/BZQ7iC31AphqcIjSa0buQGmtedQsaZWzHOoHURChhUEI4i1STjIuyoJXbMkEab2XCsZAe0YPHWGnC9Ak1OdrRnUTOEGNgiIEhTjTp+hiV9GHjKui6bQqBagMYF+Zg9jZIZdyzWVfbh4SuR8QZJPi0XceLylpPCFKRSi2fXB1MHh4d6vTkRG02Opwt1GWrGbqbzzt1s6KmDVGkxGlt+5VWmxut1jfM4QabZUNhXnqcxMAmM2AIBge/FQIZMhQlkanwEtGoeIzYczJnNzis0ZOKEkK7y4k97IqkfcH7OGp5StpBBGnA+BYEFWXShJ2kDjEoCEUmYwOy1HQgrx3eihevJSfAW88f8o2MzWnbW9O0Oj8/0wcPH8pOMGlr+xRX07YaGZ9PHt/43z+m7IgT6jOcpB21bXE2m6ltG0UEtVJahh1ERC2T9hgdanfZHPdJ5LFMEVHbOz3s7Exc5lmwlz04bxqD0y6HjA1uI28aDFFN00jw2xAkrNhItqwv03bI68B0wenvnNPPhvGLa2Ccgb4KjtVQ1xf26TYRoTQwrohpLEYZnitVu7QuLY91dkDg/vT5M214eXeZh+p5qDQIZw63AKPMUB0D2HSez7broJSypDKTocQtkJCvLIVk1PrBfNqZPvjoB3r44cdK0srCym+Awuf+Rtucyf8xxezuA/34T/9cP/jFn2hBum8IUqPRGEUwlDTyw9OCkwtgf9PNPimXv4VARwm4RO9c38rDIIIyw3tUccvvthi78BocsAWDy0sWFcadpajqJac+nTZs7Y+ht95NHzwCzlHxSGoCRrdLC/wtGKe8bq9URKrHPxSwbaPy45FAcFixvLnWi2dP9fVXX+ibx19rSdCBU5F/JWCN/V3w1cdlHTa13axUaFhoi/EoSYuxRkRNg+Qqce0xyf+hez9+jxPpmZfUiF78Em7mmZPeAmzG7sfgtNtO6+am/gGddT/g42y/gwM67Hq1258nQ2HXQWcj/s80/qLw1ZdfyV8VR9ZV23b4iI6DgkNOH7fVd7988UJvXr+S/7B2i8/1V0bP65wvAaJNIKSDYfOvsiKn60sWdJQVpnRIVpikQI8RQTaUTqeUKLm0qUinxSNVuoXmBKvR8PUC24/CWstGvYJP+WONRRI/0LJ3B2WD5clURsiyNG0j+8EZvqTH3i55gbe+UIEiQoU5LqXUdAR5ZGjIN/ikzAIf1yU44Fdq3HJAPLKxHgz4qi2+etjpc7RtyJKEZvRtX33/wX21bSuhoKmGJLfTkHKTom+eigiTyeMYsIERvrCs5REBdkOwQr5vQd+6qK4l4IhQxA5q4fsPqhhfqhRDkcd+C+i2lledJnQFPaSCvMu9vm5p0ZnTpeI9nz1u4FtU0LdpmopdB0/6zULdDvLNxYWeP3+uEqkFJxO9FYwyLLY3Bxt22RHbaFecPnkStkzwFlpPjn93c81m6vwhTt5/Kew2/mv6hsmw4DZmf1o3Xe0DZUeoKktcB7RbHByqQ4YorbZjaj2E1iq66qXfP3uh3zz+Rl/yhvgax9FjPDFr1C5azY/mOjw+4GToSAdsYN2skwfeszg3GI373AetNp6RjnOnCGVgAAMLsK8G7t9FWbM5XuO4fALlINTGkUxCRGjEQqyHEfmlEHaGA9ynAaNQAAAQAElEQVTWXxswrXXhcVbdVT2Gal+0L5mywbdMWtsiO+C8dZWRgv0EUsWQqyBf0ySBFdA24KKWCW0pawwQNSUrXYE2xIVsI32PBGwVnN8BA9DIwrXg7g9qbpYoN4nbu/KRkIMUt7hKlCp/Q/+Fvrum0dzQNjpaLHRyfMib6gF21GnWNbI8nustG4Sh70e1baeeeXn5CidH+RlBljf3NS8V9+/dk08FFziQOU6ma+BRUlkk1oayCU8X7dc72DBvW154NsxhTxmAoxgZuzxG5srzYyRfwYNBZ6YaeHseOhg3kfLvFi6xbcvr8pJFlZxnGGgnY/0feMV3edVp2JUPCD4Ce6qBcW0ZX8/ac1nxGLpWpRQJ+aKkZtj+YjGvuniFjl+9eqmeNg7qTngJOOaFsEO3DW2CcUdEbStwBGmJ5ITFFRHkpZBuQb5cYAxEhCKmtWEZLbOxISKY81Zd11WcmZU2Imgpmcb0LvecZMk6Hq9Zfzq07KUptf0Mu5jd8nF/g9zWOkv4eQ25fUSoxzd5DXpjD/FDWUSoXsYANzW1RDCqCevFQbz59uh5sB3VmukRb1soghw6TMaUWVRykr0hnaTNY48jTPsWFBO/6RmKKBrhtTg40gcf/kDnd+9roEyUDQpt1WhdDnT04OP6v6Z98NOfKWYLTlpTCtpLCvmantIoiqV9Vly1QLXo3WIXuMplEaEIQFLo/SsialkEeA+UxPtk38qNNR+MY0SmARs2eI1aP9Z7RCiC+aS+3tj8vm5qXVm894j3cn8gU4lCQXWmn1K1JeyphFSoSffLHDsIdeC1vLrSzdWlXr14rkte7lbsAzcErW8u3ujZ0yd6/uyJ3rCuTLP/o94Rf2Y+JQP/FBJ8J5BqUlKEy/XfvEwVEYpMlUxlFpWSgHFRllJ51F9d88sre1UERRXqg4yUkerxr9a196MN/tXpntPgpdvhE0bGPbBHKKQI9I+yvV8u2V8fP34sg//FkBfEB29ev9aWvnrWVcue7r+a//rrx1qulrWteXdtJx82wKYGs17DdR4VWq82NfDd0p6tSIaB/plqakMRb8GyZx171nKkU2bBf8zUtK1E+vjsXA1+LJtWXjejkF/SAHgM5ms57SODsoSf/cse2q6tsYLz9jPW0Yg8EQGnoAtwiGsEpIiokGBx9ejNvth5+wwfsFg39VcI+fy/Rlfb7cC7zqAe+9h63LTL0ugIH+xfZSukKfrOTU/0JeYwwBMoTDbK+rTepFERIY8r5B8JpO+/guIJIkIR74P0fj5il5cUQRrduZ+C7XlvtM485lJSBqqRI4CEHqAgDbS1fmqafKF9lqKSpdImuOzyJbOWBdhQMhniNEb3lf404AlqMAAHDBsCzoFJEJeD0BWGaIfvYNMTP2BhPUbeswh6sBfA9fV1DdQGHHuL4ThYPT+/g9ABFylL1rQndsUisQH3tKdQiUDOLylXhmYEPIujI/lEoY9GfTbK+YGWWN4znMjvnjzRZ7z1PuNtbsmiG5tUmTVqZx2Gt9AxbReLA9ITzLpWlj0iMeJRWxzlFjl7+AlFRoSipJRJ0DPUoMfjtvH6JMpvW5cXl1rugpg6IB4jRm2jaXB6DbrLCErFxjvCp5fHusFYe/oa6NO0FaCKCHmCWgy1TnqWmi/GkaRDJIFQIThrka9timaGtlHXFjnfuBwopXgoGt0PczewKAzOy+NkzirW/kJGFo8XtGXc8IZteS3nnsI4FEZiTYBDmYkukdUYaEsSqLZTkMpp6CEB0qxr1DAnVNOOfpBpS19bZOotG3rzH/tcvL7QKc6mYC8+7bMNtB28eDM9mM/4LDkq6X9wm3Grftyg260G0tv6+84rdLxWz2e6DU64h7/HbLsa6a+Ol76Md6OQL6dRv5ps1KI3Q4nEka50efFa7q9kUQSUQAS4ShLvlUWE2b0D386/U/U9yfE7ZSN9D2wGW22wG8N+Y6ik9Deiy5H5tCPv0NWMwK3F9grjKGltCfvdyra7YR3793CD8lNOUH2K2hHkWU8jE5qUZ0llhtzS0kfENEZNV8SUjwhRUSFMD1iOPYgrIqr8AzKSxYaLmqapONP90As0rjNEhBHTM9Z25hURmnUzuQ/rx+Nsu07z+UIzXmCbpiD5nr42l3mbk/v12AbbATKYnylC/MQEzu+Bkn3yO9hy+19KWHHqtMa2zMtQCUOKiFtQkGd8pWQda8msc/CSFwSmSr7etjVxKAJQuGoCkiNlWVpFM9Pd+w/16AefqOnmBKKNxihSu9DJBz/gJPWf6eGPfqZVtlpnQ32KpsyhKp4SU9rl8gX/iFCQjghFvAWKdndUTJWCH5GICIlbvozJB+MzJNgQ6QoTfD9EpLIUVVrF7Xx7vgzWjcFz57U7m3VQTTyr/mwI38/6v1ka5hSQIbf7b9tGSRklapCJYrXYaNc0KmTaLLpzeqZzPuVilFrd3Mh4xlo75iDFbd4QsPk08de//pVec8r6kiDuOSexA34+gvFp1Eift0BnERSAb+9/LAFtoNOS6A0oJVWQ1ZClqGTqkkD6s88+02f/8A96+fIFZUURKdGN+xU8DNWn4wttxwM4aRvQ9ezbe19ivSf0Ux3yo/SIUETIv4blw5qnz57riy+/1G9++1t5P+zQR8tavCB437KPd/igtmnrnutf9XK84P48vz68cR8DvnjDPtMTvDnO2IO46Ir+UvSqCJ6AZQpklUICEltv205NO5Oy6Ji9o8X/RdNI1NtMBnEh/5axDviAAp3XcmTK/Aq0DbI6HijUzfEpM3jY/pYE5z1z6LQ0atIH/HY3s1pt1/24yOPbokenS6QOOWSzXi84+FsSM63x4f2mx58P7FNgeDMsZA9ZptoemjCDHThtSPLJmMJAowhSBvKTXAEFUjJWj3OSmSIL9y5Arwo83R4QEBHa84mY0pnGQXVIMkiiLiLkHzJTm0yVxlDkcZSSlBcZl3R6D6Egb8jK2+UFWjBtSoINkSqZytzV1bTzySyMVedZXBdBwHCmDgexYXPrCWr2Yw1Nygh3VFIRoUIj5yNC13wuvbq8ko/4p011gPEArxmfcE/lgBFdqsdwIugcHgMFWybNCvZmvOTtw4trtVlqxabg/ktb4NFi+HMtkKs6ERZCwmPJ5uF/E+3Lx8/17OWVrjahvhyqnR/xOWCB8grtFjpYzDXHCA0LPh3P4NNipAVnZQjG4X4VRZkA+URJHvv+dx0VIcvbI/OKQPqaT/z+r9iuMWr/+7DO2yAHdCZ0VFi8xX14w6m8aM8CtSFNgH4IvEbTw9P69WmeA9YWGVralERP5mWgf26LoemydKPczuWQKCIUroSfjd8w0iezTGkoAn6MMZRShWCONL3p4WR6YOCk020CitpuJFGBB7wC3rRSgaDQaUOiRV9zdOng9OTwSIe8YMxwJC3OIEtBb1J1Rsw9LGAbWnO6/fibb+T/waQhAPEJn0/ztzgwj50VrRMW/Mkhn5iqE6BDWg68YljHnpf1eql+u5GdykDQOqLLHtrJ/nrGhVPY5QcwQkxBL3qyBgpDS6dJFOTMUpTNqCbXunrzjfrVG8a5BYadtkIRADk/DVJI/z1AO9FugpAwuFEg2hqLuswkF8g9MvyeuRkZ2wBVIPooB/B2ol4vBd3Ouplms7ladJ2l1LYQo++J9hWnPf4n2IJ595cN/85q27SyjpKyjvYtfKZ+3RII4J07IlTrwRFUVpAs8x4QVJZpxDaMDW5TdcqYnN7DuzROV5AUGcpSpIga3K3wP1vsRejlCJvy7355rO7Y9snegxABecqnlm3TqWNsHpd59tiFccJ31rV1/XvNJ/xD/FT9h0R6fBeoFzAaRBd01DSNvJ4tk3lWsCDUf+dGB7WM9h6zaTfYdGSgprFWffuxLx0tjkJeIwPr1CdE88MT3f/gY91/9ImyO9bQHOn43of62Z/9E50/eqT1iL76pE3D507mNlpto9FA+xFeQg7D6E7NH+CW6kPvX5SZbmRsYzilSha3z6AgyAHwTSCCtLjAPLkDmO6Jw5SuT3Qzok9DRChLQa/oFpyZigiFpBU+9TGf3J/gH66uLrRa3UCXYvEKEiblLedC25JFwQ9iU6fbK0iZ/hbIw0WW220cXPS8zNhmDCOKNwhetmHDnBejY74+LPBpC77QnRK4nvGy9+DBA927e0+2jWdPn7M2NxoZm9fnlr3L/sntJ4Esr0G3l2VzxvgPAk0CWTJ5huRxaIcpYrgjAeSVnnJg8/zpU129eKVWUlID4o7b1IhfLz3SXG/kfcZyF3Q3QJGl1LkYmB/z388FDOT0gv2zZQ35dym9d7qt90Dv9/brp2en+JQe2OKLWrWswxm+ZYZfb1k7ZrtmDazZr0tkXYvHxyfqOIRo2CPNr5RG2g9QvoLHBEGbiFAwMvEM8pmNkjZDSC18WgJNkR6BOg53KqknvljjSzwXXdshG2vDdUDC0+PqulaGheeYsW4JGv2CP7KfePywUcP+Zt5MCWttBIYJmPMRXqFURKpkasbYrVsfDkz2sFW/HjQC/WZAphGtjxxCrLRFtp69cMQOPUeqvKTgJyWewaQZ78ACSIqM2lfJ3NGM7Bv0QXuY02aE1QTigoslVEZAr1twqrIMmoiL+pHaCZw3UMlNinsU1fLlooiYeCY4i0qZdGDcUFYquIx6GnBDr3eA8koz4SRtKE2R7SJLqcOJhAfpQnk2bVs78qR6sgsVgVSeCKe73QS4LBFQXD3BjU9RfWpweXkhT3LvoIAJRFMaWfwzNtPFwaGSznomZMAA3HGWVESwCQ9sThs50FttVnL/DmCXvI34r/+lQU0TbESpLkMH3VyHnKzO2jntG11cr/X46YW+fnqll5c9JwszzTG6dtbSrmiOIXcYWqFt0l9myAbadp3aWaduNlNh7GkllAYdNEJYJbRN06oznetLEcPhJHasgcSazXDF4ltywrokeF2RviHtN8fr6xscLIbo8dKIuyrcuhxJGYRRjejJILDziU6bTDVZZIdSImW5EUWuC3G5HTAAbjuyoQ9ATdMRxRAFukkFvAxprKDcd7grDHtk0Qx0jfFx21kXxliyQAmtGVGOuN4jlBrBo5L5Kyk1JdSSWHSNjg445SGo9EvBrO3Uoa8WSOTvcZJr3ig32IpZbliYDlB//8XvRUc6PjnWK07Fv+ET0wKHc8yGMEOOs+NjnQIlkIXbtJkkuLf9hpPtJTazYgxbxjAwpgk2LP4tjrHH4ayZjyWnIRvmZqBfjA35R+0XkXFmKgo6wcaUA6fV8Fu90s3lM0xvqRLDNHYJEWIHtKE0GF8EZRVTVvE+b2xIGhoCTD8KLBrWo2FUnUcUM+IJ7fgdEK2RH2KJsoE5FbSWs6CXA/Rjp9qi54K9ZhTmBd6STOuXPvOICF7UDtXY9mlHteha5hPoMSKUQFAYEjwApykTV0Qo4i1QdJsfEciybrFvRLst39PUPmjrfLX5kRaA8xETT6f3sOflwmpVywAAEABJREFUk/ZgPhqPrWnVABHojk5opcJ4SxQlP4VyY6GjaQ30ChiWTNo1bEqmE2UBSEm/SZuIkNuIa6SG5pow5a4DIpyWPDcRoQ8ICq17mKg0DS2DliFRxwMU8o/ph91ajgh1+BcH2QN6su+Tr/DjfRidhT5KKpirETmHaLQdC+vjnn74o5/r4PSBysFdLe480OH9e7oxT9p13ULKFptqtc1O29JpyKKAh24hGOOogN4TbRyjaj7CdZIzNUB1hUQ2FBEecgWSCk1XxRRUTJHnmA5Yg9M8T3k6oM53xJ7SOSki4BkKcZHmOd0uwL/4D4C+/vorvmxcyP/iyjUnh9d8dvevUw3UD/i7DWukrnOCkX1/bp5w8ogmUO3D5RUYW8XStFfZL8Gnxzet8eH+ncxiGwPW9hfQHfCidHB0pMK8D+/YcNt1evjwA/3oRz/WwBq9c/eu/DuHokcHOj1yCaWgEVmvBnG5f6EaRPFU/EFAmdThb91gZ1Ni7P47BvMcOOhYHBzoo48+0v07d9UiAw6xtqGbeo/IIiAw8rIhdbNRoyIpESFwh4MiU/YRo7h4BPQe5gY/2jSl/t77weGBLnhpuGAeZvjoDz/8EH0UbRnj/GBe9+8RGb3GRGMHqDPvq9jyBv3esB8G7JO+XN+gX0Oh3v3TJcUjerQPV00jIC18uyUQAdkEXseZ7MfY95b+DviEHvAaoalAmdCHfaHndUDOrsUnsCcNyLll7TBUFdrMFzPNWKdHRwc6I+iezVoO3i7rlzXVHgVdo4ioIrm997IeHoaIUINthEIli7yHHWEzI/2/5lTVAf3mZqXtzVa97Q1bs1z+dZE1MU6bqcI4BvgFQvkPe30glJQnvENclFdMMujHdREh15fMihtj6lAe96gkXeBrbF3ItkOZ8wbzIasx0De8lCSMaePWoytrXjLCsEjUW7SQtWE5yZD2U4qICgVepaSaPTiPfAWc0GQIXcUtJGWuq1BSLfNUgCxFQTvP0Rw7a7pGOccAI0KeCHHZGXgiKmZy1/VNcSs7BU+0F6NPwZ4+e6aEecH4gnZv71DJ1CjJhjvn7dQBZGapC4RiBpXyhG75DLBmAtcEF0tOVtf0teJT7s3yWpcskDVlVo4H1LJ42qaVeS0Wh2oJWFfrrZ4+faHH3zzTq1dvtGZxHLKI/Xt4DQM+IRjyqV3X4cQxiB4n1ENjPGDEFjLkH6SywBjZAHisqEQRKcudjMdg5blMU2VF1onfpDcE6vvfG3IQa4c34FTMyzCgS0M/9uihJ2A0DGDAdV5kiFH7yFBlDhJg0W4Buh4Zt7SpfXtcpCmubWr7SPnaoNuVdYrzsWw+Tdgy7h6Hb1ksF+zpIgC30GSXdBaSLIY5MVuUD8xrqG1SDlIPWejHOLIDDGmGftu2KOi3Rxb3u6WPHjlBWqN3B6nfcFoiRQ2kEnv49a//Ab4i4D3gZaTBmYYaOp3ZuXRF22Gry5trrZlnz+2Et7v8Vv6rVZf1jNNjswPwi4NfnKr9opuBuhFsR7B/CXDfIa76GEkIpzGqjYFA9bXWNxfCuygJAxIjCcBE4cctvJ+7LWZ8qqBvXXChK+vc4M1vi2y2ldVyzQa6rcG3X3aWnC5dvLkg3+uIzdI2nNic25mp8YBujScYKm3J1BmnP25j+i02Kdp9W9JqK34gj/l9H5jve+XwSfhHhIxLKdVRG1cHQz4i9O7Vo3c7Z+M9v4hApKj+xvPWs0bMb8YG50B8xubRNA00tjyBoZcqdl8lS00PtjP8hk95zL/BD826mUxNF9pfsUvssaDQ/npbOJXQMCJlecYdf79QWc7IHTGIW5BObfxEj55Pj5EkdYyPsVu2NTKaJOQfp0asCaogDbivCaYxj9ANMG/wy6cEIidAh097Q7Dw5RdfVJv0xrZlXQc2AIuJEe1koG3F2l0Q7IMll5AF7Z4TcivKuJ0HuCmLCpT+4Rsb8mj+MIEUAZ8diMs6AuHWx4rqg6R/XeyXv/iFfv7HP9d9Ti5bfIB/R/I5+4y/wlxfXclpf3b3/uOveKL/SXdJP1JouowNSdYQ1JRMdU2rEYc0MDdXfA30P9/05MkzPX/xkqBlrg8/+oHO7txRwyFLCxTTwwPxmDPhDQQOLQ4Oof2IPepKXxFYVxvHjiFVRBhNQMN3cno3LU0k3/vcEU665ck8y60Zr2X3Pti1ner6pm7DC7ltYtfMQioiFYzZ+t7iZ3xQsMUf9Ph/Y8Pa+wLQo48bfI5/xQ2R67o+5rDgBCiZ+NlN3bPsh7quxf+u5dNR69887K828GnbVv46uGGPHZDLc+N+HWB6TTufrN/MRoaIYhYAY2Rs3KTFdTsShX+CsQAKcviZxDZ6qI4IMA/Z45PYwNUKMT/wYu3WPZm1N5Ce4Rdm7FFmPuljo2RcLWPpKN8fAgzYhn/VYcPash4G5rQU+wPWM8JZT1t0aZ4D4zOvEf7GbdPohMB5IDB0LPLNs+d6SsD6Ynmj1/j3N8sNX4xHNdkpt6H+aqVxhRzwDcCyMSRZVxEMpAIlJD0uZ8k5CYQiQvZ51rl167o9D0XNkUUXHghamUq0r7rF2l/w41aEG8eESZNSmKamtUvr9qJY3sQrjaSIqLpN9JulqOA3S8X5tjxIV7qo9BG0AQLaHvsc0Kn3gRlrsI6P9jljEiGXFS4uE/UY7h4okuttjF7Y/gXqNRN5xEnayfGJrAPrwrp2mv7kt6/z8/MaVLYs9pZJbDEuK9ST6j4iQm7joGmLgQxkbvjcswIiJdNuMH4HxhE7WgbQE9y6fYPwdm5HGId5vnj5Qv7k6ZNNWKGgrJuhA2WfbnjhdU2jedupMKI1xrPhbdp9bDBo455x05XSSs4yYQpyBxFoAqj1YMHHfVueAaP2WMyjR9lrguy6UTGGyt99cBq7wVls6WcL/dRuUM3TZsv4rAfzrIBCnTeMpN2fIiXkM4zgMbLWDDxN18NjA68l/bp/B25rHIcdRk+/IwusKh4lcZMcsbOxziMs5Atts2B4v4oA011IDiC7kuivkYPUEwLUg0WnbtaqbYtKYaPNYCzDLTCtcnevXr/RGwKvw8Nj3bv/QJ6TF2wODsrOz851fHDEiWZT+xjQk51x5QffLUxWlK1XWxzkZgLSKxa54e3Yttqi2zUO1/p2gGroKRvh4UC1oKuSyZhCDE37az/etgRB6pVWN1eKwU6kV+B43tsE9o2+g+M7Jd8pQOEDChng6XkYqg30kI3osFVic15nBcdru54RvNk2eubN5Z5Pp20bortkLIV1ULBrrxcxqBWblm3P5UG9x2+boJM/eEcETScwkfm/C+7Tuh2wLfdjMH/3b4iY2kZMeF9nHp6LNbZovG8fERoYk+U7ZNM/JBhvu67K4P4nwCanBM8AVG3VPJ1xieWwjkrJae5Zc1O9a001Ad2R+FaZYvoJqmz4e0zayZFGHneiQ/9e3uXlFYSsCfIRUBjgUO+aDUXsQBMunpuSIgvXcYLdsCJCrs/KzzRBPUD5SAP3f3R+qkcff6QeA9zyNeHrL3+vq4vX1PZCgeARX7aDkJK2E79QxA4U2l8USTwiAhS6vXb52xLyEMgQCv2jFzY96VzvUXq04nLdAI3gGQEvA+Xv3qbtvRag88tKRwBxenJKMHSsattZ9PLlq+rf/ccqEUGwuGC9pLwX+SWcpqxViR7eYugiopZZNy17kG3Qa+Ly8lJffvlV/b3Lz37zW/2OlwD7zELfMOYledDavoPWdT7AgRwtX+qUoSypj5ibjjXqL4BJ3eHBQZ1TccUOmFRS/2O327pF0KfxgL9I7GRKj7LdeyxNydqffy8SE6njNs3II/EhQX2PAGv2A+toix/1PrDl4MB68Jp0+YBPunjzRi9evqwng4vFgQxn7OF//POf6y/+4s/1kx//ROd3zvXgwUO4j/XE1Tpw3/ZL9g/Wq/VhugX7QymlnlAmsrfsu8YhbH0HGUWlNGqYF4/J9JWGOdNu7CId1jc8IlJhDN/A53W8zB2enqiZNVJKfiEbeZ0Y0deIQXj9eqzmbbuyH9zgiyJCI2MuWfRusGq7s6/yS8wIjwGbLO6Lfkf4jbVs0B4P+EOnR3xZizwn2Gxmg00OuuTU9Os3L/X5q2f63YsX+ublG72+WGrwryryNfjmBeuYAxg+5rHfLJUKlfRTijreUNVFFnChLJUREhAR8o/twv03zPUMu/Q4LZPHPCKv867LSEXQAiDBHRMf7S7KQyEZv0PrdpmhyKm96w0RLqvkPLgDgE7vXBEBaShLkceRJVVKmQB5va73eQfcSR+W3X21fuEBXB/mC6/0gLbVkLfV2dt4nXcjbyYjk3HN55enT5/oDQEHbeisqZ9g/ZfxNrKQVOmhHQgKrChPXFLu9lKow1Bn3UwlCz52qPTSWCfdRu5+IzAgmK0JrKrxYwA2Nv/7ZFvSSb0H4c1pwNDcZgRHhHredLzY/MbtN8Okn8X8gJ5DVriD6vt37+mY4/m2NOoMTUuA1JIGMLQGRWaU2gbRkG0U7OW+jK0r5l/u09jlNU3l0I+UD8Aoy7yHOjYcngNUw758YBHYORu26H9rvVG23UGPLnvKevOms0HSiG7EWLMUJfIGeKDM0ENffy2Bzdq6W9spoTP/fq1hoH40yG4MXvATfEf4e1xO29kl5anQFNiB6c9fx7smNZ81OjyY6RgntHCQ2hY1VGZK/jQ1wK+HH7cGhF0RTD7lxOLzz38nv0D4d70Kevdb66//4TP0NHBieFxtw3NLo+rYVixyGNLfXIU52qx7bfh8sl71Wq/ZQEg7v9kM2tS6DQeg22pXVWfYwoAeR4/XgB5sy4F8JVNpCIQWF+PjiZMfOA2IitfXl/BbKWib8EkcVEFv1GoPuk1NJTUPz/gWwIJx7mxi2OmeyeyRyXbuk4xqFxB6LU06KprhhG3rltvz45ZVbmSvfYg5ZDwDPF3fNo1mBHu2J6+LHn4udztE902L797mGcEYANe6zbBvC3+XmcZOLyLkOsu+B+fdxnR77DLDPu+2HbJFRPUbXhMeW9e18Os5Td7I43SbgfGYV0QYUe8RjJjnSHpAl708r4EeLJeh6gPyKi64NuTh/ASj9rJQ/N7t+lvl0JX7tx1HBLbNBgi15yRiyk/9hYwzwZRP/dMxaXHBBrttND9YaMapQLXJqlMpImhbbiEiJcpGYLgFaSMpmNM7fO4/v3vOuDd8En+lF/hh8dWpjFsV9cCgwmJNBgEnjIJ2iKJ3IGpGu2sEAww8SO2BZKVyvjKB34SliKggrgDI+FkBNlDCzznoBAHaZq6mMuvd88UEmMLVFdcHtKJNxKTbrm0pHikKxruV/zDHf9T28OEDPq8/0B/90U/14aNHms06AvZLvXj+TG9evdaKT8w9/s798FFEqcB/BetXFXIMEb9o5JBjxKeO2NiAj3j4wSP94pd/ol/+8pc6Z29osFH/AdtscaCm7RiXpDo/WfEo2DCPLF+z02tE8S0AABAASURBVOHxsY6AL778Uv/wm88IRN7UcUOtjFDFUsX2rUH620DR996WcV/hNuYneLosMpSl8HLbURTyZ+ZArmRcRcGPZPscod8yQSv2F+8B9gl13UJLsbboovpR9if/U1TLmxteAA4IUhfyNVAfEfAq6IJZRQH3sUevkUL/7sO/NmF/k9BFRG3blFYXby7l9t6HxOV6UDUD923wOqtrg34sm/P0Ql+qII8EnhFosuKo5R5XM+uw/rGusfnhgbwfZlM0ZshypaClky1jXxOcuswnp+Lq6W/Ep4/UN1nYf1psalbnMiJ0eflG3oPsp8SVlAmwfAP7Qe+9Hl1YD7Cpcy4FXwqtu7naLpCn6IqXy6e8EH31/KV+/81zffX4BV8FLvTy+Rt9w0vS1198qfX1NfFHo545GJk/j83QZ2gAIkIRgEKqoOkiG8GDst7joW0pDQdHnTrs2OP1+CyzsfU6NXz/aQ77ktv0bWKqcTbQ/IRdxuDRnVNTWSAFUOVx6QQRU1lETHOS+R0cAc1unCN2aR8wZ24tv60gNF25IrDxZ5ULTrz8OcWG5zcKn+B4gi/55PT69Wt5Q3V0vpjbiMfaoQ3Rk1mVQSc22NVyRbCx1BLnYdr5bCYbQ0aCGzl4nFE2QN9jRCMzPXrygQ1vels7E5SepajkNLCCMa05/XSw499XWhPItmxy5p+lyFfJZFyhKz7p+NPQsydP5QXsvrummxwX+j0kADg/PtUR42hQrzC6wUbCZDMXqh5okEbKKyALdzVGRKWCGz6ep4iQFZpRVCLhlhJPcY0Q9AQjW8a1BQ/ggTE73TNu4y14gzH7BHTDZ+4tdE73dEj3AgFjXZBb2vrNeMWprMEOwPkNbbbIbkdU+6RfxK9DEfIFerGMiFx5jTA1naHOW5XVD9069ZaxdE3DfCXBW2ox63R0uKgB6vFiroN5qzlBatuEAoVZwjWbp9/OR7FljqlhCL3GWfmzmqmOODUT8sxp//jJN3rFydD5vTvKUmrwYvuy7a05ra/eTFJpWlnnqKkGqCveQP2pf0UAvNmM2jhQBbYEq1s2nh5deFzGBo85GL+xdT8w9lDUubJOMlLGJSmloxg2KuAlNr/BaQ+blYhYVRhjIjtUtE5FTCDwHlxXle7OKoTMv64JbPfN6wuc3xq9wJL58jiYKs0XC838Now9KwJzHCqbFW3WbL4uG4ZBDXpKxuK8QpXG7WvKCdq2bPTH6Nmbp4ND9x8BsW8wSKY3jgiVHU/z37IGDE5HhCLegvvdg7isYwPJejttME3E1M4Vzs9Y63ac+75cVoG+92URwXhwpYyjZ7JH5kCijPzAutkytyNp+YJWBqeBiJD5FZy0xwwjeYwT/cRzaupJoco3bYwmGlLkR2zD60EhZntknnq53rL7D2vatmEz6Xd9lYqD+ZiARrkD0GhAEMu0ZB5f8LXHem2Yn6bFFzH2iHTHUAX9GaQeOXra9lR5k3K6Zb18+PGH6rHtnjX27OnXevn0G4jXKviMNkfNeYlsi5SVmxTf+tG7VzhjXYxQSXQpF1Ugw01+lOBVoVaQpSIiFGHQDoeScdvOPAcRrovabMRmPWbrcKy8dNtGuyvknykzon/bu3v2vtLs5nNgT0j4+kWsySR47QgsGnz7GzmwKtSt2XMu8TUb/MNIv+4upknQiO30lC8vr/X0m6fyl7REU/PZgjXVqJvPdYevPEcnJyr4m4LfU6QQRxFFTt8C7Ub4hkIg5g3dHx1oxgvJNZ94r+wzmCf3fftrRhAm9B6D2xnkQU5Ajb73st5q5Y6utg9II5ATubGjiKi+c0sgJl7evZ/5EMa0no+BdbRVrxV7TJSk21FeSz3+p2GsEaENe6n3yVfs8SfoYKS/Lb5AdB7owXnRr+nFNcNf9azJa/bZDhnWfMHxSa3Tnreu6dgrjmqQOuNgaoNsa8B7wwCzvS3IF31xV127DyHPBFSSDuY7gs6RQ8AITHjSfzKG0rYEq4cqHTpZzORfCyhdS7DYqpRS1/CKGMexRQut59fyjkxwIA89qWSqYd4dq8zY62y3PnG3Huy/LXcIs6ZNz8YcEUpkGUgPlBk8X3MCxDucQh9gD0NKLbaxgnbFfnjNVvL0+aW+/vo5Qbxt8Zn+7q//Wr//zW80IF+RedJLRg1QB/C4gwBXgFdAJ66IUCK3uKxTQ0QwllLLs6QqRMpN9u307gW9gLgtI1VvHjLsK5glspBKMdYashUnhWXfB+mIfY24ApqourK+9hAxlUeEPEcRYF4y6j6I3DSSWSbjCyAjlHsjvbm51qvXr+Sj/GdPn9XfvXn69Clv8Zd8dnlZYWWDY/PsCSYHHMIesAYWARPpiR/BTJ4nTrvLHTrfswnRpw55Azo+PqpCDizsyofFYxqDDWOLg7JxGWzoPf15gfj0yYbnjdzGHxHVyAqOzYbYsXhGDOg1p7/+VYWvvv6axbgmQF6og2ZLkMPUyb/L5019jmF2GHxd4GhopJ+RBe6Jr+MibVyHQl9WnI29oY2dacmikimPsaQxkxCVGp3ABZ3wrIvR4/JYt4zV49igjy3j39LHhsW/ZuOpZcgw0HqAjcFB6Jb6Jfq3M/SJpH/B3f/6gJ2721g3biNkNIwKOLwDlI/w20NQXzKUlGcaZx1H8XjQU5MN+koddA2f+rspSOUk9XDRak7ZrCtqihR8u+gJ8LY4Qy9qg182nvMW+dVX32iDA3346EMdHp3gUBZ6ymeQL79+TPpQdzjFyFLkzXw/Jr9oOL9lg7m+WbEZrSuPNZ/7l8stJ7Mb3fDpZLncaM1cbtiE1ganATttOyI7yA0OYEvgO6A7690gtJKZKiWVQMmsaZK8zIxq2PhHAgIHqwOBarIdBc5ezFFIaE3TZUVOKY2eYwP5OsekB+jXbAJ1fpnvG06J/fJnu90ytg67mxGECHl65nvL5mA+gTzBfCg8d+90Am/fpnFpBQvkQmhh4xTNQiVSTSk1HeKH+tA7F5mkH4N14jmzXMbOR4RcFxGKCO2viKj5iAnvyy2T0xHxXrumadS0bBjgLIUToFYzAoOO4LXBeCJ29MgSEXLf1tmGtT/Js638qo5YJ+LKDGRQBXG575HBWx8KCoCaJvn2NoVzrhkhG8VDdAn/qJgSuZ+I0Ij/8rpaV9sZqn3MkfuaQKTfySHmuPb9bWwuLoMHSV3jV5cEq4Xxe9xt10qBVZlG7nGUbcXrnJhGBgeo9gc3rHcRhN59+FAf//AjzWh7c3mhz3/7D7q+4vSuX7Fv9NpgW0WjUI2QvnLlITLvwQiNe3wPRtVsgG5vMty1+VTm3JT69jMylaXIxFv8mXVn6oio47KOtL8o2yffxab/dt72ZxsZ0NOALiOykiQ8Shb5f0A0zdf4d9vK4cEh4xjxCevdCetWCFDzbzh1fQ3cXN3ozcvX8t8pnHISenB4qIJtOiCIZAyZaCgATUBfsnDvQFWXy6kYLFGGPvnRJ/rln/ySvfONvvj97+U/mHHf7OkyqQOiCnA193fYmcP3wghtrYA4wg9yO2zUdp3m+A/bo8EHOaFAcEsoZUltx16JzQwp3eALvefUr5P2NeYPqdfoimDTgefR0bEGfFGPv4oIdwjHqEBG01wMdR3brr2W7dOWvChYj5YjIOxY82aPMLJvW2PHtosev1ftgTk13o8xIhSRSnQZEdItpCLzNp8Rcj4KZUBpG7X4koPjQ/aTA20luaxQFxHkpnvA//fsT5lRZXfflnXErryOpVDJVNt1mnNoYN1Z5hVyW37L6bKkvdtu0c8WP+A6g8t6yqyfQ2zKejk8Ir7BtqIUbYdQaQ40DI2ePr/QY+Kri5sr8oNuLq+0Rn8n0Ju/dpf9gCEiFPEWFBAYQPUmHRGKsGUNlafLKVEFyiNCZCo4qe+7qrGOkI3CqchfSG9pSXBTzl0TYAU/xqrz5iC0ZKow3kRPmTmVF/C3oM7hLU3KV0JfMhWURwjePCSwuEJ5w5uguLIU9RhwzwTYwAYUv8TBvn7zRg4ifEr5JZ84/DtCPQGV6XoMwIaN3dGEAcLnvduDx2JtJBGBkTRUD5yO4WDJHzE5Po63cJ4UG4Qn3QbkjdsbljfPNRuXDWcKyIbJ+DlZXLL4ljjpFRtKT2DQsxC20FpZ5t1gKEvG4P9l5umzp3wx295+6he0/t+PTlicRzg5v7En0iFWVY6xE3YwDI6agZHYNY01rZjSQaNEuYZ9OsiLcoP5RIRclqXIC6mdd+pwMg5UjNtZp0RW66CnF49zxSJZenyAN8w1m4ADWo9zC01vKVholqJnAtzO6en3dKgMG+63ILKGXQMDi0w1TQs0KlmUBUAGO5yCo2lIL8BHyHpyMCNQnenAJ6ldw4ZZ1JZUENQNfILcOlDFJtbMySUnF09YiI8fP0HFg07v3FWUFmi0IqD8r//172tfH338Mfm1XvImf3l9VdNbbM9j3eIssxRtmaM1NrkiSF3TdkVw6gD1mtfT1c2aBb5hkwaY81qPw3WA2vtlCnB6hf7soO1EemwEVSmZn4L8hkgx/pBPa0pILcBCwIG80Xp1o2Seowaq1ri+99pZRLVLOy6vDY9lw3hsfz1ztzg4kOe5YeMwWKZrPvt4jCNCRYQiAHoIhLKMCaaIkj98u+8I2jEmKVQvI8qcHRiz1/KATl2XpSgiWINrPnFdyjK4fwdiXjPGmWnSPwgR7uBttekNPePdMl+uabAfQ6E/12VJZSk7SCmyysFDE7fghWTNZn+h5XKpN/idFWs7s/Apa6ZC29FjwecI+9+D18wgcjCpmHS9yVd8+7CmvgU7msKL2cLrkU3PejLsZfeYljdLZJyIr67YWLAtz7PprFvPdfU9jN3+x5uf57g0Rf5d/Y+x9a7rZF7WT0Qodzq+lcjsKR8BAQPzOYCFbEfnJ/rwBx/rlBOv46MDbdZLPh/an634BP5GPesODWjHomLtrlv+u/y3kbsw7MudDnMISsgYkfreO2KqHZgT27kPOVb4LesmGN+Ifxpt2/CLCCUQMbXR/nLesM/vcESoZKkzbX7igpUiUtZrwb7u3ruvBwTxnoNnHKo8f/YcvbzUC16G/c83+Y+xvvjiC7169Up+cZszBxv2g0Au/w9KC9Zkdo0GMy7IRZ90I5G8hdvErtBIXMgh06cUfFma8xJ/wEna8+fP9OTxN1rxUlOot1+xF/b8yPvhvr3+kYt2IX7AptrPoZwHnO/YMxxob9G9beqG/lL05LHQyAFSYDuBDQa6cv2SgOjNm9fasF9GBHgj2/MlLz+lFB1wgGSbtp3CQhEBmiAi0NMg2/p8sZB99owTTPv8K4IuQTYgy8iMdfi4kSC58mJN2KfDSFvs1PYgeEWE/CM/nTZkyusinQYmzKhIR0BNfSQYWT2+QqDaoIcaGPLiYbsIXuwwNFV9I4sDrqRNj2z++xeSmtFmy94y4E8sD6yrrfmgazabqUFfHpf3ji2+2/oulBX2Q4/P49hQ7v0UsATKAAAQAElEQVSkx68O2JP5lCz196p9COZ4YtHNdH56rhIdPm1QdguNTaeX15f66vk3ev7qJQeBV7rBp4zsnw2yWxYl0ldgrBTwVIXbtGpeXFFh5GkA2cZA795RqaenSOt7L7cHQpUiIhQBJHNiHDnlSSdKDCCTOnBEKI1T0EilRM27PiIoc960qYDO5VmKlMkMjeyLM0E0gWLCEYqImg63efTokbxBrbyAI+kk5fQlnz9XbBT+vOJF7tNHf863A1hh8FsMcCSYrbBbHPIFb6MKjDvppGRqYCK2nFTJoRI0G5z9FsO1cRxjZHbkxcLDy5Pew3sPW4zKsOF0bk1QsqnQy+kVfOwc12BvVAEPuqVuLTt9b7wOCvw7OK85Md5C5+CzKQTNGFgiqB2Yx+eg2Q6gYaFVwyzUIqtltlEPGHuPgZrHhsW+YTxb9OA6G1cwVkHPrUnHpEhw1zxdybLZuN3OMhss3xa+g8cO0Ugz01VMeqDVCESkkgXTsGCMPVbdMg8o5D1ywvCRaKzpGms6FfAIhC3Iig8Ta0NtETCSBki7fNYlp6Cdjo/mfMqZ64CT1NmsJWho1JRU0n5AfxvmqQJz84bPb5//7nf63e+/4EvUoAcPPxCxC3PR81Yp/Zv/7X/X4ydPdXR8UmVcEliurEeIPHdSQEeKMTVtR+A31vYr5mzNJ/7VLli98YkqsOKEdU0Qu1n12lDnIGENTweoDlYHePfeOIGReTJ4Dkeci7jopo4jGU/JVMkUw1JDcLpZXWu9vFK/XVXbHXBqNHnvtp1aB6MZAZ7HDba5hX+PXpYEXAnPA96yjxmzHXxEqPd4ocksYsgSjwjmyqDpCsqm1Leeoaq7cV/8Ths3cbnB1RHB+BIIxjBqjR5uCI6XrN+B/lvsaMGmM+e00M5ZuyuCTkhHhCKCFH3aNoGa+dbDejAkYy3YZ4ADRRq7LErWFgOSj4adgJWd0/SRkZrNF/LvJFoe+6QWG7i8vJTX7Q0nk1v8xcg8jDR0szGQS1zGgOgmIuiBst1TLie7Q/vshOHTs+5WzNPN9Y28rh30RMAD23abphQl8q/whbabVy9fyfSwVDLOwmKx7gyWd8ZGN0OfXdcpIlTwM7aLa4Jd61wy10luy6/3LkZF9VjbFTWzmQb66FV0ducep4j3mUfV/j//7W/0+ee/gVGvFpoN/nvErvb7VMB3BHwb78H598AVFFinIG63FFIGoHoFTwNouvdtnLOszLmTW/p3o4nXRBQRigiJ2+UG/WMXzbirHwvWh/UnZc3LTOQrVUoj29rJyanu3Lurs/Mz/MqRmq7VlrW3Zl59EOBP+qdnZzo8PsInbWuA5ZffMaRm1kqlsCONAKrEZl1e+6ebioPyd8HljMd1Ape2UTaWb9AHH3ygT37wA13zkvXlbz/XJae3CGOyCjSFmVvuoZYI9lNi/3Q1aUydJ7XcZuBiA6ZZx97ZPljHAwUr1rSVZBulE5KjZhwy2G9lCa2wjzUv7Q5Me3TTM1feN22bZ+jnpz/9CX0J+8L/kmJp8OSufauupoFCg/tdsmZKaSgf68uu+Y3OQZOsiYjQwAC819nv1DTzMlBvOnO0rmX+dDNhMrRTpCJIMx8RIa+zCPIS5dRlKktRAIntDaXR4uRUi9M7UjNTT/2Q0sBi6DVWOYaqJ8YGm0K7APvlckB3hqCNy7u2I5CdyX1aNwbb9ahQFpgikw+MaqAKT4/bgMLl9nPW/l3WajK4kT3pdDbXHXx/R1vHUj0B/Mh8XLK/vHjtl6pnfK1+wUHNUtP6padRfN2L+l4jX8HjXUAWSqZ7V24kxjoV/uGnx11r3QcZtwPdctznawEZ1zlNUhGhqI0DHDUlUuKiiqdkHBHKyAoBnoAydJxZFGBmQgELr2FxJWUuD/SbVHBTOt2QKauSyc8weh97bwkKSykEJgdqOHE7PDyqpwKPPngkB7VXV9f69a9+rUs+rZdM1YWB8Q0Y/oAhZgYBRo9x9KJSR7y1Dkzoujr6Xu7U/Nu2ZWIbucCDmnUzVcBQSmIQTLS4xopDxv12YLPdakUwsKE/BwQb+lyTdpkX3pIFeQ3cELD407h/91GMOpHLclyx8V0RhHtTKiXVMtZCXZspH9sfn51qfrhQaYvc9SB+kL/34ibY8enFSMBqcJkD1jUnHGucwJbPCwOLcxixAt/gyTGPiBCA0Mko68zlVKtiFotG6nY3lNDyRO6IoNSATkhHpKwvAxVTe9qOCFtB0Mn0IcgBMGPLbJRZgEbFGDmzX6odAa3VxUZNbpiDUceHDQHDoe4/PNXZ3SOc/EILTpw6NoGCY3DfXuTLda/lWrpZDnr28o2+4JP+05cvFG3qjM1jhS0ZGt4kHz95rldvLtS2M80XB2o8zzh5RXIXtV0n87YqSmlq/bYfldggU8ynqw1vpRvd3KxqUHoNvrpa6upyRfmKIGMry9RDvCUg65kPMV8JBOnRXw4IeAeD5xLAqpQl6btVg/21yNQ1jWbI1ZZRy+vXugIGTo0zxNxJ4R/07flaY4dXBH4OThUB7bUueTu2DIY5gZdtKjMRZSM7bDu+cWRcpdS+MyccYc7wNw5jKUm7H/2hK6gwDXgnkiLJhKGKW+1jy/oYmW+olcji6kL/DWM1dpnrRuQyOB0BDxL7PMk/eEcEw4/Ku4FvaYrC/RhKKuSLJ0JaDLpBLsoiFAEIGrBfHhvm2zLZ1lrmwT7J+dENd8rA1GUYNPK5bwBGzrxhHin/zqHXV8+YBzaFhv4b5CngRB6fdDTIaAG22MYVn978Pwx5E1njMy4vLuT29mfX+DoHpl9/+RU2t9EcH3n3zh0d4tMadOd1kMht3rZdl3nsBf5BX0Ieb6bOe8y9H4HVhccuhX/IWy7zISvVR+B1Qpg/uNG6Zz10J3r04aeazY+0hc/l9YV+9/ln+vqr36vnhawotb/Yn2tyj6cMzxAaA79zj/DqseORhWd6c7EsEaGIgCtYUoiL/AiHkWQtoDCiPlyCz2ce8JUDUPlR57FFBORBy0r23QcMEaMKZ7wH223btiol4V2rwZawiC7gE2pnneacZM75Ond0eqrz+/f08ONH+uCjD3V6dq5D//NFbZGwgRa//uFPPtX87qk2FG3h4HvgsYe+ppEVmccK9BtA8iAfnlORrqAa/A7Y5shMlRKcoJ3oowcPNPBi8viz3+ryxUs10Lal8ISKvQPu9LK7GbtT5mi8h6CfXZXk9GiKwI8Msp2u8WPVl1Bn2W/or+ZRTIO+FIPmBE2Ro2yKtpdrTvKWBJhJwWazUo8PPDs70dn5qQ7RX2bB9keFfxivU3QukR81XZ6Pg3ryar5Refsl0r9SMDBxPeMT1xF6tzxZUsauK22RbGSAv/zVNFbhoY30obBmEhqw06PqFTwNqVBSXiKVyBoFzTadsuMrQ5lpdn5PeXKukZfvoWu0TWmND9jU+bHuR/S3lW2+xc/cENyvWPM9e4Z9f0NZ28144TnRAV9ZTTeizw37ydLxi6Sm6xQltcW/bHhxdsyxYS4G1g/DV4c8M3jM4TVD/kPk/Pj+uR7dP1LJpa6Xr9AHuufg7uLylZ48+1KPv/lSr9g3MwKVjGoGqe1VcdLnuzcUiuBpEHgHIEWQDylo9IdA6LtEIAs6hKikcUx6lbHzKdPARrcA35qmbZWTfEQoYgJxRQTP3e3kO4AqNM0zEjAfAiJCiX4yQ6UUlaRfIAwKRUwgrjSBja9kIQjgU2cmQclCNkY7ZOMOxdsBH2AA9+7exVEv9IxP6Td85p21HYNi4nD67tyThpmR7NXgzA1d26gFko5HDNkQdB4R8s+AMQyUB2Wmn3VzZJir422kwEORGqkboRYwMOJhFK5BtbymsRI78C28thjeFn4OHFc4cRvTGmMyLAlaHFy84nOQ/zu8nvKGMRsQWpZxQYBxxhua3zT9ue3o6ECHC2SadbIkAwvcm1yPsQ4YXE9fQ4VBA2UjMgxMhJBJ4Jp3GWDj1+6KCAVjy8IEFU/UBJGUAzsykZuAMXvAZiseYYLKIxSRCiCjaIIEh5KxlUx5fKUQpFYoapuiWZEaHFqOG+aw1/HhTGcnBxUOSc85RW2BbtaqNI067KApDSKE1gSh6/Wg65teL19d6/mLN1pysnmGs7j34JGueVlYYRPd/FA3OIPff/EVG2/o9PyO2q7T/sqCLPCNxP5wHA76CpuT59QOTlE0UtdT4D5XbKqb+sLSyyeqK05UVzdrPrWtcOAbbdcbgoo16ZU2OOUBJzMyxyPlQp6R+RoAJopxDIoQEAp0JPrKSHQxqi1B+yutrq9qIBDovikpg08nnj9/LqZAc9bEDf284KStaTudnJ3JsoqrQcdJG9vC4Lk3uFGIPg1OaLqCtFPgUJAKRQT4v32Pgo7bSLQJ2w7Y6ZFRRkRdizMCLa8vQzLeCFYq8rxrk9/Xm+v34PqIgHXIPN6DUpRlgmKMHKHpGkGjyNFWOwgFpQYQaUSpCzoiKQhFhMz/8PBQx2x8HXZS0GlEaMsaXDK3rzm9esXnzFevX+k1eM369lw29O+XUa/NHto1NmDscXj+rpnXFZ9LDfZZXrcud8DqgHnBJu/1/+D+ff2QUzL/j0Qnx8dVplFSSKrzitAZqfRYkSsCnVJnvZsoeLTI3XStbNs9NkC1IqgJKeqPuMwVxB0Rfu78Gx5nbBRsxMdn93R+9wG6OFVE6M2bV/r3/+7fcnDwX9WzxopbwcatSdabrHCXqtglVDq9S8oV1omNmSq9BzvC2JWGG70LyBCMe2RMA3pwvXVe+UFXmAOD55AsXVgrO6YuuAW3RG8WdNdXpeIRkYpwvdC3G4T8Q1XFTsv1IUVJJfZR8B8Ffff4Xvv6N8x1tI0OCcjOH9xTmc+0SfFyM3j4EmmFanokMUjoPgCwy3egIKEJIsCjNOKXQLLoHnfXFD0kWD5eLBTsBS+fP9PXj79ib70ysRAR7iNcRvCgwLEEuqNScKSMlKuc22PSo/sDm8D9QKXMVNt18mUWA/vewD5UsuCnik5PT3BzA2lsiDmynbtdj1zXfEFYsKfdx74XyNqhr4hJEZ6liFBEyCIYyKiCJNv7IcFqMPdt19W1uN6slOQHdD6H79HxkVasxSzJvrCUcVBv3gbYwJtUWKIgPYHIi0dEiJtkVIgI+g35pzA+Q6bnu1UhXhAHIDk/VHN4ovaAk/WDuRI5Ep8XbSOVAjA++AguWRrNZnNt2UuGMaptuaxtO81Yr0dHx7KftE/wmNxssJJJjLS3P1myx4nLdlbHGkmbVgfED3f45B98ZfR/yHB+tNCnP/xQHzzkxFcbLflSZ7u84sXh4vI1gepXevrsiUaCatsCsyXOSSqgGL13BTkDCDG0B8TS22sk+f2QEBZ00aKTEZvo2cfHYZR12WC7WXmPlW1CO4HIT2W6vSDkdjYixA1E5RPhfOj2IhmJjunH/thqLMQTBvebWeT6CbLyqekITT9SXnEC5N8H8++q5OTE6QAAEABJREFUtm3LfNLIBDE1sKJcvkD5fkOzs76HcfuNw//L0O/41OtfrG6blje0geCBtwYWgQO5y6sLrXgTwZ6YwALvVJaiiBCvDrKJ8lBC0GEgxlsU50nfsLGMKLKU1LTBdtA1UhbBYIIRDh61wO8BC4C6YacYBzwrv/0AazatLXw3YL8RXXDCOm1wa96GGh3YgJGvpf0Bfd3xifLhsc7Ap94wgQMWQMektsjmyS0lJpFQFvPBgpIoUiJTABRrxDkMGO5oZ7IDG4lPMwwOsHrGbBjQgcGrBz9WVRUeJzIFY6oA0wCqUdNJA7R03qKehs5boEGvraEUNcjaUtaCG6BtCoFnpzlOe3Gw4C3ySHfunuvs/ERHJ4c7nc8Yx0yKFqcN4yiIVDjd3OoNp5kOUJ88fqlvvnnFgi86O7uvxfxUF2+WTEir+/c/hP+Bvvjya70ioDhAh/7HvJuulQMNb9rGS2zkDSdZb5iLUaEWW9gSVHpjr1sJ8o6MoUcHG3SzIuhcA8b+HLxkk/Yfmd048HCwS91mtcH2VvInsTUBjed66xNv5sF2hYDo1b2N8jXSbwXm3vnC3JvuhlO1Nfy9AS85tfDv4flUwmthwI4sd0RoRmDTzjr0M6LXVh163dLXq1evCeJfEtDfqMeJY5nMmnufwH0ZgkdEiFt+RETF8kU6gjzp0UAS31r5kDU5ELeQkcpMFXTWdbM6l5kF0mAdNhWSegrq7Y3P4ExEGH0vuM0e7MQL/PfgfEPe9RHw2EGVk+z3MnynkKm9ze3JB2y9zh3rwoPNnGoyVXU8X8yw22Mdcxp0BCyYgzWbh4PPAd13+CQxR56/NTa24aV1zYb66tULffP4McHDtU5OTuoXI2/WTn/08cfyevB4kjFYhq1tDr5OO4h9/fo1L0Jr7LRFjk5ZisI/sR+CZ2mflmuUWep8JMIPyGTbH/S+DST5hNoQYN2CJNrP2Dx/8KMfa3ZwiL0tau3AS9ff/93fcSLzTCM+zf5g4oql4Tysf1pbfbfg/LdhP/9TecAbYPwR38KuCSkiZP14pAOT17StjjnRXBDAdF13O1aP10ADxIKaW9++4KcK9mhTZVBgKOCqD9ZOspEn4WUAST7ot7YAW37PuYMwg9M0RU8z/NB9NW3DAcuhEj1a/0QFqgoJKSL90LeviJB/ZAwYV/FjR0lZiLZAjMahgP+Ywanuh/r0Zz/RyInm77/4XE+ePJZ/R7JpoYteqmALcHqQZM7OG490Fbq9gjQ3hbXIc5rYUdO2agnEpFDJxCZX+OsU3bOXtTo5PBSbMvngJWlD/yu5nejrkHlykGr/3+NrBY+pi6ip0HRFhCImcNstgbD92MnZmbIU/Pu8+rUVPrbtWiWdGx8TqHoenLfvHWhXMhXUw+2W55QW+R2IEtMEOKAHu19DRNSxFMoLei7ZqCCD7W2CmbyO54ytOzjSjPF3rJUyW0htp2iAilvJ+/ziUAHGzXDKOZBu1RD0JnSHx8f4gQM5VuhZr2ME6R66DXvhKDmPj6lxBP5p7T0HPXo/sh/0gd79e/erPMfwOkdfn376qR598IF8bdCXY643lxe6uHwj/8sg3ldc930Qev+HbCVL5MikDsytCfb5CVt3e4gITKKvX/fs47pZhyoSN9nXsY3YRoFf5ZmCn3mkIg1OT5CmiVQm5RHgAuzyu7KIiVYKlhucWbNep2SVpcg8BZ8x9N4VERSnzDupjyTthh2O5QhHf4QjPOCzlifbTt+bsQfiAZl523Yo/kC+THOIIRQCnt99/rn2v7R+xcY+IpCdgTdMp22wI87EtObZdq2QpYIQ0nWmh6QKV7LIzq/H8a6Z0BWbhI1FNErqzNcyGCJg4AQQgULIeuC3QLmDnQGZUJXGHQ0dscDGanx+O7q6ua6/1NzTVxJIdpnq6KuhfYdS5x77bMannVPd5ZPS3fNznbLJHaGDOib0UDLVgjucYtc0moFb2qJrjV4NGLwD0BEDH0kbxKDDdg9m0Po+qA4ZmoTHlGZR0T5pU6QacCVMMDelRpzVqMaylKy4QYB2B02KsmCBB2u3rZ987ty9o7t8qrfT6pgbw4xAq5ROigaREl1Jq81AwLXSq4srPScAe/n6gs1+q1DDMBo+fW8JUq9Rbcfm8EglOxbgaz1+/ASpQvcfPtDJ2akKOnEQt2FhX/Ki9NVXX+n3X3whv+V32GJpWgLZXlvqB8bYS7LzHxmTT82X1Sn0k/Ml7fmzo7wmkPTiXzOHG4ISO4MVAYrzW2zJDnnAYY7oLuBpAE13oDlDzYVMM29n2hCkLvk8PCCLA6Arxm4+tlnTOLiZcyIRGbINW/626/T69Rsc0KVEudePT/Y93sp+/4h94i0OtBlk90CSEj8ncL/uB40o0EcyxxFJZch1IzYiGkeEkr4zU1nTqcgdDTrV7nIbJysdtE67zH0YnDdEhPY0xgGvgN5py2DsfES4e717YboaA4nfgffqqzxQVTzVwKbaSV1brCPzLyXVNIVyxkT/3hBm6HrWzeS5mrWdmizqwNaDP9t/xWd7By2zWVd/F+yrL7+UX7wfffiBzu+c65gN9QjfN+N0pW1azVnjwQisgx4/MGAvlqVlXVAsrwvrxZv1iB0JsUP/yEVloqdSiiICG7+u8xRBBc1GGMCi1kWkkvLJv1GP0vYqGRXKdq7TO/d17/4HmuOnS4GebfOGA4G/+5u/1iUnyswwlKPQNjDdzlGoCvoDV+2oUgoR3oPaAnEmHPKPeP5/iPvzL0mS474X/Zp5RGStXb3MvmAGG0UC4AKKV1z0pPd+fPcPfu8u54gSSYmkKEoUAQIYLLNi9um9a83MCL+fr0dmdXVPDwBK95zrGRa+mZubm5ubW3hkVsmIEhzQLqSu7yhKSqRMeNuMOSLEoBkpEbVgz2n3aaCMhhJohtpugV0TgRy2uzmpm7jYUYWCx0okofOek4nYczYyZ2ug0tprcxcb7TXofLMpnjf3AV/0Apaca6CnwwZni2ck03HcymrCZ6FVNLCtWjKmshiUO72u8/DvPfWdd9/Rz3/+UxyEC/CmGXibpTYAUzRQ3PKOvwzuwXJ0nFnkMQ3YaZRGXgvn7L0LbJbJlkiVKBI6PHJA4jcFZ+xxdqR65uk6DxXW+2SeAsgMk1YQR5C+7D5IGeAUFtfsXbbJCx4KvUZajNxXOGteqyVTFdl7LyEpywmSzUku6EMqW5lagG67ArRoJSS4QhEADSOilYf4kI6YY6+RzKIsHXLoGwxDz542qMce96yPYf9AA3Nf4JVFrwYdvkc3KIEovRZ7B1qNlTeEk2qkAnqOC3iH166z3ncR4cS8Ldt+s2L8ZqinryxF3m/sYK7ZX/yjNP8Nd+87i8WgF196kS57HfI2aJfDoCPe0n7ve9/TN77BwyY8rXkA9tu4+zz4+geA3qtMewYsA3qE1Oes78FtCyS3V0TVJVC4RZnj0NWPIpSZKshOhMrcqUqImvJwNaXulUKnghsQ2n5EShJ0uBw9A0JSKGIGU5tYuyIUZFbwjUjSLWPkPqd9vwIh2hsS3oAjFNab7YDBX7G5W/ncfGRCluR9kjSheCErb2WylqSCCeh0gIHv+56JuKaJxX/79m3Z6fj008/kV6MnJ8dtggXDPYsjIlt+zetbWJBDcCslodcDQ1O4DiWxIhaUpmSnCGPNgjN/FHBlAykU4TT8hSRwsxRlpiJLA9NJaApaNQLDKo0oAfpJOkhLS8Z7jlNywqlcO5bHgTrhlZGdJ5+kWfnsoBjMQ4H2gLJ6Y/OfOrl185b81LS3uyeXLdg8h37QQL8941h0nforYMPi05kCr09DlylDiVRKGMIZBM8IWgY7rHZUbcALJw3R5qgqUYh2ulqCvosGYv+SfXdnaF9f2GeBHGDc9lnIhzzpXeP1kH+IcB0H0nqwz+Le9RiAPR5cBk7SC7oRLOr7Dx+176H6hPTTz27jjD3SklPqSRa8ZJlfg84LL7wgG+dzHEb/+Rjr0dHRoY7oy2Ow/CISx+G+PvrwI/lfqyZ59y+FzjmRt/4O9Ov5WpPxBjCl5Pz2T/ecczp2Rh9LjOQaR3LNiekSx3U7f547GxIbg/lkdYXjuZLncMKAuy9Dpc9aUrUDkL0AizrRlT6LvAGYJ8+pX2k1gwx+x3wm9db9iNQIzS9uf8Grvk9VSmmQUbSDDA8sy35QRDwTKJSDZbMFhVTcR0lFhKsbOBUKmb8QwTcYdjsbBMeiPhpIom2Ec0L8lZuLyFOWjFVXQkQ0nJmGaBoyTmE8EXM6aBMx87RNK0PimiEUsQFtYuedBrQJ7sMwZ+HLiZACWhEp99n3vTrAPBhcltRFRFsXSTO/JnM8Q7AGJDEXoapXXn4Fm7WSHVbbtaPr13XEA6Z1zQ/bCikYj+maF9s9y5BSygNIud8M0oDnww92fjCyrRhZexP9mI6+KtAuIpB7bfZvYq5E3v0Z3Cy0kWekJHAvQdgoybZqySKIYVdf41T12tF17O6BdoZOh7uD7nz2kd5/7x2d82BWaVHhS+bLwEamrwwI8CoOfH0l6ldURJhfemNc3ismbFBDJa9NnUDhckTVpk9SEaGIILW9cs5TVOHLdu6cV6SffPiBPnz35/rw7Z/ql794S/d5pe71tmaeT3hAPTk+1enJGaeKS3l/WXLAkaWgO4NG9qbRAmzdBh0FfTCvUeY0sk8gwuUzULG5gjhYEx4fyUoeqBsIYuGsVmAiPSq0gu9lSmvo+RT8lVdf1RtvvKlrh0f6jL3xBz/4gX7wg3+E5qTSpaZaG8+BHsbl/FfZrow4MxX+6RXcosJeUifwKSfilHhPqZD/xJFhYm/ts1PlUMFv3vZ8msjYA978g2Lr7XXWwCFrwLo3QSQC6pWxEYX7b3kyMlDOFaSzpPq+k9fCHs7ggn1kl31kzd557949dO9Caxw2f19W4NeNHlj+PlUdqavIxpc2wXTl/gCnI7gb5JiRwU98CajLUCKvkkWFh9cBxzBLqF/0Gti7yt6Bys6+CieqOziI+zduaffohnYOr2lgj+t2kNtiRwPxzv4hB1bC6VyxckIL9siCzVngXFpOdobPeFO3XK6bEqyQ/YjeRSJ39Mz7zYp9J5Cxx2aZivQB/Xi89oV88GdaNzjksrP6+7/3ezpg/33Em8R79+83f+k+hz8ekxRt7kWIYKzkw2nmKEkbSqQMVFPjq2FILrgCEfFEUZL3PHbsK+aNrCJDBb1yWUZK0S5tQ7jAmeAWoYgZSOhZkK1eTwRayGNzH56zhiNKGVOA2aC1C0UAlJHgIk0+SynyiYM3bm8IzhuypDqYn1gkKxyBymKqpKeNYvu1rMvcbsCh2D/Y182bN2WnZ4eJjoj2FOVX66Z/gUPhP9ZvGiJYSDNM8kLd6HRjLDNZEIMkMyn1w0C+l/miiAVOSwYIS6Ql82QYWTB+mm5ApcsqDSq8SFKVASWgbCS9BscwO61VdoDseJ0vL3SGwbfRN1yQv6sVBDkAABAASURBVEAh7RDZAC5x4L3wKrLoSmk8NIce5fUElCzIboYFvO+zcKy0hsODAzluDi0LfWBBPMbvaPcYemiXSDZkOGdxBELqGEtXUrMjKzblqmzLawJvZGTEzBOTqqfBp64DhnGPRX3IItznaXMffgwHPPU53tvb59R8V13XcyJ4Iv+pKf8XqR/804/0wx+/pZ+//a5u372vLL1uPf+8Xn7lZb3w4nOkb8lfHTANGEJ+Z/r4k490984d3eTkyr8qPaCvFQ6lX5e/8867ep+TeP9jhhdxbL/JU+YeRm9l2aJvIhTGX5m1GuIMpQLEm7S/yuHvvvrvA54yV21+MBaen6ZrPHBcUL6kzEbEr38de57s1NrQWHchL4QmJXLuigLZBumSKUo0ZJGt2Gie0JfJ8xCpYbFoTUXoWPQr6ptTjJNtuTpvvc5SWAfLthExi2DHFdgkH0eXNCniCpWEiwhFRKtLYj/4dNAdkeUF62qFblpOBV4L5RGhy3CZ3PQO71mKjGcw74YJnVlCx3y7bWaiA+giY+uto7SJmIm1u9MJT84AiIZ1ABdzQpcBvFDMWUdAOE+5DArqZgjoZYNs/JkHKtUG3hIkWXP0gq7X1nJ2TjWvg6o2X8E6PD891SOfarMRTKybyNTR0ZF8kmQ7F5EyfccRIXFBnTGICELkuSie7x4WGZlOPwzEIdOFnavs0fjLl+0kRKUI+aSpImvPnctNz+UihFLS3N82rs5T5JV9vmYN4BBdv/mcXv/aG7qFvT3iNWfH+l+fneitn/yIDe8LxjBdQutXT4aAZkSISC0iKUJFTkT/rMtNvblZlm4Y4RLJ+lQtNMB13ksKumSdK1nUYJN3vdtKobl5qJLwPFdW/YhNODt+oLMH94DbDR7cuy3bEjtBE5Pg/egedukRD9PW58LepUhIJrKAnypVhQQE0OIIiXQAjmfQk6HSbgO6ileDCoA5mx2UZBZSI32ut4Au+3RuZ/dAL774sl584SX5IOAajtMhDpPtj506H4RcYKfW2Jb1etK8j01NhhO6AuP0HPSEzkqY9anZE5fbUfShw4SDWmm7vlixFqScpI4We4s9rc6XtFd7YLP++0Grx+GszLd1EZLIaB5kIpOgHdOmp0NEqM1VSFmy7WN2wLz/2/b5T4TZaYsIxrmvwhysGJcI9gE8V3RktinZXKHGG5EiQv5wU0Qq4CM2sUSN08YBzGeiRw2w2/3QKzOxWUXdYqGy2FUsFophR4kz2u/tq9vdUyFdODiwo9qDU4Yd9c4Tr6fg4GVSdoOyID3o77AneU/zWCpCqW3emQN0rri++TriTckJD6EXbe58an2xPNdUq27deo66Mw51HmqB3RgWAw+Yh/ram2/od3/ve3qBU1e/9vdfyvHffPd8R4SUKTluoBaC+xba+F1H2faKiLkJBaRk4NZyaomQQ7S0lIE+0U/JOW75kiqlKLMoIhooaAVEBOWpMH7M6WxpykCKLbiM9iLM40nmpWsw41QwpdSXQ1BkIAInFDFDWvheGBNKa2NiBGtSgdmeyS9Z5E3+jA24MjlWtIvz81no/aCSqb7rNTAJdjSu8aTmjXqHyR84VbTR8GAc02WbvEoHXqRbGNlwl2z0a2LzEwEm4P4H6HpSCvwYTMdxRGgb3GZCKbhgr8rCMVT3A7jcrKOHehKqRk3yrwJXGATHS/KGC+ILZHLBycTFtFYDngiXnFz6+H+NU2xDeY6jcMamaIehgm9eQ9GMydgMz1oe18jYJmCkrNKX8SzvHWS0i8O6u9jRLgtrh/FaoRc9MkWuO/3Qyo2zQ1lXsm3GC+JF18nQI5tFV2QH9Nr+vm4cHeoGjuf1w30dHR40OMQxPWTROX/96JquUb/LU/FAf8kcWgeOj4/1+e3P9e777+mtt97SD3/4T3rrpz/D4fyM1/pnvHJ8Xv/iO9/R7/7+H+i73/tdvfb6K7w+PdTR9T0W30J7+5129lK7ez2nGEs9fHRfw6Kj/hrpR3r33XeBd9opqk+rvYi/97u/q1dffa3N29ZJIqOroZJp9iEkx55DP2CcMx9nyP+cp92zs4v2RH/Oqbg3rTVy9snKaL0C/Ar/0kmlbsSwe8yeCzFfKLICGQayjEhZJomOpUIdcM5pzcnxiSJDXHLo+0GZBZ4Cx/xCEaECDY+jqmpwfaSsx0H89Lj0dKA9Q3y6VMHHhc2QJP1B2+OzXidzFxGQdo8AwqpUhBtQrk1biqWWNs5j8Doxv45NawsdutX3vQxOb8sdR+tzphbRehIzM/NA33NfUkQo9HSgxOXAPJ6UaT4NEeDRFHKMFn65e42bz8pingABdlSD2OmJOfXG+OjhQ338wYc65oTimPQFOvHcc8+xeR608fSMzfx6/g2V9Qh5adOnviJEWM5TG+chJ+TJXIzooHXkK5q0Yo8kFCrolt9W2Hac8MbGDwaeKwhK0I4A6wloxZLoFxgBDspUs+ilV17RSy++yCndgTq8ki6qjh890KeffcraG9s4IaUIaAq4EpOVuFGqCO4N1ELjRyFRZgjxIc1dEb5LJLicDkXM8xcRcohwDL9MnGlt52zEXjZnhdhpQ8sje+NFBDRNgZkJQNwocwnUlLatWqvUGUacV7fzvNkxsI4W5tW67HSH7XRbk9F802WALtRbNiIUsYFW8uSNqsf1zmyqI7ZtiGVAC5BFVbJzpOywjtlpikKLTn23g328xsPSLb380ut6441vaGdnj/IFzg36jby8z07eXxibbVdEaMA+F/QGIvTCHTznd3CQvDaDtegTQMtSyHLNw6YmyQ+zS+xigYbB9f5h4GvY2p1+IechZfGhfvRPqsmTXmhCR7/+8ittn86a1ueffa77nAx2OHjmuWMuvL+ccWBg6bT1apK/hniEsUOwoYh4AshwbctSgSFOxm95uL+u75T0bwe0391TsSO6WCiRoawPQADJ+Dv23Y76hstbih1OVQf2Q89XW2M1lBHMT6d9nFz7NkFfllEST8j6gr1nwb69z55bSqczTvZP8QXO8Y/O8JdO2E8HbKjbbtf7gn4zkrnfRQfe1B//8Z/oO7/zXfbHh3r7nXfk/3CWJeXxeFyhzQdeIkhvQA4hmVZALyIUlAX3CO4hESn8CadDETNoEyKC1Aa2EWURoWSM7t/0LYcWU+bybbpktv4zQ2EIYgCFktAntx+GXo7pnDK1KGLGi9i038ShK8E4prkB+k1Z4UnogpNDC3nJQpkdqspTwlI2/uDLhGw07FRd44nQeTPhyatsFo6dN3M7OF9eTLssqKOjIx1g2F0XQasqFud4CWscuCV9e3GahgierJKFQaJ8yYCAUoq8yXgSOxwC5yNCEQAMpsGDTrcrShZLoU1QjkRVie3kjCFt45G+Rk1aYwhXOKV2VrewpHzZyiec2bHhrMFZY0xGyifA/LoP8xQR2IpJI+OZ2MAmjLLBeY/N42xpnjJHnKeJjbXiNAWyC2QCW0oFIO6hktnGu9MPOKE7vLrf1QGLaR+Z7gH7LML93Z1WdoAj6vTuotfQJW3VoGPMJaGKVZrgacWT3tn5iR5gVD5jU3v3vff0k5/8RD/44Q/1o5/8WL/4xdvt+6Jf3L2jRMY3b93S1znt/M53v6dvfvvbepP0dcqCuop8kk2yH5JT2E4Hhzu6ceNAi0XhZOcz+deNikkPH9yX+7rD6zrLy1/i//3f+31997vfwUl9FT6TU8cLHPoVOo4gtA1zOiJQ+wps5y3YCIL5qDpH1ucY53OMxtnGWV0i1/V6aqcOK17X2EldgrMC7KzaSd3OxYj8bXQQuISsvA7ojmQ0vnyCXSSdn57gCDwErcoPCxNzO2Ks1sCKE7x+GNoDncfHIJohctq0I0J9P+sxpL7yCte0mxQRCglSswxIclXyU9Mx15VMWfcyC4hC70aNzLH7Bbm1h4yTDSr6OqFrI7z7IWu1XiHzNTSrElrW4cJ6cVo0dM8VvTE0As+6tXq6b3HVtIndxvB0k2AWzbu4BfKOCOVTsZ4O0NwWmWZF5tqC6wDPqTeDO7dvM++rtlYqOhCZ2udtzz6n+T2bhujP47IcGPiWLHEVLBF/xeVK2ro2IjUshjanznvMjmEDktVJRcRj8PiAUlJJ3CHjHgO+YP2aJ4+JhlJIW3DSmaAAUooIsnaCgpPESfv71+Q/dn/ND53Y4r3dRRv3Bx+8r4cPH9AP6G4j0VZzIB/i4zgoMjgiL8pnzrlTzkWJNN+IXCApIhTaBCc2QLEi5ozvHpPB43IMVWZ+024Tucz1LdvaOuXSKvwEIBQUWWc88oK9KdjeDhjZL5a8MXGziGjrwE6BHdUV9jXCLbVpry8FeqBr9zVXzdiP03M+aG8QsZ4dTMLMNoxUVWkwRcFGzWm1skRlAxqddjjlXAx7zFGvAK/Hvi9weATPBd0Y0IsBe1LQl1l2VW6pTUjweu9t2GCv2V1sv9c0A9KasXtPWWPrznGWhn6Q9cwPVq+/9rqOOEiakN8au9fI1XZnAW9iuJ9T24o5d3m/UmzadsL8VS87a1+w9m5j402/vT0F144b7DL2CfYogNDVsZD90hURirgKmvPSHF/WeT0BkSqlUym9Ern0yLLHCe2Ik5PS6AZVyg3TJhZliWzKsFC3s6sBZ3QHZ7Xb2Zfnbo2MIkOWr+djD2e0G3p5rWdmKxehYoe2cqjYVzvmp8j9nIcE6+LI/rS3u8teeN4c+RH8wl5gu9R1PQ8tr+hf/tEf6fc5/LG/dId91ziQ3oxVxPrqEKI+GnBzRlJIW2hJblytSE+HeU6eLjVuRMhjbVCypSNCgVwaxKYMedh5jaDuCqTblCLrcW7KdSVQpKtwpUpB5iok2qOCwmeGDKUvshG1MD2EiNDQ92zOnZgllex4MtzThMAnJqZ0lIcUrf2G8UgVGPQC2ds/wIG5hiOzp9L1bRl4ItZsqJ7IC047DHYuTs5O28mdN1EbfffhBeh05Vbpz31G6y8VFoR5B0rpVAp80ocVwH0VyhKILGbQfWtkUOzVLR6haQfV8QjtkfxVmFp+wiGawJ/BZZBQhQdFKEuRN5uO2LwuMRRrHIDJnUgKSRGhSMnyjRChqjk64PmhYIVRsQM14VTZeZ1WoyqGxDARTywa4SAnNAaUfGfRa4dF4/TCedI9/UNUoEBf8qn3CSeAj9i0HuAo+s+JffLJx/rwow/1wS8/0AcffqCPeDX/6Wef6ONPP9YXd77Qalxp92BPL7/6Mk7ptzg1/Z6+873v6dv/4rf0tTfeUMDAu7yyf+ftt+W58+L1Ih6GAceM+UX+9+490Ntvv6PbX3yOaq0xkn0b9ysvv6w//P739W/+X/9Gf/onf6rf+Z3f0XPPPa++68HZkQ2e6SR6FCHaGJI4ACFDNZlXEQPzg0ZoRfoMx/QUuZ8TL5HdEjle8ApsuRx57bVqDuQFm1p7xYYBubC8MSDrDUzEiZw75qzQeUaqpCFUcLSLlurrhXTxSKuTBwpHw5myAAAQAElEQVTmojInI/NnPZ4kBevi+PiUdp0yioKP9byiQxNrxXy7LCRqthCkgQi1QBSUOO121ifTaO2h4zK/hTBOKUk/TmnTArmAI8bQwGkR3LHTjsn6anTgaQLXxYU1nF2RzEeDmdYEzuh1QVwFZqujT2LuehyoIzPfabtJO29QUMC1iURz5SbvHwFU+jC4P7fu0elED5yWLF2Qr14mCrSHO3jzeHvkscsG3w1FO/u7uvnSC9q/eV17hwc6unFDtgmeFw9jwgiE57h0KlkUYc420CLfJCoASdssiYhQKSnz2veDLtoDkucdOpIsaqLLGHRtweUTMh9YL4eHh1quLnhgvAeNc9jyOBkUSK07bly6bMxgM0dleiaoKYOOnntFRy+8pv7ohvZ4xXj91k0YmHBWlrLYLGMDTRV8nNYmBLGB6MpF/1xmvjIQgyvNv2NIEIHQCFaydc7DvXGSDqJBKCKoe3w5FxFKkBpgrxxHuEZyn9yJKtTIUryVSNcV9CVUJKXlZ924OFE9e6gBefhQpGQq+Iys41NOtUzW60eU+ZJDzHTbuGC9QquiP5OB8W5QGg9Op4k4cRWg0YqbDKggLxcQQ7IlRTq4NfA4+05ZCuMKGoh0rzU6eMEree8X5scO3rvtB1c/U/tRzskjHjrZB1gbI/bJtipoHRFy2gcfQR/W693dfWV2jb7H7rdVd+7c4S3POQ/yKw0cZrzyyqu6cXiEDFOQlDZjF63c/0bq9ODUDBOIdCeD096zKu3c1sMXMuuxHW+yN3wHe36dA6nTk1P5dyqfffYZ1RW+stn3Cq2RuaGQPuYriJ4JdNhmk0rPQURKpEV5A+ZalAWgLCSBSCXr2XLo+oUWOJ/ZDbRjvOBP4I0G5mFNft2l1szLuOg1LXBkkVHs76k7OJDjCRuy3t9RZT9MyneOrmFLkF8/MC+QrameNTj56zgcwQYbUqpIo9qesz5faXW61OmDU50/OqNsrfv3H+nRo1NEAF50iNHjSg53bul3f+/39ObXvyHrw4qDQuukZ0GbEIEAGlBAbP/D+iZR/gTo14a5RaWVAXQXED3zoi6QV0SADxBnhrx2c2ZfSVlBriDIfEdEs5EhAjriuGQ2POvbswFcE3AExDZdyQBZmLDMQJkGnIVd9UyeBTR5M0aJFxj/oe9lJRs5OTIBL5RTjvSzFPVDr4IhEcxNMDVyWuN6aFPeywpTOmKeKnZ29xhAD2oq3L/xt0aCArdf036FQpuOX+Ges5hP2xPKeTPoS56kL4A1ju4EDSSmpH9Dx6IpQFc6lSyKCHlhTfC93gILxt9FXeNorN0XdJzHJOCMVm3W4SYmjwwq0Mpb7JwUmXQ9j2NkDCuMyQi9CboTyJWxbQEuxPA2UIln8IQFeJAlCd2Wri0t0hN0R/gbOX1dry/YgAznLR7Z5Facjo70W5i/gXm0IVmBe8Grh9VyhTO55JQcOD/jie6syc8bq18xjfDZ9UXXjg70Co7pG2++0ZzTN7/xpl772ut66eWXqDuSv8qxx9Nm0McXX3yhn7z1E/3yl79URGqHOS19jyyKTjBQ77/3gd76yc/lHwz4ldC3vvkN/f7v/67+6H/5Q/3LP/y+vvud7+gVXlkuOA326dfDBw/a65IlPBd0aR96u9R18JXIt2NMHXNbssh5BaK5AlMEdiF0wdye46BeAEtO0ZY4qOd2VM+WOKmrBuc4qNbZU17hn5+eU3YhG3vLb0KGQduOzaP9MCfnuS3QT3rIutQiVyrrEy1xVEfk3uYUmVhnK4wx5bLz0aPrnveIkPUwwMlItTmWFBFXQCLTIIJyAY6BJTJZAWsD/FXJtYoIQa3RiwgVaJdM9D2V5COgoU2w/rCWrOfWSymUBbxSNnFK4D8G6XGaEQbd0DEX7JO5xJWMF0GZngzGfaIElBAf4wY1DcDaxBXKE2tysr1B509xMo5PjmW9r3hbEaECzxHwQz0cQU2CcwVCH3lYqKwRUZcldMBGUxa91jgwN195Qddu3lAiH7UQUiQXMnDcIBSxBaqd1pwncsElRMzlpmfo+04lCzp8pnMehGwHQdEcGKMv+PLYxkvbMCrCY5maQ3J2fgp6pYyIy467Qr4UMSciQu0Pt5e1skykA8mk+r0j3XrlTe3felHD9Rt69Wtf0xuvvdZkM/IwVkS7Ku5qZU5FhLhIbipClwFWL9OXCdfjlZivGdTam8YWJGhpDhFBfcjyiQw5VAgbPEfGdHkaz5VAq3MM+AKd8THTNPeG3PV9k3OSKSC0txzrpXJ5guPKuiwp0+uIS6ZWHH44b5kL/ZIgxOW+tQ3kjWMI6iMC9qoYKn3N9LwJOB+0uYRtgjLTjtbWqVbQbq2slYcKa838J3tSpQ8FFoUBWudH9Dci5LXuHyL7NPwt7OsvfvFzvf2LX+g2hwdLnJaQmq2yvVryYHSKrR1Z10EfyXhtZ3b39sBS+z7k/fv3defePfnX5A+OH2rnYB9n6IbCfWMr/fah7dH032RfaWogahf8Veq8/0ghARPtgjiDsU6S85ZvULbHvv7iiy/qW9/8Jvb9ZQU8uW0/dDrCwVvgQ7gfg6ejyZT+Wkz7CKhsQaJESvKsVEXEJShE8A2gDzGeCNJUBOnMoiy9FKl+2FHBFk81sOChCv7EXNhZXRMvyRtWpO2wrtlnxoG2OwvZMc1rB6rX9nFUdxUHe+o4UT04OtLhtRv4SrtyX110KkDgtGK+1OegBf32ZRAmTePFWufHZ3p0/1jri1GPHpzo7r2HOmFfWk8pZSdFUVXC70LeM3dxsK0XE6UixKWcpBAhuBtajjRFYoxPgMt+JUBUj8FUIkIRXwGiHGgXOAWZdcjLMVkoTVpjg43lslJSEeRCyhDpKmZAzX7IofoGXI2RArhJO0OID+MKsAxphVpi1MizOYw6x8nxf2c54XTIiyGTTjMUMKeS8mvxJRunF5rLDOsRRikzs24jWDc9+pIhaJ/QGRaDCo6kyzqUyOCNvaPM8R6LzUrf0VfSpkJnzUZ0weI8B8ynnawWw7NfXdrhmjYLa4QPw5pNwbBiMa/gy7BGkKM37g3O6Ji8x+8F5PjLAAdT1QQYxyCHkCIs+irTtDNhp2KkX1iB61kCnoYGFLptpYakHCKCSQQYZ5IO+aMWLpWTxk7PWj9p8lgY9wWOpx09/8mRNYas0YbwNK3ZNE/04ME9rXDmK+ODNDLP9hBycHjARr7Pq9A9XTs61PMvPNcc0pdeelm3eJ1vR8tzZD4nt014Amy9TefTTz/lifCRbOQePXooO64Gfz/p448/0cOHj5pB/O53vye/2v+DP/gDfetb35J/LFVZuZ/j6PoHVO+99z7O7ofyl8f9t3g/+ugjPcC4Wmo2agY7AZlFXd+1hyfrSGZKMFIVbGSG1BSFE+/EWa3yyerZcq0znPQLjMQZzuo5DzoXbFxrHD4b+Qv026+lfLrqvMeyxkkdka2Y54iQ+8lIRZAOKZk3Focqm+Pq/ET+16r+XmAwpnCdQgWdPTg4JBXasbONTkdEy+tKCNJbIPn4Atf9itiyty6t4clxZW5loGFSbxw3DPFBJm5XMlUy1eopn2lMWlvv0UuvETctCc4GgjgyIFUteuKQcaTYXMT6dQGcudFjRIpMosF8e1x3NUW3bVzE3vjspD58+BA9eohUK+MpMmmqW6tQEAMUBuloOWYAXbU+HvMGwSfAor7g3PTDAIZYoyMwka4KPiSeukLPLNZToaGFpo2euHYfJ2CgH+uTp6jgkESEIkLiqh4J+BVdmeBzC55Xf33qGq9i+6FXRCjkEHMcTot0KGIGbQP5qpQi5dPi115/nTdWu8oIPc86Dvo7RRa2F0hQKdoDKXHfALghKSKUGS0WofHLQLjgnILf6KpgGYjcKtTohUL/Q8HNNmCqsNjswEwrZEdLyNM2bmX7h1xthyNSXgveF7x+Z3zJ7XU1UOB643rddm3Tnds2NHdq2PAgXSYkjw+4LGkGWpcYc3mQByawEaRleo499knnRFtKRbHmEMpSeLv0nN7gZPK1119rbbu+k39J/+mnn7R/ZGH75L1whR3zgcTE+LOkIlLK1ILX//PvJ9Z6wAGA9wa/hu5ZB3s4WQV6E53apvgX7D4EkoPHueHJfDUI36u2fbrfETtSac9FK4+IhmTmsgkWinwAcfPmLX3j619vX+m6fnRdzz//AnUpWebombaBPpx0dBWk4CMCMW3CKdpFpCLI+SJOIDJaWZJOZJClyP5FdZtInMZB2dZjUWSnTMdFJFQzVINxGsB3G4P/7SoLRoJWZK8oPelOYX9lZ0+HvJ257u+7X7suf7XgMeyqp35n75C3ktc0kNa2baG9AR7W+B0XnLYu2aNWHKj4DeBImejcvC/YO6SAxWygCDXQMwJVUrvNkZNPg54MJueSLdo27fhXAg2CviJCCZRSlCXlMLK/GCJD3qcn7M/EmgRdBrfbxjRVBCUhkQAkxxGtQLH9hAgIhbuv9gf/z9m8fYphxU4a7CKsnQWTzOQHzHSku4Ejchp7I3CZJ9rpyQsmQwluySQORcwDEIEc2lAx7hNzXwR5FgAbhwfHqZ4HiL7Lg3ZcmbEsRd64xIAjYm4nk3EtAKINk50PnxwucUTszDZgLHZGnPaiXtPPBE2aYxzmtvPimtMuvwrbOpeB0drQM7GtjuA/5LEab40jbB5GFM0TY3AbRWtBr84B5F2mZ4U6FxqlpTb5luYW5Ldgedj5dD8Ql42Q6Z6dneBAPsQ5XTY+J+S65jW+Y8TX5Nczfzs7Q3NY93lC9Hfbjm4cNaeqMod0JdMtWbRYLLTH645r1w61s7uQaVxwYnS/OZNq9Jz+zF+gv3cf5/hM169f1/f/8Pv6sz/7U333u9+Vnd/FYoeT1mN99PFHevfddzlp/bQ5IaenJ+10d4nTPSLDi7ML+ftNX3xxW0sMetf1Mg+dNxD4KehDx0LvcP4s+4iUDMLYKJuzyktR4aNygryG9qhzMhfAObqxxCiMdkb91QD6tINqQ27nwumRhyHroccfkjJCcz+hCEBSyVBfUhW5nj26rzWnqjk/q1Nbm+yW0C5dIR/yw9GEnpJ55lVd2m4kwAuiCN8lt/PDWmTO/VPeUNsNxE1cUYJK24pRMO+PYVRLM68RodyACMaXu6GsRZSJtJxxmsScvSxopV91M67pRzzmNRT0OedF2LBL6iuumMds++M53kFvhn6Q599trSMotiJDEY9pJPIZ+p4y9AA5uG2WVOk79HZHDhfo7RqH381AscRcfAWC9lLo1we3n5Dp5PUFzZF1H7S0w+m+H+FkJzxmpi4hHqcjwG4glVJ0wIOj8UxnOy9UKyLUPo4DvgxEviwP8+F0RMgP+M+xcfphcISnh6zRzjww0ol8grg9iUyoGoKYYon2TmcWJTw7XbG5E9D4cWf69SEiQDJIwUf/A6F1tRlYSzc60SgF6c7rioqI0GiniZoV69o2fp6TqY3B4/B8Y2e2LQAAEABJREFUF+QLCldsgOjyaisHlaptn7H8DRHGFfRZP/BiZzYi5eIGl+3B84WciSitT+AkJVm5QcN2xrbNJ5z+EW6FUMGWJXFl3Xof28He2qH79re/rd/73d/TN7/1Tf2Lf/Hb8kPMBQc0n37yqT7//HP5n48MXa993nDBvAp0WGjyPlyRz7mdWPo8ZQ8U4QAH9eat5+S9e01fXhfetwu4hgrzM5sVchug3fayDmzBOmG5T9DJDFm+hoigreSxGCz/Dh790P7yy6/o+vUjee+x/V57L6Y92Ap/QhLtdSVcZqmLCKqDIc5xxBxTKGlORxBnyv2WLI0v80yxug4bUjpFJOmeuq6B51XPCkEhmy2ScAJIWMXmq2hSKrA1HW/9FvsH6pmDxBktiz0Z/BcF+t19GRb7h9o5uKbkdLTgSy2Yh73Da7qF03547bqUqRV70QX7xZIDlZE9kGmjuKh0vQTzER5TUUQo9OVAMeVP1kSEIn41SKH/4bBpavlYxgbTyiwa+h7K0dbOyDxHhCJmUIgrFAEw9thAZihdFmqBJDh6AoQdM+S1a0fyU9CR4xu3eLJ7QS+hYC++yKtfnvZ3EPYC6IZByaQPLKpdJsmvfTs2EwvWf2tzWOzIOAWGvQC0CU5HpnrKF+B4E8rCxGMMJ161jhh7D8yDXrL5++nNT4znvKo9Z5HOkzihaF0TRodQSqY8QBEmNo0Rw+UF1AwWMz5twDQt1M1YwX581Zbc3MFvuFdi06ssqrlcCC8eA80qfE9MyBpw/8aLAEebAE7r19ltmjiu5kmH/KkcWm6gNarMjR3jSbVtjHOcGYzbY0/tsAB2eYrOzHYK7lMESImGG0BmfVHXp7oukX9qb29Ht567rpdefkE3blyXTxL9eshjWPDKY98LCgfVJ9uLYSE/vHiMKzYEO5p+VT8yXjsU/g4SzLU/XvyHf8ir/X/5R/omr356dOIcQ+mTMT/Z+9XV7u4Or0wONSyGtjFU5l4ohg2GdaLrOnme7969xyntbdJr9d0A9LKBK9k1A+N01/XKkooISTPUSFzGgsEOXawmneKgnmEAzomdbzFjWGIcVsQXOK/NUKBfF5y4Linz5jYxp0L0JYoiQpcf0j197i46IU6dnx3rjBPlBLni5HLEo0J6wfjMY0WP1vRV0R9dBghv0i0FzmVM2vrmeXDbrhQVYOj7Fk/ogGk5nsCddbo2Z3TEGbFTbPDceOMzLc9NRKhkyrSSWIzI9A1yoD4ojwjnnoRnFD2B0Op9M1CziUhdXrBK2qPcAtmrV2vTbnAmDdgY24muL7LeeI6MXko6Um16o4brVh6HN3I/cCzQ1wk5BbpQsij4HBwcNJqeV8smk1LGGnKY705dAnUtfVlFggtSegwUgJeZ6rqiBLq+l+vP0fs18xEBjgskJX0atzCfHXpuyJLUhlbop0iVLBKxWBMtlkNollqQAbg83nl9c6eyug21u7x6ff2VV+V/QvLpRx/ql++9p9XZmQr0SpV6+ClKlUywKeAu2kJSVDWQgwvcK5s1BonyLS79uf5xVg2VsjkO52eAoNd10ldEKoilzVhQiMqa8HxMTl8BkdZXhQhs/6BAlhFqem98y9sPmtumpRS57xUOgOkHfZtltzPpiFBEyEOs6NLovQOYvH8wby4riZwaHfBArNRX9KrSyURsOmk+5HrntuCe1Eqj3dX6efToUXtQPzs71bWjI1kua/oztnXH+m4+wUaf+nYyfsCbGa/9W7ee16uvvKZD8p988kn7+8y2K6Pbw48PZEacnAk+17hSfts5Bd0CewcHeunVV3XIq/dJ4s3KqH4YtABs53dxuMyLxUH1ly6P0YcU3hcMu9hwr0/rPF2rMo9ulMXyyjYuMe4KLyJEhHbYo3bwHbzn2/ZbhiP7R6UeVEWE/BF3fWUIyXiWeSTJUIjALSnPLCqlKDKUJdt+0RXykcok37GHsO5KOt1RP+OXLIqAiDbhalqU10SQtvCFERFnpynYp6LIXx8Q9iZZd8EYnY5hR4lMhX9UqQvqdvCfeuZO+D21dErKRfv1etKKgxPDkoeLc/T1nL3I6WkjV7MQsDFDkL0K2uQlEg1Czw7PKjfNLfa23vFXQetj24B48tpB7ypxZso2LSLkuZ3gf4EMsiA/fTlsTEsj6bQxgpxBxI9Bbf6YVqFsSp98vYCn/8pLr+qll1/Wy6+8Ajj9CvlX9fKrjl/RyxjCN978eouvHV3XjZu3gJucClzDAdpX35hjMunMioiNZILVgr8q4A2UKg0slJ3Frvp+0WAYFvLmbuPVbZTKBiRLQQC9shQVJnkXhTAscAYG46FoBbBhChOmp6v9elEYzIRjGxkLsSJI5ytGp7LinoYtPuQur4hQ0leBl3RfbrehI9IRcHAFjGMBh6QE4isgoUUz7iDQcQASZgXe1NJtRLMC0I/lYB76vlM/9Cj7St4YM6EEoSYL4h1kZSNzdHSAkeN1xeE+r2Bu6QVe9V+7dqC+C9peQLeyrnbVsdFaDhe8RrPxN/irBffv3dOHH37YDK37aaesPBn6e6bf//4f6n/5V/9Kfvo/un4dWmvdvXtXx8fHOM4XWrL4Kopsmc8KzCkFRirhz1AilVGUjL5nPoduUGGe/f3Rh/cfSrQt0aEv6Af1rmv6AY7TmUUBSInwEqmFWP9aIj6/+j/BAT3j1cpqXeFl1PHJefv+lh2bCx6CVjiSaxbbCkOxao7qqDX8TTw8JbwFfLUrQyUTCHXMSUd3fUhLHIGJ0981J3bj+gJUtgvaW44ec9ImAkSJVphvTyXpdjGXLesYcJnz1ToFOB+0bzSIvTmtN5vTlv6avkY2V8vW7ehEor9QzHFLaw6kW6JVhTE22Whxa2sGHicucWaEp+9BPQDdiKAyLvNkNlSqEtklcxSBZm/GSdJLBmgdyvmgkXH9lYwvbn9++TDjNWtiM6ZkPOMnqXQCmn6jsURv7ajvsike8Cp+jwc4r4HMRL8X2mWT7bpOEzpl+Yng5kSPLwoCuhHcfwWIOgXNoF1JmzfzaWfxGo7IxPy5XzBENRANuPlSpIjDN0mhrvQSsfVuavyJQD13jx1BoUD0wlhJzJezVK7Z7FxsWdy8eVNff/11PUf8/i9+of/6d3+nD955W2cPHwnFbs7qwDoSfYngNorgSnKODU7OMVVSiP6su+5wjrkrIhqYRgPQWuxy0gHMF6kayH3CPrC+tvpqpg0z0q+9ez3auVp4j0HuoZCvk9Pj9ud8KrIIBFuwDZGB/Tlv0ObcthS+GIEcWkzeeKH5k8SGLtIoWvLAcQGIcgTAG5pzjTyQrljv/nqKrobQjOXxGMhFhCKCprY9S/lX3/5LJxHBdJpbqiR5jQf8TujMds9DBVQYR0Vudrh6bPMLL7yoF557XlBsb6QePngoHxr4sOD05ITRS2Xo5df/Qj772OhrN27qJm3OsMNLbJ0IGaEdnKkBOXZ9h+4VibKqmR+nI4JoBoo1YncM84OLy5MuQqUU8FKeG+u7wWvLDw4r1qMpTjj53qcG9vyBcbiNcaAiQ2ZRJKnQV4RQBEBtBHGDlNuVJIaHUpizECo+wVMny2vAp3B5grNYDFqQ77qe+tL2ur4f2FeGhpulKDY8hIKeoKfHgBXTFEU1sR/Mi53UsRsU2Jr2w6u9PU3QX3WdVq6nnzWxv/t6Ae0LeFhG6gLKSw5Cznk4vQBWbFZr4IK95+HDY925c1/37j+QHVZQEV9F9pOafGmf8JgRSnj0uJyOmPMR8G3QHCJCESHjkNCXw1wf8ThueOSfFUc8xouIRs5abHDGReZpYJ4tf5c1pWyJL99MIepcHpo/5tUQEXMF9x6Zliy6YL/OBU5NPwyq1Hvzc/uIUCDkLIgFISmJN1BQuG7oNUHIQj1lw85SVCCqCG3BdLagTfDC8wZiKEkbA2072i440fMGI1V1TLSZXLCgDngyvMYr6KEfVChfDIu28SxQwM78mXa1yOitjZ4YGl5YLp1IG7xAWt64BtC4qIUAbG/TxmlpcKRg6KlCP5lOhzxE45hPilq962acq7jbdIIztzXeVTCtLZjWnKYPMmEIKUtoB9nsIAvXT3WUnf41htMbtPMFozMMyIfjvn7oNOz0PDzsand/V/4HDK+9/qpeevlFLXiNf7480zEG3oaxHwYNC+Ze0hKHbbTjxmbieb3AKHd9Lxu2a0fX9PVvfEP/6o//WP/2//P/1v/3f/1f9Sd/8sftVNbGqGMOr/OK53leQZrXTKTDBhHwnuHxAzCfjCmT9AZKgqhQEBf66tCDFQ7Yw0fH7dW5HWNPQ6G8Y4yZRR2GwPrRZSfTDtpCgBEkOhkYrKqlDQBjOcdA+3urSzZ0bzTtKyIofXNu2IiWpL0ILnA2V4x3CayQwxoZVDoOeC+tz06lhIJz2zQwttX5qe7fva0Bz3VgXB3gL4tb756GMK2madYsWPVFmfuYk5STb2lu23KPLZNxsZFVdjCXTxh/j8Xz7w3EmxxNEEEo4TfhIyMkuBUBymJ3bL1v47nMxWgytO1oVcZU4eEx0Pg3vejOXUaEuBSbdgE/zpvHkXlt/bgOBPMwuT/ykamOObau3mSD3edUPxMkwSOcmyeS7QpFi31z+4jQdR6U/HbBkORd95sBtLiehWv+ni53mcknOhEZmpDZyEaOFFvacxKRbSzG07OCiTBuz0XmvBY8Pq9Hy4nh+gLM2BZmQnNT9wZAg3vr12tmIv/ySy/ppZu3dIOTnF++967+6j/8RXNYf/ne+zp+8Ehr9L3HhlrW5tP60vi82o3TdLeJSP36KyLkj7hX9Mlr6IL15e/S+6F3ZO4josmlHwbZVnWs98JpdCmpBCJCc2ijJOmYCJqBrPuhV8faz4ZXKaWOTctrdcImBqakUpSJQ4EsfIJZmZ8VTpPfNlXKLONKWUQokX3dlJm/CR7P2Mt8Ou990A/qj3hr4o6WOHvn2IiT01P5z5/5bZHlLQc6rcyWk1uAvAxUNWdDCkUkhwNLmV85hG8zmI81tmqJ0zKxzidkaJ7W2LAR58byeeHFF3B4cYrg84TDgPc4NbdsHz58oHPs1i4PaPv+3cHLL+nr3/qmbj5/S/6LNhfwrgw5XtPWtFfYuFXri52RvlxmmLn5Te4z8xEhLiAkrqSfgn5twU7L0Nsh7BQRCklEcphxmXsKLCeXfRmoYU8HRa0tc5wlcDA7LdgPSylNnv6dhL/PG2C5zw698vyWTDnu+k7WnwHfwfXD0Le8y/phUNMraNEcFmIDdFYLM2tI1SRmbBPQnFXiqe8lTks7nNXCCWrCU2yBvgKQoR9EhxoDHUDea+Z4zbwafGByzhu+Yx447vJG0f9Bz3+x4Zy1ar1AAjJfwa3JgVsCIgRw9QrjNFC7B/1FuNT5DYT+p0NEKAJQPKZF/nGGFFVB/SW4PiRHIja0KCrJKiFpbleuYL2s8ANWev+D95V2UAw2dmuM7imvKPzfpB4dP9JD4EDPAisAABAASURBVBGLs/3ZKBax67xYj8FZYgAqvSZKYccpSqqgEI5F+Qxzv87OKamA37Ep2fkoKIchS1GiVFaifV4/H+KYHh4eyk6q8wf7nAySd3pAsQLciKBNqJRUorxk5cG2mMG3oQdFvlxImwTcvyG7lOkIHBsdQzM4QcEGEl7LhrdS6CdDmyol6UzK6DtJb8sjAp5mcPlvAiECPItEplSg12DTf98XJf1MOCkBqse5xNhsF5odo+AdX8FRHRa99tnobz13s/1Y6uZzN7TLK//1tMbBXcpj32VhHbKZPffC83qVU5hvYNj8J6h+61/8lr75rW/pza+/qTfefFPf+q1vE7+hF158Ua++9pr+7F//mX7v938Pers6QR/szFYM/wjtpfUBZfPDBiJgH54YR6qUVDKoLB4DwNgyictcHs5T16E7hh0enCyHe/fv6wKaLktwSylyuiRx6dUBpXTKgA4ggzAoNRinmrN6joN6ClzY8bSRJl5h1NtTv1+1sJku2YC8qdowLDHqS8pXyHYNrhhPJPTNYwi2JiXjTcrryCK6OFUdl62ssnbUQuX+VUDVV1xzC+5snhVAgFw8DpJe2PhFqPEHj6P1AH4K+tFk0uRAAZfJR4S4nGwAVYbStBua5HxBtzIWb1AzVJyeGSp1NGhtv/oGEeTwZTz6Rl7BfNhx84Z/cnKqpWXqOaANUyT/aKE6vekgS1GP4V8sBk6+T5nDSRGh2NS7t8uMCylI6vt+UKFtZmn8U7xp8euiEM0Vz0BrNFxhuFqPXLiU6EShP+ue8xdsNCMb0IDu2gau0J2IUERcbX2Zjgwl7UfkYdzMbGKc58HOAxxAOIL2XHpGAAPpSRN1tGDskw5Y199i7X77m9+Q44CnH/zDP+ov//zf67/87X/We+++J/8DBD+QrnGC1vBpu9cIQcc03V0Ed4A7pb/uClkO0cYUKplasJZ3sNML9NbgrxL5QTsLc8SYmx6zzpasxRVr3HpiWVT0UY0ZczKnRKgKDWz4Q9+rZJKrrRIWcVSWmrA/lBBPypKt7uz0DD4WjbdSihY87A/wVBIe6Me2JUvR0A/QHtA9Q0+6l79z7P/61bGu7Lh6v7ITW6D93PPP6xy7UZHthMNRmSd9KUQrcZ0f3N3e43Rc6LNVXrkZb4kcDBO8jc2JwV4jK8tloi/L8JVXXtbNWzc5hNhrTqt/9Hz7zp22mS92d3STg4JrN66rJjaLOUjAtt7zHBFaYTssXvMh8utGf8KZHpvs4gpPv0kSEjIdbUJEyOPbQkRCd1QQD54/5O++QVNEKMwn8ogIfTlUeV9rk0m1UQwiWF4RPCgiF59w3+ck8osvPud0/VQJTfdRmLuCn+G053ix0UXr4UDadqMzP0Mvn0YbN0ppfEl0aCOllEhX4gmoUTQlD0LY3QncKYsqce17hYExRoNBAW31xC7fwFrSCp5nX2vSmnkeOVSxs3rBG8DjRyf64osv2u85Pv74I53hZ42sUc8ZbCgCfmANMoqIBgpxhdL5DAWgIG4gkuHbJYT80f/tIaAYEYqYISPluXgMAY+pYH64qBPgsqCNnoK5zPr5i7ff1l/+1V8pH/LUeIwzumQjGRHcCgN2wdPWEliTXqLc53j3ZyzOM+KLDV4VIULuwV/mFqFjQmxMshRyXEZqEPJH7R6y8hiyFJhNlUxVFv05ffjJ0q8zVvRzgTE7PTnWo0cPdP/+Pfnp0YrpkzCfKllhk4npoFOILZyQ6OUxiFBZ/AYbgYlN3hv96EWK0owYmsk4rWFoFmTKRCJCWeAPcB/RNGYSXSkzW1zAETQMLu9Q4kSBCwvFaVc/DQniJVAZ5L0gKycDjl1XcKRLSRkq/ZrfiXGUvmhYsLiod3lH/vDwQD71tPNpQ/bq66/pDTaso+vXwV1oB0f1xs0begPn047mH/3Rv9Sf/Nmf6V//63+t73//+/rt3/5tfe1rb8jt93hQWPi1BgvNw5q4rVgsfki5y6t9z9E587JaLxnyxGIbZYf15PQEZ2Qp82P+M1PJuEopKuk00MbqOBWREuURIYeIUJYikV1yunCKI3x+sdKCV1UCT1lULNOesWen4rTLItX6oj1NkVQIVcLRqTir5m2tC+hdrCu8TlpjGHyyukavRzYHnzKN6PVo3Ts7l8tX1n3aTKwHz0fQf5aQHwYyJpW6Vk4rrRjz8b077SsBA/OgrJpCDarmECQoajbXaYQ2V3CvyNbydVyZ2wrjlTKaMA4QEEZEqCAXr0MResZvcFlSxyWD3ElrVeliImUqasWuajloU0kd9fQ3bUDEVawC11Nr3Ep8hWnJ+Stg1MYrico6mhwD5slys8PveOh62WkZuk5ifCvk3uhz44LufFXqgqTtwsIOH2M2fTilVJfjiACLhl7Da9bwijcLZzxs9Itebuu5knGA0OOPHMI3gDqqroyGMi6PGdJyXUQo4jG43PzYLp2ygZzwVuLs7EQX9G1HqyLDzGCuUgpB29QczyBCo0GMuBDFpCyprhS1QF8V+dkpmaBVW6EgBTHuYuMMQA6bSmcn6qYoWgPePG9y8vbGN97Ut3/rW/r6m69qbyd0+7MP9A9/95f68//z/6e/+5u/1fvvvi//Mfiu9I05k5ugW1tXvpFp15ye76InAzk32ILmEJe1ToWS8cyQ8mmldWzB+thDDfaBnRi1UNWQqQEZlExQJo04r5X1lwgp0QlEgmaGAj1K5rhGpafKmpvk93rJQ0LhVWoHonWCbmUZHvNWxnvEivo19KyLI2u6Skr66goOB32ssW0NeNCMCEFGK+yC7a3pXaCvtnkRoR7Hwzr26OEj3b5zW0vz6gYmCt3HV5X12ePOSE7/BvXDoLZmC/qxQayMRAZoT4x1xN44rsw/otE2uJ0fgBY4o3aiX375Zf3O7/z2fJDw9a/rgIMdPyghdBlGt6dxj63Y6tJ19oLiMVNXGffIuM2f+6qMwWWVNu0if7X/Vnb1FnOm4Rt3zioilBktjggV9sIBx80yE2ECl4tUAPMVCpVMRYSaMn5FxxGu9/xU5meFHV9ryT5ku/j8889phz1rxF+xDKVADAB0C2Mu2J4O/emQx+ycMh+LRZuTfnB6UNcbemUpCtoZFNF0rypUnQb8EACSmoOadlS7OU0f9SlQ30n0aQj4aDQkjaoaEcSaeVjbH2HevceenZ/pPgc0dlb9JyA/eP+D9hccVvhCNKGl4MRymOOIkPWLSNrUuDZIaxOCOMhvgazI6okQoii+EkSIZwANuKKBzERskIgeX5WkgYgrtgMhrS2+Y/ITujkhE+vBijX7yUcf6u//FnuFs2pbINaIRm5rCwyhXLBxX+AkTKM7COrrJbifwgR1/UK7u3s83e1rYLKtBI5dtsNxeCk9/dEWugFHFmjSLqK0dvs4RCBwVUUEAg/1TGY6nYEyLoGLppCeqBXGw2DjM/kJmkGJya7Qd5zi47YNtmlB2/QriQrrW5jISwqAdgqM5Ab8VJWlUJS0lRJeukx1xLIQ6bNEKIFQyP17oTs9oJQ9UGhv8HhlHLrXrwxGqIKk3G5Y9E2m8yuKjkVU1A2dhsWgLCFxLXYGHfBq39/J2+e1zx6nzrucqDzfTj9f15sYsDdwTP/gD/5Av/0739F3f/d7+u73viefnr7+5ht6jsU9cMrQDYN6jEnvhQt0vfsoEsxU+okM7R3sg+PylFi6QpIjhs6Ly4o1tsU2NsNtw7FYDNrZnfE7Fm8iPyE3KXh6r1ojR+uajcocj4h2YkOb5PwE7pp59a9XkYpEO0NkkSFLp0K6JLJxTH0XIfcTMcduZ1rnbDTH5ys9AI6Xk845YfUT7EhcgQLkchTerCo67799t6aswqMN+QQfkFfXF+Rf1GwPpmZADgv4XB6faMXJ6oROjimtgTEky04Ekm7egNL5op11plJf0WOPt9JPpZyi+XLaQC4ilIGOkm/0Wp4UseVa4aVCp5pnx4DLW2eqMlrC1wy0o2yEX5eXTAVznECk5DiJI0SY2zaH1bkKRXioACmo+C41/ikL8aFhGBdezIPXzsAcJQIZsS0nOBCtvZEASDY68p22tiOQmWmaTkPgxkWhBN0JfTvjweIUJ3GPh7Rd3iB47teUZykqQEJrCxFxWSZCI0V/I7TWtHHefY7kqZ4v2li/K7EA49gpNqzRKet/hUZhM+4AMRbQFClKJ9mhchkTJ0MNyiMoJ+EYggGyeW2A0C2XCR5Gb7isL+dlPBoHwDRbpI4AaCk0QWPEZVvHoHNorBZFh7eu66VXX9Krr7+gl168poPdUWW8r0d3PtF///v/pv/z//9/6G/+01/rg/ff18MHj+T14H6rRw575hfSMkSEIoKiOQ4RmGsz4vGTk1wIDpciQimAOFrMuJFxJ2nwulmfqpw90Hj/C60e3lVBDxes5wFY86B455NP9YDTscJGVeinhjRm6MLpvteSB5Pggb7nYXGHtxodJ6f9yVJDWz8T+9ioigwfsOEvOaUS5QE4hh31fdd0wbI1wJZFLKftsFbWTiDTAj/DMKgURsNYnK7w4IeSF196UUdHR4qI1s7lJtJiJ0zUQP0SnbdNDIVL5Lk1nlmCXMO2PfPDmfswUlzpf4eHNpet7WTTyPZ0xgt5reyg+5FFxXYWvfeDcsJzlgJvkwJa7tM/xnr48IEmHu46ywB892/aBVzTpQFXbTzNd9d+GeaReF4nWW8MFd7mcVmLDLTbdJDoZSmpkkXBXEYj0G6KCOWmXHOR/BUqiuUQCjoCHLuAOGKWe0RqgYN6eHikmzduqdGJlOOqVERRxxx26E14jMTe59xmgVwH/1ZmWLC3LaCzg33fUY/v0vWDEvlkgQb8VoOC3jcQLi9SATJl57Uyhq+Chmd6Q6/s3Ab+g2Eh6cngNEAH5NRO7L/47HP5H+v4H+zc5dTcuhkRcFGBUJIu8GHw3pBSM9PGcNoQdS5z+hJoZ5wI7k8AuPFV8OyKiFCkIRtPpBpfEaRc7tiQG7otps5lVyAzFRHYoVV78J+wfR/xuv9v/+o/6Z2f/kxL9oxkLE05baTXLHD0DWGhpiiZjQRdWKJyqApHQJACIpVMUJbCXBRlKfPi4clvF0XoUIyIAF+KAJe0hdqBt8ApGlCigEkruheiYcXCdjzyhDvC8ETMaoDHSTMjMxcTTrUnz/UTi69iYEACR0qEVAD3lfQZilYeEYqYweWtPs1XqngcgBRyXclUSuREXRDXli+0LyVbmft03yE1A9gzXo8tqQeNUnh1pSVqeT4DJoxuxZAb3+13FiySDM2LdW4fEepQ8GHRsZgGnMAdTj8PdZ1T0mtHh1rgcB6wYX/r29/m9fy/lk9M/Qrf3yu9fuOGbvFK6PDwWmvrPmyUkvHB4HxBn54Qc235zKJCf2kcIAv5vlPA14yBfjCmCX1ZMz9bWPIw4ROmkfEwAF84nuv2amqL02I2Ys/d+jI2DtBojc2RPedp+T6G9S4n6Ww9muCsRkiRXEUj4+YSAAAQAElEQVSZHXNQ5JORkuQjlQ1ixiFtB2pJH2c4oMdnS52cXeic9AUnMBdshCvSa9Ij6Yn0qj2gXcgPaiM65fFV9Koybx5MQSZdl/QZ6iQVZCA2y3PeSqyX56gn0gkqXP4EbMqodsoGZK6mgMt62/qg0tlt3mUGQdMPKaXkvBGbp1kitHC3lSbTBkjPpdxNbQtkoeNaj8vjS+az65EjdCNCzhO5O0EV8OX2jg2P040v5OLY9Dwe61VEqERq6DoMJ/is0wDWOJadpOsHhxKyDdq6zbYfZ52nOVjhZAMy7aroWuvLtLALa6AiB89JliK/Tiv0ubT9oM6NMlMGj7XSQbNx6JidTZ+qL9HXRsc90bHrLR/j2g6dcnLqH63ce3Bf9wE7xxHR1tGCdWr71SM/y7BDNyy4bV8maVrm42lAKooIhu6UFPApQmEcbmM+yMr66/hJoB0FblnldNBVaorUivySXMDbdV4Rv/611/T1b76uV199Xvt7vcblqU4e3NMXn36iH/73f9Bf/Pmf64c/+Ed98fnnTMmoFeugQjugAxnuQe7xtc1t48c1AldzcGVTcCmclrSDM1CZk9XJIx3fu63bH32gLz56Xw9uf6YVb076DKU7xGmtzAlPvBKnlT1lJVMB2Fkt0Alk5DmFYXXoRDDfwalpoBcJnV3ewNi5u8DpXWNDFuhEl2XWRYyI13somu2I0BwYtJMTdgs1UURgJ86bXG5/cZsT0UU7kLl27Zp8CGMo0LS9qfD4GMQaJGd60IgIlZKNntfICI/WLW2DOwVHCvlhYclYJnTa9tO8OG18t3VskENr44QUAREuMXYR07UL4UpyfzvsDf6Nh3k/OrrOOPbYqwY1/mmTpSgzFZH6TYP7MC8TzoL7sM43fsm73DI0LeM5jghlFiBhEyZF2EbEEdHqIsg0zvU4uKjlZmpGsZ1xP55n+xleh/scfLnM6O4rIhSMq+8H5m9Hxl3gk+zg2C4Af01nsA8CLHBOWxp/pBt6lb5Tx15ue+J0lmy0FNG4MycG52FcBvcVyPNLsGk710MHO5Glk/MCv0a00UnETiO8ihytC7Y9v/zgA/30pz9tP2r22+TMoh6dLsQRof+x8D/a7qt7e8zKTDsYz7YsLptZaobLgsuEcQvyEGv6/Xff0X/+6/+kH//wBzp98IDH8KqcEIwN45rNw8LxZJtU3VB3+pLaJuGqq9B1vQrCL6WoMBE9ymGF2EExeiZcjelQRCpgJkvRMAzaRWEK6blPFnhTA0kRykSpqStZ1GBDP8lnKer6osEKRX/FUFKlBE3D1kIigowiAn0AtIGWz1ZWIlUyZUPWldLiEIFB+xegtreFdsZj1VMfrU/3m9AJjIpVt6NvlznODBX4GNkQlzgva04AajOAE3MwaqJNvQIwqwTfp6eLBXLEEYK0XL6FTKlQ3mSGId7b39XO7kK7PBD4Vf+3vv0t/emf/an+1R//K/lp36+IJuY1S9FIHPAXJhIQegLgns4YLnxVHET48xx4DF4MQJaipO3cPoQ4ZN1wGxtUb/oeo086lmwyF5w2rRlvRLR2rltRbliy+RguWrxkPwKouzBQdk7sHwCI/kdk5O9D30NRPRafUPm0oEI3Ap6aPiCvxKiYz6QsUoW4GAcaIq6M387q+cVaxziqhlNOV5vTCq/nDVZacmKxYqP210ou2OCcnlg0E0bDNDzeGvRR6LMDCn1JSh40ztiAx9WFOngu4BeQrTtUby4KdBVcTB7eTNs5AyVMOeuAcue3EAr1fa9kbAyJ4oY5x60j8vM1l7W+SD5xbRGqIkIdMpOY/9ZXIPKQyBsiQhEpIj0r1CuF5r8ipzX6PjHv1ZsxeRRKlY1XyDVdhjNROeEKHhySNzUjeZ+wGo/d/QrFaGnft9CGAzNNBuijncxC7A3m7r17zN1K1sUl/dnxHLFlI/2MOEdr+jePa+pcXpkf0wv0ww85Bs/1o0ePtEQH/fUW0zzFgfLce6Pyr7aPrh3JsGBjiwhFpsyDeepshwALbE3fTV/pJAK8DbRBfcUttuXbBHNinidoOW4ATkQoiOeLuSNRKakURpCv4sEwkYWU2Nc9HKubz72gl199vYH/JN2AcsZ4odNHD/TRL9/XP/z9f9Ff/8e/0gfvvqfKPHVRlJFAgXoAv/oyRsDDfLWUnMYzRAJqwSoa6MSDe/f18O49rVhflQe8i9NT+U+9VRzUZO0E4063Ir88P4WHqmZTWetSarG7p+wGRXaM0euE8TLPq/VS7jNL0YL52cUu+lRmxXrfHXY0UG49Ozs50b27d+TYp+Iuc3chh819jto6tE6t0BvrlNeLdSeQTUQoM2eIVPDRJniuRtaCvy7gHz1NjNttR+bSthCuN5hEzBeXEl3cwa7v7u0qMmX8jvVeWKPJ3palUE4vMYOeCqbRIOYKp91vA/pd4OB77xgGbAi0vN6CPls/5DsgC+Mw/ZlEu5PVY4A4lyuSQvOZ8FpKynw2IG3doXpuZ2TA+cyQ+2wVIh2hBCKcFukEQiJvcJR5mZUDtQo+5ruU0myiv7vr30V0rD+Xi4YBcpoXCCTQIUuPf2E5oB923u2b7KAnO8jdbxYNPXXzeu7VxtNo9swH+VIgHQ0g/8QVQXkaUkF/W8gssjxaTPssqaTeEMQQ0xYiaC+AGFKkpAlbZf17wNuBn//853rvvfd0585dnXOgMqJXNFYEbaQ53qT1/1CIgBegjY84Itp4PdZgUK2ccWdLG1fwPYNYiGvs7xeffaK//ev/qLd+9CMdc0glbEHBgKQHvGaDWeFQrXAUJgRgRQ85hIIoIogNZLiwJ9znKyJkRS8lVUqnUgoT26kf+uZIDUx+RLA2JkWEEgiJNp2sLFaMUKhn89/CgGI1g4Oja6VaLAYtMLyLvsfB7Zqz6D4hJQ/Q4HRmKjOUJVUSKKXFSaUhRGDyk8h5Q4lsOH0WeEolvNhglig4IbK9pawiL16fQbPHcJQEL6SS2XjxKajLJwzUkteR3oArhleEDpyk/yDdAOG5zmC+PY4FMjIUaDf507aCR5N2RYQKYxqGDpkudO3aoV559RV953vf0Z/86Z80J9XO6gGnqpPbMukVGOHHNN1HwEdlbI+B3qErB2K3W7NRIR5lFvrr1LWFSrrryBfNNGgHb40+SrSmjxlW+CRrNsp1W2CRAX7g368px5EAz46AF5lPLH1ieo6sztm0znFa7DBeEI/oXxb6ZK6zFLkczeHEKDTBqzflylgEj2l9g7fGL7JLyiNC6bpIBSAAduUTt3NOT084WT1mAzujr+3fWrWTeoGTusKpWbExLeFpiQPrDWpibUwIZaLjUaEKvdYvvHGphLRenmnN6VvCezdVHFapqAJyC4m05eU5bbTAq+A5TyVrozr6Erje4IpkbIUOHUdIBj0rNFIzgpMTg59pzGURgZ4X9GiHeRrb/Jg/E4wIohA3cYcvakzEIGnuG7mS9hURmtgILTM7guecms75JQ7IKXJZqjLvgQyHSC0YQ0/DAk/+qkYQV9q3joIKDJJ53YLQZYFjMK5pLzFmniezNGAX9g8O0DnGgUyXPCwEeucxr5jHM/i5AN9yu2A+XVbQF+edfshJ+EMc1Avme6K9bZG/o32Ig+cNcGufMplN+DBfyRhMw7H5MZ2JdVMtMeRh52b0mDwc8kRfeUGSoaEZJCJSEzoRyrbWvA6c91hEsHjARJPIXF5B3jUuIF2hgZ6uDQoNu/u8TXlRz7/0qp578aX2dZ/nbh5qp0M360pdTDo7fqh3fv4z/ee//Rs94qEQgrRMCJoe0dNXfVzgnhtP8O92EzKcSBhlAq3VEdtpPHn4SBcnp5ygXmhinwlsx7S+UGWeegh5Myqs8NAooTMjD/mVPSmRoWVtmj1OZ+kHVeZjRFZ0hf5hc3ggyZLNXgn8rhuQYspvSBbgFnIBfvX30zlpdbqAR7cyaBOSuXXSfA/Y5OduPa/nX3ihzQcTxVUVETLeFiiQtkSQAxd4FIFXsEld14NfZJ0Y0RPzbD0y0tXY68e65L5H5LhmzUzwbDDeFvSbBJgwvmX3ELkv0f0L1sIZD19eo14LE31sx9Bi+A3GzwhhrW568cC2sCkigjx3Nbyp8cisQ899toomkCfbRYQiABCMFy02Dc3lFESkIkIhNVAL8BKABbeBiNCCU1Bay2vWMt7F4TQvpi3qQ3yIM6PNX888dKz9HujYW9zOe+6CE2evc6cH7MnAvLu+894HeA4blNLoRMx09WtCuN63DTgSPKm1lzQXqIVN2pFBrTIUEU3Gfmh+8IB1+s67+slPfqKPPvpYp6yleR5C0j8XRLjahuz/7AWvV9lwVi5wN5IiQu0TTj85n2Ldr7EJH3/0YXNSf/rjH+nk4X31njvPue1AX3o21JQ/TntvoJ0iPDE4K3YGWOzpfIJlZVJsPuSpK4DbGMcnFLs8+RYmNktRRYEnYG0ngAXjxehFG5LsQPm10IDiMCUzLkbeG8Bcn1qgPD7RaN/H5Hj/EDgAXLaLI7tP2n8dwMpmegb33SCLzNt2ISZ9NkBOyQi6THgAECKcYrgDIE+7jnF2mzgx/D24A7JwWclUoc0w9Jqd1E5Ca3yCY5h4yrcx7CxV8Aq0UlKSbjF9J2BaXjBeQBFIABoUa6S9DYtpug3E4bNob39Pzz13S7/znd/Wv/23/0bf+c7vyP9j2YvUY7ScRVhjuL35rpGly714DRGhiC2YA6eTFvTNzlIYryGzU9f12uHE23EpKcvam3dmyg6ATzr9y3/PpfsZMcIV5fHG6rKlHT/48PhWzLvrI4I3ehetfdMD9MJDZjoaD4GcDCKWQmuM4AV0HmFg1Q04m1U1kXVJYvgmFoYnbVDQtdIVFeKEx8yijKIwLQD2tF5Xna9GnfGa/5wT1nN08gJZ+8R1hBfDRJ8VpppB58l1hXO7po0dXSKt0YWqVJaioevUJTk2Xb/+T2iW1SQ7q71xPDBobdfARB9Tk9Ekx3M1Y5KYanLGJb29IqIlzY8Tybgcg+lIpmdZV/NMScN2G+hMbaMbG07Dp4xeGpbpFMsnkSOVpl9KqjCmpKzpnPGhC2Ny3rSrhcgYKuDyikOxwhFc42x4jgfWcZaUWeiYiwkejo8fcYp1W3fvfKHz42P1QT2Gx85qug8bIgANbOyZF9mYGFyPvJx3fUS08YzQNU9r5s98tT7huyp0ga6dw9MFTusK/RNtfNLqNuc4pHc4UbuPQ7ZEr5I2fd+pZx1bt0vpNOAIdfDe933bBI0DCeQmhkwPZEoW2c5kKa18gv/a+Jzr57QUkkBvYDpbiGg1lAeQIBlCBX0yTApODKcZkPmIHCagihCitxkE3hY8VSO6OSlVo2/QDbs6OLqp5154SS+9/Kpefhmn9blD7S4gMp4rxiWw0uqcBy10PaFnuVJLSi3QbRt3JWFohfAfEeCERMet3PXohdN++zFq0pq8bdHxybEe+OSbdVyQU7BeCvPbDVHh5QAAEABJREFUl5B/nNil1LOOBvJFVZUT39XZiZanALxN2LFKb35I7Hf2pRzErV0r1q/tkfsJ2rv/UAoyunf7DhveI1VwEKY4TNbIeqYW+12U1sWQGAo3LuazkrGsI4JDkQFZ7Sr5wLYcQJeh3UiApoi4hMxQki/QGtClgQMWl9UNgYqcRKhbIDH3Ry9ZhMiQd1C7BYbiNuBReHlVqq8Wme4lgBURjSfvDV6fEaEsBWJqwTyCoC1EhhzWrE2/YrY8YcRFlxDiA52IaGP0Oun6TiVT2xARSmhFGFebEMRBG/Aot90yr2rh8Sga1uVNAhVwgeZAQSb6zeS6vdMR0frzPuX8yFw3fUFmEUH7pD5VGPvTkKVQDv8tLura+iP2mChL7EGW0tonNiELaSAuxxd6OrgkgrthUxkx5yMCfihsMWnGEkEswLFB2T4lUiU7alIRiV5MzTn97NPP5NPVt99+m9PVO81XcD1U23RZLgx9k2a6m3iD6scQEYq4AvRIgb4KIq7gPjO9aSrwNkBJu/QVATLyKWBExSc41/vvvaO//It/r5/iiE/sJzueA+oYoMT6z/3dfS14Uu27Xh3gxeuB2tmaeAIVK6IrvYahb4a7K52yFAmGhBDWKMYZT6lrNoVTXq2cnZ6zKd3RIz/JcWpl5SklpQxabIB2iJCJKLMDxNOQayxkSzhELZvRyEY4QnfNa6IVG8uKTWiF570GrOzmdYZQRNCKdjBfMQqud+zCzKICzyWLBsbo8WMX1WVqoDzhbYVwVrya7Mjv8bRWkrquo34G/4msBUanyQk6pVCPMHsgEMSa9hP8CsNNFkYET4CCj2OpkCqRGOUCH9Dte5VECdmMfKJtGvMYVzjAC+01uYhWkl9v+E+mfOMbX2+/+Lx584bspBf4FWEeb5WQQ93IoNrqyaxQThwRVD8GKSTATqTb9P3QdKBkymFEQSKjzfvA2N2Hn9Dv3L3b/jVqk5nnBx2YPF/0ZzrTRv6Wg59Q9/c59cIAnrMZrpFRBW8yj0agr2hQlKUoIjQhjwkGzPUS+vd5mrQTWYZebdMGB8Gp0o5GXJ0KemlZZIFOGlLpOIoUKW9yawiu0Gk7qae8/j/1ySpzfo6erujzDP7OOXlo/DH2JfrmORmpm1gHCEelR0bDgvUwqB865lLoEZsrJ0DnDx9qUKqYebzaarkY3H6qqMaTYFnBEhNU5dh567+uhAjP0eOCimxHaK6QyxpZrnDWnIaIshR5Pazh/ZyxrMFLZJRbGnQSMdOz/DuvBfITvDU8cCvzYmYcV/pq/FBmp3B7IjNBf2Q+L3AIaa6SoYBF/ymqB7ymevjwgR48vK9HJ49kQ3R0/Uj7vNZccoK+xlm8wGFZIucJ/t3eOCPpER3yOCKCdmqQpA0RASsTDxtrGWfBQ+qATgY8d6zTjnU4LAY57llXAycjC5+WsIZ2eMW3xwOtf3R4eIij5jzl2wdc40OUqyLDpN/QhI5SIDghCkCCBTkVGcosshNgKKQRkRzMS0TO7UF2m+SWmTIU5sg21HFJ9HYDXT+wzgZ5PG1Omdc1erNCLmtgZC6YPk9NA/fl/DaeSEzo6ORT1UjV6FgfvcpiV/uHRzq6cUtH16/pFieqX3vtBR3uDepwFgOZL1g7Pn0U/TF6wTbULGX3YGjZza22+i2OKsUTtzrDBL0l9vqcB4VTnEzrhG2a9aWaPnjJWGbg9NSnqry6T3gZSjSeKvZ9xav/B3dv6xwn13pTaTfR6YL9KvqFAt2tjNdcmv6SNnDS2KlwaN2/+8UdPbr/QBV9PecEym+6bPNXrHeUCSy3gCipMAR3wKV++HDcoHIHwkDSV/j2FGznF1LyPFo3enTRaNYL16/hxWMxmAfjlkz4ruj2yFoqMl4oJVcCEfTGJcf6zUJEKDJ048YNmiFX+OhZJ0lZRohCXQ2VsZkn8zkYF9jWG72ladZibhGhyJRpRYRLZJoRQRSaAzGX0xQrM1qddcT9ee5cN6edksCQcSNC0gwRochURECDWNHkJfIieKma74peNZqUR9AGSPosBT6vQjpfGq10ukFR3/XNrg+sxa7vlSVVCngG4xAXO6xZtOUnImAj4OJXX8YwSNxpI4M2gaI5RcLlQEbKIMXmg44wR7b1D9lnPvzoI7311lvtv5V5n7IMjZlR9GSIJ7Mt57IrQDI2vTwrdpPg9tUQc+uQYF0tkG4xtytJcgyC2fM8eb4u2BN+8pMf6//43/83/ZzxnPKGKxlMYPMqPpXtUweB9PcA12x6hUnwwrJztMtJ2mKxYNJ6uTyZpHkSF2zOg7rSwVDIG8tI2yWbj5/CjjkxscGw4CaUxhvZks7grrXxJJteoDwV4+ZBeSHbCbxx86ausYl4AxIDsbG+YLO1oTvG6b1/767u37+n+/fu6x7wiMny98rcp/teY9hnPjuZpp3KAcUryQSjyRObNuOFDxQvUiWLgs9IuQ3Z0HU47AOGMnhluZKNWomiXTZEO4QJs0m7ZlwQpPmvxBPjMK8jgnU6IjxcRcQM5AJobSkzj5aDeSzInCpZVubfJz6WnTdQg3E9D8bth6H9gGpvbx8+F/rnhoiY+XkqrshmxHhKwXwzfuQgcCbKrReORzaYE043Pv30U929e0/+G4XHx6fyA4odbIPnudEJye3bHkJ6gG8bS8cjMkJkeiJQEAplAsgjkvmSEDMKHeJhapJfz57h2PQ4iBXeqNFELPBpqIzCvHYqpVdBN7MUig1JnApockOrglMeacmcn/BAdXK21CmO6hkPQWfo8AXOl8dxxuKZx3QhxxMnQGs24DFgrECTI6CuLzxs5AxFCupPcagrJzaCfkUfrVcMhH51CboSPI5WjwwcX6l6MhlBdW1j6ftB1ptkTF6H1g0b6UCGI/M4wqvr9/f22sON062fgCR0HJHiYWCEXqjD8EaE1vC8ZvwTNBz7IWTJhm59dJ3p7EFzh/UQkW08LlswJ4Ko1+HI/JY+tXewpxdffklvfvPrevGVl3GUDijbR5ZrnZwet3W+t7uQv6rS952Sue+IDVlSCT8lUiVn6EqR+zLftkM72Cf3WUNK+M8y11sOu9Tt8UbHtmyHB86KHRoZU0Qw1k5eT6bjcblcEMpM9b11xydakybWdGVOaKKIuAQp5HCBXO4/uK8LdNJyWmPjAnzXLdGlh+iB7ZZpTKyjirScNjg/oivu25uO9cvyXvJQZFqeK/OSWdD9UbZPa2ys8St8uY+vAstjgsdJ2dZHhUagL8P+ofavXcdRPdLztw71wnPX9NorL2h/lzHDW88Y7citGJfHETGPkyr92gDqjD7r6IQcJhqt68jbiyVvL87bPgFa+yqVDwgK9QnxCX1b8bCzXp4JhWQNp0qCyXx5c1qzDitOb896E/owTqFh71AqgzK7tiaC8Y6stcY7dJ0P4jpOOjs9lfXS68TO7IgcPVcTchzRVc8HqP+3XaZn2hGMDjmc4ah7bt2B94gJXbAuOx8BlwB3siF/PM+JLobBdRtQqzWGfuNQSlFs+PCe2nTKZdCW6UIpgCcueEao7a2E9XdCThEBegLxBKpE3vh6HCgR6PItIhyJu+ZACn64q+kIa6A1Nx5zHhHSBkJ8SCfllkfJohaXnHEkYwDE4ImQxJY/SXQoVRjrDB3pJ8Fz4Lpt7HTJuc3QDxp44LW8bGuSPlt9KdBJ+CDG5rSyLORTETO/EeHuLyEinqiL2Ob1FeXUCwBPgO2GtiFIAKFgqVR0+1y3eRDzD63ee+89eS9OxiDagfn/2OU5veQbXiJC5ikUypCQltJlEjyftdPhf/fn/07+0diE/bEtSmxHZa0wUtkOlBLKTz75WJ988onshHz++edtM+mHgU3kUIc4jrucPnRMjIXQd508gaUwYZGaIGZDu8TIZilsjHu6YMMXwZtEj6O4g8PbESdCLFmYbIA4MlgTFUzJG9QBJx7Xr1/nif+mbt7k6f/omuysecM1jbnfIvPSwUeW0mhlSUWmkEOjN7ExVRaYeavwR6EMpRSVTLls6Hv1jMng78BueRVSNv8rNpvqjZsNqOTcxsbwAsO5ZHwe7xZWPMnbAFb61CYEsYGIq5o1MVz6DyWJiHnsF8htdrJXTW6mcXh4rZ2kwkozsu5nuwBdRlMNzE9EKGIGEbY4DJbc01dcFkREa9cKIDgiI8vKi9Z0Ld8Ex/RsOFfIwP8A4lNeOdy+fbc5qg8fHsPvUiMbysiGYFg7DT2PtkJ8CxHZ5vGFF17ESdgRpKWQLAcnjOe805GhSOQdQrdQd+94pM3DfU7qvLF3Qy8ZR+BEyOktZOmUXac218x3JnraoIBSpChsj4mOV53y+v+MU1WDndWHxyc4sSMbvDgtPsFYX8jzumJ+195QidtJICenLpvY6Lx/9twWrKYB8jzh6PjeHY04MIEeBvLQZYjL1D83sW0ZMac8L36wGeHBc+e5shw93g4ZeH00OdK/66zXz+yTRplFXg8X6PUFD4aij9J1TcesD0M/kO7V952sI44H5qDQzvh37tyRY6+jjjVVSsqGvgyd1BfFgnbYkGs3r2sXB/bDjz/EQJ22B8A+i7pMdwmLnuxJkVJBDwqJBuAkOKWk2lpgBv0PQbIUFfjMQgxkKUrayCEEzVDSTg6M03Lw+vKp8Iiudn2vQptSUsHHZcYJ8MM3YlGuJwKEnGduH/HwfIzOTOh/NDzfQyWLnHU/npstrFjr5n/FevL8uVyMJYJ2kfAetAM0h8xQRDQnz/gGO7jTFTszYwoqQAAUVNpUhSalJugKfSi8MdvZv6Zr2Ncbt450/WhfN68f6MXnb6mnn4oeVZy4FXo7oTOQ2Vx1E391RLdz5WVC2OiObjtFhkZkNSPM9+2pJNyJBaYRm7pGNmJcJVMRwUbMOqTMdY8e3NWatTfZTjGm7BZSmHbnHM6v7cSKNmvNEiCCRmY0nbW9rsx3kx9jDAWvGi800R+YX321ocem/mrs9AwBLYOIZxCBhsgwSJUsKuhYMA8BP7CFnlNP3fayzk04bf3QN1znQZJMYANudzW/TZvSdr6cdluDCHNckUHfIDOVjRCVz7gq8jCNZA33XlcNt9JVXIFnNNwURYAHCHA/mc4nWcdbJMlyMG9ebyJEUE+skCJCISkiZpDbk4dW4z+LHCvUQm13biiVDxgikrVAKfgFuV9CJrKdoXM5Y2y2inFu81mgXYxTsIdDs2E9NqLvPC+Up+tLo5OkyxX8kkWZqQgYM+hxoGTOuNzQcpelm9wm7wgIRStnMHNMPoDZvkVTD+uz/xnFAx6K32nfXf1x8+FWrJVNo988QmS/OfKvw5yJ+V6DFQnAuhpILWK65L30J//0I/35v/t3+vjDDzEFq2aLOq8ddLFjDv22u6Tk76+nv6hrZ+n40bHucVr2EUfK/lKr/2TJA04NLBC/Qjs8PGiO6yEO5S6nKqUEnVYVJsknjocHh7OBIt+zuWUk+b5BKZ1Kdoqk16AdTFhRelOf2D8AABAASURBVDazri8qcGPoh152jA8P6At6R9eu6ejoSEcY2Js3bs5OLLF/6X6LE9jrN643nvZ4rejNsUPxIlIhYYgmjRjgCSNAdzLQNeUjtfCNsloRA2w/7fqUZImDOuKgCuMa8Jo0GDFu/uKynaSgpTdpoUHVgFAnNiqKBaqSBGrEvU2TnDYYn0IlND3urpTGxxIj7Tr3YwfjYP+gLZILTvmshJMNLIrnMfik+xpzsBgGlUxoawOV+DH4JLhi1IPSMB6MRZAD9HSgzDJb8DBRkN1If4Ylr+K2qA/ZkD//7DN9/vkX8i8Oj0/OkKuU0en8fM1J3KTFzh7GcIcNYNX+q5Ad8BG5ZCnKUlSY/2vMo0GRUoQyC5ByQC+RJilrtlKhokq6VvdTVMA94dWdT9JFbWQqoWl9GXCCcmcQglP2nbq+VwGipDKLGm6knLZORqQiTL/DGa06Pa84TpPOl6MuOJmZkJ2dd8thzWnO0qcizFPytFc4hY3TC7U0uuUnv6GEdjO1W6qGbqXzs9vI5Z4ilvQ9SpoU3CNCEU8B5duLoW6Tz4wjopVbJhMCm+BzjYxH5szz7UrrUWEeM4M5GrXCKTKe6zYCJnrckzc5Uy3MUYJUoVtND7pklZlqdabHuljjsM/r4UQrTsIWi0E3WJs3WIfXebDcJb/w2ofekjV0ypPxWSBbH6MxR7deflHXeQi9e+euTh88UuVUvvDAEP6aBOu0gi/kxeQraF8Yc2WcK2S/Ym063Zw1cLJLNQAnImbZwudEu+pxIKjKaCOijSMiWHOT1ozPOtEP/awrhZFjOamWQ0AjSKTL3H4DzlMl8+YHZ4974DS54xS/73bgt5PGVMcn0d3PPv5EH//ylwo+Xu+NPryFpJJF1k+DSkhF5EOmX8GhExVk2PeFsnCWbmvjvzIuPRXAoH/Pa4VbYhPKtJRwFEP+140Fu71/8zntXLuhgfTRjSM9h9P6yss3VXKt40f3gUfozVpTozLRC7RI6yq4s00+HCMnOmeU4LoO/iavDUpK6VTQR6+nYbGjZKyev5KpPot6SYU3EOvTFeMbyICzu6slNM7PLrQGlmzEBRsYXkq1qCsL5NBpWkmJbmRdanl+R+en91TpN0yTfhec/ot+1pR5PAPzPUK3IhvnO/JBPVOlLchDIBMG+I8IFfgs6Mhk/TSCywGBs4WG77zLAcgoItCvTl3Xw0ZCJ1tZmz/q9FTokFMPeAblQQRUGoAIzxFun1JrCwLVIkSQpl5ELnJ791GRTWUdmO4JbzptCwRuq0MONJXzETTU45AKddjPTGwkaRmMYxC1xBFu457QjA2tCJcB5G1zPOd1o8vmy2QSHAORprbWq5wWzbQNLrgCwbjV8iCAFxmKTCkkBRpI7DW/Ys8qfSpKKtGzJC5dyuC0wIvglm4WikgldLIU5gbAH8hSZNpZUpZb5/2EOcmkvOSM7zbwUDJVCu2yKKkrpaikIZWZiqAPEYi5q3KbIVhfyE1ByWOIoI1mQIQguI4IrCqnZwjwKOKKRnONjfdD88cffqSf8ur8nbff0SkP0AW8EDjYu5lqNGLWCbUOILG5qAFTl6CnQrjG43gKIgJMAxFzXQ1wZc3w99Qdr9HhVaFr0BI0kjrlbfg//t3f6a9xUj/5xS/UcUgysL8skBtnPpiTCahaDEWLRSdEq5z7YkB0YCNip/U+p1efffapPvroQ7z0j3Xn9u12uieCX/8dXTtsTuNzt27pxvWj5kwOTbmjnaouhoGhJcRTgcAKhqN4wh1vwIpgR9G43jQKSpUZMj8FRSsltcUZoGfneJfXejsYsh0c5WHoNaBIw4INZ+ikEM7GhbYnQyueyCsTYnpbup4g99XalIJRHptjdXJyovOzc62YdC+yzALtXj1jsoO6wlCKSSi06RiH+yrJ+Ax0QNcUxQZEbNUC6B+xygE0Fcbn9JJN3jR3FoP2GFPX6BYmRzxpMAZOtkYmriA7zwxzrV2cyX2M7zB0yFVCsgBxSKat1heqgUEVvGaGMsFqlSgK9ZaHx1epFyEiaBvgBScSIw7bWZPHhHKbv4co1L27d2UH1Y7qw4cnKmzMhi++uKe33vq5fvCDH+udd95H7ivt4WiXfsGQU8k8R5QWTwp1lB9dvyHPn+UYG96q4I0WE/wZ1Ax+KmgrEWdhHhZaIw+f3tlZHXAQ/H3DXR5odnDeh/09xQ799kWBwYnidoZQRs6gVEnLriiCmHGs18GYR52cjTipE07rUuc4TubIMlgz75aD/2wGA1THA0RhbhLdivWa+ZrUIctFhhYpLfpRGWdaLx9qvTqBzFohRhj6ckD2TxQyfjCfKHLGjuiavgyeO5d5/AX+PZ6C7kSTJd250nQaIXRhE7u4gfMAV8vKuKRMt0fXk3G4v0p5wLlpT4zPa2NkIzD+yclxc1JLMmA2Qhu+BLdnXZiGoYOnyhysS2gJzXNkcAEMB7t6+bWXtUa/PvvoY0089CyYbzscHfigMogJwCthoy1hylLf9arkI0O7PJQ69hzTLRse42QMviJCJYtc7zF4DY043U5HMKJMDN9C/TDIbdvaRrZyCCkSgE/PGVlQ6hVwnaEytyvsw6ASRcuLtUYc7aiJ4zTDwWJPz12/rhPWz9mjR6robiBTARV5No7pwMZ8YttqQLnnYR6nVLCHBZn02LgOKMhUVZpY35PlrquBClduYM4FucBRldZK1Q5+d/fV7fIwvHegg8N97R/s6JVXntebb7yqQ9Ij3t8E/Wo+aa0vgZo8nizXHEIKYMIBWfFQ4bH2rMUevRqQ9z5rtHSdkjF1WeAo1CuUPByuz+yo9pqCEk5/RwgxRGGgFWxi4qS3i1S4PgbmcE+Ii/qqjJWm1UMtzx8QrwQL6uhnhz3CD9xnvAE5PT9R0O9IoyVrWhHy3E9tfLoS3HqGsF6CZ/47bJkfvqex0tT1ku9XQS1QUltCM0Ko0K9BhIhQBED68RVK9FKERF4RIXEZrCcNNvNhfifSa5xvr1O3s244Fu0igshyCmgE6WCqqjwGD7XSFhRROtdLLR0RigxkGXIwvQjSbSwBDjS5u4hIhlbVbnQhaUK2I3wtmftzbKRthmW2Rvfdb9LYc58ZKoDLqiZRrDBzmkME/TVICqKBu9mCqDMwPUSubygqfeGQa5f9ZdHmP1k/hmKZFnBaHxMJU1Iba0TMcaZyAwFvEJbzpRTNQP0WN5JqYINfSqozXhbiVCHOTBmCOCIl2rrXLVAgiVFT7liEMJ7CqQ0QOe+BOkk6Gk7LcAsl7SsLpWJP/Vbr9hdf6J1fvK2f/Pgn+vjjjyXmu2ctOK62n5Lcw/auq+Exc1dLL9NByydhrmIUarYN+W5jCtRsWzLDwAhUoGRgEx/oH/7Lf9F//qv/qM9/+YE67O8OfPqf53TERVWFw40SVR1z2JVU0C7n7h7fXWglWnF6coaB8PcD/S+9PuR41v/Wyw6sndldHMYXX3xBz7U/Jn+I8e9RlD35+2F9P9BJUUFIhUn0QhkwVlvoB9d3lziudxsLtVixmOAMJjsCpmdIlxlaeSqcLimHJY7DMU+NJ3Y44dnGyGMo1Bf6N9jY7LHJ2dF2/pxTMo/j3Pi0XzPZwWS4f9cbIgJbOXqelVlUoGVnvrIoI0KmmaXQylwAATzjcrFhW2UaTtugTmwM5r+icGsmzeURoYgQNzkkE+W+GyT9ZbpYAkWEOdpomiOX0T4ilEDEHCftsrh9kcPImFc45xc+saJv9++yJaccn3GC+umnn+re3fu6zSv/U04SF4tdHNkLvfvuB/rFz9/Ve+/+Uj/96S/03//hhzisP9IH73+k05Nz9TilXYdzOUpLTirPzpZsDBNG5EA3bjxH/Y682YrNXUrka2gqj+mCswwFvCqIFbKcKkpsPi/YuPavHeqAE9q9gwPt4Lzv7O1rYGNK9MoOEhOlQMmZNBkiEj1KWadKdkqDvCQCvkYc1HOd8qDiv616cnam1WrSErks2UQnFrhltERf1qsLnJSl1jhtI6etlbnzD4FKpnr6GwwlNa4vdIZDV8EJRhTWFxZg6J8XPGbPx1UIhYahV9+zfpjLAiRyEuUibKaflDYl+tUBudqhS8ZQssh6WOG3bTweH1QmZPAFD6t+gB3RE6/93OC6zlDgo2uQ6jKRbihpa5jZg3PqD3hL8vyLzyOVKn8/vkK7gNcBiVEODwDgYm5WmtjoEnpep57/HR7YepyfzECianSqUzQISUG5HDwu+J8AZ0tBXl2nYvsS0fSvguM6um7Rb3JzG8+H6DOTO47ZNK1pOikwsKlR++jhS9dvKnDAPmWdfMZ6qTjM5s1dWl62AQanDRWZO9/GAjWPBYJcXhsVnVtrjSNgXJkIOF+6GFdEayk5AmrAJGUVKN2g3f0j7R0ctbW44CF5Bzv+5tff0B/+0R/qxZdeUBb6Q6pyoM2WzmXs8itAFy23jc3bhF3xPPY8YAx9rx6573ut0peg2U7bmHdEyFpZ6wL7WxVaYwODeao1VNJaEaro29mjE3SqtDLR/oC1H12vVaUVHRfmfMJBGnGQ3Kovneyoep7OWLf3OZWNkhp4mO3Rn529HbqusFr1q0KFH8t7op+SqaCfX4UPwUZX3Ld4EbQDHuejJSNCCUSEIgDpSl6tLOmzQYHGJl1KkeUZGejwJIcKfxHR2kRsYiqMY1nvYiMLNJK6zKKEVlB/9YoIZUF61LneAEFfUkNuNz0ZZvkFCLatbpMlVUqRbbbLLDvbjKXtKYcA5ifpw3JtfEMwIhRhkEKPQ4RzQVm0wojHscdChQzuZ8G87vEw5MOsfhhkW5TJWEsi1wQtFAEICIlIEaGAlzTAs2PnG0S2cWRx3CnBiUhlRoOQFBENXFdKqmRRKUDOkMQJvkJqIIdNhigojOAeqQjHYYQNPE4/TknRPuATtxztnLQs19hK+0AfffwRh0hvtb+7enp6pghaARM2aAT0Px3mebees4pkp9RpO6iOQ5VkVWLTDIW4o+zBndv6z//pP+qv/sOf6zN47OBpyJTB6Yp9q9iFpLxjL40rfNoqtWwoLuMsCJ3F7g0B+mzcK52enuqL21/ogw9+qQ94pWWP/S6nbWsMSVOS3T1dYxOyM1rS7UtTllKKTMfli2HBJjtowUY7oEwu96Lr2DwcOz/0g5zu+o64R+H7FrcyDJ7L50UQigDg2s6LISLA71ofQ9+jNB1QGnT0scCZAZ1TtDOdMYFLnq69YEzFfPp7dna0jesFZWd9ZPKtBFbeZFw2fhUDFhEq0DQvhTGGHoeQP3M+iGYIStXADq5lYaVpTiqGxmN3H6aXpTS8kEMoUGT3MQNjgg/RvxRSAz0RXBUR8oQHuJkhj2eNsdjCirGv2CCc95gsh4pC+WsQ9+7dw0G9p7s4qQ949b9eTyrZ6f69h3rn7febk3rnzj25HN3S/fsP9bOfva3/8vf/oB/844/07jsf6IvP7+oEp3Xpf1vKqdMFDmspvW67dCqPAAAQAElEQVTdep5NZFd1Qp2riDfAOBCD1U0V3pUpg9Mzb9Lh4aFeee01ToOuaWDTK+hQWE+Z162zGpShMBLlKimPPyIUEUqDUjZsFHBZ/Sv6vcZpOuNU/UJnvG68wKCuOCUbmXvPkeVkR2npk3Cc0BWO6hqY7KDAdKTUsbAWfUG3OxbppLPTR1qxSQaODCOVQf/MEBEqpUC7a+B0JJSsf1AMy0i/OsCeEDNQNyBa6onQakDs0OeEpscs8pV+jOyyFbri710W5Np3nH7hAPZDr302B68b85alKBOIVAE6JZ+ARDDJ9ALNHhvgH1pdv3lTX2A/7j24r4pxWuNkOAZT29DyFCyRu+3P+TlzxIPKCj32BtjwkJEatC6g5dFSQ//JWIp5MmQ0tMqYJngHW64zgP3MK8JtHsMWaRiGNh8JzWEo6vqUeDcdOKnJfCeLInGcCg9o9z/4RJ+yHh7eu98csgvGYls1Yje9Jq3bHouBCVJFRoYJPkUI+pjzU3NMJmQ11UkgUvvkFZssbLexStsS+OOhMLLXzu413nxcZ/0caHfvUAuc1Ru8GfuD7/+BXn39FVkHtAlBHNB4DBQ844oICeAOj7U9XJi/kinrShJv6fokc0Q+Exum52HEqV2TF40nxlyy01TJRJGgaafX353lGQBdYhyRWvBgWhaDRmQj8kOCy8PlyAN3Yfo75rs9TBGb5inr0E7q3v4+D8o32oFK3w+Nvn5FgBTDmOUe9BOKX4H9K6poZloNg3REKIFIYiCiFUI9FGHITez0DJahoWSqsAYjEjmhB0IVAJopqDOOQYGduOxUPPStwa9tTzYeTZ64IkJuV9L0C80DwnUTizCnKSU9X5XIQFPahgryHvpeC5xG24QFc+S5MN2m25sHIOcn9Bjhig4AzcGEAPdxCduEnJjR2h28FsNAhXjJIu+hXd+1MRZsWclUyVQWgDgixCXfSCk3ZUmh08YrCW7LR6svpShLNjqRtKIuIiViOTgGIqijbUlwje/+iZO89xtqaZLKRsMNN+B2m+Q2im1iE2MSWsrxsyDEJ0ABIriR9B7+kx//WG/99C3dvnOnzb/7tnwiZhzQvnwhz19R+xjfT6LONWQaOQ3M2apkrg0FW9Ux1w9xUv/+7/5Gf/UXfy7/e9Rg7+yQRZ/ZZFtoWLHL1fYTOtYbMS5TpspyC4iqhaTCCH4idVwYkJEigsnPprjeNO7du6v333+f07Sf4ZS8I5+42uBcw5G4hrM6T25RYUF5opy3A2Yh9cOgAUVebKAfhlnBcEJ7wHgDZbt2PnYGlL7XMBhIE/elqOsSxlMRiAIhjDgUHX1dnrbA7zyhVe7bi8fxkk3OTxzeKBRShG9VWQIeOvXQz8zm1I1sJM2YImgGLmQKgD9ZdFJSEFKTi/kumdSLDTqgK4VoBRPeZEQ/CX4S2/BSQ1FosoEGz+P1CYDHHhnyR+AaLL++75zU2PAraWNUWrJE6WNCBn5gML9UMuYOvjD4lPv7Kv5O4G1OSO/iGBzzKvKMhw6/mnGbynjsrHrzf8DJw6effKovwD1+dKz79x/gxI2MqdPnn9/RW2/9Qp9++gV8iG56br0ieyEF8Koe3H+kt995T//w3/5R//iPP9TPf/aOPv/sNg6tDeRCfbejkr1KGbBRzB0b0tSAcUxIhc1UshwTHMbQ9QrmW8ztIa9SX33jDRzV19UtFpR3CuoTw1j6QXZc99C//cN587UTm9S39lkUhiCOVAKh1DZYfktOkc/946rTFQ9l5zitKy1xrld2WnG0V9SvcD78LxitGyMbrGFq+iEVaPYlNRSp8yLmNPX00QNNOLSFRRtegC7fdsq8IcRtTk6HpKsgQslUSQD6GaGIkDd2zz7VmqaKmXbqKrg2JC4RrIMzkHnqMkqBdoBckFGPPJM+zKptQJ+d/LeOrx9dl9fkiJPoB7yIUGG8mfDGHGWGnDZEUuZ6SXYcEnbc/xqZrXDmxpAW+7vau7bfnDcxhjVy7sBbeM6gNeKZZEktsAUjazFL4FjtIcmqc9ax9VX0EeAq6IhrQhKeD/fl8mJ74vFAB9K0BYkrIn2X8UQbXxQ8cZnkV0EpRRHBOlhjK1Y0X0sxw1SXrIUzdOdcHf0ueWOz5qHw/v37esSaOuPkfonTbycVBriYP+uCGaRD82S9WrPWXZSlyHahHwZlV+gn6E8NdCVExNUc6W1+jiMCnnt1w4F29m9o2DlQv7Pf/hrALg7c0a0b2uGNU1ietG5XcDcQtcvpZ0AravSdEtPpMYn+Qgk964OHaHvjcdtZbTLAbk9U2AZN2KqIUGHOsu9kHcE0KBVa44D6xDRcQL5bDIrFQsuo8uv8EkXBJifWp09mutJp4IFoQGYQ0AVzYL32nmMHNhI+50tXg3ktzJkhS1GmATsTqcYv+mvBBzzoaYB3AVfrnI4IJe2dntBz/TOC59/64D5RFBkm5DR6rBQWeDQkfQR9mP/Y0N/Gzrre68VtBa7pmLbrDMaNCKpmML7L3TfTQ09XsaWQngBtgrFaG7dwQ2hudXd3d0eWv/mNTCXgZsYHvdET90abdhGhiNA2bJMuMczlm5Q7psA0Q3xAjqCPknJfTkfM5RKxpEjiII6QcZK85ynzcRvnzW/JokQvS6YioGtcIIK2zwDTeBaAqidDMKe+iKmwyCSnN9D0nXpi11lWrCzENd9FMKZaG3hTSqRnXOn4+AT/7F395Mdv6ZccMJ6cnKnvehX0RoQAN7P4DugS6KCl9aVgQQOsu1bVYufJYa+FhQ2NcDGqQMROarJmHvI27u//9q/113/5F7rHYaf/RuqCNb7AnvUlG24Fz5Yt6bnJKaSAvssiQv6NgFpgAQiYaDDagLA5+LVbyWRwHboNQ14gSMECs+L7z0P59fD7776rTz7+hFOkM17977an1p3FDh3pMkREE5ANhg3IDAuUd2gb4QKj4roehRj6vm2K3hgXGKUGOJEDg+u7opJJu4V68j7pWmH4t+1C0pLN9IKnaE9nYVIKhsuL1BNnB838JzRgCQGEEqUzGMe0Vhi8CaPi+iYPnv5tYG1US0m5L/czrlcSjsowdHJ5R19dRzqLHJBzo18y5T4lxA7dJF7DY6NJfkLuCQ894/biCNLu21CgOTD2iX5sLGkqlzvvdpXyaUPD43V+DV/Hx8ft79l++skn+uzTz1r6BMVtY2OOK31W2hnXjuu9O3flL2R//tmnOJz3wb/L2EJLnLcPfvmx3v7Feyj+mYRadd2CzXOhzB5eOikKsYF8LTo5vmBhfKIf/dNP9F9xWn/+83f0ITTef//DdiJ77+5DnUN36VMQeOBCrUOSJVOU0akk0A3q+x1du3FTb37z23r5tddVke8UISGX0lOPnnWLhfzqf3f/QNeOruvg2nXt7B6oX+yqA6d0vSI7RZjHbP1IIQfLzPE0hS5wSM/Plzo5udDJ8Rmv7y9wWJeykzpZB1gXIw7EiPyaXpB3eTAALySen5BO1aIL7XDKdsGp6sXpMZvour0GCebK86wIltok03DfBnNj2KYRiARdFAc8cKcZPGcRqYgttpBXuJkqOJX16UyEywxquIU1YF1qxZJcYxAhKewyG52h69Rl0bhaw3clnRrQS+u248oY3E/HOrSudwy6FPihfUCrEeZWgA6ZJmbD5e4jS5H/LuiD40eqtPvaN7/BvC3a6f1Efz3jYpYEO5pYPHbWvE5OkaFjn9L4YbTrO/ekifGumQMPOaBd4D3ghYGoEYFQwJcIsEFRqNC293jAFYyNlrHmQFYR8WvB/bYW8Gg7c3Z2jO4c6+zsISfz93V69og5G7XgVfPewR6nzvuyrJquQN9pemkk2s0DIJHwaiApOyO2sUuc3DV21+WFMWZBsiUFk9qGiCB5Fch6wETz5TraZK/S72ln70j7h7fU7+xp4E2YmMtgPqIDLwPSV0ChdtFHkHgWiDo5hMQl60hCp5hP+FizlwQ4Bd6tO0seStaspxlbzeE3TpaiLD1y29GIbCvUrHd2VEfaBG1G5rxjzefuoBF+1+gjHSrQg8Sm9pHqoTF0vfZwwL2OfBo/0tb9Z6ZcZj6sGy4ztDmBx4o+zDBBtjKPE3pWlVnmdsyVxxgRirgCmtO6WhZyVqXQJ+nRclAoIvSbBGNFcOeikQwRQQQgKwWyQx5qocJvS8Bn3STmKEtR33UtM6FLlTEYeYsVESbV2k2uI28cA4Wgzpi+R4D7DGjEQXBzGpAFD6qJHhgiUt7bkraZ2WyKFBqxpa0flwclxBGhiHCmxaHQHIg35c7PyVDkBiIVEeKmpMz9uM+IUJCPoL7FoTmEImZouAmPJVVygweu2xfWR8lUNjC+64FNW9OiVNES3DflEaGIxyCFHCJCEQbngCa3IAGQloi3gJMqguVat7pJJlwPDUVSS47Y/JFpOmsdL9h86/3H+GY//enPeOv5c3304UfsaeeKCF0dVygV9NVABPgIoi9dQcWVQshAS0AFJjGjDXxYg9eo+198rr/jdf/spH6uAx6Grx8c6JA3cQt0snMn1gH00jraYYcSuW+7afQl/4D5QnZWrCyoOotybPkVG4effG1AvKGGkUuq6zuUvlfv2AYfWGMk7t69o3feeVv+Husur2UPDw+awRE9ma4cTIQ4IlS8eKAx4KAOdjRwSIeh50l4UE/c6BMvNk/G/TDQ91w/0OdA2yVP2j6hMNkOZWpKZboIoO8H+ZQy6euC122n/u4hDlzFsHmjWWM0Kou80K6HXkQwwaOYKxWExby3RbRujslaNjJu13W9FvBSMuVFZjqFPgdoWNB93zG29LBb3FNu/vznhNzeuPo1AVbkNlu0oK+IUBIPjKvAcynuY8bymEzfr2Z9avrRRx/rww9/ycno5zrjdWnJ0LAY2pxFeJyTVNX4Pzk5lf/uo797/OihHcgLnLQTRdAG2b/3/gf6AKgIpmRHu5QERIIDZFFS7g2msDCyAWXIZGRhfYqT/F//63/Tv/8Pf6H/8Bd/qR/88J/0SxbLQ5zm09NzdI2NAF5AhS5XSLOxzHaC9twLL+j1r31NL73ysgZO2dfM2aRQhb8ZUkFf2fWy41rQJZ8Q7R8esiHjqJLvkJlPWUqCGwDdzFcoyCuCPqUVr/vP7UDjsF4Qn/Pq9gLHdcVa8Dyv0PM14HlvwOJao0cTOmV6AW8DurMz9Jyspgbmyd9VHVcXDGotz39loBW8NYvTNGpl8DQOwNfTcSujkEvmPCJUPN42ljDrQMjBtCKcNki+OxsRyg0EpSG1e2zueiqYjvXJY1uydh49eqgsybrstI+R8brqGFtmSNCtRHIg3SLfGFYhTuIGAffQGBl70HaBjRBxx1q6f+9eOzWr60lnnPbTRJEp2w3bJj9cLnFCjk9OcARPtWBOB9qtWM8j69NypSvaBOzQT4SzEpFpTI1Slcdg2Xm+KnOW9CHCJf9ucBVgxAbzKoAub8Smm+j9kofaBw/v6PbdT/TZ7Y/0KBgyCQAAEABJREFU+Z3P9AjHtb+2p/3nbujlb76p3VvXVdCJgl3qgCzZyJhvQ2064M5CBZlkKXAsHriXsn2brDOUFMq73valaDtEmJGD85cgBr7NUOkkEZfpDszjPg9/t3TzuRfl73vu8xYsoasNIq1JhvxRKwuJS04DltdVkOt0yQkpFxjmsmS8k/nfjL1jjEPPHkK+5EYWrIcI2nBlgU9idk5IV3ldjTjs3odG8CrtD25e13CwL5F2M7EWR3QEo6Zgwmzv/JcZkr7X1HkPmOU882SRJ30H0GKIjKztCw49lsDK65q+JhBdP2ALGQJT75lniJRz/5XXFiXT8xU8fEwK1oz7lMf3dOsnypwJ0IAwSETtFhFK6Egh2xK1EO3ebptkRIAhedwd8q7okR+WGk671XZ/+hYUPK4hx0C4TMgioPZXXXNLupaYBzlQNPFGaWLNRUqlFHRwkJnznFaIR4QigjJATwWKQnxC3EWoLSaruUlo/lBFAZciKDEgp4jH6cyU5R/h4TAfxE5HhLJQF6kEx75EA9LmdwtzHbgKRYS2oZLwmhBFXOSkiLiEhA9DhPtwOf20dBpREaEWNnEopE2aCeSa9W5CVp6EOScPgtt8uUqi3RUI0iHp9PSs+WY/ZP/92c9/pnu2uei46bg+6SvCKZC5HqfItIuSVk/cBupC0oJ/kqYjTlUDSLHaeZP48O5t/f3f/o3+5i//gx7cuaOjw30d8uC+4zflfQdnE/s/b6TYExa97UHykJksaWRTQmnyDDbQo1xy8rjCCIzTWoxaFuZVsBLZOICvkp1sYLxRLXiqbRsGHZh/L4JTnJ6PPvqofSXgnNctRxjAw4NDldLJY6viQ6dOu40n3Q5E15fmRPWLHmekR4mBvpcXV8eA+oHyxYCztaBuALdX6Xp5E/WJRmTK/XsziwjZUT44PFApRS4zLx5DRmrGnbBrozzpLvPm4XGu2fQsg1JSFs7E4kqkRTPaSQH/Izhu5zaLYaCMFhiAvb09DeR7jG9XUg6FuIOHIJOZM+6sTZR89WX84BYR4pL7sayLacHPyIYuhTz+B7ye9y/yP/jlBzwovNO+knGbo/YJ47zD65Y9nmAmGwgIWdalpJvSdskJ6TFO6gMZ368lL3il+ujRI5nFjKJ/+uGPOCn/VOiRShZJtAUSgSR8ZGYrL8xvx3wkYw/wDDJO6XE2D5TUr9gEKjyvIea0nT//WGmkM5dXqNcIBTQtx6PrR/oar/q//Vvf1q3nntOwWChirpc8E0FETFSdpy7ZtMxHz0nWLpvYHs7qgnnp0Z0efTKfpaTcRwQNRXAchTGHVsjVPF3gfCxxWpec4pzjqF7wQLSkzPoxw6g1m9iahT4xnon5h4AVgYVWtEBnO/pZDJ04muRk9lgTTtWE7vjHHdbHpF/zJMKGE0ZB5plXKHKGksgc2nkZFzbAke6rshTiCaiNSrhNZMu3flnriFsRIXEZWtI3XQkgreHVTmKaRgPpAjsRXarH0JQ218iytYUYlwgsb5NVOg0kuWw4Fs8kt/N8BHP1f1H3p1+SJEd2L3ivqJl5bLnWCjTQ6JXdPOeR//93fnhzZnhINtlcewEajaX2yi1Wdzeb31Vzj4ysygLQnDfvzFjYNd1ERUVFRVXF1CIjOXDVh598rL/8sz/XVJzE82mcNU6NftALDbSB8P1k7IMPP+gnk7BU5nROZgXfai0BNrrXPjbGeCB+yGiw38zat2HG6vbmVpesVTNjuI5BhDd0aygdQviL65Aitt7VWm+rO/O8xFxevuGF8KV2842ut5f65uqlXt5daX86Sk8vtN+MMn1Jf6q13s4eOfe0H+yQu6fJi2N6i6M0jlPXw55x2GC/qWvGMnPPshTZomxpjcr3P6LMPqQJoUiWJKPeQdU2rJGP9Pyjj/VHP/sTffLjHzOmG2UuQgIZdannYvQIY2v2GpfVr4VnIMqDpefz4Kbo7U35hr1iYG3Munx6csr6PfWxzTgH4bNDF2kv8WEapc5nIQDo5e76VgPyVGva0YvTx481MsePel2g2aO3mX0MUbXBRs84tRGXTb9jFPC0DU+JQDsc22DLPN6BtJ+1NmvNNI0axlEb1p3NZsIMF/Sz1xw+4goDgt99LxRbXX8yPGbZFo8O20QfQA/i7iSCRO+/TJlXeSDiJg2lJfMjMiwRuLcfPe+wpRk9pZ+2lR995zLpLjXlECgBWf22LffY73mECNtMkJm3MF4Le1DihsPAGEYnC7qMPApfkPB9nFMnZcew05gnWKtZrhVF2OeISR+QtnqfCxsG1RKmHB6ZjQ/oWpUqaNAk/8Av+ltBPnmdX8phYVviVg+JENqEElmWoa/wPMCmDTuF6rKKuN5etmXqmKyMhVJOJPrCiLhJ6HBBZPM4JB8GNvkHpG7W8xcvXui//bf/rv/0H/+TfvGLf9LrV6+1Z+6JNuwDvR5e5Ik+GyRUo5C8pZDDByRr1uK9HEcVvHrxjf79//l/6m//w79XMbc+5sWyfw2jX5tpoM0t++0dFRcN7CmtmfkNEgbQwV0rpMpkjnO1ZdK+4XNxFl9K1VqxoIw9jPziYVuFsgcW3ZFJ/BAxOOwOMuvlyxf6p1/+Ur/hs/M5HvQFC0ome2ss0iECC7xmYboIBFNl42rjoBa+06SBxSELxTCN5A0aKBt62ahsdFXWjgV+YeINtfLdo5A4Yyenp8qCeMfClVPG9KlV0YyVH9G2SdukOoTCZ6UP6hMqggHuhszDQJugtVJ49nbYaDebjQZ0cccGPiBf9FHhSz3Txx43Ce6J8kLmPYsFycO9IMqyytXlWLS+lahftimr7qRN0wbRFsWh/M1vf9Md0p///Bf6u7//e/385/+o/Ckp0WZ+5SIG0apxQnjHJ/Zrsuc+jmNkEBc6yz9M+ebrr5QT2C16umTs3+AoDDVIi5TfaXmJExzbGFqhmz2yzmo1yxyRFX2pik5LDR2t8SYTR2hlfBd0mcXRLmSgXe4s9LZVDVrqI7Ikyy41dHqBc5nT05/96c+UvyoRHYtrx9ja7jYp2pYlkirixrCrlVRNZjzy+6kjDurJ40c6efJYAxvWcjJo3jTtx6aZiTFTZ6HOYurBKOGiYvLMfMbdsont0N+e+B1OyJ1u46jilESOYI/t3YP8GSdXOKxNwumyJkunTTppi25ff6Xd1Qttb94of9w8srYqWQvQPUjqHkRSLq6EsOt060NCZBU8qqyZl5KkR+bHgkJnbGxB90dmRWF+zzS2EXpxWeuPCMW1UC8wccjJXZRNPH294BNqQorkMjraKuMIkRYqLOJnSWuEpEMXGAITCWIA4U+yO4nf8Eb/NYvZq8vXmh6daV/Sbz//rW6uLtX2i85q1LfffKNf/ubXusXJb4xrHIgnT58qL4WZd2XTgtQY96Rba3KV7MBpEiCYTLMrQnN+foEDcqKo6AjRkczZhbkhEOrwr0SUl/gbyZe6uf1KX375j3wV+B/64qtfajtfq1ohwwkvZU91ev4UVoNecTK8R5aJF8UnHzzXxMtT2kZDsJ8VXQQzNjPTXuLBDS+LWbMaPHMgsMfuF8ofXVxowG4jT0Ra4d4zBNMPXaEIECoDRLu0XU0eN2rTucbpkabNI9msL2w+Uqls+cDwGCYZTSZUSqFRIK6EwMyp+zzsybaq4ACyDizIv8WB6Z/ryXPRFtCy03J3rZGyIp21TlTrUMRmTt69lmvL/F2Uv887bM50unmsk80TteFC875hr3dsgDvoqERbtRm1tKaFtmQYBhTZVquGPoeOkXVntR/kaaBiP4E1YyAzfdkwfpIRZul5i/JDUoeLoh47hknQTqoEmBf10GDyqKtkEl8OEGGHclnHHx1iCR8i5eJasB9B07FYOsaVa03b6Utpz5pFV2R+lPZk6RiKOFiCEEnE1rweS1S/5zK1oQtLO5HoBz3Bjye95km2DmXhhjWSnxigzO4PLQnJEskHQU8ma8WSovu8nsgDORIcsazEekhoW9wPQFpWMfaFvbSKHZCGqJJupYYtVTVoAuirREK/77Ite0XBKzChbaGRjvDI/IdK1VqnTzrjG5o9L2Az63xscR/HMl1HrxI14GOvoSQ9vOw1P7xmbGXGnhPPiep//du/1X/+z3+jX+Krvear2Q77qCqV6RdMjOKoLQxXpj2TVkCbLCRaMVO2qPZz/1NTxd5z8+a1/vvf/o3+/n/9N43sf598/FSPHp9oHGZY3YBbXd280t2OtZO8GmFl/IsmoV41dDMwfxEdKdIw+RXBUMzAZG2Eb9go4mXnT1NtOb4tKk3TyISGixblzR+2Sr2RjTGLShbUxPcIqXAHwzjoDQL/wz/+g3b7bf+91QsWW8MvC9Uehc3wU5XS9zWNXJQbIbMxtcg0DEq8WlO1Ak2tNQ1tQKHWOIz9lDcLTfhfcJIaRUeWW051Zxb5ot6cQSKeQWrVFHkDWdplM0Ceom3Uojl0iCIKE2/kD62RsuiaBuSzzeK4R4bCodlyMvlKMagM3h5DsqQFPjxpC1nhsUc/1QzdTGlAaxA2eBf5Lh34N1UDVZqmiTYaDvJW+Rf4v/zlP+nv/tff6euvvtYtp305pXj+7LmePn6is9OzrotWLErIkL5GL0Frhc7QNf28ub7W61cv9Qbj3PJp9+WLF3rz6g11N7o4v9A1nwny6wAb2m7I0YH80yjkkRqOKuwIpSLfAfqI8LYJVqiqxyNHSwV51TX0xdgK2pysZr7ls/7zjz7UT//kj/Wjn/5YJ2zwsZvYoKG3w7OUi6iKvPQr+pl4qZnYSIKRl4cJJ3WDczrygnTy9LGmp480n07aTaXtYOUPEO8I40jMLs1uksK7FFl2OJ1XV7d8LrnRNZ//rzjNyUnXNSdxdzisd7zU5cVuy4lrsGOC77EhYWNMEDWYnGEjExvwWe007q60ff0FG/Fe+exhLGCP85U6Ba2PID9lK5CIjkYqI50Yt3toRnWLooPotTFGiYv82Fjs0Ma2qJe6ttVcKsIitKx+k7YtV/q9YM87CRkGxio2kn8keYfjtEXWzPGMSeb/LraFYN0BoAZVFH7rw2uwZsi28iP6GP000ieMUf7Tjlte8HbwucWePvrpH+mP/+RnQkpNiHG+NGzyta5ZO/IPrwZscaGhDnjl5TRrQKumxUL2mY14pz0LpnrXyaRlLSXT5wKGMGosD2o1aHf4x3KwU+qkbKH+TP8yJk1Wa4zGcqPLqy91df05zvR/12df/k+9vvqVXr75Naeol8yJEy37E/iNONEf6I9+8mf6+JM/kqrE8qtxc8IaMMmkeztpSJJtSFZE5JmNKF9ANpuJ+fmaDUB6/uyZtszRVtXH0BL1pIylZRIlJezQ2ysMk0ef0+9S6Baa3yPTrDv0sltG7ZcJnU3SsoF6kt1ku6MzI56ws0tElsiz11C1hiYcxokykWV47lStaZwmDewTC+VnTx7JG9o0tkuZsbNgYT7dXb7UwGY1weMxL5eNcVkhrKcAABAASURBVE07wYJdX1+/0NXtC+3GRfuTUdPJI50OvBTsT7XbIbvpB/Nwh60OtDHT3cacP310rszXq+urmJ8QTlWlVge4VPIK+mRb3B2y+pW+x+6zFyRM2qaQu9PQN9uyV4h0B2kyZdoyeak3Y2y2Je6gRw/xNW3Zprw67EOokgPSPkCKbea5linlIDk+hIKmDvT7GU0ihJOm/BiG5h6UI6IUu0EO24KcYkL/EHqxKNbCT24YKNdMAlbqhUJeCZubNSNL3/NpbGY+zNCJcoVJh9Tjok2Jp1Tk30PqeZbIP2JR1j3ICFOAFNgaT9Im4+1tWbEDOzGpBHi0crcNhkzVLJOuDuwEm20dRX7SoEoKbB2vhUjvM/UE7LXMtPkukIz+97UxddBJ9BIsxHesQ1l71wMDXtLYYxZ8CttUQdOpm3qE2WPJJCVRDKzjVcgXubNfjvhTI3tvSnNA9flvP9Pf4rD+7d/+V3322Wf4FDcyMrcqhcbIIdbEokMmxzA9qJT1aSEHLHsVc9g3W119+0L/4z//Z/39//jv2m2vWQ8HnXJi8/hi1NPnJ9qcWG+uv9X1Lf5S3WrrW+1rKzOv3VgXSqpyHwO0A3/JFo4wyjh2fqAD52zy2fi3bCIvX77kdPSlrrvDhzBVaoaTrDAJwmRGUeM0YWqLsvm2YaAcGu47+OTPI3zz7TcK3ycsQguGeXVzpZmwYgyNjZIaywEKf+oK5slL6LSNkRS0VU3ZkHcMXDa9ibZnBnDDBljQ7XAI8xn7DuXpcC3IuKevezaDcRq1mTYq+Kde4LJSV1yhPfatyM/iOY5sbq1Q/Kky4AsDGLqB/LSf34F6/eoVi+ZO3RjGEU5S552+9NT3H+ERXWdzLOQJrzifm82kRnsz7aQNlKsbFttyMfCn3anMaXgwTiM2unTYVlVFZVIqgTRPDvnWjNF9y1jktOqGcc0fCc44p0+POM1M+y84Sb3jczcMlLoOj6N1smlULaKZFRWqJQ+FNrEjkpl4CoxMVVZOu2MfDIewfW1OcxJ1xsb+sf74j/9Yz54/7/pN39OPqoYeQGF7rXhDa8pYTPR5RMfBhvEPIvuIDYzTpBHH9QRbPn/0WI+eP9PF86eaOBmsaegnqgu85mbNyLTQmX6imhCBZ2zkDof0+voWR/UWvV8rv+NzxSnZJYjeUr5Hl92m2CD3OLeiLoPQJ/CIvPnXjcUkPt8MqmWny1ffcqp6pQ1tn2xG+lKoZu44jpW+c7mnw7hH3nnYRldNm5Op21nkI6uPs+37kKj6BZvOj4dptefxMGitQV/Yx145tf/6m6+Z+y/0ipeZHfPMtiZ0PmDvqZoxDExfjA5tuHDDqqsh4UPYZs7uuy6LgjevX+uLz7/QDY5w+C3UvcD+4mjcYud31zfMtTN99KNPOaU8V2NtSns6XLY1ss4U7e/R/y3rzI7xmFkH6CYsLdsqcDTdhbkU2oxRc+v9fMHCejqdMBaDWhXzatApYyPGa162zOdrHJ03fCb7n3wl+gdO8MZOc352TniCvoReTvX02Yd68vSDHt/PVrVB5+ePFHtnZsrwLpAwyLzPHEi8tSbzs2N9msk8g/f5xYVCn7VgxM6jFx00a/3AZUoAz06Q0PBVhw4X0tDGQt7igmM7IKMCMhAHSh/Ch0EvpmAh8wjRZuIiX8Qj98yp+H6PbZfZ5/bYJxTEzTgKPVAdUncs7APL/k5GkmqlNozq7QhZA8/o+U773a12vLhsmZ87xnLiVHWpUTfMvZl28wn/5vZapp09NDONTKwvIp29INzIkr22azvJB/humqIDzQ4by6+bzMha1WT6YLvzguq997E9iFRGtxamd8hNnFpohR4S+d4Ngd6HB4RUZigPGdByr4ljJGGgzonGEUCHa80/JB4E5MP3QcYfGKVfCLMw/6KjmfHJuKbBhB3sHTPlS+gecO1p8uYD4LSWIsoa0Sq/ckU4cF9GPNkdln2EZEkkQWLiSmjSRBkOBkWyFISueFRZK4owsOzkVV8fWmvkH1GqlnjJ1NPx8jHynfAH8nsPeMzobMdae8cXzvgTe+LxC+5Y26KjPbqbY3/NzKmdEu/6Tn4HmkOH3Aw1DGn+u03aptvI3cOUWvGVPvvst/pv//2/6e/+7u/1bf70ZL4Ssh4Jvll/Qsm2zz623MPIYuZZETb43eHT/S0ntP/zf/xXeF5qsxlY/ybAXsfXzGlqrIknHKhtWCcHVSu1JhWHRh3osLE+FOGOQ9KFvZPNdNX/jjfQmQzaUYg2m1GbadQAB3vtRByw12ws12weO4Rf0AS3crmqbyiPHl3ok48/0TkL7HlOs1hcNycnKpe2OIxxVL/46gsZ4T7+5GOOgh9rT7sZkAxOeB0RFR9xzEtYtNWQq7VCEVnY6CR5M8rMp/4JB2WPk9qgueJUMAO9j7yU29KMIWRgN9ANbLi9H+SlrHhAQjPHlteQbE3oZIS+yhrYHCWr54+TRvq5flJtiiEl/+TshE3rsZ4+fawTHCb9nsu2OkMJA5tV9O/Y1tqelDRmiON0jT53LNg7PqFe9o1/ZkPYs5CmP1W1ymhxUYOB4nmgv+Kz5Zd6zWf+OFv53dR8ZjzHgfuAz5NF/37LG1ZOwqNDGEjhA44i2pZtxlWERyRPkvXOtRxT0LtKhe5iHydsHsM06hRH8tMf/Uh/9dd/rZ/+9KekT2VkCN0RkWOo1h2Jkc1/hMdmwPjHjU42hNOEvU6aDuGGMPEgJ8xxfp5yKpW/FXnBeIynG5nJsLSSQE56FluLEZaQp/bRJ3azxVm94fQ5J8yx/Uts6hJH9Qrkdz772y50OzBjY8GCPaFyVWuakC9yjNOkFt7Y5oADZDbbPRvqzGQ0i7eA2Yx1f3Vh3qaoa1u27/NIEGdkaWxALxsc9NjaGTrdbE7U28U2B+y2oT+butwCdh5UTwAyP/fYT4NP7G2LXDecHjf6sGV9uGYBGjcjUjKieH2JxxFIvTgHO/rV5xmyIBGMv3+3Khy7UVpZSOgpdvfim291S1v7LMrU/5g15A0vUL/67Dcy45P+jNOoNgzolDE7sIYUFrRGpOC9mTZ9HTrni8BaB52Tb+hNp4OytRlHTcMA7Ykec+K+Y0G+yh+Up++xL0gk1qX9/lbb3aW++fYz5ss32OZGX335FV9OrjgpGHR9KQ3tMXw+1GbziHl+1k8PqzVak2b6V62pXId4qbC7Bqo18vYdRr7ofDj0cWbRz0nTKXPknLHM2vIM++16g7jLl8R7Ydo2HAOCbtSEP3AzFApJwiNJr0kGw6w6ciOzt5sQQooVUCylgPwjH9tyYdVsYNlk7err4o40xIxjU8ZLXFmv1DktzLnoY6EuekI/4TcjxMLuyCjjqM6asdGF8dpv95xk7zVcnGkeS1ds5NuMGZ9Hb7Cdu+2tbGlgnDMnZmwk+WnLdm/ftvKjP/BaGJcd7c/M88YY2tQGv7P6Qou0XdA1+pR+L6Rn+kzR76z6hxVGBigt0YQIlCtxkUq4wrKtH7oiS9DLD2T2IdIz1weisz+lT0dkZA5lBAs6in5mxnphPGbSyQtVwqwRKQuNbWVu2IbnwlxAK+gWznp4UXyQ/a08a54YR68gI7oN7JJtgB31+JpOW1UrvQkhgUZCCMmSyLBNYIXPd2HDr0oZx9YSlqoacM8ryjqvznvloweX7Z6Kno/oGTzWEiLcM+tG1qQ9tibqtDaodTRKF+bJrkNUGrDDzJPoNcg6PKNDqsm2bIuHcq1Rk7R43MO2WhVZVv6N0S/+6RfdYc2/ebm8vNTMXriwv5Wkwm7zJwQbhtAY20ZbA2NdrP+Xb17pP//X/6y/+/v/1b+kx8GsOKDNKuAwSD3aevb0mX7yk5+s/1nUxSNtpkmFHKFJnxJumdOxGbKRjbZnGlloMBkh7h2FaZyJJ3xO/uCDD3SB85kN6RtOWeLc5HdZ4/XPKHWmburFKcjnwQsW/2xAGxy0pKfNRi6MUVLq5IQmbwjPnj1VPv9FuUkvKAGSw52hPER78DZdLjUmfbLpdzfw9GSzmdQ7KWvLG0k6umPz27HRzhDaFjdwp4sSMriZGEY+hyELYyR1QjK4aavYgEbqDKJyn1Spm0XwlM/TCTc45I85DTo9PcWI9sq/Po2jf0p+HAY7nCQRmIclxbCDVtV5W+p92WEUt7c33dGIbkc21jgikdWu7qh++eUXXZc20qKaLS8CKZ85xYCNbLjR59TP2AZirC7fXHKK9Eo5zcqn/egnm3p+B3Gm/Ouvv1Zwe3NHv5syJHDSivXZ+ecRoKcQIUVSByBQKt5DijiNSRWbygnwMzben/3sZ/o//o//Q3/+F3+BU/8EHW80cJLSDpMyY9zjbDY9fgij14lNPRgP4QZDj57HaYLPis3mVCenZ7zBXegRp6pPnz3XE05rz7HpiXEyNrSg++6oYu+RWg+umQmaxSK2lH91fs0pX36v9wpn9eqKFwSc1djzHhs7YpeTHfS+gGirVdPZyakK+4qDPeCMzrdXWu6u1HBYRzZhitAP1CjJttYfEa7Q965V0qh+Zu5FzpCM46CGjmI/M4tH8gQX6+3lnn73qeTRbrUipv5Ckz7eYoPp829/8xvdsPlDook2BtqwTZ+qt9daUzFmtmMKur9IrvHIu2iVda/o4RRHOr+q8pRF6gMWrbGaXnKy+YovEsWYPnr6RD/645/qlBeogTYzf/f0VUi4x05Rr2yrqpBps35hYOxphfm3Y3HdIQtv/pRnvShJgQmNXRbjULjdFxcnmlhMP/vtr3A+b+An3fIC8ebytW4Ypxsc9K++/kKf/fY3aq30o09/qmWe9MnHP9NHH/2xTqcnrMcb2oIb8mUe0oTGcer9veW0+I65uTAedsGjKWPU0JmQP7SxFcmKXrJuZq1NuEFH1ZpmNoQZ3gty67sXHeI+5B5jx/CQDW/dQ9+7FnKy2RG8/4Yg+g4iAsl36N6Ri6ar6zxySzNjVb2f0TrViLcaZJfu+cEwOpjTR+KirLAxDaUZfn1+UnWhfGauCZ54vrojXXzaZwC1Yx7tES792LGf5eUyOh7gM44bRabsX8e5IsOYO83B+g+6bfdqqRN+f0il6Cb0qZg6dvTQc/6A6qF7iO9XgZ3Cm66jT1qDPLoMlEy9e60yvJu3jkPqLpqj22TA2DZzaYYLTKkSnkts8Qj0H/ol9JQbJDrzSJ7dc7pcM7TZa4I9DljSgrPLyg9VqL3eqRusqeMTGVjwfEx+N3xfQfIAN21Qgfo8394U2BYiaJVDst2RNaNVqVUpOlthxaaCgb3sYV7iybdLv+tKP9O3I6KrlR67SBfTPgId+cV+p83E+nai+AAbfKlpGhknxgWdZr3ZMydm1pfs/x3EZ8bx2EZC2zRjmWfuHtIeg8MNrwhGafJ3rFfffP2Nfv4P/6h//Id/4OX8y34YtsDXtImkYnZzqjqDvTxvdfXmpf4rTuo//vwfeIHcqlhTFzEjeVlZ2OdmXiAZ72yjAAAQAElEQVQX7GYYB2X/P8Nvit+RA8vn+Jen7MfRXzX0zbyPbcRvW7pci+KPFfaC7CSWBAsL9k75vcF0eoF5Kp+y4T998kSPHz9WGssp6OXlG3377becMLzEg77k0+iVZug3nGxEqePBwXr8+JEiVJRsBuGOxfuKTT6L+DiMeo7z0Bj4W5zLiDCjjKUreo5AILcR9ghhXE6mZoQPz4m2isHIwKWD27tbJtmOOp2MB5TIFiWfMPAzzmD+UcsddDs8d9HmgAzTyGaPslpVdxTHaUT2c21wuk3+BkOxjcEOGM9ZN570YWKTfISj+vFHH+kZTljS4mps4HFWUy9GF9r0tVrTSU5M2IgneGYC56Qufd/A64xPf+lL0iMywUrZ8DIuVQ3jkr7CmK6ubnBcbzhZvaK/M+v3rHyyj2O1x9FCQZ2WrhMuGNSVLt9cKSdYhuljHIVzxjb2kLwbPnW/evVa/V9EH9RvWQVsQkt2f6yhcmXU3uJQTLmUMamyGv399JNP9dd//a/1l3/5l8oJ6p/9+Z/rw48/UnRjylNhkSVjrDVoHKdetmHDHjcT6XEF+tlg2MEpTuAGox8Znwmat9hoQq/BOBGH7hzb/eijT/TjP/qpPv7kRzo5u1ANIxhkdFyt97K3z0O5Fuxiz8KasYjdxka3nDbe5aQVO74+2PEW292St2eT3GNbqRfE3lozeyn9YQJu2tL/UdXu5rUS35A30fY0pW8bDcQrKqBxApnHQyiL7UJh5geyiTDlxSM6Thh5YzcZ00x4qOX8QJN4YB5F3hFMoz7v75gLx/rZ7NPfM071spBM08Q4oivq9Q0fOcLn2N+ZBhcYmfKqRgtS5IgdBmZcJ8YiXeh10Ouym7VDj6fTiZ7hsH6MjbzitN+0xWBrQ9sn06k200lv+4aT1yteFDJfbGsYxo7WmqpKJckY/cKiisETt5rJd+vxlB9PS+f5Rq12evb8nLnc9L/+13/l9PRzffnVZ/otp7m/xTnNryZMbYJuZO7c6eLsmZ4/+VQLzuo0PNYwnqk8UD6oWily2JbQQyGPZQ2sK3vG6hZnP+tOq+q0T7DH6DV2s0XvVdbYGie+my5z7KcDvapfKLyHkg3nQPTIJVJ69zLJI4hyh01AtN8LiaAneNiWbcXZW8SPFU0mRul6v5VAorgjrUOEJEbuhi7RSTUlL3ayY5zHcaNqowTVCS/v5eKFaB8SIQb5IV+Uk+QFrsNmo0fPnyr/+EqNFtBNiLasT5saNbjxuf9Ou7H09JOP9PzTT3TB15LpZIInssN0YW4EjTV4wn6++OILXfF1ZAkjAEmeosvAQN9DUdghqyHziOM7M5biir0TyE7d3wWo1saUfkfnncdREIrf3sl8H95S0FJvMzm24WkpvU41QhLvvaOHM/YVKrNX7DvNKlavqHCx81SPh2efp+jRYgwk2db6I67UWxSb7i8BMCvK07fs7XvWwi1Oz7avjYxVd6hmJKQOOoweYCIXHJ0YILQt2yRy00YWDKK25ZIyT2x3Gh/zj2kyiMr5oSrFxPIMknGEej5NK2NSpGwrl22ZgqrqY96KEGQeD2PT2DESDsztQY0521qpqvV4QsFPXLZlr0A95KR9ArRwb/hizjHpog/b8Cm1AV7Y2gDvou2qJsiosgD1dTV6v0O3QfyCHfoNbrNGchJ6c3OtlO3Zj6gBX8MD6HAlSnsCliWchMggBF2oc8tc+Yo5kz85+k+/+Lm+5RDrOp+RoOtOIw7qsrvVi2+/1n/5m/+gf/rFP+B7XKuV0E0pv9p2Mg0ayKCJ3mj+q9U+b8ho44APdKonz57qw48+1FPm+7QZRRGHBNe9j2IFEhfSMU6UWFYXECFnBMkED+akD0Y1oLh8Vnv69Kkec0K1wYFoKDKKiNP6NR3JP/C5RElRWO80bEOTuglbNRkjSJ0bFu78C9cGj/yvN6nz7YtvcZLvEG3pG2dkGCif2LhCRwGSWnYlqqqSXT2eT5E3OA57BiyTIwNJp4QZ9PIl/aI/Zfc24tAmHh4JDdWMc5f6ttVY4LKonuJQjsNqmC64weMo0xmO5hMc+EePLnSKw7Rhge2nISzG6eMtp1KC1wUn0hc4sqc4WOGZ/qRdcSVs6HYaM0jG8bxWfmf0GkNJn8dxgkras+CH53xYOCLrSndDf3bKZhia3W5eNwEcTUSVoM+8uOOUNDqPw9X1w7i2Kg1MihEdj8iQtiwrMolrgYEJbcdQZKPrniEpoR5cLCiQ6SFSukH+v/jzv9C//bf/Vj/jFPVHfOp/hC7a0JR+F2Haq1ZyNbXWNIwDxj5pwrGZGPvodUK3U3dIN+QzHtOogbJxnDrtQHjEOJH3Djba4JBfPHmi57xMfPzjH+tHfHp4zCRpm2xuou1SoQ/byk90lv7P6Gkfm+KT4xZnNJ9ltpzS71iEb3GysjAkvmdhjs11UCd1F0JLmtIf+nXSSie1aL55oz0ndg2dLThVC2M0A0wUagkROhQhAujipBYFVdYM3z32IK68FLZq6jyw3xl+KV+od1wWIbu/YQFvy+QcUfCsKtnV9f8BL48foadb5mheStOX9DUL3xanKn0N8lIUu8n8PmF8Rmw4a8Ytdn+LbiQzVuiesj2L3xXzs48XushJ8+Pzc813O5n+DPThDU7qFW22zagd8k+8YGDGug4v5DthDE+ZQ1l7JmxjGEbZFmYKlh4v0oq+UGbvH30qWSXxXFApmzSLrLTVfn/NS9tLuXBa214vXn6pq6vXtDwrvHddx02ffvITPX/2KWxPtJmeqnymqhPCkbBUraG3ASRsii4H5lNsdkQnief3/D9n4f81J9T5moEkfR3Nr6Wc4ZCXG+O6gPQYMdFJdHnsW0K95zK90jvQ4fIh/N8LIt89aDw2cMSRo3u7SYVSsoVOSpJllxb6IOqKK2nJ2vClY2DcDnuQcqVehix2K+q5lTbYxsLasNgyY99q5Wf4DdAImmUaNJ6fakfl67sbWC597AqmWWc37FHRf2z5009/1L8MZu1OP9KGbSgfguQ794LEkm012guv2HHkTN/CR++5kj9jf0uf0+xl2H7SRR9m8mb0kvR7qpK1rDiKReqHb3fZUp42UU1Xd8LkPcTIGpQ95TUHEbFrO3XV60euhg0P2GziMzK+Q1NW1urW3rXx0MVJusU5ytx98fKlXrx4wcHVG11dXjGXrnSNw5Q1Q1zhXdV6myR7WIxlkPT7YDIhgVbAKyRZXG8fsg2qQ6aMG7Pg+fBedcuKAUmILPsA+mgf4oSRqRivRuMJ3UMr8WrF+rDqYs2vnj9gr42yop5kPbxgKTvyWTaAxj39II/81I2ew6ta6yx27D+3t3esVTfKujqzxqcnaatB8xC2NWMAO9auO9bq7FXxDWIfrCrMjzwlS/dQLhiuee75Mzaa9f31qxf6/LPf6lf//Et99flnev3qW+1xUPcc8n315ef6L//pP+iXv/yFbvn6JGZg0E9AUX51SGUpeUrribdS9f676/ERh5n5ch8/cGHehKw1U0dcSw/Dg/oLZQDhiGDsxOnsEmC0ETqdhVCZ6DkBmsYRB2HoDUYpoc2JzMtXL7ujFYd1y2aeiW1XFygTIRvrjDApy6a+YxBGeEXQlOc078WLlzS1KJ1ZaH8PDUKpmUHVetnrgCTl3uligGYmCRsNcm9wamyneAXxDH7DmNLHcRh1As0GhyYDLUvpp1JIjQUZ0/5M+zGOO/pywyYaWc9xPLMxn5+fweNEGzbiCT4pS5hFcqBPqZP+ZXN9zklr+hinNe0lPxt/+tZaqVqj5UWpM00jEggHdKt9HCAMM474HuPbs+itY0E5b1Qv0VV4rfl7HNa94sQufSyXzid9umGzTz+OtAv9Ep3OpBiniZOQU/qy6XJkHNL/1BOXbdkPoAdx8gXIgfLd23bfHOKonuHIVxmbGe8RW+pggYxdZHyivw1OSA/Ra3SXjTy6PudEIPENLwL53b2M32mPb5TxOGLq9TfdSZro24gzOqDTCSfngpOs/E3OT//ox/0f6lxwEjOe0m/sojIOLqU/PDA5K1f0nQU54xVndY9zdcdEvc0izAaZX/WYsdF7hxXdLwekfmtN6dvYpPxpTeMobXk73W9vGavjGM8H+0uN9yO2mNPJ8BvHoQ9PNp9sErHNzKvMhV6bOdDD/ljtwDZdK2CJW1zMdFWVGv1vyBmc4yR8/Omn+qM/+qP+xaPPVfjZ1sC8iU5j862VZvKjl8z32FcxxqfMi1Ocr7xBX11fKV8LYr8DMvc6sWPm07zd6/L1G23Z6JpL+UdceeG7Q5dGnsjmsjJXmRxK3dhD2q8qpO8q6GEeNp1ab5ILXZxBQqmINXLzciD0/+blt/qa09PLq29Uw62ePJsk39E/9ZfFi4sn+tM/+Ws9ffoj7XcT9vWcssc0eAqnjarGLk+1mfiiou1WRbxkQtvYz6JWTZn3H/P14OOPP8Y5fUT+rLzYv+Gr1IL+bIu7Q4drOYQ0eB+TQncAcf3fcJk2bIt7Bel3bgRNH5LnwyPp9DvzJvVm1tIUpS+xm2la17eMafJtdMWmlv2gXJKbYkNuq31Fnw0naWHtm7GbZmtgfd3BoDhFffbRB/0/LsgpTcYhc2+DneZ3js+Y80FsNC8IWf+q4MtLXeSMjfWQcYh8es9lm76XePY1uZ8gMr9F/j35g7gdSivtNOZUwmBgnauijPJy6V92oejvVICNops1O+UPsebmma6l35k72ZvsyCDEjwzoHoLsH1scmztexjOPZ/Yc20q9OJ35tbFL7PWSg6ggL51ZAxfGdmCuZj3OuvHs6VPlq2Lmf9o7O7/QGet25mz631qpoRPbqipVK/mgEztyPYSEkLIkijqU65CwqU/dCp8DWiXvwPO+zHpIk3q2ZQNpDRMH4rLJB8c6DT6thW/rsg9tDRuhHdoiv2ij6djHQg7JyoV6CSxIoTFooNSq1rCtYVUjr3Ufq8E7vEZsJvNlkz0Mm09e6DI+Gast8yFjlPFLnrgKeW3TXjFDlj6Gu3nX12pZsnnofRf2wzzscwKncwE77Dz/DfQbDhHjqP72n/9Jn/3mV/rnX/5cf/tf/ka//vWvFG5haejtPWngWYLXCqJVOvYpe33itmWbfXpinX2qj1gjT3I4gU2lj0Ud28rF+Y7ojJRNcEGjbzGzoC4HEMexmRF6xyazBTO0VU0TzsQZG9MURaLU5MXZiiHnH2DFqPcYfdFoQ/nVmkYWEdsc8d7qDmdrhzOWXyv4lE9/obm8utSr16+15S1CXDltaS6FR2DyqswAbJF9QQGFnDOdLpmfnF6OyAKZRDviSskGWTPQE+EZG2kcm4nBT5uGpsEzE6qqWJDu4LnghE6qVmqFI0mfIRMFvCneKJ9+88aYN4/orbWmBm2ciBMcqMiwpX/RxY5TuEZ58p88eaxM4siTXwHIorXD4OKIbqapN2G78xJXeC/ofmYA9yywWdBDG+dph+6i4x5nXJKfv7KWewAAEABJREFUcZqRFbOjdm7rFl3GmYlBV9EfFheaUOLDOPRx3CBzJuGITqiObqkbIqEd7jWwehZFx9uhJNOmTCYb0Hh4PWXhesQb02baKIhsGYMsbI0xSvvRS7XoLkAWdJBxGKdRCaOzEzacOKbR2TROGsZRkTO8ekgfEv8hjNOkcZq04YQ8vwbw5NlTffjJJ/qYE97nnB6Gf0UnrdQXf3QkW/vFmX7aoffYffS8xZHasaBnzPLfO255CcgGumehnxmDvqEyVhk3lAEbI++ghlom+J9uRpyfO12z8Id2gfeyZ64xx3qdrnwUmMqAaurgUdhoaDK+Jj7Rp9hw+j2NU9dxVdMenhmWzgoeR242TEjnpmsJZLujqtTBWDzh9PlP/vRP++/35vfSr/nkvqV/C/0K35wsF+3MOA8NvU3IERki1x26yZs8TDVMY0cvb4Ny+pL1S/TVyHg6bvhkdKcvv/hC4ZPP/ZGrjSN67+KpWtEk+klnkDW5e+bDnrYzF5fkJ/NQlqh67VmFvI14W/Y9vuVlM79zenn5StZeL158patr1prdNW3s9fTZk+6g73aLvvjiG93ept0Np+KP0cWHmjYXGtpGVU1pzvcLMq2SYZuyUuw8evsVC3leJMZp6r869eGHH+rDDz7EeX3OBn6GDQ/M89briMtASNKD3/WgHa3ED6iWB/E1+v2cNf8PfqadTpzGwH26Z37n4S5ShsO2smaFYJ85QeZidDaMErqbTS9jCMAVqkUZ08IGTcZ0ciZhL3uMwdRrjVHMmMMr5Dvm4C1r6g6+TGyNvFyd8aVvnE7ZN7b9i1x4jbQ3sd5n7dlwMGF4Z2wQj0aNEARd379LU5RBOmNLqRubxyqoS36qU8adWMe9PZJKPHoIUjfzxjIl6s/EvgtxoZa+xxPt7XQ+9PW7YS/nYYeLut1lXuyYGwmj05n9d8v+8u233yj/ziT7RZzRW7583PHCnf065dHpQh8H5vM4TpqmUdVKDYxjw1ZHMGgYE67InG+tKZ1ZkK+xpm/Q9zgO0I4aKCvqVx9Xy7YSb1U9LJfIBfo+oLW4Er4DieRbaL2Sp15Bst0hLpu4HsASWWCN2Cb+Ns9OGrC+RtbsB0Vel/Ugd/q8Iv2ANuVlhT46KeIG4qLowH+lS37KQ9sq9ZuqQKuu6+p5JVNXPJOe2D/jMxxxhvN/zktAXg7O8GWO+dkrQzugf6d9mMzYd7cH1sDYYMZJDy5IaGV5gJlSLDxrG2unUm93o8uX3+iLz36tX/zj3/VP/TldzZ+qnPe30rKj/tyh1KFNgc4bBUSU9KM1+oh9tdbUqrp9RF8TNpX9/Y84QMqLDlX0UM4iFX4ECIahESG9AN1PlF6BshnE6dzhHCUuWk+DE4tww0Cr0ThCIK12TI58NrxhImTT2rHIGCELJAxmJkU2/TtOqORSlHxx8Uib6URxBPJ7ckE2yVs2mOCaTwqXfCK85qQmnn6fbGygcRiD8L0jHccsnT/HwRlZ8OIorv2gX2hvC82IzGc4LhcBg51/VHR6cqoNgxznOErYs5lmccnmO7RR4zCpWtM0jYicxXivhb7ySLe10KcFPTX6ueFtPxN2R1tXeRN9w4bI4lCSxvCgnSJ+h6Oz59NyJvUJk3zPIrzltG0P3zY0BWZQ3Vswi9GiLQ7wgmzB7fWt8msX+axzw+lUcHe7xQHY9j9UH+fqhjauaXuObMOoDYv2Cf2uoXp/4hTG2LOo79gM9jgSUiGd1ZvtD+KEtsUthh94BUZZZBZylqzYavqU8RO8MqE2TLYJxFYyTqFNfEAP02bSKY5yTtROOH094eXnhDFJfMMnvAkbG8dRQxtU1TDyRruAuEHyjmikg2qUQ9/o7zhOjNmkHqLjEza2J8+f6jlvcc/Aow8/0HBxrm0rXaH3W3aKLfX3hVOpjfbLoB3OS2w1ut3e7rqN7tgAxDhAzlzdc1i31cz4zWwUGEM0gbylARmGzUamr41+1DAo47K93mpQU/5EUvRTZarN2u7ulDEW9oRqFaBVFTo2eUErKzY8TunX2OMTvFuV0n7skJmsLgSV3UowkKm3gmQf/1KRt9JZDdkyXk+ePFUc1rOzC+VPzO12s5jGEoRVa52MR6vViZgpTP5AHzNm1Zq26Ofm+kb5qwl32KZwPFCXpmHS3eWNOJDUQsaA3Bnv/J4ig6stJwA0I9tpDvlK6cuetWcb+6RO2ksmFHTLyk9Bv2W+7fZb8mbVfK3T2ury1Zf65uvf6s3rfLrKoto0juc4nx8zF56rDY+VPx6vZZTU1JB9nAZtNpMm7G9H38LTtVcb4Yvgwwgd/bCb5MhnxDHRos5GT5897adLeVHd4rxHttjwBjsIqqzWqmOtuSgDvcZnLYwzD/LW27Zskwgk86OkO5IW18ojfHKi3UOkYnVX0t+DKMF4j/kwUHjacAfiCkeC+7uIrUXUJS7GtEOW0MOEPaZOVZFj+teU/K1HzRtOlFljl7E0j9Lcdtqj0+2y1fXttXKhai3zoKGdUnejRQ1YV9jPHfaUcZ/cNO2tcTiRp3Pt24lujU2peP0wc3WnXJFhGieaJ38/9zCyLcuiQHAOXUI0zrK1vIOjXpJLZzSOAzVmFWPXN0h0l+gx3umgWBi7Y5yGVC4trINZLyJ/2vs+VknQ4hpBRgXwC+0ShwGHYGZ9CvbMkcyHxO9Bu3NwpMGZ7zTkZb1/9PiCPjTm8V6hi5zhbRpNnxr7zTSN2hz2rthn0uM4YtPBpE3KmRcj4QB9NWtgHRnHQY14+AUF06InnnnQD5pQ0h1lcQsS4ANE+AA65BOSKxGGPuE7sLiWjnXuLFAua5oybtJS6q5xa/1JHjEK7GOYPNCFJI/+VCs5QOCqUrWmRr+HA4p8gx46dY0eSo285Dt5D0C2el5J1Qp4hSWBXpaIuHq6NA4jej/RyeZUJ8yf09Oz/qKbPfuEfTPYsE7F2VtxolP2981mo4FxKmRdbTlWHt0Ik11UGRfsikVYC1+alv0d4Y4kwHZm0rvtFYcqL3R99a0uX3+tVy++JP6NGl+gNtOioc1A9HfpPLOet9ZiAhxE3mrPem2TVqmqKXqbxkEjNEMrDXS4wBl9ytenv/yLP9fP/uRn8BzYx5CDBaEEQee49KdymUdAQOYi+tIn70Ik6PkHgqxR6bpI2/2hNgwIM8jF5IR4x6adxfrV61fK72qRhcClhqCytWPziXMEe5R/3j8Xt2p08g5n61ZbnLIgG90tDlc2vsQXJp+YxHvq75mYtjUwoW5wapGaAWURIy80rQ3aI8eWhU4y7ZzpHMXEOcogn0xTN4YGvV3K5GxVygKwYWOJYeST/xlvMScYRPIyMTfU22wmTbQ7DE3Jm9jgEganOITnOF0JM8FHdBOn+RanMZ+O48hdX1112bLppzzyiqtVqcpqVaAp+rTdixcGT7kYN1RA/VlXnHoF0WVeEm4Pp6h5g84p9YKCF1kZn00ceOSOvoZxoL8Thn2qcRhpk4WMRX2l781JaVeWba3XQmCZZ+6EK0yeVTwXFubLN5fa4bhZXCzqA/0f0FOrUsK0PaK7DTreMOHisLZpVBuxIfKHDuKMX7WmwrCrEoKEHaVyk4kH3y1v5DfqN/o2jJNG2ppo6/TiXI+fPdPTjz7UBz/6VM8++UjnOK8Ti/lM+1t0vy8miyYxFcV8083NVte8GES3ez5d54UqLzJ7XjR4O1Oc1D39nbG16K9PHlRV8Op9wV4iR5dH1Sd2UR7m+YdF4YfqlBeWvClXQSMlqyP8bCv5RcitXNGvQ8EYhyajNvc5IRV9T9sjukw9l1VsLI1x6PpspMkLr8znIh7a1JlYFM9w6jOO+4NN7OhbNts9Csmc2qOHKXodR5pe+pzNJ/9b5mo2wz7mrWGji/boKX3c3txpd32nD5481/NnH+js4iJmrBn5t+EvrgiUPhEVMiWKSXW6JQmwZA0gcwEiPhOmvSo0wKb+ihPTN99+ySnbG9aRK13ysijqXV3d6tWba52ePcHmH2toF8zhc5qZiE86Z56fMkdm5tmW8RSyDNOgNlrVaN17GZmqGkU0JksH7JEhNh8dZt2IbSMNfZsRcV6pbHXZD71JOTmUwVvHa6F0OSYO4dt2BPXbVGISBvUWqc2cWzeo8HkPKE/bDxFOgbhSg2bgRII7+SYjILlWS6QTEsGA6GXva9bhLQ46uZJL26Vp104kDiLmVjiUUKLHBcyk9jheXSf9uBVd14nmGbpZ2oId9pexyJg0lcSL47wvNRxVjWe6W5q2tL+HjgY1MN/NGO2ZBzv2iGvs0RhGaw1bnOENU+VCeCcU/VzukRxKSCcmFbw2rOdlK2Pb6ANRyqmD3Ub2YF725MGbPAZZ5QLuWGJPkQPGUb0PNKFbIYSgkPzlgPR3XpA3YG6kL9lD4vTecRB0w14SbHlBM0xH5vXI+jWAaRpZ20dtCB8/utDTp0+x7TNlnU3eSH5oj0if0s9WVkL7EJLu8tEzhl8BRZ2miv6BY12xWkZ2hVbrZSp4jarXI8Gtt1gexPUgboX+iJQc48cw7aTfpr0jImviKVvRa8ILflqvhcABj/DSIQyv+zj9dkBZQXSP9Jc1dEDXvd+Uh67KjLOUvPsy8roMlmDREbqVXtC75x3L5JVOZNimHP1is8PAnAgaYTW1Iyhr9xi63R/HfZwmjdOkYSJ/pE4rtc5TPcyvQq1gh2MjokuIumMfuzvgVnu+Nm3vWD9xWHfEdzv8FU5Yl/kWNd/K2gLqMH/3OLdZ+7I3iNyqQXYx1+61raL9FjmqNBYyUZ68gb5N06QP2I//BEf1r//6r3jRf07dfepYoqIIaJW43rlicB1MsB6mvYcUpJlPveoxuxAgjbY20GkpG3kmVk6isnkFe/hVa6pWvVomWfhkc3jEppUJlA5vWeiy6XceOJlbnNY7JuQWhbRC6bQxUzGTOTwTNjqck6DWmuL8BSN58difPH3Sf09sYBFT+k3dTPjIlHboDvIsTOypO27hMUIbZzaOQxzbcRzVkDvKjU7CptFW8iUrjvQVzifzpvNIvSPCx9Dc0Y8rHMuERT+ymWWQbKeahhHncTPRTpPtsBXPDn33otw2Azp3536LnmIoCwvbnkX7ClnucFpNOyN8x2lUHKHNZqKfGzboifZG6i/asxBGngW9rLr4bmOkacu2uEFCS9zR/cymINqtZlVhwozV69cvtSWMMTTyWyu1AbTWF/wpjiMGmv6PI7IwpgPj1UDGboBuYEFI2HpZU88fB/gwAclroYHvABJvFZqmRn5HEa+1zQFemcgbXjjOcFazeD/jRPWDjz/WB5yuPn3+TBucMxrRnk7OTOCZcL+U7nYLjuoW3KHrnXZ8Ddiy8ezoX3SXU9LYbeIzephxWsSIGgU1ZIgtTdjThFyopy8G+7trmc8nI7oZR+SkD6aQJvXwYkhILioKqqxAudYCWllkWxO6jIM0TRtt0O2IvUafpk5QVZ3OjlRW0is3wfQAABAASURBVEdYkVZyK0VP4zB0G372jAUD27Dc22/kh2cHMpOt2EzCCn8iZWuoQeF4h01mM71mU23o/+rmWsN5TsFmNU5v9vRh3IxqI2OKbmDW+4PfQQiL99xpL/bd5z2yJT6zrmxxLPPFZY8t3jA2X7/4VlvmwRA9jJMKe8mL2gYnHG2q7vsyqtsV5UL+yHl2ccbGft7taMYBcUkU6b0X/XUZ2lKDZ/SwYAMZg6qmeb/0OSauglYB8Ye3HyRSbBsyP8hVT1vW9y6ybMsGspTwAZLWv/Cyrf5jiai+fy0ZqvvsqlJe5BPG7ihl+HkyvkT6PQ4n2BAvfzuSs7F9cbJuDbM07IGssUa1YaM7dHbHHLpjXDMXbxnbjOUMv9jMHv0uCJZ/aHnx+FG31QiT8i2n6gkXq78IGdliK+sc3SL3DFbZFvil3u+CDSOsMTaVvWLGpjqQDUayrXIx/oOGAVvCBlpsmTphX60EEevGnaqcXEW+O9bmW06L34K1BbvdskdsmTd7+hzEthcJFla1puh3Yq6va9m0OiS0mzYHyodD+0lXlTqQ0bTdWiFnU+halQo4oJwGdA9xJY8gbTNih9iaIvGA9G1e6JJKv0NzhO1OnzRR4kn/LnRKHu74bh1pzX8Y2pZtstxDnmtInk0KkCGLi7ht2UHSIr7qIzo5orEmNHTairJjWE0tcfRcjXjKHoK86Dc8jM4tqesYmoSxFbvIs1Ya4rbsknqYuFXU7bRF215hQpMfpO53sZY3HfNblQaXmqTiiLtYy0o7lfa82+46xIu9+LKx5B9L4ZDucUbn7Y12fN29w9+6y1c+sAN7nNIZHgqwZMRVdXmqh7Hp2G5Db+M4KXqiaclYBhAVakC+IGs+OnSVjM6mzUZP+Br10z/+Y/3rf/2v9Rf/6i8Fayn1dLjcU+6pBStbMfcJtWRCIlQv5NHLkoaOZGIEMU8C+LRGw7Sw0iEgFDtOVPKmHQctE8+2bGt3OJ1pCHp2dq6AEhycLYra9lOaW05Kb5nUXQk4sLaZaMUagXzIlnZiGGd8Oi46nYkcSWSxYU/6EGfkORvuBY7wOZ+VN9OIAquTxLFYWPQKeY91JxaB8MjGl43WtqoVaKoCrWlAyaKBOLr5Q/n5ywXpX+qd0kZ4NOiOyOIx4SCKK4tdteq/uxZnKTIJXqhJnY72q1qSopM9jKoXHtxksciyuGdckmez+FGQ9glYyCb0M3Tn07YavDYYQTaShmGM46RpM2rCoSnaff3qlfL7dAt60OEKn0P0PnCPmRo+xBIkvvS2Ft6oaU4NZzS8Pv/8M20x7iKzyujOaq2U8hH9ZaGd6GswkB4w3taaMpaNeHTxFo26b9FpoA1da4Nax1pebQ1b2iraq6SL9gnHoS/sm5ys4pSec9rwmNOGp9jIkw8+UOL5FG36sLc0uzSrMQ9Kd3FWORG84XR1i93eYYvBllObjOm+byx7zZTFxhc22wxeobE4btMwaDOOOtuMOhkbp32X2t68UeNkSRDG4drCMza1vDMAi/plMXGrRyFfw8Oz0HF0NcK/0X8jN1mULt1eiEjut46XyTD6qQMSt8mlfousJxscAJxKNs/wDF3ahSPi8kTGbP6ZQ9RS2h+oOx7GIv25Y9NVWdF3nNQvvv1adXaiPfpt8B/5TPX68kpffvVVFyt80vegZ/SH+5OO3Lcb/abdOCA7FtP1pexGby4veZngBQAZdou1w6ngVhuZE9j7yKnehi8qA3bXsrnTz6qmoKfbSHwATW6lhh0GRkdCX3rPFemK8ugia0GrpoYektdaIfbc8bBqRjR4mPc27u+1ZJPXAZUDy34LctbbErdyJTwi6d+HyBOsdG9jhmOw5r//iSi9zzb9xcHMXIgzJgowE/ovDeOG5KT9zhInpmKCDYxRB+tZI94Yt9Ym3cHjlrxbwj0873azMtZ7DHCcRjWQf/H/xVdf6rMvvlD+kdq333yrfKXKRrnNXKTh2F2+5iUdyasaMpR4cBewLMn2PWS9vYgb+03GDp67/Q459to/eEFakHFm7Zx7HuU93GN7+06HyGqFXpCHWzP03b4PvMP/HvdySMkr6gWtlfrcwl4zz0bm+YhNB0nbRsfLCvbEmYaCjGIH6cjRAa0eQv9XXnQqDf5OltBQ/vBJ8ju370VUF1qkk2dJln0EKa8QF9ki2SESx3gPSRewLUOb28S6M5i8I4pc4nXQfeZ+cEy3KlVrfUxblWzrWNbDpFMeW67Wy+yVp8XVH4Tctnt9m/C76fCOLLJy3+NtRN+9TNkRJakgwPIIF7GLgT2f/Xc4qFvtOSnd3rEH3QLC3d2VdjeA9A5sOUi5xWG9jcMasM6K3RBRZWQbWMPHcdC0GZUDsIn1NQeOjX5v+doWny9mhwhvb1vVmop1NTBheDn9bKURP2ViT/jk00/1r/7VX6l0uNxDnnDEzDF0gUXdyMkj0SmEAsTVJ9ghXDCgnoaOO7kHCGrLBpIswW/uE3fLxrXlbXFmMpEN+6XnZwEYEPqCz+VnfHrLQhfHK5v2HXV21Mnnw9TPIhEl3PE2Gt75xB5lTWw+OQkq2hULx4hC8q/unzx6pLM4JijhEc5J8i7OL1DuiUI/cwKz42SslVH6pPDZQFtViLiwMM30VKqWtHC+djjSO+WzejbGONEjm975xSOF74bNsFpTUb9a63WzyAklbWknOrNL02bCMT/VOE2KyKb9cusnneEnFm7WNNEVpQ7VCVmQOI2YUzaLhXDWMi+acYpiHFtO+u7u9trtslo0+JZaG3DYT8BG66LGeFDHdu/bV199rfRhJk+5UlX9kRQ8EjgPkPy3MJ+chPEu2gvrh3bR2GizpG/YRC5fv0K+nfobmGeZ/DZYw6ZpmAaNGPmYkIV3AOn3MA5dzhqaqh1RPW54G70KXZmwshC0lK1IefV80pSl7++gxs57HCZlnEdOV0+wuYvHj3mbe6anz593Z/UUO2nTpKVw+FXqnyBnxh7d3+KI3rJxLk7+gj3M2qG7HTYd29xTnk0r44Lhix5oRJZpGLQB+TtzJ5vS1Gbtd5e6w1mdeVMVelx1KK7omODBbVviXodm6dHEk6WUSQRJLWSDRYrNiMtaf3SgkykDFEnoMrpu6No2dRbN9GVHP0wfB2S+vr7GxvbIy1jSV8nQLGpVnX7P/IyDvrBJ74jvmbMQKPp4yYvQq6tL3bDQ7Wlra+k1ny4/++Yr9Fsapo2kAlZrg0ybiE51rAo9R5b0Y4fHeYcjn/kQOhruL7Nb2ov+MkfMvHj9+hJ2g06Y45uzC2zsVNPJmSYc1BonmTaGYcPGP6o8SoyQqhEWQZORcU4jCGH6V5TZUsMeh2nUQDgjy5s3l8qv1yxo28qP+jNr1lqHPCqGhwjFFRkDEw8I7u+k7TzJOoSWVcSDxO3+JFeyiQNikiypeBahwXfv5B3Q67wtp5tS8u6BbSjoJcTe3isHP2jJOv6s/TJryY2yducL04Kt2NgKrIbNmcTn+u0yavEkMRerjdjITGMzPEuN8Tg5O9fEuM2sqRo3EvYxu1SUUVFuTcM06Q5b++yLL/Wbzz7TDXaR/DtslqFRbGXHZjnTfqvqtitL1RoPK9dCsBAJYksLY76CEcX+FzADQVAutQqfWQs8lxgkgBI7neEf7JU5kPm/R7Z7OhgMrG1T+kEbNBtRWOdHTdMRA/FB43QA9CP9H5h7cVBbNVWVXNQ2QO71qc5LhwtRae2QeBikzhEP8/+A+NpOnivCRuuD2iZqwtxrmKJ34QONIQok83O4ZZO6B2VeyAu0Xk6QxxFJS2vKhG+R3GOq9P0rZUVbHalJ3Da29ZY6NNGzTcxS1uT8Gg1JQSgzDhmLhi1Va0r8IZLfwTqR8WuMYatKa1J/msCyrVy2iVNehGTYXnkm9JpfPU7+7wltaASO4SIcU2nAKhr7i/vJ6bV2t290B3JQso1TenOp7e0V2/StNG9ZV290fX2pO9b9Ow4qdvgtM18qYu+wV/rbGraKnW6w6xE73mwmbfCz8vV4Q7z3G/10HRBGb8f669wjZWnhy6Wa5SC+wdQ0bAZdPLlQmQ4cUXp4UZkJKNAnI0W2xU1svakKd+I9kuhahypM2qU7P3ucP3Ih4qZyFB2eOybwHZvYloUli8CMAhcm744T1z1l4zjpESef5eoLWBa8LPx73mZDhyTKAjDDf2hD/73W8/NTbVi4TjcbPu+fU75XFPWcT7nPOUreTKMmjGYzshiAOMKPcCpD36rowCyWUo2UnfA5coC2wfsMByaKz5t8TlbzZn7NoN0xaDd8ykxfhnHQCW8AF+HHJ0XDL/2uamxog3ItLHZbNukrBn3PKlqtqcqK/AOL0TiOtD0qfY5OFkZxWeACUI96gK7fG87Sjs08ukONurq+VTbqq8vrnl9uiuHkTSdIW+Ed+jgiNzj733AS0eWkDRSRqGz3cH343bSTC3EMCAFD2krID5plDM98Grh886r/LbYtnxRm0kLAOLYFTaNCG0oJK/ru8aaWePRDeVWDl9UZu3roqntZUJNkSeZxgG2SAP0WtAWPFQNtgfDPwkF7vV3Gb9hsFCfm9PwRk+Nxd1gvOGXt/xIdHqhXez7/J9zxQjCrtCXcyYQzZQtLgNI9iU1sjx1nw8pYpsASC0VppA8TfRvRz1CzTk8Kx3Vmc7tRK6nxMHILnYqLrihABEJ3dBug7Hi7R45Pq6jQaKPIIqr1cq/Lg3uN2z4UmbxStUb7DfEX3eH43WGvhsmTp0/6J/Ccuu9xAgphsnEWZbHrlQnPRSpZm2mjqQ26xa7evHrd/2RdTktfXb7Wgs5Pnz7WhgVovDjTa76UvLq51hlz59nzD1Q1qIws1Xo4o8st60IQnQbJK8rzdeWGryx5UcyfxpuZY7Z1wkvuMEwakGNzfqGTswvFWZ1OzzXGWWWODuNGNYyqFgzEBxmeC/IvUTDdqSq1ocm2wjtI+0vK0FXmfTUcF2z6KN9ms1H+g5SR+Wy767PCp5paVeel40W57UMeYcrRqSm3zFOiWJGhWlsTZIdfQaeHV4RiMliWUknfv5J9j+8XS1S9BxEHVLD93jJxudMoz46MnW3Md2Eu7HXLOr+QrlrlH08v1E4faVuj7vJ7paxdN7xYR39UkqsklR4/+UA/+dM/1yc//ZkeffiRRsZwcbZa9E1Lsc18xRg3E7ZzDi70/MMP9cFHH2s6OZFsUIxvU8biEQcVe/aPHfMSyZQxzpq+ZR2/5YXp9u4GWW90R/welN2BLXMh9RpjMDG+1ZqMnBmXDtIpGwbaYl0ZsatpHNTDadRIvJG/yf7EPhEdFfXfhfVuukiT1wjhXwf6tGtbuWzCgIRtVQAduXp42UYd/58BBtxveUiJ8/QRln3EOob2MZ1QXIQq+YiUkxKhHl4m8QApfhemSqA1FPEHKIkWVjhxL4qz00E6eYaeqO4DE00jWq9ETaFtEXS4iMOcp5KdMenjzvhkfJN+iFalrJOCtokFAAAQAElEQVQDYz+C0KY8fGwjk+EDBEgPrRTaFtpqauELivzEqzUVPP17EJqgGduBd3WgA9apZX+LD3rF2vxKN1cvcFYv+6nqnpPUPaen+3zy39/hl7OzsV8XcPYiwj5/2BPisO75qsAkUpW7nGkvssefsc0L19T3jDO+LOcrbtbFaRzX/h36kTqmvouZ7xXqaXgyZ2psUiuyYGhbtpXLdjJFho6XbZIWDx2vrIkREtZ0gWl/WNh7GmXMnAzlNCkL+8JG04vzCK8qqi5461sWhltOJbfqtJTnBGOPE2ebTWbU+QUbSwaNjmVR2aGcQvCRDpwx4fOnDD76+EM9fvxIEx1L3unpRgPlA4tG8j/+6ENtWMwy0I1NMhgIZ3gJD2KH4uNApvycTe2CNqPwRjsDPFpram1QQgRnIdviPG97emQRuri46I6y6Vfk27EQzumzLKN02ZrpW3SWRTubaoPvxKJ1woZ5dBzT5oaTvapGM+gHuW7ZhLcsrrA76FmUHaAHoYl3WAvhHhmur29wWK91xyIbw5+mjTYsshMytypq5zaO7E79rxJcXSUDLDI/Bc0RNjkH6BhCSZTneqevaSd9a61Chp52vLHd6De/+bWuOE1beLFY0HkgTlaXtaqO4SFJsJAHLOEbAiJpDJmi5yIUSF8hVsIjFJ1TlnK5FEFMnptVrcgqwqYq0Fa0kfFlPLIJTXyK3nDqdppxffS4b4BtHDUjwgKf/EmcGxyn7rAyMLvdoh0O6yxkFTL30PR91i5jx1gsOFAYgTJ4sEHEhfaloRYNbWFSS41wh03O0Fr80AcbZve3ZVs8gN65jvqjVOJh6jb6ZpeMzE7eEaTV45Zt2m1q6T9zJnMsn+Zv2Kyrlc54SXv85LGG9J95HVu84SUt/UmbcJBk5YXUtmLDRRo19NO0/He9tnHGTxW9Pnn2TMNm0gTfDfPsyYfPdYETLGTaoqe0I644EUfe0dmiWdHLHpqUQdK/ZHzz7bd6jSMch3hmDEy/h2FUFsb8TvqEzccRpZNSNbk1FevJipHsQUV+NfIPCA8yJTOXpHSF1gkdKXDg+7y8pc+zYi/5tZ2sM3RBM4t55LStkzhL1LZLBlVrCEvZVtKNNo8YWBOSV9VUDVlhaFtSsD4LHkF0v2B7C+vKzLgkVK6VtNewTejkriAtcn4IdmiPkEQ6ukh75SLpB1C/3J/rI3GqqCI/cjb60NqAfbduF0lXayq+NG2ePtcpLyXjkyeaHj3Rhi8ZJ48vtG+WW8Gw0N+ZPvzkU336059iI081sDbSZebVXoLkjrmSQ4MNev7pz36m4NGzJ6ppUOZqbGVmvRFXIU/saIvTuWM9vMWGbzhkuMPOY9MZs3sdQi9ZdlAqA+oPyD5OI3JtNBFOzIlxGOnfoPStter9HMaB8gHndNSILGPoQOoP2N5A3IxtARpRh3I5jx8G8oTWDp3lB5Q9nvwDbMt+iwek//8Z9UFs5uAa6zNgjWaOfQeHgkMQ2kO0B6TDB57c6Ekd4kJl6mPTvIbYWQWMbRFJmb2W2VYxhgYN28j4VmsK3XeR8o6MP/M88WrYFWhJg9hGa0Ovn/KWsgpNw8aaejp5D0G9eoAjr9ZCD6jfVGqyim6LtWLHC1lOTbc4pnd86t8fHNMZ5zRYesj6trtT/vzU6cmIzWPP+EwuKXNlx2HFzFqcdX9PKK6irfRhnCZtwHRAj2/WvPgfR4zkDdOo7D1Gh9m/ZSnhgm7dSk7fxsZpMAsdbci2iobuIa8/5NvEA0m281Cu3u9jhDATPYjgQTqkEFFG8/3ZH4c2U7RnI+8nq4TpeOovKHOhopEnm+REh+LM5fcfXNaOBSrlT9ngftL/KPmz7qRGMVkUsjhteYs/PzvVB5ymnuDQjiweQysUv6LgHV75nbbLqzc4zflj34Py1n3GJ6fGQIdfYPGDYYfHtNnoFH4DC5R6filypq/BnpV0RvbF0kw/dzgde9JF+/nF/zipdyyWdiltnPNpeWDh6nUZ8NZKG/o7kleFw0rdBT6yiIGER4g0udFjQPL+Nvz3tJ1FWNDbFrfCq7fFAt7ZWtqh+6v8wy4W7pTDEloj3ypjoatC7zbEkpwfE/a0ZQdrurXUeYvUWzTr1asX+vKLz7XlVFX59QDyIn1OVqmp9UovFvgtkqUOhUqdOpuPIkeV1tASbUfX1OjxpN8LqrjXhSxx6oVHaA2/ygIyjRqmSSMb3zhttOH07eziQucPnNUd47tlkm7R3yUn4/nEKNNf6gtxIkfkmbGX2GHXNfQzL18LdY3SeU0TTQpVCTNTFoM4qcNgLfDd4QiJQRgotGGqXAkBFW3oyEo7HcT7TbEosxPpOUnCKlLNZCwyfa/OIxHo0ImAAaUSWT1N2+M0acI5SP4tG3q1pifMudhL0PsDfWMBE5epnPl8+eaN3rx+1U9R87/VxJZ/8sc/1Y9+/GM9ZT6ecbJ1wtzc4tTdYfMoQNPpKVYxo/9RkW+J7fKStmMe29IGWeiI3nAiu8+nJ+rmd59DV610jtP7Eadpj3F6TuGVt/oFmRannwFziX4vQMi5qGTDmH4XeQY9TB7ZOlxdv6TzyW8+hBNfW4oFNDoI0v6GdeGEF+SReR4WM/LP9M027egBrEIm026rouulqnaP1pIOoKO8oBNX1tO01fnGRnC2sg7uaCP5QfpLa5K1XgmBbdlAwBLR90N6kG9kOqLkQiYTGgYK9INX+jAMg1prHdWOITyIm7F89PGn+uRP/0zPsYnHn3ysiw8/0H4cdMMBx565o/S7GjaBrRN6mFSsie3A122Qx6YddhBxLh5d6DG2Wa3pjvUsBw8z+0iEtK1WpYEx2/AS6rL6OifJ5I/wnJjvebFYcdrX+MTzj2ezf5xyoJC64zDCq+k4huFl1MGtHiJ7wthqYPFDhl3yEeJisLhlm8R6J2q/Ta+5v+N5oO01DvHfQf1OUeoEyUxo55nU/y7+8Prpd5CWEgbRVdIryGGdZAlck3mSlWBFEr8DjMHK70iz1rp/Iiq3sALdd5s6iTNEjK9V2EVhJz6gValhWxn3Iu8eMOrxRp1WGkITFON9QBEe0Qo+2FvmR9CIB8PBtkNnWxYXoUABl1TlFQ0eB1Ql/mCuVVMLkKG1lDUNRQgPqqvYSc2sknaStur/eGrmhHW+03xA9iKqH9LQUCeHSkUfs75N06hhbNS34rutX4j3iGo1Kk7M77w8Zk1MfGJtTDhOEy9uU1/Lx2nqtIVstkVl9YtoHzVCOqtqpTislQUwk9a2ikqBbZledSJbUiCpxwmwIAN6yYSPWwb6orCsaeLLA4ROh2vBACNIkonPpLPI5vcf7g6/BuDW4LOgDLz4zaSTsxMJeYauoEH5PbkoJE5sTj/P4lgw4IV8rRUneLddgRc4GWccO5vGir7ZiZEgSDSLWTa+OAZnbJyPH1/onPCENgdkCEI3TkNXauTt6XHUwIKVTeMWmfNWf8vGEf2YdvBHtMMx2bOhxKnZE0/d0F5eXqmqKXTjNGligbQL+r12cWhQzimO8qPHT3SG7OM4qVpbhdZB69CgNnSke4gddenlpWzCQg6XVa1UxBPuGZOcIrzhZPP2dsuJELR8ettzEpXT1wUeM8JH1oyL4CeuZeFxuN11t2YQle2OtDG2pqDRv0bbrUptaOhu4BRk1/8Xi9c4MHv6mZ6UjP1jM2y2cTiC3gw8KZKK/gUm932gp52O4vs7dCQ6C+IJ39Igd/KQzbaqo2TkrNYIm1rGFoxMrnGadMLJ6jl2lP+QIqeL4TUzcfe8LF3fXGlGp+M0atpknAZ4oFPamFHaLCn6nHFa9ukjtDrIXNCsOjL6sYZW2uDwnU1NE/wX3np5e1IWmaC55I5oTg8uS9xioQ1vtEkL9JOnDlfyIkPKbcu2eNxT5IUm8tlWFpfHnHKd4/jd4TDnj4S/YsyS//TZUz3/4Lkiq+nPzKmUse0WxG5wKhvhzeVl/0LyJKdb9OvzLz9XXs6ePn2mcgNF8wB7a+h9GAdVs6IzuyKm5v3MSw02SjuRLbi+vtK333zDyfyVXFaD9wfI89FHHyn/SPKMeTNNGw3DpGGcGBPWDaevjb4mBFrhY4gMOlxHrSUU9eLU9jGkdidDxwkn7CIyL4xT1pCsH2JsW5VG1oUN5aEZY0ekB5yqciltwlZGdtvSAQmKR2B7zdYaQqRcC/y3OGDXvBxlrmZtib4yrtHNjjJhc1QLORIT9I4Q9ts6likX7ShIPEg8EHTALhX9SShZvUgMTefZH6R+6PZ9wYIk0UPvf2dCDsUb1tlCTy+ub/Xi5lbfvrnUly++1R3z6o6TnIWNtPjCIGhtaxwnneAsnvWXkBLvdDodTrQZGWOIukShLTPuo07hf8b6ecFBwGNejJ7wVeDp06d68vixzjhoePToQk/IP4duYq4PrFO2tV6d2xrNk+SCboPoOOvUQ6AVpWpAdyGZsWXAvJ8Zt9R7FzA9NkV0vd/NCK+OtfB7z1Af8b3CQ8ax/H3hUeCU9Th1Eg+IPrjpfDrV8SD7neixVsIjVgLUhj7QEGwSf5g46iR5KTum1zh1aDN5KJPE0pc4pmCPp86xpYTK4wia7rojfQzJevcOo45kwztB6AmPdUiSkmyvwLaOc8LMjSJtm3kSlFo1VWusj02NsFXySr0O8YRBq1IrAE1V6+XVqoc68Mw6I0vpdF6SF9FtYBs6y9AJHq5R8nTAQH4BUTTTxl5D3Wls1xrrSs1X5OfXy3YahkXjaNBUzRJr2cJL34LPYpLVj1/32nO6ut3faj9vodipQXvCy17mYzFnqAjNrDir+fXBGZtPXrWmIcAv6+GDeCOvkVY66JID+lLVZJHmydBLXRDyyK8sclucrL7QUVC9QiHQ2lCDIdnUsawHV08sZLzFwqQkQ0d6hSbGkFYJl4QHK1wIj4jjkk93+TR8hyzVaH8a1RWBYtpm1Mn5qYZp0DRNfGY/Vz75n7FoWdIJm9MpJz/5fcCkw28aR+W0slUpRr1nIZ+Rr7fJZnrLpvqrf/5nNr6v6WvpKW/jWcymcVDDCBIWYZA6ttXaoFxJDyj7FCdmxEFZKLvjU3D+IPUt8mfjj1bEAFS1Ps+u+Ax/yaf1Wxzb5IXXBSd14zipDaPsJhnpqZPTgQ8/+lAXjx9pg1E02rVNcfridOc7SJ7pJzyWlWaHMxg5xZUxFsV7NoFLNvs3OBI3tzsMrDTPpR36eMUp2EoPIXXSQDbg2MaM8a4GOJM9w2rBnCR3/ZSqSmMbMfqRCTAQJw+qDLcIl2XG59rqm6+/0m9+nV8BuFL+QVyzu0MzZ2w4JdvhlMyxC4lJsaLrkfR6G26JJXcFLGS63IGN2ZLdH4l0WNbxMvGC2MjuaqrW1NBvEW8NuZl8GY9x2mizOVU2sZymnOOsXpxfcNKyEWRM3J1sY2OcvrDZbXhZmrCFhl0YfewP/VilVNdb9LBEKcgJCW1bDed0oM2RemOzpmWnYdmCGzB2lQAAEABJREFUvUb4n2Ab0zQp9tbSsHItvW2b3ljEJRGqCA64j5MPmYoGbfqXkL43+h2eNgSLej9ja/k9wZcvXuoSx2HBLgbmUebZjA3kb/5u+RowtNLrb1/oxedfaMGuN+F7t9OOl7AL5uE5G/8OZ2PPwnf26FwTJ5B5mUubsaMZvgJLFjXCmTC/m76gszh+t8zNyLHHHtLeJS9WX3/ztW6ZO2dn51Sd1ZDhZz/7Yz15+mR9oUNHDV3ZTVJDXxPOyhm01joWi7rqkdWBzB5gaJ3sDhL9jhwU9zxqHUJGDl3ZRo67brfRX8aOwe28WzUNB72mrFWpVamoc4R7C4I9Mfqbto7otn9osAeURzfRQ4AEWq+FuTsrZXChjaaGDcG0y3EQeCXtTwsR5B7nQcL22zRZx5tsHXHMSxgZZ+Zxws4/mT+ABbqsgZEvYzxiQwt92bP+ZDxzOHDJyfhX2NBnIP+qf8ChfPL8A1gv2rE5zgs65qQHRfc+bYZJj5l/WadRqdpibdx0cXrOV7DHesxamrLHcUh5oTrDGR3HQcPYGJOCx4LOsFHWGtukZ/S3F7E+PrZlv8X7usa07dnuzwX7WQEjpZ+ijzDupX/Iw/aDNlPDefQ8KXEAjd53Jf8hvkvzsOxB3LZsAL1tVWtr/6WezyO3+kV/uHu3Eva8H3yYrgPVPf2CHSxUfAfUXx6AKGP+9pkYjN4GIV5T98/jXDqGtpH5OxDpIyxB8gBh+l1AIwjvIS4rbdjkc5dLDX11YIQVNPKq9fzq8VI10gO2BxqoRjq0B9jwJW4ntOySZG7LZdEocRGKdLRxmPmWQtYlJ77Y7JMNTOhwkFj3eEjO3rSVfac4p4NfEr6E7RtZecm/UdVeA2vGZjMqGKdBjb3ITbq9vdJVvjKzJ6d1I17y9/nawf4kaOI8F33Y4ANlTb7l61f+QelVfBwOMGbW7kUPLht5AHVsU7DCsor9d2B+j6zf0bEXC9ORKAvsEm1V/x3Rm5ubHmZxEYyqmhoKrtZCFPp3oVwo8IEhJkeWbPc6BFqvtyIndjRcUbcjRMR3LCLpaBwpuzOSGbhhGnV2cdYdtx7yJnzKKetI/oB8hrR4LCjn8vVrLWyq0zipkSeGsMr0hc66lLcBAr16+YL+3ukCXvlvDXP6Gl6sPsgvpY6c2pKp7yrWo1lZgPecIHWwyZaL8kYrwuHL4jcTd89rKF7U26P1bLzpV2SW3Z26DRt6w1ii54TFgBX0dil0pzhAI/0w7S8yfCWCjkWRbSEvIAHPXsYDVcqGHqLo9BbDSdtXfN6PAcVAG20tGMSe09T8q9z8y2X8BZhSCXYP7+N4JYRACRemR9E6onG6YbWSBhIjkQE04nSF/JRVlycvI7/+9W/678MmfndzJ5QKvz370V7CsemALwnyI0ugw7UIkQ9xKHwfXSPHtFPnAXo6JOgEms4D/USvVU0NG2rjoNjZwJhN08Tk3WArJ4qTmnE4ZeM7Pz/DKTqFvjQOjc/NZ/ro4490en6izckGZ29SnLKM3UC5XVLaAeKaUfCMbQp7QHoV+YWSevvIMA6DJuptQEO/OxYMo5Oizswmn5et2PiSrsFP6QthTz6I9zT5uV3WAN8u09hkQ9gL1OPVyEOGLDLffvtt/w85WisN4yBBmrHuDgrx8DrBIb/AYdgzdjOO45sXr3SLs3p1famizuX2Rnd8WqppVH7nNKewP/npT1WtqaqpgQGMkQldx3lJ/RtO1W5Zg3bwfPkSnjirL1+80BdfftH19OjiES+nT/Xnf/Fn+vM/+7PuoGbORo8rLEXgDnGRdumUU7U4yZl/ne6h8u5pIT/cRl8NWbe86O1ZT6pFP+EVgtjfotasljEainip2gFVpJuKUOh5AZaVy4dQ96HeueCs6LpDGUFyCJKO3SQMj6E12UVXFvRSGtD5OE3Y60lPh+4Ive9CpvvsxI+IXsCx7jGkIcgRhOcqFnL1SDJ+CFbm0OnpaQ/vGMu8bMTG8rJ+zYtHxiSn83/5l/+KsXyqGkepSiypWvs7w3xt17Zid9kQ8+UriB5K5kdZsrVeK/0qs0S1Hl0O803Hi36uUfpCfAFr+l/6THuBZH33Ioe7C5CirEH30Hvo1a8uc4/9f+mRBg6wLRtg8zZhkGbXLr0d5ejnB/BONnUX1rjoM2M4ZzDJe3in7AgMnvvtGBzzV55rPgTcCLRmok7iXbLfE97r+n1070iEDkg7gJZ6LvW8HmKThV46yqrM/VbMc1CNcFDLWlDEQbWEpaJeO8Rjq431Lulqa5ldEnxXSKL9JIt6HQ26ZFBgW0YucfkdLGJHO2Am3IOd8o+fKl8k+LRfwMQF7D2196pDP7osyD4w90YwTaMS7thrrm+ucVhvla8b+Z3umXGtKpm6Sx9XJHHBz6oa9NGHH+vJk6fUn3S8oFijvo+taZ49J/nBIW2kt00qd/qWcEVlARineORSfq8zi0oEyyIdw0k1u+T8wMQmFvT6h3jSAJLcyqMnedhWv46GRmIB79whATMOYNq/YcOaoXej3WpqKDEKnDaTJpy7aRpYmDdgUmOzoKoykOhQhRHnbfrsdCPEFlZOmdWqCBdd8qbwNSd7+VM5cUCeP3+uJ3zqPMERaQxa2dBJVSYMJFcp8uS0Z88GlkHrYCPLCXB0FZqRTSOO7BWnlvnE/c233+hbPmelrW9fvaTtK6STYIwjSl/Qe2uDWmu0h2Ee2hzpb5yBR5wS5BPswIYenTF1qZ+nJNM1HZG8BddGYNGSMlvEcBZ2uuUULHrd8iIQWWcMLfyoTr9m3p6u+z9IWaiRvN+PJc1DtqgxgRqfCRgGjUziDhITGDN+yCL4Ig5tLZyqfsOp6m+ZBHfd3qJPMQnwVPFR9wBHP2nGX8iZ8RO9EjzyFpdQRdMHXXVB0kYHD/KVxjpN6EBPPygjbcbUtoyM1ZomJumUU1TGZEM4EU7YW+bHKbYRnF+c6hS7atTJr5z88c9+ygT9QPm1gKQnbHOk7jhNSrxoQw+uGYdzzyIw43yuul56qe11/CUZJy86jP7EG+zdzaV2t9cydduBzrZ07KclKqEd/eB1Tw5V2o8d3/SXlzd68fKl8ml/hy0P6OA0L4D0o88F9FJDUxbZcZq0QQ/R1x11Bxp9enahyGRbW8Zs8/hCL3Guv0Fmb0Yc+QtNOPD9RW23VdoNdsQz7jt0kZeo2KYZ7xs+a2/5IiEci5zonp2d6dNPPuknZnFqnj59olzR60J7iEBy1aHoG4m3NzIxo5RxzMta2lhoo6uLKmmvx9/W6Bxm0ligfNBvxgnyXpb6C7K5lYYxeglqnb/RVcCYG6hfqUnkEJRLtjvI/R13aEoDuh/Z4MZxVFXjRHCv/K5wZDja5cjaYKmXzchG9IfvQ9u2uwyGMiDg9oM+LprR78z8Q2WUcfc+9AeJ333b1oAuZnhcM6YZ44xrB05r+lLoN2OSNT9fIy7OHzG3zrTBzgb6nBbS2oJUC0KE1x4bnQ9Y6OtCPstPSP9ArBz/QOJ/Idm7vKNX213P6kIuxAWOeYSSLB1gQQ6OIfk+QO9eZOu7eJfih1JokzGJLjN/ost99oTjnoY+oYjGFd3yUKejTva1DvSfceggPzw6WJ96yLiEv+CV/oRP8EMSvT9/eX/2fW7K/4XIGBxBD4+sbKNLYImoigc3880HSC6pWik220G8taZqTa2ST5h4kPQxJB66jmO8Vtoq056VKz2hYamKvFIL/2oki7bdUdBXiXKtpCIM6FPhgK7YUQbYQ4qTz8aXOROXIQwOQau00d62wzrTxkED63/w+OlTPfvgA2Xtjn+TQ67M4/iFmcOJr2Mapuu6sWf8N9PEF8Zzbdg/bMqAbdk/gMhzKJO83i5C4uJCMXSPEquySJxx6nB6eipRKYtHHMV1cdn1E0QxsLbVfxwyy1GcCYEOlwlj6ASCWIVC1jw4YLjpXBAjTogcRKmRsiyKtLNn0mQjjAziKtppVZSgEOhMOqhWfTFsLtnu/x3qMxzO/D7YBZ+Rrjk9zMZ3w5vByu9aX371JU7Sr/Xm9Rs9ujjHyfgIJ+MRG8LQeSiXeYDIR0wUdB1EH8fN/Q2fyd9cvsHxvNQdR95ZbBuGdcKn4kePH+sRp7TRa1XpiAzycSPJQMaRMeUuGhPXqgxV+HBqdX5+oUecIp2fnSPfCAE3pN0JJboQWfjMv4ZmY5FmTkfneVnjD8IdOl06f/W+bPlMu2eBQvnaU3bFZhKkzwcyKW3p+5fXkaB4Uf7UR4Nu5DEN1thKI33KJ+vGmDTKBvrXQElKOovZL/7x5/r6y690c33bndUZGRBMYhFcQI8jv1j0slDqKDw8VmeVCPdDWUV7ZOkt7bF0DU3h90CdCiIzG342/TgFwTRtupNzgqN1cX6h4wvNo0cX+vijj/Snf/qn+vM//XNlvPvvvXHamjEfcCpaG3izHBnLkvlZZRLjstDFWfvdTFbkMlLlNlTBogXnreGYT0NpaqVb7Gx3d6uG3sehYfMFX6cSOT3oj+S8DzQEz5m2Z2Vzubm96S8mt/CUq59UneCAZj7NbDw7Xhaz6CSMPaQvwzDIMN9hM4HLeoLTmL6mzzsWqRPm05bxmpH58QfPZWTNXw8IffQZm8+czry84vNQ8IqTU7vQ1aQsiK+ZlzlVffbsufIJ9zmL5cc4qs/hN7EIVsaJBbU19Eq9vFhHrg5JRiMdyMqdDNnuY/cBvDabk56GTJKxX8s+QsSl6GuPDbbW1Ggn9ho9QKYqU6fWMaBsAA26gb5WFfVXXuoX49vvheYSWcPwWeFOdf+A5D6eGuhy38diHbvwzxp9wZpwyuc229oxb3bYS+Qr0nZJYQvs/pCdUFyW+1Oy3cEjiW4XW15mt7wkbDnRzpow03bm3opVduVyHj+MYzcy5hf5dRmQOfMWj/gqccaaNqDHgRf2UembvTKO7UX/6VPGAlWsjVHssu5hr/k8vxdjbZSSG+g911HKQ9EPkR2K71l9t82kOyA88EgQkNP90/t4Mg5InsOUujaxH4BCA74j7aoS6qhD68UaGZ39IJjbGdM9YfSbQ4vMuSNueYHI3LvNlw32tOyZ8QVSnq8R+dWcPfM/dcMna0Xmxh476emE8F5Yt7tz4RI9Y77kaXWhv9ORNZlnkG4kDBJ/C2r3hG1x9/h3H6b/q72kPngnLcZiucf3hLHeXg/itmnPin3WIW4nHVRfH3pZrekeZz1o1VQNVKnnHcO2pk06KEIa4KYdBZLtPB6EJXKUK+ERRUbg7qRuVXzub2Ag3Zz0ATiqYVle226sVW1oaqzpQZGOHK3Ia4Oy1gdZrzN/+77HWh+7it9zyX4UgWzLXtHof+rM6DxriJHNzpPIH3iH2uKHetVRsi1xB5UG4jRNnB4N4yCX14WLU4/t7o7FcIffMGNnDDQWWEWHbRQDI+J2OOnB5fBd0wjeI4uovyLpdHrBqLuhH8KZhdkUBnHqXvMJPxMl7Y0otXgWcMMAABAASURBVNJOAI0ILeOYzX0DblWKYoNWpUyqRyyQL/l0+Plnn3Xn9J9/+c+6vrxSHL8fffpJdzbOzk7VGCBYhWu38z0Tbceky2fLTNIcgV+zscZR3R82sHEadcKmlz9/c047Ccdxku3eyci86nWSyHpzeakgiQz+BY5s6vcGJfS966dNruqL+MnJKQYzUmz611lCldA9b4Epalvj7zirC/QL/GahTuKpVmpMmh2LzI5Nbe7O7Nx1l8XqEp28+PYl6UVC/qzxHUp7K4j2m9a1QipyGqMKa40Y+2YadRpspv75eqAvwZgQvi22Q52y9JJTvL/7u7/Tt5w4X73B2efTcf9D8TjQM5slRic6ITEWSkcTIh7VRZPq9oNtvQ2FXEcsxAHlWbw6JPL8HUiFXEVuc55Wq6YhoFMn6UucVByDpzhOJ7w8RN78rdk/+slP9Fd/9dd8in7GafxTnfNitMEe4khMOLiNCR+xB5xWlyOycnV7x4bm9Id2Rfu2CQLGqUqbaUAG8flm1tisDbodqFzRH4NKloq0Qb+pDwN9F7a1/ohrQW8rRmQbwpMw86olPtAmjnpe8op66jXVr5mOrHhrW6I8b9wj+rnj1HeHY71Qbwtto/81TgzhXrZV6DPzOAtY5mXsMJvhzByLnrIJXvFSKVk//clP9fTpM8Ux/XH+NTgvfbaVq8GnFT2nGzt0WMQH5E7ZwHhRXUGhoJS5LBvdYwcTTm5sJU5QQlkqysvRedNKX3IBp460Y66EPmXR12acdIoNZM0Yh5Examq0m7ZDY1u2lYuhkvNDug5QkWOGAWuIDAtjKcpCvyBj1r/EvwuqIJ+pbrVCXtoseEkpQRmSbOK5O3yfTv8im3JZ8ClVA9S3zRTb82XjVi++/Vaff/458/Fb3fECEztlksnImvAe1LEt2+H4PXRp8qA/6dOIznIIMo6DGu22tuosFWNrI/MjYzigT9udb1WTkS80sCEIQ0US4u/ett/NWEiD1AvWwgXxVyQNRYJ3kDzbvX373fBIaCdf36FJOkjZASI8QIfLthQ87EXP6o+1jCgRZKWvdDnyR4ffA3Psfu9kHuz7y8q+j+Uem838eh/20GYeh5+4EobPW6Aj5uQC2PAl1qgF9Di2uvAyOodHyumHdfyBWW4EXo6yJYSOagogV/GTGon3tkPfIREA2r/vN3khDN8A3dlODDrKqPCQhyMneYdCsRzpPv4wn3jqhTXRzu99D9u9dykjKpv0Q8jSIS2iJJTLtqpKxn6Pcy/pjtg+tt16WGrVVC0ohQe9RywUwDM3HVCusO+8XCGTybBNCA/C5lmFg9rAUHut4U4j8aFmsbyDYl+Z+vqVPSp+UuZeMLE2JhwyRwueyDWwrmZd6yHx0D99+lQff/Kx8jfpT04mjdBPYDON/UAnfWxVtNVkQiOvZKlDv/eyLdsq0NtlbbDJk5WrKFFvBIHGcdIwjHIZZ2/LIoajiuPQDRTjmxndBctLOBMupLtBhFPHyrRHHzwyCKEL/Rw+YH9AeO8x6mxcMwY3k79j8sV7f/3qNWL6MKiIigJaVVdG+dAWMtjueXEA8wYw0peJjn6av8EH8se3P+Vk5uOPP8axeKKJfjqcXTL8nLCDpXmR7rY75V/WXuGg3vCGOdNGjsGz6LYYF7RpP3VjRAltSwq0XqRtk2Ol76HPRhdd2+Rx01SKsEtrwtG54FP/EwziDMdnRhf5fa4rNvEdTmZnihzLQe9EqYtmiXAr9AnfItypRbCweEfHcQp2WWzgvUPne+I3Nzd69eqVWiwa8uNNtTV6kHNNrE+yhNo0UmczNnUQnwIKxlaMh5k0WlEWt8wOvtAmWtZvf/vbjj19W5DlLqerfFKet3st5GWBNLZAx9QXQPqNIrUg2MIjUC7nkZKEFCb4g2D1H8bCdmdQhI3xbcifF7dzXmTihH7z9Tf69//+3+s3v/mNfvLTn+hP/+xP9ez5c50yTie8VPC2p8akTfyELxMJNzhswzCgI+YTfCNSpJvp64L+g9hO7HQaxk43DoPi/BcrbdDQV3S7393o5uqN5v0dMofLCqQO2x9Eyk0Nh4IqttXoXxaeic8z1ZpsMzbFeFaPu0h3lHSouNoM48IYzGxYIy8jteFFahokMKKDDV9ljv2expFhmxmrRRMLYdqbGct8MjrB2XvCl4+r66suS17cPuS089mzZ/0U9eLRBbpY9VbYUtmCEXfvAHOFkPEXV3hmbsR26Qb9sOySnXBF5xE+YKC/I7IN6Nk2JrbvL4jhsccug8z18JuGkZfRjSJ7xjL9GMlL3fC0rfwgRr9t9/D4SCqyh7aqqWg/Yq8yb7tjkficdtFN7Dk41k8YlrZllwwWeh/9H+liP4Ec6u+jyrLpJ22kHRLoUco68Jo5n5f4f/yHf9BnvMzfMPcKWqcdBE0bBNDTKhHu7zfwvRzGBhnzTBHsZDvR98J2L7f9nfKsEMlK22uY53vx3arvJVozf5j0h0vWmm+ffwillR/xXKHD1XXIY9UtfevrAPPkfvyJM8eWe0AD/Vo98RmbnXmJ2mO3O205Bb3rJ+F3pLfs2TvFlt+Ho23bVmwxsC0d0IMyyYdIsdUvBnVdu2aZn9ZKrYKkoKCcoWfeL9rzxWjLOp4X09QJhc3TBeEfcsMsN31fAvTT5wph0mlH6wNJVn4slffxNefBE17HlI+R3xF2mv4I0SFCQBe0YtHRQm2z7kgEMvorm7TV4+inqqkIW1UPfQirVrpWh3y5d4nu0rOFeafkyC54AVOuAxapJFIL4aw4p622jMdOcVa7gxonFTQIBx6NtS/IC+I0HdY19oCshxNr9MS6mPjAPha6xkHGGjYN1E29YRgVHPMbfCv9ALZlHyDCe6j3ywRHEH3vbVv2Ad+hqCjGNgIMmtiANgEdidC2Mby5T46jocTw1vjSy7Kwh6dt0Upu9QvGS4+8fcTI1rrzWpcFNBMoJxcJswhnQU08JzBxVoOFoYuiGgrrGAYZ5XTOtkwkdeL0nLFhZvN7wylmnLD04xEnmHE4kn/aP3PGHVh0x+lBfjXgHnwWzelPrCT1NmyqcTwGBpEmtGOTti1u5WH98JUyix+IYwhpvw2t65hsBUseLjbDk+5AP+U06ZwT2hjJFmf9ls9wtyxG+zg36GDJAkYY+WCrd67lkOohGuvhIY86M4vijsUji0jiM5N+h0Me/QaKLPrDLtuqKo0Y9ckBG8ZmbOQ1a2RsRsJGGjJoBaxcu/2WhWyL07XTP/3in/T1F19qx8uA6K847V2QaQZLT8/dyBdkD+gGd/q2IraXbgadMA38gXD6a8n2OygEblU6w+HMfPjnf/6l/uZv/qbb67/5t/9Gf/1Xf8Wp31M+mW/66XdeYGpoqtaU8W2HsFp1vkhKf/dsJDst6HzJvCAUY2ri+s5lelhgDWflz4QsObW8u2YjukGOXa9hWzTQsSjUK8jQ9y9rJTf8SkXCTt4BRSguA1n2EWsfkhtb2fECMTIX8vdEb/ikND4+0/nzp+p/lePsRBsWvBPKJ9FGXo6gzxxMvTiomXtXvPwNzN8PP/wIPeKccmp6kfnJvI0jGP6x96wJ0VXmwoIAM7ZvI5dM6nCTntFl5mwxZgO2SJZWmL42ZTyG1jQwRgMLbehs63jZPtAM0Awake0UxzvzPvM/NjCOvEDAw+ipZH7UofddjOnC+EWu9GPHGrfl61R+RWjHiZcoH2gjcuXzavQRu6hqnVvqQdLj/WEJEXnones+j/J3Ch4k5gOjkTEZQNbInJ7+8y9/qV/84hf66uuvWQPvkFYq9Ncboo7hERD8i+6MF9X/RXV+kDiDHvwgwf+PF6DAPkYichB1TWelwkJQ1IJN3wM7vo/f5x/p1jBsCiYZq1a12us4aewYCX8Y1bAv2sy+esN6m3AhrcNl5OyAP3fPTTqRhL1NeCREmr6mzcgp6lWrgyyDJuys+xDxI+IITWO3rdh17O9hm/q916IZGde68RkWZa6IPLE19PXzezaSjOD3Mr8nsOnhAyhxmfIVtsXdUdaDcFFRYMaiI/GAdPJDSLL3v8iz3eOdlnTygsbcdxnyQLK4eNiloiywrQJkH8KkhZM6g60GTlRXh3WvhoOaP+3W+h5stdaUNjr6OthiK5pYrzeMUcJxmjROUx+/db0YDg5qU7Wmdqg3ELakW2Rb4SKMbEAdwsgXIJmfLnfPNxmW7fvQdk/bb0M9uGyrDP8Mum2l8QiYxfmUTTr/WjadqNZocFGMJcgGEswsuh1MMB0vZMuq1+2ox6lHIsYZg1sw7AVnb6ZODC5hB4t5ynq808QoZ050b/gc9Q2TYqc2FALTmSilCHubi7I9J2ryhhHlZqLwSfIpJ5OGNp/u97S3o418vr/hBDGbwyWfvPdxFlzyAcMw4oCc9AGr1lTUb4eBsS3TUPFcQSKdJVgIHwISCXkMqrXO7/TsXOd8Rq42SMYVcZOJN+Q9z2b9GOeHE7rkbXHMdsgcneUPy++iM/SY9ELY20r4EJEhuutYxKAxtFB2GpLce3hucR526CIU2UDjpGajD19I3r39bjIpp0+MxYBeRsIJjK0wamCn2ypoBpDyKvV0ESnKm6s7qTMyfPXllzirP+dE9+VBZYwmYzLjUN87qjivGJ+ETmIza7gQLL1/6he94e7RP/ThEFpGnkwEm7bRlW1Vqy7Tv/t3/07/r//n/4MJXfqzP/uT/p9HZFKf8LIT52pikhta0bdgR/2MW/Tbdc1Lxi32dntzrVtenHakjdO54KwvzJ89Xyt2t3dKfjaOHQ7N8WTAGUfGfb+9RbdSFp99nNW7G/o9y7RlSUF/InfC76shOUFK1a8+1vAXNpP6HTwMt7JUhIc7gRZ0n01mwwtsdBUmC/1ehkE1jRr4FPTmzaXizL785oVefvtCW07oUidOauZb+pcvBVlTJujzCekMPUafQ+ZBa0pjRT/29HuJfPQxeX1dwHaXQ9q2IntsMPPzzZs3qtZYI5CHsbAt29BIRbqGQ1krydSEd5E/IfsJa0XGM+jrHmvfOA0ahwG9Nw3QOXCq8tB3L8PSPTPyZY7GttP3zK8tJ155gV5oc6EPO8Z9y4tY9JK8VFz7t+96nmP/zI10leFBWCgYvt4C4X0e2f0mL7QLjyDlqw2ZebZn7dxz8rbVV199pZ///Od8Ffitcno6sNZlLE7ilGPHGzapkbxqGYfe2tp2b0T0Ue+kSfV7ScmBvGdEgI419f3n8v2s9+XAk3cdhf2Sh9bmF8JDMrE1k5jfySTjPXev2/Pdn/oD6uj3XIbHPbA52yJLdsLV3ohpvQ4xBMlYdVshzvRSj88SJnKPtY4UWoaXyDGHsPN3b8cmlFetQ3i0pzWEKXkwkaBrVerzhtBOPcn67mVRJJNtW7aJ0Xz4ELOsasWaVKryISTeWufd+VNum0paL6JFXpFnk1hzf/cT3SjzJu0mjHKIRx9hTJT6nYgw94JkAgvFQfo+s1b+LnP5AAAQAElEQVTu+69SFTwCL6TxdAuNdUBa1KIHCryURMwdkm31q0+sRcXndnVILvdy+xCSjk5cteaT7jSERV5Bt4a0RLrTldFhU/JtSwp4Ek9eYJOXGxnMIUHhmAbNOUndao3jJ+GkstwpaE3wNSi1tqJos2pta2CNi8+XNXjCD0k4TpOSFwzkNWhC11/2YbiObdbZlUeFn0smDJI2aXEZvL2ttz9SUeBDTvVQPNUvhkOyD5ASr5nBy8DbVhrpgk2jps0ERpysQTXAqiRRN8iUWHT4oX4mRDaXIPGZmdcXZU7FsmBnod6zQOcfzWQRn9mIZtKspFoxa8nijCEund+eTe+WRXZLeKfXb15BtpcoY0wjghAXIBD3gtEpF5mGYBgnPsue6eziXNkcR/ozjPSjlaoNygJ9ymfdcTOpkX9EZXThAWMJvko8qyWhqzRU63+/r9CkmSUdvW3kx3CXjkWpohgU7TV4NgY/n0aHzalmN7lNyPZYTz/4UB98/InOHj/RjEHcoK8bHMk7dJHfkb3Fkdmip+CO+B2OTBzNxPPnXbLhBHHA7zgdjqOTjXBP/RldBoiK3qTUyT+guWPjDI9k3sHz1evXnBTPOtqBuHod+p8wSF8W+hOkPxM6m6ZB/fcdMd4GDL06FhnaVoW+DEqNMWlO2LCnsU8EyypJv/3Nb5VPkK9fve7/yG2L49ZtAWcVwWQ27gV7munTQhxBqYWOsQWeWhgHHj2PR7+TpYXoQ5B8eHcaZBCCG1kLzNjlgK3HifiP/+k/sqn/Wh9+9FR/8ic/1icff6DnfJ7OZ+v8TvLAJK5GD6i/UHcn6RYZbxmvjF90e8PJxeXL17p88UK3fGrdvXmpLZhv3mje3mh3fa2b1290/eZad9dxWHFWkDmyRdeLZrqxVxbGhm3N+V+9lh2L7l6mrDphRnJBBQBqxHh7Mw6IJ4gVqg701kNokV4pD4pHK/exGrDZCQja/IPE169eapo22gAtllTCvAgNyaK72y1z9E137qfYOnA1DW1Ua4NOT8/5rP9Ez54/00effET6RA09F6BZLfRFlor2RaSSqYOU9NG2nDTxBVtICVlqrXSCs5t/eNXHIjQpuAcZllxWtQawQepM2O5mM2jD/N/gqG6QN3JPjOk4jcjdFPlalaqaqC7bQCBhEQJRLtIB42YhGTLOgCSpw804zOhyxr72cVKZgzN2Mo2TzlmHhlaKQjOH848VbrEbqsBVPwiUpoWXuKy5mfdbvr5k7szYYGMtGcHN9Y0++/xz/fM//0pf8OXi5vpWOnJMf4i33r+m5qahDRqKdZK46JtyzTyCdCjoccaduoKHykqYoiAW2+dkBDwgZILsiJ5WLjK7PRG6JLDcE30n3fOlYyCb+wAR6g+5DnJDL9plmBRooS79Mp8KTP5bqHcPSRQYMoXYqRD0VHJWkEV1CdmIEmq9SKRK0BvEFpyGyX/L4RhbZVz0NhT80rZtou48Vx33KBWZQZ3fIggOp2ITUfe4qFKtqQEo+l6a+rYpWlHECzvsqFJV6xiId7TGGjCwdjf4pNyUl1zULxECP8AhP4rLWtbpKF/MQ6Jd/UGXoTSUTpg+Ej/e0VD06Z6xZJsC6IJ9csdL/fbmknX1tea7K9X+Vm1/p/yN6pHDggE0HNYGzwbvhnPa5lLN2P8C1GSnY+EObwbPHRhKkU4RSP86WbMc0O9qpSIemLSMgCBxo0+iMg/bKkObPOhMuJCfQldTtaYGOg20LJdqtVcbtuBW43CjoW2Vz/1jmzW0hT3Z0AQr31ZFOrCKNo5oVaRLDf5ZK8ZpYnzBOPZwJFwxaByRg/2gBVkjCG0EBYaP4WuXDMpNRV61prWsCJsa+cMBiQeDi5PgEqVq1VSg16EuCQWLGWWLcWHHySIawxWXbVWjMsiifUQhXLWmYRg1begQHRtYDG2zxs4Yf7DniyYhPPc4FXGYdjheK/Z83d1Btwc7LdAEmbBmmsNGMYQiko0yn+vzD6Im3vazCN/yWX5moQ89lZWrStSxmKmK/HHMcpK1wI8MFQQNGRN2BZCuVjKo1nqoov4RRPNfX4YfTPu99Kd6O7YhX9TgXwdYs0K/ENIz3nWWjlmGwtrC4IbN6RYntLExPX62OqcXT55pmE6gbaCAlZPUGxy0azadaxy2a5zPG3DLxna7u9MWx3LLqdwdiLO5zYRkw4sju+p4qz3pFfs+FqyJXY6KEbgon7VDli3ISVT+dFb0ZtP53hMeRBGbyHqv8UUhaa0w3AE0DTHgNqATq9DhQmOBJaX3RYXQp6yqMMbSgN5jN73MpeurS/2if4b8SgtOyIJd5IVmQWfL3U5xVhdsqQOZU76wuNAp6OeO6J+IFtrX4UJaSNxxyHpPsEoq5OTWiJMSB/Mf/u7vld+h/fijD/XjH3+q8/ONTk6G/usAZzgWE7bfCjsCGefdLG1xGm6R+YZxy+8Wv+EF4OYKRzSII0p4hbN6+eJbXb58qTc4f9ecBOZ3c/P3SGfmyUz/9gE6WNJHqy+8RS/GZm3GIr2XWGTNIquOmbxFkBxAXLkSBhJsdH9lsSUR/Ve5j53T1j0DaWSunzDvZubbFeNzijN4zqf5clPm5sI4xYGNHe7pd1rJfL3lFLUxvrFT2/3T/ocffqiPP/q4/0H2Bt/o2FWa0yaATOE5jgO2MSidKOSaaXuL3e/jeMFzHEcVxMnPHK9WSLzItoZpFJHO07ZcK5K3WBJY80oD7USGkbCx8qctV6ls+T4kLqXaPSKX3rlCY3ICgsNtWzYQsERUuRIO9D8nuGec2m7GSQvjmF87umNt2zH+zaXoOQ70TL9T74cAa7msQuZWDd01HO+NSsa2XumX//RP+tWvf62XL1/xZepO5VLmXWsD8QZVKIt4qbmp4BEaV8m2ci0H5Vmm+wckfgDahyxzjGJiC8i9MDJvc9ZcU8cUBgQP7uS8iwVaPcCid6+H6WPNdynelwrlw3zS6d9DPGhTxKHgubyDtV/q17JIM3M1Y7VnjZqZFx0UUKQ+h4msfASfA8iIijvI9RE9wxCtWMgnIdtymeiKVoxZa+SL9XzfDyG27A2xoczB/GPVrO0zsiW8Y0265ctO9o6i7in2d3pyomkYNI0rMi/6iwr2ETsJ4sAMw4jdjKwJAxiJD2rHebOKI/cfxNPDayGxyCYAcVaX2AXrDzmJJXgnXMg5gqiodoB72FyqFABUrFTu7HpCnSblc/bK20vdXr/mEOCFLr/9Wm+++VLXL7/W3euXWm6vdOJZE/tFY50p5lpj7Bq2UAGtpEVLrK3q7fCEP9L1TFKErjyIEyZeCRt5CFHRUSsln4rq0OEyNIkS2laZfoHQmNBV6HhQtaDJ8G3wIlsMu4ZhZix2hDuN454xXDQOoJlyk98IG2vC0MPUbVR8HwZsoIGEwci6P02Tpmm8x8jaO7B2FTLYlhRICWzLtgrhqprcGnFA6FZrOvFeXpSVGnStEgKbtHu+6WelDmVuTSa+kLeY8mwER8wYtk1mGEHYIIyQwTROSppiWdIwDmzeG52xgZ2fc3rJBn56Ssgk2KSzQe8wnSa+OcSzSUyJb8gnHKdJ4b9i6nyjsLSRzSyy3bKQ5+8qRr4gC0DkKJcS2sYp22uHwYW+49AX29A8gPQ2rd99YZaSlfkAiEgyBm7tlFMu4ZyKEhEuGDpNIodxOJtueTsLtnPTsLnQ0w8/1bOPf6TzJ0/VNmfyMEnALASuUdUm5Bcbyxu9fnOl11c3eoNzc8mp2zUOwC0L0S0b9x2fgnOCEj3MtJl2FxpemHQzYbAwcRfSrJQS8i2ko/OBtmbqRD+38HyF43R1xdsmhhFdQ/w7b9tqRX8awLjb0XjLLNgLmEG0tqAndTQmbKtSQVNV1B800N/motzoa9bnX3ymzz//TFuc8oWFY4ejnsV/xukOFsKFTX1hfEVchKZ/pr8iDJaE9FX/m5eRje712llU/+2//Td68vQJTe05ATztaPS7yjKoFkdJ9HfuNHEy55sdC+G1Lr95rdffvNKbb1/rzcs3es2p6kvCFy/e6NsXl/qW/JeheXWp26tbbW+2WnDKF5zUmQ1vj9OSXwuYCU2fjFQNDMDRw3ynJb8+QFwBDqvpf+hsqwJZ9ltE7sAuNWRvlbAp8y6/7nPCxpXNK0ieKc+L4o8+/ZST5OcasZ0qU3cAbQU2ELuKUzuNI+vBifIPprIOfPLJJ8qv35yfnfcXgOjLto5XxisOZ+xuZhwX7HKmDzO2altDeI9TJ88GHJsV7duW7d6+JbSz8OQ+BMS4U2LoJGu9bKuqNLRV9sRbVc8rygTuafV/wXVgZru30WhXsnaM8Q0npnkBveOFM+Pd2oBc6JX5lLUztDO60O+64F+tVj1lLWWNzVeWz7/4XL/61a843X4llMO4DZpS3tfZSY023kFrKvjUvS5KQmYe+pdeC2MX/Evr2XQm+JdW/L+TvotoVBOoh7Gb1kqtNcavqVWRj9oPeoguHkJc6ablxKSeIH4IbZP1EEeS5IV3Qim2sWM/uGOd3BLOrIdrO9LA+F48ulDmbuZ04vmqeMK+HDuI/dtWLiNvVVPQCBv9uEcV+e/CZVXyTT6wSQNu5Ja0so3ZKdeS9BFkJJ1pysG1gj1lD8PEgyNdD6FJGN4Jl0Tg9e4NEfmGoBapsj/PN6ypl9rHWX31tV59+ZlefPFbvfjsN3r12W91/dVXml+/0shhz8YLJ3t7mc/pqp0WwuLoqDEHmxY1GhssFR1tsoofoweV5QO6XgpdmlJgWw19rvklG9rvQFxk9bIjXcLGGB7rivaNfMLvCAYEGdlThw5rSLolLLWe13q7eelobSQvWNeWduDbWmhZc4b3AJlH8kfW3mkaNRJmLR6oW/Q58soRHBBB5VrIXMj7fzP3H16WJMeZJ/qZe0Tcm1qW1i0BNESTxA5nZmfeebvn7Du7/+DOnNE7nB1KECC0JgCSAAm01qK0Fqn1FRH+fuZxb1ZWdTeI3Zk9Z6PiCzPX7ubm5hYemVlpTJFJ5sfU04KESwQSaIDTpJTj02G4ZgLTCFTPbUCjE1XfKEaLy5v3DkU6GzGgkY57R33z8k572HwiyNguDjQD3hhEiEEhRvkA3eD6QvG3N6cO3wSdOjpVh3wVbwPVSBilvO4YovwasAB9w3Y+xDj6Q9dJ/q9hU5NM7cVWTt8bxtDg5KRMG3nf2nSeCJBne8PnkvnRRj1+eiT1UXcCficSE0zKNMlCA+iFJWL89jJIOxTEFxwABvWGpl4ddICTmmJXRXeaiahYnKVCOaFyYloqKvU5jdrFSVnf3tUBJ6kWK8Wyox78Hs75voM34byp4aQOHDgvwxFcPjUbXwNqHJwGuTSM38fewCMWOUVoWcYRxfUwWXRw0Jf/nG4IQT7XA+Tt+Z/GeIROYwgqYqCuQlWBkjMv4mrrfCxzb1806gssmClSJlA2GG2FqDiCS64oSjU0eufObZzVu/J+1DijNWOslFLNRgAAEABJREFUMcCtw4YjB5+Y34Y0QR3ZOWMwjadhVBr4BGXy5e0/hgeZL9rxNuna4ySiPb8bfncavL9lWeSNfogRm5jsKgTLzqjEGJGroQ9mITvZQ+ReM4/NMPGZqafe9oEOtva0t7mnTZzV9dUNra5uatX5rX1tke7wl5HdbfJx2nrAi0lvdx+Htad2vLUS7STqTswt3o2MNlA9uuBpGFN3UHFWlYbYL3Qyjy0pMFRXTXMK8p0DJqPPPhafhxAj8+Dz0SLHhyCfJzFnZqYK58ZfRAvmOpK/xBn1fnnYYVTuuugOUkN//ZcVZ2ZnNDU1pcrzIuiaufE8TvPcEEcxbvNmmMah+rw0+QvTAZ+q/dTHHVgy5HQzz2fygMlUVpXcMfZ+FrThVPnyiZTIfgSmo5eZkRYYI5Q5NQdxnsdGDzMjj4kHPfU6kxKyfQwRdniaPvPy/DlxlC2GoAJj73Lx/hfI022jw8yok7mzoCGn8gMcEJPpt11mlufHZfuIz/pXrlzRneygbtNvsUaxrcjK57AsSsVYyOfQ2x3Dw5E++abmMNr3Nsctj6nH/TaYmcxawHDbYXakN+JHghiFDsnjrDnKkJPZk5FmhLlzBh0ybXD0NDOZGRMjNdgBj/Y5YOqQrYceo41riKd3BHI+pOYU8jjjExx1c8vBw0fjaND7hvb8RzBcx2vWa4POZ574cZrTBttEc227n9GQmcnsMSR4oMOrDfvclWWR14I7oa5HE35Y1J1g7VV5rs1Mvk4dFWulLCv5evFxej9yF5wZI0coX2bejnLLJkEtQ0cushCyQzhHIN8umycZ5drdEXWwPbInSs63Dgx8kBKVOHI8LTZUMg47dRAlt3GiEe96DvOgaI6voiGDpNL/pigv9U1/X71dDg7WVrR697bu37iu+1ev6t7VK7p37Yoe3bmpxAFQwDk1ypg7qrz8F8xXpIFIQ4GGHUafWgSZAdfXQ5CCUMygAlCfJ5e5w0b2xszTgkKmphAIg2Ahz5uvT+exCpKyBOiB00YhiD3YyCdgwjdVpGwMQTEG0gM0KrDeH8PDUTGQBkJ4zMfQxkXskevJGCU2vyhK7Aj7PHoWqc/zhBhlZhI3A4DCcIs4dzpzHP1JDo8jLdFGQ7h2RFM9BvHDI3HDGFQzoJp0z9/k8lQADQ0TwZJVps4DM1OgEu+Yo3BjljuOsYOGEFlsJtYhaAALngVLpKg2l3VhF+R1lCwSp+1gMZqhIA8Dph7RlplBaBMaMoIiAokRakFBtIUBYLYO26Kb8ibduaj59jpefEmffZm17cipTHJ6BB7OYOxyGC3ndLJSsatKH4XtE18HHKyio4GVGqjSXt+0vjPU5n6Dg1qonJzX0qkLOv/8F8DntXzqvGaWTqg7s6D9obSG07I3SKomZ3Xs5FkdP3VOpy9c0qmzF7R87IRK6u/3BnLDl3BSapxX54c4cEMMoaNGAD5vNcLIhpB8DXE1Do5THbkaJiux+MZy8pOvnd1dWWAuKWOMqfF6ELJT2LY045ZMMQS58lZlqaoo5D+fGogTV8OC9nrNTNxqH8qX8USKyiDg6TEGRZ/fECX6FWl7i0+Ut27e0g6fZsimuu4r4YgN+Yzjzlti3AknNTH2ZswznsYdNhzXxJgdDXnGSMR7/Yk2MhiUU9dThikj7G05vH85jv76n0uanZ7iJHFeczMz2SFw/TXG21DGfxnGHX2aUr/faB+nf2/3gM9MB9rF8dzCAd3gBPX+o1Xdvr+i2w9Xdf3uI90Adx5t6NH6jjY2cFpxZv3nU2tOU4f7PQ1wViPyLpFHKZN/jurt7mFk91XjzBlj9DjzhpGBMT7nDWc1YNCYSQUGERgQN7wpIHCjrkCdgf5HDE6mHh6lKV9Gyczkh/mTdLojM8sIMSoEU4RWvGj2ebk54EWqKiv5JljyktXtTCiiHxSQZGrQjZp+u36E4OWDzIx6giSTQINM80bPXNaMrfE5Zs5qYGYa2xLXP7clkfqNcmaW64HIqK4FKfTRMiQzwkBcBnQ4SkI+ONrOcex83seG/mYg24b2G6jHy/OR3yif9Qbe48egNoUQ5NTjvCkjZPQjhqDI2B1uS8syqoOsKjCm4vI/2bWxuYE+7RPipo0G2bn8fO07PEwX8gvdHT7t37p1ixehVfSwTwFlXZ3k9Mx/xKCqShWFo4A6oiK2fIwCOZY+d1WpilPXGEKuw/sdkJmZKfgYxiBsRqrD45wCcZkD3sw5DzjMc8EwEJ4EZEbcUchIAWRJ2FbXU+U4HV4uT5JFsthpDuOPMjlPSlnfnPe05Ll9PkfzmOWY+dGeRZrnTU6xgT7viTp8rumRRD95QEymJy8Pe94xWl1pKEqrXgf1ibY83UvmqpxxUJjbuQznXd4+dpd3BgU8HAMheDOTmcnztfNWqsMa7PAlpMNpejV6Kclrw8sAzyuZ/PJngHEdjSGqYA07HcNCIKcBtUDgZiavwwGrICmS6nDeHbeWSsHzk5bzmchrbRyywMnIvOdNMaiP3d7n0GWXg5jNvR09WlvVxs42hzV9DniGGjAfDZk575HDwz3W4YHbB+YUUydjM2bJ5nqd9ziHyzsytm6nKz9NnpmZlb8YNsyHr2XHsLev3Y1Vba880Mq927p/66puXn5fj+7e0HBvUxX21E9ZuwymA0ofG+MwxickkGGBUFBAbt6ew4wxEzYzmT2Gp2WQFkNbJpeDjyEqWlQRCrl9c/sQiAu5vBRMimwKHRy4TkWeUiKrIuEQaS+v56AigkBdITzRtpk9DpMWcp5IncUILV8gsxgDcYSxCxG4rc1wG1IWKogrSuwJfCR/kdsmf1kojHgj3hHoXyS+QC9DWSmhqwP4PvyAw7p+wYFcUemAuvdCoV0L2iftgPh+2dEADOGHsdSQ9GDWDoS5OFxkhwtWyoPkmWkIDCRE+CDJywUFwoH4EIMMahYkGTfQ09c4zmkLU5vfzGTWIgSTCyVGBABvkiKC6PGpTDJuU0Lx0B1BAL3HipmZzI5Apk+7zExmQEbyURD8RNyRdMZWx6hBKNSj3wcp4nQGbe422j4gXzWnxVMXdfLi89ALmlo4LlWTOmC1HTRBqzgmV27e0617D1iAhRaPn9bJcxd17NRZhYqTOxbX1PyCZmfnlNigNlbXtbmxJf9ZRz91GrKJi2YsBAX6IgK+AF0OziOFLJc2zkPiogD5XF51duglT/e/E3vAJ8i87hGiUV+SyesiqAYGe5HLxxDyIipRvDIGxRCE+GTkaTDGXiiHvSlJI6J8kcdpwIoEGC9jZrmO6HML7/kHGK5HDx9qlU8yqRlIGLMEGsbccLLpeOysDuRhR8KAJfqQkFeDIXMntiZ/jSPX4PAkTxvD84ygdnD01UdNf5jXGAJyNS3wyf/8uXM6c/pU/rNhflIYY5D/uISfdrnstrZ2tM1J+NbWdv6Uv7qGA4pDurqyrg0+9W+QdvvBiu4yh3c5Ub0Jf/PBqu4+2tTK2g5ldrW5uas9TlP7nCS6ozr0+ejX2UGN6HMB3MiLlzT/0YAGx1DIQ4zZGKuAMbYATLVcxsaEHiKJ8UkBGTtjwTIfRuMMxJvay6nDQ2PqvJg/qlFDG+4kuQFLyM4dywqj5Q6RmSnX6fU6LNAcccSXRalOp1JVVfKrQbkGjKPf7zGUIflEekcu4+mpaXUnurJgub1E217G644+PxjKQFobT6883eGZMohj/DoEkQaO3DkHD6+joWxiLI2D8Tk/RHe8b0NekBrk7HVF2owhZJ31dWdmud/jagNpIs51jqrlfTUSfRzOO8xMRpzLk6Ugt29OXZd20KHt7e38P4ZlGTNWr7OhTzU67LShry63LT5X+v+w95C1sr62Tpk9eVrFRtDlNM1lXTIvXn90+xnp9wghRsXwFDwOeH7vr2/+3s+n4V33OKcZo0CiX2kkv9zPUX99bIExB9q2EASrUZFc/JOPNpWqlNCRXBfjP0o9h8vH4xLtOj0Kl4//3L5ZUKKix/XUcjk6GtaS24W2nDuVDXkTMmzUxtVyeSbq9/IJXfI5lTd+tNMMKDCuGJFvEZnPUi73CtlnVG24xGa6bEOICuQ3M7kOOZ/l42HiPWxmMmsR5Pkew6zlzfPCxxDk5U1HLvrsIZKVEaylRJo5b7lMID4QjoEwMDNFEIw6ZfK2zcivx5eHWogcah1EiT0ASDmu1R2DN+pQm4bwPN4dWXENmdNtHEUhs4qvVaXbBl6sIvLa2d/TFo7rzsG+tuD32BPGDuowSH0q6qNfTEnbPs6q6xnRtEVDJPh8iR5EdL9iP53GUV06dpzDn2PqsD4sBsUoRfYW47TVBnsa7m9p7cEdPbh5VbevfqT7UPX2FLG1kfYCe4Z/zTJG5UjISbTRIsgIm5lCcN5k9iQ8PoM+hRgUQ8h5Q4wtT1wB3FYW5ImhTY8hiCwqo6FbARsaFN0BLAxqKpzPeQrqiyBkmNkn+mA2iiO/hajHoCyNhOjlI+21KJifSJyjKAt530p0O6Mq6YvrdyHXdY8ryOOIJXUzlkQ7DiqUFaUSL1ND5uMA53R90OjO1q6usWfe4Evj7Y0d3d3e1z32wocc2Kxx+LNdm/ZVMOcVvlLFuOiQmbWLFSXKi5iJ8UWrIxdZFHgEOhCCwQfFEKgAROA81EhDShpfZghoHIB6yMwUPP8IMY7K53BUiE+BPpZlpR6bm6ujWRB7eDYo2aiIyyRujS/naUaBWIdBjcQxCBL6x29vL4OCNf3zE9S9VGhrYFr301N1Vc4c19KZ53Tm0ks6df55HTt9QfPHT6kzPS/rTHLiWuj+yoZu3X+kDU7IVHQ0vbCoDp9IexjOR2w423sHuvfgkW7euYsjs4ZvMtSQTXOXU89NTlk2NzbkTtEe4T4Ou/dJyNqiyWkeDyvWf74ysXqTG+qR4VKbyByLy/LnRf/M6nOdyGNmxI/vIzz10QQLIqpEEUufF2RgxCfXFZBETwg/UYXHjavLlDzEeblAhQWZC2gMgbp97pVpj080G5vrnA715F1uMCbCGUsYjBqj1eA80Hkld0KRjVOEJB9HQz6nNdQ3pAzyuXPf4HC4Pre0VkubEWUEyED0yY1YyH0qND0zrUk+pRWMu+qU2NWCpvva293JP4d5wEniw0eP9PDRih5BH0DvQG88uK9rd+/qMri1ShoGd52+rqK7D9a3mONV3b7zULdu39cKJ67bOLU7vIz4yWnNJ1//5aWBzy9j9gnrovclfUoYzJo6amSQOGlGCDLGasjImO/AfAdkjFh9KMBayCnitDFMgUw+TpEmLpJkxhOYWcsTP74DcUTmUzz/JSrRjpFY4Xx2MEBelwXm0fXDUUR5mCxyWQ+ZB5+P8TqP5MnA8YygdLgRrNwAVtlx9Xorwu0mH3KfzRv1uaJ9OT+iHv8kTGafBJHcRrdafRR1pRFa/WhyuvcthJh5knFyGsbRwseRkHUDshyoLjEHHhdYi67jzvv4Y4j0O1CPg2YP7yWQlrAAABAASURBVJTj0Txefg60w5r2U3of7xQn+X4a5FlDCCox8kP0x22A/93TjY1NXnA20cM9eRvunPoJalkVrKGoiGy9XAiRNkw+d2ZGH4DU0nE4EJf5Nl6fco0kJZmeuDxoRIZcPsjoqxkx0AAMWSSEl3A6Xc5PFP6UgBllqc8dzSG673Iez4nz7oT6j5j0sQP9/KLTZ+kPmZshc1PTREOt9JZ5GbJGvCwR3DaCRBM8dHgl8nq+Fo/rMNcrh9s1cnsNkh35J/m4QzDF6HIvmKcC+ReKhCOyH8NlkRGDchzzE0EIkfkB8BaCzOwJEPAbtPHB04MpQImUyS/XIB93i4QdUAZy8P6PwTgE7+NqoVF5r8XkVYorU3MG/GN3zizKGnA6gj77atAH/5E2d0j9lHSAn1FTT2CddyYnNcHXqyH93MW29rF3A+zbAbrfmNQE6i14oFciTIi7HWeijBhjY418/2sUeG2v1ISOxOldl6+YiydPj/bkOSXmyEopFok5kzpR6hgyxDndffhAq/53hj/4UA9v31JvZwenOCnSqFGvLEhOHWY5FqLAHDrMLPMWTII3M4jJ02IIWQcyH4OCgRzX0kCZGAJ5HJG+AfLFwhSjETb0zFQ4P85LeqBMiEHmID5T5z8Nnk5+O4RpzHsdIUYFymUg74htjhHdZh8ssDFlFVXijFbQqoiqImEQyOd/rhChyopSAXseSG/M8H8abfWGur25r+uru7q1tadHvaQHezW00RoHeet10Ao+1UOP55Pz/d2hVvZr/KyovdShTzRixhbHonWDUI+MRHInxIFyaXzRqJkphCALJrOglvfwEZintZBfhJ04zMtR3svFEBRpvwU8AwsIJ8SoCO9CcgG0NCpRQY3TIa/PkWM8Vkc4Mo1vkgzeEZx6mQzJ8j89dRkVjUB6cpA/gSzwZNrmc/2BSqXurKr545o7fUknLr6oE+df1MwyJ6MTc4rd6eykdqbnNDm7qKn5ZU3OzWvp1CldfP4FnXvmOU3NzmuLT71rm5taWV/XQ04Sr/Pp2x0fdwampyZxlmZy//wk2Z1T/1y/vbOrHRaPx/lc0UUZg/MFmsjdIsmNghvgLBjiRcbGNw2ob4q9Xh/jTqyZjl4eMvNnG2tmzFFQUcQMpk9ZN9icG5ANH3moVghvhJYjwN32CCbfdFVeR+RRsADLPN+mqamJjAbjNGAzIllC/2hMQieTGyziG2jC8WGXkp8w1mxaDWGXhaOhTIOOZKcVY+d0CD2KmnBDOw35EvkTuo/EZGYKET1EL3t8ltra2tQOJ1h+ml0QX5WFDoj3/8nn+o0bunvvbsYd6J379+SO6m0c1ps4rLegW7SzTd074AD5HaA/W3t9rfAWef/RGk7umvx/vVpbWdPe5k7+jw/29/ayo14zJtG/knIOYwMa4qgOez3G3ZfGzqrPgYN0G0GjSWc4YigyhG4mGf/ENaaw+U6s8ZTL+FzlKJlZZjzGdWlIf9yJqNlcyqrCWFUKVG6gKIq8XkOM8vUaAjSEXN7L+px4+T6OuPetxIi5g9Vhgyopa0bPqTehnwHe0zu0UVUdeXqIgf54dd5L79EINqJP9L3tt+cec06PQiJE0aSExKjTxw+8ny4LM2vHRjZxJebPdcZtj/Oez8dBNjnIwp3gRwXoTwxB3u8AfZyHbH4T4XWYTBOc8szOzvAVZVYz0zPynzX0LD3meYeXorWNda3zIruJg7o90kUzk8vIZeOfNb2Mz4G3NQZZqMaegJmHiTpyG304Evwka0Q5IAl88jaZPQYzpRAIy5RcpsjO6SfLPRnjJTzG9aRmTY71xuXk5T3sc8BsKXk6SKO6Pc4dlRgDtiqK7kBDRuHrB30rK9fZMsutQO+KssCelaBQJE8xgvOHiFGu32bmXVOuGN5sFHaBMEam228l51su821Y+TKZ/B7Dq8iQcpS4yJH5x9Q5Eg5vwn4D17+c+TDtH2FymXEeOp7D0Nzfcfz/NZqryEWcc+TAb3mYQoya4IDGXzYeYCfXN7e0xX62jx0PPk+cuhl5GklNwC/BKfOT1VUOa7awjQndSgjucc+dw0F1XVCt2oCCag6TavHZ2ArVoVDoTGlm6ZgWT5zR7NKiVJqsSOgIzip2pMDWVuwzXWg82NPqnZu6c/2q7t64rpV79+RfvUISNZvMAr0zHYqOeLok83+ZMQXy8JQ5Jc6MVBBioM2owNgOEYNCJLdjFB/hM9gjY5RiAcZx0OAIlPH81GtmMjOJsJll3uyTlARZkGRSCxhumXEHGXWa15H7FBSgkbXhdr2gE75OSsIF+3bpIG8RogRtgB/mOcQn+4EF7bBfrnDIdmd1Q3c29vVgd6D1QdBe6CpNzmvYnVWvnMrhHZXaTqAptDUMWue8ar3XZOrdajssl3uSG4TEpDdsGs4TzW0jeB5YmQKdCpTO1IJkj/PIWZF3FMc8SoE8DuLMTKKsxaAM4m2EEKJiCDID5AnOg1gwU4bxo95chvQkD4+QzFMOkY6EE7HJtYpxWUbCrjmk0BiICjXKnFFK0GYQNayj+k3UHkLb4zP/sDOtOHdC06cu6djFF8BzWjhzVhMofuD0rSkLJRZbKioWWalUAOK6s9M699wzeuGLn9f55zhxPXVO03NL8k8RJZM+PNjV/RuXtb96T3Nl0hxO2/zCvI4dOybfyMyiDLnQW/rUcAoz0MHBvtxxaHw8ZjJzCOowHmIuGxZsw8gTfCLORHYdsAn6RmhGPh29PAw8K9FwQvQKFlTECPUYecVq2CiEjhDSKFby+hzymMcwDxvJ9MRSUpAUTcDk4+9UpfwT8vT0lArk0R/06Gctkdfzm3e6JoyzlDBoGc5jWNxJbXDa3LHzU8cM+pYwOL6h5TDpibxjNM1ANeGG+Bq+gU9ehnYi/fc6Vx880OqDh9rh88QOi2yfF4SmRjDoy/r6ht5++x29+dbb+vCjj3X1+nVdv31bD3EqVna2tY18B4wxMWf4X+r7zxd79xnbQRm0g3u0xgK+j/G9g5P6yI01J6/7vDzsYrR3+QzcPzhQQr6ROqqyQv4FcjM1/uMBIDD+yBjF56umPlDd7GuY9pDZPsu9rzIMFAOf1q2mnBQYl0+DDiljMbIzJ3BC1B6g1+3dxiXik9x5GPKCYGaaYo46bCaBsVgIyohBAT7DLPOibjPL/S5z/6NcrgOc1QEnxkOQ25S0y1cGd9C9A2bmRQWR93lcp5HvaUjGP38eRSKuRa6P8empK5eiARP9B6LEGA0yH/KVw9HQQbLl8Xg/Yggj3jI1oybgaSFYlpWZocMFsg8K8Cbl2v1pcGbeJnnRN5PUqSrNTs9qltOksirVRwc2MOwrfhr/8BGn7o+0jU6QlbwdVZ0q06IsVZSFos8D7QTq9X5YCBJhHhB7EqSFGBViiwi1aIoFdksuLR4GPu32+BES6YgGyaIfPBvGMkaNTtYovYfNTLlPFiSNCj9FvR6Xs5drWH9etz7liiGo0+lgLwoVZVTpY6f/IQbFEBRow8zkDnt3YoJ0l0+ZaVk+TQviC2RZUmfVgnmoyOflY4wKXucIBjWzw54/3b3UDuJxtMHi/LDJwEhmRHDr//Ll0mjhxdEaJokw7bnkUTiaaMPOk0gLhJmTzJPP421EvcwhPG6UL/efkh40jf8J7ijSU2HJI7xPDm/P5Bf5qHtcJ6wa1lRiP46h0BQvn4voewe+xhZ4/2JR8bVwR2vrm9iIpMIKCZnVwbSOc/rBzeu6ymHAvbVVrfP1oUdH8XVkMZDNZNRv6I6wqyJtPMYmpRzjv8NRmxTRn7ljSzp+7rwWTp2W8ZLYQ3f7nMAPhwfSsCfr76oY7qmbemp2V7V696ruXH1f969/qM0Ht9Tsb6mjoTohqWKOI+1FMwXGZyHKGJfl/keFrDdBpCpYyIjQGKMKHLmCtRujx5MjSCEkxdioKFqUZaOyGqKnQ/S1yfGeJxj5jXK5fpNZC3EZkPz56TDzeHJAnHV49kyDyQxAA3XHEOlPkVFEpx6OKkp4bEaIUXkOyKdQqeYEe2Ad7adSjzgNvbV+oGtr+7q+2dcqX5+HvDwU1ZSqalqZdqeoa4LOlEr4WVSAHCNyKhViqYb6+2baZ25D4pGYUJNk/PMnsudOIlokq6UJhWvUYIRcGczIHYLMoECjKzk1cjjgk0xm5GMwIUYpBqVAgt9eDqHQM9m4Lg+biZscRj+oSx6OikUpUVegDjOjP96nFr6p+4IYow2LPJLzqWlE50eA93HUVIcGG0fPhlNqg0LqF+z9Uf1+xBGEj1MKU/PqLp7UzMnzWuL0dOHcC5o8flbF3IKGGLhBGdRUQXGiUux21ISS425TY1Gh6qqantTUwqwm52dVTU0qdCdVdCZUFJX2cGy2Vh+obA60PFVoJg5xMmrSovxvUJ5iQU3xWaRJdD25HAoVGNTW+MLHQiFGRRBizPxYlhRRXqxMoG8epoDTUWt3Z4/PuEMdvcyCzCxH+ZOQAuEYGBdw3mHUlZgVo3LP5/BCZqbxP1FXC5MMSLL8z6kUKB9MijyKGFSVjMGkQJhs6g/6OJK1zJWPjc9oE0UV3pgSToSfpDaDITxjIL3xOHc23ZnN81qTF5Dmc56gjTukI6Scd6DGT1XdWSXcOquUoc3tzQ2tPXyoPQznYGdfOysbenT3gdZX1yjT4FTMyje0azioH1+5ous3burB6qo23NmkrYEhZ8a93xuo3x+q9r8IQH/3Sdu1RluqtckYH+KA3MO5XYVu7h9oCyPsTsn21rb29/bV4IwGBZUs2g4GvipKYcOkg74SMNKbwT4vLlu8fGxpv7+p/mBbMR1g7PsKOKvBauScFOlPABZMLmM5BSFGxaJQhIYYSSNdXMhczBOcQggqq0qdia6KqhRqKKOs06wLpBvQ+BpVIYPh9nq8jg4bRRkLJZS5Zq4aMMAxc6fVeZMpZIhnUkDJaAbqYU8VvD2GRL6jSIR/O3Ju+mVGS/TZLMrgA4j0rUDGTr2/SmK+eUhy+RRFZN4dBeEgzxPooNMY2njPE4OnSUYFDEEuyjxedMuIDeT1OOcdCTn415I1Tk79Z09X0SXXAV8HIQZ1qgrjXqmL/P3HAkrmwNspmDe33TV6RbUyb9dMAZiZzEB4DB9jSZkxYox5DJExyyRHogwVKMN5YGaSJ44pnfd597YdOnKZmbiVHzCE1F4G+SwIGSVk3ZAnKWGrM0btEDnqZ5TbvYrxlyW2z8F48jh8LMBlUkBtLAunyCB4XzLP3MAHkxxmRlcBaUaEGbyJOD1xmRlxQKZwBD6/DtFXodeZMu+MSP8Ysn6Qd0xzfio7DHudwMM5Dd7rzzKHd+rwuAza97DjsC+flo84r8/zOZz3NowehzEYL+LQURAlMztEzmsi3CLXQ90JPW/h8UZ6bEfJi37AFsZ+rSpETU9OaWpiKn9NoJh6OK49XsKT23ALWuWL1gfXr+nju7f1iJf3NezkvY01nJ5dHfAVaUgjKw+OAAAQAElEQVQhtIVmG7m+iDCcEjY2qZFA7odJyQdSMPedgr14Xqf4qjl3/JRit6sB66dhHxAv/IY9tf4OzuquqnpPZb2rendNK7cv47C+q7U71zTYXlMnDdSJSaWlPBZfW8GiLJYy1lOmjDGYMX4gQ5aOgC2OKtHb1vkLQvVIEzQphkburJYl9XYadTpDlVWdEWMtzAF5TRZM8oLUq9FlZpIF2W+BzLgdZLURpDZOJjPL9Qen3v8YFWOh6PA+H4GR7ghlR1ZNqgkT2m9KrfDZ/hYO6o2NA93b52VDE7hV04xhmoO3Wc3MLGh2ekETnHKPMUn5acLTnUlNVBPk7arElwrdSkQIHz4xi2ovOmdmoreSoCS5o+NK4J9jagxqw6S60+MK4IpBFjk8+yEOGZMZQKDRB1xEBfgMwiESPoLo6TmMK0M55ct4mrz9sqo0RKG8vUT0MA3lqKEZOB71CEMUqcYxGXLiNITW9LthASQWSw0GjTgtFQpv2leLHU7LdvDsB8WU4syiugsnNLt8WsfOPqNTF57X4slzmpielzFZtfcqlnIjb/TZEVgIkTQ3oq6IVVWoKEzBaAxnaMin2z6fFfa3N3T/zg1dv/qx7t66qcSYzvjfq5yb1ZDTxB6npf7nkjqM9+zZszrNqe3k1BR1FapwWCZY3NMz0/JPfr5pxYiy04fg1OXrFDAs5qbBZjWqad/McGoO5JtiYlHrE5dRZASTYggZEMWcIp4JBzJJ1PwJsGhJ4G7T89MfxOS8pra81NIcFpdnapHyPA1zfxvngcchJKqolZjfBtS8Bdec8jXILjG/Hp8YYzOOg5eD8gJ2BKK8w/PraHni+719Pbh3Txs4pXucou5v72oPrD5c1cP7nG5t7SD3SX3lKy/reU7HXZbrW1vyP/K/684lw7AYNWTTGNB+A82iTgGJmbDTGQPy7eO8rlH3Q05oH4CVzc38G98DnNg+ujLw02MMMtMm33yLoqDtLvpk6u3vc/oGOHk94ESyt7erHo5uH2e53z9QQ9uJDcN/ZjJQQQgmiExczrQcfVLmcrzaK+VY502eNTKecvRylBiMY5QqcjjbwjNby8pTDvkcUq6nU+Wf/Z3k5cvDZqalpSXNz8/nMVLMM0uZEReC4unjgHB7eAyCn3p7w2Mo1zQOtbR9+jCdMzNZCAoGoN6vMKLOF9HX8WN4mhllTPnKfXP+UP9ztLx+l1XC8aqZj6G/UME3zIuQ45C4PeZtfWMj/2mpe3fvyn9ZystUrP2KtV6VlYqyVHTbSJ8sz6PJzEb9xYYGYPSdOBLkMM8HAnFjmJmevIysJnHr065RvEv7M/NQzrONQZDbRtkfaxKRn3p7ThdHgzwaZGPGOBin63oGsnfdq5CH07Iq5TSnIZMiBkW3u9HQnyCKI3bsLU/vt8vysGHa8PATGDsz3gnK+KSN050/LDtibER/d5J7Qfb/Fiq1jmQ6pOLyvhwFicSObhK4c9SYjlJGJAlDrnaM8Izd23gcbmUo5NOizZPL+H42hqcf8uyK7MUJm9ViqITdLX1+gmGO+2qweQ12LWAXu+h1wVwb8z4/N49tm5Axp+oUWt/f0fs3rurGo7vyg6B9HLhtbPXq/q5urDzUvZ0trfU5RCCuzwAbRsr0yqhXDsbD4Ij15wjGCDMCOlPpJPvq2fMXtbB8TIG+9PBvVEaOERL+Rp8th5d99pbCBipSX30c1Ps3PtKdj9/V6u3r6mOvO7RTIoPI2jccVyvQ+VJK/qMFwWQoZKBNODrBEz6ElkZ0NsN9hCjWc5KFhJ1MKqjHReHpTkMgPZeTsr1Re5mZRBtjmEz6x2DIgTy0RlYqHpU3b2TEy+gQMEeIChGEAloqFI5KgjY4qQ1O5l7sahXf6e5uL/8sqn+y71tHVk2r7M5pampe83OLmp2Bn5zBAe+ArrqdFp1uS8dh/5EmX+eBwVuQuMWFcHn6bWZOkHRivhOK1qhGkRqcvJqJrEfUww3xeVG3JeTOoyjPDbFDRAbpCCFkI+NGx50wpxUKUpaVCjoUY9HSopBfXl+GEqqAWCmfSEiEaxbDECV1DKADFMr5oxg0Pd6W+mCQHdyajaLGQ+UgSgNOUv1nBveob9ekbbATCg3850uXTmj5/LM6wef9WU5OJ+aPqymnOSUtVHES6gIsixJBV3k8ue8oeGAMIZoYLkbThF4JHVR0OfGps+bUbH9zXXdvXtHVj97T6sN7mpro6PjysryOA5yTXT519PyUiU76wvMN/fTpMzp39rzmWMwhFHlehtRZY1xdPkZDjhCjvA8R6mEmTw2GIpHX58kdn7buAfGNPu0yM8UQMrxPwceT65cgMvmVoMADDuYDhSEhSSzYQ57+tbxEAfkC8zoCebxYoJyNkPMR31BmyAZeH0GDA5mYbyyHnCbSGua8wVltcOoanNPk8sp0IDl/mKcNYyX1GLUSchE6k6g7O6uen/IDHL+H9+5rg9OtXZzSHbCLM+nY2tjmVHVd/gtui4uL+md/+E/17LPPqdOd0DbO4gGnAa18/c03yn/m0P+maFlUSkyUNylehpgO8a6U/47uHieu69t7esDp7erGpnZ2d/LLxICx9XlpqemXyybGIJ+PoipVdioZ8+I/HnCAvgx6PQ33+6An/1mqHmPoo2+JteplHQm5CjhNdKDBmDekD5GV/5Jij/zOe16TSQbklymlhL44GgV0wx23YEE5D/nMDNZyOMEnibCeuMxMXjZaIM0yOpywTudP3pVCjCISHRun68jlNYpkp0+Caon3tDG8bueNupw3PZUhh4mVX2amGCIIEpE+VpePmbGGC9Z4hzXfyby4GiYxIccsJ/KTjVi/R/1Chz3NY47C2/B4PyXd54Vmi5cb/6+Db926Jf8zUwfMYVVVOPGTmpicoM0qz3fEpsQQ6BqN0URiLhwiJsSg6CDdeTPLYw4jauQRvBncCJJJY2TWH/rsi+QEPitDTqJfPuxDjDIb7dAsIQOffifWv8vFEbH7rhM+fn8Jd9s3hscXpHstDfrbykAyM+BUam0PxFrod74YQO6HFxjzTsdhp//vgPfKZdaiodctXH7/tzCeNGrK8sth3xvalto6PQzcIRU0o6bEY158DnckHFVxSOS2WvB13ZcjhIYvZ1Ep221sMuuoilEFYnXnNaDX3aqjydlpHfAV6Mr927qz9kgHOG47dU872Opd2tim3KPenq6tPtTd7U2t+MEPdQxZA0mBkzfjqbbbkMPbJMv/gjB9GgwbFbR3jAOiC8+y13MgNDE3p5r1NowmzLQa9oaGttPwQDbcUwTa39TGnau6+s4buvnhB9p69FD9vR1qHsgCMuGTV4OTmUopZAc9yMxhCsFkpnyFIBkIUaxhU8RRiLRbkKd0CiK8I5DRYWZtedPoMhkVhVhAIwiy6CA+fhKivgzqM8oJmmRyOkYbH4lzhBF1PspiVKAtWaEUaLPqagi/wR52d6+v6zs93dnta4tP/HU1pTgxqykO/I4tn+Tr8Amc1Wn8JfYuM5kFxu31BQX6HEJUDAFEBehjeF4p0BM2IuWJpTxMe7shSMxocwRun3M4KW+0vtk2KJjn9eUCmwuTDG2fMNQPz+2dc8RYqqwqVSiKww2QyTwraGleiFR4WDfLwjfSwIBkQUM22T6b7ADn0/mafg7J7w5cBnxjxulVwlFt1Kf9XooaWKU+wt3nhGuX462dodSLHTUT05o9eVonnnlGc9ASz984uSymZlRNgqlplZ1JGW03DLzOxlKyYIoxAoSMcgRgQTLeroooRd7PjMWZOKk74LPFyq0bun35fQ12N7Q409XxhTlVRdA+JysNYzImyYx+46AMcZxcvjNs5md5+zt58pQmePPo48hubW1rF+fIf9bU83i/DhGigtcDFXW5LH1+3MFyZyrJmBMhUZPgHS5nS861iCEohqCCOiJ1BCnbMS9oyPZxSeJzHTpy0SLK4nWS9XE89XurY9AL+il5/dHlaEGBXiXGnjASyeuANoQbDJSHRZxwWj29Rq5DHLoaZzVBG8JetiF/ch79aDweJGQ5Rs7n4VE+z+9xtTtrOAzu/O3t7Gl3a1f+R/n3dw9UY9iG6NoOn5/W1tY4XX0g/4Wg/+V/+f/py1/+smZn5xSQV++gh6PZEyLTzOyM5ni56PgnDNLMR9cgSXSvATXoo7fbtPuI+XyIo7rNKa63keeVF8MBpw8NumbIx1+QIrrW6VToQUcmyftc7/eU0IlI/xInFn7a6uVr9KlBV7O8PTOdMjOFEPPcRjZ+r7NiHTotqNtyrZRIKXNmpogiO0RMor+JNHLIYcxXVoysPJQxUb/J7CiCGubN+zRE5gFZlLRt1DD08THOQP4YAuUkjzeeLUZh0ycuimiMw8TcN43ivZDJpE/AI8xI4Va+TMGCIjJwuXgf0WIN0SF3+r3fDWMXBc0oxK2nLm+aYaqlXjqJ7DIzeX1D5mYbB3Xl0SNdv3Zdjx6tiKlVlzXd8Tng5bdkI8iAzy8ELpPQljd472MLk6c7vG6P83Qzl6HJzCHx5MHziXjC1GkGbXOovQhbyx19HkaNGCdjeD6qEdVkmHlKZuVXVguYNhbm6E1e77vrnp+kdNgTsg4S7zpWoxduZ30OfB24/BoEZjRmlp+C1X+fi7lyXX6iMo9TbsLE5ROb83j8ZyOPmeRcJhdDFyjrY4IQM06B5fbQIUblDsOeThwk315324WG5dfWC0MUYTk8s8MtfovD9Zlr8LQWj9tIQpykJvSxVoN9FfuWIx8quIMKEo5ngxPq1CHCnse8XRQ/ZRs9RP9r6msUg9Spohqc1T6nnw3Oph8OBOo37EBBmQJH1IivOaTplFHivnzzmj66flU98tU4cDt8IdrY3db9lVX5z6kOQ9QWduPawwe6sbqiddL3qMvjGyuU0PWAfgcfVAZDk/kjP410i6UUSkVO9CZm53WOA4dzL7ygzvyCGuL6tDGMUQk01N2gi5Hx4SloAqe7oM21O7f00Zuv6eFN+rq1rgLZVMit1FAlMokmZBAyQghqEaGW+4KgmLokl3EMppKxVpzElvgDJYULEEMg3WRticOnhx16IsVjWiTin4ZcFiId6mmCtgiSxohEfRZKcpWkl0qhUiontMerxr3tfd3e2NFav1HN53ubnNbE/JKWTpzUPIdwFfaNQnJ4kzpymcb/EAXxSaN/iQCZzUzBgkKA8SyeLAqJK7GaWqDoXgC4jU751TpQ1XhQzhthCo3uthwFRmEnHucGp/aNk4p8s/MN1MMDjPfYAA1RXjdIvjEkqsgKgmHy/O6cNfABBRL9HFLXYFDnN6OGsIWCaBTLIipCv6CBY2lh8FMolGKlQSg1QLgHqNE+Tusu6BM/yQnqyYvPaf7UaZU4HAUORuRTu6GwKjsaMO4BG36inUZSURbqdDoqoQX1F0WhGLIwZZak0GAbWKworjupNZ8rth7e140P3tOVd99U0d/TmaV5nT22qIkyiFsF14RnSAAAEABJREFUC8LH7Ce2nW771lGzMHyB1Iw10s7CwiJvJsc0OTWJ41RnR3UXx2afk9qhOynI1ifDzGTIKdKvAE0y5ER+Phf7/3aFGOWLOTGuBqQkVwHgjGQWFNkwC8YU4U1+JflMO58IJkIyDwW1VO1FZT7fGTkm5aeLxXPTCOsT+SjlYj7uqirVKQFj9DYbnMghziezSPaU8yeMVsJgiNlNGAN52OWDI5swhA2nj+3pal/O1zinzbCHnAYtqM8dWkebTtoozvN5nJn3S+rj+O1zyun/s9TG6ob2eVNshommAXfDqfz29o7u338g49/v/94f6J/+4R/qJG/nRRmRdT9/wt3jRcJFVKEr/uMa3WpC/osCMXQUWOi1RUxa1C56vMop29r2tnx+/IXCHd6A/H091BhJs6Cq21GFrIoiyh29KU7eAvLexnHe5QS42TtQfdBXvz9Qg2xCsEybhk7nWXjyYQTHCN5RB3F+e7wIe3w2FPAeZ8FkTLlMstGkEgVvQPI2Q0R/6KOvi4I59XVSVZW63Qn6XcqvxpXQjLVUykJQLmz22VQms0+CApI8nqenU5eZya+EjslB0Mxk9hh5TOQNxHle+cOU83icmWVeowsxwz2WI6mEx7fLOWnIPPpc+dhqxuf8EEd3b39PG+vrWnn4SA/QmVU23LKs8glDa0eqLBef18LXXUZUWZYZFXnHfKbIsqxKySSHyy8wlhgC8g/ysFlLPd7HasEUngB5zfOYzBzwUALcHn4MIrgJC5DHjLrgKSEHsTIjzuvLlBioqb3MbJTeUrMRbZOffFobbOcOHsGnp+FzStL4NrNcv5nTcex/Z8rUW64yyWj/KDD2ysjxsBJ51KpeailJOezUzRhDwq6RmBnl4oGgIy8r+DElo+Rr2EH+x/HKVyufhiwN4RaJRjLcXsLnMqQ69T44fO4iMkMt6C8Sx6YO3GZiT5VtYaMC58n1xryebGuxLaS7fXUbLGxxIl4g4bgm8rldMMo3hIfY5YSVE6ekDQ5pjJI7ZgUdqaKpYsAVcdPdEtvY6NbtG7p595byf6WJDemxfoTjlkLQAJu2jZ28vYJzCt1lEKt8PbrDC/5DbO0Oe6AfSJmvH+xOpHwMQeZ66WN3MF56oAbb6/t6vzE15I/T0zp58ZIuvfSSFs6cUUGYTV5i7Xl9JpNY05E+VNjjSfo8UxC1u6U7H3+oW3wh7W+sKnLaW3IKWzHmIMloP8aooijkNK9H4uiSDBnQuoxxMERV9LeDMKoyqCSiiIGhR0Uym0S+FuLyegP15EgPm8nMxENSkD31T4QTEHW1lAGEKLMWAfo0zNOBMkr6USqESoH9S7Grg1RqfSitgT2rtN9E1fhXUwvLmsVB7eBDibEPkVuNbolxyi+TDIRgMuDjcBAiSwLiSvK4SPkQokKMdFSIikWQqDAvCs/m+TMS85OUPD2HPZG6nIfNbcO3tCEmUVsm0NQyLK7EBDc4okM2Ud98+7wR9Tm96nOa1MdhGKCQNYrmhr2hHw7WlyiaocPa6Cv8EOctKagoSwk6xJFsOHJuEJ5jOIzq9cmbOghjQg3CPbBCj1DwDZxjf2s6dua8nn/pyzp9/qKm5hY1yZvV1NyMKj7HBxRGwfvf0JrTBKUlMxWu2AHhgRiDQgDR5IqX1CCKBpkN1DvY1d7OptZxUj9+/z3duvKxOqRfOnNK8xMln2p3VKPYnSJSp6lGRr1eXzVjC0ygmWnIoqBCFUUhP1k9fea0jh8/gbM6hQ5EnKKh9hiTO07+YwN95NowVyZTiDHDLKiPrAfI2eUp6pVMylAr36R8eawzTs1MdEP5ygUzR5wBUdqAPnF5VQ35E/MIGTXQZjNIBg+jdKANbpmZQhBUXA2gFhYyhRm+y7Omny1giCYPyp8wkK5XDfrT4JzWGMYa2jqtA4mTVTwIJZzfMZpDvk98X5530DuQn04OkNPuzrb89M9l5qepe7u7qnFCYkDXkqFXPU7A9/N/xLC6upbn6Lnnn9cffPUPdJZPSAVyN0awx2f8+/fvZVlNoFNd/7GRYlJeT8lnkxLHtQ5RPYayw7pYw/ldXduQOzZ7B/vawnEd0Nc+46nRGyyFIrpSYoQ7VaUJTuGmJyaV0OdVHKCtlTUNeBlxeQyJ62HEE7qQmAdB6ZK8X04dick5iixXT3gauZDJzBGgjjZTCB7nEPGmvBaIa2lURBYxxBxvZlK+eTij9noy1Mb5s403cgLzGMnMDqEjl5khZ9ZhABaE0jAcdIhbv/UyiTtD7XW0iJnJx2L2VCY9vtr0oAY51752Lcizuw75L0bduX1H9+7d48VyVxXzNjs7m2kMBfIp5Gu7LAuVrHGnHg4xUofJ/41bMmd4eN2ZHTFOzNoEM3tCDmYm8/mwIO/nGDF42POSbg7JDKr/e1deqhQ14LfTFibziKNC9TBgKSlDafSPyCO3x+Yg/VJGDjGveXpzINedOX94aAzJufFTv/XynGMczehxbfgx14Y/9flUJg/6GJ7G02U939NxvzVMATOTWQvP6+JNrPGGTdOR1zVS9TSXlvfBCPj8u30qWJMUJ6lRyno7YN/poyMJnbRMZcMcJ5yuBvjPTzoStii57YUKJBzSBjub2L+MsGVlaCTyyMt5HA6twTfYMsNmt46q2GJrFaRV7J8r7JPXr15Wj8/5k5zC+ZeFLjbOee+jH24VoaDaRjs4pusc0mziP6xxGvuQL5I3eAG8v7mpPuPx8ftabLBxZiaE1UJjXkrENwryA4N+kvbYayvW5rkXXtSzX/6K5k6fUc8iDhhr2wpJUcKx9eEF8haMY6aKmgyN9jjd/fi1V3X/o48U+TrW6Q1UmRRZxy5zCsssEA7ycGBNxhDkc1GWkbUfgKnAQS15OXBg6tXKUjIpwx9mHlK+LEdIZnAOjai5DXoapNFmCFEh06AQnQdjmtMIh0IhY8y3NHpcxKfCUd3lwGb9YKidWkr4RGVR4Wf05bJvVKtOQzWBxCLJInmETlgjMynwMAvK/YjQQ9CO8/TP57xGzj6PwZUhhkAtSZ7gjYiLkDKYaI97Am0KZcg4vsln8JYpnfFOkc+OQKR5PQ0OacNGWjvga4d3CEVvfKGx4JRybV4j8KZGNRGdGKSAU28pWcBZCOKrKzAcCfh+0N5ug0ORtLHZ050H63q4s6/h5KSO83n/5DPP6cTZC1pYOs5JzzSnGzOanplWieLlxcjiM4QaGEdA6C1NisEUQIxBj2F0J8nfQocsxBrnomGRHnCScpNPGG+89hutPrijpdlpPXPujCZYlJMo5wRKGVB2/wWeqio0OTkh/wUc/zxv5vUXatj4DnCiGhafmanEMT9x4oROcXrXZTEnlylpBzg27rD6z7/t7+0hDxREoo8xwx1YB1UQy8x6OeegLl3YwzvA2QiQJ24T/6gkhCADMnsi3QO5T9Tr1OtGMjmbmecFTkFAjmamMIKZyTS6KJ/1Bfl7HYImZJrQj+Q8EGFDZxxCjqkeEgVc/jjlDUigcSP6NMjTOq59yvQp3lcfGQ5xdAschkS97mjsYQC3MTzbfPI/wPHzRSN6OcQx3sUR3SXeT8v8xwHm5ub0P/7zf64vfOELcmfEx5VoZ+XRA5yUbV40ZjU3u6hYdKgiyopSVlYasvizs4oCr65vaGNzS5t8It6h/j7l/Wewh4yv8TFLiiGoU5bq4PQszsxpeW5BvZ093b91R/s4uzsY8G3Kb1CX/xxrw9pyWZpPBOUN/C635zMzRgucBqcSLAjKOkDADF0AgXRxNazfmjaHyGjAi9MA6mvc7QvJEmVkyteIfIIfR+SsZDIKmBnRT4MobleXBn2ovS3mzuiLz2PEABtlyfKZt6eb8QSfmem3JDS058m+Nr1Nf7nY4JTnwYOH8tPTGr30ND8FLbw/tOP5qqrMDmvFPHo4xkKtTL223w30mowG1I7S2afgQY0uM5OZiQc3VA79N13jGsb0sLJRO4fhEZPI6BgF5Wr5NMZpvzul0pzZaQszE3eO/ccfJuVOQTWGl3Le6f8bYDKz1l4G1l8Mcv3OIBwJBwuksx4JB/LKL4TrjqmH3RYMcO7crvn/iLaDvfCfv8+2bG+Ll+Qt7M+q7t2/rdu3b+oGn7XvP7irmzevZ6ytrfDFZl++R/r+2HBK2mCbEnukh/201OCTrwnWoynRn0YB6s7pBPtrFYlt+hr09rG7PQ4KehwEHLB9DrU0P6dT/j9Jzc1rbmpGkziq03zZnMDeVdTCxqYhhwlumzc5oHlI/6/wkn59dUUb7L33tzd1+8GD/JLvNi+G4BKQ8bTRE1bO+nTXRm+BO1osRhlffeLUtOZPn9WFL3xZJ595QRPzy0pll1FFNYmRgCjxqb9Wwb7SwdZNpqTIXrD68RXdefMdbd++K3H4EEOgG0iHPIk85vMTTDEE+XyVZVAFyiqo4LM/Ww/xSSE2cnkaRtuCFMj/GKZAn81MFpwP5IW3z0YgLYZIuaC2nqgcJq6l2B63P44AfwSeHgkbeUOmJa8cUTsHtbZxVoexVLRCnRDkczscHGjQP9Aw9dUEjlvLRhqNR+iB2Mca9nG3i75HjOG2u+UHGjCXvnf0kWEP0P+o3LgFiZlDlghWXJZpQ8QYSYl4bicg0VgiXVBlSiR5WhbeGbITRd0wRHm+BsfKN/wxmnwa6lnogwB9SdAxGnhDSEJIyaIcJadRRdlR3RiQ+kNjc+/r3sNNXblxXx9eua2Prt3Rh+DR5oGKiXktnDqrc8+9qLljJzWzuKzO9IwCChirjho21x4LeEjf0kg5zKQQLCtBkClYYEIczo8hBbU9NcYbWZwNDs8GJ2lXOEX9+F2Udn1Vi7ypnTp+TN2yUAxJDZtXYjHXKPoAZ2rAZFBcHT4TN/RhiBPfti355O3hfPpvmDd1Q/mohcVFnTp1CsdnjtYluq8hde5xouYncZ63Jq/8MmmAwzBkscgH5fD4Q5BhxDvnyZnmuCTnM+sPEs1Mhiw8+BiW2ZSf7SPRM4cybePk2RzjILyZP5LyokT2OT86lVBo50dZqaVBfQDySZ4O1SFwzJFngwwanLsx8ksDzmeDjDNYAAlZNBksJM/rPOV6zJvnX1qcV8k8DUnrUXaXN/z1jXX56anPg3exLEoZ//zUtcfcDHAUD1Y3NalC//zlP9C//B/+UMfmF3AoK6FC2t/dljusVVVocWFenap1UmJJOm3VIXCy2mh7/0BbOJq+gfj/xLPPyYHPnTurtesW43aZmJlKynTKUmfRAzfum5zuruAcuXNa47AN0WehGA0vggldcP0MlHN5mtH7ETyc/OEgzsnTMKRvRHp5M+cIcJuZuIFTY6yGfgZFHLIYnbYI8A5Db0zSGD4WD3gdzo/jnSpfzjk8YGT9DFBBsKgQgAX0RJwG1diGmp4fjs4rAR5+DCOHy8ZS0mMq2mohLjuEEe8Q1GGq/eeX0SHfPP1/Kbt+/boesFn2kX+BnjgiG0ABAohFoRUXLtgAABAASURBVII5jxyZuEwC82gZRoUmC8CkUQP6tMvMFIDnDcHk1Az6KRBxMknQJAkzzxOanzw8DeJ3Toc5Sgnm27ON4RGfxj+OMxmZHBDlgD7jOsw0bvXpfIniDkEfQ+MrwYzgazNPPsY06fG/x6P1jOQf3x4cw+NcOIdQ1gevL9sb6nzcVQoR9hZo5rB6D5OSo5SvwxKEjP47RL1Og8wc8MxNnkcotzLUXol2fE9osG+1AztegwbU2Kghaz2vd/YM/yLU/oz9jvxldXN9Xf5n9W5cv6YP3ntPb7/xpl79zW/06q9/o9/8+h/0t7/4hX7yox/oe9/6K33761/TD7/zLf3ou9/R97/9LX3vu9/SN77xNf3pn/2xXn3lH9iz+prlMMd/T0LYoZq9y/uUsEtZAAg/EZ/cJuPWtfa8kWHHjbDcocXOGvmLoOygRfI32OYhhzrH5mb1lede0D996Uv6wrkLOslBzBzymVbQIvv9FGsGj5a9vqeBNdjLWpuU26O9+xwmfHDnrh7s9fRof6C7/sfltw44JTWlUCFIGmRiIvbQ17iOzFBC2A1gGcthvDg2rNEEvcCXss99+ctaxMZGvl7VrN8BI+pTj89FGYL8N/4TzllkLtyd3X54V1ffeVO3P/xAO5y0Fuwhc51S/uMCBS5eQd/xTeXDKaMpFiBKERhpciCzltJpfcplbZzRF9H3DBGCN2upoE9CBD0tQh1FS0NUGMOcLwgDIz20NBIfCQcrkVzQ9l5fm/s9Pv+bhB/mMowWNNGd1KA/5IXnQEP8ukS5RN0JOeHfM6rEltSoRncPeOHwwx//XzL99yr6vHjU7Hc1+2mCJr5kGoh7OwoDNrGKN5ap6Vna68rojBKN51qZZHjWifxqeCQlkco8J9AosXAaFGWMROaE8qVMye2Uco3TDIpRNIepycxkDETertwJLZSc9ziElDIt1Z2cUXeCE8/OlAqEsbB8XCdPndfk9Lw2OCm9dfuBbt9b0e37a3qwtqOtg0Z7qVSYXtTC6Qs6xZvRiTOXND27pImpeXWoKyBgYyMJQGhJzTj81LFGCb1PIVI+MlH0I4ZSkb4UIaiwoGimyHjKYKpiUAE13i4Dp24HDx/p5nsf6PKbb2kfB+fMsWM6trTAC1vBRDWqKddnwfbY3PrIf8Ck9XBUfWPzRT4kbQ/nyA1QZDOrqlJFUYhiGpLfZV3QX/+Z1eMnTmqGufO0xFzRdfX47NCnvkG/L3dydnjTc4VIY7lDhex1lMIH4iIofGwh5yBkwHnzh8zHaSSOYilGNeiJmFeARhBu+TYtyR1/GSEc9FExmVc3hpIOa/B8hGuM2oAF7jV5XqKEWqlBVsl1DouS4D3cuEwIO00YiwYkN6JuAP3Njk9DA6fUVxPX4KzWyGbY63OK2lMP57A/wj6G78SpE5r3X3KbqBSrKP+LEjs4mmtrq3r08KHWMf7ulJiZGuSc9vuy3Z4m9mtpZVPF1r6eXT6p//X/+z/r+WeeVZl1KDB3+9rcuKdBfyfrQlkV6nQrhTKCQkyyhtR5nBeqpcXjqntDbWxscBq7oyE64aertY8diMmMzEMZgmanpvTMhQtaxjG+z2fm7bV11d4v5NLjlHbAOGs2My8TKIOlyLpcYYgL9Eq06WlOnWUa25v58TifA4/IQZjgCKZA28qX5Ww8oTypJDpiUAGig7ykyMTlD9JzAN58ch3wbRxMvnmQvb2NJJNyuU9Sk8kvMyjgSYxlePxjJNjfEaNsrpJGKaM2SHuz1lJjqpGxr6+HvCDcv3tX7hg0vBSUZaVu1VWXzbbbnVAHG1u4vHmxKLA3jgiNyN9iVGCdh8jqC0GywA2cmhE2mQFkHkNUCCHPX4CPIFiQw0LQb4MoT0WSWolDnHXJi+Fk6He5jL48BRE+LArPfTTYJpsy9TSHCDtakmCTsh6mdqchoITFlIfRd2XIozO8HBngKQfTjoqyOf+T1PcjMj4uDDe+vR4kR/sCCVM1AsbUbU1i7dXYlAYEOu75vb6GdF9LuV+073EZ8FnWzEdwWCToaOfJ4yLzVgCn3qq4vGyDE+c2+4CvaL4HuN1ZX1/To5WH8h8jun3rFiebN3X9xg19xGfmd95+W2++/rpee+01/f2vfqmf/fSn+vEPcDy//W196+tf19f+5E/1X//oj/Snf/zH+rM//WP9xZ/9ib75l1/TT3/yQ73+ym905eMPdY8697AzM3hOHfZA8cK+zQmlf4rf46vOaezhyy9/RSeOLytgw+u6jyiRr9shh493NE8+Xw6fi3y66sIizZgTD6PiyCIpEu/wvWayKjVF29PIY7GodKqc1POzC/rq+fP60onTWmYfn2FmlqY6WliYVDldKnVMDSazoRL/e6sHSdoPlW7v9HVju9HdXqmVQamHuwlfoFZdmwzHKTKXBX32/hj9ZjrlV2Ius3qxEIbsJQPypIIcpWlqcUbPvvQ5XfzC59RZ5OsVa7VHod6g1i4HQ75nJOat4ZS4Hu7TU+TT39X9j97TtVd+rXvvv6P9+3dUHOyoIr3DSeNE0WiilCrqL6NElVm2Ll8/rRbOqvctWFCgRuchfgOjdZOZiYds9E8eFqFM9eRlHvSHkYMa0UnLNQeJmDQGZZODsMdbMgXAgSjU8xY481Gbu/vaPujzstAA5Ivw3K9xf7Kh7i32Q/xYJNzVgHnoDZKG6ECNnIbIdsiLS80e38A7VV2r4EWrwsnt4r9MsGdNs2/Ps18vsl+HRGebxIQgkOiGMyI9RRrwuCjRaUeS6YnLO4ZSD2nAveMGviGuaVDTRqqdJuV1nHniiCKchL7QTWvboP3EwFoUkhUynMIQO4plNyNg8Euc0wrnspyYUlFOkK2r1Y0dXbl+W7duP9SjjS28/J4S/Z9dWtb04hKf9s/r0ouf1/FzFzWH4zC7sKzJqTl1qMPrDuQNbBRjWIgKIzgfY6FIum8qhVPCRYiKIShKCqZMawQ6wMEZorSrnKS++9qruvLeu6rIc4bPGLNTkzizyDTLqGHZIiNkVTNxjQPB1KQ5GuJjCHLj1+sdMH9DRVZ3mduPyCaoIa/LPZDPPzf7z0UuMeYBzohvmg11DtwJxhnzE8Dt7W2+QgyRt9RQf+OcyZ/0ECbPrSlAI4MKIJop89Awghk54C0ESTYqr9HlYa+LIISpJz0dAfF+t0Xh2hxkpSbJzET1ai/KMYYEXA6JPhMDS8+RVYMjkDKoA6OScBYSY29Ach5j1DD+mo2lhg5R9gzkMQR+6jD0OYN3Z9Ud+j4OXR9593uYIBbT6XNn5A5r0SllRZBFw1kc4DTuauXhCg7rI/VxBv3npwrvH6vyYH1TvfUt9Ta21dvelTBkX/r8F/SVl17S8sKCCozPwf6m9nY3FeCnJruaQjf8f+WKtMHQ1OWl46t/+M/0ld//A507f1FLy8dUYrwHLOK8zrL2MG7aNITV6kbUcfTsc597UZM4RbeuX9eje/e1yynDPi8pNf10uRgNsODl5SgqJifrQ0DwIaKfyHuI/FwPaSFn8bwtksyAFyIimBEeQ4zHMkxqabAn0mUSRfLD5P9gJTgdXgb3GM4RkW/nWxglPg0ivsXoSWNmRsBIMX3W5Sm/FdTBje4lDZmDPgY0YcBcB32t3UfO/vLin1J9XZY4ohOdCXX5MuKOaYnDWrhdZf1G7IfDkLXblVhE+fyFGBRYUw6DOkIgDT46jSHnizEqxKiCukJs+UBaiPEw3fN8FkIIQhgtlKdficEla3miCMN72OERAPaw2G/jycptOS/M6E7QRFwLjXVIbditBi3mPI8pQdLH4QR/+LJL+XEd5mvAQXoYUa/P4TW05Vuu5dmExsFP0EQWwBpJ7GkJW9JgRxJ2xsib14gFNawPFg3jMYWRjlMQO92oJs0syOePLsnXUU35IfUdYF/8L7X4i6f/qNBDXnhv3rylyx9f1ltvvaVXXn1Ff/fLv9Mvfv5z/eAH39d3v/Mdfetb39K3vvlNffObf5Xptznt/K6fdpL+ox/+UD/+0Y/04x//WD/72V/r73/5K732yqt67+139PGHH+rm1Wt6xCfxPntSRT+X5uaUwaf1s6dP6bmLF/X8s5f0/DPg0gWdWubzNrq9zVeZh3fuaJOX8hK9+if/5Kv6//zLf6ELF86q06kYKjLETgg7JB+knrxaWUk0KTNPS3ISmLdA0OHxPkeB8kU0FWQuSCuot2JtTdTSnEWdxJY9x4HUs8dPaopmhdMccW7KboGTmpRiUiiDqomudrHx29j6NV7u727t6erDDV2+t6q769t6AFa3dnGUpMha9HVguVfKT++TknDEWhg6kHWLhKx3UepMdXXs7Gkc1s/r5MULipMTSkVUnz73OBQ5YN9IyCTh2QRsexlqzeGEFtj7h1c/1Huv/J0+eOPXWrl7Tf29dcXQx0YEDiwMZzWwpgN9CwrII4IQ4ZFLQFjc8svGDyIyT+8NaISWV3uRR45gGk+GB81MsiDjH4x0SDW6bESfJEaZEJA79ACd3uvXHKowgyGqMVND9kamGmOSFLGXRfbHdjndxmyqP2jkPsnQ92Qg1ldFXa6bXcp3KTtJHZPMw3QjzYAl2lsOQQus7dBno+9RU0MDHRy4iuPtgHFNCrlxp4mKMqisobK8AJmgpmFqHFQEoXN0OIGcD0qjjMnXNfBBSB72wTQpqrYWDR1OtJcIOxpoE0o15oJpaY83okGyPPgbdx7o16+8qd+89rZu3HqgdY74+3XSxOyEFpbnNT0/rTPnz+iFzz2vU/6LS0vzmmGBTkxOyjeOQP1GH82M0QhOCvAxRvkmkOGbCooYYlQsAvA0+ADobyR/QAZDTlBrTuv2tjYxDpf1zltv6M692+p0Sy0vL8rbxK9kkniHgEnIZIzsNBJoiD8KY3ICGLLw3IlqMHTiCpE+0C9P8/w+8Ubvp/3PV509q+WlJXU5wQn0sc/C3fc3Y5xU31BdQaji8W0tm2ifLsnMZDHI2460k0EfYjDlsTLmYOQhTp9xGfEmQw+o0esFbgAcZiY5JMHJzB4jOE/8KA5O46tBxu6g1ehpBrKoUaIc59Tjc1wtl1Ob1iinsxh886h5SxvirLks3RF1Z2NAeIijOgBjZ9Xl2SfcJ62Do3GSzz1nz53VDJ+kSox0RB9qjNIOnyL8dPUhn3c3OL0smZOyKtVnHncpv+0/17qzrR10osYhvnDmrL78hS/oHLrYJd8+Bnd97ZF2tzclDO8EcROdMg/5gAW9fTBAl+e1dOq0Tp49h04f0wTrslN2hKSQb86aH52qo6IopSB5f5995hkd7OzqzvWb2lpd1+ajNQzjvoRhsWGSsVAToCJFxlPRdh9d2eNzi487MQaj5hYmM8CcmwMdIEnEyOBDjiMEL5kEAryZwQGTYGRmGTxk4iLcMmOeWI8j+MRNtIg314+n4PGfilEFXtTZMXX+d8QnsyWiQEKRfb34L0hdv3FdtzmJ8h+ziSHmdTeAVtH5AAAQAElEQVTBxupwXShwJgvWkctojEg4Eu8vnR7XjivoUGaMMTDejGDyPD5HBfrlZT0cRvEtNURAPsoY8f8oyPdkW4Hy+m+/kI2NgIiU8Rm1jvMZ6UdB8VwsUxIw9dh/PQH/TXBHkytpZHIkZacCO9HSNhxIC9QYMm302TRRTwtEqDIGdVgT3W5HE9jSCWjJy0ck3mXui8/XyIDNts9aP8D+77Letra2tM7Xs7t37+jqlSt659139Ko7n3/3d5xe/kTf+973cDi/qb/4i7/Qf/2v/1V/nE84/1R//ud/rq997Wv65l99Uz/E+fwZjuqbOK4fX74s/xu7D3Bove59HM4+dsntvuvV5NSUZmZntcgJ3yIvwTMzM5qfm8t7wOkTJ3TuzBm5Q3ri2LKOsS8sk+/0yRPyHxNyh9WwO1sbq3rIXnXtysf66MP3dfnyFd3lq4Dbzgt8ofnf/rf/VX/4h/9Ex44tyfUZQTFr//htZHEg/lzE5Wo+ocT7jRrKzIBk0hEk+ITDmPhaKZXM2kynq2dOntVXX/qSnuVL0xS2rmIdLczPapF9fWp6QpMzkyo6pWoc1/36QLu9Pa1ub+jWg3u6fOum7q1vaJ3Tv3ubW3q4s6c97KCoO9CnkOCwhxEUoMT+OZz3uOB7mPwy+Z7g/1vksy88r+c4FJimfVWFInpSo2fJB+xZocZJoQa7isNdlc2+6v6W7t27rPc+eE0373yU/xdBhYEMh9ZwbM2SWpiO/vPqzIgxKa9vCwpmMnMQZw6T/xOXmSmEIDOnxELN4IHleC+vnG7WphPSb7sS+VAA+Y9C+J/t2u4PtYPPGKsJdThAlALLwp6oIhZRDS96u3y69x9h85f8IXtQAxIvE7HfaAo/bAY/cBbM8QV/hnpmZXLqmGzEKXRfQw6AwtT0rBTYZNkg/b98tFAw6ROyolJ2Gmk+gfY2JSqiPA5nymiS6QmQXo/iavgGeNh1A59CbVxQYw4GQ2cbQVXIaU2Hh42pP0w6YDD7vVp7eOXXbt7WK6+9qV/+/St648139fHVm/lElVNi2o8qOxMqebPyN5/TZ8/o4jMXtciniqnZaU3jaEQ+LRhtmlk7lNGzDY2ewRRiUIyxRYCCECPxpHl6kAJKFZCEK7Fx+rbDp+DrfEJ5783XtbbyQDMsnGUW9yRvXd5cHwMzGNRMXAISNlW+4VEFAeXLw2PUOFhFwTKlXS/rb2sDnFY3Up45xEgfggbU686oK0GJcT2FY7OIUerjHO3v7cv/EsA2J3s93pSbJnnRx0hGHwQ8HphkPj4ff3AZGGHRjikQH0EwkxkQZel87q8kM/OH8uWsSPcFTrWex+OJJlYaZzUzeMt1e71jmJny5eVhnDQYj4aFnynOaYNj2vLI1OM9nOMb5XyH4Vouy5oFU3PaUSNXl5W/AAyRXQZy9biahZep5wE0nQ3T0rFjnKye1MLSoianJ+V6lOiPO7z7OKTuqK5xCuH5y24lFaYem9guJ5n7OH9DZF+FoGNsJl/83Of10osv6DgvU8ZGsbm2onU+6TXMVxcHpmLOt3f29cGV65wYUBc6HcHE9IwmJ6eVmMNUZ6Eycd6i1DD+iD50Op38UnSJk5Lzp8/q7vUb+VR1b2tHByAxXkMGATnFEDRERu5k+Sdrn6OpyansbJVsyoF0M+ZhBDPLc2VmzFc45Il9zJPGLVm+Rw8dXuYJhBJ6Y9CxwySfYOBxnuZ9GYOsuZTx/CRE7JPQ/wOXUWeIUb7+1nD8b9++o/u8oOzvH6hAVpO8QHQnJtCVrlx2EQPt82FjGVLe76IolEFdLt8MQ5aeSCOWR0PAJE+LISqO6goxKkQQHIFMIrepvaD5thz3Wc+jeVuep4F8G9OQ0KVGLvMc9cSDjD65Dlp5Igl1JPUwipoO+acZzzeGOwiYUZzMp3O1YaptmdHTT7bYFuRw3jvq9jdgTEPWn0YBW2z+S7AO1pfxUqlD9JVYl2nQU4u+Gl7QxhjidPrPmq+vruoOzs1HH7yvt998Q/7znL/C2fzZX/+1fsgndT/p/Ppf/qX+5I//RH/0n/+z/tN/+k/6D//xP+rf//t/p3/zb/6N/vd/9a/0r//1v9a//3f/Xv+Z9L/AMf3+93+gv/mbv9HrfKL3z/V3797T5uZGXoOuM1M4nf5lbHlpWSdOHNdZdzLBOQ4fHM8995y+8NIX9KUvfVFfefllffkrX9bnv/B5ffGLhL/ysvx/yfvSF17CtnxOnyPvsxcuyh3S5cVFTfvhTAi8vO5gD+7pxpXLuvLRB/qY8V0GHr7HeNf51N/D6Rbz+wynrP/iX/wLebvusLutzQcdyFmfdqXHkT6nWYeIG8+12Gs8h4edijayKqm9vIyJAtyZwnte15HKomZxBJewgS+cu6CvvPg5nT1+TBOsJ/FJuIzGugvKP6qF/W3UaHVrXescAmz397XCQc21+/flv3B1hy+wD/YOtIHTMMQ5ahRyS0Z/QtajBge5UeukwmNvvQ9kyuvff/Qq0V4HmS6fPqnnvsjhw3PPKHRLpRjUMKjkQ+Jh7BEaHkjDPbaEPl9Ua14elpnD53Xh/AlOUqW63mfNoYfNADoEjRJtZjFTR6b0zas08146CMHLIfNAC2cJGxAIFmTAqcN5TzMzSQ49dXmc46logokyDTrUYO8OKLtPx1LV0QH7SW/YqIPDGrFPZD28vaYYC7n/ssdL1nBYa4hPV5PfoC7jyRQ4KTfNJtMM452BTlP/NLVMERb7VsOcxd0DhYP+UAMK9+skfCkcyaACJ7XidCCwcYrBpjyhQaISwYsGGiptGmMOTbXzpDUgke5pNXlSikpWiOrFmJRwSC1WasgzqFMOB8Kh6FBt6yx7/D4nSiurG7py7YZeff1N/eoffqPX33hbH12+pnsPHmmDAXi+ZFGG8CampzW7sKjlYyd0zhfp+fM4Fssqqq5CVdGe97FRNnAmhWiMMapE2WOICiYF+h4tyMMZCN6CKcSgEEYogspOoYLPDTFKqe5r5d5dvfXaK3rvjde0u76qmcmO5nBUK9poMJY1A2cNaDhI6h00OmBsA5wi34xFm8y5HDpyJfgaR4IOK8Sopkka4DylplFk8yrLSkVZqoR63VkRqHOSz8gneZv2HwOQRdrqq6Ysvokgh/D2htQ19L4lyUxiqIo8Cvodg4eTTJK/5QUyjOFxSZIDAuM64FwbY+JfMEFEMflFSI5ARLRAOw6DGu0aNKhgnDFEeCNvQl+GKHlf2UAe6XyCb9EoMYZmBJfXEBkddTZdZl4+x7NJjak7HT2cwwM+1/T4JOenIvv7ezrY3ZM7lwcsLHdEhzi4Jml2ZkYnjh+Xn1x0Ox25wxHp7y6O6PrmpvwXZ25zkrJzsMv6aRTQE9c1b6fBEW7oV8mopqtSZ9mIXuKN/NK500KVtL+9wcnruoa9fcUiasCEvvL2W3r1/fe1nyQ3DH1fX42pz6lAjxeQfd5S/Re/EnmplrloVFJ2gtOfxfl5NqvntTy/oBuXr6Kf9+UnrPu8sAz3exKL3Ki3z8Y8AB0MTsk6t2B5LiwEBWDmI9fh5SEzk6cbeccJxHgXZKYW4oLnSdgyWl4ilBFioM+oDorYZDTyeUxHeA83jM+tBIVkRukjCN5H+mFmVAwk5ec4/DtQM5PXE2PM1Ntq6ENbkVSwxnwO7+Cc3rp1W36S2ufFo4ttnGHjnJ6a5gViUiXrMIQoc1jMdUX4SL0FdbgzMtaZHFcUchpCkBl9MOhoLDF4PUGeFinv4RiCYmjh8WaMNN9GeYmn/rHL83gxz2dGCDivI6Wz/EfrKbHOxGXmeZVzBXhvP69Vo8/ECnl5OQc5PegTC7ipo8H4JCB4r9PhvNz+szEk10f4KhQqqTNSZ6BOdxCipII2S2xSQVrlCJF1U6iLDMsYZLyo1XzR6u/vam97S1vY4NWH9/Tg7m3dun5NH73/rt5541W9iY3+25/9RD/43rf1/e9+C3xT3/3m1/VXX/sz/cl/+SP953//b/Vv/tX/rn/7b/61/sO/+7f6P/7jf9B/+c//h/74//wv+rM/+WN9/S/+XN/8xjf07W9Rjs/vP/7RD/STn/5EP//Fz/SrX/1Sr77yCp/w39T1a3xyX1mRHyBE+jrF3rSIw3gc+3H69Gmd5QvJhQsXdQ6ny53Q8+xVn3vxRb2Eo/nlL31JX/nSl/X5z31OX/j8F/Qld0S//GX5XxF5EQftc8S/gO3w8qf42nMMh23p2LJOUfep5WUtTE7JsDVrnMJe4fP/W6+8ql/94hf6+7/9hV79+1/qfb72Xb/yke7duqFNHNN95DXgq1unjJqdntIZnK9/9s/+UP/T//w/6dKliyqrQj5/blt9PbZzLGZoBOyISW3YeaCnrsN05lHAzJwc5vK6vd4QoyL9GPKyMcSKqgjs2wlnbkgfgNsq5nwae3WGvf7c4pJOz87pGPJ1u1piUUoM2+z0RP6iGmc6qun/QZBWsfE3eMm8vrah2zsHWuVUb50X903WcoPtKzjgSsH7lRQ53SwjlNbbF59Ghj7KhMo2OGcD7bOv+0nq7PElXXjhWX3p91/WJeYlsNbdfvgvB23zNW2P/aBf9xhDnzqG6jK+GfyRORzv6SKqg4JzfiZZ3Y6R/VjYeiU6je9kijRLwyKcAc8aUI4NshHvYZFuZrBBgj8Kox5ZVAZpuQmxPjNMMtOT/4LMiBnBf09oEKLW2Bfv8NVgg7nYw06kosL+zWiGw84O81Iwh44ItRAkmQJydbXYw+/ZAYa/Nze3oGMLS5piPieQ7axJU+y1BXtyB7+nZM8MvDRZ70CRuJK9O3CQqiE9rxFOo6CaDdH5wASWna6cigYPQd7EAEReWVCCNqQ3yVRnBJ9iJQTTYHzcUY1FV4V73aXX11GA8tCwsZzPQik/zd1gM71y7aZee4ONGgf13fc/0nVOUu/ce4hzvaceRs37qBAUGGSgjxV9nEZhl5aP6fS585x+ndHEFD45wio6HUXyJIRlhEMIKlCQCB8zDfTcWphRbVCMhUIM8svMnMiJUUcARtJg2NPGxopu3riqtzCCt69dUeTN/cTCvOZwFqmaco0SRjSx2QoZJZdNjXyHkjuqjiGKmVLS05AMxW3kV/AGk+QLui1DBZQpGVcXhZ/k7c6VhCJyp7jLJnr23Dm5ASxQngMWYwhRRt8blKtpktx5ddqIijMks6TA2KKZzHcJ4j3OzIhvYUaaTPl2ngJeQ11TkzPENbTh4Yq2vV2vLxAfQ1CkH0UMKmJUiZBaFPAAuVdFoYI8Xn9Cbl6Xb2zOJ8bsQFgaw8Oex2VTo+hjDDHWQw8j32HGEIf3MVyOLQbMxYCXCCiGy50Sd976LA7n+8T1WTQNMov0bYZPbSdOnpRvEn4C0kX3vC97GPtHnMTc4FPww9VHfA0YaIJ5icG0h/O7tb6BQ7olQzbTvPXPTU3o9PFlXTp/RnPTk6pxUocsyoS+TNPG2ta2vvuTI0C5gwAAEABJREFUn+qtjz7SI/iN7R3q4fMRXxcGnAYc7O7LT2z3cJSHnCokZCWukj5OohMXmP//4Q++yonRQHfp0wYnvj3yJh8L8nA5+Tpw3XHHO9DP5PKljs+8mUMj0ZgcM38SeOomWkKPmCBlXo+vBGtmisw9TannLwkYPJefh/N8YaRQO8mkDHF5QQhFZWYZMo8QBIZbRy4P/q6gApmZjPGHgH7SN++fV+fzf+f2bV3mBMp/nnAfw1mWFYZ5SlOTU+pyilqh45F1GNHdGKLCEcRRXa7rzpsZ6eEQRpuOEILGNBi8mWKAejq8Wds/I0xn9fgyqb3l8ubxO94U8oKj3E+GqInJ8DWXk50fg4nJOoIOu53xPIFM3v+U44ZymzrglNJf/HrIa4DtGbKGhujdkBfpscMq1lMG8+0vcUN04WB3V/t8lj1gD9hD53dYM6sPHurOjZu6+uFlffjOu3r79Tf0G5zCX/z0r/Wj739f3/v2t/Ttv/q6vvG1P9df/Mkf60/+zz8C/2WEP9LX/uyP9Y2/+FN955vf0E9+8F398m9+pssfvKvrlz/MuMrJ4kfvvaP33n5D74CPSbv68Ue6ce2q7t6+pfv37ujhg/t8JXuk7c0NbW9taGdnWwes1QFjQlry9TM/P6czfMV7/vnn9YWXXtKXcDZf/srLevn3Xtbvg5dfflkvH8EXX/pidkw///nP68UXXtBzzz6rZy5d0sULF3WBT+7nWb9nqc//N0LHiRMn8p+7czvv9n0Kp9Id4A5r3WV9584dvfvmW/rNL3+pX2A3folz+iaO82Wc1Yd8yl9/9FDbOBgNp8n+Y0az2J/F2Wkts18tL8zpJF//nsMx/Sf/w1f1L//l/6jl5SWVZcFSTgzxMVxXUAPiRJry5XGOHPi0B8XH0eN8ZmNO8vVh6Luv/x72YIANZJtUwx6UcFZrGvRDhO2tLW2urWmIjszj7FxYWNbp+QVV2PoubXSwOxPk75RRHf8l2IlSCUe1Zhx99podSQ/3+7q+tqmPH6zo7uaWttG/hzjra7vbCniNoWJ/TgP1B/tKOKMBPbVGeawhRLEwlU9OC1NdBg1pr0CWS6dO6MKzz+gsLx1FWXGg0JOPh11RDRXUON8Nzpb/retbly9rlRdf8UWmy7gL6nKUXhf9DKxNcyc1I0gKHpOh/DQJX8J5h1lQoJ4WUWZREnkopxQkp0eQsuwtV5FsVJXn9/hDUIw0j855sGW42nrIocx9cIcvyOs4rT2XjxUqY6Vpd1bxt0Qdvg85DJsVYpTbtcaC+oxplz1sc2eXtbSthoOXkjlw59TnsYIvgP/Mao09aBy0w4JT8ApqGQINdD6opsIhE18zyFBUigHHTVIAIh/9gJhEJzJyRFCjoJTR1uX1eN3ujRuTZ2VHCYNeex6LslDheDZ68GiNk9IressN0dvv6f0PP9bd+w+1w2bc7w9xJBqAunoZNoUQSwUE40701MyM5v1t9cRJneRTyRKfaSd4w7KikBBQ0alUVKUK3nQK4iJxMQbFEGRmkkxOzEyBOAesskHGQIsReVgmbsvx/cGBtnc2df36Vb3ym3/QZYxdSabjfBqe5VN/4XJBGlm7Lam9nAaqQ0bJ1GDYBxg6x9ANeHY0PI+DEiMCl2/vT80EDtgEerwd9qGJMgWK3WGME7wRlsimZpHj9qI00/K37YsXL2iKhUTDuU1fPA7P17B4PF6jvhr9LmJQKADj8YYDcREEwq5sZgjCE0BCPj4OT4vItU1Kct5lPcDo+AYWYiSuaEF/Y4R3ynx4Ph9DSTjz5A0xyutyEfhYEuOscYR9/IdgnIc8cnF+CB1itBweruFrd1aBp9U5vdZw5Kg11OH9P6S00ZCnhraoVVP2ENRXokd+OuKGfG5uTg7/2TB3Wlx+B5zsrLEh3L1/Tw8ePqB8LdH/ARvbtr9hYxRFuxPM2fzMtM6dPqXPv/i8zp45rcg8eFs7GLB92vr4xg1998c/1q9ffV3r/stZGFkNE051jY3rsT52tbHB5okT2+pQks+Oz9NkZ0LPs/m9+Nzz2sXA36auR2y42xiZGt3xPnWqSr7Jmnkp5bJmJjMjYJn63JqUeTM4wC3jnzJjnpjhQeXLSLLMjR9mbXiIPH2T9zmtkGVZFGqQT2I9xBDlOhCZf+dDCPKxmFmuzyzIwhFeJlmLHB+DKPBJmH7r5TrGMpfX4brpfbnPp8Lr169rbX2N+ZM6OAQTvAB2oZ1OR64HRVHK+xrMFIJlvqDvGYwrhEB8CzOjqy1C9DgjbYQ4ouQJlDHqkombB09x2YjCju4E/SyQ9DveZqZPVC21Uazv5GBuEjqbWBsNa4MSKkJUoJ9GTpfXEAdowMvdLrpYs776rH13oPZ5gdvjS8UmevcIZ+k2L03+85sf8LXgrTf5rI4z9atf/kp/87Nf6K9/+GP98Dvf1be+/g1948+/pq//6Z/pr/7sa/rWX/ylvvOXX9d3vvYNffdrX9f3v/5N/ehb39aPvvs9/fRHP8p/Xsn/zJL/5vt777ytD997V5c//EDXLn+cT1Tv8aVjffWhtnE0a3Q/oG+B8VSReWDi+zjUB/SxZs35OI00TKA6ZaEJXkSnJic1Mzuj2fk5LeLAneJU9NLFizikX9Dv/d7v65/8kz/M+OpXv6o/+P0/0Msv/578v1R2h/Vzn/s8n89xRPkc75/Rn3/+ueyQnjt/joOEczqXHdKzOnXqtE7wpWWJPWQB52tubl5uVybZTzp8JRGXAb/95fQ2L1B+guu/SPXt73xb3/vOd5DFj/Xrv/8HXcURWnu0Iv/iwm6jKfYG//y/TN0nOYE9c/KEzuD4njxxTOfOnsb2nNL5c2f01a/+vl7+ypfZO2Y0ZK7ZppCOeZO/Mzz3GIeFxhFQ19hxPEGWq+U17/vaHk5JH2euYr+yqY62+Gz+aGdDj7bXtdnblXUKVcTPTHZVYAvj9p7Ozy7oi+cv6eTMjLo4TUsTk1qYmlKnKmRllEFVlTislYZlqV0aX6XsTV7c37t1U1fRyfV+T2sHe1rd29a++kodKXaDArodmoBdDgoGAohRwdc2az8VWOxoqoHzkzj+Z8+d1UV04/Tps+p0p2S8yA7JO6CuAbb7YPtAG/fWdO+jm7r73lWt3n3APB0g50aGYx4CHTRAfqUCppSMiNDCPAPhQDiEkG1OiEGWESXizIwiIZcLni+HCUrEO8wf8NZCRlj04bPBLqYdXiYfsZf08Gm2kNku68X3qQMOTnqclPp+XyHjSfTN/Ysh6b6fus3wg7GhBR0E0wb13Fvf0N2VR9raY0Zo3tcdPVanU6pinvf3drTHfAw5EGz4ap2E19hQwSEU5Lw7mUMGUCsqkS4HYQOJPMlMyXmnpOU4jwfNp8Dr8dPW3iBpvzfU6vqmrt+4pQ8+uqw3cU7feud9Xb9+Kzuo27wxMUY1yTKEUVQoZDg4hpNqBZMHOpPTmuUTwJIvurNntcznj4pTjoINuOh0VHQqihUUjypQrgLFCiHQa5MZkGl8mZnMSIOO4xjgiE0yOD/+b+jYyqMH+uD9d3gLf4vPS3c0SXvudHQjssIQJk5WLRdumPkEmhzKRp96RG3EysM1m8AQo+Bxj6FPXIkaUpM4CW00YDH3mOwhm35NWU8LKGSk/Yq++BgT9XY7HR3HMF3gDX2KU7uGuENQThhsiT5St0A+PaUe77v3z8wUQAxBXiesDi/PQMAYC0SeNubbpCQLphDbsk4jfAyBxQWgwYJCiIoGnHrciFLSu0QXkxrG3Sp8jY9XIwNA/33sjuGIz3lGY6zZUF22nu78OC0xZneMGs9Hnhw/oi6zRFuJtMdIYq9GOpIP0sfoKNC/aQziLJ9/3Vl1TE5Py2JEv3t6xGe1m3du6869uziUO9TRyHXHf6zAT0ITc9dBH6fYhPwXHJ7nNOM8L1oz1Ombe53E0ky6zsb+i7/9W/2UjfxDXuC2t3Z1wFvoLs7sNk7BBo7q1sam9nhDrXnhMfofzVTRjyU2vJe//KW82d7kE+jljz7WzZs3tItx8DwmIduGYZkMXqOnuMx56tEYxPlt/hhhnDSmo2gdzdPGeYwRb8gh5TYT/TQzFRi2Elm63pZVqQI+0vcQQ9aNgE6YUdaCqED5MokoHpLgxYW4DudozB+lZPn0m0y5jWCcUO/mXyS5gVPvjtUQvfK+TeCoTGJXKtZTQX8jtsTLBDph9MvoY0CHPc77HpnX3P/oYwgys0OEYOImLIUQFEM4pEZCBvnFRdd4Ko9rzLehHK38IixibIx0mNfzfxrILsyqPE0y/vlTXC1PTVRLalb6liYct2a0Rny97O/ta211Vffv3tON69f1MU7hO2+9iYP0ccabr7+mV379a+Wf6/zpT/VD/w31H/yAE9Af8Nn9e3xy/66+x6fzH3z/e/oJjuYvfvbXOJs/19/+/Gf6B3T91X/4B72FA/vua2/owzff1GUOMK598KEe0NbqrTvavHtf2w8faZdTnX02Tj+J7Y++Fvj/BNRF/pNloalOhW0ulE/ZYlAHzOLk1LxMGnbPXxZnZ6Y1ycbqtnKKtefreMkPPthLTp46qfMXzunZ557V85x6vjj6mVB3Qr/IJ/qXODn1E9EX+Gz/7LPP4aBc0jm+6J09cw7H84xOHD/JyeQx+Yvt/Py85sEsDugsX//8S8YkOjWFYzUNpiYn5S9CeR2gX0WM8pcBFoxqHH+3GTdv3tQrr/xG3//e9/SNv/xLfRcH9W//5hd6Gxm5c7rCi+gO9oBTHcZeamluRscX53R8aV4nOTE9i2N6BpyCP8kn6xPQRdLPnD2lL375JV165qLKqqQ4bhWyalijrg/6xy7UxLOYPz4FnjzGEYWTmfnwtIuD6l+3IuP24pt8Lr+5el8f3rmu929c0/UHd7WLs9Kdm1KF4+5rbDJEzVpQh4Os490pPcdB1YvYz8WJCU0juw5vGgUIgOM+8dahhr1xEAvtsQDWsZUPaPf6yoqu4aw+RH/WeGHxvxrQM6lmLSb6ZzLlxcIAjLVa0McQowzq8LoNffNTVhHfZQ84hS/yDDpxkZeTAv3yE90h9fRZQ729vg4297Rx95Fuf3hFV9/7UPc4ud/f2ZG/RDXsC7k98icFWNrPfNsNWDmMsVswOUS/HMacOUS8w8zI+xREWDryJMzN8GirbeMJ3tNAzb45FOmMdQNZJeRqZSGP3+fEc4sXUd+LdnnhG+AD+TiGjKXdf9m32VMH2JSDZPKfb90nbZeX2V1eZL2viXRTQ78a7XO63ePFoVNGlbRX0lYFHxoFhVgqsEk0KMAAgfaHTT7t3OdTe4/j2kHoqB+66mVaaaCOBgFqHQ2Jq4uu6kicVRqq1LCJHJ8nHXDMuw92OB19uLKmmxx5f3j5qt559wO9/e77+vjjq7pz577W1rflP5c6ZHEkRQQgDelDTdjoX8GbicoqK5u6XXVmZzWHE7bMSdTSqVOa4U23Iq5g0YdOR+vxdYYAABAASURBVJ4/lh0FxuOImRaEfeNoEYxxAzOTEJGZKcRCETnIAjQiqEI+74nPq30W0MaDO7qGUb7y+qvaundbS7z9HV+Ykwu1xqAP60a1A+OSjTsT0IDEZ4SGTwpN6jG2vjyvj83zehlfqA1jZS7RBtPRq/FIB9HcSt4Op7H7KMw+iuHwE4yaNoKZQjCULsmgFYvzJJ+qL116hjfl6ewkNJT3PDG6HJIUuMnrYXaptizPYKYIPK+ZSchIo8tDnu4QffOxJijFlNjgEzIoI45HKGRm8nxmQRaAERaAFoS93RiQN/3xuhLyCuKiPq/T0VBxQ5SD6NE4kDV5G9qrnQKXZ+1hFkLNS8XwEDX65BjK4xvPixxa2uT6vB1H7gONpDwfSYm8DrqgxhcsddIV+SnbDIZoFr2bnZuVYwpD1cFYBhZYjwW7wQJeXVvVCvD/2cqxyUvaLp83vd+lRU0go+Oz83rx4iV9kRNQ/4WBY1PT6vAGnnYPtHLvgV599TX98Oc/1y/YqPwXAw6Q7+bWnh7dXdH6g3X1NvY13Ea39od8IsnSU2CSzmDAf//lL+fN59qt6/oQXL9/l7XZV6SOxFgsz0Xg6aNqgVb4cHPA08cQc5Yj84NYwmZQObyOIOVwkGkEDwNxRYx5VVbUjVx5mpnKqszwtECnLQSFEBWD0xZUJpF3DOydEnnHYTMjfbR0YHM6VH6RFouCNipVrIdIH9o2gnz+13F4bt7kJZmXCp+rfTasCtsxi0MxPTObP/V3/TQVu1JinAvKex0xFioySvkG1sZ5vx8j5DGYIvoQMbgeNjON27cY4E3KYwkaj2dM8ziI9p93btGOMZmv8REv6BgG/xRIOryTjH8SxVuoDQfmIqDzjgEbyDr6eo/PyY6b19wZ/ZAX83f05muv6Y1XX9Ubr70OXtPrOJSv4pS+8qu/1+t//yu9+8qvcS5f04dvvab33nhFb7/6a73z2it6763XOel8W/6p/caVj3Xn+mXdv31Fj+5f18bKLW2t39fu9op6+xts2Duy4Z7Kep9Tsr4m2VGwXJpGDrNl1Hyn1EKn0hIO5hKOyzLrbRm7vwRd6E5qkblampzScdJPkO9Ut6NFys0UpkWc0RPLy/LTxQK98zU8zRwvLB7TiRPndP7Si7r44ud1/oXnde7FZ/LPHz4D/yyf9J9lbV7iK8V5vlKdPX9OJzkFXeYLnjug8wvzmuPF0E9CZ7EHM7zAToFJDlMq9Caif9H1JgRF5rxbVupUFX5OzFNfGPGSSotCKeW/gPmIdf/+2+/q7//27/QzTpt/zAnyT3Duf/nzn+p95Hv/5lXtrj1Q6m2rq76OTVU6vzSrZ04u6tKJBV06PqdnTs3r2TPzeuHcvM4fm9A5cBosLlSaA8vHZ3X20mkdO39SqRu11wzkf0g/SexRDVohmZmCWhjUjCcQMDNlKpPZYxDgHocZEnZT1BaRgSGDAXbH11mfkzkyMuRa+zg8axsbusK++uGjO7q1s66Hgx096u/q1vqKVnjBrplPdZEbc1ohQ+Mkz7Cly1bqGU5Xn+Er15npCS0Upimr1bWhJmKjLuESBJBi0qAI2gkl9Te6sr6jjx5u6OZGT4/2TFv7pXYPCu0hhD0b6IB6hmLnYXxRQRF/qGyCCuC8KUqhUM3Ymm4pm5tW9+Sylp67qLMvPKNZ5iJxQiveorztITI+6O1pY21N969e1+23P9T9D65o+95D+R+7N/YleqhY0WZRY+dE/SYFk8tKCmroS2sDLMeZQTW64LklohgCUpec97gx5IzGlxH8JIgkgylTSMl6Oc7aOc3J/PHZGfl6KlJfhfWktKe63tP+3qb2drfgB8Q1GmBLHA17DY6mmAr8g0T/gwq+VpRTk0roflVU7FtJw/0d9Zl3G+yr4qgmICupUcmchySTxUIhlrkQ/qEGbNIZNNBPQX0c0H7saBDGKDUgboizOiSuiV3VhD3vPhss+qODXqPNrX1OlR7xaf+q3uOt+L33P9QHH3ysGzdva3V1ndOdfQYlLoSfghJKkKD4BiwUopmUSL/KsiOVpYSCdnEKFk6e0BKfYBZOnNAMwiunphWqjgqMVQEN5C2KUmZRFoAFmUaAD8QHwiHwJD0wfouRvEE85PFF4RsRfeKE1N/CV+/f0UfvvKGbnKbWfN6dLwvNVoU6FBHK5ZOBatHvRu4MZRDvDmSNwOumrzodyOkwO1PkY6A1MnZHdchLQV7PkpKDjcMdMHe8msZjiCeuocwQR6yHEvjp2747q7yBDDlpHdLXxCd9szavmeXN2X+Q339m1U8BvXxDQw11GeOPISjGoKKICpIowvgtxwXSAhFmVMito5d3CXi0w528RN/MTDEgN9qAlfFP+SIzdx4cYa/X648hqAgxwyT3lXM/UAbuJO9niwZ+BNpx2eSxwLvT53JyDHlJGGIIHW4Qs1yQzQDnfowhvJ9A+hw1yNLLNcxJomzDfCTgdY/pYVvE18xpk8dmqjqVJtgsp3BQZ9mg8oa1wKa1uMDnwlkVVSn/7fBHvLnff/RI/qdmHjx4qAf3H2iFU6E9TkX9t/FLC1qamdOFk6f1ledf1Jc4oXnx3AWdnF/ULJvvPi96l2/c1N+88pr+/o039RZr6O6DFa082tDq/XVtr2xrb31PB1s99fcAG8Cg11eXdfDSi5/Tc88+I/852qt3burND97VfdpPnCpYIwWTzEym9spTNA54FDzJyvDwCB4esRJ5MniYgkSiMSZjXgPIPOEiFsiso5K1GYkXV0K3fa5qZO98roqHWX5IToU+g8wT7WwGfE6Ger89bkwzT3yI6CJKl0B0HSfsL3YbbIp3793THV6eV/gM5XGT2I/5uXn5fE7g/Ezh8EwQ18Xp6WB7qqpSiUwL7z9jCTEqjhBipHv2BEIIpAcVsaUhmuQ3cPoYpnYcRvoYUo4k2DqpjAxrrUMgE2NUh/AwYJzE5mcOHUkXdYmGTCYBWAXpEGQlNqnPFxv/2czLH32kjz78UDeuXUNn72ljfY2NaPdwA9rd3tYGur3Fp+aHnP7fuXZZm5yA7eNYDHY3pcEeL0RsZpyIlWmIrWw0WZimOqbprlp0pBn42cmomckAjHDQQidqsVtoaaLU8mQFX2oJR2B5sqNjU13iutBJHZ+Z0kk2zuMz0zl8jM3vmB8gsC5PMmenCJ8Ai/BzxF04e0YXcTZPsIfMzc9pmnW7tMTn8LOXdPbiczp16Tmd5AvHiYtndezcKS2fPK4lTliX2Gf8L6rMLSxodn5e82Burl3nUzilY10pq0plVcl1xe1DxX5UVIWy7rHYYgiqyihzO4K9NuyXsD09TqpXHzzQx+9/oF/+/Bf6KafQ3//2d/TDb39XP//xj/Xmb36tO1evciK3jkx7mi6lhclSpxensRsLcuf0hbPH9Ty4eHJBZ5enwZTOLU/qLM4pQS1ONpqdSpqZMS0tT+nsheM6dvqYmirgmA01LE1D9KtuFQFdMKCMwNNDrjMZEjHARtAnL98TGtZ3YO0b43Y76nvWkPEG1kSIkRPtCXW7XfkvIK2srejh9obWm572cexq5n2AHjziM/BHd25kJ3Yb25bKQhFMd7qaVNBEv1Z3v6cl1uQF5vSLF87q4rF5nKmkCr0rMXQxmgK6Z4yxoexBWWk3drShUnd2h7r8YFvvXVvRzXt7OKuFelZon3J9kJi/ECPjDYrJkL8pNKBm8NCGPtT4C02nVI2ODtHPuDCj5YtndPa5Czpx/pS6s5MyxpKQ75BDpQHjONjY0tq127r5zge6yenq+t37qnsHOHN9WRxIYQiSaHgEk9AhmSkh0wRtE6RW1g0Uo04RzyO/bPTwvA4RwZ3r8bqCpzs8Enieo/D8JBfM18LMtC6dPqMLJ46jV4s6NjMhX8tFGKigrwHHVfg6DfutV1thJ12VDngJGTA/sZYKBQXmqcKuzrCGirJUDIV8DWhwgHz7yLeP7ehRFZS9doizitgYJB3zsdEfjfolv1IOeOeD5HkADDdhmXI6yQ2LzZXPHS7/NLm+saF7bIbX2VyvXLmiy5yi3uTU4tHKKs7pnjxvLpsoLNrPdUEJplFYFuQDKlCoyICrTlfTMzN8SlnSCU4J3XDMzM1lR6GsKsWieIxYKoQITIG6xUXVmTOe5mEzRQRWUK4sgooQ6ACt48CVMSiSKeHEDHr7+RP/++++o4/ef5+j6R0WV1dTU7wNMO6aDbbBgXEZNCzAzBN2h6bGYaqpY0wbN04IXrRBSxJ9cVpTbsjk+obdsLDTuF7qTtSVKONxTr3ehnoSDmlN3QNO7voovfMe31DWaaINb4dhysx0Cpm5w+pGwdO8vA85MNCiiHIE5ODhOKKBDCb/p99ykU79ZiY5hBgBIfRjxEC8O20KAe5oAZlHxYCsMQJFiCqg3qZk8qvtZ0KHa9CM0PKtnFu+Rn4ZyKVGJkPk5jpWj+iQeRiO4z0O1LlMgy46ajWEXW45nnqcz0D+3pbLvc6yTWryHCXEazL6X6F/hw4rOjrP6coCzuo0DmwHJyeWBe0McVr3tbu7I/9Usr62ro31De3u7OEY9NXQp5LxLy/O69L583r5i1/S73/5K/oCjualixc1Mz3H2jnQh1dv6B84aXnjynW9e+ee3rl5R5fvPdIKn5R2Nns62OnhrB6oweBZf6AZNsovv/CipmKhrYcrusMJ2XXW5NbWdjs/UittYyziMgl2BAL673R5pVQVoC4vn9s8L8yNy9fD8uaAwZiZPK8ZIYe4fLE4PJ1ge5Oew0epiJECzxiCArpW047/YpufoD64fz9/5vd58PU/x+npHLbEXzYmWdcTnMp1mFNPc+f6kCJD5yM0oq+uq2Ymv/xpZjJ7jBBMj/OY/CJZzmUwFjfkxuJoqTSmQZKfcAZ0rQVh9qDgIH+bdiRunI863ag/jbaN1NZP3QbGd4JxeMdKNo55NpBjy8fQuWns7YL8M/i5c+d06Zln9Axwfbxw/oKO+0EB+u46XqDjwk7VfH1S089O6XRpmu04guahC44uTtJEoeWJjo7hdLrjuYxDchwcAyeIOzHT1bH5CS3PTeg49Nh8F9olzmkn8ycWOjrBqeCJ+Q7hjsb0eM47oeX5SS3OTwHGMDct//GsiTJqeWFez1+6pC+/9JJeeOEFzc3Nq8un90Uc0ePYyGPHjms54xhjX9Isa3l2fo4vJnO8fM7h2M6wD01rik17Gid5ilPabreDY1ryElOowHYWOESZxqDoPHpQwldFoZKwYbubYU+9vW1trD7Uxx+8o1f/4Zf66Q+/h4P6Xf34+9/Rr/725/rg3Td158YV7a0+UsnLwzIvxmc4qDnPGC4tL+rZE8t64fQJPQtOnVjU8vKsFhemtcC45+emmL8Jvgh06VuloiqV6AcKyZjmdYpP5cvHTqii77728vyjB64DToSimrmWjOAkJ/wOD8/roL3ImIuyyLYm/8ia2znCXZzTEurpkxOTml9Y0PySwL3XAAAQAElEQVTsPHaq0iSnldNWasIKlSHy9aqjTT4JX717S5fv3tT9nQ3tIkOb6qhiDox6fAxDvoYkHP6TU7N68fRZPc+p9yIvJwV5CxZEjCZDB6wshUCUio5q0AuVVg4Gurm2rQ/vrurao23t1lFDq9QAgZQKNXWQ6Js5aoOXWIpC7WEI01fz8ValCuRaMa7lE6d16fkXdO6ZZ7XIy1GkP4NgGqIPPhdNf6jttU3dxp5/iF2/c+WaDnBgCw6uysYUZQqjf/LL5wTQmodEsnzsDXuT09wfCXkzo+NMY0q851f70NErkSeDSEoq88R5VkatkkFWVD4Vo/yL39nFRT3DOrmwuCTHxfklnULuc7FUhz3TOEirGGME2bchHJj7rkXNxEpz1YRmi646KajGiTXSsk2jjaBEs4m1UsAlHeDjhNwh75wxOAD75O1xwChqxtNxhHfhuAL6Z82V1VXd45TCf1P2w48/1JWrVzhRvaednR0N6YjnzZWn/HzikahTIFG/LCjEQkVZKeKkFmABgfjP/Rw/fiIbEDcw0zgCXTaVEkUtUMCIEEOM8g3CzGsTV1szzBM3boYiQiyKCHUEBBNVVVEF8Q0Gd2drQ3dv3tCbfOr/6IP35D/k22WBTdBmpB1HwwTWODnuCGVHBt433pqj6Zoxe1rr5NTIYIiy12KYfssv45HAkHJ5Qg8d1gaHqFFCAcUm5GicMpENcY9R48ANM4a8oTtqnLImO1uUp3JvoyhLHPwTWlpaUqdTqSgK5IScQ4CHMuYIijwuwsR7OYqjLHrictk+ETEKBE+gQKKfRnmnXpionIOu53EHo37yeluFzzNttrRQDEGeyXWlRaPHYx3zNXE+7oYTaufb+BoZ1iySxscOn+lYVuN4wnmeoON6k/OeDpxP9N/Rpnv9IKfVzEeLhjZSBqPjNsZUIuMJ3hSnp9kkZmY1x4ayfGxZJ9kAj/MWusynwkX0eJ7Nb5pTmBL99v4e7B2MHNYenz4HKoJpnpOeizgDn3/xCzitL+vzz39ep0+dw06W2sSIXcfJff/hQ71+44Zew7jdfrgpfFP1dgfyP0flGGC0jZPTY9OzOoMhqXpD9Te2dePKVd2+c5uTsZ7MfJazyHlYDptBmQejH2bwQL/LZdgQ8jXIL88FzmFeA6wDl5fH+Z8Fc3vRIHOy5/aiz3/Wx0jY558UbxOYmR7/S/DCgVPrcCWoKV9ka9MIm5nMACmJvgwwkv5ScOv2Ld3hk/bW9pYC45vDOV1aXpLTKU5POzj1FXPo8+h9ch22EJT1lfxexjKl7iOyMTNaevL2vA7PT2cOE038M/FMCiyOMfy1PzCeMdyxjCyYDPLFQzScOowg6GF8Iv5JHBp+6mnbEW3SdmpBUSVTvojKNDCuGezq2bNn5X+r86Uv4tC9+IL8c/cyuuy/ULSEHh9Dn8+dO6sLnE4uHUOG6LofJEzh9E1PdjXVLTWDQzo/WWhxqtDSdKnl6ULHpqP8M/Ux8jiOT3V1YtoxoZMzXZ10frar4wuTOr4EFseY0IlFsODo6sSCowPt6GTmPewgHed2eX5K8wszmp+fwXGbZT1NqYxBwr5GdG+609UC8y/mbpcTH0MHvf+zOIJzrL05Xl6mWKOdbldjlNhN142iLFWUhUqQKbrr+hKp31FEE1EZRNFEwl4NWW+s861N3bl1Q9eufKy333hVf/eLv9b3v/0N/fA7f6W//esf8Vn/da0/uqfhwY66MWmmW+jk3AxOwZKeO3ECB+yUXjx1Ss9yynthYV4nebFawMGfnq40CaaQ4dTMpCaQb6dDPxmXWVCoOkqgg106ceqMjh0/paozoZQVwGTi8gfyUEYbzizxJpPf+h2vrE+5sLDRDeNvFBHKNLpVIj+37Q1r06yt118Sz589q4v06/TErI51pjSHI1PhrOV9oirlp71311f13o2ruvrwrh4howGnwalTKJJeMM7h7oF665uat6hnTpzSczjkx+bn1OEFIcYkK4J8rkN0x71QHUoNwIGV6lWTetir9dH9FV29u4ZzPNQwVeoNgnr9xP4tsbWqrplPB/1PSeJGjoIxWUDWtFGgG6GoVCLj2fllnbv0jJ793Od1ivUytbQkoUspRMVQUGmjvc0d3eEQ4p1XX9OVd9/XFl/MInYzpqBgDoO2MDMJmEFp3GXp/ZBfOYpIeFP7D/bwzjF2GMxMVoHMtQ8Pew1jBLczrJmK/c7hv6U/SeLxyWmdnVvQc8sn9dLpc/ocXwQvLS3r7AIvHawbw/4n1luJLDplxD41isRNM+Zl5rfyPzm139dge1cBWYakx3YdXoyvQbodnHtsWVKiE42DzThv4jhfxGbBGEIya0eWqCx5Pjo8pMHe/oE2Nzblf0fyJhumfyZ6j1PHa5zaPOJz0C4bZe+gpwGbZY3j1lC+po0GqTZIg7mWmKyq08EYdGALumUiSaGICgywmuhqZmFeJ06c1MlTJ7WMkZzFiExiELsIo6oqlRULkkUQgil31RiwQ5Llf1BLcFAl+eX5Ao8iBBURQEtoFWgfJ3Vt5SEnqO/qtd/8g65jVAZ8XncD3ClLmZGnSXnxDfmMPHBwetVnQ+xDB9ABn177vAUPCSfGnNxxgg5RvmaYUPZGvok3hEVdnsfLZnlRxuttvAxpNMhtYiWoQf6tYvo4kpxvmK8h8zHwctAG+bpT4HPp6aKo07m5eS2gRGVZMeaoogBllDFmbuKCgjNGUyint5dBfTTUKpEnedNOn4K36215Hd5Ps1xRLuflHUYGT7cQFGNUtKC8EAMpo/zeV6/Ladu0j7OhuMP5x/DpHOdpkG+DbnrbDXLLdYwpmdr6GoY0rgeKPEWeBGiANO7DvM6PkZTrJN9j2hBXY4hrKPUiD2NcBbroujk9Na05ZL7I2+cx3j5PstGcAMu+4S8sao4NscNc+Fzt7+5qd2tH25tb6rNmGubSGE8VohbYXD7Pqaj/UW//e4r+RWECZ9g6lTbZZN+9clnvoqOP2AQ39ne1y8mCf+rf5tPsDienQ97aL507r2Pzi6qp+wFfOz6+fFm7u3sMzjtt0kj2rQzbsegzLjPy6ymMdCIhz1ZvXTaNfGxDrLvrp8+Hz1ef9VGURV7zZVUqsO7apkaVtIFPf46yGO0bOVjWYgIUMBqBcFRQAQzjsruzq/t37ua/bXn79u1sqwLz42vgOBv9DPIvWc/VERsSI6XJYyAwztyGUwsyh0zmNMfBa4QcFxWjY1SH55HIMYa1jCSSeEgiSgR8WOzJUjAF1qXXo8D0OAQFMh7kFUgZxB+Jy/kRiP+ogPOiLkdymvNR3u8x75Rwgjq8XjEOn31js53ACepiZzsTHXWww26LfdOYmJ3SzPysTvEZ/fnPvahnnn9eJ+FnFxc0OTPNKd6EJrHNk51KM5Sb51P8wlSleRwqd6qeREeLpC/PTmp5ZlJLsxOZHpuf1jKngktzk3IsEr84M8FacHQ1P93RHHXOTpWamSw0y2fwOfg5nLXZmY4c2Xkjz+REmR3nbpRW7t7R+2+8rvdefz3/uavbt+/k/eve/XvyF6hup6sOcJ2o0I2irFRAI3NSgBCjXIfMTIZcQ1CmRWkK0eS06pbqdErEmTToH2iHdXmfF0P/I/uv8gn/Zz/9ib7/nW/re3za//lPfqz333xNj/i0PdjbUuQ0ep5T5ZNLc7pw6riePXdaz58/o2dOn9SZ5QUdQ/aL010tTHU0j5M/D52DzkAnkEGFY1tVUZG+Woj0oaB/pYwxTWD7j585q4VjJxVxoGq1rz8GNQVJJjkM6tCTF6qFwhHnygr5x263BXlvZE+K2MSp6Snk0pFZ21aJXN3mul2usREV4fPuXJ44gwM+pwVO3SYYQ8QO4qjIsL0F+9XO/p7ucBLtP896c+2htuqeBoXUof6lpUU+R1cK7L8RO3NsdkbPnDml05xAz+PwTNB0h4FMIB8ffWLv9PVRE97F7u/HQqv9WpcfrOnD2yu6vb6rraHU59R1EAoNWChs36oxZG7PfC9IlMtwgZBuyDOQV3I5FgpVRwWnq7PYnLMvPK9zn+cknz6p21EP36jXG2DCGrntXcE2v/3a63rrldf08PY91Qd9BRZkwJ4ZZ1yR+qMCLZgM3pgLONXI+ICTyeQyKkqJtkly8TJnniNIxGVQLtNx+CjN8+75HY9zRfyBiKwK4Cerk+SboIGKdjv4MNOEj01M6AJfJp47fUovYA/OMRfHpqY0zRxWzKE7uZPIahl5zFBWm9sa8GWxwH+qJEXGKPcTOYipoa47sax0nIOeMERQj3+Wb8hbw5BB1/IBi8aNCho2HxeEO119FGCfDW7l0SNdv35N7777rt555x35/7hxm81gfW1NfTbZmo755AU6OaDhXo5LMlZ28Ek0k8F3Jyc1ywKanJ5WLAsl5JkwAIbiVBi7ed4+zl+4oOXjyzhZi5rnLXiGvN1OR0VRsDEEugkoE55GZEKj5TwxOD9GG0d2ykpBgiapGfI5Zkf3+cTw3ltv6NVf/71uXrvKRtjXNMYjShpwDO0/Z+N/dmUfJ+EAZ/QAx+CA4yynPedx4HukuSPv4R5pPRyEPtSdkD2ckj0++e4hxz2c+T6K2seZGEAHTpm4IQpQ46gmFMNo18zynPhcuCMgFgpR9NtkpHv8gHLurDY4a0OUx8vXGABPG1JfQkk6yK3TqRRiVOUbNDIMVJS8vmCCpWoWDXPe0HYaQZQVlyEmyJM3cR5vo1iC1EGNXpZ6DsuS7nk8b5Z5zkjkkdujGvriTvaQcfhpdEPbh2AhjnlakHKFUo7z/Oidj9dlkGi7yX0gJ7ShngQar8PTyJvzuJwJO+999dMsz0cpib58FjxPQ7ma8i7feiRzNzie5rI0ZBrQvQJ5+4bnOmvmo5ca+uHtRZkCAx+ythx72zvawWE9QD/cYXVD1cGAnsGI/+EffFW//3u/pzOcPvgJUDFRaetgV2988K7+7vXf6DYvWFv9Pe2ga1v7O9rY3NTuzrbmebl77uIlHIcpvgzsKa/V9XXWap9+NDL6STc0RF98LHrqMjOZtZCgDgsy4GG6r8NxU5eP2WFmCuSJIbJeY9Y537BcDh5vZjLSzUySQ595GemRvAV10TKGWhlyOTIPwtDVbE4uu/t378l/xvKD9z+QO+YmyZ3TE3yRmZmZUQfb0mWjcMfE10HuT6TWYAohHMIyHwlH7EiRqZnJbJQnQpnbyPx4HUWsFOFDLhdk5nnHkEztZZT3ukW6iPS9wx1Mt3uhop0OcFpGGRCOo/laxUbaKD7FILeVOY08ns/KIA+nSKWcIjkv8mXQJwXiadPnK4Ogty3i3FH2tdewVjxN5DfKGuMLtFu43aAdUXfslOpOT2hheUn+y0bP5M+bz+g4m9QMujaFXfefiZ9ho1qYndYicIdzaXZS2Smda+nSTEuPzU/JndNjc9Nacgd1dkqLY8cUx2wezE5V2SGddcezU2iCsbrzWcUkR4d+gON4cgAAEABJREFUdUvTRBXU7QRVnaiylGKRVJBnplupSrV2V1Z086OP9BbO6h0c13XWwfscsFzlC+AA+97BLoYQKVtmp9v3mpKKChwA15VOpyOnhc8H8kQ85C1EEUX6UHPQsbW9qfv37+rjjz7Q66/+Rn/3N7/QT3/8Qz7v/0C//uXf8Vn/HfnfON7Hie0GaYnxnV6e17njS7p09gQO6inoSZ0/dUzHF2a0MNXVPI7obLeAduRyWkZmi8hqYX5S82AK+RTMecKpkElmkT5FWSxUMQ/LZ85pmZMv60xowKfrRoWUEaFBpiDxlHlhfepFisb41AxPRcYYkT31Y3f72Lca+1KiSx3WnjfjumbG/KDfwtZ2iDwxOauTM/NaxLmb70xqIpYq6VuHcRRghlNvo44H2+t6//Z1fXzvlh7ubWvIHBdVoWnq9v8YoEN99R4n0yZdOHFCl06f1OmleU1XURMY3AI5mTUSc+gv/f4nrLbp52YK2rJK19b39M7NB7qxssVXLKlnpQaMp4msO2iiry4MijBq8+63INIUsXcdWSjUMA8qOxrS55LT3WOXLuqZr3xJZ597VpOMhR5oH4fU/SY/VNhc2+Dl5R2c1dd1nxepwV5P7qSGWuwTxowFRfpY0EakbkeNY3eA3+F11Oxr7keIfji8f3k9J5OIS8CpPAxMQWYjOA9k5CXOKRwxidYSbTeqkNlEMHXVaLYoQFTEDyr7PXWZ32lha3lpeJEvLi9dvKgL2IhF7O1sVen49LROdCfVwR+yrS0lvm5NMP+G3W7AcH+gPg63+0ZDxlHg1HawJaHPwhy4g+MOK9SdoAajP8Sx6dP4wcH+/5+1/3Cy5EjSPMFPzdz9saBJkZngtFAURVCkq2tnp3t2ZGb2Vk5O5v7Lu9vbPZGZ6WHNiqCAAlDgHEgkQSaSR5Jg7z13v99n70USFFDdIjue/rlxNTU1NTV184hI7ezs6Dab3dbNLV2+fEmnT5/Whx98oPdwUj/95FNd4HPa1taWfAoIj/LAxNMC6SUFg7LCHkCkh8MRzucx+WdN66bWLhvrjEG6rB408ibsz0xHTxzXJp+W1pYO6himBxiKCsORc1JKGSR6W/QqLsciQjknkBfA8c0oV3YIKhDw0eJkTBm3Q//Q7xdfnNPbb76hd99+i7FeVNtOFQhyzpvxDqdVOzigOziX/iUZ1y9ARgdO6j6O6j6TYNntIz87pf5zNzeR3Ranz1vIaauE/hnFG7KR9P94c+vmzSLn0pb2MyatxfHp2YTLywSOfgevTqtcZZTwFiAByePx3B38RYAd5m1nyWvLfLp9jWI1dVNkUlkeIHlDCtMRVy//84rrvWGh5T0gU0Hpn7092cD1DcvUfZqnHp2yU/Zn2y8Le8ZsB3XOeO/SIL6g1eIQfT1a+mjRIeuu27e08bhb8lribl/C4tBCg9B55s9hy8LonEf/Hq/H0DH2bwT1XOcAhQ483AuRZKljaS4HRxAmjjC5Sd27e+Rd+EUfZ+jOLo6q//zOHicI+7zcTLfvqEX/TvFi9/Pvfk8vPP20HsYIrK0MdX37ml5671X97p1Xde76FW3NdjGsvXa7mVr0vOFt9yE+GZ7kU1gw39vQPMeL5S6h+5wjH3NSdIH6jhuFR3TD8W9CRCgiSnFEFN1KOcv6mHKW12rTNGzmtVJGVxXlX49shaGUrwiRWeD1VqD+IOteSL1kpFCOVDZB67FPjv3y/PGHH+vVP/xBb+KE2Fnd3NyQ/0tIj33I6V5d13edDNuDSKFCXPddzqKPiFACKhXIlBQRIJV8YipY5kWEfPkZ4adTRs/DIDi4KQ5aO+mSvkpqcbz2NNc2tmZ7tsfcTXVnvqctXkRu8NJxjRO3qzs3dW0bEL9256acf3N/h3r72u3nZc6nqWdDlfhiqVkWdEMtDkyHE+XxRtBzWsJxUFgJuCHeU+ZpOUDnPIN8MX+C14T9NBqcgmN86fKfb/rBj36kZ57/th598lmdePQJHT/5qFY3D2nCF4FVXg7WCTdwRDc2VrSxuaLNQ6s6dHhV66THOGKTlRF2fwxGagaVmmGjgTEaaMjcFfiTtkHewUnvAB7qplaFk5JyVoLPYKxVFeheVlNXauA7s7E26NQY/lcGjVbZTLW8drCVb731lj5gX/NBRGK8KUHL9EAmnh0usdCjWpECs9Zplzm6dWsL5/Si3nv/Hb366ivo4ct38cfX/6B32FdOf/aJbly7ohb7vsKaPLSxpic5MX368Uf09GOP6NFTx3UI532F8ZvPETox4SR6ZX2kydoQWQ41WhmoHmXGG0p1J6U5I5vyvjYjnEs4EhFBulfbhTJO0iFOUQ8dP6FoBupSVp8rKRLSCKY+KYgbCskIHhE876JkS+QvoH/yiohSx7bFe6Hluo+zavvYYydtpx0vlXgE3Ih8Y1w3OrZ5GBzSgD6HSjhGSbU/F3OY01Cem0b+01Ufchr9/tnPdPrKRd1mv55iR1OmPn5CDQ/TO3e0t3VDG1Wl53nBf4yTvnG0GqdOA8Iq5so4uQmR4InJv0D1JQdJ+6NVXeX41L8L8D4vvpd2tnVH0j60W3QoclakpIQOkC15wSgtQwL47iKpjdAcBPwGDlvNV4c1Tsuf/v539a0f/kCHOF3N6LT53ms9h71u09fHn3ysN197XZ/jY21z+shkKns+6SMb0K6Yy6CftcmKjhw6LGFMtvAxttHnIusii1zyIwLRdkVfXa/w/I2PuFvSE10A4qVhT4+dwrTRuEzeaFDz1WKg1WGjddbjOvOzCn9HhyN95+FH9W0OSU4cOqRNXpIa/JpgPxP72yZz1OM/zUjPcVCDPaFnz9xln7PeVKzdHcrTlAVjJdrHUdxnc9wnbYXyz5Xe5G3vJl7v9WvXde7subKI33zzLXlB+/P+jRtbskNlR8pOqsMWJsoGpMXVE2QWRYWSZIyb4wM+Q2wc2tARjonNiPsyU574AQZpdX1NR44f04mHT+rIsaNaIb26sqrJ0knN0EopKTFJGWVJxCOCCegL7FgIUbps0WfWvXilCn5SWuQ1KE9C0bZR5tOnP9U7b7+JI/6pbmxdY3JbVShki/Lsshns8vl/G4FaCRyabzvwt3kruI2sbi1xG5nd5ETMzqfDmzihC2xpiwVznVPna8jUuHrlavnFjnPnzuksMj5z9gyfKj/X2TNnywuAf/vWG/D169dou6XbfM7124Yncs9OsedsOXeeYCSgGXPgsrtg0v0yUhxYHFeEpColsJBBygn5JPnqedwP10UPyf3z98Gcu3+frNkIWRfsGBo2SB0K+E/SComplMfS4lybzj20mjO2PwFOlvXH9d1Xa8fUbZk3z11JH9RxCI3W4RIH8a44qV7IHgVSYNHoz4HBeNz3w/XvT39d3HLokUXpBfoHdSCHzpELXy3Oajvb5+Vvn01tjxBMdzW7c0s7fM0YsHh/9MQT+uuf/VTfe/4pbR5f0/ZgT388865+/96bOKtXtUX9wAEQm/IeRmWOnq/xeXbIBm0d9h9h30N/LHDrx5SXoYhQXdWSQhFBEAp98xWUGpn1ZEeioS/Xtg6kSKrrSvVyvbqeobtXEAsoWPcIl/2JkFsK3b2iTEevOXM7Z25bXqz9MngTG3SBF+V3+arz29/8Rm/goF6/ek1HsS3+W5dPYCAPYcDX+Mw/4VTJ/CV4NX3L/aCDoLMInobjdwuWeSFFBEggnLgHkdbXX4hAi2IGUCZYy4s2vqEpcGd/V5dvXde5q1/qk4tn9fanH+qVd97QS2+8qt+89rL+/pXf6e9e/o3+7vfGb/X3L/9Wv339Ff3+rdf1GvP9xw/f0VuffKgPznymM5cu6OLWVV3bu607/g1qzTWtpC7TNQwFeuC5ifBYjFDEAosNSepJ99Qz2BPVp3t5ttORk1LOysyvEcRXOEx4+lvf1k9+8Sv95C/+hR7GYV1ZP6zRZE3D8apG4wnghIyvU/5MPRjXakaVGk4JjXoAvQbUBvSxvamplOhD9KcMj+whgT4ZQk+joFKQ18NDn0Ls5erVwXOvjLNa10lGJo+oxtBbYUNtqpr8WuViHW6xwb/xxhvscx/KhxcZetZdo6qqUremTXIffH2bcoLkrxUXOTl977139TZ7x1t8ifv8zGnd4UT18uWL8t/c/vD9d3Xp4heasn+M6ff40SM6hXPyxOOP6kmc0yOba1rFGR3C3Ah+x4zfsLO6Nqw1pqyZ1Go4MW1WGtWjpKh7xjdXq6nafp+R4agyzx0vKx1rXSnEBCHviY4eO8FLwyPqqkbzSOpSRdskz7FI9wqpgGcEMeAw0Q/l5ErOdV4QM5wGpHiSoeVFNCIUEeJRkIgnaFXIMyK0x0HMHnsXhaUKotfBdRDPKWlUNzpx5Ki+8/SzOrFxSP5RgCPo0mo95MvnrubYazGX4qXlwp0behfd/+zyF7rNibb/bmcvaQWd22DdV/OZdjhJz+yFzyH7Hz//jB4+vKaVqlcdM3XzXfnPRwbpCnnPcLautNKdeqDrnfQpbT+8eFGXebHfhbcpxLkL/4GMDDE2iXGD3iBtGXeU+xS2Q4cCxyxGQ6XxSMND6zr17FP64S9/oe//7EUd5sS3RefnOQRH2sKfOPv5Gb38m9+V/8zh7OmzmvPVNaHguWd9EPacpKqFQUkT/KNDvBiura6prmt8mBvywZrl3guO4KfjRaBb7j00+SfvnuH01KIrLQClANDDU9UBUuploL5qKBuigxMarkFgBWe/8d7CnlZjvyteVjI6MMCO+7N/i0w770Psyx6LdWWAQz/h9LVhHuhEyc6pF9wMB3UK7LDZkfLPnV744kI5OfXiffvtt/X+e+/r888/1xYnglY0t5mZASYlAW++3kSsbPBo+opMCUhMbo3iDZiojY0NbQDXvXXrNm+je8oI1j//tL6xiXN6XCdOndRRjuvXNzc0QdF8kjrkbbBmsi34nBK2K7EeAwEtwhyLMBEGAk4pUycr5VTCKlc4Z2nRhgrm3SfGW3z6Oc0n/o8//qiMz45hQH80XlFAw/+rxHTWq0U55nxenM1aHPS55gjWihJMvH+GJjNw5ktJKogIJZDDfd6PRX5IpdzjSdTrmcQ5czDjlNtOpefBc3AeJ/b82bO6cP6cLn5xXufPnS1/MuY8+f7ltcuXLukmRnaXEzefxPltfbq3h2Hc0z7hHm9XOzjYN65f1y0c5Q6FqcxTCmXmLdN3Im0ni+1I5WIsvVES5DpuoISlHvGD0PWoQbJXh0zmKGCLs9VhSDoWRr+E6xgRAdUwJUIpYhFf1LXmkIa+aZjWPcyQ+T3YCZ1jgBYvSHNOv9uCzn3Dh3npWMgHYU+8n0OfOWQyJeJOdw7J670SmWM4grdQpz8HUS7qLSBfHpZD4OifgK4pgqqfYJlWyYlCq+PZSYV2ZxkgO/+3gjN0w7B+iHEYHc7a4Y0N/fiFH+uXf/FLPf3kM7Ss9d6Hn+kPb7yjc9e2dB3DdgsaV/k6BKcAABAASURBVJj/S35hwlAzVPnnU9/gBOnXOHfX0f8Ba9PGzWs0s04izM9iBD389VAuIJ+kCsSF0Spxqnq+rAsVzkQzqOXQ1cWYFqD+QWXdXSWU0pj8sA6SQoskZ0nq+o7oXDnxZaPbUcxva8rp8aVzn+jtP76qX//DP+jv/+7vy48g+euEfznq57/4ub71/PM6dfJksR0QUM5ZCx2XkyAegJZXOPQDRMSiTqiEWl4kSzqWT1HP6IXMQsI2q+efoqNFLyWpy5I/TbZshLPUarfd07U713UGp/TD0x/qj2+/rt//4SX9Dof0Nzikv8cJ9Y9zfPD5p/r8yy/0xbUvdf7aJebU+JLwss7i1H76xVm98+lHeu3dt3Fq/6Bfv/p7/R1O7H//3T/qN6++XH4k5ONzn+ssztT5a5e1Nd3RLry12NGOee6RS4+tU4JX4CkIrIKMPlPTwLFxGgQVEuNNKRQR4qGeuEBi3jM2uhqtaLJ+RI/iYDzMqf9kc101DlqDIzqss2r6TCnRJGhu6L7LkgNBVhDCgZ8i3dMf0lRPXLSPlOWwICNkygUwx+gN7UVL9KcHAj1OXAhdyq0GOHoPrQ/15PENHRmFxrGvhjm5cfG83v/j6/r03Q90h0+wLRtqx8Y65fTnDjb2Gl8Uz312Wu+9+bbeeOUPeusPr+nTt9/XzS+vKvhsOYlat7+8ppf/7jd69R9f0vUvLqrCRq02lQ5zUnqMU+THHzmuh46ua321xscK3iNBnYgnjUc1Ottw2jso4QTHdDSuNBhmNcYgKePMRJIUEiZCwm5FG8p9UgILGSVVbPZrh4/oGCdaw5V12g0wG6EeGVl2PQR6iWc8AHE5n0AU3EUfkmjLgzsUzEGKIC4uQp7SQUgM5lxee28fDDQajuT9u+xv2KGO/aHHNi0GAV/ulDY+VSvtUhbLRaPI+tZjT+rpk49oNdUaMt5DzVgjxlphzCpJPrGvxkN9wv74Pi8KF9jnpiGlpka+jY7iRzx0aEMVL+/7N65olUYvPPuEXnzuGZ3AwRv3bZmnQR0ajGtOrkeynKd+IemlrZ09fXrhkl57/2O98/kXuk56n31ajLeH58UYJDRORU5aXiFFlIcS8oqcoJtVIRNXrDN6gXP58MmH9fCJk9pkngaMMdNnMDY7plcvXdGH777Pl9639MXZ87px5Zr2fOCEoleRVLOeKmiXgxr23hraQxy8lZUVeU+9gpO9Tf0dO4TIO1M/paxEm4gQDAJJRO/CEZcpSY6DuIuDnF7Bugpk17Pn9uxRHS8JBXwRCtZairmm09tK7a6OIteNcaMh6y/6KXwHPsqu7I8w+4rgmQI9H2jz8GENRkMO3eba4yAuecPy/3Jz6/Yd3eQk8IsLF8rPm77xxh/1yh9e0dtvva3Tn30mO647HEe3eO8GvClQmGQwMwmlyZFUIXj5SqFUVWVCGhTUWFvfkE83JpMV9RIM7KtMNoIbjcba5Kj/5KmH9TgnRYePHtXqxrpWOAnxCeuIN5DGm6lp0of7qWjnsEwU8ZxRgpThYYGUUhl8RCgBL5KSJy4Y6FgoVy5f4Q36fb337juM87SuX7uhXNV66KFTOoHyrKweRnE3VA3XlKqxcj2icaWecUeXVMmQqs7oMRYS9rVAKJK44gD0uYiHzE9OWYb5H1SVhpzuNlWlGmRQGXWlqnI9JpEF0aKIcxbIlMnzD+nfuHZV/juQl79k88KZPcuLxBc4tFevXNZVjOrlixc4sf1CZ0+f1lUc2n0UNkuyYgdKKybSTnb0HewC8qzcHfPcO07YIaeOvjvq9IzpAK5TnELXczn1ZjjB5rGnnSc5KR74R9fOFpmEvSIl+So0oe94BG2A43Z+WhaA0Tlk7C2G3zKYcaJhzFkUzuvpX4ynh5+e/nsWusGxgwK+vfCDsoWTCvV2iU5lPnv0GI7UwZzRU/xN6CjrGMEBaEqOFBHy3N6PkGSoh1qB6HAZJ0oTGaJST6R3iFi6FJqDGf3scjq8wwlrS6Ue7OGk3mLzvHHrjrou6fFTT+qvfvFX+hd/8VfaWD+pjz//Uv/9t3/Q3/z6Jf39a3/US6zjNz/6SO9+/LEuoAe3+ILg9f4mzuobnCJdw1ntGVRnmSEr0YfRH/ADTyKuEkoizi1fDhfoSfYukqc14J0MuLeUekeXYHBKCmUJRCSJBpl1baPvH9uIHAqKu26mrt3BoF3Tretn9PlHr+p3f/t/6m//4/9br/zmv+vjjz9Qykn+OvMjPj37v7R0fMjG2NOzkVlnpls4iJC+CVqUBaEh6nFLCm7gUFyRFBEFPERMIq0QPRr0lHpRTR5Dqlm7tTRNrXY44bx8+xrO5bv6w9uv6ZW3/qDX3n1dn39xWls3r2l3ekdt4vOt2yCD1qBt2yS1g6yO08d+WKsbVAuQbh3HiWmbXH6pZIfzmJusiS+uX9G7n3ykl994jRPY3+l3b7yudzh1OnP9Ki8w+9pmLdhh7TkG6atWSjOlCJCVyr/MYCrUtmJoDajJdZmIq1yWL2qjPoUwiV5qhJV8epex8w89/pg2jh9VhveEdBiGKvoIz/tdJOgBBJaYqwLXATq4ggjpnrAnatBIIk/0TUQHZZGgBTr02HZjip3Yn+5pxmfhNubq8kw5T7VSTfXoatLzJ9f0+EatjbSvCfNznS9bv/nPf6d/+Jv/pk/efk9nPvpY7/7xDb3625f0xst/0Cc4Dde/vKxuZ1/jLtOm0mCv197lW/rsj+/r9BsfaHrlttY01NHhqk6sreuRo4f0+MmjeuT4plbHtBn2Gg7mauq5xsOklUmDszXUxsZY6+tjra4NS96AssEg1DShbJ1SpyDMKZGuClJfKc2zqr5GohUmkLJ6qM0jx3SY/XTASXeLXCNTDkStXosrFFrcQZBA6OByHUNB3n2wnEVWqVdCHkkqcicqLgcRoYBAkM7MrcMeGz3GiRo0tXbxJ+7whXDKaVqx2dhG61NLnTkHYGL+BqnSCAx5aTqxeljPnXpcJyYb2kiN1tqs1TZpJdW8wHaa0z5Nxrp057bePXtaH547oys3tyTW0KhpNCbc5EXg8GSgAWukwak6iZP6k6ee1guPP6mHVlc0REFn812xxLSK7Cs0OizvwVD+j42u7XZ6/9xlvfPx57rO15y59yJgPWOxqAxYDDoFcYCgEIMQD7FeWWLvzWqQx5A5afqk9g4vrecv6NoXlzRmLOvNSKvViHij/e1dzfamunUD3froE/3X//Sf9Tf/4T+UHwm4dvkyc90pQ8v73Jy913auxm/wS4EP+DLxbeR8m6++Qb0pcrX/FnBU1wMlZBsBnw8gSQGUFIQpsvwvkS5AAZJikepFaPSLMBFHXpBlm51qr9vGnu1pMup1ZJy0Ws80QO/HvKT1VadUJw2Ym5yg3FQa8bVvsraq8cpYQ3y+XNccCs6UrCg+afMfdfb/OPL6q6/qPf+3dZ+e5vTugnzauM+pXIfHLJiL4MkjIhQmbngwCD2x0aScFTnJHYxQmlXepo9iqPxzTKs4nQ1veS074janfP65VNedoCCbhw/p1MOn9NCJE1qj3gp5Y5RoNBppSJsGhqu6UoZ+TklVyqBScVaRSkXfVa7lSaqrmvwKnenv6Y64rMgeA1ErmD8R2gn/HCfu/LnzuvTlFXVY2yNHHtKJE4/o0Uee0fd/8KK++70f65FHn+Et67Dq4UQd/bVKjLOS4EWRpIgFJBHT3Ys+78aXkYNyN3GW03dBhBvqWiIKPT+Z/xKnN2ViCQIBgWBBzzmJnbPgZ8zVjFOAOZjdF+9xcF2vokEVWRV8m17qBCVgPjEQNiQ9c90zRxGhRL1A1imFRM2eRYhUiUk5pUV5CDn36jjFbN22gyhZQa2IUFoiItj0VOr20Omo19r5pF/HzQKl3D0tHfTUbZlHQB1RVwch8Z7+esbVL0PRN6tD4e6RSeB0BSGTKvkUEufV5SVN3yVknL1pFge3lePFaJLXFXRUux896Z565s08SsHC/XOgBuMIyaNaNnO8tzy+Bh15XQp1mZnmJaVH53uHzIP/57h9nFRjF6Ozw2mPMZt1Gg0mev7Z7+qv//pf6+lnnpfyAAfoot7/9DN98Nln+owN+PzFi7yQ3tYu+tEhmw6hf/zJp/r0k8/kNdkhj448PXAFqWDGCL72ZlCl1PVU5NMhX+uQSv7XNlLv6oaL6XN/b1cdRl/Ivccx79DfOZvOxc8/0Ut//9/0n/6//y8c1P+f3n3tFYz6WU5Wb2ttZVXPPfecXnzxRflvfPqFNtBLIUOT/efALDwAEhGhKI1DRKWQ7kIeleWxhMtKnvPRFTa3PjoFi83/G81eu6et7S19efWi3uIz/Wtv/EEfffahLl65oJs7t+QfK5riWM5xktpuqo6TvxZ9nEPHmBEvID0r6Nhml6BsjvMyV68OdWHfFodroNecMp8I7bIh7+KoXbl1XW99+oFeevM1/eNrr+pt9OLS7R35t5p3o9YuVmUeEPGADcZESgXMj19ojSAennLKifL0uA8QcCN10DESJ6wnHn5EY5y1xKbZsQZb9M4iO4CKYMXlHIL77m/KiXAJ4BZMdNZb6xxtU85K6EBHPxQpIhTZEGFPmVTlXqsD6fA469HDK/r2Ew/p2YePanMYnODNlPa3de6jD3gZ+ge9/dof9MXpTzXfua0Jp5mb7GuHVsYa5aQOnd3iQOAMX+M+e/89XeGQIFiTm6Ohjq+vyad4Bd4HNyZax0macCq6MkxaIZyMq/IzuatrE62tr2gFuuNxg2NaKdVSxkiz7AkdV+E9RSzGRJiYs8y+1zRjyhq0oFKuh1o/dETHH3lUw7U17SMHmz/hFCX2rkgJkQXCMBYBRozIclK1vCiWsUzeH3QI1g5ly3w6LiqmFIpI4nkXgqMW+1xC7HMLxGXnZHVlRZm58o+x+Ufo/OWMISmgY1o9dqDF1uU+OADqVUN1fTTRt595Vk9zSnx8bUNNJ+VpKzt9A3yAnv720YVru3f0xkfv80XhPV3ldFXQtG0Y4EMMsaWDSBrSdswesYlMnjp8VD9//tt6+qHjOsE8jDjxG/R7Wm1Cg5jjCO9pWCetMT9rq6saDoa6xcHe+fNfyL+vknLWg9dClkFwAKZSiUqBnrLI1SO7bb4o2/c6zVq8A70e+VTwNqhqDe3AMeaePa61rafuxfPn9cmHH+rXf/d3+vXf/l05gGr5ama6mXaZ+ohAiXhTN/KPAxzl0M8+kX/UKyK0g+/lr7WWe6SQyNPygt1lzAFlyF5LBGFQIZS0gAgDOFyilPfq2J9bDhl2d+5of++OeuxPx5xk7PqwzryEDfHrBqrqWjUOasWc1NiHCqSUEE+vFjl1zKV1J/m/yPuQT/rvvfuuTn/yCadwV7VzZ1stwlkI9oCRRaj7rpLDQCMnJTrKdOKOBziYqxvrOnL8mPzbyScfeVgP8RlujPMp6s/pfA/vvwtphUm3c2ocPXpMhw4d1iGOfSe+Zg55AAAQAElEQVR87reTOhgMVDFpKWfltEBKSUXAackMYUQoQTsixK3QVy4vLC8Ywr3dPZ07c1bvv/uePuczzvkz53Xt6nWEKyZ2Xasrh1XliXI90XhyWKdOPanvf/9Fvfizv9QTzz6vE48+plX4rEZjtbnigDvYGABdMk88/8feB2NxmBhZBlZmo05ZVUFahPBTIyvn1amS443zIqtOSQ15DeXDXGuEInsxjNhMRpx6r2AEVscTrYDxaKyG/KquVDGvGRqWe0K43IoI5J0KegzhDIMyQ2ewgDq4UopSj0fJigiJuyggi9RGy8apZV565sX1Uw65WjGcsjR7BWGoI6vj09YiDHQoFfQK+o8O0i0gRMtLnkPD5YUv+nAYLADhDPTMnEOxoYt09DM5/FNAuNTpFNAoi7WXCm3Cg3QsFzIlD9yxTPUeCYNz2JHXkX4ALjOQWx/MNDIPZB8s5mANiLDPLOIEqNdRz+3n8LSH7Hc4be7IP3niFM7qv9Ivf/lL+bfcERO9BUsvSfA4R/YLtJqzg21tbemtt98qP/biecgp66tXRIh7mb2IO21IoT93wd6yuL8b9nL8Hjy/5Y9yM8/t/q68+X/y1pv63X/+G/23/+P/0Jsv/U4XeaHcu3lLk7rRGhvzt55+Tn/1L/+lnnryKfkUtUY+EbHog8DUF4lvflJNZj8iFMgzUlJEkq8I8qLE5MAQMdMtIANxLkYSjAh0oAedWrUo5S4O6LWtq/ro4/f15huvIuNPtLXFyenutnzS12HMe6Ff1GVyIA9lxwHkBQsFIlHi4irxnixQ4pLL9CdXj7p3qGlHDx3ObattTouu7d7W6SuX9AaHEX/3hzf16odn9fm1qW73I02jUuu31yUiWlWsk0zrSlNl1kHuJYa4gO5dvWDmIInS9ZYMjA0nqzqFzRzyWXPaZ7UIzTrRq4yY59fdpmUkRTg0qEcQwYOoCKI8wqm7sA532ISWTd+2KVG/wuYtNsLMMqrUVJUGVdKYE7S1ca0jq0M9cmxdjx3b0JFx1qSaaVzN1eOw7uLgd9Nt1cgi8TKxf+e6rl08qy/OfKzPPnlfX5z/VFs3Lmk+ow6nRIc3xjp6eFWHD63oyOaqDq2vam0y0nhQaQLWxwOtj0faWJ1ok7J1MCE+Ir9qsjJrPLH5ppCUpPg6YVu28hWS9ZU2c4VyM9Q6TteJRx5TNRwz75zYRaADAsxIEXooAtBBROjgohSqrrDIcYmh8pAi4i7E1WFHuyLjViWOzAWFiEW9BP2cK3k8/nLrHxd0vTkvoz360eCITdjnHXqudnH6pxy4RERpM2df8BoxX6ZbFA76CXms40s8euqknnr0UflnUIcKnNZeed4r1Ul5ZaTh5ppusM7e4avCeV4mpji+cwnatWr0sCbRYP9GtFlHJw/D6/NHj+tnTz+lJ49u6KGVRuN+V6NuR4dG0kNrtZ5/7Jhe/M5T+s4zj+vJJx6Xf1nzxo3rOKs7rLUeLrRAL/YqIJGOA9bFshYLQHbAb2HLPsTpfPudt3X12jV5/5xiw1vWWLAP1nWlQV2rQh404BP5PqerO9rl5X0bp/aj997VP/7t3+qN117TjSvXKJ8L0dCf+0QOKaHntYb4UP6zXWu8tGxvb8PrbpmvfWRtucO4vv4Ksr8OZB/cy+ISMOaD0Ke7/nEZNhitDkY6zIvq5mStxIfIuUmVxqwB63zdNKzJWgP2OPs01qkp/qF/pM/6Eowovfn6H3FQP8VBvaI7eOwznDgLsWzIVHAldIOx9OqxLtzyFUEJihgII+WsXFXKdaWKTsdrq9o8cljHT57USRTpyLHjWtvcUDUY8JaP2tG2HqIEKKk/8Z84cbI4p0ePH2PDOaxVnNchjpKd1JqJSizCxGKMCMnQ4iKlWP5b5PzpM2A+yI4I1TlzhL6lzz7+RB9/8GH57wE/4zTJvxTmPwvRtfDGW+d81lu+yqmhdVaHUo/Gq3ro5CN69tvf0/df/Jm+88Mf6ygnBfVkVT1jbqFt9PAp80R/CUSEvno5K1wHpBBPQGZEKJEKg3hEiTl1VwGTJMvCY2lyVcZU03cdWVXKGNOkmrBBERrK74bLeE2Z6w5QigkytnO6Qrg6nmBQN3Ro45AObx6SfxnlUV4wHn/8cT3OgjSeeOIJLfAkeU/oxMkTGOPDOrS5qY319cW8MceeNxufyjoBbwkdCUOLq+97FWeV0MZozttXj+FyaTBaMe5FXApxUQ8FdISA1VDSJEupawCy5TQGR6Aj7iyjk80cc6sF7EwUkO4MrEdX0OMm0cLkCtCeEtIennpodg7vQ0derwQVUPIJSXcPAB1ifjpk0KEfJSTeL+F0m5MWIXWZmx7ZBbrPCpaIi7wweHlIyDgNhlpgINdpmdcpctn1CwOO6Bi9fO5b39a//V//N73wwx/p0JGjct+RK0jVytSfU29nZ1eTyYquYyhfefllTlY/xYGaIjExMg/eoR64yCXt5wFIfuVGFCWnhyekV+atJ6dHUgtY8sQwyn2HQ8Cb9hwH9crFL/Ta71/Sf/zf/z/6L//n/653X3lJty9dUMaArw0abXIKc3htQz/47vf0q1/+pU7wBaauK6WU1NQNPNPJN9xB/ldBFm2cqxKGn0HcA1giggzy5XAZFWEZDzuDHVNGosXOxLhSqxkO6NUbV/ThJx/oj2++rs8++1i372xphuPa8lLUM26pk5DHXUDLcbQO8lAvaaqEFmnXdfy+fP3JRTvXK3DhMk27PofmYJeyvci60yVd3Z3r86u39c6ZK3zSvKYv+Qzpvye5jzxbjFMf5rFVxuVZoCu83OXRXRTQwbKEyRZdkBvYzlDbh1Y3jmjz2Ek14zX19E2htGStL5GSc1/MadO8P6QBt3PoqgR+RIQy+mxY3ezs7PN1CT9KomKkVPQj5WUYhLRheNhMqckqp2WbK0Mcn4f0veee0NOnjmpzXGmAc17jnA7TXHs3r+ocJ9KfvPeWPn3/bX3BSf+t619qvn9HdZ5r1IQmg6SN1WHBOo7O2mSglVFDWdawSsVZXcdp3Vwd69DaijbZ68ajAYcC6LD5Mr8hwZ4CaRDV4vLADamU+aHFxWuO9ljLPg0frKzpOKeNozX22+FYM2SPLwalRLsMEo1MdYllIIeUHNw9LTqEyV2yIhYVFuu5ZCmCPGBbbnn7hM72PCJKWTCeHrs+5TTQk91DLCLYW1vt8UVnjy8mEYH9GWsyHuOLzeWTvi1OQGc4KlWVZQgagh+HthUttiCzBlZHI506ekyPcQq6jk30/4g0Ya4z9Tv0dYicj518SH65f++Tj/XZFxc0i6xZFwo0OiGbiniDgz0h5zD29RDtj9aVvnXyuF7AGX3u1DF99/FT+sX3vqW/+N7zeubkER0ZVbzEhBJtVrCdx48/xPwNVK7FFFESQKVOYtxIXhU5jou52sVh/PCD9/Xmm2/p8uUrKg4kjrplOGV8nZU3pAYZDOCnRlmDcTk+rGuc0qn2oHGGk9jf/MM/6jf/8A/Fr9nZvqNoe0Un0CsxnrqqVDM278tjZFaxB6zio3U47vvMQ8f4exUJ87z/DkUEGV8Hsg9u5Ci5jsrlWJMqXmqlUa61wgl/Q3lNJwnexAtIIIMmZ9bDUIPhoPBnv8TzYfm00znV5kw5jeAh7XJ6OmWz6jg+DhgWQo0ClYH2DKaHqBvLwgMutwAyHRkJQYxWVnBGD2kFh3TI5B3COT3JW/Txk6e0eugQBmoMRsp1o6D+eGVV5f9QPnpU65QfPXZM65zCjiZj1U2jAZuSHZ1IoWRGUyjiHhLxJP6lZTlpRa9IKkiZsiUC49xy4uSf4/zso4+Kk/rpRx/r3OkzunH1GhO+IzuqHudsf0+7O9vk3dHtWzdZULvKFUTpZy4ps/hXDx3Vqaee0bdf+LF+8NOf68TjT2mEcxc4Dx5bhSI1jLOpa1U5K8NUAUpTOZ4yE1MVNKVeI9c16rpG6YFDYBkk2qUUSrRNikKvgkaVkmrCJqBHWFPudL1MO79JlRwOclXeWBrCmnaV6XRib0VmDoFQooq24+FQq+OJhs1AExR7g7eho4eP6OGTJ/UYc/oEzqs/sz777LPy/1zjnw38i1/8Qr/6y7/UX3CK98Mf/lBPP/20Hn74YZ2kjU+7ViYTeSwh0TOLgkU3Z056G6CIsmV36JaIV1VNkGR1tDM1JzKDt/0ZBg7sY3n52iPnGVPKnF6g1yKU9hnTPmV3wZvznkHeHmUFveRwl7x94i3y6ZiTLtdyvC2h4wC9bZnPuZEqzZD5AmkRD+dVOAMLlLaMpWMeTbOvB1IzlHjDjOFYB0jED1Czdkbr6xqsrsltgrqJF4kDZOIHSMMRtIYy3Z4++tyoM0990pTx9fC+yQnBL371P+lX//Kv9Ox3vquNI0e0ga4eYT7XV9fVciJyDSfV4blz5+Rfmtza2vJSUk5JXhM985IU6N8CESHuByCF7r8Q5d0k5mQRJ9ObVcfc96DFmdvf32GdcUJ1+Ut99N47+vV//6/6Lbjw2SfavXFZaXZb68PMJ9Q1PX7qhJ564jE99tgj6NXDnGYcgsdcEO4EmubCKGpFr5iEwplDkndv1ynwQO7mHkRCwdhThAwCRYR4cC9CEShJDju0N1IvVIIlNNOtO1v66JMP9cprL+vtd9/SdU5UZ+0UfW7VF0Y6RQolECGZhsMFEJKA6Tu8C/0zLtrdrU8cGhGhCKCQIquvBpqpQV8btdVY02pFN+e1Ltya6t1zV/TyB5/qw0vXdAPvZ5sBem3MLVvoVpICMmXNktZdkKnF5dgBxAbWQ8NrtEu1Dh0/pbWjDynVA7WsaeuB0UPfNB0Ktkl6GwLkknD+Au6DPCqFwgnqIH3007ajc13ottiHlnUesZig3nxAl2aKCGXWb66yKtazN+2cspgKIR2+MiX5b5Q+jqPy1MMP6eThda0Nsqa3t3Tn+mXt3uTkCsc0t/tq+AIzTJ3GtTgpqrSGY3t4fYzNzBoNgk04azKssKWNNlZG8smqT1HHw1pjDmqGdkByqDJP8GcnJklKCmXyHFpdQlJE3EXZXxo6ZUAph9q+Z06TapzUI6ce1oT13WLHZh4/e6mwZ0pZAWXxVLmCZ0DBoQhJ3n9Ds0eWnff/pXw9B65yEMo8Jdpztxw22LlssSdMiqsVdNAoeYoid/+Cz4S9IOekffZan5jOOGFNKWk4GmiyMlGC5h4vrbPZvnz6Op9PJfhoeZkNBJJY5xn+KsIR4z91+LC+wyHKc/7RwclIDU5unu4r/LLCqeEEn6JqBvrk7Dm9g2N3GyfI9tV6mFKlOpAN9cRJ5YBP1Cv0cwj9ONxUehZH93nonlidaC31msDHiPIBfXv/zch5MBgqE2p5wWKxn4kxJ/Kgrkzofir2iP2dPf3x1df10m9f4jT+vPzXge7cvlO+ZNsPWWCGMzovumFd2Vhd0RH8owkOeZOSvIdbBoG8t7e29NH77+k3f/93evMPr+kObZ3X1AAAEABJREFU6b44g60SPPhrp+egQQ/GyGJjY0MzXh628f1ucTLbMr9z9lUf1BV0ol1S8vwGIf1FhB64WFM6AAWob0m6lsff5MS6aDRKNdYmVM3FfMwVHKTErJP5m/Ki4jWbTB8+K/atQWTa0K5Bpkgt6D+QbRJOaM9gA4XKChfhvKgI2p0m8grDUsnLNLR33tS1hsOhhrwJGeOVFU38CWN9XYfYDA8fPabJ6qoiZ/bmoarhQD0MdSlUsXhWqXeYUx6fqG4e2tAa6QEbb64qyivV0K+I55TlgaRIipC45VBcDkt6GZeKuEhJVFdVZ6Uc8kK4eu2KPuSo/OMPPtDZTz/VF3z630ExOxYYu7WCyepRwn3eam5tXde1a5d17eollOiGdnbuyAvHnyb2UIA2VfKb65FTp/Tk88/rhz//hV742c916vEnNMTRSAibdcR67ZnspJzuA/KoQE6ZfBAuC+rdQ4h/sUBCXjlTx21KSNxlkhL1KrcHXjR1yijwAlaURV5SRbsaWZbyoBxk04DJYN6TQ8B+K1kOGPneekFZRzokUV05pUKrYhF7/sejsfw5YWNjU4cxFsePH9djjz2mZ555Ri+88IJefPGnshP7gx98X9/+znf03Le+pWefe05PPPmkHnrohDZYMG5fs4Bs/ML8V7US/Tg9xZEtP4eJYdnen2uBmW7vzXRnb7oM57q1s6+bLH7j1u4++VPd8ULEY91m09phPLudtMvC2lNwRpJxJmsc0YZwga4eqjWqhk281iwvMGWujQ4ehUOpwVgajJRw5Adr61pgQ4P1dY0Yz2hzU8aYcEh6uH5QZ002jg1romGt2CGtoJEPMJrI8RgM1dcDTukHEou1Zd6sb954CuCnhM6Hx85AZj1Oau+waqRcFXQpqyc+Wd/Q89/7nv71//rv9H//9/9e/+p/+df6q7/6V3r2mWc5yZhouj/ViHVc1XX57fk333iDl7VdJBVqmpo5r4gLxBKLuJ/3oPuuXn3RHa9HMZ+xKCPIOSmBOZvTtWtXOWW8hcrNVKVe1/kc7bUJQ3x6TTq2saJTxzd18vghHT+yjq6NNRjUSuif6qyAjtTDE+R7YvRJsqSDLMcdGE4HdQ6wyItS1/GvIr6SEWRw38t1Bqmgk0hSq053du/o3IWzeu3N1/TeR+/qKo72tN3TnI0NA0PNjhZGT7+9tGTGm+9BnFFogUW9RZysu53TjuS92+n7ca/koO2iaY+pD03nMJtHqpo1peGaunpF+zHUHfKv82Z3/taeXv+MDf3sBU5bZ5pXA6keMDrWDC9z3vB6Nun7exGjWUBfuYIxJ2RD26iUBhNNNo5oMF5RBGXMl/VEtj0MAa0hWp60W4QLghSWCHkHdUvYq4OXOTbZn03Lhmx7lZKqmv4I6UjlggS3gn+ibzFpEVkOFUEYqtCrKhFnvhIvUYMkrfDgAE12SAfRapR7NuDQhPyVQcYJrbQ+abRmjBttrA21vjIgvcD6ZKiNlTF5xkirOGOjuuLQICsz/wn+E2NJjDhJZe8toYJ/kuNB/v13x35t5yLnXOTl+JAX21NPPKkNXkwT9mnO2GeMqyX0iWLPeFUo6r5rQdlyuS9TrpZoZwRhB38te6Pn3vtB0Sua5pyUsUPep+umQX6VIgI96+T1bce1p22NXRFXQrZOu/6IvWOCHmTGcP36Ne3wiX7Mp+BBU2vE4Yjtzq3bN3Xr1pb2dnc145SxgU4VQm4AjUx8lcjIYkSfh2jzOIdez/MF91vsy0ewnfVsrp5DuN07OzSo1LA3X7h+U3/kc/vZS5fVQ68N4R9MJV4kORpXxlHNOMkVYYWzO1FoBfpD+qlxgAfsSQN8hopxhWVqKBSxAMMsd/BkepnPUFrObZ2r8me13vrjG3rj1dd0BR722K9m7G/lUzl2eJex+pRzznh7+mywcyNkO8HXWhkNtbYyQefGGpNXI7ssLurt3bmjL8+f06t8jfLpqn/Ryr5BsB56o/AbSuj8YDAoXz832aM8fzs7O5zo7vDisF/G0dTN3bl028WcSymlryCTPsCyLJJyShrkWuvsaavDkRKnJu02Oy/jDPbkwLdYoJf/esE+4y4vjOzPuaO9Mg56hk5WQEtczDVeLoPIEcoh7GVfYOHmJCqnBaosD6qqazUIaYhiTFZWtLq2prX1NdnxXMTXtcln//XDh+RTVl7MFRCKCPmqB43WNzfkE9TDx45ok9PUCaerg9EQ+u4jI6RaFZOQYNKICMk3IfcyTlDyFmEpp75cgfwe5Wj5pGjn8uLFC3zm/0CffPyxPv7wA507e0Y727fVUx4oe2CAFHOJN+SON+Xdvdu6ziZz+QrG+toXunr1Ai9b1zHyezg5M+1jemdooR2DCuflEKfHj/k3B3/6U/3wJz/RI48+wmIbqq5qDZCVF+Y9MLbl4s4eIwgmd4FQhMGY4D+8GEFOUs0itxHNKSkR51aSFJIybarI1AEshhqaVXJ8gYa80hZCOQftpWDOY2kkGQoLSkrQ6dk8bBT2eRudsTDL2x2LZu44zoU3hDmL1WgxXp0XAehoJ66cs7wQhiysIXM6wgFaW9/QcT7PPPLII3oUR/bxJ5/QUziz3/r283rqqaf0KPkn+YT7EI6und1jyNOO7ImTJ3T8xCltHj2ljWOntA7Wjp7UZPOYRmx4482jmhw6ojVOaTZxfDdPnNQm9Y8/9oROPfmMTnHqfZLw0We/pae+8wM99d3vFzz5ne/r8W99T48//13wPT32/Pd04qlv6djjz2jz4Se0fvIRrZ84wMNag+bk2AmNjhzT6DAb7aHDqjc2lFbWFKyBfjKWGCden5j4gg6Hs8MgtM1ADnviCwwlypIxHCl/Bc5vmcs2ZbHQ1OVajs/JKyC/hKTbVKlFl1Q3MnqHTqN3Ys6V2MiYU5HnF6h1TloeQkbf/f4P9D1eHv7yX/xP+smLL2o4GukOxnwymcif41597TWdPv2ZFCqX11JElGSUnMWzRL/hgXpR0gMpIgr8Fn/79m1e/rbkF7+6yWoGlRo2J+vLY2wyj3F6cZw5PY5dOHXiqI7iqE7WLSfGUkn7fDa/zUnLNs5EmyQIKwgLwslQ+Rc8Df3TVwR1U1KEQ0D4Ta2CggQO1oxDkXkLm/Exn4LffO9tnf/yPC9Ld5QY32A8EFMlRaeg8oJP5JL6RZq2Abz2UgoZUUIpUecAQacFVI4I2hpSyXNZEI8gn5C0DHHRJ4aNCHeflboxTtKGBjW6q6HaNssnnvio2uuTtlTpyrzSW2cv6Q8ffqYz124VJ3Y/as1o3ylL7lTLi83FXQRtFwgK+iXcc9lJ1LltqjVeP8xesYlK1jq4elc/SJTQGtepR2aWW8nSvUoddqsAu9MW53muOU6Jv5rZfnnvsL11u1A4kCK4AyoLdAhosY4qzaPComf1TNQcO+af3Zth8yLa8mMBoybKyej6ykCba2MdWh0VbKwRrq9oc2MCxjq0OdHGmjEiHFF3pDXqruCsTtCDAQ5qU2XZ+Si/JKVe5kbYeBEvCHH1QJSVhMq1ELJE2Hnc2GDXcnx1fUOn+NK1fuioAhsQ7Dkda79jzEYLJaaJHkxvgSAvgudd6MFrmV8y3RHwrNjR9HzRUrHUg4hQQ78j7EjOGadyhj25IztdM/YN07Bep5TRt1bmOeekZtCoRiZHObByHddvsJN1XSunjDmdQLfWlLmYgZ69umPPSciAbQxN7YUDo4zj2CCTEfwcHo71vVOP6qePPqVHJ2sacVCR0A07Q3dwiLZp/+WtLXT7bX1w/rSmuVPPS4d/nrxHC3rsSw89PG3ZqUqcNKZZrzwP1W0odwBhpgJ5OuQrxD/yeBIjB3kFQYHjYA+H8JXfv6zf/vrXnKR+ITukfsmY42jODObUhzMd+o1IWSNZI+Qx4pBvgSF6ONQqp8brqxPCsaxPifrm179Afe3KZb3x+qv6/W/+UTc4nBOTFYWjWHIjRUTZo1dXV+WDokEz0AoOsG1wZ/333j+duakye0eNffZ6ysztPVS6F88PxKuUi1x4qmLcPafVHafnTKSCcWreyr8cZh/jNie6Wzdvys5yy1f9DrjMf5ZLyLPKjVKulULiEUAKCfRLOA4YVIokK05ikRnVoNEAJ2TIBj1ZXdF4dVUrqxNAuEKaTXuEozIajyCgYkT8titoTSg/xEa/sbmhyWRFA+oNmIgM7VwzYDbZlJIEIqK011cuclUkob6EriZn3ge//W1znP4Fbxnvv/uu3n/nXX3+2We6fvUqBzZ7EgpbHDWMhMMgVFHUGYtpn0V2R1tbV3Tl8gVdvHhO165f0d50V3Oc2xnwD2YX8HbQI8yoBzhUx/UtnKAf//wv9MJPfobxeFw1b47BZKdcKeWsnNMSQRhimIDQvGtxBcpVtIQwGGOmLPOoaGtkZo17MWRE4FY5QTdBH2Hk5LgRyqTtpCbCBC1ILdoRL32gmMEid34yLeItC3uOolphOhat0w79ltzirLbOM6xwGIIW5WudJuxoHxGyYtvg1Ch5M2hUDwaqiFcYJucPOFkYoifWh8OHNnWEE1kvnCGO2yo64hPaEydP6XEczW9/7wU9/70f6lvG93+k7/34p/r+iz8HP9P3fvoz/QB8/6ekDU62v/3jn+hbL/xIz/7gh3ruhR8W5/TRZ5/TI8+Ap5/TSRzYY488rqMPP64jDz+mI6ce01HSh08+qg0+T64fO6HVow+B4wVrnFKs4KSuHD6qCY7qCoZ1BWdqjB6PNw9rQjj02yl8ZxZ84pS0wukLdFsGYxdv+DEYKppBgRzWAwkDbwRhkI56qC5V6qJSIt1FVgscGm0kyvICKamnrnItoWORsyJXBT31+rD2hJjiglzVZa3aMR0g52PHH9KLP31RTz39tPY5PZgznyuM4Spr5OVXXtHZM2fk+exNwAoCPQFu+SpZRCJCKYWL5CulpJwzafhDp0zXjsQcHfFGl6jfoyfWGee1rEWhj5sbG/o+J7+bG+uasG6G2BjrS6dOMz7/dWoljlTmhPPcI8dKCt27HD8AuY4ScPdfAcmv3KUuj3iA4H2VIBEF1CBMZW121O50lU/C7374rj4584l2pjsa4JjUo1oBrz2LyqCibLOCcQaEHCpoT1wGWORRjfgiryNh9DQHIa4ecLsOwd3bZchVgcyVyIZaBJIDzousFEM1zQZO6jrlQ02nveyksoTV9aE2VYrxhnaqFd3um/LjAB+dv6IzV27p9pzyZizVAxXdWnAEndIxqQBpmSbQkk9yBd0uKu2z0VfDFa2ydobjFfXJegy/hb+gEeDu3Tbcnhhy5kmZ4NF5RMlrsTVz4LDrXGNR5liLbnXYZWrK3YsrSiRKrNeiz45wDlrG7viUNnt7+5riXEWEBqypKokwaTKsymmof7Z0E2d0c22sjfuwuT7RBlhdHWoFh3Z1ZShjMm40bLKqFMqAmx57FdvL7BAhCtc4G/0SOrhCgg0eWlw0s1gIkIXY70sJNJQAABAASURBVDtV2JSjvHxuYq+q0ViZ9MzyoUVH4x6YSC+IkbcIHTfI8F2i5eGUOuQ3x2myc+gQ7pRSgv9MeFCPXPi1/OfYjZ4+XadCZjlnHKGhxvDjvH1si+jf+a7nNn4ZsKPifO8HY/YCt/XLhk9Q7bQGwhpiP4f4Bx02wv8B0d7ejjr2IGZQFKuScIZ6ZeYuow81vK8q6REOEb6LTf/WI49qHZnMOVn1YUvdNMqjRjen23rr4/f07mcf84I2U1czE5kxFQF3yuhUBS2HZNOHyAsgpQ70unuFY6SDMbp5AXlhHOQTf4OT1Fde+r2+OHtOM/TMat7C97zt8Tl60aVyTqqqrGYw0GjYqK6TmuoeBujSaFBrMkK/8K8m46GGpAfUqZnrOqQ5Mvrkg/f1ym9+o60rVyToRx+YlAW8Nvb57D7FgRzSzwDklOW09/iUkjI8RISsCz2MVbmSkQkLKM+e6yUqwop5N++Ot+iP/a87OKJzzz88MEj15Lf4Ft4PIkKJfU+RtMtLxB5fSadgf3eKjzbVjBNYRWByhsxoThLomXUj1ZUySDDijc9hhaMxsFDskG5uaAwqnFRZkOSvrq1phFLOGfilLy5o+/qWRGf99r7GUatGSB1vJlWqtI4CbaxvaMJmPkY5J9Dxm1jDxl1XNazAD8yJi2Y8fTPbntUCKSTAk1tcHQu+Z9GgaqrgO9F+Bi9fXryoTz78SJ9+8KHOf35Gt7ZuFsFXKcvICCiglEAGAS07YouFssNx+C6fJrflX7a6cvmyroOdm7fUI9SZFR9B+s8C7fIpuotGU4z7bLCuycmn9cQLP9MP/vKvcKR+oeOc8AXK1LFpRe4YY6vE6W2dWkSY4UXy5pXYuA7gz0JGil45pDoFSEtkVfCeQVIogygQT9ADLa6IkABPLS4KkWMiUTZb5NbjQPgNZs64eubJC5FuVZxT5LiPUu9t72h/d082Li2GvEPh3E6cbLlei5EwrIAzyn3y6jdDuqH7ULYS18xvXck6lVJSpEX+EEOyxmf09fV1jPxEQxahDdSEN3TrxxinbwXdW8WBWcepXeO0fhWs4Nyu4DiOCceHDquEnOYPDm2oOrSu+tBGwYB2Q+iPV9c1Ag4n65taAatrG1qlbH3jkDY4cTwMvcM4pEdwRo/gnBYs04cpO3L0mFx26MgRra9v0GZT6zipbmuskbfKZ7jJyqomhI6v0ueq1wjjaGx4R2PWy0QDxm3UVaMqIxeWY4okrwMjR9aAdZFTlvO9RkaDkZr6oH7I/5jOEpY4sZ5Nw3Pg+Ugpyprwz1DWTaUa+RsZwxY0HLMOX3zxJ3qWE+7dXT6R0XYEXx+xbn7P2/8N/31V8lATllcsQB8BtEQiTPCaEmNIbCEsXJrI6DByHcbYvJivcDn1rYWOmwZ7EDYMPWf9n+B0feOh4+oGjdqooVErtZViTi+cbFQ0rCI0ne2p44QlGB9JHQAGZXhsJQzdLaMq8ShINIgIpUiAPEn0ILdLId1DqIGvMj/B+FhtVVVpOB6oTzOd/fJTffDxW/ry0lmM6x3BKFJtIYBzzefEGetDSVIORYTELV/Rl2gQIhI5ZCdxiUhwByjREipUrghH+hLvaevYAnDeV8ikwRoSMh9trjVLtfY00Kxak4aH1OGETkU+jVpIsT1Cuisspj5pPs2g4YV8pO1Zo3M39vTG6Yt67+J1Xeb0da+aqIXenLjUqK6HtM8gCiw3RCoRCSJJSQEvvbK6VBd+huvHYOWk+mad9KD8SM6Uuv5KNYO67TkTz/T1BH0JFQwZhSKn5HU4EdYrhwic4lAgyAjLodRSgmZElJAKEg9qFXo9tIRSB8DQoX8z9dhBSDDfWU1ZJ1lD9rimqXG6hlpfW+UEaqVgfX1VG2srWl0ZazIaakS9YZM1GmRses26zarrpKoKsbSVs2TaCbnAkGBF4mE2xOVwAXgnYv56eOuJq4D2fSh1SanPzHMlDSbaeOQxbTz8qDScaB7MHTRZbqhSKFM/d5LB1qN7V9yLUl/Uk8NIdNUjjk52NOZtq7JuWcPiighFGCS4C1s8zKNBVrltX7yn14NaKUPTubTr1HPYs49usT7ImyPvljEaTdPIyDmXcMD6R71L/xkaK6srzEldTt5u8VWmpW21rBuElqmH0RV+RL+V1iYTPcLXuef5wvnsiWM6znxM9nY0tqNLe0Wrc1+e07uffKAdXoQDHsQa79pAfhJSVkIfg3qu27Nf9wizYCnQYEwhKYWEptMmQCqomQ/rYDfr9N7b7+ul37ykC+cvqseOBfOI+RLDFywr+FdV6A22d4RNHrP3jcZD/KQGVKBGz2qNh+jXIKFfgc5lxjjU5vqKNqybk7Em6O2A+eq3t3Xxk0/04etv6MvTZ7S3dVuBv8Kbqfw7ST0vF3YYe9ZRiAsmzGvAh9fUHD+gpU6Pg2keRb7hcvmivtsewH7B7u6utv1zr3du6ead27q+fUvXiPsvLzDrCnjrUkJPhR3KSoxx4HldX1PFXKXBQMF+lzwPdaOEDrSRNIXHpISoDRTJcUEoVVm5rlU3jcrGijM65qRogjBWIDpZX9cKDsPm8WOcIh7RCAHduH5dZ3AGL/C28On7H5U/lHzh08917YuL2rp6XbdxEqe7+8qRNGJhTzi5meCojswsDFb0mei7yMOCCD8MDBXKoCXgtlQJazF5vbryjBQYhUy1TntsuGc4Pf3gvffkX5q6+uUl7eNo9Sw8ky1DhXSJQy0MtDwQfscqn+OEGS31pxxF7+CUbm1t6eqVq7qDE75942ahdxun1WVTFFGp4cQg6eYsdCsG6iebGJDHOc17Qd9/8ad6jpOiw8eOItNaFbwO6qymSkrRymMhi3i/QBJyAoQVBTkk7lLmuJEiKaclGBBVZf6DmhGhuxdR7rtJBER8IdMiS2shiiAWboeD2aGc5Q3Myk6843S1JX8O7LDuo4x7yMOh034hWGDGG9BUc4zAjLrGlDcnh3PToY+emaJzBbynnJXMP2FVVRinWiOcuAadyymrqRuM/lB+40vIIOWkKmdl9CQACalK6sjrMxszeR1owbyuNAPzhhC0Ta0eI8DOoahrJWjX9FVjFGo7fgX0hS7acVtZWdXq6hqf7RZYxZEt6YOQstXVVa0YkxWtoMuOr+KMrlA2of2IhTchf7yyoonrgAkGaMhJ5ghHdYzuD4re17BVM5d5gfA4K1WMKSfnVarhvSDX5BuVQkkymMqFsXBEi00GvU3J5ZJ1OFehCnm0nuPO+kbLFBJ6kghPcXL90xdf1MMncR6Yp4r52OPl5J13+Dz2wQeSgo3xYPYksVaMIDRYNurRF/eZ4Lml/ykvPXPWUUQo5ayIJOusuOBUvUJBXsh8Rkn31G2QzcnHHlNGfrOe+e0ZK6iIi3UWGNCEzlr3tnfuyC31DVeUfPck6t0H+nHKQYF0t1zl6nkegCjc9chFfahGZyrmw3/79OzFMzp9/mNd37qEnHeUMi+g3sw0kz/ZsyC1GF5AP8Rjib5EEeQirV4lzrPwUx5SIBpjUeY64vpKCFkT6wNJRIYSuq6MVUyy/GZpIA3WpeaQ2mpVbRrBXQYhizRSr2J/oJzI6LBfXdvgTAy03ze6M8u6utPqvfOX9dbZi7q8PVWXhrQdUIc+5jQsTIaCqMrTsfvBPJqnqOg3K43WNdo8wRxvwtMQnmo2rwCC766gOD79gppJwq1yDnnznLetSrmkiFCkJOtdilTSB2EEZQLoOE/H3EAihqCEUoNOQp8gTNgqp6QKG5Jpk0BOpLORVTd1sUfD4QAHdgmcsaFRZ2xWZq0m0Rw6UopeER3oZV2AHUItryA06JbisoZ4eFyGiFMCmxQua4b8D1ni5KRqqCMnH9VxvjgFn7jLz9RHZs7dyvVCqQucVACJgJLKFTwNgrs3pdRxldIt+REB/4mxZNEtdn2uGba9W67zKLKmyPWQUYRpYCMgwA37vWz/TXaE/2DZ+aTa8GlqS6VmMFDEvXYpZ2TcaIhtHg1Hsn2ssdf0wt4yU6Z8FZtbYZ/u4BDtsg9574kIBTxAzFUl5i1CyjzGtD/FQcb3n3xcP3rqCT19eEPjbqaKsYgvo3NeJC9cuqD3Pv5Q125t0aimn1ohmYyYesAoolV/Fx2lBvnEwvNMmEDQsqAPochKhJ998llxUs99flZz/ImkrGBuVJqHIkIpZ/Sn1gjfaIR+eexNXbEvJhAa1KAxMjp4gErjUa2V8VBrKxNtIJtD7D9HVle0YTvF/nv2o4/08j/8Wm+98qqu4Iv5f1prUqUmVxoh57Ke2K8T8lthfxqPxvDRqKpqOc88FmcVv6jDBhYQt2N6P+wfzPEVprOp9rD9e4S7wC8A2+1UO8R3Z/vaR+ZtDs1z4iS714y5ZMJVw/PqoUNa2djUaG1NQ/bQR598Wo888aRSPRC6nNVHVpdYAITBAFxQD0cawPhkdZWTpzVNaLyCozrxxotQ/Gn2+LFjRchfnDsv/8H8q5w4egPxb9e/8847evXVP+iVl1/RH197Xf4zUP7PBQY4IusIcxU6ZbPGaahSpXtXQFPiqQieoa9cnl1DclFEKCLkq2VjvH3zpj75+CO9yyb70fvv6yK87dxmQ2NhhNyuVwlRLi3Td8PeVA6woEkzzZiAHRy0m9C+ceO6bhG6lheOF+++f6aDOp7EOc7AlFPIPSZrztuIN94TvPF+74Uf60c//YUeeewpVfVIEZVClXqMThBLjCFHUk6hCuSsuyFTUxYNVVRAeQKlbk4yHylnpQxSoi4UQ4u6HucDID8t4HFjWooU/CbqT2aWocfQoowFODYtG0OLs2nHY4bC7SGL3Z0d7Rucss74jLEAjirj7lggdm79xmb4pH1GvjEntEPsTSIrlJA5rMKKn0k5VarQiYwe9oJRDCNSQlKdqjB61YRGxbgaCNTIooqsOgGHoAF1JM58Mu2SEnXiADkUKSksL+SXQM5ZxTmsCEHNAqowcvX9IK/kl7DGYAzUYGwb3gIb9HqwDJtBU4zs3TRldbPMo76d72KIyHOfCV4y483ZfGbltEBKTofqulEDbacRlHxFCOmRQkF7NtruLlq16GBirEI+M04K/KbbMYc9dZumLg3dPucE3UYOT506pZ/9/GdymJHFyuqKrl27Lv+8qn/Gu0Mf3F6lVz1wRYQiQtaRGUbPCmUa5KqlX6M0oE4EuUukSAolibDMdaqkXOshHOcVbEQX0JSErZeI9x4j9MQ4Wj4n3WEdhqQy1JCrKEg8gEjkRwEPfeMVUYpC/HN8CdsKy67z8UeGlyrp1nRXn5w7x6f+s2xut1DlVtbDBUQ8qUoZfayUo4K/rCAd5kVJMhw3FKRDEcYBpPRAOihXgcrFoinh4rFI9erYSLs0JxSoeN9sFGmierCpVK/DZ6Ne7j8WDQ+ewSiBk4kamVOkROhaLevPn5K3+Wp04fJVnbl4WTd29nEwG83Q2V30ooVmx1h6QQciPQ25/ec9AAAQAElEQVQ7QFIy3QKpp+s+UYAsVtiQjC6QDZvigq+DXqmjxcWoig7Z9vTOoqharr+MnuaUVYAuJyMlpSWCvgpKOxqaDxGSXjyJME44c2SJ0kuJ36tTknLzA9oOc0rKmf4NeDJfRafpV19tvCDB0wX3oSd+r0vKRVPy5MuhZRrMZ5JPl+b0yaLVBnvviUcf1WC8oki5jMItROsF9KdXuCPjwaKe9WR4/3KJZZag6fFUzE2iT5d5fbfYljl7geuLvlwWESzJvsxTy/p03UU5s0rbDC3Xq5CR7R6Vy5e5KbYiIzvb2EhJxcZ0ndx/qYt99MmioQiZbkbn/KLvdt6Td9h/zI8iKaUMSwlIJOQ2EVKNPV/lxfc4X8me4IvNMw8/okf4gjactqrgIaHDW1s39Mnpz3Th2kW1tZRok7FHplnm1IRC964S70kbBF9zm9/PP/9cv/nNb/XpZ5+WMVvXembL8vF0JIUyaHKlMQ7qBIz9Y3Gc0DdNpZxSQcpJifHVxXmt8e0GBQP2hQFyGtFuwgvBChiPhqp5cWpxxrew4Z/irPpHDv7xb/+eL8wfyn+CtMNfyfRrDKDR4jvd2b7DC8lMfim3zYNNRcAhY/dYPD8t82N5e+5s6w/QYScUUkQoJKWcVVUVqJVzzSHeXNc4Cd/CZ7jJnN3GDzC24cN/WWQaWS3OdT8cqhuMJLDNocSM/MPHTyh1SloYmlwWgxBY1I0qGgw49RnZoVxbwVFdLVjj86x/nvAon0HxF3Tms8917uxZbcOEYJZhyZOwA0NnOV39/PPTOLHndJlTzZvlvxxrZcH4rbR2XwzMExdleDyDUTpewoP43YQz5A1Y5QrXLJjjQPnz/Hvvvas3//i6TnPsffnCRd2+uaUZm1qPw2UlCUv/AUAoliCQDUehqPKMoAUb5Azny2O6deu2bnOsvcUJsfMikrZ3tuUfCu4Zf05IgIU/Z8Hu08Y/A1YPxzry0Ck9/szzeuEnP9fz3/2hNjZx8tNAwUYWzIGR6CsrlNMSeREm0hSpXPDqeM5Jucp3UTmNcmQQKSnRxoigQWkoOXoAy2IBcfUFHTKyw2NjY8VtMUjtvMMAdfJ42mKk5iqnpjjj+zioU5TOf27DoX+Ye7Y3lR1S/2C0ndQWRTS8MFo+PUwPypGN83oUv0NuPTJehH2ZXkS4YI/8hIbmfq6Ms5Adkq7UqQYV5XUvGeWzMCNxvKBzfi98WcliANyLKBFuiVREKIEI5yxBPII44CkCEAU8uGmTLOekSMv4fXOQU1YiXeUsz1PluSLuxbtIY4TQ/+y8ZZgdup5BfkrQj6S6rtmbaiX6kUIPXAiqyK3IsUNmPfVU5qhFB4PqnjsbFPNgmlRSQKuqUqEbIeWc9Phjj+u73/2u1jfWVVd1OSk+d+asXuNFc39/Tz3z5LYP9L9M9PBhI+Y+HV9mlzZud5AXFETEQt5KijBCkZKUKpDlU8uNw4dUY3w79cxyz1M2L2xmLZFWPUZ4zgtilBIpxBU8uUUYWvwjoGBxxyIoz/vjzlikeXLfNQHLeA8HNS8fMah1h1OBT774Qp9+eVHXOXVuc63M/NSs1SYl1cixZu6aVKuirAYV8SiM8LyPt4iQyA/jQA5BzgHIJ6XFRWYZK8q+yHjgaZ57DLLRQderI1cTZU5R+36E0zqkdU0b0yGAdrgR0Z64gMPEWDPrK7HWgrWVGM8MPZqymW9zGnT+0lV9dvGSbuzO1FUD9VWjjnGXPum3B50WV++ugMOefNN3OIVuxUHIBo7DiJOTrvcsJvhDBwRImwJNHIBOnfUbPnLOyikrpbRAJjRKnvOzgrKIYEQLqMT8lISeHsA6uUj2FPz5OyL+tMIyy4HhCsG6Oog7/fVwDbAcpwp/cfepcgW8AnKlhWzmkTRjbOPNTZ14/DH5Z1L9s3095Sr1QnJouoYOLo/vAIu8kmLwloFzHFrGDgMaKYWM3rPC2Gt0vKqqIrqWfcDo2C/EFcH8Qct5U/YF7w9B+wYHym2ooojA1jSc1tmWNQoyfeCxxxqe4yRFhNyffJk5woBGZr7rhnbAPESEIkIDHJkK3Zuyv+wWGtgF8iNl9YG8aKtkIoLnHrvRsa/0Wsdhferkw/rOI4/p2+DYyprGVV2q3t6+rUs3rvDJ+obm6GiCVoKWRJ9A33Qt+aWncot0j75evXZNv//97/XRRx/KhwW9CwodKgSAnlms4HuIfCejEc7qUCNszaCuii3xMBa986RewE+GL8vV8hi4roF8BgbxhdyRA/3Z4awY3S2+BH/Iwd0rL72sN1//o+5s3Sp//qpnTblORCilVNaZnVDPyz5yneI7zbC1LfW8j7TMlX+nIHTfRYJbhqBjmIcR4zHG+JEVTmibk/ZptmNbgm+xT93drtdtfIEtXn4v397WNb66b3PAtxdJV27d0cUrN7AvjVKuG9XNEO98ojGfEAajiYa8pa345+pYEKsbG5pwujFeWSmfQzcPHZZ/xtROijexsxxn2zFhXhUIBNkoRVZGmB1MoL9l8B60Z9HH+g2nShWbcmIWeup0TKq+5vLAo1ANaC6RknxakSOpqTyZFY7oVFcvXdZHH7ynt994Q6c//kRXvvxS+7s7wssSWqrei8rM6CtXfCW9TDq7gy9v8Pt4//4UakfVf1D3Fp/8L1+6pGtXrxSnzGPY80aOEDyuqspKKRBFsEEAVXzWahSDiY498qR+8NNf6gc//0uMzZOqRiuKeqCMgkVVyRtiXVeqoGHkbFpJkUIRIV8pJTk/J8IlUspFRhFRwhRJadkmgjziiZBbgjNBqsSXC2axbCgh4gVlp8OKOUeh5rx12vjY0Wz35yh4W2AH1IbJ828HtTihKNp8d8pb277mOKU+QW2RX4sB66DTQ89o2fTmKGhLumNuSogB9KLpUGSzlWGwYVw185YoCxZMon6NzhgN+UbFxlobyL9mziqHBT3OLWC8ng0GLo9b5WKgdOLPNiVZHqEIoKQoaSmCGAjxz2FCroTJ4RI5kQcyvHr+67pWw3w6zMxpIh9K3MG81opYGISUQrnMc0VYKeVc5jVFUlCWUtICsQwz5UkRIcmQRDyC0SGLnrF7o+mQj/W2xagwSrnmPvL3XFJNrtNTR8sr029EqG4a+a8wPPvMs3wWGshv5q7y2h/+oPffe19+Q/fnnUTdlKDKjcaU9W1dMV3Rm42a+++Y16CexxARlIgrinQ9xkSeEZEUS5hf0zl85IgaTgamOE4z5s/7bk5JOTJzGqrIsE7VKUuMxXoj5ty9hCRIq4R68EoknU9AOTF3SMJyIfjKjVzhq6WPrh7oOicwb545rz98elofX7+lq/OknTxRO1xXANUT9WkkxUApGjV5ABpl2mfoJNG7+6NblSsUAVJSkC7gQRYpbscdkJGWYUQo4h4UEklJRECLXPpoVDWrqvnkH5yotj2rgy83fVQSdRCnnyAKCm0J7lgryDDjpKKhpMmDb6VKc1L7bZId1E8vXtNH57/UrVknDcbaQ+9moI9eHYAFNhfJYQG0e/FvWdaG1KJza3ySPfIQpyX1QBFZQR9zXmZb1r/FJAYWEQRJ1qGuL7myfizilGkBcS1i956i7H4smwvOCg04KiHqQ8hY4JHuSrnreB1Zl8lQxIKu13TNmrajcICcK6WcZR5d9xuxYP9ecRCFrhwSvXs7vURQ2FOnJZynpIaDokMPnyLc0D70prA9Q16LtmQsIl95BmnQB1SI/pk7KAtqGYhDvWlDtmJ8dV0p50QNqWO+59hkr3FRMcj2vLR8Sm/Jd57TDiEnl0cw78UmJFV1rYwce+js8sK3s72tFmcoGKO4PL/eB+iaVK/SP/apoV2CWIYf+xLmyTbX++8daMzou08hI+A1iFeEg6bSwCFMTOj3xPqGnufF/NtPPqmnH31EDx05pHUO5GazPV31vo6DllgLUIL9BRewT1wLkMWQ9SBC2f0xBjvhb735pt7HOdyGL9texCTRP48iFqqqyUljTk9XV4Z8vh9pdTLUhPRoUKlB3qGQCnT36uCrR2ktg4r9I0MjQ8xh3dQac6q6yhexCV++J5OxNvgavoqzmNCVc6c/1+9/+zu99sorunD2vPa2d7ULKuRqh7KpG8bAeoNPz8c+e7d9N8+3OWmLPjB4ygtbzhSX02QESCkr1zX2Z6ABzmrDS2nDC0LNF/mAn47xtQ02ifmcpiw7pbvwfxPduMn83ezmuo0ubDPGm/R/Dt8u1RiawWiCM7quNY7DV9Y2tbK2odX1Ta0/4KiuapUBT6i7fWcHp/AjffrRJziDu0JuKC7LHsI2BkZL3AwbHlxGsU6cPKlTLDILJKekiGCEDNoNiJYkOUR5+9ECkhIFVs4KGnXKCDKrqSo1CMPOzqXzF/TeO++Ad3WBT3K3Obmd8nk6sQgq+skKaPU8mamiLb1UQoKvucN58OTJmfJWYUfNbxV2yvZwxMrPaLK4/Ed6b25tyQ6BF5XLO4SdUhQeIy3M/d5c2sGiTKPRrBpqeOiYnv7+j/TDX/xKTz7/bfkzToMi1ZwgZSYwMbaFAjJWxpygc4Cck1JJxzJMijBC7i9iGVLnID8n2pAPW/LC89gdkkVaUgIBqCcyLZ2ujL/XHGfHP/oww6ksP3eI4sxxVuds2q3B8fyczcXzMCtlMzneLvPsqN4P4WjaURWK6LDFebVTM+NEfA7MRu0xw05PnRaD0fISYEe1QrYZQ5hZLBX6ZdiJrVHARh2nqq1cp6aew4r8inlOBoQX4w8PcYl+GdIZ45ZchqyQQyDTRF5IigiF84DzFvJPJW8RzyphTqqYu4bFPmgGaliITify3T7Rvq7rQs+65XTOtK2yMnDd7HRe8JCob9B7aeO2VVWr1Eklt+QH8VKPUCFFhEyv5DkOzYiQDU9EaJEvLrSAeY4IaFZKhGus8R9873t69tnn1DJXOXizvXJFv/7Hf9RFvlD0yD2npJyyTIfmpd68zONULYbGuqNywUwvLTYsFb4iooRez0lR+kzLvIiQr4Df1fU1DTG0/huQB85PylkN4x/kRnWk8ksBmTZBH3QiphmKkumGpBRi3T8IUqUORSXUfRek7k+ppOlnnmrdnPd6Dzvz0oef6NOtO7o4ky7Pki7tha5Pk7ZjpDnOoQarChzWqhopR61KWU1UauC5skMDvRD/AqSklLMsx5QJjZQVkRQuuz/M1I1Qcv59yGUeslL2CUqSUqOK/ouTmifqYgBq9ZElBTIChHEfEvEFpKQOjjtC4kF1SVHVSvVQc8ax22Vd3ZlzqnpNn124rN2211TSjHaqgmerPpEBrx3tF3PH3hCA/A70VcZRRTJsYj5VXdvYVEqVEvRF46RU5q3F9tj+WH8iQv7nuNeOQ3q57w7i9wMaYSzyrKdwgJrw7BnXIqOkhZ3o4ZxcaPSiq4Le+SAlOMpJGXgNel03rOO6qlVXlSqQU6Y80879QeZr7l78c7/3lYX8714GNciRIpyfY+otaQAAEABJREFUiKRy2IH6aciB0UM4V6tHj2lPKqerkSp5r13wTiZ9+PlVRC+Zop8qPJBB3Z64EZKlviBDXqlDGOQbrmMgUqUcSgnAY1nv2NtE3HuW5eMTtzt8ddzbwzdAfgKu5/k0jZ592fUbZDgYDosM3WaHPXsHp26KLXGdwiE8CM5TznIbcWX0xzI3xuOJBhx8ZcrtZ+yxX2zT74yXrT7BOXzlnFh/C1TQq9k/RkpaqWqd4svwM489queeelKPPXJShw9tqEKP8dDptUcP74dILyFBIe6DuKhLfzP4/5gvuq9zcnnjxg1Zh+ccspi/HvtZZIDsK/gbs+dvrK1oEydudTzUCp/97aQO4KGG7xRJEbEE04Ms6ajcPXJsvUcCrwlKlahb1ZWGrC3/+NZaobuiNQ4fR3UjlEVXLn6pl3/7kn73j7/W+TNnNGffdXsj5Vzk6V9wrpGP59n5+xx0TKkXCV5Sclf3IbS4CCMpVZWCfyKec62KfjPjDBxoQ6OhetIt+2MPn8J5FY5sR/mU/H3a70Zom3m6gx9xDUc6jSarOsCQeHFS1zbkTzLNcKIhijBiwxhBzN7xPopw1r80df68bnF8XBZAL7MlXyEYpRMxIYlcM1zT8aMowzPPPqv19Q2RrT+9gqwDSBHEAbd8dUyGFMpVli8Lz07iJ5yevsEp6nvv4qTC0+2bNzlAnatG4FBAsXpa9TQxCP6Zd2lL5xk6Gf69yeSE0YCPOZuxFcQK6Z9b3cIx9huU3zymdmwxsB3j5+acjzaRi5Fvo9YU7JCeskgfevppvfAXv9R3f/JjTlpPKaOo89RjMu/xaj4S/eaUlHNSIoxwLgNZBgyQxIN3RCgiqB8iwk0olTAiCLW4YhmUPBKEEiHwgmpRlrLQWHxW1Kkd1ulUU/RgRjjDOT0Iywkq5XZcWz7JdDg6DgtQuDmnqNP9PU0tI+h11JlCozjAxOfItcPoufeyCliUHfVmGLCesEKgTSRVLPLsetQPwky9CqlVGCfMNuWtHM/9nHBeNt5gPDLuG19J6+DqiRygW8RDcnXWphZXT8+L2D/5pK3nKlt/jCrLhnWRTsxlBpUqlyXizGvOibTzKuWU6TspkReJEGTiC1COTmZo5pRKXdfLiT5ypQYDYEd5wKIfEM/UbdA3YaSnyF/Lq8PQWd5kL3OCMHTk6FH9+Ic/kv/3MW8gQzaTTzC8L7/8sra372iP+fOnrN2d3aIHC72Y8mVjhqPaqVCJBC1mEeLWowPJuSwhVG6llBRxgFCkEA/5quB3kxO3wWTE6Vyoj1BEqGKMDeMO9LL8uAn6lsjPOZdyt+1DxFUuikRSJeQR4ZQU/BNXCWkQxH07DMqCRBD28DhNtT69dF1//Oy8Luy12hmva3e8oVvVqq62A53fTjq/E7o2G2g3r0rNmlI1xg4xtlYapEo185LhO+Usj9Nj/ypySswloE5OSX9anim/B5ff1Y3IUhqobtbVDDbZjwaatxVTXpeRiPVRECQZlwr8dEaUVJIW9pL1lEp9abEiLH9y6GO/T9iwSnfmnU5fvKzzV6+qzzWgdQqlTBgSIlUhSlxkiTKnnd9GyL/hPydjsLKqI8ceYp9ZUUoZ3geECb7RGOa4R0cLYCTC+dAWF4TI0gEWuQepeyHqt6DlmmQXXSTzq6GLofrAHRHKZd4qZXgzf+KiOU8PjECE3A4WKRK0i3AoRRDq3hXxYFpO3gUMUrV3JuOTQ4AIyh596vEn5L8XPWc9T3OST1g7y4Q6i7riMjGC++9+mXAIuItMOuxpz1wv0MusRdzfPsiL0ngxB4u1befJ82y40Daig8kMT82gQVapfOre5Yum90i/uHb0ZTsREUo5L5CSuq5Vg41amXj+Qzu08e+A+JS1g6b3/R6BR4SC+jAkYooIZegY4prg6PglO6cEjV3ZWZ3iHHaMz07ilIOlOXsIi1LBZEcwXofoOT6h1mn/8LHjeu7xx/UYp/wDnD3rVED7AES/8TaP5tV7of8G9W9/8xtduPCF7BN0Sz32PnrgrCfWwwBZra+OZUd1hZPUQZPlX8Czk9yxl/XI5oCH+zuuljo5ZTxl77S/gYxcB7E4UESowt4M60YjHPkJDuHaeKLV0Vh1yvLvl7zDie/Lv3tJZzhlvXXrFqLphGIo+Gd71TRNmZucEnv2VLb3HovHEfAfzHeB4/QnENSNSJLjBmUJPlJdK7EfJRzxhEMq4mL89epEDbLvm1rtoFbn8slYPn2dHNqU4N2+aNrkjeIAh4hv8Gl/bfNQOWEdojwDBtdAuKFBXTdqcT5ucYo4x0HpcdqihycxNIeGJCtyEBqDZqAncche/NnP9Ohjj6luakq+cntAS6QyULcMqAoQUgbpopgp56LcVzCQ7733nl5/7TU5vMRbws7tO+VTvHjLzwgLXaQ9NGjsOHoplQdGcBl6Yu6C0rs3fXocGaNgB6OuK6WcqdrRfyc7qp4wL0Qvrl07U8uFNWPztNPlN90ODjoltZFxVmvegivtoijb5N1CfqvHj+n7P/+ZXgAnn3xMDROnzETTzrxEhFIKZfIOkHKQl5QiKSK+Frp7UX43rlI3JbczKPuG9mTr4OoYl//c1BxnspwsYwC8SDz21mNdYlaczn3e0GZgLuuKF+9dsKBm6M10b1/lT11hPOzgO21Z9hiznr5aHFAv1pySBnWtpqpUHFbqQ1iZOpn5S4RBXUqVWagO7aBWGKcqWhzWOWjluiHGS6yEyE0KqUDl8nidbSPGbi3D8ZKXSIJeXG5G8E/dAe2MvhRHlDCnrJTTch4rwqzMArZuVYQ5k8c480Ed8kp+ykopKSLRJVQJc04y3UXbSonyA10QV6AvB3mIBQdyqo5IDzyPnrcpc2YjOmXOWvRQyLPIwA/qnTh5Qr/61a/k/6TB/Xh+Xn/9dfml8BprzycF/uP9/pGYDkPs/nLOigiJ2/T0Z66IpCh8RgkdJ6KIEA/1BBsYquHKisJ0M/UjlAltRAOe91lz1rkMnYz8IpJEnQgaA25JoQgjKVEvwvFw9jI/VGSnYMrLDIsqKg8icxi5fGtHf/z4jC7uTrU3XNXtaqKtNNattEJ8TbfrTV3tV/XFTtKXd3rdnmNw00h1HnGa2ihBI+WknLPKnMNrSqRBoo+IUBAviETXpCOU0gGoG0YoOx9EhKgIuEs0samsqqrX1fpnUtshtqpRzwqQr5hLrAmRo4NrSSMiIAXIT5QnNu9ABwyyuIOcVGxYl2tNwa6SbvPy+dn5C7rBKViXsqZsrKmuJPiGoCIxFqCCUO984JPWeYR8ElsPxzpy/ITW1zc0Z/1Dgk1xpp54zXowQrQlDUvkM4IOlATztQwXQa9F6PIFdHCVqpQzPq8D46Dom8KA18w6zCnJayAzfyoXxAgj4MyAv4hlnDae24hFmmqKWMQjCMmIILwLUW4saBJTyJefAN0ZsgefeuRRbXCSOqPdwWlqG8wU6JUYFXWXLd36q1jIhfEvIsiJOK2Wya9WX6aXPC2DZeYioKF79L4Y9Ntih1vsAITlF9s1Tn9tc7Z3dmR707JevY9YNpalYXm6retFBO1GGuNImbNtdMrO05077OnYKreNCLl9RMiXg4go64qhlAnPKavBCfKPAOzyUj6HLzuoZY/B1nUomH9ExX2w4BXREwD2pmB/GyHvwzhOTVWph3a/6Er/5NWr/FWE81+c1+9f+r0+++y07BOY7579SJQniOScNMAHGsLj6sq4/KmzyWTI2CtselCjRYSdeva2Dl6FnN3WJT3xmv0wUtKBPC07Gsnl5QHPQYSAp5QiacB6XWGdrWFL/ZcB1sdjDnDEF6k9ffje+/pHvpb5xxS+/PIiPO+w/vbKAURAeDAYctg5KRjA887OdnG+g3Fk1oORcpbgKQw6DtpFJEVEgXkI5KlBo4BGNvApi8PaNBLyyKSb1VUNNtY1OXRI60eO6tipU3qIL/Cb6D2O6mFtcnKxQeHaxoYmfPobsTAGKEwzGKlqBizSWuGOUqiCqI+VpyhPxMKARMBQyjKjzIcSg7Bj6zecZ599Rv/z//w/67nnnsOQ1vIVkSz7BSKcJSjdBd3ICiQXAW755y6GwwGO6L4uXbyoD/jU/+7bb/E28KluXL2iPU56epxo9K4orE/zCuGvPJhr5r4Hwvj2oLsHFKqHKyuEIeIJ/nJKyoyvylkpJXnTnqL0VhZPQo7E20grb5peFA6nyMflhpXV6KGPvcVpkLrImvdZu3NGzifDx55/Qb/46/9NT37nRY0PHVdb1WrpU8B9VvTrn9cc0I6tTxm+LJdASMEYoUKs/wq0SFOBm7gWVy9GtkDJKIVkPphbioqgEFoP4y2LpyW0Y9ISL04PC9zyOICN0pTTVsuh4L5yy8L1Sh3eBv05YR/H1af0Uz4r2LE1FynBEJGWOnOcYhu1pmmUc2IRTdVSt8cAVVSrk1QcV05Pc9+yADu25lY1/Pl/K2kwkI4bFXkLsH0zjuoAzIsd3cT4/ed6FJ3wLtTnXl0CAUQeoagjh8A6yjSopCXdjVNW8sgIdCaDBO8pJRk5J2U2wJJHWNUV6aSKeF6ilFGvhIzxoK9ANl5nKWU5NBJ0I0LiFpfluNC3Xs4e8pI54lR0ggGesLYtS28mA4xQw/pO0JLc2JBkesD/O9hf4qwe5gW2wkBu3byl3730ki5++aWGo2FZkwPoNszNgD4ceo1EoQWdHixvi2QZvS+IEo9SP4poezFYZlB9o+HKYY3Xj6oaratPQ2Ygo46xqI1OdnO/FG2rj7lS7uWx+kGs0FUQFATRgD44yCo5wVOLqZJK3I/iSCHnPeRybdbqzTMXdP7Ontp6IlUDqlSKDm3pExtG1kwTzdMR7YHr07HO3exxWrNu1Ru6Mz6incGGZvUKbYeqaF+ztuucVaekFElBPzytckoSCFGi6KOArBKiipR5dJ0UHeNmSJz2dhnaOMvV8Ai2ZaLZrFKvWrIcaSFleM6uTF4QJ7j/7qUwpGVZqFwlCGgRoVyU9kEc2fRh2yVdunZHn525pOk8UVxjG6nYBzW1vBwP4pQXXhJlCY5S4aeLSrV1EsdGqVJv+lSvq0pUlHiknGUdDdobIhT5KleU5/2PHt34OpQ6sEfHRB25DyYD+vsQEfQLr9UC4XHLspdK99TVA9efZJRqB1VKKTTv7995qK4yHQeQWUIOc+rZkQ9Owo49+rhWjz6kaSvN2l4VMsvoX0L/3Cbu68XNC5mgl4IekuTGEiVFnDuwfywoKpJAZubTs02GbO+1zFvk624vkJVKyrFQXVfKzFGLTZ5j7wXvY07FNvEnxvA/nU5xgHZlm+R2EaFcZdmm2E8YYDsSaZdHSjhv69iWMXo8W3y94VO+afTYb/miveci5SyF1GG/xRURSmCEnzDEJs3pd8Ze5HF0OH0d/FkvnLbCU1VJUg4pQ2iQK0IyWPNeaxYZ4iJjcQfBXSAyy8pIZHrsV69c0Uu//Z3efqzvEUkAABAASURBVPtt9ql9d3Efeg3Q6cmg0epwoEM4jZvrq1pdHWo4rFTlpGRG3CFy7xlTX0Lmr4TiCqWU1fFC4D1UXDkl5ZTIjzIWWFHpVGJEATql3PG1Pcs/B7vOQdgh+h3VlQYIoEYHLuBU/+N/+a96+de/1Renz2gbO+9DgG42R9eSRs2Q9kMN6gE+5aD0ZzZF+4CfzLjcW0kHEnU+SIWvrOQ6oAZNVcvz7R8taOrGq0l9TmrQl8HaKvZ+HUd1UyubGxqwX/nvla+hR2lC4WhlooaNp0KIFQNIRlUpQTRSQhECHpLmCOjLS5d0jk/sGeKT0Vhrq2uqqgZlbdSw8fm3vFbJO3HihH704x/rr//6r+X/PhMCMq0EvQimN6SesOQTJyVyFyDNLRcntCBXieJOt29u6dyZM3oXJ/Xjjz7QhbNntcXpzpyTlR6HpEeRk4J/on7PY3lDyLlBMhFXAQlnEKAKcu0SQsN0jJbx2tlqWXxOh0KZxdHiEE9ZBF6U5q+pa+WE4eZT6DYO855/E57TP59YGf5Znanf7kAPrSYqFkTFBA7UxlDbs1rb3UST48/oL//N/1Mv/ov/RRucMrT01QVKGJn6oUZJQ1DDRwopIhSkE8+7smMkjrvcnxEchiSqglBId+GIx70oI9+FkhbpkP9BTuqJGc6hMCAaEfJlh3WO7FsMgWGZzHDSi/OJjPxpYsqnYmNmB3O56OYYDb/1WuZzZO5fztvZ25H/hNmtW7dlGj3y7wzK6Vq5qlHyxlEF/QnHNLGgM2Embfg0tab+gPyh4TioKW/ug8sX6JGrVGGZsJWqMBbWt4QH3GUxPx0n4bzlpk6KXguHsVdKAknJ9XNSXoaJuBHobFhOIOUM3aycEu2lRJ3SB22qOqtqKlVVVt3UxNGlmjT5rmf6iXap0AnqVcqsTaZdvZgaxtgbpCJCrts0TaHltbjCV5ENFvoan1gnvEmP2TiGgxHrdaAGJzXnWinMV5IUEojIQuxEk5566hm9+NOfaXVtXXXT6MsvL5fTgnZRQcE/99+hA4s1QjNJiXzY4akCcQVIZEY4ppIf9F1iDIZb5eprgqGq4bpWD59SX61ov6vUKmsf3fKarOERkWl/dlOKPXXoQL+kK64eeRgRoYAb8TTMVwH5SaIkFg4inYcWF1Ecz6Q78PbZ9Vv64OqWrtH/ThvqZr3yvNewlQY4Ck0eQHkFB+IQJ4qHtRdHdL1b18dbnT643etCXtPO+kPqcFiFs5pSowZ7OR40GjCAmnhOjRJjy1DKfeC0JBDkJVQulhB8BvGeWnQenZRCqpHT+LAG66c06+CjG0oBoKdICkMV7dxHrcS/iFAE0INXkAyX0zbcrtQhF57cK2pW9niWMC/ZgeOUtTNLOn/ppj79/BIfOypa17TOAEq0c39CTkaU3Eo50G9RJ9XQSWpJrx89zlwfFitNHR207YwNuVXX9bwMMJMMt+/MS5JEqPsvpxfoaSvm/gC0vFvRZQdwed9DtNRdVOkXwb0n8k2s41xV8lpEiGppY5qlbtAnd2nQE1lkwl0oIuR1RUS+IkIlTlCqBlSABbqY8yjzq2B89DeLkH+Gb/PUwxpzojSrhurQkyI59LBpk2rCRJ+QlEFUvhzeBZGOMdIbRX4yZsbgfsmgXQ/Iw2XoWUNdkR8lBwSRf9DeSbNbQDFc6i7gOaWsSKnMV9kD2OdEuqor1XVN1GUd63WqGYcPth+WQ+SkzDpI1LWMe2jP2Rvqptb6Jgdnkwk50j776Q77vPfdFjtuPg1F4Yx+WROMIedQRd4AGa7a+Rmg98xjnZMS+X3blbpuJcZl4h5TkeMcOYBEplFkhDx6cFDH9Qqo4/Ku2L1WVy5f0su/f1n+29NbN26UAzX3ZzqunxVlvU88LmzwMQ4Ej26sabIyxK4m5SyVvUULzrS8LKMC0rCBw78n/85IRKJNVk6ZcSUlyhNNPVeLcXmue/ngpW46VXWnQZO0Mh5oldPLoxsbOoZN32QPWM2Vdq9v6bXf/Fb//T/8R73/1rvavnUHW9dq8bsmc2SaNWbf8H7S4Lj666rnwodVLTJNVVayjHOGp0rZYa5UfkyBeJ0yJ7uVhrnWqB7g/A4UkRRAlBk9NLo6o+foCrRaBtyif3P8rZRyWhBlYrOBUlWgrisUrFJFXoosIS3/Uf/PPz+DwzpXMxioGjTOVj2gc5zdY8eP66lnntWPXvyxfvmrv9QLP/6R1jjKjWSGpFTCkLj1lev+LCtGx2KqYNx8RIT8qdG/QfdHPj9++vHH5VT15s0tjOOskLMyWJmoWtImv6AZi3SZxZAT5iPlrGzQh8fovowiA8ZcQvi1o3QwKdPydiaZtw7np0eILm9RViusHdh9Pmvv7u5om08X/jTqHw7f5fOHP3HvstB2l0fnpulJmM063by9o1uc2GzvzdXnoV746S/0q7/+V3ro4UfLqeoc2ffB5DG4ngEE8ZD/leFoccUi+Npn/7W5zoSkg7s4SJtaARnhvkqYFBHUjWVoWfRFHlbWFpl0KNccecxwKA6c9F2MjLGHbGackkq9EmPwPJc2GB47rZbdDrLaQUa7yNBypTPo0weLoe2QD/Sd15PuMIY9ffboyiL0OHsFFQrglZtNv+ekdQ5m4CCckU8c42bntoKnmkY1elLTqIJGAXmZvEyeQ1RCKQdI6E+SF2K11KNMuNChrJxyqZMiMdZQypm1lBURCuillEo8k9+U9VaX9VY3tRpQk1dCdLGqK9oukHKCU+SB7tlg+UTaIVRLHZ90lpNTDPwYQ21nNSL0z7tcL4qD0CNn8+a33+9897v64Q9/pCGnp57b995/X5d4Ye3hJDEWye3kaS2Ir6SpVnKCKgf3g3FSSx7pluoBknb5tDzwLwGMVhjbQBFZczY5r70iw+jZwHboE07QASIH5L8hpB8dwFUcJ3RA/z3RDthJ6DHgdzi9+vTil7q9P+NlJaEp9EClRB3bGwMW7L+Ugg46baA11VBptKHdfqiLW1OdvcL6bgdqh5ua4nTv9bXmGkgZG1o3qj3H9F/1ZEG7QggV46lxHA5esGpcuKBVmIsQ8slKeaJcrUl5FQdgoHlXUQCUoBLEVXiLPggTcEieDq4okbgrkyBtEHz1hjdRz7QSX4IkvzjAVTS8aEunL17RmcvXcPBrqqHnrvsnSCXHT4OKjCOJjQRRTBhd0hRe+2zayBuZWKbu2vMiahvmQVyIyb5CAUlC16QGwUGZm1iXDdf5Z8EioO8EMuvNiJQk0uKCvOQ6Wl6OF/hB3jJwnYhQBHD2MiR67yavN+SZDRxhaQd9i3qgk48/qSMnTqnms62QSaRMu7ScR2jCSACPkYJyO1kiy8eDaadYK5T5aZl8FS1OomVXub8QXEn30yf1J7dpRQrlnMVQWKNz7XNIYVsfEeU0zrbDffnAYo+Di11OSV3utdxiy81ZrirZ/jm0TfP+Ybq2hS17ys2tm7p95045ZbWDZDpun+g7ArnQV05ZmbCGFyNRZvvcsM68z/cMxrTE2PR1lxnpg+IQD33TBVmZ9pz9zLbw4MeibnPI4n5QRnl/SgizqTJO3kBjTlLtJB7icHADf2k0bNTUWTX2PRNmeA4Thn+VzkMPXIW3B3JK4iu1St69h1dOp8RBS1WFBnXSZDTQOv1vrq3gtI41bmqcx6zEPvwFh3+//+2v9dorL+vylxdxVufq2Wf9I34Jvny6ujIelzmt0ZGOefE8RkTRE89xRCinrMzaiZToO8v61ORag6YBAw3YSybsTwNkYnkFdT3kXpAJ4NAZSyQTyAioAnWVEVwtfyo0RoOBJiwSe9I+6frko0/kn087fOSonv/Od8C3dfzUST3+1FP69ne/g4P6E73485/p+y+8oBMPn1IDEx1MM+9aMAzTkUrX+soVEYpYIDE4K3aNclkI7vPDDz6QcYYTVZ/o2nFtEWBEyPVTNm3aK6QC3buoI1B4yFm5qtj4CB1/AOQfpFNWylkVSpSg3eMYlAWF4oX4B72UMC5MrhXfXr9Dw28au5yq2umyw2o4bjh/F4d1D+fNjtmcMeRMXwnDzKQXh44j9x/97Bf6v/0//r2efO554bmwASS19NnSp0MpwQUgLyLEDRwucG/wX4lRMWJRJyJEI+64CzK0uBZ5KRZ9LPIWz1gEohFQcSRbNlbLx46nMWcs/pxvg2WDY5Qx86nfRsYKbdoObWyKwiMLGx+/OS9ktVOMnss66HsOOuQvrkAObmf5WeY2QIUW5QtlT+rDyLDZq1ZbULEdZqP8qMCcxQlwCBIGmldV9RjYHuOT4L+CVqWgXahifir0oGKNVMyX4XnL5GXSOWUW5oNIKSnlpCCMCKVShzziEaEI5yV5oWboiitAzlk22FVdqz4AC9xxjzEUquqKz2MjTXBIR+ORvF6GfNEwLcvEsvFLlENIPnj3DyZLirwgEhFlHAP6Mx+eq3Xe/n/+85/r+ee/XfjZ2trSmbNn1PKmG8H43FDloX/O5TG4XkQoIhwFoV4HEHGyuEcjjCIGLbNme9Kef7d3M4/Payki5HH2tHId2xuqPnBHhLjvw0GakPkR+lSA7DNy9G+zn8fxunT9JieVhSr0qGsiCuK+gxgIXpbTLvF9MFdAK3ItBc4jDuqtndBnX97S+a2ZZoNDmg82Nc1jXkKH6qNadBuhLPEi1YNWNfo+4MVs2M807Kekp8qlHzaeyIo0VDVYRw82NG9HOAZZXZugcO8Ool8H9RT4pjCUFBELENc/cQWno9FXTFCNy1yL1z3tM4ZbnES9d+4Lnb16vcgrQcuIZVjinhgQQFwOe8rxUzQcreqpZ7+j9cPH1VUN9i6rjaQO9PDXq1eHTDz3Bkl8gf4BwNQDadcz6KrcD8RNoOTee0QgB8+dQwO9yLlSEEZI3IoIhQR4EhcILf85DsTlHAJKpAhSjCMinCDtIAjDEfXQ91jnlM+pJ/a9IydO6ihf1TKnWLZjAV8qF21kqDwdM/RPXB77AlTErt0d/oEukO31PhgMiPWc3O0i73uFbkLBN94BN7aJDXbDcNyVO++b7JGJMfql2XYqImQb5bXrvdF/h9xf3syf6xmuZzr77Bct+8Lq6qpWcfDsGPovCng/8b5gOsX+L3UDNoRGcwhhjkKJviKI07/Hl7EjEaFvvhZlEQ6Nr6/ZIRDbH+9Tb7zxpl599VX5IM9jcNPe/LCHmJdhU3OSOdQadmyTMayvjjUeVcpJ6GsHFnpMTB3dWeo9A+nv657umLKe0q/ef5rnZkap6UhAFYRaRfTY8MzeMdDq6kTrG6s6euSQ1ldXVMPQfLav61cu6/VX/6D/+p/+k15/5RXSV2SnOzroMK6sJP9oxQhn08iskV2+JnvPt4ytq4G8UyQlaKaclatMvzX+ZaMBhwCj4Wixd42GqHujRH3za9k5XGAhFzHylDNEqOSKdlq9GTZsjlYShzmSbvEmc+bTz3Xr5i35T0z96Ec/4sT0V3rfeCcoAAAQAElEQVTkiSf0yGOP6Vvf+XbB408+oSP+b0JxUCMnxNLzlt/SjZToIyJUhB8LNhbPhaBD/ieeC/RYr9u3buksjulbb72l9997T6dPn9alL7/U9u3bRdF7z556QVaJR4FU0gotr16OU6wCaRGSME8evzf3mo3fG703fh9vr0wmWgWT8QSlGmnAmLz4dsuJ347u8GZ38+ZNWVG9aOyctjg7LcrZMaEdi9OLqLxB4pS6nk9XC5Y0yo8E2DGiPtoqX6HA0EveKB956ln91b/9d/rW938gcdw+dRly7OC9BzLcqCDK8596MANUQSbIzQrwZ1tR2AMBt3D90gwKd0N4iIAqc7FwVueyDAowMPNZW+ZqjvNd5MF47aD7BaRFRp7Dhbw6dcjOhmiKvPwnwHa2d7WHrNyuRx9Kn/TjNoKpAD2y62jn0Pmm5bDwqsWVaJjRxty3OAFdQcYkZBZtilaJ/Dlv+Hu3b2mPN+KWF4kM3Ywjlum3OKwh5WSEcjaSKjK8AA3rkNfPV5EiKaekBCJCEVHiKecSRjgvKe6WH9RdhKZbY1wXqMvinvA27IVuZ7aA9RopFnKH59KXQnevXrJcbFhLiLG5W0aEYiSEUSBuPbQRttGxHAdsXObhOF9L/s2/+Tf63ve+x3tTwwvrNVnvPc9MiVv+s2HOjPsbOB2R4EMLkGFZeiwjPpV5nIpQShkWO/XoTst6s74wdPnq2RQdmsBiTCVVHk6XyFcf9GMd7wg76LfMwzSSbnKqdfrLK5ymos+mCwGq6EH0MseBbiVcthRzqM+LrFEbdX2WcFb7aqI9DXX5TqfPrmzrZjfSHiehs3pV8zxSx6mkQIAUlYwMU5k+K+bKp6pZnWBLfaqkNCQ+Ua7WOYEbaTqvNGtdI+mfcwWVAtpBH6FwimcAojzDgUEdBwV3M4ngrMpQUh+Z1z7sFY7q9dt39NnZc5qy1kub+2ktMshxpC9h7yg05l1oBr3J5hE99MgTysMVzVNGoqE2DNHPEnKrjkRXaBQSy0fvomX8/sB6fH/a8YhQxAGkkEQSxBJSSgFSSctX+HEf3CG4S//+/r9a975m90d7Op1bBimpZcxRN1rnU//REw8rcFKn0FyMNGj2NeidR9Gf3DQssnKIuAqfi0rO8Wo333dDyu0Q+kuY8xvbFKo77vpEy+3e7mIZcUAPKnWhw5CId5rxBXIK3ND2K+VcZBkKZeKJMZvFGV/f7LTO2Buc9rp3uW3cBl9kbYP8wlzRZn19Xd6TvX/44MP76q6dJPaaDpvdAxYePQipSgHzISnBVEoh06gZG1mlTjgCHN5DUGZQsLzjvtDxngXuv05gv+T1114t9tDj6W2X+Ooj1i3daVBl+b9xXcF/8CnqOs7qaFAVp1DedzgU8Y9C2N620Ozgv6OtZWlZCE7EHHtcve0QnQeEGY58MTyVuk6AiFDEAlQj3j8An6wiRmx4pfFkqLW1CU7qREc217W2MtJ40CgYw86tmzr9yUf62//2X/S7X/9aVzhd3d3eKX8ffcaJeD/v2DelJtfygeYqjm5VYYc8Htb/HNvcoQuwJPObclaNj1VVtYyGF5ohTurihaRWrrI8PxHhJgWL5mgoEcpSmcQcqXi7iSo1HTYQzCnrFk7qJx9+VD61P/HoY/pXf/Wv9K1vf0dRVVrh7eCZ55/TI48/qo3Dh1XjYSsnKbjpuEIhqqZWylmRnE+BrNI8ym0mSkSlDXUSQPLyz3l8/umnevftd/TuW2/rzOkzunH1mnb4pN7ZMeGzXM/EypPX09xQL78xBCG9ESffXaKtPYb+LlCEzrBSHABacxTMi6VD6cWVGH9T1TiqYyZzTYcPHdKRI4fLsfeMN73r167LJ7wXLlwofyTYJ4EtvIkr0zYHXPSMl7wpk+tFtX1nW9s4uTuE5WdZcYrs9Ppvsu6iCD5RnSvKn3/Z4lR2g7fqn/zyf9Ljz31LLfKc56Qp9EWdACoXsQCky9PxJUoxD8tEyEWMuzeQB9V1D7QsbcgiLPmLh1stwFiKvDvJzSEjsYhEvZ7QC8nT0aHolsMcmfY9jbjF5ag/6XiM/oRjORQnlEYtMrLj2hF2OFs2mvt2HpFBgn5VVaqsU5mNnHRALKWEumWnGFYP7MB0ctvOc8jc5hB1QhVzkRlXCimHVBGpkzTIqSDT7w0+Z19jQTo+Yd47HOYWHhLjSO4vJLpU0DZo65Va9C2kFKGIIEwLULFCB2wYE/EDZMaRWQ85JWWPhdAOvssz8+vFnMs4s8p4S17NIl+C9geLfGWyotWV1fI/SE14qRpzstrY0MCHDZ5la4Nu2XoejA5Z6/6LcTmfQItwOVlahBFRapvnEydO6N/9u3+nf/tv/638sjrC0LgwYlHH8X8OIkKLfyIETiMHj908dMxbZ4ZCRQaTlRXCCl3rS+gic1czRxUyDKg0xEOu0sM5paUScaJku6CMr8Tve7jY6OChS4GDlHSHl6uznKZe8GlqqtSnrIhQ0O4uSKeS7pVYDMGmIxCOUylQkI6SVpnP2Rm6I+3msW52A52/3erL3aRbGqsbbqgfrKnHaVVeUapAHimipiU6r6RKUoJez6bQp4G6GKnVSLvTStv7WdM2k86MO6j5T92uE/K/g5pBJHoe3AxLWjwklRJFLEJ9w+U588+kO7TOOXTV0syRrwUdUoGngjlU1cg/9nT4xGN65KnnkMdQ5T8SoO0MfWgZXc+pUM9IhWvcY3z6u3Pseb4HmjxwR5h/LcehcoVCXnMpJxm5ImT+XTWY2AInxOV+CNzmbpb5IW9ZJPNikPXA7fE5H+5KHdHu/godiTm82DHv60H581MnH3tCFTo/T0l9xeyjfxJMUU9fC3EFOLjpDcYO1lH/wJrv71GgiccTEeqR8ZQ9rcXBaHE0/BLa39eOqhB3W0CCJgs6xB1xWtGXOosxLuItdtU60TFfGfnaHta2b4ypYnxkyTAZy0nw7fYJgtyqqFc3jXLOStQvdShICZ7dG/U9zjnObo+dPhCvWbkfphsw6nVkBG2DtJFKSMaC5TKMCJccwGW9FvVC3gN38EM+eO99/fY3v9WFLy5QJvXsez3jNG8NdnuE7zOC9zFO6hoO6upoiI8VrOuePlraQJN+ElC5FvNmufeMi1sL9OqYizmyzCnjZCIPQreDG/3pFTLJSIHckqzbFZ/9q5o0IaIkT2oGmVPqiWryhuj/4fVVHVpjT8GBHQ8qBV90tjhdffXll/Q3/+E/6K3X/6hbN26on7WS92j0pMUxtZzrqpadzrphHQfF7L92wD3/PbrlQxLz73FFUIGJsl5IoRpZDThlrRvGBXOplIurX4yfWBoOBuUNxZ10CLrKFYPLSil0+fJlvf3mm7px5aqeffJpvfCDF7SJs9YiPf+Nsprj2zFH8pkOIrOoEpMFDx3o3Rk0IgJaSUFcBmV64OpJ9bCrgp7J8I8ZfH76Mz71f4hX/6kufvGFtm5c0y6nay5PvevyYLAmZ9AzN3ncQT4JFbgQfkkw6F6dhQZ6sIi3sjAtRDuTu7yd7exs4xDf0d7ujqa85dmBtYBThNbX1vXIww/r1KmTGuAU7O3t46RelZ3Vixcv6tq1a+WU1W2mvE361HQPZ9Swct/m1M5vYrd5Y7nJJ9Qt48aWtrZulLZXr17V1Rs3dR1H9sbOHic6Ux2lvx//xS91nBcF/3dj+OjqlmOKCA9tAUeNRepPngu5OBshOShyInI/jTILJmJQdt9tGfwJluWFRHncRxseneqhWdC7cqjzokOR93DeLfuS7SLq24j0lFteduT39veQzZbsyM8wRuaqQbGt3DZ6RkroF21tqKwfdlRnzFs7m6plITkvbEBYURkeK+o3OWkA6hS8FYYmw0YJI717c4tT1ZtK86nWJ7xhYlQzC9ZuQKJtMBbD7N6P3rL0QDpyCV0n0U9VVTIyC9Co60p2NF3W0p/1q0XnM/W8Fv2W2SwXbV03pW11MF7aOm56tfOautDyIi/gk7XDUkZ55frQdZhyVsBPSgGDX3fDNDK0XnWsDfNkQzJHfn6B6JHfDHkeOXJEP/7xj+U/W+V+Ir6J3tf1IaS3gHzRpcXmqNGy0VRVzSlhV9aqbYyrTMZjjOBIEYxBQRkrGx55ynPdIb+Ad9M4gNsZB+l74UEu4ZL1ntDoGMuMyM3dqb68cUu3Z5344K4+Er3eo+AYTUpeIpFoE6QWIKPc8ImsuxCOZVKHXe3yQLNqrB0czcvbvU5f3dX5G/uaN2sarD+kPD7EqdpEqiaqh6tK1VApDRRRSX2lrm+QzVBtN9QM7E+z5l1WC3+tkJkYU+n74EHnMr6aXuT5CZfQdru+1AyeBxDxBXTf1UvRAit6pyQ2XOZijH6dOnpEP/jO8/IJCxX0566eQkPIvGdee8bYgmq8ir17TA899rgy+8tcYbdUHWu3B5L7dUsDIsu7rL8g8Q2IcMGD5V3fqaxJ1ggl3L2COUuRlFNWBNKhTo9ucUuFRHmoXCXTPfclqT+R/zLbQanryD24FaYO3cjaJ7J6+LCOP/KoGpxUz6kd1Tm8dECl8/v6li+nFzAt5xjuymvX6yloV1XLsRzwF9QqsrzXyvaortGxFj2CQIVMXOqxe8F5lG4maCAVqJoGOLgpRFwK5BcRyC8V22Q6M+z2Hi/9olXTNPKXS/cXkeTQTo7zK2Teo0sdPNgGofDcvUIqtEod+MrommnUxAeDgSrS/jEz2yzXTfTv8C4YDyQKHYpKmHjeLXdhL3IWENf9Za5rfhayUNnfP/7oY7380u91ji8I/kK4x15mO2T+La8ansbDoVbZQ9ZXJ+Wz/2TUaNhUanAKqxwqfMJQRCgidHDBCiSQOHy7T1RDVLhb3/IUl3nyj9m5DlXJObhp63lijgMkSCcesKTsflOvjHOKJ6r96Y5q8sbDgVY46PCp6sYqzirxgXmtk6Z7u/J/qPRf/+Zv9Ou/+wed+/yMphwgDSvGUzcKuvWcmY+cswaDoSr2n56SOXPpLyz+EcBd/CAf1u3iV/nPlvkL/S55M+8x2HDrgtvnKivCVMXVC2EoeaIHMDlAgWo6HY/HqlCAa9ev6/0P3tdNnKhvPf2MfsLmdJhNygvAx/B+y62aWgFjHeQ66EJSvcMl6E09AjIcpxrlCyHSO8nS4m5ogVy+/KX8G/0f0ffnn32Cs3wRxbjNhjSjSVvIBDSDPrxgyCztSRL6Nk2HSzCDJcfhEp7gDqfc8GIuaQTlDbnFefCbgIXnt8odCxWn8fbt2zK2t+/gvO7Lp0kPPXRcjz7ysFZx1i2Xixcu6tz5c7rCW8hNHJ5d2hq379yWf67GbR26bIvyLZzTmzdv6AZOuNtcunRBX1z8QmdwzL+4fFXXbt3Wrb2ptnlzOYnh/tkvf6VjJx/WbpnYrixij9KycPh1KGXRa/FvIS0L8a687kYebP3V7JJ+QH4d+gNVDAvZEhXcVziixVXkvojSP30HCVcisFIbRL9yaYBZZQAAEABJREFUQ5PaLfNhmdoI3Lx1Szdv3tQtnHzLs2fzCPox3NgGYk79lrmz4zLHofL82Qmc8rIwA35xQIkU/VwJ+k2FwciVBhgNw59lHn7omPrpnva2bxYMcqcRb6GVvF0yXvrsae1+g1CgD6ilRJTFRRg5KRnoqPkxH8YUx9nGevvOjnZZnIm6Ezak1bU1+TR0gFHzespVXd4wKxZ6xcZhZEKjIq8s5JwxOEuwqPMBlvkVY6to4zA3FfxksOBLyD8idPciHhHyPx6LbCaUGyl5Lhg38k6Mp3I/GLWcU+k/Ii3q/w96dnQajCHlXHR7zlv7DN2vGPdkPEEuOGwKeutw1nDNbAR9CsR66O0woecRlBvwK4M8NI821sYl7stb2CssCW36lDSn+R02nSs3b3OiF5yGBq4RmVAI+o7gaTiuxL9MDPCZP3rLw6DH6CTQp1aBHmV4SZyICke1rVe1m8a6ExNd5VT082v7unSHeqMjqlePahpj7Wugvp5I9ViJk1jh3LbtUPP5QLO5wwYZ5MJby0fylhY9Kf3JFeQcAL5I9bIciJSQ+F15OM84qO/Q6XvoPaaYSzFj7DNVmmtjWOv5xx7Wi996Vqc2NlQzVoSib7p6k72LgItQG3mBVGuwsqZHnnhSm8cfkuck17VkmtRUwK/HuQx7QtNz7p9FSK6nIAJct2Kd2HZM0Z+IUEpZSaGgrwjJ0ANXLPKWBaZh6OARrlwSjhQsRue8Xo6XTB498L4zw27N8EQOHTuuU9j4wWRFHXy06GIbiTitCl0a/DPvBP8VdiR7HWGfPb6WfhZ8moh7fxBBm8T6TjkpYRNTzq5Y4Jpu6/AuvpanUMQCCXrEVEGnsTOJrFvWs2GiiXo5Ie1I7KdT2TbOObxwmdHDt+XjsMcuOC8iVKMLfqF3aN+lpU2L3R9hPxP0XO8uYDbuJv6vRXrmyPzZH/j444/129/9Tp+dPq0ZTngwhhb5ttQxz+6pGdTF8bOTuspp6pg1MmiqpZMq5RQyu4kxhfjn8D6Iy7SKA4gsKJLtfIctNh/uz3ueZRMR1GZVIyeXH7SbW97Ipr0LbCaHLl5D0/1dZL4jQbvCpo/gb8xhzRhfcATvExzsQ+trWl3B7jKH7XTO5//L+h0nyP/tb/5zOcC8zqHabB+/jHG3nLK2846RJOaccTYD5qpRzhV5If/o3y4Hb977djgM9L4uSuzUjkZjDZY6UlVZOSdldFCMqwdieCnnLCuhQztcKWedP39eb3KSasfsO9/5rn7ykxf57H1YLZMhGiYI9QhMECjCggBisvlQV+IUpPtAtDOoYUH2hKVT6jr0aUjLZ/dr167og/ff01tvvqHTpz/FSf1Su5xu0lR0KZNk2dJtX1Ca6+DqifTkE/h2owNQsTeYSPNdJpIJeiCkLCKUmLSckpI7o80cI7bDSa5PQe1cXrlyRZevXNJ1Tk596jfmzeP48WOcMD2M8zrgs/5tTlfP64svzuHY3mJjmWoXh9WntAeO6q1bN3Xz1hbO15a2trbk9BYOq09jr169oguczH5x4ZIuXL7O6eodHNZd3dje08nHn9DP/vJXmqyusUl1mqOAHXxz6+DqifTwvQDStQzIs2B64j1jVEFSCUWmFldH4HYEUPBT1umCgwz3d4D2QIZ353PR34KOytVD3rjbDelFnAjM9vcxHxQsFmavjGEzAb8szHDytvnUcuP6DU6vryGzm9rjpLU4gMyPXzAO5rJFJnOM1xxn1c6hwwJozKnbAfGSkpFBZo5zSvLGWiOO1fFQOTrdRA+3rl7S7u0t1ZprkOCHNomBpF7Ig8rEeyXEEmX0lsUuDuguuuKTc+uMx5NTRpesTwtkFmKFsfX4ckrKmfKcFPASpB2KeMqhlDP5SankL+o4nlPW1yHlrJQfhOtFSoUO4pUiFtC9ixyJR/BIpe8kG4yaOajrShmazKwsV8u889rX/+grCkHPY4OR65As7GjKXLbIfMgLdDMckkvCOtPN1M321KMHHaffUXiiDDJMje7CVHFmmDQVyBf1HBSg8bTpIuEoJU0xVFt39rSzN1OfavXK1KICT9+O3cO9mMxsgfT/p+6/vy1Zsjs/7LsjMvOY62/5qudNd782AAiAnBktUtSIZsTfJP2fWkui1hJJzYAcmG50o4FuAG2e6ed9eXftOScz9PnGOefWrep6DWAwFBez8pvhd+zYsWPHzsh7bzlYOlD0UxWGLOSeIitSA91OQ56ozxs60UT3TkNfPDjV+1+z3o+K0sZFJZzW0m4rmi2woZQ3VcqEfWXM2m+16NE96HkuCjofqx87EBzr3AUH5MQ5rAtdso4vQySxjCwHoEyVNZbDKJTgULMmcpmpi5n2xo3eeuWGfvDGy7q0OVbTzxHzQL0VqWeCskqvQycLYnR6iCSjT53ajT298sZ3tX/lBeXRVIWxlkrVT3NaNNC4gPVtW3I+vc53eJYfIa1gXXM8pQytANCk2DKMGCgqIBQJhCGuAL6LH65K6PgaJH2TXNcM9DVEBihgoHyB7bSDOjCuEY751Rde0XRrV+JlpkSiluFWQe1nQdZzbvfgbNuiBfaqZ00UeFdOUoJewC688FShbKCOQ+vqwOid3+GstC36SblpFdqcDxGICrJwX4bLapV1gowQ/yIp0WdKWXZWE/Ge/mzPbSct+4iAtVRPS+2oZOxNRMAGUoLPwUBOhbCsQ+KQV85ZDbbJ7bqupS9o5WWfEaGzC76CBuEM4jIcfwa1/Jm888kG3szzhx98qL/44Y/03rvvaYaTZnZyJI2bTgkeE5PbpazN8Vg7m9P6VW5j0jLGUJulHEWxwhn9WMVWfK+THrf7RBq0SUrIcODl3GG1wz1rcV1Z1hVEh9PoNpa190K/6HsftNz9MmB4j7LvkGgLSeiGHG+bpBEy3UAHNkatJqNGW9NRHcMURzawMYccsP3ib3+u/+//8D/or5DDV599pp7DNJxDFXizfANeEjJo0aOu6+QXlfFkok0O9DY3t+SDGR+ITjl8mGDXXc9zn3FqEwwFyMxvmCktr9SQMR6zQRPaaXqHk0z/8lKPEHyK+r0ffE8t3vWchZsZhAlGhEbdSDllJeI9m0lBQCaZIsmT6g6VJHhWCbEMvBQGWeg5JzVtXk4ahu0EZ/SzTz6ux8vv0v9nn36iu3du1U/vPUa4ICBPwxqCip5zwYrc3xrn0+4XC0pLx+DDCxEtCyCA7qzIwqwcpR75qxhVBt4KZtURfYDD5F/q+vTTT/UFJ6iPmLycQ1dxWA2iunXzaz4LfKT79+6yuSzYWOZnDutjTgYfPXyoe/fZmHCK7t67I/9Mrk8M/Yn7+PGR7t+8p1tfP9AXXz/UHTaxj768r0++uqPXv/2W/qt/82/kibcCFo8I5gud9rA+YwOfIbMF4xtIGy4bEEYxkjTU/KKBthWFPIM5ZK2RK7CSttusIOZWCJeqGqBvYzh3X+jKHCO0YJ6MntYV7gcZDsBt3L+4AjoR0AcL3vq8IJvc6ExvqGN98oIboOtF6R+heMyp9n1O+u/evaM7t+/wIvCYN9oZ7VrQaF13gCfrzZyT1BmnY/7877xCvsOe/MODhxiaYxXo88B3nWl7e6prVy9pztvmgjpHDx+xCE/VwX/LImx4q2wxRC36WxBUiDGAASiF2q5TZhw5Neo40fCYEmMstBWyzU2uddquk+NuExFKKSnnfAbLwetsjZSzUl7C7c7XPYtD22UNa7TtWvoBbSvTSClEN5LWITEyIpwOJxQRCuq57hpORyRFME4m0POkoDoPsvTPukwHIhGhCEOEScurqGs71swg63Eaddrc31eHUbNulzLXMDvgUO9Q3XCqAfuRPI9otNe4QhI0jWBMoSf/iOr8xbDQ1kLL0EKdTuahBw+O0YekdkjkhDKNEghxFdVYBCnu4tasP+HJlSRSS2h91cxEm6zEPzt+DTS63KppOpU01jymOkqdbnMq8Ql9f35/ocfzqfL4qjZ3XtR4fEGlH0nzsUY4rG0zUsEeD8NMwXrv0K/xoqhBx6KOhA7of4A/w3YBv1b+fK5wmUGFc3ehruBSXK5iWi1vCBNGP2YMDX0kTrfTnD75XNj1R7qx0+kP33pZ33pxTxe2srpEGQ5s6Lfpa3VZbKKfgixYVirYEQZHi4UG9TK/89LgxO9o69JreuG1H2i8fVXRbGrGIHp4adl7UrJzKS8raJQK+YJoMRw/h0THbdcpIiratpMiqUTIv7DEbqqArtisc2v9K2r5mpJyUiQjJIUixLXqD3s3lIUihRJ1BmwCjCxFrEFibAHohbxlG6ZIc0nzyJqjA3lzR5deeJUxchCURoynoW6jjO61BmNOForc8XlAhHuZE0rQGyDew8MQoQNe4O7xJe/YJ2iMW9iFY17W7bAM2LFDvtb5zw89xA4OjWTdKBArlh2ICAXjiliO3aEiZCyDIAoUEggDAgGWadq5LZWTQXl2WkIshVQQkyJCTduq61o1OZOhJxd8UJt7KcuCLGmMfGgfBc2UOrdlLi3/lAJ6bl54GAS+Qwr/o6+IQFakCCNW4aoskT5DSvK+Uw836LcHH3xkJ/WH+uD9DzUsTD/4ohDYieAFrWgarXa6sS7igO1xQri/OcLRy9oYJY27rLZNaprMOBtFBBCX6SwRKuSFeMjjadpGbdeqbVrS5CsUsUTTuKxTZh1EOI9mCvkqyK2gCwO60LM3e4+dz3vGs+BrTK9IiXaJ0PUHFcYm4P7N53TUaGuUtYuDvT8daXer0+52p+2tFueVHvpT3fzsU/3pv/23+p/+n/+9fvXXP9PsEJuJfeAtGj9pgd86SBEK5tTIzFPbdWocAodN17qKlKgKTykFEXNRsP29CuOQL7JTNxpROeQj7XfeeUfGzs6u/ugP/1CvcILXjkcsZAbpQdOwrISZzYAJRGj5T0rEc04IFRCPCAVMFJRqQBBuWzQwCIwSAjQPMxbUra++1Nu//JXef+893b55szqoVpBCG52BSXTfa8CLh7QGTMhrZA2nTd8oKnLafDiMIMkjIhQB5KsoHIBi+OF2gCpyYaHPOvk45jMcoBNOSu003br5lb5mDI8fP8SBb3Tx0gVdAgOb5+3btzgxfaSIUMYIzuanOvXnZZyhk5MjnNfD+mMBBxgV/3KRT+KOD4908PBQ9+480udf3uVk9YFuPzjSl7fvsZEu9J/80R/rv/pv/xt58Tx49EAHx4c65UR6hlHqJTbcQT0y9wY1MKjCnAQLBO2kTcHgL3TCGE7BDMyZizkbkdEzRvYnDKYqalxhKWhgDBW1DsqETswMHMDZooeHXg5npOfMWw8GWqKy0CrEVBERipSVQIF2z6KHJOxleQFmdMtKGxGKSFrKvaA3vfwZ64hPBweHB/Vv6vlPmzzG8T/hNDMi1LIIjNGo0wTdbVKwcGby/7ThOqcnxziopxrgcbC8OI3rwZx5yUm6akd1fqIjaB4zJ495mUjM4xQHdMRI4OwAABAASURBVDg+0WMc5cNHj9SkpEDW4ukxGHSvxCMCeTEgv8DBvFqMygjD1bERtizOzFxk8hp4zRijGncamPdmled6jj9Bqwaj9STd6CxO22W8VaVBPdNNyVwaWl3n44J7QFZE1Li4iGoNkqu7EBYFz+X9JLZM/9Oebr3uw/Ha2hEyEZ0SkzHmLTwjo7Wz2oxGsn43OTTCiWhwWO04LdB/tAQSBXBXOquQoDK9znO6wnVL1UfHBiVoNxjypEcHGF06SihuQ36i/rr5+dCyNZ+5SUpNVgae37btmINOXUOYWzUgpQY2qFekzACbIB5Z0YyldkMnqdWsm2jWTHTvuOgzXlAfPlzoyuWX9PKNV3X90g21pVWGrzZJDY5qwknK6GYHn6MhoEuENVc0qNpBrS5sAd3K0Oq5DJ1juF4sS0gG/FmeySHrO4OWjW+cQpMkbbeh169d0h9++1W9dnVXlzZbsUso89IgnGfRvyk+C6ZWCEHLK5ZB7RW+kb75ZnjEsk6HkYa8re0LL+rS1VfUR6emmypyp5ltFfy4FexWCjWE30LKca+7VQdPB9ShCnn0z7zMlZWnWyrQHpivwropjDNSr0j0QDXTO4MjtBZEHM05a2AO5tjfFMHwjIIzRaV1X4U4t4OecE5knrKazS1dfflV7Vy6psK89zjoQ8mQTkolIc/Ey0eqcUH5t6HlZVlgfxN1FsQfs398xZe5u9iwW3y9e3ByyMl9UR6PVVKC36K2bTTla6D1lQ40xFBpFdrb3joBm4wSdkjUvdOpgoRrAQ9u0aeqsgUVlwjngZBWclC9LJ+OtbExncqf6htkFxGKMOCeUArVi3iE41FzrJ2Bbtd5hYcaCgaiKKVQxl5EuBa6r0G1Y8pCy8vhGqoUdXbRrMbX5Q4HdMw0B/rqke1nn35W/6D/e+/9hv2kVyT4pfvE2BObZNNLU3Rnf2NTl7d2tM/n/k1OISejUNdKbRZ8FkVoBSIr/hGclhBloUSlSIT0kYDjEdSHFxGIy/mGnE/at6MRQVZI3KpXKCIrIimlDO2kcH59FGJgJdcEP5n2DXJrkGFHOG6Es93q4v6mLuxtgE3tbo3lshMO6D7kC/ifcLr6Z3/yJ/V3meYnp1rgG/W8FPXIkA4UjMVwfNm5FBEV9K56BRIgD3HKMh/MkwucT5gmKO9jTqreeedd3cJJvHbtun7wg++zYV9FF3Bqaod9dRJ6FqTf2GgnQSB4RIRyShjjLG/IGWHEKj9RliItdQYhQBBuYA0mFryZ3+dk7MP339cvf/ELffj+b+pfFvAvUvkEzHWDibHqfRMgpjPUuiTP3R40rEjwoRAXD9+kI4UInoKCKv/gDf8eC5PovueMw87SXU5GLb/bt2/LY2hyU39cYjye6P79+3rw4L4yC3OM81QYvz9nu+2cT9FzaMxwlIxTHPcjDI0d10c4RG77+OCArliAGJE5by27e3v6T/74j/Vf/1/+jewoPnh8oIc4bgc4a8ecBJ5C83g21xEKc4jiPOJt5wFzfB/H6xFO3hHlp8zlAgEs4GmRspY/ExXy6cIpCjZDnpwV1PxFSqoIQjCvCBziEOuTjQM9YTEvndSBt6GiOYvXWMBzDy1MR1VAzwkjkWUdgcAps5E/wYE8hd8FjrPfAq3kfikY4HOZ7rWML+S6hweHvAA81H1Ot+/euUv8kWboakQowW9WqnrXQ2+OLAacccN0e2hav1xmuB/BkNvvIdurV65wWvtIjzHyngfPpxjpqE2ajlptTsZsb0X4J8oMIUn0hV5w55TU5KQEH5FCTdtqzBrzOvPc22E1uq7DgHVqKXedjKN5Hs47A2VNRVZujIZwiWX+Ko7OOZ1ylvtmSGhqyDKHNTmtCO4VxOW0SAMRJ+fp23puCAoODccrnq76HztlGY34DFU8gJQ13d7RmI1gEa1KHqmkFl1b8LJ3RNdFOaU6hDoMP4zKJ7yfhXpSh7yQSMcZBl5gDll/PfpcVuXiinCdpEQfKQidrmQLejnIOrXgxaf+/D5Oy4J16rW6YK316CAkRCdPIAmKS0BT0Ul5rBZHrMM+bLfS9Z2x9jnCvzCS3ryyrd976YIutjONTh5oujjWqJ9xotwrSWwrSX45XaSFBpwssToTuRlaDWuwZT02g+yT0KcZpxHj03lEWZYRLnDSZjQ4Kaea4eZEzJToc7tLeuvlF/V7b7yuKzvMR5E60CCvWAzQL6wF034aEXGWQQ16DZWaV8gv9KsKFXH5gUyZC+vzpStXdfXGi2onG4p2xMgyIztPjyYkTa+YSo0zsmfCHod7wdo3Zsjjy/uH+uDWY3X7N7Rx6SVpuqfSbahnHqxjiwEJIjvbhwpkWUqhs+UNeSXGMNQ6vVAL+bPusvRJPVFxUFKhQlEmbDRmLNdfeFEXLl5S2zL3gt8z2jRwI/L+Mbd56FjzCEVHh4e6y15zwjjnvFA8ZM6+fHxf93BWZ01o3mYdM79pNNb23r7sNOYhlIC4Cl0/jWKymEtC+BtAWcmh1HhxK/C8OxShJUREvpb1l7bcNn3wwF0gUTkiCIC4QuLWcy+TcYFDVzKc/o+EnJISNici9Cmft//8h38h/0cn/o8KetZ5j26auYIsPOdd12g6RabbG/U36Tc2JxqNsO/Y7VzpLBkraan3QRgpKcL9pGq7EulEfxEh/1u2OPcM1fwIR0IRIdd3u4COuCJCAiH+RVaibyOzN6wR9BPhckA9rS9kGY4TOjtl+EJfJoxji5eLnY0N7WxuaG97S3s7m+pyaHZ0pLv4jT/+8z/X/+e//3/pl3/7Mx2gfz17+YAvI+SUVYT2Q7JULA1EoaffjYKe0kCwqvTXf/M3+vnPf86m/Ejf+ta39Hu/93u6fOkyA0zyZPQs7oFNvkfxa5x0QUHphe4FkVCDEJqMUCLJgjsbrOsBp5d9FjFNmjOIu7du6eMPP9Dbv/6VPvzgfd2/e7d+Vj/hlPIUZ0tWAHqozmqlUYRGP4VKlxyHBPV23HBi3cJx0fMyn6dHLi6iZKtC68ut1vF/XOhFN2dDOjw60F0+9d9kbHZYfUo9wanxz/76BPYBp3OWXURoYHxzHNQ1vKEt2OB6MGP8Rzidh3zSPMDwHOKoHuNw+oeR7cyJ9g3K8y/+1b/S//Ff/2tl4sc4aYc4e49RHH/2OUTGJ6aP7BbMmd/iObjUnCE5PsO4HvdDPVk9ZiM9YqM5IT1jrk8pO6WdMVewAaILOauw6AbQE++Z6x4+FpQvVjQXtOvBnE3ATuscesaCsJZB00bdMljDG/vpyQlzfyj/wtQBY/UYDTuOM5zMObJdYqE5n61Ojk/l3xp8jPPtNo/4jPUQp96/Regfnaj0kJud2Af3H1Qn9kmdh/VFwj8nNUc+nofEghS6NqMfO8qeL/+iE0PD+T3RMaffBRlORi0nAZ3GnEa0LNIUUnVWiSTk0TatOhxQO6R2Tjs7ocirWcHl7Sov56xEvzW04ThDKFbxRLjGOu95ofs+qxe0Zz7qk7jgjaTkeIWjtVRBWYQksNT65VNnl9MrUOcs+3z8LPN3RyoV5n897+dDz4HTTMGKiGsTxWh0TauUMusl2AD2tL1/SX5RmnHytFDSnE9a/k80CuspMZgIMwe4KxVCVcJOFXlTgfKTu5ZLDowCj3PW0sB8i6uAqKWSSTseEfRMzCGISIpwOokId6qo80KZ+RJXnAPRc3coN50UjYRhH0WvVy7t6a0XLmnKJ/Zu9kjT4UivXZzo+y9e0Kv7U+3ijE7tqFK/gdfAnSgxaEiDCu0VgxKfpjPjaViT+LvKReTRjXyRcFDheFGokCo1HJC9ndWh7bXAWU04qlc5Vfneay/pOy+/oEtsyD5d7aCfsB/BGs8D9HF4ElTO3xGxTK4CJ4oftb8aefKodeAEul6Lrre5ta1XXntDN155TZOtfanhZDDyU21cD8ZlOG4M0OCuvThuW7PAvhmnhF/efSz/bduPbz5Su31Ze9deVd7Yk7pNDf6lN/pw3Z661gejmKAkD6lA2eVNk3A2G9V66OFS33R2FbSl0GBwmLLG4w1dv/GSLly6ogbHu1BzTVeyAM5Dy6tWIvqcsDC/i9O5jjmssN0sNPdXiON+rgW8PeQL0Se3v9ant2/qyPzhUBX2jNJkCOJCsDGk2i/J59zmzfJzWGg/0N+Azg2EZSWP5zRbZcEMtCNCwVpw/Tkvcba15ptc6q2fUujc5bGeS66jprGEc1yprNoRFvLOg+SapsPngWms7etQ3JY2DnJO8l8++uuf/lS//tWvqo9U6rj7OtcFnwhN1ahrNd2YaHNzqg3C6UbHHHdqkG9KyJhOo/YQqheB6Ys8xMLTsSWeTui3L9o6cxVIlUCsgiDtm1Cx+peU0OMMH0skRazLJIWWlwcPLNeckjrsbse47Gx3XUc6a2PU4qhOtI+TusNYtz1WDhIaBPgY5/SdX/y9/vTf/Tv9/K9+optffI4Te6gBP4QjaOzOIGGjfhuWxArYHEHrKTgPpE8//kQ5Z30bJ/U73/6O9nd3lVJAVMpNwyCDTaLgNwIG4oKIID+pY9NtqZNzVkQAuqBPD1bUhb4MCNQwUOwBx+P21zf13tvvVHz+yafVSbXjYCVIEu+cUlIoQfMMTq8QESIqL8g15GudWIXhSk+hUqVmqJC/hogzaEXQ4gyqV0SsQtXylKBhRII/QDyt4qLfUxzKg8eH8knoza9v1Z+ltPFomxbhSKc4ZVDQAjnMTmc1zycudlR7FvACh9H15zhNlqPD6mRxzP6ITznHbs8CKEmcLk31X/+b/1b/5f/5X2vnwr4K88BkSimr47Npw0neAP9zSXYqK4jP2FRO6OcYHg5OZnoMzQMU6pAN+ggejtn8jig7wmk+xkifsDh90lrpKNSDhRGJeEL9jFU+c7ygfk8fC9pWcNKyAD0OrE9XCVCJAieS53xY1Z/T5wnyOwVzDK9DYwaPLlvgpDqcwecpzuoxJ8WWtU88Hz14KDum9+/e0+2bt3UTHbt185a+/PIrffTBh3qbTxTvc2r/yaef6g4vRXfBwwcPtHaM7Ux26LNlvrOzq73dHW1ubQo1xrE9YN6O1HEiscnCHBGefR5hIxiDNgflWS1z0/Li1jaNmrZRTiFEhWoQEo+Ipd4QRoSqFCgiqrPLiZoXigjxEM8liHAv41IN/ah51E3uIyWFwwhxg6Bi1DCCMJE0QlzmwMDBYbCs8jpmy8GoCWr5joglDSeeRUDjm4CGiA2ugMFgvj3nNU56nV9cbymRJXV0CZZkO2RHbsyn0un2Ho4Tp0JDaA4W6NgpL3UzdKY2okGpIAVL3GJZCsYrHDcUkpABz6VtYmyFjWfGS2LBwUMzXUS1okRZJpZouB6iSEeEIpIS8k4pq2H9ed5b5v0MHXqALkSEzl8RpFdw0KXQhAqbeJOvX9rRWzcuap/v/JP+lPxBYz6pb+IsXtvq9J0r+/rBjct6dWeiHZzIbvZYIz67N/47FrRyAAAQAElEQVRRABUc0oEx9XVzSIzJzmpGzgl4XIU6dPXMjaQsN+RZcDwzMgj6jvmxtkahN3Ca//h7b+i7r3MKuDnWGEd4BBoQzKdoKw9khWUQZJ2DlnEEqopICkOEVbYBe6En/yTbip6y8ea2Lly+rmZjSzGaKrUd/Ee1IyklZWRPRr0jooYDfHmsEVHLi8dP/IiX+VPsy5jT+ZP5oJ//4m39+v2PlcZb2r3yotqtC9J4W2omipTVYhfG2NKcEsNEthEK+C5VP71uYFu+LEPiyKIYljPtB9oNom1q1MD7Rb5a7l28rKaboPHkF7ddgbHqPBQU/G4UxjnHhifobGL39227+KxfmEthh5vUamCt3H14oK/4AvWAtXKKvOZNq0VuhHCkyBroN+A1IhgnkoMeN2V6cjnDYwOMlHouCh4GwepOWv4L+D8DdCNWtIeBmhCDThCLCGoS4Y4zUC6DjLPb6UJd4LYmMxRYKfQo8nUWhlYXxTVOeJ6c8+p6plpi7KmW84Cey+4hq7/+q7+qX3z9OyWWcwV6xHJVg62fTEba2trQ7s6WdnY2tMlJ6mTSacQ384a1P1C391g9PjcipDtFBBAISYb+0VdEKKCVQJy1CkUEYw/llFTtUIO+5VRlE5FEDeLCNoiQcXJXeZwLLY+MznbofNe0HMq0mnSdpl2rTV5wtjemOKsb2uaE9cLejvwfBexsTbU9HinjU3z18cf6yV/8hf7s3/47vf23f6tHd25rweHj/OSIQ59jDcNcLV8mW2ST2UeThY4NkfEsM7C5vtP169eqk/riiy9qNOogxMJDuYMaOTG4OkASziAQwnCQKMsoe24bBQJzHnqD4lrBARnrtE9FcyT5re+LTz/XO7/8tX7zzrty/CEnXnbM/DYaEdXY58gK/kGi3su4nyFRhwdDQuGFvMH6plSx+idCoXxPwXm0Lw7PIIk8HtwhKfgnLkLyI0KpIsljXiIrp6yUs3JulM+QJSUNDHzOSY+doHv37qmO0YaEsvnpgjqhUTeq/RRkTYMap6CGHUpxSv1TnEcr3ClH6P6td+edHJ9ourmp0XSihkWyf/li/XnVP/pP/1N1GNMhhWYsDH/2P6CufxzgCMN0hFN8hHE27KAe4/T5RwCMQ5ziQ5zECuLVSSV0+gCn8DHtH5sWDqPrn8DzvIhPcKEFsunhegnnSXZGFyz2nnqLil41XDmr1YjTfhkS8cABYlOP3OzA2xm1Y1rBxun8BU70gngN4c/1TuHt+OBYB48O9PDeA92/c093bt3Rra9uVWfVjqudX8+b29lB/YTF9BkO661bt+sb820W0wnyTjmxiFrt7+/pMp///TdDN9jMPI6jg8cMbKZxRx0WF2uMtbWoTkFmu8mscESvhDxCEoEc1ocjhv7hay2NoGEknhBKkRRnWOZFLEOtwohlOqiXaJdIp5TgBzhcIWJdz7yse1uH5BH16vVcEJVB7tM3NJ7OWKdc+3kQdCpV7AP2BXkVAyeqgAFjXgCFEHJ7Au4CE94YgrUWuVVqR5pu76rb3NERy6iQ59rWiVPWSj7PFwXcUHHfIIjWckdIk5SWcXFFOF604OXM/Ij5dJaRXE5d11iDrJrj8nVeDckIl9AokpRSKAw3eAZBeg3Rb4ej+cLOpr597YKuTLNGp481wUHFT9QYB3aEUzodTnR5lPTmhR39/ovX9NbVfV0ah6Y6UVfmCl4yC2uksD5EHGu0dFiRb3gWGJe+6aKOmI8AGTRsKhc2x/ruqzf0e2++rJcubWuzGdRpoS4Waggzr6rBXAZjLloOOqC/hsivCHKMdfpcGMQN16sh9arcIsFx8EIieskab+1o7/J1xYjP89j2SEk559rauqLnXBEhrwOtrgHnrfaBbu3t7On73/89jacb+unP/lY//+XbWsRI25dfULt9Ecd1QxM25K7raj/uo+jZK2QdNQQn1qx1HbqQbaEd7ZIaNaOJ9nFQL1y6qjwaM6ZUJbeurxJSpXEufF7eU3VoQZ0cWaO205Q9YGs80aW9Pe3j3AeOeKZ81I2llPXw6FhfsefefPRQj7Dtx94rsKtzwoCubd2A7U7UJSlfwSPCT8nBEsu0uCwXeRCgOEJYA4cDFQziSaEUSYl5iyAFHE8QtFqGKAch8VyDhiamc5ezoFnbIOSz+uQ7z9XP8mhW4y47Hyd9Vo94osx8mD/Ru/fsH//oR/r5z34uHzoN7GPicp0Mv62dVPylTT6Fb7Nmja3NqabTTl11wpJyCkUda0iOR0AZIvVJnHRNhZ//NAQ0jHUrk4ogByTkmnOW0WT0jrj100jw4/II6tLY8kqEsKfEw4gI2DX/SU1ktSnJ4x01DTrWyF8UN8ZtdVy3NsY4rRPtbmxol5ekjbbRIT7Pb/hS/qN//+/1kz//c336/vs6RN9OTw91OjvGYT3Bzp7KayXoPOdQou/whKwRkm2wVld64/U35E/9bdO6XQVzvyqW4Lk+IoJ4MIBlqJCM8AOUitpc9Sr1ucyA4PHjA3352ad699e/1gfv/UZ3OO065JPtgsUiFkZQ3UKrfNYHBLgdrQuB8m+6Xe2bymBbT4GKy3SQvwQR7qBEhKqX6ygS6VCd3JwJl8gpKzNpVoLs/BWylYL8FuScJAUT0usI4/DgwSM94lO1uKz0G0zshIn1wk4pK0Oj0k1Z4/FUUxykAbn1bB69Nw1obu9sU9bBR8K4TjXZ3FBhgq/euK7//L/8L/WHOKstBnCOMX6IY/UImR/joM7YuM5A2YxFZ2d2htxPMVCzvsih4ZPTU/JriGDtlPpHAw4xZnZcj3AkT6nvcnwFjK0w7iswNufNEeUsiuakB+oO9NfjpC7ou3ecPIamNTxOz7HRU2ftgFZnlXTPm9qCMbhsGe+rXBer/FMc+ePDIz1mvA8fImdw//493WfB2JHd3dnRa6+/rtdee10v3Lghz53/TvCXX35JnfvyyeutW7d0zDylQLYY+suXLml/b18bGB+GI//Yxv27dzRbvR2Kz67i1GkxO8HHOGVNDaAABl3vUp//IQ/3Zwj9iQgFc5xABPFnkNbplOR6Ea7jeFIi7ww1P5brV76CB+AW/fheI2pE//GuWJHyhK+iDiwhw/EKdKaGLPqoUJVnVH4SOY02tve1e/Ga+rC7lLRAn2Y4ZX6Bky/G6eAJgtZLPMmTIsIPQgKFkiTLkk5UFZM0kXqL8pB4rkAiAe6n8iJimQ7XC+IhX35GhCKewPlrBHKxk3ll2uj1Kzu6utGq4ySzxVFMlEmNwt+ZIskvSGNswqZ6XZk0+u71C/rD16/rpd2RttOgdHqsZKc3pBySYtAAel6uhjP56huvBI8detOy7l7c2dUfsW5+/5VXdG17Q01/ojI/Qk5zxLRQiR7aANp9kvoU8lcb/KJKv9TnP/0RKoyXdvBbCArjTu1I0Yx1+fpLuv7ya5pwsppzUoPDMCAP2xVxRXjQRLgjArvayJe/TDm0/RhPxhwUNJqy5V3abHVtf1uconBy9kv99Od/rwdHc21evK7tC5c1whYk5JGxzx0Oq23+gM3skU+kWPJpwk/FzLUzkYfrkkzsr1s4xpeuXtNoMpUis+2FsBrSqq3lZgwhOTT0Oy6q1ZYBf+2oxZlo1JDTQmCnnej6zgVd29zVhFOFOO01ajrlptFj7OUXd+7qk9u3dfvgQAe80Pjr2Zx9xjQhwRIYHFSsWYig9FnUwpD3sQFdZbga2D8G5sSOEUNf1li1iwhZnobqta5RE6sH/axizw3oBwnB4/PaPrfFczPPeoGM954IxgHvj/g69zMc1L/6yU91Gzn17F10poQ08koPxpwgTvn0vbU11TbY3BhrwsFR2zbKLDxISTwaTibbrqtjdnoJnV0Ray7W4VnRcyKuA7hVEQrmPqgZEYoATgcZ65s8y9o+ScPcJ9Lcy7pEIoVMw3VySsopKUVI9a4PRF142S1kFWVm2jZoxDjHYNQ1GndZGziuW5y47uLX7Eynapijuze/1s9/8hP9BQ7rL//+b3WXA6FT7NPjA/boxw91fHKoBbbKuuMuxUWPoiN6KVpeA0FR2ueT8Wg0qgWeLHKXcUcMWi6JhCLCOSKi4J98kVeIr6FV3KHhegc4pPXnUX/xK3364UfyKdchTsWcU5DCRhMohxUBiRDANoM0LxVn3BT97iu+uRgeI0IRIR7cqFwKQsMTYzgekkC9Q67uhW3lzDnJaDCMzmtylsNs53SNtlHbdbxRrdFCI2mOk3fE5yafsPrTomFDt7W1jXJP1NDOdPKKto3u7v6+trZ35E14Np9JmLQtHNN93pTnTG5GOTJ9NSBQwJfYTP7Nf/ff6Qe/9/tqmU9FkuBZKUsoXwGDEaFhhV6hXkneXIZIGhjTGgvXBSU3YkBKLMyEE1wwuD115yU0Z0oW0OqRZU93ayxCS+fVXA8SNgvj1avHinlsA0beIdMszzEPZpl6tf6AvOY6QTd8ynnKSecpLzN2Wk/Jc+gfk1hUx3XBoVGvGafBLnPdIxxJ/wLU4cGhZjjpdpLdn43mLp/E3nrrrfpz2BcuXKh/Huwhb3r+sZNHjx7JP+96fHIMn73atpNfDCacUAQb5gEvGbdv3qxvhgV+Bj4Rp2EhO6oDzmrCyCfkyRC4Czh/hyLiSYajpJ+tVSs406A8IX8jJyiDhJwD2Udap5+ErpcoqyH1lmGSw1ilI0KOK0LyTRhEIurTsQr9r3W5nzXoI4J+z0H0Ll/hRyFlEEfXitDPyGpGG9rjRGq6u68jvk745w7nzMcx8+4NMqj+1E1GhB9SRJxBQVpPriDDcI710qFR/AjJcjxDJFVZm57brcJalbjIk8PQ8iIeEUrMQxjEXRRovZE16NJGx0nqnl7enWhbM4357N5Yp2CgsD0MdkFol0m3LKhRP9dodqT9ptfrF6d669quXtrf1HZKmqKvHLIqxyBpUMGB7VOvIXp6dF4h//ztdKksF2wLpkUvXbygP3rjTX3n2jVdalv4mWnEKerIf1vLr6DE7agWO6lRtEiqsA0YQmLKznfwj4pDRoaKq5caFMY8gBKN5kNSHm/oxiuv69qLL2s83VTdOhTy3ETQsZZXrPJsp51jR9W2JpB/gw0bd6022qKD25+pWRxpa9ToFB36e772/flf/lSf33yg8eYeX6+2lBl/0400YQMeYQdNx4cHif4i6KlC6ETQq0AdgERsAAn7vIXdvnDpskYcQgg9tu11WaFc565C3BgCGa7iBN94B+09du8FmX2kKaEGoYx6aTt1enH7gl7Y2tdmasmXmtQo5UYn2OBb2LSvHj7QQ9aPDydO2af6qvyxkuvzunWPIETPIIgIXmlnvi2bgbjXomfQpRGhCCDgEKREH+wHPlyYs79FhKmwFVQqxP//eNO1+S7I7QC/5Bd//wv98Ic/1Ndf31zxw/goo5qsTx36MMUp3dqc8tl/qs3NMbrRqmXh5ByqQ4F9hy11R+zROSVRAlShegXPWZvj2gAAEABJREFUUIShGup3XFSjjkTtFZZxz78RyDTkKyhXBZwrkd92ncxLJPiAUEiKCKVIctuUMuESORNGquWuJ1/MaWJFBoCcujbzstfipDYas3YmXaMp2EAu2zisO2CLvbNnn/zk/ff007/8of7qJz/Su+/+Wvfu3tZifqLj40PwuP5YnR1W09ZT10DK+iChs5muC4o5aIHxGzCCCsrJXYYeKmny3IR1QII8BlmoYIi4M+tkM6AQ/4rknzN8wOfYDzlBfQcn9eMPPqxOqv9E0ILFscDZsHIYMIBSmIpBe9Nw1B0apCFJx2Q64rzzqNnPDLXyFZQ4fwlBJ4BDuTy0vIhHkAARTFLKyp6wlHU2iaQzi7xpsjLGJ5+lUVIcm5a3/hEGbTSa4IBuaANDuo0zOp1Oax8LTgD9ix9zDIIdq4TSuM6UT08R9K1QRKhnDhCjNng7GaFgA3I65oS0sIlsoghJnqtBgcZkFKaG8PTiSy/qv/k3/42+/4Pva48XkM2tTRbQGOM4UsOCaUGHEzuaOG+iEXyODYznBF59SjGabKgj7bKWshbn1MZ1xAbRjSdqyIt2JAjKjq+3PmNghCUSWpOksoTHYKfVJ6wLynsW+4LNd8HLSY+hXICqM5TVm3ktzGkhHKgz56TsFGfTsjrFmM1IG27bI5MeedoJdb0Z+mScnpxygn1UnV3TLHDkv5rwxeefy3971QvzxrXr9cddLl64yCnsYy2gZRr+haz7fBbzSaydXTu6pjnDQT49Ptbh40f1z1YVeGljUMOpajecKuMwtHyWDZ0yf3MF84MQVHfdkMiAC3EF4RMoKDTkvFosoipR5GzEqcQcG5WetEo7lAIxR0gytGpD3HkENXsZpwyelr04LiVKQ+J5Hi5bwTxIz5Sv0kyQaT0F5xUt2XRI9HfdTDMcP6n+dJNlKui9og40MYKkhbK6jR3tXXmBdYKRFTTQi/nRiRKn/XyZVh5oRQc8oUCFZ+8Q+TzkK1RlxMNy7toGI9yKXEWEvEbPy0qry3rleVLIt6gqoisUQsNlUU8jGjblJQoOQ1HLOugWM00Xh7rW9fru/khvbUoXyoHG/aFGCT0KY8GIF2rU13aZU/zsOGXjvFA3HKk5fqAb06Tfv7SjP76yqzc53dnlNHYE/YZ+RNwIHMysGfTmYIEOLGF6ifymP9J2PtJre63+xXdf0ZsvXNA0D9LihDH0atHFzCATMxcVA+ME6Moyz+NdQr6o6zWwrFuoq3MI4sYyT76CB7AsKZSIuNUQSSfYjlnKOmZu+2as/Rfe0MVXvqdu74ZKt61CXimhwlpueIFs4amJLNisL7PFX3F6qcnLuWUoyFja22grRow/WMc9m+f777ynP/3TH+nX73+q03ZLk8svKG/tqq92Lyu3oZx65DcHPbIclnMDj0nwAHp4P6HzHn2a7PMZ/uoVTba3NGM+BnHBa2AnDVHf4zQYnoxqN5M0YwiO6xuuQr73ixl7t0M1SSlnJfoPdC5TfmlvV1fhYWcyFr45iNXpaqeDWa+vHh/p9slCD+fS7cOZHs8H9U2nklt4SRJ3wzFa8MITsVCkHo4ZRdB70EEF4y5F5JCB2NnDbJ9tqwfyxXhdYHtPKdGQ19YAjz223nnL1msKoo/ngGJ3J65wxHB8VTsII+rTsTMU8nQGGqxv6BV4cNK/nPs2X3x/8uOf6IvPvtCCA5CGwWfQRFKXGo1zo0325F1kubc50s5GpymniR37b2ZxRIKgiqr8aZNAABnyKJGTkhSxgrgcJ0+EpFRDx38bQVlIPLW8PAc1tuzXPYi8NXnzkVJWQe8Kc9LkJOcFFJaQ1nWfhJTUhFZXUTjGPJp7FzWMt22SRjinxgQZTMeNNvnK4z9ftbc11s44ax/57IyyTu/d0bs//al++id/onf+hpPqTz5Sf/SAtTOD3WNk/bjyKHpybwPyGuiohJToN83mp5qz4RYNCgZBLmIushHmqaLl5TBSSFFZJUxSSjIhLxCXWyEHFqudjJPjWf2lll/9/S/1q7/7ZT1JfXD3nk75vGpjApkqMMktAczUqKL+0+qKGob92DPUqrVJqMDAGquqgrAiQv6ngEdiBShCIm2EkmL9L5YxOY9JTShjblo1LNZEOmiTIiunRs7PjcMVWMyu17ZjJm2sMc7cZDLlLWuLE7ld+U9J7fE2vbW1pbbtZPnM2Vi9OP32VopwaqfqcAg9fpcn+jnBOco5swgmypLmnPQVNp5Jm5miQQNOno2AeRP8K6R21Oqt776l/+v//f+mP/hPfl+XrlzW7t4uTusevGxrC0O5w6ni3t6+9jmx3dvd1e7OrvZ29+S8HT5NbW/vahPnemNrh8/eWxrjRLfdWB5jWB4Y64YxtjiuGae85CT2gAqPRcyHVga4KGkObzOAeWN7lXr0Y8GiWZh/wt5Gwg3djkEkdCoj/5RynVuX+/RioN6qiha0c9qwDGxoHF+wSdXTVl4EeuovqDfD2NjhfMyp/m0+73/++We8xR3p+vXr+u73vquGvh7hgPpE9YDPYHf5vP/VV1/ps88+10cffaivv/pa1XHlU8UpJy6PH9zXg/t3lPlcNuGEajMG5eNHavksGjpWYcMT+UEsIiRQtLqIRyQSy3zrlMeZclbKWcHYIyflGg90pceJnoMFbaASALpaNlcQ6lm4nNqsfooKGJTICwNeg3XuZZxovG5KEfW0QiH0zIl2RhCGyT2BuOqcDRLGbwmsRc0jNMFCndVdoykk+nR8DT17LatQLYDEk75TDR1XZOaeLpuxNvavaLy5Qxlp5vv0wWPND46VEVUzhDIlKUIi1LkrIsiJsxzHwjkhBfQn6PZ0MlFKNUMNa93x0PJfor0FYftIFo0YDfMSjLkWhZRilU2FJLFeC87BoI4NuUX/jRHO1MQ/b9r2+t7lqb67k3RlcVfT4zvqFo8UlMlOAWhwStuywBnq1SDvRF4iLwrjxbmc6kTbOLev4vD+H67u6o+u7evbF3d0GXvQuh2wY5Vpl+NUTcyQzwKeenXw3pLfQGOzm+n7L+3rX37rql7aazRJR/If8W+bwpiKbHPKoq/j8S9nGd5EchH0lvB4I0IRhgiXcP4SoVT/OQS1nus+wbpRoaykpCGSFsR71uo8NayyRmnnqq586w91/Vt/oNHOFc1LK1iTf1m3QbYj1lFiIk550fVfCsm0TdBoHNJ/YS7EqXVCznsbjV67flF7k1aJryMMV19/cVP/yw//Wj/69Ue6fQpvO/tqtre1wBFp2XgnbMINDluDVbMcGuxNy9zKn4mRxsAaXrCRT/Z3tXf9mpqNTdomBfuKq6kwduxkAgJFwThDNUyhHvjPSZ02y7gofxauWyRs6iB/CZrhrBaPcdQp5ayIkNfmwEv8HocW1y9d1MXNTZlPJKjxaKropnq4kD57cKgvH5/o3kkPFnrA/r1I0GgbRQ7FmZNK5egl0ooCv+Ygal/h+pHhKJTpv2HtlBK8KAxaMDk9MndtaVnfdXZ3dzWCX0EpJAWPJwjShoQ4kOoydNxY10OqCklOiwi3gycgY11WM+XeeKwS5umEgwj/Zv+f/Ls/0ScffSxMpcbdmD4TayBrwt49xUHdYp/enU60vznRHk7ZJrrQtcF4pXAjjyMlZRy5lDI2vGjhcQ/uM6iUwDIsCtdWMXMrRIS4vxlyOZCIrcA8OBGSAsFwE5FqHpnhLg3iSy4CeT6NdZ2UkxIEDFcvKjTx01C9UkRtn9HvFv3wX8PZ3MAmTzttTVvt70y0h4O6u9EiIzBqtEe9bdbI8c2v9WtOVv/qT/+dPnnvlzp+eEtNsrNqWEiWSaJXhyExCNsY2NfTV03BnMNlPQnGIpwQFyE33BPnyaobcAgCSg2T44VxyCeFW199offffUdv/+qXuvnVlzrECfBp14JNpZSiSgJ2KpH1o6wilKtilf6twK2fBbw8VW9dLpn1iFXagXSWFxHEgwzuFEopKbPAck41PzmdWdY5o4xJXnxN2ygzVsc9US1KPEKJRyixMR7jtI5GqiHO3AbO3oX9i9rCWfXY/WMARzg9dqLsIB0dHmlzYwNHtlVvB46T00NOUAfCcdcqo4gHjx7g5B9ohNEQpyqeRq0vZGW6I/oyv2+++Yb+9f/pX+tlTlj9c7BjeDH9rc0tTXGibRhc1/EJi24M313bqmMMbdcRjuTyEQu1wuXQGBGOCDv6aUfUZ5zdaKLcdlKyyU7qizkzkgaBSMxyCN9BAzGjR2EX6MzaePXokGePYVSZ55Rl2Roh2lJuI2dn1HUgsxy5E8Bjzp4P5qgBEW4z8EnhRD4Z9Z/58suB35i/+vIrffHFl6hXkX8O9fLlS+jmob7CIfWnf/85qyOM1sOHD2h7KPPgeTRPC05S/SMABw8fQvtQo66R2BSNYMMSToTnRoxUlcmy5BN+GMb5HJIh8+2Ns0HfjJRzzXN+RMhz6rW1QA8yZTklPXullc6mnBTEKwKpgVoXFmxiDAjWrGcf66pn+XEW+ydFvrHZusDhChFEuBGEzlAj4oJpnuti1fxVKpIS63Fre0cXLl8RB0IUp/r3I48ePVLwApGQfwDPQVSpU8U0TEJcDldYBoGmhmvo6StUM+GVW4a4Qut/ImaQpjCkml4+nVK9ouYyP4R2aroy17TMdKmT3rq+r1f43L+F09Nx8tmgTwk98hjMvxGMJRhHglqs8CR/kOtnbEJenGrEyf7VzUbfu7Gn71zd0vVJ0W6aayMWGqGjaxoN66aF7lgLdf2xdptBb964rB+8+aou7m1JHF40IbGsJOqJ/oks77IM/KQKo3LsHM6Vn8t9JuqWz2R9Q9LkCr0UZGwMgZ1hxtSMtX/lhq6++Iq66ZaG1CpPNtQTLkrIDqrXfUA3p4T9bkBmTecaRoR61pZlfWF3S9/79ut68dplXgYWOPOD/Jvef/YXf6n/9//4b/Xu+59L7aaa6QWl6Z402VPfbcjOaM/cDTiwA/RmdkqiUcDbLi9TV668yOa9ozZ3ys5XNjcVhTEMoDCe4vGRO0Qg6SAGGEOQL+Byh09D9YoUyk1W3Tuwqz4wKlpfxNg/EuiSdO3SBb2AzduaTNTSV4JfLUr9j2Ruc4j0kPRtvk58due+bj861kydFjHWwcmgvqx5T3AESkL3HIpRBCOLGpKjnLK60UjeL0Q/ngfv/SmSMrbKSImalAV5qKPqFfX5jQ9LR0joWbjZN+G3iNU+Tako4MH7yvvvf6A/+9M/0ycff6z56Vw5wScNM+iwNxP2xQ32u63phFPUqbY2JpqSHrXoFHW5qSnohXLOhEnr8VV2K3N+6JnLeWs8U/QNSdeWgn9+So6EpIiQ97+UM6a+yJf1IqEfEUtZOy9Im7eKnOTyRNuUlvEIqK1AjCZ+rgEd6llurt/aWe0aNYQjfIIxLx3Om/Lpf3trQ9ubU9mJ3SR/F//hwmSKjZK+/uRT/dWf/1A/+l/+VB+98y52e5B1Q/K8GAmxZYROjioAABAASURBVCxPxmo1lMFQRChiCVcUV0TwfPqOCOqpwopSySUxMUlt05LFm93hob7k1Oo9nNQPf/Oe7t68qeOjIy047So4KEiQevqGq1AMXFp4oL3erA1S/0F30MoCiAj4BgLEBSJiOUkI3kLPOTGWTF5SLSe/aRq1LSDMKGxusjJhAxzvUGAvxpGVloXZtq06g/yu7VisXT0x3dnZWZ5icro6pu7pyYn8h+v9c5j+jf4HOD8MVwOOqn/ebj475VP1Tc1OOdWgzw5epl2LwSvqOQU/L8SIqAo68yks9Vp4+4Pf/339F//5f6ELnJwWHL0kxi1V+nNOGec4XZZ0B5/TjSk8TjSdLsMJRmzMp42xw/FEPmUaE45QtA4ndTTu5DF3OLItjmo32WCcU+VmpGjY/sIKhnZgaIUxE30LHtE2FM+9Ft40h6VhZbw+gR/gUaimb9dNKcuyz4xdIflUtUeHBgyxzl0RoZSzskFd1+/aVl3TSNA8PTnV6fGJFpxin56e6D4nop9//jkG6RPkf6rr128wv60ODw/klwYb+7W+9Dg9DTQ3OYUwTcv3iHqPOYG1Q+tf4FlQZ3NzCxZh0hPoAaxDLS9KFBGKZVIiLi7rdd1U4NNxspifQf7xBqdHzI31qkOvUgqllCqWdAIySyTKckrKKSPitMxX6OzyWlonHDd/hBGhCCDgcA3S6+r/McKIJ/Q9hohl2vEzBHw/rzPzCVR5og5jjJTkH4u5cvW6Ejq4QM96bItf7vyikHD0wmP0XKz6iqDPSkNcxJ1eo+ZIaZUmyR3napMk5ZyIqPVyWoZplU6JNCCpM2h1RZKdEhc0mN0R2/+FUejbV/b0+sVN7bcLdTivMr/65isCDs5BCq2vwpgHnFyOFNkIjrWXjvWty2P94MaWrox6TRZHajlZFW0CeeFXKaO7cXKI0zzXm9cv6D/73hva256qazvZJozYXIJ50T/xMi//xCbfWL24hGHCsmNPkJIKvE04BHjljW/ptW+9pe0LV9ROd5Fup4cHJ/IvkNJUiboZe+C1bLudrEMR8s83B2XOT1imKeN989WX9NrL2IToVfiCVVibn3z8hf7d//xn+snPfq153lDe5AWp3dVhGekkQwcnf465WRAP7ONiSBqNtnXl2su6sHtFozRWo1aJZ+DsGcIuWic8hl6hIZIKPJV4ogWZwedBCsLz+XrmGqz7HHbcuXNHjhfSbKTUoiFPyEJ0QS+MiVPXve1NXWEf2mbtTJtWE/q2rT3SoK84ZLKjesAYvrj7SF/fO9TRrFU0O/A3hloDHdKMJeGaZlKG9UnIKkCiwxP2ogcPHsj7jPfEtuvkL69z7PCM/cdw3PxC9D/8Xg7xn9S+YBvcb2LuZ+wJH+Oc/vAv/kKffvKJMrII1lIgwwTVrm04TW20gQ3etpO6OcFJHbEnduradmVzVa+UQpl9KOWEVIIpKED1ipoTNf7sI+L5+c/WO5+uTXhEhCIAfUeiX+KZ/puVvifnifKQgjopkpxnuF5OmfQaT8qornpFksJjEVcQTeKpiFACQTmBAiVtkVXHPDs/23ElPpmMNEZ2OxzEXbIPtLGpXfyFbU7zF4cn+uDt3+jtv/2VBk7yw0quQFcBYVFWYd300SrpeZd7XuV7UhH3KiWZiZRChqsxBA0YvJPjQ927fVv+pan33vm1qpPKp9ZCmZh0cSUacBNb30HkCQLmDDJFFIS0jKheblxB6nwR8UJ+BJF1/fNxqov8MJxvEBdhUVAUjCcvkZMigSAvZ3nCbeSMholoMianadWgpF07wiCNNcI4dW2Hw9NpZGeOiemYpGWdTo6PcE53tnd17eo1Xb92HSUfsYgXmvFZxp8dHj98JJ/W9XwimYxajduswQ4pb/xdDu3tbOrShV21Id74TlQwCDJYdMwmk1vkdEHWPQ6d8Xs/+IH+5b/8l/R5VQ0OV6H+gGPosgUn20Yw/rZtVZ1TeByvwTg8ljFhV8czUtsxRqMlbmDo2oqJGhSvHU/VtGMl5MNDJbKK0gpoSgmJ/irLsGt+evPTD9VpHcyfCyVqhSKScm6UUyMptKCef74XO6JSaSWJMAX1qNOANreqY8DJttytcwv6OOET4AwDeXJ8qvv37+uTTz+tp6h+Ubhw4WLt/9bXN+VfrrIjaiN6yEvX4cGh7NinlDQgWzu+Jzi+9+/d5yVipjGOOqzVeVwgd9fxmnEIky5SREhi/ILdUjQwABvtBU73gvVh9PDo+ta3ru0Yc4KngbU10Eo40key8S+0LdAohC4Ixm7eHEaEIsLZv4XiNip0UWr/5sF5cKS6E1Kmf/bFpAaotIrqiGHH4RowUPPXaYfOe8LHkgmaUU/gSYyEgnmICKWctL23r+39a5r1oUz6+OhAmp8o42REDFQvMl1UZMkRpBwns6YdGmQTFNhwG1VaKaTgsZQRcS0vspcRqGuNmunHGpSso4SBA5CQS8YZ7YZT7eReL+9N9cblbe3D54R13uBkhtnV77iYw8r4uRDyay4Y6kJZc/nnpcdxoi0+qb2w3emtG/t6dX9DO3g9HTrXcvo6xmGeRtGF6Ug/eP0V/f4br+gin++mbauMrTAX1mePP+jhDCGFISlW/0SG61nne9boYP4khVSh9bXOOB/WGs5YV3Lo9NOAVRdUBG0KCNb6HIdvgfN36cYrevnN76rZ2tMsjbRILXUTCKWU1VQ7khURWl6htsN5wubMcKqYfLHiOD8c9Mq1S/rjH3xHL125iBMnjdn0Hz14rL/6yd/oT/79j3DejtVtX9P4wgvqR1s6xRbOc6s5fZam08bunq6+8II2t3boKilFI4EBXgd4mSvpuBQdMBcH2Pc+0zOsDpW3kP8lFPUMevoKkueRc9b6kMFz5l+29XyYXKRC7UGyflXMlXlh2cWBuL6/pxs7u7qEE7HVNpwQjtR2jAObdIBMTuHk5uMDffHgoe5gNw/6pFNkO2OcMzVaMI4e8lCnDykikHWqKjpiT9za3FKPzVzLd8LeYjs355BkDfPb019Z2bPauD4gjIxqVKFlSEC2fBEWyo1V0sFzQdVV8/A0a0Du1lXDP+b147/8sd59913s/EyZMTTI02HXNPLn/qdPUseajFt1rJHMvKUUookSj5w810wkHZr2wJiwKlJIFZIiYoUncdWLmoynRn/Hg+aURkUopJpBKMPyKcRCLbw36LzQb3LJo6qkiKi8JniNSHKYE2HNT8op1XL5clvgtVepF2c+AxeusiICeqGIQI7QyWkZR1YbG2Pt7GxoMum0tTnlBW5Xe/hDO5s7euXF17S3s0/brCWv0CiJaNbAurG+kaLs3E0fCp3LcNQMhug0yUasRakbPOacA+IUIOCH9+7hpH6ot3/5S33ywQfVaT3Fee1RSjurwaSlFJVG7YNHhNNPIwmagFwRiCorkEMiIshfQ1oVEpAnWgdwaNS6SSIuBfcqTh2BssoL4pGzEhObUqYolJnotm3JyzXesIA7Fl/GCWvbThOcsomPsXHk7NB1DikfO8R5cR0rSkoN9JIGDPgCZ4R1q82NTfkXeTpozXFU147jMZ9efGJ3goPEFGEKigZOVoNPgttM9EU+T026rIJxE/L0Ii0oUjFRQkYoK2aKJGOEg/mv/uW/0ne/+z1t86nURmgynWpra0ubnBJub2+TD7a2a950uiGfVFVQ7nDKaeuUNsYG4QZ1JmDMW9EIZ3CEHFqPl3E3OK3JjmruFMgyGDsRVSgr6r+kgD/HiyRUBwxgGZdCMiKUUlbOWU3T1PFYhqd8ljk5meHEFdpgeKibgzqpkY3jGGPoORiPR3WME3h0u8W851R1YB5Uw0ePDnTnzl3Z8d3Z2eUTxRYMDPLfz/PPDp9yEluQqY2s0THnbTPSMSfhpxhtO6t2Yl0np1aegkNONRa8ANhA2VAFg0uYyAAQ10B6xtzNPOduwBgFLAetrohQSkkpZ4x8D39zmVZhvrW6IMPYl60iglyDgDsiTFIKbuB+XbNGyaRYEQGc6y3G4Xnod16Fzg1XijCdNcjBaIUDHpEckerYaQPDsFJqmmJCl61xLp/CiFBEUBg1jFiFIpRk+QzIw/p25YVXcbka5NTr8NFDHT1+qA7nz5+tI4LadMuTfb/Ogpzn7IqoSTuR5s+82q5NJmNFCjENNEZGRQoJHQwlYhEhbuDwWajmKxwuYTptGjg1nWmT875X9qd649KW/Mf6x7NDTTjl6hiPftd1ToZ1IGdp1feMBEOojDKfoZvAjRiONQK7Ta9X9iaqfxUA53i7KZpGr50268WLe/rPvv9d/d6bbBRsvoWvNwWnwfq24KXLJ46OC9oRQQAEahxJRJKQiBDugMcyY22e8kLoNsXjCYpXd0S45TNIpIHLfgvOZx3QBzHqaTlOYqZU2Mhmi0Gni6JFYGO7qS5cf1kvf+v72rz8grrNXQUCKZaTiiwfhVvq7HJRSlkN9TJ1WMWaNNKUo8wL005vvfpi/VGIfT7zdiGdnsz1d794V/+P//5/0o/+5m0dl6nS1kWVjT3NRxua5VbNxqYuXb+uvUuX5P7r/8yH/syRzxw5zZT0CBtw++hQnz24p0/v3tIR88+7Vq0fKEvUMSdlJTW0SQriIY8hAkaeQURoNOq0w4kVCquT4yNe6mdyPGfoJNG2sJ8Mar1a6K8Bmyl0ZWtTr168qBucsPrnLTcnnUZdI/8M9kxFRwjp1vGBPrp7F34f6/4sdDA0OhxCJ4zrdChQFAgN7jGkgH+KsFv0yT7QYL+DcVkvHPe+usYpDvHx8THrdy6vafNc54x+a6j1FSLLxYSlAvZEd6s4efACkXWD54YFvbTNLtjfm19/rR/98Ef667/6KTI7VoJHUd7mJDt6k67V5nSiffZdn0Jvbow0bht16EtD3YTc3X8inlOu7Z1XmXSBuXNIPcvDSXFFCkUkuV1EkEOLWuFJWDO/4eEmz0coAtAuiXBFM9ChIF5BWQRlK5CkppRJZ2KJepZhYW1ZRqUKfVmrxp2mrnPWCCIRCdGhC8g1IhSkUw1DnuuMvzjwgtS2SV3XqLEc8RduXH9J3/nO95Vyx3QyhyGF//HyWQqLMY11jL55PC4RYyGEy5CoJ1/0o0hRYaGmnMg2Mz2hcBZ6JvhId2/f0gfv/0YfvPeubt/8WkcHj9RzShC8uSQmPlDhELRBhBTBQ+evZRnTRKbjxJ6tQonvZaljxjdUclFFKGqos1D0vcwLoiukVOMKSS4HHqsXV6LM8ZyoA5x2/hopyAeJNs4bmMh6aolj2uOYzjFKdnpOWJCnfGaY4Xh6E7BhmbIIEn063z8G4NBO0dHBY/XUb6xZPeYCWY7YeSejVg0NuBEQkkC2aAfxaiJEpKLKGrrmZWNzQz/4wfd1/cb16rjZ4dza3tIlDOn+hQtyfIozOsGhMz8uryA9YcOeOOSzvx3ADse3xSC2XSfHOzuoOIYd5TVOuqEsGU2ryFmWSSAfyVwlidAohEURFFhIAAAQAElEQVRwbHmh3DZihfEEfOeUlFcLPyeUGlpt26oBlv+cTdQO44LT58zm0OEkm78xfIzHU5nn6ohjuCc416KvOY6q4Td8z4tPS+/wqez27Ts4rvP6Yxmm94jTgyNeFDwPhTm0DAsGMCLqgmtSU43qKfPzmM9knttEmXwxjgW8DWz2jEwej/ua189dMzaPufzzpgvKXZZyUkpJkRg098D4qxzqOom6vqpTS/2u7ZRzhmahtCgiAG3d72+BsvN50C2kI0LuL9EfUdrrP+hato3atjB/BfrmHcakZbZ8OVrBY9lGeirU8qp5y2h9Uv1J6MQKSxtFgtsVcjvS9v5lbWzvyX/CbMFp6qN7tzWwXuocwJuec1kWNRs6EaFwYlU3Iq3kPFRZU6xavnq6ahBfQkpUCGfWwa8pF2qoQlwJA90MJ9rCaXz96o5e2tuQT1Un/ak6bETL8vUGsaSj33n9dp1S6zs/4aAnnFB7dM5NZI5yaIqTfGmSOcHd04v0fWHc6MrOVN997SW9cv2qJikpoeutQ9robCxQicI4Cn0YBM/cnnfrt7Wy7TqcnI76gZ736C8Do35EJUrsOTf0n5NLlvtbgyRU/VzCtkQ4R9IQWQtcsD61Es7q9sXruvbym2omW2I5ynbDEDwU5tgUtWJnGY9lEh1OnDQ3zNUIOU7zoK2m6IW9Lf3Bt1/TjYv7mrK5bmBfDg5O9KO//Bv9GXh0ktRuXVazsa8Yb2rEgUDGbhbai/leQOsIm3CEfA9h6M7Rkb58+FBfPn6kW8Tvsid8+MVnOuQFuEfuTdtUnbI+LBFyqH/oYny5ydjlTqPRSD70OMZh7dl/EoqQXQ4aJTXIIWM7G3RvRHw7N7q+s80LzZ78H0yM0aERn+4WfAF4eHKguyeHekzeHfauT+490B1e4o9S0gnoR51m0J8zj0H/VZghrvqQ6LNCy8u5tlqh5b8p9rlDb2yXrUcOXbPOjSNGCT/PYZWGd8+pC2p9sh2eh8ti1Zd1NDeNmrbV/QcP9NOf/lR/93d/p2MO1ITsE5VzTlVnNpjDJUb1pHk67jTGwerarIY6DB2qUmLsOSUl8oKcyg8MOB4REnniinBcigjVfw5X0OqqbVfxJ0EQNQieuemGHJetUAM/pAF9Nr1wb0E1QlXoqct1vL+lSIId9eiF58H7UMj/VO2g6z3V0Inwg3KCGuWBGiiCCHMzoPMiiojkMBoCv/G1SUJXJrwkvfGd72hzZ4+vYgPrucgvSEHlYM4L6Iese495iSCP1twhreMO3ZfhTjwJuUlqgCcyk5lAzwb68P49/ebdd/Sbd97WF599qoOH99VziupFn6LIMGkPJ2TRGnrO5fwlzKwrLFOO/XMQigjx4A6FuEhHhCJCKaFkKwQhWTU/wvmUZ+B8oPVlxupY1hkOgyEWWSYzNsoZBugULMNTOX5yclQXxeHhAc7OqVoWjU/+rASLxYw8nBkMywlvmDMMV0G+wnDa6Z9ifLYmEzbhubqGGa/9m5HnQYoIeOn5JH0q/y9L3/rWt3T1ylVtcVK6ySeZTZRkk08+E5w7G4oO+jXEaNSwpkdyvO1atS0LnH5zzjJSzkooW9N2ctsWOi1tmtFYTTdSwhik3EhCLuKCHyHTEistWGUvN9WBxWB4LFLKiT4CXU5qMQ42vB00u7aDj5aRF+R4wqfwE2V0coSzbId0PBnLcNqnqlNOvLcY54QXAv+M69KJHJDLwGf70/qjFndu39ZdTgsm1PV8HDA3hziqR2widijpTOIx4KzmnGv/cxxPz9EDnNpj5qpQHtRiaFqg+wvmUGxQDq0Pzm+R4Rg+LXe/PDhdeJEbmF8Gzw2VUuQ+l85prwZ5d8yHVjJc0O8pJ1Y2LOYlpUSRe9bzL4pcr+2QG7RIamCztBHzmEzWvC0Rilji+cSWuRGuk5ifpEhQYXNfcDpToKtY1nnqWfP8eB5Um4SfUZ+ql+NruMxYpUUodxxZBYzQ5as3XtQJ66VHPg/u39Xx4WM296GOVaVSfOoRIciE/C/xzCWoL2Gu6vzu7u7WzT4kBX0Fts5txLUkF0r+F7SmksuCuUMaWkKVllZXwgRvpLle2p/oVT73X5wUTcpMy1+eKoohUdMg+KfehQZLBhQa5IEMKfMZuqsO3ACfLVV2edhJ/d5LV/S9l67qD779ql68fIHTZwkTx1prWROLpcyq0IqWY1mHJH/Hneiza1vW30QNodfIKXNSkEtCfjD3260t8JrrPmpk9VinHZ6Hi8MPOGS9EGPEGtCDPuCfE5g02tSN176tb731fe1zUjjmy0pErMZFgxUjphrIZgk/RaooM1cZB61hfjbzQvtj6crGSP7RiO+++rImrKMuNZXer99+X//jn/xQv/nkjtJ4V9sXruoip6njrbFmOlGfT7TIvebYwSN4+Pz+fX1w+6Y+QUe/REdvs088wO7fuv9AN3lpfoTdWbCOlrxJFo+d1NA//ooIZXjc4quZ7d3Dh4805wtOYtwNo2tcTryV1GLTWhyTln1mG8fmJU6Ov33loi5OWo1irpzQB5ztE8IHvFQ9YK3fx159zEnwZw8f6D68H+WiWZO0wPnokzXG3EOcGfLzKVDkMXk8S4QiJfnL3Ji9jWK+Ig1PNfnGRFASPIDbkao9FrKcdug8ozC2QmlEyHp5G5v/s5/9TD/+8Y/rnye07ibKUk5qm1bjrtUmstjmkGdzOtZk1KhjfA0LhSqCZUUEoZGUItW5wogr/I+yiNBTF2nb822+Yi7/x8MN5ZwVKRQRT1V9kgjKtISIA1LSU6EEA0uYTjAHhCw7CrhJi/pkyVg+9OQiMyJgfWBf7OXfj7DeuMKSt+Qo5ZYqtGtKkAkt/+m3L6pWmSP3xEQUmOk1qOCkDsixtFlCplsX9vXym29owLfokYO/KgheTDBKYi8tOjia6bOvWV/QlEJn1zpdotS8YGYyipgd5tCISRyz8c34dPH5xx/rl7yRvPPLX+grvxXy2c1/I7WwAS+HZGrA2lmpEdfzQKF5cD3jrA75vlfMO/o0ztPS+WHoqf5JmTyBXGkZd1txLVOiwLGIUKqaqHpFJDnfwn4ChI7wmT04ddzoSQ6yczLjzXOGETJOZyea+b8NOz1mIzhhQz3SASemdobmLHQrb5UtfWYmy331nP71s7kGHF3/Xb9EvSkTPOoaiXpLR978rxCV1XMP8lESgTl0OjaO7771ll5+5WVOULdlh6nBeNpZaruuLs6madQ0LXD4BJl6jcugEeYP+UTQIXeKpER5ol2lhaPagmY0UtONFChgMb+GkkS7IhZFxXKGtLrWsqWKEvVTk5Xot/bfwqP5hGZL3Hl+866Lire2SKFI5oU2hA38NLRt4XmbE44dEPTjBViBYV5goH0y678I4J9ZPeWEdHdvn/G3Ojw4YI4OdHoyqxtSoW3P6YP5skF1OEOudlYPHx/qCAyzhXyIUnCWBpxVDiQ0HnV1vTQeC5pSMPQ9pyumZX5Mh+zax2D6gWzQKzukrtfBfwcNO4E9a2pgYxmY0wIiQm5PoKcvcwvoYFlGHJquU2WEfBIFESFuLS2snroiVmVP5ZIgv8Bwj/zmjHGAJ/PQNq1STqIVlUSocxe5IdH0KcgX+Q6MdXQdOq/CGQYJbJ7WEHkLxuU/f3bhyhXt7V9a/ljHyUKP7z+S+qIAoo55NiDx9A0NZyQemXoNTsIGc3Xj0gXtbU41Ykz+ImQaVKm3myQV/EHo08bmKhxiiAXq3BAmOzzDHGfgWNsx04ubSd++ONHFZqaNcqIRJ6wNDlHCnQzqhoZK/7mP8tzcZaYZgp+aWDKjOqcWuKTC+ugYxxQbPsLJuLo11bdfuqZru5z+xYKT1FNl9NJ1ciRZFgG9J4DI2b1ihCA8AeQn+vE6yzmTiqrLQWxsG4D+9uj13D8Og2zrHLhwDerBYX3+hz2gCK0BzKE/h68+40Q2nbYvXdXL33pLk92LWkQjRsqoMt0kxJMYJyGpszscgwC1xFykiqIuFU27pN2NkW5c2dcffPdN3bi0rZ1RYm4XuvPlXf3Zn/xEP/7Ln+tkLm3vXlDrF2PmomQoIfcDHMWPvvhSf//ee/L/CPUAu/4I+/GAl84H2JhTlPqru/f11Z17uv3wsU6YM0hVThghnEi2+YWXX9VUL6EzYlRiDlXzzTvZ3B6K7d/uzm792dX7OMKHB0cq2I/AAUiMPkdWZg6t9xWs6Rbb5dPVl9D/6xd25R9XGbPvTMZZKRcdw/cD6Dw+nesW4U18gK8fH+ghbU+gd4ou9OjBgI0RfQj6wdqQzBtAJo47CElUrxiYu4F6TduqwZbUTLmGa0ur6JKKG2l1ucoKiHCV+dvBwLjd2P0+uv9Qv/7lr/STv/yxbn59Uz37QMuaz6yRjnA8arHZjTYnI21tdNqYtNVJzYw/owuRVNlJjDFSVjhDoQL/jFBPLqeW8zSk0EDdzYtX9OK3vqfXvv8Huvb6dzTha1DpNnihGWmRGvVgMC1Q71hTI+JxG9AqK0SCGeIRoYhYVya01hQ0pcCXZNlaBIb5pMLZnVNSgkZvnWOdel+1LAfIFWgOCM3t1w3IlmVpOlCHfs0hqyj8jzaugDgUkWQeB2gX9qyMbkROQrE03d7Si6+/poavuUsnNeT+JKjQZ0rSxGWSvriFoxohF/kBQk6LKyIkiCYGkQlb4Lcx3Fwd3LunTz/4UB+9844+e/99PeANpT8+wXgPanIo0YmbFzosMciMi7hCcr4IRZ2n4DwXgggSICIU9L+sH7VxRCjCqEniT0L3QZEC2hFP8h1XTRdVXkRImsTZ7TpBw2TmRSFVBhaQF7cnz/GBjXkZDmyKg5ZGeKZTnNCj4wMd8JZ8zOeWmR3VNXCAZpT7ZNWwQ+Ry1zvAITrmRM7suN+IoOfgZaPTwlaPtuXgkbZa6er+lrDBesznzROcHTPO1FJfFXrmKmhKRMiLsKAkF/jM/9qrr2p/b68ar03euO2wjqoDyGJ0iFPUGsRtNHLTKOUkIZMIaGFI2q6Fj0xWksiLCOIgZzVto2bUyTQyJxmZeCIslHlxDQoWjzCxQWh4NkIRSYk+kudagTicl8nLipQk8nID3W6krhtjSMaajDldZuX5N/X9271r2oJG27XqRhNlnNoGeBxeiJY9pFhcqosXsajgzPQsUJ9U7u3uaXtrm5PWA93++pb8IwA9Lw0D/Rji2uBTlU8rYFIz5uirL77QV598oUM+iQ2HrIHThRLIi0GFeeox4gMnjgtOWQeMosfZwV/AZ2GOKjPrEH1LEM6UpQhl5NZiuM2/YDw3mflsFRG8EPXo30IF3uSrri+UNkT5EuIiR7Uf4hGhQJ4JuH+yVje1ztoTZ3YKfJytpxDteIjLxQT1Jh4RMj1DVAkeEeStwhAX9Xg+56aUulohIoiCdU3SZHCHeIinZL6A+euxLXN4HTNnL7z4Gp//EzZoosP7zMMiqVOmDZ0zNte3LSoBBeiSq71OdAAAEABJREFUW3UAUs5QRo6jYabNWOjq5liXpyNNod+w5j0nVFKi9wyaFdi7lGgXOHrSgiq8rNIm0PAmerX9gTb6h3ptu+gPL3V6MT3WzvyBpuR3hc9ZcaqIY0U6gSLtKzNEz91RdYOMAp5zR4TC+X4QdzQhkxZ+Wvho4UfoYD8f1ETS9qjTRhPqyimO1olanarRTLE4VYucUl0UdFb7LagAgGjAW+2CeIqsBtuQEz2xCQV0A+nUJsjDLRpsheuIa4BmIVTwoI9l6LgRighaPw2yan7EqpzQayLkq2jJTyHBOmOs/h+yhiydDgscvbliY1M7L7yui698W6P9q8qTbaVmTLuslhFvNCM1qVFEgCQeFWv96BnTAOYpqTfPqdfWNOmFy1N956U9vX6504XmVBuLotmdI73zt+/qw/c+1YOH7APHp5phVwb6idwpmk4tX2y2dnZlmlgIaIbmyOoIW3GMrj4+Lfrk9n394qNP9MXDh7rPQceJBvVGGrQAPTz0aaEhzVXSqZRmEjqkIKSemCOtrgFbIiaka0fa2d5DBQp2zV/0TtXDW05ZKQWtBqUcSpFq80ZJE3i+tLWj165e0aVppzF7zoTDkk3mPS9Cpziqx9iyO9i7Lx8d6ov7B7r56FiP8cznkw0t2jH8NawvaEdBtIOGPKiwYNwNIlfwT0ap3RIlJ2VFrZBqWvCnWJaX2ogEdwFyWusrSIZ4rKCnrkRdfEwd41S/+6tf6y/+9M905+ZtZfpqUiIMjZrMwUKjKY7p7s5Eo9GgnGdKaUHYY3eT2q5VY71nn7O9i0iSYsmgErEk8VyiSNgTaa6gfj/e0N6r39L4xusq+y9o65Xv6sYP/oWufOsP1F30L+Vtq28nWjr6UsqhgGmPtTqN8FmADPYFpUZKWRFGKGIJcTHtPNc3fMQ5kE2Kp1jbsMiLpJ31pb6QxziKQj26NGfdomnqGZb5UL1CFKFaRRRrubcEoQQLipRcLMtqPBmraVviHfLtsDlJo9Qqo187+CPXOThL+BpUUmpaCCTaS02X1E6SopPaaacLV68pKejXA5Gv4ociQpESBBOySGryEol6/huSH+OkfvDuuzirH+jBnbsqvB0GCyMhoSQpxEVdsQwYjorjzjyD+6GEfJdZCIVWZwgqruA8UbaEfsdFTZpJhTrAcYOUZyTo66xsXcdl3wj4YzwLG3kWpSezX01qDR3HKC5wRuYsYp8wzTAu8xXsjNoxnbPIn+BUC8oXOC5zTqTmvMG6fUF2nmmza5i9An2OYtVxKnORU5D97amYEhRIWmDgzo8l3KDi/GCKPBcJOXqzc3idz1JXr11V16IskZjXBh1pVJ0hlL8BOTfKLMaGxdV2TS3P5AedGylnNbW8rWFOSREh/0s5y+2a0UgtaMYo6qhTsjJSNlBvoN8hhGYY5jxomxUpK0GrkBqQ+yCuCCkoAzm3ajD4Cf4CWpkxiOuAz2VffP6FHmLcD4+OZdhxLZT5hpTsrPrnVr0YLfOckhroZNMBEVFPUcV1ldO5FEl+gTjk1MD1naYKBvpUPoXd2NhAhl2tc3p0quODQx1xEjKn/0AfMvO58EsGuiNWsxdzBaMeSJu2f7RgwAlihPCS1HUtG8hCguExsmsZn1U2IujLY2cu4LVDnpb/KS9CR7zkWD9pBOe+PWoQji9Ro/VBGtqmT+w5N+2qDi31vjAG140USgZ8FPgdyPc8WXYOmS5aua3q5a7Oo2Y+5wE5PQXqrNsRPbsrZSpGUAqW9gIeEY7f9nuMeUa/Ll69ro2NXRx46fSk55T7SGiOkqxj1F9zSTsTN901nE7MS8v4Wl4o2C70ypVL2h13bNoBDbTR7YxKZ0lvKXdTEdGBnnocV4A9iJPH2sAZff3CVK/vj3SlOdU2DuqkP2JNn8LbHLog2MhwNCIGiDx9M+JVxqqPVcqBy9agY99kL3OCVIJPMSbPY6SsPBqz+bIeqdXgWGdOVxMnupn+OctRqnkDprI8BapzlzN4/k1zwEFd2O7Tl0CtwYOblJBHQW+Scs5KGaQkMX8KiQ5WkGpay6sWOUqEuxatw1U2gXs4Dxwg1lWBfIG+nUp8KS0ia8HGv+tfsHrzuxpt7ip1EzXdGBoJO3HKehsk2hR3IvTEcYcVSQM8D+RZz8xzg7M1bgZd3hvrO69c1h+99Zpe2N3WhPob7ageAhwenOjevYf66KMv9PkXt2UTkOFle2NTr71K/es3lIfQgpNUVFcjeOxx8E6HRgdz6R6fOn/10af68KubuoNt8ynlAj56xtfDp/9eawnGDBQLRfQKxr9EIa7lVSSmX8Hg2txpc3NbObd80Zvp+OhEh4dH8DaoaVotbZNq3VSYM9qMU9buZKKXL1/Wixf21LEu4uSU9ZDV0cY29sAnwjittw6Pca4f6fMHD3UTG/iIvesQFOqVgHFkCDdoJExJlceaJefy4A7nkukahohLIVUs6xXyDDmU81xOZBXIoUHW+bux/NhrP3z/A/31j3+iO5yk+tCgQx4tZS36Ocb+bnCosr050TYvqpuTjk/+WWOcpq7NartGDXti0zRKtBE8oD2MSURTzYtIkkKqMH+DMm0th82LV9XuXNRstKmTZkPz8bbGF6/ryhtv6eXv/b4uvfomL1dbGsYTlW6kE2xRne8VuUJPRdBMoaUMiFNW89d23SF1KFnOKelBhRcGnaGQ1goDa96+zBwl7YmbvllHBVTXEXrlcKAfw/16zKZZoF0odxsjgkoVMOAQGfmAr7gviuw/aVGUUqPxdENXb7yoje0dFWRfIqsEsnM74P5LI/FKxmnq1/CCfNdMl9opLERR5FACOSd5ku3ozNl473IE+/5vfqNf/f3fyc7qnVu35XykwvhoJxGKq6xAUO91+lxIP+u+a8hgatVzD9c+l/yPEA1FhHhwxwoSEUmhJ1fxkDTgEPYY5N5Kw2QucFgXhJ7cCk7NasiidFmPk+LyBem+1ltgDBZsnosaunyJ+TIPR3cwrCS2KvKIPZmhlkXOFMg/I3P50r62OAZv4L0JJpS5qjKD4VjL0eF5VFpUWN12bNqu04svvqRLGJ/MAsosuiY3yk1WRmFSdpiIAxTNeQ182IlqcZycTikrXAYatzdMIydFBG2zvKDbrlM7AuOxmtFI1Vmlnx7+1xioX0gbUoJjFJYQscsoCqXcaMTibeBDpC1by1pcKWd5jh4+eqwvv/paj3ljPsaYHnG6f8Im2kOkZ0F5nJvbW+owRHY8e5ytRZ2fnva9euZrzqnqARuDed/Z3YG6MOYHcr77NhbM7ymfvxIyGDE2f6KfsS78IwBHnKTbAT05OaaN53eODg3QKRUMlZCbeZ7Xl5TTqgMz4v7xg1PoDPAaEYpYwi0jQm2HHJG/jYPr2VkekZeYgxmfFc0XnUH8yR1EaSoR4dZSX0yxIGeHUkSo/nO4QmJsnuuO8aWceLGayeOa8YLldIve0Aga59qTYTopljrgeATPc6C2RL0l9PxrVT8xrlhhGQ8JA11BHa2QctaoG8mGzaf31156QafM6ww8evxYrhfUiQiiKyj01BXIYwV2asS0kB2566y5q3s7nAD0ajCZgVNQ0kJ97rXIAyha4GnYgSgQDGX/7ow6XkIn/bF2dKKXtkd64+KWLowok2vpP/4FWaSu5H84PAluBfro1CfQjrTAQVuMphraTiW0umhYY2QgH63kEirEngZC0foaWCt+yfIv6zToZNu1y6KyDPx01IgIpZzlORQXPfE8f7sWQP4CZYXzNdbx327rEto6eB7ou0RSpFa7Fy/r2ksvK7BFc/Lm8DRgtwbiYrRBGBGq/xyu0nrqKnWJRUTVue3tXV29dkmvvX4FB/SCxqOF/u5vf6K//7uf6+hgpmGR9eG7n+vj9z7m4HOu8SBtMkdvXL6mH7zyql7glHNjTubBsQZOUxfz0GwROl5ID3BWP751T+9+fluf3z+sDuwCR3bgLHhgbguhvJOXVkF+MO/mfcluWQbPPP1iMR5PtbfrH28a8TI30ymO5jAMwiTVsYunuAIk4l1qNEVnrvKJ+tvwPM1SXhxr2kgb2AGWKGfxCx1wcnhncaLPHj3Qe19/pc8ePNBR22hG21k06uFZ8JrgUyzWAu1CH8/e8bzMZyut00Gkwo+lhrq5QYlMKxFJZJzimL/39jv6ISepn/h/nSKvhfkOm9LlpAm8brA3bG9O2Wcnmow7MNIY29JhZ63jGZ1J1I1Mf7S1rfZeLmg5v8lZEXEGoUMF3etB5uve1Rdf1GS6CUdeYTQiVh1R+h7voUuvvaoXv/0dTS5c1oAjp81dzVm7JUGXum4V3vfxRYSNKf1MMvAf2MBUWJdsZqqAPNoKa0RoK2IOInj6AQZozaF1ykHYDBoz4rNYaJYGoYaU0sr1aeJ7IG6n1QcDDv3yNkDXaxa1ViCbHkVamA/k4z3WbewEn/KSsIDICfvxXMHQ9vTCyy8rN51oKJEnriAsERrQmQV4dDzTO+9/ond/8z4v0syoOzOop8REGJmOE8hM5oLN8CaOwDu//rXe4ejcnzsfoYzOLzhyAcP08w/cFtoaz6vqsif5T6ee5P9zYsiAIVoc8TQZHAQ7AUusi8xBYd4HDYyxCp5F7YXtyVg6rz2LfKhw/hmYrMGo9anDBA4oQgEO11inC+WCB1SDzgtvciMc1CmLpdPuzob2tjbVsOIKG7DnI6hrmS9BE9/kmc4azmKwNfBIFjjZOSVd4cTw8qVLsiPsxZWY33DFkCICpCXSMrQeZJzFBsOeK7JyXoE6OSdoNarl1Es1L6thAbZ1oY/UjkZqRiNF12mgvI+EMgZwmNCeFcinc6HPrL1BPZETHM8vv/xK/u38g8eHHDLP+cQ7k+egKBQpU79wQnKkO/4vejG+Mz7XH+OsnuKsDtBQhMaTiTb5RNwjpyNOIl1uB+yIEwDH7aza6fOfndrd3dV4PNbR0ZGOwcA8WlYeox3XU5zVEeMZtR0nFCeyg3zECcXxyRHOLTg6gM9TxlXkOaV7rYYGK6GODd60xLznnGRaQU33kSwf+lvgFBd4dbpF7q5vas63bplfl1Olyso8ygnoLO+igAPDPDyNZY36dMdGTfA4RyOgoOCJjlAC+YFkKKekRL5C+p3Q6qJere7QWYXHsyCLYp7L+6z++UwX1QIi5EeELJ8CEy2fmfYvo9cbE3kDeHTIHMwx5nU8QQ1V6JlrID0E0jFW8sq8OE5y6JXrl7Q9anALFspaqGDI+9TjAA6a50JY0GH3Lk7JCp/Se03YRHai16t7G3rr2r72m0Ht/BhD29PT2f3PisSqNaabMQWbMlAiNzOQVvSoXo1SN1Uab6nnFPEktTqltvW/qFD3+TcipVaB5hIQfKqi17X11fp3wIuhnZ11BdO1TqIo3KVmB0+D4Bt6ra0oexK6T7c5D7dfw/muA5NkLfsh8tTtZd+XUDStgnV6+cZLuvbyq2o2tnRIk2N67FNIHrDWF9l7NnoAABAASURBVGkZ6/TT4bIqfKJTHn9hg9+Yhq5f29T2VqM7t77Qz//mb/TXP/2ZZseD9ncu686Xt/XBr99Ri+3ehY/ATlxgPn4PXr7/4su6trOvjML6RzMWHHzMUJMTFPLRvOjrx0f61Sdf6uOv7+rxac9H5My8Mr/Rwn2HjDvEYDDvT7P6VCoiWCeugzVAJp6/rhvphJfjQ05DI6VVuerorUneY4QNEgyN0P5LWzv69isvaX9Kv8cHONfHiL+X/YYZe9NhDDqk4UHKuou/8BG2+Cvs9UlqtIhWBX0sONcFXozaE6Lmrn0+FTI/NNDvvmixomV6haThNl4XsAJ/qvj8k0/1oz/7C31gh0eCk1DL3Lc5adRkjdpG2xtTMNF03MrOa0u+X9iXNjkjn5Doj4d8Wc975t9hQn6ZPdH5axQlRTPSAuuxuXdRm7yYJByzQn6tA5Nz7PwJe8AiNxpt7+oKLwOvfv/3dPm1N5XQi1keqQ/2t0hVHIW6Bb+ioEsFOzPw5abG8SvKCgM0jcICQE3RkQJqj6sHwqXvAVo+RV0whjn2bgZOaDujJ96ZNGesCwW2JMHDEosUWjif9gvqobYaEMtgypQNdLiAbkkiv6A6C9kZdt05ZX5JbEYTXearwjYvTAreeKo8IOJG9CfQM+YZLzYfff61HvLFcuaTWNGhQf+KFLLQnTZI1hPTm198Kf9sx3u/fltf85n1CANV7PhEQhEKEOT1zEXnNffpkNrUcx5tYTIqgpogfhekiN9VHq7wdB2FaKLfdSE/JtKTaXEXeZIHJnmJgbJBA8IfmEQryoBCDCjKgk3wDChMv5jLGFjcA8q0rNcvnVxkNdjZrfmDCvSL6dWwiA6WLJJOxHa3NjTK0s50pJeuXdWFnS02woWG2bF6TuwK/c8xBkueaF8HoeU8kPSUJuamp99TjJGdm4aFl3JSk0NbmxvamE7k+bVDNmGT79pWiQXnOpGTImUlFlDKrXLTqGk70Cq5DohIigilVRjk5ZyUc1ZyPGU1tGtHI3V8dmwNTnba8Zg6GC7Ke9r3WJd5X3SKfE45YThFKZ2eYbQfYdRv3r6jTz/7TF/fvKUZ45nyVjqZTOl72VfbdZryBhoROIyP+ex2T485YbVD6c1kZmcV+h2bw3SygexDpyfMFXlMgXrCOXXskB5yCncA5sh2DL+F+Xj86JGc18NfRh6ogk6P2fLhe3tzW4l/7usUB/kIp3eOXvgX5U5OTura8RyJK5CJ5RLEW+Qy6kbKyMqGsG1apYzcchIDg0fryBIeQw+jZT3HggJj9TQnwtxkpUSeuEg7FsHTIMt3RCjiHJz5HFBDCsl9GY77xL3z3DP2CAq5U2LUICIU8XxodQVhIKukkBERxAwpp6TisSHniFDEEvqta5XvchGvlBKMBvM3YBQJodWxbi7fuCG1bdW5iAQl6hPWOKFM4xxEXg+GCMGmQgMb2cDn+ZmusHl9+8ZVbeKU+k88jZuiFohTh6JC3VCmUYNuTLELu7HQ1XHou1f39NreVBfyoOniVBNoZs+f/sOvoGkUHhWlrvUGvbH+JPNepCEalXaidrKtyfYFtdMdBc5qacbqmb9eWcUbAjwv2aERJMVIzsM66zl2tkPrqfXB+a6X0d+Odef4DL1f8DWiZ/ziChpF8AQkl7fjIGKZH/GPCE3neVi3XVL+7SdDCsYndKSkRkPKoJGwO5dfekXX3nhDo/0L6kmnUSfIIRPb/lAkEE+DLK0RzHmi3DLPhL2/MpS5Rm3Rxf1NvXD1Ip/0j/TOL36hv/if/72+/OQzXb7IPDTSh795V/du3dQ4B/ogjdCZly9c0lsvvKjXr13RRpNw/k4UrIfUNpoNRY/4rH4f+/3el1/rZ7/5UL/56pYe8BI+x4GZRavTkjXD+avzHmkli1iFT4Klrq7STHyi7ojxb2A3c0q8kB/rGHvlea11kSGnBEJ91SHLDhvZwu/V7Q29+cJVvXpxX9t0s0G9jWioF1QvOsF2H86KHoA7ONZf4Gh/dP+R7pwudBIdTk4LQgvkOJjdBBHYCuiskRTIe4mAz9+Cag1RY4UgBMxHxDJMDpGff8H1I5zTv/j3f6r33n5bcw4ogj3YTuqUfWmUk8bYzz3shv8znSn6kDDw/hFHz3HbtmoM9J1OJPhGXDwHwZrGo4kaygp9LaAbsew/wmFinI3ajR1dffFVjaZbGrz+loQqrTCxhHKwxw6JvsZbunjtZb3w6lt64Y3vae/aKzrus47mYn9MGphzuQ0cCD6N6mswNwPzyq0lCjUK7BbVNUsmLJHmJj5Q3zxTCW6itumZ5z6STlkvfrk4hqfT3OkkLXEKf6f0fwq/1j3rXY+l7Mkr6MCihHqoFTryy/ACPR7MIzLO6HO0rfxFZ7q3r+usQ0F7iEzfzCd6HMimwUb5R3MCGzaD9idfs5ef9FqUpCRfISUE0DBpxogJc3jIqcQnH3+sd371tj5kwv0LJv55POFEpCLZSAftjeWgSdTbOb+NwkDEQIyIIHgWIk/fcIXE/bvgYp2/akZ9nM99Jl4QVmFCjYH4QBwHE8PrSV6jIHg7DEPN79XjkC5wSuyYzH20TXzh0Pk4rXYOjR6ncgAOe5R5WAN663jvctq5r0sXLih4u0lloWtXLuoFjNjmtGMae8kO8exExfRxrtxfgZ5QPjEB3kwMonWMjhcS5rmgNDWk340pb498Cm/bRk1OyihIzlkN8+8wpayUs4Iw0AsiMhJxIyLEDRwuYePgMiPTNuUkh5mF3OCUtTh+Lcaxw1lNbHIFWnYOGJUWRbJzeope+TR0wcLvyfPQFkRI6hCn9f6DhxjUU42gtTQSyCU1SimrbbsaPnp0IP8W/xEnoXOM+gKaPQszkKBKCDFwSnqiGcZzQXlPJ3Nk7zn0Z3xjgWxb+DbscD5++Ij6s0o/wXcPT3PqiGuEwVvQ/pgXiDkO7py58eZtx/eE02DTcnnPHHt+aVLlli1AlfpjAjM2POvCAkfcYcpZllthXmfQrH+vlQ3Lf2pnZ3eHF41NTTghdt9t08JXgmYy6YrgaRDU2/HzqJk8QvyrfJBY3eQsY8jfkUixnEfzlLIiQvJNfkRSRDwfCq0vx4J0hJ8SgTw2jzdBM2forPrTcy7Xr40UkhNryFrPg3SfiHetdi5fVMNLmI2l578o6j+Z1xoLEZwBlWADCEB75iOBFpPbsc1s4pS+euWCXrm0p61cNGY3bQi9kbk2lNRAYEpkg8+f++zsb17Yqp/8L3UFJ/VEU9bxRJLpEvyz7qB1wB/Co/sivxT36F6Pfluv1XQqrK8YbSh1vJQ1E/WpUx8d42tVIstysEyKKgkeUGUMFJJDnGdCVtbnI168/NVhQR+Z+U/ovufN/Vs/O9ZxRPD1YFbtofMjQhEAOufvIGEQnLudEwrn8KCZDCdF+nlYZ9c6z3kEjQwxBo+3Z8wLg/WfsHu7nOZc/9a3NGbDnCE320Q7Gw22L0U8RdGpJQpUC7LixhgNtPN6LrbT0asBG6NGO1tTXcUxbaBy5+ZNvY3D+vavfqGe068dnLwHd2/p/tdfazg+0vzhQyUcp0vo6hvY+N9/83W9fPWKxm2W6COwPwWZHw3SA14Evjw41G++vqlffvSJPr59VyeMqfdm34w0t3axmZcll/T+zF0kbjIZDWN03HPZjTqNxmM1bcvh6UK2M577wh7RQLM10A38cNmxbjl92x03ur63ozeuXNbF8YQxnGrgxT0NoUDPToesx/PQfQ4dbmFjv+az+5cHx7p3PNcC/Qz2gjyCctOIBjBWZF/iaUCLfqkgKaTzgH/9FsQVWv+z/Brm+4tPP6u/OPX2L3+lU3TZfSBdSooaJDLpWu1ub2qfg6BRTupyaNw1moxHvNeM1GJbrfcwqeQ+scdz7Lj1vIF/60wkr8hClqWqs6tEkpqR9i6/oOnWPmuw1aBEuRHs8US5E/OogBvC2ZB0OjRKk11duPaqXvn274EfaOfSDZV2yulkgkZWpCweEiMWF73X/od1nLHBKk8psWZTTsq1jdDFXgvGMGAwvJaX9ZJS26mgC7N2pKPc6CA1epxaHRrR6BAckXdMaEd2llvNGd9A/dKOsZbBGOEkBTyWihIhGKgIbEW3taXdy1e0vX9RM/bQpTwyXGelSGrod8F+fIxD8OXdR7p/ONMpTqzrJUEs5azMQrXgm7ZRSgnH4FD+eY63+dT/8Qcf6P6de5qz8VoJQjoTtOP63+1V6gTXyWLi7Ij21QgNTOgTVMPE4h0QYm8Qr6HjBob8LO24HQ6jlvUrWg7XGHRGizpznB6ffHqyvCk8evBAV/mM+dIL1/kU0chTH6jdgMEbcFYHnKEBZetXjrEdII/B01B4GB5L5FTncsDwmW4PbwMVNzhR3cdQj3CyxPwXxp4SOoAeRLhNVhBGLGc3IoRKgKSIOIP0JB6xilMxGaYFUs7K6FSDUWwxUqlrlVgUgVIOSuoxsH1ByQE+ZXVYER3zkumvwWCMtccJyJi3/1OcNr/5RyTt7u1RNpFPV1PKajC2pu/xPa5O7aP64wB2QhcQnCMrcfkEuSBLb8CmNUP2LrNsFmwIC2TUMycRoQ6azn988FhHbC4F2WX6KsjLvJzOTpVZN5nF2dNHz0vMHB4XzJN/7nTBXPUYd2OgrLB8BSCtiFBKSSkn5ZzVdp08Hy19Mnj18FEkFm/WiLIOeIw2kBnZWVcikiADkhT1VoQjSwT0DTK547egUL2CSARPQFRrRCzzIggZYxjExUWOHI0g9jxQ1zwa63YRq7oKMQVaoMdkyWNK5jWSzO9Z3OmKcIsKrZ5aXUGI6qgnUpqkMS9gGzub6FGvo6NDDazViBA38CpyA7C6LeMBB9Shs1wjM0ctczwi3Bt3euulF3R1a5PTpV7jkFr0oGFNtewMbS9NGMflLvQ6TuoLW522NNMG8z5ikI2yQgkIm1lqqNX1uwK6+V3FUC5aoKcFPnJO8vpKfGkYxhtatJ3mKasHSo0iMs7Ako+CIArE1xBxsmSIi6EpmDuvA68L0/fPYM/Q6wgquw4IhZqm1Wg01ib2xOsqo8dkV94Kdf63vAuMGAOyr85qSlUmA+to9+pVXXv1FU3RlQaHI1FmXosf/wC89mccFlgeqIgaNvIOh7FLjUYpaw/du7S/jd1OevDgpn7xy7/V3/793+jew3vqJp2G6GUx+ncLTk8OlXnB2e2k6zsTvfXydb167ZK6NKArczVtKIHC5+iTrtUdbNWHd+7qV3zKfvfzL1X/8D4TyQEmdPVPvjzeSKnanraDN9aKbZ3nnYUDD1KmUjOIF7KihF1rePHawuZd39zRqzgcN6Zb2sbBGp0OamaiTqMB5+KEvINBegDNr3CyP753X/47so9PT1TQr8iJehCXFFLtK5F0XP/ARTV0TBXrqut2Dq2zn+Ok/uiHP9Svf/ErDiaO1KKbHWiZo4YJ6Jokf7nc297UZNSqDHPqhKZrJxXtb3PuAAAQAElEQVT+qEb+INsQkSj0OHjNESbSASPGmoenwkgabWzrwpXrig5HrjBe2bokqgUorMlQQk4ZJBz8skg64QSx5xS17Ta1d/GG3vj+H1dcf+07anB4F3miRRqr5JFKamSHuEBXRtFSKA7Fo8BxBfnw2zRZDfoeEYypaIHtmFPtBDxc9LoDbod0p0HX2KtvoxO3gEPjDnvTXXCv7XSf8gftSA/biQ6aTnPkhSqih6HKE3RK0L8A8QE928LnuMoXBFG/YJOQAKUJ0Ab+YQO+AhqNHp8s1E63lXnpbpBfSkxYzllGylmJQTzibe+D9z/Qr3/1K3328Sd6zElWwTFyGX0z6uVN/6KXZeKf+DRT5/GPan6+wbNxBrqkYa6MZeqbnmc1Kh2E6QllUQ04FIadlZ4xL7F2MHtZUStq3QHBPo1Cfqm0oIkiWMlrfRzggifWo+g9ffTUGwiHYQHNhUYYIr/NnRw+1u72VC+/cBWjt6Ecg0SdgoHo2RAXnL71OEADRmOg/dq5gpHVUIMpCZJDnUvPq8g5qwdvHcq3wWfNUTdCakiCOY8USiiT6+ecapwSPbmcimV+JEVEheTQaSNqn5GykmnkrACJBZJZIA0GIbetkgEPkTEQgVsAeiUN0OqLhIiE6BTkZ+r4lwC2d3Y05hRxhjN5xEmEf5a0bTvl3KgxLfoMMOItXwodHB7qwcNHvHAd6YRN9hSnMuWsfU6sd3Z25Tk64XOXYcO8YJEumJOezhc4iQ5NO1KSXyIOoTdno0ikDbFLFeobY4xbzqGBeZrRT888eXOHDS2NA/KgXQScAXGZboNBGLEIu26kJiMr51MpIhQRSsA8uLxFfgWhmNcevfScRoQyY84p1boRIV9+hvhHmqdjZMdvISIUEeKh4J+4HD4Lsil9Ovd5eU/XIAXtCEJaL+9wMzluOOX1gUoip0YpBdnAbc5h2UCS88SFjqDSRJa3k0NIdlbVJu1wqtVNxzrilNvzTDMF/2ptOnP92t6WNcgFNqquEhRYExu0sVWvCbvnC/s7evP6VV3anGpEe38G7Zj7jvU8Rl/2u6RX9jf0wlarbZ1qs8w04YxhhI7kIjZhHtBVvYq78fTV1JNHIbpE0Me6uu2tsU6L1gVISRn9aXEUx/5xmM1tZcIB/bejukhJfSRJmdpGIkyVTCF3DZErXwgpIhxDtQf5pak6n1676KbXhF/u5qylwtixbtQt8JCrDtY1Qc6SgirV83H9zss1gefDOGtN3j86/tsdFMYzVCQtStIx8zU0nZqNDV158SW98sab2sHZGpDl3GWDuGLVYyHOKD0XxNb3wBo8PZ1xinzKHBblaBh/ozY36pDTFBt3YW9TF3lpGY8SL8sP9f4Hv9Ff/+yn+s2Hv9HXt77WV19/oVHXqGXvPT18qALGi2NdnDR6+dKeXrt+WTvTVtGfYAtPOVXqdZSkY2yM/+OA29i/97/6Wm9/8pk+IHxwMlMP1x7vGiRlBGvKIUoo67hR42JsYggrZHhvu04pQp5r28VgrKi/8iBQlDhBzmBCnW3GexV9+9aVa/rW5Wu62EzUzQelRZEG3wm+pcfY1UPqP0SOXz0+0EdffaX7OK4L+qWazK9UYNEQIShA/7iLqsuKRLxODP/pqb/84Y/0y7/7pU44Se0aZM16aHNSm0LeZ/253yep01GnYB9t4HHUtWrbRl5/g3Wc/BrCe886p4oaaEWEBvTF9QwhJ4ag9eUxBfX2Ll1RiyO/wBEdxNqLTLVYVQv6CWRqZEKvUfrmrFdq1Q+N5qVVmuxo9/rLevW7f6Dv/MF/pu0rL2hoNzTPYw1GsIea9lJy0ioM8iLogzAz5iYneY7Jkm1iD88LwJTphDaHkfUIXX6QWtkRvYsTenuFO22nu20LCFk/d3KjOynrNm3ugHuR0M+sGeEC9JR53VnDSkgDSOjW9oVL2r54GcuYyGtUqFvMEP0XiTEPSsjtgBP6uw8P1E02tUObi7Shfaumzcooaqjo/t27ev+99/QOTuoXvLk9vH+fz56nGhaoFpPHKKVCzxAuFcE8hWqcB3NKFVgkYoEMDms9HqubaqvYk6Dmme4KAfP/FIh2hTYFkl4AhuNwAj+wTAJWiJ9FlplymtplqGXm+Wk4f1muVZ3qeLIAhxVKT501kFGxgrOgHa7biM4Ht0c5euoscGrmvMWVMtdkLF3YzPKfs7nU9freSxd1aUsapRkGLaltkkrPSFgshT6xXhLOkFGgMeC4DNAcoG3e133V/hhfoKgL+ltQb0E7wwtywmbeNFkJZUmRFGfIigjx4I4KEvUWdciQlOQw5Yz+sKBQ3mUZvMqiDZ4gjKREeUbhGz4vdHyCy6OJgk1VOGqFDbckFBcosgaFGI4G5lTKCvJaFk03GqHMRY8PjnT3/gMd8zm8p2LTtsrQiBRShJq2oW2pzurDR4/YLI5xVudaMC9eCBtbW3SL0CNpwbwtkC23IKU5hnY277VAzpZnhm+I6hFOr/9Hk4ODA+oNSikrNw3dhSIl0knexHvkm3JSZk0530MoEvWMxAOINpJySmqQv7h8uuvT3wE9STmrZUwpZ0oKM2gQJRYOQKptU21vGjnlSjV4an3RcazjhEHZeehc2nFF6OnL6fM4V3o++3nxc1UdDYUDnqGIYOxZDfpQFFZXIUApkE2ERN4TrGOBYV/FqRMR0rqe42CQ5F9QmGxuau/CPtIqLBVv4aFEeVC/okhaT0yNk+Z2dKDOoFR1kCja12saM71xdVffu3Fdl3mp2KPuDvO8X4714kavNy+2urHVazNhXMuBRnGiRse0Peb09Ui5nMB7T6tBYn6FHXgaLsO+xkLBiVsxeDGFeWkoCnhFMlLxjbyikbqpuu1LyjtXVDYvaTHd19DxuZ8Xu4Iu9MljcH0a0TDo3aka+mGoPiRkI1+EEVF1v206TTmhbdB/vyQFfM/4omYdL6wjp0WeiM95cbbelzouKVb/xBVA9F/h+kt2arK2J+1sBL5MrtIE61aVwvmHy2raEeA+LKN1A9N7AuSF/AbA+yf9YhsWjVLe0s7lN3T51T9Qs31dC9LipCojW79cNNjaBGhQ+RJjGjxWDgocLjPpnE4TZbafDTJvwQZ26tL2rm5cvKQL/gVO2nzy0Uf6u5//rX7z7nv64P339cGHH2CTTlWwP7PHhwq+AiUcuC2YfPPint66yh4wbTRGx8opNmd+jB4MCuj3gVOBjfr07kO9+9U9vf/1PX358FCP8DoWuVPPnFWb2mScGUaQBw2JQ5Y01xAL9dGrxJJ3ra8ItV2nKc5ng+0RY7KzurAMUuBchOZ90oLTvh5Z+je/c5J2NyZ65fK+3rp2UTe2sqbDfY0W99XOHihmByrsOzMm49FQdGu20GePT/SbW/f0OY7ICXyywWnIzBE8ZfgM+Kqc+TFIoi2ljjwBvMKe74qC05gpjZ4+vrqpn/74J/q7n/2tHuG7wKIgrxZmjcmo0S5fAPZ3t7UxGS3zm4Suj2FlpMzagRQ3WuV+GDvSU+FfUJZyVqQk82m+gk2j9OwXc15esAkLWop9Ybp7QVsXbqhvtjQvHbmgZMLQoBZ0KtGSzipyXpIio5et7MB56DPGfgT9GWuxhd6lV7+l137wn+qFt/5Q08uvajba1yJPFcl0Gtp2atpxTSdoGxmeGwsAe7LgEMU/ljZnb1tAF3FprqRZjFQmuxqwIbNuFyd4C7qbmjVTHUD7oVodxFhH9HWIk/yI/Hs4yXfzSLco/wqd+6Kd6uZ4Sw+wj8c5aYHcevfBmvFYNncvav/6q1K3qQUvjX2RimIJRF0iFLkVU6nP+VrwMevl9q2bKtiW6XSk1LaNmpzVc0J3984d/QYn9d2339ZX9ZemDtVzirTgLdoncj0DRHZaXkGw6oiY8w16JrW8yzJYZi2rL+Pku2wNknC9qgDzAVRimUcYQFQO8r8JlQblMqgrrlVQY1a0smLQcdOjgNquBVxWQbckXfYEZLjMGUTd1rTW8GIywnVYkIUJEka7oI6uI/JrSHuHPcZoAXqUx2uVeVA3HGs3zfQmHur1nayNfKQuZmr8Sgu9AYM2sCDExAuHUziowgiE04QD9IrL3ZcZpK+h8lAUKI0XlkjPWUxzFlUib4LT2LKockrIIWixBlHnRChiCYUUkaC8mnPnexHgILatF0irxGAqyHddWtBlkRQKdKzpOnX0OdqYarq7q25zW5lTUnEqJBtH6ggaAT8D4+gtSyUFC7igAym5j4wyF51iqA+OjjRDFkWhTLuUs3rGqAh4yRjVXod8svfpqh3BA96uH3EyarpjnOXRZKrMwgoWiKHUiIaSQsMQ6pF5KClF1glO8R1e4u7eu8cJ60wpJXVdB+sjNciwof8qf+Y85dAWhjAwgAvmpAcej7jMK0G9C0/D82oHoEUGphURlETtI+gn4CeCJ/HcZPIdVw0T85hXSNRhgtjQRAsjpFVMSopgLGkZRoSCPBmOG+ToGQRtIkLLy+ESod/9j+JlEz/DjyUiQsk04SOjO4bI87qQqEiZQICaFnkgzoERqCLIXUGESiFsIAjZWW2ZW5+kh6ScEgiqBPIJWU5rkNL6KtAZ6NtwXlIv/0ke/9/8r13c11ucIF0fj3SRjfXlraS3Lnd6aadoNx9oogN1ccTpyFF1ThucjFaHanVCnwvJulnhWQelSE6jM0E/gTsgEND2emU4CpjwWEM8PYa2U8Pn/Xa6o2brosrGBZ2OdnWU2ViiY+wZJBXGUWhcRD8GfQWh6ZItQY8HPVNO3aCzYfCWEui+qr7TRJ37y00NxzhgXdsqUZcm8FaAKsSVQNDHMnQPoQiwyhdlMtEzUFCWWAWuQYbv4LFE0TIUAzqLkxdABvkqOiO/jj8Jg7KszOaN+eP9Pul0ljXPO+ouvqZLL31P25deUjPagkjD/IWQpPjqrhS0Jdf2+hQbMJ/P5aycklxivTWcl1IoSWooGeesSzipL169qkt88szk37l1Cyf1N/riiy/07nvv6he//KW+5kS0PzpRPp2r5QtPh73axqa9uDnVt69d0I29qbbbwkn+Ap3y/AgbF5op8yrU6u7poA9v39evPv1SH3x9u/6PUSfmousk9vZBgxbsM0NaqCI7tKNqWh6B4DYUKSlnxg7f4/FE/ko0h4+D40Md8GViwZwthoSzmnXaCyywrwuYmQn/VC/tmt9tvXFlpEuTuab9Y42HE7X0X+n0gw4i6yB1+ujuI7375U3dOT7VaUgL9jg7zkEIM2fTJq7wvJITQBVyFSWeEbEM4S0N0sO79/RXP/pxdVTty1jXkoSkpDaHJqNWO3zq38c2b7APNcxXlxMO60TeCxvGHpGUUiMess0eWJ+JOrlpFNRXqIaJeHi9UM5GoYHxObmggl8SLly7oW77oob6AjRViUalcsLaVINUOtCoIJOSspZIUjIYbTBaooucdUreITp+FK22r7+il773x+Bf6OIrP9B075oyzqOQi9zycwAAEABJREFUa8J5TM0YEsw9/Yl+wvzgI8xnJ/KLxyn+3BxvcIGnyF116XjImjU4kN2OynhPCQe4aXkdt5PdTTTD+T1kRTzsGz3ilPegmeg+vNxl37yHjb1Lna+6DX013lR1VJuEA6wqv4D3lv195+JVbV9+kfwOxz1rYNxSkq8iJjkCGTTiXUYPHjzS8eGxHrDX3rl9S/fu3JbFXU+Cbt+6rXdwUH/z7rvyb/kfcUxfcH482Sb2NCBqAQDfy7IgMAjO3bBwLvVNUbcznpQ7tcYyl5SJfROWlTzkipp0E6MmnjzIWiVMbBX9RwRu9zy4qfMdVqGbA5OuIIeFZDku6xSUGnXmxHXEJPq3QIMXgZb0Vd6kr+ztaGxnBK0vWFW/JMz51LRAwQqa1TOTs2M2Ppwf8XIhnNRCfODNY6D+QFxePDBTCA10QDk35koFXnrqeAHmnNSwAF2W4EVnkwmn5l1SRCwh1fYE9SabBYGiEenhlWCZrrXcRrVdZqFlxrMO21GnMQ7ihDf3DmPRYhSbbqSAjyGhVxWpbtuD6DMMHu4gJ6WmlVKWy2bzhU7YOE6B3xBLJAng39a+IyVsSJGdzEM+lx3i2B6BYxZtUajtOrVsxKKe0wHd3JA3mki50RBxhsitImcWUq9T1sUQSQle7Ox2ONvRZvXw3pPfsDAnOMIpZ6QREn0ZiF71qlk8yPB8pJw1QhYplnkRhNxaX6t4RCgCJEBZAb5Nw/O5dDQKfRa5xlMIKYKHDHGFIlZQ1LR+K9Tqopy6WpfXuJYXRcsIT8dXCNeNZV6ciztqREJ+IKckxz1n1HbRU9C5VEToH7oS9CyBiNBoOtEpm/8A8YhQMDeGaQSPJ0BehQw5B31bhc5Zp3pe7iZN6I0XrujNqxf08v5Ur16Y6jKqMuZTf8tm0NCPf54vQ8t7bmK9NoCDIiiSuSRYn1GfPOBLlBpFibkzsgJ9U+N1MWKzY7snnje31G7jXO3sKHNqPM+N/CdfjAXjHiC67oWogochQpkhwkKGIS7XTcgk5aSgvYIK5OeMnmNz/Kl/ga4nykY4qVN0eoye5gR/1ItY1vezRonUkLJ/3g2hfyQB13wWy6bPyS2hWEFK4gBS/hm9i9eu6cbLr2hzd1/RIu/UqDQjJWxDRhYD9s2yMMQMnYfXnvVtmSeFfBXCQqRoi9O7F6B/aX9fQpZffPY5p6rv6vbXN+Ufq/vVr3+pj776XLcePYCXQd2owyEt8onuxcmG3rx8Tf68fhU7OcLetdBoE71w+29anqZejzm0+PzBA737xVd6+9PP9MXd+3qI42uHcj4kHHNYWSQ1i6ymJyQv8UZXZQGnvsWFaCQmMEE/80Iywa55fP7FOv8Jvzn9LzissjwGdL2HF2Ng30no//7Ghl69chVn9ape4zT5Cu2n1J9wqDBlzxnTAdU066X7j4702Ze39OXtBzqYDTpF3/0b5QvmxZKDEUkhX8unY0us04mKRoMO+0vwT//yx/rZX/2V7uDL+NCoaxp12OUmJzU4T1ubU+3hpDokKctxNGo1Yh/IKUvr/pBB77HhfEYEbRslaGh1Ybblw6jCnu15D8oS8hJ0BvaE6d4FbfO5uhlNFakRDxXGLq5CH2uoxvXNV1kXecSB5oVmyFPQ3EfOr7/1Xb361u/r0qvf0eTCNc3ySCe92IcyLycFJ7SX9+Y54zhG6CfMg+P+6rTw/IFCH6bpfEVS23TaaCfazGNt8uK7HaOaHjOWzHoo1HHbOW17+K8gr4fFXlUaPJNYMpDLyu1IO7yoXbx8RY3lQ5tSZZEYj+uDKBoknWIrHxwcE0obO7va95/RpE//1Z00w5B//eWXevfXb9ff7L+Jsh/xCaKglIwSKoykkoSSVGPu5wzL7P99PhmaF+L/OswXpuQZyoW0ZxDnsk3SOAeGowcLXd7d1UXQsBm2iUlk0mZ8aluwYdhRneOoDn4TwlGdM2cF42An1QjolRUGnNeBPkp1UpfTV4qUoBkhwlBEqKBoGQcypawmJ+UEQ7D3TXdEPFMEDQjPcLL9pubQ/fYsih5eFiwo89ChnC2LN0G/KJSbRkHc9VNkdTh1dlitxImyQtkQoYHujEJcgTwwnopQ5Kx1PUSkGU7qMTI6IVx43BGSaM/4VEK1X+JzyucYyzkGaI5uD8gn5SzT6yE08yJGvgNtS25omuDhCYQhDcZBVR3R32M7vp4f6g+RMBA9pxwYhyZpurOtzLhLBHSW/Ih6RhAuQYryiJBlZCfAY+nh0TznlJg8rWDJBYlnbuRvmVcg9xoiAxXqrapHhCJCCR4JlnFouw+trohlnYhvDt3ebeL/x95/eFlyXGme4HfN3P2J0KkTmVAkAYoSLaZnuqrPzIpz9v/dPbM7Mz0zrUo0WSxWkSBIAiChkQBSy8iQ7z23/X3m70VGJhIgQBarq86uh39u6tq1a9eumV03j4wM01CRUCHu+pCvcIr8CGKMl+mNIB5B3lNwDUAez+F2/BQintQZCKSI0PMuZ0e4zEBtLH4jnKuUs2xrgz0WVGPlPOHgDa3iJGuov0qGklLOcm7mZGprlPT6S+f1x69c0uWNRpN+Ty2fdjPGmjiZMPIiK/dJjYFjkFjFo5iDnroiAr4gEnJlyjJho144oDgSx9RZsHGkybpaHNR284zyxpbS2rp429M8J82S2Jgkmq8QHGArhliJSCT4QxOADEpNAWqZ2y04MnMwo33rR2qYh13XVr35d7OPcdJtWxGhBOOIkK+IUMQpKMg2CP7J3iv56GtgC+gn42RsejN94QVtsTlmXqJnrE1zJSmSZvT/8OgQP3OmwpzT8joVXeYQkGm2xIRXLOGZtTnpLGv7C5cuaHtjTbdv3tD7fLk8fPxYNzllffezj/XLD9/Ttds3tM/n2ZwSe0OrEbZzfryh7158Qd8+c17n2k5j5rmd2BS9Suo1583oCNM5yI0eUvbpvQd655NP9cGn13UPZ3AOjzZP1PadukXLXtMqL7ISthnuH2OGFk7ZhVSCEmQYTSba3t7ROi9Fc9bN1Ymy18856/uCvvWs9QtOXheLhfrDmTo8/0vr2/r+1Zf1HU7RrkzXtcX6O+FwJT3eV5oXjTocuNzpzv1H+vCzG7q1e6B9tTrEKZqj74JM+pIrlvl2UKOQgPfew0f6u7/5W/3wL/9KuzjsXZNpo1HXNjUcdY2mfObf3FzTxvqI/KQmB2XouO2UaVMnV5zEcpOVmfvVaaW/HnuGFwX16un7gn47DyKpbbWANo2neuHVbyszZyNlRYQKP2ZaZN6GU7BxsEw6MJxlOG6s+um4aLxQeMTeb7S8OF54+Vt65Y//O1393p9q6/KLCtqd0c4x8vlXC48Yn33eyA7nEu8DvAwJJ1ZamBfMuJVylrDRgLfoZ9tL24zR5Y0dXRitayN32trY1NmzZ2V7WMMeNnlZ9p6VWSvEXhrAv8Oc4JtoP2OPKbVSZJ05d1F2VCmSISUJGvkKP8TaFfLvkL/78ae6cecBB1A9drdFm+e1uc2a9/mnn8qf+t/jU8R9Pv0f+V/K4hQFG57BiKxYDhx/65OWC/gCXTBczh8QcF3hC6R/4IxBWR6ioaGVIQkJjSD7eRi0zCgu6UxrhBku4XidQLCvRux8JpMM4tZCk4KFKGmEjqe0dWl7W+c31tUy2F1IHuwG/TQMaM9YzPhE0vOGXHBSnV7gKC34DMUKqsIiKpzTxKQRBjzgWAUD7Xnj84TqaafA2yHNUbagB0UNBsp6pIgQD+6QfxBT7qUiaYHccxbAGQY81C+KgAoUCOfLBewQmZzO8Mwpq2XiBvW9qDnsODVtm5a2pQM+wTtvyhv4eDJRy6fUhpOalbMq6g9IKpHUo6+esLhN4kEbBnu55vTtmH4f2xFFRkSiL0wE6CNCCV4pZ9X8ImmZ1yBfhyMzGo3VIpvl3+MT3D66Pjg41hGO6xETfIVDxmGP/Icstrfv3NenLLCf3bilx9SZ4eDuUU/dWAG/Q9Jicke0NNfQZlYwlsGT5qX6wHIQqiC/9ZrIGyOP5ap5lEUKpZQUQKGTK2JIQEK/inrGyLo3TFTED3mOQzBUdd+Nmjk8IkIRMSSe93y2iLTlSeg05ywjgkzXXQaOfikKRCsoFAEgji8B2TpdpqdSp0uYVeZ7qryQziyi0+ka02Qm22nVj3VAu1pdsOFepuCzjJ0EFEYkNfDCelWO97Xehl44x8LNxjftulqmaNA6dqYlyhD2wn5rezDSCnpy1bJU6/Zs1sYCu5mrwxEdqYzWqnPasmmkyYb8Z2oWeaRFapgX1EvIXNmWJ9wL7IszCb9wO98Y7O8Yu/bvXT/iC9ohL15+IT7m5bNpWnzhcZ3HCFe5RNDWSaJmPf8RZBuV1sKQ/j1vc/nSLn1t3hbqCTKOTEnSjNWuNFlbnIJdfOlVbZy/pAUb9Yyxm+OAzdAHk0wRofpjYZ5t03mFebfMjwgl5q01llh7p12jC2d29MrVK+AFzXB83/zpT3Xtk4+1u/9Yu4d7+vDax/o1Duy9u3d5VQltsJYkXqrHvB2/cuacvnf1qi7gJCTWfK/3bSpqc1LgFMywu0XLFwTWnduPD/XuZzf1/o07ur57qN3SaJYnWuAIFk7JBjSMTgIh0SvDMaxChrsTZDToyCerm5sb2ELHF6qF9vb260uMaTynevYHf8nLDNAIyUcLaYRD+uKZs/relSt67fw5XV2b6kwTWkvCyosyuqIhTlZ39dnNO7rF5959+CwiV2lcNgAh4BvGsiRouII17gC7/cUbP9eP/+sP9ejBA3U5a4yuR2A8ajQatVpbG2lzc0q8kV8eInq5vBt18homOpoS7RJ6vXT/O9biUMhjv8AG+rqX9pjBQj2ye6QRQ96bCm2unNRzV17UOg56YSx6eJpOpy66oRVgf1LyhQhtuI8MMf6AFD1S0V/bI4alxP41l3SAjWq6qYuvvqbv/qt/oxdf/77WcAzbzW0ds0YcLKTDPumoJB3bRshbUGdB43ZWF+w/DbwyNuR9ZM5emlPSJnZ2bmuHF6wdTbBD68B7ecpJ6+zba1Prcyz7EIGgiTnUYOdZBe6SeSbWkOnGts7yojVd36yqtU4NoQS6SA9CGZ4lsh4f9bp284Hu8IJ1+96ubrLPHuDnTPgCm9782c/0yYcfau/RIx1zSrRgUhacDywS5RS6ZraGvsEVsiBCGSsUBHO8rPKcPgVq6B/vwnxKoTljCIrTXxs9/RtQnXkGSCeAJwalymvgzThCz01eqGjEhG0Y2I465xj0S5ubapkM0zarDQaZahkeBWepsFAZMzaRYz5b94xPQNuz0PW8fS9Az6dsLY6VcE4TTmt1VnFc7fC4X4V25qR73rKOqHd4sK8eg7SMBUOd4eR5I8+ZyeqNDxk9GSOSZtiC/5W9f8fTNDZmz2cDMZVTUtM0igj18Fqw2JjOvFKGH/mOhwJngekBz/WNTW3Q5ynG3k3HanFUO9DirLZMiv/HS/8AABAASURBVJZFInedbOiCR0lZAiU1UgzxIN95qvJKltfto2IJuwoD2lDClIs8ydyXBU5kj25N07MBuLxtWYCh38fZfri7r7v3H+rBo8d6xGeIFQ6P5jjFoUNeFpx3595DTkPuahcahkl2Tie8ZfZNx6ZzpLvMpx6eObUyUjRKKSnqj7hCiiUQ2vKHy5d5oZCvIn4oJ1CibMiVkxRjazxXd+WfgpqxyqphLHOCVFAlIhTxNaCgxnBHBKmofcgpEQ7xCPKXgEBfeqGLoSwIAlKwrBfx5XFRZkR8OU3EUCZFVUwhjCpjo9zgXjJVPdZWo7igUkQMUJAz3GUIvvBk+sgvoJndoouFcn+sRnOtTTqtY8cTTjjzaKLIrfpoBAUgjKw56JWQK8EjFPEE4iKloLwoq1C3pJGUJ2rXtrR25qJGfEZMxBfdRMfR4VS1mtfWM22FiiRYKiQ5rI8houddEQHJACkYx6yM3Jm55bnrtcCbkm1p1I00YjNvmixI1TO/S+8WnQx92eUSmpHr0HENIPhveAfCRPA8gbRgvWT/Vv39S/IbxnGTT+1nr77C6dRV5cmajtgoe9bNJieN2hYuX92JoDgilFNSh+2NQUfdJkm2n+mo0ZWLF3T5wll1bdKdOzf10zf+Hif1Q15693Tr9i198P4Huvn5dR3hEI4jq+Wz7bSXXtw5p++99JJepv7muNUoU0ZbHetXw0naohnzcjPRvFvTLh17//Y9vfHRJ/rltc91l2/CR9jPPI1VmpEK61JBRgWCnfSqYKOFbcGwU9azdi5q2mv8dIpdti12sJBfahbsDVHrS8Iu2pRleUfKGjHfO/aus12r1y6e1x9fvaxvnzujM/R/QpM+kMnUbZpOD/iC++Gnn+v2o13GQlKETl+hIBnItgRtBbZ4sLurt3/xK/3NX/9QD+/dRx+NmhSaYLNra2NNmJ9TsMkL5dr6WCnxKXxxhKgLtciVE4IwgxLttfSLRigr9Fdsoby+0EZAEylcRH5/AufltpEYgxn155G1wYvOqz/4Yy26iWbRqK9y16rf7FEgXyIIE3AYjGkoqdDeQtIC2ebo74iXk4NoFetbuvrd7+tP/u2/0ys/+BNtXr6qtL4tv+wuMmMOXeoYf8apd336Z98g4DOsjUWZ/iTSe3uPde/+PfbNmRryIoL4sR4+fMi+d0sPCPfxI+b4IkE/WwRsWR8bwoxazSew/QvIcB5ERj7apJhxFDUkOqIUSS3rTIL2/uNjxWRLebypHln3OZy7z8uHX9yS/3uxBwzyEU6QnVRGSrQzMENBWkHf9AoqnAbJZ+6vLn2GeJksVHoeXGxRHf7+MKevj0BJT7BsvVbnYQtYojDB5F2P9AjjX+86bY1G6khPGN1Jk9VlONlxZJDslM4JPS4LTj7srM747N9TnuDlN3UjeNurLxcsHGJRDdooSyMsTBcjp6REm6Itb0RegP37mv6kNYO382y03oyoqh7+dp56EqalGnk9WIAeNqUuYjbUlOCNIZsu0cYYh7NjIZgQ2hk13zmOcsuCmptGOeWKlDNG2qkbT8BY7XikdjJS7loFfEqElJICvRiJkIoyUm6U4BUOc1ZEkhTIJk5Dj7WPnuxcH+DIz9EL3WGiLarj7X4VaFcI6k7X1jTis00h7tPUGU5sfeOk4w45IMD5CIkFPnIr00Gi23fvy6ep5y9d0ZQ30D5nzRS6iyPr8gxttoyBjJ5ZRUxQEIA7oHUW0apThxFBUFQQ2vr3aUXvMSV3dUeEIgwJkZVyUs5ZOWWllCoiXJ4g4A6JCkDf6EIK6Hm6fWA5Fv1gAz0vJQX9DKxDAeWX3i5EnkrkeI18KfVvKTCD52FQrStHuN8DjW2uR07LKzlPz1wegRWeLaLvoozbcy0xn0zRM5YlT9RMtzXik3y3ucWmsK7Alv23OudsfMeMx1EKzel3T7PFFU+D/JqkLAJ7zmNscENr8JtunVG3vgm/Nc3bkebYXa8GSVqpNKzPqSKVUIKx4U1gFcKy9vQkdERPLjedkK1hDk0mY03XJhqPmHvIbPtx5YhQqvaUqy0uWFtsj9aIfJmnGwWOug5CqQJJEVT/FC/UJdSmGiJgTz+96R8x3w7BGi8Hl1/5jsbo/xhHVbYd1kH3HfLn31YAfCIlZXSY0WvDepUb0inkDbylvM2hcZd1fmdb/mPzdqqOOTz4za9/rbd+8UvNeFm+efOmfvGLX+iTzz7V3uGBetZ3PCcFhxDntjb1/W9/S6++8II22waHsFfgEKa+Qd2d+uiwlU7HzVj7TavbfGV6hy+lb1z7RB9z+niPObunxGlb0gJ5CoNmm0lVG5L18rwOlqUOJpOJzp07x1o6061bt3BYD4f+ssYFvFw3oE0VC6V+JiTS1rTVK5fO6U9fe1XfuXJRF7c3tLM2Uj8/VMJ+jmeHuvb5p7r/8L5ZgPIUQkPavMUYHeKv/OLNX+j/+N/+vfxVWIyPWJ8cNjmpQzctLwLdCB2NW41GLXtMS9ipI56gKeYZQ5+rbTtNq6hFRsP4tW2DfAkiqOFfDPWq6wl1BZ+g72vbO7rKJ3+16L0PzVj3B/1SFZ6WnuAr7+fRoJo6nWro9hDMdB4nmlFPgX9XeYGNzSNr3ozUbJ3Vldf/SH/67/5v+sF//+908cVvaePsBfllRrlTagDy5TYrWX6kKujPfM1vFr0OsLldnPr7x3t6xEGY/xG2+5wiqclZhfGd4YcYJJQlNejPY2kxM/zX1je0ffacxmubLoHCt1sxhI6hpD/2DfYODvXOex/p4T4vCPThDC+M5y9d5kBriwOumdIunrHf3OY4KwUjtiFUw4UXbLQCLemfyoVoVZzT4e8iG7qm2rNcTqe/XhwTRp7habO0zmD8hdv5mYGejjp5gZoyCaZNozWwySYxxmgwAS1sACyQ/h3VGaHHZsFJ3tz5PlllUP13RA/3DnS4v1f/1w3XWfiUlIWpsKHUxsNP96FXyqGUbE6SDeMQR25vb4/P8Ic6hq95V57kH7I4uvyIBVRcOzs7WsORs77m8F8hpaQOp9KbXcZ4WzbnnBPtBMh6zBvvEfJ3OKiu7/IGA7YRZ/psNOigHXfM7xEYqxsToovctQp4lRQqEYKhRDpRL7GAiA0gUTeTzimrAQlEpLqIzFlQFsCTyxN6gW0fcRp9jPyKLAV8tQR1XNdtb2xuaufs2QpPshXOXrhI3jk1vP35d2L3+OTP4ayMo1mvF1/5lvzfHs7gtXPuvL73R3+sNU6OU860YgSmAUjROM9UodVl5S7hRaCQj4gsktQh4heJGfL7Uw1F9Q7astxNbmRk2lohpSQjPO7kh0FeGPCLCEX8Nggegg7RhX1bn7xw+CRljvNvmRSUw1O+nsNP5D0fIjsqeOjrX0OdiOeFT7iUQGYQ2I9107MQ2wa8qJrK+jWgIumYQfTUbeuo5R4X8p0OdFAisck3bPZjzZoN9RMcyvUNNdhOs7WBw7om4fwtsOFFmzXPpkd/1iF8Vjfi1a5HhMajqdZwer2ojzgdy91EJXc4uY1sU/NgGygt4uSKKFm5j4pEZzPiJ2CeCX4JGYcwaAMo5KvaFv2xLjx+C5yfhU8W0Y/nsV8sp3ymbRvaoorpTWf9Cf5mE8NDNHMChbRK65/6hazuShWTeI/gfWThVqlH5wsw2tzWS9/6tl64+qLGjOWINSkC4lrpycN8KlyWQilnJdYnOwFGS7xxvqQmqQJrUEfiysWLOrvFi05ibDmQ8H9P/ubP3pBPkO4+uK+3fv2OfvHrt/Rw9yFmi3RR1IDNyUivcbL63Zdf1oX1Na0hb9M3SqWjlU4LTtcOWWf32lZ7o04PR63exQH8yccf6Nd3bukW6/o+g7mwzIR2KsOdIA4D7lU/nTmgklLif1A2Y784z+f8dWze6UP2pB7n0WtTD43/BX+JHntA5jLH0Zphp8fqYq6dcaNXL5zR6y9ekn995tzWVG3u0VuvQnmPgyQVuPh2+AThfGz34PFjvfmzn+t//1//N924fl0Z4VrmWK56LupZo8Q8naCnrc01ra9PNB63oNPIew16MXcFz4pST9d75kCBf0SoQ28Bv0K/Wui9hgQVgioWo+fRI2tPhr8EVqfqzDkd9UlHynxulxbQm3wF92QVX4XOW0GrTMICXwIlHssosSe367ht69noGUC/bM1Tq+M80mEzVd65jMP6J/oXnLD+8b/6N7ryyrc1XttQZj9u3KemUc5JdLcyLu4Ti8gxvPY0130c1VuzPdlZPUanBd2Y3voYdZ0slzFCV+NRi0/Tso51GrOHJ/ieZR+8cOkF5W4sH9oI/gP8LOT1MhPz/ez6Dd24+0AP9o70aP9I9/miecwL2BS/48KFC0rzgyPZCRIbueCGjKpX1OfJY9UZZ1hJp+HGnguIzabCj2WaQJWf834LPGCGoKthrcyDtPOewBnkf6O7yEo6Davwq1CYAKfRn6RLdZBQvXoGpADzCcoTBp1BCyY5tM1b6TqGMkqJhUcMcKfRqJE/DfXzY1Wnk0FaADuQdlDmdlKWzqr/1f8+A+m/zHD4aE9Hj/c1x8EsOKr97Fj+vdVg80k4rIn2A1msbxtZnXwM3hFv7nZU7UjOqWcnziesPoU8YuHxYhSR1DNRH/NpZrE0VD1zmSanpOl0qk026jkOjP+F6BGL4dr6OoY7UmZCYOMsIL0StBWRlFNSyo08aVqMu2NDaAiNzGlsYPyFBb06qywaohMRSTlnNSC7btMp51Ypob+UFad4Jto1GiZmQD/Hxv0rAD3CmI9pFSGXTaZrLGgb2mTj8H8K4HBKXseETLRzxFg84lPcY/S8z1gcWafIuMBZvn7/vn7z8UfaOnNer3ASs80nuhEna66nSFLYEjRcxQEZDlZAHmcTDPbIgtmDBZ9V5jjWPaFrWG8RjgmWIUfDegEOU046DfcvoQ99owtJvAhUDBWrLSOcQ8O5hXSPbTk0pJC+DFVQyrn1nOtLsr9A+dvpvkgREVUnEZ4FBXvu1SM7imZQCgEQ0SUInrnhyY1WVODRR5LjDnv6u4isHvsr7VgJB7OZbqlZ31ECsbajfrytRbsGzUgldypsJD22uohGPXFhv85vpxvqNnaUx+sqzVg95YtCW4BKCGg7ch8AchTLVEPSSGyZBsGEVKGEnBJ1nIIOBirYlG2pr3O5V2H8tLzCNhRQkeeT54KOCnO/d5p6TsPKNzUKYSE8fTttiDIjCH836B/hCtoIS4giAxTiPfoKxii1E5U81ua5K3r9T/8HvfDqH6lbP6tusqVgzIIxz8Fcqzz8qJzkJylFEAMeg8T8yznjjGWcU0C6QbfrrPcbo1ZXzp/Ri5w0bk5Hyjh1927f0Dtv/VIP+Ozqdfn655/rrbfe4nPrDXlvwNrUqddaCl3Z2dQPXr6ql8/uaKvJmhSpY8zw+3BaM4PZYhKdShrrKHW6O1voNzdv6W2cu89Zyx6FdIhsM9bJHn4RRSl6pVToQxFlueFuAAAQAElEQVQMQA8P5ggyk9AajkMDfUpZZ86cUab+IWviMXvIzHaFbK4hQmqpwLPAs+C2qcy4j5V4OVrv3Pdzeh1n+9tXX9CVs2f02tWrOre9hV0ObduyDTLojxT0be/Rrn7JSep/+D/+T93mRFfYZ5MT+jWyMv0Qe9+oC21tTrW1vY7MY3W017HntqzXqWFeJQ2yqdT1YM4au2B/FvK6T2SrQaeulxhLy5Eoo5rQrKQQ7jef3zutbZ3X+UsvKwK7YXRStFr4BKN3G08g9K1Tl3t5Kvl0lEKTB5UC+0zYTURUmnAeYJgQlxTlkiVLWhCf48H2ajk4CR0uQolP6ZdfeV3/8t/+T/qXf/5/0Svf+1PtvPCK0tpZ9d2GCraRU1IjKaPjwjjNypEO+gPtzQ50xNiSjUrQQspKTacMUmrUoI0RWCe+Flkj7CG3jVp8nItXX9LG9lnN5wkdh4YrkDyqUmxSczL32Jc/vHFL82jVM786vmwuKHzMqfmt23d198EjpbxQFc5v5EGlMBsrxEghrUA6IiRDXER1AiLOfwYRoYiQ6h1KRFYI4r8NMk2tH0RDETGEii/86He40IVOA+2RLl+JnhE7DS/gPUwMAs2ZODMm6YKwx1EsTMrA+WwJ11DyTtdpg41tg4He2ljT+sZEUz6BiIl8dHSgYyZ9YBKJvhY2iAWOypzTbjurxhxn1eERp6oz3jz6o7l6nM4F6cXBgQqfugt8+qN9FT6rBItfIJiRUqj1ZGXSHkLnvwnqN+I5zqWd1DmTNdHuCGdxnTd1f8LPGF7DhC3026EXKfPwW9QaJy9THNRISa7vX7KfYKA+gd3a2maBWFPHSYS4rKe2xazh92TShYbFPKtpO7XQZqBRq5h0SjiuMeqkJqkglyJxJzW5UdeO1KHDNnfVFnp0VcdARblt1HYdPFtlFtVIA/9uNKZUmqHT3LYaT6Zy2BCPnGTaCfJv8xlne3tbTdPq0e6ebt2+oxt8jruLQ3rgSWv+6+uad42O2qyHfN66xenxdGNLWxvbGnWctLEpoHb5Ys1xIOuAB2ZWCADSOM8gg7tnQpcKEtBRLVT7nFImBLW35JGv8IO4CB3/AgYW+rpXICmshlrEkc9VnRUpNIxVUsogJSXGPWg7oj4dk4ifRsRQRoGk4B4QQagnVwRp40nW0zGXAe6n859JRYS4T+Di4JGtPwoKfbK+a0i+eznomhgD5jKy613kmtYGM5JoT7pXYnaTNp/opVgM1dkY+sC+mjVsd0fNxgXlzctKINbPq7AhZJzQBPqGDQ1nKE82NNo4o+n2OWm6qVk31bwdyyd6dmiDtrB41mfHkJj2+oSNOLQ89Kd3KLFBIWchUhHyfPCcZRnS6XCB7R8dHWnOy1aivvWSc5bDSEGvVOvW+kt9VJ3QjkupIsMPhxFBdACtD3fNE/m/O/QHvKqZF2RGV+EQebFo+p41Y2M/BvPSahbrylsv6vK3/6UuvPQD5Qnj2q2rSZ1GiTUoZXlOhJKkkCqEAmG8YLyA4N+xjqytrWl7c0tnNje1xfq62TXaaKX1puj85liXzqxrY61RlGPtPnqg37zz9vCXAVh/7vHp/pe/+AUO7Ft6cPuWFmzgDZ/KNxvppZ0N/ckrV/W9qxd1eX2sTcQY8YVnvEgazRt1i5HGMVWD3It2qt3I+phDjrdu3NR79x/o1rzXPmtv37VKuSjnXg1o2+SOyGNfWFsLhhQRpAVNluc+BPLhxNbWpsacVDZNViUQNlpR5JO+HkL/BwEL2xNOZLDPBHtOQ9s7rMlXt87o2+cu6hzx1m2ph80SpElUze492NWbP31D/56T1Du3bysjT5OTuNU0oTaHxrwAnDu7qcsXtnVmZ10TTlJb5GqbRpGYuwyN9wm404qWKJov5rW8Y79pGJsIhO5N3KuwjweUoaJM6BeNiEazNFKMt/XCS99XNzqj+ayT0HnTZ41zq1SZwOcb3G52QNDnpJQbKZLapq38QiJfyjKCMHDik/wjXmpJ1TRLBEtTIDFyRqcjXlb68aZ2rn5HP/i3/3f90Z//P/TSn/y5Nl94XaP1Mxp3E+ykUTtbKLAt6ZB++zhmoa4bKTcjKTVaRFafsgrhZLSmCXzTQa/JTBoznsH6Mmd8N8+e1QYnoX3qNJuHxBcgITkx4qGIUKZPMZroPvZ653Cmu/gz/usEgvc6+6vLC30/gHdKEh0TE2SAvs4VtAUdw8jz69xU+Dpkz9DEM9W+fnvPMPqaSebRV1IO7fv5BEX+sT4KJlzkCV38ZlYdxDm6Xci/ZDxpQxujRmtNaJpCW5Oxzmysa306UZODdnuYAHNhcvYVRT7dWPDGMZ/NNcNhneOU2lmd86nomJNPn4jPD45VT1f5JLI4OqTNooJz3M8wNBaEgFdhsiEcbeVqeD4xvXfvvo4pt3OWE/lto4YJnVIy6fIfEvQYVVKDM5eZNF3XMWkwWGR68OCh7uO89fDfoC87O9ua4PyZh3uUGEDHV0g5y7xzYloByVShFE7n2kbDQpFHrXIHiDcs6ol4ZGSCn0BCVqNhMbBMUpLXlDky+XNBzwYRpkFeRZbrBO1l+ibaOmSjfsyJgtOJvCM27X2c/Md7j3X9xo36Xwf/5Cd/p3fefofPcPfQ+zEL2YI2CjJ22uIk4QyTcLy5qbOXL6tlUt1BFzNeIpq2U0qNkttViH1K9Yr6VKnB8FwmTnIKBuhNwRlR5c2y7rL7kkLcipD8iAgHNV7bIK0vu+LLCp6Xv5TtdBG8I4J+rZCUk5GlFW/KZcgZz4N+6+Vav5Wo8v9tVOa0AtMK8kB5EYwH3Rv0zBxB30MpBF9yl5P2qKsEFXzhQ4S7gL4OY6GsKKuPRmJxLs1EGae0mW5jHztqN85q0a1pwSe5bgPndOeixpvn1XDqGmwgfR5pzjgvwjwSPAPeCa4BVNdntyYuj7fjAyxXKAIwJhGhOXP6kHVixpqxYN73bBy2q4QOcqacfOtg5PnVLud8TgOPEG0XuZ752LFNtYyGKYmAgNtUzvnnjdoRdOvQQO9sqH1J6hnLmRo+446U187o0kvf4dPpa0q8TCg1rJs9XU/A9QhWd7FmsC3S9VnIIJ4iKYMR680aX2Ja5/HS27BPZM21udbp/Pamzmyt4zRkHe7t6tecpL7585/Xvwt6sH+gjz74UD//6c907aMPtDjcZy/JmubQ5ijrtSuX9PpLV3T5zJY2u0Yjmp2mVmPBnZ1+sQgtSM+Q/QAbu7F3qLc+vaFffvKZPrm/q0esmfOccUSCk7ge52Iuhpu9RMJ/Ve5D+WTsdXKllJRyfsp2ll2GBiF4Kior2W6XSXRe4F1k3h0EI3i3veS9aklNbgHkSdrbfawf/82P9J//w3+QHXf/mluCb5MDuQpzpKjDufbhz1mc9431SXVcowpTVC8Cj8kKK+YBo459pmkbLXDIj9gfbPu95w57Gwt/FSmWFQphjx67jR1duPKqJszted+yZzL3S1JCV4nORm30mz6epl/9OsV8sYC/aDkAYZHcRnJ75ATtJUJa5xlSfQ5hz3jPDWTum5H6dqK1M5f0re//C/2Lf/s/6tuvf08b6xuasnf5VLRl/Wg4yBrR5hS7GPc9J/VzjSSNEnqOQrxoCvs1MEFPDXVGgQRFmrMZr3PY003XmEeB3AlQWRQSUAV9hiJCM9r4hM/+D/myr5YWcF5dv+7jkBd4zhndRL3hJtOR8OOfMhCwPAci73cRe2W0DtEeLKyIL4fpvoieIXCdBWIsmHzGnHCGk7rQpEtaH7eadkE8tDFttbMx1ebaROM2U6cAiXEDoQXGMefNZs7biTeKBW8qdsLmbDDefOY4qaedVf8e6wyn9bjiQDOc1X42k7HACSu8LRZ4eNI2LCqjrq1Df//ePX34/vs4mw80xWHuRmM1GEqEjYteMsnrmw11PGkXGJU/8xxhxE2Ttbmxoa2tLdnRTWyyshao402wdyjV/mTqt20jw/FMXbfTsGhHMHAglgteS16HM9y1nVrk7Ii3XafctjINDCVoHU9Mvowz2o5GakYjynNdUxa0zVyh8aSU8wm921WITWam3ce7uvbpp3r06JF2WQSNxzj6+/t72sdpLSxYtQ3qR4Qch6EWTMoUoa2dHb300ks6s3NWV164gnOw0AH6t/NsXaTcQO7pFTq5mOACaJascgqyWFXWln6u9GKKiFDOSYk+VyBPTkmWJ4L8CDk/4lQ7euZyWaJ8iYhQxHOgZ/MkyE6g0PIqCngZq7aDsohQxNMQdIZpT6PmnaJVLFl/jSAiFPE8fHllyJ9fWJ6ffTq3koRoUxoe+tIrYiAcuh1q+RrQjacab1/QaOcyuKQxYbvBKetkiwMYTuYzC3pqmT5uyfhS9l9Z4BfGwDa80fr3zT0HnXdkpxWnyJUzdrm+vlbnu9MevxUytmXba3JSwc796dnznh4p/BO2u1By6H4y3xFaXwRZ/2zuQNIViJ66PU97tlqhj3Xm+5VXXtELL7+idn1LMVnXIUO1QC9P7UfUJ5snt3VkQFNVRVZifDzHHZrOxZxhaNy12t5c19mdLb10+aLObG7UveH+3dv6Naer/i9YD/f29Jj16qP3P6hO6/2793S0f6jCAcYoSRdxUr919bJeBWvsOak/Vov8k6ZRw5gVnJpejea8TB0THoCbu0d6+9otvXfjvq4/PtSjPuk4Omq1Sj31FlndPKlbhBIdDX2dyz37OnQDjfW8iqkqivqsk457Hd599FBv/Oyn+uFf/7Vu3rjO/nYkYZ+ZPnfYrOdax56yyZ567symNvjS16DnwsFFwckS+8HAnyd9KKS55WHxeuywabNSDtZ3O+kzwgVNLFTY8wr7cem9JyYt0Jmd/b4da4tT4MsvvqIefZaUBWsNV4Hl0KtCxpeBoi+/qeR9zF9oC7o4Yv7O6fPA9YvVPC5P4NjTNM6JqE9kkzJ6m6In/5rb93/wA/35n/2Zvvud72izGyntHWm8v9DZRaOzs9CUQ53x4WOdH4cur7U608zl/0VzK461CdZipoxmEmOQmpa98ZzOX7jE/j0S3VCkniFAl1XpzlnKRvqQPdP78AFfkueMVY8SS0pSZJCoPyCd7jhDoX/q16luPiXql+U/RfQViTgpM6fnw/o5DbQvlb4OfMKYwnG/IRcGjpAlQZNG2sBJ9cIxZfHY5JP2WSbU1lqncRNM/gVzZVH5MG4yeg9YX9QvsSBtJ7E6rHZWWZj8r0PnhHM2oTlvgG674JAe4WR5MTtm4HtoB2d1JrxfBfyMJmWNceywAt25e1f+kxMbnA7aKcxNo4ig7b6eqN7ghPEQXqGoDqk/9WxsbGqEU5tyVkQI4ZF7kNeLgNNPQHG9Q4l2vRHm3CjlpGxg3IFhmk1EUqKswdg75OvakZq2VTvqAPGuVeQsRapwvZyyxpziTqZTjcZjtV2noHxBX61LxxM0EaEgP8NfTIYZb4CHOPT+fdo58cLY+ZR5weJmPuPxu+kUtwAAEABJREFUhJPnTg36sE4SdcXVdSOdOXtGlzhRXZuua4Scl194Qa8xySlWSsiG+UTQngI1AIcurKDwqZCEaZdwaUQop6RMX3NKcj9XSBGKAJJCw+XQGFI0SaTQ+dMg68lt4tOgxMmBYY2Rs7ot0dNYUTgcEFSNWqE+Tx6OGJYpVKBaQY67aAXS+r2v+NpcMIEvba08WxJkoHMBbifAkzvCBE/SdJQOD3kR9DuSWBEkTljTZINTuhZnoOWEa8wp6liLPFJJjcxfrhZI4FBfcS3LC3brzdhOqe3Y/4sQtUWzOuaFsmejtQ1HBC9TczFRq13bWQrkqi1QoTBfvMb0rCHOa3ixHI1H6ph7om5KoQC1b8MDMirW+JMwyKWR+vxn9bBBGCuh6ZKTwfrUoIM+Mx8nE73y3e/r5e/+QB2fq/0vrPtgfKkDedVE7/FwzIqgTKoRRUSFuCKIp8QJYKsx69WUdWtifTPf17pWmxwavHDxnM6f2dE6X96OcFCvffhR/Q957t++qwc4qO/88ld6681f6DbrMwOrhq94XSx0dnOqV65c1OuvXJX/VX3wGTfxdS0jV6btJMubscekwz7Jv7v6kO3h3et39Na1m7r5+FhH2GPwWbf45UmZPSoByWapf5DL2vpyRoW1y3bq8DEHCj9/4+f69//+f9P1658p2wZx2BL9adHjiBfBEWO0tTHROZx8/4cKTlvWcBOVV9DrAc7y8Ji/YUkKGdX2oa02Dl/bcKENz4sBoR5Hfx5Zs9xpvHmGr2kvqmE++3fMOQeCS1TUNv4hHqVozvztCX1AtWBvKsS54R7gS+7nFNV+UtH1zc+h0IrXge3tbZ0/d07f/87r+u//xb/Say+8qHVso9091Pphrwvsx1s4m7N7N7R385rK7l1N+0OtsZKtg2maq8tFkaSm7fQizrv/nUbfh3p+FD2qXsg65SGPTYpAV6p/NeIK++eLL76orY0NjbpG6nsd+9cXvRYxBgLJteyxDzCb4scfHNblCt+ksVWd54XfhM+KNhgsQzWUqvasgiXQsVYQi3kFA64TSFZ6UL94AvVzpfmR2nKsTRzUMxtTPvO32l5rdWF7XZfPburM+kh2YNuYq+FNxE7mwFdcDAkj7kWShIrjyDLnrc6/sO7P1D7RnM+OebM81IzNyHHzCMvEIAewk2oHdo4jO/PvrxIucGwX1XldIK2UUlTZ/WY1XVuTNyUjcpL/HIUwps2tTW1tb8uO4JiNq2kwJInuM71pr3db6KVgTI4X8qRQxAqkYoWobVYHjEU54TTaCWxYpB2mnCnPavy7p91YIxzQMc5gO5qowUFsRmOllrf9lNTDv0f+kkNBuiV/PJlowsLedq1yggZZFoxJlSmgi6ScGzU4vzlDA7wISUGHQikN7XsiCZ2L/IhQhPMTvv5CLbJevHSJE6mpIoJ0q00+m3znO6/R9kReUKwHPXUNuipP5T2diKCdZVYQBn2LIAZ4agWKvnC7rGZCW9ug3w6Nms+j6oBwuAN+T5CoFxFKzg0pIr4SFEoKfem1Mt4TmhWtwxWkCOKGQg4iHIYLKiKC/G8GKnA/W0dcw8KocLQ+ZDEryPJtfVlPpzEs6pS6kMA3YikiTjDkDWnHFTYnHmi0AGE/wraKsnoQtrto1C/za5nLDfJKRVJJyByhiGcg0kYIm+w5yT/U3uM9HfMVxZtZwvY9TyOCeSo5HRFVNBE6nYLRJu7M3nPXqHOZTUVIiiwtc71hvlRa0g71hI0i4gsgA5YB/hvfSxF65n/DnNUy/TypmC70uFBkEHAzY8mTeuJzYgv66n8w12xsa+fKyzr/MvP9zEWJtSoiZH1Dir6puWRT9cxYtKw3E9amDqfUa8MxX7moorZrNBq1anOw0Yemo8xp4FhT9g07q5fO7ejFSxd1ZmOdPWWuO9ev69e/ekvXP/lU88NjffrRJ/rFz97QJx+8p/nBQ2200tY46ex6p+++ckX/3R9/V9/71lVtTxtN2GfWaWeCTTWMtWUrjO8xdnAAHixCH93f15sfXtevPrquzx8eaM6p4Tyz3radCs5Kgc5zQ1+43OcBqyLTVb3ycHzIt2IMUh4PEKnIuhiAvVJ0zN7mw5G9vcf1z3T9Rz73+x9OeZ8zujZw8BuN26QpOtxhjz3HPrW5NhJ+q3JKanKjjLxJIgyNR506EBGa4/wppIAuCBd2AMkI02PnGb0oIQtlUCnxs5gX9Zww93msvI4NXH5R063zmrGDz0GJRgU61csVjZp46uHcFZ4qeDohmUhSQqYAHq9DTh93+fp3wGfyhftQKKcPOWdVpKyAlmpyvxxKoQigkAp90vIiWee95/zxXPihWmefffXKVf3Zv/rv9D/96/9Br73wkqazUP9wV5P+SGewz3OTVlMO4uJgV83hnsb9TFNekEaNJMIJe/YLOLoTvjgEegmxjvESReNIEApkENecr8WPHjzSY/oTEdrg5ezVq5f04sUzsv2O4TXfe6j+8FEFZkIt0eMlHHPOPybimzRmAb8M34QPtOhHp0GW9XmCWLZjB3BApajloVCisg3Jqusx9n7eM1ZzTZlIdlB31ifaWet0bmuqCzuburizIZ+mTrCKlsFuQGIBCQ8kE9p8CgPZl+JoXSSJDiE5+IN1ks39GQD49KPnNNAoGO6Mk1XHA1p2MD79z5dYqEBXMI5CaJo5m5pPFVPO1Qn1JM7EOxzC6dq6tnd2wLbGLLBe7Oe0Z1kiok6KlsW/4U02MVEiQsEEiXAoRTgECukpiCsUAaiXqN+wKAxoWexb5bZTZlE0WmQZMXk60OKkNqSNRJ1C/T7RU0JUpiDeekMYT3AYpyxKI/g1jFGq42XZaRjZG7Xw72jHYc6NGuBwhYikAB5bhxGhjG7c3whkl9hkWrWt62Yl+uGNaIyMhYm/Wpg9ihXYUW2fel96w1fA3CFXpedhXhXLigM/P4eMGAI5TK4PBJyO4GksaczXUWc9BTKh5Ck5fIIgbTybP6RVr6jP4eG44RRj4wCs2iV6chc4GyJUvajHLQSrQc2TVvGvE+o5l+sJLkVcTsCfpCr09OVi23PbYofYWAYtyLmRsAd96eWaXyysbdJQAa5fICmreKCfJUT4fFDhNGvsgRxmd3Ew2AixCHiRayeIpFzFfRiPx8yBzFKwkPs1Yv502H216xSKCOZGUc/aYefJmBM3DwrgTzvQuC7kQ3Z9hk5+QoLkCSSRpf/Wl3VRX+jpj+MRv0Uqunois+OAu669+ChaBCs1a8CRsmK6oe2rr+jiy9/SiBfpCWuO1wej8mCcXNctdl2n8WikiJA35wX7RETItA3rRgtGbaMJmI5areOkbkw6rYGNtYnObK3pLE7Y9vq6xk2nIz7DXvtoOF19/OCBdh881Htvv6X33/qlbn/2kSBQmh8oLw60zWnIqy+c15+8/qpe4JN4c3ygNDvSBG+uzUlCwDk4om9HudV+mug2J2gf3n6otz75TNfuP5T/KsARtMfAL04RVNDTF93FVp7OG1JlCJ55FmxVIEAtWrJ0YFt09jH7069++Zb+6i/+ks/9/osHc3kujrpGE3Q6IZyiq631ic5ub3BYMFGHjMkjhiNugcwv6GTDuDn0nieuEfPA+p+zF3o8MvVM72puW2wo3ASF2sK5SopoVdRgB63Wz/LygBOndk0zO68uSziq6GZZQ8+74nmZX5EXiXaZeKt/8Ow9pm1HHIbM9JgX0739/Rq3fVc2NMBdo9IyVgM/BoTzLSeQLwavcAjmw7hMesxad3Z9S9958WX9+b/+7/V//bN/p++/+qo6TjcPH9zV/r3baomv+yUhq74AjXGUOuKIq6tXr2o62WBNSXDL6lFq0UJurrZNrm//CcyPP/5EN2/eqn0pHPCttdKl7Ykubk/14vkNXdwaa5pmtHGs5EpLLjX6/9OP4t4Hj9NgSpHPTf6T284DJVV1Pc6JkXMwiRptb0x0bntdZzYn2l6f6OzWBljX1nSkMUfkjX8tACQcVH/CqJMEg7Ej2vPglj9dL+A750SgdxmZ3EzDYOMp8qTzW9XCNDig3mR6aC2XndbeCzQTsbeD6dDpxQwDWoC5QtLG+oa2trarseeclZiwc4xwxhutF4rr12/wueW6HrAYmr//ZT/V1LFQIBLRUNM0Fa6fqZ9SVoS5A26InnuH+IEuIpSwcDsFlVfOdRF3OsE7tVndeDRgNFLbdWqAy6ionvqKBLekRNi0nUY4jOPJtDrZ3Xgs86I1Capg4udVG8+GKSsn+JCfiCfHl7Bs4/HEHOrnio7FboIT33adIuAeUod84rKtWD8eC1Y3cgQNENeS1hlEyXjmhs+QMyznjpufwwEQUDEiYBHiwR0V4krkV7lrH5Icp1BG6KuvWv50Y0MFeLr+lyISdEmhJBEPoAQ3UGIIa9rxJSLI59apy01XPJN/iuS50VpnUPhzy79RJnJ5Xh0eHNRx7plfrk+2YvkjQv2WK5DHG3GolzdPh0+BBTyATgNanaDUFtgDaigMyfa0Qk2T5/G1bRpLQtnenW95m7atp/9d28l5Ft08vEn7VwP8u2EznAKXtW2rJjeKCDi7BXEV0gS+Q8T90D/pqyylc5/cH/fVfRaiL4u+OrDSDbRg+/UaY8xK0lEJ+ZSx29jSxZde1bdee10j1qeexTkz54TuzNxNRYRyk6ve515/WZ+rTKxrdrqMDgfVjuyYL0ET+EyXWBt32sBZXZuMtMUn0TNbnDRt72hzDSeAE7Abn36qD957T59/ck17Dx/oo3ff0Zt//7f64Ddv6ejxAxWc0swesz7OunRmQ9998aK+D86vdRpzQNKBRHkSe0HMJWQq3VTHzUSPFtJnnHT94tNrevPza/r0aE/3OTuc5dorSatQ3/iqY7Oqjn7MYJV0PDFb/NXvV7/4lf7jf/iP+vzTz5SWdB7DYD5ORllrdlLXptpmb7VD3+J8JxglaHv2sAUwv8yYRDBmdQ/sWd+zRl6z6UOBlxHEvY+6zmI5ToV56a/MoszlXTuST00nGzs6f+VljTa2NYtGi9SoZ4+wfRRxBZBjhZqq0O94mVVOWZ6XgpNPVHtkbrEZ29Hh4SFO3mPZkfUc7nkJKvptV1SC+jSxQY7NvcLxnJRHndZ3tvXKd1/Tv/nzP9P/+D/+T/pX//Jf6SonrqNuxKf5mRYczGX63zYtDulCG1vrevGll9XwNXTBfCiRxDJIGY24QUPDNWKvvHz5kna2t2r/Eo5q1x+oPXqgM91CZ8fSK+fWKi5tNEqudqq+kwDGS2XrCyHF3K5jEP3D3RbjFPc/eHsYw6nmhq6v8p6RRWwoBUdzgSO4wLFLxCejVmcYrJ31KcfoDY7pWGc217TFm/HaCGUzGIvjQ6W6QPQov4B+1cJyUPXESWXSzJlwFSxyC4x0gQEsCH3C6Um1cDmT0MaaUlIDZkcYEZuPcGBFmZ3VvoacsCKvJ/LR8o/698h9xKcoG7pD/0MMTwZvfO202rkAABAASURBVMYYg2rbFjYL+dcBdnd36+QwTaRQzrnCbQdtR4QiBkghPcd+Crkn95I2EZrHip/DlOHdNNWQRzifdlhb5GlYaDIIyhQJVkFLhMRTyspMnJaNecRJrJ3LEXUztAGlJ46CGIgYwmfT5C6zQvUHOvPtaLPQH+vIuum6kRrayinBOZRSUKrlBSWNFTDoICT48JQU9cfhAD3nipO8Gqt8RL0nEFfUHCKrmzbScxCr8t8SfhldRChiAJElF/pLXjFSsGCHHO9J26pLQEac53DXNFHCWka06oZ0DVfpGvKo+YRf47ZNGc+SPi/vWRqnK92yvdPjaJt2uUSh+2Lo6YuSpzKGBb9QY4D7FoxfhYa8YP0INkNDDk/yl+VLettPT/mCTciNYFVynhG0kFLCBht1zFEjJPWsFQTMgyw7aqbJOcmiezPzS6hfPP1rKs7LzDPTGcl0rlxR6nP1CCIrEB1uD+RpDLl/uKcFlqVYNUHceaeQiBfWyAXr3+HRoe7dvaf79x/IfV/Vejp0Pw3nPgkdK7RVlBitxLlQkp3VRcoqOC5rWzt66Vvf0YuvflsTXvqPac/rYjEbi8WYMhgcKszBTDklTSZj1olUkVOq4zNiXRkvMRl1mo7a6ohNcVbXcMh2tjZ0/swOhx/bYEvbmxvsIb3u3b6tzz75SB9/8L7u3Lyhm59d09tvvgF+rl1OvnS0L1ZujWOmC+tjfefSOf3RK1f18vkdsferK8dq+HSb3bMUUtNpAQ6iqc7q9f1DvUsbb3zyid67c0f+e5c9fe+D/kdSQc8cNyoweENf56IZ66eCOLdEwmEqodnxTO/++l39zQ//Rh9/+JH29w/QHY4045lTUte16KdjT53i5Gxok8/+bdeIIhDK2G+P/XuPM+MmZ4agZ/+aM0c69pJGC/bVBTQNcyazL8zZQ3v21RMw9wqyDDAXZmskjdbWde7SC1o7M3zyXwS8Av7oocRAV8RFnOfvdxepL6XK7j50XSeHmf6klNF50Je2hp7H3v/9j4CPj49U6EtEKDymCFRWCg5EMsSDfFKOVThuuE37Fwvq9EnqeQGYcJr/wgtX9f3v/kB/9j/8uf4NJ61//P0/1guXr2rUTURzojFOU1/m6+y6SqEic6aglF4SgZ/gyd2i97M4wpcuXtCLl1/Qy5cv6sJ6p512rvF8V9N+X83xQ52bJL2wNVIKZBaPCCIghjakLwkhUdBe8Kwgw6EIvwwB/bO39XQaEUH1p0GGyJGFTI5B43gEub8Fgl6/7UIA5pjn2gDo3c4KJNEyRENEHnArvb5psXkwg/jEcqT6t/DWOl1aG+syb7+X17d1YW1L56Yb2uomQs3KfD8KNpvwyCnBEdQBzUOcvELMhtLD28bisDBBeyaVsbCjy6RaUG5nwH/a4ZjyRSkKjNdvOJ5s1lEiP0GbmJSJ+nMW7IO9x/I/tjD2DvZZfBc4xQvdu39f3rwWfVHKSblpmASNzpzdkf+XprX1Ndawtm6Iqcla0H5B1uTVIYgYiUcMGHS0zCerDsWp0GTOc2jIjyUiQgHfFCE73Tll5dyo6Vp1OJw+IR1xkjmajNWNR2pGnQKZ+pRUgPUiwpQbZRailre7Eaerk+maRtTLTUtzSd6UzTenDHkWrUo8jYikVPOTcgYpE2Y18Mup0REvAnbqM+1myk0vLm+MdiBWwGDIRVP0JSKIfxERoRCyQ8YwYm8hkXOCXmKgyEnYaBCCWkfEdXKRq0R+IsdxQ6RJKnjUMtIOnQ4aW0FVUASAznecREMR5pghWUKEkZXQY6Hv8xScwiQdt0kHxPewjQPs7ZAXoiNelubEi0IIJ88bzyGp0MwStTHiQRb5iKjTkPOfghOmXXKhH6yMQ8YzT9uhlswiQv55hoQWyYkBxRT0IehzpCSPt0NRt2jZHqGgjwhFrCAl4isQNRXjRUDFoYtEaG1lG05RenJbL6uyVX96+uYXyMOjIy3Qo9OFOeqdwU6X6ZPlZL5a1q5r5Q0gwTWlwMYTMiI3YwKrytZ8Fn5phc9Qlzptp4wtB3VCIdGBiCAIDdez0g65ksufB/3hLotSm+SBjFUE8qyXnjXPmOMwWmf+R6KFPJ9Wuq/W11NgPNDOIOswSDoZNPmijdpAIpGIJcY5USUp+sRZZKN+uqNzr/2pLrz2R8qbZ6TxWCUV9f0R+p+r4Aj6M2ePTFW2GU4Xg1HHEq6IzlNyVzxmRjBeGdlGSZq0WZuTrO3NBrQ6w+fQs5sTbU8nGks6erSrG9c+1fu/eU+3rt/S/Vt39cE7nK7+7U90/cMPFKz5HfNwCq815ugFDk2+ffaMvn/hol6ZrmsbW9hgb5gukFeHGndBFxphEJrHSI9nnW7uSh/cOtTbn93T9b259nOr+isByGl7kuZq0lw59Ui06hHRehd6MkBBBogIJRKoibDgdBf530/4HwJ//MGH+tsf/Vgfvv+BCp+kUzGtkGukDZ+gbq7LjvvOziZfCkaq+oqiSEmQasae53ikLI/1IF9BtiSaVMHuexBKJJPEMyqIBfAciCypU1/GmqnRIeN1SBtrZ8/qzOUrakYb6qOjvaHNXkWG1zcqkvLTKDwK3AdgODW9CmmOMj0FnbpW8pu39+WWva5psTm3EKHMGpwS/SQ9Z58/5sDsmLH2XwqwfdFN5Fq1NoTiKgYPukUf9QTON+gr7JELCWFSFklNTLU+PquL21f1rSuv6/vf+Rf64z/6N/rTf/1n+pN//e/02mv/WhfPv4pWJ9RDrwXdMPfEoAS5ikQ+/FT46eUr5aw11p6LaxNd3VjTpWmnq1tTvbyzoW+d39a3zu3obCtt514eFhi4WixDx78CIegCOBzgREgOngv9tutLKgf5FdQnWnkTVY2sMr4q1FdfrnqawunTOF1WSBQmZuEE0uD1XIk30fUuaWfS6PzaSJc2p7q0vkF8U4OTOtU4GmUGWyxUYuJhA3BKIA9gQANOhU49wWowbaKgtjuEPfEFFjYHdlKPWWhmGKnrenHetwNKWnwewvuU/3RJwXhnnKAe7O/p8GBP/nuhdlYzhpJyxvE6VDDRU07yRMhsfJGyRqNx3fjarmNRmPK2ZExYyMbKbGyKUDF06qoK5EG+bF3wjBVoI5ZIhAnjNSLCrEBI3Im0y3PKakDOhLlBlk4jZBpVJ3UsO62evBn5Ann6lGQU+Ip4pKxEfstkGOOk2lmdstg5Ph7TDxzYMZg4vsRJnDbGYMTGMwYpNypK8GvrYre3u4cJ9Dp99Z6YUK3yPIqFcVqlo0b8NJxwaBAvSxDISijkG46DIB4RjgGdXEHMIFBtGj4n6Zo5PJx3gioThKsKJ6FpByq3J1oqylJFWoZOJ8y553Sp6JA58Lg/1m6/0CM25YezIz1g43u4v4+dYW+HR9Au6mIIA8FSw7Vqn1QMGIICSZECSPJJzQDikkwj9KDlZSpjmTwJUNcQd4XTGHKferq+IegcLphjjkfCnojXcXTZEnL7S4RWPyL2NMQVYHVXtZNwGwRP385cYgiKfPLj+by3ty/L4gore7KzOeP0yTTO95zJzJO2bTg5apWTW15xGngt2MRtoxFBeVaDw+E6CdpAekNc8RQGHoNxUfDf/C6KCORPTHHGhzlnZ94nxHOcwOOjY+2xzjmvYR1r2Mw9f/1ZXXSsnNh60ZPrdPxJrlxBtnsqEkbQJnMhCnkY2BxndQ9nbjbZ1vlXXtOV176nBuevoM+2TWpw3MrimHVijvoKYV/HVMuriPWTeK8i24bHttAf52byOMzSKEvjVpwiFq1PkjammdPEkc5urWubA4RxTlrQ53t37umTjz7WR+99oPs3busOn8zfe/NNffSrX2mv/icBe0rzY036hc6PR/rO+bP60ytX9N3z53S+bTRmDjc41wnXLNF2Yr3rY6R5mupY63pw2OiDO3t6+/Nb+vTBY+2yxyywNzopsQa4n3bK3QcyTt2FOGA+00viotdP0KDTY/Ys9+HTjz/Rj//rj/Thu+9rcTiDbVFLGxPWbzupWxvrg5O6vakNnJsWJ77YFcMeGA4t0N0cWJcN8jeMf2H+0h3sBUWyD9v+xeV9x3SiYqSslNKASAogzqJLof/KmiNDt7GpTU7/2vVN1j3yeql3u/CyDEX+kVbOKtnc9FtfBoprmcPnAJOLCNbNIh+KHLCmztjrM31am041XVtTYGfDWhVyftO25CXNobMv4DmxWPRCJdW+xGVpCGg5TgG5FepBiaSIrHAIISk00CiVTg36aBadxmlN6+NtnTtzWZevflsvvvxdvfLKH2ltcl6hjrYyME8Y1JvOoOdSFS7llNQ2tCGpwR7HHGqsLWbaytKZUaPqR3FSfmV7XS+d3dbrVy4qQStFKPT/vwYleCifwOZXFWwlY/SZgW/BGIVtdyOdq47pOs7qROdZOLYwoCmOTde0DEgMLJcTpGdQzEY1N+SrtjREnfwiolKQ/yQsyOEJaQf1mMX5yI4o4TEnfXt7B9rHiZrx2abfY5E8APtH6pn4C/9rQdJxvJDmNuBeI5y8NWQOjL5hQmYmeK5hlsOmaeR8YSOe5D19QRiMHEOkMwU4bUQMHfHTSKRzSkop4JVOYeBt/iklyhPsqQF9BHHnZfINDDqlLCMjS9t1Go3GGoEO/beg6TolQAOCUAU+KyiSlJOCPjVdW09Vx0z0lsW6G404pR1pxOnENqcMxvrmpibowzST6ZoqcG6nYDTqZEdgwSJ9i8XfvyNkfVgHthP5Ypic9kx1SNKKcgkICXkiHIYiQtIpnKT1JZdpv6Rolf01SFakT4dPKhZk6pGzsDw4PtAN5cOzZ/Oaa29+oAeHu7rz+IE+vXdT9/Z3dcRydwwKhJlxy4lxpF/JTIpW/ictENczF3WeyTmVpPKp1CrqKsYq/Q8RetwizJVRpVnu34Ot+ayqOz7A06YnewW3UWizWDNloMnWH/NxgYO54EU3papFNp6ezWgBZjg/C0ytwEmuqcRcSzkpwjwwPRVoes3h4Y3OfUvmy1wynTfsoab+WVxVb+y8dkoWzEP3x+jJ83y0Y++0/2HjJp/Ic061XynnGqIO30P85ImuBhWSQ5znF2/ng6VeV+U9Y3XcFzWjqV7+1ut68Vvf0WRzR6Ud62AhHcx4mJh6EVHHJVJiScqMVSINlEREqysja8O61yB7m0NdYySNu6zJqK1O2g4ni2dx2LZx3tbGHc5s1iGnp7dvXte1jz/QrRufVfz8jb/Xz/7+b3X98084oZxVuhF8x7Sxs76ml194QS9feUHbvMi37E/CIUrYysTto6mEwoPQ/7PULg7QtYcP9auPP9aHnN4+OpprFq3mOCczTt0Wi6ALBsHpm6yyTBOta0ANyfPvoxZs++6tW/opp8C//Pmb2qWNjK6MFl1NWas3cUx3OHXbpt/rrMUta3miLGHvUvACULRA1pQbtV2nlLMiQg3pnBM9kBgqnb5WMtQtVqSgHwJ6HEm9kRo10030LsLHAAAQAElEQVSd4zP39tkLSrmT56IhT165Z4YTDt2CQ8PxL8NvKx/qpZRoMyFWyPbuXzubM05Bvzv6OWIPS9C4zDWatlGm754P9XSVMXOZD7hKldVUT2ApKuj+k9znxUzwJYikMQc+GZ9H6NDtrLRRsO1S0KdCXn92+QKw+/ix3I8Ffku/YH4UJACZPuWUlFNSA3JK8ljvbG/DRYKF/lldg2H9biKjDxZ26qIbns/cTzKtbNWBdawn1itDPUZ5GyzyZ3F2Lm5v6TyO6oWtLV0E2xMcGwYroHGtBQ7tggXURuPF022bZ4QH3DFQo8NA6gsjUVSvSmOOTpc6PxYsjnMGeU4bMxZDG4FxzCnLwf6BZvu4CzioC4cHM80fH6o/mKsn/ejOAx3gzJYlj01kb+lTg+xNDbNSTrVpIatbXdDWgr4Uwx0B7pOVWcOBGvIYgA6sByOljPFleC5BWc5ZFSyIDk2TyE+kjciNfEqaMnTkmSbnpEy8bTuNcFSNrjqqI6VRp8zEhamUkwQvoyxDpVAQj5yV4OFQ5FVECKFlepclJns3xhnGgR2DEYu4nfkJYctba0/fH9x/oEe7uywec1SAfaDLgpVUXVBuGgoYYD11BamIoNlEk/E0FPrS6yuKVnUiAg6xShJ65Ai+0W1bZJEWiESPjBCs5b8VnKJXcIJyPD/UPRzUe48f6qifa//4QHtH2B1lLRvnOk6C/0OICXrMKdfNKSFHrIBonscGWcNN3hD5es/Ky4IZz1ZhDOpYPJv/Feln6WEB9SBUbYuUQ4Kvea+oHa7gqtaxIfQ7wFod2qOc/iR032CHa2zK0+ladTR9UuJ5CIUabLjtWmXCCPN2rhThuGUu1aE1/RzHo24IklJKtY5DQ0HmP6fb8tI9r6num1HHjXz3x/PTNmfdBH2FtPaO4hqWqvEaXT5WJQ4Bm6q+oBTya55DSquOxRVyG5EarD7Jv8P48rdf15VXX1Mz2dT+LHTMV7RS66o+U0Qdg5QZh5yVgXmIfCPC5aGcQk0GTaphR7ojPu4arTG/tjam9XTxzM6WdjzXcOQmlAVz8f7d2/r4w/dkp/XunZv64P3f6M2f/X11YI8OHnM6hnPACRaeq6Yc1144u6OrFy7o0ta21pGnY41vMcYGJA5Fgt4Jvc1wmPdCunNwqGt37+va7fu6u3uoo0Uj5TVFHtOF0BeuIjnXgM0QJ48DZx2xVz1++Kj+j1tv/uynevzgvgoOTGCzU9bzNfq6Sd+2cVLtqPpktcPuI6eqR0WS9yWvtzk36kYjDhM6ZZdTlpuslLMsv+3EIDHIQKTKRHi63LyqnUSoT602z5zXmQsvqBtvsKQn6oYSZeHOGNHL9esi5zQpQaVvcqGP4j0E3TtcsYkItezLHbpomob2i46Pj3XMKbrlTNh4BDJB5+bcPyMi5J85LwF1jsDbPGu/aKvSBs8ViP7ON20JmK35D6E1stIQY4SfYpn9lzj2+dq2u/tI/hu5R7wYVfmwtYiQ+2NkxqxjnHPK8lxP+md6eYN7Hr6qO4MSnzyrKq0go7p/qLgyteEBPvMH8FbdoKmWieqJszEdy59dtthENolvTkdaG3XqcoLlQoU3Hit/QegNorfx1TbExeARtxQQn9i27YXCk3tI+2l6KBHNBmjjLEt+PcZX28GJrEf9THAb5ux4gSHP+Mw/0wEO6v7eEW+p+9p9tK+7OKnXPv5U9+8/ZPNb6N69e7LhYCHKdDJSUgr6Yd7IP+eNrCdsquF08kbgCZNJR1g+RHYIIgJ7DSV45DTwMS+nI1bpoTzlrMzEG5CVvKDQfsrEczOUESZoEhM1CMlUUB7QZoy4ZVFqxiNlFrOGiZxHrRL50TYyfaKOUeM4mAHshDo8DfN9fHioPT5T+3SkpKxCOyIM2s5tJzuuE05aNzhx3d7e5tPLVPt7e3XR8LgUrwJinFZAfwrrwxlBARTLcSdGJjfZPJ++yeN21QGURgTxIPbkdirETzivPhx5ArK4RVXgmIswIssZhM6qCA0/qmF9hpRDFQ20LQux/5xa5gS133+ko4d3+Zx4Uwd3bmvOJpOPjrTddNpISROmzXo0WkNvI/SflcROwp7Ys0HqBKFTVyFu1Ew/ViAfqbRC7cyQ0pdcrmlWdUzQd89cMTxP/CI3d5q6lYZwdUe4poeJ0aGe8wubdHHccMYSpkQtEC8zauDcGnn6cdLQsrym/TCZ81YY2Hl+99iON18326DHDU7NGnR5hJ79STvnpOFz9kTexFJCx7AzV8vrekZPX91v5wU0GZv2CZPpUwx1qPb0bXFW+v4nFLpvQp4A4gogOulN++j4yCn5V3U2ODhomOen+26Tt15NXwl5DPysc8Z7mYbdEHOhQarWcXwF54EhiRSR1Rd2iNTqcC410y1d/c73dPbqt5TWthXtRIGuPQZMDWh7JWwtIhQRcPIdCiWJZwRxg/GKIC7Vkkxxm0Ij1sjxqNFwsjqWnbf6O5s4q1vra5p0rVx2zOf0z699rHu3bujezZv66P139cbf/URvvfmG7uO8+h/0dlny/J7C78q5s/ru1av6zsVLOsfLeZ4dK/czdUmVhi5I2M8cO4zJVAfM8c/u7+rDm/d1c4+9Jk9VugmqjqoycSE+zye35wxNKrBvNh8d47A8undfP//7n9bT1Pu3biuXQntSG+Lzclv7t70x1fb6VBvstW0OeU8t7HkF+0ahHkREa9R2OKhLvTXI2bRNLTMtgsntO7SABbEqeNCks1SQy+gJfTo7pwMd9rR98QVOyc9owRj3jEaKzNqYiMVT65n5G2IcVS86UcPh4dSzGEqePN22bcWCRwTiFg5DFnJe27XyYUnHfuT0MeuB14SEXTjfffZJr9eI3rox2zAnbJxO9vSLJQ2eQ56LjeJHza2R3+lBM7UezdQQ0TUgCIMx6ytyapQosIyeu8b+/p4OsNc5vkZQOyd0a0RSZhwzdpfI/2d1uyPPw9fqhEekggcjVlbwGyNxGacc1mDwWILE2sDnl6RJ19TJsskb3oQ30Q7HdcxszwhU/LtITO7FfIZhzdmbFwzMgvm4IN7DutQBY4wGUQtBBQ+PLgE5A41CEUsobFWqJNXQ4EXCC2+PvK7m0AN+zGnqfDaXjWB/jxOuvUPt4qjaQX3w4LE+/+ymPvzwE929+4Cj95m8cfvzwIcffajPPv+M3tKWhSDWLw09UiilDDAaG88SEaGIkK+IUE5JKWdlkHJWchpIwU+SeK4Q5KcMfZOhb5TZjLMNEqSclfIKDfEloEmUU0GF+mJQEgtsOx7JaHBWMwtVw2R2mAnTEkO8U00zyZuOOqOx2tFkwHiibjKFz0S562Tn1L+rswhGn7acbqHZ3N7SzpkzOnf+vC6cvyBfj/mMseBtsclZAT2qYKyGhSE5TX1SrKdsU4wbqnU1KXyHTK/VFVL4x5nAcTkE+sJFaTgzlBT1R8srwmkSIfJVL7I0oCxDEYbqDwUJcCuFlHk0oEtFHU5qV2Yqhzjlj+5p/+517d26riNObfLevsbYXIeDv52yLoynOteNtQbXfDznZGShwGYbGDfWRZHiFLS8gnBAKOJZiLzTeFJeC/TkCkddHyUXdG0nzYvfzHOCRdD2vuCkxraNGPLhWQ2hNb2rr0KJ2U++aVdwmeEyyVpPEnQD9JzLI29QBC+equ05cgpBPCE3QV0v9g+ZuyzcRzMcMAoztpVzoiUSMAh0mXJWythcIo+KgZ0NMRLcltMgqkRZkxu1zJ+Uk2yXzn+eMCF+kCXin0aIOIhJp9GfZZ8zft6cDzjVmzGudiwS/cs5QzqMWUTUPrqf9EIU+IaPlmspYwK/qh9CJiz55EFxKrnKJqSMAp4weHL30M85MV2UpHmfht9dTJ2a9R1devW7uvjK6+rWNhXI16D7oGq/cC0i3G4ftsRcEopIxAGGydIu9614HSYRIDN52hzqGPM2SeM2a20ykk9Xz53Z0sVzZ3T+zLY2JmNNWPvmnFZd+/BDffDur7X74J5uff6p3v7Vm3oH3Pz8mmacrnbwXIN2E5zjxf9V1rZvX76ky9ubvGwmNbHwUlvXhJ5+zLGjo8gy/D9affpgX+/dfKBrDw+1z+f/SIxDuC+h1eUYzcih15VEp2fY+IM7d/TOL3+hn/zoR7p947oaKhgj2tnAKd1cG2sTp3mT/qyzvnf0vXh/nR9rXsMFNYoy+0iL/LaDHt4pJyXrkrWncMhiPQf5KzBsIsmarNVuL9Qr5xlUU6EP7vgOjvsan/z7dqRFtOQjYYm6jrkfhvvGUln7h0DLMBw9QU0V1XqmN7RMa3lFhHLO8rVACO/jtpeUkmw/iXJxFSpGiprXsV+5zH1c4Lz32Eugv6Zt1YIOhBI+SV9hukJ9ml4+JSK17zVC8ne5B37UtIzPQcNLw3jMPmt5KLec/hObRxwQHXNC7Dm9z+m6f33HPsmCcTN6QrjSAz+/EejmSsvu4Teq+w9DvFLK6bByrtZQY895DNQF01zBA1P/oUbtR0+dgUbQsOQp5VDbZY26Rl1Fq27Sqp106nBU23GD8fYsUnOwAHPN+PTixbSCeM+JbPEssGwVfui51xdLLIVJhxJPogHI6YiLQDA1UiTZSfVA7+0f6gFOxCPeuB6Dm/ce6JPrN/Thp5/po88/153dhzrgFKJQr+063eVU9dq1T9FCgdvpO5Qw+pSzglARMpinNXSeUWlYLDJ0Kedax/liMsXpehJt8PANr3B5Tkogs5A3GLF5uE6krCA/ZUJ4h4GxB3Qin0qUN8qjTu1oXNGx0DY4oQmaaJJWkOtm+OSGvEYiboTzDfiOJlONOCEfcWo65kWkm0zU4gR347E6NoOma2kvK0OfaL8ddRpDc4yj5kmWc1ZOSSllRe0fDyIxpGq/rd2qu6FItj2FE5Q4JPrs/cVs54CwbRDCgNoiUL3IKm5tNUcJTTlo/rSNV+rnPjL232ihzMtXmu2r7D/kFPWG5o9uKh3c16jf1wSaLfp/eeeMrp6/qHOb29pkHCbooKOZjH2uNgZEQLzyFCwPopKnE+gbXq7vyu6f4bj5+h80WAeed8fYueFFHJXVBdmLnxdKJ0y3YHF3eWYMLUJB9pQqd5nOZSs43bOJuN7QXm3ZGj+BeXwjWDCDSj2yrBZwz+Vjv/zinFmazmvQqFXOSbadwrpSkNV9rtVNBA/fIX7ITClhk4k6WSmDSBSX3wKK/4B3HR+MYgiRPp7BqbYpqqkqMX2dsakd4oB5zllXk+lEa8zZlrUjGDOPS2F86L4MVKB6LSMur+nf+li1/EXCKstT2dhAJGZE1qxk7R31mmyd00uvfV/nL1+t60TXdcsxGPTvcTPMxqJFBOIaznmCcJRxFgiQ2E8yL492VPFTNeKxMZloZ2sTh3UNrGuTE/h19DLFuRt3rWbsAR+9955u37yhhziH7779tt786U/14Xvv6t7tWzriy1BezJjXvUY4O2ena/rWlSt68dJF5EPTWwAAEABJREFUvhSOON0MNeg2I2Oq/UzivFVHqdWusj7Z3devrt+qvw4wo37K9BG7YxlAJ+7AgEQPk6jLi+3ug0e69vE1/fhHP9aN6zip8O6aRv4qORk1nKaO6qHQ+nSkMem2CQ2/dtQrp4Q8STmHEnK11MuR5CulRCvh6FPzsZBjeRyuIChN5HEYIDkUV0Zva1tbOnvpsprJuualoS+NSwZnk1hQeWiJeqRXtmX+JJ+6ax7EDlcwwcl+QP89r72/5JwpKnXtsY2vZOr7IS+Qu2EvG7M3GW1ruaQe++hZP6isnBI+S6emaUBWRDgbODSIfuH+svwvEH4hw336QuapjGB8/Cs529u8SG1sqG1a+WTcXyWPsIc5Bwle6x5zuur/kezg4EDHzHX7NNVZP8XrG0SLhkWGUL9NxG/A9muQusXBUmiXxe5JvEcSm+JpQEOuKsz8dHqID0YwxIUpikVAS76MtUajViNPeByTDuPFAsRaJOxWfZaOy1xHfCI5xil1fEE4N9hcvLlVw4mCBG5DCn70Wy5TriAbWLhCEA2JW8+53M6Mt8yjo2N5sZjR4iMW9M9xQn/1wft6G3zw6ae6fu+u9nkjPWRhevDwgfZYpGzsXuwHXQzMI0IRIR7cQygCkRcYXaAcI9lxM1LWSZyJFjkppSTTKFExmNYE7pdHyqEhX5SbPip91hBCLLAsSzlr4N8ociOYq2RoiTdsAh1Oqh1Whw0TNzFBvxrURe5YInWN8hIJfkO6VVRehDnRplQipBTK1Nva3NTZs2fU89bn07qIsMTyFREOwNDLcEmQ5K5FQT5pxyNOIjKZVhfZctkqTVjIK0KXJyCTPJ6yXLUc3rY4xTAXArtOGmqJxazSPucR5Jk2sOeYHag/eKTZ47s63r2ttH9fm3mm8+NeO13R2fU1Xb1wUS9wsrzejTVCzgZHoumLGtpYtRfLdh2iPVooFbWtIXqS7TwKv9Fd6/AIhkfut1E5mDmskclzw3Nxzia6YKy88NWQRb148WeRdHnO2AT9cPWUkiKCsS2g5wRnXr9U+BSvnubAy3x7+Bf6aLieMbTs2NcA9c3H7Xv+tdjbdDrVFEdDlB1wstrjnKSc1HasRaNOpomg07RLD7VCRFSZI0LiTvQhpyT3y/WddpF8oSfr6wtw2R8A1s8KlncVH0LnrID2kH0lAilFhDxO/nNTXt/cn/FkLP8Dx4io45NTkvvneubpMAJGhhN/ILgt74W9Qgs2hlmf1eexjojbWX3tez/QlReu1tYjQg3rkk7GTSJreCCqExFEVtDyWmVRj94qMZ9zKjhrUptDXZtxWBtNxp3W1yba2rDDuqZN5ugaelrjRbtnP/qEL2fvvvOO/J8FfH7tmvwPl3755s91k5PWnr1inTXNL5rGJvX8j6xee/UV+ZR2ykt7y7rX0LpKqn09JO4/VXU8WdP1o7ne/uSaPsXprC8RyLpgHRCy1zEUF/Zsp8T/kcxHH36sv/vJT+pfKgjmYIYw0+/xqNWUg6D16Qhndaw12l0jb0QfUxSo6HdO6DEPYP1PkeTLYcIOAjmdhhgppD4kr4uC/4BaKrIHFMprFpEaSpGzLl+9orXtHUU3UUmdiloV+i6YhQEDj/8JkyAF9CVX5U6dgZ42HT9F2/dFXpsiQl3byfuy+3OII+cvd4ecPtqhcxXnF/TZew0jzB47dDViH3S+9/VHjx7JvxYTEfJ8WfFzfcsQfpCgWBFB7Pe73b/nw7nSAlm9BluOSxcv6sUrL+oM+t3bfSz/reMDnFMhRsFuDln3Dvb3q/w+WU4uOEGVE8qaQWIVXYaekLVomT6JQ/o73+ZVGX01B7ddNHTY4RdAUWHAVsCiWIPLU8A0aku1SQyt0sKzuGkP1BIJQ88pqcFYGyZCk1Nd7BvSaFuFTWrB5uaTjwULwOwpLDQn3bMhLthgLKcqX0luuBqyWzT0JVclVKXX8lplRZKQTUHIQlHoxwIDPzqcC99Ti3nocFbqL7x/dP+e3mERev/mdX16/65uc5L6mE8uR8i2iyFc43PLnYf3NWFB2+SNfNnSEEQo0ENEqMpB4EhEUhjIECClrCAt4LixyneeIuQfHlY/w4JG6Lp1j92ifdX8IQJlTsopVbo5ckIqmQf5yWBCpjYrWPDdjqBNuWHz7jTCYeo41WsJMxPd+YF8KTVKTavcdIQdYauUM2Gjpm3lzSPgLfIGWA7aIB1AKVSBHKi7imoHxX825Hg2q/L1/qRX6BulljkUtQ+mIwqNVMNluWmsg5Ma1S5UL5c5sgqfxIPoMyBpukGunvKeZkAAGQtFWigl4thjzwldQq+Zl6mWl6yWs5G2P1KzOFAz31Nz/Fh5/7Fid1eFBWT+aF/He4e8/EiH86JZM9Z4+5zOcFK0tskinlva5EYIRCHCvYw4WIHc4V5lLMMgNBB6KD/1pIiUnys8MZWhv4UeDg3zhPbJbb1HDm1sbMi27RexUTeqc1o0WJgzXuSNBYbo8XPtiKDY9ldTxKNuHov5YgiZ+3PiftM3enRZ4MXQM7KWL6gYxIdQckg+gWU0VC/HCjbS42gt5HXEvzY0Z13pWahtl23X1rKUUrXRBts3nNZT18ALZie5QbsVkRRBLFxEew6WtrashazIR35NQ1d1+4WQutTzOnxCjY2JEXgWsczrKV9gdxXU7WlpsHkaI+6naliQURVVj37oyWWdeMM94NOgcz2OYzZk68FzNzNHe+qYt8v/MYGatALDxDixbqBzlgO0kDXZuajLr/+pzr70HfXdVD3zJaWsejLqPwmlOXtU/5TI5lczGLdSI4IX+kdX9ck8Fl88PKcz+k3iWIL52+Wez/6tzm5MdW5zTecIz4MzfELfQF9j1smjvQN9/P5H+s1b7+izjz7RpziMv37rLb3/61/r3p3bEjJ1eaFJ02utWejCVqfvvXpJ337hrC5MJtrAOCbYe2cbZUwzc2xG+wvqPNh/pI+uf6qHB3s6Yp0ZxkRcARInZHN99unnOKefVCf1l7/8lfzC2LKWF/PLwkltcbBH2lgfcVLeajxKrO1J1q3ofwrVpTgRScn5oVV+Jg+RnBRiatCdywG6hJC8IXfQI3HshkzRPHMttIgs/8WG9bOXtXXhJbXjLYobFeoX2JiHB5wkQSgiapY0hMNTX3rRolZYEQV1zWYAKSIRoZSTOg5NJpMxdtVUXfmU0S8CM/TreeH1KyIp26ZSg65adGbdrdUXuYYxN82xD7CoU+hvRMg/+ke7aK22SYO0v2ANtUxjXqwunD+v777+mq68cAX7WOj+vUec8t/REXvQ4vCxClgc7nnMYVLFJoRZMpQUdJ4crUBEFEnBTSSIrKDf9QopIoBOrginn0BBURKDa9PqmbC9rOwvAArfTwOTQDFUgEFhQdASMC01q5KTy50UGIaNo2HieCEcYSRDXaERSJigmXppjgyzuRYcTS8IbTDHi7mOONE8xhi8gc1ZqXroxRURSgn+KURUQat1QhHqqStIhSKWUMi3SNMs1E4bbKQ1L+QmZjim83lw4hM62F/o9r3Heu/Gbb35+Wd66/pn+uThPd072pf/1WaejJh8I80Q4PH8SD2b35lLF/Tyt18VnKtSrLKIUMQSWoZBH5ZIkZWZBIkJElU7oq5MKZelJV0oyTQiNF/LK6i8MDg9ICTyDNcT7Xp8+6VBqxbziKRAjylnJeROuZF5p5SU6yTtcFYnGo+nGo0msmMaypKSUrJz2iq7DlCEUs5qcQY63kS78VhD2BGO1Y46NbzJp7aRmiRleECfQaLtjIPbdo2c9mLghaPHaakDQqe8SBseN7cVyKiQjMJIDqgqq3mIo6AZBUTA9SpIDgtkqJAfSpAYQSjVR5KqYauQZNMLnFMtYF4AaU5ISzkWBqsg3lCW+KzfEXblaHBQjx4q9u+o8HlfD++qebSn7mCubhF0f6zUbShvnFezc0Wxc1mz0boO0elMIaWsoH8J+MCBKsgTTyEiFAH0JXDZM9CptLjKEsw+ekrXnA6px9F0WZUhMzcwLm+AmXlcx4qwZZxHo071xJ10Yi4yTLWunVS/XM546YhISvRHgjGIQLkg5awgP4IwKON2m7ZTj6WqRNQiPyIUEatEDSstNKZdQaxmYh6KfMP5Dv1Z39Ub7MynD5Yn56SUMnxTlVlcpjE9UZYpt+DYEjQvw0k6ah0ZcpvOW8K1fjss2QBZVssc2JV5EQbhsxB5uN+a4YjNsLM5dAU4vzA+BZlWkHkiD1mKWArtAHgt9ebsE6Lz58/JLx4tc89jGxGqP4RUP7kjyAUnGctIxPPzl8XfKAioo7YuYSGqp33L/uWU1Dat+hLaL5105qrOf+dPde6V72q0zssd45jRz8gviIAR1VOX5XRG8CBuPqKtYQQYLeuf+oFeg3kdOqL0SP6j+9XJbKXtSavzGxNd2lrT5a0Nnefrz+Z0XQ32W2Y4BDfv6P23fq1f//Itffjue/rg/ff04Qfv6fat69rfvSs+pajpH2tcHms9HejFnZG+e/G8rq5vaof5s5FCa3yOj3LIS9Y+khxquj3V1sVzOuDE5BFf6g6PjuR90OM6p83bt+7qN+++Tzsf6a2339ERJ4QJXXn/bJhf/rOOdlC3NjutrzeaTLJGXVKg1579VVwpZ8l6kRQRyjlVBPKIq9oU9oSWSAU01FcQ15CLMMO6XEhjwyY0OHZFRPlFYrKDU/7Sd5UmFzVj/HoWNZOIddU2TLOVXzC+IX7I4D6ZylFLnzxcF9InGV8ZQ65Sa1hguV+ZPjfoPKcsRcj6OuSU1fPCa5bXrsWpvTJDb4RCwzXwNNuIUIQhQv3BroDzaZCUG4zEeIDCmu0/TyXWgq5rdfbMWX3rW9/V5YtXORjZ182PP9Tdzz7W3t2bmu09UNLXudwidFafGF66rRI8Kyj4A9+0RAvDkwi3JfkiCpP3Cb5YbtlPgOyiX4yZbAypGnzG6BtlFpmcslJKqo6TrWzJrrcDusTCoRVuYCg2lgWKtwy1HfgrqfIPJlKEM7S8zHAZXQU1yzShgnCGi9w8SRk1rxD1HAOLvgi/WfNIOlwU3X28r2u3bunjGzd088ED7XqxoO1uOqnO15nzZ7W9sy2/qe1sb+vll17S915/XW1uqsg2ZnFZ1IigSeAQ/gEfLRHoJueslLKCPESSZVnAoCB9cc1IlCWZxigRcBYLeGGkpGFRqVnUCCDyqQk/QduT01d9QkPVIN9Iy7YzG3nKWYEMDJyCeGITa7qRutFY48m0ouU0IUEzwOPboIuRzAsVqtbLSakiEwIWhlThOMhL0GYmf2gbXjU/IW4S4tInAuvActewkFfoQIFGoPAQ/TRKDYsrVlgayiXR3QqtLmcs44OmSi133EU1jJ68Bac1hLSfcJwLDulifshByYECJ7VLhU3I6X2V4z31h/uK+YEE+qM9zQ52dcypu3+V4Rj7LrnVZGNbm+cvqds6qzmnQgel0SyyFhFIHUi1AkUL140AABAASURBVNHVTYmewknBMoIcdQ4OoTkN9MvirxO4/V465oRT9NzYffRYN2/eVrY9k8cQaHVFhDJ20LSMP3aSPXYpyWNpW1ywGSbSRlA3IuR4C23XYlNtxye5Vt40GvjnnOT1IYKxh1aA3qgEPVlBxFWqDbgNww5jv1wvHDcFZFQPJdrPVa6Q7WzMS1TC7sVVsJbCuPYeV07VHC900KD4q2/oVu0MYZWUOg4JTm6nn8VJIZHi3ixB0jd9dbACQ6JI6ASwJLE+FeY8reIMaKUcJa1aWbB+evMt9G3Vf5dZN492H6E7aZu1qutG6CQro5+IZxpdNf6PEA4tF9lmA71WM6Y3Nb88EaBA0WMns9RpsnNOL7/+Pa2dOaMjxp6BlpqEk+dVTlDW2lpdEVHzIgg9/ikpQCIeJ5BSMkoNA/uwVjMCdTnqP6jaXFvTuZ0dXcbJv3T2jM6jx03/Lj7rWJnPdYd9wv/q/u//9m/163fe1vXPrunh/Tu6f+eG5pxkZdaMkeY4rAsc3nX9ySuv6NsXzuscp2FrfJHZpP112p1gj2c313XhwgVt4BR3o051DWH/OcQhvXbtmt588+c4qR/qjTfe0GPGtUEG688vkJvUXfe/7F+faH1tzMlqx8lgw1i7RwXtGlKEJBDoIGfmHwpwHlkYWNGzV81ZERAWACFktWTJNylY5yJ3inainQtXtM5aJ9J9CWggrzd10O0gCVyiZn7tB7W/Pi3EBdty4+6r15y2bXDcO21tbWmHMR2xNphmzvp3zEu2Yf/EjSTrJYWjIOR0zlmxzKusaUP1WtHVxD/6w61brlHXamtzQ//yT/9Yf/qD78r70W9+9TO984s3lL6pVIwbuvNQDWC4ZMPRP9JVW6VnTxxlck6Mx5pfwQvAKv5MSP0AiUFLOdXJ4EE0Ggw2J0+QVjkaehW1e1E7Hur7gkPWa4F3+AQL2UC8+dRVlVqDXooipGDRCNoScfmyldTQjycoRG14Diut6cMPuBEWwwU9hLRfwILPsXYo/I+mPudT//u8EX9466buPX6kOae9Xdcx6dc4idjkLXVdW9tbSshztL+n7ema/ui11/XaK9/S44e7iO6Wi1tQRCijm5SSAtkTIJM7BizT1l+kJF8leAYPMMSlWs6C7NC8ZFqXQ1ppCGEoj6ejFZGUWcScv2BR79nInB8RShWUwyenjIxZymmJrKCt3DRq2k4tG1vLSWlLPLdZCZ5G07W8rU+klFhiC2Eo4JHgF0ZONe28CucB9yGoYyTCDD/Di0jOWcMFvyGiIBrEQ4WuGE4weBS477yoq4YQFSRhlFVpNdBGBGnq+A6JJI8CWYF3EREN9D0hYKMXCNlZXUAzV5kdVSc1s6kMTqrTe1r4kwqOaY+zerT3mE8te/UfXSzYvA76ufZSKLY2NT53Tg0LY7OxpRivac7iPaM1LJ72e/D0HUE9AIkQ4Anok05f4cTQBz1b5qKvjVDXjtxtvctpzf/z//U/6//9//lf9T6fN0OZIV6Ni4aLdlMkpZzVsPBPJhOtra/L43d8TM8CaZjjlj8iFBHKKStDn5fj7XjK8EhJYT0toZAUfmi43D36Vuc0c952bHue4xB7E/dpiMsigmoDzLvhRbmxDechT9hGjyNQmAc1dJxxLsBlgT3BQgo9dUWEuJ/Ke5KwcMaTnCcx56/wJFfuS/CkvSd2SxqSIR1IGpqhv0IfcjemRiNFlpQqwkZPvJwgyA/kHFDQk0/DrZ8jvk6NmL8jNmSHCinCD9Go5SM8dVMylC/zIqKmI4Zwmf0PEBQFXEIOlygazF1PXwu/7EGcu1bTjQ1dfeVVbV+4yFyaasZcOrZuIgkRAYREIpZhta+klPMAbCKBur5hiw35TQ1Z76DNKcFDoraC+GBLTXVuRtTbQI/+fdMXLl7QGeZ0Qn5/FZzjSH7+yTX97Cc/1o/++q907aOPdfB4j0+wd1kXDpQYz5ZxGWF/m6yvr79wWa9fuqSXtrd1JpLWmDfn4X+R/q1xQBAR9dRvjvN0eHCo9379G735xs917+5d/f3f/YRT25vslwsJnlM+a49HrcZdg5Oypk0c1ilzcszhQk6WsMi2Vd9xxBVSRCinpFTnnbjI5PnszZBIFNXQEeKiboXgK0QQmZGk1CixjmzunNf5iy+oaceId1ITyuEOBzwsk0sNZ30trOotw69Tx/MBURX0tWlaZdadOWu0P/8HsnddV8e3Rf85JWVswny9zrhuht5wfffWZQ4jpIio0H+DK2iTZaTOGaLcPX7VsZqmaDxOOnd2k1PWDXW5YIefixGC5uSm+tfRPGRa4aTuP07EzVrRX6s1JoIHa4VVHfMIOsDYKzFYicFMKYgn1TARkheEQ11aRC81zqRdVKBYFqE5jtQCh9FOai1ftkkNWpAiaKlC9SpYHayGSbCkLfAjgyq1BDpTkayxIYQLvIbhGtpXPamwk7p7cKSPrt/Qe7y1fn7vno6CiilXo23bTv6HGVNOF9fZkFs2kIO9fR0fHOjC1o5eunhZi4NjFb57JFdTLH9IEKt3lT8kQku4Cldx6y/nTDY0GuQlEBmyDiNSDVMaaJynekEfRk1UzViHIivlXOV3G4N+pIhQ/XEIz5SzUm7kxTuIi0WUDAWLdzBxjdw2yl1LXgMd9JQlyprRCNKmbqyBXCk1tDfAcj5BUkoDFFlBPCIpQDJq3SzTICHDyNgxrnr2ckfoIQzUR1JPe31qtXAI3170LAwRewItL09qazbMA/6FUzXhsCTSg6NSqAcX5/PpTaAcH6qNXl1IGedT8yPF4kg9+QtwfHTA6emh9nlp2WdDwZzR1ZhPeGc0PX9esYZjykK4AMfINlvKrYzzgR5EnluVQr//Vb7I4hRbl9JtaEIeg0KbpYQS+ltwbPfuux/o//w//5N++cu39cnHn+q//tcf6dqnn3Gqs2BM0FwBErUkP0JSRMgn9iaYTqfq6OfCSnChnlym6dmkh5fRHvLlGMPTVIWwwglAkqdv0zkcYNs2/4iktm2V0eOc05Cjo2N5Y7GEEaGUQgHEVXBGa9tun7F1vLgxyv4x7oigmbCVSZGEhXG+Fk9A3jzlasdz5XrSbudrnzXtzu6ePr5+U3vHCy2iQdcZPo0EHY+T23PHunDGAid+zkYcEYzHSOPJWBG0R94CXUWEyeCFlr+hHlzTMINQOPg9QPsntR03TjJOIliA7GTNkbVn7fGfO/rW9/9Io+0zmjUj1T97pAR9QqIARLnDoK8RoYiQbSKnpJxOIS/jOSuvkLJSBtDV9Yl4xs7WpxNtcZK6SbgxHevs9oYunTujrfU1YXzsB/t6dP++Pnj3Xf31X/ylfvXmL0k/0P3bd3Xv1h0dMZZ5fqwJIz8FF9cnev3yRb3AKehZbPUS6+kOBwNinPb5qrGPo2tcw+n94L33tMvXvZ//9KcciDxUDmmELtpEyGN7Y01ndja0Nh3hsHY4XqzN9AOTV48doTpJVEIPiqSckhJtBnkhKfzQk8v0q9FwvJZUooA2atLlnkdFoR79LyKrm27p8kvfUre2pRKJea4TiGuoSeSZu5B+gkKdAWSf3CdynOTA+3QcBqdp4CDDJJaThII+J/TivFgKswqdZ/o588frVUQoBX0Q7cDb9YmS4CY9tEXkpKCW/sEeFtd72AqnG3IeA6358b5Kv6+kY33+6Qe6c/NTTceJLwJrouvBUK3g6uHHP2m4Y88iIXGiJysE8SDPSHXQghzR4VDKoYxTk1JSTq4RlIXqxdgVNqtj3hL9p1AGJ8mZmAGjyzaFMnvm9oI5OUO5s/p2aGMyBI35RAqlnAdEgn+SLxefpqt2QmbNqwSqLJweQGYJZRabEQtByllsvQyl9JgN7vbDR/r05i3dfvBQj5H5iNnNISv961jkp7yhbuns2fOaTKf1VDUji7/+TppOCQd7FFnT3KpDwlZJDeWmySkrAp0k4BDknJRS0uqKCAWJCPKRK6esIC7VXJ4OxVUUEcosTj4FSMTly8XLeIgfxw3KIkINfU6Jza1Ic14IIkKQgVAkEIkwyTQBnQzkUEVSSVIf0OEU+GQ1jzrBVD1155ISjkkJ+Id5NEq1PcJkZKVICsqDUIaCWhmkEwT5oSTTelE9Pp7L/zK8DqKeucwrd4p2wobe6aBvNI+RxIYl2uyVqEAbAYj5Dg0/wlAScUM4LwX49+ISg5nssOLEZPWqoExsKoujfTXkj5KUobGDOudT/zE44kXl4f2H2n18QGGnyeYZbZy9pM3zL9RNNLCXfsxHP8bsCEEOsatjNo0F8R45ZFmt4BoPxVIPxBTBs4JQYBU/HX5Z/mka4loiUpJWUFIpwRu4dHR8rF/+6m39z//L/6IP2RTn2PTB4RGfGD/WX//VD3Xn9h3NcXAW2I/nckH+iFDAKxmRaCLU+OWlbeFbKiB76iaXERieq4KaMsOaERIyFaeNmkcWY9GjO4+Xs1KCzhGQsVO32/plKielZFlcxzB3iFY3jCtbQmcVQnOihhyeIEIRA0z3+8J6Kgp0jTyRcEizDoq0Dw7oL+dtOlQj/77yLi8Mu7105/BYt3n5vbl3qOt2Wvqk49KyZrXMvZEitcAyDtK5L3M22GPG0qfMzo2QEvowAp0lMkznMgZIov0a5xHIFxGSIRHEUxBXVIT8Y15EyPn97wg4fgWUAlGLFiHNhf44KNi4cEkvvPY9TS9eUcIpWvShnBqllKUqWCiCkQXOyynJ60uCV0oJ2idI1HFZxpYqmK81JG276rDpUdtqytq3Ph1rfTLSJs7/GT6x+nT13M6W/J8GjHLSPnvJ7r37+uT9D/XDv/xr/d0Pf6y7N25rl3Xi1uef68GdGzp6fFc8NI2ZznRJf/zSFX3nAi+2xwdaPHyow0d7Ot4/hGRfNz75tP7+6yN4/vLnb+g2PNrgxCyHxm3WBrJs4JxuTDttEG5vTDVlzUno82Su0t9UddMoM0dzwy6FXgLbS1I9kYvlXNDyWmBLpc459M689/yzPlPKMnJKsmPk/d1rQ8A/c/p//oWrWudEtTQTLQQNI6cVTtmbm3ESEaTQcCEDM6TGXeaI7bViyQMSZ38Bq3pPCuDA7WpPysjgRjXKjG22LggjvBZSQGXrzXXq/CAtZIvhIQfiesKPnlFtkIkIZX/Q+7c04b1s0iHt4lAP797Q55+8x6n+PaVyJMyE0bC2T+MPKu0flnnAfgWbWWIQTyOnJxM85yHuwY2gFjfVZQP3G4lDG5kH3oNZ8xxB4T2hjd8nLIWNSKQDS1jxcpgxogbklBXIYd4V0Jq+EBqruHACKsjHhCqpFJKBfG5zwaTLKSlYeB6xqN95/Fif8cZ7f3+/Oqn7fOqPtlOmfH1jXefOnMVJPafJZKq16ZouX7qsOZ9jHvLmbEe15yT2wc3b6pBvlLIaeGfa4qbZUKRQIi/lpApocs5MFNJBubgcggTCtCkrnUKE6UIu96bcIJv7nXJyz5ZOPrtbiHoZjroxAAAQAElEQVTwhYd1EpIaFl3XMb31Ldsp+a5YeNRkJAV1IlEjBhTH4d/5s+HaFD+Qxa3NCvgZgs6n0oGckfOgdvMIaCIprUBeqshUSZLpI9V4EEpRfwQ/kXYqQ5Nzoij01EW5UmYBzDqYhx4cLHTjwZ6u39/T7hG9acYqSshCvFYMBeEKFNZ0gnVFFGUKMwWFhfn4cE/zoyN5w2mcj10G+cFJasJuesoOdx/p8aMH2sNuenhP1je0dfYcuKjJ1lk1nCiU0VQ9jvMcvSxoaB6BzKGe1nvq2ExlxRvkBdAK0KpCJ9dTySD7NEh+6W06FzoEEUk5N0qE1lBKTXVSf/HLX+l//9//D924fguzsf6kFI0WOKxvv/WO/st//gs9evRIQV8yfXL9gW3IPzxUnAEigid3nYOE9Q5FAD1BzT55UJv7JLmKkLeyW8/bOc4yWer8cgT/Y8bDNt0yHzpeQB029C/on5CoWNGusOJXZZAiwo8ahkK+/MQcSAXQU9DveVkEo0eeY78IL6TjPNKBWu3Ok+7uz/Thzbt6+6PP9JtPb+rzh3v69MGuPsa5ubl/IP/5ogd8rdnHXubUmzE2R4tec2zSgmbPScaGwVNKWflEB1JfnQ0pInhIIrBOLY/jNUPDRVGNODyNmlkfztVQTarhkKN/oOs53JwF8ENlLFJoHkk9TtHO5au6+voPNMUxmm5sYhcj+WTdL1oMPzIlxamfhA6crqHjwLbstBER1BngdIOtZ5wZr58t4ahtNAbTrh2c1emknrCe4VP7hbNndH5nR9PRSP5VgIPdx5yk3qn/rel/ZG69+/avtZgd6+H927p5/RMc15sqR3tq+DqzzmLzyoWzevn8GeX5TLt37+vx/Qe69tFH+vSTT3TIWvPeO7/Rrc+vq8tJY8Z7gjx2Uu0gb61Pqzx2oNcmnUZtqyY1yga24NB9cT8anNSc0EvtqzAZLIG5VPVFVMvLdWw79cCAPM99qImZyBCalRK8CnbZK2nCC8P5yy/Kf1pspgzLAE9q6Uuussx3aHifrjZanDpVuIx+WVBqa6dLT9Un2+wGvpJIP0vuvqSca59E7yo/V5JIRYV8wXbgYwoSzvtHQtDOaZBELlVkCtoszQ4f6ddvv1Gd1C7PlXkhMpL+iV5PKROFf22V0uGIUEQwaKGc0ylkpQww0BRJiRBC30uL9OBpiBMMt1sG3D3WscABWCwXWm9AiDaQ1Wcop6SGNpqUa5hylhsoyFMUEih6pomaXuUOMjhF9nDTiNs6Oj7SweGhHuKYfvbggT7f3eUkQ5xoFB2zqLe8jTZtV09Rt1j8xmyKYyb+9uZWdVL9Jyp8wmSMWAi+/8p3NCF8eOeeJmyWXdOgk1DQhwjCSIqnELV/2QvIsl+QKQLatCyjbk5JmXLDm69Dw3pxqOXlSd1z4udFxRpJOahHm/ByumFRM0R6gQ6KPAKqV/CMiNo2DwVtRk4S6OVFJpToe6JPrpvgtYLpCvrKyOh6/iwnX7QTRoRSShWmyTkpQ5tTHkLiCZrQcHmsjEihlo2gQ5cRq1LTOB46nvW6fX9Xn95+oM/u7+vm7kw3Hh1VZ/XR4VyFU25FQ4WgBwNI1DsFGrGu2AwSdtiQ0fN5f3Z8oOiPtc7Yb+GUu8xweUKGg709NpZ7evzgPpvGI/W8zIymG1rbPq/Ns5c13b6gvLatvl3TUep0pE4zNeoLXICWkqQSnMoOcDwkSvSHuex10Ud6DH9rdgUpIsnjYKfJv5P6n//zX+rmzTtsWsFJ9kIcHNf40dFch5zs/eyNn+nv//7v5N+Vy4ybuELB8+nbLaxyTsdRIdnQc9dqDsn5qtv1y3KdMF1KWd5kPR6HnPY6zzbSYp85J5KuIUVEBbEakiQa8uWnbdUwHyMiKp0U3ED/wBcsPU9oRpm56fm6z+eauwe9Prj1SG+8/4n+9q33avjmh9f03o27unUw025u9RHOym9u3NItTtc+uHVbH/L5+Bafgx8czTSjuxHMUZxf/x79gs/FEaFu1KljzUopKSKAAMTVFoiLOhqsguALNzUk6p1AwxVBSUjc+n2vUgr29SyQyfnIScnJ0/py2g33yNAr4Qi1zLWRZuho8/wlXX3129rc3oZnj41kjSdjpZSfFpO6zljJHxGKCGcNeDZKWcpZuSIpNwNawlGbNAaTUaN1HMMNTlm3/el9e1NncVY3pmuUdxIvVvuPH+mjj97X3/7ND/Wzn/6ddh89wJne0507N/XJtQ/5WnFDuw85YV0ca9JmVg1pn5fCTz/+WI85XZ3zxe/93/xGD+7eURtJHeM6yU09Sd3BQd1en9T4On22k9ykrJySGuRum0YdtA6z86mfQaJvdF6+Co+KUN0ZGAKhfNVy1iuPFQnyiha8GC14cV+wZvasoymFGtpIOWs8XdcFnNRoJ4zPSH1q1dOWvullYU7XeTZNmWV8TjYlv/12fwzvl8aCPjlc1Qzxg34iCInXdoJSg2C4nbvCkPOHeFpOA8Ou+nf8BDRoCQhO7sJ6OTve50vYb3SPk/s295yuN2pST0/mzJwT0q+ILLnW/i7jX0H9+xedbmMZd9unUQ3SZaexatkDlZJSRV6Gq3QoIgkSKeqt4TKjIfa8pxecgnNj45hXg5/Lv/TvfNPDyuzkNpuc1DABMhMsSTVfXIWYIcIAtQ96cvkfFBWSJRhb0BukZ7R7zOQ6ZEG/++ihrt+9qz2MdNG2OKmSP/cn4i0O0jaL3s72jjbX1lkEJvJE9ynqnTt39N6777Gp32TSzjUZtXrh3I7WmqzPP/pAx/t7ammvRW7msKyfiCB8GmRwkwdRSol4QkLfIRIK8pL7TRjQDEg1X6QT+R1v7p5gPcZp/fXCGKmeItAbSGFSBQrKOSmxoCwkHaOYuZIWkdQDEQ/yI0IpZylRRt17e7u6+eCeDvFaGhbiZjSSeWRocsrKAS0rRiadWLwth+AR4mIAKFLKmYWsRZ5GOQNkyE1WAmFQHgO5ChGPlU9MUtcpMQ4lNciYVZBRggCinvDR3r5uPXikx+zWM06YDqPRfTb3O4/2NVsM/SrQ1Try5VQh0itFj2HMdXSwyxvnAy38aV+Lukl0KTQ/2NeclxhhJ4/5jHe4d8Ap61wznDZUrbXppi5cfKEuyms75xTjqWaplX+n0OEsWs2Qp4+n5Y4SehqqaX2965tRRVnSF3TnuKEaH2xGbJYz/frX7+ov/stfcZJ6E3rkQ+ZsnTMQc5ypoF/C0Z5xmvfDH/6Nfvy3P+FkdU8p8yIQtYqqmvUPcMEvKrPh2TM3LauljsCKmb8987dgWG3bqAMNSInxxllzLceDMYRcxiCVS0SakMy0AvUCKFx2Com2RKu0I2grSNfbtOKBOi2HSeS0hoshltHDYwHmYBYJ+0h1jbnH6ehHN2/pzXc/1N+9/YHevnZT13jZunPY63Fp9ahvdPe41/XdA93hlPX+0UJ3+fx/ndO59zlxfeODD/Xjt97WT975td7mk/Bndx/o4eFMx8paMG6F8Uo4b5l5JvpWZbG4YJBQesoiTuWvyk3h7BWcfzru9O8FdIcQX85iWW7dLqOV3HEpsR4knPQASXmyrtJOtXP5iq58+9vq1tc1Zs3mDIS9vZyMTNDaCkSHe9UAqYiAdolwhhQR8v7zBIn0E3SseaMmOL0MrY0aHNaW09Wxzp/Z0uXz57S1PlXhhXjGerL/4KE++fAD/eRHP9RPfvwj3b3NaWqZazE/1qOH93Trxue69vFHnLR+zifbO7p/+zYvxI91yAvyb956q56k9nzFa9BEI8kv1Nvra9qmjem4k53UNV6y25xYU3q0JHldttNa5ccWEv0JiXKJN2j6R5iCMGQ7KSR9OywKlr+FImW1bScVkUZe9mzv20bvr0zmi721rIE75y/K/8AtdbwktCPNWD+Ysmb5BFFZmV3Fk4IvjxUoPdeeUCAMeeHgSeY3ipmf4T3LobGKm1Egp+H4Px7cIeOZFrFTy0fwdAEyPqF2rGjBif3Nzz7Bhm5q2iaJMWqzNOx5CyV+SMGHstNxdzYixLjLV9SInwDeVrYhFF/hxDeBmcJn6AiRJZ/CjlrEhrxMh8MnxTQVAywP+asmTSbkTZGUHQo6Qm4FRp1AZjLkRDnxiDAFUsCENgNtui2Hon3HBVNPhJ4yqJgjKJSVZIEV92wwVFZOWZnFNeO4GE0y/wE0YZK68MCC0MlQKom2Bzjf/8K1WLauU+paNYTBRjYLaZ9FYR8HZQ+H5Ob+rq49uKuHR4dIiHQI5f771HJtba2+EZ8/c4Y34pY2pMXxXAc4K5/z2eXXv/6Nrn16TY85he1xZNrM4Od9dflAW6OidPRIO5OxGjt3SWqarISeUkqEK4RWfYpIyjkpwnlPQ6FBOOQjVuMeVxQI30YdfWy7Ton6C3Rc9WtFoNOEo9FFxmnOyjBy3xoWsgULyMf3H+nd2/e1q04+AUw4Vg1Gm0HKmU2v6NN7d/Th3Rv66PFdfX64q32874Y395waddFoDEbExyxKXdNqPJ4oUzckuIQS/e1or2GRy5QPoBVoEjoRKJ5BwA5rykiZkxZt0mETeswm8Dh3OurWpcm2+phK88xnslCj0M7OptY3JzjdB9qfH+BMzzWj/t48pIY3+j6r79nUJPXWjeaEMynNFHkmzXaVjx9rmubqyrEaNpQGmzS6IgVjvn/3kY4eHeh471j9Imu6cYHT0xe1fuEldTuXVDpkQp9z+jqP0BwjX1C3EC+RVSIpIirSMowgrSVqnLaoY/szRFy/97ViUiq7tm2UrW/4BrJKSUecSL7/3gf6i7/4K3304SfCJ1TpA50VYT6KlBXIb06L4vxWu7vH+uu/+hv99Gc/1+PH+wrsJtexbUQCSEOYCI0gPA1pKB/yIoLkEww6Yg4hdWFtMCjVmBeWkFRtH4EysnW8UDZNK8dD/CDrSmZIn7opNYXMP0E3hM4V+QWIq5wgpajxvvRCRNW0I4YSeSHzEfqCREa/KJojc2+aUaeCw3Q0mepR0+lzbOlXOJk//uCafvTBp/rp53f03oM93cCu7h4V7eKg7qUx87HVQRrp4SLpxoN9tDDm5Shrvuj0+DDpwXHR7aNeH+8d6p37D/XjT27oP71zTf/pVx/qL3/1vn5x7ZYeYffzZqxFNDhyvY5z0Tz16uFW3C1Ceyr1ZZ60e61nLnfBKjAcP43TeafjKxrBk/tpjl6TrKQVkCYsh/OfpnQucClcYFrM0CgQQl8qKC9Zi9Kgm5a+jtWzToxfuKKLP/iBYmNLqZuoY342rBa5DzWRlGABV8FWcCDFXWDMHeSklLAnI6tpGhy0RuPxWCNe0DNpf32wTTTMpYb1SQVHTjPW/oXWxtKZ9azzO2OdPzvVBXBxZ10Xt9c0pUcdX2Ay47bHV4u3fvpz/cV/+M/6pecRDuwRL92zg0P1/pUQaO7dvqu9R7uKOevw+x/p7s2byvAY5VQPTc745HZrop3NsdanApyl+gAAEABJREFUI16cx2CitmuU6IMREfJlffXY5YK1TfTVc2rBvkWU4qSIJAGHqIFWdALnheJJRiXoxWII5qwZvQ6PF2gga7xzQRe/9R0161uKOl97tbBOQX34a4kCv6cQlOvpqyCB5S5kG4Kmhk5bcBLDWknEi5XzKPu698C7tqJQwD4kbprlHvJPWJIfFIa0fOrURS6yBSXOdJ3Km8jXC5mVzIlyAvoDo1jC4yUkehpi+g4UteuUL5hPC064g5eI/Qf3dIMXIvFCnBn3+SH7I19g5pzsH/BlLFHbHJ4DadkP1QtZghVjaEq1aBV/WiAIEeKr8/TkMnlNOfI86Km2hjaDyRvKkZWAw8wmkDCqnDxhk1KC0uykob7TZGl1UVYYGMsZhF4ATofOP0XKJlgqCoNTy+AVOCm5Tv5GXhAa0i0LQ8tmlIlHpMqCppYaoZKcN6CIVqEJ6syYkIcsCnNqHLL7HjFAuCWaw3+fheXu4b7uHuyxoM90nErdXAojnlJWy8Y3GY+1tbkph+NRywInJfrl/5rM/2XdLT6/PWZhsRFNRp3wFTWfPVI/39UoH2u291D79++qxUi8uHg9SzbmkAgAERk6dYVctsqIVYSwVBQV+PXIUQzyTJ9SUkOfM7J7IZphqDZIcVmHXpyNzNgGNBmncQG9PyN+jqPx0Z37OIZjtaOJTONxDyX5xPnO40eyY3/QBhvqQ9062FXfsnh39Bk9jVKrUW7VEa9j5rFCx8fHx0o5azKdaoQu265Tg5IGDPFMOqFbjTsF8aYjH94N8YLCbtH2D3/BYv73b+iDmz7RbdiMWvo6ZpqhHcbYut/YmGg0yYqml//3nmPG2yetD3f31GR44iRYN4kqWT11j3jpeKzj/XtKx3ta5yWjWxwqzw7UYhsx7+XfBdu9/0AP7z3gsxt8otP25o62t85runFG3fpZxWRbi25Ns4QzoMAFTsiXVNwQbRXydIIhJi6KhlwiHj+CIb0sI6hph78XzJiZUszEDVWuocAGCmvP4dFRPUn9Lzip/pf9mBYUnkshUV5cMUiDUtOhns0+57EecdL3o7/5iX7xy7d1yCfJgGaO3r0ZKqivJRx/CghT0w6XIFjdEaG0RM+p6QJbHo+wNexql5dCO9aZtjrSbdNgrwn6RGuhIL9CxIEqVC/niP44HCBKHXNYiBfRabC8g7m2XJsQR6XGpYhVHaipUkCi3Rmnmf6bs3Mc1ZKbOkeOkfEuTscH2NEbH3+qn7z3od64dl3v3HmgD/eOdH0eeqCW+dXpCMf0EBs7Sp0OotEh8+oQu9qbBW13rCvwLCP1lB+Dg6bVLv2/nzJ8pI/2Fnr/4aHev7entz+9pZ+89Ru989E1PWJTmjMPj5Ow00J9+AnZwerurZhV4lQYT8WLnF6hFp1KrKIOXYaaHIACTt9OD/D+YElWdU5TidYKTCqIO63lVVinPRxGX5L60miGY77A0T+OVkesY+tXruryt1/XGl86eiU4hBp0lpPjUjC+1oTbdjjIUciX6nqKzlrWsbbNalmTMumg7ozTzEy+0z322eMYpJDaHOpYf8ZtzxeZgiOZdGaj1RmcyAtn1vXihbN65dJFXdnZ0c5orG5edPhwV9c+/Eg//usf6q//y1/qw3ffxzF9XL/aHLAuL7CdYxxXn6Re4wRdpFsamyCPT1DPbK5pe8POaaO1Scdp6kQTDkda7K4wpjP2vAUyFuurkAPcT4roZyjgFRGSlnA8kotVnKXhilgmqG9dWXcucVysp4VEwWbzZEPbl66qWd9hP2m1SFkYrxoV0RRU5jOgwLM/hcoDipN7mbEMZBEDJsEY9Az8grW/rjX63a+IgC0grFxCSpHk8XcYlDqfbtMPxwxyQ1pVkS+nxcPx3xmrng7hoNuB2cCZ8UOPQ87qSUkZKF0LB0U5B/vabv2qe/jggRpeRjLrsrCFHp0V6FmilFYs/qmFpRRs5glW8kWEIqIOTmAIOSc6mwcwIVPKlCdJA51OXeZpo7HBlL5/UgK/VcI0NL1KngqrapeqhzcG6I2n7ToWhlajtlVHvKJplFNSWvE1w1o9MU2S5pFPsCBecJz4EqwDHNUDBuiYATpgwB4z6e283HuwqwePHte3wN5v5H3weWLOgtcr5US7LW/PHWM7I2+hEXIk2r97967u8Clmj88w/mPA7nPbtCwSEzW0ecSmcMyGdcwnusd8jr5+7RMFC1lHLwsLXDDB5GvVD8eXeo0IcQP6SVsRIRJ69ionGZQTL2SkSLSflVOS68wxxj2O/vcx0Bl85mycBQR0RoM+Rf5jPms/PjjQZ7ypPzrcV5/h2ebKIyJwAkINPDuPBfCfXbp7/56O0XpmQUy8MWdOGRr0Y54N9tLC2+kxb/us3IwL22CCF2XZZUuktlF0jUxjOJ5MQ35jGvQ510L+b2k/u31Dn/GJbK+fadYmHZB/QLxEr0R8nTpbyDfCqUl8vp8/uidx+qvjA058kzpmZj6aKejv4uF96dF9tfsPNYF2nXOA9nBPB3fvcLi6pzljuM+p+aO9mR4eFs3zRGvnLmjt/HmNds4qOGlf0N85Mi5ypvVQj157hYTOeOAIh/zDaCCfZXRpkVe74PkPcX9zHqXa+DFO5ZzP9wcHR/rgg4/1d3/3M3300Sfyi03QDxUkNBT1x+1EEF8i54YTFNYR5sz1z2/qb370t3qPE9ljeAqnQZHpZrjaN0bUFkNwr2uV55xxwLw9wqle2WHDWDfoPic0HNB7Eixbi2XogCJFxBKqIU99ncvrltc1t59pKyLUs+nLczgYSxARSujMWW3T4SSsa5/15jHy3GTev3Xntn7y/gf62fuf6J3Pbg2f9jkJfThP2utbHWmE9TXYD7zptUInFy0QHzIWzOMeZyMilNC/ZYoIyMO11OekeRs4u9IeL1p39vf0/+Xuz/8kOY4zT/gx94jIq7Luqr4P3Lwkjebe3R/2s5/3ff/i953RzOy7M5REXRxSIimSIAEQQAPo+6i7sjIzIny/5pFZXd3oBsFDHO1ExRN+mZubm5u7W3hUV390755+9NFH+snHH+uAk9yZO3MqVCvSXlCifoJDEhd94fkHv3Pb6Mp1rUXo8dcD08qVlqLaIkImtzKwv3aAjfa1vXtTV26+qR4nq6lXKqGj2hql3F8nXlQnMHQhdGJmjCnAtnzcOzuLcpucYYNmpoK5TwZt1NhESzqwZ0XFUCgwPpH1qGAt61el3IFcGw+1yZefa1d2dfnSDietmxqPVlRYlL/gHLIf/eKnv9T3//YH+scf/1RPOG1NdZI7q599/Km+uPOZEmtbr4zqwXeFtXeVr1rj0UDDAc5pH5DXo48l5Wbm4mXZ3G7QmvwyM/oWZPQthKiIXQfiZvTeIdPyymMAFw+7+hf1ZRcoacuiQjXQ2uauti9dUWAuJEVYdXRQEP8tbhPt8FB3uSwOeW6WF8mwG/0OF2ycmzxcsvG4A+5yR9/nn7cbY1BEZ66/Je0fLHT101e3Q5eLoVGbTO1SAOa98XlfzYyT93t68MUdtfOpgho5lVHB++Bu2nBlnfxlxX9GoQu4xKvEMjM6I/miaxYUcCwCeQ6CXMV4Ogjyneixo12Ezj8vNrlUMn5cqZ6fQ6djRc9pFN62SS0hZE6cDcCd0l5ZZcewqgjLSiUTP4SQyRJ1lm0kBkkKao2hoLwOUR2CZslYvAv574T5H+5/dnSsPRzTPcIDwgPCk9OZZiwGvr/OcWRrFoLEYMZgyBI0x9Fbbo7HJ8d68OCenuLMTKdnMjO5Q1YuNsyCthPO0PSs1nRaa+bh2ZlODvb19N5dzTgZZJmUqbvOQyKwyvlEu8Lf+OkWLEX0EJGjrHoy5DrBMd7nuH9Cn/xTeEuZLMoIY1GgRhZC+lKzCc7YVL94cB/H7FRtCOgUfkzI0XCkzfVNFsdS1FSg7JhN8AhYr5L1ewoVZbQXy0JFQZyFMvMnTFUUilKg3OAXYoQHIHQal9PLUxUkFmEDgfF2fUbqj8ZjrW9tKsWAAzDTnfv3NEm16hIZe4UC/HsxaAhtyXhNnjzS7NljrXKycWV9qBU+dwZOdhPOeHN0qBon1U6PFB0nh4onB2oPcLxxXBOfwE/5/LbH6fIJp13JKg1WtzXeuaLB1o7KtXUZm0vidLipKtW0WzNWjhZ7SwpSAuQtb0P3L2JZ8ocJzeyFhhKmUpQ9bHSu99//QH/zV3+Hk/mJ5ny287EzC+cSS173y6g5bW4A01ltY9nZ/avv/Y0+wekNoWA4K+m8rn7jKyGBqG/mbev8CsHUQ/f9wYA2GPsQBFm2Y32tyyB3vI7YXigwqFs6aWYqmC9emNeuLJ+nlliMMDZQU+dMQZ/wQvuDTz/RDz77VB88eqa7nD4/48352AqdqNRElabY19x6bCMFHK1jxvh4G2TAScBE8zhEbe6n0eciRvJMEqDQjLAwnLCITZrO1OKwmqbQPcXB/+jBQ/3skzt6enymWRs1F+slaIH+GVxpIYPb5iL6PPDCF7BMLEhykv6j+0UOegqqZ1Etzmo5WNPWlRu6dPu2+hvrfDmTpmzojbWZnJqEzoSAhMlyxMwU0HVgrQyhkGF7c04zjbzS1zIzDjdn8v2rYO0JMcjMFAkdno4xYqdBPWxn0Cs14qvRyrCvTf/vV7e2dGlnWxusKUMcPN4edHZ6pvtfPNDPfvwz/fL9X+oODuqHv/ilvvjUHY6Z+mWUO75jHNLOSe1rAM9Bv68hjmqPNcnbrDmQ6ew2KLIeB+SXTPnyrhKNCzljiLIQuiIGwG0v77GeQxplEvNKPisJqUvGhZsMX/OsUG+wqp0r1zUYr0uhhCbQqhEubue3iH6tYFnVQ+o27NFzDp4a9mmvH0NQAEYrnv7aoBu5n/Ds6sDBjKiDgMl3XgRvb8Nh2ICPt+vWddTRUIe6Bp3X/KfEYgTYY4jReEtjBDz9TkjAGlFPdbz3RJ/96pdK04kie2XA3h1Gv1z2Gfv91u5lDl+pvVTEq0LB0oyuLfFyepn/NUP5lfwBaDsbV0sGd47nvGWZh/IWOfUhzDRdaMbAyxQknsjHM1BuDomU5ymXd3xdZxQ6f5RAimeX9oF0pXjotIkFPyFTBvSulxan1UENmZncGBwFE79kchc4LJHJLvTg9TI/6nDLIbnqxbIssQeAlkVYqi3KTxEnGPYRzsdTHFPH3tGpjnBAjjhJmrAxT3EsvZ58IlNHwGUJMcplcEfVue9xgvjZZ3d0//59neHw+GQJ0Pb4fDMer6nPIhEs8OYlHZ/MdMymdMpnmwnt+j/EOeRU5eDhfRW87ZQYe6RfZiYj7n0gRmAS/XF4TIvL4+cwkxmQQzwBaZ4SKbOA3KUKnPtTnNRHOF2fclJ6b29fx22jUwx0xilYQ78ly5ufL2rTei6Vhe7i5D3BmWtwPI1TUisqFsChru1e0c76lqoQ5Rv2GU7tk6MD1b459gs1RZBRp8RBLmm7V/XVY/F8Cq9nOPlRczwAABAASURBVLQT2k2MpzngEWJUZGGzWOh0NtWjw31OfGZK/VL91bGKqpK/nJRsPmvDsd669YYG8FzBSZzhjB7jfDdBgkgJQzD02mMyDunjOgZ7BT4310e6vt5XvzmRTp4pTA5UzE9k02OSD5nMjzU5Qi/7e/kfwz16/EwnbOopFCp6Q/Votz9a02C0qtAf8sk0aobs8xBUEzboumUmuCoTcjqMELXKzMRDPH8neGXnIa4c8uD2bHK4SXATWdyLdjOBF5A2I5IknztCXkfNy9mnfIb+4Q9/rI9wLk9PpzCI6DLmUPStg0n0N1gg34DfhPATvFKKMsaxZhK50/uXf/FXusPJLFMdQsswt/EuSrq7vXpipfC5bhYU0GfENlJKzKGGdFCMIdun//qIy97rYRPYlsErhiADmZszI0I2z8VtpDIWaZnMOsgkoiKQX94mzdJ3ZSCW8oLiuwAIISJHk/XntMoEPKnkae8HpUpFUN0rdUx/7/Nl4hfMu1/ef6QHrDcHyHiCvJMYNbGgKZhbVGuFWkU4BhdFRLhTFydmSBkQNhCS9KcSys19J58751kwRXgH1k2BhHOS0FXLfJwzhw8b6eMHT/Th5/e0d3ImFT21oYTlhbblF23bAp78NTDKL4LkK++LNB5/JdFrMp3+S2CedWJa13/q2kXgOFkq0clANS8Eqb+ireu3tH3ztkqcqLbo0/dwPq4kpDbl/RA2madQrlnwpFrWlZY1zPeqwDjmcfdxgKZA774mmpkMei+PITIMgHEpyK+wjT72PcSGR7zYr46G2lxb0e7mRv6HVpe2t7S6MmSNKxVo63D/mT78xfv6+x98X5/+6kM18zMNq1Lu7Prn/u3NdW2srmhl2M+O6mg4UA/eMSCv2yWyJeCyuGwRGTuboRwZYyxU+RqLwx0ieUnYFZbMYpbQg/evwSFs2T8T66srpmGNdQiLDdFy/wI25DDCWA61c+2WVrcuq43+8hWdEtWa/DLk6mKeej0QhTrKELq7SJng4WuBI1PAsKP350XKr4rTz1fwWdYw2TKaQzNTDFExRkqMF/M2r1GdDMqXUZIjv+cHYtJN+kYkdRq50BI55LNE5RLjGZkUgXF68PmnOnh8X7Gd8kpc80V3JrHH+xgE9jcxXmub2wrUoQGkpo1XxY2i3KJHlvC83xrORNiTN6jFRZyOPG8/US6EAyg/ADOTmWkZD5JMynT0uYtLL4aJNHC+57RaXl7wPI4q0QPPLAchlfKTdDY6yD00M1kICoHQHB7vYGaZhxvGchK1PpkYIeaiHMwvnNQExKf+ufZPTvXk4FCPwd7xiU6ZdGccm57y+euEz78nnHbWLGZtiGpY9Bp62LgshIE8M1PNwjTBKfUT1Ds4qVNOR69evarLly9rMBjI5R0MWFxwUksWIUP2mlOmyelcE5zVCRvU5OhEU05uZ8dHOuSz9R7OajT6gx6ylmgzh+SZOu0bMvitC5cZuSAAM1MuzyFx+UWYeZkChlj0ejjkJ3p8eKCH4M7jRziDRzjv9Fch95lVRC3jIK45i2NL8xOM/O6zp5zIJLmjyuxUxKjXcdjWV3DYXFcovGbxenywp/ucRLZlVMtC7Bt1weIX0UWPDbKHjk5wQo9wLN1ZbSzIT08ji2RExoieA/Fj9Hr38WPd33+qp5xaJ+pHNtrQSKGWChzrK1u7uobeE2PiOve/tvAIOU94Y5wzARvaSTiv68jyjSuX9I0r29osWo3sTCuGE3byRPODB5rs3dPk4JFO9p/oyNt79FB7e091ysuM4QiP1ja1vn1Ja5s7Gq6sq2Rs3Ubm9HuKvifY3RmYA9ZwFneU54qj3LpBYe4EMgMpcqij3wFwkNc3sy6Uycy6OKHJnsdzmqREri0gaTHGnuPRKfb/i19+qL/lE+Mnn3yuGaf/ZiUWGbF5yLEPsyhjfDJgITOeS0gxVqQjxKZE/wPjeTaZ6R//8Wf67nf/Unf4TOl5ZgaNFKzTB5W4EyC7beXy+Ebqa0DNHDUzeXrOS5Z/6nfCHrZcsKEaPDxtsmy3XsfTDvPHBXgaVhdyPOq5khnhAh7o4uWiOS7kJeT0lzlfCzx0mZEeio7Q51DNS9I8mmY4qnc5pf/p3S/0KS+JT6eNDuZJx9jLhMZm2HsdSzXotg2BKRjRe4DXEkRhm/tGiKRZ3uB9Z87BQs/zjLih2yWCDJ4Gb5SIs1DwclVoRntTxveUcfqck92PObE7ZKxao234JgUpwwj9pmEPvi4g973ideRLrhd19jral/O97pdh9Fvg5dDzFkhBMbiNVprS76kKlaub2sSR2rnxhvqrG0pWMFeTEhO5BSbBE3h/JAVPMdgt49+w7vg/9vVx8LHxPIfbaojoEXoDwUyBMYhBigKkC9IVGT3WJnc0VzgNXcGx9E/2a+OhtjZXOVndYH3b0ZXdLY1HPfWi6YSX9yd8wZvz0rMyqHBkB3IndXN9rA2cXK/vTu+gV6lXlfSXRmmTHsloM8SoQLsxRmWEogtJ+wGQwydgwjbNvCId59ZFkEj0P3Ew4U5qy9l/slYWksxMwQI8KxWxr/Hali5df0OhP1adCtXCvilP8OaWQ1/ncsIloE+045UtmApewir6WhQlJawDbaILifjXvTvG1MovKT6ffVzpZmZgZjJ7Dsny7bbr4y6/yAro13XqMnl+4/sn89PpnOT3CUyQPsJx2U3ad7FyMtmiLAn1kN3qlMOXR3fv4JyeqUxzGSes7fRU9ewMJ7tRC6v1jS2N1jYUqKGvhC5eucmLGYu451/EIvuVwYIurxiL+Et0uX/0JoAYAwZ2EaYQJKP+Espd8m6Ja8mTMDMii9H1QfKYyTx4JTIN2vawg1Cumwq84OFVQ5YnIkNUDCHzQRQvyvCM8xa8GvVaDKN1A8G5wl6ZQkxuNru9k4kes0k82jvQHk6i/09TZziQZ3WjCY7qhM83U+hmLE5zvNMZlR1zn5DOj88mx8eHevTwgZ49e4Ij80xD3ly/8c339Md/8se6/dabunzlikbDEROHzQBHyUWKbEINPGt4usNa014D/L9VPT040Pz4mE84n8DvKf1v6Sv9PO+U9xAwSXhymzzqkJGkv2iNSALPby83ywTCZpVpUVyJozjn1GyCc14j11P08AXO4BzaWPZkgcUVVv7JaHVjXRXOQAObFtt4imPrJ6FZHx1DsS5pyCnj9vomC+aq+sOhZuj/AfqZsUlHFsuQHcwi68Qd98iiwgrGpmw6wuGf+uca2nW6AtolLEZ5mTvVdx7clzvADbbnG4ifqJZs9CMrdGv3qqb7xzp+uqfH9x5wGnoiPG4FYUv1TO6oDiVtM1YbVVS/PlN99FQnTz/X4cOPtP/wV9p7fEfHh481b2easPieYWuJE/HR1VvafONdbd5+S72tbbX0Zx5hjy7bwBwgFLoItBbYBB0RBzoDxXtohAaNfoeLIaE3yshsLD+fP0h/ieZ5aReDhh1YjmRJNTZd+xyB64SXgg8/+kTf+9739cEHH2tyht6ELdCvGrtlKkiMkWUEmZkSIAI/La5A6IiLkECmQJ2T44l+9KOfwP+v9ID547K2zH3DrsxMkMkvYjLzp1Qz386Qyx1BUSHPIeanF/um5I5qD3sOjJVZV4cJ5GxehBct4YxeLP0aKa/suu9Cr4A4fN6dq6wquU0/b9dpHMJSW7mjetLOdefwqf7hzif6JX3f44VgPjedHp7xInTGfJkp8fYVi6RgSUbNwKoVCD3unHy8ErI7ROgy5C5DX8/ZdKhVMK/CQp8Wgly3wUwBcQrKyWG+klCAQwQlLZS0VGjCmnD30VN9fOeujk9nTB+ncyAP46R8eTpHfk+P9BKfl9MvFX+tpMu4xKsqJDTRKuFUNUH5C0hdVIqjDZypt7W5c1O9wWoeVynJ9xFRw4EqZea8vURcCYpE+NK9oHkhl2rcZFnm4WMSoAvBFGNQUQDWph5fofrDSqOVnlZxTP0fQ+1srOjqLvJtr2pjfaC1caXxuMd6S3xlBed0rM31NW2sjjVifRoCd1KrqpDbk0z5MiIhBNqKtPkiCtZaByR53vlccyfLw25vpq/ZDpIisgbkTqzvNWu3BSlEQxdtdnia7Lwn4lKfvWH38jX1VjbU8oJQs6a0cvtzepO8Qb14JbLTi1nwfjHjYrmZyfsV2c+KslDhewj98TwzmOnrXi5zI38Znk6ncvhXG++Pj7gZvDLgR5TnYtq7NEnBAr2hX64nz4LAzLo84n+o27yh/PCIC9LqFL/ls08+0gnOav56a43a2URzDnRmC/h6e+X6dWyPgyczk9nrIXPmDm/gYuhxx8X8i3Evez3c2FzZz/Gc1sxQMogAA3QjjDEo5rQUAjDJHVVZSwRk01mGyMGCKZByvl64zLzyC1lfM2EKMWYURcyhGbz0/HoxtexdYgFuWWxb1TiZpzhl+3zW2j+d6IRFfYYhneE4ns5mOjw91cl0pimO45zu1LIcP3M6Nuia9mo29GNOPp8+fYyT+kgHB/ucnPZ18+ZNfeO993T79i0+Aw9kgYnJW3G/35NvHr7I9Vg0Cia2G3vNBJ6Dhrb9d5qmOGnN9EwJOSY4rPc4nU04Dr5gBOQ47yWd5D5PKpd1OQl9L9H1XourK1+OSUcjtb4KhEI1YY3AZ+jiwbM9PXzyVK15ncBC1Wi8MtYbb7yhVRZAjIPNLKnFJh5yWum/OtBkWkMS0/p4VW/yCf7Spcvq9Yeq0MEx/XrEp3OripwuqlJFWYCogoWkwVb2T4+1j173T44y/+gbLePttuc0KyurGo7HmtNH/6Tv/3Bqiq68rKDlUSg0wDlcK3u6srGplvHdGK5oa20N57lSaLFLFlL/l/pVMxOzVDUnvfOjPT27d0dffPRTTrM/0ezkAacnR7QyVTnsabS9rStvv6vL73xTm2++J21e0hEnT8cWNWUxrJkjTXZSG7l+3VkP4gedhtZUNManlecI5BsQMuu3uOhFruUszpFznj+c5rzMJI8/L+1iSRd/hC1Qi3E8OT3RBx9+gBP5N3r/Fx/pjJPUEEvKTZgqtUwWogL9JyIZi7EFQocRAnSS8xWgj8BppMDiEbwuepucnukf/uHH+q//9b/pi7t3qcdNuVHX5BfyUNP5+KJ5csILB9lVVSFHozlj3+PFaTQa5Q3CaRBFIQYF50PCzGTUOb9twdP5Os7T5xRfK+JcnDFLhByejtixIXvBKU5J/5btmnUxp6tp7/HpkX5051f6+OCJ9tjcp+jDUqlQG3PN1x42jPmEk5wpTcwVFr87ZtDaeWtSghfPc3kNal/XZ3yZkLUqfP6gh4BMGchBVBG6iMAFYWB8jDmjxBhlFGpSwQta0Fmd9Pn9R6wFzzTnBb6zoUQt7wnNeoaD6O/vTrBagug/5b2UnU06Aaaq5ujolH7PVCr2N3T5+ju6dPWmBsMVxbKUGfackswMyRwESjxSfkrP8xJ7jbiWOUS/8jY4OK2zNjPFGBQfdmi6AAAQAElEQVTLoLIKqvpRo0GhtWGpdZzW9dVKl3fXMy7trHHCuq7trTVtcIq6tb6uLdbpNZzWFdZed1T7vVL9yuUXJtONn5nRRlQIUQX2GqPHg0J0ECeEWDVrprha+u37WOLgQdkO4UO8ZQ/zPNjJ7ayzO6NGom6DHTugtai19S1tbvPJ30pOUqNa8pIj6801oIUWqM6dYOPaJaoc9zTI5J55Ad6+mRdKLWt9yz6dCF2mEKNiCFTrys+rOXNHzmAMidNNEVMOSbeMo+/Xvt5M+SLnzuqcF+SagyfP90MmDxN0iUrc1HeGCTlaNS4Hegq0H0OU2UsyOOk/KWzRJvpFRv+bqU94Qb5751M1nKAW2H6an2l+xrrDQcAM+L46Go+1ubOrUFasEl8pIFrKXfbQCZehxy/iYv4ijmLSAlnjCz6ISkWMZpEWoevNyM3g4ekQGVQi3HSSQuj8Kcol6hvtsBgm8h0iTQ4pZWTa5cPrnGNJ5Rkdged8uZKX5ZLM0AefJhSx1iIEBevkSxQ0VJ5jDH6yN6Xa1KKmVmgaFiB+ymJ8jB+xjxP6lM/s7lxN2XUnGJw7qFPCKQtUjWHPyJ/66Q3O6YTN8Iw6/nnxhM/NhwcH2nv2jBPUPR0fn/AppdCt69f0J9/6pr7z7tva4S22ZqOvfeBxhk5PD3V2ui/VpxqVUonOZm4QtGf0ofX22Fhm86ka2qxYMEra77MxtE8OdHbvifp4zBWyl9Av+0036bUYWrSPDpKPNTmkzp9OE4sooWrPN3Yp16jTthisI9HWymCoPht+QzzEmB3zLx49lp84twGhVapfDnWdk8rd9U360irEqFQWeuSOJU5oXUbNsZmGsTH64H8nNXDCecbJ5tnJVE8PD3Xn3j25bv2TfaKu/wpAWwaJeFUMNDmcajZr9ISTUJclsuEnZK6BL2bjlTGnBBvI0pPhFHz25KHuHz3TNLacQtUsCrX/lplGdPntq7t678Zl/cm7t7W7MlTFYhp5Y+zxeaNqztScPtPxs7vaf/K5nj36XMc4DTWKmvVW1Yx2ZKtXVG5e06Xb39Std/5E67u3OQXYkZCzUaA9acbYMSxyGUXfc2gSbCQfBUPrpJsotUFqQspwB4MSaJ7fiWgHL3kZFL50O+1LWb9RMsuAbMxkZrO3J8VYokPThx9+qj//7l8TfpI/96M6zRmXBpsR/Tq3QVs0yZxU7jSdzOGigP7LaMHQUg69dpLXjxZVFIVOeTH8/n//gb773T/XPU6/fdzNOj5mhoM01wSayeRUMUa5YxqxaTNTn8+iAb1PmaMt9i9T3hjlF3EX60vwsgUgEd2hWgICBjzs4GUZnuuMlMnPs0jmOzH/vH2X6xQ5Hb5pFQrCNHE0IUPeJkTt8aXmw3v39dG9u5rC13AeaoqxXokX2BSjmPqaLNaeGYmW8ob6rYmxUm4/LZ5dCoLFDQlrQgtnycxk1CBQ4BGCkZlv+dBkFnIOlqMt8UbmNZSgb5RwVuf6gk3tYHKsNpoSLLy/NAJ1egkkX3NneWnU7c5bvAi4krzI6zVMXs7+Laq8zOK5IhLRpABB4/sAJuu/oz/a2NXu7Xe1cukNFeNLSr01nNmemlCii8B8EY5IEktBpxK5grRIJy0y4frSTdF5DvbjOl1iWccPgnzIMHGV6L5fRU5IS42HPa2tDLW9NtalzTVd2dnUtV1eprc3tb2+Lj9JHY+GGnAoUuFcl1WhkjlTOCPacv4m+grzCDyfQN5eBmUeur14eWJvnXLKlnDMSmSgU7BooUqESS3lQgExBHl7ZuZJ9NJiS42mHLZMoR7wwr9x+23Zyjon14Va5nmnBp7mXEVeVOP58EAgSZZ/RLqLve6pfC1Lw4IeAdlXG1Cr9fXLBCsecojihGS073cG6ayjjq5kb/I1x1EUJbVM7pROOWE9O5tqypemGft3w8GWr13eBhwEUwnqgE4i897MddLmur5WeHnyh/4AF/MuC2Qt9t1ofrSvp198qhl7nqYn8iFNvAz7kXfDYdysLTXTUFtX31Lor7NnB+q9Vs5Eycsg69fcbuzyRRtl2wI57YPk8Dx4oDc5QrAcYhtyRCZEiAiW8w1KvxMqbZXgm5FTpAmZ3XI4hZx8geShuDzMoC+uMI9fyE7IswTZL9zUoE04Q5MVTeiOVcChwuryoLvRzHjjO8PJO8Zgjik7QtkHGM4eJ0HPpo2eEj7CWfri4ET39o/0jE/reyenOsTQTnEYTzC2E4/zJuHhMSdxB06DU/p0b1+Pnz7BeXqqfeLHh0c03Whra1W3bl/VH33nW/rTP/4jXdnaVA/9FrxxrRSFhpyiDlf6mkz2NZ8eqAwz9Wwua6bqlaXWxisqCBsm+Zk7qYSRxWRQ9dUPhXqzVoPjmY4+uqPqdKpxUWkICsoMRb+os4TegOuni/nIyMcgIovM5AhMGJ9ISzToKkjaZHHbXFv3YWSjZ1xj1OFkqkcHR6o5XelVYwWMt8+Jyw6fv/PJpDOvKjW9Cv1OdFoYDqNpRlMtZt2y2JfQl/RjxskZvrYO0PlT9Jfg32JnDXXmUTJk3N26Qr+HGo3G2js8UM34RZc3BPk/Spphe4GzoB46CGwikQVkf3aqX969oydT5KySaj6pNuQNY6PVotHOCD3WE0Uc1IJP/jo5VL33RGfP7ukYB/Vo7wu1swM+qUU+m/XVX9tQWr+pwfXv6NJ7/1bXv/Hv1d+8raZgc9KQCVtpVrPg0L+AHFVvoFCyeMUgo08KQQrGbcrKJGij1NDXeSF5X+cxsRCnrlyEklyVHbB15ohv5heReUH3u97e2pIvQmIShi23bCheYtjqTD/+0c/0l3/+1/r4V5/zFSCpKPrQ0QkFBQvEAX10WTA3DwAdTeQr5LiZdXQmWWgAdh9aSbg+VHKHN4kfOm1W4AzP9eMf/yMnq9/Vp5/cyfPavC7tzXHYGja6lZWR+swpd2xPOFl1bgF9W0QudB8IDXvxUNT1HnXgiU7FSwLsZC475eZAIgIGQF5FgafDyRGPlOdDgZwe0zIUFwycV3AZPA61r0Ulpw89UFgQQ62COjSdeZ9g0x/xOf1nn9/VEetOjSwN7Bv00mCzLTbSUq9WJKfghVGaspbN8VAbmmwoI6qWn+RgTiTRvwWM0BC+ZB1BHPadWok1KVCXpoSY8jCnZfwowzm4Pl2WmsIWohgLJZPmSPL0ZF/3+Ho05UTXy5w+gwfDqbwWCTVC73UyXkqTlMu6BNRkwYBcj7vsZHztm6ay7Msws/natReE6MrbFro0EGDiLxalRfTEYDDHJwoqNy5r643vaOXq2wrjHbWsh41VaAYdSWIY1LoikMiAR7NOiOQQmi/faOKl8oTinFdq0QvjxsSUsS8YmRFUjEu/jDighcaDXnZaN3BYL2+u6yrO6pWtLW2vrmmlP1AP2YsYFWNwidQyh+bsj3SRtBTgFTOCCMjDAnx8fQ1t5tl2Wtqes27OcFJFWVEEFdGUkCWhLxEKHXo7AeNyJGSfYdsznNqa+sz4vP6V45FWr9/Q4PotNaNVNaFUoo7Xd5gkM1Mbglrk9lBkkkVBvj35Wnjb3lOqfIlGqFOJB7cWl/M1KJfhIvs8SNC39I8AXQWVrPM99rqKPS8in5nldapGVz7vWycUl8m5imIpN0ywvBftQyLxMH/oD3O1jIWsZU2a6+TJfR3c+1RhcqgB63IZhSRJZRG79b5aVX/jusa7b7BnjVkDCgX9RleC+mWQ9YrbFb3EstiV18FQviNkQ47xYhhzHpKrQ0LdLeMMMM6UBw+jJtdLlugG5UXZ8qYIXVem55cRBU5N7LU3c+B5WTI4mVi3NeMxwxGa1klnTIyzeatjnM1DHKKlM3T/8VN9eve+Pv3inr548Fh3Hz/RQz5pP97f1xNO957hDD07OtDe0SE40rODQz3Z28sO6QEnptPDYyVOUkv4j4uedoZjXV3f0O2dS/rGzVv6V9/5I/3xe5y2+edtFNXi6BobUc+ihmWlYFLDZE0Yco8JvjYaaJc33muXLunG1ata85NXToLm0BjE/nm8NxwoBep5T5kM4jrh9Pcxstc44g2Ll0+I1kPk6saCEWCSJMeF8UmLcfI3P6+TKG8w1prjMWMxKKtKsShYwBqtDAba2dzUsOrReKI3QX5K5f8IaUpbtYWsd9Hm6mhFuxtbGvb66uFUj9fXdUofH6K7U14YZrTDUKnHCe32xqY2xutyp5Vm+ZwoPXz6VGfQNcjQoKsWIIjW19YV2RzL4VBNv9KDwz0dcfrZorvABDL4Fgpa4bP+0KJKbGCVNiJ9CvR1UJYq8QiMOoHT7F6aaUUzDZsT2ckTTZ/gHDy6qyf3P9fj+/d0ygmRO5ltUWpqpYrxli5xcvLWt/5IO9dvq1pZY4LS7+w0RDQbGZWg5BMIDTE0qCOpoS8zxsb1mnK+SZlGElFxMUJKF0PyPU/W5WpRCslr74uUmQgeOfyaj1yfOjnM7UnGGMhMpqDJ2Vw/+9kv9Bd/8Ve6e++R2hZDJF+UOhKhQ9AndRITKBnxJTwDJJnSeeg9dbTkeeglFEIjgHnxUiIdH030kx//NDurn3/2BXmNInNghL1tYEduqw1G5LY/wEaGzJWKjcMdwwI7jhHroD8GnK/8Qi6a8FhG1zrtez45HixB8oXb81/IyIlF7jJgXhhz15HbQTeZ7OIDWlelO3n395/q5599rCe8MJ3iAJziALRYVsJua2vU4NSLNFYGO5czyefsnPnlv9vaWqOWzSZhN7kvhEKrDndQXes0d7F1+EhmtkAgxI6NFshLCmoBmR0X5lhKLclWVWn5H+r4vw5usfEnOKr+DxNbXm5jiNAYjBOQSOhLF8UX89xOLqZfHYdfLvDwInLmP9ljKdtzkT3WaTPJNGtM/fUtXb75pjYvX1e5sir/m8hzJGpclyGgP6cngzsBNkxuHyVPCC56/UUF1A49JMRhRkTndXztc+6OPNZOwFiVrIv+v6/1q0o99pxeWapivSx9P2d8Ddv0vrXEG5BIu51QLP+QVWB3ERhWIAfOqFhPPd7g2J6dneiUr4gNee6o+dw75iVRCJtoP1EnEW9BQia3jbwO0oeEXbUW5bCyr9WtXbCjOXLgDSkZ/SNOkPtpopLE02Ndruc4yH7t3VG+tjgX0EwOs5zsYUaLwYIC42YWJOOGyMxk9hwIwzrYyi9Dd5E1xvXge9sSZVEqMh8C9Zyfx83MqyzgPXAI3h08YjL9Ia9Ac5FT0yMOaj7/+EPNTo+zDVTR2MPmqhnjOXNbfFWL/ZGu3HpTA/89YhVIWiiYmcxej+ed6Tor197LMKgcBH4njMjDL8NoywfIFEJUZCN4jqCIkYfgZUIwQSsub/dr4MKi+VxGqiPrsranOtiCBPNGVpf3OaCgQmZHtLvdeINarHuKMk9mtQ7YWA9PZ3qyf6oHTw9wRJ/pcxzSjz+7q085sbj/8LHyaSjO6X0cvcdPn+GIHuip/+MpbKd+hQAAEABJREFUHNFHpB/jND0m7r8XeXQ20RlOo8vRC4XWmVyXcVZubW7rvWs39O1bb+hbN27rW7wV3mbSjSyqx2e5HjKNy556ODQlNh1woAwZSwvyThaM7ZiN9eb167qCU7s2HsvzpnzOnJ6d5o0olIWyo8qpUVtEJrPUxqAaFjO1+ozPhBM/dUVXNZtGA39fPNq20x8N5Ru1EZKXdU4IPRmMpanFI/CTKMccx6qFpiGvZfMvsYPtjQ2t4RQUyB1DxHCTDvmM+RDDnrIQNQxIC7/xcEVvoIOd9U16LB1y6voYHX/+6KEm6C9y6hWKgmZNo+FIO9s7GvPJvmACnM3meoz+/VS1DkEt7QguwQoN0dFgZaC96an225nu7D/RXn0m9QqVFeX9voZVqZWqrz46b3Hg//jNt/RveWHYoIxjOVUmldYqcIpaNKeKsyO1h490dP9Xevb5LzQ/fsrkTKp6pYw+c9iu1Btp68bbuvzuv9B457rmSZr7qQK68X6kINFcB3pFsdAsse6ezRucvKnmvKR4TmD+UENmCOMZ6C07pDkkI2fDgTRPMjqOXqcDWS/dmYJ653IQf4nkS8lch9zz0Ou4TCDzYSwT9iMST5/t6wf//Yf67p//pR4wh2acgicFdXCpcmXSBjy9gGfTxvKG1YXyjhZFKOc7LX2Wh66jLAc0uTAohlLHx6fZWf0v/+X/r/v3H8HWIO+AuCrLUmtrayqwrykvkZPJBIe2lhk0BrnoLbdyXAQmM/OInl9O8Co8p3gx5rRyzufZLovn+hycM5f8RWXOPPL55ES+hmQE6jGP2xB0iF3fffpQe7Njtb0oKwMz22ehWwEhDoM7oWYNh7+NTADHIbG51DgN82aGXda5Tose3VkVIcMkox3zbjpcgJfh+RCYE4NkUS1zz5HIT7QmLkaDGKOeWhmOdKlaA+Rc6Vec4lWanJ5owpeWhjUOclG1g0xm5lm/ByR4XATJf8L7vCXE9/jLTbl+OBPBWW015LTy6q1b2rp8SSVrW4oleixkODDLeq/ikcvMZDnyqoeXOISddaNAxO9zYufr8Iw87PCLMSpiX5H2O5iKKJEttw2nb6FrgrGXGLKaYmEqo8SWA21SdHtb2BoUlAfkbNXwcoTZajgaamU0UmIP8D2kZO4Z/GCLfGmR3+DfNtSp8z6TmCDJuVhQbaUG4w1t4+CvrK7LzKBrJGpTWUbMIfKJLu6c08WJpldA5HUEX+9pVDAzEej5lYg6pFzEw8yImwKdjyjT4XFfK/13Ux3+wlxQ1h/05b8f32f/8TVJ+XJ+jpz45/FAHFw7iTXk2aP7enD3M83Y2wvGMYYo/ysquBSqU9CMcRmtresah3EVXwxFebDIqvFSV4z0yyBrcdPiIrYMOlqT/2QDYYNNwI3AYRCiey0RY8BAC7miIxZtMgUKuc9DM3IdEqWvhrjsAugfqQv3stCzMFxBsJTe5WzJW8LTmLxyGs8+pylfhi2TxPtUo83pdK5TTk9PTiY6PD7RMW94h3xS9j/Kv8+p6D4npvs4n/73TB2H+3s6PtjX6dGx/C2inp6pRLYqSD3CQTCt41ztcsJ5c3tbb1y+rLevXdE7N6/rvdu39K233tRbpK9srGubCbvGm+sKk3WFRapgoy/p33gw4FN/X0VZMNgNi9o8663gWaHjMfVWRyuK0NKsEk6N/41VfwM12jdoEoaviq0Bohk4Y+M6wJE95K12zvbkjuI8b1g1E50FgY2xRVe+eDiyrhj3rCvXF3CdR/iGwIIB/TEbjeOUDd5PTGd8VkUktWy2K4ORdjkpHXBSWiBP2a/k/9r9Licpxyxac8GNMYn06dLWtm5cuao1HHm5nfBGv8/pkJ9U+z+aqqHzTz8uy+rqqvy/Eo1FX+ubuzpm/D598ADerVp0KCuUWgZCpvXNdR3wBj/BGd8/OdLJ7EwJ/iEGEcjo7wr9eROH/1+/+w29vXNJqxjVCu2tQtNjU++pzo7q/PhATzk9ffrwrmacYDXwckenHAzVG421sXNVN9/+hm6+822Ntq9qHgeacPSV/A2Z/hTYRNGrlEJUS+NLuDytTDQrt8f8S/V86qpx0n0c9HUu7+7XoftdaLyNBVIOTQE76HQZlMicY4cHfDn46T++r7/4y7/WnTt3OWme0q+klkUrLfoprnPHyJK0BFogxRPb0PIymTmUQ56STDqH8uX1RJ5ZUMh2EDH/gWpe/n7yk5/pz/7sP+uDD38lpjzlBWWVCsbG5a8Yl5K5IhlytvTF5UWGjqnytZSBhEF3EWSRw9OW8Aj16UkC5Obb51TLHIeVF+Y8f5gZ9YEhO/ZRxEIxRrl+DQIzUwJuM000oVE9PtrXw4OnskGhwUpPw2Evn1hWalWA4M6CA+fUmOcOEU/Yc5PmmoMZL3AOd5CznLTBjWyJIQHqQEZOe5jE5Q8H5Z6HwnIQSIeU+BzYqDBAWz3NWRfnKvkiUSLXsIpaHQ3U97WN9SIxB5Ubhe9X3q6JryT4UqHXeBlfIvptMhKVXgeKft3dBtPcApu41F9d0xU28Q3WoD6HDmI/aJlXkksuZd0SfOmmfe6c7eESnrGMMxRUZ2SJtA5fzx3E00V4JWC0abQdkC0iY2BciFICD2sZvSSX3e3QZWyx0cTepbKUWEcNu8351HOaBn4N7SmY/K+89AcDyCL7TcO8dMwJ52rZS7IdQJsWaLGLdhH3/rRI4Y6PVQOt71zW6vYlNSmQG2TG/IAoYX/eL5RGntQmZGa+UQTdb37bV1WhMCx05e16Px3eJkp3SaidZPTdzJDHFENU6WtOCJAk5f4xDuLKdVmcvL7zjTEqxECJfQ1A8ge4s26T6Ivyy+/k4Inu80Xn9HCf+c66E02B/ua+CP1jG6nqa4eDuaG/VJQ96hYyBQV0opcRTLnA5D8SWpIYwC9hoTTzcFGePHThqBZgvESBYZZlwWIPMNQCI42Uc+u8DvXCok0PzwFR5kNZDj0Nf3sJJPMNG7lI/vB4zqSu03vaB7xDo4Rx5zjG7xPA4/6Ze86iOJ/PNOckcc4ncn+TmZPnZe4U+Cdzz5tMp5oB/9eIDQ6XO10tTkMCBs+IIL1gfI4PWu1V2ubU8vbutt7CIX3v6jV968Z1/Ys3butPeVP+Y049v0H+zZ1tPoWvcsLY07AIGStV5DQvakQ4ZEB7kXivp/FgoAFvVj02nnLQk3qFIk5e/uTOCWIVS62zuEXvf5NU+0kQzjUzQyXjYCGwPSXN2JyO+WR9jFM4Ca1O2JiO+Ywd4Xn9zdvyheSEt6Apjrb3PTFJEmPtxtihVRem87ClvHadoAOaV0RuD53P6emEYUmeVGA8CwvaWlvXun/WWtRp6fsJb2F7fCafshAZNMYK1KdPQ4x4n5PUY14S8mdMnMsHe0/pR6uInkW/WjbaAbpYW9tQEfoynNWauo/2j7V3eqZUVLLIVt2azII2+cRbsDCMhit5cdzb29PZ2ZkMSVv00mALoyLqKs7vNo7KWiNtYcfuqEacep0caMpkPHz8QHu8OU5wUMsy8ta7kv/ERn+F/uGg7t54S1tXb2uwtiv1xpqqyGg5RfeFvKbFKbYzcT3QeOt9MctjIOQU5YnwhFPxGTYprinjOsdeXd+ubrK+8jYzmf3+AVMpGEEHInLQlIz8iL5iwDVKpr29I/39P/yjfvDDH+kpXyVSCtCWkBeSIggyfohwp9eA7PMbaqPOAqKu2TKvCz1PXGaeNoUQgbdXqGmNaRHZDJN+/v4H+o//8T/r408+5bS6FuJmtCjXF1ZRP5aFzMdGyEa+zq+Ot9nFMFDlJYh0hslZMHEIn8+fnIZnWvKGzCyQ4yAhk5F2RPoRQ5CZ50FiUhukBjUeYbePeXGax4TNDTQaD7Lzt44DuIodj6Kpp1Yl8yVg5+I0M4G2mTIPZqwPM+GqasqaMCV/Br8WWprK0tNavvP7g8eQN4FlnzzuyP3J+Uxi5nOAR2TdKVVrGFutxEZr/Vbb41K7ayOt9kucaclf6iPM/F8Dn7H+0GUZtuRNXYSZyS5kmJm4L+T8+qhBsgTR3/3GNJb8Xhd+VSNUV2K+pKJkLAvVFtQfr+nqzdvaYK8ohpw2xijFQF9NPMRTfuW66Nt1j1Whfp6kiWiJLglljnitJTraxP6YQXnmczFkTJxPwnZgKMwvg7cUcsi1pERmjUShrJSY+w398DV4HkrNsdkaC/I++a8wtAyWsSdFaBrE8BfZM/bWCWuw77ld+7SUZYJ363IL7oCo99tRMi+D82Y9Wd++rCu33tJgdUOxGkAbhHCSy56BLRJ6PeffsI9QKCELD73uorlc5KEjJ3KdHPuKR0ft7XUyOCl9cb0ih8tgtiglr6WvTmFm6DYoRIBOzawTUc8vM8/7GpA9r/RPFDPaaBkfXy9jCEr4En5w8xBHVfMJO16rgjncst4ExkrYuNvGcGNbm5evKvaGStiIrETCEitBOZ3CXIELoCA3QChykXl2Trz08HzQosyWhSfxRmKQBBQWQlCBY1JhoGVZqsR4SuIFRljEyLwKwENHkPHjfFJuWy9etPFixq9POZ+8oUBqZnKZxJWyrC0LcKMWRTpdhpc5cvuJ7gOnbVr5CUKDASf6WLCoV0XkVNRUmAiTSvIGVSH/RLWBI3pla0O3r13We2/e1LfeeUPffPu2vv32G/o28W+9dUu3ruzq9pUdvXF1R7cv7+jy+ljbK32tszCP+dQ1LOX+pqpCKljACzYYj1c0WBaB9gJlRf6X8gFZ/PfH/M/O1BH6UZ8NpZafKDY4MVVRcPI4hl8ld6LnODSui6oqFRmHEIMaxu2YE8kDHMJTHEPf1A5nE63Qj/e+820Nxis65URw7jpwe2E8EmHWG3W7kBx0ly7otKXMT20TYYyFKj8pLCtNZ1OdcLoKC3l5y4lgoN6YRXfM6W8wDNvlisYpY61PHnAqyepSYDtliDIc7hJ7KRRUkJ4i1xzaIzaxp4cH+VcoxJgjDroq+XQ0xhZ7Ojg81aROOkIHH3z6mU75bN60hlx9yksNB0Ot4aQOQyGbNXp276FODw8VQ6Csr0GPfDbqftNqzCJYwac8m6rmJP3g/l09vPOxfCLO0WNVRJW9gRpDyv5Y29ff1s7Nd7Wye1PV6o6sv6oWx9nLW5yylr5kmZG7MRwM4EtoSzqdQ64yJcqc1tCT69jHMMaIg9UsCJK++nIGX03x+y5tGQwf64ZTVD8FfvZ0T9/nc//3OEm9+8VDNXTa0JXQRXJdyBAhAEJuIvn26BLKNN3zPA9dWc7naeKyZUpmxF8A/C3K20syQuKMa4Ma/dcAfvXRJ/o//8//S7/61SesFSyszCUY5rUBcp1Dv+llVHgZZC1uZtKiDVMIxrjW8rbMvI64EhA0HeSFDrKdgkBuIzPWqxOcyr3TYz07PdKUud1y6l9Gacxc3Oz3tQU2mJNj+jZgzvVBrwjMm6QY4BQaNar5UlPnU9U5G4s7Da0riWIhkw19iBAAABAASURBVEla4nnM9Yl8unglRjblE9SI0xvqM8VmorI508Dm2hxG+X8nHM6OFGYnCjjK/mdrZrwEzlkzfA0+42vMnHUNc5I3f5F7jiNPDn/Dh8ufqzjTJcg4zyf+P+pO9KkOQbU5mOchqloZ6/KNm9q+elXlYKgilgrQBegM+HxLriQtrmWcvnFn3XmYjQgSjy/tzus5eQ6XZZ5B/PU3HNxRAP71wzHHRk455EnYVm+8qgoHe9Kajlh3D/iytceXySlyt9VAjkQoT2NNPsb+qzUzDluMfptFGQjEJdOXrgtZIUSFGNVjP/HT1NHaltrA/ke+Xqq77HPLHhWC4aeUKpA3hCDUqddedDfrB71cDF9LT0GmI8w38ppZ14Z5DpK4vwGIMSxJNfta7YcV5Lk8LlfBPmpm8h+v9QKQ6YX07zGRZcJqurCb1138VY2aEFAxBgV0GkLQyeG+Hn7BS//kSIUaFSEpWJs5Oi3E8peuLezZvxo0oWDHD5QzDuwJQb+ny4VxRZY4QFVVKaOs5GlHZPCXgnuTZkYnosqiVIkj62XiahmUPKAYAMnf+rYLNRPxJU/n74tsDmmrpZ2u3JXvMYi5vb6ZKcSADoEv3oXhjJbawbG8gaP55s2reveNm9kR/c67b+pPvvm2/vTb7xC+pW/jnL53+5revnE5O6RXt1e1Oe5R3zgVTRpWnG5U0rBnOECGvpLKolVRNIB4CQoRNxWlKZZBgTAQxiqqHFSqOBER+j5l8zjGgQrDniKO6gQDL3sVJ1Z7csexdeeABcNDcYU8FoV8vAp0XzNJT3Dy/LO5b2qRU9Q3vvGe/uRf/yuN1tflv586R1fJLSot9ITeBLgJMFkiWceYloc0k+9OzxhlCPJxDhiumW9iSb7pFTGqCFHC+SsUtLG2ro31DVkInOK0OqFfe3yOd/ka2qjZpEIrDcqerl26rD625mN4yobcmPRkf19HJ5zWGjxThHepleFY45U1Rer0Rit8QjPde/JEj54982ZxllPGmE/yl1bW1e6f6Mbqlv7o9tvaXl1XYsNvWTAgUoFDPTTTOEQFToUP7t3Xkzuf6eTpE8V6ovVRpcBEnLCxWn+k1UucfNz8hqqtm0oru2oG25qXa6rjUG3soa0oodfIGBgpX+CTSUtQpCTSDvpP1yXaN/RT9XtZp2Yhj6WZ0Z8m0+v8gtl5/H9cxETvkN+d1EePHutv/vb7+uu/+jts9AgnUOg4IJzrwkOo6Qs3ec9v86hnnkMyI/cCSMkvz5JMy9DjDjPP8za8rSgTcVe2h8CsUAiF6nnS8cmZ3v/5B/rP/+m/6BNOVmvmUY+vGBGb1fm1HJ3zjN9rBJW9MJ55btGk57/ckF3IwB/AClvNOLU84UvJCfbIdJDbcGR9qLDnIf1ei6U2q562eKlaJ1zFpkasHf1eqV6vwL6iQqSaNfCbq24BX4t8E/UXeG/SzGRm4iGJcX4Jnid6YQjtc6OCV6+dasAM3x1Xurox1FAz2eRAOt3PTmo9OZSYT8aJ65y16Zn/ChAvocfHh2pwgGhC4oEq9D/z5f3LY2lojjlfs37O6XBDfIDjd4mvcruXr2g4GiqyrgfGwYyxgObi7XzcdhLjkEPGoguhIs7zxftVedR9kchHlRxvDnTN0hJxX6caMlrGqBquaLi+qeHmtjav3tT6lRsabl9Rtb6juhxqEnsZZ6Gnk1mt46Mj+Z+E87Ve1C9wzpYI9NuCycyhC5cRd2A22Gcsoq7duKXNS9fkTmpjJdJHUVHdhZzkmHV1RH/NjCDpbHImf6E28zJHV8OfkGWaTndok/3A99hzOIET/hYwCyg0acop8sz3a/bcln2hJTQzxRhli75rKZZ3Q/+0F73MctHxV4ZZFwpoE/kXghlhDEG+v5+dTfTFZ5/qAY5qwYtyDz/KCA1XFIaCVH7yXo1G2sGe+7yEtRZyaS6UFMxMZh1I5DgPGpVcQVkIlO8h9M9v8oyUK8+NqCwr+SLe7/VxuiqVRamiLFQweVzYGIIs/1Apc08o3lRC46d7ziMih5dqwdtIOAiUq3jk5YHxdFpQLeJGOtDRkkU4KChxAteyybS8yXnc++KG5ew6MBSWZGbPQYE7UEM2pg6VVohvrgy1PQarQ22tDLSzNtLu+oqubK7p6vZGTm/gLK4NSo17pVaqqFEZNKwC8Q6jXpBjWJn6pVRGHFS8r8DpRSRkjgm/GP0IJKE6WZAsOkxeaFWpot+TlVE1yskhejv0z/rB9PjJYyb7RBXjUGP4k+MTeZ8rHLsQoxIMU6xk5QB+/RxuXLqqd7/zx/rTf/+/6dLN2zrFQTvBAZyxMUz5rNySRlOMRX4qiYs2ySCyuMk0Wc5yPXtuZ0etYlGo3x9QapyqzjTjJLVhw2yB4ahWyLQ2GGoMTTRTWVVKyHqMDF88fKApC1DFZlqSN+r19SYnCitssMZEFlfNonFAP/f994E5OTUrZG1Evz31qr7OmPxnbNK1SXvHR/rlhx/i2LWU9VQi24AF8drmtr5960396Xvf1JvXrjNOlSJvfyVjM4iNhiBNT/i0f1f3mXxnR4fotaV1ph3156HQkM8XWyzI29dua8xCGVc2NC36mlpPcxbjJpbyN8ZkUaKfliSakImLNMms2xbddvGk1hcsil2xiVLXbVmWcnjcMBKPN+jRycxMhj49fo6Omew8Qznu6YvQ73I5o1fUb+nLlJeM+w8e6Xvf+1v93d/9QM+eHYihV1FgE4xV4s1ZCtQ24D3NwWsfTvUCcoIHfRc9MyOeQ4mgg/NHL7aACHNBol2QWsaxFXrtqWJuuHy/+MWH+XdW33//l/JPka5GcbneCWRGO9weT4uxWZZ5nrQolF9dfMnDc16GQW/B5DxSYm3A3klwe61XwxZM3JY86mEMEdsv5PGAjMOyr0Eo1WuDirpVia1UYIhO/ER1gzm1CTb6Pa0x98ZF1AoLkWMUk/q4qgWrjTgNrfmUV/MS2eK4JuNkxCTEzmiRuUEPqFHdlRQQwticAo5n4CS1D59V1r8Kh7U5PZAxp5oTnFBOf8XXG94UNOP0dI8XwC/ufqbP732hJwd78t8hn8Gj7Rjz9IYJcuOErh6C83uZXobnBS9Gzot/DbsXa/0hUi4Q4E70sVVQy1yZq9AM9HihvnTzTa2xdvd4GRdjnBh3Md4MAetKAi02kF4j7Ovyv0xu4ge+ZotwmXZSez5fnWOCpmY9nrDGz1ppwh58Mm91hv01fGEqcVJHu9e1wjo5dly5qTHobe4qej94yW8LXuRZKxNgkVBgjQ6ssd6ct0aTaMNcCrpq6CWoVtRZGzTauCT/b1JHnKamUFEeQQDWVb/49Czg+5Sf4u7tPdMhL0X5hQg6syDjh6joFoFJrGdpCbjmOKHfGVD9pndi3rTwNFmuWrP4uLPu+y4NKgRTDEH5Qskt+k3QO3LeH/zhchrd7SBz2QzpAX0x/IWCeX/07DF75Sc6OzpQw5datTOVrCtGmZkYNwQvCo0Z+9HGjvxX8jAZMv32FVWi69Yx5ingKe+4KyfxNt7SIFYuM8kHxwMH0snfbgoW0T4OXK8s86IYQ8j55pwXhB4ECyjZFElEymIICiRiIIR58nYkJlXKND0WyTJSRp5wRBILaovD1BJvMHp0gAOKghqp9TQnIC0zouWTbTOt1U5bWQ2/xiQmiHnIJmQgpqgyRNox0bwC7cSCdBEUQUG8oj99MMLBGMeeVmOl1aLUGIWOoB8FaSVK6/1K65xAjKtCK2XEKS00oN6gLHJ86CFO5QoL/wg6x5B0jzZK3ixoDr0keVihj15Z4LyW6tFWgXABXRlQENtEUs2YJK83qFQMK5X9UhV83Zlu+BQ9xUk74VP0w/sPVMTIaW1PLYtF7Z9QJMbRFMpSYhOeh5Gq1cu6+c4f61/+L/8vffNf/C9av/SGjuelHh9MdMCnGf8HTXN07uPd+qQ4nxyt0DzZLWbBrCElWf5RMjksh5RRv2X8EmGv11coShzEpIODfU0mp4xjoyIhEpvnSqy0w2eiQWBLPJ266cnQ+X0c74NTaNGRszW1qhiHSxsbWmEhWqc/CTs4wRl9dnTCwigVOECqo4bVQDtbG0po8JgNcUYY0d9DTmke4QALuyqQrSC8trmpt65c0foY3fBCUfASUXLykybPdPTgIz367H09uvshb/2PkatVHNKXSM9X11Siu9Htb2uFE9Ry57rq/opOkOnYnfwgtaFRk6boay6xpHrnEjqt/SXK7TIUKtBNCAGRWtU41RBqTp+ODo/Yu72eZIZ+pRyGGOmXpwH1EmVJoiwqBAQT+RiPOSwoAF3Ik4Jehl3IS9AveTrfr4SJa0FBPGDUIQY1TNYZ9vfg4WP97d/9d/34H3+ukxPGNvSgj6oZ9yZRwavSttGmgBl53AJm+QG9PCmzRdqolLHIl0SJzEz5h9BzzPk6FmkK5fBkQG9aXmRYKORoWjgY8mHqP/3ZL/Vn/+k/y53VKS9+Tl7z4uTrUVEWithoi03O2VxmnF5OcLKaplUIUWYG+XPYUo6LqneacyhfiX4lH91gPFvsBkGICXiOfM1cIBEatuT5gTCCoknShE2BNXGsqOE8aLUdaKSBhsVQFfOmoH+R1ipIh4RjmTYsaAe5d2PUZXRzBTmvgSuh1QYTtVciVTvV6dm+Tjj5TJYXWrXIW/R6StTx4TSDqcvKmmV89Qk4mAXOasn86zEXShzednqqenKs1MwUUFGk3RIHZcxXEMGkpR995uLGlV2F8UD++/Nnavlx3pL3V4sLUi1zc4S1ykMXA9ZQ+fOrkZwj4+ChiOs1VyL/Il5LSnMX6X7TuPOFhViG2BuNZFCyUikMVNtIs7Airexo7da7Wr/9jmy8oRnlxjoakLGiLyWKoRapV98uk6DxUjPauIBAPARTCEEGgnXxLt3RyihTkMzkJuf7RSLNWYGKPlbFeJ5hIlPk2meffkrBM9LPapPj6Ux6dNbo3ulMD4g/Y92ejjcVti5La5s6lemYk9Y5IVNSbmcWTRV7aj4Y47Citai27OmUsLd1XZff/lMN1q9CW8msUHeZhKyiH2T6LSl1oXWW1GKrjgmngFNO8jFM5ZcsKCF1csbBExeQPJuHZ9EEswN1LtKe93UAecscpuJCniSXKPOi4ZY11B1nX2/MaCTzTPnpj8T4/daAv/N4Fbx9L4a9i7YAuTR9Mc+nWpOQmHzXmVjvS+Z8vf9U9z/4ef4D/4GX29Ja/JtCMZqMcQi9UlYVqvg6cOvdP1Lob6puIu3YQpyWMAn7hfOFFl0R3mFK820Leg8NxmamYIGGgooYFUOQG63nGaq9COeTXPmSAqAb0EuVO2llVIRXS2caTszYmTGAVlGtAk6D2KQNBAYoooUInwI5I/AwkGdsBNYk2Qthq0Ca3qo9myvhtI54y+zzVlaxAVURpeAMlKDCYSvZZBwF8pRFgadPucdBryjVh95P2txxGtDfPv3tmdSzJPz/0cEtAAAQAElEQVSYC0hi+VBJn/Ajz0OPF+RF6hSOYLmsJCw8P0iFx+FdFhHdePuOMstSkB8oR7XKF4xCGRUqUBYKoKAerLGPRoUFHe0d6P69eziBEz57jzRkIveqSsPBQOsb67p+84a+8y/+lf7X//3/rX/7v/0fuv3ud9Sw8B2eNnx6Mc3VUxyMFdh02hgYEZ+IgHHxCUMMUdxYE1FAym/jYRirkXWOheAt48aQyeiL/0v8lZUVed4RJ5uJFlwfoWnkC+vY5WWsGhanFicu/4M17OARpyv+6wlnOAI1tuH6u7y5pTWc34KXEZqXeqX2pxPtTU7E/qzUBmwqaG00yM7qhE3x5PRQiQ1za3Md8sgmUKvHBIrzM41D0iVOzNcHpYyJ1Z4e6eDBXT39/GMdP76r6eFjqZkoxqQmtGoZiw3/qwxvv6eN2++qt3tL9WBNp6pU+wJNpyc4LxzWyVwpqpn3jhZxE5AOcUI///wLnfFikKCPIaqqfPyRwUwhBOpqcRlxy/GuNmWU++9j1+jPLMDf5OmEziXLPxfDLi5B6L7yl5DzKX7hNlK/DpB0d1KIIUddJnfE7/Hi9Nd//bf6hx//ow4OjjVlwxIjk1QgKzKzA1FLor88ZPyIy501gi/dRo6DIN9Zt2SYmcyATFqEZuZRScbtkESewywooL+AXSpfRjqCAjUEX0awlaCGdebOnS/0//0Pf6af/vTnfJ6bqSor7CCqZcxc10nG+jzTlEXa55qZ5bLAeJqZzDoQkWTwfw6S3JTnp/Jl/uSRWPs86gO2rIFQUHqLz5EHEq5oU5GxD9hdwUtqj7kxmksrzIVhHTTkK0MP3WNdPBNoeVFsVLFJ99tWI/rj/0BwFXk3o7S9wA7hVmla7Qe+NIi1sVHgxavhhFTMpyIG9XhxjkWQy+JjEn1eUWY4on3mzLCQBoRibs2YhwHndTwaamN9TVtbm1pbX1dZVZri2bTovOz3NFodK/JS3hamlvUvOUxcCSxuj7L2aAm0syhZBF7hq5Go8zJEnl53XWT3OhrPv0j3m8apz5LEeApdC7X66BZqrWL96WlufU1BwynlcOeadjldHaxvyYoeeuwrrydJX9UL+QWJB8/B2Huiy7euPjaVgOcbj4tIUDiYEIrMizPs7uD4VDOc0lj1yevLP8En1vZZrHTMfD/ALg9mSR7us1jn/yCH8Olcegb2ga+h491LKtgvJtM5q6fUKgEpJSQwjBIHOIVKLXzDaFWX3/iGBpt88i+GEnoSNIZ8JKjp+jO9cC2SidIYo3rse76nnp6eMO9pjXU1MQedzJfwlrjrFXJZsIxgQWam3/qiqokfgwONOKuiKJClksviL/tnOM5TXpJdzpZ5aiEoAGpwp98BVP3K23mjbzrsbXvqIrxqQvbkEWj8RbmkDyV79sM7v9IXH/5cs6N9FeitVxaqyijvXws95iEMVaONTfVWNtViy22iXEFa6ELW4tMxCM1LwAJQgMkHbYkQ4gvpqnIFFvIBEpeZyayDjIx8ewTDSHQyJVG84CsVQQq8WRufjnzRKpqpShazirSHgSPiOD8jb64+C91QrTLo7AAFDHBU+ji5feiHpIcsskM6lAHvcRl0aWMMVtVngevToIe9GEg7oiqMssQRLelbGQoVni6iiiWgdWOJGIyHHSJ6CKBQWZYqoInUi8HzI/nUX6QDeQ7vuFmQOei1CEXo6WBRMRTwAUWleN5WhD9lRYDc5JeZyZ1pn0jedkX7HkbkTejX5ZvzedWNeTxa0fVr17Q6HmuLU8LrV6/J/6boxtaWbty6qdtvvqGV8Yr8HyecnpzgJE00Z2PzCeDj7+11MBkR4+kgSrGbazemiQxv+xwYqueRLar4re7qcoMF9fo9NYzj0cmxDo+OdDo50xmbe6J/PZzOtdVVbSPzsN9Xwfh4n7zsiycP9ZjPf+pFWRnVsMn10dclaAMTd4adTCvp6fxUXxw+1XFzhj4jG3HS+rCv27s7WmdsvnPrlv6Pf/2v9b//6z/V7Us7GnFcMbCZqvpYcXqo3vRI5dGepnc/1/Enn6i+90Dp4FRFXWjYX2NejdTGntZ2LuvKW+9oeOmK4nhV1aDP+CAb/UjYa9alpOBpxiehG5KLO8nMFJHHTwXc5g4PD3V6cipfBMtY0veoEILKslJV9XJcXCbjKZlZru91W5yLBqfejM0cXbjO3EHMlOTpD3Z5iyH3wduf87Jx/95D/fVf/53+4Uf/qMPDE9WsTsHomxUyBZnZSxDpJZ6XuR5dH4ZOnMDComwZwkcmKYcm/+EhT/rDzCQZP0HimUGe83O+AT7KV1AIUYEyQVezobJEMkfm+vijT/Xd//YX+R9Y1ThSZgFntMUWWXYZ4+FwqLW1tZz2eeh/NcLHgtmi3/gyyYyHllfScp4J+1K2p0Qhmynp1lqcl0Rui1PTYq+1Sl5+hvNGa8m0irxDPtf3fZ1l7SxZOyNbfwAGBAKno55XWKPKEaUe6+eAdci/GK1Xpt1KusTb+m4vapWT0Xh2osh6HXBYg/OkXokzWlmrPl7WiPhGP+IIT2X1qUry/YvFrs/H9XUV7CUcquuEL0KnrAMNsop5EVjfWvp/xheJGjtK2HWQVOaxkZa68B47KPqf/HZbAK6fCz01iwqhJwulNrYucRDxplY2thV6IzWsI01RYh3hXF9EXHkZrsOcvsDv5ajrvUX3SzRMBkeLvWdaCzIz1b4GIVuDPKc4lfMmKXLK6WM74/CoKCsNBiP1B0NVvZ7KssARrDXji5GjZu8y6haxkhH6y/bJZKoTvqxV/RGG2NMZa8eUF645mDWmDlL0voZKl67e1KUr1+R7ocsWQvDgFV1MOR+xZR4jYmZy+go5e8hXYZc+d2tkF5dBme2Mqq63lj0s0WcmnCjS73yZZGbKP4Tyi7Y88P5UZakYo/zvjnraZc3yOME/IbphXgji7RD1/jty33OeZ7YydGL4YmzPOjnc02ef/kqPH95D5mleT6uyUll041tjK2esTSr7jNsNxbJ0TucwmBuW630MNZ+vGpy+FuNzQ5RLZZKZKYagGAODHkGhGEJuLIZAY2WGTDlPFy/nQdoo9MXeYdQJGaaEY1nPzuROasWnpEGUChzVqp2pYqHrW6PNYU+7qyNdXR/r2ta6bvDp9kYO13WT+PXNVco6XIFml1OwjX4lx+ag0nqvlP9dywKefTrL+6dKHOMS3gXpiBIKo11kjPS1AB6GYArEHRaIO0ibEbcgL3edRJzDsqoUI3qJ5GNAOd+IOwJhhtczUV354REGiBwZYZDRXlQ0EBzwo150noQBmDk1/GijYDALnDOjDUegLIaooijlf/LpBKezjyN49epVra6MNegPtLmxoXU2hIjMM97IahadPk6gZHrCKeURzqIbA6am5ZWNkHJPd/lQ+LiCNqNFg12e056Dietxr+fwug6IJeo12JmZKdKX1bU1+e+dHnCq6n+n1WLQnMUq0O4qjt+It+9oUb2yp9akfd5wP/riMz2Ffu4TAj5DFpTbV69rlcVPodUJdnSiqR4cP9Pe6YEYHplvyrR7kxOb/8+///f6t++9p7fZJLewkTGbaN/mOKmn6renCpN9Hd2/o4e/+kDTx48Ujw41YAMdWamoSkqVxqtbunbzLe1cv61ydUNpONa8KDXDUXStRPpWMSG9L2VZajAYqEXn3ndduDzt88/Hpap6csfmYP9Q07Opzucj9M6jwtZCCKTQOU+/zUwFYxrppPP39pynY8aG739GDFXKzJz8t4DXexW+mpWPd5Jpymb10Ue/0ne/+xf62U/f13QyV+AEteKExXBSRaqDSdB30OJK8qwXSkhwe3aGuMyMuHkMiDggSXaOmJEg1xzEzWyRH2Q+h2T8kIVuXb8OM5PINfJiiCqxv141lLCAEAp98sln+k9/9l/04x/9RBP/M2fYvOscAvnGNcexmrH5VmXF2A9VMF8FP/3eLnTTTSg4LuI4f10TiSBxAteqckeBjb4/bbQVSg15ER2y3g8czIkeL3rurBa84EXgYcHn+HKBCseVV0r14T1wh7MwrYPdQtqtgnZ6Ubustf4FYoMXwZWq4OVfXLWiJblD6vUdeV1Xmx3XMmLD7DmTyalO/RMrc94/F4t5E5gHVpaoOiowpxSC5nWTHRq8f/olFTEo5DGiqeTwB+H/w25fJy/CxfduOTz+IozkEkRfuIPMKpXlSLEaaXP3inav3VJvvK7I2pQd1QVT5+DaegGsy3K8wLNLZPmI+prvcQ99rXEn0nkZ4xPgbRZY4yR/0Tjl5WiG7fVoO+KEROZ7q6Djk4n2+Xp0cnyiOeuTNznmUGKTg4aNzQ05tja32K92tMa6OhytqTdYEZ1SwhaGa+syDjJmfJ6atVFL1KGXHdjBeIN1+c3sCEfWxdLtyGVn7SW4cCdZTqXu6QH7iSfMTMHti35VVSVfX8mSWVfDpx3Wq3xRz/Xh6awb2vH57/GLyLRf9+HNADN/UMkD4gF5irKQI0a8F+RtcaAziLsuL4Kav9ebrr7IzzMci1x3UAPKCcxxR81XzY9++XPd/fzTvBb0kL10sBYafUkW1YImlNlOV9a3ZcQX7LrA+Tucr9E7hxtbAYOCAY6hWwgCYQxRJRthgXLMTMEWZcQ9L8hk5vkdiAq+8ofzzPTUDRHKIGgp4a0+zU6l+YlsdqLYnGqFN/NrGyv65u3r+jfffk//7o++qX/zrff0p994S3/01i19+43r+uYtcOOK3rt+GVzRN4i/e+2S3r6yo3eu7erd65d0e3dDl1eH2uhFjULSOCjH3SEZk9evTAVtBRbjQq3KvKCysLMY++IKOX2UAhHvS8II8iZkykYiQof3zczoKmaKMhN6bNiwWujFtSCjsyS4jUqWQx6LOwSjnUB7QWbEQQykgZmRp4xAPMaoquqpj/PmGHFyM8BJE+16ecJopyz6MURo+kz0NSbsgDolMkqnbAq+OEim6dmZzviMIL+QPRMQN0Bv5H1YLkbeL598Le0k+vYioM55iToJUQA8iMCSeObNg7pZETQQ6UfEnvzkyT//xzLqkJPVCfIkyr1dtMGnxT5jw+J2eCALpjm6raPJ/+eoR0cHuKJtzqdIG+jixtaWBtSPOKolYzmdHOmAU9UpNhY114CNeLtX6L2dLV3tldpi7DeQfcSLUcGJ0DGf9ffvf67TZ49UU9c37Q1OnAe9vpIF9fiktHH5enZONy/fUG+8rToONGkLtSzGbaykUAiWMjNVLHJVWalx5xUnuaDfhrAJXSzhqlrqYjQaYQcmP4E7OjpWS38j/ExBVJHrjQaIG6oEFmgnSDLyktzhdUfXbbVlwWx5GfS4klPoN7zgD185fFA8/BJ04TIZ8kjGjTySjo9O9MEHH+pv/ub78v8a1T/3pxToF+ULnogmjyb0laiaQd0ckib6/GaeniegNzOZ2cWsnLYQCJew53GR56COmecvwJhAJBm3183rVJByPqH3CaermAAAEABJREFUy6Ka1pA9KKnQZDLTRx99ov/rv35XP/7JT/On/pKxNuo7n7Is1ecFUbTjp8oOuMsUFjAZfB2SScCA38qX5adcEV3sK55Zi7z0JkXGvWgJOaWo+ew63T9Qgy2VvPiMcBzW0f8K9riCwzrCOVzBYR2TXsNo15gzY2xmhfxlmYcjHO4RTkVHW2sVB3MVujWMcg0drWPnPv82xmMJHlPm8czXd+IG3ywTtKWkMoi1Nyigl5b5VyNvDa+GuKF3oT/vMgdlOCG1/E/uiXkT2dzKoke9oBF67VlEVdbBJDOT/+h/4NWNgvSq8KvFWtaQ6IYkYz7rhWu5XizDi4WoFrs0NYm1B4ctgdBb0daVG9q58YbK1U3VrE/C0SuxyxCjWtajBhtwft7YuQSJ2AK5jIZsAR8zM2MMOhhyBsYrhsCwdUiMS42N1cyRAU7j9uWrqlg3554HrKzk86SqGEvk8F+naea1mqaVMr9CFbJWRU+Rfqwi+7Wbb+jyrdsabW7rLET5rw6Il0b/035zKzQPJXZSabi2o1vvfEvjzV25HN6vFlttQMIOPe1oiSfmiHdTubst2Q5PIAV9NPoUkS8jRJkx76ngfNjVoBeAXpKpiyfKnV+7CMk+p/H414GZc5PMFqEWIWkjvkSIgTFPoFV73p+U28ty6Pd3GazMLLdO9Pw2Iw94RuAxGvTUIxKYzxGZHt77PDup/p8cRQ4IqyLgl/QU2fuFPhtQh0LWX9H6pZuqVjYkdA2rV96hV1Xq9UBVYiSFyuyomrJhIp6HgYHz0CSFYDLzyZRkniYeLcjMMoiRK/m+YtblyRhMcbmBMElc8DK08rf3Pp9dL62N9CfvvKl/hWPqTuqfvPum3rtxRW9d3dXtS1u6tbOhq36CiiN7mdPTS2tDZawOtTMeaGelDwa6vDrSFcqvba3qxs663ri0nXm8dXlXt3a3tUvZ6rDCCSrk/wq/imLxTHIHlSmQw2ASYqu7knzTT1igmZHv/e5KSOSIG8Y5WHidPjFQKRtsouMdDGqTSZkPAQ0FBibEKNdpCIEwKIaQw2XaQyMvQlex0FS9HuMFfLKT3/JdxR3P/b09zaYzPk33tc5JZcW4Bgv5zfXw4ED5H+OwOCkIp6aWn776qY/Bw5DFZBKyaXG5/In+JB8z+rIM88TI/WuZGA60c14u8kjDgyxPoDnSKUd5+O3ppAqb6/OpfICDVvYrTTmFmrIpUlWIqEFZaXW4oug7F/UbNrMGYz+j7S+ePtLMN8Iyas7G2OCg3+SEdLPXZ2M+0pwTVx/bXhUU/cSeGeS/PtLnFN834i2TVmZTRU5Lj+5/kX/R++TJA0353B/4LDqAb68qxdoKgla3tnXpxi35CerG5RuqxlsskJXO/K2eDaLmNKNl0TQmHh32TmJLIc+nlonrLwgB3QZ65npZIvc1BkUfW/RRlhVDYHl8JpOJFwNDpwTUlTyesk16O4mxmaG3Y04ojo+PNfXTchZ+M8s8vWLNfHOb1G982fMa6N/bOwdyKEPnl7fhttFgM0fI8rP3389O6scf39Fs3iJPhTghA5GoB3/k1Et8EtlJet4U8byYeOig3APlujm2eHiBY5E8DzwPOL1DtvgRobrLCLwMmJHgJiffCaqEUE2D3jGI5GCs53XSp59+pu/++V/oBz/4ex0zBj6OPm8EvVnIG3DNnPP6kjP9MmyZT7s5blpciwi8FhmvCBJ5S0iG7oVTOucLyenTZzp58lT1waGY7CpZG0aUj1D+EJlG2MkK8TXmlc8Jd0bXmVvrkhxrsHVndJW8VT7lrVLXHdR18jeRdYN1Y72otIrNVtjmHNtrcTimzCv/FaI8gtQx7L+U5L+iU7FJFdh7CCbUo8B8NmxfpFlJ5L8ONMexmAH/YtKIxswUmFdFUSgqaHU0ViRPztskeVwe0f/wC2ld4hfwVUKZmcyCLEN0KWEzDWH7ArJNvcDVW3rOOcmgj2r8pdlK1Xz58X9jsHbpqrau31K1us46VmQORjUL3qbHlPMy/5S6OOUJnN/IqAXMTF43UD/EkOlbr5da4q0ittAfrqrE+Sj6Q1nRV2sRN4W5QB9bBZVlTxLyMp8CfOa8KM1ntdx2PH/Kaez0bK6VlTVdvXZTO5evyf8W6uWbt3Xl9ptqK3jizKocqIk9Nay9Baeut975pnZwzkvaV4h0LKET5EI2EtyJtSflUFyG3CRynvff11KjF/RQwUwum7iopYStNcyVJVpsuoWvl9EVmVELyOQ3XCiBv/Nt27SQg7b1u13Oz0EDMjNZMMUQ5FfDnPEyM/KB5/1+YBK3Ll6evgj62vKC618uA2vF9PRId371kR7fv6uGPTeiqxJZC5cV2ZJCtseInaxuXdbmlZtKjGcyxu1iOxfioc8n4B5Oj79txRgUYJZhxGHqtC5TDokEGvQBdsX4YFkk02/0RRUhA6RJ/o8geHahd8QH2wcYR8DoTGlJKzgoNy7v6Ns4qd9886beunpJ17Y3dGltRav9Uqu9QmPHoNAIp2NQmQYVix4h2Spjq4rTUQ9Lq7PjO6Jsc2Wgy5trur6zruvbAEf3Gri0val13vxX/DMV6JURHqaSPhXA++bdIcrYIL3LjayhMClKNZ/KvO+6eGX74wFtV0ZcjhaqNvMxT5tkMA5myvoN4TyMMcoRQpQFyg0QmhFaUAAxBvliXVWVer1epvdNsEGmvWfP8id8cQ05XXQIeRqMx51Y/x1Ud0p9zBoWhhqc4dydYURGO6KdDOr77dI7JCSHTxf3J+D2fnpAEc3kmPzyieJlHbqn00DkxWgh4YQ1LMa1zEy9/kBVf5h/P3Vv70AzTm4KdAGhemWlXU5J11bXhOrkDz9pmarR08N9Pdnf05zFw3WDL6oNnNS3di7pnY1dfevSNf3LN9/R7UuX0FWhEqeWJU09PnfayZFmT5/o7NEj7fPWd/jonmomlk+0EU5zov1TFpc58yKtrWn8xhvaeu899a9eU1pZ1bzqaxZKNaFCzFJSKUsVKOiwuZiErhPJLOSxc7202D8FevnyBdrHxWv2GNeK8XV6d3xcHx5f1rFFZI6j4fwc/vtKNSdjWc+U175gIVkFL7cZ5+0La9e2y+XoUoJhegVyPry+/t3xDCHKT4N/+tOf6vvf/4F+9fGnOj45Y/hZmHwCKcjQiRmNLkBSHYzQFAwEh9N6nocO4pR5/ZBDyWyZp6+8zJxOMgmYzBwdT88Rlzl4GMKYmcxMPDqIi7SZafnT8II44+Tyjjur3/1z/eC//0A+Zr6OusPlY2LM8YiDFaLBwHXe6Ulw0de6unpfJvX8JQLF2BkDWSBTwr4nT5/qbO9ZfmHzl7g0n0rtjPWx0RDb6GM/A+bCiHAdh2HHoi6BrUbaagFibi6wQbjRmjxcR+4xOhhi/4NYaVhUrL/+1UA6OpnJvyrUlE3hMYXXjLBGrlZBbhvG3HIoGA4MIiFLyz7QEuKesb42fDkB2HBDHs0KFvQvSSmpKkqNmaNUUWKOUvA/zd3SH5+rz9FkB6dl3fA1wOe349UdNiUrQKnWAGPQgFT2tLp7WTs4fMPxqlxvja+Z2GWIUa+7smUxzh6+QEPeMu1lLbwabKjOIes6fVAoVLBGyiqxzTCmYn2vdUaiZv+f8DWvZnyFLYkOuUzCkfHx9LXM8zfWN3XlyjWtbWypGozUG62oP17T7vUbuv7GWxqtcUqsiK0EhWqgW2++q20c2lTQJnyTBZnZc8jkV/f0GPZkblmtIPMM7IvAs7HNEKgPyFFCNvdzWmT3kAxok5yX5adTSWYmrxeob0YJkEwQA570NTGWSjn5yodTm5nMjClCGJTjxPTilciXunxTjEFlWeVQXIm2RGkH/X4uBgqxFlztBZ4JHU0nJ2rrqQJfLu9+fkeff/aJJqxF7jqN+j0NqkqWeZgSjHxdaBjDDeyzP95QnaLaF7i+mAghBhhQWSmPAUGmMBSuhTy53xSYmcygpcEGB87hdO6UeiU4SMagUO7xRNPeiQYGNYPkhp0w0pZPQ8Oq0BvXr+gbb93U7Su72h6PslM6CFKP+hmhVS8kVRhVwXuiK8H4ZB9QBq66Us0myKdeLRQ0wJkd4cGujXraWOlrdVCBEhSgpw0+5W6urWp1OFC/KlXRd3dQOwTUZqJ78gsR6Eirln56H32We7wzVorokxte8hC0GZ7fKuejr1zmOiBOibOVN2AWMESAjkPwsIO3beLqGpenScmgi7HAGEtVnKr6Zuh0PrHdmXm2t685Tul4ZayyYrJyWtKAxAISzFQWJWwSC0cD6gx3dmrKvRFzGSLOBEyTUxISZKmlRUL0gMLcJ0LR37SgIEoyZ0L1invJAsKsGw8hCzHiSPbhEjThNPWMPiTaQ2QV9HdjdV1rKyvk0LakNkg1vM7YZL94cF++6BXIXlJhAG5tbOvfvfMN/Zu339U7TICdlRHjbIppJp0xkY4PNX/2VJNHDzUlLDiNHUbjtCei154Si3w1HGu0ta3xlSsaXbuulZs31W5t6YgF+DCZTpFmFqL8d6ZatxhOVEMbFZrgJiIUoe5KMkP3jFdAxpoF3TeJXEYfBFx/LQtgzSJuhhz9vgaDvjzPx9NPVVsWgVyHh5ll9nkeoUOyFNHhCjra3t7SeDymnHFm7N3hr7AFqsjnKYJR5ktBoprDc14F2oDiK++u+gUSk4Uo//2z93/5C/3ghz/Up3c+4yBvprpGHtC28DX0ZtiZgmQGpC7s4jmLh8l/vIjQPHSYzDoQkWR6fl2MP899MQYN9eUQ8UVhTi7iOaDIzGQGyHj+9JiREyiLCthDWWAzCrr7xT395fe+px/+4Ic6OTlVnp/oIxaFQoyM55cUJh97BoQQln4znl2eJ74CzsqhThbRvrBDpaAKbun0VDNe5Bo2DsNBNQ4GAmum8UJbqFYfmiE2NcAeh7wYDjkJXeEEawxWOM1a5XRrlTL/xD9mfVjFNlcJ/VcE/AS2jzMcKQ9NEmcDauaJeVjDtUCEihYKzZgn7qxShDMhkDSjHgeu2GICLasiMECsQR53YmrWWt8nGrhhLoKNvJuohk2w1Wjg63aPLMNwk/6fdHXrJiPsnUFwM+YD8eVcr9Fpi6NHlhyQEHZ9XNal0+R5yYtIaCRhBy12kHhxbtj0/UWh4WUi9kfaxIm7dO2GhqwPLe3WDITzzFwSz9xgEkVCs5JHxLUMRRnw9snNsZYI4qrh4fvIHJ7Gmj3kJHRldUMDXijEHGHYGftGc/o3x5YmfuKPjTkvbza1raIF9TloWMWZvnr5qq4j69rahkIscWAETHOZrOzp6s3buvnG29q+wtqMI3uTA4kbb76tojdQgw5cDtcj4nEn5S5YynFvs0OWfpFHcOE24mYmI1zeRn2y5AjsFw4LpgwRQuhPM1MIUTGCAGKQWS6RXy6Fh0v4GDiWaclpu6cZdelPl6NXXmaUguBtFVEempnELb9y6A9H1/Oscy/7CiRG2Bdo0SAAABAASURBVOVawo2u40ClBX/vi4Oc7sYnc7/s9HhfH33wvp7xhdLT+cs5+otBighmoKVfrUWFqq/1nSsqB+McF/l6zRWWwiQMLrFgJHpiLxEnFpOE8MbgOC8zU4uBNSxgHjoaNtxclzKzjoOnG+h8EiaM1DBWm0yFWHp795K+gxNwY31Noyg+xRcqQ8Ajb5VwRBKnRC0bLjudAtaeMO45m0B9MtHs6ERzPo0a7SdoZryllTFofX1Va6srWhkNNWTDH+CoOvr9kkWu0koRtckp3uZgpHWUNCor9WnTHZ0CmSMIKBK9yq/EA2nofbtAot+JcaOEu0VX3vcW3Xk80ddEPLkePU55ugCDX3AQCegyIHMI5JB2M8pBfkC0CM1M7nQURakYo7qwYDSkmv77L6b7qelwMMTpY6PA2ZvhgLmTaslUxkJ9HKCSviKyauSSt10WshAVYtTyVMPLqZJ5e1xciO+iEfPbczss87v+oR/4uh6E/pQvpyNiF6qTzDdFkbUisri5c721vauEHI84JX12cijOZtBxq5Wq1O7aOpsr/TBTAEmtZtjHEU5ny2dv/50YYyMObJErvahLayOtVaZ+fcLnzkOlg0eaP7qr5gknpz55JscaBFMPfa7wlt5jkjQFG+DOVUVOY9dvvKlLb7yr9UvXVeK0NlZozqfrGbJyoxs6hBzezW4Ba8RWDGoc1dazMyAkL6miD2bGKXIrnwut2wYl6qgyWfInNEVZqOr1JGwiYqsnpydqmDctujUzmZn8cpsx6+LuFI3ZgNZ4ARth9yEGNf4yyKbvPIy+tgxWSxtLoH5ncwHOawnP9rio4XGHEQ/PYYHMKKEbR1LQ06d7+tE//ER/+zff16effq7JpGYMS+oUUihkEXqZ5CBIHsqvxKNDfhra8HLgJDmPiIcE0H7FTZ1MB0kOSRP9NTeUL9CR/jU1jP4XZU9mJUpizjVRn915qP/23b+m/3/PqfJEFV+p/GXL4O0cfeypIAvGGsJIkJlEYQZsPEyefkXjyfMoy+WETutZL8Bkxrgw1qmdq20mSu0EmzxjTZ3zslarxC76OKxD5tAIJ3GEjRSso2Iu6ehQxeRUPQ4RKuZXBa2HBbyCO7ucyNoiDJQZ65yP64w3x5m/pDGHWl7aWhzmpKiELA12USP7lIkzwY6n7BEzbNk/69cpye2yYT405GV4nhI/z/Vh9DnAw6DZwHnpMT8C65aZvdD7f44JF9EYb7NO1m6tpH/0cxn3gwb/1aCavdH7EEKQWUfv6SU6ek95fQ8vgLFUmEmBcc9oNGdsxYtSW1QqhmvavPGGNm+/o3J9W3McwMa8HWEftSLjGhlnVjoF4zXBklpTBgQKrK0OLFd+KMWQ5LKZkk7Zm485Oj9hoKcW1VaVwnCgwdq6NnZ3tMK6FMsify2bchhRINOAvSoyhmJMfY6sDFe0g1zXtq/o8vZlDUkb8iX0gKrUymTsYwIFDu2Va9f07nvf0Lvf+qZuvf2myn5JeRJLJpaXrU7GW5RD7CZmuLnoxUAItSw03nGg7jKCJYj63SWTutAUkcf34RiCYugQgsFL6oiS8mWSmcko87F0mJEniUD5gjRh94nOLZHz88OpHDnBw+OvhpnJ+YsroUuCnA4WPEp7JjOTuP1hXUTPLyPqIFjciTHtbmIuH9pvkbVh7jpawhbbSuQ52gWNYYOz2Yk++tX7un/vU3y4MxXoOqL7oKkK1pReK9ahgN9imnHqNORgaX1nl2GNHBRFmZled2VHNRdCY3SQQJZ/0CZCCqlTFgbBIfR4i5BE1eAoLeEnQB43My/KyLTQJBa2RAcDi1U/mW5sbOpbnFZdHg41JL8PdUE9xlbmvFkEE4pveONveNO3OYY1nas5PlNzOlV2WE9ZgMnOixjyVWUpP42qehUdDwrRVJRRRVWo1680Gvblp26rIWqj19c6n5w3wKjsq7KgKMllcLgcCCJHQgcNA9MQ5kkqNIJq0lIvtJ1c5hyS62GWfxGHliqLO6HZJOffIcjMZLk0ydszSzIz5R/kMiNGGJE7xkIxRsqklhONGifdf/cUCg1wwH3Bm3FC0pDv+jNJvhC4btyZGaDvPqcSPRaSRNncXwboV4u8vlEgMb2igNvLk/eFnBzmOAXcRHlKXb7UkuFxzzTzVo0yeU3guUsYfQf0INAmXrP8d1FH/vbNKvMUJ/Xx8b7OWDhb3tB8XK5iK1vDkRIvI/Vsis3NGddCq2tj+ib1ypDDmtP1gsWpZFEt5icKkwNOT+/p8PMPdXrvE8WDp+pPJxowlj1k7JWV3Ekdre9q4+otreGgbrz5nqqtK0qDVbXlQIoV8geZRRWhUERGUdf1JPQWYivRpi+G4tTWbde8Xw5Jxs9yIfHQ0y127cg84KUQlGGiLdFGoaqq4A4Fg+Cnqj6vlK8kM8s0Zia/zFzXKY9BjKYSGQPG5Rtf6gj8yeLgFqxMh5uUw7Qct44QOufpUJaFjHwneR7tKJAPFs5Iy2LDlMZJ3dcPf/gj/fAHf6/PPrurk+OpWnderFIMPQU2RrNIXXhkVibEzryXj+QRbN/Di5BM3UVd4iwfei2cEHIvh1TyRtCFpzPkF9xpx+daB2UyYxg8TXXSCXg+KW596Qpq2cnnHBnWdVA9L3iZibp396n+4i/+Vn//w5/o+HiiEGOeBy6Gzy8fk+l0Rt1GyW0kwTiDRjwkKRE/h7guppdxsl9xmwX5fI8FdGwQSWcyubM6U0itImtt1c41VKMV+juCbIQuhpT1m5oXu6ni7EyRF10Pw/wM857K+GplzElzZ5X6kfpuY2Jc54pqYx97rehTpL0oWSGFQilAGQKnYdIMW3PMCVGbGsIatOjB4w6i8OnGWfky5DbW5ahBb6CdrS1VJfZEP0VL+md/2bmUZvSL/jboeYbD5vPacebrGnneFbOOxuMOM/PgBcDihbRZklkL5syLGSAMrVQEVkJTyzg0sVJY3dKq/6WSN97RcGtXKhkvJUXGvkTrJdSRNcwdOZQuzDtD1ipYrYg9iZCVRg1iNYzr6bzVPqfwT9mT984aHUxrPT481j6HSYPVsS5fv6bbb72pq1evaY0DqbIsFZkTFetbsQj7xH0t7sdSfeSMFpWYrGxvzJOkUBSqeOmLsZBCpO9BBTawurEO/+sqBpXmHFQkHOxAHwoQkBOLQyfYrk2RHwTiOPPBnVVoLetNXEnG00FwfrvqA5lLmNk5XSAeAmmTiEro0dfSZXg+tynJ634IMhBihN6cmj5SmDp43QyS0pIpoahnJjMPl/B0B3Hleillfh53GciW2bIdynxikWlmyvLIJAeBmREznV/I5Hw6sFNgH/4Fz/27xPrh9pDIc+7eFtxzf2q+an/x+cf6xc9/orPTA+FyqVe2GlQJtPhYrXoYVWRfmANjf93gpL/k0LDBR2zzixqNnwvyYiQk7yRNmRmdMJmZ/Mr5XoZQbWowmlYeZq8657X4GbUa3tAbOlAvwpayBL8ObY4Zg+Q8sQ1tYWC3rl/X5tqaIqUB3j3euMoCR2BBl9oWHSScklruTPkCX3NS2CwmdHCDRUxvVxhMD+erKEvkaZHnOVwWo7yoSvmfbOrjtFY4NgPSDj91XaHugIlQ0nZESPZ65rjJQ5PLATx0eAe8f+hlYRkECbi4HnYgRc9a8p9D1DO95loWLMLlJPKhMEMKb4+ysijz+Lg+/B/OHB4e6exsyklqD/YtzkEDCKF3J9blKNHtYDDUiM/DK6ur2rl8WaGq9NndL/Tg4QPedGfozN8yaWAhHuvEIvZSAN/koHceemkOF3me/iqYmUyBHw+JYZc+CSqcq82NNQ2GPU38LwDw2ZJhU4G+N0cDvbG1o4rFcMyEu4bdfOPWDb1546qK2MhYQK09U8V2OGinKo4PpP1nmj99qOMnjzSDl6LUsnk3jP08sIQxuMXaqoZ8Lt+C187NW+rz2SmWlRoJOxI9tAzJ9PwijswJObzfZiYfK6d2eN6S1oiYGbptFbAtM+eX5Bty4xMTG8da1NE5sWRmLMoVttrP4+rlR8fHaqEVVwIBxUTs3yzXJEfME8YdGiO/YmwjC6IvLP4PrYQOBWnNS4nHnWeWkzzn5wxeHu9lvryigkSYFqFyGJBJnJpO9cUX9/V33/+hvv/9v9fnxN15s1BRJWb9pYWcObwQTybB9jnol6edpIPJzBblHlqX1ldfz2V/BZ2R5yC4eJtZ5m1GmOUg9LhJi6RkUgcilEmuF4cpxKgiz82oh48e539g9Q8/+rFOTidq89yQ3AbmLMY+JiFEmZkoWmAptUlaQhcuz7uQ/IqoxQDPFt23Cj72xGiJoW/hnERpBxovkGGAvfTKUtF5sr42vOi2rCkNX748NF56I/aegfdgDJxBXcPlcFbrVFId3T2QDLrQihJJ8E4or7UgP72bJWmeDIfVhH8DjJcnAD3V0JMht7hMiKzkbYFI/R78t3lhXR2tSNh5AlBB+8/7Tqz5DafJCV1neQmnHL4cHh7q5OREk9PTPHe9FyEEuoYySJgZ6jNi3W1mL6S73AtPQ7nnEOrzWe6hw9RS33VuRV87V2/o+htvasDn+dbnaTWQlQPJIuOWFJA5sicXauR/+cTjkTwDgXyklHNtoT5rTftnrQ5YVPfrQpOmULBSJU7nqD9SoHw8WNGbrK9/9N639Ma1W1rFMZlzyHTGi1yf096WwfcvR/4nCvePj3SE4z7hVH+GLfrcMfO+e5PIBq2hQy16mKyz86QupKcyyoy0r8vmcaMuodcx8pWRoGszAmXmQH85JB6okqsRLm/nJ8qWaQ99XB0ed7honm7RVYuNetyrGC35+DosmDyMrBkhBmUw9gGYmZ5fy/gyfF7yVTGXwcuTN5w89mWYmcyA7MuFixyX3Xk5Wh7Z14Kcauy7pqoIYjuV20TikOjg6SO9/5OfaN//pCM6LuhniU8XLEgKtBTJNflaEKu+/FdRrt24rQYb8XKlIBcZ4lfelL6Yb2YwlcxMfrnAvrE2GE7DQuthi2PaYLQe1sRrLwM1zqojGWoCLS3nOB31VSgg/BrO0tr6unygaIQmjMBNRHIH7AxDPeWT5/HREZO4hg5TMsp88AkDTk3E0az4BEShzNNlIe+vyzHHCaibVi2cY1mygRSyEBSCqY+b3yuCelWhfq/U0lkd4az2cVaLCJ1J0STIFOiDwcloewnXpnl/9KrLLYO+02/vr9SlvU5H7ekutnzSlMx/jKdJBDwk5Xh+IAchVRvkcL5uOP42fszEbumvn6a2lDXEHT5JSnRUVpUCxgIDuV5cH2PebM9w+n/xwQf64KMPdMhnP9ebTxjlxvWKy/v0iuwLWUgox/O+Pi9EdNdIzvAmTEHGpiVqBHRZMjaroxHjUekUR/Xk6ACKljFIGsWo2+sb+he3buvfvfue/tdvfUt//OYb2uETf4tjOm9OlepTvnoRHu7p7O7nmt6/r3h8op6PHYPZ+GCOBmpHfZVueFPhAAAQAElEQVQb61rnTf/qu+9owKepGTo6wZbnLCwtdiMut3kH0a9xX+y193RZxbC5oIYjx4IxCCGc64Au502pZeG9WMNpetj1cDjEVvt5M6uw4aVOzQyNASMHJiTlV5aV8Q9klNBH5oTPTT+5yQuM6yEot+kjCZlXE8yeyyTl+EV55AQZVD4PibOo1Hzye/DgUf6X/X/7tz/IDpr/w6nptJVZxdQspWALFoE8gA7MgQBmJmNsliA707gOljBjPlLwPG26GDeDB5BDr7/MOjozQgEPL2BZ08zLJDPjIYnAYUEK9OV520FmBrowhiC/WmyoQS93797Tn//5X+hnP39fZ5ygLvvsYzleGTOFGQXG71Uadz6/LVrsKYaoFt7ZJmzJiVE1kEd4mUdIuZkphsBJfKGqrDhhkwwHMTAXjL64g1q0koeO0NJXxneuqANefk6wu1lhasiOMgXWILEn0MPcWkseX4WzY8oXYs1YqGccyc1BTbzBltoU0YlBb6wLEgnlE5aUVChwMlNpd3NLvVgoWpDP09w/SP/53a7n51Il9ONrcj5wQTf+Aum/qpUYq7Kq1OPrXmSNS/TVy4yqnjbzGIlX3miXZrwOMfTVEXmVDhfrQujFjHGinYqviDucZF279ZZWty8rFUNNE26pRQUqR+R1B7XklLLkq5bH0bgCoxNYR4IaRpQmGYfaSk3aUqc20GkcaVIHlaGnLU5vS0ZOdZK/8DSctI57Q7157Ybeu/mmbu5e0QhbO8FhPzubCFPQKSf295890f2nj3V8doq91LTWipa4Ew5RUoHOfL8gQwtDkaA6x8LG6QbySmam5Y8WlxEaffE6Rt3zPX4RD5Q7nI4ot+vvIlryHJ5H9DW3j4uPcYs+c5zxbVkffMxiiMy3UhXjf46yJK9QZIwCujUzmdlruP/6bBM/1Pc1q9t/6C3t+36wlOnXc4GCfdpl6vV7cjv2PaXF10vYRsspaj091tnRvj7+5ft68PkdtXwtqEJQpF7JC4tZVGLNaAlnyVQT9lZWdeX6LQ7P1tR6WS1Cbwu85g55zFznC7gindZDx1K5vjg0CFgz2Rrg+U3b0gCnOWz0LQPh+TXObMtC5eVLeL7TFgyG/76koJ3yGdfLJZPXmUxO5X/r0982Dw4OdHB4gGhJ7pCGGGV03utH3/TLqLP5TEenKAk+MxZM/795Z7N5VmaLfAyTemVPRVHK22twGHps4BnUH/ZKHKOSCVNqpd/LGCBfFU2su8Dkv7uaFUR/LLXMDYBURDJPHrDGDCnzvrgOHK63rE76ye1k6i7rAp6JfqccdsUeFwMp8ruwyxeXG5tn194/1zn98zdyX9jc0Av0Iyax69n7nqCp+gNFJkKNADPkDzjzvdFQ1aAvj0/nU925c0cf4LB6PX/7sSweklCHZs/vnORBCXmZiLBLyQVbIBFChk6Ury6e6MgCyOhriYl0R6E5hp0Yv14Z5f9bTRWlCc7z/OwENc/V8rbW7wX9qz/+pr5185ouVaW20PcGdraBPUa3Exz2w0f3dfDggQL8ChqOrTHxcUx5ewug5AXp8u03dOub39Q2b/jTGHWCPGfIYVWlgF2ZIRl5Cf5kv/KGRK+CE3uvzNAP7dNp+biRymEIpiBgQTEEiXinBtpk3I1Stx2fX16vKiv5r0SsIneD0+D8jLreRsr89cLFkGMCSV63YEM32mgZd7d7yfI88HFO8HqhOgI6T6dJ0D2HWz6ykafFlXKYcL6m+vTTL3BSf6Cf/OTnevToGXPYaLuSVCCHsezDmJRcHw6PA7oqeRFwfheh3/iCSWbmFbu4Pz11EWYmM+uyFkGX+PLzBd1Q7OQOoi/dBk8B41SAdZCKIQZZjPRf8r948B/+w5/pw48+lJ+i1czZlgH3E9Uau2XVIKVF3ZY6Xc5FfSSzTON54lqGRF95u11E1rjA2CMdsoVX0nmml/tEbbAHT5dlqT4vSRV2VxUFcwdgRy6Ar/0JA/OwTqYzHJtT5tdxjS3INDOphkl+kSZ8fpuSBTWKlAfNcUjnbYH/UpKu1FpPKfRBCV2hxKZFhHlv4rBMhsNchqi14YrW2dwS6Uh7hq7leN7QP5OYj+FCFOtCn9Mz1qQzTql9vR70+9ra3mZfqyQGtGWO+t7hc9PLxJjXrG0+lh2HLz+9616ekdcrGHF/mbLL8aIGupLT01D2FXuj/HdWr95+RyOc1aZa0Uwl36QKKRQKjFnBehWBmY8h+UVPbWDMQk9WDSXQxoF67pSubKkYbWplbVe9wVgt4zhvnFVPw5U1lbQ550i3JrMsK62Ox7py+Qq4qj77lOcNhiP5r6RNOU3d57DidHqG3bSyGBTNBFOJOWQteQKWe4UKachaZYMhH0I5jBIj7XieTrJFfiB0pzdAEzwOfI9/HndaQS+ublyzvlH+MqTgK2+vlWnRvY9xBvOtTS2tUQovIiJJ9zwtedZXMv0NCuEI35Y1poFvUgjokvkULNAvdLrglRAioYeEIA4RdqVJcj2TKPGjelVJvVaTkyOdHu5rerKvOZ/5n967o7u/+lBizCrqFlQraKsITl+qZd7XYOq14bO2s6vVzR32kZb9v1XbBDXYR6IeGtCrrtAy+Es0TBCfMD5RGhw7j19Ubo5jKC0c3XacYZeXW5B3csqnoxkOlU/KJXwyzpisXqcsC5mZvJ7zN+viE05RT/kcssdn2xMUEWOUI6HEAgUVZanReEVFr5R/Qts/OtQeTsqU08EWmhnh2WSi1uUGwji8HxTlvrsRuqH3YtCAxXxYFRrgHPXLoB5pR9/TRakKmgK5HK5qN2ivb97vBUMjTOjCP6l6P2vXI+Xyq6VJQLEScpj8J5BplFLT1UU5LJRY+B1dHBLK0gIUcqMB0l4OG81x0E/5ZDTnpCaQUaEXbyOGiE0l+WbS0qaQf44A/o8XDJpiOFCfz/+9lZFiVcj12TBp7nP6eP/ePTnPyMIEE2R0jS4EJOW3y+QywDYL6WkXy8z7FCAh9Az643Re7mEGpVTizgSCUuYTgMIyRpUhqDBpNOhpBUe6nk10dPBMCWe6iK0s1EqzEyXe3Fbo/yrjHO4/1NnHd/Ts57/Q6YP7Khh//0dSJe1XTJAy9th4R9q9cl1vvPdNXeFNvhyv8eaedMQnyyknOamqlNCN/+5cg2hJptdeZjIz8XglzEz5h9DnB12jv1JVVlmlkfEpYsEmYNh1qarqKZDnQ5UkmQV5/cSYmRmyV+ojn7+Q+LxyWmeYsmKd3tRdphACIKSemcmsg9AFubQZyQsZ3pbzWLCBpUm6AOq6c5HkSza2qiWJMaVanfFi+AkvOH/113+nn/7jL/Xs6RHTyrDTiAwVdtVTWXrfCpEhWZCZEQJJ/jTLT/0ul5nJzGBhMmS1RTvPQ5MW5V1/veee1cljZhR30OJyuhb9OzxuZoKog0TUniPPFSNTikVUiCy2DKbXrZlXU9bAX338if5//+E/6pe8DM5xTs1MRVlCG6mHzky+PeT1rPF2JR+yDBriDuKRabJN6dddSb1eT/4vqCPyqOvylyqZTPm2IKMfAfuJMSrEyNiVivTHzPJ4uz0mNp8uTKot8oJnejqZa8IcaotKc6PvJjWgBfKLthONJMpSKCgrNM/OUKVZKjPmhLUK2imy/ZgV1AjMlyCfwxH+o/5At67f1KA3gDLKmKglMgTG3Jv554S0EAbV5ZjvP9OFg+rxbs4lmRkOWl/+1csJzUwFLwch0nfiZpZpzLrQaS4idYzQWXoOBtvzX0abbTJhQ6bpvNYEh2CG05D43L+2e1033/mOdm6+pTDakP/x/BQr5Kqwoz4y9hTKSoajGXFAQ39V5cqG1navaW3nqsbbV1SNt+R/B/MqTu/21Rta3diR8zjGPp4dHOvg+Ez4p4x/0Ix5USNPYB1cX9/UDg7L5ctXRGd1dHSshn7FXqUznNVnB3s64gAiYXsxBIUkDKzBNloZvUmpoceNZy7CljjAaTVynqOFPlEPeD78AvUDdBnkedrIM+JGuSFHMGULYwjga0LRhF1AcY5/nYfl1lMmTVR0dIkXeSXW6tSR5eLXPczgeAGvo3shH77Om2pCHL14YRu8LDXuvxAm+p+cmBCloREvbzVjPXPfooxRZTTtP32ow2ePdPLsod7/8Q90tv9EQ6hH2PEgRA1YF0yRTgZyC+Z+4AWXJF8Qdq5d19buJUX2iaLoKVqhGAqZBUmmV13Bf/dziTmb/RyBckjcJ1fXgZZxorfOgU44KzNTALp4ZRJ/OJ4XUEUhmJzXFIf1nO9COe4ou3JQCZUSHVOeJFVVqSgidUNGxMBbCzph8k9cPihnbABu4BaC/PPK2dkZSp1leWsmpveNhGherrKIMIFBiMDTAQONGH1B2k9Qe2WB41qohF/hYGAiUgWvR+h9F+0SJUBW8t3h8761bDYkvTnlhb1Ly/O6ernW+cPzl6y0GCAzkxmQya/uiT67CI5qLXfIZ+gxQOfMl/r0/s54UTgDUxy6hPwlp8V9nNMBn9aLfqXeYKDx2roGfF4uyij/9PLJxx/jcDxVi6EG9PtcJpdAJFMHBObuMl/z7MaRQkTmfqGel5FxXmgQZN2SY+iqou318YqqYLyx7cnamWIz10CN+oQVn4RmDx/o4M5nmj15rB4vVuucUJS8mLTTuQKLbBwMNWSxvPzGu3r7m/9C166/w6K7phRKmi4YbR9xIw7YCCVX7AW4TvWbX5kDdX0syrLsGKAssuRwvXr/Z8jptuIELeWuWY+7o5KIeJnzWuGlImLvBbw8v3Y7R0dLes+TTM7bzBQYa4dMkqeNfsLf0KU8T5JZkES/4eOjqvNrQUC640sk355vMuoZ/P1l5v3339f3vvc9/fKXH+iZ/89HOA4hFFBHWYgKxI0w17EgM6NMys/8UL4825MvwBO5tHs4TRf77Z7ObsnDdW9m4pa9gp2XJ/SS2Eg9vqQ5D70i9YzaPpZmpgDM+yiTMjqten1YsQ7VuoOt/tmf/Zk++tXH2JzkY+5j6mPrfJxHiGFZXX5lbujbjBhIMPO1xcu+CoYswaIqnNWA7chbhIUW14UoOV2qe2ZK8riDyWJUcplYez1MEZsh3ZLfYo+zssemYzgeSTO8kIQNsEPgxCa1lpRMMuCPRMTXoYbNqAU17uacE9kZJ6vT2nQ2S6AVU5ilLCgJXbRSxIb6tHVpe0frq6uqLHoJMJn8wlK5qUBiGbkYkv0HuH2svVVvypAs0F8BH7M565PP25a9JYSgEAxEZac0BPnle1yP8fJQMpmZAtBrr6613C7zO4edEl5boytgDGWMT2A1LQgrxqtUHKxq+/qb2rnxlvrrl2W9FbWxUgqF/E9ctaybbTVSzaf93sZljS/d0sr2NY23rmqXz7drWzvyPzk18cODknq8gDeEjgmi3t/b01MOoSbsLXWkbWyoNkL6GIqSsV3X9cvXtLW2IT+Jmzgt+5d/JX30+KE+46V4wgFWSb1BXHoG5wAAEABJREFUr6dIPQkDoRf0hq55vEOyLuzKiaMfoRsDHmJg0CMU+e6MZsArvIDkWpIxZl7PkkgrX1QjJMNvQOIrb0aTliHk9riZ5fmfxwz+ibWmBR3fr2T1WxUu2zQjBnI7yPIyszb7YeiLgoieQzBiQgfKl5mhuqTl3jTgZWLModKUL58f/PzHevTFHVk9xTk1DanfB4XP12ToLlI3qCamXp8XnEvaunRV8xae8jkQFaxQUMxtffnhAicFM5gtIEIf0JYeJVexhwuQ/DKPnEN9wlzViLzmNozTJ647Ue5QeqfPwUJ8sZrzihi1h07jp5ZIqoC33jCwR0yKExzSFGkQOjfqGY7ZDOf1lNPGs7OZala+Zd2EUUApV433zzBMAcNBNSZQoNxRIEQZonpMoKosVLHY94oSp7VQQe0CgexcEa4hCfWoRX5vI5FwkKvnF3Tn+RdziTMGlJ6TmxmtKEMeBx5SXcvLXyJO6b/r0PO8rMGJ6U6yZ/lkdI4uIot8n1PUihPKAsMKVamI42/0qY8z18dhzQ2b9PDRQ33yycc4wGcKMCXr3EhJnt8ua0JX5xkvRKjl8nqe9wtk5Xh6ATNoPO5lhBifXJ+BTgR06A7q+spI2xtrGvVKdN6oamu1e/uaPngoPduTDg5wUGeqkMMXGJfJfx+mFyqtbe1q9413tMEJgVY2OTmNOptWtDGQ2BgtRfrlCISBt3Qj7IA4v7+b/rhcjotMjTlQxKiGDexscoZsZ/K/2pAXefID5UgjoZ+IHVaMW4N9znh5bMgsGL+CcVUwaOCODtz2GhYaRw3fBrunUCEEJfK9fRNaZt64+hOy5flNyO3FvwaGfScdHhzpxz/+R333u3+u9znF3tvbV4uDEmKUIWuIkTYL4gF+JplxXwAyu0wOM/ty+WvyzOwFPnrpMuvKX8rOydxX7Cogn+vN++v6Qr25vHu4Hju06KhFpzl/yZcwoMuwCC3QHgikzUweIiA3+TkdFJljBeuGj8fp6UQffvCh/tt//a/69JPPNOVLiLcT0VcsonIYgwJtmJ5fCbkb0AKjLJfD/znFl2NmET4FJ6oDlfD3fppMop5ZF2JG6i7SOWLnWRaDVERR+RxWFdIF+K/MHKGnSd5o2GB8TrVYHJizns45+rIgWTBAJEQlK+SOT2ulWuJtqNQyu2teFPm4wTyoOT2bMLWPNDmdwsybjLp984auX73KeuxzWAoy5qtyuZIHjJsAHfWxfRFkQvpPebt9Zf40jBT013JyxiGCj7vPyYI9y7+kmJkC4yguz/e6Iw4P+v2+nIZs5lmb8fuS3NtwvkJvqElCgwm0FjjhimpCT6kcqmKtvP7Wt/Tmt/+lVi9dl/VGmjI+M1DHgfrrl7Tzxje0eeM9DXZualaOpf6qBuN1be/sqMJm6umpLJqaXqWGw5HWQbztlzrmkOHe3jN98uiB9mdnOmG/mrA2TXnJGfSH2lnb0FUc3hu7V7RJ3IqgCM8+PKIlRTPGvZWwO3lH0LdwVBPQwjnNcewvZbRsPT4i1EGZWQ9e5wV4WQO7Bu20ilhkcMDPloDeJPYJCTGUr2QEDoKLN7RdO7Ak3omJDMSNuRBiUPDxJ+1zuiXM9Bd5eKWMFzL/iROmkj2lRN8uzxwfammf3nDXU5OxppW9nndOs8mpxL588Oyx7t75WDHNNWTMBoWpD0r6G9FqZH4LJLTrc70cjrRz9ZpW1rdwVEVPjSaWIEodf15EIuFyhaIqVZSFfLJ4GAuPx6xUV6yZycwg99vDBRYD5imJJ2lbQDkkN7dCmSRjkGoW3QmfDs9QxpwN2NGwubogzsKcdDGADeX+NjqfT+Wnfm02UlPTJE0mM51wMvXscKI7D57o04dP9fhkokPy9jltPcFR8z+DUrPp1Gzc+VSVtsXlbXgzQQkDbDHApICBdoaaUGlSiaz+Nt+vSjl6ZVQvRhUMgNenErVz5yRiBhLyZSB/67nGA3jfHBR3k8erUbS8Lad5cJsrAWnMsUib/ErKvOmDO+1+chqgJRd91AoI1atY/Cl/xhvswcEhzucjPdvfl/+uz5SFYVrPlejXBAf/FGc+YniRsW4pm6Ove/fu6snjx2rhYWZw93YB/dE56C1yeZISEvn5igdEy9xF1BbpLvRMR5fpeYFoJKsXTJe3NnTt0rbUzFQfH+j08QMdP7inGZ+D0mwil9mYEMWwp97qirauXNc1TlDXd6+qXFmXqoHqUGmeAp+TAqNTgLiAt2b07yJEWt2FDDmyDHNCi3LPfDV8LBL2FkPIJ/s0Rh1TDpkPHpboe8hJtuvYP2v5565nz57pkM9ekTnIQMoMeRkDf/Ho9/vqD/qMmzi5mmvO4tDAyCVgKZYvdjUL/pz5NFtgzni2GFtHQ/NEuKlleRjF5eMHCXmUIyJZXTxHOjqncdR8rnOn9B9+9CP91V/9df5X/mc4W14WGCu5rRB6G15dcoYOnV9GuaA7zziPXKS7GD8n+J0iZiZfw3xcWvREUhawNG/KIfqP4K7HRIeSJRk/ZHe3ETgIErh4+5A66TLsypy4Q7DASX5fRewxR00/++kv5L+z+vHHn2rKi3SiskFjrCs5NPQOnI/LM/d1a7E2Rmh8MxHl3l4GhAlcvBN6bkJUHAzln3ZrRbW5vwYZ1NinD3RSkGg7hUKNI5aqiwr0wUB1OZKfoqVyBT4jqViRkec4wzF9xovTVCZDLouB5dB5N6yirdAoEGurcr6/hBq6RbXUII92I+2F2JfhKAWrFNFRVfRVFT3mdsvGZ3qLz/1vXLuhAbQt9hYw2JCoL2U+WlxkycfN0bWdcyjNM1LL58tlXy/9eioayDddow3okK/mC94cMDHpU6T/5LNfFTgC7pRWrNG1jynzuyor+ZreMM4OjwtmBlcsQZYVRl9eCsmhPXoFLc8cVx7XmsZq2mwyPC/rHbnMsTAaI7QUFK2QLIJCgbG3csC7/RVdeeOb2sYhLcY76m9e1erlW1rdvanBxmXZeAMndKyZSin0FRi/fm+oHZxM/1f+s7rlPKBUqnpye0qsdeXGhg6R70NOR3/4wUf63j/8WHcePVVthWrscM76Iq5hWWgYTNvjoXZY05vpmeYcyKyNxxpyqOJ6m+LktvgFCUtzPcjoslL+WcY8PIcTga7PQi/WQaJqOofgJ5xes0YeBtIGV8thZ9NGiUO5lri6FJF8p/yUfB3xqIcumUEfjCfwfAvEyUuMSYtenOYcPqYOb9ukropz/irot7ie80vI0LA2ujwB2UIICh52jQsx4J/YR1tlPwp6tl49wV/46Gc/VXtyqlER1a8iDm9QEU0FdUtjXci1DZ0EJeb2YOuy1i9fV35ZZewTEBcUPJWp9cKFnNyeFYoiqigLRRqKxGMZFMsoj7vQZiazDuhPxIBAF3vh6cI5KHUKh4nL84BCyH9+4oDj/VmqNedNyxVV0DmakKPhjWiO4+STnmGnyZbP3TPN3AE9OtExmE5rTadJB8e1Hh3NdGf/VL+891Qf3H+sezhp+3w6OMbBnfqiQPOMPZtFQmEujUMyVwAFhuJRY1ZwiRzcKhioXozyf1zVL6L66KcHqqJUDFHGj8vmyEqGjw80wtIG7ai7vAmPeU4HT3WwLshPl4Um4WogZylYIB7kP0ZWg6M5xclsWdiqolBZRokFr8Ux8YXu5PhEe884eWRRdwfo/r37un//nvYO/m/u/sOxktxI80W/ADLPOSSLLJbrrmqvlpfGu7d3373vvT/7rRmjnZmVWt6PWmrfXd7S85hM3N+HPIdkVVdXV2uk3b2bzC8BBAKBQCBgEklWPcLOC95itnTu/JaOsM37LJa3+YTuOgu698jx5va999+vp6odk63rpDHU3C+xag0tdpQJT2goLvebIQxgec6GXG/Lqe0jFdQl7G0+klItVDmUFWokpsCiEXIa/OBw76Ee3L6uOD7Q9tqIfoEBpbtc1G5t6uJrL+uq/3qfT0fd+rZmaSL/VXHXhxKyG/ouMrUlMTgSQHeRwLYiPyJUfxyeQYInAhnkpiVI6nlgxyrY05Dbiy4OaJKzIBVlfKuHOKMvpJA3m9PZDHqj2u/oZxsaLacSc+Tt8xa7qLaTRS1R5NMbb1KFcpEy8kMdk2Aty8Lo/nBdzhdyjRLYAQbYqpyep4FKlJc6FpwZmxFvSO/w8vLWD36kf/3uW/r4+k3tHx5r4YJJEqgLKgVX9Qx+PjyrsICP+twfkhOqVzgOXUudFKZEzXueh+s7i2eVWfGd8FCXRF3cmKFGC3FBjyYpMkgQIiCF5Dgwz4BaCqupXhEBXyIe4PROaUTRcQVTmt7+zTv6+7//J330yQ1evufyZ3OPvUJ5xVDepjUignJZPKsZO3zAta6gJy7LWMA9w7dibVOxcV5dw6YzGE1VVi/XIHhSapRHE+W1c0obW4pzFxRbl9VcvKqycVn95LLS2lU1517S6NzLGm9c09rGy1rffFn+BLzD/HBM62f9nLmZGHO58M2E7ACpSEaDXzTQG/V81u3YgHZynKT6LoldjRI2GqHnmI1qjkbnNzb1ldff0JuM6S02qeMu+HoSVV7Il59LFIdCk0IG8ESzxOCBPNFh1f9fLERuLevw6RBthYUFvJPHy4Ix43Wr73oKCARjOqvJHpdFrr9tWzXM3z2bgxVfIIdGVH7Vq0Dp5d+hjISsYHQCnrDxxKZ96ZDnuOUu1Jcjyhu8QtAviXy/JNQNfhVRZFG5lwzPxYm6cGvqomjQM3ld7bkXde7qV3Th9T/VpTf+TNsvfUOT7WvqyJvCM2WOGa1v0i78p7Qax0TnNy/p3Llt1hnxMp3wqw02qq12Wat+yaf7n330od57uKsHSrpz1OmX732idz++pWNOVKfYYbqYSei8Fp22srQZC51vk65dvqyL57eZjxaKCKUmiz223O1Fov1LOA5O75qr4EcVOr2GLAqa5ERHHFsKw4BAB4FQEVUCh4alYTGIsTKaRSwRy5DeQJ5vYnYO6MVgUBfSEQMnuVDh87imr0SfkpLIdt2FdA8qDV0+K7S4Z8Hy9NhVKsl1rJAsAJ4gx/EIYiGlKKLFUF2GeAr5r/r32Gf89pe/1OH9BzrPBnSrHWs8bqVRlufOHEkJ9LykuWk9HRbjc/jV61pjjvHvSKc8gieAFDhmUFdEKCgX4XBo8eqZUkaokZLIB6FE3INpBaddsYEIwUEFlAvKyBiotucQO30K7oggCBVCb5Qe7e9qn02XF+AFndfRoIiQd/YewAXajJPXOadEvd+gaO2cNyxvoAqTwIIBwK0Or10oa0boP5C5zyb2/u6e9uE9YmXo6OhjNgAzgAIqEgNa1Sf6nhT1BFQjoWJCh4awSaEWG4wYGGMmlQEt/ZDlSSeTHxFIK7QOOOoUMntkFuolgDLchaBAMIie3J4slkVRihiMUe2ZJCQHcIiK6NxjHyYkHNs26diE55Qqx/T4qH5CnjNRrnOacunSJX3pS1/SG2+8oQR4saEAABAASURBVGt8OrvI55n1jXMK2nP79m298847unXzFid5u5pi5wWbXW+Cb1y/rrtsTEJShJ+opRVQjnjVhSi3U78XLDnCz1XxkH2roT2j3ChRyZSNmeG+KfiAN3KRk65cu6ZXv/JVXXrlZTWbW5qmRrOm1ZxFbRG5+oR1q9JxfqWiQqLIkojgsyKu1QVpFXUYNc9PQ8vUc4S0J9JQJjkMDYYjcNQoxO2ADT61wWeQBr17fCYx+R9wyl3LR5KQJWSwDAm30Wg0qqH73DT5Mg+wTTyGpVCHnTw2XE8gczweyxtdpw3BX6FADeyCcG49eUVYW+khp/M/+NGP9f3vf183b9zCV+bU4XKS5RUmdvt0j78bBWqlI9Ttqpsr2mceSFTjXILlHehxFkvy5waDrM9lO2GIoBZwQnAkeECz7VLC5ujiMOcshyIPDlpkRseegH1rhZp1lm+Ih5KkBmO1oNHBwVS//vXbbFb/UZ9cv0GfJuXcKoPRaKyMX8wZ1/sHB2wAFxpPJryQUlYh29N2RGC9S30+/ujQeQ7JJ1oNG9Xgs+qC8eFT1p68kkOF8bWgjdNIOgbdeE15a1tjTsXGl17U1rXXdOGVN3Tx5S/p0ktf0sVrr2uDxWWyfUWLGGuHT/PHbFQ7PvcVDhqCMLNRZeQp4w+ZzknokByiJMNPCR8Y0ix2WLSwOel48TZoGBYKjdDz0tZ5ffPLX9WXXnpFG+1YbS82uAW5IcsRcgKZBXuoQlwFPON2V4DP4XqKgM8pUUsgmNDry/RoyvzM6GQt8693TDlYiQg1TYZD9PUgL0GLoJyTIGjHABErtNPoJb6e9By2dLND9UuUBZ9cu2NFP1X2P85v2/MRP8VcTbASpk6ZTVYFa2Yyln3Cuz2yNUAOi4I+CvpDgJQ6NeoyG9D1C9q49LLazSvS2pbmMdK0j4oFPqPUKCKr4SR2PF7T5rktXbD/EO6xZj+g7Uc5aYdF+h7r/A79doBvT3k56uyTzVjvfHhdH3x8ky+jfDULyb/KNpseKbFhfWFzQ2+8fE2XtrfrCBJtcKTAJxBRH2g9aE9znnIXaMXspygiHsBhIexBkeWH61jC8YhOFdAienjMtwLJJ290CmgRQTmBkC/PiT1rtudm728KtijV7lLQguK5k/xiGmVTCkWE6nxqOjz63CvgeDpMJfOJm3ZwW7TzQ6FEnSERE9eQOaTLQMOXPN57xu377/xWD2/f0fnJGodK0ibz1GjUKtHnFGaNYBzQnoY+zy1rV8paP39B2y++JLV8tcGXyqozrYRRbezST0eyMCOlpBUiQhFR0zlnnYV5Ioa8iIFPyysilrHTIAJaobvcIYRHbBofPNrVI04A50qal1zfrGwO6+G6ehbcqTdQbDYLHRsKTiCO5I1Lk5MuXbyo81vn1DLxtsxcIzCmSr8pzvisdsypzzGD5dgy2IR5wfSmdYFcO8zCm10mlB59KFbv4JlTqKG9LbYYgTHxCR2wxkZhQjhuG42YeMyTyE+0LSLJcZenlbK+djpZdkHo8i52Omg1r9LMLdhggo4oPQZZYmWsPB3lO/TuGPzejHRM9nUAENY0+S+8+ILefPNNvcGJxBuvv64vf/nL+vrXv65v/cm3tXn+vB7wJnTv3gMd7h/qiI3gnImwZ0Is2KXQP/6l9Zs3bmDnY804mS3oNWgwPNHULrVMoD/5T/IMmadP5xumRNCmZRlH3UT7a6RQAuLqac/uox3dZiP96MGO7vEmvmARf+FLb+qVr31LWy++LPF2NmeIHC+y5pzMYJY6sLGmLNcQPuG04ToYGyo1g0rqPbSmTtaOVtrv94gI6g3akJRyrj6UU6q00JnLbVdRTllraxP5nwNKtDvAIf3hX4thpVFveSnRpsLpZS//CgAkzXkRKYyHMxJlf6ifG5HbNq1a/NR1dmx46q958Gmmx0DugxA/MehlGabRi44+BvvWnTt39CM2qT8G93hzXjCOYskVyEgoFAElQSSQgQ44KwSsTlt7fNLjzWFPXkQoYoAUWl0RoYhYJZ8ZWmekP5PneTPd7Zbn8Tsej5abQqSTEREyPaVVSN+mARHxhL5D2vwRSXEWzHERWSk1imh0yGb1Zz/9hf7h77+ju3fuSsrKzkN2xi9Go7H86yERwcb2gC9HU9l+EQHvZ9+ojIVVzR9sRid8ds3jibxJ9WZ1kVpe6EaaTkaar62pO7ch8VVidGlbo4vbavjaEhtr0vq4omywwGy00Dc0vrilNdBsrSvlUMvGtGXOaNlUtMwfNW0ai1mjnhbh46ib0DmJnwAOQZSgvb1G7EInbVGrOfLmevnitv72W9/SV6+9pG30bvT0y37kPqugxTXE154Mn176D0uNCPo05H5foWX8uf+Mtm0lBX1StLpWMcygCjLCICMR5sAmRBq2jak/lqb76o4eqju4pwJ6UA7vqQc1PLqv/viR+umByuxIpZuqsJENNrGpokMDo69TousSdRmOB7lK6EhbbFufLdJBascj0TDYQn1IzpNTLouevgtlCmX7nEWH4ivnFNtb2oleH/GS+/69O/Lp+6LFl8ZjzeE7VqiwuS1sWj+8dUe/5uveLfYDx0oqvJw09P2Yjc+YNbdBtqhZ1Gu46uLyhdoLShEXoPvh8Ez2BMgorGulhqu8Ht4VoJEfyzqCHEPYfsAC8Z0cj+hkiLZZF4jcpzpIoUhJKVINI0L2CXG5fkRj1qwW/xhji8naGvP6mgYfkWbsdQ6PjliXj+RNe05Zmb3GSgZi/kh3CNX1rCthoxYbZtaAe7du6J23/422FI3GjTY312lTw16sUWbeKQhbsN7Mvb9SUh9JDRvaKy9e1eXLV6rpOtb4OqcVwS0uIjbQCqgEsd41hwd2wLg4BBEZGWdyaETECe0sfZUXMUiMCEWEnnaZGigQNBa3YLddtHd0rEd7h2xQi47ZaBzxCWDBwrpeO2+iOW9lM28yoRXKJvTbZGJtcqIe1U3qC5cu6jwT65i8EUacNI02OE1cYwC4/A6bnQMW6RLYBp7pYl4/sXYYsWOx7yvQGCNIUX9yJLUJYIN2iVHKGtEBY+S3Bjr45G/QxfqEfFkMashOiWgZQmrBLjVP6AGD8wlIUM4Z0GU+4qYbTkNSvQYCUSyxXPgLtoRQFzG3dYTzX8EJLmxfYJHb0NrSjms4iCfMjY0NXbhwQbbxvbv3dO/ufe3v7dXNqH/vxOhwwikvER9/9JHu37+P+IIKhfDMXXWBRshzmeF2ALhVoadcq/whKyIUMQBzC7NLwZ3wFGT7JeOQF41mPNaFKy/o8suvafOFa/Lvny7SSIVP/IY44RFp0UdBWQVC9PSrCNlkFXB6P546pX/BGNVGhBI6JIf4TkqDb7iGQpu45SsYvM5r2FSub2xofW0DX+CG0b9+4YWiJNLIRGV54+7JrMUHcS4yYBSXBRLN1OUJLSIYWz38vUTcddRyTPiOM4wkHmSRbeGkKG9XsihpoHlc3Lx1W9976y396Mc/1qNHj+Qrp6xMXZYVCV4ERRDWcg6Rh3y8lCdxhPYIt7wevy2gZ1DYFpZXizryPxHWOlKSUdWIkNuXaF+Ec6UIh6CGWl6klzEHp1mmLxGJLOJkBvGmWVOwLWubCeO201tv/UD////0X3SDk+qIDC+TOjZa2Sd7rmGjk93vwnexJ0xnbmRDVyE0yKE7ScLrOtkcsIJokRrNwSy3OsbnjscjFV7yx5cvauPqFbW8wOKE6qhr0WTCrL49hf84qm8Tm4tW5y5d0Ne/8VX95be/oS9RdhN65rRv3M80qpvWubx5bbxhpe+bExRORvsTTBLx/kgNG7EXtzf0Z1/7sv7qm1/Xq3wJ2kbHMe2JT7WXBi7vwcd4usGV5ghpDSHex02c+4RU+T7vgS1t0xN8Dj/y7S8TNlcTXjxbdHfaaLHniD5oGDNB/59Ksp6oB4HiPH0P9dY2s4hPD/d0tHtf+w/uaO/edR09uqX53h1Nd29rtnuLcIXbOtq5pcNHt7X78Lb2KXN88IiDhn0VNqx1s8qLQGLjlbAnvaihJp2Eqpd9RnAVMXvIG9MO/rpm0pceHwl/TCkrwhIG/Wesz0esq4d8uj/kdP2IrOmk1T4yr+/u6D7r/AE+PceHy2iML2YdsLbv8vVIyGt5mbp1755u3L3DyeqUQ6vCV5uZvB4Fxgl0KLwQadWJJiJboiKtrmUc/hXbSXgSWWYi72QOrfHaWgT1SDTM18ub0VhuTAOrhKARCkSNO21ecYWC/o1wCJZzR0pJRkTAIzQpVA2wR0ebOg6cOvra4z1FUsZPck4KfgrzpDerXq/NZx7IMpAgXxYbEY7+0WG/GdGC+eGBfvPLn2t/56HWRq0mo0aTtVZNm+X5KonXVEyzYI81X/Ts7zr2dxy08KXE/yPm2vqaFrXNUk8b9eTl/o0niO4n6k5HRwcUQjodUJhYeoyYlkZ2kQJjRCjicTjPiAgHT0XEE3n0rfU7ni105/6uPr79QPuzoqjHwZ3oL21vn9cWb/pe5I74pB0oubY21qXLFzkV3FDDt/mGt5qtjYlevLitFzgJuLixrnV09sS4MR5hrpA3Yrv7+xiLj2FNpo4GRxkM5Db1OIxDmqeckkZtq3HbyhuCNmU10CpwoJbyjZGTmoqsFmVzRLWLuCKCp9AWjZloi9y9piXo0AQKUfIEHBW0ilrWvAOPdRIM1q+y8AhAMdrQy7ZxnvsqItSg95hNXTsayZtWxzfWN7TORtWTKF0LfaxzbIzc7gUnqRn9G7eNScRtzpFVsIn/w4Xbt2+x4ek0XChiZUigHVr0xIo8iQQxQak42V3psSuwQ8DjNhlC35BkJB4kpVQAtrOpmqRtXkLe5PP+y6+9rgsvvKgOHQ9nnUpq5V/36Kkr0ctNGqlNYzXRKqF/0vATSA94hjAQrGdc1K1Ce0QpPeNCTuVASWynilBEUCYUPFd3RChiQKUVKeFPEUnBjwxobTPShD6yRQOfmzKJH02P0abUPg7zI6cwuCf0bVAmmaZEm0JN02qNlzPLyNgo059N08hhJmygGRExVEn5AiJCYRk8hzTyiE85sX3nvXf1ve99T//2m7f18NGjOrHYZzp8Q5RLORPg28R7QEJG9U3JrobupbZBCvlyHfZXQXV6hYhQRKySNR4RJ+FJxplIxGl+xKfjZ1ifKxpwGVU/FI2IWj/kz7xhqTwRS15CrZzZcRD0k1ZQGuyIkZi/iav+lbv/Ldr/9J//q27w9SAiq2Exd7+lnJXbptrxkDnQJ+PDqXmg09MAmZuuxf6hGX0V45HGLBCabOgoGs3aidLWttZefFFrL1zRiBfXtHFOCzZT85TZzAaf9kM9ftrTlhU6qnN8gfMl5sDL25v6yrUX9K3XX9afvvma3nzxsjZYwMfzY6WjPfX7j9Qc72s0O9akm2mNk9Z1sMZGdsLmabI41nk2ql+5sq2//fqX9Hff/Kq+9tILujBuNIK/YePTqhcqSNSb25fuAAAQAElEQVSt6jNFz7oq22cwOG+Fz2BZks1FlD7SCoMCEJ9+l4Je3CkneWOasU9EKAIolDJIWSS1uhJp804mY8o0cjozDzjsWeCPD/d1tPeIg9SHWhw8VH+0q3IMZrtil6pCuEI/25GmO5ym7mo+3dXx4UMd7N3XIdhl83qw/4AvLgcKTbFnzxwXgzmtDFGRI65gUbb/L1RkzNBjxpyT8MEF7TtmQ+qNq+eSxufl8M/op0P6fMqJOh+21I9b3Wcv8bN33tHvbt7UDnMJHqEFvnc8L5rOewlDZOb32fxI/r3Etg0OpY4h9xqNMsAHRq08h7n/Ax2TAt0FCB0HgU6PQYL6WSjk9bR9GeJbeDk0p88CHi2gL1iOOvhJsx8KbDKAtHydljk1pumgLEEQEcgCDgEkJJU6pof5dCFvWAvUxJhrmctHjMW2bUVBVR42swsOkAwfWJhWsL37iqlKT14Rp/VFDHHVUA6WgC4QZ2mncRpOs1YNQTvqz8wnDT5w/Z3f6f3f/EZjOiezZicwxwd6Tu7n7Ok6+rlnwpgvpEVJypycTza3dPmll3T+8mXa28tXRGhoA/JpiOMQqNe5KwRaqvqCI2k0HsGDgBCO0jJ4mCZQzLv5iFCglAUZKxFPhhHwPQUDX6GeAQUCdtacxuxyYnb34Z78l/vHbEI6BoZ/16fFUTc3z2nMwuyOnE6nOPMM9+o0WZ+wiV1ncR5p0iZd2NzQK0y6r7OZefmFF/Qyp29XLl7S+c3z8kZthIwFzjbrcbycMF5fjeW6LLtHGeyEfsFASMpphVCmPUkiT+QFeSskNdgkB7zkhk6vCKfoBOgCRQk3PE2bZtgOZBAd+Ino5CLTtqYLKouQM4gNYu7LokLmAnuJDDu2B3bDJFlDHH3UjuTNZ5Mb9M4uRHuSLl+6jG22SIekUEogklJkaExSfH6YslG6cfOG9tnk20Zk6PQqlFoBqid0AkF9HFpe1IOONbssSQ4gD3Ih1hmnV/2rXejBRD5h87WBg4/XNtRO1pXaMS8cnaYMlo4+kwUyEJKSslHbkKDGAPRaxuTLcYcGNVKXY89C5XoKQ1Ra1FrEUydXLcGDe6DFMnBoGzi5yiTkVspZo/FYnqR6HHHBpLDPaUOJJFVIOaU6abkvW2zTzztMh2c5X1Ii33lBmCIpZRChiBCPAYr6o5MrJOcL30SRgk0XTIoff/KJ3vr+D/TzX/xS/kv/1dt8h791jCNYKbEqixqkZDmQxNUTFq1+IJB2vllIyX5NMx39XwaDTm7ZoJLTkhXXc1xP8DlpuDz9oVj1YwgTI4++xDcLhvLw3d090Pfe+qH+83/+e12/caPOTdYk5Qyv7StEZLlvimU+Bg0MBKu7J7+PYNsoFer3X/+P2KyubV/Wucsv6hzz5IivLpmx1fN5dYY/zeHrDCXKoSflXVdB6JNAvEY0abMJvbAx0RtXLuhbb7yiv/z6l/WnX35d33jtJX2VTee1zTVdWWt0gY3I+dzp8iTrZU5Ov3z1sr79xkv6m699SX/z1df1tWuXdWmcNfaJbN2kzpTZ+GRm+8CPaIXOwvpAOLmDWECsoePg7G362fTnxx8vgejPKYKv49CDz5g1FBGO0N+9OjZ8U74MHh4e0YeLmpdzruGCuaxnXfK8N53ONWOhn8M7PT7QjA1/x6f8WByqZZPZlGPscqzECfRZZNJGcDodxPvuWD1lFnNkTPc1Pd5hHr/Poc0DHR8dyuM58D9rWMGDG30L1i70v6EaLmhXhwGiaRTMKTN2H/7SNeOr24xN6IyNap9CfQZN0sOjfX3Cl7j7fMXcYW2f4U+LyOqiwa8DJNnvW3znT/7ka/rzP/uWvoTvnD+/rju3PtHhwSOtTRpNxq0ScgPFcDXiEtET6GkXetIAfRpk0A4Z+JROAL3GHa7QI7mnHqMjNAr7tr7SVYX30Atpg6Dep3FbsZL8oM5VOqVEO0AkRbg1SHMxw7yQgjbbN7LX8dzIcZezb03ZAx0eHbEPmqNFkXktu2dedn5FzSmW9hhCQfosVkloYZD2TdSsleS49Ud+ykkZ2Xf50vrLH/1I66TPn1tjzQr6dCaxWbUvTKczHR4ea8b6NBqtqeGlu4usMXPNhavXtHZuUz2TYEQoYoDOXJ/SPFTHjMfJgn1J+rM/+1Ntb29RWPQnHQFDoRN7jvxFPCKgS9RRUSAWKjgBPJBEj34GJCEjwoyJeEZ6sPHo9Wj/SHce7urB3r7mLJTHx8cqGMefRLf5DORyO3u7OmIA+6Sp4828xZHX1kbVodeJX9zc1IucwL3ERvUlTgsuX7ioi5wWXCBc4xP4+vqaEp1/jIzaaFaIBRPEnLDQGa6jQlLVkActVkTRSbiM40vKPAzReS6RaFdEUgQFpRpGxDJ8Mh1aXYVosQxC284T1goDTxmqqDoKeTq53BeCnjMOzUTStCM1bPBbo21rXCmd8A+R0MbGOa2xCYwY8iJC3IC66JUeu9gp7t65o5tsVudMStVG1vMEg7T6xC41PMmzHGOgLhswJCrvKi8qbdXeGlJ/tQeqFfQrKOYw5UY+IS5s4jr6kHlOjdu+BOPEY8UmpB1xBrWKmnYMcQTOJ3jmvdLxSSbTz2KZHxK36oVONeQRUCNCibbklOiuwvjpsRQylrYgW23baES/dbTPuf7nxGZ8RouMIZDhCSvo8AbmNmX5Dwp7xkjKWSLfG1x96goo1ENttQ+chLK6i+mDeMd0zMvJ+x+8z6bpLfkf9N/Z3ZUnH+vTUTc3fHU0EFpKKGhTSoQBUpLTESEZEkEsoXpZmxpZShjiyydlImKZ+B8XRETV8VM1hilxkgebSCmCJ5BCT79MHxD0u/s+YrCb+e3TktPYK5gH+9DOoz1973s/0D//87/ok+ufYHcmf8qknBXYt8E/JnxW9jg8taHqFUNVQqTqRdp1FPqjR/6ExcH/uPZFFoqNi5c12thSw4ufcquOF72e+ktxoSQ0UiaeoHlMZSp7Eom+a/qez/ydxozXDQ4LLm5M9NLFbb3JKeu3v/Ra3bT+3be/pr/91lf0t994g03pG/rLr7yiv3iTE9gvXdW3X31BX758XlfHI21L9TR2oo66FzSjU4lew38a0MuDujBWVqhpPeVC16dQn0oy6zMRjJglnirgU0RGUxlg/RK2b0cjBaH/V7ndvT15o+ETcY/bOYuuDwG8FpnXPrJ/cKCPP/64/lvWj9jsTTlVXRwfKi2majiJxlOoFa2xhetYwXaptlIPqVPAW5g7Cpv+0k+1mB3p+HBPB/s7nLTuyn+DMGWsu277E5OSgrZK9skVaL8A9F5FgQ+KtvhFdcZ6MOerj+nKSa7b/3rPfU6Ab9y7rV0+DZdIlDaCeTnoVyOpxd9a7NRy+nbtwjldu3xOX3rlsv7mz7+u9bbX3Rvv6Wj3DmXmVRupFw2S1+Eadxp9VKF/33Vix6EOVdnEq+yC7BWg4Y9DfgfdgEZMlbdGnvqwBGdEhFY/REyiKLnYwn1wAsaV42ZI2NtfO1NOyjlrjZfKugZSzPZ3P/S8BEWEEjwJftfxbJUoXBlWodthoE5IPbJKVRCZVZ64itz9u48e6t9+8TPtPbirzbWWQ8KsUZsl7Fiwz2wxY/+20IyXLbZV6NSqpKb+Kscm+7AL7M0SY4LppWqgWpdqvGgICaTQmauwXi7BApT+8i//QleuMImNWioIecFMaNeyuVPpSffqKT4ItDNLtUKE1lBFJYwn6Mv808ohoKCU4M9MlKH945lu3Xuo2+CQ+IzN6ow3zcTmxJvVtXPn1NDAObTD6ZF2DvbkMDVJ62tjTdCZuVKjSPLvqDptbLEhu8hmdWNjXQ0bNzvAAgsanTdjoMMxerlVqiqGfBVsD6C7pR4kgQ1qnGyrn/wgfnKT5paxooViGV2FyyQBlpL1qaCegnVLDcvQMcR76uxx5J7QfBQ7vaEnxNqBG/qoHbW1jQ3tzKBpG/lkNQKm01K1H2e89fR0ei2bM1rSVvqOnlOCP6cglGa8MHzw/nva3dlRwW5BnSsb6LGrkHoSkGiDZTo2hOYZUvWJavYZ5xV4a+6SVuODZuRARK/GuhJd8BY/ahp5GkzWyYDLMsmmFDEiEX4QX90kNeRKJ6GeuFyzYfIqdPwsTD8L51XhjoDTeOVCP2HTAEO1lYrGQ+j2N/jyeNTKKqdMy+D1fw3Mkq1aNpJSAgy2NmUFteAoZIVcBmfybepT4HogLwNiZ+6QuI2PPv5E3+Vz/69+/WvtsLB6XFj1rg+qGlBgHICOxCOSwkA3WRFkhfyjL3zFFy7xRy7gxtNLriUiFGHUFI+QuPWZlzONpFM+e7nkdJHpoZSzcmrou6Sd3X19763vVzx4uMOMIC26Xp4HR+1YGZ93WZj12EU1qLYkkYAJN1EPsY+kaEcaMYeubW9rzMlq9iY1jZh7E/OBRBW4YALBvLcE0sIoYtMwwFOEN68ec5k5yZvVljl0RHzEgYY3mmswbGTJ/6zQ5fWRrm5O9AobktevbOmlrTVd2Wh0aRw63/Ta8K8AzI6XvxrQa0wFST21Vs+T54YSqKXBbn6uYCrNhPeL36UWRPBTw+eXV2A9A1JohVjT6oaOzeiMDZ3oh/F4pDXWqoa52vnu144SzXjCQi7duHNXP/jxTyp++evf6P0PP+IEdF8dm0Ix3zUczlTbsCGoNsBWtpLnB8O/kmF60BfBmhb0S2GzusC+RsemtefEesam9YhTz4P9XU6+9jUlv6PvXFbojkoS+truWl6edzrm/wVIOStSKOWkhjaN19fUk7794B5tuKk9Pvt7vZJi6UvEaHACWWLDDYiPAr+bHSgWR1pri67iI9/6yqtqY6GOk+CUbB0Y6XstfWIIV7RViNDf+7aMwd+qbGw6iDLdGFI0hAh8gU7mMapeZ3jgeNpNM7GEKkQZ27mw9vb0UcfAW2DTjr7qHWd/4xeZOf3tU+9hzQ9FhBLzawCHCXtDtbgq0fbuKO8+slxnuB5xWcYQP6ur4wYMJ7e5AnmA+opcQ+Ipml/kf1Hog3d/pw/BepvV0qHhrx5JattGU3x94UMW/C/lrJTtrUUdtmrX1nSRrziTc1ua0+4iNIxngPzTO5RzVsvc1zTsTb/ylS/rzS9/SfVzOw444lNM08DUiEoRTYWD1hKaD6BZVKcgj7ZpdUUENKcoBw9JmRARhIloUsHYJWXCRgtJO3ySuMFG9dajQ+0vGh11jfwHVrmdaHv7gi5dvqKNzXPavnhR6+fOaTQea50N6Ob5TZ3fBjj6hYsbunxlkw33pi5f2tSFC+vaPDfRGryJuu0gCxxjzgI0w6ALcHZAoiq6SSGuKKIIkeGOiJomELGBSMxllomTICJO4quIKQMKpAF2jROgU4+w3iF62eE82RmmeUO94E3Fjtzh0G4LgpRSUgTOVct1crneju/BgJycEjz5hMcnpbs7uzryp2U7DTyyYtTtfmxTaI2Fc9yHWo7vd2/e0d7tDmIVVQAAEABJREFUuxIvEIl05jsQPjq4gBXATqLsQKBdTi9RxdYHdHgs37wOB0gRUUErZJCqYfLTeavQ8ZzUsJlzn7nvUFEFZZy2HQcdpFU40CUqWGIZWFYQV4joKZD1WJpEiIvwlAkK6QhCsqRQxKC50NXpFYroF9Hi4EH7rQ8krRARilgCu7e0bZ2Fq+NFTTl0wKJyMJ9qnlQXg8R4sV2ayEqUK6BOcvR1KEkKqQCHBtEgDPJqCH9Y14qsQI4UmvHJ8YMPPtJPf/oz/e6377JAHiAHeaVlTzQCjSJGynmsJk/AmPhIiRO5QKfAxwQiqCUSvCEpFDFAXLgnz+e7I0IU1h/lQnZEIP4UT9ZTINQJ3hHHDRpQacRXdxCJCGQJOByg1bXMI1OYRUpyVMPFwkeErqPL8JPK0OruvT398Ae/0o9++CvdvrVD39AV/t/UUovd2/q7zFZrxifYo6NjNhtHYrjDhPBaAWGEhoqYZ5Hb4RNzCnXKqp9hS5KHvcsVBlEhnwLyZX3qPKSiDngDNEDqEG30Kdg6IKOWSwpkZJrjLxwN82vDgpVYuBKbtMyim6FlfLphvmkWvTLzSEL/QrxQjmrQp0iuvBBaEYP4qc3P0J1HE+uYd+EKE58OlzwFBSubw89CZXj+x1JMNQelrPOC9vrEq8MW/lKywWI9ZkFvWOTVNKr/EP5kS3ePi976zYf6e/r7R7/7RO/c3tOHD6Z699a+Prl3zOZvX7t7M3UzWoD9OjafPaeRwfyQmqSOujv3MX1bCuO0b5VZO1OXleisCmycOsrTF32/z2n9Pb5O3tXe4R3CPfXRCVZAv9K3iFTAbiSRol86rzlshgrxzJj3piHYQLB1UzNqNAJsF+ope4ue7mu/zBgJQVH7qKeuXgV9I9b4zF/QRVrYD7DXCxcv6eLlS1qkJP9uLE6hswgVtFkBQ//RbtpMTTLQHSWIYkQZRcN1hsd8wP2OijW7+iasuPCKVOl+mM92rCEMjtd5HPt2jJUOW9Q0A7SvA0RIDw1re6+EfRp8KGWPwcLLZqcFY22Br7lchxxvfM1fKF/oj0FOUW0LT99DKtAPOcpSEAJFcAN089cU3iO0e+uO3n/736T+kBeupJxFOepFX8SrKxk0WCgr4eOJQiXNSc/04rUrevGla8qjCWkK4mMKaYVBD8vTU68mZ0UEw6ZV8gb1G9/4hq5du8pkOJbfAJsWaXSUdccmcpPqBgMVa3wZWjqc5OsMYhkvy1BcpsUQIjSAW1xQZI5BHx4e6fr9fd3fn+twkTRlFDKnKeWmbk7PX7iorQvbeuGlq3rx5Ws6d/681jc3dP7Clra2z5Fe0+bWROe31yrW1xhAtGEyHjHwQh3C5mz2ZrwJTHECbwILneEJpqCV71A4AKYUub2inapkPwwoZYAwoEyynAqKcptkED29KbNKFGQWuq0QyuXIIKiUDtqCWAehB9axR98FjujTRDugsBdslLIepTpxh4MucJzFMuwIXWUtT9wDYMECccgm9fiYBQ6ZBSFuQkqS/0kU5j6NWfD8F7cjJrf+4Eg33/tA3f4hE2CvzEQV6EStUnjgGkU1jSyht2oICd9x3PJV4wOtph0FJzfEwJCpQjwNUqYDE3rkBr4ilJ150kWm+26QXcyi2l8hrWhaXabJD8At4hYrP5xGlnwR59YKIn8VPxuatcJE+WFAqQo5BPUOtC5YxaAFCaJlAmL1ts7myimp/rEUJRbuX05fdvn0N8VfGQpyuyNCOXIdtD197T7WyRXEBkTVycmQKFMh4hVWYoA/07z/wYd6i5O8f/u3t7W3d6DCRkb4QOkT8ZbyY6oeK+cJcGiMiLcKdK6IgC8hPUkyCB67C7Ig4Dv2R6PvC347oKbJG/xdyDFiGeoPdsUXklTQueDChJRDPeJETm5LA277CU2KiCXMHhAcSiJquL8t0a6CR8ihIhNmSRM2q5ysfven+v5bP9XDh4fQWjajody0YCTz8pCwc6JcEArBQTggFIFHVST1kbQooSkNmGHzOXMBQ192MQleylG5Cjy0Fn7VDdAixMZWmjukS+2DpnWU6S3b5fARl/XwyaWoQWgLeL2R0UBL+GmAhrqd9hzijS3vhfJVVvVSeVmi0nlUOwkiOpAcbuKmD1YtaFOgGwTPcZczJQr8zwPYnnqjurWrWDG4DZhHmbmqbds6VlNGafXynF77QlkPjhf655/8St/5ya/18w9u68Es6UDr2isbuj9tdfPRXPd2O+3szDU96uT5u+NkdM7La+cNKxV69u1oj19CejYLwSY1OsYlYQLUrsx4TszlCFDpD9BiV4t+V9PFjo7nezqaH2tW5mxUi9wexNbps2pMvx2zXrSpUQMorIQ/ddC9EfevzmU24JfZYF7li+z2ZKK1FBqVUn3BPpHxh1TXCsvv1VN+vqD9D481nboXo9Y3Yr7zr/rl9fVqJ7hR5Vm9Q/Yf9A6knQXJei91sJPLFjfRfImIQbC8B52HhOPGkBqeEaFMO43E3CmuvscmwLwpJ/wm0aOS53bbGRZVgoYrziYGkgKbR4SNSblO/tWABS8Xg2x8h71Dz8n5kp0A3ipnCAvxoiQFIC6uQh83xOf7B/r4d7/To9s3dI7PJS2b0JRh4LaOc79o8JLUq1FxRkYmby3RdppsjPXSK9e0wZeczv7JXs51Cbmn0MlVTmJnIhEyPWhj8kbo5Vde0je/9Q1tbZ2TDdmya88JxXG0wNHsbN6kJIrVopRGJTfvsWqdN0DQAwieAA4ltwOp0G0aYPk4gHU4ODrSIz4177NBYl6jJmnBIFtgjB7C0dFUMzqAql1ChQHheATyaUhmp9XgCA0d3hBviY84qRJ1dLx19DiEN2sLFv+6KGp5xTJ8ZuCalgxEXfcyVfVcxWkYUQRyC73kEMoQLhMEiKBcUQmgZcrtqbDPDXTcmFznWwggH4IjwHxnYLnAdbm0HdYTypRPSDMmuDk2cNqhJWbslLBbRMhhopdMa3JWTlnsJHTr5g3dv39XHZvDwgoXWD5QwNW4njrLkNanIC7XIthCVAFCUigidPYKrX6EOMe1vEKqvNSIKEcDfTsGnu0PaagVtmLozEVaK5whP190Jflp3Ks8h6v8ZUUOqLQAVfhpontDw5UGSy2zB/2dg49m2rbGZF9on/vAv0vm/irOHxqvQug3avtvjz87q+Y7UoW6PsACBTOVLeP0rZYo5B0fz/Xuu+/rBz/4sX7zm9/Jn5sXjLWCjK4PFgvR08IPkgJ/iAjJEJfDmgxIpxD6O0sKqUJnLmyA77rf+r6op71liZ52lBUqragWtzAQYXn6I11PyF7qWGooEfD4w1RdNPwMAotyToBNQNMopVQr6bHN7Tt39MMf/Vg/+9nP9fDRDqVCmAcU+DInWOP6RWn93IaCOc4+UTBYcVMMra7HEkuiaQH3EtW2scx7RrBiWYVLVicNlESmziCInwH1JCiGqTq5CuYAJ+llJJYhQc11GtiCkOpNsoaf+TDDGVQ5n8n82RnPW060L1Io5axMnxoeE30kvoxkzUQYjR7sHeknv3pbP//173T3AaecPS8T0Bepga/VNFo9Ou50rJYvjKFdTlSPORa3b8xmi3qSPqyDCbMnqQR+mtQhv0eHQqiTEB7qd1pc9utetmLhk+1U+4e7Ojo+0Lyfiy5CFkzcLEvMxVLPCV/PpiWnJM87paM06QI61gSR9gv25W0Okfjiub0+0TpHcSM2v21ZnG5YqRPTSIRT5rdbD+7r4cGueiq1ff3HoFtbW/UPoIO6zHcKin3qdqkn8SmmZxDOOIaIW9QzuAddzGBGw3GDsg6eAzRVETEAY+SUlXJSilRL175hwrH0ID+gFuaD3oMfunUwj3uPrCrHZY0QP8hOKcllPb96s7qgn1zG/C5fO5X9nCpc0xJOq0dKkX+9p6H+ni8jH3/4vt5/53fKpOueMCfl7Losrai+fKGfQyUpyI+2kdqRrlx7Sf7sn3nJ7t0OtyEodwZ64rI2T5BOkujV11PUb3z963rl1Vfl3+vMDLSGSTDRcHSUT9wyjUl4cKKoQVQrOJ1xQodGXvIkmp5O4hiB+JBHnEUpME4y3AgaMz2e6uBgX/6jqg4D9NBt7GM2W4ecBD56+EgPHj1ikPEWSJ6Pu91xOWcMmJUi5I6KCGoq9Vg8EfXCn6D1yHTnuwzjG41he8YdQeETrsGMtSx19+h/6gQIgbXQ3hO5pFXTRCynIiEtgOpVeFZ5JxQIvimy2sSezR/46WwiqGDOWnLgMX2IWa/ZcmM6m7HBn85kx51jR29+4FRK7olAQyNV2+WUsGNiUsqKFExih/oQZz3mdG+xmKp4s0qnR4WeekWYXOSwAjlORIQDKfTY5eSAqFmIxq8KPIDbukaQh26J0G0js97OXsGFHa8ZIcHKo9SwxvVFr/JEAdLI1QrV8gNLRECOIbF6QpOhJ+nIcVk3tPpQr0KYUvDWuq7EjxcEZ7uvejraE3q/EoNMLxo9vtzTH6vqhtBMiaiRCQ3HARtUgY4XP29S3/r+D/U2n/v9+5GsN2gU6vrEhkg1bn2Uk2pInQiD7ucAkwaEIoBCckigJ65CG4yeMV5oa4/uHt9GjaNADaE7NAplVmIiAtGxSv6BwkCmQGh1nalyRXpmOJQcnmY8q7PTp6DPo8h/fOJxTRdj16TMHJuZu1LK2L7TnEW8p9Cde3f1r9/9rr731lu8RDwS6w1ABnm1DOUiTutVjZ7OKzEQ4D697UeWUJxXJ6kg0yD4I9xW7wTIP4lTpeOQPucu5A8oeJ4B4fe/qXfV7OcNbarnqbBqiXy5YYxjp702eUN5jM/P80iz1Oru7oF+9fa7+vmvfqtjNqCKkXo16lPDqWbmBDtpqqw9NqaPyD8kf2dadDBnjmACmM3mfDY/1mLWKeCLVUNI9UYkLLUEY73Y0aCLsMCvCvLRc8HJ7NH0QP69Vf/+ascBTkiV22GDT/qPkaccfc5YNxI5nQ+KGKtMWOjAmsLagmNqbTTS5QsX9OLF87rA18yNVDhZ7dioLtj4dLV2NhqiWvU5+Go6052HD7TH4RRTjgoZyboz/kud04o8C52C5Kfuszyfynw2wUXlVp7FZxUpcPagwGAQPMdtyWfZmPbUsfE36jwBQ0pJKWNZ2t/T9o6B7jzbQtA6bNFj7x4fcvlSH0hdqYEMUhJhQpbXhRGbRG/8xYUIpvBBvnkGe5JRb4TEEiIEAfAOvKTo/p1b+t1vfq393UfaWF+T94M5oy/+3aPHwm1BN8/hLu12JM9LzUglj9mkvqT1rQtSauwurCv4MPWa1yCqQSc9djlvhbMZ2CRkY5w/v6U/+fa3dfXFF7U+sWJNbWSitSmFckjejBpUzfueGGKlwrQk568Q0BNwCEJqlqCtapE3apLGNGzSNhqP24pEJTOcf29vr54m7HH0fMwma45RSgkpkgIQUYTT6E4H+5RwBt8xG93ZdL48/maAUM9kPFHDxuhcn6cAABAASURBVNtt7OEVV5VVbA4S9S4Y82y6EnmYtgLJM3dBH+egiIRORUE3D65QJOFbTEJa0kLMMxXOIxv6qs4VxVRjoNspDTtFKSva2ZCOX9GR5prM10NzO3ucfuHNKnaZMtkcMSkcHBwwwcyVItG3gcY6RUjuZztcQ78YCyam69eva29/Tx0nbuKKE5RlWVMgcscyGhHilqLeBAFUr/CTBze0GFBEKK6QXBAQI6560WoVG5RURKDLAjZzUBCaHD0bOm6b1Gw/jEr8Ao+V0M8qssxfBpWLOOqtolUtpyFXmh/uG7dH9JP7K9DT+TkljZlk1kdjCX8fNa38BWC+mAlXk/Blf4Kl19XClxOjjoyglrMQaYnphrwepxs2nwl/TJzGzPTuex/ov3/3Lf3unffp1yOZR+ItGERkRWqVs9EoRUgypGrBIQrJkSTVPMeJEXDXSC1GXkSlaHUVJrja/p5WLFHTZ+hOnwJLLe20kuHQukC2CZcotKP/DJSBxwUfg6U8RqiJp1Nr1lMeQ/sKygzATjVuVup1gOWGPCSTZ1JE1DnJC0pKqY47YS/PUV7I6ri7cUP/+s//qh/+4Ifa3dvH53s2swN6xsLCiwRjvMeOK4g+LxWqV0FmURnsUggBN5Q4BbqUFWqpz3647GluqXZ12lYYENQIwlTDkRWcXgEadWoJUquMx8Mo4q3109DpdVIWVhpFB5B3Nk7y+W5L+ix8toRqEx6Ffqj9TN94g9HRP3PmT29UD1k5bzzc1/d/9iv9mJPUAzahcz6ZdhpzEso4j8xpamYz2+g4Gu3zqfTeca+dvtHDLulw7mZlfCD4ZN4RWp+E/QFjvCC/V1LH5rQj7JfpnnSPrB5aqciYaBi39pkFp6LHsyPmhT3kHluowj9hn8xaX1vXZDTRnA2yMWbecek562xP24I2Bz7IZ1mtta2ubG7qle0tvbi5ri0W/HFhf4A9ErYI1g/bp8tJC9b+O48e6lE9VaXakOzzHbJQkMaWx/CYG8AQFULT50GB7ylAt1ihynsKj3rKGs7rseCAk3K1PDoUIMFbgEM9/aKdzvA4d3s9v3u8U70S84AP1CJC9h/3TwQFuKtQCpYKntAiopZxucxaEIFV0Mc2Nm00HqmlTyLoMYqQJdczPCCIy0TmXrEhTpyAi5eXjEfu7zzQu2//m+7fvqmtjYkmbVZOSQlZhf607m6D9xqWVBDsOoUO9r/17UvavPiC8mhDi17MP0XBDzXWO+qTRwGVfkIx4QQ1e5lKbdsoEowReuON1/Xaq6/p/NaW1tisjnDMlk1Lm7NqiIONclJbEfKGs6FsI7HMieExoEHWCjnIAy4zpsHr1LcxabWxNsIIa7qweU4X2SRvb29qY2NN7aiho3pOVafyP9uxs7snY8Zg6XH2BYv48fExb4JHmhLOeNuzg3cYsAcRoZQbjUZj+Y3QnX50dChv1mq/lKFDq5ErQZhZPGwWgzi3O9zZRB+7I0IRQCASeYnyyCRt/t7yHSfH0noeHRyojtuXipXsAn2IE6OwneA0jUqWQfmCMxXnn6BnkipatWHIE3br1DGB2B5BWQ+EYzaoR/637R4yMQBv6nNKaGiI0Cg4oSRmBLpTiUfTNMr08+HhoT766GPq60ln+KIiaGfU0lpeQRjCNLV8Skk5JdLQkOe0IZGWeErk1jAiCEMpTDFCMg04HNrXa3W5DRFBVlRSiB+na+rxx1D2cdqzU0G2QfDYDY02q9aFjq7PIC1fZAfxCJ5noDM0cdkfeyZ4ovV2m3PK8qbFE+DGeKwx/htM7hhdh0fH8klcMG4cJnjNP+YFrG1HCtvsDFJk7JjVewFjoUrRIIbF7nCq37z9jv7+H77DJvUD7XK60+GURVmRGqU8UttONB6vaTQaKaNDoq6IkABPBT86uUhFUoTDM1BIlSauIDqAxMk99En5VHpFPw0HPzdnz0DC/WlLUel72tedgdM9/g9Y7Oz/K/R17PQMpiLLPamUiNMGUUbi8kkl3E6cgOZIoc+4BrmDfj11uCpo5kZQX3Xt0bUnzy2R3H+5yTJSTnCGUkqKCFnfbtn3t+/c1T9957/pBz/8sQ4Oj9ExNGf+q9nYo7f8JSyZqGiuHEqDrIXrh2CNCCCHCvUYJFTgexx6xoWUKmTFUmiskGAk/C4qtLyoRhEhceuJKyCuIOL6d1xB2ScB6fe4n5BSnP5sMYPvYBNYsIR6bN2x6LvPax5tnzO+Prj7UP/845/px795R7tsQKdsQOd9q56NqtJEfWq1SFmzyDpOjfbV6MFMur4/1/154kQ11PGWmpZjuScu5BaOI42e0JvUXgmZSQtCbxg65HXw9WxWiwFdBu2yfh0n+D5NPTzaYz3dl/WWQjiFUiQ1nI6NmGfoWR1yaJQot+75gbmhO56pY01GMZWu4+S019a41WuXtvWlFy7ryrl1rSXJf2CV+qLUIxbM0PCIzdCjo33tT4/FNKXIiSqLmpyVsUMUwXwWEMoKsobPiQLf86Bf8q1CyhTHl1jF0SGIJy3pEuWWKKuweBkdoE9fUdfCqPZ1PAJ7c6caEhFXkSJCISkiBqQh1PKKiMFGhNxL6mng/jNO8tDdnkpQ5wf3v9MWEj391/fSfKrCJ//rfEX98D0++dPOc/RpbTP1m98HYKI/T2vSoB8VFfyjRKOXXvuyNi+9iE+3sl8OeqCvpOFJSBt5SpViqqFPXWYz0irHbAkn+drXv6YrL7ygLTarFy5e0ObGBkf7LYtnZvhIiY5qcKu8RIOAhkYYOaRMOgqicd7CpskQAyJhjBEMazR8bdTKJ6nrk5HOra1p69yGttiwblDX+vp6/aOutm6UGkWECobxhtT/3qM3nAvkejL3wDI6jGwD9szgHfU6br7bt27r/fc/0EP/rpd1Et1C6DLuKJJf8I6qjxTcwKFOL1qNVQqdU+jLIeygoD5P0e2qIf1JWIQq8Ek9DG5j73YA69ZjZ9MK6Z78nrAQFui1oAsTH9I4Wel4MRo2qgvelG0v22LORv6Qjeru7i7H+HvyxtX2waongykiFBEnDYkI0qrwid6HH7yvw8MD1XrlKyRu+aphiCIVUkgnkERGKJRSUspZEa5ZNYxwzmlcqysk7scwUFSvQJbb2GOPCDi5a0Z9RC1Xo3/oh+uq0gPJBoFvotyOfQq1yJJa6DPbwbyOR8SJNLOkSIyLkcZNK7+EJfLn+PqUPuztMaTtY1qWOi0d0oqGjIbyOTVq25FGkzVe+mZ6hxPU//7fv6dbt+7gA1N8LhSRlVKrYHJJ8EdFQhRQSBXLp5P6910RzxZim7hPHa7QV7+n9fh6zxzi9NOwmgM8L9jvV7Cvr2Q9S/tn8qD3szQf+mR4MkiGaujrs3pavjMSvhvpcWnMBM5SRChqTHUs+4Xs9u3b+g6b1V//+tfymF7MF3Lblmz2iore4x9byTIiqad+/0shlmH5rjezOXa+5FqGcajHLtMfIzx3wiWNoYBjA4anqasYIbcpf0ysqsAMp9PWH6NCT+ZMv66kx0cLFWbW0UhJKWfdfvhIb/3iV/rVex/qiA3lgvHWqVXHZ/2SRip5pJ6Nnzeq89Tw6b+pp6oHrLYP50U789DedFFfVOQXT3hY4mhJBu7nRP8n+jtYXwhZgYscAnTrHWecF+hisypoqKhCafHs8Zv5Yqrj6ZF8ANTxItTD4PHkNVS0KefE1525bt68qcODfW2dO8dJ60gzXqKnbGALG9YWeRv41+Yo6yKHUNcubrNxHWmCDVr7pOuFp+D7BZ5FFD79H2hBY+oYxXcTfMkdR/06C8r98W9b5Cwer7HuabCwKjpV/R5nWdJWMp7MFKMuFGEkBQ1N1UeSciIdRsg029thBLzSsgxxp0ECEaF6YSfuGo2IyutEgWg4HjwMuhsdSSxva2pCItO/2tnmogd3b+id3/5ah/s77Psy89BU9qwo+NOiqAP2j6UIUWXV2emGA46tC5e1feWq2skmL0wNfpnIogI/hwrrvkMyzdBzXZayZAxFhC5fvqJvfvtb2r5wQaO21bmNc9pksbPDNXBmDOCT1LNoMLTREhojnHPUNrW8w3HTsvhmtVikoUb8FCMgezLRlj8TsFHdWF9jgzpSS50pZ+HX+MKyZdRr4ywYRMd8xj7klNC/HvDo0SM95JTw4YMHunv3rm7euqUbN25WeFDdf3CfkgzRnOTJ3QtHYUCsOpDML3THkhszYatl4mwAQ9WbsIfeq1S39u+lOY7p6DgB6DTNaYKarm/iTArW0ShswkR5xJzchbTLDIRChwNoHkTF7WLQewM3Z+KYzabqWdi9sB1xKurf791hw358eKSOxU59GcTwRF2eUvCjM1dE1D7c3dvV9RvX5YnLPBE8V6AMUT8VETjtAKI1HbFKD2USPpIiDXn4QzguKSIkAd/EI0IRA2qZyhtyvGFi9yIsrgh4COvteNTYH/6xlB0RS72WVYQU/PipJ64IcpZYZVl/x93HZEl+GBIvgVITWRO+BowYM/bTRLv3eUk44KtAbhulnOE8ewcJsHI8FqaEjIZx1ONDD+8/1M9+9gs2O/+s69dv6PhwhsckmSd5g1qRFSxkwVNMSHIoyWpFQDUUECQHy4c+76IYLJTj+bx3OTMGevs0Dl+eAs8Hq3zHC23twcDLyCkDutXL61LW0/SAtTKvypKAzdQBbkFEiPsMnehn3oWxZ/SEAP3NGikhw3KMZFJFREjcOnN5ozDMWUU3rt/Ud/7pO/U/YzjAFzpe/INNgctYQ4cu2vULeSOxx3g9ZhNBRyunxDxKi9DB7TPNvH800A5uRQSgFkJHIpxeQkHG/w437cCutqmDoF2em5qmkU8Hdzgc+Lff/U4f3bqrMlpTx6Z0IRbvNFIJn6iC1DLk2uVmteEUqtE0mrpZ3ZuHdtms7jJm9/eP8CUp8WOfDsZrqWOV/oXmnEJYsHMfSStUmunwlj7hCwGEQ4Cw9/Sk57wEHcu/GuZ5tW5W+x6Ggc0HSC+++KIesp7+5te/0d7Oji5un9d5DpYSInrWm+54qjI7Vjo+VGLj+8L5TX39zTf4WropH0o1+GGgl5jDYtTS3iT/Rz4da5THLkoIzQDVBvifdtMggWoblChWBnCz4JqAqrYNPPDVMQXVlnLcVMdXvDWLB92iCAsRoZSwxQqBbVKmZx0aOTNuM3xpYBbXIFiJfPNTNUTBEyfQ8oqIZUxyzE2pkGp6VVZchQTuijd1qLzQRx+8o7u3rosuqmizNG5bmpTYtAofpO3WBcGuJuWkyKFgncqsy5evXtW5C1cUrGEdUvsgP4RsINVQv8eVVALlQQCM4I3iyy+/ogtsVMdsJK9sX9RLl1+Uw8vbF7TN29Qaitv5xuw6RwbKjgwmzzGOuDYeaQOcWxtrc22iDU5O10aNRq6DSTaj6Bj+MVZYZxe+PhlrRLkmZyV4jIDHt21SwaM6Ql/qRmvBSZMHbM/nywWLUc/AKixyEowUtIw2Dlu+AAAQAElEQVS2aTXm00VPvjvE+Q7Jrrfj3kQOYSXVxyABDbgrwQ/0wlQS4VmYt4ghBt0hDFWDokGTwgyGyqJ7Kwb6wN9Tznk0gVNYye1YQPBf0XnxXcWHMoM8xFb5pylTAEyuq2CHDhuvJhz/nqo3qns7u3WCmbKAmceb20CSmxgRaBIIWd54Na6gtcmEeaWpA/P6Jx/XU9WybIW5KUY5VQyPZVxaJVUvM9eIFCmUEB6RFBEn0PKKZXganKGYn7J+4+yZ4GyDCOcP8HMo5xjgpgLfEnFuVXYNV+jxH5EesHyaeQU95QrTMDz2qiOQsGBTx6tf1bR5pES7LT7F0O6E3Bon2/GIkABPjfHb7Y1NJvxeuVNF4BeDjxd96sIxizyUAXFYlVjs/E9O/frf3tYPfvAj3bt3nxOTmQ6Pj1VgiMiKipDQSUGokAOe0DRcQVCJQR66J8olh0lalgvSZEoKbrAKgzgoTn8B2I97dBzQ18mxx68L47s3HDeeiNsfjMKYOwH90fECZ1hGT56evKBxL6n0IInKiw4DMTT4LCOm5hW5ngGqLdPyIht9izr803VaD/evy+eUlJnjjJRC7v+EfbhliMuSCaSgLyX53031r9+8+977+sd//A4v4beQXTRjc+C2mH/wtV4d9vD/4OcXmwVzQKTB/ohBJwG4IaUIhYlLOL6Cas6QCuIhLophRlWQXIXh/BBPyT4vLpJCvLAUECgVNZ/xUEMLWMWfFtZ8cVVpnw6poEB9/B54S61tqN1xkba4AaX6vv1/SGtoU3HIw513FpWJvKfdsA+qJ14wo47R3EvqQ8ezXvcOZvrFh7f07o2HmpWRSl5Xl8aEI05TOThh+PQZfaKod9xtAn2Qx9idw3sYE92fjXT/qNWjo7GOpq26eZa6RupblUKa09nem9/IKi5Pe1FNJ0D+EB+envcTbUz4Ssa/M+PIKHz2nR7yxe14T10/pSEdMhZqWN/9x7MzNqEP2Kj+4hc/149+9EM2rQ90nr3A+fUNBQcf0/1DzQ+P0SRrk4OtcQpd2FjTS5e3tb3WaC0vtJY6rVP3ei+dY1OzwTznusVYgb1qjjWoV6AMsP5n4Bw98xra+fl8zxKCDO7BowK9AuYgJEArsQYywkUHQICRNAni3LSPJ0no3EQoMbTF8ZpHP3FrAHKJeH5YIWKgBUYhpkIf9fRXLetHlUskANIHuSaehfPEcAv8U8LFCEOrHy2vIMRz6LeFdu7d0W3W+eBF41zbqGUOWcuhMfrIJ6kLaiouYSRFAhEqkVTymiabV3T15TfV8FI2w7cWsC0oP8tJC9pSqF0n0OdeZdVm5KSyqpjKvLHLOM/muS199Wtf0xVOV7OS1hk0Fza2dOn8BV08f15bnH6usSltEJBVNGLsjFBohDIO18eN1tmcrk9aQjBu5b8MnLBZXRu18CflQG0Mkfj00FIug0SjI0LDhQGKGDS4BI3uK2yogl/3oHBKKi0WvRazBRP3Qt6cLTh17enYQlkC+URRyFxJLeiLlFpFgckOYNoAcsxoJFgIbZ5CecuogCzoDk7KkCiVuMpY5hTkkddTnrFZ3bmDr8fWPXY1uhLqCu2oCPuDFrS1o1xn/QhdtkokTVLWG3ZR1MkB1CEDuSLTmkynx9r1BpU3+12fPt9/oBm05ILIChjNR1eohkhKRDwxBZERztrwutWkrDt37mqHN+nOfUY9CSdNDiu/qLUohQRJVa7jEnEtr6jxIBURsvyocR41R4pTgnxFxEBzQsRBiqQA1quS3YbH+KCGBAl9Agz8IX5MXIKUIngiK4BAhNNShEPD8VPoiQs2eCEGSAMQIzkN6Aa0k2RGhTJ2tN3aljHAZ/kMs+E2+SWtzY1qCN9abnV+tK6N1GhzvKY1+NNSjpB1iiSRjggleIONEO9l9NWufv3rt/XW997Svfv3+XR4pAUbtohQpATvAMcjJESAUERSpFDKeQC6WOdEaNkZHTO6ZcKUM7wDVvlVHvIVWVKSIimeAERJoaVxCPEYjFXnJXwT16w+7nHc0ZgOvXsWsw74M6HjPfOG81coFHocPTJ6ZCNYYpPWM190zBsd9IEG+VP3p3NCEQI8JMoCFK91MU4dQl7mm6dQV8e8M4cXaRTOjCH3uX22aVo1pLPtiZ0jhjIwWypBAYM9EE/cMqQjXjB/8/bv9Pf/8I/6+KNPdMAn1wV2KcwqhZILxiWm08bWpi5evqh1vlT510YO/QUFG7rOMacctZ9SUloigvrPQqRP4JbpJFVzBnXqAljT5Nbi4oJQ44Q0jZwygPSK7tBu8SxEhCKeDRhotfviLLAbauAKGmxHXgEK2U8KxNVch2HJcOZZLP3FApaIWgtCn7jDaXgCo6c+1IJxF2wGGj55jvT+/QP96vaubh8UHc/H6vqxlNfUM266LMJefcJHMv4Y4gq0LKLZSu1EfbOm43xODxZrunu8oYfH57V3MNbsINTPGvWLEePZGGtRGhXGW6FwCRFHXBrQq+AhtIswgpBBxqKv3Bc1jKcRof/d7LbvkXmkvd37mi8O1aJupI74EXPHrvb2drSFb124uK333n1H//1f/0W3btzQuG3r3GR5Zd6rY0OTlbXBfLXRJr2wvaYXzo90YW2hrTTVOTa1WzPpSh7rTQ7A1j2HMJaD+oVuHk8FjYeXr4LWnwYt+4y7QH8SkL7Q7fJSULNv1StIR43JxLAd6Tfrja7W2zCHMbQBdtpjunFCg3x6hyIex2meFOLiESnV8RpBApJvR2PgIGmdnwayuBN8mRN1pGiFIBaBBJCtJ/uCd379C+3cvaVzTdY67Rx1c8UR68bBkcTJvnr4kRP4WgwDHK6iDqdbxIYuvvR1bVy4pmgmvIzlujmdZekIzBMWpS4ppBPomVfHvGWGzFyZHBEFw0CQDSqu1197Q1/72je0vrahBZu/JrfE17Tl/z+a09aLxvkt3qrWdW5tAsY6t+5wojENHfMmNqlh1njUVEw4PZ2MWo3bVk1K1IgT4qCFAVNPPTFYqSjyBrKHXhcpJoS+oldvfuIFYCUVjGQM8VVn6eQy5SQRok49cZnDwAVjCJ9geCxpjsKDm7opQ67jBPV23Kj68HDcujrEvaFIPU5SQB+pxjviFaQ7NKzxEjoNVZ2h0D89tQxhIGvAIG+IO89YsIj5dxs77Ol/n/bevXtsUqfUFNiwk+3q5mISJeRGBDUj/ERqqfScQjknXgJm+uTjj+QTWW+sAl1Dw+UwIhQkBxRiKwh6KOLTcI6WV8QyX4SVFjzPgmS9CxzSiEXXPmHbVnKlDvx+DrSnP51PdU/JrDlPoZ+SzOHUKnS8Vl0jwnrLiBmWKEtqwpYVVO4wwgyUoY8WfCHw7xP6xcqnHhPGyNbGhtb5IrDWjtSwwFUxxfJdbgXSyImUJfqkMJns7u7pxz/5qb773e/q5q3bOjg4pP9YFC2AYrX/4E8pCZUUlDNq2rQVcqLvM2iUvLlCh5RJM64T8XwGZ9NpKTtSUkSoho6LeCxBvAA9cZVl2v06wGO+qz5bGPs9c0LPAlFKz/gr0PtTMDCLQTuHcBBmmU577rDfG04PuctnLEPKO5ZpZ+N22kAQhk/xvSJCOSVJQS164kIfylt2RCgi6LdckbFf3ay2jfwyUm1CPnflU1iUNXV4iuKMQl1gOp3rN7/5LZvVf9JdTsjn804LJnOq5EV9rpSz2tFIQr8Z/tSjYcPGOKesCOYaGDvmBQynbH3AaU1PiwVEg+CJ29QVahYJt8VxtHXw+8MT0/OUpk4Zj/E+pXbajbuosCmLCEXAU2nlsZJDwrQVBsqTz3iS4DRFipJmnbR7tNBHdx7q7sFcPhktapjnG3ojq9APxfVbSCqkKei4/DAQ5vyUOYFtNYuxDmOTzepED1nxZ5yiLjih7arMljUiqy8Aud0Si2U4pJFD2r8DuwjHm1qmcxwZKzl9atgcZ81VNGWMLVCjGY/QW1qQbsetrl27Jv8zlm+++aYO9/f1s5/+VDc+/kQbrP8ba2uqB0b46Gw6Vb+YI71om1PVb7z5ml69clFr1DyaTTXCNzcZW9uTsfyV1RtnOkcqhVoNgv8p96ruIVz2BpoQ4yYisUkttKNUy3RSDXtCynATGe7aFqJnaSS/2B3y2B2PxzIy41v1en6hVttwMYceWjXE36KEcEEl5oSbH32ouzeu07yFxuzdEnNsMGiCsJBfmGdwNA3NCgU+JQXeIpC0tnVBV15+Q81oHX+RWZ0tqqgWKpJWIPq5d4E74yMpMdeGGFlPFPFC2TCBNUyoV69e1aUXXlDHZL2gYIvjrm9wysMCunluQ1ub57RJetigruncZKINnG8dvrVRW383Zfg1gVbjtuXzvjGqoU+Pgob2GKBjI+wJ9HH06plYPOmXukCh+lNbCv2JNjyZDBMY/EPoxGC0IbZ6Iny4aemK9tmh9XpMCmUf43aPruAM8rnpNDqX3usxveEJo6fTe/TrbQ/HT8Kkmmde8jvTQTkDlyvkVUB32nL8b8/uHuzrHp9rbt66pQcPH2o6n7GwdbK9rf+nLIccq6oSSHKsKEFrUihLvEHf1KMHD5mEFvVXAhoWwUSenSkitAojkiwhwjRiiTR8YbpBXL7Cj7OAwC2FIgxiMSBRJkCRrV6UcqqD2D7SM6DcHi15Yfkj3IH4kJZ6OdTnXKHTn4E1hmD5tL9PmdS9Sa36i9bBEpGUUq4YsfFoGI+Q3XDVsJaHlzAiah8FOR0LgD/P/epXv+Jz/w/4THxTBywo3gBbfoR5kZ0ztkuKoBT1RCKObSNC4hZhkE7QV8gpUSbL6Ygkh0a2rDM4S3PciAhFAGTylMFDEaFPX3ilxw22IMbEWOT+XcHtOAE8j5WnXDGNsNIJubEbtvLNfNIzl9juxkqOea1JRGhoTzPUC6/1NyCgrxRuQ8QQD51elm9QxnW4jPttQFvHi2X7JcGFU5WBAIcKRcSpLGIRyzQypeWc0YUOD6b62c9/oX/4h3/SjZu31fehFI0mHChY/nASJYniLXPuZDJRQ+j6rJP9KehL+4r/rWXbQP+bXzZh7bcUzH8LebwFBrI9/j1Nj6Bf2LR06rUgPlPSnL64fve+bt1/qCO+9HVD5YqgxlANE3pYHxLcARhPNd/x0NmLmU6HnJg+WLS6Ow3t8tl/0UzYVI5VcqPISTitukjokAekzAa3HZCaGk7R6zhGOo5Wx4kwTXTMCe+AdR3msQ7g2acNO+y2H3KCf8CL0DFr85R5xafzEw6iLl++rK9+5cu6dvVF7fOl7ic//rHe/d07dX0/z9dWj5OZ/0lE/84qa/saR7Pnxmt67epLunbxktaa0CT1eu3aC7yEN2yUelAUNLqA/3Vua2Oc1agn0csn04bo98LaI8855BTCUiccEvV2q86iEp//QdHAV1LCP1YI+jvIkPFsUSsOlnMZJ9w0K9DT+UHcfxT34Xvv6ejgQCPmcrfH/8IMUwt+JVrZ85gr2LS6pGXXeAAAEABJREFU6rAO+EmpCAX+5n3i+YvbKujbI1sq8Et0tZpCCE7qf45IRFQur11TTntpdU0rwhkhG8XG9gbSm9KvfvMbuvrqKzpik3PIotqJC2Uyi+eICdAnpGsspsNf8zeajECbcVzAjnjUJibpXNFgBCMT5pSVXGfvDSlg1+4JfoWCA7jjxeU2FhpfTKshORDLMi6HGAZW7gCfviuV+kIxZC7LVBlQEIcEntCJQHmeO5A2wNy1KCJqPOgq4qyNQu0q0nHGbj0d7fCcriScYIWsPoBIE3YOQaesrobpNIykAo/5V3k9PD3ts9w5Nt3nyP7Box19+PHHun33jg7pbP+D4se80foNeejnqqkftEOPIZGyM2cJDUINde49eqQHd+/x5jyXaIhfIASfuCKCpxQRJyAlKeQrIhSxhAghBpDjjpBH1LcclWlaXSQgBkSjQHbdDf4VEap9iPEjQjL0R7pOZFPPF6gipZDtfVJcw+U/fPNf2i5YDHxi6k3FqB1VXrfJm6mINDDT6FrrUgjNHegKBTyLbqGd3R298847+h6f+/3X4lU244rRoljpkJKqLg4Zhykv04EceCKi5ifng5zJN4jHSf7Ak3NWOkOPCJlmpJxO4+YhL4I6VhBxPeWinaa6/acQGzJawQDyJOi2G1rymv8ET9AohX8I1hqrcjzH2LaG5VUGC0C3VZDZBDTMcdbB/BGh2i5CPXbZ/8Rw6JHNlgUdnV15c5ZltC0LMvFU7eBc9KEBQdTAFMRO70qrSccMJwI1jUQ9UX+t4zv/9M+6c/sup+W9OsbjlI3RHLjEiDnZpzBt21a9bRa313CbAl2qjoSqCriUQYo2OhYRigg91+UKDDOX5yxj3j8y3Fb330m7aU8EdrRH0Af/nuoLMvqg36OwQQ1OTxs9Oprpo9v39XCPT6Y99SxtQZVUZbucgYkGORia+0yeaaCQf8xGdU8T3Z+FHoFps6Ypm81ZamqdM3zV6WkaQx/rmPCI/COHnMg6PIwJG9Fxxb5GGjDWfqyBifY11iPWo110vrM/1e3dA82Y+RtegMbrG1LKaBOacLo34SvPyy+/rGvXrnKSP9UvfvkL5p3fqXDy6pciYdf5bKYF+4Vgbiucsq7nVl997TVd3lzXl199Ua+8eEkTNq2ZxTFhx0D6/xr3yonRhn6VegWoIekAjovVuO8XKv2c8dip0A4eUqElhpIFnAHRL3IjJoIHZXx4aAjVYjkHQ36umyJVe4fGUAjPZZ5yU4Lwkw8+1M79B8owtPhSRFCm0EJDqj5OSvg61SsiKWhf4B+hRm070QsvXlUvaYEPBEwRiZSUsEVCbtTU5z1OuXAhdfjOMT50dOQvwXLmKXJVNCvjWC1vQxevXNbX/+xPdPW1VzRl0fNGtadMwnFzSmrAOCdVNA6DXXnS6vdVW/LNk+H3JrVBfqYRmU2GF2ZPptiFPu5lRy9ssno6HftpBStNW1Vo9ABcG0IpGHyFXkM+A61UPqcrk1aXTzMSuqYUkM7klTNxvKFg8oIOxXQ4fVvHiFBEOFlRzLss2nWFN/VevW3k35ut6FhEFpoTp1kM6rn819uHNv5srmMwcx4drmhUIuMOWQv07/pUQ/pKxnxRkFP4tFRYFJOCicibVF56ofe17HzRI/9Ydzn1/OTGzbpJvXXnjh7t7euIOqfzuVtWsUDPVfuCJgVItCoRYiJlCFkhb1DHTatJO6qO/MlHH2n/0Y49Uu6giFAEUOC6AkFsCehaXkF4JklquE2LcC5pbCmXJh1hWijC0MkVQVpBX5uZOGkS3NUByBloESEZ+qIX5bTCFy37dH67kW1tjYf4wDdiM7HJV4k1Tr0Shu/xIefLVmSMeKzIuuAPNSSeoJvHiBov9P9cO/TJz376M/23/8bmhT4/8omGiiLRq/A5TDmraRslxl4GDlPOyzR0xyuSMuM150bWoYWWQUpJhuNtm+XQaeuU0L/GU6r07LJs9MyzgvMDvohQRNQmhaKGWl4FnVe2olN9CxIIu5sYlifoMQL3suRnBDCcyCzmIQWtY0AuOCnyeLUc59R6akRK6LmMyvo4HhEOKqooYgWFemR1bBQXjD+HYsHPzJ+jdsQkPlbGFuF2wh8RtGUoXZ+kPecZEaGIEA/qz9X2tpkiQUuQG8KGeaTT3t6hfvHzX+sf/+E7uu3NKqdgwk/mbhPta5pWKac61t0+ZgjsVyqKgjYFcVQhnnJWpq8S/OIqlK/+khK5EJ5yF/FTKA+vs4NHhWnEKxl99JkS9Ee7IkIRgXLcLCK2balhqfREu1w5LXDwe8PlO06Z2EdqFknT1Orje4906+G+9qedFj06RK51SsT1+GUVTVmFq3iCEBGKCAm5C+QexEh7PX0/3lDZ2Na0WddRWgNjHaaJdtjI7rAZrejHun0k3TzsdeuoVNw+LjX98d5cHzw80oePjvXx3kzXSd846HRnHtpBzgPquM1m+8aDfe3QhjRZ19rmeY3X15Vz1gi/OsfX1PNbW9re3tYV9geeS37LC/LPf/GL+gXHvwvtNX/GBmO6d6C06Pnsn3V+NNE333yNDes1bbShxCYvaSEfiIiL3sGrVEHyD3AXZDwfglqNWntQxjiheW0BjKaom7WixeJYu7v3+VJ5T/t7O5pxEOTRwnSg0icVvn7UOBp89o0HMVA83gZQO1VDGiIUtN/2CDLMA0nhn+D5ORD5SqETkI4I1R/Gg1hvFqwTH777nnbu3lfHSXjnPULf0/KiHht0tLdjV6LUqR1njUYN5YXIrJxGWlvb1ItXX9a5rfMqOSTXRx3iiqKBl3mgxpfp0NOuFdUhPQGvkOP1qh2NlKQhYxWmlJUYyJ64Mk4pnPPS1Rf09T/5ti5cvqS9w0M2WDMd0zGeoEdNo4xyvByxqREbnAJ6JRoYcliIhxL1REUR9Q9QyLd80RmihwphIawkHnBjNPjK0Hc1q8YxJAmi5MPITVFEmDegEULzXXn8gOrbdSZ0TinVtp6EVTHJgSg+hCGHVEXRgnxAzI7T09l+U1+wk1ywQAzH1HNsg31wAG8WjvwJZf9Ajps/ImuBg0zZYR5z+nHAYN47OGKDOdWUxcabTcRpDo9DxrhYA9Wz+K0wY9O6d3iEzLlmlJnBdIST3Wez8tEn1/X+hx/p7v372uGzr+nHvN36NLW6nxsD8B35Ch6YQhU4Ws5JFRAyfBm7NZE0wg/WxhM9uHNPtz65ITt4k7Ki/ognjDzFFUA1fhrTM6+AG1AfN5zEeQ53EBhPBoFNaFFxf0gpZ9LESQf9qkGQFFKFvsgV9PBz8lv+U1iDSiOCnKKVb3R06ODbtpWU0LNh/DgMc6K7K3Y8avkE1XfwAMgzS0RSwvaiExMy/DupP/nJj/Wv//qv+uCDD5g4D+Q38L4yC174sY8XlJQz/dsoZYdGQzrXdMpDmAnN6zBlaOhoPY2WOcFhZvOVclLgJxGhlLJyPkVLmbNpxxO6GuEyBuVqPJIiQqp3KCLEQPMtepSQp9uC2Wy/EzD+CoPe7azZNb8WpcyZsPJZRo+PACZib1C9qVzQJz3pggBXGxG1fqd1cuEP5JvPpJq3TJvWWz7oLYfQbXR7c27lMCJcrMJlKYp+KAvFZSoGolacESHPvwk7B/ZRRVYEfs5C2IOD/SP94he/rpvV3d19taORmmakHh2Ojo80Y9Gh1dWGQnDKlKcPrMNs4XlqWl+kFSGPmRkvzveZN/xv+OaUkIOtrJeeflm2c8KPs3DTjLO0/0HxE13O6O3+CPtbsk+g9TIvFP8+rVycdW7BOrfIoV3m81sPd/XwkHm5D3XM2aXWYcanVfUUeoQGXRPhgC41mgZgwzrNEx3FSA9m0u39uT56dKT37x/WjecHD4/ZhB7rw50pm9OezWrRHTaod45FGJzIJu30rfbTOljTbhnrYZd1d1r0yc6R3r51T78F7968p4/uPdS0JJXMJqEda3NrW2s+WQ1V3/UGYnv7vK5efVFbfPKf8aXuY77e/fKXv9LN6zc0psyEF7Uem5TjudK814jxce3Cli5s4KdlruimitJhoX5pHISTWib+QEFBzrPB6D7hsQa08CTtuPODPh5Q0LBXkySmOHmf02RpzhrrvwWY0d4ULfNvrwULt8caAxB5n3WXIcNBBRoQcquWJTdFKCKILW9HnxNVDrwsFTJEPKfkQG3K+vDdD3T35u26SfVGo9BHhnukU6HVAB/voxPFaG8A0faWdIMdxpysv6bxxobC8wtQUImk8A+VxgoSFNmkQ0j08TtIroDmRCOFEmPLp7JCjiCfINAo56RMD6RRoxi3uvLyS/rKN76hyfpEe7u76jiRc40dE16UHocroJd/MbqmaWLQwNq5TAyBanFSQ3FR+UGWbBh3So8ch4LYA26iZQDcq5vSq+hJeEo7jZ1k1khh4i1oUJQwZMagbp/DlLMSbU6ZNuesSiMdRi0b9Wnd/MdJPo3p6dBuvtCMk0r/80+HBwfyv0M3xWHnLH4ruA0RSf5Fc4OTcTalcx0eL3TEG+tsXnBoacpA3vemdf9YuyxAe2CHt9EdFqCH4MHOru4/AkyED3b29IhPM/ce7OgWn+I/ZmLwG603qPUElf6ZoltRyM4j2tFH0CO2OE0JyTZItDeR5/YaTU5qcl7C8VCEpfTKkhJY0N77d+7qmBcWy4gIeHQGTj8B6oBDUujkquWcjtonle5kjRRoEizy5TAUSpEUEeIBtGxMUfBjXdw/BX1VeYbsAlu9oz4/92F+jwfBX+OU+LwQlpM7goLcPb684OVlgS9Ylu2bsK/jJ8xfNIIiHndzNiAO7b+PHj3SD3/0Q731/e/rNiepC+qcsmg43z5qm5ivYVbNbHocNozrIWzUto0cb8lfoeqasqxvpFDEgEQ/Og1h6B/STdPKi5ZhWSvknNUgc4VMPOWsoIxhGadhiAzgUMMVxB3zAHL4GXD7hvmjZ574bNgWRmET14Najj7yvySwoI96xrNpEct6z9RXSfWBT6GP+czvja7RM6j7SqcQxVPOcvtzTjQzQTy9XbbCJJeh3qHs4PMmI4JyoUSdGVmJfkuRJdUcSYm2Jk7sivb2D/X9H/yo/oFV/c8cGJ8L5uY6R9E+S/WYcLjo5jpk3M7mM2QUjUatRuMWWR30A16wjzXm027btlrpRCa8j99BMiLEXYFbVn9YhVhJLAaqYc0h+j/otg7WuYYh2X6G/TDZ96z0SpdYRX6/MFG+GbGBxJ4zNiW3OSi4wZy8O11oTh/1iKWLsVE8FWRLgZWsE/DYikgK9LSu1jsxVkVF7sP6e6ip0e5curl7pI93j/XRzkwf7S10e5p1Z3aKe8Tvz7PuVSTdn6niwSz0ENw76vi8f6Qbjw50gxPg64Q3kXeH9ec+a9MjsMN6VCKjT6sJJ6vnNjaVcpZfcmzfNU5ZvUl95ZWX2axcFS3RvXt39dvf/la/ffttdbz4jFJWIVxwsFI4TGmYn5I3qJykFiTzFRwAABAASURBVE5UC2PH5RQUjyQFkSUigmToyct1n0UtX/3M1Ce5f9+0ZS3hNaWKKQrqSaSbNqnldG42O9Sc/l9bW9OYL2M9c8sRdhsOmjrW9kUdSzp74RSlpmmb24jUmnzaAxaZB8jxp/F8Bs11eC0rlC0ULsvyiXSDrY8PDvU+J+FHfHFN6C3mIjFnDPYchLpMIWr/E91T2EUUbFDnBxx8c+sCJ6ov0fY1RYbBdRiUcYCp2BOKosUaQC3y3GAZOnM57TpWgJlaThmSCU6uFHLacTFYXHFmMsvjkZrJSFdffUlf/9a31K6xWWVjdsymrMAnCoXEU8urEKcVNEocGwdhonMcis3rYIgyBJQgho16dQz2DmMZhbAHBcMVyn4KLkel1rXC6SVfj9GLsUyflu3luNAuUiinpARyImQApiBcIifHQxEhK1owW48+Xti8CViwGPRVNyn8QznBGwzMlBtFBYMUOT11FcIWZ75w5QV97dt/pj/9q7/V3/7H/1P/4f/6/+rbf/FXunztJXE4qge7e7rHhHdvZ6duTO+xKfXG1JtVf8I37j/c0c1bd9iY3NWdew90/+Ej7bKpnbGBEXqkzEIjqaP9Qp9mNFJGH8WyJRg8rE/Tqmka5ZzV5FzDnENNTsSTYFFG94SsRPtbCBNk3bt7W48e3FPpF0r0bZAX8AybWiKuKEwZ4o6dJE0CphHU2/En8xFJHjncQp7zz0K+yItICnR0f6ScpIjqS266lhfNXcY+HTjPcE4NkelwQKDGAC3pq9D+YMgE6tSZK6ClSKp2xb7+fJ7RzfQzbMtoPBEuk8gQckNRCfZb6xQRWmeB8Gbiwf0H+tGPf8xG5Qe6cfOmjo6OtGAh6PFT86uWDSXKpBRVn5yzUhp0yykRz6d05xkpQx/qXYrQ2cuyKyBGTmpa/MjAn1pOURrHQUZWJj8TJurK2MJIGfkgoFWgX6BfRCgiKYJQXAGE/Wl4rY9OdWiqAVlOG25z/9QxTy8ty5lvwDAPVH5s1bNYekzXNLyWHUHlIIIQwvAksrxXcnrKr+Ioo5yyMm1LKcuo7J6giJivRz4aOYVvSTUNDQIt9fMU5guolplSUkSiCqAlOPHqke2X4p/97Jf6L//1H/SIF9pMP8h6B7K8UixheaLWrlvUxdV/pGDsMNfMeLnxJ93NzXP0Z1N/hcn62sZIObmtR5VtCvK9sKjKh0BaK5CsdIf/o+G2u04rjz4pZ2X6I7AbSf17L4u1bXoic8+5SVog+AaHBg84VDjuVFe9Bf3as0ZUm3xmpRR0HgHi6J2ixOY0tw1ho8yYodtlO89T0pTPrbsLcZo6kzefO/1I+/7s3zXaWbTa7Qbs+eS0YqQDePy7rfcPFrq1c6xP7u/p47s7us4G9S4b04dHc+3Oeh12yC+N5tHquA/d4lT10IcpLExzDlK8jowmY2XsGYxXb8zWOUnzfPTCiy/q2kvX2LBMdMgG6IP339f7776rOV8WvQlaHE41ZUM0PdiTN65ZtBb7uOla9deTflQzH3/g7joL5yKJYHgS+UK3+9F4spBVG+gruadhoGdD+zfWW2wh3WU93Nl5pB6HWN84p6CfxuOJ3C6vSwvGWyFP9QoV0dk1LmLEufVHu6Ku0HRnrcFzQM981y9mev+3b+vu9U84TeXIfXmy7ZnlrDrFpUygvQVJBc8u8Nrv7Q+vvPYljdY2pESPBrNLBO1zIYARhxRSuKFwF/KdWAHS8h5yVs8l0QGsDDHHPgMo1yO259w1GDzjcxt6+c039Oa3v6l9jH+bt/lHOPm8b+BqJRw8ZeJVWWtNpQzUEK+AMZXECGNiFw1lJlRP6E9wPbSOjuSGRmPh7GlkT9kVzfkDenXwu8wKnTeN0EotU5jM0ZqytA+9EOYIgXCLgaChEoKAFoQ2RELvszAdnyQXduT5dzaQrAVx69BZOZehzckL82gsvthrxqf4nsEsBnXa3ND6tSu6+q2v6av/x9/oT/4//2/9xf/v/9Sf/1//UX/6H/+Dvv0f/lZf/+u/1Ff/4i905UuvK21uqp+sqRsbE3WWaafHGXrix7TlmA398byr9SyokObjQmgbWQESiNQqpaYilGl2VIhRDqfczohQhCH4lnBaxKknwZtJ55AyhmhyryZ32t25rRvX39Ps8KH8F5yjEHTkU0bEKV5vRyle4yLCTQCVmwh3nIDIp3QaCn7OM4XE3dP3NSL3VZF/iJ7cYSYUcBgR0hIRn45HBNnpMUhJUiDc0BCuaNCLEUsewgAZHzASE5dEOYmnQ0NcDgPaUM4xUbco69DpSPQdaZYv/DroZ5GddP/BA32PU9Tvfvd7+vijj7W3f6AZp+jVJakvckIEEiIoEJRV3cT6867HjccKDKIhgkN+mNWhUcRlgmECYRAmQiNcByyreHZbWVwz80TdqBJm0omFNuWsTOiXohEvOu2olTfaTmfyLCshryInRcKPjerHSYqg3YW5odCvaExfV/0J9dhFPjTnPR8YzUv+QQytpq6Usxo2ey1IOSulGLJ5DnKtg2kDEEGOlGlzOxpp1I6UmRMiArsX9HY9Uk/nFINq3JCeOcsFI4ImhqMVNdtCibi+Sqw8gm+FUKTEy7206EIPH+7pe9/7kf7rf/4n3bl9XypZcz5D1i88bKZcV4N+E76IKUm1b7D1lBNY6+L26uQqkPqTuhSIA0G5FU43oWSY4aTsaaQ2gQc3dkBGbc9nhdQJo9tLAP/Z9GfFl7KocijnCmqCB7dVMwmBSIDAHaGI54MC/iduxFXdbE+/FHrMCYP6P9J4wGZl1s+U2qJ23HIKOVbTtogJRZyiigyeIPCtFURapBuXYdIteH1kKY2T0lqjjoOO+2p1i0/1u2woj9ToiB3IIRvJGRvNOZhNe77yddrbO9YOp647nJQ+ArvE9w5m9Uve8axozqZ0gYw5a/ecsPRZGVqQlv/5q0Wj/YNO80VW20xQiy1M3xNvNWF9SjkrIjRZW9cma9ZaDc/rwoWLLHsTNqhzXf/4ut797e+08+ChAo+actJ4+5O72ntwqLIYKaV1RR5JCVmpUySOffnELHixjlh+REFFEKwgX7UXiBR4iIdDStXQ8bOAjZviMug8GCmDTzheaeQ7riUZs5sC0BolzOq8RD5WwPWJsHcp7AMSXDt86fyIOfgBc/I+G/Gj432+mu4o56QR80FOWR22CzRw3Ai5pOWjTg8skooKEHyiXoMqBtWW+SLUc16x5AvLA96/FBqRYq6Dnbv6+O2fqZnuaq3pmLMKCDX4n0+MRcWlAltaToj5a8FjjqTOXabxuXPafvkVaX1LXSRZ9cLDkBV9oj8s5nH1nXoSPWy96ssA9hsOeXI9lbVIMrlRxsWIndC8AehROHHU3XCqeu7CeX3129/SV//0z7QznevuzoH22azWz9hsoDoMXEQHVFhSL+F8wSY11En2AjeG07h+0dGBwOX6giF6UKAZ/Zm48wr0/gw68lfoiQ8oOERv+WBpOeostT0RNJDbqWpMeKqmBRZustBaFaunllfB6EJKDYm7SKmcSUpGVrCwKbcSYbRjjbe2tHX1RV149RVtv/6KNjmRnrBpjS3eQDbW1WHPbgzfxQu6/PqrevXrX9cLb7yu9UuXlXgzE5vTyfZFXXvjy/rTv/5b/clf/bUuXL2qhduReSHA2SM1GvHJIVLGNhJmRMtAaxAZE9BC+kRLRIRSzkrWWRLJCpldciCaJ1+QcBC3ssAv5dTjzEU5L3Tr5od6dO+WUjeD384LPUUtLxUXlxOmRPCsSIogLi5sz3NImwacPkWcRj8j5lrcj+7vTJu8ePQ2wNP4Ecct1cdJoHqZBmyimj55QKwFTsPidCRlNl45Zezda4EfF8pEwGfAE0Ec2up2MiLEXXFCVxAFtfIgZaiGop6Us+pFfISvZPzr1u1b+t5b3+dz/w/00cefsKAcosNisLr7ICW5fxP6pUi1O3rGcMcbTccL5pyNS0e8Z6zYftbd3eGQinUCiSj6BCEgMUQiFBFDXBIxRcQA6g6QcpZt1LLo1o3pqFVjm0H3BtD0mmbzlKGljM45K2WDeMrKNd7I8iJCT15VZx61DavwSaYn0rWN0FyGgDsGvcN1Aupp0XM8HslwPKUsmLS6XJbq6tgaaFF1HbVDmaZtlLDBwFPgA/hlD4ayw1zVL+2vz7gGXspaEDyoVtVAY9WIEv6X6Puo8GbFJ6v//M/f1e3bd5WbsYRf9dTbolNuswL/SDnTtjGbkIV82jOqbW2rSOdHSNY/wWti07bKKQlNlkDsSUwyT0RouGzhs4Bak+Sjiz6FZT7B6na7XcOzQS52MW8FhWs1spYklrdThfZXkLcknwRopWfhhPFshIpqncht6fMG+9y9d097B/ta8Dm704J+WVCiB74pQOAyvfsc9Kx5C8agv4J5PM7rS6a1FS+cU/lf7Jgv5sJTNFkfa7TBIQjjfz9P9GARejjrxD5SU6qYLQplOs1mi4qpf/XAv1IGfV7R089Cp4QFGkVqpYxvpJFKjNRHi482zPUJZBU2qws2r3ypV9dDgy8H6w19l3PWGhvmNTarEUnBz2g80Zj0+vqGLrJRNTaIL9gf3Pjkut7+zdt6/733dMBXvw6Fj/bnWsyT+n6kohH1UyeLTsQCaR2WEvQaDCF5OotKtU0HDM+hTCHvFIOMk+fjjLWA+0TVj0iS72qEFsKuzjPUF6ovlSEcp/8S9XhT1zJ/pQj597r9dzuYhP7CnrRlf3+3ni57rm2wm/ve/VzXC8TVeijrEBWshny5zh4CN8mgXgInahniv8ftonSfxBftUmb66L3f6OD+La1rpknbCRdW2wTjPNx6UIZ6NVwFPf01uYj+wUgte5crnKDnjS3NU6uOhtvuQyHKYh+XrLGAaphGiHCdAg7kyTibT9x2K7Y1dSctL9jJGhKOO+bQcs0UTIpeWNrRSNuXLukv/+Zv9PVvfks+XdzlqH/38EiHOOYxi3bnT1JoUigjo0RNicuy3CPV7ryV1M0qA7bnONpvHQ7doYYNM5y4dgyYXqYN6Grc/EbPItzjQO5gy3VDrPtZUHW9rYkjNuqK1+lnISLkBT+YrO2Ujjcp06kM4gygR9OIlVjJg3ZjUxvbF3Tt1df1+ptf1fbFF9hzbikxOXS9mDQ6LdioL9xmdI/cKLcjXbx8RW+8+WW99qUv6aVXX9Urr7+mL335y/rmn3xbf/ZXf6k/++u/1rf//M917ZVX5H+Cqqfehv4oqVFic6yU1NFoo6AzUZXASTRcRGX9c6QaOl2xTEsaGOuz0GdEYEggRBqZOWeNRxM9fHBfn3zysabTY5lmnpxhhG8oKK5QkBGRREwRPMPkWMYdLtMEw23aChIxRYQkQ1wOQxEDSqWEUk7q6VD7gEJc9UE43OYznFqFT8adNpxfgYhqvydD+syTjX0/paxM30ckFwUwcxOxmxNUSYSffz9Zl2hjLbUM7eP+xPR9TlK///1OaLPOAAAQAElEQVS35D9e8O9Fe0CbL8GX8IEn4Tx3i0Pbx2PKi+NisVCPQ5qmFYOZllhpXkTvI7ss6REhbhDiodUVGn5siZySPDl7ozdiFhw1rbxZ8hySc64+k5nkM76faghtFeZGzksZGnIyYUpZkSxfj110ebWzw5qxUrImPv8RIVl2ykkRqcrqmRzPwvaJpSjX47RRebBfRKilfd7wOczoavZS5yTmLXg6ZLqMYfvXuQ2aZZj2NPtbRkQowiBFSEJGRBBa53CyxlvmkIPDY15gfqh/+If/pg8//JheJR995syxsxkbH8KEHR8+elB/L3VtbaLRqJX16HiJGXQJ+erx8545qi6ulDPPkF9qnVZBldWz6dCCQkHjsVRdhMh46l0FPDXnD0W0dsYfSt5KTkQo8TNng7hg3ZvwBe0cp0xbnDCe3zqn85vntH1+U+e3t7UNLlzY5sTxgrYvGEPctPPnt3Vua1Nr6+ts+CZqRyPltpHopx6H6+kH+0tH3HP7nHHrDa43upDky+PY/WO4jzL+nHPWAMaTx5SRspIRSRFZ4VAhmnIGIW/U7C/u+x4/DvOhT6SkzHiesFnNTQNbUZB32vYtXWJ/YJyj/Rkddnd3dZ0N640bN+V5x/+28yNOISmpCNqprFArFWCdqCeBANxu3qdQoBgE3I6tQPKL3BTjriVo9RAuCXbbsIEZpwwQMVmegJmCMZ+VbVMQtODo+JgXhZkS85jtM2ZsQZb/sHF/n5cY5oGUkmyTCOZURqdv85ygasADHdyPxJZ3LMPnDRBQhQ+ha0v4keaz+t+kfvjuO1I3V2EfktDFOqUUIioCEQPU5eI1FvQ1+wv6qjRjbV64rJf57J+Z9wY/LJWLEp9xF3kzWpDyNKjqqscut79jXM1m2JTi8gK54uhVTn5EJwUZtcMIUySl1CjjoFdefFF/93/8B73xla/oYDbV3jEbVQbslE/SXRWYKEHpQlgrEXqyS7OxqMGK9cjvSXdMglaohjhFDaF58NU4ynpyd7pn0BgdodEjgxuJvYZ4j9rlU4Ag12nYABWUgrM+nW81YXr8pgkmRIRSRVJOGSRskUFSYA/hnIUw45yXX35Jr2GXF19+VRtbF5TbiVIeU3WjwqeaSJRJIYciXsJOICarLdmuV158QS+zGX2dDetrnLBeJn3u/JYuXLqoL3/ta/qrv/1bffWb39TWhW253gU2U8qqm9XAmTCI24IlBpvQQipXBG1ISTklUbsSaYcEEhSducJxHs4zqp1Kz5vwXCmhL3XeZOJ5+PChxkyqKVEDNDqZkq69KCIqEvwRIXGLy0FEfUqEjumxCwq3xINbXLApIoAqtLySTLM+1Ec9NEruW7RZchAE4C6EBkVInbkL3AYkAol6DNjly/IMuJys1rRtKw3eoF6CSq8M/46H6z8B/ehJwOOux7b+ndQf/vCH8kbVk379nVRvLlA0AkvgAzkleTIMxRCStp6FvivIE5fHiTcgCxa8jo1IQbbg11Mu28uoWTSy0NaBlRpIVzqPABh+yKIBQSyTn60Ti1XD+MiZuYN4Bimjb85KhCklZY+dZb7TKS3zclbO5BMm+CLCNbkqQiri+YXukyKWE4pISrQpIZdbEVHFDTYq1HNSoNJtQ6PHbnVOwnbWb7VJTdlLGJ7C/DTwFbnviu0Pb53PCD2XFffHCShDDY/XBmF5h/wjnis4fQpxLZgnS0l89j3QT376czar39G7774vbzamHCI4X6v2ocM6mw1vUtFQvfVDl0Jofb04HB9P68L76NEjeaG1bhFBTVF9vfAccKq7eYYUbPUeKDX6v9EjxI9t4eaBTb6AbfkLGhvOrYotOfTv/W5sbGhjYx1s8Jn8HBvV7bphvcCG9eLFS7p0+ZIuX7msS1euAMevkAaXL8v/wP46G9g1vppNgP3OPjTmdNUvfRFRrZrr2GlkWs5ZKYNk33aYlVNWAnlJj0Q5bpohVRkniZp2v854sbHvlJ4GwhORap7Dhpcij9mUs1JOtV7r6I365rlNXbp4UVcuX6nttP49vrW7tyNj5s3SnTv17yxmC2SzSS1sUqOMFNGIB+CmzhrX45dLaKnuam6yRy5Jq6waPl5Slbbi0+qqAu21RNCTQc8yVipvgscjOjhUE5u64s0d8AFbWbAK1H1KpwVz6eHhIZ/8D4nPlZnv1unzNTAajRUR8nxhPsN96DnAYy00/FCVCvUbjv/7URAxgNrlf7O2ZzP9/tu/1aO7dzQ7PlS3YBMIV8IfgjAY0xHBMhqKSAog0sLQvRLfChpFu67tF17S1sUrCvwOlW08Pe9VYPwUAqJBsLpzzjrxZ8WKfKaulRQ7KFokWOpm1fQIRUJZFpYr167pL9g0vcSGapEyG9a5jue9hr94k3o+G6hWEKIHgJZAELeAHdjoeNtw5w0b1l5DupfzUOG0OGW0kklYmJhLDYc6Kq8FE6kdTujCjg9AhbJCIcsQ9ajGtbpcDrmqUL0S8RwhI9GBiSpFOjCosInotA1OUm2Pa6+9rhEnqyVltZyyptTSJrHRo019Ec0FfYX1codM2OSun2NS4618k43p1vZ5rfNWOmaCym2jEeFFJgCfuv75X/+VXsHuLZ9cmIUkBkYesREYj4RP0Z4imkmjfBOreialnBQ5lFA+ScoRchiSHkfUtLgoXW3jvpkzIB36d0f8vyDdvHm9LmYBn0pfyzhuuGaHETyH21wniIjKf0IgBakmw08e3Bpojpn4BGiH8wsLbyLitlQOK10jPGrc5Q3ST9zVUu5vg7yIoM4QD60u8yyzFSmUsWNKSZ5oPOG4D23wVainXIFIyY8BUeN6yhUntIxfuZ4Zb5W/+OUv5d9J/eSTm9icz2SRlfCrBE+AlLICWi1cK+vpgl7WySBR4853WwaaU89G1QZ53IrVD4kEIqIWtjxHniaz8mGrBHLOGoCvEk+ZNHPJQEu05xQ5kUd+YlxlwpxbZeIpZUUkqgu5eoOEzU9AT9Hf3MQ/6w4yViCqUEQopaSGcdagT4oETTJNgeVoYM+47fEzz009cXE5v1nqJWTApkIeWqgwHnhIq/Jk9pRf5dc8DZfHrPkqIFl/02r4WWnoqgVcAYsIiz7ioTRsVo/kXwP4x3/8F/3ud++zeBZF5FrlqB1pe3tbnmtQSdaHFsqX9fNCan9z2HWFrCKaJvejFHKZpbE1XNQ/RJbPs2niZUn+f3hw0gyaFBGKCOWcNGHTOGHTn/FRKSTDRjKE+TCW17EK0r5PZJEXEdXPWvzOfWMf9Anl+saG1tnoeIO6hny/WFTfxE/bplXbGk312QQtp0QfgRqGgjBCqkhBHUGcfPQc/Du0usyziq9C+++AU20jAhkDRpz8esPcjkZy6A3pOXTe8BpGuMXGfTg9viBvYHPKOjo6rp/DD/kCe+f2Pe3uHOBPrZq0rpQmVN2AWIKg3qEgPAvMZsOyoVTN02dehfxTkDjhfJq8KpRTP5SSGMfygKrjmE/evJwWNqs9hwMLNnjHR0c6oh2L+Rw25lr4Cwt7oYzh/UxE0tCX64oILSjrsWV4fPXmXfqJVgP+RMMh4uw6n2j5hFCWgCTVcrTGYS1SeBoSo1VFfIFmc114Qbj+4fv68J3fas4mNWhL68/9OeAL1QsdHUaEUvUZ5kEliXSJRn0zUXtuW5dfel1q11Qik5UkURP1lxV6p4Vu3FYFlCWgDBmucgUoq7uSqK/6NPsa+5lrWOVT3pIcYBAM6M6qR9+QKyNKBApFSvKgC4Rce+1V/c1//I96+c03NSNvfzrT4fFMU05X5/PCW0QgcFmFNRXCSFZDL+OupxCvNLKLO9zhWVBG1G8UjCA2qAMwCGmLhl2ncohBHGQOcevclx6eHlcstEGERoEGzvC7ugh0565xHo4m2piI04c8RblQePFkkmnYNL6CHa5wGio2p4tIioZBPFlXhsdOvJh1bFiLetpYT4QJLSjlTBAaMemtM8j92aBhIkrIbdl8ttDb0Zj8iZrxWOdYaF5+/XVde/UVbbChxQSYI0kp0CfXdtEcQlsllHKuEE5pM0aSMrwpyIOQYEu1baFKS6GIJcSFsI5BlhzFN4LwkDfI69evyxtWp5P5FYoIidvW0Re4IlzIGAoFQiJ4Vgy0J59kQYLHT9rgWNR4YRIDjiNHFTq5yioGc0QoEoioVPtMTxt7JiaHEYGtsiKGfMmhMUg5IevzL/OuUMV8qojlmkjInRhrPtl677336knqdf8btrzJR2Q1TasMIjVKKdP11jEpIhBQPKxU/R2f7+m/Hl9z2wxzRAS8STzgNb9Br9VmOY8scQWoNJm1PkwKaA5VLxKMhhpdPqhyGZOCn0RbEnZ2mPHHFt/2JNQQyrooaEdSykauofkGtGppa9OO1AKXMVLKikB6SNzyRStqI1z/k6j5Z1V13EQQEcrZ9WYhANshCQEFu/X4g/2/Li6cohRsmnJSO2plPUJJkNTDa5EuI1/IjEAziAONiOlnsKI4rIBdLlMBI2mGaLVuDUlDPXMn2BMqJ+oP8S7JvCsd7B/r1796W//yL9/VB+9/xMmq556+vhy7cE87Mm2I5HI9+XNNp9P6+5ERoRFtG40a+ROuN0ouU7CHQwkllsqYdArozvsU9L/FddJ+mhkRsu1ybpRzlm3Q4yfmqSG+4EZHDHzmdXqB3Tvg0P404yV0xrp5PD2utj/m1KvS+FLpOXbGBqN++aDwaDSq/uY0SWXGTgOoAv8oSzhHQw+QERFaXY46lejzFEkJghGVe8UlRYQa1p+cMgmp+q6dU0E6FBE132OypX7r5bXLmLD2eeM+4eBlbX1N58+f13m+/g0vRr0e8BVuWk/rF7px/bYe3NvFZzNL07qSRpJCqyuIR/BcQoTOCx4rENUq/nhYoBeyy3ItKMgHMHGTJ9JRw2Gfg/3oRPcfDabRi4rgNDVYCxx6YBU2fT2D7Jixsre3Jx/c2E62qSjvvqegin0BdMAy27bRqHX/ZUWwb4HXfuAx51+JcBnRJ9KQZzkuV+nw0rlEC9Ap4NUJtLzgOYm5TQvav9Dh7iP96ic/1sM7txWLucajLG+ic06KEAhAmAgrslIGKQmKIrdK43PavHxNm5euaZFGbIHRNYC4XO0KJK2vkzV0xIC+agrRp9/Ii4jTPMql09QQs2EqSDp0JV6QaghNqEw5FQQVGuN/uuql11/TX/2//k7XXnlVUxZR/3ugx0dzTg/ZyS+waQ8oVBWsIQ+tLsdXOKPcKnsVwlL1WaYHWe6EAYJQ8wnPxk1bwXRVOdaHciS8gNd85JIFC3TLIH1yP6YWXEuDJGyQ2awrhYLw6ssv6Zt/+qc6zyebGTJmTFRzUISZCyAkia8XBmZXHdwTjp3VdVGzIpISsnJulHIGSUqDI3gzuoJy0oQ315fYqF7lZNv9sKA9vPdJlBO6uV1JoZyS/Du1DWEmnSSeoQiAbIVUoceviBA3CDICNRKysvy7h9l1SLrLJ5zbyog+2wAAEABJREFUt25ht37J51ZgI/J8n8acehaC8gLBQ1xBnOCxO0gNiAjygQxV3cjkpkZuIsP9WDwG2uq5TEaEErYJIC73R8em3BNFRJAXijB0ctm2dDF0k4KHQfAHuQdZPc7yiM+uP/vpz/Sf/tN/0vvvvy+faEcE9YYUScEPEe6QalxnrqHx9cmj9oyVNuBymxP9H+GyzoXIHREK0xPyDeRGSBGkFUokjAjHB5/wohfLvJCIGVFD3LKGEU5HLU9Urj8nyuNL9qeE36ecoGeQZFqQdpgyNOBFuWHD2ratHDYskjkzVlJWRFIYCgkMfUS7aO8Q97gXD99LOsr17DCdTw66IcMR4IWm84aCT+reUHgxWTDB9yw8bq/rNoI2wD7ctjP1DQnJ7Yxg/EIb6nHd+vzLTXgWF/mIPcMBQcFPgub6kiIyG5953az+1//6Hf327XfYjC44jZ+BucwNMzdK8+xZjBfzIb+hL8ZsOFoW1ozdIyyz1E1uj1/aXitQ9FM3zWVOUMWnMv8fQrBVzuKs2kEilr5mO4xGIzb2I0VyDpl6MpSJeBs2IWa5jg0hhH/nnZbjxH2VU0La0F8RKz0gPXFHhCKSAqjqHZXDz4SMdU5xxxyOJNYub8YK/e4G1OUPTvMhYhVTTfO07/iU2Ses3ri2o1H9A6ytzU2Z5vVjf/+QF6kj1o8H+vDD63r0YJ/9QsJfGMdKSIkKHsh/jtuG/Cx8XnGXo2HBPCA2pYWTRhVWU9aAUjFHL9LQS0+8YoG+C/nXr5hJlHP6vFqQIUUEvA1zV6PMGIsI+eo4iV0wz/TMLfYnQ2TV0AzPATfjLAb/6sUuFYsWffTuu7rx4YdqqCN7gBKO2qxEX+vkCkUAaAmfcJ7h7GCjOtrY0gsvv6bSTtRHY6s5awDlKEw8ALfTchw4bizJUIg9/50+j9UCVxiM4CcmgFgCx6LyNB7Jn7r/6u/+Ti9ee4nJsKunqrPV6WGBGYULvENpajWJ4Pe5h847kVRFPJ6qpOd+uGyV6c77VKlQxArOrNz0fVGC3rJgmtLyWf7r3/6WXmbT7pNVf/LvFPKXM8lmxlYMeHpWvR2SN7JFXQQXdfNxMgmEZMdIOLEdObMQR6JsSAX0wGFJIS/iLW+tl69d1auvv6EJJ7FqGzESpAjlSMopqwWON4K2hDUSPPLl0HD8UwjYBqScZX2MhnibG+3t7unGjev1DzNyZnJczmLWUYEwg+Dz7qH6gTko6HQEMTCUdVxyMsLxUFqGEU5LCtUrYhlx6kzUScP9Zf1WYQ+xp++rDxAX5cO2o305Dycl3rD0nqid/wfBUxRD7kon69czce7s7uh377wj/y6w/cIvNlNOWAyfunRMNhR79k3b8B49rUaaKsv1hmvUDBOo4263+7gCuv18hK8PGLEojzXmZH/MIjTQWlyvoU/SEkGoWqfrraBxNZSUyIkI9egWKTRiDmlHI2XqGPw+K+WsDAKkjFwQKSkIEzpVP2xaNc0ItPBSf8pKkRWRFIYITxDyDw/uQItg8Sgq2LAHCtNIo6c05C08Tvm0502qF+vePgBb9vjMroeEhsv+Y4g2DRSelkW60mXZlUDGc97WCUSEIs5AIZ1N1zhtXbZZOFApSSkaTY8X+tUv/03/5T//g959510FPGM2oQsWR2ujehVFhBK2df/br3o2rpAqnUftqx47FfySJukzr5PMgtvR5s9k/F8/o9CWszjRGMNwY5ZEd4c8FrxZTfgnjV6y0UfLmAOsAS/2OCNTJjrz94ClG64z4/c5Z2XGhfvPuj0pMsLcj1NNGpAUKYkHCOWUteGNKuMSqnq+kJa+6HEJpCIUYdDqIuKSdRixwZ24PGN6tAKytvn6d+nyRY1GLS9RU02ncz24v6vbt+5rb+9YxQsc8hTUGoG80OlFBc9pMKysVb8RORXx1FgRo52cAlgN2Kz2+L7RcXpq9IR9P1PpAJ/9F56DOVHtGEMN60SPbSj8ufeJTnAm2uh5b8Ia3rJuu745p+sd+wKyFeQ7rGUcsSmwidvmpGGS22eeHtt4PrUJ679ORJqpVcaD+3f1y5/9RN3RkVoKTvCVCXVmZ5I+e7veirTsA8JEG5Wyzl+8oosvvCI1E3XB2hhJqATQxPcJotIizoQa4iIUdH2BKz2b190XsAwh40vF/Uh/BhNhIrSxI+ABV19+uZ6sXuZkcYoBdpjgd5joj9mtzZjg/FeLBb5CwxGDXARgTFxc4R8noda7RA1UQ8cHDCzWh1Io5A4y5Ax4yxJCXiUJvsfgbnYOxKGQIxWmPg6natZjj0B2hJ/IxkFTzrr60jW9+dWvslk8Jy+iLQPVpTvyF6u2I8WOtMAR7diFvB5H9wJo5+zNB03ITykpgCJYIKhHkmmZugLbNgz0za0tTdbX5T+qevVLb+iVN17XiMkhWEQjZWWcywuq9XDHhWUo+FGFzl7FXINt6hPbODRLRCinpJa6/2/e/sPLjiNJ9wQ/c4+Iq1IBCS0IgiQoS3VpXV1drZ6c3XnvrDh7dvcP3HnnzJ59M09096vqkiwWtSZBCUIjtbwqwvdnfu9NJECwilXdPYH4wrW5ubm5uYVHZqKIQdEkWMi/RCV4vnXjpm5evy4fC83kxC1XCjIz/aHLjDqOWUWSHnWWHB6/H9Mq92V7ruU+82h4kJrW8YRJFiVk0yhoBHH/eWoPXT9HSWooK5i7go3c6/mJOOrLsIIa2jBdGpORiCdFNQl4CN1xCnKMCIdNgH6Qhxn1LB7Jv4sxbcfQqs3pR+iZ6jppzJcJ76c7N69vfec7+j//h/+ob333uzpz7iFOJ3pC7BqwvoagJlHDmP+PMX7i6nplLNSAsQ0Y1jDeV1HvqZ32VaVdqdllPPvyPzNmoSaUKoxWUVYqipJ0VGC+zSyHBTIpQ8H8O8ocVjiU/tmox6e9eU72/ZdFuuhil3Sn05pu3KUK6Eb0xlxhTPSbVMNbQ8z7KIqY+0uMISHhGENuEzwfhEg5vIQYmdcgmcOIm0KI1J30URSFioI4KH0csVAMhQJtzUx+edxhMk8qkB8skLIMjyklZV7g0e3KmJfKEaeoNWu2Rp5UlG/EEd4s0A4axlhoBc00BcH09hxf84mx+ein2TnAVMnhNL1ezjz0gLQXZXi28Zhhluntkw7/816cIwDRgBzKqs2Ygt57/wP95//tv+p1nFZ3EAQRhkkDk8ulKKNa7Uqdbgf9avILtOuW/IIW3VDXE3DBLdrfC1EOL9RFjMRzJTKJ0piS/MwZ9z9oczeLdnlgvyekb/sU9KmcT9e5m6PPuJwVx2cU382mksvPKRboZ1lFynyUjXzuJPOBM+YcaPYkwu31PGcWkjW7fezedgojNPoyyicwz8kpsyAD8g6BGWXovOtoiPCDjtL0Lg9Gn0CHASW/k2ey/0Qmr4qmRQ4+2qwrr5q8gpc76CNNQ3koaBKmaRhCVFmW2JRK7VZHHQ5x2tjTijyaqtPpcrLak/O4xUHHzu6erly5qps3bnPSX7MuOalDBgleTAHKptnlscPw/IM0EbSerJQPkojQ1p+HAN0sjIMs6uYM5ow1ajip4jS1mTqm2UnlJNXDA1A+HPS1t+O2NGFnotxWVEWhoghC5AgkTUA/sMWTm4g7kA6580Ta11eNbaG2QoyKZSFnekyevxy77fG4088FFDI99CcuCDAeA97e4X8r1e2rmSlCr6Sybe/qo9de1+onn6gFcxXotCp12i1RTSx2QQnwpP6kL929AnY0drHp8zp56qwqbAQCFt1KTsCCJNrOQF7KcT3wMsqc588GzSBuBLPbe5jFPzP0TuGf8bCoUB5XICUp0OEExGNQycDPP3JR3/rxj7R84bzW2CSv72xpdW9XO/2B9nl7qp2QDwQ0EgKHJrQMWg50JccoohC1o8ybzCB/XaCG95/rTB9UgxZNiEzqTiIudN8ofGOchZ7nYChywMGEnNF+Cq8PhSn1u4GZiVtGlpkpMO4WC/ELX/6yTp07pwIFKHxBogze34hPB/sotTsUrnANHfrm5zKcgD4RxHA4YpGO5P8tq7gM6YpexqMap2VMLKiFA9Vpd9QG3qcrdW9+XvOLi+rgLPiLwunzZxVbpSxGBRaO03CFb9yi5lEm1zE65UZQLoeJEBJVJ3B51NRvvFyTq8W4/HNOyQYdGJtRVjD2EoO2vrqim9dvqGFxeVtnPbBgI3UF5/o8F/TgSF7d/AEyb5lncUEZ9kS+mfLlgXmeg5yQYQpGjLzGnR9C0SbDG1pEhQIOZFIfZ3AAz+6gjigbh6BxiDiSlpFCqVi2pVjJ44m2wzHtOF0YjBo++wy1tz/Uzt5AW7t9rW3uamVjR3fWt3Unhzu6vb6r23zWup3Tu1rd3NP69kAbuwNt7420O6i1P2w0qOkTPXAH1f/cjf/oTL8/wqmTeszv6fPn9YMf/Vj/9t/9T/ru93+gCw9fVK83l6euz5v99u6u1jY2tLm5pf5+XyPWWz3YVxrsZif1SDvpWLfRfDnQsH+HLx4rsjhgzfTRr310r68hdAaDIeu0D3a139+D1j7jBGwm+3yu28Po7YI9jPSAfiDAhlRi9Nqam+tqcXFeS0tLOnr0CDiqpSNLWlha0PzCnHqUt/z0oOVyjWoRInK1qlJVVWU67vx2um2VVaGC/FhGFaynErhO5+lkPhOGTGa5rCgKxUh9wrKsoONoQdfDCn0wOZ8l5R3Waquq5PEYgmKYYJbO6paSErrj67TBOXU9zIBMiFERvTZfA45IZhQXk0f0YHGR47e3842oYd17fFZOD3R19+l1D8NJSSazuyBBlh3AzMiyTKcR/+Db16wjydANY+6G2tnd56Wm4fSqyZ9Z/9f/9f+n3zz7HI5oLSnIx+IyrJCLh5G128FZLZA5FeS8e2hGXTNxI0/uNAMRuPA6OeYPGckp4EuHkKZ1qTC9Z/UIfV4Pt/2MuJFvmR/nyUEOjHHrc2Pa+6cC+Pe5cszKPP5piM+/NVMaeLmss04JR8ftINzIMRk2IybCPSXn6ansyElKSMTzJiCLQjsEQUvMlMNk5vAxB0kmgTQtTTmurKNlVcmQkbw+uipzkiYz8yaE4kpTEDSmhN4XlPeqUqc5+XTHhkyVrMOAvVemR7+ESdR3mNNzTPJFmXxdsSZb7Fld9qsu697XXogRWY3l+4n/4tWRpaPqtrt0brp9+zZfjjZgkgWFHrB1Qt0YWUDGRlxcSWa6F5ICmYHQgLKgqYdUPZkDz2tIpSkI6EgQzjDWjzRWYr03oMZ3qTlBbXBKa5zWMajJG3GaOhoNtLu7I/8Tjf29ffa9Rh0c8Tn24E6rpQgvDQd0DYcHCXkm+uaGjVnnHnrvk/n29SoYN+QbokckT09gStCrsR8jXprdJpkxUpA4EGGb1uxKNJ1QNgXkX7F+Sw499tmbr7z8qlrsdRUNuq0Se91SgR0LwWCkmYhByiEZOnylVEphTvNLp3Ti5KncznC0LTRC8D5/nDoAABAASURBVID5skBbo1mQiMvgW57WPZfBpJHvCNR7EEwh1xBPcSElcoh85m0Tll3ILswGodcgNQmmlF8KJiTtgIShiMdPntQ3vvNd+W+lj0OQ/4JVn83YT6f6nAANEHjygYAGZqCmdECBCIkJRX86yHvAPVEAhuEMOu6pc6jdLDoL76k3TVBGt5MBT7PuD9IBr0EJIWOiOP4OevTS4/lnU7s4je6MjjiB6bPp+w/C+28GjhjzmFWXNywUxRU4x5Gl4NtPamqU2pXQQZVJ12kS+GJvs8GaGZtGo4iMu7yVurNasTBaLJJ5+p6bn9Olx5/Q448/iVMwB4+mMYuuwOj4vKTZGKchwaSDP/A0M0ZuCih1DEF+wuY8RHLbGCJ3rm9cu5YXbgFvgfquIw19S0l/8mW/r6UXAr+B6FMiwp2DYC5akGTw7OOvkXefTyu7+wPt4sjFqq0CI+knoLUVzGWJuQKhkmJbdaw0VKE+TuSQk9OxVdobm1a3+vrk1rre+eiGLn98Q299cFWvvf2R3rh8RW++94nefB+8dyWn3yL+7kfX9d7HN6l7U+9duakPr97RlRvrurG6o5WtgVa3h2CAszvCeZBqTmPNkG4o4L2QFEBUwPAfP3FS3/3e9/WTv/orfeNb39LpM2eRsGkPg7m3v6c9DOju1qb2tje0v7MujXd15sScvvGVS3r68dO69PBRHZlL6m9d1+qN97S1cZ1Pb5/w6e0j3bzp+ES3b1J287ZWb97SnRs3tHLjulZu39DtW9d069ZVwqu6ceMqpyAf6d133tbrr72qd95+Wx9+8KFucLK+sb6e+fDPYzGE/AnR/wj4mdOndfbMmYxz8H3hoYd08cJFnTh2TEcWF9TjRNY3rw4bm8fdeXTDX1WF2q1KC/M9MEe9Noa2km92MQQVRaEK41uh594mxqAYyEcXu3xhmJ+bk/9dx9OnTsv7fII18sjFR3T0yBE24CLXjdQ1s6wvblfGozFOyIhNtc5rzu2fG9VYMA/QDsDQsRzKdHClgxjzotzW13piUSfWOh0oG0+j4gH0J19Qudt2xkYOJyUp8xao45kBfoJu3Lyj//pf/rteeP5lXlJqFbFEBiVlKbOn3Eb3Xd7eZGYH+T4cX+NjNuUxNr3xfUGHyqmZpiD4A7e3m+EPVP0/uvj3DCK4DsB2ZC47rQKHpVIk3bi9x/4hUd17QSzfPLKGaPq8t5ayHCGkP3z5PHg/DZR8DhzeqigLuY6amcxMPOSX9+zhAbyIhI+lKgpV1F3sdrQAxGmiO9+izgGoexD3/GnCzGRmXnqgRyXOku9RHRzVNmixX4QQFVlvLd+3FuZz/Agvtv7nuvxnVzd5qS+LDgcyPegxBgvQBMnk/yYS81FMYJQevlnFd5NUyeXTcFJGAlndpYPk/AWDsdYNax4HNbnTSp7E+idsKBuj5yM++fsvu21ubmr1zqr8t/6F3pclewZhwx4zZu69bk1Yjxv5fp+m6997lssoM3WXTZHmzhkWgkKMisyFyy8Sd7oj/IgRdslZjyHKbNoiE52Mxiwgz8CU1fmwYrS3p/feekPb66tql1HzfliALS1QUoNQgt8C+gn/Y8TYBE2nrRlp0ikE+V8wOnnmjCL+BtOguzZMB5eZSQ4RHoYnxeWhg+gfe4ff18DHnxiMn66N8cYdLjDXQu/PzDI7Mxpe3zMCG+r5c+f1ne98Tw8//IhkUbucPO35SRQTN/YJpWJjiCpDXMR5fp47sTIdh+vmvg9nHIobfZnZoZzPjvp476ftte/SRwnEGzQK4U54Kkr5z+e2cHgCExpjpLqhnLWGKNYAx8h/o3PEiekYxfUNsEaWNYqRXA4oiivymEUwya+VyMPuHehCicK6czjgtGvHHRHgP8TtNH0+jH590S8uLGmuO6eHLzysC48+gnJ1ZGXkczZKDMEGEbiS+ViIIhXlPjS7vMAxTSfm3iuZmcwA/fj4Csbo/PjPqBYKKsnfYeFevXJF7OyK1E0Y6TxG5kp/4mW0M/MnEU1DAjOT2RTyMCgwH2bESTvbgbhHa4yMf2rxk+0RPI2RrdDHdm9OHIpqz1+geDNtVGGSygMMmqj+OGh3kLTdb3RtZUuv44T+7rV39MvnX9PzhJev3tLbOKof3VjTrc2+bqzt4XyClQmur+7qJnl3Nt0ZHWl911GLqtodhRyu4KSu7Iy0sj3SGietWzt9nM6++oMxTkSDLvgSjQiAED4D+masr3M4ed/89rf05z/+sb785a9oGWevYFMYcAo63NtWf3tNe1srGuytMT/7bKBDLcw1eurSSf2bn3xLX33qIc2VQw22bmhr7ROtr3/CiezVjI3Vm9q4s6LNlVVtrKxoY21FO9Db3lnV9s6KNrdXtLG5onXyV+7c0W2cWn9R+eTKx3rv8nt684039NKLL+EIvaBXXnoZR/Y1XX733fxHv73+7vYOXw5GqopCSwsLOnZ0WWdwIh/hlNjtxmOPPKKLD13Q+bNndPrkCRzZZR1ZWoD/LvrdUodPT62qUBlNEXi8w4tcj0+VvV4XRxYQ+qng6dOn9Mwzz+jb3/q2vvWtb2KTvqs///M/19/+q7/VX//N3+jpp56Wy83X05C1Ki5f/74WZ2vS00KPDT2PISrQZwgmX++uY/KLdeP13KH10NeOr+MGnWvQOc/zav/cyHTNMtn8ZJ3nkBxY4imZmfxfYvE3GAEOh7SBM/AP/+Nn+u2zv8v6Ri0J/cohtSehfu8F2SwDM0M8jUZsdC5Dl13CtjlvjgMi1FOmTVcs0iyj+0L9M14+/s/Cg7qZ1T0oI8P5z3A+ExkHhZOI60HCCQkk59jE53ACSpNqDitq7L2PlKLpzYghkZwO8JCcadk/T+AiDiFCzOQ6bWb5Zcx1N1hA+jBH6ew2M3HLGJ/Yl3g7UzuaHj5zWos4lgEHTVhFBSl4RWqamT9JhwkCITAj/x54L6YiRlU4qL5G3WFtISfnMYagCK+xiFpdXeW0/0r+6xSffHIDe7MnKdJPAQjhXYKJAx2l+NCNWH0E5HgMqU/lS4z8SZ7HH4wGX3PM8EdqcFQTTqqslqwhTT55Deu4Rj6+n+/xJWnPv1KwH4s1FbHJfprqB0XuWHq9fn9ffQ5Dhpy+jtGDGr+nZs+f2QLY08FlHjPNuPSkIzWNxvTJ4lKBrayqSiEY63VPW1vb+QvYgb2hseuTt+OwE9aTEvbsw/cu65133lKn422FLkTmooBeQK7eqEEkKcc9x5wxYOSIuZRJTJI6Cz0dO3taoVUqoR8plxmFkzsYrTNMZvdB96Wn5ZOWn+8Zat6EkxsVF5M5zwwQRn3QxJioxATWB0gIz5I0g7hyXdoQ5TY50y7AU5ysfpuT1UcefVyhbGmfT/99PmUPmTB3EhKK2CioQfmS/IIBAo8nBkc03yk5X1PknGm9ab6mdZ0Pagk5aHJN6mkaKEc84dDBBRlv5hLIEPU8L4OqHk7ygkIoJNBwCtEUlY6fPadTOIa9hUXKSlpGiWeNTN2RHKCsrrCOQX+IMR+BMSdnY41xTkfIY8Rbks+DK7grssvOx+IQ15DTWX+D293ZwQFucvsVdyA2NjFG/ZwXUeSCBVPyFt1hwz5/4YIefvRRtbs91Qxg7EJEMMl8qMws4XSw9ECa8tzvNNPMFKaIIUzijMvnNsSoGAM6kOSfieY43W3Qo5ucqm7DU6Qda1xCV6bkqKtPXc7CpzKnGZMyf07hwbTscEBXcKVPIUx5FlcNH302Ub7aSzh5QlZjdG6coprAAi66SrGNeSq1XwftDJM2+DR/fXVTl69c1ytvvacXXntbL795We9/cksb+2PtN4XW+XS/hSO7vjuUf+Jf2xngjA60uTcEo/xpf5u62/0xDm+tXZxid4x3h5O456/hmK5v97VO2036HGDQxjgTyaJkE10zDzOiKk4hitJ5Ljg1X9BFXkh+9KMf6cd/8WNdxMHr9Tqqm4EGw33t47Sura3rxRde03/53/8H4dt67tlXNOT09c+/92393//Dv9ePv/t1XTx3TEs9qVsM1A77Kpq+DJ0T+tr0+7yZ97XNi8jm5oY2mN/1jQ35L3dtrG/k/N2d7Ww8d3d2tb29jRHd0g66ukG9a598orfefEsv/O55nKLf4MC+mB3Zy++8q3ffflcfcQp7i09Tfgq7yUnsGOMaJC3Oz+v0ieM6efyYHjp/Vo9evMBp6FmdO3tKp08e1/HjRzgRXcwnBP4jBfPzXXU7LZVFQC5dTlCP6NSpk1paWoSa5Lyv4nivsSHuc/LsXwIu4Ox/i1Ppr331q/KNxtej2zcPHQ16k9cEa8PQpxgCa9wULMhA1m3Wlq/TSb1GvqmwmuR06unm5nS8jmZXXoRG3RlmBfeFs2LC+0pykq4nIfx5xPu9GybZ9J8IxeXVYElFrLAZ0i1OVv/+736qF154WQNejMx1Tiavl6j/4NvIvou6TnLndMz6F21DdBlFj5LywAhNyk9C7oRtdHk4Jp3R27TT2Rj0R18Qxhg4zTF21WXutD19GJ7npOkxT5/HHZ72ssN1My+5wGs8CF4IeBku+BbTq0rN4YRVQTJ38HBg9YDLp1/I4x6YSfCfoT9w0aXXyCKbxj3t8GTDJPv43UE0Qy4UxBAUgk1gHndMyiRC55U3mAjfy7zknTl6VCV5EZghCWuU+WZs3ocecE27OihJThfSCgGzW6iF7WrzQumocFxDUchPWf3rifPqfG9v7+KwXtN7732s9bVNNY3RvIJSlE3102RSxuwp1lKagjj33Rok8k25GAegooxxiXkTVj/lz/tD+hqhAmMJGSTQcLJag8YdTRzG8bjBj29wQId5D24xBud99hXI918fR8Ue7M64Iaum8f16xH4/ZL8fqUY3fZ9P5M90TYwlIDyHuDxfpB1mPhIRNcUY2boKufxavBAZck2spQZF8H4SfhXGP3/prhjucGtH777+uvZ2tuSf6WNhKlHOgtB8Pn38yKHxeWfdVuivjOFDDwHJ42amgr6WThxTb2lefFxU4/1SzyskrwSSDl9e6JjleRxkBZrl/XFh8DeZ/qCPEJkgemtgvEbRaybGT/pcAA3x5HDhgpxHncZB/ghHy/MSSmBmCgzEhR5i1LHlZX3169/QpSc5uag6+ef5djhd7bNZ46OpgfnEQCGLkojLcuiyckBSh3E3z2Q2AY1ETGZGdAIzQmBGSK7fHnXIs3LEc0GiCydMKArZbuDL8zS9vIEUQ0RJegqxpdDqquEEq714RN2FJVWtHnOLZuJ8Fzg/MZa0NTaAIRv3tjbYtDc3tzmR2mUT31Wfz8/7YJfNfR/Hoc9b2rA/4i1pyGnTGH2rNcS5CsFpCod0nwUyUI0yNk2SWVDi3xghDjmtrdkoIm+mLT6bVihWu9OR/8cAj1y6lP+wd+3ji9CKphFG1ecZ04OsoZIYK7TyAqGemSkyd664JcobQ5T5P+pBQZHyIhY4BSAE4U4pUrbL+G64IFTFAAAQAElEQVTx6bcQeeRXBTGMnDlN6BOFipDTBPqMC/KyQI82Q1CwIPO8TEEym5QRO4ibTfICoddvlaVaRangvGAkY1nJSIu5CWVbsWIO+Zw/TAWf+Eutc6L54bVbegWH9NfPv6JfPveSfvvia3JH9dqddT77S3VsqYmd7NCOVMod3NieV3tuSXNLR7VwFKfv+Ektc0J4iq8KJ06d0SJ57d6COnOLKjs9jdH5PeZ6h/n3n2/dwSHcJb29N9AKxnmNt+VtdGKfdWWhVIFBLKu2QlEy3EC6UqvVUZsXhLm5hfy/mT3zzBf0V3/5l/rO976jhSNzsjJoiJHfH0Rtbpk+/HBHb7+1pevXav3u2df18u9ezA7r1770jP7jv/sb/eS7X9Uzj5zQ+eVKR1vSUlVqHvn16HOevgr4YOAaY6kanHlL6B966Lq3x+cl12//+4huT+5wyupwp3Abh3WI8+nYxMm9zsvMu++8o9dffVXP/eY3evZXv9Lzv/udXnnhJb352ut6G8P64eXLunH1ilZv39LO5roGu9uqh33mMuro4kJ2VB86e1YPXzivRx+5oHNnTun4MdZht4WDuqQTJ5bVnetqNBzgjN2Q8zHm60aMUf4LXyVjGuCAb29uKYagRx+9qEdx8hdwjs1M7uhk+4ctNE2uQD1vHxQkdF1usEDK8DXk8KIkt5d13tzGxLGrNIDshJCc4oMwLZ4G3sU9oAlqowzqNKypvF6J33+bUTlD8kBOCL4NJAiMxkmjERg0WkPf/vGnv9DLL73KJlyzVmK2Cd6m8PXLuAU5Ta+JHAqZBVmml4SYJFIFci1YW0RdEDKvE2jMLa6Gim6nmrxvNHL+nbW7IJamoP4fdycZ/4bYQtfFfebXX1C9j8N0Eomc5xHiBzdp7sz3QTkZjA5REDmoeG+kwclJaYRzUGuuKrTMydN8i/WJrhXRqOwUMlnokOYmU7Aqn5sDSPIih37PNeEEmkR4QnPyPGhC/izucxXowJhDj3tYsKZ9f2i1WmpVlQrm2PsMNCotaYG8h0+ekjurFftEQV5w406FZMyZV3ZQ/3Pd9C9gISqiHxV2rIUt9v59HQZ0pKxKddivnMeEfq5ga5/77Yv69a9+x/pdZY222HOc1xakgkzAaQKRQpHu7imMH5bJNeCliTARmcmJMaRaCUdUnJSOsSvDwZ5qTj6besiydrBDZgd1wPodaYwjN8J+jMc15aZ9Dih2d/tqM475+QW1sM/+M6pwRf2ayU6KMajFflMib5dxYA7GOKlD6DitEfEa3ylhPyCa2zCZ8KqDy8wmacJZptOJrlvMWwzY4JQ09i/V7CX7O/vZppfkiRfPj958Vx/zhSswb+6Yzs21sH8VvkqU+bGranl+UUb0IMJzVAnPTr9xGnQaYtA8NvfcIw8rlYWsKiXyGpkw/9SwCZi33ISQjOk9LfPULH8Wet4fgeyo7uAsDTnGdgG6MN2YuBBncMM7ZpJyfg7HGrOJOjwPKU+7hDHunLBJJISoxaUj+tJXvqov8Imyw8a6vdfXlv9iBn3Wzjh1fJANI08eQQhOIxEmjxDqENKh+Cw/aXp5t+AgTTbJg6e8rfPmmQ7dvbyN427OZGSel2iXweafLOIEJA3gfWVrS7fZ8HZwNIOVOJK+IEyBOi6zffL7bjRxMP1vMO7zycDTA05aB5xaedyd1Fm9IafO/nnBHdgh8okxSrLsuPoLxAj5hxi1sLjIidKyepyemhlK49yZKjdAOKt+qlryifShhx/WOT6jWgwckLHwGDNsq85y1t0riV4AtCJ1HRZMJCfwVeSYtjOTihBVgqiAoVY+Xbvy4Ud5sRSyXGbyC+KkPWbT0OMPgh1kmrxvmcR6BKaQM8RlYHLPsjwnUNnrmJk8bmYyM0mmFCZoSDcWGH/g03/QuIm6vbqll197S7/hZOmXzz6Pc/qq3v/4mu6wie+x4GsrWNKFGsJYdlThbLZAF1129HI4lx1Hf0FotSoWfKmIMaFr1sqI0819TgjWcQzWtLu7m9M+9zWfCH19YTnlG+s+RmcLHVnd2JJjnRPKHYyQn4hHjIg7qwFnIMRCBekWxtKN/CInhw/5f77B5+0f/OQnOnPhosrevEJ7XioX1K/bur0x1Cc3tnXj9q4uX74qd1Ce/+3vODkZ46h+Xf/v//Cv9a+//1U9fm5JR3uNeq2hjixE9brGaWVUu12qZGyxLOUOSRlLxRAVkKe4GoyuG16H/9zyEAd1Hyd2izWyyYvaFiey/d09jdBrz/cTWf+Z1g/ee19v4KC+/OJLnPg+p1/94pf6+U9/pl//8hd67ZWXdPndt3Xtk4+1tnIH+a1ofX2VE9xtCSehVRVa4DT1+PGjOn3qGI7qEeQSONnd0Nr6CvX2tE3/2zj/O9s7Wl9b0x0c4Bs3buY/q3bt6idy3vxENaD3m5wcO99jNhK3RSEEFcxjCYrIWEmbT6oml+UA/fZ1AVwGvk7HM0eVPBjNtf6YBxTl/T8QrMOUAeVM/9OUUXO4ROd5zkqTx1OALvmEdSNemvc4wfpE/+2//71eevlVXqxH2WkomWPvQxAy2YwE9q0BNR2LDbyW23+3OVXVkqEHPn6ff9HEZReRGaxinxq5zRvy8jBmg25wVhP23svuwUFPf1zEHdNtTo7cY+l0u3n91dM5vF+GTjnlTj12CIlhIU8vm+FQ6QOi1ML5Fo6PnzyyhesE63AJm9wqglAVIT4JWRxAXJ45w0HB4Uoep96fcs+aQj+Pe0aDtJnJ7MFAK9SKphNHFvXo+TPqMm+Fjys7ORAJwv4hoJncjLw/dN9XxyywlkrsSFttHNM2+1SBnoUY2bdKdbodVTjK7XZXjmvXbuof/v6nev21N1WUvKhbiSNo8svEvwQ8QTyPlbnTlD8j/zBIiqF7IKNOwnbU4yH6O4TmkDUxQkcBTmmNw+pocGTrGdDZmhPVHZzBzc1d2khlVWU9a1Xw5pMN3dwBj0AvxnjDDJRXeY2Y3L647R/xUmUy+TpxX2qME5tYEzFE+GlkRmkIypf5yFz+OUWZZJTFImY+2uwDXU6rE4t6Y2VNNz66ondefV0NPkZJnaI06kXaOd0JnCIdkQctkwSMfTLDPGFqQXeZL1udxXk1kTz0uiGQl+v+yws8z0OHxx2z+Cz0vD8O4eatW5z4bcpPVd1xys4qRnY8hS/2sU/SfXCDlMFCvUdJ7srygBPPamM8Lj56SU8980Ud48QJUWkXJ24HJ26Ac5Z89Chew0Sl1GQZTh/QcQoYBWL5ZrxUzdHDj/vzvFUWKELlpioNeT7wpsjrHIbIO1zX2RqjrAkj76ddfZRilU8VH1z5RNvbexrivDd1yg6HtzUzjTGWrpiulB7u9/fz5rnH50d3WHbZyD2vjwGfyN6N/zi3M7NMa8jJqjsxjhHxEHEeMIaLR5Z0ZPkop0dzikUhpCbRpnRnoirVcmPQ6+j8hYd08vQpBd6IsoOKMiZDOtziognNTBFFLFypcYJiCDnPF7Ubf4fHvW6QFGQgKIZShdcn3Yxrba6v6eonV1TjpAQMh5FvxtMkMx5SDk2mB18mMwelHhJI9Jx59fwJdOgym+QZ4zKbxA8VYz7QHcbrKtZQPkZR9jnR38TovPHWZf32dy/phZdf0+UPP8Y53JbP7eQTvJRCoVhWamFUO5xg+otBb24Ox62jdtVShbxiEBwifYxaM+pr2N/lFHBLm2t3tLWxor3dTY15a0/1QGk80GBvO/9w+/qdG1q7fUPbG3fU39nQYLCvPjLcB7sYrS0c2lUcpw13tDhhHaBLiZ5CjAqxVETuBfPuTkWbOe91e5yuntZXvvk9/fX/9B/19Fe/qdaRI0rdtpp2oX2rdWtrUx9eW9PNlZF294Iuv/OxfvF3OIV//3favvaxvv3UBf0//ucf6i9/cknnziW1WuuqWttqd4ZsJFK3F4mjW62S/OouXEZsOtUUzlcMUTEEFYaeIPcokVZ+qWmwJw02pnGHBT2hCONfc1qxpzu37ugj5sJ/rvXll1/Qiy88p2ef/ZV++auf6xUc1w8+uKwrVz7GwfoQZ/OKVlZuapuT1z2XK3Lc3t5kPW6o39/TtevXtIHTv7a6rps4p+9wmvviSy/p5Zdf1EuEv+ZU9x/+4e+h/xt99NEH2tvf4bRxpAan28wUkXVRlCqQc2AsZiZu3XMlZR1rMBANNmHM/NWETUPBPRU/X8JbJdom5NLAx4PgZRmQzPUPwpR5yXlGpoN1IeZAYh0Z8BDQhQa8GPXB1avX9bOf/UxvvvmWNnnxrpmfQJsYgsyciPLlfdaMzx3DXQ44yqrKspk48V5vglwPGmNsotuvLWiO0OmIHLMskauoOuPWw9zBn/RIGmE/ff9qsQ46nTb2c4TtrNmHoYwcEQrdmczsM3ugJtVccp9Z5b4Cr5vkEg3MvTurS9iGk5zudzolSjGGXn1fmz+Q/EPF6Q9VoHw6xPurmk0LqDK7cxbZriKL83N6/JGLWsJhLK3BvjeMraFqo7xfUBnTKTJl6IaZydfEDDkPQuagDLK65yLDoiliI9o4VW3sUtVukY4KMWJLSrXIN3TOfQL/MYDL776vf/iHn+rDD64gTyyIM+BQkgTBHNfnv8xnuWF91xpn+zNCR2o1OK4Np6x1xoj0EP1xoEfY3SH72Q5fhzbX8ZX4Iuz2t8TmFYylxRpguHJ2YFJ3L/jLmZMwYq97vTktLiyqzX7i+/km9n19bV19vmqP6MfXXYNNbPAjYExmpgDMnIbzntjnmzz6xDNLAXmVZQHNto5xKNiDr495+b/1yVUt4Hd12oWqKgofExs7kjh2cT4NWchIfuo2mVmmPr+woFN8vRL7XBODGvtU5UMZzo0nPZzB0/90hNWVFYz6tvxt1xd6g3GZGcbkRpIFOEvPQhdwjSF2NISMyMc9AYmUDQOMesjAXNV9uVZspOcevqhLTz+j5dOn5X8SaJVTjlU2YjeWbjhppYaIh5PhecynZJZKapwumJRMu50U0/sknfWXvr2ORCRDn3F5rQm8Zq7qEQctEhlJgekN8j8jNExR+zisQzrZ5XRonTGsoHBbGO593mBW11a1xsmNO6L5zQnDvru3Kz81bZBpn9PUPg56n9BlPsSAu4LWyDoxgoSSRAx6xQLoU28Hh2Ui81oj5iegmBULusUin+Nz5dLSEg7EnCILwWWDaPLC90UU2WSPHlvWpSef0hKfoGFbDWORRcbjCp8YoQmSiiGoADGIuCm4IsOP0UKOafrAaZWoE2hT5M0qWuBT7ZY+fO89iUVnjDV4exMSvBfyfKBDl1HLbJZhpDxuPJxHAr896eHvhdd3TCtBtMkIauBxn1PS9z+6ql//5nm9/MqbunlrFadtyItGg3FKqjESFU7oHCelS4tLOnp0WUuLi5rrzWUHtcOpdYWBahjjGAM25OVjyIvHAOztbCODTW1urMl/CWlt5TaO102cpGucCN7Gad1Ww1t7UNhSBwAAEABJREFUC8Mx1+uoyxzWo2Guv7q6og3a7/HiNmRd+YvQDi9zW9MvEDuE+7yF+6dbKSiEqIiBdyfBN/+qKlTCd4sTidPnzusnf/s3+vO//ImOnlxW0WsptKPGQdodSqubI12/5Ua30eqdDV3lDfzFZ3+rX+K0rd38UF/94jn9P/9vf61/96++oUcfmtPxo0ELc7W6rTEnrQ1hVIf+Wq2SPkGrUqxKFWVULEwFcH7caVhYnNfCgsuuhWNfKAYpMh+uA64Cbi98XfiMBQu0LXGQW9SLyKrR9taObuO8fsIL4ZtvvKkXXngx/3eyL774ot5660298/ZbevvtN3X58juclt7Ecb2lW7eu6+q1K5wYboFtbW1vyeXrv/D14Qfv6YOMyzjE72en109Zt3FwfcNo2Kws+BgKeHFEBdaFMs/61OV8O/81a3OcN79GnvZxTcBIqeTrcpJO7EG/B9g/WtxTpyHP1/anQV8QbhAkXfD0lhNMGDUCU4J3hzRJT8LI+FqyUHDCP9SHrAl3Cl577Q02zqFG2C23O4YszCRv2rCJ9rFxPtZWu5LbL487XyFElUWhgKwS/O7v7yP7HQ2xkS303OFlckb1+S+vzhCRh8C9cjMKAvA16SdK7gwPWU/+i5O+54ywQU2Qagf2y+V00DPtuKEJ3T+WqUzEXCSsRPHylRT9BBLdOXV0USeWemoXtVhx1GmonUehZN7XXVDwuW/nddLyDzWhk0NVDA6Mjo19y+A2pyX5nAaIlkpabFd67OxJXTx9QgUv3GNe8ozxSM67RBW/gSl5QyPPQXBwk2+a/iNO9KCIWRNdySwooCdFWWWntNVpyZ3VAlsSsB0Bu+F60sU2+l8K8T9v9x5O13/6//wvunrlmjrtntxG+HhmxM1FO0sQ5q5NmoRe2MjY7aQx4VhK7nz2WaMDeBplNIz5LsbsAY6haj915YS1z0HDGocwWzirZoWqsqMCeDyi867vEBLEp4ABYqLHDA63vM6YA5KG/aUsSrU5rexwmFRVVbZz+aWOtdLHL0jorduSmj2mwS8Ql5nJ916XZcO81MzPiL1kAMbonXk94rd4Of/g8lvZRs91KnWxy214jEr0M5bT9vYJcg5xzcLG46xfxZJ56eUfZZs/sqwUSnp0CgEqLKbZuKh/7+3ynuHekols7s/7fOmws7uTfxv39h02UTbaERthg4Gy3JfBjrFhBMUYUTCYRNtceP4Ze4IxPsnoLniDrjHWk7IRxm6IejQahZQRENzyuTN67Etf1PmnnlKBk7XO5GzQ9x6TMkRSA58kDGJDX9mwIxpEzLMBzthkyLmMOuLyXBd28snMhhXeLciA7oOJ/AyvI4o9nEAmLh60SRbVhAL+o0aYnIGVGqCcN3f7WmO3H2EBh+Ok7Z09Xb3JBslGd/XmDTbEteyUDhiXn7K6wfbfFNzlVGwHDHBuagx5iFERhTVCH5nMNGaz87eusqyy0+QnFxkY/T5Oa6BOpL4ZPMoUUKoWTqsrvIcxwDO0R8zhGGeHCjL6OHL0hE6evqBY9NiETDVGi2pqMpmkAL1A3N+yAovaWAQBxTckTpEcIu4IkqLxkGgX5IuuRLHdyR2zSazduaMd3hJbvIVlmrRzuhNITtPp+PwZ8+dppz+DPKLZlUQVEj7DBNPbq5g5E5ar5yj9ON0G/TE6LqtCZVlIITLeUk0q+dRf6MrV2/rd86/o/Q+uaXOzz2mM1Gl1dGR+QSdxSh86dUYnjhyVn47M8+bbjoUCwmqYtz4n4Ht8jnenlFWvhJ46vOsCORdFpUh9o8/gaeaxhUFqd7qag36ni6GlfIiu+xwVrZaOHjumE6dOq4MjvMNn/z30pk4mi5VC2ZagWStw0lurz+mXz2vNGF2/+ryJ1+MRpUkVetGrCi11Kh3DMX3oxDE9+ehDOnNiWWdOLevY8SUtHplXq9NRf1RrZW1bV26syP9qwbXVfV1fH+qtD2/rt8++pDd++7y0s64f/Nkl/b/+41/qJ99+XI+dKnWiN9RSq6+jnVrz7aT5+baqbkvlXEsFCB0ptmoVLSH7AExlTIqs/wAi8bKUWq2oNu1anKq0Om214anDSU7HTwB6XXU6bPRsSq2SF7DQlqmFja7UNIX2d8d8wt/mNPWWLr97WW+88YZefOlFvfbaq3r55Zf00ovPcwLzHnXu4EjtaGPzFi8jH3G6+mF2YldW7ujWjWu6ffOaNtZXtc9L5O7utlx3B7x05PWJ7k9eHCXX04b5dwNfY9tq1qjDT07HzGM9y2PNNay5RFtaaXLZJDh43p8+KMiRlJU9TZoTeO2c5Qo2iUzqkU6OnEfFWUipmcnMJO4DUNeJJnhL1HWIy0JgfJFYqf39Wu9e/kh/93c/42XgZe1hq8yCGto0tG/Q9QHru2ZTbOF4BjY/p2NmcjmMRyP1OdkcIw9vMwsFHwV1HWYGJTiHBzqlb+fdY5rmE5I1ySHuEdK0oK5zkWPkJvRhikZqsda6rCWIZKe0wtHZg8+tZqAdLHgfvRsWproMStiGfCADDxNqSd4OojIzfeY/yrzODEazsomq2AdQaRVqFJt9LbUbPbzc0ZlOo07qy+2pv/QH+jXz8Xt3Hk7heaYHXHDnPGZ4sadpS5qnZ/weOMEpsCWhqVTUlayBU2w/kwq/SXwg0bEq6OmTx/SV08d1NIxUaagi1Mr2WqbICBzBgswsQyaJOKT1WfByUS/JuWWs1Ddo+Z4VY1SraqnAGLgudZgvd07dXhfMUxfbMBr3dePGdV70b+l3v31Of/9f/ptGe/BmLamOakYNvJl3AVVNwKQY82Dm/I9lBti9E/MyHm1rONzUaLSpptnFfO8S50VquKPRcE+j0b5GQ98P+tiCSTgY7PCS6wdPtznM2BFmAD0M6HvQaOBIrJN+1vsRtmCE/zPGDoyJZ5uRBA8uN5AcJiMM6E0RSlVVW2VZKbJ/GvJNMilxM8duS2q3Ndh6X3tZ+5Gh0COv5mFo0xYbiiBkjHlj9abeee15vthdVbczUisONUf9roz5NkX6wESxwweNgmmErMdB8v8owEPHUEF9RVWLx7Vw8mGlYkF106JSS4YeGTbYfAzwwi3XEwWYhnUzI30YIp2Ah55PKMI/EmGZjXmXE7u11bX8s3MjjE1qGiaxUcIwHQgLgTWe9rJ7UKthYg5AvZp0jTSykD2tRrVJNQKpCx4It8MnybOPPabHvvRlnXn0MQ1D1DpvK1s4Y0Poj8DY+/MJSxI3SHLDmJFT5EM3l01Dxi+/Uo6Q6aER/h6Ymbi9GVRzoJwBTwkDmIpKodVT6Mxpl0ncHiUN8PDGLPjEhN24dVsr6xvynyd0ZTUz+JRcBo2PI8uiYbJr8kCTKLfch4WgyKKtWLRJUtWaLF6qaITsLERF4GMOIShS1wipenCbGcpeqo3D6u0NBfTCJFOIBSilUOr48TM6eeq8ympONdallpiZJKplWB49Vp9cE6VsUJh1ir3OFNTxeo4YAoamgqdCridjdMcdzz76dPXjjzEkI7mBNmugcReChjAoOSRukhgCD+XL0zly8EBeB/FZhFp+OzzL6REXaEjDPUYlaMz8KLZUtRa0vTfWy6+8nTfjMcoYkElDOWqmXqenZT6bnDx2XCdYE91WW+xtajA4Y06Q/OTU41bXMubUmCCGr4CsJwacTlPKsnAna2F+SSeOn9Cp02d0mk8n586d00m+Ihw/cUL+p6SOLh/TIv0VvE1vbm1rfQPjCfNuuHY5Ob1+8zYnnre1x+nqYNwIlWNGfDaCUCdlRxdefI35ukShFGChgp8uxme+Xapltdbv3GTTSeq0CnXI62DUKpxyi5VGGMudftLazkjXbu/oo5tbuoGzurq+z6n4R3r2H/9Rv/vlTzXevqMffutJ/V/+/Y/0w29c0sMn2uqwEqpmR52iVm+u0txcR91eWz3Q7VXqsNG0Oy10sqUW673VKlWBFjy0O6XaXt7FIcVx7/YIHaTb8NeeOq6tVhdd7aoqe6qqrsqyo7Joy8OKeAyFRtgaf4Hb3d2T/yzsTd/YeOnex/msceD3+ZS/s7uuza1VHNZVbe9saA87s0d5n5c/d0z95WOfF5A+L8se7vuPbvAC4LYwn865DuB8+eYzpr+RpzNGmmxM47yufa27g+Zr9V6g6Swf1INpQpeJ3Ft+N0+HLstxk9lhkOlpmfJNXNPLzGRm4iGJ0EFwf5Zna5ZpgaqBZAFvgY086WNOrv7Lf/07Pfvb32mLr0WiToFDgcnwqDrdjvw0x8fgL8ceJtaEfxrdy3Lss9GP1cKmdZnTDi97MUTBivwyYmbm0QxGn0N/HI57+gBJ8EcpshN2KQEPRTo4qGisAEP/xQtyXQQ0dKT3b1zV6x9e1mp/R33s0D46kahjFiDITdvkwA5pdjlrD8KsfBp6lYhQIo6q79MBu1ngFBfNvs4stXTpzBEtszYCjlLTDFX76RzOc0N7tg/NQJIbatxEJE2eDHkSyU8fu0cICe4tI+OBtxN0BPyIiN0qZSnIczARMviZi9ITZ07p6XOndJp12cI5LBmDv1QiTol58vreyhiryTS5ZuEkNXs6XzOIujSRw+PiStAT+eIy5sH1ozvXU7vXUVGV6vRa6mFDqiry4rSjm9evasBaNYz0m6++ql/87OcaD2oVVio6HeywOa2MRE4iVkucmjqMMDWuj7vIfwe93GbNbuNogpGndzUa7qL3exqNcE4dwwH1hqQH+ERbvPDexn6sa4ATm5Rk2B2jf1SJg45drfL11HXfvy4MOczwLwgDDvyGYIydcBvtOmZwFy0yFwH+uOEdcoqxUIt93+F+QInPESxQ26gk+UvVzOa4T+G0KIQPyX2kwWigEBj2eKCP33+Hr2PvCPPKXO/R10DdEvqsv4CeN/RZs1brJNVmGgdTEwFdZX0kXUck257T3LHTmls+jTa01KSWUlNKdQnNgu69QxoRo+fJnZMQnqR4TuOzfCOd4xT9kWE4fea0CgbiRt7hwnbhOka8HbixdkxOSDHIKIwPtmGwGXUjH3iOz/IIPa/OdRt5mTGggGBCjPKJKMuKDajSMhv2o5ce1/lHHlHs9LSDU7DF5849+h4i1CEGqWY2G9qnDJFKgNAYMHfKocnMSN29E9FJGZE/eNPW24PErDcWmUSAEo1QnPbRo3ryK1/WkDGNgLwO4xxxwrDPJnn71i3tYtQHONrbW1vaw1nzcUsmM9NnXa50Q5R7wMboG66ZceLZl5/mmBlzUyoyP7GIKjnF8HgeFwRnoUwy+CmrSi3qVCh9CFFmgfxCsSjl8p6bm9fZM2e1tLQod4LHapRo2wQpK6krkpCtkU8oB8pt1PG4B5CUpx1VVcrT/cG+xmzkfmISQ+RNc6iPP/qIBb6qxMmsQcegHaDrBnDyG4feDyMwg16QCRCXE9TdixpKZhJIBJM03Mzi8iuxKMmDRq1CdWQjLeY1KBe0F+d0a2OsV9/8UG++9RGnajdZpGQAABAASURBVHeQ71D+xl61TAsLlc6cWUYPlzQ/N6dW1aIrOGbcvvnmOSTuuluguwUbtiMSvx9mpoJ5ajMHvbkefXTV8ZPCKSpvWxS5j26ni3M3p4X5BS0uLmGce2ozb735Obkze/rMGR1ZOqptdOr2wf/Ygsxk8lOtPqeu/nJgpOGWZ8pIzEPWJ/TwCi8L777zLgZ3qBBCXm/uNHQwQq1ynryumtRG19ra3Gl07ea2rq/s6ZPVPb13Z1Mfrm7rhbc/0H//+S9x8F/BmS/1t3/5Pf1f/08/wWF9TBeWo+bTlo5oX/OYs3nWzELFmFrL6rWOqNNeQh8XVLbmVHbn1J6fV8tljGxac1213SnForbcMeUly3W3hQxcf8tWJQ9zXrtSi3SJo1tWhdqdSh3a9no9Tg2gy8lrWVRC+qrrpBgK9L0ls8jYx+r3h5ysjsBgAjYcX7du49yuDTH0I9ZxBpu3bzQ+7742NbsS+gV4yvXCN58MbEGNDcz1RQVuDzJoa7L8zGkvI/XH3N7adc/MZBZkGcSZzxCiQoyyGDJkpuTwDgxOgUdzt8QtmAL6GacIkbZGW3mhyczUYHP3+yNdvXpd//jzX+nXv/6tVu6sslk2EJRiLFSUhYx/e5z++4847eD4uyzNTFVRMlct5qitxD8z+oQ/qqthHckv88cfB6eVx0Gze0NKsC1usRo1SjioiVPT7Xqglf62Plq7qfduXtUbH7yrte0N+clRg932l+rE3gK5f8KNvBif287kA8yUPGbq8DJ4+tgJ+c+r9tpBZcB50gDdGcqMOLYwIYcM5JSFqz90MdY/VOWB5Uk1/ddxJNkYR2OkEod5CTk9fGxZT5w9oxML80I94M2AJIMjxub85YRn6O5FsTzLjNgUxGRmB5BRxdM5Iom4uBLwuNOOZWSdV2phM1us68XFOR09spB/5vzKh+/Da62lhTktYjdGrNvnnv213nr9NQU1KtHfyNwH5tHTvMKL05GMxOf6hA40nKiPx/vZER3w+X4wwCklHEJrcoK6L6frGLIHe75jxJ7sB3j+Z/N2+OrsdoKloqIo5Pof0enAWmhjtzyvxiF1u5BYPzVosAk1nmzN4c0YWmNsTMI2J+wFDApFANwIIyEIY0TBCkWLmoQeL3JcKVAdXRtLNYcW9TixHpNQIQVoF8N9tdNY63wl+uDtN1XjPy1ibyvoBZk3n6yLAB3mpGEeErAQFagjBuZ5jYeKSDaq21tgHzql7twCaR1cNJ/Ek2TJU9A3IL/IPNBlj5Nn05DoP+UOc705+anqCIGu+B/53tzkTaY/NegDjTDgYyahYXGnlBAYQDEaJsJRk+9lHs7g6UR+YsI8z+vltrL8LyCwECMGrc1G09PC4hGdOf+wLly6pAVOtMYM3H8MYJ8ToyE0RgAziQhcIA4mWFMYEepDmIgIPENc8EkL75fE77+nAhcT5WgIa3gcEyY2wOOchl360hfVY1HvIo8RzpfM5OMcc8KS4HOTE9UNPnc3pBtkM0Zm3ndCDgedJ+fNaGo5C3HmuNHPkLeviEzKsuQtbjeX+0bti0CUhxhV4dzHopBfPv2TEYpRQs9MIQaVVcXCb6mkbghRZkEWipxuc0p4hE/ax/jU7KdW+QWApq6krAU1Oe5UxZVEEqSDOJpJmuT09lMVX8AeRoxeq1WqVZXwGbWzvakrH3+omsVpKKuxqgxOndsM8nKYaZnMjFgAd3O9Z8/wcAZ5NeCivAuDd8Aiq63iw1WlNU4K37++rhfe/Fi/feUdvfHWx7p+Y5WTyCTUSe7snDhxRGfPHuOkeQE9rBSCZX797TXAj8u+KhmPyxR4OobA4jZZMAXiMUYVhaNQRZ2S+p4XzMujYpggEDoKjJvXc/l73RADTlcHw9CTWdCQFzU/1dvd2cXB6svrz/GC4XQ2OHXNP/+8vq5ddw5qNh5kahJTkzDqSR73AfoP6L/91juZHlUUQoC/Uu2qo07VY466CrFD1Urjcakhb8r7o1IbqN4na/u6fHtb79/Z1tW1vj65uaEXX35Dv/j5z3X5rde02DX91fe/pP/5b76tf/WDL7HR4WyHobqcGrWYlFao1C7aqsqOyrKNTrZVsXFXna4qTthKwhLnvcrwsoo6oKwUp/KLMSqWBe0r2rZUsZFVyLcF/EWgy6nezFFtVV3kRNtYqsUpbIcX3rJsqWGiHeKarEXmnrWZ2CwaMAkb6jlqZVvFek3Ud3mV9O99+rwXeY7hCb4oVqbnC9jhAs6Z/rgPpsmc6J9wQUPoEzeBKQQHehiCLAIPLYhCbipz+xjE5WEyMoBRJ1I/MoYQo0IAFmUWZPxLYIx8RqNanBPo5s07+ulP/1E/+8df6AYn/Lk+bdy+ZZkwV57ncUHfX8qqVos5KxWpF0KAAykxDy6vnPgcj4Q8XawOonpQW+fXzJ9OMKmh4gib0kT6LAutcZL+3q2rWsMx2ar7urm5pjcuv6ttTtEbk8qqkv2J/HmPjsSjcRi2B5qehg1VRaES2v4zs+dOLOv0sUX12qZOQb+xVuCljha09BYOov8Ct8u9yfqMfHBUm+D2YqgCp6YXky6eOKanHjqrY722WkHwJabR/OHDmMIIybufTbKoKL886qCxPHR4vsPIQTz+9ORdGHoBTbe1DWuxqErN4ZD2+LKytnpbH1x+m5PUbR0hb64Nf0VQizXof67u+d/+Jv/5OnM/hH0Wrw3719BHIz8MEc5p4hQ1eYizWuOo+qf98WiPk9J9fJp9jfnUP8TBc4xwWof5JLUvj49wWHdxTrOTip2t2d8j66VgXiM8REJjfl0vzUwteO+4TSPf61RFKQ8jJ5VSrTE8jPEbxtjrhv3QkXxe4N9poODcaSKQBhERReiMyTKC+Dddo2yjSryMu5+R8DViM9Yc/dS7W/r48ltaxVntVhWyKjUHTxWy868IQ2Rs8F6yPi1GWQAKyCwoQTv5eAgbRYWi0pHl41o6elyJelTO/DmvDiXRziSe4iKpSTTHiBPaFPrnuUIRC95gjmpxYVF7O3taW13HUd3Pjqr/cG+D4fJwiOdeIxgXsAupYeAZTKJPZEPo8HhNmaNhIpA+42KhTONmhjPQqObNwBCU91+UVT5tOc5p30OPPCb/0zqdhSW5o7iLAz2g7ZBwzBtKIm5mshAwhhMEIw3kl/HwuCNbOh0ImZJ85ypI1jICeTaBRSlWsoJNjlBVW/N8qn346ad06tJjqiucIJMGjHVMC8GDQSOhOHtbuxpxctMuW4rQ8XxRVlPmYSLewE+TjTY8SWyQSWM2hSwz5LzAHAQUw3+edeyyTqg5Cm0WFJmnJJOSCRLyNol4gAcv8zDQNoRCBQslFIQsoLKqVFUtddpddbqdfHJ34sRJnThxKhvrATIds3hSMCVEAUnlUwclQlYNXbooixgV+Ofz5SfiZqYxp09jjIH/nT3/2cMQEn1Lnk64i9f4bDNEJqaowgpFm9Aw6ExgmlyJ3gTSJEm285HoIwUS3OkA8On5pBvgCymVbY1jVwNra73f6K0Pr+u5V9/BSX1Pr73/CZ+1N7U3rFWnwJjb6nZ7arUqZNEijpwi40wpc1UgNy/rcMo3h9Hs4Vj1kFuXdAdnqU27CrlWbNKVL3wMqMumKgrlPPKLGBTgMYICuXl+i3lweNzzogV52CpLldFRqA39OXjrdrrqMl+TsKMBb8g1czTGKPun1QGnpR76LxkNcGwTvCMVhWCMq4Vz2terr7wqP+UvipJ5qumrVISXoiwU4NtClFlUsqARchmHSk3RUT9V2hm3tdHv6Ood6aNrY31ys9Z18OY7t/TTn/1Ov/nN81pZu6kzZ+b1nW88pr/8/pP6/tcf0kPHk3pxXbFeUcu2ifc1V9aab0d1W4yvrOCPTaczp05nHqCTOLBtPg372AtkGOFxBpeP5xXIqKKto6yQlceRZ8laa/Hy1en0NDe3pMXFo5pfWELP51RBt4UM24RVUakIUSEEYBmoTrYLPORI4vKHg6hkChYUaed8ROcrxJz2tgc4qK98mZnMppDlPA/MiB8gSNB2JAozkjIfeXH7AmdOyTm4aS0zmyLImOsMM+VxRXhlXiPIMkOWZTmRlYcF8cgYQvC2YdIGGgxSRh6EuYMiulggLzcG/f2hrl+/rd/8+jn9nNPV6zduK1JuxubGguyyNo4tL6vFZuh9hBgVnKakBrvltsL789UN5zLj+RmgSb5dl4UsvE0GcvDQ58grTMqTjETg6f0ImkWrUqhKDXAMrq+t6K2P3tPN7XXt2liDKPkJ69W12/rg5jXtctpWl6YR+5TJV07K/Cbk7vRnmPVJVw+8EQE2UpxWMl6TPE0gg45h90taHePrwaMnj+rC8qKW8AZbOBYlcAcj0H/wupqMh4AWBzecSWZOUZOLuOnT/3Jh4omsMs/TuMum8b0KGy9eIiM2ucWn8GPdUhdPLuuRk8d0bI71GMYynFfIQ+TQ7fQOJc3oGwRATASAGBEzQq9LSCa3p81zgJEWMH+AIMlkZnJZN+zpBfoaQtT1q1f05qsvant9RUvzXS10W1qEx7lOpeC/8IRDeeXD9/TCc7/VJvNsLkM1MmQqHEE2VIn5bUb7Gu5vaWdzBayqv7+p/T2wu6F9sLvr8S3yduQ/6tPv73IwsIvt3OP0dV/bW5uk+4JJxVjkly+3Ue1WK8c9L4Yg59vXS4U9ssiYGBrDUgymGAPlUSU2uGBdyhLjrdVw0JUAHidZ8M74jbR5yFj8hHgSr2WkIcveKZAUoBHIM9aXGLOloerRtt5793W9j6Pqe3DZihqzDmr2phH89KE7iuhnVQhmFJC1hcBanSCy3mtFWkQOLKR2b17HTp5WhwMS3DSN0VFXqayfHnHo8GUQ9zQhHMsXgif/GRGCRbUx9stHj7Fxz2mDU5uVlVXt8lknO6koes0GiXTl4ZiTP98waxypDC8H4ylqwhqny0NfKDNddyPgsk0MIjFQr9O4AIhPnI1SkQ16CSfq7MMXdfbCRXX59NlgGAfQG0J3DPzUIzkBb4cgkgvG5UPc71xGxMj3yTDzmEgpXzlF3iTDyJshMERDxlFNKPPPoO4nqUYxx8hnVFYyHJdxCCiB5J/OYV/oDJWSBnt9sC8fZ6AOhHIc1cx9OMsuz5qxeJ0cR4bugA8HfIqBfofxe9oUshJl+TRSsCDBsMt7TJsGQXJDv5GHOY1hrNEqp+swMxZJoZLNvIJ2u9PBEeqwiXd17PgxnT1/Tgts6o3PB/w6n4k+6C4PqdEkh2KJ/BiCfME5zEw+jsYXijUKgVa8sctGMvPFNZII/VT1Dqf0rEHWVFJE14L8n8n/CeImLhafpsh/BoUsirxYVMxIUk43NMi8ESoil7LQfhM5MRnorY9v4Jy+r5ff/lDvfXJLtzf2tV9HpaKtouqowGlx56XHZ6QWi7YIBvlawkhDSZGNtipL1kOlFvNeYXxabIAt4g43UrOwTX7l8DpVqcoBL1VGpQrKGeiXAAAQAElEQVQ6RRGRWSHfsEuMgyM7PcgyIMMYwrQs0r7COe0wJwtaWlrSkSM4XnyOc57cGb19+47W1lblf85k03+0ZH9Pe8B/XGTM+vT1xmA0wnH98P0P9cmVKyrLSsEYP8ILITJObhQx+Qwjb2PQSUENdepQahSqCaynoS1qb7ygla1Sn9wY6f2Pt3T1+p5urfb1+tvv6Vd8gnv+xV/pzu339dDpjn7wjUf14+9c0ne+dkHnT5bqFbtqaVudMNB8S+oUpsrlW7RUlcxF2cZBbzH+UmVRZl0tykLu8JRVpbIC8J/TyHIWVuQ5ymJW3lK73cV2zWt+bgH5LeV4rzevhfnFHHf7VsRSLvMgKSCoYFIGD2MewgFi5qEqSzlfJfMWmcdcblLw9gguzODtmEszkzktIzwM+iJHZjwpl0EBJJkcszSl5PC0uwgeh77Z3TwzU84nNE0uM8t5zmNknjOQdXTAe06HoBiDjL7NTGYmeTx4CChXiIy5Yn7aKpBvSpGXnKTbt9f029++oF/+8lkc15tqEnqE4YnQL6sq9x1DIDMJ9WJcRP1pypcZEe6c+BwPqEDAOyEGQbfppO5paTIF+nDb5z8m5SdGdzbX9db7l/XK22/oyu2b6qvRKJqG6F7fkvaxVe9dv6J3r13RxmBfKB9jaaAkmfl83NvLvSk98HJ7VBvsOqhhRsQFhHyKRurAw5n5jp46e1KPcrp6rFvJncXIS35wB7IeY/roiZvm993QOpTjKSd/GIeKJ7KHjsurgQevF5gXH1nEDSnSQMu9So+eOqbHz5zUyfmOWjZSsCEYH5Dy9k4MUgd5Hsn9a/KUExdxbg8cZuZBhtf3CDOYoyLhpaaQY/KnuU4WKqsqO4X+1zuef+5ZrfAy0a6Ceq2opfmulo+wrnsttauIszrWmJPQd958Xe+8+Qb2bi/n4a2pHg5I7+fyvjupW2vaWL+t7c072ttd197ehvbJ7+9v09+O+py2DzlZHUFvjAM8Hvc1Hg/Y20ZgrBiiWm5vqlIhBpmBEBRARV4Xf6DLwUKLAy3PM2OEJgXCYFKMgXUUGV+hsozy/YamtE/yH38zdDKgHwG9DOhyIG5TTOIJWo0slzfyH3OYAZVWpE3Bi9itWx9h7y9Dt9YxvhIuIK/FY0e0fPaUTl14SA8/eUmPPfO0ekcW1bAeBF8BRoIxFgWm2pSskEKhULbkJ6kLR5bhJGqMgiejp4SOH6xFErr/MjIcBCJMwKP/TAiFG7JYcLLU1TE+bccYdevmLW1sMLGc5Az7AzUsOnF5OGJx1b4x/iHgVHr9rPS0nSjsvQP0vIayxhBCQBhFKcMpbPUWNH/suE6eO6+TZ8+r1Z0T/p28X6dJEyXE6A6ZpxsWJTKECIRmQjKT+UQAg7YFlIw8mbeewRMTJAp8mPiBOKFJiqXabHRjJunKrVtawynAe1ENDZ+Dmg7dqczyYKxjTnz9D5j7aResTTtAAagHsznd0IE7FO7kTcKaMQHa93o9mRmfHkZ000Kxq9zGDBoQqGGs5u3R27lMjVJ32kd8UhgwR+7MDFio/lvgA06/TabAvEbmMyLXArSQbY+FtcTn/5OnTuvU2TOaX0R5JVg2Nd6Xg7bpIJSISjKVLE6P17y51tlJTYI8/UgxSIhYxuIT/JpqTuX388+q9vncluDdxJUfhH4TR9IeAx5ziNYkp7fnJFGRO83yYMLoeIzc1rZ29OYH1/TCO1f04tsf6Z2PrmtjfyThEJWc9LTayLIqSAIMXXSDEYNKLy8qFaE1AfT81C3Ly+P3w9cJTktxCCUyzXCn5h4UqpCVO1dOLyAYM0M+4QBmQWYMSsphIO71HJNc5MCAG3S7y4mu9ztmEfgL5Nr6pvwvTfjPr27yYrmHfIesS9eB27dv6/0P3ue0sgMPFacDQ+Yoyuk6rZp1K43odAhqJU5TGl4q8im6sarovLFGDfPXeFyFXJwrm/ucsG7q+uqOrtzZ0yvvrenFt27rN797Sy+//Ka2N9Z0/uSSvv+NL+hv/vxr+u5XL+rcclJV31EcratjQ3WRIdJWrAuJ7hNjc13OkFTEQi6zEhlnHJJpwYZRki4OoSwq6oNpWFVtxt3Dls1ldNB1d1KrqpVlEaE/sQPKMrdgOQyEwQJx5icGaJaHUKlkngt4CrQPMSoG6s3maxbmvACNCU0zE4lDICqJ3PzwYh26zExmdxEO4tNKnqYPC9RxkKYBN2mZRJqnPs/l9TK8jcHzlF7wNH2EEJkLxl22IFtozEvwndureu655/WrX/LZ9fotugnsC4k1zkTKSP/xd553t48PaprIBOkea0De9PYeXZ8Fz24H/IXt1u1beu2tN3WFz59+Whoi8xSjDL1LrPu6KrTDS+nrVz7QO9c/5iV2qOR2KZiTkeW+6PQgnHb2GYHXvL+IJSRjTAHdjoQt6LuFPd1r64kzp/Tk2bM6gV5i7dWmTgnCgwjdT/iPSjtBx6RRZHztIJ1enNcleLjAPr8MP52Scfv6z2ionDSbk7utyf4Tbpu18YgLZSZTj3se0jYzVaxn/3nQ119/Tb/+za91k7ljqtTGE+u1Kh2F5167xEkt5D8GMD/XxYFtadTf19s4q7dvXteIlw53NAf7uzik29rgNHZ99abWcVJ3dzbU7+9o0N+m3i77675GOKU1LwpNPUKHx0rsZZMTTpdBDec1fBVq4UBXjrJSVZSse1OA5zYHF3McdvR6c2qxxxQVZUWhiK65DYvo2yQeyBNrKU3CgjgoGRvVVRTk8zYTYq3oYUGY42PSIE5QMD8F8YKyDA6FcliMVVRJ7W7Uw5ce0te/+zX92be+pi9/++v60re+oS988+v6wje+qqe/+mU9/sWndeLcGaWIlpuE+GVmeTwj9pWEHUhWaJlP/mfOPqRubzE7qeMUZKHQvZcTuDfnbur3ld2t9cfGQoUR9w0gItxup6ujR49mlfIfkl9bXZVvfjUOwRDnx0NXZHeQfh8aHDKxSDOhyeMQX3eXgMcyzNRgIP1ktbGoOiKYotLSsRM68/AjOnX+YS0cOaJQFhjNWn14GQyG8s15PBprdqLkXZpcsADBB2iFEBVBCCFPjD51uWBBAhaZnKQhxmPp+Al94c++mn9utrt4RDv0aSjoI48/poIFJKo73Eg2dOyy2dne5tPBUA1H7eIyM3nUZeZoqJeQTUPmTH4eN7O8KEY4u54fgsnpDUmPeeN2h9zT9dRZbeAP8vJwxAn3IDuoAxbkIM/XENmI8fuiKcpKsw22rCqUuqseR/pHmOfzDz0s/430BmJj540xNT4okEBDOlEmI8It6risnaeCxVZiUWIRVIB4ACmEJEauEXzdunlDK3fukBZjcqOQ5Jc/HR53GA/LuoKxJOHT4eWO3BgeEmgcyGcj/0cLV/TKm+/o1ctX9P6NTa3u1hpYC10qlZjLECMGBrQwIryhB3hGFWQhKBIpQqUytFQ4ilIFayDSJsPjh5HzaRcPIyqSDsHDexFCkJnDFODXjEFJMrMpPO6YpMVlZjwnt+uLlDJ9f2s/fvy4ji0fy3/KamHpCHOv/BvZt5Gty9f/d7Pd3R1dvfqJVv0Ue9yov7cv17cC3g0eXF/GOLTi859xkiKcx8QbecOJeG2NGksZiXjCOCar1cBOEwqlsqu9OujK7Q1dXekj7xGfURu9/f6aXnz5Hb34/Mt6+/VXtHrjI5070eOE9ZJ+9M1H9I0vnNPDJ9sq6x1FTi8K9LlqoiorFc1lGRljVFEUKsoCp7AgZC7YwEowyyu9zEG9krkqsQ8l5R4vDtIVDmlbrVZHLV7KHDFCj/IK3W8BbxORh89PoH8zm87HJJQM2SILX6cgsVa9rrcp6b+g/xDhmdDlGgm9Dy+fweu7jplNaJoRQtdp63BcsyvJgsnbzTBrL5mcz2AeOoLMwiQvTEKzQ/T1+S+ayahuPL0Pg+4MmQ+LzEeLvgqN66Q7d1b1u9+9kB3Wzc1t1NPyixAk0FR/fn4kbMms9uG455k/pjgcn2blwO1mw/yEAA+8rO/jrHR4oVs8sqTGGzG4IhRyGxjQATFPdRk1LINWOEl79/onunbnFva+FsOGZmIMKYcM7FBI9AG318zZ3leOTB6eZBnhrIqTPpwI9KcNfy1s4fF2S5dOndQT587q3NKSjrCPzLmNoanR+wSS6e41iXmOY5L6rKfXmMAUQxCKrBJdPcphxEX6/cKF87p4fJl+C7V4EY28sBprvMYJanB+sgR8Xg4Gp3/SZRNmNBkQRBGMH2TMgHHS6sod/e655/Tcb5/lU/6aeu0KR7Tkk38nn6R2Wswh9qiLrDotz+9qvtvVHF8It3g5fv/yO/lPzm2srRDe1u1b13Xt2se6deuqtjZXNBjuaDzelzuyY05M67qPWIZ0zV7E3Ijx+rg9FHMwgVSU2BJsSNVqqSL0tIWoAPzld46DpVanpaIqFNj7QgyKIERTDAG9M6ApDseTYmzIn4QR57TASfUwoxwrFIA5iQ7scAwj3YM4S49llJ04dVRPPvO4nvjCE7r0zBN65OkndebRizpy5rTmmO/WwpwCzv4xdKC3uECbILFujIkxIy4TviqjDzp1msPB0+dUMmYrWnLnla1ENJIZLRw6fNnhxL9YPBiMxlgguEKRxbwwv6Dlo8saD8dM/Iq2d3ZwOMYa4RDWOKxuVGreEg+jId+Nxgxeh/mfMs1A0gSeNylDaXMp+QxcInR4PARZjAo40AFhVb15jrDP6sRjFzV//oxscU67arSNE7cHT/4H0AfwOhzVOJiNaugkBZ4gTRAIQxOUw1wWJbH5hlIplmpipTFOS5/0Blaubvd05pHH9OjjT+nRi5f0xKOPa6HsabHV1Y++9309+cSTKpCVmU9wo4aB+Q+Fb+/uZnmRzHo/xrGkI+KNB/CUA4nhuxwmcksK0R1kxrS9g6M5lNPKTiunX+OMWmM0aYxhrgm9vzTt253ZIXJwB9fnaIDj6j+WYGaKzGuEdkCmIkxstIYhKFjonYVFLZ88pXMPPawjR4+LbtTgQFgo1FgEQcmCfC4UPS74GmpcDxVZjK1WqYjhN0QZAn0dICgWpoI2hSEbPrPcvvoxn2X60G+U/N90uhGDXCjmD4RmZATCMjUqPWQ24UCkNDZMa+gw74Xeu76lF9+9rhcu39bbn2yoP7ZskNtVS2UIwiNWwiEKyCtCtIA3ByzJTAqkA4xbiHKEGOE3KlKhiEZ5ULBpGIj/XsRc32xSz8xk5m0dIi4uBsa4BS958olThXy/J2WeTuTPymdhVZVqs8GVZakKY30UZ/XU6bOax1ntzs0p0XCVF0p/qXQH9ZMrn+A8jLSxuSl/cTIzBfhPvNyMcTZcTxJ8hEi/ARAXEs68ETeRJ5GMUgqkTE0yNnSPt1WnlrZ2Gq2sDvXBR+v6+NoO2NVrb3+iF1+9LP9fvl5/9VXtwNMTnB79qx99U3/x7af1hUcX9dCJRl27g9N6U91ikw2noAau0wAAEABJREFUVq8jddpRLcZWMH+BNR95YS74rBaqoIJTB5aaGL6KMqooIvM0QYiFIoXhEHxdFmVJ/ZK6hYpyUidS12XoiDiuFgrJQoYROgJyMim/bPY5pR4M+shygDqN5fkxBMUYoA1NdCbESNpBPmWBsnCP/hhdTIBCTeJGGjhBs0ncpv2b0whR5iCPiCyHJo/LCDVB8pB50X1Xui/NBMqrTh605fZmGRS6LuRy8j3M7ekHqyQzH1vJeNsKVihhQ+/cWc8/BvAcDqt/QXK9kl80nOnvhJTpQf+86meCNW/wpGnocaOyQTuHOW4yZ77BlnA6ajam+r62t2+rZAP/wqMP69FjJ9UZSa1+UqcpVKWoCjsfGU+fr09uP3eHvGzdvq7rfArec/0vImMMCo0UnD7c6/dcNiuDt1nU8zLIM8DCwQ4lGfYsgoITvMVSunRySV986JieOTmnC/OFlnEWF9hTuxjhDmHJflpg5/MShY8A5DyxHgWM8QRFebxhTadxEn6mCuq0qTtn0hLFZ3qVnji+qK8/fFpff/ScHj7a01KFTKhcuG1Fzj7WghfQUCNt0hAVDMtDcqCmu0jED0Oiqt0FNUlJhEKHxOU0lOVLQ4RrGqtgvAHn8faV9/TcT/+7Xv7p30trt3WmijqBY3hqcUlnjh9Tr6okXqxbMarbqpjfqDZ5jpI8D/3n8D94/7Le//BdfQS9K1ff1+r6Te0yr0N3StGRJtXYrdqnQ0mGvqDL6kipK7OOQuiqKOZUVgtqtZfU7hxVt3dCvd5pzc+f0+LCOS3Mn1Kvu4ytmmc9VGI5qCgTbRwibxJWzG+JjN1uRSZwgkYehtgoeB5yCKEmj3RICjnt8RodnMBwUB0B/X4QjHwhywY9GTP/jpo5HDXYLzzLPv6R+0a7HLDto1Mj5qKzMDc58HMmLSCPhG2rpcbUUGF+bknHT5xi/HzBdv2KDAZbmaZzCYlDt8+03U0fih5kJjJnEPE/iIOWn4qEGmfKIBBDoQAKmFuYW9DCwoJqFs7K7RVtbW3lhq7H7jj5ZjeDO6ced6crufFwUNGNFgFKgRyIuHHIdRFsIm3mvYqeCYkHQExmQWJTKaqWEkKqQdPuqORzxeIjD2n5MRwr3gyrI0uqY6FBk9QfjDllHWu/P5T/ItL+/hCHb6wa57X2X6IZ1EwEM8iiNgRnFiXG6qiJj1OhPk7axlhaZ9Lax0/qJCe5tRsFFnExNp3oLmohtnXu5Bn9xY9+pEuPXYJ5k499MBhohGO0zYmWn3Dt7OxqjFwdNeP1sfuY5ZePE3jU8xoMmEjv7fdxAHa0u7cnb+NlZkZRECwr0QCxiSEo94lDuo/RdSfV8yXTuK41ot9ZOoSgyIIWdBo2UP/h6nERNa4KxXaXk9VFnTx1VhcfuaS5hSX6QPa+ApFN44pKGDAMgTkYoew1C750ZwHIkkSLwzAlRfIL+ov0VwVThWO7eeuadrY25FPr7WYtRbmZQefuHdCfSF+VGt76oUdRspLPz5yEbI30/tV1/fa1j/TGlU2tDufUL5al0FaEt04V1cUx6bUqdRljCS8BmfgmUSKLIkQ5gkVEEmQCxAP5MUbFGBSoF4MI/xBoDf9hCjOToKhPXYwWPmZFaSqzxLxnkPYwy5G8HE7zfL142ssL+CtjydxLNQrRY40eO36Kl8pjGM+OdtG5OzdvyXV+rjeH4axYC/s53/Wlz9oYYLSSBZnzXJiCD9TZpj9DaRxEmSLqpCgpehJEjFqBs1oQttU0bcp6Go5aurky1FsfrOqt9+/oo2vrunZjXe++875efu5FffjGm9q9fU1njhb6t3/5Ff2rHz+hL17q6vyJoUrdVhW2FW1fRaxxVAsVrZZC1ZYRqlXSfVLAIIeiUSwS9UwxhAznPRAPMeZxWBFkMYgGCuSbA6GXVUXbIreJISrGQsEdW0IDsiBRT4euEXLyv7zQ5/PiiNOwGqPf5M+DjcykkOkE4paRmzLHk5MikefwskmdaYZnEvV8U4RGCAFaQTFSj7gUJAvUCUQBcU/7nCUZ8zDJS2YS6fuREvnJNYbQyz1NaA5vcw8kJloTR5VG8E818rw9AfxYiB5RxA7EUFHA/OOs3rq1qp/+j3/Ur379q6xjZkFmJioooFse/UyIcST6o/bhO+U88rmpQRERJQUHpAM5gbaBnKBITKBBF/tKaU+j/oZuXn1PfT77fvHcw3pk/rjae9TZHqkYNrz4msoY4S/IN/chduHW3rZeu/6xVvZ3lNCFwHij23zkZoDW+n0XbOXiWQgjLgKQZE2SHARmEY5F3lBFva8j5UiXjrX1ZxeO6Mtnl/TY0pzOtttapv95+u0m4VwLx1MKpA2ewhTOV7CgaOgxsvCyyJyUiuqFUkvsm8c7LV08sqAvnz+Fk3pKT5+Y16mq1pIG6tlQLZygbBuhHWtTMS4U2ecy/6JzYJIc+j2XUcOMZ0YgNYHzZ7md02okq2WhFstO7iON+Qz/8eXX9NzP/qve/d2v1e5v6Vwr6hhfes70Ojp39Kh6zIfhpEb0gqWtIpq62IUucmqVFXRKtXmpDSbd4KvdNU7IV1ZvsIeusnMMFQoJcfKgewgYnRt7QygqxapH26Nqt5czOp1j+DuntXTkrI4uX9DycXDsEZy2Szp18kmdOf2Uzp97WhcvPK2HLjymYydOam6+p958C5TqzRVqdww7bDi6Ussd1bJRgd0qYlKM0iQkHhplxxSZBGsUSRuheHEwODfyM0gHYDij5iH7m+F0H2CaHy2iBS1ZqpSaiO9A7SQ15LtOJ8ZdI7txGdQUzshEMFk1qTce83AdCJXOnb2AI7vsvalG30YUJZgPyJvJ1cFlRjJIBuhdydPATHcvj98H6nndB+NuywfFvKeDfCfriaqqeItY1CKfDPYx1ndWViYbHs5Yg+L4Qp+hdkesaeSbocdzSNrLPe7hPcAJOTBK3tlh5IFazkmIwiEXBAKxslLR62kRJTlz8SKO5AUtcpRdLSwqobxD6uzimG6zIW/yyXNrb6Cd/ki7/TEYam9vqP39UXZgx7x2sO/kuOdv7/S1A/ZwcI2FvnTsmFqdrvZwHkecVqpOzoVKJq1DXw9feFh/+7d/qyeffBIFjDiXuziJY2js6Obt2/Ifmxiy2UmJsQDuHGV8ZiZuGSX5pixCd8Rm6HIJIWgGM1MARm0znpS587K7uyc/zdjhBNZPVL3dLg7ufr+Pota0CTIz8eAOSsSTTEnO0SQMnDq1u3NaWFrWQzjljz72hGLZFn49Sl7IilIRp0Gh0Ait9r90YEWkTon9bXCIx2qYS0hyzygTpVvRX7CgSJjQmc31NfkfYh9yQiX0h1qZl1no/EnwCeBeI5ykWmyKoWI5Flrd2tMnN+7o1Tff1VvvfYjTmlhMJSjUKGrIC5W/KLmjVZQRI1SpKkvYMCDFAN8xMldFjpsZXQcpBFkMCj4uUIDo6UC+GXUOg+QffadJCw8Yd8IRnSAx/inI80qemoWJur52ajbTMWNzuKwb6ibmogFU8clUq93CmJ7QkcUFxhd09MgShrKlASeC0YL8U787XkM+PY55iQmMK4QoR0QmIRhGTsB1fAKTXzzhm6cm4InxslRQiA6EoBqMrJT/uMXmMOiDGzt6+Z0beuXtm3rhzSv6+XNv6L//43N6/uW35Gvs6NEj+sF3v65//7c/0je/+LBOzo00p02Vg021m6F60GuHKPNx8/Jn9BdjmzlrwW9boajkemvMcQAeGnPmCJExATP45IZJeTTGQiXGOsQgY6whBMUYFb1diNQJVJ01EOlJ3GU9RvYutyHOqv8Mus+HuILTsXBQl6x8+7zliJM4gOV6ZveGzkeIQSFM6FCa6/FQhiyHZiazu5BpcnnoyBkecXiR5Rzlp0k51AOulPO8Rq7iEUfOnTy8hlFoFuGzkFmgwBHlL+Q/+9nP9crLr8htnSETM1OMlJv+pCuJhtBoLGiGOsdNB5pJFVf8MpoKSxrs7WpzY03CoLMXa/PObY13t/XFxx/TY2fPKGATG+x4w4u9nMcWutut1G9F7ZTS+xt39CZOzo2dTfWh7Zt6gntLpgDkcL4OoHsumkg0sPvglXKZR3Jb8Uyss1q8TSpivebahc4dP6KnLpzWE+eO65FTSzq9ULEuSh3vBC3h6CzworaIY+lxx5EiaZGTuQU+GR+tpJPdQqdwmM4sdHT2SFfnl+d08cQSNE/p0VNHdZKyThqq4DTXX+YDNsQcMO38GePzcea4Dl8pJ4wgg9SszmeFE0FQEdoeNzXyeXEY81PFpPH+rt569SX9/X/533Tl/cuab5daxumbbzPu5SX5z6SO2TsH7OEla7eNL1LEKEdkzRZlgWPY0/zCvIy1E6jjsFjKilKKlWqctkYdhTinslzARh5Rd+64er3jnJQe09zcCfa9M+CsFhbP4uec1dKRc+AseWc0v3hacwvH1Js/qt7CUXWBh/NLx3BiT+rkmTM6xWf15eNHodVThU45IjoZg8GXFIMEe5rkTeLBkgxoKh+5fIjbAZAXcR2ANHOlz0RyYQPLSJqEOgjFZWqwow0vIklRfsAxTmKPFfY7KlYtxVZHx08wpnPnGUuXAwk4MBOqIaoqk1NQvuiCO0dz4d0Kk7x/oee097vUKzb4qirVarXUxVnzk9UBJ3dXr17VxsYGG98YZ+heuEGvMeo1TkkOiU/yao1905miJmyyY5s0M+o+bxmwkAUwexAawjELUohSUcrKlmK7o3JuXifOPaTzl57Qmcce09Fz59Q5clRld14qOxpbIV6itYdDuo/zuo/3tT8ca49xuGO6tztUH6d1d7uvnc197eGk9nFkh9SZn59DoefkTmBiEtwIO9yRzLyz2fvmfwxn9q//+q91GoVtqLiDo7i2vi7/XyrcYbRgkgwlYazMaOPKJpGjey4zQ5kLvnCM5ZeZId9a3t8IOXro/Q8xtL5Z+p8l8nnY2t5igxhoRL7/eIafenuZy9hs0rfQtJR79HSmLk3LzKJCUalsdXWEk7lH/D9duPiouvOL6oEOsnRHdT/LbkS9ttwQ9HnLFfMRYtSEtj51BfrIPSIXdyD7bBafXLnCJ9XBQd1EzCF5TVOyIF9IKuin1dMotrRXR93a2MsO6kuvv6XrnO4PmM/EuMTlLYVcEy9G7U5brnMN8RCjMg9UiPAaSWdDF4KMfiQKgslIhxjl5cHjIcpDM8oyqGkT8NSfeiVGlsGAU0MsfRpUka8JL/c5dLmNfT0BH1PWPdZOYnwzNLwoFIzFoFdxauDwl4KtzQ30u5/lsY/B9xP+hjoxBtX03wD5+BizWRBRBQaX1yE8euj8MHRyp3fOJwdHtaFNTaVRSBpCcxgr7RsGrjqqvbSoj1eSXv9oU698tKpnX/tY/+Wnz+unv3hBl9+7Iv+TWr3S9P2vPql//YNn9K0nT+r8YqHOaE/lsK+S9VWlWhVMlX5SHueYH1B0FVw3eGG1CltQFYoWuroAABAASURBVApVlLFxBY8TWmQUtNPBZbQNmI6SsJCFoECdGCLpCUJgTJpcHjMzGUmfC19vfWyGfzEZ8iLp695lHkKQ9xXMa1L5AbeZyQw8oGyW5aVmPC1IJsnjkqbRHE4emlxeQIaZ+VNmhGBSqENp0z0Xc3dP2hPebgozO2hrNol7FYfBmyMiMw8TtHydjVmH6+wH//iPP9f7772vhE6ZsY4p93Z/Goyt24GeWsSOT1ATr6HdZEh+ChzQvXqwp/XVO9rf2VOg/8XunPwXblb4grO1dktPPXJeX8JhjcxdYN3U2IoRXxKGnUr7OKtrnOClxTm9d+em3rl5TRt8/RnFoCTjC40pJGRBXIQZevBlZDsIYC5luP4Qy1mfelDg67GGJ/8kfHypo0fOLOmZR07pi4+e1lPnj+uxk4u66E7nck8PH+3qoaX2AS7ikD5K2SPgIp/zLy53dOn0gp48e1TPPHRCz+D4nj+KLNqmqukrjPZlfNvF6nyKlX++DAaFECZ9NEitEaJUiV0qg6lFwl8ifvXTf9Av/v7vtLe5qYVOR71OS4t8kj527Cj7Tk++37n9a3MgVBWFAnNexEIxRkXSsYgqWO+R9d6mfbvT1eKRZR1ZPg5OaGn5lBaOnNbCEs7n0Qs4lo+AR3Xs+EXCizp24lHqXaCvE+B4RnfuODSXFIpF+lgA8wr4EVZWUlHKQBMirxZSPrRhXx7gTA/BjF82egVGHUJQ8DXjoSS3zUGJEmASGUJBNAttVkaoz3FlEtSbhUTzPVPRlFNeSgQbLXo2Dn7YKpQI5xePKmJHG8PnsKghDRN+wEN8IV5ChkLOQuaTeYSaNXJ+naL5uJRj5P0fe4cxJ4YjHDQ/OfS4/5KSx81MrgiLnFjOzc2jQGPd5NPi+jrOKhtmwxhqHmM2FlesB6FBOg2L8QBYOW4l2pGdQ8hMRkx/AmEKc6EQF3IxHsGiQqhksVIoW4r+6Rrn9OT5h3Th8SdxWh/XkdNn1F5cVB0L+Z+WGtCuT1+OfU5F93mV2GO8O4Oh/OR1j3H3yXcMYaTd7XI6dVrzjHePU0v/GT//JRVXSk/funVbb739tj65clW/+fVv9NKLL+mRRx/TafotWEReb5+TrDHjjvBgZnIHw42WoO9jE3kWAoGrrxRCZPyGA9HIZSMZJ71DTn/7cidjMBipD797OBxbWzucHmzmzd7nKMQSZ3Wk9bV17W7v4QiO6I+OoCEuVzY3iJ4zA9kyo0/vNxSKLMZub0FnH7qoH/75X+iHP/oL/dnXvqnTZx9SKFoyFmmsOoSVhsiKCExHRZQ7UpYYj4CJfyYFCx7zbkBi/SZFlN9/4WeVk3kyJeonVwALSqARG5OiGua2iW2c1I7W+9Ir713VL55/VR9cu619/PixFRiLQg1tEjSkpBBMVVVJMpkZTn6jBvmLK1iQUR5CUAwxl5OdQwtBEb4cXu5pMy+VPDBoT8LPSs/yZ2GincPTSXkyCeSXhxn+8CLChgICuiHCzeS7nszWiq+nhO46nYSsGjZZL2OCFRgf0pKfKLEPiLccba6tamt9FSlK7pR3MOJjDKo7qYP9gUrmqlW1kU8td4DpTj7eCUyTfyJUviw/ldNu72ZpcR3EKfB5qOl1iAM7tLZShbHnxGLcOqLVYaGV/airK0P9/NnX9N///jd68cXXdfny+7p65SPG0dfTj5/RX//4GX3jqyd1anlfbbuhVrOqubCvXtmoHU0t0I5BVRlUFDHPWwhRxvxZDAoxyucvEPdQzrVZDsQVQ1CkXS63oEA6hCmdGBUiIG0WqU07nvlFAfm5DH0z8hfCcbZ1DVOSFCzIoGNGfW6acB9EiEueMvTPzGQGPD6FTPdcZnZfFmnPO4z7atxDYJowwhmI5jurmU/4gbLl7Ac+vO7hbjw9g+DF7ZnvE2Nk4wcYd+7c0W+efVZu+yJyzDrqDR5IfZJpsknkQU/6kMsoBk0280ZmDVkjFRpk2HhXGu2qU5mW5rpa6s2px6lQkaQO83yUT+nDnQ2tXv1Ql86c0DMXzqkYDJR4YQ6+pqKpKTnMgN8tXgQHOEsfbq7pI9bPthoNoTFmblOISMx5nSJNQ3moT12Hcz3uuKcS/KE83Am4HjXSeKh6sK0q9bXUMZ3FwXz09BFOWOH7oZP6wkOn9Dgno48eX9QMDy/P64I7q+Q9cWZZT58/qcfPHNNDOK7L3ahuHMt/BtTGfQVOUgvkF5GrfQbf9/D4JyQYDXJKavg0nYByf0kBWfJeoALbdefqJ/rZf/uveu7n/6hmf09HOm3NcYq6vLSAo9pTwcvrfn+Hw6RdmZlQAQylsGWFAroQY1Qk9PWO5FRyEnjp8Sf05DNf1BNPPa1LTz6jx574oi6Bxy59SQ9ffEYnTl3U/MIptdrLKoojGTEuKRbujPYIuxnGC3GN/aqbQuOmVJ1KxlKobow0U0RosZSx5zUK2M+UkdCHEOOUxyhDZ0yCf4kJ5k7Ipckhj5xHiYTdJKFcNyWS9+OgCu295gTiSuCeTM84DC+fAf6UAo2jUhPoD93oLWj+yFEZ8hvQ917daOnEKZ04e15Fu4MjLmZN8qbKsYZ2jXjIYPizoH/hK6yvbWhtdU0bhDvbu9k58lOEPp/QhzhJNc6Jb3oLOICMS/6/V21vbUsIp2HRDznRa5qGiQU5TJqkp6HnTZGo7zQypnHGriwBSR43MwUmPBBaMDlEGEOpwirFAGIlNEwqUR6E215c1Akc1ktf/KIefeYLOovzuHTqtKr5BYVuT+Oi1BCaNfVHsdAe/GzxNuT5gQ29IX+McVo8uqylpSPaYXyTP9G1oZXVFW1sbOijjz/SK6+8rA8/+FDvvntZb7z5pp599rd655131aWPxx67pAVOIt2hHOJY+hjMTCkxycjKGIM7s8ECil1KjNYUVDhv1Hd5jjmlGCLz0TQc4kiLevW4wRnd0LVrN7S6usFLQ0MuC4P2u7t9HNc9DZgv16tgUa6cLuMxJ9i+yfp8ZNkjc+/HzCCL8oZSkTfHgk/+jgXeti49+ZSeePoL+srXv5XDs+ce1gKKHYuWWu2eAovV63ooxmL0Zzk0xRBVFoUYqvxyHkzIAD6GbBTvv/eezMSYg7NBnIRF2I5KVkrwsY/B+ODGqn710pv63ZsfaGW3UWrNaRxaGlHmzvKYcZhBl5b+OSWx2FxGBX1XVUn/wbuXhaAATwGGjK4kIz3JK8iPGBkvzyEVzEzcgAmT5D3MAAn9IeS2oq0PHJiEEZIClO6HSdMyD5N8fsS4RDsPDTIRgkbbGZhY2rhbOFZpDZtyULdV8FVgXZ98+L62cVaHfFrbQl+3NrfkL6Cum62qrWgFci9lJjX0Q4+S8wrIIn73nqVnoZd4fAIYg0ejndyagWTMZyg1aKJ2xqZdQnWPKnWOabtua2vQ1uZeqQ+urOrnv35RL736ev6xmt3dXV68riuE2/rSFzr68Y9O6YnHGh3trqurdbXTjlo2VDvUahcCQS088yIEyfw2GXEzgwZxC/K0mCjLCIJb5bpmZHsdk6bxQJ2IPShY/xnoj8n/IRlk1KC3Dp8Tl1di3I4G+2GSQnBdsgO6AXoWPA/YhBcjnNQjTdzTE5jMTP8cl5llWsFDEQd36WbOSRJO+Sfx2bcxdi8l9KDBftVNzYZdozcNmzdxvqo00CqQl49tgy9JDXX8hdHX0j3dO5FDgEWZTYnfk0+e5wOnWZaR0hqMVMZaBXpQhaHieFv7G9e0vX5Dw/4WzmoEFS8z6DfyTTh+3Zapy0tO8j/yvnYDZ++8nuTLVxc70UqCVtAuTqv/qNgmNnZ1NNSt4b7e4WT1460N7UZTXZVKRanG9TtDrgY84BOuIDPRLeIHN7x73MzyGM0moefNgNhol5TQoYlujVWFsQr1ZaMdRdDiFHSxqHW8HXWqW+qhIz1dPLaoizimjxxf0iOEDy8v6vxST2fm2zrWDlqII3VtwJoZqGoGKpuhCj63R7eR9Ojr1WZM/LOGKVPzU+4GHWhwjAPHCTEkxmXZUf74vXf0n//T/6KXn/0NPEpH2XOPcYp69sQxLS10xfKDw1qxCGq1SsVgEndgLRnxGKICoQHPi0XJXtTRI+y5D114WEeOndDi0eNaPEK4dFLduWXKl1SVSyriIvTmFcK8LCwQOnqy2FKIlWLRUVE6Dz0VfLWJHJQYZY5QtGTBdSDgmIo1wPQryqyAv5h1o8Y/cnuQWCeoCeNgbieTrHxNxEO+t/WEgxIPqJeAPgOTMq9LZepM0tCH2mc/qZ9vBKggm8GiBAyH++yFiwr4TQMYDp2uziPHojeH/W5U06wBbDTUp1/0xzm3nCfJI/fBiyjQv+QVUpPkYOxyQdQsoDqfHNST0xfenJERk17lT+Jjyj76+GNtbGxmvkJwYeTo5OGVJ7E//GTALooHVTToBoM2dYL4lyKfY6JCCsgwylAYsbyF8MVmE6pKnYUFnTh3Tk9/5Ss4Wl/XU1/5sh5+/HGdPH9e88c43p+bU5zrqcSBbS0tqliY15Gzp7V4+oSG0fThJ1f03G+f00svvaQPP/wAfKjr167rtVdf1VtvvSX/1OXDexMn9c7tOwoh5p9HvXrtmpahv3xsWYNBX+4cxhg0Qcxy5SHBtZnJzNS43Bn8GPlubW9rc2tL/vl+m7if3jINqvytByf21q07+TTbZT7EwQ7Ixtv76fb62hqkEzS9v0JFKIgb05mYvwbMNhjiEPV2PoYMUc9phajGotIUoahY9Ef1la9+XT/88V/oy1/5mh6++Jh6C4vqoNBlq6OAsTCXewwKGTGHJsnMZNIExEssUaTOTf+hd2TlOhaCOxH0T62CcSYW0J31bb361rv61e9e1rsf39C4nFPoLGYndWwli6hQwnAYY3Tq/mnWHWCnJ7/oywx+oJ15wrDFQJo8Lw6kvTzGKEcIUSEEiXYZcjlKgnnP0j1XIvX7IG+mey+vf2/O3ZSXpTx3PidNnptGeS1SycxkdggyVoHQ/wZg1NUoWqO97Q1trt9RM+prxKfQbTZaMblOz9czQ0Ifx3I9SxhTQcdvcSVg4EH3Z+bTiD0IHjSFKTSCJGNRrRGfTwejASfgI6nqaP7IKZWdo9obluqP29obFXr+tXf0n/7z3+nZF9/RzZVtreBY37pzjfHs6IfffUL/7m++picv9LRQ7qqjbYXhusJoS7HuS+MBTrrUZjMpY6UYgswm8LkMeY5NFoJCjCLm4tDkskngT48yFuUatFeQiIvL58Dll4FzUzuwezWOq8PLEzIOZpr0Gadh0N084s7DfbAYZJ5nhObtTWYmvxLBDDntjz8SkFBGHtu0MXHYnSY+T2BZZj5+H/uYsTt8nRl8x6LM+4Gv60UOCX7wgx9oDrvgdekqd+DhYeTMQw+THaRsGjfPgdEaHervbaPTe7J6Txptq4UjF0ab2l39WH0c1f72HfR9WxV2e6HTUxcbMs+mu4h9T+jJQrfQUg+dW7tCr3cRAAAQAElEQVSj/p1b+vLDF/XF8w+rM6jVGUuRMDSG82Haxxbvoys393b11s3rurG3oz3o7uJ0KfM2G4nuveze5OdLJWQLPe5J8yRjHRtrJ6SRogCf6QtQaayK/JYldVh0XRp4OEObdi2vk2oc07EKwkj9gG3wT84SDUBSwAwY0B9/0Tcb7h9s5z0VvFyUvFEmeBizTvd2t/T2G6/rF//jp7qOz7DA5/zl+XmdXj6iE0eW1OFUu4C+c2bOs9ENa8HXADHBugx9C9M1k7CRtZ+ADwd83Rur8brY8MR+kKxQYo9IVtGumsbLHDbkNyIOcpy6DXQdiTCxHh2ebpymy8uiGmZjIruZ/DwM0kG+oO9gTslN2b56BChRMIHn+3ww1CzKHHoVYODTN+28fS44HM8Zn/3wqg8oNcYT4FnAkFWbL8ax1VYqy+wvzS8vq0aOo8Qs+PgN1nP/SUZoSMJz9FkXbT6r6J8rP7TaLWW0WhPjgxGKRaEY4wH8zblFebfTUQ9DYLD/8ZWPtYmz6mUirX+O6wED9r6y8U+SNaboIB4Q6mTCDVEKURrLw9SgdE0wVb2uzmOcLj39tL7w1a/qa9/5tr72ve/q69//vr754x/p2z/5sb755z+Ux7/6g+/p9KMPy1olJz378tModwKv4VR98MEHnGRek/8Ck/8YwPPPP68VPmEPOCHc2dmR/zzq9u6OLr93GWf1GPKZV7+/P3UMYDTLBkXGAIvLzPwpV14iqsdjOa0BDukAJ3TI2707uv4fCbgzfOXKFfq7k/lqeGMNLCwzy238zxL5L1H5JmJmeb5EKC7/ROcbx5hNdpw32EY18QPATyPLcpuEQXUKGo1FXpA7o1W7o05vns8pT+nr3/yWnnzqGV145FHNLy5JzgdyLtCXCQqFEMk3qJr8GZiLqirlV7Sg3Z1dvfvO2/LPqAWLREb/Uz7WNrf1/Muv6dkXXtHNtR2NQktD41N10VGN8amtIASyyTjYPJspNDMQdGTA+4040QWIRVSIQQFeDMQY5QjR84x8E2xIWYt8vhwizygLOfRyM0/fX1f3Xd52hlnRLO2h5yUlxsydX1YaNskGA5wYQyJzBq95D2ySQmJipjA5jWocwi0+V7qDWkRDrgPVyGRSc/J02n1enoajkVwnnL6ZySbFEnEdJPR7rqRsbJFTSJqsw8YIU+Yl8MkvaAhv+/TDutjf1sbWprZ2+grFnHpLp1QXi1rfl9b7pg9u7uinz76r/+9/e1EvvnZVm9uNNja2tYbDOt/u64ffvqh/8xdf0NMX5rRU7qldb4N9dZBTwReGNGCj4jQsodPBNJkrImY+r4BxBdIy3XfBPGNQhnKx5ae4iNEu12BOXF51Xju1/FSxZpP09dPAg9cRdY3+jH5CCDKbtDcjDLo37XkmUVVUlREJZtQJwLyyZlemPUv8MSENuacj+3wNTUZFB4HfydBPZd2sOS1yfaqRgeuR0/ZxVqzdOV76L126JP85/S9+6Usyc/0bqkZGXg8ymsHJfgp0aWa5nWxWmhSU0KekqmjUa0ntMJIGGxpu3dSdK29qiJM6F/dxyvY1RMdq7HCrLLXI5rvEAcT8XEdtNzmcSvZaQYsk9m6vaP/GLT15/JQeXTquanegudoUcFYjvVXtHgcVhfpFqY83N/TKlY90dXdTg4gcfJOBJzk8DhJxP0HMof6YK32q8oTG5DkpTIgDYAt8vQXCCDx02eRwlkYPJ+mGNmJ9Kl+JZyJngtwKjpnXnEfh574TNQ+D5Kfu6eRRLcFPzSmu71P+vxK+5X/E/+c/Y03f0tJ8T8cWF3TyyJKO4kN0cGoDjrWxznwMmTsTHCpfM90JwVQyLwFdSdQdYMd22V/3cVZH7IdjKjZoTSN3VB2lkkUQ1NCmgVpyQJuqynFPAy9ryG/Idfic5nRulzlSA23N4AQyh0ZrytEF1wufvSz8aTrHoellDmpSP9ESMHc+r57n8HJHoqe7SLROtHEOPZyBrD/yNnp1iNCRLMgPhrp8/S15wTt78aLKbk8jkxrgQ/TeBAemhlaNPJ5sEpL4F7xh4DOoh/m5+fw27P8zUhfnrtPtyj/1Z7ijwluqO7JlWcqNVKtqqUsd/68c3738rjY2NjDiDQPyTmaY9JYHzMRky0eYMiZlf/CZ6yboUjNN4BOM/FxuB5jQdJFK/ueTxll5k8a03xlgzFgMalVqLcxr4fhxHeUT0PGzZ/KbxOmHH9L80SWdvnBeX/vWN/TQxYch32RHc5sTzv29vRx3x9H/TuUHH7yfx9vns5GzpGAym+DGjRvZaX2cE9x5DObk5DOqZnHBCgMwkFvl0CywGTQaDEfaweHd4SR1l3B/bx9xJT71r2tldVX7+33FEBlCi5CFCLEhTu3O9o78RxTMjPos06JQoB4J7sSG4WgIG43Z2N2ZrQlrNvYZGiFGgw9o1MTHMvkvodUW5Z+9xuRjJRQ7bZUYl0eeekpf+ea39czXvq6HLj2h+eVjKngzC/RtMcpCgIrDFMxUkG6jNw0OFV6VjBOKqx99rA3GFejcWBWpaOX/Teqnv3leb77/sbb7tRorBGHVlI9GNeMRjE7gzsOgP5DPiSFOd0YNvid6kNQgH5IK9B1imITEDUTkE3Oe5Xwz0+SC0CSSn549KUnyuGfOQk0K0BPPPYyU+fTuJ5imGSf2WxkUNNkxTfLQeW6yfjTTdCPPoxohQ04T+pO8JGPABqHCoVqD7Q3tgxpHVDgIzpQ7CpmmJ2jubWtehhyNrwXyfAiJ0G+Pz+DpB8NrJ3hyzPgyBSkDtnLoG47DeWxwbvrM0xaf9zfQ6/4oqeotqj1/HN1a0NDmtT1o6/rKWL989h39t7/7nS5fvqmtjYFu3bitOzevql2M9c0/e0x/9ed/pkfOz8vqVdX9W9JglZOmPXXCUC0NFbOT3Mh1zufcApwZzCGDBHMNEFkiz8wUAZqhYP40sk1+TZ4Sxd6SOanVINcGm5KYJ5ery7CuyWcOkAZ1LdMxaBn9BqB8mfI/iJkRywjkTTGtT7YmME0j8gvV9+BToNbdvHQ36jHnJ02V574iL/4UvF9BMIce8U5pyNAYd5LbibGPlbEz614DudSqWpGX1sf1b/7tv9G3v/MtWTBs375GyKrGvjTo+D2d0QdkaetUKCFtZuIGaQI1FI4zCo2Z37Ein7DHuxvaWrmh9VtXOVXfl//sZd3f4RR/KI5UNcjO6p5KiM1hpxZ7c+q1u0rjhC5tEI5VQHvl+jX119b1Z48+posLy1ocmxbppRpJTX+soKgBYx0ylptbG3rn6ifawhkaB6mBdpLBuKjnQZa0cpbrln7/lSj2Fk0OeXBP8ohAJIvdpLt5HvMybzGBKYfUJvQJmiKxptO07C6FpAOaTvcQIOCEgfdxGGTpcNrjnvc54FXpsGDfqMCA9f7u62/o+d/8RtvY+hK5HuGQ6/TxZS0vLapApmNki5IdsGPEXJR2qDszk68nR4MO+rpL0PI/F1ePRxrxUt7Ac2MQZN2lPDvESXs8QTNBw+Fz2JDOIZ2kDNMkRHJej3KBJL8oIy6QpiAQNYV0CWvQTJHIbvBPCZkLY27uIpEv4GGCwwmMdeqgIXe6D83dNL3p9100zVUIGRLtDlcmk0IfyaQgycxUlpUKcPLUaS0vnyBe5kaJMilTmT49lTRpSwCtu3FPT+A1eO/TgLHvo499azRgMt359XwvFxQ9dCj3o3sv8kyTf/cWTFJhEcVZ4E3HT0q7OKWddlutVksVDmkJ/LTM+XPHy50GV5iqqnTq1CnFGHXlyifyz9UxlgohZuPWYKgOG0xnzjHpkmm+m4C1SW5+MnmCYY/PqjgdWpA1yfHnBPfm+kZS1+RBw8v9VHWEsFx4QwTo4RgjVKPQDUjEvZ73V/EJ4sL58/rxj36ob3zta+rhsFPsRRrglPb397XLhrsDGhaMy6fEAfP2nnaMcQauX7+u5aNHdeLECdqyYODaHQSzIEM2KTERhDJTjCE7W+7wjzjGHOGQDTkhqqp2/gWpra0d1nFSWVRqkdfGIWwxH6Ygd1L91HfMQg2kvbwqK0Ed+Sf5zybWzEHNpjHEER7g2Hrozt2Ivsbw6oveJIUY/cHWYKrhq4mFhinyibbhY1vDSUPSICQ1nZbC/Lwin/qOX3xUX/ju9/Slb30Hh/UxzR9dlnn/6EBRloytVEG8gnbRDNUrxJZQ41QkTka29c4rr6kYNXyuinrn/Rv6xSvv6Z1PcMpTJau6mZ8WfLQLY0MaqRn074JT5zFjqpFVw/gm8z6W/4mqEeMas1lOxjlCFo38CiEqv5XHgLMl+XwlV2r0Qx56pYMwJ4RlkZchEmTk8wcMIG8haa+eku67POMuXHcbjNYE9aTf3KiBjyanG5ygMfM4dsPLaYGHNQ59zThySL7HG04qErQiPLcLxsOnwd2Vm3wKvaPh9pY21ze0zYl1PnHgBW00HkJ/DKeJF8uOjHYJ3Z0YLdjOfBCaKAMMyA3n/YBRxIC0GFaSt54A9VKDPtcgATWFrGllhLrFvEUFhNe44Rrtan13XWs4AKPG1J47rnbvOKuyq8Go0tZ21Hvvbeof/v51/Y9/eFMfvr+rna1Kt+9saGXlmhYWk779rYv60fdxMs4HVfGWqnRLHa1ruRpqzgb0N1QIJkNvxHw3yHXIC9KIz6njUKsJUkQ3W6yhVtnCCW6pU1TQKhVpV5jBrzLMPG6SkrKuILc0RQPdGuT8RA2vRv1JQ0+T4WngYoHIwU0JEpwmE41zdJpLYGbiBh6aJjTtIJ1o47g7J4noXcBuppgpT+sS5LzDDyOBOij4vxBkhAazTBXjZQyMtWkS9qdhDdW5jwYHIaGDc722/uyrz+hf/5u/0sVHLiBqY6OLCuikWZACa8ykho599c0Aed0LuDRKgYk+cEpH/W2N9zaVBrsqWQMl67lC50v4ibxkB3THeZRPJmtG6Hga7mlAm5o2xpqxWmqXc6rKnnZ2R9rYwbltlarh/RbOKp+m9M3Hn9Aj80taGklHsUrz2DvbH6gZjjTki1YfOjc21nSZ+rtKGkXGBWKI2Y4wuCyTQJ7JL8biATAzmRmxye1y8DnzGglaHlJBQudcVjJo079AEnGZJnKitjkaJeTTZIzV2FgJeFjnsCbdKKmRqK+Dy3s6DC/wtIczHE57/DC8jqc9fDDMTA1zM0Jmvi6Ml4M7H17Vr/7bT/XSL3+r/uqGuoznBIccp/EzjnY7asYDdGpMroBlBH8mfwLkEaBbIOuK9RkI/U9k+mHOCPvYxveYr9qqqNff21WDfigEJWABeiZkIQkaaYrGKEe2ydOiQo5HJfJRc2iYEvkZSZnAwZyhx0z2JJNa0pj4AIxpgbK53Kd1vI3XTbleYjocDeEU03yvI+d7BmgYZXchaNNWIpzB00mZOerOQh/NDBRSn97hx3mZwes67Vl5gawW5xZ08fxFtYu2Qs0aTqYImAGkM3sG4qaA3AKdp2EZ8gAAEABJREFUEGgCE7kHcDnuw9OVjXW9c/uGPtpc163+njZZwwOjd/rzOiPXFewIBlcJQvfAqTHXRVFKxKmA3OwAYYzjUvuil+QLz+vUEPPfXvdTvp2dbbmS5F8SwklomNkYozrtjvzzj/+MoDurm5tb9B8VYApScPdpgWXBTQrzMz9gOIfTh01DzYStyeR424a8DPI8pAeq8STfy+mUEp4QSVM0hP6ndMaUZEEhrDEKUuPk+DgdiY2niEFnTp/Sd7/7HX3vu9/VUU5a9zlRbaifgLMZQ8jchRhlBuGcoj/69+jQ5QPtozirBaeM/iMABYIPIWLgCmTjYUm81BCjuI2D0ccRDtAtqN/CGXW5b21tZ/qe73z6AoX9LF//bL6LQ+JhhG6wIBMLkQE3zI2PZ8z8uRM3g89vncfbqKGsZgNoGFMNJs5djSFvNGYcxmauWHC64GlpzDjH9FGTV8dSY4yH8ULTWjii0xcf0Ze/8S09+aUv6+jJ0+ouLKnVnVegTlG01EZHYgwq0PIyBJXIzfn98L0PcUR2dfP6bb382ju6ub6npuyqiS0lczkVMjMZ8wLDcueMEfooiUturFplKV9wJnhkTL7BDDFkjjH67ONsaO/jZIYyvRiiXM4RPiBPy6TZPxKT2zyY6JxyXPK606gm1yzl9SY5/nQdvBcN2fSAXO/mN2qYJ+ctzxUb8Jj5cL4H/YF8nfkpuuuBx/f29zTC4UroldcfoWMJ53X9zk2tYxRGeztKtA8wOWLc66zDIeVjNluf31hGlWWR17DPuzFilweM5dvy0x8+lk9jUp9yihgJJjVlkDyglGSyFHEWmTt3WImbWCPke19oF6cfQ+0yli3/5T8ciHFTqtU7qqqzLCuOaHfY1uqm6fW3bumnv3hDv3n+sm7cXuelaaj1zZva2LyqE8cL/cUPn9Ff/fBpnVwYan/1fTbDT1TvrCmO+xjcEb7LkI2wlutZyZpSCGqQTaOgZFEKUWYFgF/iEV1wPQrR04F8UzARAkmmhAqOJ8j6VCs1TV4vNenkczutL/oRV8pIymVefh8ooMbd25uZTH57W/2h6zMq0SOkeXp/f4AGvU1qQMv5nOhkIx9bw/gaxuahy7BCf2I0dbttffkrX9BP/upHuvDwObU7lZznzP/kQdIy5Bd8yEGcbpCka4ODdeEeJ30YL1wck8vqvnqlqdRQtz/5gFPU26rUaLHb1RG++nWxjf7y2+0uypi/hK4bjqpG+xr3t7S7taqGzXEOR6YbKx1bOKpFPm+6DRxyetfFwZ6D3w/efkPN1qb+7JHHdGHxiNp7Q3WGtYr+kPZ9aBs2T9pmDV3bWtfbt65rC17rEGXYQB9EMHSJMdXY1IZwcqdJcOg5y/Ewi4EIt5Oglk0RCO8iyWmjdcY8GvMBmikS8mgOIWETDgDVBPR74D3S2X33jCMPDxfN0h7OcLh8Eg+sr5JDCvcjXn3hRf3df/7f9fHb76rmUGeuiDq5tKATS4s60m2pQI5ivhNjMJjhxm5IxpiN5yyMyDnGqDFz4P6HHxRV9OFfectQqAwxO1UjbKGxWB2yIJkBcSE/OZAGWZl7yhJ1Ug4pm8abWZr6AgloduVJg0aWaUNJoqQBtVBY0s0BvJYxrhx6OwftDPga8HAGUc/josy83uF5PIgnmtEft9dTvjxxPwQPd6F7Lq/bkDOB0S9ElVjfx5aXderESUVDr+EBdWMWJM6kpvRsEibL+SZN0hJhEmKTTf/VtL+5tqZXL78DLuvl98D77+kyX5lv46ts4mPuss8NENsea22fSM2LSYK2UzMp9+FcjtgbxRwn5qchd4YwZLL3+/va4lP3Gp9GtnGStre35aHnuZPaZwMdsxmmhPAg6hugG2lXnKWlJbmzevnyZa2urSqgRCGgNNT757wTxBzIRrBB6u705cTneLjhdQemxsg5/77x176h4+jUwMuXWFRf+cqX9c1vflMnORn1oSRm0cxkZod6mcVn4aSoPxioNz+nAuO+hxMaWawFiCw+z6swpF7T5brDJLpc/ZTT86qq9CA7Ms6PO6gzPp03T/vJrjsyXl6WpSILOgRUEKPvtDx/hjFjmuFwnsedntP2+XeDYExZiAGnaKhxPZTzLLYNccqpBF8OPqIpA+VGiYqyq/b8UT306JP6zg9+rK99+wc6c+FRLRw9Ias6GPySprxFlx3VOK5N2daYTWSVU47nX3tTL7zxtu6sr7Ppo8GI0cdSVhV9F8ha2eFwXqPLrihzfkFY4oAUMU5kxRjdYPk4Bsje0ecEto/s/WeKHZ7nY2yQkTcKIYjuPHoXzHG2mhgPZRh1gE2rEObpJ7xbb1pGMNNJog+4WTdZeSdhXkc5PanqbbFP8jVas6B9frfYTNeRjf+s9MqdVU4WV7TLi80en9X22ARWV1a1z4nCmHU5YA33fY3WSS1eDjJ9mI1lIRGOMUxDnPgRhr9hc03ekaQ8FJ4GxGVGDBC973ZmQWaUEPlMnlTL9Y3I77+9vtsN52EPXnf7I43RoYROWGdB1lni5IpTME5lr6339fK7n+gffvOCfv3iy7p6e0V7vNitrtzGOb+ms0fb+lc/+rL+7Z9/Q0dbQX1OlgerNzXaXFGF7paMr+YLxX6fbb1GB1MbjttqrFJtpWp0p46mURBpOEMfYgyK5AfWkhiTmckCFRhWXivoWY3+uPx8HG5HXM4U59tFc2CYcs7nf8AB/E20zlsluxv39L8UnP+GMfm4fJ15/DBqnIox8hzhRLbbpb7ylS/pL3/yY1167DG1+fJWYtcOjxm289KYLaXAwA4jehr9C5y0uGNqNaedvGCUnKZW9FFz6j7mpWOwvaqdjTuqh335Om/zYry4fFxF1ZECjkqrp5K5ivBno76MU1UNtjXaXZERLs+VWuxEHV+a05H5thKneIEFtjjX4dPzvO7cvKZ6f1tfeZQXbb6kdbAbFTrZYhIjM1EHaT9Kdxj763du6O3bN7UXgtxZRQ148Wsx/o4i9tfMaOHzNQ3N4/rURbYckM6hx/8gkNen6iTJiRu8ejjDp+pRcH8eWblvDz8fYGA6ukl9T09i/nSb63vSHgc6u9ilO7w4X/noshLzeurYEZ0+uazjRxfUa0f0Yqial4qELXJJITaZTTlE4U2BdFAIUQ06sr+3L7fbAbl3Oh31er28Pj1PXFhSjbBpET3wOoH1nEPqB9awmUHvwaBAlBxAxPSAy8ibIFEjkXJXykOi04AYNwlXemKT2Sd9IDfiuYzwcB5xl4PXz30wnwY8fQ9yWyfs7T38E+A0vBP69NYFMmvxZcnlVeFzmMtrWubld5EbTdi5mzmNwY/TJUVMA+xzHweUD53aJVzbHeCo3tHzH3ykt1bWtMaiGoaumtjR/qhRn/rumwj/K7KOxRcPd1KH6EEf+z20gK/Ay0osNGbNh5XVFbmD6p+g8+bI8a3Hd9kEhxBzA5ZY5PCTbZIb6DEKkiBW4jT05uY0Nz+ff5bTf/HI34DcsIup1QOuxGRkeNks/ntD5OTlCNKVc9KWmEvH84GTcuSyQ2nPm8Gzna+aReChLwY30GMEVWfU8tAdmhbO0lNPPaXvff97OnnyhCIT6e0N4YUQYGhKlQU2iU0nlEQfB8mNeCgK+S9aGfVDjIqgJM/bD3Es/MTMF1qWIwavQnG8rTutLl93QNwpy/LGGXGevY0bBY+bmSr49DpO0/McNZa0ZoweenqCxNh8fLU87Rst4lSDYzPis42P2dNinmPEWLDo84l1w7hSIc0g4o4UGWnUiPKRlap6izpy4owuPPaEvvqN7+pb3/+xvvhn39TyqXMqegtK7a5qnNVx0SZsS+05Xb56g5PULQXGXSCXqqzYAEoFZB2RlZnBH/wynhgD8nNEygP8MB5eNkaDYTZmA0KX6Qi9dLgzv8mLl/81Bcc2L1/+UuDyG+Xx1nm4DOIBtysW2QxdGf4g7TdRyy2ndTzvT4bJzPJ4IovRUbCe/OVjgirPb4lcIvni6nMytM+msM4L5ZDNtShLFZSPcTbywneZoCsReboORuQ4ZLx9HPeqKpFnI9cr1ymxft3OGHQdMDOLEX7W7eN2UD5rTFSsA89N4h8LZbYOicrjPPKceeh5NX0PsC3bnK76fygx5oUo4qwWc0cUekc0KHu6vVfro9sbevblt/Q/fvm8XnvrA16IkzplC4dkS83eus6fmNNffO9r+usffkNnj7Q1XL+h/dVrOCHrnAyMVEQpKLJJlnAZ6T7AYcA5NTUhAELmIKFzPn5jTIG0w8xktPLbx5DXDbroNqNms/X0BJMxM0Boe+1/GlyOmcKs85z4nI+Dxp+v/mRcST6OxNpv0KMDYBMbNg9Zgx4W+uKXntaP/+KHunDxoVzf11FCDpG16b1ldg/17+kM8hAr86EMZgOSrD9OQw1HMNQDBRwYDXY03l3D31xRt5BKTt/8FwV3WMcJfSmrto4cO6kW9qQgXrrum6A1luHsFji7zd6m+pu31EoDzVWJ09hSp/1/D2q3VA/3Nerv6tyZ46qKRmu3r6vZ2dKFI4t6HBvf9XXDmhIvc0lSw3rZVK3rfM24vHpHH9y+rSHrtAlRQ16C1ta3dO36TfU5LUroSoKXDNrmkDRRedxDh2WNMsk7+DygEbVnrUhNbpdnzofGQZyinPdZ4bRu7ps6f/wNgfsa+R5zG7n4j7z53vXE44/zNfJbOra8pMWlnhbnOwroj3glTbycpMRcTRl2XnUwMk9NMOBk2/dN7y1iv4IFyetRXGDXWsyl5yUMiZ/iBtbxQRXqyC/mw8wTE0yeXjDB/5+6/2zSJEnyPLG/mrn7Q4NHclq0q6s5ne6u5j1kZckdDrsAToA7OcGd7Jt7A4EIPhE4sLe7mB0+25zz7qouzjIrOQseD3d3w0/9iUhSrKtndpinqxs3U1NVU1NTi4hs0ny8yl2YF82/DN6g2YSJ0QHGM4hHM9Jq4PCr5kmSN6LOb2eweKhPXe/T6x+GHn97oMnf6mU8R54xXX85rr7vV6xzFGPTc4M+Ma/mQJTXYw5E3/J6nwkeBx3hIPnoI49pZXWd7iI3stI05Nouk168flu/fOWC3ri9rVloK7D/Gw4K1IdKxi+RjYr1PgO3ITr25Ytv6NmXX9VNbgf97+FPXQ62tre1vbMt39D38dQMBkOMzrGaDQ3l5QJRoygcPG4Kytkcs6yQYJcB/iMAK2urKlF0b1y6hIE2aeqYWdNPcowk0OBz+ML4GvA+HQ4LmXoTPQzf1KopgxL0kuaBxw76Idq83t+b4bCfGlzqZj51o3Br0lOUzYwNfcbmOUNZOfPaKMNHuNr+8pe+rA996MPyRVNBRDNTDV1mKLaKth4/7NuNJb+qddw7eBwccpSbb3ze3lhR3ocfDJzOJYaFvD8MywG0398fshlPZSGqjXHnuFUYk5Er95pwhoIMlLW4BmvjOXMeOC88z/kAGaBJUgXzZz4njjczBzfgCKeTWSYjCf8AABAASURBVGOsSMZptARm1DfqJ00p93Ga/iwTU1TEQJqQPwXPEk/fcDTGMCxVYaBOS9phsFYYrpgEqkOhUPTUXzum0w89pg9/4jP6wu//Mz31h/9cH/z0Uzr35Ie1euqc1k6fV//oCe3TdlAHJeaWY6xGrIrGgJLkColAAcXkG5Lz0qBdBi1z8jxuZhKvl/kp2+m3jSz7X2Tw/97xJgr0xs0bun4AN2/e1K1bt7XhfzMYeR8i506jEExFngPgz4JI7Cwz+IyIIGvOazWhD2Y+IHiYguShmQ6fedTTbwavYZqX005GhgMBcXOgMIagyPg+31arpQ5ehC7Xnr1uTwv9fpPOqJNluWpkL3gcvN1w8vmX5Bl5IcaGryUykEGrECIGQtKMw1HNJtwwNvnaSY6AxNhmJlf+AVqYEQ+BbNPhY/J/oo41QBWJPB089CbnQ0JoPA7BDtKMwVh306yXCjwdXElO3fAejZofdxjiYfVfrIvdBRULa8r765plK9ocd/XKpbF+8JM39I3vvKhnn7+l3UGhLF9Shg7qdms9fG5Rf/TF9+ufffExPXysUhi8KhteUDG7qXbaV1GO1NZM7ZCUGYoVnAKTyKGl09unkfxDnjH34ODx+0DEvYpkconw+ol+HJisT5F8XornVU1mc5BJZnYXdPB4W4d54yQj/y4kEr/lbepSjyn5vvNbautu/+KZ84nGzKHBH94kNovKNw03IlUr0nGRmT74gffry1/+gs6fP6MQfFTJdZP/iInrQJ9DTT/eZ81kWEJSZG2HgF6gLv1MkL0h/C6RETpp9odolJNfTkaaDnc5YOwpg1f9QipCjXE51ni4j+xONEOHJYvqLCyr3V9WmQIjmSLjeCxiBAUM33J/W+PNWwrTsXJcuAu9to7h3fOfdy8nQ433dtSOpk4mabyrcu+OHj9xTB996CGtxFzZpFRk8ZfogAlVJnnUBjj6XwJ46eZ17ZJ34eYtPfPCi7pKuIHO2eIG0nwtMt8qmBLrriKe0GkBGRNxGViaSYARvwcmo40Fit4EMvoSjznwIe15Iir/eEgbkZ8k6PEu4HWp87d5I7rF9Y3z2w/9foO6jyc1zzO1WoVW11f1CW4iP/apTygjbeQXnbaKTkt5u1AGjQxaBPCVHkTI+3U9ZsHY+2hTFArUNfN66C/4P0WHVfClRobqqkZvDBRDmPdrEIK6ZkbPJvnX44DuK7vXp+aPeV2iHgIHKcnjgJoM/7wZ9I5PghMOdyv42rgLnuvcIiRwWvr6I/V3+B7iLvmUMuRSPP6jie74cpvF6RpYF1mI0DRSz2TUcfCINR+TvIMGpHlc1Jf6rLNzp07qg48+pifOPaRVP1AKmUcZTFhPm4OhXr1yRc+8+qquclM4jkElMjKGN/7n4Qbon1mWa4v94Ap79Bu3b+lXL7ygZ15+WReu31Bwg8uv43yjc2RdAc2JpwOpN0IWTENU8ug4xkwBAZFMNQwQiHfZUHtsqEMGeu2117TH4nVjKmfRii7kj9cF6ArewEqPg6CPR6rJ48N41KDM400Z8cNwnudVmhYkPSRN/3frEH+n1+v4HF3Belgj+L5xTjFSfeOcshjco1mx0ecsrLNnzzWG6unTpxSiEz6pos2cXqUqjDjvx/NcmU64QvLQF2UbYzU0QmGKtHUBGeNxddp4uxCiBHGGXHMMMFKdD4l0gLbex2Q8bRat9+P4Qgb6yRoln3NYiDHKLEiCwPDAqeD1KhbxHCo5Xj6WG2VTFntJWY3gON8qjM8p8y4xgBN5XsevnT0dQiY34ItWSyFmjWu/nKUmHGPwVjW8t5wNI2qG0dn8z0SEFd4xK7rqLK1p/fR5PYyB+qHPPKXPfe2P9Kkvf00Lx07Juosah1x7jDsDd0e9Rg4islIwL0NZ+ZwCBT5HhzzPlBc5CrGlfr+nBbz4y0vLWllekf+1Cpcz72MMfd1o3eHq3P8721sYrNevX9fVq1d07dpVwqu6Qdr/R51d6ozhVwk/DVpG5hliVCQ0Mwnc5iCeedrIM/MvWW96ydZbgbpkmgX5fEKg/wZ8DUWZ58Nvn3vG/LM8V+5QEKKsszxT3ioaOfBfeOxhwBbQyPmS5bkmHLD2OeT4nykbYwg4DcxMbtR7PEf+ag6Qbtz6jw2UyLevAQdH3/gExs+o52EAt0OczLxUOgjkqTlYE9fdJxGrm7XIR74ivf8GPOWCC3897eVioxFpx8nX2oTDoa8BN1axE1SFXGovyDprSq1jGqdlXd8InLLv6Hs/fkXf/t7T+vmvX9EmnvJuN5fVu3jgtvTYyba+8qlz+vInz+rsao3RcVNhfFvdMFGBl60TKhVGPthGJhUsUzPfQAavHUCQNf9INq8ZaZPMrAEdPqRlvuoSH4e7BYeRJjSv1MTe/uP0Oiwxj9CVB+8K76XOWzqgd2/n/CB0fjiIdIIntQN6T4QGnfq9jj7ykQ/pS1/6vB599BG1OwU9JpnRjwwWOuYOTJ+SuoGkGX2MkTNUhCzLlCJ6ExBQR1OyoCl6s0rCAC21ced28/eAQz1V+4BHEaNZGM3+p9emGJ0V+qlmTMtaUoEh0+kpsA7IVgimoCRvb7OJJrtbmmH4tmJSjbe218p0FM/p3tYd3bh2SbPRUMOdTfVbQW0rMVa39NCRNb3/zBktIHvTvYEm6N4ZCLpHx6/9b7O2fnP5ki6jM0bMY5dbnDH6ax/9scP6u8bG6n82aSbJ8qwBMXehTxJ4s1+DIXNv4oTQMB2CdK/My++C5ztQv6njcSK0o4pE2PSteX56l5Civ+ULzxkPRJtfLHbnVrCgtbU1LaOD2+ilnP1umfS5Rx7V8dOnFdBfVuQyDJBDWpgd9HMfNr7vVejgAn62cMLk1A9hvgpFdfFJyGizV1PP9VpCRkfo+go94ng03UoyM8BDhyAhGWYm81AilERaB48RerIB4oev56v5HOYQNgQmMwFvKaT8/tfr3p8mPs+af0lCyntxT/+dgQ9zCAwSmGwbz/QA49F17wy7YMxhMbGYIvtAjEExBAXAzJipiY+IitgB2EEonqSMg22/yHR8eVmPnjqtJ84/rFPrR9X29Qq9KhqPqbk1HupV9uLnL1zQ1e0dDcmbtVqyXl97ODHcSO3i9OyurmmbNfbq1at64cJFuEfF3+31Gc9bJISniYFEjFHu/XHvqhti/mMA/iMEGYs1hthU80/TmnaHoeeJtIPnPQieooYHBzAfM1EdgLCUskoppA++TfLw43Ud7k9TWS7ofiJzwfe4L5K5h2eqKQppipKdYcDN8Ep6uf+FA/9RAPdyebqEoHcBpeztD8F/3nfCAooxKC+KhtnB43lOPMp/Y98NxxBCw2i/wnXj3k+UzYKTGq+qj13Q3o0WH7OqalBPijGqoSmhmh6SzIw5VQdGadmEPreSRXwXwLPB2efEJlESelo8NbTzRb+/P9BsWuIFrzRGSKbQoMKYHY+mmqGUawSuJJxOGKsWF2NBpUWM1YCxSlzEPe2hA4aAtbtawoNaLC1rn2uA23tDBDKpRIAr3P+JOs4jp0eRF8ryHIzuvWbW0M3nHcJ87gsLi1pZWdba+pr8LywcO3Zcx44d0/r6ulZXV+U/z+R0E88UXu5z6t/a2m5+zvMmHtZrGKoXL17QRa4YLnMD4Iasy2yFQWdmisismem/xANp6QZZJZI85qFHXE0RJh/HggQYtLMmDDLiARmJMZeHh1AgE77GAugNh8NGnsbMka6Q3WnD+8XFxabNBFl2g9UPOm2UgXi8HgGj+1cyCwohNuBylaGoHMRzWJfob3+pzCzn/RL3Bs5XFqocPOswHaBBwBCJ9UzuBTOubmsMihIlNsGI8F+ecL4V3Y66y0sqFldUY7jup5Yub431kxcv6i9+9Av92bd/zKn7gso6qo3cxHKiI+2ojz98Uv/y85/QH33mgxgfS+qFXcXZHeUYtK00xmitiJtyDlaZRWUhkzWYG2h7LIkMmVkDIYQm1ANPkpF28KaJOBNtvu/08fk7vFP5320+8wLJuk7oigOADwkd4bqrJkxVjfyUsiAVRab3v/99eFK/qCeffB8e/RbzTQqRwvsQpUsliFAfQEIwY7tQhlG779ftGLwzysrMVOKdHBPfQbfc3t7XHnoltjoKeQvjNjFuVMgyRepkeFQtzVTD0+l4pBmybDGilyaMF7WwcmR+hVh0JNqjWtgqaQh+bijv7mxrxtV+LwsqLGltZVEnjh7R/s4ORvGuSg54125cUswr5bHCubqh9X5X548cVScFRXRcK2VK/nPOTHDEungDA/jXVy5o2mlp8ehRrjdrDcdj7Y8GciN1ghE1wfu66/rGx8Fp43SVmSSTmYP+iT6JfWkiN1Ank4lcv3b9xgfnVAbPEKWGL3VWqL20qtNcAy+h98uQa3YAZYjUCYIKMuNrQhZrHeqovMgVkJ93JFDThkZKogP03QSYkkokDQiSTMKsMQfqe39mQUa/FgiNEsAamKclkxrQ7/7Q1Mxobb9723+oFqAaWUsVB8Fbt27K//SmG6vutHTelrMSlT2naWA9Oe3eDdUAByJrtUC3drm5WmOdP8w+/OHT5/Sxcw/rfcdOarFVaFqPNayRoelQr7MPP3Phdb1ye0PXx6UuYxdcYY/uYaQe53bj3BOP68RD56VWS7c4HLJnJJBCYJA0N1gSJ5W7SDGhu3EiiTq8xOavmcksNNemnhMQBBfelZUVuZH60ksvyX9W0Nt5+X95cNwd3r3n9KZixycxz8RkXJE4uLIuMUCdYVM2/imKzMHTBQvoNCfEhf4CtKrlhub94O0OYYoS9vbN4oPIZtYsxKJoNYtqPBnLF4zMNG1OMiheNglf7DFElRiUPqaZqcWpp2ZjceGpUYLeJlAni1EeCgFhCp6tqtlkKkLADVHq14R3gbTj7Hi6Ii8Zxw0z79fza3Dg1Yw2Y7wEY675S+K7e/vy9MwNVIzYGqUtCyoxYMlSqYBokka5zxQ1PQCPz5ThDct1bXNPP3/2JYyKV3RzZx9hNVWhoB31wcvn0mq1FWKUb5xMS+Y8g3GOVwWuvng89HSBsdZBSTo/ljBkjmOknoI/5xHsRx99VGfPntUx8lZWV/C+9tlkO8ryDJxLvAFD7bKJ3Lh5U9c4rV26fFlXrjhckRuzE3hfMe9mLYADKPC993raYZ7jWL47zGUsNQq5Yq6lyxib2RRlMGvilUrPP4AKupbwssRonoGHX6+WhM4riMNmMdZwsC/H0eWsqjEekIkK5vlYjlcJvWIMcvq4XLmHwstCCHJ+O40brM3Eq4AS9/oR+jt4PTOTXLjo8HC+Hr4dUMVZ5sEDQA9NfvKvN6TU84w0ikfRjVUUnGGwOiQUZ8kmOGGD92upEpqEvFB7cRnD4JQ6qyc0bS1pu26h2Gb6yfOv66+/8zN9/0e/xlN+SxEPWA8rp0ufpxY7+uDZ4/r8Rx/Vlz75mD762HGtdSq16oFaeFcLxs6hXY6My18uAAAQAElEQVQ850EK5ggCTQiizZsa+jgpTNbkOO73A1Np8uefeZ15/B/X1/mfmK+ztCasoVUDyE2NvNXIWwVNDFqYaj300Dl98YtP6bHHHlK7ncs9rHM+JunBSTcpyCiHCmLNZNrghujFixf1zCuv6NKdW9pHJsf0u8/6urO7L/+FixodkLf7Wj1yXN3FJQUMzhBzRT90IJPzH9MoVXOQGQ8H2mfDqtHbIWYKGLi95XUVvUVVHDZmtWMV6COXG82T8aDxmlbDfXVgcBuD9dSJ4zrD9WRiri30wTZe1Zt3rqnTMrVjren2ltZbbZ1bO6IC1/5se68xWCvW5CCVGtLPS7ev6+Vb19ReWVZp0pUb17WxvY13f1ebO1sas29s7e3o1uaG3Gg11pSoB9EO3gcSB3m/PfBWh3B/bc+7P/1fOu48d5pXrEU/8FforBb7WrfTlRurCfmJzDFirFYITxkyeNPVwtoxrZ48rTKi58mbhQifQiMjDT0ccWSlwIBpsc/FmKFuGM0F1MuaibisETlYk1TX/eB7bckeqqaazQMF6gTxkeQdmRClg9g8LR4zEy8xEZoeeEg2XT6QSYJ8HQLJu+/b5R0Uej+HcJD1QHBY5uEDBe858U4t3z7fc10XxBBUwsuXXn5Rv/jFz/VL4OWXXtDm5h32+5GmHAwr9HFivTk0LPDG9+HlSQepVlTFwX+mlt+KVFMt0O4ocvIoa+nJU2f06JmTWj+ypLyTSXmU/wz4HnrowsaWnr1yXRc3d1W1uzgkutrghnmbG42lI8f00PuewGB9SIHngaFd2SRyHghhRJNH/vwl44BjZggIwsWLoIkOY2MY+FXAxuaWLuK12tnbo5kxHabEBLxvmsnMyJ+/6aADDw+hkTzyD9OIcTOGp+etNK/Cl2ryATw8BPlAYgyQT4dxT9PY+0gQyjt0xeVQo0zdSHTD0H8Gxz2jbiDVKKoORIwsttoVPIuzrkuMj0o+BV/EbihEFmxiLG8TLMgNhGhReV6oYjNwV3uJ0RGCNUIyHo852ZcySTWKYIZwzNioKVYbYyzSR40weX9e7vV8PPGJITjqciXiRk/p7cGrPATG8blM8Yr6mG6AOQksBjmuM/odM9Ye11Zjxk2a82eCATUGJlihw+EEoZ1SPzUGrP8ZipL5+5VYBe0cr+logvE0U+lp+pgx3xnKaahc22WmC7eH+t4vX8FIvaybW9StC/DOlfCC5WxKnVZXnXYH2c1lIJjoBxGR0xGySEmqmUuJcVc2cymh5UyuMCt4kOq6ufpfZuM4evSYTrIRnT9/Tg8/fF5nTp/CYD2Kl3VFiwuL6nZ78IKx6bSmnXuyNzc3dePGLV25ckVXMFrv3L4jz698ntChgm+14wUyifmZwQXA43UCt/uAKLXuvQwhB7pQQzefBxklDUs2S9/ImmsvGjpt/QDBfgt2EVFusfQL1SmqqirV4FK6vJQjDYabGox2qZcU2IAFPgItXx8zNsoJHqgQggo24wqZnqLMJ9AusJmEGBsEjdYNWJO89/G+SJl5ATXArWGGJ8m/9zYFJH1UgqbcPwf5ibAByg7oJw8Psmsl1QbMixkiqeEpuNZAhaIa7aEwOW1H5KS30Nfi2rr6XCcVy8c0LVa1NWtzMh/q2z9/WX/xvWf1/Wcu6dVrQ+2MCw1w3TF1rXY6+sSjZ/W1T75fX/r4w/roo8s6tTRRr76pTnlLi2FfPZtiqCQVRaacjTO0c0WuhfNWUl5UiqFkswMwVmo8fEbHEaY2AD8DcxIMSNAsNaFEcBeSzxVIEl+p5utwmNbdyuIx0Q3hW98H8u2g/DD05P1x0p6ExKwrNdCwo5YYHnrXcp1SIpMuIzXymAWJ6evRx87oq197Su9/0q/7c9UYsAms1SxM78B7ph9ek0GfSP/E0Fcpa+n6/kzP3tzWc7e29Ss2oacvXdXLN29rG+NvChJt1vsinrg8ZLQL6nSWtLx8QrK+ytRjvLYSck+vKiBSga7K8MJUe9sYjlMFcJ5g8Ga9nrqLy2q1+vCuS/tcY//zN5SX8Ceh1/a3NxTQE+0sahEP/cPnz+v4saPKWBv9Xl87bJSb16+pz9x7aapitK2HF3t6pL+oNof0JfRqm/nPqrFS2zQsar1w65Iu7N1R69iqSoi27wcr1t0eToireF1f27wpv+LcwbPqP5IDYhJ0moN/oRVpk5qvHX6NtINEzn0AzSAIfIMYd+O6+9Dkbv27mW+O0C7B+HcEun5LE69PO9eVDj5IBxrm0C4Ek4MhYB5m0FcKmlVBE2BmhXpL61o9foq11FLeypQXEfDwEHLlrVw0Qz/OgLIB39OM/i2aY4DkzbH28b2u5Zk87kZqOZnBX1PAUZKSyQ8pLqHyCr5ggOTxBnTwGP0+CKI8eV2gQegw9AEPy3Tf4+V2X/pNUS9Ob8rzWdSMfAhe7nmH4PkpkfodYD7EvCfR9z2Yl9z7OrIAVWfoV0ZRhL6bG7f0+ou/0W9+/H397PvfAL6pZ5/5ia5fu6DhcIc9aKYMGTdwcr1cIufOn9pqaF3jcHKQ/JBSWdaENWspoSsDa6ZVT3SkMD28vqonz57RIydP6NjKqhZZX3ne0ZTKG/tT3QIwFXTx5kAXbuzr5Tfu6OqdAYfBjo6dOKfQQjO1Wi0VGEZ5XoBUxgSiLASAidkhMOXDOIwzo1wm9LRKDDkRNzPWU4Jcpq7/HOHigjY5bV65clUDrinNTEa7AHh9vemBhvfoTGLOtPuyyJun7mvoeRCxqevZyXEgQigZ1Q+BKHkJEE+iXULxprqJUFiDe60KxTSDGb7ZN4YqBpIbrlM8pSUMduVes1FVKE8PfQE7uNEWQ1QMQc38GIfuFaOfFKURp4QRCi1Qx+vPULQJ4kGSZtwZRqP/GADYqlW0Gn7UKFvvtwYniCozk/8DWREhK0H7Sq60Z/RVMym/AnOjx8eoMLZq5lehuAXNDdzmBupYbozt4ZnzH1Xwa3+/whrhSZ1ioM7gp8OEeMXKn059jBlG60yj8UzzOkkTaDIFGpqB46SqG4/qJBTaR3G8en1TP3nuDT39ynXd3C21Nwkoshy8C+VZS/1OX/1uT0Xe0pxmYvNMQK0E3oKG5hOVlOjbx6nggV95D8DdT/j7gz1wGqtkfEO5xTzXMh79kydP6uy5szqP0Xr6zBkdO36s+VGB5eVl+c+3+s97Rgy3GbTZx1h3b+pljFX3sG5v7TDXibxsCp9Lxnbll8Q/kwLjgDAp8HLcgPlrZMyhhm41jWrwN4vKWFsRkPOfysmQE2Qj5JnyVq6MdRizHDZF1YqMHTXhznQ0cbqDy3AsMqHDSHUawQMA2fSDyBR5rRE294jVbKqJgRMyOmWjdpmdQrO8KJTRv4PMEaj9QzTJPE3qrW8iizk3Xwl2HAB55jDPUyCkjg77oewg5yCgwBt7HYCWcqjJRk/JizxdQesagzzhuXeYDaeaDgAOQ74OInNYWD2ixSOn1Fk9o3zplMZxWZsYrM9d2de3f3lBf+4G669e0yuXNjSZmjLkIhvta72T9KGHV/WFj53Vlz5xSh9/bEknFyZqlxt4AfbVCSXrLqjASM3YVLNWlLOrwFKKoWaKNdMrVc8m8GEmQyasrBQ8ZN2J0gfAiQokoNacDMkIHTxNG5/z3WbkNS/loo2ZETwI0pvS1BFw2C+lJE13nyR5yvjOQc2TWFu+nmqXE/CokJUaiDHp/EMn9fu//5Q+8pEn1OlGGRuSwc+EfIG9jB4OgWjz+tp18APlBjcmz166qZc39rUR29opurqGgfrqrQ29duOmBvB2YXFRi72eYoxK6AmpUKu9onZ3TSksqsRjXiMYDK2MObTAsY13p80hodzb5Up/0OgI1zcZV//9hRXa95GjTCPGGjOG9505tsj+Lt7NmrVQxKCFblenTp3SMh7cVtZSv9XV5vUb2rt9Q2dW+lrPpS7e2A8eP6Inud4vcLKE8b6Ep2hUjVR2ggYFxurNN7RrpU4+fE5tDlHuSXZv8aXN27q2v6s95OT2xgY3i7sY4yY5Lg0Eog7kwTs1cJBWkPk/8sJ9oDc/0MSzjNCIHALRd3ypKvnnneDNLenUzBybpp3LagsdlWcZPDuQaBAIIdAyqeagk6hdVqbRNDXGqrV6On76vHpLS8owUtudQkUrV14UB0BfIOVyWKP1anTXrJyi5qbyeA3fPT8RQkT5n4lUMAUMJx+rZu2V7FkuJ6GRo0AvQUkAuMtBJgGGvvXQwdvOQ6PuAXj5ASRv18Rp28QJ5Q91PdrkSWbWgA4es3nazEQBAOmIpkMQ6fugZnSf2iFQ9NY3vTXrwRyv8E7wYE0J/Knq9PY13+601C4Ch8GZ6sGmrr32gn7+o2/p21//M33/u3+tX/3qJ3rt9Ze1s72phF7OaJ8FaMvBL8Er50fFKb1EBEqLGKkZhmUEmKdVvoup4Lq/PRtpASYd7XV0bn1dD584qRPrR7S4uIy+7amOhbaHpS5c3dH1rVKDWaFJ6mhzr9SNO3vAjjBU23iauur1upxsO/LTbqvdVlHkyhDKjJNSjEEBBANCYmYSCIuHOTexJou0SJmZQgxqc4WytLRMvz35b1r7n7CYYJxF+hN19Ld8GuFt+nAsmkjzmaccR4jlgtDk3vdppIL0QZhS7QkWXwJqORN90VUsvBmGwAycG0OVMItZU16VlSo2wJKN1ctq+nKPHz0wNVOGQeDlFeUZNPR6bhhWLKwQgkraM6hijA0k2ifwcFq3O202iA7IJ405oc9QtIlyJ1ng4+0lA4/UKGvH00E8dTP5xDwcJDNrwBdKgXKowXk0GnL9PQD2NTcya/CZya/6xxjLPh+HKeOaBU2ZtxuGUzxybtD5XKcYRrv7exi7Y9rWqrA4SgYpCbFptYtR9dqlK/r507/Rq69f1Ajv2GxWYziUKqtaeV7If545NvRMzKNq6On0chwb8E3UgbmLx6eWSJfNHEaMPZTj5eA/X9oAHgw/ECRo2Wq35D+C4pvSOQzWsxirpzBeT/qJ7pgbretyo7Xnnh3wcTpvb2/rJpvprdu3tMeG6HT1fIdGLhwXR0SmAG3MTIdPIi+RgAyCDPIwBcod4jz0PJc2GstikFwWoMc+hzi/ddjF+N7g+nFja0t3AL+RuHnrtm7fuqNbN29qCE6bG3e0T+iHqB3wdT5M4M0EPjG8Wq0W9M3pOiAjtUpkUCDW6XQauZjC19IBGXR6ehsDdw/fHuzts5tcOvbOPf6u1byeV7ofTMkAxk6ADiBBY+d/xSGpnEw18QPe/hD5HGrGPI16/f6CTnKtePrsI+qvnVCxcIwroxXtlIVeuHxH3/jJb/SX3/+lfvLsK7pwc0Mb0HUwHbMBTrTYz/WBx0/rK5/7oD7/iYf02Jmejq8k9YuhirSrQiNF/1EE8JAyJf87wmpJlKSUk86FKOMJqDRFzmaqVVEqpeb7Th97c4FnHMKby/4u0j4W/SZwdll22a7ZcAT+W9ykLgAAEABJREFUCYi56cTJo/ryl7+oD37wA2qziaVmTjWtHnwPuoIT83w3GAIp55n/DP7NO7e1j/cfQVToInf0tYc+ff3WTW5YbusOB/Zpnqlm3Y0g2xhazyyqs7SqiOFZGjRWFL4yuU5zPGraVxgx08lQg71tIQwy5GGGASquEiN6M9GnhUyRvjLLsG2CnDlDPKN3bt7SaHcfwzdpGU/q8SNH1aF+n3WRsydt3Lmj6Xioo6tLcHumYjbUkyeP6FQrSnduqUNZHA2UpiOmFcCt1MuXX5f/74cn8RQxjebviI9Yy4LG21vb2kMfCRk3O6TYnF5/o68PcAj3d3CY5+H9+X+bOOiaGahbo0dCDE1cb3qoIZk0B4+Ih5C2SUGCD3m7q5Ujx+V8TfAmWSBfOmxDbUn3kPfYDJ3le5DvqUI2mnIqWgMmq2lSJdapoR8mwiZqPKpW2zxkbGIM4WNR3xuKpwlJE6VQZsQbEHFApA9APIn4g0Dmf+nX6PAQiP5dv0xXIUS5Dmi3C4zFvk4cWdP64oK4x9B0dxuD9VU9/eMf6wf/+T/ru3/xF/rhN76pl37zjPbYk3JJEZ4Y6zE4eNyB/IZWJsEG1fC0xIitOczUoYIvJQ6BSn32wiP9ts4fXdXjp49huC7rxEJbq61MHRZrwLaouBHkLKKcvNDOOPSNwTmYYowsvkJtNvcuJ85ut9MYrS2MzaJoNWVucIUQvUEDZqY3PwmEeRUsNH36pum/me0erDucLq/iWR2x8cyFb946ETgQNK8rJTHJOTRZ933mNf3r4EaTj3dYwcef9+29ABQmlIbXbep4moinKdVhe2daoqxGK9YYQzVhIvRNfsJmSRO5EeVGUoWhVFHmytnjbsS4J9TbG4JtzN0XmefV1DMzUEoaoZx9A54eGBQhQkvA2zk4fdsozSIv5Aax9+39VHg6vF/RjxkxBxDyvirHpYGanHuvmTX0d/ynMD6GoBmhG97icQPVDdN5+5K5VY1B4+ONMVYbYKNxnP2vAEw5TUEeMTqbfSk3WAco5AlzGeO9GLohWtKxZZrg0bh0+Zp+/qtndOGNSxojdJXPATkL4FEUBXLWVl4UMvMe1Yw9ZcNxujotnG4NfaGf88Hz6H0uFeSV9Odzq/CyzMDNx2i8q3g/3MD0DcIN2BkGmZk1h6ZFPCjHjx3X6dNn5N7W03hVjh8/riOc8JaXlxt5d/z8F5Du3L4t97Du0Z/TxHlWMo7j5bikBhM1+OvwMSkBvkg9TNHwDFVyj+wImroxOoSmM4yDGXPwX75wo/QaBujFS5d16fIVXWMzvck6cSN1h4PA3nDAgWIgN6CvXLqsm1evaX9nV7vAHTbWff/lN5S6082Qu9Csz9jQ16D1DP44j/zQWbmcMK4bqb4RuKHiczHZ4QzmoTN6HpOZAQJMf6PHFxoN50FiHbiczlNk83q/9wNZh6+vW4zpivXnP7M6wlgdMt8xcpfKWu28peWVdZ08/5jWTz+MwXpaqb2Ch7WvgXX18vUd/fWPn9Z/+uZ39dPnntcb0HaAYTPF2KmmAy3hYf3oEyf01aee1Gc+fk5PPrKqEytBC9kUg3WiCK0sZVJqg1EHaCu5p0+5pkxjAn4T1LFDZa6WfV7MkZpv+0LLt+TPmzyYfTfPIw8WvbeUtzuEN7dIqtlcKmSwYg01cdZQUUQ9dP60/uAPvqqPf/zjbF5Lyjhsu3x4T96Lc8nDQ/C0Q3S5Y24JnVnkuVaXl7SyvKB2J5dFyAfMgmkcpKGZLnDQevHqFd3k8LAHDQfQcESnI+g9BlKWq+YAW4ZcZcgwBNEP1Cnx4JRcJ1bVlMMzxurWpqrBEN01w4NTK1/oqsVmm7fbyr3daKbJCN3GqSJT0GB7VzusmRlt2qyNtYUFjNJVSqQet3++Li++cVEzDNGjKwv0vaU2cvLZxx/W+V5HC+ixHjq0BSQOPRHjuIpJr1y+qAwj+cSZ09wMFSqR173tHW1tbqpmzWUZMsT8/jG+Sff+vR1+AToFeDcPA3ogPFgNATAd/pNgr6guzxFyUSvIjdOV9aNaXDmi0tNeatQ4ABE2oPkT2RNjpB16yMwUSZuZ5k+ghyBDwRprMBBOuXWhYwwhympAkTqR6gDtzIzu5xAO4mTwmvjMQcQdKNchyPP0nh4zk5m9p7r/8JVMzlNf2419xr64xv535ugxnXcnztKiltibA57qLfak155+GkP16/rLP/5jfffrX5f/72O3r11XORhxQKi4UUrQXvAkyRp5Ys1DClihinAWkqpAOWs4R+8U6JsWsGCVjrSDHju+og+fP6EnTq5zo9HTGnntNFPFLcZ4tKtROWRtdxgHj06N8qJ7JhDlCyvPCzyqLbVZ9K2Wxx1a5OVNeUSQggWFEBwDIVNAkj8u+mYmM4Dygkn7b2O7h/UWBsD1GzcwZtgIQqROYDHXTVsnHBHQoAc69PRboSnmw0g+HDCvQxZtyG1I5dFD8DxKyfcvKQoO2/h4CeXoBsih4k4oTwc3Yuf5lSYw7erVq83PMI7YKP3HAtyIcyPGDaYJysnMVDdtEx6vveZHHZggirRsDLF5vQlD1iAxfysUmRvATkc3UlutFk0MRTyR9+mKjgzJ1CCfwL12AOfG2KC940in8tDLKSYJDWnjRqoba5CJPmfgUmP4DPFwjlXCdx+jKmvKyiZ/6hs5c5kRuiHrvxDn/cYsyo1VN3o2N7cwwGoZm8mMzalkQMRVYzxgu4Oxrt3e0AuvvKbtvYFCzJt2JXgygwavDsZ4jvJu5gZXHMeSTZOoKuqVwHwetea8YS6MwXTUKBpkKkAQTycUVYLmTTsMtjEGof/c7z4G5g7GnBt0e8TdaC0ZIytyLSwtaGV1TUePHtUJPKxnzpzRmdOndRyj9cTxE1pi4ZYYSN5ui7mOOFiV9O0Gu9PEaZM4zZs5BszKQwBUWIrSFPzHbGYjvOHbeD7dS7qHJ6YEz4INrUpJm3hNb93Z0NbujvbxcM8oyynrg1t3sa/ImvN6Pq4byBXX/yVeagMvN9Bc/tzgLDAM8ryQQRPnkwuJr1+nh9PO+eYy5fUm4GMQ2YwvOHj9RAh1mcT8bdIuLPMkX+ZIfSK/5fVGh/DWqvTSZB6GTeJdPkZXDkK+/EcBfPN3A3V/Z0e7Wzt4lvc1HY2VIHq729fi2hGtnzyj5eNnVCwfVfC/wVosaVos642Nqf7iB8/o3/35D/WtH7+kSzfG2hvneP1rjSac8HttPfHwCX3xU+/T1z75qD58blEPrUjr2UB97amThmprqhxDKaqS/4KPwekanVnBtwqa+ppMCerPP+Q8OLm3nbfXp9qc5iS8FYHzY543728eJ5e+3xyn+Vteqql2uqEjEvglMhLxGrl0XVNxS1S6sc5mUbNxRDaS06eO6ytf+aKeeuqzGKk9ZVlkhUmNjidmjOL8cHA0H4REPaOW5OuyQC8cXVlSC0uino2VGLt0iEFT1v02MvzStav6zaWLuo2XskTnlUWhITjvc+iN3Z5Cp6tZyDFSc1X0V9K7e2YSfSYrldJUo33WzvaGaq7YBT98nl087f2lFSXLWYdJozEtOTzXZZLPaIwuGGBA4p5XD3xWWWuLGLgRvHwdjVkj1zGibTrEy9NSvXdL2XRbn/7Qozq52FKHq/+OVRxVKo0xYhfXlrSLh/fpl15Qu9vRw+cfUrdoqx7P1M4Kra6sNTdHCTkFKT0AzEkN6B/2Se88vNPUi10FBHRMCKZ5CKeJm+Nvkgf+mUe9BVMls0YiKosKRU9LR0+q1VuUse/rvqdpY6YYI3KXKc/yBjLXbchFThhCUDD6sUCvQYlvUoDrUe4kUcgkOFyT5/mi3Mz4Bom8e2CkTWY2D0WY1MT5PPBSIq92Fyg1WfOVZ8rjJP/Rv46nw32IkkSjyOV+eXmZfXeiVst09swJffDJJ/T+Rx/WSf9F5Cwi/1NNd7Z17eJF/fDb39Kf/C//Tn+F0fr8r3+tWxiyJbcVOWu6qKUMWyKwV2JcKGFf1Kx7HycdDI2qUcY6L9CdDl10ahejdAX2nVnq6Injq3ocw/Xc+oLWOsiC/7jN7rZuXr2sMMWTNcE48Q3ewTc0z6vY2H0gwRAXFFdeEaXhG2FEqBoIUV5mZjIz+WMyggNIoAlE6q+urarX6+kOG/S16zebXyIKITZKlSoIH8JNZK70aUcv/s4n6d8DIKAaysrrUwMlcDcNETxOiRc04OlmwRFpwmYkigib9EG+j1tBwLqBmv6hPNV8gezu7umll14G9zvNdc4uzNnDCBkMBprhtYsxUD9hXE5IT1GQY+37tQ99hxA0wrh1wyLEqAgN3dvqeR4yHTlN3aDIUZg+863tbQzH/aZPc3pSyXEr2Wy8nyljzvCWeV6A7sYYzivnWUUdN2LdyHTDMi8KjMUZMzH5jx9s+0bvRo8FZRiSJcJVImgJOs7YKDxeImTeR14UXOvXeEV9XrNmXq5AjLZTNrxkUSFrK1mmCZ6Lqzdv67kXX9YNjNUpm8OMfip44jTwNivLK8pClOM+waj0sdw49oPAlPnU4O7zNePbQJAFU4RuGbTxsXPo5/EQo/yp6R/yyMfw/Eg95+vMjUWMQOfRCE+m02JIesyho2YDL1otLS8tyQ3Uc+fP65FHHtXjjz/RwCOPPIas9hk3YwjnrVRBowHG9w6emQke5GhRh3iFPFOIUf7LUH4Vf5vN0L2iu8N9rkBHKNOxKpOGzHkbuRgQ1sHY3LpaYl2sHllXf2lRsVUohaDG0MWDM+PAIOYX4c0iV2itkLFB7zeHuxiixvQzpp7PucWh0pV6Bi4VdCxRGMGCWkWuGfKSxag5BAVmJScaYSJ0ejmQ5E2N3BFRAEeTeVRm87BJvNPH6MzhvnJPHsJh9nvoSV7H5cHp7ob6DMN0jFd1hFd1f2ePa6g9roCHkCcpa3VU9Je0uH5cJx96QmtnHtPiifOy/jHNOsc0yo7q1eul/vzbz+v/859+qO/86GVdvI63ejrXP2E20Eox1UfOr+hffu4J/fPfe1SffGRZj65FrbfGWsxmaptDqV4rqEDjRiZlEBFq8dUBeA6zdKIS3H3fhnbJC6nndHdo5Jh005GXvQWaFm/J9Qwzk5lJvOLx/hq6IQNzGpaaoeOnyEvJuphORsjEBP4mnTh+VF/7ypf08Y9+WIE5ef0SealoiyDgKdHcY0K/9jaQkM+KteF4WwoqsqgzR9d1ZKGnDnFjrSG+Ki2oygpZb0Elt3ZX9nf10s0buoFu3DdpikGSOMRG//uo7Z78FzInyLi54Yfspmgy6B5CrWgVB4ZKNd7P/Z1NjdDF7jiYcYDsLy5rYXlVeauvgjUzxf2NSlemoBYw3d3V4PYtGUZyv8i4UVlVh7WTtdry9TNgY9y8flmt2Z4W4kzbN19TGG/qcx9+n44ttNVVqRY4KFTa2N1Sxjxfuvi6Xnntda0z7oef+KDe99BjOsvB6fjR4+p2ulDNX+NzH2PF6EEAABAASURBVDhRGoZ5HkW/4+utHH7HZk31ucymJt6scXO5nec2mV6ELCY3NACRNnDNMSKLosBhBeSFQgwyo6QBiVizEJoQWleKUCtTFQp1FtfUX1qXZYXMqAHIH8Icnd2i3zZ8iMhMgO8F/ccYGSOq2RuLHH2bSRZAJ8hiJrYu7aATkmWkXXdGpRClQLmMfx4GiZiZSQehgZuDSM9Bb32obpTfBQsy8xRh097e2uYfbY7j6uAIwkxeptLsI0eOHmWZl9reua0pB7Qjq0v60BOP69Mf+7A+9PijOsYe2YtR3WCq2Lu2rl/Xr3/yY/35v/8P+vqf/Kme+/nPdeviJc22dtngxjL2rJo9dsaeWxFPrElECT1i6BFTxtgZppUbqm0M1R7gxuqilVrLa51ZaOnhI0t66OiKji33tNpra7GVKfgV5/b2tvY4bbpx5eEehtiAK5Ixg7kB4Rudb34+uYAQRBB3gWrA44DnO5hZw1DJdPch6oLnhqq39b9b+drrFyDMtBHCGBA+ZuMKFqrxsmgO0p5HlDzNATF9c/pwHFpRhy8V5u2gCvHDcg/nSfI9AVB73oYFWQM+T4eSVZBQwt7P1taWnnv+ucbQ8zrtVgtDpqeMBXZIH6eRK0s3HvwXlEoMfTdcPO19hBg1nUy1i6J0I+0wL6cPX6Se9r68jxpDg9mCnX9rNmMA3Nz48Ov7GZuNhxUbREV+8s2AKfl1+QyDz/v3frzMwfF0vId4Byvm1KQRoAmCdAhu8OxikDt9fEObsVk5AoENwg3iAdfQDCGnjc9pwlW4fMGGTNiourW5rZdevcD19W35hjGi7wEGcQkdp8RdNtxAnHIwcrlymODB8Ll6vz5WAyaZGRBQTKFRiq7AChSZ4x1zFk2v29C/R9jn2s43gw4bQpeNzsEVm9dve5o6HcICIzCi3GRqngg/IrR38LpHjhzRGbyrjz32WPMzek888YTOnTsvvw3otDvNn7lyPIZsrH4ImMIDn1OI4In8VhBug3V0h9PnFpvwDkbqGGN+m3VlKNkRXqw7eFJHzD8DlwIPqntRW1wrhgKlCw9H0Hwfmghl3Qbv3kIfr8yKjqNMHjp3Tgt4m6YoAZ/CFD67PBgKVNDLN9kQo/x6vClDhhI4OTjPGhlrZCVR3RpoCHHfx+vSpMkxm9cxsyb92z/pt1bxnhx+a8WDCl7XkFeXkcoPUawf/5lV964OUJoDDJQ9vKwTDC8WsbI8V6eHh3VlVevHTmn1xGn1jxxTe/WoWmsnFJdO6OpOqW/8/AX9v/7sW/r33/y+fvXadd2eFNov2xwkKs3Kic6dOaKvfuHj+uoXP6qPfuC0zhwptN4r1YsjtdNYbYyUAhwLaF80JlDwhQoKqQGK3tPr9H6gIiT0vLeDGsa8Of+BtocJ6oGEa0kAtLDSSuSwRF4rvKhSDe+TYhZ06uRxuSf105/6hFbwgtZ4WBMyctiVHUbeJbxXB+QZMcKvHnR5iPV0pNtXJ2RsToGNynV8UG3oQdbLgIZXWA8vXr6kOxw+DCNFeYFRE9VeWNTC6rqUtzSjrxSDRBtDF4WYiNayWDNaqRkHtRF6a8p+VXKArC2oS9us19esMpXTpHqW4FIETIIOo+1NDTZvq8O6W1ro6fiJE1paWlZi7iOcD3ubNzXZvqm1lnSi31J5+4aWue7/vTPndAJjPN7a1OJgqsDB1f9U3Mrxo7p167b8BmYRr+6ZE6d0+tRpuR6azSo5Sx4kIXjofniw9L2mnOLvte4D9UDIZckcB7OmyNP3I0qVJnkYNpXe9DEzerB57mFwEMpL0LfBeVgHjZ0XKZJtlBBId0Pd9wT6jDEqwvPoIXz3MKOvCAR0trEX1MjKjLJt9rRddKLHVbRUY0zX9PFA5572DA+BBMyHBBfiZoehRLQBYnr7x6nu8Pal/xRya/aawDqRTF1uAmrW1NZwWzc2bug6sj7Fk7m01NfxY+s6d/q4jqAbuuy7vl56hIVq7dy5oWd+8RP9x//v/1P/y//j/6YffevbuvLyBc22hxJrI3JAjNgYxv7vJwrUkOoqqkoZ6xY54BBjyRRI5ZJaltS1Sv1QarUIOrXY05MnT+lx9PeZxWWFPM/kgpCgvW9oDjNfzKNR4xXcYzPwzbnxSvmJnJO2Gz2wlv0UJYTgZGys3odDCIFh3/TSt+fkbCR9vKpe5/qN67p48SLG6kzWEM1rvB144/vAo29X7W+Q13TVfO5vnA4Mw0oVimuG8bCJoepKyFduxfzdQPCF7fN1WoxZKG4ceF2n34QNdR+FN3F6YbBO6aMpZ8Pw+tFpBi2cHr65etr7beiMIeSG4RwjRy4xbAInAHxKjNMZRqKPNYNPJX17XsU4bryOOVx4PyWGitHJrCkvm7k4zk098jx/hrFzF+gXuZF7BCeUu5L1Res/H+h/gJ2u5G2GyMWEdhlKJCFm6GFt4mV8mYPHdZT1GINifzSRG6mGYvG5FCiWGbhOMMIcL6eB45LY1GoEr4n7AIDjbGYKwSEQzsFp5QZnjw2ozabWbrc0D9tcVy4Ai3fh6LFjOnnipPx6fxWjZWV1Rf4fASwvL2uh35f347yLISgGIEbGiYrIcVHkKlB4vnEdtllaXmr6XlpakstvDW13OXA0fIVWM8B5vo3x5P9Ljf8iyYj57nLl31roqssV4wT+KGcMPDel1HhNhxit7mUdQc8JcuV1SuiRtVpqoUBcLqZc+2/e2dTVy5e1deeOMqcNYjGjzZT2vnZylDPNVCIXIYbGqO5AoxgjI5l8fU7Bx+XDzBRiFIH84/TWOzxm5lUAe4caf7fZPqoDjjQMHeQfGs1YUxPWyJiD0/7ejna5/h3sbGGwDGRow4jc5PCvg8GwsLKiEw+d09GHzmoRechW1lX1VzUoFnR9Kv3k1cv6v//lD/R//bOf6Ucv3NCV7Zm2R5X2h3tSnOr8w0f1hac+qC98+jF95NE1nV7NtJhNUailOijWtkw5m2/0hXNACvOw+XjkHniWmckMuJd9N0Z3Qmfr7Uqb9QGD74ZekZZk8b3vTU0X81KPN/piprKccsCcKUEfX48WxKHshL7whc/ps7/3aS0s9JRFA4Ig330d/o5RJuG/aNFlFqcXV3V2dV19i8owUiLGSmjoFFSSN0YG9zGMr25t6OKNG9pFZ2LZyX8+1VgjBet0cXVNI+c586jpG9KJ5aoYk9xQda9mSKUSOimhc2bDibbwtvvPwi6uH2OdLzAnjBe/3cGIhQgYzbVsNtZoZwNP7LYghXxdu7Ha7fSUGC9Nhir3NxRH2zrZznUyBs3wGq0OxvrQwpqODSut7820XmaqwXv1+DEdO3lcM9bkjLR7Uo8fOy6Xwxodp2bedkBMD+fALJQOcudBelN6nvt23wfbvV2Nd84zg88QssZgKZlvDX0DaQPeudVbS0z8Q2DMCD3uoUlm/gmyEBVzbtyyQsrayjm4WMi8QgNmNq+r+eNzCjEqcz2ZYZdkUREIkfAAjLBGR1u3rQxbos5z7XMAG0O5uiiUSKcQ6dDU/DscwzyLj6eJ+ktqXkcme0vMa9wPjh2AHOoQ7i/+pxR3xWEgzDxa7KOtfldjzXR7544u3bysN66+oRsYosPJQLBB/W5LvVYuv4HoE3ZzU8SYjdVEs8G2rl94Vd/4k7/Qn/y//6O+8cd/qdeffUmjjV3Vo5kS66FCZ08npcal4dTKVGKsVujNWkGC7uKJGL+5zeQ3Vz0M1kVwW4OPjyyv6UPHTysscHrtdNos/ohCK7lyHmofj+oQQ8uvp8dcuQ3ZGA7jEwb1jblis3YBN7OmbcaMIkIUEHYzE6/4NuAGiSvZAGJFXmhpwRVI1JUrV/WG/wA7G72oKRol3XuaOB+n6z0gA6G8V8vuRd81dtjOQ8n780+iL8fNgai/FPJSIYYgn6P/fc0SI9MO0u6tdMPdyySjTiU3Hn3uHbx3kcXlhqmYT57nciPB6eZjOJ1yFlqEXh73Nq4shngGBijcMfT1eglGJbBxbF2h1KmSbzIlBk/JwnT6u+ExcwME8D6meC59HDdWfW6O7wzaOq5e3/njOHv5BCNnSpmD16nrJKekG2EF+IG63GvlZR6voUeIiFOSptOKq/6kUpmu4l34zYuv6jrhCGGclQl6qKGH0aMbUUwDdJJcljweUJRmlAIBMB08HneAziGYnDZmlDJ2Bh17eBmXFhe0jOG4vLKMF2hZS8S7XCV2UFxuXGd5poTinWAUu+fzFtd8/vPFl9641ByMXr9wQRcwqq9cvqKrV640f/T/6oEcXr50WTdv3tImV/cOexijfhDIQlQOvxZZKyfwvnQYbxdPqf/S1uGPFjjvhhiVY9zLZY1MKCpZDo5HVLkXJmthAHeVoEnphwJJkbkFcM2Zawe8+0WuJdZiwQY+2ryl25de1eWXf6M3Xn5ak8EdTcfbmoz2mwOk0b5gLRV5rizL5Qcd51VBXrAg57ev28FgH37UMjO1MQBqNicvcxqZ0QtvAiu6e4eXCndLPP72YLK7teYR0rxNNqEPNc+ff8maR+77IvLNHnCYlYg4EMzzSdTQzo2BKZ6UCTpqsLujPQzVAQfqCZ5VX6c1Sg/iKmsVKjA++ii7NbyrR8+c1yJKr+4saRT7GufL2pwUeuaVG/rzb/5Mf/xXP9Svn7uomxsD7e6OdOfGbRTtRI/gYf3y5z6if/G1T+ljHzipM+uZllsjdbSHh3VPrTRhJVSKPgF4maB/TVgH9IjnOT4OrGFhLAp5Dg4QxzBiHHyODTDHJjz8UC85sD5rZMX5l4g3efTZhF7uQJuGl8R9jMp1BXqrRl/Ix04zZWwGp46t6KnPfAIjFU/qch8kS83QB0I2nC8BeXAwQk+/GzBkwxsD7zkk5eC3mBV6aP2YTvaWtaCgViWFWqrBrWY9TSHOJBQaWtQbm1u6cGdD23hgRpRNUpDFQq12X53usqYpR9fkqkMLjHKZZdA6APQJAgbe8wP1sDmsjXEcGGupz01EwSGxghdDZGOKgZroqWZTns6G2r1zSzXrI8KTI2trOoHB2WNt54H+mcPMb0V276ja21Ax2lFrb0vnu4U+sLakM3nQEWh5dmWB+XLqgbY7e9uaoYsnOAuq2hTzDjjnmlTGJi2A0eF3MlNCRlIiTNIDPExkKPGPfM2BQFR9ADxPRvl90OS9h08zHrJkdBBDlBl4kHa5eg/N51WMwOEw8DgCkFTLQdDYxJoIUobuzFsddXoLsphJPncZNQFzCEoBIL8OmarYUoWBW2VtlUVfqbOoCkjIki0dVXvtrBaOPaz1s4/pyNmHNUUepsiYH3IUI/2DDP0mB8ZJDm+Oe5pq6S6Y0lvyRJ5Dok+JbvS2D8X6m8Dbdvb3lImcMXWJtXHk2BEtH1lXgXMjMPz+zrZuXGEvvHpZ29w8JIzSohXVAorC2Eei+r1CrSypCCzsEjOX9XHjymv6yfe/qT//D/9OX/+zP9YzP/6R7uBgsfEV79B/AAAQAElEQVRELYhXsK4DaxxLVVZbowrrKhCHZ3WUUR6Tyf8TlrYC+tXUQ2esZS2FFbwOy3iafLP3a1P3xPjVdgbDA4IjHmNSdVk3m1+F16bkFOYGkxtOc+E2uVERaeNCWbBxZgict3cwkBSIBYiS57m6nIT8qtWNussYDJe5/qlQqiaEgrG8L1avJ5pAIH8IjTz4h7peH9kiNn+NcTzdLMSDOh7QZdPPvZBcEnwP8j3mwxE2byI/oXTK5udS3fNbVXVjyJtZM9eKDdMN1holZ2ac3ts6efKkjuHNm0wmGHNT5RgN3q5CCQSM14gxkjH/omjB9BYn7lwWgwajYfPznyU0YHgxDXlYoYAbYxSPyJTT+oTrJ9+MPV6lCqUPTrSZTidyXFxBzuBNBZQcJMauMIl7fS+fgXOANwpRM8/HUPWwcloAUwzdIi8k8B1giE0w9tzI3edqbgDs7A4wUGtYmSsWPW3j4n/t6m3d2hpoxBXbaFJhlJkK5re4uIQw9wQhG7pVjG0SwkkdcHODODGOT9TzHVw+AvQIQTJkJQAFNOvj8XGvj3tRvTzGqGDeIqliHkO8a9t4va/jpX/11df03HPP6ddPP61f/epX+sUvfqGf//wX+sUvf6Ff/fpXeubpZ/Sb3zyjp3/9az3zzDN6/rnn9dKLL+rll1/WCy+8oF9T56c//aleeP55XbxwUdeuXNUtjFf/36wqNn334i6vLLNYW41Bu4Oh5OugOWgMxxoMpxqPkyAdOLbVbi8ST5pNjfyZYKm67Y5aeaEIzQPracr19faNK7r+6iu68Mxv9OLPfqzXfvEDXXvh59q9+oLi5LaOLJn63VoxlMqzjHlX9IsfgT6cEk4TX8NmjMOBp4LeIh5CVIRebqTO4Lfne/2kg8cjDgfJw8CMWgAv3dgBiPDtwQvMDut56PU8nAMpqszjZkYS0Fsfz3V4c4nnBZmC48rcatbYrDFWh3JZ3d3d1q57WAe7Gk+HmnLa9zVSumK0Qi28OYt414+eOquzj75fR868T/niGeW942r31rU/jnrx9Tv65g+e1Z/+5Y/1ox8+rzvX9jTcGmmAbKXxjs4c7+qff+0j+q/+6KP60KN9He0NtJTtqBeG6lgt/0UrRVPiWn1GWIbEWqkQ8RLMK3CvCGsFciiC/wGwBnx+Ij85wFMBlsghnOszSjyOAeXpGkFKB3Gyqci41Be60gPxJHRTzaGn6Us1+JU6ttrRV7/wKX3185/WsbUF8iplIAPKKiL4gAgveKqBIDXhvTxiSYw3B8eR2N3X63Mrj1U20QJekw+dPq+zS2tasChjvU9YQ1UdFGJXpbUwVAttMY+XuI15iXV2i/UwaEbMFENbvcVj6i2dVGitKWWLqlKL0kK55SqI5cgSr2r04Ww20QyDtEQuxujLbG1REcj6bYV21sjEuBrjvd3TuBqqHg+VdnaF8pWh38+ePqOz586ztruqy8DBcKzJdEf1bEfV4LaGty5qBpztm870ay3OtnUsr7XeMvU7kZuTtvb2dzSdzCTLtLM31o2NPd3YHujyrW1dub2tvfFMJRJQWwDn1OhGOCspAf4m8gV4eABke6kD0fl7wAZPeP4hePq3Am2bOoROOzMinnEQePS3gUH7OVDTJGsEASxYB7isJU0lDnARgzWqVkJIcw7KIcuVAjk+/wZik05GGDOVeUvTVldT9pdJa0F1f035sfPKjj+sztn3aemhD6l/8kl1jjymbOm0UmdNg1ngMCBkQ4wk+guqmVMNFokQ5IgZwRyI6L2BJOMFmpCPmSf0wJPg3d8EHujkHyxhOnr8pI4cOa7VpWV14UE1GGm6s6cpDsvxYE+TyVDYimp1WN1hpiwm9rBM/V5L/Xahdp6UZ2Op3lY5vqONmxf0zM++r+/81Z/q23/2p/rFt7+jG6++KnHwa6EDFmLO2g3iBKp6aqpmmeoqV938Z0CFDI9rwHBlaeEESGpXtYIbIxWRVqulhcVFra2uyq9LF4l3ux21MTpyhCvGQAeSK0iv79eMDjNXPBgeLohmxiSiYoxNmNEuhCgzayDVsLMBBiZ/YaFP3aAbN2/q+rVrKunHfxbF+7qfb56+B16S/PNWsLdmzXPeoT6LhxXkL3BY5zAUhsVIV69d1cbGhmoIHEJo5mE2H6hmLm6015T5OD4/98RtbW839UIMjUHoZTFGhQDEIPN+gqlm/CkK1Q1K78fMlBe55GX0WUEPh5oNJ/nGRH2WvGr+eZ+e74Zm0weW0YTNewo4Hd0Q9D6nGCeeN8QzPuZkk8A5gkdN6MbrBCPX641pHwx82Si8nvdRIRfep9edlpWGXK+N8aYqFNrZH+uNazd1h2v/8axmnkkxKxQ5oLh32Q883i+ERW7SHGSO9nxZ+1yYo5Ey8s1MERo9CEEUacYcauom2nifbhzeunVL/sf5L168oFdefVnPPvdsY3i+/NJLegHD88UXXtSrLA43Nq9yOrx+7bpuXL8hN2Zd3ry9G6A3MG6vIXvuVb3M6e8NPK9vvPGGLuB5ffWVV/TSSy/qBYzZl198ucm7Th8JXFbwwHTxvky42pjBp1qCbYF5SgnaVmXSyvKq8lioJu4HtyLkyhW4fjQVNEjQc4fN+Rp4vobRfOH5Z3XllRd1i6uU7WuXNLh9rbmC7LFiB1zL7AM1683/5qMbzp0Dg7fkgFHDKzOTy8seh4xdvMGe53TL81xOu5hFDlQdxSyTP4l5uAyyKj35FrAmZ/5ton+Lz9+0l3RfQ48GBMIPzmlWqYT2/tv/Ew56Qzxjg/09vM17yOlQJYe7mnXDFDUHZBD56nR7WlhZ15HjZ3XizGNaP3Fe3aUjai0clXWPaL9s6ZVL2/rBz17Un/7V9/Xt7/1cFy/d1K2NLfnPqo+Guzp1dFn/7Cu/p//6D5/Sxx8/qdVWqbzcUpztKa+mKixxKw3UAtuk5iFAfCXCBprMw49nEvcJHhR6jgO5tIFDNOZLKV/iMPS+uFchn8o1uV4m9IW5nsBQrcFJqrSy0tenPvFhff5zn9L66iKy6QPWDY4eM2JGH+E+8LQ1+YdfkboH4rEHICHhCeO7hha1uqQeYSM8xm1EB/nMDnCXRaWYaQZPRiHoDnrohatX9Mqtm9pB14xrMLZMsb2g9uK6Ut7TuMqUdxYV8o6M9jFEhRhk6EsDiRpjtcJYLbmdmrK5Jubf7nXUxesZOwVj1Ro0h5iZE0woeNW7e6qQmxoZihhZDz10Vg898rBiXqhEfvxwatCwoO+MtsObV6XdTZ3o5npkra82Nx1x+7rieEudrFIXT2uEB9PxFB050g569wZr8dr2lnaQ1y1uAabQwA+3CR5lAfyhXyJvDiTe5T2UiTeH79LkLUUmkyCYycSw0EISaf2NHnqhrZlJvGrCpBjqBgyz3KCroEmIOYeONZWx00CddZWAOuvgRW2rDC2J2464eEQBz2lYPCoHI7T+uuremurOilJrWSlfUAodyVpCFbDe4XaJ9KMHfU5JzA1ckoMY3cMDEGV64HHEJTX5h3GvQJw3AZ5qlDvzoLcm+U/547Lm+PvUWuwj7U5XC70FrfthfnVNK71+c3Ct2XtnyP0UqNNUbqS2WkFFHtTKAMJOK6rXieq0pW7byEc3j/e0xVp55bmn9ePvfEvf+os/0/e+/p/1Gnvc5s1rmmAEFyEqDxkawlTjUKgcYF7dIJb4JjiSKK8VbrJRuiHmm9t4NGqMAmqoKAr5Rtzr99Tpdpp0jFFmJqNCgmG+2CqUSoVXr/LNmh3BNz4zU4hRXt89sxkKKYagEKLMrMkPKBfxtCFSsKBtvEr+9yvHGExufHn/FDOKf/9+4HDMw9H86vQK18NjjL/sYHNnAofFhEluCMxgpl8zX8IguoHR7cZfBv1yDARBrBCCjDnGGBSIu6A7vcZ4PIfQ3Pugs7tvzWKrUI6V05XQaZooPVwwZiZeVdB7hqHrxuQUJeh4lM4HwMtK8JowxmCIh4k5lPTnUHk54OOWeCQdjxCjvFNvN6XdGK/AdFqSl2lI3yU4ZUVbrmz2wfkiRt1VjL8h3osKhY6KoK4pxwOaM+8J43n/uu/xOdyXvBc1yekSkZMcOjutDyGC15RN7BYbmBuXe1zxbm1uYDRsamdnGw/GvhyHRnahheNv3jMEMlnTr4/r8ywx8pqQ+Y2gyT4b1Pb2duMZ9XAHGbwfNhjnCh7V1157TS9iAD+Hl/Wll1/SNYzVCnosLC5J4Od/C9VlNs8iC9kkeJbqmY6srmjMKdJ/4YOFhQdnonJvoP2bd3T15dd08bkXdO2VV3XnjcvavnaD/Fua7G4poRQifRRBKA8Mqx7QX1C73ZXjnSNDy8vLDB3l83Ye+7wOd50K3orH+eq8aHOlQ1JmBhpTzaCTKyrHuUYm3m2R0aRp5+3/IcF56OObGYoLGrtCQ3ZL5uJGwQSZHGIEDDHSR3j/Jy6X8LlGPyUUoM+3xjAQT46Mum5bWl7BYD2l4+ce1dLxM2qxOVbtZZXtFe1iYr12e6gfPntB/+mbP9PXf/Ab/er5y7qMl/X27X0ZV1bnuD35yu99XP/qq5/Sp95/TEfaU7UnO+phLHXZNFuMm1dSrE3CQ8DuCosi5A4AytnQHwA3w6oJ5yDKQNJf8nzeDp68V0Adz2yg+VDsYd2E9Ero8TlE5GhlaUEf+fAH9dnPfU6LyK1ZEKQUmFH33utphm32ZA/vlbz32PzHlmr6rhVVaxlj8ZHTJ3VsYQGqoiPQWwnDrxkkCiPFNKLerdFAr3EAvXDnjjbQP/6/202yTMbhore6rtDuapqgXSwkDsWKmVgEMiZo7CeBPoQ8V1zxz/b3NWb9hmqmzkJXndUFCWN1jAyYgjStVQ8nKjFUS25F0nBPU7zxFZ74Vr+lFka9GNtt/FBFtSxXL2tpwcdFd9hgqCXGe2Qh09F6V539W2oNNpVN91WNB5oijzUyOmId79tMqZtpltXa3N/W5tYGhtVMOevYlJQ42OqBJz2QenPisPQwfHP5e0kb3Lm/nqcd7s97T3E7rGUKzCe4DjyECJ2hkQCzSpE98ciZR7V8/BGps6ahOhoBZb6ouHBE3fXT6qyeUr50Uvmiw4kmn4WpOuurom6dCplFZWEOuQUZa004WIQ+cPC1nswp6yAorLc8yci/C++Fkm+u8+b0W4b4p5EBndqdjvKipZjl6nR6WllZ0SqOmCX0RNdtvzzKMFLLmdsR+0oVBivKgWy1+LSBLp7VBf9Z1vugyIwbjqG2Nm7qxeef0Xe++Vf68//0H/T1v/wzPf/ML3Tr2mWN9rZl9VQR+RCHmpr1UrJ3ztJMJXl+K+V/rzgMWXRDrk79Z9n2Wdz7KHnPcy9czWZsCEKRF0ygo26vqy6Wd9EqFCPIM0mWmbyeb46+WXrohktCGZmZQoxN3YjweptDCCFi1ORcgRcyM0XSe1jZ7sUaogTSWxav7j2NlCFo5KAL5pEmDjZvkZ95ngvv3YrUsC9fvgAAEABJREFUffA9aETAS5HJ+3UjcmNjU0VRgGerwZHC5vX+HErfCMG1BiZ4LIeczIcoKf/N/xFGd4nRYGbKDuYfiJcsKPdmDthYJxiSERp5vs+5MaZQrgn61ShVp2dN3KfcDHzwcfy8zD3a09mU9TlTRb0Gceok8PGxJ2zkjdFIA5Ohxytc+RNqSDFDeeKNM4vKUcAVbUKMqiDCiLnMiIwprxh8yobrJ9cpm+7G1p62dva5Fps1ffl8zILMTCFG+cHD81wu6Er+NCE4OH7IuGfJ+CfAzBRDUIwAdMrow+mVgV8kHmPmzeS0GiGvzo+lpUWdOHZc586e1eOPPaaPfvSj+uQnP6mPfeQj+sAHPqD3P/GE/Df4zz90XieOH5fX9w16Ec9Ov99Xt9uFp234koMvdIFPbug7lBg4O9vb2oT3e2xiI64IdzBib9y4oYsXL+pFPLavcE2/s7vd9OOa0A9ZgUj0ybHYAhvxQq+j7Y07mtF+jMdv+/YtXcDgffYXv9DrLzyvW5cvafP6Va6XN8XVhgr4vcjp9NzJo/rkRz6gr3zxKf3RH3xNH/7wh7TAJl9Dv7wotLi8BO6F/Kng+ZzWMIiMDFq5YRqgZ1Hk5CS8jPvNj6J4nh8sSzZz54fzB5ZT5x/3i/hB2TmORmAHMuOZbohWHKRmeLCmw7H8T1gNMD6GHAjGGKszDjm+RnytJGjl9PJ1a9AnzwsVnZ5a/RUtHjmptVMPafXkw2qvnVLVWdU4W9QWHlY3WH/2wmX9+bd+rj/96x/p5798URdev6btzW3VXDWv9qM+/oHT+mdf/Ig+/eRpLWUj9dmG21wvF/UED3qpCLIB/rmMoF3YumugUm2EDiKE/8mhic/1FtP97S9tdACJ7Vy097BGDo14l83jifc9qs8/9ZROn8YQyDP6TOiMSgmcSMxfF4p57O7X7sbeW8S7cEOV3Qcu1Qrg5XK93unqsZOndAo57tBVlkrJgQGw+TVh3ZRFri102Ss3buqNrW1tcFAepKhpZL/pLWr1+GkFPKyDadKshpIhl5B3C1FmJnJkrDvhTZ8OdrRz87qmGKBZHtRfWVR7cUGxjR7nwC3a1xjDFbp6xuF3tr+larSnyWhXC4tdnTp/Rm28SlVzigjKlKtlmbropDZjVazncntD2e6GVquRFsqhRreuqM0m2zKBArKIZ3eE0VxFaB1qDTBg2922lleWFKlTM1dDJg3Z0O/4pN+x/t9VdabR0N7MZEEKwYCgGAKhaf4cYGtRWXdJR84+pqWjZ5QvrKu1fFRtoFg6gnG6rthdVWgtA9CovSjDk15D+wo5qOBZYv+JcDpzsKAMCCixxJ6aMFY9xHsk15WsIM3F23T/49i43N8DRLGp4CVN5B0+Xn4I71Dln1C2z9/Rbbc6ytCFvh/4/udhkedaZp/xH2U8sr6mRQ57bdaR72upnKjmQOfrNxrcwSD1sk4rVx+DtceBcBE5X+i11e+0VFCepmMNtm7r6oVX9PTPfqQffueb+ukPvquX8bjeYQ+cjfZl2D1BpQyo0Q2VG6sOpEMFg2co+glXFG4gDvAy7bMI3dgaY2jNWEyu5AOC1ypaarWBVksFE/NNMaIkAsLiEpEwbH3jaEIWYAI838zk9TIWubcRqHh/7XanMYCzLJfI66DMNlH+r7/+erO5+qbiIuaiIX/ox6jn6UYAD3YwjzvM1zviSSI1IB+elk2LJj7Pv68OjTzPjUGfZ8k1ts/HPZRXrlzTAKPZ8cuyQgXzjq4Yfb6OB90acQtBZqYZC8WN7REbpPdlZg0C3n/mcwfccHSjZ59DwRRj0OnfhFUFfknGvxx6OH28OcjL+/Ifs/B+YkAdszD34ZF70xzPGcbkhL4EvWMAF/qYYqBOXRE7T6qkCTz2P1o/pW5FXlni8cA70e32VcBXx33KxjAezzBqKlnMufpKKNepBqOpJmXSPsbAzY1t3ea6f+C/OEU/WZ4rxsjQtRznKePO8Fw63qmhrSgjBs7OzxLD3udDkUCTIMkfC6YAmEGBJpS83PO83y4nux4GZpvTn0nKGLPHwWmVq4pTJ0/qzOnTOo/R+vDDD+nDH/qQPvHxj+tzn/2svvrlr+iLn/+iPvPp32vyPvDkk3rfY4/rFPVPnjyhNU6OHfp0Wa1ZCxW4u8zXeIlHeHi2trbw3m7JPbl7GOdunPiPEbzGdf1lPOgTDJXFxR5XqStcf7SVg3/AWDi6tqwxHho/KWYs5ptc5b/60nO6fPE17bBgB3hOtzduYQzfpN6Ojh5Z0mc+9SH9j//9f6v/8//8b/V/+T/9z/q3/+N/r9//6pd0Gjz98NdmfeQFcgjk0D3E2BjKXTyuzgODYCFGxRDgqddrQdOIQVLCg5qwUoheHmVmDcCARu5ctiCrZLyUieduHnHzAsJ/sNfmI7u0OHgqgBMzkZCtEvmfcMgec/gbceAd7OxqnytX97JOXI+5wYouqzHexKR9ijEE5XmhFnTt9Ja4llzV8tGTOnH+fTr+0BNaPv2oWmunpcVjGmC0Xt83PfPqbf3Vd36pP/7L7+q7P/6VLly9piEHkSLWOnGk0Gc+fkJ/+KWH9eRDUe10XdlsQ0W1p26YqR1LtUMl9LiCldCdNY+sVCjlOtWkkxw3Ik2YwJOIzOaTNyOkymG+lzkk1n3i8FFioE248p7gkZ8CFRtKt1vgSX1Sf/gHX+FA97BarPUQIkPQC3QjwpDeKeDjeeCd3geMqneGRNk9EIZxckDmDY+IG6Q5uq3LWCc6XT1+9LhO+C0d843kR0Jfy2gcTZK0T71bHDheunZTb2zvaWOWNIwtzbKurLOovLes4UwallJlGSMByZhGrQD+EUM14KERG2OJkbq3eRujcYTnJ9f6kaNaO3JCNe1mtEEDqkJnTzFqx9u3lJUDZRidvjZrdNvSypqK3oKm6M8RunSCbovwoNvK1GvDXwzQiKOhi05bhKY5B9wuuqtfZFrqtuQ6YHVpAZLMNBnuNmGELq4Pomo5gPl9lP4nFjXwhR5mJqYtM2sgkAjBVyf5cgiK0DyitxJ7W8RDvnT8hFaOn1Sv8ZT3NVXUBEO0IrSQocPmkNE+S2oOCC0OM+K2IkDvgv5zCyrQZx1k2otK39vgZ2JvE3IEiYVg8CYhZvcA20D0mw5A/qSmqiQinkaWaKVGB1LfwzdDU+2f+IepyfeSBfbWAv400yHTTMqxV3rdjlZwCh3h9ukYe+WRlWUttFvcElVyXtQcxAy9E1h3GUTOYERG+wIZ6Ba53GBd7ne10m+rn9P7ZKD9Ozd08cVn9fPvf1s//MZf66ff+5Ze+c3Tmm5vKmf/7UZTge5IeG6raqyKwz7sNpkZPTijajJrrOVaJZv21I0bjK4hXsIxhqx77pxZkUWZ5Zl8gkWeq4WHtY2wtJhoxuTosGGwGyQNsOnXIA/v5WXePkaEN4SmD29fInw1whXI28abdfGNN+SbTDMewmhmMh08KBmPuUh5t/ISEokBvL6ahwzSzKrBxet5mYOPU6PcG0AheehGVM34h+X+owj+s4qunMhuesww3iKGaghRxiIReJihahgKHsnb+zymKCynl6fbnbYi+FOlMWQbQ47FVDFfHwu+OoryMNBXRv9eP8T5GD5np13VbESlvG/vo4Q/fnVbkl8zF5OhLELTl6dLxvA6Po6nK+bp4HNJ4H0YL9y7QNsRm8MUZTzAMC9Z6BM3WunDvapTjNQJBvwuV2WbGGu7gzGGa61EO3M6yOSPj+NjOtSMN4dqbmiDZwXOFZuTg9dNDTLe8n6oSdB3SveFktM8y2IjL+12W3mWy9sfGulTDJEaOfM6XQzPpcVFrXKFcWT9iM6ePaMn8bJ+5MMf1qc++Sl95jOfabxLn/3s5xov7Efxxn6A8oceekhrq6tqI8cwk3VQsQ5mGiH/O9s72tzc1Mbmlpr/tOLaNV1xjyjXi16+wImz2y60urzI4uzoxNF1VdORdtgoL118VRdee7kxSsvZSDPyazbTo0dW9aUvPqX/6X/6H/Rv/+3/Uf/Df/ff6nOf/IjOHl9TzinyzvUrevaZX+vK1ct4rye6dgOjCFxcJiPrrMM8nY5OT1cyvuHP2Ey9vILeJYu+gt41dE5wK7mcIGMuXwbPAmvNLMhJ7bLooUF1UcfMCMxTTWjBmrDJ+Af6uEQ4yECAiAesEpSmOI0zQ9bUDBmdorNGHASHu/saYLS6oTrFSD2kh9PEaeFzFvOMrLksL1S0e2r3l9k8j2jpyEmtnUQeTj+shRPn1Fo/Kesf1cj6uj2UXrx0R9/88S/17//8L/WN731fFy+9gW20o1Yc6MyRTJ//5Dn9y9//uD746FEttmaqhreA26qn20qzfRnKl4iSG84ojwQIBiTAwzno3R9o0MwDvtasLe/LDdUp8jVlAylamT70wSf1VQ47jz36kIqcbZ/5SnOd5fSTP/SDeDS6w5NvgfvL3xT3Pgyc74J3hDHGBOmmwqNaKkcW2/BmgZwz3GicWV7WMvLbpXEBeNsAD6jdGCxDBV3bH+mFy9d1FX2zj8t1rzQNq6jYWdLqsdOyoqshemnmsm1BLssBJZoxdqaK4afso0NV8H2f/SQxfpG11MHwXFg9oqzTl7IcbBN1RpoNtjXd21SNQVlyw1iy97U7PfWWV8EpaMw6isiIe4tRzWoVQe0sqADXHK9rNxRa7S/IN2lj3RUxaLHX0Sn0wEOnTurRc+f0gcce1bHVFQX0VMCKMkYPgIeQ5p/ca8iRgbUDUWIiSDIjp3n5yJp/wQJhBmeCSvRO0e1pcXVdlrfkh4ZKmSrLZCFXHjIM0CCXjQL6dKPUAya7m7rw4vP6xY9/rOuXrnLga3MAaSkLEX4jvuw5GDBEkuRy0YCIA4yudwOjFOArf+hB8zWIXvGM9wBNG6/nEQeP/1MA5t3GaZgXhQK8MdIukw0Qz7PIwaytZYzZo+yPx46s6TiwurigPrZfHkwlh/UpNwY1B8SoCh4m5azHPEgtoF9ErfRaWu0WWuSQV+Apne5t6cal1/X0T3+o73/9r/QDjNaXfv3L5iYkYw1RreknhqTQwWLusOHNoasup96CwaOvRpNqlKAbHhMMgclkoikboXvMDKY3xiqTy4tCeZEryzPlWaaMiYUYJWZ82H6GwvB2zSYhURTkBpiPU7gCQFF7nQKDd4aBtI1yuXDxYvOzq/KHvhol7vF3gvROBZ7vhXNIjOVjz6GW45gQarEoHPcZJzP/80X+SzY+Z59/Qhl7LxkK1SEyx8hc8zxXkc/nX+Q5xk1qfmbyNtfGAzbMNrT1elPoN0QB+hx9HO+rAeblfYUY5IaGj2/m1JVM85o+tuPotHcv6hgPkRuiTkuHBI+cjoF2XtfLShTrIVQs4OTz8zkAvvRCI5Am/znGCd4on6PzuKSd/+jHDGN7guFKErEzDTFc9/aHGvqBBaVfg53FqMTYPmaMoTFInXfeVwNsUM7zkvAwXRGvaCE+A80AABAASURBVF+xsVZ07m2Z5t234ZB/yAFVzcsdY8AzyDcLMmMZkZ5AC5eV7a1t7eBB29/bk//nBLOm/zlvnUcdFuIC144rK8vy/43jzNmzevTRR/XBD35Qn/jEJzBcP6/Pfe5z+vSnPqWPffxjOsvGss4J0teFGWMhGzNwd8+q/6zstWvX5X/O6vq1q9rxX5TY2lS7lUmcAo8fXWu8KbtbdzTDK7t555YG+9vgtSfDPfD+Dz2h/9W/+W/03+Ex/Tf/u3+jz2KsnjhzUv0FNt+dO3rxmV/p+9/6hi68/JIGuzt4hCYSMuu0nSKbWYYZyxrZ29uTz9VlI8ILp7PLh6cPIdGOxkrQykH+MB+5cM0/zCw15Yf1SHgtoKkkM5uDjLz7XvhEtwfVSdxX9HcevYuTGqwi34CMu8E2HU248h1rjId1iMHa3F6gt1wGG7lz2QCSG4lc1RpKs/F0RVPBus6hZavVVg/F3MeTsAw/l44f0QJeoNb6cWnpqIbFoq6OSj13Y1Pf/fXL+uO//om++b2ndfHiHU1HSb2s0EMn1vX5T71PX/3cB/S+8wsYrEPVoxtK4zvKqqEyjNUIDgG80cWQH/omgLmoee7R1Mzzm0zqER4Qvrm9Yi4VsukHppr1KDaIFoemJ554FLn+jB55+LyyPGrerffpoHd8fCgzkxkgwMN3AFGu5qFPxj1AjpxESY0ZVzPPSgX4tVnvi/RzfnVdZzAAu+ilYlapzc1OztVubgX1oyrSY1pvYSy+du2Grm3taJ96/kfj69jS0toxLSyvSSFrvJ0WIrozo4UAxsNYDXg72SnlxmvJ4XvGgaUbc/XbPXXhadlpa1bkQFDFtXzpntSdDU3w6gT2ueB/waSEj1x7nnjkIU3RbxujPY0TBrBKJfo32mftZY3KDjltHT12TotL68rZD8S6K7n6F7DKej21uKR19oJF9sqMsgCIpwZYgODtkX+6YEkKoG8OxD1NtHnNrJmfH0jMJ4uh7vFWkStSVjdXvgnD1NQ2l4eJ8tlA+WRPrdmeuuW+wt5tVXcua+/GJYzUN3Sdm4wM/reKtgJ9GPQMrAlrRgSBJpx/7k+ZmazZP4JCCIoh0D7ILFDZgN/19d7Rn8zLl66nvAfv6X4aeN4/VnA7qIXz59Dum9Nijq3zKzC3DPK0iqhep9DyYl+NsYpePLq+ouWlnnrdltqU55mUszZcn7Ky5BAhhP8SVrcIWujlWlnoaHWxrWVcrJkm2uc24+qFl/Xzb39P3/iPf6pv/P/+VM/97JcabWwpotv8R4fCIp4nhwVOuotYyD2uZbrdrtog3uKq25HPskwR5S1/DjjhrPFkjEHOFObiSR1uhgEBiLQJkWkiQBVKqcRAKRk4IVSHIFpHZud13TgKwZqxKuq60XHj+nXdvo0nAiUnhOxgeL3r01RqsHqXal7JYV7F5wOaJEx3Njb06muvYcRNMMzxhjQ4J4a3OYSgGCLKMUKnzvz6lRNip9dTzgYXQq4phkSIkc1uQQm8/drdDUA3NCAS46QDkEKgPwzgCHjczCibvx5LIOZ0m7HZHhqWFfRwj2Vik6NYWRZl9ONCV6EIvNxpWFPP48lpTpdeVwzdhAdp73vCpjDDCJoSztMzTdxQRZOWvnFgqA4pm8CXJGMswEw+Ht0oWJBvkvOxa5UH4zqODo5Dgw8b6bxOJQ8TyJiZd8EelwDRu+57yPMUCCcH2pcceiZsJqPRCG/nCD6NNeRQsMt17wYHhJs3bur2rVtyudm4c6epE5Ar78ZxEbTI2TyKolAbGXd5P3r0iB72Hxv4yEf0OTytTz31OX3ik5+U/w9Vx48fV4cDXMObEGQxyJHc2duR/5jKyy+9pDt3bms83JcXnTx2VBlTunP9mi5feF0j6nVauT7xsQ/rv/lf/yv9q//6X+qzn8eAePQRLa8uqd3JkSXTay+/oB9/95u68tqLzR8k39m4rb3NO42xurO9rcNnE/l0Y3nCtWPBwc4PiX4gcINsDF3yPNchZMiUmQnSHTaHxlCdDKdnDS1gQVNO1t1QTDDQzoyJSKRMFgAzHT5zzvjX4TD3vYfor7uV74/fzXyXyH1ogJvuAkKomrU3G7N2oc9oyOEKg3WAweoyU3IAaw5ynNhLrqxqDKjERpkwGMX1lfB0icfgc0RGcq652gt99fDOLx47jrF6Wu21E7LFdU0xUrZSocvbUz1/cVPf/+lL+rO//IG++92f69KFy5rs76mX13jIe/rip57QP/vSx/T5T75Pp9fb6thIRT1Ujme9wFDOGD8SsooYHf7wrRN8Y2YGkIRNLEaPOHhZBd2BxFrzOSiVihhpbpM+dO60PvN7n9IT738c/dSGLBUHyZlEL3zmr0lmJpM/jMna8nIjx8hqgA8vOXoLHGaAihoQ+LwNBOga0UnuWS0IVzBQHuEa/jTGaoFesfFMsRK4R9ZPLoPuYv+ZIscb8PDFNy7r1u5A+9z0jBmozlpq9ZfVXVxRzDscpKOSBTnPgpkMYSoYowffXMYNedi9taG9O1sK/q9oaYHxc67l61YuX6wG36eDPU13WWejsYTuc304geQ5e+T6mVOasbhH0HrCQpkpqbIMT2suKxyXY+ourMtCDgmNuZjyIBnrURjKnTqpTTvhsIjQ2Wjv3lkqq3ko87wm/l4/tGkW7G+pb7+l/L0X3+Mv0uIzaMDbN2NQDOk5J6Vm/tGsiYu5UxFUqcBrNDBwN3RPkUXoNKdVYeJAM1M22VcYbKjevaFy85rGt95QvX1NC9WeTiwUWuUqefMO/GRdC36a/B+depgMkgIkE+lEeVLG8Jlqy1XBsxoe1bFQ4tBTO4SCfC+7C6oUqR/kcsWH3ubv3XnbYcyHI86QfJWoRhHzJvJP5K3hTwu7Jc8LmTERXthDHOoRD4DLZmR2EZkuUDCddq5+r6ulxQWtLi3q9MnjOnHsiFaWF9TlkBxDLeP4FhpKzjgzVspjLZqp0w7qdzL121GL3UxusLaz1Ky9jStX9Juf/Exf/0//Sd/6i7/Q87/4pbZv3FDoYVzNoYtC66rDqc837n6vr4X+gtwL5eB5bSaT5ZkiBpiBRo3x6V4eN2xKFnBFumaGvBKTMr5mJnMlQtxfN6xqFqrXqSFQjeJCgukzk6clU2g2iUhe1P5gwBXrZQyBO3grK7pFQdCmpg9vJx5XRt6faKsESVNTjeL7456pg4e4AKMeUnVXwBi3ZOO6efumrkMcajT1K/AsmduMOfr8xDhmQSFmakGTHMUngyXUy4tCWasl0ZdBpx5eGaef9zvDwCrZIEFMGeUt6nY7bXXabRXEQ4wy/gULjpgqFLMry+l4ynVxqYrr99o3JsZJgDHXpj59hZBh+CWVGJKV4+obMgZ2Bc536XM4IUleZ0K/bpi6Ud20o62P5/EZHozZzOBJpnKW8AiO0LEzsDPJTG5wTzCczazhk3fttKkZr2LTrQ54VMEnhxp8HQ9jbpGDj8tR7iFzjjEohiB6bkA8Hg8e0rHHhVJL9DllTDc4pih8B6enb0xeXkLfKRvbjLL5b4HvaW9vF4/nNvjvacy1+Ww2YT4zOS+8Xk2fMZqM1ZizMfb7Pfn/ZPUI3tZP4l39/Be+oN/7zGf1xJNP6sTJU3hMltThIGfgPGMD3NjclP+nArdv3dSlSxfBv2rgjQuvScjS+dMn9emPfET/4qtf1b/6wz/Q5z/1ST3MpteD5y3m3I2Z2tB9640L+vk3/1o23tHDJ1cxblaUpbH2ue6aON7M23+GfIRB7nQukLG8KOS0c1F2nkEqeX6n25HzdMLBgokx1xJ5cilvAsEKcAwUBTJ4m8VDuYfeifwxUUESdahN5IHXq9Lybp6nnb+HcLfgMGKSmb0FgowR3ppvZqLoATDcjg2vDVyZdCJUU4+68scUQxDsFMpCM4zVCfQasqENdvcw+PeRhz0OLkNoMmW91NCiRpUmESOsxS2uamQhwV9jE83yAgXbVivvqdvqqd9f1BIewZUjp7W0fk6dxXMKneOaxEVd36319Gu39c0fP6f/+Jc/1Ld/+DQe1tuq8LAuYHw9fGxNn/3wo/p9PKyf/9h5ve9UV8txT+3pprrVhtrVHTxKQ8aSAvNIikpVYC4AfElWS4BxcLTalNAHydc4twqGsV1YqZZN9PDpo/rKU7+nj334STaTNiRK9EdTE6HdA2jn48gkOQMJnKRKarI829OMJCpITcILk5LHRQiIfhpwugFmJv8nQlBVGaWSjaiCf7JaBdQ+vtDTk2fO6jTeTcEjFBcsq1XFQN2gWW4ahlI75VhXtu/olRtXdJPbiV3G25VUtXtqLx9TvrCmUZ1pgK5S3pXBI8s7spgjV1EMJfeyjxljk8NkiQGaY5gsctDoLK+ron4VW8iCCVUlLx+x50zGA9WzmaohumJUa2HpiE6cfUzdVQzW0JfyVZWpy1acq41M9BaWZVkhPlKICvCvyIIWum3Wcc2Bc0NTDk0ROptJThsROn3ktHSQPGuelOZx6d1DOqObd60jHqMGVfVfDhIiU9Mz8gBPfL7ed83eQ4EiexNUEPaKfGyqkE1d5hliUMyDZJUy5CJaqXq6ryle0/Hty6rwmtrmVcW968BVpa1LCjtX1Zvu6Wgr01EODtPhWP77LCP0omMRQqQvaM06TRA1sXayrK+YrSpla5qENe2nJW2WXV0bFnp1I+nF26WevzHVszcmev7WTC9t1npj2NKmljVrrwkBk+ULUmiLCDJSa4w8jtNIlWZK4F8zwRlTKUMSS1JSYr5qQL/tSdROqaHLO+lNSt+1/LcN8e7lIAC+/hbYMZG9CHSa8aRazs8QTcb8jHVrweROyxwbMBjxGHD0FOiYrhawI1fgy9rKslZWFrS02CU/U5Gz99hYKUyVYgXdSvqfSqycGBPto/qdQgsYrp2eFLIx+vmOrl7Cw/q9b+rbf/LH+u6f/olCiw3PocDYagGddkdulLpnte9GFuCGrOc1XlbqxBgVQmB+SW4IHULNSk8OGBV1neQbqofiMTMmDgQjJZCtVVO3dEVbVU1ZU8DHzNSMwThe2z1n1/Cs3rx5UzOURwxB/tSM8SCDvfYBHPAAJH0wr/4AJApq8EyAaGLgFWKQ/29DPs4YIy6ESBvmSV9ubLlxVzFm7dykUQBPX5ien0gnVKPALWCAVdQZcZp2uq7AvCxG6NpRq8hhTo5x2lKXQ0Gn3VZOXqQ8mOR9u+exgi4lc52iWEs8nTXGTKJPYxzzcZLmMYsMmTXt/Lp7Ql03Ug7p6m2oCr19xiahQOhGTjunpRszXtfzfG4NYCDXvupSptGw0nB/At3Lpo2XuzFqZqSdhxV915qiMBqoymZB+2g+F+/XxzRwNnB1I9UFPUPYszyqgYzQ5w/tTNIhqHkS6SQGaSDVFblJZkGiYsJbYwzitCvyXC6rfsjqdNrQucVCyWgKfvBiBo5OU5/vYdzlNTAXIQc1fdf05TTrwJuVVQzGc+e2fyksAAAQAElEQVT1kY9+VJ///Bf0pS9/WZ996im8VO/XiRMndOrMafl/8nDu3DmdPXtW58+d1aOPPKweY3fxxD2Kh/YDjz+uj7z//fr4Bz6oh0+d1KKfNhnLkHl0NIZJ1GDjjl7+xc/VxaP2kcfP6uyxZS11gpb7La0t9+U/+7O/u6MQTAXG6dxLquZxXGfISk2ffiBaxvNX0ncF5EXB/g8/4InXcz4oScGCXN6yQ5pb01XzoRg6e4aDIPE81H1P05d3dF8ejR5I/baE9/p28EC7pgIY2QF4oecRzg0lIqQpJSI5GwOfCATxwM8SY306HGnkxurenvaaHw/Z12g8bmTW10xd1/L1WqGca+bFPqcU6DgGBZR3DIUyaymLhYq8ULuzqN7impbWzmj16KNaPvaoOsunZd2jbIjLurGb9Nyrt/T9Hz+v73z3l3r6l8/rzjV01962enGms0c6+sT7T+orn3pMv//p9+kTjx7Rsc5E7dktZbNNxXrMeLV8U2j4pKBmTqAkwPiEFCSMAj+Y1eWUQ+xQgevrs8dX9ZXPfUq/9/EPaX1lUb7BJLaHGI3+okKIinEOIUZ5Xw6CZmYG0QBfA+g5SEHaqfv20PDAqx8CtUVcfA4CJfr033qfRWgMJDa8gOe3BW+Ocih8/ORpncCzmjGXIo9ytTNRrQn1xuA9wCDYB65Cu5euX9G1/V1tIdtjeFEXfWXdZbX6q7JWj1qZ6lBIsa2kXAyB0WeE4M/6mHADs8ntnEqDvvCyu6Tu+lGq95QsV7BMYt7TyVAjrvkT+iJ3hErPzrWwfFw9DNVi4ThdLGo0a6sMHe1PKgzlSgRKMZe5zMTAGEkFYY89tkCeKg7JWRbhQZBMjCl56EASXEmC6gNxT98HanhT01iKIYKzKSG/Auy+em+Jyx/j87eA+5oG5hOZWwyBPoUoVqBQKfHPfELQ0RwnSg0Qea43KvaxCWtvMh4yhwq5HanCg3r72hu6/PoL2njjVU1uXeGq/47a0y11yh21Z1tqjbfVwVDtVBN1Y2z2zgH9VGaKRa7AnpvgYSWXgVwpKzSuc93Zq/XKlR396uVb+vELV/XdZy7oW8D3Xrim7z13Xd99/rq+98J1ff/FG/re88ALN/Sjl2/qpZv7us0Bcxa69L8oc5myqBSwB/y6DDBLSCpzZ4IuJkxI8ycxWzUAOfROT/LCROkhEP2tr9f9rZV+lwp0aKY8zxWzXCIuf5iTz0/M0EMHpq7Y8DzKUTcZ8heU0y6PUUWeqYOsL+JpXV3ua2W5q8XFQt1eUN5KsqxWCiUHvJnqNFViv4v0n4WatlK7K7U6FbyVutSd7m/pxoVX9MwPf6hGylyAmpElBUckRhCaQ4gHIVhaMMePARIDMSjC2Ch5NkrfGBtAOCuUThNHoXg5DehZTMvB5I+P6eDlDp53CE6rGAIoMTnCdqejijFucp177do1+Z91qhk7oXzmYWrwOmz/XkM3uLy9GDAyT98YBsOh/PqYwcme4+r9oR88aMZJxOZgKg/nSF7MIDs4OV5uCPkfZXcGr6+tNgZqj9P1AkzsMZ8OBmqLBeZjeqeJAWpo5zi5wedG5IxrMTeqPJ9ieT2GOXitwS/AE6ev15+gWA/ben9vauDV6MIxp4Sx7vIIftVodR/bx6oo8zBBYz8kOE0kU5blCGVGH7TnG0OU9zGEZmNXGhhEJV5Gz6vo03E2A09wDCE0MpWhUCK0vh/c8AoxqAkNvuve4314yufjYGbgkTV9xRBk5v0HFRhl3W5PS4tLLI5F9Rf63AbMoQu9M3hDVfm8XJYcnLYVOFfw8BCcBh73eiXeb2PwpaVlncUIfRJj8/c+8xl9+atf0T//F/9C//pf/2v94R/9oT7+8Y/p05/+lD7xyU/o+LGjcq/sWYzYNQzdBQ56x44e0QKbcoQOTjnvU/Jvkivty29c0g3k+qMf+TDtjykvMvXwiq6uLKuPvLgSabVb9LEgf/ya33FPyJqHPi8fp7+wII+P8SS6oV3kRcMfp2HtH3jmFcxMAdo5WIOTqXkQDa+WvB4R3ib7gQ91THY3y+sk/9zN+TuMHA5LaI6DOTUZj1A+D+ZF6sEXOaw5vM1GE425gm1+bhWDdXgAY2S3Yt2w0woHiQwbAL2pwDwbYJxoQVmIiiEoYoS4LGWshaLVUW9hUct45lZXT+CJP6HFpeNqt9dkcUHbbJLPvnBJ3/nBL/TtH/1Uv37+eV2Cz4PBvvyq68RqR5948oz+4HPv19cwWD/56DGdXpC6szvKxrfUrtmkNVCukfy352MVlZWFsirHKEXX+N+MQy/GkFSzga+vreipz31Wn8Jr7zonBJM/5vxswFNMzAPA+Vaz7hNlZgYJ52C0MztoS8Crg6TuPmTy3k02kSbDZHcTjNwkmk+T6xxL6BU/eAfCoyureoID3bGlJeXMpcDozusZ1SrM1DnMYMo++Ve2NvTiNTdW98T5WSWUydp9DgxHtcDBIXGwnnJXX5WMW0f6AMDG2AwDUM+m2vf/bnd7Q7UbjXiRFtaOqb20psjhw/K2ZNC1KjGehppNBshBpRze+/qZ1qbQWcK4PaVZsaw962qYL2tHfV3emmhnrMZY9j6CTObrgr5aRQZ+C/J17DRPAjVA1IH080QyvdfHzLxlo8uclmYmOejv7zEzxRgVYlCypBI5gjwKeSYPMUU0Qz953Odb41BASBXRtQV1K9bfztVr2rx0RVvXb2jvzh1t3rzF7dRt7Y1HqiWZ/4OGiLfHoBOcpM9ZNVanjyFaTlRFU2QvRWlqjDztjEoOMxM9e/2Ovv/yBX3rxVf07Zdf13devagfX7yqX1y5rd9c39JzN3b1wu2BXtkc6bXtmS7sVnoFHj53c0+/vrKln75yUz/GeH360pYu7yXtqtfwPHTXZPmiVLdYh4XyKlNRReIBWTHwlPxTK/FP88cJMI/9o/s2qMHLLC/YQ1uyEAFTJBQTcfmq4VdTT+/8hBAUY1CWR/rJ5PZNv9dHHy5qaXlJC+x/PTynnVamdhFU5AGdKkaoZPQf4HgW1OR3O4W63ZY6yJIhN3v+c+NT9zigqN3AcRhjcPjPUzaAwEzwRHn+zJU9Hr4ZdWfEvd2EK1Y3kGYoGN/47wKLs9nsEcqEoDUg3WUcWXIwM5mBHWUPvkbSmvpm1ky6MVbpz43VK1euaGdn+2ATrlUjoD4Gjd7y3k9gF53Dej6C4+hX1N4oxgiBC8UQ6bcGv0S/vlzu9dDgrHuP95HRLgSfQ8JonanCuJlClwnXcXs7O5pBr5XlZQyPtoosyj1trSJXjsEWGMvEPFl8jkvJ/Nzw8LhfK5fQ0dOuJO+NKlrMoYmAXqL9DJ7MGGuGMp7BpxpjsyGgDh9rIj4Hz69pU+I59bHmULNX1+gSgLaeN6UfH7/iFFxR19vmeYHRXTTM9DFKylxm3Kjzcs/zto6742UgGaCPQzygVWTuHj+EEIMyDAAPLVjTt/xhbp7wfudJMkjUB/z29u1WW24Y+qLwsN1pYyi0kZkO4RxanPK8f7M5rR23Epl9MzjehzBG7r3c6eR5DKu8Vci9lme4svRfwjp9+rSOHz+ucxixDz10nhPksuSiAIFHXNeLxbe0tKDl5SVlzDmRFmXiMTMF6DLCy3OLA5iXnzp1SpF6Bs36GLi9Hp4e5tpmXI/7ZjBiTdbwx9u6N7+mPM9z+ZW/4zvg2jJAw3anowlru6au/GECvErU9zyHyo04IFHAe4BZkqdrMg5DL4Dy3gtRYubR5kOENN+/z9dHhnwM6TGCt3nvYsU82EVV+frAgPcfBRjt72l/e1t76JDh7p48z8sNWhj0Yd9l05E8bAB+OL1jjHIw0v7GGORy1So6Wugva2XpqNxgXVo5oU7vCPKyolnV0fWNoX7yzKv67s9+pe/9+Gd65tnndfvmDU3wGLQwQo8vBn3ifaf05U+8T1/75GP6wofP6OH1qHxyQ2l8Q9VsQ/V0oIgBlrExRoywiAUwx5WZYtitrS3pqac+q8899TkdPXpUFoKjyBwo9xeokAXXDa7PD8F1t8uRmSnEKEN2gtHWJDM+AjwEzExmByDzCjIj1L1nnjL5P/FNgO4+iVhqcmIIisRaIerk2roe52C3jH5so7+6rBO0MHUrjNVaaFUNq6kGqdI1bhZe42btFh7yMmTK2j1leFOLdl+t9gLLK+f6XqqrgBxH+ggAb6qU6qm8cLCzQTBUiJkSxmkHI7e9sCrvx/DENbhjGPsvQo6H+8h8rcDBpA6F6oI12V5WsXpSZXddu1rQqFjRfuqqzBeUQovBDBAylAh9D6kVnK7Q19eVAwUHrxE6EEAP/74bmJl4wSmpRoc7GA08j+Dv7a1ZJ64XXYdIpgDvInrIDdUUrTFS3VCF6uBaK0F/sZ9pMtL+rZu6ffGibrz6ivZu3FS5sy9NSo25+dhBf41pIXReUlCNnENUckyJSZb0MxjvqUQqhrMxRu1YA/TcDgfO25s7unzrjl64fEM/fe2yfvT6Jf3qxm29OhjraiXdUqbtrKOdrKdt62g3drWfLWoA33ZDTw0YZerpwlalZ68N9FNuRn7yynW9cG1Ht4amsfqqw5JS3eGwmCtnPWZlVOZrklsOS1LiHwtPHjO+//hfU4Z8Fzh7IjIaQjzQc8ygrpWqZlK/dRpmQTEA9JFhZLaKljqsz54brDiOlhe6Wl7saXmpr8V+F1uoUOFyA5FMlXNbiI7yYGqR3yoytQkLLNjQeMNGYza1idzw9I1zwInff/lgf39fAxRCA8OBBgiR/6mqEZvlhI3clZ0rPhfY0o2sA6hQ+DVWcu0LiYnWbBa+6em+B9yE3CmA1JwwQTHOIYQAq504c/D2MQTlWdbU3+X6zq/n/ecD3UhywQjemR58aC352GQTECfC67h4mZnRn48ZYVSmPC+0tLSk5eVljM5a5awU69G7uAuSNf/E432mxAKikiv7hDHnYYXB6Kf3wd6O9jgN9PGGra+uwJgWG5vJ5xGDeQ9yOvk4fr3vf8+2oSmbaoUh5XStoZ/jS+W7r5k1eBuY1NC4wlisqN+0Z9E6sl5GLYk68zhfJp3A1flTOa70XTXpBB6Qp5ZK+vI5UcT110hTlIEb8xVKpoa/FYa49x/AocSQnQFmQf6U4FDD94rGiX4db8fPywL8O4ToggwvPYwhwveoEINCMAX69UWemBdYgVSDNKFQ/NbUzWOGIGdcM7TlhuPci7rAYaArN+oKBNwPEDHQJ/2Z7j2J7gRuTlenQ8l8K+blNRKFnl8zh8boZz4l8WZdjMca4pHb29uXe8qv4g14+aWX2BBLnTiBYQKPK2jkvPQ/Y+X/OUC/28NwWUW2crpPkG0OJGRmzDdoyqHG/wyby1wLz0CEHpJjHFQgjyEEjSdj7WNcBVaxQ1WX8KlsqrVQ6Ead/X3w2tuVH3AylI7j4bzxOTItxjZgPr7P0fMr5l1DC5+3WHEOHk+e1/AQJUVjz6OxF8vMgtSwzAAAEABJREFU9A/1OOt8bA8d5Kg4eCbg0QY9IrwuRmxNUmRuweeDrJZurA5GGsLHwc6eBju7GmCsurd1hk5L1IG4eFfrOdDO525mDb+cHw2QNkkBJDzt8lagmNudrnr9ZfWXj6jgSjrrr8nwwozU0Ru3Z/rJr6/q6995Tt//4Ut6gSvH61e3tXF7RxN06uJCrscfXtcXPvmwvvqZh/Sx9y3o1OpY7YCxOrwi4yo0lhhOk11wG8l/MSGPSevrK/rilz6vL33pizqJLMYY4VWSmckCYFIMYAovnedzqKlDvgV5/WhxXt+MkCLqisfM+P62Nz1QwdCJOgR5e+Nrd+sYKR8vg3oBGWwz1in07hOnTmoNGc+5Fo5cv8dqpoCse8OSj3vMRsjmG7c39SoGyB08yvvKMWCjqrwr/xGAFgZnFVoauWcVtEIMyph7wMCJ9GUlOm1vU9s3L6vGYyrWbM5Bo4tXvFhYU2r1NaPPEqNjzKBbg6l2x5VKa6mFQWutBc1iRzl87a+dxItac+0v9VfW1ekvyhjLmI+PF1KJDLKG0CEV49QuSyYxfYCIvRmkpmz+0ds+9I1qbIoCYwX4R5aLaJP39/VxnTCHWmaGjoObMajmX1ISqEnMN7GXxSqphcFZYldceu1FvfLsr3SVcLS5gUxPkOVKu+iuAesvdLvK/eeWua0oaTObJQ5qzKoKOFKCxtOkwXim8ayGxzPtbG/r5tWrunXpsu5cBt64Am+3NNgrNZ1FTbh9mCVuljBMq9RSXeZKeEAtRMmCkhkgTf1ggrzJWcLeNLFc+2rpJl7yF2/t6mevXdMvXruh124NtT1paYaBO8PQLVVIyIvhzQ8p0jxITZ/ekZq+RZRMqYl4AkhGyu5l6R/ySXKd786OPC/kMmUGbgn8a8AFTCQ8D6wr1uzbYRtjVEQGAsx3GyfPI3tYpi7Oo4VeVwt4VZcccMA0Yb+rxV6n+RlVN0jzYMqDWK9JRWZawKvq9ZYXehwK6kr3GxMG80ymGiGr2MTdIHXj1Q1a/0UOj3ueXz+6Ueb1DiHR5h7MJ59YVelgoh6Sq+Zh0mYmn1SG1ZxludwzlCEkDoEyM3PyaMLmIp5WqyX3oDlBh3ii3Bi4dfs2m/h+s0FXPj5jQdKm3Xw8GpInoMknJMepryzPVBSF3CDIGT/EiGGxpjOnzzR5vumDvlIN1k07D721UygQMfa0Ur7pmwJMijLqGnhEMBhj6O+wGAOnhT7X/gXET9DbZ+WhG3oTDKA5jDRms/L4DK9CiTA4/j6SeBiZ7/w1M5gZJXByHsxmM4zqGVdVE1VlqYx5HLbz0EHwFJTkc/F5OdTg6vMDXfitBhhWYsG5ATcY7TeHlxqcvW6R54xTyg8uU5TKFDwrFHAIzAhcPF7TWYM3OIrHzEcHPKSeo+H4ZfDZeW/kHS4MqugeeBs6AOlAZhYD8pGplRfqu6Bzxb/Etetir68OXtVW0UI22Ezgpxuy3kaOEzLsdHa6CIVp5PEqgWfFZA+hhG5zmMplu4IwHg4wTv1v6vqPg9y+fUf+N1T9rwpcuXRJwaT3Pf64juPBmiCj/ks711Ga/qdTWuDRXwC3dkcZ8h2Zr1mQ0wYC09ZkpCccLFyW+/0+efPyiCEuFFmIEZ7UTRs3yBcXFxQ5XZbQPLEh5NDCZd7/RJX3MWVTSPC04qDoeLtsSCYB8zmL5zDt/UoGDiEEmTkPwYyK9X3g+DbrRol/+gd/IEuDh+M0R8Ya3M1MRCRZ848ZKUgK5EcgGAl4XjufOUjO4NcED84Ag3V/e1f7GKwj4v7zrP7nrSpoKeRD0NPB6WBmclpF+BlCbMaBYprLVKIa4PWzXEV/Sd3lo+qsHFO+eFzF0hnV+XGMmmVdvWn60c/e0Ne/+Yy+9Z1f67kX3tD1m7e1N9jG4XRHaXpD548FjNXz+tKnz+ijTy7rxBrrutzQbHATT+wtjQe3Vc+GOn36mP7gD76iP/qj39eJk8fVPPDPzGTwNUOGIrgiRE1RBm4567gocrVaBfovl68X81Jw93mKmdEFdD6gclOod3i8DmCA1zgIRB8O1jCMDgjtIM/zk69F5LSgfob+6jPgI+urevzYunpc6Rq6p8ADmqF78mAN3UszPKtJOzgQXr15R89fuanrg4kGoaVZ0eNAsKTOEp7s7jIevYihUinwL2fteR+tUHNFO1G5v6nNaxe1e/u6WvTd0KSzqBwjN3RXVca2phgepRWaWUtV7JDXVdZbVmgvSIxVMmaXw0gouso7PS0sLjf8Ty4zGMWGURzQ+4F1KnRJAyYoYL8V9K6PiQ7kj3nEiDkQ/N2+MOpgADOTmSkiW74OAnHBvwq9VALyOUsYoLVCWSnhCNvhYHGJg/1rLzyjnY2rijhACgxD46C+v7Updz4V/Z6Onj+n7pEjDZ/3RlP2m6QZB4W6MsF2jNNSfoAoOX5OOajscdi8deWqNi5f0Rj9LA6deWnKuZpXndMmaIrBWmGwJiAAkf0tmhSsltJMdeN8qUgnZRRkWYTfhQYYofvIwh78vzGWXryxq1+/dlMvvLGlG7tVUz6NyIdymTIg0keQiPmbTBJJsyAjcggipeYxmQGyJvUP+XG+tQ72URa+fH2iLhuUnM8ZOsNDCCYza4BPU+6fEEwhBEnWhB7PWHdFnqmV53IHUgf7rdMqNIdcfWyixX5HiwcG60KvrV67ULeVq1NkDXTbOYZsS6FF4/vBFVheFMoLh1wZA0UGzIAYgzLAw+CIwVQjTJJqFmONsM7jiTTATH3jdCF2BdgAytDTNJGZKYRwIPDhwTiLwLxv+qjqiiYJQyWX45oz8Rb4OUG3t7Z0/do13b6N8sZ4LVkYdUV92vl4NPRqah7w84QHnvaxM8YJkbFjVACXTqeD8j+tU5zuvf2bofK+mWsAtxzaFOBRFLkyhDtagMGVKgQ/mI9QaW93Wxt3bmk6GrAgphCqkht5w+G48dD5AWDMNfEYg3XWGH6V6oZG3p5OoJHHHgAmUIOD41ay8c5mM7mR4u1iCE1VL2sihx/q1yjPEuXgQllDHwefj0MJ3ab0ZTHIDyJDDLSKjUR3UXDOOvrV3fIJm73XOQTv73C4B0L6OOzHp2MQJ4BnhOYOHieLKiYzk6djhCfUcblznrfbbbXbHaCtFjT3U1q322lkQnefBO1q+XzmOEFL+DVPV3I5qqFtjTyV9+U7/QbcFsxhKOfJ3t6e3Di9fv26LnFav3btqrZQqHtcPW4hc6Cpc+fOqseJ0Pk5gX+7OztyeXSc3bPVBmdHzXlhTaRujBpDCL19ZP2UKPbBcF8GAUroX8GHCo1ck5+gf4FsLWDEnjhxjAPCPnMrWZuxkbcZyt5vPZxXU4yvijYV83L+lfSBmPioYjiWQVJ9kGFm5DtIgbjZXGaIks/r9d4C5HtHHsj410T4GPD3/PqQDj6sIZeH0OBH+iD0Kg2tSR9WMeQ+QSM3REsOCf4LNgO81QP4PeRgOUaHzCYjvDhT1dBfXh9aOA8dfOLB5TKPyvKA7jJZqCXf9KySYpLlplBExU6hzvKiFtbX1Vs7omJpTfnCEYXeEU3ioq5sz/SDp1/Rn37np/rmT1/Ssxf2dXtbHLxrbmIGMg6D548f1Rc+8RF99amP6bGHFrXcG6mwbdXTDQ7Vhb74xd/T1772Ja2trTa8lD/mH9jOPJk6kcSaZT7IfgimGGMDYjKH66FGPyQAQdH8SbSbx/623wN0mm48HszEq8AQEZxalLQYux9M7ztxUo8cPaaVEOX/m1ULg7aNfGYKsoR+VVRtmbbQeU9fekMv37mtTfi0R/1pq6Oq01N7dV391TWV9OsHuWjGppfjgY5qRQG18jTFUL0iG+9QlqmWSTn6hYNFCyiLBXjUU758XGtnHlOxsK5JHVUxfnJcJBXRdO7kus4dXdFiJ5NKrJl6Rk81pUyOL72K4YmJVh54/iF4+ncH0/xfQi5FV/OU/e4dvW0L7/DtwCvPx6BUZh5PhGqgERZ4KfSX8HZqMlPmcYzNm1zBP/eTn+uV3zyH/hop5rX8t/39b2tOZxMNWW+txb5WTp1Q/8i6RjLd2tqW/93uGq+qQTkX5cm00nBaa4yxOcUzWpVBaVxrssF62NxUzl67gDe+zf4boY2veR08CULN5U2N3DHEQQmYG0AqOdDIf+Y2saZrgFt9jXEwzdodDfO2ru5N9czFG/rlhSu6yB65nxeaYUON6bAGEuDvvMemQz5vepOnGdSDvyV4V2+G361Lx8NkrLFWUSjDSTLXCTVTSKKkyWtjxIaG5ybfj30MO/iYGfokw1k4g7+VQgioTdpL8DnjS1cwMAuG0Zqp08ofgMZgXehqCRlYXOxpaaGnPvtqq8iUZ4E2USGGqLsQowqQdYSLIm8Q6nKV1eek0wAd9Ih3Om0dQrvdYuPM6ShKINIoPITCFZ4vpBqBcUgIsacdmjT5ah5rvv45zGLeihAsgJvXr8pS3ibLc7k3tSB0I6ANHjHLNEah+48BbGxsaITRN6N+CWEcB+/3ncDnHWKUMycSWlMx6cjRdT322KOMlQvtOAfmVKNMa4ycuq41xzHAiEDcYFCpGafDkiuEhEEYJAXabG7c1vUrl8W+pjaELzFGB/6H8/36cTiUG6hT8ioUXKJv0cbxdlo4SNb8032PL7oEDm6UlCjsKRuuXyF7FZ9HTZn3IdSvvD8WXwVOZWPIlA2unq4Ys2ryqsaIc6U+pb99jDYPDX56G4cQgqbg2eCLUeTexgoa10DV9FEyZHIUHgTGluMAGCUBwoVgijEoh48xIDdeQL6ZKZAfY6Q8QtusqdPt9tTtdrlC6Kjb62Icdpt8b9v0QX2T5PN2fNzgc6hQlBU0rdnImrinG1wraPAgTJiTG6q7GKKbeMGvco30+oXX5f87macn03FDI5cBl/mzZ8/IDdUErRuZo70bqh0OOkfcMMG4DAEJgIkuw6AHH9XIBNMXUwUMnEuNUK5OT+97jic8Alej0fHjx7S8vKQtFHGCh61WAV3YrJnXZAJOHDyoRj818jfDIJnghSih9gEvCFIjtzXVkBzSRN7ymow8k5mJj978eDOm0mRTQ8YkTPyzJksMeBD5+wwarBjwvtDl7X4AMbsLAmMAniV0RIWsz9Adbpy6oere1cZYZV1OxyOM1Ql0rZDrGkiqIUCiLzH3EIMiizpzo5SNLGSUROrGUpbVslZQaGcyIHZbKpDbxbU1LRw5rtBf1TRf0LS1pL3Y1etbY339Zxf0J996Wd//BRvg5YFwKKoaVJrtDpU41D50clVf/Myj+v2vPKn3PbqkJ584rv/t/+af40n9cnP1H2Oczw38nCUGDWrm6QeoEYcoM5Pr9KYecfE0csH6LZG1Ru6IM0V5sRm9AO4VcupS/W/10hsywpcOTUZfxje5Xa+CAbrktDhc9cH/g+fO6yEM+y52/wJrqFVLEY9arIMMqDBYZ9ygbDLHZy5f0nMcIjeZwyBETcJEaJkAABAASURBVIs2xuWKljB2uz16Y0Iz9FZiveRWC3aoHU3tUKkebGr72usqIXZkv4mtnkJ3Wa2VEwqLR7TLVfE4W1SxfELWXVLCkE0GDuBoqWr6OLXa0woIZrN9FfUEMxb+C4TNp8uHeYEmcyXi7e6Cp/8RQoMyDAFPZgCCSYhBAyR4mwqCjUqk1EzOY0nmezwGahpP1YZ3k609XX3pVb3yq2c0vrWtFYy9ooB+raRYSJAcI3WoKXqtt76szvqKEof7zf2BNnf30beGnpYC3kpEU+NppeE4aVwWmgAlnlJNkzqzpB574DIG72o1Vg8dnyP7Ab0nx7LBsZaRzoCATICtaibWgEzJ4xJ5iXgtWcXAMzyrpaYcPvfpYz9kGmYdbZaZXtna1TO3buoq+8J+jBojFxV9JPlDeyV6Za5gr2Se+XcDdO3dHwKD/s7jGGvMQlSBMRoz31tq1fBSSQrBZCGQruBFJXfIlehO8ZiZf4H5m6Ct78cJ+s5zRLsalJK8amLNGHSM0VSgO9t5JreJ2kWuTrvVeFaXF/vsd8BSTx5fwGAtwCn4BnkIhwgElHCGAZjTUatdyD1XPa5b+2y+HjZGQ7cr35QPwQ3H3A2PGJlcFB85drBdNROoQb4m9CvVGiGaA6Xk35tYkj9mQT4x8wRQU8cNMscvo/8WJxhayssLDOuCcSuIt4NHy71d/jN/Xtd7c3CC67BDGjVRiN/MkXl6n4FMN7hKTmNt+j918oRON17VqmkavB14QHrSSYEMB8e9rGaNl9QNh3IGQ8u6Yapo44aMl0MRBVeYbID1dCi/tqunI0KHiRKLS/RPE2Z88Dry5PkYXuY08/4SQlSycmdcT059s22M41oRvjkk6JyYtNfzNhV1K/qvUQgOidChxoCrUeBuoDqNa4YdomT2uBKdoPhLyiP0CfQ74zpugMdpBP5OI3O84GNFv07rmniivZi0Af6Kxxz4OK1CCPK+mpC44zqPm8yMstgshJwxC5c9BNiNQgf/LcIOBxPnjctZu9PigJRJzNMhgc98Piwy5lszx5q5pUNaiHwWSkXZIXi54z2Dhj43l5/t7R1tb+3IDddWXnCy6wEYx8i74wGayH1bx44dawxml7sJNBmPBioxVlt5znrpshALBa8MXglwHD1p4GsS84VabJzOJzemx8iCL2LHx/GbzUpkqGwOi8eOHdUxDk9H8Tb44s5kqpG5Er77uqjggXhCjHJ+JeL+elgz/9rHPwTG97K74MiQ53UdRwcjjVaniufegyaf3HkZEZSOz60Bb/OuQH3w1nsCvcNzDxfH8y0APj6dN4N3Ns9LjH4PEnSr4X3JAXPCAXd/d1d7O9saEI78sEZe6YcBdIvzJUFLX4dOBzNTtIC85kAG3aNCgDMhSoQxKwhy1iRAvNXpKSs6anHoWsTb115aVs0VctVelHpHVBZrurJR6fs/e1V//s1f6/s/fVmvXdzQ7s5Mw92pBniNsnKkR06v6V/80Rf0f/jf/1f62lc+o/W1PnIyUTAp8gngxSszU4m+cSM8JKnFWkqsUV+3d0FCNyemdAgSMfIooL2M0F+PNyHl5Pmm6GVEyTWi9mABORQcvJQ1aeM7By8wPg0dWZfGOg3g1gpBXdb+Ks6Rx/Csnllc0kpeKEenBvgUGvqjX1nHpXeAPtgm/8WrV3Vpe0tj6DwLGDFVpgRtF4+fVt1e0D7pvZlpnHKVIZcVWQMhC9rc2tCtm9cb+nX7fQmvWd5fVXf9jMqsr+3hTKNSCkVXs9rANkoWZRbkMmGSYjAZlPN1nFhnkJsUJKEsGSUAUer4dw5eZx77h/6CCeumWdMeviM6Psc5HFZxfTWfGjsHbXP0T6/dVcuibl66op9+51t6/pc/Zd8bcKVbqrCJOgpq4ZnOoJlyw86cwIuAwdLC013IZtJwaySbSv1WV6lMyDf1MA5H00z78HEEAgOcLGOu7ZMLN+tTw4nKwZ6me9sy1mzGHmzIVA3HaozO5Lo21KoiOd4GbtgBBCYR4KczLYK7gWOQmtIAz61KohvNkMPRtNSUuiMrdGF7qJ+/ekWvbgw0Kfoah7ZmtE/B1DTgq+TxQ/CMN0FTfpjn9Q7jf/MQbPVu8OaeU4ODKXdDtVWojqYaAiRCY66+x41G6Bj46/ui75eBteqyfojxlL2vw7r1NeEQqevlbhskkAkxKEBnlI0aPSST52VZphzd1ALarOcuB/oesIjB6r8gurjYUbtN3QqD5BBKNkdHwjv3zc8HrFEiCQURgsk7dYPUDVUPCzcSATccPd0AHqWiVTSDZxgb3saRNtrLEW1AzZOYQaLvRNhkyBRDVFHkTCbJ80MIzQQneD7cmHDDzA2VVtGSmckkZRgHrXZbIu1/B3VjY0N+dVthlNQYWzVjmBnFc4gxqqBNr9tVh+uiLAYZrDXxHODif/t0fv1fN2WhaZ8aXGIwkWwA9ORta1eevmBgilJQyUIZc8rzP+3khgxrUi36XsiDFltR7VAqSxNpNlY5GaqcjlWzcSaM0ES9+r6wZsGVLJLSDVP6dK/mZDzRgI3U46CuFieSLIsCGXkYwBEKyg8hLkR3edrQpGKsGkVbcWqtgUpu+E5Q+kPoPKulidPNgrh5o4+y8aZO2NArxxF6lhj0FXAY+sJ0mvi4IQT4GOShQwxRzrNGLqB7hP4B/Bwii8HTeY7AOiC4LeTHhXVhoa+lxQUMP4QVIfY5Fq1cMQbN6VTLx3T6J+TU6Vcyhxkb9IywBNca2skJJL7g7fg7JOLkKEFrr0sxBmhHR44c1anTZ3Ti+Am5cTwY7Ov27dt6w68ZX35RN25cb8ZfxstpMrqoVUOHWzdv6MqVSyjVSstLSw0PDFnw/mvGIMpYNVAB5RzQfgHBsMw0no1IUYu3Rnam0HoCr11OOxyclqFDEaV2jOh3U0A+auQtYZD7/OkQfoJOgxM5KJ/EHBs6Udez55DU0IwPr7xFAj8PSfAmNZuWeHwCB9BsSkHwVLQ3MYLmD/XBXA14/J3Aaxuf9wpUvfse9ukZh3FCx63hLXHCpmcmZWYyezNIjrMD02AdC0MzkVfDv1KT8ViD/R1tb+Flw3jZIxxw8PWfM5+xNivonKCnmnGM9g6RMCIPGXQhzHIZm5UsRw6CEto+wQdDH0Q2tgJDtY0cd7iZ6nNV30fWWovHVBWrqrIljKgF7Zc9vXFrph/9+g194/vP6ue/elV3bnBw2h2p3N3Tzs1rOrra1Yc+8JAW+gFWjZXFWiwJcHGcAM2h+P9z999/miXXeSf4nIh772vSVmZ50xbekCAJaURJOyIpihyK4oqUNNLsamZ+289nP/tnjVntyNATjiA8CA90N7obaG/Lu/T52nv3+8SbWVXdaDQBmiE1t+5zw0ecOHHixImIzKyq0gD9nELomDGL/kxQdR8RaphzTVMXnVvjppREcRCKCEnBP0n2gwjC4K3hpBQPIgjfR4TLHKULV06TTFeRK3WiVUXbKnVd0ZMXV9f10UsPaz03WnZ+NmWpm8F+5g4X8GM2avvI/ygn3WW+P//mVb105boO50m93ppSs6q8flLDsw8plk9plFc0SkNNqr6m6KBpDqlqNJlH0aPj8b789AfLqpbWtXT6IT38/o+Sp6fvPfW0bm/tKqpGSjVvDzSaohzn9K1wNVeq4LVScjUgHgBe3o5+iJ4e9ZaYvwNvmIaOz31EhCLuQwoJxFsg0RXQyUYg2UUyNwGHeuaJJ/Wf/tf/RU9/+5ucMo/Uy4eq6wPG9kDDNqs/q9WDl23uNGLzVQ0yt2U9LaeeStqkwj/UKifcWRU3TnPs0NDOqNbONHSAobk138Mdq16qVEVWZufS2pbBgO1YwzIGZWK+zmOO0dWqS61spE4ru5AKwUEHjKSsBjlLdKDPiXymviAte97Oo9Rd4dbkS5GEFGq3la4dSs/fOtATr9/WCzf3tDXLOlSFdEotbXfIsqjzrdADT+A/RpI8BMT8VV5XgcrRj4PJcZ5FG4u25/CtRZZrbKje6orysK+uqWRDtWVOOj0i0GmtWuwHl/UaKrmmBTLr0pR56DiyyuXs5pxkt2RdNCfhmj/HB2TmUzBvesyfpq7lNX4w7ClXnXKeabCUlXxC9iBs+BhjBtuLpQ0co8UQ6GC+G4gIKkgIX6WqqnBrKu/JhuoAQ9WGrN0+fhuQDQttBQGZzkSEIkLukNExmLzEqSDRsbpulG10afHknOV8tuZ9WmrX7bo9uyUXlVTkyympxe98h1zhzWZTmWl2iYbuLJfpQVMibyFlUUH5hr/0s9drtLm5yanZklrCHQux0xIflzGE3wtYi5HqcM5JEaFQkhDoDmmZYjDZ4MgUrGmvX2cmRac6d6rSMYIpICEFvNCLEu5YGFtcg9rIn9QhNP4D3yP6dXCwV37Mwf2iQbWMzwIIE/k6A7rVdbxMVvztA3nmCNwcY9RoyWt3iiHsH5uYQ0oX9AN6PfYdfXcbioVQqkjdkd/1l3Aop6QIlwtJoaDPKSflCuBWjKl5n/En0iIWeRzfYzwsM8YQuRlwTTRg4tTIzVvKSPS1ZdLMgftK3+iLJ5D7dOwWP/216z4Y9lNcbts0uF5IwBBekv/M1KVLl0hLusIJzQ9+8AO99NJLshxBKr2RnH+AobG6uloU6xRj0vUK3gYV9+mDr/094Tp425k3BdCJW/gMTXaNCbLZUTA3tbYxiCcY1g631CXy26lyRVv9giolJKtTg9vUFbSGIoKsXUGVmSeMJSHCrToMVNPgen4SUNVPkm2RJxaOGPufpo3jUj+9eyRvtOc2F3inWt6ez3kWcSa5gA9vqQLuyRBzeI7hM+b68JD55U3x4scBdjFgdzViU+jxnnvMmJvBmFsuEp+cMrKfFZGVGK9INY26hZD/ie89wORIUsWY95eWtHJiQ+ubZzRcPaFquKyut6xJtaSDbkmX7871re+/ri9+7Qd6+vkrusKiOO0a9ZZWON2ZajLaV7QjTqrmLI9TYDeUJQXyU+dKQ+aQjdV+06ipqgUlHelS8R9/dfxAXxlP3OMossuZ7R5DP9UTi9wuvPDB+0XAvF80tQgLuisiVjmI2KCfj1+8qE02rKfXWEDhfYUhYlMgMAfmyMI8SRNwbeeuXrhyRTe4DdqFwRNOh2ZsDGK4otWzl1SvbGocGKlpSP4ep6sVbiNxUrp7MNH27oEORlNOTZk9qVHuLWl5bUObbCZmzOXnnn9e+/tYJtTNFFPOtYRfGDNiVhqdmQTs3oegcgEKFL/+zj8dFB5DD/Soxd9icAKY0HGKNuM2qUUPzjlsufbG6/rMJ/5E/+X/9x90h1Pq0yfQk3WoB6vqulNdST3WgF7VqIvQCBtjzJxbWVvX6gpX//Cc4VU3z6qbFXU1cyEvay+WdXPS6Pq40da8r1FuGLukeTBWkuYYpXOOveejmeaMYeJQp0aXRjsntYX5HS5OSC3tdriS4xYI/C15E73zXCbIiAYhgaC/KqCOn0OfAAAQAElEQVQ5+XGpKZWMGPsDaL25N9ErN+7qyvYeG86+WuQn6KMikz3AX/T+JHneuQ7T8s4p7xz7o/lDESHbOEKX1axhSokN3Iy4BX9zVRGVNOZwLKHrBINa1pYIOAbsLzrjnZsssaVdPrSmoEwB7QRIOavUCx2113vCU4xe/xheJGltfUXp8PAQg2eB0eFINlIfhNMnFkgEas7gt2CONLUMrDvniiInZQQwu5GmlhtrrBiBDZC+lSXGh10v5k7PKNEEkRGQHnS9Ex0KpZQpX6mhLjNIR08ir5lhA/qAhWSOcXLcRpCnRcE53fkyddi/zRXePnltTJCsnJMqmG6aXNbM0vFTmMiHcMci5Lxra6vy38Gc0+eO/joeSp3jHlx3y6SlG9SdFAw2ibwhZFk+ATY/K/pb2q4b1RhuNbTUOWQ0hHlZXOaac8V+eMDiuLul/d1tsKODvV2wp0OMmcODfR3g+qRvyriYJrdvQ3MOT45x1BN1wmChPx2L65w+HKfbX8bwqIwN1BGG6ozdVdnp0IMZaTUGu+tqXQdM5C0s6PAYZLv/RiilpJzSPTenJPMyI3w5p8KjBI9SgldH+c2XGrmxfHiT0+N0eCEjmbJZZJMEP2mzLYBPpS8oJtMLnff7hWLS4iErHlPfKWgzMwYN7TTIpdvP0OQ2zctXX31V3/zmN/X1r39dL7/8cjmRd74TJ05olSvI9fU1ndw4oWWuJTx2xahBSc8Yg5bxr6tKmxubKNwVxreCWqQyghPpVoWfENNBTcsEn5F/yuI3gd9dJFW9nu4iq1barRJjRl8p28HzGRPWc+EEp7SbGDXLwyVl+oI2V1Nl2oI/nWhP957ObRmOCX9+ckS4gNHZZnhHvL22COd/e+zfRJiOwh29BQ+2807pD8R5pSmkls8DBTv41xFGdhibGeNywNX/zvaOtre3tL21pT3m4uhwT9PJYdlM8in5PRTufkRWYiwjQkFKOnLx/sjr8XG65a9peuovDbSEMh6eWFazuqQ0XNWst8KCvKbt2Ypevj7XN5+9rh9e3lVePaftw9A3v/19/fDZH+jujWvqxjtK0z1VbGwzcpUZ+4pW6xSqU1adK1W4hT6oC9LSkYv3R18yQL7IIuuw4upv6qGxt1UdNJhTwqipdPbUKV04c1pnNze0sdzXkFOWuh1jOMykaNWCeeo0zqGrhzt65srrev1gW7v0fRRZbW+o/jrz8tR5NSsnOVVb0lRDqV5TWy/Lhsb+POlgljSLSlH3VGHkVoxL3TRlTnsD2yIXL770ovb29tShe2YYzV5HEnTq3hP43g6klShLl0GGv+OvqTyC54s6WRaOtJJCrTJ6qQC9W9kuYK48/+QT+qP/8h/19S9/Xu3kUKvDvtZXlnTm7ClV6NkWuazqRp35xVhZB+6xNi+trXNitqpcD8CQDftI+xiaE8I3J1k3Zn1dnvT0xqjRtXZFu/W6RmmguWpFl5XnoRkG6uSQTcbBXLP9uYIbqYrx8s+jZuZCod2CjGEpysh+dRJ9icBFhjpO6wtp0NaxaZXTGTdeRfAFEXHkp6iC+Z4VVc3to3Rja0+Xb2/rzsFUU25V2uhTQ9biiYXzN/R1d47xl2nCMgwXoLdT3WtEx7BbJqxbc9FN4iWvr147U05q4W2CWTPG3sg5K6UQrNaPfdyAKztCpKScKmX4Vz0A1+v6vb7W2ICDwZCbzaGSdzWGTylH49E9Q3XCAmyj0K4xYvdjd8oJ4cw/IsBEbRHU9pg6BjHlpAQBJsKukXNWxSLeMOk9sX3C2kcR2F/XjXJGOVDWHbSzQFKmjAm1W/pGhkSilfwEWkyvDYBM/c7ntpxmejomkl0vNja0Z9AcEYWOHnQ4fwVzIhK1RoHzd6UvXRkID0zNFnB5eQmZ7Rgsc7oT1ah8XIzYYuy1DCh+x4dCfhZVhabwynw75kndVCwcSQ0TogZNXvgrSAmmX8cVV2AYC8NS1NvhP9zf1Y6vInd3NGFjMfUOFiExLUFjLXk6xmKOMmhxjQ4emGpLTwcxBQiY++V0uwXEzWZMcOqbskCbp+6C67Y/wSOPlXnovi7qoWYMro62y0v9ov+mZYFQshxQid2CHIq0iC/hSPLYZYytirHuNT25nYbxqXIt5xGElKp1/+mg12jpc0tf3QcLNhTdyxRBWwWLKNfVqxsNUZ5LGHr+BUG3vb21reefe14/5PT02WefLb84JdpcX1/XyZMntby8XCZozonJ0pfp9EbLp6r2T7ian8E3wQvTf5pFNVEeVigiYAlU0QHL1gJCNWbAZFfi9EbqIqvuD7V7ONYhctrCt85lQUu9Y4zhCfNyisxPuZ4W41rBs4b+ZGTfbSfKhEKe3HY9RjoaHIdJ0js/R5l+JNF0O9Lpx2iJWKCjB6ZNx42Q8nf3Nf33qYv7Xr2dL04zOnhs3bfLBnGb6/8djNVdsL+7K99meBx8sur5GYyvxzyCr8eBcePVT/Z0ct6ckqwXesjnYGVVfTZG9dIJ5aVNdf0NHcSK5r2TevhDH9cKV9JXb+/pBoviE09+X3/+lS/pqe9+W7evvqkRemLOxiaYI6y9Etd53XyuDhm1fpDjO9Gme6nFQ1875CxiEVe+5PkrDW1HLfdAM6U+4vC+8+s0w6m45Ics9GSlQV1hpJ7QmbVVPXx6Uxv9WgNMzWo+UYWODDK2yCOZNcJgffHWDT11+U3dhA/7zDH1ljXJffVPnNXKqYvw9CQ4jf8RbZx/j6qVU+qtndbwxBk1S+vKnLDykecl7NOEda7f7+s973m8zP+bt26qqhf6yXLSCWL14BMEErAbpNp18MjF+3f1fZDCiFD5Z0OOXmAVKuFPlnd4biOwH9LuzZv62p99Vp/+vd/Taz94RoM019qg1grjNOxVnPofagYPW2TPv58ywwhsKTejjhHrzhqbiKWVE7B8SdN5pTu7I+1MWt3liv/VuyO9vjfX6/vSlXHWThpq3qyqjUZVl9Rn2a1GE7UYvB06shtP1WK0ZuqtaaeG7gqUueBhcsOU6+iZ+3MMj6ERrFHWpXSRUkejBK0lv8vcQ4IXWUmVlGpNImtrMtfVnQO9dmsb+qNsfOa0pVJGDzyB38D563o7KjoG3p/6Zaw76DSapqeMTTaDh3P0giIpgPkihaaseYlwx3hWrNs1sL8z08SK0C2AV446hsMLBLUcIUKuy/BaVrGuzVjTp6yDIq2ubR9mue00xxgqQoRr4mYoNYfdgCsQzxyjwMbpcZpCvHzE44w4RyF8fhn2o3iHIkIRoQUxleqmLkbJPcOkqiGGSU2Z1syRRAnllNSgFJojgiNCKS8In2BIjw4PYUanPqe1S8OBXL+ZNqezduu61sKY8QLblXQbvpmBiEiKCElHOGKw21+glRm0hEVvBh5nDRtbBCIW9HqAFtDR0xaa4EAR9hkDPsYANB2Jsj36vrLU11K/p+V+o0FTqU5ShRKoKMFNCX6HpcSYxDGY2MHk61DOdIo51sluS7wb7nDd5w7+tQiRB7sYnhivIo5kzfGbnglK3Pyz33kPfZIO5pSLSMoITMpJdY2igc8HKAKS5Lrdjtt0/8R4dUA8UeCv5G+CPxGhiAUsS/iUc6beWj36P2DcBlzxN81CIHOibcamQvgDOuSHbnasGEE7sEhR/kkRC5+/hGQ3KJOow27OrisrEfZkWuIkdG1lTYNBvyjOrbt39eorL+vVV1/RXfwdHbRhurKyIi9MRaaWluQTVWMArabT6UvEt/Byzs6/ZXwhDTmlD6mivSw/mX7OLIckRoTM5zmLdxuVWlWa405RZF3VaLiyrtG01dUbt4Xu1TykLpI8HgdcN+7v7GnK+JziRHeDk9WKPuUU6qNUer2eEmFKMBwdY+waHDIVC4Ri4XnbF9JKmQej78cxwuZ9wcIPi+gHfuTJLRyP/aL8O7exSPtb/ML7iFDEO0AhHcXbLRA9Y7LQS82Zb+PJSGPkf397V7t3t7Rzd5tbjj02jCP55LWMP/xICuVIBUkO6d4TQTuE7BQkqbj+CAaDzm0CkbWLLFU95f6K8nBd62cf1n/767+lf/jLv6EDFvOvfPN7+taTT+sHz7+o58Czzzytb3/zG/red76jl1/kNmBrR0I+cxecfgW6Qu5UcQNvBF8DvzfSNspzrkoeSDEJpPBCmufcW+KIfteXNhfptFFqCr6GY8Oft8Fx99FR3mzQHH2NvwaryPhyFdoc9PTQ5qrOrQw0RA/2MIAyG3sb5wfTsXZZp3Yh+GU29c+8eVmHzLF9Ze3Okva7RrF0Uuvn36vTD39EJy58QEunHtbahccwflY0r5bUNUtqc09tqlXmJuPZ9Br10NPLK8t65JGHdP78OaUUIEn0TD/JQx8EL3+SrH+beeKoXxEej2NKFn5/rUdrPJU7w2HJrTff0Dc+9zk98dWvav/6dS2zUdgcVNpcqnVmc0VLvUpz8oXzB/qs69RSXnWGv4xv09fqCU5c+6uKaln749D2YYvR1+nyzrj8ktJLd0Z6Y7/VnVmtHZ98j+fKGLIrbdIG827/9Vd1cPOqak5EawQnJjPVKKq+WvVptyZPbqXkMUAWhO6VXfcx6CPyUoYxEYDGjM2gkpYkwp2IL3CYeZmykvU8spVAS10jpSJrNzhNffXGtu4eSJOuBwXk78RzXIddgrJ7DIf/ajiuye5frqZQREK3S8PhMmvksqrcFAR989pt5JRETtmu6OBrU9WqQce4OowC0TEcR+CBtzCihCOoBTjgtatjnJxqO2SKvVHiSa+Rk+RxIT25wiiBkHDrplEPNBhUNfDi3LAgOlwMCPK4okXlfE3kERwfEYqgQ8UNR70FESETl1nIa4Sij8FSDINisPTkOLfjPJGSnK8in90Sp8XTYgTY2DJYbWUaeyi0lDMMbwuc3/0bM1lslPVpw6hQyqHFv0Vti28L8+coeO8AXe+YEywrcfgE/83KrhgCMxTiDIPecP10nwrMi9akFD8Fit91dkwc96uPkTRA6fXh76BXq4ch2FRJvKqYMDW8rUCdRFiqc+jYb+VQxSIuk0dMyjlG0pwT2/kRLXN2InOUdwnj9ymoB95G6wTjdEpe0zznaoTihUfu5xRDekpdpR+MD83AHZX0GXW7XEcB98XoyMgrP2QnbyhFAlH8EQ4fgTFMIIIwrsf2GHVdl/GNCLnOGWPq9lr45XDLYjUrdKFpJOpWacNtZdrLOVF+gXTkT7TheLdheVheWpZPUXPK8ljeuX1Hb77xpl575VXtcN3eun7GfZnT00ExRmtkqVEfWarrRqJV888n8xN2k97YFdqOaOwoi0ZSTkkV/Qnocj88Bh15WqdLRYTojmYozBkG6hzM8EfVaHl9Qxmlff3WHRR4S57OVRb+wxlkIZCRLP+g/3A41BA6fStRV5WCfzklaO4p54XsB3GwVH+Zp4NS989YUE0Mg+1+OO4Yx+HjNv6y7R2X/5tyg4ofhOCN32M4TTx2jRJPuFh1l+wm0gAAEABJREFU8KJlDGcoz8n+gfZ3dsGOdre2tYvs+HR1wkm3xxoBVgX/66pWrrJSylRVanRt93EcVdyOPKIpXHicOvsXcD1VU2uAXP7SP/tV/da/+lc6feGSBivrirqvN65c19M/eE4vvPyKnn72OT0DnuSE9Xvf/a6e+N6TGKwvaevOXVkHmK4iL3UNXUlyqwxYykmDXl8dMurbp4ODQ2RusdGRH/IUx/nvwTF/EeKBDPYf44Hod/IyH/QAEv4MT3rQsbk01AlO6TY5rbu4vqKHTqxpCZ1UodN6yH8L/w7RVYfqtIX70vUbeuHKNR0KYwkDdFoN1XIa1/VPSP1Nzet1zZp19TlpXT3zkK7e3dObN+5gLM3YNM45SZ1jK3eKFAtEyPqk12veRnm8Lfz2oNOP8fa0vzthz2sxxhmdknOGi50WcWgByO/QSFOfWs6nXO2P9IOnvqdP/sHv64Wnn1JmDmygL8+uLunsxrLe8/B5feR9j7O+JWT7SHeXOqSWdW6uVhMOYPrLK+otreJP6qKnO9sjjLyp9jBC70yku2zKtrtK+2o0iqwZ9IlyPdavNdbp+s4d3Xn+B5rdua7x7i2N9rYxG1tOdUMD2qmZuxkk5DuQJaFzW9Axlp06d9dfddDmcRZPRAmoc1v2Kx35cSORA+AG9KSo5PqmuJMMjZk+jFq9dn1bo5l5mMl//FKvjuE4++3+1fDXUcu9cYaUuu5hqA6VUqZv5lJAdchrrtdBhEJetyt03Bw7yMgpKSKcdA8qT8f3GHhFXeRLzKmUkrxGdx4f2rIONY5piVjkxZEYgfTQQw/r0qWH9NBDD+Fekv87yFOnT8u/SHTixAmtr68X+CTJi2S/3y+EuqEOAXDFDyIilHMCWREmvpOV/TGO84onQbCJbZoG5vSx5lmEWYjdhuNqJk1KCaal0qkMc4Jw6XrXySdONrQM8fSYLD3qSjnDMOdSadsGivNELDoPYeQW3S9O+Ti3ld0cY2mMQWLDZJerPhszipJFFYtQbdRNOUGroC8ilUTIOarQNZWo8nHbOyxwNl4iQh5wG0F9FF6vrtWjT0ZFG4Z3rJl8mWodruwaWcqpU46OOtxUyPTOUMoWoKkNUU4XpiyqXljnxWCdYljP5DxzDDL3rWWCt4yb6Z7j393d1wyBS/C1MATyj8eoRYhcZoGW9lq5ZQUOmSNCLpfhdwUv7EaEIhZIkeBZluOP89kVz3HdUwxqj4357Z//8l9tOMAoGI/Gctoc2kwPA3q/XmhNOSkn6n4bvCjnTDybEdNU1ZUUKj9b5v/J7LVXX9Ubb7wh//zyiDbqpi6yvra+JstdSknGHN6MUcz++dWtra1i1O7t78k/x72gy7xQeWCZFEmWDbc1sfywyZmzkHbwyenGDL5PGIcJdc/ABIUrlNz6xianqmt6+bXXNWY8J/R5xoIww50jj96UGR1lptRtuU+JTknwt5L77DTzu0H+ieYNRYTEaxr0EzzHfHZW+4/hcBl3+rLw++se2ZUiaET/13yCid0xBlM2uzZMff2/vXVXxu72tg4P9rkOG2vOuJkDFfO5Pp4LKQnmvIVresvTKUjltEAVq2XFcVOFWFXMu5iNtDKs9I9+8WP6tV/9h9rcGKJzkh555GH983/xz/WPf+mXdOrcRW35FOfaHb3wxnW9/PplvcIG7Omnn9bXv/Z1fZcT1pdeelm3b90uJ8A0pcy8iFiMl/X3hJPIXg99doRCXseXLHYgi2Km8kGQ/tf50pBlzXPcQMVh4AjeqJwImzdL6Pb1YU/rg55OLvV0kbXpPEbOCQ5RhqlSQ586+DbmlmPEPNtibr/4xmVdubOlWdVTVw81zSAGGnd9jdXHWF3m2nagwdopnTh9gcYaHVJuTvlEfSEVOsQTEYoIfP/XfK0zQ0nl5hR5z2mhB1W6zAAhBUgzsj7SV7/8BX3203+iy9xINfDqJKfNFzZP6JHzZzFQ36Of+eD7dYZwLwfFO7DQHi11zDkJn2Fs+pZxCUM1Yxjlqs/GQLp9d1c7nJjucaW0xampNxm+VmdaUMccWTjUsB1rDcO4unlLszdfV2/ntpZjrDzf02y8o64dKWuqGmO4KuiUQjx8GL+OfnXo6s5+ojpA5VAWADqP4ilAmB6TV5El3Agy4+oIQcEW/yxlzVIt/49m+7OkK7d2tM28nHd6y+MWjLdE/h0I2I7oAsrQdRn91ecgJHCnrFVO83jZhvAaE/CvIi1ikb/MW/w/STciQl5bI+BcJGXWaVgo1zFn7updnvTBD35Qjz32aFGAjz76iC5dvCgbq6dtrJ48qY3NTa2vr2t1bbX8zJ5/vs8Leo8TIFvWOSXRbmmiKBiFUsogKWLRmbLYQoiNkwIYYuJwJIXMHC+wPl0dDPoYrQPQV58T0B4KqkbxF6MDI9Fuol4ZkuYs3hOMM8Ny4fyGGWomk0Vuc4zhsL+/X34Gd44B4PgIGKaAUYQobEU3Z5JOMfJG5N/b25fLdMXgkMiuluvAljxzJpvr7Rad0I881CcF9M0L3AefhPUw9G1MN3Uju45vGLA6RTk9vefSWDFSQ6qzMEY6gJvshhLpJMk0eJE8Nkzb+URzDNYZhqtPhmcYgnP6O4dm5zW9Jm1KvJVyzkkNyt4Kqhg07g9wvpY+utwCMzFz5Sfol0AEPsY/PQjHkSaeiEAOchHIRZ5c6HVbxZg7PJQN1H34vMMJla/j79y+rTtc3e3s7mgfI2CMUpoxYSzILUpRPJYXy4HdHwWGG/KSUyptubw3HDe4mnrttddk+M9N7WBkTDE+IhLj33FCtosResip66gYpbdv39JtaNnCKPHp2d7eXqHV9c0wSjp4Yx6Zl2aM+5cZR/NoBr8nyGQLvU4vCGkOX2fAfZmjxWYsqhOfCA2XtbZ5GuV2gKE614y6Z9QxYxz9M6qHXD0f7h9qdDAq8gtbtTQYahVF368bVSljxNSqqyyakR+7hv2mqbh/waf0B1mHIX9Bzv+akz0a70L/UfJCl2nBT3SXjVVvAG2s7rGB3Wbzsr29JfsPkNMJcup5KB7LppV5zknyYOntjxu5j2CADBusGf4ndMwSJ4d//xd+Vv/9v/5N9PGauvYQI2Kkuqn0nve8V//yt/+V/l//7/+P/rt/8ds6ff4R7RzOdO3GLb3+xut65bVX9Rrus8/9UN/9nk9Yvyf/DLY3apa3SFmFLmS/Zu43PWQIA3bQ78k6/Zhk64NCJYJUXPE4EThM6Me8D6bab7w9K5U+GEUW3nsxIf514alVrm1twC/3htrAOF2uelpDOT526oQe2ljTKv4BWf3XMDrGyn0csS7cYt48h/F+m7lzSF2YMxioFcZppVlqdDjrdDCeaTxttbSyprX1TSXWmJY6qqqSdTTVFmPVrvw8QOQi7oEIp/9Xhfu0o5aQQimlJK8tx7rAGzXD8n/75jX9we/+J/0ZRur2nZtc7Wct9SsN6qTNtWVdOndaZxiTpsna3r6rrZ1t6Z6sIOGMwYxxsQ70hjyzto/Rg6p7urNzoDt7h5p0FeOSdTgNTdtKbZdEMaVifI7VTPaUt+9goG6p3rqj4fhQQ03Uz3P0IIcy00MJvVnRTk+hmvaxl4UDLVKLpzuGpE4hETY6vAKtFvFO647TSDgOd6SLsNFBmTGPrLkqTaPR3jTp6h3Wi1loHmnRho6fjpIdAQPn/+SX7r1jix5vHfW1qiu8iQOsuebMhSm2guH4mrSOdW3OmlyhMzxP5ke2hbpFn96pjYigzmMkpRQgKaOLfLjW0Y7e5UlLSwMMwp56KKk+RtTS8lIxStdPrMunqv6lkk0M1s3NkxitJ4k7qY2Nk1pbW5N3RP6ZhpWllTKpLeQm3MZXDyFsmgbau3Iy5oXb8ELvTnvRdreKICgYTC0IZ7Gv6wZDdUlLXNuuoEBWV9cxklcw7Pqqcq1+fwgGdLKiayH3cWrjAUY1tDugHxWLtpkPTzWDqXuc0t3m2tcG6BwhnsFcCvMGNCJQnjCmgzpa/Kbx9p1bGCcH5BHtZgzAGW215J9rjiExxRhsWVRUqO+IB/g7kcel6GBEwhdKDOrmyU2Ztow/FDKfciT6Vct/QsaKtpelIbQPmF0N/jrbMAV01f/tnP+2WEqtciIuhSpWVC9sHcI0x/Cacgo455QEAlXAwmch6Oy6byIaho0xpCwgc5T1lKv/9ihdpp18M9InxM/hU0eYt/Ts2I0IahK9CEXcBwEdPx2emenCIIsuRAXsyKfyienO9o5usSu+ce26rl29pitvXtEbr7+pV7jKfPH5F/TySy/qDQzL69euYjhuo/h2kKOJMvJh4bZbwceKhSXg4cJfKfiXoKciX9D+mBMSX/e/8eYbxUi9cvWqbBAfYlwcsJBtYRTfuHFNNkjv3L2tW7du6ebNGxipN8l3R/4j8DZEphgiB97ocD1a027QTotcTTnhhHUKaPCPSHiRnCM/lrs5H/OrtdtKEaEOf4vsCLnJOdGfSnV/WetnLpXromu37qqlLo9PC+8ROM2RsxHjuo9hnxQaVE2RnYhAtqeaYezKzKVuK5AOglLOili0J54OQgw94AYDVFDKQiDlgryuK+GhtAyVeDLj2m9Qtd6KIHwfpZq/8EOdbvsd8WDhIPDjQNJP81LNW+mW3Nf76FT6DE3Hrqs3n+x6LKfMjUP0iWV46+4Wsol87mxxar8rp5k/nXlFHeZlh9sVvhM6clu7VDhXy+I808HkUKP5CINzR13d6uP/8Bf0a7/5K1rlKlUx17ybKnPFYp1hWV9bXtPjj79Pv/zL/0z/7t/9P/Xrv/YbWjuxoVt37+rKtWu6zLx59fU39MPnntd3nnhCX//mN/S1b3xD38ZwffPKFc3QgUpZHcxo1bE5mmo8GaEyJg6p69iYao6/k69r24B2A5oFhxbQOzzdUZzdt+MoqZTH3y0q7GiFEG06P+0QQJSPYhMRFcZqX7ldUt2tqtcta7XJ2hhOdW5ZOoeVupmlFQoNuKWwkTJmXu4SfuXWTf0Ao317OtIhp3GTbqx5mkox4RR7rKUaPdpONDvcldjkN1WlKiWm56wgoDXCX4pIyEoAuxLR+AP3GAk/0AMgU8Rx+ju5+ht/aB66aAad07EJDrVK0SmIWjA5lOn3kLU/0BtT9NOcNSJAh9GXuN15/aXn9ak/+l394IlvcXK5X4zUXj9UNa1WT/S1dnpZvZVGHG3r7v6WXrl+WXdHB5xmsykIxi/3lTHictVjvuyqjaSpgqv+fd3Y29VrjNMNDiz2D1q140bVnPycTmJ/quYUtrL8M3Z9jbSRDrWZJ1qppWGdVAl+t1KVKvlH4RLrTY/51dDHmk4mtQr8ix1HpyLLlOnC8u/UJDHmua6lSIUlbQg3jmA/5QRtHaCulpROUqadHnOpQe5iTj4M7d2u0evbE904bLU7z9r3Gku5jjLkoFR7BNeA9zg+7H8rQm/7F4QfAM2XedPhMQjQBPUSXvh13O3iuhYjgkAAABAASURBVKnQ2x7q64h0EVPWHy5puLRE8Q6dMCm3DAl+GXRdZEdekqbIxQSbYyFTHfGABpxufSrqjAglAkbGpiEoj4XdOTab17gOOaOYDIroQYjH/WKEOrx+caGiqrOaXq0ehmvBoK+egfHXgB6nnP55pz6uT1cHg4F6R8ahjbAexmkDckYI6HkLEXMW3BlEGQv/XF7UZyV+jnJEIaJUTFBEKLOAu47hcKiVlRWtra5pFTiccyXX407Vda2IxFreao7R4E4bkZIq8kXQZWjgLYu5F5UDdtdup4A2edUiaDMEbTKelhOrPSbO5cuXZSTq8uLQNLVSznKVcrVM+DkTutRDA8UVD2w0bYa9IrMNPp/gmbZer8EAX5J/btKGTkMfmqrC0K/U42SgZlB7DOgAv3eqvTqRFmrKIhWqmHk1/oY8VerYMUo2VsNKCMFpMVIn7DIP9nc1Ojxg4k5lCbAwzOH3HJonGD7mYaGZCdSaCdBZ8tEXETZPOvJ3pFOB3O/OaQVSiKd8cI9f0h6MCnK5+AzFMcXonbB47KGMtra2i5F68/pNXTcwVq8Dn/hcufwmBuWrGKwv66UXX9Tzzz8v/z3THXbnNt4O6VPZ7FCf+zBHrhI8a4/kzOOVGSfTWtrj9Msnozeu39AtlOHW1han5HvgQPuMs+vd2rqrLRb4rTt3dRfD1eFdTnh9WmZZOMBAPcRIHIEJBqu7e4+ftD+HT2Kmmwajk/9J9s8tW6TbhT1qYYjlAKEzd8gpRarVXzkh/6zTS6+9KYrIp/o5pUUexqMjcoaMz8EE4/tgZ08Hu3ukhzwPLEtzaEnwIqVc5ojbz/BCDzymoTR63yPZD10Lt6POrsQdq2m7TrNrkEiN5EFfLLQfwZ/6pfyCEEq+3U/Uj7xBzNtB1E/5LmroSh/dlx+F7qXd6zP8WZTj29F7ZM2bVMvEHiftPln1CdIuxuru7jYbsX3NmWcei5wYw0haPC5sHy59tyzMGLMZ83aKkTRnMe4tNfr5v/cx/cqv/hNtnN7QvJuojRmFWiWPbVAXq8kMfdWxmq6urusDH/iw/umv/rr+/f/0P+vXfuM3dO7SRd1lvrxx9bKucpNwBaP1lddf09PPPK2vff3P9dU//3N978kndZV0G6c+tZ+x4AiDQHJbM3gwZ2hpKFp1jPMC9B1KOiByLKC3PrCIgroHHT8uZRyHnfHI/0C0vffAnBInauoy1TWKeU9pPlAvLWsAGwbpQGvNXGeXG53qN1qW1GOuNN4ogrujiXa7Vi9dv6pXb17XDJ0avUqRO6ifKWumPjp0gE5tqC+plQ042CwmqjrqMpXRUTGwW8IEQx114Ln33k8JUgyFv7HIYeedIEcusvxNfTsqbpHHnBK6opKgvWX9sut+EERe2/IniUxOR797daUha1XHWvGNr35Ff8RJ6svPPcsYjLQ2aORfCO7DtPPnT+p9H3xMlx65oOXVYTnYuXaTTT4HAYG9MKXNA/T/zGOYerC1UofBWvWW2KCFZhw8Xbuzpavo5W2vv16u5rVyayRVzLWKtS0zNzLjVXN6OkgTxm2ihnFM1J+CwUNOMm600ozb0MQBScW8rRhT/7hcOIEB7DjkWchyQEc6wsIf1NWloIT1d+j4KWIoxwHqYEaUkNN9C1KbRniW5p3mSNVhV+v2uNON/al2Z9IsQQW0QRpFOiHMEjUsgLe8xJe4Enjrx6Q8iLekutwDEQ4CyCzNBDx4sKj9D+QuXrLfczsEYIih2ufGbka/5syfnLIiKNmRzcDx2mK9MWHTXmG/VByuJfIksoX7AQEElRiazBpkpJIID0mfs47ZJrAdGBFKoPDD9b8F5Ddv9bano2PtA5h7kbUyBXNQFCuuCY0ICEkyEQMM1uVlFAhuD8NVPFOExfmMUg91ufyx30Q6zyJuJudz+1Io0/m6buS6Bhisqxiq/pnZtbVVVVUtPxEJvw1iqdAMY73Au44GY7mmjkjQB+y6rR0UuBcX8ZQy0FTooU8jTq18ynbnzm29/vrrGFM3WfCnmpFnBmNbJvfxxChl4ZPboqq3vh4seBMK5ZRRAvNiAA+O/jKBB7WHYl1ZXeGkeKimrlSjRA0cFQOUSWhjtEeEUds4BT3QgBLOUkU+G6oVE5HpgHDO1LHojQ/3dYiyGPnPGyFMM/o3pw/TyQyjfQ5NrSBfxw/kHnuJR1J45UgQpEQEwRAfFaFyWIQl4ZUfF7H7IMyfCYvgLkbVNtftNgjv+ofggY3GB7GNAbvNSavz3ULZXb5yWa+88kq5tvTV5XM/fI5xeQNj8i67vMNCZ6Sg/STLTosxV2iBEI/pFCU7Zkw9mdx/930KLxw2X3y6bvi3DQ84XT3ACD7EtQHi+FIW43oC/a7fY1k3jQZs3CxfbmNOm+arZePBftvv9BmL/wz5mSM7Dh8blHMWjg4l0CGzTvOGbGPzlK7fvK1dNlNE0z9UG0paqL8Ot8OgGWMs24Dex3g2jS11BwMJF5CjRt5Emgct7XWOdwDFYHreEfDK+XBoD6VAGV6yOgbnv5bX/TT+GumNMFdD4mVi4bQLOAyTfNI95tTogA3P3u6Odra3wF3tYaxOmHcIpaqUVAMXeRBCbjrmZDcbq+UkMxhbz+2//wsf06//6q/o/LmztLUYA0blaARdg8rjuNY0MP4pJ62fOKEPffSj+vXf/E39zr/51/qlf/pPdebsGW3v7ejajeu6eZubglvXdR3j9IfPPqFvfvWL+taff0lPf/cbunXtdUTsUA1GW0bWErKWcKPgqM9QEKA0/tf2eaA/9OVHq3W6kZDNgJ2dIpLquqeEgROpUl01GE1L2uCG7wQngsMqcajXqY+RtLp2UnmwpsPU6JUb3JYcjDTBuE/zihO7SqlFgSrJhk5VEcc4JUm0pqCvURbbUMR9kPxf39tJmf55nlsPRtDnlO/1w30V+mJmXYd+EXKZUUC76Ogvf+7P9Kk//gNdfvUVNYzRatPXCW46N1fX9eilh/WB931Qj1x6XGc3z8HTWnfeQH/d2FFwGtprljSPRl1vqG64LHEL0DVrSs0JRbUGh5fYkDe6dXtfu7tT1iUxzpY3rLsAmosY0Mrzz/5pCh3USbtNpd261kHV0zj3NE8NybUqrEr/lY5uNlVFCzZSjYT56ZvIYEypQgEPHgQN8IbuPfY6o8H4y65BPOwUzRQ4fwnjsVvmJHwas9be5jBhbwLtyGubslrqcR5D1EORvxsvtBz3x7T1B30NsLkEvYk+100t+3X0dBiOU2y7iFBV5ZJElxm7Dn8sIFyj8DmUUlIYxHmdnjE+BoWICfkJfHbvAy1HWy2yme5HLnwTTqp8anSMEYJbFnEW8HsuC/qYkyUTO0dRumQP43RI56wg7HfcDIF3+rvBeRZoi/FkgwCJU4qknBOMqNTAqJWVZfnnZs+fv6BzKPFljOIEEyOCPFkJ12VNv9vzKVMDTVUmLaWSnvH7VM4/s+hTMrfrvDOMhuJyhWqD6jqnb3c5YfPkjoB9IS14GIoIeNsV8DGpeuvT3Q+GSn7zyX+TMSKUGVgP/NLSUOvrq6roY8OEq4mvULJVJk+SFlf7HYucVBPXYJwaNXlswDZZaoj36WtTOU9HXV05Yc3qZHT0y+O3h5Hofs8YK/+IxIxJhI0E7e5LaPEsXCuzAia0Yww6QZbik+zQj4hQxAKLyOMv1dI+KbLPfbfhZ+Pz9q3b2uak0kaW4w64Rj82DB02/KMCHsfxeMKCv6s7KMvLb74p/09RTzz5hJ559hm98MIL8i9E3cCY3aE+19HSoQQvXdZtejxDSVVVc3o9lDc55nlVob6YVTNk8/5GCSXpicPkM3+Oy7dMkjkKuwVz8rtMRzsR9A64DafbbW14yE/wAbyLtBa5nnO12sr8N+aMi+sTdXXwysamN2IXLl7i6nZHN27f1XB5WS10dkxSYTioQ3HjzjgxN486aKKJor9zzvKcc99cVwvd9ifkfs6Yd67nCHrb4/YXUZbbB7GI/a/la178tdPqSg3GyLK8QItUdUqOZ/zmbGImbIb8s6sH+3vaYyPsU9V9TvL9N4/FOGUyO3upBiKZWuo8LmyaOuS8o46aRfncqRN67yMPadBk7WH0BvUv2qSQmKtAoAPi8dh1uB5jb3bmjPHaxobe/8EP6Vd//df02xisv4zRe+7iee3sIVc3r2nrzk1t376pa2++pueefVJPc5X73NNP6rUXn9PdW9fUYTgnaFkYq63sBnQs0NFyC0ldwVvkiihIuf8er3z3Y/5Svq7UQ1Hqd3ut+ZkTC1+Fjuypqfsa9AbqewPJ3N5gnTh/clMn1zc0HKxIVV/i9G5n2ur51y7r1ta+Zpx21S3lo1JEovJQlK+0CIlwB3BDWnj0X98D7QsZ6Riv8gq1RT+I7Yg7FkhignCga2qiB9xGvvnyy/rEH/y+/vwLn9c+BzervUbLNcBQXR0s6wRG57kzF9ggnERGat2+ua1XnntNV1+5pvHOVMGpaKS+ohlq6eRpLZ87r+Gpc1reOK/cO6EuLStjtN7AqN3bnWiOYZuiYUwhmhNTxUSysRpzLSjH4SWb9uukYqg2Pe3VPR3mnibRozcZfZg0YV2x1esDHxupLJnKHOQkgxPViA4+hBb/Ei6IRO2LGMsZgXd4gzjAi6e8XfkuPvYXwMsZcrpzMNbeeK5JlzBSK3VuI1wYOGMpds9TQn9bH1NhuP0Ke6SPsdrjVj0jC46DYjugk7vQkCci2N+0sv5pkR0SyxsR5Hkb0IGJ/pMk87dljSqZf+ynk/O08LEjb0o5K+dUCk8xUscoTRtyNhB8ZbrAHW1xGra/f6CFgTor+TNlvUAuLS1hTDZKRwujDZFy2kMjEVHixbMgsJUX/AlK2rBRMKHduRdvlLcJM5zHhsQMo2qOEeC4BmW0ubmhixcv6sKFC1pbWy91d9RtWiLuM0chJcJesM14G64p58JYG0hbnNz5N7jnbpP67bqt3d193b51RxFJJzeZhPQpIsSrlIJ+i8OQOa5bVYmPcPoRyENQfoghnYnDlcbdu9s6xMCvq6ymqjToN+o1tao6q9erF3Eog1VOBZYGjfq9Sr2SN9TkpB6we4x7YWZhk0gHdmvat+tTv6pmcjAGc3g44/rlmJ8tQtWy+LRMqE7+J74LQLAUvO4ErsrTqQT5hELCTbQTEQoJ5dBRmHpcH0LVws+pTzMPx1yDHtLvESfKY1z8KBEboea1x7Qlvw26FjqN4qf8grYowjpiU+RTWP9ZKf+B/ie5tnzqqe/rued+qNf9c6ycGB2wkWqpy330WEbAt6aWZXON0xZvch595FGdOXNGFZNvxqbEPxrQ0W5HuQjagv75bFbks8gqPJpivI64ah9z6jXj1GtKv9zWDLnxxBtzvajIUjCHWupgHTcdc+p0H2z4TpD1qUFdM/rGK5e3MkuMaxehgJ8ryPNMafH3VLvQDFrEyCC1qtQqY6z2GNMa+TH/ndbjzrskAAAQAElEQVQylh0GrEjvir8VVQkBFR85XwT1H4FI3u4tcF8XIPodX5d3QvAJRQTu3+4bAQ0gYuGaGnyCuLdCP8VT6iI/Fdlr/hmhkBwBeIs3SYXPDgs5aX2LMTrQHqep23dva3f7rg4wDscYrx2boJRDibnqsUFSFAhBmnWc/iXVXONvDHr6wMMX9NDZDfW8OM9GamcTTZF9y09KiXYD3dNyCjUtPzvWImNlJEOMvmRDdYpcKmdtnDyln/35n+OE9Z/rN//lb+kX/2//SKfPntXB3h60bWvr7h1du3pV3gQ+8/T39d3vfFtPfO87ep2Tsx3o75D14DbA6DBe58h/iytkTJ4z9Fl+CgHSQn4I8ArZddICELfw/Jiv0++DKUhdru8YnVoiZ6wPLe0u4KqyUm6UUq05fGxZQ1ZZXN/78CV96LFHdHI4lA4napiTGZomnKb6Z+K3uWLu4FvlORRJ4X8MYkS40reBgnoAGDhQ9bY8fzeDgaBFLPrUwbc5/DOlEVH4u+Ajyor+haUHGc3wEEWtF595Wp/5oz/Sd7jyP0ROTnBLulzX8tpS42bkq9/nlDRqXb21rWdfek1Pv/i6Xr9+V3ujTuOu0gjszaQZ+dLaprS6oW5lXf2Ns/LP40dvWddv7+i1N69ymnqgljkQ0MLEUBfjBboxYz+F3jls9ziE/Bv2h4zdbt1oh03KTr2kUX9do2ZZ03qg3Azk3xOYIa91Ulk3K8Ytq9N9SCR55JXgh5Fxi14NUlrSkeHkHDTLRQNrnBYQaUegWox0kesBkN/xHXI38V8v2J8ghh1bvyz5xx9c7xFCKmVJ0E/8HNUfxy4F7/mJI/hTv0wveGzuG1JV1RoOl9SwKYmAShCm1BmZO24vwaeCRMqD7ZJXIIJ40hTi6ai/k2Vujix2XSuSQUkk/UdfN9Xx6WhvDpILWxFMWUQPua46xJDwnwiyYXqXSW2jdTQelUayDadeg5HVpyND+Xh4iEKw8M5YVG2g+oTLRq6v1x1nEirKVQiXla3DbtNp/llJK2G37RM/G8FjThgcN6ZNw1e0h5zquu7RaOTi8mmqDY6HHrokn7CuY4iYBk+gKme5+3MWAvPPcRbAkp5SKW9j5gCj2/XNUOxzmGd3RNu7O7va5+o1pay6aej3gsEdzG2BXWQe2aJ2c7u05mpDEcDeksGe4BMsLHMm467ME6EUEpKfGcR+v9b6KrvT9RVtbq7jX9HGiVUtDfvqY2T1moSxmjBUQ3VOqqG/plydF+EGt0d8MV6rxKQM9cjTwIMe5eumUoXQ1QDSUegtAqMjdLhH4dDigX4hgHSENxTEWnTt4pWCEIEIPooyye2TH4Spg48FGMZTeDk6WmTN7w6hE2XsdEzUiKycKyXozSkpZYezQklzjx31BaGcklIQR92WBcvWlStX9OKLL+iZZ57hhPVZ/C/q9dde1w0M1r39Pc1QyhGhCqVqQ9WnqefOntOlSxf16MOP6AK7+5XlFeqNMr4wgjbn6mhzhjxYLiYo7Tn9sKwuaJf6bCCWl4eiasrNZd7OoTVFVmLBhMRycjot9bQqcsW8mmCkTuyCGfU7fkrdU9qwsWq58hyo+wOtbZ7W5Ru3dHd7TxL00ZcW47jDcOmmI3nsK8Z6RpwN5xYjdeZ6ASOruspqavM1lPHX+CNC95/uyGu3Q1KPXDukdEcu3nvvcXG7hhMerNHhvw0c03Dsmgb7H4RM8E+IiCC7IVzdf0LiLVB5QmRVZi7mlJRDLGIdi+0Uw3KkETJ4gMG6yyI/2tslvF9ksoPbifyVQQWVpDyZq26lAdp/EDOtNkmnT6zoxOpQCV0hMObwYGeX61TKBW1SrLyubwFRM1HU2SrURRK2m6KqtM7p4kc+9rP6jd/6Lf3f/+W/1C/8wsfV4yRqxCZyf2+fa9fbevPy5XJL8eT3ntC3vv41ff+J7+n1V17GoL2jlhP8Wl25qQmM1BZ57KxMOto0aNY0EFq89wQoSDFw3vUNBfQai2yBs4Cr6vgYc88bUOYj9CiyIhrazPC91RJz5/yp0zrHifL5jXWdY004yWJbw980murk6poeu3RJq8vLSsyf1vXCcyrhjQI+tP32l066vR/B2/P93Ql7PMyzDoUUEbLMRUqCWaLbuFJISpEUERJvnUIjbgOe/OY39Jk//AP98MnvqWKjsj5EJ3Gyttw0rEWVer1GGb1q+draPdDrV2/qhdev6s1bO0I7SZxe+2c0/Sem7nCaeJh7GtU97eVKOxhqh1Grt3ZSyxunpIo6B0NZT5tmoctajNNZewi3J1LC0tVMLXR4/Gfo2gm69YC+7FF2pxpop1oCQ42aFU2roaapUrEtOBRKyGudxAa/ZaPfCUnBbZVDSnQ60XcjIhQRaqgTn/zYvQ/JfpZtLRC4hogHnQjfh8VKrHGzNmvnYKb9kfuQJQFOV4M0UTIo5zHRT/EEed+CUgeRD7xOfyD4k3tdF0i5Up/5VDPOsBteJVOLjoNa0i1brXmLfskpK1Io4gjSfT9x4vFcm3u9YzM0x050nWQiJcA7vUgDgtqRkZfx75QmGBPjBzBhAXRllmgLeIOALjHhV1ZWtMIk98Lv3wirm6a0MGGBtDG7zYmrr8v9yyej8SHCMqUBFn8rNQiuWDQzSJYSHRPSspjPMeQmnNSO2Mwdcup2IJ9Y2VgYj8fEj4HTxqQ5/VBe+E2bDZBHHnlEjwCfmK2srqrX68lpZkFOSdnMPIInhMMJxlrhud82EFoUoPu8zwJzF+PcBrvbWBiWpZtQjAvz+PIyWnwffOmi3OYiLhSxgAc90b7rc78iQhWKsterMLiHOnlqQ6dOb+o0OLGxBv2NqpxUQWOdkuriqiwUdRJhHaVJNbysSW8q8lGmNo78KYhj4pkfGcGDGkmBpImHxYwu8LIMEuTtoMvAW/rqNGcX8RGBk5yEG0eunZD/ia/zmz0WYhtihvnqBiPIBRL98Rg0KDvLleFwhj9GVVeMV1aqMlVCo0pp6ahsShmxbBn/sfwb177+f+6558rPsD711FPFcL3Conv37pa8EXH7FQbwKnJxkgV7Y3NTlx5+SB/88If1wQ99EMP1IQ0GA6WcMVRbWRaMOfIwZqNkhVdD0xBlPVwassNsZBoCnrufUxZtTH3omRRZL0YoE3JG/JQ6ZgXUO2917F+48xIeMXf2vWGywQrz6t5AJ0+f1e7eoW7fuQsfKtkIHTOfxmwiJ7g+YQvyum8ZvuSctOBSGQH8UqY/PXhs2iNCQayBo0WAvETwlZ/uaMTdJ9fluL8ZuMVj/DW3QD9lHFdrP0hGSoUn5su7IZHP+SNgDuB9a5XUTYoSn5JWwq2CWWSkI7fjNHJ0uKd9TlT3MTAPDvbQafsaIVNz0iiuilLcQsongWss1qucqO7fvq6rr7+iOSezK2xWe02lpler1+9TdqJDDhHmyFfFfPFCYnoLN6mwKwgtXEaR8Bw5mZOh4mTkFHL1sb/39/Vr/4LT1V/6Ff3CL/4jfehjH1eb+lyHY3Bcu62X37hS5tJ3v/V1ff1rX9aznLRev/qm3BdPySonFisqpN4iM3h1BDuw4y/1uuwCEE0NCz9fguUXX+Cr2+tw6VnJkcIczGJk1ecUbWP1hFZZp1puP1qM8HMnTuhDFy/o/NJAj6yu6GMPPaQPc7CxubKEET/RQTvilGsuOnQESbT3IKBAP/o49i+ALRDjmDk/Wslfbwx03x/3Dh3Zoc/mrK3IJoKakZecEl0j41HL1mGZQc2MqfXdjevX9bUvfUmf/cQndPnVV7U26GuTQ5QNNuZrS0MN2aTnOkusL8sb61o/c1qrZ8/oxIWL2rj0sJbZ/Ddc8bfr6zq0vGLoTLlp3Y+sPUZpDwNtH7nZR/7HGKQDDmcuPvaQPvpzH9HP/PyH9f4PPaZHHjuvU2fWtbo+0HCpQfYrpRxFV9rOmHL4MZnMNOb0dUx9IzYq+6mnLQzCvdzooKq1jSE0o49T5pohdHFgsCfiMu2zgkCNFBEgLeAYGJhSlg2jIEyqjqEjnyhjv972RAn7a4hswcgn6JR2D6fa899UFXVHRXwGtEt74nEJA+9f+nX5B/HTVPROktxis2WM1AZbSgqlKglHJrnT4l9E4JOEq7c9pkXls0jo4L9lbM7Y2C4Q9S9S3vnLMMn2WctguFxHfm8QFrlNMb6mbli8hxhRy/KV6draulZWljVA+GrSUkpyR7zL98mrjVNjtyjkA4zKCXS01NQpkpTQ6rzFrZgYRs6JsBQhkVktHZlxFTtGEG2g+gT1AKXsX3JxeIwhPeFUwWEbj7u7u8UQmVKmDzPPcqX1yKOP6iKTxn9OawWjuge9Vug5JeV0BBbwCtQItCephd8GpA0S44Dr473dvWJ4ON4nDlB4RGdn77uAzvA6s/sVEXhpFyVRNzXG+EzuS6Z986DhNHV5eaATnKAuowz6/QYjtWZesZNEIVdM0LoKFRf6a4fhWwkf+2Gsw1WWaoSpoORJSpFU1z3q7CsTp/Lc70MHfa0QtmAI8Ad1RSzCwhXxOnKD9hPpKSWiosDVOZmAwoGCTh1S1iFYHtPOfuJdLqUMHZWqupYnQW5wQd00Ja6uK2WPS3Hx46ac5crdTkRoQWMqvJyxO7O8bG1t68rlK3rxpRf1zNPP6GlOWV94/nlduXpFPt0fc5ppea2bRuvr6/JJ/KVLl/T+D3xAP/tzH9P73v/+8ksn3oCZBstM/0h2IiTxKbTTd/fn4GC/nIxbdvYxHi2be8SZFk8qn5B6MhozJtoM2bZ/jn9+7Ic/9lvGDrklsNuSXjFea5un1Ruu6Pqt22UumXaRPwAThXemCr6ssuAOoTNDH6OmAvObfDZurUVM7wzDRsfP/eF3sihUXIrJ0N/o48bfjr+mBgsP5O7o+FkMXWghu0mJ8cspKad3APzMKZU8zh9BOSpKdo0k4RQs4hZhmXuFca3EnPUYpBI31wx9NUY+/AtWB3t7xVC17HgDNWHMGUh1HAosYxA8cuG83seV9XITuv7GK7p2+XW1pNU55PYq5snq+hqntRPNOSEUshKJ1kIyUYvWoYBwdw+BoaIyrhEZ6gSSNs5e0D/+1V/Tb/z2v9G/+J1/q3/4T35Vj33gI1Kzoru7h7px66Yuv/GafvjsM/r61/9c3+CE9emnntQbr79edK5lSu/6QMC7pt9PfFAaRLEIPvTL/oWB6hwyR7UIS/5TWSU2VRLXywEGGKo2+v2/h2k6VzueasA8uIgx9DMPXdTPYaSe7TXqcR2c52PNY6pRwEtO64TRhNZSd0yWaThCBDw+ji8uuWyA/jiUWsjzFrcU/Jv7wDK36AbsdmYedFveDce3bJRbdE/nwBESeSiqEevsSy+8qM9+6lP6M3DrymWdxEA9iXF/AgN1yesS61BmDhSWI5OrJzd0/j3cTL33PXrogx/S4z/7MT0Gzn7gg1p77HGtPPywBhcuqN48qb1I2kMo/XdsR7izFJp0TcrKmwAAEABJREFUM001V+plnbl4Wu//4GP62M99SD/38wD3Z37mA3r/B96jRx99WBeYG6dObWptjUOowVAVm3lFpWmbdICxuq9Ke6nWnTZ0mzHfh855TppgM0yxJzr6HswXz0uSZNB1BXQFoVCoPDAnpayWnV0QF04nYwQh+4VrEBbuPdCne/4H4jvqHkPTwaTTPifLE46gW+IMp3Ulr8r8fLc51YnHn2P8aJCYv77XzczhV9Wr1UM3uXsBX0S/nVaAXyHNOVVN6E3HtZSxKowg4ZgcEty3lgTndb0Ol2Ti6H3xPvhxesc4tsiry3Tky+jn5AhnrDEM+hh9vlZfRylubGzIWMHoa4gPCHLBEQLgXwzawTDd4apgl1ODQ47ZF4vtXC0T3/W5Azll2TUiQjkl1RgqTdMUN0NAxKJjHcQZZbHH8rZh6qveQ679baAeMKH29/cxPnbBjrZ3djix2JMNZsG15aVlnWaX5x8FuMAkOXXypGx8DAYDlfZQ9jZCclUp5QwtCCXMmGLIzGhvxunXHKF2+wUs8D5d62CUeI4cBMtqjYjjd0G+jrqhKEpqkcg4wY9OE5Tn/miirf2RZmTMdVavV6sYp9AVahmzVqPDffpzKBGGVSIrdEoViqLOSU0K9UnoJ6mHZm5yp1RJkaUudbhJFXXXNviqijb6ypkMCpED2vl2gqbAD4jvAImF6i6II2sHWiJbYjvcY+A9yi1FkEnBP8mfkB/K4yCzlMRDHstNyhm6KlCrrhuZvhr6auism0YN8lU3PdWN049AWlXXKmNG+URd1FjeoMEZY2XZDWIse95gXL12Vf7LAN9/+mk9+4Mf6mVOBq5du66trR1NOLWMyFriyn+T09WTp07psccf08/8zM+Aj+nRxx7TxUsPyZsen8yvsUFbWl5WTlk2ir3JCBhRQ/+MDdIc2Sk0pNAhRvMei+AexskhBsYEeZpbniNppigYk9+/CTrhNGAKJpYv+oBXx5inSv310xpunNWNrX1tH07UpVoiPjyO8CBRZ4+5ugZtg6aR/wRLTRuIAldcnYI6y87V8mw6oG0huyGySXw6ifHvFOHxQp5Na8nUkfLjXsprgbBLWdk1QlqcTEkOGiVZP/3j+VZIedeibnCRIeK+v8Q4bBBwSkQo4t2RnJ5CvOTVAswxhVRgaQ74dIRFX+EVc07H+Y7yiLnrMh15x8jEeHKIvtrSwd6uDjFYrW8m6JwOg2lQz/WBR8/ofQ+t68xqpRODUIx3dOv1l3T7zdfUcjVfcYI0293XILLWkN0BJ6+CXuusTowfRBc3dPQEsYaUU2Kcg5uCOQuwFJGhMnHosKQ1Nm3n0ZO//Tu/o3//7/9n/cqv/FO97/0fUqqWdGd3pivXtvXii2/qm994Ul/+8jf1ta9+k43gD3T18jXt7uxRnzWE6wxJoOMLXRHQhH8xjvDsbYN5HO/Fy/7iQhU5730Lf8UDD4uf6hP1IvpEinyixQpPg51JH6ehyf5YHVesq5wer6I7eswvG6ZnVoZaqRPzZIZJ02lovdt4xnTowZbR6uBRh7+j3h8Fjeg+8L7bC53vmPzj4t8x818UCY3w1LzDJ5kv1A/LVR78yqGoMqfloTnpU+a39Y9d63Y4JpSadm/d0jPf+qY+x1X/U1//ihqu3C+cWtXaMGtlUGkA3/ocgDSgj399qY8MNhgwlfamI93a39Vd9N2Ym7u8vKGlzfPaOPuoNs8/hg47p65ZluoBfIWWKdRygD1iXEbQM0LpHbChOOD0ex/7YTofUW/ozLnTeuSx9+jx979P7//oh/Shn/+oPvgLP6v3/OyH9MhHPqBHPvg+XXzsEW1eOKP+yTVpc1mTk6u6s9LX1X5P15bw91d1N5Z02PWV0kAZ+hKyb4RqpmwG8EjdQrzgZ+CvUhKCLZ8AynGdjtJxJcoYoaxY+EueVs6rIkmtPO9b9IIx0xyjfK4xN2cz+s0SQK5QMdazituq45/uP7RZIu65pNOOx9vtHLv2G/eyUcM7+Yl+a3VEPJiP4OLHFuiG/ZYP23lVVauH7RQRortyvPwQtMMyA28zxqoLBn54R16v/QV8ytwmubMfmF7ReEdlXXHlYIHzGnMSZlQ+Jz9ZGLtKDbZBKkqTxLppimE3xIpeHi5pGcNv0O+TMVN/h7KbygJlA3UXI/UQ4Zq3M/nx4MBOQecRjnpDYkSUTkSEIoUqDJRer4eR1lcPwWp6TYmLWOTLOSulLCmYS/NyqmSD1acRbtfG8RbX84b/B6ObN29hiNwtp5WJOtbYeZ06fVrnz5/XufPntInBurq2VvozhPE9+mkaEkJZXNpriLOR7v7Wda05i7x4UgqYaHbhwiOiyluEpfgElSHxFU9EFB+5CfkNtTB8hoROGTBuAFSx+69RlP1eTb8z+TsEpdMYfk5Z2BLKOSHoipYKgMNQga4ohmqPEj3CfdJr8sFORU07+LskpVwxsCgTBreqG3g4K/0x+R4j9+YYCgpECLmhYCgixEdsBNWqA5KFx/kdL55QKJHPbgTfIwjX6BRSSrxZkSrV0NDzeMP7PrJlf6/XVx/Zuo+BSjzjYLePXNhtGIsaeJzKBiOSUgpl+lhjrNnvsZoxXgUoA5+4X716DUP1B/rOd76r7z3xpJ5//gVduXK1nIRGJA2Hy/ImbDAYapNd/3vf9379Pa5Ff+Znf1aPP/64Ll28WGTHcrR+Yl1rq2tcfQ0xdifyCVnLTtL0WQ5SVWOItrrL9e7d/T3tcVo2xkBsBV+RrRntjZGBAwzlQwyUUcEU5TUT5KoL5hd5mZvyDrxFuVcrm9qfJwyGEScPtaYMbKukKQVyTqpZhDraCBRgTdkGVAxwkJ5oq4Y/HTLnAYwIURSEZD9Op8UTifHHS1G+7/6WopS1K7tkt/8+Qvf9TtRbwos053lnkBs9o6Onw39Mpajn7WV09DheCt1/7C9YNLhIOOqgazQWkUffkrmTsws/4qXEJ4JAeRdpRccxFxcuZUmT85BX9sNKbxY56JHwRw4F7mQ20QEb0ENugUbc1swYf8/zyXhXF86t6+c/fFFnlufK09taipGW01QHt6/q8gs/1N0331Rwy1OzoFfTuVIZU+ih+c4IZIzGIyVFZEWEkgRCkCrsARUZYIIHMmQ0VaMGmfWiPOdatEXwzp07q3/xz39T//2//X/oF//bX9PG2cd0MK50585Yr79xW88/97q+/o3v6VOf+qw++cnP6Otf+7pefeVVbaGHZ8ghTS7acsvutCMegOfJMRxdaFe30C2MTQehBSaWeOe5j5B4Sxl/6GNHRHCSGm3DybW0c3dP472xesT1GIAhNCwz9/rM08zmsWKG1jAmqH/OnGExU2aeiLbv6bd77XZS8f84l+S/7bfwA/rgxYIUIuzBIRbqgx63mtD/OXEt8jEldkp/hTvDuLz+5hv66mc/o0/9l/+sN5/+vk72si5uDHV6tWHDVGlQdeqzrgx6tXzqvzoc6MRyo6UeLcRME5+KcihyCJ/Z1+hgXmk0bzSaNlx59zWLoXJvVcsrm6rzAPkONgtJXc6aJqCsCcRNMV5tlEzZuB1OdrWLDt3HeD1Ersasae2g1uDUCZ187CFd+uh79SinrR/5+M/pIx/nNuwXPqKLH3ufTnz4MS199H2KD7xP+w89ojurZ7TV29Aor6pq1tQ0yxLtRq6VEohaGd5VIIdkt4ampqpUo1/FPEvwKknkO4L9oIaXPfL1q0w5IYktLJ3DVVzo7TJyzdo8S63m+GcxV0u4Yh0LypJLEyoeVSH2V2Jq6t5j1hKIHwOiaasT2e7BMtxB67vBed4NiVPkCgRzwvVMkZtUVxpyop5xj+dIoRWeiV6bANs2IjKCDoFOIapYgI621DljTTJgaYkvZcVDfsFzRSrxi3KdWvSR5aEji9d824d10ygtLy2xCA/Ux5iom0ZRCnYsiiymnJ4eoih3UbI+wdzd2dUhBtUEZetTm9atq1P4Hwo7QKbxxOjbX7Ql6XBXEQKhkGR/rpIaBs/t2jDpY8jUhHPOStQTEcV1WXd0huAaExZ8n275dNV0+XrX/+PU3bt35FNX5wlJrmtzY1Nnz5zRRU4OTuP6FO3EiRNa4TTK7S3jbhA+deq0/POLQ3jRwAMbRl2hm4o6wOsBxPnRl8Yg9Ufjj2OcGEneKczhV6aPNYJuwfHpysj8HI9k5WHjgupklOLhxg1COIFABnQlkEmz8q3hVZOSenWtXgN6tTy4Vd1o6tMYBKWjxs5V8EF+KG2uUlMQCYhexNlvEI38EUcKYYqrdIP4v+hN0NLQdq7qRRnoi5xkntY1tDU99TBSC2y42o/s9TBeSxxuQ9joYbDamK2bpoxn07PbKKMkUsrongrk0k7HYtdisM6BT8K3t7b16quv6bnnfqgnnnxS3/r2t/XSyy+XXxy5fvNGGY8lxn99YyEP586d1wc/9CF97GM/p5//+Z/XBz7wAT3GKetDvjZkw3OSE9jl5RXkf1x+fpT5pDmza4zSF7TMiDDPvCkpCgnWjbh68rj7en+M3E7QyuPJXIb9I+IOUcpjdjGtkpRqdanSxulzaoareu3qLe2T39dcszZoplKKxLTqFhAP/e5QLB39ttviD6KNxSgTOH4ZxA6/ESnhO34dYxyH/zKuyz8I6gjCxyBoeorzDh9Ik0lKyMsCiXGNgnfI/lNEeSZ3KMOWKbeQ/oWx2am4WsQV2o5pZWEJQ8f0twr8UfLiJ01HOM4XJb0r+VyXw3J9lAlumdrRgSZ729q+cVU7N6+pbqd66MxJzUf7mo8PMAoq+Uc5Bsh6ZgzvXr+u1158Xrt37miNORIYlceLZ9EDHa1Y5pDBiKSUQMAzBf9UmnbzDi0gCqjE29N1HYvCnM3XQs+3yNH58xf03/3Gb+rfYLD+/Mf/vpbX1sVao63tXb3xxmU9+eRT+uKXvqg//uM/1n/+z/9Zn/3sZ/XMM89q6+6WLE8d+skQD+TJ/tZxhI/fDj4xEoyHfUcgz3H6wi2lyekQedCbhwf78o/b0EXmfAIVqIVPsFdifqiVulmrxESs4UcPPdvkRJ6jeuhjqZT0WERBI2Von5eYTgvmSfdcvf0hz6ISEn5SP1n/ut4IZfSNdWnCP2feT1kbOzrf3aMLDtOhnILxbul/Vw45avJM4KPl6s8++Sf6yuf+VPtbN3XqxBJY0Yn1Fa0uDzQcNOo1mfX5GJXquoJRreoqqYf+XceIGbLeNLRhHle4GXqCjULFGt7UPQ24pu/VjfoYiL1cQUNVaPd6IPJ2KrOkUA2hkhhAz6sS0zE2c82ZCxP/RY3pGL05QgYOwUgJQ291fUmnmEMnOYW9+Ngjes9HP6z3/fzHdPK9j2m+uqIZ9KWqVg09Q3i2hPAsgxXqJ1VrGJMbtbTZhE7grmNYroH1utNyTDTsxhoY7Vj1/FDVbKSGk99BN+GGY64lyi9HpyHGaB/DvTGgd+HO2DgBzbQML837IC2QwUCeE8pgtpgAABAASURBVPMWMnjNg6DvATeiuHwWbyd4YD48iLfFLXL+lb73W6VB1+SIlFQxdnUN5cgSxEErbZPG9FGBeMo4Ek8ez/f7aDVHZ9kem6GnRL/J/ZY3IhQRxBkd+QG8aUFy+x472s85KzUYDhUBkzi30LPw2hD0z1LZCPRv/+9hqNpgHWO4zjB8qFnOLxPnAO0EFasgcBKQkokIyUIYCYdBtd9wUkqhXGUmRC0brD0MlAxRUshPRCilpJxTccXjhXhOx6fTaTlF3WMHtse12rZ/mWvrrvxzs4VO+mIaXad/fMEG6WmMjTNnz+rsuXPlxPWRRx7RBU7PTmyscx3WX9DBolDDIDNLtE+T5e0WPXaXj8I4NGBKI8qXCF78EXG/aPEnwXv5Z2ob6vbgB1kn8PNw/0Dj0VhzrpNbeBsKUu6/Dh3jfqzI1SlDUwUa2hhUlQZ1o15dl37U+EecxEypU+QWeTq5JpXHgiaHiVeBtHBDwbgc++1GECdg9wjC1duezNi5b3N3NqS6aZBgMnULJxhLEW9htgFnHkckZWjvYYT2MFJtnPYYgx6yYNRNg+HdW4C+uf66aVTRv0x7KWdVKMGUzA2pZUIYCvzQ4V+seu211/TD557Tt7/zHU5Zv6PnX3her73+mra5GWiR4YwSdrvLGK7+pTwbp+973/sWhurDD+uhSw/psUcf02OctnpD4wXTGyVB+z7jd3g4Uk5JYwxTx08YywPixmzoPLYTDFJjPJlpguFpjMdzHY6mOuB63+E5pwuQK8+vXn+gqj/U3b1D3dk50CGL76SVUs40GQuGMu4COSfVdYbXVXGrKtF1GE6a0wscJNwVOKajniTzfyHQIVFKf6NPd1S73WMcRR21HRFKyF5KCZd+ENZf8DB875jDLbhvpc9HeqcYpiyEHQtiZxdYF3XwxVx5O4oRStkoaGXXNx5B+WMIv47KL7jYKRyGsLIoOZ2bp27ihW6ianqo9SbpY+9/j85voneQ6T5yX+dGbZeE+GrKvPXJ6wQZunHlTR3ubKkHT3IrjDBACxXhpqqRfeQewZnOpvJGTV1XyAm4AgeVyr9wNylFpGmzY8DfgN/CNawTaubdBz74QYzV/17/7Nd/XQ+zWesNB0pVpZQzdYcs4/67xp/85Cf1H/7D/1df+OIX5f+m2DrZ1ba0YZ66PoVjKIYDZeYGvvthxzlfcUm558LzQnSSIicNlofMeQLU3UNX1HWlGpqGg6HW1+AjcyYn4pqeKviSIimlpEyeCh5naI9IVKajx4QZR7TgfTsdJSPxxS2fe9QR+kn9ZP1pX7dplHLH7ZRA+Vh/doy5UyJCUcbQSY6B8whRIr2m/zGfc5LZKjhZnuxu6dnvfVt/8vv/Sd//3jdVY2idP7Ops2c2OLwZLNbAwj/4Rp0J5Bwy73JCNiX8lVrW3gCJOsUGrANisxUYk5nrbh+cLPVqeU0K6DANiTU7MNQEbaa/jG0ZYyp94PXcCepYuB3S2ymT7r8rnhm+ik9VJ+joFMyrQO4H2BCZ3UqywbjU16Mffp8e+dkP6cyjl3TxoQt67NJFvefsOb33zFm9j9vWD2DcfpA+v/fkih5Z7evSSqOHwAa3GScwUC8s1TpRt1pNE60QXsZdq+Yyhhiu9XRf9XhfPQzXIYboSrRa0lwDNgz9+VR9DLQhRusS9Dl+ranUkJ7ZnJrOCh5UGKrJAkcPpUVv7d6H/nYexsTylFKo9jxjrT2WNZPbQdVbEETwOg6nvB7flv7ZTlvopJb4UApnpq9kdh7bmzPkcw6/vO61yIfLpZSYwxXIinCZDr2HINlAmiF4EwwnL7w2TO8bqXsswGO5whYGu4EWZUhbMuHisR+nVJpSHLlJKSfllJQeRKSS7vwKyXR4IjQwxKhQMg67TAQZFIoIJeqICPlZdGgud26KETDiutUG6t27d+W/+2oDxHGjw8NC+wSDweWCOpq6Zsc4kH8T3H65LzCVRmBMpbpp5PY74kJmKmqXPCUfrvv/IHT0HJF2FHrQoRb6bONtDH8D/sABtRxVTDFsTOeECT9jwnWMBS3KbQleB9VEhJIh4R4jlNQpI1S1xCIWKIXMqQxAQdQo8TnlfWI3Y3B82DB3X6inxW1xZaRQcXHIRo06eoLoBfAs4sJO+dgj+wyILW+JpBKPuY2+Gj4TFCwDnSJCKWc1CH+Pk9R+MUb7qqDVi4nRNLV6LJQlreQZqM8C1GMhNxrchvSm6alhnOqmUcVClHIudaecpUjszNoiG+b5HALGjL9/TOTV117V008/re997wk94R8JeO4FXb58RZZ1j8MYOcoovR60LXG6foqT9ksXL+ksmxsbqGdRdg+zufGPC4yo03MiVw1tzcRwIjeVko3mwE2V5jD/4GCsOYmT8UxjDNMRRsjYfgzV0XEYK3Q67TgxmBZaqEQrJ06rqwa6cmtbu6O5sFUZH6SD/nQo5Y7xteFUm1542sC7whPC5FKQzwPTyd+FDHfU0FKuJBFv/rTIHN6f6l2Me+jd/wkayIGSCKPkJk7CB0JaeHDwR4Qi4jig8hCOIE7vBOegR3SmA+0DcLjAZhHxCCC0IPn0XSAMlGIUOH4Ok+ZK8MJpifRE2Qy/jIo67JZ40oJ8zmtk/JnxsFvCpNtNdo9QU9ewSmo4iVnrhT76nof04ccf0kqDnFDeumCGrKACuFnp1OL3gA8Zyz7dvPXmmxrvbBf6OPBRx4anRY46FkaxEU3wp0becspKkQhFgfiqPMEX8B5HRYSsY6uqUsVcNTKu+Thh4Vg/eVK/9s9/oxisH/9v/r5Onj6lwXBJVVNryuIyoW3j6vUb+vwXPq9PfOqT8v8k5zTLHOqTOdHBwVBLu3CYpbqT41vxEOd8+AR7yee0lnRQQgxJcckVHXk6pZycvRjKI3SpafchxObmJgcPF+RbM88By7T74cwRoZRS4UvCr2MGFBcijl2aoTn9yOP4H4n8m42IQtOi/+5HISFoE3iNmDE+M/hvf86hCtkKXKVOARIdsRxXyHfCcLKRevO1V/S1P/2MPvP7/1mXOalfG1Q6u7mijbWBlvD3e8gB8pZSKGKBY3+C7Yn4nCtlVRrvHWjv1m2Nbt/WlDV3unOb24K7Go/3NG4nmqS55pU0b0JdDRoo6mWpoXRTobtxa8P+Rr2mWRyuVLUq+lEh5DXo4e/TtwHlhnWlIWV7GKlVlmro6eekIelD3JVBT8N+I2F8j5E0LffU53R4k0Ooxy5c1AceuqQPYrR+6KFzuGdl92cevqCfe/xhffy9j+rvf+BxffjSGX3w4mn9vQ88pn/4kfcv8FHcj35A/7ef/bD+8cc+rF8k/hfe/5g++uhFvffsKT2yuaoLa0u6tL6iM0uNTnMabZzq1zrZr2R3FT7kbooOminUlh87qVopI/jYuMSL+E4e8SAOYbe3hBd+0o7jy9hqUYZogou8P8b/Y6LvFbNnkef4u5hrEMSYVNhDaC/0mH7kCWIMN79wiYDcTp5/c3SEXSFLKSUF42W/yOqWvPZMkeEx89j22Yz8js85ybZDzlkRSVJQp8SmaKwxC/SYU70xO3ifnPrn/Az7xxhRPkHybnmOUnSFPo5vId4Vswbp+IkIBZUHREWEEgSmnJRTLooigvTjtEiKIA9uSklGzlk9Ft0+hoIVTmZiJPJLIT8Rdk34fWaYIYY7659v8Qmwr6K86zetpnuXE9e9/f1yAuu+tAx6WciOXDNriuFhGnpNLTfnshGLthZ5GZCSv4Vx3QKMsnmgv/AJmQ6f+to49abARrQxxdA27TN2Xy0TrIWvLQqGBuBZKNP/zIStmJ1NXanfq9VjwtbE9auK+VhrhSvyNbAC75aYrB31bO3saOq6KD+Dbi8ULf0xukhKlM3UF6SLeKOjP3YTcSknRQIBzw3JSQtIItYMUcfKY/6INkS+qqpRnJUy9Xsshxh8Vd0opYwAdwhhox7GZg+js9fvo7QIo6gc1yc85IRkyIK4NFzWUnGXtLS0LMcNMFr7XCc5vj8YlLoSMqJIEGQEJCSCKEaFbKS2hT4V8jzOdzl19wnrs8/+oPw4wLe//W394Ac/lONuoXx3d/Y0YUwicqGtDz2ra+s6ceKENjZO6Pz581pbX9MhmyDzp4Hnpg1Wq64aygw04Yq/bUN7e4fI3ARMdXAwWZygHoxwiaONMcbqnJNU5z/wjwAQDvpyMJqg4AfqmiVd39rXPkas84yYp1Pmo3epXYumE0/Io0b/Ws2wdCxbIm4RK0XxO7SQ1HQ0pp4zrsPDVsav1KKf8AkhIoLT7w7aLvnewSVKBeUDbTZGoKHQAlHEQHT5yn14O6RSUH5KLsrAhFJmUUdLsFPnuXQMFvgOHrUz+Gtwe9SBlrlv12mB8gzypflcNj4rBram8YZGMnE+SQrK+CQnUdf9vIv8LpNpL9j4V4xRQ1kvqOssYA9zevXzH3xcP//h92jA8WhiUU+k101fXZeZNwMtL60hRz3N2cQeckuUaWONhfr1F56Tf86VdVgHu3sacZIv717YBEU5reqUoDHgSyBDhhQ6fmimhIrrT0kIdfaTv1ukyj+bVjEPhb5JGK4f+MhH9Dv/5l/rX/7rf6WPfOxntLy6qsx87jEXlZJa+H7AuvGd735Hn/zUp/XdJ77HZmtPM2iasl4wDTRvO5W52Ill+j7cJFGi87yMFXV57DryF5dEokiTrI9yyso5ybpizjjlnJlvjRyfUpKfoNIIfx16AIHf8QZ5CAkvCAWBdwLiSMr/+S+cgCeLdiNC7pv7mgJ+w5sWuYrSX3Iinx1czRhskcWDHCIImc3TfHSoGTeO1159WV/65Cf05U/8icZ3burCiWWdBSdW+loZVBo0oR7GZK6TXE+Gr1XR370Ff6k7Iw+DwZIq9Lu4Fdq+dl1337ysvetXMFhvYKje0s7+bV3bv6VrB3d0efeW3ti+oSv7d3R9tKPb0z3tcm0+Y22iG9RbazDoax1demL9hNZW1rS6vKLVpSFzoKeVYaNlY4BrHdur1ceYNgYYgUtghbV6BTr76I4GPlQpMKwqJcqsnNrUxqmT8i1jw9o6YE4OmG/9dsTJpzFWf3ao3oTT0cM9xd6WqoNd1fi1c0cNJ6YD6B3Ox1ri6v/Yv8oE9M/zXlpb0gcunNFHMHZ/9rGH9DEM3v/mQ+/TP/jw+xf40Hv1MU50nbYOre30QKL9gM6EUCfGcYFWIq5jTI8h0jvHFZfRxfU863A7ynUP5O1KvpYiPwYP5n0nv8uX+E54QSfPrSk6rmLMhwPrplYdbYuZ0nUh4UaEgoFchHXvsWzO0ZN2F2Wc5LyBB3uKrxZepldX9EdHXSlnHcudXSOC/NYBsCh58faiu7+HIPmKnwXYJ1ATCHWDDzKlpSf3G3eLPw6hiCiJ5csnIkpc0DlPuOIy2TwJj2HiUloQXNeVahSlUcEwxyfy55yUUgZJVAkDW5TiXKZ1jmIcjUfaP2BxB4eHB/gPtLULVCaCAAAQAElEQVS1rTt37sj/u9EuBpwN8AmW/JTFxHBZ+EF9pjGhoxF2hB4Jov6ugA+MJYaM5kEBQlPij+JKhsWHjOV1Mh5nkHw9d4hSHwHTYEPVNNovhKWiXy2LZEilf4n+VgygUcMD8yHj9uosC9ASRukyBuoq7lJTo3Bq5SRNuIIZA2wgVJhkQ5WxVmuGGe4biAjRaQCJ0A2VfO0Xj9NwSj7ce29QZAFHmQ8ti5IFs5R0ftNd1aoYv4R/iMFpxVpAmxGhBKhFVnzO53E2HK5ZCJumUcYIXRivAwzVIVjScGkJBTdQD0O3weB1vqqqlFNSJn+GXynlBf8iyQ8jyDjwZbw81iM2ZXfu3NXrr78u/6cBT7C4PvHEE3r22Wf14osv6c03LuvmzZva3t4pBqk3LTbsq7qBXtqinTnjFRFUH9ADXSjxKO1mNiUzZG6nuFNOv/YxWPf29uX/9Wxnd1/G7u6B9vYPMWBHOuTUlXVXE07JKur2Aj+PWkvrpzTF3dodycbrjEwtfeiYhwLBaBliUVJH/4jzGBz32n75cXxJdx6PslTmstP+NsECI/rwdkAlVC3oxPOOr1kfpETEQh4Z/wCWKyOcxhiJBaoz35jrLTqtw9Dv0BHCOM0o1GKIwp8KGbZxySBI6IaWRX7KIj/FKMyU9elUjzp7tNcH9jeEG/ha005FXTVtOX7IGK71+9pYXtbp1TWdZ4Nz6ewpffxjH9HHOaFZ7YUqFr/EKYvHjqY1xei0HIjr/9XlVQ2R73301vPff0rPfO+7unX1qt549VXt3N1Sg4z3mV+7+Fto88LXqyvllKDI74J3PnEPBwvsAx0o4QXXpSJB8lNK0TeBTlH0RULfrGBM/MLHP67f+Z3f0a/+s3+mRx59VH02ihU01E0tsmqfdeOZHzyrz33+8/qO6b1zu+jlCRuyKfxp4dNckvXQYnwJdIDxt0OyOj6GiHPKWwHd0BXMaY+z9YLzeT6LJPvv53eE8daY+6F38RViSLeL83/2a94UfYpMRgRjmpUZb8dNkeNIoRq+B50mmW6XEppxrTyZjuDhTHWSMpyesgZ+nw3En/zuf9HLzzylFYyss2vLyOOqznACuMYJ4DKGar+XMRyNCkOvLmgY14qxr+qq6LwKf4vumbEJ7xjTjjUsMY9q5lNg1I0x7qa4bcx1B//VW1d17eY1vfLGK3rxtRf1/Msv6gdstp56+kk99dQTBd9/6ik99eSTHBQ8q1eR7evI+Pb2XY0wFqeTQ7VsJlXWw7kyR491SFWSIEV1Dg2banFQ09TFXRo0rA99Tv4H6g0H5KuUmJfeVFazsTJGZ3QjTiPHbEInzMFZQYZ3FSfPxbUfw9Y/Z9pDrxp9eLnAXD3Sa+pKkwN1h7tgTxoZuzIfglNlI2EAD2OmJY5O6/BpKptj5nvXzdShJzro6pj49+wrh4lvDfyt58wROlyjPcr/ljTiHgz/Zf0+fJzT75b252AG3xExVXUtFUFTeSIYBB2jRIlpCzq9ve1F6uJb8jCvj6dVRCihryzbmQEt7lFYPCU/mVtkrqX/ydflPunbw1Dd59TRhusUJe7E1rkp9NO/tMDr7qh0SuWJCPEqmGwJQSuEmkiDyZgfQIXxUdcVE6hRDbNq/FVVq2KSVqTlXCmlTH1JQe0LBafCrAnK28bgGINkQl/8oww+ZfUV73E/RyxG7qvTi7I7qiMilE1PytRFJ7R4iq98CB+7eP1SxE4ZBrPMtHQOEehQOM7uPDP/7OLBQbm6snF6AL8PORkZl5OyKe219CWU4UMFDYZpWfQ3E4/SoN9Nr9Zw2NMSWGXHs8KiOKircvXvhe9wtK8Zk4zDFtyOabZYdLpIohIl6rayF09E+CvIBVAKzcXvWNICilSg8kQQA0qA7As5aWVZ6Y7KppQYt1o96PKCEmSOCPW4sncaQd5QRCghC6W/pc+VKvoRsUjrYYiazrppZP9gOMBAH9J3G4ZDDfooJNpoyFc3zUIxUU/KWSmDlOTyESE/kEsfpRZF4L8kMUbRbm9vFYP1+eefL4bqk08+gfu0fvjDH+rll1/WtWvXyiZn6+42huU+C/JIexidzB3oz8UYjUiwNXNVYvmsJIXMF8uh8/qX/g58kopyPzg4xDA9xEA9KIbrHkbsiBNUy+YYed3a2io/AjBm8Kaq1OU+in9PB5y4LuSUXvCKQVp0iwB8j+NwdLKBovJ0fAEZ+eJfvAQV5Z9U/P4o9Lf/mMoFOvrzF5IE3RGhiFAC2UihCtfIIWWq8xVbRuFV8Kli4BrcAfmWkBFfG/YZvyV0yjrytMFGaJON1RlOeC5unNSlU6d0gvgTnOSf5GT/9MqKNpHDjUFPG4O+NpC/DYw2lzlNmXOcDl3i2vzRs+d0cfOkLmxs6vFLF/XRD75PD184LRsGaX4otYdqZyPGeswJ+xgd19Mem5eXX3xZt2/cVMemWxgmM3TD3t3b8iJ9+uSmphgGU+S2RrZPrq+rkmR/ps94eemweVdAMAn+iMfxOAo+RVqke2X0I89x7pQzaaGUs86cO6d/8su/pP/hf/gf9Mu//Mu6xJWq5/QMOg84FNjhoOPylSv68le+rM9jsL7yyiuynrXczosedK2MLI51BT4WOP10zxHNQf8nGEyLDeW2jrt7rzJ3817gr+KB2FI51Nr7V6nqL1l2jjEyRx+4eMp1GQv7JXfS6DTHAApOUucYXIcHe7p5/aq+8sUv6DN/8id6Bd22VCX5l/fOYKiu9Cot9RLI6rNp6jUS4q8KnlY54c+0kRTMkcUAdbJ+n2HA+McEO8Zb8D6xtvaZT/5f1SoMuPn4QNPDfQkDs0lSrwpkfKoZ8ur/rW1/ZxudtyPruoLdbd26fVNXr15BB7+ql/y3sJ95Wt/HeH326e/reTY+zz/3LO4zeuWl5zlAeFU3OMHdwhDeP9gpbXUcyCToSjayMCCnzKlMH3pVT437A32ZtFSMxKnmGI8dEKtix7h26MtEP93XnEOl/wkeRChHArjoCyaevMlNtNWkUI+8DYZ/k+a0c4wZ/gVq2qg0Qf9MpJioSzN4ONUMPhlzDMEC6psz11vWJLtzu8B8/hEcxXfkN0r6UVzxE/9u7nHdD7ozysxMCzya4xY/dc64yfEcPV6P9a4PnIRHLby2oWvXZWGhIoKSpJvX5BHoiGnRx27bh3e2i0o50ua0nXImW4v6m2tumuBRunX7tiw0VigtDc0QwqJUKER95XXFRgmUjxsvnsWHYAQfQl0hSP6C0GIDf+ySQaGIULIwVBWTolaFIZoxnlLOykyoCn8ufsLFdT4jy2kFNWGDvCllBcIjHjNoTmdtJMxwHbY78mTBOPX/OnXA7n/MAjDmes271Dn9bmGcuxwRCGtdaHTZTkGtb3uPoo4cmNrR4SOoo0RHWLjCtR/gNW99gjqiff+hZbsTaLKQTqDF17YV/S2gTxXIKSmBnBLG0AI1fOv3Gw25Uhg2lXp1Vk25nCtNW2lvNNUUxTZnMhJUR59EXVbuhiJJwZjo/mMKPXb3Y6Qo/3T0RHEjQhFAQZhSMK0r/GvV4nYsSBGhDE0V4xMeF2CDla2sKKHyUDwiFJGUE4D2lLKIUSI+0x8Cqr0xwV/h1pxo2ijt9fvlRGc4tNEKBsMjoxXlZIMV/rh8ylk5J5CVcFMKuU5Rf0TSlI2Dbw9GjIH/qsVVjNIXX3pJ/hus3//+03r6mWcxWJ/TK6+8Vv5awOUrV1Gst3VIfstNSkkj5GiEgXmAAWp3jw3fAZsRy9QBJ6a7nMjZSO2QL/PHMuCyM04m5sw1b6h2dnZ1QPk9DODpaMYEFeMXiv5Q9cqadnzVxpj6j0dPu1AbWvDRzIT/CKAWMZ1Ikj9BDvsLuhJl9uvHPc7349J+NJ4KS6TdH4OfoMIfl2Uhh3ypuqO/XXFLg+6aEl7WCRaRTlV0GHGARboGDYm9SiwknQZVcKKRtIocrrG5O4FxeWZ1WZdOntDDpzf1yJmTevzcGb334jk9du60Hjq1oUubJ0r6hY1VnVkd6vRyX5tcQZ5c6uEf6JzLn9rUw2dOsfCf0sNnT+si4XMb67pAvRep4+zmujZWyHtyTe97/JI+ypXghfOnkMNWM069ZizkY2ToENmxPthDZrY4PZ1zqhr07mDvQN7ATjBKpVYPP/yQPvaxn9WlSxf0yCOXtHniBNf/uyzUh/Q91CLHE+rqUOpi3FUemAZvooTxl7jjT+AB8BaPwp/C2eK593EpLyQV/KubWpl5tYyx/tBDD+mf/sqv6H/8n/5H/eqv/qr8C6oDjPUaPT7lkOD27Tv67ve+p099+tP63Oc+hxHyOgfVE8S0K9S8pYF7AXug6ZgON+4ocBz7djfnXOa95+GMuUQD5P7x73H5ezkeaGMR5xwL3/H3WPbs3uftceo7uFThao13SH3nKMqUBNyEbspVVkI/WWe4X14bOgioqkbuawsXbWC1yEaL328N3wbo0A5d9AYG36f/4Pf155/7U423buvs2pIsk6vI8cqwx/X6ACO1UY92qkhKktzuAoShwf4g3ptet21azF+311nPs7a23FBUnKCusA6tcZpZYyTOdm6p4lTR1+ixu6UhxmMPOc4cnqTxoQasDwMaLKCBYQoNQI9OVBgkHXmmXMHPRwdq8c84Fd7fuqPb167q8isv6yWM1+9/59t6mpPiZzhUeO7738cQf05XX39NO7duasbhT0BXYLB3tD3nen8+oy6u8TuNGcKxAiMyGZopbODjz6kVpscRuoVu0VwVyKCG5iaLcKvAqBP1200cCC0wU2AMHyNpqkS5VNI7ifGzXWJbZFaMw7mO/SWeuT9/C+aak+/thuccOT9Gy3w/9s/Ja7QeF+A6Da85jndbxSXfDNg/p72SnzHxeuWT1BKmfzPa8eYkM+eD8aEHSIPEkOntD12T2zHmbKpajyORHbkjXCLR/7eXEvowgwpkWd4T+auAyTP0BPZLuA7WzY46kwmaUXEhEmGZuvN0VDQQLMQdLsVI6WTCO9qjPHwPfCE3kFOWJ1CiQ6GQQKcklxVupER6VqQK2CW/JwnKr9dvOCEbaHllRfb3Bn0trSypj9s0jRLSkw2kpGoqGXWv5sSuKadsNlwq6kmZuiNUHohsYf6UXUGiHf8ZItNgI3UfI2Jko5Xd4IT0GUyYMXA2bM3knCvVKNxEn9zPCOqMRLV2QxFAoQTwMgA0RlswBH+LsDrckdqJiHsIfDMm0CETzwvVhMVqDq9F2Y6J73Tz0qhSUkX7OeFGVqahnJJqhGbQ66Oce/TddCZVea7EJBM8mlLm2vZI2+OkCVeIpl9QIh7Xb29EKCLktK4LxlTq+OevHdY2JdKTyGfgjwhqWLz2heMJdnTRKMqLwt7gmOcdfSJZOSfVvUZVnZXw95pGOSUl4CozNOeUVB3xPCfyxVGYuF7TQyZ6quueKgzVTFzOWUrkgRc9TrqWhktaXl6Rx9j+AUZs09SUqeBRDaijlL7rlQAAEABJREFU1yvyUjeN6qZR5XRQ1bWquqE66qRPNlxHLPi+ZXjjzTf1/PMvFmP1yae+rydRiM+iJF944UW9zEnRjRvX6bFJySzCnIxheNjY2NnelX+xz8aHjV//qIfH2XyxnM1RDl54vKDPkLsx7dko2d3e1t3b4NaedhjDQwzZEfwV/ZsNlnVnnHV3XGt3Ko3h79yMN5jIZRChJsPPplcjL1IFg5OEPAKJ3qk8wddjbDfxIRtpnbwgOf9PBMoVeaHNH+cGaaVu8v44Vz+SFnJe0+V6oYqlONG9DEJt6WsrYtTQiQGG6TDNNeBqrc/CMGTB2VxpdHptoFPrA53fWNFjZzb00YfOl1+W+MUPv19/7wPv0c88/rA+gHH6+NlNPXrqhB49va5HTq7qoY0lXaTcubWezlLPxfW+Htlc0iMbQ9l99OSyHjm9qksn13VmfVWnMFrPnFjTBeo4f3JF60tZw2aOETDXuXOr+tjPv18/9/H36/zFE+oPK+UaynPSPNUat0mjaccGZcJJ6q7u3L7LTcuBgn/iGaMrmmFf7/ngB/ULv/gPtIkh3cNY9viur67o3OnTquBxRgZsMAQ6xDxbTGzPSCrxG5J5ukDgBwKRFIEryV+8ighJBl8cj0MiDlYTSwTteZ0givk21PkL5/SP/vE/0r//9/+jfuM3flMPPfQw+egfci3G6tbNm/rBsz8o2NvdJy2QzcT40Ta6R8cPfaBqQm4j6IJdgp2B33mPEJReIJRTQhf2y00Ghai/uw/qLHR3KnOALy91+QVJIm+UtNDioUhhYaGFcnaddh+mjSykOe87435u0UJnZunHPK7HjZCckIucs1IGkcpJ+wGb1zl8zOi+IL6lQfO/o0zHzPAaMm0n5WeTddBqcnNPrzz5rD73e3+gl777LcXuLZ1fSrqwVmtztafllWEZt7pplBLtIEHpHhiXFPDUSLhJCdqDPthgCNo0jw1Ll/9OaFd1mGJTzbgG91X4ejXVud5UG7NtnZzt6vT8QEvbtzUE/d0t9fe2lbfvKG3dVcdJ6vzmdU1vXNPkxlWNOQE+vHFFIl/m6n9y55Z2rl3RLulTTmJbNvwdRmiCJw23S5kbqpbweHdHtznFv/zSy3rl+8/oB9/4lr7yZ5/Wlz7/SX3r21/WMz/8rl55/TnduPWG9rbQ2YfQgPHaoDMStxqa7qsDcXTLoXakKD+WM1HCkLWhamM8x1w5WvkXvZoqOBhKqlIUNFUlr80JXhXAt0Tp3DHfJ51mhx3VJk0niXHtOIxuNWVz6cMKrwEz1gTbHnPcGSdNjp+j/wuImzOfjNbGI+Xmx5jMsJdnmhE/By122xy06IIOueksL9g3EzaPE07A/WNos1J2jhHcynndrvO22IBTDssO4emENamjDjGBEvZTon8+XBH9QnBkF9G1RBS0rEdu0+13+MlAFjjRBemGcA37gQsH6aBGtiuQlVXN4Rr8EgczyT+3OJcQc7lwoi67C9CxiFCgAIJByEyOit10xYKeIbay3+4xci03UpNeE2fhX5SlwQyoJxUXMjKKmjyV8zJRehhcfQyN/mBYfqZkuDRQr99TJr87XtFW3avVt8HaaxAE2iKuqitV1FE1hI9Q49bHaaUN2spZc5g9Z5Ddl46+jT0QDIJPVA8wWMeTiTwAMwazZWCdL0Nng4FkF27DlwS3YgEz2D4H7QJP3IJjjlJikdyJIYHJuLTtWmYIzIgrsgnt+rRkjqHakkYRpYh7yCmpMmLh1vSloX+9plGvt0BDnxsMwLoiD/CY3t091O29sQ7n9J2Bp2VBhKsvbjigQtKC5MDvMPBL0E7JZf+DKAn+EMlrX0FH7UddoM52MWnYkbXsJFv4751/0+upht5FxSGPcc0YGj3iE31tGYOU8sKgdBp9rZuGRQjYBXXTKJOWyJ9ylmWv1xsgPyjg4RJKeLlgeXlJQ65nB8iO0WMzVDfIEDAtfYzZIVe8y2yOlpeXNeSUqI8c9jgVakiroClXNT2TDlGKdzntunb9OqeqV/TGlct6/Y03wJvaurulIWUOuNLf3z8g76FsnPpHaDyuM2RvjuKwMrA75rSjkxSMqw1Vy4ANY+MABTyy8p1KUybr4XiqfYzfqeVx9YT221rbKLo9p6G80Gdqj49WywB0KsZmClleLD9ZwT/a6xawDKJ7yqCHtEiTcDuASyRiqL8I4iEr37/8W9qguOu5jyM64LznziKeXuBJClUUanKof4SlOnSCk5yNfq2NXoW/0qnlvi6eWtf7H76gDz56Sf5N3/di5D3ik9L1FV08saoLGJeXOP28dJJT0I1VnV1d0pnVoU6vDnRqZYELGK7GqdW+zm8u6/zGss6sD3V6bagTS32dWlvVmY11rS8Pue5D7jlFCha7NQzSdYyCU6dW9cij53Th4ik98vhFvff9j+mx9z6uzbNnlZDZCScGI8ZxwsIxYxGZowusryKC+ZEVyPjGqVN674c+qCFt1YMeRkHLmPukptOwV3MyNtSwqTk9TqwpLePawrkO6K1PECzo8PgN8i8gLwCOgr/EFJ8/wSeIS0r4qLrImL2ugzYIB7K2srqq977vffqlf/JL+nf/9t/pN3/zN/UhjOszGNL+X99+67f+hf7Jf/tPtLmxIavInJJyWtQp6hfPokY8915GH7ocv4gKnCC3oSM3JDJEhCrmSE6JeKd1uIb974Qg/RiLdD3wuOQxHO35cgy3J+h6V1B7B03HcB0/FkFKp2IwBOUiQjYkfKDicK/fKzou6JtIg+voWL4YFR1GU67IlaQOI2WytadvfO5L+vTv/p5uvfaalom/tLGmi5urOrXS0xqbnAFy23ed6E6JDCAwpqLLGLvJIYX0NnRH4YUrnhaGGGIeztHzM67fYz7Rcm51sjfXJgbrRjfSSQy9C72k07W0meZa48RxyI1Cf7yvHies9eGuEsZr2t9WzfwZkNbD6K1Ge4rRrjri5zt3Nd0Fe1ua7++o47Q1cdgjMN3b1eH2lka72+TZ0dzGLLcTY05gt26+qStvvqDnX/i+vvvdr+krX/mcvv7VL+g7f/5lPfGNr+rZJ7+j62+8ooOd2/IJbku7wYlwmo/LdX2G1sQmoJseagatE4znMZiODzAOR/Brxm1Gq4xQB9f5wZpXpU73ACOTx6xjfJnn81loPhPrYycbqbY7JhyUFSMSu2CCHpgwjl4XbCfYNexfAFvF+Sjj+Afh9CkbW68nY9YMryeHnEgfYGscjg5lu8eHI8XuYF1xeMRa5PXI8NpzyBrmOjrWq6KPaKtlTfbGyALQ2gClPypACOgfXaP3nZzmtd6uFMrIlyHnldSJzEa3cB1GfSgiFhAugH1CTBZopbBN1qk8qXyPPxRMKZeGPPmrqlKNYXC8uPd6ffV6PfVZzI0eQt80TcmTj/I6fwELfQ0q4DSjoS5PlAEGhA1Q17Uo35R6lzAe+rSRPDGhKUOL6yr5ek0xYpx/YaTVpV2nvxMq6IFDmiEdpqOhfEeEB+sAI9W/cGXXA+jTrtaco02XcxuuMyKIeeu7iHp7PDUfMVTU070NjIFEQbdzwLX/BGGaYjTbiG6hj9Ly434b7rdhWkyH+29+DzCK+hj3TdNTXTFOVa2oe1Ld1yxq3dza0e7+qBjopsEi4nYTfEyRlSIpBExroVGEJUGb/oIngj6DUPzYnG7TAjtH2O22CHfKWVVTy/2wTNkt44EsVE7DzRmaUlKmT1VVq6qqt6BumsXYI3u90veFzFXkz8B1mkfmj2XIf7JmlQV0ZWVVyxiiSxiijltZWS7htbU1nTp1suDkyZN6CzZPyn9+6iwGxenTZ7TBArvKCdYShnCDbOZceYjL5B9xMr++vqGUsiJCNla3trZ0+84d2R2TPkP5LDCXeTLFKOngSwf/rSQWGGnMBmqEUtlDEY9Qhi1XS2Z0iH/wpKsb7bCD3kbBHGCsTllc5iwyLZOfqpyVnCjKEIZLVgU9CwilugDrS/EHuRcIkQ0EMT/56zLHue1/O/STVIcMmp776LTwd5bQQn9NPQ0nGf4vg8vpaRVaristgeUmy9eGNXxbR14unljXe8+d0+NnznBKelqPnDylhxnbCyc2dIoT93VkZwU5WmUMV5ChPmNWd1Jq24LALWBssjsEUxtk07LiP390YuNE+ZN2S8MhMrTE5maolBObkwPGeltj5vTQaWx+BmySLD+bJzd1ArpOnzkt/y95Dz/6iN7z/vfpfR96v3rknWFwBHX08Tfop5RCqc6q8NtIvfjww1peXZNyJf9vMTNOeuZcYbacCHUsqr1MEgtqzclW4Ara9SPMD2KMhAvoG6/eAkkhlSf4kquMgV2HPS6J+FJGoYgQH/mxHHfwroG3Fy5e1C/+g3+g3/6d39a//XcYrf/8N/WRj3xUp0+dkud8otzcmzfmBKpYgscF+qs9EQE58Ver5J1Kd5AIodbPx3inbH+VuEgBbypZV1oHHLI+pJTK5ruHrHr9mrNGmJKAFsNjkRmUzHh3kxHX3q/oj3/3/9AX/vQTussp5bCpdPbUSZ2B76uc+g+QR2/Aa+ZJUDfM0oPcigjxSsEL3NZbQFuLsN7yuC6Pv2k0f1x1nZOGvUpLfdALba70dWZtoDNs8s6eGOoCNw8X2cQVsBl89NyGHjl7YrERXOvp9Br5Twx0dn1Qym2u1FptOq3WbYF/OcmnoZlNoSZ7ajFoZxi004MdtRi+rY1cX/VPDzTFsJwcbGtinbq7BW+u6s1XXtTzzzylb2GwfuYTf6Q//C//UX/0u/9Rn/7jP9SX/+yzeuJbX9fzTz+lK6++rDuc6O5h9M4xVJMNWIxxTQ41p53R3h2M3Fs6xNC1f3Jwl5PTLc1H29C0o9l4V6PJvg7If4ghf4gRPsI/Gh9qZD8G8AiMDeLHPw7kHReMtXBZK5j7YzACdh0/Ic9kNubgbawJt7WTYtBONJmMMYzHxR2zdozRlyMDw/SAw5ED20L7e9rHwD8A/msiU3TZmLzbrGV3bt+R/W8Z+AcDzOG27ZDfDvEJVVVWzlkRUSCF/JANp2O6d7h+j1yckoMM3ma3qVXLJqxlW+7N2AJeE1wGBBUaCWnLKclCWPwoSStsGwNNU6tuFkaCw0aF8CtCzmsia8I1ZRxvmOick3LKqlD8DYtE0+upqRvClTKdSinJeW1krK2vaQVlbyM402nxpEiqXCd5qwLKkeYyhuuwew/kdVzK9APaml6j9fV12ZjxxJqyW/AO4tADxa5jgtHoXYnTXK6hj65LfmCg4w1PVoKOdZeL63jDaY6A73YWIOA0wxEtBpxPzcYIwgxB6tixdAwyo0d94SzFzSnR36wqLWA+m3bzvwdtvaZS5b7Rz7ZqNEuN9jkuv82ueszOrFNo8dgXMv8MfPdSFjk6OcL+CH/1jk84Eyl23X9KQXJXQHR5F3FwAeU5Z+Gau28oVtPu/ht1U2Nw1qqQkaCPEahd+l9VtfrIRM6Zulpw/97+BSYAABAASURBVI0I5ZSUKeO66rpRQ9667lEPMuR4ytfEO73f76sYDBgnPu2xweqxt7FxEuPlJMaL/f6vde0/SdwpFPoZjImzGDlnz52VjYwz+M9j+Jy/cEGXLl3ShYuXdP78eTn+5KnTpY2D/UMUwFQzFl/zpU/bS2y2Mv3YY/JPMEpnLMrHaMnUwhv/bKLjIoJNxRy0BTMWpKkVF4bq4eE+18J7OsTYTfQv6POY/DuHM+1NWo3YnU+7pHkxVAv3VU5UQ6qRjQaeVeSvBP8YB+9Wvd4YCTrskpVUf7V4FtWI7O8MckXcz3/si1LL/W8qYfF9d5iOJCkXhBINO2zXcbVarvhb9VBcPQgekDisQgV10mqv1rn1VT3EaeljjN/jbC4ePnVKZ9icrCIXQ+obQu+S/UdoCAdz5GB7R7euXSvY4SryHra3dYjyrhhD6yEbqusnMFLZ3CxRb5/N4honnAkDY+vuXV2/fk0H6BDLnMc+paRlNkbnkB3ruJSzIugb7Xc5qb801Flk6v2clJ7D7Q369LJTUC7XlTrqXVpd0SPveUznMfwmyMQ213Et86ploZyzYHYYq50XKRbnw/0tJYzUFAgEeRhaveVBPqTgfRc4XSrf4HsfizjxPBhHkFwCzF8anKPXxJNT0gD+nD1zVo8/9ljRudZx1q8dcu98dsnKyHRHcOjtII16O3SD9QYhMnTgb+h9t6qddoy/gebdvyk6Yn9vXxPWpSFGZc18d1OBLNR1LesTOE1UB8/hBqd3gc5p0Q3PYVR9+g9/T09++2vcYm/r5OqSNpkT62zUB+ijmroy60SKkECIf7gCIeGEQjx8jtt46+QnjZG6H+fwAjml4pmj60V9njOIuKx/BtxyLIEhu821YS3/OayLp9Z0bmNJpzFcCzBeT3L7cJJbizP4T/t/msK/sVTrxLDSCdzN5UaniDuFAXvS4NbDxq/rXOlnLbOLXVtqtDqoNahDPQyd3M2UOeXEWpR5JIy1YOPfse5O0atjn8RyCruHEXoTY/S1F1/U09/7rr725S/qM3/yx/q9//Qf9X/87/+b/sP/+r/oP/7v/yv43/TJP/pD/fmXvqDvfusb+sH3n9TLz/1Qb2DM3rz6pnbu3NQ+dS1wW3t3b2mXsNeAfXTDHm3uY+wecBBhfT6CnkNQXGgaYciOORE1bGCOsQ0M+xeYYXxOF0AfjI9g3TBBdiw/difc1I4M14kxWtrCP8a+8Rx0uv02PEcYov5zpCMM1kPsoONfOPeP67z+yit65smn9OT3vqdXXnpZh2ye5CfEMPPR4kES1TJHWzbcFpGUM+kJhMo/ZGKRc/G1rB9D5Ojkh5xFR0ltdJqD4lJhG45bIOVIyikpHSPf91OXMo1XKNlEuhtpUUoWzBbF0yKgVj5BRgtp0/TUH/Rl5duwsDbFqGrUEN/07AImXgNcZ05ZEWFqi9ujzBoLgo0HGxdWejV5Xdb1NtSXci75I0Iu73SX67P77AHnyVUuaU3dKJM/ItTv94tx4X4YUwsGwuJBs+HoQXS/xON+Og9e2LVgZ/HjdZr9MyuKMkgtg9U6SuF/kSTaW/hDNrBr+CfydmCOYBlUrEgh01qzQFXQXNdZdnNO0J3YaWf14Fu/qdXUFeGK+qgfJT5jse0ia9xmHcyTrt890O54TjNJce9fxpekIOYIBBRyHMBHiiL4Gok4aKKb8kMsOZOOXeGjaZn2Y1dFyIK4IzVHYUSjGG+z6VzTyVSWlUSf6tpKNym7r/CkYTz7/Z4GjI3HOKeshFLtNcjQERrcuu7JcX2uTG0QDAcD9Q2Xczpy08M/GC7JV/pNf6Ae6UsYjSucSG1sbhYD0ydbZzBoTp8+pc2NTVnOzp49owsYDI8/9rje85736r2PA9xHHnlUFy5d1PkL53Wahdenq+vrJzQYLGkFI3gZ0FX6OWNMcvmlquO5kNwPOGdZmTHehueNN0NTFqMZYzdi8o9RJi5j/yHG0RSZbDHKZlw5tRglHfPLCmX3YKQRfJ4j3ztzaXvc6YCrpMNpJ/YnDEGSGJsA9mXcBhoa5KPCv4CUGTQbrIZHKySMnAfg8LsijvKHsrQAdLm+RTiIW6BCnjJtZx3lu+eGMmmFpuJKzrtAVm26kYE+8jHIwalpp2UqOcEJzQkWvrUm69RST+fWlvXouVP6wOMP65FLZ3WG05kVFq7yZ58w5Gp42MDLHDN1mqnlinI8PtTu9l3duX1Td27dPPpzddtc5U1UM/e8eZyyaPSZc6srq9rkNN3Gat3U6iNfPeSsqRvtYTheuXJF/o1zy/WJ9XWMshOyDGboPouR6pN4p1nPebFpk6TMBwR5Tp47o0fe+x5deuxRVf2GjcdUW15A0UkbpzkNQ+6Cvk5YdA/ZvOzv7+qA9AkboDEL35jTot2t27qNoTziRCnTPxv4orcMs7ryoc3yxr1vMCZvh0pc4gtiAccVMEa8xau3PKFE3gJ0Rk6UEw+TYs4aMWbB9OI4Q086bN3ndjvkpSMPOe+9pnV2NE+cz2hZ/FoUidOM48wu6/CDoLPuNU73FhyX+Ulc1sejE33dc+WHzvPKcJAWSlv2PwinR3hWkQMij+kj84PZCn3mh/vmtDn8MZ8sK01dKyH/1CDnmWOQlPFUqykblBkQm5KMTOwiw9/AcPrsH/2BXnzqCWVk+8zaks5urOrUiVWtDPtqkFvrWpYduQMeq2CsIkKJ8TIC12keG/kJEYwH4LBEhKTQ8WO5njPO7of9DTq6Zp2v/Qug6N9+f6EnV9iYLQ/6WurVi5PWXoVxmTVko9njJiAjtxX9qZmrPeY5Iq+GwSBZde7UY14OKdtvKjU5qalYy6ljadDTytJAayvLWl9b0drqEnp5qCXaW1la0fJglfaWKD9A31TM8VaH3Dbubu9p++6Odrd2F8C/dWdLt27c0o1rN3X18jVdfv2yXnnxZT3/w+f0zFPP6snvfl9f+eKf69Of/Kw+8Yef0h/+3p/o9//LH+sPwO//Lv7//Cf6o9/7lD7zyS/ozz77VX35C9/U1776HX3nW0/pu999Wk888ay+//3n9PIrb+rNN68XXL58Q8aVKzd15cotXbl6S9eu30GnQMvNbd0CN29u6UbBXdwFnP+4DrtvvHFdb7xxTa+/flWvH7mvvXZFr712Wa+9elmvvvKGXnrpVb3wwst67ocv6IfPPqdnn/4hhugz9Av6vgWd3/w2Bvi32ex8R08/8aRefekVbXErOMOYrZGXXlOrwv5oEaRZGXOhT1XWdttNjhcyFZEUQApFhO49xWuplkW+lHU9XtsmrIcT5vmM/LPImleNRriH6IlprqX+QCunzihljIacszJCsID9WYmCEhOPXboF8hhWKGVBpfJEmbquZWOjj2Hg3eBgMJSNiaWlJYRmSUMExwanFb3z5pwVkRQRQFJAPBPb9bvuxMRZosxJTr5Obp7UBld3K5ywlvJNw+QDvUZ1VavQnrIq6qxgZAMtbqOqKqVMGykUEfKTc5aNYBs5ESH/c3tjdqUjDIYpxoOVi/MmaDAgC8WyoM9px3CeDr6QQjoD4IyODJV6g69oQ0HYwOP8eOVoYnkDHqdCu2nLOS3GAJpzcnxSQ596R32uGKeKPMnpdiOxA291MJV2Dlvd2j3UhNXQxqsUUkf/BRYNSo6TH9KI4+uASrTDibzUjVd+ggRDuA/CXWXohe6k7zp6orgdwiXoCuqxAu4s2AhiVwpIXSBP5MRZ9JVx6rH4J9oWi5fHbYBgeqzfigEytoDThzZIkbc+sEE6QOYGyNuwYFkrGBmWmRWM1PUjI8LuyWKwntW5c+fl01Gfeh3jLMZF8XNqev78BfnE1fX0en1ozfB6ov39Ax2AfU4/9kD5jyQO9ku6d50TjPIRk3t0ONYh7oTdrPtFl4tBO2HxHhM3xe0wQj3BzSentygAG1JjrqxG432uWw5RrhPKzTWi3jGZplVPk9TT/jw4Ve00wmidK6uLJMHUUBRDMkuq4amN1Zo0w3E2KBNpjASLcXcEUQp074xE6j0c5Sn1dEFbhnCNhd/tZMpkZK+i7fwOqCKrgj7DdB6jIa7QSju+kq84OfLP2p3AkFsHJ5f6uri5joF6Wu+9cFYPnzupzRNLLEqV6oAZ7Ujt5EAJI9ULXx2dqipY5Efa2r6lq5yeXL78pq5dvazbLPQ7O1va292R3d2dbcFCneJE1ifr65ya9pFNC3mHHNttMZ62uA67ipF669YtWW6HyF6fhbjPwtkwV9fW13SKjVC/35N1UcqJ8QmRWVHhT2GzWR3xqxsntH5yQyfI759B7S8NdOb8WZ3iVN/hMScrU3hgHCATU05nxgd7GhWjdVsHe9s63NvS9ctvqGNjk6k7xL8QX0mRFEAPPOG0ByARuA/pLf7jkPPoLY9jgryZ+jOVphDyBHBb5rs3ZXZ19HTqFEHiUfhBp+sWaVWuyNXJJ0QzDLgWvpN0VO6dy7qe7uhTXPt/Srjmd4O0SPUXArV43t4aqbwlzUlHcL9L3NEnwQPLRc5ZYzYlU8a4x3rWw8jLFf0v6wqZ6XiHjugw5GZc6c4Y3w6DboJ8v/7KS/r8n35aXwI3X39NK3VmXqzpwskTOr2+ohOsnzbsejUGBot9ypkKTRxEUa99EaGUk0yPIcI6fkoGAsUtHwX/iClvYp5aV0dEqcO096G/P1zW0toJLa2sqz9YVs0hQh993qsb1TkxRyWmQEGOjo1zi8zMJGQ86JuRcJPmSiwwCWY7X11lyiRV1FGlKHU1xNVVVeKch2gZ8sPa17UZ/RmaoCR3d/Z16/pt3bxxW7dv3GGDui3/4uo2N5D7eyN07Yy8nZjeEmUD/STrVQ6AZj4M4ABof3eku7e2df3abb35+nW98vIbeuG5V/Ts95/XE999Rt/+5pP6+p9/V1/90rf0xS9+XZ//3J/rM5/+gj71qc/r059e4JOf+DN94k8+q0984rP6E2D3QTj9M5/5ggr+9Iv6jFHCX9Sf4v/TP/2S/uzPvqzPfe4r4MtH/mP3K4uw0//sS/i/pM/hfv5zX9YXyP/Fz39FX/j8l/Ul8NUvfVXf+No39dT3ntQPMVpfev4FjPM3MOC3NOGENZh3TarUq2o1zMmckiJCbduqRSbtdjDLNpt1YorEOFTwPymVvM6f5Cci7BR0jGeL/C0Aq0lDAtTZpb15bljfGsVwRWvnLurCe96v93/s7+uj/80/pN4qK91DVRrMCEDKxKckK5EWAqmWzElNU2vI9cQSRsEqV1RrKPRlX4mhmCs6VlHuGJl6c65Q2JWq4k9SiIcJw/f4dQemswkTd8TJ1CEMmdPGEGNhU2e4gj3B1ZvbWxoulfjjxaEHLVWdC11mUMpJVgBGgvZF/dQOcyKiGKpr6+uKgAheG6eHGKk2Hma+GqCA+16jOKq6lsjjfv8oxONEA++9N2C61FL/cQ87Bt3GSIcCyjmpytBLeqLyiPBXEbhACgYbP7RXuYa18d93AAAQAElEQVRvDXyrHugTacHiSx0N9M0Yl/G84zR1W3cwVH0VrMgqbQd1UU9EaUklsiTobQ91EhPAOQ375Y9nPvWIeiBM4XByVZ1aKnR1BkXvvSXsT4QskBbmY7Q+IWAs7mXGM0fwXW/DIm9Yidt9EEWRMyZ2G4wHGwF9jNTBcLEpsvwtLy2XK1e762vr2uDE1Ff8Pk3dQH5OrK9zQrYp/7zcmdOndYqNkE/M1jBmVyg7wCBN0Dxh8fDfPfV/DnH71m3duHEDA+cqu+A32bm+qcsYKa+/8aauXr2q/b1D2XBNyLgnq/02WL0ATTgd9Y9A2LWBah54Hs2Z4HZFW2ZxBz8y4+nyPtE7LD8Ev4+he4CBOtIc+WkjacYYTEGg+H2Kvj+eadqGOtI66vKoiFMJYpQVKkYg8lZTps6hTJ5EPOLDVzwepHcCSe/yUo2M4yz2RwRx95FSaIGk/P+n7r+/LEmS+17wa+4RcVXeVKVFV1Xr7tEDPIAAH8nHJ3fJH/adFX/gnrOCGgABzAyAATAEQBAgxGAGo1pNy9Iqq1LnvTci9vP1m1miuzEESJ7DfVFh4drc3Mzc3Nwj8lbKT6AiXqVUaKuI1/CtYuxPIanQe1xnigO4gfO2uTLSeU6JXjh3WlcvntNlnzjisK7iHPY4pS2w6I/gxUL1IGkwapTq0OHiQDfv3NCHH3+oD4Cbd27p7sP7evD4kbY5Fd1nk7rHSdQOjt+Mk1Q7mS9eu6rNU5syP/3NcMtJX04Ju3SoAzYpdmi3i1Pbyc6sF0sxt0O9mkGlcziZbm97Z1spRZnDfYg5I5WQeKtefRaby1aVdRubeoET/Fdef10bp0+pi15zbNITQJ9ms0MdsjEqv0e5tcWJ0EMW3jssnB9p+9EWyHtl+JlTVspZgRz6oDOAW89BgrJlEfn9U4AuEB2n9eQKBSaAJ0giQgIiHOr5q38+aVyfD0/rZWitWHM6+NjioLp+SomxJCXGEBGKp9X/jx1jLB7AERtZh4PBQHXTKCIKVFVdQpcJHTAvbDOEvDocup++87Z+57e+oT/lNfUWtml1NNJF9OXS2U2dWZtoZVirqaS6SuhdUva6W1UK+CgFt8GBBQWQVIRvZy5BXPE3g3EaX8pJhpwzYaU+1VrkkWK4qjSaSvVIfR4QNoqqkXKlPrI6BtNFUgHHj6F3nlxuoLzk56XbGhUh8eNw1kmHvLHbO5yx9u0zp3d1//GO7uN83rr7SNdv4VDefqgbnFLevPNY9x7t6fHeXPsz6WiRNFejLg2V6olq6G3G6xoU2NBwskl84xicv6Y8WFE0E+qPlZoRMJaqIThqcCUdLHrtzRba5u3X/a0d3b63pRv0f/3GfX308V1OU+/o7Xc+0Vtvf6y3fvJRgZ8QFvjxh/rxjz7QD3/4U33/ezi+wPe//46+//139dfAD/76Xf3gr3+qvyb84Q9+Wur98Ifv60c/WsKPf/yBDD/5yYd6662P9A79fPD+bX1y/QHr1EPdw0l/gIP++MFjbXOivIevcLh/pDkOeIf/YDs8xJ8Y1LWGdaMqJbF4q/MfgbE+d4DXL+uhw45DlZaynrUrkFnOWSkbKqVkyFLRqdDnXRQp5aSG/hqUta4rVay/0zMXde6lN/XSl39Rr3z17+mlr/yirnzhazr1wqtKKbuDrFxVyiWeyEwlXlnJyatypaZpcBKHWplOcPhWS2iHYYCRLR1RJyIUDNJgQqV4Blct40uJOiFRJPnRCzvfqWVB8C58hqNwiPPoxb1mIKs4w3ZU7XRscALhk7IhC1jpG+fYYWMajun3GJaQFMHygUKboYYBRmGT13mT8YROpdLf0UyHLFjur2P3mhhz0wyUCUGgz78guhQ4NIAOofGUUwU8Rup05FvAPaHHnrLpkhK0GUKhJB1DlFSVsjz2XMGzjFxSUgpRxmAEOF4yMotxr1v3t7SL47LwJI8kT3iB3xC0lfMU6gFj0edcpo8Ky5JwB4BTJU6k9Oc841Gp2pNtICh3hMuFc9Uq5SwrtcdewqLs0F5qPn2434hQhfzqpi565rE/B/ChPgF0oq4bDZHlaDgsf3U/wliPOUUom5nJRNOiM+taxzk1WOZFf9bWy3/TN+EUbIA+V6mCIwGdCybwI92/e0+ffPwJr0re09tvv1Xg3ffe1fvvfyD/L1a3bt3UvXv3yjeJA/q2s6s+tLu9y5h7WYfmnCDPOTH167yWRXeBXjtvweT2WO2UZXiz4CTFJ0cBX13HzmugGwsWo9aAU28D0alXB38WyHFBu2jGWkSt/XmHkyMMZaJGX4CJxNrWcaLYKzOyinY1OCv6qBANAbl9AdDJEEmkAcr1t7pc0XBS+Zk4UbqUIfFIKVS5f8B01CmpZgx1yoRJldOOnwBtBnWFjCY6jewu4DBe4pTohbOndI1X5ZfPnNKplZEmdVbNXI1uzngXitQxX5IaFulUJ/jV4og+1iecnr7/0QcsWtdZwB5ox6eRnEy15laWospKwGRlIv9vSy+/8nLZHA8GtWxXBhhP61qVK9k455SUIuiz0xj5DwaNKsaWEnlJsg6eO3dWq2zeU5WKLgdlFWOioVAVdVIJRTt/Y1byqeOT1SsvXtUZxpmof+iTd3RggbNaAH1ZYKeO7Kj6FPjRQ91hs3SLMd5FL2/fvIE9Oyr0ZHicwB8Jorh7aJZCy6sXA3iS8nfNLjYsMymXQc9fbk4ljyc5fL50mQraud4y9cyT/ILzJHymiGjPZsxzpcNGmGbbggq5JOg3RICUm6o/846f0cfPbPhfqdDzu0Ch4ylS551k2RYe7B+Q7DXAhtV1LZdbXinQXZx1CpeNzS5iVZ3ZoOzrB9/7K/3+7/6Ofvz976llg3V2Y41N2xmdZhO3Nhlo2ISSFsen671yDiApp6SIAKQUKqGeuShS+F+IJ3ASSsv08bMnjJSVgIjA5rVaFB1dELbyQUmP45dH60rDVfV2VOuBlA2N+gxgc9uo1EZWK+YVlqpz3EDa+QvHS51KM0449+d9sXcOdw7muo3DdRPn6+Nb9/Qhr9AL3Lyrj3iN/jHw4Y07+vjmA925v62Hjw9ZI0OpmaoeramZbGi4sqmVtTMaT0+pGa+rgtY8WIHMKbBC3ZUS5sHkOFxRVcrJHy6hGk5Uj1c0mEzBtwquVY1WgAmwskZ8XaOJnVzwN6tK1QS+jSXhvB+DNETUQ3zCQYFF23BYl4Gko6PEegKPugF8NjTH4YC6Q/XgUIAPiJgo0gT8K6qbdU1WztD3aTWDDdUV9KaBmmqoETSPOekeDsYaNCPKGtWp0qCqCZNYCHmdP9OCN3gd65Y4CCsGq5MWOKat1zPWsUWBxVJvUaicK3ktTeCKAI+Sgn8CevkK0CyhD4fkEVaswdP1dV24fEkvvfa63vj6LwJ/Xy9+8edwTl/R+PRFabyugxjCPzrxZPGk8YI/ZNFfwlBDjPF4PGLgY005NZ3gBIw50anrRjklehNjYSmFmiCdc5ahrioZZ4WxWQLpplJF/gm4XqJNgZyUAE9YL/YHvOLyaYYX85QzJ2UTnWbXeObMaW3irK7iiIzH40Jfw2CbpkZAQH0MML4yJOihD7RBPUz3YuMx+MSjHjSCj3KfNpB2LBa8/k9mIHTXdaOckp6/gmTQhoAb35Pn8i543AeZsINM6tHBMr9VX07SWhY8BIxhTuB2XxRQKwQHlhBZOdXKuZYXSNfLpgmkiXaBksxxUvbarF1e9d9jd/SA1xezyFqkSnPwttS3QoBYywu6uUW+CLlLdvLT9IKbQKAvCiXq9YL+41DEl6DlZQSUlWxyejOYMCJKlvkpeFEcMBafDsQdBthAtefuBjlU6IX1xSflRQfROzsKBuvlYNjI0AxqWdZu02Dkh2xYrAd2EFZWJppOV7S2uoq+rGgFI7I6XdMqhmM6mWqKERmAN8OjBRNuf+9ADx880E1OR99/76f60Q9+CPxA7771tvwBufM+fP993fjkE1733NKjrUea4Tw06Jj18ML589AywMF9zI75I8TYqwxeYrLPS905p2CWv7nSYdA7ZEdF7MECQ3SEITqk7oy6hxiCuScTraNAGBkoe/MOXgZxYbR75Kw8KLLexZjs4RjP0C07t8IJE06ueW+wfOuciyEaNBW75STWPFUUNJk4ulKF5Fdnhir1T+JOp+ihYgkpJEMga0MikXIog8eQcq+Ew5iyhDg1wGEc09EQnJhWDViWhqnVOHeaVD0g4r1GpEfOB9YGlc5Ox7p8akMvXzirK6fXdOXMaoGzawNN6l4Zx03zQ3VsaGGamlRpwHwZ5kajaiDWaT1i43b9w090g03H3g6bCOY1ZKtHBwNFN40ZugdNrdOnNvXqq6/qtddek0/ac0qqkfEK9m6MvlTUMy+HVYOxr+Ad5eQN6gy+uYqTPMia8sr1wuWL2uRVftM0qqpaiXqgk+g8kKP7JkGqX0JIualVMe4z589pE/sW8PQAJ+Tg8EDeSLdeNI7m6g6OtDggj038AafBD+7fx1G9oYf37+kx8Rs//almnAznfoYf2tJNAEkQqAji3CpQHvrsZTmTe1L8XOiyY4B/BZ3LGUUAtOLun4CdX/f1pN5xJGBGAjr0uQccT+iR7YJlU+VceJwj0TwAlQs1ZExE3TfdnKSfDc1jajxzL3m8zKdRofO/LHTrJ0Q9jRz3WUpLvIdOgxMehePLde2AOT9Db3o1zYDi4NScNQHd6MFHQPkCQH4dLZnvucvau7ul7/3Rf9B3fv039SF2aszAL59a04sXTunKuXVtTAeq6oTt7oFOPeWwUJHAAQiIKN3x8N37sQTnO3YSOn4C5LmdwbLKqVbOQyhlkoOCYtnx3mUu7vBGNJgjGxundfrMeQ4LNpWqERvpgey8JpzEDie2xWFrM5vtNNIMXEfM2YPc6ID17qButMtJ59Y8695+p9vbM33yYE8/5WTyPRzPd6/f07ucUL7NCeW7Nx7o/Vtb+ojT0rvUe7jbamuvF36pjtpKSo2qBh/B36pOcN6A8TGMCA1DyprBVLkeKaAlVcPSpsFBbXBMm9FUg/GKhryKnngtma5rasARXTmGicPJmibjVQ3cH07ghDYr01WNV6bAiiZek3hzNyCvWVlVQ5uGNvVkXbXDFYfr5BNOl5DJK0DaYaJuAfKrlQ2V+HhdmXynm+mmBmuntXL6vNbPvaDV0xc02Tir4fo5DTcvqh+t6wjebu/P9fjxHq/4Z9jQBfZUinkrYSN71kVxwlpmXySmTigIDR063aKgHdBSh+mrUFJOjVKqFOgGD7Hca87jiDrzLqlVpUVUOqDvfZxmTc9qfO6a1l/A3r76JV3+wtd17cu/oKtf/JrOXbmq6al15UGtHjs4Z12bs2YuWDuTF3k7bysrK5ySTuVwwqI/mYyJjzWZTGRnwE5DU9fKOUvqy2QjQqykHFVEKBlSgvikXAF0mICcQrnKOnFcK/As41k1eBuUNNGugwNHOARHnB7YzrrjNAAAEABJREFUYT3CaNtKDXBoVqDLjqqd1o2NdZRmqsGAScrKWAPGURFm+ilpLwKkU4bp0OUTLBsN/xXv5qlTGo3HqupKCstpzrq3UESoaRrKRiWMoFDPX8bxNBtT3cODY7BADcgV3lDG0/V7mxAY3sF8mEc/4ARJSlk5mU+E2QthBe8AhBuRFBHKAsCfURL/techSrXNLvPhYacP7z3UfhdapEptzmrB14KvOKqSu4ICIuABjRyIIZWQ7FLYndTrl/XpVwZXpE5fQhqVkAyHJRmKMCQR4Y4if3IKL3tk2csXTzPE0U+BdarBaFuOhgbeN00N7+ulXpR4Q/opDKg/RO7lRHU8RD9HmiDLKTo8naLD4xWtTABC18nwtWPiHB3MtL29jeN5Rx99+JHeefsdXqn8tb7/3b/CSf2h/PH8B+//VHZO7/Nazc7p3s6eDg8OlVNiPqwUnbMzbWfXP/r/4OED+X/iaZFrph8b7o54MM4OebU4ky2nYXZSnX+Ebh/a4SDPJ6+HB3s4JDP4NdMMp7Njkp+AcXnz1GJAeuhHhYoh6DHqbVVrj0m843kCrtYOHKHQsZ7+e3hvGjLzrmkqjXD2J5w4jodZQ+ZlTX4VPbrVy86q0zXz1NOhhI4DVYEk46ncxpCT6iqrqZHTwFCppmFTkzcA/7DSZFBp2iRNKmmcO9lBndahVfI2RpU2oGO1Ca0PkjZHtU6vDHVpc01XzmzqGieoV85skF7RuWmtVRzUpjtSXgCtYa7EOHMfqpkng2iUFknzvZl27j/WrY9u6h4nLIvDuaKTrOMJFUzoagopQ79p3dxc1+uvvapXOEm1nTPPWvjmDaJlYPtTnEXk4olxuL8Pe+fKKTHeWmEzXEtrm6u6fPUFXbl2lU39ioJOKvjBbJIi1CGnAG94DgC2By30dwh0xgJvwzyeTiSI9F8Gz1j4O2TYWnd4ndgdHDG2fS32DjXnNO7xw4e6zSmqf3Vgf2dHRzjjt9Hnhzc/wZndVc9mhW48bEkh2OQACEFOAUVJSuplx/IkPyJIPwsifQyuKykZeCTojQIqdZa4YHgcpwnFleBHRMh8mMPLOXpqMG875oj5XTN3EnVkwmlTmvZEKO/hnfNRVzKcSfDMHcd0uf/ngI1J/3cCJEb/3O7uM+AuQ8t/jj8LbgMZtIE+bqrJepCZJ9alPU7CZ2w6ckrFlnXQtUDGHWNbAP4Mbe55jnPa8RpZXVI/l25+eF1/9Fu/pz/6jW/pwQcf6hRvEa+yGbp6dlNn18eaNK38R0nWHTFXM3MwNyhlmBOMx0QZSAegJRML6U47yzUNJb3MKOWWR0RSguaUKlU4czkahRA+A84pq6fREbq8w9huP3jI26ePdPPmHd46zVXj7K3iKA04xUzDdbV5ohZnpW0mWtQTzauRtlm77rMRu7m9r/d5Pf0TTkh/+OFd/eCD2/reezf0/Z/e0E8+uqu3r9/HYX2kG1uH2l5UOkwTdYN15ZXTalbParhxQePNS5puXtaZc1d0/jzhmUvaPHWeNxynWM/XNMIxNQyHU9X1WA3haDTVBGdxurqh6dopreNor2+e0XTdaYD8CU7mZDLVGLATOmJdGY9WNGZ8w2asQT1Ug5M7rEcaDsb0cwz4UBMOT6a8YVnbABc4V9Y3tbJxSlP6WTkB93fqjFaAyamzGp8+p8mZc4RnNYCmev2UatrVxAfrp9UQNmubqtc2SnxI3gindLxJ2/WzGjm9fkbjkndeDbyZc6q7iwP/aHemPdaznnUmd9IgkjJxTKzqpWSVnIdsFZmcLId9H+oKFE1Bz7Mi1cq5IZ6wZKGe2h3QK2mBHmMp1VInhhMNkcPGldd16Qs/r1e+/t/rtV/4h3r5639f51/7qkbnr6kfr+PHtDqYHeLozuirZU2ca0Z6wYFPmrC4j8cTNYOBKoxrBqqqkiHj+KScZNI8oTy4jsl1MvlP4lAqlzvtCdj3kBwhK7JxOEwpkQZyVsrHIXnpGFyvqrIcuv0epwaPHj3SQ4zyo8eP5M8B3IcdmVV2KH6du7m5rvX1NU2nKxpyEtwMGtUsnsaR0hJXzlkV4DACZkKbHaJz587Jf7DVMO6WhWTBorBAYAl67MBO2Q3ZIdFnrp7hLsd3UhQRigjxoEzqekAi3otcJR45JRS6BhrGiGAxTok2w9FQ1THNOSd4Y7qTIoUiAPB0hhDL4hIWyuWvvu8+2tW9rR35dUkXqShK6ZF2UizTxJ3X69lrmQLlMhOeUBl6nTzOdQBO0V6OU9Q7BBz25Ac0ppyVCt3QzhhF5US+ZQWn5CuCRo58DljWiXLX7WFcpFCEYYkvpadhzlnWkaqukDPQ1EVvh8OhBkDdLOVvnjrP9Ttw7qJLt27f0sfXP9Zbb7+tH/3oR/rhD3+kd955Rx9+9JFu3bnDK6JHesQr1ccFHpcJ06LrkaW6qTTizcKAV8HWk0ePHuOc3tcODoK/NYNcnN/bsvPcoktmZ4d8OxwG7wYNzm9xJu20tt1Mjne8uu7IKyF5JY7R71iw2hMAX1dgURb6YyEJJskymKGzR7yWWfQhtllqCTsTFJJ5Kq5MuoZ3DfyaMIbJoNGQdE0+fqMGOYrzOsyJ/KRBBRAfGByvgrzAGC/B5cM6aVRnTkRDY+qMSU+aSivAGPmM62X+lPTqsNb6qNHapNE6sDautTEZ6Ox0qIvrK7pyel0v4py+wAnqhbWJTlG+2oSmtBtAa7ZOMJrMIptTUs5LSNBviIhiH27fulM+0bh7+w4n1XPZka6qXHQmE2bGXNWVpisTXeb08wtfeEOvvPqKvMkxj1t4LxwIhy1yKSFOlb9j96v4GRtEy9X61eCIV3XW+ql1Xbl6RZdeuMyCuKqK8ZYJr+VV6GO6JehPTGT8Ohk67M3R/oFmh0dsqiaF1jlytn7NKWuJC/PfoYNzDLVP8+0oP7h3T/6DsPucpM5waN1Ljw4c7O7pfU5V9/d3lVKQjfThF+ogOSlfvR+Aw88B6gs6nweqH99hREECSCkp5ayUDElBnwWCQqp8Bgd89TzwRs08FpPE33J7fAlcKu2WbcvT5JkW6tlGGJY4JZc/CypXaVBi/60ecJxhQQfERYQ8Lstxjg5l+DS2DcFOydeymmNPwBY7I/Mh881vDT54+8f69jd+XX/8nd/VweMtbaK3F3gD8ML5szq9saYhutajHws2OxFJuazbDfMjS/RfnFLL1GBeFtDyKnmOQoiDUnYSV2mu4ysilunSxnUMYp3rhZmjZdbu/pH+4q9+oP/P//ff6J/981/Vd/7df8De3pPyWNVgTfVoTaqnOuxrbR9Kd7ePdP3+jt67/kBvf3RHP3jvE33X31y+87He/+S2PuEU9c6DHe3sLdSnkfJgqsnaWa2duqAzF67qrOHi1RI/dfYybyOAc5d06uxFnT53QafOnNU6b1+n9g/W1rVGfG1zk/AENuQDq5LHodU6sHZqXStraxrhTzSsy8n8RRYdfOhzUqqznFc1tepho2Y81BCZDnFIR9OJxrSzY2oYr4xxbMesG4aRhpORRtQbGmgzABr7LMCAvpoTAOcAGI7HtBlrQLshdYcrk0LXBN/HNE7X1jXF8V1dX9cUWFlb1QhfrsJe9shrYZvAochj1r47bCC22WR7XWiGg7JmVnUtVEZiXoo5FowxlEhzs2ZKoYhc5Dtf9OrxOXoadEALdJm6dSMfjh1JOqKN3+r2rC8ZOibwc/3CeZ1l8/4Cr/W/8NWv6Ws//wt6/Qtf0pWXXtbps+fV4HcqV2L50gIauNWH+7J+AQFiEQIpkk1orwWGcc5u14ayI96hgQWO4z0D6phESzQdGIiR11OvpY7bLaEF14IBttSRUsrKOZcwIghDOSF0DBuBUj5JOy8rl7qpvBrd4bTg0aNHegijH249lJ1X91UxIccIcDqdlh/U3rQSIqgVhDnEENR1I9dxaMe1QihVhXIRejIHfY9RhFOnT2uK4J3XQ5vHKMIhzB6jUM1goE9fhZmMOyKo+hSe1gsZ1zIdJQiFqpQ1qGsWpAq96FUhoLpp1AAV48kspBVjr1j0c0rilq8+UBygBRYGaO9ouzfrdP3WPc0omLfIgj4sUqoU++R4f5zXg6gAhQ5JUkLCYyAmwpJHyO2oSh5VRH/LeBDE03xHITJBd8qWWwXNUSAiSl2eCv3Nl8vMz5QTg/Td010o6DN9DmTq5ZxlHlV1hbNaA5UGTE7zsW6QOzxWhHw6ube3qwfozYcffqDvfu+v9Jd/9Vf63l//td796Xs4qB/ioN7WQ/Rrl8XdzsiMBaWD3IQ8hhiQETo2xIDUTVN02n/lb53cwZl9hLPq71XvP7gv6/09Xr/u7O4W/TWNBs+fFuenLY7Hgnrz4qCWPJzUllf1ho6wY7FZQqu2OKkLwoV62vakC7Aoeb6hQAroVErIv9MBr27mSlpEXTYt1hmPw2GpSGXYKWyuang4gV+TptbKAMDgTghH8HPUVBo1WaM6aVhnDdHFIY0+C9KYsgllI+bvEORj0mPaTWg3IRyTP0asK8TXRrXWcEzXJ0MZHD+1MtQLpzZ0Bbi0MdWF9YnOjButNdIkzTWMmWrwB2PsQvI4AtpzlVUhn5wrwqyIJP9otf8K/87t29op3wt3lFWqm4HquibuNlk1bSfI9PLlS/ryl7+sV155RWPk2yGjDsdUzGvzt0UPWvi+hFYt9s28TIytHg40WRmrhk/r0G5H9+qLV7W2vkpepQQvIkk9tjIkYQ1EssxJO6g+xTDUkTXnpDSjq1XKxV5ajxbQ0j6BVvP5kezQ7XMid5dT/k/8Kcqt29rDMfVJncdn/e8lbaHL3tC7d9Pg/nsocRnFx7dTx8CiUAijjtsU+3ccd/opHDcFYUQoIkqGnxEhjzmlRMhISTtf5Vr2fni4jz0/pDxYvIcyzVVdsUGYqMYu9xiBiABvafT/vw+z7XP5UwoK3RGBLDvekizK5sm6ad6sb6xj+5uiS64YPJbsd1tDh560bGJot7Old3/0PX3r3/5r/fh7f65R1esCr/rPo2+nN1bh2xCdjsLPMN89F+BnBS8zOh5RsOv5qyf5LJBER5cydvwpRASyCDIMBFqGPnlXdHIY8KHFOemYnL2ydveO9MmNO3r7vY9wWH+k3/3OH+vf/ua39Zvf/H396K0PtX8YSs1UR32j+zszvXfjnr7/7kd6n1f6H93Z0d1HjLtnXOMNrWyc0eaZi7pw6UVdfOElnNIrOn3ustZPndeU19vTtTM4lKe1snpak+kpHMRNnLQ1dGtNw5WpmtFYDc7dgDV8xFxdWZ9qdXNddkQ/Daun1rWK0z9ZWymOZD1qVA2wGcNGNWHGVmbynD/AgSyO48qIPic4iFOtgHuFue9T0ynxKfGVtakMY/ouawi0DGl7AgNszgA7MhgNNCj9NPR1DE1dfAL3XRMvAB217Rj2J5hi9sMMfd+qZU04wkbsH+xrZ3dbj7Yf6cHD+9piY/N4+05r6H8AABAASURBVLF8kp+xzdPVqS7gOF66chk+TWS8CTkbj8u9Vtn+MIsl4RN2Qs5JiJh1i1rHcu4o6yCiy7U6aJrnpCNJi6ZRWlnRGAd17cIFXXnzDX3hF39BX/3lX9KXfuHndQVbu8omoK4q8C1UNuOsa+63R5dAwZMYtsDxT0PKOSvoLCihmmw0OiobwQk4jyxq+O6Xul0yermOB+jdvV9tFGeXk4d5gTkTc+FGQF9wE4EBfpImMLMi6B0wLYaKwbQsDt597+Csbj3awll9oK2tLT1+/LgYgGKkEeRkMtEaDNjkaH2D43H/xfcaQpngiA5gXhEw+ComsPEacmLMdLkCY32qusaOZITyMDJ5cYoUOD8DjUYjZfMnEpQybBYynozDyTgeh+PHUHhCHETcRDrqEqOdF6Qh9NbgM8+aQaMhTnUCd4L/ucrKKGKFUhFVRmwJo+D+8EU1hz8zQ6p45Ru6+XBH93ePtFCFc1JhchL9RYFQlFBPQnE5j6Dcz8SPo1BJj1FApR09M56l7JeyEv0XUPAvKaDdkFJWSkmBEounepcv4Un7Z3B5/M4P2vTwpneZenXExZXA57IoYVZQLzL4HQKJ/ESYc1bdMMEBy9V57n42m3Hi+QCH9Kf63ve+V5zTtzhJ9R9GXb9xXfcePGBCP8Z4HqplsncRSjB9gA54Qq+y6VnbWMcormqIDlQ1/IVG/zbkLg7DNjppPdzFETbt1n8EzUnXjcKHnFLRGzhINjqAdHoMSgcscIiKI8QpWQlxUFviHaGhx0F6Cq165kGP49ITiomtrpPx8uBOapV0yI53j9eEB13WTFmLSPKYesZFJVjSK6A/kaiB3IvXPFJD+TBlHNLMYpgIDVkD8yJHOWkdMBeGxAskt+nVqNMQr2vASjskb5SlcRXHkDRFj1ebWmvo+CqGeB04PRnrIovFhc1VnccxPceCexrDvjEda3U80Lhxv6FBEhrdKSOXAHpbSmj3mEOCr0kJurmVctICvvlb4zt3cN7YcAwGNfN2iLGvgUoD6GiQ3xAa1ujv5Zdf0hc5ST179jQn1HMd+NMLcPT01XECPvOrphNHFV539O15mZtKDfoxnq4oGN95nN1XX39NL3BisHFqQxVGuw/BmR4quWknoExhj4HNpDjl6JFhh21cxhdqKuYvBwS2l737o05LnQU67BPUfU5Edra30eeHuo6Teu/uPR0eHdKBtKC+Iz4lGQyH8iKwz4Ll7+0DqUf4KWL63AvyTCIzr38CIva5lT+VGcdph0EPib5yJGXClGIpI4ENnZ/zWthz5Ai6vT7YtpcxotMt5U577J5LNFne4YAHt8AplQhPh/rU5TyAmwoqoP86Vw+ap9zpZX34NBQ+wrc47rhDLt5cHHGilXNWhYzNgx77FhFgFHg8j1VaBPn+DCfQu617t/TdP/0j/dq//H/rzkfv6uy00dWz63rp0hldOb+pzZWRmiT16ElIaupGQw5WakL3RdYzt2sYnskiahICesvYIN70GoiqyA75UU2lnh/UdVpot7A4fb9QZ7lhq1oatV2wQTzQzs6hcjUssItBeuedD/TNb31b//xf/op+/Ru/rXfe+1iLNmt987wuXn6pwPnLL+rSlZd15sIL2NszGo7XNBqva2V1U6vrp8jb1HhlrcRXpmuqByMpVU8gcq2qGagZjlQcU/yBMQdYU9b0dU6fT509I4erOJBT7Lrt+4r9A+pMSriCs7uiwXikmvmdm1qJ+V1jL5w3In+MwzueUo/6K6uExIfkVYNGhtoh9RucT8OAsEDTaECZoSFeg7tGFyrsa8q52LJc0pWsI3Vdqa4ZD3k5pSdzKJbML88efjvSo2OWmefVHD2zrnndmx0eIpuu9DtljKfgwcWLF/UCb3yuXbumV15+mY3OWBW2Myxn8LXIsabvAfQJWS9x91rYDmG7WlS165N8INalrL6q1UNnwPN6Zarx5imdfeEFXX3tNb3x1a/pa3/vl/TG176u81euabC2LoSjFj1qsa9z1j+/YVig6x6LweN5DqyYJeNJRKmk/SjcCCUQJpiUc1IijCgFOrlYm+ScUk9JEQFjloMyo2yI7C2bkDJQDxZGOG6D1FrBzeS+L21TypIRkk701yDQwWCAELNc//CQCbC9Uwz1AxwMO6uPODnwTrUFtwVsh3KVk9FTnKz6+9XTp05rc3NTVsoRylfD2IxiWACmbwE97nSEE+L6Fy5e4GR2UzUKYmfE5SsovP+qe2WyghJBI0Qu6A8yJYQZYaINpJaZ5FLEsy9BzyLgWA9/WiWqrqE4DbRU0JJTLmOsLPBI8tirOqsZVJx6RVmsE7jArgWG7Ig+jiLJP4Z7b/9QP2VHOlOtRarVCuWBPhUQTUJB3R4aewUZBoLjm2xFPM3ryS91yeoVmCOgBw355aZuYgApoDlVSoacFAEolBgLT4m4epAQhpZllmGLvCG/8KPF6WpbHDAyXNOKaiO+QCb+HtMLdkcZ80MGo0s5S9DQwocl9EyaVj3/6qZRrio5/wiHb4eF/R6nnB989JHeffddfXL9unY56XQ/kZLM77ppZKd0jMFZQ0/8u5cXcDwuXLrETv60Jmxg6qZRwqAEYPwNOlk3jYZMzrIZWl+XT+SvXL2qaxiAs+fOlVOUR5y0HmI4fBLW4fwI6fTQ3cPVMid4XbsoMFMJobnFUWpxVnp40zGBRSh4FCcheiegh0fOF/jMD0WScl3+Mvbx4UKPjzrts2jMlNQmtCdC4rYkqamatKFBlgPGNWY8E0Nda9xUGhnQwRGbpeVpatLIaWAMjOpUnNFRDlnrarywEQ7qhLJpU8vhhPQ6pwdn16c6v7Gm8ywOZzDuG+RNMvgwIAN4UrHYwQAJ45XJo2sNwTPAYa3BD/Uq46U8GC8kC/KXQCIEZ+GHT7Ufbj3QAr4NkNGIfkacVAxZLMaEY9Jr9H/xwll95ctf0BuvY6g5VTXP6VyBXFr6sLxmOKmtDSmOpPWpvIbKUmDEexiYCaeM6WUc1C9/7at69c3X5Q2N9SMY2wxZ2gZavw0d9PXI0dAh3xbnc49Njj9NuPnJdfl1vV//W9ErZJk851gVWvrf39nVg7v3df/OPd28fkMfffCB/HZgjk4k9N39ZWRIE9V1g91otMC2znAKI6I4MNnzhhHKkwidCPrQsxfzTAC3A8nIni3/T8SD8gK0Q4RyPNNHTb8V/OhND3MhE7et7Rib57jp9qKdkltIkKvnr1D5F1qGflIpIsQNOPwcEHknEPovvnoz5IQ5hP3ngKvE8Ti8thg8zpyyamx9RKi3IaOidcJgPCdhoi3qzklqq3u3PtG/+51v6vd/+zc1236oMzip63Wvc9OBzq2NtTFumKchpgh2qC74M/2klJRTEl09GbPjTyEoM6iEPCWFfHXYZs8d0+2sCltQoV86buzA9RiERwAsylzzpyj7Bwec+C/Y7B3p1q27rNGP1XYJ26wS9qlWF7Uebu3oT/70L/Uv//Wv6Q///Z9qe+9QF3ht/9Wv/4Le/MJX9cLVl7R56pw2Ns9qzd9Wrqzj26woVQP1kbEWoRn2bwH/I1eqBkPVwGA01mS6orWNTV75n9X5Cxd1jtO8C5cv6jxr+ukzZ7S6sS47qOOVFQ3HI9XYhaqBd4OnTqbzxis4oCsTeU0YsfYPRiMNqO/4aIV855FuhsOCoxkMVDfgADJ2wRDwzfNSCXkQLzigs3F/pBvmaU3c/M05KycgJy2dxEYNuKoqS4jGOmSZmM/+Gwn/XcPh/gFvUnbl0BtYf3amrlNEsFkZaG26Wg7tzp09p1dffkWv23HktfuLV6/qhUsvyD/NePWFK/L6JXiZIynRNkOLaYwIspf43PdB+Za1V0qVjrBJB8hA9UATHNM1+rj40kt68+d+Tr/wj/6hvvyLv6hXvvBFnQH/AF9sHkkH6P1RFzpkkz7DDi5YD21rDR02vcwviT6JQQ/RcpMqecKulAweCfiZdwRc4/68Si7KKcnMrRisuOxw2GP2RDRBHrCdzUN2054QhhkG2/USbS0kC87EiX6clxHWCEUx5FwxMRbF2fAp1hanqnZY/d3qQZkoc9bulp6jCHqM8q7CqPX1da2vb2iK8CbsfgbHilWjMBHB2tDRpmfnMdAmin6BY3E7HoNmUPoTddbW1rTCRKBiuVOKwkAbmgiIJdeBgejn3HAagdBIVU68ZhwpE6acS13jQUzuqqT9WPKhJ68n2UFnqxmL0wyDYuFvMck/uH5HdkwWUXN6VquLrB7FkKL8cyhfoAiHJ9CHIpagEDcPnse35IievUKRknJKSikrZcKclYEUWSlSKY+gHiCDiJ+gIJ1Tpl4owbtEukMh67rWAIMhpxmXjeUJLFBoO6ve7BQ9YnKYT9Yn69LsaLaUD2NraetXndanPRxUv/71/xjkn5K6c/eODnEIKwzDGrrwwtUreuXVV/U6ryTe/OIX9LWf/zl98Utf0oucsF3ASd3AYXVd0xcpyTpoOocYpjGn8xOMlV/fnTt/TqdOn8GobujS5cvaZNJO0bcTXdnmdYtfjWV41EOf6fY8aJGhmKiWdy/rnnW2U5T4cQhvgjbBBDcgfGHxZTwOnee4+UHVIvPIjfpqgLNaiUOM8jMuC3D6dzgRt3wFj0ReohGaohq+D6BvBG/GzIsJshgPGpzQSqO6kp3WSVOpfBowqOT4uEmEmbyqfDvqstVho9VhDTRa41T01MpYp6cTrYHPTuu4yQXXuKk4pU2qGH9mfBk6TEtAk/mhcgXjccqhIQkRl5JnH2XslLTg2t3d0SPethxhWyJCGf0U14AxDUcDkcUikHT+/Fm99torJawZX4dj2iGPAuBxaPl0OFYd89XyWUIv83Dh+upVMa7L6NEbnMhunDmlhJ1KOPVBSE1qCJH1xR61OKkLdHdB2BHaketx1A529nBIbuvOjZtaHM40alj4IquC2JyyBG9a5sARNnKfDdZj7N3Wg4fl84aIUGKMuQBtqorTp5FS6V9aQ89dZh200+35FhJ8iALiOuEp3ZCiu+Nn4SuZLj+BUlQey5ygfAlkOougDNrhCUBjzrnwYIFznlIq87Wn4oh55MU4Ik5q/+3CZ6ovu/Xz03CCapnv50nOf83whE8MZ8k8aAuFbL/KKSonWiRl+zbikKRCRs8O1/WsE1Wu5HzLKIHs/ffe0W998zf0vb/4jxqiBmfXJ1rl9cLp1YHWxzVzZ6Zuto9Du1CDziUGFbQjKHdfnsHzBIh+5o7SZ4TDJaSUZRqHw6EGTcOYetkGW3+fQU8UCXpuMF9SiDYZqJRzzdp8iDO6zUk/NKZetj3dSRjC0ZTmzPu9/X19/3vf07/+l/9Kv/Wtb+n2jVs6f+asvvgG9vgrX9WXv/wVvf7663rppRd19doVXeY19RVCvwVx3osvXsVeX9Nrb7yiV15/RS+/9pKuvnxNZy+c0er6VM2oVg3kOquHyD7BAI81JyXmyBOg/GmcMWCEazw+AAAQAElEQVQTKtakGrsx4CBihEM6xjEdWl/NlwG8IRxSNsQvGeJjDAgb6jkcUM91B9QxDuNK8NXM9loiJXXMnZwr1VWzBPpLGToRnNc7O/27u3ucSu/pAIfUTuicTedi0an3esA4rDN1VeNHjLW6uqZTrFmXLl3WK6+8in17Xa+/8bpee/U1XfR/WHPqtE6zNtkpXcOPOXXqlCYcuk1p9zL1KxxOz8Ux4/CmfoGNsm8WKUF2SAql47j1IUPvmXPndQ7cr3/xS/p7//Af6Su/8Pf00ptf0GloGK2sqaqH0BroD7BA7i3QATiqDEH/JVf6uzaGrxJMP2kXESoDRrATwIPOgWBQTDN6hrNgR8JGy47H4eGR7GB6wmYLE0QJHBEBa0JmjvOHCH0EEwcoT0RogcHfxXDbSfUpin+Q3Y6rPw0wvjmGfQGzjcv0jGi/Aj0Wkh3WVZwJH4UXGjEgTd0oIsl9TXBkz+B8XLx4EcdjA0Wq5DGaho2NDfkyXa7vuIcPSYqA5mNw/ueB6xpXw4SeMJ6mrjXF6akwYKbZtJsXz7WNXj2nVV6MvQtZwMtWoYPZQp/cuavrnLLMVWmuGiNQqVOG3gSKKABJ1FYBlWuZr2dzqGSlTClUxpaSIkJBOmKZ5/yckjIT6gSqEl/mpZyVEhBJiXqptFW5gmcoygRdIDuDF2CD4z5Z6ViQnTZ4B+nQzugRpzAGO6WHGP5dXrF74rbIt8NYqpdMe4f2u9z6cOfOHdlJvXXrlvxqPuWstfV1nT9/XpeOX3u8/MorepFd4EUc0zPnzmptc10jdCRjqFrwZtpMVla0efqUzrBjPH/hgi5xynoF5+QyONz26osv6hw4fYq6wUaoRp40LTxaX1/TdHWCrs51xOmc9X2BQ2S6W8IOR6hHYkJiJwCHzCUG1PF6vlOSWIyWYMf0CbiTAj1NAVr11O4ApUaqhlqgE4cYthl8Lc4qyocmCbEoRwizeAxUl6EXax4nNFkjjOgYZ3XS1MW5nAwrjYHRoNIIJ3VUZ42JT0cDreKUrq+MtD4Zag0o4ajR+pg05RNOXgcsVD5xrdDjSsu+knoldLs4O+Qt75CilMCVpJZ4C5UeV1/GSHGEIgCJqdTzkKw7tgfWk6CN55NtxdCLCjajxEdDneUV/8VLZ3ljsqqqChwob3SA1jAvsmrtiDLHOqCFd5aR+aYQqtZDV68psn319Vd1ET0YrSxl3LFo56pSykmCPnH1tLCOtuCyvI3Pts//40uLY7rCYvfSC1f1JRbnS+cvaOj2bocuu94Rpxi7nLpuczLvPyS1vdvf3xOkFB3zYmWwrkaEIkI9fdm2fe1rX9OURWkL5/0uGzW38whAX244J8VJDiniNNezF7lyHYOd9GXtnmSvZZyAm6Y8/4YbvSslII8IeY5EEDJWx1PAr1LhP+MBGUb/WYDzZHLLgBj+M5D/7ZqUsfNgSPTVa+aT9KNZYU9iHlk2OWWlDER6DqnHnqsst62qWjtstr773b/Qr/6bf623f/wjra+M5fk0yr3Ora3oLA7YqA5lZneKVgltDOxAkgoO2LEcKvTIF6FxS0T09IoIRQQZQagCiXQFLQ0OquUSEcyPVgyq6FqE68ayMkztsGE9Nswb8ZRDNU5XZl07ODjC5u5zkorVYb53qVObWjnsotMJ9GrBP9dj3oD85Ad/rW/821/TN3791/XBe++phleXsbdXcU5fuHJJL+GAvo5D+tprL+vK1Uu6/MIFncch3Ty1rlT36tMc5/dAs8U+WOcS/QWGJjHHlw4qdYKhmFHMzwB/VFmBDqZcHYdZibwlVMrIo24aVWweB4ORRjik4/FEQxzRAfO2GQ5lGDwJR2q8ppOumwHtmoIjUlYncbbQY1/aAi2bVDuj/juGArwx2WXTure3L8M+zukhvlGH/RETL+dKA2yZ/ZaNjU2dPnVW586d17UXX9LLnJa+/BJr2Ysv80r/ii5dvCz7L2ur61pdW5c/aTTdq6TH0D7BQXXosuFwrCtXruG0TvHbBiqKIKlDriklwTItoMF6lc0zdKBTr9WNDf3iL/2S/uf/7X/Vm1/5ik5hu5qVqebwc4aO99Dc2yFl4D22DJOkvgthIkFuvMZ8AnT4d7xTom2iEYEch65CbA+lS3BEkIrgS4bjEECtHhBgpo7YXayuTmWPfWU6lYWZcqadEFgnn5AdMZkPcUJsvFNOMtigtwzMytPLuKVISXXTqBkMCAeqcAYUweI/Y0LsyAb87r375cfX799/oK1Hj5jwu8UB9klEwZ9yaTtEkex8TFdXORZfCnJaTllX1KBcGUZXKOh4ZUVneFXgXwOwcgzou4EGC31oRYSGBF06vjpoXlJ7nHEceAzO780r8gIOBEL0GKwsEcFk7QpPPKaIE+5TmbpuVxa6vlOHlHtLXGCJrAeP9vTRjQfaO+opq6hNW3docHMD+CXyaROk4zgkKlEW7s+g0PJyaNBxTixD6nq8wZgNllXOWSlnZSZR8gRHYRLgBj2PiAQSaJWgTdDY8WpoLk9Av744Qv6LeasDJuUOu0fvJM3HMl742THWBcbQMpyxm/QCcIi+HOwfFjw9eE2df8LHG5QHDx/o9u3b+viTT8r/GOXT9h02My2Trhk2mq5NtbqxJn8CMplOZR3N0H3ICdwNTrTuP3iATh3KOmDZX8MJfZXd5tWr13T1ylVdI3zx2ou6du0lvYRRuIjTemrztOz8nuYkoGeUhzjSPs21wzTE0Ttz5rR65LZg8eqhIxiTcIREHI5IyHU5e3s95VQvFdPW46wSPb6DsEAv8vsCOtYrUrRIaqNiUajV5YG6aqQjZe3i0M8wGNz0EUpEfIqZaZGhuYpedhiRFrV7VZKqlDRAtkP0fNzUMkwIDeO60hi+GSZNpcmg1orLcFwnhHZgRy7HmR0S1uB3P4n+DEF4AnQPTTqGgA4pSYoIgJAKcQwKlasvTx4lba53zJ8W2R3JOlrR5wCaRjimExb6uq6Y2zXO6bpefOma1nEyy1sdZGXb0KJjZfPABqoFOgxz2RQSdtDa0X/HGHpoGmA/Lr5wSVc55Vnd3FDF+FNO9BtKlM/ZiHvDaZqLbNDj3sDCZLwnwKRXDY9rJfWcNC5YlA5ZpAz+oyqHe9s72n78mIX8Ufkm37Ztm7wFm4+UK6VICkPKSuCyKszZvC6YU6c4PTFc4ZR/Y329fM9vO9kypp4xybwDIM0poFAsMQZD7zJJy9AtepnvTpNNQXmKagVKyhWWtUg6QRv0e8b4eojLacmnMTzMGY2gbImoLziewwWGz9z9MifA5XZgX2Z85nlc8VP5rv8sfKoYyp8tNQ6Dazk0OP4UlvQe841ibi38StRv9hZzDVkn/Ae9FetJy7xvWbj7MtIsBaBEKlQ5jn48YHP9h7/z2/qNf/7/0t7dj7U5zprUHXOt1+bqWKNBZs7P1XUzpRzodKWAiA5bghZRJi4yuHtiPTpLsLwdJ18nsMyV2x9HiYesRxVroMOiK/A6ItFXo5O6ISkS43aZfIWCsbQo0xGbr33e8s1nLfxMwjeRYx11u4hlHFr66OTDgAW02waDQI8fP9Jfffcv9eu/+qv6w+/8vvyfVtgurbDhHY8GapjHmXEXSBLolLKgrWJtr5SrpGBD3PULcAPdHCdrDh0tlSVIpDxoB0B/zlllrIQeb8pJOWVl5laVl2Uut/2om0YD/AOvGV63R6NRke8Qh9W+jaGhvK5qZdpHSlpgdxfYE/NxQXzG4dkhcMR8mKEnM+aq1zyXtZTDIpz9WiMc4rXVdZ05dUYXOZ304chlf/PJ+vMqr+9ff+MNvcmbwDfeeLOsS+dx6M/gq6wzz+umgRe1BtA1wqlewXkc4GR7HAP0saqX5aPJRJl4Rb0NTltXWA875IdU0a+u8KjG9vcQtYBe52f4AxeLWRuCy59VrHI4U9UDHWJz/DnGvAtknrXAUCxQwhac1nvj7omL/CWOIHgeqK5e8QyI+PNQMmiZKogxQRWCalCMCgiE2mFUWgz64pjxPROvp+OOgQjkJ9BHqBh28gMcIxaLVRYGv0rd5Lh5fQPjDs4jBDZj8R4MB/J3XR54Sxu37eWLQRiXE5EK4wcwdQCDahQi5Uoif8EE38fIP9x6pOs4Gx9+/LGuX7+h25w0Pni4hSO7q8OjueYYaBoopUq5qlHuQflrNzuspm3j1CZ0bGiC09qwc7Gyeedhmv06d3VtTVZQn1RY+AsMkYUYEYpgzOaHaVXo2ctZDIssYo4QJHg8QtGNKyKK09VCn1vmlEQW9VUUZmGeU+bQixyZypE1O1jo/sN9Pd4LzdpGXZ+LoUo4RYaCIBJyDVkmBekxYgcRUbLKg/hJ2CtKUzkkn1sRAUhKQRjiUSBMK6Dj/CCeclYvadHOoakD+pJ2Xs/D39vNLQ8maSjkwowsk9umLBWaE2FQFODpWNNb8HjyJHnC1UywoJ6N4uPtbQzcY929d0+ffHJDH31ynfh9eUE/wKk13xYYQ9FV1dSqcR4DY+e/6n/Ia1R/5zdjIm5wmnr+wjlduXpVr3DSamPw8ssv6yrG4erVF2VDcZ5d48bmaXaoU3knWmUcQuS+QD6HOD12ULwB81iaMslbzQ4PBHs0x4HpmTuifiCjwJgyMAn9dZ5lFoxYn3eZcQaXwUOVeImQ05eks3pZ3pnFoAJqHNah5jHQ43mvnaNWC4xIog6HM8o0yLTOGPZEvzX8ryG0ilDlEMiOw7caXjfIZgiMke8KY5s2jabIYYLsRjlpkAMgrAgrQvLqkCpwJyyCgN4LFOme8UO1fPk0JoO/ov5gUGnQVMjYNPSyA51Z0HJwckT4LH88ekFfpGBuL5jjR7TLWplONOaNiO1JjbypUvLOnT2ji+fPaYQNSYw1pyTjsw2DNPYN8IfNkGVoffB87F1gIhmbctJoZSz/lewlFo3p6oqy8xmP52UNTyp4UcGj2rhNIDazs51gDvfooOv5u9QWXViwSdtDd7cfPdQezucuDukup6Y7W9vaIXzojTc27P7de3roX5B4vKMFcyZHNkXo01wz6G3Rpw5ZCrnWdaMKOqwHw+FYEQk9HWqTV4IDyh6h7/fBZd1voa2n3Opn6MDakXZezxg6hRaMrYeBLfgNwQYgIqj5+bdLDKLdszBjvP6FAr8tqsBhMOsSlblllM+BQhHPghRSASu77a7B3fR+6NOXazvP4RIsjlKVsRiH459p60pPyl1aMkC0DI2pEAFtOoZgEAl5u/YCZ2OXtz0dDPVJvnUwuR44ubFlPVMdLFEpVCMxZgdzc7a7rxvvf6Df/cZv6i/+4Hc1nj3S2WqmlXZXq2mu85sTba6NNRw3yk2tqLOSAV6W/kHp8QRYU4hnyN0avCh43slXiPwooNDx5UgoYglEjKqURTgvkeUwSt7JI6EjA2xARued16GHOWfqZh3irM5xXMQ4O44zF/gJR6R7BTaok3XM+jRjjVBO6hP52IQF861l+z2KAQAAEABJREFUE7+19VDf++539eu/9iv6kz/6Q92/e1vt/Ei2FaJOz3ySetGM5gmoyppYpUpLIM+0C5q5TZ+SlBL5QKJhTst4RVjDx7qq1FS1BoNGw3IoVaupKw0Ap0f4Kd5gTXD+pitT+e3sGIfSeWNsyoD5lVPSgrXEBxXbON07O9ucju6Wv7Q/ONiX3/gcsImxkwpLytxcna5pc+OUzpw5pyschrzCq/o3cUD92cNXvvo1vfH6m3qJE1O/vTP4FNXzeWVlhfbNE1tn/2QA3bZDY2icrEw0HA05KV3RFJ8mzBtoHJDXoEMpJ9X4IP6+d7K2prO8FfS88GdJDhMT1LLobLdYq5yu4FOP3WCY2t7dlt9WouosYT1LWa/ZotPh0UIHwKzvNYf/c4mQctq1QIfcKOKJBHuAct9ECQJ4epd6PPpjMF09LZ1OddMgoFoDBDNg4AYPzIKsqkoeYEQoIoExCriTjphD8DAZOwhvC5gwimQG2jHbxCH0gn/h+OPmdXYBntDh0buxKxe0PEofDAbEESHXm7ATsCAa6KyqWinn0p+/d9nCwN/nRPUmp2o3btwop2q3b9+RjeSDhw/lV8A+fZuhTC2a0sJlG3mPJYPLzqNxjxD0AGe1RqBjjsrHnA4n6PMYRlZO8qSQ88QVEYUGMxBqyXn+hvxltiMwPUOzFbyuG3jfw6fFMcAzFMN4PPEX0LdA+HMMoL/pWUAzSR0x6e/c29Ktu1uadZUiDegwoCiE32HbRFzHV4KrQTxKXhDzHc4NE/Qk5RwnoDVKXZVnLAMtr55kySZp3plWg+MGY8wotCJkujuUswezgSbwLIO/1xFO5B4nSBFGKA14vWK+RCSZrw5FmWXQoIvWjxkbGy+ynuyW530W3S02KLc5ifAfSflE9BEL/hFOwALnMQKdYWIOvLkZNKrqSu7jkPIHvG7ax3hYh6yDZ8+e1Sa7wxFGJ0XSEY6nT3r39/e1D53++Z+TV7CP2AD5dOohJ7Be/B9Ax2NO8QfIcw0DMrG+MCz/xWWLo0JUKIgELwKDbkDgkmUNncuyHrkBZhL80hN4JtaXwuXDcXSpVCOnVxANzHgCsto4hlRpxiZmf96VT0XmnOqgRrTgRv6wSAZstzyjDabXp1YJ/E4b7Nwmesg0q4CaRoaKsFLI+ZmGBSQZn8dVFhWPufc4rAUA/QoqGTD1kjLzodgXwpyTKpAQUAYe+nS/ifpBXAa3D2LHISQoVaGqrpXBUVW52JvhsNH6+qrOnz9bXvkP0IEF8pixSV6wafDplzdODg1z7MIM56+E6NqMukeLmaxLp06f1jX/RwBrq6qaWuEB0n8c0xWS0jFgudXRtgOX/yhujq4bjtC3fd4c2DHdKU7q43JaWha1x9vaAXbJ38VxLXXQ5cO9Pc298IMrwB9RnuqQTYcgDZ5/sLeMeYDdspM0xoaJujPG2tSV/BmTbc4jFtCHOAJb4N5n0QSFscJVRgKSjjYtuOcUWFcO4UmfkhK2fw7PbDdpcHyblmXUMUNJOXICZKSU5b5t/2vmiOklW4m+uHVS9UkIX12u50qeT7kuGqC/+XKNE3Atxx2eAIM9if4dwoCmExB8apm/HfptnTnAVjTNQINir0K2Vy1lS/S08mBTUk/YYQt6l+Gs3fr4I/3eb35Db/3lX+KYhtaYbNOq1eao0vnNVW2sjODfQEPw2hbW2DPLo8glJwU4g04+DWQ9vV3olEOD40AQN4hHRCjI87gYmhJ4c07OkceoZalOrpRyqSPyPRSHHu8RBxELjtP6Hp3CMXBZD+6K+Rm0abF7Iu3X5pGTOjrthF0AnG+5znjLdfvmTf3HP/kTffM3flP/8U//RFsP7qui3aBpSrVMW/OwTllNVRdwWUM/3jRm24KARtpY17LtSpWwL1kuS4wv5STbniG2YTQawmfzeqQRvs8QGMHrsYF13/NqUDfKKZlEeU7vMFe3vB48eCivB9vMqwPm7BGHZy0OtUflvhpwreHrnOIN2/kL53WZNx12TF/k1f2rOKdf+MIX9Apv7y5duKRTnHCura3jYE41YD4PaDvCqRxPxti4SilnJcaRsXMNvDD9DofUcZgYk3ltKHVoXzdNaefyAXpUM96Gta5ibA3+zHno8YahyAY5eI726GiCZwPqZsKWTYTTI/jUIUP/7vg2NktKkgKehFWnQEe6g+8d2Z0kw6dnXE8dPQNOPwVBxWdBXD2QlgLNRZh2zBqE7oV+zGAmeOkrkxWNYEhVVcqGnCUI6ntEAnTH0DKBDR3OlplV6lM3FDKezY1N2UEwrky+PueKZ/IiQnXTyHTYcbTgLaCKthFJPbPB3wAeoeB2Kh5yemCP3w6rf2vQ3yvexoG9z0mFlcl/JeffFPMrwBmLgHdCc47je4STjwWdU9YAIbvPRB9e3MyTFfiQkoXTC7IKeCIbGL4+e8Gb40zXyeCyw23aTXeL92leeUF0+ARwUB2foxQzxscbfh31oa29I12/90D3ccwX0Kt0oiA9vYSiPEW4jAX96bnL9Z7LKImIUMQSpNB/6jKvFkzGtkAr86SHAean+ZWzeYSykVe0zg/iEcFkz0BSyoTo0Yl+JNoEvE2MSdSTPLa+7FT930h6V/oIp/AeJ6iW6fXrn+guJ092Xo9wCHLKqlmYjc86Yj5PcR5HGBrL0rqYUgJrFOM7YyE/2D/Q3u4ur0cf6s6tW/qEU/kPP/hQH37wgT54//3yw+nvv/eufvqu4R299+47+qn/c4AP3tcnH32kjz+k3nvv6SPSd27d1OOHDzgle6wd6PQr3A6np/J47CQez4uW0CdsKK4ZBOj46qGNaH8MBCd30SL4Zx7/LHgGmXp42EdiVyvt0+cespqF5P9at4MPvXsjfdKHw+jl3CU4Dui5KxSxhJPsIGKQ61on0deeuW/9Nj6VQlHsCq4cCujKOas6lldO6APg/IgQNxWfvWlbkD3NiwgVWddNmau2V0OMr08c1lbXtMHr+dXVqZqmVgddfpNzhON3xGbFsnfaDoXjSzjSESeAhkNCO6s26hunN1Vj4PtgDNDgkBiEQBOjihNg3B0OXefFmn4WhoMjzdjsHGzvFp14xMK2xSbnAQuvNzwPWOTsQPp3Dh+z0J2Av081zNg0CbnT2ZMbMuCPn2iFSaDEQYIfNWO1zR5gLwMeSyGfCF24eB4+NPIGz28iHuEUH8CHtk8sJKGWegt0dL7o5TdQPvl5gI3Zgu596s1spxh4ryQVCEIDwefd0Gw9tXwsB9MFeU9rkoj4Ge2f1vybYwzaffxsoDm08PzZt0kxPQZ48bMrSyllZfR3d2dXhweHnF6Ny0mb7UxCj3uc/R59gERQ8UT/Ot4O9FWnSK0O9h/rx9//K33z3/xL3Xj3LW3kpCkwYD5Yh/3JmdfIBC6vGwXAASbZSQ3yFUmKOAZ95ooIiuNn5Lss5H/iqSeXe5EiKAmVK6WQaYkIhQQEQP/WiVI9sNMLTtUOy+bOTmjPvEgp66UXX9Q//If/SK+9/hpvOKY48XPeCsyYk6WhnrvAL8C820ZHP8Cu/uG/+wP92q/8qv78z/5c/mWMJteqwNvA/yZXGlSNhs1AQ9uB+jikTk25ndYqJXlNKkA85ySvvw4T4wqJfXNfING3+T/CkbNzav31xt0+gum5x3pjn8KHIz4Ee/RoS/v7e5qx/riO6c4pF33w6eeli5cY/0t61f/rXXlLd5WN4yX5lf4FDuxOXtvbTo05iBvSb8Pcreu62LTMGLwB8GbIeGv0o6mbMpcH1Es5l7HYlxpi+1JKJV1XddHPpjaeRjnlgq8Z0Ba/pgEyeOb4F5sc1AynE6VBJcQp61ooSv1RwRnIPkqfmf5s223HHnIw2OOnJBqdQBAXbfU5V5mn6j+n5O+WlRYY2ZYFrfMkY3JHhOqqKg6inVRPHu+MvRCYKTVMqFJWgjAT0THojvZtCTsZ38yOIHi9UFjoJinlVJjQwOics7P+k1AUjv7cp5lfD2oWKYRR5cLApm6w570OMexWqC2cVTs0dlhv3ripT3Bqbt68ITus/kF2LxCPH23LR/WH7IB2/EcL7BCcPsLhtRNmno7spKNARyiix+ej9NXpVKY7giUKvhNIVDYPYBvx5b1M99DVqTdPMFw5hSZ29hk3docDmJYDtg5wuISOeifgE44F6GZw+ZDTsduPdnT30a7mKIQd1Y6yJze0CFlAity3uJb0QCdx01iCn/UICg0ET+8wVpJRwDhbHJGn0Bbl7qE7J7SBMVqPqFxukxWR2KSsyPysmWzOSzDOxsB0ZQxOTlnuwfgZQDnZtCztoPrb1MfI5/qN63rEgm7HdR8n86QfT1RvYqyXhoENF5PeTuqIXWCNflj/DE1TG/0SP7hu3bot64g3Njeu3yi/gXr9k+uyQfLvVS4d0g/18Ucf4pwCH3+oGx9/olvok39a6Dr5H+PYvvvWT3Bi39JNdM07630cYDsayVzg9ZbnRsfEdmhemQgbQY/ZoawQgOPOM1/ctIQwjJuknwain3M/W9KjI4KnHWD92UdmR/B8kUIdoUGRFBEFeBSMwdNAsLx7sJ4AykX1ZT7PJ/Vcjt3w5rQAuuAxWg8LUBcsch8RoYz+V+iBw5SgwUD+E3z62ddJvcRYbA8GGGBvTDw319fXtOrTT2yD5611pYev5eQUW2S7ZMM/Z6MyM7CZsMN6xEnojFPEI8AGfMA8ffm11zRi/puVfvVq+nvG2h/zwXRYXiLPcSFfv9r3a36HBv/xlDctPindxvl7xCbmMbr8mNAbZ5/M+H828zfVPrnfx7E1zHAQW/AVfQG/+y19aPk84ZBthRfJORuRHhm41OP25h2WytV9InflygvyT/DZGd6Cjsc7e5y0z9QyuA77sugCu9LzijZ0hK7cvb+lT27c0r0Hj0odpUqdcgFRv6dd36OdPEwbAQkdX6GIUALCOqYwiyingf5rXcb1t4H/dH9QC4XL50lty3g5rhI7yS6heWsZrUxXdOr0KfmkCgSKCByFSie6TVKMnDY9YQcP5nrw4Davtb+j3/7NX9XDm9e1kqT1OmudzdAaujbl9fII3auYI3XTsFY2rHG16rpWTlmRkniA6yk7Q3/3K2iUUijC4Pbhx3MQ8XxehNOMqKeaFx+HBUILdNWbwAU+gG1Aiw7ZJvsE8Y0339DXvvY1/a//y/+iv//Lvyz/DKDHQ+fMJHB9+qafHhti/d/l5NIHBd/53d/Tr/7Kr+iv/uIvy8+5TScrxUEd4KMM6lqDeqARdt/hoK7VAPZfiu8AL3NKSuAtkEI5J3k9GGA7TqDGZtgu2HZv8fbhvv9jDQ4vfIDhU16fnB5weu452bGmz7EnHXNuxFpz7uw5vcKr+i9+0T9994ZefeUVXb16Fcf0ovzN+AYHdP65TL/B8wFYw5pkvXF8SPu6qZWgSbAYlKypLTLulaDbdFZ1Bb21MjRmr5dV5aryY4CeNIw9qJtzluvbMa9q6wh/T/oAABAASURBVE1TcDRNjQ5VBTL5hqgbjdDh6ea60qBhw4qOwveAPw1lKSdlYMQa6vaBHR1z0us3Ru++/bZs2wK7kY4B4yCI5mbOWC/0Odcz+c9EP6fi52elbRRil9dTVrbZbCGfMp4AtCvDGDPVDuv62prWDOtr7JJWNGJiDQYDpYQhg8uHnEgc4jRa6F4UFgjUDqzgas6ZiTegzeQYxiWd2QW5vZ67ei1Q/AVG2BN3hUm8xmnJmFOyBuHkRH9YSCtNR9hSb87C475393a1za7sPqcXt27e0sc4Fx9xCmalu3f3nu5xwnoHRbzD6+MHnHI8RDG3cHAfYcQfcNJxH9jb3UdhrCy5OJMe4xChnZAYEUSZuDyREE8LqKNNh7A6spahaSOhMUf45l0HnZEkG7wFC2TLpF7CM84q40nwHB3QIiXdZwG7+fCRHuP8+1TMO+sefuoJqFw0oyvoYiER8KQOHQYgLcsiQhHPAxkUByAJZT1JB3zOgJXfO7wWmZjnS5q7oiseY9AmpYQ8awzsQEN2ZBUTKyJk/fErlbpMmJpd50QDjPMAxTdf3PbQm4bdHT3k5Mnyuc/p8YMHW+UkyPJ5zIbCry0XKGQ1aFQ3jVLKkBkyfhs/6+IKJ6nDwQg6qFM1aqpao+FYG+vrOuXvpQkb2tvQWEcPOfmys/AI2fuVxsOHD+nzAXC/6MkD9MM/D7SDg7GDc7uFTt3zKf3d23pw767u37mth+jSEu5oGz069FzitMXOKm/05NNVYdxSLyXmSBSQAjUJ5wEORdhjEPqlIIUwpZMC/YwrVPgQEfI/RVIXlRZKOgDXNnr2ACPr37TrUk03SRGlpnwFD5J+UkZAmyUNUABNlu9JWlROyDmQdwT677q0crl1w2ADDpYnd0SIW26XcyKMAhFSyH106hh3h2yfAGnjpHtqSG4fSRINOjv/lCdwjZiT/nZ0sjJGJyrmXl/mlufXEc6oPxvxSakduOKckue047ZNhziFczuozEt/IrS+uanXWFwn06mw+kJEhTbja3kNRqKIxPN4zny0wT6Ct3Yu7TQ6POL1uhe84oiiN/49VKcP9w60j5O4w2nlNjZ3h7g3YkecwO6jL0fYzZMTGvOhhx8n/ZVQUkTI/xioXG4He2FHAdsXyCXlTKWkiJDtpr/fW8FGnz93QZPpmh6ySX+Mbdva3tP27qHmXZJyrZSHinqoPjOvmqG2mRfXb9/Vva3t8kcTcwRxSD+Hiw7n1TJL6ntDyBdqIEQih04XQOd7wIscLaBJwLK+uHoqPwUy/lvfJ6RBl+ktwLhNlumcM4+s37ZdGT47z3bQ5aGQb6aCbCdn6EaH/BKTPvcLPbj5if7o29/SH3z7G9q+d0PTRlodJo04ZR1WPfZprbz2nbBOBIgS8nMfxfFArhHOFST18BgANynuUDqu7zYRoZMrIlTyJGocA3nHMUUKRRj0t7o8njl6Nme+2CGVaAscMqesv3YuU87y+jyeTGSfwfrscfjvQvyzU//D//A/6pd/+ZfkH5+na9aPmea076wn4iq8F3OsL+AN/iNs8o9/8EN95/d+T9/8jW/oz/7Dn8p2doBtH2Ljh4Tj4QiHdWnvc8CRbtm+Slkum4xH8hpkoLQ4Wg9Z52/yNu0D3qT597bfe+dd3qh9yIHDTT3g1NAbEs/nBT6Mx+5x2Qc6e+acrl69ikP6MqfFr+vatWs6f+GC/OtAq2trmrAGTY7Hb5/BTvvYB18rE9a9oaoGO4WizMDbMm7rkdejQw7FZvDXh1S9JPPngEMZ+2JVVck8d13bGcvgiDXTdHntq3KFXtgeS26YkYPnv0LKlNWA1/AO/i7cZ5KGaxOdunRBh+jnHJua64TsaqUcytjWwWCghO7Z1uWEv4VOt8DW3fvax4Y1kVQBXuO8rtlGmT4IQU91DIyEPp2H1jJqnqRd72+EZa2nz+P6yYv01tZjFuZ7OAoPCe/LTsI2xPik0czyxDNiM2yE4bOzur6+rnXAwvOrcQ8soM9M3Md4u61PLL2T92vWE8YmBj0cDFHkFZRnpBpFCzgaEbR+eifS7jOlVJyb9Y0NnOR14iP5pCCnBG/MCCmBM5E2QzxhjjgdtaKd9G+Ho3zXyImZ//DqxvWb8omanVUf5ftV8t27d3ilfE/3cGZdf4fXO1aSIxTIXB/hJEekpwQ+E4OX7poc6GGS9FjtHmPiMKM0E08UnLPejh7OqRWmKKTrAVY4G8ES0u4IhV0w/kXKusVicZsTVf+Q+yJV6nISfqjoif4CMHUlKDQUWkguQ5d/HlDh+O7pR0+qOGJ8hOS7jyMW8wMWUvM1IhTwwJAcgoMsntxUzkwIy9Nj6eFDQiZ2yD0RTZzTdY1BaRrlnLSHU2c9sc5Yz7zJsO48win0N6k7LObbyGEB31r4lHB+66YpxsCn/N642PjY6TU0lFlHPXGXUKupG62sTHXu7PliIF/klZQNzebmaRaHVfQQo4psO+g1eJzW1SUcyp8YHBzsyw7I7PBASzjSAr1wfI6uzR2HRwecpvobwyMMjB0Tlyfk6b/wbucLBX0kIODVCaDEKoDAQr4oLNI9DsPu0nH82fzjuNucwLI1BgvZ2FE9IjzsQ9ssBts4RAfQMAcdJCAO43SLZ1qTxU3m5xgUciXqlpuHlpfl3DFGA0hVYFkkV1e5QgldiHjaTlwdMnW7z4PWOC13DOvT8lad0+R3GFejiwROIq7T4nBaVxbUWRC34Z+hv9bhGTzwfO4YfEv7Q2R2xMb6gHBB+hyLzWtvvK61zQ110ArbVAA6y418ythob9lBiDrazcF/aHuHnu6yQd7FOd1m4+NTmC0Ww0dbj7RrW4ou2yYd4MjOkMUco296vBD61Lc9tgtwnm6QArf77d2vI88CeSf55qGrVk2tzIIWYRsVigBo43nqk58zZ85qbX1T96Hn7r2Hunn3gW7evqe9g3nZ1PTYloSzOl7dUM3mbt4n6rBhYyyztpdhQdhHhr6lmCGjxKWQTgBi0EBRYwkURfAo5Tp+6viisk7AWSdxh07/bHCtvy38bEyCLmgE2cmYSght5vMCXerQxxPbQjayZyJRn1by5Xoec0QoZ2SAkiyw4+/++Ef6xr/+l/qzP/yO0uJAp6cjrQyS1ie1Tq2Ptbk+1dh/4d40qrFVNFeEsS4hoYsRUfpb4CT20BERCp1csYw/Q4tLwo9PAc1kSMyZzyv/VPUnycIL+nXoTOtUjiwxTOtzWSNBnFOW6V3a3BV5jlVFJ0NVXWt1dSr/cdBXvvIV/fIv/bJeevElxlyXwyA7bZm1sjhYjMU8Tu6MuOfKfV6//+gHP9Dvfft39av/5lfKt6wPOXQammfMSRikDA0+XV3BnvuzALc3z7Yf7+jWzZs4oh/oow8/lN/Q3STttf4Rr/H9RsO+wh6HXEe259gKdz1AJms4n/4loKvXrsnfl165ckV+tb956jT+y0A++GjqSg11C9SN6qYuaTuRY5zUiJB50zMob6CPsBnm24zNj1IUnonLPDDYJthueXPUYcvMlx5j1GIjFticrocpIXm+V1WtSFnOsw5GBJh6cGZkHQr6NB+i5PacnkJFJgd5nL50XoPVibLpJ10TunlKlFPfOp9SFsiV6d+wh3374N335NNV9lgcvqisawFNYKa3Z58ivYRiKCCb+2mePud6tsJJnGrJDsIBhnafxXVvb0+G3XK69UB25Az379/TI15ZucwGXwy/ZmCj0QjHcaLTp0/rDHD6zJnlX5wOBoytK4v8Pri3d7b12Eachdx9tSh9hdPRUG+EEzfAicsoqcwl+QqisJjBL9jJO2fE6YmVxr8NNuH4346JnRE3iYgimJSzAsHTrCi/naQjFiLTvUvf/jkjO6Y3by0d1du376gAJ2MO7+Ks3uOk7C7O6vb2Y3msh+xc9jjVNH05W4Chn33BXe6TOjUTdcLEcWjBLzB6PUK3tDov1Ab44bIWJSxAnlHc5lTxJrCDdzFPTOiEQtK9m4vwpI/nQvKjFAbZJ0DU90kyQuaTIiRuEbo/PXNZ6T3JI4LiKPyUQhkeZ/iQCVPOEnmuGxHy5YnmyZOos2DXuGBBttO34DTGY7bcizGisr8XtrPqE23ryI71Dj3bRQ99Gra7v0ctlT4r+Og+zcflRgcHkxOIAae31kWXJyZYRCgIc0rK6FjOWd5Era2voadn9MILV/TySy/rtVdf1bUXr5F+gR3xeXnTZed3MGiUE22zZS3sX6sFC451qUdOnnBsFRi1ltD3TNROMEgdjqAn8BJmOLN++Q49vdSjx96ouH24Dcx4EjoOUEufCyx6n5v/6TalnmsmtZHLd6nzlDVjPNsY4B2c6RZj12HYO8Zi6NE1t6DjJzfkgtkGh5IgO3gUIE3S5QQl0TMWgxNP8imMiCV/CDMySPAzIiihJn3aBrTw5Amg+4sTsN4ANuR2Nr1xc2jHrtSnnufJsn63fPvCeObkL/NaTlYXmrGwG4cNvjdLhhmytHPqE3rr1yHO6vqpzXKS6t8gVcry/DoZS0SQlZTgYQ/d1mnTYOfyEJtp53MHW/GINzM+/dkiLMBJkDfptjv7bHR8YnuADGbQZDoW2IEWWMADy8G2wH0+gdBnrojjTFeiNAIdJe5sO6MpVc5dAvlwWqFeOSVtrK3K+n4ah/URtnDHJ6ssOnd5W7O7f6R5S23wjdnUDUcramHCY05eb9y8U05fM05sG5Vmphecvc+bTY47p8dnb3d9As/mPxsvTaEujkHW3RN4tuLfKn7S2zNhwUXjWELvkOhzN3km3/Bsfl/GxxPdtpwsn5r1rsEZebbec3G65sYMtKpxHqyr/r7yG7/yb/T2X/65BouZzkxGmo5qrU1HWvMP+m+uaGVtrLquZPtV56ycKwVyOKEptPzXQ4vtj0PnPNf3Mwm3W/61fE9uT2sAXiTWxZRDDl1Hz11g/EzmSV5Q0zhCOSXZdpvWqsrgTuVnIe14pRO66cdr+srKCnZzThvXQwttc7A9OScOCKZ68aUX9XM/93P6B//gH8h/VGT9bZm/tgvuUc9cJq0nfcRbh3u8wXrrxz/Wb3/rW/q3v/qr+oN/9x3dun5dfjU94QAswSehm1VTFSnad/n4ow/0yccf6Tbr/kPeku3gi8xxRltsTA9dKZY0+VX9+fPn9cKVF1gjXoTGa7p69YquAOfOndX6+hqHHhMNhg0HIFVxSAc4pQP8lwHrRs0aVdXkI/+MLDvG67luH2gPJ/jEn1jQr6FlLrleQ9uqruFnFH6JAZsXFfgsb9fJ8M10TnB8R/hdoSj87diww3L0bs7S0ilI9PAgV0kRknVXIrK85TxRp0vS2YsXNN1cVzUYAKx7yDTlkKEXBgE+BvVoKgL12Ku93W19/OEHeszbQ/POZaiXBLdFfZXQ0joBiv4r3MkG0oNpIcJOmR27AwzwDicE3mX4Q3yfRt5FQRzfgsAtjLGdCTPebSNCPnE8zetVC9rgV61pcBScAAAQAElEQVRTjF6F0BYI5ABjvcMrr22UxELzKZqVfjKesNNa0xBmZYS75GSvBcK0Mh1h3G3oO5g/Ks7qKierqzjI4+KA5FyVJhGhxERKkVRC4hG4FMeLi2k1WGlMx+PHj+TdlGFr65G2yri2OE1+WE6WPfYjnFzDo0eP5LaNvwdBMlYEQ5GJfPWi+yKj3kmAqalAcA3CH0N3TdihVC3jcp2OOj209SywDs1HT1JDn7J2cJCv37mve4/3NON0o021umARRWV6MKuAnrsi4kluRFBmIHhyOw1w984jFPV6OVLIR9l7SvqSU1WV8jFUyNHyyjkpIyeDeU1l7lCg/M6LsEqT1UsRcABD4O8FfXqlUNllWwfMb8vCcvDpqU+x7/PKxWWHyNz6GBEK44V3xp3pOyFXcZmWpmnk0HkRZLoDghymEdqpm49prTEEIyb4lNe6/ovuq9eu6lWcVf80iA3lSxjOc+fO6dTGJputDfQLg4S8K8bvcSZwu48E/hNwl0voWWd7CcPUA0Lfezvmli074kFdIzX4S5onmKiLPlvuQgeC+BNAqQKgG27q8XSbEvyNj+WiKvCUKj0Y4EEXWQvGv0iV9qFnh5M8h3PQ2gy11Pe86kp/ZBLSEhTg4wmhfqpfDlIyA07iWl6uuWy5TD//DJokWT4GEpBIi9JvB7vap8AitTDArwV8mmOP7GDOWOCP5kflD56cXlDeUs/gek7PS/1OJ2mXteR18NYLRcGLXFw+YzNRnEdOx/026JXXXtVLr72i1fV1HRmvev4tR9EzXo/NOmT6IZsFoS3fOR+wmdrb2dE2tuEx9sPhNm8Cdgpsaw/7ecjCOscxnuOcHnF64jGZlpYxlJD+OuJLWlX6dX+KZf8/+xnw1dLqFRHyYmk6Va5jBMy9zvamWyinVP7w5/LlF2RndZcDhK3Hu7p7/6HuQr/tzbynHbrSsOAv4F+fsrb3DnWL13276E7CBog8c6iDGX3p6/lHyQONw2fh+VqkqKMn4JrkPbmdNjzJKBHnPAvONC09K+VnAG6WMiq5DUG5HT+BkgHvlunl0zT1jK1FX6xHHTysmlo161Mk+A3NZtMTcIOCSMUGDODRFs7QH/Cq+vd++7d168P3tdlkXT2zrrO8bj2zvqIzZ9Y0mQ6VGmHTO2XmaJVyCRNySvQDNvnq0GHT4XjKWREh53XQ6DwxzhJCV4nDi5Iu+T31pUQb074MKY1jICj3cZsIF4AF3D39euwlJO32foVse5tNB9BTf3fvQEfMqYSd7OjT9E949V3XDWawZd08Ys53SjmpbmpV2ELQqUO/xjhdV3mN/pUvf1lf//rXOWF9URPy9NzVl5Qpozs5bJlP9+7c0U9+9EP9zm99S7/9zW/oD37vd3Xzk485+evLmtCi83Qsf79+amMDHwOfAdxVCtXQurG2Jv+XopcvXaLfa3rj9df1GrbgxWsv6vLlyyprAf7MxvqaTv6DntI5ROSUGUelpq4U4GuPbVXr+Wy9YU57fB6z89zOdgf2mLm0SUoplWTOGTxNoTnljB81kh3XlLOGw5F8ua7XL9etqrrQ7zzjjQhxF7vUIbMEPZZZzu5D5C+MQuGn5UzEcrP/MYYHY+xeg3+SwRu0dbuAMuNR6rGptE+S/bE9bJ4Pl7wpv3njuhY4+0bJoMCOnJw4AXA8yaf0v/ROCxbVAmypi0E9musQJ8kO2iGG9pD48tTrke7duyc7rT5l9c7GzsVjDPMeRm+OQY4INU3DrmNFG+sbOn36TPk2cIIzmlJVBnvAqy87I9s4rYfgbxFqTklDTlYT7XsUOEh3GAgbC9NmJ9FlFpwdjel0VQY7HhknZqn4LXrZKyIKSEFaTAixGMJwj5MJtUDJFywaHp9fae9xWuq/4nzMK67HnDD4NNkOlMG0up77n3HyYgXo6cygIghhXCqJviKC/noJDbCsksfVHWlQLVC4TinPqLzgNdvc1eXmHmvLQryYH2LkFmT1imaoQw30wd1d3Xywp/kchVOj5J+l6hqpG0p9DYROLscCGkoaOgQ4HcHT4ILgcQwRQZUQjyXI8SRf/ZNHqPImgHSKVCZTdjqyEvJJOSsilMlrkHlEUguPYYI8LooUEZqhFwOMvI3DiIk3w/m/jyE33EGftljo99ht7gBFH5jsQvYwg/6zbMB9gtpg4ExHT9mCxdd455YnDhjzU23by7Ky3I6YQC6bzebyd6iWs8H0RUTZ4NhJsTG6iqF89dVXMFKvl/++72V/DH/lmk5vnl4at9FEfo1UeNEjY/rvMEYdetoDprMA+XEMIj8Ah3NoaaE3hMioaN0xCD0iy5kl+PTD9Z8DEpAOT/UERF5BcCK0EkpJALTmLimjK5FGavOKdjXW/VnSTp+1R919aDzs0Umgi5kCSDpSoKWCVkOAyzfVHRRwvKfcsMzoFUFNbrotWSePlKKU9WR0tGkJlw5yJ4f+48DiaELLgjnjP2iaowNzjP+CPNdZQqc5i8+sRaYGeHoEzJDF3PWP286Y30c4tjPmVYtitGwOe9GWOb+P7ZmTP14ZcZJ+Wa+/8apefPkaTuoauOdQxuSFRsvWIMtTIchQT7xFvw+wddtsah/deyDD1p17ekx8d+ux/H1yS//WD+ueneQ5bY7Q0xnzYEbZDDpKiF7Mob8FeYcuLHUCEmAgSS2hJ1wCEcQBF5cFJQ5noa1THtSqxkP1OVMN6ffCnvBgLD3jD/iT6WsA889MVvXKC9e0ubapI+bHY+z7x2wQP/T34RxQmLZVTv7W1tYVdaPMG4uHnMDevHtbB7MDY1ShWYKrob7IPaTjMIK4Pg3iWtIDYSpVyJGO84g7z62Icgd1ooQ8PudetoMzkqvp869nWAVfTnpzKyDAQVue6qh4AkXO6FSHPgmiUp2VcuZ8CR2yPiWpTVGgS0kddcyDTJ5fhd775BP9IY7Tn/7Ob+vo9i2dHTW6sDnW5kqj8sp/OtTqylDDQaWcQ6AgTMopKfwvpCBOVAvmgG2i9bmjb+e7L6inkitKrqcnfGQ06GkZrKQUoQBXAiLIKPcy4qfzCjjf/DjG09OXx7+ErnSRUy5ru8M55fMU2pmFHvLS6wB70rMGLECaWQ9WOE3N2eOBV+ie51JKjBEHMSfwHNtyO3GwXmurq7qGHfZPNv3c139Or3CA4LV9znzxnDNpVc5KDE/0nRO4ANvWLXT3rR//RN/5vd+XT1n981a3Pv5YCX9mwrqzzsHEFRzPL73xhr705hf05mtvAK/pZd6mXX3hBV3jVf6L167p4oUL+Czr5TOMIe1Arx7iOvjZogs9/ZIh89r8711GnukznQv6s4wMLXPNeb3bMv9TJCUYnTIhUMZC2DP3zYOcs+zApxQKoGHe2SFt4CndyLakMu9oU8qbWnVTqSbPMGSOppQgrS/9tO1CHTQXWuC/IqSgb0UpV4Q6JfV5oDMXrikPpur6Su2iBxZoQauUJUHLAqbPiT+a7Wm//G9+C/lU9ZOP39f243vUWyhXHXVbGvTHQPAz7yilJ7WfhGT3nwOunOYYURvMBQNawNSFmeyQfMfNyJaJaydgD4/6MY6FHVQ7rf7RdZ+GOc8nkD6p8CvbDu7WMNMKu7a6jsN6tuxe/MreRM0w0vu81i2ve3FY5xjvQT2Qd2JFOAgQrpu+JbgRMQujaZb1jHuMcztAmDnBdOpYedwugtFyW8l6lMXgeAfeYmTJc9wLyoKxHuI82ZGxk3OA4S7GgTyHdmoDgZkHC3jjdj0KyhChSDJNEVHiPZkGK3Rigai6mYYIcTzolfJcUbWKjJpTvUMdeujpUaicTHXH67eFFkjq/u5cN7ZmnKoKhaoVqpVOHNXejmpV+nvuAU4qlqx4Jl4yyiPosUQkVyig5UU8FCq345Hkf5ajMxP8jZSJJqqEwuVABDjhO8PwkAtYXxbo0hy+Ws4t4RTD5c9CqrqS+Ww98g/v379/X3YevHibb+4n5yw7hRWT0PG6YlIS92TvkVuL8Z6xadhng2GdM65d9NJvAKx/jjt0mTcej9DX5e/ebekRm5Ht7V1ZztZ74/Qk94fwL2C0XsVAfvGLX9QXvvBFvfrqa7rywlX09pzWWdRHw7FyygpJPQO27nQOiy7ABO5EWUSUOl6QO2TboTOz2aEWOEgt8aJD6IkrpZDScf1w28+Acz+TKbctIC76lfEZkHCQNmT0qOqTEgYoxM68muqwWtGjttL9o4V2mNOHND+0rPq5OjungY7aWY2FIjpKucEngFuCnBLqmcsZjEEGRfl3UlqynAh4RmiMHT3ZgVzAuwW8KyEO6AKYI9s5PLIzOjNdrsMGxHXm8HJG+QGyP8B+HOJk2dE6ATtYBrc3tODrmIOWgRDMaDLU6TObunj5Is7pS8A1bZzaYIGolHIwxF4RhPTZA1LI+hiElvUCftkG7vBG6BFO3bY/yQH2cFCPdvfUcuLov/afH83kzXBLfS9ePkkxXUfQbPCccHrB+BaMybzo6V1c/TGUpBOkn7udZyAzAMvdeCbrU1XjgXrTD73HVUrMuuDXoRVjqqCpmrXaGE/14pWrOnXmDG9r+vI/md14vKOPGc9jnFLr6dr6pqZrp9TlWh3z7/Hejm7fu6Xd/R2ZF1Y391MAYvonAA/pWc+BuEpNQilMlJzW8xc4rCnGIJHg1mcuuEV7n6B6jrn+Z6qQscTu5xJoRY9Pn1RhcRaARqKHZS7DIzsYLXJJjLlqaqUqo7HSgrIFg+5SqEu0cwgSy7DoC7z9+Kc/1e/jpH73D/5APZuZc4NKZ3FQ10dZK8PQ6rjSsJKq1KnKvTJ6V2XmKHI7GSpdyHLtbeuYCwvsZ09mR9qyFlfkrKB/otzL8dGI+NM7RSilBISCMCJkli7r0QYeljTZ5qP76BnpEvolr+g3IsABnkjKxF3Pjuossh4fdnp8lHUUjTpo6umnaRr5pNT1Sr/keR3xHOrhobur6kr2DzI8BqUEIRV2fp3DrWs4jV/60hf1ta99tRwebG6wYUI+C96yiTBJBJ1yykug3w67sLvzmBPWH+n3vv07+va3fkt/9ad/pvu3b8u/w7q+uqozm6d06fwFvY6Nfwmn+Ozp07w9W9cEJy88WuyFbbTlv2BT2SLPHp530NxxGCLzIgWU9iZAvfMpJ5u8pKAsRYI6oVM9m7m2gMcuapgXlofpjggl6DePzJeUkmp4kshbIHPzEJKUIpd6c2xdpizlRJ7gXaUqZ8pCKQdta9WFl9AH7h45toyHqOgaCIlIADq5UqUOuZ0+j6PaTNFv63koMw7jZgSsCK26KrSPH7NrJxWntYewI9azB/dv6SHQd4eKtABzJ1HG4z9xB+XmOCH3U7uxbA13C5ZPhxz8dTKznoclky0sg5m3YMIsMK42svs+VcBgbz18qAc4G/4s4AT8DcgB5a5vQWQYOp2uaB0l9I//b25ssGsZI2gMJK/Hth5tyU5GhxJO2f34LwQjGAHDeXr37CpmnC7O7GP+rwAAEABJREFUlGCkd1vT1alcfzQaq2EHVGFQhNZ0gNsZQ4SfTn0OwAnXbVFIj32Bsi9QEiupldULitNu+SyWY/SKWOb20J1SUmelpXJEKAjNdocZenNOWuCMG2+HGOiap+R4qRxJMybDvAsdzHvdffBIe/tHDCcBCBUdCCoGeEnx/Fm3ay3LIUUGp0rox+cCNaAzGEdGXoZEnM5pH3I80c6YI2KZl1MJW3TC43JY+ImR74AWflqp/b2SJ55l9gin0SfW3gD4A/YjnI6WCQ9Guc+qqeW69aCRZep4VVd67oJ5HW286NtJ3eYU3Hr4CD3yKb1/L9cOqv+C/yEOxUMWjHvo6O3yHfJt3cF43blzd/l5x+5O0StQaojBWl9flz+Uf+mll/RlXkf5o/8v+IeZOXG9xK7cnwxMplNoGypjGBSWj9SiFIhIiA+5MuoQ4ZJqUuhGh/xbYCHrWYsR6WkT1DMsa5uKT4EXkyeYlviefz5bf1kCSsUz/6REQYBlCTYpO/uH2j1caAbBc8qPHGIxXNaS7oAeHDRUCeIpheLqT8D5QCQeBowmq5nkOOCFq2eA5k0PBX1IjrfEF8ybBXpiWCBPn6rOrEsG5sKCeTnjlOLQgHN1OOt0eHQMjgMHs4UOcQAPOUE1HPFmYt7NmUszefPbR6e1jVWdv3hO1166qpdffVmXr76Ag7apAY6raU3Q3KBjNfos6LJu2egP6kZ+1Zmg3/PAJ6W2aztsrPdxTA85nT1iU7vg1IdmhU22F7aN1kvH59gTb8KOWPhsNx0v8mfsHWA+wsrlTT+wZxkv2I6jnxMs1aJXD9968Pjnp4a8vlMkahsLYGYDxMDWF+jRu9n8QD2LzubGWvkOb3NjXX4dOj880BZz5daDx7q5tae9RdLq2fOqsa+goX2nnUf3mTf30eGWIS8xixL9Z1wRbr9s+DTWLzPK89l4yfgbHz3UfBosS2P4NDyLxLzr4GGLri2K3i3Ukq6Y2wNsUNgGMj6P3+1MJ2u1DJn5a6jhf2IT+s4Pv6/f/dZv6Iff/QslFvZTvObfWB1rbWWM4zbUCocqq6xZTVOD8RibEZZokBeOqQdvCy0dc0PkmhYDUflKKWRHIoqsnbMEty7Aw3WeQlKmTYLfFOlZMI9K68IkOFhCKSKUEu1yOg4zYWiBD9BBGxWUcmY+simDd1Iq8zqnrOFopAHrseumSApJPWvjgvWgjAtZeb0luzhXHktFPydA17yRnZaDAn/D6k8C3uQ01J8SGr/xWWaZNobe/HcmeOfI4cGD+3rrrZ/o97/ze/r93/22/uLP/0wfffgBByT7quushrneI2OPI8u0teUPZb1ueIPm/slVSqGqSvDaEMc8lCJJFMnlBXLIdOREgZZXMOqIoE5aloHHdSzHqq7UI+OckhJjoCp1cgE7qx288olqsQ8h1VWtjvopZ2ipFBEqlwPAuHrzAFyRKME4VFVWh/7U6HGmHbm0U4GkUAH3n7LWNzfZkK6rz+glUPNGN1HWI9dEX5bVAYdC4qI7s0ZCBw7w3e7dvaOjw3093XgeKxCy8OZnWZmG/xXutKDTZ8HK1DJIE+jBLqErA++oa1hggH26YIPsk6tHOCA2cg9xXE/gMXk22sbXmZEMfroy1ZkzZ3X6zGmtra2paRoZjx0N42lhzgiHYQVnIKh/Mj7khJO6KE6F8zwRVo9f/3v3NhwOVNeNMoIxj9yfWWZGLUNaETEeAhLLku5YYReeRJ6EpFto8PgdurxU5hFRxETMdyCccKQoXREsY1zmlOwnD5dl2i44oZ6xMzJeF/YQalpaEjMvzMqKeqg9FuWHLBQH/mtc8il+0pdYeIOXUFHMgks+BfQjiOgdlqIgCTgNRITIULmIun+RF2h4pFBOSRnFzinLacsgke9yRXCHynioUzOB6rpWTgm9bXnFfih/v2J5R6RirCZjG+lxMXA+Pd3CcTw4PMRoHIjhK+dKOSdVdaW6aZbAAtEQN9hhrRvy6ccG3lA3DXozUIKeBTIrp+HGyWvLvb1d2Uld6uIWi+oDeeN0/9493cZBPQH/Bej165/If/l59+5dma5tNl4zTtFTziwsY507f14vvfyyvvjlL+mrX/uavvLVr+jNL7ypF198Uf45kvXNU9SbqIIeMV58vSKVPhjaZyDUR095V6DlpG+B02BeqeiNJfFfAPQXnwFnYJJcoGevEL6fdg5menxwpEMIn0G0YY4OLoBOSXI7UPTicpyAaoyD8RGnWYkrUYnxB3oQyFKEBjupomg57h6tFWM3D5bQMu4F822BrVlCB10tQEi+50SBeccrakNPaNBx2GrGnPKGZYazOmPTc4TD6sVqyOnimbOndPHSeb3y2ou6+uJlbZ7Z0GDcSJxktZ5HnBRUvJatm5rR4J6H5Hlq53SITJuqUgr4AANsC484KfUpftloHRxqzsazx6BEBLaxwz7NNS90zKBvhrM81xEOaqGPunNspuXNOqSef3bY3R70Ml8hYnmT4fIC4JeIEXKX8ihPHtTz5rdm8fUbgTEOQk7Qu2Q6FcKxAqAgLUEq0GnRHjHWXmc3N/TSlRc46RspY9tn6MO97X3d3D7U7e0DUUtT9Nz62uF8Jc5Y9jm58idRdA/aEAhl+p8FPXe55nMZTxIRQfOQuD1OlYv6zJUS/Vs8rF+lvXE8A4Ue2oNNBqLP3YX3FNgeWy52Umzv7UwsX/1mlTrGedzSZNlJ5SWZMgI0z45Y537y3b/U733zN/TW9/9KIwrOn17X2TPrOrW5itM1Kt8dDocjnKRGA9aqiFAEcIzXQQ+VBjqV7VqHoiTmlu1jxiZVVc0aVyml7OpS6DNXUN9tEmqQiLtOIu78pyDRtZ69YIM6FKxn3gm8iUaZfhKQ6bvMAxq1XidZH4NKFfPjEHtpvhkX01kpJ8Y6lPk3ZwPntGhn2Xbg7pjrnksuc1hh191PRFIcQ8U4S58plTesftNl+/v1r30d5/UV+HoGuzuETa06bGjOoUS/RVb0kavEmhKsA4/0g7/+a/32t76pb/7mb5b/6ep9Try3th5yMLdQMF5/Y7lgDEE7s6thHWqYTyY5g7MCHOYETjJdJzlM9FmA/JTpLxUagjzzJoLyII92CcjZdbIqeGYwrSUvZQX1KhxLv0Vs6gZWIY0QdWv10GUemXcVONxW4NbJRVXj6mF+xbhTKetpi+52LetpJbdzdZe5OIHbNCUSQd9+i71x+qzq4VhKFTwV0Bfb1+N/HO0dqsPOJpCYZwk9zcR77MXdW7dYOx+6gUDn3L8ByP4vvJOZ8BR6DHCrFgKtuHpmtiNXOa9F2RYQ2cEc9+22DhWmt5MNs79btfPq0K9hZxj5ZZ2Qmb06XdPZc+dwBi7InwbAbxRru/z+qfFNeVU8HAyVEki53dYLgxV8gXPSQ0zDYuIdqh1eM3swaAruoI3LeyZ6B5Q49XvoNQjhO+wIW8bhsbTgdNrQu+5xOwnTQVoMLiKUimKFiOrkMo5lOkqWnzZoBmdYUZpmgMIslcb4zUOPuaMfRVYblaIZ6aBLunFvS4939jVngYY8KEBFIgg7oAWloSP81O2OnUXHJUqbEO0Ie8BFJ8CoZDpO0i5OkeTxJRLme2aszotIMp6gcspZKefC50xY17UiJWidozdzakiecJbFZDzBoEzUw+f9/b1yknnE65uOtCuOihM7wqgNi1PrDcpoNKDNSJOVsUbjkZw3ZOPi09gx+FbQC38cvzKZFCM2YXEeoSeN6YhQhxG1rnkHaIdil12fT8Ae8cr//v0HunPXDusd3bhxUz/96Qd695339Pbb7+gdwP8z1SfXb+gudR5vP9YhtGYMyzqLuU9TX33tdX3py1/Rl77yNb35pS/p5VdexQHCab14kVfIpzRdX9OYNwfDyVgNNFfoZzZUtYwnkLOgUUixR+4LDPkcR6aFHxGhMFOKrqnET9LLUDRDY47LST29abtMUA7uZVxPcciXsRxDJPW50WEb2mYztM/J5OEiSCcdoX/zvtLCdWhWMNKs6Au4S5r8gpywpF1+DKKdUqg3kGdntgBtWwP0W3OXedKJszpH0edeBCn3K37HffroE9YZ+YY5dWY4e0fwzTbmgNdP+5wC+i/pF9SpB7XWOSW8cPGs3njjVX3hS6/rFU5QT53eUIKeGfU976o6azBs2GBkpRw4zy2OwUIdfVd1U3SxyjVDZAAMkCf2cFFOXQ54U+SfluqxJRGJ4SYpJS2g7QhH2c6o9bujfAGtC+hy2vKWgjspIgBCBRwxCNkuQ7ojjye0cMuAeqhDX9wnNcvdYYOtOz2FkzKPhgrGqAjKDQTcjp0ASUWSqtrzvAf3XEmtTq+t6uUXLussr0cHmZw+tMUm5iEbvxsPeLPDIlVPpko4WkMOEBK2bJtTZc+zoE+oLfRL9OSEQb7ch2EZ9/MEPK6T+PPhsvHyuSxx/AScA3kOnoFneQcplLg+gUxSAS3zYS7jflJacs3XDj4qQl6bauZ8B4Et8nPNJfTFsTlxUivkUS967WIrvvfH/16/9W/+hW6997ZOT4c6vTbW2Y2JLpxd03Sl1gB+j7FldV3RfaecMv2Guyshj6c3eOEYxPYFUiQZIkIZ2VTYkgTPO9cDdHJRnpLrGu9TSJQHqBi0wnEe4Vg4IWKOUIHxuk5fQtFnqOADZ0SCbqnoM+uk6EsKBfl+M7ZA9x23XFLKGnECb/A4angZ8hXyP9PdMTe8ZnouWn9dz0AFGYLx1U2txraT/nvGmSg4d+6svoL9/fKXv6w333hT58+d14A6QVkHDQm6IsMD2vhQKJOuqqSDvT299ZMf67e++S39+r/9Nf3JH/+xbly/zsHKgSIC578ucl/xPGI9SZG0YMOZU6jKCV5AFkwM0jklZcJUwPGklKAOcLsIqAk9uUL8K3kBngBfRh+a0qZi/cxAojzDp4yzOhgMSpkZPuINSYdeNnUtlMFZcn1HMvYppewo9bNSToVfFXiorIhAnHAVeUYKZ5W8nFIJQwFKgJJeSafhZc36eoTPscfcx/9H37OO9ufqeIs1yEMF+s4eX4YK/Am5POZg8jZr5oyNOx2C7ZkbtXqSgo5l0s+nUPStjOJp3pM2n4q4P9FnAfCpKBELPvpEVQYDUQwZOnjCuGCQIxbiCQNb5VTTr0sNmxubcjhB4CMEnnOWGW1lPmLX4sXFCrRA2Ts6TClrAo4zZ87o9KkzSvSzj0Pj3Toda8qib8Y730o9Z4EybXZYfYIiBmjHxf9lmf8wZoDDkukzp6yIAAX0Mggz4ynQikFa+U3LEieLFOPqDJQ57GnnsINOssClgrNGaVIybpXL3cwx5D2VIpb53nWgJioA/3NUvEKsGV+Sx2MDaCfFY4FCFsrQQllz6t3Z2tEnd+5rFweCw1dGmOChyoLes6gsYU5+K/HkIQX9FiBqSyouZ8mPdJxYhuSQyxO6KFhiICnaRwQ0hkJCSZfAU1rmSIQpJRkiwAdYlqM38fsAABAASURBVB67jUpTN0z6BidzgrM51gAdqWucHoyIdcAnqX79GRGcMqzIm4vxaKwhE9L6cgIrKxOt4fStrlIHh3U8Hhan1ZuXtbV1ra9vaGWyonXiZ06f4YT+tDY3NrSKEzsZTzRmZ1jXtZJC5rVPSf2Kdp/XF/5MwA7r3Xv3dR+ww/rBhx/q3XdxWN95V2+/9Y5+8pO3ZOf1o48/0d17d9k07MiO0pDF5iwT+honqv5+9dXXXtMbb75Z4PU3X9fLr76iay+/pMvXrur85Us6e+G8znIqe4o3CFPeHoyYFwMMUV3VUIZM4Yv5V/TA+iOVfOtPEYxl9ASIcC/zHVG5IkLcBUrG5z6e1nHdnkeXG3XVUHZKH2OMdg5bEejADivO6gJPsoMm91R0lHjn+QEs87Qkhf5czw5nS53W84Y8E9QHdeirPwFatAbqLHC0FoQt2u82js/Js5PqshOHdN7ONcfZO8Kht0N6iDNYFkbmYMMiNVkZa2NzXRcvX9Crr72iL3/li/r5X/g5XeUENdeZeTNnw7HPHFqoRhebQdZ4MgCGJR2crPbQEeDLGPm6adQ0QymSpOAfTwbs+XrEqf2cDXfFHLAME21CAncn2ydvkrxgtuaRAX4EGCIlZexSgNOLWcHdhxQh/+uJ932PfRVAZ46Laxklz/miHxHHAsAnn6S2nNIOBwPs5FQLnKr9/V3qdDSMYyAoPYQiDCIEKWOu66TKtqKdqSG8dPqUXr92RefW11UPGglbuotdu8UbkOv3H2pR1Vo7e17r5y5ohXlnefiPIY8Oj8rmEJKhzfTFcbgcj8rl+PNQsv8TD9iCtoCTelD9JE7y+duFCvI+BUZA7sndIxPLyemIQGadWtY50dZ22WA5kVRPfsf8LHKhZ4+PQJn1oAFvOmr18MZtffeP/oP+5Hd/R4cP7uj86lgvnF7ThVNTnVofazwI7H6L7Wrkzbbtppkz5/U03Ut0FBGKCJWLTtyf6MM5iXxDzknWmwjnMljCiKBdaaUgSOiYIQgjgjyDVNqVlOiattxUP76RFTH32XtwxEVbBycQEUTROeZgy7rt8qYZkBfyGuxP9uboYdAvmWz+6mLXR9j0Cp2v0BuG5WZKKQgBhVJOhZ4Z83oBn20DbEdMnu1MW9b6hWrm5AqHEl4TmrpRSkmnTp3Slzko+O9+7uf1hTe/oHNnz6mmbAGNlllFG+MP+vP4GbmSVH7/+p233tK3vvmN8j9d/dl//I+6deumPMQxtrlh7pu6pEBulWr6ShSmoDH8ieKsSpkMy6TKScl1DEEr56esBATxiBCoFBHHQP1IRReaqiq+QJUzdfpSbrrrplYzaMgTa5wPeXo1dS2Pw3M8aO/1oqkb1VXjoanYNWi3/+O21nPzMiKKXSjyRQgRUfoM6HU5WchAqFuvMxcuqhmvyL+zfThbINtOvEDRIAYa55ESTmowJ2qBg4YOF9jDo9193bt5W/scCJn3J32VEJ6VkPpFvxw+gY6+Aex/j/1dArWelH82nsQATqCXlHOlDAMjgpRkxjcwwso3wUE4jWN59do1Xbl6RZfZifunHK69eE0ODdcoe+GFF3SRkyY7oX4tVSYq+HoIaRmwmW7FjwgNcVZOYSj9X4y5H0+AGV5aRFJV1wwXJWOB6JnAbnfESVeLUhpXBO2HAxyfKbCiAZPIOCoUwQKRL/p0XY+thKQ9GQwtk8Q4HZ5AD+NcdhKqUCDRlZ5e8TRKDJQ8n717uYbBvDR43B1jsNJFBAa+Va48viQiOKcz3X3wmFeyCxbnoNukiCzBB+NHdCIT6IAe+OxdcmkqAHt6XCGcPI6fBGArSEuLZTnpDmP+LKDFOK2xbARCO/cti2JPvd5jSVnmdX6iLz244rh+X05at3mlbh43yHLEqUxN+BmoaiYcgNyMK0UUvAMW4hFGZLqCfNm4LJ3bkVaIT3FoJ8AqpzzerFwof7W5ofX1Na35fzHDaW3Qh4w+LwlaPnvG6Q2Kf6liZ2dHj7YeyYuu//vUDz78QG+9/ZZ++OMf63vf+57++gc/0Ntvva33P/hAd+/f1y4bKS/SykkNp78T6NhEdy9evqwLly7poufDlSvyfHjxpZd07dqLuorjevnyC7pEHf8Kho1iwlj08NC8tBNkekzXiW7EktQnz0+nnxQ8F3GtEKwTT0qigJ9EnrlDfWR1eaA2NWLN1R6PvaOFDsrpKnJrey31tcOgCDXolws7TpIX+84GBsPt166denmhafuW0NCxpepUTlUTfQEd0EKI69kZtSNqB3QBDxbMtwVtF+BeMK/nbOeLg9rNdeRvTnlN3fVz+F2x89/QtZcu680vvqb/7he/rn/4j/6+/rf/7X/S//Q//w/6yle/yFua06pwwhbgSN76R4exXm7snK6qpAQtjAh+9AVSyqpxTq0rNfqSciJfxzwU4++1wB51LNQZ5jZ1U/Ja7FgLzYbipDKWMnewKQ51fAWhe7J9WVDm0ADbKOFGH7ndEQkVXrt9TwXrxAmItNt5I9/S94SNmRfwBE23b98qeuxyQbmOL/dtKFlEjNN4kApZnRJyrMkfMuZz62u6evG8hk0FjyjjhKeFsB1s7yM2zlvoyA6n7fXKGs7Iih4zr2/cuFE+41kgN6pCoZ67emTbu+C53L9jAvogVk9A/3lX72blETJ/bcs871JKsp1pmoZxZ8YQgCsTQntpQjKIBEQEdu8Op0jf+a3f1h99+3fV7u7o0saaXji7qQu86j+9NsHJ6dTO95VTpxqdM89pqgLiQmbcMpCiuEeniNGfIyH+URhBeBwXoYtdnlJA61KXTX/OjgPUT0BESAaBmtH8TTLoLR/GY7wpJehNBW9E0DxorcKrjjo5ZzX1QBW2uqoqeZOyt7vL3FgoPGUiKG/ktd71W+bDHIeTkclXRBScEeFkibvfnge3qWRoMJm7VDh+uHaFDR+yFvjzlqaudcCbjTEHB1/96lf1D/7Bfy//HYEdVpfbd5BCAVGeD0v8PfasLeOjE928eUO//53f17/6V/9K3/72t/X++z/VPievtsUj/IkJb8U66O+Y34WfCkGgHD/hU6SQ4xEh7uMy8nKinyzzq0DKpV6ivmlJiXLGY3zmY0QqtEWEfHlttG4OBkO5rvkXmZkKPRGhCOofx6VgOGaY88VFmieZigjZeVwm+5J23NAhzx4cPSGBRqyVm2fOsYFfV6SasUJzb0hKrPsZqFOlQVWr2EDkbyfbG4qthw/kTwBsI417CUHwDNBeOknr73j11O+VrFgnYOEbVjCCdjBPnzmt85wK2en0YnuNRfciDsEE58Gv5peMDs0x5P4edQ8FmqGcVtLOHIhQQjAFUPQSIrCIUETIVyIcYCSmU5wRHJKIJCu4jV9EyH1YwIY5u/wjDOfi2OA7z86s266vr5fTPBucpm5kRkYs+3A/BgvdwzZ9dp7sKHiRKYsN9BpfV4TXMUGp7RnkhgWWuCKWYcni8akkOc/fPcbA/PGk3t87KEppRfK4jb5nvC2CvHN/Sw+394uT2vYJJFkhw7P9mXr9zMs1noCbFghFhHjocy/K3MYTu2VBdtgxSeFAqU5LGSomnWmf82rEp6SWkyuY1zb2nlyRQn4t6M8+fIJpI2P5bLIT3thYl42J6w4xCAMDBqiEjnMK26ALNRPCdezUTdlRT4AhTm4pa2rZaI3Y4BQHFp1ZmayUxdM6sLa2rlVOMNdW1zVdWdV4PKH+qBjRZPohmOEWw9IjAOvBESf+dgAeP3qse5y0+hctfNL61k9+ou99H4f1r7+vP/vzP9efsAv/Mbvyj29c131ee2xtP5ZfUSuHIqcCVV3Jr/5HzBGPYTQaaQ16Tp3aLKHzEnMCMmQ9NA/nzB/TYRkITi/D5VN/q4v+4xhoX+6QyOKh565eGLDIOKmVutwQ1jpE53dxVA0HvP6ZPdEBz4MOkffyLtz0lrmCTvdY2gJBOdAeO5tLR7PVAv2hRAvq+kTafJqxyXF86aQu67jenPk8x9lx28VxOPeWnoW+4RT0lddf1P/6f/rH+r//P/4v+t//b/9U//h/+u/1tZ//kl5+5arWNlYYX4vNOIQi3jTgUXT9QmZxD03CbU6px44kDcCFGZKgV9QTVyZjZL0bDGQZKkL+x4NSbnQkodMRAX7Bh64sAF4EFuaTAfo9ZxaEzrdNgWkqOGiXAC9ABtumumkUAT5w9xJ4/STi29FPA/m2SzPmnRfTnJOG0AwK2nbaZwN1A530N+JB3Se3E1SKoK9EAiBK370y48+09h8EwTwNKLt09pSuXj7HvBlSp1XgrPLmT3d39vXh/ce6tXOo3UVX9Hsde2ubfwNn1Z/Y+JS3jPlJ5ycRD+Yk/t8oZOgZOUcKNi4Leb7bvlWMz7YrIhRi/kaSiOlTV5A2+ET9Pd66fPtbv62//NM/V0M7n0a/AN/Or69qOqhUW/fQXZ9Yj8dDbA8LP3zumQc98gaVIqKA46KshMGTfMmR5dOxiFBKSREBiAtZgiflhD4PZJ0y3t54qONKEUEQEreeuSyJUo+C3vQw73twRYSMzzwyRNCQu6NOy6YowbeMc9Iyn1rm5wBbHRGyzTxCJwU+cdm2jbF7thEtc2HGiSloJOqKy31HOAcwMaaZ/J91d9DXsjanlGVbOsU3WUP3GuarPyu0f/C1r31V//h//Me8UfmKfODltcXduF3B7e7A47jHa/BcuXP3tv79v/8j/Yt/8c/1a//21/T+Bz+VT4jdh8cREUVfrNc5JeWUlAJZKMo/4yNCEE8gyEiuB3jtyzlrGVag6SkNbFGmvgirgs9rQFDSIw/bB9NX2tVVqZcTMxUeUEXG3WJHU17icBvIpAgMIUIgklLOWiADmcfHY6eYcj+FHevVgdN9Ra519uJljVkvUwwYZ4N5jOKkYoJVRy5OKiZDI9Zh05Aj2JAlHfGm8ub166z5h1pexh/0ClBH9LgE/WddJt2Q7HhewBm1Q3qB15UXORm6cPFCEfgmi+vq2ioe95iBB6/RjrTNKdRDFun7nDB5Qfdvql6H0I8/+UTXgVs3b5ZfArASzVFid2KGmLkLGGxw2gw6obxDQE5bOVZQxIjQnMWb0ao+dlpcd8GiMCPfOw7HDSkSzsi4OAErOLsNR+dVUytjhHoa+dSHgJsUxHQIx4uJJ1LPRER79ASgg4rP3TT5nDS4yF2WIRDjMbHk+bZAHVqgNiRVXcvxnLPs7AU0RCRxgCX/j1NbBwvdeLDNq9defRrQNCsoF3yQQk9R05fzyHL2sgBanNbJRZ2T6NOG6t2OfGrzdIMlBIii5NCuE440NBBGHyxmSVlMKGjJtLdR9yK8v38g/+HSEafb5qd5beNlA0F1gbJAQgaWxxDjZSOWMXYGG5cTMH+aplYJ4ZPzc5VIV3J+0wxwMivVtHX/OSc5dJn7s86MWLRTSsUJtiM8wTn15yBeTP2JwDqnRY77NZI3WIN6oAFtTLP7XfaZlTIAnh5g1P2uAAAQAElEQVTBmidH6NqjR490+/YdffTRR3rvp+/pnXff0XvvvadP0HUv0tfZnd+8eUv+mbYtHF2fNO1wyrKH83BwuK8DNm+7OLSPmDM7nELNeGUS4M+RMAa9zE8v8tbpjkUg0XEIKVFHJ3oVPSztZXlTXMJl3Hkkqe82BirKgPhkkC83egbcqqdSBw12VufRaL/LejwPIGm3rXQIzLsKZ7qCjAytoeLfsXBhAdVDmxeRE+jV4xJ21O80Z0GzU3rE/D80sGAdscmcYzgXbS98Hc05Yp0vQrBYC8K2c7wlzclHVWt9Y0Nf/fqX9L//X/+p/sk//Z/16qtXNZpkKWb0dIie7rNJ2Kftobp+poRFraqgHOWFtgQjSSnlJMu3bipl9CqSuHqAGwOcmkaZ04vIlSJCkZIiEwbgKoQ19HixcU6LDfICUICTW4eeAx22w4tGCUHPbRGpZ653QMvY28UCehdy2LaduuM2kFviJY3ce6CjTU/Bk/a0tU2soKWuG2iVFuCEGRpC+wNeY27duSnNdpThkdJcHQJrc89mxKSEesbSB4PyDYFZvWogo3c1sM5ce4M3Ya+c3tQqPBhFBy6ppdEBMrq9daAbD7e15zaTkVi1tMvBxL3Hj7V7eKQFeBfQbAehV6dggyB01/GeNidANcl0nIBOLmc4fhKexJ3+LPRGEs53vSWE85ZRunYKeUJ/mWe81vRJYNf22IqxJuMVpZSRR6censtte3hF/YisSqEGOTXwfrHzWB/86Pv65q/8M739/T/V6ZXQi5c2dP7MitZ51T8cwU30EFFoOGpkffN89tzu4YnlaBBXwAt6IbbkCN2oDCPIgl8qIY+SSR71w/lEnZVzUkTIOuX5l1MmnSj1TTsHAEOhpZZAomeMkIKuHY8XHCnnYk9TJHAErZZ3KJRTUoUNT8ylnjndoHcZ6FKtR/tzbR8c6QjHvJMUEWoGA9kme5wh+qU/CohJHfHe+k4Is5dpaHKh6zosAB63sT08YJ2xEydG4OyUEvTUGjBnfXixyeGH7bj/gDbBgy996cv6H3FYv/TFL8r/+ZDXAtfNjNE4ZrZFhwfyIYvl0jF/Dg72OZy4pz/+43+vf/HP/7l+49d/Xe++907Z/CXJpCjnVCAiSIeSQ4XK7YCKkUKGRHgCVVUV3pqHxhEhpRzK5FvyGboMlmNEyPhKG3jeI6imruUr07/LHHc7bwRO+nDa+S6PMI7Qsiyr2BALx4XHEBHK0AhLEUNf6hwu5lo9fVrTzdNqWDt7lHjBYVmfGBj02ggkwh7Zmd/iigg1Va2KvEd37+tge5f5JkUkdZR1Cp0AuXQHbXp6UYUa+htBT66grZRWV6c4eiNgyCvVaXH41rw7XJ/KTqoVL+WkgIBggCbWAj/iFMqhhW6HdYuF+FFZ1G/rww8/lBfxBw8eandvV0tlk3LOTGBP4lop5zLR3N64Usoo+UgDFg0b4gyzpCiKaWekqprC2NYLBdBiQLqi+NSibd00tB8W/OIqcyAR8TDLJO9L+54FoAMcOruwAWZbkZfgNidgLAZKqOOxL2GZ5lkq+qS3gxYnwo9jaAaNVjjxG7AAeEwDJnLPSVOPcZ/Bv65utMOC/dPb9/Vo1nOyVbGIm6JCuITB7AFZqjLmUARlgLMMIsnIJIUE9IBc4MGJEofUcZZKOycSVQzLNlQTWqXgn3FUKGADbU2uizLWyCpRyc7pLhuVAyZ7z0QKlDcBPY17DJmRtCx4BhuC2exINTwwH6zgDeNPOalqapkXA8pGo6FGoxELxxAYsXh4ARnLzuegrlXXWXVVAQ4NlTI4TNMAPEOgoV6p3wxkA7bBjnsDR8fO6frGuvwJysULF3X+3DmdZkJukOdd88pkRT7t9ecDNmoNuKqcxVDly2Ps0BWPwzp6yGK8tbUlb85u3bqFA3ubzdn14sQuHdeb6D3Aq0HvMv3TbXs4rTMc+tnRgY5wXufgaO2dYSRzhNLxnGrbucwzwVeyVIgg7jQJWTRUJ7SEl+A6XsCW+ZLrfAaS9Jk86wSD7CLhxGTN80CHaaRdDfW4H2qnG+qgH2lGvO0H6vtaVFTuQlUrpQ6JM/9aZG6npIPOlry+lzVBLTxboOc+PbXDOsMzNRzOWu3zGnlnb6ad3SPt75MGWD9kODxYqKmHeuXlV/VP/s//RL/8S7+gc+fXlNJMXb+PvdjXfLHLHNmXdET+Qim3SnaIcJO6diZBk/nRQZ/1ZFA34MTeMGbzuMO5pBIsSaroazBeUaCD0TTyAhIRCgsg9PTywCKUUqZNI9Hai4V1o2XsncvF1QOUibqO9fC4p8z1TqBF7rZdLTzq4NkTgF7TTLYKHKcXOEmzg0NOLGaqq5o5MlaDvpeT1SqzhoT6o7lqTsLf/qs/073r70jtjpSO1FVztblTl0Q6eBgIuB0z2/yHQaOUNIqkZr7QaQzKm8yRV05taIqTO8xiOKE5SA67gfwJwG30eA+nf8xJYrU21S72eItXp4fM/UMWvaMFfVsO8LEPc9uc6MwNgDSyMKueAHV0fEUE/T1JEHf6KZAhQashCCMo0xLScVpcPbxd5gb87DWHR6LekPVlxKlQQFgLb/u2J1cQBdCmRVcZhlLUGkSlodOPtvTDP/kj/cY/+3/q3oc/1sZgpkubWefWQ+sbjeqR4PFcqUnKTUZHKmVkE4xfXOFR//9o+9M/S47jvhf+RWbVOb1Md8+CWbADBECAiyhaFEmttmVb9mP73lf3/7P8wr5XtuyPNksiKZFarM2UuBMUiGVmAMy+9kyvZ6nK5/vLOqenBwAli5ZqKir3iMjIyMjIrOoz6AkTSUG6kF4C7EtBCnAIYUVmwNwWcNx4goZLMJKKkzxxFcC4QesYQYiuPAaooUSfXbfGQZLAn3NWSkkRUYEHd0jcqZaHIkJDu578xEwb6eGkaJKy5vQT1VDTNvW7yhXLNpLGyHlc7X2Gj6Ipa94MeVv3i/kAVUUK7ohQSIoINeBLOev+/XuccF6sh14z7OVyHs2xK50niFTrrvG27YlzZ7WGLe8YONP99Kc/pX/6i7+of8JJqw/gVjmUcF965r7nrW1m53kIHs+/g4ODKvptbPvXv/51/df/8l/1P377t3Xp0kVZRxrWnwxPkJT5zKTNZ05Jlp0hI6smJ+XKf1LD/DBQRaO2IZ2VKA/qrayOlXIASeOVsXwFFcfIa4Qd8lpZsKQj1kczlpBLQNkyKFWPekWEMrQiQsPlMMhPQFZOWULO1oNSB48kITVkyCmUiImrA8eIA8LTHFDmtXXtekPnhqNWpc0cQNjGBmt5i23v6vrttTKMGJs+wUm9cuk9zVnb3EeBuzdEggV0B/yCVgSUF6BjoeMfAg38FkIplA69iHLi4YGjSOCWYolQajCKVj6/yrQTUIFO+cTKghWXkdlpfcCJkn+z0o7re++/p7c4fXrrzTdZvK/q/vZ2feVSaUAkQSOlBKnAkZ3Xk9oJr/VzbtQ0rTJhQtiGphmR10CJTkPMjuEc42glMwQlrj9ioFdwehoUSc4kfwhpRNzPYuFWkGBBvsAKWz3RWoPQt+NkD4EzPhIGHI9XMulqdxQK+mpynqRzJmrVM6r3ytqb9rq9vaO7vFo7wCDOYIG5A50AuAm4ayQUNSzsdBh94h++S60DzxQVg5sQDrcTA0StF2RHjYnKhUeLo7e5scXEGqFrKBnMeJPhv6C/e+8uxuO+9tiBus+jlZFGTKRIgYPVMbbTulOdoE8z9Eng8zgkxtjj5Qno08uIBF2pYfJubJzQCjhyThomP2NPvMlZDWEGGuLL0PGW9ArjPBq1Mh82PgkexqTH4HK+Hd8T4N7ibcBJTlOtq/6eb2tzU6dPnqybsQYdMz8NumKwgXO7FYxaA2/OqwC9lLJMI+C89KUar0NORvdYnHfZiPkE9eHDHfm/0NxGz7dZ2O5j9Oyo+uexHpDe4dSpxxFoIqkCPGc6EPI/VZxTNi8TwMax6k9KigiJ+wj0Eddj5QzmB6scL3f8WHlRUh9ZHeA/6DtEvw664HQf4IR1gnM6A3rquW4QqkRdfDoUewm9ijppgCLNwTHvkuZzADzzeRAXjiYwK8z5XofMd5+6+g/tenTt5Zdf0r/79/8//et//ct6/oVntbo20uCEghnHR2APIAEODVIvBQD9wuQyngJfhhTolcfOMpSvoZ5jKSf0fKzcjFToe2E8RD1uB1ShEzw9DgQKHok6qVaQXGpwDHKUusYAfg4VmFUU2pE1P8fBjsXQnqbcqBWLQE+22/RyP+y4FuQSEVr2xTqZc1ZKmTmSlVMIzx2Y6XBnW29y6nft/UuIZEo5Ze6AQcsral+CZAX4838IYGi6TqvQO6mkTz73rJ49fUqr4B8zHzoY3MXZ8y8CXNne1c29Qx3mkdZOn9X6yVO6fe++bty6yRjP1TAP5+DdZ3zn4OshZEBtEEsBIH7spvhY6u+KhgryGMDSpz7plJNSzoqICimlKkufoO4yNy37ljk/akfyvA/kByIaS1FC7r/Qn1FOanOox4YFcIDD9Fd/8kf66u/8tg4f3NWTZzb1/FNnde6UN9QJOya0cc7YzUDXA/Qvjo9sgR8pwY9Bx64gHuGnhvFGVk66XgT5Buoc3WTJQAZU6lMihqzLMkWkOM14lWNgHezpn8uoCppQRFKChkNDIp0B03c8YlEnJ/QsuRn97IGo/7Xu4bxTT7bHlprKyD/RzwJPKdMm5ypr29NEuoevjj4ueSAJzhBkgKTkts6sfZAOcXxu3rqlv3njDb39zjvy52S2jR6/lLOMz9AwprbdJzgUsv3e5yTWOP23Aj/9+Z/WT33up+SfFdw6ucVGb7XS6ezwzudi8OGxkeXYo//+JOAabye+973v6rdxVr/85S9VP+aAN2N0yzd1VXHknJhjuUKGn0Q60QdDODQT9Cckk0E+CItELcuJPoeqnBUqjE2N0yanJDv0KVGe0GNTpV0iHtQN8qmmiJD55kFc4AolylxdCuK0tQ7oqJYiAkDWYfpDfuRGhXXwiQtPanXrpIQ8hS8wYXynbDxz24JBtAtbW0foS9Zo1KpjA9Ixz+/4O/k7dzVn/RqwDk+GcsmO/r7Xsq3DtLW1VU+hxiMvCokFZIbTMVnAtIZ2PKx8DQzbEdzAUT3Ba3a3tROwvrZWGZ9xKnTIAv6QV5z+bsmLtT8LuHTpkt7j1emNGzfkP17xh8teoMz4CLor7CoahOV2NtDj8bgKoclZHhzDCNoeyMLA26meI0CHBcW3JGqdUSu3zQg9wgMSJgEQure0JVFvimu4fLjI0HtgiTg0LMsjwLFIHIuS8yifxNFtck7YOZ3Ba0pZxneAsZ+XrHk0eoCxf//GLe37f7XhBMV9Qxukj0TpzCTJEIR/x20mrbRUdTQiFPFRAL5QLUu1XJa5Uk7y5sNj6B/N9464Qb7esIxx5hL9EVdKtGcAPB7uq/vgPC+oHgtvbFrGAwJKTZbDnHPVJd9t5gAAEABJREFUF9d32nU91jWfujWsdZpaz+Upp8qTw8xutULNy4oUSilVg2M9btqsFloj+B2zaLYstBHSHP30afCE081Em5yTjDtTt6HOqB3JfbPRczhGD5fgk5jRaKQmQ08gQ0fcVwKMjDQ8pIikYIyooTmOaQcUdMq6688+DC04rO85ZWUYc92glfXZ88ey9nzLKYli/WNfYQI8CnNpjnGaAYfAAYb8gPAQ/ie9hH9ZAZ9TPYz19NVhR7xTaI7Sd32oK4Gss2bTVrNZgxwcT4Tkg8Q0um6uiJ45McMhbfX5z39W/+bf/Au99upLnKZnlX4qcQIS6JbZM8BiNfjOclxHEaRFRqFS3/W0LcrI1uMZKZHr26UOJaoq50YjTn2appXkOsnYBOukpYiQr2Urp0LhrMfA4/9YBgnnwZFqWB9kPnYvsFK2iFFKzLfzgJ6x8GJKVIk+NE2jjN4cAXOgaTJlllAvL+BNTtp9aGf1+7p99ZoyC+8IzA14E2FynyokehLIMshd3gUplPoqb4X6K4z5Cxcu6MnTp7UKnUzVOZuFQ3HaNc+6fHun/scA02jUcop27vw5Hezu6tbNmzgxBzrsiuZg7CLhyJlHQ0G+IIck6KCvChqy9H9yea7NOJb3nDS+GQvo3t6+JqxHPnWz3WpHrQIZloA6tyyFEpWHgIcRcm5D8inyODrdvXFFf/EnX9Wf/tEfsADv68K5J3SBfj5x5rROsBFuGhZq9K1jjiAu1BEkenRVXkjmlNW2LePXkHp0u9wOiVs1jK/B4+2xdxhUjQhFHAPy/vYbGdOYp3qcnyWY1rId2BQpyfoQQSqklEKxgJQoczwCnpNsv237nG9+O/TKTuOkOiU6utw+0c60UoADWWfA/WrbkRy6svvnMCIWPFA3JS2vAt+m0WEjPH5+i+cDAP9h6w9/+ENOWe/KtM1PA/4EHtOxjH16epY3AhscStCjStN/3P1zP/dz+kVOWe2w+tBizW9RwhSL2hYdBiKH+oUDa/x37tzW97//ff3Wb/6WfuM3fqM6rIV5aboRIcvFfcrMj5STgj4EOLllMHaD44acMvkh18mZeIh4VLDdUqBCKG8C15KO8ZONLSlyPFOWUlJKASSJRmEAaZAX4bwFnpTl8S9WTiuZpAhqGxZ1I5zG9vXSia1T2nrinGK0wiHaTDPaeS0ctSP5qiiCGBA5Kbvf4Onwb7b9Kei1q+p5ixrIMLAVwr6bk0dA27/vDdGCPrORLEowmxsMNwuxdyRmbpWBdNzC6WHYC6iVc2fnIYtQp5RSPZm68OSF4XtWDNrSaV2hrZFP2ZE69NH6Hbxtvx5997335G/6/KmAcRq3lXgNZ/cEDrCNjftiuk3bQieApBG8NQhGXMbpxW7OQtqhOB4MCyMiye1atyMurhD/6B/Rv/X2xDbewiTpjRMoCKiQLoRDY6RWI0uchIt0DZaPWq0+lFNSYAxnvL4w9PDTRctr1azb93d09/5DTezMDNXpBhHuJSpV3gP1DbIMaRESHLuPmriK8wlrHqHk9vrQFRGKFJXHFqNb5Qa/7v+9u/fqzzN5wlqmDfK3jrTjkUbeWCBjp1POKGyjTBgBvkhKiTwgArrI0YuGx/shJ+7bnC52GLoWfbNcaVHbZtrnnNRA38bHjlylW/OzhrysRJ0CTgTFiViLUzPGYGRl+tGweLdtU+OFces9WTx2xDt0pRBvclLbjmrblj4PNFq18NPQtqVfY/o6dj8J2xF1gfFoLP9maz3Npb15TZGQrCoYt+XmXXmPgbXhyfTf+EfUd1vTyDnL0CzClLIiYokEZ25WNwjmV/UK9EdHgCLoH+eKitb9mCHfCXDAOO0jN4cTbMAUhZopFg4IRpD+90GojDOSBgeVOnOc1Xk9Tc2a49R0nKr2XeBMSR77vutUGJPxuNFnP/sp/T//z/+tn/+FL+iJJzbVzQ+lmDGPi1AFqJEUF2NXABrKMMTJPxIIhJ0EMrL1ODaMb7Jsyat3DHUCxE3byhApU0TfCwC1CIdkcdcYNMP5BpcZBWD6BqrVmyxRRcNFinbHy4f8j3gu6rnuYIN6FWTttHXILSKSMvqZsX85JaVsyMo5K6jQ9536quud2ixNcRjfe+stbV+/rmY+V6Y8qaduAQJQBX3gqvSx2S11V+irv1l95vQZncE221llemmGnA61oh3G9eaDA1278wBbFtriZHXtxKbubj/U+9dv68H+jFOasUoaSdEwSlFBXI6JfhP98e5CsyUsewK/gWx68PrAw39H0SAzOywj5m+inFbwQEPfvdWICJkBJEoSG6PUz5S6iW68/46+9nu/rT/7wz+QZhM9de6Mzp05pXXWNtuGDG7Tqvq8wFWgDaqj23gFfxGhBG8pBSmZMA/ukCiSr5750B9rP+RTwYU/EkL1XxyrQJcK+lNtEaHj5svQL9JHtSsRGjsEIoUsw4gQiOXLfLuv1jWRuXRUfRA1xSk5Ypk2QbkhOR5STkkpJ8KsJudqYzNpcVVekLlq3aoRUoj6WS7zumPZegzHHBjYZoSkfTYfflO7/DsBf154wGbEdSOF6hxhbFbZPG3xRm1rc6vSRejVT/kcp6uf//wX5N9iPfvEmcqXdTEianyEXUjgsYN8wCnqDqfx29v35P/t6n/89v/Qb/3Wb+l73/uevJ7ZRlOV/iWlBEiKgEtucUUMkVCQUn26XkQoRZII5SKgx95GECEjJcugV0QoIzcisF+UUyIaALQWcY+rQkqkDbW+uNCDlBOR4SZZIxG0Ba8UqhfzueOEYTbrZbt96tx5bTDnox0rtSPN2XDax1JtAxuMWUQo6HiPzo5ZJzPxgt24deWqdnmT2DNfhM0J7IgPI+riRbtK78d6hJKdz11eYfo1pie4nUcr4CHH7j4Gn3dzpZTqSaUdSUNOSVPKXd9/4e2fB3ru+ef1/HPPyz81tb62rhHK5cXdDugaaS8cfgVsB8jf+NlxvXdvWzv+5vHgEF0pqo4ximIFmU5mCnEhYYcVHyd55MgK4m+05njycwyxofckZNZYwQ5R3Bn5rmskbh8RioiatXxQnSgEePouCN54DIXCskiXGi+cDs2pFgqlCuKpSJJDwCV0RGKAPLFySlrHyK8BPpHzWPUlacKJ6oO9GY7qQ01QEuf1KAwNueHHO5EgGjy4VcMgQMkUSqQjnDZIEYQJcAg/ESHJIMlxICKIfhhySvLYGDx5LL/7vO6yTtCAtwCt7JguoUEx29FI7bhVnQghWT8MBdYHWUldX3C4ZvKnIP4B/RljVRDA6uqaLAuP9ZiJYAOWU1KGvwo5D/xgbBryU07gD9WQeE6JCZupnxRShREOZtM4XZBNweBEhUyFOlEYR6IaQ8/jsckrojNMRu+8T588pc2NE7Je+/R3fX1NPoFZg88xzmmLPjpscBISPI7o+xhoc6uWvBxJdAu6UXlKyZRUja1lcHAw0e7unuovYrBZsX5kn+YZB7gjgj4YRKiKp+eExp8BzCZT5nip+VpcsQh/dBAC5YeBBrEEKkQEdQYgQgk3eaIzqKQOMFC707n2Z52mveRT1UPCiUIzJZzVvADHAfR6jnM6mRUdTjrtH8y0ezCV/4e12bwHK5jLnLk7ZZ43evHFp/Xv/t2/0i//8j/Vx158RhsbK4hmqoipSn+Iw35A2LnRAoQshqiOrqLCiVbfddhFaKBzln9KqdKzXXAk0a8I+qqQUjA7pchZDbrshS1FVkoDRAxtBz3uFSCoY0+7kK/ih4Zy4ig9zyHPTyo5TTYt4Y/Isq7zXeU4UFxx1TwquK4XAIcBL4m+5JzQ51znTUoZvFJAJyLQsx6wnHrlKMro+jhJu7yGf4cF9e777+P3TyTeJgRlNNOPvgqywcZxmjjCBp0AzzOnTuq1p5/WGTanmRPLwE7No9U0RvW/Wd3GIb2zM9EDlGPjzFM689SLmuVVvXPtlrb3pppHo5Ja8Ab9lEA5kI9CaCD4qJu+KSh4DEIRhgFLz+JuYZBDftIhc+0mb6gOWJtOM7/H47Ey4wYWqhVsEnpCm876guC9HhmHq1g2oxzKOKlvv/4dfe13f1M//O5faxxznd1a51X/ps6c3KwbY7RQHQtxD45gfCLgwOC4Qr4iCA0kevSys54S1h5TRDY1QxFBtGjpUDppIJObfGgQ+dF3rbzAwfj2gHWHDsNmpaYhTfwDuNzKzYcwNPyDlDMJ5BAI4ub/EHtkmLA2P9zZ1YQ3gR22SgrW+5FWcOK9TkfEQF5ckKVYgZAzc26ETa3jgr02O3P8izljQk8VkeT5eMhJrf8Y1ePk5iu08ZoREawp0wr+pMoHX5cvX5bf2m5vb8vz3VCQQc5JXmNOndzS2bNPaIsww0MHvTPo9Gc/8xl90Q7rq6/q5MamCjrBREJfklr4FDgMhQ3gnDLrimn4hPV3f+d39Ju/+Rv6xl//NQ7rXVk+Dbit0k3KFYcFkODXZS12Plk3SDsv08+R8wiD1onQ66O4MrTbptGI9SEiZEfd/kPHJsp+WQ9fOSdF0DI8xD2tVNMpZWXaJ2ilFHIYQSVuy1eE8sN5Do9BME/FmrZx6gmdPHtODetfcR52PZRknnJO8JMVSQpwJR7+3nZ9dVWrtN3HSX1w+7YKdiJ7xsOrCIvBwsGmVCPuuAX0kaB6edxdbB0xpGtXr8p/qW9w3E6k/3ce/9i5vw+5eeOmbvuHz1GEg/0DnLWZfBLh37C0YhZjAbWF+eSTT+qlj72kl195Rf4lgRELgR3gbU7SvFhPUHDz7iYTlN5/rVdp3bqlbfD7VbMHxgMbKRQpIZBlKJzlUR1Ad6JDeayUHYq3DGe87jlEySeAF6/KG5W56bOfMPrY/eE8t/koiJCcHwrJCXG5uUHkGWq81HqFyRcRikg05MZIwYQSA3rA0dS7GPIHu4dK7VglstzU+Kk5xD2Y4RQP8EiEQADLeI36Ea4niXrc8rUMHRflR1AzpIiokFJS07Sy85XI28Op8jhHhNY54V47sa6V9XWNvFAxuZqmUSbMhB6fnsF03cwEEdcwvoU5z8LAGE1xzqgiGycbjtGoZQxZuJCPndQxE7LNTeWl0NgmLoVIG0JIj3iR8w0ua3JSA72cklKEcgomUhJZEmd7ngyB/Hom95ydnuP+HtZ/RHWWSXj+/Hn556JWmWAr6Kg/ZdnY2NA6/TSP5jU3mVfSq/JbgjWc1zHGckzdVTZLfm20wiLYwHfO0IV+go/q0ASODh3uWcg6+m/dtF7OkMPMukqe8w09MoBh+iaATvsJHsfcZjI5rLpEFiWuU/R3Xm5cGxBxuGgpx5dgJMu4Q9LUlsEUOvifoq8Gn6Qe4GhOcFwPWWwd2nHFH6078HmfCJNmXWhKnSle7gTocGhyYqwtJ/Slp+8FR/VjLz2rf/tv/6X+/b//Zb322otaPzFW4AyUMhEWTpFwlHCFS5nBlR0wAvihsMpiGRbyLL/e8mRT6tBlCZ2INPTEdWhdbz29x14AABAASURBVOfIDzqYclaDHgZhREaHUoWIpKgQitARJBIRZAgK0C11hkr9Iu50/XWRoQq1RA1yXb6AmvmRDxgi37waKs6aFUop4AFISW3baLwyUsqBkzTHDk8l5ouhoEfWcbx1+dV1xnkIbOD969f1Lq9KH/JabtwkZfAp9LdcRT3zpkP+mQV6hA5vQPvC2gm9zJx5ktepDbwVZWZZw+lq0u6k1437u3r3xj3d2Z2rH23gtBa9e/WO3rj0nnZxZlI7gt8OVnsl8B2xAC068dH8uJJl/hi4atCFqE6JU8bXo6sPHzzUfRbKBrt0jjnuuZ3ob3ElRqPe1CuGxZhk6gpshX62yHU22dd3v/lX+tqXfluX3/y+ToxCL1w4q5eee1pPnDzBJqBThucAWbHsJUWEMnpkMC8KHV3LKOQYmr72fygcSgbenEMaPDydqOCy4oZHqRoZHuRzSzxcp8BLT7969MBQjvKLhrSrgtE0kElEoO+hiAHMd0SIDPlye7oociDRy7Zqih2dW6+U2IhOdchh0ByapdaSGub4iLl+hGvJgxEZqQEaOaVa1/Z0NEKfSffwP2cOm0bX9ZpjK5zex9+4x5vYA2g12GP7GB7XIjEH+ip328i7d+/q4sWL+uEP39T9e/flMc650dK5cri2tiqfrp/yd9fE5/gK6xwgfebTP6Gf/dmfqf/rlU9ffQBX4KFhTK1LOSeoFRV47LE1hwcH8mn9W7yx+P3f/4r++3/7b/rLv/gz6N6jnuT6ppdTUooBXJDou0MQkR8ybqcL8nE8SHTIwPUiUd42VKUUOWZ4EXLu0NOIYDzQJfLFFQF/hYii4o0ghOeUs0BNbgx40I1S21AZ20wtBW0DPoUz2pPXR1bDmnj6wlNa3diq9jzlEXiSUsry1TAOR3iiKCKU4TeQTb9/qJtXrmi6v6cErVAvGkt2UJdxM/WRoMevUltSM2ok+aRnCT5Fs8N4795d+eTz/r17us+r2nsM/m085WvXcGoxfneIu54XXyuxT2X9hyRTPGkv9M8/95xeeuklPf30M9VB6RGwy3xCu7u3K5/EPsB5ffjwgewY2Zm1sm1Da8rrBCu9By8j7JQzg5pV+qKWybC2tqKA/dl8Kp+ozuoEmmEIZ7LyTTDQM5TQfNVJSvct2BpHeCTrHRGEBoIfcbu629aqUHU1xxOPiFBEiIeWVyGJaqkwMI47v6Dg5muGbAoIvYDfuvdQ93cOOKmKxYkqDWVwiwEYpyFy9KT8w5nHS4c4PEWirsMFaBGG+Ec8oZx1IiaUD568m5wiN4+hv+FsRq22Tp3Uic0N+TdBIyeJNokwNTiqKGvKtAWX+2TCifKIECSqYokrIrSCg7vFK5g1dmgeg1E7quPo+itMipSzIkI5Rx1nhyTJE0CHPRlUatz57lqibspJGT4MQWYir/FiTBhMipyS1jBIdk79l/6nMVCb9GcN/VlhwbfRs8NpJ9Tfr21snKj1G3DO0amIqLp7AufVjqzbX2CxvnDhnPw93vnzDs/K+VsnNzGCG7Rf49RrpKbN8CvZAHcs+DYw8+o0z+ppgA2yddSGD4np8Yuc4R70m5Nouf+A68GWKHb0HwUKWDsedhPnKWuKIu/N5pywdppgwA8xSBOM3pT4AB0GzdDXcju3c3TK45NSr/l0X5ODh9rcGumf/rPP69/9+3+hn/jJl3X23IaEU9pxelo4RZ3N9xk1nC9cIOG4ilM9kSPGH5YESlkEsObkECdzzklhj32xXDx2DsMVXYu2xUCcbtTcnmeLfo9GIw08JiV0xQZ7ma5x8jLIEroV4CBQJJOFgwgtB4GUBhpF9R91ay14K9is5fzQ8cvtj6ePx42QtKsk6OUcanLSCJ7Ng+VRsCnWrWL5AMUyIxT5VMeh6pUZoxYe7mKv33njDT28vw3LBRAQ+tAFwR6Y5aIp0GPDvNiMGOc11pvnts7olXNP6jTzOKPTAjckGHOJA1XdeDDVxds7uro90b3dqTpe+W9j4y6+e1V3oQ1RiQ4Ut0VSllHlYSGvGl8+wpHCYwlEP3DnnGuOHRqvHQaP6ZkzZ5QQnOfXkkbFUnG6iVMORb2s3LbM15bTwQN9HYfja3/wJV177yInREVPPnFST507rc21VmME26RCNzoaGxAKvJtWzkk5ZUUkygL44F2O9/ixwnI8RVOnj2qDf9mHWg2Zu6wCY90bGIS+QqeqbwudK9R1G+NzmFLSAFlB3JByksFxSLsafLoFsKBdoOE5NsMmmp7XYK+xUw6aCjSCMe1p3CBHO6pBPKI+YB08FeuxB2XcSvDQtk1dCxpsrsjswWcH+AF+gXk688Rp+YDkYHIg/53ELm9+7RdsYMe3OCFtOWCZcgDQ4UCbJ/sob775pl5//XX5V1lm+AECp/G6rr9NPX36NIcUZ4DT8rpUmDebHFJ88pOf0M///M/qpz73T7BVm9X2W58i6ItlyjwY5NurIG/7HvZfLl58u/6nAb/6q/+f/viPvqZ3L13S3HTpckF2OWd5fAQaspAvT3DmlMiyfIraUaOUk6a8Mjc/ibKMo03N2tY4ck4q9MWHI6bdw1NEkvM7+OkBy8xkEu0jgradREYP70f+EDjEmBmCMFzXYYCfsIfu6XPndObCBSk1OMUSpKDdK1FuhEOoxVUgUVRYp/w2Z4fN4v3bdzTHj4vaW8oI/RThAIumf48gzfHilzBDwPv7+4PzuLvLK8td7bBTrY6o/0CK0zY7mTYKBiuGd7F2NO/h1Po01nn+LUkL69SpUyjEmXpSZUEat09W/bp/F4d1Fxr+i2m3X37Heg+n2K+fI4JByAOkLC3SY+/actJRh4Mod89iZQfASlIHhQEpKIrpFgbRylzIo+oH7gUCcl3sOh8GCn0XP6gPL+angrOOQV0QMWjC0ItJUOBhzmI6QbaTWa97D3Z17c49HXDqNGOG9+xmijykAxhV8QMaNXTcSKnj6BLgYhl9LCxlUImIUERQFgqevmuSSK1DvSZnjTkptLwePNiun2GI2t5sjHmNkzAgBeXsUbCOfhQQZNqkhFLTnmz5Mr6IQJGTIqA23DXt8eqt6eStr58QFaCzy8IwkZ1jGyaPm3Gur+Po4dgGcrPsBAHHq6NAHKq0l3JKQIDf8VBmEUnQTSlko9e0GEAm/6hCq/F4VB1m47eRW8f5bJoknxbbebXjOhq1vP5fl18T+X9ce+GFF/QMrzyfBl5++SW9+trH63/T+QpvC1555WW99PLH9OyzT+vsubPa4qRpdXXsrqljIbYOuk/eTM0w8FM2VVPGf8pkni3mW4fxsAHFAijEVQfbDwPpReac9tbfY5UolAL5D+D4jwb9PS+TZQnG9UHykTVh7PZYDHZnnfbxYA/Q2QPsH2/3cVIK0GvCieuU+Tdn3DrGqSecdwcq/T6O/Kq++MXP6P/+v/6Vvvgzn9XpM6sYvz1qHFJzosLJ6Wx2AJedwnMmOuL9EKeGKpD1wduMIoOeuV3HvW2Uc6KW9R9AX11mGXdQ66gL+6I6OjLC8VtRTo1SSkAACZoA6ZycRzwTmo6OXU4DnguFsIc/qEGhAL160wU8Jwplx1oeRWn2KI7eOgF7yKI4WsHZgT47bNqsjL7OvJChXxm+WvKKKZLugQJk6vcs2g0ERmDJbI5WmBs7927rrb/5rnbu3VFDmwQwuhpgoOknh+IyzLFfPeByO6VjTrjW6NOzp07q2dMntcIYNZyOF5jugoW4XdVuybqNYtzYOdS8XVNPXgGu3bmvH75zmdPXUGKTO2Oj44W1QF1cxQC/luURkOe7ID9IIBenHteEiKinev59Y69FGzgbW1snlVKqlSmuoXHUCA/jJ+CuVJWpNE5Zd25c1+//3u/qq1/6Hd3ASd1YbfTS80/p2SfPatxKSXOI160bbQf9JEPuQkLmkaAJrpqhf6jLPBrXMnQcIGm5IxoV5qY3uz22pNoTlNtlFYaqPGU2FfCZInQE8JwiURaAFhfIQUy1mu4Zc+O3f+A1whvuYE044E2P17Peg7Oo3DD/xiOEVVtGfdYHdSo/hFqCC6gSEfJ45dxo1LZq0I+U0Dr6ZV9hb29f3kisYq+pqEPo7uA3+A+xPd4j7Hp9s8ua0dI+gW//YJ83wLf1zjtvV4f10uXL1Z8xD0FPI0I5ZxzkRiuscafxUXxYkXNUP+VlDti++MXP65Of+ITOczAxbkechmNB0Nti+SJry6TDjvfMCx9A3eGN80Xo/cWf/7l+53f+h778pd/jhPdt2XnOOWHv0BlEa/4sA+MRfKQ02BfnG5zfgZMiF1c+zbfr5ZxpWhBD4gBjXuMRQToTx+5gf+Wr5qXato4PeZ4DHfz3yNVxA9mqRBTSAkok9UAer+CoPqmtM2c168WaVrBrpY6R++txigj5KuiIoyeQZWJ89/ETb9+4oUM2FU57nhR0agjd4kcBAnI9cNAhqtOqZhHSJJlcodCCn7GY2kn08XYFjnKrI8HR++HBoZy3j/Ls4GBuP3igezindlQ9IFO35VTOp7N3ccT2Oba397+5uaXVlbUqOPNhgR0eTjhV3dH29nbFcQ/ndAcneG93Xw84ab3DUb5PWi2ABIfThYEeoYwWkpXSeCYorvmqIbQfPtzRIby6P/SN270L+j2EdTzIffweykJJvtz2cUBmHmDAA2/Zud4SAqRB2yWQlBYL7nglabzays5ejDHms6SL1+9qezLXNDUqeaQARJyIBkWB3wiIAgMynvEIKEs1BRmHpF0qQnFFkELZIpYhmR+4g3Sq5dCiX8OYT1QUGnvSA+a5UKdQ2f2OCKWUgSRRr9AO7VUUcBTYBWp+DSWqKEWS2zRMspRoh561GDS/PreMrSNzTusgQXXw4EkUDAExMWWADujra4REJUNjPhZxO2pST9uihoXcuK0jKxjMFXRl1DR1MUruGW0Kk6rHEPRMavNDVtVLG70zp8/oPK8Mn3ryKX3shRf1zFNP6QK7yicWH9wfsIG7wytUG8Dvfvc7+s53vqO333xbV959Tzev39ADTo06NiT+Rsl/OOU+jjFyGZlBHlGVBfSLsKCXgLjoE51QhDkqZBgIuD02+9DumF8utWwMMlLKH4U18aGH23ww03mPQyhBO5GZCAnkq+MxJ+2/7N7rG5yRFe0KPS4rOiitJiVpxvjPGVd6RX/m9GGqbr6DHh3oJz/7pP79//UF/dN//mk9/+IpNgxzqRwoeLXcd7zqV6dIBggt+mN9EnjVoy8CwA96KlhWyIVEAXoWDetlTqmOoXXNaYrgg7pEenD2jLmd1B58fYc+5HWlfAK6q0ppBbzMT+hRnXawRyQiFFEUlTy40LESYCu9bHdMnwpg15ERr3m0dVgBzGChWsgyBZWSyIlQvRah6/bMJYc0h4cC3h4dAdDTnJO8iXL1OYtNgYfcZPJGglvos4iS5z6SQVapQTPKnO43WmmLWjYNO9cu6/pb31W3c5P0njIn2C2yT4wBkxia4goxL3kKAAAQAElEQVSJTkdklQjNOVnt0kzRztQ2E50Yz/TiuTW9dG5Va+mQuTXDheu1wwZsH+Z3+5m2OUnZ7Wk7PoG+NNrtsy7f3tabV27pwTw0zSuaIIlOUgeNLlE3SZhGzQmd18ODZzVDLMumJ1JKqGlaBeM9g9595tt7774vOzN+Y2Lw/EeAMtATKEihIjF+FRhT0KjBPoyQ6yrz9dr3v6s/+a1f13f+9A8137mn5y6c1isvPa3z57bUroS63GkWHbz2EvKQHfgKUoQh5H+ql2nViMxDIbmEIV0IDNShLIKWIREsIBah84jrR12hHsSWi51+O5KlygjcNAF1pQ8xUgKncQEQigglZJgII5wnLlogG9cv4I2I2r6gV6Zh3IHOpdWRZm3Sjfv3tMfmu6deBIMGhnY0Um5aTgVnpIa7gMt8OjTUOOPhOIHJVTrGYJ7a3GAjxtXu+jPCVV7NN21D1aJMaB7sJNtvsC22w7qCU3Xy5Ml6IOaDsZWVFaWc8QMmunHzpi6+846+973v6lvf/KauXHlfhfXFfR+Px5WWPyXY3NzQFpsc2+yckzZObOgTOKqf+6mfkv/zgKdZC/z2LeBEBuahN4SWjXE1KWvGCbPfQF++eEnf+MY39LWvfk3+aSuf8D58uI1AilwfySpTPykIk5LjKdSyXtmGLfMDOhn59uh6cpx6Pc5xixwa1rWUknJOSq6D/fBmpcoVAkFZylmRnDBI1pMePIy0lhfDs4wqqFZpB8/IOnnmCZ16+ilNV1Ylv0VhbObzrjqriTqGFcoCGu2o1Yi3o45nJtjd969r5+ZdZbxcuFAP7mICInJE8XikoAsLMI8wVly3IO1CG8KU6XSmUylnmXhxp48Ac0KjnrQN9JzFcopDuI+3vIezugv4dNTOqtMzyqHIa/hpVZTJ4dRJbXLiZGgZjMovOO2ZewHewbm8h8Prn616gPN7H0f1Lo6uf7fTTuh4PKJHQycsiMTgtAgmIqAzB6by8b+d6D12W3aYeyYtjbjppDvsGIOHDHyT8v2oTLVOVF492B8Eur8o00dcSzyE3EYFtyoYt9wU5Qa8DOYUUb5/54Hu7k40QRHm0UgJw0tckWQohH1QHySMjUR4BDUjpJrnZyxikiMhiaYKaCUgImpavmo8iIVSSlXZRoxFh+I/RObeXGQM0dr6Kjq5pkyZG/eiJ4u2OWXZ4Yxg2vQokME8AaGQlBQRAFERAsaZc1Ids3akdU5MV1Hu6XTQD3+g3qJ/I8qMu3AqVFicA/0I9WDsAIeF9QEAdYJGIoQD7g4qvXIKFcbcRiinJBs85+VF3Z4ynwYUDC8NlHFqxxiqFYzaCvyss2NfY6KtkLZcckra399j03RP169d1Ztv/lDf//732KF/r4ZvvfVmzbe+TpgP4nK7TQzc5sY6+r4hv05aBd8KdMacWhtSzhI8FcGvYN9hEFncjlJMqgyAHDxGnnOWWY+BdB/cutZlfB4PBcbHQR91mcgxMI7j1SKgEEkdmXMwzlOjw9LIzuqenVSNNVFDea6jRBUcJ/qmqZo016c++YL+3b/9ef3Sv/ysXnn1rNirKqV9Tib2qDpjvHo63xEndB8qA/SZO8gNGydGXjUMuKA6ZQIKMnHozIhQRqYpJ/WMreVDTeIFvnpCgJjb9ODq6UNu1tQ060qxoogxqBK6Qytw9+B2XR1dhfKiOZsb55uObU/K9BW2aGLs0ClHoes53yDqcDsAAlCFWragVRcQdL5jATVYVytDUKZ7ihSVuQ4eBBUjSOQ5v1Cn0O8hLFUWnk9Nm9WOR4xJUhNztR6tyY7uXb2oq+/8QE23r9WmV7BZCOZcVLxgCYGeh5J6JlmfenW0L5kxyxON41Bn1qRXzm/q2Sc2ZEe3wzndh7cDdTih0iHNd9lwzhsc0jQib6x+tKZ3b90DttGhpC63OLhSR90uQrZ5PfH+eFzSjIVxztxlkRLc6nAy0z4HJn6t+y4bxEhJdmi2trZq30V7mkmWCfIlQrIo1dY9SYA44lPPm4q3vvMt/cWXfleXv/stjeaHeu78ab3w7HmdO0PfRr26MkEObASiU0EWJRi5AIdDZA/LKsfoQKDS40GpU9R3jDqOOcdJg+sMYCxLKAoKl6mh/MPP0hd12II59tvguPXGvBhgCiyVmiJC1pUIQiAhszpnCJeYCzIZ2tC3RctCoXFVvORl1oeCkzSh//f2HmrCuPQIsgCRsmzfGmy5HSYdu4zDMGQVkxETZkiC17cTcKcEf65rHT7PIcGzzz0rf6Jlh7RjjpjWiEOUlDPr/kz2R/yp2gQbbN8jQ//0qdPy4cLW1iY8jdChuR4+2Na1a9f05g/f1BtvvCHrj+ed7bPx2y9xfH39hDY2NoENOX1q62T9hNEO66c++SldOH+OE/YWPqUmBf3o4WGOXZurQ1dnvHmyrfZ/HHDx4jv6Jg7rl7/yJf3hH/6h3vjh39QT1rZpK18ZmaVI4EnKyRDy2Lj/Sao0UnZMyKyoyZlc36EGHBFBAvBN3ONFTQX/RFoh8GWpxoMRLqpjOVRciD0kGSQHppaVJGCEc3ru2ee09czTOqSwRKp8ZPhAnZXgLQPuQ4J/z42EjrSRNOcwc/vGLU129gRR0VxBHdUr6vP4w/iGdKk0LIMBRHqAlCIUsYAUCKHRqG3VopQNA59zIzOUU5KJRQSNi3qMgTtusKLY2bHj6h3uQKSAVxjLEe2zPEDtwsGsSgd3bmsF87erDzkyPjql3b4vOwH+jMC47UBYGD3K6gEbg8e8FXjwJPU3G3Z67VzMOH3teeVl3IvRWMrgseSQ+cFnIaPU/iGeei8buYRC+hSPQCHf+uCFjAT0CnWUHaLAtzgBuHbztqZM8EI+2Y/uQhQAGxGJNXWAmvp7PKAZ4I7gicLEEkCRyPM4Wm42/J6o/kh9F4fMYznGUfMO1gtcHedkHIDb5qTG+oAuJCUYhFluAa5RlRX8ppfQk+R4CplWiy41TSuPh/Xjzu3b8u/ijdmBnzhxQh7bFj1D6Cos1mJMaQ4VMC/4l6+Q0DyFFwkDxCEvX8YdEejZMJkKuiXRQL6GWk6lnNXSj/ForPF4hFO+qpXFK/s5pyv7+7u6w2ucy5cvVefUp6bf+MZf6wc/eF2XL19mR35F3pR5cRi1I53A8d7cOKEtduTrxHOTlDJA30dtK7+WOrGxLr9aGo1a+MsS8jFr5sqgD1xBYUQscocaBZl4nsxYXHtk5NyIZZ1F1X/IANwBHwNKpI5C9iyOc2jP0N8ewDIrMc8aHJ2G1/dlsqtnntjUP+P1/r/5Zz+jz332U5xQn8HAJjB5TvWgM+cE/wC3+YNNBbIu5gcZFca9EFqHRBxFrVrS16dTUsO4jBj/ZJ0L8uhb5ao+low5MUBQpx01tGuUTAtczjP4JBIMwyJA056eDkCCdjx/5N3Dn+dgj8PRfQB6ZG382fqUpFk3ZWGeQLlAQUCR6VaodErNSylVHUspK6ekgF8KfNf608MDXX//PeBd+XRm+MMgOK4yMw6qLWrrKBRXAURO0Yjn2bUTnKri0LHBGzFvAujQBZZsdUk4eL3m2GoYUOCUpvEaJ++crF69oets1ifzwvAE4gvlPtQALQ0bwOkoSQUL0NMHO7JTZLUL73e3t3Xp3cu6TB9WmG/PPPeczjzxhDymlidIuY1bcAnQzq8fDRmZtujJGjLpmOff+fpf6A+/8ru6+Pbr6GivZ586r+eefUqnT26Rzsink/UqpAGXpCBh0CI8boucHxEu0v/5ZXl/EAasNZfxcn97+mOgx8irasNQ6dgzIcOEPiTCnLMMQTwiaq2CjAqy6cEZcO96xln7BlbnG7N1yTDDOfbbT/MRKcv1Lf8xm/KWuRUBlhCY3EqLB6FvNzI9x38EVF7o13g8rpuQV155RR/72Es6wVoBagXjNxq3agHHZ5zs3uOE178u85BDF/O+sbGhkydPaYsNjE9ME3zSFe3vHWDDr+qdt33K+j1ez1/U9vZ2lYnxr6+tao1TXMe9Lhk2cVzPn7+gT37yk/rpn/5pfeYzn9Gzzz4rH0B43gaIEzw5RGHUsWmbY6cnvNl9+PBBpfUNO6xf+rJ+/ytf4XT3e9W3yTnVtSgROp5SkrAkPe2LxyKSWhy/nLO83jTEax3kl3KCVF/XVCHpVNvSmnGMRVxcuWmUKm8MCLKfg3sYTwrJV5Af0CXuqEiK/hgiZZ09e17PP/8C82uEH0Mh63/nStTHbKpjjqdMz+F3jg1o2qzE2wYY4y3jNd1nrYd5cV6nBEnjfRxq5uKBFsOjyxdBzTdfQeu0YgcFJfMOwqdKPj4/c+aMnuDo169TTp8+xaCfrODvOU6iAJubm1pfW5eVwIMZEeoxtj71mbC78femE47Ce4Q6Ho81Go+AMc7BCkrRyBdsiWKgMLg9p6JTHfCK0ye0DzhVtUNwzx/mAgK/B2MODYcNA5AzxgSF7sjzQA40J8hlBr4OWXUm83fCkgcL6IOVzaP78KF8GhWg5lep1hiPWA4zIcqEgDtG9P7DXb3P6+FdThJn1Oem7qMbFZDhUQ7ckEFT8BCvBWTU8KMelA23jCh4IDIZrKiJSKQkK25GbnMUdv/gQN6pppwZmxUm/ki5bYWmKVIAaQGhnBsmTcvYZfiBe/cdqDIIUS/kcckpKUWSCeeUlQAbHm9E7t27q+s3bvCqbg/ncLXqTkbxjaNngvWMZcHpQSFYwKAhEYrOOz6Ax4MMZ8qSNpAgy+Uw4twFX+GkC4k09NF6aIc4ap1eZCvTTxprwiLoHyp/77339A474Tfe+AFG7B2M2nu6jeO6b2eeSWkcnh9nnzjLfNjSKrv7FgNiPmbo/Q6GaW93R+6vDahptG2j1dWVagDtrCbTdIFBj1/uhWHIdW9JhVOl6rM3ZDNeBRUcRsutFrn4HwusgHpEpUcG1h3POSaZEnqUylxtdPrEx57Tv/yFL+jnPvdpPXv+pFpM23RyWO1Coq+FMT7O5hKrQ4PLluEH404PgDx8L8bYMqhQtZKCxQZmYJk0+RoSNeYcz4F21Cpl67JHzrnHKevxiyLrT8M4ZyDlpEhUId+6Q0wmUXj0AT6gZuijr0K2eba+94yjw47QMu2xZYV5YBS2caZpGh532ziwy2WgqLfjlQ2niLi96xnXHFzG7SIDxcynosnBnt67fFF3bl1nYzhXYnE0Xoeee64rj7sZrYnhYdEavOis9UlPrKzp+TOndXLc4LzOxRElzmjHSWkPxoJ6EIeHosDRJh2Ntvemeu/6bd3f3Uc7JNa3wVHFQa2Oah9K0A7apKbViFOdkrMe8KbsNm/d3rv6vm5hR049cUbPctp2YnNDifEQgrBMH4FALvor8AkaUovOjCXt3r2tv/6ff6z/9Sdf061r72p9tdFzT5/XM0+d09bGulJI3Wxe9db9rUA7shVyb0QIkAHZGh8e5MkXBQ4eg2XeMnys8EckCvkDPOoXafoREdiuRN+zVLO/pgAAEABJREFUcs6KSIoAN2UyaLgSedz0KZRSqhAx1DNOcTkE61GzCHrJPKcInH72lBWgl2g6Y87vsk57OhtngLdh3RjjQzTtSMNFRVceEo89TcsZpgtSJEoOt/MEbeM7rE7eQwV9e5LX7q+99qo+/uqreobTPR8IpJwkSPgUD87oV5bnqHXeh1137tzRHja7QYe2Nrd06tQZnT59pp6Uen06PJzo2tVr8m+x/uAH2Pp3LsrrU0oZh3hdLf1ZXV3VOhsxHzI4vsUJ7VNPPa3XXnsNZ/Unq+P63DPP4NOMqq7kbPkGbMER87lHTlN8IPtE/uMw/yrBn/7pn+r3fu/39OUvf7l+OnYfB7swCRIyzCnka067njFMpBvWR9sAz+OcsyJSlVdOST3tCvWCZjkjDxo7nWhn5R/aJEVQgZtisoucz0gOSQ0Fyyo1xcN1CgNsO3nu/Hk9/ewz6qAdHC4x08U0lWjUsTk1vQIvczuqbKzRHoZ1rgf379Zvv2ceB8Y32a7JFwl6ATM8j8UddfFHATwlvyYdMTBjmPD3HnY81xmgra2tOrj+oNh/UGLwQFlZnn/ueb34wgt64fnhD068ePs0LiPMAnk7q/48wCdohyjdGk7tyZMn68CPOc2wAknBAPecFMxxUmfAVG43ZcH36ehDTlh3WfTv3r3HCdyuq6vQWeNPOVdlSilhEHvaDW17hFswdOWjOh1GEeCQqCbXKTwKQna7DuUqNa16DXEQ1bwCnzN17CadXyvwoIjnsbtWD2Gf1WPMI4+0dzjV+/6JL5zvKX32QA/tqIysjrX+QBSGyUEfaBUDoCxyrGYG0XAKEFdUCFIRfpKsd0jIyQagygsZHjBR/QrNfR55I4GRsVEoVvKQUk4SOIpCkTLGsFFEUr1g3jIwaMF/RChBI1HX9WilCOpTd44w9nb3tAss9WqMrs1nM16bTAGHMxbNTh7fHv56BqgADg2l9CrgElfvco8V5a5TiJOtwqTpeP1ilkxfCqXUqG1ajaA3blvijazvAtfezm79ZYsb16/r6pWreuutt6rhepcTm2vXrrPr3aZaqTrrDZt30R978WN6nlOc06dPV8N4sH8g49l5uIOO7mifPh7w2sO7aev93t6e9hdpOxsRCR5a5JnRj15zGyX6Ia5kGQLuZ6G/j2RLYb1L1cEZ88POCMzV3ODpxbSm6VcNyft73SAJLf+JmFQfoXpFhCKYO0WyjL3B2TuYatoFsl3Rpz71af2LX/rn+synXtPW2hjHYErFGXXnjC/wgXlTkfIw30tI4A7yPH6PgMxlgr6VCphZh+hBAQY5LeqRbxSxDBWKANBNhdQ0DfyOZF3vqdPR3uInWsXm0Pmmg8apZxx66kzRVbMRERo1jZznMXDoum5XXMHghJnADslEDYt4Iewh2KOzFXAIevC7H3YujSvlXHkcjVpZJ7wx8Vyx15Uyi1WiI9zud6VpAZquVPnqmW+GAm53ysUJvj03cwoF+XtsqN5lQ7a7fU9tkhqEX09X2ShadgEuQ7FYifuutKCT4D/B/5j4+ROreurkhjZ4LT7qZwrGWfQnURZARz0OT3Fgkw6xh/M81t39ma7c3dZ9XuPPc6sSDRJqlNXQAVpSr5SkHtqHLPT37z9gg3tT7195XwesJV6DPvbSS3Wz6zGYQ6+jTx4ry8+8gpA7qpMa8GDnOsHbzfcu6c/+4Ev6+h/9vvZuX9O5U2t6/pmzevLCKa2uZBVOrntvBKkbrMYBlgSExNMQi5A4MhUQEZIMGi6iQXoJIq56hUSfdJSWpB/viggldNr6bActJ3OpepmE5RARtY7rRUAbWJbVULDDADtO9BFXNYP65ESAN7KLhZgr7LLJODg4pLHUtCMlnKmVlVWtrKwpY/9d2boCORlLygk9TrU+5AhdCpDgJu27ElVtIHGAMtHO4rNC/7G1cZ0/d1Yvc7Jqv+MpnFefekZExT0ejzQytA02corTeb/+71W74BDXiY0TeoLDhVOnTmvMeteyFozxQ+bTuW7fuqO333pb3/vu9+X/+er2zTswFBwsrGP7T+jE2gnZLwrlSusEvszTTz5Vf87qC5//gl595VWdPXNWI3RZKK3Xl9xQl870CA0WVec3Omq/5tKlS7LD+uWvfLl+EvDtb35LXoM8/1tsi2UWCMayTClpxNqVc1bDOpaYvx5bx3towShU4CxBD0IhLotyATkyGVJEyG0jkty+hy9hi3T8qo0lB6YbEbXuCU6yn33hRa3j7M/B57cb/puEhOFI2XXwaKKTT1JTLgoMjn8ir02hB5yo7ty5q4wTm4XdrlBULwLzMoBzaoa75IRAJMncAPCaHjzY1uAU7nLatSufaHqAfULp3YC4Rgyqnc0tdhVnz57Vcxx920n92Isv6EUW75dffln+C+mtk5ykIFDkjLJNq3NifBMcI+M4uXVKPo1dGa9WwbveDKMwnU44hTrE4ZzUdpNF2m39rap3SFOMFqyw8HWwn2RlywyshT7h5MYnuOJaCjnEoMidV72CVj0EXb9nkImqZ8A6DFmPEjne1/xSB2gQ4CJOvWoUWQRYuxBmDABm4zleVzayHcXQF8p9d3tHV27ckv8ryik8dEAdMhou24Hm6I4IRTwCEtwhHpJCEUGQPgQRoQREhEJcdD0MRBMKFpFwjHod4uj4g/SZnTryEjI0KCEvGhbaF0IRGoK2KaAnZ4IMnObbPdQyT1KkUMpJKWUpQpb1HHlNWFy82NpJ9WsUcXkDYkeOJirI1n8oZPl28NQDnrQd4+Kwp9y4TLOCx4g81/cCXsup63GJOt6MGXUcjUhqcotcMnQKi3RRj74d8gro1q1bslP6DkbKp6hXr17VbU+snZ2qg6uraxi3J1Qd1I/5L/yflf8nE79JEGN3yIn0AScLnifuozdYxm2YT2eaoa/u4y7O6gNeSXmnbz21FHPOMoTgGMaLmZUU4RwkWwzkQici5Mt9tzzc7xkn83ZGajPqDCG1aFfjRP8+d4h/IZlUxBCJCNKPoOpASJb3hP7VH/Of9Wp4rfvpT39GFy6cV4/jndQJV06FjYO4evpnnok+dls38Y+Ebavg9ABFok/WC4fyWC6g5hGvIXWM0HKp4HznGSiAVRnSUT+SxpxstyxoUNAMPbCD47ihzkn0qkdnLecePVzGYUgdfTM/iXliCGgM9zBOPfQrgIx7UUStYTLVYTGfdlDn4J6bPrR604TnnJIaFtARC1PDnCRLc+qZbkpR7V3DAhgBTvfsiIjqFRHilnmjusK5RgIkUqOm0Rhok5gHc21zsvgeJ6sHuw9x6LoF9PIiWdvK19A38+2+L0O/Sh8xrptN6JlTJ3RufaRmPtGIhvis4BJ4xBUMX1KfGs1Sq3la0SFn7dce7OpdTkYfsInv0RZhJ4VjWAC/gZp3RffZ2F+9dk2GWzdvKSLpBQ5Hnn/+eTXNSFVulh0yNG9VwFA8Egv9LnOwI/9AjlcvXdSff/X39Tqv/NPBQz21tapnzm7q3BMbWm2lfnagMpvAd6eMIJOSMpAUPIOnKtQ05RGhBE88RFSh4XJY00QigvygAIAPkdKPcRXaMBK1i8u4+wxWRYKjcIxK3I5FhBJgG5NTViTqiAuZ9MByHI2L3OEOtxQ0ily/ZsJzxlallGs+Ki7/os/UJ869sK2NcmpkW7mCs1rEFQMeYrBITr15kD0UESFZ+2NewOy7ioYKc+aF6fsU0/Pcn4ltb9+X31KNeYP1zNPP6NWPf1zPcWBgX2SV1/Uu2+fUXbS3n7JGXkpRDwm2tx9qhzeaMzabo1HLqeqmTp86RbihnM1/VqZ/ezt7unzpsr6Pw/rO2xd1/9529TUydcajFa2MxloZr2jUjiusr53Qk+ef1GewfZ/7qc/p4x9/VRc4fRwzf5OklBIQVUahkNe2KnfKvC5cxmH9sz/7M33FDuvXvqbvfvs7us2aFJT7duj1rYF+rmMALuZvxBCqCk1KpBP4HQYNBxsqcqScE+UDRFCLuoiecVm21ocv6mTo2QallOXwJG/XLzz3vCaMV5eTSpuVKy9SZyc0CZlk4nM1OSqstq0OsS33b93UnDUwMVdjwbOpe/xNfJCJuVrmEud21YigygBpj1Og4+DF17uYB+y6t3ntfvPmzerx+5h6j4XZwqO1IkI5ZZR0Rd7heEH3adPZs0/Ig2WyrrvHiZJxTVi4V1ZWdJpO+wR2BcW2EBI46D9GeS6fXHgQJzi2Exwqn0g92N7WnTu32WHt1DodC4aNVEqpDoI7PMdYWcF7ZpI7Hgr51rHLNArltQ5hKT3GjtY1dLxnAA1DXqEBN/IivcATAV7iNR9hOnQ/yXrsTpGVcZAO2bHdf7CjPfo+twOLsvSAcYP4sTb/+4mBhx9ZH75cFgjAIIeV74IDNtE+p4AzDE3kpNw2SkwEBKlAngpUKSTEI18pBVnkOaEiy86Gbsk71Wt5RFICcnK/s1y+XJBtINxff1ayzaboHq87dtG52WxasUYEeHuMwqyOr8eyYzwNPcrttgwMKAsBQMxlHQathtStBI2t9n2oYz57NiBz9MW0rNe77LD9P5r494D9qv/2rdu6e/cORum+7HBGBK9+TshvET724ov6GA7qM7zeOXPmDBOxZSJaP4DKl5SZ0CklBbTNp/mZYRAnOJLe5M0IfZI6h0eX+RcOrOOu642WDa8NkcBQ+bVCGZmOXfC0TAW03Nbzw/h78DrtHi/r/J+FEOf+UTgCPn2XyDgdI+0whP7jwEtXb+sBJ2UdTse8D+Zxh6zKY2iC1ONQQFXINTggpP9VDpYvSlj75jzSPfOUofdN5cVdm9D7Y3UXJUeB281xVFLOGrPQZAwszSoeh+Iq5gQc86orM05lDHPCuTrmimHG5jnnpAyelZWRxkBuMq2tvwseepLGXBy6t4QODOS5P9YDO8lzxq5jgzXoeK8RDvQKC3FEVLpefK1LDRv/1bU1jTkJigg4NQx4hxhP8skZbuTliGmZFVEW4TpSYj7nkJJ65eh17f139c5bP9SERd55vLlz9drMOAxByuA4E1B+3dqDJNhhjBvp9IkVPfvEaZ1kYVrDxrVdwVHtpRBXQEnqyMf90zxazWKkXXi8fO+OLt26oQc+ZCB9iCzmtDlkDO7vPNBN3nTc5E3HIQ7Ema2T+swnPqkXnn5WbcpqQJ9KVBIBFd/L0PHiB6V1bjGul956U3/5J3+sS2++oVPrK3ru7Bm98OQ5nTm5pvGI2sFpcMwVyMSOupwFODQY9xEQCYUSMuVBTMPltOFRzpD/Yz6PkVeVOxkeU0NPn3rPiQUckYB+RDDOSdZN63pKmTQck69jF+gWqcdjDAX5AXDTJgW40PlQUiScPzbow5sIBoG+Om+EE2c9XcpKXMbqetNqA+fugiLAy00xfeKGGHdN+hER8k/4Ob7Cq3c7qw3z9XDhC9hp7XCMVvAj7Gd40/Is9tl/POX6KaXqj7ideXL/O/TJdt+HXdbk2cIAABAASURBVPfvb9f5u4U+nVjf0Cp4PK/G8O+DFH8m4DXj8uVL8i8F+LMAH2BM0FHjPHFiQ/4UwPRzSnS3sF6s13XiC1/4vD7/+c9zcPeijCenZIkt1rS5RL+Hseuwjd0wxzmZvnH9hr7+v76u3/3d39Uf/dEfQfd78v+4Zd/H8hOX+2U5ec1wmBiHzLhSVG/buIhQrQdXppUZM6cNQf2IoKRQFBVUr+AZNR2O+UFIhipouFawP+eeflprJ0+qgDcz12fI1bYgsVlNWYokDipmagiTZz3jNEdudlQfssaK+oIDdoJ+ypflYRD6XKFm+mEo6EypTQQzyZ0/DjknpQh1GNIpzoT/T987d+/KDqv/56rL774rf29x9coVOd/lruuBvnDhQt3pPEWn7IxmlGyKgbeyHuDkWuFGdHJra2s4WUVRWurklBSBIJl4dkBsoL0Y22n1gG3jrPqXAewAzOHLyhRIJmJoYwegQxCFxcwD2fPwRNZj19DxoU5BLgD0eoRkcP7xcIgjKHAU8CE1Bf9I/q23ZZdTw4QY8apqpgc7+5rzOquPpD6yCjzrfwOPfsyronfbkCKFIkI9/ZxyCmZ52hAkxnjMotgAwe5IyL9Ql8o0og3xIC/C4yK57xYBMaLIJCQbsESdAUI1zOgOEAFNGhToms6J9RPy2M9xLgvyLoyTuKimiJAC2ZDvckPX9ar1sIU9+VSAB9WrB6f1Ay5E4+rg2imW6QE99SuAo0NXDFOMpV/P+8T0Jqczd3gdUT++f/gQB/Ww6voJXnGcP3+uGppPfvITeoG3BU/goNooFfDaYHqe+GR/ijPqPOOdgdtp6+CEDYnLnedTZNM2bz08qzJMN4jX8gWOBmfHc8D4UyALhSJCUshBSIR+EspXyCeBE4y36ZqPodRlSyKL0Fl/HwBRiH8mvGgXcSwdcqnkzc1oXYcx1o37+/qzb3xXV28/kEZrSuN1FU7PxJhGhO1Shdp/swUEoHo5Uhg64Ni4WV7k1HzHDSRqi+Vj0VLOtwxcf1l2PKy6hL41baMR9iaZd3rheVgIIVvnR4f98BhatwyWrTd0tjl7bHC86TbYgfS42055bE3bfUNFHMBOQB7gBj38cVPoeualQyfdrgK64HwaoIN9XbwqbWzm3M51Chypkax3EUZITYc1ysM3oEpIR9eAsygxP5ucJdpU2sy/6ojBAxNHwan3lfcu6/q1K/KiEmzs4Fa+ih8LCHq2hB56PShLKsqp0xor01Mnt/TS+QtamRc1sw68RVSToFtKcMaegEZdNJqnVgdKukcf3+dU9dq9e9qDryljtEvejYf3eAN1Xfdv31HPfDqzsanPvPYpneeAo2euJRzhcdOqATcsyLpk0AcuRKduMtPffP/7+qOv/oFuXHlfT2yu67nzZ/XchbM6u7WuEc523x+wwE4U6uGqgK+IQazYgtwgZsiRZBjsXihIJzkEqOM7IkSW/n7Xj6qNRpcFHKvisV2C50U5pkNQV3jMWVMbZJQTPOck8xzEFaE4hsv9hATBoz4PxabrGPk0SLTN2KmUs3xYZbqYVyqEjNvOXtuO5CuoS5NKx2HPuLq+N+yeT+bX9ZbgOlBZJpkHnXozhc55rhiR6Tt+cLgvH3Y8eLjNXJniQ5zQx176mD772c/Kv3V95vRpZXh0/QYZjNn8jXBCI4K3tdP6hvcBB0e30a0purbKWzO/5XNdy3SVk1h/k+lfkjCvdlK/973v6fXvv65r16/p8GAfdkItPsxoPJad1/F4hUOMkdbX0C1OHb/4xS9Wh9WHHPUTMfiYo990R+bLHbU8DLbjBq/Ltzh59B9d/cZv/Eb9hvWb3/imfJhi/ycilFNSxnaZzwjijEco5Mu4grjxBxkRIY+L02kRt1xsc8QVKag9gIgZIoIgFAEopAoaLmS6yVr4wssfV2pH6qlzyFzMbcMGu6VrOOLqaNEzdwgZv4KjKmzq7vY97fD2pseXDGqWCqzvhEbuubuk5r7Vcrd34QIgp9RAbAkt8TEDsAKMGAzvSFvCFqHYiHuxv8Vr7IsXL+nyu+9Vz/8Ku97rV6/LZRFJJ9mtPP3UU3rqySdlxRmjKD2G0YrhP1o5ZEeWoHxya1MnT21pjDKlnJQS7HKb2Y4OTumYF+NDTld9Knvfv7X6cEczBDTHiHfglEI9K011EHDE3BZJyVeN1xngrju3UJdJUCd2v4g7bejVMfN6ynoMYQ3BW4CFPI1SkJMxPQ5kfeCOCEUkTpZ6HUzmoMgYgzTUKlFDs1YUlOkD4HKDqxEu6gd1nfOjwOVBoQFiIAU7fFiuNhLLBTYi1I5GahiXBqVLKSsAgb9IPEMpMpBqXEeXSwGUyFnBeOWclRNAmHJWSol2QRi0LbDRE0pra57MmQndVrBhsIy9KDuU+lp3Pu/rK1kbiTnjO2fh7Dwm0PR4DiApQq5jgFhN9zIWwHUZN+ucX8F7w3PAKbJfvy+d1H1vmtjNdiyqbdPq1MmT8g89f/yVj8uftDzJhssnwA26P0ZWBtP2Jwu3b9/SPXaI3qUfgMc6ap10Xzr0cm5+K/3CAki/iFfnYDHKBcNt6N03DJj1OCHLlrnXMM8cp3t00bKmU7SzlgwgOcw5sVOfIYOJCvQiBnnLfQe/wwq0VQV94AJ3zV+EthbUCODx2zmmSAgNQV2ERUmF8c4r6+rSOo7Fgf7862/q+p25Srulrl1lREMJ3hL80FoDkEcsBXpiHBLzUHIfCrx3yMTjJuJCbkdgNqlrlmMRrzKlntsZapnrHIMCrb4PRRpjUE8o5zHVsnrou6yQKurV97Mqzzk2p2NMbOvm2Jm66cDZSdCZTw95NXeT0/e7esDG2QvIlMVujt3wb5iWJd0wvaSARtQ+Ij/6Yj0vyKJDrx3Saw1XEIRm0Bvm6ERVr+HN8yQ3jSICHjvqPbprKxMFHKf6AmUhSiZVe+TZYUuDHDusK+BazU19Rd/AS5kdan74UO9e+gEnmO8otK+Gd/dBWQNSfNChB/TfOMhSQ7yFlbYX8dAI3jZXR3r23JaeOjnSahzCxxS96Fm65uoKi1jpwNMrgzfTvnQJ7tZ40xR6/862bmDX700PdPH6Fb373nt68OA+TsCKXnvlZX3qE69pZZTVs7FDCCr0Z47cMdjyuBhfrnh7NVBsNIfOTDt3r+m7/+ur+upv/6p2776vC2dWdYrX/VubqxqtZA4PZgtb08mOUUFGBphHDgXQEQwxDVc4iKEsVENxEUVtCzFjWILTx6EW66iRVKNua3BqWVtlyNHRBXeWHQChgWfixUCdiFBKCR3PyoxzTqmml3luU5CTfuT1QXqLimaIaIqM7Bs9fDDVbEom9CJCEUlj1hLb0QIvVBWlJueoEuU9+m+dns2nA98uCSnCWmVZDX2LiJrXMUdsTwv82hfx/yi1ts64YYvV95ocHrLPmsm213PWTrQ/PfwEuvLcc8/p9OkzOLGbWllZq05lg41vqy0fw0/okPb+BnYPx3OGPvknrzY5PBuPV9Qgu1U2tGefeEJPAC1pH9J9+1vf1l/91V/Xv2W4xwZrjj4GMm7HI4058GlHI3m9WOfU9ZOf+rT++S/9kr6A0/rqq6+C56xWVlcU2PmIUCKkx/Rhjizntc9SyPbG/xXwd779Hdlh/W//7b/rr//6G7p29aoe7uzS9aImt2ympMR4ZGywZVuQL80tSIlITgn5F+oEtHINXVf1Cp5AJMURkFbUfxSKiG/VC35LNMqrJ3Xu6Rf0xLlnFKkFsjo2ujMc0txmJdPEdxoh60z/Ap5sG4IDlR02BoccCmUjZPwKelIYWzMc5GFyxMsMBTpfdYe8Qp1hXpKAmzS2oJeAwEdto6bJalJWRKhFGGMcmgHGWuWVvb8D6TDQ9+5tq/6l9Nvv6OqVa7p7+672eK3bYAz94fKFc+fkAV/jGN+Gf5+TiUN2RT0dXLMy4KVvbW7IHetRzr7vaufnKI8VdYrzaSd0wmJxcDCpH0k/fLhbFbSDvpUvwafrdTgJPXkFAQ1dGyZB7SzCsfL3hMULE4azh5bTxuNwAEotoB4REhamnAVnfI9Cx6hAGbVc9GEIqUfosCS6QjyjOM6kqvGCgoB813scKAIzdQX/ThCqAk/GYyjxU/WCDEoSyDARAhK1i6gKhDoYmGLYZyzCzmvaRtnQoFxAMFZucRwikqL+I7eoXubXyuNEBKUG6shhBdUJEShpBm/K4AipIV4YFwSgHl4KchfjYJ72cSDtRJtHvw7tUN4ZzuMBm5NDFLyrOtGrjm1fjAIoIsooapBTJBVAStIiNJ9uO2Xx39/bw7m4L5+i2gjsMOEPcFLX2E37ZN9O6cdfeUV+heRvjE6e3MSZbmQDlcE3hZfbt27pnbff1qVLF+Vvpnd5Vbp/sFcXup6+hEKJiZpyZhwGSOGxoMSCqwwXnKF51e9CPwtyqEAflzIAjVIyLtpFiJkrks4GPBBFzpaLiLidxxXBSkikN17AcRFWOqavQvnyXsaLQPEYLGvUcFFILZImmBQpi4cEU3Pm0OG006xf0eH8hL79+nV98/VrOB1zzRob5UaJPgZ9D3iIQlNAVlhPH/ILhq1Hfp6DHXULelJIex4733G5rbhqWx6knVdqexARBsUGgsdvaHWlUR8rakcn0MVVKTUqQmeoSTGoOvXQ7vs58b7CDHszOZjqYO9Atlk7Dx7o4fZ9DRvtfXmDcoDuHlDnkLreOFfZK8CaKgTxAoECyz08zudzzVjcRH5ESDVMikhKkZWQbQYiXKbFRRwEHkfXW2QugkI/iqhRAcal0tc8Vyi0S+DKQCIDa6JAtmk217iXGvRuzArR5pm62TanN2/R15vKvAZP4GHt0QqPNoWSdAR2UH1yOp5LTZ/USmqj0+m1rI8/s6nnzq8p48l2qdOs4EzMDpi/h4puSv2ZWmzAuB+p7TfgdV139mb6Poce33v3Iqfz99ShV6c4xPjsT35aTz11QQ0ec2FsGCQ1kViXgv4WJfqX0ZdEPzKhv5kds9o1/VQPbl3Rt//ya/rOX/yeTq8c6vnzq9pcKzpzyuM/R18PdQA/XSAyZF8Yp54xssyKhguxaYBQkHWUT8ppsvRIp8FDhdq+1Igc50EfSR+vTKMBrzMXQEZEDJjhpRhIySHNyxEMkUe4aU+7lJIytqfBGRsBDfEgT5RRgyAWtqrAEjgEgJSniwFrx7IPQ0gmd4jGkihnrHd35ujJjiaTDvvYKrDtuWm1ymniCLrmK6grLigxZL08r8Eo85giU+K7OAsuCJ00wGuPfkaEzL/rZ/C7GymkRH5L2o5hTknVtuNP+I9Vp6wVKSeN8V/8Vsx/mf8Kp3/n8D/sq9gfiQh46eUDMBE3Lc/ZA5zWhzs78q/gzOYzGe+EdcObVYQl+zHPv/AC4SnZQfYf9b3zzkXdZE2ww1v7l0IpZ2XWUju7AX8jnN5XP/EJ/cIv/oL+2S/9M33q05/WmTOnNRohtyQhUbkuuCdcAAAQAElEQVR/Yw4F25YNNKKYTefqeSvRc2Czu7uvH77xpn79v/+6/ut/+TX9zz/5n7qIn+W+Tg6ZS7nVqBlVGUeEMvQtfyHVMHZkmVLWCr5diqQKpEWZ0Cv5CimChwaICEUACgq4HZBWHitGGzpx8rxe++RPcvC0pTF+oNFMcVQddvC8OmZ+0Y8RcjjB4dRKThqTnty9r4e3bgtzIzHPQg6wVdgZy3i5PpCtAm1KCJ0C0FOeSqt4+ktYQWjeUeSUlBB+DsKclfIjiJRA5aaCRsEIdfK3H/7LtSvvX5GP1XuMxwo7jJMnT8kfP9tZXeVY3Q07DPaUVzpWmDF1XLa+vg6NVPFZ2FaiOfVs2KcozQRFPEShdqxQ+3uyE+J6EfAHP+bGbXz6ZnC8kFkYLIPTHV6jw2V6WAw7Oc9gfIYjCVn6RgKe5R1hES9THyhcZst1AIoZE3ITEOTCK3nYKdLH7zieIL5ML0Oy/pY7wBwLOeQ6Tklt26C4Te3bIY6WZSiuERuOtm2VUlYdx4C3oMC3eVMoAnBaMTydBgpKVehQpFDEALXC0SNqjKJqaJbGxrpQEGpEwFOuE9U8jI54SUqMYYZ34x/Gtq+82wh4PKsjw2Lk8iWIa+iD6cbAk0K+3ca6Y8PiT1OsN4foz+GRLEIb7Hx96v88O/Bz585rc3MTuSGbSMop41Rar+/rXRbRdy+/q1u8mnnwYLvuxucYtIJuRUBPMskjeJRSvVwD0Vbdrhm15hBjBpG/6Cv63gHOyzmpYQw9F1NKWpCRcYnLYTAOhfHw3LCxnaPfzk+1smNU/JG3OfqIQjdbgouXcYek3aqAv8CJQTVEz0rW/Z0D/a9vfl9vXHxfO5y4zBNGVK28ibCtMa/FY4ht6OB1TtzjZJjjvIi+WE/EVZDtck4KemRZLIuAWtR1eQ/iUnM/+mFeEwZ9vLqhzGIQGFBFUm1DnwpOUd9jA6Dfw1fAU2Gj5E21ocNOzVkU/BbIC8QcR9NynrKB9qIyw+mbM2Zz2s5xut2XHp4qwKPnjO1MR7k3Yq47cMoyZSaWMGQ+elbeJPNmnB18ub+uQBEBzwgFseV9FIc+SkV2qe1799GAs+c+uixRGf9PLeFqkzRKhVft1/XOW69r/8E9NZxMltlExZtb2ib1SkgNrgfnDOxRISoPOaRxm+TX6c9dOKMntlbUlAmOblHbwAenqjPoz8DTQbynbbG8LBfk702pHY5x0+iFp57Wqy+9rFHjuUhF6MqAE+oQbMLrrRA4yAmcCfwJxzM4BLl1+aL+7Cu/pze++XWdXB/p/JlNrYySNtZXRFdlHMIIF3gucD9AzbVoiBRTOwIaDDdyLYDH1qHBcYPjxfaR8mIYWlQcNQq9GvKALM8P3X9LBi3AOTAHe8uajH9aQE5JuWlkmzpiTR3sRtA76tPW+lfbE182PwoLsSXUFqQ/4na/DjgsmrE5VWQFNN3B8cqKvI7nlNWkRhESt3zZdpmnwVEkxwXmwfRIur2DiovIjLXebfzZ4OnTp9SOWnXMI/sKcxwij9uobbSxcUL2VTwn/JbLNrBjDhsiQqscjJ0+fVr+uxm/gvdPXG1ubtX8JrcyDVHvkDUhIpRz1sHhgSYc6Hg8PU8PePPrOe86B7w5G+Eb+ZNGv3V79rlnlXKS/+MAH9TdvXu3dsVtfUKbcpbx9+j3GPm88MKL8jesv/ALv6BXX3tVmxublWYoNKeOHWQayHJwnzrsX+d87M0+p76XL1/W7//+7+u//tqv1Z+3unjxYt0sm88Gm7Ycc4dt28pXQR8dChq+Pf7uZ0H+plGQa2VawxURNTI8a5THMsWAER0jgzPI9eWXXlIL3R671I5GjFGvHFkFJ9u/pJBSVoJoAieS0D5+292bt3TAxqJJSSmFIrAmMZAoBIKZIayJmjKvy7zUNi3GZAAruCEj6ApNVg2XacKUEkTSgI0n/YbRuR5w6nDz5o36Lau//9tncBuUahMH4Cw7m/PncQY2vIsWu5YJu5MJ4VRWgDOcrPpbwGTmQVgQsoXpgbDDMUWBjc+vW3c5sXVej4GDPHdUg+yBPQ5WksKAG0+HQF1W8YLfeT3tLeijOGmXD2ZqEJuFVKhfAVyWKwT/1tt1IkLFIEJABXmBLAxuTejgHwIigoH34CdFRIWUcg29IfAkFpcV2ONRx5dxXdahqN7B0wAWYpLjETwBT8COhcWyyeiAJ0dCD5zW0TV0yvkpJ+VKI2S5W9aJ+qbtyWSFH41Hcuh8o3AYyfRIERh3z2TyGHWMXw9982EqLqOWPPmK6zB2cwxVBZygGY7EIaemPj198PCBdpkgU/JM3694zqOP/iOpp59+RnZST3ijlLLMg+V18+bNenrq/y71vfffk7/FtuFyX0zX9SKSo4qAWYNCEQMoatGHHhSrgqL+O6qAjrlv/ULve3TNOpeQR6p0gqoAN5F6OxoR6nCUDjGyU4ys5WLZ1wo/1iMUEbQ0EHBHhPxvkLszBmCEyR9kUEKcnvW69N77+vOvf0uXr93RYWk1TWNcnoZhCuZoUcH4mt86TnW8cBIXfZ17DBeOX0RUuxMR0NDioj1yGsZ7cO4XBX9LEErNSCuc+DgkoYisEBcdKtDu6qajk+ANJtWhJzM2NDMvyixkExas/Z09ThsPtb9/yEZlohl1ppx+zHBqO4xzb920jlZdLKpp4yavbrYIA6rWvym2zAuvx7h3f2Dlsdt9BqQCSz24kBG8mdcIsFSQEqHAqWNXoQ3dqk/rT48+dcyHCuAwL6ZbyA+MUc5igSkKnMiGvLvXr+u9d97UwcP7nH7MlOykAgFGQyWV4AzoEzlBnEwC8ITGyPqJk5t66emzOnui5dR2n7xeORdeyHfoRK9DKnc4nR2ObI9zmeFjncXuwqkz+uRLr+iVZ57TJiczmXruHlSgMPTMf7wxQK+Ck2oQmDNw+PCeXv/rr+t//t7v6O6lS3ry1CmdZDNqO+Pvzz1nQcRdYNpAVIQEYKuxgYqLiTE2KK5kOQMRZogyxtUy7NHXIey1DAttlqDHrqhoatYCT40fe5iTJUAF0o946MFrILO2iAjllJRylvuVCes6znqb8pCXUoZm0KRojo0wX1peJuQ4eJ1fYZF2cBxikTD9Hd4kTdDfWNCWgtO1VY1XVpWha/1OlLk8IvALOvkTmcPJYZVRRCgiuZkighD+NFzmYY6OLnlN1MuAGJlQVPym4bQPCtx8ZWUkv1I/wJl7+HCn+hPOt3M5x76s+Y+AOIR4mY3Pax9/TU8/9QwHEls49OPqtLp8it3soGsau/gWO7yiRmhaX1+T9aZtGub8YXUMjddzt8VnsjN9/skLSinX09WL77zNId3t+jrfczwkZdom5GH9SCnrmWef1c/97M/pl3/5l/XZz35W9nsy+Z6f4lrFqW0ZwwjkUvWsk8vs73gtv3//vv7iL/5C//k//2f95m/+hn7wg79Bvrt1fF2n0okEpkc3qBQRch8zY2Q5u55hUINQyG0IqScggrhCRxc2QGVKrXm1FbYLBf23s2qctnfsF2kRALhA7FhOxEHi8dq+f08P7t3DwU2KRClAEaPrp2qIOiL6R3pfS8DlkL00BVTz0xkRoQSBlLNyyvLJmMHx5DKAG6YDpgASPDXh9OEhg+yfEnnv3Xc5gbqFYd+vyrrOQmHnwA7rOsojWnoX4Q+zPQB+BXvS34hwdC+ugsE39AxWxyTzICx3N/ucqB6weMxY1Arl5lXgc13zQVdUavu+0vYAGUehLtlMmILx7ykr8uTrEfjcxpzFpKdC73ofBUhxITM9fjl3CY+XfDAVznBVhz8muLkdA4dC9gbLwGMT4l+kOurus+VmeSR2P5nJVcFxIFLAAWBktCNxdJN7FHf7CuQgAkWEUk5VN6pOgCelJBsWhxFuHXI8oT+DPEtN25B5kjusOpXhFeS1LxK4U8UbkRhDukFB7zGBcMdC6kk2wFBWaNsxVh3jN0dP7GROMIoTTuC9sbGRPOAVrXUtweMGGyW/3n/qqafk/9Fm6+SWvEEKygp4tu9v68r779fPWd5Fh69evaZtjIN1T8gppUYZ2WV25Zn5EREKeFW9gmfI/wTfQcp3IcehqCuR602LQ3GB0+V0sXaIbsr96+GlbrTIiIV8I4JWQSMRLoCk63fMhRnOU4cMyoBMvih2AG4Jf2AA6ai9uI7qEOEmR7V8eOjoWpbVDPgOQL1zC0GRv1nt0bE3L1/VX37zb/TuzYc60FhTtepctwj6vcwM3WLuOQY4AbFkcB8B979jTLs6J2lDHffT+UsAkRuDUx8JCFK+8misZmVdikYF3AK4adOp2ElFZlh6YcnVI8M5dmzGKaqd1SnO6gTndG9nX7s4q3u8jjvY9yZ7rtmsx47Qb/rFcEGuqEf2lr95Ne+2PT19mEPDc3EKfnGFlv/cBdpZt1Xqv6BclIvLeHqQO4QMOaolrhPEKhQ/xRUgM4i+iXiBPxY6nNDewMLdY+v8at0Oa/HiQ143PdQoipIXaxbt634Ff+WSZvs7nIp2yuqVADoIRdDy9LBDVgYoVXosJGoQ7FrT6MmTG3rt2Qs6v7km/75qy3bFeEr9Fnii0k2gd6g25tpcafX800/Kf9V/Hmd1zDg1kWR7EhGKNICgW1RkDlJE5auJmaI70OHOff3g23+tr//PP9TkwV09hbN8BkdjNGqVUgZXqHhsFnpkeWoZrziNdcDufHHVOoQBJOwDQR1fj0cFxrVHnjXOGDl0G4Pr1hAajg8Q9GAZG0I/a4+o5/oG0ydJYH6AIQHtvua5TQS44Cljg1pO0AZoal+DCks8RNXBm8MIlzjmvgLgdT3Tr7k1TcwZgGtH8DQsymxTp+iy6ElK2YFWV1Y1ZqMRkRTwJC5ayZDhz6eb4/FYjlOEtEFeS4cUnHA7jwBe/dZid29P/sF+62lEqKGPxtHixKUlDQiknDUatdjwMfLp6oGEDyeMw/PONtH+RYNdsr3396svv/yynn76aRzREzjZ65zObioiqpysc3PmwR5rxkMc30NsQdCvFvpS4AjP9PDBjvwf19ziVfYejq3HfWtjSyc4JfXfL/zgb36gSxcv4UDuqfopdc4PfTDv7Wgkrz8/8zM/o3/1L/9l/d+uLly4IOu0+Q7omI9BXvAFP+7HhDVtd2e3Os27HLz4e9lf44T113/9N+ovBdjB7qgrJJzhOYA6voydcfaExqvlhcgxO0MqJG599OWKc4l5pv5Qh/sP6q+FdPCzYrmwUQ8MgderJmU2Aa1Mi1ZwAjcQScjXG/5tTp5tV21rnUczGfpEPeocZwJ2B31fMEYVHV1FRk+SRu5U5lQsY3gyCpFSyIKOCPAN8SYnFDCpcR3qetCsYDdu3NCVq1frDsODBRso1Ej+f3h9fH7q1EmyCruPWT1u71D+06fPVOUJSREBJ/ACt+60heCdnJ1TG/vpZMZCMXPFqqTmb87CFm5ig9QVyueaeMFBUTyAddAo/YxqRAAAEABJREFUswL3i9D5hp4J4vIaUub4Y7AoF1fNJ3zsNuEFWPCw8VjxP2TiCD8yQlCMSTiQHxHEIT5j1zvlVMhySykxCZJCQCTJQIqItAyNlHhEqF7gqP0kFPkD8FyUR82ThiBUL5cRjQhxAyHTjmAsGUcCTu4xpugJg8/4zJh0B3XyH3JydchYTYDZvKc4Mf7GE/KYGMxPBx4QK9DFCCnqP6qTX8eRxWOO0+ZXONYT64RrjUcrOs2p/TlOUv2B/NbJk9ripH+FHayN4c7OQ125ckVvvfWm3uG1yvUb17XD6wrLr+q/9RsHtW1G6DuLX2Sl1KjBYQ0luAACORMnxkmU5LWdTkgwGpSFfPn5CIro30L2xcW1QY3UR29dBCJCqfY5aKEjcHXTc655naPrc+YSM1z1AmlVy5pYPMhzO6dcVkMwGoegczyMCBdLDog7EFcN8VYC3nuQ9XS2I5xScW8Wev2d6/rOm1d1Y2emgz5rynzsmUPCaAVjJeOKNGCCnxoDaSSPO6KjTocTZUfAC63BdsA6YKChakhbxz8EtPc8L8huPF5T5JFSO4Zso5wSQAucN/Wz6vAEBn7OfJmyQPlVf+GktOcV5wx9nOCs4o+odEluMpnMNZl0xAu6GfBRuZeQhR7jJyh3naIOne6g0SGHoN8GV3WfLJcOvTW/PfzCuhCFIkLBmMOpSChFKIm8YyEpiTxB22UpakowA8gl1YmESYkxEg5jb+BVeaEzgbPaRlFh0WlJJ173a7qv65ff1t3rVzQ93EU+BQdUgqwEAe+zOoEteBy7nbSz6v8BaoPE86e29NozT+rc+orWOEEdC1njoPaTPSVobDbSc0+c0mc+/rJee/EFrbHotZFU+yEQAGGAcJCfc6rUHB+z+RhlqQXf9s0r+l9/8lX94Ftf14hTnzMnxjp9YqQTK41a2uSUZF0pVf+QOjKWwYKWhjLHKSKpGjjtBBARSoDzC/r7qC053GBQvajjMAKujyApgrQLDMt4kCDO89hdZFwDSj8B3/BiPSmLsDZNgQ4nZdblBttkSDlDS/WKCNgs8ucmtgsRoUy9hCy0uEB91FfjBj0lgTwIamFgr1uFkqbYVNfxJ37e9LvYuIJx8YnmCOerzlHLWJVDidA+RItz2TK2rjMiHNppcQW1oLlICT4NruMsz5limaO7Q0j9lOXyiFACckoy/hUOuTIy6Krd6OlbAVT7M8cmdsw/83CKk3Z/EmCH9cknn2IdwMlc39DKeEVN0yqnZtGmlz9HefjgIeEBvsqcNWvOmjWR39YZ/CnEHptXf6967+49nX3irM6dPVd/8vD1119nTbmK87zH/O/kbqTIOPUDnZSyTvMa/Sc+/Wn901/8RU5af1bPPvtc7UvpO3ncckqiByoMjtepGX2bsrb7AOaQNXN7e1vf/MZf67/86q/q//3P/6/+8s//XHdwoN1mRF+MY4qznXJUWSXwNU2DiNMCkKdCj654LLXMD2xG0kTTg229d/EN3bj6rjK2wxv7hDFosRI5ZeRd0LteprPElBmT3FCG/PeQ5Q48JxA35EeEYEwlM0fhUU5TdnQXYvSdp9zG4YcgIpQiVYgIPUIS5IUqAyzeQ5jVIgDHq3BmM925fZuBuqJ7eNFWFAtoxOveTU61fOR9YuOEIiEClMjCF5cHzsftzidZO+5B8kS1MzucSkzl7zYOWVg6nFP3IxRiNBFSUcEIWSldZl468BcmkPE47Gt5r4LmOG4oRgI4/LvAfFWA5GIVqMnHHpRZxo/l/ZgJ4zG4ucPKH5JxlxMDnDJKQIFlZLkR1bS+lpxV+aacCVGEBU8uNwgEQygR1dFFvaP4YxWWBcvQtY7HnV5CgBJISQkwz5azS70gT9EPj6F/r3f7wX3t8kppziRUBBO0cMDFSRCLtzcmcxS8Y8zcv76Oo5RTVrbuMQE8CSJiMAbIxfWnbGQ62qec1Y5GbIDW5RN7f4Zi59R6bV2yIbrP6wj/bt2ly5fqTtmfsBxiBEBVec8pKadU4xFJwT8p0ZWQoBtBqOXluOEj0rWey4BFvIg4YPmUZZMPhGg0rHyg1MkFGFVEqCCjOfNhjr6776KVUVECBQFlAY4DRfUKQnNBoW/5sUzrA1dQGDhFAhwXbU2nxxHpSEzZYxz2Wbe2J/rG99/W9966ogcHcx2ij5ZpbwPMGHYLKPAs44R/hx5fQ6G8yoRyz+EBevoILOapFlcQPoJQMi74cti2IzVsUqIZKxILELR6z3vLaD4VSiOUTT3GvH6Pit70OKkB3WLAscRGy99dzXBcp4BD2GPptA4A9tzE/AK3KogrFBGESAd+a0ShlIY81auo9pHyAk+kam59UC0iKSqEjCoilBYQQZ6kkBbgmOOxSDuOEDRcQRC1hAjjJLgXHQvCDP2EPBrmWcPiI95IHDy4p0tvv6E7169pNjlQwzwbjdrK7xwdY/grliUF68QSGgpXKFhl/p1bX9erzzytJzfXtcHr/xPR6QSnoOfWx/rUc8/pJz72os5vbail/1ixxzg0p0cZUPPrwwKvhvlsqsxp+PWLb+lbf/4nus0J8Ilx0smNkU6sNpzqFCV7zSFF8IAf+SIEBdgsbYC0syOow13lm5jrOSkDkaL22TppMO1FE3AIcCoqjQSOiGCMPG6ExpOGsohFqOUVy8gQDkxBC5zE4WyIU+o4uXKLiFAYbyxoRCjlrERe6NhFfkFJp5yQ9+BzeSIvgloG8kzgeH/c2mk65WgF2xHnBdTtoD7c3RnWWCp5DhtvyxxLmdEDZ60bNF0CUUEvIgiOgcIlw9NR2jojIpRTkp0Y44aMvJbbduxyiui3Y7YF4ko5K9vnqJAXOjrSiE2Mv9l/gFO0t7evObrtsTOeOTruuB3bzc0tPffc83rttU/ohRdflD8JG7FWLOVrBzwiqmPqw7a9/f16qOb2XpcmOIzGWdcyNrgPONi4/+CBUs567vnn9dLLr1Ta771/RT602+X09ZANodcdy0619yHz4s8if+Izn9Ev/fN/XuGTn/xU/eOtykvK4EzK4I0Imb77NGUO+JMvH/D4G/p3L1+uP2v1n/7Tf9LX/uCr8mFhz1y135UT8mkbRQRyamTZRkRNK8xJfTiij7oyc6lwmnr1vbf07qU3Nc7gYXASOpaY7wkkCRTW00ftPTeK3Ic6nhQcoD872/epVpDNDAxFfRjIChBwU+3otj65vz22OB3lfjDiRktYloGMWyYecOYO59woI8SUcxWC465+cHCou3fu1P9Z5MbNm/UYfNV/uLW2orX1Vfmj3A2c1USnPeAdi5h3RT75yuAUV9VfHj0C8e5whnJMWFSssAcH+zhkk6rIdNPzrsaNywPpNo47NHjiWkF66DjdsQgVDKQhwhgguLyhuYwuw4hQxADOKzwqxNC2xsk7upf5hEd5/wcR9KEObGFg7SAHI2f5eyyUSIC7wPcc5Zzj9PXUjpSVcla4PIKcBa/wVPl1aKCtGM8iEq5HUMizkTNOtyKL0gAoqPfjD/PlNqIGKAioG6r0zUuHrC1/GzxvTGx8vDO0AXDadFLONJB66s4xKocY2o4Fz+PVo6wG1xNXAL57dMO6k3KqO14bsqAvsKGg3/4O6SS76K2tTS2NzxS8dkj9Ibw/TL9+7br8O73myfhMw22rIcwLGcaSoqkOEJUIcnVZkLeAQroQ59BRDitQLPIfB8kyG8oL8ZpieItoTkijsgAC3xGhiJC45ctx+msc1vc5m4A5xtnxAbsrLZEsQ+f9uJAgHQC4cFClHkQe4UKsaMp7nIN50tU7D/WtH2DYrtykX0keezsbc3RzzgnjnHG1nBvGzWXeNBywGFT+GfsOmDNX5w7Raad79NttIPi338gkofura2sacWqempFiYVNsvOcY+R45FZydHl2YAx22ZU7ejPgur/0G2K2v/A85VZ1Q7pOlGXajr71n3B3GkhVHAA9EzSpC/bBJcxXklBgjqagwfw2OC4kNQL4MkpsHdQNU3BWToFPTzgAiQhEhyaD//cvVAXNugxnIM5hrwRzyouPfvs9lpugn2r5zS1fevaSHLCwzbK5lY/krJzHElU/zKngAJW8RglOWUIPSjwvOYhc4pa2eP31Gn37hOT1/alNPrjV67fwpfe6lF/XJp5/RWcZnBR4y4xzwYbnQXB196w3gRstEoJSzUkoq8DplwX/re9/Vd/70T/UQZ3oleq2PktbXRmpXkpQ7zTnBVZWvMRjE5RDgloFHGDklDlPOizWsgVau4GpT9ML6RzXBloMKIf+TgvEyb4bjcacr5KQU1IX/iNDj12LcH88cUsjGkYBOom02f0DKWUE6wiWu8Qhsv2boqvkd47SZ7tGcob5ruk8Gui8taDzKryVk9+oWdsS0JrxdePjwYW0i+JmxoWuaFsdwpJSzCrhrS8II+FqAaqaOrljEIkIRAyyrRETFldkY5ZTkPqeca705vOwf7NX/+Gf/8KCeFiu5fpLlknKuYUPbkHCE5pqw6TLMmO9ub9lYFhGhhvo+XNvkzZr/XsHfsT6H4+pPBEaczvboYztutXZiVQmcYt5OsA0Pdx/qYLKvgHY7GqlpW7UcwDWjVsa/u7+nCfqS20bPshl79rlnq7Prt3WXLl3Svfv35cOaBgfbbQyRk5zeYI16jrcLP/2FL+hnf/7n9dLLL2nz5JbG2LBM/da02pFSGubBvNrFmfZxlD0229vbunjxkv7H7/yO/uOv/Iq++rWv6u7dO7V+gt8pb0x6b0broCylLskC04++Ojb1t268rx/+zffUsXFd5XUGI86cV4UogR65vXEuIBw6r1dQ3ODnzRmPB/fv1c1vgQ/P99qU+et4JFGXyhKhWDM6WY8NFOkjr4ICH4cFJzIGI3cYdN5Cs6J44FPOKIsneZIFY+N+6+YNvffeu/UzgP29Pcqz1tlpb25uVGfVJ6yRVBUrpSw7Fv7jlpzIlKnSYXixEtRFCyWwwkw4UT1uQMyrFcCdct0ashg63uPkDGl3vK+TsMfg9eSDGipBXqmK1pNvXI8BNR67B1keDTccPhY/qruod5T+MSNH+Bn8AiXLP5B9MPiJMCN3j4flcYgR7+lUpKyUPA4A5UHcdQRPhUc5xovx1TRlQ/ZRpMql5jnLQMJ1DUTr7Tgka9yPAH84Qij4i4gqW4+feZwxhjMMj/VjqJYk6kSEwnzSxs6nT0bdpmOc+gV4chqHwyV0dnyYtB6zzuMnqcVwWM9OoGc+vV9bW6/GwHqwy+78ytUrunLlfV27dg3jcU8d7TNyyrmB1wI7oZrGQOSUSScgNFxlCOozan5RSBEqFaSeZI1LclmNU+Y6huJyl9UQw6NMChoigxiN/DyC4/KV8Yh63MYt4gEUjOscuVZAxu6rqesf4IoFDnq4iBXC/giG/oR6ThjneDITnNX3r97TD99+Xw93Z1IaY3gk/E7BJlCY87P6icUe4zHHgS2lqGf8PI8fAxyZfgk0dj0I11NtjJUAABAASURBVLvGYSVIGQpyUGTl0aqa1Q2ldkXB+DnfuP1pSM+rTDNSkJG/marAvLEzNuNU1bppHZ2yGBsOCSfAfA5/ReqhUcSYRdRhKqS1AMcrT7WEuvBrvkTaMtLyGjKXqRqW+jROwOVLoO2iCCpDrZr++z6QL4KX+SvwZcCksAaDEwc8UT7KiRMTKfdz3b52VVd407B9767s2NuZ9DgU+DnelyARoEhAg0xGyH81t1plHo/A+ezpU/rJj72gz338Rf30Ky/q5fNndQLbNUIZVsDVMLapSrWXFyzQESKxGABpqIHA+jjrcHdb3/2rv9QPv/stlf2H2mDR3Bg1nKSOtDL22iN14Kp8QrsAdJgbruHvQyKDxjIvkG7Ac6qQRFdU0McKyCsiFnxRk3itEFLwT6QjiB2DR3ngSoC4KOf5gRvG4DOcS8gt1YcU/kfblLNySkoGcEQEhYBctcg23/ptqH2mnW0hxfWueQucFXeNQ5dSlxURH9BRzDhQPmd85thdpUYHzJkHvOaeY9gKtmpufYGn1o4TIa2RumhLjLZEuI21yDxVcD706g3/EaEIgIww8EhL2SdrBG2xCxGBQzyup48duuJ14xCn55A3XzP4ct9DoQwfKWWtrq1WPyLlpClOqutOcd5nzPdqG7GRlo3bTckzDq8RF568oFdeeVkvA2fPndUKeJpxq42TG1pdX1ODrkWSDsF5BwfQa4h/i3WFDddJDkME7z7Ndd7d+/d1/8F2daif5q2Cnc4GR/M91pzv/eB1Xbl6VXN0qxmNFOaTTfMEvHnUaoWDvGdwcD/3+c/r537u5+TfYrW/ZN475CGunLMS9LquxxE+wFndr4eBdszdV/9B8Je//GX9Cg7r733pd3WLw8JM/aAtWiwmveQx5zncCQkOpU4H0WDOFRzK7Xu3denN19Ud7Gq1TTrkDWiBj0wlQ1hH6tgy9hWnQ8ntBR7TaXKS/3By9+ED3bt9S7a9iTap1pcGfggSAF4B1suO8bbukK3HLlSUpgWQehBVoIZJG4iCI1T/gSzc+ZSUgJwIM1DzQU17K8d9vOj3339P9X93QLmaJtddwga7GQ/wmdNn1DYNC9e8OrE+Cm8YVDRdgpLvBO6IqMkewXjQpuAqTCYbkikLTY8xced6FMBQqCesnkOy1JMuRHoG16HrwmIlU0OXi76TGMoWPYasKu2gVPValNT4P9pjQVPQh6uBtuVNfgHkAsC8um9TXrHOZ71UsjLGJaUsQ1Cn1i0hOQ7zdJF+EyEdgPNDSapAP11EKiiLYEwtf5EPF5WXgIxhkSa1wLdo6LbwmNwOnjvGyRsM8zrBaHiCmWcDKNTkRu2oVds2xLMSvAdQTBNmPbbWzZ64285R4DnOZceYOW/OmBqX60eE/JnJGhPep/gN+jbvZtrl1cM9Ft1bt27I/7PafU6LPBH8fdLq6iq0Tb+Vf2M1Iz/zpSoz1cu8D0Bv4UOR1KCno9GY140jZXS4QjtSQ147cgiMx4v0EDY1f6x2vFKhGa8qt2sLMJ4W1J7ClneSIitSU0MiostyPw1EfMtX4WFZ+FS5t54jI4dwixQ1QIQigkQQOnAYSiKUqr0IqaadZwjSxmEoGC7VbxxnKjgzhh7D32NoTTczB1tklvpGDx/O9YM33tcb79zStFvBUaW/zYpGoxb8Pa/Up/K8nWGgPR/dkULnSt+ph/9CaJBl7c4tYBiDQrYzYI4gav2C/xmcpY2UNi6orD2h0ozFMMF6p4KOgFimESy0BqGXBd3o4H/G4jeZHkoR6tHbLifNCPdxUPeZVxN4g4zZlB0qCcI6fjk9gHnsqOyw5gxCPF65xiGlxPxIKREaghCIJPPhtnJbwIafqqogiRpAUBxKRkRMR6Cjq+KA1ypGxoZuWAzqkcGMOTQn5JbzPX4jxpA36eLoQ++88Te6wUFDIKMxPDbgCcrDyBxXD8UBRNz6UTjPjJjLrwzb3CtzSnuS086nOB06xWlVg/4EupMJM22Ms0FWS8jgDvpvSAq5jr9rvf726/r2n35FV374DaXZQ22uN9pYH+GgZtUFs0hB/2RnyuBOGWq+uKwzBIu7So6yBI0qPvoDaVkOPRGKFJlSOwUAQub2GAGkk8uQiQJMBi1Cx48D9AKQ8wgJeA43ZARZJfCEoRaa8lDuZ0pRyys9yiMCVICGy7UL8rO+GZymylAYUk+ZYY6uezPWEfaMYdXNyoDkoKbNTG0ZipQl7M6cTeathxMddFldMFpA04y0cWJL/pRqxvyfM1cV4NExAGlBmBWv4wuaVFFQt/ZZUfsmLue5dQ+uDv0oOENz5mxP25SzUm6w0SPZVo+woTTRnDoznM05fTL4zd2YN7cbmyeqL9FiayKYz9gtz3G/1TH+nvpdhTl977FNnRo2PH7L+yQOqx3LFz/2Mfl/qhqzNjTjVmPwjlhTHD/0KePt2/VzMTufV69f1wxeE2sAXdbDnYe6v41Thu9zi3qHvJU4deaMnnn+eW2dOq3b5H/r29/RG2+9qQMO3dq6RozoT1dHoIFvfyL5sZde0j/5qZ/SL/ziL+qnCDc2NuG31LeHiEURIcuxh+gEH+gQXPu8mbrP2rYNXL58WV/58lf0H/7Df9Cv/8av66233wR/Uc9YzLC7M2Q3Zv0Zs7FPjGvOjXKT1I6SxiuZg4S7uvjm9zW5fVPt/JAN677y8IOoQi2FhjBkPTz1SjnJa63UawApoGa7VWXPaewER/XhjVtaKdKJSISh1h1BRwVPQYsInguYsxFp24aTWyo9UqQix/tlHkScrqDhAv8QCYIFsohQpKSIUAIiSIsrqA1YgLfv3NY1duh37txhBzChs6l2KqVQAyNjjrdVr4KQWo0ZOFpjTDt4EjDwVnmhQ1ay2XSmDkM75FGbu6LgURg4AjEiQ1vSBUUqCKQ31D6KMsBltIWCeuK9yxfg+lS1JBZA/Yr42COIL4HoP+gN3lIBBgkjQoFCBHJTmJfCJOs1x1h08149lVNkpcTgpgwrSYqkqBAKJQ1p4hHEuQkjQhGPg7giJWXo5ZxFBR2/SinIROr7soAeeZaaB7dK8GiDkuHF4+UJZDhkQlnHMq+OxiurWsEQmM58MZaP6ATkrOqqOElQRB58dozlzPWdmVItn2N4rAvWJ9M1tDiSBX3Z55WMv+mxI9KTXsXo+LvVra3B2LruGjtjn+aPRmMlcEbkozAiZB4jEiHxGqYqd/c/Y6BqeQ6lnGVD06LDLXrdjMbKQDMeaxUa6yc2tHnypE6ePq0tduInNuFhbUN2XEcYjZa6uR0rIZ9IWSXoHwDhGlcsZeIwJBEu8iwp62xv/UUePUafQXE2tVxT9Rpa8RzuozKSHxl3pg1OhSTBlvD/hU3TiMgIOY+aBqeE8Wde7j7c187DqW7e2dPVGw80L2O1ow3lZiz/cP4DThzspFrOOTfoT1/nuhgbWXkKD+4hDsukywJqZ8jyTRZJKnKHmUw4weN1lfGmuoYQ3QthQ5BDz2LVo6sE0ENmHS1o1zBmhqBfRuHvpibMpx02wg8ODrSHMT/sJNRNNB9Ywq7R1Cx8AOg/fbC+z8FhfOSo8klLx7UIGTJFhCwDQ87pKE6EWq5pgBL0QtIAZRGKK4Y48z4AMj7yNv0jYB0pfQgVGYB2tV9FXhCUKWigngsVu6neu/i2LrOgHj7cVsKBCPKDcrQSx7BAvz8CWdY4pg4jOuXolXByRwh9HEUjxiEbh+a1TSI/s7BlcC4hwB30YoAil48SY3i4o4N7N7TZ9PI3qaiNcpYwM9QuCCoWkBT0Kciy4AudK3See6jH0ze14UGKCHC4NzSn0lCXkSJOoXKTlTKQUo3nRTxl8iokJcoCRiKMVR95PSpZxIwfCNraTpnXiFCKAV/Kmf5lpWRIsEI7ysWVCCMsKfPcq2PMrHM98h2gB0/Utu5PLav2gHlG3ToPoO2yJfTH0mClbdIcPdmfS/d2DzUl3nEIosjgbrSK7R5jrxrmfWHM7CQ6XOL7UNgLfevpZhHVF2FRpn/m+ZD5dsB88xphG0FNNcie4dMEm1IUGmFDTS+lpAj6XyTz3cF7hw6ZpuddT9zrwCpry5jNUQuPKAVzeKZDNqSmM+PAxHxk5CxEax6mOG92Zp0+sXFCPtl8+eOv6HleyZ89f07rG+tqxyMl+FIOpZzkv7e4ev2aLuIUXufkcs7atLl1UqZv3jN1J9AyTLElPoF99oUX9NSzT+sBDu03vv0tvf7GD+ST2BObG2pGrWbYDvNZ6McWa9T5Cxf0Ez/xE/rlf/3L8i8G+JcDxNW2jU6cOKFV1rOcsjrGeEYf7HNNpxNOWfdVDwqvvKc//pM/1n/8j7+iX/0v/5++8+1vw/eeMvwf1P/YZE+WxXDyKWz0vq6+f1kX3/6hHuCkloN9BfjCm8smlBLVkbmAjLDanFXQK8sugZOhkeVNEaHU9zPNZxN1OKuHD7aZx/fVwmtL/zI4EmD6rl91W4I3MJtQCLsD8n4BhcoDiDZoQL2r6tGMO6QIlEMuHyAiYDrV/ATSWAL5ETQQ9cFrwfkPq27cuKaHGLweA2Uhr3G8Li4LeIwSivpjTpo8OG7tgS20N4+uY8e0RxF6OjldDIjLc846fkXQ2vy7LeC2FcfxvqJFBegpryHx4vKa7mW8LiMCV+DjeUSDJLZQFciEFE9u8nn+49xJCk8OvIOUU42brh20KYo9Z9Cdn5iUKWd5LHhw52GMyBPtEmOkFCwPqlcQT5n6OUmUlQgJSCmTDCCRNOjDFwwgKfXQPpIXzY1fCsjRDvyFco+BjUhEyMZmxIRs25HGOHOm2WFkC20r6KMvG2SGRxl+M/0sjFlH360PWuBtcZoaJnDKSebD4z5jZ2aM49FYmziGfh3jXwDwrtVG4PyF89rY2ICvVmP0cH19HQOwrnWMgP8LP5edWD9BHkDo9Cl2xheefJJd9zmd5PWmf9HCH+Z//LVX9alPfVqf/ew/0U9/7nP6whe+oJ/5mS/KH8y/+PJLevrZZ/XEuXOyMVsHl09wV1dH1QgLR6sADpUa9ZFUNEBfwyDtuecw5D4bIkIp0V+Rj4AsD/fb49IjV7eohoPWVFXEoq3+Ny9wLi2Bx/IxAP/ECwwn1v5Wyt//erFJKcsn5TlnrfHqLNCDbXb5/hmwjpMQVFmFeWxeI0Kx4P/DHJXHsmDlKB2LRIlUZZXRp9W1dfQjKeGpNKnQ7U4FHjvsxmzeazovmuCkHnRJsz7Uo0M9874QWr8mnH74B8D39w84hd/XjEWylpsqdBCeKljcxg8dO/BCtuIq8GRd7nHInGe5SZ4lRTCjQn2FJNoHQkg5KXtO0/9EOqesFKEIgxZhSKI94BiJY7dzDMeyPhR1ucEFDoECyPAor1Igi1vuU0vkAa/+3nz9u7px5V0FTmdmLmfsdzLgmCJBEPQLqBhU+6iiqEARt7tN8CNuS6nImwSpR0xdBUa14kgp6XlOuD71Ez+p1RNx5XgAAAAQAElEQVSbuLlZ8xgBrbrI6hmXgrwMgqbhEb0CzSUQPX7TJiIUMUCh7SMYKkaETD/gYQk5N8o5H4HLnY4Y8Oj4tcwjhFAtCZ7G5XYe6x6dGY1wgMAZKSll404DfuimFEqRAMKUQGMM9BK97dFrz6FCvKDDFcBnnCIUV0Qolu0iyKFtfT56VAlR3/pLoMhJ4u4Z7/vb2zhPzKNw/fpg072uFRykBN6jthQ7TlBvyxKR1ngv/sGf55jnh+kE/TInHXbAdtd2dQXH0jhqn2iZqGM8/qv3OfVcVjRoVqFcxLW4jNN/BzHDISzw7Xk1GrXYVoAw54RIirwOGUy30kF2jpuvGTTMY2JOrq6tYqc3dB4n9cmnn9Kzzzyr53gtf470Ck5wp06WT26yOubDHqeZdlov8xbCMnP/zOMc+2Oe6lhByzLZ4I2y14yz584iGemtd97Rt7/zHbmdcW9ymBEpyX7OKrTqGvPUU3r11Y/ri1/8Yl1TnnzyKVXbxICNcKCbqjeN3GeLZIJTfohzuA9fO5xm+rDwz//8z/Rrv/Zf9Su/8h/0pd/9XX37G38ln3T61f72zeu6ydvvO9fe13T3gZhd9QDhkM1KF62UxxLrUwn6Sz/cnxQh82l59/SzjkyYunu+APILm96Ok+j9vR3dvnVNnd9eIbPEOCUEUtvRj6BtRCilJB+AVBru5HEoVBSN9Ldd8Xihk0tmjbzGIRTHFYhOHXKS5j9aMXj31DC4dhbOnn2i7gjqQFLPPNiBbXA4HvHWoWC9evjrqDNHmbyAeBBd33QrV5ZLjdAL6rp+YSJbCY3Lcdc39AioVGAaELrcuAvtKkCnhk5XmRg5dcHvGAE8DXR41hrO+4cDaEHbuBk1RYRSxlglJAuIy/zOcNTcP5KU5wqRMvwk0YjbbbKCgY+wOqheRFXznG98ETXfj0RepRXg0DJ/GbrGAHAIe6WOSw9Fw1I2jttBLMg2wY8dSBtjT7qxJ5UdzTpFJZP2ZM+5kS/jWILHpcfAOT8ial2XQRj5F6jWEmVo5LZRylmu5Do9Y2jIOTF5Rzie69ra2pSdVeve+fPn5Vc958+dl39f78WPvSj/dMmrr76KQXhNrzl87bUa9/8qsoRPkPfJT36CfOrV+Kf06ide00svvVw/on8SB/YUzusqJ6iwzInAVHt7u3rw8GE1RHfvb+vO3Xu6e/euttlh7uzu6oD5MZl1mtiRwqGa8dqyLwkJDVCU6OswfkUhX2UIHJUgtEyWUmSj674bClhUr1KfoiI3QSgihryPfIYipVoHlDIu75qn8OoT6kN22oYD+naIs9qxIYiQvKgqpMxY+PWg293jddfunnfuvcajVq5nkuGHAQLm+++CoSr9sF7RxuleyCUa+TOKldV16IsccqmDpVXBUHa83vfiVJ3VWcFh7TWB30OMeTXoixMdv7azYZ+y2NnOeI6ZJ8FwARzq+FU7UBgbAH5ct0C3LOIirNVrPWutKopgzoVlm4M0kJyfNOSTDnHVByH9rVFCUjVK+Oh+lGNyhfmypF/TQzOIP6onES/HQBTXeoWSItjT+upYo8yJ2q3revetN7R964ZaZNkAebHIBLplEKenIv6Yk2riSOaR0yjEUfwg1/Jy1CEw5JDRK4EnAwk5um2DE3eChf01NoAvvvKaRrx2nsVIXbCUMu5Fmdb0hT4cv932ePqDcbcwOH8pL8eXcDwveayAlJMSwkkpKadEfADjifBz2XoZDn2j4/StLDOHOPUjQgmIRAi+nJMMKWUl0gGkSHI85ayIAFXRsH6VGl/ySQo5GDUxZOd8cUWEYhkSTwsQITUrLoqP2vbEenQoNy1lRXbA5my8zL1BCo3Z0BuP51REKKcEL0vaxqp69VUHiNKwwFNvm8ya7NB6KnAZh9N2sFZX1/AH1pTpq52UHj4izL3k+dgXxwMOl6GOroiQZWXqczbD/l6zI4wU8vozxgm2I7yCgx3w6znuP846YO473sOb28ISfemhN5fzUk7wtKpNTjdPnjypC5xwvvqJV/U8J6Onzpyqa0uB9iGnjrZxDx48lF/5v/f++7qyeJPsnzyccLJqP8c/47mPvVzhkOYsa9ATZ8/qJG/XAjp2cl//wQ/kt9BrHJjYofXBTofPI2g4/SyHHa+++po+//nP6/MchDz9zDNVXkIkrjvmsM/9dTrRzxmHeoOdm+j27du6Ck/f+c639ZWvfEl//NU/0F/9xZ/r9W99S++9/bZ2799Vwzitj0daH42UU8M8a9TnsXrmWyEdueG0va8nuDkx7sg45aSG9benrQFN0CPoMcNT9fOJpod7unv7lvZwhMXGt254aZOsJxUE2wHdBL4W+XeirDAgj0AfvFAuZxUQLEE9maRpyE0ctEKAEaFkSFkJ5sNAmluOu/3e3r78Y7n+BGA6nSvT4Y2NTZ3DUbCSumOul8Hh4/pA8AXlyTlDAoFAd45jZpiwWPoPY/yHVTCiwkCmFApJwykbwuF93cwLDm06Tw7ag049fSBKs6HvPYmeAoPpu1cycXDJCAmpUuvz8D0A08U8U1zv2paK3DX9f/J4hCNkVqpMQUhKNsA9fbAc5vSRKHWSqpwj1MuyStQe5MaADOWUKcjmjiDCXYib757+FxSmQNh5FMl1HdaqfujRFRGKSJJCAkohBIobk1aNk+AOxiWnpIbNiSdQSvBFnYik+WJscmrk/EK7jj5NmNTmqadzPbx1OG4Cl0T/iHc4c5XXRZ7gR30wLqWOb1/bFbKzmmaEMVnRmAm8hDVO3tY50VxdWasGyD+PZufVRsPxra2TnKBuap16fr2ytXlSm5zmOL2ysgrOFt47HR5OeMVyoJ0HO7p7556uX72mS5cu660339abP3xLb731jt55+6KuXr2uO3fu6B6vvW3IbKwOOb3zRsP6J8Ys5VYZXg2OKzLdZRwDQH5RoSEvBtDyIl2IByG3dbJHZv7GZ458e+YGpbJ8E3WsP65mQGAuqqI1Cik00EmEAapBnh14ZvA7OTiUndIKGPhDwHRc3mGw5oydx3g0apH5CJpJnvdeCEYYvhWMcwT62UvmJbmPjHnPeKF+C3aGcYT4Ig1npaD3hawBkmifoo6BT0Yzr/xXN06pYTzbBrqU9/BsuyAcK0PqZ8plqjTfV5nsaD7Z07Q6qhNNWGTcl93dvYozKeQTioBXIfcSSQhEUkjHoBCnK/IY9vI/5FWEPB+vJ/rodgEeg8cip6RQkuL/z9ufPVmSJOe94Kdm7n5ij8h9qczaq3oHQIC8RANcZEjh2zyMzDyOzL83MiIzV2TkLuTFJS8BckBs3dXd1d3VtXXtW2ZW7rGexd3m95mfExlZVd0gSJCerm6bmpqaqpqaunlEZHCPIC5yp+WIqDVVENA15RGoPnNHBPIRUGSfWQGZUZLxyap2p1Tv0JkxtLzANiKYmbn40/0mkeoGR6t3v/hYb/70Nd3hxCUh14x9JRQW4Amgp1ZBqvRkpHA+LCHqwJfpV/CQrqNnLQ/wPrApAegrAcEYok+P7z6eLtDtlp598Vu6+uzLajb31OeJFpz7zJFhqTDS9JgRUeeXFLR8BdwmuCyG5fiUfdunOP06hBL6Moj+8rVKz+aXNMWcTKtUux7HoMkDGlsKjXnTADxHV6UwxyGqpOA2YOcRIW4gRMcKBdkMvDAU5O+6sZ1RWOAVi3bXF+uAHr5dHxEK5hJUFPistousB/ALqWFA/gyrHt9hX2X+7Ed61ndmP27w5c577Rf3YdhxmCp9sqbOOne9ktmwSGTcoY45VNoB2oB+RV0o6pqb4CfatlMgCymU7COUxDCgFWhXohKdI0JPXS662UDDQCeDbdN8t12nCftAPYFs8aXgLOy3mGdvHpCL8RfYeP2ZXl5wTcp6b8A3DfsKB8E+jHiRk37/TOtlTkY7aHuibjvii8zjx/v4/Hv65JNP9dHHn8h/r9u/J+FDtoE9bDqd85l9pozfP3/hoi5fuqJ1/Jf7vf3WO3r99Z/Lhxnmd5cgOSEP85Zy0hZfAB2gfu/739cf/vAP9Y//8A/1wksvyfPyfCybtu2UUzZLGpCxdeXDI49/wr516/Yd/fznv9R/+A9/rl//+gP8HrLlcGR6vNBiVjTBp166elM7l2+odJvjeqN9UKZtXR3z9cHFgN0kVJzhS1xWQUTAwggZQ2pBsL+AsKacqt7/8raCl59hccKa7+lVhNlWXlEwfZNyznWfpXvo7D8jrGA0YBzvUtEWkI3sFFAqVjMOAJVkxsxMZgCMOKekBEQk5ZQUEQhiwaf/xyjvvvyJ0D8rYuFvcPLkwMBC7DGQnjFTznJ/BiDNJAiRei8c48z8lsCmaaOoSnA/FpHbetK6qDDAgbx5Nv90h2XoFJMjrQkpDcbxnA1B/ZM7VP/FWOOuOhUSOSq4x0aeFgvJ38/tMQ1LagEnHnrA+XleC+Y2wHuwCaaUFZHBTDAVEvnTMos8IhSRFOF0BNWryDQ8bwOd612bTh/g13yMT2hIzhuStMwH9J1fySCCdoCnBiqtVxSgiFDDibm4HKgtcBKj7nuZlxknXdZzQK8w1wVB6YwgacZLh/GM77m7fqBdwjmiBJ8iuq5HLm7vWZzjmEyJ8VlPZBibF6SUM72SIkJ2jA11phMR8FA045PvES9W+/uHesgb8r16AsopKMHoXU5C79y5U/9enf9ywGeffibD5wSpX3x+S7dv3Zb/CPQq6MmM5U/829u78mmubf3cufP1f8i6gIO6cPGizgMXLl5SLVN37sIl+Qfv3WedYHmCc60BbIJv1hOM6+nLUtZY7SzztQztSBasg2I7oT7kf0IOCAwc68UyrLqnKqVQhl+DdWU5OJib4dh8ijrjBdEOz7THdXfGyaALj+MAr2s7bfDpzD/aMTC2g9eckhheEfDgPHYprmBc2zXsyDoqpkNdLfPghl9u6uQC7T2wwNmXzIbWbSnWd5Q39lTaTaV2TYqmnpr2Q9QuBRsryMGfr1M/VepPZKc554VotgTPS1weJlLSBJmnnKkJwbQKfBeRfwrEVQBVu+mZ6wBvrjHoKVz3FVeiNknYNw89dY2dFBFPwAjUB2mIDOk33jRZdp6w9VmqMIuLoNP41b4jQckpbRat6jUoUErhU11HkLnVJTXI6/MP39MbP/mp/N+tZubYSGwuA48lQIMK+TKflazrCKTGsnkAt/I1wBe80T5QLh4cCCAhQ0NQD5IW/VB1OUXfHS+Lz778HV174VXF2rYWCS5Sq17IU8G/AmgJLhtW5Sep6uXxa+apx8jLqor+6CKlMV3VPpXCs/tUYD5uKzyohn3GIOM2CstWGs0hdF3vvaowZ/dxi5tqyoNRKQa55U025SS6aiBIHegnU0VfNGkFtY76guw97rK3ImIJ1JCHNVBL/QJTkHPFRbeFhgE45kXOp38ex2X7kq5tVf0l7cY3bqEPw7lYwXlGgLbEiLVY/GTMEFedLDXuR5EZVTy3BbmMNgoK1wAAEABJREFUP/b6W5usq8WXpMiV7hT/M8M396xlj1sroeXxzaNTqEJRCusMoJn5DRUKPJSQctOo6ybqOBlumI9lyrBureB13OMzFsik0mSuIWmdE9+2aevJ5BdffME+MdMOQeP1q9f00osv6dlnn5UPOxzTGG/BVzL/uc7HfE3z1+RbX9yS/zSiDy0OD4855Jiqx66HKoeoh3bXrz+jNV7oDw729d5773HY8Y72CXo3Njcq7TXiJc9jThCdc9alS5f1/R98X//sn/0zgtYf1pPeza1N5p/UwKt5thwjZSXAQap5miPHR48O9f57H+sv//LHwI/0wfufEKMd6+hoLkIqrW3u6dyVmzp/7VmtcRAwH5LmyCRSUlvjvKjpgB32dMjwk2jT6kJoOSVNwPVf7xB66+fHusvXmaP9hwqCVf+IVkK+CF5Vn2QiBK9JmX7JijkFCFvxhQE96Fmo9RCqdaXIBrvKu800IkLJAFMpZXmAnFMdLFwXSb4WBBGHfAK8e/cewepjLWA8paibWkpJXhRTFkdmwkGfoK2OhXAciPTg9xjQcFruMcBeDmB8yuMT1sHtnscSx/0LhlBwfIV5nAI4xYAlc49Cot18jlBrxbRqcdUPOdYyHUhHHDL/Te+AekR9MmxRz9wsA/NiGVlehghwgAjSZZ8Q/1wGIsgjU7kOcH9x1bmRfvNdKppx3D6m47whBxVohlu+Dq62SJ2av5Qz+CNeRMg6t3HOCBYOeQv1AiroKaeMTudyINsvdW4dzwlWFwSyCxbFgvqqW/CL9QtYJj2yqe3grvp4UXoMw4J+PXa4wE5M/wTn51ODx48e6T52eZeTT7/JPqinn9QRmN6+fVv+nGNn4/oHfMq2HS9wRBFJTdNUGz537pyu8Dnn0uXLuujg88IFOSg9d/486TlgTPf4hLTLW/LO7k4NXnd2drVNeXv3HOmedsgbtvjkuY5jmnCK27adMg7csvGaUkqy01VIBifiWqUYSrWTxXKulhXN3MYAkH/QMbCHFElBWlCWZXyMLg4J1KfIxjLskZXbaBZdNF6jDYx1oQaH70+C3gQiQtt8LTnHPBJ0M7BAZ16b5t3jruiZygi2MwOcQ9Tt5DCPQcta8rVGM07SDvKOjtev6mjrGd1vLun9g0a/fiS996joA+Dz6Zq+HLb0OO3qCNwjrel4aDQleO19MoC9+OXHNjHDadvx99jO9GQmz3uUV0jMhYd8RVB2ZgnmsYg67gE7tF05dT1ML7F+S0I/7qcQPEREyHJzW4SfnvcI+i2X5YToQCRHpq4L+PomXmhGnsWhzJPmIs+GM5OiYJ04sG/KQhst9kHg+uG77+hXr7+ufey/8Okuam+CT9JCUMvAECg1WT701OUmBq7yYdRi3ugrgi6pB7VnfJBoG2cdNTdEIk1gZG2du6TnX/mubjz/kjZ3ziuajn7GE331zZeJreCbMZ6uBTcixK2UkpIzT2Ocliq3zOm0YpWhrrZRXqVk6x08V1DAo4i4jLVMahYM34wdwfywV69DryGEoYyPbPCnde0KxErkK49K5yt1Ltb6+nCJQeuNPUgD/BgcrD3EJ87wzYUBI+CBLhOCO794RoQiAUE97cahmdxI8uwTLDj08+la7+mp9nc9vX0DEaGGIKVpG3mstfV1rU3WZHu2DBb4tB5/0rNeTWMFXrPGsUwNYlTf4nKb+xrcZt4zY3T4VY9hH25dR5zhE1ksWAcL/J9l4rlfu35Nzz//fP0LMd4nPq8B67wGrP6xgOeff04OWP1lzj93az9v2gv4dcDq/4b1448+lg82Hj58VIPdldA8/vbOtm7wef8mQe+EYNqHIW+++aY++fhjgsjHyGHC/rCjjc3NKpsI+AV2dnf03e9+Vz/8oz/SH/zBH8g8rCO3jI3YJ2+yj6yvrykitEB+i0WRP+c/Our1izc/0L/5d3+u/+V/+zP92V+8prd+/YlcP+R1pcmWds5f0fnL17TJ/tSxFw3Yok+cU0ryVW3QeeSF+lylwsuTVBhPyjnEzTKfyX+3+nj/MXvtHYmvXAN+RfQDVadXOc1pHGFZtuIKTsNbghUyEMBVwBC8+VdwnRVmqHmwGSDEPyYfMaZmPqcMcw2Q5XKkpBQ4G/CPj4/qkfaXnEr51CnnzBvEOpv4OTbWnk3Cx+H0q/SSzIcNpUe4FRi/lkltdAafHB0dHclBh9sGzwUebbS950C5MLbBQhnIP4GBqjOSWcpkFBz18LGq+u+TMuZTAwUlAwk3NiIvTM/FsrX8Us4KZBzIOMK4oYgRUhrToG+qdam2yRXUff32+EFziAeyEeC6skx15hpxZESNVwR1ZN2DZLypq3ymJJE37+Ky7k74fHyETUynJ+h/IS/qbtKR5yWk6nhgvkO1A+vSfTx/28KCxW9w3cK4fLJa2LFQ74Brzsm7f4zAn2tMv45FAGZbOeKF6ZBPvf65ndt8Brnz5Z36s0EuP3z4UP6lmh5agUwn8LPBCaF/DGB7a4sgbFt2QHvn9nT+/Dn5M9AOweYmzsMONSfmyfy8qZi/KXM8Pj6un82deny/MR8cHGiV7sPLPuV90gPgmCBxyluzP0lZlg1OtWlbGTIBq/UtjwN4bUWEIoJRQ+EnnSznHrl4fSxYPwWjNkqkUCJj+xHXAnmZRwenh/Bw6J87hWc7o4X7sX5Ak/HD1KHtMiSwiUERoZZgfY1NrMmJsnDcW9rb28V4rLtemfqUswrr0muPBpMYE9ajeV3B2EAT49Akg+QNMTQoaZ439Djv6f39rJ98eqi/+PU9/cnPPtb/9pMP9Cevvad/+5P39Ke/+ET/8Vef6ycf3NcH92e6c1j0cCodzpP8C1WzXrwI9aq/QMEcHZD75L7aFj7DdlOQ1yinkFNxRSABgOxTd2FhLpCjfeVTDctCWaZnEyhRDEBPQUQwWwDdRoRK0GwgeepeESU1ryIVj2Uy5ijUtrMdqXsKj7LJJ3AymURPDQtOPOZqCUDXsrTehIaTY33w7tt64+ev6+DRAwUBZsU1PhBL8C+zQYb2AkCUej+fQCEL1M1s0IhEueIV5q56ed4uFSUNkSvMeNHY3LuoV777Az330ita55RVyKl2oH9UYykUC3QMEiJcQkgySKJymdPqigiqY1Ws+QjKBmptnyRyanD+vwkshwxFJW/9DazB6k9Yzx47s5YyPiHSiGPEwsNAInc9zevMReVKRE96ju2uH6FogS91YDWdLSxVBevX40447WubVgmZp7DFYEl0chs5D6vTR9giNF7kxwxPD0zZe3tEKAEM4lura2A9DfiKYJyOYHId/7vBqWLXdZW811qPf+6Rx1MA3+5nME+wBn4o4gkvYz2CYLBIIcuyYU4NPszgsuvF5UMOy93re8Z+0radnn3uWX33e9/VzeXPhz5+/Ej37t+vsYt9oA8sfDjh38G5zKGFfzTAewNMyD7VPwt/6/Yt+U93fvTRRzUeWs3BQkjw6jn7l60c/A7M6cOPPtTPfvYzvf3223rMV74JcvB+ZJmYZ/suz+gK433r29/WP/4f/gf97u/9nvz7Fz7htb5yyrL+fGIb5GeL0OEsxCrX/f2pfvSzN2uw+j//yZ/qz//6Z3r/09s6BievbSpPNrXHl74rV58hSN7SAKNzDoN6fKUiKUFvQNiWrU6v4inL88khljll62x2oof3vtRsegyciM1dvuwODM6vYLQwSiZcWATFg2AcBeOoSiYt1DtvKLSbEYNxahl8Vq2CfylgNqIy5byF4k8EI+RqDGa45xTKQcJ4OnW/BiQTAoG9vR1tsdEbJ6WkAEy7Z2I2lAUGWYFNxUHKfLbQDEH5VMyfi93Ww7P568Ed8wPiLJBZwaChzqmXaRo8FxC0usoqcyb1XM8Ul9kgNZAs74hAEkFpBWTP3DRTos0ZkrIEOukUxEU9N1WhKg/jw5h5LcytYBxuzzkr5aSwrFyRJEUoUtS05iMpZN0sgRKtQjCqF3p12eBykDE4f4pTCzTQd6xzvlaePmCv5s3jAM2CbQRjp8iyDQzwPLDgLMuIYFFPdUiw6IDQQYIdwMY6C4IgrMFpSOD4pGu+ONWznZP17QXiEzDr3zCdTSs9B6JTTsS8aGf0nXEaMHXAN53JgYdfZA4Y8/H+vvwD7gcOyggKjYNZKOXM55117exs1xenixcv6Nq1Kyz26/JJ6QXKDk63NrfUNQ02tODzzbFsz48ePtCdO7f16Wef6YtbX+g2jsg/FH+PBen0rgNh4N7dL3X3S8Pd+gnp7pdj+iVtX967q/uc4D7gNHefz0UOGqfLgLEgj8yY3iQ65NM2jVzOCf1a34ZIEniyYTkVakYP/WJQTxAVtFNkDYjgvyDXhaZ81l8Fz/4qYdkG/UxuwNYWOOfqrFl39gPjWikQBolkMEHGS+jNznPSDNrbHHT5wpq2NsTb+xFjzZVyyP9sBwVbGHmEhiBCYgdlcNGBSVGmNtMnUZVxpp1meVNHzZ7u6ZzeP9zUTz890V+9fUc/evuWfvnhl3rjw7t646N7+jnpX/zyI/37197Rv/2bN/Wnr72rv/rVZ/rlRw/1ycNB904mejRvddw3BKoNPCbkY9m1atp1Bac3C+RasFMZFJJTgwJ+ANiudk6qQlnSYP8D2MaLVv9ooDtPeoYiQqp3yNmUs7w+slMCj4wcc0q1TdAwVOohaQlh5dCZYeuGMWC8xQC+R3WfU6hCFUW3LIE656jUSDNWCZ6CKmglgtAMdX+a67K0vdHq/Ll1TkQO9ObPX9O7v/q5jjhZbZmv/9zMRFKLLBogyJvFnBL0KEGvgLcaLxhf0Bb8snvJsOLHcxrBswZW84TMQL4nneNfNnf3dPOFF4EXtLl3TgNy6wG+TkKvZz6LmioG1XE8FgAJnkWJTMBfgZahll23hERbhWXZOJ4D04PeeEfAH/3H0pnnGSTYhRedglaXG1b5MykkFRGKWodULDvWodddSqGckmiutjauIz254MWBekQILJnGGVYgAT1mX+UBjgyUC2OkSErIL6AvMa8h8M9z1oZqPWjchc/lnQI+Bniqeyzrv6zAg0VI9Pce7GKBpwGQr9pGZmyA9gKaUsafjeOKnuIKoGhELxqwRSqqb/apYOcXYvyf+3jfn+HrvYf0zMM8+WXTa9FpBeoHRoqALrY3UHa900K9qLNM3Fx1npGeC7R5HoP5p+uc/eSAvcM/FjYhYPUv0PqXa6/yFa1h/R57b+EzvftM4HF3b0/rnGTuchJ59eo19pLr2sVuJ92EvaPXw/sP9NGHH+kdgs9PPv5EDygfc+DmL4umEZHqoYh/HODy5SsSPP3617/WT37yE73JKasPVxb49U32owt8wXPQapkE/S5euqzf/d3f1e9zuur0Cv0d/OaU1TWturZldnNeSA7V841Kuchr58HBvl77+Rv6//6vf6L/6d/8H/pPf/MzvfPhF/ry8Yny5jlN+KLRnbuoZveiysa2Ft26TpQ0660vaEs0T9UAABAASURBVLcTNYwRCgl+i8Q4oUhJmXzgBwb0dchp/YJAFUujfaBlxByxi1zvfKLFqYo7oghuykWibCgYHxTooAriiiWIVG50JwN5tyUwKyCoHBmGG3VNx2lLCzRqWQgZI7CRe3O3oh7zNtITjHa8IZy/cF5r9XhaipB6FoM3NhvdQJDTs1m6rmejm2E0J8dTTadzzalXygrARtXDuw2zr7xJA4ZpYy+kBtMYaQ60FbiXCrgGMvKFJKgUfMCIyNJO8uSmOgzLmlCdueigqHka9eQyrnhEhILqCD/JeHTnK1BOUkRUyCkhwwQ1KtHlQMBh2ZnPtMQJcDQ2j64/JDoD3MZR0JzqM/jkGeRGGOfk2YcKOIUWg8YraKf+tODW4joaxsozTzdACRkNQMGGFuiuR08Bf7lptaA8x0AXvFxYd9aBCTTYhN/wurZzEZ0PnDxOOWk8lIPKk+kMHc/kHw04cUBagTr0PyUI9cljBQI64zj4derFfnR8Un+c5IjTTP92pwOyMTg9qAGmg12/YW5ubGF36+pYZFucmG5ubWrCy1NKUX8E4YATxgdsynfu3NJnBKIffvCBPvzwQ73/3nv6wH9r8sMP9Nnnn9c340MW+snJESeyRzj6gxoQu8727r8ROOPkeMFJ6cr+7DAX2L9hILVuLeFq69h1jyOyrIyPaJVSkj9VTQim/FusbdcqZ/SLrt1e5S/0hErEjs9SqDJdYDspZfQwMPcTnRCgHvGJ36npR0SlbZ/d1zEXGlhzdT2YsAG9FsA4T+qliJD12MHLWtfr5pUNPX9zBz5njH0E6qLK0eOYpwriMk2SejtfwbwnDaUhE+whgTPNfLJvdRRbeqhdfXqyoXcedfp8sav55nWtXXpeW8D2pee0SWpIO9d00p7XrcOsNz55rL9+63P95Zuf6cfvfqk3Pt3Xpw8XejRLOulbHU9DvOQrxUR9yZpHVo9dDsiayXHDR4xQSC1jy7WyS2YAcC3MU0CpMKicrkerQlwRoZSTMnpwmkjbplHLxtUBbdfJMrQsQ2Lu9DRhF8RFf5iBbqljUFNvSmMdinHeQGfa6A8fqq1wBK0CDC4bd0l3TGLsgn6F3gOcnKQGPAerG2uNLhCo7m63Ojm4p9f+8s/19us/04yvDy12uqFQhxwawD9zVhCO2U2soYCTAZoFiMoPfMUgGZLzhkEFRPNOC6OLMhUmsgLTylklSf57t5PNTT370kt6/pVXtHnuvAb8TBDsB1tvRA99wwBnBsbQCOYhoGHetLwiQhGhlFIFcUUYUxosE5dpQ/DkxttzHHOiGs6Zs+vI1ZFWbREj7YhlmsZUAQZ1PDXmi8ZioQyYCvqCusyJ0RMIQYkBucFhzJBco8RzbJe7aJUHi4rlvSzUPn64uo4hZWw+51ZijKLQfFowhQY6rAfLgHofIlgeU/yv/XmP7nvaDN6rYQd5iYOBOfxJmANrfyFfwaMwJ/d33n2dr0FyZEUkyaDx8udj49c0CrQGZdaM94vRR09kX6gIzfCpM16qF+wz3vcHSJgn+5xa53rsb2CuUFKlqcK/odL1n5jq+YowOCiGOUhCocjsUCQvJca2TAf8o/eSOTI4RzD66re+Jf9ilYPQ4glbCPRoWNvmdYFf95p2sPgCL1fPXH9GewSsGwSxAd7DB4/04fsf6r1fv1cD1wf37qvHX0ckRQQvzw2HJzu6evWq/Fv/9vv+Gdm333qbPeh93eaAZM7cN1gP/rGyc3vnq+znjLuzs6Pf+93f07/4P/0L/eAHv6NrV66pTa0ydNc3sja3sybrUtuFmkmjaBuV3OjgZK7X33hH/6//8X/W//P/8z/pRz9/S+999qU+ub+vk2ZDk4tX1V64rEwQPkBgEfRTVsse2rAOixezksQchhBX1LmkkOxThvlUM/blYK0WdCID2lAUcJ9Acl3BwIaCshBuqekgG47zYH/9DkZZAa3Gq/j0j4jKSMSTNKUkg5XUth2TaKuh0VUOVh7i5G7dulU39Aal7nGqura2pgXGnzAKG1rljw4eC07lso2vJwhy6vFpPr2NNzBp1ztf+9hAbahLqPWeLyDDae+nMxbXaQ3zOs3/1kz81tZVo/kSSnhqjFUjaURU2VkOgqTnumCBOA0qIkbZBjKuAH4ELSGRKFHvjPMRQTZ0ep2ZcyhOq52LiDM1blpyuExcA9tfwam1iBIkaFu+dkInBI/Oe0E7qLRzCyw1s9mso2frfJzTgoDySI95G50TzBrX9uE2n7gu0JtpuWybWMEceXiBzghYje/UDsRB4cHytPTo6FD+vO6ft3rAqecj3uTcNiVgnBM0HxOsHfotlvSItP7cEcHoBwSjb7/zjn75xi/1y1/+Uu+++279Qfjb2Kvt1gGxx5st+Z3jKCo/8LTAfq0ng+0QwSAgNI5syHzzjc1qCcUpQg7ANiK27UoLOQxea0i/QYZtbtXiFJyPCNaG12+RcQbWdvF4gPMOyh2we/B6mszbvwPmvq6jQZbpwDqp49B3YKxCGu7wVUDNqyrrsHOA1XYEWZ02Jp2euXaRE9U9JZxQ26SKWuB5oKYAgtc6NVoK8FSeQjB/Q1GoxwHONNGRNrQ/bOjOSadb+70O+SSlZk3t2pZaPkutbWxrfXOEtY0dbW7taoPPwmvbu+p29jSsb+nurNcvP7+lv/r1B/rFZ3d16zD0cNHqcOh0kjqNp6iqv4nqE8WAF1hQhfoIDZZnhUGWL1lZZgvkpaeueLrEnFPO+L+klBMp+ZzBAa+QSDr7jKDeFU4qjEgec47dekzXJGilnJVYV7WLceHbfLn7N4H3AgMT4DYVY5Wa79ncBuwAcjKYZkAvE1BO2qSt9U7rk0YHj+/rJz/+a/3y5z/T9OhARDTCiCoU7Maw4GtIwV5TJOabVEWor16MC33X1hz8lxVQae4M7lvTFW7FCU02NjlVfUkvvfptbeycU8mdSmo0MGapACJ0fAd9fZqbUnJRXhfORIAD8HSRoUIRI7iiMB+6yn7rtA8NPTpf0bJeqPrbb9OVaSfkCyBk07CMIlwvWiWPh0KW6bJM8pvuoCEiFMzZAaN5i3AZoG11W8bOj/YR8tg5JfbcRbXjlLMG1p9lPePrZ4/+Zny9dL/MS4BCsgxM32BfZ+jxe6732KMsQAS5juOsnr6arpV9h3Htm0zrKQz6mAePW1N0YPrGG2GQmJ8/qfvnM7uug6/CHJgHvPS2YwYfgB49eX0uqOuxbdepCnh8mr79Xb/y2+AUZCCunAiVoFFtgHLKWRsEmN6/fOjiPWvK/uMg9Hd+5wd6lZemCaepntPh4ZF88Hb+/AV6Sgf4XOv0/IULeu6553Tjxg2d42vAZNJVPfgL2ieffKz3339fPhB5zFe1Hv/sec8Iih2g+kcKXn7pZX3nO9+RT2v956Z++Ytf6I03flV/7nV//0Cb8Hf9meu6wDibW9uIKcm/dPWP/uE/0j//5/+8nrTu7eEfORTc3t5gPuta21hTxldbFjCjSKyhkjkkKnrvvU/1v/7rf6//9//4r/Uf/+Knevu9z3X38UJzrWtj77Ja/O2CINV/gWXGmpfG9SVsO7ctcw9AxKAhv5sO4CyYzz2+Ns45eCr+WdXVfxYi9KpeMvCymTz5HmUMGGI1hqUhWInoRRZoIWNwfqlXCJy5V+1UGS8CRoCEciPGfEQw71BOLMqcZOPMKcuXFexN/x5vEA4Sum4iG16Br8QkC/Tr2EY2FOEPB4yxP4UC/256AkGXUvEE0wPzWmC4Z6HSfdLhN+cYf4XLbFB4SNz6+76WNCPGjJOEjFJK8nheaAbPRVwJ2eQcyjkh26SIIA0F9RFJiqgQEWSNE0rJ9UiEOenMBQo4xhuhNlEZETVrdMvgKUCudOIecYzodgTvFhclmnLOEpmUsyYsXpdX6QwDnRLI1uAOw51huN6ADwksH/Dp26mDSDsPz9t9B3Tdo8sVVBqcuK76LnBIxnE6I4A8IRh1cLZP0Go7M91Veheb82f3jz7+mFPR9/XBB4YPakBqR/Hpp5/o9q3bevTwkY4JYE9OjuVTWgfMM/MKeJwBp2bd2L76laODj4LdDUDBlgtCDOSgCvrahcXSgnGfLlIvVoPrRghomI4dqp3gjHlbXibW4vS9djqctdeXdR3WtxsBU/AGcnhwqJRz/YRmHPPd23kb4N3z6eHdfNNNEeHka1CeaFlt26lj3VqvE8a/dPG8bl67SkCzpgKt0Di7gXTAmQ3QZCrQhEoZ7dHzqoB+LbekBZjzOspMjWa8wZ80O3rYr+vL41aPZ1knBJ3m0zI4ZEM4OZniVIGTmWZ8ZQloZcYS0KesftJp4MThZGNdd6D8zr19vf7RXb1z+0APhkb92qYWyKbgSTMuuAVy1QesckOGjXDQwMZhHj32Apn1yM5560VitkbUeEWM5YiQ5Z1WKfy4HGnVrq9c1J+hhZhoD2C8UyRFjOUqt6WNjXnL9TcAMjGOUMDZtPKPrfboy3khn4iR/jiilOE1R1Fw4rS9ua5zu9t6cO+2fvQ3f6lfv/OWHt2/z8nZTAvk0bNGfeoUjDP3OqHcsGE1Tbsi97W0UPONEHBjoP3JbUzqFSqRtcYLynMvvapXvvc7Wt+9oCFP1POCM2BFRUnyWmA+EaFkoGx9mc+IpERZXAUIheoNnrgiQilnuc621qP/COOEIhifOcod9dVrrIwY8SJWqWo/8xGMm7CFDP2Uk6xX0xp7anm5ZFgWf0MyYvhZoC8gLKAR9OQqZOse74EMVNgWErxEJGy8oMNBxvEJpW0CxmQejW4fOMN3u35R7aVnLyY4JO+y6w1ieINpM+R4u44c1inbmdsiQnVsxtc3XLAn45kfrz33s+6Gpd/1l7Iem/PJoX82dGN9w2zWL0YnJyfY5Jyx+kqjR3d+eerhtQI2XwDT9BgefmAtuW0BzqreZeveZU/BbWJy9ns+WCusK+9XxnFw6B8J+P73v68rVy7LhyKObXZ2drXH6avl6IOUGf77/LnzBKzP6trVa9re3pZ9qA/1TOcT9p83f/Wm3n7rrfqjYhEhtzVNo0BWxr3xzDN6hcB4j2D38y8+149f+7F+9atf6cOPPqrjrq+v12D4wvnz6GiUwc7Ojn74Rz/Uv/pX/0qvvvoqL/SbdVzTW1sjYOUAqWs77IZ1M4RStPi8rOlJ6NPP7unf/ru/0P/yb/6D/uz/9xO99/Fd3X14XNdb4rDgZD7oGL9cg9UItfCaU6r6UAn5n5DVgN803L93T4vFTAVdCr8i9RK+XzV1vleqbxYoqaAYG4CV0btsQq6r+QEigwbyBtGGr2JA6BWAu7BQV0BREbADVOMjjXA5UZ+UU65GmTNpJJmmjck/r3rv/r0qzK2tLYLZrzg0j8HYAxNyH4P59bh1TB6VL6zadW4v4h9l58f5eR5jHeiCoRG0vOBzmTtNTMvgilUzs6F49imF/v6vlAIjiSp/z9WL0+MEowWyC5xwCuReveBaAAAQAElEQVSYklyn+iRPm4BYgusRg1bzEJfLiEdBXjydGp7USc7z5K7YUoTGf2TJ6akr4DWdQsBTy6a0jtPIOanlc0KCH+tiwVu6Tz0H9NkR2LQY85zNzKeTCzY0L+CeTzAt/b0oM7YydRACzHCQU3ArsNBnvOkvCHLtOBYYv/ua9jGnow5ejghgDM6vwOXHnNw+YGP98su72ifv09EDgrgDAlo7iQWfkUzP9lblhgiqDcGf22o9AkrIhATZDgBI2CmZUXYUQ2cuCty12bU0OwGcG+3SYxlGpLEeC6j0VvVgUnbb2LXyhQOmJMvMDmdiZ0PwmJGhkLusrzClQhA3JbDs5J+/3cNxtm3HcAWHscAhDfIVxv9GYGj0VgDj5JTl4NSnCx63Q5/P8Hnq3M4Wnw1xYDihwWsWuQzQWyip57ttIV9wXJadoRToVqizE/5R85BOotFxWtdh4pP/sK67x4325xOp3dIapwZ2xE2LI2UMv0gcWe+86BweHuj+g/s62H+sHl47HHafWz71L7Tfh2btpo7zuj7fX+idWw/063uPdft4rn14mCGvnnTgQVdkoxGk6q8GfKFtwy8rC+yhh/lhCUxLQs48JDGBCuSoS4n1gbzCa5YxXA7kIdoYTpbDKThDd0sD0iqMaZwIerAe2q5TZt2Iy75hge332EAPnvmzrZz2hcDARAy1fpn3EAbXDcjPUPD7EQFLAeWnoYCDg9Z612jHgerOti7wBezg0X39zV/+J73xi9f1kC9k3qS8Js2X11JKoXriXwcboOuZkHzT7SHP1n+1DA1bcTAnNxVRQpa2K2+U157lZPXbPyBYvSQ162x5nApFI4QlMS8L2QksyVfh4TLJ6W25CfoFGJAnQ1a9ez5Gsi9z/YJAJiIQSY+N9XIft0eEk1Wx5p9+BKw8DVSIGtDMkciTMr55IDELYgDusb4Sd0NtoW6ZDujPvNm2MqeftUydMSBQsdx3pDuQLTKOy03TKKWMH5gzp4UKc/cchbDclmmHMb56PULPj3TEy7tPFC0X4w62K2Qy2qLlAbuug45O13rAxgjGn+LLj49O6o9MPbLtUK70PLdlH+8bwcDmkc7yXAxy+7Kix/5ta4W5ZtbHGv5v9A3oHhzPw+t1xlev6XwuH470rJcB3rx+K/+MOQAFngv13m971rfnU8Aty3rIqcmpyqmwJhrGM/Tw4D3mgFPTgf4T/O91PvH//j/4fT1z/TpfkKfy3tN2nbY2txBr4uDjGJ9b8MWXdOPGTT3zzA359LXFp3neC8b/8ssv5S97Dj79+w+H0F8QmJ9wijtlPpGSLl+9ot/5nd/Rc88/rwd8NXTA+tprP9GHH3xYf/EqpSz/qMF5Ata93V1lyg6O/+k//af6l//iX+q73/1ebd/gJd7xl2WXsJ+eeffssf2iaEp6cDhTH51u3z/QX//0V/rX/+7P9Wd/9RN99MU91lpLW6uBuGRBv4hQyqnaV+jMVchXOQ+8TJxUOxK9RKA6cLKK4UmcpBZhQ9QnM1GFT6cBBQ+kY3kAt6i4vITaBo7raOCtGloarwicBXgkigillJ6CnDNlgDQiKSIAQaawIHpNCTgOCBLu3b2v/f1DrTY8SCoZV1wuAKMDXNR+PYvC/AbN8uRJzV81KnBrHp4HhDZgZKqGHYydwCTlubqDTAXGI3t6jzQKfWqrxqdkColSRPh5iv/3lYlKiCf0C3nPUzUj2YBTZFmugaxjOS/BiWFwH+RcAEWWXF/7Pq1TNEBLAMYI+Rqf5Cw/BhznL0WErNcIMCok6gCFIsY2v+21bae1yUTrk3V17UQ5N7KTG9j0FyzkiNFwUb56FqEdHZasnDKLv1HGRoy/Rv+GhTJnIU79VowD8y/6zDgl9Q/NG5y3DRtM+4SFe8Jp2pTTtBmLynXO27aODo81p6/twPWGOQHzAh7svGY4rxljeLw5edvWgBMy7R6nYF7Nsx1Si8NOiTl73kBOSZl5GUJS8C9RHxK5UPKTcsEGB9sjTsx8WLbWgeE0bz3JNcsHerB8PDY1Y+I668ZA3rQsX7KgMFpkpYQs4bNpWzXopO060rb2rxsM8/bpg9/GX3zxBTmfkbf5sJ4Fv9I4A63si7QAPevOLZbDOrre5Q19m5fLDYLBDTaIvZ0t9J/VT4+14MWiyg5agxKuZwTTUdE4UWgKKC6DV4A+kk5ofjwkPeLz0r1FpzsOUjlRnWpT86HVAptyn5xS9RnenLqO+TIPqrTGRtESqPfIfWp7IEDuU6ejPunB8UL3jgY9nDe6N8/68OGB3v3yvj59dKADYqk5vM6wV7rK/FQwj/BkGQ3okGxtG0CynQy1PWqd115EgGJICugZRC6COgN5l+mAXlibZOrTkyqI5kzqMamRUsh6qjoSNfAxAAW7qjBAgX6DU+qHJdS2FU5NRzyeEjhBHzG+2UqMwUBQDwV6MIgUJmXtTdqsjUmr3e1NPXvjup65ckkP793Rn/4f/1av/+yn+vLOl+qXNuI1bHqFTajn5a+wpiwhj8UAf+c7ag+EA6/1GYFNZc1LoxmgblOXbrygb/3g97Vz8ZpSt6GEH0pNJ4GLimSexJWYU06JnJhaQQxDTQuyGAAKtW1APq6rBR7Ou72uZ9pW7eaHZrqVCgk5JsZ03VkIF+rDmSUwnukaYESmLerGViiT5zajAAZqHbKJF1IqQAMHmZDhOY4/0nDNGYCIMU3b7YaIUEanptXj60BBVMH66iutjnXk+XqeKWU9JKB855139N67v66/+Dln/zYbAza3YM0s8C09aUE2o38f5OnS7GElKwGofdibuwm6gSkfVt25fYdA+LHmHD709DcvmT3E49Z+8BoRCnQnp1ik2zK+jiKiQ4cqSimpxfetc0I44fN2UJ4ztzl8SQHGCiTBWPFAgHkeGHcAb4C3HjsugOsq88ZxPe0Bz45HvC95ztZ1w/5lvIE+PXKo64o+1wlUv/u979W/FuD9zXPb3NjUztaOYEY+WBngw5/nn3v+BV3lhHWyNlHYPEMyLf+ZKgerb73ztj7/4gtejgZlxvNcDUHep7L+01aXOSw4Oj7Sz3/xS/31X/+Nfv3r94itDiq+f2zBp6pt1yoYwL+k9Qd/8A/1x3/8x3r5lVcJlM9r79w5nb9wnn1hTxP03yHLiMxaS7JvPB6SDhahz+/v629ef0t/8md/oV++84GGtKaGvbvt1mSd9P2cQLxX+F/UJwLnLuOcqOIl5S5rMikh0IJ/KIwibDsAIRxEUNDRoMGKAawkKwy50lyQ9wg20tqGIGtqBMb6bXdEyMI7BYRY86SeQMqNGgRlYxKTsMJ9Enbv7l05zSnVCQo6FQTLy3EHG4oNwVAnVhS0w3Tt07vO8wHfG4iNws2GiFBEIJQQGdWL8mm+Vjz9KMzbNSkFaEE2linZcgbI/l3uWCKvUhcrOSoKPCF9VdkzD7eJ+ohQBEpNSZGyKImMgjoyiMAUJEUASZLToB756etXRMgOO9U0FPEEdOaKcL1O23NKSoyf0acD1JzyaTlT1+I4vBAK3sjys57tkKw7/3ykdVLntpQtxsZtW+x585yxCDHuYAyxNbLgB3QdERrANw1DQS4FPQ/AwkEnzs2fxBc4ETsY96k4iMQ4HpMualh05seQcyPznlNSzkmJNCIkBfyIi87cZJb3WDCKYVl5mkSEVrI0LdPMyCOlLEhqvAq0B7IjLTL1phY98TSTBkq1YfWwLFm8YGgg7znV1HkDcrDtG9xm6innOt+m7ZZpW+douTx48LC+zfrz03e/+1099+yz4DSMWhQRq1Frig85TRtklJlPzkleyy3yNE+m6ZeUSQeNxVTTkyNObwlWCVBQG+4nNATrWon5Y4/MkdsZaBdSbhLjzlOjkzTRYazpQd/Kv6F/EutSu6X1jR1tbe3Km1DbMhZ9rO/MXNumVYPtGSaTDifbyfY5ENROeYlhr1ITE160J9hZ6PBkoUNOC+4eT/Xh3Xv64M593eNkdUZAq3ZDg3KVR50fORjlWZyMc6BkWffI/4nIVrKLKkfbQ6SktAQpRDeppiPlsWKkW6tHBI31kvsroo5Z7Zh2qNBQn1pd1sGAUAf4MZ55ewpq23JMd6Xs0gA936Ku8CikI01nghoBRQmkhFRSSF2TCFgnOr+3qysXzrHpbuqtt9/Su7/+NYHGvAYKOSV900X3b6p+uq4iFeoMYnx95UIe1A5wtUBPc2ARnRrs48ozz+uFV76r7XOXVKLBn3iWdGe+3vQtE0qKSPIwltsK3FZshLTZNy4wmohQAsRlPPdxsebJRFADuLzAXzm1vsPzp74OAkpNoaGCZuGlsGYH9iuPaZ0VxnVfo1QwjmEs6LS/vvmqQ/GAPEPwZMyIeLqb6RkqBjjkY0WOYkSwhlqZ/xrYUV41OzV/+48fy39W6Vdv/Kqmjyn7i4bXoefitDA3G6zxBQcuj3nVy3gnfCXz51+v3U1edu2//TsEjx49rnGAA9bx4GBRuY2A00gSaShqqm+4aBEo+En0zvy6rtPm5qY2NjfkALBpG0WqWCokTLviDuCaT6feP8x/JU99nROp5ZIjqab4HPuanMxTxeRhagC4gjaarushp6QrV67I/0W3fa1l4dPRra1N+U8d0lH+0TT/WIBPPv3jA/7fqiaTNUWkup4mHAz4oMH/acDbBKz3+CpY5cghzZQDnYzv84no5UuXdAm4ePFSPbV8++239ZOf/lROxz49Qeg5XYafjkA0InSN01+fsBqee+5Z7fAiusOhw6VL57WxQQDaZWVgSKEF85oznyl82X/eeXion/z8Td2+d1+Fddjgh81LzkkZ/Ag6IBItL0oasPWeWO5gf1+zk2P1vf8sqRQxSPgYOS0LJQuqgDxUg6Kt3qZmqAUGFboay6i85o1vGDH0W5OIYOBQygnIartWDlgaDKVBqO2kU9e2FacnwHjA29rB/kHFnbPgGV2h8TK/MMA9MKn+FDwHc+h2gw2qThVDGewECHIqhSUvEVAEIkIRI9T21YO6VdbpgNN3GpEUFYLiCsj+V9wrKk4rGTJ1LqQD4A3QG04hUkgYxihH+CAv+CyAwNPZ1IaxBJEap9L0AM44rRAyzWpMOWNQQE0T5ExUp1eCfsRYv+rTtllVj1WX5Nm4Wk6z2qZRygn9LNSjQwdO/lzuhTTjhG3GyaVxckrVvizfqjP01TRtdShekBGhSMEmM1SjDvAHdGncFdgOF9iN6VeHxnhV59h0qdRVaST6ttA23fqG2E3kdIL9NfCbc1YF+E+MGcHYAL1VL+SvClKtlq8VjvMjRIx1ppHTSLPxuDhKj7e1uaXdnR1NcDjmKSJ0hqCWLJNYUSsQl2fj8lDbnBuRx/qVvXvhGxbYvdePT4r9p7tO7MiQO4uH4bzBF/kXzLzZvPnWW7zV3quO6+KFCyNZRowI1X9ODdQlUs+rRU6ZID+RlpAiAkfasLZb+ZduSv2Es4BWEc1GgO8gWE24zAPJUQAAEABJREFUIMavlfrGyz3mNUhd18NFo/vTpMPSaZHW6ZsVODdhBzknNYzfYocZ/XlT86cw25dhzmn8nNNxzzkpqeXfGnQ2obMVG2qHrH4xaArOCX7wMfm7BLPvfnFXH9871AlBz5Cynro8WRYmpkp1qVDsH1xR7ePJxJxLKSnDW9N4TWS5HEELN52X90hHSGgEa3NVJ0UK2em7r8fqsXejGkNnLrNQeBTmcgrwNrgMMk0qdV2Mo4yWM+YrmcpTyFNUUAB41iY/AgIJDazSpCKWvDY5+Xn+uZt65aUX9fLLr9Sfe9vY2GTeSZWO/guuOjBMM8bI4TIPD7UJkq6RwhxVWLBBOlido9fSTnTt5nP61ne/r82dPaiEIgJSRQvsol/KgRrqTEX1svxqpjbUJtFRrh/H0zdeEaGgxXStp4zOS5V7UUTo9B95CiM95lLpgjewXouBOsh85S6UsQnb16o9qPptt/HcbYnjrGFZRB6r3FfTqG0Dzwaf5flM8Rs99Ea7GPEpIsd59Ru/4NTuRz/6m/oLQPv7Pg2dERwdyz7a8xuYn3u5j/NOXY4I/PoAXql0Hj54gA9ptcaXmdl8qv3VX085PuSlcuYuQAC+Q4X+zn0TFPGPgbwvVP7xFxEh6yYirALVyzJ1BlyU4twIlC2viFR5artWEVH58EGa/annFxHyy4y+8TKFkQ/Q4GhEmiBXB5GvvPqybj57Y0n3hHGydna2tc4JsH229zqfar7A5/wrfNpXSK6f46/8uz0P7j/Qhx9+UP8UYkSoIY56yGd//wUA620dOe7t7erGjRsV1thz/N+5vvbaa3rzzbfk02uPsbW9pd29PdlHmcNr167pD//wH+uPfviHevbmM9reXteVqxd0+doFbeysachFvSEN+OTQPLIOZ4Pu7x/p1u37OuHrVYaXhjXQ4p9zSkowHxEmfwoFidgeDg4O9OjxA8S/UGHfaJpQgrbYLSIGAlUMyEEC+LJBFY0Ls6ZWFJkCDo3cLtBe60s1MPeJCEUEhGElks5eESEv2Nw0YwrjKWcE0qKUtqZNbtV2nYwjhXwEfnh4RE6cjg4qnIQwpESNU4+Jj6njD2Qq4IwLMLDQFzhxG9ApwD+ce4r65iu+Vv21GmgYyfUrcPk/F9xnhbtaF7XOjC0bnC1UOq1VNY+cmfQAcCtQeKQsRXAHqSQS9ynM0KloE3oIoDbqzFURxnIo5AUW4NXFW2knuoYUBnGR8pQT6iJCwaYZEUo5o9MkG2OTG3RpoA7DNL2CbuonEU4jFpx0enFbJzkn9NrjyE6qDke94YQlhgmcVq85jtF9QlKCL9MyXlC2vh2ImZbBi9Zv4U5dLuiqWFjgIhI/lVPGxtrqAPxW7VO4loVk5+PFmXNinFBEIJNQvZaJIBIVpDF9IsQVSkQoIimCVOMVlFPOdexEfUYubdfJTuHChYvyW6+W16lNPCFdWzwNz2UEVz1BKPDkkttYnNxFtpOBddAbkH8PLHDQIyzqz2VZVnZ2dNeArCwzB6zvvfe+bt26raZpK5iuwaM+DUUpSSmHMnILCnPWXNN28m+kttT5T490TGpCvjM95BAKJQO8hSxV7IAa52CeGtVgo6duTpB6UDZ1bwHM1vSYz/6Pjgc9PDjSEQH3gs/IfmnosS1Eq46Xjg2c8tqk06Rtl76lqZuKbakQ2DaRtLW+qe2NLU3yRF1qwQWfPqKtL0n+bXF/0vryYKpP7u3r0weH2ufoYCpoAXMCoT4CPoX4ysi2lUTJ/ATzC+crMCVwrfuEjFYQAVZoiWkNanmt8ku6olxpSxFRZU2mUraOC3I0VE7AGyoM8ER/sOoTHOt4cArUOq2uItQPFLBdZ6YM5BnPvoh4XD1VTg1w5OHQUDBdZgpSQSa5XVdq1nX+0pX6Nxv9R8qbtqm4BRuEKW7GgUctL0rkTNFAtt7kKw7pkqtafeYRZ/ISPJhX0sFAN7YLzUhPBvQ52dC5q9f1yvd+oN2LV5T4DFywx5knrvEqjBdhqgEFAU5DIldlB/85JfkyLhNx9ikw9gCdAdzqD5uG3k9Q3F5LZIIWg8uWgWkO6MbgfBUajQH4NmsrPMtyhReVDhiMe5ansUgPMjxp4kmeDKQRDF18hx8rqIVS7XqRQkPLutg9r4vPPKvLN25yKn1OiTmt0Fd8VmrQns1OaqD5/vvv6Re/+Lneffcd+VTUPt9+uTA/Bqc7Y7BHDwCFuj69Lvwb+1vb21XjBweHcr9IlnnULz6OB/ziafladYW5FxM4BSaALWoFtKuC6v40aduaRoTSEkhUwYQAbhn8YEpVXH4UCh434KeFjvmdsz8dEFz5ZNMB4wI/ZDxxVZqkYs5lCQHRpsn41YQYBuY9rTDpGl2/dlUvv/KS/DOsCtW/fmS/5p8j3dhYr4d4PtS4ePGi/Fv+DiIz/vSY01MfAPnl3D8S8KtfvaHPP/8MH7xW9xa/MPhU2u3i2uA0+TyHEC++8IKef+45Dn96+ZeI30ZXt+/cUURoe3eHoHRbHs+nvC+8+IL++J/8UP/4D/+RLl66oI3NtfrjAJm5WFYDdJ3K/pP81C+A6ilS6wCT6Qb1ofFfchrkDeQT+kocDgzTme7e+gJ/nPFzYp+aYYu9FAD06omquCDLkxulaAmFtCwFXWoeI6NspfVsfk5db8Wtra3VUzArMgK1GB9ySqHcNvLEjBcoW1zeQCNlgoeubjI5NUqUBfMBjj8j+Aess+uYTFCPrlEyk/AnXk7NPPaKB/MzIxg6wYCmnNh5M7aCeqy6uG8kSAegMxdl2qJCUoATEZJBX7/AEK1fb/g71EQZkU/TsbiaWk3rIMhNzhgfWYorIsRNTqSh08s4FGoCQgFCQQ3ATabebjcpg0pUDPEccyFfVMt4ozO0uIuK6SVmT2CSgNwkdNYop6Ri+UKwxYmtYwMNBpzgfb6YyT8fQ28NFWdQRCgYpODME/kBG6KozKJrCHRzNr2BQUtdnBkc67iBdkRUPOu5p399SyZgsaOwU/NJ7QKbGGhzH/mCLyeRQrZLL76egKU6ThpSkhJthpHPXnMW2gy6NCvBLcP6KR5AkKyAIiUtL9dCSokOzketDy0I4Ga8XRrmpD4Je/zoQLfvfFl/qD6gYVsI8A1SoaZQOnMX1tOy1i0FnAquZ47DEixXz91gOayg1lsuKwA/oDfnrdw4lqkoF/TkN/R7vKVbTq4T14qe5W4YCBJT6pHdQpEKkKQIbfBW3nStckLeCiXmnpB3FrMiegjSTN9uWKghHZTsglTgR7glhcuhaUx0nLZ1a7qlL6bn9bic01RbOukTQeqJDqaHenj4UA8PHmo6PZFlGvRnWNmxr3Ma0RKMZOxqe2u7+iUGkfU6R7+wwVBFiwFnCP+TzQ2tc/rXNRM46iROXIe0of2+1ef7c3388ER350kPFkkHBD+HczYaNlrLnWgNbQxAUUQAlbqWGYWWF23LnFlZQmEsa5L+yMByeAKuG2QCwcRSQsZwF5EUMVJdnLV3SI1ExUUBei6Tq7w5pUGia0SMda7En3tMKmgLRaW/HAM8RK45MpquABtiT1bOE0WaIMNWypuKdkfbF27q2Ze+r60dgpqE1uFhwRq3nAyeqYd0ntkxJDXgePwKY82T55k2mJMUElAilAkYMn4h5QwvrSIlTxeApnmM0Ayco8haTNa1R7D1rX/4P+jScy8pb+9JvLCktlOBP9tPwv80GTpKjBASTxhBP9ysC1Hv9eE6z0FccQbEeKuydVWh8paVaBONEUFiEKmhYD7FAwgnWaHAO5OQxzG4b0jgGZibZWJ+SkDDkMCNETAXmslzg1PlDL0BqPKlEQqQ91OCAHeMEIJPiYNozdcaTS5f1o3v/QM994M/0P/l//7/0P/5//Z/1fUbz1Q/mpfzsk/tulY5J/oGnQf5kMk/n/zur9/Vz372U73xxhvyCZ4/b8/xNw4257M5fnHBlAtpr0B39kENa3aX078t/MiAXTrQsn9nqcFzsNbn2n98KPe3bMKcV3vNClIJWVQICfloeUWEgnaeCursbyFYZerUshFqkPsAiInqoh7f1eO3BmQZEUqmQdpgd23XsQdiP8jWPB4StDKoUooqD8vE852yl8wJwpyfke+r/xmUK557DBrwhV2XdfnqJX33O9/Ws8/eVEbG/sXy6fREE75WrNeAtdP6+rocsPrHtPzb+v7rBvYDBR4dzL/PYYP/56pbX9ySfd8G/e7fuyf/7O9jTrq9J9uHN6wNn+heu35N27wgWC+3bt/WfT7bm55165jOY2/v7OjFl17SD//4j/X97/+ONlg7O/jVNjUqBJmWZ0JfPpwIzVn/jdoJxhhT5DjXgIw8U8umYV5rHCpMkB+iVFukjpPYCT710Zd32BMfo4ZBs8WUQHqh0VIH4X7IFnGR1mqn0oC2PMDXoCqvl+ttXFbAFAU4dd2Eo+Xd3V3tABsbG7JABoRoXNNkIO5qLjWNSEo51wXQNp0aGwEGOzCOIRTg+XaKg4XXAm+GAQFUAHeBw5ljBHMWgxXRM6bHM17tnZITZqgKteAHhqk6hulLQnrLnM5eKzqu+6Z21/9tsOrndAWrPkyr8lVPLeAhmV/SWs98Kx6dinhQKBXQFW08MQiezgM0KehfAXxXGVTnWltHIVCu1AK5gjdopBHhstj6KVMXESycBGRlglQbcdVT12pCcDpB5x35xOJbsIsdHx3JP6tUMF7rfY5e/Pl5bt2gJ/9WvsH6nZ5MZZgv5jiGXhGhBExZ3P4TKAv6zHn58EIyTMm7bFqGGU5vRp0Xl8eq9rCyCyY9mAcCphk89GzsEZ5x4W12JtM/OjqUHc2Ut9M5OOY5IhTi4hERNR9jUfpK+bReOnV8Qmbi6rFLO5BS+SjyqaNfnsyLee7h66n+9HGZZHmjBxTNrWFJ4zS1fRvO1BvPY1lr5sH5SshE4du8G1b1PXKaIxOnxouU1EOv8gV+pJDtMDK6bxs16LjtOrWkObst5LaUs/zLCuucVq3RtjZp1CYpQR8HAysBCCjIaFAmUI1x96mSwqURsLIR9eIkZ1Pzdlt3p42+PGr45L+hx9NWj48GgtQ5Dmyuw5NDPTra10Mc7/7+PpvXI2BfPuF4/OgR9nSihhemra0tbeKD1rHPNaDrmnqSP+OT4sD4TZeUmMeCfMbn2AGvdetStCrAHDhk57530uuLx8c6KlnHBKoz1g3717g+sC/L8xRk6RedXsHcTwurjNtHvNVT9Btb3TbmpBAqAYK1h0ChFdRF8ATqmNhAAYYlH6aDCvEH5EzKIK4wYE8ksM+TdsYc6GuUlDPjJOpBjKQCfaWQ/VFPVQXKCFbKLXooGtSqW9tSnmzr3KXruvHCt7RBkKqUoUM7jFQeT9NxTI8HwvJ2yUDRiYGsMZ8AFbU+VJj/CFIgnISebYMUaBt7iGuI0DySZqSzjN67NW1duKQbr3xbe9duqNve1RCNIjVKTYfvKeqx15BlwMfJVMsAABAASURBVPylSu/0iZzE2FpdEdJZkJRSUspZA3TsiyJCGf5cL8XqHkkiEyupVL2xAkiXA9Z2sN1D1q0hJ/gqkuAjM0ZE1CDPPjRFAnfZA5wlaZXTjGp+oMx9OozoJegYIkIpwbvHWZ9oh0+/m5euKTZ2dP35F/WH/+Sf6I+Al19+Wddo82+Lnz9/QVubW5p03XiwAF+MhCwXdQ36RNV/D/SXv/yFfvSjH9Wg1QHTwFwb1lvPXjElEKsHFpGU0FPTdpqwVtcIzjroeg4nxBeHh8f47AXTL3r46LEePHwk+1IplOB5hKwIQ5IsDj25bDnmzZM3zREsdwQG2lgGAwE537PA7Qct3549y/+p0DH7mvcj8xsRNVBtu66mibXhP011zH4yh1/bgP1khz+EvNxvzgHaDHDa93OqiyBDOqAfeNGgpm3k//nwxZde1LM3b2KTvfy/Gx4x9vbOdpWN5eNfhHruuWf1ne9+R88//7y8D6/2wLt37+qNX/0KeKOeau+d21OHTG8TiPpPLn7+xedyYJ1yrv3Onz/PKSm65AXBDB0cHspBrffawCbatqt4168/o3/4B/9I/+Jf/Et969VvaZtgtaOtASczkUTEOpkkDgta5VzQlfXVM7diwSoplIKncclbF4E9J/bw8H7/+LHuwBshhtoui80CsFyKEnoRVCBWEx6UqCwsNlcyhOk5C3jwQVaClefUMCeYsCBP2OxdP0EoWxwzW7AOWtc44cgEoBE2lwI9A+MwmulHhFLO6rqWgLVTY1xPROCYF4BsvW1Eznhcj2VYYEg2Kqe1no3HqXFN3/jBIyIU8XVQ0MgdZCqAIyAiqH36jggFRmnDNEQ83f5fU3qK14RCAUtqWEqstns8AwO5PIKxkBV4oi3oZ5CZAwp1xjCu6yKCZAQyCmi5d014WG5PyiE7gYx+DK0NE/04n3NCZw1G1cjXjIDRn/pn2MMc4/NbdI8zMsxYoCc4pSMWckRUHfuP+Hss69sGLDgxjQM+/diWrENDDSiPj2tA6dNT4xi8kOYEl16gFbCDBcGf7WCxHLevdQscxaI6toioeQemHsO0TaPgPCOSckpK6FcBNwbLtILOXDQYwTXQs1zd3w7Y/HrDM9QyfS1/oxbs2ECVi4rwWKOeUxrzibENkNUIjFUHkAqLuif4NSyYlz/79NTRUumtdLxEl+gqiMRynNUYom5YMmF+Bvhy2f3cZttJOSuzcaSc0W8rfzZaZ02vbW1qwlt6wg5S2yqx4STsoSMvTgbYlzUjkJxNjyQcr86OA8+Dwb6FYDUNU8XAG7cSAcWEU9RN7XOSer9f191ZW+vaiZ3kBAfdVZuZoe+HDx/qIeBTdcRVf47t4cMHvHgcaVH13qt3AM4XloCLnDJ2im9hU2lg0DpasFG4zScGE+ojYvRr8FbloPFyfjbrcdzHOmCznEKTPUwLhXoUOwCITwX7KWSsI6fuHRFgAaQunwVQtRTNstojDRLO3g2oTDljEznLpxApZWipXmNf40cl4Vxt4DGOfbaGSu4ED5Ge8GIMg1yXkypxcGSQSEbaOnMVhZRbpcmmYrKhHvsYgAuXL+lZPiduYh+RoEUfxAJvtkjPZgWUC42nd5D7KtC/dl6ltBfyApwuoe+LTtDFnS/v6c7de5ribwb4K+CVyIwdtTSOzNPzSo22d8/p+Ve+pUvXb6rb3FFDoB1NJw50sB3w6C96GkJcp/wOZwvkn76Na9nbthIyaNtGEaGB9cqs5XaYwk6KBmzFeAb3qVDJebCnoYBrcJ9iAtBMkRQRlVbBGCKilisJHq4zFaPXlDrnPTs6ufQ1GJj3Arklnz5fuEzgcklNO4FuUsua8anb7/zO79a/u/kP/sE/0Esvv6SXOGW7yenfBT5J10Mp8OBKq6vAu/304eEBn6Q/r7/E8+Mf/1g//enP9MEHH8hfTB1sFubQYEeWm/MKqe06beBrtna28D3YGr6lBoLHJ0qZFwn63OOk0H+2yb/PYjpBx4TsI8iFRKKvX4Uqw0qfSBU+eSIa10vBv5wT82/xOxM+o29z8LajbjLBzmb4gUN5H/LeIi7vX03Dy+1Q5Lop+6DbfVizwB91XatNvtp0XYMaBvahGUH3lHQO/sBoIevU9jDHv3ns3d0d3bh5Qz/4wQ/k/+3Kcvz0k0/lL82tfa2knLLWOBywbm4S1L7w/POVT5f39vYYY6Z33n6Hk+3XdefObe3u7mmL09ND9tdISR0yjggOUBZQE7TW1OFvrUsHoU3TwF/PugDYV+fs623X6cYzN/SH//gPdfXq1dpHXJacffuEdkNOido4hfAsGYubHNW+0aH7mK79dSu+Wt3+UnMOrzLtOVRxcVEOVAetnKsXw4CwB5x1BQjZcCog4pou69xupbguwZQHOyQSd8BqYU55q7BAdxCM/+yN3wAc9XvoHvoFepULmPEkEzNIOatDqRaQKIvL9Em+drve45uPgcDUm7Yn7dT1CzYq0326I4OdVoT8j8dpTc2En0F1OFPBY9XM8hG0qoL+6y4YRJwyREAVsBwCeXrMOjc3ehTanNBFHtqpAe3VcMB1CcNNOSvR307JMna78Qr9S+jpizK3RFtEyP90eo0l04oIaGZZn9ZNXo0BbwVdeiwHDXMWmWXvYNRvZA5aBxZqDyxoK+gpJEUKmW6KJNNj4LqofDp2wCcU4weIDm5droueQHVMT2Tb8sKd4xDsoBYOftgQBqeMUVPK/RISxDyeF4P5dIDsNnE1ONeMk8wsypRCEYai0eEWMLgJHqyPs+A524QNEWEkFvWgAXkYbOOD5UOLqVj2BYdo+3R7oY1BFMjAcogIRRgSqYE8fX1bjwbTG+r6pARRlwVNp9TAyorrkKBriAjZnjz/sxAR2E2pUOciriTGDslySEmRk5Llg2N0cLpGgOqXzg7nmHDMKeFasqFRJPCR0+z4SHvbG9rZ3lLIlGHUcwV6nJ037gEZsYNLBKnmf6GsWVrXSbOjOyeNPj8MHcaWjvnuPOVNe2DOGT5sfz7BuXD+QnX8U158bGd2uHbObdtBdtCCcXpsYYFjnTuAIR8R8mboU9+2ayvOlDbbj3UFq7Jdt10H3yHYBQogPm8PNSh98Ghf+0cnmjOlQQnZRZU57Mk68JgD+rBuDTQKYhKPKguIer0MTiveIJdFWUZGflFBSuaXo4WcslLOimAs8Ab6GZ8sSaFbkWl4vBFq1fIhKbjpK4N8UaFQBJBGkEICoOZEvpwfPAiFCNoN4Mwx5EM+9x0PUrO5VX9+8dkXX9IG+kaNcqANimfzNdDpZepjoUBTX4NEFaAVMP5pfqw7PJ7qjTff0d+89hO9RuDzyedfMF7WENZLIu8+4kJu0C8EuAvTaCfaOX9JL776PV177kWtb59TNGsaYL7QPhhXXJ57GVNTQsqq8jVlZOE6y8d1ES5JEaGUGJu+tllQhSLqTab2t63ZTp7yAx7HCOh+RPZo2AZcFWBA5147oVBOSQPrx+Nm7MLgssF1T2CoeHW9wY+43B8S5L5+DyU0G5JSt6GLV65rzUF8N1EwRsu62ubrxOVLl3Tz5rO6ceOG/FdC/Es//sXL5559Vj5p9Sdp1WuckHlysGaoc2Yd2p/75yhff/11/fVf/7X831A7ZvA8cm7G3sw3MU+v94712LSNtrGvNT57+8vbPieq/i1xy9K/x+C4w3T9Pwt6PVsGJhQhnYIonILqZTzDskBSqo4sb/NOQRGhBPhlcQIvDuL8s/Dmz/vRlDhnQawR8LsFjx0yc98Zvslz9l7Us/8N7Evu07LPNE2S9ey9yOA5LcAJhXIe28xDRODnNuXTa/+VgGt8pvfhiv+3Ko+9QJ7WwfV6wn1VL/Li4P9g4Fn0MZl0smyMY1z/LdW33npTtqOqqwsXFBHVX/bQsZ0Yt9ol8q/pYHkIv9nWz/3G8V8j8P5p3VgeTtu24US9gfdc+bWPbtgfpJDOwFiKcVlItcXytx4HfDaOVgcPHuoRL54NrW3KShI5OVCFGXfFmAuMWbAVXF6Cm600E615SREMSLsnWYMGNgUL8RGf3hyoOug4OjzirWGhlo3OEb5/JuLc+XP15ywigs1iUQWVrRzKoZAvb9zrnMJa4QbXeXzB3wp6jGPuTQwh25DcXvkDOWE0LcJzGhGKOAuJsiFERuF/y3aRigVLg6SQANM0D07FFeF6MtwRoQgDhb/zbblLXtKIkWkVBTTCTyqsi4LBGKFQb8yI2kpVyGiDqK2NLidKT9JaTY1AjBWERFbfdAUNETyfgqScklocSIvD6tFxzylGAnfStmpYdAVe/QY0JZA84fOEDXnKW69140X8+PG+XDdf9rUsHTy4zXZj+1nMFio4X4bGHvr6YwP+5R4Huu7Xsej8idqfJB5ykubPR9Up2QYIgAdS0/FCMgieAkiSbBurMU3LNjnlja3HMfTYjuumnPbOsKUZPFanwRxdbzBOsd1Bq8BjBWh73qcaPC0LPYLIHcBX78IEB3B79Gr9RCTFElJk5eTFbshKKUvgr+jU8ehby6QeyHN0FnKecgU6SapYikiKJYi0iDULKEKBXpMhAvSgClDIV6RQNEkZHee2U6D/E4K6A/Q7J/gP+FxnI9vY3tPG1g5v8XvyRtbkpBS9Lu7taJPPh5Y7xiqn5t+p5WmHuIAON5tj1ixvql+/oLuLiT55xKeuw6LDMlHm5G6NE54JPEy6idbW1uSNYofThosXL8l/b3Bzc0tz7OeI007LYkBX/VK3HsebpB2rdW6bs34T8zatdTa+tuukSLAZ+MkCr0UpZ8IDnYJSp5JaeE01UO3V1PKC4KdHZtYrBKr8zUNI1IqrAOO9ylkOtqEBpa2AUekLBnfQMyP70X9lWAsIALTRRRWcN9Di8TznWj9QsbwLdNymEorADhS0GEh8RygiyAVpTXhw08k8qpBXiGKFCPAoc7isE7Xqdi8QpD6vKwQuGV89p0Mfnon7jTD2NSEDdTUplZ7HGEAYU2RNG6qToXisyLwcCKpJIl/3sZ4serj/cF8//8WbevOtd3Tn3kM95uXhHnUP9g/QoTR4vtisSCvAt+sWSpqju0WaaAL/L7zyfT3z/Kva2rukyeauSmo4XerljZOBJR4RfsIct3MRVADm23p0CqJEXcZuckrMr2iwr0AptRtdxGXc2qdO0tRqK11DQbuWz8K49UY+TsNo5I0TxiFvOiEu54EBmgNjDqTjOFChn2XsujHwGFRo7y1M98H/+WWu4kejZmNXe5eva2PnvOa9kENRzyIdoBsR2uKE04GRf6TGQZnXUIOP2KinhZ1Mx+M4DrDvnhHEmUeDkEW/mFe5OLBz8PTFrVt659139fOf/7z+WMAXfPa1z7UcC2POOYiwXzY+7MprwmN63aac67r3i6x59Jcxg8eu6xwf3vdFgQ0E9hM1xZYUKmUEFeuKOq8b6miQkE9hzgaXi/lGTj0Q0JjgLzy+ZbDNIZx59ZiPHz9jwU3tAAAQAElEQVSqX/wiAh+1jq9aVyZv+R5il4+JiywTz6vBzkwn54R8sTdoF49bLO+eYYuq3hGcZZ+brL29XV4QntErr7ysK1cu6WR6XH8kwCel3kcz8ujg7SIvE68s/+rGFU48rTMHx5t87fAn+s8/+0yffPyxTFeM6UB5NdcEv13bKaesgvwrwJNx5uyRtpvA5AL2vAf7f2ycsZcW6EihiKixneWTkJXxXK8Qumvr6bTzBZriskxP6G+f3MB/ZszBa5mXzuBluIGGeargPh7IjBvc2TAgPJcroCwbPLSfuiOs8CLjeHCDDc1vOI8eP9b9+/d0995dHbPBRYT84wAOVi/yqcCKbtuWxdDLhshcKm1kIE+maVqZnmHVpjNXwZh6NiQHJubfeG6OCKWUgKynL1MJSJ8FMELUSeNDXFQ8KVSDMW0DjX9vd51nFT457mqYjLsavY5X63lwe+CIUEQ4K68rkY0UikjSCoROBNvuA3gIUTfe4Dqjr1wgeTyoyMZs+Ym+kMZok3JOaghK19mQ/KaWaOiRf4hxSG2sXoz+pHBCkGoHNSewmdvR+MdBCCSLjRDwOLaXFbjeHBfeOAf0OV/wWYTg02Ns72zLYDp2bE4ZEXvBZggqbTc9dhrMPSf4hK+cnGallAl6B9UAhcXgINtOw7z18ON+PQ7bNFw/x4k6rW+htNd6+FkAxjWfGCTDF5IBcGqgCjkIYaScZAh4COdJEzyNkJBjrpByVgQdfJNGJIUhJSX4rvkY60bSIDqDnhh4OeBybOoG5NrjlL0WTgHnYVmjRnrS3/SgHxEyfzkl5ZSUlhDwGTG21Xb03Tkw5CRl99w5+Y9H73GSmajPXatNPqFubO9qbWNTbdfVLyGTNmu9bTRpAh4HnPCirm9vXuZRqwueMRvNh9AiTXQc67p7kvX5o4UeDmua5i0d9Q0BR6tu0slfYgx2tjs7OzKc44XXvsR/PeHypcvawBH7ZGafFyNvXt60rE/bcUEW9kvewGbYZGHwOu+8mn8GLRRhoI45BnoYWGQFUIIXAaQzTp1myHpRknolOa14CiX6p2S9hcZrTKmuRevDftTpCLajukvKOBWSlFIoDOFurI4iDUNB9SOg7poXXQsKNtBMnfDFpYLp196RoB0ValnOP6kLV1JXEx6Q4ynkIUXt681cdS31DJLX1rV39YZuvPiqLt18Tu3mtubgLdiVUKf8J/R0epmaYaxwzrxKpfLq2lpHpoh5LkGkkdBDZDBDuekqLPqiTz+/pZ++/gu9+94HOiZqbto1KRrdffCIttvaPzwRy1qx7DvSTYgqa6BuAe4sWi1ioobg9PpzL+smc9k5dxEynRBp5S2lUE7wQBohVaBMFln0yHigLioMKCR7Tcszk5wni+0PTmrlwB7agzcgQ+sGCSiW/0gkD6AnV8VBWE6N540fYdSxBQ3ETX6oYwyV7qCa4g891gCOQSUq0ZRyxfXLeGGWPXiiKcO38RYUmrVtXbhyU06VOy2g0bNWFuAa32k9ueTLKV3Vda0agqiB8T2IebX/CWgl5lN5psF+1uV1/InHM60ev+qvByfsD3e+/FLvvPO2fvb6z+TfXP/iiy/k4GjCy2nTNooIqPgOxmsYt6uBT85JAzLyWu8JbLxH+IDsGH8/Z/+ZAfYFXvsDc1GRQrZ9gFTYresggY5o5NbyMr85JXkO9UAAORT2KBtHpl/Xtpwyrmt7e5uvR9ucJG5xgjmvn+YfceI7IJNuMlHbtIoIdNXL+6SD1dUe1OSW4G2t2otlO2Pf65G16lU8VM3BHPmiFlk48Lxy5Ypucqp94cJ5eb4ffvShHj56CJ2R3w5/bByfwv7u7/yuXnnpZV2tfW7q+rWrsh7sA2c1+FxU3gr82qY8t8S8YwXwbvn0zN9ayClXnvYJvG0LC/ZKmKtztP53tnfgI7sKvFDwFDR80OS9NfMCmW0zy/XgfG4apsj8FMro8d4Xt3Xw8JHYQJQ0XqnQYTDAqFPEwyA84c7MF1IqKiHnaRl7nnlGhCKi1hjHhuHg9BEKc+T9gFOwxwSuxxilA57d3V35890Fjp+3OBGRxr76DdfIgq3IMCJZoQPGN6BYj1d5pCmgZSD7W++RJihkuOn+hLbn4LrRiJkxsgHz9I5gBOC04r8w4xFH8BMRL+lAXQn6sSyPLaFISTailKK2hOcaSVGBqgC+cn9DlSLiDNA/jXSp1MBcDYkxxrGyMsZlvWUWlusKcu9xNA4MbKxOZwQAhik6tuOwA5rjKMaZPWHKch3li1wpOLB1ANGjxwRfayxuv9D452nWCIwL/HhM1/lt2nkHKuuchnU4i7Eu6gCQq3q0HdvRmR+fqNkxLKDvMexIPb+ehdcPC9ZCPwK7m9t7nJHbB4gNzNPjn+XXeQ9GsxNgnGFEKGfLaoSUslIGnBpyoj2p7Tqc00R2Ypn2iFCkJUQoGVKqaUSSZAhMIDBHoA5XHwJV4X9kIsh9A0BAA+t7xXdA83QMxreTsG7tUBvk6XyDQ0w4E+9xc+RxwsvDST9Xxynp7rk9XX3mhq7dvFnT85evaPfcebkP3InDQK11jTIDV3larsCAHlc80KQhMgHOREda04Np0ucPT3Rnn5eUQt92okihDA8tPLVdp67tkNuaNjbW2RQ2eendqpuEfxHAPyN3iRPW7S2CJl5gbI/WW0KO2U4wJL+I2B7sKxbYrh1sj5M1TwFegJNzo6ZrlZFL437SKHOlym9hVgP5o+mCTVyK1EoKAgCJ6VVccUUkJWimnJRTAi9Rq2qbHq8CHZzWBjG47wqhiCSeUoTqhbENK7BNVn1Cj8YnNFhPcOB7BaFQQo4RCWSXQlLwj2cRdfVBOgDkGaP2pcl38IjwU4oITokmusRn4Rsvvqzdy9eUN7ZUmlYDYwy0D6AW8oVU/9mXkQ1POlQ2TAS+MT/tPz7QnTtf1t9I/vjDj3X71h302SvlRlNOzg6PjgkQDvQ5G9znX9zRMYFKj5ykYDpAJNKkQY36yEBDoNqqT50m23u6dPUZXb1+UxcuXeHUcFu2uaBvRJgEOUnkuUWNbFsF+omKiED3gyLcYjEWpZRkvayg6g5/U6xzOJEvxK2xiztR4wonpNzkqK9PGW8k7wbrWRqwgR56K382IKjiMvUF3jy2lldEVB/n4ZqcBXOU5yYrrzHjptzWH4PY3Lmg1K4DE7FsgQHcQV4vDgQfEaAcEqh6bBOY4K/tgxvWqoez/0w5KcIgWUZeSw6w/KeRLNsB/nrkERGwMtL2mvVvp/uP0b/2k9fGE9ZbBKys55SSVmC6BRk6gOw69AeYZs5JnlsP04cHB9oHzK/3oAV1C9a6/ZHl5vnaxhhcgocK4kK8biMn10VEHdd5cbmPZTuQGZC16Xl+EwJw709b+J9NTpc9X/savzR7/4EMvDUK5mF9TQkQvUd6jwroRkQdwmNHJOTdy37KYL4H5IXSmHVB70UZ3+Qfp/Qn/uefe17nOUBYMMd79+7LXxw9dmIsB9E+VX3l1Vf00osv6RpB6quvfkvPPPMMo0o+rbYePG4xdeaFCBS0Bs8RJNhT6MnVI8v7Dx7A46zahVtSCtkGzFdKWQPyUe3lnuhZzAD6POk3l+ODBGHrsOqPebdKMuw/fKwvWcsL4gesSKAtP/0jCDMLr5LOENbf8XJXuvR9Xycw4w3BBviYgPXul3dxNnfkvMeyEH2y6r+3ZyXT7Wt3BBOsk/taE5vDUIWxIADxJsQUKpIFbaiF3/owltVj0ZHnHue/yjg1gRHHuadgOden6n5rYdXhq6k7LevOzHVZ48YKEaGIEA9JMf4LctRFIkON/i4XXYI+dOe56shclzy4zQZn42vbRjlnRQSLaCEHlv4B9sODQ/nPXdgh+E3RQecJn3u8wHqCAevZdKpcV+KkUJYgUi8q67BHjx465SwGQre97HgckFYnx2L0Z41zBEXb21vquokqf+AvWDjmaTo9qQtg5Oek/txrj0P0oil24AzgvMeyk3A/50ecnjELLAHiAteOrJBWfmtK/TfcnmMESwqwnBJOOy/BeYNoG+ibUpKD8XWcW+s5wH9E0CJFkAIRTqGnUERovMZ05C5kOjk3atBN23aadJ06Ng1vHJO1iSaTNXXQN0xIa31t7+R8B77TCuTbrlPbtRWatlXK6AFeS05aMPd9NqfHOP8FcnTw2kJ/zY6ZN+hzFy/o/MXzjJc5VThR6WfIcVyf3tAsczt3817EmsYhOUhYtDt6tGh1+6DX3aNBxKk6XtA1ZVWe4bshEPIpf0SIW6KvFPKV4dH2sc4LzQ4vv9euXdMznDTYRtq2Q59IfETl1GCoDtI6r4B9LrC5AQdvPSfm2rABOGDPKauWoR+RVCKrKGsgP6RGxwSqswUzQf5uG3A+3OCYq1CwHlPOWtGJCC0bjcBwWBQydYEWudkgCk5HoGAEoAD1XmZskxChqigCPAMlibyWl+vOFOWyQhFREfz0CUrAhzUy0qOJhkIiuXYJkdV067pAcHr9uRe0Q0An9D9l0g53enAH6BpK6D/v+m14MNB73XKCatm+/8GH+vf//t/rA9Kj42P8QiMHp4d8JjyZznV8MmetL9ikH+uzzz7XfU5XF5zMjIwEok/ozvoDHKwaolFPuihZk80dXrye0wsvvaKrvIStb26rh785L2cFe5cGidRBishn9Gtw2ZDR9cDGXBgpIvCRSIQ0Aa7vsTWnBVnLICki5H+ij6vcFhov0xlzT56FrIGEGwwX6Dg4QCV1/3EMmpc3Q8g8BCPVqhC5UsG+1X3sqyMlrTHn87yE9IkAHpn0Q5KXRt8X0kELCvarPWumbVtFhOzvXefA1QcW4trmhNH7+Ro+yGuww690XVvX4qH9B1+uck5q8I8jv0W+IqLi+KDjHrHC22+/ox/9zY/0+us/1y0CVscRKQXjqvJS0EdEwud0WmP9ew72MQFOQR6el3k7Oj6SaU45SHHdgr3Cc6hje2AgADG+aobCyJJEXUSQhCSDxgv6qA1VFnnMSos6+881vjj4x5M8Z8/RAXVhnSywgQLPhY6g4o96mb/Do8PqlyJSnUvbNnUM74sOcn3IMieOMs+mE7QmeEoJnbGHXLp8Sf5FqkuXLtK/1Zx5+j9JOOblzXtci08zP263X9zFT1pHE/YC13fWJbTMZ8pJph0RijBoTOX8COIyL484fPQJ6YD9UYUZF21yeLRNoJ5T1HJUZ0B+2d97gQPUmQNQxmwnXe0aEfDeKYHXkLcE7t3hZfRkRo1EFW0IsbDIkHolXlOEqdWFVIthVSa1Hg0aedCYLgtQNUMzDMLGYWVYcA8fPdQDIv47MOC/1eV6b0D+o7aXLl2qpyOeYJLU5EYJOhGmKYxhgK2iAV4HeJ3zlmVh9ZQXLByqanvlif6+z+bHsmsKeKaF41nNEeNRzVOPEyqUC+lY5z7klvMv4BmMWagz3RWY1QqugG1u56Ra6VLQ2wA9uSyuIGeQfweBvRlERgAAEABJREFUt4aoACJ8yogScwzYCIoGEjdXkJIiwlU1DYVUy6HxH+01RzU09NQVokm+3FTnQyZhQDbaiFBOBoyXVJYLRunPqScnRzo6OsABHGvBwpj5DfHkWNPpsfyJvZRe7uL+EYyj5QX9mnOK/DzmgKwzTssdevq53W+dqx+Kd/AQkVWdG3YxwfHNMXQv4Nny9Nb2UO2C+jmLeo59DNAyD0xHMgseU+Nlex+wzwHnMWA/dW7wYzQZeclzoa4Kmr7cqteyrSbu4ExNpWCwSFlt02nCRt40rVJqZDKTbqLd3T2dO39emwTaCQcyINOBAWyNhh7EGSdEnvvoUBe8kPWYAKOHlFNSQ7+269RN1nHQho2aTnAS68AajmLdf5KJ/AQHPmHDcNknkRvrS1x463BULU7K9FLO8JmW/CfBkm/KoQbH6U/99jkz5OUXkVu3buvjzz7VPZzVCbJOzHN9Y1MZ3Ml6QqNHfNafwXdWT8cF1OYhTSURk+pwmOhQ27o1XdcXRxM9OG40JWBtmg0lNeoXIW+Us3mP411o4aAFAVlVPfl+PoAzaEG6mNPOJlqQZdt18lcawxpOXFCbTmfY5RSeBmSGM8wJegvZRmbY7hT+ewhHJIWBPk7rGkhZCKHqs+vWmAW6pH0Ar1doxrg9YP8jX9QrQiKNJVAQrKleqBEiNeuH17WosFewrUaEIoKmJ4guGadgGwXcmhb3oNZoYIs2mpxTob8BQhI8FJkCUAC5TwH9CVCgss6GdKae4GzG2liA779bOwtsbO8ZXXzu+zr/7PfV7V3RgA32SZxKFl5iBmQrdA1AHzXBg1TIr4Ds6Q3Zr7StsFbp2HfA73lagn+vpQW28P77H+iAl+O2Y4OD0ALZB+0F3Jn1yBeSg8MDffE5wWr9W8AFPfeQyIiihc8sPBPjJxVksxjQIc19ZDWbmzp/46auvfptbZMuNrc0Z12IHoKuf/Fv4MuC5ZVTUrbCZJ4HRUgDvtG6IStXhwLUIvuygs1SoAZWeCY6GELjBabEHIxTayBrWitYNRX6roCsDEXuWuhaNGCIT2jKzZKZAYL5SowEDrMnJy3Q85yIPK/vaO/KDW1fvI5OJ5qh3DkLtqdtKAm6wcl1rxlrre062a9Ect1MB4f72t9/zBo70Tr+xmtvb29Pe3u77OlbSjnJ1+Hhkfx11QcaDqA8ttemeYY92Cx1Dpk1lwAHwf5zSg5Yf/mLN/TO22/rc15C/PsOOWdlbDDBQ50IA8Qyn9lLOnxe29n3Jux5gPe5vNZP2Kem02nN+3Br0S+Y26ChFAAiEIuUFSmJh0S5AGOq0ysixK2Ux9R5JiAhW7HYM7ysTTptb23KfreBp0KbTzCnx9PlHlnALzV/cnRM0H+kxWyOXSX8TaMO35wgbD81x0953xV8iiunxPihHv1RlH28A9Dz7C27yN5+3rZzhMwPWS+OtRhN63yNss/P7KNN06pjT3I+pzQeUFCXyKdIegKhlELjBb/IzPGc/wRWUL/GPtI5Hea6OEna6Yry/EhMDLWWyrLt1z52xt68YJ00Xdb65no9sMk5qWmzxKe4WaAr1pt5PGJvGXgp7QaalPjnGYjLQnCe1JNkFCpVE1fXEWsND/NdgQfCRGoSWcFwMPBALzO2wLDnCP8YRfiNaH9/X3e//FJfYHC3b93SI5gRszi/d07XrlzVOdI1NtEGQ9SZKyKgKFAHzRHUMSdnCxZ/j/J7+mvZXpzCRwHOdD+T9UwQHtT8hGLNqT7HNucpjn2gM9aCbblQ6zLJU3dEwMIIZETu6XYlynEKBYwK9JOhtoSCtI7tCRQKBhLXG8jWZqc1Y56MAw1uRYSCxohQBCCDeI6Qao4Z0i8kSn7qyVX7qHKblvkBec+8wFksDlCPj45kmFOeoocpAaodz2gfRXRT5tHgSKxHay4YwUDC4H4iTybg50BACboSduPOKSXZeI1oZ2ab8acSv4k9fvxIfuFxnR1edT4Ysx2A83Y4If6FKo0GZ2WjT8lcQJF5F4av42I7dh5i+wrqTsHMUBb81ToeEaEIADoRIfMYgTQBUVeBetNOOSvlRhFJYCqnrG1OHffOnSPdxqmsKVKSneToLHs48IopBGeDppbrfE57r8G2LSnnpLW1Tv5zLds7O9re2dXW9rYcHK4TfNoBGSYba+BNNMF5tJNWVQfowf3D/MBrIk2kEQH9QZbxou+1wIF4U+3J2zlanmd5sSzrGF0nO5zPP/9Ct/gcu39wpBNOtRbwGvC5c35TqYX/YSalhrklPrEmNsCkY4UOFhkgOJ2v67ODTndnGzouG1qUCTNtNT/p9ejRIZ9ysTOc+gxZ9H2VrNgDNJ8tGH+BnAA2nSPrH/u0fRxxOjHl5WVgDm3XacKGNaDnHjAF//ykX4YGCBX025MusO85Dt94pVALYiAjKTCB4AUyqc2tJu2aMrIstAX6LSlpTqA0n/eimyTrO0gBaMj9JWQMgMBNiTaeYuyaozLI++8PuoxahFoqGM11TkFz4m6nqetGMM9LqK0JilCtPFABEWcr8HAfapc3/dCQvAa1oG6uwmbBROXf7p8OWWu713T5+e/qAoFq2rmpE63RNrCdsIPAcAHImUqVg+kzjMS4K6hlwb7rSGu901MwhuG0AmTnQwk5++9J/tEf/ZG8EZ/gb2ybzl+6cFEXgfN8bfEpnv3NFJ90+85t+b8FPjw40oAvHQbkgX5KQTYG8gNpT1vPsP6vc49JRXC6ceWaLr70MvCq1vbOV1bD8gHaJijHkjfJupKL2NFYaSJFyQ2lINZBGgBXS6BGbXO7fY8hai1P+nj9CdzQ168CHiRp9lxEOkJEELCwfrHhlLMEUhhMhNRlVf5MM5CnhBQIoEe7jdxqnc/9F649q1jbVmnWtRgaINMtw35irfX1BDth9wMjWyeBXhoCsCYntV0jB6kOyrq2rT6lZ10Vgc3Yg30L4HXo9TZlvVpP3jfsf4zr9Sf4rWsQkaWU8Xv4A+KHLz6/pXffeVe/+Pkv9A6p/yyV95+cE/MJRhkUOdRNOnhplXOW12qDD2jajnIjRWiBX7BPO8ZHHAEnJ1NNCZ78YtbTNhSjhSJl0BMFQMGMQ77Mm1NDobbyTCogKkqRdZvI5+S+kuXTsQ9tcniwQSDftk2VvQ9aPIfCoBGMQTxj33VMrNTjV1pku47/Wpt00FT9TO+Tax/OnMD7DN57dG6ZpUjMMVe/v8v+4HWxvbWlTP0MWZumv4B6TETsLnWvmdN/oKIwx6ZplVNSMgTpGYgIRcAjuN6z7t27q7t37yjn0Nr6RFsba9pMvS4SqO42Rbk/VtSvagXdqF4eB2eKfhqgVYMc2q7RhP5N04jlqCm+Z0oPRtLAaerD219qOJoqK5T0G69i+T/VSg0qeapqWQiJiWh5ZRTdNFkNws7AgJFOEewhb7uPHj6SJ/olJ6t3792Tf9bBhus3Av9dLv+MQ4uxr4wiIiAdlbLHt0F5I12wELwhGS8UtBtIVvdXiqvqs6np1TIKWKWmN06c1lV9bXzyoOVJ4e8zB+FgLlFpjk9nqf6a3J/UkfsmPql2378VkO9XcdzVcuiRsWVt3flN1sZ+yCfgqRfKbIaDXODI7IxqD0WEbOg2vJySIj2Zg7hWJWNT5C4smsKGP2fxQodFa70ucBoOULwgPd4hn4xqSpDsOr9d2sGtwDzWt8YBGktJjXxk2Qadt1MZoVdhHM/PABNSSCmCFBAX8ky24ZxZjE8g5Sf5jF1XOFMXEcij1PmY/xU33WSiQB4HzOMeNv/gwQPZYSpC7JUsTYm9VEOinJOChdvgpDregNc46VnnBHaDwHQT57MOrG2uq1tbU0vw2nStGtaLZd7kRolxTJMpqLBJ9MhyXl8YZ/IGb1lZbq43FGRW5QKeN465HTcwJQg0WN52Tm3X4QjX5HEs/xM+qR1jC35JOMGp5GaiyfqWNgnKo2nF4DgYKZRU1DC3dfV5R/NmR/tlXQ9Oon7mn3IqOp31yGPOqcKJLKMHDx7Kpy9OHz16rP3Hj3WI7/DPnT3mZdcvKiMc1L8ocQgfB5wcHCBfw6HtxL/UxyZXEERGV5aL52Nn7Q0zIuS5uH7AP1kmfrEekJlWl80hiiyXgVO1Sdcq4ZztcCswMyYKdhmL5HwXHh53wM5Mb0DGsAE29u5nRQDp9A5FWkIsK52GH2PZ9GpvCNXUtCtdiC3xaBqR6zMYqWZOH4E2wiW6GLdQHoAeHRmGyFKzptRtqI9W5y9e1TPPvqBzF66oIVAvtEcCh/EKdAwkgsQTqAX9F1yVszP9TH2EzBq7fv26fv/3f18XL13WCZtvQ90Oa8L7xaWLF+R0PEWX7Av85e4OL1IpNazHXl4DnrPgz2mljG4Hhh2Yz8DcHJwPudO5y8/opW9/X9eff1nruxcV3SYy2VSebKiAN8hapyNrLSJRIs+z0kUv1tWoc49Cg5trtj5qxapfWeowIvAdvVwWeZC+8TbtCrQ69TjmhuLYl0xEKEhdX2zPddhCXam1fuTcKLcT5bVNbZ+/rB2gMJci1mtx7xEiMuihoG3CZ+2e+aWU66mfPx3vEBgZtkntnxrWvtfZw0eP6rotFgoUvul2m/k32Bf1BGgO1l1vGPsESUGnJ/Lh1ttvvaXXXvux3nzzTfmvBjjoFGOMWAMBWC+vOTqNtxsAzzyCDLVun/MCPGUPM6/OezzDAh5WZYEeUR9yf7dXoGSeV1CQcYEHy3sEuSuSJKW/bdW26U/uuxwybODT7au9zzn2MZ3AlgSu/dMx/ssHe+bDsVDbdsqZl4Ylbye8nNvGzavHNeSU1eGjO/aC3GRtcICxx6n21uaW2rZBRIMsK/c1fujJPxq14ptqVdCZi8m7D4ns++v+xf4QEXQtahmvSUk7W5ucBDcVEmVVQsYJsqnOITOPEZJSzurYG41mGYkrB/ZH0B7Y2ReffqYDfD9K5UszQvcNDrdZGVmujK0UQLX1UOhc68H0TbUTwW9N64NKCyo3jVLOyinTHrIyLPgpb7zeSPxD2Q5WP//sM93idNUbjAVth7O3tycrNtPf/WYYlFOPveAtwE7Hab9c5EIOdey/y4MJmV6FZT9Yr7lad6a9Vv53fuBD/7uM+LToymgKzH1g856z0XuTtvz9szQOCKYYqOVu5ry4DM578WO16DvJRhppSdlCXYKpV9najgx1nKEGUNVRMWYNFtCrU4/nBeu/IHHEm+Z8aQfGrfonuCrYqEdqm1YRASStYfxrOFXbT2GcFa5fbNzXMFq5Of86mP+cPA/s1w4dO7RN27mYZoVEm8FtZ6AnuLeMHKg6wPMXgC/v3sWpfiG/lD3mVNhOxvYMs1XeQ6gGqkJmHW+na9ub2sTxb58/p50L57W5u6uOT/mpawn4Qj0sD/RkauQL63iQnZ7n6bUxR28zNnN/WrPuHGzaKc+p9xo0b3Y4kJEY23qzTv2G7f49ch3QhXlc6TXCiBrf7PcPNFRE3s8AABAASURBVOeTeqaubTotZoMishL5drKlpl1XuGzdeNMr4BCcngzrejRtdOdw0L3Dme4/OuD09KEePnpIuk9AsaBvqwkO13zYIfoLjH8r2EHHfYL8hwSxDwn0DQ8ePqgyvX37jr788o4e8hL8CPnatzj1n4Spf5oKXj0X+5eUcfjMbYGevCmKCzOs/mnBvHv8C1Wnt9dhzyffgU/ibdcoJTcNPAA3ogfLL2qe6uVdsGGP6bSgqIExB47vPFbh4SVh1Ajk6rsCD4VcZbJurwC+x6j9isgWDdQVj0FacWqnmjvzKOCeKZoo+Cs6sKVBSQN9F7xWzHmhWKjTgiB19/wVPffSqwSpl5RYW0VRN6Rx0ytniY5jPF31VPvfXoglyiql6KxlahCypsob/auvvkqweokXm6lsA/c53fmSr3T76D0xj/XJGpgisJnWX67af3yoxWJgjRTPvrb54dLAGHzlFl+4gdAUvAE5RLOm9c3zuvH8q7rx0ne0ef6a8tqOZpww95E0GJDHE4IQKoEcoFqkU70ja4+1whsQ+IDOREXOSSlBa1k3sDkL/kd8iNTMNz+sPwbjLsxtQTfGVxCMzxURT4EpFNYhyM4+eaGyX+vWtLN3SRev3lRLEC6FTq86n1BOWV030WTCmk4J37pW12im/yYBl3823D++t7e7J8N5/NXly5fkX5a2D9bfdsFvQU7DUg691yBgedi+T/k2HnKz7/yUAOaNN97QT37yk/ojAX6pnfFy7T4G0J4atUe29o0Mo9xk5tNpMunUkI+IOmuPv8An2F/OF/NKYmzR6RXkqmb8AEa+h8piQcamX/wAb3W7j+2y0O65ebAxiNzTLj7e+9aMPdUHQSOPperU89zff1xf3N1vjYOL7Z1trbMPdPjHlKLa2QyfPsPXm2fPIVJiXs0IBK0T+u0wjn/RqyUmmxGgl8pjKGIEhWySPH7zPVS7Fbz1esSX8AafEJHq3L23YPl86dsmSG0r2D4kE44qywSu6zL+t0Jq5DTBQwufXgtGzAl89OWvAo/w8/scVPTMkZHMI8PAvCdg8OgUndBIGxROn8sG9LRsk+w0QRnZgjczlRCYGckYQ0pZAQPi8oS9WTrw8EbkIPXDDz/Uhx99xHHyXSX6Xbp0qX7m8QTMj5VhZc1h2Hn3d9lt4VErMxBfpWTNjyI0gurlZkMtfMMD7KdqK26dryBXS7X9q3i1cvn4bW1LlG9I3GsFknPiso8OHEbUoV27Ahor1qq8Slf1Tv/uUKfKwzoiwbkPcrAz5eWiZwO3vG0UHs2pAz+D+cvouGEhZAxxbGd8+K52A7HaF2fkdIRBhbJoG3hTtISdLyzogU29JzAYyM9YhAXDXeCIvJB9gmf9Fy8c6AdyKNDw4vUittP0wnSwE7DgQNu8Dzi/HjpOjU/TeEMD5fquLAT0IpLCkJJSynVBZdKUkuwIFGCRb1oWG3NOOct1lluAF7TZcfiFzDzbVh10nyBHD1dxmdsCxzjAe8bpT9hg1/k8tLt3ToYdXta2OJ30KcUap6eJdaRIakhTTvJn6xkysZObEcAb/HY+xelZZi5bTjMcUx3H80eunntEyDz0lN1uMJ/m3+3iSszDb7ltbnA8HZ++OwIVAmV0NmALGb7XW+pSo1DS/fuPdffeYz3an7Khd2z8E6Aj6FnXwazVF3dP9M4H9/TW+3f05gdf6N0PP9dHn3yqTz/9VJ99/rn8J2nu8JXFPOwxd/uAXU4fLBf7k8G8Mk87cPsOvzj5hP8Rwemq7iH5R4/2dbB/WE9nZ8jH8jhYnsKe8NnY9IvngP0UdMA0MDtrhVngo1y2jThwH8Cz7mxDC4JVaRAqEKLRAD89dYVUlU5BDqpXgchA34ExBqe0O3W9aAuL3xbnhUM6lkMRMfanj3EHAltIGMPdlsCKgobbScySCvgg0XfsHwr5dnuBQKH9FKikSj11xGWaD0JfSYuErtJEQ7uurYvX9ezL3+YF6YKi6STsWfDWs35sJ4KGxxdXMbgMAyQukdMTMAK1tQYEuHd32mvuTFoxKDs97VR7+mHfknKWf3nkB9//vhwUPeRF5dYXX+geL4IOVhy4enP3WvPP0dmePv7kY81YA+Z9YOLW54DO7BN6RqtBKvPrseFFyZotEie2oXnfqNu8qKsvfFc3Xv2Bmu2Lmqc1FU6WHdQPBLQ9vnkAPKECk0xPA7oujOMyVYywehZEGIgygV7Y8BcyLymFfFmutnPnh6E4AdwWtV9EUB7vlFLt7/U95vva0LZdpT14/Epi7OOyhwm4MX89bdZ75qXywvVntcFLyQkkioxfKi0PZ9oeY1xfh7r1xS1O5aZKLADvzRMfCOC37J82Nzfqz2NuEbzeuHlT3/r2t+T/UckHTx2BlenlnGSIgBMLi+HIagSPW6r86vqzv2JfsIwG7I6JVb4yNuCDCNf7hPUXv/yl/J8HvP/e+3pAAGUq2T4y5cpnIm3w0YaIUI/R2xa6tiNgnVRIORPkz+TDkYRsLceckipjEkMXwaoiQuEy4NtTMFi+AzpbrYnaxqMA9aaf6VYI6KIH43bIbw9ftwv4dNp13jfm+C3DjHjHAaz/pvhjThaPOGmNCILVNW0i57ZtZFmZ7zm43gsW2Lp5TOAluM0pyQcsLjt1sOp8AokbDClXnlTzUe1ZT13mCyFI2NWM/fghch7I284T47gtR9Yu+5VtoWlb2ZYDihn5e95kldusjC6qftCR6Ot9zOUBQTo4TQgtrG+MdMGXunu3b2vG17EkhLa8K3PguUj+Sc6MnIJbaDLzJFTzZBDTIUerPH5lNKekCjDVYAwZCIRSUKoV4QVwwGc7B6z+I7QfErD67dhGaAP3pD1J01hgtCecjEwB5/EHHlJnL7Ph+gpCTAgiIkAxkFSEUnl+wmsoImjkdmog63bP0QoxUFXviCVuLan2jYjTVKG/4xWKABTyraeuoCqoAWxAlGQAX0vwlOQ2g1CnzuLq73R5vpb9Aidhg/e8K9hw0BmUlRjXqUGjkOoY1lFGt7XeNUtDrjguw6jpnwUbfsBvqQorzqGbQSmFKKgnkOvNC2+4XoxRUDllkNysnJIcSPnzxjafxHe2t+snj0TrnKBmejJVj93Y0fUEV17Utr1i3r7Czymf9FWFxFyzIqB2CvAlaTC/ZO1ovPCFTESZPX9sA8d2GxGwWtSycB1Er3HK6z5eyKDUIduu1fbWdj2BuHjhUk1dNt2B+VsPloEYICLkvB2YnZKDdq+HWsZR+RRyYVkx5x6dFeaYU5Id1MhPkq+BeoNxDNaxcd22AjuaXIPUtvLf5FY5NdWZe/oN/DTYXJn3alKrO3fu60sC1YcHMwKflgB1ohmncwezrA8+eagfv/6+fvSz9/T6Wx/rF+98pNd/9Y7eeffX9Te5/Zvat3BI/uWJB/fvyye73gQnBOgtG4p595q3E/f87Tv8yxb+lDXyX2A70FfSHDnYr9ixP7j/QAb/yEANXjgJ3ido9Smr6UQkRaAjQORTyoocNbCxvVVAlraX+eyETfpQCU/adg04U4LhYwKGuYQmA/0LiAgn1I13lSvs4XWoGJ8yRghaoZxTTSNCot5PyAlDqrZj3dh+B9ZfMUCrtqPDCHiXwHOvWPYOyfW0c2Mvg2asBf+SY6XDBlDr0V0PTPui6ZA05Ilisq3NC9d18fqLmuxe0tCsqVeGFWjSyXMptiv4oJJxYYZ6cdWER8U5k8Jdxav1ZtxtNaWF7l4zJLwClFMABYrLm0ZuaAzKKcnj+mfwvvfd79bP/Qv8QV7uLwvWuF8OvYf4R2weP96XT+P9te7YP7/MJ9Opf2yJlznbwHxYaI5TWTDUQom5NgTuWfM+a8FXgJMy0WKyp/M3X9G1F79TA7p2fVcD9i7Ww4D8SpFnA3/OFFlHXltyA3SRnKwP1Yt26i2LUZ+DhqUvioiqK4oa8ROJbSPXVMvLfT1PFxPycP9xrJD/ud11BoYam0D2/hvBGEPRDJ0f8xWk29rV7uXrWuQ1nRCxMwPw4RFNgKrAD0+RVWHBzwmA/vIv/0p//ud/oU8+/lRz1oXHSznVYG9jY7P+3Pw2Ptg/j7nLKd71Z67rO9/5jq5fv6bxNHAN3E4RMITUnDJELTsv19FUYNz8j9DzUgWg5ypbBGSdGyfnLPt1xw3+k1Y/++lP9d577+kRp3AD82w49bP/yKlRCuQoZIrMIhLrFtljy8YTejReQ+AXETX4GxinAH6ZH3ix8XiiDfZGGVVhuQTX5GF5WY/8KFT8sbk+QwGisyA7oegxTN/7gw9X/L987e7uqcXn2ZfPCAoHy571e4T97vPV4DFfn+zD5rwkZ2S/jo9c48Qbcvjmufyzq/aNtpEEvy0yyCnJ/nSDg5DN9Q1VW4CfWELH/tQky8c1olZPXUiNOstl4BBgX/f5srWAp5yS+jkrh3Rjc13nL1yoAbTlnpBxQuaeiyERoDaM03atctNqQEZz9ipB2bZkPeaQEjLPiKhAdwLeAbq070oWKKJFiDzpXMtfS2szinAKnoAlTq0U9cA33gjLgul4q2q7DkM1owiFiYg2bxgW7EMUYAfz8ccfy3DE24MFa36szILhVWDclOmfQtiXmNMpfOP4/xWVBaH1gA3KZCLCyX8DWNL1ZJbUlzXLuVHiXjXXlPIS9TckxjL8huaz1cjUcvY8V3A6b9oS844Ixdk+5KlSRAASTx4hkRPX6cj0t42YvlOx8EbAhsCrN8irnjZYO8cpp49+m/TG4rqGzSilkFO/UW9srGtra1M7O9u6cuWS9vZ2aWvkX+7yaZuDFff3aZp/LscB3GBnx/ilAoPWwf/2h6cwyqUoUlLHKYLB9WXZ3allZlv1W6LbGhZnN+m0CZ/+bf9zfMrf3N7SBqcPfpO+fu26nrl+XT4F7tquLqIpb49HDqgePtYhG63zRwcHOqZuzB/q5PCIeZ4QlM2qo/YmYse0YDPp7XyZn9lK8GonaB5aOwivm2AYmKt82gFXCzP2CBGhnLIy8m7aBqfZqiFgLfQRl0+nnM/omZhNTWQCtqkOD0/0eP9YB4dzPT5a6NGJ9MXjuX7+68/1k199pE9v7+tomnTv3r78p+r2OSFwsG2H1bQtMtnUpUuXZfn6ZOwhb+3W+wKdOSD1jy/YVzDsKcfmY05w0jNn0ZByqm2m6TbrzPw6ULPTN1hGtgXnj46RIwGomFspPRviQgU/k6HTeP6A8wm7CyY7cMrvQLUgt4Egx99RU5IS7YbQeNkWnuSwc+sDME94LQWI4T6MY54NQZ7qyr/xBvjwvGpwufRBrnNbUankx3HoxV3zpFJ9jM86L8Y3LXjukWWBFtUyDEpKzUSNP/sSlPp/JbrxwiuabJ/TCdFbSa2UG4ct6qEIJdXLnYGoBUGr+LEsufYJ0LKsfzo5W382/zTWby49+9yz+uEPf6ibN57RI2zFuuwmE1lv9gu7BEr+sz3Xrl2VA9VD1ox/vtnrZEAjyZfsAAAQAElEQVQGkdhkSefIZE66QEYjBJtoo8XQaO5glZetWUx07tqzeuHV72lz74K2ds+rW9uQUn6KQURyWq56osJzC2oD+ZFUWbmt5tH2Kp/zSCsilCIpIuTL7QO8jelAgLWQ17vb7F+s02Q7ZT4D461gwbyGYYBWyOvXa80U7bciZW3x5ebC1WeU1rY0i1ZqOpXlmKZtOpbVwi/L0Pr0s8/k38B//Wc/15/87/+7/uxP/1QfsVcbZx1fPOETs32NX8g79vkJPnKLU7/d3V29/PIr+va3vsWLxV7VT0QobP9JNVWIqyhqSrbeBVkN8hx61rfnuYAXp2Ndz3odwKEfc58SUJvH13/2M/2UgNV/yuw+L6pTDisK9BI4hoikiKj9EBd2S+PyDkXNMXJ9uTNNv6zWNQjyuHag5vwpuMvYzzkI1+Rve0SEUpUB/Kgwz77CZNIR8J2v+8L58+cVEXWedd6MOeO09QS/5WDVcHR8yEvDvOp4Y/ljAebGvnPFfwRjAU1OartGo31JxkMSytiD6rWc2ypfU8Gd8AHSAjvYZ0/qeUlxk/WQPIdI8heOLfa2iJDlZFtoO2wKRNtSxr4NSl53PbQWle6SCdFNbcrKkeDHELjXIv+Pl4fsFQk6EgKAxbFjrXjycD0IVDgHcH8V0VVfrVPQhUcAKWd5M5p0E01wJjZkTyRTn2C80PkIR/IQh/M5nwH9G5v+kQBvMKbiReoxjBfgZxammFmtC7gDjPf3CR7TArYynP/7pP230vLEvoL0DVVfwfhK0TLhtADp0PCbe7ulAk7NgVxdEGxqnneFpW1A5DfeoVC9SZxWehpHJjmTqSXKYEAXtRtdQpfiolYzgq1jTj7sjC3/btKp61rlBuMF9s7t4fB262/7Xr16WdefuVYDVpPwp93DQ//c4yP55xQd3Fh3ESwexusJLgbm5jqGw+w9onN/O6Sc8eXmo1WkLA4lOGGbEnxN5b9C4Z/TiZw0wVns7u3p4pXLevb557VG+QQn2hCM+Y3T/2OI/0C9Hbh/7sgy8Mmog2oHo4cEqEePDzRlPcyPTmp6cnBUg9MaoB4da8FXhcInrGADk4G5MRkmEUqsDzsip23bqCFYbuA9IoEyqF86fet5JQedudwv06cFurbDsXXK9C8EWgOwYLMwek7og0zDWjxhM+gRyHTW49DY5EujT+8e6D+9/mv91evv6ZMvj3R/v9ddglT/oetEUDjp8hjAnzunq1ev6uazN3Xzued08dIl+Ucg2q6tsnMQfw55dl0nbxiW1zon0+fOndfFixfBXZflPoevBQ7ULwkDSPWkLmCw3uiZvH+OFDEoyNu2F5xKzHH8CwJQ20YPjYJ95JSUcq7zzjmRRgURrqUsRD7TMIwnqdl4yCClDN2keqGPAg81X1PGd+r1yNgBWspZKS/B48FUJPcYe1Z5w0sPDKzNYppLGLFkiirQW1J39VMA+ojEuMWAdk7pMF5RaIhGk40dXX7mWd184WUlApdM4Lq2taNMsDEwrwHcgXEM5ewILhjO1p3mQ24ynFb9PWYWnMb4BfXb3/m2ruAHvK6ty01eAv3J+fd+73dlm/IJ1WTS6YQXX38a/oKT+yNeBgfWzYKN13bj0yu/8MwXhQA1AG+mDV8FOjlInapVXtvWlWee00vf/p4uX78hDEIFucjw2+aFABD9N2DQoFCy7gHrZTKZKOXMOsUGUJ7rBnTvufXLdeu6CHjkBe2E0+HMOm1yI1Gn5WXKLtcUOmEazLWnj/s3bVf/c4NLV59R6jb4AkL/3GoQ4wJOvY5O8FsD/e/eu6tfvvFLTQhG/RIwZdx3+RrypwSr/+E//ke99fZbeshpX8pZ9neGdYLXLb4UrXHi57z/B7nnn39Bzz//fD1YsJ7sO+qaREBh2w9PoHLtzBkoGvA9Kxn0zMVyKZ4X4KlHBL6tr3/ov56wvvZj/eS11+oJ6wO+0iyYe0QoTJUhIkIRI7jKYNk4zdi8/aZlq5DctwLjemwfSHj8Adms+rifAdJOngBjPCk8yUWEUkoAA3B7nc/Z+7yHTbFV0b7FV0J/Wd4k4G/bBrsYNGC3c/jwi4dxj9kPpvjfhX0X/Jim+XYqrp56824+Ibkcr5i8/PIdyD1SQLuADSM8hQ08Acnz7BnXe7MPFOtJaITMc6BzshwU7anuF9ij8TP8dutrUCrQHlguWWK+7jOHJ+MUxlqBGcrIvYVe22R5z2pC6jm5fcAJ7niiCrYn8k3AKNwebAnj0KKSmzoGI8OTPJOBFHmJMZYPKUWSmWhgoO06rbEgvUlPyHdtWyfoNzFxefHdu3dfX3xxi9OX+7JikD/pwDBFkRJYARckZ28PGDxW4DZ3NDh/CjHydloms8Q5nX+tKnVMBpU71F5FzBv4b3bHkrJTA8ORFGDZsJx38LaxqolV5knKwn9SWDE9ppacRQRlUArTs1yHOteBRV9wCIP1iEwKAAK38YDag8dTtymOFR7B3Iw1lKBlZ1JIIQISNDyGAdrGW+EXysbNKWnStsrYTGFB2gn7JPKZZ57RtavX+DR+Xju8pU/Wusrz4eGhbt+6rTtsQPfv39PjR4/kRTwwxgq8OArBEQzIc48IBYWIUMQIFLlDVFSwnQULpwKLp2knBMzryk2LDkLEZaKg4NQpt2uarG9qd3ePTfMqASob2ksv6saNG/KmefPms/LXgcTcmraRU9v5o4ePKr8H/qF53lQP+Cx9wpeEhT/58OljIBgd+LTuzyv1zZ5ArA6MaEcVh3yF+BdJpmvIbFwNfKac3YwDH+RNyg5rwQbfI1fLuzbSV+H+8aQ/67RhM2vRQ8MGllJWz4StxpoaH/qlaRQ58UY/1f7hPhtd6P6jY926f6w3P7yjtz55oDvHRY8WWSfRqkdOW+cuaffiVW1xMnX+0jUC+uu6jF4vXbmiDRyy38rtoDvGbpGVwY76Op8PHXj4ZxR3OT3f5JTa9bt7e9re3uQFuIOX1RyYD26ioCnBlZzCvOccIaZryxuq/QzVLnpQDAOYhLgIN8LpoEiDUh6Ugcb1BLa8TUnoImOzKUL+57EKYw0eByqFNlMr5FcpgyhMIyRMgbykEJcfYNIHdJZK0UC+2m8NUAYNrEkQFWFcciSFpNABVPpAnYo6LrjGLwS5hZezFQzg9gy8yI0WCWgmajb3dPHmi3qGT9ua7Cg6Av+2IyQPTlV7grZBA2MWBb0Zg3FFXko8Q+LptgEn1QNITLAsp2XZb9CqH5l6F55LMPOmTNE/o2YAm5sKbhC5VxmnADL0SzVI9UT1n/zxH+uVV17mhXVD/t96nnvupi5jTxGBqmbyy5EPQvzF7i//018QwPyk7i0LAtOBT97DEDL/lnmPvBb9TIsyZw69SmIU1sMMLk6UNdm7qGsvf0d7N19S2jmvRYOsImlgrMHiYD6J+WTymTTZHqiTL3DgnloxntBZqWliff3/qfvvNkmSJL0TfEXN3D14REZyTop1VXdXVzWbAWYwGOxggVvgcItd4P7Y5+5z3t7cA8z0TFeT4pxkVSXnLDIyMqgT0/u9au6RkVnV3dUzA+yuhYkpExUVFRVVFRVz9+h2ewroFH1ijFylaXLBGTUN828IjNSUuMMs1/Mr2waBZ+PShmUu2klVRUC/RllDdFW00Qdnk/6m+f1axEPcXdivAeM4aqCnBr7y+AlvpBro7fQHun7jtvrI6jSG5vzigjq9rjL967OW2LH0Pl7Md955R5cvX5LXtW6nK693vakeYzKrhYV5zfBquLwFw+vmNfGVV17W0aNHx6+Ka1riptOwLkW5ZVkYwhnyBX/gWAaGyTpmnTdYJ/zGxGO9itPLHwN46623ymdY/Rl4e9aHGEnGFQ053AvudWmFNjxOKYU6nY5sbFeJUbXsDdDwmGTirmMaESH/iWeDnFWu4BnkBCH3OCBW8pykmpOA+8YYoC/Oa6A9xLg2bdtKS3jAlzjUF68p6y4VGNch+pCZb6Mid++FOxwuzFeC3xq8qkKBQc6M8Qg9sIxC7t0E6AFt5glQlul/AzjMTsNohqk+uvSIt2YOnSZbHdbJjoZamKkVzbbqOimQW6LdmnmT4CMi5DzzNRmziJD2QGhcLyqlqoIOIXRqcNbu3RcvtMQF09xE4Lo8Ya+NTrLb3PFz0gkGxJ0puRAs4bc+shoE0YDvYgtwCk+TN6ai0D1P0nBRmYxWdv80zW0MkC1OCxaKFaMZc1XaLIy5zhOICPo+BqgZpcV1jAzKFW3ogFhZCIxjIZJwFgH43CXBI6gUJRQxYE+Z/skut2BiDg2OPw3Z2YaSTYQMniX15GHmJvAkt42R7woT2JUnkmV8MmmGtqAWmZCgBorgEgeE47ySvytPykotP1yS5Q0nm6ahLH9uI5fP0TRMGk8W9JAKmcoZ43JbAxbFhsnp1982zqbx6MyiJ71urxxmKhTfHwl5yCsdf1HiBq+jrl27Jsf9uZnHj9Z4Bb3Bq+jt0o7gr0tdLzSdThdDs8vC05X1L1WVKjbsuna6A2qSJ1XJwyidmp7R1MyMuoTdqVlF1aEXoUjgFqhVd6c0Pbuog4dO6PkXXtarr72uH//0J/KXPU6eaI1Tt+XFIkXSFkao/+vK/bv3ZP1ex8i2rvc5NY5Y9DObpGWTbUiyUGUD8qZVVanlNxEGtGBEQeh0W5ZUVbVKmrCqKuQqDaHlE7AXCIZXCqgVSOAmVSmVMKVaFfUCKHEWuURcYoFGz1y3gZeGeI6aDbqjplNrAM8ZsyYxmG57fSfr4y9v6/y1R+r3lnXo3Pf1/X/25/qTf/0/6s/+x3+jv/i//Tv92//Hf9a//1//N/3Lf/Pv9eM//TM99xJesaPHtLS8T/v2HwCWNcfm1qAnHu8NXm/51e4UJ/QjR45oCUN1Bs/Z7NxMMVJt2E7P9DBWO2yMM+XLBrUXzEC3WEjFyDXI0jplHbPnomFzRwyqApFQLneQuMPGOlsM2D6FfUUaqFNn9bxash6lHdIs2jWyKVWoi2hYN1SuEidG62PKmZBU4UdCVMg8PBQ0R74tggK5pUEcFkrctEoXQJMYCwWtGdwA+A0Akvvnfnmj8vzxx6nscdnpb7Gm7lBroBGE+lXSgLkw6k2rx6Hh6HPf0xz6u51mtcGr7h3s9S10cRvoozvYJxox5rBU+kBTtJ9oHB6w4rLLqDNAnjscqrb6Qz3G47bJQYtzlgwjarh+6QLxtmMNMXiHEhE5L4NgcNph5mFwGgTRCcaCIFTkl+l7lSoOr/v1o1d/pJ/+9GeyoerP+6WUmO+dsh5YLmu8Pjz/xXl9Afz9372hN3/zju7fW2WdSGqaSgmdjhBsDOjnNnnr9HsDYC1p+tohdwuEDYz74fx+LT73ihbPvKQ0v08Na8wwilkqX50kdCWpGxLU5cOJwrTd36zG/QIxQ08ugNeoKqkohuUKDvqac8PYjTRiTfT+l6nncXadFIma4CKDIh/KYN63RMnePOXQyHmscfVKQQAAEABJREFUp3lunw698CMtHH9eG9HjwFKp7mRl3hDwVAsiDMgEb4z6+uz8V7pzd0WZNmfn5zmIn9G555+T3w7VnVo2qHwI+O1v39Qbv3pD9/DA1hh4XnfMb1UljL2eDhzYDxzgjdiy9u/fr9O8QXnppZdkJ4TtgIr1PYFrMUSEamh3sQ2S5WP+5QsOLRfkMzKgoyN0b2QjDBlEwDdoTg+Qm403G6y/+vWv9Nbbb2FMX9FjHAJec833kPoTaJBlA+0iZ/K9ZhZgHSp5lNnQa2g3G2inoY5xTKOhfbIkeMjIXOVijNSCCFtAvqaV3ReUXr5CVVWprjuKAL+sP1mpCpX+h1iDaoz+BS0uLGp2ZlZdcJOFJa4xGfNgXsmBTgYkSJQQspqUwQEobXlDW9n8lH4+mZcN61WbCrQ/tDPIWt3so0uVEnvD9FRHde5rph7q4GJHs92RmtG2ZvCmK0kjdKrLoaaLQzLTVzORIin4ExDEU1QKwiw4sszoT43udKjnKo3HEMdlgnNuBCaAEp5t2vHfBcYdA8g0IYUkC8Kh9lzOMxMFj0JuGTEiVKWKxaTHxjJN52ZQ5qkCPZgsJyPc2qWDCiY3IoPQZCCISuQ/DXpyQf9Joo25bUObevJsaSEostr2HCeX/pP17TfF317wj8k1dwa3H0i4jX87xSi9f7rsWab2pp+Nl5FmWAjpJ8+nSY1TlkepWXDazKw2LM8ozz2Pgg3vhNRxT54UZnlYEopZoZDJQH3uwoeYLFSkSkbhm7JADzDivMncunUTz+nt8kp/9dHDEnrB8UK0jkfSRuAOr0y8+BQPAbQK7w5ZVNxuC6GqSuowGWovjGRGBAtErTJBmFTdbkedblc10Ok67JQyKdh4G0VKGETzOnL0OJ6cF/XKK98v4dFjx4r+bqxvwOstXbtylfB2+Y9sD3n99OD+Az3EyDbPA17zND6ZMxE9GTM8CnmFJlcmYpAiYgxMcmRn+UWEElClRH8qoAYq8JJCMil5AW1YcBtom1KkUJUqpZR2IYhXib7Xho6qqlYqOJVUKLW0XB8yikAvI6khDOoMWeTAkF8tzy8tamp6Xqqm9L0f/kR/9T/9R/3b//C/6N/9L/9Zf4WB+hf/+q/0p3/+L/Taz/5U3//Rj/Xiyz/QC997RS9+72W9iLF65tw5nT5zWkfwni5gqNadWjZQb9y4rvO8Xvzkk0904euv8YY9wABZ1+bmhqoqaarX0YHlZTbARc1hwE5P9zTtV46EPcbPOEnuQUYuLYg0PaGLWSGJ7sih82WdUcOaMwJrROFIgZFXTBGEkNicOkqqkV1EqCHtdcnAEFKnUJH1bxyTQ1om5HZDbALOM7Lx2rpgQL/EXTBGpXEFf9ntUA5Wod3AZ9msyRt5sy6AYeP0BMBpYGoENKnCq93TTlTqzi3qyKmzWj56QmlqTn3VUt1TZrOkKWX69QSENLJovoVGbELScJQ1xJId0u6Q+MbWjh7wlmB1fVNXrl/XvYerHGSyRjkA6ivzp11QuTJPg9xsAf2OK76R39ZLjIMNHX+cZhav/PTUDPtKV970BcVbN2/p/fc/1MULl7W5vqUN4O233tN//S9/p6tXb2pne6B+H7nRD9Cl0tshMh4SAyKroXF7o0cYB5v0JzigHjrzgo6ee77IsqJNUVZ1umpA9vxG5KqqWsF8yfTa3BpogNuxUMC7FO1cbRrazCU+8townrsev5BKmXXF/Q3msuNNqcOAUN7eQUtR5D1iwLKScqoZ2676UWnf0ZOaP3RcQ175D6JDWVIE3DGP3Y65KnRh3j+K7y883rx5RzeQ4W9++5b8U3vPPf+8fvT6azpz9iyG50FNMdfMk2DSnwv99LPP9OWXX+Ll22Jfny7lQZnh4IEDWuZAOo9ntYcROo0j4nno/fCHPywG6xR57kdWQ38bollVXcn0ww2Q096Z8oyswSsygHN4dlmqkiKQA+kRMvQX57z2XrhwUe/i+bX31+uI948qJfk1c0iFVjuPmPeeN+jDCAPYb7O8r/hwCxq8VHIbjlv+tlW8TxknIqlCziG3L3nOWp67wOjAKU9qw5/zwVJKoQq+DSkl0owbWJNy+aLiiP0ik285zc8vyPre7XZFc8zFEX0Yqb1AbiPlaX6CmMHttSDaCaJQpL9EoIw8eWbkL/hzXkPZCBnbg76KM0iR3BxezkYVxujiDOvvvjnxkhN0eKBe0J8GGsHhvsNeWzEPMnSdb8jw4jvGfXV5xX5SMYcS4+38ukIO1OGVnZKRC0xqOrE37vRecNkE9uQ7a0/yW6OIhPz2SUTurZm2Ik7PzKDUM0XwU1PTauisX1OKy8rQeNKR54FzmdvbC6ApIM2tveD8PwTGF5VNewIeJNP/Q3X/m5bDmHkosCf+3dostUCdhER/522c31lYCn4nBgURoQREwKRBXB4rgmfvGiWs61CqKlVVaxSJavIFLQeGhtNdHw+rDZXHj1f1gNf6Kw9X9Hh9TRsb69ra2mRz2dFgsMMEHWiEZy+lULdTszD28K51VVWBHjFxoAU7evrKSqkqBmsPT8M0nlNP+tmZac2iizZwukywLvS6Drudop8Hx56Al1/+nl5/9VW99NKLOnb0EBtjpZX793Xl4mV9/sUX+uLzL3Tt2lXduHZd/gmdtUeP5MXMhuMII9UfTxjQPxik+wEvITmG/LilJJEELBQD0QDoY0SogvdUVUqVgQmdkiKigLEtPy/SDQuM5zpFpSyoX1GnqpKqElaExKmfgColGUdPXSwxEM2mRX5EsCAF9eqyqdpIHY0GGIc9+SeyZpDfWYzOc889Vz4KMT83J29I83PzmqasyJbFdYpNypuVF6eokqTQDq+uvIGsM8Y+oDzGE7aB57nPgcUHEv/c0IULX+nKlUu654973Lsnf9N10N9Rx/2BTFX6GErw2elU6taVnJfRAwGBQAx0ghazcP/L8RJ606bcaXpZyo3rNwQlBNN3lZLqGv2NJNEOVLxkyPW+DUAxmqgGmDKo4xvpogZe1h3LLO+mpjE+Y0O/kivCV2YdJJAvr4MNm0jDuORx6HgL0MGgaqLSqABjlWqp09MsXsBDx07qwKEj6uJZjVSZ3Li9IIyS9qPlxDH3KmvIRBrAgz/POcBdOrAhsNPXig1UNrH1jS3dun1P91bW9PFn53WXg9m2N/tG9DHoG7QRRja0ZP+BT3M2ASHTxFyuVbGmeFwcDvDu+r8anf/y6/JRMsQEXq0GQ3Jzc5vDz9f67W/e1tVrN7WJke3+NPAJNRmaHGVMJ604tOwzMvB4zGEoHD91TudeekUzyHSgilfptYZRI3PaIZ0juQp0AppP34gAXpoyh4LxTVVC//vAjhgE1rd+Ka9SKqHzKnQhM9YGPXXlth3yYE8NzNpk8eGkYdyH8NSdXdL+Q8c0PbcALjRhIAu+MpXGt6OZvCFG2v17D1jHznO4Xim8zC/Myd7St999R+++9x7G600t4yX9l//qX+nHP/mpOl3WXObE8ePHmefTssF6+fJl+p41OzvHujwlmgQy68GU/Hurhw8fUsU6PTc3g+F7Wi+/8ko5rM5y4BihW63xF6qgm5BDKPTkcp8nIPrUwhTreVVV8mFhiMHvOWM6W1tbWsFhcPHSJdlYfRuj9fMvPpd/dajP+jJibcgIz/NnRP8dZhTCeamqZB7c9giaNl5dZp56GOozeDi9j7hOf9BnPxqVfruugQTM5RZMZBfIg3PLpe1aFioDhKqUCriNAhVjZn48uJJSCvW6PU1jL03BQ4c9KiJR8m13JnMCRLkjQhEhccOYnoAnQYYr45NNzAayv9S7/vgR6Fn+b3peV3t10vLiouZZ41OqFBGyDFw7UVZosqaaV1MCQZHgkTZNPSIU1Eus0Z1uFx3qKFVJgU50urWCPopVg5wo9QUzrUDHyT8icIOuuwvjuhPK4yQtTGJPhymSahi1sGe8kXGqGqGkUkvBcXe+LMookoXAGlLouW1xtSH4MQbyyk2yhDxaHCJ7b+g1gHmfKJPjBqddx/EJ7K36R8X38PFd65W2x8iOj6O/OwCp8GllnvTpKSm5ai5S3WUnO+9ZyAXHuRO8Sbg3z/EC2c9o64Q1yWnA+fBhOQZ8FKA8IlSlpFSUEKQxjsdV46th0fBBpZxWeY1oAyOTN8AgGbAQuGzEgtHQVyu2T20zM1OaZcGbm5vVDEZQ3UHRoUcLoklivmmFOqYLKyyePbyjsy2ge3PALDDNa2bro2GGuD125/AgfA/D9AUMsKOHDmuq19XO5rquXb2szz75WJ9/+qm+Ov+lbly9qlWM6h3eCDBrlWjWE33Aa+MhxqnHqGZy+qe1EoxZDhGxh0cq+GaCt6KhB8RtSIGG3JKqqpJpVClRL1nENNUUGDF3DJaN2yqkeEQYNxQBjOul1MbJlCGcplxcAZS7ZYI2MiihKJlSJPsYMxGpy4KZqkoRofX1db3PRvbGL/9eH3zwgS5c+Fo+ZNgDakN0CH/mqwK/YdHdRE4rK6tl4zuP/M6fP68bN25qdXWVA8kWr2cHDP9I/sLZQx9YHjzQrZs3dOnSBV25dFFXL1/S/Tu38Vzfb+W+taHMwUV4iZIET2ov9wM9pBAlbQqYj4aNXyyG2aFxkHXRVbqGQ0A4U+W0KHOY6GOqqpamhRG0UqAk2vynnhAiTTVBSDIPPPfeGdoNshgBjpcaVIiU5PUxoqXdGA8+HRY8p9Fnj7fBXh/TYJ/FWEoa4SkdRlfD1FVTTak3t6xjZ87pEJ61qHsaUtdzp4sup+Q2nnAV4bR7HEgHyEK/pBHhED77NLKJN/LByiMMvb52Bo02Nnd08/Zd3cHIwY7FWP1CV6/f1DaHMxu5VJPhSStPYpAdS4Y5Oo49Kf39McuoqmrVGDQOR/B25+49jNGv9OD+ilLVgUBSVXVFkbrdGaXU0ZdfXdCvf/0WuncXw6bh0JvVNEHrzCkGq8mOizT5yH3ImlPTjnV32DDfotZ+ZHnulR9q+chxjaqe/LNe0ZtVA/0B1qI/FtFQNwJ5Ml4wQtsVkIhCFzplfcCwFm2Ky1+wTKkiFhiy6CoxmYtx/ZJET8XIQEEibvLWUXFZlk1Av+4w9rXsMT944owWDhyBr1qDHCp9Mz14K/XMntug/vb2tvzb5v6IkmlV6Hui3/O8+h8wlv75rxvMwa+++lIffPiBrrAGeq388Y9f109+8mO8qdu6i/z9FuSNN97QV7wJqRibKdZShymlYszuP7Csw4dZSzG0Eh2YZt0+ceKEvv/97+vs2XPFOeCxdVmFjVD4SJWcJ2QVgJ65vP70MTynsCN6gNsySrunDLVD3zY4/F67dq18Xvk3v/kNenJed+7cldcnj1WDXAwjZNOMx8dj5OYS7VfIIyIQW0ZnhhrQnuWSmwxKuLkC2fI0LfJNxzTJKmUeszYyfoInCl3b/Q3Gby+4z97TErIzrQF7iQ3wlEITg7WLUyXCFMY0x0HhA9oqRX5KBWsAABAASURBVLnkRoRSVSmCTPTnG/yovShlKR1qHYfRYGdLwdraoc2ZXkczuFEP7FsSkpB58vyLcCqLQJGSfLl9Z2QnIoi2IOgE4D51MVRr+E9VkqtVGLoOS9qCtfCKjCBSCLpDxH//TUMglIapXBZNp4kT0FClDo12UZTCvFsEOTOxAoSIAMcMJQWMSiHjJfBczwMgrkIXmiX0fIWGwJ2wGIUYOSWicjmrjQSYIe0pK9VNT1zj0LQtZIdkUYC6EJnglozxo8WhhHKhfJPxnYQTvsboJWBNaMPy/Kd/0EMZ4FphvibwbU3BOrPLqAAJ4xa55lLXKpaoZ5GVEMoJiALiqXKFVOJRUirxTOeLHJnYrU6NaKpRxsDMzgPKZPfkZ8H3z2z4i0MgaIAnzekdJkIfY1Rc5gEmVRGpgo2DHcafM3QfqxQy1FViMZvWPK+S/HMeS0uL6nbZlDwg8JMq6xV10TvrFKTUZVP2gWiW18TFKJ3qqa4qud40C6Yn+ywn5H1LSzp6+IhOnzqlF194Xs+dPc0r5iU8d9La6gN9+cWn+uC9d/UR8DVe1BtXrxSDaQMvoL+ZX17pY5SJfrPbKNNvcVX0pYbvBDMRlqCBgiJFhy1ESec2wThl6xt5iTlSwW/Fwp3YPAJ6dBX6maYamhqV0DUNhUBIbirAjQiFJAJNrogg/TQoKIVnt0tAIpjTXXWZ03N4ZZJpgRQRmsEDUtWdUtZhQ1p5sKLPPvtc/jLD3/3dL/Bc/UYXL17UnfJf6B7v8tggG/NI18qCn6pUeL937678pcoddKG0T/89flubm1pdfQidW7p147puXr+GsXpBX3/5hS58eV5rGLJbeGMHO9vKw4Eq+pDgXHQANmXI6MII/RsM+7Q5oMg6ChfgkJDxg/YSda1GmTGs6GvGM5jRwSpF0b0EMVDUXm2s1fs2p31m2owWRNhmotZZmTYybbZQsnhwF0MpwEweVkLyMmBmyG4QVoPcDCN4a5hfBeCtoQyyauAt1T1VGGSqp5Sm5jW3fESHTpzV4sFjpGeVMd5GTWgIjRHyyNCEqdKeH14WokqCJNmh/iCXzyz2kcOGvaiPHuvh2gZGaKPVtU3duvuAV/63NMCSHbHoPVrf1Dav1C9dua6Hj9YximkLwthuMm26VPpXQpjOY7AMBUbehYJBzd8dhudEqlV5PqQK3Xmot996R/YKNsg9pY4sj970nKam5zFWA+N6SJh06ep1vfHrN/X15Wvy74tuY2HbAN+ijyNkkqkv5FkALkYTeWcpI+NhmtLM0iE9/8rrOnzynKrpBbyq3eJdHTTIr1GRYdsvKaVUgO4iVxUYYNEOaZdSpaiFWhBWtMaKDGJEgMhNnMxWbsTRXJIwEhl8KVFCDfKCNqMYqYOq0tyBo5o/cEKcVORX/o2qXUyQFTws/wFOARtr9kR//fWFcuhsRhkDrq8dDtqKxJ2Q4bSMv7b2uMxrf5/E/6Sjoq1f/vINfcF62IwaeBBvwx6WtcC/EOCfjbIB6bXVxqRpet/3xzYOHTpUvKw2VucxiJ9//rlisJ44eaKsKwGXxZipK7lOTRgRcB5yEOEwVNW1KviQr6wSdz3DJH+Ezu9gsK7ypsu/MvTOu++WjwX4kOy1y46MkV+zW/mhMyRuKHOEdGnQ0m7EITrLchtgrBqnYfAy9bJ1hzFC0Nwwoih/PBTRxhO0glKEqRbIoK7jQdTr0AScl5C/+2DosM9Zl0o7tFWlJK+9xkkK9nMV8Di5iQLiom2NwWuYISJcAGhcFIQhX96rKubio5X7anASBYaqWC8c76bQ4UP7VafKqKVOBPXorrvuTLdviIi2nDqpqlR5nFIl23seG/dlAkE/+xyILMtBM1AasJg3DFpDRy2I3c64hd8H4cLyaKvAlZlxbq/b1RSbv09Ys3in5nALzwNzGBOzGADObwXKEE3qEUa09AYIowy4FwQG3TQpbtkrAjCewSVSxJO4fO1N742PiUDCWAXM81NAb0qa0hJSZxIWBsj/Y+5JW5Pwj6n7XXDdc9YolBxsGim8ouhFeZEdWfSI4nE/jC/xJC3w2j7lotBgUUJcIvwWyDLKGJfoJO1s6FmHDF7ci055oUK3zIvTmfE0NOiawYtFAw8ZPhvKjGNwGuoqDdFGghtPPk+GKiU11Bd1up1as+jXPHq1f/+yPHGtN2WDo7xhMg2BERCSepz+5vC2Li0u6gD4iwvzmhimS4sLmuE07wkzh9G1vG+fDizvl8OlhUWWJBbc+/f0NR6Ejz98X598/AGG6me6hjfvAUbVpj+gz6slT96Av6D9QCYwSzcyPZASulgBEQE3BnqZiYLHXXBIlbstbcsjQqmqVNNfL9AVC7QndEQCQUBmjAGIZIAcBX9uzyHVyQpAauN6+tqtI4X/oBvhmAptUR5EgzLP6xnmcA9j1eNg9iNCPV4/Ddlsq6qWf37LnpPHj9d0E6/LhQsXeA34qfz7hh9//LGuXL6iq3idr/BacBWvqRckb/6W/QKvU73h+fXhImPiRWyWtWNhYUHT01Pqdmt16H9d13AjvK199TncbODFXXv0UPfv3tEqHtdN2h5hiPpjFg2bDCyqg/yqKpU+ZcYnM04F6N8kLfIDaYb7S+cSrTiercfgOV6lVMbSNEGDXnmWWlQh9LPN8zMinsJ3aYZWpi0vxA5NN4InsqdJiUeLJ4ypBhipKXUyYSPL3vPMYB0veg+9oJ6gEcHWYkgdpe6sFjBST5x7EY/aUQXevlF0lCnLEdDOdNs0R8q00TAn3VaDfAwen2024UAHhxgtd++t8Ar4odYwRHcY8/4wax1P6jqv01XRXt1T1F22tiSluhiu5/FcXsNLzpKgqqZtBXKS3H7pp4gLPgCiT56TQufEJLE3NDZ14dVyeLT6SB+8/6He+OWv9PjxBoUVsu9IlgVGeVZF+/BXdTGiB8XwHuXQtZu39VsM2wuXrmC4Sw34Nrj79lqVsVe5IoIwI6dGQs4NdAaphxd1Rt25ZZ164RU8rKfUVD0NaKtJFbJAJtAbYgTWOG8q9HfEmjRgI0bc0IKeZQ7kRvQ0lJBjzrQFRCTytHs96T0xZBLJssxqeINgo4JaBbeJhCdVarpTWvZ/oMKYHkZPWwOJ8wP4oEECBtCBRq0O2SjdwUN6RXfxMLr//oxnw/rcZ1/2l/TsjRwQ94G10+0wB4fyfm5d+Zq5fh4jdYVX7B4P/8TVJuui/xHDpYuX9fe8Zfmbv/kbvff++6rRp1nWWrMwwzrueb9//wEMn8NaZI2GO+b8dPnllJ/99Kc6icMgImRhWD8z8jKOIcQfZUEipaQIZJIzfWxkvgpY+SgXSLmUZbqeNWJ8bbTeuXuXdf1j2cP6CW/HvDYNGCOXC3quOuCQZlwb884PZBylvWS2aGtU5NHngL2FIWw8yyEUquhvqlreQiLHEIQG4vAEQ9xZDbxmdFrfckVEoWX5VQl6Sq1M6EdGJqFnr1xo8gTP0hZtqr2g1Sb21tobF8VZw/621jHqA6MxWGfqBJ081LT31Jlp+AlN+iauiLH86UMGn6zCg8OAYkJnEziRQimlAmQrIiSFIgDKFFJD/eTXGEaMgLB8wYCDPxJKLR7c36g5xaY2zwnJyuffBVtaWpI3nx75bj/CbSNGBioD/iyJJ7UXYStYhtFMfgvfIL+bERGKAASUcLeoRMxbS+NJW7vpItBx/jiOZEu9ycP1J/E/NgwqRPA0EBdhRDgYQziXJuGhxP74R+HPcmLKNA6dQQhRiJUEodS2pH/QtctdIdemLEOPkydXARY1j52h5JNuCjSCNdihsvkqHDheIk89TLPFbRQRTIRKNmRsKNnY9E9U2YN66PAhjMnloujrGIv+prMX3HLCxUBpmLzmIaVK1sNeb0peFOcxiKYxTGuMFxs9VVXJV1t3oBEHuM31x7p7+5Yu8er6888+0eeffKSvvvhcFzBWr1+9VgyiHb9mZtMJNglTSAp5DpdQIhWAWEpCiX6kSEpSyQv5amVowUxiAu8JSCmFzGOv25P5NQ33yYfMFobyoml5RYRcHilRLyE3Q1XiEUnhP3AiQt96kT0p8hgYJniJAsvP8jcfHl97HSzbDhtwn0XdYbvh7FcPWfcxcO7fu6frGKZXr1zWha+/0m9+/Qav3N7R17wO9MZ27dp1Xtmv8tp4k1f9m8rMvzl/npXx2djYxDt2X6t4UQcYDaY/Rb43uGk2t4pN3/xl9Mu8bG9t4u1+KHtkvVk+Rie8WQh9q1Ll3gOuYRjrXvb6Q8ed9RRQjiHQoY0hG7PbqFIoVcgRWWhyURXyk1QJd9MFL5QIDaJ1y3QvOC8ilFJq8cahuIxX5MwG5HgB5NPQ3wl47BvWSI+/2/D4p7pWqruqMFIW9x/U0VNnNb98SNGZLh8H8OdWh/S7iYpqwWagAiM2yBH67Hlg8CvgDG1v2KsPH2qVtwX+Zn+jJMPXly7r0y/Oq1fGoivRDyHnVNWanp4hSZ9Szdhu6zKe1bv3HmIQZQV/MkwEhZw50ZGVJThqgegfvFt8H3Tsbb+Gh/093nBcvHhJCWN8qjenup5SFcgidRSphnrg3W3gXxrS3wSvDq+ih+++/4EuXbla8qXAyG60szMgPbIKicpAFMiUj1TJr/hH0LZxOjW3pBNnny+/STs9vySRH8g4UpLnTMPYjViTEumUQkPWmSHGj8fYZZNxjBBNZUBPLmcaxjmZMCuUJ7iMEySdQ0kwDDW8JTzoB7X/yDEM6UXSHQ0zY0elLNqwXjVSQ+i1e8jB49r1G/r4409lb+OQNTSg6LlsvWrg3/PQUKVUvoXuNXgaY8VzrXwWnz5FBNQlz9fFxSX6OVRG4n281D6k+jOily5dKutWXVUltGGX6IB/gu7E8RN4Vw9pESdBhT5VzEF/6eq1116TPxrgtTyjO3Wno5oyyzfRZkTAbWm6fdDJ7JbhuwHfcReQrcmAmo77ZQP0IQfnmzdvlp+0+uUbv0QOH+sWe4C/U+Axs0HutdhtuU6DzCNCLqvoh/mIBA+RFMHY0OaANdDGvueS5el6Zbwpm/AT4gKf51O3eTO0vD4piqDGGBLtVZXnWdtmBGVPUImN03SaJsf9Jvu73uiGvwfw+NEqUzQDjTr0tUKui/OzmsFYrRPt02eTjHB79IzG3NcJuOwJgAOedSqC+JOCEosI2qhVp6q0lxbxWnjRrzt1QWggnkusfXyTRJv/u55myieo9Y2N8trAyrvJ6zoPkJV2Bm/MnI1WPCQLwCweLhsgNFsmi+n6d+9GuJfLAJHRljWMlTnLYvjHQKHvLNIqV+HXDzpaMp55gLqb82y8pN2YMQhL2vE/Fkr7VHJI8PtvIwHcu50oFf5Q63+o3Po4kZnjhlZ5nq6Zx81mEErDf/DRMDk9NlBTJu60xz1bZqQzip1ZGAzObyGX8c0od4vn9gC3Rr0Yc+FkC2CS38YlD2fFZPSCuYCRuWjd4TTeLlhN0bXWhgLFAAAQAElEQVQdFkEbJf4s445f/cJH8gRKlaoqoT/iFc2gfH5qc3MDj8vj8usBq6urun/fxtBq+WD9rVu3MKi+1tdfflnAhunlixd0k1fNq7xa3sZDMBrsKKOjgYGaWIADXpOkAjDrMOQ/lWdIe0Li4OtZkMBpQXuuoA8dvFBVXZXcEYbEAMPJi75hiIFoWXsAI0Jpz8KVUlJEjEFS6JnLGYY2O3YRLP82b/cJHS/SPmBWLFQNY+wF1210O11kXMlriQ+j586dK6/tTp8+Lb9N8ZjcuH5d169f1Q3gSwz+jz+yV/pzWba38LzevHFDfg3nz8bdYrPIjJ+/JTzDJrjFGvIYL+kOrx+tP3WnUw4uHdrtYJTVVVIFf5apN4Zt1p/HeNdcx4eXiZyEfro/4QebtQPt9tkSBBgXtyHGFVEqQXci44go6QhTeAImNdZmtVebKhjGNdBOSRO61KDdtqSIUKIfiTEjISmECFqwrDGqRhg5wxI2eF1yCyCNAFEvUqWErgioe9NaPnwMw+kFze47pEGuNIpaQ1UYKyG/aR5l2lCip2FWaCvjXTM0GA8Nc2RDD5Gjf63CRoi9lA9X13Ttxi29+dbbeuvtd/GWf66bt27TbqUubaYKHlIiPqWIBJ2s6alZDYZZV6/dLJ9hHWAQSSEZ6LfKZYkANlpJE2O1EJABh2Q+e49JeE4+5DBTVUnPv/CcTpw4ydzeUEo1B9QZVXVP09Oz6hAO6bj3KAo1zRpiL5n5Qay6dv2mfvvm2xyiLsK3hNhlefcxVkcYlOZJXGG+gRz0r0ClIbIdAL25fTpy6pxOPfeSFvAQNsiDyaEaXQ3k4qFym8NRLvSta7vgQuh/pzuEXKBhnUaGFe0MRwPBFpCU7AjisHAQWXTnFjRUUoY/81ExZ0RnuB3Ic22IXLaZXw9YCyPG+sCBaA5jZHZuVj3To163y1wnNI2zZ87qB9//gV566Xs6ffqM7ISaZ32u0T/v+ebJb6WOHj2mI0eOynVdtsD67TViY30D7+1VeTy6zOlAln3Wca8tCxiph48c1tI+HFvYDR1sFMdPnT6lF196UWfPnsVQnleVKiEKfeMiM1IoRVKFbGrAuC0kBWURoQj3NctjYMfGNnuHv8Tpz9h+9vlneOjf12effSZ/pnWNNch4EdRhrEYY8uY1ImS6dryVdmjLcedF0JYky2MbL+vW5pasrz7EO8/1PQ6gCG4I/AwPLvHxbRq0MU6VAAxw4NspylKindInZ+yBgghqyZq0VBLjxxhhnHo2sG7YUN1YW8dozDhiGnXrJLRJC7MzGKpTqirahoe2LjyxrpV+MYEa5GSZGcxFRNteeZaHxv0mJD0uVqI/yQlopVO40w/4v8HgpbCATcwQEaoSjQOCjMYX2ePYOKDfxmeUUfiWQQ/ezs6OfEKywWpD4AGvAnwi92sDL/oB3ampKTaxeTxcs7LyNlDo83pk5M5Bt9PtKAIedpnPCnDc2XHrT0VLYsxg4WkXiRJoZqDwScefLd+D+o0ozX8jb5KRieyCEd3+HoggcxdAdjw5j/j4dpaj5Mo/FWJ4khZ5If/pqWvS6jiTPpW+kSx9K+mSoPOifi4gFrX8LCAXy8ayLXtEqevRyCqVkXlmKzM8lR7T8eTOLGjsmiorL/SetJNlcuXhSCGZQR3Jea47YvN1+04Lmi3kMb8ZvKaAxdapKzaeHjAlL0DWp/XH67JxIuib3gDPW2bXqVJiQnXU88KaKmXa2WGheIyXzYapN1/rpr/1ae+bw1U2O8MDXvM/eHBXq6sPtP74kTY31ouBO4QGzMhjFkinyAyhecycR9bu7XSEsdosx4xvPp8G96/tZy6yJu4QWaD+ShVzoApE27B5DjXEUDW0h7lGLV23keXFIyEobhncfEArkM0uUCMCmgWoTZgFFsglJK4xZAyZAqSzuMBJeKAiuaUMZSloqMMm4/lqsKdzeXm/jh07rtOnzujkyVNyGkw94lDw8MF93bl5VVcvnNeFLz7W159/rItffq77t29T/kiPVx9r9cGqttjEamgvLy7o4IH9WlpclD+qYdkNMdSFfDp1rU6nq26nJ28MmUVRAL2ieKSGjcSbwiYHkz6Hi8Z6mktPYMd9ph9OAxmQAd0ReJYXpSzO6OpYpyNCEQaVKxMfU0MWmVmiAjkoBkIhusCzxCRiojDERVuum8WfM8YASQpFLkCeZ2JDzgi+Rhg3T0CwSR8akHLF62eM0F5HmxBoejNaOnFGB8+8qGrpiLbqOW2pg7Ea8pea/Fp7gJywvdAnYZwGIO1gQG6ykW5hsGxjMAxpbzBoMCR2dP/hKkbFNV26fFmXL1/RBbypa8ylVQzZTz7+RGZ4hjU90Ud/UdAfu0jw4vzNjW32kw50+vr88y+pf1196I7MO/gNsigAskOPRQGkmckrAE5mzDN5VZ3gd6g+r1gN27ya3IbniITendD3f/BDXhWfpG8NOP0yb4SYtvC4+3d5e72u/HamhzfI64P3vmF/qI21TV27dF1v/eZdXgN/zrrSKDdJ/Z0h878vexxhg9Fo70zC/KIhGtLXHdaZ7bqjvLBP83ixDz3/guYOHdCwW2mbKjtK4KUyDg0MZfgV+qCiCEFOSBFPQYZupmQCFGpyZSKwIIPAG40a7SCTzHpR80Zj+cgJLR85pZoDhHlNMZJ/pL3WCE4a11amybbuiMM4B4mbt3T8+An5t2kPHjysTrcro3QJ5+fm2K9nNIvRf+gghx/265vg27nUw5Dt0Gbd6SpD2bx4TNYw7uwQO+LfQF5cUlVVatw0VP1G5b1339N5vPJ3796XDTeqMl4jcEbM6UpLS4vat7ykGWwUz/d53rYcZ22xh/X5557XkaNHNM1hdsTa7D66fmJ9MgRtRPCcwDjfPIiyhjng8XM959V1LZEfEfAwlD+De714mD/Wu3jqP//sc9mRsc0+EhLzr9EIGQzxmg6AIU6DBj48INZ965V57qATjldlvDN6NNAO+rrDHBtQZ8hENC9lHDN0iZgvFV6Skus5rsR6RMvIj6kgX5n5YGgIheQ9nhMQ/Sg4hJClNABySEdAh3bGGc4cA8Gee8gauo6RurG+LvPfYfy6da2ZqZ6Wl+bZXytVKRTUKdQZ3IxcLQPL1SFb5Lg8lGjXEEGc3AQQ5SmurBKHmPfUDHOmkfwK3ice/ztCe0L8OtQDZuINDRrceShwU5vnN+48xnCnS2GL5wGz0bq5tS2fUPzliLv37uru3bt6iOG6hWeqQdqdTofJ0FNV1W5WgTINvRkzeGbSJAtF95aE43uhVCKfPvk5ZmYchSf3oTV+sxrSpmloMb7DM9za78FzscEo4xCRtOyM0y7azXPiKRgjjYO2A2CTjvDjKWQSlPFs7zbuZwH654aphUJLJZQIKaUsI++noIyxF4VGRbk0vgo6eSg/UiOTDBMGXF/QMpQ4OBOevbmH05QHuM7PxA0qbUONNsuiQtiwsFpHPEYyHnkZvCfxkTJGg0l5+N0fgec6OywWm/6cHPplXRP1gp52mERdFlWHEQELmSJmtnsBfb/Gse5tc3L2qdYn+B0WDeftkDfACBr68428wsroYc5DaLj+ExmQQUt5F5y2wN2cJ5hDmnvmzqAZoAWvMEXacecB7qSB/mXLENbrulIFjJBBf7ijPryN4IkiuazTqUuYUiipvSx3l7cAXei1ecRbFJ5tqVwrSNITAS2GM0zNoWvCpsTcAWBX4BlyCVWuVIWqKqlBvtaautPlMDHNpjanpX3LOnT4sPzt3lk2m22MxserK9pYva/Vuzd1++pFXfn6PAbCRd3Dm+3PmD5aeaiH9yi//0D+tYQZNsElDNb5slFOszh2FPTZ42ddEFddddjYANruYrhOdXsYsB0M2Vo95NQFLCch4wy+4N89dJosgsyQjNh8hvK4B95y4TW3sVtFKAERQS3tXoj2G3HThhL5xAp+UkSIB20QyFebBkMianyDykVuyZO83lvkJSTiPbAhMWoYF17hZkC5VqRaor/+UfqYndX+k6e0/8QZ1QsHtFNNayumNEg9DWls2ORirOJAU4mP6bLcamtrRzsYq0MKNx3HeLt374EuX72my1euyUZsxTr9gPEZwkwEYz5qtIXH+96du2qIe4wT/QiEk5SUMXbrusPG3GfdX9W1qzf16afndfnyde1gAMIO4qc/1LEMWhB5bax9Pkk7NmB+NmDsMB8ePnooO0QslwG89wF79b7/gx/IP4G0vvFYXlNG8Ou5PTXd0/zCgmr0oSHP9IK2LWwbojvbA926cUdvv/mePvroMzHdil4N+iPt2BhBUHTN1ajFWJFAhLKhOkiVtpHPFvo3nF3Q8ukzOvuDV7SIR7HPurRNZ7eoXw4JVBohZ0VwW1KECmhyk6cCxMvtfIPodcnYEyI7aLFEeNUQjmtVzJd6ZkaHTp5RNTWvJqpCrsJArTRgqUITvAZBih7Q9azVh484RHyhixculjdMKSUdPXpUz/F25PDhQ5qF3gjeK/poo3GAblxFL2zIraAPtxn/e8zZ/mCgIXrgNcBy9y8E+Bv1N2/clD+rmnOUH/y/zGHn+rUbRaf8Kx8ffvCh3nvvPQ5DV6g/km2RHsZQt9tRjezs2d3PgXXf8j5NsY5McSiy3XIGGb/wwtjDymE2VRW9UtFF7/sG97Fk5qyGNWoAj1VK0K2UQnJfG+SRkWqHtkqascrgDzDUbGzf5iD91Vdf6cOPPtJnn36mm7z12WEPSh4nBX9SNm0cJd5jRtRz2uVVSqxFXfSoUpWSOsyHCjk2zA3LcQeDdYhsxWVeaRZi3E5A2XwIuYl0kDaIEAyycumT+W/UkEYZeMpXgFH4IyRNdRXaxCniOb4L7adyxgXisDbQGofRPutBok0fQjtVaLrX0eLivJLbgqhrG9xSlDxI0KDzzELNuNTMDRc57v6XMtAcup4hpVAkMkH0XlqlpOTfeNzB+7nAxPWJ5zAbit33VoKIcD3XKOBkifyRj8wM8mDbEPDrIyvuvXv3dP/BAz169KhM/qpKKE1HPZRvampaCeZ2MBpGrBKNFQamfWvPBXeITYpwTCKico2THlwrisGjU9IIdG84yS/19pY5g7SDPxYYm29WgceI2GVRcvwJJMo0vsxfibp9Q0n8sY8QTWjvlRFg4Q2aDneB9K4cnDmpRL55eRZc3NICmVsGZ/4uGNPxODZM5BGbQwsNE2wkT9AGHWkYZ0MmzCwaRfmg3VB/wIY0wHBsWAAHLDL2pNozuo2HZAcPgvO8IEVE0Z0Ipgr13M6QE29Du4FAIoI2G7pLD2jH+Rm8hvYcN2RwM2UgyTwET6oxIQWFMcCX9lwuD5eGM3n4JpNbEzA9WjXCM+BcAD7cniEU9MPAMgBvA/effps/UdbOl3p34Sv6Q0PcevaKCGkMDkpcey/K9ybpm2VSsuDJ8QZ5lBBeSv7k4arA0IsyuB4jGzDGr+opzc0tamF+STYclvbt/tRR5QAAEABJREFU0xE27PnFfSzUdfHspNGOhlvr2l57qAe3rurBjct6dOe61u7f0vrD+xizK1pbua+1hyvassGB4eiT/D68LIvz89Cd0xRrhhfAig2mfLRodk5zwGyBWfljIgsYufageV0p8oVXuS8G5kUUoAT9yrSBdcVm3rDZDQt0qqR2caWzAs8yIiRGTT9JUEQ2kfYmqQJ+lFib76adFRGKCPHgdiiJwDQs6zzmzWGmkpOZDaXBOC2ARjaBd4rFP2MYjVJHPeR98uwLOn76OU3NYqCAk7OJ0kOHcGtaDTo+gqDnjOfIgDnpcRvRf4O9W/cxOi5fuqJLwNWrN3Sd1+KJtl568UWd4fWrdS5D4/Tp0zp27FjxEtmzlOhARUf8n+UiZ+Qoxm5LX335FfC1Nta35J+0unjxqlbxnkfUEviCVxUeQ3/oGrKpr68/hqdr8ivZVQylbTbSIYafN317hOcw2F948QU999xz8oYnNvG5+VlNYcSNGOMR68kW68c6nqId9kBYVcVm6nB7u6/bt+/pnXfe59XvR3hTR8zHDmtVVh9DZED72Uw+w6/zspA10AS7bW9Wc4dP68SLP9RhvNtpek595hLFGrK/JXhKJAKQIfQHrmcR2nSTQ33GrlGtCm+6Yd+BQ1pc2odI4cedGlMuNUoag4bx41mMxatXr2J83SrG5J07d0p8kwNIYi/ev7ws2wf+Zv7s9Iy63Z4sN0Mp388bj6WlIj8blR3mYlUlJeqOkNXa2prspPK63bDWL2JQ+kuWD3nDkuFlB0eB1/GVByu68PUFjOaH6nQ6clmFzplWVVXqMXZzHFbnganpKTnPtstx9O9F9PLFF17QyRMnNMvYu66UVaWkvZfzrf9DdD4ilb508bCDKs8F8yzPyz2VKniATfR1VZcuXuQA81H5cujnn3+O/l2X9yLTnNAesOcMWK8NQ9ZG03W/g/bcL4PlVNWVRFve1/oYq1sYvq5jXlKqlMBHCGrcuDP19JVJus1MmUMCd5ncJ3dMokaexP+IcAc9tWPR80XoS10lJer3eh3W9xkpGppt1DY8bmQcRIQS8q8Yu4gkrxm1+yzJfEWEIlogIl8RoSq5hZDrdtCD1CrnTdnjmapKB1C4Ixirhw4d1j42li6eKZUryvMf/EDQHqgBg7bDouAJ4DYfYalb2T2w7oyV0O0uLCzCZEVzIdejOvEndwT8TGCcTU4bGyN7cA1lANuS9unyMRR5Ok5JiU9C8iZpsv4b3bscy4O0JyVfbt/g+D8IqMytjHLRnZYEESs1megVpaSJoGhZDXiGzCaWyS/QkO80YUlP8veGLeXf+5z0LbsNFghPTE/sZpcuXIxpNrRnIFl4Mj+e6J7wfQy2LTzxO0xof/bQn21y2mUZWu5XpmJbPyPWUFWlEo5YIE0nQ984GV4yuJlQ5crlKZgtqkWKqJMwR4I7kJRvos/cYLa32rokwIgI0i2QhE4u1WmWvuUC41YpKxiigiaX+9HHi+P5kemfJ3rpDxM5xkiT+jQ1znkSTHAcGqTgT7/3yi2HiLKNFWQYdvuGoiNjHJdlyjyfvcBaxhWvZaPqqqqntLC4rKPHTujI0ePEl7SAd/XE6TM6eep0+XxTL1T+u0nV9KX+uoabj7T9+IE2Ht7FUL2n9ZUHevTgvlYf3CvG6gbG6oCDSWbMeqxN+6G3j814gYO2N69FDNJFNsECrCEzeIHsCfJHBqpIEmPfso7UoJHhnY5KxIV+ZH/Gj8NxGA/vUybPcS/OHRbYNBay67nqpP8l7cQYwqFxDUi8pGnS2TTWBjxNr2xGRqDcdMyfQ0u/hCWfWqVBa2ACJamJSk2qJWStzrT82ciT517U8TPPaXphSaKsoQ7VaclPU4TOJIU+DZmLA8ChQSlpfWOD15u39RUGwyVe79+6dUf+PU3QZUNjC+POvyd86uQJ9TodHTl0SPOzc5qbmdWI9X0TA9KeSoMPEDSnr/FE2QBZf8yhBI/lTp/NLVdsXB3VqQtKAmIMTwJi33K3fbnBK1m/ivWXcm7h7VrF6CnzJCc53ITP+fk5/QCP5pkzpxn6kbxJ2mjdxKtvw8ihdapvnUKqQf9HjL09p6Zx/95DvfnmuxglH+shRnV/0KiPMdzfa6wWDs17iew+MrHNYWg9T2lq+ZhOPP+Kjp97QfPMiaruqNurMcYqFRUBuYTUmdxPwm+jzVhSh1s5oxPYCUNcqaOolTCOuzML5bdy/SoeBBkyyIZduiTIokx6tPYYA+wKBvk2KlBpQP+2WGc93nYqOYwI+YuSx44fx0CZQ56NOnUtG7BLzDmPt9eAqqp0FE/syZMnaSqUYd/Ghudir9fTNI4oCrT2aI22c6FjuVvXLffH6M8mbd+9e4+Dwju6dMmfFx5penrG1TgsDNXByzo3N1/4mMa7avoOzcvpM2dkOIF+7see6dImLJS6fiTGuO4wb5SLvpY9AVmYpvkrMqEM5kBvU45n9MK45tG6duXKFd4MfKr33n9PX3zxOYem61rFnvFehKjoVy68WpaWi8OG9QSi3MG4hywrz5GKtUVcI+ZPn/V+G+Nwmz3O7cGawDYLwIQfkH1/I/lMhnH2gGW8J/nNaKkeT/JJ73CIeMg6PORg54NnXbk8a252hkNfR55PMPakjhjzIj+prG/Iu0qVLBMjWf4O8xjHcYNxHUaEIiX0kDBCdadS8qL0gNfwt2/f0R0muy16D+wyJ6jDR44UF70VotPtQgMG0LqIqsR50JSbAyzNNsPPFmhEz0BQEsET8MLoAdlkYdze2dKIDaKqUvGSHDx4gNeG02BLwR8NSQ53QU9dBWec48XZCjEZFGTNPB3zOOETXOdTQOyb96Tu3pLYm/iO8dLGd8T9nWgQcduG34XjsvbVeAjRFjR6jP7wpM+ZSZbZadyvEpZ0Q/chTj6RgtswBg0bVwacl43nk7rDbwHjFIBGNrgtSI4ZkBU7MXgOoxgD5sftNrT3NKBdJS+DZ1qm27ht0inRL+jseAKzAXnim0/rTIbnYlDQqPWnRoe8gHZZjAx1XSko8+eH7PFpvFiM+8JqQpu58BnwXmSYRVrkA75Jm5cJTPgsaZcXMBIRN1SANMQyNCdAKT2A7CRvzMOknBqKiAKON/Td3mCD++f6KSUlcBxvkHeDbKAoKkkK/YOvUtWPUEQUMn5OoGSYb/MMXxkwf4YR8R0fIBibAWNRsXlNsal0utOqOlNa3LdfJ0+fxct3VssHD+nA4SM6cvyEjh4/rfml/SxErC3QTjSS8HQ1O5sabK5pHY/q6spdPcabuolHZsfGxca6NtYeyekhxoVP+TUL58zMdNm05vC0LOBpXVpc0j4M2DmMJ+uCZeyFdgh/mfHPlpuBuMaQKROQyE9+7Y8nqMQRgmVuIIq4W71Fk0WMMSVWBswPOuG7IDoC0LcMFH15FmWMFwoQIQ2ex7QAsja/hqLnLkPWjcddSU3qKHVnlIGZxYM6cvI5LR89I3Vn1R+l8jlI3iyqoV6mjtunawRjJso4B10eyd4c69lDPJOPMSZtrF3Ec3SD15u38a7t4Fw4geFhY+HTTz8te4W9V/6Og429utNRB9ja3JLnpufa5vpG+UiADzERSXVtnK7qTk+LC8s6dfKsqqqnz89/jffuLvUygCE4GCkrFBg8k9B6dZ/N0gchcfUZ+/5gR6uPVmVni18/+02dPXdUlsdqyBrmw2wFnZdffkUnT50qX2LZ3NgUQqAFqaYspUqRaA9okLnlRYYGGKSQkH+G66133tPb73yAl/V+4XF7Zyh/NKIPrwP0xPLKbngPIHaOOpV21NE20Jlb1snnvqdTL7ysKfo/NbekxAFDSvTIdygiiacTzwC5EeTRCoS53QXAaZUxblyz7jH8i9p/5ITmmFuRaol6WRrjGj87C6AtymyQ2ui/d+8uUyHjGR9iYI3wHPdleQzwDK48fEjfb3OAuVXo2Oi0jXDg4EHG8aQiJVlXVlcfymNQd2odZK7PLyzI405j1BPxWsdPHCeeNcWbkFSlkgd38vcGbt++JfMzYD2xp/zNN9+Ufy7q448/kce3qqqiZ1WqlFLCVpjX7NwcRuw0ulQVujMYricwpl9++WWVz7AeOcwheUGpqmT98VyMiELHNAb0b4AHNBSFlwo8cVnGjecbSlDmD3nGd3lEIKNh6au/BGrPqg3W8+e/KHKyzjesJTDEnZHrSCPoeJ5tb20j44EyupaZlwHdKlJpu9vpqkqp4O9gqG7h0bYOm0fXjwgFuBGEai+2GQVRA0HRQIcTcH+fQJtbcKHRpvzMPAwqtJKfCCCzNm6x7q7xxsv/jcpGacV6W1XSvn2L6nZrMLMSBBOPCCJjDhyLCEWEfKUx3w39DrV/zt8LEbGbNM9OVFVSqtlUnNhEID7BXL9+Xffu3pXTHRYW/ybiYTaW/csHUIqFolwVbvBQQvAegIzAAXcK0PiKMSNPhTARQU6iYZg2qhXBJ4gdrPZNFrktBjEi5EkwyyndnSriI8/4EdQvdcPJAhEhbvnhzrmO6TqeEYrDsvjs4U++SDu/0CdesnhM8B0aNC4zfYr/6Bvbfjx0f3RVBVUMBOXeGy8ZkwedcFkinajleGmU/HY3JeJ+ENggA629nUesKLvjZSdr6DLAJHL/DWQoO/0MWNaZyZybEeVNWdgalDszKUnIENQJ02UsAmaCdgwizORn8ifgPIFfQvPlToDXjq9kvIYFwAYKCXWYMb1eV10Wxm5dqdftAF117NWTZNwBJ9QhC9/In2szb7SnAiMjYJQ2Y8glTLQnt2vIECG0PINQLoNn534TjOy50IA2Bvqbd8Hl41oQTMyDALJpkp2Y6I42yM4n6wGna4cZeQRjClE5XnTWiNT5p7oL/YCagUBuT1JC8IYgLrdJFzzmDWNu3ryAGrxR9zlxm+chZUhUqe4qVV35m8bdqVkdxqt6/ORpLS7v1/Tcoo6ePKejJ85o+cARTc/MqdPpqEIRK+RVYSg2/W318aBuPX6EYbqKp/WxRizemXY8FobJmHoB7ZTx75bx70Kri07UKZUvO3jB9wY4ZFMaWn+AbB3wWBJm9AJlUaWsirzkNONgPa1SIAchETpfZEAInsBrSl0VdRnnKsAX2PIF/pPxMoYUUaTpiKRxXO2VoYvmIIHMptpoCA+GssHSVmO5oA9ZSUK2gfdsZumgjpx+QUtHTmmYprUxCG0NsrChNDFUzav7m+EHtp2E56D1UB+ZGOw19RdFvPGuPX6sIe3duHWTDbSjn/z0p/J/C/LbNkHDhoM/xvXC889rAc/1PMaCx69mDKpUqcF422RPuX/vnh4/eqTTp0/r3LnnGJspHUMPXnrxZSlqffDhJ/rFL36l819ewps31ACv4ACvpWWWUlJirxnQkUtXLuuNX7+h6zevI5tGFe0cxJnht2876ISNmHu05c86OnQ/O3XNHtUUw6eh06/96EcYSScwNAel371ur+xnc+NvtMyIK5MAABAASURBVFdVJdOt6w4euy4wxWhU4Ddaebimd9//UO998JGuXsOY6g+1A1+b7Ft95umAcfIcaJANt0VE3VBDH4epy7j0NCCsphd17OyLOv3C9zWzfETV1Jyi6iCLkK+IUEQqYwMBsoI4N0Qbxl2Ui/K2nUw72YVKEerQn+7sguaXD+nQidNKvRnar1SlimoJWu0NKZY/13U65LG+y57f0mxUVUk9jMiG8fcXTO1N3cbD6fH0RwXtSfSr7lneVswA1k/j2PDct29ZG+vr8jhcuXq18DSPfiwz52vmpA861hd/lnXEHPN+73np+hFBP1I5NFkPb9xgrOHh/v0HeLTf069+9Ya+PP9l8cRGRFkv6k6tlKhXVeWgOjs7q2kM1S57gsNDePufQ+/OnT2nozjeZjm4RoSyZZmlVFWq0BMhbK9jNiTFFfKfFAEuArM+iSsiinwq6qWU0K+RbL9YTv5s7yeffFp+0sqfZb2D889vjYtzhDWxrD1lHxpowMGvD/gLhyN0J9PPkOg//ao6mupNMVe68hq7g01UnHnouXkcee2Cp4go/EUQ0he6wP4FEcom/GYy26InMfcVLAUPUFVwWySKcsknU+ZpgGd9DcfABsZqzZ5aVyFDh/h+DNWpXqekPW8gJ+8LhR5UIkIRQTYy5Fluki4vAG8lb++j4JPB+Fg/vK6bdpqZnlE7oYcsFFvlVHPz1i0U7Ybu3LnNCXRbvV5P+3GhHzt2XB74+YV5dbvdwkRmARCNR5SHHC+gb7my5ZARQFZDPU8EMzP0RGex9CAYXLPLpLPim6zxsiVqwtBw+QSCvCDhbAt2xKB7o2/Ad9qh64s0aLt3wXeeYZJL3O243i44j3K3QfDUXWhQUEJKJiHR/063W3RThGzwSJcE8aIAbZiRcwsZEZBHf0Aq8ew4WXTBWS2Qdn4LDSRbyNDRHnC6YaFpmDQjvGAjwobQ6WYyBs4r8SEKPFJmk83UKeC4wWmHY2iYsKZtoAI9gSGeZo4eKJKAkNvM8N9jQZrBm2boTfXU6dRi/aBq1ojXuNatNhxol/akTbe1BzTuX1bbZ1RLnigRoXC7irKQJC+MQV7oO1wT/p8OXTWgU1VJKbUQ0B8hr/54LtgD2MATTe2243Tbjwk9F+2NO/1PD7FLkraQ+wgZmg/DkHFuDdSRLG9vaH4zM1JSzYKrqLXNxj5kse7x2u/Q4aPFQO3xCnTp6EkdPvWc9h06rimM1+hOSamS6HRZ3mhnhOdsZ3Nd649WtI2ntUvxVCeJNVNVqgukqGQ5VsHmwXqyiefVvzLiz8BvYHTZUO3j8R0i2wZ+y1hbr+iL0L1ADwJZJ/IMLg/yWY/VSUFb9BscgQNrCo0vIpm5l6knciNCEU9AIa62FAoqaeeB43jJk6htHAB+rNcG5xqngBFL26GEfBLGVNRdTc8vllf9+zH+AsNkkDoaRkejAhWajBSpC2VBGpIlUeJN2QyyIgJIsidsiP599sV5Xme+r6qqdZZN/k/+2T/TP/+zPyuGgA3CVFXMrWH5yZ7HeLr9u5fWVYjjYNgH7Vy+e7DKq/iEbpumjckfv/66fvazn8mvjrOE8fGh3n77/WII9vFQrq6uwUetmr1llEOGPl7Nry9d0q9/+6Y+/uQT/fatt3WD/amHMbKwuAR/Z4untEFPVvC82yN34cJXWlm5ryHzX0jAe4q9qEOM55/+5Kfyt9nruobPRg06SYR2A7mGnN/pdtTpdeX1JIG3zWZt/d3c7uvjT7/Qr958W1eu39QOvO3g2R2ibw2QrR8SY9kCUSH91ngg0agqYxPdeR1//vs6+b3XNX/ohHo+pDGelhUjQf2s3YuIU9aHzPgnKKKOpQGPZ+bh8qqu1Jue1dTsQvlJsu7MgkaqJeagqCOuggs+UXkdcXqVV9W3bt2W56U9oIuLS5qamoF+Rh6V3CfPmWAcXa/L2HgsbUj6G/srvI31fPfnhUfoTgdjtAYiouiADduG/AMcKvyFJ39T3x7CWxyA7KXvQc91zMvOTr/wZXb9RSVDB7kEDbv8xo0b6OV75eMAFy5eKPo6YkytpxnZeOzmeZsyx6FpBoM001fz1GNfsN3y0ksv6aXvvSR/D2dxcVGBIEeMW4qgSUYK/CFrw+SVu8ej0+2o2+vKhxDzW8aaeZOqpKqqCsBeuSMCnh6V/9T10Ycf6YMPPtB5DGvbUz7Uuf4IfcvUdwWH1k3Ld0g/LCfzO4IHxyNClrflk0J4YfuynDdY23ZYy7wGky3Q5EcJ9eRy/91GRi8zbTaEhicYbazQQOuiAHnIIRP3bVk8wks+xMljFajrkMNuJ2lufkbB/OogoyolkaBKli/TdFhS0EOhKONZ4oQlBYYRJ1DyqEHaa2qi09brqgqlKiVNlLCBSNCaBfcIK/oOpyxP/AcPVjiVbipCshL4Zyk88AcO7C+n6Wk2nw7KmaCVQIoAkVvfctFEUUYvECMGx9AKL1Tqm0aq5LyIKIpQaBPXnsvkI3hyT7JdxwPsfoiGHDrP8QkOYmjFQbnjzg+FBC2nPbiu59DK6bh8Ue5gAsYV1ZxmTVUBJ/67A5ywUXronwVvvE/yYAxUnq04HDeoqCTZThiIlpt4kZHLHW/GmMQdY2Fo2Bw8WTyxRhipJfQkY/I3DsdQykr5iA3OMCR8AkPwDK6fMQ7aFnkSb5mlF+YFKKz5QdxDUmNJdDp1mdA1i/WQtj2J+xg3HvsMnxnczIRqd4wJ/+OQfJe1kN0zhjWrNVAbRYoCiTC1E0YpVQD5ASMGgm+/M9nfDpl2LaMMf+Y7IvAmtTLJ5heAGer/odv0Jzh745O8f9rQLRTWxoveiE3Ic9hrhue05V+MAi/IShiojHdOiqqSPU9E8J7Oa//hY3gBn9fh089r39HTWsBQndt3WN3ZJUVnbKwm6qHbCVnJ+oOHdQcP6wavobY2HuGV2CK70QgvXAsN69SWNjc2tAHeOp7YLQxc68MIL2yGZyHvoAO7AO0oeSMFW7vjQu8CSNGoUyXVjHswGGFc8kRYoMSLRETlAhGBbrCJFd5b5RhjSJRNIChv45LXDp5SoQs2/GU2FgKJZAFKI0JVSqo7tTrdnhaWlvUcnskDvObN1ZQGvF4eRIde1BhEFWFF1QQEIMnsmJ7aC3LwGqoYG2+APbxoa7z2n8ZLdofX/VeuXdO/+lf/g37285/LHqIP3n9ft3Fe2Hs0g6HoeXfl6mXdxujYt7xPM7N4c4vs1/WQzW3EXLR+dDod2TA4cvRooeX4pcuXwVnVPAbD8vJBbW32deHCFbxlj5XRl1TVesQB4yOM01++8Qbt3tWRY8fwqN7Q3//yDfmzsz32nTNnzspfojmCtyylwNmyqZWH9/XF+c95TX1d/khZSok+1rIhNMS4fPVHr+mVV15Rpx4bo5SPWIMKMO4NkmvQiQF5O2zQ/jkvVEz9UdbG9kAXr17T3/z9r/Tp51+UN49r9NUexzJmkhrkXMaU0JKvoekvmIkBGOZKm6NK22lW80ef08kXX9UBDm4zyLyuawV9CPC0e2XyVMbc4249HvCGKCg3ECiIdOjL7Ny8Zjn8HTp2igpT8FFLkSgHQVwE5stg/Um0d+HiJf3yjV/rxs1b2oc+2et96OBh9vkFdbvdAqmqyn4MBUEMme7spm0HnDp5UsdwYh04cEB2LtlYXF5eZt5UyHxHN9GPzz77XB6H4ydOMBaV5mbnVNN+VVeljSnGcnZ2RsfHdEbYBva0DllfBujREJjFW3qSth6trcqey1//6lcYgudleSwutIbngIOoadpOWca7a69qiD/G2PHTp07rtdde07nnzuF8O1C8rz30PlVJipAnSmad8Phn+Qr6Ucu8RkQxWL3WDTi8eH+JoJx+RIQaJmxEFA/rvfv30MHz5dcBPkWHL3LY8tsFfx+n77rgTtb5IX0d4GntM66GAX0YDLwXjGAg5PkzNT0lG8yQ15C1zP9AYAODddsGK/WZNLAfBXhQ78ntfmR3bBeelCkcbzE0Li98IQOX+FDx4OEDDdhPq0rqYKgaFhfnNc94JfTV88Y8Od7p1GYFOY2gZrpQgekoDcHFuN+Ttp4KA1xqTfJq7+3oRw2khgnp4pQSA1IpAoE3NOC7ERb8hvwq5RanWJ+8VlYelsk5jeBOoHRncakXJd1/AOVmoqCAdltbyc10aaRKCjokrgwjFoSZCRiLCKVUyfg9PLe9XlcdFrYKqUQkuSzDD+xo9yLBrZJPWWNgY2wQboMgjOc2DJqkyXQdpyf5JSRf8OHA4DyD6WToOV7yeZT6z4STPLK1l47+0OU2JzDG9QKSkUeGUB7n7QbOGEPkwOYCXFjyeJR+Omwoc4ikyWv70NDtFhqMS0MmzIx9Ns44LH12ejxGeZzvsYKiW6NknKJMaiSHLMSFXjOUTBejoqQpc1vfhEYNsp1AJl6AtgWEW6FuLrQastp2jNOwYDUsXsapK/QjUqG1vbWJcbKune0tDJchtobrZCSpZyDLl+urtEOatrQHJv3O8FJwjEclhkZMEzlUOAMoZdD4naFxWphUmYSC0Ij+mOc+r4HMU4qkKqUyFz0HnG7xs9pQvyN8trxNGzuCmmNwoHKRVyiVxO5jkuuwZGaeEyAajpe+qsh9xBgN6cOQxbIc7JiL9jL1B4yDNtXkbWrt0KesXqdSShkVGQBD+hjqMucX9y1p+eBBPEFHtMSrug4bbmLzCHtTopKKvqtw6x+efnD3nu7fuqP1hw+1s/5Yg03Avxxg4xQjdmN9Dc/rJhvGttrXbkMFOsZix2v9/BQ4L7mMsU7wntHdBhB5tKwOAqtoOUnyEhaE1pVc9CUrHDpPmb4JnADbI2mA9VLGA8FlcKjgZwGBSbPKPAqU9sEiXRAaSU1SNJUUtVT31GDEZzynM6y3p7/3PU1jIG6p0VY0GtCG57C3N0hJSopEvUgiIrk9ifbERtKoz2a4tvYYI/Cevvr6oj7+5DOtYaguLu7T//BX/0anTp7G4/k2ht+KUlXpFq8ytza3NIdR5fX/0KGDbPb7oTXUJuOQItTDuPEG2hqyHXnjtTHjn4paw/v6wYcflDd1GZ57eLqWlpa0H2/bMjCi3w8ePtLqo8daW9/ShUvXiif16vUbHOJGGEhD9oYpXcWb+atfv6mbGFeiT2fPnpX/xebZM6cxPLrM/x1tow8X8azevnVDo1FfNRusZbzJK8wBBsHPfvIz/fjHr2uK/WaI5zWlQOSZDbkvl/fxlBYjAGO1YqMU1w4Gxg5GwvrGFrK4q1+88Rt98vnXWtsc6CF5G7w16DeSZd/woDtK6G7KUhAGBrjHI3V9qEiMV63u4n6deuVVHXruRcXsvNb7I9koDkmVshJrXWaODeDRxoB56XQwBuArkGFVJQX60MwtazCzT8unzqqamVeuakpDI8akgZb1IiKUUgIqVYznY8b+LnPp7r0H+uTjT/Xuu+9rFa+2P4vsX0o4yJxc2rdP83i23B8zAAAQAElEQVQoe8zTKeak63lMbUxBTj500D3dvn0bOY90jMOIP7dsMF7QXpdDlePnvzyvC19/zTq9oe+9/LKOHz8OLwnDa8i4TctfwHr11Vdlu8LtpFShq416va5syNtQddggW3/0wAbwl19+KevU3Xv3OOSsqdvtKiJpkwOT1yMbrIvo2AKeVvNfI7tp9NdeVR9WXubAcmD/fi3ML6ALPVV1zSGwq26nq0QHG+Q/ZH2rUiq0K+RmWe6gQzt4gF1mvaoSMqXdzLrBsKkGLyStcoix5/l9Dnkff/xx+VKh/9PVo0eP0OcdjVg3s9cQlGU0bsuysmE4xGAdMc6GBvsmpaQusnAfzNf21pY21tflL54VPpBLhg5Co2VGhXgutNEA4m1+W8Sz3AFaiZjpMbgPRje+P0/76NEqc3yglBrVnaxO3Wh53xxjVqtiXg04zGXqjpCT9cLxiGjJki/AeeYlF8LjIvJd9k1QkX2KJPe5SoTT09PqoUh1p6NUVYWCFWGIAN2owR6JNZTaButNf7gepXT84cNVDTgJmMZ+Fs6TJ07qFCeWk6dOFiW0Mjh/aWkJRZjXLBa4cec4GS0sLBQlX1xa1CKwsDBPx6fULYoWshJssSiaDytc6RPcWa7utNMlzsN9J3CWApxnb5dZ6BZSie9F2BXo3syn467T1i0tqzTybQ3pj7sKXaqwhsnQQDgb4MmhiIsrA+LhfjoU+aV5V3JmAWozSdr8cZw64iq8o7AZg1KEAi87BDKLoOON49Bx3IraoPTNbpp+T+ITPDMC/XAIOGyBttslEi4bt65Ck3qtQpJVmCT8lpuuU0+A26S+6wHmKTORR4CNVZpUhkdPZhsvfRYNw4DNpEF33UeBawMl4D1BsUxK80zadUX9lmcy3cY3IKspssqa9KEp8hq1afopYFL2zdD1oC2p9ItHMOkMzpiIIcOHaFvwFdBzvhfJKoWSpKCzRPUsQI68oFxKPJ8uDyUQDBGhiD8MpgGWDOKyvOgBsUye2GwBiXjIV4bfhgW0z4KaySCplFhDUmBYbLAQr2CorGhjA8Py3nVdv3ZJ164AVy/pxrXLunHjih4/egCfWfuWl3TwyCEd4fC7iAE0s2+/ZvCSdHvTUiSLRiO8YQMbA3i1NjBmHt6/r9X7t7UBjc1H97W59kDbGK02Ura3MVS3t+VDwIBDQEYvErxWI4l1tkAaZSVoJsY4wXzyGBBn0OUGqwj6SvPIX77opGXiKAjcjVTGjgJnlvkoV+XBTbZl5GwXW4COQ1YmTJPgZlnHGtr2OtdYv+DLU1WjpBhVQA0HUxp1ZzXszqizuKzDZ89pav8+9buVhlO1+pU0RHdMJ0MLzkgJCOoCZIzo/4i5MWRe+LOB6+sbGKFrunT5qr7Gs/b2u++V+MNHa+p0evrxj3+CQVPrDTyY/tmgAxwivNn3bLQAVUrqczDs1rW8R1y/dlWrvH63Z010MiJkD9hzzz+vew/u4YH8TG/gHf3yqy81g/f16NFDmp+fUbdX41U8wNgf1wr7zG/ffk8fffKFlDAaelPaYezWHm/owYNVDNhN2hriLb2DEf0u4W3kJ/abY/rX//pf6cevvaoOm+f21mM9Wn2Ax+0zXbj4pa7fuMpetaOEbo7YUG3IvPDcc/LnVpcWFzXCEMyMJRKXr2CgU4IFHgP0exsdsmevqAeDuIMcVx6t61fvfqRLt1cwOnu6vbKmFQy9ba9FHAJGyLvQAj8BlSol1Qr6pYoxTZUCo6lz+JiOYKweeekHmsO7GuzHIXFIklLha6AMP2TR15EGGNHDwbYSeTa067kF7cwfUvfoOU0fPK5B3dUA5RopY/QaGkIUP0ldaNuR1Gce3cTQ9x7eAT+LsYTnz/ASf8hr69scSmyoPv/8c/JvINtD2vOYYyPMY/Q5Pj09w35/Cp4a+bst/iLR2++8owsXvtZjDKjXX39dx/CCH0ZvbDD6uy4z9Perr77Wl+fPa2lpn/z5UefZ8HyE3n308Uf68IMPi/HVwyizvbBv37L8WeQutoG/YLXGgWeVQ6qNKI+Nvwj2d7/4hf72b/9Wn3/xRTF8l5aWeNs7r7qDDqGfs3Oz6Nq8pvHcVikVOSxhd1g/X/n+K3r+hRcKr4vowiw8droddL+SL4+71zjP04r+m68u9pLnmds3+MBepYTudbCnuhiqNVMg1DAOQ/TN/btw8WL5/OpHH30kG9h3sKNsaHp98jqaIkqbbsf7XGb8Bngyt/GaGnbQQX/hEZLq0H5N38Rl/Exm43mPgmaAhiXSAQ3vf6IcdVGA73QQC8cBUPzcBdMyvun4MPNodVWpCkXKtCt4HDJ2U5qd66jbq4AOJBoNWVe8hrkujRM0zwALIpgua0FPXbBY0hFSpECGlWpkWqWklCoSdLiHEngRqphAiQJQ1TBxR0w2C200tuxHMOOTnb8ZeofXQNc57bae1hVtYli63MrgyW9D9cTJEzrHife5557XCy++qO+99L0Snj13TqdOn5ZPT0WZDx8phqsHwDTWUFq7/j2AGT7cRe253KkWMsKglDsiJIN+z0UlDwTovwfp9xTRhEt/b33jTMDI3wEm9CahXH9Sj0zYFrsOfSWTtFj4Sj8oaFDMjFI2IDjcRSKPQSTZAK2cMvgZPDK4CyHoEpIv5CyitMDtSC44PAmhQXkZC+hmQOymbdjiTiZFYR16Dj0cBhXCEzzJed8G4prUo1Fut9vAGstuabMBI6thQ7ce7jCJ+yzcXiwyeRlZWH+8GRVAX51XgPrmdzeOHEp6nC/CCTi/nfgjJuCwBRacIRuUwW000G6QCQw9fdOBp/pW+t5KYPJ0ueOgKpGIQHq0n5Gb800wFAS5PIlw52eAJLSNNanjnH8MmFYBN/UdCBV+C88tcqYfbazRsL+le3dv4kX4QpcufqXLF7/WJyzS5z/7jLzzunThgr7Cy3Lv3t0i38rrEAfnA4cOY6Qu6NCRY8BRLeDhm5mdV29qRqnqII+KYQr1t3a0vvZIG4/XMJi2NcKgoABRNNiEDWxkcB02hBnvFlDkRT48s2+T34CblchP5AkdMrAut4sk+WWBp4wRKjRF/Em/m9JeyRvrkxhHENt7Ig+Emg3QcyhaFlcGip5hnDborpsfoVNE1YDYmLOo5S/lNFVXs/sO6Cxr6DyOgVx3NIpEmaHlDvK+oSrqZ+TaaAQxwxB9tRfVrxX7GH/37j/QJV5JXuNV9ioGVo9N3J6ppskYbiNezT+S1+kpxuTq9WuFpr+r0Ot1VeNl9IHQhkQHQ+AhBup5jIRPeM35kLdu/t1NGwD+5vUtXv3+5re/KZ9p7eOJ2sCrucLrxIOHD+qHP/qhDh85rA40+4zf1evXdR5D5osvvlQXI/Wf/fM/17GTp5TqLnqwXD42Yj2oqq4uXrqq9977UOvrmzLvSxg+P//5z/WjV3+oXg/Z4Em9x0Hmw4/e15dffYEH9hr9GnB42pH3ljX05hCHotdff42Nd0leLzwXGwbB87umX0hRTnu4qvIqsqMauVdVT5E6Wt/c0S/x7n7y+VfyWG1tD7W6+lhb5G+hnzscqjwgwTjKROQreDBeEWX8toKDRm9Wx198WcfwrGY8rn3wh0DV6SqxJ2eITIzVgE6kSsHeDTMKDnNTC8taPnpCQd2B92xasI4a0FDQOqUffmU8wCt8n0OeX/fXyPUg862HrBl2DgF9bfgAs7Ii/+qDP/bnsTzNXu3PePrb9EsYgZAve7cN0AcP7mv98WNFJPV6PY1o36+7v8AYTSkVI/AFDMF9S0u6eOmiKvh+iPHz1ltvcoi4UPZ9e1dPnz4l2yDbGGRbm5uykTRivRV9t51gD6jX3ColdWyoMT7W6z7OshX4tXH8wQcfcIB5q/wr5o2NTXUYKxvCtWXIvO3Cn43uJQzSKlXyePtjCEePHNGLL2Gf8JZiH28pEmU2Pi2/KqWC11B/xB6QEZTbn8ZQdzgkz0azdbthriXwK/pYw5/jbiOTb9ji8HwTZ99nn34q83oeGd3Dq71Jf3fotx0vVZXUxR5zGBF0P2vEmA2YOwP66rh5S26HeWg8cTXw5TYKwKt5L4D8vCblEmYws9A+Qt9ZJLT3su6bhvtlb+rmxnrhoUpSt1NperqnfUvz6FQUnRrZNkQGDX0U7Tp0u1SCLPTd7jeAopLncAJ7cZ2X5e5HhJK9m2WxYeATimbhVgg5JQSkb14jFrtthL3Fq9atre0y6f35phUWpzt37rAY3OTVzp3ypawHKM8jXNx9FqCAnmn3pnp0dFrTvEbo0maV6D2d62NsWLFWUWD/0PTqo1U8MjuychQBf5OVVg7flv+PyPv2Xj9NMI+Tk3CcLAF7SxG/yyZQCv4Rj0IHGXnwd4FWYgxiiWyA7A3SQH7bXKmptk+Ot7lPisnjdq43Y4dWNMdLHdqUkQvNRpkFvAA64M2cjLLJm48WT6Wt3fricsI0JqHjfwDQS+gUDuR4oU2dPDGMiTuvLaMN0vaAZMsAaHh1axgRjjyJxuBFroD7QZ/ypH/UN71MOAGn3b82JBdc4+dSD1k4pOknPJAY36GQdgsadHgk8zHEO+KFZgJeCBp4y/Bc2tE3rwjT+mZ+mzMePPgWaG3ef59n7GnQXExg0roXbnsMbuO1ecyh8zFekB0OFd1uxYF2HQP2rm5g/Fy5clXv+3cI8eTsbO+MF+haUxhNPTbg+fl9Wt5/SP7tyWleaU5NzbJAYqxGhVwFra2yodk76I3C46NyZTj0Fj0JiUeDpAiRdybm8Q1wE3EbqcEYT8KKgpo1KyJk3Qrw2jHKxAwE1HOe28ymWXQiK0OHpxEAakIDIjJEjNNe9oi29YV+NBrxzneIwTp0yEIyUoUhQz/ZZBMb7CyepbMc9heXDyrT/5wrqpuQAWLUkQPYy2wajYG5OmQTsVeopJusbeS8ydp97dp1Xbx4WVXd0RSyrlLFRtTVFq8UbQCM6M8KnqtDGJQzvAXz2iz477Bui6uqk2yYrOM987/BvH7jhvwZ1nfefVsZeXhv8Wf1Ll++rJUHD/UQ4/Tx+pr6eAMztCs22Vnesu0/sF81NG/h+HAbPYwm7xnvvf8Bxumi/uzP/4WOnzitk6fP6sy557W0fEA7GEN1Z0o3b93Rhx99rHv3V7S2tgF7SX/1V/8a+Cst7VtAjzpwOmJPuolRfkE3b96g/5tqWBsy68CAvekQr7j/9Od/ojMYSh146nU6sixsNIzAocuq6GsXOXkPqxkPl0dUeDcbDOUtfeBfA7h6Q1XV1erauvw6fTgYMT7BAQqdQ+4oBry0d0Swdkoex6ae0qACCI8//z0dPfeiND2nndTRTtVBBxjfsn62dVNdKzlfSb3ZBSWMzX28vp73R2agm9E/oQMtdvskuzRvXdjCILrGWH351Ve6eet2MU59KHDfIgK8rBF6s80+f/fuXV3j8LDBq3SP9clTp4rn0d5WG49f8yr/Et74TrerlOCT5nrE/U8lLwAAEABJREFUZ/BK7tDO7Vu3kPslTbHf+9W+v7zt8nLQQT9tCJv2/v3L2s/hy7LtdGr1sBNSleTxcfkj1hD/DFmfA9bs7By4+3X02FG1zoo+b3AGRW/9Otxfuvr1b36tX/7933NA+QqPfB/v32zxqJqvijGuqko2smfRa4UYt0pTrDlHMFh9uHr1hz/U8eMn1GXeuTwiFBESdwPfBidNp2N9gVfLzDpjntvyUJWSUlWp8pgRz9TtY3B6ztxCNp9zaH/3vffKPxC4Mf7PXTb0M/Ojb6MU/csMZiQaRgdG6K37PHQZ+0lmrAOmHDaMmectWXrqypOUIwB0BM1doAK5T3KcJsM83r9/TzauxXyu6WOv7moWOe3jbVeHfjGRMAWaojNuhaoO/gigIWibfgtOPw2Wc5q4umsmoalXNN7tdGWFSQgnnLm33jidmXgNi4VP5xasB2nEputBspvbrxQePHhQNqRbbFY3Ab9OuOt/s8YJ4i7g9E0G6zqT5jqTwQp2k9PGXTwsm3hnLXgPQJGg2/1DYD53cQrnEr0cx/Q7r6fqgWVpG4j+H3bv8hRlQZOFAE+Wh2HCl+MGMR5Cua3UDtEeqrBAYtwF+SWv1HceWEyYTH4mT4ZCv1W4XPIdBzxRjMtYt4biEPQRQNmkHnVZ3mgPurt5cEg8DETbuUGnSFMZXPNhoI7pk58djqHgUK+923rZOAUapZTKIuDJk6ynIXErw6/1ZsTm7HACmUlsEPRlGoRP2jMPWW2ZeTLkQs80Ic+WEEKVAIdjUEgFtHtNctxfx0V5RIhbhQ4P7pJ2nkLf4foWpKxx1d2I/rEXlBANskA+u7RKJinnWS+QmwjJ2b0Ld5R7fIQuiI75jcjG43VQs3wI7dS1TrLwnz19Rj/4/g/0wgvPy58L8/h4I/K8v8CrMXsXFuYXtbS0XwN0ehhJU2zAU2xOUzNzmp1fkMOq05MoQy21iefKPyRvAytTp+gc/HgMEvw4XfginjVimEfwBTA3SDC/MtDIOhz0rZJkQzURur7rZhZT968A+SBDrS0pT+TitjP1s0vyGCkIJ0DUtiSBq8BDdvOEKiGqi4EgPKChJic1qVbGKGK31Ozyfp3krdT0wpJ26OMoajgCR+YyYAeIgHQiTsCdM71F770+Z3iiGmMxxInwQG+/9TavX7/EaNvhVe1F8u6z6Y904MBBddgL1vGqeU/oYxisPFzVoYOHZM/TQzynDX0dQdf7hL8g4t+59PhtYLA67fXfPyX0zrvv0JeR7Fld2rekg7wCnpqeKsbni997qRgb9u55c7VBa0dHH8MxVZUW8Y4+5nX/9Ru3dOjQUf3Zv/gLLR84VF79X71+s4x5f9jIDrcLFy7L/0HqAcbwwHmDRq+88rL+3b/7n3QEI7vXrVRVWSsrd3Xh6/O6e/e2NjfX5c2+YjI2CH4Og/m5c2fp/34JuYUBcXKrhp9ep6MOBpTTiBZpEmOMhPxTdMTWp/ff+wiD41P1OjOa5VBlr6qNPcvf8vJ4uG5EKBwBMvXLGGMQ5W5PNYbTsTNnNE3/09S0isccvFCIaqVd14l6Sgkv7Kjq8vZhH7I9jM4w3vAt5oWRc1DRN7poHlKqlKpKGxtbGO53eV1/U5cuX9F1DKSUEn0/oFnaHzK2npMe54jggPFQl/G8+5X1DfbqZYziF/CQzs3NmTrzcVo189t1T2HILi0tIe9KHWRWkX+LPd1G5k0OCQ85+FgHutgYUxivdV0xHvd0Ex4sKxuKNoDnPc8pT1UqBqY93/b8r+PdswE8PTOt559/oawhlmsolOiDy+7duyd/ofMRh+MLvLW5CKzgNGuYm/PwbD3udruFZ/Pi31yen5/XNG8OPNazM7PyW96X8a7+4Pvflw1s963b6ahChhEhj6fbsozc9ynq9no9RUryYWCAMeqwYTwiQr4YBsZPhc9UVbKe7YBnO8nea3uhP//sc1lOa2uP1d/po6PDQq9hocvMOxNo6McInZ3kuf/mYxcozwYjF3DrhgkHjhucJoRHlEcTsBxd34cD23FuN0CrolKH8Zqhn71OzZpJfbdjYHHJpvNUe1T6PbfFYnC9ZlzfcYOeoZO6na6mmRCLDJT/y4sH0h+Et9A7nNoqBiYpoQZB3VDmtF8+J8YCZkFu4V7f5LS1hYfVA2fYxnPiVwybuLM3XM4J3RuJXwnZQL2BUl7ldZO9KVevXNP1azd0+/ZtJsQKp6LtogSJ5oqiM6CIA7uroX167dkHOI/U7u10hksZxuWQcEoR0YL2XEWopAkzQinCcdzgbIBKCof/3SCL0dfeK+hLwEVyEQVBaAUXymGBxJ68gPeJR0hsYwEOIybjlrjT4Didictx+g4C0UIYalkNEyIzEQoO5eTwbMBpSllDebNHsURceIJEPogmV7oRpr8HzLsBQgWnxc27uG0ZRbmF0jc4+kZIufMoQjICAlCpZJ4LwIsnmEo/rTtU2ssL6K1sns5veaKQbPOzC2S5ladB8J5L2yHthhpfEaFUIKlKQCTShkl+KOK7gHYvsDWejfRXtK9/8EXTu+1nU0E++RkQ6XDZrmAaTeRaZFPK2ofxgn4a1WuADZbHvF41/mFeL3rxr5jP1hN7sfxtbXtm/K82h6wnD+7d18WvL+k2XrK52XlVbNwrbDYPMZrEWtSbncNQXdS+/Qe1hHexh3e14oQv5DpEB0fooL1YXsBlvoE61epUlZIYbXAyOJlQY72IMk8yckRH8FYk8ms6UNOlIBQ0RJ4cOk3+3jvvSbj/Yr4aCjplEaGIIPbkdp0GBMMIXgy2mQuYDQwge1Mzfa54vTiHp+nEuec0hQHQR759BUa8yrfQsSmUm4D/QB8AcdFegBcRbHSjYpx26h61Kjyol/Sb37wpf07wDk6DTz/9pBghD9nIO3Utj0eP/WCbTdJOhbIh44FdZ41f4HWp12RvrDW4WzgTzn9xHo/2mry5u76NF4+z+/bW22+V/9xjb+xPfvZT2Rv3PAeU11//sfyN7Ee8NWvX/YcSQnnE2zc7OrrdDsbUhuYwVlZWHklR6/CRY9pGR+5ghPiwMj07r8y41+iI/7HENbyZ7777kdYebWhmZk4j9qnjeNz+3/+v/03/7E9+qma4jYyGvKJ+qC8++1iXL3xdPjKSsTC9TjWENrBefPEFHT58SCO8VQP6XSPHaTbmLoaN+54z+g+vgTRTqpRSB1xp0B9pZ3ukjz/6TDeu3dbc3KJ6eKkHGM0ZXEVSBLUM4spSyFfWUFnbtD9EFx9hiF3DeTOgnSH5DUjBqQk2jMzUySy1od7sohaWD2uUpnT01Fn5p6kSh5oM1YxuOZTjShJQ1R2Jtvv9IUbqHehIyxx+grKN9U2M+IdafbhKX0ZKNGYaQw77W+zhDWvpNm88VzAyv/z6q/I547/75d9j4F7XQWTlV/IHDx/WNh7U1dVVuJasC97/I0K9qSmdOXNaXcbq8ePH8udMgzZskO7H6K3rSg9XH+rzzz+TPxowjy3y6qs/LJ9vdh3zcwtH1+P1x7Ixa9vCB+Ehh5opDj5+bW8j03bL3PycFvH2LaKrGb7tfewydrY7/FnrL774Qtaxg4cOav+BA7IBmirW5KpizObUGs+1KnhaWFjQ6dOn9dprr+uHeFiPHD2iaQzkVFXIrykghSJCVUqlruu775Zfw+S0w8RytAzFuIirlMGb54jjnmPb21u6zRuFDz/6UG/86ld69713MVhvym+mBsxF99XgPpV1N6u073TDaa1hrDLGrFhPnDci7jabEo4YEyrQdrmJul0yYYlEyXzy8HwwrQ3Gys4GG+9VSur1Oqojad/ikmaQe2mT9kqb7ts3ST0h+mws2gzzUfgs9sYTAs4v0KIpVQkBMxHtEp+m8SniHtgeg+uwg4KnVCmU5I7JF/QyDI4QkD2qO5wKtpnU/ijANq8L7H7fwjhtYVNegGyZr6w8lBe5FRZFn6ystJssdn0mQR8auwNKGwFfXhj37dunKV4FRSQxtpT4ppfw8IQh8saCKoHLAG4KxjfKNI6VYFI2CZ1pwbRCa54M4DP1jPffDOhW26eWq/CmR2NBcgIk1aKR6c46g9DlMK1sIbHIBZBZ+BxGCcf44LqfICqDI6CEDG6mrEFhCqDgpQx6mTxDyS9py8eQQQGol8lv0Ilc6GXJfAHmawICrwB42gvOd9rhHnA92Cr9dZ8NkGxv8N1mNr7j8NuwMBiy+YWPvbJsK42fRRRjvqlvGrtAPzL0gny3/4fAFM3XBJwufaT+02EpKX1xLIgFkSjhtz8p/sYd5MRuHRK+6Y+DfyyYjOXgBdTguPvgMBe5NJosfI3T7uOkUeJB3PJ/jHHqNcDrQ8XacQBDa4HNx58hXWY+91hjfMidx7vh39Y8e/ZsWeQzck8p6Speni+//Eqzc/OaY1F8zBrxiAMvxaq70+QvaAGP6z42WkOn00VNorzi22CjH7FoV8zbBENdNpxup8Mr7bpsns4TupEB60e4JhZixkjNGAuJuVKR5y+qJEKXE3A3yvTRQDfbG/pthKeFR/DkdqGBVihz31y3DRs1yG8EWM4EKuxgleSGdVaV7DGuMBh7GDzHzpzVNB62pu5oGBWQiqeN5ZfxyNByq0lV5T525I0lWC9hWl5HhyB6/ZVCp06dLhu1016XnddlrbeB6s8gTk1NF8dFhHseFIdSRZvItINxegZvnw8Ydm5sMS4H8cCeO3euGCL+UfU/4RV6MRKk8srw088+xSj+SvZaPf/882z4r6rb68oGw+effy7/KLy/BW0D40/+5E/oS8N+saaIVLy4r//4J7LRvIIBdBKjYZlDSkIONUbP9My86s6UehxYur0Z3bp1Vx988LHu3rlf9gzrQcO4vvbaq3r1hz/Q0tI88hqw+a/r1s1r+hrv6kPe+u2wV4mx7XQq+FzUc/Tn1ImT6nY7soMgo3gNMuygR1IoIpRSpRQVxmkf407wHThZBtq/fKi0f+f2PdV1V73elFJVKVC8COoqVMZFwnCWGgZ+e2dTo2aAvDZ08eLXun33JjQHIDRiOtCOlM0DhywfyIIDTGdqRrme0tTifi0sH1TAjwLaEhosNwE43UJE0jZ79BoHv3UOfqZ3EA+1P4Pssbex5DeZLt9mD7d+7mB4+rWv92bPV+PYyNvAKeW9/VNeW7///geqkMsPfvADDMsTpT+rjJW9maYBO7IxuoT+2r5wWzMzs4zDiAPSZcb6Efpa66UXX2J8ljCYV2QvqH/OykaavZrWOcupqiqT4/A1VEQoIRzbH2sYVNZhez5ff/11/eQnP8EI3Y9e9PSDH/xQhzGir1y+XPTQX+b7L//1v8i/c2rj0LbFDIfBfUtL8jWFUT2PgTrH2lSxdrgPHfTeBu0J3gh973sv6wxG9wLGsNv0nLacbKRbNpZ2p8u4QwcmkUeWaRgv00AJ0bUSNu064PKG8SWbKsHB77H86wjvvPOO/JNw/giVxyQF8555ONr8DusAABAASURBVAQYXFXIAJLoyrB4XT0+DTQdGmc4aPOH7IvOc5vGd2g8y9TxAm5/DE3ZSxt5ftsJWVdJFdDrdNSjb/sWF1WnCv1tgCz32XRbeDrV5n3zaf0zD+bL4S4gBPPzbI30mEE2kgdomgGbxoXtgWvDaXlR8ek5oRTBZDMBEzJMOur6FkwZMJR8c2ubVyubBTY4ka3zSsjt+LOsjq8zUYw7ZPJnJmqDgCZg+oYKpZxiQ/MGt4DimL9E+8bzNMyMFH2Swfi7kKXx+OmPvRqINQx0JjT8sfX/UfjjNt0uXSikJmFJPPWg92N8Z+/iESn1XTYuIMviKnJymbMnMFGpElJHjANiLfh+WJlcx0UGl4UJGsDNltUYGqcZS+O5zqQNxyfgPMdNe8yQs0iaIFEqu3wCHg9y1Q5o4VKTq3Fbpc0M25mFvikTtin8QO8ZWhOaJXRHQJnQ+maYjQE4fALfxPv9OW7L/EzAacPvr/V/fOnuuO7KsGG4styPbLkjO8cnkC0p8rxGeEN/xEZlD52N1hnWk8mCbsNsgFfMeN70va54nn+PV2z+XJjzvSlGSuVAe/nyVSWMrzkMVq8pj9e31HB4S1VX9qL1WK8WlhY0uzCnufk5mR8v6Du80RmymEeEgjUjghBA0cbChVl4plMqBilKHRirhkR+lVTyVfqai/olxbiug+zHdwLXggW5+dwgKWTaAEMOU16kRw7RWYokDNUQLaVaAubY3E8+95xml5bVp9+jqDSivIDTVBqyqYxYR0e88rb3OAWbGXk2LLzO+nX65cuX9OGHH+oXv/iF1tYe6T/83/8Dm+0Z5JU1jXPChoSNTXts+hgnHptpNlpvSqbXqTuqGIf+oK9Opyt7wuwh95q8vLxcaPkXX/yFGI/pOuv9bd6QOdzBG+Sf53mITtiLtYNT4iavj1dJ29jZwFN7/do13b59R36d/Nprr2kOI+F1whdeeBGjcgsP3FXZcLFD5M/+/C+0b99+XosO1cdbKdXER0IEapDJZ5+d11////6rLly4qE6v1tR0V1021//0n/5zMWDqDvJpdvR4YwWP1XV99PGHunXrptzPOlUMecPr5Hm98vLLepH2e72eUkr0u6MhOuX+tdDKJDOWMigJddEG3snFxSX1elPqAe5LlZJMvygB+qXxFYSBIT3qb6rpP9bdG5d16atP9XjljpL/8WoM1a0y8aYYdqPRSG6jMzWrqHsa4Hk/ijc1YawrEuShGFHCgPbe23zepJ8foAeW+TTzsu50imF+hsOHP47jA6Xnj/vpttp+1tobdrpdzc7MyMac5XL/wX35C3TXrl2VjTn/DuqxY8f0PHr7Z//8n8vjab3w3OyhU64zjc4JBu0ZtXE3xyH2+IkTeHiXS1s76KA/G3kbD+O169d06dLlUmYD9CBe0IwQZuDhKnpjp5e/yLWOzlk/bZz5i2L2uC4xf9yXW3ioe4zj0tISnttV3uBe15tvvlnmw5dffskBYbvonJ1ido51MEw9XraDyvhhi5h3x22PnDp5Svb4Wm6zszOIOVSD4/nj9jL6YBpzs7PyHEmMyaTMchDlxvE64HSBYkwOyyFS6IiNS/+ywVdffaV33nkbT/1H7RfEsKcmtDwf/Ll+z7E+jr4B83OAl9lj1yCjDLS0GzVNptkWGtpvWHMm6xEd4M4tUOaY56k92J6jlkUXo932mGWyvLxPdWIAqQGrZpfhdNrgzO8CLS/GjAhFtFDokUmK55M7eSHbwHCMiCJUM2IlcGg39zQKPTFWKyZyeoZBmlN2pxHKCI+EBTWw0AAvel4wLdgRk3zEauKBHJVBaZQRihlzaCCjcFYEw4RwIlLSwuICE2NeVjbmI2iI0nVdGSh1QTYvlprTbZzM73iXOtCchN+xWosGO7DRxv8xzwmdSbhL1BktYXv62mzyfMNzW/Lk6T7spii3LAxtXkYpBIR2L3AQKsmM+JoWUGwy2ntSvifMLve4AzZIGsa/KD9hW4kn5Hhy70aIj283b2g702ZO0nvacUHIf46JmHYv98l9bbzZo1MNPDnt1gy7iKUNcp6iS3oXwXHDbgYRqINf6BEilJLnkBIoor88yeR23afB9RrLBsgG5NKG1N6lR9VC4+m6bqMFl39H+F0kns1/hlyQbmGCSAb3ZDwdui8FyDcWAey5Hw0LYCP3iwx5E3KZT+H2hngd8eJe6iIDrw0ud167Gd3nNf/tYpQeYAP6AV4Zv/bz4uhybz7bbFpz8wtsJPNaZ5G+x8a4gQfMBuwMBmzV7Wjf/mUdOnJYvameMnLeGnt8MnIelTWpzwbQx9AYwO8IFtwLg6PW96EyBkMwFnUV9CPEciinJ1+kIoe0nrrGFJ7KezaRqQUbFk+BBh0dYUgahshkSNxhxuhQdKTUVVQ9zSws6cCR45rDczxKFa94AaViqDYllIYQHjWZQxqA/g9YX73ebm5s6fHjdeS6Uj576o3bG7o/u/frX/9GlzBc/+2//bf68Y9/XOR6Fo/247XHunf/PnIaQG9E/px6bO4eK4cphexRstGxhfzpluzBslE7hRd2hk25gR974FZ5hU9UB/C2/uhHP9Jf/uVfapE13PU2GUNvgnWnxvjrynuCN9yrV6/q/PkvZa/sX/7Lv5Q9v35t629FX716rXh3Ll26gvNjS8+/8LKqTo8+bmpjc0crq4/wxK3iMewrY6w+uP9Qf/u3v9BbGCM1Bvb09Cx6dkc+DP2n//U/yj+LNT3dwShKstF2GXn4S0F2psyjUws4Rtxv/3SRDSiPaYXxgnooVUkVNE3XfZjGYKqqShGB0T+tLjI7dvSY9mEkWTY28lJKpdx0sh8AZyOeDDfPNNrRnWuX9PnH7+nx6n3l4Y6qPFSVMjwKr1WjbD3Bo5ppO2HwyTLft6zlQ8fQiUqZ9sFU8OdQpNu4uAJZrRdj/9e//rX+/u//Hu/i19CudfDQYdmAs7F46vQp2Vu+aI8Z/fX82QVluR8d8qdofxavaBevdoPe7eCcsnfer9dtwL72+msK+vwZHnMfkD799FPa/kz++N8Z3g64jWkOmaZxiPbtBb179w4Hkuva4WAzgubc7FzRQadto3z44Ue6w2FmFj37sz//czzzP9QGxqnXCK8rDXPpzp27snfeY2pebTxa522M+jswXo9s7PpzsMb5+quv9TZG4BW8rX7T64PZLIbngYMH0ddFDO+ZYnsYfz8HMhuy7p/H1Triw53/rfDzz3OYnJtTp9ul34G8WRt5+q6qJBu5Uxjn5ifILKXZmkCM0Lx77tjILm+i6P8Ie6mP0enPcK8xN22wfvDBB+VQ4I9LrnHgNL7tKfd/gPe0DVnrcAY4f2g6yCWzJkqNmBy07rttu7Rbyls+MrwQQ3WCcdiRZTtk/Ww4xFuPu90aHe8gm3l0IRToRAviCuDZ23nfDhGhFEkpVaqYP55PCZ1JrDMUCeItyFdWevBgRf4PVA77dHAKw3R2brYoiY1Un6xnZqYZtGmMxTnNzc8xR3osMrWYQdDLsqXd5XRWp0SabJ6hhGDohhdSTvsWSpBfpUqGiCQpJPDCYQbX4QSQZUSoohNWjMWyeMzKEwXCYOUCRfgMRAZkQHgul6/sx3eDzCA11G9AL9VoW2OICJW4CKXxcxwaGQhygz5YHwStKHktTkiUogLkUaTJ5TZbaFuNCPAA8NyHMKIrFDCOoWT6AZim80oF0ntu6lC6N4M4eOSLfhqKxJ2eyIz8cJrQ5exYKsAYykB1udz44HhMGxuJKLvj5rktb+T8nM0bzZYbbsZ1M3UnUOpYWAjOebtp5xlKWzRM3TZJnLxMOkNn0o7jpa7bQnAeihZzkkvKBAzUDwM03N8Sn6QdAm0t6uyJZ/MIqMCkrKHL+SnQbh33n3LSmbbAgjvnERund9sG51vj1ok9AIFnbjqL1ui7wlgwYzHAKv2AFyLc5gt+kWvhlwWqzAnSI/grVd0cUzezoIBNHeNn5mWlLsaH35p4E6g7lYajgbYwGoW8vOCK6xELbEQUg8QLq3G9EXkz67LQ+/WwjZVZNqTBYEePVh+q00k6fuKo/C3uzc113b13G4/YGlQbVZ2uumzaNiTmF3i1S1/sFbK3po/3bojxNmTRN3gDzPQFNoq0qhJvGDt6R9ze1YgQt8JIPAOg6+6CHGboc6vhwU1WEI9xGUEeA/WJQtvpUMZbmhEg0wXvWC7TCrsDIyPUBIZGmtZQ9pQtYHyc0okzL2ph30Gp01PGM+ewUQXVBIRyNt2sBg5GzL8hm1If58D6xqYMNlRv49W8htep9V5uyxvPBuUffvCRPgJe/9Fr+tGrr+r+3Xt4Wtc0oP6IjWmIZwbqeBbnxDCXcX2VV6jnzp3VCvvFlxiUN2/e0ix7waGjR7SGwTCCoQ5Gml/DTmOEeBP/i7/4C/2LP/8XstF3+9Zt2ZjxBu9y68MA/djub8uG9fbmth7cW9HszLwOYuD685I3b9ySjY8OY2xj6u69e3rzrXcUqcZQeV0LC/swXHeQRYVXrI+xusJr4YG8ya+sPNR7776vX/ztL7W2uqHTJ8+qop6/FPY//8//XkeOHFC3WxXcWzdv6/PPv9AnH32ie8gis9ZVVUc2TJ47d47Xxz9QD920odOFl4zMGyQ/QE41ujk/P6OpqY6mgZ/99Mc6c/YUfZ5RQngNAx6BNAEGrtxhnSI2QjcbaKzcvKEv3ntX929exz/cFH3PVVLqdvCkg5grxSjJDuQRMt7CWBwh+6MvvKQBfDZAVqsXgrbpB+mUKniomYeNLo8/TmOjx/+44Yvz5/XpZ19gHF6D95lyMDhy5JhsSL76w1eZbycU8O8fk9/mDcXAc8i6QWg980GyD+8O7ZG3Z91zzoaif02g/UgH85Q3tmtra/L+4N84vXLlipRDNlCPHjuO7TCle/5s+sXLsqE7wiA/cfykXvn+97Uwv1gM7AEGW2ZM7qN7DzmUuE3P8YOHDukcOhkpyZcdYw31bQjvw+u38nAF7+k13X/wgEPMtvxxw5WVFeTbKR9H8KHLH1XxT2j6i39vvvWmriAnr2E95DzPAbnb7SGfKQz6g+jMEQ5f+7W0tKQZDNq5+Vl0ZEnHjx/jbcBzOvvcWblduqftnS1tsvbtILsRep6QZVUnVVVSSqnIlqGSbagJRBLlrAXM54b5nAmtI5b39vaOHqLTX53/Cr1+l/n7sW6jt+5vRKjF2cbA7LO2jJCxWGeaMqcHjJPpWG/JleRYVuP1nQP6yG2V9aQUqUpJW5tbeoyBnKDN1C55VZ21vH9ac/MdRWqYdxmgDh0JQ/hJ/5ToEuC83wOmbajoeAopUT+FSsgKR00pykZF3gavKh6urOr+/QfA/bKYmfEuE3N+fp6B2FcGxwMwhcfChqIN1ylOCNNOdzqqPQC04EGoUmo7FZVqTn+GBAPuUc6NZaTgr1jTMBjgR6oUhM4L8hQhX86LaONdJq2Vw21XVaK4law7ZNoGxCZyt3/1AAAQAElEQVQV9EyQVRrj+YduK4QnkmGXhunsAbNhmNDaLaKZsGYCQathBPIcoA/kEHPa4AySvrNHn7SzS5tkum60NcbPtrTtRxt3fwPcJ3eb3+I8nWuZPMlxbIzrtseQGZMCTAqHpc64rMRZINBo7YLLwBX1DHvrZJcBNv5U+ub23C5Qon4YSFNunD8I0PP4mHYL1BiTaOChYSPIhB6biGckQ5JhcWNPAdkl3coSYtxtHhHaowXKiccT8BhNgEIl9LWu0VvaHLGAj1iMzMtu3dI/YwITOrt50HW8tEX5H7zN3V6YVNib993jgXYFJMyW2ShyMEtO7ELDkI+BPMvRKJOQlUh0XSWkvOZAubmxzuL2CNmEPOc31h9rOOyr7tTK9NULpjctezi8ifgV2urqKp6/B2Xd8Tde1zF6FjmU+r/FmK979+7o6tXLEobByZPHtLg0rwE0dwbbGjL2kWoW5qxNFtYBC64/c1ax7tjbYKNs4E0O/ciA9QU2BLuwnRXQDPLlkMwik3EoSp0mCa7aK4s4DzLbp4ipXBn8SSKTU6AIKymPjdRc0rRK2BiU1ESl7D5ET1VvQQv7j+vwiXNaPnxcvbkFqe4Wb2oTCToQpo5oKwwMgNsZ0u8d+mmD8RGbiz9/Ovlta2/+ju/gmbYsLKdMJXuYbHD6VxjsafSBYhvPmDfy+3it6yphRHS1gKfo1KmTGrDZ/RZv7KeffIpRuFNe1V+67Fey+3Xs+HHZy+2fPVrat1yMnr/8y3+ln/3s5+rD11W8pT6geOzdhg8U9kyNWEf6OEe87ibkYMNAOfC8baBHjxn3axjQj8uG+xA9mcXLNsQQuXTpqo4cPaGf/vxPdeDgYcZfXIHh2VUPb1+qAr0bYrg+0ocffqpf/fK3unrlho7hobaxefzYYf0///N/1JlTp4phK+ThDf/unXvyf2i6fvW6EvKexuBewLt4EG//saNHyQv5t0wjRdHBqKJ8qcTtTWGknjlzUifR0ZmZnpznTTaLPS9gT44B7jNj4fEYMW63b9zQe3g5V27dUMU6UkdWRMiG/4CB2kJ+2zsDKSd1/LlU+hc4kvadPKFZPH8DTFvrT44klXZULqqWz2wPqO/vjnz08ceyHjRNhhNhSDGGd+7o008/L6/BP/v0MzXwNoeMl/Yt6SSv4l97/XW98OIL6nS72sKLvgPfHk/T7HMItGF45swZ+VW/DyH38cg/erRW5rNbsQ0xBb92NNmZ1ecg5Dn5FZ7MBxiP/kKdv9CUYXaDt7p+C3Pk8BGde+55ZF1p5eFDWUbdbk/Beuv23bYNKH8+9iYGfkN//DED/4ep5f371cPANO4mBzK//jffQ2RgOvaYX0MXL1+5LB+oFpeWNIeNc/3addm76s+E/vVf/7X++v/718Vz6Y8t2lnX6XaYexldZi2rO/JnXtvfk13Eu7igeQ4NC6xZ+5Db8RPH5X94tJ+3PNMzU3LfzHNCZ1JKShVQ4qFEGGPw2EWEKtJUYrxFFvqWG2RgGDEHh+ozX3wI9ZzyRy7ssb5x47qoWvRfXDt4pTd5c+HDecUeZR7atQ9dpLwQR+YZ2g1j7n3Lcedn8i2rddbyjc0NmXCVkmrW8LoO+jtFfISuDIAGVjOg8RV68ifWyt8HIV/00EEBx/eC+SkFaGzy4G9sbBRr3afJu3fvyqdZ51epKgPvjwHMM6AeDIeLTN7FxQUtLCwySPNFQHVdy9ApHarVDogHJamqKplWRIhbwWCkNM532RhSVcn5Biub9lyZuJVwBk9LB+NYCvmyYB3uhYhQRIiHvstl2g2LxohFsEHxv0udfzoct86QoCDcDDpp3058ayMUfmv+M5nU5y70ioxIOJyAsdt4UzaCBoUFGZV4Qt/lQplF3ZgAFZEsz/beG29zUNw2Up6mQVXoliSkTN/Qpp99FlwebT1oEX8ap83L8JUZq4byDES0nJiy4dvrjOvuctNitTXb+O7TRJ6F3UKhWlFAMRk7I0/ienJR/iTxf52YZdpCU8bM8V3uJ30qIQ+67sV4E2PRmwoV8J6tyqf4QECjwUgeHi+gXjxv4117++232ewHOotHZJNFdcACvIP34fLFS3qwcp+1ZV7Hjh3F+1Hjcbmr69f9eVXpKEZGb6pmE96imQa6LG3owdDeKeav3wD5MN1gxPrLEgYvvA364rxMWFbQogMw7jRBgsGIkGRIDCR0S5yo/vDVVnXdp3EzhldWojUAYyPjFc14yBw2xJUqqeoo9bpaZKM9igGy5N8VZXPOqcLMgY8Gmhk+DMzTnImQFQHNJrOBDeTXr/5Mm+Eyr7IvXbwoy7ls1HjBLNspPM+zrJ82MOZ4xW3jwj8JduTwYb366o+gM5RC6rAZu8wbu1+D2ngxva+/vqBVPNx9DA4bfDY2/G8x7dk6wyvdgB+vzc/xKtSfYd3BC+R/KPAAJ8gcBq+47OF1vveObqeLXHIxKjvdrg4s79fao0flM4l38WwaLxQaMZYJWbjXUzbWEPZXX3+tCj7/9J/9c/kV/Ta6s4UX6+EjHC7ojzfZra2+Nte3MdDu6re/fUsXLlySPX+pStRN+vmf/Fz+AtnCwjz7U6jD3uXDlr/Mc+3qFY0wzru9jnoYoSdPHtfS0gLc0InwOjJivwvoZPa/BJ3n9YMffp+3jtNSjFoQIT0slbKeXKGyyVumf/s3fyu/0s5NgJaAmjIxdxoN+g2HgoE2tvsiqtSbVmd6Tvv2H8LDd1wRNXxXCvTLtUXsCQi5jrSD0XLh4gVdvHBRNgT79MlyHfCq2PPCemGvtQ+Pn3z8ib786ks8m3cxiPqF9nEOIf4nCn7FXdcdbTFXrRs+UNrI87fiV/FyXubQYq+rDyLWG68HBrcxhbG6H2PfuicuG4BbrBV+k2JadVXruefwSJ49K+M8wOC9jOfVOLMzs5pDVxO6ZX2Zw5Be5dBiHBtsdzG2bSBbz/1RFP8CwTTtVVXF+NSKCI8AOuRJhNyZO15rPN9FyccY8J98+glr0bD02bS+Rrf8rfvfcIB49913yk9nJeyVmZnZoiOdTqd4WRexfw5yWDh0+JAWsInm0PEFDFYfavzf2PyZ6+N4W91/r085N/CjAvIFbxGhJxn6lotycjN8e4+uUir9smytN+e/+EL+QpvhGga38yOC/gw4jGzLHwVyPdG2uNBceo0yQpabHKQA7ZZ+W7rD/LaMPcahkNeDrvvc7Wjf0iI5rtMIw0HZdKmvkpukEuq7XbABM4IItaKtA+8CgvFOKRRhkFKmkcFwgEdik83lEa92Hmhl5UFZkDzZh5R5ka8xRBdwhfvUsm/fPvnbuz557fOphAGygs3MzMjggel1e6WDHuAqVUpVpQpwugDxCgV13gTqklfJ5RFRmGy5py8s0M43HxW8BJ3IpZcTjD0hdZ0KP34HRFBK3y0kTyaf7rOF/rto/g46T2Vb8E9lfJcEfMhAZfPz+6qA8q3F5GfqFnkQIq1xL8ghXcpK2NBdA/nIM9Pf7HAMDZteLnguhyj5Is/wJJ/6e/LdkLkvfFGlhM5sI37CDgXQfTa7LXz2aVzyCH4ffiHHw/w3hNSQxVh4Gae9RBlUrglBhyXjdz4KDZeazgRIsz+1Ng7xBhkYMvKxXkZKigiAwj33pI7DPdn/p44WCfHwmDf0z96mxv1FXxrSFolEXw0hrsyGulUW75mZ6bKZrePZc58jAqNyRz4E1pzuPX+93viHwN999115znuTgoi6dYe1b6S7d+7qwf17GAAdncKbt7g4rwcP7mFw3FSvW+sAhtwI75MP2OYxsY70eD3e606h31mT9SSxRmzx+m2ABzbDP4WoVENTdI5Ypj8kGNNMT6SIkP+IyVfm0ZCjAvoDVzxVnhESt5sEgikEQKfBcB0BOSop1cqpI9VdzbDpHThxVPuPHlJnuqcBvA2bzAbLXIQQSVEdrsV8Krcikpw/xBDdxijcxiN6GW/RBYwSGwEPWMd9CDC2cSyDRTbSI3gHBc3p6WnZy+lXsofZbH/+858h2wMYOAM1yMsbf6aBT9nIjeNXp/4MaoavOXv12AciAifHCl6mQ3rxxRdVd2rih0t9/9SQeRI4PrTs4JF7hFFz7fp1mb8RBmiPfcKGrjd1b5Dvf/C+Pv/sM13G8PFPmHkv6feH2mbzfMzbv3UMJc+1bQwwGyozvIJ98aWXdODgAdlra9jY2tA28kipUl138dBu6vNPv9T//v/53/XRhx+pgx7Oz88W3fIXfv78z/5MJzAoumzGs+xhos83OBhdv36N6AhDaU779i3q1OkT6qB/oxGetU7Irz9n52b02ms/1A9ffUXHjx9St1tJMZQEFIPVWgQEWQSWqz2C/g9tb/zyl7p29Zp2MES3tnbQ/VDmMDMcZgyMkbbxpPonr4bOS7UGCk3hZT905IRmZheUm6QUHYWSIuIbUNPPtcdr8u+frvAa3EZqg0MmUpKvRFjTZ+uH9cCHCOvOl19+JRubDzEIbaxU7Mv+nKZ/oun1H/9YP/v5z/Unf/Kn8ueP7bhqkFfdqdXjsKGQbBxn9Mv5NuqOY+w6HDCG2xwoXNbnYHofr6q9vP6y09LSkvyxH3tnbfCZ1gyHKnvebVP08JTu5yB3mEOVeYsI1pueTGsVPu/cvs36cEtbeH5trLnNU6dPy4aj+c9No1Qlup1V17WW0N2bN27q/PkvdOf2neJZ37e0TzbKDx46iM6sl1+meOutt2TD1Tw+op2hD8TQyszECjrWT38J7Tj64/+wZh6LfbS8zKFov06fPsMh5kUdOnRINbLOcPBH3cixxUc3iFh/EuPmPnn+eD62xvVXvD34UJ9+8onsafZnXXOTGYudArt8Q4+7yE0eLDH6MGW6xEhJlp/1wV5uy7fTqRjbjjyGi4uLshSZ4DJ+cWBBJwysa2T+g+8IUxGUgFC5yFIEep4cg9GM8O0iN3P+HJI3i7sM4MOVh7Ibvc/Ed2c6VSVP5mK0MtgeFA/OAU5MBp9YlxjwJRTPnTJeFwV2JzudrrqdnuqqoypVipSUCCsgpdJ9JuuITW1EPmURCti1sPq473dY6DzRup0ONGpKfsftkdhTRPfKwJRwT76jDbim34Jz/inAXI/hOw9eq4gwyhQwp/ABb2p9KkqQs4QIkElWG89ssmM84zKGmUXDIEKDqQbxFoxP3UkafLkeaRnYOCzfTJjziKabMRBngcsG6mQmgKhnXmAWHOiO8zL53BQzlR0p+ebRkAuunPe7AJSWxrg+NPamvzVunsCjBaEycp/l/jgPMJ8RoYgWjCcY36U1jjvPQJWCEtHiRxCWnPHDCLRpWVFVFeVVoK8Cj/EO+lAA9AjyJuD0pMwh6f8z3mGm4NlBRo5eEK0TDXoh9NF5ouORQhFIG3l0645mMBa9TqxhpA4xnirWihCY6I2QF1aXOlWt2ekZMqXbbBQfYzgss174Naw/WmRvyJAN7Q5eV/8P75npKZ1mw/FBeAVPi7/h3ejZSQAAEABJREFU63Wl2+1oRBuwwVqS5LYSvNAci2p3/Kanp+Av42kVPJY5g9xdp6ASd7/MDL1Q4RG8Epeo2YKevagXu3mh8NoVZIRrApQL4wJSKmrOwyyMyB+iHyPKRnhVG3WU6hnNLR7Q/mNHNH9wnzRVqY+hM8DQYSWkfqNMfZOvUqUUSRGhUGJDGcr/NtLytkHq9debfERwOOiroZ7BRtBo2GD47BQDxDhd1mR7wLzRPsKYsXFy+MgR/fD7P9DpU6d16sRJee12/qeffqrHa2vF47SNMWxjYMiGffzYcRwWyxiIa/LbOG/G5/CMrT1+rBU29T5eu22v2ejQI+rvMK5ex+/du8fB434xkjvdrmykzmA0X8HItufPXt5bN2/JnrcjtLGDUeN++jN/j3n71yDDFzBO97P5P2B/msbT9XMMpx98/4eM+4I6dS2/tp/D+9atu+hJU9oz7V/84hf6m//6N1KTZV3z/vXyy9/TX/7lv9T3vveCZnhtPzXdVdMM8aRd1a0b15D1kH0r6eDBZT3/whnNzE4BPR0+ckA/+9mP9fqPX8U4369uLykl1kw8qWEjlbkSkdXQ/wEOHxrVKh7p9959W2/+9s3yunlzYwvH0Jp2toYSr/EH/RF7YGJsMzLfYsyG6tPfnUga0Zelg4d14MgxKWoJHUq5DTNctiBalfzRgarT1Z279zH6r+jx4w2MMdM2FvqDjjTMy8y8rJinBhsoPgD2GBPP+W0OeUNwfEC5wVzdxAicmZmVvef2GC5wuLp56xZOri0t7duv5f0H5Ff3tgem8N6nqLSMl/zgwUO6xJuStcfr8DCkf43cnnFnGaNHrBd38aD7Iyu2Ew5hjNpLfg4P6xHi5vH/z95/MEuSJPmd4F/N3CMep8k5r8zi3V1NqrsHM2BDDpg5YCFyIidycp/t5O4b3ImcyAJYsGk6XV2cV1ZVcs5fPhoR7vv7W0RkvszKqq7p7gEGK+sv1M3ciJqampqamppHPNNWdzpq+bOt0CFOFGN1ouAqcskmxuWuXL0i0+zNlDdBU2ye3Q/nzeCd9YZqdnamvOpo7/J4fGyU+z3bCTyy3sQxILI95HR7mt988019/NFHuopR7FeLUhryMSI0ge5bWFjQXk6BbEzPcgI9XQztWS3v2Kn9nJQcdX/YJE7j2Mt1JfejAPXdVspJdUkPic41jA0RBYrEKQanue0W+TUPbXQn6ttzeovT8E8++aR4WP3Tbzaune5yAxTQgDlr8C+zNOiDhrQCtGO8DTgR1eJ5tz7po19b2k4p0b8u+mBWs9DuNJTSkC7a5oP0ScMw5D+e9DsvKkRQuoCoZwipxHx3nJAgiStabgVadtN9rTPg3j3coOPe+d5Gsfh5hWOZNRRFj90sdVkQusVoXcRgtXBaURqssPag9Dxgji8jwAvzi3R0XhbMCYS4YmHLKTNYBiZ4JEUYK7TwaUfM6zNRbEBvoeRsqFq55pwRzkSpr/+4O851aMaOwWn/sOA+bIdv09q4fKGWCq2CPwtrILBDEClON4irfQJaJKxFqPQVsOKkLOlF4CkHSuoOP04rdYp6cznKU7akPR264lNprh+gGodEIdt4RjCu47Bk/o4b1Qo+ijkk+JoPBbflWIEVmks7LbzSI4AgDS9jNJBCP1oSCxB3tRIMEx7VdelnAVVBolLO9xjFtO1y2tOwLfsfdTRG1Jkn5qtlq0V2DO54Yr6OiiilLBsanqc+et7Ea+L5XaF0rQj7GBotStGvAAyIL7DAVZHktOso/c8/+6wYr7tZhCdYJCoMjYb5b1z+6SLX34Wyd56PCrcwfozDBonLCb3h8feC47p1pyMbKp26o06nVvCHtYBiFdAOwWkMumkI2gr65nnmvrm/KldI4NazrlYiV5FCEcHDsDYPYB3GGwwM848ZVWbXgOchJDVRAx3NLOzQngOHMVT3qprpaBMjddNGajSQPAAXtUHSAuKKCJqgftNi6K2w2N4uHiF/ucmL87Fjx+X/pnP48CF07XTpjsdgE/3pheceBuSFCxfkxdLPaxvr6NKsa9evyb/daC/qv/jn/1zfe+37unvnDrivacDYWW8Pv6cwIRuq9mZ37A3FCOnA7wcYuwF903gkbWTaWIDRxdi0l9PH8jZSNzl6jgiZJo/RYTYhrvfBBx9iTD2UvaOTGK3u7jn/PFlkTU7NqKG/kZKOHj2m088/r0kMjk2cF/cfPtRVjn9neP7R66/ruedOa561Zgo6OnWtxPh4LRnYaMbQ+vLzz/X+++/p88/PlgV5EePCNJuOH/3oBzp95pRmZyfFfgpP1Jqu4Fk1bG6usVhXOnPmJDQe1+EjB/Xj13+oV159Qf6SX10n2cMqG6lizAyMYX/QY03tIVID3bh5Q2/jMX7vvXd19cpl2l/DCbSuQR/pbbJ6nO9vbg54Fob1fU4376vXazVItRocPHM7MFL3HVA9Ma2mTRKGrTBWhVy1CrWktA559vvaKw9XZa96DwPFRlpEwI8sKsP/Vn3W1i3mo08TI6J4ju019TuW95CTa8VRdUd9DJaUk2yo+l+vfnnuvM7itf/s7Of6BO+rvzhlwyalXPB3Mdp27Nill156uYyX029gMA96AzHVFJEwMCeRzxl1kaHJiSk9hNZzHPdfYYN6E7vDspxyLh5R2xdLeCgnul34taZMekSoz6nKFvIkBCijM5bxuE6wsfV7smcZ5y+g8Q6nCp26Uzyau3btlm0SH9f7Fwhc33XbVvB8UE6U7X22zVP6k5Ns1B47doyx2pA9q/b4/wYvq98P9VG7DWRx9UwHoV+TXFhYwEBf0o5dO7SwtKjp2enSj2W8/vYYHzh4UHuwj6YxZBl5eGJ5kUlRVdVApZTMyyhp8gWNHuCWeeBNj/vdwMxwOmkCGsBz0xvBz+n7O++8Lf+O8a2bt4cbBIzTQa8hPij9Hfi5QF8D5vgAeXDouW08sFgRoQp+T3Q7WpifUwf6WsoJYsiCTmgkwkcBnQ5Vbjz8jk8p5ttTEFEwSQ7kK5RoT9uvcV4f4d5gYnth8Av2NzBW/W/ubjHw/omYu+wM/e24TRSglWhd17JymMHi3ol31W5wK70D7CSOHT+m48DhI4d04OB+7dnLhOP4bml5qXTeSrODsqvAUaCqpEKsymX8EUFSKDlMiTig0DddHkPXHcPTZZ3/RNo3o3tU1PUeAXXQCyVvHJaH3/cGvq9UJa1loIzfYRGSbYVaFlkZrBwpF4CYfW0BChL62eCoXJYIaMlU4WIR+JJGz0q+Jw8wjn8ldDnAbRUQZPmZ8OnPEDmpX5NPzvgzpmn8/OxwjGccumk4A/0uHwEWPo4/CS5vGKe2w777Tnk+ctXhbVzm68KgWHxN5n+v5JaG/hgAmm/4wFlG2PdhoYhQ3akFA0iX6rpCpFr5fVBvcoNxmOL4OqeEF26TBX+do8xNNXip1tZWKTvAGJgpeVaCfg3gkj1XSZpHGS4uzLOA1SjBhLfpri5fvkzZLTa6c+BoZO+e9UWkQMH21SKbEaGM3qjQI6ZLDE2FPknQ0LZ96tlj1UCv+2GeSS4jUoL64gIFd/KhH6TEn/WJUs1lI2Kkj0iDFh5lfIbWOMDtL9+4tZZazRgomFD4Sxjfe/cfwEO2VxN4YBro75PXBGoZEOVBwadVA419jC0CjJeebBhex7i8jpFmb9d5Fvlf/upXeFI3dPjoYYyEl3QQ3dvtdlj4MobJgPHZ0CYLqg1H6/UWzH5vsYfBZ7195coV+TjW+tivdtXUzVVWBV2dTl34vzC/oC4Gw4oNRLxpM9B9gD7YK+rF83MMhDU8cWXNwOBYXFxAVjoYF1WhOyLUAe8ihseLL74gv8ZhA+DChfOFviMYrs8//4LsVbM39kv61Z3oqoUfe2jnxZdf0RLryxfnvtT7H32o+xjIdx/c1/VbNzWL7JQvAJ08qRr+Niy+LYv3Q8oI3Wj5NB/379snGxl+v28Sp4mNIKmVDfHvfOdVvfLKy9qJkZGrpM2tdd28eU337t1RyoHBMaOXX36heFJPPXcCXngeDBiqAaPFCGOcBm1pBP3+JgZVT3c5en/33bf1yccf6RZr6X3WzwGGFmKjPsaC/wPXzRt3kO018u/qxvVbzJs+OJNyZ1KTC4vaf+SoFjFWe+6XEjKR8JwSEocAidKGiFBEkn+DdG19Ax7vYOM2Ca1dvMK7ZMdRtwvd9LmFzpaTkrm52fKOrR1NNnQMNnLPnTsnf/HOMjLHWE/jUbWhZHnz+8c2MG0Y3r59Rw/wmvsY+tat2/JlD6LxeQ7uwEjrsgmNgLYMzRhZt9kI2aCuka0tjGF70O0Is4PMRqv/rajnvuVv//79jMlOYJfm5ueVwAH56JUtRUQxsm0E3rp5SyuM9yaef3s+L5y/AO/vamZ6RocwEBeoayP0GhvkPm1uclI8IDS9IILnW+iaHtO/LTK0iBPOxqjBdA6wi87h+f/FL38pG6z2/ptXD3Hg0TP1MeIihvS47zuZ4341YGFxQead59Yy8mtabRv5fda5+VlVzDN7sftsbFo6ViF77ndYfxXi2sd3opbrAW31kaE+42dw/Qa+tiiJLewyv1bx3nvvyZ7gz9hQ3Lp9m75tyf0eIEMN9Vy2RVc16OY++Hrgu8+JyEPmN81AV6UuOrXLGM1i27WUQfC8B1WYIgrRXUXwxMdJ3wqesAlAQp+/Ws8IDVL6aubjFOinUz15YO/fv6dbd24xaW/o6rUrHClc141bN9ix3WL3d7sI6SaejgbFkGH6JEI5vzDPxNgpf4PwyJHDxVg9efKEnjt1ip3KSR1np3KY9IMH9suGrX+rbB5Bmp+bK4Jn5VmACeKdir02k5OTZdJVtPGYUtFNd3aY4piZvx2GOcN7ySfaBvUMo7jEQwF9q+sRHkoXXA6BP/bH7WzH6WcDnSa5AVqigAfMiocneka6P04fPg3r8FySeXL5Z0BQ38BspSTleC4YnlG2lHH6tjKuQcXRx09Pwyjr9wqGuNyLYWyExA+jqINgHCO4j6DQP6YRHqmASwIhl+ZGZBjT/zyXO/6HwlO9NRtIKliJl5AxLrqF9PJhha0wBA2Cx+sbeIcwQhsUXYVyrXPWgONOez8blFuvt8miv4m4DHTjxnXNzc0Wo3SAgvRcvsfCfQUvU29rUzOzM7Jin8I74uO7BuV76/YtlOxm2Qw36Bjv+mlWA9rzPE8pq8I4qTq1BG0tRFZ1ZdIoM0C3YqxisLZ+pYWxD4AiJV/IhX+aKhGG+0mokIyfQNsvpzkjIhT0M4KwFHCLj6UywOGnhrAJqaFcqxiG0Dozt6CDh49qN0fbU/S3hV9jI7UJU2LVbAgwAK3kRXKL0ywfkdrTfO3q9eLx9I+j23i3wf/O22/rIQtNB0PEi/uRo0c04U1DlUXzQ2MRuq9gZNoQnORY9CSGnZ0Khw4dkvnpxfeTzz7V9PRMMTBt4JnfqyxexmGHhDcYNkjcpuvt4hjerxat0TkAABAASURBVItdxzhdw8HhxfAhXjLra79KsHv3rjJ29iJ5Afdxu40HL6TnMIYGLJy3bt0qv/Hq8bf3aRlnhp0jtzFo5ucXtHfvfvno/y0W3y8wYO8/XNFDvPcTM9Nq4e9dTvz2cLT62muv6QgeZYRNW3iMN5HNUKMaediJwWRZcVt+7/Y3b7xRvniysLAgUGhqelIvvHBG3/ved3QIp8o0zwkDdWtrA/lK6k50tG/fHh0/flRe3A2hVkNoCBsx2oSjNOTpLuvmu++9ow8//EBu9w4Gg/kMguIhtFF69eoNXb5yXVeu3NCli1fxejXqdieVq65Sp6MdyMmeg4dVT02rjze1aYMeuSXLStDm409Dmx6vz/F4Xmczk3EP29s4OztX1s4lvHw7d+7UIsaT5+Hs3Iw8PosYZfb4+r+G9fC0gobNwyY0XZFf//ic43s6ptN4rb0uD5iXNt4ysus5GGQGspuYfw+RlU8++Vjm8R3G7zAbEMviJJ7ulDIbjBUNMJQmsBM2GEPP/7m5OdkINS7rjHt4dT87e1Y2iB1fW13TToy8k9gQllfLVsUmqqJ/u3fvxgBfxja5iqF/S330QrfbUYa2u+C5iTfbm6sV5oY3tLY33HaXTVcH/pY44Tw02Jidmp5S0A8b6b9iA2jj2WXc7lE2DDbenGZe+T3WD97/QNfZNBq/DfkyGq0KjmnkcxfeXBun3hTZNppAt+1iztiBd5Q56lcGFhmPFiNzgOFsHA38ESogYjjW1ifadnl8PNYehzG43gbG9yY8FXI5QPeeZ37Zu+r3s81Lbyh6bFgHzLmGMXSbjdtFN/YJvQl2P4K2KvRGp1OrW1dawA4rhqobpm+gp4m2GK0UVfDnj+NPQ7stIUqfJLolEIxAPIOBxIinQ5kN+spVkHpVAlqIskANGbChFZTDfRSCd1s32Rl6sLw7MXig7Gr3t0H98rY9rlZyrm+BsWDZEN21C+OV3f7hQwd1FAE+fvy4XjhzRmcMTIKTKM7jHPFYuG3k7t+3T7uYWGVnsrCgGSZrt9NFcVRKadRriG4bhhJ6TXOBMghk0EPfC4zz4TJRdBl1SryFUSqg7VdrVgYlHoM0jDvUH+miGdpwWyOIIWKnO+awALfSNwSqRVU5Tieo5IyGKCF8MLKCgkcSS35b6pAwCi2cTiOTJobpJQ5jWkPBb5xDEPW+DlryWtcBZACjcbWj9PL4rW7QYeK/Doy7FOEGbhUg/qj8sBH3fQjkuY7zCU2PCA1lFJHxUm4cDqszwqPI/9AA2k33N4IJ/DblnipTOk1dh8ZP/z1ehpZnewIdH4KE7iiQUN4GLyS1lRgKbMCi4M2sDZmWOTeBwve7qFg9EjKUKWcd4HJeGKxDVvB67Nmzm4VzQg0K0mT08OxZd9xkUZlmQbOx6vIdFOUAT8bKykMZfwU+v2ZgY8kyTKKS7TAMChPJGi6/o+d+BPS24LfR3EBnwlit2p5yu6U82FQMtlC0AwADA1kK6A14EfBAj4BubPtEQC0QMQxdzm011C/9pN4AWgaopgG4+tRtolKbWDg7U5pf3Kn9h45oDsOgy7GnyFMTiiYpMEKCDhiEem6Jy6BQH8+beXCNI9nr/sIZBpD18Orqw2JseVzeefcdffHF5yzWNzFKt+SF1d7Jqq5lA7OLd/IBHkgfxZteGwb78FZ5ofzu975bDAUvZBcvXNDVq1c0y4bCY/DgwYpsNPr7Cx6nKY4td2L0NW2rh7Tvd+Lu41Hrope9OfHib31vWq2jZ2ZmtZfjTv9XKx+niv784pe/0G9/+1u85ne0xUbGXj4b3d7I9NnkmK55HBdWZzt379Hdew/0zvsf6vyly1rFKZIxwMvPN1G2SVHei719967c55/85Kc6fuy4bFyYL1KrDjzo4p28ddPvhLba4pj9bQx7Gxp32SjZ49d4DIFDGO3f+/73ZCPC/Zimv16oFwjnMCCrgTSFgdRhbCqmVgICyAiiN2pV0EMMjvtssM5+8KG++PBD3bhwUec/+0xb66uagJaHjIO9qz02HwOO/zc3tvD+PdDDtQ2lqgtMKHenNLdjr/YdO4VXdUlMA3qCdML3Fjrb6NPQgDQa5+5+erP32aefyt7tc1+eK97jHXj2bBjZs3v//r0y7+YY26mpCXUx6Hr9rbKBXMUz6PHawiPXA8SV6adR+zWdy/B+Bs/akSNHiqfW4z3JejzDpiblrKqqSd8le96vspF6+623MXI/FORqz959wN7iFbUszszMYQhvYFOsyjhOnDhZxuse9oU9rJYht+W5Zc+qjcIb2BwtArGAHWBZsvzaO79v397y73jv37sPxVJDmS2M7S6G6G42SS7vvvmH871ZOIp9ceTwEflVB49typlTnlmM90X1GTfrIXtbN9k4RwSe1k35lwa24MmJEyf0k5/+BNk4igxtyjj9ysDPf/5zPOYf44G+rFtsRu7TjwZjsGas67oq82+ZTYK9y/MYxBV6jGmgWebGIWwhO/O8uZxbmFeGHhufDfrUOiyjT1JOSoRC1g2OR4T4lD77xlM5Pdna7LHZGVAswfsWZ+N6eXXhzd++qY8+/Kj89NudO3fh/ya6A/lBfCJS6afp3sDQrXOryTzQZNXXZGeg+ZlaLTo04K0BxDK0HlyDhQQ8JEKKR20Uc55l1aHLkCuFhpfDMQxThnenOeYwlPQ1l9tzU2MImJNSUoQrSh4w75ruohjusWPxwF7Dne7jo8uXL3Fcd4md2GXCy7p27aosHC67wo7G7z94ock5MXiTWkTo9qCIjhw6rJMIwfOnz+iVV17RKy+/LL/c/8KZ5/Xcc8/pFAbs4YOHmAjLsuBNsBvLOSunRPeHlJpx7pKZ5z6UOLeSC6OcVoCby1gQGhhPka9+KCOFBLRPgdMeg/6gq6X2M8FNkzf+mF73w8q0LQPP4vooUyxyQjLARD/lfIRcjpNMBnfyxpxyPiA1pACUK7kOAdcrwaNaotzfD6j69/+UPhdKqPtk6L63haiWvj4GuR/uq8eRMEZlxLOVmvxM3KEXkyEOowcHQdAzNzsMh2kk/6GfP1L9FjyPofV40d+2QEuXRmNHH9tvCSB8xudxGx5lMAsmAxLTq8yxCiVZFmHmbbh9eD1AqW/itdpYW9OAo+kOC1VVVep2agyDqizIHeI2Ur3Lb/ASzMxMlZOY+w/uyUdfExhPNlTqOqsCrFuu4Z3wgmEFz9SDhoQS3WAhvye/kmQ1FJJq5r9xEsUuHqB0+4wm+oDu9KCtU9d0p0Vpb6ltehiofWWHg3VF76FisKFEXwLeBQYtNYtSTCAMMI2BR0XQYgFQklD4DQ8a6jru2YjKV48x6mG59LPUg2cD05g6yvWMlnfs04lTL2jnnn3qTE5rgKEzwEjV2EAFCafHivKX1JJvaDBk1vAoWc/ao7r26Od97tHnXjFKIUkt9HjRtANhjTFZYUOwuLCIt2lJoCxexQoeB/q8C98dXrh4QQljxIamfwje+nsAT2ycmn/2xtWM4Srt28j16xs5ZXlR9fhdx2h+cP8B/O/LhoGNyw7lUzL9rewx9THuDB4ZOyFq5OOtt94s38D3qwfm3TzH9jvwlplGs/ju/bvq421/7vkzOo0Dw/+B6txF1pNrN2AVowOOzUGjTeTpLmtKj/ntLw9dvnKFdeeKDrFO/C//5n/R91/7geypCmiZ4DSut9UI56g2NxLqIZURfvudd/Tv/8O/Lz/NZMeK5dTyar4dxpixEbEXj92u5R2ax3CcSpUmGJcJVeooqWL88N0rQ3wN8RWQ2lZ3b93UJ3h/L+Cdvsfm4ja0CcOnIu/alUu6c+u6GozsaCV7Bat6QjWG9MTklHLdVRDPEzM6ePK0FvYe1Bbt9Wi3pU2qCOGVEnJtYxWZG0ml+hgTN9jsNchCF6O60+lq/74DOHt2y+NzHwPZY3wZGm5jSMMa7dq1Q0dwGr3MmrvAelzVtaoKw8TtubFIyA5zmk2ox7JDePDAQTyxe7Ubb+HU9Iw2Mbg9Z2Gq7FUfMD7uywbp72Osnzt3Xru9znOS8NJLr2hpaVkB3lBA2076XuvS5Su6efuOLDvziwvav38fRvUUY9Wq0+1wcntff/eb35QvopnGpaUlHT9+TJ26oxU2Sn08iJOMs2UsMQ7OP409YcPauqQHv899+WV5T3mefnrTZLnzqy7+AtRDDPUV5GkAnp04x8zDdfTbFpvoAf25hof6y3NfctowLeMMmGf5dXn/Zzf/vuu7yNMXn39e3nldW1/TOnPVRm/LGHlezLFBWN6xBM93IZuL8jx0O9Pw8NiJ4zqBx/jwkSPoimVVdaWihyVFEs+1MrKfclLKmbSQ4F9EKCJkPOb/sP9JpCoiMTcHBe7cvae33npHP//5L+VNmt9lvYnxvw6doqJPL24gt302Lp3caood2UTe0tx0aH62K6E7baxaz7TMOfcdcdYwbLeFEg9AA1YDefTfd3IUEQRRwohhKIU0ggjHob+EoaSvvZBOlx2BG3gmQKUXlnWOe2y42hq/g6vfcIujHE8EG6/nL5zDij8PXNDlSxd1lUlbgF37tWtXMGRvagWlalymtctEmJ+b1969e4pA2ID1TsaK7uTJU9qPF6BDmR4C1KBUTaa7AtXwx3c/PQUU2t4H1xswme0FKYx+qrhMSAE983Ir2+GZhb5tIrQ9q6lH+J0PrvIMzwu9JUQICJEIBGJUwAFp4zKCP+N4CSn5iA+Uk4E0IUhySFvOL3Hq6vcEtwUpf9yPtTo0GvezAaoLkwi3lRsSQa/GfSFvmDa80+UR+x/Hhjn/GO+jDo77MCb5WeEzyd9efxx/XPAxmlBGURTjFIWcU1aFcswpyYuAN5vrKPY1jvm2WIAzynOCo9FOVcmKMqAPjgsUbGw3i4G5yU59muPmlEKreOJSDpT1gjJ17U17wCLa6VgZJ93Dy2W9MtGd0MzMtOq6g0HW0zpK1cfb63impjma7bP4bHGU1SC/KUEbNIbDlJVyYhGrlEwEYx/ITyJsMGKFYZolmc6gbkCvpeYx6IkreIood1GJ0q0a5g76mjAKhoaMgaQeeqVP2EIHnZPgyRzelH146oae1ElV9CegERRqMQhE3SGwsICUD33uglvFQPdCuMaiN4GXyHrW+rZLPKekiJD12ATG5xr88Zco1jBUc5X1YOW+7J3eyUmWf84mKO/FserUskF69OjR8n6mfzbKX7S6ePGiKuhdmJ+XcVQYLMsYBPZuuT17sKyHq7ou3iTLwSLe4S0MEi/qXiz7uP4eYDikBF0s+vdGzgzr63t4vWzUzC8syHRMccxq75i9YsbVp3xEyB5ct+n2LKWduotjY1obeIvMU/NZKcH3VtcxzG7duY189PUFBtFHn3yqBQyhP/2zP9N3v/ea5ucX1OlMKOVabVTa6rWUbeQvk8E8DKRL+g//8d/rjTff0PUb17Xq11gwgt2Xoxz1eu3x62c2KIOxMrAXUSaeIS41YsOPPje/AAAQAElEQVQjra+ua+Phum5yjP/um2/pi08/01X4eRkPdWpbNlZJPmnse75Ae0sbltHMOOWcVWGY+ItiNScKAd/34/nbs/+gKuaA5QEUGl4t/QBE43BAJRzmdDHo/Lunr776KuvnXh07dlT+qSYf6a4yX/vIvtdZz5ua9g4c3K+DnHCurj2ER7VeeeVl2aPsjQXDUAwc429ow+Ns+bCxakeRDT0faVfIS06ZubxUjLgrGJw+Oak7HfpUM39n5DZv3LhZNgQPmftz83MYZad0BPmbwlNtO8EnBBk+dOnvADpvlHdOV+TjcjuzpCidNO6PP/5I9vLaSGyYb/aOHjxwQKbFa8PM7Iz27NmjLnPER95+FzrnivnU6B7yeB2j05uUKXh9kHlpg7UL72zoTk9Ny6HHe4CB6lY9NiklXcQz/h/+w3+UTwRWkHEb9p575lFC3qfxOPu3a3/961/Lv01rQ1AgWMdG2uQkoEX/2Cj2aww+VbLs7927V11058bGRuHf4aOHdfrMaR2DN+ZTQ50tPMR95oZxiYHxRtx917bLNE5OTmhoO+2VaZubm5Xp7uFI2MIj7Dl2//49+b+x/bK8a/trvceG6tLly3ilz8un4ZaqYLwzQt6ts5YW5srxfxKp8LodCaLL+fStSGJJc8o2gsbRkjd8AAORrykHfj0CccE4nhOx3/kxES5UCAqeRlAsfTBEhCwoZoIHwgNiJWphsBf1JkrExzlDuCbvSq7iZb169aoKXHF4pbxfcvPm9XIEcQUD9jpeldsYvVZ4xh0RRejmYbyFyoNNH5hIaIlCIJ3fxpCS5NszgF6ooWyDADjegtvFwODgd0IpN+ShTENL3KB/wOvZ+E2JwQ2PQ8cNfrZ6cWhwGuCogag/sIGFEi44gtJrAU86EbYI6+8E5KHIwtMhdY3/jw8m3vD3wezyzwKpDD3j50hEEIQkg/7xX4XMZ/XrcVowDttBPD8BBYdKjx0twygpwYsqZeVIIior4RB/oG44hu6hVDcwnAYYJS3KK+ekTl1jXLEY4A3r49lxO1U1rL+6toLXxb+32lW3U6thd+75bgW9tLxYFLXb6Q96ml9YwKOwA0pbNrArZY53WUSMr097ESGHPQzUzCI/YFHLKSt7wdwGKZKqqlZK5kCrnJI8j/oo/JaVn0fZeA1kPZD/EJ17BHrick5EUH4IrSjNc2sg3rQ8CyOT0F94Gbg2PMnQPTRSD2rGCp/j1oDmlnzrzQK0PSDBOBpwQKkc32RxWnnwULfxMvmLItapAdHWfdMYeBEhb7bNhy02AUE/97G5n8Ww/+STj8orADW8tu71BsDGqt/V85cmRN1Tp55Tqit99vlZff7FF8WYgBSMqYeawQM6j7HaZaG3d2kPi/4OjpD379uvTL8unD8vGy2fcszsxc1GzASnXA/wSH3yySe6iafG/x7TNL/wwvMYMYu6wmJoep5//nl5ke7g7auRmet4HG1IOO5Nj7/0dez48UKDvaT29iqSUs5ldCJlVRhBA542GfuN3qb8JV/3we/Juo9vv/uePA7/4s//XH/6z/6ZZucWMEA31MHLOIE3u40EC1L5DeABBuPKwwf6L//1P+t/+8//UWe/+Ew3b90onugDeA67GMk+MaA5BeMWEYQGKfFsY7VqiPQGusGR94fvfaDL5y/pJt7mmzduKDMuU2zQNhmjdYzglvboCnMlI59AHm7uLKtdDKcKGmfZHBw+fkKzzAWWKXQ0+JEt7nxaQPKjAWLKMynK4Dp67Jj+9E//VP/yX/5Lvf766/IreQPmzQTjkzMUByVB6jE4Dp9XGDMbKx9h/Hn+HT16RDt3LmseY9KbnwZ6vWlwucuMocf3jTd+W35r1MavjdUzeL9tUF5j3d7CgeS+2KCZpj+uO4Gn8xrG4RXW/bN4HD8DvHFaWl5mo7RUxnqJzcU8Mlchk56jPQyrSQyvw4cPF31w5cplEy5vXiOC8VwrmyV/C990+Fj94MGD8vxYgn99dNDZs58xf25rcmJyqJ+qmpOcfRz7v1z+wYRl5te//pW+QP5nZ+e0G++5N0eW9wpdQjOMUw3/W3ROX102gxPMiTVOGB5i+Ns2MT3jOXKdk2XPVfPJdP38F7/QG795o/wDDr9KsImxuobeNJ8t7/PweBebyAM43w4dOgj+Dnpyg/FstWvPbj13+rRefOkl7T+wX2UtZoJG8hha3zCQlBx/AkHwGC/D03179xWH3pgu88N5pt8yAiNlw/gSJ+BvvvVb/be//W/yiYo3ui2y4bYS7XSZZ8tsRFE0apGhis1eCD3aqlwlCKJeOAjKM5QSLZ+SBRMjQnyk4DMC0zAEDS/6BqNJGmIpcXClcUVXVrnF8F4ySCG0so8g/WlIw7REmJl17pS4GhatHoJqJthgtXCPQ8f930fus6OxVf+A3bVDG7R+yfxGMWpvyO+D3MQFfZMdmHe4NlrtoV3DSzBgh2OG20swzc4Hskp/Wjr5NDhjmDbsu7tvaErZRk3DEx9yofz3+LgumqKMEaEK9/THveIxdUQft0AfSkMOgWEeBCFkGoH7rtJHtOgozXlFxKkjIEgfgxi7AqS1pZ7x/S6ACoogT0NCx3GSn/kZ5z8jhJyvoBkXM63PxPeMRE+yx8lgoD9P1ieNlsyfMWwn3rxU4bRjXwWn6Ftcv1+RIW1frTtKd+MFRs/0Yzvt2+Me5+3Pw/hXMW9P8XxK9D2PwPFAFlrmXcuC1aD8bRSVY1sMvjqnosg7nVq5yrI+6OPlNAgDMKekinQf2RssXxPdDtiFl3VND9AFs3ghZqZnGKKW7EZ+39X45lk4kqRVFtIeHruKRdhdzykppyRvYifL4psVQQ4QMeq1Q5IS5TLtZ/SUeC59wJBu4VtEaJjcktVKpHHjQ0FSNJrTQTyi3Id5JZ0o6ZZZTuY1IG2gVMJ+E+65Ai/ezMKi9h7ar+nFOXUwVloaHFCpb2C+2dD0cwv+ZgRtTtqCt7fu3NUVFj57U2/evo3xdLMY7rs4bt29ey+t0w44bLRPTk2Xb+bv2bMXI2O3Mrzye31XcQR4kbIBucCCY0/Nd7/zHf30pz9VRm/7m9H2EnkeTHoxZxz9Za17Hhf4n6HF9W1s2ku3hGfYPyflhd0GoXX6ZTxo5vEiRhWDWBZAe3u80NsoXVxc0rlz5/Szn/8cT85H6rD4+TsJz2PczGOYPMCT7gV8Gs/aHCdp3/ve9zga3S0bqVsY63Oz80qRtG/vfh3Gw+lvTif6F6RZl0semwTerk6dOq1du/fpV3/3W/3tL36ldYzHH77+U/3w9Z+oMzGj+w/WtMWA9eGveR7Ih9SWuvaurWF8+NQv0e99eLp6eD99dDvAIKY5JconxqkA7Vo+baj6Z9RuX7+pDzGQv/jsc47+7+g2HsEB82V+YZ7NVl/rrF9UR8b71Gwxnrrq4rHqAFWdVHUq5U5HGaNu16HDmmeco+6I6QeJIVHrMWh0OX0UJWjRdQMMCm/a9rC5sOH2wx/+sIy3PXQLyOPs7IyWGcedHPnXtH2X04sVTjS9Lvu90rffequ0tAODx2U7da0zbGr87mlddQqv3Be/A+sNhl9HmZubK4aRjd/9GF1djLmcsxaXlzTN/PbGZQ2vYovce+PhZ3+D/p1335E3Yjt37dLJUycZ432qaa9Brqu6kmV9mWP4ixcvyH3K4LRRaq/8JHyqq7p4/j/86CP9BoPwBhukffv2ldcFu3hm/VqKDWfPM/+ygOucOnWKU9xbZT41yEGDbrN9YbDhvIyRayeaGOd55NFjPqBMl43V5OSUTFsfeaigxbg76LODbGhOsLHwPKgwcG0DbbGRtl3jDYDfZbVn1wasbR479MavmuSctICM2GD1KxhHjxyR+ZjBbz7uZvNpY9W/arEHmUwIUUQwf5NJ1PBqiQdj01HdqWX8pnOB8bbh6g3XEebO3PyCushYyMZmi1xJA/py69Zt3WXOu58eI4PbcdnJ7iS6el32xrrPnuPONziu0eVnw+jxawOXMZTGmXsO/Qw1wydkxPaH5R5xFnMt+TaEFMNJCHPMIDN7HFpwugzSBMLnHZahixB06HCFoLic4y7nuDsYEfShfTSoW+yOzDwL6zo7Ci905Zn4CgvRAybKyoMV+TfOrAAfEPcEuouyLobu6ItcjlsITI/bLB1CqMedpFE9ebUkDaGkwwQLZlO4QC2ebWh6uhtKmd9xc7lhndD2v99R7Q/LhtThKIJmTPs4ZDRb88BAnA577KWSbyO15WiqxfE5CikXhtL3YXqM4sIY0Shv2B68A087gpIGCeOP6w3ba/V0WIQPvE+EIADjs++UfRrHo+dxg4QRcP1ZQN744zZpBJrEGKlcpjVKjGTI5Q56Iv4UgDLTQKGIUMSzgYwRln+oAGIK8c/Cvz2vLWNa+gXdT4fu31fhSZxDPoGH5IigOMBYq0Ajy0ODPPRRult4A6xcNzhe9nNrWaHdOgc6hKIYgJt4t+CiBJo+3lEbrP53lMazgTfJ77ROs8DklJRpz4YBmkJeFO156WNYrD5c08q9FS2wSOzauUs55aIoTVPNIuBN8CYe3UR9K9kp8FkneNERl3sDWYytVFWp8EjMiwEGtN9Tc5+pWmjOlOeEq8QDoguQGaJeGEIkK8JUqlzGLTk9OOZvtcUihu0jG6j9lgUgVaonprW0c68OHjuu6YU5jI9afRragEdb7YCyA9mT12ehtKGqRL2c5C9grdK36xg5V/BOXbxyRecvXdIlDM7bd++V0O+aeQHftXsPxs6UZmbmCCc5Gp9h0d7UYNBqEq9hH4PFC+SVq9dkw9AL6SE8Tg79zxn8A+ZfnP1cfXSz+ehF3AujQ7++NcEm4BQGio9m5zAovSB/+OGHusKJl3FP4y2zzm+Qj1u3binnSodZZHdhdBzkOPm73/2uduzYUb7xbo/dfRZCf8nnjTfeKN94P3jwkPay8NqwOUI9Gzsvvvgi/ZguRqrXBRuPNmYNE4zzPjxFO3bswtCyxz1keelt9Yu369DhI8pVrf/X//v/ow8++kSffn5Ob737gXpt6Aev/4n+7/+P/6cWlnfq/sqqNnwUaocKXs4exqS47BlbnF8o35WwsbCFkSoGu0aGqrryiDMrW3EjHkiIVEUq8nXt0uVipN6+dlP38ID7n1bklLS8vAMaexgBd+X5YHyRqIthWneyJrsdzc1MYWDUmpqdVs1mZjdH0SdefEEt3kTTKVr7elChh/u2TyuPSWYt9zo9j9fu9Jnn9K/+9b/SX/3ln3O8/5Je/c6rOnr0CN7zFbzf13WP4+DG85nO+fUEO4lu3LiuBhmyF333rj3yl+nu41zqsWlMKativM17f8nq7bfeKWPm8Tzm90bxPHYAy9PnX34hO6MGyLrXbG9obDR7c2LPpA268+cu6CyyuIZu8YbFcrMXg9M4riJv9l5OYSTmqlIXubSseMN1DO9xrrIyfU3w29+VOcem6CZOLjPGTNTPfwAAEABJREFUcjvN6UNFvuV1CcP5AUf2H3zwvnpsgqwLxrxaWJiHFze1hkFtw/lFxmB5x7JSTuW3oj2HvHmxZ9ivuUQE49ZRjczduXt3+KsV0zN4f5fxRs8XmtznJQxfe0Q9R+xlPXv2rBy3R9m67OHDh9r0HIQ/VVXJfdvHycVx+raDUwzPTRvnk8iDefvqqx67o6VcB7ss0W/3ISKUU2b+D9Sg7xr0QIMe72JoziPX1qWHmSMH2QTtZBM0zeY2IimABjlvmMcMv2L018W+W1xY1CTj2Ge+iGsD3jTgNt+YCaQEoFJDXI/SoSWCvBEQI5cRoR3uxFtPhREMMY0eTALRVqbHeiblnJRzLmAG1Z1aJq5L5zsQ2cUwtXIqQJ7LpJSU6FhEKCIkfwgjQhFD0DOu0gGIbFHqDQNi5g+YBH2UxRYKYXNjEwFZw53/UB4UL2CrD1f1cPWhPJBWWmPw4AZ0mPYxXneqAG2UEKaPQ5cpzHGegQnZAnDjG2l+Rje+Jim+Jv2PlzxsYTSgz0TrPID+8aFES/cABLU1IFyMPGkNQDqF2qd4VPgECgpQlDLkt9T18xha8JS0UXoLnqFklSYLm7/2mSL/XT8wDZGkyVD5K3KbFMFTQCq084Hc0mnK/WP/jOkchttMJwgfptGrJ+IuMwYy+LgcwbaPx9CgMqbIh8edOdqgnHzk2djAQ5H6535s4FgWEjwc6oLQ8I+WYWaLfPS98Idk/UGgdTxJnt+u1wNPt9spi7vrC9/j/fv3lXKSDaPEvGZAyuK+QnqnqrQwPy/rnA2MipY2OnUtb3I3Mei8Aba3xN1poFvQFYlW+QhENgYdEh0qcOY9RdB5Izmgoo//CVSqOOLY4wc/gWI4Hxr0l2lo4BVR8NTKVYde2MgMJeJTM/MYqbu1d/8BjA88qXgKo1MJG1bYTJRtCzwaCQjaQA9uwBv/BNMljNMLHMndunMbo2pFqywOW+Q77x6Ggn8jU1yHORKdxZNlnm1hrK2vbcjv+tlb5Q3+JgZFRJK9qh+8/6G8aXjpxZfk8fi7X/+6HMVXLPIu429B55zUY8w3TQfOg8vQkODlbo5DO+j/LTYqFePhTYWNUS+okxiPXdYKGyIu77E6hKH1/PMvlON+e14NHi8bFKHAaLkjv8c3wJPjL/AcwHjO4N2HYWLd73+/aiNmgUXSPOpTzvLhf2v6Lh7Lzz77VNcw4q2HqrqSDaajxVs0p1/86pe6jXNjcnpOqe7q0tWb+vSLC7q3uqG9Bw7rL/4vf60TJ59jk9Bqk81XK7fQMo5JM4zT6TNndOb0GeWU1SArxp8yceaDZalBthvkzAbcFvLYhyeXzp3X2Y8/0W2O+v0f1FbvryjxNzs9K78ec+niJVlWS1Mh1XUux9AVvHcctqvToR81wJp7EENvir73GLs+/NIj0PAakqyCz/GSOo4EpaOkuACiVTzcju/evUs/+OEP9K//9V/rJz/5MUb0siKCjc40G8UlTWAIRQQbhSnSxRzsa5M+HjxwgLFcgB+t7KyanJhSlSoFfRT3ARPBp53u5zvvvCu/fmHZtBxUo7naoV+eq547KSX5p5/u37tXNjJzeO5tPLq+jbjPPvusGIyWrQMcefu/pu1hQ+NNZkIea2RlHp1gsMG3ie3g99Ybxsh2S93plKN8/2xURdljR4/pAH3whsh6xL8tehsPYoMusbx5XF1vDxu/NTzq/jWG9959Vx9+8KE834+z2Tx2/Li2kBe/tthjLrbMf9PTIgveYPuk+BNkwHPT/TzIHFhYWNAC8KMf/khdbKpNZMW2zDkM6Z/97Gf6L//5Pxc6jc8yfotTE7eRkTcbuF0Mcr9SY9p3s/kz7cZdISdHjx6V5dR9mp2dlXnVpd+ubzvJsmE+G+8AO8t896ZydmZWy0vL8lzbhzFs+qq6g3i0jGQoAkhILzRM0L7neHJaeKRdrNWjC/61bsgJ5Jc4aeMkJz8LTIsBbGQP8fl5DK5vNOa9dVEyQzID6cE0WAAqBKvudJg4T0Ld6chlJSjSVy838tXUp1KgycLhhcUDsR08WH4hfwOhsyK1m95C5B2XJ4FhFY+MwQNu5mUmuvG1LI5eBA0tPXwE9JgmIQIWEinpCJbreHKVZ3L/Z/hA/mhcS6yQXOjf3t8SdxZl+LjCMBj13/xwAuVcajsYl/lnGGa74PYSo3hJBt/o0YGfvg247D8oPFM0Q5YVQ0SIDxB6fJUOPX78Y8f+B+Lb3kuT4edQOPoYPNhmQQFGEQVs5eu5WYwWlOv66rp6G1tqWZAyDLSeGIP1RsQQ5/juhdwN2ICICAykPkZiH9Fq5TketFWjbG04eaduxdpjEeigYyrSIydLajnat4EzhTHkxcAyuoFx6tDtrq9vaAP6ijJGB/QxLER7yYoWiBi2LQijZ9AwgAYppQwkJ9OOKQ1RVAo+RCCPcq7BsxOHCSKR8m1ZsBv41KBLWucHhoyScj2h6fkF7cLrdwCvxRTGUo03I+jXAHoG4GcbAA49cTltCwPoHsbhlWvXdQ1Pln9qyd/AvX33Dobqmhr6Z95tsqk3D+w5Mh+OHjlSFkPHb2PY2hPqxfs+x+ljns4vzMt89Dtofo3Ai2WCHi96t/H+rePFsofIepVOqoen6S7tmkgvFDYgzn15XkGd/RjfOediwJj3ly9f1pWrV+XQBun7H3xQjl29ePrnp4onlQ2HvVU+Ru10aqVI5VvR5y+cL2NcDF+Od433iy+/1BqnbA/Z3Nyj3gRjv3//Pu3l+HNqYlL+8u19jPUK3d9hw2MjZdeunTqEIXIWA/bTzz5RxRomxiRytxz9f/YFhiQeu3sP17V3/0H923/37/Sd73y3fHEl4xX0ZswyfwReHsdINC99chD0dwte9DGAMu0NOCEYYDSPoc9G4MvPz+pdjspvXL6i+3i872IAbbKxmJ2e1jqOlquk99lEuM828jLy4p9v60BjF7moMVoDuRjGa+3BWN/D0XnLutxXkiJLDqknQyvkp302MJcf5TjusoSeV10Mxcy4GabxMO5m83EUj6pfv/CmYj8GYQea6rpShNR4LrGd8rP5b3l54YUX9Nprr8le73m8tNp2BbzyfPDx8XkMd3s0bfjZEDJfj2JYTTKW0/ClgSbLmuP7GbcVTkttqG6xQfJcpnOyjF9Frs5+dpZT1hUZxyuvvFIMTuM0L13Ghpn71jA//KrDMt7LKbzSDW1sYGT7ndFPMXwdNw0G8yMi0Es9+tkUI8/yeuHiRTZRd/UQY9W0rTOONjxNh3VVF2Ozgofu9lg/Wi/ZmHzA3N3CgLU8epPoI/9lDMLvf//7xSj38b/fXbXOWkO2TfttDNMPmC+/ZtNo43kVz2qnxs4qbbRyWx1kxAaj2zEPduEJtSytYgt5oHZhwB7HiD5w4CAbjUmZh54fnv/WFdaTkUIDjNUNbCuPUVXVmp2ZKb+8sHefNyFL2HtdWad7nHNKJT7NicniwoI8HtbZiIWeuOBhRMh/29NJIm2YEgQRoYgh8Fg+DI/V6QgsqCV5dEOKKeB56ARoSsoJgDGeiHWnA8EdWThrOlMxWUrIZK5SFhUUrjkG8LsTBUgDt1oUeHl+Ko9sueECKHgzrGEyeMCH0NcAZT30sPa0yYJkN/N4UP08hh4CETA/QxNINW7Swmn8TjOYHtNSQiLO9+7JlrrzTZOhAYHrDcs5ZRu4H9senx39VoW2VTUXDaMkVzeMHh8HlCGdO0kMHvevfijwROLoeViJnNEz/feHhBIM+wtOd9pAhksaimTy/LUfCkXB8rUlfo+MFtlqv6ae0w1fk/0oOcDBA0WDoAA3K1HLS0JmIkgYlkIEhv03Lyj+P+gDsYWX43BMxvh5GD6mepz/bcJQRChpCBGhJy6Pe0EPH0ZzsiU0eI40zE+HIs3gBX3Awp3BWKUk6wNDwWo84OdT0i1Dnmtur2Lxs9E6YJEfzu9NTWJ0OO6FycbqQ45jU86a5HivqnMZGxsIVsj2XPgI2AbrFoaaN7JWosbtBc9Gno09H6F7jgsiEgASNbRp+oK+GjLpVYZ2OVXcW0BcQRiEw0/rYPQY5AyHyHxqYUUDtHjlVI79NzDgG3TRxPRs+emp/RyvTc/OawLPU6A720gs+fEIBA1SQB4gqQeNPga8eftW+VKpjccbt25gsN6QX4NK4G6p07AYg0RLi0vF8PQxes3iuR/j0QuaeTleCBvGrKo78kL28ksv65VXX9E0R30fsjB6IT5+4oT2YxC5nHXsFQzOlZWHZaF2mo9U7cmywfHee+/qc44r7YVKKbS8vFzYcffOHfjQqOjp1TX096Asrmss9KuchNnY85jb2fAQ3P5y1TUMcRvT1uEPSPP3D6ZnZ+V3ds9duMAR+T36vFoMWB+n+j3GNQzp5aVF+j2vnYuLOgLd88hJpw29iuf2zMlT+uLsZ/rg/fcEmxQ5a7Pf6Nqtu+BN2myk81eu6cNPz+rmvRVFZ0I//ZM/0d/89V/rMN5cG9D27PpotwM/PR4sCWqQmcyxv/vstanBYHXYDrbYcK3p2qWL+sQ/9o4xepexW+NIucfGya+sbK1v4sm+po21LZlZ0QSzJqmsqXWtDnOi2yFkjc3wtEOaXz04cuQYHk340W/Vt1zRx1ahJ66Wp0dAHmVkIFmP0ocPEaGUkiIoJyGzA8apj+y1jFWFp3QRo/1V/dt/82/053/+5zqB0WPDTxSPCPKXtIB3t4Oh6/7vg/cky+MHutEHWjl12WKzGRHwrdHG1oY2NtfLF+7MAL9z+eqrrxZDcxoDyDp3D15S99syZhlsIT4zdtMYUW6zquqyCXrjjd/Kxpz/21Rdd2TZ9a8F3Eb+er2Bgv69hIy/+NJLsgH+kA3CKjKYU6a/jawjbrGBePudd4q39+TJk7JxNz09A6+nCh+8Wb527Vox9MwDy/+A8XYHH6w8kA3Ky1cuI/s74NEJ7di5QzbWFxYWZIPTvKkZS9NiubHsmgZ7Ra9dv6bryL3lOLt/GOuT6D/Ht7BlruOJ/wDv7bt4cb/E22pvM6JX9IINZNNRIR814Hlw8NBB7dyxo7yO0OnU9GFSO3g2ze7XHBvTBw9W5Hlm8Pwzvys2W+Zxgx4pz3VF3Wl4tlf72SBNdGu1/U3BNXWy0BddzbKpQVgUEfLle4g/nsMJj2D70zPilH9U9GsjrhdurpSISMyTWinXWRliq05VXsCt/MzEDCaOopSlEl1j1g6YNO2AWcCkp5+ywkSuJCYIqZSjgiOlIvFRmCLJf8E9SDNodLl4C7IWpVpC4k3TV8POtcFoHRiYAD0WJz+Py5QQmkTnIyfabgBjgxy1kNZydyMOnU5YAkLqtW7P2UAYfFOUP3EXtArchojgaRvwHBFkGURoxOJqiQsIfbvL5UJBYUMyTp4i/ASd8JWs0i/3lwiPpHMvcUtyAXGMOgQ0BAxoC5Q6hQs8a3i5dksdwzBleHcJp20HMRbPBLiLKJU2BIbamxsAABAASURBVB9dJsD5h4PovSEIx8CzcdMPt+k2xLMhJMo9BSVvnBaKABQaXg5DEQaVkLuGF2kCSl4Mk/7Id2Mtu1KY/URIO6Vv4z6WUFBjaAiHIPMdJImUMQRxSFYEMcAytB0iQkJ6W+agQQqVq/AJaSAcj7mNk8aGKWPaMvYt7TmU4+zGxbzJ4KlSVo2y9bx22gAjqwWPUUcEeqSjjMLuUcdK2HkdFhy/177FIr6K98TehrnZmbKrDwhK1LPxFOCPCAU0xyhuI9b1avTUDEozk95jQbS3wwvDJl6tTZR9h2OqGg+bf52kx/MW6T6WDfqToL2E0FmFlBmDRL/QHAqNL2JuexuUHMoyJDJQBXa0Ag2Prp20iU7swY9pjLc9GD178Nh1WIQCA7WhH7BRaSDaDHBEqVfVXWFH4e3rY+hKqxxL+z2/a1eusqhuyQuj/9OTx6SF9gZIbVIXA2uWRTzAOzU9g0G3Jv/3nj4L6iSLvz0vsxh9OWd1uxP60Y9+WL75bY/PHTynA8ZkcWFJ/q9WXsx9PLkfb2VVVcXwXcW4tJFy8uQJFvITsofHRuoGToMBnf/yyy90D2+m8dlYTvDK0MJjL3R/8ed/oaN4Jb3g7929V6//6HWOlHeo0+kUPnuDsYmXywu2jeJpFuylHTt1A4Pj3IWLeofF+joGxcORt6hmETbus3hJL188rwGGz9xEV13WoqWqq5+8/Kq+g5F66fPP9cZv/g5P7JpSCng7UBOpQK+VxFj04dmVW3f0wefndOn6ba0ji0cO7te/+7f/Rn/1V39VfqfbBlRQPFJWymyWiLs6Iy4PujdtTW9TTX9NN658qU/efUfXzl/Qgzt3MUjXC7/86oNl78b1W+pt9lWlWlXUqnNHddUphoHngnlS0UaHtqaRF8f32RO/Z58mqwlN2zvfmaQ+dEBEkblRCFlPfB7nFeoLrZY009wyp8s6iowMAJeNCMYDZEhjgCnDMxtdL7/4ov7yL/9Kf/kXf6EXzryA8bNT/jnIubl52YgeMM6/feON8h+nPP+oKpHWIp+ZfmTkaMD6Pc08PXP6NJuOu7p69bLOnz8ny05Fvo/QDf5C3BFkxZurATQmaJhGHpYxAPfs26sFNiQbjJHlzZu1PrKbacM/q/TOu+9hKPc1C127du9SXXfENNTZz7/QeeTI/zp2J57GIxz5L7CpM11deDzB5sZG5TsYrDZM/dvs3/nudxmTKVnGu8jpATy8c3NzzKvP1Ee37ed4fIK6HtMNPJKrGMDO//5r35c3gJ5vV65ckdNNbw+vMOxV4pZyksegrmt1mY9V1YFd8L0Nef4eP35SJwDzcZWNnv+178/+9uflS2H+guLNGzd07969snn0pq9CB87hyV5aXMBgXtLuPbsxMveoyybCOGaY+/vYSPh3548zh725v3v3bvHo3gCXx95lK+hRYn6QADWQGMhnpeluR93UqGpWNTspLc51oXcTPvSQl6AvbiWIawghrlbWP+ZxYnwSeOm6xC0iCAA9edFsweVwCEgrhAzjUkOERylUrtSd6Ko70VEFA3KVFYkKCK8XlwYBtGB7sAw9PCmGBqG0YBYAYUHaFHzcggFKyrENUoXXNpe0ID3EX4RkKNSIq8XYGoMfQYhiFLSI0EaqaWigqSXbH9MYMcTjNGJOdg0V3PIVRIOIAXXjgoZRCoGMx2EEZYBQUjz6E7Fng564jNTwROK3eIjSRe70P2hrCLB1WHeEshhow5RyL8m+AcXoITVGYAbQU558p4ATCpBUPsM093s7lKyv3IZlC5EFRwuNLaUew5C2x8/by/794wL/k1BwjNBbOsXlPjNwZJFhZj0CMsdxolGwERmlBdGIkI2sAikUAYgrAPk2Bj//sQA8kDrG/ETodANFnkiH38PnBqoMLSGFyt05jhuI8ynJPI6jDnmETcgB/W+Yt43nDyCg9aJlIE4hPg3JTQmpQdVWxplzUhcFPgF0MDgzc7iHEdhDaW+xkNgojBRKRUEFYyJZJ9iwsce0x0ZT8DhHltsfsPncsuFD2x0WmEReY9pYiKxfatLqTq2UhzhbNSxKW2pZzDrQMNHtEG+0gZeNllR1qoLX7UC9vJhaX9iT6j4m+p7QITZWKwVGQ1Kia4YsIQsi1RD6ykU5zxGGQmJxESVbQJHUagiZBWh6YVE7MDJ249mcwGvZ0leXa0sd9EkTskct/NwKb1xPAyzVPqvr6vqGLrHQXbxwSTdu3CwLpr0j9gxBdlmEG/iTctbC/MLoudEAY819voUBep16x48dL0d5kxyv7sM78sp3XsXzdFxrHF9+jiF3Hk+N36G7evWa/KWKBv77vT4fvR7g2NBe2dnZOX2HI3H/bqgXuHffe694izYZb49Tr9fXp59+Ur40c+TIYZ0587wm2CC8hIHzN3/9N7In1T94bq/tBx+8rzkWzn/6T/+pXn3lVVXITsUa4/Ju5zR1X3jhRTxvW3irPtQtFtRJjO81ZMNH/rfwUK48uK+cAt4P9NmnH+ve7Zvajbfo1OFD+iEetBMYEV9+9LHe+s1vtI5xO8BIsgd+ICkhJ6mDrHisLJt1JRutV67f1N+9+ZY+40j53BdnlXOSv/jlRZ1BVafTBTqKCIlPGX9nAEkSxXX54pf64N03MVYvq7e6LgZDfp/a/V3Bq/oFBtOD+w8oW4EiK0WlpCxv8jrIdrfbpY1aFcgS9IFa9uo+//zzhAty6SqyaiAUtAoLHCI75eGbbuMybauimwndh4Z57lA8G4zV7deMSU5JFWC67Kl7+eVX9a/xNv/rf/XX8g/mJ+hwvw7D9zWOrW8zNj4BMO+qqpJZZdwNAut2pjFUa/h9EQ95MH4J3DcwlN5+5235iHuA7L1AX/3FJNdx71JO6jBmxreJbvErKn7XOiJpijm1e/ceBXFvMLzJOvvFF3rr7beZM7fKf7by0fgqtA2YK13mJL3XfbyK3hC1zDunTSNflmHTbvn2sf79e/fKrxLYG3n06FH5BOLWrVu6680Hmypvuvz+ac7oL+i+xXH9efr15ZdfyvWn2CC+ylybnpmW9Z1pWMWj63n4IvL9/vvvYyhelnm7sLCgmnngkwX/2sY1vKz32fhZF7h8Rd6G5Z+0v/3bvy2/kmEj2DRNY8RvMJevXbtaNrKeR8vLS8Vg3YvucZmKsWwRpgl0gJ+9ITh16pTs/X2AXPqLkJc4OXEbmbLe3OZcqWIMOzzPTk/q4N4d2rM0q+WFSe3eMa+M4dqgez3G4nIYEYoInoYf88b6yOOawReM06NcR7aV9Vi7lscHUoePrVO2wfi5pTfEU13XSghRRCC7bVH4FjQ32Gc3YfBCtMUuweC405zvcg1C0XoClBalQCgNxmniDWaew5SyEm0lyqRMPNwDlSuCuKE8ffXmSeA2B9Dk9h6VcLXxw6P6oSCtgG/En/zQ8ycTHj1Fqfno8R9ZBLoZOAaq0MUTg9zyuA1KDjfKmWdk+lNGh6RhnIqOU9kFH4HLb4dhPtlPfVzX5cbJoKMo92HGN8fHlX7vcDhC46E2HQ3y9whQlHCj9Ld0dtQO1I1iUkQoZeTP8Egmk6TQ/6EuOu25YmNtaLT15bDBUByUE4se873PeBkGLGoNBlwDFwDGEo1AvFVElAUkw68W/nr+20A1eE5SVBnllHIGl9hd9+V2zc0+it16w8+Ft61oR2pIX8V7l3JSoA+MpwGR36mywu9OdJVSLm2TrNImXtIqZ1kJRwTG3qYGpHVyaNDfKtAQtu4bxnGLrgj0U6bNxEIFNlWRgMBkAMCReU6EiVAmWE9eY1myAWwAlVyukdREq4SCn8Pzc/DQYe3FE9Zlgaw7HYqAjDZFTCWU5MrQ02Jgrq+ty+028OHCxQt4m76UjTMvqpcuXcbgW9cBjF6/6mDjbxK89vZ5sfPiMo9HxQu/j+Jvs3B+iafzC8ALrb2hNjz9BRgbmJ9xJO4f8vei6MXq4sWL2kSf2ys0xeJXMXaOT05N6tVXX5WPFS9zlP0ORoWNrQcrK/LxfEqpLOIRoXPnzpUj2RdfeEH+nc49e/ZibL6vn//s53hrr7FgY9B+8qku4t2y4eMv7vz0pz+RjQk4oTNnTuu1731X6xtr+u1v38A4X9e+PXu0G+/YBI6Thxy13rl1U7duXNf1q5e0unJfnSSdOnZYL545peNHDmJsL2I0f6Sf/+JnunHrhtbp0wOMxn6wcaFP/vZ81a2lHBq0AzXIxaC/obWHd8F5QR+897beevNN+Qst9l77Cz3mwYD50cMwt8wyxB7BAh4vJgxG6kX9+pe/1BXGaQVDegsP6xYGzSQGu425y5cu4RXfUF1XighAQChzUjk0CKpynNlh7c3ITwN9CcP1+Zdf0gHkqMaQHYuMFBpe43D45DnxGJBSHtoRCEEj6sAxOZ1bqei4oTyMbhGhzLwylMlJrU6nwhO+pGPHj3L0v0BKgzE3hfF2W0vLi6Qtyl9A7HFMjFioykneJHijaVnyb3f6fWV7XRNzy216U7XFxnb14UP5v0P5p9N8GrATj7p/rN+GVZ95awPyzt078nG1FBw/TzO39moBI89G4oA5Iy4beA9XHmIEXgIu6hrH9t4Q+Zcm7B1ewUj1HLFR5i91+dUXG3f+2Uv3tYfucJmPP/lY/k3g+xhyc/Pzcpm7GK+m2fPnAek9dImfV/GmdhifRWjxkfotvP82et2Hw4zd0WNHkeHd8jxcWloqP39lY9ve0If0exqDew9ybv6YT5vIjedWnz65vH8hwmVsqJt2G7Sffvqpfv7zX8ibTcvnjuWd8mZhjY16gvkzM7Oah+5pNgem3Rst9895HXTRMic9NlZffOlF7cVTbX1hXWGjt0L+amCi09UE/VqYndIhyhw6uE+7qTc/M6UKXifGIQqoiEhIPAHITkQU+bGOFnE+kgvoGy7rQoTUPH0ETxd3/igtOXRBN+KBM1gQxuD0MQzTGuaqoS2h6xqHRpRFBAo4yUxKKSvlIWTCnJNySkpAlPIhX8O7SopG17Af3E2sgXQrjgGWfR9F0rJgklQ+lGIeto+AiD9MLuZqyXQxRxyO4KnHUniU9Y8hGPPkCVqgmc/TSeWZ3peQHo9CAhcuwA0eDpkyitPhlrTtMKxLPnmOk00VMBPZXu5ZcRsZT0Mpt50M4v480Tdw0wjN0e447kLfABFgAAp+6rQs/mNDtcVodXrBOcYB6vFzRChiKIOWw5yG8QjSx+X/AcL4NjhHdH6F/q/ULQVL6hAvz/Bh3MeS4RuZfFigB2qZMw2LwDhsWLQbvE9kSihJkR8s5qEGRdQqkIEwTkIx1waUsR6w0WljcoDidhMV87rDguxFOSXXaoteaKgTPHtcXMchg0yVlqCV8W2gaDNlCo3Ma9Ge26hYwCMxLoxJTglaVHDaW2HedFG+mXZdd4CR0LhfTQ/cjVr61Ay21NI/kRbIAw4Bjt2lTIlsnFgBJQ7mGAFZclcNkCG3MwwFR4a5FTw7AAAQAElEQVQA5c7mOdSElKtakxzD7969W3v37tUsR3I1Cn9AmwKvwXhUrpBo1xDk2ahZwztio9HHfYVH8Njlc8q6zqJrg2c/nlF/IWUSD4nBfHXZa3hFb+H18QLqxWaA8fvRRx9hSNyRF/yDBw9iLG1y5HpeN/G2FoMhwUv678X26tUrZbGz53SGPnjxfO7Uc9rPseE5jND3339PPm5d31iXvUmrbCrs2Tlfvvy0In8r2j/6/ilG8G6OWNcZS/+OZR85mpmbLT/Pk3KWjYA3OCoWzHsJD6iN2p/+9E/k90HXqPP52bMYbZV2Lu/Q5OSE9nGU+eMf/QgjfR/t3tOXeDwvnv9SVy+dV7cKzUx1tXLvFotqUgfLtd9sqjNRK2EEPoDGNYzVJteamltQBb7o1GoZ7EYDjPN1vK4P1DbrmpmsdP/uLV29clkTGIlT8Dck5cjqVB1laBd6xRDQbmjx+Ntw/s2vfqkb8H8dw6PX25LnwBRt3b93V37PtwcNNTI8YDwHyCEsV0oq5WyE13WlTp0xZJMmJrvqzExpx749OnT8uDps0JiBZlcBlSvKfZgwipcHCCP0fVhgeLfcImzkDJ99d5m2pPjuJ6cOwTLXILOeewliK+jLOcljWRNfXJjHEJrVjh1LOoAB8/zzpxm/F7UPmt2vzc012NRHqlu5f7vZbFR45/z758aVwBURqpkvbtH6w2n+ApU3WJYjy7Q3L8+feR4P4TL8rxQpNDs7o527dsp4/MsgK2yaptlc2agb8ncgy5Hfy7YhdxtPr2m39/UAR/gnT52Uf2Lq0KGD8L/S9evXZCPQcyZDY85Zkxzru++ue+7cl0U3+aez7N3N0G5jr64qTWEIHjlyREePHFXKWVuMfQvf/O9Sf/XrX8vvy545fUb/9M/+TJ5XD5FHfwnRvK3puw3mq1evykbqX/zlX+jUc6dkus3nnJISsA8j8Tvf+Y7m4fkkMtmiR3sY1Bfx4L7H6Ybf0/3y3BfyGPuLWt64rrCpM099SmEw77vdDmMxMYJJ+DhbdNSJ4yfkTYE3wR3k3jw0bZOUr+H3VLeWvap74PnunctKyEzQWDBwQxjfCQMgnYFnkzKQQ/PK/W09d/Tk1YJnCEPpbMbPFCsSya3k+7nkOQLwSUZqYreDB2387LjB5YzETcgUyVdSRJIg2CRHhJIBhpvpRMtzKCQDCRGhCEBSSOSLMBQRRAK20AJEOgLdZUDkizS3bwY0MMHu+0ghC5wLtQhMyaespyJYiPnjJwBkJZ+Bd1jySbMCMrgkFDj43UA9F3L5p8HpfzCM+up+GSwo5ofjaARIhwDKlGfClj45Pg41eh7Wa4vhIcqppDfUB+CXtsP2vBIf1jOOp0HGNSToG7vakttSdju4rp8dGkoZl9sGTh9DKUte+YyZXR6GN+czusMH7sZXSHNZP9PHhv40psMZJZ0aPMMIiecIbuIi5CMDT9/4cY0CNGj5+V0wavorOAsOUh0O+6xt4wVy00ngfEOh2chG0NK3FiOvZVE0NBgKA4xIexr7KLi+DTkMt4YFs7URB5Q0jLsE7oo5lCA+ipHaKoO3PKuRZ6PH3nOrT3lDQ1umwXMvV0lWinWnZmFBD1C3pZ6NhgHtWHk24BU09rY2CRoWC7fQshj0yztd4prCE1XagZ4+R8ubeF26GHxWeu5zyaN/PdINGZrrHOqD068QbODlsEHasnCI/g+hBx8HCuh1PzO4M21VQAkZ5ATQdUH2EIhQTKgXNViijrcYly2cAJMGkQooZVWdCU1hmO7BsPMXjmzsmE7zp4FWmlHb0s+mYcGnNjqxj6GzRf96HPnfvfcAI+5TffLZZxiEq3gUN7WxtqEWg7MCf0OZ+3fvq0/5Yxzpmx+rq2vyz0/d41jwHnk5VxhZkxL0JeocOXJUpn1yclo2blNk2UM7GLTq4pGd4ojSBrV/e3IvHtArV67oBkeP8xiWe/Hy7MHgPgs99i7OcGS/uLBYvFk2ZCdYNDc4jvV7risYC1sYY91OpxgVV65c1X2OuT1uTre3+A7HpjbY7E3y0ecnn36iexzt+6jfP+YvLnvVXHcDg71FThpkrM5Jx44c1us//IH+yU9e18svnNH+Pbv0g9e+q5++/gNNdrI6GKxdjNQpjE0bTX/zb/9Gf/Yv/rlOv/yyjj53Rp35BfXrjhqMA6wjpboSrMADv6qZ6Vp7dy1I/XXtWF7Eq/s9jK6XMMTmynghAsoUNiDKanqDIdBff3HqjV/+StcvXdEWnttNxstSn3NolaNe/wTYKsZrSokRkSJU5ke3U8HHLt5kDIduJRpnYe/RHrhTo87MpJ579UVNL0ADtDZJblqmhUIqg+qBbVUeW8vkNnA5y9oYKEU5CpPROqBFpxUIFbq07QrTS3pK4RrUbQqIeUuSOtA/OzOtpaUFHTt6WM/j0f7Oqy/pn/3TP9Wf/emfaP+BfWrbPn3qa2FxDm/rHMfxGIR4CzMIPDcmJjocz0+oSziNoZlzgoIWr+kqXscb5Sea7PVPpPudWH+ZaW5uHgNrjumWy7fwHzLPc87FsNwAd8/zHSwTyHYF39aRo+vXr7O5YWODbE8hs8ePHtPuXbvV2+oVI9XyW7OJmJubk1+1OHbsmE6ePMnYzJS5dg9P6iU84jaiZ6ZnyqbPBmPdqTE+T2pxaVFXwG2jdguve8q5GKyQgQG8UV6T8asnfXSwjUGXd17Ah4jgyH6FOblSytlz7D5EhDKGsOeXvajXMKZn8ZIePHhI83hKB+iNVfp+G++tjdWf//zn8k9n+Z9huM8NsmE9Ydrv3LmtBp1jz+okmyf3taoyYx5KKTEGk2XOWg94XnfgRQc9bn06hxxOT3TluMMZ6mckMZibgSC14FW52iIn3FRkjvQGveWsBt03AMhQQx0b816HSjmeh2GjBpoddxnjNQzAscU4Oe5889DPEUnJDw0NGfkYeixwW0xMh04zQoMJcSVDSlkZSAkkIAoGIvPsvIhwUUU4NJRHDWMxClVCP7lYSOVZXJ5bZoU769Bt00fzhdzhp2ESRYTc/rA805BCw7LUItHxUol0ctUQuq8lXU9ebr+UfTL5a5+8wLnOdnBhPzv8vQG6TUfBP4r72bwwzoKfflhwxuB0ekzg+xBK+VG5x/WfQFjKmy8FKDuu82T41WLGNyxOW0TMz5bx+Cq4Pepv/1DefXNSyeW53QamBaw0Mby73Bjc97CUMO7jNAo+ikaQC5QivpFjLKU/xF22YYIMYaAGuTe0pJVyLlPqgafEv+nWqvAfpPEtwX17NtAOPCh5DoHW/IS+9hFA4TjuPKBBgTQYYi3QkOd4g4IcsOD3gQHzeMBzS15L2ZZyArxLTi2tEW8oVzF3vZh2clLFouv81jyhnggNLe1Rg/kWzPsoYQR8oi6BGsq6DFSqoewmi8gWRnJIhaNWYC43VJo0jhD0iuG5wULYKfhc395I6ySXyynBYwmEEjhNa48Fyn2wcnUo+jfAYE30zwZqw9F/Q9vCUI7iUR2oGKqgyQaadpiIJxb7IX2+0wR5sL405263xViN4TPlG6CNpKi7mmAh2bl7n3Zi8E1MTQ/7aH4C5gFF1YKshS8DFpotFjV7P/sYoCsYNV/4/TYWPP9wvz1F9+7eoyt9TXYnMcTqAoiVrl69joG1pb379ito28eQDx88LAtvKGEI1fKPoL/04kv6zqvfLQvbuS/P6SLH0v4yib1KEaGEbp6ensErtkMeK3tEb+FptTfIi4yNxVXost5POWm2eFl36whGo7+c4ePInDN9wrDqdvTKK6/qtde+j2f1lt7g6N5erTNnzpT2PdareJO86Nrr6+PU+fkFjI2HusVx/u3bt/H83lUXj87JE8d1GG/XzPSkFjD85+dn9JBj/j27dugVjsJ/+vqP9G//r3+j773yktZXH6iKRgf27cKYbHTv3m31OMqfmOrqAHSeeeUVPf/d7+rVH/5Iew4fVkxMyD8JtomMbyEjdSe0OD+F4bkKn0OvvPS8XnrxRU1NTcKTQZG1hAwgmshMlOdAEBIL6E08qO/89k1dZNz6GOwNG4gs+Apv3c+LFy/I/a4wODS6cpVV1xXynYdQJ8ahkY/MEwZqxECZtL2HD+jEC6dVTU2oT+ONkEWFh59IS4yEbR/EattTKcK4PBm6wNPlnGaIRzdHVPAn5lrKyDattshwAyQKGkxJVYW6nUrTjJM9q4cO7teJ40f1AhuJn7Ch+N5r39P+/bvha83G6wGG2C25n+ZBropGERRSf1pzbIyMf8Cm0roiIuRj8StseGysWj46yJgNSB+l912OeeR5VXc6ch1vhvrMq4DAuq6UoL/G6LIDywbgNTyXfhXAHu5VNg+TGK17MFj9qso087UFn0JsEDfYZN0vODvgpvvqoTfvstF6iAzPTM/oMLJ05MgRLXOUv4rBeIV569cSTAeka4Bh1kcP+dWGs5+flY/q7d112YZ2drMBPHjgoLrIo/WyN282OP16jemGMXxa2t0q8+LihYtyH/y6QMcbdngxv7DAJmBRNkAfPFjRhYsX5VdzjOcOxqkNVm8g/UqP6FiuKlVAzlmPrpYRQCisl8wr51eW0ZzKacWUNxGcTtTwtIIRFZMhY6h69BI4W+bCI1xEWsoYFyiJkcDHfKAZ+Nli+PfUIswRSBB8aB8BNanUktkSNiNoy3OjhnYoAbZQBC1TvxiqHhg3YLCi8rOZ3xgxSFqAWo8+icpmQKKDESCjYzllpZQUxBVSRIzA8SGQwCfKg8sZxCMJ2n6VpJJAjF7zGT3xXPCWR5jjnCG07iQpDEXJdEdZh0hxrCTBNDMB2NafYe1RLdAPS/7u+xD3sN4Yh2s57vCPA8Y2Bg1ZRY+ebHWc71Bc20PHtwPZf4/PsKb59xjctp9kHrrAN9LjAoavb3SY67uhAa3Dp+HJ+s8apgintvDIQHkUvml1KokktGqQEcu15XwIA1nGne7u0Djl/j6flsJ/JBjRK8J2xNMi0xDWAoVO5uMwNN0ACrI8s5A2LCzu22AUetF0WkufBYAWNgxpNU8yNxum3brWRKdSt0axFZ1G627HuMFrnOaP53bKWSknJea6RvOc0oUHLYaih6CFVhtl/q9zosWcc1HkTnc856RMWopUDDO/a5VIs+IMiRpoNvrvb+4Pxw+aMU4cd39scAxYuCbY+VcoWaejBku9QKkOMFIbDJPWHmQWj3jUdylRymQPIXiiPaMvwLMntbh45gO2tkBJDlqig7muND07q90YqDtYgCYx6FLOchnXoTafUEGu4dVAw8bGBoq7P1qQr+jS5cvFmzSAz+aBde4EniH/nuji4oICXWqeeWG7wjF9TbtjL1MDj1POZSHy0ah/29JfmlCETIO/hPLmW2/Ji/7S0nIxTr2I2SD20eN7775XXglYXFws3ibr/C8xbq/jyfGXuGYxwlPOWpifl9+Zs8Fgg7eLYbnIYu1vOr/w4gscpW/qt7/9BsjlHwAAEABJREFUrexJtLfHC/lPf/pTvfjSi1pYWNDcwrxM1+s/+bEW8V76SyZ+5+7u3Tuy18nenFMczf749df1k9d/rO+88rIm6g5TAD3AON7gWP4LPLxnP/5I/+U//W/64L13tYjX0fJa5cCzdUlvvvVb+Qs6d+7d09zisnbvPyh7VU8+/4IO4U3bi8fb3yKftxE8O40xuckmoNWZ547pCAbiFEZqwM8ChXutzEWD5SVYNO9iWL9NP89+9mkZM79nOclYTWJ43L9/T9cYn4cPV1TXWQlZjgglxq+usjqkVRh5gQxbJhs2UB28wZMYBRMYBTt2LevMKy9qAuNNzMOWek0ga/qHvWhCEVHgcUsh8TGQpeHFWCC/bYEBSQ1yl/DMdbWwOIdsLerIkYP67ndf0etsKo4fP6YqJwzzusxz61nLdguPPe+rqsI4XC9eRcsdCAuvnOc219bWZY+mZfcuHnjXtUwePHSIdquiS5xmfImJHBHyfPBzB0PT+tBzyu3aIDx79nOdPXu2eGztcbQndffuXbI8O37j5o1iFNZVrT5zcQpv75GjRxTg9s+p3b9/v/xywX1OMe7cuaNO3ZHnTYus1HWNF3WzgN8j7+ENHGA8z6AT3P51vLs2au1VXFhYkHnzEhtK98eGrnVCRbsRUfrlOu5LH/1mj+4djGW/duOyLfy3zlte3gHPl1XDx+vXb+hd5vIbb/xWfn3Chq2/bGmPdYoEawP4mg9ZEcFQhzIGKXsJdehzBz2D2JLesFlrmYsGiSz5Cm4Ggic+T6cN6EMfflYgq6B1WLglMAj8hHxULrhJ//yYU1bDGgZ7Zf7aMA/6kjzo28HMGrBAtQhWwfHoFooICE4KqI7gWUMwU1JK4tEfPXFRTiNwaQW5PEcQeQSkjT6kqpQRlx8MRMtnFDdtdI2+0LWSNnxyGVIcPILxc6lDnxyKsBRw3W0wLlvyvuHmRcnZLv80OP2PCrYwjNB00mMVcMJ2MBXbn5+O/678p8uPns0nV30ayC5JJZ/Ys0LKFFrHeeWZm4tv60PpFsml7BNheXjiNkRlBMCjnHF8GA4lYWjsFDmigQhulG9YdMoEwpDpo1AGTKQGo6wl3e2PMVBUrutaY9AT17CkyzyRXB6c93VQCujxnXLulM2hEvrZtG9bHJi0pnM72ANmaMlr6UNb+jCQnxun+dkTH+ORRLo2xBvwPQMTHGP5uH16ckKzUxPqoEyCsg186W1tYFBtqYUnzQgEbRkFkhNGJuF4/st8tXwCLe3JzKKpTbyHW5zIVDkrA+MjYSstP+eUlXJSQ50NPKQN9CZwBXwQdHhRNyoIV8EpLsp6bO216GHE5JxZuMBT6rUo1AbFCu9QkO3ISBW8CHAHde1VTaApUOqooA5x0T+IkZsvQJI/bq8lUiDRd/jWnZ7Srr17iifVRqpIZ7SoXkrBqmEYBTuV/SHJ42fjzEan38vzIuW0AcZ0AkeHBbCqa0UKmffOcx+7LL43WUz9TfuMwve3wv1zPJMYWIscQ9qLuX//AXkR9pdE/IWQutMpx5H+xr4XfH/D34ujvZtffPGF/N7pYbxE/oKFPVdf4iU8e/YzvJ23ynjNYojPsGBDjFp4Yxr8hYxjx47qB9//vk6ffq58ceU3f/eb4jlr4a8XfC+aHsuTp05R5ox+8IMflt8qtYF7CQ+v3+FLOamDwZvos8d+ZeVBWaRt9HlRsmG+B0PCpwLXLl/SretX9d/+83/S++++q/379srGs+m/fOWS3nr7Tb2L8XoN/mzgBYuMcTQxKcHL2cVl7cWLtR/wEazf/VuYn9UcHsHnThzR8aMH8BpPlcWw26lV5cSIMVDMDwGMAl5blfdk33zjN/oEY3kVT5ZfNZnyvMEYsfFyHU/r2toq6yKyxzxwvUhCNhO4K0ipCu4EzsayaUO1rjQ52dXs7IwOHTmiPRjXG8zjftAydIAJMWwLwH6RCvzDfFoaMHjcWsaRRxp6zIeWhEIJeQ3zqYH+1nPUxg3WzczMdOnHzp3LOnr0CBsTe1lf0I9//GOOyk/grZ4Cn2T8jfUJ/WyYkzK3wZ0iFGEQPIRLtGPZX11dK5spG5krKyvwM8tyvP/Afi2wweqyUW2o32f+GF8LbstpA43isszVzJcOY2vPpt+F9u+UfvrJp7IxPOXXYNhsLrORs9Fq+XbaEeaF8Q2wgWzw2dPr90wvXrpUvsxk2o4dO6adO3eprpiv0G65tTHWYd7tZvP6Apskv4dKx/gk+bTE88Mb+IMHD+o4pwhLy8sq9XKGWmnAetQHCv0j9jtuPeoN3iY61V5h89ttVMiQN0w2Tq+yUbIH9wKeWBvWibll3WGaDKWBp26hKCmQT9gqIW1UU5WCUwuhS1t0qtOHQCGeSXfkWVAQxaOcLYx2P+WUlcgziLEVYzaER0WJuGSU5MiVYL3EJKrqjrqez8SLodpnsD0AHiDjidKJkAjDhWgs54ywVMosapn42DhNOYEzXFTBX4k4jCAK6PE1NvCc0vr2DTCs6VIjQAmIyT6GnBKKhFIWeogmVrA53A5O9GRrEOSGshbuEcaCzfm/E0Bo2sfg8sbh8A8DYwHAP8Tj+DZ4RCFpj+LDkmM+DMNhmks9HXuc/zh3WOZ33OGpa7S0+zQUibLQOa+Ue7JEaZN0lzPvDY4bjNOhAdGEiNbSQjj8mBVfBZcZgksZX8tYhtuABuNpGd8WmlrSCvBsOiJCEYCCqm1RmOOyzi9lSx2yweW7waWppjEM39sc0lDyXMgwfnBI/Za0AgVnSzcfg6DPbRpa4g0zssgkYUt/HPfRt5VkiaPU/ex4KUu5hn5ZhhvKtzy3KOaWBTCYwxyPKGNsJozN2FpXKsDROgvLVA7NdSstYZjumJnS0vSE5lH2kyjzDK0DjjKtSO0JtWfA9BV6oZMeKFiYUAVSooMJjochyR6glrQBHqMeBuImbTco3E6q1VGltjfQ1saW+qSllNXhKCvlbBYogdDpDf3sdChr/tGvRB+D8pk2mOYKUbwwVUVZNvS7oUxOQ31UgTdIG2xuqkWho9SU4EliUU3akrQBbClSXym3CiOkLRJVAvrfEil8bUkCSl5AJ/puUNNPvF9dDJ3l/Xu1jKFqgzVo10ZqH1pAIYPrhUIJHpnGnvmK0t7guPgGHpArLHh38cz0MOQHjFmHxW0CgJvqwTv/55pbt31sKoycGpwN6b1iGH755ReycXoMr9Xefft0mqP25Z07dQmD7iJHgT2MtRYiUk6qMXq9QPsLVj6aPnrkqPbjXbRn50c/+pFeffVVVYy9f67G3hh/wcQeLBu8rjs3N1/60OnUGLYbGByTevnlV+RF+ubNm/rNb36jC5cucvTeV4/xi5R0684tvfXOO+UH1Z87c1o2aCv4Z+PY3qWyYYFGhylndbsTeJhXMUgulHd1vdguLCyUn7Sa6HZ06NBBHTl8CK/ukl577TW9+p3v6sbN2xinH+jf/4f/qA8/+liJfpoH07OzCnDKSrqR5PdyU61JjIlJ+tllPOY5/j2BoXDC7/5NTuG9RUarpExegm9VSqoiVOLIwH2OVN/FGP74ww+0tvJQORIG5qRm8Dj7nVwbMPakhaRE3RRSRB98A3g7QNYbdTni7zKHavBbnnNUlOkqd+a0uPOQjj/3iuruHOPcQTfVGjTJJgPPYzlEMt0ngbyA/uCrBQNYZaAVwob2GjXQKVoXKQXCJZphHnrG+S1lBsytAfNzc2sTTEI2pjQzPaPpqWm8jUs6cviI7OX3u9CvIjMnjh3XAvIk6jbM7wpjZGpqEh7VigiSGzm9gUee227bsuke+x1rH4WfP39eDzl2n6Gdw3hXj41+Rsq4QqFmMFAX3WJd4rGwZ9TG4vKOHWXMWvTDfbzu/pLidU4O/OqNj8uXOCHwJs7G3wHmh9/N9rjaAIyIsuGzbOec5V8iuHDhgraYu36n+yDyacPT7Wwh1x1kNuVU5N8GY8O8mMTrbi56XrtNbxatCzpVBd8mZWN4npOLLuXMV+Puoxf65jH1M/NnAj29a9dONgJHix71vC7lKGO6auaoN3h+1cG/pPDpJ59gHN+FHx2Zj57PHlLjdViAkQsDwuB1NCO8LfgG9K2FVwFPEyDc+wOeGyAikPNManiINLoRDj+klnH0+7IRUcqKq0U/irEt7dKeQz96zKWslDsatOi6NKVBmlGeWtLcrkPacfCkFg4c0/Tug0rgUUQoMdHcaXcsw8SMMI2hYrLXVUd13VUHqHmuXAYmukxKWSmSgs4aErgiJ5H4JIQkgx5fEaGIx8CDwtnlRq8cgspHgQYxeZydwZ9zpv+IAYwIagUZBjPiMbSFeRaCwpgWnJQb3ol8i8+4rMMxfItq37KIMY6KfoX4UXoJXK6ll3oC9NTl7hnGQuR4y43PkFdEhs/tNz8bL2Uf85GEdgwtNLQ00YxCx4d5ZXh4BDn5w7RhnETjAyExkhq1KC2N0krXKe6P42NwPvpNBjXkMtZtAeqT6HIlk7hIFzhbwGNdUFMF8ZLKTVylBuHjz5Ae7nyGqY60iNp2kBDDRxAU3A48ym2UNNqKCB4BCTxDEFcLjQ0KyIp+YIW0Dfw8YAEYOB+l0dAn96MAnWlc130jv/XC4ZByLQYiGkw2VANjp91kUcVIrTFaJ2HaXDdraWZSuzhe3L0wq/lupRkW6Cnm74TnKjhtqFrBNH3zlX5D65jwYFBb8LQaSGGQFEmiro3UPkZqA2z1NsrRqA3NaRaNigW2t74p94nSskBUda2EbqEr8CfJsjigDxMo6hxS0K/AuMvwoQZ/CieKi7CVUiRBrvpbA4XzU0YvVRK8GKxvKFC0iX5XGKm57SswVANDNVJPOTfUaZHABlJABhEtPC5jUuLkwWdRS5GV0HEJIxLXhzoLc1o+sFe7Dx9QNQ1X0T+DJLgSpbi4wAhu30W/pB6eX3tC1tbWZGPxCkfZDx7cL5nrpG1C7xEMp+NHj2iOsbGH5MGDexyNbiij2wLUXkxrxqni+eatG7qKh3Fpx5J8PLm0vKQv8YZ+ee5L3b1/TxGBETXDAjgFj5oC9gh9gYHro0R/49c/3fPa916TF7q33367eIlM49z8HHysdYtj7hW8nHWnBs90wbcHL9EB6JxfmOfIfg2j+Xp5r884Us6Um5J/9mYPxnMDB/xzVl6AO90O5R4UOrp4USMFPOlpbX1dfcbcnrHdu/ewmNYYw5va3Oypx0bjk/LrBXe1jw2BvXT+pwE/+tGPqdvqgw8/1t/+/Jf6/PzF8ru1p848L7+C0cHzEjFcRBNyl/otm7ZGFeOakY2MPO2YndNuvHEzdVddyiaGqrEwAVmS5a0YqizK99lMvI/R/d7bb8n/DrVhnqaU6Ot0+RWF8+fOM06bsqHUrWvVVaXEPAnmR859VfVAdd2ow3MX/N1I6ta1Op0ppTypCRbjg8de0u59J5XTtHJMIRdd5KZWw6QaQE87AgLyogR/lFsL5gIuI0QAABAASURBVAIN6IbxdvTcMh9oTIjSMI/xdFrDvIQ4niRvnm30tPB2AG8H5g0V7JGcnRnKkeep3wl97rlTegVj9ZWXX9aZ06fZdCzTv5bpOlCFXJungVxEJNA3CnhsvJatFgo68CxTzgarN1R+/9NG4OzcnE6eOFlw7maztriwgLE8rZQyc2lO8+Rn9MzmxgbjtwHNA7WMAyhL6M2ijd+bt27Kpxw18j7LHHSZNKJhBU+u55/75/nXqTsYyw/l43yfjsyyYbEn1oZmA39m8LJ7M/qLX/xcxuky95iXm2xSzbO6rmS++b3ZG7S7ycba8yBBc+Edm61J5Nj9NaN7GL8u47njTabx37t3Tz6d2GLz6zI2kBs2ZcYREbp/965sqL7/3nvylxVXOAWo4EPL+A6gsWV8LUkFzGCQBCCcGVvQs7G2rgbnAqIMn6QB68GW5yW0tOCgCbOQGq14LHHfIoLn4bj2kYcOejPn4Zg2FPSa5zZd1vLlebdFOyllpdxVrqY0Nb9b8zsOat+R57X36AvafRR5OXhSO48/L3RxpYpJVtdMtqegU3eYbI/TXe4JgAE5J3kQMworpyxDIi2lpBRJEVFCxw3hNARTpBsKr0Zx0RM+Es8OI8JRPX3BoiLsznT91syPx6VgmfzYmkEIp5k0QPn42eUflzTLHsP29KfjT9cr+W5kO5TEb3szRsM3lDduREKxvZzjhqfrOW07PJ3/93wGlflceAYfnwihyc/GWELns2Q/q7y5W7pBnXH5UocHpxuQcJ5osJR5MnT+o/Ekv2WsLeQFUJJWEDRPM7ROXuvxBoaTcgDqpuRxo41QBID8RQTPfEpz3EDSAg3Ktx1BA76vhwEy2BSg5TEiCbRGXUDyoxz3GLbgG7BA95n0fYwYxx8BhtWA/gwIGxRKQx9aA3VMu+u25jF5LeW8cLYYZA3gsO1vSgW2FODootznME4X8QIucsQ4hwdjhuPGibpmviYgK0NYS5/7VkQovpZ+Z8/hnAvNZJdQvqCjLfyHV4Sin3Ia7TcouAELgsG0UFtZSQ3GQQ+8Dhva8Rx0NeuaCp2TaMuo7ClpwBXh3FbmT2KM+Ki0o8IBirptPzQo/B6JjVISfUn0uVWCXwk8GQggYVg7zEmUCWUiLVjMWy8c/ocEDXQ1pLUCnW+mIWUl+JcqeIXCnYJ/u/bs0e69+1RjgLcQZRChfGEYtYSgkqGPot6AH33674XGXw6xV+gOxo8Xn2H/EjVUDMGXXnpZP/3JT8p7cykN0/vw1V6dzdGrERuE5pugb3JqSl3G8jxeVB9J9um3833sb34vLizqIIaljcWKPkREeQ/Prwsc5mjzEl7d8s1hFjMv+vRcDfrReG1A26i+dvUqfWk0P7+go3ivjMvvoZr2AwcPlDRvLjrdDl60RXmxnmah9s/ynMI4WVtfwzhotG//PtkgtRHgxXhq2oZaUg1d9mZ5oZ/gKD0jcx6bv/3Zz/S//q//Xv/1v/xXvfPOu1pno3PsxCkMugO68+Chbt9/qO7UvE6cfkGnX3hZC0s7mRUZWqVgHJOBsY+mp3ZzXdHbVMXzHo6mD2JIT9RdFt8B0pll+XIdg+MD5uUAvt+/f5e239Y7GKn+HdnNDU4n4GELHv9HNb/P6/HNKRWZClemXfMxEa+qxJqaC+RMGZ5zzTNzr4ZfUxjMO3bvxZt6WpFraoYE9RFJEj1AmFoEyXJp4JH0P+7HvC5AO26rhYvD8MnWShplnm7d6WUeITee14Y+cu90G1se14WFeU3iuV7esaznMFK/xwbpxRdflN/VtBdzHtnKzLOcMnzMatA/jfUbHNH4iih5OWcRRY7vyF5Dw927d+TN2gFk3XiNcxkPqaHLxshf3LuKHA/A6VdZOp2OWuaK54jp9CbORqfH0wam0yzH/jksfyt+YXFBTqvQVf5i4gKbHOM1hy5fuiyfRthD2oDz9HOndYRTC/fHerxTd9gM9ti4r8mvK7ne9PSMjMsbVxvAGxiw1g3+AX+nzczMym17XszMzuAU7MjXDPPKc8f/IGCdeeW0MbQjnpn3psP4nec5/u6772p19aG2WGtSSvCxgochYU9Y5onJIOR6nc3jZtFZfejtF33Q2EhFf/fRY33GdoP8LRwBesZlOtxv8yszph6rsDzDrBb+iASLkaEp+jIpEmPOStFE1vyOHdrJnDh47Kj2HzqsKTYaW8hWnwpdTl44OallBfgEoEQePRPPCIk7aggm4nZ4VlpE6b5EEBHaXn4YN5EhgatABEVHQDwBETw/A9qwOgDogHGJywuOKCsmm6FF0FuYbwPVCtgMFGkUfeIDD0vq9lDgf6LQ1zw8ooP8R/W/ZV2qfMvPGPO4+Ph5W4jQPe7btvRxlf8uodt1Q+PQcYOfnwanD6GMEyPQMpYGlfEbpor0Au6fx3bEW4qqZWwt/DY2PDnL86h8qc3usAU87g1GmxVV64o0GxEM8RBE7DF1rRrwNig1ly9gg/ApMM4Bk7aEGJ2DEfRZ4MbxHorhWeBJ3ievT50G+txeC90FoM8h5CnoM3pFlu8Ic2FMZaOW/jR4UFughLTbGspPUG1hkEkLc7OygbrEQrGEoTqFUdNFeSRJVlAV87nyc8rga7RlZQRAinKumJKUghemx63L4wIdcgFoCxAlP8OrBsXVoOS2Hj5UwJeOyCQdTaeG5y2UcR8DQPTP87ElrOtKFco/gaSlHStJ851H6BP0bMh54QS3OQKXbeFbC/7Sd3iRoCeRn0gPFGIGn43VBM0BZHDYo5DpcwQpTYsBNVCf8gPKDqCnAdzXMqcpk3JWwIeMl6U7Na1du/Zo79796rDQRSQFf+0IRKinrga8Xhwa6LmLh8NH2n5Hza9VbMIPf/sfkgu+CxcvgCE4Jj8tH297gRwgH2trqywya0opKecke4h81O/jSS8YfeSyO9FV0L8NNgqKkBfNW7dvaQOj1h4Y/8zPNIbh9PR0ObJ3mhfM995/X34lwGS39N2eo/t4es9+5p/KWsGzuakrV66qhVc7du6QjyXv3r6je/fuskEYaGFhQS/jITvEsbxx1J0ONFayx+yVV17R1ORk+bLMOh7jaRbZXXt2y1/CWlpeVgcDwgauF34bFuapZSHnrE8//Uzvvf+hrl67Vv5F53/6T/9V/9//3/9fl65cF84XdSZmtLRjj05hoB48ekKpO6moO+piDKVUsf6yWYH3mbG1Rz0NNiW8/NOdrAPQMMtmzbIfkSX4qoB6TgIs18GAbGHU+otTH+PRfe+9d/CCX8fQWJXHcRo+rjMmly9fVg95trEDg6jagmQEyGJloxTZrlg3DbmulOosh9npda1Z5uXRE8dZmHcpmIeWO5A882PMz8z4h0wsfJEQKflCRBx8BRrkY1CMmEGRiwGGheeRqJ9S0gTeQX850EfjNhQ9731c/hM2ZZb1M2dOy9+Gn4K3MBL8X9fbYLiSMjJSM94d5M0biA8+/FBvvPGGbHBOcCIzP78gH+FPI+8bzLOIgIaJIq9LS8uq4L9b8DgERPbRT5Z/0UEfm1ter167qhRJpzGsT+Cx3btnr5577jmdBhY4ovcXm7y520LvbSEHPj3wPwdwH2vw+33oZdqynJtOwywG6F5OB3yE7/9o5VdncsrQ1lWn03Xzuo/n1a8krHHSksjzHLPR6g3nYQy3Dn3279K6XT11QT440GvoBOuWBr1jg/vY0WPFg215jRQYvrVSSvQcBCHBHvoqWN9qfXVV/uUPy7Whz4TrM56Ob7E2GMc6esW/KtAyx6i17dPKOs8JFfJtPhh5ok3zuzWB8gwbQ1LKtTrdaXn+Ts0taHn3Hs0szinXSX0cDExmGbx2rOLZTh68Z4IVNYKRDSkrEj2TL4dPg9OfBQF5UTKixIZ3Jwxjw7ufvzW45yiV1gADzKCGCeP6ZghJw0FjsAYwdMDglSouAARQPo48C5z5dDppTqILegQaX87ZDuP0v39o+p+oZcKfBfQd6eJOpjtMbCwCDoc4yCPd5YbP3LcnPRVHxw6LjtOp6zTj+wrQpvMoUtgBZj6t5ao8f5UbLfn+EDImAlqgscEBbI87rR2lDQnSNpzD+i3tG0T4NJS6jH0LNCz4A5RRAcuBy2t4uX4LDWOwnDwClO8AsCIrQN3+CBrCpuBuVOI820j1hNra4viSXecmsAGUECNuGN9Uj/wBNJmfKUIZRj0GPweKA0goE/LJLn1PEiGLsCQbfw0KssE4xfUogS/Br4q8LsjsNd2xOF8M1bmpCU12azH3wdswPhwoQq/xpUgMX6tNDOctwEa/2zNdUfKklnnVwjPPNRGSwqcFD7gwAkv7KC80nGagecfMjCZpbG3lvuyFauHvAP630Nei9BpCbwBaaM0s0JECtC1oeupx5MsT+Acsen1C2jBBbvdpMOXgFuOQwQVTJHAnaEqkO8wYK5lyFXRldNi4T6V4Q3EDhBBQyy0nBeUyBkaw4KS6o87UlBbZ6e/dt1913aFqgl7KYlmYJNCXZ9ikUFJOWSWNhN5WnyPya+Ubx34/bZP+WclvMXZBaXEN4EmHhcpG7K9/9euy4C7htQnyWvpmGDBeXuTtpfRC6W/z//KXv9BDlPcRvKMLGD1dFrGcklx2lQXH3iGH8xznH6bMmTNn5AVvy4srsB8v5w76VdNXy4G9Oj4Gtfdp5cEDFtCJYojux3N6+9YtnTt3Th6vmdlZPJzrDPe6vJAa74kTJ8B9QDZQn3/heXmhXV1dU0SSjz5v40V2WwuLC6pYxLyA79q9uyygDX00zVWudAdD2MbCJEbuxmZfPbw5HoPXOPJ/+Tuv6eKVG7r3cB1Py5Km55YU9YR6TdIWIt2a9x47GJcZzQ7H7R311G23tDhV68j+3RzBNxog5zkl6KgUKZQABpBPI68j6xiiZz//rPyHLR8Nm/85JU0jB6t4pvyPGTbZFFgnmG4p+PNdShGMfwKy3B/z1qFlSpYnIDL5jNWuvXt14sxpCSNW1JNCvopMOVIAORuFDloEq6UAHz9Csx5BSXjiRunWCb6NYfsz8e3JPILed5ASjPLGbTlxmMSdz6Oyo6LjcTTF5sOg1+e4fZ0N56YG6ClDF0+yvy3fqTuwo2bjt1f2gv6Tf/JP5NdR9u8/IBt0GVkQ/CgcgYASypcbhhLSzP8uGx4bpDzq6pUrevvtt4u3NSLw4k5qP95zezlPnTylPZyG2CPp8TQ+z5dOp2acMvpxUjYyt5ANH8m/88478u/+fsambRJP//e///0i2+6jN50tnZ+g7Q7jCDVQqjIX/UP8BtP0gx/+QHtp03Nv/4H95cTB6V4HHrAhtAxtoDe9cbUB2KKz3J9JZN95V8orQiuan1/QXmRlGY90S0ftWZ3HWPZGsBrpT9NgmpxfAPqM58iRIzqNjEWELKsBpdlzBHn2GGXSRbspJOtoOwsM1hF+r77PutJnDXTcNPaZjw3PA6BBv0GOHHpkHNohGJHgaaXEGLa5WyY3AAAQAElEQVTjMhQcEOdDealBdxZQVtWZ0PziTk6q9qs7Oc1zR7mulVKWoK/GmM2RmLeNEpdvjyGSvpJG50Khx5fjYxA58UxINBZpmEcBRRDfBgrJQJK+7TUclGHpPkrcjLWScQo80RjMvAELAXxRRPxuEGUM31TW+WN4olxSxBCk0B9yWdiQNYwBsIw7sy0c9p/7KI2Yxp0uwtG05XmUPcoapo0eSv63ipuQZwK08Sk9BbVDG64OXbzESadI4Yajw34Re0RYAwmPQUyaloWrxcBoMDoawpY0pweLj0HUDRoYglgcpIx8jSFomGGhzbaAqN/gdfNEbQpup0sRxgAb4FW7DRriQ2iK162hjusOMLYcH0MLHS24W/I9QcsERhYH7EIHnsjESx75LWUFhEF6RHOVk3JOSk5TyIojQVdIo7EXBLZqockg40KeG9OC8m9HkOBTt06am5nUjqUF2Uid7FSaqLMq84P++/fwKCKcPfBLGuIYsJBslR+gtqGdUygiBHvVum8GHlpxcWug33QMAesAvD2OVlsM8Qlo3IWRuh8ja5oF2e12aMzoGhSeaR9Ab4/FwA0wVUaY22FbjPfmhr2HgZHaA7bULx5j2qF5CsGTFpDCfy0hUFvxBnF4jraVeYFa2xY2olvUSAWEMqAbEk+GlhDSNSA9cqUuHiB/kz+zCDncxWJ34NAhZRQmJKpAI5PDLdwtoC1gfAkFa8V+9+798h6ZvZL+kftW/NFQKCnTjswAoIOR+uD+Ct7Nj4sH0V868mIxMz2jLnlekHbv3FmO2RM62IvxeYzGhysP9eEHH+gSR/9H8Gr6XU7307rwAYbmGl4ZH99v4lXyl1q8YPr9vp9xrG6j0wbD8ePHZePRi2CH/lq2lzg2fY4jzNOnz5Tj2c8+/VQ+ivd7sMZds4h4wc+MsZ+9wBu/vUj2vF7FC+svdrkPnU5NNxObs61i3DbIbpcFfh8Lr9vPOTPGA3jaYNCuFaN+79592oVnZQsZ707N6J//y7/Uv/l3/zdtwfOb8PT6rXtqUi3VXTXBMW7uYqyGtryIMj8CPndSq4lKmq5a7Zqb1JHdOzTbrVRHI6aEYKNEOUZEEUH7A6AvGxAff/yR3n33Hd28cZ3N0xajFaqg09/s92/TtrTRhzYpVFcd5mwmmpRTwltVYfR0Sa81wdhN4uHrwK+IkMAR8ExVrdnFBR3Bm7q4vKOk+2iz1fiCqiKgQQKAXPqx9U0wAboL7Tw77XcDpUFOcWR2iPtRHXCR9dV0Cj9RZvszFR7lkS74AJXyZd5YV/bYjG8wl61ThA5p0IVlE49h1qILpvFqT02zgcYI7HY7miA8gefSX/D7zne/U15/mUGXVOYdfBX8c5uWzwYZEu2mlOUN7/i5TxtbbMBsXHqO+Ig8UW8Xc+cw83dxYdEk4sHr0mtxUrHKmDeMWUdzbL5cZnpqWt5IuqDH2P9l7bdv/LbI5YOVB0o5ye/F+otiBw4cKHiS6aDtgM5cZflfqV67fl0rD1bkOfU8G0S/NlPXlS5cuIghfU/G7TzLldtK1DVUyMcstOxD50xBi09UvHn0yYf79O477yrTnjecBm/+ZvHUuq55XPhjBQVSfxHSnuUNeHKHEx0pFAmQlCIp8VyBK/Fc5VT4Ya/0KpvcjY11aOwV/viVhQ3Gs49+NX1djuArZLhBlw2Yc1t4Wh3vk2+953BAupBbw6ZfKWNN7PfbsvFsSC8ABUqVJmfnOCHZqanpOeW6U6CFvgHzDNFBpTfya2lb65uuoW93hehefBVAnHJWosPPhJRgEhBhBAUCLMOPYyENHwiIu5y4iDqZ2Nd8KFAmDpOxaZFfHuSwYeFoyjNPX1P3Gcmg++b2nlHnHyjJpDyN+llpT5Sh+y5jgA2/V1dc9+8Dbt/lHY7h6WfIGmeZLIAUlI2Vz2NohmOGgFr5DJXQoCgjC23jdMaYQeXTlr5lJl7OSTlngBA5K5MQ+clp+JxTUoQBEmgTSZEgMCKUqB+JvBKGgjCNoMQjKYXTXSZp+9XyYHSGgpPnMFDedXLKZYGrUT5djIAuC1eXhWu8E3d6TuCHmKAenVJL/9pRP93fFgVoaFA+DUbhUBkN1KLsW54TCxe6UdOTHS3MTmsWr88Uir9L4kSdVLNgB0ZscIxSQmZ+GBgBQecWhqMV0xbKzOPgtEKL8+lYSSMU0FBvQLuGxiEek3U8TH2U2iTt7V1Y0J6FBU2jkFnhWcBFtVY9vIeuw4PRK1KU0LcIx0PJaYDLJtIMmTH1cws/XLeQpK9eHhXzQW1faDUJvgR9dlpAd1CRVkpF98dAkty+weOoSMqMU4b28OJYZxTojPbs3yd7/qxAXVYKyUAlUKvg0vCqoLeBVhtoXqx8ROdv4dtgtDe2g2GVkFXXiQh1MdimGa8Kpd/H8Ll37758pGyDMKVUfifRsuIF8RgGpfF8/NHHusvRu+u6jN93tWFlw3Qnx/NevLqMv/HZkzkxMaEDeEQnWFxc1p4a89Q/9+N27HGy16Wi7zZQ9+/fr9Mcd9rw9DeMf/ObN8o3+9fwjl6+dKl4hlcxkEsfzAe63iKzNgKOnzxZvMGZ/hzhmHKao1f/JI+9vpYvhwPk2d5if2nLfet0anUB2F/m7w6MigmMmM5EVzNz8/KXpP70n/8LXb1xSx9++pnaXGtA4VUWP3tRB5F5zmodQscAufT4y++mctxvz/7e5TlNVo1ys6WJOhe5TGqhvhUDqC283OaJx80/nP4u3rQbGBqrlm1kvGHuPbj/AAPjLrogyXyn28oZXHn4nFOoYg6Yj07v1HUxUuxNFS1Zfir62VBucmZaR/FAHz12TH3m1CZzz6d+UKP/Idcf2HCiTwGYdstFyxxwGCTYUDVfNzF0YHbhX9Hl9DvgS9dzgCN/e/8sC/N4Cp9//gX92Z/9mfxawCFk12nmqfE2GKleFwoOxoUmxFRSw2R0vtsdIGOGa1evymP55ptvFkNzJ7LlV1VOwvs9ePNnkE+X85i5DXs6PW8a6nsNycyJijFeYxP+2zd/Kxu+M9MzevXVV+WflrJMr7MZdJsus4YnfgujzXRscpJmA9Pvjntz6Pdf7Rk9zpi77bruFPmxMVojK635EUglMuxXcO7du6e95TWBSTzMMzpy5Ajy1JVfzfEm0Ljt/bUhunffXrzBu/AgT4EzwY8oGyW3sxuPrn+D1fKdcxJiL+soy33APOtGJ27QDxvW3kyQ/Ohj47+HfPaZV+ax+dVA44Bx2OK0qA+vjLNf5kmrlFIB21yFl/TL+F3GSFsFK1ZoIPqaKnUmpjQzs6AKr2rLc5nHjKXHdwzWWX4d4SGbb3pgNL8bgoYiuI8BAR0Tl1NSTlmZwd0O2/PH8YhtOL4Sl0gCKCOAh4jHobZfMXxo6dwYnMKjilDDSKdHhCLCWQXacn/yFuKPMtwfZUT4KR49/5+R34MDZjYD4nEweJKMBXc7Nopsf5TLDCfFgLEcYLDakCVOwYgoE8LyVGQuIXu5UsqP5S/lXJ5TzrLCiUgS9bgRBEGo1M+um78it2MZTvmreSlnJXClNMSRknFUstLpYihM4CEwdDEQbCx0UcidTl3yq7pSTkxUSZ74A5SAlW+Dgh+DlZ0VZoMyfgzNkAeUT7TdRZFOTtSamepioE5ohjanJzosxpU6OQln5javIqoBpREYcIGqEJ4lUBTvgX+fz0pF33S5MHz3wjOktw/tPbXQ4jZ3Lcxrz+KSllDkHRRZi9c0BUPI/OtxTDog9NhHBHxLYgBEtiKijEGCH4m4y0UE6Uk25Hso/se0IUh8FPLnEZT3U90vGycYI7Kh6j4CgRBRvJRN3IM+aAwaXmzwlXJWd2JCuVMLF7Qy47Vzz24t79qpLkdxpt1N6xuuPsratPYwOn1UfuXylWK43b9/Xyt4Y+xBnJqcpq2klLKmJr2wYGQxLq63BZ9s2Kzi0fCXINzUYRaoBRZv/wepTzmGfIjxlKlrPnlh9SJrA9bvv/rI/tDBQ8XQPMVRp39CyouzF7SLly7qHoufvVT22Li+32XdZBGawli2jHrR8zG+jeJpjCl7k959793icbKhMUm5iNDF8jNYF2Ra7F1yXfPQuGyQuS8tvBYwidHpOWFaxXX4yGEdOLhfc3Oz6iKrOZsXgaelhyxuamZ2BphTYiE/ceo5/cu//Cvdf7iqs19+oXXzl4YGiblTDNaKBa9ilDMwHOlyRxYGvU11MRwP7tul2cmsTm5Up4ahbURtjeXA47qBl2+FRfCtt97SOxwd37xxUyt4wzYxYFvkx980f8BzShmZbxSR5HGqMrTDD5/gVLS1HSxLnvsZnSSZKikjW1PwdeeeXTqGN9WyNYDWNgVFQhFPgv6nuuIRtZ5eZY7RHxtIK/DW0GDcmN9byJzTB+gO6zYp1GW+LSwsaH6esWd8LaN+JcC/wXuGo+s9GFzTMzPqUK5GNip0X4JvxmeDxu21Qt/QuNNadJDT3Zbl3F94+ru/+7vy6xbG443YmeefV8GLwbqJDFxmvtqobpiPKSXVdSW3s4WRvcGphPF4LtOK1tfW5VdlNpmz7ksPfeex9uZrg7SxHk/wwEalvyjlTegDeOGN47FjR+XN2jx99gZxBq/oFHrG68ADZM1z9ebNW3Sr1dLysrxZtbdzE5m019JlvNH87LOzWmV+LC4uyP8049ix42xwd8DHeU0jazVGsPsygW6rqlq+xrS5rYb1Jack66cH9+9yuoZOh4dBWkQg7wPm5RZ+hz60NHhZ+/K6NECf93BAeD0wv7eIO8w5y0Z+C/+H7TAqfNzuMIjhXGUOpaqjaXTb3NKSKtbJhjSDjd8+stGnDesSG6n3797jhOMG6xlYoE/MS+Cx0CFDiojHkIhvAzMheB6GSUEHHR9DBOVHoDC526A8l9u2REedBvARdaUSUUQU4CZi8kWLDh4DZVpyLWwWVIfiWVxOF/FWdJEbH2JPfsKP5TaMuExbnn0bQkQoIsRNMfrjQX/4VVoDzTBsy2DwOPoMU6Hdz35wCJSobwCfR7WCPD9YKTtuQNpIHZd6duh2x1Bae3axgsflXKaElBu2MU5xKokmAogRUPGJj+uMwTXHmeO0AEWL8vAEKcoOg64twkrJR4WIjNLK0IxkMuWslLMey2Uognp8HEYEz09CIs+QyUvgySkpp6/CUMaDPIPzHYYS9UJc0OM+lz4RL7w37YAn8QCDxuDJOBgM2OkOMEQHJWyYqA0GV0toEEfgASQMsYxBNl2H5jFSF1BAizNTmu7ULMJiMQ5166wOVmqghISXMVjOTYdBJgwwOTaoHuIFWBt/gzSRwRgNR61FoQAkNQxA6wWVMRD0oLWEm1QV9MxV0r65Ke1fnNPCVEcVtfoYCVZibsPK0PEGpSNwFwCnfBEmt0kYYf4lhf/gXwIiRVGMnsctig8xcC1KaAg0kIDST3jSDrZkT1pAK5FSRuOLyuZ5Ax5IJDVUCtCGaKtPnQ3qFV/a5AAAEABJREFUR6fW7OKiduOl2MXxdNXtqk+fW2inxrCOHl+WwyHQIrSssYDZQD1/HkPu4UPY1FcoYSTelxeaeQx6ex+7nY6s5B+srHDkvSq3QcESRoSs8CcmJtWhnN/vvH7jhrw4WF68ODo0mH9O9wLrI0//rmlOWT5q9LG+jd7333tffu/Ov/V5H6+toHMPR+s1C5e/1W98NhJ83Ghv6jQGqev84uc/L++hNoy76ehyImD++ZWDVTysDm1AT+IR60KrDdjbeHu3KH9vdUWZhd5eVS+WUxgDNprpmuxtKjJNuRb5HCDnfRb6lEP2pPqnt8yPH/3kx5qcmdZnX3yu2xj761sbWll/iDS3qpD7AH+T4DtjQ5dUYshk09/U/PSEjh3aqzlkMhjbyW6lDvOipa0yD2hblgWMJ/+A/wcffKDfYMhcuXJF9jzbOEkQ+xCj4SHeVGxcVW1SJyoJT1IdSRX5KaTErULH5BHYiO0ybjX8dVqiXF13GMuuJqemtQ+v9V5gANEteTa+clUx/CFx1z/wxXTGUB82UuLD6BP3MSUlZO6MM8vz+IHQz6IfhaeMg59beFuqcOtjwPTYbLaU8esvd+/eGcnxQH303xgadJXjEcEx/Iy6nVotaf7VAP8Oq//b1ennTmkvm8dF5tA0G6AO8mi+m78tbYr2G8LG+pWwjAt4auTE+f7y0kcff6T3P3hfV69fK8ac/9ua58nS0nKZc64LqYqUynPKw3ASedu1axc9lvz7qn6PugLvHgzopaVFea7mlAgn5E3YBsaq5chzvmJsTavn+oULF1CffWSxU97H9henuuA+dOiQ9nLcv8hm3wZrIAfmXY2hOUH+xx9/Ihv77ocgMNFWXXXKXLp06bKcf+3addlgPX36DEbrKc1hBNqb6rIRUWgf1zevjGeAbjOYVs/phuP7UrKlBO0M0NvW39bBDfNlwHzpAwPSDX2O9J1n47khXW4HBFQHPffysXSQSF4rh0n2nNb0a35xWZPTs8r0pSHf4zegnR509NAJm2wgLDP+l7TXrl8VNelHC3FGRPSbPimSIkIEUvDJUeJtSH4GDYQYFxAmklBAyedGmtIwdJSsxx8nkGU8GsUdyGmjUo4GCVChCMfADVOlkIAWoK/ooQYQl2lwnqMODY4DfILyBcAlwHGHCjLLh4jTARnEMxDboVWZ/GXiE9fvfbmygT6pZU1tuY+APo5iwzQ/A0gEhakzjtM2T9z9cQ3CkkdIza+Wd+kh+L49v6XeEINzngTnuWyLUnAoU0t5h+XZcYPbdNNjIC3G8a8JnT/m5Th00UIB9dsRePI0KCZPmjE0HnwK8iktOxRj5Y+4yhBCq8gd4iFGIccDvBR59Cl0cHOdpwFdgRiHIgwiLoUEgAzcj+IslG2BPvLYVwu9op1EvZyzckoQ0FCjIRyoRUG3LKhCiTgMwswRfdXfUhdjair6WqhDS92sxU6l2VxpCvDxe9eeHSZmMCYhG0nGCYBdtCfyGgVr7UB38fKtYKg24gqAMsOxhhbq20Dtp1Z9BqCBX6ZlgHeBs1LVLEDz5B2Z7erAVIKORjOdluOnrDarGBMbKBofgVvh2usUqTQimgdaJZ7tSckpwbthnnnTZ2ETl4+b+/Td0CNsGNegWCIvoCdBY4avQWvCgG+BwPAReYK/Hk+3FYF68/OAcQHHOC/lLBtGGQ+4OhgKkx1NLc5pJ0duBgZGA5QvH1cxVsEi4nDJ+AArakPDmPZRrjfwxp09+znGzl3KhYK2nScF3oot8A1kz+UCxnCfhXqdTcLaxhpei00NGPfZ2VkdP35CBw8eLjjOnT+visVqEuOxQ+j+Vzkp51CX4/EItyEM4p4iQgmeeqH0xsD/xeln/+1vdefWbbX0+z5G6jpHfDYcJjDAFxcWtMTCuEjoL5w8j4fJtH766aflyNSemtt4dTbxJtW5lr1KjlepQgS2Spsz0GtP6p17d5RYuCdmp7QZAyW8/C00rnFsOs+CefjwIWR/UL5kteE+Y8iur61oc31VD6jbQ7Yn8Sj59ybrTkc//umPtf/QAYzUs7px+xZH5ANZnkTfW/rYa3sa0E6jAXzrgXtLLXNjwHH/wsyETh7Zp53IZn9jVR60hrGCPcrUhyzKUo859QCefIAh/+Zv3tA9/6tKvM5bLI6IFp6qNTxnG6qVNRWVuixwXURouupoMmV1I6nLfJvEM9zp1PL4PIaOckoKSTZYu3VH5qHfKTx16rSWd+yEZpBRYoDsRLikgQqk+S7CiFDEEBT6g69wkyMsjo9RjuN+NoyKlCb9PM63/BtK2qiQ4+ZxOIO08kyf+sz/LWSnyllTbGQcbqxvFHm0B28LY65lcrU2epgLDXNc1GuBGr56w9SFrxVjtpej+h+//rr+5E9+qlMnT2DMzmqCeduta00yD6qqUkIuxDi3DF5KUlVnpWyqWihD33jg6cgD9J4NnzffflOffX5W/gclO3fv0p59e2UZrMFVQXPLnGmAzFgv79jBvDxevJQ2eG1weqM2Nzen3bt2a3l5SZ673phNclLy8OGK1pF9M9Dz+ujRI/JrNR1ku6F/9vRuwZ91NrZ+zeTypStsZFc1zYnUnj17OVWYVUKnJ9q2R//unXsK4pl5GJHMbrrqfoUiArY18m/BfvLJp+iNO5qanpaNXOvNlHPpVzJ/GJ9iqMCRlNAj4DSd3tDaMNxCv/fR7X1o6zlkbBB7SrfqMUZEyrwfWJeCy2VWH65hfDfQIDWMp6EoSyoWcSu3gF5opU1FJi51JqY0O7cg0Z9W5MPrAfV9euNN9d27d3X16hV9/MnHunHrhvyFtOTJYjATHQ5hQOMNSGFIEQCHglZC350GRS2hFUGLgAxzKNMC8kUkCA0E0KMC3CKcCPDR+HLc6QA1aWWMZ1zAYSlEJBQREh9IgE7KUskCRkDdUMQQSiHigimGgGGhJHIVwd2DGOKCYYTwWI+A1FakA/oaoIr+sKuluoGgfB7HHTM4uYS+GZzwu4ByAXNMn8HFh2M0vMMxJ22DYfr4XvKpL/A8CcMElxtW5pkPeqBUGd5IGFcCR6HDIWktoUEIZxm4cUgVpxtKOuWGIa2Q57jzipwyiWyc9jEQ+kwiTySHY3DeI8AIaJFP0+WwBW/Lc0O6ocXgEc/OH450y0j/LhBlDChBaRR/HBqXfNGWyjxpCDyfCElrDe43ZcLyZ75QjkLokqZAgqbMYmxPZRe3zmQVmu0kzdRJ03hNJ1C+EyibCZRrF6iLXLsutIPfPAc9bG7Vg18ND32UzAoesQf2+HlxQDBa0g00WqgwDW1AKwMa0GQQxnPDIp5QYNNV0o6ZSS11K81VrSYoU0Gn+djDAPDcEfPKiqclL6MsrfxLP2lPQEQo0e8IHmjVYzoeu5Ji+qVi3JVFDDwuShWqN8zeBnIJoasdgVgEAlwqIEUkpcQ8j+QHICmI151OUeQCWeRUPHc78NYs4zWZmZ9VUMdD02iIyeEIJSnDT0OBRDk/WTk/4FjPx4E26AbI5CbHdBFDaiICg6qVjW//zuk8C5wXxZQZRxaVzMLsI74TJ0+yCM/Lrw7cu3cPj8lmMWJdfmZ2Bpo7Enwxnyy3A8aPx2IEG99r3/8+nrtO8Q6+9dbb5b1KH1f2OG5d5ghxmWO2Fh7dxEO7htFqY+E+7UzhoXI/3sNo83u1jrudCbweExi1XlgTfOsSN837WNRPYjBk6F9Fju7cvq0+xuadu7e1gedTjNUAOTh0YL/2wVfLcQXSLuURXQXzboAsbaw+1IBFkWSM2IeUkH6KMXKYhf3KtavIbF+LOxYVyH2nWytnS8aAcn3I66nFk+75kZm/niO7luZ1iI3GdKdSu7Uuf4GwgrfmUR/5N982MZD8/u4aR6YfvP++3ubI/+7tO7JntbdpnK1cZgNDw7yqUlZupYwQVEqq4UMtqWbsu3UFv2vVtFfXhICNkZySGHKF/4hEBEbOjA4fOap98KSHfLTkifQn5SrAPPw4axj7497dgmGM9VG8lUp8FJa4hpfjqIKSX+Ikj0Oiw/RSjxvMbpkbnhMDZM35lrUB/O/Any5zz7y9zQbq+vXr8rxpyGusw5GFPnJj3ej+V4xdF5lzmFLI36L3rwP8+Mev68Tx4xiHM7JeyeS1tJVzYo5UaojbQBRXkGcwkSklJZ4H6Au3e/XqVX2Cceefi/Im4vCRI1pijriccdgQs8zsYO54fMvxP/MctOVzD0//pUuX5L6++uqrOsn8nWZTWaGLLQcVxqbH99LFS7rDHGl5MB7jr+uOqtq0tvK/A/b73NfxihrnzMwcxu8Ozc7Mlk2hGzMu1zNPYbEMQaciktxeBLqG9cLxGrw9+Gmeu47B5RQaXoRUY872ypG6x8M8N7jfrcdvxEM/u0330WEf2TXeAesIReA1vRoOu/qMYx+dVF5pgcCCh9D1BtAGWgX8n+RkYWFxSW2kohf74BpQ1+B2zHcbq5fxFg/A99LLL+n0C2eUBqNCVrBPAOlueAwWqJJf0gfDRQSl0xRoeG4gvIGJY2iJD3mz/Q6fymOUSLmV57//zYNDLZhhJrdwroEhbtRCm3NWghmJhoIwIuRBS4n0hNDmpEihiDFoVJ68GAHlImJbma/GyeSzLV3/5/WIAwixhByMgbHy8/Z8F3GyS43TnfY47hzDsOajsS5yNygy5wn1JAzUIqePANloKT+GhglAAQUGVoxkJmhwO/D4e32MwxULnXSscduE7kHLbHU67HCRAgEVIUmsBsEib5qYwsoswJnnTo7y7uk0x/3TeBAmuh1llLiVUqdTFeVshW25LwDWVklWBC24DTSLJ7XRfYzU23iSNjE4Cz2U/cqn0NHSfiO37x9Lr+lDTR8mqtDsZKe8Fzs9NcFC3cWAoK1WzP9+WeSDuZNzLV+hUIXiNmTCiJAo2/pGNDG/NEob66GIUGZeJkIvYAOPFe1n6sAKaGphVZ8e9sDVFwKgYb/BCo0qV4A2KaWslIeQHcK3BNgz97+T999fkiTJnSf4FVUzc/fgkZxUVpLipLuBbgANDBqYu317P+y++/V29v7Qu3fvDcGANavm1VVdnFdW8oyIDB7uZvf5qrlHRmRlFmkAOzO7liamTFRUVFRUVUzUwrOF/hAj7eTp0zrHMd6pUydVsZmO0ZtCYvboZpGH4ZiNYMyi7U34/v210pa/O/Uiu49szftDbMc6janjDctHbWfw4th4XFpc1Isvvgi8oIQs/D3pXQwn68ju7q7spd3FuPLR48LCggIc07HxODOo/Bf3/p+m7OExD5Zzh7wiohgCZYNdW5N/m/Szzz/XdTZoe3K8mdmDa/o2aN3eJoanPSxu3+25jaF1bjRQpCieDf8xyYixP8Cw2MbY3MJD+vpvf60dvFUtXqIauVw+f1bPPn1JSxgmDbzMIfMR9a1HgXwGxCvGauvBuu7cuqGKgfX/XDTHeNira16GI/QLQ8Xfwg6gg5ahkxMlPOcVMG8edO0AABAASURBVJdbNRir460NreDFvXbpok4szSuY56iKmqqGLlpDO963Dji2d1/tGfYPof/0Jz+RP18weBxzBN6hA+3t7shzNiIYOOtUy/hKCZ5TIsyhuslq6qw6J1VV7gH9so5FhCSDuKAJM6tnTunqc89w1Dmv8iJXSoyDcnFHhCIeAsX/Q96BjBReCyZF9k5HBFnBFO1Kn/xSNYdBF4F+Yuz5E5SNBw8OZW7ZG6yDEaGE0L1+GFz3/Pnz+gteyv7mb/+2eDr96UqDfsxkz4gVWjMa4oqAhymkSIro08a5f/9eeTlcZH5duXpVnmsn8aL6N4GfuoQOLy8xD2+VX/HYY066HUiy3k0Knft4//z5iPm7fPmyinFdV8X76PXEc8pzdp6XUvfFuuaXxwNOjzy/xv7+mjXOvNjLann4U4mMXvlTkctXLmO4nkTfGqkXoZs/hJwruU+Wg9eUlsX+gDlmhIhwAHQqMeaCaSTyHzB3b9++pQM8qSz50/K+iZY56zkzYS00jDHuJ3g8HXd+S36PCenp3c7KKRsDE9MgbJmPxh+zLphX/57y8tIyY8SaOK0zJnS5+7/FS6TXo5WVZf3gz/5M/m5+ND+nZKYMEwgeAxqZHIExwpyl3XCpQwMTwEyWvILfwoQBlcEIaBGcle4QkBQlCCaEvFQeJULXEaTx9JUXtbseISLUug5CcT3z4ZJAGa0UkdxGYiBDifhDcJ6Bchk0fRKGIRQBSArpKyAoC4nncdB/mwtZmJtv2rhxnwQPaVjYR6Evcb0+9jXPL1elwixTSK6bgriIlz50JY5GEIpywzSPco91Z70q0Kpj/Fv0tyPs0DmHLekZdOglSJBrC9g4DegUwBhEi0RBuVHPPiTnq+5H+1+4g2YHCHB4CIVPMA4rET9syHGVPgpekmFqpFbgjNgU54eN5tm45zEaKhYwL4p1XckLYc6J5jwnoEO74upE3hFoMe928PKtP9jUOsbI2PxMW6RmqcGDnK5AQoYZqJCnYcDcWVkY6SSevUV4sZHhzaHGsEvJbbXyArbHoifmTcqZIJRTArISee46gUSfYJhQzMlUyuSVEt778WqpSxl5HXIQfPiPpnJIGU9vsnw4+g2NpVLeERZyhJ2Cf+YpwwMNqHOj8JEqFnRgQjv7rGUuWz6xqnNsfEvLK/L3ginDK7iChp54hQbNQB5bG35vvPmG7DV5gFztHemQmds/Wt24e3g2bcTaCKvrpmyy/uvv1dXV8pfJ77/3fvGO+li/yBVetre39MX16+Vo8NKlp+QjRtOeYPQKHq+ysf7gz36gZTZT/0i9ab/CMb6/CYVBjuxt7N7SRx99dPit6j6Gr+n8OZtAw0uPDUP/sccLLzyvK3iVFvHkeFM1D8Mh/nLm0YSN6rR/WeDpp9C5DD94QycHbHK72oXHAbq4dvu2JsRPYoSMkPm+DVeO+pcxIs4uLeosPFp/VtmwB5Yx9YNxWMZAuHzpaQ2bWrfwKtnz7H3mwPsKetogqwpZJHWyXlaMecXxfwNP+WBHZ5bm9PTZk5qrkgLPbgOux8fjn1JYTPKmadmv85Lmn/rxz3R5MzxgTMbe1GnHniVDRzzBPzURYSuiqEoQolvoZF1njIasivYySplTKOfUQ4IHV0DHYJc7ME4XdA6D5+TZs2rBDXBKcXnoG1/dN8b8Noj/OlQjojQaCtaBMfKeyMZoTrnkH32M0V3bCk1dF09zg37sMw5rvEz5u0rrsA0t60DLXCrA+h0RyDj3wDw+y8uef87qb/7mb4oxY131PPPamHPfbsva4bF3vgH2FNHTMV7LGCwz9yt4+fz652WuncSD6rngOdLR/t7unhLjW9eVfJmOefIcdNx07B329682Wk+fOq0zp88U49I4Ljd9yyazdqeUeNGpC3RoiPs5wYizXHwi5U+m7PG1h9Ue28/x2kaE7PW1MWp6EaHZ1TI/vWacPHlKfrkUNPti49ACfZzhlpBst3nvzh3t+ecFS7nxKCXuPrXMgZa+z8A2nuu0zMkSUg724X1YZ9JpgofU9cb0aQKe0wbjzI3mdfLEKVVVUzzRhZ7bge74YFJOnTz/vf6cw3mwxAlX3TSyjiQjPwnM1AzGKJjBQp0gnLEZQYGsdDOcEoJXcFiExsTtzh+DV8pgyJ1we6Zh5pEbskVQdMpp47mew4LrjrhsBmVudUXhQkm+evosKihBRFIYEspKKI+aQbREGBHiBoKqQSjAoUF/5BXUMziII/RCJPR/xEVLMrC6FnnyKM2ie2R1wqIXkW8JGIEQ8LgchW9Ph/ah09drpzwQMqlIyOOR4JYRK3GnZ+D8oK4hTcMSp27ZvAidDvQjWJgCHOO5Hg5AVRBiPymbXMLICXA69FdAuC7tOpTzKXdoCOiwLxUb6nGh5UFVOTQQgZp7A1AXjS5p4xRgcJKCf6QoF+1NmB8HGHfeMA94w54ALcdfdUijpi6ey0UbqHgxnfZiOWDBrFjwQKELk+Kp83wyyRbqky7oRWjSJfzFCXMuaY95d2/dRuo2PCV1xmk1VYmuLP41G3CwkRbZMLczdQbQm69rLcPDKgaIwyWM5Tl4a6qKBSfLC2+At41R4p/y8cZveSB26IZykhy3IEtI2tM2aCuz2Y9ZJ2AIJKkrc32iltDer451w+NXQ6Q2PgOR6V1CdgHQE5OCPhxEkhdxL2o1PKeyFoTG0LBx2pHOdaMK46sBTrHRnbtwUXPzHCGycHZtSMgsIiugdRRS4pVhKrNE+c7OnvwXvf5vUdcwfm6z6G/jTRwN55BvaAL/LfLbZzy9jkWEck7yX/E/fflp3caos3HojcefDHiDq+qqGMDi2oGW5TjAILbn039MIeHRvAi/jEOFF2V1ZRlj95r8ywq/+uUvyl+tv/baz4tx+uyzz8qeJ8vB9TfxUvh7NK+r/kOLF158QW7Xfw1tI9u/HPDuO+/Km7QNX28SDRtE3TTIb6xTJ0/oEkbqPkf7d+/e1u7etm7dvCF7RC+cPaXnr2BoRqtTi3PaXbunTcp27K1Zu6/tu3e0bfkAHcb8HLIoLz+M0cULF+TfVZ0bDDUaDHgZm9fWxqZ2tvfUdox0IHfGJZTKPLaROqCdxp7UB/d1bnGkV5+5rNNL8xpEpxH8Wl865rbl37ImTMYtG/Ketmj7nXfe1ms/+5nW8KJt+VvCrS3BDgb3viboPBog1KyHrhPqqarJSj7/p92UpWaQp1ARVhowbk3Vz4VcZeWUFEqqq1qJ+AU8y9deelF5NFILgTYS81L0T+i7hDpLtHUU6Ao0dAizMs+rGVBJM5jlPQxdxAoE3Yd5TlOjLMWOG5wmA601Himacn4PZEOIGyFxqwdLKeR/lfudK5Eo9Vrk7n29Rf8dWvctg75c9LklSnt0kBYkGqjqWqYDAdlI9VzwqYM9+/Y4mlbKmfEZq8SRYY3MLd+lxSX5DwHtYf0RBqtPJ2xgNuiBwTgJpm34+kXR/Hhuek0IxmbEmCzw4uSXQZ9k+D/esHF444sbGrM2X3oavWat2GL+dOiS+xIRcmjePKccDsGxkXgDvTf/29vbyvDsOWivaEpR0ikS682c5kZzZa733tdaKecCFbJskEeAb15tuN+9c6+8ZPqbcZf523L/PuxwMCjr/wFGvg3j8+fPCdaQEXpb1cpVVkC3QlaWRURSShm9rMr/QrV27x4nCGPE3u/xRLgZlanO2Ihv6XPbtdBsNZl0hEIuLS/UY+q2SpGJH5S8AwzNg4O2xMfjruBDijYrRSQtLizp7LnzGg1HKleEWiMA+/Rhh/3DfNogv3D+gvyp0hDcIbJ1O6lDWR4H7ZTBFqXrgcaJ9wrYqkUpDRZoy2ZwFMakx0z8Q8C9fQCMGfwvARuVacygb8v0Wzo7oZ0+3tIhgycUUfoaErfjJU9SIJACivKPHO7Q7ApydQhSiZZH6I+/jtY9Gv/jKf5RNTtqHYIjpMvteA+BsGbAsKsHyshHS0k/Ei8ILVQegSm+aT223rT8yWWm1yH5FnB4FGju2H20rFOCJ+axMqI2JHBn6VmYiXjDyuhDlZIySK7HzFaL16XDGGzRuw4I9Dzg14AAoNa3RwTe9FgQF83znNVw2PHooYPHUkhY8Hhwk9WC08OEuTCh/Y45RaaSeWWhGrFQjYaNFjAIFzAQ56ZGasPC474k+kN3oKwyNzoWE+t/PzeEkSSN2dxZM7TP4rLLkef6gy3529Q94kps/rTV0bNOKnT6Oc1cm/KTkIf/YGSeBW+RhaLAoNE8i94IHofeoFJSRNBey6I11gOO77xod4ViR5lUeE1R4kFbBgLJkSl07NSdJEhR07EOtWHOw4sYm0xBBW6mNIOb2OYDr1qiDNLILQrklJRyVjikICKgSRm8WgEm1N9nzepCWvVxP0bqAp6+RB+7SFAOMChUkuTwIUwwOjNyy7nW+voDvfX22/roo0+0vbPLGtXS980iA2+cTd2UuLhq2raxuYCX8plrz8gGoDeyL764Xn431Z6YyxwXnserC7r8Das9ffbM2sC0NLyJ7+zsFOM2IvQ03jl7Tb/z6ndEN/XxRx+W71Fb+mYD+L333y9/9etv5vw5gDf/TY75vEHbe/yDH3y/GAQ/x6i1ob3DBmE+3n3vXfnHxXdoyxv+PJ7OpqnLt3fm7+BgT4FoJnhCP/3kI45Dr7NJ7WhuUKuOVhdPnVTyS9fGhhrW/32OdWNvV/5DwF0Mw807t2XYvXdXB97I6fAcm+3S3AIG6pD5zGY2N69Tq6fVtTQk9LRAFgMjjv40jwEyyqF2d1Nn8aRePXdKK7RfMZ8z/XeNjrb9H28c8JKwvb0r98cbvn8w/ecYqdbTrm21Aw/78DvxvmSvKjpvfY2QEg1mjClUSaJv7O8YpVmDYaXBoIfGIfJpmBMNL3k18zPnpJSyMgA5+Q/nrj77nE7Ym1pVmgTaG0LXJJfTTB/pRHgEiNK8ZkCy4LuO4ctpE3DuDJhDPXEyXGYgepjnOE1Os01zBo+g9IjlCeNlXkiWkZwUNKhQ1h9kust42ygcDAaUhDLzUQVZ/eVGHCt1meOMWQsYpapr1U2tCjmahufJXV5yPE4RVADcTse8j+jTpp1ylr/hvoxR6d9f/du//fd6/rnn5U9GIkLBJBmORhiHI9kQtCBNwx7fq1evlJcY/0bpAcaS2/Uceuvtt+T/ncrH8A06t8BcePbZZ8ovapjHMWuT+2a6Lnc9v6Q79KnSPrRsGNtgdT/sJXSdTV6WFlkL/EJoGZmfGr0wTwcH+9rltMN4dVWXPnXI1PJo0Wnr8Tpe523msvG9nviPuRYx1v25gv8Yy+I1vnmbQaRkiSshB4Pnx9r9+0X/hSxbTiYsjzKS6EMHkQJsU95TJuwvE9a/MYboeNwWQ3RCOGFvgT2qBevdRAeU7wMHLqNOp6Bd2o6kuh5oeXlVPvI/5Cco7ySvc6LNgfeZxUWtrKyUvg8Ys4YX9ZQSxZ1gPyD5ZNDh1akhqKQrAAAQAElEQVR1xyDaOYSZCR2wYTmB46NgwU4Q7pdhzMI+loUzYbAPAWUttKHTQf+wSSJ9mh5xk2Ra8AxDEDc4Lrnfof6fnJCEjEo0gnxAj1zkUs6TsogvhxRyfzk/YpYnyh8B/XdwxYwHC20Gs7zHhTOcPyKcrabfNmT09CUwbz0PHndDj9NSAGCgiI1DmqC8bQGXx6N00E+B2xmYiG3RtQNN2JAmMwORDdf5Bhmf7SMAFeh50KN0v5SGrSN5HfHusD78khZyCaAj7rnSouszve+Im0JOmclc87Y50MLcSPPDAfFGg6ZSw0Jcp6TMTOVWQMd1DDa6DoEMt9iGtM/cO2Bu7vGy+ADv3NrGAxbBfXXobaKtCJDANy1Dx7xrgYhgMc8asmnYKJgfNJqrK42qpBGb8ZBwgKHQAMErrg1cL7A+rrIB5/Ug51oRwcKSCi23l3PCEOnb1JEr5H9JEUEuQGjJk+DulFgLsjoZEmMeBsY0kDGoEuU8lMBOZBQgThVFeXRK8OkxaKkzAeYWF3QGw2F+aqRWTe0axwBOFBEFXGCeupC2MG4+44jwFh7RTY65vSGNkfUYnfImk9lk7dE5sJ6RHynYMBd15sxpGe/GrZv6nKP8fcprZOxNzLhLS8sa4Slt6ZvLutIvqYWGdcV172Ps3bp1S6c44juH96RDZ/2TStcxej12OSVVbHr2Rvl/rPIm2v/8zgklymzg/u3f/o1sPNmz+ACPYjOo1UInM64JXm0Y/P7N3+vu+j298NIL8n/b6r+4rZHRPkbdzRs39Dab+CeffsJGt6XEXNzZ2tAYY9ffqCbmmf/IT3hc/RNm/hQAS0CJl8Og/gS8XTbrLYzYrQcb2kU39zBu9nf3PUQasTEts1kNm6FkI7WrpC6hB1m19Yr5sr2+obMrq3rhymWdWV5QZh4n5GSnZ8sm2fKGNgFaNtIJG+cD8N9840394z/+g+7cucumeoBH9b58zH/Ai9uEORIK+sKTgQ7LHpkEuiLGQ+hcxRHHYFBpOKyZpxmoyvF/zZyoKKt4k8pASoKOuIJanc7jAb+IBz1huLXI13OTJqyZACtCaethjsh9PEDyv8O7ZTwmyN4ynIWJfg4GjSJCkREIfJceBj0DZCDv4d3JdAxBmV+OFubxOrIOppRkPb11+6b81/TW+QbanRHBNa2gvZq5NBwOtYyR47+w//4PfqC//OEP9cqrr+o0x/BGH6ObphcRyilrnvnmY32fbBzwUlPmkNdadL3KFYbXuJw63EDn1zAQM3kL6ObJEyd19cpVXb16VXPw6Pnr+e/j+kz9FKxUyOUAw9MvnFvoe0Twgrshfyq0u7tb1gSfJth7OEA3atps6kaDQYOOjeT5fZEXadtUhWbKyKjVDi/GfpG199d9vsIc8EvlEmuZ26tZq4fIIWf6mJNghSWSVa8bK5GXkujXfunXPvOREVHndV9cHiT0r0MnLYuWPnj9MZgPG5QHrFsT9pUCzLUxcyel3DsriBvP0EIjaKyFrPVinjV35cSqEusjWWqZXwWPNjrsyLpp8LguIM85NcSz5zp03QGKBYtKHuyvBPVX6QfRviMdlVn6oeAGHwUzYrwOhr4E1LEgvpRP5yD/2NttG2aFJT5VVMe7ww50BcVFJaukHn0Yx/BovtOuaXBcinD8CeCyaVEwwDPQv+U1be+bNeE+zuBJNVxO2Yzutww7+t0xbt8WPP4zOF631cO040dhQpnTDoGyFbSyrhk6NpYOfWtR/gnG6YQNbIwX6AAY43HxhHFZR7mmeJ3xMDJaFrHOm5LL6JMnsHEKTdN9BPqyXna9yBw/Ci260yLYh3mFN9qY0NYY3lrabpkLbiuz2A7qWkMWrBEwZEI3Oakmn/UFWlLIl+lRg0RnIMs5BZxGJ9mfdQBdwy4b8dqDTe3yhq+UlHOlgCbVDulZb72wNSxyo+GgGMoLowHeq0o2Opro8Jh1apKAKFBFyMZ3yxjsIz9//2pj1W3nnJVoK+WklPt4RJKoo1B/wXCUhJ89kKXOuoT8OyDATLTNMsgiNSkQyC9oMxiPYAwFQFnJ7UE/Aa5nKLQot6z9l6gQkH8I2z+6vriyJG+iE8otR4Vr0ODsPpKOSIoIrWFcffLpp3gSb2mfTcj8inZFVff5ABnbc+KN1O14wT3BprYwv4Cttqc7eIfu48nwgi/o+S/9a8b8bbyzPm60J+E8R+HeDOumUcV4WA7eTPfwtLg/A/IjgmP3W/K3pa63u7uHGLyJ7bAJHci8rLGx2hvk/wnq5Zdf0osc9b/40kul/Pe/f1234cXfwwneK3TtBJuI+bactna39cGHH5R5de7iedmCPGAObWOYX7/+mTY21jXB8HxAWKOcW+truoFcVkZDLVSVhoxNi1d2a+2uttfu4T19gCG7pf2tB9pZW9cmR45reFdv+6++1+7rDsb3px9/ojH9mKBL84OhqlQrAClLHrjpc+P+Gh7cRs9fvazTq0uyd3WurmQPf2K6dRimLRuowUaqfwvVntSf/vgnunvnjvyHUg/w/Punklo23I55EgghiQvdC6cJS5p+BIZ4goWqTmoGWXWTlatAxj0gOuUkeO2g0gKEIa4OQ2hBly5fkf9YrxipzqWsIzx2k9enXfJV0GP9t3ke5eshB16/JjZUWTcnQN3UGFvD4iWz7rbI0jURzMNKx2Iu7aFjLrbQMM0O2Ve8PA2HjQbQ7BiXTfTnDnpz9+5d9ThilZDchiOm4vnfMEc8l/yJzXe/+53yv1z5f6XyHx26LLMmuXwR4+4mR/X2etoAixTMo04pEuvEghYW5st88S9h3LSu8mJlj6bnzcrqii5xsvHsM8/K33V7Hncw4RfFxJrQYl2Z5v7evtymj//rusJYXdf7H3xQvklXhE6cOKFznKacPXuuxEfFi1hraXFJ/vShQsEi4GsqG4vOL8fbW1vlf4rzi6tfjEejOdlozLnSkHloHqgmaspyNVQ5lOnjhL1nC1lO2IeSVPISmEGcLoDfyfwf2nQs6p4rnpvjcvow0Zi5Y2PVbca0vx6HDgIehxZakZMgK4dLS0vyuoY6FKO20ENv7HWu67p4uy2nzPqRclaEuYnCh3kxbajpiZcbpZaOgVQ6U5ii5W4K5JZ8h/DL+tYBAhz2AAJ3B0qpLV+z+l8OCxqkgjrEiZVNxZVKP8hHgTsG0VkqecTY3GhU7utx6MgziDCOgEUQko4C7XUAEqd7D9s3DzOg3Y7CroTgGh/Qv8llwl8HxxvuzBtZpZbjx4COsRj0o9DSP2LHyv/10rDQ3zBSeDpsx+22KOMUkGPr8WSx6gBhlDhsiTvsXAbOQxotfBswWgtO+5CWJxKLxYS2POHaaV0zEuFxdqyTJ0yLwThh0rSAacttzGTj+Ayg180AuqhBP+gmZaB/aCSq16JJbSkL6yKILTRkmoQt/QrCRD77Hp7KwChMWsAzs0DGkAneMFkr+MxA6KF+doVyaYXaKiBwxOLaAawpcp9bJsoeXoJNFjT/8YzZTSwomYVKJAJwtKKOjQ23OZdDC5W0WEtLwHzdaVQBuKrmqoxntS4GQVPo0DZ9m4S0B3sbGC7b9GlM/IAFsEWmB8Bed6CDmGhCPo4xCfwUQY8COQHERCbsqGsZjzJOfS8TRkIVY1Wxr6x9sA5odAy0xI0jFVrwcxhSEhLPvhwWVSHLQFL2fpy/cE4+dvOiWLGoe2ORQoEcotBJSoQRfZ7CoyR5c/jkk0/0Icfs62xYlu0Bxqo3vQEejIrFVly7eEsOWMxXV1a1emJVQ8o8BvcxHP3HVh048/PzGDBPa3F5STbu7bG5eesGHqNNeUE/ffo0BlGDMTgp+plyIn9RL7zwgp669JT8nwB89NFHuoPhZYNrdXVFmfEZI3cbtft4SuzdtefFRpm/afvOd76jxaUF/Q4j9c0/vEm7O8VTtbO3owZjwAZGrrMWwLFxuoAR+NmNz3X3/l3ZAPGmaUOvgpeTK8taxvhewSO1i+G4deu2TtHPk3UjdmKt4zHe3VjTFn22EbuJMdohq11emGygbthIxpC9j1f61vUbmuzsY8xuawMjvkNnl+bn5e/vLPs9+tQydi0eod3dB1pZGup7rzynMyeXVHmccq0AEnG/aA3xyHruZBRq7e49/epXv9Ivf/FLrd27j1c2tOtPAfDiBuMgcFAx8oUu6jAM9DCYqz76z1VoMMgYG0l1bciy8ZBzVgHa5VaCR7dZUZfpoiB9Gi/6hQtPaTSah35I5FLsZtFhUiiD8ZxRQvVXjymwBR5I8Ak5ErO7o8qjYNSjeU4/Cg/LKYGG6R3PcyY5NDdtl5hxjdkD+c7zxHIIeO20jniNFfMlV7XJUKLSh4hQkB/h0OD8nk5ICv6JMgUtkW06E9ZvG0GOe27ZgKuh67bsWfXRtXW7vMAhVK955qGDTsrJRJWrSv4e2wblK6+8KntZPQ8uX7kiH+Vvb21rl5ejumkUDGKCRxuhe7xwdqxDEVF033QuX76MB73RBi85/impL65/UeInT52U/xet559/vhiXprHH/Jugtw103c7q6qrOcYJz9szZojM+/r+Hbt7kBc3eYuvTysqyzp07p7P+iby5eV6odrXBi7HXqH6P6hQR1E/KKaGLlXwiYTl07H32xA6YxzmHCu8JYUrUkTxnm6Yq8cjSXc8/1usMDiRZW5OSIwZxdQA3IuD0QaxDWe0EaKUWXSz7KePjdQ7RI6NOln+nYMwTNfu2x+CM2ZBG9Me/mVoxT0tdCHtsD5CzoGfe6sGgjFfQtwREytCRi8W2QvutTLlkPvroZhlu9whEkAACxg5RSMvp0COXqRwBGJNhijWbFB15x2HKJFUpQgCkSx0LQ7QUsnAtONcrzYPlcAY6dkHIvD0KUNLjoAPRoCMXJArvhaGSoNCheTvsCVz0eRT+692w41aeDDRVFg/Co/djeJ3RMMeyFsxw/ojQsu+g8VXQopgFwCvhLF3CTod5KHYfZ4PGyGmZgC1hx6TvwD0KbSkznqFV2xEWIG5cZNCPAoJjAdJsjEnOoi6ndbnNCW+ZEwwMvzVOMFgNHfQ6eD4OnTrkZGCg2YCgDCGL3pppKPIFB0Sixm+JTmSarfsCTeNVLCrDOmthUGuRzXCxCc07LycNmKxViqLjESHBNM3QJDVJtwZBnhwvFi3teRE4gPcD5OiFYBtjYA/DKdH/GpqVaeasuuqhId7Q/qCqNMjSiB12jmPy+TSRf/qnAIbqXJM0P6g019Ty97M19RLtH9CXA3b6HTycd3a3tEO/JrnSGLmV8aHMhmsL7Q66HUJKIWUeFQtRTbsV+KJvdIPOeCVsFYwfvQQPXGhXGKlZBxIQGoM6IQ4e9Ewr0S9DmA6lCJvymbREfysN2DTOYDicPnUKI6hRgodcJWXaT/ASkZB1VkzjTkvBHbJcb+BR+eKLL7S5tYmRt6t9DC97khM0vCGJa4gnwz9rs7iwoOKdZBy8Ke1wtH2AEsMspwAAEABJREFUpzAjN29aT+GJMZ43WRuvaIdM6wbeHR/b+9u5yxwXn2bTylXWCkbvNTw3/qteb65fYAjacOwY+F1oCz5t4JoP6/IYPfa4O21vy4BNwJt4pKTnnntG/nmpMWM3Ruf7jXlX2z6qH9Y6ff6s5hbnMWoX5f/04bPrn+vmrZvFA7SO4bnIprOKd+TE0qIunDypfY7VlxjHS2zGB/fvaYy3NKN3nfUOPejGe9rdfKA9jj+31u9rDY+YDdSOE47WMsRYmG8GWhyO1GKk1ozLwnCIN3Ik5ST3H4XQGDpVavXCc5d1/syKUrvPSHdqefsZo/Pu3wQZd0BCLlts8m++/rpe++nPdP2zz+Tj1w08v/vw1YIv6xgqkiSkJyWenidZYuMWJxlJDZv7cNBoOGo0IGzQ/4q+JuQYgPEV4VsBNzZUDWJtMs7ZM+e0gGeshZ9gL2F6FNXsaNdpalKPBr/V3RUaor3j1SBa8r4u7Gt5/ZpBnwNFqnIX+uaxxE0zOpUXbkKFsUk7ADo6ZWiRZ0s6AgTulLMiQpZDYkxLmJNSziVf5eokcA2JRwC+deRqkZ3XTWdVdcXR8EhD9MNjvr2zrY2NDWBdNg5Fe+Oi12NzLY8RLShod25+TufPn9MLL76oV195RRcvXlSGlwEnSJVD1oeCG1EE4bnZ0re50Zz8M1V+ubyLJ3d3+tNlPhmxp/XGjZsyP/aqfvd739Wzzz2rleUVjrEX5TnpNsyXf5DffRgyF0ejIerXao0XuM8/vy7/b3YbGw9cXOr6e1Pr1pCTBeObhmVYxgQ518hh0NToZy2fmIzmhvQlyXmBrD0XolDrlAgT/a9YR+iYtnFc3OSluEVOzrfDogw4eCFrMdCSmOprmSoYqepyQUMkJlPiY9a3CacXe8xbxy0/SMjVGTZN4DXlrBXWBsvP62g/np0mY/ZrkNyXqq4K/zmlEqac5WGgugSOoYORFAGLT4BSQwHnmj4lRxJZVFEPTkgiEFdhmPCr70ewpnUfV4epeTzbuH3DinBiWkzcVGegoq6zsmn4jYMjdL+2jlv8WqR/Y4QpD0Fo+Latubt/DFjGZQbR7hNDVNcabkCNvbD1wMiS18dbKPXQeoNDSzvDtNx5h4Dx2sdbdLhl0kwAh9N2oNSZF8JeB+DtMH5cMH1JV+h4gk/K5r0vhxMmh+mYVAFodMeA9g7J9ZSOt2eeJtAGWBhMs2UTC/qVkfWACTnXVBoBNlgbMisgs7AYEhM3hZcacVFBMyA5vd2qF1QbjfssGD5q2tvZ5Y18TwekgzoDFoJhPdCQxXhY4hUGJ9DUJRxibA2rjLGagNCAeJMdB/BiDOuaRbBRDX6mfqK8o/yARWQHw2B9c0trGCwdi5sX/Rp6dZbmBk35gzDTwzElljplxhN7vLQ7T/n8ELrwKOSCLQuOVCFj41focQKKTKkXtEeRsUsWgy5fTHtFBCCF+suhwYhF5kkaDYcaDGolFi8v0CZtnEStirHIhkhKaQqFJhgI2d4bez874jMdSNBxHW+CV65ewQh8vmxOLUje6LyxrWHceSMbcaRn8PFXS1/sDb3NxmedG8CXubZRe+PGDTwedzU/v6CrV68A1+S/4D+FUejf+/SR/AYe3ZSzIqUyzv5u1Hq6iFFUM0ZjxmRIe5fxHJ3FS2Oj9p133tUtDM6LF5/SX/zFX+jaM9c0mh9pjL7v7u1pcXFRTz99CcNqHrG2eJp2lBD2zS+u6/Xf/lbvvvW27uPBLR5PjMrlwUgD5HaFDf8yNH1sP4ZOhUwW5kYKxJZ4dIyZN0cb+YabGOPXMX5v009/q9oe7GGHjmUD1fofzO3E/B+iAHNZWpkfyn/pX/PS88yVp3Xu9Cm1BwdK0PcYjm3w0t+O+VWO9Tc36OcN/eY3v9Kvfvmabn7xuR6s39PavdvIarvMa+GdtV7AHnyGkkIRDqVEWCPbIQbFPEbKAjJyvBip1n1kLgX/VK7gGcjJekpVGTrG1/gnT59UA52DfQynDkT0AuESOX67vvlRUUgQHUKz5B0Lj9f7b5/q1LKWub8dfauqSjVrRYh/CCIiJAMyCyDlXAwRx51NoXyVOKgJ4C5VjsqiQwYt60NHW8Z3OwPWDb/EeP74RXCLF8gtjLADvHQTDCjjRYSCSETI66jBa4ANQX+7/TwnFJfxlPr43XM056SK9S7B6wE6Rpfkb0htZH3ECYY/s9nDA+v5K2ju8dLjn476gKP8oM7VK1fl70r9R4zPPvecbLC2EJnpv9eDIqdcyfVtrO1sb+s+a4TnsL+V9WmJ+znCmPVL7QxG6GJElE8qEEeRu2V97txZLS4smpzKhfoUvaHjoEuEGcESkN0yN27qAcZ9i4ysZs43JAnUkEMdXi6Jkm+yE7yjE+pNCFvmtfnYR057e/usIxN2dpoA0eNlo3QMro31ldUTynWjCbJwtZZxtFzsqBiyTtXI3DymHMopyXxbBmItEHNJOCta1qkUATOPgxQs2g/LCoUpnuMRfZkCBvUQiH7FTU/okjsjwkOgE6bzFRWPF9FmBI/D3Idxt1DAWWU0nDpE/DeKuI0Z/HFNWCY9yDogK/VR+GqqtO1BtRyBrsiWvK+u1JdaTn2LpF3nW8JMxt8knLVjXMcdzsBp96Fw0T3sP/kd+R0bWAH61qdbBNVO8Rz20B7i9umCCw3fx4B2jt7GK5OIRbEFnO6QJY0cQaNN2neey+CSMuTlPhwjTh54nXlmwk3aAxYXb1gTMa3UVFnDxlBpyAZow7DOSRlIIKSUwIsyJUIqYf/sU6Y+gzG8FiOVRXoHL8NswU4Yjg2LYp2yBrQxZKNwO4OcNKjIc0g7A8DH+S6ryatZMBpwB1UDb7UaDNzaiwl5QXkHfx11OtLrm9u6feeedvcwHiirq6ya/LpKeGFrPGUDPLXkhTA42gIN83YEPwtsNvNs5KAqeCnIyK8YqQKXuI9eaYoUN50NxqIH9fKADtmMvx5/GR86E4yYne0t3bl9C2NlVwls2Ck0HGYaqVLmiKxSrgD4D5fSxxSJvKzVkydkgzRVWUF+RCCXWom6/j3HF196Qcsry7rNsZo9ozZqvZHtMyYD5Ofjx5deeVkVhuRnn38uf6+6zSZljyZaCpcsx/DrvM8//0wff/wRXErXrl2TPwXYwENoL84BLx+Ct4hQTkkp53KEbyPQG+pwOJA34u9y1H8Wj+zntPXuu++W34f8/e/f0E9/9lOt4Vk0v+fwMAX8Ly0v6sLF81pZXVHLOFTkdYTehP396B28RrfxJt/87LpufPq5tu5tKPbGnASM9OyVK4SDYgA2tXWlwtu8p93dbe1huFofzbc3efN4E8/05599qvfffUdffPqpth+sa29nUx1HkR1G575lQt3ExlR3B6rGu3j3pecwop+7cllDxsefq7R4cvz9eed64LaMsefaBn373e9+rZ/Rz9u3bwjxaNBkdJLxqhKSmwCtimGJvEMiHnJJUOLxrqpaNk7n5+Zkj1qDruaUPOXRNc9/lSum9fuExJAI0cmII8bBxn/dNIwtq0RHLvhibQpyQDp+h5MglbLHhX25SUBJs9DxAq5ilCm4/FGYFk3rzlL/sjAiNMY7ZioVY5NyVhGEuCwMyiNC1rNAhpEyY5KUHA9wpnc4nqQwEA+Dphcd4Wb97NCzVpNi6LCW0NZwbqhmUJe8HTz5Zd6hdxP0FxKK0k4oM2/rppHXMhulyysruoruvvrKq/LnAE8//bRWV1ZVgdfSWMC7/0DJ8++2P1EB3G7H+LQYYP6cakwbnq9vvf22bnOM7/0gU/8KdP3zUQN04OLFC7r41FPy/Ld89jlFGKOrHgSvNealYd7s7e+VF1T/ceSnnADcu3cfuY7LC6s/CbDBvLi4oIo+j2l3zMvZCn1Y4AUzkxdBbwHzR6wMAUkl+mFoyx6xV9bAfZ/CWA/RmdD0XzAmoWlKEnuHSPWhSHNjZU4M9L8lFOXjg4n2WZMYEsan1QS6ll+rQlzLrCnmUTDjKq7XgpwUGrD2G6o6K+VQShLsikVIsozYN4P90/EJL7QU61tdsPAl/CDnKJD80u2B7EEqIXOefqmAiRq+VGuWMaPudCiC930rFAKwAljBwj0NymdA9Gtv6htnGjj6BHgSc9N8GyqGJ9T+uuwiD/pzLKTSlLoFhpw6HSs/hg9KwQfHSkIZSccegb680AXH4ZNpgmucIwADNEQt8h7GaelY+tHy4+mAo36R73hxPg5QIk8K/4tpKCmhwYlBighFhBxPIi7x1OHlvhS+yHH8EJglh3F4dRw26IsRe6C3ZbJ1xgW8+U1YEFoWBhUlZfo5n4nWTcGTrqXM9A4Bwt00z/Ue4o7pW8umKQzFBGQ1OQFBHpBCOJJK38QV9CyC5xTIUmfeiXTQHzOZ9zGEbBDZKDDYozrh6FfwWaWknIBIqqBVs6A1uaK9rHralr2W7N/kBZDgCQBvwKYzcFjXeFlrVVVWYkEJwjZJE+rbm3r73pru4U2lucK3/0q/wvu12FRaaDJGqjTMAHOjwXCvWDBr4gPyRtCax3Cr6VNFfyrCGtllFqfkRQoDpAO/I38mY4p1eHXEKOsH0XFiznO05JMucZVF397Kmxhc9jhbPgjTpUAoI5eUslJKikjyFX4AGTmcO3tOV689I39z5iYS/a9reoQe+Du3jz/+VG+++abuc/R9gM54I8nIkKErnwr4tx7/3V/9lc6eOYvXyfXQNnj05urj/APGUdAas+mPGT9vtI7b++HfOP2c4357S705eXOzTOxNch8aNuAHDzYxDHflDe2HP/wLDM8L5Q+ifve73xbDNOB3h5cYf2f75ptvYNxu4UF9WmfOnile4Ape73gzhnfr6zZH9fdv39GoqrWINyfTaX9jev3jT/Tp+x8odg90cm5Bexub2lxbR29qjAAMBvDGbGQ2GDY48r/H8eZ9jMe79+/pHnGHd9fu6caN69rcWJN1Lxj7jhc5dftsetuyAVrpQNX+tuqDHV09d0bfef4ZeEkc+XfMIcmeqDEya6ln/P29bbymd/TWm6/r17/6BZv+TYzMRk9dPKdXX3mJvl7QaNQo/OnIZF9uL+GpCRQqlMiPApZDg877xczyrpGLS8VYdfApX+FHD0F+ImrwWENEOSfZSMnoTUpJkbKrgxXA7O6IGAh8Q6fnhTzioq2+PdYc5k2Jk+d8uZy8EjoOuPwYuHwKHWFfplKFp1v844C2XLFDbg5b0i1z1P2s6G9H2vkR0746ACJCEaGEHibkkabzLSIkbnE5iAhxi6d4+Jb5Nd0ZTDsh21LOEyKrGTOPnT2hOxis/tTDnwYcYBi6viFYd1JOqupcdNVj5PnyLMf13/nud/XiSy/qDPNzbm7EHK2Z64vyHzy2zEuvs30/szI6MWZPsKfUbTj0z8pVdS17Ua37H3/yse7euauF+QW9+uor+sH3f0D4qi7jwR00A1juip6klOQrRZLjnvtr99fKT9f55UsONogAABAASURBVG6DF9SOcff/YOc1yC+t8/Nz8N/A6xkNmPsdMo+gPlDlLNOJCMKgjSJJbL8xJwvr2mAuCnodfXIo15UUEuDnLIySjghnAA7RUGTdstgbJoRUhwRl5PubVa9Z1nfDIic88wuLyLvx0gYP6LLrADkn+lArmb5EW1KSmNutAn2yccqirQnjd4BhPSZ0uf4lV1DZDc4gIkrDZJfbgjSURCkJ9KbvdN9RkkSMMwN6Dzq95xnUieAZZhUoYcjCsnLM++N7js9ySoow3rcBlTo8p6EeucyD4ZHsf9Mk7SGPIgPCXiZSoN6zPD3uoppRDFQDleWESF/fcRTFSnokDyQLH2pHKpvAE8C0DutA53i8hdY3h67wMuPJYSfWksKLNwDHEylGE7pEuOMoODFLd0SYAK5zFEReAfMKClKAZbfVqmVCHIVuigNCKZuw4U7w8owBhzZaO09waHaGwv+k4LbkHwKLWEfa0BrPAG33yRtzk0N1luokNYYs4iGX2dOT6JfHGlVWsk4DsA5brSbQnthA5cjFC7KPpLfwah7gRWgxMipwhyxeNQtWlbLsfarIqyOpjkx7mbYqgLDwkTAycvn8YG5Ya466c7zpjliMG2g0qVJF6E3Acy1VWRMY24OPG3fXdBdD5YAhF/QtnxYPV4VcFkeN5uusGoNzgOE5YLNkuVITE5UQ/RrQ0QXas6FqL2sTUzlg6LJCce+xuI01QZbeED3ETALf8tVBo4QUeOwMVhSHZFHayfWMU1e0ynh++skn8s85+QfrJ8hrQj+MH/Bv6Nj9PGaO97IPOZxfmJeP4i9y1O1No6owqWlkd3df9lS+9tpruoWhp+jxDxifChnOvjMbccTlv9AdNDXHg+flI0jrxx5HiR47G6quExE6xfG2PTkDxuHtd97BAH5D/j60YYNbWFjQ8tKSMmMyNv/osNuZx/s3xsi9fPlpNYNGNlBtkO5gnPolw7QWlxblfmxw9PfRhx8qkL//QGvExhwRyLpF5mPtbe9ok81yVDOGHPFXyCShw0P6PMiV5pHlcj3UZHNHG7fvandzqxiQmTKha2PG35+i3MM4vXXntrbgwcez/i8bN7YfaN+GIvqwtDivUydWNBpUauqkzMRt8aCOMU5rylcGWd+5ekmvPHO56EzQ3w5oke0AXjzWB3ii9jBS7965pd/8+hf66U/+STdvXi/0VlYW9fSlC3rmmSt6+eUX9NSFs1qcG8ifFgRGcUqth0vqt0hYT2qQsWVV1ZVSJAX/0gwDGaWUlVNShEt6MF5yOkAEGnQ6K2kLufjl0eWh/h8Y3CgO2klkeneUAl0Pou8d5R1ybNF964njDlkEZPBaIspnEOD3eR00eyg0yDdOZ5rgd7TBLQOIx266oIg4lvdowpRb00EfPHdsWAXyqDHSqFzQI6Dh2/IjHuGE1MsogZZlOSb0JeVMOkkhruiD6ZOMcve8dvDsNbvVGJ0fM28nrIMG81PkBGKGXoKfbYzVdV6gN3nh8hzY45h+l7x99GWMDiFEed5ERAn9refLL72s737nVb34wos6fep0efF77713tV6MRfccKdOGZThrx/0fMfcu45H1+OzQxq9//evyixxeZ2xseghs8Npz+6O//hG6+HLx3k5Yj7Y4QbCOdCBFCrnr5t/8+Y/G/B3sRx98iIG5jtE7rytPX9YLz79QPgc6d+4cxvSCauZCUlKVsmpkWgEZOTwE+EZmdznt8VpjPsUYir6IKyIUMQV4iHA8kZdcKlIl7Ih1rAUMPWtyx9oqxbSdrhN25YT9qUWetTJr3+Lyska85LqfE9Yme6InRfZSzfyKCPBdZ8LaM1HHmLY4J1r2W8OEvWSf0xWD571ZgwWz82WAFfVXEIQigBLjcXjHYeyrIh7gR+Eo/qzsaJ7jEVHadfwhhKycNQKxh8GD29d/iPGNYgj46/GMNAOhUlMgywP09fW/AUah1aE7hhl9x0sBBBwnf5rs++q8IwBns3wwqfMvu2kKfqBExP00PJYi5Y/N/8pMVzoOUfDJ425p7CGwQDGxZumOmXIMwJ31+2HYwjuEjsjE+tJDh+48Dlryp8AiYk/qhMkzYXKNmTyOO880OvjpaNdxgydjCVkQWvibEE5YSFugw1BDhZVysIFWGjBJh8CgTqox/CpmIEUY6S2baKeA514Wln1HP8zThMncMrHH2sO48eJmw8btRBKbZ1aVABYpzwlDU7mtWgMWsqaqWMQCwxUAv6bBhkXGfMw1xqvk9AB+HDZVRT3XyWqob3oJ+uZuzOa5hgfv/sa6djEagjoJeqw08CDwQ5n+2ytaIycbHYYGQ8TG6QBcQ41QAvkkNtE6qJcTPHQsua2wmNSxuHnxEvKkqsrVleexB2SOpWeJGarDYPPK0PcG9hnGqo3GHRbBcvROf/Z5Y2/bVhGhlLOCMVEEdw9SsABXbGIvyH/Y5CP2Pb/poxeMEvJPMn0Gq3g5Tpw4KX9X6v8B6oc//CGewn39zH/Y8/n18tfB5X9jwnjNtJXgzfTFtby8hGGF95AyH//f4qh8gg76j7j8HZv7sri0JK95OeXCU1VVeorjRf8Elfuwwbi0yN/GsI2u3d2d8gcnB3gg9/f2ZRncuPGF/G3d3Ny8XnzpJe2ykW+wId/A42yvs3H93emav6Nlcx/VteYGQ50/c0YX8TrVMNLt4fVkqOpIZSNdwzA1nbv378se3rW1Ndp9IH+KYi/TxoMHRYeFLN3Pa1ev6CxG+aCpoF0raSLhIW0xViteaJ57+oJefvZqOfrP5IuNq8PIbZF5x4a2g8d2e3ND67T7ztt/0Osc+d+9c1M5dZqbG2hleUEBnQcP7mvM0eHJUyu6cuWSzp8/rcEgS5SJueY76EOVa1WMh3W9ob9NVSlbB+hrRChTVqHrFfmeazklJfJDocOLqGU+Rq8/++xTjlpva8L6Ucopi+BREn5A2I07OoNpcce8aSk7xGCtsW6JfENH+nGgI/mH8Rlt05uWH2Z9y4jbtI4ZyvpDP4e8UFkuLkvI0V0Ih/TVaeu306IgIorMZvkpZSXkGOFCcRHyfPQ27bbwjsIR9ujGNTyKLQykEWM8wHgao4Mb2treYhlBosx18+45hThUM86ZNTMztiknnTp9Rq/gAf3TP/1T+ees/FK3ibG7hyNgPBvHaXORorTjT39Onz5d5tB15s8+82xxYVGj4aj8UaLMLDy7mtv7/g++r7/kdOXChfPlExPrU04Z3auUU5LpRhBGaMzcNw82eP1HVzlndPiK/uRP/kT2Bmd4D/gI6nXgW1/cTkQoIiRu99UnPV98/rnGzB0oq1zwRLEiQgmIIBRAyK1yGaFE+keH0DwOE9ZkyxES0hTZa9KANcLttZQ7nXKW9eSA9dVGvNcH66XbE7Qm6I/Xmh1eZrcZo30M/THr1cHejg4IJ/u7zJ99BXsodYK2jgMZ3EfzpvyEw/hSmb7hFXG8rqtF9HmOfxlCNMYd8j9Nr5iGiQHyYmsB9Yo0G6opwtcExvYkmMHXoCNaxMvozPA9cIavq/c/ZLmFQ49nfdXRfh+NH8GZ4X59+IgcTW9KxxOh1J8uKu0j4YRNeFLyJrDE4sPibfyjMoYcZYxM6UNfUnCOpPvcI0/KjDODFroP2zatjsWuU8ckLEAjD8tnb4adWvhrMXQnLDIt0MErKq5cJYy4pFFdlbDOSWTJC0fQVoJeIIMCITE71ZHfQq/v81gTJrbjHbgJ3ffC11S1vLnWhIdxFgjTN1Q5KadQZgYRKEO7oa6N1FFTyb/dOqgzPGWMWULqNqlSDTQshDXpCtreyLvAnGCv8H8gsM4Cvo/BkCBoaJqsxfmhVvCULeBRtYfU3tVM/zMLjY3VIbgDA+3bOC2GKv3LSWrISPS/g2ZHP0W+5WIjNSSLQ3/0hbwC3nPKGFEP5N/tvIMH9AAjbA+D8wCD2zqVYCTnrK40KEWEIiVV5DV1I3tPnrl2FWPngkajIWVSzXgm+kQTpJMaNu5rV6/qh3/5l3qaoz4f3f+n//gf9eEHH+hTjBcfv3sRf/nll/Xcs89qZWVFzAYNWOQvXLjgqN566y199NHHGqM/KWVVVSUb1ffu3ZPXuZPTb2YbvHfnz1/QD/7sz+TfYvSGdu/effkIc2V1VQneE/X36d/du/fk7+0eYDDu8rLj/ybS/NBJ+PpM96BtY/g+xqm/Td3d2tIaXpg16nVs0idXVnSWjXwBL2saowTQhCk2lD09wEt769ZtvJk3tQl9e6Hcjo9FDVvoimXcIqS6qYsRf4bNfZ5jzIzs1I0Z37GsG/bGXzi9ou+89JwaG5MYrjHeU2tgw2sxWCfT8MH6fb3+29/otZ/9RLdv9d+kVlnl2H9xYYROJY0xUg+g0aCf586f1bPPX9N5QhuzOSW5/ylCA/gaDhpknZgjITHPDS6zYVoxF3LOU5kG1XqQunJH9OmOOTuPl9pz9bPPP9MNXjb2MF7kC2UGTUHcQHDshpKpPQSQrIvOP4b43yjRMX4dcpmgl9ZN0RnrZkY2ROEbTolEBEUhHtyBzIIwKSRFRIEUSQn5zyAiKJREoNlF3Nmz5DcNx+hry/rh8Rrx0ud12gafDdZ95nxHH9yOddJ9quq68GL8OfDP8EL2zDPP6Ec/+pH8WYB1tWGuPdq+Tz/+7Ad/VubwJvPlnbffLn9Zn3LSmbNnebF9sfxlfspZexi7Oxhfbtvfx/7P//P/oxisqydOyLyYD681OSV4CUVECRNp83/r9i298cYb5aVwfn6+vKxWrD0BbWVkm4T8gdCx6wDdu3XzVpmXLS//YDDXehSjJoWs44aIUETIFyPZx0mbt0NgPe/QcetAoQUyaiHLrmLymVe/rA0x1E1pfDDW/sG4rFsuA519bCJ/guXvZf0i7fXBP7e1s72p3Z0tyra0i+G6xYvo9uY6Ml3HiUNNM3UURAtOUzS9g6we+owgmAFRIx8Fsvo7FBFEZ0D0iXccwyXVDxT1I0K9dPtGOoYkgi2d5IgNY54FrwiBNGtBQf1mYSeoHIIFj3WgEtIGkcO7K7H+WcphqWQdfTwu72j5V8QDLnoQMcPRlMoV5Tl9zFgpSRLWlsIz0iHpfhztW4mTX8KC54pkzAJHj0Bpi7RDg9FmoeNFBiUCUglnD6cB82M4mu14yeumfdRhaH47lzEJVKCTmBSGjkXnEChzvKVsBqI/s34dDZ1fwHTBOYw7/XXAYjbrr/nqaK+j7cIbXkDzZUPUE7aHlqwJ4LBVZ/puk3qJeBOJjbjGa5jVpKyKdKb3OIDQ1yis8SSn64E67kuH0eu2A368mHjDHNQ1BuaAY9MhG2yjpqpUs0hUVVLNwlU7NLCANSloqyvQcKzeMDGGVZYNVcOAeMNiaH5skPWbclJOqSxgIcFfp8Ig/WkZix0WkQ5DZcgGNayqYnyvMAdPrCzpxOKCFodN+Ta1xkBt8JSVNuHFRvogS1WaKPt7wXZPSfvwPFHNUaxkFFeYAAAQAElEQVQ9avamqh1LtBNTGTgUbR+Gh3FxdT3QL8dgtk/zfPRO9Ckjn/W1dX34/ge6gYdzzELe0dYEA8h9Y1gU4V53hLTKmEeEmqbWaDjECBqV4zt7XZ6+9LS8KI/ZAFo275xSOaLzRue2fvOr35RjQBuG/na1ZSwd/8hGKIv3S3gzr17BcDp3Xq+88jJHefPlD6mu4/0wT4sL82yCS/K4+OjyHoajj/D817Rn2UwvYti+8Pxz8l+8v/baz/XF9S/kzxvW19Z0nqNB403YtDP8mz96o0AoNWP+1KWnOEJ8Rn/4w5tqBrVynbTAS0ZHfydsqhtr93WwtQ1sasgoPU17q/R/G+NwhyN862ZVV1CTNo1Hf+6vrcme042NB9rmWHN7e0f24O7v432tKkVEkZeNaMtzzAtJC3jD6pDfPsf4W3hA796+oXt3b2h9/Y7297eAbVRjF5XYk8dpH0/L7ds39atf/lK//fWv8Fze0hgDJDEvrYNnTp9g/o21DZ8d3tiGvo3QSYeLC3N66aUXdPXaZS0sDVU1Y1X1RMNR0qBJYtqgQhPJOogssudPTqrhvVao6iR/s5skUlIiPyKESpZ0hWy9HzU5dP/mdX387lu6c/0T7bPpBjKqJh1zUaXeYV3qF4MUfYe8ykWcTsCLCl09cgVpA8GX7lk+U6Kvf0j0S6iHGW6udOIw53ikA8HQsg4d0A/3t2EdkrmD/2DitKx1pkFSMxBXRCilUAAKEQIRyEBKKR1CRCgipP5Wf4UiAAXJ4NkDCTdFusSOPUBXREC3hwo+M/pnvq2f/ixlC8PS/IYgwzj7M51lTiuaZiC/2Hm+ur9Xeem0l/Uc88lGbA2dBO2IJH+HeQJD0/8RyPvvvSd/B7/xYEMVOH/1V3+pa9euacCLa0qhuqnx9M8rox9j5uSQ/O999zv6v/37fy//l6+eq5YFYlZEKKWsnCvm5oC6Dekkf1IzAWGXk5E95lQnuAe3kxgOZiRJoiIL2YaSonzP7T/2ioh+b2INKnolTXWD2tD02mp9gdA0XybK42tu6Ab9m6AXLSDa9CdKTdOopS331WtQR1lEz+ABa+4Oe8ie1whOgLbW17S5tia/HO+Sv7O1KcMGeeu8eK9zSpPKBKH+sVAPr4hQRA/ueCpxkTcFUSbxfAg6diVS4EQfknjMHUqU84ROSLRhCOcRx/QSgSJFCTsWpA7lilD5YwC7wQcIpghZEtlfC/1geZBa9SPSMUAdUdKmbWIOncVAinjn0PlugJAinlQ5pECklBF+w9voBkunh1CC+0TnZhCkNb2C0Ao1C0mWu8jEcgEEFF7h2XyjoWTBrflHYUrerKyE0zKXH4HSBtRnIdHpDf6Xe05ZB6dAoYEcwSm8di7qpvLtw1n+LBR1ymShjuMiRATQ0xSo5zzjEaYj4HrGfxRKvvuHPAL8w7TzvhY6+fIYZBgpMqDt0gZhx6LsidgxGVvHDdC03Dva8p3CIyllNqc5Fh1/+1l5ASI/Ay51/xMNRUTpZ4k/kq4oySlhzGU1GFpNrjWoG6APh+j+sKmKweifuiqGaJU1ZNcdVIHRaJBGpOeAUZ01V1eU50KvhremqogDDlnYGyDTlrnq+zqW+95h7E7waNUM71LV6CTHxxdYrC+dP6czq8uah4/AiE0Yfr2R2mqeNpdGA9nj6g28m+xqf28dWFNK+xjdUsZ4FZ41YdwGcvQ3iylEz7sCGZkHwvI4mg+HBscNlvkMnO5BD6+OHMDjYv3aWt/Qp+9/qBuffaYOY+kAz9suR04TPLoV/AaNJ4BhUQtP9mRPwKuQqw3Wp/292Asv6dSp05pHBic57n/m2jN66uJF+duyTz/5VN5sFuYXtbiwxFgNFZGxw5Fjq/L7iR9/+Insrfmf/u//k566cFHX4cV1Dyxf2pnDM7e6vMzx2T7G6G7pwBYey20W8qtXLsueGRu1//D3/7XUPcBY838C8Nmnn8leirN4LVdXVkq9kV/ooefwGl7hH/7Fn8se2Ns3b6jKqRyPzi/N68ypk/LvpC4OBxoghyU27msY0ucXlxRs7hOO6YajRqP5kSaMkzf0Bpw1jP/799e1tbWD4bql/mdrxvA+Vl1XQK3RaFTkZS9yoFv78LtXPNp7bEwPCmys38NYfw+D955av8hgFdZ10gEe1QMM1N3dLd3Ce2oD9Q+/f1137tzSAYa1dWGOPi7Th4SO7mGk7u9tSf5PI5gDdR2qm6w5+F45saKXX3kRuKpzFxif5axm2GIUdMKeUJU6ZdaMBAQ653iD/jXM8QEhpJRDysitrmtFhHioYu4YxuhSd7Ctut3V2hef6O1f/UIfvvF7rV2/qQOM99yKuZxUI4OqyoqiZ9GH6i+alfW0oz3rbJB9COix42RpFjpucL1DIMPlBtMg+ZgbYtNcNzWNfjkArWPv8FpnvEhZKVW0D3XKgqCfL6EIICVCARTSOFnESSdAUiBjZ0QQ5xERJAGphDz08CJ/Vu6QgpiCRMxNiKt0HOHSHsIjQ+hQhxg7eE0KxksR5LXa4BTgPi9j9vzvY/j5xMKyzoyhP9vxvBljkLu/C/MLunr1ip7hBOQ0c2pubq54SucJX3/99fLC9Mabb2jCy9YBBqQ/z7rLSYRPKWyotcgtI68B67TDzLibOeefxwD+0V//tX707/6drl25qnm8pdYh89Kib65vsJHqeXPu/HkNeGEM+PQvr7TuDyLwH7nKegSklFS5DQbq3p272uQlacwcoePqoAk6qKGEnII5HOBRQApBOk5M04sc2TZ0MiKKHHPKJUw5KVIPUmhs2pSdPHFKo+EczXWa8BK/j2G6z5p2wL7geAl3d7V5/67WWH/Wb3ESQ3zj/j3dv3dXd2/fAW5pjdMdf7Zwh9OapH+VK2Dzq8HNBI+IUMSTIFFmCKVwqHKBXfIT9Zzv0APpARwyaCdPntRoNAeuxUrwbW9XK1Ae09qO99HoA3gg4skglJ/of793p4BH3wUeZbRzRnk48mQwyuPgsIYLDxMqbZWs8ujTzizKP8Nz2QxmeYQFx/mC9yOA8Bl2RcRXwBF8SSGuQooHt1nQIf3DjCnS49IUcXuoOxYZLxgdE7oAk7FlQXKeO9hB1+A4VUpTDgsPRLxgDNn9BiwsFZM40w/rryGEjptbVoIgNIgrAHthE2FOSa7X5FwMSdNp2NzqFGqgNyRuz+iQDXPQVDKU9hyvswZAAwzYpEfkjZoaz27Cq9PJvFTwU0OnypUq2ujDik0YID/RToS1CZ1HBon4wDRod37Q6MTSgk6fWNUyC2zDwsUZjzoWpUBGiY3em7r5dZENwioHtAO0Pd2/f0f+prCuQoYAX7ThhdMysDAdehz06OWCWZ7jBRhLQsQ5K0GqjpIJ344VmqC1vGA8wFh9/9138Xq+RbMTFtUDDKt94i1ya+SNx/0lQ2KcDVBSSkkV47m6uqpnn31Ozz//vJ7Be3KO474dDJFPP/mkHN1bR1ZXVmXv58LiAn2s6fdEOzs72tvdp60DjTgiW15ewZhdLJvUHAZ9DW23NWZh32NBd9zsG4R8tjEYvfaNxwcYxZ+U7+M68sdsrLsYkoLXNbwQmfE7z8ZmA9GyTSl0EiPtypWn9frvf6ffYEDt7W5jIG4y9lLgRbx04ZxO8cKxhEF3gU35+WtXdPXSRTyJrSbwUn5bdNiwKY1lj2gnlf74Py/YZTNcx0NiI2BnZ1ctcydXGXllWV4XMMYvX76ildUTtFfJnwKM0RNvXGNebHJOjFcn836AAUtSwUvC9tYD+RhwC2+VjdSf/+ynHPn/Vv6UYYKMKhDtKXXfLL9AFsJjX6N8TZ00GGSg0nBYa2gje26gxaV5vfKd5/X9P39VFy6d1vxirVy7N2O5bmDsJrz8JURprMuZMFOKuqK3Qb9Cmbbdt6Zp5L2orishZvhu1dGn7mBX9299oTd+/Rv95rVf6J033tTHH3yoNQyIFt4zPYasIqCVcpFTUsiXn9Z9h07P4NH0LP+bh+7nQ+wOfUHBH2Y8EnOxcTyeE+aNi3OCy0gSfLuMCNFQSCKLtSUpFRxyuE0/IkoZgUICOkUE8ooSRjjs6yXH5TTlCYikiJCvUJQ6ZBPTY64OkXboV1ugI2XEjC42rFl10yghaxtRW3jwbKx63u6i355zxrWH8yIvnasrK7JhOmgGWmQO+z/rWFxaKnN1lfk/wDNq/d3mVKFlb0j0eZP5+dprr+mff/xj2dvq+epj/webDzTh9MYMW2bhCOD5fo6XwR/84Af68z//c13gpMS6lFmPO8oNVVXrwsWnCi8Ridykrix0IYuFJ3kiHqosGHjZXNvQ7Zs3NcYQ79sLJYVyykAqYH4jqJ1ISwrqkgKLeDBqgKZXkFvKwUlAmFqQS5wiRSTNLyzIhrRF7jXW/bXO9DDRHmvE1uZW+RWC9ftr2lxf1zYv3zvIb3tzk/QDrfMCcQ9D/9bNW7p546ZuAUlPuGhfhicUP8wO9XiEegKYTkQoUlIE4RQOhUSaAghJCu6S1uGVEETBLWEoIhgkaaYYVqqlpcVD/G8a8eAZZKkCVoiHdWlHUZIRoYgo8f/LPBCGJ/hjoSP3MWA5UjKVJAQcY8JYxscBTIohUcbRZf+acu3p0cAh0T7u9g6zvkHEG2nPoPntir5N6E/LRtiaWE/2sZQ6+i7wKhabwaBWzQaW2eECHe7nQT8XpFAEoBk4pyPVKUkYlFEWniqlaUga/CYnNZUha8ACPIT+qK7lsOTTrsManJp2a/CrKRCwkUBbwqtTTSGrZjGsgJwrZeoXXgOk0hfJC7s3zhGL8wrzbZWj/pXFRc0PB4XP7sDG3phudxYYfVChU1VZpjXmyMtz1ouVjZlNFiZv8AmZtHgrETAbfKcIibuHTl+6IoKyEA/NriARwdNwJC6nQ+IGYgqphDZEN1goP3zvfb3/zjscL+9rh0X0gMXUvORISkBfS4cXJGUYYVRevHheNga32Jxex8P33vvvyUab+2dDyt9ruguWa6RQh05YjpbvVTwoNiI/xHD56OOPCp1n8MpWVYUROCkGqDc9NxwRRZbXnnlG3/ve91Qz1vKFHh7YY2HgBWEfj05EyLL2fyxgeZ/2Hy0Nap04uaznX3xOd+7e0m9/80sNB1mDOivzgjDf1BqEOOrf0iovHS9geL/ywrN64blndYJxtpE3Pz/S/NyQjQijLgcyiLLxuI/erB1aDubB7Vu+7udobqRLly7pCseo/k3aIcZ5jQ5ldC1SonUpUlbTDDDex3J/AiO3wxuzh+HvjWwPA/zG9ev6yT/9k37x859hpN4Cb09CN0ejgZaXF9nEh4IctFpldL4ZVGroY9Nk5JU0KIYq/RxWGo4I5wZ6+spTGKt/grF6TvUwK2op8OImPH6m5bmS6KvjDpkWtMHcTFIKEU/QrjVkDszNjdQgx0wlz/+ySaPz2w829dH7H+i1n/1MP8V4ef03v0Hf3sWb/7l8tNlhrIe4SzQKvwAAEABJREFUOqmlzx1rTDCunmsln6J/zRvSh+SOxlHOw/zjEfemY0q0BSKi6GJCKBEPOYwIBUJxfspJKeeiIynIfwxQyB3iwR1TcJI4tJNppHCGosg7HeKQyR1H0vrKC9HSPZ7cEcGYVfI8yyljPLZlrvmP/vqXyL0yfzqE02DU2mC1/i4vLzO+jYKW7uLt++1vfyvP95q5eIJTpZqxT5nZxHjucKx9+9Yt/ebXv9Yf/vAHfcAc//yzz3UHb6E/h0kp8fI0KHL0PBF6PM+8u3Lliv7iL36ov/zLH+rppy9hHC/KuLZxnr7cf2rUgQsLvf7RlxSJeDCPe6hzJd6zdAcj9Q7GXsdcCrjOKamCv5yScqlDSLwmr0IOeRpGhHxFBLXgDDkgNpWERBAST98qVygiSmyBPlgeLQa5++W1zvNglt7lJd3rxD0M0Xv37mmNkxj/8aWN180HW9rAeXDv7n3m990ebjm8p1SoP/ERMPDEwlIQ5fl1j6NYjs9AisN/D+M6cnmQUspKCNQDoqlAHAR4+yzQDhew5EkWZbSCGZz+JsA4UG+GaWrTuKMGJ2eh48AjSXL+R7iLuh0yahk9ETwZjA48EQfBPSxr1bHAdkyKsvPM6tFaP7HIMM3HAkiz22iz+Cw8kvdN5Q5rMhySKIkjhGYFXxl2ajEsCtC3Fm9CywT05t+RLn0v/ZkSOSTfCZOEzI4FMbO4DcoCERHiFs8CKs9ZyqHE/ngIWSoGYIXuG2rCOgWe1CjfzDXEBywugyr3RmtOlCX1eGIxEvUB8HIOZYdJIihQMa9yJKUUpBPcADAYaRrq4eX+tmy67vNoMNRpTjFOsTj7uNWbaos3r8VQDWTkdFA1p1Q2g2KoIicvXPYQrq+t4U1dU86ZxbrRGCPV3owW2YrLdUGHHxJH7tnGXcrJn4VEdQz5WIG4nBGKAEix9PLsAG6CXbwqH77/vt78/RvaY4MZ7+5plzf8JmVk+OU6iX55MbZxYo8oZLWLB9Br0e7unlo2Km9wxrMx7h+69x8NdMjGefPzc/IfazRscG+//Y7effcd+Y+svLF5M/S3bd6YbPx5Yc/Iyfn+X2+8afqHwb1JerO8zMa2wMuCcW0c5iqpqiuNOJZMjPkBxuvCwpyuPXONNq+xKY/11ltv6vLTT+n7f/JdncTAW10YaWnQaHkw0BDBn11Z1rWnLuppvLEnVxbR4dAIY3D1xJLmwDXdhM5YjhsP1jlGXS9/UHWAh3CP/udIcnkIDOaJ85eWlzAmlxjvgQYc0c/B33A4VFXVSpGYIw1zJGkLo26IwVrT5z2M1K2NB9plTK5/+pn+6R/+Xr/55S/lvAF9zBijFf11/+bnRrJx2eFJzZl512RoJlV1Uq5UoCZe11l1Q34TqoAaY/bkqVU9hwF/6fJFzS+NVGOwZsoq088hmlCJk44k+BW61BJ26DDlVZbHe4Cx2tQ1Zcx+1g3rOwJnTlZlTtp79NYbb+jv//N/0T8AP/6Hf9Ibv/2d/KLk402/IGWUKQEhqcDRdYt4yfOj68t15PLcfBy01HuIRkUSj+Ix7BLt6sjlZiT3pVPHus5TEUGfMyGCoJLpiCsiyJtB6uMinZKs80EIinMkR0RZCVUuUorgGdQlJ8JxgHqWB4WiSIVWJDAkStVfxKKPPfHpbgMd49IVeYRMq6oqVeiauCasb57Hu3hWbbQ69FofEcVgvMiJgE9Pvvcn32MuPYNOVLyo7SvlJBuRF85fgAq6hw4sLS8rIsofKb7/wfv63H9Yd+OGXvvFa/rpT34iz2Hrh9k2OxFJEZZ1W+bIU09d0ve///0CL7zwPCc3z8g/jRdBDSqAqX49DFFTWaGiO/TRa/Aea9qtL25oj754PbYMUwol6ueUlFKUcaxSVk6JvmTkUCnnquDoMRekS24fRonPHgkaTd1ojpNt68qYFy73rwBytRwd38e7u4WDwsbqxvoD2TjdZp7v7Oxpe2tHD2ysMuf982KOb23ucJqyrTRrCP51FKQZI6Gj+aSoFIfgtL7xFWA+DsiW8wkJgrjBnTdEBAUP74hQArjZFMYMbKPVlWWEn+RF0R4bK5njFlCnx18RoYgnQV8nSvB4Ci4zHw9Bcl5EKOJJoG99FYWEBYffuvJhBQiU+DR08AiYvgHrTAWYEAKc9xA6JohBhJLLD4FkAGTy7Ap0HN09hJalDSiLxaMhyyBt8QTn4fOQNguleSqLjPG+Bo7xACdHb/M4g6P5x+M9/6bTFX6nPJHtiVjybJE/wkfh17ySnyIp58wCkGU9Nv2k6HWXMKQST/K/eGigtuKoNZQ52skiPgN0qqJeRVgXSGpysAn2UKVQlfQlqHMqOAQCRVngKCmnpASdgGaQ574ifAI6WdL9o8PY8CLeYoBN8NgN8TIsYGjMY7AOco3RnBSUdV6QCK0rKZLcd8jLBtweC5T/cMkLlI98nD8HDbfkBaxDXga3SJQAeROZ5ZEh2OTuOY0IRUxBoS9dlNE5sl0WPYYbo4Nlkackg5MIu3Gr7fVNffLeh3rzd7/XFm/1PubeZUFtkFFVZWUgZWqiz5GgF1LLOMOl7E25xMayyjG/vWoD5JJo0XLbZRH2HwOs4zmwp3BhfkGvvPwKLxZVMVD9jekWXtwKPdngCOwOnhp/I+dfBLB8WmTg33l89ZVX5Hx/w/ree+/hbbitjz/+WB6XZ/Gy2rBdWJjHc/mULuOJyfB4179jyrF5ZGl5dVmrJ1bkbzrPnD6pv/2bv9bZUyd17uSqlhjPkxh6c8jj3PKSzrGWLjaV0uRAwyZrZXlBK6uLWsZoXVxakA30AwzgL25c10cfcYzNUd3m1qYmvHBUbPwuX5ibZ9MaqWLj+86rr+pZPMWnTp0usnK/6qZRps8IUZl2M/Jav78uf592EQM5kO0e3pdNji8/+eAjvfaTn+ntN/+gB8ix5Uh9f2+HARjDS6X5+aEajMuUWwXH9amSmkFSylJVBYZ2kr2pAzypNUZqzgGewMmqB1nNXK3T507qle++rJdffVEnz5xQPdeohmZN/QTNiok1wCNLdwrdOic1TaVBUxcj3qcmkSQB1okxRvtkfKAJG3YHVBHMwSTPn3t37uj3r7+uv/tP/1n/v//P/7d4id/83e/0OeO5dveOqFRkEqw7LTINdKDjJW7C/LJOBc0EeqwZgCfgWB44vsv8cX3KO9Yrpx32dY0xBYjC4jRBqetA3/gt8996GBFlzDJCSMwLcUWEIoKYCA0xDR2XerxQyBfPKe405UARcQREPCmkhxBOkzPFc0mQNwsjQhGAZpfjQIh8eUiUKO8hlXhEyLwF/Ug5aXYl0jnnUq/khTRmHMfIPuVU/ljyPMf0/kNI/yLABY7pI0K7vKAZ3y+ufomdG43kP1h0nn/Ev0HfdzEa/T+1ffDhh/rVr39VPK3Xr3+hzc0HtBdMhUmhY/tlf39PGTmfP3+OE5Q/kX8lpOEFrmVeMDQK/qVIyjoOFXl2GHge3cGjK/Sm6AaLcpgZxhR2lVIoEYkIRUoyrUQYISiHIgCFE7IOdOqvjvwOGjNwrsv36H9dVXK/g3Lrqj9FmuDAKHH2jQP2gAPmhfu3s7PLvnAAjIEJMNbO9i7G6i5yCBQw9ax3ifbdS7d0CCCYuQKHmUSO5DtKeUyBwj/+7oK6MyDKHRGKCMm3Qz3p6uRJWyYyuHNeGL3xMYoWnMHKZcF40WiZbM57HDU3U4BCSLnpacyBh2gGoswYenhR5JweopQHpY8CBeT+t75h9ggLSBCV6p86Ije0hJv8I3mW3ePA9cQiKHAPoaURg/NoQSyQh3CYZ14eBer5PpLtqLNm8jQ5k/gqMP5RXgtfzjwCpnck+UjUrR4FFzvdh0jGEcB5MyDJ7XYFk56sVZXZqJOKboVYDNTHKS84rirJuAZ7U9lrlQQuZRlwHlNVKSSH/qOiivKaRaUBMvGEfBM0M1CFVIFc5aQamPHgtCGnpJx6SNMww2CaQqRQRMj8dSxu7k/LYjfBAPXbcEs4zyI8qBu8tZmFUgoWz31/c8li5UXS9Jq6xkioiug9D13Xb8k38So4PWTRTbTjxcw09cjl8TUPfTaC6CPlae5UHiQdGogeuw/zDiOHVUyXpks6Uclydh8O4P8WG8cbGA0bHE0lPKD3bt3GbhirxiDJKct/FNDXD/rWUrvDWGl0/sJ5vCzXdOrUKbnvXoyDFnJ2C5L7uri0qOefe67I/+bNG7p/777sMT3gVMgLvdcoG/L+rm2IjF/BOD2Pl+Ychpsl8PGnn5a/LJ7AV8PG5zY+/uQTjRkTH03Oc+zmvA8+/EDv4KW9jaG6vr6GR2JTpzn+/8EPvq8f/MX39aff/x4G6w3du3Oj/ELDAgZXzUa8ikfwNN7ZhSqrYU7Pk78wbDSP0bawOCrfdY7wrEaE1qD73nvvFm+q27Se5ZxlY3l5abl4oGxgX8Iza6PVMhlCf4412nj9y8ueIkLe4O7du6v3/PkFhtlT9Nky2drY1McffKCf/+SnxUjdxtOSUIwC6PoyhvOZMydpcyT2dCUG0t5U2FDOgf6F6jqpGVQaTKHBMK0wVlMl8IN6ocSkqSlfWl3Q1Wev6EWM1XNPnVWNYZqYA6bFm5jGGMi5StBq8FgP2ZQHGg5qoFFVZ0VS6Q+Kwd2iJi1zowdYY76Il7pQk9AdNvBNThY+ePdd/eN//Xv9l//0H+U/insdD+vHH36kB+vrzOOsAeOcIwQbCnHRf4iLLPI6QYl2ugIdY/YQWKWM6yoFnG6RWjvFpQ4pio7cpYXDdEf9CeORUp7W6YsS/EcY19Dn9c8+7aIC4OWUlHJSRChIJ9IRxEMlb5aW0zwiQtxAMkKBw3oK+YoI5lNSRJIUigAElFAi2oNElH6Gw6MQ5KtcwTNIRQQ6k1RXNWGe0i8lFjfGk+UmRYQqDLIlXuh8NP/C88/ruWefK95OJKzBoCn1PSd8tL2PYZbBn/Cy4s8KrPdFt3k59UunT0Zef/33+uTTT2Qj1msATWjCHEfohZZffofDEW2TU8aYPkklHVLhNStYiw0qL9rXP/lUdgwU3WGcvT9QW4EimX5ESNzmucM2clkBxryE4qKcqr5JcDtN4NZturkuSch0SoytjVSHLX2dsJ5Yd7zWT5xmjbItts1JlWF/7wCn4kQHlI05ifMvMuyRt4cx26cn6lo3mGAniaeb+jKUfvCICEUcATkOfvQQETAJofRkCDphhUxxHCfInwFkFQFRS0GScSOSIoLUwzviYbqfSK18JDtgEfRfxRkzIuT2xOWBt7AspDFCmSAw16PoK2+3AhlwovDAs4RkqMRnz3DOvy1YKdzCLHT8XwUs66lidhg7OoRSQBPtY+DRMqdBQ507A/RKSNy5/+cC9/URYOLLfXU4g5KWajavnJPkD4YcFH2XBF6QF1ihUeIzmioXWWhXdwim7w2J6ui1ZJKGUpcxC0PXTvElmpJxc0qqAPOQcqYu84+KqfhioqoAABAASURBVEAo51A6BkmZigHYSHW7HR7Efbxn/gmhCR62nJOGwyFGcEUb1KfVlkXJi6/fnrOkOmXVthyIe755cX7wYENrbMyohxo2X89Bg2m3GLqQUUQAOgRienh1RIFeOIc41CAe8JKU6GsEOcdApTwiSaJsBkymkEgB0CyyJGPCxnLriy/0hzffwJC7IxvU7pu9IYFc/IlRjSEnxs/yEVcif4BBd/bcWT1z7ZpO4KWc57i9wbj1pmYjzuBfBDhz5rTmOfo/efKkJu2YhXq/hP5ji3Vk1CIg/9HFB3hdRrx8+zdST+KJvINRe+PGTe1gTG9xFL6Ft/GAzewBG94HGDZzeGpHcwta4zjtC/DW7BXmBcMb5uLCgp46d1Fb25vKdWj15JJ2dh7QhYnu3rqpLTyiCa/RCYzIxcFAc/RvDt4XRyM1VSo6MagrjLOB7JU9deakhhisHXrncNbXs2dP6xwymJsbYqguaG5uJDsJ7ty+hYH9BRvxPXjYUodO1dCbp3w0GhZj90MM0m34e/rSU6qrSvd5UXgDr+PPMFI/ePc9+TtPhkmZsW3qWitLSzp5YlUrK0vw1aiukyr6VgDDswLqJqsZVBo0AEZnQ1i5PzmUsxRHQMQTZfNLI11+5uniXX3q0gVoj1TlBOTiOV1g7Obo32jYaDCoVVW1cq6UUlJEyN5PeS4yjo4Ha0FIcpjI969Z1FXVf0tOPwLd9+/QvvsOBus//IP+7u/+s37843/G4/br8l2jPU+uXzMmTUU7tGHDwnNHswsE1JmW0EjHyff8ZbaUPJKCHQqJOZNgdkNOEVSSYZbbh56XLUZMB98OTWTWT4cGUTciCHpw3iFM83MkpZT7OUpeQlaJdBBGhBIQ0dePmIbpSL6kcHqGTzySqEd+iItOEUZEzwc5X3lbkWZQJNQpM/ZVXSln8wod6EMOejoCHfEZSAl+hqyFF/CqvvzKy+Ul9PTp00ro1z4eUa97I8pr6Pp79W3mrW2VlsEY8wIwZt30SYQ/+3nzjTfk30++w8vlNsf2fimy3M2D26EpOXw4iJ18ZWSRFcgCEKXQXOOl7zYvwh1t0A3qhSJCsAVEwXXcxqt1lFoq+olMvA46rSNXOE59Byi4DE72+Z0igvlXs67Nl6r7rKHF3pqGjrfYXaW/nBptPtiU1yWvDWNe2Jw/xli1kbqHw2N3Zw/PstfFrtCTQu6HZhftKSKmkPqQwjgKLlf8Uf+oxH2krmkdAQp1FCiSQU+8OuZOx0I/0YDNz8dfHUoQEQxOBhL1Q7480SYM3HhqrDptXJc9Gfq6EiE0eYrgGOgJFyKGt6mcn4DzbbK9EH0b/K/HLRxO0Rx31OEUUFrn9D2Y5k0n9cM8Y8zKJMtHRy/GwjI+BpQfSz8O50heESJ1/q3uL/H82IZmfTwSHsqnr+AJb0jw7tBQoSz2cjrPi4IXm34haNVPdujZ4Cm0iBf5qlw9Xx0yNahMVMiJdUmHNNhAhLGgUq+j3kPwwlPaIDfkf1LELJQU0gzI1gxMwfXExezCkBprhwV2Z2e7zKdB4405EQ+FcdjIDngT9qITMOeN2xuxIDiBv32MXC/Q/iMb0PF+zct4jo9ZVL2Amf+IoEqQPQOiR/s1lZH7NQNjyOiOzELHHwGGBDWiN0R63VNfrXRWbp50V0DIcwzP/l7096//Tp98/JGoLG88OxiH3nSyrZwpbwF+JCmnpIYN6RTH6c9cu1qMKBsyi4vzevaZa/qrv/whhs5Qv+bI7/e/f12u8/LLL8lexgM8qgcYigfIY4tNyr+ROMBg9B/u3eT47tPPPi8/w/ed735P+yz+3ugQu7wRus7m1pY2WPyfw7tTYfxg+2AkzsNPoxMYcy8+/4JGrI8//8mP9c7bb+r0qRUl1sKdB+vq2FAbRHAST2oTkg3WAQbRwnBInVoCb3ywh0dpDBYyYhxaDOC5+aGefe4ZXbl6RT/6mx/pP/y//4P+X//7f9D/8v/8X0v6Ffp27uwZLeNF3qcN/49gb//Bf/H+vm7fvKWdzU2N6GNLvz/95GNVGArn8Rxbd25jPP/mV7/WL37+mj54/32OA7eEiJUiNKgrLeI5PnV6VYsLQ+TeqWmSBoNKmd03ZSlXoarO5Nfk12oGNRtp7stTyPPH8ndYdJ0XxhLa7ZmlCgP39Lkz+s6ffFcvvfqSVk+dUIVh2uAMaaYGbw2/Vcps/Kl8suP5jpDQlckUmOPoSAAJvevXgVYOa3iocuJlLqlpKl6GKhnvAV7qN37/hv7Lf/4v+q9/93f62c9+pt/b24Z37AEvIBGhCj2zDoe+fHXTLO8Vjh8FGpiWPj6A9JGCh3MlaM8GhOcquXJa4dadogVHDUdqS6GIUKKuIehvKpDkdM6ZkPJIBY8Hd0i+Sx75JNxWgk5EOKVIIdePCJGhSAREkyPOkK9QBEA0AKl/6ksXvDM2HndXz9m8hcyndcehy46DVMhBkht9SmoGjeqmLkbaVeb993/wp/rTP/0TneGlbY4XvSEvYlVVaY85YOM0IkobblpcDfPSbXmNvHPnDichb+tj5oN/PWPM3HB7RU/BLWEQKZU7ijp0TSW0/iXy/Zfz/rRkwjrhPOtkltC7KdB+DolArmyarmf9c1qsZ4JOD6CAy1MlKA+naNc4pLmdoQH9qJuGU4exbIRaZwxeo/bxkpb1jXVua2ubU6Rdtbxkl4o8OhS2ZdGaYJuNMWi5KacN7lnDzKF+QoGviFCaghmYgY5ernw0/Q3iEVAqd9AGFVAwGYL4FCKFgrwgdFkQV0zFxeI4UxgL1ODJajBGRyfrmrfslRUW6DlNEELLYjqhxz205E0KePCL8BCawzHC6enAy5G7dLPzs2OfIqSNMjZEHR5BLVGjmg7Y4JMFnuNO9GVw6jyA0uO3+3kUKDXaDEge3iXPuOQwvjwff7vto2A+emC8MSBUAGoOS99aFf5h9mHovIcg4xZwPdoFV4dgPOc/BGJGAo7c4MO+h/ax8DjZHqn9tVHTNg2HR8F5RwE2GBDImclHwGWPAphPvN2O97oKOTbsUwNEvJBqzadKc5E1nysNUxIH4SqNhkrfrdNE5SsiFAGg9wRScBOJCEdJ+A4/EDkjC4M85cvsFySKHToNK+CpX3amuEfHVWUcYRShZDaODI8RZWaxtrVqKff88G+LjplLwbxMlHsq2nPq0EbmLh6+XRbhlLMyC3LHBr4PzX3q+K9b7967p7v373HMM+aodKQBxklFW6afIikCpmHYCxcBaT0GQuVfCMrutTEBM0GOcwuQNjmD0wWTfnR48LpjYVf6Z5wCha5j0JRUYQx5DdrY3NBbb/9B773/jiZsGmMMtgP6WtHHikbqHMXYYBEFvVWVQg2er1MnT+g7r76s733vO3rhxRfkzwISZf0fVFzX9S8+1+u//71u37mrZdasRJ0xa1WN/CyfS3gVX3jxRTNUfuv0Czy8t2/j3cV49Ldx3txoHnnO6cLFi7p67RlNGGMbq09delonab+G5tLigq5Aa7K3p3/6r/9Fn+GZHO2N9cVb76nZHSs2d7Vaj3RmcUWngJW5RY2agXJKSAEZMYYeF4Qlj7l/QubO7dtaYzznMRa//4Mf6H/73/83/dW//5Fe/NPv6Knnruri1ct6mb6//NJLevmlF/XKyy/rpRdekD2lw1zr3hc3Ch83P/5E6zdva8xRYI0eZDo0GDTlr35/9avflP+Fx16o8f6BrKtNnTXAIPX3qKdPL2txsdFg2KpqJkp5oqrqNBxUGqFfQ8AbZ1NVjE9FfzLj40G2vreKJAXJAtafTtPL+h9qQYi60hye8XMvPqOnXnlBS+fPKOaGSk1TZJ0ia1Q3GlC3Yb+pGb8KD7nafcRlGEOzU0C/eFFTgF9rwLjkkAxVCJ0BslTXQR8SG/Q+nue7vFC8o3/8h3+U/1ezX/pnrd5+S9d5Ydlj06+Yax3j3fK2ErRAE8jIbZUmvaw4l8Tj765UoArFpuMY5NTHnUmO5wt4zrOR0RKXBUax784Pp2dA/7qgHiCDy6cQyDOhU4aIUIQhKagTQejRcQhI0zLicZjvPLlEEZKA4FGADMjIEJISELMyUo4nh+BFBKX9HRGKmAEY5s9tQqhj8XS/e8yjT3qNoLoiGyTisKwtE2h1GqC/y8srevrpp/XqK6+WuX/1yhWdOX26vKB73BID3zS1zp0/qxEnCjs4AJy2wTvhpXB9bY3Thxu6/vl1bXJaUqPDEdYi2oYVOKYtniE515+mVDmpRq9QPObmfd3Cm+r1KuAvA5XE3gNAJ9M/1xH5nSbq/L+/sXnR9UKPERQRgaZUZBIKJ1hbS5l4onf2kgbxHkda5EV3wLw7wK4a4yW1DCfMC9tXEdbrrjg87ATwnD5gXh/gRa1yreCfcXfxpjreIn+R5x63KFUrKbU02hXho74uIa6jAFI8AiS/3Q2BBLNBhyOSIsjgVoIMQJbCZRZMDqWcSrqfcYUpIZ5D8AAZyIDVvjxR14unBdZ5EOjDhMWj719b8Nq2U0t/nW8BjvFg2HB16LzW9WR6pty3+DDmfINk1o+gaXbRJO24XkcxuGTwPIy7ZIY7C/vyvuQwTgOMjwzGc/7R0PGeiRJ7/MOVjkLBcoYjDh8F51slHoVH8OhT38mO4emmjDvsgadmYLweHXkQ6YCSxzhYkR8HpRw8487AnH0bQHxFPJ5bD6Er/Aa03cZRcN4Mph2iue4YuBoZx28Tn/bW9e2QqUAcsonNMQFHhMOUNYCbatIpmLjWW1RdZHF3hAA0zDMMqlwkgtIS9yOCp4EA9CKXqQxbh9R3XkvbBqRNjnvS16GKEyUPCuXucVwCFLROrjvx/MBA8Zywt25ceA5FMCcF95R3nlfAHovSzt6OJuD3O2/SmFZ2MOo2tja1tr6uLbyQgv8BR8VVXSvnXKAXHboG/4UhHgFI/bMEjhrENQuhXzpzNOyJgcRtvBlM53MHblc2lH4d6Mgv40++2+nLXQYInpLwlNTyeGzvburDD97TO2/9AdRWYwzV8d4uSxdyo99IRF74WYoxOhKGUdKwqXXm9CmdP3dOp0+fxKAcskhvUb8TolCLDO/evcPR7vvyz1hVGEXOt2yevnSpbHT+jsvfrfk7N/9iwM0bX+i9d98p38L5L/9PnjypP/nTP9HJEyd4CThgc7ol/5HVJQxTb5SnMLJOLC9pk2P93/7qNb2HN7NhzKqdfd19/xPl7X2NJqHV4bxWRwtaaIaaA+qKfkuasGl6M9rHu2wPyTae3nXGcx2v39bWAyWU2Ef95586rzMXz2m0NK8YVkqAPY8+1l9cmNeyf1VgZVmr8LLExjyIrJaXm41bd7R17778H0csDGmbsh089x99/LE+/PBDrbFhWwdTTsq0FYzxCB06cXJZJ06uaDSfVQ861XWH/MfgdMTJqyo16FlT1XJfqqpSlTNyD4a8o2edgqfl7ZBoSTvsyOxoy2FL7pi9KNOvM9eLl31LAAAQAElEQVQu68rLL2gFL1lAO2OgemNt2ZAzY1kBNVChD6kbozZjeGoBwVcPFbSaKqmpMvwE06WjrAMHvDQhPlGDsTpoag3quvwnBv6e+/e/ex2D9R/0z//0z3jjf623/vAH3cLLbtV132a6jHhoV3Ct/ur64PB5ND2Lz8JDpGkk+nBCn/bxzKWclXKWLB/KXM3gdCikApIoF1cpI5zdzk4pyRCEriEewSOCZyRigENApCKcb3iYT5ZEmXwFDyDCD5HbAeIi3anEiRH6qcMr4svpxJibt5SnPB5HmdaFqIU+hY61Vjb0pmDh93mdasZvlZOMy5cv65lnn8FgfV4v88J24eIFnWTeXuDkoAHHRmqmTeO7yeFoyLrTqEPu28w3mFfKWQF/ZsIcuJ2AhwIMuouCNSvIc53bt2/xsrfGC89Y/Qu0VEOojlAFZAi5rX4NbdWyLnpuBcZqoU2haSb4Mm8pZaWUFEEBdV2v8FHiUiLfejjCe5yCUuRiB4bXDHtSSSpnXDSs83vMe3tNOzKN4zkU0O4E95R7XaTrioAQ9LuuD0WYxixehrbr1CPCPNgdFU1QHTWmdyhUbghFhALOCgTxbwquY1zCRGiIcH1IJ4cPhVKaLg99o2vIgreyslr64UXuy5WOEuvk/rnPxj1g0Zkgi9LvL1f89jnIs7RG+O0rH6kRfbzQcnSadvSPg0NKR6o7r52mHf+GUHgx7rTqI0Ff0j8fKfq3T/5rN8ui4Il8CGViuJEZiKLO0wPPSJbfkjMbU5WTmL7o2oSgk1M9dOT7djiDWdrh46GoExN3VqOft52YrrRRmpiGHhwA3Ecpua7gtJuC50DLJtviETLYg1KOqjA4PUdAkxczqMuX81y+i8FmIzXoY0enxiza+5N9be1ta21jXZsYHilnjsUWNRzOKWM0JBatTF5KGCysM6aXmP+1yyIpwTJJBf9cVsCyP5S35HI/IsCKPk2UrE4zHon0twVmKKkO2bSggAdNmiO3Q3YTqLdizdRobiAbV4tLC4qsUvYAo+ljjqDff+tt+ch6a/MBG8EE/KTOfQBgo/Be0Tcv3DknNqysAR44e0tECxX6kDFUxMaSMVx2d7cxVO9rb3cHT2CjyxiZ5/yfBnCUf/3zT3X/Lh7H/V1l6toT4e/Ovrj+uS6eP6d/98O/gMxYN764ri8+/0xbDzY4Ep/T0sK8LnDkPscx9QQP8Pr9O9rFM3zh9AmdxMN6wJH7PvQrFGZpzvgLmic0nxW8RbBpIK8DvB27u7uywexfJXjwYFM2Utc3NsrYbu1uqRrU2sOQHeJJqusKPmGJdXQb+fibZH97uWl8PLBreNa9MRvPBmyFLDbBu0+ZnQUNBpqN8Q/efxeZrMme6w6d9JjkOqseZC2vLmrVP5E13yDXWpZzQmEMOeeSdl41i2MMVFXNOGV0AwVVMEcBwqTEM3j2YZ+rw6uzHEh1QF03OnPuvJ6+elWnkH2FbDvGdw9j3ppTvgdFnyCoFElVykCl2iF4VZ1UVwF/QB2qcyhhGPgFx//hhUO6IbI1YAyGTVW+Ya3JPGAMPv/0U/3217/RP+NhNfz2V7+Wv9u9h5edt0RlGoackoRx0kMQPwqQAkuHoK+66DQqwMvKpHz6Uze16rpWpi8pkiJiChApcZW0pldMw0eDiFACQC5hRBB9PEizfGJhCAVte6xNg6ry5XUpiIRm/ySXRZD+SujxTK9C5oaUklIKCkRIEEeBhLhmAWFElLbSNCQo6VmYU9JoNCzG6cWLF+TTkO9+9zvFeF1kLjasDSNslkz7KQU63fBSO0cjnQbDRqurK0XmZHB3YmYCRFkPSpxBcluu26KL9+7c1s0b1zl+3wevpQ8dIGTdQ6YNbiVIOCRQx0u7jVSnEwU9BO1mpZxluWTCBILbEm2nJPSh0ixt3RjiTW29DpLp0GuH7aqQa3QqL704NoqN1Ym6iZKHd0c0IuS6iQZYnmjJuRRwpxbjzFauoWVh8FuUkQ0d2C0dcQiuRKsRfkizeJSI5OBJMMOJCPkKEA0i1Fdc4bLycOSrwQIwxjJv7lYAx78JdAy2+9q67+MJ835ShOX8J9WnSilyOAMPR88qwnVmwXjco0M5+vyCBrpTrnsUnGdwcUfBITjzG0OpDfYsJHrsNi9HgA2UVFEQh+6TocStB4DAmUFHuiPdg0q/Ojo1Awgda+2bJWa8zsJvVuv/OKyer86do6/TTosdsEDKweSuiqFaMcGnKi+HmbnJraAuQ0pIFXGVRE+X1NfcBRlhQ4UqZoH1AZ3tDoFhga0OAA1qxvGYOIMq5FB32rrLPHfGLHQz2Mf4sCE6Zm3oKUgRAahcprWPEdQbqVlioWXWaH+8ry2Mrwd43LYxvhRJw9GcGhaxlLMSAigLH0ZpJt7irRVrTIqABOWEEu0AvnV4mWuDptnghMpVqjg2TbuPM+hruPAodEjfJTNoQZ+ItZFNYlA2h1W8dnMLIy0sLajGaAgEeoBn+H2Ozt/FWPXveO7g8Riz8Jp3g5tPPAzZD1pxH5tBXTarBTamOQzChg3fm9Rg0NCXVl53vNl+jw3sGseE9/G0Xv/sU9Sp1WmO8EcYCcLrYWPVBs0axuudW1/o/r07+tB/dY+hJ14wLj99Ud/lyH3AWJzFm7sC70G9eTa8UyuLWpkfKaMo+aBTHreabwY6ubKi5YUF+Vcchmya5jchCIaEzW6MAb0n/zGPwZ9xPMDAXX+wrjv372qNFxHRz2bYINxWHQbqAS8ue3jS79+9K2+a9hrfZfPcwAtro/UAeQ3p9wJtBu3YSPUvE9hQtTw/+vgj3Yd2W3TxQC38RxJjkLWyuoQndVlz80NZXsE8S7RfIGdl+l3lStavCv0y1FWtlLJCCTUOidgMgniQHxKxVMAxcZW1ljBSwqjsaZjOSY5wL1+7pnN4veeWl9XmpAkGqv/7Sr+oyfxEwnOVVRPWpX6g2xKsFairUNOAk6RDYxUaFeBPBCAp1xvQH/8HHoO6UjBu6/fX9CEvS7/51a/0E7yrP/7Hf5QN1o/f/7D8QoCYyJBQAamEqCD9Vg/0MIgaz8E0s48ePj0n+hLrpffFnBLdSsoJQM5lvplQAR7cnTMJE2EEEcMhzSORUpSgFwroRSI0Xw5jGnc4BblsGidQBDgFKAlDz69K3A/J8f5BuiT6MIgbdORKtJsRuMHxxJi4mCYcqA/dhqFklUdETEOpxHiUFRXhT4tkKVqvbVd1jE2C+Am8rBcvPiV/i33p0tO6xovPObyrC/MLcvk+pzUda03Al389ZAVbJhE3LUNPuytt0iRt+O5kHL/03rp1A2/qfXl+ZOrllFQRcitTORnkq4UcgIIkcEzLxmqkkNOZcS4hZY5XzKdQaHYFeBX6CRGyQl7fq7rixWZcsGygtmXvAKOTDvb2tcML1/7+WOODlnntalN6lJPqb/izzrltl0ahFqWMo/9OVkoT97cFE47DJ2wgrlCMVITcTcE1XC0gECQYF2IqoK+6jDwtD2NHn4gIRRwBskmWPDNryCnJwgrKvu7OKeMdmNfS4pK8aEV8k1o9VbqIHFpNbKyyUFomiLkv1BE6RbAd852IKx2CUZ3X1yLmjCcApYf1ukcWle4Jdb5t9lfR6fn3uApDUyhsgSM80cHDBsP505Sjh+B6bqZAeUyx+oBWCplZidtz3b706PMQA3zi3CZNAiQSvqdQ+OwL+7JH4qVN8kCnvL+Pxvucf+HTBOlIacshYF4T+uZJXTNpHeacSkPGC3TIYM9HmTfUKYsbtJyG5V4PXIMy13G0AGnTd+A0VUiC4QwnqNzLts/jabQiKueXSJ8DF33E1TzHbWzaULXeew042D9gDoxB6kR35EcKAvGgPdMr9IO+UeBfEBmzuO5ghKzhIVvDs7fLgptY3IYcB/mlMcDTkQtK8C/tc6zo9jvKWmiXTIf0xzfZx27XiwhzUroULqWyw6KjxF2v8Gg6WFylDLw+jFI3w0/NQpsKrY4j16y5uSHeuhWdPIExhMdsUGctLcxpdWlRw0EtG4n7GKcfffCBPvnwo/I/Cu3gnTzgOCtHUl1VSom1CugwLNyXiFCNhTLEULd35Ny5c+Xnq/yzTUsYayO8LXODRqfZwOZHA332yUf68L13tLe9qUX4uXD2lC5ztH7u1CrpRg2KMt7b0WcffqDf/OJneHc3dO7Uir778ov623/3Q53HazrGm12nVhfOnNQq/M81lUbAAfnBGK3Ay9nFFZ1ZXtXK/GIxUv1HHx4nwe+YDWbsFxX6Za+I4QH9fLDxQFuEd+/f19bBruZXljTEaPRA+Ce29jHk9/C6Pri/pvt4T8tnH6S3NreKV7bFEdDLYZWNrdEuLzIPHjwg3NUmoV8Cbt+6qQN47DBQq5zKuIxGNS8PizpxYknz8wOM1qRcdewJgVFaqa5rmfcBhrbjFcZpRubZ48GGGwr5NkSEgvFJkdQD6XgIml1Fj/yQEvgZOi2K1RGfQx8uPXNFT127opUzpyXm+gHjvc++4fnkcTdYHw0Jmvaa1sVAzarrpCqHKjyrFXl1JREosw5XQEZOmf6XNIuFf4JuUFUaVlmijfU79/TuH97Saz/9mX72Tz/Wz3/yE739xh/kn1XbXN+AjtS4/5GUrP/wlpgLkJKv4BH0xTyKeXs4V2jbY2lw3gQbQNTLVaaGFPQ9QVNhCuovyvvI8acxIgJU4EhRECdbpkW03BGh8s9hASmCnCmQOpImVfITeUmSIeR/PEgHoD4qlRD0Emp6GcPQj2ullLKCvinILTBDJE00IigyqIQ85ItsB0cgjsR73TFupCCIUtZ6PIgOBkNObZZ1lvXAnwf4j7CuXMFbz4uQ1+LFhUWdO3demXEPas6AqBx3aDAPEaEJ9or/EMvH/ge8MCbyck5KKQDCTOh0qWzeDFKOxPqUZbyQCAHjVkkZnXc+2RJ6UkI/QoWHDL0+Jg1ZU4QudOia95EWGzLAikDTyPMasru9w1zfkz8JMM4YXTbZrgPH7MyAemPqWwcjkiIyzYTQ4Q4DzdAyD8bF1e+OewOxx6OloRaKHUJ2vINgSIKEgtCPiFBEKEH4iZBSKY80xSVMzktZKWflAhWhYZbO8sIz2wTki/a5LZdjEArVTCovuidPnCBekROu8Y2hYwK7jxMWawvTUPo7JWMZWICgQRuyU0ZKPvJxyKhS8C1vN3II1HWc4F9ym2VUAD67Aj1fHSQNLeEMnO6BfbA3luiLjkJf3JOg5uHt/MOEI84wOD4DpEp/itycNY07/WWY8oS+qcDDul/G/aoyGjrSjoiTc+zu5XMs61slSi95HPJF7ZSzvFnWTYNOJ4k5IV/T9oNJWQDZehMLulvS0Ck8EoZhWuco7RJH8RwW3ILjIaGC40egx3lYdogRIAFOd8j3UM/R95YN0gvEAUaK531OuczXpFCZp/SFquq8HgCJuZaaShN42saTZgN1HUNmZ29PQZn/UGCAwVfqF3lUpwAAEABJREFUpqScEgzRMn0X9VsWV7fXIpvO4DyH6tEYXWJfvs3DTEZHQ2NapoKGShu0BW++gz4UCNGnkI2gnBO5xmk1oB8nVpcxUlc0PzfEQKrU0IcmhxYwJhdscJNONDLGgPNve9pY3VrH0Nra1jb9drsjNiCPf4DntPETcsvoxcAeTNalK5ef1iJG6vz8nBaBhfl5DdGX3/3213rj9d/ifdgmnRXtQYFLF87p8sXzOrE0r+gONNnb0uRgRy5fmh/opeee0V//8M909dJFbW2sccy/rvt4XMd4tof23DFCGcMnAXNVpdPzS7p06qzOrZzS4mCEAdRoaL7hIUUqm55fIPbwgOywudgT4p/Luo+Bevv2ba3zMnLi7Bm9/N1XNbc4z8azWwzYXTypOxizG/fua31tTQ848t/GA7u9va0dwONgT2rd1CXtDSvQCXvuP//8uj79+GP6vo/YWrXoYsOYzM0NtIpBfOb0qubpK2JUYtJUGHt1nZlrFUbqQD4+HdCHhj7UNfuHxwra8hVinAHSKWelnJUpz4SRQsn5QBCPALlgq3+iHuWEkbkiyg7Q2X14GyzM69yVp/U0sl/Be53oU0d5MVYx8ML655B5Fci9zqFBneGz1oB+5UqEuYD7SZYa2q9R6Ir+RTeW8JIHcyJjQA6pMKoaGQa5Votn6t7tu3rv7Xf0y5//onwS8Iuf/rx8DnD75i3tbu8qK1TRrypl5UikJMhLHgggAHmuuG+0UfJJW/aOu990X5ZPQCelUBgioNHfLjf0KZ4URYQKPvJNmXZTouD4HQEOMMt1tIc+/3g8QAtF9CD1IU+lSIoI+YoI0tGnQ+JWRKj8KyF5MOu06yXkMgN1oWPXFP9oXkQoIkSLJYwI+YoIRYkcPhwpkJBXSkmJtjJjaLki4lLmR85Z9qaexyj1/zr3/PMv6KlLT+vq1WtaXT3BXGwFyxJtGCKC4AgoZJqbzMmbN2/K37s7HRGKeAilvwEqCuB11estxco5ARn+QjHjNULJkCSF1KK/Y/TYcR1eoYhQSoTAgLXNdlOH3u/jpHCYXC60DB3u95lWtqcOoNWic+PxRB1y7+ig8VvqTiZdUck9PLDOj0iilZKXNL06SozcmjDWrr2rYyamG/HGZcO1xCl3zTCRlOhUUhBPjmfST4KUlSjLhDkTTwDpBOSUisCy4wUy6UqZhTUlCyNRNyuCjjN05rWjs+bVYL78hx9+mxixqZw+dUqD4VAKfesLUWlG03QNJhIQQ6Z0HQxkZeGS4CaXNBEVMPLXQAe+oeCX+MMKUH+Y+IqY6z8JCt3H1oXXIr+HhT0NJkThg9YJZ6WkIMWTvB7v6+K9CI7izmh9fWjeZliO9xCzrH+DsG8BnmmEOaMCjLMeC3rkeigLF+SU0NesuqpVWW8jkR2FeMzi5Fg25JIvOTTosRcl3I8tOpIZhYrKM6TDEO5ogydjxyCqJbTOWrc75rDDQ2AuTdhYJ7zJPtR3cVlCUsB/on8OTcub2IQ6Im+iTht4GrfwkHXMzyGG3YA37LppVLE455TkzdL1QZXbPMCTuo/nzHQizLUeXn2TD9MlFir/HsUtZQ8fdNHskTHrN9EjdxDPOZlttZMD2BkzVqF5PI+nTp3Ay7GI4VOVvAo3F+wznpSzpiyMFjSsG7/Za4LX2Ybqpx9/Un7fsxhkeA4ROMZHQ51aOeXCsxmyJlQYUMFatrK8olMnT2KkLoCTlOBie3ND/h+JGto8ubqiuUGj8f4utNe1v7Opig3GxrJ/fN9li7wArGDsrmAwXbpwgeP7ed3DG7m5cV8Hu1u6e/um7t2+oWA8m0QL4wNlhLPImniK06bVuQWtzM1reW5RA/S1oaNFbwm9qVk/DqizywuIDc41DM8bN2/oDp7S1VMn9d3v/6nOXrggj9+EjWeX8d9ms3ywdh9P811tgL+Bd2+NI39vnmP4iEgas6/cwcD64sYN7SHDiJB/FeLGzS8kBicjn0FTaTisVddJc3hsl5bnZW93XWfl3Mk/6k+XlHhUVc141YyXgfIqK2UgkiKiB4kwKSeAsgqcopfEk8cI3ARuAXAipvXIJ8b4qFxdEGToUt8nCNWo0SleIq4+96wuPPUURvuCPMfYb2W7jyErISyj/4Fe1BrUlYaDWvOM74hwMKjQqQz0ocsb6NN1xrxVhhCjBw8d6eDlCbym5uVppHnG0p+eXP/0M/n71R//s72rP9Uvfvaa3sHjeuvGTR3sHVCnpu+5GKnugkG+Oj+OQr+3en56r2cGKcNLytRNLnPNQJaA4mjFkorZE/klIKeklLIiAlwDwfSOCBkngRPJZVHwIkJEuANw1GEPpMgjPsUnQRZpRQnli/pBOoIneKYdQZyyiBBFvhW067YNQU6Ejl2zZEQoogcjRITE3T+IlHQo4iG4LCIk9RARipiCHFISElHfJSwR8haY0y+9+JKuXLmCvgzE0kBRADp2hVPT8Zuwlt69c1f37t4ppxEuS9P2HKYUMkTEoQ4kqadpGgZSximQk4I6+oorKCv7WEqqq0o1OimuMfPcaztRJcpmkFNSygD6kCIrIik5nhOoIe89tt28lvhziZaXwXAjlBZ9ZI1JbvBRmBVOWFjcuAkYbLCaiPFNKPFIMJFz1gy8CFQwX0IWvsMQpXfcyl85DrhOVepW0/qzMNORpIjoAYZz6tNEy92yIpinGbR0ZoJh7cKlpSUWt1Gp6/QfA56obdnQJwjS23GngFBXgFIWfsvBykTWv/A+So/411DreVBp+rFxMo9TIQNs82voa35NI/9XKWZQe+lYKl6QCdG77hEo4pghUifQhiJL8DwHPFlrNs66ZmNApyOMERIhD0nEXV9chKSIPOkOuRrPLyFEkHsEHiKE+kp9GAo9eplfQ4uRad2eeM6wKHhee547jFIPBl2ZwHM8Jy8swZykNPp52MLDLt7XTRspO9vy4t8MGg3n5jRgEy3zmnqe44k6NtgiQl4/bKQaOvjQ0Ys5hfQFGuC2jkKPGBGiUMcvtH1a93j+kZQtB6DDw3hwsKcxhmrF8euJkyt66tIFrawslj+kagaVnF9TZqiwGpq60fxwTvMYd0O8B4O6hs1O/mbww/c/wCDY0z6e1vt4Ew8wwAYY6gMW77qsg6GcEsZKLutIi7fs1OmTOotXcnlxkc2jVccYjJDdyvKiVpbmVWHddPDXsZ5tra/rgGP1xbmhLnJU+MyVy3r26hVdufQUBs8Qo3lPd2/d0v07d5Sh82D9vva2Hwi2VTHngzGuJYzZBZ07dUYnFzGEq4GGudHiaF4D4nVVy58oVIQeR4Zd1oc9+nQP4/RTjKFb0F/FmP+zH/5Q1557TmPo2ivqY/8dPKeb8Llx967WAKedv0t9e2R3kMk+G+qt23f0+fUvtLW1I9O/Dc3PP/+cI8FdIVBljhwtt9FwIHtQl5DF3NxAKUvle84SSjmHqjqrQcbmuaoqpZxlXU2RUI9QqL+CtOenIYOT2ZNSTiqQQomxKZBzieeUZSh56FooVC7iMlCnBSZk52GjVTyqV59/VucunNfSyjJjVyn4py6UJMZXqiJhMGYN6lojxnlubqghoeODuiLfQHlTyX9INSCsGUDEoRwqdJKkbICHXECMWYZupQPk/MG77+sXeFd/8s8/0Y//8Z/10x//VG+9+QfdxGDd4iWqY79M1At4YxqovzzS0xhzsaRCeMn3lXJWgx5XyDZS0uyKCHHPkn0YBGQW+sYlLvKcnskRjMObIiXknMBNkRQRU1AJeXA7r09HOB6SQhFAAgQEOY47D0iAeTXdDP8RRpBEGBEq5bTn0O3KFyhSeejwIhlRHtI0jCAtkQygD92OaUUKaPf9SI6npEQ4rTLFlxyhtmYgECJITcE8D5B5SlmeDyklKXT88iABzjbscvJRvgPfWC/rCDXgRSohjwwfGfoJQgElAwEpPyFEkMBJKcFzUkZujpNtFnooiSOPKZGckrzfDXBKiGvCetViMxFVxBTJiQJOh8q/SHIbAZcd67bXAu8HB+wnExwmZMmX42No2g6FRVH5IejINdvQZsgTFqcxxusBC+KBCUCRLUIBlZSzUgYwQK3cFROwaupibdclbPp43bDINHQQqGpVVQPUCAhgUmQWkpygkxN0k5R6SOSnnBVBWmx46uQ3vxlYQC382LOactYinoNkOq5PnyJCEeHYE4DsR273bWYAu+8tkxltYPA8wECZ8cY6AvAAApQoh0eXHKZdZiD/MO9LcSnIC9p6MnQsgE+Gnra4ugJu0gDZvohsK0hJg+HbkqFhQbiHo4X6pheES70+LDSJOjSUohIxPQpKhkOnZwCCx2kKpdRyPgRpWnQ8lETNKXTT8Gje8fjx1KwmuSau2RVTcXRTuTnsyOtId7TRKdOHOic2mFpNUynjFUvkWU/KOEIqgYnmMi1VIEjLwGZm1L5rocPLGSXRyWjyBV89BnmuNIM+0xiPgb5wVqMFg/0K1tBKIi1K0bIwjJnXLfom2jAEfM02tsR866kkahPjJqIxa8D6gwda54gXMhxrDoERGydyqBrVzO3MPEwKjNNW1reORcwGyx7eVM9Td8G8mZ5DuHK0QFB4FBA4lErRYdin/IQp8ww4pRKSdwzTLbQYSPs6GGMYxUSLeFIv4hU7f+4MXrxG5ViZ8auyWJMCSPQj1NQdIM3h6Zuba/B2VBgJ0EcGn3/2SfnZqO2tB3hB93T/3h0lPGFD1rxhk4u3rEr0n+P6uRqaHN/XGKuLg6yLZ07qzIllLQwqneAY/ezKioasVwmjrkGoDfJqaAbCyozR+ZOndAVP5rVLl3T1/Hld5OSo5Xh+A29nYMyONzeVODabT1kD6gs5J2gszM3TzimdwBta02cNK8WgVkJfk62hIppWAS6DpY62JnhHJqzx+2weVovLeHn++kd/oxeeewFPbacJx88tsEf7O7S7iR5ssFlub20i4wPt45H1T5P5lx/8P2p99sUNbcLjhDFpRnPaxrj6/Ivr8qcBVU7y+FbIfgBvc/OVlldHWliqVDXwlfAIV60y5RX8ZvCbumZsKiArkZdSUhQIQgPpCKWclBjQsq/kSimRTpkwKyJJCu4QqOI5jRMjIyJIl5sycXVqkatpOPQvHuwyls3Sgi6/+JyuvfSils+eUsd4HkSnA6p3tBdKSpHhtWaODOXP0+bnRoQDjRiHQV1hrDYaVISMyQC9GdSZ9STQwQ7jd6KcJ9AYA4SpQ/8S9LKaqgYq0lmbGw/01htvyv+b189/+jP9w9/9V/3j3/99+V/W/L8V7SF/97jOWTV85ZSU1Eked/oVkgKZjHlJIlCEZ6DzYhoHF7yOOp7PIgz56p+OGfpUlDqWFRGye1oKak0hIsQttwUC8Wk6NI0HIXGYNk4EcYm8KEBMEnH6oWlhYIuE0+IqeSGXRYScnzJ9BhQ6vII4d8nqQz91JK3+MiKxiBC3eEpEQmaQFHEdXn3aWUdBAcIU4nNhCtcAABAASURBVGiCuNMpZ+UqS6WSuKJAyP+kRH5KQapTMBbr9+/rLi98flGmSBQICYvCHpdMbpU8nq4ZhL4hg16FUkqKAAhzIhRjBW2PscdaT7xCFfqXmVde2yfYhqhEsctsN7XsKS1rpPeXMWvJeLrX2IZsp/vPmLVmn/XOe4LLO9oyuHwCfjthrQE3MZ/cp2MAbrnNaIsSG2wQjktjYxXCJs5itF/y8DqCFxEKeh8Iu2pqDXgzHs3PaW5+vsCIcDQ/0oiFagbD4VCHMBhqADRA3QyZqDMYMHj1Q6hrRXiKdRrTUW9643aMgFrk1Ckx0It4KyrClHLpS4anCPgLieAxEOQZjpdbMB0C77oJm21Pv1MfevAdF2mD4wUKPjgl7Pp6xDUFKxiqIMHt46BDSfSV0Mr1vwpcv2OADY4/Ch53N+/QUMqdcQiw90fdVrOHENAw/QKOw3lEKMIgwhk43cORTAotIWQIAf8MjFMKaQaQKVHUjompQyj5Ado3glCgTwUkpQLRhyEV2pJCksvK+KHvjjfo2GhQqc7BxpGUyYxoYXMCdkedThlmKmIZCBtRpKNQEngdAF3nBVED2dY70H0rIg5B4ULqeJyiK8mIELcLHkIQNRAY66g6tSWv49nfjnUCGSIp4DIB8BcGKlqHrJOGCYvHPkbMBkaq/wq8pXzEHB7gCRjUtRqgrmpV0EAUKnWR1YR5uru3pwcPNuW/IPecFe3RY2ZPJ9MRLDhtKDKG9mGoIxd45sUgKnWWqXy5oNQmQZwyFejkXNESbKmuKy1jXFx46rxOnz4BxoQFtyuQMSqrYhBFGdOqkiqMhCqPKW81HFRK4CSMhZwDL+mBbnz+mfy/Lm2s3yvl25vr8jektXHArTRWjYGaDraV9re1t3FHcbClUZroxMJQq6yRp/GmzqNLQ9he5GV+LiXVyK1CboNOmsu5GKucmavb2VVmDE6zxtWENk5bDMRM/hy4zcFY441NCUN1CdpnMXCXl5aVWJNjcaRqZUEa1drDyGpZk/zzWA8wNLc4vvcfRe3jpfHaUjeVlpDTd777qv6X//V/0SuvfkeonPYebGvr/gbH/Gu6c+MW4f3i0X2AoTSGX8/TTfi5cfOmvrh5S/4DrHt4XPdZjxZWVxUIdR092MVYjUhK9JVbc3OD/z91//1nSZJcd6LHzCLi3pSlq7UYLYEBl0sAXPL9zv92Hz9LvQBGYSAIxQFACA4xwMhW092lU90b8b7H494U1dVihkOCLypOmLm5ubl2t/DIzOIkdan9g0VzUvthpaxTVb9WNyT7QYFOC+ox0FY9yEpVhhIIRKaySklcdV3ji7B508ySIhsCPtI8tZ2kaQv5IgAJ8S8CzuGJWTfxonMm/8KIx99EG512xON43n39VX36K1/UjZde0LQz6IT+H7Hf8mSMVnWMj6UO9vbUTs8P9nQI/FcXdplDO9Rr0RdzqLRYJFRgVNevVN2ZmrPKmEm+CggU9e2Zb8vlDm23h9O71GJYtJ+Z/t5f/7W++2d/qj/5z/9Zf/QHv68/+s9/qL/73n9rP5bBZMNurwXtU9QtqFVovhKbu3wVGdnXjxkHa8aX93/XnBZCc0RxUnggwMHIaQ01WwihPCWEEaHMBAQQkBIbEixARn6JTszdoMYjdjxiNUgzbToBDxJsI8XV+BCRCuJEngE9zztCUZSDcZFVtGU0ZIUSvWqyUlZhAt24gHw5bLoFYRQVSgkebfmKgGtwaIsJxpCIPYeaniWpwE6EaWhknuA9sFrR4ugIRKAHXM5M60mr1anuvf+eHjN31/hinsv+7X1P0mit7DwvQ+3KLHW0Qz8wBoD5ot6Jfa/TI86lFQmaUAjbEMUItX+OMCQtFgPlHVkHXWLJZRjZI1DknqjDqLV9J8ozAa8P/rEiW/T8oapIg3Sa519LFaSR3A5rFEbWQaaSUHw2thE22ECiNYlWDF47qz6ubeCt+8yOKwvjGYuk65A0ZucNy5MBeEJtMdA4AxPqw7DwpncFTECHSdPioD02IksRruREp61ZlzktoRxu7K7vRCSyExpxrY+/WtOh9jRFxO36X7QSAhrHmuY+EtsJ/ZFKs+VZxVY/Dtb8aB2Xd2plnOTBM9FvE/3X5FB3/sQmNbE6N6C7GSmbwmCfOOf0j464KAGlugh8JGfND8Oc0GZnTArqf5UflUyzoI2SdmA9U5ehAt6X+i5Z6Eu7i147QwdKA7JKtXRJvycT1GkbJPJw3OR1pPGh+WIINyaQGi3AI4C2kebBLNsyl6jiyj9irtwTIQNyfoe59tgyqYiYQT0tdZoG2mDFGDpjEfNJ0qPHT1jsOu3t77cvJZWpYrGzg1osuFhqw8ljz2PN64M/A/uXZ+aFyladw1Og3cIiPy4D2Rz0k0C74TdmKF6TTELWOD8mHgCboi/VXiBGXbu2r099+lW99OJdyo5KrHisFJyyJo4l1aAuEn6Fejq770PDAnC8ucBhOtzf4TSWF+5Fp8Lm6ekRn1h/ou/9zV/prTd+jBPDBvLuOzrG8Xt8/54e8zn+9OiR/F+Wnp0c4SN2WtBe4+mJVjgD6THGnAzWVRYyCSdhAiNr2cR6mlSuR3+gXXsDvqefijFbpC36xXSXNdInqHY0F8Ogu7fu6Pk7d3Xt8FD7OEd7Bwfqd5fq+GTNYNYY0vHJsY6Oj+Tfwvdv5h49edx+2ckOynVOeH/9n/26/tW/+lf61Kc+1XT8G/onOMQnT57oiE/K/sx/ahuc1q3YLGlI1pvU+/cf68nJmc7YtPphIdtaLAboNS3If2Ru9EMP36unHRfttHqh/YPd5qwumFNuf6PrUwPhAf2hR7/r2tjLKmUG/RbioYxUMgGLTbhImFUqw2GQVcoEkU0/MlXYSqjaxVhp1A9smmxwNYRwozrRBxPmJsqhLnXtzm19/itf1qe+8Dnt0n5r5BP5drRBZMn7Z1Zo0ff0ya5uXDvUnVu3dOPwQHZYl8iXOKsLyuVT+Z3N+rKkDYgSRMWuPa8vo9L9T3E8HnrycfpFP7AWdXrCy6Sd0z/9oz/Wd771LX3nG9/Ut7/+Df3lf/mu3uUlYmS/XlSvnW5QKZQG46rvSgM2Et576er0jCG50sQ4C0luLyPQb1MLmdA1eRoRoapUBtZDV66IINkFFEQD50uUHDZtkBQRAKrAHnxC6bsIeAM+kYn4dpNnJvmCLMpgmjWXp0xBk23i0Knc8FBhU5srthRZRGj7TxteIUXwkKF2OTgjFGEgjguYlUJENZjX5kK64SBWMFFIrAWemwT13s/e1bvv/Eye7xPjIBEmumjRPtL8MjHJl2UNPDr6t6fPF32vvp/nUtEeeV7nIK1TCQqP3HGVF22DtMUNjGtxrdkXKJw67HTYtL6CCN+UmRtuFsQmYs2at2ZMrTiJXbNOWGfi4f3CdAvURN2oCJFugInKGuYbMN1uq6C93XRG9G1szWLqTOyceiM62zisztTpaDO5wFUXFSwWkK7raKCexWdoHvliMTR+GD6CXtaB32lvkTta8Ca6WCxaPi5TRMj291iYr1+71uQRwfrPRKPcLtcvCiefQYPYiAOmvwC2SW1pcgCYb6bg3caQFvzgg+WRSKd7NkhBPGuoGgj6JhXd2p4OXgWZzzGbJ+m5Z32YZ+Vz1cAvJ+TcfzmWPs4KFaZxgrolMA3Gv/kZo4LNNDm5SBwY/0KLN4k+g02m096ib9hhk7WjOrBJtRM00sx2Rhb/qW0kthfOQxJDUZgAofYvZlnEOaOIID4VLAwR0cIRMyXAPfMRofML1sFzCAGRE7h8Px2mCYiedZ1WPKxDcTUSab7JEKxwpNoLKg5JMqc995bMvQWLVce8rixVAIXaeGHx8px0miOcmWMcs/YjQ2Q3kmvTwS6syBaE/I8HtzlABE9FhMTdoO3FaCH91o7pxYB3yQGOpKiJGp10cLirV157SXefu6UexzPZ9EX/huOBKcuTqA4IINaTYL0K1qhkA0/t4Gjtgd2dAediYDwUWaz0s3fe5NPrX+hnb72haX2qhzioE3Vm8dHx48eqTPkXsvDkNOKATizQ8gmkHVLadIQ31lA8GtoyWPhJw3rnE7eeNu+rZBQ0JQVjNqhf0A4jNlZnx6QpPXf3rl5++SXduXVH1zlN3dvb59Rtl/V2oaySr5HN4Rin84mdTj7hP8ZJfXj/AQ4OTjWOp/+Wo/9nHa+vj3C6j9Hz5+Mn8I9xgho4OfXPqvoFxJvVCWPk3fcf6uHjE52ejYosTkcPdZtT3T1O6vY4eVwuFxqYP4tFR3l6PoEvKdtS+/t7OG8LZJ2Kuhad0LGZDv2gwXtDP9APPf3RtTpkhJI2jQhFmDeqySqztUNRV9tpFFnTz61+Nt2IOYwR2aEyIjYycYWICvlf8mzAVoQlIaaJ/JgIj2BJPV799Kf12S99Ubeef15J2UfynJwGWDdSqkrGUy/3rV8kruGsXjvYb78stUv77Awd4wVs6E5XbawtWGsG7PQVKjL3S0qw4XsoF4a7DIlwh05H2CduP/jvf6c//oM/1He++U19/T/9lr7121/X3/z5X+rhe+8rGAfFVKlWN4kqtLZbdL36LNokNLH/T9gU4wzr6ESTWzciCAuEH5ovDHKbT8oRBnoOnwP1RBYZSlNDCKHnYfiIUESoXdDMUGQqA5gW1DAPgnjHmUagu4FllegakVJIVyAuy0xIkyAiFDEjSRcRQnAOQo0PBZTbBJ0IGF29IkIRGygk84JuQFDzNcsiQhFAAOo4z9mi7CteMt584w2c1Z/Nv0RF31A8VUZDQpM0BqmxIBAq0g7062Kgb6F917W+tr6sQZpIUmQqYm6rqlQxj7KKuVczj07HeFwul06mtmZJxHXyfmB9gmJ4zoRxMw+HIMx4IuA0I2vgGj9y9F7BWub9wuv4ZXjMZQQJuUndjDaFrfUmvPTAeIt3ps3oxHwYWyG9iZ2x+J6x6BqnvIU5vGYS2ELLhkdEUJli4elZdGgkGqsDfW9+Ay9QbkCjtx7oBg1sisaCjdEL77Vr12Vn9BoL8QGnBXZOd1kMd3Z2+GR1Tf7jujdv3mQR3P1AjeZ66BNds+5Ee7F1U2+qD09ztfa4oC0TZB9n1PZsYEu3+tu30yZnYWg60OkyyNxO7EdhYtDaxtTKOs4FbIXb5mTqghrmDQbBdAmCt/iXAFt6GluzE/WZMbet60yBiXbZtiD4c95B+T8cIvZpTMhmJBv/FkWneDPoUhqYsN4s7KTu4jzsLPq2kSyI7EM6T0O7F/Wyg+q0TMtmO+kDzMFfzduhkC7JCXHrQ64JuQG5uBFwk8O29TxekfimLG5Xt7PpVslhtOZ8mZcyNhbpDbUxhrL5FXU6HVc6br+INDKn9jR0gzJLi8WSBaxvfMi1pQzkuWbcnvLy6pPUIz77n7Ig+ZdQJvKZQrTyRB569kU8puY483AmBkUiypwh+MuIK2FRbvHy4BOoxdDpxRef1907N1l76FAChTk1AAAQAElEQVQc04nP8gUNkLyUNFpi8Y6GSmhnJPUFQ1LPST0yO6wHOCWLvsjiTBOO4sN77+t7f/1f9dZPf6rJdX/0SD59LElbTDiipziIWo3IUiPO3cjayUKqGchpox3WuYOdXR3u7su/5T10nfrK9ss5tmXdoH7GSNv6071o9zu3b+mVl1/W7Zu32mfmg/0DHED6a+hZe5P2CVlvRXntYPqXpk78IsHprtdrbz6fwdG6c/uOIlLtBNxrCpvJ8dFjPcIBdz0fPbjH6etj+T8E8DK/Rvfhk2P9+A1Ok3FSxygNyx3duH5Ne7tLHYAFBV/0qZ3dQUsc/R0+9+/uLXBSd7S7xxo/lIo2r0zq2mlg/R+6vtEevus6ZZWS9kl0Qv4nZYaSfcOyYkwWOpGJDJgCkUZcESHrRYR8RQThktM0ObbCQB6Rig1yI7PDE7r4J66JsOHx7f8IoN/b1QuvvaIvfO2reunTr6t2FsydU8DpJH3kuadN34l2HbrSIWluXj/UzWsHunawh8O64ItNx9eaHnRaDr2WjLVFpRYV8prTQ1l+xChSMaOSsd5T3gNeCBbYTPpNOAM+mfcYe+eNt/RXf/EX+qPf/wN963e+3uC/EnDMFxKPQzu7fRS2oo2zPktGh81EzpTG3Jqhx75C+yTyiKD2huar1U+epnOYZwTx6CZUaOv8stxIRUATKCT4BKZGRMhhI+R/EiKZi+AJCDRhK1NuZKZp26DxszwCSoLLTxKrXcQ16kf48RFAl1viEeJfaHOFIi4jkQfY3LDc6EiNytfMhSUxhxuBNTVGjxns+s/Fvffeu/K8FX2cyCpTlYDxUZmtvZwm2HQiQjQ/63Sp7+uc9syTinCO6GtOv0mbGciM3MgLOiMxVoyNgZcw0d9Gk2EvSBcR2AzE0wY6HxCTWdLYT/HL7dY5VUsREvTy4LF+cslwnD7J5QLYFglgWwpPujWL7+ygnshv3/6zJKaPOUk4PuYTF4uxSxoRinAF1Kjz7rqi4XoasIfSEIR7Fp2BhWlJQyzw2nd393Tt8Lr898Vu3LglO6C3OS24c/c5Pffc85wevKLXX39ddk5ffPFFvfLKy/J/V/Z//p//TF/84hflPwvjhc6NIq4V5THvsn88KLkbdgNCm8bfdsKG0rpwV+IIcCPdpHVeZN9uxg8nIjoHimKtmcPiIk2TbajTjqwU08fB+pQloIZtTAzwZtwZNLj7tyCvZ9wR0foo4tn0GUk+IApLttlsqWWAVuEpSjpppKwjZXQ5r4DYpvRzPCLI1fdHgLmkxKaBmhiRtPvYIBb7QjhUyov9Lk7p3nLBpjFw+rFgs+ibfNl3bBjJgi5sjZvT05FFfkI2qahTSTOlTLkFuQXy5BGRpG2MBNliktuFx0fc1rkcPZHfFttmmzbMVhcVhoOlWwn5INymMx23YYz7z1D5FPRkdaozHNWVx06mhvYz5Ds4cwsMJMUuwHaJ2RUb4xobKzbgI04UHx7zmRi6TmkMQJlQ00R7aAsRQX4RAXcViC9uEgahD8DpjPPUqYjAB1hR35V2dxasD6/gqD4HP4j1VHRv68fF0LWXkMRugQ7jPZ1jdAyEvksZXQ9lkR9A774nndMe7O/qEMegNGmNw3fv3ff0kx/8YD5FRRZsJG2j9y8G8Dn85PHR/Nn80RM+/Z+qm0q4X+Jgt8H8kJQJ7C12cVJ3cEqqjbtl1zNeJq1w/P2zpT5ZOeN0xU5qkNfdO3f08ksv6zpfk/xLO35pX7CGdqynxVhDhfaYNHq9Jp37247oKfyjh49ok5TX0Rs3bjSd46Mn7cTmBCfWPx5w4r58/IDPjY/bXIkInXAokf2gU7y0N9+9r3fvP9KDJyeaonBQD3Sb09SDvR0d0gdLju729xa6dfu6rvsXyQ53m4O6s0Ot7SXxsiBNStq9o5O6pG26ov179dQhq5TkmYxBhRQZyirGYQdKBT/HIXdcllrYykZIEdFkQXxEtHBVKrGZNdOIWR4BVaJjdBtqHiCXQtqgjWdsjpR9xSAaF532b17X61/4rL7w1a/ouZdf1EAbkJFG6ug+GHnBQFV9Ckz0cWofh/7GwZ78FyDcbgc483uc4C9R8t9aTVIbLR2bCOJ5HHfZxnGXI2vRuvG7pHPaoUoj/bQ+OZV/DvnNH/9Ef/Fn39XvfuNb+g//5t/qG7/9O/L/cnX08LGG6LRg7PWRSsasTleMUWnBQdEk6Yj93FgzrkV9I0IRIR66ell7lmyjZ4quDKmFFQrsZECNhCITfIKI2CgGIoOgQsm/kOAAOhEBD6AZxG5QmYyLVELPUXM4kM2Y02EJG5KwIS6kcvx5OJCExD0DJuAQKyIkhSJCGQKm5BOGeWSCbhARcMDUICQDXhNyiVBs7Mx0yV7E7JWdVPtXHj/yeCjiqUvRz+V5QgEisBGabaTU90Ufdip0G4hfM/4m1umUVIQbCFSmChsGYmJ1Xg65W1nfK1MTY+CUNW3CJ+mKMYatEZnIdQKIeamhxMi81kyitKT12KmuU0RQroG8SoiFGkAfxdGJLQTpiiUZNlS2BJWlzLyKKpWxkTee8KwX6M4Q1won8ISF1P/zyD3/Tb0H93FeH+kJn5dOWMhPmTB+m7dja7piYxO1jwjslFzhBR2y5KRmwRv5znKpnZ0dNpgdFr5d7fHmecgp6vXr13Xj+g15Ub1165bu8rnr7t07us1JwO3bt3Xnzl29/vprevXV1+T/Z9fxRSdGBI3Tk1foF7nc4C7vnPajn7TxBxSc/jKuKtBDJLocf5mf80WH9vowfiJuosenK44f0o+wO7U4LGIatg2aWfbh6a6W+4Oh1rrYM70MiieHnQLr5IUSZSV3opCw+PoXMgzr/CKIlkOQ9OOACrmu+RIw4oxNTNyg7Tom6RJnZNcOKthZ9Jxq9Fr01TaAvqJR6zFd2RimhpLUMb4KWB40ZiIz36jlIRYFzRPf5UQW6AS8AdE5pMusthctphah7dUk2wA1oh3Jm8blnnn3p9u4KV1VR58Y9Ef6oQHJGv4Mh+bJ8RHOyIlG4ru+V8/czEglBYiwe2SLUBaWFUdr/kWpYxzTxzg3/s8AfJI6BvZRY/3VFiQXZhQRQApJsA1qAalRXVyXxea3MeYZNk298USYdpXynzl67bWXWR9ua4nzEDhElBbdSc7Pp63BiapY8KPB8pG4SYm8KtR3qR5bjXaEkXUG8h3a4xBndQ8nxP18dnrUPsn9w9/9nfy5nOzob0rDuPLncp9eTZym0qASjkBJOH0hsmIMhUqpRTfgoO5qgQPok9fxbE38hIP4pDkaYkPwi5B/y/4R66uwfZs18MUXXpT/w5P9XdZJcLC3rz3ozs5SA30nX/TjRF9pkpIOWNPH84HCkfb29sCu7JjeZ+2+f+++Hjx4qAcPH+jBgwd6TF7+2dszxsSKPl6x1itLj49OOUl9Sz97777WUVINnJhii9Nc5913JTtQsT5T0VEDTn4/lPo+1dGGHW3adbKpho59pmjvrkpbZBVpQ0mcQq3smUX6TkVcVqoyFczdhDYE+iAidC6v0hyXioiWxmHbqKxmNyIlkQbquC2CcARyXcB68hWSP++vyX9N8hXwL1sNnLrffuF5fe7LX9Krn/6UFuxlbvesubyoi21aHjvJnOsrtKR9Dnj58enqzWuHusEpqx3Xa4d7OtzbafGD24zB1Zc00HYD7bjoE75Th9Fmj3LZSV3ysjK4Dyg7R6Lyf8Jwn/59i8/H3/vb7+k73/5d/ev/+/+r3/5Pv6W//sv/KjusxUTdGRa6Rh8GY0VcHXZ8aLSkDid8MfAvzflUfqTcQXwDeVemkrZC1O7Jg61F8uBuQj/gXaRwe6IfAWdgA06CTxBB6By2Hcq8kCVxlalym1apXNcNtnzf0y4Mss6wDug2qCRNJjZTAY0QWYfMZwbymUfIPetlmhZx0AAO10ydbobTbZEK4rdI9Gcd5I1HT/MVM2nPoO0cphgyfXj/vn729ts6xccK2t3yilAleZuCpDxFRMJXSpmhnvZobYDA4Ym1bmTuhySihSp7xahUaG6XVCJM4ongOQHfUNYQ2xhZh4SdymRJGjUwPjp8LO81I3uB1xbDPElITG3m5JikBF6HqB8iIcDSLBtZz0YS2KGdiM+qolCdTK+ASrmDz+HKgcpUZVHxVIQRLXPpKnVBVzigJzTmAxa6e0wK4/79BzitD/X40WM57pQ3eWPFgucKuVARoXQeRV5GxwDzIOsHdd2MgQZZ8Ia3w4RpE2fJ5MWhHZhYi8XAm8NSu0z0Q/8iAQuFT2D9X5btw7tsmduy63+7q3UanUPPUTaHDFjfsPSf+/RD4aSomTQ42f+2aAWl1xk+PD9QXkf/Tyu7V1/yZerQ1KMYdkzmlJ3SPZyOXWB+OXSzU1qhnnHTVUJLXYZSwrmYoBMOqpBno0knpYjDKGqKDY8J1UaWRGQFY51YZNogxD94nooI8bgE/VzX0+33dPjCmFtfLBTGpDWcT1CP2YyO+US8YuEI1oqeudV1/VwkErcmxKjn1IpFzy+epzj9/s3+x3wmPoG3ctBmoiq6VJ+ggVobbKjDjm462P4fvW3r0L849anXdOfuLe3sDio296DQM8gBXsB5J+WQvUWD+rslxIi0bpbU4QR0Xapjbezh+77auBiQLTm5OuAFeheHMCWd4Mi9/dab+vEPf6jT0+PmXPqXHx5zavmEU6uRtREfg3Ejkb0mFnXLxMLdkZkdCzvASf5r+mBl4Bj6FydOT450iv0HOI3vv/uuRtbOF55/Xv7cf+vmDe1Tjj0czv39fT6p77WXfL/0ewNxXu4Guoz1Y8JnWVG+k7YerylTROg+zunEBjjRBmfke8rhwgl1OGn5H2n15IlWvIQcHR2dn669+fY7euONN/UEhzX6pfqdPe0eHOo6n/0XvOiV+58xtD47UTC6Otqs70MFOmBqmO/po0K/NvB4K8ZeMl8iaV0qkHRYVrW+cFxDlpL4FoduOoxOWrZBOWxQz3M5YcsrN+krlcRHhCKu4kIu4iRFu0UCTej6hYyDZa1CsqPa/kRV38n/m9XNO3f0xS99WV/96lc5TLnNWtOxlyYmJsbAFlIKhNRTjuXQ0X8DLw9LHR7s68Z1t+m+rh3sao+T18Wib3Z675Hod5mkq40MStjtUZRt6Dot2DeHvteSvXNgLtsRuH/vgd5842394Pv/IP8d1n/9f/9r/Yd//x/0t3/zt7xoHamjffzjdRmpAMKWNLWyF3lmaBa1wUU9xLXliZvQtb7pRNjKcZ7IuoEIIEtsz/nMYZ4iUpZHROOdNqiXkVUqkFXKmlGUqTIJJ3HZxkhH3Y2+L8K0+yZcpNkiSVOZMs2cbW3zdZkqU5Wpc9mGT1MQRqRMLYuMxkdAA3mD+Q2IJ4m28DoTKao7iU2lUb9UMzhk6vgVhylv/PQn8h/4X3E6Lq5odkIVEqy8ZphWbGXsTdj1eBo66k6GHXET89HzDUkhjQAAEABJREFUXFwZqeBfInfZK5O6ljyeLAt03IdbTKwNWak1jipJFBlA523L4tLi7NM13468mgnyUMPESet6ButOc0wZJ9S8PX1IMrIGjeyjo6SsKh5zoZLCZWULp/kPQSCPCJJ//D2RkR3Rx4+f6CFv5PdxWN9/733dgz7AaZ3f5I9Z2E9YME+14rT17GzV+DN4L55rwkHlksbYwhVbs7hjXnNRJrUG4UTM8pEGdN5SaLncAUsm+gEL5w0tmKSOc1r9gpcbdNtpFxRjGLVtuP+B29Yvw6YcNhU1usB5QP//c8W2qBdVapLJlSFyIrQF7JWb6BY2NVrg/LFNNcmnsTy1hZhYIvRBjEoW1UVX2mUB32dT9UnG3tBrUcUn12DNGNuEtc5QqSGTcKgob0lKYOrJ3234Ii+Gq2zb47PxxDXdkJK0STieAaKQcjvygpyLEZ3f04ZrlLHnBWKLDxuH2zZxfANlddLRCwPtNBL2AnSCk3KyOiGHSclm29E+XtAmnClUWlPORYy24Hj+2Ul1uid2ZHhJXdswlY+ktm4IahER4gYhcasFJMG7bK38+mRXzIk0pxklO5kg+PzZ9alX20nqLTb7hbpCm74OCu9FvwGexFihBYnb8tYRbWEdoeMiJvXocLAGNjs7Bj28w11XLNClBc6qX4R3d3dlXa9t77zzNpvKu+1vHfpPydx7/33WNtqUNnR2W9CAZDNSDjVHY9H3bBQpscBPrGU+vbTz28KscT5Jvff+e+r7Dqfnlq4dHoB9nNQ9sMvXp2VzRvp+kMvaZVKmbPZbW9Ev7mOfrNnh9Alq2wuo44oXE6/ZI/me0odHTx7riPXb8M/Wrvn069/89y9iHR0d651339MPfvgjPXlyrIH87AQdcCBwSJkOr1+jXRbkLdzTUWeUfdJK2Y0NBa1uUvVSllT0UbldTasIg64jrpSRc/klJfOwq5rjM1s4KLshOisi5jj0coOqUpiXFE5zGZFNFhHyP3FFwF0CIu44x4SmDHQalRgpBqOY9p0Ii/wm8h2tA+15kXn1U6/rq//ka3rFp6u8VFhnxOy5E0c6grasJJ3nqK0OQ8fL1pKXj135L1f4dNXY318wvu2EJu0f9PcEBEIDbTlUqMsgm4Qm46tTR5tWdaqGvr0oPcBhfeett/Xf/ua/6dvf/Lb+zf/z/+jf//t/rz//7p+3MeyX7/3lUjc4/DnY2dWOnV7q5DF5wkuLfxZ7zUvTxDoSEeKmPWgFBvlcNyGzPMzIF7EipPkBoU+UUBJHhIJyR4QFSmjEzBNQi8tQRBK8gMMRloeS+MpU0Q9Gwmcl8g2qGl/Qc6BTuYmHXrV3IddTVxA2IO0O+R8sZYGFubijsdR+ZlrIamLN8RoWjU4kA7Sf3JK067333tObP/2pPP9E2PIiYVFPbhX2ymHgsFHIeuo3dEXfF2MgsDuSfE3dowGBb9KnKjeIVMIbkWrxzq+B8V2JcFMGUV6vRV4zJtaskXg7qWucUNOR9c4WIkLCkoP209asB16HDOu0dE6LDb9EMZPkKyNCESCBqUK0ieM+HBjSzwEsKtBfc+Lihe+YQe1F3I7rQ05bH/s3SB8/5q3+0SUQZnG0g/sEekS8F8on8E94o3/EieyjR484nZ31njw5kn8W1hulK+28fGK7YrOtSo6ke0WEljgirpjjPaEmynUBxzwLNNdEs1yC63+RbmpN1sJOHn5coMkv5XMR8zTnfMhkI75Ix6AivTwoLmFicJzL5hKQcpLT8eCeeYcvcLUezSyPi/hnpflkMjK8Ytw2LTO9DMuM82aiX+gc35RfsvwKaBLPVUNcjSKDnW+Um2MKpaVolVHrac3GuIKeabU+1SlvoqbTtNI0Aqh/43vokwW313U2kOsswodstLtZ2mHn3O167RHeH5ba6Xv1yDsmZ8dc6SmzqcMLnIUd9Pa6oelbd9H3GpB3jL1ipUjSGBEUUk9diCy2UzTjqXgHN33UutlhmKfb1E1yGVbb6pg/x1bJAnhuW7uCMzYcn6DZsVCmqorNoOjfpH+C+SwoQRJ7Lp3yUnnEydvjoyfy31c9JX2QJrIUMacpKE2horLmI0LtMoGPCPlfM05psE40GfCceTMOz0Bd1p3o8fV4hhN0omk6VdaZDg4X+vwXXtNzz93QcqfU9VJ1gX3NV2vPmW3PkJJ6egMPBBGhylRGtvK6BmlZEaZeXV/YK3Us/kU40e2qY50Z5NPMa4eHOA87lGfihPIen80fyj/LNXoBZvE+42RxzTgcwSlr1BnjE2XspapLxuxaZ5xGjziLpsc4/ivSPaF973HieR9Yv8fh2F3uyNjf3ceJuKab12/wefiAcb1QT5lcBzen1+CgBU45iXni39ZnHT7DEX2fzW/NfNg72FEUGpVyOyyHhSIkn9ycsr6ugE5H5ZhaQ09P1xw4PNAPf/RjHVGuBfo3OfG7dbDQ3WtL3b150H6BqrC5ZtIeMyMfTWd6fPZQ4/SQep6CM2W/VpVAKKl70aZJvTqELkdlUo6QuOkQ0nTqh0Hd0Kvr+xZO+slwHywWQ+uHoh7Z0qYyQwGsE+nwbNPxhmVoKCIlpaLRgOduY2WiuQEN6Tk1Wmbe0Qq4GTC0T6jwPGvNqF2NWjEXVpJG6uUfBVgNpd3bN/X6r3xJn/8/vqb9u3c0DkNDx2f9pB2VnSbKMFGWjsGbVZQ/WxsNQ6eD/V0OXfZ048aubt7c1a1bO4w3MdYn9f2KMXuiLk4brTzFOVkzFgQNVab6pO1qUDWUMg36lT3af7Lsvffe1d9///v6g9/7Pf3bf/Nv9J/+w3/Q3//t3+rRz36mnnG4T3mvLXZ0bbmrA6jXyB4b/jEVOlcZoSCfNY7ICeNNXEU9LIsQLQbMwDUnNkOOm8QVIRGWKYgI+Z+gCSIIgW3YshlqydrhAGbSiKSOqawCUMpUOdOIUKATwRPkRr6llbPeNhxhPSkCKi5oRLRwxFWKUEaE5Wa31PwWyCTUoKF2oS6zpgnT9aXFchBFaS+4//D9v9ODe+9rXJ9J+AKFTisfCSqlhtpQwn2XWgw9L63Mib7XfNoaLY8eZaMikc+yNA+YruhEkye2k5C4Aog1LCK0xxdrTBCkLKzBFEgTZTLWjKMVB4xeu+yQTswX0bnJGOkpT++yVLJmr7UijZ3S0QroeY20/kSYJDwlXpIIEjnh4lrhHJxWjh8Cf6b6eSBs277T2KYLf8bgPebN/AkOp53V9zllfZ8Fc8b7epe3dOO9Rt/VO+/8TG+//bbe5oTC9N7791j8H4GHl3BfD+7P8M/HHrO4uwHcthGhiJAbqOs6RAGevt0sT8u2YcddgCajU3SBbR1bxDbNz0ed9IMpnKelpk+BBPQeHcnTPNEQwpTLST4UrvsWH6r0c0eQ/ZyxmQ02pJXp3GArJDHc21JcoZZfBqnnbWDCLwHbsO3Az5na+gS71sjmP+K4mE5s9GKDZL5q4LFg4u8se+0w+fd2Bu3vLXWwu9DhDhh6HM1Ou13hqLKZME6W1WtZnQZWiiEZPykW+VAHP7D4DUy2YUMXTMIB9AayHnisddACQZqIkAS4dX5R7nllkKP0SS6StKpvdFuQ9mgT/BLdRF8hjBbGLU/rYeQ8jXkWIZ+onXGqZid15QWHzcbUehWpnjYJKMk5CBy1dWqPmG/+edZjPhGvWXxEm2lT31Cw6IkFxzQIqSHR2aioXdGePFqNLlHYdm/ldDWL4+R8oA4lJ6lZo/YPlnr9Uy/q7t3rLPIpy7YvAM7LWTS4AsC8KE0SaQT8OZBFEAo0QILqUu7PviuZ74dOOzs7GnAwhn7Qgi82/oqzu7vbeLJgY2EZhgls0/Ly5Zdor4VVIevucrq2wAFwnVrc6WlzVk9pT/8ik395wr/w9IQX9RPiinGZwdbjPsOpPcXpdLoRR2JCNrEm0dGa4Ef68YyXCa+3Dx54jbyHA/2+3r/3HvFrHV47wPG5JjvebktR1pF0/pp1Sl7+bzrXRyc6e3LCV6+R+kj37j/Sj37yU93H3hJn5ca1azrghe9g2ekGfXBtfwd7qRXz8ZSN9Qg8Hk/1ZPVE6/EJbbdSdmso7lhJboesVADT7EpZ1cI0mxTRwtV1yiyZFvFGZironIhQZamQN1mkEllEqP2DWm5Yx7rmtzpCS+2K9pxohzbioNt2aRE8mhz9ycCuoIHXxTBUjmrw0FxPXoEAOnZW14yf9ZDqcDZvvfyiPvcrX9WdV15S8KJ8gu5E/aobFDk7q5HUgfpUT70M0vc4u0vWsb29QQe8GPhU9c6dQz333HXdvrXH18Oel5fQoh/BxNo3qf35vJT8ct0xdrrs4Yu2SnUFGM8d+fTAY8Z78Vtvvanv/93f6b/86Z/qP/7bf6ff+/o39P2/+RuNnKTvsg7s90td29nT9b0D3Txw/+9oxDF/7Bch1oPI0C6n666D21JcEakwBUm8WognfBgRigBP8wqUQhEfRCIzIApJGVJlqqhXZakylSCIiAjiQ+FwhHz5GRGKCFnvMio3aYmLSEVsdKARc5qIC5rwW0RYPqeJhN9ApiHNMmiEIiWFuKZGAr7Q89z1fHyAg3pv80VmYl8L1uskPkkHsUk1nnA1ROvXJWvKwN5WVmJAtnTkkmSAWktHVuytEiI1XoJOateGzC+6TdJ0q5K0WGMNdpoJ2441HX1QRBntsI5MgNG+JGGMKihkJOlQXrPG2DzThpBYF0aqagsTtWszTo7LZgAja4yMJPpfhZU3PxZXn9oc8WbvgW3n0v8l4wOcTf/5hQY7sDil/m/Cfsbb3M9wWN955x29yQR6gyPwn27gCfX22++o6aD3HumecALg+kREq7xbouOtbqDj3MgO/+JozUvyy5SGZUGbLgGFX+C+ahOrv4CNf4QkLrZH4jk+vAwe2A20lScAb0wM/kn+uT3LTRs0IR/PwbaM9Qk9QFwxSYpJ0YEeDDFpwexbVOBsJiehqX0m6QEn6d5ED9kMrrGZXsdBPYTuLwbtLXrtGstey6FY2Et9J7EfgEnFzuO/o+rwgN0ZSZx1gkUwlIyxiJlmJGHAhEwQDY6TiALUiXLOzpN5/a+9pjm7RvwwLIJ67I60aRZtt1zgfPFZkHb2PBrpqylCAtbzmuF5fMo89m/3+0T1BH4UlysKuXoHSUNuq8JGJmFJIQEyJ59PPtYnXkhGsCbVqCz6oi9OUvf02muv6Oata+qHFNlIcg7imhq3lUWEIqyTlKkUGDEyE10pIpQNCW+IK5qsqpTe7IGd074bVPBStCpkFk7qkvYbFJF6+nJ7rll33Y6FrQXjcsFYjAyc/7VOOWU95dTVX4W8Rh7jhD7mq5Id1BEHtCOvnrUslDrFAX3El6YHDx60l/Yn6HlNPT45kr9eNbAW+vP+mZ1ODglOGnA8Sev18GB/Xx2D3vm7n8/I/5hTUv+4wSkn5YbLckz6xzgp795/oJ++9ZbeZ212/Q5wRq7tH2jZ9/LGuE94Dyk9XA8AABAASURBVMe7KjhJPtEx5T8+PqU8c57icr3LTlmrS6cOvutKXZUc1yhhlykiVPDWKeKzUkk/JfKIkNrdHpqvUAQ6xEWaB9CWhnS2YTQ76Cicqj3MNDgU4WcLPvtB9ASeGTmJscnjciS6Lk8ldcxOw2KpF156SV/66q/olddeJbyQMhV9p3T/oqdILIQSWlW0Tc7oQn1fWgy9dpirN29e141rh7p147rucmJ76+Y1XT/c1wFr3V5b2wKHdVRf63N0hQNbwp6QxQbSUKEFtr3enh491jtvvqG//av/qt/91jf17zlh/fY3vqEf/eAfdIRDyiQURVEntb6/xljaoV6nHET5QOmIw6iecdHRf4XdylBWKqERkuYHJJBZno2PcNjYhJt+KJIwQEkEuJHFFojgm33yKJDkaSBWyNekwFblJi94S42IUEQoN3GXaVWpcpMGnW05IuY0Ec+mifxZiLC+Wn6RpgZlY2/wyMFrUQgO38zz7yc//rEePXzAF44TTbx4Om62K1EsyhYqbFoGabKeNh8G5lYGhqYNRjkeieZrUssLgbOGzGFGb5NDSSg2YTXqsBUJoein5jhxTU3Fa5SdVK9xK9a5FS/Pdkpn202l+WQjdfMaKAyZjtg2sCLPqwZJueLtZwv/PMHKDuTPgTUN5g3rozDaAWbzGzdoBWKxbWmohOloSmXOWDi9GPs01Iut/9cU08ecIjxmAX7MxHjEwPcvZb2/ecNoDi1vGvdxcO/xSczwqYFPIZx3RDCXXH0xsTsNOKoRQfV/uXezRgu7fobDpls4bGzDpvQW99TguBkOj7AYkwH7Ubd78yPjibSZZ4GoX969bVPTYOgZgs4Q13Z8u1rBw/BiGDhB55RyhnWNjTx5WzPCdCtjPCVozioDvhpG7fadru3u6HB3ydv+Uoc4AYcs5Ic4AgecpNo59acr6+1U4tgGCzRjo0wNyY6pHVTDvOE/DWNntWPSM//VpVgYAPWAFWJK7JsKmIC4BNjWFqZ0ODf9TNo2Dprwl/Qge9v8UDjPy1nRnhTmfK3pqJydjOs3bujatWtasOlklSKivfGuaOcVc3o+ST3TKc6pHZFzJ5U2jYvGOM8pIpqNjGw0KIehDd3yDp8n+hDGa8lEGdasXxMvKJjUzs6gV199Wbdv39BiwUZftkQbUz+es6XYkA3dhDblCflfsuoH5Y8IXeFjU+4mD3W0SeFkBXK39crrF5+77Dh6XZRCEqOWcnodIjDf9M8pDp8D3sAzS66HZSvq47XQ67DDdhjPaN/GszZOrJt912tJn/T9oIjg1HWNA3ish/4xqkeP5Bf0UxzDI5xXyx7iVD7EiW2nsayh259L9c+XupwDJ8BGh133jeviE/UTTnJPmpN60pzNJsOB/dm9e3zu/5HeY83tcEAODg4oz0I97TbQJj4d3tvbwynqVZnziTvlOW32TvkUvhYFVxJXlSrSZFWj5o2u65RVSnToihbX0daVs6yIq8wWb1sRAQlJxvzMraxRdCMVoNkkrfkI9A1B9dR1LnfcZTyl93MFN3awHZQhs9TTlzdv39ZnPvd5fe5LX9K1GzeVrn/fzZS6Wk9OQ16RoUypoEX6jvm6w/rWEeY4U8uh0/XDA926cU13bl+Xfxzj+sGuDnYH7XHazRJI30zquxGHdFTHiUCPvb4CXvRjEJ/aGXrik3Vh5BSdl40nj/X+z97Vf//bv9U3fvu39R//3b/TH/7e7+mH3/++7Ix6De8UpBt0g/zv3r6laweHOuOl6B2/1PB1dMVYRoXyuw7YjqQeoMyHRGREKHMOR2xpKOIpUF9ET8lTTmtUzXwE6SSFfDH5IEEoImbdIA9saXNFELtBUo4PRyhJ9+Hxc/4fGx8S2YFQYC9CotFZFSeW5VET6+17776rd95+S0fMX7fhxJri9vaamSkliTIEBZrREbGgD50/RjRjktME+2iQQ6A72xHyLbY6c5iExE0yfRpeK4jY3NaZ2ZHyre3TAa9na8ITa5c2liwb2bu36amp1l6nwQi0ubYW04uP4QVyhYPqhasZ2WTwofwmYxeo6WzCztigDc7r1DLzYwMX2Bgp+Ei60ZRCj/BrOsVlmOAnyuBOmbFqC9xqNWqN3LqG9Z3/ik3ihDc4L9LH0IcPHumYTw/FJD9hopi3TXdaZm2a4RcnrSr0sn3Ey6AfMDrJbWDMjYCI22HDztoWczthzZ1zDmEmzuHQh8KZy1fw2AL2qZscKBOlgTnPxvzIcAVSKoJ2mVJ0AW08KSKxEvBja/uLdp9w/GfMskl0H7q+ww+JTCb61XJTCx1jdPRJZTIXJwkdo00W+CQdL/miJGACI6enFyji+SAmY2BmLis5Na12ItpOTHeWOsAh3fcGygvJAZvwAYv4gWWE95D7hHWv77THZrBHWXbBgvL45057bDbKxO8odAN8H5JPDS5oqLfcOqPkMrsvKZ6rLvOsBVC3LwSdOW4iQHuR7vLtcXEZl+M+Md9M27YZUkFaOa5QAnNBZgXqENTZfR0Rct8s+IS9t9zR3s4O7brUkrazQzWxkZ3RoafMzTOwws7x6kz3cY6OcLz8286iP4K2FLbI4PyOCEQzzoWNoTyNfvQjiMYET5qPSk3kP9HAnsrOzn+C6tOffl3PPX9bi2WvpKyWtzQkDkVL60eTwUREk4Z5itHmJHwiL2Jyi0gVSMtNMVymoDKZH2ucwyeyA+i1xmuR54XL2NYov8yDFU6o4fVW2FIyNsjca5idfTukbe2jfontyW2NY3iCk+cfx6CIStq3Y9x2jOOskvm0HfriCS/zdh7fe/89PXj4sJWpvdg/fCT/4uo9vjL5c+59XuYfEX/EiWnh5FznBG7XjiXzY8H86Yee4gVzftVeQuywumwj5fHJ+Zs/e0fvcEhQ6N+6c7s5I3s4W7uUaY/51lOukfq67i77Exwcl8fwOuxNKyhzJC0cqYRWQgsEyGIYAeqZmQqHu1LWjGoOa6dErkAWpDElXCAyKX+KByBOwDrEJXEJDcIh/0ueBnygHqGIULvc4DK/wUestRPtb7R0PMwbdCX3dI55cdjYQ0/ktaZdValD+uG1T39Kn/nC53TruedU9MPAS3ZWyf00EO5YtzxHk3RGBzUCG0aHHTusQwVzd9Dh3q5uXtvT7VuHun3jUNcPdrS37LQcghPTwCGVBhYvwz8a4HQ9beS1rQvhtCbxpQVl6MV4xUc4xll6my+Zf/WXf6Hf/91v65tf/x39yR/+od78yU+1PjnTeLpWpyKfPT13+47uMkYO9w7aeu+/9vOY9cLjaaLMomUiQ0meEaGIkBSKCGWk4BTB8zIkhaT0P+RpJOEMZeOTdYwSUGbbtSwiFHEBba+NrOUFvxWbRlzoNzuU8QOUMm5lQXyD05k3/QhkhtLlLtMZlSnPaaNnnIck/6znGz/5ifyy6Zc9se7VJm1hv4tUR7rKUmYylJKXkK4dyBVt4HEhtzPpomFSSvJYGfrSwJjqmV9G2a6kaP/U9FIiNAFxzbTretJ3TVaZSspBpCLCRCN7uf0yd3FGqkCLYJ6EQSAUcvm0ubazBPFGckHOP/3bqBfJc+CteAHdwovUZUwUZGvYlHbghqMQF+af4kKKiAsoRUi+LiezrJK4cIyb2JRAWyiipQkq7gYwFTatMWIkIlgLprbAWjYhO2Ox9wYREW0QQBz1P4b4ZMnJvpXH5WgpENBKVGq6AG2pyyBKrutltMTO9JOiJWgP5z2xsY8Nk0byajLyoTgiKKLkQTWRp8Mtf8X8j7YOILltAQreiD2BVrwgGFubSb8NbFg7ODn7fAo85I36xvUbvNnf1gvPPa9XXnlFr736mm6yKC/Y1NoEw25JKjGBJmNUUqAAeAESi2NSOC+cQwaLZuKcdtplo9xbLrSPnYOdhQ53lrq+y0KMfJcJutt1Mva6Hmp02kG2k6WdFj/TJfyiUn2FbH+G1KdwRoVspn2IBVhNZke5o6ymdp5Z66nFJDp1vs0ioUotvKUWN5B2Qjj3gyUk/WXcNgWabdt/GuSLiBsl8vNcKNqjp128ES5ou2U/KIlYn6400r9JfNBGI/pThtacwNhhfYwD9RDnqDmpxCk7CV1lYl8gFBEEZyquAL/ovW0rj+VWP8YEWfG5f1+vvfayXnrleS2XPYufyHMi7w0uZUhxCAVxAeW2YIJubksTWWLYNCJaWzReqUbRd1nWzfE80wkvxP6lz2NekD0vImyF+m/0vC55HbWDuiKN03ZsDM7DPGrSnIQ2EwnVTiGPsXuCzRV9EBFsDAU6FWmrUh1lHOivnvnW0X9J2GnaF6b33tN9Tj7v82nezqlPZIz3cVYtf8Tp6ykv8D5J3eMzvedi9bPtrGQ7Y9p5D8DhbPOcObgCD3BS3n/8UB3z7iYnZj493VkutcPLzU4/MDd7JZXxV7ETTmP941yPcEyMJ5zw+mTYFQzK6nzSNEMtHKlt2PWrLPqyU6ONL3Vs3ob1SCRFSI7r0KuCBYRtLwJ7IAjnBraVgY7lAAOSghuY6uMu632czkW8+7d1qjsZcLv6FwpEeiy3s4JKLVm/Xnn9NX0WZ/XFV17WYneppL/7YVBRx8xSuZ6UPUFEtFKH5wJvWgvrViix274ClbSkX/cWgw72Fs1pvXPzsNHDvUG7y5odVha3gQV2IO1QqZ4+6YCpwwN5Lvq+/eF/+aDobK2HnKj/5Ec/1F//5V/qD77zHX39t36LE9Y/0Bs//olOHh9pZP3oo3S4u687jBX/nd+DvT25TfyidML6EZm0xyT7H16akvoYolaR1A2IKyMVQdjQTJO4zFRCbce828bt1GiW5nSpiMsILM63uUjitsD+HHPxjAhFzHAeETMfcZXmNmxboTlNhuLDEJI2sE5WKIv6VKlqHs90Y/ubqW+/9bY8f0b2xMRedakyrVSH/jmympO6ZE9cMB9T2mQxaf5RsxFqTC1939InNmZkhOZ/2tDQfDm9uUlEqGdMFfm6L8MCzZfLt2LNcH+O+Alzn6b8j+F5rtnSBGnIb6ROXiNFLNb1rCudkSMmt8jM+MnggTjVBls9pL/wHRTEtyK5KXoaRYMBKp00WqV55GU6I9BXkC3gVkRcYBbzFLKkwXEdaCBvvIvFUl4Y3XBS0Li9vCDrf+b1SWzTptytxZ9Fn2nCis+M+ATCsI4fhvm5e+cnhrn9gnLGJrpiM2oFQ23t02sGUdB2mSmjY7H0L4oc8Lnv2rVrunnzpp67+5xefOlFvfrKq7IT+qlPfVqf4zPWF77wRX2RT1lfAuY//4XP6wtf+II++5nP6PnnX2i/NegB33elnv5uIJ+O/i3yZ96qy9BQ2RbbnaFnQ+y0tzO0/15wf3eh/SW8F2EW8l0mz05fszOK7q7DXadFF2yg0pCA2eIFvJNwOicRdYEUY1HUU2p5h8hfoggtbEfacm8CRtBQgWMf2DK/bc95LvFklnITe/U+n0u0OyauRv4SQuRMUTDuzBu0RvLuAAAQAElEQVQwStB5zcGJHnWpJZpaSft2tFtPWw0dCyR9MNH3/mR3xufmNY6ST8F88uNT1RWb4pPTYz14zGdmnKnoSg2JTTCJC8MRgf1wQPPTbAgxgCosAB9/26bbbSJv1y9SKjpjh4381VdfYjzd5QTBvYpmjBg0IFfuIGRAuCNiLsFlah7jSRsEdQnrGciTsBNMNKK/8tgpfPTosR4Db7pecCPmFNahE7gpLeuR55cXb0zJc6jczrRbbdBtNiantlN7gpPnE1I7tzbZd31bvzrGtNN3DjPmTQ3bG9icIqKdpL6Ho/oejsS9+/flH4m6f/+eHjy4r4ePHuoRjqP/egCFo80WtGOnyFREaI0T4rKuWQdW9PsK6vKs2Xwe4Wjee3BP7us7d+9oD6djYDO0o7roe3VKsaFI9JHb57FPUsnTJ6quz3p9RvXHlk+1db7UVZH/jKw854v26Nw2hY7binDBG5nZbGCs0apUVqnQyawmiwhlpALdylS1+JLjM0MS4DYxgkcEz0uQeSHboKWB/yDVL+ViKdGYUrGe3X3heZzVz+s2J6v7h4da8BLuuoy0rTML6uB6GBRTySMpm9ehLlN9hjpkJezxYhmxZvyE9veXrNkHunPrUDev76v9SMDeUruLnlPWjtO1lNfbnrYfqrCTzU7fbKaGJk/WwwnncqXT4yM9ZIz590X+4rt/oW9+4xucsH5Df/QHf6gf/P3f69GDB+icyGXb5fDi+vXrugEOOMQY11P7M0t+ERJX669IJXmZl+sThKNgQwEfEUrqlqaB1QZkDmfK/ewxlZXKFk5kMzLRAxHYMs05fRI2KgkbhPWMKyKaNDY62/LIYscB25mD2CIcRH4oHH8FTpOyjYyWlY6PjvSjH/5Q/iWqE9ZayyurzZuu6xqtyvM69j19OPTqoJGzDSbkljmnATc7ro0jdPmeCFzAegjO74iQ885MDrhG1oxVi5tY51b4EKe8gJiuWUtG1g2vHdtx2xTbY2L8jFqjv0LHa+ezytlUeTCEJ9lIW1hdNoSTdzToL3JHuOLPTjmbDyWtXVkqBr0rXOcN3jVZFXFZ6KUiAgiYznADVeal+Gh8VbaTCH9GWzKxl8sFjuoZR+deICcmao+jutSHX/HhUf/oMb942SJSra0ZvD0byhYDG91yuSOfqGwdzxucft68dVO3bt/W3efu6HlOQf1f0vq/ZfzUpz6lz372s/ril76oX/nqV/W1r32t4Ve/9qv6lV/5FX35K18l7kvNSf30pz+r119/XS+//LKc3n+Q/C4Orf8XsQMW3ueff679/OOSzXUYehbJQTuUZwfedHfRa48Fe59+vMbnqwNOGszvcXK6u1xoZ0mavrRkDO0YjJkd+n/JuFiaggF+RlycgnJWVCz2Na2VOOEzPyoZ8+eISQxRORzoJ/rheMsdNnBWmDzoCIQurgn2aSD6Zd3O6hLMbk0713Oe8nlOQ7aiDZ0UQSpuC+a5PsJOEvUT9ZzYQNacmJzxGe+MU5EVDov/AsBakk9+/D9OzZ/7T+QT1qStk7aWG63Zxji3N16sSvDayBtRKGKLOVofc811GVmrXIpJSV57jItXX31ZL7xwVx0nQuv1qcSGTCkl6nEZZNfyJGJzBzSabBuXMBEh+Ya6TpFJ2AKTkDdQL6qnOPBHbCKPcdb91w686coJdXG1uhN02Z0Glg2lLpDwW1Qpq6wiL+wMuQs9HLBijHfMX6+XXdfjYA7qvW4iz6R8pBxZ8L3we0PzSeZDTk2fcAL6uOEJDuwR6+Epa6TXw9DO7p4WzLnKJLXap/6VNw76e2Vgb2ybzaizs7P26dF13Ts40MG1a+oor52PJQcCPWUq2mxiTrn8/v2AR48e6BGnrye81Mw/uuB+S7kuVakk36IOta0fNjrCM0qF3HW2zpymWpoI1zfoi1BRhkKvshSZygh6YQP4SmToJPEJHxGSNaARoYgZMIhDF1cgMrSh5o2nw5ZdQD/n5TFiOJnpqJBfCHPotX/9ml5+7RW9+MpLOJgHyiqF62BEKiKUCUwNSWgAaKaKuKpQV6mhTy3AwDwZuuAktdP1gx3dvLGvWzcOdO1gT/u89O2y5i6H0qJLDRv0pO+xY7T11GHiFkNPHqn16qw5o/5f2Pw/Jv2XP/0zffN3vq7vfOOb+pP//Ef6+7/7O5zZB2LyqiLJZ48T1jvkeUjZOgX/Rpwcvwx72oZSiV5GKYJY6pLuvyaj3oTDIC4bkEEtS+SFbkOVsoyEbpBQUE3HPPZbWmimKlORMx8RevqKCAXCiFCCiFBEbngpgjA2zuPgI5A9AyiLhDM28efpsLliLr75xht65+13msPquVWZtFmqp15dZeNry3eloe3vHWZDYvGf13dduYiRLh4ia129PBJBAHfI1Uj0Qx15uaxe29asEVaZNLY15OT0pK0xXge2GFkXpku2bHmOG2Xa4i20oWdg/vSPkUs2qOAzNJ8WJQLXEESEIkEklZiBQFtEROODeMEntDtfkDoam4b1YgNyg6BDGtBN+GzpQpkAc43Cl1GJjaLCKx3xFj+xyu/u7mpk8J/g3bshWmeS5+DJRceKKyIoTpgD23sbvkonBU10CezCW5mIm6Er18RA8WAh4Sx3eOY+8AxsGE2Xck0wPsmwjZH+8WAYqU8E7ZslQQc2mf29fRw+v6XebJP/7p3noHd1+9Yd3bp1G4fzjm7fua3nOcF86aWX9RKO40t8UnrFp584np/57Gf0+c9/Xj71/PJXvoKz+RV9BfoVHFE7n7/6q7+qX/3VX2mwY+rwl7/8ZX2ONJ/5zGf1qdc/pZdefFl37tyVndDDw2s4vvt8gl2q6wclZS36tPMEorzLnSWnAwNluqObt25pj37axVndYYHc5RPi3s6g/Z3SwU7PJyOws2Bh29Ge49DbBTt9tbf+RSU0NDAGeqk5o6zFMliLGzXP2qxi0lWMStq1zJsChyMkTMg0sGNsJ0EokIjnpO01S7Yhyyfi1YDJmWq+JsgM9ygcN6Krt2WX0Ox7rFh2WbNFhCJSscEEncS4nKSRNAaEYiCzPARP3tTZf2sWEeGtURLNN2klj68ViVeMt5Mz5hKO6jH0DB0OWHXKgvSQT3r3Hj7UQ88zbBYL1oTRySZ5kB1tGYoAyCAKU3J1iSCEuMmHJ/ccG9aysukzEIEGmOsw4WQt9MJLd/Xqa88x1oo8cWLHlcTc5/EBC7NsmuUhYUoX12UBvIwkOhURivQokdy2IxU4w2mbf8nzmA3klMV5rUDbgEiu26TZ7ycmgJQqz4OuVzInknBid0YhQ0I4KlWsTwPzYbmzqwVOoOdOVa+OtB20h2YWJaFFycv9Zif1mLXO690p5Ts9PdWTo8d6iKO4hU9RvfmJy+vgDnMxGPiuz4wVdVmxycx0jbPq/3xlBT0+PpHtuzz7zNnERs962pG+gCK04s1txZjw3yx+8uRRc2xPKdPIqWxVqB86FXM3SEvzkCQV1LkYQ5mlrBnl+gHLC3lZntX0nc4I8swqdZShoLZjmZC7DbNLNUpcFmkzyfVjbhtWzP8iPqjcRFb6GNAGrfOhzYzTbWDS4p6yPltssRJlXdOva9b76zdv4ay+ppdee03X+Xo1sA4Wa6nrNmHc6SpS3Sj1wD+ClBJ1EHZCiS23T0+azm0aSfaTStKSvjjcWejmwa7uXAOHS93cH3Rtt3SwkPYxuNutZSxrxVeptfoa1X75iv4cKjlg6HGO+IrJi/8pLySG/1KE/0rPX/3Vf9V3fvfb+t1vf6v9eauf/uQn7M9PtGZNSQkH+Yb8M6x7Hk+uLy9/ZyenxDOfJin9b/IzlNQ1KftMQ+UwRqie0g/CITEeSkXfZwXyLbCBjvXinKLN7YYiqQmYFBmqtH7AC0BDIhJMErOOhwKZkehzb8LR6HkYhlu2eRVYyBnbPpyCMLAeTaGJtfbxg0f68Y9+LP8S5Mgc7DIpW9H+qcRwRqgq1YFijA99p66f44TTKMrKCiFfwcNwmnM0GXVyho1XKz9mFZQvWgJJpi0AC++8O+bduM0jQ25XUYmRvcNfZtfM+XHzo0Oz7zJqIs7+jLgmxvbaL8LIRngXgZIQEw0TmRoENPHgUAkD1prjRfwzERFEBXGhoGGySllFQxXhmnkvOKC6XkVFioar3jwwBd02jrQ9fG+Z9awPHJ+FPexkFfZTlYA8i8FX0KRhuDV3UFKuSSd8KvOfZxmZMAcHe+qwdXT0pJ0guHrOJxPdCB1yGrDL5KgqRVCfcLVC/mddA4mExPwWtCeblQAbP0I3tltxooMmdK2vdvkx8UCPZxhzUNYneHEjd0c1TNNsm4xWdLQ7EtPyRrVkgTo4ONT1G5x24oDevnNHz7/wkl7j1PKzn/lcO8X84he/1JzML33py/qiP7cDy77whS/pSziXX/7qV/Tlr3xZdjTN2yH9IvLPf/EL+sznPqfXcVxfff01vfzqK3qJT/l3cD5vcbp6/fp1HXIKuqQM7rOkzSaXlXIyzlpdQjmPAfrS5e1wUnv/3NruHo7pDpvUotWjp793+AS0s7ej/YN9TkYXWvQ9C96gHdLaCd3ppd1h0l4vaLJAlhb0p7E0pd+WZfmMIUPMTxDq4I3eFJ0eeJxsadelOsZRv5FXEka3QAef0ACZqRkBDUWkQppB/SNC3FdBX4YuLoItMNHpdnJMjSbcPKxviPY0Zp5IJ7YM1plEBMRlCCSmMwjIY8ebmildImNCf0LV+TVTKJqKusnyDZj9kusGnG7F4nHChnHCZrIiwRlGjjhdfcLJ6n0+cb/NJ+WHT47aEiXaaAovhZNNNtNzqYIwII4b++KyzmVIiXSLgG8gQUQqriCEWIhUvIHs7i304ksvMPZf1s5OKXMNJvX0rUuDfyBSKILnFthvky9gkPHc3NH0NoFGWimjaUvBOGC8icsLsE8L/Om8nVbSDme0jUaUZaDkRpygDchGERPqslTVqUAHArsxBU5D0g7QcMmlIq5fDG2+DMOCOTPM6DoVcYbTuq/XrBF2MH1aaXqGc3qKk2re9IRN3yebXgebY31ypNOzE0bjpKzSyOQ9Q99/UcWO6JrN0Q7uKZ8YLT9jDJzgaM52TmnfXod8sl2wbgdpk/E5MV5Gn6jxWf9Eo054GTwhj1PW42PWX00r8hupT2mx7MlXaI3yFREK2qUJK+EBdcwNHBeMsULHVBFSWoc260pFmyTpkjEdoNlM4qpkG26rrFJs4hyvkCL80DMu5DKSZzSIp7giHIZpd+tcuA9S1HQZCiliOgcdLtEixmSO+Ebh5zu0oh/8wuhT1Y6vR/vXb+jVT39Kr37m07p244aK9VJRUqTEGBJvkd3ZpI4vIcX4C6jXZ3HRRV5WQCiUKtL0Weoz1GvSQG/sdtJ1Ft1be4PuHC50+2DQzf1O13dT15bS3rDWbr9mDV7jlI6Mg4n0Ek0rmp9warHotBj6Fh4ZC+7/x48e6t133tJf/9e/1O9/StFYrAAAEABJREFU53f1nW99S3/53T+XfzHI/8MZA1Bemw/Yi6+zt+1xCNHRf6IOa+pkWpQ3DcqeEdhPdRnQUBI2IoO6SUFzdH2nolCJnQjkl2A7BNVA3RsNSWDLt77CXjakTAO7LV5c1t2EaXwEk1qc5UAbzLJJDs88LHHmkZL7RMtvsbUEpcM8p/zz42+9+Zbef/d9XoaZWcyziKD/JJeJ4qkrwpmqTPiZVlA4v6xjxysKIYowAZEWvaZb2rZhSC2OIdpoZSjRqUzFOarJshJaqgJdta8sk8TcHpCnIoJxhoT+s2/k9cXjcKI8E+VBTAVJwD0icx+PCImiPVwSohnPk7BjW6ZAICNCGS5AqrKuwgXaIDOVlcQbpbRupbJKHYWuhk4di0fBmw790D5RDQzAYdjw0H4Y5Hij0C3SzHwn8w3kV5kq7LcwOqadwyCJo/AaWTC9cfjvp56wOF7DCTVOOX5ecXRO1ZUZsn3D6Z5/7jm98MILnERe02KxbHlEhAI9x0ekJMLA4cxSZgJkERLyLcbW0CPZTHRSI+dUn/CaqMMIhF2X0fV0uexQ38Ehfe3V1/RZHEl/dv80i5X5L+GU+mc9/Wn9Oepzm0/111nQrrOQmb9NOqfd4vDa4eaPiu9pb2+PDX7Z+qbv6TM2BufrtjXK7Qu2NIv6A4ersrVXZc0UedaGtyzpQ+wVaDbpt46NzXWyjMGmwEY/DK39BzblCCk1o0LqsdeTru9KnlBGj1LvdPSRPz/15DVEqgde3LblNjUK3UK30XKZU92GXpaZzyoVyBYPn6CMVOaMiFBEKoAUurjMG/Q9wglcvh02Lst+bp6ZbBue7OcU2Wgw/jx21oyfLSxn5s8FoqwT0CVM1MWyiVY3PWNjPLFTgtN1cjrqGHrMRnE6SWejdEL4/sPHev/eAx0dn9JWnQbmjWgnitDGu/OLKbAYFzmRjwC3FGrXhqjJmuRZDzI+F5sHMTHXV/JJ4Muv+gXtZcbwgNb0FAi22/LGtIfzNVqgPeJKGcKyZxTKVpJ6BlhxqvHg/hM9fPiE00VOfuzJU2cp2j/Bh7bXzEWEIlLVdepAbseTAsVQRDTqdoTZ3KFk7GaVsor2LmWWJOvq/Brp+xVr3ElzJk8o0wkv7Fscy061407PTmUHdM1mZxOuk6nHyRmOqnWePHmix48fyQ7rqR1PXlbOcHzPGBdHR0dyPl6TFjjPLgDdgc81adqUYc3pyYpDghVOijHCR46qLqh3XKHFJM/MVqcq6lbmAdTh6mpTZ2SREm0R0GhpUp3Xk+qU6EeEtlc4HpltdFXNRpC2xVsN3RD/tpSIAL5NETtWPKT2sFQ6Zx38OOjpa3pacCV82dyVCAJO6XegkcYO2uQWa/rLnKzehC52d1R9j7MjvnSsNL8OzFN+oiIThX4amLy4J6Exwy8c/sq0GHrtcsJ67XBf168dyPTABwr+kQC+dO0u+nYKO/SpHgz0YxkpdeS5QLa7HGRQXJ0eP9b999/Vk0cP9M6bP9Wf/9mf6Ov/73/SH+K0/tWf47D++Ic6efxYpYmvaEvduH5NN9i/dzkQcbdNjCk7juaNylTCGAEt0HiRP3Or73pRDPkxU33gigiitxC8ZBuZqcBeiH8hJXxlqjLhC0SLz4CGhNoFxIWMu4kJtTsIReOuPjAhQwr++Sk6jg5hDWeRY15JRw8f6ac//okecarqE2hrVpYqKA+JK7OVrTJmSoMnfYEhGW431GaeJ2pKHsW86dJpi3AqIoiVEprIM0O2E1D3bVbK4UazlJkK4kIX13R18WoRT4tCoTkt6SWN7DleM0bXOUSsxDCYHzQFjGYhkTBZVToHlT3nL8sb3816DIgLHS++Tr+JQ68jvmcCDTgiwyUHdeEwWCBzvBduFzwjKUYo4im0BnEjlSrzHHMaPG5awgvsEQusfx7LC+7169dlJ9W8F2XDDeE0LtdyyeSmjD5NffXVV+Vf7Pk0b6p3795tzpvL3OpGfhGUhw5xus7OHHXq+0Eu/5KJNGPBhO1VdP6MUpBGl6/W6H4YlyNm3vp7fL63s/nSiy/qLk6nfxbUn+NdPn+St3Nqx/oGTuieTyhx7nwquVjO+XeUz+XpoV6gHddAfS233kDbb+OLfu5cZmhlKQtkqqDul1Zn4k179+cGDncsBh3hK9jodi3O7QHgayO33W1+7ousau12gPPsckWI/nf7TIKVw5Up16W3bqV60ClUUpvIRf97geukNskiQtyNT5iIFBJF8NyAAPdFOOKCJ0JbRFySa74iLEsCRkCvopV8I5qI9e0JbMwT0JJfANTT9ibeQCcmtcez4bG9xkkxddgQusYEdRgiks2ZTpvCifLTNhPtO0JHwqc4pUecmB6drHR0stYRpzP4q/7fMtkERz4hn+jBIxyZJ8eso5NEOgWtPzEPNdsN7MxQ659ocnj5IhQz1KhlHwbstyjTDTil8yq2YBN8/oXn9NJLzzMPC1N40U3XD+uafhjm/GMbbeZyWRqPELpVmSky6jmuQ6e0zUMc9qOjUz5POpY4zZjQmS4VYZYGsQCblancQEj1EdfEgPG62Lc1p2/zICuvpArSj+O6OZB2Lu1oHuNQ+udTvS6ecJp6ysv6GWPETubUBgKWKSPFIfV8e6085gT1MQ6DT4md3qc5zQaOqtMaeV52DJDU+eM/0S0TY2IEa3k8+pe/1ji603SmyElVYq4HSHUd6FPVFXJTgILXhsygfUpZqb6tHfCR2AhlhLiVaf1Ut0kfEWoXdI4rVc7IKkVu4lEy1xB+bgXwhCMC+0DA/Jaa/zg8pUsQ45/sDqvNzWnuA2BIyY7qRBmmSi339/Spz31Gv/Z//Jpe5cvXYmep7EvdYqGxQivqu0Z3BAKTApvbOQp76Z5jtGnbUES02I5264eel8Ad7ZOff3fh8OCg8XvNYV1od9E3h7XvSwN92lO2jvyDl5MzPv+fnR6pYpSd3F0c3BjPdPT4gR7df19v/fRH+vM/+WN9/bf+o77zzW/q7//b3+jdt95szuzISbzGlQbGyB5167F9xhge+XIgxi/VU0hyURvPIyPly2PC5TY/6wR6V6EQNw9JEUHds40X24iNrXOqUASwvKGUjK0wH0lctvTbtGEZcQESmG6R2DlHYpOw9RPq9AWtSJUo0yiNvCS+/cZbegc84eXR9c9M9sCSaUZS7mzrQtFfmUEYIG+LL+tHyNckTCoiFJnKLPRywyOLQGb5VrahYZnjAv1QtrSWbRDWC22viYXPEPluZReUMhAIythVqgDqWvHS7D3KL8tEy7TZmNUtuoLMShmVpcxUYLAhYq7ghlYmmZQqU02/crNgFAtLB9812ndd47sN7b3YmodaVuarw05hPyWFfD1dPksNx12G9VwhL55+03/46FE7gvZkunXzVuPnzXvSGq/duhGhKucXsqM3cCpw7dp1TlVf1Guvvd4+m3/+81/Qyy+/IjuDdvLsWO/u7MoT9drhNV2/dk23bt0izfPgBb2AU2m0P7fEW+6rr72q16AvvvCifKJ57do17W9OLt0G1eqcc23pKYrU2sm2P80nd3+O/8pXvqrPffazevHFl3STT/wu5ymD1qcaHgMRpcwZEanC5tAvtMQhtQNdXcltPLBw9d0A3zeY7/uBBWDBiRToF3K4q16JjXSfGrRRYb+yk/tpRg8/w/qWOY1pWf9DkcqirOBCL1WUMSuJS8q91GLANo0RbhNJsAqpzbeESwQpEZ7EvtdgJ3XLe7O0vrjMQ37J99b6VbNB2WYIboZ8eYBCNwTuk99xSdXjduK0aktHeKPJNrxPUEc7r7Sdx4fzbCCMCpNfM8YNJZIpgSxAgtBayaIx6Qxn9ZRPhgZ+qo4x8Jix9+DoWI84sVsTzuwUURrh/UasKbT9p8bNzwikYV4SecLC+BkiCv7jbhI5IRufQMIvhtKLL9zVK6+8oMWiQ7Jmrp+cG2p2Q83+zIdCuoADmi+zW6hp6MrlOFneDIl1ZMJJPZMd1OMnp1rRQNPkUTmD5pahdgUpo3HtAZsgkjEfeR5H01GH1jyNNt3LD6chf4gEFZfHwkh/rw0Weq+BXhvskNrZPMWxtOPp37g/a/yKsq83ZWuWbAWQ7zjR72v6fdVOW4+PT3ghOdIxjoFPYm3HTq7zqyrWC07vqKRlSXkiQmFLyNp6y8Ba41Cc4Wys1qfkOSo5UQ1QXajD+eiGUHVSFZS1pxpYa7JURHhN6bpeVUXaVHqdyFJEqqAN6DkcSkkhbRDEJ7BO5FNxpBflNSb5Cl3+J0IzdOmaNc8FDj4L7r1nybeycwOfjNkmu0zX5BGsm4HjNmXogAOLz3z+c/rMFz4v/3UA/5WAdaWMVYjT1dB4XqeEC9bPOC+AuYbNIGw8sTMNOUVXxX4xaInD6C9w/pGPw709HXCSu7dctFPT3aFrDuuC/mR6qliAC4fSs3NkHB3x6Z/Joh3W+IOdHb5+hc54mXr4/nv6yQ/+Qd/FYf3W7/y2/jMnrH/3N3/T/twVpsgXu4tePtG9xmFG53qzDnhs2WljcCkiWjknapq0SRs7lDlbX0tx5Z8Y8EKyAWlbQJcvUiB3+oiZn3VmPpE5n2SMRXo8prJmFLJK+EZLueFnirwugbjKZDynukaj0R77Dgdz+8G9e/rpj34s/wjOyLyiBE2/arZdmTI/Azu0T2aITvatpOCEeAoeEOd4Q09dZCuiKbP1RB/Ghg9FzHC6SufpuBm6fLEGuE+8Pk2Uf2JtmRodETOSud2uxdxNbFpvZP1y3ZzUa4z1m7OKXdRbfzHsCc132oARsSlUUE3zOYcjgoqkksauLBWOpjOsgifjnoWlR9az6Jhu47JKmaQzLvERW7spKTRf0SrkCjjcpBs9h1vBYUyt48XylM3Tv4FqZ7Xve127fl0iTVtg2WBd04lJg5BylDrK6DJHlopyL5dLPoXv6Tqfy59/7gW9/vqn5F8OevWVV+TTzedfeF52Pi3zLxV97dd+Tb/5m7+pf/Ev/qX+5f/nX0L/hf75P//n+o3f/A39xm/8hn7zN36zxVvnN37j1/VP/+k/1a9+7df0xS9+EQf2dTbZF5oT7Env8u7w6fQ5TnK//OUvyae7+5yqVuG8Ie9pUzvJ/hukN3G+D3GUlzijwzCoKHtGKauobkmK9s+Oqn/7dkm9ljiqpgvSnGOxowVx5yAff75d4LQPw1ILMPQLNqShYegGLQgP/aBzkP+W74nvie+JN7quJ13f2rmjrTuHNzDfbWRF+StSI32zw4J3eO2a+mFwd6ky1WUx2VwnUS9JDHhP3mBEB0FiZXTEpkGfNwofgQY3aoSkiE1Av/hlExEXdsxGEAYRMecBbTnMA1QM5hlN+HM8mp2J5DP8aWTFQuUXrhEncmQBMNaNn7OY2mbD/BGAn0boOMeN0ySSNKzhSSZTfFKcFDWcEuCLtlakW5N+NaVOSP+AOfTOg4d6jxPE07VU7mvGSFWvbD2Q0CKaqfwAABAASURBVEtw2Q2qGxGUZgN4RDIxzH88JvRHjZyuTNOKcdvp5Zc8H19i89pTVyGminrGFDVFd5I05ydnAlrIdAPLI5B+AlzozlZXZ6Pef++BHtx/1Npsoo0aaDPRZqIlIkLRaErw8hWCbY9GJ136R39cCm1iXBvqQtzczyvZKR2ZA8aKE1Q7o/6K9IiTlqMnR3yqP9Ypn+/XLPxt7eNT/Qp+Rac6bDqNE/mrXbYzErbO0dETnP0zndnB5BTUn/wfcbL6GLv+X8bW5OvxotzUAep5HEEYaxSzOcIr8mTSWiL/vKz7rDmpOC6KtYYhtbPba7EoVU1KNtau79T1PeFOmaWe8TVskJEqZFWdtjTLaUuZpVBKPBvQDXQzs+lGlIJ/NCiNaS4kwqHkmbJtwUmEndZo4ZAaVbtct8kPhyZMwTv8QRBHZh/sy1nCZOaG/9D0nyAO+62P6P+zhpX2rh3qC1/6or76a1/TnRef14JP9cln+zXtsKYqI300UZ+IoKbUVVyUISYRlmNElEJcyEwTQSCJaE84tYOBgbbfx9Hcx0k9xHE92F3qYDlod+i00xfOampRKf/1FcsWXWkgPGTIjurpk8danxyjE7q+v4vj2ik46X/0/vv63l//lf74D34fZ/Xb+u4f/ZF+9A9/rwcP7zGOThkTxcHSgn16KYqks9UJ8jPZyQmFJsbnGevUknoPQ68kz441IRkPEWiARA+u1dl8WgYs0/aKLSNFzIGIUPu3oQQUEcqcEZnwnwT1DL1SZYJQh80CpkOkxLx99623+eT/QGf4OGKuVqaqSgm9DI88iqPKVIpyGSH4DbBr/cpURSpDaNDZjANu+YoIJRGVavEJLcIJk0Ua0IGePu2Yj73nbdepXRjxeJooo+G+8Pp0dnZKt5+1tWFakx/j1/v6gn2+x18Q6azrdWikDz2nMGGxqwtlTpCm5bF5ZFtngyoDy2JTyIhUUNgGCprwWSU32IxOWamiAkXBO1MqUpahGzEbdCGmTWG2/JpSuYDjxGZEoU2fKpeLMoN4St6inb4tyJwWPOHN7IwF2n/Dzyede3ymGJnETjSSxvYjgsHeg04RqczS5LzZ/CNK/TCwCeKkMfl2mIg3b97UHT6923na29/X9evX1f5I8cF+czIdtqO5XO6w6C40LBaNLhaDBmz1fc8nkn1OXm/zefIlvf76681R/TUWE/+2vB1eO6afQu5fXPoCTuwN8nTaARsH5OnTWDuw+/sH7ReYrh0e6hrOnMtm3Zs3b8h/3qmoC9WjY0c2MzwJBfXs1VGGiFBVqqu6AP3jgXYO+swbvSd2o31He/RXga2+H7D7NNCzfoP5GZ0dU9IMwG1xFbax0SO+c/5DT3vt4Qh3ahf9JkDxqY0uEDOfjIJoILyRQeQrGLceqxmpiK3UMf+4mMs7ySUyPqo0Ht8enxPzxeP8Au7jDRi7HtvGxFhuaZ4yShPSjBNgXhOHGuNE51izeKywM2OSf9RyhdLJ2VpHzK37OCv3nzzRGaWemNMjbToBGUqZtnYmnoC2V1DBCB4bQUQowtgIfk5SXTA+dvTKyy/quefvaGc5KFkZg8+K1EaCBmFxkQ3PZ90TwssgyBjSFWxlI4x1IZubrtC9ew/13nv39eTxidYrdKYgOe2gLQjLcKINvVQg95H762msMW5cyNdswqPm8Fpr+mjE6TTWpmxiK+gKx3INVjjya9DiWftWm7gVTsCa8Eifeiy4VNqUb43NNXpeO/15f37ZP5bp8fGxjtkcfaI6bzhsNtgRl1ulAYNbOnr9pg6MNJyIlexMTZzRR4Xcd0bSREW4oy+zJIc7r0VeA0BVKbKUVbI8IiQQzOdEOatUG2SlElmEdVBTqJJ4kFGKSPmiiK13hZp4BBBpIkJSKGKG+QuIq9XsggZss3RZbtknh1N+cu0P0aS8HnKMPI2UaUW7u61XGuW/sfrVf/I1ferzn9XhrRsa9nfUs59RyWZsmz/JmtPZhDwcPocZtUd7tilFI46Mt67YFzrOSBkzHeVYsmYf7O7oGg7n4d6O9pmTe+xdu4seBxT0nXaB/xOWPeQ78H0wXXBezo6PdHb8RMHYXSJf9tUctWNeuv7+e9/TH/7u7+obv/1b+i9/9qd666039PDBfb5iPFGS7+7uUt4Ld6hbFTsB43KiHXrsJP2OCrXihrG+KxIEL6hDWxDRWB7oR4S4QRAhRabyHDHzgQyE+BfPQKJ3LrfuVkeK2PIzRVUNCmioJBAS89W/4f/jH/5Ijx4+1NnJWeuzrqrt43OZQq5/YsDrv7iy2YfxWN10eESoMlu6qpCx1SNKsi4wHxkyRV3FFErC6TSmDakiwshMhaHAxub2WGEdWDNe/NK6Zo0cCU/sM9aoKDkd2bG+rdvL8YrxNFJfy0huNbPyOG9AsqkKnJR+NkGEsHaOyJCNG1WlLCM1hzeUAmdaPiOoXEQqGkLtohSj4YKBNRUYGWRrjvLHhpENdQJMQ/RamkuPCOyAibg1C/AZG+kpDqoX2UTuT/V2Hi13IzlpUq6IkOnAxBqGQRGhqmQsjFqRf8BbPuBsGj10hwlo9KTZwXHdPzhof2rJjushDmNEKDKU2M+a2yAiJBl0PWUUV0S0vJz3zs5uczj9c7CvvPpKO7X9PA7q5z/3uTbxhp7Nt4pFuteCPJ2/cXC4rwMcZJelZ2G3rYFJ2fc9jmOpOJUgG020pzce8/0waAGSMhbl69A5B3k4zdPosN1Zz/qX4PRFmu0k6aznsGnXqYUbn/CXwMK2TWdqzLroOL3hdFDH2TkfaG+x6I4sPCP1iQhFAIWyUUEnQiOAspKGBK92RYQiUxEhHhfQP+7ViiPKC9QQFG+Dp4vG2PEYN9a0gfu0gcm/ZmH32G8wD0bGsNuqtZnbzemxObV8Jrj5RixjZPYb+Cny+uGTstU4aQ1WCHyyesTpxCM+9T/gJfAJn+58MsNKpylDimwIaCgV/MuAC126CCDjVkRs4Ojw4wMIBTID0m6X20BGefd5cXv1tVf0/PN3mQu7vESVFMQbjJdoFF3y0kdepDlvl6f5bcKNvNncyiS38YP7D/X40TEL7ForFuHJ3oLLPqVk0B6ivHOqiZiYQbk2XLMz0vjnoI9t2+H1ln8GddwWPk1b4Ziu6P8Za/pvzXq20hw2XTfZGlseS63zXY6YS0eBcYDXWrGW2hk94aTLDuop/e2wccYaa3tr8nEZbcfjynRkvIzYXjP+mg4n3iPr+MnpsU6xQcVZ+0LFmlJ4KNmFkn2hWFsyQ+W537N+sI4Va0Vu1xLWgyz6V1JmKatk3axqfFY2GthooE6zLFVlnZTz1uYKAgEfwXO+CUkRAfTsKyyeeFxCwJ+DqP+FNznrCijfSP4N8BN18fA75PDiK1/7VX3hK1/W9Vu3VLSvMuV41OcbQyRp02cWbJ7YiAjFJmgyv1wLWQAofY41hs7okc5pacgO6x5O6j4O5D775j4O5N5ywSnrgKPac8pa8L12F4P86X85dBroO46KJI/h0yOdMvbC85jxc8ZL0vvv/kx/wwnr73/nO/rdb31Lf/Hn39U7b78t/7mrgfHivWJvd7cdChXjYYHtw8MDeZxocwU0yCepf0QoQcDPNEQQQDXHWZ6RMiKQoxsREgj4jFJkaGsvAl6phIY2/8xvkcRv+Zj1EAlTM0KkBaQt9KrRRBY4pid666dvUOd3dPz4Ce00qYjvI9VnsRSnKrNR20SshImUMCVfXhMRyfKqVFbIvOE4aeLfKNPYpDvXh8mSGojLKwil4zMbnfML8g3sYY0x0tYF1jivLSwRkhxv/VJEsAay7uADOr6tT6ScS0L62EBQ8PSdWFBQgIiAvQQK1ORUNhqPaqOBjVCaD2TbdJswRtQudscJjAaFWwMvbP405B+4N3Vhx2mkuG68uYBOMzUDmwf2LfMCesQG6kX1hLd+nwgslsvmSE60ij+DuQGCMnUshi5fsRD2OIJd18vhpAdGGnRFWZLydgz+2fHrcf56KZIFfN3K0w8Dpzn72t3bVUaoWAytW1ktLK6IUJAmwjSUGVrg8NpxXi534Jfqh14tf5cJG13fYXdPdo6LsJ20znGkHdkYXC8v+EsmvdOukTl85jdSsFqdamKTKPRDtJnbjzBFUDsZZeGPCMqSykqVbUMbX9XqUZdotrhZnlWkMUjX5El4g7xEyTsdb5nhyVBCl3w7aAclXE0Ob33rGZfTEXb7ul1FmSfXBYgrIixSmKdHwiCAGAn1JtwYP5CbXMZlUeMZVKbG5aSX01zh0b8S/kDgQsFlm6Mtu8CFXJt6XNCZ03yRhGnCRB7PMSFwU5jaqdxitJxUpm2Sk5YhzXI/bSDOtIwJapgP+FA7OUV/toUcWysSr5g/p8yJY8bXEzYPz4/IkvMmmtyu3m5DQ5uGjAhFANQCSME/EU1m3HBz2EzjHB+S00DENbmy2PNiynBh3hRfJZ7T88/f1N4B86hP1McZ1DTQJRlhaWNCmJN5Y96RnbkhrmmTYqaWGhSyxX2AOnIq1gNxqnOGkyqtV6ER732cgrZJ7EFJDUMYu6ShSR20tFGklJYnESN1XANTY0I2Efb6NcE7EZrN1kiftPXRlL7x2raFT9POLFuv2inmGXQ1sglYFzpSjtkWtWqNAT1vmVlg+2d8sj89OaVuxhl1XVHHldz/axzZNXlQGMkNK18u3djG6Jp8Zow4xqNOV7TR+ow6T2JaK5n7xVwv1oLqknUnm6zvO/p2UEGTtamq1A09cUUGoaDzy3KvY8QlfGIniviIWUehJJOGYFyQxjFEtjuCELfUHoowNcQ1tSq5RZ4Jq21BbXxfwA1rYOb8Juy+uwIiEbd0sI1uw09Tx39CzEmnNp7m/l4zryW/wIg2fu7ll/RPf+PX9epnPqW964eakK1TYtiKITvXu9WNx6U2sV0hcjEmTRpdF2hWbsbDiv4rkHKyiTGbxA/0zc6i097OoP3dhfZ3DPZk6N5iwGHttEM/7tG/+/S3fzQgcFJHPuGv2ccEv+blZs3BU2AzyPeMvf2tN9/Un3/3u/r2N7+lP/z9P9A/fP8f9ODefU04QQts3bh+jRfXfS3Jo+j7kkTJGly+INzeLRojmfi5pfLlwFOICOUlwKpBKMJEhCI3COhloBOBrFEpAj4kmBnaXJbZBhQVbcuddNCjBw/1w7//e21/NnVBm3WVdG00LKrkH6koScFc5z1QPUYcLvqjGBkBZWrQV6FIiawU8kUvm6FhAuo4U0eaLxQTQ04LS7pJjp+/YKnxQUQakYQxQn/BCJPyC/fIgQdFgJ+YWoGNotydyoYVGlmYzuhrry8j5V+TfqK8k+MmkjTwEDxAzHMOZ0QQCEUYgkqZ0SBFSzFh0IxpY5GbXgb5UhC0sDtSoDUnDz7hdMEavJBRyK2T6sJ6IRxZDL1Qi2u2T9FtmLBvy0aM28YJb/r+NLViEfUvKvmU03F2YrNoPMo9MeDXDOikcXYDMURkAAAQAElEQVR39zQMCxWTxY6hsSbejm5EaEFccyKzmp4XUXH1/SCnXeAIO83u3p5QV4edqkKDmzJWJjYGLdGbsSPbSOT90GNzINyrmNAO256xjffJ6ZJT1GHBwl3JZ7dj+e8e+jdwHz16JLdLKuS8i/gOO5XZ+qaoa4JIyhJu9/Fcz2VY8oY7UIZd3nZdtgV5LIahlfdpOiDv0XX9jKpOZTg/Fru6glJZTjvUVm4edGxKXSd13YTOpKxRmZMCiM+0YkQHZY1W7mAgp/Z297Wz2Gk8UWqV0PZiLHjkM5i3ElPmtAz/2RZrGLRAkzm+2Znk7BDD0Fdb2cTYFOGPg21O6F3AppBuZC29sN1AXtAwyKjVESquJFCRKmgSpgkwJDVdkjMcmTdTg8u2pnyjQZwP7owJu+fA7ki4gbKs4deSvEYYK/gVeV1AOkXnhHl2gkNzwtw5Yh4eg1PmldMfMzcf81nOTuop/ITcZU1KWaRNbAbUSPK3M2necGXIThEh/0MVKkUQMqRNP+j8IkaRhc5sGdM0JxWmMZJxcnCw0Oc+95pefPG2dvd75hBjiTHlsSTGQ2ApIuR/sPNNWCAiJG594MI+aSdgGw3kN4cdRwI6p9WJMniNoan0/ruPdO+9Jzo7DTbt1DQywAVFnebfWLuwQte5OvL4REW27DG07a+RtrUj4LSWW0eUeavnBObXKHitPGVDN86ghn9Ryk6k18MzHM2zM5wVMvWaN65HxlGzKDHmImgIYHsRW77VkGwoM/VfuzykJ4GSPvFa2TOJi/nscCsbZZnQHY05pVr96L5gQEwiB27RLk6fbV0I1tBlW2+8vnWLjvWwZ21gbWH98ElqQmeHFVk/qPpeUZ0cF8X4SCMVmcqAApeHQJOZb+WQXILNg8Cl22WbKP8cSYg6TPTa1KgLfRmXEm7YCctXMSJ5Gpc1nNOlMHlfCpH2qZDjPwRC/jTOSxv0o9u+UiP8Ct2g3/Zw4r7wq1/VP/m/fl3XXrgjvEgdsw6fiDKjJ7cleh3rfcC7T11V8y75yAvIyAnnLJ8UFRL5kJrmph9IU5kqZB1xQ1f0cWi5CNbyQYftRwJ2Z6eVE9fDRa/DodMBevtDIR+03BnUM0YSN3tiTRqZaLMfQH6iXozJJ0+O9MZP3tCf/vGf6Ld/67f0B7/3+/q77/335rCe8TLtP6nlvDvK0VMeO2xsP+okFUCsCIm7PcybMY0IRQCFtldEKFoiJAEu3xGXNSWHDfSdJoL4c7Roec8jWhQN9Yv4jKA5ARFIFRJt0eHcrWQH3f/18YovW2J8BuD9XA0o9oyewfr09ZL0O8wRhwfaqzeQ9+j5l9qC/mZkoD2CSRNxQtbWbtY5r6WZI+UzQklfZkIbRBknNV1JQb6TBJW8mBe6fdcpIpQKiUk4soZQXPJBFp06UAmtXp2BfjIGbKfpimSUaXRaPgtMYCTS5USMnU08eh57uBBUQhtsFEc0mzFyHg0aoS1ojZ9o1FF2Mr04mq74PLlisDWweNpBNbyYNhmb5Mo60PYW7omAzRFMLW9KQ5482+3COm5EZvu2Y2r4RNWN5J/bHFjYVuRr/QiajIYzdYN3NIxRVcrqGqge5fZWLsKlM9K6DkX8MCxa45yxUWcmi+yOfDLqHwFY4Ih2Xa/mKFYqIuR/laW+pzM2eXXQIr+GLNWWb/KNHmXuh0GLxVLL5Y4WnMAuFg4P6rCF6fYJ7Yij/4n2Wbb4hapL7KU6aIfdTIeDQZBKBtdI39C1SgZRMSAss47tlWWFXhXxz0ASl9XsF3pbdI23/DISvcth85YZgX1tMIlmRVcgwCaesmZDKjNlp9lt7D4NwhGh+XJvmbtMz0dLGzUOjUy+kfHkcTXRBpY51dYKim4W+ktXYDnz1fPumXC8rlyUg7vJTYkLAhdoAm0ziQhFhNJIeOomrlY+xvUExg08t2ZMOBoA+9zCgCbST6TfYgzpCkTYdqDNYTVFZ7WFJq0MKuv4EVt0hmh8tgnpjLTHZ6cyzpifI+kVUrBqBHEX9ZssBjMVNi+AvkTcjITDBE9xmYM8fWO7mbAcFaqpLPG1YVevvfay7t69qZ3dXoWDGrlWxFrCgXR5nC9JZGhzXeVjEzdtYqHOr2U4Mc/HGXJtidvIbdehlihSpycr3b//mPlImrFIQwFlmvCaU2HXfYnGubW5X0fCk2Z+Qn+aeVJZ1tK0tOTW6NR0Jo9hh5n7bQ2kH0ZkDZZt+Amd0bYM8xScG2MB6AEaNNqYm1sMM+QvMAHxYgPF3kR63yTSdmOynRmT5jKM8vh0GVasj14jJ2rn9cprzRpnQ2TbDZ2q7xSMsa4vOb4fBvXIO9bAfhiQ9coqhuCMrEI/z5EFb1D2Vv4IacNHpHLDC7nL6HK7LQxtK2LhU5iI28J65k2fUiNoqx8FVLA1p0WPtj/nLXcYsdkGq38crP9xOk/HB7nSBjSIRuiogEpjSgsOJ+688Lx+/V/+C33pn/yKFof78xqgka8qAGfUe9+EjaJfJgp6yhqwoh/dxw637IjHrIxWRMIRoQhDSmiXob5SA97UctFpZ9lrb3fAYd3R4d6uDvyjAYuF9hdDwy5OqrHHqesOjuzAOCG5vNc5b7n92mAd5b394YMH+sH3v68//L3f09d/+7f1Z3/8x/rRP/xATzjIKYnZGOoYEw2Rovq6WLdQoG5+XiAaGwr51ie40Pyg1mWhecNapsaWh9JMiogGHoJTRBCjRj1233//nn7845/IX4bttLd6sGZXSR3795BSR116ZEMLRztNtfPa/tIC7cZSSXtoc000JSsE64Xti7Q0jGgiJemTfouUcoOIgH8KIcqnzeURYMzBUMwmTRFN7jPKEIQri/ndUe6+0aISEaEV+8vWl7OlEX0nGxmIExBpdemyzhZ5eSHyYnQOKrhiIZvD67ZQXeZHv72T8RrqQX+BM61wStdMhq3OhB03Fk1H4/Ekd/9XiA00IBI9Vcam5/QrnMlTPgf4FPSME9WehXBvf192IrNKviJTXefGKZ34bYuw/wZcj3NZTMQOPTfWRJ1OOUkqdJPZ4fqIBnTY9Ii0PrXtmVS7+3taLBcssnZQu9aJEXne8La3zdP8FpkuRyopA6YVQdddQsL3PTYH0HfNfj8MGjgBXeIQD0xqcZ1xguINoB86nLlecx2C/Etdl2DOpyqRBQ74mUYcNswTTol2dZz7d6K9k/JkBuXSR8DxF4hI5dNIZM3OhV5uwpGOuwQKQ3Ih3mCTJtABQbqBuu/u7KroJ3FFhCJmKMTNQ/NFNeTx3MYLItMm4zHSt67rSGUnQPT/9JtstQVLwjlvWQuzqKzb5rBmg1jjGE70EUBzPU5tTm3L7BM0YySugWq3un4EHYkbqeUFxfZGNtFyI8C9owRS0yHODm/R5hOd4l+guXf/vh4fHWnl+Urek4cO7U9S2XERMqOJqM9MpTaegn7ETkSgu4FCvvUR14TNVm/ynOg35+Mxvc9pzKuvvaJbt29qySaWFVdMORTBE2zNR2zCphZCTS4wwQLK7no0mN+C2HaHn+hRNt+VhYN6pod8jnNZHXsVrsVGfxvhIPzE+JvoX69fTtvCyFre0DlML8OP1L/psEaafjQYQ7TZyDyfRHoX1OXe1qXx5AJ1USbsE6JE8+2w7XttXrN2m7ds1sGiy+xyEOf4Z+EijeSmdt+tJ17+OfKovpT0mci/Zx2LSvULNiuvdcAyr299P7T1q2POd1VyW5fpFpmKwAgI1ghxbWrb5BHESUI8362yM/s/9twa+jBq644z/d8bSdv7dxw+99nP6f/CYX3+lZeER6mJvaPoE9FPHnuuxcg4cV+bT9o+s1o7O2xEbNrbFLQ+Md0gSdORpsPmwJHeYqjmsO7isO7t7Wh3b8l+vdSOnVT2uN3FsOEXsrO6GHr1XeGIST4p5VVQRTMX5TJlc9Mj1in/CavvfOvb+tbXv6G/+vO/0Ntvvq31ySm6oS6SKoUS2qBo/9TKKAjh0HwhE3xEyGW3fkQognCkmow6NTk0Yo6LgGp7wbdwbAUSbERAgOk5xEWFPF8voXOdu07+evqjH/5Qb7zxU9ack+b7RATzIoGEmpKGiBpVHBtXCYq8E3LJc9BOKI2nYL4kCF2+Jjk+IrBX2EtlwWOoQMJnSU7nuhfhsI0QF2kvlRnBpXsibwcnumjF3jbS/hNzO9T1qR50jDdTl3HFy9Ap8D7nhJPiwjJ5TdquRDMleH7nmoXpAuu2eXohW3mxYlE073iHV7xxeUCPTT5SuDVO6UqWG2ftbXuFfKW2SHsRZrC5AOc5mvHCuiminVUXywumsV0IJ5eL/PxZ36eo/kPUnlB7e/tsYjsSje6wG7bve2UVjZR8XhpooJ7oVNFIlaVyXKZGFuI1TnSWZZ2KQdL1nYI4e/reuG3v4OBQy50d0nVyOCIkhSKihYv0HaPHcZm2dYHEFpro6tkXNpxvlcs3p+sovxftfhhwjpfqh17BQFlT/5G2zgh1DB4v6on9zJDRylApX2v6a6K9I6LFTbR75lxnRIpNGssiKOHHwBUITAfpzhGy+ByY14yAbpHwM4K03Of6ZAkfM4iISLnedtBdN2IUyEKbi4HD3QKmkzdn6mg6wo+MIaM5dGh5nI6MG48L0wldxGiJvh8bJtrFUJM69n8MLlfLD7sj+Y2m2B7hV/TJGX14yrw45cXjbM1LHDLLHT/DtQFU+tyZpKFsd03RRmC6xaig5jOs4zSuv+lIusuYCBsjtq07Qb1I3H/4UPcfPtLj42Md8/K3cpuRj+gTkUbouX2uthMWLAfc1lZEqP2LFlRENMyhD3tip7XPWiMOzoTTRZdrsej06qsv6/btG1pyKpMlhT759cl057ytu4Xr2XKh36aGeZz4xds/E++F1fKm8yGPZvVS2ol1ZqT/pyuY2ga01R2t43bnRX+Erk0N+LZ2QufxTDvBW2ckj3MwCuay2+IF59CEHrnRvjzNA6dvcvgJew3mSYDWec2sN5eFfBmrPt3x2jKyDpkGY6TvO4ZKsM6f6fTshHqNKjalYr2dKFdW0p8LFevrsH3ZXyzUsb71fEnqWe+qOlWWMlNV0JrpzJcCeZAXjM4HQkgKP/SPdE0fn+8/QvGemSVFDUXbS/yXa37t//yn+vQXP68lBzCn7ktqMjIPT1mb3Odeh7NKbvMIIj/sdpwVGkUJPsjHcHfRbepwpuycDEPHOOi0u7vULg6rnda93YX2OJTZY1zsNsd1oR3Ghp3XJfveoi8NlGNgPAxQnyJOHFYZJ7xQv/PmG/rrv/jLdsL6+9/+tr73N3+rh/fuCccFRzWbwxqaL4q2Kdm5pEU4FOcxIVipPcwHXLRgSw+LoIXVLgvURGoXDc3d2O1jVtmGNtRKU5srE3NkYm1wuxv+2dQf//jHenD/AXOKFZ6MPf575pnb0k5q5iS3rX+kIHBaaRqZRowK/CkjI9AJhbYXeTLHMwN5qtIwHyrat5JwaI3fOAAAEABJREFUo4TRiZQwwaggXXtCsS34rc0t1eaaiHNd1uxzXiPsENu2/ZViHBR+S2LbOl4r1u5LyiQFKTeWMUpOm7BlEtG0FXzTneyDt6wQMmwRuuHaQtkWKWTnC6oXrpHxMGqFs7cGK3TWYIR32IvaxCLYbNARLWfNmU3YvgDCzR0uETzRVmxw/l6kV1TKjuoZp6BOu2Ch82fiYjBTMjkf0bJZRTrJ5cksZSbiYMPbwfFbqGdhTOS2Z53FsKSjunP0/UC91vKPK5jf3z/Q3u4ebTLJ5YsIOW3X4dSGmIiegAvsDqpMJfFbRKDATZXOb5ddkhyV6Ls8XdlWIhTlDRV1GKifdSJCJ8feAOgg9CNDmdV0Cj7C4Wz5u7yJzprF5+yMkw0a3W1Z2E/STIST+IxUOC1oYWhESNyX0UQ8uJtYpPckaOFNmoQaESHbNJ+VqkzlJVReDTsuSLsx3EhEaoeFq6OPPJY8fhRB25MzFXHbuQ7yNfnxQTQddB3j9B4Xs0xtjDQZkU5+DhjrIP6Fb0xQTkpH3hPj3U7g2pQ5sGpY64x+WeGMrTfyRuFXYE265oBiaKQUk+utlB3LUbQBMB2n0HqD1Thx+rkFiaKk7EiTWq0nnTEfz5iPpw0rnTAmjvgi8ejJke5xOvjevft68NhO6lHTVTIuKrERipiB1Q0vhaRksXK3oaVs40FNru1F+QPegHyCe3K2Df1QOjjc1ac/87ruPndLu7sLNtdUh9ND0cgvzmH7EaEIZESmIXgQUnuawhAIRRhmoTISWwkHaE9tMEENtcvtLnk987pzyonNSJu3qM1jmib6nUCjVB5KqN2ERCzxPJGfO5Yb3mmJ5B7nl3nGx5o+G6GG172RsdMojusaeD20rKVtuQTPBKYgqJfbAhpBmBjrPg3boHDEomM9CKWUy3jKWnvCacfK5UBpRMvwF6YT/8ILZaoq9V2vru+UxUhgDPtwYjWe0V4r2WRlacF8zq6aXlWnvl+o7wY5TtiOKFX1KpDZK7NTRikilfBS8C8lnuYUMy8u1wmiCGKA+Rm0PDcNSxYw9Jnr5rDTPI1nyinbbGt+Ov3T6T4QRvWqbMTKJdDvV+Ox+rSMFB+lI9r54+CmSCZpZtI2FCokWAVs0V83b9/Wl3/ta/q1X/9nunn3LusFzUSi0bbRmdMF+jMwpSsgEBFozneEedqZsmNJSm50qkINzN+euT0MnYZFaVh2rPODDnFY/TdY9xa9Dnd3tDP0WqK72GAg/VBSh2PW4YT1hBeMpT6kcl6sa08ePdRPf/gj/fmf/pl+5z/9v/q9b/2uvv+339OT+w/VMZcHxmgyDmlmVaY6xmBAXeSIOK9jSPAz9NTluCZyFWHCmtEYczATPhmgTFRbicSYVUIRQMB0A1Ta7XKZ6bqOebPWG2+9qbfefov1e0VTTvRbtHJXpWaEsgQvNYeVdnHY+XZuG9qwZ/+0vWx5WU+KCAWFigzVBkE4I9Sw5VvboKuQb/lqhZzkcelgOALZmnVigZ/i/DBDeRnr7G+Zoa4vLfgStusT9INd1vIlstTavzTHGleZygLk67QRWA1xtQe2uKctyJu2JUS8RJJGW3iOetaTaAo5slg1Z5TBvfaCRtiLrNHkXhwMdJ1Hs2R+k8UHSFyWoI3uCGx7hXPqjcKUstMASza0Q/mkMyKo/KigcYqOchuOlCkJ932nYmBWldxxHTQzFSGdsOmIgbzgrT4i5fpYz7CT501hZ2eXCbWjIH4YFnKcnWXr2p4Usr3MajQikFyG2kU16GQBl76JeKCHfro8oFHCEdnysX3zEaGkLs7TOm2iIYsgfaYkaIg0pKP+1glk7oftwErSo45UEkxEKDeAyDJ9yOV4Y47elt90ItkkBfcG2WhgOxWRjeaGRhJ2+5cpcNi4ME77jHI7930vRkCDNpfDKHCT50WDtrDruQWCOYXVzKE7MR7cfhP8CBrFuvkGxu640bFe4x3eYHL8JTj903C+k/Wb3tTG0xr+HMStNao5pJRhTf4fQJPjGFH2cz3z6K6I82/qrxVYCU2068S40xa0rWVjJHlI1l0x/+ys+qTkiNNSfyWwk/rwyZP2if/o5JgFcY3+qPbLaPSftv1B30QEwRAP7gBmoZJCE5gpI1u+gkfDBAPMw330jZJPBjp2n10cU/+XqM/776TuLJizoVY9Nqp0WXRxRZCQ4PyEuXxfyjsoZWziYsPPNJDGU5JANt80t7u0Vc1rwekJDhjtOcdefU60hfUtJWvSIbEATIBo381WY5oS2lA00YcngqAZOFQdAI63wsT42aIpbR7RahCEZgRhGaHza6IMT6NFouNmjNgwCMmS7CaNpGlzgTE8kvfoMCVzfEQoGR9ZoQiAfKRtRnQVUmSAVMemOQyDslLFRlxV6pjbXtscziwZlZ0SFM5qQSNSUiigIfPiioZQQD/kviymvLxT0ZAbIQXnnsNmLsGstSbqsYXDT2MbN1NMkfCZ7XolIUrYRRspPPfl4BUejRY2fRbO006zY0Qdm13TDUb6as2JlsvluBXOXEYocf6S/nLbx9Bp78Z1vfjaq/r05z+vwxs3NEpynwTUL0Nuu3MguzzfrWMgvnKfH2I4smESBZXnt08CPcd7TtuHobRYdNrpSwe8yFzjlHXJXr1LuXYXvXaXvXYMwgPlbj+TSWE6MGSot6yS09bk1DTkvxTw6MED/ZSTyO/+6Z+2Hwf44z/4Q/34H36go8ePleju7e7KX+uqSpVFmVIRIV9+hkKt7acwZ/E5LEFbiX4EIZCBJKSIaDiPk9CbEfDaPhq1QIoIRaayAT5CXmPee/89Pvm/0T7/uzu3Ol3XzbqFbgo+lPBZ8Abtkg4ncuB0EaGQGsSVyA3EmhFKmEQJk40n2OKETL4oBPfcLHTlZSZQKtpyif+0LZ+TRIQcHpjnC/pysRy0BMPQqyij2kibdF53F6AlPH+YaVmJPMTVysCjjWnKkTMzT0Pk2mij+sHbusbIAvX0Rj6yYDnOctNt+INWPiihHCyUZE0B7PCu+BxxhuduR9Wbvhtgl0G3yxuYGyTCTSZ5QXTY+UWEehrKA3O5XLSGu5yTdU44WXJjLRYLod6i3ZFnnCScsIFXpfyLU1WdKqvZiEydcqLQ4RC6lZwoIiRufeTVatU0IkIRF7CQoAImIlRVIFt+5l0nU5fZtHeHZ8lXRLQOj0hFwBuUOyIY+DggLFKwLU4KhfUkRZgPSYbUGhyyvS2NFheIAi7EQxFxBQSERIgBnO0TiDAfLY0gBiITEDMQRMCDBOJyHfth0NAPqpzrhPjqTVO67a1rtLIja2PV9Ko20VPbdK07sYhPTRElxte0wQhdM47XjFvDC/UVIJ84zdqixSHzuH4aa17aVsB03NAV+Rpr0qzhZ0xaEV6R78r5U/bVedzYfoZ1xaSeMWnNYmSMlN9YE9doSKOB/JS31SPG57GdUsb3YxzS9+/f1/ucnN57wOnpk8d83j/h9BSrpJmS7cfU7X8ZyGkhCRogiYsIxbZPAh40HfdmuK+MUJrPy/G6cgWhCD9hNneQZrnc0e07t3T37i31bGRMA0VJwYmBN7sZV9PpGZc1Ini2m8czdC6LaPrLwcbTFaI5wST3rzf+Y9YER9q06YeD1PPdTHy4Huatge6Ga2PVYxKmJZuId7ihST7iQcEigva6DOtjhUo2G+fU8gtEY+dn0yNfi9p4ZQzP492vSKFi7fH6V6yB7mtxOc3I2CP7tu4OC+Yv61Dfd+pAwRcd2g+Dejbdvu/VdaAAYcdtkZlYnG/bo0Jq0C/hoq1pDQzB8PTtsMtvtHanjUwdfhqWX4ENPIUPpHkq/pcRnHvq2ZZCQcQk/6jKDzlp9P8uJhrS7du5remPwNEbKxT04Q57qb9i+ZeO1uwXrn5mYOMZ92UxfGRiOi6gS3yI0ARGpi4QYC4nc7oj/x5UpRZDrwXjpac8i0XXnBrv2TvIlobj+449odSjzzASSRvv8OD9mfVDrM9nHD75t+X/+q/mHwf4xu/8jv7kj/5YP/rBD/XEv5DMV6akLTrsdFkyb4hSGoGdLRLecRGhCCM3FD5nWCfgsyGVaThuo+twXJKhF0E8mHVznk9U6ox1++233tbbb72Fj3HKkuD2kqqSuVIqKl2kr0QGbXUgYFobSlYiIeXUDPQoAvVMwqF0INR4itDCgczyLUKhdpmgZOLwlk4EJvYtp1viOy2XS/X0TxtbXUd5C1+so0/drz18EV+qzaf/qlCWxKCQr4hQUE7zLvs8f+bQs56er+n1yQPV1ImsiBmKPj8tDws3sK4Xcm/0bTHjSHc0qIjlc6aYtuImzUyoLrf5C3szNz+ntkHYQT1l8J2y8Z5xqmp7nlh7e3uKSHTWcgMvOO3sWPhszzrmBxqxgbiehbHF8Yhgc6Y8tuu0A5MBMQ2cmnAaHjOgnd+C9AsW1qQRqyvZ7kS9rLvgLcI/GmDeCIXJM0FWH5BTBMtaqginBRtalcoqZaZ6Ot6T1jYiUq1elKln8jpevkhq3gPHNNGLCD4lrrXCwY8IRcxQzL1KEJaA02/6wSy+0Hb8qOmgYipTP6wELmRS4xWKCLXLZIsm+PBHiH/UM2hjlz0iGNgM7kUv1+fDUzom5sqYfSYuVQx2YvC6HSHn2paNOIcji6ipHUiPW2Ni4bsMy7aY5WtNjPX/H3V/4mTJkZx5gp+quft7EZGZAOpgVU03yeaOyMzISMuO7P71u9Iz000WWWSTzeFRxbpwI4E8AOQd5zvc9/epvxfxIpFZQLHJnl4P/1zN1NTU1NQOV3ePjJyBBtIjdSxTN3ga2xo0OBakLS0XsGfDXNpQXqj0iBWTNthjrKGWHSNkVFCJn+pf8KPP9f0nphyYnhFEGX5T6k/5r85PdXpxple8TXhFcOo/NXXF+vF62qKXlwYyhO4ZGKYonvkR+Ja2IqDA4xPhNHI7Qur6rCLzSXAqIsBcHJA9DgcswtxJvnbM9/fee0c/+oMfarEYqDFv0uEJqanyh3VhXJ8uvc44YYWmxmHa+dcwF6OBs5p5rbzYXDaM7f7Xb6Isfk3wn5tFt6vuiJOYcZBz0qiS2QPO7rFjF4m63r4cytX+ZYZF8KuTnv/OGlW/LrTDPuh5bGzp+5Zg1dTzoLEXZjY1kOk9cyRG2MrrJ1LqKB9q/YaypRr5BjV/wZ7asxc39rXWmjqnW6dEj9EyFcw71RF1PbzEIcsdOCiMW+MSlBiQ10/qsexuuORxOp2uc5+s8oncHmYciDr7Dcw+pgYNOP0NgX8W47BVp7+phBZh7ssmvhZe6de/+bV+9rOf6fP797Xh5YvvC81jge+z968HSVfwT89elXzgv8DuRJPT3PBIWadBkjOAkNPuqPGoy8yICEUAsuwmmm8mkyqNL/ce9rpumXV/k0b5vtphV49dfd8IShM0LXhgXQ6dlotey6HXok8NBDw9c4S4TZ3nEHoabVqH36xe8nB+eXGhR5QKwrwAABAASURBVA8f6J9+8Qv9xZ//uf7sP/2Z/vavCVg/I2A9nf94fke9Lhu2BRAw3SFSEaSvqdPIwEtAISe8DHneRiC/S2drSueRC0kQEECqC4yIUDNov+3gf+H/JZ/8X7x4qXIV5YnO1lKtRfXVecP5Hl7PeHatUZZqlnWdEM1MXIB8JHkJtiLi2rZM6rguOhq08vAiQvsf+QiR183BHLFmtzsQWzl+ytZU9aHW1Q993cf7oSvasBXVyiYwKVKK2EFRP/IxcUH/7ADSuzN2tAgyVK/kfIFhh3FfYyJRdYTtu5jpHjsZ5hoCZOaz0p44I41OKPA/kvJimipPCjk3HkqMBFielYZLmdv1zcEBo+GAS/TsiLeo/i9DBza8YGDsHG9+w2JQkrf+1hrOGdT3g7quV+s6RTY2UreL8oh6Ylmtr7Sg3sDiSImBTpl3cXZKf7daDD0YeHJrNamEUf6VgGxNruf29IaDVpDcXemv65kYFqd5SLg78sX5CPICppGuIuvvsL3rBwV9M5J80pcZ3CSslC5Rtex3YNsx8eiARm4uI5+AxBHAv1to6s2oKFZebyDoCcapGuYmNvNHas2Y824I1vXpvAHDCiG2I2KfMeM1uMzFe1AcVIpIRZACw4DPu17kKD04D5uyWbu8PCedpg8qUIcb7ZxmE2Ryev65b6Y1Msh5rswQvpq42Y5gW5gIHCd0HOImytzpp1zGTpeTr8OBJg/xVXUU40U/TTf0boOarSZtsM9B6Zo2jQ1KVk4T9K4YwzXpClzhr+E52Lwi6LxYrXV+eVWf8M/YmP1Jf//3Ty94m3rFE/qa+s3BAPOmZSfPmwhWGn62fwMbfIZCu9NEPtIXs5E1MzwHzTtARIhTAc9zZIbITxJ9cxmJ69Ny+5vXxHybkEG41pP/O2B/JaEZee7v5ayntHGx/ITSiUoGRHLeineYxMEc5qobe0RaHAGdQaamSEzhpJsBpMkHUorkGvCkcTPqkgfmkcG0/gj4c63vfqVi2U+fTQV15UpTVsaYwjQZKccUFeDdnG57xoQdlp3Ilp7w1YujalOlSmUundH1/NfMtw0u2+eEUOWZ0yNzbWT+TKQtHhFq7H2GOLaUO3jdImPqvV7IeM/KRCDWZDfqiSgCX7pe3zMHO5BNnovZTFNBPlyJwbctMKSgU5HaH6HYJ0mZT97CI2yj0je8ndnu4g4IwESC+tQhXT4n6XPfb/fXcH9MD2G5PdBG0g0fAi5jUHPXFMfdqk+bE+v9rag1wdiZAr0O6pr3uk530O5qBARXrP2PP/pIv6j/yemxXrx4Jt+3VuwZfrlizyXz+fTJM33Bp/EHBLJnr07FEHDf7Bmvpp6xGLj/tZaMecpjKjeg+YiZyLposoqSsbPIjFAgY2QxknzOHPITOWUq0Z+tqesbbXeFhT/5Hy90cvdId07A8UIn9Q+tei2GTl0KG0EvYaI6DGgZ6tDX0N11DZtDG+5955dnFbD+6hc/11/9xZ/L/+Dqlz//Rz364oEuCFhzkjrq9NSt+x97bUr+xzog5mEkHwYXROUgm52cvk/EBYagAd+QQlLJKZROyAcNMRcEzDI/I+W2Fr7XjdKTr77SV7xRdbDdMtU1I6AhkkreRruPPf4aQGegoAONRg3bZv3e96qtXXvFy0BH4jt8SF2PbYfijgfFjnyXTcLmkkVf6XJ97Q54FEsIBPYF+hpreSAWS/Id/Wjo6Afu3/0g5w2vecuKubuf904LfREhToVUvp5qvuMr7nWe52K9YILkDW5EyqCYLuvgoICc19seQgjWfLoy+YCGm4KqqK6PiQojoCXaRLgahiIRkQxAqpwUjcFuiOFiiv1GysHp2ouLCRcROjk51rvvvqsFn/LFYScs+WyxKEc1+ek/ItT3vTrQcGJjEALnCb43HttiZ5zz1OUb+dHRUi0TbVjKhut/Seg/sm+bjnilfUQgu0TGizbRscWWngFJdDZ0U/HWielzb+nnZJCDXMuggjTeCmFSAHEE4ITM5dhC1vWyNSX2JZ/IFA35FIx5yBHYtxEKZaQa8rYdR+LvUZvNmuSW0glIXmB4WBGSDE8MbDQPQVgTMnOReTNGuYzLm0/0BDUjuAIL1SQP2rwFycVIaQ8S8lF5F5Jp2eSxc5n7B+vWGa/nJhh70Bc6fsPAR2Q4J/kmPfeDtAzYnG6j5gaytT6KRyuez9eA6ZN26FItKlPUVHOuT3VtuRDLMD6SdTk9B6QiWA3KU2vcaWzRZ8xB6Ba+Mc2UeXbJ3L/gS8I5Nx7/i3wHozMueVt6UQHq+e5f6l8StF4x1v59VNtS6zmZD6yBWgvM1SBfcwk/B871fI4gBcgqYpfGLlJScBopZYYiohgRUHFAY8/HEVEQctodk8xDRHtQ5bpMJT9VWWuJTyet6a/X8cQNQ56b+LMqTJaeqFE5yYpsxp7K5VyKt09TiRrzXBRVoqBIZ2ahWYS2g7whDqiifiw7kVqtN/JN3nPFJQj9886Jajvsu4aJMGn+tetObObGXD5hSyFg7PrhKVpCsPZSs6e4wnN5YdfQVMKUkXe6ypjMTlf9OSH3FRFFhDJTdUNjPjk9UWnLm9Y1fjF1sFrykoLB3o4bqq41xUYj+6rrJHzrjwhFprI1kBJp5yPYnSbson2nI5sCHsIKaAS1XaZQRCgF3V1FWlUmhMDuRJ3Z9AXGYTnpKoB9fZpHxuRtoPjgxFaUHF5vNY5k6cEI+6aA/CxTJXuJ2xT5vczknaTWwQhrxoSOw9rueuIPU/9jtgcPPtevfvVLAtQXeu+9d+X72FdffaknX38t30/9tvHhZ/f16a9/qw9/9ev6w/K+T2SGGugyizo9cB9dOPDompI2IkKZRspyZGVYtrVUNsYkhCxI8gXqZlMw3gElIWNSQIP7dSffw4eh18D91r+nfuwA9e6R3nnnWO/cO9a9O0vdOV7o+KhHtmkYUoshCFST+k099vW99Qz0d4H9iS24zL5j/l3x8unhF/f187//O/3FT3+qv/zzv9CveNv69aPH2rJ3Dti16Lr6ndfE/w5gZzopJUXsQZ50sl6SsUnGokB+lklkQ/MPdSTS9BSd4gjDF7iNCn1k/Tmt85enevj5Az37+onEjaNlqsdffdfoW+DrSf7D/QP5Rd/zZhlbiVA9Bh3j0aVUNoXQrN0xiY2t+G6ro48tE33UJ2YaGNckn9iR2EHVqmvqPnnvNubFozoiQlUH20TasVgjHRFq2Oayvhvwf4dco+2EpoSfRsZiwmcjd8IJ6naoppmGIgCSli3M5leS6gqXwXOasXHKHMPpKnamUDk2KRnFubnErOqGQSpi5lrTdYfhuUPloGxq3EQ7nJ8tFRH1u5VeUMbIZhgRTMxB/jNRR0fHqCltWhJA+hd5xeGF5g2TpJr1dZ0aNFsrnRHYATwgG3T6f3uamBA97XoDQamr1kK2Hi+cYwfBBKsLBrRDn2+gLvNich0D5VXv+jKbJoVU0M0RMTOLVOE+H4qYIYXq2E9s+Fk+arINbdcfy1CkiJB/nM90KmpytEzZd34b7TcjEZTtII7YASL3vfpSmf1l7sheriiXiFBEIBTyDxdOUuYFbM45GfDJ/D5n2JRJQT/cT1e1z03fhAnmzk2kdqeZu+Q1QajYdbnmvjVhMU/vQyhqyarKqDkpaqmNO7pF2P94yYHpSPkW/pp2NwbzbEs5ZFdH7EWTNttJq81Wl6tN4YIN82J1KQem/kdPF3zOdyB67v8lijemZxfnBKczLgleV3y289tVz+eRdgxhZzD2uYPTEo41H4iDnDlvQchrJBkD64iIkpNpyER1OF8JCbYiYgdxTOBN56Q4ZFPHbRiepw8fPdLTJ091cX6pLW98Jnw2TVSAcuV07T3IlrZ9Hso5s6jEjcMS34aIUESU2OG1GL6gast+4Zv7yABGIFUnF5f/V4MGXtdRrLqwNKeac6+LVP7AhFm6uDeXKnfJHrrWZb9OzMaRm8fIQ8GWt6MjN3SnJ6QiQq2lsjW1BOx/zTeiSM0HUqj1vuH9ZdYHg7rei42p9G91fnmu3FWzRETg81Rjf248gNe+RhuJkMuNiKBOKpiHEZY3yJOmskJSRCg0H3s65w6vLolrOcyj0C3ohqeDYy7aiU1FzTJKyolDFPP1y05gdsrrhf/i+UBjRGiz2fD28JF+8U//JH9CXhKMfP9731Nj7Py3OSNCjfF8+OBh/a9On336mV48f6GGJ3r4+yVjfe75xLzwS4+knl8ctZayLqPrO3Vdo6bqaNnQnfPegXxmKDPV4Jt2LdWl88DlBwi0IF76ht56O4KpBlLLRV//e9Xdk6XuEqwa9whgT44HyiwTFVwu6KPhQG6grR60TDSzG/PQFGBivzw/faHPP/lY//B3f6u/+tmf62/++q/0yYcf6PmTrzXxYsD1uHMSPI68UZ2UzAAjxMEFs1UPvvArXeyJq+CHQrePgGMrbmTl2BG90FHqSPnl2MMvvtCjB7zlPTuTpi1+U/V/6BsBa4LQgmh0QX5JXwfGy8H1QB970KodoQ3w5jUKk9xucmnId9TriXd6aEe+Zasxigj5iAgFCQNyc5oBIrggERnYlxWT3XvnHW3ZN7wPyAcyLk90RyScmDHRLdZDyZGGKVGEOCSASmdWai+gtx7pTdnKbgFxVy3QGE0ecEh+22lrdjLWERFKo5yVTNBOdlxE1MbszXLDpHGglZlaLo909+5ddX1X5YkTjnm7enx8otZSvqn7b6u6XiLfD708INbpvCGORnvZkpvgRn6j6icKy1W91mTq4HjJG9tjglQPbERQU7JfvBFMbOxDP5QdLnBphK/k8E0tcFM6CoF5+7RoRCjiBq9JkA1wc2YG/WzKzGsacSMTEaVPMuVKPrNh41h2e7wiXAbQJY6pFhp5+GS/ecLn1IxZLsJU8AJbdohUojOMKkdGgLQM/X6Hx4Da1U9MpA84slTsaWUOLu6Js7+rHBnGjatVziDomDxAb6hmlt9I7uE4ybxCSOZvaXKkYKvQBrohv0FghnmCL96OTjMIBPzZ3oHpivQVNxUHpKcEZWcXl9zMr8BlvSk9JzC94LP9FRvrmjerawKlLfb7ZmGMtpv2aE40DzCKU9/B3yWmUIIApgXqmkKUXBrzJ6I4irC86nCdiFAmKSAfoZKJIKH5cDLiJj9z5+ue7dJM2kCPA9UnvE14xBuO589fMm/ZxZVUSOYARJbew/kZESHOGYqZ+R2vETfyQd0IriFFcJHmeYKvve7PeVDwfAnb6/JZBCmfjARnpUwNZ74DUH/djhNz/rYCt2u8Xd0tY94u9lqJ2/J628PBqjGNc/vZstbhTEkzJ3SrKVYUSriieRLDqGDIHKQaZTPym+2aPfqibmgZUTq7rqlxw/T+23V98SJCgYK0j0Em+UxVnjKBCHiaD5qeE1wP02TferpnJcvF6RJ0+k1wIfyagFD3Z2KQijpP2iKH+Gb5dSuHYv8Caeud4fHty8vFAAAQAElEQVTbsEf45csH778v/7H4kT3mzp078n2s4cc/+qM/1k9+8hNdstc8efpE/jNjFzz4LnkJ4xcx1UesCmA/t0wNjMtEsOp7n8tbPVgwbg1Q7rzHrkeutaRauHZRP+yaV0DWQWqHTHNd4HxjLHMPZJLqaFGBdMtQl8KO1NGi441qr3fuLPXuvRPdvXOk42WvRZ/qERoM0s53LUR2BnqIGgg6tyxodmkCVk0brc5f6fNPP9Z/+euf6U//4/+uv/6rv9RveQv95MsvteUlQLLfuh53UeyZ6NMNxBHXUf1EDuzz5Oqk3YignpTQjKwHglQQBIdylALfBmvt7MVLff7Zp3rKG28R9DUJ26OC075l0epf12kBKkg1H5911lugHeZjapRt89tVmlVmqHxOPX8RGRhvrzksZkjHKo8I6ojDNKDzGeKnymaqyquObE3LoyP5hd5EH4rJJYDPiKh23W9Rj+UiQXVwRFga+MzEllRgb4m4ApjmzHytTF2UWya4SmEQuE1gpEMUUokErpB8o9wvVvPEUcVVSoaTGlznEzsUEQobE1EdaHYcME14lp8YuC03cAeLXhyWtzPuEaSeEDiiQQppH0g2Bsu/j2PYJuvq/cu9fS8PRuuakjZRr4goTDj1gsXqN1J37xH8YoP70nD8HOxuddd/4J9gVfTHZb5R7W3KbKVHHC47hG3wpnEI+wXR69N5Y6/bBZhWOiNsozm3EZHqsNOICPlwu27H1HlzQ/OPxyTiJi342h0B3dc5YMN92+kahss9StDDRXmdnkpdSV7zkH3tnPvu3huTL/ZygYtGxsf2BX0WfbD8IUrG1WBWM7s02dstHfBdNmPCNTOY1XMahYiKWFOy8TuY54DU/Ak7RgMBtrsKQB2QriUZK01aYXeBiitjl7/izeDVesuNeq1XBKUveWJ+dXqml6fnenXG5/v6dL+Wg9EN859qcnvBPPNcM5rT0dR8oyDtDcf8QwT+Cr3pR7Kf9hC2hebDNCKUmWqRVXu+BmkpQ4oI+YcUlGsAaU5Lt+jtXFAGqK/rI+YUNjgRlnD5FMyDUESnFy9O9eCLR3r8+IkuLla8JaJoSk1jkACuWDhMw7Cea5YToYAt+KHXf1QccbhE5L4B2zSq5uOWMVzzttsyDf/PdZwLiYnl+boHDLtY/+0ObKjGoOVX6HV/quC1i4VYA1i5t3n0vAPTxKpwf1wDvwlEMiOA03MtyfvcZDlUFY96Ql+E23ZqsrjsQtdv+Mx/fcJ7Li5Vku8c3GSSNhryjVZTGSB5z0RZiLYVijASxYG7DZKTQes7O8hR5rxuDmSCcuMWU8gVA4H5rNz1BV6QuV0PBnyqktid+/zvoiV6IzD7jfax603pWT/ylNMhd6s00GsZMw8vUj55zMBIcHN5cab7n36qDz58nzoj97A7unPnREPf6Q//8A/1/e+/x9p6zpvWRxq6Hp2T7pzcqUBjdbnSPL9h709M8Lzw/Tjx/5K3sw3aAdPyD8b2XScjAg51IkKWNwKLk/HsGMuWWXuM0zNCfYasrwupN8j3LXhDOqNvKpkB3oLI03++yv85wDt3jnX3aMGbVt6yHh/peDFogfBAfcSqjnUPLdUXQn1KDjyDt5VJsBr2Gy8C/Cb117/4uf7yz/9MP/3T/6i/5Q3rZ598pNMXz7RdXynwbeJrdiCJ/oj+RQQkQUgC5MVBiitOwC81VkVhcfpXCVyeTlOnA40Fcnl2rgeff16f/S/PTtWoY3/4z3DZ3gUZ9939W9IJ98n+6OlrjzKKq1+4SAX4DST+7lqqI65xLDQwD3rQMpUILvCZy0TftF+/tM3k0a1j7k6xbX9gd0bWmN/hQUiuH7o5dr5ghpc2JoNqv3DuUA49AaxLUHFEwAEJ5mbRgm0TN8XSQVucSE7KDZ8iRUUzZiDMoM4VsRfm9QITeQOeDZ6JJWFyXqdoOHFQw2mO6PfoCSg7br6W2zhABQ46HTCat1wude/ePd0hUB1YKH46vHNyIqdRX39r7PT8zC4onoPaEyZxt1goaK/rekWERa9h/U+fPpUX4MnxibwY94WvXr2q5IIgNbOpYZttbNgdESVrm1ynfEDLRe1MOj+n8dfvSNtje7m3pV3uMgNtctCeLWW/2RbzLOOHipG2A6tbNg34s+961eAzuOb7ydr/AYPHx3ZLQRLvcuo7HhGhiD2kkA8reA3X0dBsuaX2sL0jNk3YOzKfCjwUbdkIykZ4flu4Yf4hRhsBkuq2V/jemIp64vLguOsHNnAiWPlp73vGxqfqYoGJcnJu3zJUMHcs6hQJ+qhrIAvL5Y6RtooKUFd8rr/0PMXuFbquDN56XoLzzUZnfAk4YwM8I7C5uNrwSX+rS+gFn/fnT/treJv65O9/JLV1G7SJWrpEX0mLjWACpvbCDDYYbPDYOvX7IGgjuEQEcyMUARINoLVWm5nXoTeulm2WUdRPhhQRYEclyndwGkQE5beRe55u8yOC+gB+hlTDw4CHknRqtdrq66+f6eOPP+PN0AO98NtVngoYsho/cUSEOEGQ4yQT4sf0dczFgl2gFVqKQhAAB36unOke3EDwjkQ5g6Kt5yQTwXJJEBWZCnHUBTGM87wjpd1MonCXoozMv/K5M8RWYbsOcdhy7Gza8eyT5JL0x6h+Jbr2oMyiruV9ZlNrdKuRPnG6CEyymOGEaT90agQw1um12roml52dn+uM/dq/rpLZYKW8h03YG8Kn0ZTZAShpReJS7GEcLENLklgjyFvvxNqbpkkI1dyopCbSM0i4CDLnLWsZAybnIf8mTYHoZBHTa1Bx1rGTPWjrFv+W3IjUHraV9K3yna4DHhV0A+pQ5nnoPosxKMOKN2rcrLUFXz5+rH/4h79jvTznTeOR7hJE3Lt7R//L//I/60/++I91wQPyF/fvI7/la+KpOvzvQOPVq1M95/O/9123Gfg38KhP0557YEvCNPZqRkP7qdFIxE42Yk4ltGUq0V37FHnzEl7LpM0ZvdNtTg/QBfPDgdjR0Ot46Hh72tMHsOi17JsW1+WdjuFZ7mS50F2C1HfuntR/FHDHvwY4dFqwnx1BjxaDjgjMjAX1B/gDbfW2iXlDFKokaHXwO1D+6tkzffT+b/Wff/YX+ul/+o/y32J9+Pl9neGbkb08JUUE4wJkpCJuQK9l7m0wdjh15oW8/IK9zoHvgvXRUeP5kyf69KOP9fWjR9rs3uQ2BrsDdJ2+pxYk/J8g2BdDm+Qgtk/hTxHUi/LET52WQ0cM0CqIHLpOPfHAYugp7+S35k73Pa2GaHlSsz/oewdt9I2VVXw6KR+IkZyYbu6HFBHq8KPRoPeIy5KxDPwgyizlvWHL3DS9waiJcu2PUlyqi+M5ErFjFscXt4sM/qq15Xkvt2D+JN6obq8NM582TYpXFWDsKUw0Upk26h+qeCTgiDynIkJB3nCHOpzScOC+o+ZFS1nIwdiKG/yKG731OyA8ISg93r1eHoZBR04vlxYnSD3Tq9NTbmyrqp+JE9EfmfQOm7Ca5mXo4LBuB6QN2UT2gk96ESF/NtkQgPT9oJZNLuuwtTEg5vtXBRxcOb8lSLEemqi2PO8nLjNmR+6bnHb+mn21586UItgTe88kb9gjevewPwz/+oPf5k4MmP0WgTfpnm0xzJfmvrdMtZbYHvLrf3F4E1vjV9uBsfBh7s7Y0UNi9ZabcVhCo3OHYZL2WBuVm6ofbuMQs30j/Zsx4aN9UOp+ufx2fos2TtRzVQZ9mQ3CnB2TAqdGbDGdMcmLotIHnZosg5OnHUT7c5raO57zqOS8vUy92PZwQLmh7po6GxbMhrFYQS/53Oag9YJA5px5e7Za6YzNxp/yL6AX5C+uHJiudbXe7N6aTgS8E9sQTTJnxZjRUXkdhNOBHfRhsu0Fuo7o/lpJ+HO+egzrbZQidCVzomWqMwVJutG254qRpI3W4tb8wRLNh/U7tadOA3TLeIs9c/3X6lDNJ91UBJUpniYkwZY3l33H+mu9zk8v9NGHH+vz+w95s8qbjeioNsuTODhD4VxdnPjuuK7ihOcyCPoyr50yTKPHmrHbsDc4be0Wd6Oz+YzUhCz1ai7t0xYk7RIn/3Vx2IrTe7ylVfcT4yNSnnMtk3FvNyAfEfKPoJ5r7tvEGpjcJ2PfX4WypZI6jfmTYOAGORAoNPZPV7c1fvi/9869+jNIL1++rP0us3EDXahHTjHrCNOg5R0EdX2asxmi6RkiWwUk6nRmPxbF4EK+KpK8pk4fAF+gCcZc/zDtuXCYn9OIfpczECrd0OvTbZAxv8pJv/W0rPG6ABVxwlRjMeLHrb766it98MH73MNO+dS/1MnJkd65d1f/8//0P+lP/uRPZH9bxvcKPyj4Xvfs+TP9nDeJjwiQJvS5b0UrPbcZijmxM4OhqPyOq5t1MpKWWuYOofSeQoXcISKQgR9ShtRlyvvRNZynoG+pgdeEPfNoTqeGDh78HtpZBhwfLQjMejXGdbnoK2j9wffe0w+/967u+tcC4S2GXi47gi76ht4sWG99GseH8ttVaNelfE96QcD64W9/q7/56/+sP//pT/UPf//38p+5uroizqCtiND8I0WQAtodAcW06p/T3wD3jIl7RrCn9K3pige3xw8e6suHD7XhXjHAc39sG91XzwWzZPQHPik/UObyvmsEq401lMibdqSh/YyO8q7v1JmChh9H7Fhzv+pQ3Ggz8T2dkUJ1mBjOmBqH6YhUxxrPlkrq9qQjkOKUIbFGpwPAwHeeRkblmGe2Y6JCtFmP+cbkyw5Oo6lqe34aLkpXjqA1TnT4NB+4CuT1s2T3qsZSuBcpFYERrakDzU9n0KBzCcKjGkiXjpk2On3EZ34/7Z1AHbAaFaT6TSliDhpPT19pRTBAg+ju1Dpg3dZlJtQW4w9qSGTlw29UKzhVVJDr/rZM7YNXfy6xbeYbW4JH//7cPLBNLvOC3zvMbTAsB4Nizh5u8c2wXdZhuJ2RdiowNWXxbA3e0m3BanWFkqkmR6OPh3W8uNy3zv1nInY7JEzrXG9W9PMK+0Z0lLNFEWmfQfoG5hTCV/fBtHpnjwLzAButdUTEdX1L7u3ashgN98tvSU0Npw2nDadnbGU68tRuPRHWm4oM0YAOD1rHDtsEKB4BMU6JXFPnLFiS7vcMz1JquRQ4BzwQQgkcQSfAPoI9kxygrhmPjRc2tm3AivQV/bvgKfuMzev08kqv+Hxvenp1qQs2HJevkPXvpK5dnzb2Qa9XSIEmJ3FAI+oi21+ArT2v0lhNvuTl63eAVfK9yS4sMMeTRLZUY5NrUOfRTAvWh1XY6TxNVfMUcLpsD7LVviiPW1BI8yuDveye6o1HzBUoCyByIe8LI87nvqGIxrzd6vMvHuqTj+/r6ZPn2vBAYK07EyRRJ0IScwUa5Ml899N1QoK8BrdiiEB1rH3G69/zWxyel/bdrXrpAuqwNlhsZP5bnbRZTUHd9uuostcvodl+nCGH6AAAEABJREFU0yQ9oyW0NWUDpCNwDs52vyeoCqrDeVpUMKcC+ca+k9xMG+lhOciBam8e88z1JgY1kT3i5YMVvHjxQv67kX5A97SLCMaA9tNopJ3fgQpuy3pIfscTC/GFX6AUqpa1zKAUDmk3Xv0i/Rq9lrnmU+W7nGGhQ33Ov45dOTa+XnKT38nsGCF+8FNxsds+PeNz8f37n+nhwwdqrOujo17HJ0v90R//kf6YN6mXF+d68OALPX/2gvW0qbenX331pd7n7eGzZ091Qbnvb1vWlu8le93iqLGlPZIyiZjbd96IcN4piaFV0r5tuEEqGc+IUJTYBJ1mWRhV5xuUcmRRJf8r95lKHcIderqUGunGo77LBuaY36zeOTmqt61LHpDuEajeu3Osu8fLHa/nLe0gB6z1BrVPDaBDAWfZQ5PoTbXWCP5Hvup8rV/98pf6q7/8mf7P/+P/0F//5/+Mzz7QixfehzY1I1wnIqgfgigkEIowSKfoPzSMCd1Zbzfdj9XFpR4yLl989qnOX73UyH1a3CtwF/0WwWbKfXNfO/rbY2jfpfoGH1S6axr6Jt/ze+zuu0a9ps48g3xHnQ75BiKi9rOMpF6vTLzIPPK913N90rzCImLuA/n9GSQi6irHGidHx/SH+twPR0Dx73Vma+qGXkHfvK+v+CowomFvww09tOyGW4Eq8mVxRNSAVDEXv7Uy9lUVlqTAhPScmhQR1YlsTdlSfd9X59zB1nXFi6CCIdqYqrmS8af9d999l6fCE/lT/oLg1IGqqTjOzy94cjyrm1Ywqtbd9105vrUObYH+pq41TThwYiA4Zdihp7yF3fB2RBznPNHYJn+KMu/unbtaLo8owR421i0Bif9TgA1PH4lDh2FRA106d55x2gPtDXf0TZZ6psZEenLDaKSLXDmvE6TRMZWMgwTA4rNvXWKM2G+7jMws/0RE2bClD1tvLtQPibKm1lIRAWDE3AfXvSLQrSAQW2Dji1tGIOxzuq5HTTNKbqKO7ZhoZyJt+4o6DRDinErecr8T+NPlWxakfeaNcSRt3iGsLCKwh/4oyM6YSO8DuWtK6WRYxP50Gj+OZS8+xUZObKSA8rrCGBkrw30Zydend6gXy0g7fG3WBpk1uGIcrrDzkoeGS/xunBOQOjD1n43y29NL5sia8u000brAJOudaNNtGGUExgb6C7Hrn/u65+2o7TTCF7CnJFGDVmwtnWYYFrhGoEUAyrxJ5kXBaeYxzWk+MAb75rQ08w943ERD0g0mWcbQ7zgOy50O2riBZH2+zGWqw33xGuq7nrnc181CDHLLXp999oV++5uP9OTJC63XW/qPBsqq4u+8BM0EEgeg0dhxpYkyn1BOZ/Es+pk3ZGabJm7wW+wJBPcg+fpJfZeaHRG0ILCjlKkOJ74J/y5kuNwXg5rOvhWMy2y7dVlqT51+E0ppFWBaUdFGRCgiSMZtqvm4pdXrqf6szAbP7OC/k5qjks+RAVoL9UPTEZ9l/SartcZYdurZ//2iodYD62nBVzEa1BPeXj16/GV9GRvRH8zNbE3BfJWYMZM4ouCr4Gl37ItMv4kaRST3JSNpxnS3ZjyuE+1NztMbBpyTOs4fQJahnJLr6+x31Pm0etOCMzugQ0bxuezYKHktQwGn+zaDTAntKeLOly7znFc9D1q/A8yHjx7q/v1PdXl5zv4vHR0N+uEffI8g9d9Qc6tPPvmkvj723UKvXl7o/qeP9dtf8+D39Sudn/kFSFaXvPYmxsZ67eawQWgQRyWh84kdMFwOQXSS36wGaipPQUTA28FjWvtOKhGCqz2cnxGU7ZFqroOOBjrShtMtpA5dXUojXzmC8VkS7PTMvb6NBIGhO8e9To476KB7dxa6e7LQybInYO20HHYgXliAgXy/i0cSvTSHbSpbJvZ83/tfvnipD377vv78T/9MPwP/8F/+Vp/xqf70+XPVrwTgs0atQojUDihLcmGE1Mj39P+EGMJ9eMFDgv+3rAcPHshxSKOffUv6FwSjoYFO9sC/d9t35iW8mXaWY500aGJ3V+mmbIB8S/SQ7rumvutYgw2fppI2GvwOvtOePxM+jAhxKqSCh91p1RHwQsnViAi5vaMjf9kO9sUtsdiaaTPp8IgICUQE5AbiGJnPjq02xAOulS1lu7zOdivVJgDnLEGlOp1GivrpNwcjgzSRkYIzMELceEXFiZvvCCbNT6lQcWBMZipNW5M3pgUBpn+n9OSYgJP0sMOCJ56OmxHCaA9RBQUTTkwW2ZHuvfMOuCe/2XTQ6mA1I+uT0Quewv0Z44ogwc5eDEO11RgMB5G9Jy0Y+qFsvORt174v7pfrPn36ROYt2SxNrdvBq222vR26nF5gr9OzQzcMdl9t2S/lLny0YbGs+Ky+LqwZsA0DN+KvsdoYmcQjcgUmxEzxGekJzPktb++2JU9FBd4wvFC2BEdrnjSEk+7de4cgesmNeq0r3uD5zfCKN3gTMsPQle86+5XKU40d4wV12guuJiX2iGMkwLV+RMlVb1S73+4GGArVQf0R+yfqFd3ZbJ3OGxVwIuO0+bcx+8E+nIPSOe+gecRu16k0bx9HIsVttTPJE9ntR4SCsWeyqazkgklS0DeJOTnBn0redVzm9p2mpSpDbD6rbmh0G6RpTiTx/aSVg0/m1GUB/5J3uYPVK3x1dnGlFzzUPOftwwvw6vJC54y56/mN6Zb+T9VacBXDSA5jvEZsq7uAySRDrBI2rVSrVMrzj+tMEaw8/c6SliJCc3rSrF2KCEUa6UyBnOa6qZapWo8t1UA6H0gY4ghjkopCoBSpbjjXaSkVAEohzSkigKTgLIQivgmYnDu+tNMBDcGXfIkI+YeL8JgipZ4NdGSOTfiz8dA5UXhxsdI0Nj17dqpf/+pDfX7/S94CrbVhgLbA440CqyjyjQuKo0BrARTyaZCV6xcYOUaNOTFqiw3jOBKgbnRxfsUb1RHxThGdpJh/XFnzEZAZQV+DchVNZJJcRAjFQG8EU0WIKSJ2EEeAN5y7NSrsvcEb5A5YqN3pjWvq4ogwucZhzj6x/rINianaG7luJAJUI9taYZCf/M8Ksa3vO/apgf1oyZ7Z1BjHSF4aKBTRJIX8e5Eeuzt375b/nzx9qqcErd7Xa80gM9LwlhsZDXJOVHN9QJk4gjEVoATXztY57dRUOwO2Mo6VNkWf4N9glsYAGUH5HjCqTUu4bAaNwrBf3oiqQZu0UW06j85vyqL9gD/rLsUuAOjY2TtBXT6VPEU7GqxnrxH/j1O/+dWv9Ix72jSuEdjohz/8nv7f/69/r8VS+vTTD/Ts2RMFu839+w8JUD/RB795qEefn+rVy60ylqy5IyVj1Bij3I1PSApf6ANKSYdSIfMypEbCNFMKEmlEKMnPCAUJ7zutpdLY5TObbpBqaTTojK6lHMgNzKPFYiC4nNG3pqaQWJcT86JrTUd08oTAnOciLfuRQG5DkLcmYN1Sb9RimOSyo0VoyQNUBarWu8PQ9eoqhhhqrmZr2JaKiEJC17yA8Gf5l18/0ce//LX+y09/pr/8T3+qX/3dP+jL+5/r6tWpkvtXJ6mLVE9/CqQbSHR09LlvnbpR2rKfvXr2nH3sc8bnU/lLrse4ZPqG7Q1buxnOD7s09vfsj62FMo1UtgY6BbqnxhqDrxC+DJD4samDn5GKCCBlirIgHeJSSJeJvDg8FRl3CBmJotJhPa3r1NBnnmMsr8+IgNdRQ+5GISJU4x8zbdid2ZADpF1vZG43eG7H+61jnS1jazpyY54on5jvCl0fljXLtAJVD46FaAehKCN8MQ+GkzNQYpnMwIjkabqvTz7+A8MOBBcEe8NiUNf3VW5ZN3JBgHXOm9FLqNvKTDlI9Of+u3fv6PjoWANPHgP1I0LnBAdP2cyePHmql7wmX/HJ/+zsnBvJShGB7KBsWemIIFjccHO5KmqbRzuA4MPBmuvZNvNaa1qtr+Sg7y6bZo+dduCMqYJCB6IRocRGv530n11ZE9Cs+PTrINIBmB1sfQUcvMXRTm/dLtiwsPz2c8sbt1nHRqaVJ9jdEow6vWXCjwRwW+Q3BEhr2nCQSdNs/gtsCCbCBE21SEnkact9jAg50EBAqtHh6lF1ztSATw1EPAoUUEdhusuTrJMbDkJIT2AkCWjHffo2TPR/oq2Soz8T/TcqT3qkf5WmrCi8vZ/GA95Ie7blxjIbag79gpi/h/twna4y7LYNMK2GJP2g5+QnhCfLcOGc+fCEk8dIgpRJ/mR/ybic8aDz6uxSp3ym8RvUS8Zpxdis6eOWmv61A+FDL8qIUGRInNofEYrYgbIkPYPxo72W0GjKBJHyhrIHtQRHlo+I0hgRcz5nCiGvGWQCZKMWaGwIrVlvyD9ctEdaT8INVV2yMlTH7JUbL5tpnoQHdXPETfKNKdcxdoUHybfWPCgItzaKNbzlbRHrXE0vnp/yOe43+vDDjyuADKXvW8xPxpvxUB1R1+92sVHGgXRNllET89Jr3Q+7l5drTVMqIg8Ebyfd6iFu+c86b4vfyrneLcY/K+N+GG+q/Db+m2RveF7H9QBL8CUwTVsKQRDk8AYrjGQlxEaWa31Tv+jVdcxB5lfPfprM8Zu5JY5gzCbG9JL9daPF8oiXEncq/8UXX+jJ10/Zu1eaxgk9vUZ817JT6VFQ/1tO9q5pJzJTzw0zTA3G1n1hvrh/5nwDtClQ5SghSXaWsiZRd8acm9MI7rNF93koNtk/hrVU8TcuyF3r3adnzXO3zZsr+S3ZEwIn/ymqJ19/TfGEf0Lf+/57+t/+t/9nPSQ8evyovjwul8f67NPP9clH9/XRB5/pwedf6epiFFuZRjawzcbpTbVcPmawkrFLqFu78fhN+y5yudEQSJZFgMxQUmjaKGjMA7KaxlHuu/ejxr6UzfPDaMo0DWiopdHUOSDKRn4uC0kJAmA0qhyADgSiPfyJADVIG6mhD/W8YR06ZHoRwCZljaC28Va11zGRa73xJ0BdDD2BYU8do9OAbR1omWoYnoakYC42MBF3vHzyRJ+8/77++i9+pj/93/9P6F/qw9/8Ri/g+3dOJ+IMmlfDo50EFQFsFGz7+atX+vyzz/SbX/9aXzJG/tWLDXVGfBSu00K936D2CU1hDv0JaOAPKUPlqySR2BeZElSRkBsk+cyAF8qAaj4CUoDXGvIixwl7N9kYZ05MKVZQHhHKzNLTWmPNLmXqF3VrAvk1L21s/x5b+rOG7355DXUE0iP3fefF0bEvTOjcwLOexnhPtDNRVmDBcQqWZqOKe5OmMFcVhHFjQFFEUDifU1k+5+erSk9kKFuq6xloT4KjJR1ZqB8GdXg50WFjNwRelwy0A8XLiwut+By9IXBjClO/yUGp354O1GvU8wZ1enamr77+Sg8ePtCXX36p58+fcYO6YINbM+Zb+XAnFwS1iSNtl7HCSW5rDvg2dbPbEGBcERgbbsNOdZ3T0zMm8qCTkxNFRAFGaQ0AABAASURBVMm6nnGFvWuCxcymzMDmFUHtahdkbrFhBBML0Y60NcBJHOk+T0y+PUaCm5HJPsIb8cUWbOi/2zE22DeOG5ludgO9YgJ4wFtrFagGNsibrHWBiJB97IVNksY5vSlC9meEPUKu+DaOdI3lTEM3P+bsxWV5+mEePaTGqOoTPPdhcj+Aec4bM2/CJ7OsecZEvwsORA3qmb/HRN4YS/dWU/liRA/2ctqGPa6zIWw6wC4/0oGJPs1IZBKP7RBZ+UkzHQk+xsnbQ/KZP7Tis/LF5UqnPES94kHo7PxSF1cr3rhua1y2thMNog0j0KcdnM4IeYOICM1p541US8C8bi3UGmnQtUa6qc+mbg8WtRd2z+J1eVKv9EEzQ9nmuqbfAOXNaMhAIyQVJtlTzltHUGa6R6QU8CwbyEflzdsBnuvrrcesf5Y5TLuC86a/BzAisKc15v3iSLbz7OxUW9bFFUHjZ59+oY8+/ETPn73khut5QssjuG7CBu9xzfwdCds4g6blBz4/2XsvvORhxfsAkx9+KKyFtWGZvaztiwhFhEsL+6TldMOusn/5i21/k1bzD3EjE/FtRlGPforVc43dHxFvzOFsUjBP6g0ocq1L9vxeC15MNOauIjT0gzJTUtR2ot1xcnxMWV/7+CVfh2iJr2jv6OTOHfmrmX/f0n8hwDdCL7dpvuxqfzdinTTrmioa4igu1KfTb0e1abFbeE2eft8q/kYG+Wr3GwXfkUH96sEhHfX1k6/0/ge/kT/7b3mT6nvAD3/4A/2v/8v/qnf48uZflfny8TP2loXu33+kjz76TP4970cPv5S/KvoFi9DrsWGYJC4ZqWDNRYTCYxahWwf5iJDr7NFa0kYreK9qzWnzLEcLdY8S86Ih4z13lLU212O+dKbU8X5nNPa+hJe0b0RJaz5CipQSG12/b6muhSCCBU31fWNeNfUdoGygcAFvSd50MXTyr6QcMUeXxCpLU2D+MPTUNTpZT9da6Wwo71rSVqo3L0Ij8cUzAtOPP/xQf/s3f6Of/fTP9fd/+3/p/sefELB+Xf96P7hXuMd9pDpJfit7zh726WefEqT+Sp989CEPEqeKCPzTq+s7uV8Nu7s+NeAf96PaJt3Bb9gyy2TJZmvKlsqukTfQ0YFGes/LVC2+gIiLOCARUTkIM4Gx4uo5P3mqIWKOkEjrR0dEyEdrTV6/phuedrxH+mWaYxbHMcaGe/y24putttzLDVkX9puOzIsO+3p8vyLmucKf5h1itoVr2ePLAbCl/tW/G7bCiNRsnubDGYTmzME1paRDbnx2eGPyRPXV6q/YjM75dHpG4Ol/BOVOBZ1vrWNSdOpwblovXnKZ5R5/+Vge1AcPH6repL58SZB4VR13gLN/A7tcLNToNK3hamlEx9rBNkGmgz47ybDeC96MjaMtknwjuiBgTuw4uXun7LfcuHOyHe0gcWTCtZYy9aBYj+UcoNHUgROctO4ZuJh7G1eESpZ2rWNi4ExHniZG2prTyNGObbLuDQGsJ4E3arfXWuMGsFBmlE7bcckNVPR4GBZVpt1hP+ySB8Q2OTtVPyYmygxrmNACsBPlZiC4ky9lThuwd+eErP1sOmG34TfL1Zfr/o0y35jLmLTI7vtnWsAPe2q5qfwklW/wj/PVzoEJaFbxsNzpvS0j9lEdLn6KlMAERkOMobFLT8zscQptwWY76fJqrXN8+spB6um5LkivCIwIm+db9aQ6pkB3paD2D3ntEPKPuL6GMoWykDyGjU0nkw0GtDQN+Kapxhgbic7MUARltyDB3slZfo+Al7OeEPVmCG8YWCvY1A3khJygocA264uQDEH1uw78MN+fSdySc36G25qLnJ9T37geFLlJ47ZMYEpqtXtQbOwVI3UyO202k774/BE34E/1/PlLrVdb5rXEtOYS10AcleS5vv201AHmzqFvpJ2t/PvpntdMefQeaLFaZMtnB2wnb3jWa86eOv0vDeve4026XXbDr5xtv2Fdp6qscqRKBsr8mVgBe6TnbpM8b5QTpV6B5FvKe3/X98rWlBF1A27ZGEfdOhrl3vNd5v3tFXv78+fPGb9R/tvWjfvBUwKBp8+eynthRl7Xny1iKGpArtk3CQvsck7uQQ24+9y3U3d/nseWper+nAv0jU7pTYfrvglvkj3kuZF9fq4/1eQemZcbffrJR/qYQOfq6lyNIOb45Ej/4//jf9Qf//Gf6IsvHunz+4+1XYc++uBz5O7r/mcPwQO9enla++qKFzY9Y7DgpdCwQ+sYJ/wcEW/tWmBSwTJGhgKkwfgXdXoHWNSYymYGV8kwNphJotBSLRN+3CBSEaE6IB7mue/4ISTXX/Qd6kYls29JsDOQd0DXkO9ou4I8+teTXsBc9Mmb0+TtaoM2aFcB6/Fy4E0r6WHGAmrdC+afdVqP9VrnjCRYTXXYN3GfWxPXvGTefvzhR/rbv/5r/eVPf6q//c9/rV/+/B/1xWf3teEeMhGE+W+lPmc+//KXv9Q//OM/6DPeqDpGEZ2b6APqlPi/danWhdxm3zcNQ1PnPP1I0FFuNMu2OSDNTM1o0KaW1Dkow5kKCUwKdFg2Iiovjsk2FFghUFh1Ruz0QqM4XCjv8OuCmGPc3bcdI62It7b4Y4+p5uos7/V9iZ8My9KKhr6X0LshmE3b23VSJryQFIogrfmIIhPVdiDvdZlj3bRXBISjIuI2SkgzT647yUGCN/INhm64sW/4ZGqjLjCusAtQzXN5YtCC4NKf3/0W1Z+HOgy1jmfPnunzzz/XJ598ovv379ef3TDPn/7thGk3qK5z9+49+XP9giejCQcGei3z4vkLPXv2nEDjkhvYmqeWMznouyJw9dNkBN3EkRN3vYjQu+/yJH98wsLeaMT50y6YchC7t9l1zwhgnPeg7GHHbwgqK8DkyWCmW5lO1uV2gCekYd0j7Y60YTgvygP7BUYCs5F6WwZwA/wGLyL0vXffm4NRxuqKN9G2rSY6Y7BYDEzoQUE6kQ1SMxUpQB3/byT2jf000Z7HDDbexKPYMxmVk0bKK489eu2Y4N3Crh/uS6HsHzVBjRG9W9IjctUnFq19Zmw8V4D5tm0PmscV2EU9TNI10FVlUIwsmb15c1/E7VQ78aDI21jCA1OIac1bU2lNkLPizak/67/kbfoz5svTF6/qLeolQRGzXsF8zL6T0YZOnUE+WioyZoSU161MpG8jqkxCXCVHUJMkEkYUndAjRWh3kMd6Zw3EtKdOJ4JJRaOhsZHuDtCiqctUoxZN1UO0/15fQ7uR6L7+V7QZatYnqSGfpIN0kp6paOEtCClDypLf99n5gDcjrCekiLgNRclEQEHETBO7k3TELI+YfExcIoKrFAHlDTgP8WLJEcBu9fjxV/rtbz7Uw4ePCSj5wkJ54gemqTYIrdmLJube4ZwVftDusP5dsuaT5RKfBpgD1EkbPo16viEgLAATvh1RM9IXkQ9gaoSqH/q/97BFEVxvAZtCgiUpWBdTYRJdASN+mcBMzXPOFA4TKvie2fqU/+GUkv4bvGG1lOGbZ8cN1Pq9h3TcjIzj4yN1rKeu69W1Tt4bvfaddtkJX7L6ftCW9X7Jjd1jNnAjvHPnribW+qOHj/Q1n7c37IfCbt9fNqzfkTKPs3aHx852VH8oqDxUYE7TFwrnNJLm099befOA6xhu3/Qa1eauLnJvqvttPOt6s8xsHyaJgZmBvZbH/czvNXNxrYcPvtAH7/+Ge9xX5K+46Tf923/7h/qDP/gx98yHvKn7grqDnj+9JFj6Wh/+9j4B62e6PN/d02lg6DsdHR1pMSwJvAYNbVCXXc3dmr8eRN0cQR2mjswuSlEoBBtMpAIITFwm+StCBkkgNm3fC0SnGkyjgxpOBxtJkI+iuzqaj6nW7pZmJhiTrC6RbQRLPX3ou14tU11LNQobBhrWPXSpHgwtCEwbAWmvowHag0WnO8uhfhVgSX5AZkDvQFBYaejCYL4v0dFT3jEILbZqAqQX5lMnuF9vri704ukTffrRR/r53/1dBaz/8T/8B/2H/8//V3/2H/+T/uLPfqqf/umf6W8IZj/56GM9J7hdc+9zh1qmqj8d9xn61NFmP6Q69NNN9X3jgW9Gx/oafL/vO+qkkrpGRJA2Zl4EaZQHSElkC3RjVy9gimP2qfCwZdL9oWimoZazvv18zWzY04upz/67rjVb9218sCK+2uOKdeyYyXHShj14JDYckRlrPCfZGLfnfYIlxT151Jo1vWEPsG7MEdNGonByHVMzKJzn4qT0hnDF5043NCKAVoV/rFk+QmTlwx2wETbG8n5renp6Kv+y/OmrVyqQXxGgWH7BBuSNyej7XiPG+y2nB86f9v033fz/fT/h6cN6Lgl2HdQ4gBPtu77/UdH3v/99gtQ7GoYBtYHDtizkjfwv9FzXtnSMckRQja7RQTvN/AafrGy76y8Wy0pvcOaWzdATyLIOBjdMJsuVP8qWFQN0G2uCmzVPFOv6TL/CjjUbiLHBrrW26NhjYiDcZ/dnjwkfuw3DA7fFBgeo3tAnBsd+Ojo5VjCJ/MnGk+CSiWDZvuvlgN805B9x3YM8AZo4RvrmMRoZ9GTyUSI6XZhwxuuwbvMsv6f79GF+i17/GsMe+7yp4XYN+3HNHDCcti1F8c2eVr/RZ/1Or1ebevrfT1rMxF46wzy3zC0gxO2U68R2aLGAhhyc4nJoiPi0/pbpGW/V/db0lM/653zmv6SdKxbTGkHLT4F38JF2CNNa4SFRtkcwHhGhPEDLrMXd0jTUclfObuHNu8BbKFOiHQUW6zWYR0sy32mqKiIKCa08pSl40NghoUbl8VFReLOOSS1sU2KvZDnDZTOEth2u6wa8byIn83ayEjJvQ7ytoOqIA4lKm4q+Fd3xIZyhsLW0KWhr3JgIdsYx2NhGra62fCo+1YcffKJf/+p9nfIm3GvHc7wh5z1AaCgX6w0HfZXL5SN8YU8a5bUXjKHn6eXlxW4eIswktFREaPafqnbxKC6q/w4OG3Jtxi6DzQJTwbNrJ+Bigyxd4Oqyad4ecJw/7TtITdZAx80zuYFHIsnNuuYwjmjcZAf289aSeiMKJpoKJW118L1HkcS32+JtWWsb1noyJ4+Wy/pcfY8XDx6zC9bl6atTrdhPO/Ra9/MXL/Xpp59xg3+hxrhaXzI+tQfo4GB8MOCAgSnXuYmUAflO56Ryy4Twod7Km7cDPiJ12BDZvRDJ106XFMsJwxlTt7HXZZ5bh283e990v05fvWSe/xNB6tdkN+JWpj/48Q/1P/wPP2EdvGIdfKzLy1FfPn6u93/9mX75iw/0yccPdHWxRWNjD2jcM3vd4X5iv3vMOvzpcbM/I0KRIblt7Y/ZiIDNWUzbtE8Xg8tNHnnyGIiWifGWGCpoANKh4s/7ziTvhZVGqdM3jhw134dGVI0y3+VUl9EilRmVTkoN62EGqpHpW2jBfDU1BmQXfeNNaqfjZU+OnzV4AAAQAElEQVTQ2lW5A1WjtzwVFwSKS+C6CwJD5xfoMfqQkjtLOlhlrGDLegfqJTaMzNlXL17o0YMH+viDD+rXAX7253+hv/rZX+oX//iPesTXYX8tnsZR9mfm3AfP8cZgdi3lNdbRbsMeitVhS6OhRlnShwYiQgFV4BXmTa2DHQ14ESHOGZKSTAOcso+oBVeqPIZbb7ZQa6m5raauNWVm1Y0I+Wgt4XeyjpHYbSI+mXbtet+9wbbGzDGAY66zi3PyktDjuew/S3fJvXfLDXdDvLPewekte4NjI1dANWQSE6HgtnC7fKT/5aU3Z28Wa4IwtizzCxFBW0BReV9cecOm4zcQV7ztuySgu+LTgqlh3rQbmOoom891B3ij9fz5s3pz6kD1+fPnOj874ya0lgMj0U7DYX6KOOYJ8J179/S9772nd995lwU30Alpy5uTFYH1i5cvWMBPdYFTIgInt7rhTDjTgacnyBVRf0f7EcGgtAryrH+L/W5vRTC1og8XFxe8kb3Y1Z8q8HSQaEduDoKrm/SWABVQZjkPxkw38DfVHwdf9pMDN8M+sW1ud2JEiuInL84teioP37/isNwF02vG4xLfrrDRdfphqD44mNXuoGuK2I0PhFMeXNtkkbbbmJw2v6gvzIfKQ63b7Rv2zZtQfXeAh8+se8aq+rp24G5Q5nlR/cHH7rN1ln7GxX29hvsOvKgmJqv1TUzkiOpB9cH1Chha8xL/YC45FwcUWeQnFthWoRVtXuHLS+w459P+GYvjjPl5zjwwf8Vi21LF8r6BE/9oIm9qOG39dk8hKTxAsnDjEJQFSNp32S1q3g4RoYiQOOWDdEQoIpwrVMp5EBFVFmHK5oGeEnrLJQI5yiC7eqnWkk0n5ZLyIb5D5Po0n0JFhLhwxgH03+yIaunmGkE6sBtkNmwiLcaaAVpdbXR5sdI5b4sePvxKv/71b/Xk6yfyehcDl+Un6iMvDya6q9uU2Qcy/xpiEgX7yagtG6fn/Nn5GfvJpXiWZK+xHikiFNofKNI05+HvuYITEYoI/f/HMWHmIcjuTnehNakjQMX99Ek7WF5K5ns/dPIe3XV8kpUojwKXKl/wBa3re0khAf9+YGtZe4X3xP2DwRFvX/2VrHGjPuPe8Or0FW/+lnqPr17+lbHPPvu07hU1vpqPicGZGIM5d/saEYqI28z/znP2qnFoZpeNh7KVPvrwQ3355aO6HzUCix/+8Pv6yY9/rBfPX+q3v/2AIHWlNQ/ev/n1h/rlLz/Uw4fPdHU1amStZDT1vCjyP1S+c+e4/Nr3nRrjan+3zJ2v4rDpW+nQ/AMpfviKf4s6fQCPifd200S34XoTQd5EsOeHHO3HjSDVVb0mXTb53jCOmsDI+JYYTgkUZITmehMqwL4QGiiJHbVc11I9c6kvShrqoHLRtfkt65DX9GhoWvSpBUHhgvJF3zSQHkgPu/TMa3z6T7UQ++lU8JeqPkMd/cTZWvMi6YoXIisecl8S0zh4XROjTPQFdymxo2VT15rK987v0j1jYps7eF3XyTpbpiIAdN/3t1MJxwBhWyiwK4GCGmx+3tdG/BrkM5sa7bodU6Mjb5qtKQIhSZmprmELaC2VrQlVYFIdO1Lp3WWsvoa89k/4Yt33A66ZdEUMc45fHItVgEoM4RcCjhMcU5R9KJ+AVcX+srNlzoZyRRBkJf6HTCueEOYKtmQqww/ktT8s4wa8wbuxNcHBhgDSMH+kUUfbVwQvfuv6nMF79vQpT8jP9IKnZb89vSCAsGzDCYad583v6OiYJ8A7+sEPfqDv/eD79Qv3/TCUk0YCjbU7zg3l2dNn3FQu5Hqu70DHn7yvmCBnZ+e85X0l67f9Lj9mU/STuW33xjcyeFtsvmKSOVC18xzZW88aZ9ZbQwKf8RC0bxuucVhGemtYZk+dZgDtNw9AiB8MipipyIvDNkUEM0u1oXQsFg/kFUGqfYxITbDFYqj+WnRXdbdMLbEDhRNc98Mc64pIJ3eYDuicDgW8SVvG0X241Wf3xTdyyjzWxvV4H/DMd3370GDAqj/uWwE/TIdgjpifttcbFWPhCoEttt9vdq7pfmMLzKzyeXuadukRHQ5A14yp/wD/KQ8ep+c8fDD/rgiC/TWXGFiWc5BqWtjVF/ULSQPGLh8RsG+goP0dIkIRe0ikFOGr08BpoIPDpRG+wowZEUE9gaiNJsnvETGXiSPC6RsoYHJGhCJAAsY5DTYamMyC8iBS82l/X4NSn3OJPT/Lztc9d0en18th7Iq+KwkEZ4TmHxi7M6BhbpAwNSHQ9BodPXBK5n+viI6bNpvf5UYXBKtfffmUG/aHevToS/lLzZqBtmWTPD+Y81PSRaexH32CP4MydO7TE2VXl2u+CJ1py3zxPJ1N8RVw6vqYZDW43ES3D8pocebt02+jltqXHaYPeLfatcx3wHeuQzu1rkaUOi25T2zH+FraTSF4E3BZcJkoSw1Dzz7U4IdC+Bb4dFoo8X7rvXYgYB3ZA6dJ+HXLi4ARvameILbnplzoOx0tj3TMWz/vwd7X/dcARvaK73/v+4zrhR588UX9SpfnLuqrQaetV992TAgYkN99lvXfIvK7FP2O+r+r2q7FaxESa+7Dn37yMW9HP6L/Z/R3o7v3TvT973+vHsoeP36sC95En7MGfvHzf5L/8dSzZ+e8bBnR1qnrl+paL/vXv9Ppf/W+H7NG4NEy5elfvgyqHJw0X1t3sVxWQs5RQp7TmdugyOMRCiXymTMN+aBQtsv0ddA1BnFijozs3Y4bXAMuNoxglo8Icc5FrK+J+8X+batlAx0BPyLUMul3kwPUnsCzp7899gwtKkg9XmS9XV32rfJH0MUBhq5V8DrAMxbOk7Yu1F0HrA5WUauO9gYCup6FYzs6mB12hIQvVPa0TGjIvu+wx7R1WXa6nnld1wiUO2Q61kijruvk3O+Q9sGokuQuTzNk6lSxuFh30l7AsU/rfo5vxZHY5jKjYa+RrSngR0iGOCJCiT3ZEnuaItlH8fG0hzhIcxXVCk6btW/zgrjqnOD9ilhqwx6+YT2viSPWjhm41+/3WQaZIfQ4a6cnoIbzoaTtCOgVb5v8RvXs7JUcsNlh7oCN2k+cCCoCGaJSpLLNDo1sCpTJiNmLrrdyQEnA+IJX4/7bYecEDg4iHcyIo2tNvTcssGBDOzk5qbeFd+6c6N333tP3+Nx/cnKnZBJHbgiYrMef+p8/e86T45UabQ8VuY+6OD/XFcHvyv0hUHHebXTZqe86Xv8fyfkRR1nG5X6L7Deva4JbB2cODtcEN6YbnLqlzS03rhlstPA21HcftqRHbow32GqEt92VWx+PFLtB8EAAjyTwYI4M3Bb5NW/+/IZ4xcAOBOT+JJb40TbsbfFm31rK/qK6VrwxjAh50O3nK3y9wdZMJhQL1g8Jl/jC1OVjTVRCkGmrifTkjaEmy4YbyLpge82fzN+s5c3S7a9pa1t9ov+0MfuENLaP+GYsfeiGbslflzsNb26PTedNaWTszzVjtqHNLfZtY8u2Nmo0TShTamLObSV5sm/QMzo/SWvsuWDsXtXbmFP58/4Fb1Ev8Yffrm7x8YSfJubPHmMwJEDoKOBrIaPXDosYSZkREYgZKY9PxD4NTUMqVUk6dlAoDQrmOiI3iWL4KgTjFZKifkwPMctSHabTBxBHGDseyURxRCgiyAkKdHNEBDwAy+3Om5+9iY6yY6Z4SIrxAOaTlevuEJLbuwXKq79voAGP+wvzD+2oljGJzA4QIZPBde4wsmTgBflgHWfXSyJYZTJseDJZrUKvXq718ceP9OGHX+jp01Nxjy+ZRH4UvZxCI5iUmkx3kCm80ELTdkGQuiUY2lLDbSQ6pIgAKhsDsgeKJOah9h2iM1Nhkn800TEHgTugpvTcokiicndOCvKz/n16ouxtoMi6qeP2CuRH8t57R4q9f4s8yTec6EW+xpg1Fm2r1m3VD5O6IUgzx1sItwPS2ZSg7/yg3LPvdsUXgxUtJc5pB/mA3/UdAe2gjjEb8VNjD07zoQv2uYHyhs6MkNMnvKA4OT527drHr3gLs+DB/J27d4SIHj96qK+/+pIuTcj3cj3v510jrYQfCsbUwGLFjidSBco8LFNRvA3Va5iEGpU35+tE+nXUONvTh2XUK7k9vSlDkZkHcF1j0kiDVINOPIBt2IdH+YHro48+0qeffKSXL54xny91dLzgxc17+LPX6csz5vy5njHX/XeG33//c706XWm9mRgjfN4v+Ny90GI56N7dY70D7hwPWvRNHWOVkXuP0Nv5nAJD5uRcFnOmuJTNbqpcFUx0ap5fKp+TLRrU9rjMkEdgh6BkX39PxTJBE3PD80PQkJTBxSI4J3CO7U0mQLGR8f0Ek9AnwVbwQwoTQiI9y6cyUw4i+2Yq9RkEr40gtdedo6XeuXOku8dLneCn40XTMfPeWEIXfapvoj5ooa5JfRf4v4Fk/jU19DYMaJmUtUIHb9F3VY447aUWVC6gcwFz0QcB8qTlMOnO0HSXtXDUBi2Yx12iN/bo8UVTRIomRFOKlJxO9CSBbjOlXxGxKw/KU2Gh8BwXfJeFJEO3D7OQ067MbvdYC57H13qytZqb8lECE2M9yfd+37dX3Lsd9zi/2WzleMMvifwrd8SorJYODFqzX1+ttlqvR22Zq9U0Ok2T9pIEpwqTaCPU8EdGyn7J7XaNIWs5cHv16gWfrtdCSj6qEkqcFipCOIGKiYJSAs20I2dEtRYsvJGn560qkHKgQ0AyMckigsZTHZuVg7KBAHUBlssjOVC9d/eu3nn3XfkfPC2WC/XDIOt3MP30ydP6DPT82TM+eVzOelpHp7e6JEi9JBAeCVwc4J2+fFX96HCy0SPnNu1Mvy1dE8j4T2a5jh29JThz3S2edX0HZiM80xlr2tmB/uxlXGa5AoM0EtAVCAQngz6LYXLfvcBGbm7GdmfniiB1zaebKoP3/Xff4+3CUi53UL8iCFuvVmIVyp/PjnkrPAy9Ap+PEj4eGbutHLj6Vw8cxG3Q47T/QZrtXPHGfLvrywb7btJrfLQCpmtt6ZfLHJiuudu7rt9wGO7nHqWj9BCs0tZk0NeRMR5Jb3e4lsMv27fA8v4zHhcX5/RhVfNmpLNbgqQtu1EBH27YsMYI+Y8cizHdwLvC3nOCe3/a96IwLvHVynYw0TlVdZi3k+syme03OY3vpsoH2ZAXg+eZEcxh00Iwrw8QpCOog/+rHNlwGl6Szh2NRMbpHRrUSOgsJ2UIuO1D7Nszby6niozkUnozNFNR34hdHhqHEAdeCFE/CtofQQIgPvNJ6wB7fkQoAiBOwtdCcA35R1y/GywVOD1sEhDpQwT5kNAXBafs42CPkVIT5VJTJBs4mKbGpiednW+5aZ/rEZ8973/2mD3iOWtCrI1gHU3MqdDk+nvsI6qijQ032T9EALDWZpXS1Cki5GO+SnuKokr7BoqgChOdeQ2TBSm9bH7UoQAAEABJREFUOSdZ5R46VFiyU4kGaRcZpZv8NymiYXlaMQUONMghfXidayK9O13HSdMZoVFJfZaU+n7SsAhossRC2aAJ2Dtb69mzb9DgReArcTAf3b6cRZdm4xkvKanfceM29b6wWC51fHyMrk6Neo06DWq/JJcl94I7lPtN6jv37jKuT7Rh73rP94R33uFz+KW++PwLPecLnff1he8PgZJJdcsKGj8EXAneNTyHkMVRO+eEdF2umXerfM7svXpdb2a/Jo+uvX5U1Vlyvmi2z8mCNc7VR/Jb+jgxh0bePD169Jgg9RO+PD7nnnymoevq32f4H0Odn13owYNH+vz+I3380Rd6+OCpVjyssV0z16XGuLSuZwx7HROM3bt7wtfJpQbGoCewyRC9pUHaqgG67hC2UKbrI2S3zkabSR3IfN0lnKG/sUMyATJCRujw2OWQj2pvLhvpuPts0LoiYld3pq019R196TxXUhIHOixvXKuiHiVWAWgBe5wPRenzvtsy1UIEjqEl+o4Xve6eHOneyRIKeBA4WXY6XjQC2dRRnwSYqQGfDVQsEGD2YKCsJ/gcQE95T3mXIWLGaqNrSZBrhHr4A/mBwtIBXRistSU4GlLH9HFpXdmwN9WyU6orGqT85piOKdGVKSXtNXQ0aHZZ+aAsIuRjZGzLP2Q79HZ9r442dsUWuQbuvHbjNZOEXRgR6vpO2RpThbvyXi/lbKrsm1utiaM2xDB1f+e+u+E+f0H+7OySt/trXa63ulpPutqELq9GXVys5LhmS4wgxiciFBHCfIV0jX0qxU80tYYdDhi7rqug0m8/n/MGdEMg0jAw8cyhgkqjWG85IixxU+isOYkl1teh0231tOd2j9i47ty5UwvR9N3dhuTNLCJYfBv5jac/dXz55eNKjwR7SZnht3Dn52fwz7F/TUeDhbtikb/QyEJo2XB0lsMjQg6+1qzq1WpVct4Etzh4jw0O3ODs29hogz8KbCjb14H8PFBb7N3S7sjAegpINQuww4HolnYqMNvp8oCtCCJtj229d++e3n3vXUXQB55S/Hb4gjfDawKygTcLd+7clTcrj4n1rQhiHcDv+2K6pm/Wa779Zt6IvxxsrtFT/afva+TW5NdMtLXzYAXPcvbpFj8UCEBNN+QNp4192v1x/hDmVbBOnbF8Zb9s8M03YZ9uaeP86lIrHhKUKUVqNNS0NaLTNprWI37hDfYlk9+/f3qB7ZfUWeF/HtBwdRZwoKbwrDN0fdhvkSHTLCrSzofC+fCiCLWiToNM1FEeMzJDrh8x5yN2NJENZE3fgIhZLqGFnUzkrM86vxNibid3NKAR6ICaFzG3o9Dt43CToSQiFPF7ADvjoB6Vyf1+p+v/rhreXEMhYZcxE3w6J+QjFCo/MR9IMack/7eQp68u6y2T/8vV+/cf8Pbta4KaLdK9pCYmFEiJ4LbyRTvyHWt7VP1j0NNTZCfW77ZoIF5NoyUifFVEiMsN9C957PaMb1VpOWMWvEnN+Tdf91IjxYAHQYl+Qtki2R9DHTfNxg2wq5tbR5DQqeMG11qnxr7doJkN3qCBADEiap/zuEmh+YByMt3wI+3AbNSZNPHgMLJ/HYMjmUdRnWVZXULW79/Pf4998I//+I8Jak/kP2Xl//zl5ORYP/nJT+qB/cnXX+vRo0fyvWrNvpWZatgnbIrAAP13dlT/XrMJXkwhvMg85GSf9kuY+599Lv+9YN/U+/5I9+59X+/c/ZHOmZ4ff/hY7//mc332yZd68fxSVxcTwULWXGcw5IcOYhcth443hQsCr0GLvokhrTIHPeWeeM0WsjOLq0+EIgLbgpK3n9elThjUUCH1u46RFw2+L43s/RPpa1kmjvnON885xtX9Mibuo1XPMtQZmVO4kKul3Xh58lZe2BLsXUlfWoY69PXodWC4xFHHQ687y4XuHBlLfDbohHvt8bLHdz1Ba1f+W/TQrvHWM1kXUQEvboXqGn1K5t3QUE+bxgAdUhpi0iINETAHgXBjPaUauhN7EvsiQtlCEEnzGqpxI51wUCX3tHjoo4qa5V2IzMRXyREfWVc/DBr6QdYfEdQWrmQ1Ul6Zt1zs60afh2GB7qZwI+VZPE5d69/u7+2MoeOBDffhenHEw9Sr80sC1RVfOK/08vRCZxdXuiBeueArr+/zHuMJfUFP4toGUpwyL0IR7iXtSaRTeZe3mCd8dm8tiXgv+Hz2pKLe1loZqUhL3kC/+4iIWwIRoaSjM1rp7Pu+funWgdcdAlUHabbjLp95XLYmiPKflvrqq6/06PFj+XO/AzDrGHB+BEELwZWDMWPNZhUR2uC8U244fqMYEdVW17qidv4KvQ7eVgSIpg7MZodvuOkZWzbYN2GE/yZMB/ytJjabiQUlBlN1TCQnnj5cd1uyDmodZNrm9c6eZPb5d3L9dnnPc38dcLrPdxgfB+8Tev0rFC/q93xfEaDzGejstKj7M+OK8bsqnnVsCZA3+MV6jQ2Bsmm9WaZ9v/W2v+wLy9Ukog9ua8ZYfeDC1JoKlcYWl3vSmk7Vd2RNXQYdSw88598A1/VSvGQSr7AxmHPKDs812pmxIUA9u+SBxb9DyISvRUCQWr97yjwe5fm2D1JTCmAebE7yoYgdNB8Ruzx+J6mAPSOu07BunVG5w2sxZnmURIQSBJxQzNeQBO91zKyAHfq2IzT/vE0uIoTIbej2gZtuM37vnNswqLgjpP5VTtRXd3RwNW/OBsTjOyPUWFPJfF8z39kQ2RRfvDjVZ/e/0KNHX+mSOTONnhuNKWswt3hjqgNsViN1XyF7LjHrJm6CJBQRkDiglVXMpCjJ/65Plhz9ZvSdoG/unwhOxQ2tQLqr4DTYI6XErR03TO+ZmQ0eeyc0o0k7fzTWaNd3ZAPdqiMiKh8BVcBjn6DNCUQEYzTpHR7Ej5YL6kwa8TFFyHHuEoiptVQ/DASjR3qHN6g/+tGPCGyP9fLlC/nPF/rB/fvf/4Hu3XuH/XpLQPdcz3m76j0tMd4tR8S+p/rv7WAkbmyrfsPxOfKwxFfATz7+VE++fsp9+EoRnbpuSaB+qU8/fqR/+vnH+uD9B3ry1Xl9AdiuO614m7oBrQ2MXahrMQepBF7HS/zIODlQ8u9T2isOZCvAwQrcJNlhujmKB9P7mKCYhqSuj9fED/iBNEBBRO74Ab1ByOtQjP+okf56Dox1f5jg0dJ8ym035phhF2154bEhCBoJiEbqTQayEro5xTE5vYPTM6SIkH8yhF6pkbA/OtOQFsz9I6LL46Gfg9Sjpe7U29UFgeqwQ38QsDYCzKaBeq47dKr00HRNUac+JdOB8Sgk5bS5aNJAekH6uEMPQslb2talGrINvXYfZuP3UXgL+0dRVKjxo8TrCjWUSZatMY1dGt1ZaMpMEApJEb7qzQdFU5WQgDIi6rCv7+kg+QzGDgG36zEx3TIOxqbii1EX/rpZQSr78PmVLvhS7AD1xemZzijzryeuNusae1Sh9fbplkP8xAHfgjQYEUoHLRFMcD6/9wSQp2dntTHYGE8WvfGYtUWEVb9BIm7xrCsiqvMONJdLnl4Ivk5O7tRT8/LoSOZ7Qr54+VJffvkVN5pH0C9ZqC9rIvcdC7dxs8ExV0Tm/v1Sf77fEni5tYjghuUA7ZxJmRroi3VmSza1kUW9kuv5H1w5oFsT7Gyou2URXINFUWnoSDtGLQwGBSMkL6wDeOEY5tfe7157E0Zm3OtggW0JwrbV1oagdVvYt23fvPfee/jhWOadn5/LwfYZAajtdPDqgF5M0PPzC7148VzPnj3lgeKpHMD7Kdzy3sQvmRAeTwehDlL9dtT6Ddtp/cYW28qeQ4qdI5+eMF8j9ptOOzrii62xYZMB+/QW343A1Dqrz/jK7V3DOphs1/ldeiw5fEFDV6uVEFO2XlM0rQguLlaTXp1v9Jy3Zc9enPFkdqnzq41Wbn8M5LNkR+SnQkrMgYiQ562RrallKoEODkQQDcWON+dV+eAaEtfXEUqpEEVDjVxSOSVSOqgzkfcqM2+C/zrEAQ9feFxDpG+B4t0Z0G9DTtI3QL3ZLttCOfrxGHZJPIhjE1T6PehEvRniCPDN01zjmyUe/29yb3MiXNeAvyOk3nLSu0jGt2OtLxXR6YrPTqurLQHMqfw/83z80X3Wy6lYfnPvx2DtAebXCDbrUWen5+wxr+CP6Aj8k4WYTKUQfQbisEkGyd0ZijCkkN4KvemgAueuTkDjllTE7fytwu+Q8c1mmkZ5nfmGYmzGjTbjWhMBanJT7LhRNu6cjZtlNvoLL1grNwjt08LCkfm6Yc9Ys5dtcOroPQPU2q/1PFlMiQ7Paz8Au+wuL0P8bw4ae7j3n3Enu4Xu016vPTfGgbu/qet13Cx/8IPvywGr6/kPp3/yycf1ksO8e/fusmdu9dIP7uyXrjNhY+3VphH6rz3o0bWK8qm+7Yq42zZKlvwhhT8xLoZM8cGaB/XHDx/XrzV4PvofCp6erfnM/1S/+c1n+pv/8ku9/9vP69dTNA6MaePBas2cnWQfLfqOoCsroLpLoHWXQPXOsi8eMRD71CSvfc9lVg0jaZsEtX8OQDISKeiEnZitGTB0cDhrmHWL7jMUlOPIQ60rYk7P4z3OArAiQhEAw1pL4gDs5q1mx1zxn0WzfN1XuP9MI75HH5XLLE1BEnCihLT2hIQ4LDwVj27hAylJ0JQ66JBJQBmy/5Zdzyd/wIPS8aInSO15uwrsS2O5IJg1Bvkt7BHB7WB7W2hgnu7/cZbpovipRWszKF+AI/p1vBzQM8jpRZfsXwGkDh902OSgUw4mpo3EV4+WlmnIzEjyRkRTRioixMWnkvqNfMukTBJjOHqOQcmYAb55hkKTb8BBGfUzUgv/zd1+EEVyex5DqzHmMZlK5ZZ6K4LSS+KpS/bfS14OnIMzPvMbTl9crnTF18+t4wv5COoCJw/g+5JQ6xKj4b+eedBD0/9A6eWrV5ro0MAgdTDPCFbPCYpsEHYfqHIyFGHYSQDnRDgfLixY10SP9jDTjTroOj4+5lP/XZ6K74G7WjIBaLyCs3qDyiedr7/+Sv4c56BrX9farwjEbO8rnj4vCegcbI4ELnbyls3T5f687Tr9MLCIO7lsTSB0xVvUSwLcSz4zW++GDXfLJuE+3mDLJjBv7nue67/uQNsi+me4bO7nqMmLCf6I7g0D53YdbLo9B4+G31x6QzUd2eT9Rvn7P/hBteu+ndMvU79RnrDPY+L+2B/Pnz/T8+cvuPm+IFB9RsD6jIeKlzyBX7BxXRKMX8ltjejdciNxesNTjMREtF3o2/fLffdn9wJ2bw3KZ/6oLX0wb0MgWvBEAxs+vW+h9vcGuscWOcs7qDUmJvCEvrHanejfHiNpY1ufA1eM2xnjsrLNki5XW52drwlMr/Ts+bmev7jQFW+9rhjnFXTNZB8JIqZg6wXKJqcVKbFAvUKzpbrWFVprsFMRsYM45rRCgg1C/plDkfkAABAASURBVEFKBZj5JiDl8oZUcxqZok7v0CQ1+BkieJwquEt4lQ/JlNFAeoI7XVNWbuVvKNmDMyKoG8irjoiofMIpVF7wphkifQ1412lRg3Yn6HfGVP3Y2100qE+bEaGIPcwTRwB6Mk0skRmabufhlszti+vNCPGDXkH1jSPgBP1M9f2ggU116Jfke53zNH9+dqkXz0/1+ecPeBP3kHn0is+jG+adOJg3zJ/tZtIZbwC++urrCnQwVOlSbgBNHWOX5ANIHrOCpEOTKi0p/EMmgtR3BXWErBERKAmSN9Dvccz7Dw7e1dnna+0xBqa1NtnjJwai8cpnQSCzPB7UE6h25PuhqSPgkZ2ws0eBD1hLCcIOCGnF1yvfH7yPrtZXWrGvruGt2WPXfKHx1yL/mSk/OHsP6YdeP/yDHzJGPIRiS+0JrHXvQxN7xAisu6ftjptS1zclbbmu+2He9773Pf27f/cn9e8YHjx4qA8+eL9eZFjG9w/vYefcs7y/2guuV66gvaL/zIt1eV5Yn3GYdv7t8FyfcbuODZmYh6VZGaGR/e/p10/0iH6dvjxl3r7U118/10cffc6XgS+ZuxcE402tO8EvR6RTV3xhWhEUTOyv4fFM6WjodOIgaNHrmPQR49k31j1jHvg7LScp5GO+VookZsgFs1XWqOvD9zdEWP++zuxAuEDFiBBZzcdEdw36TntkuDo/yXNw7y/LulrLUGut0Hnsuznt2tv6tzNbjdg+0k/XpSX5qGHFWE5nFUGJgT4ynCH/VCEWuEdzETUIAJMHtUaheQ4OexKmDjwX2GDYn0eskbtHS907OdI7d47BCek74ER3j4/w81A4wecnxDEnyyXB7cBY9HLAuhy6Sh8RixyVzKCTo4VOjpfF77pUV20LKu4bxqTIUYqtIszv1BJwP8ts6lpfyEzKgUJ1IBwR4izYh6qA17omRA5BdndG0X1ZZdT1HV8yjlizg4If+54hYCwm4oKROehxmeQxHVm/V8Q6hAuUSb5PXxG4vmIPPiNeW3E/v/R8hTdZF8AiRkXMKSBdU3EEmM/Q0PcEzAt1zI3s2egd4D3nE4qDIbmnSL7kc8uKzccOkVx9xq5Ybz4sg3sw3p1z3a7rCUYZmKMj6B7LcoLQ67ei/h0kf+J/9uyZLgjURrzidkw3LGTbYeq3oQ7kvEFZt3lzIKYK0LyJZmvy73Q6Ep+Drq02eNF1vKFZ50h+YgFMLOLJLqvVOMnHxCqYsH/EhgmYut5kefIu9wK0rLHPT65D3bHoWEFYvXlwMEcfZls39bu0DpgdUHcMwI9//BPZhBWDvcLfxiUDbHm/abaMN/1nvEV1IG/66vRUFxfnurq64kaxkmXLDhsEnDbPN46LiwvMHcHERNqWXeULfFDBZQWYG12nnQf2mXUYs/yojYPZ6stWG2S26NgQEO+xPUjPvK3s6y1ye2xIu+5MN3wWuNDL81O95EbzwqBvL16dw1/z9iel5GGDBbrl6XnNEG3G0IZ5s1WyDEEgw2QJaO4QCnthB1UuwrxQBGBziAhZPjLhGSFxGsElJK5SWi6DzeIGSb4QEsWCqCiJPc0IOS14tRI9yDsUS5LLr9OSrtMkqmxPJcrovDjMm4m+KSPF9Y/T34Q4LIOYdEtBfOd8BLJ6HfrGEWGZb7DfynAPJ3xkCFqotSlFBJDKl6Hd4cQeibgRFZReciNnqunh4y/16Wef68nT5zzMXSmZT435tOGB6zkPfU+fPGcuj6wP9BDARqSifsTVcM4UYItveoXQrcPZQ9wqvJWZe1n92Pfxmt4SJGNZyD/rxIu1v43yXumAceGb6clSy+Wg5fGi6DB06ggOWwvkjNxRp0OR5FtTtlZp35xe39e8Z12xF3mvOePN5rOnT3m4vJL/gouDTLRoRRDr/cjUe4E4WksNAzde9sGds+F+84yIkvOXp3/7b/4ND+lP9fOf/1x///d/r+fct/zFaSAYmGu639Oc/K7XYOq8Aa7+e2pylW9FZqijz5nJw9KZPv7gIz178pQg9YUeP/pKX3zBw9Wzl/JNfvJDU/bK7DRy/1nxULDZrJgxG2Ub1Q/SctF4K5gEP11h6FPJXE2kgl2SyY17HR4ICiiju/rGgZ/ZZhHf+ZD7me8lqEH0jTXgv+mc64/cM22zseXe4PvoXjoDGxvABx3BYWN+NSg1WY9r7ucr7kmb6nPZ4IrYM9viTNCXILEHyTecLjU73B79833OvCgfjLJ/gnXStSAATA1dasmcXAwdPu20XPQ6Zr2cHC0rwHSgeed4oTsEqu/cPZFx786J7hLMGubfIRC9Q7xzcrTQ8dGgY+ofE/T26OZUx/g3t5dSa4B8tQ/FJepCaqRxjQIac4K0R5S5WpMyFBHyEeJnl3YeCQietL9IfdtpdREY4wR1jpZHWrBX2O9bNlGv74m55xdQW+7/fiDckHd8tdmNq184XRHrrNhXL6EXxDJ+k2rqsi26J8U8fNNskefanJqvZps3A/sZI3/9cX9ywxs3T5Su6yrwefzosRwQ+fcg/acyPMkiZkdEBBoNyBtOF0eErGsYFhWVe7M6OblTn7aPeZtqDGwq7rzfnH7x4EG15ydi87YEQ27T6vEZk3ZTdjk4u+JtaDJofd9rZHJZxm2xsrg5rUu2px929LBYaGShWN8WZzpgqgAJR2/IG9O0RYVvUhMqcJMbhLM/4RR/cvBZQJYBGpHzIFKIqKUgnOZN2LWlfISO0K2p64AaWNp3PyJCP/rRj/HLkWzfijcTV2z2hjd8L1z7CbX1ttn/Tax/LeKSt48Ocu0rY4O+iXYMyxoRIf96heuvuUFsmWxb/FoU+U3lt7S7wy7odLnLjC28otTbXKc3Vce+NCx/iFkenci7vsuuefs2XYb/t9jh8jMC6eenr1TgJnfGZ7ANvt4SkG75PLsleNgwcze42VhTtgJbJv2WxeWtRtCM4Ik0ZeoZeoNJFMnzpjXKs7EJpBrpxi7RslEWMyKpn4qMQkKTDaUh67T5mUld5OEn39sDwEJemill1IsUvFDxQmVD7GmVqcpc/jqC8j1vn57rTth3Uy8ilLR1g6w8bNqLAhfOOR1hKvJAgS5wq/53y0dYjyGRLOgtR4Tl4i2lr7MnXQdwbFJOuyYqqo3ALxFRdkcEvD1ScBUIRHQSdLMZ9cJvqF684u3blxWsPnj05e5LzUaveCD66suvCRTOWcboUZOU7IkhRXCCTGX5xzRnXlQxF8n2FebtV3VQt+hrF3qGlK8uMAW7PtKoma+Bcmq8uew10evs7TqYis1StiTQG7Q8WoKFHKj2Dk67rLJGHwNkSk5nNrUG2EsbyI608wZCiWzJBzdO9p7ah1jfmdzkj470b/7tv9FPfvJj3XvnnjraWRNYrXZ7m/c57yc22W14j+r7TgHjLa5jfCYCl7Ws//s/+L7+6I/+qNzynAcNv7jwnul9rpjo+X1Pe+1Ndd7Gf5Ps23jcWXZF1jYpIuV7lu8NL9n3PvvsM3391VfyW9UHBKj+tbcz3kZN7H1dW9D3xiwIXjBsdcUb7M14pSnwRdsQpE48cDQCqF4L3owvh8Y4N97mdcxk2uLew1BpnqMSw6NIshEyVejW8Vr2VtnvlWFOTLQ9cn8duQeL9IY5MJF3GxEhzmuViGviUoEQ88jzY7sduX/PkCZOPGmZcSxZctSf0GNdOyjg3ZzOJR01nJ4oymrYtUdyM4I3rEFAn9CGIMtCPZcBfy4WnYYF/gVL5unSlED2hEDuLm9Z79090Tv37ujeQbB69+S4AtdjZI4Wg44IVI9ID+jsM+rXDToa6ohI+5bMh2C9RdHOfHg9sh3rLSLoPUZx2n7tDtiVCvQVKvf7X+x3GqD9eS3jYvnhMfDlhvt0ROB7aWQMHb/4nr2G77I1Y7VlfDfcy1e8aPPvpV5Cr7iHX4IL0nOQOuHdAGLswBvMdN+4zWtye4kMe6OD1LGo+MKFZckMnjeNvgw+483WFw++qE8sX3/9NcpHuf6bEdRpymzIZGHJoBzzxHHnzp36zH/CwC0WSwaiYcHEzeIVT41f6AFB6suXL9E/UdZRl87Q8TURubB8Ir0hvaLTVw7QcMyaSP0VdU5Pz5QYlK3pkk1wRaDnvDc+w2kPgjGOY210Xix2qp29xdkTAc9EmRgE4YfJjRZUR9R1vmAOgyU2jEnWt19UIzocjBo1mOgZ0VmDiv2HaQ+q30ZEpP7gR39Qfyt2RX+usN0b7Zb+Ga2lTk5OyicOTK3DPPvCQawfICznvtm6ontjoa1r8j9G8Di4TZePbBIbHkrWwHTL5LKO2c6RfgFvDnvQB/dxrD5s6fOWIBUZ+rcF4xtQutwH6rjdWT/19nno5Hr4bASWf0Vw+pK36Gc8hFwwjhvaFYvUccM2t1rbbmRHOmpsqL/Bxg0814dI+DOSuRWh2z8USfD2CHleWEbF1WvHpGBhBNw0SJhCqCcQygxkoCEO5Lnu65gVzJ8ZUtFJsg4jJHiq4zBdjIOLy/ZZzKk65gWpPVxu/aI9p2dKY3OG62Ga7O50faFH+Er/qkfc1k52ojPXKLsnVV4z9Q21rEb2uvJhWgcZdN30mVouok/JPFgsjthsl1Ikc3bSKZ/4/Wd9PvroUwLW+3r0+Cs9evhYz3jLynRifBqaE5pQK5IUpnuIgzawc8+x79naqTPphid3ofKqY+K6w26P8T4DkxO+G0dnVTK9BUTqRM5893cP52vb94rYIrVFrbGhhDw3XD9E4Qr25iSgSfwB+lTH3mC0Rn+T/uIjRVPswX5agWnXqes7NeQTuWxNDrD6YUDXQgv284F93tRvNO/du8d+9j398Ic/1LvvvqsFZSN9vmJ/W/Gw7H1nhm2clNyQGzob+q03dutKCr3t6Bo2gT/8wz/Uv//3/17/7t/9u7LFe4nLIhgVuwsF3mec/K8Bav7ZJzOaum6dWco4T+xjE9+Ckj0tGB9/Obz/2UN9+MGnevz4GfS+nj87Zb6Ght7z90iRHfmJFzAj969RWz+pE8C27HnbN/D2dNAdxuN40ck4Wib8FC6SaMNry+7MCBP5CC54iavPfW6mQqqmGNTpa1BfdViuEm+50F/3lVlo/4/s5du6H2B7vVKjProC/RNATBMbuO8zW15g+P5mOD3yoOn6qJtlkLNOqs9tTybhyxsxodwiEaFsXqlwUNaY1+YzKrIJev2wStCo03luQvtCaOC+tGANLRedjo963qouCEjB8UJ3TgY+63fwW2G5SALU0NEieCtrJLQxX1OdA1R0ddnkYNRotJGss66l2n5ttCZhvzgmBVdDmllzmm5WV0xDIRkT1Kg0nEkc8JwntT8jQhEhcfpi/zbabEwg+97jEpEUBXNvyzzcaE3cNDIW8713Ir/VinG+ZI17rRur7Vr+h1MbqGXdvOfiDEm0Z/NuQZLzwp6IUCZCEtlRfoDICKYtA7jl5r8mKLSxkQwsjT/jU/zjx4/lp9YI5DBQ18d20gfdAAAQAElEQVSsKJFdLo/koGjB04OjcW9c5nkTW/BmdcHbTapXgPrw0UOC1Af1u5VW5U3K1O1jBoalWsv6ZDxP2rX8ezyWG7HJm56d5CD4iDe0ttd86/Bm5cH3277zs3ON9Inuy5vEiqdRB4VbHD2xgUbQHxr0QjEQktw/A74XrCa0ArKiCpgKI4tuS9Dldk23Xox7OAA8gAPTlZ8s2LCv+KTvOj/68Y/1Azb0DUGjN28H4tZBa7Lv333vPdlnG/SsmQCuk9mY4F35JzIq3ZhUrjNii/skDE7KTuoh4aR+PWBFADiySa75ZHRJ+oqA/4rAf41e65/hSQjow8YbxjU2NTk32GH77Pdt9X3ks/x2F9xO2uLnKnd9bPFkNjb42nWLkrbMhDM9PqZr2nn46JGev3oh1GqM0JYNdj2ttYmNJj5tBYt6ok+jKGMsLOd6VwS1l/h1gw5RpvSCSkXsEYoINfIJQtKMUMJPSYG+PYTvYJdMIliQkJVa0ah08UPITTd5qdLMKB3q5WWr0mWswKTGNXbt0iRcFXR47MrLth0/IsR5gx3/NqGilRZc4rzpDjsFEbMuxY7/L0xQL0M6aMBJMGGbYed747LfnRbH3lpTQ1YCIkJBuc9gLEUGlg5RehBwvZofnhvrsT6fXpG+vFrrGW/gPvjgY/3DP/6cgPVzXbIeva69b7SsUUZnyPPFCIX2RzBvPX4RIU4lBUkiM5RQuJqhoukrxrjeIYQe0ajn/6RRs90I4pdvpin2yZpQyVr+BiPrZBw32o7skaQ33Bi81zlI9RvTkztHunvvmIfehRZHrQJW76ONG1Fj7/CekqQDKDoZkZ36vtfAnr0gGO26Xpbtuk699/flQovlUosjKDLLo2X974EL0pmt9oUr9jrvL1v2jZH9YKK/I5joY7ZUP3ToH4rafyGpp52IwGvSZB/B258RIdvUD70io/YkP+j/4R/+W2xLgriVur5Th41Urmr2aKWt6wDWbYzYsofzb0Mp++dcMMA6ywaPHfuZeBPqMTs/e6n7n93Xr37xG3356Lk+v/+1Tl9xc78S96ymlgMtpsYxlIzLNDX4KdVfq+g1tIVOFidaZK8OmQU+vXtnwdc5ygiQJm3pHQYE/owsv7RMkQMCcyqEyoJ3Luf2EDKAbESIE4TeftAWfZxqjD0/nWe0SY7jRD8mpdsP2wCuaUMvefbHiY19S3C6ZT8foa43UVdg8vjRIykUcQOFvnm4abixL2S+iDpy+y2FQxXmIVNn4AMgEJahzOWep420ql8bafe7rUMfFZDa3+/cXRKoDvi96WgZYtmo7yZ1bauhN0YtFpMWw0ReOjkeCke8YR36hmxTR5tGQiOkpM2IgKYiAghABSo/87U7Qjn/BHxSzttdBqZjN2M7Sk6bZ0TMuoROXacnkqFjXioeH59oGJZqrefevuVr9Upe0yvW9Yq91Pd21x0V8l/fuSJuvGAvvSS+cDyzZcxcHtikEMdUYJg1JUna1A4TdIsM01hCPnYY+kHZAlaoH4Ke6e2HJ8jTp8/0iGDixYsXsiGXBDorDN4QZI3jKMMBSETQuUEOUr1h9Gwcdro76H+dbh1ffvll/X6R337aILe8rz+yoe1hfWs2OX/i9sS13ERbbtcb4MBTpNvYILPGFtvZtaYGPOCjA6adfS6b2xhRMztMNelJM2oup2DHmthXdmBkJy+8W9iVuR6DUXqxa/s7YBsdqK0cGHJT8T+ceu9778l+9JtR/97tGUG1+xYRWnJz6NlwXc8PCC5zn21La6m+ZzMCUmh/jNizxReR0hE3kbu83UgG+YpgznUdnNpP9us3A+uttmwOMzYqmfIf/KIbbgzbwtYBKeO0l9nT8YC3QdfG9Q5hHvBTlt+gmq6Y3P4Vk8d89rrETrFAm2+Y0ApcgvHZIYrHgqPDE3213zfY4gerKy8cj5HL8J8SJ1geJGn7odi4y9RAdHfShueCy+C4LF2PPETOk9zRySbKViR2VRmFpjCpPek6DR9GnZVE3hPM6QIXy0Jk+FJ5Mq9TK4FtkbfCui1XAk5cVwhYIe2UklIdlfDlnwlXu1bkjFGMN1zeXDbtJE1n+GqmKbDPbsFlBmUmBdKW8RhWXrUfjaxNKRTJXIjUOIU8J72nXPKQdgW2zJ+Mpo4517IpkQvqCFm9dnjMI8ykPU2WcuY1TOQnxWv2wKyTnYOaE2kDQs5XFYV3XY/0nmd6zR8Rv8HIjXNkPzF1YMrWx/7b6eho0PHxkY5PjuaXB9wUF8tei0WnYdGz6XcELvTXfS50ygT2Q+vV2HuyUb6Dg8NFBacLdMwYFoOGYaHBfALUJeiHgb3Jujv5pUU/9MIZBNFb+eY1sUZdz78K5ntEzx6WLREJhRebJFJ62xERykx1BLQdNkYE6U4nfHk65oWFeeKY2B84cav9COP/rjPcsGfOtLuniP5J3ocfPnisX/3y1/r0k/uq//70+UuteKia1JTRKZTXW6B8jFwMutRI5o4e4fN7jPU7fHa+c8zDAz7HLbQ3MnMQsg3pCqHAd57jRkTANCD784B3UxLYshfY0djRbxDa2/HmMSCPbDK2EaGWWeMXEYpIRYTqQMzyvodN3Ee9due0CzyMs/9K9uDiZChMvgHrU0qtNUVElUdEpdFKPiRsmOTxcXoH24qdATJCnm8tUy13aCEHlY41+q6p61Mdb0Z7MJBfDE3GctFpYezyi6Hjvt5rwfgsFsM1HbqudGekIuIWxAHL12u+FLo5bvwSEZQYN6WHqTjMIDlnQ1SbIftBypYa+kFJf0fGYss93HGB982KI4i1vJZ9j19Rdn5xyfqedAn/iq/CV1DHMVfcz0digpgbEupvIMYU7M/abhGcMMbjIWgEDE7b0WFLa6HUtxwOSB1Q+FcAbKCNtyF7rAgUVhhpuib42BAwOShzkPX06dP6E1OPdwHq+flFBUIRyQA3RUTl7YR9XdcvENi5LXFMwO1ZzsZ7Y6Qqkf5VRfqemJ6ULekOHaz62OH6292bPDvOcqiaF3FdrVksbA/6fnGbB9hYR2OcVIPmgXsTGLAtcHBsWoEgg7TZwXkPoJ9C7t69J//jAtvhT/jn9Z8VnBG0XtTv4dqHG+y94FP4+Q5XPKU4qHXfbXvHguiY4E7vERH40wthIb9lPj46YkNc6/TsTPaFbbDeLbq32Go4fwv4a0MwuSm6YVw2c92S31Te9dzPkZt8+QS6xScbYLrd97nqbLXZUdczXM82W/aUT/4ffPSh/NbeuiIZOBABtdAtMB6M1yHLPhwZmw02bLDbv44wUZ8vYxLzILNB4gae7KBmfIq5twNpqikpqwVBJq+BqrDcVPKwZcAqeiMXctqmv46645Tt1gHcniQIm1RUvaqL4ngDXGa8rnefV0j7dIgfMhmpa6Bznw74EbNMxL8sxQq9ftCEZsTrRW/MT/ip3rJeB2cTcjMcABow0Dnz7NtZv+CJY9KG+et1G5lqBDXZmpz2RjgSwWy9BpgvLHr8n6CjnkcjFf6JIL87SUeEIkLiLGAjO4ZuHbYXWOyGbxv3OdKcbnOu64zLTA+ADvfpFvbtVRnRit+uArqnbKHeN0Nufie8Cbl793gOUAlW+76p8TWi0b3GjdR57xvZmmRYQaQS2jLVwUv2lmbaUo09Jrse/QsNBKKLN8D7sMu6vpd128/iWG1WqnsCX7F8Ywsc1w+DrGPA1usgFX5EKCNFUhGhbzssktgbEdXmsNPr9hne2cXfpuS18hoBmp5eg8i/Jvqds0HliKjh9rwOgtCRzenZ01f6zW8+5FP/x3r48LGe8tXyinvoyDhnS0W4zqRgb3P4YIh9VXwVSzrYsZ4XfdPR0OvO0VIOUJekB5CuKw7knCzYV0ZrCtNsIiEfky8HiIi5/QPe60kkXmdVniYPKJqZrzTHVAuQSvqWSe1qQ/OB2Mi94xAT+XkQKZylhFG6OfY6YmaZgIi6zDyutFhtRsAnHxGomUFCiryNdD7gzShfRSiwOSlrrI2e9eD55vnrvOdtBDI7dK3J83DoBwI+7sdFnTb6a96COWsZy1r33FZiVuxgM0JSKMJQHVFXLvAo4Ewy83ngrZnx+pXKEUGdG0ikQc1PynrW/IL12ejHdnfv9j3ce+qKINQxiNOGH/aviNGu+FK1Yv6aN/Lg7MDWMQLTueZ+iON142Du1xqlsyg8+1r4Oloo6FpriT9TLZtS33J4Aq4w0r9Lenl5oWx8hmAR+W2n+YYDKQdep6ev9Pz5c3391dcswkcEqV/JvBUR9paAIhl0D46Drcy5aU9Sl40sRjtnw01ky83GaZe5fefdhuv4jaPpdr2tYMxlQR+yNa7SlvrWUYHMNMq6r3UhMdktOM7lM9giaAQWjqWUtKjnm9rEopnYIMoOpw+BzFx/roNLqF8NaFYxsb+MbNhrt6g/+IMf6cc/+bEuCTxPT08r+D0jkHT6ijc8l7w6Pydwrd+/hX/Jm2tPDAfwVY4PnXebtHL7xPgRezbchB3YnlLff3LMui3YWle2OVAslK/H8o37NvNGjRg+0pFDbPkkM+elkf47yHRAumU8nd6Uri1PVsasY4stW2RLnglvu6+w333yn675kAD157/4ec2TDeWYr4l2b/rmEbXlM+J2dmburq7jJ74VdmxoE3Ml5ll2qWgpRcpTLUiyJslXa9BRDnwiSBZmftRoOa35cBkpCFf4+EgGufmEd13nJm3dMr9kJ1V90gHMv2lnQs1E+VTUZXuUDBv+Pn9DEd2dJbNLv5lUy9dFlXu9qevSf53EvrnZ/ps2PHZ7mDvhr5LlYjdBzH4Nb+YKP1V95h5qFBFKBt4Bl+d/82YXWUPnNkP8kE/mSkTsTDugEhIGvF1K33rcts015yqkOL9NjWsbc503XUeJILX+AV8Tby57AtOlTu4e6Q5Y8jm+71PeCtN/mugakjz/9wi6S5+DG0LrO+3hG1VX+V7JTatxc7b/uq5X1/e8Mb1Bh5xlsrm9FOpoBL04v/ybqQVvXI9543nn3h2d+HMiOkJRcgENfJ+gGHTc9SCV/baL9xLvKxFoAq77bXX+a8u/q201D/GDvTG3ySql8unppT755Av95tcf6osvHnOvfFnzUdif2Up0Yg+jRwpywZ6oms+jEuo/3L9gfE94ELnLG9R37hzpaNEU3KMYAXnNzBdVfXGUHnJhRMLBqkns5ViJzmJwCfC7TypVA9+Usu9HbB2x3elDiaBNjzFdPGRXeqL90XA9MO70T1BaoyvYWJJvvlgOIZWrEak+1EWKCPlHHJYzSH7LWa1ey6BCEWhhjjoI7ZnznddES6X5sRed6znbMtUjM3QdD3k9wWmnfT3XLbQm62vWg3xmoE/XbWWi3zxAM/IREZJPKIRkKAKIA39xvT6DlAE5OGcOVeDNaRJ1huafZpsJriOC+cG93GPC/XlLPLYmGN0SW203I3HDVo5L7PdL4pYtsYCoI8V8kialGhhsq/TsInjF3Cl6CAAAEABJREFULeqL2aYzSnJOck30NKPhD/K/88ycjX716pX8hvSCN30Tk8sNTBixL98SJHnjcFC14g2r86ODBzopOuBBEcfIhHYnHeBucUJEyDoigjk3zU6gzgZcOFjbfcJf8Knp3p278tvCFc5x4Ox2POBd61isqrqr9aqcbPvsyH0QJh9mgskFzkNtz8SAuC9eKIeUYk3YO7l8B5GfgQJ0WaZAdj6DOqPWBPeX2B8R9Rb1e3zujwi57/aT35he0g/7wW+trwhgzXPwerb7VQD7Z01/Vvhz/hWBM/mBwHxUybYyBGpM/AVPaUfLo+KdMlaXtE1GHZPPcq7jJ50KIJlYI2NTeSbfhrGzvzerDfat5d8Ntp0bylxvi/xMt/XGymUrJu6KPvohZMWTlYPFDWM24SdPaJfZ1mfPn6n+Yd6HH+g3v/mNfvWrX+mzT/0vXb+utjKS2YHPcJ7HxbbensoUWIIOR4QidhAUiPwV7Z4yL0/9J7vwl99ebxinibLaATKlkDxJnJwRSub2Hi6uT/oMZqMeNZRUMiKQNZw3NZx+K8QxUWoIugONuKcQoUJzGhkPIu1e53dp+8E8210wn4qYrRsE6e8CIWcE7eo2Jv2eBzqwg1M32PMCXYatB+jeryt3s8aYfnicKUJ2Pp33fC1QTk0KDiXIHpxzu3M7ggSXjOSmMKhxoxDH6H2qVFAajf43ea/oWS+ZSQ2EOO3j0lfpgB/y1kjsqzceCEcgFyrZ2F+LRy7gA9iKiBmCGpWfy0kqIm4ymg/P22CAwzbaVu9v5LMP9YvU4qjX8mRBcHqso+OF+qFJBKXRRjUCmcGf+o8HDctOHfnspOTtapJ2UNotKeOT8cCXl+yaet6iLEgv+YS8JKBcsI90fa9sTb6x9qSdb1AHp/MDYJTt9uPWaw3TRw+wQo3Ath8W6gd/joZy82u0k62p+kRfwoiQkJ90MNro8Fx4HYjUGRGKCA3DoKVtXi7lPU4K/XMP1/RYvw5Pw1t2wHC+5ih2vonO5VhCpyxCSiN77fNnr/TbX3+iX/7iA31+/7FevbzgfsVqwHcNv2RLtWyyrxPfWPdmu9aa+0IQiA4tdNQ3HfEAfjx0vEkdNDCmPfyh72hmKg8E1whfpYSm85Q67f5NtKcyjLYn/M4aofj2Sb2IUESIS4nX2CKvKZT8mFqXVbnPE3omZzTrDfHj+tofsU+UPsuO3CsQJ+86k2xjCVFvLx0RaDIXStoy1Se3VfZQ5rQVkURKmUggS7bOiJCVRESVZYZIvgaUhSSwL3MaUXUtmcs9Y9PJ4+Tym/34pp7lW6Y6xmOxXOgIDAP1mPstk/ENpRVqZE5shPfVGL+WSRut9C/ry8XA/KYe683zoeMebrnEjohQhCGoVBfy2h2xo3tiP0uhiB00U/P2cBsUyy8BO2wfGcsRn7quXzqtiQM2e/CCcLXaytPIcQHaGD9p4xiB8XS9ggXQoTomWjUq88YLI1YuNS1gUAPZmlqm8o21DphuywY7OPEbOgcfdlyyqDocWZMNecs4PbIonYZVp9O0RzqAh8aTcqRzplPxIuayyjDhJjppXXZgw1Dz/XtPhjVc8XbOQVbXOrk8qe92DBQLr/iUdWx5HT2iz/1wXfmgWcu6HVM7dsLJxgg1Ks2AlT7kMauqW75gnby+G6GcuzLJdtk+B2pHbKI/8r/uJ0h1HQegfivtINJYE+BtCdZNLe96xsrBFmXm34DPacXbsMFt6dsEHeWx8Ge/gRvDFt87SHzx8qVevXqJzMjCYIjpfLVDQOegeENg6ryxgec6G09E+BsmotPmHWKDnOfAZr2pdt0f1OKeicB2rTPeEj95+lSPHj/S/c/v64MPP9QvCUp/8Yt/0vvvv1/BqQPWJ0+e1j/O2+LniFBEMCJgghg3hJQovw3tD6rIIG9bNiyUS4Ln04sLnRGkX/GAs2FgRvT7VwKUgS+khjs8pYxszge8qLKQhDgLZt40k0zxNB+hwx+RMw55TsMLiWaUoUItuFClQ5ppkNidTr4NO5GZIMRJu3ENVcrXN0McUYidpKC3od/ziGt5p2bgKrhzmsR8Mp6s8jm9v8LbryUmDycSnkiUz0XkEfAVAvf3OxOnZ6QisGVWqPAP6UBVY+C9ZrpMxj2FJKUS1SidKh11Jetz4mJAwkBvRCgixMXnNeRjZjslkS7o9cMFN7ydKgU2GYkxpo0bnPfACvjYS5bLXkvephlHvD1dELAu4A2Ljhtbp8Vy0NFxrwX8Jel+aGoEM43gxsAt8q9WGLYr4Pe+mTrgOz7i0/xSAzfKfg+CwWwNu0IRMzpuZAvKs7XaXzbsX5mp2NmcLdUa+3LdXBvtd9qPR9BlA3JzeuwPcVPyO1NJmy2bTKVvaNW/yrGbByZvg9v13DWcDvxyfn6hDz74SH/3f/2cB/UP9OL5BfeJZN/cShGyTEYo9/1h35KBXyJCTSIoTYLThd65c6y7PJwsh654/z/2/kRBjiPJzoXPcc/MqgJAdrc0mlVX9/0fQ/fXaEaafXp6ZTfJ5g6A2LfaMuL/jkVEVlahCgCb7E2ipx83c3Nz8zU8LCOygA17ZNWwQYcsaUE4m9wUtQvojdieMHD9zSXRXdiZXiKpB+LsilZy5uYM33LPGDjLk99HdCZoF6iuzEv0htyrqLdl/yRv09FFk3FHV8gsPqEZYwC/qAlrGUB0g8jtSZ9qlM5SiyyJ5hA2AwFuyKAowIwTqfzEZz9nz7dqW1O59gK2iCWPTu/eOZ3rzboc3BXXTNDna8ItjUq21eAbtoM+09ZayXtvKqygrHNvDfnSmiokF2ahxY+kAaTiXGhZok0SSfAzMv85Z444B3rvvB0dCrm2c7+PD5I1rvVm70T28jkPzV6e4KBuswT4BDzEYi233IejW2Ads0ZmJS5am1rWHPbl6U7l6WNoY7w5p4NpxuZK15E0mIGkwTipeeIXAwcHG/XW6OQ0I9EZGEQctevsvE2WMcUGYypVs2gHHJS9Na1Y4PV6oxH7ceTiNK1Z/A3lKw7F1BtwKkNFyCBjb8iFMD+qHqucUVAwzo1MPacCsuiWDeqMIPkRORGFN0SMRC/6A8px5nLx5ZvRj374w/rnuVI7cxcnNQ7pKQ5nxjDkYmVxsxEugSeVyZ/jPJZdxp02Rvo1Mo6BPGupzWZdECt8kqeuPKE9w6HMzzJO4G1mAmTO0m7ZjKOJ3Wyo9LM2H30oPjR9ugYDGxBTytqLcSafp9pffvmlPvzoI/3il7/QL3/5y3JKP/74N4o8f0QXBzZ9OadfaTNjEKFhzKZ/8N8mMv3iS36BY7cunGPm9xVzeMIhesZcjbTTm9V724O14lDhulTrUm+NfFN3U4O3LXuGoHo92MgtQUi0F4zMZSe2Cn2y22K7LeXRmYGR9la0skuiBZZgfQlpYwds2hflzdigD60tstT/ZpClgr55sC074Fq8Ut3krYsP2e84mnXu6pwnE+DbtC62VXOT+YG36ccVKHlJlgQr81EY/XYhVRfs1qtbrTd16GrVub43yg3k9u0jTTjc0TimcVTjwIZuDlaclZ36ktuAjab1wRoHdKMDzoqjI+ryGv7O++/pDvT2nTs6un1L6w1nOXPSaLfAnPRGH4Cd24zmMNYN6ZgHBfmPWnKm5Wzp9LNzDuecbr0zvwC6Ah1gYq6/R2bhiCjncQD7ekTPNnIz1Yb+qcSpry9fvNKHH36kH//4J/roo0907+5D3iRl1Ll3WlYrtLZSM/zYlAcEA2cwOa1a1xpH5Yj7bX6P+v57t3QrXy6Y8w1oWSMsWISYhSQmb3sucUR7YLa5j5AimypFA3XZ4RBfE6uIJBoj52ruGefzvWRR59awsEXtaIelHQpHkHq5Fwx1P0NOMWJuKxNPVqnVqJvx7ZD5QWanVOiEGhpeCuNmRX+SqkJ428iDVvMcncBGZmYaaqMZYAhOrTf13guNeRZyXRcsmXYn3ZU665Jroc9192nsLLAtewb1TRu2MSYJssC27ABx0fATKJB1fYjcc6kNlzZCryDrsV5vOFduKXuw9h/3znPu2ac8NAsdWO+sefjoS02mv70xXsYZf2Ba061SPuyt7fW9Q2pLwDbEau5yA25a5qhzrvTVSk1vCQMbOiq2ucDOlKeqcXoODg5qY9lOcfEjuqM42LLrSvpNkrHuXLl40sn1ai1hO47UerOBl+KMnZyc1iAysSue6EY3eplEEbCy68vAxT7w2iSTFoxzvyyjqTmtZlX1WIy0F90B3eiPGRO85pD+jeQXTLWnNLItbd6+fVt/8Rd/oaNbt3SMw/iKb9QveZ1/xhM/02qc+bSRBc3Cx4HcR2QpH3dtp3fahcaGWzP2O9xo4qgf8wRxpO8ZRF77v+Q1eJRt8639TPnHzaMTu2mzwAGTzbX0ZaDftdFwVksGLT1o6uVJbH76kX/79qOPP9LPf/FzfYBj+utff6hPP/1UD3lSmr3x7Nlz5SaWOiPzZDPixsZjM7cGhbed7l2LZaShC64qRh5Z6Iip0GGPntHnOKovuaHmyerAPLo3dfrQW9eqtQmRMZcr0OmTuRxsSwVJsEGyqpCWFpSAJEqKmpQFII3Edu3TRhuN9pqbCvBGex9KHn29BSkWwftIhvxN0TZm9yFZCVMaLoLkboZR2UfVEo+eZ+hy8OXsLhf5gp1wn7HsCZPUE3ktjTx4rWBegdflkbSsc2vq7IHeu7IuRpYyi0+1Lbh9jEIsSwqtJAwgKnK9NYxogJ0y/K6nE9+6tVp3nJKVVr2pF6z1uiuO6NGtQ86TPRwdlnxzsNYaHPAE9c6dW7rz3h3duXO7bjpxRvPvm+Yf3n//hz9QyqK/wekJ1pu1GjdV03YNxMsOprvwkU29y6mHDMGWm9cZXwKT69xANpzNnbkstK4eLHnKe2tSJkoJMSp5/oRTBVd6XbKU7Excp/R7kqUv7wbXCEcOpfwvUz/58c/0m998zhn5lPnhvjZ2bubSarXWwLndmLPmJjv1xNPWLRiEROve6kvGrawve+CQtd6sV8i7UufGoWOrAeJrKjmXSzhWSrJj4K+LF+Wxl91Q9wv2Qu4VscdRP/UfBds7I5EnEzqQTPecocY3MvaUBbFZdsh4mQvsEGVbLrlkh9McRvIzC0lJgSRqkCovnsT2nIcqECkwkGRbbhMa+7azLrm/hrcSRpIFsHux2eq171vR5FOvN/IzWnO1oTnYU96GIjNQJWG+JRY7Mw0xxm1Sx/b01hCRbNcX4tqP46Dcu4P8IWSenm7jK+AfDDifwRkPu2Ih/Cv8mxd8GcsDsuTjQwQDdqLzJqQbwaRjXfrQJxuJxT63mt4STPWoZBMNbKw8Rfv008/q30FNhycHaPKis/GwLdupciNsyoENjRZrP3MKzYJmkdNmQ2fhj3E84uHH6agDtqFNOdU59seCmKBwIicujAJt1NN8ZNSgDXOPNdLLcVKndhiK4KhBSuUxvyuZnd4tNA5p6CCBu1EAABAASURBVIjGNq+Z+eYx8C3kBz94Xz/64Y+UPuf3m69wGvO/bp2cHOO0vqrX3mc4rFsWe8uFHnqK830GttkQPLkMzVPRAYdrZHOkp6vW+SZ9pB+8977ef+89Haw3Sr1TnqRG5wUO4ueffa7gxbMXDN9atZUGniifnZzp5NUJ+mfK71C3eb1P+1m/YcuGZRs0cJ4xsCGZUgUD43n65LE+41V+nph+8MGv9NHHH+vzzz/XvXt39eTp4xpT+pu9kWkzdiS+rAx0IQtD3uQXpOxtGNHf1xnLGzUGwVx2oSMCcnQiC4ZxVJzV4zxZZUwnzOuWJxVmPkb0VqtNzc3aXWsG2rG5CgWONZKGrMEHZEXR66CckarK2QcTnx4I2SStm0lY3RyqeBR1VLPVaMy2bCt8ExQgESIwXkDSRbvIL/Vjzhsd9jATqMLM5w++yh7SklP3WjqOiAHXv0Cuy+WPwiigNmVVF5a2KhcK6JwmkKGxKhO14Im6gFUf1seBMmqLy+4CyIXWZWgXxlKW6tV2SY120NRY695XagHXUs1rNV6KJLueTbzJG7aREIWulY9Ig6kcsQIZWaBJvstHFrSpnN4pmOqMsq3WmlY4dWuwWsPHOeXV/p33bungsGm9GXWQ36YebJR/iuk9vqC+xxlwiy/EyR/xhTjI70wPeNp2xCu8Q2SHh0fcgA7UlzFDV+s1bXV12l32Tfoz0u8gPIcj/ZJabxo9cC2d6/j0WC9fvdQpZ5Y79bGzOTigf0dacRatNwe0tQEHOig+7XaZub5Am/Jukjx94G34GZqpPcl0JdiT3A5NoZOkGvAOkqU3wNlLnFG1ZUZGfQ2EzHvQpUBBFHaYCrtX8tB0dnyuTz76TD/+l1/oV7/4Qg/uPtfp8ZbzeFRsNvrWW6tzfN03MvW25yNf8o9xFLYy5g5XTT9kPf/8Rz/Qf/7R+zxZP+CLy0qddZGtgbbHIMg1CqWaWtldq7kp7cRW7oO5boPoSFbDhkMl5SxQ1Y9FODo5zpApb5FJ+c3iOfeFc+4Tk6YqOEpqpCYfaMfn3pCHHjunh3tc9WMUwekaxrGWMQRUtyuh/CKmzsj9HWXtikttFGQPyY/K+C4gyic5LcInb2gw8dX7UVq1rhV7POiNOaQxS+iOF6CfZWeUOvMc3RW6vc/6FnLt9SH8hG4JtRlGJ/nU025vNFoKWIKSLXSaLO2Cw9E/7aOZrEWiBMshlTb0bHrOPNJt5CPX70przpas7RZ/I3Mc3ybz3OhsZx8yTJqe1sg1zk5eOmctX+HPnOBPnHOfTX5kblJ3Ak1ULAtw49QPuBpTKP2x6WMi1DY6pvoIBpk+NPTeGG0qoLE0vsV5eoLzcvfuPb4VnquzoCODHnMDY6Pbkz5Vro1L6UIXJU9dY3FbYZG3zoRg+5x2zzkk44RkooLoMBQIE0jbjKr4haYrRpJBhu6rZC4LLMwwo6zQVtpYZFm8gYsydMJWi5MaGkfxFGeoNfOa/45uc4NIu3nqfBLHmqcPRXFE80dgZ8gGxpF5jIOXMY20P1ZnRjblhPR1Wkhrw42gbkjcgHJDG9gQk80THb881tMnT3Ec7+vJ4yflkK7RX684qFpnjQYNbKaBcY0gNIj9OB2xdY5Dl37kYosDEuf67ldf6ec//7l++cEv9cknv9H9+/d4mv5Mr3KzwjneclgN9Nu2bDPLYNQFLwJ5UiJl+mYY0Q8EvRnaCxf2R67AgZIz1u2Y+X/GE+2nT1/ojBvBweEtNXfFiQ/tyn4zqaeWGItFYPJD94F0FyNPJtQ1mXNvETRsZD+ERuddQDXWXtUHESoPTVz4hUZ2gRF2pN71WK4FlFQNzH0tfmeQuuNUzLCnov186mR/agrRmbglRXlmL7hJsMvTVvgFUylCeq6C5jDJjCwQNM0XJHLWTaFs07m6jlFKlwNTq3MtbPqadWfFW1MDiNHKDO1qkC8rUIllVNbWElQSAtshE6pT48RbhHGGlOwEZGF0NYzK/ui9qa8443KGgk5+eo1PP/uovhrF5axbtw+UL8F3bt/R4eEhsjVOy0arzWbiN2vlbOg4ux174YPkW19JnKM0yLg7fbPsRhY0qzEXDcrQFIz0YwA53/JzpVfHr7ghnYsKWq3X2hxswIEODg6hh+Wshj+gX8EhztUBOuvNhv53mg5WSj9667TRJFkC3oMIBm+Pi9ZCpxrp+wVS9jq81154kVec1usgpfQCWcoFEvJxBvwYWHHGeI6hu1/e17/887/rZz/5lR7ef4GTOkg4sGkr7a5604q5qHPazAdnc+qecbZ31mrDPB+B95jT28znZt3VWSOixCBpTvvQHGyrtQ4ay0VL5K0lLDUUE1XeUh6IgOIyDeSIk36uDlEmWsy5f3p+qoGz1c1qvdOvLreGSpRc1LYUiFqYGRjfwEORLfeiEV7V0FSY/SZZtiFWPoK3Xg+YQjilMMr1uVCqKEi+wQS9WcRC2cuBMCP5QJgLbbs6TWuuo7p+GFfkdjQ0BeqP3PsGxhJvrbem6K5qLpo6qlO7rnYb+Ub9Cao+IpL5NEurTh3Q0CGLFB3pEk07NJuuihkFc6QCcac7Sy+TKMySVpoSTWmxc5D9xbWaa35gXLXeaYyzNANwc+kzTVXF1NyWP7blnrrVaf4Im317Vn4N+7wUUare7jIIwo/YGuH3IxYrksh7n0mn09k2sTen6FwqtK04NY8ePeSp6jMcIb4lzoOzfUn39YxlT9gvs5EhaCx4Z4OEZmFscxG0cgzj+I1MXs9mAPa0RTPkQAmUh+zDyaBAVGzGRhZjQb5BLPzA5A9cgLs84wpfOmzK8DtEF2RxDnmy8IMf/IBvvEdcwINOcI7S34WGL2cQ/dg6h6atLHbspU/pZuB5DvKHWO9j88/+7M/qCeqaQyt6ea3/pP5Y6hkO6hPdw4HM6/j8O7fHx8d1waQ/ge1aq7RVeyYN7INyFiTToi2b7PGjR/qE1/i/+tWv6g+iHjx8wBo/5anpMZvxTCPzsV/9t+R/J9VqnXeWszfMWogLKetxrhfHZ3r6/JV4mKy22shB65K7nI8rDSe7qQEb2bXQawFN2VbHZutTfVkqaAq2Zb8bUFSANoT0hnoUilKJNJh4vTFE5xJusG2jdQkSWRL9VsHUspPCEG1P9uATbfIwBq/H66Wv682SXPDBnG2tqXO25IbSWqfdBiab1vQR7e8w17MpWzDLFmJfKSO/lL2NtvSnd7Vu9tpIs6ANWq2s9bpDGzIOfQ/ojOo81VhvVlrx2rf1pjbXX62QrdZagYZD2oG9ktyAsWHRwMTLasC2iJIl4TCEFEoo5Vx69epV/UHmCV+wUSr7R0e3OOMOdcB5d7A5mGj4oG52B8q5s8azXtOf3rtaB/TVoLdGvsnNsifAaIE9yWxrCbYpvsAi/4NT5i1zt4NMlxrn7cgbqC/LSf35Tz/QgweP6idztpX5CKa1W6mzdrY5pwbqnfFA4VyduTk82OgWT9SPjpjro416N9ZHoF0YqRdJ+XyjZDc1d/XetQKiXHsh947926PFBx17ooLuqb/Gxompexf3iThopp+9pb0mNyCrYnjKTKbapIMjyH1u4N46wtNdtlSlNfbiTHVnDNgKr7eE6BSsZsvUJVVQefrRGrkqsyrMvG3ZLhEM0Wot7XqaP9al9a7emhzIfFSg4xqYyIwn40u91rv6DowBvrlRwUCqimFt2QE62G30L/WrbmuUBdbVkPmhSY18eVQyVxXekLcne7axb6pjAGOtdQ2shenDrVu3+cJ5gBUjG2gHHZOtCF90J6Bc5Q+c8iT1FF9n+onAWZ0bI7ZL/S0J3an+2IZKpMpcZ95s5kFWY056a5w9XU3fMAw4K3FUX3KQ5fVvfgoQme03WkpxoEpYbgZ0MSgmA3lngeOQtd5lOthsJlaKExXY5hBf16a4aI26c8sX3CwIoY6iPLeXvr6GxXFkbLuyWRYnb5JtaxErT1ku2mzYWzxBvcNruA3fSHLAn/J08ozFW5zU8JHHRlY4F2r4OKsZU+xdzEM6LC028+RkxUUT/eU3rHFUHz54wGH4WTmVefKZNagNQ9upm3lc4djGWrXN2JnxZHewXdOSG1L+6CnObl7rhyb/7Okz5n27008frp3fncYfhjHN7kM1KhHM3rGG0XzRCe3i7QSO9wsdn5xR1uS6qXd0W5ZGqepm2VaFkOugCEtjSqIPcmHZptQiSRQN6bVA8WuyCGZ5yA5hUnYDUkyTWqAIbtDdidFZ9IumAFnVvY6mvLBXGLZk3za5Yqg6dEX2TZtgo9Z+Zd+bQWVdcvPOdRGeJd5ZdLgkoJomDyvbBbK7aE8ye6JVAI8iEVkEyYe+AVGxreoLnXETT0U7jt9KrVvSVm6jVuum/K9T2+GcL7+v9PIlezdPN9nIOXta6+qNOmCiTVQEsTFhVKimAOtgyrE3R54AnpUjlXMrZ9aTJ0/09NlTveJL7yk3opxrd3iKe/v25KTmn7ApRzWOKQ5Vzuv1Zl1vfaKbfO9djfPbtmzTmuWk8M1NDsgnlhwmFPKWGK3gLWrfVfH4NkPpy4LGfDY9evBE//5vP9F//Phnunv3a50cn0qoZD56b+rMTZBzPXORs3+bt1PcUxp7YYVOnNQ7d46U/wJ3zRcTpk0Yx0w65N2RMiIRcObTTa139dZl0+CoXUgbqVQUqW15po027eQQ7OJUOWnqDDhIWx7UVD+5R5o6jXZaa9gxoCI2whlWkUwM5++gXItxbgcMjtURVSjb2BtB1FvZtXLvj8LA9Rsqu8h+UpLIZ0zESt9SvxkeVB2oTT4ZaNkzmYD+2EZk9cwf99vWm1pjbJHrSsgYmI/0PTqt96le69SZ7FBNsggok16NtmUb/UbdXL+t+NZbyXU1MA9j2iz59Tar6EriK/lkM/9BY3xZF8vKddtb7oEDX5jOuV9uo3oJI33ITXJkvkb6En8kZ8YZZ1HeBMSWsGUbAuB1TXDkDCHmYg9zSJDSvtVkB+QtZQ0zJ713NX2DYBvtQHz7Gzg4X+rhw0e8En4+bUY23JYLbqQX+6BSLch6vVYaz6CW8vADOzime2v1bTCTaNMOGGab2bSRp9O2lfxIvcXOMujki5dkW/mogjMnGrG3ILajH1vBwi80zmiemOZpaC7UOOjHvLrPGNOPHNh3bt+uPmfRctDHMV3qZDEXPnULHEqpXw4q/bLN3HStuUBi7+jwSJmn9CH6+cOkfCl49uwZr9/v1+9D8xvR+/fuKU9A47jGnm3Z5mZ3oMXBrb7gNMcWhazZVif0/8WL54qz+/kXX+wc3vCPHz+u8ugXmDHbyryveJ0IKyEjqWhPbdq/O5p+21boZUhCPCVhgBvZC3jODzirZxy0p+eDnr864Ub8Sqdng/rqUO4bjdzozfhaM/tTBVvypQ/5cYYkO6WqYFKblAirenfOPCWLSexZsR2VykvIrgHy7NL8/IJjQ0H4kpW9US4d7aiuCbZlv46XRVHUAAAQAElEQVTcGN2aKJkwUjmAfNOY/SGu8wXJj/Sx8tAqKoqUzK4c2dW26OqFaNZdBIaxSYmwVRuVaqZskimakoxlzkch85bRrlnf/NSju0/jjiHg6EP393RlSVKWJl+HZxszxcakS55+OnXTl4mRItuhspUgkpvUmtU5iA8ONjrgKdrmcK3VwUodJ3V10Hf8oEHHpye8GXilp1y/eavyGKcyNP+yxvM4sVzrZzzxOufJ1cDNZAfOvC2ynBM5U4JTnpS+enWsp0+f6AnXfc6SJ48e142qt64DvnjnS2+Q378eHR3pkLPpgKd8lecL+mFk5NfrjVabNc72WivO+M7T1NY7YwNuNb5e+aaaDxEsWBL9cYT05CrepWdsNzG9nK3WkyfP9S//8mOc1J9yVj/U6ck5W8scB1bPPLSuFVhz1limTNQbNJyfSXw5Wa0bDyk24IC5XmtNvteUjWq23JpsKTwVZJICwkZZYCNhT2b/13UBbzRtUjqLBQXkltqiWBeBChcZdjL5ROrGnmmnM4besNIsYVcLWXgxriHg2l8oNhALgxDks72IYzegoCLmdtR2zMuGBrIEDWxDJsAQrRaZLoJNebJQFMKBtAqpzoQfq6g1qwM7dUZNnaWv6E1pJJFb0W3dWoEO8sVSTZJFiA4Ivw/spBzzVb/3rt4bfJNtQFWD6IGRa37kOl6g4kcxdTuglgo7VHVslTGobdg9yBkE+iPtmr12q651eqtxIC393HlmtdKEp9ERDAXyQ5C+ADoxYnekrhaIdpgQQ40Nh46mEhGKGQWKPEBmW0y/IOot82Lmt/EleKWmXRjhAsgbYsNSa1O1dDz/81T+KaJ8E88BuCBl0YvTNWFFB6wclkHKd2Cgkpk4Jii9L0gjJ8CWg3cLja2+osNpm24OTOrA4RsbQh8RVjJp1NNFmCSRwWEnervJTr19pLzscnjAx5lM+xnT6dlpPXmITMzkZr3mMMHRoT/nOOfllPJEM7oLMs4CtjKGAuM5xVkM39y02WyUv97PH0Yc8Aqtr3o5i3nSmb+ij/MYpzRzHAc1T1CXua6xSxqxb2hn46dvme+UxcHNk5E4p7GXerH1+edf6JNPPtGn4B4O77OnT6tNTCj1Qm1jakLmPkCUIpBZhHyL+K5VjeL18Nw/QWcIGVvaBUvQYOAiOD3f6iVPN45Pz/X8+ESPn73gxn8urw/kvlbvK3Ver9pUIxZJAkrGkGFpQRegwLbsQARLRC0Bnjj3QkVNGeqlVnzyl0BD7GQWgoWdeJOfoGvr6W1hryHbssFcxzP9ZoRriQpT7+jmzKfPKeGSosdwYeay0iWZRUj3o+U5i8rMzYS+KpizGIaLFiBWfqGUaCDD9RDW8uQguEO7eEiJ06DqsCFTHNEaYQMIcVcW0VVQflPc1UNhf73I0oaAZ8AzptY4iDnTNlz3GxzV9cFacVaPbh/q4NZG68OuozuH4EhHt450CNabjdxbbmH1h03HJ8fluOacePjokR48eqivHz7Qva+/1v0HX/Pq+cGErx8oPw+6f/8+TtR9fc1bmUfov3jxUqc4uLnu+3ql/JHW+z94X/WvBbz/Pu3e0iFPT+OUxkkNDdKfo9lZ3VC+2RxoczBhvdlotd5ovcNaeYLo1mQ7g5f56I8g+A19eFPZVM0ye0vqPDR4qn/71//Qv/zzv+n+vQcaB6tzrqTcmj4rzvtV62rJs69yLxl4cDGOg3q3jviS8v77t5nzjTacRSyz8kS9MWedTG9Wc9PlYGQgcyvCCLgoRi60CUNyte8b7eYaCIyabRHhLsfau76QxU6yjTZW3J+ylq136lpGzaQBhJzmS3DQlgcDWx4Q0BX6YJEkKvbSzaAqXElyb48o7YXuI/3FUjX1Go0AZduyJ8CooKthr3VTxrdNM79uUsZfnaW3IxDrkz4rA5Gm+e5NfWW1DlLHot4EzQHRTrbYpFsy+m1py9FKa/QH+2kvGHKFJ18YaHpgXimp/GU6N7cjsbggwks87bXWsCf2XNdtHrR11nRgjEGrftHbuZ3UH1PGmTpENjuoGRimZBuVACLqQUaoCsrALlCyRRfxOJVb7VJJk5Q3C3RFvTVt1iu1aoeC0AC2KoW+C7KpXrx4wWuOu/WE1aaz6QBW1jhzBzm8OLhGBpkDMRgY9IVto2mRKPI4fJNzt9X57ACmbufCWIF0mGViogfVxGG3mtMUohsuNA7cQmM7+qElY/JDL/LjbG9Q6i1ym/FgMLr0UjmkDxnTirFlwaNX/aWvA6gnFzij6Xuc3JSLPi5IX1vvHOJrHfE0Ik8sNsxPxhX9Y165xanME468hs9vRj/97DPFQc0/PZX6nZsbXdrFyNK/CM646eTmlT5lrp/xJDZPT+Poxt7du3f1gJvYs+fP6wYVPfw4LsdYiQU2EOQiR+ZSvLnkktofNGNaz7oBBjeyuQZwzr475lXFMa80nz5/wY38kY55suTW1TqA9lDWXAFWluiGzcQZjXyrQ6op+6A36lOnAdtV3amcZA8UKTqtmXqXYWS2qXsZCDRBkqXX8LpA7xZiTNQ20BuCKQsgFV36Lv67Tb6dzZHLbEKjW721Ouha5pQdnp1NKSXEERBvau9N8pRdB8xNMYVwaYLtp2myZqEIsFnr1jvO3YYz5WBG+I0O8g/2H4VHjsN6COK4xlE8un1L7+FAvv/DHygO5a07t6l7pDWObuuN53IDX6jP+RJ2onxR3UfOljxxzZdkpkTrzbps/PA//Uh/9uf/RX/xF3+u93BSb9+5w2vn4Db0tuKQHnDmbdBfcdOIo3IV6xvk0ct51ViL1iwb6Ibgq/IIAHWomLjDVc1vk+eU0HWYbNYqwkJxZmD2orlnWC9fHOsnP/m5/tff/2/d43U/twGtVmv1vsKugFXjd1OGIkLO3bwOZ8OqMy9H+eenbh/pFveEw81am81Kq96UNV3FaQ3fLupjomKjbnSYJfIj4P7FvS17nUzFujcga40sYxhzLVBh6QvSd4rW9IGgz3wQhREbeSAznFEDD5DOeTBQY+TM3d0DqWUg9DSHKT9nZvlAXyOxJ3vV/wjeAbZlG00AJVWA4NqYMtTUmBy7clf0RmYrAw2ELcuZc/Sbm2xrmuuUB2SvRuZcqEXVdp3/tiNivqb1Gud5Cs14R75wj8hG5mLAfxgL6FZvpj6VLHnK9Jaw65mljDXquabX+DFb2qq1ws4AP9DuVWyzpmzs0C3lW/QmDKz3qC0NJI+Jmo70jcGlmWtRelVi1USQOMi8WMo3q/Qz10DvXAeUKf80BeVQysPo3UNj0VY4TnkFnW/rOQzX61U5Yq21MpRBx2kKMgo7G5AiaKN+wHzrHAfvlKeSQSYur9wjQ5OLucmNbwJkYm9aRBbsYsSUTDGTFGSBo7tlYkP3kfpLPm0FS/4SxX7Gd8RrrvwWNY5lnNU1Y874olt1WcTJOd1qyYdmsTq6Qewc4JTmW8wt7B0cHmrFRsmcxXF8xCu4/D40Tulnn3+uz+Og4ljmN6gnOKAZj201oGtC2oudr+9/rTxhCeKk3pufouQ14TFPc8tO6rMhmMHaaOwz5aYaCHkhOn+yYBAZDBjVJDe+o1pn7IUTDtH8FODx02f6iidNL3nCyjKro5PDpzXLtjRT2+SlFjOOKcO79mTrVm4U2Qs7oN/cqGNZ2qEhN0ZuQpWjE3o9uGBfK0fWrF3b8HrHgCnZ9JAIQ/QN0E6uOdiWpqjvJmAshrBrz3zyWZgg/NvAJs51H7XGPKzaNDecNogoJP19RGdi0pCTSPbMaA7kswda71pt1jiaBzq8daA4ooe3NuTjrM7AgTk45DxFL7p5anl467Be2cWhfD9/cPlf/kx/+Zd/pf+Co/nnf/4X+ou/+kv99V//tf7mb/5Gf/U3f62/+uu/0l/9zV/pr/+f/6r/9v/+v/p//tt/01//1/+qv0LnL//qr/Xnf/7n+uEPf4hTeqfs5ow7un1LRzxtOeSMikPb6att1QeakdiWAKnMR/ByRJa9BxHI55poUHuvbJ+XUZyibdmBRApE8BWQ/c5i9sfbcLmxnKPPn7/Uj//jZ/qHf/gnffbZl+L+zbXYuQcMKkeUnrtZGbtN/8GAUu4/wglplB+yxneY79s4qQfrrnX2rZsurmm0DNDVXjD5RSc39txbJ6BEOzYaYJJxCtKPgfNvTLvwVWR03xLtC6W6X/CUtOxopAeSPZVnPiI/53zNQ5uBdkauXaIKmsOkvpfhCh3pZZSQttle6pIlXqogGpR0IbMt28pc2BPvBhUgL6jeGKzUbehal0O6NCEjp5PoZC2jb0c78st1IrYtO9AFZV1tawkZ34ADODl/W4XP/I3LvDG/aTv6tJwJuoy5fEQpiN6bwK2QGtKAfvqftyebgw1rwxiQxcZA2+XHsE/Sly1rve8/ncfPoSyyCaO27OctstKfaWxh8k3dERMDEj3Nf4MyPw1qW70Dnvb2zrVQ01aJ5pApCeZsDW3JL3Qp026QkeTVcp7YHXPjb63VxXrME8KXL1/Vq+UMpLVenRqZECpTzfS3yXAZbJ4qxuE6x2nNt/+pDh3FHipKfmQGgqk+UvI7nmzxyKIzzhNXFw6TnPrFI79UxoapPPUGEBuNNtc4kjms41ze4eCOo9l7l5jI2EpfYy8LWHzspj7lpv4BTyLeu/Nevd6PjSMc1DisGVuedsYxDe7eu6v8F6P5x/PzR01x+uOcxmbGYTNDxPQt85T2a+MhEyErkzl7wZPS1I2dPEF98PBh/YY4duxJeWDut/SRSE3iJIb5Pcdv21wmQOn8PvaMzmKOQUUt6pmnOKvH7IVTyh8+e66vHj7Sk1dnOmsbsNK2rZTfrcpNo6u2doE6iGRbDfTWcHBNXuR1fUCvFPZKDX8VpbPoXkupVDGjCJLZpwsf+RWkqDAq7e5KyRiJESyAneIICSBc6aTJTMieRKCRT5XVZqJsocgzhOhgPhH4EkRuHyndz2Mil2EhfGBpuidrCmMJ0oNRQ7Ut1sGsCevSQqX0Y1rFkboBshhTgkms6aOiSUWoeiQ2pZYgeluwPKkUSXIZZr+s+kqCpr+n52fiLbFW3DDWG16Rc95seJV+cHSAw3o4gVf+t3ja9t57d1RPU3FOf4Bj+cMf/VA/Aj/g6eoPfvQDvceT0Pffv6PI/vOf/Wcc1/+iv/jLP9df4Lj+5V/+pf4Ch/TPkP8nnqD+4Ifv67333sMxPdLR0S3aOSrky/Pm4EA5o4LOjaL1lfJFe0HrjZtIl201YFsVmH/ibmZLNiezxpzbIynYAQZbNhSVmcB913HE4FUg2sWUDZIDeE/Int/yqj7n7+imV5wZv/jFh/off/u/9cmnn3PDFg9oNrVf8wcmbEitWtc688d622ajjpRjl1nK3K2Y3yO+DBwebNDrakJH0twk+Uga9RLpB5GqpdWa1VpTw25qBUtZtMtIBMFSqEGoy5j0TjYbjV6haiupZVVsVq074+m9r7TeRAAAEABJREFU1/r3tlJrXUIhe3m6Hw4acVxqH2CWqNfCUrgU0ETaGrkvDdS1W5UM3Etti1j5Ssg0yk1/JGsJ9gW/yHaUImJpLzRlxVOv7dlKf4OUs1JKn0b6MabPEe7BLgtlV5VaEU3ASi1iSkZZU1joMl+xG/sZa2SV3x1q0V6Q+uFDL7BIRkT7Xaz8XDhOHUJjOgXTVvyafCHttX6ZfUCl9GFgDbbcH8unwS8aMn5qpyzbY+ojs4N+tWnWa+ReOWJ/kdWIpzxVr43pnqPnFFOx5mtQ9m11mXVpYL1mn016lm1NYYQXCB1F92ewAdlII0BATEcDNOit7dq8+RnAF198rocPH+jFy+eKM/bq1UtlsLaVjyrAke+9qTUGGRl2QgrhQcoanY1sJB96CcgiT08XefiAXZZ5VTZCdDLR6UeQwyaOXfjoDlkcFiQ2OhdiXscf3bql/FYrzmX6kTqxkXp5xZ7fmobPosZZTRtiTK13Dqy14qTm0O8cRqKfcU6PceLz29PFmfzwww/1648+1CeffKqveHr66MljbZlj1pwjhfk18wuYfeZw1DCXpTxtTZAG+p5xpj9nPJV++fKl8odYeSodefoXefWVvozMzGLDNmYukDkI7EkW/o8WGcSCXSezoqO4TJS3BeI6shlL9lFHCj1ldl9xEb6CPmCu7vJ09fHxuU610jkO69jXUltJTmUxWyJYjXxvHWpsJx8qYVX2TCXBagnhbdIAoVMa/goit0nfiBiwhI4gE0byM+gpXVQV58InP8VacbYhehLlniCTIVLBDg9EQG2uUXXG7LsFzNkYLPnQJR8KphkblfkPYIgGraB0UqahGYYic2RZTyjbdFde/Ei2GCix1EKDuQzr2l8f2+oW6wUUjKrTBn3HAOAEojVPsEQVYL32ocBGOqNB0541BaeGJ16UTaA12pAoYHwr9tXh4RF9XHGdj3r89KkeP3umgXGteLK2xkk95Mvs7Tu3dQfH9A7O5GXc0W3kt+7c4YnnkQ55urrgBzisP8SBff/995T6hzi4eUp7gNN7FD3oBmf4gHZu5wnenVsKvYVeblqH5TAd8Np5ow0Oc+cci7N6sNkoZUfl0B4qZ9qK8jVIefSYVE2Bic2GS4Y5sK2cnbouZEqYFy8oXXJQ29RYAPudx6WfofvGkwcGtY8HCoOR62BQ/VM854NOT8/10Ue/0d/ipH76yRc6Od3KreO8Hiv3hfR8s1rrkLkLXTOX3WakAiN70spbuVs8RU1ZQ8om4B5Nu3mPOqDHvrFSQj34TOvIPslZE1u9m31k5VpLmvJQmlGj/4X8W7zoRTZwnaaZ1GtuCq8KtJnKhVgDtFNZKhrd6IeKfKpYfIo33R55ejwhTaSqUl7QRaCZlC0o+5QaJGZsExg8gklvLLVJPmKRgkgoTMlIFjYSuOtj7NuWbZFIMh9S8q03db5I2J5slLFYzhxM0BxSy+HRtYtLbgfbIkqWgskiPYwQ2JZtVUg7MJSS7seU74OyWvsrMsQ2MiJGFUJv2aMUJCKI7VStQvKTOgzlB3wx6r2rNfLEjDigCBsDDxm3iqMan+GcJ+Q2SikMieHwBWOjy+6SGl0wNDF0wkgnxkt1JDtlE7X4kM99YkH61elb742zZyNYCT3Rgopabw5vKc+GypPVjz/+WA8fPOSCPtWAE7hv1LZWqy63HOJjTQyJZKt15FARbKO3Ui6SjDO2g9Kl/NqYGZmxXyf1dqDigGMXxzNOnG2atjptx0E94IlCkHzaipOXJ71x+hbk5wlxPM958lt2JDXGszu4ycf2Ca/a8+o+TzbzSv/TTz9RnNNPP/20fneaP2io/7nq7JSm0mMq3hBvKo08Y7uh2iUxe+ZSPpmqD7NPyU4Xbpg/SeyPZuGngUw5jhHWfQTno/X0xbE+++qujs+44aw2EoeXWpdY0zw9YYMQTbapdcCVY0mBCPs0/A7YF9jl0U3czy+8YIghNwMFmuaa0AxDJ9gWUVZCRhn6XeLb2EzdqWdv61HGMOmwRlR7295O+cgdMtazNnEAeu81Lx1jnQnrfV4zlMacD1MDu9TzrO0E78LQt+vU9m1FZWoOKXvJreOgSmZ/ua3U1wd68uyF7n79kOvfOJjv6ejWbR0d3cEhvKX8BxUHB7e0wbnd4MRuOJvW6w1la+V3qRucywMQR/KA8n1EdogjVLikc1hfog+wlbplAz76yS/y2FpvNlrhkPbVat73mcc99FbnZm9dbk02kPVaMDKiisIQpUr0tpAqQjd0gb7TUKuExVBInXwLn3z6aXrQ1Nta4rz4+ONP9Lf/8+/1xZdfaqSk45SenZ3rnPMjt7veVurM2ap3BY2OE9Uw19BvzXwZWOmINYvD3xu23VKCsyqoCIYGrXjRrpAIQ6Z+o45Md9hg2dNcLaJIFJWaKFOFkXRkfw2UWa03RU8VxkpvTlI+om8ZpaAY+MSBtvMThzwACXJfTV8mpG/RmpHKV1D9qATdWW0hrQZCjjbGEJA2znGcQtMGg0JKKTowsmkAkMJHch1Gysz6NOV+3VqreUkdLQF7uX+PnCsRWVaisN2ATV6EmcBdG6di2lNwWYUVofuDhmpjvCgMG2iqPRXs85LtHfRNgqXVeqX1ZkOP9ua82nvdUImpQ2NVmHz1m1x4yfUhkSqxVFTvEKKLGoThwGCRL1jhg+zTzWalFddRi80IL0Atqnyb2HvXOQ5cnhzGTu8tZIfWujo6aSkbri5wHjXHIczmiCzOn9lAnU6GjruNk2maJphh1WTvDEeHzAANYmt34SBnV1CRWpRns2UClIFTlsO5nipwYEeeNhHvvlnk20WwOKcZX5zX6it9j0Oap8lBHM+nT57yVPmh8kdMH330keK4/+aTT3i9/0XJo3PGk8+Bp3oZW/pmm+44zf7ewGxUWzkDL6Gkv4/k99VGRhpcbS/zbZ1zd8l/Bfflvfuq36yqS201o8m9ke3q667WXMi3v2k3Siycmo0cvXYBw9tWysM38q2Z7Oto6E3lU/3o2666VNijkhBfgAx6jgCqP+WQ/gO/4xiWFeWSlpvrXMkcdvhVt4JpvkVYtGEvnxwRfCdwrcEVUy4XQsPQ9OrkTM+ev+IJ3LmMc7NaH2h9cKR7OKq/+fQzPX/5SpPsUOvNBn7DnjvQagVwUHOT6dxoWs8BvkbnAiscygVr+AJthC7y0MpvUg/70BW6q81aq9AZ681a62pvrdab3KzW2gV6q7nurV/IXKPXdaFR1tzUGjrwpJmp61QvyVAljzaMvU8Rf6cxe2PBvmGTAWOD9lrDzz+/q7/72/+lX//qI9bxrOYtYxMjar1rzZyvWKMObxupdRGmNqJ/wPzeOuRLCGuZfEFpx7KDVlSytEM4y7aib4cXeUkWAftQ22RNnggf7ze7sHfXGiSv3TVAnR2vXYg0YtuyJ0yFLpJ7bO7ZuQfmPhtstzhenKW5HkvpSpKatnf2bPbEkr+iW/fFRYbB5APUkZrxg8YcBQhtS8DiA4XIthJSL8h4Gvq5x/fMe+ulk7G+DiREYcImgbGhwLZsEOM3gXKUiOgZpQByEWP8CpLdKVzKzHZ8iUrkdTlUrUou5Mnm/i76tN5slC+v4SPLvCy4qAE3zzlcpm3GdMfL2qfOxR6K1gWoOhWl4QvxJc6m7xbdIJGgl9F707quI6upAtZKF5p8+JuQ8regBkAnnvE6NU8T45Clim2ZgyodaGyW9GxgU+cp5enpqfKUMg5f9EeeeDajT8UBPhdEaGzvIw5eel0ydIuin4snzm7qhCZfkxsdkLbThwMc052Dysa1aRNkVfbrpn6c0+PjY70KXr1SXq/n6fHX9++XQ5p/7uk3v/mNPi58rI94qvzZZ5/xZPmBnvGKL3VjI320rbRvN5m5CK9vE/yGyp4KbcvXqV0nvE52Xd3fsazWlr7UBfU2yujGHRpLOEHIJmgK2ClmNjqSydu21jc64YnI51/d0yP2bp60ij3BnUiGtt4lW24zDBWBq9KQqzGy/FMwC/iyeFXljfncWCYbo1raCBhVZJfAAJK/zhhdvCx+TXC5+K25Gxoqcdm29j9CtuT3bZvMPshOkbEwxImPQnE7pnKVLHrMSa7TaDQ3cTWBUb015feBkXWZ+ROp9kJq7GVnNtJgzl4mafOy5IZcLEx7b2T8BVo/4wvtsxcvdffe15q+EJ1qcFfra926856evXhVf5DzHLpeH/Jk9T1uKHd0yBPVgwMcVxybNn9xd/Zgb2qN+sCgrbr6Hlrvar2p99Cu/bJesqbWkPemDm3Q1sljo/WulnxraimDGrSg90kf3rZs67pwvVQqeepcQclFCANSTO47jFnAfdxgmrZVveQKRH0cI2i83hZvwe7rf/2vf9AHv/xQx8enGgfhvJLQ2YPNAWt1qDhBdpOdetIYpZEbPPelkfsdJdqsVsq9Z525Rq+DWXuuN+fSfl0QMFKVZQ16XxWvOVBdjT2RsqqJnBZJibRNqtYb6NRLDnvI07ex6CyrtsJLix0R0K6SUAZEHBn3FsQxnRA7VSkVd4Chc7YpMpYCwc+YsprCkpko3ZrEaGfvRWoze9jKWHvvKrQmI5+V90hqTNn0LecEq6HWulrPPDSyY42FhDjx0Q1qwLQlsQ9EuDBXulRGuMTMTOpfzi86Y2wwoPggA/shyF6odqgSSjHqsTFgPwhPYXUkdIJt2Z4ylYYPkkmdCwzst+nLw8BajVFQvoSu+EIqqpikpDSePgzZozOffFB9rT6PGnZlggfYj85+F1GpdiKfkKxJLmDaTdSUKKF0q/1BGV7vjfVljTCeNDo72Ji4CaIM7JRvYNIgM62o5tV2nqwODMg2F/FafbVS8nllMPBE8ZwDPM5pfveZJ5ZxCmtCJLoI6PywAN1yWmcaJ7TySzk0sjGUp7qxFaRPjfYbm7q3xgT0wpq+5GCJfKS16FVd+pX+xHGOQ5p/Gurx/Ff5eUqaV/dxSn+DMxr+3r17SnkQ5zV1MqY8dV2c07TfW8u0MLKL6Av2Eld9WVa9Sugh+cgrOyepb6zapAvmshAnmeGreov+VYreXOUPTnIhvTtyqDRWcoHpv2XvQS6ZdnTSPT0f6tX/i1cnuv/wcb2SPR3Yf63LuTFk7WxqATe13pV9k0NUhDii16FRI2vvRSf5gtQsML6OGgFlqTOjQVvq0Yc2w+SNHPWkdHbaI1MmKaWJ6NuWbYQB5BtHa/pcVLSRAAFiyGWg6oDC6rOsjMFQmxQIWEuY+s82l/NJmVNWSQ0z+38fS+lkX6mlTpovCF2iPdUDpFobSbZlvSGw2VJ+LVI2Y7FgrNWYsAuLeJKoMtPeyhehU14N559GO+ZNyuNnz/WbfIl99ERn7LvV6oDzaKMHD5/ol7/8tb66+zX5A54oHKr1tdpqrTVfqjcz1gcb5RxtnZa7pWaiZZOf0XvXOvW4KW14ihKs1xutyZc8ZfP513GYot+x11rTgo6NviIfGvlMbd9BpOkAABAASURBVGs/2JZ9M/Z1ZQnV1yDkmoMrY3IB5FtHFq1shO6jhJeTOKYge3B7PvI6f+DNmngT9kT/9E//ql/8/Fd6+eqU+V7RS6u3ps0yr5t1zV1vzBmDzH0r95HT0zOdgdzz1sxhfrt6yNMi4QDU8klCvVD3o95EA5NQU2CJtUK+rjXrtGM1oSbLDmgzSuGR2yZVlTX4lj41ZAy/rp+6mjSHUZEtIrRERSIc+hTuzhY0Sy3zk/GlXlRQJvoCgl/gJgNZc7Bsi4ToQqNvtrWES3kaa62XXsodW2EWLNXQo6PV3STpW1TiT6Sv4W3LYUD1e4/CUo0Rsi4pQ7V0ox+kPPaDNBX7E5AgoOZcP/kFSDE26Q0a8YWGIPoDOkDsN0UHucCkiwAhako/prYvp5EviFJqRCPjTTuLnQF/aMCnGRjX7Vu3FPmA4dAxZTMfXym6sZGy5M84t8qnou7AQTbs9Y9q9FA0vcwOlLEs8lHJM8ZxApoya2db+SgUiHB6dspZeA4noZIivqwfabXqtc/1zsH7mskE+7LX+YFJyF+1f/31fS72bTWeH5uf8FTy+PhV/fj85ORY5+dnymTE6cwEFahbkwiNnWuBw5rJjEMYx/B8dk7j/EY+Mqm21TkccgBs1mutNxsGv1JrTelQdNKeCKl3fHyiFy9e7J6cxtn+8quvlH9w/4vPP1ec0kcPHypPi/PvFJ7yNDhtZeGXPo70md2Axd9PfPtKzP14Z8VZ//dDfoetZMDB25qwBgFe8W3Bq5Pz+t3gY56sDm7q3IjMHhJ7KTB7p/WunpsGdNpLr7extLw4SdFYZOG5fCdyNUWpmuLwju19mP4EkvlIUyICpwGpSmCp6JQafoK+fbCwpncKqJZuaJ1o19SqsmvkbxNx/O9UGnPSQegE06535eEaiZHuhDcwvkH+NvH+Gk+6riNgyxl0zivR0/Ot8s+ibUdPPzXhidynnCdf3b2nZ89ecH9qnEsHevT4mf7jP35WDuspT/hXq43W5ciuOceC1bTv1tAgezCHOfuw72EVHvkkYw+3rlWfaA9d0NjHO1BOvVb7u6mom3prar0Vzd63rXcK76i2b8vvsEb7+u/OL9fHfo3IFuzLreaVWltxX5KesCb/+I//oh//+091ytkgNe5Zg3LPyb0j07HdTjfZo6NDyVLuC/WbVdY/94XcvE3Buq91wHmSJ/7ZM43Kbq46tkWUNYWRiyaIrDP/q97VWIupNCmaRFEjOlrCnLEtO2jKdQG3aBRN3wOaqfx+4v3MwjOIcRkP97iqS9m1usgTrelzwUt0SVeDjR7zMOIQpSzjrJUhn3urbcSRqOqP9CXy0FxooRcYlDmfMDJ2q89zZ3NdSlRhZrFxUWfKU0Rh0qktpdmgGOSIqQbztojiTiW2McvcpT0aJ0PEUPJvAlo7K5eZdCq4LI2t2KdFSPow0vNpzAfzF93eukRfskczR6mTdQ2drFF71zfmkvNrux0V3ULKBk32x6mGaEVLQMayoVBxTpbC0Cv9Jpv92Vn/BrLPN3zp2+CvYUotVWqTkvN+Q1VwTWLJNgidoGsC42AQ9A+7xziljx8/0WOeSJYDmNfmIPIzvOgtkzAwaSMb/6opqpdoS1lhcUyh5+AMxzSTfXJyUv8EVvgznlhsKUsne29acZD3xlDp92JPc4iDe3J6wmucY+V3o3E+7+NU56npJ598ol998EE5qHFMX9Hn9MHUNfZs04RFogr7gy7B98mfxgywhnNHR9Z0kHEkBEY9fvJMj7lJnfPUq3HjsrnAdaFvu24cucja3p6wLdsiEammYNme2BtS26VjQ2U1aG/WgkZ+gXVNoJyoCxjeErFAkjK9IRidKYbzNZpWbCyIgm1IAPkdxrRgJ6URLmZizVHL3M9oLeWAKFUyk5nX7yuMdQbmy/MJT9NOOatyY+04l5v1AT3rlDd9/eCRvvjirp7HWd2K18e36zXzL37+S/3bv/67nrAHW+ta8VS/gPOZg/wCTb03zrleNHzQkLXWan/aFg2CfRo+kJYyo2+76ix7+sJOn+WW/XagJLSUYMMtQBrZHx7ZPTPiMQbVKZM22Z053ej8dKuf/vTn+meepj7hLDjBUd3mv2BmPQ4PD9S70d+qr6xbt6ZX/9Oanyr3qKz5yP0NJeyttM4NmIcl01xLtrX71N6NjPaRitAo773TThznLrJIp2iIxccw0EpRsC3LZIOJpL1ZBcHlmFm4LNnLYUsBouixqzVyPx4AoilSPrc05UltU80iUQJcCFk4ymDkfOBtS4Euh5F5s83e78zlOSquPagl5J678DPNfC+I4zXiMeU6WOfLAb6AaGpWlag/gl3+CmOUbau5ySYH9I4hZmN7olSCmeaPZiubmZx58ulLyE2wp/bthd6keSFHtfqd8VNLR0dH6q1fKMBNfUxfLvWOkqGQNYg/teWLdlH8NYaC2xh9VOaYtmZWMjGC0GR0TUgZOraZX6tzrnXWp/cV/EobrpHIxqyfCLvmqED2DRHLbyh9vSiWR8VRzADv3buvu3fv1tPKOJTZ6CMjrikqioW9Jqo28my66G15dB1HccGufurQ99aszgWdAR4cbJRXXK03ZSsMDDaHR5zYOLVxkvOThDwtvXf/Xv2R028+/UTLa/yHjx7qydMnes6T1TySzpJhiL2U3oaL1YmGS/+qv4i+Cc0aRp9qv3VM/TFz8CYLbylP8T7Sr+TfZPL3V5aefBO83rPMkTKogvZC7CYbOiF/5d+4WNS6Trkh3fv6ke7ef1g/C1BbaUS+ZcKzJyAa2Xtmn7XW1FuTbTkmwUJhlT++Cr0J0V3QYqO5LmAbit3YX4AIewbaC+QrZ1VBlDQFa/54yu+n+6LiPaItTdVHZX+T7GLpyHufXRGMb8AshiQuWuEnGHsTV6mT7rVNnxZJ6IKo2dYyL71l/pv2jZlMIIJnQComX4zS1sR9u3S2OPc3Z1bOjxO+kA+cZeYgbn0ls4ekJrvjlFqPHj3V55/e1df3n/CF+VRnpyNfvAd98dk9/eu//Fg/+9kvdcbTVcnKTbNRv4PQCa3moPemBa3FvvXmkPIFk6ZNHtiWDWSpqL5RoNZl/RJUcln+B82x7kuXYKVkmiTAm5U4pb/64EP9/d/9ox49fML533R2Oqh5LatL7Jvt9pSb6lp/+Zd/rv/8n/+ThnGr3N9yn8o9asuNPTRPUOPYbtYbdW7KjTld1ghWQWvGJjEkeyh7hoLee62rKR8ppiNJpdLTHCghT6x8dGPPtmynqwA6lcKHST5Y+NAJWJsY0miM9CXtTmQMS8kUUy5NqfZCJMEisi9y4fay2KNFYuZE2BpmJ1WEtJ19D4te0usRvREHesicB/DRjM3em1pryTJ2GoKbUpgbYspty9SzoTfo7cSpsGARZsJ2PMx++cKHUnRTtGl7xk06DIqiawxRL799CjngiWp8sZxLtrVasY/ZU6k74iPtdzUyDLLDxdvwAWx1PjurI4oFFNJiAFtxdAjJFMlQCg+zF0dWWOnWREkb/bFda9Rbo28rJQzbUaxaLLg6k8Q2VW6CqmyyPpIJIKkzQ1BVoKwow61BDYqT+Jinqk+ePGHQ58pGlAxlEnBCM0BzQbbO4U2d/GPYJ7xWz79dl4kd2HT5N0ZzAJyjPzCxor2O/nqz1ppFCO05BJC13jRg54SnGS9evtJjHM97PC39/Isv9Olnn07g1Vuent69d0+PHj0ux/RV/RRhWxdEbNnYSdu0OTJJr0OSpd8GF7OkbxViJ/N3M+hgA8yXbdkTWqjgr0PK9vDNO4jdvfr2m/P2deVN9nXyN8ku18EAsYlkxsJfpa5yyxppk3NOZxyWJzxRuf/oiT6//0DPT8+l1UYO2hq9LjUre633lXpratS3pIYNN2kHW8QdWrM6hQtyEKOhAgsaSkY2HGgN20AWoZKitkWUp1y128hNeRWXe56wGZScpOpcpSggos6kXDyKRO0CRR6rBJHRnVqz6B8IjTQQpRNIPWE5P0zZBOQSOeWwgI4FEkV39AiVpjwq9DFpHP/MSZ4s5gwIb8diVEMDeGQC1kUIX4i8mJTRDrbTXq7xnB1B+JSwFSitlqGplDpXEEWxf5ifgQrnPEXNW59zNtOQWrTXepdZx/S5e6VV22g8X+nxw1f69GO+NH/6tV4832rlIxrbIH+pDz/4RP/x7z/Tvbtf6+xkq5aP2W/uagUktloL4Nu7gLropR+tdfX0y03CTkZnV0q2yXx0NdS6jMoaBVEPrqraRoehoFqHqiTbN0LXBlaBs7xujkUvK1GKaWaYe8I4gxZRqkZnCtmP1f9ZwHopY1fDjgtxUn/xs1/pv//3/6kHXz+mv2s15nzNtb9eHSqU6dbBwUo/+tEPtFmt9OLFc+5tW20ONlrhBGxz3+DmnlYayt2deiuxOjLCAolBym0YbWUParC9W72hjdy2po8Y2giGMAWKlO7bZAPIEm1XPaaNcUVqkgs4pVS2mhQKQsmU/lj7eFD2M6ySHzNfogsj/YBWtGJpByUgy95AKLkyEu1Yhl4BNidzTfZUZvoyImcaZU+ycWS1rwJr6Qli1TXLHqB3VacxfzZ1QeqiypVIaZSTeSNi1TI6QRjbIiJJDB+EnxCzqSX6HUw8fV6Wi0nMHIo8NWt6hFLqiaT6CI1s2aKVJakyCsZUhioUpbF4jFQXoNbUR+jIXJxvz3maelhobKyBCT3Ft8rPL7ecUcnHxxr5khX9odrCOn1M2TlvFLecYVucRor4ck2LKSMzYJ8WleGmUZtG6ZNVUjpCjAgoMvRFsCy6QmpFjinIUsc63D39HdWEWmFqRRVS70bMhtIgiFqZqMSVVoNlaEoGFmZgYjIBcVbzFPOrr77ildZjPPQzrdZrHRweqZ6AtqVLpnIgGVnnEFjxTXSN7iqvzjYHWm82ar3Vxsxf4scBfvjokfJvlt67f1/5N+7ilE74XF9+9SVPdO/pIU9LH+Ms578bTb3TszOds5BZqJp0BsAy0DCRtjOo5IeSM5f67oCp7yxeXpnLfXxTI5nl6/CmOr/fsvSOfaF3QXSv9o5LxhcQvOVZKXLmKtkgUihbtn6bNnBdjO7CN9BDXs1+9fVDPXt1LLEfDZT9Ebipt6a8mt2wR9erNSp9h86Xp85evQT0e5vq9XaZNvKNfjbsFk/eYNdt7QUW3hRM+oLTHFx0SlXy4pPsYWJHyoPozZT9zuyUXNcEMzcFNASvUGBQ+REJEMEFMgYKEBAjh6SGckinPRjNAk0h+lyBqQtGDucRG5mXFXPS+0o5BzJ+G4sFaoZtSQDZJTaMZ15tiziL5zawG9uXERWT0LsaZ7Ekl2MslEGMjszdGWdKfcnmYE61BbbVQPZKnJk1js/R4R0drG/zZV48VX2qzz75Ug/uP8UpHXn1LJ2fSV9+flc/+8kv9OWX98hzeLurN/YZ46/9xr5bsSdX7LVg2nPo9NeRuZvQ6XJX8Z6oxce7Mbg5AAAQAElEQVRNdqglBboSMtorYG2uKF3JjjW7k7nYvAERX61JU0xptkjhcjGFZXmyn7T2ELILernGRY66RKlpHDLmps6cnvHl9Ne/+o3+6R//nS8Hj3RyfK5hwBq62TtibrqbNuuV3rtzC7pW/oD21cuX5ahaVvo7DGPtVs/7NNd/vlg16kfHdARWO9DnEYhavZvzpGnSFToGUElYl0qPDoVayDSHSWZbtpG5UH1hENmbqSJN8lCHjz40fGNsQcrOcbRz3z6DDjgrsVM2dDmYLCa0j6WPZm9cyEsz2hRf8BafKFEi+AlJkZPPfAY7Fe2FFICUGbFt1Z7uXR3YzBjlmRklwNcChb8Bpk2bFFxScXKVhLkeu4Yohk9zcDuntOYfOdOCGFvwkYUgYF6E7pyD0HtNIbtjoOujhpwrGJ7Wgs0ZAzMy32UkefTWnAv5T0Cyl5TxYDP14vMEQx7Csbbhz7dbzpdzzqJzZe3LSWXtww/sn+yB6ORLWPo0zH2IPcymxYglhlUoyVIykhtLnOJSGpNatmEmtGbF10NItJoSaChEpWPZ746q99aEztFGBpnBhJ7gzcexvH//6/rnm548ecy30Rf1yiTl2WQrDtzWe/XnHK//5csXevjwUf0xU/73q7ymz+9Ig/yhU5zf/LQguMcT0gcPHvCU9FH90dOLFy85bE44RM7n3i5jZDnpW/oFmcu+J/83zIDnQeawCLiCtMjCq3LcwKBuK53xbfLhk2e6+/UjPXt5rHNThpMwhKJT+wcDrbU6HHNALsjNaeEX2npXa29DQ6fJtqyEKQ23wLZsz1kXb4fqCp88kJBfIBm0VcGS+YhgwwHYyxGZPZXZrjLbIu4heWsn0LcMGLexhxnbzIkv5pj5bsiqLUnRMqldqfaDjQxQLNsUBZAr0eJDuQ29UrZkR3N2XMFyu9iygXKYn3Ho5zwbcDw4BanKqUyZ7WkM9L33ps1mpaNbBzyd29QZlZ8lPXz4UF/zxShP9l6+ONExztLzZ6/0q19+qJ/99Bc85XukOFSiI5192LBlW/aEzElkN8LsrQL6sipStzXLthJsF2+/nUZflhq6adO2bEtE/TGGWop0rtG7pt7X9H3DzVn1z4T90z/9u37z8Vcah7XOt+Ypkso5GHQm+0Trg7F+k2p3Zb2ePXvO/euc9RvF7UrnnBfnOKqScThXrPGmHNrOdW9b9hU0+mEp96LUiV7QGkIFIiwU9g3RnvQ815tsjqq9SJ+SD4wNOynMlZjyYFcHJyUqOedq6sJE8CbEdvAmnaXsSjd21SIPFr23UNvK/mu9M+9dtiUFmgKdJypgsjPhyCsHJTKu5GyzH9p+TX2TEBuZv5GWCrEbzEZSPmQtMq/Iqy9z2XWkbKG31BmpN+KETriuBjL0R7Dhod57d96rJqo+jSMmn309smcHHswMOKhbzpRzxTnNT41OeYN4cnymc750b3OWgTM29xYM1f6IDcAYxXzRYsWw1vxJpqRTYlsUyXYh+zvr1Xur9coX+M55lnumJdbSaiLQ5zQD52+OVKHWu8ZMWhCvPE8y86rkIc7nfZ6AxrmMs/nFF18qjmj+DdJPP/1EcUQ//fRTZF9ycN/HWX1YDujjx4/17NkzHNyXHOLHHBKnl5BvgZlcdiITIuCCKjC5DDyLVdlKEBT9PvmDzYBM0/sg+53F2e7eMs+SXauXmzLXRdBwM9D0SvkXAR4+fa4v2K/PXr7iJR2XUFtrNDSVsc3OUgzaln0zGmXTRWrdRG1rP6Q3lyUXpbarvUhcCSmysBL8AmSGv4BeD0YUQN49psIEmqCaZQO4/ej9zLvyzGtUbTNXTSueEHRuRK1d3IjKLuW253athKSIJlkxkvnoTcFCw4VwektI90ZsDxZ7YtQ5h3ic1NCg9oTQmr8RocaxRJ4bjZGPPNHIU5CDgzUOzQqnaOCN0zPd/eo+T1gf8rTuRI8ePqvfr746PuWp6n198KuPdPfefb6An+rs7Lzq5OnGgM2Bgy1t0sJ0I0n+KtLujKvDYyiyq5dXi6Z8laX8KlKMjKgFEf3RoGZk7k06mOsWjE0jizdCM+f/+s8/1ke//lTHr7Y6Ox0ZyrTPsk4jK7zeGCd1U3byn7s85QvsFseUZeemP3JjH4qKmuam29mv2bMrnnrbFnFGeCtngSUtaK2p967Wm2ykRFUYK32XJFWqapJdBXbb3j6I2Ha1QZqssnfOZ8fkHMckwtYoRS88G5e5Gtg5U+5NqSkMIL+XaFuttUJv09zZcw8Yt8C463m4a+YT9VSxYVSjJf0tIqbj64wD7QRpG6QPQZXRF9RqzpOPvEBzkYePfKo2amCDjQGCST6ichkIErFAZAyd/XdwcKD8PnqyyZhgMKGRb9aYq726Zf8ec7acnEznydnZgD91rvKjePWftoPprJnazF5JPxgGRmmPOM0aKVEBsv0YkVNgie4BFyYHtSv7PqCLmoLV9DsIaVyylmBb9mU0Nn5vrTbUyGydn2+ZlFPlL+tfvHjBU9BnhTii+bb6Eqfg5OSYSTtnsaYh2K4mZlL8ktjetbnIFjqyQkFmFrWdnu1F5Xv6B5mBZf5DL5DV/kag6rgHwes1QYTB2wbKwY6BkZvYgI2BSyZPVh89fqFPv7irx09fYLprRL5ardEUr2ykNYdDDkxyWkJaW9DYawFEbwSW04OcKHVADaNcH9GiFRsLbMueACM4INlwN0BLsCY9wYgwcnXkOqF9ckTLnkFuP9qz3PvSmceOmDdr/pAP18jPGjS0465lbCvqJsnryBxiQeY3Y5/kUbGapMgauoYPlDZ3fRAl0pRoF4zAJp2xKwhjCfEOxegiYF4jCqED4jimcVIX5DBHXHH2U+GjDSFSFZODzNeh5kEHmzXO6qYcz1c8ub9/jyer9x/xZfxcjx4906OHT/Xi2Us9huYPfT76+DO9ennKuYgxzNrTuWplFiTb10OSJUAaHUm23w1Cr+yH7qMpC8rW0c2gkzcXpjo2EtHTuwDdUiOZ7eZ8v4rJMDqoV2SecnMeeFoqdTW+cN796mv98z/9mz744CO9Oj7RdtgyjkF5utNa15q1OdgcsEYHzPfIGjzW86cvdZbfBmFn1Q9opvNkaqibv73ixruSqZv+DDh+ZkwTxCxKTcAqSmP0o6nas7FFZEzjOFAEqDsGJYMrqihRPo2NWmUXadHkqcJY2GNkbFqnXsoXmHsx4qgp58yW+/F5nprR31htlAfRT9XIBFM0wmtBY7sehI/SQsO/DqP/Rvj1OovEngrTz4xnkaePzBTdJU1mKbiRWrartNRJxhrrVL/45Hdg+kv7IqFKtTdJJluZ3JIjDIVUjL0woQuojFHaS0GBGvSpLMHuyrkfDGCpR5doBi10xtHKZ82Xo8PDWzo/HzlTJNSn6oMuKHyuhTH3OfYxy64RmbARjGVP1B3L5kifRr7UpcxqJbME1WvBtuwLTAqxEC50Qtatc53kZwp3bt9WftYlGjZoUf1uMXXozTYnHXui6SDsXpWp41LoJE65HX0x6CD8BP0WwfZvUev7Kr+/Gcj6zMhazazehV7p5MUuWgoWI0v+epp6EzjY6cPARVvgpsY1r/xXmF/dvV//OYC4wGwcBPQsPtDeyAOR1xwoURwpk0dFtoGuhyRLYCwIR0ZcE3F2IhfBlBiauNDiyWBaNkwEb0X0gj3FET6AKEULKhPhu2Gq5qplqgSQijlgi3lL4tS25GbZMyRZEllJVmgjsRJGFR0lRMy5gFUhgmKSoBBCkXX5E3HgSkhTL0h+RmqzLVgViTNeWw7VM55GnXKjP+NRRZzU6OTALSXq7ZvIU1RRkG1ibykdcGyMoxpn9QB+zZfzQXFQH+OkxiF9/uyYt0pPeJv0kietp/r0k8/005/8Qg8ePEL3HCfpXGencVxjD5M3xXSkIEYuKbz2A2NWMMvCvgYEqbcA1RFM44VjPl7nM+KRUd8A6mRfQF6veq1J7KBM0c5mdYFkksHMJeEWbHlKJDXa4Prmpnvv7gP98z//m37601/oGc7nOIzc2JlDLrjco/JTtFtHt3X79h1u2NbjR0/08vkrmboe+bI6NLH0OjvbKjf92O6cC0Hq22mn7v50YVTWHgk9iCYipUx8ye3qrUWgkQ8NwI+FzAsdjpT8EtFi/Euu6KSucjZmwch+tK3WuyRaRqfsifWgLPwADRZ+MWtbttFMrIqKzpWOpPAKUmcfV4qvZvdVr+Ov6t+QT9UUpY8Zd4HBMFMMlv6n8I1gflKeOkHxc1LVk+whbIoXVJ7WUrdAs0xW9Yf8JTUyOzl7jiya0YdDFyvMtZQxmTRn3IWCKqT+QN1QqlwUuyl//7Ph1f85Z1LKs82yL0YOrpFDK/VYdm25qQ3kIxvZiikXe1vYEO2KnVqy5COnfpUjT7ml0ipa4yfv5PR6KHGUJkQt4wp6a/UTGZc1Kf2broY9M6lgo3IT9nTfxFJd9mRHsr4P38/Au8/AH16zrkG27UIH9vDABRqMoVycXNfKH1bdvf9AT549V/5wpuXG1BsX11CDaFx0gakfNEu2C3AVyUB9GZoDYqkS7QfbahhrUNuyLRIl2FY+gspSEY9QwBU/5U0etAkNoXU52J50Qikip4LJXBste4IUKkEKo6V9KKH6JFFFlE6UjI0yEnuiI7ya5d7k1iT42IrYloiqm34x0c7c1/EutVGmikwLtFdUlBU/agoLnXKVoh9dF01S0kvJUis0/Umr58O5Ts7PdHJ2qjyNS19Nf4tiJvaCxjga8vBOH+lP8eikkcY+Wm82HNgHWvV1OZ8PHjzUo8dPeNP0Qi9eHOMoPdX9e18rT1jzc6kPfvlB/cFo3kqd80hkGNKjWPser8+AuUbFEq/UeJJ6n2v47//+H/Rv//ofzO9zTWHQ6DOZLxC8INHBwYYvEAeyVnr14gxn9gR+o1WLLNe8dMJT2PxuOFPf3NR6V6dyh7ZVk1nzUbVjaCLrM8hZ8wBJnqSuViu11siJMoMGrIRFN9SaP8lQGKvxaEaYckhgBjyOPMVNPnYRKTpxuvuqy7by87gtHQ6N7lAODwYpI8qwgjF9spMLInwLSvctOt9hse1p3qDpb0EXIXOQsTM9F8K3cNEN3qL2bsU3GYo8CxN6xVKJdgnMPPVmH9lTpsY110NDA+KBfM6kxhof3bqlzp4aWOOBtZ3WemTdB66Boeg5TuyEQefbQVtubkH4YRurGMVmRdjYFlT0oQgFtskCWYm6JlAiRU/mA8s4RF4EB8Vb3uOzZo38lehJCamvgcoQBd/H72fgT3gGcum9S/ejV2DfjzK3mLbD4K48lMl/ufrFV/f0OP+LFUZbX2ng4MmhQFa56SyHvLFhhAHkt46OHfokYCensMCqACEqSIKKAtH7kpWS5Pmjq8EIFkQnlXf5uQyyH0tl1gkvEhsBMXpjkhn5J6DSF1UZJUU1ZeGJmgJl6TMHWuZxp5DCKBXGEsdZlTiiy+lDDymDsgAAEABJREFUljL0RuorJ13ylClAVvLiUbom2lQIrimbROwHVETrtIZjOuiUR2pxUvNP621xEiiSu+W0D2y0Afd8tRqTBVHkmoNtZE294bDg4MhUVONJ3bmePH6qB18/0pMnz8tZDf81+UePnuqLz7/Urz74lfLb/lcvX0miIX2X4bu291327c22uBxfUxhHq/cNjukL/fjff6Kf/MfP4OOkmut3AOdyOamjDg7X4EDnXPBPn7zQq1fnWvWjgrTWwNNU/ACdnm5Zp63GQdjuWq/WOAkdnvXsTQ2My96D2lK+qKh4qxzI3mmXAlk2kCYaPlBkRijBaj9c2JZyBo10JI7JiFLHbvKRt0afWkOKXpwXHJUtDsoYRfqSAlqAkNImjDQVFqvIgilXRfvFMUHNufRmUs3dXPyNS2yrgbQdaAlXOjeSD5bib0+ZeQaD2XkulnzojBsaoTTTtUMZuKSL4ZSylmNBcj6MU3OIjWJdqdjaSi2zxnmaalsj6zywSbfs4S1fZLPe2c+hw7BVygb2QECxSp489aTslQA7tJ0oEsxKUE2MKrjSS8m+yCaXGIoWLNVJiQIlhlKULOMY03qGswdmei+HEvuTGjsZ5ZckKaD8arQte0FKTTIBMfwfQ0x//hj68X9oH5jeXDCCToCpxYdOAga+z5MteejvHtm6N+Fy6/QxitW3XKhcsF5JbYOjutLpsNLD5yf6zdeP9TmOxEsGPa4PtXXXCN+4zFZu6oydWFZif+FN5jVQSEQ3JSgU50pJVFBCOhaED+AdGsCHvAYUiIuNtLPwr6kiqHJOgqVK8uEVJ68QJYDOdGDSbimEghShV6JqyHsp5VblK0Ev54ublXZizxy2jYwlBY12eAiJGnXhKVJhn2+Ws0yBozrp6lKgQJbtC2nY4EJyAzcpWXyob7Ry0J+dnuOonOO0bln7UbbVNCE6QVtkoXSysU8MnRANiaIdWrPW6w422BRO0rEePnhcT1LPz6zjl1v4FzivJ7r31RN9+OvP9ZuPv+CJ63OdnmzLuRpHbOKckEqyVNDlEKVLEioxpztRZanLni5x5Sndp2Qd2/sDuMqjc2P92HpjYRSuIgZBic1ic40Wv8imTA2v+oKc+W7MR34DnKeoP/73n5fj3xvXdbV/LnvQat204Ulq/hDFsvJF4dmzF8r/TLXqG/W2VueJd9ZwcQBGnIGsWecLa+vUapID71H2uQvIJCxLvTXQZZsxTDI43RSoPl2CKERvl6/hjopMpI3Gw2d/eubj8CQ/MimFGvOoaphUqbDQEnMlohvRUraoaBFA7fS/XbJW1TVZvsoLI1dl+3mqvVO0MYSmbdmGo725v9P4pnzxOF5ZoypOY6U91Sn2TQn6RIxdKFW+suGmeUo7i9J+O5MGJQjDw81zRY4uULvydaEXh7xsz0llK2GcUuNssE0he34iGpENSBpPU2/dvq2+Wpe5qdZY9dLuMG45p851vj2rM+v8/BzndKs4r2dnnGOng85ORw3bjhO7mjCuNA6s8dg1GTIEKMFJCuEugT5OeculMSU2OWLlRrGfrezXVVvRxZH+0Ce+RLUxE7YPJuc12V45tbVfrmtDWr6AbRF3uLbKH0A49Sl9m/AH6ML/cU3WPczskmAeHfuPXYWM/KhcUG8AOkJHkn5XYcTwpX6mr3tI89FBLWxBlaIk7jhUHrlQBy7YsR1q8KFOef13/8WJPuQV4me8nj3Ngb064Frh0ObUMHUaG46ooGEKS1jzDZCcT5QlhdhIHJ5E+yG9neGZ7s34vmbxVLeNTUvEOdEuILMte4IswYKxoF1+ke/RaVCqJ6bhd7qWfQEyVNJF8MKOMCPFozi11HrTZr3SqndlzjgeNWEsiklZqjLPNId366664aOT3YdFTSGaVuR26ISpTMgv53VDQEsF1jY3vi0Hag74PK1Ie2m7UdcBSfG011Jrps1Nnb3SgtbUgM31QZ1EWK14ZZzXtpvNWvnDiN5W3ExGnqw+0cOHz3R8vNXpsfTk0YkePzrFiX2pjz78Qj/96Qf69JMv9PLFMfvQzBEtu0m0fwFVGJVPsZXsn/ETz4iYQG4F2NrnqYdw0oHHTgyk3zcBM9hAd7/eJX6x/yadq2VLnWtoOsSYG2M3GIaRuTBzuGWOfqZ//N//ovv3HmnMO1N0WQLm2docrHR0dKDDww03zC2v+p/qxfMXGnkVanFdQxtrsV5tFHp2ttXA06rGwNe8anWTxnGQcHjrepivTYpVaFZ0kjGNrvpKSGZQTYRMFmSe1nAFVzon6CS/j5TYVsbcepPNnooeShDGM4AtGOgjEuZfS0AXtaoTyiiUp7AjOkFkgYRdIPZ/8TWYGLEa+1lldqy6qR8givgbQW8Llsz8NSBC+gipuPBLu8Mw4JwN1aeMq5SMgWLeMck87KsmDzK+IG1eYFJc2p9yU8sjszCwFwf2yFQeScpCB9aFvYNOJNXDKFU+VpIpaTKFSMZ5LLZ1cHSo995/X613ai26Zl1jcdAwnLP+ZyD0vK6HPH0/zznGF+76kntm9Do6DVjb866RtwejTJuWbTX2sdQkWSokNRKTW6jU0LV9IYMXmCRJJUult8r1A19n6vmZYp3s9/H7Gfh9zoBp7E2g+A8Yxze0PZW1+cLP5eMdP3KjOeFG9flX9/Xl1w/0im+lkW25/LZo5dgRvH6LwDk418q8zSyE6zypFrMpDZQQBhDJ7adk6Y8K8BQZA7YlYL3+EXJZl8JFNrMSXCreZUYUc/RGY+KnIsQqszBEZSZTEn7kAE/3NusNjuqm/sCknkq3pt4WGB500EBvagXL5FtAmVurfI3XgpcQyYYHC5O+6Q2h+k/5ZWoNdDQH/PTPuJxL9J0WcUCTUoHyNEN3kLmaazQedNNnOtOgdlcDvYWaimkJkvpkW2tar9ZabzZaQbMnHj16oi+/+ErPnr3Uq5cn+vr+I56uPuPJ30t9/OFn+slPflHO6otnr3R+NsjYN21JGNS3Cd+2/rdp+xvWrWlMf5uGrZkH6ZhX97/+4EP9wz/8kx48fKA4FmUVtd67NpsDHNQjHRwcSWPTkydPlN8IswTq3aCxBh3aqau6yQ+8Jo2dzjnQe2OGs+sHyXQAuzvaEAXIWrPyZLW3pgZs8hL7wDI0gFR0STSnoZPEujlgrvRttIgSumycYYiTulVoeon05kjdVM3YgusUUVGQcsyr8zSPUWtI5roK34WMBm3TLnNX1NdaTT9qkegLEZYRwxC5sq6t8o2Fl9vAPpZjn82zay9Go7dg56SiSKR47n8UyL0eR8Y66UR/GDh5xstaNf+0veZL7dHRLa1w+EpWuvQLpzi/nU/d7Nft9rz6l35OwB7GB86wWjvmlay2fCk7z+9W2eNbBNXs1BVagyFS87V4SVyV9lSwXeXQPanMJ/mBPg9b9ijgcoloD2UsyQ2IeE/9e/b7Gfi/awasyaGB7g2ca7cu5tFdxzion335le49eqxXXGRD79q6aYt+Lp9xvhDJfoOYQ2ZUqtpcygsQwMqeZDCJE4QsqDKqQgVyY5SwBcjKIlSimbdsKzfOCfDkJSsh6ZT1LIn0ekytzK0ZHVDzBzWnT8NQEF7w1vSJLE9RN+tVOXedsjWHbtBb14QGDQy9gI0NS4tj4A7brdabWoMCA5pSMPFUoJ6AbcgFtB8okxGAjGPACeF2oXPW+fzsTDlcKao+t1Ib1Zjn8EGqN5JGvYYiLOVSa02dcTWcnMCtKWX7aGQiL93e5WaFz97Lf2jyEkf1/GzkqepznKonyn8U8PXXT3hq+Ev94pe/Vv5g6OTkFLuxbV0XclO7Tv4nJ8vwmONp5yXDKuBwcl/W6cmgDz74WP/jf/yd7t29r86crzedIQ5AzOlK6/UhOMCpHfT06TO+CLxgbbeUNfXecABcNPyWtT89PeOGL+bWk07Wj3XPKWELOVcCVMCNfK2dNZVJLfsTmW1dDQ2ZG/LE8DuI+iXU1WAj3xeSXyRZ4wnT7OyrhY+e7bJtQyO8AvuKnOFlH9ouzdi3jY3K/k4SY7Uxz412YN85pl5wUYHOs1aXZyOyC42URRJM0pzHE7ekKcu4o1vmloJraPRGnMaRSQsWFZueEZd82SKTM9vsmxovY06dnDUDNiYdWsfWAOC0OTjUIU9Uc16ULvIB3TinkutDIlWSGoF2IXWWzBCnlT0+xHHERr6U58yrGk7rcOl3s+wJS90dRWXHh4le0UYdAeoJIIcoIe1VW7TbItgH088FR8rA0tnX8LYV2De2x9tTJ+wLKvgLFcMGkO/j9zMwz8AfJ9nfp7kCAXt5VNMxr0y2eDAvcAjuPnh44azmCQPOxcANaeSCnsBFHlPBpYFib5dfeHO5gJ18ZhxaSRiZjwL6E1LQmwLXeq7ppRlUDW6M+4U5I1DMGQF5Y7RTccGe6r4o9jgI06M8CThYb9Q5neNvhK5xKFata8VBnXyf+RW0t6Yc4mmmsNdEWNtymxEBMNhFMgZvny9qRBGwzDxNVb1KPON1WQ7VmIiD3dzwk0cgTJqdYdlglMx8WwQSomwrn9Rp8EFvTYKXpYKmUFnkGetmvcZZ6pzXwvk6U/6g6sWLU/hRz5680tf3cFbzs4CTsZ6u/uxnH+juV1/x+vqZRg7/znzascg+ZO5zYwjeZT2n3iRN/T1kUiJmnAwTw2Re4yNA/juL2Gc8ad+sg0T/xqbeNrLX+uLz+/r//X9/r88+vasznjKLVTw7O0V9Ww7oOl+O+honddTTJ89x/J/ipI46ODxU71ZfXcC2tqz9OV9Oe+9a9ZWyfrZ3VEswTDZz0fCmP1Zv9K36KcIIpIH+B1NOsgQMRDBIDPW1sqk0ZQ4764gxgtk2XJV9FwkmNXLtNsaRvXnGfNiWyUuWdtClMFJxH5cK5wwq2B5lc+WQIVISm5BE5CE3YU8TG2hFHyzyS+2XcU4g6Mh4xqJLfmTKACZqIklSnixsleX6CchM4lKvpPI0W2MZsV2CSjz1q/jLCc0jGBWbIw5j7DoS6o9cw0I2okScuzCqswePbh3VF62B8uyjgCp1Vp1ybzo+Ptbx8QlnxYnyRav0sBdHNufYAF92oXmqWTyNZCQQxpCeKM3v2i2GvmWLQyqWPtxSXyil/8HVQduW0a3zMxx9F+1TRZyGlOzHnWWEN/EUfbOY5l9HJIsd+qhgyX9P/2+egeyMffyxz8WYa0lqXfJKW26K4ob48vhMX/DE5quHD/WKm9mIYzFyE9x269yanrA2GDa+DVUCtrjuchhUDj5FDT07OoG4VryH/fzMa7984nUl7A4P2liK7EnXc3u2lyLZ4YOIoORJZT6R3ATUJBKiEmxqLIhgxtRmU272a+Yq6G4cUlaLvqQcWB1Zbw0n1oWWMvKhTUbHsm+ALFFWuqkDbCOaIetqsC17giy5kYBM28Dpf85hWoc9AmOvsw+6m6ovNn0MrymvidrGFDAC4kTGcmxrM41Sw4bnMjscGaJt6s5YfeoAAAeGSURBVIozfEDHarRnd1krvcRRffzoOQ7WsV6+3OrJo1d68PVznRwL5/UlT1Z/ydPEX+nho0c6Pz+vG46oOXBTyBimPSHk2YdvQ/RuwhvqMsCpnTfocAF8e52lb425sk5OtvVHZn/3P/9JX33xUOPQUWiUDbK3PIVa6fadQx0cbHBgmbvHz3ia+rJ+LtDbSubTmrVaNW02DWqdn57qjKepDAl7IxoCVvI2O4C1KkkjRZzsyJ4pBZQQqeNYKIExi3WIAzKGH9GCho9e6lpmzSUb7kYIHaMjKJCVgLnq4ziOis3kU1LYsxXdb4wYoR1WtKpmnhgeA0jBgip6Y1L9mse82MII/ZXMfJJWFCbtSsLKhtfNwXbp2GZOJl7WayFt7vehGmYgk2wIN4NeZQKxkLJhGBSEv8BAdSwyHrRF02gnRoak5ELuHTSHxQZaezbIsT/iTPLdSiP8SLvhKaHmqM5ZcMDT1DVf8ltj08mamplo+IGkqpGkz/kD0LwRCPKF7Tz3KnTSh5SH2lbs5UzqrWHVNAlEQLcaCU2fQhFXDA8yVbHD5JVY2EvtIAKyZT9n/xH971xn+zZblPZRBrHGVN6Q7mt/z38/A7+rGcgWDn5X9r9Lu+knB4GAG9cNVFAOjdNB+vLe1/oqv1k9P9XIRT5yEW7R4hgjzZX2bfuS9n97G7seLGagZiwXFi1xkpBCLNN/22rAjKcB23qXEK3gQnfK2a5DNs7pJr/B5ObdZDUJueHMwUiG+TSHVIFs0TlP9p0ill7Ti8y2bL9Wti9Ie7kxjPOBnKcP5zh8Z/nNH6uJAdVDRczYLie1Q5vMR7KtGwPjSNmiUapJgiqgJDwHf7KdJ3itdbWa/8b8dJyqFc6TeGp6Wo7pSZ6oHg+84n6ozz77Uvfv3dNvfvOxfv6zn+lXv/qAp4WPeLLySljG8cIZM3Zi/E8cuSmen5+VEzlyQ95uB/36Vx/r//vvf6tPfvMF98CMdaWRkWf+NgdrbdZdTKXOzs54Ov1EDx8+UX4q0Hm62ttKnfnOvwCQnwnkn5Q6357o1fEr5QY/5NUoUOxlMkWYqW2kgQSrq8EIAjpDv1hG8ul/XZdZ6zECKTqB3jGUbupGPxRbA05ybEeUctuyJ0T22wITas3lrMW5yRuRtDPQ5ptsRmcf1+tO/cs6ph1ytNXUOuuFwPb11d5JyizTx6kPFxUQsRaUsShTGTzCkes+4wtG5jJ0y7U/gJHy7CW77eZhWs0Luxdc7FFKnZu6H3sD7YWmXmhAx1IRURYVMvcRUnv04OAAukrBDCufZEKD8PugG5WdKH1Ljky1YMk2WKhVIeUzKj8nc+mcW7o629xJYXaKMGkIW72xriBjydgnDHUfoMb38fsZ+COegT/qrnGRVf9CG9fXhC0Xdv6YauCiOxuluw8f4LDe17NXPKFBta9Xcn4OICuODSpl5aaEa1jRsS3bN6l9K7nFB9ukskn3Ecv7+UY5Y2scyg5PGZWi9QZYpYOuDS8CxLZiJ78/vX10pKMctMjMoK3lI8VJtC7Cko9swUXpu3O2Zd+MxZJhAu5CEjeQOCfbOKk4KKfcqAZWaOxozPORm1aX838OCPNqokzfLNiWPYOqDsjHdutdK/bQCgdrvV5Rwt7bdm0DHtm/fHmqr79+jMP1VPlJQP5Jqw8//Fi/+MUv9DHO6gO+PN27f09ffvmlvn7wNQ5Xfr8q2tOfePDc/0GN9TjHSf3yi7v6+7/7B3304Wc4810aJ5hVWTGHt28f8jT1FnNwort37+nRw8foSb2t1XFUG1+cen4jvV6rsb7DcMY8n6F/rOyBOMJsV+bOkgKaiECS7QJJMvp9hpHG4twE5TTSp8iM3DZdmkD2O4ouOzQDtUz6W0c6mj7TTea8acs1Zrv42v/w9m/Tgm/oFw3qzSHuVuZynJ3UgS9BecIZOjJoIgYWO4a/Pi56tmUbpQByQ1wsVvFNqhjNHp0c1Y4/O3JMXapZ1b99QgcwSyxT07jJEUvwDgkW5OWT8YPMYda1c66F33KuLmjvYPN7le9n4PsZeOMMmFIcTi68kRvfBCs3r+PjY8URzW8Y7z94oPsPHuqEJzarzVprbnpUoe6fTuQ8kW3tPtbERwav3zK4NZyuFa9UN+o4BTmwMKz9sJgPDfbLfp98HczcNMfcpEBuoKP44MCIeQjspgaffgZNSTWn+k5C7LfelYM9sLtMu1aTwDg2HKlzPXjwSHfzH1I8foID9pD8A3300cf6j5/8RB9DHz16zCvupzxtvV9PE6n8f0Ac5WYdHh7o9ORUP//5L3iC/Gu9fHmsYaDMjRXLMM2+6zriC9IKh//k5FjPnz/T8kdncVBb65rQoMaB3XJtn5f9rP3AHhhxXIRFY5KdUKlt2YDcHzpWn3Bk0o+pR1b47woxPTCvjes4yFsGhi6zBt+qjRjGgG0cLzGfWQNAXr/vMNJgEAId6dtQaz/SLyN17Ys4VzZ9rLFHTtFrcXxN8rogOqwc7dTgUbBMenNstNs5E6I/sB7py83av30JvVLayBz89lb2ajLGgblsPfPWNHA9pe+5vvLW6v8PAAD//6jj6dMAAAAGSURBVAMAuq7nnYjKPygAAAAASUVORK5CYII=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0272" y="0"/>
            <a:ext cx="6236208" cy="987552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26720" y="4336961"/>
            <a:ext cx="105867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· </a:t>
            </a:r>
            <a:r>
              <a:rPr lang="ru-RU" sz="3200" b="1" dirty="0" smtClean="0"/>
              <a:t>Легенда (общая): Вы – выпускник, переезжаете в другой город для учёбы. </a:t>
            </a:r>
            <a:r>
              <a:rPr lang="ru-RU" sz="3200" b="1" dirty="0" smtClean="0"/>
              <a:t>Нужно </a:t>
            </a:r>
            <a:r>
              <a:rPr lang="ru-RU" sz="3200" b="1" dirty="0" smtClean="0"/>
              <a:t>снять жильё, купить ноутбук, одежду, прожить первый месяц. Изучите предложения банков и варианты подработки. Ваша задача – принять грамотное решение.</a:t>
            </a:r>
            <a:endParaRPr lang="ru-RU" sz="32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118A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914400"/>
            <a:ext cx="16642080" cy="2286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40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«</a:t>
            </a:r>
            <a:r>
              <a:rPr lang="en-US" sz="4000" dirty="0" err="1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Арендаторы</a:t>
            </a:r>
            <a:r>
              <a:rPr lang="en-US" sz="4000" dirty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» </a:t>
            </a:r>
            <a:endParaRPr lang="ru-RU" sz="4000" dirty="0" smtClean="0">
              <a:solidFill>
                <a:srgbClr val="D9D9D9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lnSpc>
                <a:spcPct val="120000"/>
              </a:lnSpc>
              <a:buNone/>
            </a:pPr>
            <a:r>
              <a:rPr lang="en-US" sz="2400" b="1" dirty="0" err="1" smtClean="0">
                <a:latin typeface="Arial" pitchFamily="34" charset="0"/>
                <a:ea typeface="Arial" pitchFamily="34" charset="-122"/>
                <a:cs typeface="Arial" pitchFamily="34" charset="0"/>
              </a:rPr>
              <a:t>Задача</a:t>
            </a:r>
            <a:r>
              <a:rPr lang="en-US" sz="2400" b="1" dirty="0" smtClean="0">
                <a:latin typeface="Arial" pitchFamily="34" charset="0"/>
                <a:ea typeface="Arial" pitchFamily="34" charset="-122"/>
                <a:cs typeface="Arial" pitchFamily="34" charset="0"/>
              </a:rPr>
              <a:t>: </a:t>
            </a:r>
            <a:r>
              <a:rPr lang="en-US" sz="2400" b="1" dirty="0" err="1" smtClean="0">
                <a:latin typeface="Arial" pitchFamily="34" charset="0"/>
                <a:ea typeface="Arial" pitchFamily="34" charset="-122"/>
                <a:cs typeface="Arial" pitchFamily="34" charset="0"/>
              </a:rPr>
              <a:t>Выбрать</a:t>
            </a:r>
            <a:r>
              <a:rPr lang="en-US" sz="2400" b="1" dirty="0" smtClean="0">
                <a:latin typeface="Arial" pitchFamily="34" charset="0"/>
                <a:ea typeface="Arial" pitchFamily="34" charset="-122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ial" pitchFamily="34" charset="0"/>
                <a:ea typeface="Arial" pitchFamily="34" charset="-122"/>
                <a:cs typeface="Arial" pitchFamily="34" charset="0"/>
              </a:rPr>
              <a:t>лучшее</a:t>
            </a:r>
            <a:r>
              <a:rPr lang="en-US" sz="2400" b="1" dirty="0" smtClean="0">
                <a:latin typeface="Arial" pitchFamily="34" charset="0"/>
                <a:ea typeface="Arial" pitchFamily="34" charset="-122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ial" pitchFamily="34" charset="0"/>
                <a:ea typeface="Arial" pitchFamily="34" charset="-122"/>
                <a:cs typeface="Arial" pitchFamily="34" charset="0"/>
              </a:rPr>
              <a:t>предложение</a:t>
            </a:r>
            <a:r>
              <a:rPr lang="en-US" sz="2400" b="1" dirty="0" smtClean="0">
                <a:latin typeface="Arial" pitchFamily="34" charset="0"/>
                <a:ea typeface="Arial" pitchFamily="34" charset="-122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ial" pitchFamily="34" charset="0"/>
                <a:ea typeface="Arial" pitchFamily="34" charset="-122"/>
                <a:cs typeface="Arial" pitchFamily="34" charset="0"/>
              </a:rPr>
              <a:t>об</a:t>
            </a:r>
            <a:r>
              <a:rPr lang="en-US" sz="2400" b="1" dirty="0" smtClean="0">
                <a:latin typeface="Arial" pitchFamily="34" charset="0"/>
                <a:ea typeface="Arial" pitchFamily="34" charset="-122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ea typeface="Arial" pitchFamily="34" charset="-122"/>
                <a:cs typeface="Arial" pitchFamily="34" charset="0"/>
              </a:rPr>
              <a:t>аренде</a:t>
            </a:r>
            <a:r>
              <a:rPr lang="en-US" sz="2400" b="1" dirty="0" smtClean="0">
                <a:latin typeface="Arial" pitchFamily="34" charset="0"/>
                <a:ea typeface="Arial" pitchFamily="34" charset="-122"/>
                <a:cs typeface="Arial" pitchFamily="34" charset="0"/>
              </a:rPr>
              <a:t>.</a:t>
            </a:r>
            <a:r>
              <a:rPr lang="ru-RU" sz="2400" b="1" dirty="0" smtClean="0">
                <a:latin typeface="Arial" pitchFamily="34" charset="0"/>
                <a:ea typeface="Arial" pitchFamily="34" charset="-122"/>
                <a:cs typeface="Arial" pitchFamily="34" charset="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ru-RU" sz="2400" b="1" dirty="0" smtClean="0">
                <a:latin typeface="Arial" pitchFamily="34" charset="0"/>
                <a:ea typeface="Arial" pitchFamily="34" charset="-122"/>
                <a:cs typeface="Arial" pitchFamily="34" charset="0"/>
              </a:rPr>
              <a:t>Русский язык: 1.Найти </a:t>
            </a:r>
            <a:r>
              <a:rPr lang="ru-RU" sz="2400" b="1" dirty="0" smtClean="0">
                <a:latin typeface="Arial" pitchFamily="34" charset="0"/>
                <a:ea typeface="Arial" pitchFamily="34" charset="-122"/>
                <a:cs typeface="Arial" pitchFamily="34" charset="0"/>
              </a:rPr>
              <a:t>подвохи </a:t>
            </a:r>
            <a:r>
              <a:rPr lang="ru-RU" sz="2400" b="1" dirty="0" smtClean="0">
                <a:latin typeface="Arial" pitchFamily="34" charset="0"/>
                <a:ea typeface="Arial" pitchFamily="34" charset="-122"/>
                <a:cs typeface="Arial" pitchFamily="34" charset="0"/>
              </a:rPr>
              <a:t>и скрытые смыслы в </a:t>
            </a:r>
            <a:r>
              <a:rPr lang="ru-RU" sz="2400" b="1" dirty="0" smtClean="0">
                <a:latin typeface="Arial" pitchFamily="34" charset="0"/>
                <a:ea typeface="Arial" pitchFamily="34" charset="-122"/>
                <a:cs typeface="Arial" pitchFamily="34" charset="0"/>
              </a:rPr>
              <a:t>тексте </a:t>
            </a:r>
            <a:r>
              <a:rPr lang="ru-RU" sz="2400" b="1" dirty="0" smtClean="0">
                <a:latin typeface="Arial" pitchFamily="34" charset="0"/>
                <a:ea typeface="Arial" pitchFamily="34" charset="-122"/>
                <a:cs typeface="Arial" pitchFamily="34" charset="0"/>
              </a:rPr>
              <a:t>объявлений. 2.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Сформулировать 3 вопроса, которые нужно задать арендодателю ДО подписания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договора</a:t>
            </a:r>
            <a:r>
              <a:rPr lang="ru-RU" sz="2400" b="1" dirty="0" smtClean="0">
                <a:latin typeface="Arial" pitchFamily="34" charset="0"/>
                <a:ea typeface="Arial" pitchFamily="34" charset="-122"/>
                <a:cs typeface="Arial" pitchFamily="34" charset="0"/>
              </a:rPr>
              <a:t> 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457200" y="3200400"/>
            <a:ext cx="16550639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20000"/>
              </a:lnSpc>
              <a:buNone/>
            </a:pPr>
            <a:endParaRPr lang="en-US" sz="2600" dirty="0"/>
          </a:p>
        </p:txBody>
      </p:sp>
      <p:sp>
        <p:nvSpPr>
          <p:cNvPr id="9" name="Text 5"/>
          <p:cNvSpPr/>
          <p:nvPr/>
        </p:nvSpPr>
        <p:spPr>
          <a:xfrm>
            <a:off x="457200" y="5486400"/>
            <a:ext cx="16230600" cy="12598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20000"/>
              </a:lnSpc>
              <a:buNone/>
            </a:pPr>
            <a:endParaRPr lang="en-US" sz="2600" dirty="0"/>
          </a:p>
        </p:txBody>
      </p:sp>
      <p:sp>
        <p:nvSpPr>
          <p:cNvPr id="13" name="Text 8"/>
          <p:cNvSpPr/>
          <p:nvPr/>
        </p:nvSpPr>
        <p:spPr>
          <a:xfrm>
            <a:off x="457200" y="7437120"/>
            <a:ext cx="16550640" cy="21742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7200" y="3625131"/>
            <a:ext cx="9839157" cy="1501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40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«</a:t>
            </a:r>
            <a:r>
              <a:rPr lang="en-US" sz="4000" dirty="0" err="1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Техника</a:t>
            </a:r>
            <a:r>
              <a:rPr lang="en-US" sz="40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и </a:t>
            </a:r>
            <a:r>
              <a:rPr lang="en-US" sz="4000" dirty="0" err="1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экипировка</a:t>
            </a:r>
            <a:r>
              <a:rPr lang="en-US" sz="40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»</a:t>
            </a:r>
            <a:endParaRPr lang="ru-RU" sz="4000" dirty="0" smtClean="0">
              <a:solidFill>
                <a:srgbClr val="D9D9D9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>
              <a:lnSpc>
                <a:spcPct val="120000"/>
              </a:lnSpc>
            </a:pPr>
            <a:r>
              <a:rPr lang="en-US" sz="4000" dirty="0" smtClean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  </a:t>
            </a:r>
            <a:endParaRPr lang="ru-RU" sz="4000" dirty="0" smtClean="0">
              <a:solidFill>
                <a:srgbClr val="D9D9D9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4572000"/>
            <a:ext cx="16230600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400" b="1" dirty="0" smtClean="0">
                <a:latin typeface="Arial" pitchFamily="34" charset="0"/>
                <a:cs typeface="Arial" pitchFamily="34" charset="-120"/>
              </a:rPr>
              <a:t>Математика: сравнить варианты: кредит 10% годовых на 6 месяцев или скидка 15% при полной оплате. Что выгоднее</a:t>
            </a:r>
            <a:r>
              <a:rPr lang="ru-RU" sz="2400" b="1" dirty="0" smtClean="0">
                <a:latin typeface="Arial" pitchFamily="34" charset="0"/>
                <a:cs typeface="Arial" pitchFamily="34" charset="-120"/>
              </a:rPr>
              <a:t>?</a:t>
            </a:r>
            <a:endParaRPr lang="ru-RU" sz="2400" b="1" dirty="0" smtClean="0">
              <a:latin typeface="Arial" pitchFamily="34" charset="0"/>
              <a:cs typeface="Arial" pitchFamily="34" charset="-120"/>
            </a:endParaRPr>
          </a:p>
          <a:p>
            <a:pPr>
              <a:lnSpc>
                <a:spcPct val="120000"/>
              </a:lnSpc>
            </a:pPr>
            <a:r>
              <a:rPr lang="ru-RU" sz="2400" b="1" dirty="0" smtClean="0">
                <a:latin typeface="Arial" pitchFamily="34" charset="0"/>
                <a:cs typeface="Arial" pitchFamily="34" charset="-120"/>
              </a:rPr>
              <a:t>Русский язык: изучить «Правила возврата товара» и условия </a:t>
            </a:r>
            <a:r>
              <a:rPr lang="ru-RU" sz="2400" b="1" dirty="0" err="1" smtClean="0">
                <a:latin typeface="Arial" pitchFamily="34" charset="0"/>
                <a:cs typeface="Arial" pitchFamily="34" charset="-120"/>
              </a:rPr>
              <a:t>невозврата</a:t>
            </a:r>
            <a:r>
              <a:rPr lang="ru-RU" sz="2400" b="1" dirty="0" smtClean="0">
                <a:latin typeface="Arial" pitchFamily="34" charset="0"/>
                <a:cs typeface="Arial" pitchFamily="34" charset="-120"/>
              </a:rPr>
              <a:t>. Составить памятку простым </a:t>
            </a:r>
            <a:r>
              <a:rPr lang="ru-RU" sz="2400" b="1" dirty="0" smtClean="0">
                <a:latin typeface="Arial" pitchFamily="34" charset="0"/>
                <a:cs typeface="Arial" pitchFamily="34" charset="-120"/>
              </a:rPr>
              <a:t>языком</a:t>
            </a:r>
          </a:p>
          <a:p>
            <a:pPr>
              <a:lnSpc>
                <a:spcPct val="120000"/>
              </a:lnSpc>
            </a:pPr>
            <a:endParaRPr lang="ru-RU" sz="2400" b="1" dirty="0" smtClean="0">
              <a:latin typeface="Arial" pitchFamily="34" charset="0"/>
              <a:cs typeface="Arial" pitchFamily="34" charset="-120"/>
            </a:endParaRPr>
          </a:p>
          <a:p>
            <a:pPr>
              <a:lnSpc>
                <a:spcPct val="120000"/>
              </a:lnSpc>
            </a:pPr>
            <a:r>
              <a:rPr lang="ru-RU" sz="3600" dirty="0" smtClean="0">
                <a:solidFill>
                  <a:schemeClr val="bg1"/>
                </a:solidFill>
                <a:latin typeface="Arial" pitchFamily="34" charset="0"/>
                <a:cs typeface="Arial" pitchFamily="34" charset="-120"/>
              </a:rPr>
              <a:t>«Доходы и подработка»</a:t>
            </a:r>
          </a:p>
          <a:p>
            <a:pPr>
              <a:lnSpc>
                <a:spcPct val="120000"/>
              </a:lnSpc>
            </a:pPr>
            <a:r>
              <a:rPr lang="ru-RU" sz="2800" b="1" dirty="0" smtClean="0">
                <a:cs typeface="Arial" pitchFamily="34" charset="-120"/>
              </a:rPr>
              <a:t>Математика: </a:t>
            </a:r>
            <a:endParaRPr lang="ru-RU" sz="2800" b="1" dirty="0" smtClean="0">
              <a:cs typeface="Arial" pitchFamily="34" charset="-120"/>
            </a:endParaRPr>
          </a:p>
          <a:p>
            <a:pPr>
              <a:lnSpc>
                <a:spcPct val="120000"/>
              </a:lnSpc>
            </a:pPr>
            <a:r>
              <a:rPr lang="ru-RU" sz="2800" b="1" dirty="0" smtClean="0"/>
              <a:t>Русский язык: 1.В </a:t>
            </a:r>
            <a:r>
              <a:rPr lang="ru-RU" sz="2800" b="1" dirty="0" smtClean="0"/>
              <a:t>каждом объявлении есть формулировки, которые могут скрывать неприятные </a:t>
            </a:r>
            <a:r>
              <a:rPr lang="ru-RU" sz="2800" b="1" dirty="0" smtClean="0"/>
              <a:t>сюрпризы. 2. </a:t>
            </a:r>
            <a:r>
              <a:rPr lang="ru-RU" sz="2800" b="1" dirty="0" smtClean="0">
                <a:cs typeface="Arial" pitchFamily="34" charset="0"/>
              </a:rPr>
              <a:t>Составление </a:t>
            </a:r>
            <a:r>
              <a:rPr lang="ru-RU" sz="2800" b="1" dirty="0" smtClean="0">
                <a:cs typeface="Arial" pitchFamily="34" charset="0"/>
              </a:rPr>
              <a:t>резюме или отклика</a:t>
            </a:r>
          </a:p>
          <a:p>
            <a:pPr>
              <a:lnSpc>
                <a:spcPct val="120000"/>
              </a:lnSpc>
            </a:pPr>
            <a:endParaRPr 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118A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04672" y="1225295"/>
            <a:ext cx="16751808" cy="526881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850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ru-RU" sz="4500" b="1" dirty="0" err="1" smtClean="0">
                <a:solidFill>
                  <a:schemeClr val="bg1"/>
                </a:solidFill>
              </a:rPr>
              <a:t>Синквейн</a:t>
            </a:r>
            <a:r>
              <a:rPr lang="ru-RU" sz="4500" b="1" dirty="0" smtClean="0">
                <a:solidFill>
                  <a:schemeClr val="bg1"/>
                </a:solidFill>
              </a:rPr>
              <a:t> -стихотворение из пяти строк, которое пишется по определенным правилам. Важна не рифма, а смысл и умение обобщать</a:t>
            </a:r>
            <a:r>
              <a:rPr lang="ru-RU" sz="4500" dirty="0" smtClean="0"/>
              <a:t>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500" dirty="0" smtClean="0"/>
              <a:t>Первая строка -одно существительное (тема)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500" dirty="0" smtClean="0"/>
              <a:t>Вторая строка- два прилагательных (какая тема?)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500" dirty="0" smtClean="0"/>
              <a:t>Третья строка- три глагола (что делает?)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500" dirty="0" smtClean="0"/>
              <a:t>Четвертая строка- фраза из четырех слов (отношение к теме, вывод)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500" dirty="0" smtClean="0"/>
              <a:t>Пятая строка- одно слово (синоним темы, итог)</a:t>
            </a:r>
          </a:p>
          <a:p>
            <a:pPr marL="0" indent="0">
              <a:lnSpc>
                <a:spcPct val="120000"/>
              </a:lnSpc>
              <a:buNone/>
            </a:pPr>
            <a:endParaRPr lang="ru-RU" sz="45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ru-RU" sz="4500" dirty="0" smtClean="0"/>
              <a:t>Темы: «Успех на ЕГЭ», «Финансовая грамотность», «Наш кейс»……..</a:t>
            </a:r>
          </a:p>
          <a:p>
            <a:pPr marL="0" indent="0" algn="ctr">
              <a:lnSpc>
                <a:spcPct val="120000"/>
              </a:lnSpc>
              <a:buNone/>
            </a:pPr>
            <a:endParaRPr lang="ru-RU" sz="4500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118A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3657600"/>
            <a:ext cx="11795760" cy="6675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4500" dirty="0">
                <a:solidFill>
                  <a:srgbClr val="D9D9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Наш вердикт</a:t>
            </a:r>
            <a:endParaRPr lang="en-US" sz="4500" dirty="0"/>
          </a:p>
        </p:txBody>
      </p:sp>
      <p:pic>
        <p:nvPicPr>
          <p:cNvPr id="3" name="Image 0" descr="data:image/png;base64,iVBORw0KGgoAAAANSUhEUgAAAAYAAAJYCAYAAABB15fmAAAA8ElEQVR4AezSwQnDQBQD0eBitv8OE+YggUjSgD0B8SVy2oevc877V67Xn59/fMFIIkkF/BhKkSJJJHolKUWKJJHolaQUKZJEoleSUqRIEoleSUqRIkkkeiUpRcqtSXikD0RhIslwMCRBYSLJcDAkQWEiyXAwJEFhIslwMCRBYSLJcDAkQWEiyXAwJEFhIslwMJ5HwquJL0dhIslwMCRBYSLJcDAkQWEiyXAwJEFhIslwMCRBYSLJcDAkQWEiyXAwJEFhIslwMJ5FwosTXx6JXklKkSJJJHolKUWKJJHolaQUKZJEoleSUqRIEone25N8AAAA//+IM675AAAABklEQVQDADoADVdpVcmxAAAAAElFTkSuQmC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8240" y="4389120"/>
            <a:ext cx="54864" cy="5486400"/>
          </a:xfrm>
          <a:prstGeom prst="rect">
            <a:avLst/>
          </a:prstGeom>
        </p:spPr>
      </p:pic>
      <p:pic>
        <p:nvPicPr>
          <p:cNvPr id="4" name="Image 1" descr="data:image/png;base64,iVBORw0KGgoAAAANSUhEUgAAADIAAAAFCAYAAAAHQL+kAAAAJUlEQVR4AeyRAQkAAAyDzsLYv+Ff48gEA4gB1mBGQkO+jdQcOQAAAP//+lD5ygAAAAZJREFUAwCOY0gdqtN2ywAAAABJRU5ErkJggg=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2560" y="7086600"/>
            <a:ext cx="457200" cy="45720"/>
          </a:xfrm>
          <a:prstGeom prst="rect">
            <a:avLst/>
          </a:prstGeom>
        </p:spPr>
      </p:pic>
      <p:pic>
        <p:nvPicPr>
          <p:cNvPr id="5" name="Image 2" descr="data:image/png;base64,iVBORw0KGgoAAAANSUhEUgAAADIAAAAyCAYAAAAeP4ixAAAAoklEQVR4AeySQQqAQAwDZR/T//9QP5BLiyFLGcFLoAnOeKrq3fCeZ8nDh9wmEiMYMRHg1zKBHddiZIzOdIgRE9hxLUbG6EyHGDGBHddiZIzOdIgRATYaYSSKX4xjRECJRhiJ4hfjGBFQohFGovjFOEYElGiEkSh+MY4RASUaYSSKX4xjRED5M2p3YaSNzHyAETPgdj1G2sjMBxgxA27XrzHyAQAA//8wJuvwAAAABklEQVQDAGX/SHfyw3kgAAAAAElFTkSuQmCC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5360" y="5486400"/>
            <a:ext cx="457200" cy="457200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8595360" y="5532120"/>
            <a:ext cx="457200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2300" dirty="0">
                <a:solidFill>
                  <a:srgbClr val="D9D9D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1</a:t>
            </a:r>
            <a:endParaRPr lang="en-US" sz="2300" dirty="0"/>
          </a:p>
        </p:txBody>
      </p:sp>
      <p:sp>
        <p:nvSpPr>
          <p:cNvPr id="7" name="Text 2"/>
          <p:cNvSpPr/>
          <p:nvPr/>
        </p:nvSpPr>
        <p:spPr>
          <a:xfrm>
            <a:off x="3291840" y="5285232"/>
            <a:ext cx="4572000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en-US" sz="4000" dirty="0" err="1">
                <a:solidFill>
                  <a:srgbClr val="D9D9D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Успех</a:t>
            </a:r>
            <a:r>
              <a:rPr lang="en-US" sz="4000" dirty="0">
                <a:solidFill>
                  <a:srgbClr val="D9D9D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</a:t>
            </a:r>
            <a:r>
              <a:rPr lang="ru-RU" sz="4000" dirty="0" err="1" smtClean="0">
                <a:solidFill>
                  <a:srgbClr val="D9D9D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н</a:t>
            </a:r>
            <a:r>
              <a:rPr lang="en-US" sz="4000" dirty="0" smtClean="0">
                <a:solidFill>
                  <a:srgbClr val="D9D9D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а </a:t>
            </a:r>
            <a:r>
              <a:rPr lang="en-US" sz="4000" dirty="0">
                <a:solidFill>
                  <a:srgbClr val="D9D9D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ЕГЭ</a:t>
            </a:r>
            <a:endParaRPr lang="en-US" sz="4000" dirty="0"/>
          </a:p>
        </p:txBody>
      </p:sp>
      <p:sp>
        <p:nvSpPr>
          <p:cNvPr id="8" name="Text 3"/>
          <p:cNvSpPr/>
          <p:nvPr/>
        </p:nvSpPr>
        <p:spPr>
          <a:xfrm>
            <a:off x="365760" y="5760719"/>
            <a:ext cx="7772400" cy="84535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sz="2800" dirty="0">
                <a:latin typeface="Roboto" pitchFamily="34" charset="0"/>
                <a:ea typeface="Roboto" pitchFamily="34" charset="-122"/>
                <a:cs typeface="Roboto" pitchFamily="34" charset="-120"/>
              </a:rPr>
              <a:t>Тщательная подготовка и </a:t>
            </a:r>
            <a:r>
              <a:rPr lang="en-US" sz="2800" dirty="0" err="1" smtClean="0">
                <a:latin typeface="Roboto" pitchFamily="34" charset="0"/>
                <a:ea typeface="Roboto" pitchFamily="34" charset="-122"/>
                <a:cs typeface="Roboto" pitchFamily="34" charset="-120"/>
              </a:rPr>
              <a:t>сильная</a:t>
            </a:r>
            <a:r>
              <a:rPr lang="ru-RU" sz="2800" dirty="0" smtClean="0">
                <a:latin typeface="Roboto" pitchFamily="34" charset="0"/>
                <a:ea typeface="Roboto" pitchFamily="34" charset="-122"/>
                <a:cs typeface="Roboto" pitchFamily="34" charset="-120"/>
              </a:rPr>
              <a:t> </a:t>
            </a:r>
            <a:r>
              <a:rPr lang="en-US" sz="2800" dirty="0" err="1" smtClean="0">
                <a:latin typeface="Roboto" pitchFamily="34" charset="0"/>
                <a:ea typeface="Roboto" pitchFamily="34" charset="-122"/>
                <a:cs typeface="Roboto" pitchFamily="34" charset="-120"/>
              </a:rPr>
              <a:t>мотивация</a:t>
            </a:r>
            <a:endParaRPr lang="en-US" sz="2800" dirty="0"/>
          </a:p>
        </p:txBody>
      </p:sp>
      <p:pic>
        <p:nvPicPr>
          <p:cNvPr id="9" name="Image 3" descr="data:image/png;base64,iVBORw0KGgoAAAANSUhEUgAAADIAAAAFCAYAAAAHQL+kAAAAJUlEQVR4AeyRAQkAAAyDzsLYv+Ff48gEA4gB1mBGQkO+jdQcOQAAAP//+lD5ygAAAAZJREFUAwCOY0gdqtN2ywAAAABJRU5ErkJggg=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8160" y="5715000"/>
            <a:ext cx="457200" cy="45720"/>
          </a:xfrm>
          <a:prstGeom prst="rect">
            <a:avLst/>
          </a:prstGeom>
        </p:spPr>
      </p:pic>
      <p:pic>
        <p:nvPicPr>
          <p:cNvPr id="10" name="Image 4" descr="data:image/png;base64,iVBORw0KGgoAAAANSUhEUgAAADIAAAAFCAYAAAAHQL+kAAAAJUlEQVR4AeyRAQkAAAyDzsLYv+Ff48gEA4gB1mBGQkO+jdQcOQAAAP//+lD5ygAAAAZJREFUAwCOY0gdqtN2ywAAAABJRU5ErkJggg==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8160" y="8412480"/>
            <a:ext cx="457200" cy="45720"/>
          </a:xfrm>
          <a:prstGeom prst="rect">
            <a:avLst/>
          </a:prstGeom>
        </p:spPr>
      </p:pic>
      <p:pic>
        <p:nvPicPr>
          <p:cNvPr id="11" name="Image 5" descr="data:image/png;base64,iVBORw0KGgoAAAANSUhEUgAAADIAAAAyCAYAAAAeP4ixAAAAoklEQVR4AeySQQqAQAwDZR/T//9QP5BLiyFLGcFLoAnOeKrq3fCeZ8nDh9wmEiMYMRHg1zKBHddiZIzOdIgRE9hxLUbG6EyHGDGBHddiZIzOdIgRATYaYSSKX4xjRECJRhiJ4hfjGBFQohFGovjFOEYElGiEkSh+MY4RASUaYSSKX4xjRED5M2p3YaSNzHyAETPgdj1G2sjMBxgxA27XrzHyAQAA//8wJuvwAAAABklEQVQDAGX/SHfyw3kgAAAAAElFTkSuQmCC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5360" y="6858000"/>
            <a:ext cx="457200" cy="457200"/>
          </a:xfrm>
          <a:prstGeom prst="rect">
            <a:avLst/>
          </a:prstGeom>
        </p:spPr>
      </p:pic>
      <p:sp>
        <p:nvSpPr>
          <p:cNvPr id="12" name="Text 4"/>
          <p:cNvSpPr/>
          <p:nvPr/>
        </p:nvSpPr>
        <p:spPr>
          <a:xfrm>
            <a:off x="8595360" y="6903720"/>
            <a:ext cx="457200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2300" dirty="0">
                <a:solidFill>
                  <a:srgbClr val="D9D9D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2</a:t>
            </a:r>
            <a:endParaRPr lang="en-US" sz="2300" dirty="0"/>
          </a:p>
        </p:txBody>
      </p:sp>
      <p:sp>
        <p:nvSpPr>
          <p:cNvPr id="13" name="Text 5"/>
          <p:cNvSpPr/>
          <p:nvPr/>
        </p:nvSpPr>
        <p:spPr>
          <a:xfrm>
            <a:off x="10058400" y="5715000"/>
            <a:ext cx="7240554" cy="2834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20000"/>
              </a:lnSpc>
              <a:buNone/>
            </a:pPr>
            <a:endParaRPr lang="ru-RU" sz="4000" dirty="0" smtClean="0">
              <a:solidFill>
                <a:srgbClr val="D9D9D9"/>
              </a:solidFill>
              <a:latin typeface="Roboto" pitchFamily="34" charset="0"/>
              <a:ea typeface="Roboto" pitchFamily="34" charset="-122"/>
              <a:cs typeface="Roboto" pitchFamily="34" charset="-120"/>
            </a:endParaRPr>
          </a:p>
          <a:p>
            <a:pPr marL="0" indent="0" algn="l">
              <a:lnSpc>
                <a:spcPct val="120000"/>
              </a:lnSpc>
              <a:buNone/>
            </a:pPr>
            <a:r>
              <a:rPr lang="en-US" sz="4000" dirty="0" err="1" smtClean="0">
                <a:solidFill>
                  <a:srgbClr val="D9D9D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Финансовая</a:t>
            </a:r>
            <a:r>
              <a:rPr lang="en-US" sz="4000" dirty="0" smtClean="0">
                <a:solidFill>
                  <a:srgbClr val="D9D9D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</a:t>
            </a:r>
            <a:r>
              <a:rPr lang="en-US" sz="4000" dirty="0" err="1" smtClean="0">
                <a:solidFill>
                  <a:srgbClr val="D9D9D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грамотность</a:t>
            </a:r>
            <a:endParaRPr lang="en-US" sz="4000" dirty="0"/>
          </a:p>
        </p:txBody>
      </p:sp>
      <p:sp>
        <p:nvSpPr>
          <p:cNvPr id="14" name="Text 6"/>
          <p:cNvSpPr/>
          <p:nvPr/>
        </p:nvSpPr>
        <p:spPr>
          <a:xfrm>
            <a:off x="10058399" y="7315200"/>
            <a:ext cx="7240555" cy="67665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2800" dirty="0" err="1" smtClean="0">
                <a:latin typeface="Roboto" pitchFamily="34" charset="0"/>
                <a:ea typeface="Roboto" pitchFamily="34" charset="-122"/>
                <a:cs typeface="Roboto" pitchFamily="34" charset="-120"/>
              </a:rPr>
              <a:t>Умение</a:t>
            </a:r>
            <a:r>
              <a:rPr lang="en-US" sz="2800" dirty="0" smtClean="0">
                <a:latin typeface="Roboto" pitchFamily="34" charset="0"/>
                <a:ea typeface="Roboto" pitchFamily="34" charset="-122"/>
                <a:cs typeface="Roboto" pitchFamily="34" charset="-120"/>
              </a:rPr>
              <a:t> </a:t>
            </a:r>
            <a:r>
              <a:rPr lang="en-US" sz="2800" dirty="0" err="1" smtClean="0">
                <a:latin typeface="Roboto" pitchFamily="34" charset="0"/>
                <a:ea typeface="Roboto" pitchFamily="34" charset="-122"/>
                <a:cs typeface="Roboto" pitchFamily="34" charset="-120"/>
              </a:rPr>
              <a:t>управлять</a:t>
            </a:r>
            <a:r>
              <a:rPr lang="en-US" sz="2800" dirty="0" smtClean="0">
                <a:latin typeface="Roboto" pitchFamily="34" charset="0"/>
                <a:ea typeface="Roboto" pitchFamily="34" charset="-122"/>
                <a:cs typeface="Roboto" pitchFamily="34" charset="-120"/>
              </a:rPr>
              <a:t> и </a:t>
            </a:r>
            <a:r>
              <a:rPr lang="en-US" sz="2800" dirty="0" err="1" smtClean="0">
                <a:latin typeface="Roboto" pitchFamily="34" charset="0"/>
                <a:ea typeface="Roboto" pitchFamily="34" charset="-122"/>
                <a:cs typeface="Roboto" pitchFamily="34" charset="-120"/>
              </a:rPr>
              <a:t>планировать</a:t>
            </a:r>
            <a:r>
              <a:rPr lang="en-US" sz="2800" dirty="0" smtClean="0">
                <a:latin typeface="Roboto" pitchFamily="34" charset="0"/>
                <a:ea typeface="Roboto" pitchFamily="34" charset="-122"/>
                <a:cs typeface="Roboto" pitchFamily="34" charset="-120"/>
              </a:rPr>
              <a:t> </a:t>
            </a:r>
            <a:r>
              <a:rPr lang="en-US" sz="2800" dirty="0" err="1" smtClean="0">
                <a:latin typeface="Roboto" pitchFamily="34" charset="0"/>
                <a:ea typeface="Roboto" pitchFamily="34" charset="-122"/>
                <a:cs typeface="Roboto" pitchFamily="34" charset="-120"/>
              </a:rPr>
              <a:t>бюджет</a:t>
            </a:r>
            <a:endParaRPr lang="en-US" sz="2800" dirty="0"/>
          </a:p>
        </p:txBody>
      </p:sp>
      <p:pic>
        <p:nvPicPr>
          <p:cNvPr id="15" name="Image 6" descr="data:image/png;base64,iVBORw0KGgoAAAANSUhEUgAAADIAAAAyCAYAAAAeP4ixAAAAoklEQVR4AeySQQqAQAwDZR/T//9QP5BLiyFLGcFLoAnOeKrq3fCeZ8nDh9wmEiMYMRHg1zKBHddiZIzOdIgRE9hxLUbG6EyHGDGBHddiZIzOdIgRATYaYSSKX4xjRECJRhiJ4hfjGBFQohFGovjFOEYElGiEkSh+MY4RASUaYSSKX4xjRED5M2p3YaSNzHyAETPgdj1G2sjMBxgxA27XrzHyAQAA//8wJuvwAAAABklEQVQDAGX/SHfyw3kgAAAAAElFTkSuQmCC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5360" y="8229600"/>
            <a:ext cx="457200" cy="457200"/>
          </a:xfrm>
          <a:prstGeom prst="rect">
            <a:avLst/>
          </a:prstGeom>
        </p:spPr>
      </p:pic>
      <p:sp>
        <p:nvSpPr>
          <p:cNvPr id="16" name="Text 7"/>
          <p:cNvSpPr/>
          <p:nvPr/>
        </p:nvSpPr>
        <p:spPr>
          <a:xfrm>
            <a:off x="8595360" y="8275320"/>
            <a:ext cx="457200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2300" dirty="0">
                <a:solidFill>
                  <a:srgbClr val="D9D9D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3</a:t>
            </a:r>
            <a:endParaRPr lang="en-US" sz="2300" dirty="0"/>
          </a:p>
        </p:txBody>
      </p:sp>
      <p:sp>
        <p:nvSpPr>
          <p:cNvPr id="18" name="Text 9"/>
          <p:cNvSpPr/>
          <p:nvPr/>
        </p:nvSpPr>
        <p:spPr>
          <a:xfrm>
            <a:off x="548640" y="7543800"/>
            <a:ext cx="8229600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2800" dirty="0" smtClean="0">
                <a:solidFill>
                  <a:srgbClr val="D9D9D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Русский язык и математика- это не абстрактные школьные предметы, а инструменты, которые делают нас хозяевами своей жизни, защищают от ошибок и помогают достигать целей </a:t>
            </a:r>
            <a:endParaRPr lang="en-US" sz="2800" dirty="0"/>
          </a:p>
        </p:txBody>
      </p:sp>
      <p:pic>
        <p:nvPicPr>
          <p:cNvPr id="19" name="Image 7" descr="data:image/png;base64,iVBORw0KGgoAAAANSUhEUgAAB4AAAAGQCAYAAABPpH1nAAAQAElEQVR4Aez9iZdnyXXfB35vxG/JPbPW3rCQBGlR5HiOZjz2jM9obEuWrI0LKFIypfGMPPbI52hkiaIkLuICAgSxNkAQK7GvBNANNPZu7CAALiBF2RydM/NPkBRJoNHdVZWZvxf+fO9775e/zMqqruquBhpkRb3vuxE3Im7cuLG/yMwq//Nffna7Hv7Z/+3bWuK/eHb758Z/Cb0Gfuy/enb7sf/qWYl/8Vee1f7FX332Vfjxv/LsNuJf4j8d39b+1V99ovj29q//6+94kkDGX/v29q/+GjqAf/nXnt3+5V83ntV+/K+D/+aZ7cfBv/wbz2w9ntH+1d94RvuJv9njJ6E/9Tef2X4a/NTffHb7yb/9Xe0nf+B727/6gb/Ufuz7/lL7n7//P2n//Ln/efsXf/+vtJ/677+/vejH/4f2+l/66fau1768ffAdb2qf+OD72qc+9pH2qU98HHy0ffLjH24PffxD4IElHvzoB9rHP3Jf+9iH39c+9iHjven/OOGPf+T97RPgwY++v33yY/e1T338KcDH7kdH4wPQkzAfPMFyP/3x+9unP/HE8JkHP9CeCD774AfbZx+6eXzuoQ+1zz/00faFhx5sn//4Q+3TH/poe/C+97ePvOvt7QNveX177+vubW992c+11/z8P2v3/uT/0F78Yz/anv9PfrD93P/4N9rP/L/+avup/8dfbv/6H/6n7cf/3n/c/ulz/6P2T77/Oe2f/uBz2o//yF9oP/0Pvrf9m3/wPe3f/Lf4/953tn/zI9/RfvbvPac977/9rvbCf/gX20t/9Hvay0h3L/le+YN/ofX4buh3t1f84F8c8D3t3h/83uviFT/4PaQ1/iJ5Hx9L2c/9i+3eG8DLSZP4ob/YXjbgpVDjJT/03e3F4EU/9Bfai577F9ov/cB39fj+72wv/D7jOe0Xv+857YV/xyD8d76z/RLj6TS8CL7xYujNwHle9LeRSxm/dAr6sl3+c1IX67OKF3zfd7QXfP+3D7AfoPMLwPOph/EL3/9dzXj+931XM14A7fGd7Rcp8wV/hzx/e8S3t+f/bfC3vq09/289Gzyr/cLfelZ73t96ZuLnoT/HHPMz/8097Wf++t3tZ6HmPf/7vq394g88p/3SD31Xe9Hf/e72oh/+3vaiH/mP2wt/5H/fnv/D/4f2C3/v/9Re8A//cnsRfe/ef/rD7dU/8Y/aG5//z9q7Xvmz7QNvenn72Hve0B76wNvb5xi3v/X5T7Tf/fJn2+/8Ro+vQFcx8nv6GdIZn4aehk/BNz7Zfvc3evzbL3+yHceniDNOy/9nl/eVL3+qfePxSco0HoL++cDv0O9Ox6fav/2tz7Tf++3Ptd/9Tff1Tyf9d1/5fPv//t6X2//v93+7/f9//yvt93/3y+23fv1T7dc//bH2mU880D7Bmvvh+97VPvqBX2sff+D90Pe2D9/3nvbA+97VHnjvu9L/4Ifvb1/41Mfalz/3YPviZz/ePv+pj7TPPvih9rmHPty+8OmPts9/8iPt0x//IPnfS/73tIdYzx33xc98vP3G5x9qv/3FT7ff/tJn2m998VPtNynbcrzefPyB9yL/Xe0Dv/a29u63vr698TX3tl9+yfPbvS96XnvtK1/c3vmW17aPfvDd7fOf+lD7jS88SF6X/1HKfYDy7k989qEH2pc+93Ha/1NZ39/9DZfzEGkp90ufTP7p/dJxDxHf43SbfpLxDn7Tsm8e/5Z8I34P/+/9xqfbv0t8pv0vzEnG/wod8fv4//1vfr79L9jqtz/z0falT7y/feEj72qf+/Bb2+c/8qb22Q+9tn36g69sn7z/Je2T972wfer+F7TPfuAX2ucfeEH79Q+9uH3xQy9rX3rgle2LpPni/a9ov37fve3X339v+9yvvbR94m3Pbx98/U+3+17zE+2+V//r9n5w36t/on3gdT/VHnjDv2kffuPPtg+94Wfa/a/5yeR95I0/1z765p9vH3vL89qDb39B+8x7Xty+/IFXtq989LXtdz7++vZbH31NlvP5+17ePk85XwCfv//eZnzuA5T5wCvaFz78y+1LH3tN+82HXt++8qk3tt/97Jvb733+Le3fffFt7X/98tvb7//mO9q//+13tn//lXe234f+u994R/udL761/RZpfuOzb22/8em3g3e13/zMe8H7268/+F72Ju9tv/7Q/e1Ln/5g+9JnP9y+/PmP0jc+Rnt/nP71CfrZgyt4CN6D7Td+/ePtS5/7CH31AfrSB3t8+oH265/5EP35w+1LyDhNzle+/NCyf9y4/5Pk+dRV+B3afcRXmCt/69cfQucH0e+TzX32333lC834vd/6QjO+8uXPoO9H2oMfeW/7yAfe0T58/zvS7/2kx8OXPvtR8n+C/A9S34eA6YOEP9F+84uAOv/GFz6WtllS88BvGqT5racAv/2lB5e6nOa/cTs+hA1vHKeVdaO803RyXtvRtnPfcP8xHDb/t7/4YNbztLyrvOvOK9ecyz/Zzzs3Gs/c8rvXwe8Qdz09VvW133V33/C4cX1d/y8yfjxePv+pD7bPffIDic8yDj/z4H3t08xTn/r4+5rxyY+9l3Pe+9qn4TvdF8cxSp8b5Y0yPe5sU6f5ImPxCytjMnnkdZnGybB5hvN84dMPMFYeSJhnjOlPoy7TdbIeqZN1Y6w4revw0Q++o33ovrcm7H/oo7/WXFfHW2fntQyHV+H56Euf+XD7soHuX/7sR9pvYLfT8dH2m58DzD2/+fmPtd/6nPHx9tusZb/9uU9AP9G+8nn62ICvfIExzpzx2+Arxhc/2b6yxKfaV3790z1YY7+S6ON/hzS/86VPtd9d4pP4jYegTx1+50sPMZc/2L7COPmzDo+XL//6J9rnaO+PP/SB9sCH393e+95fbW9/y73tTa99fnvty36ivexn/3F7wY/9/fa8f/ID7Xn/099qP/8//tft5//7/7I97//5f23P++/+8/a8f/B/br/wo/9Ze8E/+M/aC//Bf9pe+KP/x/aCv89550e+t73gh7+H88/3tJf8yF8E391e+iP/Eefl72r3/vBz2iv/7ne0V/3Qt7XXPPfZ7bXPfVbS1zzX4e9or37ud7ZXcaZ+1XO/u/3yc78HfG975XON/1175Q9Bf+h7oN+NjL/QXvF3vwt8Z3sFMu/94e9oL088p738R76Tslbww/hJ89K/+5z20h8CzwWc81/6g9/RjJf9wHc0w37jJfBPxQ98e3vxNfCiH/y29qIffPY18WLqd/P49vbi5xrfAb05WH/X5eXoey/n43t/4Nvay37wWe2lz31Ge/EP3cP59FntxXzLePE//N72i//gP24/9/f/UvvpH/5P2k889//SfvyH/ov2L370b7af/J9+tL3gp/9Ze80rX9h+7R1vaJ/48K/lPvYLn/4w+5CPPCE4r/cDn/zY+5mfPshe5qPshz4BPs5c+GG+H93fHvroeynr3Us8+JH3NM/RnrM9dxv2r8JzoLHKs99pe9zfPvvg/ejvteCB9vlPfuiG8LlPPkCeB5r37J/l/PDZB/Eb7OE/ZzjewJ/fsJbfwO6nLvflOpN6sN58lrXH64thnR5ijr7/197YXveqF7ZXvvTnk77n7a9hz/SezOv6GJ958P0ZHvN7Pfs8646pZZlvWOatwme9Fl4Ln7ivfZb6fOT9b21ve/3L2ytf/LPthT/34+0Xf/ZftHtf+G/a299wb/vI+97SPn7f26FvbR9571sSHyW98WHiPvTeN7cPve8WAVkf/LU3t/vf86Z2H7gf/wfe+9b2wPvf3j583zsSH0KXDxE29b70Ix94Z/voB97VPvpBAP3w/e9sH3r/O9oH3vu2xIfve2dzmg++763IffNSrsMPvP9tyH4r6d5M3Bvbfe/6VfCGdv+7oe98Q/u1t70mcT/hD1HnD1O2y3TZD7zvbeR7a7v/197S3v/uN7V3v+317W2/+qr2+le9tP3KvS9sr773l9qvvvrl7V2cLe97z1tJ97b2wPvegS7vRtf3tA/f/672QcL3vedt7b53vxW8rd3/nre3D/waug/44HvfSZp3tgfue1d7gPTGB6jb+3/tre29735ze88739je9fY3tHdRtum73/GryXsfce+nTFPz3vqmV7fXv+bl7Vde8UvtlS//xfaKl72gvQr/6179svZmdH77W17b3okM4x1vfV1z+je/4ZfbG1/7ivYG6uA6+Xz8tl/9lfbWN7yKdeUV7Vdf84r25tf9cnvXW97Q3v+ut6bu97377e3db31je/sbX9fe8vrXtNfc+7L2wp//mfazP/Ev28/8qx9vv/DTP9le+oJfaL/yspdwxn55e/XLX9pe+ZJfaq988S+1V730xcn71Ve/qr35ta9ub339a9vb3vA6ZL2+vfPNb6ScNyH7Te09bxvxRvxX491v/VXSHce74FlP4z1ve2N73zvfkvp+kG8MH3r/u2mXd6Xd76ct3v/ut1CfN7f3vetN7X3vfFN77zveyJz5xvaet/8q5b2huZ39veBdb3kdOvV455tf296Ojd/y+l+mzV/G+H8JdXlx9oU3v+6V7e1vfHWmHfO9482vaU5vfoK8b3+TeYC0tvNbsP+bX/9KbHwcb6JN3vjae5vbw/1rhMMuy+3j/L1cy0M32sNtcvN4fXv7G0e4LU4D8t9kUNZYB9M3wjtWrsOvbW/71dfQhwza+A2vzvDbx7S/SvwbXkPfeTV97Feo46vAL4NXJt702l/GHr+SsP8Nv3Jve90v97Z+zStexPr2ovbaV72kvY5+/fqbwsvb693PX30v9GbxCvIYr4Rejde9+hXtddYz8XL8txCvejl97Np43a+8/AmV95pXvYy54iXtl+99Ubv3Jb/YnvczP9H++f/nHyd++id+rL3w+T/T7n3pL/Z4yQuYU36pvereFyd9xcte2F4xxj1RSpkvR+7LXvz89tIX/UJ7yQuf137xF36m/dS//uftn/zjf9T+ux/94fb3fuj72t//u9/f/tH//e+h1/+7/fRP/ov2vJ/9ifZz4Kfw/wRpf+Jf/bP2Uz/5Y+3nfuZft1943k+1X0TvF/4iaxz4pRf+bOvxM0lf9Es/20a8+EU/217y4p9rL3nJ1XgpvJeyxr9sBUVPexdo2CPEv1hFUcQq+jgyfFOeds1SieGR/ArVUjSZTrW2tqaNjU1tbmxoHf8UXqnUR72jqoqIHj0rRbSuqTUDpkVCSKQ4Sclr1rVxO+bJWSAtPoigIQiWGqq1ZvvO5vNs483NTe3s7mh3dxcKdowdbW9va2trM9t+Tvu7P6yRZzqZqpQq0aIRoaC/FGAaEWYrO0L2J7yk8/s2vtUsQJ8ZVKZVdVUzmpntHRl17A0/As4AQVNAKJ0ld8wRUtAfp3L/2tzcyj63Q79zf9xxf9zZ0dbmNvOQ56B1zel/k+lEEUW33W0L/FmxgMfD6XXxOtrDc2pEKCJIGuoWCx3sH+jK/hVdRr9uNgAAEABJREFUvgIuX9ZlsL+/rx4HOjg4VNd1macy73sNn86myvnaYpDksr1eR8TARzZ5Dg8PZSwop2udEMITCV6ys+zFIXocHGg/QR7SHy4OZb7jvS54fG9tbclrjcdwRKDbAfpe0hV07xZdlj1hbBu1FooIFwEVCJWoIOR/+hZ0hTpPJlVuA9dxOp1knSMia1NYQyeTSca7jew3z5FuH1OR1rxSixw/Y082n82Ua3KtREeiIKuWkvJLHWiUjIsIFeJqqZrUqlJr8rXqGgHm5+Y1PCm9D17u7djfuU+4fd0/Dg8Psp8c0v59+JDwQoe0aUdaJCn8j3Ltx6sIOFGSWpdSQ6XAK6VvY+KJ1Ohc/yN0aEV/RK+MJ20EeQ0YEfgtK4SIWAKPnnIXfQm2m8dMxzhy3/Z42D/Yzz5vXomiWmnryTTb0W1pOwT1R/1U1VQaBOoajkROYTjFSO2/ZaCMWybrJgS5vZ3cdBUd7d4xH9mOC+xr2G/eMh0Ze//Qb913AeyekR4pImSb45Gd2y3pmNaBbxaeAh0iQgVEQOlrpfS0MgcY7oOlFpVS5HCPwQ+P5LJbMMcbyzFP+BC4HRptYts73bWqEIHdgdOcxLXznEx5PDzmi4isY4FqcBF9eeE6gChDGH62OX3KdJQxZLtNvqkW+OYXHkE/ob94fvaa7PPv+sY6+5itPKvs7u1qd29P2zvb2tjc6M8nrPFR+7WN7Dm1xEpVQiHP/4U+KBI0hXo30j502rvBNCBP/DlRTAaHV6BLBG8D/axnjaJSBsRAHbZ/BRHkG/gR+E8AiyhIH3F1XEQM9TG9GQzZluQm8pKUJ3O6ePsNye9gjyF1zAuLbiGvMQSIKaq5R5tkW2+scy4F3tNO4dtOJBq+fzGjkN9z4c0iIhQRsnPeDh28j/Cca9pY/xCNjn1viIhMXwYa0Yedf4nAB5/38okwU5k3vbQPAd2068VkNmtEzY/bgH1gh85eH0x7/Ts53KiI0Q3UQhy2DPtt7/X1db5VzVEt5D3mlSv9XsrpIlw4SOoc6sse1iGnSZ2Q38d+o96Ra6i/s1l/Y8p+vWEHn3kee+wxXb5yOc9xwkUJ+R/ep+Sxedw/a6kyjQjKadkG7leHnOMOOfPZ73bpaLNGD/ODYjykJ0/0vszLK0MRK1zs3LB9BzKeepUaWSYNI1on/dahRHEwec353FAhIY45MuQ0tRZFMYgQyUln2QvrCrKs5DVs2amhtwgnSO8nFCYDen/EQM0lvct3XU0buiclLukQv0C254Msn/2O05FE457J60StVcX6OmJAxFFZEaGIIE1k/4iIbAP3/4jgPFDlPu/wZc7G7iePPvqILl/qz8r79H23E1JUi9MCygzs3NG3FrSj29B6KyTzbefA77COORvcGJm9n+qm+VbpmOJa1DmNPr4N+WkPdLJe1sfobUw7krAPkzaZ5vUS+jcJeAKl3f6FupZSVCqAEuVclEN+FOVtAT0caVgQcSQirVPA4CHg2CTJJY2pGakTsRmG+rHfsD9hGUuPAzeKzHSN10kZJDvJchh2X0kHDBgDwZcP1aFPNdDJfcH9tYPJY2sqIq1K2gD902inEZYfEX06bG37R0Sf8Pb7SVsgFKq1KveUa3NN+RbkPppjl/HbmGeEa8xDHWu/+2UQFvkC6Ba6iNCEbxHz+Zq8Rq2tr2nGN6WIYK1d5DcLn+0ausiK0InagC77zC1U5oSociJ8PBjHg9+Y0NWFYidFxBKebAuDxqi1ZEObllJVMt0t0HRlwMfjinOKHk1BE4Y6aIcuDaTfYRUpqupkpjU2tTu7ezp77rzOnD3HAWdXa2vrqnQUEiGjkTpUqGcEso1G98iO4UlfOBi8Ea2IOAJ5bAcpeIBuu6fCAictSxOolsJkM6Ut5/LF/jYXbOfOX9Cdd92tu4y779Gdd9+d4TvuvEvnL96hvTO0/+4ZLofPaJPL4bWNTU2mM6lUKaoqfaLWKcEpvAl9o7DwSAuavw1t7H5mfxN9BBx/Rm4jdY9MhaSeHqVuR95Tfcv4ODX6hplXZR8EX8VHYgxxeL8FnlHZngbj1QtPeEZgMg9sfhJjG7ju4Re1NFmFiIgISEhRkFIk9w/6RqNvqEzVgQa6mGkRk0SjH8244N2mj529406dv+seXQB33P0M+uEzdPHOu3X2wkXteQ7a29Pm1rbmzEPFcmXXa2vfbdy2wLesBRiHHZu+09FxsF1QtZD3FhFifl1w8buvxy49pq9//RE9/PDX9LWHH9bXH3lEj/JhwYfGSxwY97kc9oHV6/SUjw9rww/y2B+l5HjNzRxlM2gZsszpEhu/Q/WXyPvpb8RTLPHkKaEgTceG0Jd/l/mIccllPvqoLl++1G8YuXg+4GLQafxhzD/Mce7cOZ09ezZ/qKhQCX8EeRidH0HnQy6MKx9Ord9sNldlfJcSlBOUJFnXWkuWr+h5ehq5fjaVTZhajeGR04gJ6jOdzlh7+422Pwz5g4HrZky4DJy7fdh7ra1tasaGvMLzTsttJIVKrTJvwgZ9Op/L+7T1jQ3NOETYZhFFKkWeHzMdHyUnBgeMgn1FnMsqtWpCf7AcpzVfadeQFGr4O0k0u1cGZX2IMl243fn4sc+Fr/vIFT5IXNnfpz8ecJm/r/0rB+k/pA+4/enaiiCzVkC4YI9Sqiq61DpRRc+Kv9SKOqFCGuFc9w4hlnWEJvsdZ6kibUSQrygKNLBB6RERRB9B3wg36GsbHGCnA+xz+dJleUz6QF5q1Yw2nNOGs+lMHo9T2qhW9Ef3AFLoVEd9kg/NFFCBiAzhjQFHsgJ5TxyjvGvT1OcWvtyuFmdqHGt/+p4/gtuOCz4AGp4/zBv7RJ+no48sEo29jWE5lquQIiJRBqrBNdpO9HjT00EsaU6Pa2ynnigGBZbEciiLsMcd5Ek9EX19I0JlGBu19OMu5wjG34Q+OGXOmc76PjlL2vudJsjnetv2Hvv7/qEG+rb7d4K+7o+Tjl9ti5b272sR0euB8bXq2mBTDCjHRfTpInoKU9d15Hd8KVXWtTLGIrwXpdyQHK6lnxPsL/idnqamyN7WeJJ11Suu4twg4wlnvEH5t5M9ZRZooYiQP455HPiyb3t7R2fOnNH58+c5m9yhuzkv3/OMZ+hOn1POntcW8XPW78mUyyrGUeTZp6rR1/y9xVCpCqDoz8ot3EcL6+wRWvRrcAvBx68jjPWlV4/egY4c+jKc/o2HxzEG3nxGP+IzHMiPCJVilGGs1J4yL9QB/biayD84VtlP1Oo0RaUW1YIfpL/2/p5XVEpRgNy/Qu0/hiA+0CIkSI8b9seQfqQ3JoNUPNFD2JeCsy3QRaCp8PFcOjhs0JbtENRrOpux79rMHwA4w372zNkz2spz6Ry7TJCETImppD0hkEm2U8WWgTT/oKfn1Jxrl/NrR7KO2JBtOyKCHCegwRFDeikC3wDhIoK3Br7ShSLpjbwi00YmpcauOLpB2Dx6r7jgg7b1914oaYYXMt9rxIhx/m/sLwdhSaasSbu7u3yD3FHF/l53fCF26fJl1vYu06y+LMcyvQYZ9i9lriZ8iv22yHQ6pW9s5S9X7O7u8IF9Dds0+czzp3/yp3qEs5vrY1Xc5sH4U9pTt9xFBP2zstf0+J2oUFZHG3nv5LNa7lM5syWlny04kzm+b1PUCaVmQb4IxotoYyYSh93/TGHlWdUyF+zT3BaOc7vVWiTyCef5w7ZxHst3OR3t7vREk6yo1Jr6es6Zev4hbBs5zQLdRj3dpxbsA1d/GK2jXoqUpAg8PA4Z6c2XGGchEmSbWG7HPqVDD/dbU6OZZ8DvuIxx3Q4ob0H9nD4isl96jRhhnUuhDsSZRoSSwovo/ZX6OJ1QoZd3qIiiKeuG+a6P+8ef/Mmf6I//+I/11a99VV/3eZnLYP/Qt3AT+pfLNA1FntXdn2yTxn4oIqhjUQSxhkJ+dNLRjk5vdOQzPYmTWTKc+dInjKggrKGAhs0Wi07Gyb15YzZt2NNp2lhebsQQk7T5jahQRKiWokofsF28HldsZ3sKZ32znWhzy4JFXudPZXr/UIZ1dAmZBp7DzpMY8qefOB6ikZMeckDHuF6G5RvE3cjjpMhAKNkJnPRfJYM0aE9iYk7zw/ZDFI99iV5sx9y4yP7gvtD3r4Vscycq2DRK0DdCdh1172iPbCv85kUUlVJVa1EtVVGKok/u6Nt4EhYIbO/90/r6eu4j1vju4zb0nObvYgvmN/drz0NuE/c7G9/53AaheBKlH89aEDjjO8TWltepHe1yJ+QfZvR4857D3xL3+Y54aJ3oG9bFunb4O/pMY5wfl3jrQuWaoqh/3IQRqOM1RZ0W0csOok5COk2WU4lXRL4UEUvYwBFFEUFmpcOX9Mm8Hl+GU/RolN3kRTuYeou80e1U0t9F5TKmSmWiOptrzgXf5vZuXvjtcdjZ5tJvHd50NlMpRY0ZxhNJR8Pb7zqEX4mW7/4Fl3IjQhGgAFNHmoY9t/GUW8DtBWg42eRuw4k3GdOZ5nxknjMJuX19ePWl/xkOsr50O3v+Di7f7tC5C3cusXf2grZ2zmhtY1vT2brqdE1lAqZzRZmqa0Xs77V/2CUWXdDXAJVsLjzBi8fKNO8YQBhy3+nhHOZ5RzGmcXrDcq4FxydcHngyz6CiVRhFpjhU7Wm+j7+c5zjnGxiicJ7UdaQuPRxIrkMGNs5KdHC7fhZgLJecDRaEF9SZuNaggHbJ9hgp8iwzIsSj8LgGKkUqzCPVmEp1qlbnEv2jTTcU802wrVjf0XTrjDbPXtTO+bu0d8fdOnvXM3X+7meDZ+rcnc/QmYt3aZf+t8XF8MbOnuab9DcufuuMPjeZKWqRXF6ExCNT2aPb7rYFvmUs0NDUa2iC8dUYhyfhTVbHWDTffm8SL1++oke5cP3a176mP/3TP+UC+GFdgefDnzdr3jgWxkjlYs0HpsJYMSKCYVM0mUwSBNW7xkFtIW8+L3Ohazkuq5Cg1iojIjjcdzrgg783hb68/dpXv6avJr4q63Ll8n6mnbFXMNZYW/xbvzs729phY7m+sa7pdKZSi0oUWbdaqsTYjQiVUnrgp8ry5bUPj95vRPTxEF3beQ4wSHFqQuLMB/hIdIsfhLpNLXWVpp8yKx9NJxzap7NZ2qHir7RFKRMpaq6fHYsbs69aTGBNM92Efdkk7TZRqVVBWmGrFp61AztJh11LLDBcJ6kp1EjXsG/QDwKaPPgiXwvi8btvkZXZnzzIdFrrZT1d5nQ205TyR4y6VPYQTivkdoOcBYIOORQsFh39CRDuQGs2TI/0k15ReI7DfcJ9LohvrbFlGYBMhzvGR2e/QTzVVEQo80AD/Qv6mIblmzdCT4Frx2VGoDmwarbB8sMaH9T2D67IH3Vcj1qrZrTnbDbThA+cBb17fbEH+ZXOwo0MKHqSNCKOU8eZB3ov8SE5+KShb7KjAlSFukQPbIWHpw/joeNK7hfGgo90C6v8cHgAABAASURBVD7OLdiIJrV/QEdc58axWUNk5aUjZ3bCaY7YJ3zukydYtyR4mly0sS4A3y0pJSKy3hGhUowCNapqAfTNuoJxrajMU56v/fHW/dVAktB6aXt/bBrhtnBfjyBVlGWZESEC4i07pzHsHzHGOezkpteDdbAMw23ssefyu+aPXo2yQtbXdZlOp3I9HI5gDsS2shup/SeQ+gwvshDrwGkYoihRBknCNAGnz5yh0G339LVA3zp+F8bIpBbW4YnW1uba5FvIFhe9u7tndObcOZ07d4Hz8QWdPX9Be/h3z5zXzt45LqzOaI2PatO1DRXOLF1U1ufQAevhQQtxylIHr1PRwjSKOlWZtzCF3xnmD2j0H0P0oAAaHGwZQ1AKpWvQEckbEsHOYCYyD4aJeEUEBFDvMBw2XUUwX8AvybMflKIgXKC5jqffchwXSr55Qfgk4EeEKPjmIfI9AUSQb0Cj/IZOjXbowdk1ptkWHW2xaH27+JcjZuub2t7bo73P6yztv4d/c/jt71KxgWUK154gyJYP6nXsdw5Zxw7YP/iHLX0Z3DFPRYSK7byCCDIYOu4i4A+siN4fEYrogYen9wfpDMhNPX2e/p3VRscO3a3vIR+OD1l/jXE9zjnaazH7OM/TjfRLULL9kHxczzkfqDc2NrSxuSnP4T6fLH8jkvOIZTdkZYbhZRlL2QPvG03cH2azqTY492xtbsl/5cx18Znm0ccezYtg/1Cg62PbmG+9datdNk2+esn20lAmUv+WHbwFe3f3tytX9nWZS3brdpgXnp062okF3ynVmMc62tAsiwi/iLH+HXENiMTmR/Tjgi4nBQ/9tpaeRxI5Dy85PS85XUQoMg3zRanyxaht5z1zIWx7+SLUZ9YE/cB6u895PxARKozriNCqo4pZjMu0nh39xv5VrKZPP5kc77Qd49Fl2++6l1Lok1N5X2G4f05qVQWOiwjqE+jieozoeZbpfarP1Af7h7Kd/cO0jz36WPaNr3/94TznX7p0mbhF2t/lGpY9lhOSzOvS5lKpJXWaTWec3aaacMawPmF7KORHJ5x1SSCjMXZ7YElXkkZKciIPVZPLKtjAIDXnvkPOOYA+06VtO5o2DSj3nw7ZPZ/UCG0JkQZQjp++GPLYQyERoVoKqJRXFdHv29zWhtvDsFxjEAZBRj75IkwZ9rpMCurLHvQ4EXZiksquT0deAuaRnWjng0egj3f4OrD8BHlOo1fJId01eStxyCI06NMNGkJ4IkJuF8N22Wcd2T/of6jfc02HfB1zrl3PIKtEVxFuhUvo9vPELBCKCNoDQCNCHr9z38FwAex5I9so57FDef486leMoRxLRy2hJ+FizIsnYtRjzjq1mT+wtLmxyV53TZ4zFoxjf2v0nHRA36GHU4eSce5XEQgZ5d1iWq6SR2ERIf+7Ku4EI4JUA05EPU4wRAEi66nQTTo32diQN5n1+skRjKaZJvCnZ/ligsRvdg/CUdQSoU4A/wJ0gg9iwmKxvqGNrR35InBn7wyHmD35cnDKQlLzI6JLpAuwofPEazQm9HZsIgnZdoWXO4gPAxHm9chIdLv9PLUWoJXkdunBBEIb2T+WGiUkFlVe2S+CD7rT+brWN7fzkneb9t87c0Hn7rhL/k3M81BfBp85d1Hbu2e1vrWr+caWfMCt03WV6VytTPKQu3/YdMAlsH8LuOME2hQ6Qi5XhBuqrCCu4c+UWRt8zntjQPhNP3GdHFZvjLffSUeafr++CbBOEfmm9BUKjyd5ySUQEbSEBjRox8hf9OBjWYDCeC4aeDlTNNINCKkgowdy8PMoIhSlKGpVlKncl2IyV8zWFFz8TvwDA1t7mu+c0/reRe1cuFsXnvHtuvPZ36mLz/oOXXzGs7n8fZbO3nkPcXdok48oa9t7mpFvMt9A3kzuW40yVKoMl0fBPEVS5DO8dNt9y1vgz2QFPP9eE8MGr2P8JQh3HfPeMG8f8iHlyv6V/C3CRx75el76fm24fH30kUfVcRi30Rp5vLFcX1tnQ7eev2lYGDfme9Pv8r3ZnPJBX4ybjnIWwAdP/2R6bvT2D+TxNZvPNQdO3yQdcIB4lMOpL3v/6D/8kf7wj/5Qf/LHf9xfQnNY9UeqOZda/lizycea7e2t/AlHbygtK4JxSn0KY9hyt/hA6rSVecN6+ADcUY+sP3sMhw/YgLru5qECGocirgURZxCvkw5eSDwJ3WJn+xgWnhT5pv4BJtt8XLUiQoX28H5qMplqMp2pQhv8Az6+XDlY6Mr+QocsnhFVvnD1bwNPpvNMpyjMyuLSt2kf21yhTfb9k/vYKy9/KZQuoC5ClhmlKupEqjXDjfyeR00pQgkyeE9YSDeh/Vyef5PJF/hzPmDPuch3eJ2Pn94PGmscEsyf0j+sv8uxzCbKBV0LPga0xCH7ga5zXxYuwDhn4+eBIduIFEk7+kijTybPftAxLlrKIBVh5zEiQoE9S62qpahEJCLgD9BT5NAk9bWeLoISTQQzx6N/68VjxnD9Hem2nww/CDCZTuRwhHMG0UikbpZnwMgnwnFSBHRABH4peRFxjOpb3EUc1Sfb0+26gkqfrm5vo9DmIIJ+h+08xy0YF547jAXjIucP9yf3H1PSqbmZBnsPvLQ5cabXAzlp4iHvDaS/nqxrxt3iNow4smnESb9tGNkX3R9Ps7nXlMl0qulslmvCDDolXEvNfMK5LrZ3hz0NWBmXMmkrUzqq2Tb/0obJ8CtEdBwDHF3P0QpuDsZbJ7e3x9qVK5fzh5nstx4RoUr51nc6ow7Wm3BEaNVFxLGyI/owTJLZDxEUEqchmaEIkPEh8RgR9hA0HaHb7ulngaGdloo1N1+uKbUWuQ9577LGmuh1cJPL4G0ug/fOntP5i3fq4l13J87h9w9Mb+7sasa6WSYz+VR10EkHLLqHXWS4i6pOBUDT39MF/kXAp690aNBWAY+gIgJIod4l5QVbycTfgMxISL1f6qkjdbprPbsxUpniGKtKEOwjUl4gZoR6v8ZwUaB/AUkLYVASoVKOEGWIQya5FdINIkQWMFLyxY1BpCOlWpREl7Tin/QQe6aYkmSaZ88oU034PrK5vZ2Xv+cuXJB/QcJ7WO+1J+ynXdderp6081zqtcxrl+e1BXtDN4n7oMtyPzTsL7afDbFSakQoIpITEcf8Zkb0vCCAl/eTe1LOICJ1Zw3wucLfCBecXRasw66P5+MejTm70ad6DFmPkYiQ//HSnPXGP0Tqc0VE5F8o8l9A8m8C73MusnyXe0zANzHgtnLxpVS5nfK3vTjvbNN/vAYdYo9Lly/JF8GGL1v9A4Md55+nph69nTv2QAYhq6eCLa1jKaEAjPI8513h8td/0ck6+tx5wMf/BZefHe1q2N6HGV4ca8ex3m4zF5DlMIHwWLRZyza/Tj1JN0pqiog8x65zke7z4nw+I1550bjPhcmVK1eW6731ooChXt7XlMyfGfKFRijTYQf/sODYJ62LEaSJiMwTEQ4BVM88HXXt4bSF+Mo+wmPQbWzYXz0XwO/teqRDlEEX8rn8A5/dBv3dh6+wb/Fv+fq3fr/61a/KP2jtNEINl2O4zGI5I5BlXTraBa9c/nw2l/+7gjlnM+/TzMs8UWRZOuGwCBXkoY7N56ykjVQ9GmFibVZ4oYgelllLUeoFdbpD9t779BXrbfuSIdOnJGRbz4btV89zKdhlOJEzGPYnzx4YIdl+rr9wluO2dnmG/eZZh458pq6XIURkeOSbooN5Gde/UIOEyHYeAwZP+khBHPlgpL/3EnfEdtQNYMxzkmLhY7KIT13gLym8TDNS4lDE9VgFybNN3O5jnyRZjmuPl2wfvhnYZs4X2NZrl9szIuR/Tu+4VWTlLPw2btICWBS7uu+ONvYYsBCPnRyvXAI7zn3ZY8eUjiYaI8lRO9DmydGTcOhjwZYQUkRkf/Fcsc4d4ObWprY2t+Q1q9TKPHQpvzd6jfIYq6XkPFPrRNZZyNBT4Jitjku9peUwkI5LH0I3WUgOFLIm5dWGSc6GGtGS70HbF9q/yXTV45jHw0qmMalZ9i9pH/C70TojOpWrDhpdVHWFhuQD49rGlja2d7W5s6eNzW3N2PBWPk4GDe6O6p+cNo0SzAVeCBfQRqkGhI4UEYq4GlJodEe+kXObPpUWsL1pMa00Ae3GREKzNSKjVPnjb5nMVOkHdboGXdeUy7cNLno3d85qe++8fPl77sJdHHTv0rnzd+jM2Qv9TztzIby5fYY+sytfCk/oN4GsVuhbQZ8bgQKdKBfaEgSYzBgZeFoi9YTnVEcYfaspR95xipAn9WAONOtFjH7TnqNjccI5zsD7TX0YckrlrIwhu8EzEFvK6WzjJZib+kvfTgW7BzNEJG2I64CpoAEGipCgTSMCRpGYH0Rbi7nENOpUlb4z39zVBn1n68xF7Z2/W2fufKbO3/PsvPy9+Ixv07l7nqU9LoM3z17UGh9RZqSfrm+rzDck+mCjD3UsMh1y+48h5Zh2FK6mwaUnXwPjNrltgaebBeJUhcZ9wknqA5Q3g/5pd1/y+oLW8MFwn0OvN4nOY6GFMbhErapcMkWslIc3WLcjQhHhLFzOLWQ5vvQdZVqe5fiDf7Uc4HBjX5O6cEj1BwtfBDuPf4LdepRSVWphPDbWlpZlTCdTeVMZEXycP9CVy/1B3WUIFSJCPAq0Mc9yjMViIX8MOeAiep+PO/vQ8eNDI+3pz7VjTk9/i7hWfkVUagEv6cBvWMUfw/zR58AfwzisNypemSenszXNuaz3XmvKnGeef/t30YUOFh2Hto6L3gX+Q2Da6RC+4QvfJg7gzJOWscGmfXNrW+tQf5xeYzNvrHMZv85H6DkfrTO8samM39joy+bwMZuvaTKfa2ZdSDeDN8U/XZvLOs5mUOKnpsZ0psmASjuXOqX9JyoF1IkUhf7V0H8BDtMPUwFfOJYdPqa0HgQacB8wmu1DmI6kBOkxId62hFkRoYhQGRDRhyOgusUu9UGmG/YkYOcT+UbVlr8tv6Ct3Z9dJ+s44eLJe+gyjNXAFqH+HxXlQbDLQUIv6egdEQRiSB0S4QiohDcU+rPnIkIRx2E7lhIabTjSKEUBP2I1vQbHjga7uo8ZHXOZ2+Qk3O+SR9qk9ENT50kM7WL/IPimCS287MOWs0RKasSlp+8Lg1eiTjrh0PEE56aCzm4MVSJvDIBQnt8jIkIRoWJgZ9u81irDH5lMV+H4iJCd6zfSjgJt4xHmj4gI+R+vkXXD1GU02tRjzeuR1yVj/8o+884i5Vi/KePPa1LlA63DpVAi5WaCyLfk8IAIM0P5b/SHJPuvgVDILgKaT8AJsxQx0AzxIsgjo3/Bu/18Ey2QLUH5pgbefBi1YYSilB7BusuaN2XdXGM93drZ017+9aw7uCC8Q+cu3qELd96dOHP+onbOnNPm9p7m61vK8zF5W1TOM0VdUvtB+s0bINMgTY+27CiBZg30j0PBy2BNXPgFAAAQAElEQVQWUcNvOLnpiKPUvW98MzTV+Cju+W6E9yynYYwfqcee86csynWZq4hhnBWUiwhFnAKFlHzJ9Bj0VLjobYToTvht50TlYp52ELQBLoLrhD3axra2dve0s3cG7GmLi/8175NmM+VcEkWIURsNQXUcvnlYl8a+qGOfx74pL9m6lFtLkefbCXv7WtlnEY4IRYROcxGRcRFHFAZPZPKIGPyR4Zt5Na3+W8lJl7QN2rB2uv+4nyQP26xSFrnMGHGd8okLhbymzNl/2ub+k5kRwdllv/8tVeZ5z/0uJ6JP6/RRyEk49A1y1B2z+KFAB0IFHdxWXnusty8wjRl7Z+t76TEugR95JH/Tc5/LQPMGATrduTYjTk9xOjcUxXNWQaeiCPczZT8b96n7XEj6jGcdsp08H3DWODg4ZA9/APZlO/sck2nRd5+zmXljHpeN6JRvv/nZB5DTr/+NNflQ/sFex7kcp1sCs5nnOF/O2haBDd3v55w73Adm9IPpbCqPuwjqQb/yDxpYD8OyD5fjpluKHj2r8hdcxKd+9NcgQUTIfceIMEdi8PHQ3ymHd4YjItNZh/Gs7DxGRCj/mS6B3Qe/67TgbOALFe9X9tOO+9mX/V84+Tfu9rErxWUZIaXNDrlcXazo29jzEJVprEdlTqieGwaU2rdzRzsubP9uke3t8p1vSfF0yMo0ma47qq+VIPFA8K0+0deTt7k0XebrsKX1NB3RENDQI4GfIp3lGria7ZKK7VdCLs7tkDKRNVLhIoLowMeDQmPcVRQFRh5eHhL3WXifeCjjGKdPOrAcuFEMWU4lJ2WQaMnCYx0gcIfHAaMPRoQiehTGeUTvj+hpxW7uI4U4KWTn+o/t429N9ptn2zq+kDcvhqF9DnNv4+Yt4HYyQhEhXhpdlNBkOpHnttl8JrfRgrnhCt/39pkXlnNglMwytk0GeIX4h0ze9gGYN/KESBuJgg4u12vUjLnV65ThH2zzD5I4zv3COnm9uoxuC+ahCPKjF289Fa6v8Sg5Rs9p9LqRxzKgM+Gg4lLu6WmXkcqOsMmNoU9s4yQ8wTFQ08+E6gE1ohFuGXctycjyc0OgG2Q6v7weEWYKk8uAUowSFNWoqdGpKEGDdUapamUqTWYqfHiczje1seWNLRd5Wzua8fGw8GGvkbYhI0qRF2GjliJKpQzKdUGESMKDXTFwxEDh+Bmi0xsO3MZTZAFbN7DzgLEdVmi2W/aRpo62a6Ith77QyoQ+UrWIHo3+ERx+pmtbWtvY0ebOOZ3h4vfcxbs54N6jc1zenT1/V/LOnLtDe+cuavfMBW1x6Tff3FGZraurMy0MZB9SziGyD+lTC3TqQFI07rBIF1LCftBA5zj4LRHqqa5NyeN8Iwg+oYfibj6fC735XE9pjr4e/VvYUnbYXYascBNWVaEvFML0BsIC5KGd5P4BbQaH4g7a0Yb+oRGj0a6ifY2YzhW0+cT9ZXtP2/SFvQt36iz95fzdz9TFe75Nd3Dxe5FLYP/p520uftd3zmiysSWRt6tTWeaCMg4lGf58l5S5tQO+9HC/7Zjr2KbSERopDQhPgCf1NEs4iScl8XbmP0cW6Nf4xtrYd02GVfptAg+5iFDEEczv8sDUccjjgMYBzJedhv9k7GUuTcdD4SOPPCpf1noj5kNrsA5P+ZjtjVupVT6I2u81ulAGGlA2Myj+SnwhfUTI5fmgf/ny5fzpvkf8/wqxqYsIOf+MjahlRAT5m3w4sD7O402paWP8SSHL9KHcP5k/nc7yp7LzJ8Y5rDZXXsqPBpepx2XK828ae/M46nDIRtLpHPYB13C8y/NvFGf48CA/GJjvAyQijz8MfxdlOUcU5rFUjbpgEdg8x2JuJrCa1/5EIBch9kOYRQnD6wwYHZyuLdIO/jhxMNQ5aJPpZKYZc+ba2qbWuKSdzTc1ma4pYiK+YegKH1+uDP+vrv37MA/dR6hoU1Flj+bfzt3a2WHtPaO9M2e1u7unTT5Qbmxta2NzW5vs50w3uBg2fEmcIM6XxX256+ixxnZwTvlzVdrSsmudybQwN5c6kRGlqgfhAuA7TSVNpT4T8lj/xWHT/v6h9g8W9G0MoSoyYo1Qh/4dfahBDbf/GBbzPImyvbTiIjAo4YjAPgOGPh0xhKEkuWUP6qEHfQeJfl8N2pqG79PZ3+S6LGjjQ8aAKdGqjNPZ9OijVSDPj+Male0p+WHaHiMILh9XLSKO6j74lwlu0pNlovhY1g3TmyzniSaPuLquESs82t7zj1FLUS1VNT9+TXrqfskYq6WkzUY9PId0+TFsQVsZnRrt5Xbr6HuN+bgzBtt0A6WZsi9Yzg3basg7pkeAxUBodcdlCIn4efO4VSDLx/XtA5bRoZ/Rc2787by3Bn2ZESHbvdSqCX07143ZTDPgcKlHNu9sS9sbG3s8GOZZn4jItokYqEJXu5M2OUrRsIfl+SO11xd/PPUPS/nPJvbrVFNEDLrSR9C11qpSK/yiI0e5pOOtYxgCRMmQQqanQmNcOBkhya+IUETopOs5vDMOejLB7fA32AJtKI+xOfjGVgmi3F87+puxINyJ2FLltXLG2r3BOru1e0bbe2e1e+6C/FezLtz1DF286x5duOtunbvzLu1xGbzJmWfGmSemc7Xqv240zXNPF5Pl2buLqgXzVrcK+klXQg3aKNrFDysG2qKQup5mnMPAfkGJ8XPkc2gATNfNyLoxXr2/XHifkfD6vQLGssdcR1xH2s42Yf5yfsgg9IikCg6iN48i4BjmDXAQrohUUh13qJi1OE5pJxhjuS77xtGE2lgstKDEQxRYqOAHw8XvIbTFVP7+sb1Lm3LBv3P2HN/JtjVfW2femyqiSCjc0M56KB0MM6+BgB/BGxTyR/R+Z7UtbVvvf0077Os6Bekqc5bn1prrWlHEUT7nHQE74xyO6NNEDNRMEBG8Tzyn8U4kudGgdW6pO5YhYNvgG9a9Xop5vU+9visq2RsRCvUuIlTAjD3Uui/e+VDt/Ad8JPd5yOcS77dsrwjSMm4KiAhFhL5Rju5IUbx5XGpEqJaiyr5kOpvmb1VtbW1pG0wnU1lnn+8e4RLYH9f3ufjr2BfrVBcnuCfDJ6KXwcAGku3h/jNBF/tpjCzfP5h7+dJlXeF8Zn1CkfpaZ+EWXEh4LbVu+9j7AB0Pht/yXJ7RWNubBxTpI4pSPn63x4I4nyEdT1egzC7PiZ4/3IYkk7CTcM3jCDldgn0ZYcuq9P1Si6z/bDrTmn/wxj+kOp2qUp+IUEd/s/7Wbx/99rnQdtkdsjQ4l+8yGzbOOY65rCMfxWSKCHRPYAVk8vR83vZHwKc9i1Gr6gD3zYgg1cpDMNT/K7CL/cjGy3lowYX6AbY4XOp9JW27T5iZqISm04lc34iQ7e79jc+PabdBZ88fTjObzzSzLUplnBRFBM3blj+IuqANnc91df9yW6Tfc/gIZNom5jcMZVjXJQKfAemfhtl64FEf1b/JPpS9yLr6gr6DybBw0mPoZV3/HRGKGFGoY+9fzRXR8yIi2dZ/CUrsyz7Stw+LGCn8j3w8iiB0AplIT08XMeqLXeiXEYGiBnWjn9sGhTVjPptrNu7PSUeivo94DHiMDnD7k9PRvS3oixGRfl7Jf0pf32zhcesVcBu0oS0svdimhXGqkOeSKWPXl67+b0YEb3//iq5cuZzj3uMG88M9rphD5hdeUQjx6FrOnf1EHNnkfIEe1qHWognz2ZQzkvuJ9fFa6/XK84v3JP6BlccefTR16+g3jTHdrdRLOKsRV2lLBLx8o0ucgPk5xuCPtCTTrxBZeWnFOTjC7BgDcXVa4h0dEfYRb4Lf4VUQk0Gib/w50jinFgySRmHR6UBjUm1pIIaUk461G9K1kTrtELfkZRyLoGUcAyVlnGUiFD8jGZUH/yBHnBLgqIsCKsHKBrdHx8a2zjc052IvL373zmnn7AVt8wFxY2tXM+KCD3pRqnrQHBGKCInOFhH4KXJ4AgoreREBHSAoIPqqJ67i3GY8WQus2jSweyCQrYAUK4dD+G2E+4aqOhVQtYiJuqhqZSofTlVnUp2rTDnw8HF6tr7NAeiMtvfO018uao+L3zPn7uQSeMCFu3QG7Jy9Q/PtM6r0LzqZuslch/S5A8rab0X7LRJ8I9ahBEKLpII2LULoIfosgN8eB0Tng9hlHjNuNJ/TPi4QxrNMFoGSyxAeh806AbOJxeJ+3xwsyhnDr5WsGbbgRB8RkJMQ8eZJwT/hoof5tH2BFmJKCRX7S1GpFUwUpUeDNvpDB+2gok+4b9jvC/7gAmNCv5hv7WmLfrF74Y689D135zP46PGM/NPOZy7crd3zd2ibOWadDyBT+kVhjtFsTaJvpCzkL6JogT4LuR/0sM2NTn4z9wlfznlQ88yGumZkexLPdSS4Yz0Jybez/vmxgLtjyzWf/rmk5p6wAayOftyxti9y8904EC44GB7qMheyjz3GoRx6yAVat2gs8Y3L2I40hwkfqhCRQhtyCmv1jA2+f2pvPp9rOgPTmSYcJGutKoxtl3UFmf7g8PWvf50LYP/56CZv+rzZM2bkKbVkeT5E+8PEI758fuwxHXD4jwgOmzNtbmxoh4tHY2NjXbUU9Frk4X6Rl1+H/eEPGxSGVuWg7sNqIZ0Y48JZ78bYxbt8grggQylVxWkpryHDujfqeRWO5e8tQrLUf5k2pTsOEMk7ObfsFUgCljsCDo9rNyAcA4sHFdAv1KIoykSlTFVZZyeTNU1Za6ezDc3A1HMr7eiPzKVOJWzSRVHXyIudRHhCe83XNrS+sa3+QndD/o1et/9kNtNkAqBTLpYtx+U19TIsx7BmHa9eL9bcQT4sZtvoAa8DDXSU3QAKKaIqBkhVYg9h6nR8W9CCRd7+gq6FdCSQXWt+S6HBOTwyzVpGEAgCPIX+ECUUEbK/QCP6cEToG+0a/dLwWDykzx/w0ckfa/xDEPt8hPK4DkWvq+tfCI16Zl2pNI9OcRFxjBsR4ulxLObGAy6y8TLogFdlNP8kTklEVvo0cnQN3a/KcxOMMekxPUbmCg38EYE9BtA3ShTVYlSVahRlP4EXEeToH6ud6uMZy6FSdPxOPrPJkczLjks/2dJvCp7qJ6LXdSBZnMs/huTe/MsyqCgZqXw24CqFnTzT0+C0PT8isG2oYufK3J5I/0S1YPtSROP0IJvHgseIqXU4Db1eSkcPw/RNXdeSJnPl5Y+VHmP+MOqL30f4iG5c5sOJk1XrMsB9IBSwUcRtiy8iFIxHvBkTq54MmLGKnunsI/pY8w20RzzK4uljlJJ1letThyKuirrN+KZawA1oBUYqZRM5CNxnF/RH90nThdfCqGplItWZCmvslMvg+ea21viOsuWLQy59z91xN5fA94BnyP+t0jaXievEO22Zr2feRalasHYukGV/B+3gtUShDCOgdK/CmAgUAjEixy08Vmti1YJ0cliP70jr1Al3buczPQn4qnJafAAAEABJREFUtgGEbk4pxDvcWAdtE9OGfRp8p3HBp2mQxZ3o/BGhiBWQOQBMJbX/FsL26SgvwX5oQSmHXPoesodZxJS2XOfTxbY2d85q58x5vnmc0+b2rmbsewv7KdUqkV+nOOs7Im2axrAlsFn6RdZYwjY7PDjkg+8VeQ/hCzPhIkKeuwrzVETILiKW+RTmSBGjR7jeHxHJj7iakujEE32YtLL3euhTZrXczqtI5hg/0qw29R76RaOvNPePMX6gkQWPAULoUoxSFBEZYVv4bLPBJfDG5qZ8nlhwueUzjdcBU68xTuy0EeQzzPgGgNL6UvBEidQ7IlQYw9Z1Rr/ZoP/4o/rW1qZcF3cH6/7www/r6498XQvOghEhqUdEkfc1BXkFPo8co3T2PR4yYY7Xjj2NQxHMI7SBLxS9Xl5hzXSblFLo1nUJp10cLuiTh5ztDuif++CKzPPZFRE0eWPG6eSw00eELCfCejm6UbYkwhFFjjMiHN8j1P/T0pEHw0RE1j2ij4+I1G06nXJO6jGZTJMXEXL9FvQH9wH/ALXpAnt2Q99DGx05OiYPxfDgIT9qqEeod9DkB2wQvf619rRgLxEfQRwZYgQepmVCyEU6HpLFAGW/dT/wD077oqUyl3QcliKCes3kfjKZTGT5bpe+Dh22cPwk4+drc825BJ/PZ+SZpszMg6yIcJGJkP9Rcxqro/09v/h84nZ3v7vC9wD/xS2X0RibpOzzISOCvEYZaMZIEaHRIZYatj4IOyKIRwoRLs9IuYSzI6xScg058T3+ExHYBPnYPQadhGuWCfXjnpPl9AG/lyAnNixy3kL+IxTZ1rX01H4jghzAAlzGKsx7OsA6WY+CnhG9vgHDJnFco00LjFqLJvSNCkrWM2inkBS0nxg7jTF+yPg+4IJvH7qvo37Rt1JEKMgbEbIzd4THv9Eo2DzEkqRPh+cpeEbZprcOYcWzfoHOJ3AtPinHx3VP8Epb2B4JpZ1TInKCcgoNU/CXWjRnbfD3N18C1zrJtrjCvLzPZfAhc7Dll0LfJV8Y5JMhh7R866RDD5ec4+JYHPnIz3vJJaiIIveR6WyqOd8RPT8ZnnMjotfLv9Ax/NDQAd8EPcYtxOtULUXW0/UKmCPwKg1gfa6DMQ35QxFAkXlPvgJ+YkgDkaE4njKSEcnMN4lMC5xjgMkD99Y9rmdWqH/1gmHy9H742UmG0HHSp/LbjXeE46kc6vUmZb/qmCVXu4lDgxFFXdQBE2ky03RtUxvbe1zKnNcuFzPe5OZvb25sqc7mijpRlKpSK7KKhEDr6rJKCY2NrIBzAqtB5ywi/QnotrulFqAVjuQ1QnSHJYMJSOr6IFFRikTbNtEvaJcF1JdvHX1kERO1MlN/yQe1P3qquqYy3dBsfVsbW2c4HJ3T1q4PR+5DF9VfBt+lvfN3yr/hubZ7TrOtPZX1bTU+ZnfTuTo+ZC/KhMNu4eLXELQByb/huUBLLyRJQ2qPA5LLVV0FVdKYz36nuXlQME+fz6MPX9oROjwRoYgRWvEPPIUEIqBPEEF+4SLwjfD4G/0DFfQkzDJvpPYbEaFilKJaQjWKCv1hiWHs++ODsj+4T0ylOpMmawo+dMRsQ774XaN9t3zxS5ufu/MePnI8SxfufhaXv/fozEUufs/dqS0O0OvbZzK98/niOPtA9oNKXwAq0B79oVzZYztBgxcY21ga2wM+fqLseRJYlWD/STwJ0bez/rm0wLKvMs485myEiKFfEdmxMe8vjrg0ZYO3yIPrgo33ARvwK7rMJutg/5CzTFOdTDSdTBmr1WLYrC90SPquW8hySKQooel0Kh8eZ2zc5rOZvInzn52NCC04COfhjwPfFXAZLDgQzsjjw6gxm89UahFDSodcaF2+fDn/PNmjjz6CPpcppmk2nWmdC99tLn/PnDmTl8Bra+voWFM3vyJClu0yHZ5Mpsqf2kavCXUp6BqGwtGJQp5Sisy3zk5nWkov13uPxoyQFPvlVAy1rilgeDleVzOH2CdPTinySKirM+AonX1SRMh1w6MWQbtJmF9dC0kV9kSlTuVL4Blz65z92Rp7MWPOR+UZNp7O1jTB/nUy0xLkiWG+jjKR/ZYT5sdECtsU2bRBFObZTso/L02fOzDcLxasvyuARfupB3zryfcJdV0TQdF11dC7UyDfuvdQ1J7fhQ4XQZ+LDEtFxbpRfkSRXfCKCMXQ5hEhJSTZqyMXEfLhIkpPi/PAiwhF9NBT7oISVkGQp8M4Hiv7HNSuMGY9tjzOFjYY8aPOphFFwb8m/yPST/hlhKgKMA0zlv6IPpzMJ/Xq++JpIvpx08esplrl97FH75VaHDGfCl9b1ejqAiLimK0CO7u/FPqj+8ppCPpSIMqAiI4K8Lmoa5TnKKdLSlI/EaGIHlLo8ZxTRHg8AGhEKKBSSCuIcFjp3AbGqGCql6+MfopfR3qcLCjQNyIYm1WFsV1rVa3Uy2CMFmxsRJAS9HVwLeg56N8B8zyGvFYcLjrmmA4TY2Ee4cjG++hxeo83r01ff/jr+urXvpb/R9Wj+ZPpVzLvdDrRzOvfdIo+VRHMQ4y5jvmrY/JqQCFFFEUp9ujxnRVaxek5nKKv4enxt7lPbwvQM6XoWzHkfyXfYr1zt2G6l6d2r4PGIfwEqbqoUp2pTNdVuNidrG9pfeeM/NeQzl68U+fvvDtx7uJd2j1/QVt757S+taMJ63uZrUus661y1mLt7mrVAv+iQEtRB1qCvhwSxUlcBFvX5SWw9TZk19fBvusihCi/AD4F1GDsahXmKfKf+3eCImyvluOYcTuOr6TEmI+/j3c4c8ku/AJJLRtEhCKOQIAUPCu8iCFeplLEKrX/8UEmSUW2p+3qbx+HqlqAjsvfqHPNaLtjl787u5pvbmkyX1NMaGfKRYiCf6arwCzqwduP7TBgNZ39HR3qkL28f5jliv+cMRfBtldBfqUP5Ef7QnkkRkTOb6YEeSiddDwqBf+qLjAj4N0QpAinhQp6Dcgu/BraMetGuzMwrDNBchJPmgheDkEyDqUbfaEDDpMqn4hQRKT/5CuoUylFhuMiQhWb+EP5FhfAa1yASaH9g4M8n3hN8A/gddg04Ef4LQmqp9oFBYCIoLjIQIh/rgM818FnGp+DfPG3vb2jre0teZ2yvl6/fAns37I64OxlW4WlkDdsgyiKSI7wKG7in3AdZ0Wvmy6LYN8/aTfzDg8X2aDWsU4m2HiioDwn8jnOeb0+e1/r31Q9+gEFKSJUSFuop3BuWwOvrGMfV1RLVaXtbIMJZ5HCecDlhfMhQyAilFShiCNodKHkO19lDE5Y3yfWF795EaGOfuYLauvrepla/1En4UL9P4gSOnJkzzF2xJEiSF+KXIYRg1+Dc78nEaFIhALK4wgDrzkFObbBnDlka2tL29vb8rnb9bBc18WXLhPsE1GWetQ6ybP9dDbTfDaX08yRMee8Pp3NNMEGRrUdKMPt5vraFhTNEynLtjjgwsbnFI+Vy1wwZXv6wOdU5A3xD2p9jKwrYR5S+Am/ErZVdhxCQzXxHT2Otx5JUcppRmQqR6RneFm0MQRHwspBbofC2sl61VKTunyX4T7pvt08v5A0grQFQN0Haymq9D/D3xVWYZ5tV7HzyC+19PIDYTwuY8RYJuynzzPomQrh50nv+IoIZVtih3IKIiKTdswTHueeR6+wHpk6fEgfSfvSZm5DkT4iIICcEdCwBzzFT4h/IVHkLYcsV9KpsqWr+CK9nFgrLg3kXuue0iPf8HmyL0eEwv2TtogIVfrejLG9xnee+dpcpVa+oSzyW+A+3xZse+EiyAfGMvs+SURKNb0aLvMqbkjBPz/W1HOF4bD7h8fElPl1xvziNcvf/OZ8v3PcgvUp5w++D7p/LHL9aIpAYhTxlt1I09/8vgaOxQWJQkU34pzW6UZq/7WAcmPUjSQf0z4R6qJGYI3jIijccSPTfmMZHj0DJTkiYgV9RHLIyKMlHBW8zBAeaIP6Q90Ck/onVWM613RtQ97grm/tanvvbGJ9cyf5hfjgABJlKpWqFn1TNMSOwItUv5U0pKQ64cw/wXqc4O3om7OALTxiyNlipS0Y2kzYOfmob73+7bRsCugfHf2io407H37SP+GwOeFwNFUXkx70hRZTGaozxWQNsqHZGhtYLnfnG7ta94Uwl3xbXPpun72gbS4Edy7cqc1zd2jTF4Dw59t7mm5uq8zX1SazLGcRTHRofIieI9iOqlPLzRzrOX7XoMEx7eEaGC14G5DxaXgMSOZBvK4LneaQ4CfBq5d0WsJr807odTKho6+HZXonGgIRR4Ejn46qR3xEiEe8lZRXBKElioKxXQwWnlIr4SKxGDnDOF94zljIc8BEot3F3CBfQvhwzMeLXdr4zB336Pxdz9RFLn198Xv+zmfoDO2+Qx/Y3D2jNX/gWNtUma0hY06/cp+q6mh3YxEFf9GiBBRI6kALXoHdQaTte78G/5JHsuVDkoxeMm7W40KP57HI45zbodsWON0CQV8uESq1yh9u+sNEVSVcSpVEr+XQ7cPKgk3Uvg9jXMT60sh+/0ktb/Q6Jj1v7Lwhc/+rpcibsTzkIcdxjTRHfT2QLEVADeGgTudDnzeQ/rDgTRsx8kZuiw8o2xxCN6EzDpJBGZmezdz+/n7/QeXSJTagl+UDgGdf5/OB1djc2JDz+mPM+FvH87VZyvamsQ56WseI0GQ6yTqUUlAhwPAw7/e+nhcRfT0KdET0eazfMSDcevU8ZgYbqxf2lL9d1HGkJqNG8vyVQJOkgX7UrRmiH5gPlYpaosJhng1Qpip1Sr+ZYbe5fPE752CwtrGpddbPja1tPh7taGNzS3Uy1eFhp0uXrugSG/ID/BrkyrYuVQFKnUCNSvRYZkjC36zPETryd/BMW/rFWmzEkprvvKGqCMudqERV1wX9ZaH9/cPUq6mgBnEFEB+EewT5iAtCQAqN7sin5DocESpRFBFLCBcRvJ+aJyIo60jHkmHzerjr+gOZf1LaY8s4YExbG49XjwPPA1FIb2bwMiCi1aUY/tknXIBv3NOPm5Yfh8ZSmz1ULKn9wOkg/XPCBj3zm/9etRwqqkfI8437jWllHl6i1IyLICeVpcrH7CBcRCAn8A0PibBWpiPLwByI07qdTR8HhXTH9SmqtaQ+JfP2Mm33Eeak357sO+m55a+IyDpHjFQZ1nVdUxAfEYqIfpyWntr2Fbt77crxwMfKWorsWtepX5/69eaK5y8+5nfwHR8R2KSqOg8yIjy3HMh/veI//If/oD/4gz/QH/3hH+YFsMegx9y4Hk1nU2xaFeih0ODaQHti9oiec2vex0s5LtNxTK3HmaeFngrFTivnacX7JiuzYvPRy/EDpRzyjB058tyGHZ1qAUy7KFweGlWNtVt1KnFeKtM5ZF3+E9Hrm7va4jy0e+6CznEZfOFOzk133KW983fkb5hucME4Y333OcmXwF1UHUbokNIPusaVfegAABAASURBVKYDxsQh8A9Ju/wWfhOZ1P4RIw96nSeI6xGiGMZsqDBWCoFrgSituoY1ck7yvAg69rYNXU07PiT7t9o8lo2G7o14Jk9yrUqRQko4TnbIMjEcZ5qZxiqaJnP1dSpzNcGR3xUpReE9ERBo7E8E6mRN/q6xvrVHe52VL4HXt3e1trGtKXuwMp0qSpWi7wvChYL3+FiPARDb6JjuJIvo0x9y8eu9teF5UCSMEiqlqNSqyoXOCPOGbJgJqbaRATOiSOplys4801uOlTLQFS1Slw49qGqvAWV7zg/qgTfjG/EL+oPrmH2BsFXr6xSK6GHecVzNjwg5n+d6rydGSOw5D9hzGvvQ/Qy7XKLkeJHP/m8KUCAiUm+vg3Murjc2N+RLQFPXwba8dOmy/uRP/kRf++pX5fUsIlQLfQEEOFYHZOpGIXoWNk/b5zhsQnSvD33fst0X3T4RQVywj1/IbUYDCo4iQk7js+GCs2tjLFseEXnm89nQ7bKgT1/mYtF9WiFV+rHrnGs46/hkMtUEar7Tu68U+kpBfkQoaYGCiNDobJ/RL/gR2AWaeUtVqaD0PKezbtbfsL9Rf/NlkYlQBJCRMcOrDbQnEcSvYNQ5Y0m6lIs/easvlzkCfi1Fbuv5bK4J5+GKzhGxtFGpVWJcdYwVg4BsK+9pfOZeX1+T+32fz7FK7WupKcO6RQRN1vJPMPt7gtth/2B/OSbcrxa+zFt0tHGnRn8QrpaSMtxOLrOiSwJ+L7dIyLZ+Wrom19/As+Qe88Sx0DJwmrmo+nHxY2onHuwYEfSRotSJPuIot69/mN5tLVxEZHzq73owj06ui0na2W2yWneX4f6poQ6u5+nQk3CuwZPI7qyIsF72JhxOj18ojz00VMLewivrlm1bs92n00mOY19AzuYzBXEe5z7TPvbYY/mLAKb+VmVbW0Zv35L5J9jZ37tKqWl7paN/QFGH91PxULenQuy1ZJ5S3Ckscvf1xrN8ehvwHvpx39GPcmcOgu6D6+wzPN49p3qsel3wGPZ+Kkqo1EJrMs4Zuwvm2475om9/5OsWOPSICEUUFfqBx4TnLOszn81UaWOPOZe9YC5ZoIO/g7hfLDK86OcW6urtqWGtehp4r8ZRHNE81JDKmHsViPVjGabXmDUcbShfmfAGXk78eLgBMddMMsqWsK/C//BE4EsM/DANRQAaPAI6grAnpYBGHPEL/hERRSpFHsS8sFAhXBUcTKZcvs3ZzK7xIXF9e0dbO2e0wQY3N7cszioT0k4UNLKi6pgLh2gXJPYd+LifLinDqZa4qv2cZxn7FHpczklQnPWB/Pl5cmrJ6toa6eFlf3NrhVuscOkGaO9OUD7qdqDFRN1JaCLzVVgkJnO6y5rqdF3T+YbmXAyube7Qn85ql4Ptrn8DFOxcvEe7d9ytHS4MN7kYXNs9qynp6vqmCv2x1TmXwVN1xbIrZYbyYK0GBUwkLXX2Gw/Pka/viVRFJzGmMTV0M44MjfIT9oMbye5kq7BODp+W1/wRp8XfPC9c3ICQPcHrGGjvCDjBnGDQ3s1tDRat6HDAgnAXU9GwKlzgur3Wtva0xiX/xt4F7V64R2fvfFbiHBfAhn/jd+fcRW3Svu4Hs7UN+a8JFA4ZcllBW0WoQTvZzwt//zGjtwSxaNxAp6Ddg4NG0AtC5vUgJxlFGh13yDrOuPlQI8sqCOrqgnTbPSELrFr2NP8TEvr0yES/5lFEyOtw0N9LwV+K3C0b/dgHMh+gvYk2fDgzDjlQGwsOZY0PaHT17OK5yeJC1psrhoIKsmqtmrBOT2dT+TA5m801YfNea5EzdWwGD9mQHXCJu8/lsg/jLsvlWocpadfX17Wzs61tYP+Ew5Hz7V/Zz4vfS5cey4tfp59MJpQz1Xw+k/88zRqH0HU+YMzX5prOphk3g87nc63BX1ufZ9rJdIK+gU79Y/0qukeY57bv+aPP82zPOf526p5DCozQsI/1avYfA4dZh/vET4P3WDO3itUZa3I0k0mFpnZ4lVZ4DhtBxqLAbpPJTLP5mtZou3Uu7de5/F3ng3GdzvhQ03SJtvafDd8/OMyw7cMMmrJoCAV9J0qF9hh5MHQ1KDes13H08noemST1OjZoCL1ZOxaLpkMuoY2OtipjmUE9kBmMCUGNiJApr57ohBviI4Z00IggbWTCiJ5m4Cl4WXzhFWm7yHKDcmzbHh0fWhb5sfGAi1+PYfMr7TXnoOTxURlbpZALOWQ98Yx9xPEnor4JwdSGMXS9otH0etFPq7jR5O5zpRT1qKoF0EYVlFJVquMi23esQNhjWwxojKTePhnBoM6QAyAU+ZYi4nFQ+vjiMo8Q4XyIdTmU6bHjuc40P7DDyxIHmn5941xE3FBhIf6R1mfUslLHWqu8Jng9KaUqIgZ5WJY6+cOBx4+p4XE0JEjisNfKxy5d0te+9jX9KR/K/du//j8UbZ/pdCp/NPF6Np3Nso0L5Ue4HENXO7NXcXWKJ81xO61iFGje6D+dOoXh2JHafxtPmQUws7vDqnz/dq1H5RGvX/+aetqp9KeTgCaqOs7MrUzV6lQxmalM56qcc2cbW/lnhP0X185duFPn7gDQsxcuao9z8RbnpnW+y+S3GPIE56Yuqhb04QUK+AekO88PKNkI9+cmPEEogf86D2IyluxJZUYGeOFfjln8EUH0aSArcRJx6h3DF616K1k/j0eP144972lwnNHn5o36GYbmRULSns+bc6Ao7QSiD/elanBjxiF4PUIdohQJG9vOhX3UxN8wsP8m38R29s5pe/c87cWZl+9lfZtMpVKpq9v+uPBIDQfeoAYzG9XJN3l6CiMTdXy89Z+pPWCf7nmtEfZ8VWvVZECtRUYpoVKKIkK9cwG9b+Rk1Bjoo576t9UwsqTeYz0CfSN6fUO2FXWnk7jOjT7h5BHEgOP1ckyPiD6+D139jgh5zp+zJzaNCC0491wZzjA+73g9aZTr3JGvfNv3FOPa5bi+Xgd9Vtpk/765taWNrU3NOMc1bOPfAv4qF8CPPfao9v3DUPAsbRU3q3y2TL7Eh/m+LSJCXotn81naUe6h2Mr6uSzbbrE8e3bkA5xP+zZEA8sDiEk5bgPnbchY+BKA/hwRKrWqcoas7IMThJ1uREQo4hQotOqCsCGnJSKM9IcK/a3WolJrIiqxxFmXbjgP+3LQc5F56qMVYY+ER+nQPSkvYmDHEoW0pZRlOCIkHq24ZJ3grUQrItRfkgXnho5zEmc1bOUsU87LU9uJOlSQbcM+xv1kY2M99zY+YztdFHKga9aFdsswrFAwvbRsK7ef55Ur+1c4ywOo5xq3H8lUa5HLmLBvSkrZppWyjUJdj2DJIhsNLjvTEQ6PMO/I77UzxuANUkvo0ajZgKGurq+RorBlRKBTX+eF+yZwPz7Su6jUQl0rdHIqKvN/dd2hbhvX3SiFPNggsHWJIgpCH0tHp6v06Xm6rnOtnOAkDZgG5Ak+S4mjXoOmx8R5fzAybDdQqN8It737V37jYU6dzaay7Wxv/0UCz6f+nmTqfnXIXDte+HWUGxGkr/LalTLDNgsbTLfejTW+9ZJTImq7vU/iyZbq/KvIsoaX7Wy4r00Zk+tcAnvsR0TOE+M3PNvc6ZwNszPWW8J+yzb/huF6XidxRKjWmuuD+8Y63/dMJ8xVIenwYCH3h32+fRwAzzmLoV94nhn1JOkNPJZ4lIxhp5P2H8JN6CUnT2qPjrsImCOORz1uaMx2Gn3czDecIBQBqGUENKElr2Q45M6QWBmoyzADrJRKGlBI6zS1qBj2ExegMLEVPhgXDiOT2Vr+JOPm9h6XNGfkja4vf+e+iJvMpZhIKlIAZARAKbUQaDrpYMs4ye/DTm/0oePva/GPp3pCodWJ7qSA68WdTPstF3ZLGKcp3uR/tCKRtj0gKW/4AYoabd7JtHKA7eFLwCb8msCbyP4WfdhxHXEqU5U6U+USeDLbkA9Rs80dbZ25oF0ufvfufIbO3f0snb/n2ToHznJZ6N8a3bt4p7Y49K5z2Jpt7Wi8DA42PVEnUqAX6CjVunuRMe0hadBfg2vQkzgtDclu6LGsTLj02HorgYw8ejnGOOL0vuSd0LWPuQVv5AaVjOCdQCZUCQmuX8eh3tmevlg64CN9D3H5G3K7LqKquU25wJ1v7Wpr77z2zt/FZe8zdf6uZ+nC3c/WhWzLZ2uPNt4+d6c2SLPO5fCMw/KEjx1lMpPbMYI+JeXG1G2HjxBPONSj5zVJnRSdAi36i99F74ff8xx2vHC27CpgPdknEHAaYLskyO3nCVnA1jNuJPONprsRWd+YNBFBPxUzFWAn5s2PD54LDnfj5nn8E18+4Ps3mPyTld4wiZwRzh9kFpu5jgu8hbzB3ufQdvnyJV3mo/eVK5f5wLFQYX33R+6d7R3tnTmjvV3GJxeC09lMdpZp2Y/yAeGRRx/Rpccek3mz2ZRD5LrmHPjtn7LJNOqkoIG0ODzg8veSHiWPf9LTdfDHiQsXL+jc+XP556qmyKglNGED2B9WyUs4SlGtRVP4M/RwuoyfVPQNEa2IAMKd0r6nsEiYD+bs5w48HXNVxweRjo8LbaD2G414g8R9O2Tub9TLFTgJl93kvZMrbtqwwRLyvBhqSe0/guAtupD/VPP+otMhl6o8pA0psGkZDrPs6ybTmQxFIX3TAR9t9sEhNjqyS19OkMbpVmF9FJZLGqjDI1b59keQDt3sby1Ec4hiQKPPGl1Sx0WpmqBfBaVWdFdCSxdL3+ixeENERYR4gOkAEkYEbyVfT7mjLD/ARTVq0LVGfRdc+h6Cg4R/MlekqfT37PuMLfsrY6JS94LOPIogkQxL69GQ2fu++W9rFhGKAFbHdIAED7++Jdy1dXUVChNSgraZ8PFnSh81dZu5rWhi2rg7ghkM7zil7jnn0IY9PSXBCZbLjwis6Yjwy1MWaMvyFqwbCw7SCz5eeh1pDLJePkqQw7kM83oOzKfp0wbbWFe8Sy1tf9t7gu1nrBn+2GEawbxCff2Rad+/ucJH8Cv5wy2P5W/++vLX8Bo3pe12d3Z07uxZnTlzlvVtQxN4LiQi5DJ8Xrat9DR012671ZhV/9OwEn/WVDpm7mOBlZq6RwXdmTU7enSsyw10hI/Auhecm/n2EpOZ6mQuXwTPN7fkv460c+aczpy7oLNcAp+/eJfOXbhDe/mnoc9ojf2df3N4yke3Qt4oE4l5q4XLC4n+3QOvJDg98Cyjlv4gLiS/k/AiEW84cPEEvii8zaccj5tjGHgRRRF9OjyyI6iwZ8CqHyOx8DMLMId6Dkgwvr2Opn/gMwGS2+kgZHJc8laaICIUMUAh2S+7lUQOPg6cuodlFIn2mXL5u8FZd5dz7Jlzd9Aud2j3TH8B7B9kDtI02te/gZ26n1pGLLnUhHovg0uP69Uxr/uHQf3beAeHh8z7i4yvtWjCHqLWqoK/jO1BPYXoJElDET20dIQFzF/yvhEjY2HBAAAQAElEQVSe3pJjSRGhYpRBl5HCi1U/4VKKIvp0eKSbdLbTfD7Led8/GOnsPjP5L+F4fThg/ThkLbXNHRf5yrd9TxFCgWQjPfiXj5nYoJai6WzGt9j1/C3g7e1tbW1vac5YF+6xS4/lbwJ/lYtg18PfaSwrAgE8JDn1cVQmwXOM9pmP8tBktVTOa1Pln/dcX9OMC+gp+9ZcP0PymfGAtde47Et11mB3aK+5lT6abUddAtl5UYydPV9MWc+nrMFGrVWlFpXSI6Io8Bsir4LcIBULKfjXPyHZo6tdxpAnAh8YZbss6+6zqanLtYiOc+IC3Q7ZTxkOj/3hKunIiwhFhHjxxBJ4ZBdxxIsY/ETgJckQDhinPD6P2Z5X9vc5a1/mYvYydj5gmmuqfPP0Hmhra0t7e3vsZ3y235PD8/lcrlO2z3SiWm1HF0JDupxhDl3WkznF7Xd4cJjnkwPK2wfmWU/Lclm+WN7cXJf9tlutFdn1RD2YyZDvtndRpnA8QwNzrMPVcDmSdQQ8vV835lzeiki310lgNKuiiEgcxUtB3wr6WUlUuV/2/qJr0ci0xFcw+Jc8wrVYTsiypJDdskwOwks/uvM4+rqICPGsIK6b/tZE2qiWNFJl+cKN+uPNPjDnEnjDP6CysSF/b3IfrIxr92HPrw8//HV97eGH9cjXH9Elvk/tM1c01vVSisaLdPtdRz1hZz1PwxMWeEMZTyvRvBvK/AQTufWN7NTIqIzFmdcI1gSPTf9yxmN807OtD7hsdXvZvpW5OOjv6jOT83Eep3OjANfperBczzlu++Vf+RvmIpfiOeWxRx+VvxfuD98nzbcuEaGIyOD1XqH+H+RYspKMgHcaYIsLhNFYDo5w8tHf06s5Pf96b+c5ieulv7m43i5BFQEBHkWs+GnQWkOlCgQDEjCwaimqMN3wPaKPL+bjJ18JTLdMU1UZtJPpTDM6kv+E4CYHi61dFpadPW3gn29sqc7WFXWqLirggKEiIQelJIWO3Cndhdkucik4GTfmOsl32HEjtf8Ww33jNNziYp4+4oY2ukGTNpI7aQu3HIB2tHlHm3dc6nb2m9IffBnY4WeLQt+YqJNR1Pm3fbqqRXOfmUhlqqgzxWSuymFqsrmr+c5Zre9d0MbZi9o+f6d2OOjuXLhLe3fcLV8Cn4Hunr9DO1wE508/0yfXNrblQ++Eya/m5FbUIii3UaZHfJO7JO8jqtPdaWmSd3rynksCT64ONPymPQjw9P7T3tEzTVbRc2WdT4VupYuhiEAoyIfXwFVSbEg92LNo0YUOwYK2bGWiMpmpTOearG1ojcPwFgfgHQ7De7Tb2eFPPV/gMt+/7bt74R5tEbe2e0HTzT3VtW3FbENkViszMKHdqhplNgk6vnsKi2f0m3aEO1J3A12k3y0fvhBOEJeN0ogj2bGn9SFXt/fd1Nu5r4ebEnY78TUscD0LN/I4HvKt9DA3RQydjr7pDbIPed4c+fDuy1tv2tJ/+bIuc5DeZwO3PxzIPNdEhCJiWWvEyAecxiDtBtgypRbNWMs31te1ubnRf/hgXZ9Opyrk94WB5frSOP+cJmV0fGwqJTSbTTWfM7YnE1lORVZEZDn+wHDIIfngcJ8LxH3mhYVE1IzDpjf/mz4EUI4PjqUU1VoVyLTujQO2mJ0jQhk3xNdJ1YR0y7QcDqxLy8rpJpxr3mwOAMUeDXQpr6nDb5nGTQj9BiYN5j4B0xVgrybWNqATaLneFnUtRDXVYYKTgCVFUZ1MNZ3NVPiAoIgsx2kXnWhHQEKHbfZOkfGKknnbUG4jPPqv1qWQZwDpAjhNykPwIQUdcOG8v8/HBigsWZc5B8g5fWaKfs7j9O4qjTrJ0KpDyZVg4A9eIf6lB5q84P2NfHq93LeMjsZY8CEpP3jlR5aFFowb1JT7uuvqsTihzpW+X0pVBDoDnuOKW7SR3KUnQ0/81Zf1xPP3OSMi9Y4+2PvHwMB7OhPUf1z1IkIl56qS81ll/FS3VykqxFFp2a22zNKPx/1hFZm2EWHPdeA8GpI1BkQjT8cc7X5k+CNdgn7mOdlz+vKj5ZDvmHjyHws/buDmG9LFWk+Ltt/0hkEG521UukNX+yNisH1VZT2asH553MyYx4wJvIjIsXWF9dIfmb7Kx/Dxz2M+8sgj+WHTHy53dne0u7srr1FuT8u3HQ2PV4dRQTfnsBHlS5H/THWTzmUmQvJ0t4obE5W5byzp7VS31AJh0ytfyB0p3nxoUHqF18uWNNj9cM6Joi6qOg2wP1EkqMpEqlO8c8iaZj5jcdbd3NnV7lkugs9f1LmLd+Rl8BnOxHtnz2vnzFn5e806F8azjXVNWVMLY4MJCpk6coE30fAYEIchy4cwD8HVN8F8QhFS8K+UkMdRqcyDK4jkk8KUxBH4QYmiMArpT0WfjlGgdMMckOPymJ8UVh2eTR8kPgbKOhYe4mUmfnLnu39ZUO+71tsp8jIX3f1XVNb5DrazRzvwreLsuYvaO3Mh/zrefH0720u0X0dhIxp+P4lrFXIKv2PO9/nggMvJBXN8I0zVVGqoYm+j4C/YOSLEI9etp3ifJg+andCkSZGPIoIu2veHWgr1qmACTCt1LSrwIyLTChfgZp6ISHleK3yu8Vpgf6P/+DervW5c4eKyt/Mizw7CuZyI6MuFwnpqnriOWMottWo6m2mdcb3Fpd/2zjaXfZuacUZzHR599LH8rw0eeeRR+ex4mHvrjnpcT67jgtdxUBz1ha0gPysxNooI2V6zOTpwnrQe89mcdiEvTekxSEpFRPKc1nb2edCXxs7n9JVznvv0gnNARMjh6XQmp882FvLkHsxreFrPypDLGDwU6YIJOd7Ae+wxb0BEiAcE+lWVWrNsl9ujwityyV3r9+mHjLflforSiLzqCTgJhEdEyo9YoafEk0gJkQ4QkJ1r07B1Aobt5IuyPJtzYbbAZiJ9qZW+MM2L2E3mevcHY4Mzvvu190YT7FxJZ9hv1EL9WKw66nfIeeQAmYZ/uMThrCtnFts4IlSRMWOv5d/yXN9Yy+8Hbs8Z/bCWmmM2IoRKEitZY25qqb/7naVkjUQnGgAfO/YxxPGQUX1+KSnieo+u4cbcUMqybHwQ3oRtM+vQpb9xFu56UK8UiPwY5sqGLihGXmJIn0FeqZbDsEm+VMt+WPms+s1wuFhuKcp+jD8p9okIRYSTJVyudexhFpyhPIeOkJqQt6fSkQylOxlO5i14uTzDokZq/4i+3HG/7Kr5POt+4h+s8W9+jv3QNmjY/uDwQJ5j3Z/32aP7u9MVvjcd0A+9rnVj33ER2CJtg/+00mGfeG4sldv6RMZvzWBW120wQooI+SLddvd8GxHymL6MrW13j3O3l3MU4nSaS7n5EsPgtBTX5UWEaimph79tzKYzzZgrPO877HL9LWSf75qXHrvU/yAAfcBtHQo9ngunCVIZkNWnrAaeiN8yezQX098XW1Dz64nA0p5IvuN5sOnAQJGlyKWHuFCfxhTA8RNYpJRQgTr+CKSJQp7KBF6TBpO5YiKVCc9M0/m61nzY2N6TL9qM9e1d+fJ3yqGiTqeipeWFuVNTF/QXCmj4e+hxHVlOpKF+5D/BvB18Ki1wrBGGlmODQGv2pRLvNu4Dbh9isp2JSGZPQ0FoRKEVQ6sHn6aSYf9WUo/oPzaTr9HvfJnYylSGJnNV9zEOvFMOU2v0O1/4nr/zHl246xk6f/czdR569s5nao/L4S0OXhvbZzXf3NF0bVN1tiZVZFku/byj7OZyEr2aDXKtJ+Oit4XfojamPTqyHUcLhx1raliCERK24iUJ/woafkdFHOc7XQS8EaQz7xgcJ2t1NXoOkcODJHwN9A/V6iXCOvL3qcIxvtg1Bc3Afi2qjA57LmijboJ9Z9iZC9wpl/ZrXNpv0gZn7rw7f8v3wj3P0tm77tGZO++Sf2t77+Jd2uaAPN/Z04T2CdqnqzOuZ6sO6FyHTXKf8EVAAlVh8b7e06cIJ2GzYNqjWesBgho9b9jlwWs6shN+Hhn9i7jbzzfXAtkYqDBSvH+Gnuyn4Tf93htjDmHeoPmn4h599FE9wsdq+715q7XmBe50OpGdecaCSyRv5ujM8gY7D7CsybP5TN4AbnAB6wOhsbG5qfmcOXUykfN4I3jAx6TxTz3l5S+bxMYGfDqbZn6nL7UwItwGTVa3EjY95FDsDyb+0zKlFM28wbP8WuWf9MzftrpyWQrJek/QvZDR8p3HG0Cj4xLDs2aCsiNClQNnrUV2LucA2zRs5HCP1pN8r76O+BGhiCDSPKQj22VbToLweNggEU8o8s3rKX96nfr554SfCXnkXEsNpsuM6tMF7XOEiKJaJ6q0cyn0F8JNoZxTmSNtxgYN2qyyPtZMOyV9jxjSj3kOydiR3mFD6q3U0rZxVHbDbxDvdE2iTOwOFbwRiONA0umAi98rl/fZ/F+Rf0rV8TP6zyYftTb4mDGhP0WE3Fc72oqCdC1HMvWwbmMqa2CM4W8sbVTUunucuv8mOPw63NHnI0K1VE0mU3lsTGmvSfb7qlIiERHqnethEDLLwPtEHre9MeaNiN52ZuA3uRlEOH8PqacRpkURpj30Z8m5KYzslC3rWZn3POYmHk9GqSrUX0HFPX5W4H7hNhhBCrYljJWVNGPcKvU48JxvuB8Z2a+YH0faz6mdGv0vYZkU0AZA1MtUT804gYhQxEloycOjx3MugwKwUF+v3v94uVbiA78xkIigWFAKdjXwE+dyKrb3B8lN1jjTQporrD1/+qd/oj/4gz/QH//Jn+jrrKdXcn1rmjDW/DHC1La87A8Rly5ptKE/Stm2WIgSbvyJISmqSmNAT8CxBlwz1/XirpnpdsQ3wwJB71/tBh6DvR7mDmgFlvdYBjm8hoJORV34zFXkcxcLArT3l8lc0/VNbWztaJvL3jPn79T5O+5S/v/AnLnOXrxbexfu1O65C9rmcnKddBO+5bQy0SIKcgdkGfjprI1O29CE0Uo59HzUawBWhkli7+AngvTJG2gQ8HxXkJ9gDGYYGsBj0jQqKQknxV9qUWXd8xqYYGzmOgivOq5WlUIelyM09Hw2wHPKEr12vEnjdPgi4TCeY8/A6xMoP/Lhb9Sh6ajujTJHdPg7FS2Af/i5iyltsKXN3bPa41x7xr+FffaCNnf25L+M58thlaoWBYQCf6nUJfBTDsUsn7Cv+XVteM24wpzmuWnBBVApRZ6/puz3K3IjbSRZNEWIWgA/jyPYSZ4UBvmuxLWgIU2Wg9/p0j++stcpdacers9kgn2p22w2zbOF6zmhnq53xFUCdDMuIuQyDO+7fFaacYkpnNcAX0h4T7rP+eiQM5bXGKKWT5aOjCXjJjzU/tqpU/C1o9M+pKm1pE3WuQTe3mYOAJsbm5pThyC71zOfvx5++Gu65L/kdHBId7huyeQ6/QkKdVUbe/COfatpRHCmm+YZcZN5aDafMQybvD8p6Oa28m9+njGHSAAAEABJREFU7e7s6vy5c9rbO5N/CSp/Y3lrWxtcUM75tpftiaxG/4gITWjvyvgXZZrXeZyzj+lcNmgOk9Zx6R/CGt2yiiFEHEHHXUQoGD+FvlZKUalVlflmMp3I/W6CDqVWKSLr5D2C4XOrx6HLDklH6H0RoXINRPRp9DjOqTDmWMtsN5fpyzL3TVfR+s3X1rTBBbzhPY/boFpn5Kd+lOd0RkSolMi6TaczTahnROQPynk+yXnFP/TgS7hs45b18F52gwvfra1NbW1vaZN2c1lz2nuKjFqLbIS+PTq5f/iHwhfIsN/t1rLdumV9Mq1DI582FOEjCOdaGniv9Tg6QU5kNIO+Ymp7Nfw9pWwOvZ3DzJtd+jtFhGqp2KUo+Ed2uX2t/5imOe2gZ0eCVbicY0B+hl0X9LJUjMiDr5Qsp0AjKG2ABud81IJmxzqU07LM3j8kWSEIdxkrHOc9Cjr+KHR93/XSrsat+iXUX0KDa+jdjTYguevqvmdMmctnnOezz/I93xfD7ltScBm8L3/vevjhh3OPfunS5dyHp+2RlzKhV1VZ13IUnomvR6+Vt+dfL+dpcX2ub/DbilBP293t7zYpjHFrEdA531I8z3rMTphXfZ65dPmS/Fciruxfkft5n9c5jqNZLizH20/QD5wbe5zP8+WCb4TWrTK3Wh+vV/4W6XVgg7WLLiP/xcGvffWr+UNLXnPH8kTf6KHeub5GH7rmu1wzhoi4DojKIk2PwZmIsYEFPQ2ZhDjTa+G0fDfCc7kxmD9l+6XeZRzhkZpL0EQjL/+efnQSiBHIC/EvqoKNrDQlfgp3Il/EqcwUkzVN5lta29rT5u45cFZrbG7zT7V6o0GjRiEbMiUm2eaflgNskd2IhuQWs6+n8uF1FUP8mK6nehwXJLsBPI6UPnrQa6lHz721b3TleSIyQ/FEsj2xPBRla4yZ0w/PKqR/jEjaaMqOqE6Fti+0fWHR6rGQqf8Ub8Zh277/tszJKsdDn2D054IK15KUnanIE39DVmQ/KSplojqZaTrfkC9317nk3dy7oO2zHHAv3KO9O4xnau/iM7R94RnaOneXNvbu1HznvGYbZ1TXtxWzDYn+3BX38aqOQzdru1pr6vAcgTA885dAf7i8OykWA+jv+NsIwQcOC3uI1FpS4WyBVVBPFSlCMlUo4jhg8PQ8ldASpFOQ7Rhs26sxlijrQ70CnQK/UQhXstQWMgq0YJcQeoGmqsb80Gwz5gjbrqtzNS59Y21XZfOspnsXtUY7bJy/R1vYf+eOZ2jXF/Jc0u/4T3VzMF4/e1bru7uab2/THpuazOaKyUQqlBNCI6yLLn1fwK+W/4RDPaEWvqMnuwUGiBVo9DvxVVC64N3nFam14lyK4LUBGlwb6GnE0kb+qn/k3aY3ZwHb+iRuTsLTMjVjNSIU0QPPUk3PLws+LvgnH/2Tvd6c9b/xe4VNsbGv/f0DLssWzFG2jZivenRsiA/4OOF4yxDRhfE0mVTN2Wj7kLbBBsvUB/HpdKZaqjzGvMnyxfIjj36dDffX+UBwSQfDT99VDpCT6UQ+3E1nE02QV9DdBeeoHMcpBzxvKP3TnNbfdfGG3mXP2GyGpAWHyY65NaIgZ4LMqUSE03bM7yMcTvnIphpycREB7UGNZRclVAYElCSkUUK4sBFCGXacBtf7rb0lQV0O5ec6g35OFhGZTwodc/CPhb9RAdTgoTS/T8PpUVY3IhSlqoCIogBSyK5jbszfXukEp6rUiepkqgottSqiEAHk9Ks4ySukKJIKNDBsWt8t4KaET5jGxMyyiU0bZTd4Xdc4aHf068NEfxAJFcp2H5rRf6fWqRQJ6R2ZnCf7iSgKGbAop2nhAz190WEFevgBMkg7EHzf2Mf1db08NhccgjxWjAMu6hbdIbp3igiVWhgblbExkcddjjfqXUBEkEYrjor3FoZnP2T5nAwvI455rpkqy6I8p8ZvYnsbtr/piNVwn87vHn1W5OCJHKO9f4jtydPmHUtN7DPMMD0doSCBAaElGu1on5JfqG8tRbVWUJRtSDiIjQiNjlzka+roJB2DI5EdeExxRFdt3pEm05JnQZ9fsHYY3eB33Jh+SUdR5KXQHDyO69ktWX5ldM888Ubv1D0UEeIlO3wmV8H9y/ITxCaFSUnYKxlJYR2jxJzyuJRQ/qPsCHynoLd31YQ9pRHYvDHHjOucPy7tD+tb3yaem1rOPf5BJX8s9wcRr2O2p+Gxaiz821PMMZZ3TOGTFRjDy1pE70vi1wrwjslP0j6TufaZnobHi3P8KkYZ5o1+U4dv45ZagLZdylsxcc9u9GUlisQZuQe9Mc/ShZNQMBANj0nD/Q5Wdr2O9TNhCaWqVNbt6Zpma5ta29zh+8w5bZ+9g0vfu7R74W7tcSbbPX+3djifbZ25qLXtM/IPUhe+6eBRN5npEDmHKlpEli6K6IF+LdHUBdMG6Dg89RA881umtToMSzH9qRCopK0ECswocEooYPYgXMEEQMsSoUKaDBOXlLxLGsgYIPWa2T5L/8jTkSO5UMcPGPKckk64RorONJBIxi6wR1Qt4PuHk/eb+h9Shpdn4Omm6vouNr2gTb5FbJ45r42dM5pzuTVdW1fxHpi6CTmKQHKo4C+DX3bINBkxRoVCfoTznN4xv/e0y/2O9xWIUsVO3jNUyiklkB+KkQb+hL5xjo7az/eNpjmOXomhwtGHxjoOoSVBbbk+rp/PIbPZlMvOqTy311oVMQpYZhFM3ayLCMopskzvOdfX1yhnnmGvAd6rHfj85T0ba63rJlxEX37/hvEEHlviJCzmJG81TM90EmxrErR3kffJvrze2tzUFpd06xsbmmKvxh7BZzxfqjz8dc54ly7letfYcwhn3SMCs/WQQjfqaOZMPaHfTWgPt1EtBfW65E9Zh33mXOdy0pcP1s1nUes5n880Y2xMJ27Piv2rMpMrekwfqesa6KgvkTzLoYu/WQnh8Ccf7+rj2hirvKV/iKA4RQQ6hKrHDXUopapOAPWqBjzhXF6HTT327E/AlxCGDJMeoYjrgRzozFTKnL/i1+ha1pd3Uv8XMYd5flhwYbOgqg1di2zzOeek+XyumUGbT7GrdY4oUgjngiTUkZwTmxXq2YeVtnX/3ucyyPsj//av6+g00+lE87W53G7+IXJf3MzddpRTa0FmFpBye3mpsVCahzZz29HXWlLiUAUVMp4ES2o7SqTvI5Hnp8nSg3cQXAVBHss7QudyqFsHLK9bhpE78MxvA7/BQ0iOn0obe14ppZiFasilnW0H6+60Tm4/kVoFKTPcp3GoR1YlpUnFdUC25UeEIo6gkAjqyDW8PVJmCurDRJxIa86I1schT8dAwAVAjvPJN/AcTSVgnHwGmUu2MwyBFa85vQz7LKmpt39HkUFfrYk81zPm12Zr6ucBz7Uz2S62qffZB1cO1GNfi4NDmef+37cFbUm7uB1smzSNBncLSUOWAbmpx3mMm8p0auLAbrohZCLZ9SVHFEWE5Afqfu11bT5f05w5wn3dtjxgTfN49/q2YHza/mQhWyQ0uLTz6F8xuEszhqjTSQ6aoyhL9loxm86y/b0mbG1uodcsy9xHp0uPXcq/WOFzm9ffsXznTUnIbIzhUZWcQ4mIEyiEjz0RoYgRx6IUBInSEsfC0fNH3khDPX+FmmEZgnc6Qo5/IpBd+IXZk/Z+y/KQc+gkMhnJ+3h7PCCPYH5EqJQJmEq+4NGUwcsFMFSFwTld13R9i43tWW2fOaeN3bOab+6qztfV+GDoD4mL/Ji1IL/RkZ+BC6/jQrANLeXSZYUMne4cdYTMcXrCm+E2S7xehtPKOY3Xywgq8YQQ6nNi74hQxI1DoafYuZVc5wFBGIyFDtwx2LcoOuWhlYU7BhQox0jU5fI3/Z3MG+N9qI3MjXxLQ4abp2GLHqTG7/nIg3/hywM+vjRP+qSPUhWVflroo/RNTTc02djRfPe8ts7drb07n6Vz93yHzt/97eA5Onvnt2nvwjO1xeF3Y/cCB7MzmqxtKiYzNWR5JPi3TQ/5uLNgc384wH4vOgvK9WSZlL7sRa2LhRp1a9Gp4c/LYI6IAg43qIgX8T2s+AAso0RRUw+Fpyr7MUbGBe8BQeoIRZyCEo5EjtTwJmR/I9ykWIFGB0/EM4mKSTQwdIFVwQQBFRT0qqCoIqySDAxzQbPN61y2e1mz3Tn4ctm+c8eztYfdzz7zOTr3rOfo7DO+TTsX79Ya88Vsd0/TnR3VjU0x66ubTrSooUWRughR5HGgKuooMdRLUNjJy5czwTyqYlDdHhrjHH8SQ5xlSS6h941vyxv9jo5l4NqeRhnGtVPcjnl8CzSSGJBTn+vFnZrhacOMCHoIYJwXDgER+K0d1MRzjX/r9tFHHsn/o/DrD39djz72GJe+V+RhGsEYweON2uVLl+XLYW+UhFQnuHJlnw3TJfmn1D1PBfPCdDrVfG1NG+sb2mDcOYwI+Sdb9/kI/tjw58H8m1F//Md/rD/5Y/9m1Nfl+W/GAW97m/Weg/ukeg5gpDjzyoDwfOzf+vUm0h/IrZvl+v8MaqSt5JtzcNzkY8T2zrbm87lqKTK/lCo7pzM1ShQZEdgmRM3c3p6nOlG6ylCnaR48K3JKopRCXFEQHxEiqBj8WrpeloMRIR57qQ3yh3cyQhkXESvUfqBvjgsXywuVJOgqzDOEOxEFhwdmRL4UARWANmjLaOwWrDvwBJ3QZ4zGHLlgPWyZqEgRPEXhdiMdHknBAy+g+ANIRUoaNNkRWhfqWGcsM5FrKranaUc+0XIfdT/xgSUox3Edaa0Gqenq+e5bDOXcfwyPn4ODfR3wga61TpQMhjdkUFFJhcMTQQTep/JBRXXeM7AP9hjxh5XF4kBGx8fchq4u36rUWlT54OS6G4WOXLIfS7H8Z79hjumAkEgijA4e/2lWzLhO0sD+xYqRxm1gG3fsjZzXMM9hU4cTbhk3FnmkkLNHhCwnImQXAeWx/1bjicobVbJaoeHfsh691IHbx0bP89tew345FmGB7aIUZRtGUZRQBIAXAQUwJAUWo9UoK+1HmzT6eweNcDryQomW7Ty2wWh381b3qJ0HkaQI5w0dd4wd5I7ldFlOJ5dlHlr048t9knTH8wYypZCEaBAK4RyAjI/ljEAYdRvKpCzzzYM5JqdIauayVgDnKH7wuawI3sbAE344Y0i29YwPoZPJVB128FrkH6a6cuVKzgsdOjjNOpcyO9vbfCTf0mw6l3/Dy78h9af+zWA+kC84a1hP62HbOJ/nlVHOIWPAvLFgp0tQB9fRGOOSppL5kkxWITszTI/DMjP9MYMdT4MBTzJWwinhGuGTcU52Gs/8Pz9g2dMtw2A2t66hNG+++maFkWdhWD5zpJ9+GyPoT8qx2KlBPS8sWJMXHFYXpIFogbKHx1C0iCoOuDzbWts+r629O7XL5e8eZ7TdC/do59xdXA7fqc0zd2h956ymnJ0b3/l39zEAABAASURBVHcOy1SHMdGhAhmhDqVRTQ3lKAIq0OAD2Q+En/gOOJ05ZEOCxJSniFCQtkBriRyj4TmQvWFwaVlY7yoonAfrtKrAi1oUpI0iBZkDf6mhUopqGUGYyAJIkumEh6AiiCvHAUuwiJO0TCeJiIiA9MCjRtjooIZKldB3EUX7tMll2uAK9j+MqphtYEMu2/nusAM2uVxf39rD9huS5yHLEDYSLqSIQI8i3hJvGlYNWUKuQRJzQSR4ya4R77nf85D3EB17h4jQpFZNJ5OktSCXSkaEAlqA6TEEcSFBQNwyKLTiGjXOngPv8ah0lS4KRRiOC+wFSlGtRoVWTdxnSiVd0UkXZpDf5HqwTU8iIpA9kS8mdjiz+DeUainyD7fmesJass8ec8FaEpEl6Yk6W+Zaea8X5zyO73Xv2EsuZH3Mm9AXfOaz3v6w7rWuwvPe85FHHtWf/umfypfAXssW9GPLCupXQK1FtRQV6hUR2PY0CL5USijT18iw10P3ScP9WDjHz1mP17lM3wDup6JnkDXzW3/nc7/2HsZhsklBKirjMN2eHLpxR95lYvw8sryE7BCcEhvvHhnnhEuEIiJ1LKWoFqOq1Jp+4VI3+oD1Tz+KWhpCie2fgJQo2PNqhILY6zyWh6opm/nB9nEbXrl8Re6HQf4p88tkytifTrPPup09H9Q60RRdJ5MKv6iWkgV5z3jI3iXtje4LvqtapueUfS5d9jk/7fNdwH29Y73J9uPMvrm5mf89xs7ujtb5HjClP0VE9junPSCfqW3hgiJCESFekoLugGVch6xTVgozwTvxFmE/ScmeVINzeMTAyvgUhyxku/xGOWkz9O9pH2e5+HpdSJthaKZBXkSoVGyFzWqtikBvEtkOmcZpCWeZOsVZD+KzDKifZSpkRUTKjIAyAKKaSkHTRECFM00gjOCxh/KPha8KOI/RRyBGPWKgelyqpbOcVSwj0pP6hpRUq8551PMzPuR/aYuMihwLtm8pVYV+WaFGXgrTj6f06elkJn8HKMQJCYvDTv6m5P7qcbAEa+DY3ssyXI5tBUJSBG9DUD1B56w3gydRjFLXQUCWycu8x0EopNU0sgvsHfI/28k2mk4n8p+C9jdBf2chMm3rb3iLxSHjQzhy0EfJLCEzTaq+5y/92NfjIjOMftIEyAfeGCfFsq2jFBEkCkkk9nw15xvlFuex3Z1dbW9taz6by/o+ynrl76C+BHabBxlD6MEYX9D2C+ayDiqXBd/1c3xkuv5NaY65DqyHMSQJ6BJsapf+5AeilejfIWXoOHVI6ey7GubolHyPz+tTLLO6xpJoI2EWcI2H+jneU5rUkegIQTgsJ9MUQpXQTIqpos5VZ+uarW/Lm9otDgv+s88bXP6ube3Kl2iarknVeRr5FmphcGDh4qsZ/viFVG5miKMQbCpBbxi6joshzvTxQNLmNNDrPqNu103UR1rczcI5ncf0aQpbYFW1lm22yulbUNTDre6Q+1Bh0R0Rg3+kq/xwf1hpf5fXENYoooMaDdocZrA3BnlDXmaBryg8EzX6aFemavRTTTdV5luabOxqtnlWa1z0bp69i0vfu7XDoXfv4jN15g5w8RnaO3+Xts9c0Mb2Ga1tbmu+tqHJdEY3nijoy4VJKlTUKCvnFl4u33WlZ8Mf3u7fWkigUae+79P/Hc5x4LhO7vu2UQ+lS9nIF+UYbaBKXui4Oxk+im14DYgyK9q5vXpecyjRl21uy2SWGMSYFkm1SePlb22FcCFdTWAUKWybOXZal/8/o/WtM2nDnQvY945naffOZ2v7LoB/BztvY/NNPjTM985rsr2nsrEtYefG5N5NJlpg40WEfMD2sExoRcvAP2KVj398iE7TBlpeDfS3UOJ0FeBQ3xjqP1ItHZHE9cFVf885+XaKLIKI9ENvP0/GArbiaXgyMr/5eenuMhrzSccB7JADmA/iy9/29ccFDmDmO97peq2bsn8z7wlfR/4Fh/dlGoRW5q0J48qYTieaTqdL+JBYOdh4XhPOeff5iOEL5q/zwdsbrSuXL/MR4ZBYZqJalHIm06SFsRolRNE5KhpzsTdeB8h47NIlLp7Jy0dzp5vNppoC+71Jc10iopcTnlOZk9DfMrTiCmmihBIBTThBk8slqEJ8rUWVulRoKQVeYd4uSQvxIy/CMsgawiGj15y3y2f+pg69DtS3aMiPHPLJBerp6QK1VkEwn6Xaq5Hp58UjJxihZJBvmPkCA8ALaKlT7DnNPfWCtZenT8dc2hSKGCDTwrsQX5ZU+IzI9WxIg9yIkIij6fNyxn3QcDgiVErVBPgAOKHfOSz4jQQGDceCoKsd8e6LHgtHkUHWkPwYwiELL57+WfX3nFv/RjXs2FHfjo8lh1xC+YLa8AUw+wT6oEuNod/WWjT27YhQhJEppJCOox0PX9NAOtVFHAmMsL9PZls35ia3zYIDocdvYvD7A5HnLMP+PJST3vb3vGRJFhdBnyAQwasX3b+H8AluH/d0eGPWY2o4DEZ9rX6CROYZePOx38jA6osMIf6ZDiilqOBPlEi/cLbhAnvarp5f/WEtKXPtSN0eizz8duroQx0dLdsNKmRGHC8rkJsP9Wj0E6dd5mGAN2QQRV/1O1Om3+L6kN9HcQ4lKMe0DQlNDcvO/kA9Wso/kReFeJwVbfph7RRGMq/zynwuF6R/JW0pRRPWwFqLOs4M7qP+zSf/Vq/tVbD5nA+a8/lM87W5tvnosL3NJTAfqa2309jG7tf+AauHv/Y1PcL66D9DZ5u7Tk7jD6le2+x3PqsQvCL8xsPjujjuiNryfV3dRsdBBmc9BZmf6D7nGFqljlwNr/odN8J8+02NVb/Dhnl/fsES95RW3s2bHT5fLc8uLjCalr8BXBhLhfhcmRmXQdjQMI4IMjbpDeTpULhTqEfh1NmjC87GZabgUrdwJp5u7Gm+dU4bnIm3z9yZF8B7F+9R/mlozsJb5y5qY+8sl8V7mm5sabK2ocKYCNbhqAXlQhR1Ak0diidkv9RBnU7QoGLWO0EgAKoqgUiB4CO4BqS/kMh8SBoH+aYBdX6Gr4I0BU+JolqKCuFaeloiFCVUQAT+FRT7s3DlO9Q7y+4ZcEijBHHQBnw+XUThUrzHIqoaeyRN1zThTLvGN7FNLtK3sOuGL3+3zyU/ZnN17Mn7My4WCRqMIiS/iiJC/teHdeTcwEchMkqee/b3r+T+wXOO5yEncz0nuReuqpQVJVSQW4qQrXQEFUFJhjnh161HKJZCqSl+v68HkuTTp0E9Jcw7EuWQHJFxvHhUSsCKnuLX6AKPcUTwnf54bh5j7DccjgjkllxH5l4r+Dg99behUtnDLbgIPqQdDrJN3BZjPuEihsLx3+jT1z6bmVFzRIUoxz2eHJffmCcM57ZtfPbzb/9usb4ZGxsb8rnMsry2PTL8kPG4LkaEaimKoNCErutI1fcz0trfK4627pQQ2Bk/QeZsOlVi5nMFZQyS+3xN7std6t8QQ+aMDwU0xcFKSvhaT2RqYkP44hgI+JFdUIKp0YL3aUh2k+uAN5+gHpXx5UuqUqvsd9ZGbEO55n0ONCfmlTJCQQrl275joACHdZpDcFoDu9g+3g+auiwLq6Vogl3dzlP6Zu55JpNeL+LCY2JFuPPZxt6zeO/SBrn+KyfuD0b/QyWdCnktz/3FmHuvBOw3PN94/rUe1tF6dey1TF3/iEgZxRTwSH5Zn8FGztfw85CFEJ4+jH9pv6bejVSK4Z8sT3bhV+bI/PiSIg8vD3l5MlG+SM8jg3BEoCtrh2m260RuY9s12xi+cJYJ8fBKMuZPalkj+tjjb+J4ljz7g4wJ5EfgKwPg++kTW/Hj6K2zyutTpmKB/5oggidlU15Pr5f+OnFE9Y8F9r4sH2unXNOE+qCOnHMEXMPrt2H/ElF6+9OXZ/TrOXsQfw+odaJSaiKknDM89/pS+IDvZYZ/EaExDkXZTpPVtGcIUyw5zRhB8DqPrexozxP23xRcBJmdB3JTT581Ut0g543CGYJXDzL6CV5pCFul16bUqulsqtl8plnad6KI6Nc2bLl/sM93QH+b6NMjQQopoePOKYzjXHnLpnSOBJmdMiICMT08RGkaCV5eAqPLxvq6Nlmr/MNXbnPve/zLLv5FFa9VDjuf+01RLydooFDvehrEaImix3GUv0wRSx9aH/M7PGIZ8cQ9RwU9MRlW5QZyniwms8FsVNr+VXTIO+TVdZgsqkp1B1nXGpe/W9u72t07pzPnzmuHg8LG1o5mHBIqjVYYnIqihlxpVeLgj4FmHIU8pc9TIdz6nyI363sK/1uS5Toex9Fi01fIsaPPcf0oH7mmBh2IY6BArMDhHk5zEpZqnqmNugrzlEUd70ZO4z43gMWhJSbqijGVJhzQ1rY156JyY/e8ds/dofN3PlMX73mWLt797PSfvXCXds/eoS369vr2Hml3NN/YJuumgs2/JjO1yUQLZC/o4wtRHujwd0wxRwfwIhEWcT3V4KhXKGPCFCgd/NZJBnbC0z+e3ZbxyRIpk+OX/cdxFOovfWmZ0VDRKXkOU+6Y0so0lGlsOlTQG9h2XVQlqGuXNuzt2JgHYjJXma1rMucgsbGjTex15uJdOn/3s3TnM75NdzwTe+I/c/Fu7Zy/qA3i17b3NNva1pQJva6tk3+mwJayfMqn9jKWelHBNuiJ9+aeUcgqHSWs8vAP5shYisu+lQER2XuW7ziFt4y8judqSddJfDtqsMBotZEO7D8jxIcID++uazrk471/68gfmf0nKR/+2sPyodwHMVd3MplqzvzjDVrx+HRGIipjZ8IY8gHFcBh2bpo3Nzfzg/bW1lb+lK7zO02fX7nB69ggWw/Tg/0DXeby1jp4Y1VqlWU4/3w2l/P50MiMoighHqYO2oY5q998H+jKlct69NFH8v8RcVqXubu7o50dxj2bTH9Md728eXOeri1SD5dneMMeEYoI8VK69PIaA1CHIoIkPQp+63eEUKlG6WmBggBkkl3DhglsYF18GPYM28uomkwqF+YTVeyAeGf5FgTtk3PWSdpX5XSureD4wFShtEfaIGTX0V87bGa/0WQ+SCNBzVxBEB9RFBGyrAj8tEMpVcV+BQe4psXhQofAbVLrRO7rcz62Tej7pVZFptXSZT8MKSI0/sMjO38gaehZyTedzVRqgT2kIr1AwPlGPnQ3NcZKw2P7HRwc5k/u7zPuPP47+BGhgm0mtWT/K7WqloK6AZRQusbbgNyqJ8sOyg+NBaESbdPJ48MXj/s+EA7wfDGGPZ6NfT5K73MxeXh4mPka9XW9ZIdYk4ZQwzYwxShmJyKGRBl6+rys1UkstXMznMQycsVDvfuRNSRGYERg6iMU2tp9tpaqUkEpCkQ0xps/znmN8A/m2Namtr/n1CN7I5vHeRIlGGOhiKshnO1/hI6maMr2QgYBUqAxeo9pCCXbYUeaZlICpkMkIVKSr3P7o7s/MnpMus2kWRZzAAAQAElEQVQ7+M6XiVb0UiTnSb1Sh6skBGo1uV/68tf/16/XOOvi9dAfF0z9YWmbD+Rnz57L327xurfGPtXrgG3s3wj+gz/8Q/3RH/1R/tcI5o1FeXz449PYDhSoiOhBG+KxQWA3uS1ddtphEGB7WPfHw5D8msT5rxm5jLhWqmvxlxm/BT1PXOVvjjWaApXpsccpY8YXp0TxtOxLeJYPHFZ55yRqJWfDb3QqnK04z4kzXMykOlcZzm5r22e0ffZiXv76/Hb+7mfq3B33JHym2z53Qetcas42duSL4OAS2flbWJZlWnZRo7/3QK0AaqJ4WaMEc4FcD/iuS1/HRhIw8J3OfNPE/8benyhIbiNLurAZGFtG7rWoJPVylpk789/3f6x/pk93S7VlZpD3MycZGbmValXrdAtJozscgMOxEiAiIrM5Q0PxRbmhe4DMF9nKNvPliK7r4Ju6bkRj/LXMgwcgOmkkN6DH3EB4IGhAphU55WzKx7hvZO3cSYs19XLCYflYj+cvXumcA/TTyxc6oW7X22N1y5XUiEuawaIGdMchIsQjbDVgx69yA2uZAnWYuebq/XvlQyiZg3oOW6KR6Ooo+ww3j3qgSqB14Ab4APKbuu7aZGN0UDYeho185s0Ejb5wEilk565v4rrWtNmsa31qW5nLq01Yx72nXdIms122v7ot1X9Mix9gLuhhPcyy0K6LzRvlmXZ+dqaL83P2ZGfKQXBHn8l64r/++lf99NPfdc36DtVqHf0VhSkfwzNqPhr5EAVFr7J39L+uNS3Ql7xa18Z+iqyNkZT89AFnW7bFrcYOZml0Lr8IuoMKnIXl2d8inT2zntTpLHuMJt7YpnDMSbapH8qx6FinL9RBW9cJMVPcoHq2U2lco336SBf1RPU90NrjhcKso9LfYo+pwxV78w37pDX7nHEds6CusYmwFoxG1Ro+6Xa7G/hgp6zLArIru9N3rznwuWYNv+OdRGuuvn56elx9Z7s9qn7fUdaBkiVO7JiMi5o9UgZxsy2jJ7YUdVP02lbCFUe5MADu8A0glUEepTs03lBi3V4RTjhQB1tRZloebiZDm/tjmGyMnYvFovpo+uxiSX3GH7ROdpNttN27EFlP/4k0c+i9lDICgjXC0AlN8NJ400O3r7e0RoJTF1CDuuJ/ChWB21PhvyQn6Z0r8SOY6X0+/vvYG1oB6UuZbwo79iM892wr7ZG+vaKPp68fHW3olxvezyzV0SZJnOdg1t9XmYffvedd1HveJ9xoQIfIxuZW9ZXYikgRBSJI39pNeaR2DvFNsyXPKl8KCH8/r4Slv3et1ZyROl6vU6+s7Vhr5FcEs1e64pkw4B+ov7GnGY0WtxqRc3n0tRyGxa7Yk/bechCcfxuwaItq09evX+vnn37We9o581fidsxJXWsy41gYhnV6zLVDoSvWbP5MibGXw1cRQ78lrNhisrgPRL9wTSlivsI/Hn16VBJIRB5iFZXoA0zB4+K2hxbEQndoCp9POHarjdZHxzo+PdXp+YUuLi51Bj3mBXM1DhNkQ1cm7IFcUM39l67E/FR8SGd0JTz0MSTscxF9c9rwh5jl/0KUPjTXQDU7RY8/7Q/7D7nS54wxD1CDq0npoyyY8tPlm9MLnVw+Vw58L9i0PXv1o1788Cc9//5Peha8+pMuvvujzl78qOPL77RiM9eOTzSwcd4t1rpuS12707U67YKhUw/th4WGCcI/ojGLuFAV47rXLdLU2Uh7DiADtpgcjgiNYuLt72GH/3EM2jFJ9+Q0kPYuhpLmEDjh+aR2fm55hy231LphAr1hIr1pC113K910a+2WG/Uc+Gp9JG+OtTy+0Pb8OfX3nU7Z7J6/+F457H326gdeJHyvZ7w0OH/GhpjDnxwi5YG9njZNC17od60pk3ajXchemCphNwZWncy3fwilX9/mO9yyn8NV4caEX6hpVPL7/V4NpFY/BveS/Qa8WUzlU7bvODTNBvz9u3eqFwgstrKQzSbsmsVs6MB4H2p8DGzedvUTleP/JbxWFsspTsbTgvlt0S2UhVN+0uXk5LgOf7Nwbl2XaBp4Ib/jgCaLutdvXqv+D9Tf/16HttlcLpZLbY+3HB6f6PTkVHlJsNms0LlQ9HddU8at6NuZl27YUKYc12wc85I9C7LYNGBzY5yvmW+ziDvabhS6Wi0Z+8x2hNsWl67ZcF5xeHTDpnPghZYl5JYbcDD5PVOP4RU28wmb4bKxEV6HjI04oMWPTbErsK24gbq1+DNlIzx1mLIGiZc4vxmku2OMwVPXh8KeSvO43OpaK9iuvpa2Sv/s2VjZpp6bTL1JY65UpVKfBSb0Mpcg27KtuD59kLZOf7uh/0RnsINP+tY6LeiHQZeXK9hQSS1xzVoVZ1u2Ja7k2aMg7dzR39N+2cRXHyA80YSD5c5Vgr0Pwbe5MIk66cGglHmXsoPUQ5AxGSsa5ZztDg1M3dqW7UeMq9pFPlPYz7zua59tTn2WvcwZOYQc22lXZbGt2Gy7/D19InETJ3NZ5rS3b97U3BI+8hnpQ4nb0xf0r+JoptRrijvXd6jtal97pOmv6cOp2xnpC11rVd/hI7cdVVX36fsFRkeEtsex2aBTuqQJbN/mJ2u8oFLY0jCtFnXoop+FWuXX09bxp+/uQeFKBu1p14E4ocEQP3IS71VWjrGlci3fPuxzGap4sl81X+XZlIPfv//9b/o7L7jTH9M3Y1PmhyNeLuR5t+WgJi/IT0/z3DupF57HPAc3HAJveMGaZ2jXWj2rXv/8s3Ig/Le//Z2X5j9xGPO2nsnp23muhiaP0ORju9rNvi3jLaev535RaWon2d2nkf2Of0QNVJOlOYI7BjwQjKGIuUb+F+/RPoG+N5h9aNA6uS3UFist2NOtjk50lP0we7rTy5c6f/69Ll/+qMtXf9Qle+Dzlz+w13ulzelLLY+fqducyatjabGR2COiSIM7rGnsX5uEgcZXB72s8zSDnfIQPhs+9reGNzxWqb7pzPxQFAUG4Y0sCuMPvQsyyVWZWTYg+9ZZjXnPRSUju8VQflnCWImwouz7cnAlnAvEw4bkayLbliYlPfv63guZffHy6JR6eUb9fFf1dsF++OzymU5Pz7ThRXXW4q012aQXbgBPXLZVcffxyZ3yZw7Js7I+ZMJaOX5NjmCsHEp/15q6rpOb1WyFWlKgyQ1JMPH7gEQI0HS3fgdiBpBf8bIt20qWtsQ1Aqb8uWl0eU6VzYRVpFH8ze5pn7Tper3Wir1N56bdzU7X7NvmuT9rm9RzEEPsGBfuIRJyiIcxPk2S1roPY2OedXlPu50+GHxWP695oiOebQ37Yv/r12/qeZYX7Hl+Ze2XsEP7HuMft9BCLYC2gDFA/7ThgWQu564PucQYo4c7iGn4CffLO0zyEGI9vKYAG2a8HsZ5RJJ8FIuTpkmNcnWLVmOudU1uwCqXth+Y24pmzI2JK+zJm6fEBxEqKbeeuXJgPZWglny7TstF9uSdOmiHv1t02NRptMOxVMk/H27O/LFjf3XDviPYZT3PXHKDLOuUIP02c4stLTn4zLpnu93yDuBYR8xlq9WqyhrF0Vs2xa4Y9SQGoqNwHz7ABRDmm2GPvmyN3lsQJ1EDWKEpV4F0mly0B+M8LsV+29AGQh9HI05z0x4NnnZs0K7d8q3rFJlb9OgRZ2QB5ImrQuv2eASLP+zhkj3zbeJJg4z7gytVQ/dAHg6S51hIAT0y3Le6kueMr5tH6jp1Xv2a+u861iutU2Qzui5t1Cl7/K7idOqQmXZKH8ra/4r3Su85KHzPe7Yr3lHd1L9buqm9wVB9dxhryF/X/vvahggeySPyGYnytZCsgtK3Z8p3cDNlB/StRn/PfJLn2nK1qjod6FiZE/Jce//+qp5zNQchj80Hip5kPzbeXQUDdkmtdcpzKzYdsU8LjX/HHBZ73r9/r9gWGzFJthnLhmrvvOdGphGnIoSOoof3JLKsXPrV3JQfpPKd6IfsVEXU5JJgYg9IpIESNwwYVEsmplAWmMg5cuJR1Qp1mCUWNe7Uu2kwA2+x0oqNwhEvhE/OLjj4veQQ+FzH+NfrjRqDE5WqB0I2+kFaJMInESueDPxAwOemi8ovSfuh9NEbJM4/N+6UkodNPXQ1PsbHXvVbKj+dnf49FJp6+nU2bupWaqsjLTYnWm5PteZw9/TZKz1jw/vihz/r5Y//ru/++B+F5z/+m86//6NOnr/S5uKZlqfnakccBK84FEXPri21y09PB8OSRUw3YUF1LIoX+QobhBsmEDhxAyHjCDQPJGFlYI2HwAMb5QF5kMVZzwFJJsBDjIcuOyVsjL8j3yyoQgG6hvoGMDLaKoe/I6SdAZaQG4fZg24G6dqNw9/FePhLPWm9VX6yeXF8rhyEn7DJffb9H/Tshz/qOXX27NUfdMFLgrNn3+n4/FJHbH7zk0M1Ya+oa+aHrvGwDpjQyFKYAeg3mScKGBFh+LC/GVAhX2JLFXZUEE2HGKW/35+ogV8QpyZ/Ico++FPi7hN9U2agn2cBk5fJQQ6Bx4XMIDP+xDjJpiwLnCsOghO297PwSfwgshiaQ8vlaqmMufVmrXHBtNFyuVRj3A08k/MCqb5FxqI43/bNS+y//OUv+utf/8pL7He12Do7O9Xl5WXh5PRE+dRv6awXHkt1XSe3DN1emYOSf8oRvTs2kx2b0CWbx1poMZ4HkEVb7Dm/ONPFxYWysYxN0dV1Tbub6/Hwuxboma9SB0oVaD98wpjbA0gVqeTSyEuhtuVm3dngGT/10Q5BmeLvoEHr2lhOU1DiK9BvzxmTHgPiL75SZNtqrSvY5vkyKO0dDDyTbFNPjfBYMahHFvlA3+7BwAuLARkBPI/SZ6Q8w9KX97i+2evc8SJN9JdG23TkOwL95GNb1j03yewxJPklo47nzXK1Uge1m8bgxDG8xY3LsqSE2eH0TRzVgEk9GB4c/iZD22rpo41ygq7r8HcqSphtbLSedsPTQY+E2I/rGjA0SPsMzBUD7Ta2YV9tdisf80sbZVznpdA8P8TmZLljg3bFC9F8SykvE/Np3Z9fv66D4HyiOMicccULqMSN7qT7HVMN0ES25fSHxUKp47y8zRwaZP7Mt+MjXzK/p95tV2KLP3h7pJn7osf0q6LoPKRpx9Y6mT5ou3TULc0clOf2Nkz9ZEj/oJ+k7e5gkg/Eizz0ETW3Cr8hl76Vw9885/7rL/+ln/7+U70wmO1aUHfHvBA/Y72a517VK8+5yPLsG+lpPbNevHih58+f13M1fTf/O/H//J//fz0751+1yDMwz+S3b94q+Ybf8aI1RWzUexDetmwQTwAf8tEws+R9fHTiuTVm+tEJf4/4jWqApizNI73fLvf9FfUjbqO2MaJ5qgZNOajt1al3wP60LaVuJXOY2a2PtTo+0/b8mU7Z715yCJy93XgI/KNOn32v4/OX2pw+03J7psX6WG15JJNevCeSGtm5+jY5rTNnMwAAEABJREFU4cu+dlBylnqJuUHZz7KHHfmeg98JhDfC20zhk24Eag8vH3pmfhAZyYQVMKU9wFDhzdA23Ikv0gU5BA4wFm+v4hMmyzZpmCu7pRr1tdycUheXOrn8TmcvvtcZB+dnFy91wmH65mirzM0Z8zbpFI3cPnQRr7VOXWvKvC2SZf7sqYsc1OSZmmem3bSq9U0n28pfa1brmhxqJFCIAlk4yqsAO5ibEdSV8Aou3z/2Zt+1ZO+NeO/5BjYe1McvabetBXucrHmyN1qtVxpon/qFFNYzaZ+sj7O+HSa9tmX7geqHkgdRPkowtuoHopKRbbWuq/3h9nir09NTnZ2d0VdPlHc1HeuM9xySZC/4l//Ks/Lv9W0r2zJ9iQLoUegpd2tV6mGqijHybdDof/x+IMWG+Ky9CXBTb9ZnOVRVOssjhfgRVDByEWg7RLJGR724NXWMuxGd3IATgf3QtP9J+Rl1Y5on7kkRKGkPQSmTvgDfyC/r7qCjPTNPJF3kgW2ZPBI/65ysgXbsqzJ/pE+OuK6fLg+f/pp2z0HZwNwcHWv69NH2qH4BLAfAm6N1zTfp926UhP5ee4QqH415p3HJnAsp1iZu6oE9xJSmh8aunmdAbGTwJNKIMcVhavj7V0o3y/a5kDK8RPGB5bSNrZTnPmzC7+Ewjk14pW+q+o1fGvXKMPpGzrIDTTR8m3gJRg9c1T1lhw7UQq59HI+c5ZH5qnfy/GJ9d3XYlm3arGOOXdTzM8/Q9HXEopPc2YumrF3XtFguq3+uWbtnnxSaNLtdX++Vst98++Yd/JWup3dpu34+BE6t8ZwXzuAbXlXa5HGIb5jfL6tO2csq6l3MYwvqctxvLler4m1XneV94RXv53rqNON3YBzT5R7NYtR4GzT4lv8YbmBe6Uv5gE1dte0RB8B5boWmTwyEZ3817rPe8qy6TnfQ6MgQu23oKNjfWzrR0xAVgflJxyJxjKdf0VXG5HdIpfj0QZcYweORUg9ZyGYxPZaJhif6gOZeTYOb+jvokIG2kJdrrTZbbTjsPT471wk4ZsO8OTrWcrlSYwBGZ3UKOkcm9DEfpDSShgOb4CMiZBIjKO5j6awr8Wf+PiUsbfcYKirhRT/3lvT38bm6/jumo+/cMzu1cU/0G/PSIxkEA309/XznTvmgww0b4Z3ZBHdrteWRFkenymHw9uIFG7ofdPHyDzpnE3zx3Y912HnJQfD5dz/o7OV3Onn2UkcXz7U6OVfHRljdijG00I5D4H5YqB86sGA4QMl3YKwl/1DhBjBeMzdUDDOxBoIGA3QYBnQNGuAzMQ74H4BJM7I74YwtUt3eGfM5+B1Cm7FX2lEvO/y7UCy4cVO+/TusjuTtiboc+vJCYJuftHrxnc6/+16Xr37UZQ6AQ1MfHAhvz59rdXyqxeaIulzKXSdlbjClZCz2EMymDFg0zJ6ZIqhA/IcX4kPvr8cn40CK+Zmv9CUuSu4DfWMOML9fX1gDqcmnMKtO+Mz/42msyeYsLwuCGzZp9QzFtMbYbI2lCnzG9MC4zzcHKzzjBHnCs8hdrdZ1oJpvG2wYeys2b8vlSh0vKRJnIP6czzs2+G/fvqmX0zmcueaQZsdGrHVNa9Idb7c63h5rjc7oXnSdQlcr9MFH14AtsSOI3h2Hvje85E4ZBvLK4mzDAXTs6NA7JD7IRmr8hOFKyWu1Wir6KQqb0Wu9e/eel/Pvdc0iMzqHoa+xZ1s20BNIWEGyiTOhhTarhR6gUa9mjgsNOsoVu1LObrFQ/JGrXFqpmN/WLWYF39gqqk22lfpoXaeOPpV6ip+m1o6DvmteeuXnjMOnT/S0deiQw6HiB55dvACIP4iMdAMKoucuOvJrQMAanYvHDMm646KjR09oAqKr2hA7O+yN3yYR4NKcHol+DYdpPO96QB2k7JQ7H9aKvbarr6U+u26hkXY6tNu2uHToxmbPfcZh6Id5209GiE1pt+AGO9OeacPkYrvsim3BXK+hreu0WC6VOWJG5oDD8tiun5t7//59zT11KPzzz3rDoXBkmT+Sb+pL/11cKgZbQ+4D8RctGWZ9RlGB+rObbCt1bo+8bZn5LLIZ8QezP7RrTV27xaGsdV2FRZZ0bujU4262a8iKksZKnzlEjUXWoaFje1ZMGXWj7lb2ypFQRdGRcQEYJMS6dxE+SqKH+HhiA+SjrvTht2/f0ufe8my5qvkqCdM3N5uN8tNiRxzUHPFyYc3Lo8hb15T+u+YZmP6cb0jlJejJyUm9MK+X5vBr0qdMySMHM2/zTXf6c/J7Rz9Pnw4Slj4eGn/qS3Gpgxnx30Nq6BAJnss+08j2SOS955eYRzX8UqJ/vfBfsZrm5htpMp7xpdU+azSjdoKbegHo0DoNbSl1azX2fIv1iepD0exrN6eXymFv9nbHl690ygHw6bNXOrn4DrzUloPg9fZMi/VW3WIlt4W4MVA9QbhBU67w/S1YB2hCwhtjPTC0cGttpUchaYdC4tcHz41/D4KKv6X1zgtTQg/jD4mH/uismYU4pLpzVR4VZxITZ6DORBkbZV1tjnV0dqFT3hWcc1h+xuHvMfzR6blWzCmZQ1pjvrNLQY17ypY8S/DILTEb82+la6LcxKaIeQ73qStJtkGo1HVNmbOSV2hrjTADyVJhvKFE99wjosM62vP3kn1rr23ZwZSTJ1oED5cOUfKD24fCDqKlPfY4kP8Sa1utdcreJfUeZP3TkOdZMK6Hbw/Y5jyEsy3b4qa9SzvM2As/kUFlVDyVKmE9+7zYYps+s9Thcy3PtjwLbSvPrnxQ6m/5VSieafXSn2f6U7oflSdDkPxqHUD6gf478v24H8A/8Nwfakw8qmUvxCylzixLe6gc2dQoPaQVkFuih34IxLG57fU+wif8EXHUVlCzWteBVmOy1Thsihuq7MwylDNlLSTgCdzPRmRgG9KUPfSs27YQcrnATWQBeuVdQfXFm/TD4IYDkp1qXc9ePQfCu1DW+dmPpF2iLnPImvcAa/bva9ZD6dvdolOjfAkXzgEermSp8aYHLuWM3iDvGGLPjOQ50P7MbrTdMAEfBRgCJNIDlaq8ERet2+SB3L9MbJv7xyDlAyJu6XFsCbAt9qQNE5BORphl5dLeJSDYCz6LQSvpLDvQRMO3iZdgdN9hJe1O/rGVJ3vq8H6cb+cn32qvmX58Tpj7ILKd8o5IXw9s+n5LHYSOYY4fJLwxH3eMvyBzcfrtjPTpyBtxUY2l1BZ9b+6XPfNi+GDIfFQxHpj11QRzLe2pv5rqT1OEAVx08jFZ1ScV1ECebevVSjlMTz0mxhXveXII/PbdW97X3ahnTOwTJ8IjoKYfkX6caO7DtpU2rL0Y+7R8KDeIfdlP5QD4559f1xdY4h/TDXqqWttT2VeCuiXGkNsnwE9m+AlKPjmqk6JuYYJ4QE548GYRG8wNNZdqoFIHLO5DQa/GtBF00E6DObhiU+DFuhb36+0pi/1z5du/x6cXOjo+0ZIHhBlUGcQ9A6dnIImBhTrZ5EpAGiOdoGj8GrAKSfgPgEhPXEn/RNDv4idqgP6gGU9E+WQxbUhbzvexf6Vt7uOTFX/FBClz1I10oA6CHrobpGsmsOtdr+uddDNY10PTDf2eDq9uc6LV8bk2Z890xMHmybPvOPT8o17++Ge9/MOf9eLHfwN/Vj4dff7ie2WDvNqeV7rGJnroNhramrG01A6dddjsDv1NO43oeajtsKVnrPSYOIDQHpP7R8aGHpFlXBFdFAeMrbGPh4QiYgNy8hhAP2EHTd5lS+zAtl1bqO9WGpZrtfVWy5NTbc4vdPzsuU7zk84c/D77/kc9/+EP1MX3ys9mn3Hwe8LB8NHZhfIzYm2ZcqMnZcSo/Bx1AUN65oYRBFCWbPJjq/FSdGpCd6DJJWxif3ViYdxXyTWleAxfRfnvSn7DNWBb9iPQKBNUFa7RMTbCZCHWWlNQ4Qhtq+OQcrVaKy+tj4+3CvKCOv5s3FarlToWw5kbcjCXF8/v3r3T23wr6TWHv6/f6t3bd8rP47TWKWnPTs90ng925cX2ei03ej52REfDhsVyoYYsz/h80j0LrWzm4s+zf2BsD8S3rdVqqbxcD7Jw65HXZpP1QeIKlzIsVyt1i46izXnt6gV94gTRR1TCBfxRaOQ/wz5Mc09HS1ijTK3qKnZmodu1jnya4jCb6YnxPzIR/faAeTVF3adf2VLbVU/pW5v6KbA19eRqr3rhxYuGsT/01JkAzxzqbWDeH+gbPbSH5kXAwFox5rauKfUenSteOoQu0s+QCzeQHk1w04UNtFoVt25RAgbiBQnruk45zA+1XTba0EnFQ+KHos+UYAblxuKyaaa9qty8aLkdMz3xhn3fW1Lm5WpVdZH6cGtl92NmoHpU/FggstTDCDwHl210NnFT3BhnbKOe9kjbxb75J57DR5YXSYnfuq7sW66WWi6XxTfslCVUq2tdydKGacs1c0jmoyDzS2jKNtAPons/J3E4l7kpB2SR73Y3ij2xT/fcXL/3xOW1jR0uXrLsETpw0Vk4kIUtGcqLRvApIB2NObbJff5DeqohH48QO6IzddVTX/GHph/15LFjzdofzKUUtfpS6zp1QWtqCO2xDmyP4TMlvGvEAfv48M3dFK/d1p+1d2Uy+cceCCZO/QdP7AoG+lIPQiseA9Xij7xto/+WFy5xKt1eR8ZGgO7oIX3iQIjNRTwy3nuN6M5FeOLHhh1jLnNT+tf19VVFSx9MH01/zEvv4+NjnlXr6tNdN5Y7ym2rdV316TnNer2qZ24OgPNt4BfPnyv/SzG6bNcBcw5/05evrt/zfL1Bdq3I3vIifbTjuubM2DcwHw7Ym/JocobOgH1wJeyB8HfBV6+BIZ0AhKaNbpGhjpR24/rq+X6JwuobdbvVkjEbiDE4Y4Af0ShhY3/YNDjopLaUFyvIBhyprTbqshfkkHfLYe8JB5ynl9/pnAPP4Az+lP3x9vhC66NT5SC4LdZyxz7SC/R26O80HjKTRwNmvSchlwZoALlzGZ8JKITH5pIVz+3RiwQlv6XhcthLixFyey85Ny5ssPrBexq+J79esbVhJ6B+Rj911C213GyVg97Ti+fKHviM/fEJ/Ob4jDo4UrdYyl2THauT70D+XPFCnrwSPmHuc/0819PhGvW3WGADcRLeWqdlnskg81QjvJGnbYlLB+6e9yBkZicbZ+9MSRh1s/djaUo9x0XFzH4yrbTVEbAv9JM1PEyQusscPGOY5uKBOg4eprgrST07dQ2yHppflNuuD7pd87I8H67N/ivPodKJ7llLyhSMfspF76vREHYUPnL/YKDS3nRjPYDQTPmylktfii221bGPXLNOy78KOj09rW8Er9cb2db7q3d6/fpn/fzTT8oL9pQndZW0um8G8W/Lor1LNLJV3w91IJlDv55neo+waHjCovOgavbpvx0zWQvh+qxs5nQUnfSuOutaU9d1E1rJEl71QAFTzsByHwsAABAASURBVH6i4WHvVGXioezBZVvpb13rSje51WczhtQddbjXBZ96TTunz92w/tnd7GodUmvrHPgGkYPETVrhOuxOP05/WG82Wq/WynziZpYnPX0aoH+Oj0lj+VpTw2OoHctQxpV4A/GTx2xHbIldPfNZhVMBoUS/vQwLuGA+cO0jhAFc9HIuahG9lTKyJ2B7tD+0jbwEVZxzo9wDfbcf+y59dqA8ZS9ZVIT7N+Rc96Wf7B9zt+xARVvxrXjYiTqBKkfGA71pKDvhqIMBIJqCiVDc171hgTBGn+NiXtId2hl/dFYZuYUvGUyNga4xBhZadAtop651ZN/UmkeaNKA76M9Znwf5UsKC53LXOuKmX1NPtGn6ZIF+mf4623NYY4d87Pnq8KjxsXwek42xP/Zu+X7UUsqNRqAWCLXsEXioz8a6YsXeaFPIGsO26hCYd4l5to3zOTr0uEsI6ucu+HikJ6RpgxGJ4LJnMT+vttv6IO6Wd5+tNeXZlGdUcPX+fe2vkq8OXGyRLIFGOfQYIkyURHoMY5hw4e6ifCgt+kgMRFyWuX/6RarxqvRkoxkqubX3o9ygrrHUsGH6idLcRIhkhNUPTbv6tmLH4VSn3izcayOwURb0Odg5OjnX8elFHQIf87L4aHuiBQ8JM5gkFIIWwDYJTmIGzVXAt7+Sb/WKAVsm7AMnZmz82/DZP6ZTPQCzFrwP/e7u1QANckdy338n8J/Lk6JOyKK4CpeBovTQEYPS34OF+gbo+zv6ft8t1XdrDYuN2vpY+bmrDYfB+amn8xc/cPD7R40/Ff3nW8rhcA6E8wnpDWMl6XoORKPvPePr/c5631tXGDPjxk032LNjxNxg4K4waKd+/NuPj4yagAhPXinsbSBJGdsZQ9ZAPkFPXjfkn0Pv694cepvD7047LynrWt3RsdbYfvLshc5fvNIFh76FV9/rEj6yHAYfXzzTJp90zjywOVKjnOLhCqNs9nvyQ70GzDmE7khEqQ/hyT9TwqzJhfkFVNtO0b+ExOBH0if3R8QfIZpSRu8hKmXCgvL8fvukGjist/BPYVaa8Jn/1tSyR4w5GQImmW211pRN1xEHauvVSlng2IxVBm42cTds3rIg7VnU5yFq4idOXjYcs/g55uX1lsVQNm2RR1+TZTdlnOX/nvz888/621//pvwEZvh8em88+G3KRu+EA9+z2vyfaHt8pNVqqW7RaQnmRXb0WlZokGfxDRvJHBb1bEJtK/knbRA+SNwC4cJlAwWpK4uwwlSmo6MjnZwca7s9Vg6OUy8di3ibnAsS5HFojBN99sjb0Ga10D0kwQc24QeInXZkYxSVy9xJTdIetkuStCNzeCcs4QDuMOC/H5/5abKaYqfbTT6pc6sNVw5Y8xIyddZaR9vTZ6AVMekDuby3N4SlcJR0tG3XOtIGC/rbAn7c1DXqcYxFGniu8pp7qeCWPjhD5GVbblZrrWDjtwQpwCkOUYgUpgIlzVSf7/qyqae+7qLPBpOxkgPPIJuVyGJ7crOtrluM5V+O5e9aw6QYOPa9xJ1BBvqwG9OR8l5Uo1OyCMHW2JBNb41jXlbmcCobqP03cpElPGM2eSedbXW0WZe2C5gj4m+OvSpnmzHXNMfJPJCxvGReWa/XNbaPmbeCjPPEiw05JEv+sSN1lLwrX/S5NcUNzIMj6BcRHGCgTCVN/Bh7EBY24aGFxD1AyebboRx+Fn8TisEx9RBZHsU/Nh4REIy2w2PPwHzbZ2VIv6o4RHbqnzpK309d2ZYjK8x86CGaKn7FHeUt4+fAb5tiB5APXdgVWwZsiq13QX+jDEkedRZ/MI7gAEkz98m8KLyh/6VfDJT3INrI3k+Pv/LHjtLBeMshbF5e/8QL7PSt9Knkkf62mvph+mP6ZrdYTHXRZFumHmwoudlW6inoMk6XSyXdluduXpqfnZ3Vi/MtfTr9Of09+Vy9v9Lf//53nrt/VZ67sads48VrXqIEN3m+48/cYUntIK/kF9gum2TlUrnIivn99s1qYBxudF7WAHcyIWDvJ4w+l/a+j32Ub8FMfQFSfWKm5eEWf7K9a2kkI0xAYfTWvecejPvPpp069e40dCu11UaLzbHyTd+jk0udnL/Q2cVLXTybD4K/10UOhJ+9Kvnx2fOKu1gdy4uNhI6hLRT0rVPfGnynwdAJPXYHA31b8Idw+UVb+CEQ378onmgZ9r5SDzcivPAFrLHRWfkN2KCGCujEDyl7QPl7LaoudsTZeYHty6qPDQe9pxz4nl2+UOj25EJ5T9ZWa4myqjXZRm9yxyL6Sb20QqKIY0nohER1S6A4bLmpQ5sd89j19RUvOK90s7thikOPAdEa+ruuU+abBTTPYKHEdggx7l5INQZYo4NyjTz34uuG5/C6laH6MOBR/nAcpIiHkexbXYfyp/nb+JYfiWakH4fDxJmHC6wnQmNzHjOhh/GKx2abPA4g+DmubaUdVutVfTgo36qNP+uXcb2X9ps+9EMfSLoHkGjbCak04kXwIB5NH1miPAl01UXcfZwIZn/xowfT1bGGywei8uzKz0CPe7Ct0q9Shtdv3uinn36uDzGlPJH1U71hMVWRukEpyhwyITlUGe4YQWBdiUlqImWcpkxFiYuoYtRtjCbNVI+5BN6FK4FvI4e9B1ccolgzt6c6dAkPDmUxEnhKQdHh8MG0CWYwZ4yGIqrUVc6p7gZoUHVEew8gfEW8dzN+22oNmHUbvMpRa6QbWHf1HF5V20CpWTXiBCIxUZS5JO13nXUVa47k52a1rmmRNU2+8QvSFxb0idbGfEiOCu5cSZPxkvaPTttjPol7CDfFzfGHsq9nPu4p4mQz5ae5Ew39km0AFVRxzu1x3AmiIWZF92PPQaGl17f35Ef5HYQvoCAUUkko5ICdI0a7CRovh9Qt1b0vF8xT1iTBRyOaHWtjT4CdLdRNtsVNcXAhhYFJrAdD2T3a2091P8qIloIFsF/rKhtmm/Z01k4o1+yb6WjCaGPJKo4pFpj7ErpsV/B48xgejyWuuiWK8dncSWtDQfpw13XMzwtlPivgj9we48SOqhvqKfVXPPWXdkxDzmz4IPGLwsxhX4vqEUc21b9yC1/gNts50oQ+kngWOYypId3CkqgDbooLa3sSQanH1F32R5v1hmfbFhxpvVop9XfD2iT/7iZzTmwgKXKDNuqgkiIfLcNg4XwPeA+v6KgoRA8N5vBRl9Bt5b1knlfZg+W94XK5ormG+nnv/Krh1dV1+YktibUe+jBHdlNrnZoqJ9QfUpk/Sci4Qh4gApt4jyBhwhGkDNT7sElH+OdcJpFtuU0wBQlopAYcuQkL5MTm7gKe6ZprYfQOhNYCXCx8PS7Gezf14dtSZuGew9/19lQ5/D06uRgpC9/19kRLDn26xVIijWy1NiE8i9Sm0Q2QQt3uehj+tEsC6CYZRQT/0pU0xH4ymgkJIL9feqomnpL/M1YZZeVS6oK+KTN2WoM0qS3uIBvUndnwgWs2ftdsAq8ZD7uOg+DlkcyGtjs60+b0ueaD4Mvv/qDn3/9RL//wb/r+T/+p7/7w7+U/ff59fXN4zbjpNqfS6kj9Yq0dB8s35HuD/ht3bC6bdvYISfm2bM9Y6OFD099ZNtWEhhipKIll30Kzs2T+VM4ScbhJMuMMUPaB8d6DbGh78s8G38u1us1WK8Z2vsl8xsHv5Xc/cMj9gy5f/aCL6eA3h8Lbi0ttTs+0ZA5o6yOJMvVtif0pSzfOH9FL3jW/FE3egST81lN/BD8WljQmrKhlB22i4QPC9fUcU5iotFHhIFmf66aU6FBpif8Q+t19UQ0c1uUv8V+U0S8mti17hvY8nOIIksMA22o8M7N4yUFskAVqnucZ59mw7XjpI1xzU9cttFouNS58jpQDlKOjrVYrxi6LWiYIZVF2xQujfAouL73zPzfzAjwvovMSejz8vZHIe7laKZ/8Ps6hKy+v8/9+1rwYz8ukrjUtFkuwkOGz+MpGItR2jYsbNpH5BGA8sXmxWCjpgy72JB6wrYQHNmklRacOXNKmPKfMKyenJ8qiboV90ZN0B1HvsLYpygSFHs4J4YPIRyhxJO4TDJ106MClnDNSPhEnwbblMHdgIZaRBZB/jqvmq9xGpIziZhsC6Bet+u+CPrhSNgpd66a2NhR0TS1ojTRN3GTSNPxda+q6Tq0FDdomf1NccrXJB0iWQMZFtQub3D6IAHlDV5v02ImrB67EuQE7cUxKgQOK3Mb/CRBxhTPIFbsL2LZjjNSYZENydXX7IrC+BU144tkey874WUxjrlEeadaoT3KoI37SWjNvzzy9mUx7NruxK9/kzwuhzBc5oMrha2jCEicY67vn5U1WIiSOdvTFxkadZyzbRhrdxKFc5ckNeYVTni7zF2M6m7bDg7PMZ7aVukresSFIfc12ZG7LWij11tcLmdGOZBGubEy+QYT3kPB7ojve6LgjmDxPyafgIonzFCrCI7extqaAe4nHsNyDKc5EUo5BvWiMUUK95dnQqN8C/qSyTdvPaAf8h2Rz2D065vSL9xQjkWJj6AzPTCiRhiyqHmmnpBt4ebnjUDTtfnNzo55+GnmSUgg5fylbCQ5u6IvePI+SNv0o37jNsy/PvSteeib2gjGW51N+6nJ+xkTW0JnwwCYXt7CPwrY65q2kK10cBG+PtzrhGZpnWPRmLozd6cevp5+ETn9OH8+Ye//+nTLm8in62Bv5XNak04GzLQGrQSYImX5337QGpiqmy5JNeteEqa+NcoKeuO634xPRPlk8msWdPqH7kPkbVR7aV7xHee5hg/Aj2JuRMr+KdcP0cg3yIeEb+lzfFtJio7bcqss3gY9OtT4+1/b0Uscc9J5NB8GXL77Xs5c/KPQ8vwpF2ObknG3vqfIeqS3X6OF9Ues0uFPPGCuQ7zCQfzDzoeRNRB3i0OaUqcBtmEFhYLmTrBjajECuUQ0hFE0JGshD2DAAkdfAXn/ALowkvBvBe4AdsqCHpxLUrTaU6YSyX+o8h7+Xz6mLcy2PjgnmPQHxBnQO0UnGA3nWZSVHeaKCYmWRyIoREp5vmROur97rijVDcM2afsdeoPoUOnOQnPk+c9Bi0Sk8KXlMzrmhnAt1il6PN8UlLxuJ47sLxLJ9D5KFm262Zd+CkE+67Nu09uM8Gex12t7z95k5JFGewt00c38YxmcLa8jU6eGaIv59GjLgGr1hZtA7DtOk/peLZe1/5vk/iXas/6559szI+iX6ZyTOU5hb8jA86eIPvY/IHwX9JXET5maq1mHTXaq/WFbXdazhl+y7Njo5OdEpyN6wa119+CAfzMsHA/M8ywezUq6BfopqUgtnwLVvBE1y3XWEN2BbXDL1iBHEmUo7EQJkE0cASoQnrjHcvktVfkGQ63Eg5kqYypFECBR6B5Ks0YXWe6HRW3cTWiCRbd1Zj7Wm9A27KS7Fmw+Z8rzvp/43UA8JS5w7sGT7HpBJsiZHI/Ssk7JODd0vAAAQAElEQVT2CaIfdVOgiEdM4owfKL+pdXbqPHZl/lgtV8oHyrOWWa3W6haLKoPId28TfDQN6Em/T37RYZtoQZNVXUo9cdLPk1/iDfSTyFLGpClKXJFWJPJ4i0SaZLcUke453/oH8roF8kpPhKL4H7sIHvUbEmA77eNC/CSyxKW9q4oYZCMFblb+xhJzjx1zW8KP5dyn/iIm+djcjZ3k22beqIXnXlfqoRhu4R+iAugaAwzXROC+7Co7pJiyh+ISIOXu3K27jnqKjdQe1TUaM6Yfx0z6pxk/BQJsi6t0VGxuXOWvm7UPtw1vxdmGFwhNHaK/G6kdGdBDl34axL4Z5Y/d1OIs+3r0oQ23koOSFluW7K0YbbiNfZ8zAoo61YH3NH2pNaslUJODj38Png3L1bKeDdnfbNnnZK5I7HyRJBifB5LzR/pQqkllV9kLWxchU7jjr1uYGZOgSG4W0QuJMfYXOAuZ651TbMq/rMvcJdz791d69+49z61r5roeSS4SyLKt1pqaHnN+TPjpMstjohR8xij5/Dsqbcu+BR704dc9JA4h9y+XIAZVs5RPpFXrNGIpcTjlbqW2WLNoP9L6+JTF7aVOzi6hF9psT7VkE9AWKyXNQFUO0UGepYtWz8+6jg9JQpBzKW7gNiJ3bAiZMDds6AyJBB9xmTgzYH+/Hq2BuYZCH43wzyeci3qHHnrCg3RQN2XT1rMJ7OFHdOOhppf1qd+hrZTDUgaGtNyoWx9rxXjYZCM8/SzW2fNXunj5vS5yePo9B8M//EnPOBy+ePWjztggb9kwJv6CTbTYSA6LlfpuPDy9HqwbWfNhcE+L9NgWyrDiIYlgvjC72NADhB3lcKQ1ZekWS8bzUjLlGRob74z3lToOpJebE2049K2N/LPvdPnyRz1/hd2v/sjBLza/fKUc+h5fXGhzythn8l8cHak+5YztOTDvW3TOMPpb1eWAfLDhA0GB4DU6LMQnZpBD+NY/qMItFdUdF2kEMw3/9RHtnuz4Iu3o0COlULnkEmam4X/Hf8caqGfXgeG34zYdgEVbyBy+54fqGV1r6rpODcqwYfGyqzG/XmdTfqqzs9PanGeDXge/Oazl5U/UJd98G/fdu3fKS+//+5e/6P/+n/+rv//9byyG3rIp61ULOnQvl0utV2vlxVHyMbknz+RdQGfrmtzGsZpNXF5IveeFVPS/f/++Dpo1SHZTQ2fSZTMZhI+s2ZWnDSWOTU57SIIXzh7lSZf0i647qAcT45cvapZIGMS99JIMtYKobsXo27hvqfvbWPyLWqvfpoEPYt7Kxnq2Tdt3YOwD1ea0XVHaO+3ZtU5ze3ZdU9cafaLJoa2rtLZlB00wsnD4uY8X2aV/z8jLhPTJ+E3shp58IjR9p2sL2egZUz64G0kAUdG6xfd5wLRKaFuNMnWUP7AZO1RYNkYZL0HGUNlNvcb2IAPcJi3pUk9B0keX/bnGoa9ZXUddY1ODt291DbyQiV31UpKD6dC8rLFdG6o180rmiA6bWhvrcqAsebm02/U1L6UcQewPEh5odmRnWy1AR9eaugbQmXYKkseKA+EcACfP8MvVSraVuSYHZzm8ywdZykZepo55quIIZ4/1nLxnHNozyog4XRSD4LnVJmEIAWPc4fHwxHkEoybupCchC5wDPu38SJpZRBXpMSS85Nxsyx4ReYEsinJzMIWHx7u/EJNWe2jv/IhsH/hBxglFse3SMd4QWuJSnD1xELtuhNFOqQ/qKS8o57qe49vEw9Mf9K/0vfSTuR+Ofcmym2wTO9U9KH2iQNr0k/SXN2/eavwk+FWFJ2362QXr2MvLS52ylp0/8NTxvNOornTmNntjZ3RnvNxH5AlP/K51iq3px0f5NY/NhhcmR/UhrcgSN3bl2fz659d69/Z9fVo9hzsj4n+/P/C5qgOfXdmePEwmrVkzDG9btvXP6/5xJUut2q76tU1HwxbGXdoioCsjG4oQ8qtfWKSn8Kgx2cRgbUbhXaj06MDVfhPlPSG9mnr2xIM7uVuosQfuurUWy41yqLua9o85DM63gk85DD67/E7BKfvJs8tXOkF2xB55wQGplxyQsh/tGS83g1T/gokX56Hx5wAaL1MpVhI+DDOt6p7kkWEg4RTpwHIEXETiCkMaQsMVuHGRhPSUbSg0YsyHvV3xFFTyQkP2/VqobwsNlLulzJRhc3Kmk3PmkItnRbf418g71tRmLy/KNuoe8x/vkUhkqdGvkVV89COeyZkjgswzeal6xcHhFfPADQe/RKtrIB6x1Wwtuqas4VtrsinTIJTlBq3LJecumYs4Now+w1W6z0z7OdklTeUZ5mMQ257CbfrhsHpuxdQbninQtuwJMgFcE4G7c91Xl7ZIm2QtE8Sf9hzn+CvdXN/s108D+d1PX8oRchX7Kbfoeyz+o7rulcf0oRxg1ze9Nkf17MrzcsVaMGXI2vXN27f1U9ApS9aClRdlSJ99mDcZUIcCXApNn42u5BXeHvutPcXV087y04EVkvAn8Ji40ky3ff6PRbyVGRs8J4GGfxQIU74C9ZoyzyCZMn57xnHPRDcU7ZU1kajLhCWObdlAjvcOIiFolKVxZxA3dZuA9Lmsha6ZP66ZR/p+Rx8f5GZ1Xce8sVD655p3C5usV2jn7KFip20pkASnctgW+4pHau9DZBuIft2zpnmnfPAuqD0Pc1fKOabjXnET/xYy8vFW93gPkdBDjKZQUzDDASgg6a1GGQPbsi1uBTiocJZzJ8xwLl6yrcM/JIorWcKC1kq/4BNGY1Itd23pJ5sISHBF+9KbUVAwYyblI3+HL+EUCMk1cJvrpc8HA+hj8ccegmT+QmdS/K98Kxsrz9RdMZgXqUTRJGEljH1LhUs5qF64tHaRD95IPYbv9Ug2UtAOkHEzgrAG5ETUb9NRZ9/KsFRucKCfmpDtmjeyZ1+zR8+zIcgzI/NLxnqeCWP7MJ/R80lS6exoULk9V0zdSp5bfAXiW/yFAsHrnks+Nze76jPL5Urb4+1+r5Ww7LX+/vf8asW7mpdsl/22K03Tt3ZjX/6kXEzsAjfs1B3I4x9CG96SbSDJ0oywitszQwXlE4O3Q2YgBhVB+gGIiUStkztenrGA7ZZrLY+22nAwtD09r0XuMQfARyenWm22aouVsiHYDWZzcKsVpXVFezHkPJox3kuWQDD3MdgS5/Y53fpAc1T8jv82NeDqHU/dCZRyMwW6j0kE+fC171wjU2o8oHUg3SHw3rmsgVgCt7QhA0PAhnHoCF4wFtZacJC6ys9jHZ9ySHquI8bKyfOXHKD+oOd/+GPhxR/+pJd//LOecyB8zuHwMZvjzfkzrU8utGSctfVWWrA5Zvz1baGe8bhz0w4bshEfHJsYawMQDsp9f5l4gaAiblEZ0iR12N6pL5uXTIRrrbF3e3yh07PnOmfDfvniB714+Ue9/P7PevHqz4r/7PKljs8udHRyotX2SIvNmvIulXlC2Bf185idzTG5TZbCjddQwtxG/+H9UWmUBUR8NBz5176SXfC19f6u71+wBoZ5VKTs6VVB+ICwhINsFGqBnkX6dLhhW9mEdV2njhfTq9WSQ99jXlif1AJnuz1m7G60XK3UiJuNXr5JlAXPmzdvlEOTvGT+29/+WgfB2awLl5fTi8WSsd8pi7jVeqXFYkFI5hPsw554UBki20VZLbGA2vFi+lrv376rFwDJJ//XqjWjY7Szw9YOm6OzQ2/KcAi3VuWyXbq5y2MOX+dOER5VVJnU7dHgfy6hZc/4RiWjn2SBHfBQqfwkK73IdrVx+kFrXfGtC50x9oGWvuDwlm3tHSyXEGp2ZEcX7Hl2AcZJDiqTt21FT4f+9L3WJY9Zp35VVzbLe3satgmXsTlvjq7qJUxPWQYNvPgheB+/ykCdFJ3KkfDU6Ug/7Z7sbcu+hcRTmcrMfBO7Ztzc3NT4Fi5jN5u67XY7zjHLpSJLPROs1PtAG0RHUH50FiXCnSE4e2IDedujLYIXLmkgYx0wX6w5MEve+SZC5qf0rdiWjWV+tSAfPMk8lxeoke/zT10e2jDzhxRlMQcRWYaDfM0LlVzkMrbYzJeAW/yfkp0/JfIUN2ls7jMm+aOEaI/KEaaOAtjbKzpvfdWCUWG4BNnFSaFgpjbyQ4g+mPoggzz70gcYDSqHLP7I47ddfW/sf+PYtp0g+oxlu/jET19On8hYe/vu9hmVDxEkUnQcHR3xHD3R2fxzzenjq3XlkW/sWE7UEWGjPxglY9+fbJxEd2SxvTWr4zm4XK6UfpxxdH5+Xnmu12slizyP06eveTGb/pxD6vTtQyTO3M9Ttn1fnzrSRNAXQ0NCA/3uvmINmAZLF/CkM+2QDygUzTxIf6AT0KNvx/0U9TdE6C0eKInAoFg6fkB/4JVQULtLwmYa2ZBoY1zukwdCTVSFNDV3at1Si8Vay9WRVuwnN9uz+pLANv8mKT8RzeHv6fPvdfrslY4vXmjNIfCSPXLHOyQtN+q7lXZe6EZN1+BmsG76EfUN5F66wZS8Z9pBM9UHY7UzcyArnngZf8Vz40qzHMDwM5o0sIcnP6mj7QA2CJjDXnPoG6gtlQPgHf6+beTVVoujU+VX8E7On3PA/aLeix3xTmzNgVnGfMezu6pHGBbEkNCqQ4tK1kOXcgyqPsUeYMfzOHNZxv3MJ03rOuU5PEQfmYRv3Siz0Z1Ih0BmMgwEL1m37pC/lf534Ew5DvE5Nlcd3ktoo/URCFnhXvxbb7TdInK7MSZWynomaxnbtcbKvH7NOjDtWy/L951ZjEX9Q53JPX0qz8rsDTc8L/Nz0Hlurla892mtPvT7Ps/Xt2/qA3o7XsDX85e5MOtCVOyv6LuFZYNmNWhg9BWlrmzCFOiTHUk/Oc0nJTCxZ8B+9IVhblaDpl4zNxSPX3FMEZmzUn+hMzK8qYrEeBQxRRXBddc9Z2eeG6qtsue4ur4pPlNRbFjTlmnfNfv/5Wql9M/VcqVusVDsvKdu793bhyTlsJtMG+Jl7hqqf+eXTd5NHxLI+4j8usmQPl6FkiwdwPCHGMP0KY46fDy6Ebv0c5OtQm5W/iRIrqIzY+HmyND47dwjF9GseLnXeN2Peip3rp++Dlt79ZOMB89Uen0VZ7S46t7atwNGWfxBFUfeI8FC+Nm2Q5rwr2pYKfyEG3ZV3VQb1m2f2HApim3Zxnf/uhv/fugd/5S8SG7os116bSh92CB9v5C6LRCGovEO8/tVNWCbuaLbP99WzCHpV/lViDzbMufc5LlQ495Vz9wEp09xZKND3E+bPLNGyjjruqbYMT+vMqdlPfXu3VveV75W5qLElca5MXNS02/VOYYZUwE1YIc22RY3ef7Db+MLZhlUOIO6whAecdiSTaN+HkKhaatB5NE6LZZrrXnJvD051+n5pc7mTzlyELyePuUoFp5Js+PWg1Hvw7tnUTIZXJPmKPJIfr//y9ZA9YDcnoD3ndbU0V04YUg/7qLzkBdqDQAAEABJREFUcY1xw8zoEQ1oCg0G/LlCA00jhUmDWAIDfXhGNpFiAxnYC8hSWqzk5Vr5pPOG8XL87IXOXr7S+asfdPnjH/Xqz/+h7//jf+q7P/0nh8H/phc//kmX3/+h/s/u9uK5Vidn6jbH6Nho1xZsjtseffIvYBdjjkc7z0/s5NKh8+gZiZXxmcOaq+udeuxvbaU1G9mT02fK/296/vJHvfzuT3r56o96Dp69wJ5nP7C5fanN8blWGfMsFr1IGZvULNQIUxSX7GMLVnHFF+kMQjzyFTLxo+Th3UQK5pBvQsmDS/exFxTzTXL+XelXqoE8/J/Cb6b5hkEZe4+DDQKb5r5nTEJ34CYvfyY0xlgWNGenZzq/ONc2L6t5gdzx3E0YA19D0vCyKJ+0/dvf/6a//OUv4L+Un3p+x0FtT3g289nAH/GCKrzNAEzHZ/BGV2SLxVKL0svYJiwvOLOxHxdMNBhJouuGvPLiOi+scyCz292wDOi0YF5YoGMZLNEVf/QB23JraoHhnwC5fNJl3+rCZKUvfJKCD0QufYTfp7+ZfoVtT11Uy0EQdXTg+zrsUHWdRXffj3zyDOY2qLamvU0ftrFhRhlg7gGkrkNe9ErLtvY6ZPFQUeVXY+NGPf0aIf1uqTVjYrlaVf+tmIQlfLYl8b41km/ywOwQxdaM5x3jpTZEV1f1AiYv/GLbrr6leJNisWlZAuxn7GQ82oxBtNy3/76fKB+8Ej9IfkHy3FX97cqWHWN3h/9QSeo8NiwZw5l7ZiyWC+p6UWM9cey5xAepD2T0iuojyX9Ej79X7Jj94YPUU88Lk2iK7o65Y7Yhc17mrgWyHIblf9D99HM+0ftWmYeC1O8Nc2j0Chtmy/rMvXv0lT83ssmohnzoih7woSgfG1a51e1jU3x5vNRB8GWaRqNtU60z2gE/y6ACczwyta0G7MhJ0/ADz0CuYG4fxuwOzP0hbTn3AduKa0kLnzgJj8w2agw7VN/Ky/Vs9PMzlfmAUjb/eSmRfpV+lG/+np2fKf07skBypY3OYZ7goxJ5SIG8Ezc2FeiPRXm+pW8mrOKVPTzrDFqr8bJcreoQ4PT0VM+ePdPlxWUdQseGlCXP0Z9//qk+qPXm9Ru9m35ZI2Gxqadvh6+fU2S8zv6EVX+mDjU5spftgmT97r6wBqhLBXL1jGoH2iDroJp3mN8jy1yzbwvaYxw5t3mnrWbcSn8d7m4viGUD72Cykwx2lCyAZw72HsShxCl1kLKZcoWKOCmL8CeW1eTWgYVat1a3OtJyc6o1+8YN+8vtxXc6uXil48J32uabwByebs4uteb90nJ7ut/vDm2pGzXlV7Dq8Hcn8R5xD6qeQ4bhFqw/doVeRTkhHp9z8feM60FpG6LEXEok4AlNYu8+uJO8kDj4FQe98kp7aKWhrTV0G2m5VXd0ppTp5PKlzp9/p3P29idnF9ocbbVcrtR1Tc2mTgcy6gtYQH7CWQTojkM0ywbqNbbfUMibejbfUM4ddg9qzepa05J5Z7Ho4IOmDr4ht6NI5cLaFpeMJDTMnkf23+mK3bO99qFvlo7UfjpsjPH43bZsQD2mLu/DJoykBocXLVzt+hRFqbquU+b5WqMul4hMP+3rZynzrMo7mR1tPcwdlAws111F9au7jJeUabFY6ogD4Dy3gqPpG6IpT+a8rMX+/re/87x6V99oThmSrioFqw2qCNSfJtiGBfRnV32Hb3L8tsQlqG1Zj7gSWrbFjcsFPPpWrrIS+cxwcrJKbhXVB5xtpXzNlNPhoVV2qMeEA3Np6j0If1iPY4xH7kkbqG4HEZhxprVUz5wywDOJyLZa12m92Sjr6vy093q90YI5hSClTfusNUije26gUcsu7AyPMmWcdK2pkThhu/5mXJO/e6f07TwjI6945NG1TvctvZfNJ3nJVrblZiWPGTbzO2WoslD22KDJ2cQ/hCzFL09/KmfuexCe9oiegXGaOu1D0d2DyAqpmxmEjzKeQZMsbRA9qP4qV9ln+lDKj42eeJuQXBMVfIHMqwyTPTP/VYz5DCVD+hTpMIv77WWMtbk3yhZ6gNtYv8zZJlIA4YrXdrTLhs4gn7nvzNTUqW2JS4dUo7MJ4Bp9/5p3yzX2O9Ygi+VC+dWI1jVlP/PmzeuaC/Ie0RIxDfTVnW2esa3s6DPm6Ewd88yad0L5Segjnl+tNQ6A3+ivf/2r8kti9YEUxoBtNf0WnWOUxwrzxGMsl8SNq+jIGwIECLAEp8lRG+FKGP4WESUoGEgxcJoz4AncLZT/63t0fKbT82c6u3yuUw6mjjnMyv/8XbDAd7dUz+J5R7osvKl7hjMKnroGkcuI+a5yh5aU4Pfbv2ANmN7xGBBTGwlRsZb2VJ/oxrTDmH4IDXr8PZrC3wLBwcWCAh9J8gyX6PPq0RYMDVlj8dSpHwCbyN5QxsewXMubrZb55uzZmdbn59oylk5efK+L736sn4TON4Gf//hv9Y3gZ9//Uc9e/ajL/J9dNpfHF890xJhbHZ9yALvVioXbgpdJHYupTGo2dg08RidowMhcyEWpDEJVrhHMRMnB72p1rPpgR33r96Uun7/Ssxc/KIfAOfi95OD3lE370ckz5gEOo1dbebGSug6gB/2DqYbSC4UvtvIfxlyxCetuxXADyFV0ThPBAVyBo+CJKGPgF9/JCBtpPApwy1ObaMbP/ffrN1EDn2XE2I6flfSrJcoCu2eDMG4Y2AhMm6uBzcmIgTnjFtUXp06f8b1YLJVPj+enno+PT7RarRmCnRJ210ijR7ws6pVN1/xCoWO8ZlG2Pd6y4TvWOvNH5o6uqQHb4lJzU9cafCu1AzNFz9josXPHy6ggevvYHxAW+4mmRrrks0BvXk51LAb36LrSmzjJI9TEt5tsk1cA+RoXNs1qvnT0Vvroewwp9JzRb51WHcfIr1jPUTeD+kk/SH8ZRd7Xzj7rikMMxkHFnfxMuiSpmobmMn1C4JDCy4ojmQZ09Cw0+/IMSp9Kv1swThasWeMfCEt4aNL92ki+NV6ur+t/e+aA8j2HvzksiLynDImT8rdmLTJulqt6Sdh1Ta1lbBBKORJvRpVjX6nl++CN5EraHeM1L5Pzs/D5OckRN8wVuwI5yba6jFUw5k+dI0t6lGh0yMIgD6kwmNCUKWX7JcSOxLmZ5pQ9zyHKjrf8ORyPPY08Yscim0o2cNnEZR6MjT3lSdzMR3nJNH9jMt+ijCw6Y0/sGlLXe9AHqZSSx26Q67AHxj9jKu3s/SSatMEnJfqEyBSjYsf2oDzz7RtmHNU0TfUXO745U5WMe1Hbd2i1p+nbAf27tU4dsJ0kNPmgvCjY0Q8yTtIPbKujP2Z8hKJQcXP7zWM8bZ12v766rk9455cvssnP4W/GXsKSLjrW67WCBfOFyDo6kr7nOddTqdG9n8CIQJQknWDZVmuUI4B3KLDHsNmfOF3X9vbng1XL9GWev6ccAp+xF8gzPf06ttiusRhbU/7q1xwCh464rgODfAAicdLHg/Tv2e6yXZNDX3Gu+++3L6qBjLBATIVDtVPaJH0r9Pr6Sruba6UtEiv4ouy+UeKxK8S6QXlKj+jhezUdYsA/ID8AYyPxBb1FDzukUhgyCW2SFxraQupW8nKjtj7W8oh97zEHpOw1N2cvtb14oZPLFzrm4HTLXnjLHnfLO6ajswuteN/UrbPXXJeenTvdYM34bWDpph+xg+adU9DvBuaOCcz1fdYHAbYWP9GMD6zFZo9A71DoJGFzgP3SUhg/YQUFHAB7sVXbnGp9cqktZTmlDMFJbGdtvlyt1bH2tT3WHfmSk6gg/JBczu0xEBPjhtidMuT5yPMw82GP38wxmSeWq5UWy6XCL5hPulrzdLLvK579HsMq3MIjCVrQfytnx+7RZNuyH2IM/ZS7K7Lt0tcmao9++5ZWxIMbzXXge8gOjIpqe3QsFgutaLs8e5a0X3NT1kB5ZuXDSfOcXn00ioHBQ62/rqRrTSvsPeK5VQeG263Cpyy265k0/9LG+/fvlLVl+muVO6Z6vIUQnTrWBEPvQa5AQ6077oEnuiL8pXiJ88WoTOp2oMoabTCyAPILl2lzLqWPNeo1fSAoeamgxzBnjH2Axof/sErLRAjCxJ4AEfPboKwP0hYmsHWNOWOhBW2ZPXradLVea7laqeu6skm4xO8zuZI9SmhGmNkOWKLQq2G4jMcUqFEWO/PXmGf1ZdboktW6Tun7HfNi15ps65ccqsnjNutkP+OptBZ/bhptaftoqcuUg5otmZ14IwQf2PETXDS8FbkgM8omjMhaK/Va6zD2d1XWzNWUt681ZM97mBHJO5gLEz4Y7dFXc2Wmm9xc7WjD27InCDpBk5vLE3tmjHZOEb4ycfTVLQzAgGoTaOqjgDhXomG6bN9CJiiAFB/6cUDNQcRRR2ThbMv2VG9Q+mjDb49yiOCACipn7gHkQBrfXSTOY7gb65/BZ+oh88hqzfqEZ13mkCv2Y9f13uNKedb1jJ9vUVbb4xxG29lYYinzwGKxrL1e9lh5XmVue/3mTX3INvvDK2zLu5GWB+1jUFw6aOiXwCQ+BN6PuZLkYTyLMoq7bN92XHhTAZKlwnw/pHOYZQ6tKmSmpMliuOdUpxcT6WKtzdGJTs4vdP7smc6ePecg+EKbLHR5cDQWn9SyMojTsH0PRwMPmt3IefYSc8/umdtQkb/uuMOwOwFPepLjIZ6M+E8TkDr6FHyo4NEzh4c/xCz/x9FY83VzT0+JxkMa/hAJv4cYwliLNDGrW8PQ9XnwS+xFi/aMq13Gkpv6oLExzgHqciOvNmqrIy02J9qcXuqMg94Xr/6glz/8CfxZP/z5P/Wn//zf+uN//D/68d/+h1794d/rcPicA+OTy5fanFxoeXSstt5I6OzZtO7yQQzG7c4d+d0i/hliTK+25zo+f65zDqCfffcHPc9h88sfdH75nc7QHZxePGeDe6k1479bHkktH/SgHOgfGKd15k0FDObGNYC64s9EWp69FN/Ij3e8d65KhGSipXTikd657oQlzp3Qe56E38e9KB/hHSivHkB7N+y5j2ASOfhg1F+M8MHU/9yBac+UcKb3+fifhm3ZfhDBdsltExbMm4/btpgXyTMl4p3rMfksC80L7d1uPHQJ3/NSp8CmoRa/w5iXbWWDtuYZuznaKIuXYMnGbcFmqjWrtaYsthaLhSJfrVbK4cjp6YkuLy/0/PnzwrPnz3T57LJwxgvnNfG6rlX6pFszf4Qm6yyECrWZ6RXXpnzC55vEeaGeRVPKk7yPjrb1LaYNdsaf+EHXOu1RNo95Nmy3rQZsT3UuwejD7tNCY1/V6T6ZJ26mk/dfkli3f4L/MITzBMidy06I1GftByoworEr48VD50p79PT3XcDLhdCeft+ThmDijRexsceKWtv0kyZ8Gh3rS8390uroV+lzC14spM8RnSYf1B8o3JuBFn0M6vmiL3Y95bzm5UAOJjNmguJNhjsAABAASURBVPxcXmSpi2SQOClDxnbGesowm54yBIkb9NRT0gQ2NfILSLzoGlicJP2OF8nvOUzKT7KFxo68uMimbIfuxE3+mQsyl6RebSuHGhnvSZNvJIZPunn+ynyRn3qLvoTlZ3bf8xIwB7HBdTaA1EPCk258aXJTLw2v2XwlTYUdxNkx/+QleGwXNjQ3Zd6LXamrHJqdMpdt828omP966jr1PB/6hV69e4ftN0pYyl/Q5OgU0R0ZHSY1pNAp9KsQR0tugCu+jwKmYQ/mEPuQx3vnSnulDGMfYUwgiD+RbCt/gsb/a2OfbZiCMAWL4G1o41ngTl2DMobT75DSBIPS9vnZsHxQIbWQ8REkToH0iZO+JJxB2jh9KGPsb3/7W/3yRT7l/dNPf6/D4MRP2vTt5XJVtqS/vH37RtGzm5/J9COMQOPBVfWKJdDkMxAnNNjRT4N5LKQ/2VbsLdA3u8VSGUvlr7J2lX/8ka94HqdP57md5/MpB8N5jsfeHArkG8x/pUwpV8r3njGcMRO7g+QflA3YGBsCxeEP+Ro47Iufwn+NvH8TOqrQjDDqNG2fuk+fS1uMbXI9fvuN8PTJIHbvt0LxfAWUGej5fDootvneLHPfT4+/mwvP6pJRPgJgUxdFShOPEAUDz8+eHAb2ooM7DW0pdWuZPW9bb7U4OtX6+FwbDk+PL17q9PKVzp59r1P2omcvv4d/heyljs4utGTvmS8ZtAUHwei6IeP8BPQNGRUdpF1vMSShKho+pg7EyTgonnh3/Zawc4id7NEHNQ2xN5R8BtDPaAv1QUc5sKPbbJX989HZM52wRz5hH51v/h4dn2rJfr61JVo7LCUPtJIRfoH4Q/Wos02cMajsxvDqZzU39QRYmS9y8Jafkw+f+Wy1XCl7BdvEuX8NJZiDEmPmK+CTbpWaFDOF/Se8bMt+iMeKOtbuQYhp7QMIPqH7eOhNu63X69qrrZj78236zCPBzdVNzSFZq6W/Hj6LPCuLwkP40PN5/GzfTCsrbLWtPIfiZ7QrLvZv84uQx4xl1t0d2GwY38R98+atfn79s7JOzPxYacq+uil6xlv8t7BHPnfBWyYa0OQO2EnygPxSlF8Kf6DwnsD7yrkXEFvvi37BbzW5cTeAujWlnu0mKZaS2UDtHUI44tuWfQsZed2KwRNq2a7ZJ3NI5pPWdVqv1uO7BA7yl6ulkmf6WMLJseKTUrM9ws1yWDp3fKNeTCNp/CKvwDp0tpW+krVM1ulZ4ywXS/KgXNxRdhj9A/yYhxQaPEw529JPc2YOngb4KLVd5ZzLlL1EYDe1hE2wrfoLbXCE25agmtxARgMPmN30AcXbZz+HWzfXrF17DfNzJ3ELyCjvbanDpQyUJeGE5Zqy+CKCtTL2GvubrdDyG36CLNl1E3fFVbliy4TIvgzRfA/JE6Wecq088afsZBtuD7vJAePCNnLLtjReetxRn1H2eOATUssGhOZucw800Zmf/MIvESacJ0DqSvbF3N48xTWix4D46etAX9I+HfG3FWJb2dtkXbJar4rPXi7PhPe8F8ieJm2vT3Spjvu4r8J25Zf3QbGhNQuR4rpuofV6U8/djP+fX7/WX/7rL8oh8Hv2VOlxqthJcQjdKtEnOBM3gFS3jPHhn8JhljP/VNxRPmuPz7EyDFRKet1xLl89xDDEA/6eRW8Wvz2L9NAhtJO8kLu1svDebE+0PT3XydmljoMTFu48/Jc0bFtQZa2UKdOZxCLVmdygByUmpwrPYyP847BMrFwuzrDmgBpy4I9Pd/yW9n496bDyybAK2Ksh5sxXwGO3RIg89GOQuN8Cc95P655j3KWmxgJBZ8QfCOeCCXVxggsM/XZAub7I2dLHQMQLMgYC4SodNFeCQ6sPh6FPhDwAcuKmX1dHpe+r0iCH5qF2O9ERUY0NKrEZHoa3lpIWam3NxnHLxHSmo5OMs+e1Ab548QcOZv/MoS8Hvz+CP/ynnv8IoJc//Jsuvv+jTjm0PXn2SpuLF1pyiNwdn0mbE+0WG115pffkce2ldt1GWh9rcXyp9flLnbz8Uaff/0ln4Bw9ZzlUfv5KR5cvtDknzumZVozzxXqjtlzKXZMbZWhNMmUQPGWQmwb4wZHdll6TG6CZEcYQPMS+5fGPEUpUbN2iO/rugthckUGIxwXzra/RluQywD5Ayp7AgPCQD+E2ymz9TA9TDWid/cPM/AvQ29r55cLOcekP+yqaZQ9TZyw+kNJnZ5k9px1pvGOaUXn4kZtTjDTje0Z/b+Eff89mYcYunw7Fn5e1O+gsH9NnCNzm0BhnWbDsX/AwBrOZilwYl5hJFytsK/KODV7iZ6N1enqq8/NzXVyMOD8/09nZaR3UJnx+AXG0OdKWQ5Q1z/OkFy6bqF1/w2Ym2CkvlnccHuUFxbv3+bnVd/XSPBYv2PwnbQ5/1+u1kn/ZiS2xKbDHOQPVDy5MRzbVOdznXHbSB7ep57pJu431PDD39iN2E602GJS4t0ipJiRxcKv247nPTffxOUwxLftpTJHuEGLL9yQqSaSH0D2XXndXlNhU4CSkLpnfK9b+BkNd9KD6PLTqmniVDn9qmyIomBQVscY/iApOTNXNtlrr1IFQtyZEk0ry1OhsIzcewAXz5DUHh46wTGxzfwwEPXrlBcCOPpZxXmOGg8hsMMLXSzHK3LC3Y4wEGS81dvIyEHtTQKJAKEcxYzYVFFtgPIoeuRNC+G0AbVL9vGc873Q9HcZeXV9ptifjeyCObeq0qXWdusUC2mSjT5ljhxo7iReMY2oaR5Q1Ona8FEn5Kg/yycuRIGWf8fbtW+XgLf6EXWNH0gQ5RE6dRXf1kSq7FRNsK8xcbyvq6mizUV4uZc5prSPYYxk5SI7ubDiD5HWNrGf+rQ4iVVwrf9Rx+qJwBsVHFl7EEG6ABoKOEC4maYo/QGfMspESMRe6E3+EZVvcHoWdMEkQwZt1VxC+oNkNZDEDFrHFH2lg63Ldv/xmf7om21ijCfDxH4JytYyDCfbYz9IHhvRHSY12zfjoOvojfEffzFgniKakxomX+Gnf9Ks3b94oh//52bHw799fJaqqvxxt6+XnenrWZU4a6LsDz22ar/pOz4Fu+l90Vp+kf6YvXV29r/ESeeax6p8ksi0bu+GTLsAwyVyUqwWE26YsjCf8tmVbcaYOUqbRviMdHx/XM3oLXbP2zjgksjK2Ykf6csoZ5F8vxJ9xc1OHRLuKl3JFd9mYMUQXKf+YZdhPQta8lSDpPxUknLKH+4yL/Lj0a+K+lck7stTrDeugvMC6vmL+ZI6bP8xS/Ya+lDjV/il0kIT0jVx7lGy6ze0zxw39EGLMV0CymCzYk8dkh4EJvzWXsUdgySbKtjZvgNTTtwe1osXHT78f2kLulmqLlTrm7hWHuxv2u5vzF9pOB8E5DD599p1OLl/qFNlJvlV7eqH19kSL1UaN9AO9oQcDHXMgn8FNgzuhWCaP1i1k/AXea5l47sUW3XIPBnj8wuGru9AjMY5J1wfo6Vunm8JCPTZrdaQldhxx8HvGPvkcnGLf8em58iHpxXJd+Q/RM2ickMnHsAFDnZBwCBI+kQF+HquhmUNqnmEu2vHMSrhbU9east5eLBfqeD53XVMr2aKoUc1FHgLDhPAqlzAhpbJG2wZ9AiX1U/FR86Fr7CkfivFrh6UgKfpIkzulk+1HkfAC4UUPbg6f24RbjQlIHmAfNogeVm2Vg7D6Rab1Rmv6zbJ16m967a5vRjDPDDzb0h+C/ZyCBhVUbqg7eUDDB7B3rjE9oilwIgjuXiWPraW/GHnstEpY+qFsdV2nNQe+G56nq9rzreiXS+IM9X+A32SNx4v+8bm0U+bEpLfR+QQSLlE7CRflISpEQ/wTH3+h/HXbe2df6F0M0VpA6xR/KLq/xRuobqP4gJ31JWDmD2nktyCE69Y/c5MQvQ4QM3rVKF8zXLNagN829lqzG7CLJJhf91GcYOJpijmH2ATskVCNDnHabbFcqsD8kV9KSmDmmzy/0t+IJttllx2fcNEeK2DrGuT6w6Tyj7f0swE2gFR5xg9tLmv9tWTeal2jNKSbDmcTD1XaQ4RNKA5l6XeHILiuWDTjblykUzqh2GLd5dQxgJp6timBJYLvwaPIxCVeSzwy51LPOrFnTGb9l3l5nqPntVdP+EC5euIM4YFwRle0OjyQwsVAjQ52ZL7OPdqdPJtlaEsZgmYpVKGwuusGCknN0T7jHeZuhI/2oX+Om7IdInlXWOIE8RxSy9hsQ9vYbuVPNLnuUVfMkwYmRjDG+uV79Fo20AztOdsSPuHCjawhMwjgsmf/LUVMvNwfQ+JJNR9g7gMqHHLuH3FNuojpCfpAzvpCV2bVTeRCjin7hAal5ZR925ZnRPbpS+abPMNqvXxzXe8PM04iq37HWKkxQx9UHCpRHO5JJMpjgbbV6DuBbdkA/2LRac3e7+joSPnAUvLO+4gcAOff5DVLehQIufQpjjx1q+w2ddVZvIkAbMs2cYGegh5xDFIqq/Rx40p59vFmTbNg9HvKwcyXTMQshocdD91dU7/rNHAgLHU84Fdab7ZsRC+UBe7pxXMdcyh0dHyuBQ3alisptdWwoXotq1x4t4iHCkqRkrfrNih+26o/CxoY+hAJCRIi0ujQDT703eHJpaYErILevVNg4lpP/4mwIDFCg/D3gD02so+GcAbf8or+h3BKhJ16DDIGHeBeHCf8nkzlv5tM/or+UhWFMJ96xTbSGIM+BkS9vUhrfE7aicc7XfQqS7YnhA8in0C/JxihJjf2vfS5AQnDVMxv6rkFu90g9nbq05cHEg8dURf02SWxl3LHRnd1om4Djs61zieln/2g81d/1nMOf1/86X/q1b//L/3wH/9bP/7H/9Krf/uf+u5P/6lnP/6ZA+E/aMMBrzenuurWeuel3reNBnRFz/mrP+jFn/4D/Keek+Yiab77g7bT4e/67EILNrlerdn0dtphHlOEYqYXnTpgJlNlsKthrwtVTofHy1X+omNd1D0VsQ9AEn/iIOOiDvCI+QhPgp4CFZWr4t+NM+qsB8ov6LhNR5pk+wRQcxCS8t3DoZeYd+MjeOQ6TDLyQ0p9gEcS/QuI0n1sy/44SK4+oNkNeO+AtqWh0x8IEewcsyipZbsQgR0+nNT3vfos5kk0pz9UEFmQePNGoOdlTfzBKLuphc7NdDCyY1MfecIr7qQ7eqKb3IUxXFYWL611RRFUf0+6xB2wLYi/cKiHmLbVdR2briULnU299M6iZ8b2eKuz07M6ID7lUPiYl80VlpdyHKzYGYMDc9RN/f+e/LTX6zev9ZaX63nRPpZhh8lUtlQ2LhdLBfPmMvm3zBOE1xUbYcp+eNivctkuPSMZ+RJwS16pnx0vZnfVBjtd0wZje+xoGzC/OGdCTty0eeq2gJ3R8Tkg+6qf1NBjSPjXwFjuX9A0RbKe+hMhj2GOn7BBUWNJ9I49RH8rUFe2kWt20cdQAAAQAElEQVTyDmP5kaf+kN5eDsuN+CKFbdkjZO2d8YwQnMqZu91k+lb61wjLyJPPwJiFlRHYhgZNMJLgPwDt4xMveez9pPRdKP7cdNf1/aAdNtzQr+YDm4yZPmOWqLE3Y2PJi5j1el1jc83LNGc9PdWVbXWtKXFtMpJku/xd14q3vaeanB2ZZOHgBTdMOjNm89Ji9g/YWTZN4bZlj6DhuNLeVjZxy9VKsTWHrcFytVLH/CLcQFnT4KgZe0IY5Mkv4yxlzyHceGD1tv7/zuvXb6BvFfkN4zFxe+bOAZsG0g+kl7kBLtjcpYE63GUsQ3viEaDWdcxzKx1tj7Tdbgsr7Iue/Nx2Nnc//fSTstG74sAmclPXjXpsUNuyA8kaHV7dwShWwiMnmUJLjLDsHUuPKD76/sSlbmCJbyW/wChIetuj3E2tteJtS7mKWjYgrLVOo83ERSZc5UQ9pEzhjcx2peGG7+tcqCxFtot+ys02pvhBkkiCBGQs26MvfSEwdZQ+lxfM4zOloy92pasRt+uoD+rlhnGWQ9C0bw5837x5W8+s1El0N+Js2PCPH4g6U+jch/NiYs0zL/ptC+U88weeCzf1IYUcJOd/G6b//PzTz/TZN/TZ9+yVd4rLi9vYMR7GYFtjZqQ9qm/SILEhfbYo8lByUfKxx7iRBbYp30IrXlDkA1knPJNPT094Tp8WjvOvY+jXGbMZSz+/fs1B989jv+aQe8c4yli75sA6+lJumzzol0NA/sLVlgMjPoWSDA25fwbIK6mojpBPwpiUO+VInf1aIMea/1KP4Stf6i/9MvX79i3zF/WfdrhhXZE46QuN9m9y/c0FdQpe4IaOmg9gIw/GeAhSwwkPwj+CtGOJx0RffE+upcR1r9teVj6sxZ7Uw5h37okREEaccAFTN6alv1k9NdDTZoMbfNMufjpc5MUTpraQFmu19bGW23OtT19oc/ZCWw6Dj3P4yyHw+YtXevbyez178Z3On/EOioPW1eZIHWtNoVutk71Qa0t1i5WWyzXjZwOOtOSweNEt1ZFPM/HU5F5KnRtbFKMLKfyI2BuIuWXoFnX4e+2m60YZlistT051/OyFnn33g+oXs9gzn14805qD7NattOutm13PuhnMzyh5/PNENbqqUyptAD3P0BwqZGyH3vCC9Or6WvmfsPkmW4c9WS8slks1bKFJqn9WGVA3TExywMuVgkEOLs/8mFiVJNH2gNmHzTyJYLk/jI5wDCJ30lV5DijBdUVeicv38GZb9ueBhPp0UHQMx2oYrtg8GWhjR8YwdWzDg9Kvu862lKuow5a/GEuPUbJUXLpewtOOK/rxlmfTOXuxE9650EOVbwDvrnfKfJ5DuZ51UTDW41D9N3qEklnXIMpBGVKmB6B8BHMlVuKFHXk4UuV+D5QhukvXPj1xKK+pH3dN6ZOr1ZL11rGyfu3RdMMe6qaeQzf1nMz6Ln04soE+jslqU92G196RIYJYlexCKwgxFyz35D2DuLC5y3aBG9fII4LXCEnWrTN23vrgyGxANgL/Z17Jc05qcoz/FpEI6QgdONvUCXBTC6ifrtETkNtWOWxkwBdbLYjYaDOSOQpezXDaKDB60JW2yjo+tCVBKlmTwz/MfnjbMmkKthRodqmlW37metL3tG8wMO/FVttKWwdCTexOeCDiUuUqV2HhJmYiib+Pk+BCAkHqI/7QQ0R2B8SNH1ts6qJg5Y9bQu6hQmRDJ8wRUq4aj/TxopSzp9ypO5v4zUpZ4RRZ5vKYljbtFgsFc50SXYmnb+iMbps+NdsFtS0uybnqpgcOoylWlSHleBD+sQL0KJNIMttjTDyUXLKt/MHJNsTQtNNEZamQ3gCPzgHEN1I9cKMayw4EDazZ2eGDSGYq4oWfUHmMvDX9HaSzpHgDxSMVCfsYNLvovQM8XHPwp9DkozJgShVB/HcwhX0LUnbXTSJvWk2NvLsGR79L+6Tv573i2dmZzs/OlWcdUXX1/hq8Vw6DM07uYJobjNJA6JxxSG2T7wRBJ6TPjvqYqzDCtjIuF6yhFqzpso6KTaenp/Vh28yLP//8Wv/n//wf7JcmNQ+pPsHFnDF6OJfO0T/fPTN7GslT2Ed6hKGMDFaGBEwKH0QQShUQcJAo7cXgGxfA5JZTnfr2b0ekNBwTVbfRas2LlONznXLoe1qfcLzQZnumxdFWHYtsnv5KbQ1G4e2qWtrzwhGmEcY3Aj8Ml2wD3UNkE2QpwF7NiF9xU1j5D/mxuOSix5CUD5IcJi+elEWJ/RhFPF6PBT4lG1N83XvyisaZhr/FKM39MRDvvhjReJkqspT2keT9X/jgVvItOH2Biz3C3k+HcAaHF/2getGhbOYJS/R7iFcZE1M0Yk0cIfThAbBuUM9GMbz6xlDtChoW0AUb5oUGr2TGoZfH8vpEbXOu5QkbTQ52jy6/ZxP6o05f/EGX3+dA+N/04k/gj/+ul3/8Dw6C/wP677r84c86++5H4n0/4uUPOuPw9+L7P+mCdKff/1HHL3/U0bPvtT5/rsX07eHGZpYVvXomy53buHmnTJguvMq4V9Vxk6CDKENRK27w4RI7NTAi89F+dA6RETskgFVR0kIH9OlJjFoq/qAvdJOC2Z4H2qYyIR+wZyg65v8UT5RPuGYtjyX5UNhj8f/1ZJ7aRNARwhnkSv2Fjkj/G1hcDLR1z0uX0EOMsR65E/+upjGOnXwA1IYijr4cstzwUvq6XuBc8xJnxE02DuRPNMVcc7Mk2yNYOMHIUkHIW4tPdDgsiB0zSsTTffIzcXDhjxyQVEnbZdGzWGixRwff8aJsoeVqqdVqXciiaMXL5dV6pSVxkw6FysY95cjPuOZl57v3LNp44TlQDtvk0VgKdNCMW2yUZEm21YDt4ikA6rCv5zXBZPMQKkIqWd3wfeZFPpXSdSev6CU/8sgmrV6ocfhzPSNtM3+Dh/Lc0F472qdQ/p1u4p/sHbV+2j3lqxTYMBkUo/b4whKX6ju31MFTuBuxfNb8pz03S0Ya+S00OVp65ChXyjgjwrnNKSRFHktINKZq2oI7GanA7dZUIwPIFEeyik3Cnn428mhEXio89rn00Szs088VZaQlCfnCzFfkxK/w4snnA9Q6/BO+D0P3XE9/2Q30HfrXOGbe1kHSFX3thn6V8Ni9Xq9V4OA3h1Gr5UrZnIzlaQq1Xdrn+g2NIPQ+Ig9SRaEFKmNI/UF7MIDUX3THhhmtazWG42+tTUmHOuTKBi3j/wb7U4YZ+QZcypPx0jOXcimVFZOjozXvy2BbXADaGvPPQstlsITv1LVWcSUrLnb2vPSM7n3+1F3yu6lxelO2DdR14iZV6zpl3kqdrqjbFXPZcrks3YkTXSlHDgozj11xYBb/TcY46MlvQB+9THtbLeYwydIeWdvFL9w4DsYav01jynKLyJP/QDvssD1lSL7XB/V5zYHdVTDJxp/PvlIOr6u+OQxIPSTtDlsL2NqD6BXONrZa3td7K5v1NZ39Rdrs2/T2yA/0ySAv1HLwcc24SfkiMyWwrepPUNuKS1hgO15dM6e/ffuWw9DXdUB7dfVe0WFbGVsnbPSz2T85OeFl9bZk9TykzyzoI+G7Rn1Rd2n/6B7rdshwke09ejp62qHahfaKveGvJz5hfbULaSlbJqPom1EGczPYX2MX2nubmzrW3um/6c95WTFiU7ZH3rpO0ZG8kn/6dOog/Tt9JfWZsGDA5tCePhi6t+VevnsDHmEqKhmGfipKHWmLfsYtSX9tqNpcIYpLvWWuSHunrt+9e68r+l1+Gn+gvRMn8+dysdSSuc22jDCA3L2owDty/NXRZprYM3+fEnZf9Dl+1Dy8YlRASHRCyqzQGYfy4okf2lPa2vdR7sdownvCbtHUt05Dt2Lbu5Gmfe5ic6Y6DGavuz19ptOL5zp99rJwBn92eYnsUsdnvEw8PtVyfaS2XMvdUjL7ZnXqh8YwbjLjqJFHaws1d+oKC3VqcsFFxd3EDR2Q9/A9cWvv26GPNtV6owXzx+biUiccAJ+CM+w5PrvQ5uhU3XIjkU+f9L2ULjEMyvBXnLlZ5h4Za2AiDIxHZglkROSeK3Ng5pDMX3O/cmvqsGMEtmMfWrjGdKV1ZKNiyqWk+BMwA+8nX0k7ZRX2EaScn6z2KyVIKT8V+05NWQaMrzaAj0m2qT8QCgScgBnEn9mZVjg3rlEUBgxAM8jUnjIJCYjdmrWk767Zhx3Rx9b05c6dcvh7zfxyxXMl/aHsZB4v+ogNqLpzlfrcAkLGdGlHBI+kR4qFhCfuBMhDWZXHskFr6tgrrrOG5b1wnrUpxwJZ6jTrl3xoOEg5evLd5xM+IJNBtyupofx37djXI2H7yxM3U7xhH2IQphIqJZdAT7mBgBmwudJkBTyz7lTKnkd+eyHluuMnVxWkmeiBs2yrtaBBb2Fb4hIubVh1WP0gdRRjCeCqOoKq4hsyAZ1d5g7aZLFYqmudMp8QIbEhLjrf4rONXCAUKM65jUi7zUhlgLKNOa0v20a7ksLkjzqFr8mQdEVJk7V0Aa0VpyLVbYyPfL5sy76FREuSDVc03YElQrknfnHMmUVddyGX9RFuUNU3NveULe91ghvW8eP8PGD+oNIFKSMk2VbXNXWLTsuq94VaawUbWwi3rHITKf4b3Zw8aYcWWrBsi5vMXy4duCEFocxp0/ChER1E+QJ2bLdRgSEj7IlijG0ZOyVzAeGmDp5qxjd2oQ8alZhBYj8EWRwIk8cIJ09CRuriVDJPd+F8B/EhOAiP7wCYkTrM83yofWa+OMEagOf/HCs6gtl/SJ+SJ84Y5n3eRvgYEH+DK73jQC0Z25Zt0cuhqnGwYt7Jv6s4OtrUO48l/jRg9uDv37+rdfTAvOH00Y5xYlJb0gw97qjWfQBZKtgLirmNYVuNMejkAc1zars91unpmfLll4Y8z9mmb+RiygxRsPBfL6s0BBrnQUtlDkxY6XTJg5AaKkWpCGHAsEdT704DUOMBsdiw1t1qe3LG4e+Fzi6e6SSLbRa/q3xSOo3XOlQwkKscY96555GkvRv23H2GlKMoUT6EMdbBfWbJeGZ/px+ogbmeQj8Vs9qkm/l/VZpOerfsthlBegBWBBrdYRojegyZbmZ508C0OYLxxTZ1HJMLmQ1CY2PQ2GR2qyN16y041ur4TNvzZzp7/p0uOeh98eOf9f2f/kM//vv/0B//x//Wn/+f/5/+/f/5f/Xv//P/1Z/+x//Sj3/+H3r547/p8tWPleaUDezR2SV62MAeHatbbeTFCiyVvHtbPZYHKU3GeCgiwnOfbQ8/YqgagSdogBxiDkI8sgQSLd57GKUE6ynMCRI+89+WjjZ9uzxSkvv4drn9c2k+bJuHfNUqz8Ys5gs8G3sOabKIv4PI8+wk7hDcq6TIIrItO2jquqZF16m1VrIaI+jIYmJ8qZ8XhVdKPnkmp0PbJs1Ci8VCXZD0XVNDHtjRDfQ1XJWe9da44OyxGsqCtQAAEABJREFUrU85d71CCZDJJpuDDjuCsgt7EjCwSB3Lcq28/AxfZUGt7Sp30ojI2RwlTjDH0eTmeh9Sr4fAllk2Rf3qJPV+c7PTDYdI+UmywvUN5Qmu61OIeeESm+fN3Y64BQ5cYt9XN+ofrNC018ebQGNPkZ0ODG+QK3VboE3jN+OgAZV+RkMlDS1GKrlF15FkCdjOXRDFpb4H+umQvjGDfhi57epz6aPLGjtNlRD1XLq7BkUv8RH+KlfGU7Cjb+WFVw5k8m3EfGjiioOtKw75UqblcqmjoyPW2RutV2vFv+DQIHNB6i6wLXEJl3L31MeOMZs+vMf0IiLjrk89pQ0AF8N6rPOkDRCgSbKt5JM8VxySrjksjQ3hU6fJm0g1NySflOPNmzf66eeflW9B5meSQvPNyHfv3tWYSt7CWfyZeYz276YDrOid88oLwpPjY11cXOjZs0vouY5PjrXChsQJOuYg2xzw9mwMr6ZvkbzX23dvi7/hpWjyS5n69AnqJXy1O+ncrPSLlCt1vN1uq66jO+lic+xPOX6mTGmja9olZc34L52UJZdtSACpfk8Py0UFJ8+g8iXYtrrWFPs7yj6iyTZVP+iGtko+yT95vsk3CKnX1O3r12/q8DJ1+ubNz3rz82v8P4PX9e3O/L/mlP8tm+X0pbxYvaI/xeZ8O4yWVsqdtutap9BGPdiu/PUbcvZsk8uq1HfKEbx//74+LHFN2ewpnH6ddktd99T7jjHQT21eMsITPz+FnHZNfWY82K7n69nZmV6+eKFL+lz6Q8aZ7aojxaEzesJaViOMS25j+vTZvCA45RA5fWm9WtbYSDskz7RZ+lHyTjumDDe0dY9d0XuLvtLNcj3i5riJEySKbXWMiRVjNT8XGnvmb7rHrsiFyy90xIb0rRueWTfYkOfcTfG76n87noHRGySvnj5N8Un93+X69ew0WWVNZGdfNtT67Zp5ImPx3dt3rBmulbmcKiSmqo0yx6R9MvekzSrgE2/+xPifG51pbErK/AQX/wxNRsRP0P66709AyQ7iDyT+WCh16069F2Cpoa0k3j+11Ray1er4VJvjC21PLzjwvdQJ+9Xz56/23769ePGdtifnqkPgxQodTVfMD++ud3rHM/j6ZtCOw+CBPNwWam2pxtxsqPEbikCCT5w+tHUKn28pB+Ebz+j19kTb03NsiB3Yw4vDDS8QVxxAd7wTa6RTyj5IA1ST80RDwmfc5Tkzj0UxAG3LzDdJtsu45dBvx7iNLM/k9Kuua2rEsZtsoy6ATFd8wei1DBNA6ip+0F4e/8dAk0vcif3vTajvtFDa4T7mgtmWPWES2p64xwgVe0ecJ3Jkt0jyaMghcI041i5iD8pDgZQ7ZZZZ0MbHOUxdL8UCSFd53r99W+ugnoMD0bNmm5VnICml0kZIQkdocsl9Yr8Zsa0l69n8YkWetWfnZ8qvS3U8s7J2zLPxb3/7W63f0qfz7AnNc2nHWK3m+GbWTYqrIuo2CT6DJHlA0rQj5Iuu6LgL05JWxnhrDRp0MnxCqkdRWQPritRhT38Y0gciA9UBhLMrbdKVnq4pbZE1cT5g2uFviQNsK67uEx9/4FhjyfYIxbk6WKph7oeVNYLyxx7sK35vUNIBkmpCiGYPdPSr3Mhzr6tuIooeuCnogbwElv045IrwgVtqmmJSsLGee+VDOVlTpt9m3g7tM36jJfmgNGVOnKRptNlyuVLWa2vGc+bw1saMbSiwLRvI0fLNMGu3LWNDM9RNdijZWjJ/uTS7tGfaL7Qw4IOZw7+Y+lENtmWPSATbIYXkTpPwuMSWeEp6G17er3TzMOrNfcYvq07MMVa4GVQcNvdM532tIW94rgfpR/P4TZxKSXnndIe0wv6b3SiKsn7OWIjptmseWq2W7PdXijz7k+xXsqbOuMk4ybNkwbsQt6a9O6yMQ34f4eOY9J/k0zNPuVnr9YoD4BNdnF/ojDPO09NTNekwh/u8fiNuoFMxClKiTEShNfH2yEdwp18NrBMAXE+5AlKxUPaEpp2beio7P3eTQ6blES9MTk459L2oA+BjFrpbXtqs1hsteNC7G6soesbKSB2N3P27byPdD/rd/3sNPF0D6VKPAZnpx7kexdMav00Ik9oDO75qTi5tZloy47S1TlnELdlwjhPlWh2Htt36WKvtmTYnF9qyST599lIXL17pxas/6tUf/k2v/vhv+u4Pf9bzH/6gy5evdHrxQkdMeBs2tflkzoqXS5l8G/NAYFtcunX3B7IJCiAKPQSLp5IRdigOj+jwmkWhnzNX3LfqUPfX43+dXL6evf+imtJMYOBZlxrIIzGLckTxTsBHQA+yAMtC7JqXzdmohuYl9I4XMAlPAtOPHSYgTXRHZ8+zdkRerAIOC5M2iN4dizyiV+qWMbtY1OKn6zplnAXdohtljDlnbAPbUqAvd5S0aiL23kWvsh0D78grdvKNDZL5Ey6LVBYV4cB4Jd2Oekq95YV3FnGh+cR6FnWpy4RdXb1XDioi21WdUIPkm/qNjpkiHRVzj92QT748pZhpZqFJpBTFtmyrFqVTXdujzLbiYlPKW/UztfEATdhnYdL7WWm/YqKUboZguL6Odhqr6mxag6a4jZtNDlwis7A6cPEHJSJO+BmR0T0g9AiYUTc8krqIj0qN8S2ryQ4Flrj0j3LpM3lRkDkg/f8QkSU8fS9r6DxvC6yn6zme+aF1St21mg8s21WUuQ56XvjsGHPRVTjgd4yt6L/Fbhzj9N05/UxtVz62Kw8bmjwbFD75Bx1z1X1EHthjXCfNjEmW8CBpM8+lfClrXoSsOegNxgPfVb04XLCWWVD+QyRt6WjUCbbF9nzjuOYU5uuUP3WdKcvGFuKkbm34IH4QnWP+S8WG+KN3YAN4XYc575TN57t37+twufTz8j1hyaNAPefFTur4PlLfsW1EP74ooi12pKm083MB//iNzB1TaQ+GJ9DTboPmeTH6d+hL2a8p9xUHpO85dA/CR5Z8Ei9lYjiqHHUgWd/Mlf7HtH9KnilnrxsOJW+opyoLZQyf+kw7BZXLNBfksDtt0ddY2I0vVEibOioZ8tSFKXvaOxv6s7MznbCxz8FcR5+2CQWt61T9oWuyXdmoiBkfTa11Fb7kZcRytdRytao+tFyNdFVjd0G8ptnF7oG+FRo7UpaUq3B1raKUMfYmjm3ZnpMXjTzomVNT1vAJsF15xeb1as3LRbDZ8BJjjZ1LRcsN/Sx9+B19JIfRr39+Xf37mr6edUl09lMdxb6h5of+oC/qdzfXQCqUOh9ohyvaLnX69k0+hHKlG8Zk2iZRO/pR+lrmtfV6RVssZM99IiNyRmIfIvJD/6/NO9PnlGkVFn6kgwij7Ao9QPxBhU/y+Efok5xJr6DyaRqos8GdhtbJ3VJtsVG32mpxdKz93vb8mbK3PX/+PfvYH3Tx8nudPX+pY+SbkzMt11t5kYPgTte8xA1uoDnI7dHdo3toHDR3YE/XyreQew6fh8gKCw1tUXYseO91xEHvCe/BTnlReJr55ORUm82RMgd0rcm24gYNLDsnjILc7yAxG2la19Sgkuu5kW/tXzM3pK9l3hiY8zrsXS4WWjLXNHh7zGvKTo+56A/msPBB+fdM+f4Fb9VCD8tNk+mRurEte8TDRE9JokyyVBB9woW8fZ2RHrkjKOuBaw4HrjX018TfiebmHY8Iu9HNNeuSd29Ym7zl2XGl/IpR1hHpG4HoI6gm8m1ueH7Vy7a6rqvnUD6QdMqz9uTkpPxuTZkrszfMB6XyAaU3HGinnw/Mqyo31P33m2SP7ehmNeruEFZ60VBrwzy7sxYqWs/wYewGwqVPQBygr9bF0UUbtY75Az7tUiBcQeKC+5fFH+H2RBPBuZEf+WQ9kXY8pOGDgfAnWxYdqNQM4Y/WAnzJIyzesh9C8nzpgSNIj6WJ/EHke4IYje076jXrtMzFu2mNOUxru1R2ypf6D01eqdvlYsn47dQxiBfM2Zm387626zqiGGgPWfpk6PNcshKZ2ZbTtwx1kx1qgqz8cdPeUQ+0MvMQd+oj5QxS9n2cb8ZgDbZ9ffX++ipnjaW6brPkgFopjh0KKiT12it9KOOln+q4gj5wo1l+nSb4gA2/GBQjZTXmmsw/wqXvGNq1rtZN6826nhFda6x/djzj3teHf3fsB79VAal+2Qbau46xuWYfdXZ2qsvLSzXCK8J9uk/xj2aqcnOjA1FTAw/SYdixFgBs7sL32qlH3tOpeuL02DxjR8F2lnZF2+OHv+cXOru44BD4XNuTE9U3f9kIp0FRxTXmDzNdKFQweSFOlIneDUH4+/V7DTxVA/vOEuYunD5mcfeT0D+bYxwNjOEUy/Y4qTJptq6TWqedOt1ooRuzaWVj68VabbXVYnOio1PG8OULnT//TmfPvtPp5Uttz55pfXyq5XqrbrlSY9HSGosBalQFfZzDrscjusSPBe9lMIk1Yyrebe4EEKX0HN4O+X04cQ/lX8IPzJcPkTVQcgu+RPvvab91DWSc0IQ8C3uySnuBUTB2sfIO6nlO1uK+XrhcsbmeX85e1UvlLMpQIIZbSKXt8zzd9RVeadkUZCN7zYFBNrj52c5rXrRmwzCQomutXhhvWFzkm0dB+GwKum6hrnWqcUcmXJVP3WJvMV/hNulKn4620DtgQ1PlIt4Qnk1PX3XTK/LETTo3q8PmeYNjm3roa8H28+vX9e3AfPPqfX5WlZelV9RJvTB9+6ZeQOenXnbUV+q1wAvUvvLsaStqK/wEBPpcZ5ukAeTgyiI09b5arapNZhpZ0DGXpi2ClNU2bT9CPlD0BGtb9iN4Iv4/ToyN8mdmz+C5l5KWo7kG9fQdVfkbxCMUmgTmFkCQqaDRoZJr5LnTBUZ9MOl7BeR1ob8BJz10DMs4t1pD6jFvJVy/rutr3PRKH7+e5pR88GHHfBFLGvYu6GOZA062W2UeWCwWCrrWqfodcWwn+i0mf0/99uRR8w5jJ3NMXhgXGFc7Nk0JqziJV+CALGMZPnU1Kw2fsVcgLC868lKxJ4+Becu2utaUFxgZJ7E1L/byUu/k9ESh8efbkAnL+KlydE0dZWyk7bqRj3zBviF6VhxardYrRSZcT96ByLNVmk7dVCfL1bI2h2sOjOc0dAlVuSlvXoTuoCmL7aq/6KjaS4dKZEm2K6zL3MULmdibNojO1jrtpgOzzN2Zw9/lGzccntXclW8cw+egNfNZ2jNtG1T+pN3RFiNueIbcKPGiJx+IecPcF3p19Z4XuTeMkbmvdlUHqbcV81HokjoaseRl/+0ctcTmjjqlIJU+5U/+Qfgg+c8vAweeUUPKHlCvmh31YHv2fTGNJtuYdR96RDbG0YFLE6Xtb+i3N7TjjMhsq3Vj/0nZG31DppdQpp7y1fOJvpNypx7y4aI5XZ5PqbMF9Zb+mW+ap7+u8HuvR+W6ljwW6lqn5GGTCSG2ZRt5K3kjHInioiP6t8dbndFOqzIAABAASURBVPCiO+MgSF7rvNCgPdO/87xJO+zoI7Gx+gXPxNAgsticODPin7FLv6JuMn8Ujz9hZQO2tdb2fShjZEPe6dspf/Sl//7800+av+Ve31ilntNPZn0zjd4C9ZvxD9Hvbupv9LO01Tvmgqxv3uTw4ua6qid9wrYyV22n/z2etrDNM6wH1CYdPfUZoLHSzbfI0lbBLPv1KbZ+INPBo9WDbuOFv59kKAGRiVfsL9yceNSToEPgxmzV1KtpMPvYNqFbSYuNWvazR6daH19qe/ZCJ89e6pT97PmL73X53Q969vIV+9sX2p5faMPedsHhrBfjQfANOm+GptCdO+3Iq4fWt33RX4e/RZca2gh3S3XLtZbo2aLv9OxC5xeXOjs/1/F0+Jt5wIxD4dKGGUNDPUOnOksDE3b/aqTJOE361nWil9RzLc+Nd+/e8xy5Vk9a20rcbtGpI17Xmmzr01ziT/jktJ+W068R+0vzoFofqEi12FbWaG5WwVCgT3ZDpXDdw/fKyLGgPLtCG3xg3tl6uNawu+YA+D1rkRE9B8EDED02/HUdAr/Ve+agq+wveabUeo3CpN8FlV3dxpyL/ZVutmW7+mjmv6yvjo+PVc9E1m8L+m/Gxk8//ay//OUv9Ux69z5lpU5IZ1u/u9saSHVYVqMvFhDYSALkae+evpQ6PXyGDzyr+uoTzD9QHTjDP4rSmcCEQtGf+x6EC9iWG/MPkKyojx0D813sGJI3/BAQWGETZYLTZzlLth+HItfeec89ZGzLtsSlj3SxP+W6YQ1WH77kmZ+1U+Zq27JNJXNNZWz4M59nPb9in7NcLpT9XuZvm7jApv7kz/77SNOfjOYK8Zh/s9psU1GJAC4X1eyYwlLmtCFFpd3jQziHf2VqW/aIu6qRISBoDIf/nGtOP6e10TtBsj7f+enUlmwrfSF9omtd8fY4jtLP0rdCB8bRh2q3wnIDXIqbafjfBMqgusmNwmNU9RrmhsxPtpU90vZoq1PWUke8D0nd5Beu8gGh7JlveMalLkj61a9G/Xesp3rsydo+c2hrTcfbY2W/2KQYfR/65i5V9suoqmTmyQXPgyCT1VA0m44ZA4vIfgI8I7gPqHweu+rNEiSg4Pnmr7PYpUGOaJATFtEn55fKz+4cHZ9oud6oYwOtxmKVasn//B3QVYjBVV+/UD0V7xfi/B78ew3sa8DVq4z/EHjH61B4yI+h/0T3gTE8KJNhn4dDkCcxJbQpuJsGd4znjo3tAizVtxFDt5QY193qSN36mM3sCXvprdp6Ky83creQGdO2ZQeC6hOdiX8fiKYrw/4Qk1iVggDPICAyyO2FYPgARiW30b8dh5HfTvnvmh+pgXTxgVtwEAxLh3ii4dNKI/oaMxkvPQ/5njFT4CVqHvYFFvaRRb9t2SPy4pZMFHnCb3hpeosdL2rmg+Lr4hMWfYkrMjfjses6da2rRU5eRBcWbAhAR1hrTa1Z9i0k69s69Ce/1mS7kPyYWdRPdXRD/VR5UjfwWZRSETK2ZsG25uX25mhTP6eaTX5eOi+Xy9KVOsjPkuZFaRZwwTsOT95zIJwX3ntwOJY8+rRJ8ghNO0NT57Ax66vDtlLvHW2QsgQdLyZCg2qXLu3Squ3axDfqq7VOv44b28U22QWQr3qZtvochXRsko33rDvxcI3tRQ+i0bjLyGzLnoEgl4VMOI/UsPsLreOVrqZ6zmUtS58cQgnLuAos/tzU0iYe+3HUDOTfV3ysSPwIfy2QX0/fDdKvs6FIX79m3sgBZWqr6zrlcOb45ESnHBpteTmWcRO5TZkYXzYUiDIqFNjINLuBccq8Rl7Rm7xmZOwFsWHEjriAw+eM4bwsHKouMXavDp56IwsZmZ07DGLusq0WpK6xP7ZmnKyWK63Wa7DScgXwL4PFUvMn3RO3Y20x0q7kKW+99CZe6zr0q9yADWnbEpCfkdpWa52S34IXKZVuuVR0RNawKclS1pR7R530HHTHH31Bf1Be2+rIM2lLH7ryonJV9i8rzJKSJvW1Y/7Lwfr11bUyp6U96xCYl5bjfPZ+Oui90vjS/l19ECbz3TsOkN8X3uuaA7/r6xte7O7Qnoo15WrkB6a5Z7SrQ7bYo+zcz1MJG5Fyz+i6plbooIA6acBuslMaTW7kx/sk+hCJmV8S/qG0hKVtgrRVnje7aZykL6ctiVLtvFquqv076qHrOpm/pElfThsNtHnip23ecWjynraJjtZ1yqe5j3mpkBfQK9q4dZ1mFz3p1zZcISHOjW6Ywo+8bZn6TJ3u4xMrfOua0teX2Fb9iTzWjIkjDosyzsOnr8bu1jrZVlzKHaQcsTW2x+7gHc/KPDNnxJ/w9KHE7af+nbTREX1BeNtaLJc1x2x5iREbuq5jfXJT/w8537z6+efXCsK/o76iO3pTh0HppU6HIDWRqkgG/8LYMX++fftGr1+/0XvqLC+CUz9i8jH10tH+y9VS6WPL5dhf094EESUVeIhIf6vgRaSehuhfSoG5DSClCD3EKMv9Y4Cy6KyoY76376Syl221n+29KDq0hbRYq7GPrW8DH59qc8r7qemXri5f5Cehv9fli+908fw7nedw+PyZjk7OtTo6VrfakJ7D4NZxpNaUbwTfUI5d9Df2yt1KQwOhATJ1a7LcantyxqHvM51fPtfZ5TOdnJ5rzTjvaPvMDylCxs5uGp8ZjzS+goHAAPLgSryBNUulZR2cMTjrSNW0ae4Z86C+0GBbrVm2JQX6oEu0OyD2L6ci0r/QNdaH1agou0EDyx4Bow85Pwj0QZJB+95dc0b81dORh7Iu4BB44LB32F1pd/NeN9fvmGtes754ox0Hw8Nwo76/QX7FGoNDYNYWNxxG7eoF+Y5uNhTUPzCkBK77r3dLv82zL8+gHAKfsNbNz+Da1jWH1/kQzeuff9ab1z8rH9zKOOBx87EGjvEGyAzY39aFYVxMAJgV5h7iJeTDl2WbKC5qWzBcUI0u9VZzB/NO5o1dzSG9hjy/p7VvT59LvDHF03fbcoJDRyY+KX5JEdmWDWL/pHfWPzCPjSD/hMUfChQIZ8AV74yPaXfbY75FG3xgwei+Q1ricSwbfoR8GDOe+0j4LBtbrspGXfbU6w1jbZc9AXzKWbGxp3WNNXunrNfT55fsbUIX7Fm6rpOIk/oPhCu7WlPk+gc5J1/ssi03M99B3TDpgMrKpdnR5swyVAz38DRglQl+jvKrUMza5wPvvZHei7+E8ddR88CEqI1u27KtRh+4D9MWtkUEPe5S92AeWxk81D/X1C6E4aFpElJ4XM+vKK3imCJ5snGcHySrdV2Nm9VqpTV7p9CMmcxp8zvEHeNPn+Ao/sfFNuYQM304SJ6hpg2qXQj75lcaKmbMRo80919CTKOx08QVFT4TfnWMVPCIPjIyCUWiPjxJs07o6Wi9GwdFnYZuIS/XWmy2WrPY3XLwe3LxTMdnFyygT1lAb9XRSO6Y0FqWM6q1RvSl0mhLtOaiVkNuBfh81xd7kdY1uMjvt99r4JNq4B/WbT4jY8bZJ5XtkcgMW9ZQvTIZZqLqGec9E2PGH4SxyJgkn57xPIgxzYjbBYO1p0PTkHAzhr2QoOUnXg8yLAPhQg+B6Pfr9xr4tBqgA439dlAWzHdAAJdmiLiFBzkM6unrecYk7mGc+yMxKkSEIWBQzPklfY9/x4u8vOysl/ocQI4v5XkqotiMiyw8sohf8BK1dZ1sk3fPhvWajfhVoV7ETmlLV15co3e0b1AWDrOebAKC0snztWtZYLeHJST/OX3sfxDhlwRjwR/GinzGQWjqzeKP8nEnhBorG3bMLze8cACU6yYbHtBnDUGslG3BgcVqtZxeMm9Vm3sOtPLtqu3RkVbUHVGrzvJCO7iu+rouWfjI3vGiOy+fgxySJa9sstJOwZA8sSm6HoJaeqRch/GGSku5DoUp74Q2UdvKYX/KFqTtutapo/2DvOCv9lsslE9t2taT7kNhTyZ6GHCo5pB/GPMDkpT/Q3WUsA8kvxtEPRK/VEIZXmMwfOq5Z3wG4T33Kwy3TbwAEnkIKHEoEHJNjlyUMdszVqvPRe/UD6KbVpftCa3GWtrMNhqsxOlJE5q4CD//omxVztBDLfjnerilA+Omr3GT/p0+HYTfMY5ij21lc5Pxcn52VuMmL8c65gXbVabDbIonr9iQfOKPnj518xiIlLDDOEPiMTflxdAY1jOfRWm0AavyHeuwFc9NiBNQ9ZnYPbqjd4bKmXimDTp1rdXYyPjoMk4O0LqOOLdtlby6rsk2427UYVt7l7ywO3lFZnuKS5pmdehLvQWZW+MXLuVLXd/kBQ11nhdhkQ30h6LolSXbZU/S/X/svQljHDmSrGkG5MFDV1X3zOzb///Xdt++menuuiTxyIzYzzwikslkUlepju4RFBYAHA6Hw3EGQFIZ12mTyMoPsmwvtorMjHlT1ojxs9+KrMhOe6Zdj5G5LMh89v79e71/n4PbG+UvHYQ/eQ/ly7JTPj42s7ELkIiD8s37CBhJtvHgJc+id/QMNputtnyXbQLm3tA6fao37EU+25Ufr3x9sqP2NH7Mdg6fP75cJU+yRvrhwHhhvaGtcqG2w4+t0+4jY76h/2a7UQ4F0k6pdyDEDKTHpkHsu2eNSpukHeKHnjxp06xLkZHC9xzcBXRsGfm2ZR/PGwNJqXS4VWnhy/pg2ukBUz7eYSok3FvTijZIW6TMDQca682m+lTaJYheQeoSCJe6R/f0ofhB+lIuaXNQ/u7dew796VNHP0iQOgYjBo2fesVHXJV3mR/Q4vI7eqSc8KU/3nJx8O7dWy4z3yq/xZpylnLvOZi/Z61eZEXeZOux7BIZQcqgWGj0AsyV+D87Uo3guB6pa/pk9nzVFm/f1mVFeDLG0o7BZrOmn17U3if9NunJi3US/FMgdYtOx/gSxSLnkM8Sjx67p5TH6edijMEiz3n5ZlWAdHbUGmd/UNfgrrGtpdVW3lyqb6+0vnyhCy55r7kIfvWXf9PrXAT/x//S9+DNv/9fevXXf9MVZ1k511pfXle+oa91j6x7ZO680t5rzsFy+buV+oW8ulCb5V9cv9QLLpJz8fuay9/8FvBlfiFis5XbCv2kgQGRvpIfShmYn8rOpDBy9NxACV/Gfv02J2NvzzyWMWdbq1VX5ov0rfQx22UhhEmEbeMFFdU393kWsH3IUCHitsumbfaJVTyMHvP+EMKd9Mk3wQnpwdIStgbCgxp+U05m8iMI9zTrncbhln3kDeviO76V3ur9zU/M+79ox4WwuCBO3oFL4Lu7W/YXN3yP3tZ8tGNdy7dT+txAPxzZ89D1KCelCtngaz+z6GOxKX9B+nHS0nevWIde5gce8dOnbVOnnd69e1c/jJT/eqPWHS4xhf6nSH3G7Amp1yJ/rHDW6wWMtORNoR/CGb0/xP6laZMq0UkP1UHnATA9TGLHyfuc9zn1IyZyM/fUHIQdJ3/QUHYb0GHEowHFAAAQAElEQVQkDFBsiA74seWHyqaZZFtemAgrseSlg019LbKDscqITEJTWLgoh5dshekVCkhiuAkeHst+Cuk8DeuqXERVgJcl23KzmtsUlvXgXDFDWECQJzG8ejzVgcYaAmxa9s1YSzh2xQ62lf1V+vXxfq8zf+c7IuXHJkt7CGf2iY18x6VB/oyHnDyfkeEs6yTCskGzGn70jW9PNNsSjxaHnavFqHvqVaAvLMlnffKcpT9LPC7wWaY5Ad48BxCYU+Kh5tyOaE2k9D3yw/NBPBb3QdaHRDLx6JHh9NTBY/pna11Lf6lv6NZpiyaSn+SJ/gN9Lxjpl4d5ENpY9cpYXIDhpwc5SEtbEvptHj/V1ynJ0CdkrJaOzD80ShJlkwYaY2LDt1N+eDa/EbzZbFgj9qx/N6yF96yJA1kOlam8H3rBKVnlEj5GEW1Fl7Lj3H/DMzC2syfLmWRL/lMIqaHF1+ywO8pRPSQknEiEBxUOH2kJn0P4RhozE038yPgYJjkRHJRwAvEHfIzFBiPvEUHxB5Qun9QdbDvowUB9xrZSW19odXGt7cvXyuXv9Zvv8N/o8tUrba+v2W9fwLOW4BWddnQmSFHKOENlRkRTwvKYQIBHOTqCRytQOdf72+tf2AJp4s8F5kiWo26jQ1iSXal66qDzwCCVL32O72KWyrP04BPhOcQlPVbhOHEK25alT4LK+QlvketFGvIEMs4GaAOT6cBYnsAYJGEUY3OG8KWmQsYt4bHyw1M+eeAZ4RhHaAR4GMvjAeHIPDKB2EjaEcj6gceknQLSb/7MZVInUb8J+uZ+JwvQPar/0FuWp+L0nMmHYWTNG8uHGp+UPAcV6YhT+qD07wiCk6WPd/hBaOEvPjZBQ2Gv8nP5kQ072FcYOeWTjh+e5Df9w4wNu8v40WFETm0EOHTNoXI+UBPfI2vKJ9lWNi6BPYV77+qrlTp+6ItPsiZHpQiU6vjT48n7wNv+EE/skZrMOAhPWQtIgz4ebI4tmDv2bHgOSN0KOw4iOJzPgRT8GHzWLOUADNTYHeXjfssh/SUXv1dXl3WplQP3az70c6my3mzKDiPlxm456MqBc/COw9QcACR8O18GLzZe7Jx8QQq3LbdWwPCoNKBF6pbUCeFNOUv+aifKnlIla3K2ZX8IlHNIb4/a2PYk5PQN/ZmUA2e0jY5HKh3SPhSwfdBXsj7kHsuuEtPwJ1mmNsz7JOEQTdqkK6GIwdqHxARCAynvMR/6HelLEG5r8gnKvB4w0ed1B2Fps4HDrslnhUsZ5Eg227IntPLndpLhWECQZ6x5n8DhmdLtydejPAtNk5vLxJtqvQTwx3GsuSX9LDpmnkg4fTcXKTnMip85Y8dlZPh763X5u+VCKMhhQWd+0OzCE8zR2aOwKn2svp4yCozXlBvMjLItE7Fjx/BPGBjfA/PYuPgRCV8eWFUf+23q37ZlTyAgL0zxTxBdR+aFYW6nEZtQomwjEzySqUcu+gSVh3xLYuZK2yXD9kTG45nCvC3+kRbezD0LYkubumOvMfVF7hD9CKesoGzHnB89EYOeTcmfttikXS4ulN9QSfvk43PNHJ5yEIv9R+ZDwNy4yBlohym850P1vj5S096hp4zkS/7WOvNHr3mw98XWTXHRK/3mnsP/9JcJi6wdcvfKwe5AfdJ0NvVvAL9h404far0he6UcNvXo3LsaNLvJdoop/Svw2a+U+hzOCytu9F1Sl3YeaY+x6KNSn9gu9Z1+U5qDbC4eR9rLtlrr1KlXG5l62tCARH0oIHZL/h2XxrHd7e0dBwR7NXjSfjlwzg8jZQ1KW6adbSe3FmdJtpcoPoJ51wOZR6bsyLRdvPbiN0HgIS7Jkmw/QSN/b7RPDgNpm/S16BdEt/wVjeWvZ0THIPomLeHUM3PJ27e/1GF5frggNss6eo+9km4JezVA/8e+uUxPWtb0xZ6RmT+vFrtEduK2lcvgt6zD+fPQhZ9/rnJub2/n/rxT5OU3zWLrkpkxRjljtedA3wqObIc+/2zPQXvqteg+UL8d+5/Y/z37k/yw4Jh0mNMvOm2adry6vlIOrLbsg/pqXe0QGcUrS9iZlyTCoKL4OuPCcYb86SR0S7nnQEM9kXOOb6E9YZ4JpWO9QiAwPVUjgiFWuAKf+ELtA2dkLKCrsXepp4IDkgdN12a5OtuPCXcubrmEXW3UtldaX73SFZe1L77/q17/23/oOy6Ag9dcCr/kcviKS+KLl2+0unpR/APnXru21p1WulcugS/kzVXJ2ea3iyPrzV/18ru/cAn8nS5fvNL26lqbiyutN1v11Qrdp7F3sPEIKQ/+yNqbw3+CUEwNjD89Gb9397dc5N0w1+/IPjLvNWWeyBjdbNaEV1rR13pv1bfSfx5jlhfvOWhxYVjCX88faZ2P9ZtPLW2Rc87/kAz78+tmJ49lA4TnbfM+BvTl8RJ41rdMmnkvaBbtJtF8qrBHNU5MHZhe7B0d/I51Pn2Ai9+7X5iXfwa5+L1h33HH2jZhyG8Bg5F9135/zxx9B+Lfw7NHRubigN42z1ViH2z0Qa1Hz0j6OTxiOonYPlAcmT5ED4HIHJg7g/SLxvq3Xq90eXlVf/XmFefJWYNsl+75Bsza8/PPP1U8+QZ0KzB2BjDJHNk3DBrYI+zZx8UfSCs+qqtAmJK8eB987DOKn+YIy8dwkifsIcV3FEKnhBNkcOeJgrCQwNu2mpvs4tI5d6g79U54RFjlJkuyWZ6zkULdR/gy3wzsTwfCsU/lSxrtkjBKICXZlrwJP0XKCf9jzG0Q2QEyZ2E6qKLHbipleqfsx6kPMSMgdVL5xIjYiw8VW6U/NQYSZEXWkD6AHqVjFDFk8gvYlovXiYYd34zFzKWT3Zc66siN1GmIzAJ2rTLwy4b4FZ/sMEKLTp05Onu2oPdOGZ2ym2zLyMaTnRCR6BkvCO0JSFhYCZ4+UxJvHn0JjgQmuxBio2tsVUi4Vd9M/wzsiVNxGA0rlD2pPv2aGDaJLaY4SeGZQSy5ziJijyTDY4VG4MxD2oGacCBZku2CcIR4Lw9KLMEv9G0/yjnFprfinYGT4GTL6xwUDtmWY3PPfsP2CVsiUVIFFBf7DrEzGKqPYncMPiyAHp7ClIGeRv1JL9px+kI7+B9qpQj7CKImusZ7hEQqK7riR48BraJzKIlDVsMG2Utl33OZH17lTDHrRMZSfpg6vw2cX9wZGJNkT5YnoKZPaGcJ2Df0lB0krIVGJLrl+zItoUpIYmGKFk2Tw35ToLSKCqnWTIJWMZimlMnIT8IQYGEgkU6YNwISeB5JgQlWQslMpBYdyoQoleEpnQ0H74lKHZaL4B3Z2H6wee7Saq2+vVB+QvLq1Xe6fv2d4tdmNz/pSGO0zUbuKzGzafRUUjWkxFZGQpwie3TCvKA/PKfxh5SEUDHe74xvxT21AO2UBpw6z9PkD1LIW/nO+PQXk/bZSL4PIOrYSH0CyQ4dX/ifCdhlk+8JkOcjNElLXJLtpxDOAS/SYdCHYJ/jUzm3poKbImOkrZjT2RSPD2AghjYqY7RphDcgI3nmuJqGShf+hFHSIyQCLc94FJ64Qv1cUK/PzfJr+Utvyi3/1wr7lv/zLDAbHY+HrLx5Dp0MSj3VuZJQsUevLM4LsjgmHIb4YzZAARuCfBBmwd5xYFcHlVy8JB5kwzB9EA2MkWCMqMIki/7BWLAtHuhj8SVvZAUJR86IrguS17ay+Q+yUanNfz4Eej/QbSvuaf6HOofFNuU/j8j4MJCHflRgMjHhRddTP/WZsKuDgwpzmF5+Ljnq43GPqHECElEP/Rj9yE1dEl/qvF6v6zdgLtknXF9f14d+fuJ7uQjOpi62kaxsrmLTew6wbzhovrm5rZ/yu41PPIfPOeROerBDn5SXOqCMyqFD4oFQxPO8mLTwph7Jl3Y/8MAnWQJ2k+2zEI6ks2n2uTyRBWRyfuRB74kjdp1C596l87kEaKjA+0NPZD/glJNeQmvOVCI8c+TEq4S8Fhynp64uOanSgoXD2MLmfWTnJS0+SbKTbqKewwQRNGRMzwc8ix1sqwGXPGyNr8QVZ14BniwnTY2IT0B0fmzr8b854dRDn1RysUD8Adp0uJLxMXBAN3CAe69bLglyQZPLglsupNJ3R+qSuWHNQe52u9X2YstWey3TX8eSw3wET8IpOv45pE8H6dd75raEwx/ZGVcZh4FNrUDSwhMs8kI7hrFTa1ZkHMOeZSy+cIQVEFyeyM1PxA+Mz4yzCjMXhx6e+AU2I9EjPKV/+IOZd8TAdspspUtsc4AcUY8Br9DbIHUOYoOgt67UZckW2dEhbZayo2v0HNGp0ig7wtssa8VBZeayFfPZKt9E8zxuWzziLZu3k2tC+kSFiu4qv5NvxcVAZK0XmawLpZsybkYOa/d16J9+cn+XQ9y7umzbZx6mjUtfbBTbZd5bijT5bd6WbGOKJqN/6hD5zS46nuIO+iXyB6HaYK5L+kHaIfXLn35M/RMOT/Tv2Cm2iw1tTxrjJ31gXQpvDgKyRtzMYy7hpGecZf158eIFB86X2vLN2npX5AY28s5hKmV6k243uQFb9oLEj6CEl7TJLwGM6+gSVLuRv7mrta7Ua03f2jIX5HDj4uJSEy7wJ+SStvS/ulRH99Q3a2Jwf3/HIfmOfrKf1u3YlPKqXFkD/Tr8+en1qU/dQxu4RFrrxbwuR/YVsrMmJ9991mHsmIP4d2/fTb8Z/O6d8oNZyw+zxM6xceye8TMwZ6WcAm0yRA9QdY7QfwqcVzLmTH12jMHM47FDbB/uRp8I0i4b2vHi4kJpry3+arWmjZvsFtYDLP7RB+zJF3GdOHtOwz9J+qzoOM9nn5Xps5l9koN49J5hT3Hbsj8G9pMn0pYqeKZn/gqm71X6uKycW+0G627QDOs+l8GNi2AudPvlC86yXuvyzfd6mT8F/df/S/lN4NdcCL/667/rxV/+qmsudLev3mh9/VJte6Wxb8GFvL7S6vKVLrj8fZGL3/wZaS6T8xvAF9evtN5eqq+3aqsVoM1zJkY9F7117KhEdM88oDAQV3jhyQ9T7JjrM/6mcZVaiTHfGK8rbTZr/LVWlNOZB3pvaq3JgVXOjvRxEhnaJwEmfyaqtA+8xsdpttHp8/FYyufH7M8rMyXYU56G3yyZf8LFtI4fUL8pbNECH4CmNM5lGnkabd4kdUsNgYE9qCDam8tcg3G4Yz9ww37gLXvJXwr39++YuzN/75jrmffzp6HhG5MPWSMnN+k/+WGgu7tb1oV7Ze8wsrcS60Dm4sxlqIAGeZzXR5F8H2WaGSz+YTf7wa8k6l7lxodgt+rPWZtfcQH84uVLZQ0kSZlbf/rpZ/3440/1w0d37IWyrkSPrDMLEh+pV+bmApUbU0iVUa+IK4S3Ah942dby7xGbdaD7E0Kw6Ng5kahDHziEFz3RWUdABdku1NgmPGUfacKBb4t5nadNq861xoZD5GE+wK6m09qWV1s0GwAAEABJREFUFDDLIH9kfS5+/JE8A7Qgaqmci7uyVXzKN8A/wLvkWfxJ1kgfnfVBZrUR/gh/RNimj6MT81Nzkz2VQSC1TwFUfZyhIwefBZvlqsuc18QLiQeJhy/hprih+sNeQ/SYSgkZWZqRPEEjbsXlbTcJ2dE9ddyTf5j3ManXUN+fk9zIXtLQnnySSggeMjzXt7eu3ub6M1+buGZnymvuMn6yHlRNfgh4egRBLMwCzngTh+H6PJwRhYyJ6uiXOqBMAzayEz+CbYkndSh70P5lR/zQaOBq62P/od/pvIvMOeUoOFMmz7Z4JKtceXmFGMwJtkuNYvoVLzvCHwTYln0GsPgMBNG8yKJzkCyBSsOPvQMbOo9w8SqaADyLHWPvVHLMeK2+O2jEH2mDhYfs0xPaE9BEpIZ3QVESgf4lT1ScdLXsCQQOoko0L54qqvRn/EbnYiJPb439Tmet2Ci/CZz1IuvELntxzgez1u044x2ot3CUIuPXMwci/xGQqxMs6UqeIALiF1/US88e1UJ/jHCp8umRi8hjwuN4xEXspwGuZP8EPMjVpBPqpQ5igzBBmnyEkaYkYuTxgK4xExWb2M7G9vLVK12/+U6XXADnMjj/z0rbbKW+llp42dIgY1yguEULykgUjKYO4nXAafw4LWEyfXv+eAssTbj4X6RR2nPBFwn4fTL96lJipGAWxJiYQ1/sxWrJHP8YYhzZ5l0hPbiUn/GHn0meWXWKTe+MugfehCIjUMkilz7kKr1eTyV9KN/TND8l/daU0vsPKPe3rtc/k3zagAeN6Y+P+meR6IOWGzBLreObBPpaeI9QxHDDk3A2DdmY7+YDlPv8li6XLnfxZ9TBCpuFfW3mh+kjITIjYJbl2Q9pzGYkgAcNZFudjXwOYIKEbSsuZedDIUg4tHzAhae1Tt4GJt7oGoRn8RP+vZGyo2s+dnZ8UMY+Qf12D4fA+9iqPoL2Cu+EATVH6iKZdmrsG3pvbNJWM3r5HTu1SpviyyF3LoRzQJpD55d89L8CLzmcDy0bu+Qb2czd8dGfg9bj3wpOPMhP/uUAOgcFpW/pOukoXLMV9NYUHdysuHHeECcc2FYjLSCoT3Uf5vVkG6t83vp0Nz5mJcrDDD6Rx+qHU/j4/Qz5mOWTwilrYTwOL7RTP+U+AgzJFxCcHiILz1IRy1PamXdsmzYL7IlvZAymny71N23WG21LH+sdn3gDdj70yJMyS7YFSSZcyOshtlBnf/bCExB9/qGAOTE6BaIgmzEu17xyxwHc+5v30yEcY2tgHCVXa60OcdPXg816U3OKyafZefYjN3mCmVRe7JlAbLJHdpBwaB2bZKwFx3NUySJj/PDZVnQJkie+0c2OPanHnG7s2hI+AxsZwLbsCQSqmaNPkHllmZPjHyOHk4vumYPCH0THpc42ciVZKoj4MWxr0g+9DahD6pOfHE79g4q3rg5Sz0Lytaa4lBm97plzgjvWi/jRLwc/0afKb9aK76ICh/ArLiZ7YZn7Jn+9Wk9tzGXjdrupj9fj9mi9KzqY8iM7B/+Zx+4oP3Nv9GF1LJ4Ob8pIWQ91aZWW/JFT9khFFC0JUDe7yehrGQLP3PZlV8JQvuhJ/uj8BB+QFg3svFlFKTt5U8e0fep9H3szh4fW3BT7bcp228l22HO1nmy7ShibRFzy35E360DWg19++UU//fwTF5bvODjfybOssv16apMV7dbbYj/LBpIsPYKOXIPnGLbFMyPhQBXXJ7rkb81K+x2jt6boGJ0XJN7Re+l3Cz1+6MlvmzVadSB7c3tbl7X5P6pH1tLkX5M/fMKlDaNs4tW/sGdrvcpdDlmyHqcNYOfy4U4//5wD+R85lP+xwrkcjs1j/7RhLqwOl/cczmQ8pX0WpG1H2j7y/hlglLSNmcx8vi8bLHuP1C11IVk1BntT2uLi8lKb7Vbpw/aU17b+zC71WPBb6vn5VqheKrOaBI2+E38B5FI3XMEAJ9dnXIE512GgFXIJvBNh5m2tt+oXV9pcv9QVZ1qv/vJvesMF8Hf//h/lv/nrf+j1v/27XnHBe81l8OYFl8FXrxX/ksvfq1ff6zq//QuuXr7R5vKF+vZCXm00umngkItPCy5pRkUnVCod65V+AGyr01+Oxy0kDcOoWw40M6YG9qm2ZQeSm9WAQfkWaQtGxSaqEil3FC6vsehJOw+R/mXQv7Aztl2qZ1t2IFmzG/EDvE97knMBrUQ/HpmTaz/InrD+jDPxqY0G5vAdl7a3E/Y3zOdguNGe8H5/q2G8o3/d6X53yxoH9vfk2avOdJEzDDvtWBPv2H/e3t7UvLXfRS59gz4Gc5QoT3+gs63WWl365lvwzevXeg3yAzQjNrplDct6/uOPP+oX1p579kbH40I42KrXExTi4n0Yn9JufkZE6J+KMyIqa16VNlZz0RDEaBcqkjqPtE8AsWzTe1frTWbcJz1/caLmCGyTNTdr6wizZTV4Asc3+xtDA7ZFchVFMYr8gcDIHCN84QyDyWe7YrzoZ4Ni74EJbfnhvJR3jB1nLYWcE/AdEpnR05GHrJLZon8AFRpJFHtS59JjVCXzaujSGnkcWC00YE8y8IpXIg4m3owgofOesbKvMioVZpvQMchDVIuLztmDp27L98p+d19j565sfVcyw29bA+Ms3yvJF1pvfVr/WQu2W/as7DWz52q9y/YEGE1vNb5kQT4ggZhglGTFTe+E/khEiwmWW9AUW7ejsBM2adHcaEslaF1RVSIfeKhw8X2ARZGpT3clD7mnhU/tRCppCX8Mn17ic5wxxCmOeU/TEj9On8KY8oNmxOyyrbRJT1+jLYQb6q9BMA4Y4yN1jnTbyj/xhkQfHlXjm74cnuC0sJR/akv9Ho6CxyhTvmR7quOqs7/e6IIxtuW7Ov0w4zNrReahkflz0jc1tcrF+1RUhunFVi4aTJGjd7NHFHrAVGA4Rl4B3tmsj+nUKQRk6cOQ9DBx6MilrAUnZHKoML8XnbM9Jqy4xSjNcmsyHSg/wdjXG60w7uriQpura12/eqP89u/lCzbCl1eaLn9XGsgz2JFIba0YbFjkxtc4a1CRJ6/xCeUxIfIeU77FfncLfKyRPkkhfxLXN6bPscDI2BqPMowVZxQ+8mtuymz/BIzU0GqMDuQJRuSNbExB0eOLtMmHRJj4qH9Z961iv5cF6EQ8Vdrip4OFwHRhWzyJ1Ua+Ntx8iOS3WOonvu53bMj5QGHzkk1MNu5BDiGDfCyGr8DHcGhJr4+Z2hQNNTRSACVRFu9lHWy94rzQaNTAOMnmaEJyiCRrcaGXDsjNYWgOcJYNSXjspkZleBL90yA6L8hFR5AD3GykgoHDidhsxE8dg2Plbau3pnzorDdrbcCqPnzW6tlLkJa625ZtNeKh56B0u90qF8FBDprzU33XL66V8GX2HZsNcjv5WrV/9IhOse8tl/r5CI6NF4S+fBAPtEPpSplSymZvgy9c0dOehB3AY5MOiP6KB2nIEuApOTY0QuXlFWiiQX54ij5Hj8NFYnCgL0bgIQwtdTjFoTOT/vs/0WtG6TppEEpC8Y8R2gNij2ChjHM9lxxTzWzLBvSh6kfld/XWoAdeBJSf3BWoF2nkhZEYYd5f5aGuSztEXknmlf639NX4I3OUZEXv/F8+6f+bLZeCAf28DoKdOui8oxyMwlx0nDwq5QRj0kmK/Na7yscu8XtvFTdx27Jd8Ub8GDZpocU/hSxBK2hqDzwCWJmyeaLejBGfeZkxmEOj1D9/Ljbjc0HGaS45K40DpMSD8BWdg6SM930dKu2UA5kctiwHNJFboIwRDNh3WJQoxYSqVubc4zou4d6wUW/qs61s6ieVPfeUveg16bNjndkr8qlZyU2+zHkTpkvFDfNe2vUYG9p2Qei9r7B9F0KUEiOv9KcOVSYXoPEHPmJtK+V0PnhX88Vn+knR0N2tyY4UlbONbGjQG+ktPjSLfxZtQmnYqPoKvn6Ney4/dHrEJ0lGGw3UO/YOpnqzJpM7dl3Wh/ixQet9qh91ao0KUS+KO8jIel/rAod1+dNge/pO0ntvirzWmnprWuyWuG2kWB9z9nM8p/Qlvvgfk/zh9OjY53orOlAh21Wf2CVr58XFZR2GZO1drztpvYRmPGVtvGfvEztHlm0NGSvYPf0uSFowhg5sa8PanHW41uTr61qnY8OR8he5uQjNBXD+VHT8IPueew7p94yhU6R9QxuQETml5D/Da9Z3R3/K/BWbxk9dGFTUwNUv16u1thnv2K4zZjMO/qnqqcn9WXR2rXZlRRQblbhz0pQ+uiDxwgiP4JkgXM6Ogj3UzCo7/GBv9pPMw95stb6kb798rRf5/3u//4te12Xwv+s7LoDfgFwC5088X7+ZLn2vXn+nwqs3uiLflvwr5DTkiblloMCsUzv2y/uMseo7zL3RB6CCAtuwd2Vs200Zf3u+bTJGMr7St/IDBCv6UetNNWfJKkdVEVvBf6rXrP4fozNGO+lPD63yOG2iR8tRPqtzVq4JE+8I8wKCn/LQgJl7R+bJgb4yAtGncxE8cnA/cKG7u+did3ej+HsufYORi99gGO7oM/czdkoeDm1EF9TUX0xtR+13e2U+Tp9K39pXeYPG9E04ov8fPd5t1zjIevby5Uu9efNGuQxO3Lai+88/54e6fq4faMp3POZTOcyeJoKNtnKhsTewpzBvyXrsTuOPU3/XGOqnCapMo2jqlfYYaJ+B/rCE015FY47Yz/vl+KEns01u6p05Y0HmjNaagoRtSwHtHrnJG7/KobyEhQI8eAN9a8BHPQhDAE/pQF/N3Jb99z5h1sXTfmVbRp+CrUY4sC3xqBzyZ5kjdQ3JtuzHaHOcBBVk6Qg2cZ7ImPRDLvpGedvKeHiwQeZSmJM/nh5c6pRvj/v7O8bcvfbUa8f4SX/bYfMCtCFtkHGEPw6jbKu3ruzRN6wF6bfZP037/a5Ff+vEPSGQDo1HCFX59U5oBh5PpYtyH0NSJeo3cRFtCqj6NEJ+6FuTfUMD8OShm5Ue4xIw0QKvI91dzKQ9ekJ1UaZ3BY9eE3V6P5ATDyIyvm3xFMNIn1j6R/zEg0r8M72MMgFePSPvYxB9/Jg+NrVF9XXaZar0JCR1nMBY1rFDKE9RFn/KUqTptSQklvApQv86qKLzOgaiq//QdjzERF2t9LcV39v5/llvNsr8dLzODYzLpbbW57ulls/lbKcJSyfTobSICFf8U0z0Jc/ih/osIjeM5cN18AnwpNxKJjz5BEKEdZz9GMS1Wc52OIhpg6QA04nYyK4w6PbqUpcvXurFKzbHWZDZ+F4S3vAx2LcX0mq+/EV2NtgjhQYD8TxIo2RNQemJP+rD7mPpH879LfWbBf7VLfAwQswC+2nI6DxFRu8pLfGR7wmA7GUsP/iPbZuZ5jHlW+ybBb7AAuOUp1akhEE2LgMfGdl833M4fs/m/PbmRjl0/OXtL7q9vdH9fBl4c3OrW5DDucvhXAEAABAASURBVPvw7u6VfPts1vOhwUdG5KUU27IBG9l8MBnftlpr6r1rBbKpz0ajzWnC5ZAmsm9mHaJHHXxy6Bx6LgySFt2CHJKmfETzPULNll0Msv7oZ4hNQPTLpXpslTrUhx02i62G2kgx8mmLY31ty9gl9snBcD52NutN/QTsmr1B7+wl2gNM2LYafuutbNwI0wiKs11pkZFNXQ6eX71+re+++07ff/9d/VR4aBv2Jq11NnyDdugYffMbTjf0g/iJH9qfPpA6pX6p00BdC7RBNow0iOJs6mLNqhDQlzhXfpM1wCM+hezZh5jQFE0IwvwkZrvyGFrMHfufgiTUHg+zcvFBXHyCf5onOkWZkQodwiGAikO3TZ0hGPDQNBroc3s+rvOT7nfzZUKScxia9k8fWa/W1V/Ijj3IWBaJ/0eBNkH5tFcOZvLnnvNnUgf6XOaXRl/vvdX4yAHBxeWF4qcujbRGRXj0uS7ycwhjW7HNerOpuSv2Td/fMUb22DJye2tarVdab9alR8Zt7322YyysGuipQ5AxUj51GJg7U1bGUQ5KUsfIz7yRHxi5392pwPycMZhDk+LhwCR855D2De+COy6qCjWf3+jm/Qzm2tjyFv+W+f2Wubb4Fv7Zv8ePrBrv0RlE/1OIqrpZrVH3Ps1FHTsEsUmQcMNey7xlm2zkcdNDe3aFd818l/lvtV5XPLQFne+pkoV824orfdAt7VI2mg+XEh7o+7bVezvISli4ypd2qDbdcUC1V+y61DfSO+WUPoyP/KZoa102u0P6JiIYK+kZCf2GmMv6aAmzKqkXHa/0bL1VvdOXMz5W1KP3nmTmBQ72sM+A7e6Y2+/pa+mPtrEXPBgg/XRFe2QNuagfIprapNGWkWO7yuHFjPEwZmdVdOzsidf2MXkKQ7MdMQAfat6Of0yvsCeeOUwErk97TH8r0F9pPGWsxxipY2yUOi7YVn23NbZT195aFZJ+ln6ScZP9SP6cc/Yo99gw9B39qXwOO/egwqTFziknF8GvXr2qtTjrcQ7pU5aoT9bdn376SX//+9/1j3/8Qzmov2fflTY9RmRlHzf5gwb6SNJLwa/1Qp/o9LXERU50jH2yt8icE9uMjMER/Ze6GMaM/0vOTHLwmzidC1X8EZDx2/MBC4xi5gL5Hg3yrbpginN1qkZ7xHfOtmiXjI8J0zv7jz19Y28puXMJHOQieGhdXm+0vrjSxfVLXXPG9ZLL4DdcBL/+y1/0+vu/6hXhXAS/+O6vpH+vqxevdXn9Ssvlr9qK5kaDUUqf2LPeBgkzXZEmwFxzVFNYRcWANaB/+tX79+/qvzxxc63lm6zl85rSmQNtKqC45A4S/nPDtuwZ8hcra1v28/iw4C+zlT8s9JnUTyvL4l9Y019Zz0b6zMBeaeDid2AvlUvf+7v3Cna796zzdxrq0hd/3BG+ZznYSR7UutRXTatg3bXZbnQ57y87a+EosTfb6yb7KvZO+Ubd80090u/GlF+9E6Y/6ikdpKzRWctecgmc3wJ+/fqV8l8SdPr+3d1tffP//MvP5d+z18v4sl35kneBDc1Nth8gwgE0fdj9pqlpi1R3ZGKYMCjjP4XaVmPsOyC8Zy2+pb3ev3+vd+/e1344a7ZwWZczP6w3G037zl57oNa6WmuF3ia/9abeGrSkTXbIbJS2jw2D2tPT/7J25xJ0z54g6XQy2WbPSz584UIf6bPJl8vQAvGROpFMOSnLB3/KVjXX5I7CFvJB6dcIT2iJO+EwCIfP+/SJ7JYXIvM9cUc/Sf+mS2u1Wivr8oox0LMPj8xm5V/qlXoYgYaCp4ExkTU+PzwYf4f9i6fyUSf0Galj0tIuj9piu+V77kJpk967or/JZyN9RspYEPtHhyX+yA9/CLNvwg8gND2lNcEjPzGYf4fHlGrzBq2AfVLfNtF4y/YTTaz8E+8H6IxzaLzsvBJ5gG3xFOTQaXwa3CBx27JnzPoUFwMvfXaf7637HXPqnjYfaIZRhsGuN6E/8vGkS6ngej+8xofgo1B6E6B+MUH6Xvp8vgNXc18ktb4ddtR9Gtvsn6hvwz6tN3VgN9mUyTOJX8pb/In6+J204DH1y2LW43+zFMTzUDVqQR15KqG1VuMta0aQeM4H8k1S9cycRK4wG8nxvxZa2cnSY39SM9s9lTuNF5EXdPISqPzxlfjHUIx5LYwJTwhlCglRiQXCTT4lQh+IAzYNYrOczQMETIRhE6AyZqJcbS50kd/65QD21fff6zUb4myML65earW9VFtvpL7S3h04kiYYIUFJJIyf94I5aYlOqRCjWzbpx0DZA9+3wDcLfLPAcxao0UPi5JtRdR4DQ2p8BkkDfBCYkeySQRyf1fGQh0IqPPkiPEHf3DcLfC0LjJOgbLzzUbJjE75j05LNdjbdObjMB1EuXt/zUZTN+B0Hwbds/LP5TzgfMfWBy2Y9ciLRtrJo5/DezbJnyJoeywYC+MJlVRzZRAz7UQMfRNk47fORlPL4MEvZ0WtPWviiespLPBcg91xeLenZeCYNsX+qJ7pGx3w0xU88h1fRNViUtV1B27IBNuwtG8fOh9Zq/tBaq/eubMRsT3z4Dd7YfaEnbE/pk1AVb9Kzcd3yMXV5eanrq6v6SfD8NHhwfX1dBxs54MjmtrcmybTNoD39ZE8/SV9Z+kn8O9opfeOWNlvql7bKvLZsJIWzLQFbX8XZyDuSZD+O6yR6xDoFj5WbKJmNUXucQL9MPaqNwrsgvCkrSPhTseRf/E/Nd4avxsFCP67nHE66qjZSqcnLsuJG1qAciAx8jO8Za0HGTtLs9LcV/a0rfSVxacqngzuNHxI+I4CGn2uHyjKqDiHmg7Zcjgr9MiZyELfhsCZ9Ox8rF1sOC9abw3jRF7qx9FTJydhZrSbbhF52SzqybZfNVuzbg+gTvZwxRBrqV7+abD9MH8b0scgo1AHlvj4iH+bCPWMvgL/SB+2ZC8Of8gPhbMs+j3ZCH+kXxzpE3ikif6EddGH8Z+zv6TPxzwLd9mBkXUAbObrVW7Jd9olNHiH2ZE5zMzySzANv/MC2YsOCCT9CeIUz3T01A+nf1bexJbouc1bmXCEw/TptmLaMHq03TbJJdfKPin1i2xFZI+27QLYa7Zl8ExpxytbkwjeF/iRv9LWNjtGzVx/u9M9J9z7Re1PqpTjqOnnYgHZMG1d7Qk/dEs46Fp7NPNYy3nIIGJm2EQVgMKCr5SnQ+Sc/dGAXB6Hzz5PU8IcYnM9yoBZL+A+UZwLw8KDzlJ46Dowzqlu2Sb1Sz81mXevvhsui0LI2xk/dg/V6VQJ2jJHMT9lXhdDmvpJDop5+Trz6mxvmwMaM/5QZ3tgvZWVdvrq+qrW5/krHeoN+5jBtp9vbG72vS6xbwhOy5ga79HV0TxtlzGYMR3YQ+Z+DmqtOM5RRZ+JxeCYt3pL31F/ST/2RXrFjX3GX/SXzesID80faoHSngVbYd0t/22y2yriFhJgRu0gfUEX6SKr+R7txrn38EUvlezTYq2nBUJe/7ABJHwvi+1W02ZyZkIE00BADDbOfsYN7B1PF6fcj805+I3jFRfD2+oUuXrzU1as3epE/Ec3F7wsugq/ffK/Ll6+1vnqhFet3X2/lthavwsgBVjQcpCpzxM+z+KfhjMOMjXxH1A8Y5IcumNPXq7WyR8i4zbgLGjqaNUjoLVxkBgS/PR+0wGKl+J8JL4I/Nd8x/xJ+6keseTXasxCWw2/93un+7kZ3XP7e3d/oPtjdsq+61cAF8Mjl76h7DeO95L1W68bF00oX2xWH4SutuATerFfQtoXNeqPeV9UhM3fdMofd088Szlw80t/GcSQ9Mx2+fn+XUqNDkH6eNevVq1d6w9h7zRl01hy7YZO7uvzND1a/e/dO93xfD+jvsmNTxsmCyAmSZll5CvoCVwqSLz7er38QhEpjZgl8o1jqnroMrLlB2idrdX27ctl9lzZjzzPQVqnXerPWerPRmsvNWr9bV29NrVtJfwRDT1pA2PhVJuVXuaxnw2FPuteOcvaJRxfKQ1s9chCie/LGf5RGx26U0XpXo12SVnyRBUbaKzTzsl080Se8dvSEBj1h23r4J8ITVC5KUHrpN/JdMmjp1yM0U/ZqvWY8rNTRpdC6bC+5y8/LhgYG7HB/d197l8jK+FjSY087awlllX0yy0uhZ83fUFaQtgjNNmWRG5937afQGIurwhVIwglMPBAvHin5j6E4Unh0iiQVsQK/+WspXuhnW9XubjK2t0nlEc4y7zyzH2/BIS3pR0j6UVTFZ9nWY3caJ5XvJN5SkugL6Q8LBvpgxtBAP5xomtwsd/Ym2h/2juLBpymQfjX1p4QCKX2wV7+n/zfaJMZIEmDU0Acn2XardovvtJvMv6TBiOcZKpuGdgoYvsazFHTsz5qU+LlYmpOqEiFg0ntv2rLvvry4ZD5cV1q+Ae+YM3MGm2+NtHNkOK8FiICZwQjhNAzpY0/7GEMKPTb0Q0nHOVNy4ouf8AdQjZD08I9UXwD/UDPCios/JvAIY3EvpExmC5oG0gY1mc3Cms1tfvv31evvVD8JyeY38fXFhTqLjll0RKciy2xD5PigBAU4SfhnHkM7wkj0OeZKS/o3/MYWWCwd/xQUnfbCq+c4XIRzr2Om4/A53m+0D1tgaY9wJXzOD03PDSNNcw/ePFqneGRNYPSSSLjmlxE5I/HpOW69Jbz4E8fx+/mUY64pfMq7xBd/4vr2/nNYgPWWTQMrGgGe31Ypul8+QPKTqNmI56P1Nhd5N7e6KdwoP+mVtGzScygaP8iHTLq5bTU2B733hw+Aviqa3WQ/7mfUrOqXDWJ9fO3u64Pzhg/mm5sbDjbfF6JL0m1rzaY/H6cLNpvpg2PDGpkDnPgpP3uB6BY/0J/Epc47DmZvse0dB5yLjlEvei5IPGis+UHqlEuk1Yr6ctiwwg4r9gS9NzV4ki92DBKe8lomrWDCILz5YFojJ7ZcbzZ8sK2rvZJGI1WbRIZt5dJqy97k6upS+a2kycbokMPrPrVp6pDN3/v6qel3dWCQ/z/4PQcGacf0mcgrpKMIh2wbnWQiX/pgTfrtkvt0jJzGF75P8ZO39CUQmw74S3zkg6bCR4JMPQLh61Mc8k7ZqM0pibjB8iQ8rRwL5Zwf0QUSyzzJljDE6C10tCdi4qnfUifb9Keupc8kLe275yIhvNM6JrmyGz9I3PpiR59ANd6T9NL5SNghniIWkB56dEsfe0ffGzhAaenvKBd/s97UoW76beaLzXZLX1+VzmSv8uJ/LjLuMnZSRmySuTB26q2V/NXR+AwPBaoclUwbBwwyKksoNA5BSg79KvU5ReSPfDxHRlWf+pkPx8gO+jzfLnpt+DjbXmyVOucHOK5fXCt+2eHqSheXl8o4Drbw5WK8wLfGQsuBYOyVegaR/YCuzAsp27YG9M/8nDngGPf5AZB8FDLfDdRtoA7lJwxSz8RHbGBbrSMX5FCTGcojAAAQAElEQVTDsgSSNiJ/oG3Dv+dCrfwcCHFJlPgO2o7wDj/9dMKeA9yBy/Kh/IWv8iJPuN4bB7hrbbcbPmQ3Sp2MXU2aKbuT3tGnx2e+6yA2CF/CnTTDm6f0pB6Lv9Din8PCd+ynQx7HT8Pn5HyMljESOeGzrRYc99OsIcQFPZcj1R60TeqV+qWutkkmL3wNhCftnAPh+qEwxl7Wsx1tEPtsGWdLnwm/vorzkZTjcMhLfPFDe4qk2q662JNP5BGj55hlxqeUPps+kzrbVvpH6lS2of3jp86x04a1NOPsxcuXNd7y/2Wt6DPZo1wz7l68eKH8ptUBXHi95NA98ReM0Yy9yL7n4Dl2zW/5BrHzSJ+NXd+8eaN///d/13/8x3/o+7/8RVsOYWL3n378UX/729/0ww8/6KefflbyZL+26F5+xgxtm/4QzFX9qJc+pHROMIU/muXAMPHzZmwsc175H5IF+8B4jx1yCH/HPJJ96cj80ZrZA65qL5K5KwWFLtrLtoSvb+6rWiBWXdrftFvCCy2fr1P4tMhQwz0hZ12jcubFVTKXtrtBWpDfEFZbKZe7Gy6DL65f6cXrN3oJrrgY3rIurVYbyZ0zs5QeIN+WW5ON78U3fIYm1csqR5diLI/1ffH23Vu9ZW+aOSzjbct8lb6U8Zu1O2O59aZGX7MnuUoZkYSgpSsn+g2/hQUw8txuH5cO78KUhqF/JuspwmJbmY/Xvas1KFwA73d3ym/83t6+093te91z+bury987DcM92DFd7TVm3gR2U/ZKV1fXurq+Zu/A+Wxfq7WuDrLupT9l79kpJ/kyj+UHE+Nnrs5cPKJrgLpRBPz+T9a06BK01uoHf7///nsFuQTOmhV69tc///yzfvzpx1pXwh/dbct+DFmy88IXvr7A0aQjhllAsIT4C+VFnbRFb7QRbdJB6jWwpt5zoZ118v2791W329ub2i/a1pq90Wa9Ln+1Wivf3701mXkhCsUGqErQimq2ZU+oPaybWuLkWXxSqQ41q/ZnHouPHpE10L9yeTKw9u3ZM+9Zr7P/SJosZDVF9966WrNsT+VKFW7EbWgS/XbPBe2+/JF1U5TqZiVfI3/vjXBg5Z/IxyNZOoeQEaEBfaPXHXuUe9bl6Gq79FrHRtis58ynzbIp0zYiA00u8Rkj8jIm8gsEGSOxQdkU+hLurWsaVxvVPM1+vVNOaw15lmZZLb6Io2jkFrDpGEDTb+FS3G8h9yMyq9jUN8AO1d+aZU/4YHY/l1qWPyQiCnmH6FEgfDNK1tKfB1VbVt+4r3Da0LY6Y25Fm/U+9wtoWty/hD9OawT9NlVrtEnqm/1E/N562TJ9MjbZM8YHMKZvMj7J/cgKkVGmfURdIrF9wouf8G8MiuKhkJF6mPZs9e18sb1ULoLtxjnxTSE/RJM6jtRLcv3TwaWmj5G56ZD8gUAbSTwFpBraEVmCaIDykzAjxkzQeS2AmPgDRhRdIMJHqF0uafGrNB0VMRJhN1tb04F8M+C1ke4umVvyAzZSmzB68lebK11cvdKLl9+z8f2LXr76ng/IV9pw8NoZOA05RvKCRQWVc72nl4trCk/vaPc8jKjHmHJ9e3+KBWLt8MV/CtEWwTj7CT9AcdbZtKlFSEt6ID3iE85FIXDwl7ATeAakTc8z6b81eS4cr9T+RN9hdnTL68NIatjDvSC0BQvtvD9CDvDqWcKLX8RHr+dTHrE9iSRfkIT4QcIB38fxHmGsee2Y9FCjKWmJf8g/zn8afi7fKd+fMH5svD+hel+u0nHFWOFoaB4FTNxHYk2XB1knFkApBkSk7yQPEipvNvFZoLNZyyHIAVy83nLxWn/6kwvKfBxNG5Wh8rlRRkAZi3hXIVbSWmsKeuvqrFtB6xPNdnFGl8hM2flpsXs2i/UxwYdY9MjmYc9Bcj4yomf0TsbIykYqHwJBHdawocxHWeiJbznI2XD5kXjKSR3jJz9miPfH4LhwwiMffFU//EUhe7JP4rZlu2zZWjvYMh89wYoPrdgjaTarBUZKPY+h2TXSA8nSDHuSuSr7dbVm2Va5I1mJN+jh26z5+MK+sXGw4bA7tKRFF3vSI/VKm+bQIIfYQQ6j379/p/c375X+lXbOTwyGd6xNoqbykaETZ7vSbKNnO4Qla3L0amz6EE58wtEmrZIrB3IUqGJFP7yKvsRmodgjlBF/QNf0qSFh2i60pBUQt2RPzqDoh5dl+xBLIPmPEdqC5D9G6EtcQg7PiB9McQg8kBQ35gVCmuaKhTIRi14JsZXqw34ks92UftXcZTXFTTqq5oCxFqfkXhAO2j4eGD8LlI0OyUO2Ci2U8kkYA1LK5oSFVgmn76SfLUhcuPTl6N9XXZvNGmwKmTN6o05OnaK7kKQjBy3tcwakHPhsq+TPhxwiLlxorXet1hwUMT7zQxaN8lprsBgO7Mc7tsTY1Kgqg02pKZUMPRiWPlYfhsdpZOZxs4zM5qbIPqA39ZTPmF4X1nVoknpv1puj8INNNhnDCzhUeYhvtd7AtwakrzcP+VfQ+ly/47GPaod6Zoxkfs9cXu3D3B5/GfNpqyB88RdMh18D5hmwC8AGC8+Oy91aL1gbEt4Tf7jo5bBrP3Bwt69Dh8grWRyghScyYtcR247YemqJ0rh0trFpoqSN8Ey8IzqEqOKJvXvr2Dh2Bq0p7WDT98k3BMwJAxgrjP74CZ+DzjhKpF+cSfg1JHRI9vS26JGw7bnvdJn+pLjwgQGbH/M5aa532SHRHW3wnkvft2/f1YVKUhv26IyJ9In0uU5ftEkBNn4ynkXSPgXJvPAlfIqkhRb/HJK2gPTSyfJCmv2l7tUW2CNrdWi2lTou+43Ur/VetNa7Es/YyBi6YJ3MZe6Wi6uslflBjFwWXHMBHP+Sy+CkL8gBSngulz8hijx76ldpN+GiA16Vs9ludHl1qRdcQFxdXnIJsS160tP37+5u6zA76+6y/t5k7a093V2NkYF+ng4euRkjyVc/AJA6H3rhrAO84SOJImIZvHpc9vMcPooUZeKkBmRM+BGgqeQONd6jT/aFOQi+42C55gv62cAhmeBt2CN9q+x7sa06r5iHIFdZ8e1JkyJ84PUhrg+lfUDklERVo+uCkgWtbMe4ypwUO8fPOFv4yo8EeOOdYpET/3NRssjEc2ieD4ZJjBmDylsviHPu8dQnKTSHTqb4x2jQE198q0nQRvYRmIS2p4+p0+NWkNdqfct6vdU0NvDp6+v1SqtutRZJwlGi8XgoUrYPIFB8rXW13uXWkC0uQwYu9+5rvrpnPcoPVdmudTF9qsObvHLDm+QRyDOBsqZnnLxn3yblUwHrmSclPIeqzJM8Ke8J8SsQntPiY/QUHZ74zyNan0NyFJ2XPwpX+yRPresjs8w8r2TcTWNr0sUYLxjHnfZc/O52N7q7f6+7u6xj73S/e6/9/la7/T3+Tjvmnj2dlAfxXZ2+uV5fabt9Qf98qYvNS205u92sL+ifG8Ceq6+1YV5Kn9pkr8Sa2OhTGfdZN3e1b9lrmPcJ0RGVkf9lj+0PZ/xA+kDBA5ULokfGQMbd8oNK+UGmrE0p4Ja1o9aTd28Ph/ypU/IlvYAqNq+KfNmL1qOVaC8eAueFkJZyx9gwoB6JH/Pbpl884CCIvKlv1po9l6y7gHUm4dBTfmPOWNb51WqloPemzCUykpARvuC4f5FSj22ZuaoZ303xGzID4ytCZp2j94RBqU+1CXvZIaBtQgu7bSV/oU+6uEW+lfSC4qIViI6UUTYhnBTbapS/wDbZLMXHIyAf/UtcceRHokpPdIpue2wWewn+yOvMn61T19JJuFlSybZgmyBVMC+oIlkmT/QcI5sxt6yPKS9jOnLXmw1jbavsp9Y1rrCBIyHKAX3EwcLzEabnk1OSlPdThKLo8lmQVBl13iUNebYV+xRsKVCsQovQvsM816Ut6vvofsfcMsAxPeSYAqdvEiLqGMcsx/SEK+2Qx6gxIXTb8arcPd9c2bsFu6M+YqdvNObQrta67ClPZfxaL0SWWHw9QiIUEu9zEUHJE/8IB1LR0h6A9kifTT/LOO+9syas1FfUuTfZWX3Cl7E+lL2q/ej8jnqkN8aCZ5BBB+hrOUqanmcFkizldQrFQURPm/q0pvVmxVp4gb+WbaXNc753x7lurZ30T5GlwRsoLgY6AmbDAhB4YIXdBV4SMm3ilMdODo7ifvBjcGYmIUHnnO0i25MvTX69Q0ugwCsPNB5R3gRok3DKTCFc7Gp2ac5A8+WvPMiFUZXNlt2ltpa81di2ctvIfavGpqGtLtTXl7q4eqNXb/6t8PLVX3Vx+VIrDrKNEgxzqjcUeCkqNEmW5BFIhH3AEtMHnUkN8M4+H0o7m+GfmuhYz7w/E2STbYnneZDIcy49Wc/RH9GEq/y8eJJmJxA6Po8S/yRI5l/e+gOcKdOU/7kgC09yCf/DKAY9OC/BBBacMi08j3wGV8WP/SVcCYdXqM+CMvnW1RPMuZMvwfgLT+LnkLluwtPU42nxaepCQZkndT9HW/jjJz3+nxdlOwww2YYZ83cJ/872oJJVPzbJI4sqtay1QLRnhr54mfWigfginrTwjWWPoTYcI3n3fPTkEOQdl3I//fyTgvw/PxN+0S9vf1EugbOp7Gxi8jF7yWHmdX7qmcPL9Wqt3rp6X6nzgVR+a2qUmUW+dcKNdNCg2y51ssFfNgi5IHzHIXIOkutwkkPLpA18ALhZKw59stm/4qAzv1VzRbn5OF2z+Y9M4caq14hs+NFjvdlou93oCY9GbAXI81s9iy7lPymEVqB4HqGsov8KfXs2htin9w7ZRbcnPzyhh+8A+HKx1FsrW0vsPmYbVLlzWLjE8eqxjewHEFVceIIlHD+w014PCC2wrUWn7XzInTYJqn04jI6ukbkcGOQnx3/44Qf9/e//0D9Awr/88ksdUKcP5ENByLUpT5NL/oEP+yBh2+jfAfWm7ja81pGb7HtEeDaYbIW8VK8Db2J23gdSBardsO3UjSiLMTiMe434xZAX6SNI8BweiZ0j4V/wOA9lQFjSInYsXaPbA2zLtnjx+AC5SEqScJEWWQR5LPMumePxsDB0k2LZ2BkYW6e9W+uyQwdwTI8nT/RBQiUP/9MftJrLP5d3oo3KB9KAnQfmBbRNE9Rhbv5MW36gIH0oZabfJXGg3/TetFlv6iB5w5zQqEd4kn/CFLM9BahDgomdw8x08GyrMUf1eTym7MIcDz1ovcEH4Lct+wGSdezSPmMqgE2O6bZLRm/I6V1uGQcTzaEtcFMjbE9ySx5GjD9gv/iBcLZlW7zk/CNf1o3kD3pr6pTTKa/8Rpxw611Fm/2qc+Yx4uvNmu8WvmVYJxab7+fDgMwFmefzfzRnvEefIOlB5v18NIbvAXcczAIONKaL5B0H+DvlkCP8O2Tv65Bs1ECbP2DQnkPWHWl76GOAHVTO9RZ1txMetUdOydvd8/F6rz2HFkF+47BA3xuZYQAAEABJREFU+oD9KmOyyPVP8zvNFbuO8AzMCQP9dJ/wMSh/OMFIPNCpm+lJ+xieZh1VeU4SijbLjR4Vh6f80BMGeWxLIPVKvQOEKi55Y6u0UQ6Db27eVZ/LQXF+Y+jlyxesv3zjkj/5AqQhjje0yDgDSJ54NPn2eR/G+TF+gDc/idmWDWSoAd7hSdyyA6nNvmQtbrKH6E/DAaHZlm311pQ+n/1F/N4a9e8lq8YFceFsK/EtY+GaS98g62P2UNst+xPGTMaZjVxJJl/4N3zz54L41evX+u677+o3sf7y/fd6/fpVlRu7Zz39+aefld9YSt/N2hvef/u3f9Nf//pXvXw58WY8/fjjj/rv//7vwg8//Kiffvpp+s1HDmdyiJv2HBgf91y4hv8eemTSJVDKQJmRlHGWPh1bVJpwtoy3PFM4b0Ba+s+URp+cAifvUVU++9GBsZKxdo8eN1xUv3v3izJfpK8hqg6XLrgcv76+on4vFFtO9huxvwvhE658VCD4/AOTbdlPAfH5fB9IGbFU6jFQn9iJ6IF7ZC5KXbLnvr+7Yx6b5pnwh7dAO0RGnelgvGM/gpzXsyCVupTuJ75NmkD8DwLhScdT+IHBFBbODwgfGJd0wgKWi8f4QTvjT7QOH8d5anQwLn9HQHjUCjpp7rKbOrGGITqyW7N6oak1AM22VJBEUISdNNajzt56le8UwsLd07dvbm+Y43dKWvpT+tGWfWzrjcu/Xa03aRPReCN5zj4pg7LwniSH9jmIvqdCanzl9RzQ7TSPSh/LnvAk/YsIz1rgII3iDmXaU9l4pE95TajWjjN1qbSkn4FlqJ8KWHmqXPpKjSXKG5lTCoQnkzG6oO12t7q7fccl5s96//Zn3bwDN7/o7v4d89wtc9IO9p2GYafsA/a7gf2m5LZibXvJ3PMa/wX7yyu+M6+0XV/rYnOt7eZCq76mj67wu9Z8G28zn+c32rcX1KjR9/YAuewp0seC9LfonLC+0NmW/QyQaZ9Lk9pMh4X6DtO8hG6NMXTFt1zWnZevXurq8kq9d2x0p7dv3ylr0DsugrNm7NgvpQ6RIVlxnv0RSyb+qZjs8Dz3Ii9+eLMmBSk/8dBTpO2aI6Jz6hJ9sobtqNuOs4/8f7P5bsickHytN63XG11S59R1yzfDivkjdDdyA+FG+s+YeXrpU3TzpcyUC4tSdZs8AXL7irmKvtB6V2+t0I7kRfdgkTuyfgzIHxdYOMsG5Eve1h7ktNANS/EPNdyiC+QpDwHbhBuI/xgQ8yDA4PShdsgdohN1j55lb+JTGdaKvUynfkan5A5PMMIzkrf4ZNmUL3wQvsAmP3m3jJMNNk+99qyVaZcd7ZT8oaUd0x4pq0CehjyRX44kRg9lhT8xh+iEvhJSDqIi8hyW4s6lPU9LCkJ5onchxiI+ybNsq+rfujpI2JrqusdO0/y01/3dPfPZDWPzrfKX12K/yIN1epJpCh3eZ0hTGnOoC67y5ZkcGkHbcrNKFxOeIVzaPfvHBYlDhteggQ7iW6fOtmwfyNH/FIfEZwKWSTHv5yDSPhMOvxXVHiO0CeHQwUHTDDLYczi0CodxZJxmrAaZREbZpo2beuYJYJNvgXCEef/6x5L5J+SVrxPnxK1n/1my85r6oWXmzjVz55XyQ6npF/lOyS96pF8ufSD1yhi2Td1T/yPQ79PWSJSQB4tsqxXa3GfwR00sxz6kemyLXDwuEHniQwhZizOBB4xKuEogwDPFD4ER7gAPhUNOaOKHnotfLoKpHvkG1SASXO6S8xvAm/LVt+rrS23yU2RXr3T96ju9fDP95u/1y++5DH6tNRsKtzX8TZE/Ijd+gESkGkhVZSX8GKRI0NEKTZPrMYRLmuB5ggjV7+n+BGX5y3Rw2e+5vCYhwDvzLCnxn8eoNMdDupV/JY4EE3BRnnuL1GNYf7iLCp+LqgWaU2d9DFqEw788IR3oFVlSjvzxaZhFbyIep02Uj75TTPAcI2nLhW/8Uu853nP0QyYEnWZ+knaG54nMhefYf8L0JyV8Qfv86pr89mWadl2g9HtZeRRH8TyEePMQ4BmZ70Ftvof6qMtBXzZku3z88LGWRTkbxCzS+YAL8jGUA913797XRjK0fNhlUbbNAmx1Pojymyc5MFlv1hXPgr5iM957l1tWPj0sNNEEPfY5jK9D/HvlID9yF+zZ5Ec/9u4s9k2RUxt8PirW67UmbPjYnsJJ673Jpqxkojjbam3KuybfinwTXy8+G5tpgX4fN+v2uDAaaaa33qtum/Wm/E78AOyccOoQxO6denXs3HqvutpGdJC2Ri6x42ehzMWx4TpOncJp22OEmnj8wLbsCYkX5njrXaVT9AJpp/SL/OZT/O2WNuODbr3ZwNcpf1T6VA518xtJP/74k3I4HeQw4Zeff64L4fDs6aelh6vEqm/al6LpUZr6NB+jxTOxzO/YYg5+qjeXcZ79IbFC9Zo4U/bAQUB0nfryXgkP6CW0DGswcZ++SaFhIiNInsJCI//Sfqc5H8eRI8BTHuMvH8W2ZQOB+MEh3GQbXQeww5b7ahvb6q0d2boJRp7ImOmGJhedlybHOCSA6rw/73mo41g1nt4iPCHSigfdNGPA5nd1SXBTFwS3t3dVj7HsLnX6ZeaAGlebtWr8tC5Tt8iIvCCybcdT6JqD+gxnW7aVvtkpt/Wu1gFlNeg2acCe+Oym0KuNZh7h7CUdX2COT3Jb1WmR31tTa0ZOk/3Aaz8O68iljy04IlfQvG3Li5/wKSjPtmxT7hFadGmlX+y85rB9zVyQ8ILMC/mBldY6+dFZ1uIO7U3nGWi/jJ8d60GQcP2GBvSsD0kPcvgUJDzQF8aA/NVpEGzkW5TjgBg6C9iWZJUnKy42GZCfsnL5lLknyNqYP0WXcZ20YZ6PRr7BkocBwzM+woAOkRVdk2fPOpt6REb8xCOnQJljQJ70xZIZhb4AyX82W2SfgjIPepI2cFEdjNiQyjDoRiW97Eudqz7kiX7BDtrd7a3ev3unzOOxFWJq/cpFyvU1B+Fc0qXt7dnGS8Og5ERJwNUCJqi0EzE7Mcs21E8BbKfPcd4Kh2GRlfAxQl/ikxVTx4RG9iype9ox/phKwmpbrfeaU1LHoBNvGR8t/S2wFtegpe9v1utp/zKPjd5WMmn2A29CxQ9PxsyWS6kLDqPrN4Xxt1vOC1hLU2b4ljLi21Zo0WVCexiTlJ08wqVfp93yw1c//vBDrb9Ze0NLP01d6QRwjrQawA6pe+hB+kniEw9sZ57UI3hIipyyKqSn/siYGoaBC5Yd8/ie/eEd+4RbLfN6zlBSp8kmG23ZV2yxTeINu0cXqk+/0YylDP1BblTZKWMqGqDOyDiLfZdLh/xg5Xv22e8ZR9MhWdawPVUZ6wf6k+0Ujz5DR1KPQTRP7H4OS1r8DyO5wzH5D++EHjAqa37QYI7/kCbSfAy+Q9sRTPgB5J8vfiUugyvMXnG69kUK0qykKP0gzX2Mpd1VzrwDwRsgT9Ju4Jtjd687Ln93rC0Zyq33mrPSh1aMD/eJd6C/B7Qg/Z/MZx/LZ+lfRpxkTe9IGPP6QOmV/Lu/otUZODSUiX8MSDFS1WpmCekJPpSWzJ+LuYD0FQYhsRQwIx5jcuBS9z4/gHF3o7ub97q9e0vfeMel7Hvmn1vWv3vy7cCeVhgAw5KY3dX7RpstF76bF8zn11qvgkvlN4I3nOeuV1ut+1rr+n5babVKeK0t8/YGZB6LwKybt7f3lLnXgE6ZUydQ0O/6xMCSPfnRYWC9D1pr1HWj/Cbw69ev9fLVC+UHjbJ3vWf/nUvgrCM5L0h99nzjJ99kLX2xs1x5bcu2xCPcQTcuvbLHGmI3kORi42VbtsWr1MicmzOOID94OOm5o2uMGpgIItP2vHauaK+VpjlhpU4btt4QZeWfeKcLjTTgY6jKiqyFDqUe22qFrMdWb42yOnjwhTvknXWiCGRGmuTmSUb55DNx5HTivTf1jryOhhZ12jPfpU/tETHKJr0lvanB28hjwyirPFkCeavcyJtyZz3KRtg4th7mfhF/ZJ4cw0MpZEBC3uQ7w1sywkchKdO2bIuXFhfdYveMkfVmrdVqpdbQ2a3q13tXnTG11AWQZltOfUqI6/309Rz9KecnUYy8cxD0YPYS/CRQqGG0rdTXqY+b7KIqzvMLc7NHGrRjDx7U3pRw/lrKze1N7cfTz9M+kaXKmMzgOEx0etLWhJJ2Csj1hJ62o/ARH0+opshvBGwTb8UafTLecr6XcPpHJRxenvpx5Um+CfqtnBF8DjpH/BhtlnUmr0Mz6YeHCE/IBxK2q3DRLUxQ0dh0YCwN7A+nb909Y5g1B0OX/Wgiw2nzBjyqzAkEiiMt3ici3IF48TyfK4nPIZnnnLZlB2LcdtUYZk+VPpLvyDvWivzAdubscZ4fqJ5UNqGCiw8xdR6KZ8AO4yy3Tf2txj5hcp5/LDKoOpmbCYMWGr4lAfSMp893I1nGo7wj8Tyzj+yEFgyJB7CMFDqoaa+VBioxtrXaaqP15lIX1y/16ru/6Lu//LvefPdXFtk30K5Ju1DjsNemAkIQch4/Y0WT4rPplfzB1+gpOZJOkZSihec5hOkbPmKBsiI8z/kk1QCIfw7Jd47+L0b701XnI3Z/bkw8oi8yFv9PV8lvCv0TWMC2nPWssfjh94bvJtsSTxZS1s5aMAc26dl8ZSNW4NI1B9vZJN5zAJIP33wE1YaRA6j44cvCGz+XwDngTTiyQp82KAMfx/v6cOrZjLNBzyY9m/YgtIZuUeg0Tw7SlzIjP7+1l01i5JsKNOqSzcKGjf8lh8eXHHbmQ3O72WrNB3QOUEt26qsTZ+LAtsITPTofbnUpjY4VR1837EVZsOmPdJkJYh/RYL011vnNtGHicCAfPhOgrdkfsImKjasObaXeunqn7VuT5oqMbB5HZAm3+LZJBtCmZ0xxBFM63m/02FbH5hvqkva7vn6hN2/e6PvvvtN3b77TNZcDq/UKXUalP/zy9mf9g0Pov//97/qv//5v/ed//mf9/4U5VEh61Sd1s5T2660rLgcN6Z9B+lDxJeGAqb6pbXAgf0HAlC1ZtvGs+kfYtuLGebxF37u7Ww6v76dxEr3DHb4gzI8QHUcNR5vdgTyRl/oEC3vq8EGgStIXflGebTxLjEm3pqBV3+nqjA9ZpWdsmI/J5O29a+lvrXXZlpPA2wtCAyKuuKXgxYeWfeWnAvba/RxlP8QxB+FRthnbfdZtxUfwvn5QIP0kFxd7DnUlq+zHeFhvNspv0OXyZLPekLfp93KmoADv0WO79Gi0R2ttCkPzHLfJlQffnng77RHkOyB+0HpX5XeT4AvIpnPONsk+l/R1aVVOm9una3HRc73Z1KFh2iP/v+nV9VXFs2YkvbeuTv4pzyihrnk9ATw2VOrtQJZA3ngSr/TxkscclH5c4BsqtEY5E5qc/E0smw/jb89Byo4DzF0ubWdknlLH3m8AABAASURBVBnoT4/GIiqOGbPQBz7aB8Z/MOIXis7HK2mRuT+SVXHKCX+BDj6AyEdszYsVXmjP+Gj++HmGb5FVZaFf+Uf61UU0h6kj9Vl4y4/uB71387gaa7645+A8/29mkLU8imSuz+Vv/A3tvWor2dUyIiDzTyfOiYcHJOziydtJ+Z0wls2PC1vaYcBOx+0Vu0Sz1ppa7w9IHNjQUxeYbMt+HlLS8tazzqScojFXxMYvX77UdCD/Utkrdebz9NvMhfnBqndcKmY9avT5HN7n/3LMbwXnN4qzPof37S+/KOvusubmt4KzP0RtSq6hofSLPf0je8fYQvSzSvziV1mX3A9+7BrE3umf0W3CnuLyA/Riz9O1oo5B9A9ax97YA2F/qse0rQq8Z2OmXtkD33JIm8ve2/oBivfKD7z9/PMvyjp2e3Nb/085ltfHnGF4DiT9hs9U6lj1m8KfX9iS78RXLmAfQ3M5ZhcgXPwFk51GqOcwp9Jf05fe853zy9u39UOtA3Nd1p6Li63yg6zpSwjRMM+PZhz33mWjX5DEb/h1FuBiGGvOjYKoucmKNrct1K/0jLTdIirhUfnt8boQ5gR24PJ3VwfSt8p37v39LXv2uwm7O9a4Xc07inK0v+kPrXX11aawXl/wTbrRer1lTgo2k9/XzFMrrcpfa9UAe498u67w+7wnSd8z81bm56yfmQvSRzMHRuv4QcJ/BnR0v7y8UtacN3zDvXr1Whfbi2rL/JWGab1hbL2/0R3nC3v2UBlLv0p37N7cZFvGVglH3sB4ziVC1qLYLPuXkYTWm8rGvdPWTeSSLS7KdsrYzxybHzLOmhedd/legGFNm2S/EqzXG9pxRRvPY19nHOXTOc4klDkmehSaQhI6KA7ftqJZa01BR9femsonbMI+ZFA5p+7QU/8DiBdv5BHuy7oYGdBi+z17tz3tEF17b1qt6ZfUtc88KrcoGp99UGgEq4rMkUP2P2DIXhDE1rF7gfgIz9JP46c9drR/gfLTTkN4CoPCn6FuU0v0Tt1S5ILUr1OXDfvHiwvuRS4u6jthmx/02qy15hyo9a6WvCYXuvLGYkQiM5EzIFUi/RhF05/EoZttpf6pW29dvbWpnrR/9B5olNgy/faeM4bbmxsF2a+Flh8qSz/P/i/tcIHtctaSuSZto2fcp9lhMnTkjKyR+ek026Vf9J16Pv2HvnLHt0F0uEPH6JE8ttWP2y2FBvrXdKmabZoNzFWMHdKGWKko5m032QlhQWyX8RqbpU3vseOONWrPPDXlIwOPbdW/+AEx4ZP0uz+py8jYzphO+5q+msvegT6SfpFxm2+ThA/1yg/hUbfUMXx0az0BMnMRnn49IgvrKDJax16U0ahvC/EJ5k0G6WWTMLqZgYXJrKJZ/PMcxidKRLipkxPgScLkzSEiOrCGdsAhEG2IVOFsYg3IMahpILzH37tz+ds0tpW83mi1vdT2+qWuWVDffP+9vv/LX/WKw9JLDkg2TIKtW6NHMXVqVBzykZnQA8aiwDb5JCxciw/p6fPBxIl9nLx6J3wOVWhxfHt9s8D/IAtk/NSoPDcqjmn/g2zyK6v6Lfs5C5gp1oeEbCSmBXOs3idShRuyaHKwnIvebMLyURkkfA5Jy8dnLn9vb+/4+L2vA5BsQu7v7uvDKWXZlpvVe1djU5pVruiUa5M2Q8TzRKls/LPgp9ybOvC6rQ/taUFnbPA0t5KZA/psUqdLTzb567X6/KHSq8yUoY87ZIYptomvKDPTNDvjoy7vP8djW7FpHRBQ5zWIPYIlPNlgsn2jHQJRt6qLHlzaJHignAudGOQcy1egRY+lpNQv7bt8kLzi4PrVy1d1EZwNYm+dLjUq/SUfNPlNpHyo51L4By6GE84BQ9Lu2TimD2VDjOnKdpH/vMpokQ4BCD3P9gkpKS9sZXcitmUbHaa2sdmrUc7Ah3HqUmA81gY+m1jGp8646DWy+U+dRvgKyAn9DPunkxzWepV9I68Q2UGVFcrEZ/GPOtjxmzI+7YQt4SuOYIWJ84QyIXRCizSCv+opOehYXwaZUJA2RYfqJzWv8AGcD818SITfNm3RlLGz2WyVvrVhD5146x21ZyX1vAtH8DzH10mxKWWGbXRrAD/j21M4/dqGFrRGe8xh4g3YcxyVDP7oJzq0ZkXvIO2lOPTs2D9tkTYJNszxaZfQDzjMfawBKwBP5o1TrEhbcZiV+fE0LfEVcjqHSL1hs6DjBwnPOJTZVwr/Gnkr5K6rzJU2mzVYaQ29QFrSV5FNXXrraiUzfmcdm8uA1kHrM611tUbaDNtTOx98Edfs6MUHo82kX+EhjeEzngdzUeackfKCgbngAXsOwPeMs732HOLtaw7jIg6ehO84lMhvLgbZQyT/Grvl8jcf+wmnzrJk12vqu/QN2xNNOAOeeAHBeipcr4p+9svynCd+ICiTr3JzePZCOrbV8Ty82CR1DJLFc1v2RrtSnwbsSomoGYnPwee8T2A5l9V29dmMpw3zXJAxlQP5rLEJr9cb+uSq+h7siLFsV7zTNze0V3jTXhvmSNtKW/7y9pf6k54//fQzF5JvOTh/V/Ssu3sOk3MAHJvEFnQsPXLIkB9Rno3Q7Sr7sR+5tW/MDyty6LWjvJRjN+q7ZjxuGI+bCqcOvTWZf/oEt6hmeI9B9Dd7bCvjIOWlblmnbrngvQGxdfbpOSwLBvYMQ8akJLIBA/3BznP58YNE2ePgZbzg1XMcLsJXfC2lPhYZ6ikmjlCn0PROf81lT/YJ2TOM+4E2Mf1opc12o/VmU/3Jpl50xmqDUfC0gu1J0D/z+2vWIeY4h4/aB6MWD34dVB758/6OTaq+DCX46BXZREvPhI9Q/y3DjrXtrnB/e6s7Lipu+f6dcFvz3W19Z5BPzDHucmMu7Wv11VabzQX9Z1tYrdZasSfI91vvrfpM7ZtlTesCNE9ACDTCzFudObhn7wFG9v437GWD3bzejvTFmiD153C2lf1W1ov8MNGrVy/rMnjLxVw0zNz2nsvfd+/fKfuC7BFqvWDPwA4kLF+AUQO2GZkXB+QkHCGoIjeDphabgw5sxjB9KeWm/JucO1T73ivfjLGn7coT20/o1X7ZsyxIezbaSPDqxI3Ir7Y5oU/R9Jdgij16WzL/FDfLtaGAqgPlld/pb0vdQjuC53B822rAzVL8AnnLNyQf0iERV7klbIdHD3RJUEBGILWMvRfM+7/s/XIpU23BPFp+2oe+GpskHjvnh5yC9OXED/ngHWZezChUUMpU3JHZWuvVJtmXpH9N8zTjjLHSsIHhR0yak1D0LQ9Zk//cO/mO8RzfH0m36dOpY4CBaAnFrsPcBlnDMl/lFyfKvswXoWU/ET+06J8+HPvFdssPRdjWuX+CmkcnzsQDPJIJ8RBQQZOLfukTe/Zr0St6ZF8z0taNvrnKd1jv6qDaLjqAKfe/6Dt2ipHweeZKpoMDnuq46cBJBLFTbNMadlo12dae9s4clnUo7brn0jR9IH1hZFxGjO3ilZVHyqA6C5I+8UHUJ3I+sKUPJGa79BiZr0fqZ/swjtesk7aVvlE/cJX6pB7wJe8pYEUW8gh4GROWIjt9/O7+Xu00E8kTCUbbsie02benOPIkSwEkLdBMe/BN0Dp1thUZNj6AScFoScRHEhcM5sKX+HT526bLXyYy8QG22l5oe/VCVxyGvnr9nV5/9xe9+v474i+1YWF1h58GzaQZxNBpeD3jsvwd762O2aLacXyEEFnBMf1b+JsFvlngEyzA+DnMNx9lzygLPsr4jeGbBU4sYDkUXulBA4vrwMKZDcKOTUL8Jb5nE3bP4ex0yPRe+SDLR2Vh/hjKBi3IInzHR282F3dc9t6zoC6I3MhcFvHO5i0fR9lUBmY9y1o0bfw4JD7osa/fXtgT36HLDpm3lLGUn48CljN1NoUbDl+yuZ/+TDDr4MU2FzaFqQwqTL2jQ9a+IfVmszBQ99ACkh+eGIdY6MHABnQ84g3tGLD+oU9qZ1u21Vp7hN66gsf0iVe41OPT5x4yfPXHSAzwzjzRL5vVtP89/fGefpA+QWXZ9qyV/wMx/09h8PrNa7169aoug3O4kH4W3hzY/cjlb/7Pwv/67//SP/7xD/38yy/T/2vz7l39sIJkdfpm+ktspT/ApdwgeiwQeqWfZqOauscP0ifT/4WjK/OmFRMAsdlInx0OYUYYfX48xIv9k18ZDsk7zDIH5ESnBTvGaMZjbE0XfGTH5BvJFxlp5QMSoG4PSljJG0jWr3WTnOelRPfYM/PJu3dv67d/7zioi03Tb9YcxKUN0o/yW6aZXxK3f71uz2v15SnRqoB+9Y3SmuzAsh8gK4/+/A5FUdKefHq3RvodJKV+aYuM1fitP65no+75oZ/1ZqMcXKTtPgguvk7TN9A2c/4VH5xVBnJdNp3m2N7boa+v1ytt+A6b8rD+ZA26uFD+1O7V1bWOkT51cXmhDd9luVxL3vVqrTV9bsFmtULeSuvIBPHXlBGs1puir6Gv4EtdW+/qrWObBqz808F2sdqXITYPMD5Dg3mENkj8GCU5AzyoyPQKz8C8c1jbWUOnC6qhDiUy/t6/e69379/XQXn4N9j86upK+a3uDet6a42ix0Kkpl6mDXIwrtTPwrPyT4nrvEu6zTuQnzAZms37BJB5QpdIEiECPERsYp7DmlyZYLZR5snsGwbqPeRSjoPO1DGwLVO31K912m0Om7odSaLeiZXUBH5j5DfbrBV9MX00a+mbN2/0+vUrDuhfKL/h2OhjWX8ybwZZm9NmL1++1HecN3z/l+9rDV7RL7Mn/OnHn1hv/6764auffqoL4azH98y1kZM1I/ZJDTGbbAFeilv8hD8d9JbaO+aAqMAl8EgbtGbGDeOKPrZhfK83G+q6qnFDoRRAzihB6LnHnnWKf4JEn8v3a+kN4Sk5trpnH5R99y378KxZsWP6VHgyJ6Rumc82c/1aaxSf3Hh/6DPpkLaWprCO3EQ/InztYGx4KNYi+gSnRfqIkMug/CZ8+m/aIfPuljk+P/xQtuYszp5y0JPIOZb81qyMdQgsY2N5/6wvo7ht6mVCv+6xnv9H0mPhB7MdAo/Tj2M5uDyOf1b4WP4Sjj+WSlRdh9/8HXccQt8W7vOnn7n8zbx2j3/H/Jbv1Vu+h++YfwbWQbmTd1VofcNctFX+YuNme6kVa3mvdQCe1hTLlNpjvek3s0/KEpp8OG32CmtdXl5pxdydstNHb7mwzNwwMPctYqY8f+wbdWXGxIo1IutM1o78JYmXXARnLNnmIv2OM4fsDXIJfKMc0mf8VV0+rTIPlYQ/82OQ/BMYocz1thW7rzlHWGO7hG1Ov2mve741b7DhO/Yob9++0zu+FWNbG3uzN7liX3cNUoftZq26uEdO6rVmr7YinLnX9pNW0690VKkkLH4VUOVQlpuyP+rxW1dvTV4Qmq3WwodP2HMYiuJipzHfbAi3TZ9iH0r9UqdA9cnVAAAQAElEQVTUB8uxLxkAIWx41DkFu+plSQEyRngOe0C+FbPmHyPtMWLv8B2QPgstafuc/3DJkz/5mvU8/WCPnBGe7LECiqj9qXCLDIKlQmdcrVepw4ZxsqE+a6UeSZ94j+qCIFRO0j8xaJdoH/tXg0gD7Znv9N1ur3yr3zFH5Ycrcr634+I3dg7S529v7pjTdmWjjMfLq8xPK1Wfwo7p37GfbdmPAYGSDc4/tmFxyU679NYFZdKv2vi+vgUyfwXRac3cWPuZ+l5aq9OeKT+wyQ00u7RngvZEt53oPyWieYCB8ny4DnTaVNW2emusLSttsselvYTb0e6ZuwrMa/kLPDvaPd9jGUfHdqvCqmAyPnkoiJH2hHxKqPxG1GOcsj0bpxge2T6wmHmqM6du2Neumauj+y3rbL5BDkxnA1b6Sv3wAvntxvfnUP3s7S9v9RPfJU1VqRQ5iukfaAIK8OhZSIqKxxDuOL6EIZ99kp7yx1mHEa4J0aRpUNAn3/hB66rf/F1ttGIDkd/8vXr1Wi9ev9E1uOKDLBuC9WYjM2AGZA5MbsFUDoRHz0hsAUGe6BUQzG/px3uKheFpyrOUpZRj/1nmbwnfLPA/ygLHo+Jc+H+UMb5V9qtZwLVORRzLgLKxyiY6G+p7DpRyiZufbs9vRwY5mL25ueXD6057NgoDB5jhz08L3mcDwYdt+QnzgXvYULBZ34Nc2GWzkby21VmvOutQNo/r9WbanLCxS1xotmdDv8hLvgJ6ZbOatKxbtvnIWrG5SX7AR9iG9S1YrVeKrFOkXJu6F5qyic1moHw2AppdjbS8iMMq2yq+Rp4j2BPdbEb0p3RLXZ/3JetP7dJBgxMlBz4I0xey8cuGNe2Tj4N8pFxxafDixYs6fM6h9atXr+oiOPQNHw7pewMfjPngSf/On0rMoXT+ZOUPuRD++SflIiL9LmVE/knxnxc9o//HZCYL3Uv21Oeic2CzDyQxG93olnoED/s4QqRHwQEbpZwxPvUd+PAb8Ef8EZ4ge83wfgoyJMbKPzJnjEr5QWQGaYuh5oahDgQky7Ya4wNPknVwCYYYHNMfMxxinxoosTAf/MgHdigknHmi883NjXKok3bP3GNbjt7o1vlwSr8KNnxIpa9Ntjsj7E9CstF/RsMPqj6EDyrSoKnHQF8IKkz7LuHwwVJfIgkvCN8S/n38aEFJs2c/1M2ewqRWn0s/DKpf0s9DD8wr9U/bPYvOWGNdag1/hvF7Jx4QbqDD0zu0CuMn3rp6/MKy/qyVtWhN/1kwrUmhBzNf8iCrAbvJzU9haJbwlPTwtt4PZbbW1cjfbAW24T2Cvo5LE6T96TJl74TPSbanskun6AUMstbariyZwzLH5nCn5uFffqk/o5rEDWt55utgy5jr1G+kJ6a8qX+K+ok6W5FrSc4/8w70AeejtOPwQj5HqzQSeEQ5hUNYsytChWMnDMQzqvTNuDpgLHrqEuZjGy1tF/rjuTkSgynlt3ovOtnGto3+1cqPjr2v2G+t64fp8sMM19dXun5xpRwK5lAu62/4hBtZc2gu2a48F5cXXEpc1l6PZKXd86eJf/jhh/pvGvJDWMeXFFX3ubqISJYvwojNs69NeXfsUzMviGaKnhmLm80a/VZacxjUe5NNIp07dghoqDwHPFUC/qfEX0WZqj29TwXRc7RjT53/5iRr1TsuJGK3zHlr9r3rzaZ0Tb4Ne+pcSARr6mm3kP9EiO3Yz5xodL7mJ0xfJZryF0EJn2JJe/AXjoViW73GxUrpT613CdrACV0uOjL2Iai1Vkg44+L3q6P+Odxi2HN+jHUMapRxEDsS5DlOPA2TXIyn9I/Fk+8UySNFxRyC1uUve4whf/Z5d6fd7la7+xvd8616V3/6+V4D86BtrRmL2+2FLi4uCW/pCyu5rdT6Wqu+0Wq1hX4BNur0J7vJVRA1zXyEnMxHY3yQQV7xqJT0qqPUW0fWStuLrTK32Uaf+9rb3vANn/lvypeM+sNddBmYo6NIbJS56uXLF/Xt9pJz69gsa+I9ZwvZJ7w7/k1gzglG7J+8n4Wl6tjGyr+j3KRlzOZC5DY/ZP7+pvYk+QGmPfNu7N5aU9AZ69F5vVpzmbguu/feJOQKF8l2kwvELPHoq7u0P4huk2wqMQUUVWzjW7GjPYXto7gmmuIeskKFQDyisx7DpVZ177Pf4DFMeWCc+2BiwVgZQyeGN5I+0F572i3IX+VI2y99OvynqPSSgwb4ie+5wKozJs6a0k6RVXMt354jfSk8I2MkoGRJKj0n3Zs67dZbqzr0NvnCoSImRMvkpSxI/yIPdcLusUtsFZvlAv2eC7O7GRlfD7jTHXNY4gM2XTF3XV9fK2cqGZ9Z52zLfh4kylgvwDv/kGhbvXVlDJXcxv3WflDG2w3f5NPeZk9bmfHVtWKPE2S/tqo9WyetyXZBs0s/moMH75+/SanjoTYfCeQ3MWeb2LN9sG2n78duGQuRkPbdM69lj5xz2vSN/TI+GUsPdqzRQZZjnzFZFPpX+Ut88hnuUOfH+KeA9KHHTgaxhnJjSbFu1qJ3yYYmnO2ip26mjpqy6WNupH7p5+/eva0fSv3P//w/+n//n/9X7XFGpFGAACGSeBNO/IOAU2GNf4KYa8GjJHpoDD6lUXEqOMUJI2wM3LnsDVYaCQ/Gb2tpvVW7uNLm+pUuc/n75nu9ePOdrl6+0vbySo0PA/WmkQIn+YSiX+oC7XMfsj7NgsgH4lmOh2RCj9iJL89z9CX9m/8/2wJmHPzzWsCz6os/R7953yzwe1pg7n5jbQz32nOxmw1fNlw3tzf1wZiLsRzSvWWBvIWWzcHAGuXD+GMlIb5sLA8bh/1Yi/ZIWrBnQ5cNZ8Lr1Uo5jKoPJzaW6/VK+WnZxsJtGwuMfEjvdM9hXfRJmXs2/JGdcmBQFvot61k2o9ccQuaQ+JIP6y2Xe9lEJt1sFiLOtg6yI37W3Ybem1rvoMmH8iW+AnhNjw0PaZEZ2acIfTnUtquAKeOf4j1WVWiGZ30q+6fQtJSI+QBPRUtpQtkPpO8I+zbaIoBcTzZxSQtPCLa14oM8By35YMlvLuUgIX4ug4PE02dW9MXkzYdGfvIvF8D//be/Kb8dnHBo7+af9E5fXPpg8qSsAuUd9C3C49eD7dMWD3jMdS72mDd1XmBzaIrg6JPxEeSHMXaMk4yR6Df5AyZc5BDmwzbjN2kD4YlvSj+rAUblmWXQUygzeQ4XvWygKzzTS/YcRmqJRFV803QBQT34iX0RSilynvqQlsdOOVbGZpvDiiMPT0JVr9gwbZs+EOyYB21rzdyU/kGQ+WmlzC0baGmD2GCg7vFL0Edetj/C8dsk25QbIN52LC/hC5f2if6FuS4Da0HFlzbEx0hp+Pm7gWDlxSeNp5Ih/eZPlVVaiCpQF+rRABF0GFlvAPrnUCltmvZZwiOHGMd103OuOgavyD3iiU1SdMitWa11dZB1K36vNQQafsJBeFpr1f/sSd/oak9hG1+W8HVwlE246sprZIwOZxA6bCL3DMt+ivB8TZR26FUyF78ivObyCT3okvoviG2WMH74lnGXPUaQ8TfQFzes7dccOF2/eKGLy0vFnuFPOwQ0ONHxoZyjskk4//iIPD4TPiJ/OHgs4ClnpWKf6DrEp06pVxBasORKH3H1qVb1CT3pCxL/PYG6VZztR/pE94yrJKY9st968eKlXr9+ozdv3tSBffZjqU/aNYf1ac/kyVz6gvZ8/fq1svZeXFxEDId8t0q7//TTj/g/611++3s+9MvBZOQk/8AYWPSqjEcv1CQ26WpPPgSG60g3GZT8d7WX3FV4JMVu7BHYd7L+py7R2emT5GdmIx9vCqw2gD8+FE3A00M5TvQEKYPsJ9TPi075qyc9ypixH7u85+L33fz/zubwLuvcJXa95KK9UY/UZ8N+OPHYO/vuCJrqktCfC6npgieaYWSeJ+Tfh3C+5PSZ7Ali2+12wxy1UuwenUbGe/pdMHIR3JrVWpdbU1y1QSqbyBOcL+8J2xcQUmRAl67cCX8KivljL3+p3uTjWXR6UgwKjiSeAtIJa4SckD4STY6PgvLNYHzgg0CbGmj+P3/3+3sufm/BDd+u+FwE73f3zCODemu1d8x6lv+e5tXL17rgnDaXvr1t2FtumYuCi/JbW8vukqfZJn1lZF9zAHNh1pSAAjRz4Y2im9HPGnJWypy73Wy5BN4o7o6LnnzDZ+6ofonM0B+AhaGN1PVT8JDvE0LU5TkuisNm+5qbw7NaresHhbJOvMo59otrzgvyQy2jbrmQzbqSb7IbLmZTp6kuY7JOiMAp9PQ9s9mWbWyFj9GoOfvHAT12ysVibHTDecd7LpvfgaxjOy5JhFtv1rTfFnCZz/y6Rt/ORZSRQ7LGtE8w21LoE9qDTdNUKMJTffjYj4BfAYqiOATyEChJYxWiqq/pi0Gj7pZ17CoLhPJ58Uw5YYNd9hSwXWH72Cfj4ZlyPtR3rLZNO8WG+b46Ps8pnSkpelYe5JQEEkbm0TF2hCbPLxIHaAd5tEvCwQB/fY8e7fextoSuaiVAi7MN2Uu0wkb2RDgEpuhXflsuidO7gp/0mvin93EGTFXNPRLgwZrUmiokXjbhQi99Or/Ycc88cM9+6O7uVvkhsol2X2204/zg9va2xtmO7+C0SWffnj3Ei5cvlDOTzCm99al4CksZU+TMGxuHGo1ty54ghzoh46a1pgWpSNoyYzu6RI+k5Zsgc1q+uRK3LfsxJolP3+NsC6xC4pSHwG/yOFLrlcDnYM40e5+T8zxvKj2lpI0G+kBia/a8sWWwYt4Kbc/5bMbkjrEUe2c/uaf9k2cag8gK4wnSP9JeRx0OE8NLvyg6CcROcj1Ez1Y1GSr/xJcy0ocz5kNJOP0juuaHPoLwpG+kb+Y3e+1Jcur9COgTGaHtqesNfT3fH/kv4fLXAP+//+//6H//7/+dqcJa/hHgmWIipLhSkgC37FPK9IZSHJ4Drlgi2IXCU3BAMITCyGRWYNGY/AHbBanWWNuMgXIGytzj59JXjU1CZ2EHY19rXG21urzWlsveSy59X3z3F7347ntdE754+ZK0SzUWKmfggtFcBC9GQj3EohIF8C6loH3+Y7JYLmHxiR7VP7HzMORTQPrDnlNdEv/DlPnnLzj97FlQvZj3FJCf6zpOgsNwDibVUsoT/mciOUTe+J8LlbOM/3F44ktZJgMPQRVRfxZn1LF46csceZM580H8wpdJ+pbrt7HAyHw/sthmUc2Cmk1ikE3Ans1gwvdsFuMnPmQRoh2zActCu1qttGZdyQdQ5OzZZAxswiN30Xggj9l8b7Yb5TA3uDy6rE2+bERzoJUPrZSHWkqelBP52azk/6G7vNgqBy7Blo+v0JMePVpvag24VdGRGyQS/4Doh05jrbusedR/LMxrLuHkCYzejsze1U9QZbWOnk12kP6eXE9hP5/2lPtrU6hjDPosvnZ5+Kf4ywAAEABJREFUnyDvGXvESsGxhGob2mzIR93Sv2gj25raANsLB20ovlEkqbem9ItsDNNPLrlIyKHC61ev9Lr+jOXL+onW9KNO2yZvPjrec+Gb/ys4vwn8Ny6Dg1wGL/9fcHjCK1yVn8KAbcr1g07ES/fqZ4MG9Eu8mkGTS3zBRDn3ZjQteY+So0N+Iz5jJgcib9/+onfv3tZPq9d4xVaH8Vj52dmVv8gb2GcmPPmT6KkOCU96DZo+AsI3gaGjlJ0P7RF7pz7kkltXM6GCREgEtTiKXoK/nT+eiEYBNyvtZJv6SkPaA71Tvx02esshej4CYrMo3HurfvPQd7ZKH+r0kaSXkOPKVPi0YE3Ok5e3bbJ/XUjWcy4aBVP6xGdbtsVLzr8ljG8pFMUlHP8RUs8ZIzYsO+LTK8okj3i/MGKfLXmW9lAbwWfDC3hXOkHITa3TD2lDe0oZx1EDnTZ+UMy8bMNviUezs00UxGf+sAmTZuObQFLdZFte0hff0AroAK0VFtrsa/bDF3FnUDrGrrF1BtcRRr4GJ4zYPJgFWEIkIKBA5eyHcBF+5aukzTLtisnGBzwSQVVAk6s6TEEUngMiOHLYeq/3XPZl7L1l7sphT2yWtf3q6no6bGKNz4GPbcRaueRy7I9tbUsK9BFn2X7EM2LT2LlA+FEikaKjOw+x44ecdMPQJ56kQYhXSDpxGJI+xGeuyTwcDISLBj3sjbnJNvrNfYpw6ElO/gd/kjvRCIfpN0TKeSKeapV6vNJOQQ6Q1tkDrjfacGmftTTrbPZ4CWcODR81rAPGGw7Vs36O9O/MqeG9vLqqvJKVtPwmcNbev//9H/VT+ekf6Ru11lC2DkgOQDxlZH4utNhSrFsD8u6VeT12F673xoVLZ37v6pknWq++mEOk/XLgFaPrqZvIpnhAGa1giUezG2FKWSPzDYJn6hd4yFlyRbxt2RNC381785SVuO14GlIuofV6w6XTpuw6tUHSAxJ/y4ciePS1oUhEKE9Cvxo6cpF5FH0UnM0KLVyPkfZPH853TWzc6U+mT8DMY3S0wpM5SxFkPThnMCUa4ilU7PqAS/f4bGSeWzIRTrD6aAIfQfp1EP74T7Domnou4RPfTj1PiInOZCyCeOY2dHkkH13zPEHyAtjJp0qWZmH6uHvCWQqQL+cVhYRVEsNbl8BV2CAGmsb6HskPldyzlk2Xvve7G+abG+2He7mJfeNKW75Zry6vdHX9QldXL3TB5e92e0FaLmcvGKOXhdXqQs1rSU0ZxiwVGgjwqIolpVQ0geWxlT7We6t5rbdO3Gqhg8zPW9bQzWYLvaHnjm+Ed1zw3DIfUw9JtilnqPjB7rM19QF34EW5hD/AKvMvz3M8yT9Q4ayRI75t7LPBXpfgWpcXFzVfD9g8a0G+d35hzxD/5uYWm99jo1iHppn1SZl2k0GVS/JIvVJW4rbjVd2zRtywF3n//r1ysXzLRfOO9SC8Gb+dsb3mnGOz3qDXmvVjjT4rNezeWsqYZJXA5bWUlzJBniRBjkd0CVX08DpPPSQ/G6DapE25o3fVlVIky56w9As7cR1cclUehEz+gD0DpCRx5iRbheLbkfEUYSgZlB0/F+qxa/Z4797S99Jeu3v6214D+4DwJE+ANJlAEPpA56c7oMukBEUqDM5LKnr4RvjiDzBPiN7JE8BNRh7ZJtf0hD+oGHTbcgO2YJwg809fxflEij1R8v4ULIqEV4mkaiB1n+q81559wcP3+lDj/QZ7//LLW/3440/gR/3C927GUPZa6fcZc0HiOYeLP9AP0t+vODPJD65ccF6XeOtdNhoA2yp70f9lPXEhBRkfrXfGS685Kvv5jKfWO/NUI5+ZLwfd3d/X2UV0i14kaMrb1Hqr/KZ9Qh/TzuhIF5PtCTJJAd78pH0n2wyKn7iSqdIf8xbpq7xcmtTLCPwMuDI9kydpJi3+E0A/pBGupwgVqhd2ih8bNtqs4CYDyTWWBsZRznX2uRCOjQPsHEkmj00I0O2UPjLCH5tOmCybtGPog86UfMRAxpE5YaDcHRe0OQtO36RIpaybzNHv3us9Z3T56335jeUR/RoMOY/u9ZczprqEPiArchaMyB1p/9Azx+e/pPnbf/+3/v63v9effs73aPoe8ibDGONYTZKlsziqNMojO4/iXPwJTTyHhIk0vVEeHYU1NRIo5CM/9ACuiM1SPaDH6K78qWdx6VtYbSXQt2wi6jd/v+fid7r8vXrzRhdcCG/4mO5sANRXUu+gyUtjNgowyIM/xv9skPGorskeikIrgVNMZ91zac/Rzwr5bYil+28j+n+GVMvz+LGaHoM0KDb+Z4JsirPP5SXFEkkzjP/pgDnPsYDPCtv+RH5pKkg4E/Tky/wTwDc+8mzL/iMgyfp1rsYQQsr/daK+5f7KFkibgJF1JgtuIQs/lyIVzuJOkVkwi4f1iUWqKG5mOen1MbRer1hWWFckkkdVWm/QVmqsM501Jx9OOey74ENutV6rrzrpnRyqTesNm9T3N++VzWfK6snDgeIGbLdbXVxe1J8ZvOSwMHJCi5zWu9JHqYKUQGBCNiGjkDTVZahy8lvI+bA7RTbOe+o+po6SyF6618df1aGVvqV361MadNvwfhz65h5ZwMRsP7Ed5Ee0xEdeIw080h+zGcxhbTZwxv5L/4o/ssEqPtpw8qEkH/mTnv6S/pf/T/Kaw5j8RGsuhF+8eMEhw5Uu8pFD37RdH045XMilb/6P4L///e8Kfvjhh8P/W5i+mn6U/rWUR1EH/RMOfUlncIQULct/9kX5CHmSnDoPqU9h+qDZc0gRPfKBfQDjaPmIKnsxnqPHQSD5E17smnAw8YSamErd0IKyOeMjY2TPR+aE6AAv+rbe+bhbMUZAxoebzBxhOwzgQS6RX/ksMs/7KSk6B1UJSktfscNPveZ+lIOJ/PTzWz6I09bhz8fpmj4Q5FB3y/yTuWe9WSMleakz/UuI4oGW0vA+9FS54f7akEq0nrrUpeqetkbF8NmGf0LGQ2wSv0Evn/Fkk44Pow7Qg4vcAjbMeKy+PX9UpSib/Kbt8Sv/Q9ZPDtmR8RinmQ3Btox//KQu1YYc1nX6ZOplWzziXRARm9gB6EudYw8bOuHKh1+0+FUn+EhPefGCyEo8SNwm/wHhD45phvUYRI+e2JBexhxxRDwN0p5pW2a305SKU7we62Winwd9wDlpKQTEPgjnCdWa/oUBkC5Q/YWKHfuZN2vN50M+89bdHQfm8F6wP8j/sX19faWs8WnDyECaUlbivTdlXbYNOcaIN/sEl8c2WQMVybbEo89yWPmJ6BCO8SCQahJJnlE1VzM2MkaCmkPnOEz1TPwVnF6lI0ryTISUM4UevZ9kfJT66yJz2cftFYG25RoHTpQuSB2X+qBPY5xk3kwbXl9fH/7LhbRj0nKwdHd3N+3xmD/WXBxfsZ9Le19xRpH5ds96lv+L7pdffqkDmZ9+/ln5KzTv3r0l3y17uJ1iy+hWg6R0siK/tY7fJWgD8vccIKW8HOhE48iPfkHCnfnBdtVjz5qWPrkrf6/k3bNuDtSvytI0KhMOIq9RX7vJtkw6gmB6pr2S/qnAlpNA4Vk20ORS9sAlSOnGOtR6qz14z9mOVAepyb692Cj75DV7c6PjgD2SF1FwGXz9Z5LKO4V8ZSAVhXl/Jbm2ZSTWk/AhUpSjl2Wfg2TaP/0oB4+tdzXicKpgEYcG3W4y/6q/HrpHUWQj5wz0SS7CPg1jCk/HmOVOwaIm5aOYsxXfEn7kTwJFVWT7LMJvn0lLQoG68FQhp36lP35F+7lYEgx+xZPyKvskJ+/C0UXwpBeMjLuRMTiNwx1zxR3fC7eF/f6u4uO412rVdLHd1Dis71a+LzIXrtcbxuxWa85kN5vpAni9vmT/zFmuVsxvjanEFDeiUcC0Usrwwn7CU5Nsq7UJvXV1+lr2Pr01mX8IUdbJ7GEv+X7OvJw54IZD9CDz4sD8hvRDWQd7Umzsq6/oopPN+wRTESP1HrDdXjvm7ehlm4vxTX2bXbGe5AfAU8fMffm+yZ49e/dp/xC770tG6lMyrVhBFadiQ9oNPzbIWjzN9bu6PI682CSXClkzUoZt2nBVOqTdNhvabbOmnVbqsXvJ50UJGLCKSZBsCjQnTWkjHkaFodLw84RywKxb2g3mSd4hEW7CkULocVoRHl6pH6zFY5QoUKjTL9xkW7y0uOKfyx7pD8GwxA++5OVf8mtyCdqkLHIn8vQm74DNc+aS/04s7ZXL9cW+aeNghGeEtzK53lSfmkIrOv5EVWnQqEfrjTbohfRxoQOZMF1qHmh2CMwTiNdMLblzOF6l8LItO2jiLYKAEAH71/kI4rF4TZAIHsWRDyHEp5AE5/xSudQy9QhCGFjj02937KH2IH9COWMj+6cfObfID9XlPCN/NST9PZdrmQMKXMjHT97Iyt7ssi5/X9Q+LnOI0G+gfwxze5gxUH2K9rCbRPopbLQGDd7Wmib0arfeW+XZM97zHZ59X84Ao1vKafCvl2/x3hGNLCo90F8GdBipL71kbnNJJPNICejBxT4jeR4oUwi1psDXfkcJhNuW/RmQNT2O9xROsoXIR5BVrryHl4qeOBkmz7KtxVn8w8axc1BtOafHtmmD/bIHXjLhG+SxCfEkTLPEqzkn4/ARppRn3zSlqjzOl/Kbx+mHd3wP5oL25vZW6cc79uV3fDu853ux5hHo9/d3tV5EcOtdrTc1+ln1CfpGlBkRvtQjddlRn/v7e92yBuYb4x//mM71fv75J2We2rJe50ywRegnI7UPPpjhKUOUQz9ylcrl8zp6oMPAgz2xdGsyG323lUZPUNuos3nYXL7U1avv6jd+r15/p4sXr7W5vCZ5K3MYMrZcHFuDTd4FMRFyKXH0rB/ROQT1Ux4yFFv8U1TCB17hT3L8Uyz0+L8WX5C/jBCdviDvtyyfYIHfyra/Tu6vyb3kjf+5iMGShzlZYozqENE/r/s2hv7UbZfmCVQvVMXPmpR4/nTmwKbJtmwgZ7FQaGM2gYAcyuY761MW2cQ760w+lPKxmcU0m8gXfLxdcdC3ZjMXvnxoZWMaP4v6jg1g8uYgJfnCm/9TLuEtH8mrNR9cvbO4ByzybnIBnZLxgFGoqoYOK9a86Sfzu1Jmyrm5vdGCOzYP2Qhkc5ENZy6Dhvqojwwjh3JaU89FNQeVvXW1DgxaIz08gWRJKVff3FezgG1sCo5svQgf2dwFSsczVGC7+IlBXvZNkw+BNNoSWb2vlH6WvrjdXtThzBWXDdcvrvXmzWt99913hz9RuaLdbfZKlJP+kz8Hnd8G/q//+i/953/+p/7GpfBPbBzTj/OTiOlnGT9B9LAnnWwneoB9FD8OzxxJLVRaheaUeGNewHLe8LSAuhGtvr7Lxx+b5erXbHaz8U2abTX4AtuVX7NbpCZ60D+RcMGbOSFyaswg+44NespJnSMpNo29Yt/GWHHKST7AU4dU6YoAABAASURBVJJqAplDX8czYoyGgELs+JB4UofoNtBXiMKjue60J5VJPfLT6DlA2vPh0RnbK+an1MF28WYe22y3dQCUetnWI3cSfZR2Ggnv18ZpGSfx2CBY7G5b9oSlzzTaKXWPb7vqXWkJA3vit6249JOB8RC5A2vAEp7GWDhEGYFlSbYLvPRbuugV+fZUXuqTtlzQep/qRn3ticeefTIanD6hBaf0xDFBqoxp5zmGPhX6AttVZTu+VRF92E11mN4f5pxTP8BKiTPT1/VsUxVr6SOWFAi3+ASl8El4Lru7WYFwmUdu8gNf76cf+IKkLeMs634uDi8vryqefukkxti2TNi27IDI/KQvzsHfyPuAoY9KnPRIf0i3wK/xMdScXGOFuSj+CD28x5g6k2RJvbVC+rBtKH+SB1WiDt6zCkXntFsOENOm2cOlXbPG5getXr9+U38qOnNr6n9Xa8mdlrVEFJC1Ofku6BO9Nd2xhr19+04/5TL47S/KupY+FCVgj0c2A9WBUPZy97W/25XtJan1phV7ucgOMi+0ljnB5GvA1QSRe0fe9+9vlLUh+9RcXNOaJTsHVNF1z541balykRFMcuyELYTqixz5JcuegQ2IVF1ir1vGTvYbGRapQ+rV4DHovbNerbl42nLJtFFrXcfO4h9yj2lfM2yEfW0g8nd4ovXnFZMctmUD+SQz8Xos2ydp0kSZ3vpXcemQv6YuH5hmM/5OsSy5D9kWey7+JyqDgOQwrWKyBCIcJPwAGPkmzvw95Ftxf8+YzG8y3jE34A/x7zSM+WGmgfHXueTd1Fq2zeUh+8vOd2mhr9VBA/F7W6t5LXsFOshc0lChEfYMSRYuL8BDhMdKF2OJlXk15oGGDxW61WtO2JQemfuEyxya/9Yph+l37OWbG3wpO/MglqYteZgTl/CJvxgfWV/zyZqwwBY6dWUtePnyhV69flWXwa31+jPNqUPmwlsO82+ZE2/wMzdLVlzm5yD7+x0XCHsQ2dmzJm/m93wDZI7POUDOPGyr89232ayZR7eFVbVbV+tN9iSbniBpCuuJMykTkoTlDnY8mA05DxzhekBkF2iA6FsgObTkjzyiD08lPETtSJZs/CB9oTU1/MCe6mHP6fiKS3kUUOUlzH4lYZQndS7VBE+eZA8ky55AQIuLjLQD4uSDDkbsWH+lI+0S24ffNuNnZDztC0PGW3QBlU7+3rrqe3O90gp01vXe5jrJYRNilFfKs63804mLXsek8Ni8kdUoJ7B9zPKrwoukxV+EJf4x6ESPMXvIIHYhc2+txkrqlP1P+nQuuH784Uf94x//qL+kkv5+x34r6TvOCO7ZV6Xf50+chz9ttKGvv3z5cj4D2Wq92ShzRut9UVc03CFM0WrEol7jZVtOfAYez6iRxo/8YJzb1HAmnrIzF+VsLv2gZZxRn3Rr28pesnNuc9yWRmqeVH/y4Z4ekQVYDRl2k+2CZkesQkveivwZXj5WIpFTkB6S8npAQqTUU+G8gqI8vGzLNoQJtlXzfsYTc172xL13xW6CJW2zY87czX0lfmjChS/8Qes97Jk5noDOUg9Znj60V+Tt2Etnz532f/fufe27f2Gfnx9UeP/+nRL+4YcflPO39N8IzPjv6Gza+Ljf0dNIRjClGa166yodW1PKyg+g1G/9/u1v9d+8/QO5b7lUTl+4vLzQX//6V/2v//t/qZH/C56p4MqYC9UFmGWi1bteY0qEPf4EyMQn1ikwvQ3JJFqmMmYgqK0UuK+V3+zdXr3Q1cvXesHFb3CZy98rLn/X2+IbMMSCkbAKOrhxDsUPklz+TD/2nqMf83wLf7PAn8oC35T5ZoFvFnjeApZsF2TWT1acOvRig6lyVv3ELAt1NgG7/V5Zs+YkuKdVofeu9WbNR9NGy6KbzcSKDXr85NmTd8+GInL2bC5CS1o+uC7rJw6vlcPCfPTlkDCLfNJT1jhvHLPIj6yfgVJ6hYfSaWCjOS580FOP2uiy8c1md/pQvFU+FvMRGNyxEY5eKcO23FptglKfQuLULZul1kj3hPD/4UCXP1yHr6iAPdnWnvyGH6RNCsQVUOZI+9L8hKzQ7CabsOgVpCV9ARSoecbiiazemvJxs91s6yI4Hz5v3rzR69ev9erVq/oIyuF1+mL6QfrsOzaLP8wfVfmN4H/8/R/1gZXNaT643s+XGulPKVuzsz2Vi18kfBsaEdu8n3lISrJtHf4lDFrvNc7Wm03VI2NF0DMGomt0GA5jWMo4Sj0CN8M6QbLiou8xQkacRmREVmTm4DnjKfHIXviTf5LfFPkJ27RHEn4TTDofi46u9kSn+TXwGpkLjvWExKHDvn7qf5kDkiX9IL89kXkrHxer9Yq5bLYrdm5lL0qbxBP48z4jlZzwVEfbasDGb01pp2PYln0EqeK8eGa6Hpzn4Ig/lTlq8iEcPRPf9D4if70gdT4WZnuuW6/+2Fuf41Od7a+jS+otXBW/RIjn+UpFRNSfFvZkx/+fvfdQcyNJsnTPcQeQmqrEzL7/e+23d7+dmZ5pUZQpgYh7fgsEEqlYJIuluukZJ1ybm5ubawBZb174Y+cpnssmTNaQuZnDJzb6fCOEuZdEBwerGmsZcxlvD7j4S5+zK7eUvLhs3vqIsWwrrwmaTcJm569kV/uH9qT7o6axZ9SYOhNW/oyjQ4AfJHk9sFyOek282k41XCGPvhL/MDzpCQ/iehj9G4XYLt5b77UWpD1Z252entYHrJhf+UYc8xVy2Wyydotcki19tWmRQ0jWfqCHBrK6ziUF+sKYzTdFsKefK7ypy2PmJual61zeko70zFG2Q7MHC9XYnkMjbOi2NvHp2NMYaLFOoI129LJunOe8m7ivt7i5WVe5lDFmjqHrpyhNdFrVHz8UQQh/1lN5p1flgyfqR934mbp11tG3ZU1j2iLrbGQGFstV6tyLjyKQF+QSENe3pyTwJQ1TGf8JXtu6Y30K/hA1ppPt4z5TxN0P+zn/nTz7nlGeNhdbChnL088HMKxzOXVzD7n8HW40jmvZg3rGFNaTy2XPuNOnccEta6+gga6es9zelmptkTwTmhdq7nLQWk+c5dBqjg2ELcUp6S6HinHQ3NRShrfA3TPuLVerjMcHYvxjPOEwnP0MYyl+0if77TNParcht67x1vlrumxruVyIdcGzs2e1N2Mu6ZHdGP5YTzDms6a4yOUB4yN1gSfmXs4thoyVUzrabKMhl/fX2/mEvIz1pO+Za5aZew5KTiut4p4un5rsyDrlQXuITfpoBNbHETnBZyymll1a46qXtLU0m/t+JQVhQGVuXeXdvsKi7MQFtsttP2brTpy2puoTRvNEj+NLPYv3skmUmDy4JOuB2QvCabtStWb1tNci8xO6hxudtCeZ0kbrnC0h2yovawHctkuPaZfeuma97mmnHlrQKXf8Ra81tR7EdtCS34YH63MMqcHn5PmUtDvRfUrie2lmfsasJ1lzDBmHZnouKUe9Ijd0mX797t27+rnnOpfIZRrnEsgYspy70U+us5ZhTcE3H6FL29DPOAc5PjlJv8saAjmCkiO5J7gs3kDhIDZPoKTVnoE253C0Ke0L77jhlTXVTfoifFAvsvXW1VsLGac9u3p0p/Wutg1LhCZIojxNJhobxyQV27KdPJOtGHvrdjz1JMeUvHx/7teuUsLlvL1fodQdr23ZWzRHPukvvakXeuxeYbaF2bVTzkhpo3XGUsIyQKglTW9J76YQ1WPmY+JFFzbp9+ghcxA6in3Jt3vRifWNiCP83bu3ws5QpMVimXlsKc5pGBMoG26JQ9eGONKymn68I670GXQN2u/SL356/VPO7F7XL/mhe4voFl84Yl/y/Xff6ccff1Rq9Fh1PjWMau+Bi2Dt+cudDjszGrJhM6FTGioDElzPLjSCtruEHcEvVoc6PD6ti99n2//5e/zshaaffD6U+lJDqrIZFVuh7+TNoBsrQZNfk8E/uUgX1y7N5CceJOax51vYNwl8k8A3CXyTwJ9GAtNonmFettVamxB3pqXaJM2TPd96YMHIwhJ7k0WAlTxusq2eCZSNExdl+z/TxITLpRjf3Hj3/l0m8Mukl05OT3LB9lxnz87qf7DO3/o5PDrcfUq5Z9Fn6CvzTxhi0TEhM2X8CSUm65DJT9w6F8o3OQCk3A9Z9PJzN2/fvstl71UufNbZsG/q0O76+qr+D9KHDx/EBjCERB0W2SQvlgv11tVTp5JJeJjs1Nik/HLYlv2V8eXs/CFz2pN8SuZtq5NlW73Fn3axpzR21jLRBRaSIMqg2eCvheA2Hv3Yx5zWtihrbvsDfoL07EwvchH86tWrOrA+ycH14dFRfRIdPW/NpUccRPPp2r/85S/6f//v/+k//vM/61OFLDLpJ5QHH9oa25MrNi7bcmtbnZjtp+o0pYVXdLOXri6rvxweHmRRvFBz0qQEB5Umsprt1m/p21b9Yc9IHp4hi+UhG8khNn42bizC6VPUaZ3D+haeZ7rUb739QEd9erf1iZekIf/vAafQVCt1VJp53PX7m9rEXIv64E4y9d6r/W1ySa23Omw6Pj6pAyD7tj1I/0cH7XGLoep/n2fbctqn9MW+H33Hb1v2jPQ/t8hskTZe5oBgGTt6F1opaPshoYyx2dQNOWSDj4nYnF9FS7+hCetVZguPwA4vv0H51B1EA3+D0n79IqjLjGwc7xRoWxGyzF/cdlyBAvJsog/0t6vLS314/0Hv370XP/VGHGuGZ8+e18EuB0/4W+/amdCwrV3bxa2dmcqxZ1spcnbv21O4fiWTKSbNnHVIxkzqNHA4lzEUNxhwgyTED2DF9tSHlqvqUzZjzSDWXYypm6yzSHeLvTrdBm5dxEmWCvptzYPSbIvxhXZjjK35NWs6/MussY6Pj7IGPEu7P9OzzLccOHJR3FoXdT+/uND5xbmuckiJvFbJg25w6MMBEWs7PoD1hk/wR6fOzz+oLjOSj58T3ETnyNeaNc2VjFlgOcm6NdlIS+JtN1E2fK5y8M+cenh4VO3D3Pfh/fvQv6i1JOvHCddZV14Xv5u0VbW7JmNb/Ck2sC3l0ScbV3LqgDzoP1OZVynzJlRG9da2ejeIiwrW3svwTj1a6m076aZnct76p9B/9bc1yWWSg41/H1P4P+079ZUsfQJsy7b++c20L76tJ/6R5U0wZF+8rv7Onni9udGMzfbyV21Q786YE8R2+mE6aaZMaAzCWFZrTb0ttlhmrFxsMbu77CbSNTc56e3kDBSTqST8jJCOb+9JvFNm5Uuehj/A5qD7YPvT8IxzzEus6TlYx95kHU/YHrU/jJP6cEg/7cte1pxBHbg8ZD3PGF31uMz4mMuDdc4CajyOiKgTl1zT+HmjTeIiEpF/lcvew+z5Djl7yD5qdbCq8JK55+ozL0fUETrjcVxzxC+3t2Vg2ZY9gfaa2hwdmMLs2b5XrO/68dq+Q6voOXq0DZ/8VhLlsSwFvBUTodW6bOPiAAAQAElEQVQ79rbOI2savNFknkTXY5MHlPf2VeHxxm6t14UNsm7RyRRUIrSt1pswzJ/McYA2tVvyrOqD2dU2BwfxL6e2CQ3byqO8ZVvQ6b1rB0dugX4nk95e/XPcyQ/hJRT/F/IErXX6KDLC3SKH1nuVQ/99nzM2ztnmtRHnEJU261LbJTt0Hhp865E+Ax3k++xZ1mHB8clxpUM/oO97MjS8h1ZZee38CbO2f5ZsFxRDGWPWv9Ds2zUgbQwP51mvuVkHqwOxtkvyjLGDKJtfgDlI/+y57G9JE4qS68EKHOhREzGXXIbUHd0C8GH7Xvrxnv9P6q1q1etOBbwnISemEBnYlt3kyBVZfwzJJuSHLhVyMXuDHga0I+NshE2yz0J6Q9aya3GuDPiCzpBzA/SAD/kcZVxmrEFfaUf69kHG5+VqKZkxeRRlD9GtIe2Me2Scwp2wMbjJ/oF+wP/4/dtf/6a//+Pv4hvA7CHQKf4N3Ktc+nLx++LFyzr7OchY0/Sl5onL3jvk0Dk0lNolYtzacU4P8ZMrbwewkwqraXTcbaG2XGl1dKzjsxd69uo7Pf/u+7oIPjh9puXhsZx4fvZ5iKA2uQqPTDQKGjX2SglXzAgoYs+OM2nzJhzE+e35JoGnJfAt5psEvkngzyeBjP4Z3505hQ0PiwC3zC8Z/Ydc9GxyiLYONhxuxc88RVom6F6LsqQNCSbakQlmK4BaJNQmbK0hk/CwjWvNOsqh2rMsNJ8/f1bf+pkuf490cLBSr8Vhlx2mMj8ymQ/YyT9iByw0sCTLBpnPEgC/bMpZCF+cb39GhIPmHCKyQaw6JJ2cnJXPsl2LzlUOzTg4o3wWGWCWhW19M7+VBCZZo4M7RP64Z/3sram3JtpnxpQL7YwywmryYE26Mqp0KG0/lC5yiDNhp1NJb01/LW704fj4WKc5mH7Ot4Gxo7Mvcin8LH4ODNhI2c4C9kZ8yOF1DqL/sf1Zmb/F5nCaMD5kgE5ykUp58OW87LwDyrMtt8BOjGRPtu4ZQksWqT86usjmDz6WWeuhv7jpl53L4T2Q1k5fDQEkBJQybMcKtmVHRBHZUPJiYV+fmr+6yqH3ZV2ashB3eKKcuTzbQq70L/KEQNFMsl/tKf4zRqXnp4yxXHGk6LF4Qc62t3xM/DEG0A5sem9uriudbSGb3tAn3E3LxVK070E2nuiX7SqmZKM/tqHedxDJzP77nKdW94M+6ic9okAmJbPoHnZrXS3yIzNlDdnAMRajC+gFGLMpow+S5hcBBr6AgO2tLjye2fbjEZ8buiMzaejnZv+zpB+jV/d5peq2VX9uFT2m0zBmsLG/OD/PBdoE+iA6wjhS4+zp6fR/xrLx7tGrFjpFoKhJdqgGcWjfELTvn92OA8T6Ko/lh3Ro4oA6ZuCJRJDKmHFl1Lhdr6DzgDQz9gm5Wa039dbUAnsqZ8w8Nc8XEaFms42evXftKevdsD+Iz7am+TtMVoWsRY2zRzo9Sdun/dGDo5xnMPYuMnfZ1iSzIbJJ/t6FWWctygUvh/0fPpyLnw4E77LW46CHS+Drm5u0w5QPfWK9ugzNRdZ5+Fvk7rTpGIIgllKcWm9i7lxl7D/Y/nsI5jnaED2uiSCJh7Qv3wBGjwHzCnMKaZgHx4x3Y9Uzifce77k/1Yku3KQ+V1eXot64J9qhFqZn/qnbiv7DujzhUuI1mfLu+afQr/n+M9PyRyTjP3PFPso7NSvkhX78HGZiST47/4ltelXG8W0N6W9j1jX07Q2H3jkAX2+utV5fawNyETzyzV8Nam3UYmktFpkDcxY8bPPxLdRhOy7Ylt1l0Ca7eSF7GUx+u8l2OAhmW3EnZHrGyXrkTSrbYpxrbaJjN/XedZCLFg7X53F2yFxzlTU+4ynArz+YmYfS5WIpeK/zgxfPdXJ8IsZ22qcueLOuv8w4yS8kXF9fpX02os2YM2o9mjMM2oP0PWcNBxkvkcNhziQOc9mAbGruyfxAmk3GedoMmYxpu0zykYy3kJw/faGp1uMFQgNrTEXBrsy0zZhyR8LnNNhJnCeu+QknaW/70+xbnUh66pB82gOhM2XKoSeEhUx/8dWT1ySMSkZWHOYV2Jb3bMpbLlf1gVp00NFFRy8Jx49tzfP9GJfTrj19aLkFH9xaqGcO79Hh1pvaNv++3dvdcNuhFUZ+j2d8WOguqIT5MP5TQtANdHqILmeBlHXORtfR+1oD8UG4rInox/QBfiFlnfM76CKz3roQyCZ6xXjUe9fh0ZGmb9Y/02nWYQdZ9xj912zGlJEzgeSZQ8qObLWFEwBi1WNZPNoa27LTvtEZ+h999Sbng9fpo5vwRxvCC8BtW7hXWYfRHytMlhJu5Q87iFOaXlJse4pTDH1mExnx6y3s/Vk30Y/DQmLzpDF+QTOEwB/pSb0/wo4TB2LVg9u28ijvhLkwvaWWCGROG3TWk61XujE6sMn6+4a2y5zBB3qZO1j3jjvBhtSnPrRB8pVOb+dJdJO2a71pkfF+kfJXWbfXWF0f0jlMOHPlpE9jxmjSzxjSqEPGTPi8vLzS+w8f6ufPX7/+qX5Cmr5B/Gq50En2Hpzpfcf96fMX9cUk1tDMKU2/2KR2qVxGzVAa5SwGHFc9YbKi8IySc0Fb/rjjk5SUuCucioKW5YUCy5m8lgdHOspl71lurV+8/EHPXn6v45MzrdKB+2Ipp9HyClnyKmPFZBft0Id8LN0a3zrvu56KKiL1CqnJfiorJO4jXCXf/RyTn7TEpwJTwFd9T9QfJznHPWU/nuufI5Q2vA9qRhj2l+CX5P2S8u7nofzPwZz/c/LMacmLG/tjmNPM9sfS/gnivgqL+/1tdn8Vwj9DZC5rtp9KPsfP9lPp/nzhTpVsi4Wft+yzYVpno3tzfa0xE/8qF7SnmTCfPzuriZIJuWWSJh2LTS7BOIDj2764WXyy6H+Wi7Mffvi+flaD/6/wIhs3Fpps5KCxWq5qsUexY03c69q0QZcFG2EsLpgyScOE4TDJIsWOg4B0I9Kz0GNBAj+4x22mMXSHLDCwWVRw6fwi8+Z3330vLvj4ZDEHfb13sUhuzbKDKvDb67eTQBoyhXmLRhu0JuyGvUW1U9pqP6yZdO223ZI3ZDRGB8bob9m4txhiA8KTqJYZuNE5gLu3Jr4RjA7zbeAff/xB3333avrgwulJFpAn4uCaw4NFNqcsOt++fav/+q//0v/5P/+n8F9/+Uv9FBOHt9CFJ9tY4m1btquOdtwp044daGvgpdZCcqWj3r01IQen3pLVU/4qGya+BXSUw4zlaqlFFrmtdwlaqW/RiU19rdlYnp2RAi1Auk02ZufnF3VpQ1/aZOHv5iqTugL4mKEY6ke62hBQTsJU1Clhhr7QhLPQzBNR4A6ZWGF5ciRizGaAje0QG7566t7CM+E32SSz+L+8vKyDIRt+kjWPW9Nyucrh0rGQH7qEjLQ1JAVb7x/Sos0eAzoOiPsajE9yQPBQs/DbFvJGbgmJ6DJipw2G9DuATkztMlScPmLSjJUGfsGc1Iby7Pvj2WFvjymXGymB8tRr2oMRNkOa0u7bxOlPapCDUyfqwGE5Y8d5Ln9ZE7A+uM6hj20tV6s6fJrHz9bbrsbV7kmTZ9Kr9OFdZDmcN4iVslRQzBwW553nqfA7iR71GNpW3nnlrZjS0Qw88Dlh0mt0fWStAaL/UeRprEqexx7Gpc16U+sd8pHGtpBFjzxsytQ/h6mqbPU/AhyyHkNeSh1771pFH9CF58+f1Rz73XffZW2WQ5mTHPLnPAM94tc2+FAV3z5oGbOZgxTDmu/9h/d1wHOeOQuZtta1SL7FcqlF5kHWd3Wwk3wSfERD86QZ47XsJsavlviWvD08geVyVXPC8fFJ5vtTsVZchCZjGmV9mA9cLy51lQOnm1zWrtOm1G037qa+6AKWPtlkDE3adebdq8xZzFt8G3qIXrXwmKg6mLUt5v5F5v8enqmDEqatmZze+j7dmkXzR7A/nes/U8q5TbA/F3+wev4W7KCIT5SD9OjH2E66spMWO1Y9uO+jIvIiPNbDJx2WcXnIOmYzrLXOmpgPRa7r8vcm/mtthhsN402KH9T6mHVkC7p6LoDJwwdFGBNuMiZsNunTI1NCkwS6rAkyh9pxewbxlpJCHzUhmNJJwnEx9gzbcrMYL1ps2+FtIfYrx8fHtXdhXKR+7zN+MkevM97oD2YcfsCQeRWbs4Pnz57rxYsXtRdjXB/TVkMufPiw2Xnqwlr/Jmt+1hsgJLRYLcU4uch8cHCw0sFqVfJY5JKhM3b2FmlbQ8ZY5LDhsj/yGFMu+RMp24GUt36ZiS6k3Ub4Dv0h8yFzyjpl1gVZ5pGbPXCRxXkMPA3RQ9IjD6g4dMKQbEt5nkJF52VbtqMXQez4NEGxJV7WbKJfeaK1KYXS4uEJSBH2sWSTw4/attUj294X4hJ/uVykHbp6ZG5btN8yc2ohczZnTbTTGLlQ53X6zpCC7FZ5eugQ35nzQPytNTnxdniQ9c9qTN0sDZHNTfQbPedD5vTdi4vzjElrtfT11WoZu9UH1NGrFrmsozeslZSWpP9zpvHD99/rxUvWWae1JievKSPyHmrc2wh7iH8Eyfs5srUt2on2Qq/ZA3BGcnFxoZ72X6UPDulv8KgY0q0ODrSIPsSr3ZgWOiYgNuwptuWETIoYb9y3zzBudLO+Fh8IqbVTLizX6VtD5EaqkYlCU178XwJKLxKQ+Uoomh9jhnI+Fv9oHFTvYvLlPT1RiTFL1C3xCJP+RPvQHsv0154xsrVeaW4iR85Y+QY3usfafIiuPCaLkC+OsB8g5ayWKx0fHdVYHK9ucrmMbvCLO5whH+Q+k/O358+fZ/19ouVyWXrTGv0diuF5q5cj9hY3Obd+/ea1+FLGm7dvBL+poQ6iW3zg4eXLV3r56qWYQ05ylrfKfNBTv7m+TaVcFPC5SM5SLsWEubwj3XpDCSHNoYp2e1uOsyAojC0XwqAnpktZIDR3tQxyva+0WB7q4OhUx6fPdfb8lc5evNJpDrOPczi/Wh1q0RZqbmrQ3oJyFGr78OyP1Cd3YpM+b2mO29n6JMNEBKb6UssJj4VVGqI1ppSH+KQCfy7RmATU6T4SrJT6OFSs5T090JhceftnkOiPPK4yP5IgUaR5DIn6meexXFPYJxT7EdqzALA/Eeh/YSa7l28On+05yT0bzu8F3fHexjvh+9Cuuvuhn+qeG/9T0++nS8fVZPbqG/2eaO6HTak+/oYyKbB/T8DD06BWj1bxQURoZHB+Mi1xSbJ7yP+l2C8E0e2I/pyDxE/h5/L+meNHZcpQa1bPRL8IVplol5mcDzJhsuE6PT3Jxe+xmCjR5+sc5F5kwQlYYF3fXGVxMEw0ehP5j48PdZZ8z3JpfHZ2Jmgc5HKKby42O/3Uyku2pznLmbdak/M3T+aKe6gF4lq1gMtGaYiuDCzkRsUwu4xi80c8ixE2DSwox9IDhUITw0V8qQAAEABJREFUm4xVffr5MHyc5nDxWYHLaDbETPy2hQn5bU58H4dtNXh2+C7MNFJ6CA1ZGM2fahvDiZL+ATTl0Reb5H+M7p8xbCeD1Clu3rZlT0DWrXf1Lcof+WPbUxr71g6Jekqf4hpB2iXKGjWe2og4/PFpSBxtBghHT1l0oiPHOQQ+Oz1TLUhzAIFOA3SIfmI7m461+LYbm5w6sP7pJ/30+ifxjWD8hLNoZiPGQhrdCEvb+kX/Q8Pe8p96EQfgOwyHzclFGEjS5JV6a7U4ho9VNlVstNF55NSahRnTj+bcqSZBdwAv9KGbLJ5vshAfcvhBAmggA8aDRcaFnk038r4NXwo3jAzpl5PsyPkVMTO+65kEbFGVofWCuMf0OQD/bDoZE66urnWTAxXCkEaL4EBvTcvUB5mtlisxDiDnIbKKsHHqD2lST/hCRx9FReZFumBOk5AvfyKzxzLbFvoww7aGtAFgHJ4x87BvD+GNdDugPwnbT6MYWjrWnYewOd1+hO2oopVXntiajO3y23u2PEdOLuISQiiIM+FWgiVLT2OOVBl40zZxubMHKbvCtDNz2H1blc7R9pnuI3YxpV/dIOPHCkkzpYts+xyeXaIx8/Gm+hs/9cx4BxjzSLbKPHx8dKyTHEIfHB6IsYU9K9mJV+pVtcUOCJcSUkKKrdk85ibsPub0n2uHTh5Rdtnajgdj1XuIro4grVR23OgxY8/kJ91QfWGsikm2H/QVbY3tbXzmt9YrXYKm2J1j8k5vKxkKcemucaI+H1LyKIbyPgfJl1w//3gSIeKIdES21rsWy0WtLflGCp/MZ149e/ZMxyenYu5dLJfCpBup9Sl9603rHPpzEcu8+ubtW73jp5pzuFjj/TqXNDk83iRNDechgAoBpWBsIMy2rt4LJ87MD5lPWbcCdHexWIaHJrek9i2GVGqTOZN5hjkH4C+dSNxUzG16/I8BXYFn8tNnOAhjXlZ4syK/La0W3nrW6ovIDlnAT6Knh4QgeaaAT3sj30pJ3s9FZfx1XrTFr0M5VFPPPCWpfTsxFYb9EE6cEwxiPfp8LI4MPxdPmscw58MGj6W5Gzalmt53Yz7fB5VHkcA8kYsewah0FT0d/1ie/TAn7+NQDLRjSbcOSZYCjpr0hCEFUbbVgvKnfzGGbzJ+XF1f6urqXJeX57oKrq8vdH1zqc3mKnPcOvPARny5pzdlDexAaguJs6Ah88Em+9UMP0mXuXzssbukIG6JhHHHbzt0rLwCxcQtEOfOxv04aizNPJTRIe9xl8i2Wmt76DXfMqYC9gu9d20yTl5eXdbPcd7kYokxS8mrrYE+49LWe8f6pR5vCWA/hm20RgbxeDg/ODo61LOz0+BMuKkDPF+lDud8KOc87ZQ1P/WCJnkOlsucS6zEen+ZMXyRdX9zT7tP8rGdKgcpI0LkUVQB3x62snWCApvX5FachXh5SmZFJb5ky1M+5Ehdxlojb6JHGzFPbHJBt74Hwh4ieZIXOjODFE3blx+mQZWWsrcPaWAXHifbcpNac9m2NMGxA1kqaDKpAGSpF+XgJmKyLdvxgliybMfh2K3QehNzFXKvvWmb5E7bsQacsBA26ZqTT+SXINXyasnTe1PPfQg0aFf8LeFuSSsnsYRV0EdMkn4k9oujIqYHeaew6T1F7runEN7IlnYFSn1txzJRac3kmZy1tj4/PxcXZfPautYIaYzWe/R8KeQyMP5Ep+gbY8YjsvPTyvz7tecvnucs46wu4JarKX2jvGa5KeWqDDxVe+MLC1g7pDyCQIU5bzt5twQcrUyazbwuythyk304ftvqrZMg5EfRhj3rmWX6ZW8t9SVqR1khGigmRBMLX/sQwQHjLvWljHXKJQ1xFR4ZlD9UCMN9Hyk1sZT7MSRJnhQHma+GVCtUnypXVY6eMBMvThqgrT27dc84fleaOKYql0MJU8ZEF3rahz5GmyzSNt2t4seMxZyl8MGUm4yzYJ22Zc4co3OKnDPjhS51GTRGB/La+gmjDKn3phoPlgtRTm+WNNR4OGaMWyZ8mqdWgoeW+KiNsAs9/CRgTHnr6BUfljz/8KE+DPo6Z2/sCa5z+d+Shnni+fNnepWL37r83V4q86H/ZeaDnjGlt66e/tPCxWc8MB2kkLy3+VLJWnnETkgJo1p3EsaIQBLO46y6gXL5qyFFF3rWED2N0NVbhLM4yEboWCdnz/X85Xd69f2PevHdD3r24jsd5mBysTwQ5MdNygOxHAjaaTL4cmyp5d1SrGNP0NalPeM99+R8GEL4FFoF4S1MYeWsF3V9DMVwpXjsBc3Hwj8xrLLf52TO+1R44iMvRR7aN3fCnNg90OaWYgX+KGT9jEmCPJXuMfsjuUn+sXyuyI8QEAJ7DOQhHPtn4MQHeao07ITcPgnIs4ub3Jb9ELLyWPbjkBNfcdh3oQongaRYn4tk/6J8iqG4WD/zIE/wM8mK8Z9L82vH/1yNxmjOU6CH78fd99+Li0gYFgup1n7s57mTmWfHegjjfxIkBE8mSATxIM5/omfMxDki8NSJiW+Vw67jHMyeZnP18uUL/fjj9/rhxx9yWfpcy2ygbjLJ8z9G/ud//kd//ev/iE9ZXecymMU4h3bfffdKP/zwg777/lVdtC5Xq1Cm3ad5b8jiYJ0FKT9bw+Z6WrRKPZMvi1DKX6ScWvynI7aWmTM8Xl1eZRN+qSsWG7mg4mKHBd6YRcLIYiRp8A/x25btHLxGa9L0i2Wvb248y0U0l3d8A/jo6EirHEQvssCg3rYnPiOLMbTG0BnLHRoVw8tFFxewJ39rTZ3FUW8Vn2wpexB1u8mihIUJBwFOT3EyPgABqldiP/exwoacbL8TvmrZqUakhL6k4fAEtmXforemBrJQ6wFuG9mDKV3bSx8SUvyazb57G1al5eX4aXf0iPbjWzdXWUBepx0JX0Wfn2fh+GL76XMuf4+z/qJvwMdqucyBxFGBMC55X//0Wv/3//5f/e///b/1//3f/09/+ctf9FPCWKiyOKUs22rNYXMCtGYIE6WaNjBj6Ra8AKJsJ28TsrgPFte9dWHsiXYKwZv1OLSmwwT6zk361WUOzy8C6n5wcCD6NKh60mdSPye37ZTZMyasNB2Mr2oBL6Hl2hrHfgwJTjrenwuooR0PEPkYQDD2TS6wqQf/F4lPR19dXibLGH6XQh5O+diLxTLjwGriPfmGjE+0x1hjQBQiYVuFTH6I/wEAT2FjjP0oEpfG3bGN9zHYkcLnYEeEfFKySrIwtqMPreDWpPhLp9JvNhnvkSkfMBjCM26wyeZ8k7h1bPQNbNbrbP6CtMN+3ao+ybsfNmaMhs4M4qz8pWzbaoGAMFP43Kdm2+HVbrK38Vvbnvx27GYlQR7S7cO7sCSoJwGq7YLSD+6pj3bGOxeOJIs1hdmx9xE6idw9jt/OG+xCH3fY23Q/Yyvx9ykgyxn34yaZWcoztydpFZMmEnMd8x797wM/S5eDKsZQ2okxkfn3eTbijCsHmYNpi2StB1Zsy3b8INa9x/ZevBMLYmm2ce+DcCc22Oa1P8W9TwP3qPpjbNhhaj3CN9HjTfR5E5u6gnUO1tfoNPqc3NR1kQMu1jrIAnffzWETT+0x3ij+Dkir1GmC7pmQuBfyad45n5P8s0Di4iYZ8yAVdGIfCU4Kq7Ugde5Z87Xe1XvGjdjolWAgaL3XN1KOj490enamly9f6sd/+1F8Y+U0a1PkxnhyeXmRS993evPmrTjsef3mTc2t/8jhz08/vcn69I3eRweZx5mLb6pt0lphME+GFdwW5aK76DN0GZNoR9x2E7yRXrZ62u/o6FhcUD9jHZD1AP87jzYd0sZXWSPz7Yjzi3NxiQst6KYUNfK31De2zRhB+aFM4coUE5txjf7zIZfZ4DpzmcPDQdYerfdaVyLXRebiVfoPeqTQGrIODjVN40+IKfRTKP5PBbnCDdZno8pQcfDV35/NzGdliJAiP92DPYXbTtR9pAAHEVaaLHpE291FhJAEJHoctkM3upW29Ufhe3Qk2wG2VA79vEkWVdrJoc81TgayPonERwJ5RyhV+X1b+mh+SbYfRWKmcCX+YyC/dC+FJrPPytZd56OJTTb11gq2a33Nnu0yl4nv3r3NGPJTxpfXGWfe6Pz8ffagF+mDN5IHpTtmTdkyVgVLq/WMAOM6NNbC2KGbca63pVpgLxO82KJHXIFa/K0kFkce33WPSbaHvchy7npcFJFxIakTngx5h5hsp+xWsC1MS30Psr5nHwxWGVtIfn7+QR9ygTpkbTWlhFpybGlP9OP/ys/cFvBwHzMfs018cxMH96cnXAI/E796xLjJN4BZd7C3Ys3PeHt0eKSDjJM97bDM2L3Imn8SwyQj5Ed1oNl6y/je054LLSptV4usrLTJVgaUP6d3s8hnJ0WgrZlplpdiysErMaEzZP3AOok5Zs2aIWsE7PXmRqyBh8xT1Id0hbTHsBlqbUXbEFeDjkMzoF0Ir7ShPaQMwsa4K10xDSNbJA/swr+b1FIPtyZjW/IMxcSdd1GA1gjtChjx4ppsSJdvm0GWHZohhgx36F2tt6Cr9yBnJ4ucwyzTLovMacyvyJ75FKyWq7TFMumb7OQD4bO3uKGDnTCb8gLtYQ57zE66YvcrvCKJyCDvyCaOOxRLLBW+F1yBe/7ZmXDaERm38Ix8WupH9Jj5HdpjdAHdfvf+nd5mfKLPDllf9hb5NCuP7MhgC+Ju1jeCTq29c/HL+vvo8KDkL0z4S/JK01vkCnpLfBC3Q5T4ECb1hOQpBzYoz1Ruby18OOPgmHO7i4wpHzJmrsU5IeuVnjZHn1kby0o5fULrUgqKGKJvkzxxy9qaOPJMokh8hSZFwvAN0fcZ+Fu3Do8O6/yvR9eQxZg0RS95bMu+iwQI2FO4rDtm8qbM/dDUf/xKSMWnQZci7iNlUv5DuNj0Lt6yZ7QKjU+3UNwqY955OSEF8uGO3UDaknZbLZdizgB8iGCVfolM0S108MOH92nry/pwwiTnifkxjTVGZ0fknso55bW8Wl6EM9bFWecwJ5w9Z0w/OTlOWSuleG0YHwO+2IO+0D+SvfSFcQI60ODDxq/f/KT//p+/6L//O2dsr3/KXH2pRc5/T89OcvH7SvwK5Xfff6cXWbefpBzmkBpjVsuUv1BrmYfDdt4pola0P2Mr8amQtnbypoqoXlxRiF1Lxj0EY0AnFiZJlDJMXuxCk8eekJ4O1FPJRSpwoINMYkcnZ9l0vBQXwM9efafTFy91eHqmxcFRGF+EYpMi7Fygx1boFOXQssTlsprsuAPL0hbe2vhxA9yF8CSgJ0zq4C1SSBLFo4dwwj4LIQHdEPzCx9t82PdBVMKo130Q9RjCj0hbcckbGQrMfiWs3F/++qUUyO/w8Ri+mKtdI5QAQubjtpMiLGhC0pJ/hram/HGTGMT56POxuCrgsVx+Muax1PfD5iZ1Ir4EH+sDt3Eh/snPl3DxNbIJV9kAABAASURBVPN8MqMPE85j3Wwr+vAw1a8QQjn7+NQiPia3T6Xx50pnU2fJduYQiwl1lc3gEYumYLlcJU6Z1K/FxoqDLTbGQxaczmTJouA4h3Qnp8fik1qr5D04WGmVzeVqtVTPQk8pgnlvmhXH2sRwwHXFZW4uCIYsDNyk1nrQCtC2LSXzJpuh61xOTZe+QxYEG7FZYgM1Rqec1UPvC7GBWGWjx4aPbxgVX1lQnJycaMZB+KKOVVbo25b9GFqK3oZrNikNXd56qROLERYlN+EPHrkonHgbwlkSbmk3h168Tz5+MubjEV+a7+NUf99YZBzkucOH7V1btehewx+7dKXdxjmytvf8xIWS97GNT9DuSetmaZZ3Cp7bdszClTaeYVur0vGD0vfj6NdZDqRZUIL6gMHpSRavB+psOKK7XH7wLXk+sfvu7Tu95v8F/+Pv+tvf/qa///0fev3mtd5n8Uw6dB1dab2rtybqCZ3W8C92YbZlN9nYT6MlPol2dXRcILWsfjT1w6sslK/Sx29EPZNEPeXTT+a6YuNv4cmGgtSa1XvLpq7H3VKMVYahtxxPvZLuZ9Pcy5syk0sgJZWNe8Z+6k02C4xVF7l44kAolVLJ1FNO6kBdqNNhxirGjd76RCJtHyXIVA2D+1CVqT+YmdhNa8aBzhZ7cWOXbCI3bWETQkyw7473s549Mtq5LdtCtr210okeHQJyi0hH8elgPvCAntMfsK8ur0QYeggYSze5NNtw2JW+swGZa7iIQTeH1I16zlCMbVEucHTSnnixYwtjKY92xrIDeS9Esj0h/ENrhm3hNrTvIPq050/macwXO52okLaIGuVJ3L1w4p3XLj3xBOxjilfSPA79YkNpn0UkbUB68tmWHb4TRtvd5PKLPkf7Mt7RxrQh8mPuPTo6EvPyvFbombehtUNoefbsHAQgQQL2QfgMwnFj3wfhAcGxvuih+Mo49bUha5bSx9LNTX2LZ2rtSlT6PsUPGX6GiqoxqDd10HrsrrbVNTvMBXZsWbZDCMR67PlI1G3yJILO50CW7VsSX+qKPtzPGslJkA59z/0mbgU2EZpMnMT33rRYLrXKGH2UtejJ6WldBrOWY97l8KZHf4aUNTVPMiq6KAmd49L3/Pwih6SZc396rTev34j59zzzAnHrjDNDzkumsaSaSPGm7eIOwdmt4s0VLlmt9fC1yhx/GBxotVzFv1TPhUFvTbalPIoZduuHTda9g9bxr+cxLfPUsNWfdex1LgE4TKPP1AexLi/FehL+bMsGIWqpZ2xd5tB8EZgyBX9jxpjE8yRtgnB9FlJtkQ/7c6GYz83zqelD+nd5/GSpUwz8P5nkq0VQFpgJzu7J3n/PKZ6ySQto46fSPBZeebbaFU2r7IR9DVAedLAfw904fPtQeMGPDVz+6b3vx30Xmg2NyBgC0j836YfMXx9ywfL+/Vu9f/cm6/M3+nD+ThdX59l7XkcSG/HN33Q9dStjwii3IWFDxSmHsLarn/a+VFsE2G0laylpIeWcV+pxsz5ybJDguHjG5B8riNeM2/jZNZI4oPcXUo85LsH1VO6MueXJy7YYQ1bZyzAXHxwelv8m+/GLjI+sn9nPMn6pjGW7XHN55fmarxCmhPugCM9xsRmIScMaHt6ZC7gIPsraYrlcyvmrelxc1JkFe3PqYQgFZYfOmAG+RJWwehJhO23Z1Mq2bNdcwrh8c31Te6RNxmrG5GFeA8TGD9L4wiSnjINyUgjlc0nBGQbjPGCOglbFjZtUa1Dlr8omY3kSRP6UMZdHng0/SR49hQ51rcsR5pPMLUP4mwFP6ESIh1q54OoObMt26q3Jjtuewty2tmLr1kx04w+bYS9M1pMABzyuHLbVWpM92bh7i3z3gB4WclZU9jautx6dXKj12K0VjZDZ2qEfjz3ZCeSRLO2g39BEDl+rNKeuLXVX6oZu0MZX11figou1C//vF9BP+aDKJPkwkLoni8hznXU441gLLdbdpzkD45zi7FnWUFlH0VfoP6RHKwDuGS2OGW4OK4GA8taeidOS7S0UM059JmPJ1dVlnS1QB/hKpOCpp372lIfLRXjpaWfiTKJoKzqLMzXDpxoLp0gJew/wP9JHGL/TN+hbhE00rRSlTfoY66xBY/ze0hhjP4GkQ7ZJKexbSITN0FczY9HdFntb3JgCPgWVO1xR2VjJtXtccfHOdLZ+hpqEKr1Llc2S6w97AnEtOtBa1yJttMoYy7xRWK5y7tplu/SOceg6usq+/iY6SLvTLlNlFCutkgGDsRD9HDJmjRmvWjhYZS17kLU+ZzKrlNFTlskSgSTX9E4bJ0gpUMRtkv/q+jLz8/us7d+KXwJ6//69mLsWGU9OcpH87OxZfYGJLwDxK5SHhweCPmtnyuitq2ft3npXqiFM4/VJQKCVMI48szM1jf4mIJVVJpropcbYeEc5lQmqtNizP0IYncWAF1ILWDAsDrRaHenoOB332Qs9e/lSz3Lxexb30fGJljnwbtkEaUvL4k95qwy+QuKxRS8aiTKvO6gQ4vZxJ8XHPZX/kSQVvk/zU9yP0PljBlXt/pis/eG4SsP/6uJKGVXv2S7Pt9fvIQHaeh+/Bw/fynxCApY9obUmZ4K38SvhEmFjJiu+YcE3frms+kcurfiUl6X6ZuD3332nH3/8UXzj98WLF1mst2yQrsXik4Up+ZP0wUM4C4ObLBCxh0yO09w4qNwpl/LBkMUBadaZ6FkE9PAJwTmdZbF4PMjFLotaJngu4Z6/eF7fGnnxMnPms2c6OjqudOTdZJO0Cb2iUXPyNFa01L9nEQA97N4iFwOTLbyNwSD4B+SHNw4LWJgDDu5uchk8pk7kWmZhsVqtIpuFbEKK1LfXz0hgapHpXUm3srNdcrS3diI9Iw7bcgu8RdqwOW0Y257CQkATsKYwS9WuQ/SNto1XLXl2SF7CiKPdJadNex0An52d1ScL/9f/+l9ln2aDxaE1OkT+RRazx7ko5rACP/rCT0LzTeD/+I//p//8j//UX//nr6KfXV1diY1+S3m2iwfy82EKDjf2AX3bsh+HYob0pTG6OEvSntKmskJ3Ke/Dhw9Cd6kb9OlHq/Qn6IfEH+axw3vaxM1Cjnb8+5CF4f+u8Q2Ai4vLVHNQ1SkHXGxexrRvsmRNvcqYkHX14VHF99ZkJz+CegwQ/kMCZqO7+7xRj8B21cmJA7EmP+F4vgaKhkNXgatdGD8Z89B3gPxtR9829Qlh9A2gc/SFq2wY2bChj5uMzUP0dSh7ujQhjM0i8YXEbZKGmtuUPUGyMIRH7dP2o+yE5YlHYyLR8TGbyCqDRFNoYlRpbasFtmV0Iph1DXsfdtIm3raSWf8KBhkiO9qE+vbWqs1x04a0KRvwD+8/1OEr7cU4wvj3/PnzWjegE+gIslTkP1Y7QCGIe+dPYbgTRPMRGXzpkzb60qzwCMLIuF0vYA9bPUI3kYntkoWdPX3SUvcxaagnMii0LgfoS6onzJi02Lccjl+hvlD8J4IdkbnWcMxPXAafPTvTyenJ7sN9zMOs/bAPcxnQcwC0yTqPDy3+9e9/03//z//o73//u16/eSN0lLGHbwUzltB+czvclxrhYA63J17CUNpprPma+Grn5aLWBPB4cHCYNULOc9K+m4xZrHf5sMsVh6J88CXrxOtcKrBWXscmjvUj/J7n8mLSn1GMR9AnP9+aWS6WOfdZae5DdspAPwNpy5v+uczcV/5YtfKWHexfE9ti/lAWLfK1MFXsKQkKnRaGFNi3eBhyG3frgs9bH3POjIzUcY5Zm6xr7zofYL//8C6HyW/0Ifb5+XudX3zIRcaFNutc/mbtkWlPGQZCdEyvGzQmrJC+HoKJs1rG+Z6z2QlLLfoyYYvEBepKiiRtE+JTMAYqM9dstiswr/v+MWHwgB0nzy4JYTO0o6ytsa2+3Z8eZX3Mmo1x5jJ7EPYi7969K7lArqXCdlxgW0d9ZRPqj1OkCo/HqLeWdfyh+FUIziBYYxweHUam0vmH89pT/fT6ddrxQ9r3pj6oxRh6O94/TnwO3WwGXWecvsh4fJlx+zrjNOMyYDxmr8GlLuM7aYfIBhkibIc37CFrgHXmIc5FCqHHmL9J2JD9yJj4MfmoIuJlv1rybhb+qkzix0o3iDyUeZWLD85nmDOu0mbwA1+bzDWkoY6TvdFQ+aMnsTUjmkuZwHlZVkuBdlwNNNkzLOUpIJygyEAD99bGciXKO3Sox1wfbHsvPPKp+Pt2lemU5y0lCQc+gFsxqU1VJU6FrCoOz58YyGOZPtl6K12lXbnsZb3y7u3b0mf65vv370qfe9Y49FtkOzIGpVHQgYuL84rn3OBF7oz+7d//fXc2wQUYZdiOXgya8g2lZk+JzkTwAnGXlfxxymmvtm1DyUL/rrKnYy/APg9+7MpRcWN4JD37QnjHrrVMz5i4TZckAuiT7puksS1Tpi2BJEbfN+lTlIedGIU1rdMfkCN9jjTCEBk7qltF7NsJ/qxnvkSF5C/FZxX8VOKqTDipu76tnbSW894+lWbr3lpO/IRtQKzqYyUhJTawha7RXujWQc6J+LINHzA4yOWtkvY64xvjEjqIe8gYRzgNivzZL/GBmuvt+e+kDxbnXOgCc5IVkzZ1xqHemtCXRtlxxwqpUde5YEbH3rx5K/692us3r4U/OXNfelTn0v/rf0Xvf/heL7L3PM596SLz8Zg93ABPoU+lbMueIFmYxuuTsRUmFdkhhYxB+mQ6mYIxwHZEZD4fVtikwIKbNsHgrrEFLBaWB1oeHOng5FQnZ8/17HkOs4NTDrRzs73i8jcDgMI8LMDvbOPeB9UChM22dOvSN/NNAt8k8E0C3yTwLySBabaoOSsT1SYLJTYRHIyxcGPRic3iCaEsVysd5yLr5OQkm66j+gbkQRYAgMl7yAaFCZ/NCbSgS74HSLEs0qA7pR3EwmDIfLnJhovD/0xpmZ1cEz10ZjgLABYfLBSYzFvv6oWmnrlwmcOxRQ7hSMOigTmeOrEYoT4X2cixaYO/TRYB8JwJuVi0LfJMmOZGyh22spkPB9gIXmbDRV2hTbxievigXDC7Wcz0LDpab7L9KJJVrlfeSaPPQHKQ858P0ZE81TTYVUHkEof98VoTaztitFg02m1rT2GWNMGyHU8gyflT0tpxBS26NqEL27ZuzcQV4egi/YLDZw4hXr54qZcvXtWnDrkMPs5hNDpBWnKhe+gN+kMfYNH6NofSr3NQwcVwHVLHjb7yTaV0ArXe1XsLulr4mviA2uR66j1Gd0kF5+QDpEWvsW0XvR76q/Tv6svZgOK3yaU/jgk/cGTzFq0lRUOoy5C+zKaCsQuZEkYq+j99nD5K3ZfLlVYB7THVsckmZUj9kR8qsgXtSf3AzPJ+DXDbrnpN+j+57Vs7kSrI+iWG3CH7CAlPehVdWgbIex+M1YXoHRtKN8u2lEdbM1V31Jh5YUj70m/YPAI283zQZu50XE8PAAAQAElEQVRDU7tfqsbljM30L+YY8tD2RTIEkVlhCqj3k6+kV0B60sSJdwfCZuyxXfFz+D+DXfqWimBTOeRRbkkJTtBYBzv0O+ZXcJnDUuROG3Phe5o9LGMhh7Pogd3Imt5b1oPXRH9608fvJrDu/4mQ6M/98J3f+jITFqrdo4NjxtJ5LBmz1il/9HIoDCUHCkkWDck0BgpfjDPUGZsxyN4yk3jS6lHzWEzykTeI614uy75FRbre/zQv20J+rfeyFYMf2XLhyk8ycwHAPAzOTs+yXj3RYdaoy6wLk1yMCegnc+vbt+/EJQdu5mDGkJscKtWYUW0ztcH0jhYmDBoZkaK3CY2fNkbPsYljLGPNt1wttcw6FDc82mmMbfoxuoR+DNjRHdbAHGZdZty6vLisD07Ql4boW0otXWK8I01KrQ8vcfjWek+bN4rdgWJ2nm+OfzEJRMf0aSCVSllwfSKSnpR/fKHSSwCc7tu474K+PPDNsPWN6P9crLx//zZ98IOuc8F2nYuMm1z6bjY3GtJXR05t2ziJLqMAYbVnpS+P9FbLarK7GO979n6FRl+dYUmgSWUrBn+senAH4xa7NBX5ha/QCh0b+5ZEi5/xc7lcal77j6kX4w/fOEQmrLGmsUihoDIZynbzXQX8Ti/G1mXW8+y/nudcnHGf8wnqw/6ecf1tLs4Y4xn3qRdj/JCzjrEq8TTj1LnWmut1rW9ITguv15voxnUBWjfRHc4UoIk+DLU2GKMvQ4H5ZB0afNjoJpcem6SvdBnf4QEUF2kLu8nNsidUeF5RrbzzxEH6IczAH3QLufjagOho6SPnKKFPmgmb4oW8Y9q3EFrUZ0Jo81i7slt4aM1Cxo5thzclgeYcoRIaeVcAdryhngT7T+jYlj2jiXmy0G7dhv4uDWlDxMH84AazX1aS73wyznrFETtPHL/LM8sBOx2lZDLJh3eJ61G+qn3StpvoJ/2O/scHGT58OBcfCrvMuppw2pj6zn3XttB34tCznrXBce6I+NcZ33//nfi/p/QN1kmsheycrYWrKi/29Ey8PcpYAp0CgZI3Xjkv27KtWUeG6P4m/YM1DfwoZmRsjC5SFnyttucM9FH8gPwtdEIsOX7+sadyK33khY7zQb515Eb5uMGQsscqG5rmVf2AvjqG1wr4F39ZFo/uG5R3H9t42+m/Vm9dfKgeHQSr5Spr3mWFKYZ2uLq8FLoLLuJGP68zBq6jI7SBoNUyBgTJghomyKVP6ESaNu0VJqanxmH6xPv37+rDEHXxm7OyD+/fa5MxFp3iA6DfvXql7777LmdwL8S+E72f1swZw5qrjLxkPWZGtceCPxYW/qZoHMGI4oX7Ico3lFtVuUSxhHgcbhoiiDEHJo4w+Wnnw5Ozuvw9y6EiOH32XMc5gF/Nl7+pwphyClXCxMZT76nC03tKgxtMvs98f0v+TQLfJPBNAt8k8KeTQBZ7mZdYaNbFZiZlPrV3cXFe3454nUmVjRMbpp7FJItH/v8a3/Zlo8UBF1Uean6bNjrrTMBscLAJZ04izX0QTpppMXBdEzcLR/LADwtH3OFQ9jw3Ybv8ixzmHRwcanWw0oK5MvOmPcVRFnmhf3l5JRYG1IWf2uVijQM/NvXEUxZpmZPJF+JyHJlOxfy9ySZqk00VC2rqBb9XV9fikG7+1O0mC04WKmyej46OxUaUA2/88MYmJ6yF6tOPTamqsnF9DvTNPCkB27KD7YLPjnsP+xlti3bsrQl9b72Xv7Uefyu3E2dbGHQGPS79icLYFovPk6zN2HT98MP39QnEV1mI8ul04lryt6TroY2fNdwqmyHoXebwFz39n//5H/3nf/6n/uM//qN+IpqL4Yv60MKN1tE19I0y2dzMbvj4GAR/lB3YTc4f6e2J56OjQ7GmRG/hBz6Jp47w9uvgF1BPfVhNMz6ULCIX+udlNhgc9NBP6XvUJVUUm1Hiab+j42MdHB6mTXvEMmiT/g2Nqm/o/gKufh0xQTV8zdaOz4TlIbhgp1X3UK2857dv48ngvAq8og/xfpVnCFND5pUh8wK8Qn7S91V9YIjxkQ0ZlzMnxyfCf3h0pIPsZ+gTfKiH9Oig7eIMOsOWJnrP2E0bMzedZ746r/9b90F8WOni/LwOcq9yUEKbczg35FBs2PKzq2T4hO4+SPNxbLIZ3cc07800drSzD5vDsG/D/8SuyCsdJjVLHdIu9D/aerPte1cZvwB9EJtw+uDR4ZH4X0v8MsdR2plDAtshMor80Izn4UN5D0NlO0iEFdtym9Ac+yNIan2JYTwYc1A0FMJz9LD80adJV+Yw7CGHcNGJyERJb7vGGeTQs04BjEFWzFw/Coj35x+nvpKlgu6ZFHU35EHA3eiv5LtH5pMrcy/f1vszPNs5tIzcuAxFx5gXOUxCpoeZw85OT8U6lUvgFy9eiHn4VQ6B+L9f4EXCDqOPlMY3FN69e1uHSHyjBjB3nJ9f1ME+Yww6DEbaOuWOwRCM6ADAfQ8Kj+gi6z7GMDCNZ710ofemtsDdRFuiQ8zrN9c3qjplDrvOpRPlwqeSapM5irHs+mYtTI2TWQNTBv1wgmWb6G/4F5QATf95cOnLPH5+ki3/CSS7PwbN7j3bcVMN7JzCjrn8pX/R587P32c8+Cl4nTHgMvPTRsQraem3y2XXMuN4Sx9GEEPWFevtQfZQ4wChlt3V2kK9B7FxE2a3JPAtuODV7E/wzj2HzfYch/2FgNQTWW2LOYpx5WD7YZkxMz1rrPOspxhnGZvW2d8zBia57GksHjPPPUH2twkOH601rZZLsbZnDjg7O6t15XKx1Cbtc5ExnXOAwocPudy/FHVJFXme5HMem7FJtMi4TVmTvlxHR2ZkbxbZMI7P3y5eZ8ye9x2UBTZJM8WPtU4Yt3MItCWrBbZlT5CcB0yWCE9de+/qvanFXXNAwsfSv1HwOkQvOUPZZB0ylTdsw7E35SZ9lJunpo/0Cu0MRYam7RRp1XxWZVkJCBQzbvNOdt5FZ3pBjZDYeaYw8krmz7GbJ/6hGzj+FEes8srjHeLQvtnFeD90cs80iAIiYIr6zd5TlfNOmyCkuCKCvPOUwhH+BDe0H/2O8yX6Hnua8+z/r7KfQZ+G6AztvogO0Gd7bLsVtSHrFPLioQ98//0P9Qt9rIM4l6BvL9In7PTdMDKG1qQH5Ajgj/A4f/YJDSHgAKfyGkIPHec8Ef2Dt4Oc02EP4Q2+Vxlf6KeH2Qsw3hBn2j/5q8yPyKbit68UO7mSHtrsCyl7iO5PY/Eo9J9+R7V6b+rpv7YrnDO9IfxW/SdK/6LvWZKz/XliiDh3GRaZGw9ztsI+j3/P4vRp1q1c1vLt9fOMvewPWb/X5W9y9tZEPjs6SXtET+gzPXrNeDtmftlkLKVdycdcxLn03//2N/31r3/VT//4R+37h+TjXIc1fv0q5Y8/irkAXjgHYu/VW3QgdFvrutU56p2xKno07iBNPUqPGxRqxt0UVvqPxqrImIF2VGgq3i2cJUeQzEMm/0Fx2/XN3+nbv00jHXR5oGU2Knzz9/jsuU6fvyycnD3TUQ4Yl+lEjjIreVNCaOdNQaF7l5+P+cKrwMfS/LK4X5f6L+PtW+6HEogWRX3vvhOQhISpnKjYLRL17fkmgX8lCczK/2idGfH2cS/RnPcp+17yX9vLQokF4/v3H8RF09s3bzOZntdPxzApM3ke1yH9dFCPn4P6RTZbPZNoz2QKWmtqmYvYjNjOnJfxIvMR1XysDky0m2zMKJsFAovFmjMz2TORb3Lxik0629ns9KDJDu1hokqZvfUKx+1yd7XeE9bl/I2hB202QYxedubXZMe/YXOURcMYPsOwbAuDTIYsItdZdKw3N+KA8eb6umQCT7aLPvJBDixicbPAYMHSU35rKT/pVGaSBWWUlxdx+0iYPZUf57fnK0sAydquNrZjt3brxp/ybFe7zu3JBqtVumhOdGTWE2GS1rFtF50407y0s+JvtaBlIcymiwPply9e1mXw9InE57kQORGLUttCpwD00cmrXKS8f/9er1+/rp+r/Otfp4UuC943CWNDyLeC5wW0bT1loupCn7Hpn47+t5b0eShvzteir7218pLetlr8SaZf1USuERwCnrArLBzvx83hCYO/QsaBTcaJ9XYcuby8qv8liyyhGQpS6rFYTN9sOMwFwbQBXlT7cNHYUm+nnoqp9LF/yRMNmOoRPuGhMBOkgP3wckvIeB96zKQed4KhVQGTw4aCZHuLtKUnv2Jsb8Mdn8qtfTMF74d8sRtSKU6KAx0DimmR8yIbRPSedpgx+1fZ0+Ce+1/n8LTG0jbpYvLbhmyoSXbcAXNOSzu2xAPbwlAuukCfYq5Z5/CNuYY55/pmGs/xcxCwzlxQ6WKvGfeTlvTljp85ZHbv21OeQZQDKJOyPwr4g8WycTydemrdp+O/VgyquE/rqXrc5cd1kII82ZQDxiXkhlxa7/UrIRxEnZ2d6jAHPj1h0lTnKuN+wfpU41Cx8pLqNbmNe5brfVtfbmBzyHgzZL0wZE0xlHusdq96hDQ29ab+rB8UXqgvOr9YMuZ09R5dhi9NhjyqXdXk/+jbH429jYQ+uA35TVxTXb5CUU/wbluM1bTFOv30Opek6J5TJOvS05PTmlcPt+M840vNwcfHOjs7E5fCAPf0YaejmoNb2oQPiXDYyrzL/Ipdh1UXl6KMatOUOaT9RxAmxrQbSPGS4UKTIW4PFZhoZ94teNIBm8C0ftKiN4xDjEebjDcly4RT3iZzXJwpwuoteQM7eXXXPBJ0N8Fn+Cjv05J/S/VnlgBa9Fkgser1Vav99SnC3jxb7dm5yE2PS+QQ0HsHcah8dXmRS0EuBoO4r3LZwvgyZP/H5e8yZ61HRweZzw50cLjSImPGmHlgk746IZdq1U+d5E3NC/WsX1pbCNhNdk+ZseWwEGA/QJLcefbT3Yn4xR7bsrcItZZxhbnqIOswwFosQ1x9mI4xkfl9NxZm/kslkivviHf8HQcMhwvLuuX/UCc15p+KD51RF8VcbfdV0wd93k37+bRhop58bIeuhZnq6PhbgSpzIXd9fZPL5BttsmbcbOcIxu119iV8oP4m8Xw7eI6Dzl2oTIpSqqGytTUp2rKmNW5Tb0EHXYvsa2ij1cEq89gy/oXsJgz0h7TRkLmKtesQ3SzET9gOqf8IaOhgDMi/gyXbt8gc1vb8iknz1xt5VH4CgjEBYIg9kU2gnLTK27JvEY/iK+SVxyS6hR4xSfJI6BREHAilKeDXfVMzSsAG6RV493AbOrn2ou45aRv6GmuQ2353JdrPtlhDLnpXz5jk1I81Ax9mu8yYxVrhMPdGL148r28/vnz5QpxBLJcr2d5tR2kn2mayJ27hCyjGgeqF4yGImuAkc62Dr3NGRh9D39H9MfpHbI++LnJeuFqhpyuxv2vNRdS2HLcdO6jAT3zBK3VAXoVt30Pd7Ike4ev0S0i23mU7RhxTXgAAEABJREFUMhhVfTHpyU/cvzSc2oNYX/qgR3NexqrFYqHlainOimn33viw/Vh68kDmKdu2WmtqPcDewnbarFU++gQXv/Mv5P2UszDW7OgBY/zp3hqfD5gf5SJ6uVqlv3Q16IVWiOmuIfek/zVGoTyTQ+1uwlvflCV+HAF5qlKTIxEKw4qiARQOSEMufCuJ4nfTGIaGuIcUBep//2bR4EWYPjjS8vhUR7n8Pcnh4enLVzp59kJcCPfVgVIrjeQNQQbYiDb+IRir/M95OXQq/WiFQDm/xivUvgaZfxkaph38ZdX1Lq+/jEByjXPjo0LRq60CJzQBeSblwHEXu3yh8e35F5PAv1p1o/p50idScRyxbh8rQ7paXnnk24jqOllnb7sUPeYxJAM07yPBv/SZuvMoFkQsflgUsXDkIJyJ9cOH97ufwmMhxwTOYRkXViwi2UgxkTsTKXPdGAkwqfbMVyzoSN8yyWMDKk+6qvAjzJOfjcmmNtDZPO82JmPxOEZY8DqG8ZYyocmneXvPvJmyx8SPiYO0bbVm9dbUWXgEpO9ZIDfCgkUOYFkkHOVwcJn4IflZUFPGMExlbrIgRC7X2bCxkAX8T7abLGwJh1/btYDlkPE4m0x+2vfg4FCUR3vDEvRG6KdOYwKGALugb+b3lIBt2Y+jdKX3asseG38SR9sk2pBPmE5tK1mS7R0UU2miQ5vo9FBtL/X0j8MsROlLfCrx3//93+siGD/6s4iOkjbZo8NNlBuytUFB/969e6+ffvqH/vu//6K//OUv9YlHLobZHBK/rvKm/oN+Qcf2ji8TEP2b+2GiCImXQUY7m0D45xCaAzHbYpNpFwWiH8B+Ou5B4kcC4OA+whBMba30y/Be9YoNiUof9yb1pk/WGJb+eV24EvJAhgC5wuFBNgEnp6e5BHgmfgq0hW/bar1VHUnbMkaQNsHC1meaia9kiiPsFf/xTU8F4BwTPgq+ZowZJ4gm9mcR5vLIdkGabe2MTViTje1d+G/psF3lI2fKHVNBkIadwiNr5A2QPWMnY/JquczYygHBqvogfYN40HpXb03ljr2fd7Va5gBsJfoZYzzzFHMSaav8jO/7+oLO3EF0B53nEgid2uTgbpM+vImO8SEL7ApL+HqLnZ90w23/o54zKNueZIG74HrnFUd0pQaX2FOeSKjc2JOejNtxJCKspMn41R/KTomlm7jBfiFhKdHjrvxwLgBvzI1swj98+FA/T4dcyYvs6Wun1e/OtodQS6JSTvapVKh8j7y2MrMpBZBmsu3JJuRzMeWc3p+bd0ofGYTvMfo09d+0e/XfUfZEd9KVdcbvobKgw+giHzbpmQvQW+A2pa9EX/s1huCnIMk+5SlSeaXqStWDcYtSi7Qn9ri1cU+Q7tVxSwM6KmPZE/DO4Y7HdsXFuXvm+DEyR8+us05D3owfHPhz0MkYgLyRMRlt11jCmHB0dFR6eHZ2Kn7Bhm8K8L/xzs6eabVciTa9zljAepj59d27dyq9Pudy6LK+nUu5lMlcOXWIiU879rZNI4nIYix6pAMjzIMw5cL0jvM2bcabeATvi8VSnXVq+v+Q8YV0rfeMj4uSyzqHmoxZ9U2b5IN3QDkTyHELio74bwO2rintmGI/D9vsD6zHyniQ6M8WYCmPfl8TDvL8vjw8UvpXDPIXSNlV/vyebBUd3ECT4eI3cCAx/wwZo29yCXidC87z9HP6+rtyr9fXGsa1hiEYNxk/WtYWq1z+HhZWy/TBUF2vb5L/RvRF+rhSLoffrSXeLb6u5i5vQXyBc1Y1KRiVs+AtZr/ivwt9BeOiMb1VJSgGf4HxK37GnlXOlxkrj3KRtMgYRP0uLy9zQX4R+VxWnVkXMabYlp06xDONP8h2fHw8mQbMlPL1njGkxpQ9Zk6oNkhA77TXYS5/M86/eKFnz87Sfgdpz0GsVd5mXAf8vDV1YzwfQyNMq1gMjZCV82ppx95ow7mOmyQbE2e11HtIueRnPTjRWmvNmjDrxJuba11fBZlTNgkbmTwluYVyHsrkTAG5DXOcLXsLxQ5a/K01tfDRs4ZgLUG7rJZLHeTsYcJB5oaleuYIG92a+KXMqZxBlAWGzag5nLh9UP9ZFLg1G0vmL7y4WS382E3xCkMe5ZVnl63cvBKSEifZxk16mXde9XjyEvRJsD4zg35NM9Utb+q6Q0oMm4/xSXBiIw/yYI0qPcpcjw6xr2fd8T5ratYi1zc3lZy2XWbsWSyWar1VGOn5djs/EX2TdIv0V87rfvjhB9Uvj2X93VvXENp3PoQQfaPd5+YIF6E3BjzhsBp2sm2XrtvxJwOpdtWMY6Z9sf2lgOvoPbRty+iKW/Zny4ydR1odHKi3VpfZ8D6Gnu3HxKSfM5QBKH+AjwDenIwtZfSWPhPa8QrLdslhk7UTechLWps3qSbc8e179t1T0l/hPRVyj6VfoZwtyam4eHaOuL/soS2RKYBC7z3j7mH9EgNnXcwpy9VKPWdePXGt9bRLyk2jkcd26Qbr3pa2I2w6cxvEB4vfvH2rv/397/rb3/4mzsD4hnxLHmizluesGp3nCxerlOPQgI5tkS6FCT2H7phxe0Rf7vSDMJIU89NmpbpvM3gOyTikU8HgJgvwQgb9zWbIwmJkLAzSSccWO5VU3AGXvHKX2kL8n99NwjaOYraky+CuxUpeHqgfHevw9JmOn78Ql7/g5Plz8a3gMWkzhmuTShTCB7zA58T83YpMYZKlCYn2HtIHkYu+mX0J7KSVwNkd51d5nHZ4iAQW9YcxPx9CXlJh30FR/PlXNHZKFL3AHetWLeIhbBcQ/x33lPOT3rY/Kd23RN8k8MeVwNwBZg6dLhdYZeueyTwjxuaRjWchCSAR6+4zplvdR1JU2hCHevqPbVyJ2H8cD4iV9ExuIRZPnvIPYsHF4pJvNvBJKibRN6/f1KYuqbTMhoIDNCZUwISNf7laiYVly4TdKDvocffe1Rrz2lRua650lTaLvjEMTHyM4Vc7ZELUmDmLOGSjmDHzKZsT5tEx89q4jbAn2r0vajFR/CyziGhdRN2WIZGSDVvrTa019d6Ln1pQOHyOmeZSzgB97PBAeWxmOfxnc/ju3dtchL8V8uGTwh8+nGc+zywdegfZGO8uGBbLiXbKaKm3bdmmxkop2rIf993Hd73ffL9AArZL5vbn2VLSS7Jjz2it/IpB92ZUQ9KY0Z1E5YnGxT/Fp6UTHm+SbR3RgCQqf0irRTd6dJc+MfcvLkVYsLJYBVwGo9fobK3jopu2k7dFx7owVzlI4FD69evX9a3gv/31r2Ix/Pqnn0pX2TDSt9FneEtlVNBtHRUDfcYB0tgWfaT1XmW1+OEB2Lf57MfdwiRO95DUxPwMIq+S1b4deSYXIbF2D35gW/RvSxpyKH59fVVj19XVZca2m4rjIhGZUwfcq4xdANlPdW1ya6EwPdDFBc2qh8pF0GcCSneBjGciY8YcZH8HUZyxMB+aKXoz53jCdvgLbMu+C+psE6bEAdwTtDVwiDPFYu1gXMm7zaifsyu9HhrbyfoQD1Pq0XStOboIWuwZXb0FOdxoi17hdsbaVGKS59QnFWOn7NZ2tBNUzyTnscKRU+kRaQMSVHz63Zh2wi+FTsVRjkrf6DccHhSy56PskTyZR8odfsYtFBNn2nPibecmfTxzujiTRgHp0IOhymJfCc1CeBoLpJkQ8r/oGVPwjJlQajw7y6af2Ia54i8O4eUFX/NlGXMkc+fV1ZXGyIKxjvUDHxrDZs4kDLnboSfLvoVk3Rrv+eJ2YpKWQKz4vvwJrTzJz/sxJOr+MyYgsqrUnvQqIUJ2Q9pySH2BnRR5xm07xSnq29DbjK8dRC976+rlnuzWmkRekSPA/QQSq08zxXSS/oydeiXRw2dbkL11QCZjddUt9aWNZ9Raalvnii/3UPKBsG3Zxqn9tLYjh7l/t22aFFQ8kR6oDEFDXkNo0/fQO/6vGAeeJECejPWM8ehZb31LLxqbfGNhcqPTpGG+5cKYufgsh6RnZ2d1YXCYS+Ke9qFNKYefXvyw9+HIOpDNgf7AgX7oFpepi40LhKOqxtRPkVMqnsITLstuos3hg5AhOsSZETwSTh24eIG3o5wBweuUbsg6dK2bXHrTz+Djw/mH+lctrAvm/ldjVObGMbIiHxjD54gfm4AtxvhxYodlnHsYqw2JS9PvhU9Owh9DMk0J/qnelqYH6w4Uk6i8f/3HKdnOO4gzBTrgwZ6B/7fAXN5XtEPKU8XuVWAOjW2pqr+1FVsxnh1lu0KkFruJ9K3F14OsL7gE3mxucqH5QW9e/0Ov3/yk9x/e6erqQje5vBhysTvm8lfZqy+XXSfHRzo5Pcr+c6We/Fz8cnnIzwnT725y8SJZrDO5jFuuVmru1RUc225KybJafTsY9xj3mJDJztnv1q+EzRj1lJlieI90Tg5zsWeU/zavQxMZuIIcHuJI5ttkCUuCFiEtsr5aLhdVF8ZI5u5lzgWSI2vsdf0aAofxfFB0GAaFTOo5Cvc6a6Ix4xlpH0USPzZm/GxYERtTjh6AAPJT/gySt951cHio05OTXAA/qw9/0j6kucn4zfj59u272jtxuc03eYfwnlJKirzCroaMkUPmPG0N+zDanEuuIeOsjeyUsXkT3bmJDk17EvQDunwDmLSMy2OIImPmF2z2ajcZz6+zj0GnUpRs6FktOkOaW3T13rbA3dV6EH3sram1nrgtyj/RkVVma0WAPEPEFm5SILKLFX8lE+l3aXXPJMJJYOcdtCCuhEzpQjF0IrUQzHsXPsXuva3EOZjsrQPPBH3MJJ8fiyfwERBE8tnG/RVBndOsE8XIY3JItmWlXRxUezTZhKkM8plkP4i1PvrHhdbbnD+9zUUX6w4+4EXiZfojP6dLf1wuV3ICucy9uLjUedYA6Bq0nj17Xh8u52yBdc0Bl63RETdypETaJUADQuLeQxoVbVygJV/vTZyfgdaaRIrQGDM2DllToNesR+obyJeXNT4MuQMj2SJ8LzN28E3QVcZE7AX8RA4qE55im8SO45Gnks5xlJu+SH8EY9yFbT7baiB89tZydrIQMuAcs/eFyEOfw0ZewiQ95PdBMCAMG/aAp1cFPXj5QcgXB9gTMayvCcG/JNtbxK24A90ztMwYxf40KBRCZ0d3cqMvPe2NDqC7x9svzKDLhC0y15AmmWvc2LXJtlzaijH0zZvX+kcufsGbN2+i8+fC8DPiZ8+e6VnW7vP6nTJoc/YD0J7h6IPtZAOxKBTrDoi7RRuZEO5hiH/CkI471icZhijiJkoPw8N2EnQVQIcJ3FMMNoi7gUz6njAkfkyYFyv1g0Pxzd+DXP4e5fL3+PnLugQ+OnuW8BO15TJdz1X2mnKDMR1xoHOACC+FPf3Qson1E0jwL3tC/zHaP8fWLyv0z5Pb0YudHjp876O8CeD5XIQuj/LyFsI4LxArTZNmGG+BvmyRQBWSzrby7CBLNsVrbpYAABAASURBVC9JsR5AMXN4nPcf27In3I/75v8mgT+fBKLLsngUE1feedLBxvSnIeMxc8cQN/4RfyEJkoyOVi5e91Hx+6+pv5JnwhRXoUU/fmhU501o3HlnQpUof8h8xbzEYRaT6cX5hT6cn4tDI75d+OHDh2zsNnX5y+RZE2kmVCbX+fCpiKUY22JC7b1rRoJSzrShsJ3wRdEi3vaWK8m2Wu8iv43EnLS90vKJVrekrfqMlZb8lVYWpvemg8OD4DCb06V6Fg/2lGfIHDgg35TmJLabbKu1JuqAjUw22bCxYB1Tju3wPVbdufxlETvJ5F1k86EWGSzC2fBBHzosYg4ODlL2omgrBlogzukJ7ck/Tv684SlW8YQdR1n/BK/fpwppOwmpfgmSk2yajG3ZEwih7diQ0eZD+g5+wpNESYUzmNsWe0aC9x7bO9/sHKKnBLL45YD35cuX+v777+unmp5lIYtuEYeusWFC39i8YPfe6pABPaXf/vTTdlH80z/0j4CLYfoy/bzKiR7CAWXblm2KTlceiw5pWvpHT59kU1Z2LthYOFO+PaW36UsfQaiSch+KZ5s9sR95ZtHt7DjCd5hMprjz5rlDK7RpE9bbbIJvcpjD5pkwZIfceus1tqzSVzkEWq5Woq6kgXxIQFZj2qPC0s4E2IZ1nF+MW64nEkU/hWIjc3SrkH0CewXchIORMSxpNWMi8fjbku0tWuzHMMUnZeKtMqE9BspYWf69Fyk+FXvZPuJ0yoUvbFc6ykZGHwMJbVeb0W6g96bemhatq0dPW9yKQW7Mb4CxHRu5Ek5ZSRJxZvRPnW2rR99ntN53ZeiesSd+Kzh5pT2/Ir0KiyPP/XLwfxTRNw5J4HHInATP6+gD/M/YrNfVT4mbUekpN8KDfor+uk+qaFs2aFvbVUaKjBylIbzDD+MMh6isJTiAwj+mP9E2jFccQJ2cnNYBDPIuInnZTbQd9gTLfgqVQcYKVC79AhNKHyvrEfrRnPSU6Z3cVXZIlF2vWTDxOPntqX6t9+haC7qoL6hDiOgtdusJB62LfMku6DqOp5Cojz7oxKfio4SIhBlZNlDaPjKI7o3bMWqc3WlzdAIQxjpsIKzSDck35Y0Q4x6jP4SBsWiXXFKG5MSrTHlxjbym/NCe9Q5d49KFsB4ZMn+1HnmWbOHXlZH44gV+tv2Mfme72mW5WolvqbPWZd3LB7E4TGIdzDxiu/ogc+55DlqZX0vfLy50eXlVB/7wVONN+i/6T5kjlVVM8qugyYrbnniDr6mv3+QMaZN411oYXk5yIc2HJ05PjnWUS4xVznxsl+y4eKH+lzlshZ93798Lm0sJwuD1JpcK0KYM+FGM7Sqjbe0E1TPHI3zE/TgSmqcy/Mu+rAjwAewp3Haifwu0lDMDdigTW7+ZSVXDg74+ZGEc+y6kqUxLegg7YYFt2Y8h8mrOOKzEjzk7Xeei7kJctvzjp7/rdfD+/dtcXlxJGbe4IW1Jv1p2HR6ucgF8mH54oEWnD24q3eXFueZ5j37WWk//XWVvmv3p8iBlLVJWk2RJLSQd2q3cil+Ej/gtxT/GfxcJThjvj8Ihu58g/lvvuHMS7NDzLmRy4J9g9daCnnoGWWMtV6vU/1CHR6lT3JTEuMuvYjEGMRYNGVcZQ5ABsrstUV9kHs3PXFPUiL0PuAqSBh5mOOkXmRNYi3BJwKUYYzx7LEUO1IGLNvZNjJ3UZ71Z1xg7RgfGjOFD1jrUl0tc5o0xZZCOdQ/j7CZn/r1NMhuTp84RMi9c5mJuTkP+miMyB43Jbzu60WSjS4PWKbPG6tBSjO3ENbUOes4vuvoi6Fu0LqfM5pZ0To7psa2W8N6bKn3r1Y49+VrCHX0uO+kk16OnDNEByR4kSbgTYedtC7q2d8moI2sAbFW6iU+rSUlnTX+x4pewp5C7b8K1Z3ax3gvcOa2QfhwiLpjtJLTj/4Wg6DE6wjO5eUv2Y7RbwoO0w20bSEP0Ad3g8h99Qg/RyXfv3tXaQpZov+VypUXWAOQdo2d8oOAiZ3iXWYewB7ato+OjOkv48YcfdHp6lrFomezWmDImHg1zCZMmf2x8BOMMvPXHWQ9+yuy9lS618K8YaNIfuKCGF3gH1CUFCp3o0bvFYll8LGNzxtdbr7iQkB3qjkxkvI9iipne0KXc6v2p05j+hPwAKWyrgZTbehe8glXGLdZ4vTUN5AmSXWWS3rbsx5GIPInThFh54n4kvYh5JNx+PL39RHjoKMYmXor1dSHr1uAGuhOKjEtJcHwqpMi/Bd7BtjCtOfPiqvaCBznDpU0WmV/6tp2c0imG81nGS341gTGUdS0Xvn/lyw5/+1vm63eZe6+rT5xmjcyXJzhDY3znPI2xfkd7O2a28PA4lFKlejnWI2jrLOrvY1Pf8t1k0T4IJSyl3GqUbdkzEEaPP1BLCT1o6XtW5hVN3+C1+Eaw+0JtdaCey19+4vn0xUs9e/W9ToPj5y+0Oj6RlyuNLYeAoT/IuQSuJhKCGxRjXLE/9myT+EGabURRexD5+QGQu4/Pp/IHyfFQWr82Y1OJvD8HE1fkmFyKluDbAivti6rOOrtva2tsywYt9gz8PwMlfostqW/WNwn880nAkl0vzYZ+NGRhxgKDSYyFEPMGNhgZ8JPY9pRXjo/l410kcBrUy7F9ZRyFPqhFV+afdYCbsEL6NWUD/JUzHX2TzQULs/OLD7nUfF8HRfhJ11vXAYujHDBh1yJtnpThU8o8NRZCSrazqAKtJuDee/ytwpUElAtas/qOzhTf2pSHDdk08S+0zIKWyy02ZSc56Jon71XCV+GLePIJUUmyXeX11sq2txG6ZxKcR+YvaeyJB3iTLMov+qulbGudg3ZkwuEZm7t1ZJvgSldyWS4qnWLsUAVxf/njL8/6LeetBBDjl+CWwh0XpCRHlavDTXb6lfZMml62C3vBn+20XX0IHZ/7AAtZLoMBP2XDYfTJyUn1k56+tlhMm6mehW1LH1N4Y6y5yoHDu7fvcgn8k9g8XtSm8EZDxpxJ56UwLGnLt+NK+XYckmyrtR60B7CdeH0EetT40dB7gYg5QbFSE2pzFwTaDk8Wf4phzGPTOR88OWGtdy0y3rDBbK3J5e8lt9XBquyeMNtJvfcwZqWQSUZwoZSjxw1ZweOxu9CQrEpAbYcEDtl07pA9xSZjzgYb7LlJM2YeGZMnT2hBZUf+oQOeUq88egwSCfKeLP0mZp9lyi3wmkvfd89hT9hbWlPdHF1o1W9ob/oO4/gq4zjtqxjkt4482UQC3Mh5kudYfRr/jDHtQlyyynZBcvrOUPMC+YFi0C3KXK6iUyDzVOtdRufspKC5Rg1puELRHnb+cduuxM3lc3hzncsavlFzlQsd5iEA74CyCzc3dRGF3tRlU2hVgduXPZW/9X62FZZLNmMcM1KbSEKyXTLvLXvXxF9fX4tvPnFIxQadeRO+Sj6RC/8SgXGLSzQOW3v2traLvjCwGiQotBU4mO3JrT+ISXWLb2SCbtFu2PhtRx8tdK/1XukUg3/Wz566IxfbibHMO27bsmcobknWH8LABmjhrzXLnpGxNW5passhOgiQxRg3QDaM0cxL6ATy2mQNWuFJY0+0hgh2w9i3BfHkR+eUNMDCN4q4IZcMU/p1HYzitl3jPjq2Ojiocb71nqwtOe8+Y8qbAVVibauB1tRb03K1EhcdHKSiuxwwcRHLBexyuUpbt+qD9FP0Hv3nA4N8SJA5l35A36W/jpl7FTPTt1189d5iS8iHPOQn35h5CJ2hfMoGrAvg5fTsTICw+uZE5rqQ1jpypS8CykQmlA9vgMNkaBNnu+RDPSinpb62IXMXkVMUOSLKwLvnhr9CwpDj3UzffI9I8lcXylTm9JZmW396Q00eYg7Rz9R0TrdvS2RqBOXUdL25rsvfd7nwfffuTfbFfOD3nc7PP6R/36gvrKOjA52eHuXi96g+ILJYNCl5N+lzXNZgJ0DL9MVVxgbQGXtEOqe4pt6X6n0lu8sVnvkzrnELxZ4whavSWNrZjvsjD9F15jsm0Rb3/YmZHuJxYd+HxFAwwTXOtd5rbF1mz7FiXMy5NHbrXYzdrFcYWxgL+bAJ45lN3i5ZGUIyWmzHCsaLGfpEs8/hLkvo7dx7jgqu1xxI7sltu+pxcnykFy9f6NV334l91SJ7KMZNxkhwwWXa1WUuF27EeLnZzku09VXCz88vxCUw4WPmMcZ33EPmJVFhp86SmKvWOT+otdvNWpu4x1oH7skjftIlefGG7iDnHp5alJSL3d5a2qGrd+w9+NbtpE31ZFu4W/ytNfWWfAHjfK1Xlyv1vlBLWMWlDXtvUz4ZNj4fyebktS34dZvoqcwYOYyi3olWT3mN+PCHP9lU0J5x3PeRoAcPaR4EfiwgGfJ8LMUvituqWqkfr2DcgzKvT0lG2U4bNLXeJ5nET9p19itX2cOzHqBP4R8lITNkBzYZd/jVvjdvXuunn37S69evM16dVxouvzgzAKdnp2ItRN6QmEoPsbQGXrnet6/Jn/f0TBGVfnYmJ/XJemYAuIMhOrxOH7m6uhIXdezHHeorxgrOE7Mew40Owr/tieC996OhT6TdZU355U468tsW+tfskgd1B4QpYch4E14Beyclf4J3aa2vY6D5VSjdYQjP10Q4hJx4gfjr2XcTsKcEeD8HCGLGLl/o8yR8KD0a0gzo1mQXO0nLeHmZ8fbtu7f629//pv/6y/Rvz9D5y6srcX7MupyLXzB/qIf95tHhkfZ1Dh1AJ+wqWLpvK+GBC4rxA7QhA/wdbIYMbrdAuZKrSFRhGeha66pBUS3hoEsGTUqY3LKUsLgAHm05A39Px1kdZbFxeqLjZ8/r8vf59z/o7MUrHZ0+V18daQzddYQXFjRYGkFKSFMplsokrOx6EXMPHpN0TOx9JOjb84QEkNUTUX+CYFQC3LJKxxujx0EWM0MG8xm3aR5xfY4Y7hb4CLFvQd8k8GeWQDpDFhJjxmP6Dt/iYoHB4o3FP2DzAHAD0s01zrA/O2OHliaMWzuj+214xux4MmFm3qn+uknfDXAHCqBN+ZSzXl+rPpV3fZWN7qWuLi/ET8WwuCR+SPremw4OVzo+ySY3l68cNC1XS/Xe1TKHOaDMGbZlu+Jam9K0pLGtMmF/iCxwE95DB+AmbMwYkyRxuuj01sTikEMuJvTjXHQdZNHIRohwQH7bd0RR4tEnmmS1XeXZsWX11rRYLgR9eBsyv9/cRF451KbtRJrwTvxyuarN/ypzs+3IfBAynuupb+abBH6hBGyr9S50n37AJfB3339fn+R99epl/XQZfQQd5AMSuLFJz+bedukkhxlXuUCij+NGlzfR7SH9DozVN3c9UOi+nT6xg2Rbk4mN+1EkRaIF4hQdEvd9VNxHXmElT2VXxtHHQDxwCrOdtGPVlbrVRi7hi/RlZHGQTefqIAcdrKWrj69qM8B4shtHZnZSHuv2MbyXXOJ6MBmwAAAQAElEQVSfox7YFAsSAS+xkiusxIF/HwmqB7r79aGsIWXMc0S1R/zYM6ZxZaj6zWHkA/u0du4qae+FfMBe0NNOy/5KeISOvFcyApq9SavCHPCEPeeJPZa053RO9gm9tRrD6QOr1YGWq1X50WvFIDeALLGRm70dw9Mv0CFkDio+5dgT7WRP8pScNqq42ClYzInoEptQbEB5zckXfshXSPpx2++gv17faJNDHtwA3cWGB3CTy92bzD9lx016wkkDhvBLPSb3UPMQfBUoMOVjwWPZn/SKcCsd9uOIBEoOJKOe0N/kIIpvHfCtQy6vOLSibrarv3H5yzh2kvmcdmEebc2RLlTSbyKbEJ08e2/bgn5BcevjhhRgSjW5du848hSV+/aU/hPfJZZIITbyHzOGDlk7TbldYyj1YwxCF7Q1uNFL4nDblu1t7NPWz6d4Ou+vG7PlbGulFas9S/8ikxrXou/YyKmQQwrszXzwlvghbT/70Rm+LcVchd6j76SnHhQDlBdlDJE5ceThlx6ggR/ZrtLvAXPAcpUxIHNpskHms2BbnNnQZhzIM8+iw2enp8I+zgUC8y7tqhh4R/fff/ig9+/eictgcJ6LhKscVBEPj/A/84N7iLzWuRQgDfnBEFktctFCHQ5y0YJNnShr5uX4+Hjio9bqx5ougpfRwR5u0iKR7RAZI0/WADPgBzcypn2SMt0Pnd6ict++oupT2yYId6zpiSfP5M6busT69vwhJYDG/Rb4fSrPuSdjwz5m3Zzt+5yhr4wb6+z1+Jnn8w98GPqd+NlSxpVRg/hZ6EXWj4eHB+lrx6pv3x8fZl5bJE4i/3X21IC+tszl79wvDw6Ocji9nPrOQOlWz6Xboi8zrtBHm6T7bTKFTTwTp5h9Gzeg1z7EFDK/k/UXPhkCdxSY71vvWVN11TiUvTnj0nK5ypiT8+usSThjYGy5zIH9Ousb5ZzCmeshMkYSd0FoeM04Nbkc6z4Sn9D7zySf+6H7/o+nsJ16LMXa5MXz53r56lXa9yRhi2oReL/I3umCS17G7qzBaGvC+YAecw5rNuZ/G1rT+YFiNhm7531WvLJTJ57IAVn06FOPnjBXIVPbkUwQlm2L8Z155SA6t8r8hc64NYEWGuRhXprghFvKo0eMbdlWXqJscJvfat7GKXbgYHrKpc82lmwXoA2/toWhvw20dby2K021buodAZDkE+CkmWBZPNMr7vLs2Tj1+xiqVHW7Vzwy2Ecm3iSbU4+1jl9H1/hgAWBcYe1vo2NNi96qzdBF9vbvcin2+s0bvXn7Jmd6l2q96/TsLGcF3+nHH38UF2IH0aGpTPYJKSuPfsZMoss7z06saaQRZCxjrEPH15sbwR9rm7Izlta6Ims82xknVzrkDis4YE+WNU1PHRSiE0+hGJ3Io4+ZkJLqpcdN4mxPScrGbbUWee3BtjCsewD6aFs9cuvpk4sAt510QP9q5qFyRBIlBMvieQBhyLdFdCRKnUD8sZ545vZHjxhLh4yb6BW6QE7imYeZS+rX7f7xk/72178Ff9Wb12/EGLxaLsWHHfhyxKzvrM+Zg2tuWi1rruq9RRfCfzH/BENzMMnKvXOUb361MZuPW0SBs1DgDag42ZyC7Ca7p8M2OW7FjW3hrxTiLVtK2Jg0bl0tSrhIZznIAv/49FSnz1/o7OWrXAB/p1Muf5+90DJxXq40hOZNOuQ6UhuUSaQQLhyEKoKMpQRrCon1yQ+5wSdn+BdM+OeXj6McgMZDr+mIdEpAh/wo0heIZyE0Rgf3UfQyGNAvQJwEfcM3CfzTSSCqX4s3FhX0m3UORWtBdH1TF6/8fEUhh7rY8yaJzQR5qg9BpCRzf0y5769EYtqw03MttWYZeIobql9udJMF2eXleR1Ivc1C8W0WihzSMqkO2bCx4Dk4WAmsslAEbO7AKpPnQTZ5tRmJzWRLOJtc8rExbj3zVWvhxYWpdJc1VofPO/WyrUXSkq8lPYtcDqZuIg/kxIIWuTF+sEGCj0U2yxCiLhWfReWmFgmhGdrzmzSfgkofXigDDnvmWuqzWC6L93UO4WgXDuA4jMPPJutwKx/KoJ1E5niggx+MkXeCvj3fJPBVJICK2RZ9paffHKb/cYny4sVL8Yl1LoWfv3he/8OKw+jDwyMtV6tKn65RYxH56L/0JZu14Vjh6xzMgE3GqBp70ie0NbZle+vLinE39Owcu7jJcS88Bz5TOG/i9nAnjvinQJ67cYQUwusYDFvgTq2yjx7ljH+MSausnTmsBxyKr5Yr0c9XkQ99HbnYt3VM5ohsnDDeLfcx3/0k+MGnpL2TJnWYyp5CbaulDoqhXowrG8a8HOLPNmM24YA0SXr7QO/WN7keC5ti9t5Om+95f22nv7wAWulu7jE6DTjcGKKwEu3LPEO7o//7QAcA8a331NuFNH6aYryH25Loh+QhL1iu0tfSXrTHTQ5sAHMa/WpMe6EPdmi3aW6EEm1GPGlZA9T8x0UwbRwQT5vug3wTQgt6BULMq0D6cvAiPvYci23zTuBHHzgmwWzfd+MPok+UR/9jLqbOV5fX9WGyi1x0XV5eijrarsMfxibGrXlDTv+0MxaFToSdZ6+8PWdKqgfOC7xUrwq//6qY0K0ksfHbeQd5khz3ZE1pbt2JiefTn2iJaOMhF3fQ6lmnoBvL5aLGmeVyGXslwmaqPYe+i8QThn7an1Lqp6SZS/htbNoeKO2XR2NkgH/CUP4ha6GRPjAjCaf4UcPWDbdD0m2i/6y10JvqD6yXsyYsd/oV4x55bcs22YR/CO1N5i90DWzSf5Ig42crIOPWu3prCZ7yVebPfFGk3QQ92m65WukgB/N8OPL05ETPnp0FzzIPn+nw8FC2xc+IcjD7ptbbb8UHI/j27dXlVdbjHJiu6+JojOzg++LiXB/q8umDqDdjDYem/AoOcxjlMrBR52I/ZdgWOnWQtenR0XHKP9Wz588Kp6cnWc8flJyQLfJBZrarXH6uGt44OH79+ifh/pBL613ayFafYkLvyyX7KQV8S/PLJeDopH4T6I9mLKb14oqp5T7oT/TV6n/v3+n9h3fig0zKuHScS94X6U+vXr7Uy5fP9fz5WS4Ij3RwyLje1XoLmMc2uTC+FPvpTS5DFhnnj49PdJzz2YOs2XvmBqspw17gtEPytl625DxN9gQlXQI0pl9hq4zrLc32VCfqokfMFM57i1pzb936HFsqNrQ1Kd62WsbTljp1zqiXme8y/lDP5WqpnvAhY1pdAufS9DLgW4CM8yNlh4ZmaDJwpArUo2asuGTKcz/BSMAj4QT/HBgPGXtZwywWS52dnumHXJj9+G//VhdotsV4yLh4eXlR4zLj6DpnBORbpP60MWDcB8vVSra1zrxEXtZ5VLunvTlLIQ3roWP0Ixdi+EGtJ2vNsNAivCBLPrhae5fQ7B39cNGWrNlU/fHgKETKUTTqNmPIWM48M0ancW/CP3PM9c1V+NxkPh405BxonfkTe0x+eN4rhhI+D2HRtmyL8xN7y78mk5hyUNYYfQnXKTIVyEME8U8iNO3E3oEUb0GWdpBC92kk+jd/qOIQGQ+RN3tv9Gmd/fhN1jq0S41F5x+Ezt1kLUSbOfLrram3rtZa2m2t86T5EHBJzPkZFeHi99/+7UeBV6++07Nnz+pDYZarjZE10oCHBMlOTBCHZD0wUxDvW9Bmw7jJOmJQ8X29znrnOvxehqcLscZx9rDo9VHWQ9iHGQcPsidHr1vvKSr0IoMxQBbYGRwflL8LSHKTywmB31h3noRVVAJd6fLehgk7Mmvhyd6Gb21kuUg/Xq6ypguPfMhnlXGMsNZbslp56V/XlKZU9e3IIi7r/h+B23TGvUWsjz20+ZjeiR1LtoXeFOzKur7ZZF95obdv3tb/+v373/8e9xtdp6/QRuj7y9yLcvnLN91fvXo16Xz0jj0YaXqPvoWe5a2KUWrIV1jsL3gayvQQ0hQ2KU5LAQx+SSy7p5iEyzvbwt+k2AU3OemmyXWlZSpxlA3GSRYhZy9e6FkWIifPn+vg9LmWRydqq0OpL3MB3AJrkCNHT3bKHuMP8XrGvTcDwKN4dKFQGT/39U+eHmnu409aXYfvwOiJ4+ZJteiQQxYLm1y0sNBZZzGzZrJ6FEMmgs0ehkw0dwG9KCbUv+GbBP45JVD9ZtL7WhRlgrrJIRabABZo2Nf1KeFrsci7vLrMYuk8hz7nuop7fbOufvOwn4TwHPjY+LzttxnuI9dRYxb7VX7KpjwO1fh/RHzTF5tF5RWbsvDHwpL56uBgKRY+BwerOrBd7TYi281I+Zc50FzW5mSeVHsm1kJj3rImHsLG9rEJs7LGK9hWS9rWetK66guvLILhZSChlDRWTxoumVtrwgzZJHA5vM7mZZPxaJq/iHkCERvkwCy+Skl4aI2BLPVs1lmgsugjHpkhK+R2k8X3mHGw9ablalUHalPdW3jsQVPvXfZUlyGyH6tAfTN/BAnQFp+DPwLPj/Aw65RtceiCvh7ncIlLFQ4tzs5OczB1opOEseE6yEZmSZ/NRobD45PT0+rXtsXm/yZjA2MA4xCbzk02n4UcAlAWItPWTO50mq2/OjKBd5DISsILxF+dbnbj38dT4Xtpwqt86ydH8ZY+Rj+rzfO8HkkYxblZrfXqk1M/7cIGPf28p6/OsK3JZMxMXYo2dsaFcieyynzCprxElTWlC534cBM+Y+efi5sjYu+XQ7Rt2UHrqUcrd5JF5GPGyo1242TqWzLYs4tW+Cd9MugOKpCgMcET4tuGTlaKvXXg+bUxlfYV35OkSw60Q2Rht+hCE+1Pf+CQbQZ+wnt0omWOeQx22iLQbCxVug7dXm6imEs20cV1+tE6c9OQfkT7jJk7sB8D6QF5sAHpoAdaeII3+ATwjb3IgevE96LKJ90M22TV9C7nZ7y28ovsJt3A/zgIHVI3Lu6us6a5XVdc1oEQcbZrzmT8YawC1AFebVcpMDemnbBvgX7e+h64Pla50J3SbxPFjwsoUplt3DOc8HK73voUA8+Aeo6RA3kaZQUKPeQzpl7DPJbEbTvt1cUH2noOye0mDOnkuBKf94PnieAH6X6LgLle8Dxk7GE9Nus6/j1oTN2H1PtOWPxp3ajXmPFsEDrPurc+ADn3H/pQwE+JzvMTNOwSUlWz+IiLDymvsx5cJ/0m/Q6+lDISdfepvHeDPtdXpYcO+ku/XCyW07e0coh/cnKqs7MzMR+f5GCf+Zk2hhV4Y67lUuni4qLW+1wo7H8Dl/jz8ynu6uo6VRhrrQ0dMPcblaIo8lO5bKu3XuMbc/7R4ZG4XIAPcJxL4TkvfAPbJfuL83O958Lr3Tu9f/dB77eXz+cJR+7TODZoNo5jH/FKoUWYvpk/gQRoqV8bv78Y5rFh3xbVfoy1hA+5yOCba+z36J/005vMaS1xx0eHOUw+q4tfPlDBJcZi0dQSmW4Xm1KU/jQGG40ZE22rZ63J6rnu9wAAEABJREFUXA16xvreetJ22V3KWa+3kJy/FljKu5D8Zc/+shWzlya+6UlYnkqyb0+R05vwyfX57zpvmLNNdeVth+fWxDk189lyudIqe47DjD/Y1J+x/zr7jMurXAhFnoyDQ+bKMTP/BGkMb9CjhMlOAB5h76MCRZrKk6jZJinhU4rPfzO3MI85bcoZCJf9P/zwg17knJ0P+ECR85sPH84zdn/QRcbpm9RrTF1oX9Y3q5ybIIdFLpL4gDtn/mMG/03mpiHzYOsta6FlnR+QnrXQ8fGR+NAOYzZj98HqIPPJUkUj+jPRW1Y+wqBZqqFbgxyVcobCdPZUe4Sc2w7RRebHTdybzK1g8m+0zlyJzrP3Yx81h28SXvlSt9tSfoEr7WRbttXQF/pBj95E1vBOfxkiH/hHXtXA2jOO+wEcetpB1uOG8J/DnJN0s/u3stNm1BmZ36yvcwZ4pavLy7pEZT3AhypZG603NxlbhjRzkJudIW1T7RcdPM/lL+MVclwuFzrLPv+7717tvvV7cnIcnVrJs7xT5lQ978SGy5aAMHFj7YO4whyYDjfSbuhVdJy+jS7d3FwLN8kWWR+VXmdcWOYsAn/vXa0FECPRHkJyz/e008qfE3+HBgHbMMID27Lvo90Ja6WTLX2u13prET57xuu249H6lzVUfX/8x48wIlOsR1FpaMkt5vwV/miOXaBttZ6xwS0Tg8SHhpiP+XcMfDjx9evX9W/MmKeH6PFh7kaf5V6UX8OrL0JkvD47Pdt96GqRsbilfe3bwuEK4smundmL34XdcZDrIdqCQXpGb9nY9WARdHUUqLVJ2dL5JEt7mORifhlDk3GsIMy05O2LlRb85M/hsQ5PznSSC9+zF6908uyFDo5PE3cgp4O5L6SkL7hLbhlDHVsfMVTmbnRy3A345vuKEngo769I/OuQ2lMAuKWDDFlAjJlssDdZRPAJIwb3h7ipQX8Kv9Emm/H1el1hm0wQ5B9DkAn/6zD7jco3CfzBJJBOg44PWRSh8/QVvt1zeXklFnNXsS+zuLvKhSKfXLqOfZkwDoI+bA9euJgd0udqmsgoPtUwhCdH3vvueOeHvpV+ysKfPnidzRa0oPv27Vu9efNa/F++q1wyk6ZlXlqtlncufFmgzWBe6zWvZS4ru6tljrGbHLRm2VvMPDxpk458rhRhNQvZUa019d7LtpvK33rNnYvMawB+FkziSUcahwIyBrN4rNu/RN95kBZpC3sxjEPIgU0fi9hlymNDtsoGDPnTNsgKWZLWdvHXUm/4Ocmimgs1FrcsQgC8Vnn6Zv4wEkDZvoCZL8z2BSV9XpYhYws6Sf++urqq+dV2Dl5Wteg9PT3VWQ6h+cQv/8uq8Ox5hR3nkHqRzc2Q8YWxiEPey4xHgMON62wmb25u6ud0KGPYXWDd8khfuPXdd221H+FtQQiL7Ye4n/ee35LtQlzamdAdM85RBw4t1jmsKJ7XN7kY3dSQwCFJS17yUAfqcpOxls3EkDUMvNjQJgUcplZFd2tHxnElcooj/WMgTWE/b9zFxL3c8dYDxXJsX2PSV1hsyrBd40zPeDeDcRHYJkkw1mEAc8wOadOSSWxosjnCLrK6Nff9tzH/DC6X7OzJVgwyQAewQYIy90SEcyNt0yJrxvUZjOW4CQe2o4vkTt7oBzrFwcyke+vQHBPvaT5L26GD0nTJQjoOcq4zJ9Nn6We028wPbQtSgjB2XAHlL1erHBAeVd8+OTkp++j4uD7Nv+JQJfGroPhN36Z/98yXtzwbko+C8p9CKvRonjuBUSb6IPX58CGXR+/eCxuZ2BZzKvPiSfhlTIJ/5kvKRH7oK+Xgv0N35xmJ3vk+30GbkGvktUXcJZLYpQOzLYVlSYmcHn3MpOrJPaYfzhjinkDbVntnbcfhxUUO6PgJScJt73TUtvLoT2eofJim/ajTOvs72nOdsbjs7P02ORAkHozbMYl2nhHhpW3H+hbsRS4bkRN6Qz9Al0mHv+SYeQm6RSvNhczsyC48kA4QBy+bjO+4J2w0hW2EnjL2b1lPzo8/0ARzKtz38zqRtqvPL7J+RLfRd8Bakjn45csXevHiRV3IzvWiv3DpymHWG74ZnMvX88iAeZhvIVJXxSzTj+nbyAT+x8x7rD/p24SV8szl5wxo0Zfpc6zXF2VTHrywJmAdAB/wtQjdMWMY8qXMy+gpc+OG9rvZ1F4FfsBNLqIJR55h6cFjW34QOgd8uj1GuE/h06l8S/nPL4EMAI9WkvAxw8qEx5JUTA5dx3vIjJ7k2/xZ8/KBpjXfisyFjHLZslh2rVYLYfMz0JvhRutNLjmCURuRZp0LmjGXyMvVMnvqw6Q/yDjfMyeMgWX3+FfqDSxlLxLeAmccbOE7thxae0jfUoVpa4jbOmPBcSxxgIz7PrQz92Me85OYcOyPYI8FUttOvZrqEjjnBFX/XJifZH/MeMh4tRnWGVMudXFxLj4kNkTGSo1VBipxVJtgB/XsFVR+XgnLg+s+tlR2VOf4/fDZTRzufRAGacD4esTFQvZR/Bz0i+cvat1lW5yh/PSPn8TYTV1sq2c8bb2lLYdcWEQ3Mv8xlrlZi8RN6NGJVV3+IhfGdcZnbNZxBdZx0R/CpzyL0O7qod17l92klKcycB8pbsfNIXMDYzTz3zrj+CY8bDIvbzIPr2MzpzDer4mLv+JiwyfkNmmTdfzQwG/lj7KM7ysgdGwLfaAui8yXi8iGBoMXdGJMHVIdggr6BWaSzi8g8EhWaI5h8A4eSfcwiJwPQ9N6iphT14wikf1N1jmX2Y+zhgbIhHM4ZLZJu11nTJr36de1l7jUZc7zWE9skr9FT1hz/Pv/+nfx4QXW3OhXc6u98SZrI6fA1poc3bTjAwnjUZkpTARYt6bcvII8RFArZIHurVM+OgRSIaHDrD1W0WfamzIBdR4zppIPGrZlz5CsLzQwk8wOBYfEA6SMto9mtcAmpcLWWDntWz880h+wQQbqJPxXecZ7Fb3vvxd9x/tI2ozvEXJSPYxD5LZlO23StMha1nZ9Qepdzq7/9te/6i//9Rf99//8d13+ouuMoaxn0fMff/hBL1++1OnZaY2vvbc01ThBMemz6CSgHScQDh7yk9AHD6mKTBz7dvpWGEeRCq0qgGIlQi2VmOx0OCVdQczXE7Z+lSE+6dxlL9X6SovlYTb/Zzo5S+WevdLZ8+9z+ftShyfPtFgdqrWFkjj1ctky+Vu57YRpgmPfQpOxxGJmh1C5baDUkgZ7AEnJp9/aUOaXAl7Ji/0YiHsKpC8ZxPFUmifCCUZW2A/hRD2NlPb7PpZQnwnxCEOHGmqRwyBPJ9whiwzcLDIAm0kmpatMZtgcgE0DKXS+4V9GAn+CimakuzPs3R8Gy3+nHvSHbNYyC0wTSfpFDlPQb/rFOgs1Ln5vcpECrm+udZPLh2uQsHX6yjqLc/rE9XYRd5VF3NX2Mgc6YKzFcHGX0ilzYnPXMQUPysIum47QJT+LRw7TOLhhc3JxcSHCALzQR21ngu1iYcYkCvjEKzaLNhbl++i9q/eFXHOLlewFfYaxyTeBbBFdrMnfWteiNgNdLWVA3I67NdkOYsfdmtUabsKsMrHIY1tDiCK3IXJDvtdZTFNnFtHIMquBZLmVp5U/JyhPWlDxyilDMWNokd62KLOHxx45sDBZLldZZBxmk3+kg2zYVsFiuawF7yIbmpY8Y3iAlzF0bMu2MPgB7m/4FSUQudN+hW0xyP1zgB7RhhPGSb9CFxpbko9baWvb1eb2ZO8ntF061Vov236YRh81Y6o15mB7CKaDbZs+vUifRjcPsmY80nEui05zgMH/RHn+7Fl9g+EkYehsa203btBPGDsuzi91fn6RQ5oJhE39Zwg3Y+qjILwq8ORuzXKgMmO977+cAJPnHhIsmRjF+AlIFZN02oJShoy304c3kMFQh/uMbWPCq30qkzJgjhpz+TDkAGoY13FHXumbY7XjoMme0kxuwgIG/aRJgrgS/8Q7BVBIxc5ubHLA40QzvtCa3RPNpEpFCBuIg8fYISTqaTtWoJitW457/0n6yp+8zDtcEAxxzxjjJj4lpchbHvArxGzLfgj9hsYp60sgMpH3Af8JzGNb9oSIaVf/RMVdbyVWSpoGWhN9omeML2Qcx2494X3qp+VvXU5axSBb5hmA7iUo5IwVEY+iHQjHBrg5jMPGT34leQu9x9BTLuASiHl5H6vtfFNx4ZV5p7DN01uTHeJg4ijv+PO+faKA5cF+DBV55zVGQYf0H/oedWCtwzjBz8jyf5k4tOKAirrBL5dNXD4BvvHCXEldIbprFzzw+SRI8BBVm22ect9JQn3mgMkN72AKncIm9/bNPi9OSMZKTZM6dS2FCbNj3APjS/rVUMhYEpt+Rhp4IPxmnQPgrMdKL3KoOmzG6ELKy9Ozjmqta1qztLQRJSm2C/rdzcSHPdkfY2eMTKgv+rzJehb7Jmsu2h+dYO4gjDSknWnhJow4ZIS82C/iZwwbS85DzW3rHCqShvTkt51+asRd8eQjHpAmIi452hP/YTFpxylt2uTq+lI3WY8zXo5ESrv0cWg2cxx+3AB3OnbRw7/NLifCdvHVt/2Pvsh6etZ/DmXB3A+Ih8ZNeGJtfp7L3/cf3tfce50wyoEW60rSKmaSxV2dg0aiZFtuVgsctD6NU4vYy8VSxcvRkU4z//NtYC436IvErZarrL8X0UnXPHqTPQnfJqq9w3b/cHU57WHYsww5RB7TDyIIlUEQhfhogFi7B/8ngUS7XA8d+/RJeh97Obzn/ub8nSXwM8XTVp+DHbmPZHLiwHTAGkVhXJ8xjep5D1FfQH/aZHxY72Ej5rjWWtbTy+zzDoJV3Iv0k3DgddbOV7noy1iyvtRmfZXL4BsNGevJc3BwmPU3H9A60mp5mL32Sr2lj/WDuA/U+6FaO5B1EGLL8NLT3Vvc3mFMrArzW1sz7tnjlIK6JfQ2tyocv/bNOHkIfwpTChJuMSdMxDYkcnN4TsDeY1uNcaf11LFHVksdHK4Ky9VCiRbj+03G3ptcYq0zRyKvMWN9Kh+aUHfSNVk5vM97fASKeRgOhUTMjyf/GD+IJcGAbg3fGr71bV1JYyezgtit99TjoMbMeexeZa/P2oezFf511vmH87qkoD7rnOswB83CceSxyNqMPAeHB+Iy7ODgoGgy5jL29pTRWy+ZMVb3+NGhgiOL8GE7HFmTSY0yFo4Zf8EQnWM8noGMN3X+tI5OrkvmzHWbzKP7GEJjCI2B9UvcI4h/pD1ShG3ZgZxit4iVJ/5f8ISAbVE/6ttal40+pVBJzp++gpmohVBoq2haetLWXUOeHe5GRVHvBcQb2eX95GNb03oPHuBsjIpsEfmzdqJfXOasnA8J8qWNq5wH8sE32mxIm1QbRr/QsZusD5ibWTOQhzSL5SL7/ePs8Z/nIuyVXr18pWdnz0rXkHGVVu2b8sOPPeuWJEsFYbx1YvCc9GkAABAASURBVDsBE5Krqj6mrhMSlcAxNOkP8LXOGnAdHpXOtdiuOfhQA3re2lRecoVOuAmdOPDK9hZJI4unoMdM4u9HhhY8kbpi87It++OoNlFTSzrgWSYh5KCemXbsmV+J2AmOG1RY6Cim/MbBK3bS8L7FHH4b8sdwpUE1aqrGZOOGW7CN+ERWK8eDtFb+QjSP4tQ8Ulf7IeOEoO/XmSfOL8719t1b/fT6J/39H3/X69jsLxmzGEf5QCPfcuennrkI5lu/7DHZd4oCQq/ohuYIZn95CJhL9+xIYNx533mSPs+UJvKZHIRMaLcB0pSdCE0mjNiEBukYU34n3S3a1hdVFB2lt4UWi5WWueBdHZ7kwveVnr/6N7347t919uJ7HZ28FOHuSw2hvUnF6IRD7KKfMKtJRbflDRzvBNsJA9oZx5VgfRykSsLf8bG+4I9KfTSfEvsEvA3Hvg9pm8+xZ2zDLCWQp+xywMc2fPJLH7X1+xiHKTtvRyMzcKOTNVjGb1iKejPw0xFZeGyyIZwnKCajTSYBfsqrFkkfPohFEpMW6cnv0IfMN3yTwB9DAlmQZOB8+h0uo/N5R3OjvVZslUGnZ/1n8YOeX+Ui9+ryqv4XBt/+JYxDrk0W5tOE5GwWB12vr0U60pOXeaT3lrG/Cze0SQ9f6Y4Jy5Mx3imd/tiaCRALRRaC7969yyT5OhPma/Gtgg/vPwjamyz+e++1GGSCnHF4eKSD7cZktTpI/EpMnizeFtm4APK13kVZ8AAUU3yFl5+ziacuybL3wHe8kandsiHuKXeVemc+Y0Gc8YS6wzdywZ3mkW3BR2stbqCy4TEOrVmAbm5q0zPLg0XyTS7eaaMhC+mJH6tBq09lk7+FJvlJf5XFt2JWBysdH5/UZh45IRvCOMTjIg35kM+2nPQ8+AlX5nrowftUZmKTLu9vz68tgejl/SIeCaokUUE9Btptgz7NSN/Fj04O2XTTpsC27H200i07YdEpA9xBEuZx6fsqBwmr1bJ0ftY/u0mk0z2TMDv09lB6ln55m9eVCZ4qLv33IGVw0MuhLxfBp6dn9S2k4+NjHR4eps8tRFr6xnUO7i+y4OZbSfxaAGMJfYFwZFHEeYWH1lz5FouuxZK1ao/fUp5bxJPn1i89dLuCFJp5ZOkhKtCynTJa2YqBJy4LsKkzSPDuGbMxLSSE9rUnGnIC0uLkm7DJWBxkbMA/xma8rTEradONyfBRQH9OMEbRZgzRE8aAAvqTcXjSnxw8ZpwbU1aVGfdAvtgjNuFlh5M9O2xXMbazF70bRz5oTWVttN6WRXghOff5DImEfOT52QQfyfvZURF0Ncyn2yb9UzzeC0df7bbjylv9Rfdb0tqhtoc5fLLTn5uFm77GHMD4jl9bU/KlndJAuGlL5vyrrAPoP+u0/ZA2Jc529X9oQaO3vvP3bX/e2enDvS4Mm2YDjR22gbaLP+gV3GRv66TZ4I/bAc9sh2d0Pdq0p1MJ2daHpPtIcC6JBtWBZ+p1k3GDTfn7+ubv+/qwGXuCnrGBcYZNOptzfhoX2UmT7tpWi1xtJ0Q/Cz1hnHAQ65EHjf8cQOI2/ZAxZEifHFJpZI57kzrTntXPMjds0s+IM3VprdYetPtV5LLJOqa5a5VD3+OsI5ABP/W4ylqLdlJMSMv2LeSE/n5PWHlY+KOBUzLqPssHWaDvF9sPEV1G/wkjpZ16gXiQI+th0gL0BXkApH+ZtfN5Lh6Jm/MTR78D9I8x/Qk5X+TiFJAWuhwqo2dzOtKmyGqXyxywsiauee3qOjq8Lp1XZA79tuVPewZ+xjRSIeFl7/xj8idw+xAHv8gDevCwXK2q/ZlvuUT47vvv9d1334k+cXp6qoPoBmlvskalH4FNdMxuWuYQlbpQB1gj/CYHY9Qb/brOQTA6RrnUfYxMKDvsKT1Y0G2ta1qDqPzwxPqfsvlQGD9zyrcnXr14WeWh1/AAriIvZHaRtviQy+kP79O/I+/rXBDDy0hB6SNlI6gaS3R77yYMEZ8C3eZLcu609qEyiagyHtr30zJv/5Yo9r69PksC/qzUU+LKw+tj2OrI7ostUY7ZTb+QNum3g4Zxo3X62k324de5lOTDIdfXF2Juaynu6OgwFykv9fLF8+wDD9NXF+rdybv+/9l7z8VIjiRb8xz3FBCFEhQ9M/fO7v7Y93+tnTvdZJMsgYLIjNjvWEQkEiigWEXV7OlyxAnX5ubm5jozod3+WsNwzbhypaubSy4Br8gxqPoX++rT/GLjNuvsZ+S90PnZhU6259psTqGxVfNGBq1tcK8ld0kpFfoy7gCr3JLx3mE8+NNpiCq/yiEd28kjTKKwpuqX44nXSJIFJGGEm6VJePknO4Hp/os9lkdqzeq9gwa6Mn5t2Uev2Sf0VS52B2S2U+R9y1g2ZszKHMs8imDVW4NGk6oS+sCMj4a70o28AyxVsgQvECbCiB+nkqD8BGDb2JrMSF1GeNozf6e2682GNjzTxcUz5ZLh7CxtuFI+fPTu8p1e//Ra2S9lrCSrsidarzfUfUN7b2qv9ez8mXJmsGW8jyyiJ0ZWKXFEiMGALKpsiJRNeJ4g/syT4Snpgn145Kw1Y3Z4CaK78e8J3yPTnMtmbhjYi0wYEPMiJUpl/J7icVOQkUv4spsMfzYhlrBk/vLoVxsoQdC2GvDc5g17KlNVjPXzJjV5DJUT2rHLCrEnYEqzeQdxk8kHxBUtALQLwY8+aZ/HADm13tTRfTeyFrmJ45H2ThtFb95xVpe99yX6lLVMWqM1Tzr27lLvWVPdMt8nT9ox/uS5Zh3Te1fWE//xH/9L//m//7e+/fYbnTB2Ra6UyDPKdqFhB/bk5617MMmBCRVppIxHqTuIrtAnBuyIYuB10MHbnXLmH91r1HfLueJ6s1bHbTtkFDOSJzaqVtbhRZJyY5syy330GnEHxi4Uzbjgi7B6z7Rtywb6GMgEwWapkba3phW8xm2bsFawBBUV+cltEX2ArDx3SKSE3wAbP49s/IFiL+Fx/0qE3q9CeFkQXlQGVgXZIxAnjEUwLz1hiHJSWLL9IegDboSDRryMaGm3gb4QvQ6uOX/98Ycf9Ne//rf++t//re+//05Zf0a3Vr0ra9dvWEd/++23rKW/0fOLC50w50bfMq72RtsB2yGvxdDcjH0pDxAYP1Y9cQflqVwmEbpPIA/uxJQrjnugSos/CQItJMq+88XlKYxkcUUIzU3dXQ2mG3bnYnfNJnF7eq7zi5e6ePGVnr/8uuyzCy5/Ty/UVydSW9GPZiahhxzxh1dLVUqTyp78xh0oxrxmICc8IvYOetSMmtKOj8b+3oGWleezIVWWekHiaZt6sVjMouoAYZIH64Mn4U+BxIkqOrjvngq98/5ZXFR9Vp4DR7ZLJzudrjOBlX7ijl0yJE8G9JGFyACWyeCGhV0+xZSN9jsugHMRfLu71cjEUfn+pCLQF/NFAscSQL+nPpHlGGCAnfR9VCaschO2zyaSxdktep/F2y3uTFY7wpd0oZP0Ic+IrZEJL5+mv+aQLAcqjT6x2W6Ub+Ku12u13lV9Zcqo6lss6EP3lnKumSRzMPOeS5v3HNAEWUheQy/xe9KO8NZ6r01INh7Z0J6enlLGCZvZrVLehnkm5a0os3PYPKEpfT793K2pMQ7Ylm39UhNepOS3bCsm4o3dWteaw64V855k1VgC/3sWm8lXiBw0GZNm4Smz3SKT1PuGg7Rb5J/NUqWmkMqPLHiKSvxL3MCYdIeBzWl+zkvKQmKR2fn5mc7PzrkIPiV8LckUO9KGEIdQi4xA6GfDFdnvafvwFQyMjSmYXKT+8vxREkg7L6DBPig2cTQiUbRjGu8IiUu7BXEns236Av2BPmXa27bs+2gtftK0R3CUdioqOjTAwqiBgJExAY8eGj8IsP1BuQ+SVHz0ssNrdHm93ij9fMFms5nGAOzNZl39PTT29Lvo7A0XGBlTjpGxJT+NN8KrLLnqatnGo0cM4XoaianoJWfRIfRgL00zIpZRaYvwFgzwGZklKzmU9mity8bHQ4vS5aZ3Dv+SbkHxr8h9KJqhG4zIf6Rux6Bgso1F66k3XE5pyDu5eeMOnQGaQdY+Uxmj4h+IrzGdsSFjxsABTdIXakwaGPP3qjykqXDyUNDjD1Vd0oxJH5A++VNWheGvNFCIjSUE9jj0x5pqNtrtU+1wR3I9yr8+NBPd5LBMtG3ZP4+Wfuymhm4t6PSpBbahNj3j3G75QFZ0NEh/Qnnk/NFfWm/MIb36W2i00A96m8K4OE1/DXprlEvOuYy02TEm3dTB2FNaLNkmPMDiKW9sgHbyRmHCGIgrtMZyL+8pyeKbbHKiQwM6nbq9f3/Fxvxd4T3rkKz7w1/qdbI9qUPTs/qwyanWjDGtdwmWqjwYsi3b+l0N5FPexP/xm1KJ0zGoPzWMKAoN3ppbJUm9hrl9s7Yo0McGEPomVaUlD5TxWS1tyiX+Zj2Ntdt5rRX52E2StRg77mAJ+RPZtHkJ5MienJEnfOKZ5DONp5FHQ3d7a0c1VLlH5BXdyQcjM8ekf9gu3U8eYUIr6WxzKNe1YY46OTmp+Sr9IvGhkUvQK9bBmZd2rLfCjW2FTmTckX3SB6132ZN8kz/tFoRO8u44ME+4PaXRY4Z6Jjj1C0ompTMJnRAa4T0+24oO9dbo86uqRz6QlT5xfn6uCw6ugqzJs9a05rUvvNxm/r16X30r3zTLYW/6W2S22+00zX8D69VdfQA0ctyzXk6dghFdnfgTVANPvLhpjSy26w0XUtvqo8+fXxQv5+mrXFBskXd0NodtqV7Gs7RX9hf1DSX6/U32Gay1d5E7bToyJiStheFF1avchH0yyPrkE4F/DEcZk+zI+4c4c9n8hxT0P6mQNNTngvqjXryfeiCYBMEHSRI30i1GDeOOvnPLBctNXUZe31xzgXGj9C2jsOtV1xljTv7fb/rnCn/O8kYuj/fDrYYFoi8ONxrGW0oblLEn4816s2HO22q7OQFnrL1PtOon9MGNmtYS8AxphT+Xoyk5jAcEpQeNsR9DIkaln2lOHushppxjWYkrR7yPgXpn/rtDpX70leyJGA954pvgZkUO6/WKPfNW59k/PzvTdkvdYWLHhft1xm1kvuNcsMaroiPZJCgIg1sPEe6Ow0h2/BAV3j4A4UWKtNVXF/9sV1jiQEoYGevHjGn4M5dsGRfzywnPLp7p2bNn1OuUOauhMzvl108yNu4ZC0lede+91Zi/Zc4/2Z6qzloYc1c5Y2m90tR64cBUOJZmMeDIA3M8iRnhJ/uFgX3Cnr1PENnlXDWIO7qb8FqbwPvIHDAUBg0Zo3Hblu0QB8aNxZMgG3/azk0N28YfyEmhsvTbmdQrNG0rslhgN9mUySPx4tHHTOIfA3lCRtDwR0CUDsa4joFXSYD89SuMbepo2enjoj326M6Nqh9UX7iqebzakDaOnbk+5+hB2jhtm7OthGfelaUN6+rMMOIDAAAQAElEQVSsJ54/f6GXL1/o+Yvn6OZZ6Z5NgmOFindGRYXA7I+zoEcMDRX9G5DBgA6Fjx1rlHzIYNI1EpCtQbSj29HxjIG9rWQ3iXBeB07Gg0uPmDCU4MWOO0gZAe6ih50nQfAV/oou7pC38pcET8NzlJMWPj2jydVWqU/F4Z+KxGfhu497AcJMiXEsD5kecS5Bv8oO6V+FZF44iDClhf3EHEN4ePSz5iOJbKs1q7dWdsM/chazZ02bMTQ/9/z3v/9d333/N/39++/15u3rmpOzHs3F78tXr/TVV6/08uVLPX/+nLnlnHlly/y6Umdd26DrALpaoNlQPR7mf/zl+Bmb6HqSFqWK9RiaiAweq/chA5Gjps4fWzNzppO0vpZXK8Vuq7U6E8WGSePZxQu9yFf5X77iIviFTs8utNmeVbz7SjJFKyXfB0GHx8qf6p27zWJVd8Z3zk90jVO6IjY5/2e/5/qW4OI+xlLzhMW92I+5E7cg8X9uOBpjKZNyb53OtWIBu8Luaj2dt6F+FsmQzEinAiwy9kxeN2wM6xNKufzNJ5fw79mckkIxJlOAFe8XfJHAn1YC0dkgC58h+s3iexewAIo/C4897uWA5JqDkR2TWeLuKoW229WXhCl6LFQG+sqysFtvNvVTQ6dnp9qyUVpnPmhNMUlXhzAcCl2zWMyHKvItvZ9++lE//vSTckB0Tbkps/euTJY5MMunAE9PTzjkOdUZm7DTuvzdQn+rDeWtmWtyyNMopzVrgW2VwZpmrPL94hdVnfKWA6Lliz3Btjob7A7vwmSBmU8Tpj520jC/kZeHWMm2HH7dOAgblG+LXDLWRAY3yCiL5NabsmHbnmwV2qmbTV7FjFyuDGDP4uKWg4Ad49cg87eCj8hvy8YtduR0xsHY+bNnLKxPGQO7bti45pO/aefwZBuiLhq3jHVZyISP8J+6JF3cJPry/AMlsMy+Zafh4CX99zEQJdGujp71Xu2eTc16vda6+g1zYetqbZoLF9vld4X3RlxozBAmZUUfoqtXV9dsAK/RpxvdznqbuCGb95k/svwGj1OVA53w2BlfNhxqZEw45zA6yJgRfe/UN4lvbm/rAPqnn17XLwrkU+45hA6PKDvPSN/ZF/AkyxFKyvgXG+fPPkvayY4IIq/0nZR5e3tT3zC8urqqMg29kjv8hufem3pryprFTiwJIBJquO49U1jeP4/wkPrFHqfVzofvKodYyB2nWwolmDzSQLph3kRnXB+ZU0b8lafiBg2E1QE/a6aMH0HCljSxiy5VtE3bTqiweoWPUVNZA7LKYeeesRJEt6B/oFHp/7EvqvCHMTCV5Z8tz/ZBri06lXEAEIx+WR2dy3gQxC3MgGz3HAJGV4O02b307NlyONJj0//SB1ufxpAlbIqfwlKuKds21O8/iz49aSeiNO4unx06C1SxU7IRNy70L3q+oEIJi64cg8To1F6Zc396/brGiMx3Cc/4mDElB+cZU7aMMQ253XHxR7ioyy8oJnUcqi9Oa4GsG1aM94b/yGKSWN7xAWRjWw3YkavUW6/114Y1XMbSyCPt3NPOvZVOSdZ989B/P/aP9FGlny0uaUZ0fZwclb7cuNIfTmjztH30oOSHbFprqNWorJ1vWCNl/ssaL/l6ayr5YCdd5BXZBaGRg59gy4VM4tO3kv+GtXDW3aET3bOnMkLTttb0sdDIvBY6WQMH0cmUt2cdf8O8m587zgVQ/MlLNQ5PtQy0DgGPOJJnwRId/4B8YifMLkolAxve0KusK3OIlf9d9uLFC50/O9d6s2HcHmpN+8MPf9ff/vrX+hbEdxyGZc1/xeXrjv0G2qfMG7fM0alD7B37jtRhYHwPpguDAYUdZVv5E/YxIs/1esPa9qS+WfGSs6avv/6GQ7av8F/UXkFy9fdcMlwj8/fv3+uSfX3sW9pyKndQyqz6jlLaQ+SzKbWgD80sn+T5OXyY+S7Ed85/qCvV/ocy8E9U+NJmsT8H96sYiT9EUoxo3oeYlHLEQlfp+7esJ2/Yy03jyFVdwEQPswecxowT9slrMSzR17LO3dEPdhrGfSF9kF2fWm/MAY2CA8hzm2h1xp+NVquN7JWEX0o8Y1S5e4WN5Z7CJUsFYeKerTgL8J5z1yOEB0okIXHV6R6ziZ6fIoP7oU3QI09oJXix4z7GeOD2jgdVWGum/p09+Gl9Qyvf0jrnbCPhNY5cvdf11SV7nysNw04kF8ME7kEjc0tVZXrptzTjLySWNj7h/CTz0Asu255fPFN0JPWODmUMnEjTIjWuSanrtA5Y404bTykef1v54yUbFwJJfhu3U8pYsskYu2dfkPIy7i+4ZRzeM/5n3zAiN8vKk5yZE4LUvbWOrJtibKv1fph7e9ytq7VWaZqb7IWOfkMDh8iIhs4jSpApc4LVbNlAwPpVJnX+NQQO+Wc+4FwjvI/HQN5PlhECc1qlTtBJ3rRf9rH5ctQ1Z3dpHzerN8YH9P+aeTbnejlHv2WOT57gej4zWLO2ueBMKuuHIOvtLWuHtFmEmrRpe/0SA888lR3WIUetCRhZGy/6F10LzwO8WlaHn03OzFj7xZ2wIqA/yIQ/mE29F6Rk8wqwYKcSzTZWBd69ki6gOodA27KBgkPwv7gDOZYEFrs8QkT6OYMoZSNLdD3jTNJHj/Jhzpwv/ZX17n/913/pr3/9m16/ecN8u2ec3eoVl77/9m//pn//93/XN998W5e/GY9Xa87hOLNtrRfd0PsoZpZRFfQaHcDPQxY/AoLmp9Lk9QioipTskNMCuoxYBygRsSsfiYYZe+y9mwY6/ADz6mt5vdFqe6Lt2bnOuN1+zm33q6++1vMXL+sAf82mslNZ5Afzg6aysB48kK6QxS7P/EpYrR9m/2QVdziPbbw/9xQh8jy0fy7f/5h46n6oy1PuQ4J/OodRXpt3sxp62npT7/2AlrAZ9pQu8blUImstWHIhXJOEJdsFWSroi/kigT+xBNDT6LjdhOoWowMzRyasIIu4LM5ix59Pw8WOP8jB1C6HNSySanSASCs0ZQF3woFWbSg4/MkiLodmm82Wskzf2WvHgv6WTeo1C8RrFoQTrpVvPeRTgVlA3hCXDVXmghVzw5Y5InRPz7j4ZcNyBnL4lbDEbVgkrtcrZR7pvak1T4AvHok6xy5oMeF+wRL2+XYoTLkoZHLU27Z662odtMbcNjLx77Qv2TGTIvMsPrOwMwzaZpPQZHhPe0RG+fkjYTo0cgi5Xm+0RhZrDtpa71N6mxRICnoDbZKNVBa0QdGGXu8rrZDPerMuu7WuDjKmxbbTNgPtM/MFrR18hodsxm5ZrAfRgyDuhO+47K8yyF9MfHn9oRIo3aOtUK4owFHZk04cBRycjbZK+8e2LTvQbDsO3TOJnwPS1tGrRQeu6afpr5eXl/VzYa9f/6Qgi94gm718sCNpovczmd/UCk8BnCv6vKFvbNmwZSF9dnZWa8zYGS+q31Cf8H/DIVn4yoHvAVzCpk57xqg6dIhsD9yWtA++yfFY2BRDgyyOB/ZIPxuUPnTLQX0O+8NPErVOv2TT2bFbzzjWDu2S+iVNUKXWK74jEBaWfxZzFpJPrlFSPEcoGlMsUeME4hM+B2MRkBgCRw7oR8afkQ31iJ/ISQQw7nZXj4TbvqtXsxrxxzhOb1sxITlCP+2y46Bzz/gUuS2IXg4kGlJ+eMFe+kUo/KGYeQ7ffzrAmx1pTM0zIrMJk5+GqfawpzSZ/zMXRM5JZ5sk6Gbv2Jby0Ia2ZQcExaZNe2tFa2lb24kUb5omuqODgQ0YICyOp4CuHTIUlTsfmY88k74mORRjgSksdQgGdCR1GpjDolOZzzIe5INX14wDO8aAsLthzjw9PdH5OWMJ48k2H76i7krkUYn/DM6SALIdU3f6zw5EFse8p61sWqggqmm13lk3rJXxM+uQGp9oW5t+LStmesd1HyFzP+Qf4aPmqffPAdaiL1joi2qcjp7YrrpnvRlEBrZrLRu9yZxxy5o2smz0hchHxMdvW/FnXtrUOnWt5I8sW+tKW4RG5qDo3w2H3lOZUmtNvbWyy007dJD8QWhuN1sFoZ24IGkt1YdjsobcocuTrrPGm2WQeDtvEvLEFeBU+I4cgsUfuzDnrzRH7sSl3PCV+feUNXoOcJ9fPNfFswudnJxWvSPY8JS6Zo2Qn8X7+w8/6Mcff2Tt8KY+gHHD3Jw04fuAfAiFcT99NfJJ+QqxFPwAtktuq9Va4SXz/8X8zeTY5/lwGH35hL1KZ21MNaot0+9zOJ01y7v6icpLhc+0703matbB4WeRZfLpi/nXkkB1kryewmeKI2RmPY7zIUJtCYt70vn0zAmOEnJ5tqeP317f6IbLlJv3V7phbZ6wjC89/YFxY9r/9QxNNbaVLpMvc/yY9ZLMWNPV+4a19Jb+ulZvSd+ImePoU62tZC9cfY4tzHF6vA+e1OpB0C/3pqiP5k5pQRKNMu0wZVnc9+1Gsqq2OKfmwjzpG+fE7O41so7YMQfccKZxg+zjHhmviKDJ9kLg5B5BnsWOe8JU7uQ+flf4h8mPk/xid3PTiv3GCefzNSZy+XbOOX3GTCONW+aiK/TpGr3KuU/GXNv6ZJOkwLZsIE9Zqc/AGmTBPvqb8R1d3LMmWfQy42ydtaKblRZdDw8Jjz9uyKKjTa0DPLbVWiOsq3fQuloPmky4DQ8BvODSb2tYZ6BDCiCeYiYsHkrDybseFw/33wSpUC9LH9gqgwhTSqECPvJK2iW63JAt+17g4pntewnmsCMrss+YETvtd43eZw2TXwBM2xTSrrTnFXGZU69YV9eXQ+gracPbzKe0u5tYH2z14uVLff3N18q3IXN2eHbGmoFzq0h1oL+J9i/Z6vNNVYf84zGig9lTxj5ChBpd6ehN+scaHuK2EdznFz3lICuPFBqBYhISxA1w8uCYahlew0vsET4nII3UYYrIGxBW78r66MvyFB7rISRNkf9K72jEAuqNTNIsWCpRxRHoU4zJYob4QTfMAZfvcx72tta0P7C2/eHHH/Tu3dtaYzb2B1mrZ8zNh0qzNn12/oz95bmyZs4ZesblkTZOH6JZP4WBD9Okap+cOYnvgy65BNynPalaFBSXpenyl8ojvQEx7LF3ZMlF8NjX6kwumzMqmE8YvfxKL7n8ffnVV3r2/EL59Gs6FpQQ3l5DlPyTmaaQh09Yfhh2z/9zCT4W/7G4e4V88fwTSMDoqm1lsRBEDyesauGQsKCzQdysN9pst9rMG/gpvNehQPLoi/kigX8SCdiWbfR+speJJgcrexbg1yz2r1n071iYKca8GPqyYLthwZaDkFsmufjFWJ0JrXUW3Gwktoz1Wbjl/xjkk02vWNDlkKVRXtJnAfiey6IsFIPL9+8V+zobpvxsEuO/KC/01ut19bfkP60D2FOdc2hzyqIwYdstfZKF2QqkD/bw0Cx7ggzfMwyf+P7gxzL8tIZsWlfsTOjZ0EQWYHEAkwAAEABJREFUcQ9M8sWaJduVJpO/TYAk8xc55Ce0U+e4Ex9avTVlkWpTO+gUPTacA4vr0LSbkm5BxrFC8UIeEhUvpI8O9N4V2Fb4u+EQ7op2Sdvc0u6aTcqJP3qQdAm2XWVJ1hfzW0mATvdzpJ5IQnOQ88O2sK3eaOfWZE/x0cE9m5/092y8oz/7bNwWsIHbHbBT2j39OJe+b1nU5hA33+L56aefasEbO0j4cgGcPh69sacy9ZuYkfXihJEDAsmlg9mwZZ7eMlefcuicg41nOdgIOPhNP1pxiCV4if5Gl8Pf2/p/RW/rADo6n7gh45FinhB0oj6K5LuP9LWBPpcPuOQTojnobowTm8261hMrxtHqs17aaOqrofLRon6PSJor5d4B18MwglKnYxQryDf16NG33uqgKXUL+jzWPGq3jo4ydpHHNs00YaIvRY8yT6V9dsxXsUtf0eHIdRrTBtKxnyBsygeTijGv3xd26FPMn/CxJ96Go/kiMtztdmxObxW5RoaRWdiPHXkHcZOt2qO1Vnaloe+NAZED/WWIG7mnJNtK2sCuEOUQJ7SESasU8mI+IugTH1P+lHSiVQSmgEff9+OTZ4DHPWuc1P+G9UzGs3fv3tXBeeI6OrplzZ9vV2b8eHbxTFsuf/MhE9Nf0ysfLepPF4isZp5G2icHdPlmaJCxb2Ccn6ORKWmdtg0IncWW9os8grhbtWWakn5Gu0teHv2ZTarzAeB/nBHdDCoN+hE9SFzqnHFrQesc+ZMn80TmjsyHe9ZekU/WaEkXOSS/7RrXMycFiU+6lJE5ID8/HN0LQmcHndZ6rX1zGNR714LQjdu0UaMPLkhYkPj1hnUxervebJT49OnM2Wnr0M46P3UKFAN/CuI+BvUrWcQmPOkX4CWKuTcyQqcSnjDbVWbKDT9b+Mh+4NWrF3o5fyD0GRexOfRasb5P38s64e/f/13f/e1v+u67vykHZpeX72udkTXoLX3zlvVn9Dbpqw7Mn4exJvw9gsjXtnprihy3yOOUC9+U/RweXsBPLoPj38ALSZU2vMph9du39YG28Pb2zZv6NaKMDfWtauLDz56xY4CPkfrTE3QwELKNSIND6BfH/wgJ0KbUg+alffUB9CmGC8P87PIBPzPveaY5ZRsP2SY/kcy3A+ugXDpes58uHeWiZcfl3chYUunoA703+ibp6St7wjP25DJmV3o8EGE1Z6xZs1bbaL3eghN1znBb69S1kb9r1VZlq74BZElgcR/bCQe2ZU/AUcnlqceM+tAm6OghRVXgF9oi3yPI3D1BsDIi0wmVlNcUN0xxR37R1wfkdcMY8P7yXX3bNxe9+XcsvadSg/aMVTdXjF+k2edMg/Qj40Tyhu5UY2FGMD3kvAuegupd4eX6PV8j7dm05Twle6WMibE3+KMbbxkL86soGYsHxvtwUvqTeqFL8T8FE2GkiFXPiCyTZRq7B9ace8bc3QzWEqxFUsaEUUu6g035KTtIGkHbbjL63YIeHZ2Bu6O3vXcFrXW11mTDkckJFOgfY5zCw0vDdYyEEYclrMdRETqYO006BB0c6ZLxJE0Qd8H1pkUm+3PfIw1Zey304JY5Ouug/JJW2sUzf9GffBv47Zu3yi9uJd427UBPoC/t97casfOFjq+//lr//u9/UZ0bvnqlfHgs6yV7Shu60YORcvVLDJVP3qKBHi30BsbPhMNIUbXhnvZooKMzfdaf3ppEXEG/0FjimQCtxS3M5ObNg/fwhLcxPM4YqP8hDHfxTd2qIeOPI/6FAvRsXvHPVpxfcCyBWWCRD4i47uE46QO3qzWlgTE++4GMl1nD5n/8Zj37408/KuEZe87Pz5RfWsgYu2VtLPKmLaeyoITDjr4z9tVYuKd5Z970u5oPiLPDISxlz0o1olgLhrhNpUEGmOkSOH5rT7ZbAnMB7PVGm9NznbPYfv7qK73g4veCS4FTDuPWCMBcrpFUUeogwkhxKRYyh4diyh37g/UAMQnHeuIJteCJ6EPwkib2QxwS/Ys4lvqnusfu+P/nwHRA20xI86KBQb73VguG3rt668SRijRjJg06pW2dcrB8enqq2syTxra+mC8S+F0kQPerMZHXMj7+mnIG9DgL6NtsVPKpdnDNhjGHTzmMykI/By37XPqwUUz6jPu26S3SwEQXPlprpf+ZyE44WDnlkjY4mfvGlsvg1jvphzrMyQIxm9OlnNgp65bFYxaKwuSg5gRamSifXZzXIjDuXPqe0t9yALvlIGe9ySZ1pb5K/2xTH4UfGx4NIcBT/MYmhAdBMm/pAxD1ezxzezV4ysFcRxYpJvKM/AfGkpG2GFkAj6QtZklgm3GnabVaq1O/xA1Z/JFmQPbZuA/kMxlas4QtzHG6tE3vkcsRoGtb02Zpkps9LzagF57S7lmsLIfDew4WUlZoL4g/6W7RnwH9oGjZ0C3E9wW/mQRoc1aAqGx09z7VRBFxP/DIR3PgM7h7bKvNemG7+mba8iYX/TUGvFcOOi853HiId1z2vuOCJHh/ecmi9qr6dQ5mozu1ftNkWovedfXeteJCM7btKfI3fIdigX7QQHS74FZld/rPdrNVxo5c4mThnQPpCy5zThlnwld4zwF5xqOMUflQStWRw7T00Q/ZTVsEH8b8XMjSh5bxNOVP8lmptQ6aGnIKLD9KLqG2xfNo/G8W6JlSbLDUeLHnWEbThKRG2DxLeOrQGvUBva1oj5VS1xWH7QX0ovzsATp68hD52eCKTzryZK0Vf6dNkzb0bRijwDFjKGNY2ivtGWScGukkhUoT5gI8ZEvW3wNQr8c2beRy/1lekUmBcXsHbhjDC6wB0geCpT+PyDR8j7MMRVVas+wJafH0+RwCZQzJvLRnzZA5Yclz3y5q83BGbujOHiLmdsH14WNR6ATh1ocmpCr0AZnJO70rvl7xT4i+ZO2T/0Waf38Qd+bY6Fc+dHV+fl4/9ZjxIuuSXP4OyCUyDIUi9yd7RULHyByBtOexfj//8sAth677CqtLgNt8ZFuym2wDciHUYYYwjXDJipnadaj8kcXUjuRJ5J8UVAUGabU4Zoysq6qOGTuOsKNfZH2TekYXauxhDMq4kj5yy+VK4hfkA1S2a4zLmCdM7OTbZL1K3tDJ+BU92nD2wcBZbZG5NzTTh0I/slyvV8q6ujP22YZuU/K23mUbqEz4i/xjJ6D1rt6aoqdJH6RcskB2pL3S5vtD21de6k2kPmaQWtgtJF3KC+I+wIgXT8Ij09jJ13pjn7CpOfiCc5+XnP+8evVSL1++YH2fD1WcKGn2rIcz/9aHyerbwK/ntcj7+hZu5JQxJnLaMc4k/UhfHGnLA+BwLKgMLGkR1hIePe7Idb3ZlIzTHrW/ODkrf2SWtDvWvhkbr1gb5Seqsz6IO+vjtNeiA9OYN/WF5JukIAy+CAB+7sIInp/iDXfsAOeX559CAmmtp/AzFcjh5ZNJoizBhwmm0kYZXZow4J4g+sBul2/+Xin761wC765vNKC/SduSmTQZW6LTGe8zbsWdsIExkC5EoZbd1duasWajzWqr9WqjXhfAK9mdtSloK2yOh0e0GigHuGqVX7J0BB/cmo2xgzsL1xMPxOekTyT4RcFFEtJTZhw81KS8kVe+UX2ARmowQQhpHHZc8N7olsvdm5tr7bngjXy3m5VOGE82rE2lgX3RtW7YT91ytrGnHZY1kY7oRRWmclQmfFUYvnJj/95Pxs09Y+mAfrTelbEwP9l/cXGhs7NzrRgnB+aHW+bD6MvA+cOIvthWc0M24VQfNyQxKe8SjcxDA3Pfrn6ePHSLB8oJPyMJK71xzE94CPZcNiZ9MMBHQ/gB7Mh28dQafMFb7Mx9BcJ6b8S70knWP9ZQ/vTMbOApnszbEnXhJT/yl3DFOK+PI7J8LMVT4Y+lfSws7bRn/3DLvuH66lqxE9Zoj+jSDp3KPJn5PPNm9Kf6D30o+YLQ3dBnLtiLf/3NN/r222/0krXBOZdk2+2mdC/0ShT0m+o71NnmlcwLUpljVNol8r49Ehf9HdC18DmgQ2PcIHGtoSP0g9a6AuO3Xa1wn9Kv8Jm8AZagHWtBeIDFxVt25HofA6IkJbLkTfLlXckjptnxwFrKfBD8r+mNwqTmix13sPhjBwkDH5Fd9Cj6//bdpX768Sd9//33+u6775T/+Zu1bPpBxtFz9pIvX7xU/t9vPnx4dnam1bpXW96wn0hfueRcLfYN88ZA+z7UDzj5w567GR5GFhVD9VC4SccGWMncv2Bo0j5wUy5/xyweWFSfXLzQxauv9fwrwCXw6fkz9fVaonOFXjZP+3EP3fgidECZSIYSPv/xkgUyB7fuXEv0F/tIAk86EeKTcb9thNNGDs16xfHp+AVZUlxgW3bA4I9ONtCZBNJpOws628qElYVz7IQ/Y9I6R4+3HC633kTuT+f1S8ovEvhZCZgUE6YeyAjMmJiFABGf/pA5eQYWOEEOTXZsSLIoy0STi5xMOsG7mnxyscOCjjT5ZtqODU50nsFZ1SfWK2wO8jm0X683iv6fzhe+2TxsWNCtei/+ku+GBWI+9Rf6QS6YMyHeMuHtWECGN9G/Gn1uw5xQFzVMlBdsQIJc2mSiPKGM0F6TJoc3SW8Wm7bJvkB3bv1xBhYeLQzRa8wCk9jwvFqtkd0kmxw8Z97LJB8ZVDraV5ZsV7osgtdswBY5ZhEdeQYJ05yW5GkeJbswthX5pL2CuEXiqZwBl9RbUzZwFQ6PaevQzU9wRy+u2bymjOSBnGJGdCj+clO5uIP4bct2nF/wG0ggbfkUQj5xqlaP72mkSWxX29izTdvbrk14xoIcrKbN33G5m08vLnbcB7x5e/gWTNLmm6s7NnlhofWm9Msth9qnXKqmDwfn56fKoveM/hx/0k186zc0Ll1vVad5HqaQ6CVW1TtxGTtOGUMyZ2dcubh4XofPJ/C7oo8Js+dw4bbGq/d68/Zt1TcfhEh4HeDQT+5kbnI8/tA16IvzeB0BFZKWsHKP9D0r5YavyC3uxnhWqWA8/N+VldCpvHrXawo7OOP9nVFl8eIRglVM6lo2DtiuesefeNvVNhmDghVrqdTzY0i6YyRtdGvDuL9hrbVhftmsN6Vvq/W6ZJj2zVgGC8p4mnlu4KBqstlTwNjI2CXMQa5JjP/nHttU5UP8XD7JWoxt2XdYwh+1PYXO1uT55PddpeyJgu0qOyQQQ7VPdHnH/F6XXOj7DQeZE26UOSZz/o6+EPlFY5M3iIxL1o2tIXqc+H3ogORbkLBhln/Ncch+oO9E9uEhtD4d4V+yNCGOcsEZ1Q29iW78AL6o5FHXIYx0Opg7zwhPO9YgWZ/klwxyyRN/a13bk22NXdNYccFh6Jk2m7Vsa8+4FxmmKP2Bxq7KP11iqhYcUiS9i83If09d97RV2j6X9kuy+NN2kaPIEjvpY48cDI8RcqhQPtEl3rt+lv4VIOeF4JFtJ8dRwD/IWVVIHSg/IkqdJmy51xMAABAASURBVMB76Sc2dR1wR06RR+RC8hpjNow7jbpkjZR1bK1hORRPersp67T1JuNSV6N/2FbGrcwvyZv1nwlPXPxJn7wpJ9ihU8LYrvzJm0vi3rvshHXFHR7sSabJH17Tx2KnPhZ/c3zKyvi5YpzsrNdtKyKILEbqmjyhMRIwUO+4B8Lj11OGtIkvzGl8KNPQHxW6Bz2jXuEvScNLLlqfP7/Qq1ev9BXnQfnWT/CSg9/E2VbWFvnm7Y8//qDXP72ub+JmTZIPZqWvRvZph0Vu0eUhfKUQgBMdRR9xDNQnCA+RcfFGXcO/bUWm6denp2fKxUetVziY225Pqv0iw6TNmDiNkddc7tyAyZ54uNWuxkvOsKA9MK4MsVG05IUN+BGGAN62ZVu88pQdR4J0bEhy7P3i/ieRwAcNufCd9kcv6YQjl4THEP5SEvR1uhQclZH7DoNsoL2sHdhL404jF5LD/ka3N+91dfVW11fvtMM97K8rPj9P7DZWulxW3nKwfMucv+PCeI/OZg6EHdmW1Rh7OmB/37K22jD2bcFGva3UMoa0LoNRTSMHvwVyhlth30EYg+WJOzj24/ZxGP5Hn5HQ3wZLaSVXSE4XriOcj8hrmEBbVDylehznbwcTlzVNzkOQ4R6MyC/yXa+aTtn7nOcD8CcbrTuyIe725opx4kq722slrartFnrYoQ8otMqIXaDMCv4NXqmvnffjxDI+7bMuALaVMTpj37RPelbrnsxVyb1j7XDLnBc7OtOYzxI+5vUQFGnXq2LQQPSFdxKDlLtDlgu9AdkK3achVHNcs2xPeZHHmDF1P9TcMuBO/kR35segEuZFYCPvhKbwWOit6NnQBDykxs37n+lBdHfs3vPcBU+uUZHRhNKqNNkBS5rJ5v2EKBA9dIifnxQ50RxqzrthLMkeOedHaYfoz8Dcd319pWm+fq/ra/Sfkjd1qds1pK2ht6XPPH/+Qt/Ml79ZE9Q5QZvaKlynPNvVdu0QTublIcEI7QFGF+Asnj+wkw7eSt/hYUCfRvypT8jZVutNOb9MXVrKkxWTNMHkS8hngEw8ZJjeOB59qEqqfD8uWQJCEx8eqAb1o9aHCs6RicD51OO5Lk/FfzTc+jW59XmGwj4vw2+QuqRbcuV11A5T+FRA3JMr77RFdD1j2Nu37/TD3/+uv32XX7H5rn4JLx8qjq5lLf+c86ZX3H2++uqVstaNP+vNjLURbPpI9qC5MH7LOdzV1bWyx4wkaGlYul92yi8swUlYAY+9kugYj6X5MIxZjEwoGQ8MIJPJy/TIIh9lG8DIYDsyAQqMdJgh/t7VWUBvzi90+vyVnr38qi6AnyGAUy6DEzeSdk/+0AiqkjMPEeyCewWHkTnNY9ZBBvAJ6ch1TnaIwX/sxvvl+YMlYNrlcRDBY/H6fEhk+8y8UuXx8rZYfBwtGlpXvoWSiWBgcdLx5zIqk9bz58+Vn6NN5048JPTPbL7w/o+XwDxsTYwY6whLXOzSNRYrmhx60pCYhwXXoExSV1zqXV29Z6N4pfeX75WDrFz6xs5iLfHXTDyx65KHhVsW+xmLbav3ziHohk3BKTjTlgVdX3UVGxQ0sjDPhJgDmcPhMjRywZQJLovF8JFJ0bZyqJ8F38WzZ8qh0DMufXMAk7Dtdqv0rdBP/7IRBk/GdWYiBeEryByR+YPAP/QJS1OBVtzGcwy8GmrOGis+8luvNzWm2IZtuGZcicxSj0qaTMS5tZJ3612pf+pdC1YS2SklCSfYZgOpuYwpn5mHCVVr5HdTzEBZOQgboJHyUm7aNwv4Gy4BblnMp93STglP/JRu1MCCOXnjb/C23ayVw80Vh4u2Q/4LflMJjFB7HDTfHIf10Yd2SdscQ+ZPig6kPdMf0zfT34O4E5Y+uiC6sHz4KXqY9u/oZfrnhn665RI1OMVe+u6mDsPR9dVKOUBI+rA6ooNjKkDVyk7gQ4Tfh2FwbcM7upzy75CwBck0HvrVuJSV4BnJl03qlrHrlIPefMAkOOXwJjzu2RRGBpFFvhH45vWbOoDOB1cig5ExTvAijAuefXjqWcqnghEWVlWXF48qiDDbKl6QY8oN4rdmQ7yAbbWgTbZIYF42b0sq21ifCU3p2xP5dRwu4XVed7Ye+PHqyMRrW7arnq23yWbsSJmFuIEXzGnto3zEtQOg1XuNi6vVWit0qweEVZrkEwZBjzOi53ETil7k/emw/WRi+5G4hM2I9VRm+5G8c+KKmePjXjBHP2nd1RHlmlPZyT17ZsuewtK3088z3qd/R+9Dw048gAwiLH21XW3n5mpPYfZc7GStkLki7swVO8JC84ZDwpubWw4/b7Tn0DBlDfTFNACk1KCT9rKbbEMtwBJ2/MC27ECzHbcVQ3AsulL6GrtHGOUJ+eK33KSITaK4lH6b+iUsdngKj7n0veKwKnwPzHHhK/NaDkAzLpzVtxG2pWv2XD7827inR1j3oMRRqm2cvx0gOT2erMObtlIqVpWNTJaYuIkkLnUOEpM6dg7zM+b0NvVLQTNteGgvZDHWWCc16luX/6lPS3qrxe2p/WxrMXHFa1s8S7BkfdTYlv3pkKyHhprOEig1uHMnonwPc0z+REc2qf+ArGLbVslnHlsSFh3J3HDDOin6EzlGV/JThVm3bpkLO3LN3Hd6elrro7hrnGpdOVi0rdBKH7lG70JrRx8Z0j8kdcpL+tA2/tgJa73LdoHge4/v+VKbowDypK1CI3Q76/XWu1oLWtFLjtQn9bul3+64vAiPRJKuFVJGcES5nMlbskNuI4epyRf/MdIattV6U3jIuiGyys8+PmfNn5+GzjcjXmRPff6s5Ja0+Z+Tr9+8Uf5HcH5SL3b9a4nXr+vDWdm35BuP4XtEfg3d7Mg/tjA5QAs/U98Q1bESF9hTbWyrI4t8OGnDWjbrmOzxL+Dr4uKZTlkXrNcrZYGddrrOfoa1ctyR0x5ZlU0bVhiXGglLuZHHUrYeMRRN6MQHDh7Do2RJH8bpdzX/jMRLRiUsuP8jbYp78oEPHlUDhsF4CvSU3DYqBjf9pXTj2OZk1eXnshF9VsbfoNw7jcMtmW9lLoDH8VbDcM2+/pL9/Bv28691zQXwfveeke4WPd+j13vS3kqkFbSD6ORIGWEp48IE+riDribglVpbybMdd19t1OdvAo+yIEE5oRI0+FoQ/wKCSWsQVxCRlNfC4iVMAu8hYROSwpXy6beIfwpLrsTHnaRWzPSOi4poqtAohCoj88Q2qtSaFdZG5sNcWAYDfR4JqBO/7taGs+/Nuutks+IieKPtZs0lsItWvikcJF9oc6gusqjsJuQsmfZNu4QHSwqKp+mlTzGectXbZFiAsx47IeU8vBJSoI7NMFMx1oo5Ir9+8uzZhWpeO9kqhDNX5aLj7bu3yn7ohkvwPRfHY/gPrxCzLc/0bOtDw5qEwBEFGjJfJC9uJS0IH8lPEsQ1KPT3rCtzpjRSxor1/pa95WnmV7DZbNlfrtV7l/kL3cC2JlpNoWcTe4Aw8Ysc2L/zO6XAutK+qaowLvDmEeXrgUlwcD8Y/QyBGalnaEL4fjIKm5KQHvch/tibBHOuqRzePHNQWUk+oPdjtdFMhXxptx3tnrVCLn6TOPKPnbbKmvry/SXr/+tqv7DgqqOrnTL35/z8m2++1ldfczfEvJ911ETDihkpJ+VP9ZNsF/TAJE2lJX34GuDrKUSXwnPN4dc3ynyddZft4itn/b2hR0ZnCKNEySqTckRYPAl6iIRLCdUD4ymUvK6Y6V3O5ZUgwLOESEl/BFVkesCo8Byk3gNj1Zj2iZBhkicuLaayJfPkwOVfDDLKtngBSThVZnL4LqBCf+krRehX0xpLdUb0ggd3/JGOnjZLtO+SGD4CYWc8WRAhR59yTpQ16Xfff1eXv1mn5sOK0a0168lJz7/RN99+o6/R9br4ZU+ZDzuenZ3X+LpZbyA3Kue7A2PinrXkLXuM6Rz+ijn+tvrRSJwwBvUs/OKpsHrhOXqmutN3SXvsXpJUlsMrjjswR93lKkEWmzBKbmI0kjYXwGImzIXuWHZXY4DeZvLIxe9X3+gZOHv5Svkm8JpDN6/X2kNjDxGWOsI6woh7QRgnlodAPGSKG+upB5ZoKhWWtw4msQfPF8c/QALVArzSyT9AWo04YfsXgCw85ISw/Wk2GVJcgRxlVydvTW1GZ3ER93qz0QUbwxcvnuvZ+bkykbXeZJPzI9AX80UCnyGBwxBnMqFXKJgW2JZZYNuTftr4A1kx0yA/qiYSFm/ZeGThXpPJ5WX9pNrbt2+VBVomryyGrm9umGRYEOXglkV9Dnang5WbohO60fP0gw194IwxPBPYZr1Ro4+krFsOPrIhuGFhdZ2LZg5KrkDKzmQ4wJht0ndlYswG44wJMP3p+YsX9X8Rnj0710kOXNhApSxRp5EFzpAFDpNfygkSdg/QPswP+mON7blA7LiPQAhzVtpirAVIo91S96D1LqqHfEelfgN1yBybeiRf0tpNkUM2PZ1NWUhH3vHHrvSKsewJrXUFtkUgmyDLrcVZPAzoRBYuWcCnva45hIxuXNNWWczvuQCLjIOFfmzYoy4haaX8EzZfZ+jBerWGduhb0gJ9Mb+7BCLrxwpZwi1b4rmHNGK151F/Sv9ckLiGvjT0qKOjLe7eDnq4pm9mA565Lzjh0LvA5W/8G8aHIDqe/IENFzzR7dAvxKPZEG9b9ow5+M5KeHyLvbjjdzx3YPAs+ihsdDiIP3Z0P4i/Ua/UIzr87NkznTGf1yaUfhZiSZexK98EzreQMmZmvExY+s+I/ChKSvGARzEUi4iJKQdO6pnyFiSEapLUsqd+Yy/urqmvLuGxAbwe0sqSgQLiisYvsA80H88b+bhoWwtPWRdNYcljxT/BkoGODH7bmuhg47ZNsk9B6DeRWJJ1bOIzvIdudGuFjsZurVdZjbjE+5BvrHEv8o/sj2k95bbJDT6IJ8ye4uzYTfYdGmGRh+0PsiphwRxjP5JmiYtd8UkTJOBpoG0VOdWRWlaAKdKH8Oj/mHkUvYz7APyoaKWL7ILILwEjcUkXO/5jJDxjRvUF0iFknlEJz4VM+skta4lb1hRJk0OZsQpy8ZVyAjv+UJ5s4wywKp1LvpZt8eLJ0St1FIZyw1tQIYs/5eAmhUQ2YVJ20oW/8B3+8r/J0qfDY7J0DhczBtSYwHiQw8+T7Yl6xgTKT37b6q1r4V34pRRyB8f/SPjDdL/IX3T1wFSDV1iqvdQ1/AYDa6jYSeBmtd6UQ97eqQfu2EHm/qWtBsY3YaLPrbXKE72I324qd8Jbl/HL1NpkwJbiECY2qDC8jz0VR5rK86m2VNl0Z0oCVXlcD+007l1SpRTNBEiN6tS7UmRcj6Mjm8xhqfseWWR9lHVSdCfyTXjicxAdfYmd+SRro3woqvzMjaFjWw5RkHbIujh6F5rRw9Ck8ygyTf7VOmsq9Jx6JCw0mi3bULh7bBNGWyAiQq2rAAAQAElEQVT/8JOY0D9G6CbcpAmdrNeWMTN+24mufhs+pvafPlRxl9eyXels7KB80yvlRV8ip9jjPM5ULMmb+ENXDA8SAcC2Ov0qa4bIL2v/Cw6C8+2IF+wHnnF+lHVE6EVeOVSrufj1T3r95nV9KCtzcj7Amm8FZ99RvNNWI3Ibw4Omph3xU5yiu5FTYIcPqSxehjfDY+Qfnp6xJgjO2aNkTNisN+o9R2KTbEJzpIyUmfEja+lqy9tdHdYNrLMH4qMrI+WrjOWyJYqUtPh0ZAirSOyj0C/OxyVgZPjHAj4MnngMP0r7mQSFvHAfnqOxhnFpnC9mFbv0hPjY6I4O2GvMLyRyATwON7gBl7/73RWXLG+5+H3D/v1SiWttr/VqFNsyrVYDrOykcafmAegOzeqtaR4L1FonrpMeKHreyRe7EbdS61yyQdSko4tpyOGviJ8hWZoxznb5SxbWbCmm3OWQiAGxjzGF5j2F6qPGxBZ4Fe1HbKqrQqU1l66aAbcl71FKxRY3du7rjZ3wrF8GzjhGLphMu3SLS94GemFVsmzabtY6O9noFKx608Bh/k2+CXz9vn46WowLpq0nXkY1dEApgzDHPWNy69ONJbteZVvHf8RJsgk7AgEyjHTatLWmGPOyrWVuy/h3enKqzny44yL26uq9atzNJfD793WJNg7IjoesEgQ8vWTjAnpoUt8l/cFeHFPijJmhWyC97eJhw/4y43Hm11P2nBvk3ZlHmiNJehPyTV6bsqmbjS0rpt68jJ9ggizF8buCIjSZqYa8eSqE4qV66Z55JCjxSzahIyOYbGLuIsqDuFApUuDguXOTh9B6k/DekyINLzbvBaRI/oHXiM6P9I/Md7vS6RvGnNua65R8IP86JuuanC0e1krktaFJW0SHMrfmUuzrr7/mQuybOvfLGtu0X+b6gfaLrRjyxgpsxwKLjTP1ThrsETv5jrEPv9Db0Wdv9zvlw67LXJ06JK1ltd60Wq/AWo1+YBMKiMqjGOcVVDi+x+zEPwbSkuOxmDnMlGPx0mLIItuKXi+wrIOZ61ztiZtGnqPimZ1HyZW80NMvRihAME8gT3/Q45HtJCjb9q+yhYHEZ9GQrGODOuCNLBbg/bkHEoaOSWeGQxsXT2ScvmbjIS59IL9Skw8g5vI3P/lcP/f802vm4mvZVsanrGO//fYv+stf/qL82k3OujN2ZS2ZcWs6Az/V9mRb4210MH2EIhSdveJs9v37S2WfcMuF8HQ+u2c6mtagKnY8WbzjomgFcqh8GippXg/Q0qkKDBlRsMUdkaKZYkRW7JESBwQ2dqttVtpwMHzOhe8FF78XX32t8xcvtT2/UGczLTbZI9LdJ4/EtCeNBrhrRo79AarED0I/LQDiJY3Yn5bjS6o/QgJpj4eYyk3o5PoF71+TmbxGV2zeoDFptdZQc3Q6C4/tVtWBcbe+kon/BRx+yfJFAh+XgOfxcE5lW7YVXWy9Y4PesBNmSdkujEwMwV47Fuo3N7fKJ/GyWM/PqeUA5fLyPRfAl8q3f2+YUDKRZUwPBWGy+NqxuMtl7o4FUxZIBFNOq41iNgX5lFxzo0TL6L8Fr8y2+5TJ5W8+GXrJxuA9uLm5VhZhrXflkigHKi9ePNcLDnguLp4rhz6nbC629KfQzuRnh2JoFmGmHcZ+HnyH54H3EP6PcrikId73oYMZp3qQotNumehXy6YF2Q1soAYWqyQSKSuX7YPMN5utsmjozJ0dWbbWK03ypA2RllpvTK0rSLA4gFZj3KoyeldvTfGL8scqKzpyq7RR9OL6+hqd2aE/g7LYD93Y0Y3kS9tsGfu2p9sa/7YsWOJfrzeU2QWrlJtWWaAv5jeSwCLR2AvJyDuQrPvGugsfaZNoxgNE30Do2VbrrRafG/pg2jT2hPVdOPqXeS9I3HpDu6/XKn2MTga9Q2vCirikC+JunXA3tVkPbSsm+jWgjyP6Gnd4Svh9eK5TQlOnUQPp94xP2cwFezZ4yU/n4XmcSuVOvUHcdug2dXhbwX82ofnW38XFBePSM50wLvXWa9N4OR96vH79Rj+B9Jl8O2mE96Ilx0LQIzKfQUh4WhCegxRvG1lMcMZQshMkc+KEE1vAWVoXKkwYEk3prUa+XwVoJb+foGNPZbi1mRcraW3CgzmfbT1mEmq78tp3dtJGBotcYiO0kl3iApKTT7JipvZMnviChE9pLNuKXvU+tWWnPRfYxMsSNi9JuPXzJjwFD1M+zG1ksKDFTTk8lJKUwRGFVCCYgx6jP0eVldyhVZ7PfCVfsGSL3mXzmI1kDmaWuT/xrd3JzU6pNEX1r30d8CRf1gTpY8N+oKnGQmSc/p25If2n9UlPQjN125N2lzXBfAk85ACJ+qeIRpmF3tQWN/JTIkMA2BMvs0W/JpD8oQ0DMDnxEf8BSQIqHjsUbCvrlZQTIjvWN7kwevv2nbIOylon8kl81iJZo+TiNxv41K8zT1usryg7+YUxvDaQcMfPi2K0gCARpHrF8VtCj5gUPAeXE14jk9Rr4ACs7Fn+RM3j577EZFv2XL9UMN3NIoz2bLRPB7GNX5iKM/EPQdzDxwQEWB99kuZz8FFiPx+ZKlblH0lqu+rWqDPOOuDMBxqzVrq6uibbqN4667HMjyvFRL6Rd/Is/cGtVdrEpS/kG0zpQ5mvrq6uFJrxDzRI8trWmnkoH7Ba9a7Qsq0WQMuGLwFsYWs28Qazt6zQK8fRK2nsKb/9od1708J7ozxhBnSm+Gc8CM2SG+H2lD+8Gf9AHeqChHk46YdlXiTS5kWa5Mc6ekwtLBHfetNqvZr2COfnyjeC83OQX3/9FYfEX9d+IfuH0MjYlf6bi4j3HI5lLs7+5seffqr/vfbjjz+UbGFJvfeCMGmDHWuGyJyGSbHA91D1CT/UP3nX6422rHXPz8908fxCObh+jp2xYcW4MCCX/LpR+Li8zEHdVY2ZCZfMGMWzCE2zgX5c4S983EP6XyK/4BMlgIw/MeUfnSycTUAB4rjXtoSVP3Y4iz2DPidORUfsMZe+AWP4yOXvwOXvfn/FXu0S5PLtkvvEKyjdaM1QdHq20vnZWmfYpydNLMPR/0H2HsQesQNN40o38V3Z06/aWr2tCO+oZIOuKGMs2+5qc5zUNMGymwwkw8OCJtWBLjbhiVMZ8z5CnIRMTzzHeBhqKH0cqn5lMn4CRmlKhYOOWLKmL8em8ipShA+MFzsuffcgbtEmTaMamRmy1Ek42QkbFfeacSFj1fnZqc5ON8jWXPze6j0Xppfv3tT/BV5ojWlXxsyiBy0eQVqLOXYvYZ9sz5ln6yPZLPsYUsv417pSly37/nzYP2PeZrOWbfZEO2UOC7KeGpGVrDyKe0CWA+u/2HpgknREhki+YspN4J48oZX1WOzkNYJZodib7Ubh4+TkpH6BLvNUc6M8CoVKlUnbJF+QsimCGAt2JeeJfkoJT5mx8f25H/h+isFETbiTZCqHKKsNIpMpL/E8iZv807uCJueTb9vqvamhD0mfuXNZv7xnvot7TLvd3uo95335Znh+NSv7jKUd0o4DbZM9Qs778jO4X331VX2RKm2a8NAXZuIdxyc+4WkCbzKnzgUad8A/0L9yLlkXv5yHFr/w0lkXpNw7rLVardUbOuVAUZmCjswkb1X4U249MEn3IOhpL9VI5Aj/sW3L8NT61AY2/io9sTPIk/RUl3YfaGYC5vxzit/B8hM0nwp/IvlvGIxo7qhFBHe+z3NRBZcORA/wIMvSYfQ8upXxKevNv//9e/31r3/V3/72N+Vbv1n/pR0yVuZDjN98862+/cu3+rp0/bly2btarZS2NONaymi0beceKf0g4+uWc7bopig2ZQUDa+la83IGlTKCq+vr2peYhC20AgTAI00vJa6c+jRjkj1EI+zwRKZ3wJVCO1koBZ/UmjorjpPzM52/fKHnr+jkdfn7SifPLrTK5W9fsbRxfft3hMVaJ1DCCPKMCYjjgMQECVjsuL/giwR+JwkYusC2mpsaet57q4VHFiK9d9mWGBjSQQOc+L88XyTwG0ngwVAXdWutoYsN3QvuyhlJm4VOFlyZKK45pMpi7H0ORy7fKQed7969q5/sWX7qN+luOZhNnj0L9eiwbXkuIxvCDWN5FtqZtOJvravZVfCOjVEmwlsWfjcBl8n5RFSQA5FcjgxMmJIVGlm4n+VDQRzu5BDlGZcs8W/YXHT6k6AbHkYmuyzeB+yRhdqYyukxk6n2sfA/aRhtNI0RI1V1teMk06ZpHMnB+qAsWpNuJFRypeutKweDnY1la022gcpETnvab8cmsgLEJgeZDcg+aRt5p3AVrdZcZaR9skgP8s2JfHIzeZLWtmzT1q3ydNpnw4Vf2vD09IyFzAn8bJTw1ppiKJLFJ22CgydBX/AbSKBkmdeMSS+OCc8yr/6CG+WZ+sySEnvOSwOhaqRJEPoRf6Odo4ebuX3TxlmMps9Wv2fBmnaOe71ZK4g77Z7w3tERaIROzZW4e2ulGx29SdocZsdto1fE2dhgqQUchRUQxpbQxU7aYlsDdRzgO5vQh5jqTLol2yfaYcN28Zs6p/7Pzp8pP9NzcfGMg7Qz6ryRJQ52d2xyLxlP3yr/2+U9G96Mp9MYuoe/qf+Gl2NQMR7qBo3pWdyhOoXQbDBPOE+FzFHxLqjwey/L/uORtnZLuY3yg8Ud+w73WMVzTyZVYQJ/wbPIY7FhQkav2hF6a1r8NjxSji0FOpho3sHzqOM+z2miKU/KrgzHfasCPnxNSciH4yG9D1P/NiHhbykrfSXzQw5BMu8H0dnE29adnFx6mvQL0t9G+lzZ8K/ZJE/6dvpLsOKQrrWu1nv1pV52q9Qj/XaiR/+4R8syKey8cfDcufDMT/gMYI7nQzkmroBOEZtGwoWV/BDMuGRTN/x71i2Z87KJvnzHhc3NtcJfb12b7UbnrE/S/7MZz5zXepfdoIdEU3/oCVqxJAun/jRmZqZkAa9psz3rgrT9wEHYGNnP4YkbaJcl7Ti7bepE326t0Y5BV0M2DX9Vlvin62uiAqw/6LFTXjAXGP8CHYXP0Y9ZlYqXbdmAuqa+tknuGtcjxyBalbjMFSvWxw3ZRIaJG5CvbaVfNOwRf8Ij/1wiZK0cpP8dr5FTSqPMjq4lb+bjuBMW2J74cpOa4Un49dsZSDbK6Mz16w1zPPXqrDVtV9/IwXzqkfqlrvQExDDCgwvFyKxXiY/fnuJa62rUjYQJ/gDjEkL6pEv9N+wJsjfI/JuDtG+/+UbfgBcvX+qcPURkb1s52E1ffs8+JwdyP/74o374+9/1ww8/KvudW/YkA3uIFDGg3wPtMdAPgtRpIEz07MSbVxA+y8afOHtqzy1nV/lgSPYuz5+/0DlnXBtkFZ4z5kQ+t+ynbrMXAvHvGWv29L+hyh20yAYHpKk5MkveCQRRJkF5gy/Pn1cClsNcXscgLF6sJ54PYxNCL5vTj9AdcaMR0VswZAxxKwAAEABJREFUBtHZ6NLR5e/t7h3r0bdc0HIBPFwxLNyyTh3Ym1nbE2uzHhm/d4TfoG7XKNcN2EN/ACLche5GOjD304Ztd5k/gUkf8RGWOKlpgold3LFN+IxUgVgCKDNh5fqFr1+b/5Fi4S9UkTKywUMlR8aCkX46YhMI3wnfI99b7Vgj1P/wHXbKBzQznBUg0uoDm6PShuZkOyuFRvia8TMH/qenJ9pu10q+W8aHK8aqYMfYNM7tGjt5GkTJCsPjBDxx4Tk88T+GQ4JHHEn/SPCHQZRnW4aPZc0U95r5IB+MOz87Z9w7pz5btd6RzV41j3E5vkM/B+Q3iW9Uxt2MsSOyTUG2Y5VoEe70EJd4LMLHA0In4ZFHyt4yH2SNGWy5IFmtkCc8CpJJmzE25xe38wVf3AkXZdpW/lI4JUzlZsxHKDwJ/sdiZsJwsQDn/CRkdn6KBa2HsowcK4w6x36SzBMRtrVardRbY77dKWuXac59z174SjkDTFvfoNuX6Pb7y/fK+WP2F2kDo9hpw7Rd5s/8m4dXzOMXF8/RoxOljZ8o+vOCq+68Us+Ayo6MneFhTz+Ljux3u/oyit0YH9fK+j68pX45o4jOhx+q/Hllf2ZqV/q8wfQIq0LzSi2oQulqwm0rvBlZFvA7Oaw7Q6boN9WuflT5E0t4rDt8EHAX9T/JdSybyOqT6mZSzkDGkXmyRabRn1vWdfnAS9aa38+Xv3/969+Ub/5eove267woOv7111/r22+/rW/9nj/LmLlRdCv0HsK2oofpI9uTLfP4RtMeoNHvuohWyr9hfEvfCw9B3Ol/iYueR9/HMEsBySPjyKvsuD8fmdk/yHVPhShpoID8DPSKBXEufy9evdLLLNjBxcuvuPx9odX2TGNfcfFr7Zgl8tPPEx2XrsY9IWq8FJmQh+7jsCXui/1FAp8mAdMhbN6fAya/3ltNhA23yJuOlsVibGGOtRbvl+eLBH6VBDLKLZgIebJ4R+f2XPrVggY7i60bNhSXl5d68+a1fsxByA8/6PXr17pkYrq+ZqHG5DFwGEF21Ddj7shi7lZXXBZfX13hvqmFw3q90bNnF3r56qVevfpKL54/r0ktE5RgIeVmsXedb/pyAfL27VvKfFN49+4t9K40ML7nwrL+v9dzaLHge/HiuU5PT2uiy4Krt2lqGdg07LNAY3GWeuyykWDhBjOKsS3PC5+Ur+mladL45+x1ab/UI/VqqZutmISPyCN2VZDJPPIJUtMBue532ZTuFHvEn3xZANzS/tGBPfJLftvVDnvaPHIdoJu0Qn5xRycu0Zcd9DKm2fAQhZNYdLRaHG+3m0N7pc3Wm422IG7b1UQjbRV6A20YO+WN8B1SAeS+PL9QApP8pvdjJAbaP/Le0cZZCO7oQ/EPtHW1QdphxkDaBSNtNhJeNGnHtH/adL3ZVLvHbbuik+4AaKTf2VbrXcnX2mI3/FYnPEjuHACEtwF+GnkSPuIOj4kb4CG0S9dDWI8ZNB8RDPC8R7dTz9BLPtuU2arM1ppiCIr1WUje8NZah57V2fBmIX5xcaGXjF2vGAtzIZwDHdscvN0yrl5q+RnKd/lwDWNh+l/aIPyF3/AYCNPgr/fw2mSn74z0z0EjMkUMpHjwUOfkvYcPZESiOSzytl207U+3JdLKso3zPmwvsbJd8ZYnG79t2aBZrerWGS9WWnEZ2HuXCY8cdrRb5LJHTyOb1EkfMYkPPpLk8Si7+GnI+j4IJ0yyPjAIP1L8IPwoILwEQ7XVSJul3YZqvyH5Z8S9YERfxzmcHDq4lzDsoyJ+WycVGud+FrkX2LwOhKUgxCTbarSPPeli2qbSMYbs5gO98Bw5ZjzI/H+MJWzDmBF3bx16rRD/9ujQLn5hlgvobKSDlJNy84GvlEUS5JT3hIciSpoFqcuCJawyVyYEMJHg7aprQlJ+1js5pHqf/sqhVfL2HNZyUHt+/qwOOJd1iluToTDSltXN8JgQE/ZnfkZkENns6G+TfPd18DWgv1kDJsw242ZTxt74h4NuNHXasrNXn9DV6cvRg0YeMvw5niNeFmfa5R7iob0eY3iKqndFm3S2S397a2VXnan7erNWDmeiF0F0OzqdeHvOQ7ryk1eYtEHkmjaI3kXfMz8sSNzAmim27Zp305dCg+yyXTzYLreN3YB+mbEtCOlxQxwRvXWtOVxPP88BlG0lz4huBJmzY6duxxDJhLEnh+3SmciogGwc3gnXA2ObtE1r9C1lpi/23jSlJzyXD2enyv4h3xr6mjOlr9iXPHv2TCvmmT37n3wb+DJzMOvZfCArMs6c/PrNG717M+9J6AuGPbvVMLFnnCuQf6BfZHwQCexKpJgx4fQlkyf1iFyyBjhlrNjWN9G2yjf9Tk5Otd2eaIXsBmR1w4VR1tb5gEm+pXx9fc1lya3S1sEyR8Se5EgvpJy4wxzOBEyogSfcfMGfSwKWYegeFg/hD59EHTJUZDRuQQLGiqbR8YyFWjcwRgysn/Z79Gd3jQ69R5cuWYO+4fLlDf53qMx7yVzy6rrc++FSu33SvNX1zRv25K+xSTfcVhn0LjX0vLWm1rta6xIx45i1gGU3+iTruNWGcelE63UOrzusNUmB5dkWLh2MSRMPdoXHjv+X4Dhv3A/xS2hKRrShFNkiLJ6RddyIPRTvSIAeN2ikH9f4wBphWqfsNLIOaGQOEJ8qA6k9QjQ2SJqB9hq4LO4k3K7XOmOsOOVgf8N4JWhcX7/nkuy9bhkXUkbCSKqkD124UcRXth6ahD6G++nCUYXAb9mf+yKfbeUSpLM+2rDOOzs/q29tZuzNOGgbPdsrZ0EZ4zLuZg051LipVAH4AXRkqAeyi8wSWGWhjxlnU17m2QXxlx4Sr5LzKHtqrZR7yXrukgvIG86lBvpM6E0l47Jk/oShxGSHAp5/8DNSfvETboxnBtWCWzw8hH7yU/RKnqEa34dZR+I/DH06xChmL5mrzgizbg6uODNMm+eLBFm/7zhHyhpnxzybOS7hqVZ+VesV90H/8R//oX//93/XS9wnnAOu2GPbn1nBp9lMUYfYVHGg/wZj6eIsC8qzrehzdCwIH41x0IYXBoeDfPDq9zApB7ohP4E3D0Gi0fWYSbTt6ovhNbBNcouXDoZqVsuXPehQlyVBBENcdYAlbLb/51jIZK4MIpJtIBDbOPTzJsnIJ+wkjg5Fl/Jrmrn4/e///m/99b//qu+/+14//fQj8+u1bNc5+XRexP3ny5d6zvlRzsA7/eeDtgjhGWSlba18CGG72Sp5zuqLNqeKftqtUtoTQ6GVvpY1Zs743759VzwkrNboaWfSWlYe/QozlTwTiO4cAG2mTKFmGimsMbltWKhfvHyuV998Db5Vfvr59PkLrc/O5PWGdF25+L2lU+5hcoC7QOQflcF8KmjECrB44gKUV7O3cBeI+vJ8kcDnSiB69Dl5SG9bphMGGXxrAEUNl8E25GzH+oIvEvjtJMAYOQ11i26hcYTt2WDkkCGLsCx633Hx+na+iM2E8NNPP+k1ePP6DRcV71igX7NhvNUuhx4s0DKZha7Fn2EXZJLaMEafZQy/eFY/dfYM++zsnE3gRiSt/FdcJmcivMa+ZrF9zSYmC/A9C0BhVmwWtttNXfaenZ8zKZ6Xe8uB8DKZZQILD7HHLNQ4hMnENbA5qjD6FqQo0rKDhtczqveFffz/hE/qFlAD28p4EggTmUQGA21MNA/tzVupOvEkV7nJP0RWxFUK0u8jQ9ogn36NDBOfjWs+oRtdyeKA5LJDbKy2vFk+FECQmxVED9abDe12WoeeWSQnrLXOIqWpsVhWDGWO8LBHnwppRzASXi0UG8BqUv8LA7na1D/A+rUPMg2JyDltHNnfcvmf9r3BzmFz9CjxCwbWWyNttSD5D5jpxV8cFq/xTbBdbW67dMee/C32AnTCnuIl1nE0evXn6EbGnOiFpIGyFj7D8564kTByVhnRLchIed0DQdK9DU3SBp3FdRC3bVL9ssc2xbr46K3VJ4RP2ahmDHzBGvb5i+d6xgXRCYe9WajvGIOzEV7G3fz0VcbiqhdxqZcOxkXbbrJN6CQjHOmSsT4AIkyFC0ULOfGUDGJ/kAG6PNDXJ0OwsuQRBm+C7nAUUM56SZVHmmzCbNfY0FtXO6DJ/IX3gfY/RsL0S4ynTLEeQ8XCi4BN+cc2kXh5T0/kG5QPgfIg2xL3A5sRloTheaQPDfSl6PEB1K10HXtA3xdUWNJDOHPcGPtjKEaeek08HBgjGSzxfvwZ0KqUn/k+Y0KQcSKpW2vqXLZ0+o0dPRw1DMMB4VPy1J6kyZy9YT444RBzGzCPx79Zr2tzGnqtd3Xm/aRdc7CTNUD8HXcnrvUu2xxW72veCV/hZ4jMkOcIv4iG6qVWgWZDDBHh6UlU3ikPSfGpMBPAGjXQDpkL01/fcVGUjfMtcx+RCn+pz/nZuS64VMrPd8Wf8OjYGGoTeZITQj2ozOTm/ad5qvKjJpkOJeuMr4ucSweR94i8S0LUKe4lPvVIW/beVG0XGzT0pTVT5Sa5nlj6U5i0xc8xAs9PJbkXBS3bmurbDnZHd3PwnPVr5oP0g+hHdN227ClP0gUNvzDR17TFnrkg+h79Sz/Mejn+xJGs8iff0p/siab9iJ0MvwL+SF7bhzrbTfbsx3Zz+S00Bz0bo0exgwpT6V3qtc8YSHzqh4oRyxMaWE89NuW1GXHLsq1GuWmPrEFzkJyfj3zx/LlyyPYcO3uTtEvaIulG+mrKveXS5i39PPugn356rbdcBOciNn0+8eE/dsbI2MHIGDFSHwYhCTqxQ6/C4ifUNjy1GjOyBlivV9qw14lOLLqxZlyE++p/kUfW41mTxb1HF/bIJwgPoT3SH2OnvJRbMoOP2MFctL6YP6MEDFMPQdATT1JOUdWyms4zhRk1xWFzCTGFj6gDMzmXWUOQC+D9NfMne/n69u873O/Qs0tU54r5+kZuN9AC402FjePVZA/XEpe/vNRIMfUrq7eGPneAzTjXWlf60qqvsdfKuBes+kbNHR4tqWE3bIPFjhvAsoidoN/AQPNJKh+LezxTRDvFwCh9DOForP436LifJSw/+Xx7e4uMdxrptySkZoPqG78U7Tl/wsUpuBk/TBgrKooYSDsCqfemzWal+qAI66jOmDaw77m+eq98E3jPWMXgSdqkH6Uw4nrjzpOw2BMoYnIcv0lSY9VxGG6CQ00Qn6DPNPCRvA09WbGWyzh3zpnOxbOL+qBc5qzwc0sdchYV5LxhH3lRsqlrEBr3EDagbTf11tG1VSFjZ+bWDZcgG2RVurdaE7dWZ83aoCcKHOqsY1dtkzH9Ol9i4BzqlvbKWC5Z4dmop2181sEglMhqkjCeQ8Q/0BE2ggMLE7/T+xD4UccyhwzIZ3J/JDlpPhJ7LypJB3Q781fWL0H+JcwNss5aJu2dX/2b3Deo8qDWG2PHSienJ3rx4oWWb0PGvmCNvWXOtMihpLwAABAASURBVFO7UZ9kkjb4pMRJRAvDeMkBb3NT8YQOR8eiy613GX2ym2x6bdLXWPCJPEH3Fz+UR6EqKAZZ8MT1Mdhm/IHf8B3gtyxhazGwT+1Fk9EDcaVeQMGS5n+wfSwKCdkoZrFFyJ1bD02igI0+IL09a7VbxrbsG3PO8yOXvd99953y/37fsKbMhw1t65R98QvOh169+kr5kGLOis6488wYVrqGjj0s6r4/hTa13rXKmnKz1vZkq+28114T1olrjTQger3nrDd9L7zl3Cn/djHn8bf0y/Bd5xCsw5OWqtwv7kPfkyFNiKwwWlrcatBsor9oP1huK623pzq/eKEXr77Vq2//Ta+++Qb/c204ROssikcYHyTl4ndPxgGFRFcJ+fAxQaYErCox9gGJLM9TuSvyy+uLBB6XwK9Rm+gsiGpOZKzmoMm28ife+mK+SOAXSGDSqccyTjFRvWkhdq0M/PmEez6FNE1Kf69v/mZiWg45Y+enSrMwz2SVPDn8zCKOpYFyeJFvvbzggiOHKsF0sHKmTF69dVR9VCaT5Amd0HvLhXPc4aW1phx+ZNL76tWrmgBfvnpZ/y8rE1jrTfmGbz4RmIXjns3Bnok1C/UgNbOtBp1aqJlJDr9tKX2pbP25TSrxCzlMnXvvsq0h82Im7YDGtqzIJZufNRuh9XpT7bLerJU8A+n2bCbJqjUH8CQvWUe+OXhKe+f/sVSbs5AZsiqkRe2JbsauPTR2LCZE5pSRNjtl4X7GgfjZvIhpvbN+5DCC/EPxiE7gTt4sMAqEl40sytZs8E8uYwVYTz5L/GI/mfCfJgJRF6+LHU/Jh/aNHf/nIvkG2i39ckdfSt+sDdgNh0MsAHfoRMLT3sFIW41zeYttTzKOP+1YOpN8u1sOlfa096gkiZ5t2IxvWeSuWcd19Cxh0UvTZ+2JTupQtOjft+ha9DI8Jix83sLX9dVVjVvRy/AbPgf4SkFFD1q2ZYg9ROJT/ma9UewsrMOH3Sp1yOCA77w/D8Uj8qTo6ldFf71W+sOa8jYsxPOJzGcXF3r+/EL1kz4cUiRf6pIP2gQZGy/fv69PSqfulhW+bcMXfYYyhvST6oOSTQprMrHBiC/IAUXs4OCuSiYE8ECG1GTiUVCvOD4NTnp4ELDxPYBEGGhAznvy5504zcazvVgHv01OQN4lLnbkFsQt0pT9CS8nTaWP6xiJeACibc/kTWSA9eSzCPS+HZGH1wVDHcbua06MXi9I/5kwVP9Zwsuuds/4OZYeLLQWu1iioJRc7kde5LyXF0+lWmp1d7iJtkArh4y3NzfTh7+47AxvttHpldbzhpJkh3qEWPrTGr3PHJDDvgUb+n+wLXtbG9M1+h/dzthBiUp/3Gyn+cm09545Jf39hjFppP6hv9TXtmwr+XtvZbdmfcyk3wzQWWiUnQ4wC222ZhJ3tEb6W8aZfEswfTTro/ccvkaem/Wm6pLLpRxs5pst2+1JjQEwONOaLfgN1QVz6J/Kikwio7R1EHcwhY8amAeMnDvz+Z5x+ur6SrfoyDAMarRD2jBIfGv099Q5FaaWk8WbB+/RM+J+CIL+iR7bNPcdUvcDiOutlU5ELpFP5oXY8R/PgZEChHgY76l/ZF+H1czRWY9FDzMPBolLGelr681GZFJMwhbYdzwl7vdG9KRAv7JTdlNrnbqvQMcdf1N4TV0rLTqVuqROmQuD7A0yv+eAKkjcQD/UI2akrIF+nT1C9DM0Qz/lloxZ98Y9hTXlQyU5WL64eMZe41X9NHR+HvrV118p/dduSvnp59MF8I/64ccf2Rv9pHw49vLynfIrIqr6MXIxCI5zHTJWFx/wOlY43GEXf2nDWh/tGd8zlgsSTa33Gk/zjbjz87O6GMn64JRzr/VmDb9dps+FRto/HwQoG3oJG6B/V9bMjzCE8/7y/NNJwAeOq4/gG2W0HMfhSRpQZ6oiVmUIwZ3UA/aOKf4W3GjgAjcY97j3Vxq5CN7v3mt/G/cV98U36t5p3Qdt1oNYrupk23R6stLZyVrnZxudYK+7xVBG2qbeujq621vcK/JtdXp6pu3JGXvME3R6q1Vduq3Q3yZpguFMB+iB8QP/p3pHEgZYHzyh+RAfJCJgRA4jtibuyGJQnpJ+4iakv9HTkG3694ATHC5x6dvDjnXTe93eXmrk4jw/37yi+h2YsULjXkr6A0KXIMpp9PXNeq31Crml/Eo/Iksj15XWrL3sgT3CFXuhd9rdXlPGDpI72nkv0e+zlktWF/OG8IRx9seeQHJipydpJtdj7/GxwE8IKxmSrlH5NfXKuJbx7dn5M/TlVKnnjrVextz3l+9Va4rbHdUY1dwKLr41v3Uwq951wlnDOZfKOWs4Yczcsv7aMG6uVmu1lvzkthQ+0m4Zn2/YX2YNl/1WzjdytjWwLk95nf1pjbvQthsZVWakbZI/Ns5JcCWUelWaf+SruKjXzAV1nl33rMeCky0YMm8xl6ae9zI94XmM1sOk+6wT2benXffMWbbV0PGRcq5ZP14yn757+5a59SflXHBP+g3rmZcvX9ZP4P7lL39hnv5KZ2fn6P9G2SOsaduMPdU+esos3FkmSaAjlz7RGF6jE+Fpy6Xa6Ul0dl2Uogcj/XN4gJE+mLhPLOIzk6WljpHs8cdegD8VfgiibVefqr7RmlI/L+l034zoQ+pW9SGqdB/7N3tS7gfE4P2DsH9UwM/xslTAkz7wtl3MZt1+fX2DXr/Vd99/r//6r/9T+O677/X27btKkw8N/+Xbv+g///M/9X/9X/+3/td//Ae6/jXz7bkyfiXRgC613vGvZJug+7D4I7wBGzd+Yad9N4y3Z5zBntF3tuy3e2vkpxWhObXplH5g7Lthn53+mHE4uL6+VtaaWdNOaSOLh4Dczyh6sxoTa5OwpY4dUBnRidpGfXWqzclznV98recv/03PX/27nr/8Vmfnr+jsp7XIkMlGQbDOwDviHbGFrcngNZWqiQ83s0eFV7Zy8SKep/LNrwTeofLdeTVTfxgcv54wRZ98sZ8EeUPjIQj+xz33BPXpbJi6JrWx4/4ckCVZsT4n15SWTDwWr8chDNFPxn8sjqxPP8mY2Ni/ELVo98yaJTprQbNbMbjjfxSJ/3S4aCS9eX2IhBDxOz3VY+m5U497qPMf8/9ODP0PIZtWA9Ed2rfkyICTgXpgYbUPWGzt6sBhx0bkls3C+/q/Vm9rsfWGiemN3rx5rdcgYfmEey6CkieL5IFFTS5cszjesUC3rd66+jwZZSGWCezi2TM94zAli/Ac+K5Xa9lNdYDLJJKJJBPh7c2OCWVXF4y2a0Lbbjc6Y4JK3hy+POOCJJ/ST9iWXWhoZVGe8TyTVGwtpqpv2aA1JZ2xTdmBEm4SRzhYjz8kIJ7nk3R0okEePYYp9uffvybvEfWZaTerty47dMUmcETGg4boA7Wym3oPOptIwMZy2ph3Ea3oi2RFdnHnsC0LgGyQYh90Ah3Yo1PCpLxaENNGGxYZazalWxbtJ2zGtiw0Nuut1usNbbym7JWSvjXKo5wqFBqwV87YBZgpm1f0NwuogQVodJogcsxP6h1n7IdI+P9wpMqpYskljicQmY3zOJB229F2O8aDtO8xdlysDiwAKw1tvMTtSbvHP7UD+hRa4ECH+NBLvpHwYcY4t5nhK23e5/Fijd6t12t0cCU7sSSAyeQLjQNd+InOhY+EH0B5cafe5FRrreg0aPWGewF+2xVnH9sNfcwBCjzAy3F+kpFeZSb3cb6PuyUO56jHwpd9l35pq9661puN6vDj7Jkunl3oGePmCZvJxKVeN9T7ivEyv44Q5KfIbusyHdlDv/oz9kTTFBtIojzhTHjw0C1Mwsf0r7jxQIajp4RUFyQUAslYtHDHjp+Yx585zSEd/kp/3/ZRWMMdv+0iGctzmGKbd6DJ2CZUsicbF8M/PId5LXzjePAs7ZDguIO4FxgHJKGrA8ohqeKkg60y1pI+3gO9Iz4QKdKdeLrnjmeOiTN5fw4D8276xATqO/en43wDZRfocwlP2tgIiIc8xMd/nCb+Y6QuzusI8Vv8hVnCKz1lDPAUt+2536U1RUqVv6ePc9ibuWCLnmfu3mAH69XU33prlbY1l9375LcmY6jZTaIMYYZ5TNrvh6qT7eq/nbJa72qtkcogz2LH/SHC+zjXYZxlU6nmepZ7foVSoyzLNTfecPl9+e69Luv//d7UGiY0skE/zdqFzfVpDr7r4HGj8KfkLzSFjuKWKcGzNuA8PAk/eA4OspQ7sb8lwsAYnaJdEaxsq+qLnXpFlzIeLYh/wr7kES1PuszRew7rohu2q95r1gGpf9pmgqGvQvJZMbzzFMaKI/vTNllIqt8LkK/HXkoo7+GVUCXuGKrQQ5o4EmJb9gLa/uAmDH2dZEJ4b6W/jbDeJrdNmhCKfmKP6Osi9z1zd9bimW+DkTSR85r5dOpj05xqe6LbZ5rQdkA4jOkDk/CHgUvYYj+Mf8TvOSx8RbeiVwlys1rgiZ/WqDt0LSkYheE1oos5aEo9U7/0uaw988HDd5eXtXfJAVXmwx06F90bkAEjHQSiWbjiDxICcdtK3RvlV2EmwlbrTZ0xacPaNb8wlA+evvrqlfIzk89fvNQZl7Ab1rCdi4CBNkj5r1//xAXwD/rhhx+wf2Lf9AaeLrmEyXhwq/BdbUXnigwGxq7kVZmFt6F8xS18xg5fttVa04o1yXqz0cnJCTgFJ8o4mvGzt05S0//GKisyyvro9uZ++SP8RvYj9AcQm9IpCiHrT25oHx7qqU+CflPzOSX/3mmPK5ayFr/RrvgbAW06Ux0bbcvDeK5q+1wAguFGY130XmIH7+ThvTxeqY234uZX3Bxq3HF5uLuRuRg24X3cacXl4hpsurTh1nK7WekkegnW9Js18/wKXV1h97ZSc8aezvi/0mq10aqvca/ltpK8kuvMt0kKjA0MiMFz/6kDXILKRmcXm6DlKX1OONJImGPP5GarKJt3IOwgbktHvrg9++/cDXqWjsLhgzCkzHsAyFd7jVzyIkDS7YgCXPSOuWhH7gOX6+NwJdEOTbfqba9mQD4HyNlAuAXFO0zlttYUuOIGmfr2ZvbUK8aErvUGuRK2p92uby65NH3HWPRew562pd9byHqgJrCau+Zxj9QGTcXI2EH8sUGF4X/43FUd3XkY+al+Q31Co169d23QpeyFsn7acqnWO+dFrPNyVpQPAF1zMZgPPME1EpjeOBRTlNAf22rkyxiZMTP2hvlwhW52dLMhr8DYgoOMhQP9ZGCuydh5dXWtnHFkn5W43nvxFTo5u2i9k0tlwsFSfgX8oa80Ak02l+myefNUKNETf3kD2j/1WVB8E6YZIzKIe/bGOZFBLiPz1ohdgSRIEfcxHmQy6SbMjKAeHCSmWTTJfKy18jV72szj+SBXwls389i+PkQ1tcOV8qHnzGnNDf3e1t745YsXevnyZX0RJJeuuey3LRvE5+f2AAAQAElEQVTQpjY25drYj4AonilOsgRsy54hV71T15IVcsm6Ys9aK2cewoSf1po6urBCp9artVasC3pvMjzMBLCoO/IKrWCchA4Fwn+FO3QW3NGF7L0nZRwFMC5Qs6OAIydx6cgmQeOVOsQObAJ5jlKXs2RD3WJXwG/wMrI3dILwg3N+RoUNJeJXoujMVD/PGufkix3vsRs/vNlWawG6gFuA4DQTU+u+dPqnH3/Sd999p7/99a/629/+ph9/+FHXjDsdfTo7P9err76qDzl8O3/IIV+eOmX9t2Ica9CrUnlZ+aMcxnVL+O4wuSSR3rJijN1aU0dXM9ZmTAviLh2m/N6JJ03KEbo/oPe58N3d3tS/Fkh/DdJHB8YFlByqOkBlxgf+Crz3amYBUGCx4rGTgcWB12p9y4R2rpPTl3r+4luE8R969fX/0vNX/6aTs6+02pxppMJTh9wj2IG8kqHYAlthigisEXeeyU5MkJD7oDstyow95U12wilteuMnUxQ+SQiekxFLAM/kp6iHbrIRR0Qcj2KJi30fUH80x28VaKT3KEqOHy/FJucjgKRsSzyfDUk2GXn0mXAyWJi8PoSJ/8WAJ5vcD1E0U6R5fc7jylnv0ER3bUtumgxuUmiGbVwPkLACqcom/hNtiMlO+uT9ELJ+tXmUQNS7IuL4fCRHZf/yOpKAZc+Y9cjYSZAN/46BOgupHAxk4ZXFdD7hmIveHF78lYko/38gk9Hf//53DjLeMlndFs0Vi5tMEMGWA5DNeqOMsxnjMllkkf3i5Qt98/U3ys9UvHz+Us+4+K3LWtK31pTDmeuba+VTfa/fvNFPr1/rTX5G+v2lMrkkTb4Jl4num2++0jfffK3QzKXvCRuBLK6ShipSpVFuY/HQM2HVwr6r3J3NJih361oWarFtk3cCFHDzjEfQFKeyNZnj+I+4x+M8U87PeC/lPsgyxp+42J+P1Ln1hpzazB0zCYcBIwv5zGHTbAbdFIFsbNKhMzYBPNP8NtTB0i2H3e8v3+sNbff27Tt0Y6ck6b3LNmkGJf16s+Yy64z2v6j2y+HZxfMLpW1zsNbgJ2VHd1rrtNmKuX6tFW04+Xu5e+8zY1jIYWAhsmcjuLvd14cW8q3v3XwJGXqkongXDzgesUfm36T6FwEyi1ywHhHHSHvtS443HBReX11xaPmevnlZyNhwlY02F6sSMqV9B3TmFn8WfckTe4d/YFzZB7hvoXUVWhzMxt5xIJuxR+RvjAFB2rnT1mnf1jtRrZC4QJiBtg7tlJGyrt5PvIWvjF1B6Ccu6VJG6J2cniqXpxl3cogQfUt4o3zblGPx0kNDVAWVvKKY+OykFcljA32+KRK87Cl/1SuL6dtd9Z9d9Be5WlY2kdvtRvnAyws2uPnFgxcvXuqUS6RVX3OAMyh1Tt97/fptfVI09d/TJ9LGKvl22RzujH5S1ydWXJWpfLgme0RPZiADmqBoTHGPdKc5X+KfAkk++kxcTEls696fJYIYv7FlmXpFPwI7/gmJDXdpu+hB7DBOFQgOZypT4eX6vJeTnPKkuAJ91BzKKQY+mvTJyND4eQxTe1EOD1Wm7XCM6FMwYNf+iIYcDhg0VDg2ergv915Jv5QH0ZIbpBSUf3oVv+lLvXXG7V7jdB360o8TPlLOnnEgZXTCslbIuH92dndpkbXDOv2/NZVYKSTpky/9PYjfdpVhWRlfouvZdO7gW+hC6AfRh9hZg6TPh7ZtCZ5DZ2BsSt0I+OAZ4HdABok/4INUxwFWa1Mf29GH8ysof//7D9UXE35ycqpTkD6cdczz5y+qP+cyjmI0Uh5syU7d4TG2sDWbqGtQ3inctuz7SLRtrN8aQj/2rMd2Sl9Km7ZOfWkrClNktaN9g+hWUG4qF11K2wUja4xOvvU6c3tHT5oaNFoz9gTbOphyjirrfuDB96EjqX8vzKUd8XjknCMn6wMOEvCwJskM7IpULNvYMyZS9TZv2xUXmdV8iSztjOkj88Bee+aNSfb7msMj8yDtkzxbLjBPcliUfkbejp1wR/6zvzfaBJoUJFPmwydhtmUfYU5kbNuHOLz3Hvsuzp7cSTDmNcPYtqGBg8eOewJeOS9gWyv0aMPFQHQqupX5/+3bt7UWzTdv485BccKzlxiO+zz5bcsOIMgz0glHxh0eBVLighan7Mm93my49D3XxcUFl8AvlW8c/ft//HvZzy+eV394++6dfvzptb5nz7Qc5n3//d8VvjJf72irgX5vCbpT/wp/wjTaQ/CStukcyHX2LRVG+UQreWIXjwjPtnpvik6s2ZOt1mtV2xKWfKnTLYd0KTc/23fFgWLWZDv6bA6u06cH+upI/4w9wFdkER70O5nfhiySoO76RCTZB+UixPEB5sb/IOkUQJmT40/0hqdUDvAgDhd4wSNuAXfenSZlvMiWLO3NnDlmLc6l7n53xZjxTrc3bwrD7g1pL9V0w2nsrRrpjb4wCUhcIgbmIngk73h7LWGLy0RzyWluEJsGrVrTBl3MfL9Zb7VebZQ1a28dXprGwdpz0Rh9Q+UkzntFiXIjvsN7m2HiAD4Ro4NB+csde0L09s5FtsQvWeOmX8VKUIOWcdiWPUPYM4T9EJYINcB24MlddCnZgTRdUgyEAsadAbkIuYhLXBduNXD5u+My9vrqjWKv2qDt2shJXKrvkcQeMjsqsSD+gfIGwqA7BqMG7H3aEQhdpipqTWoraEFvy/7h7OyEPQPyX0nX1+/05u0PXGbS1rSdJcpJe0j73UgzDjTzoD17CJqdsiqFRMl30GSoLkVS7OygxmSY/FOKX/S2Ldc4CDUKwKcV81X+V2XWUZnHOnPWDh2+ZjzLGcQVe8zb29vie4xCmaJthU5rTXXugZ18QcJk4pMswN1bV0AFmFMj51HRzx26v6sP19IG8LVer3V6eoZMT5W1XfS8w0/ozSLAikwgnMe8FigO/L/LM5WJyKCOO0UBqoZ/esZwRlSNe8gpshpp6AUD7mOMpIl/PArfI/c9MgmWuNCDNLWzUt6EO/dSOi2KeJEtAQZph96bhOf65krv3r3lvOFdre/zM+atNfyX6Oulduh4zhvSFlvWMy+/elU/9/zq5Sv2+BfKL+vYVvpE+Aqfabs96/L4xxTyBGwYOIqzLRu9ofzWuowtwz3Crcsvxrtb5tWsL/JBM2Fa76U/Jp9t6jmqyiWPxR+6Y1s47yOCE4aoD+IehpEMLniPj4OyKBiKxOMeGR/ugZj7+SFDGcXWkT2lIS5PhVuNREYObrMbv4IUBd0R5DnkJVy/yqRgCGDxrqecGWengg5hCf81CKFU5fMwVTB5lMJD5Iiv8vKyrYbcOmNYR0dsV3KaR9kz5gzr76wP/8//+T/6//6//9J///Vves36Mbp+wvnVS/Q73/wNvuI8/dn5M61YFw70zV3WkozVoaWiKg14AsW4SfdgaU4Xy7bsGUJnJTXaN2vr2qefntc5bfpbxuDUo+BGatIXDzvdcI6fL4VdMw5nXBgJh6xsQ1EipY5FE/9joOyVmoO1jO26/N1otT5jwH2pFy+/1auv/l0vwbPn39aFcFtx+UvagUOuVDwKn06QAqgLdAz0CANS0lgY2jL2gmKWMGLmJ54FBC3Og52cSxEE8pCKZ3bAmx6AdiKefEnyuSBnsmD9Pg9sIRx9AP1y4yL2y/IveWN/LqZik0vltHTPvud5GPlzfj1hKl9exD9o94d6cM9PcoWhdBxg0dHS2XAr0ENDGQk/xiEJcQf3pzp+SZ5Ppf10uuhy+sMvwdNU/wVjSpDUu2ymZASa8XDEnsZGItCVuDP53LCIuWHhnAX0Ow4ucgH7mkvYHKDkMjhhl4Rnksph656FYNFiYxO7oZvrzZqx+bQORV5wUZHDkSzUz88yZrNIZhLbcmG7Xm/kZsGVbikzi6fQD665XBqhbQbsaYF9qkx0uTQOvbOzc+UwN4vCxGcizURkm8ouj6uL2FYDNv7W1Bp23EeQLB2gaeBGNIgpU0dBiSdMs4nzU6HkVcxxOQ/dif8IqjDyHI8fB7ofyfdUFKSS3Y5MutzZ+FFGFhJZLI8DLVMCgADhtmUH7SBPgmtztM/CI4vLtCb5IsDOgVXaeMMh2YoDutYYu0AWDtvtRqccQFYbYm/yIQAWQyM0BhYwBdqfkimL8lpXA3YjiFmagvek27HxuOHi+fr6hkXHhOvraza2N6VTO/Rqlw0KaVOvkfqQFS7D4UMY2v+znkN9qXdqlhralh0kBBBX6ZD3OKM2NZEt48E1i7n0zyB6EUSmGS/ihoLMa6IxslkbNEAncbts0thwJW3aKkh44slCPtO+ZqPU1Gn/6EbsoKErwgwcluxDB37Cww2XyDfwFXeQxWZ4TNietiaLTB9P/tAJzXV0cbOuTeF2/rZdjRuUkXSVJ6/iCIctHUPoShQH+/ixSSfzR2jcnwty2iZz6I8lt+j+Hn0N4h7oTxmfk6i1rhUHDlv6zPmzZ8o3kF5wifSMTUDqZeqzoy9mfH739rIunvItpIznN+kLyHCgbUZ6QKrzFGCL4qyy4c+TQzF3eUaFL8hhE5MILEjnAfRT8o0fIInM69Ng8t9Bgh1ZMXlPaAQWqH87gm3xkNgAGcNs6r9gXHQfOwnGvGbEneBgDvpVVtF7gkK4+wAJUF6ud7LajiV7ssvz6Iv4e2lSOvUnbVypd2SQ/nLL4e1t+hP2Dv1I2MA4nDQBWeqxPZXr8vIalRauyXEsLwXEIdlWNqXr1bq+GRG7t1bhvNWjx2xaq28yN+QT+r0lBuIReMgcMGqkD4QXmzTQHkgTPsNvgTFmD+9J01vj4HSlLYdCQfp5+kzZq5WiHzacQyPpF+iBmcIHTTY8EB+WCMAl2T4gutcZv0I7cs149PbtOy6g3jIXXSk8hk7qe8Y66Nn5uWJn/guPrXXFwBIWdAVMXbH1JPSksV1xsX57NIXfrPXCb7UDY0v+F1vG5vgjg9R3QcmMxJN/UHjqyCvyCBptlrAJJj4QtjCReoCThxg5Nq8pvfRH25Sog0nhB88nOuC9UpLXnjzTu0I/+WVbkWMQIUTu0bVbDqhjBzWPMO4JY7vSb1mTbUBkn7zV/2iP3rp6o33dlLkkNH8JX/rFhn5219R3VHzERZxHfttq8J3+HXTGlZY6gOjbLbqZOfDtm7d6++5S00Uw60PGi+xfhLGn+i51FjQnJHKBCZqAQ25WyunIbb3ZaJsPdjAnXzx/rhcvX4CX9WHXzM+nxCXdjvXJZT4k+fq1fvjhR+UiOB+uffPmtd6/v6w1q2YzMganL430m3zAJWuyofZZJIiMApzTE88IWy6ewlfrXb030Gss7vhb6xVvq8bqEb3YsbaKnkROQcbRPeuP6NKEUcM8/pKJZwTk/6d+LD/gn1o9CPmUaobKnwl3VRip4YIpNHMeGKgXUPaRXLyOtG3a/JYLl5vrS91cvdVtcP1Wey5/xyHfAL6UhysNXBKKdUJDvSHruwAAEABJREFUN1dc7HbW5m24lXIRzMXveDul2ZNuz5pix1q9dIr5WZSTOaPWBeuN1sFqg26uZbP3lBV+VXaTNIM4E6YDhDF4+IwETBihRC1nP1aSBzinJ+lwEcaDY/bj0lJOdZLEBpLijxPEufhty9IBwix+IaNgRE4CsUcugIfhRsEYG9mNkR2XwAYtF+1tj1z2yrd/bS4agfKNXy6MQ8fQMn4X/ZESZzBWjPTpkfZZZAB7KiDOnovgjVkbdW22TW01ahhvdMVF8OXlO11zgbpPW+0lRz8CdIVhR5DWnbmroRS3SuLLWzEzS1NsAn4hZgIjDAShYsbezXatrJ/OznIWdII+rRJV5wDv5w8EX3OOlLFtQCaGT5s6A5PfdqUPzaA8U1DVNWNvdPea84QrcI0+7xkrk64zjmbuXGcvtt1qmU87+8yJdlJN0hgjGWTBQ2AKOAZBv/szlTwVk7In1+GNXId7GBR5BaVLyO5gR6/wJ+4YkV9oxA5S5an2UkqcMOJ+AMdvpSncJFnaM0fWnv76vXLGmPbLJW/CcqmUveyOOT15sm7ZcnaUD3XnW78vOG/MGWHOF9M+NgRHOKF+I+NP7adxhz9iKM6gir1nJ8ROnFUm/SAO7NQvdPbss4s3dCI8j8jFULGt1hp9t5Xd8BOcIgHMWKogXjy4fYQpjs6nGPN6CkTxQI/300+0L2kW++mUT8ckf2Jjz0i70V6tueroRl3dFF6FiYwi5tRP9SKQJ1wghDTIfVQgCX72SQngiGZlIUi/GahjaBVPuD/ZhhPkQsWKldiEfPCM0UP6UZElpZHbbjco68KfuOj97vvv53Xhj3rPWjHpc/H7iovffIGq/uXIq1eqDw+zl9wy/iy6nj4YhOsUHHtqi5J8gj4CKh25YimolCNOMxf1Gl+327W2ObvlDC1futqy7l3XntqMmQN9d8de97bWsekbe/Yht4ybO7BnvT3SV1R1D90ZFmXoUdNaX0sHrOS+Ul+d6OT0XM9ffqWvv/03wAXwq290dv684gY66Q6BRgEnqiNWgMVjkCf2gjTGwU1k3Ak7gLDPf4oK2RAOTtgqN68nHhJVTOynUAm+vP6FJWBbZtDgPUnhTrUn/wdvfxDyJeBfRAI0fdRjZCAbAhYpe7BjkbVjMN5hRxKZJLLAymL3lsXVNQvnd+/e6vXrnzjEfK1rFsCZiJKu6EEjbjHI7jksuOUS7obN3sDgng3eOYvyb775Vv/rf/2HvvnmG2WBtmKxnA2gPTG1p/zkyYIuE907LpaDHNCEp9OzUya553r58qXqZ9a+eqUs8E5PT9R7TxJQ3HzEJuo3f+BfnwuYmCYAHJ/7pKzkWey4fwMsokMvem9aM5GnaQZ2e2nH6AnNS2wSqkziJ1i2CRu1ox1z4BjvhgVB2u2Mtjvlov+EttqyQFmvN1rnoJ8yeussKFZaoQ+rvpL5G9GbXX2KksUDi4Zp8TDURmSEiQBGak01DqMSv+jO5eUli6dL5advs4EtoK/5eablW8B79DwbFkhBw/D9EAT9D3tS18htXPoq9bMt22qNxTq2MAPyXNJUejIO5ImM06+DuEla+ZK3HfIODAGzfhDWmtWBPZUzZGxgPElbLTQ6fTcL1qBHH/A/DGutSRbtv9eOA4lpjJjaOZv7fOM3YbloSRunnOjHig149C2fDj87P2NNeK4zFsknHMBu2Siuo3Okaa3LdoHq6s9s0hap3x5ZDrRV6tmQz4a6POPiN9+gf/nqZY2V+ZTmarWu/pEP7PzEQfOPP/7IOP5Gb9++Vf1sGe0x0L5LWy/2BzKwSj625bQpwFFhxNDuAsws9N0BvgYEyRP29LuaB+OoKcw2fDVFLq139Rnx24mDV9JFUwfqPo0H++nDCjB9kEHcczoqN7tSx+TE+8hTMeS7K2FyPZL0Z4Ps8DqhElvUS2Vs4wa0vY3tNvnLHf+Cx8NDxLyC8LzIIf0783vGzcOHBObxcpKBqhxePFb+hJn3urioL/WvMQTZRpawpNYbY/5am02wUfSy0/dW65VW9PsV7t6aBEWyTx8kotyMEznw2TOv7DMXlW4NpLI26ylvysqYkjEgyJpFFJr+vWEO2p5sdXJyUtiyWd3QV3JIoU80qUPwaHLKOYRbFGs16pE6Re8iy3xiOxc7b1lDpW4JH6lH7HP6bD4Ql3Eqfgki+ucwtmnTlTYcAvTeanxOfZc5OO7oVWS9oCEb27ItXjxWdGO17qUHSzwRPAbCREOxjh8feY7dR8H/bM6lGvbkWmr9pO4dVXBJa1slQ4n2GOoAPH06/WhPfxroQ4mPfq43G9pvreN5t/d+GC/jntboUjgK9IebabyNDCbAQDoRlqirlT88uHkzRI1V/9QvfT8HU+lf2XPEzpiQDyekL2YODDI3ZtyIjKKvlBhSsn2QRWu96LZZfxXj6WXjCPBOPNIaCSJtyjthvZF5+f/+f/4f/b//7/+r//y//rN+ri88deSdC4Uff/xB+VWlfNMj3wzOLwVk/zMyn5q5NmPgLQdnab/wmTxZ7+wZF5NGH5lpw9qEpt5AjberavsN66B8Oyp9uPWOzoz1k5qhfc2+75b1Qcrbl+4MxO+ZJydEVjXPf6RsRPLl+YdJACVU8JCBKWykH+05iN1zeSHmI6NrI+2cy9qbq/e6unwL3iiXwPub9xq47B1zQcklb9y3XMrkMLejXOuOXqGn0cMBndwX3V2t13c5D7i61XVweaOr9ze6vd5Bb+Buw1o1dHG11mq9UcdubQXXDaYbmhUbJyEja70Cbt2Djgx9r3yTXe9U9xgV/8irEj8RfhwXWodkS8SxHfcE16UsN6hc0qowIKJBIxe/E26RA6hL8muSXEtcBDftxJSoTS5pPaiRt3Hh27joneydyg39lGHaLmjYk9QGJDQWhBQ9Y3ITNzLKMReMoHdru13r2fkpa6QNB/bXevvmNfiJtrpUdGJF265XjfHDtBn50ZeIwLwmpCw885Ow2ZkiD86POz4/llrItlrr1GHL2dK5Li6e1y+pbJjfBuSRPeKb+YsLV4xpGc8SbmGS1w2HtKcfBCN1qzhN7wEZZTzMPJF545LL8ew5sxftvWvL+vI03/rljGPLeNpXXTHpXyO0gkkIY1m8E/3nA4xFniMyOwD+hwOit6MG1vXBnj1ozoXiXjASN6JbkVxQlcRf9ie8aA5F7LarnFzyZh68vr6pecc2+rnTD8yXP/74E2PKFelGrVYrnT87V/a+ORd89uyi9vrbnDcxphj9ta2fN0nzBAg2zKV+qe+OcS46kH3SDXNzzr2iP4kTZWVvs44+cE9V5d/jAWEvzFjike0Z+B1Y+cOFrZ83/liSo/IOyRL2uThkfuCwGvXrrSl9omELE1ndNb+phwmdH4pOP4y8pnQjoxSBPNVR5mSfZB3IJvNviU8q/RclSt13zLfRoejOLvrEvJnxKvvFrAX/67/+S9///XtdMW6tN5v6EOF//u//1P/DWvJ//+f/1rff/KXGuy37246eBSv0vbU+yzqC+SU4qlLEGS/23EJFu9HGa8o6oeycNeVsLWNuQ48zDuypS9atA3VM+6ad8yGO/NrMNWey+RZzwkLatmzjpBAsHgWTHhCGZrS9uwYqNjLottVWq+2pTtlAP3vxUi+++kovv/5az1+9ZCB4pjWbUjOxDWhfDg7CONQffUxRdt7CNYHyprL1xfz5JJC2ukM12p+PyU/gyCresT7JrkS6M3O+WA+j7hJ9cX2RwJ0EGOaYqJsySAvPMjAPWcwxAWWhm8nm/fsrXbPomg4A9nWJkIOTTE5ZlCU8eUM5w3Ps1Xpdi/CaEM7OWYAFZ/MnM09ZlMd9pkwSnTE8eTIBZEF+dXWllPn+8r3CQ/hJmtNMLlzaZHI54SBly4Iu+deUlfhMQqHzZbCepPBr3sscGZlGtmaCD7200cAmaJwX92nvjDm2USF0iXTJE0QngtY67byd2/5cJ7RjtRsLhhUbpOZGXqle0Ik+ukEvKH9TaAiT8vfoZvQkC+0c9pfN4VT0sBZQs7v8LDxqzmfuTx3awl+HZjd0sQmzLfHoX8SkXYLj6tqWPSFyHmjnyO4YU/igPQu5tEEQGrZjsQGb4gY2imM2jyyeEmMb2u2QJgvBYdYh27Vpi04EKzZwjbAkHmm3KqvKu60DyVsOkYK0fRaV4SFIutBMvuZ2oJlxYstlT/QudjbmWxbQGTdSVmf8adEH9KChc5KVcjOOUDxuYaLpWH+SJ/wdY0DWQcKE7Fprh/qn3hkzlw9frOh3SZf+kQuaN2/eKj+tH3dkGjkum/mkC/QzhiKVcssWkkNcyTeGr9KFEU0g4vd8PBGPFUw+hS1gNZizEwOwbWxhaOQRXYzupN5B6Sc6NyYOkGqp1OTkTRV5J5i6kWZJu9iz4lS9kzaoDI+9Kr80YA/Iayl/aYuy4Sf2MPMaO2Ut5FIb29RVwHlJwpbqTZQKetzYLhkt/WFFPyw3uhT5pOzoTIFxNX0uyOYucQPjRebqyC+Y+BuqTqm7bcpv4o1oRg3UU5joam8Nlyo8Dtvw0tQbOOJD5B6o/54DupS9y1g/fzAofEV/Y++QVWRjW6ve64Jjvdkom9Sl32fuqfqRxrYEbX3EhN4HSHraLFYhdAJopc7hNTylb71580Zv3r6ti7goRcpebzasjbIeOlc+IJXxr7cuO/wUxX+aV8Qw0jaRf9aH2eDHHV1OJZZ27q1Vu8a/oDfCaKd8SDBYws04bkcWAVTKjf1nfRY24W924pJsfwA9Ylxh05sM5asXwo3uxR29iv0kSBu9q/5BP417yRt32iQ6mT7beq/12Dnr6nwwL31+kf2xbc88PVnoPyLiThIH7uBzcdtGhFanjqlX+n36V9YDmROD+BPPyFP7misOo/JB0xw0Z38TPc6BXGQV2U1yPCp3LkMYnFUepYZcjWWVkpeJjzxTVsrPv6fJ4XQug/Ovb4K4nz9/TnucFp3bm5v6cNYPP/y9/ufb999/r9c//VQfakwbFj+MoelfGXczd9D0lPSxx0XbxqbPhafWOjJqKvlwVrZeb2rt0JGbNK2FUlZkEJ3as/7eo1c7xuAhYL+Y+Mhmgb6YP6kEDF/HwEsbo6wauYjc7661q2/7vtP1+7eFm6tLLn7fc1F7rT3z7cg8b8Z5o3txD/ij8L1J7lL0MH0mfefmlovf/ITzmKvIlcZxLY0bedjK2BpX7CWkm9t99b8cBO8XfYK+MHb4xVEPbi5/FZ71OYZOmEn3A3wODdLm023HIIgK8Q59rA/oJ3wgYgaXt+LyVpEZ8jYX6Afsp29MD1yuD7TDiC3iGxe9a+S67lbcCzq0yh2bdXYre88F8XBAp50ag4KJpycjtVELv3f+gfBBjXo1+O+tcdnctVl3USSs3nD5+w685RL/vcaZp+7kIS+2KVuUUYDGUob+AaaxZsjYlfH9/PyMs6ZznZye1Ji2Z12YcT3rsdi5fNgxlg3w7sEOFCUAABAASURBVPCKrtmWPaNZ4hmQY+k080POpyoffWHP+Beawqw5h8ocGmSfuVqv1JAlUZM4yjG/xg+D5ph/iEUVKTfvILyNmsZy3OhP3JHRiBwii8w3+8UdG/ktcSPuSoM9Ji+UsXh/xpOksJL8OdO55tIrcs+8V+3beo0X799f6t3bd5xPXpesI/v8i4V8KzLIBwASlrbpzGe2ZTvUfxGSM5DoPVQqMsl4FR3YMS9Gl8Jv7JybCBMdyJp2Tflx203mLw/RHz4mCIRN27KBrPnRP4vJMA3Xsq3IvkB/sBN6p1domsrMfSJtXmHlrxfR2IdxBe8/3UOdeYrtxS7P9LLM+GvFRH8u313q76z78m8V82HA7777jrXfa0X/s358+fKFvv3Lt/rLv/2lvkgVXc+acsN+srcmyJW0bMs2fqBfadIEkEjbBFUA/jyWFd1uvSvj3nqz5sx3o812oy0IX9l7m/E040T6R+qSNe60TrituiU8fSnjx4G+VcaUUQ5e7Wawdmoa2lqdw73TZxe6ePVKr775Vq9y+fvihc7Oz7U+2ZbykYcBbQCwTsfVgXpi7sN4fSjszvWRLOT48vwjJOAUmtcC/D60HZ5/ksfwafj+dFQGXk89firiS/gXCZQE7CbbBQZGnlEZeDMI54Dofb5B+e6dsvCKP+EjizoyVNodi99rLoZvbq6hNyqHLJnks9jKouv58wu9+uorfcN4/DX2s4tnykSQiaKG4BpQs5DSodzrZYHNJXAu9kYSJk9+3jmHJC+ev1A+pb5asSOSD/l2LOL3bByTnizF3zxfwduX53MlsMgR7VDaa9W7nIUFhKIjWdwmjaoNRUuQ0oA00YFFFyovB/gbFgTRiWCz3jAnrzTRs2JC6wACbFe5C631ekWeroHGzSFB9DHfTMtGrg7r0NVrNgnZpB0WEJJsF531eq18AyQXYdkYblgobdabSWdbVyOd/lWMVXLRA4NoZf7SDgP9PO08cghzDyRKfLImPhvB+IPIfcHAAcdA3qiH7WqD6ILtQ9+0XfJP22y32xobVus1abtgoz7le8MmOx8CuWY8yDe5C7jT/llA7hiDBjagKd926Uh0bwO96NoZBwDPnj1T2n3LOnE9t/nES5NNjQNNJnSOMen3n3ckCWfFLzKIHCL3tEH6yO3tjRKWum5PTpTx98WL5/WN4Mgm4UmXcT6XwPkG1Pv372sznbw7DktCa6AdgypnEtOjbyc0siwHkoO5ylO6VJ6oQ1L9LH5JgiqW8qW4LNs4ge4M6ovnQ14I0UDkgBz3bOT31D3ugAz3nqStABxT/cZJp8n/ob9SfuJroTPtU1J2kEOmHfPbLX0h7RX3Hv90ADMqaVLuUojtqnvGNJzlXuI+apM4OtEZ67ebLePlSX1oZ8NYmT6VMlJ2+l4u92IXT+ErgKdFZyK/CcOBP9v07YYOjBz6cjBMntQDTZHkSpc8VR+JtD6MDxkjsoEMb5rTpuzwkPVJ5oErdDf+0GjWvbwrxpXMYcmfOga2ZRtyQMKtJ03qvqD0ZG5rGn7Kg39yzG/8uZi5Zj2Ti9//n73/UI8kN9Jw4QigDE3bMRpJu8/57/+2zr+SVm5MO5qqyjzvG5lJFtnsnu7xs+pkfgkkTCAQCARcVfGbb76Jb7/9NuxrvbWwPypTP9T27Nnz+gUT/21F673kYxkzpd+Fo2z2HMTbFtqQagvsj+HK3PbrzAOU+0MwjfI4TpPZotGQjTbijuCR8du+ij/4vOHy2H8T+H7PlKUovT/hA7GYpBix1/ZT20LYH0yq3O1rxl1f7+iDh1jTJo6Njx5P35KxHWyzhyCNnwojhCwDp+7MpHkn4KmwH/JIMx3Rss4LrJv6pZ6pj46BTzlw9dD19PSs7IV9Vt19xbrHfvv61as6cFWOzkO0OcpTHPN/zDPFRxQjSBs7MDL+jeVaa8Lo4c6bgmvLPOUJsv/yyy/jj3/8Y/wJfPXVV/H555/VwUVA6BUb3P/657/q/775TZAXL17UmsyNM+fhwSVl232ENq/fe8veDWBYGSmf1Woda+bat1iXXIyXtrbZuh8cI4/sveHDUT2t7/cy8SnBLywBW/x+kRk0f6R6Y/tx6Hh1+TouXn8XF6++C7/567d7B8JH2jzR4wYJEfjtLwzcsWY9vmaM7S153Zd+1rd7ys6onavIto7etrFenXK4eB7b9eNY91M6RIsD8/hL9hIuL67CD39fXV7XAY9zHIqhxJwgKXwffptBkEMSOD/sloa4n9swYbju20AiyPdAAsBB6QiiDoF3MXKYGhwEe9C7IA3zMBi3ka7HEKs2Rm9DtATkb7RV42B4cglb/IbP6Li3GDlwHwAubZ0AwcPT9E6zQZtXwhP6yWHwurU42a5ppx7j4Tqur17HlT8Bfv0mBt6TMjt8yVPAY1Kebthgx4CmlH8pjJSXmaE9cx7r+HZ+dk5dTqL1Hnv0+JI15MWbi9LTa/TOMXGAf1UkM0nXoqPTnfSZiU4fwr0u81wxpzuwPsjMMM1qtYoVNtOy3JvaMl9e896QXywXhFMhkwf2vJeY34YrfzPuMEQ7asu1744vymhEToPhrJUMF6N+w8DA/GPEPUZY4/EO5e99kc4eu6Admeb3l2UnOm3SeqPtLsKDMsfBhlxt52ccjH3G2OkvAz5hrXt2dhq2RWbGKF8/gI+3GEVOhqln8jiw1yGf4oBuDchiFMgg6fkNPZDfQiMEXgiWxP9RIBnqPipv3MyMXn0E+4/bkAEp6FNDYUkXXAmW2zRTc6E43PoL02NJ9rtwj+uVNH4mz2MgE/XEPnPJPuY3337DfO+v8Ze//KU+/Pea+ahxZ9ixz55/Fv6f3y8962TteM45p2v03nsUDeQzIPsBvRzQw4H+GrTDLyOo0dpFb41+ty6bK8+1B1d8bmFljD1zR3lz/uq60TOE6+vrsC9fM2fQRhtP4qgr61m09XEADJFoketNbBHKYwTxGQL5jIm0/i0T+s6EJGHETyKQM0T5o8wRz3fdU2lJhpyT6Ir59WOd96cfp+hyfrZCpjL+rz6z2mp6/m7rmHD+MSD5w7dEiJkdfJ/uTxJ4SwIOEBpiD1mEE9tLf+4JOOnyvX5G1UEEeLi2Z0LmQNRbixUTZNG7E+B1bE+2oaF3Q0XXgUmcnZ3Flo2ONfa49RZeGvcdht7NFid3/qSO7jWDQGbGZrvh0OY8HnNo/EhwiOOGzXrDJKL38FOAJCtDLj8LpF2Bej5m0Cvja6ZPuJEA8pvEkkwseriBThCTtvEGyj3my/YQvZGWjaQNhwhb0G2vNoW5WGroQGYGNzmhxQRFfRjRsSSktSQuqxkHJjJuDuyZMAg34HZsLKubTpRckDk5Elcs5AZpQLhXeatQ5zYsyNQn9ccFmv41/GW2qQwqdVwPWPh93dQ3MyNzQkTG+66KndNm1lvNs0bawQmZMhyQ+zjL5b6bmZGZVYSTywGZm2ZpnwOL4yXMRJkZrbXovWMzaBP6sPbghENJ20adGJm0mm/6Rt/1/GnAAwu+fRi+wDIWv2UIy5a+tKQptrT5erMJ21n6lt0WvQoWgyi2+agidad0PMt7KUVMT5LB2a2f4A+6zTfl+qDkPzzRwjcUin/bjfY4zP3lgJ/qRm8t1utNnJycxunpSdnjE+SvnJQPQmCD46q+cfSKTW/7lYfuOw7p9mxGLXphH7WceMeVhtPe3PokC5TvECO8hfxWzNuPzMr9dsRHhEhBMqKyUZ6uPE+6MmC7AOEjshl0gXwtGOHTtBPkfcHbLTplXeLvu1Wyjw9C6QwEuWEFWuSSb0vVvY0njkQj/XXC8q5LpvkmyeyLyMwb4ImIjLeuKiAic4rLzLv9lvFbe2pfyrQPjXdliTxHMMkNGd/3wxC31Qkvixuow+Fg2kPVucKJsF4DiRdaI/6xemIw9mfx2NtkUzKTBeWhYP7OJsMK+77ClVdtQxoxQ1rS1hUzWcqfE9xzTLOg8lGv5V33XvJ6Ndz5koehHth89x2b6Ww6Wp/WOxvga/rhaR3y+HN19sXWeniZ953MmOA3CJqnPrCjvXAOJ/wku/XNzNKjtri0W7uHjkwKc3hmi9YyMo8Q77tQmvdF/4JxWWVNz8mbQUVuEUdx8fBFtT8g1QN5aQh6E20x0B/2jJ3iUP3UsdP5vOOn83Z1buMYab+uvuI39MZKa7vdh3r5k0kZPh/gvoK+XzqV7J2Pm/x4MhM9QpfQL3WutxbqmbbBurs+cY1xfn5W/dGw1nvJwPnk69dv6htGjomvOYh1jSJKv+fN3uCiqJsnnrqV19KPlVu9G0PdF788aVOdD52eYg9Y5zx79owD4C/A5+HPWLqWct1je7zh0MIPk/yTA+F/17dCJrvieG+8dC3LYt4LGZ4xORmZInCRUevMF9bMEzaxZQ6/AX6LqbcWERnawT3zvAMymICOacex58XDUR3j0/UbkkDCyzF45Tak82gc6PU6aBxt5QgOA4MDyqQ9V9jjdW+xpn909CNJMdLme/YESv9Im6RhgEY/IvbEXe+HuN6PsTuM2KLGULuO1raxXp3HZvMottvz2G7O6JObGJl31fyffYEDNCmSEjKmC3fUh0to3EF8wGXmY5glb6hE+eIdl/mM0n0IS5zuhKSmCA+qAwFinP0eAi8Hv7uYDn2vI5hje/Db6sB3Hz3EAXeC4c0DYdqiefAKGvLuuF2Xfld+DmLL5b2BLpiv6G/FE7wQhrA5DB4mkCegIdIDZnSgcQDcUYjT7Rq7uKZ9RqKv6xD48uJl7DwEhp9uOtCgkWKmTcWo9zgD596d995/rteGvi629ZR9KD8E3nuPAV3zAz3Oz/z3N+4n7FkzDcU/3CMz7djCl/6BA5UDNk+/NLbbE/aopnFD/2be41qtV9GadpLcigCnJTaVciscO0vQb/i+bZ1M/NTBOisb3Ycw0FkNX1z9BJXGLRWFzOL9XnekfbQFF37Dl8Mv93cuORjz4N4PZjmnfvPmDTZmjx1Zh3Pox/OHuRwv/RlaxyzbKex5c3tmZuTSNvH2NRI0AX2H++lJ4HJnQC1BxFTHAbsm9rj7CjMyaW/bPLGH5WaSAcR/xmXbW1NlqZuZ0WZkZtRfxs01IuubFz1mBJOMER0EJz8pCUfQBt6i8lcEYRL4fWFAP9Vt14n//Mc/4+//+/f497/+Xfsxxmm7Pv/8cw5+v5y+8fv8OXvjj0Pbpo4rG/teZoY2BifsQwfmZwPjsJKJH3yZWyhaXO4SN/SqCS1M8L7cmZO9W7O22LDG2G437D1pL09vbOaKOPuG/LlutP4XFxdxQZ+/scfYgaDti24VFpH8tX1bRay3sTl/HI+efx7Pv/xDPP/DV/H0s8/j9PxRtDUTCpg6kBmViTr4bWQlTP9Sh8WNt658K+T7Aj4+BxRlgArhq/vmVWILKubT4/crATm3MXXv413h99N94DvkuAM1/8AMn5L9niWQwR+NnZlUYwHe+U7i9S76BiREAAAQAElEQVQDhIOJm/lOdt3EuNDgMpG6AE6ohJseutcuxJjwmt98GmnzBUZKw+7BrpMtf3rCCZd49vRpPHv2rDY2t/OEuPUWsjENSAcmSoeQlgbfct68eY3Rv4hrDn+Dy0O6+hmX58+g9by+seZmVWvQIV5aOj8l8qck9kvSoi1+zuJGJiYOwL23cAOoMYb6rj4IhlfVIZYraRzbe80i6IT2355sWTyuotRzTjQyqI8stAbcBRUmpQzS8ohgkTaEnw7zU2EXbHypq04M1B31UPeaw+DLy6vwAwu+ZyTl9Vhv1jU5Um/UJ3WxNrK2GzYf1iGPQXlTX9ixYXqgWj+zMOPnufIe2TuypkojjSQqGZGZWZPxRFaIoOo9MFFUpi66dAf6/QEMtL95FwRXZkZrLTLT7JXftML0mcT3XmlMdwPC1kz6bAfbxTZZ8R5ctp3tKy45KPHDIQcX5JRvIaMP0i03RVT5RZuXDm1puokqXcsxzHjzLPx/n6tOmP5HA7lLY3b0TqQN+BBQX5ptysdT/33elfVAH1rCyeJd7bGE6VYgNBIok01NyLds7JzG8uEaZUd09SMX20LbbHtc0b9sHzd8B9qj+ioMSRtnIW/2guVkJu0ThZgv29A8MPh2HtLPyW4dwjLzzvvyUuUix8V9V7jxAzIa4FssOqrfBZP8iMp/VBSkYXOMATtlvfdsSA5sAI3QMX2hajFWOt+HKmcMXd+nBi/Kbz3uVKtiMxI3M4Mb6L4bJC3yA/xow6yX8H3CWHxVOh6ZR7Tqncdbt3mi+JfGQi8zy/YvemP/2tBvPUTprUWLnCghbOX1IOBzoD8fsDMjMk3yNMcSch6wMyIzy2bgFO+G7cizw8bvdtho/Mo/M8OytR0bDiY2600ktDIz7Pcb9FuYxvBRvij/wEJ4gYvOwfYizniciGpPnKN7ilMuYwwkGqBjGAwepYrIpEYguEbqt4dX+031IzawtGnWxzrbB7WB5+fntRjW33ovGsUCyscNpd/2LY8jMpkw1LzOeosD7awrSmZWDPlk5p1KZWZoo4+R2UI5ZWZkZnz/BSeVDLcSL269/PYexWt8YN3i4y6qPqDX9pOpXdBq2sj+4/za9lDWzt0fP35cc6Sk75ANlR7R8SEGdPw+Jlqk4v44ht6VehbCu6J/bDh6k8GfLmiiqVe30D447p2enlU/VCbVJzmI1b6RhXXKddh3HQs9BHbz+RX92fflm2PaX+WDpG+4nt6n1zF07wpupD+Y5hhJstWq17jsOuqLL76Ir776A/iqNv1sL23HG+bCHgL/iw1CfxbaTcNXHE774d0dayjnboM6QLsf0y8/ZdzlhAALprLGa+MIiURW3Q/2rtZssG/Qk01smM8rs96w+GmmQFdG5s4D7hDq3GRXh3ofsIPShI2YXGpN4b5bxjEMu4XpJhyn+S35p9r/ljj6fl7kOTMjM48SM4e3TTjEy56xWnfaeROu24TjaV+tCF8ztm7BSfTVNlpbRQbHfv4SI+PqlT/hzCFvZI/eN6TZRLY1Wt7Qj4j9IWMYW0SSr21jtTqN9foUvTqPk5Pz2GxOoNkD08M4gv6MY2RmgUwBoYjI8Bp9fCymrFOumS5OZOaMKJdHvP8aI2HmFnHnXUaNCw5DbzHG4k8OWkcOcWPg0Bd46Bt+m1b/uEOiy8HvPhrvFU/csLvkHP4yEv8NKv6asN2MPe4BDNGYqzaEKZJ+eIyAh7dQPO2jcwDcaaY6AEYntptVnG5XcbJpxO1jd/06Li9egJex372J4KDaQ+PkIHrCSB2GSNovQCIrXRIS5vOXgfZmoP4W777FFtt1Y985CF6h09oq52hv2Pu6vLjkcPs6DvsDOjiEcQfmpeaX48xJTxrCWWET79Bj/PB9vV6F8aSkytiv2QZX/pb0ix4NN371K2cOFnd+nZ0lNDMjMyO4lecxqCA3daSNDeclHgJZo0EjIYITXpV+EawBBTQFWsrcOco1c34P5mv+PO8PuvfjetSfxhXOaTbM9f3CybNnz8Mx0/1Ix/QV7Wt5ljWi/yO04TYyc+IHN+5d4807Pu8Z1gtvcQwZXCkBXtSxgb6m69qCINq4Y/9WALf3yJZFmRzoFk8TSbBC/28+cqpyzA4iHACVJiAzo7UWmWCWDULlRjY8Y77qDVmN9GPlW7AtfTd8gXkgrVMgv3lxfvIb9iPgP36CS5107qgea4P81q8/9/yXv/41/Olndb31Xge9f/jDH+K//uvP4a/E+EuYfuBhvVlHIseiw3pL+QQMNuQqlIE6WeGLYD6abwVLJhzpSQavDoHTTZEWG5E3vvCStw7/tnXrnfF+zVh/emfPaeqnGfKpHK7Y+3O+fcWe0xU2wLC9Npk5xog9jYzIzGgnj5/Go2efc+j7x/j8qz+V+5j3k/PH0dkUiM7kJIJheGRoGssNMgeZCY7A70GwbqEeWc+4ufLGF/di4t51nPJe1Pe8Huec/IuAF1cCx37f/5OQyP5dIOptUSRBPwRzNpyf6X6IKYtawvX/BJDcT0DmE4mfSAI/E5lE+RsDQGehPqFHY0DNbJFgimMCgl8D6+GOmxZOdp1YvXr1qj5h9IYNhUsN7tXVzWbHBZNiJ2B+StKJl9hxIDwyAGu03TR5/PgJh7NPGaCeRB0Cn7mg27K4W4VlZ8JhRg38ezdEr6/qoHcpV9qKZoO9Pmcz1Inc4yeP4+z8LE5OTlgUbmrQcBDJhFBkZKZZImbnxo248Rr1sYjf/HWvRg5eDgo3tf55K5CZ1aa2q0UONek92LiRmZHqXWR4O/lw0bViQaSutN7Cyzx7BnMnPU5KxMgkDiJGl+P7yEBvnN9enBYEu1BXLpkcXF1dht9iyczSsw0LgFp4WT6wrBULNMPdsNKVD/uHE5LMFqaRRwu1nOKJxd6IbhcTRhQQMPdxWGZG5q8LGJi4g7cSH2+ZM0/hQgqOiRgLA4uOW7Cmj8wkR1S4EywnW2/s70AZ+/OuusYp/5HpXirbhuxukNFaj95aLNeKRZf91r4sTuZvmro4Xq3X0ShXnpS5dKVvWbapPLhBbZi2ynSWGxOrOBmZGb33sgkbbIZleeDrpyN115RhfIOnAukzM7wyJzeoy9swxdswx/ehcpmoPHcfNM9tAG1xv9yqIzo33oAak256X/xjtZNhymyPnvrNQhfIk7yu6Q+7mDYuKJE7IktOK/rBmjZZZJLZIjOj9V62Vfmdn51jux/VB3aU4QYZBtc1B27qhD8N7aa3336yreShiiDNeI9Xgop+ZpZbbTC3RWYafYuFyG3IjW+JMr+8i8yG+MYaS27LHXhfMMWR6ChsiRtKhurdlJcSuJcCMzMyE/2c9DuT95iuATt3hd1xc/2K8VH9HLBhI4vQG1ok1W/ZtyDwe+7MvElR3ulRvGRm1B9u6MPNiMisZ3hZpnWy7feMr+LAQvCAjgzwPaJXxo+2ExmsssD7ntsUgprgmNfESFcnkr/eWtne9WodwvaxrTKTTBGB/b6PEXnJnzq73+2JhjhJA3rkiswMaRSSto6odvQwY4+8D9YLGubKzDCd5RYYZzaMA9oZ3Q06vJr1vrdetKMuc9+HEUuY/lssdTdkQIbyUoAPyxch8yTo9KkV0MY5T3KOs3xLwXFMfkzfmav5v34fPX4U9jdtFtmprM+JGEXVu+W/C6b+1QGj8mf7aC9s2+ofyOfAgv3qajo8M2xEJ6zdlH5fNmuPzg7oaOstlF9HNrqtZWRO+PA60oYObmXfPzzXz5YyJ8o6D4EKVoLMxPvhiMg4vqg1/YTeObeF8jwgV+WsbilPbcABm6AeGuYmaY3PzLHXm0301meqY2Rm9a3W2ltuZhIfP8kFKegk+P47813p3hUeYUxmRuZ7QB0zMzp6p91wPPSQQPkI+6fhymJAf9Vj50UXF2/iNXMl11DigvWTY0PpM7ofXJnJc7r1ZWR4xzuuzIzWe3R4WXEIbDttT7Zxxvj8hDXR06dPWWs9qZ+K9ycuH3N4n5m1fvv73/8ef/3r/8Tf/vbX+Prrr+snq3dsnlWb0w8n9xD2ybHGBfUluOCpmNLllb5jP1V3jmFMZkZvLZzHFbCvZe8IS2mMmCx0UPu4Y+6gLIRlj/Rx5/zqn/rp+0jamC+9cIQeDxPmcB3TvQskNslPD+pqlRbCuXhmt95NM79/r/MbSCDPiV3t7bZfy9aNbHkxvqF7q8061tgGf0XxhMOyk9PzENuTs+jrbWRboSmdfVUObKPzztx+tYnW1xG5Js1JbE8fkedRbLbnseKgt6+2uCex3pwRdoZ7Wu99Zfo1/lX00v8GHdCK47i9fPdtclE3eEDnCFr81WZGPwTSVXDmlCwjMn1EhI7+CL1xe0l5edM/3os3buRxC1ZfvA9gJO3kRu0+z7rNQeuwv4rYc5g7eniLf7iKBI33zqGu7kj87upVXHHYevX6u9hdvuScmAPXA/mGyxgPFzFyADvsLmLgcHiE5ri/hq7YRTBfSkF/9zA4cZOyY+SQ+CHQmgmfouFvHAQvWK3GONm22GyCOu0Yu9/ExZsXcfH6RVxfvo4D5Qe0zTvBuk+I6twjIqCHL37cY72Ln+mqMtSSjOjo9QmHwI8fPY5nT/2Cwlnp256xsvbDOGR8g12/xm5qo2TJPYJEDxt9pqObjgWnp6fY5NNwrPAApvdVtD7pq+UN2H9d8xdmvVIOS1wS8Wsj4GviYXrC0p07M0kCjuqvDHrrFR5JcoHzrjszwzFiZR/vvZINtj1jqTLCW2GZLRrlOD45ljpvnj7U9Kp+lWoZT5xfCtvMtnl0/iiePXtWY6JjpIdipyen6OkmGm0i8aUM/SIzIzP1vgPo6nQTr2fS25ExbKy2HWL6cAAu745pjnHyNNjHyDXVeUXdV9F7p7xGqGVCD1+ok+X+335kZMQi66XqEQRlobVWLo+oyzQAidNdeKInA3K33xTwj3PYiOyNG2ng0TDfj1Dh0rqHEj1hVd4PfKT5rNc7QYJKhOutX+gH8mZ91Bn13Tmb/9rjr3/5aziXe/niRRh/yn66/zrRw1//RcizZ89rr6ZsD3YnU6LICRlEJH/BlWC6k5BMnkI/wflRmAU1O2Ste6HhS2ZG5gwCEtzc8HWTtTxjGG/fba2zd7AK57mr9SpWzCeb+gDMr2yuOJNwD+o1c23PIvwweEKh0j794isOff8UX/zxv+IzDoCfPP8ithiEwNiMdLoRpoYMhrJgWENItPwARhaJfhBtJG6kJIFTN0G4PhfwSoFRiLrIXm9LisWtyI96mPM2wwjVkdf7ICiIiv/4C3HRpPEWEExG8pzv8iYhPwwzlZ/HqcbNiFK+I/fnKe0T1f/rEkCFkolTx9413MwMjajIJDJQNTAwMdnNh69OcqfNyZfhxr4G1k2N6+vr2LMxq+HdMQl2886w3byYd0DKTCY0q9gykXZwcsLlRpIHtk6MDW+9h2pekyLoeeDs5ojGXEhTWI4DgYOZ4b5xpgAAEABJREFUk7fnz5/H8+efxdMnT2tjtIx8azURsGwHzalGEZkZ9YfL2+TnGVza52IAJpL38uv+ivjxRVMT6hPHdqPqS/iPJ/5OClVk+AxKy0h0bNEt28QJuyNrcGVmhIjAyUjazrSFzFJEdUKYV4xM3GzXuYhyBsLUDTfR/favk23TCMszbmCip877zd4zNihE6R+HgurNmgnFmkOA9YqJBRMleQiu0QlkgZf5HpmkoGTcUz3n4AcdqzFFUJ/4tRBVsmyXUOPuNdWCViGBcnoLVf+xJpi2xZ7+fc2huj/FfsFEyz5qf7Xf7rAJ5rdhklIzMwKMBFhO7y2Ut26n39uXtQduntomW9rDdjBNZoaLJdvP/n9Vh2qX9YETbY3hVVZEUEp4aR8Ksy5Jy0X4BvuzZYPKg1/LEZbdWzdbZErhFpmN8Nv3iJ/QT1lSiweuu+HHb8f+QJqA9lIXhXKYcKh20r93Ax/YXtrk3fWufjHBtvJA2LY0L2QiM6Oh98pLdPyZLQiusjKzJt7a6+32pDYztOHa87PzcxbQ25BD2+QS3XCT+/XrV3FxcVFl7tlYsi3lyzLpPHF8ZWZM/b9Ha63ge2YjWQLu2cH39k0luMMkmT6RD5xb3oENbfnaKwtgWPEwUyk/yqkrBuzJgL3QT/CcKkOyPKPhWXjUzZlf/YJi2fDa1UaEsnaDaEf9Lf/GNs1UP9ihzIfSJoFGZSb8HYOImN71HaPqhbBG+rX1HMpPD8W9864MkMWoS9wIjukE9O8jcypTuYnB/JRjuk5fK/uqjWVzzXf7KlmMfhvBWox5iPpr+3lQID2CEbHUI8zfeotsGZlJVBKHw72wS80I4wkfUx3GaK2hs5vYcmAy6Xsn7BgNCh93S7swZ1Nuwyw7mIukzIYMMtvsb5XSfuh8yrmV8yx1pvUe2qct/G2xXW5caSf1N+hIV0RCIn1Yv0kmhPzkd2ZG5g9AZPEiZ8pmQB+sr/bn2g9HYJP29I1hllPFMb4c6LOmN7uuh0HqgPE0ZjTk2JFR7y0yJwT8VWG/00dJquqg720YMtVR34fgbUHYDvdtL5pDwhHSGR2ZtkW/6EC99ZpbLx8+cFzubZZ3TFcjTSfffTTSiSnVT/NUPJlZvN6nmDmFZ+b9qJv3iqrHFJSZRSvzA12yqY+OLtZN22E/dV5x/uhRPOKQ9WYus92UPMkS6q1zGNdO9vFX8zeC7fc71k670vkDTTOaXBUvN2OSdarj+CMmPuOIX/nI1O6NBGfNrxyjz8/P4vHjR6yRnsUfv/pjuCn4iHfTX3Bw4Sai3x7xmyP6X7x4Ga9fv6lxa8c6zD5pPVEDnciICZSVR/Y2vEikXOynAzbbvARFqgO9wVMHaw7xNriraIQlNILLvm79tXs1h0QW2vyDH+LhsMV+v8dGKMOJrho7wpMuBD7iJheppyeen/TOks5MMnk7QuCfY34/TgZso3+2YeJG8hdcyn2G9eqEM56vNuvYMMc+OTuPU/ZVddfzAXDkdAAcsYrsm2irLXpwEtn81cUe2dexPXkUp2dP4uTsUWw5QN74Ld8tftwth8LrzSn9aRuZq+DBndEot7N2630VrbUKi8iIQnDRL3h1GVxB+CN5zBgDv5jf456bmQRNiIzg9S3EzaVMbl6OPCP+Y/A633CHbwBjJLvOKDX+IUb8Y81XDszn9xGHqxhBcGgbHPz6rpvzt3uDsMP1m7i+eBmXHP5eetB68YpkrzlsBdcL3oTpFgzXFxwGX0XUQfCOQ+UDGGYcIjikFTke4E/sccUhWh6ig8aOeQLdxiFwcFisn2aJ7SZBxIp0AwfUV1ev44KD4Gvcg2VC37xJfROrx+4N9KMQ8zXiCpzp1rBMvp/8mUkjQ3WkjMyMNTrtWrG+aMBBsPOxbBkeLFywttFe6mrblzxkj8yMjk5uWc+enp4xhp7Flnlcaz0C2qYd57nQgbmOdo3qBxm9w8t5+WFer/heEdD9ddyIksxcvs4cEnURmaTI5Amsp/XvvUfrLdrcNzONb5F5i4a/QBrTmW+N8pg3MyE/IjI0gJsX5MdN31A2V6w1X7x8Ed9++114APyacfXKeaVjSI0dh8riGO0HovwmpHuGtqft6n6QbXxT1lJGZCR8iYiMd19kmG6STB6eNCU8075LG8qre1O6yxqQDHVPde7hIfDEh7LJqKoHbqX6z30ogUyex7gnjupPR/3K9wEdsV8tMIyGKV3SfwcVAVFokEAFu4HtScwPv5OsAPbjLRA1lYfHgipdkk5MeiCf6s0V+/Hq9zfffluHvn/729/qW7/OJ9WhR8w/v/j8i5rnOdd79mzaF1+zr2k8RKnTVE5mRsOOGZ5xe2VmJOGFjMqSH+AGaWK5rAd+esBUHn7jMzMybxFJBO88ucewvazr6FqQ9pj8t+Embb0zb1hF7eltNuG+3ob6dfYUIFL7Lh78vsEOlF3GFig7abUv6+D3j/H08y/j7Mmz6ExOAiOtidjD9EAJAi/FB0MSJHMGjuHFNP637ook1JnGMSqDRIj7SW5pLXiYoKyIh2P/00IXWd13fy9ykO/fC6+f+PytS+BmfMPIahhFZoaDwciA6UL8zZvX9Snxl/Vt39fhN7levcJlQ99PPu7YtDOfA2tgKRMblzlP8kJaLU7YuDznYODxvCHiYZuGugYcy6v0PVoHrZErYs+E7Q2T6u9efMeE7tt4RXluKDhJu5m8ffY8njx9GmcsMrccRKyPJ4rQhZ1455VTTDk+gFmm0CgeYr48FH4vlnSz+9tyqFgNALi/OGMWPJU7zo3RW49OO2cmIWNthg21SURaFRIeK+3s5zUyW6QTkZxoGTaBlOipuqduHNgYUm88ZHEzzUHfcMubJgnryIQWZNS9FZMF9ekc/XHCNOnlBv5W0VqPzIlHJ+kL7UMtwliIU648dOrihEM3Iw06Au/QyMzITMKBLk58OOKnTWvBcXQpQ0HvReYjGFis6Iqh3odqJ2WrTbh2QQUO+131UzfnaEwIRL2bptr0KK9ym/JfR6WHg7XyPz3BPkyfiHZRbJsEMvKAx/Qupl3ETQe+F7UhafiedpC/zKS9ek0EpVftQFjMV2ut4lz0CdvYT3KrDx5AmV5kJlUYmX+jhxGy8MsgHr5gh/KTjZUJOeu/9Wk3/qw0waUsBuy4cltkXXLCjuoeZnfy+22eCVOeIco1fwEZ0HYRGdPFu9IhzHIQUsiHcuu9TfJn7rxeb0LZntKmp6ensWHDo7dWtF2wvGIi/uLFi/ATqo4r8iK9RprWemTmPcS99ymewMh49yXNkf7pIbNlFNDXOmhi4aRt8Bu5HjoZN1KvY2poAVUcQ90foTMSLxAByTIyJzTaobVWsrhxibvxE9exD5vNunSQzKX7Ozb5a1MbezXMfc24BZmJdwHeB2/jH4y4CSwykZEpDE4fwPbE4W69F2+r1boO9eVX/jOTWG7qPqAT6tQBfg/0O2FYyYQkERkmbyWPRB63yMQPMnErvkVvjTQdF1h+m9yOX7TWK75VOtO2SP2pm+Fl+Qf4UZa76+vYOQ+Bz6WNzNuht2IxaD/XbUkfR95+UO2a9Oat9iffkl43M6s+OOVa3sdAuSxAkbgXXRpD+iv4yplgb9SPggb40s558Cv0H5B1ZkaSVv4do5z7eMCkrZNWEG9righTUsdyMcdTYPxmLtmTGXRK+ThG7OyXth/uQDvkzHtmi+12w9hwgn72yMwJyCszw7oXkGVvrd5J4D0hfv9XUgWqOtWHl8VP8O1NeHwQTHSbrXy0Q7lHj8yGvNehbO0bto96qM6enZ2yeX0aa2yF8ZkZmSJurkzfH8ZNot+QJ38IL3Md72fN4I847c6Guc0pB2Cue8Qj1j+6Z2dnjJEnYRrleo3uu45yM+8Vayx/MeM1ay7HKONsA/uFXRnSMYFyWtJGuARkZty/MpO0SZpGe65qLHZMrvJZj9mWfljWb4b86c9/qoPh4HLj3M3Ev/z1L+GB8EsOgtUByBXPx+1OAdwZxxv2FU9/NH3GZINGjLL9XeCd8vQGvVa8aduUR3A5X7c86//mzUV9G9lNPOVQ8mIT7+ryavogGXOaiSYlqMsCGp/un14C6p+yHrHRQ82JBpuSsc02Rv4UWWlo+BHdjNYjGXs7G7Mr1uZ9g86vtwRvCZ/QVtvoq5PIto3D0GN3SNYPCc0V4ZtYb08ZA85jsz0LD3zX0FhBo6826M4GWqvgwTwtgKUntBpBDR1rERnfcy0JFjfmOlkf6d3NPoVMTxNOqeYnuqfvNkdSfN6+vuUbib+LqF1mwwZSj0AZA+Wt3Jnv1IEqmxE57uKwexMHDno52eWQ9prs1zEeLgm7iCVu2Om/4GD3kvNiDlxffRsXr76J68uXnPO+Jh3x0NhfvcF/Sf4ddA6RlNlAp6ILmMnDs7wdIjgEvsWe8EPc/SnnIZKD4AKHwJ1D3y0HwI8fbePJk9M4O11HI95D4EsOp/2fwIc6BIYOckALIij7rkvQfCud2fuLOZmJXnZ0cR0nrG/O2Tc4Qbcb4TvmL9rwbzmQefHdi/DfTmnLtN3BtVr1WDMmCO1daz0yk5ij20qhR0vIHDu9PhBn/K+BiaG7T/m4E3IUoNeqZpYv0j/8mRnKrjXc+6i4FpmVOrLiG+kJayANj7ocJ11XKnvnzhcXb8L22DHHr3Hk9ZsaRzAsNX/57LPP48svvkQPn9T7lnWq7dJpo858skk/smh/7MNmUm9RXW+yE+JNu6oLB+b0rkOX8cy0lqdOLDxY16B+IjNxEjoZyTN8D3zcvv4nIqv+WVVP/JkZIQJpIucap45c5V44DIwzQwystaYxjIYhz0fd0v2oDB+eWL732Hh1RH9GhrrRW4/eWmRigbHJ6vR3335XB77/+Pvf41///nc4dwwu14hffPlF/OGrP8TnX3wRz549izPmnrUXg25nQhWQ9N6d996n14zpL3A/FOao5DFdoz1hFnU5PCqMaLzG0nC+EIp8q30Y79y/GXAFsZGzDejUo4BMdNerdWywrcI+5FrF8JZZdG1r1/yuqS84U9BOt8+++mM85fD39Mmz6CenMULUYczD34NMUINRTDQs/w4IvvN+54WCK97HEfTeSffp5bchARtmARzpxfl0f5LA/3kJuKDbMymZJiR75khj1VmD+ebNm/ok3TfffBtOrNy014ju3cBm8b2fB6uDrod42M3A9jmZ2bDpvd1u4xTb6saHA9OjR+fhBoThva+YzNnTNPoOyoc4wMcAnQP0dpRhWZcs9p3IOSBq6KX15MlTBjYOfx8/KXobFpkOlKbR2MtGWf6qydEjp7pNIYtfd8EU82Oe1ujH5P958v4KXCnSByqTDtqtRwNy5eB+8NP9tL3tl5HVdLbjwEQteM9M0rfIFBmZE/CUvu7Ju9vta9I/6fEQe3TowIQvuJzYq3Pq4na7mRZiq3Usi7LtrKcb4jrzgAaPFEHOmCaLTEKkNYHDX9yjXCIAABAASURBVPiCg3Djy/SitR6RUfyowxMGA2K5FprL+2/LHeFddoeYZI9LvUcBo7aN4fbNPYvdHdjP7TbQ4bJlJHIbSG976ooDbXOLfXiYLi3l5WRtw+JLueuXhnmu50M6+3+Bdxd5u+t92QjYiUZZvTfacDW1JxNA7U6n/UQjXhi2wT7Yxgt8X5FOfjMzvFRXUf7F48uvhEz4EjExwFtk5i2onzGIPkb0UbkN2M49el/QPh/BNjCNshfmzZQebc4U3DZc0phuwqHkrd/NjJqQ054DixBpVDjvSz5ptt5C+U6bzdOBge+ZrfqnY4qLlVevXtei3Hbdw+cBvos++iPtoGK6S1MkxGE3CvjfdZvHOHlTT0t/2DS2nAWGXV9d1yayYX6CXxQfpdPqPv1h4QWCmUnZAD1vBW3RAsLn+NZaHENd3KDj6p662Mg7VnshW+iXLHEXvjPT0igrCvEjryIXGZliIqZMq7yMsB+ssIXr9ab6kikOtKlyEVM/30fJhvBhaZcjFzJF37wiM+s989Zt+AutRTbDTTlG4vh+LLPJn6F9vQXvvUVvPVpraGzEgBy1Nbad8FP1N3wSF1zmT9I3y2yNkEC1prbVFh0YI2wP+ajIj32MdzMo12MMtK2g0MjM4r34L/kNBI/Vxy7YtPLbCx7AOM+yHqZbsYm+wrZpHx+dP4rHT57EFntmXOYP5jp+jWuRy0DbqGO2mfql67vxC1+Num2op3ZEGUzhGYY7D1Qe6800hi+y+H1JI36Tl/LtzM1R1rLX2tDMvLHptony/k0y/0swhSzu65l6Kwaskq7xykgddc55dsa6h024x48fheugMw6BTzkcVq8zOeJgPLUfXFxe1pj4hg3rCzaqapzigNg2ODhGaktIaxlWlaw6d1H2KOPmj0S9tbLtG+a5tp/lbhiTXI/5c9BfffVVfP75F3F2fhZkDPl4+eJFrf1evnpZPLkOczw4ME4PzDMcqxc+Yr4yKTVDEiAjc8IUEhpeHpOT+DJbOF/ovUemchiZHx5Ce2BZl5cX4Wbd69cX9cE/P7ClXJxDCOWjnRyQC+TqlifhOLXA94r8pR9W8pcu8+cqD71SznvmAOqA7e/7iM5HUFHazy/MDPgPwdFethjaKsa2jlhtIvomRhDrbfT1afTteaxOHvH6iPfzGDkEHmMTw7gu6M+2id63sVoJ/MxTWl9F6y0oIuq7NfSHQ/F0CDQryn61Fg0kvBD41p1vhRjwcGjFULfMjMzkFXDjoThqX+P45AYyIrCiKmn5HnpUQiJ0xYBf4E/cxOUQdBTUb0S/h2EfYsRFuhzQ8r675GD3KniAaxwOeTnMrcNU4gggfFdpYyR+f8XB76u44vB3d/kqdhz63oC+dmCePLDvMu53EfTzQK4pGK+Tek4YIjm4TXg7RsBnVPiB+DkNh8QpTMsB8GqVHPxu4tH5Ns7PNrFeZ4yHXeyuL5mLX8QOngfeR+pLDHSUQ+DGg9fdWBvlITyY9UcFOqfcMjfRjp9hM7cn28jM2GGrX718Fd9hOy/YO9M+XXMIOVAf9bGvOvqMbpL2exlYqkLCjOT5W7rhZ7q/nykaSfs7okMi7CTmTeRAH1Uuojdkc4SGv7VWNYcE5WQ0w3qP3lpkNimhoodQzq9evapDsEvG0Frbsb4zXP8eXW7kcS755OkTxrrP4tnzZ3FyehLr1So6NI23XSOy/njojR90wTA3Wceg24AxaiyiLx3AnjWmOqFcMrPKX6/X4ZjcsW9yEFxZiFtWCOCeAuLTFchuQckFkSh35aq8dR8CDVJqOD/IdXQXoXocBf4y3hGNto+oG5aYmVQv9YbjrfbFueE333xTH87z557//fW/w3mS/zLPw16/7esvvHz55R/iKbquzm/Qrd4mOkXsl37YKJRpWyh760lVuYmggxgurPcC5TBiNw0nawTsN/qwc1f7ymq9itaxIcD+u1qtYwpfh3Er+rWuYb318Nozh3b+6JyyPf7si/Cbv6vtaURbxZ4S9qQ6JIaltRgS9RCEwWYQTUBMwPGucVrPMWw038tNst0iePOOT9dvRwK5sKInaZ5cAj65nyTwf1wCmGIM8MCCfjK8Y+gemKA4eXrFJr2DzTfffB1ObJ3MZmasN5vYspnQe2dgcgJ2HX6K/ZoJsPk1vg48T9isFPo3m3WYPhmIGlgxGTadYRp5D/D8ZPeb+tS3C/7rkv05myUObJ89/4zNz8ex2W6itYYdnniV97EGioGxZSwQWXlvH1pwsYQsftz73f1Bo77k++R+lAQW8c4yzsxqO9vc9s/M0jcHZifGTtqCMLJV+FiLyqg8rXX0p0VvLdQb0XsLLzf+r64umQhdclCxI32Gk+lJR1dsCrTK47sfIBAb9FcaiS7eIDLuXDLCNGWAD3VM3R7pL408rbVovVfy0fjCSPn7cDPPviBfHpyN5KmE0L9XwhT8KzwR851S5XGkDk40l2+RjvCdmSXzzoSqtx6ZrbqXcSPplUu5pKXzcQ+1KFMGtusiM+vdyK/MnZRtmJTq763FyOLQtLXBx8L59dEGqHoh6cykDXvZng32R6xWa8JW0WmHBp0E+lfwalufnJ6G3/o1reGVBv516x1/ZsZv8RqttIA5/QuUpxixeQNyG7DdykgoQ10PtoaKpy2IX/yQisyMNutvyaB13httOlafk8beReoM6RUYE0ovoFvjA7bexbYTauFPPbtAsazMrMm4dt++9nj+5YftZhu2kbrhJNzDLn9u8msWMX6C+5JNb+Okf/BgzvqL+P5rkY8p9cuHn8KXR3HF5pYfarIuS7x1NdyfCHrNBoI8XVy+YTPqin68i6HKzpJZZgv1xk0C/aLem+GduLexpOno53q9qTFzgwzUf/MG9JWpvMqTvEdYHs/MqGtx6+WHPSYSGZkTWrnwnQDe7C/yo2xsAz/sZXuI169fhe2rrBYeM/MOIyM20jhhhC5Vo3rE4Kn6oat4CVPVxjBMWyP0m4cYsmckT0h63yAoU9m33qu/K9PWkuAk9TSO7Nhs0+7u2MTcoZ/iWv/8YRXLcNzR9m85gNH1PXOiAaEfcI83dZL+AnXHeilTXfm13dX/pc7Gye8rdO9f//pXfP1v5ln4r6mHdMwjj2fYMfuR/WmD3TQ8U55/ALu/chbrpc3a0Sa2j+6BhbnhBfib3HFu5zbpCvZIQaun6quy3Kw32P91GJb5+5QH1f1N3QP99MCGqW0yYOvVV3/Bx/FUmat7vymGf2FmPkTLtHOypewa65z1elW2/+TkNOrQgDXN4jpHWW824fxK2spcW3s8dl0ydl3P9uzgOHwzpjNBnQvLzMgqNMrNzMi8RWs93CTcMP5stydR7Um5JAlpduzqk8dP4g9ffhlf/eEP8eTp0+p/2n7Xf/6POb8R/OLFy5pny498HuiXxxjQHywiTCTlM740oT8JCy549oljP8cbxNC1x3DM30PPcVr6jttvLt5wAP0avIlXr1/f4DV+IX/ysdDSHdFbx1UPzp2DG2Y5PxfqIJJK3HHnwu6E3U/z0Puc77foDMj1gK3eo4Ouawbn/7Zj1QM7nS0O2e9gz7s45CoObR2x2kZuz2J98jg2p08nnD2N0/PnsT15Fn11HpEeBHfsfoshGu+rmA5+eyT6NFLeQMzA4eKBA9E9h4aOqSOaZHz2RjoScQfX5GRkTsDDnRHccf8iLDMjc8Y8x0jdBcSZbaDvDcxTxYh/QkTG+65xjjx28bvv4OEvM56RuhWULzIfqONAXculroPflOWQtschVm0Iv107HK7rQPf68nXsry84WL2ug98OTX9yOcc9fO1JPwaSjcPuisPg13H15mVcXbwmLwewHMTuWUfvwB6bs7++ij3j9EBZI2NCYHeSMgO+dN8CPAa8J2kSP7MyyuRAOA/RG+WCJr+4LNFis26xBqbbY9+uKfcaHm6/CRzkj/deY8W+T+Lvi6vMH/+A5IoKnDCHfOSH8h4/Yp15GureNfVwPfGKefNr1rHXyPGATbOQpDap5/twlCjJ833Jf534DFnjGe+7bJ+RvqHtGNAb/ZkZjb7UskXrHd3o5bZ+6/ZGHGks4zZPiz6nSeJG+sYyNh7oh6azHNd0rmGcV/tt27Oz8/BA7Ms/fBmfffZZOJfeMg72vgrpxHyN9L3Z+wOdlN05LzXnDusu0IE9fUhdkG95NbUysE7q03IYHZkzjU/OuySgiDITUQES4eU53YakXgIzc06zuFHv8dCVEVl/8atcmRmLLnTmjermgI67hn3z5nV8/fU38bf//d/4n7/8T/z1r3+Nf//733F1dR2uCz34/e///u/485//HJ9//nl90FAdV6+a42G2+DUvu8Jx+fY1ugXdAx91tN8usG8U5v5YfaT1aIWG20pOnXfRmu8trOtmvWZc2dzZJ9yy17sm3HT2P21022K4V6dnMWIE9tnqAPiAO0J01I1WQ9mIQgQNE/evcQrIybl51jsP7ggf9xGfrt+eBPKmqX57vH3i6D9GAtqU9+EnFoRGds+C7ppBxEX3wAR/YCKlkRTGucD2UPayJudX4YTKuHE22vo13LKWGOIVA5fGdjtvMkzGdxNuPiR21Z42YPnNY969i0kmR/oXyFdmxpbD3vNH5+Ehst98OWPjpGOvg4HhAK8F8+KXnvnkY0JGcMed675wjXwozPBP+CkkoHRpLpusyGVmOCGxHR2QbbdpYrxnMjDEdI0s/ieYMTOj9xYN/RLBZVuLgQ2nAV0s3UGXDHPC4ERg2rjcTBOC1bomBeqQEyZ1tLUOpVlJYNS8Qy1SZj6Iysybcv22XDcPaU03lN6N8A2X8CEPbmj7QQbh4m9P/zrQp6RNqvhBF/1lKoSC9b+HCCyX2uu+lYzsReetCDiDrnJ048x62LeqfoSbrSGHbBmZSW5DzANo3KHqPrCBd6h2IwGhxE3JorUWU5t32nFCJst+2q3kxUaDm33CjU83HeRhoGxp9dbYKKD9mMS5SHKi17EznUV4oUOTd22PcesNk0A2NzfAdu7YDHnIhHfuqCupSwBdEBEZ83Xjmd8/wrHK4n6Wh8Lup/H9froBGQnl8RDUr/28sDTdAvVttBVmgpkZmRnKQXmUnJQnsurodGaiGiPtN8RBnV2gfQXSXcqvMtkYciLtYvua9ttxaGW8RU5l9FD+9jcPgJ9wCPyYjRL7nmWP9DPzv+HA35+9dMG+bOheSY+DO8uxXDGiC4V4z0VdR3TRdObZsRmjTgn5PKZnvPy6QSwfQl30g0iGS8O6ZGZoTxq6/0OQmdHVT7BS3sD6t96rPeLeRfIHw2mcmw6V5qlHzGnnl3j3Jd2IjMwFkhvZ0zvUYbcyX+SkLISy2GFTlYfymmQywsrDCC7TiKFs4xAHbJ95b+wJ4dKzLSZ57yh/X3wMtN2gvtPW9v0RHbnFaHOU/rbeQxmusOm3Mu1B5dDfA2VOuFvGjvB98W47rrAd2gbRsR2GZWT8sGvibYRBv+snAAAQAElEQVTvWwxV1lB1GCOzlR5k3vYz61/6z6HKixcv6ttuysb+s91ua2G/HP7aj+xP6pLxP4zPXzeXsrF+O2yLddf13XA5y8xIPNbPeorWOiGTrmZmydC2Uxa2nWNyay3+oy6FRIV13geS3N7o5u3Lu30j+mq/Wdql09c2bJZuGEv1vzvnrxyDbvzKHBwVP6KwvCpzgVaro515iDqrLD08cCO6fhqadY3fCDZss95EyZl8tkH1E8Yxxy8x2eXJlk22crIzI+kphkKPbmSSBGZmNMav3nrRtv+s16twLmX8gflDEu+3k908dDPxCzYRHa877S8Pjs0vvvuu/h3Pt99+F69evgwPOq5YFxq/6Ix2f8SOY/yCYkFGRPIXXDkDp+5JTrJuXeRDOo7J0rSuzqMdl1yHXnKYcu3cAHlUHO/GiSv85jH/gfnKNN5MsqmifqaHh5EPkqaq1O7BqPcG/tB87yX64yPVL9toj64cgPsEhpWi09C1Z5o9hgZwD0fYxyr2uSJuzX7rNnJ1Gm17Hn37KFbbx7E5eRInZxwAcyC82jyKbCeM9aQlX3BcSUAIZT2wK2vbHjgU3XvoyYFojSPMK1SybC06PGRv5MkbJF7j4+gy6Oh18i6Nhlujui4Kqk4vUA43wF4u/kkekHmQMOE3N0TLrzvgu+uO0Cw4F6KeA4epA/WzHCZK3DvEvgsPdxuHrSMyGDjQPewu62B35IA4yWf8isNWD18bNJJDYMMaB7J+I3g8XMVA2hE5CmnsOYDdX13EtfDblH4oE3cvfcoZoRGUyQkzfB/uYeDQmTD4T9pJ3jL2oduSOPyDZQ278H29itisk/YaY4D2nr59rT2hfx94H6lzQCfQhrh3KTFxG6zQ7+M29gf7LOQeEkVqrcV6vY7Ts9N49OhJPH70KJyrOZfc0z+0V87ttE3Xy/4acgmv9HGMo4DZm5QhjlP9mv5jERzzYbjv4wNtZLhtN1BvMda4MIVmtmj0095b9N6B7gxk2whvuKarvgv9kX54YO54hT6+5oB9+nWK1xyCXdbcfqC/HLD97lEK8ztvfv78WTiePX/2vA5/bbdMpJvwQgWkK2+6QRmEftBNVri6TSq5gG7oIVJ6A/QGeNoDeRNBGnkTSR11b0Cc2cUt5U++tyVwJCFkFjG9+8xMdKtFW1xl3Hmf3WwZmRkRIn7YRftW4+v+MApv5Ur4afII9O/Rde2IPynvYe8//vn3+Oc//hHffvNt/UpLks4vSNX/+v3qD/HFF1/E02fPyiZtsE32K+kFdOO3dCmzwhhD2QZc+q79d7C/4LfvZCZ2QdvQw3o03t2LyVQ6U1yFIwfrKlYMKvZv679hLr3ZbqPg+oV1fnDZB1v2VYzZYg8jewzTQES2Hp2NgeydOAKWmzQheE+BXxfvvfvh0HuJPub1U9pPEvgkgf8QCWBWMDPjO/DTC2HA7l1cXoQTKSeqA4Z3wCDLh4co2+2mJrmtJROsAxOtq/op6G+++Sa+Bq9fvw4nTluM7CM295/6jd/HT+L09ATD3cizZ3N3F9hr7Cq2FbsamMgDm8p+OtKfyvFTeh76BLVeb9bhT+q4EfH06ZOarEm7k49sZM3obRrIM6eQINTB4hjBVdG40i0H+pN7/LSmx+8/3C83Pzz3z5jzp6viD2RyRPLHTIyRmWGbCttHvXNQ1vWdOUDYnjy4SR8RjbG6t44v4prDpsvLK/TxGh07VJhxLr4yWXpCYCTUsNP5Wxfq0ZrJwWq1DtFbg4+IDC+e3JY5zAcW+jMzGmV25gqb7aZ0U1deL1mE+K13N6uCa6CW+92ehfNVXLKInXAFr9f0gX1YN2nCGqk/4n4ow0NhkKQKPN930xbkHcDEy/R+7JdPJ55upinnnYtxJqLWmSpWe5gez01BIzaj0nMoaOCKOdSGCdcWma3XyruXHDMnDqXlhp3/687+768LuFi+utrR/GPZnC02ZcJkg6RZczNoyKN2p+F3E3PDBnW18+lZuOA72Z5CYxO9tchMECCjrrnuFMRrVnhmwt+UloDI+GGXOldysYwjErxSHLI+CnvIO5oQFB0S+H5AH5WtC1pxjYwX7Ni8UZYjdtu0ZKmb6kwuNcnMqlvHhirDFX3ANtnQPm44b5Gd76338JKO8i3QrgM4sBFTmBexxpl2ASyXt/dG31pFh1ZD9tK1jLOzczZJHscTbPqzp0+jPtDz6HG11Yr+aJnqg7rw8tWr0HXhc0U/ulb/qtwB0SKZpbB4+5LOQHy5yEQ9Nr9QhspK3nUPbNLoD2Qkv8dy0b9Ch1csGHpv0UBmRubHoyGHBK2RN6bL9956qM+WYxqR2SIzp0TLk/pQ8eWt9MiXSjWnnR2D34spXeW0K5ftVM5+E/u7b7+tA8g9cpGncza0PABwU0tdkWfldai2ONzYs5sCq2nQceYUSxrlf4Ce7h1gJ20P20Xo3y90cd0wsawBWjdAD6FefGdm6Zh8nZ6elh6dcYiivViv6ffY68ystPaNAzR3jBluxF3WuHFVNjm4OmnVU+UfJZp6EPPhN1WvdlHvxCCv8K6/qBRJuCdhgy9hnPMedf0Vm1nKRx780JL94/nz5/GUvuJcyDpaN9vFNEXzd/gY0GXruaNP2+YHxhXlkJnRey9Yxy3jhnZjg43yfUKP1nulsb2E4eaL/7vXgzUrdUJmUQrr233E3Qu53w14+M22EAO2c0CHMzO6NhC03iPTcuI3eclZZhaPmZMbkfFrXfT2spHanmXsHBhHB9oiM0PdVcfPzx9F2donj+Px48f4z1k/nYa631qH/RE7va955KVzTtZrVx522of2O+ImW1xths05HiusfWZGNpCgQY5bPjBFzJHWsWGepc10HiA/2hptztOnz+L5Z5/FMzYUH7Omk7fVehXfcfj7j3+wEekvFrAGfPHiZchX0URnDsxX/DbmgH+AnxFdwjiGTZEROoWoyxAkhUwG0pWsWBtqI26xq1/U8V1ay7jZurKJsuPOHeXDD5G5ntW2jJTdSaOcMy2nCnzroRzeCvzAgB+T971FvJvd92b7uSNv2ojxVL8yXmSQtGqmT9olRQv3V0f8Y6J4bRXR1jM25WbfRK620Vensd48irUHwusz3s9i1U+jF04ic4NaN3Q9QcQOHbtmDrHAD6odaG+IRrYOVtFyFWm5kSWWMXVFvd57WAsRlDNWv7V+zkPUO6FO7XbX6CLrOeYShhnvelGbSc4bmqjzjf++ZyqFUA5ExwIhuFP+ISgdL662goPSkYPc0cNQ0EYOTjlEXRUO0T2M3V/G/vJVHK7fcPi6i05cA70N4eGv6NBP0krnwEHuiN3oyTqrNw5gW6xXLfDGSJo9h8i764u4vngdVxf07Tcv4wJcXbyKw+4izJvw1ujffUajwhMGeJjBwW1SmyQuOHy2HgOHv4f9VYiRujUOojEpwfASfjN4GJTtJWvoC3AZB+aOgV2AsTi+kNjxK6XceT16ydm/uPPrBzq26wj1dyFbhnb6/Pwsnj17Gv6ssLbTMHXyksPzi4s3HNZcxAX+HWu3QA8bUDY0dASs8Vqu/vgNXrfyvvXJu007uYR7z0Bkd2phuoF2HNAXZRlUNDOjddBaJGjZ4ga+tx4N9NYiE2lB5Pr6Kvw3Kf/81z/jf/7nf+Jvf/1b7UdeXV6zF3RV49AlY6R2yfWA3/j9r//6r/pGpAf1K/YiLENe9uiW7gDdw8Jb2ZCIqDbhEQ9fVNNqE1k+3Hs3wdwhbW2EZanLB+ymsum9heNSR/H1Z05lmV6di0/XB0hgVJSkw6UNF7llJnqDLqE3nfFfKGu/gLS4vfVKkznJPT76okzy2MY4sy6U70c/rId64gey3V//+uuvw19f+cv//CX+/r9/r736Tr1cH6rb/8//7/8Jv/XrL2Rqd2RG/c/MsL6Z9B31G/xo5n5CAsrOusrrCG/ltx3xT/1yYEzqsd6sY8UgYZ0zs/rU0l9lp9GXCq1Vm/bWK73rQ+WxZQ25dY6Lu2KvqbUW2TJaCYpBKjBK+gmLlmnfB7oZcePLG59hCwwt/5gRpIiby/eoEH3HiF/hsnyLpXrxIFMmeBciKks93pXmXeHBZRzOw/d7Ix/OMocmDCX+LPfukyBiAmcKx8OdBryNCOIi6kGSn9Ut4sH1oQXdpkvz5juyGkfUp/t3KIER6zMDXw1qvD7gjmX8apJQ1UQZ6NCZkxuzDtzJyws3UaSJqPxOQv0fT6/fvAkPYBxkXEA7cXKDdMfiRgOsAXUz4IQDtC2HBB3DqpE2TuY0pBpYf8Ls7Ow0ztmAdbP45OQkTrYnLCrWcITBZlI1CBZtByZdezb95EH3wGJ/hJi01utN5auDHCbUpxzmbKHlwK3Bth6mhSj3VJ+l6roBnVtQ2Zv3xY8rkQrHz11UCNMVBE0kyvMRD2gcp5bWguPwH+yX/ruANCa6S4n33Sn2V3vKN4WX40PwbptP6Mh8rI2cAxNk5gCRmdFalpuZgYc7CWsRvO5ZwHpwoDu4GM0Wq9Uq1KHee1SWiEhotN6iM9EO8iWP3lpkRvUFF+8H8kvDcu1bNblAXxddP6CzB3RWfRUu7K7ZCLjiIMH/vSEfS5odfO2rDmgq9ZSGCHWOArhj8cf0ErACEhhFPiZAxiWvAqdu6Yh68WH+e6BIYwrlvxdf/RD6LkoO9MdB/4NgU5G+aX2tu+mPcaCOymniJyMTUGpmRu+ddlizsbAJ26Qhb9mwLPNJUygrZXljC6A5MhfLzCk/E7Y1bdo5oJGmbZkRU1mkka7hwnK0V7dYRaPtM80R86VfTK+jTE3eojl7wxTKzug7WBK8zzXjEk9my7gFEW+F0d4EH9/qoLIuGbFhoI7r98MFE3b1s2x74g60kXJdytA/YWIkM5FDi95bua216G0VnTZSZgt8762H8cEljT3tsZc+eqL6JpIxvrcWS75F3hvaStj/DDO+V9v10F0xgd9uN/UzaWf1vxAf1yGw3wr2/xCWnSe99dixsX1xcVmHka9eva6ffpw2T67ZEDrEcplWWeneQEYLpsqqT6eu8v02etVDfuXdMW7rQoFNgjULBfP11otGZkZmFuXbsuJ7r8wpX8M9Lr+3Bt0evelOyNTNG5qoCmbgVj98r0hoLW6lPnqvcB43PJJp8RNc9LR19jnlrO3yMEFXOygp664cThl7Tzhc1a+MemuSCHVjpJ+O0IYg5gxdq9sH/N6ERxR/QRJsjLpquZa1w36KPXZVXZemGKFrm4oROuKmjNkm+y6fmRmtZXTaV31b0WZrdGg1o2Pze0emPYOkZJvGmB39Rh6E/oEyKYr4uHdlVEYyZybejOXKzHrPnNyGa5w20TpZV+tjWEt4aJPsRsoyjeU67/Jnx517+Z6ZtZl4yrznfO4jjzgQciPLQxrr1aCTmZK9gW8PoRIYUZ5f4zEVPiJcZVH2BNlbV2VkmFxly1jqlfh7taeL/nW1re/2zw1z0OXbvlP6Sa6ZJWCvFAAAEABJREFUliPiP+qyxlZ9QRhwJAF6Ix2PJ/Jfgm0LArnnfkqEYfdBMHshLVb0IeffvXXe7xUQD1+VamHql3LvV35mzeLjHXHxM1+KXbkO2i3sn36LVD6ZGeqwdnXD2HnCuHPKOuvUNRRw3XV6yjrqZMtcaBOt96DRavxzDqDtury6DA8YXLdd4d9hUw/MVbVnA4WP2JoCe1zj/C4vA7wIDV6jXTfrDePySTgGb+hj6/WmytQOPX70JPwQiofAfnvqEe/r9YoxYAzHD3+W8MWLF/HixXfhh/hev34TV2zAO2c5MG9wrNHeHZhL+I7WTWMozwH+DN8zx9hhF6zTlQfbjAlUFt1bFV9nZ+dxhkzWm0kOmUjQ+lCPKf++1g578u2hpXykt+fdeG3xvso/wPdAtekT4ZWROWEJMfRDUXnyQ1N/XLoiW48InZ8C8UEXLYRsEdJUrgWTT32Z5LkvHTzQtrbrUGlJQGqTZrkZrf56tLFzINmiZycE5CoSNJCBf0Zrm+irLW1+Cs4ZBx+Bx7FZP0YXH0fv55F5GhFb2nAFDxxzHlochgarq2h9G41D4sx1ZKwjst9BHUATU22GS2R832WfGei7w6xn6tJe/QJT3Y91SbndpVhlJWE3wJMTRg5fJxxi5BB08D2gAYIyR9ek9OWxcB1xuIp2uAQXE4bL6IeLyP2bGK5fx+HyZYweAJMuPSTmILd5CByHaCA5gPUQNjxMhvZInRoM9paxEpQ/pdvFOHBAS1mHw5vY7V6DF3F9/V3sLl9QzusYrt7EeHURIwfJRMLDHl4O0eG7Q1O6Db3QtToTiKC/TzxQBjxG7KIleRt5QfI+egDMgfZu96YOgHd+G5mD7wH+1TWoFDmkyo0sb9oyY2QP/hi3CUlnxpu0ZP2Qu/LMCfXfAS/jWBR7a+jqOrTdjx49Yl3zGHt1GgSH+wSuXV69ehkvXn5X9npA/plJfItM+abdZ1raeJHBRZtwmh53EdNlgp8KE8Wb54hvAnwhRJ/yhIDLqQf8jsCwyTV0yjX58HNDqm6qWXXNnOrse0PvMjPqL0mGv7UWrc8gvoEExIZ2/Io9F/8HqmPOv//17/DfpvjtSPcxr1k3yovzZOfPHoj5jcjPP/s8Hp0/ivVqg74hb+sE79yQtWAcXgb6xICOCukIYh64rZhSAeQz3V0MIa0DfddxsH6dgPHHNL336UDLPY3WozXqmi0ycy4HmvAXvj6EOdUv5iw8vFUgEdNdMXhxfX48zBHvqvAU+XZ0oGXVDEOM2J2RdiMoMjMSfSm59hYdeRecx7Iu1N9K5qTLjOC+g3qJ77+qbB62v+1lDl7Lq+v7u2Ce4pmE3Dd58Kt7B3TlinnQy5cvw8Pff/7znyH8wtUlc6veergu/PLLL+KPf/wqvvrDV/H8+fSt39YbgonSv5FyFhakO84yWsJ+dRf+Sttx5c8+M+KXr8wM69kabUh9W7bItLGCC0GZDoeXSP6MN+2CTp7ee4gV7e660b2BLXPIDfB8oh0cDBGKdLtKg0fzkEV8op6WMOPWHidFRuGm8SKmd2jMPpx8GxFTuvjlr0z4qdI/zk3zZPDMj8dc5jtzJnRJk5mR+XGIjAjyRLkRd9yIyCSCO0BOjwjde1jidH92pBw0OMiPhjnfnSsCgvHp+r1KoExhmZM7NZhfNIwHJo4ODgP2qayTNgsj15hMtNaC2U1E6XyGl2kYHotmppYtaqH85uIivvnm2/jHPLC8YKC5uroOD4VfvX5dh8Iu7jWcLrz9ibIzD2RZhNc7k1wnVv/9X/8d//Xn/woHIj8dvl6vKb6BZBG3Co3tlo0NDa+bvEXfDX02CVygr9lIePLkcTx98jT831MeBJxykKyB7q0XnarJ/KAKVKteqJO143W+M7PSR84BplBON4hQhiPhplhsefl9LJjJ3pBZwu+53xd/L/mPe515iqqcJd9HcBmGc/+uvO+Iu5/253wvPpT+DNqFFgnb2fZuvZduqhcV3lvpUGfi1lpDtamDNzqfiSdIxdhtf5BU6y1W6NNms2aiv47eezTy2dwuDDxQkrbphznfjg0zF2jG79ksUkdH4iQvRggb7qTLb8j7rfd//OOfTMr+XYdS5rtkoua3gE3jpG3P5oDlWqdTD1DY1FvTLwwLicKQdGO+rElmwmsSnTVxO54IxQMXbD0QOgcRKX2Bws+BymoMN22G2Ybs58XJnnovsP5iZHOnAC1p6MiTqLS7PQeQE6SXmSVzNyzP6L/2eW1H763KV+Y7NviU0bJh6bs81sQM+Siv9XpDu62QRStZZGblN11hnjQ32nXDJE5YTmu90ptmIM3gQg74LopIPUbSlefoMZbfOpaHR4VUgL4jEOYbSb73ttzhDi+DLY840X/p3AcUpzxDHGgTdcmNA6GeKcOBOt2HechadE1T7UN+0xmXmdF6i4aMGnLL6j9Rl/EiM5F7j5V9rU+yN9wx4Br9lmZmhnq8PdnGCXrtZrFw08PFthsfwvFhuz1h424T2v1GmTAX48x7RlDOig2SMzZKnsSTp89YvDyPz+ZvO0rLPNfXV/XJ7m+//Zax6pvwlyKWgzJI1G0dBxZLuvJbqJignTPW66mcx4wxjx8/ilMOM9UXYR0sS8jzSW22n4S6q16t0cneO4SirqJNmwV4yL+ELW5lisTJSGQgLWHZupmEJ9Eo1JQHPxriM4grl/eKm2VHL65gs5nmQZcU5sGJAV7VCaGMBvTROG2WY75wTB6gb70dg58+ex62o/KxHayvtILCMjMyJ8Aa7IxE38KwkTIIJF1Dp1qsmJv0bEGusK3U5SsWser3Hls5Ym+J5CZFxltXBfmg3BCzvA7YKOkdoFGbLNiXvXpPnU3WWlJ+L13TrojWe3hZ5kD+PXmuODhxQ0m7dMAmWgcqRrKs4rJ8EcpiaTeCuLPCMqkbBRoPa9jFXVjHHWOLcjXPioPpVV9H6x3RjHVA4uLen/RygX9FH8tM9HVdfUs9tV/ZBifMn2wb7WRmRuYtgiszfT4M4owl8pe/LRtEZNV5TztpS6yr8jnQb5XZisX5GvlkTulITBNMOqU/uJRhyYL+qz9zqtVIWytjMbVZRGY+iPg/fql7k7z0IT/ri3x0FiyvusruPpSjMHxpmw0HgitsoTZMOlLX/T4kCX5RWFjUg5Lv3qhEZGbhbsztW+YUn/n97m2u9/sgVWVqi5SnyMzQba2XG3WNla5jH9b0B/u786hz1lmPnzyKR4/PGS9PY7PdYM+wIRzo+uE551MewGpLPGC4uODQhHHTdeLA3pbuHptmWjeh99jHA+8Dc0DbeLTsjLKTW+apzlc3zKs6PLTWij/HwbOz83j82LH6Sf3/xD//13/Fn/70J/h6DIXk4PdlbVD6v+nckJefK9aT2ueys5R7fb0r27jo14H+70HtNZv2jgcXrElfvXpV8+oDPMrHs2fP4quv/hB+u+Wrr75infiEecU6pGE+81xiO/fQ0o6cMoZvkZG8W1fj5UW62nfzGO64COPUL0Er2UdiQT4S5onvuTIzMj8eEeQR5I2fCJKJ4wtDUHpwz1W+JSMyZCY5xjggY+V3TTseGDvNh8Qqrg6o8EVkIM3ouDfIFj17+NfKbaTppGhka5gs6bcIUkQw9+9b9PyccfAxeDZhi7t9wvj4OFo7I+02xmGFS/q2ifXmNE5OH8cWNPKP0BoG+gmHw0U3WwQYKTW4RnB8Z0YsiNkfD1yZGeqWyEySAt1Ci8yM5dKbyfuCwF+RuNy+jjnEAEYOgPVrtUfmTyV/+szAHGL0kHV/xSHrZaQHvhzKeuibHMyOVy85kH0RAwez4fv1qzhcvYqRw9PkEDeHHXICHKCO+IND4RwH5B+FsN1p14F4MWIzgkNjD2Vb7iLzGlxF5CVJ38TAYfOOg+bdqxdx/fJF7F+/iuHygvJIR59tHNJ26HfoevhL1SLxCwiUnxaPxuZLJ7JR72Z5IMbrCHgWI+6BOu93F3UIfM0cbeq3Q80NIiNCucZ0jTgUQ1zcgKC6l/AIM8V8HfvnoHuO+m17VDAF6L+LqSyfYwwkG7HNLfz1lsePH2MvH4c2bEQe/iLBt/M65gVy2zHvzJbRXW/hFg0ZhS3uiVM9cfeyypkZ3HcjfuxbPkSgKi1rNyAE+Y405X2YxNi7dEhFWsMyWuv03zVYhba68x7zNaWb8ify6IyDlQY3I4uG48i1YwXjm/JTH67pHx78fv3N1+EhsOHOE92b/NOf/xx//OMfGTOexop1YGstWofaLLzMDMN6I5wyKcZKhP3vQJ/YM1+1TJsl7lzw6U3EKOivI208zFjy7ui/17Sz812hzezUx7HUNeeq5lTyM9kNfLCQlJSRCeLdIIp0P++dRd7nDJ0KO34Q6A1CnnFx9H44JPe+fJFRNAP3CHjNObUZ7YBiTu8Z2JdJprZv67Rv79XWSVsnbS1CfwZk8h7i5qKZIVva+YB7k6w8U6pip97JMLn3nxBVF/bYy8NhiEHe5zQjfnVOPXe/0b3Gv/3tb/GPf/wj/MDDgXnbGXvwy7/o+PKLL+MZ63XDGuvsqcwMKhSZ9puxxu2B9f1NXLz7yszKl/nj3Mh3l2EMIgjrql++9NvvlIX+zAz7v32k0U7yL4yTdvLI5AnwFpnlkZmxhGVmZE6QjjS1ye5v+AtbbaTTwgmJRhDRTBxcNIThMhdjMnBNiMAFwZWEVxzvU2gaWm94cONBBGXEr3hZ/MRpxIe6Jszp8eGZMsIswaW3/Hrug/gfemcRfTj3EqcrpqTlK2+SbYEBOT1C52fFjyGeEe/NHp+u36sExplx3buYhpZ6YpfKSGLQF4M4EmbcnD0qr2GFIUy3ZzLiz0k4EfWAt35ik8m7mwcXbBoYLw0nUIbVopl4Jy7Sd+Ph/PxRTWrdCHCC6+aEqINhNua2bFRu1pvovZWKuviX7tXlVW147pi8HeBDFV4x8d1ykHB6esamvDityfKKjcDeetForUVmHsEa8q5TlcSji0Oyo3SkSQInSeAx0QJevX3VBbn4dYVh4H13kSfB4uK9uaVnuLgJ/BGeD8s6lzaPSXHsxhz3YYR+3lTKdwElqVuy16vNXcyzPERv90y+nRC0bDHpQQvTxXxlZoUbLw11XDcz0Z0eHf1qrUe2FpFJHxjniZBaDigj4ENnYAI/0J+cjDnBGub3PbrqROyCjSkPj+0LteH2evpG4o6NkL2TOHjVte8M0HEOsWIDzY2zDZtpup0JaObUDvIZXLrCPJM7wudQcBFhuDCO5HVnJtUR9XrzMM0C8zwEaR5Y4MurOMD3gTqKAb8wjRNQ8ysfSgrr0zKCu2a3iS8zJ/kr3/k98bfeK9yE0hAjcyxdaReQ0ajgI8wZXplZ+XpvMbVdC69RJvBk5hzfQ9l2Jrui9V7hmRncMV3kgv5SxhR295mZc8Dkogq8T/nwyP6NY9yCm8DyPPxYSGdm8ZTZIgsJ3akMebuDWSaGKbqr7+0AABAASURBVCtRsmIhquu7cQuOSzbMNEK/cY22yMzIzNC/yMo2IpSp7RgHytzT7vu5jJu8Kb8ZdS0OdDqyVvbaeHXajeoF6vkC47TvrbdoMx/Skr7Qb78tWvQPx40TNp/P2GR2PDl/dB7n52dhmDQt1/rb//zGpJu5wrFsqrMUj2Bjza+ZjQ2HdWw5xNh6KM0YJX9ig1/6+l1orNCphd/WerQb3rPk5bi7wHpYTLl4UDfSVPOWG1zGEaIP5267B/LMTBxA58qc3IiprJG2Mb8ILorg+fCdFZzkLM/No/LCGCWHbaz8LhjrPUS/ZtPc8blRrm1oGygL28S2ycwbOpkZmbdY5JKZ1CtCOtq+HZsxO8Z4Dxu0Mwoigz/StZbIc/LzjEx0A3iouXLMV/a9RRImpvSkaYQJwpt0QGbGclk366l+yIcYsTdU2+LnZBmZE3pr0XsvtN6j8Z6ZlW7KVxTrPWbbM7+UM0LYttCtgMgwe2aGumG7FS/Fw0gc8ZTRWsLPEMpn0WHnWLbFjk2izIzVesVc6JSDHnX/pOZDHsTc8Nta3L8ys4J0HkTF/kqPkhXyRBbKZL/f1cG4Y6r9NmA9M2/aIJOAiMhs0VuPbvv0Fq1P/hVjqvrSWguvqQ2kP8PA9yBzov+eJL+7qBGOETO6NXmm90keUyBaTAJlJXirYFKUdhtm2wjb5MAGk+OC4ZlZsl/krvQgBQlLiU/XD5BAZkZmBo9IbIKu0hT6hWN06z3s+2tsguPttsbJTZwwZnnAoK02blXz3Ea2MWxD+5j25Lo2ya/pb1fgGruzA6zDsM+OA/ZBxwTtlchs4TiwXm9ipT1uq0jC7GsdXtZrxlDK3mxOsFFn4eaZ3wp+wqHw+fl5OH5kZJWlfXvx8mV8+9234Lv6ENcVh0Tq16AtYNPTOeeBuYdhQl50pWG9N9T3lDXlGZudrjtrXkA5fihmCjsvO2maDbxlROyZy1o3P9ysXdW9YO5u2BX1Vi6mEQfSWt4C9R0Sv63bSv3kHN0lWnp3vwwCj1NNenUI5SccY82SmZGZ0UCiKxkRhcqf0ViDthH7vbiBH2R00vUI/AXSjCPvuIGbsY7Wttj/01itzsA5ftx+Xv4VB8CtnUZrJ2Ab2Ta4G+itsW0r7BqAzgi9AegGblCqN+zF+64kMjMjc0JrCf0GD212O/5efvvHgswpfWZGcM+PuLkqnAjuIMGYY0w4xMBh6Mjh6VAYYmRdKeKwj+BwNg/X0QbgAfD+ImL3Kg4c+h6uPPx9yfubaIer6Byimq6PO6S8j1YHvnv2rxccLHmWfBIeEcw1xYjtD9NzGJtJ+joA3kUmB8BxFTlexUj5w9Xr2L+ZsGOP6BrsWBPv3ryJ/cVl7Nnv2TO/3F1dc3gLLgF+3/fYJXHgUPvAAe9hdxmH+qbxJW1HGbFDrofoHAwHvAzUe+chMPl2++vYIxfHp4FGHEFERszwVYQXHuNHdM/XG9x/v4m45yH/TQh+WipC9waEjLwQOOCOMIQTmRnrzRrbdBp+mcF9Mm1UcNl3/LUwDyxfIzNtk7ZoxCZKPNUH/FINqwVtwxdAGirelaKSJM+fAlKFVDnTgzKm+w4XEy88qex4BBqPQHKS5yYDr9M9BWYmbdsKmRkBMjKWa6G35FemA2OFcru6vKwvpXgo5q9M+KFVwwd0FzaKROsNuZ/F06fP6ueeP/vsOW3wqObRy5omj8rL5C0jMnNC5Fz0SHcQ9MOFeDx8GW3tllj5UUd3roWY1zvOGEYR2IwWrjEds3vTfszlZgRF38DX8NLzLhj/C+C4+JBJA2K69E64fYZpPhYKp/LEAxe0ucP4cuPoSkPrPRP/jGrr2Wbrn3Abn9kiQav0sz424kWFZQR3eC0NbCPfR2mLicBNHB7y8CTw4fsmDk+jvN5aJTywD3N5dRnOnfxQsN/4/dc//1n/bsM5TO89Hj96FP7E/PPnz+P5s2fx+Mnj8EN7K9ZGsmwfsiMmFcjMomuYqJdf6JGU//6iqPxRAvkT2pFsGY2+3JnbLuu9EVkvCK/kIXDigbLSsIy6MidPZkZD1srK+aVz1kZYTEhcENO1sJe8CpzQFfBS/iVM9xM+SeCTBD5J4KeSQBk7B5ICJr1cQsswjeGk04nFgQmxk8gCA4hhEw5MlsG8yHZDwA3Hr7/+Jr7++utalO+YoGh0M1toFJ2cjEyoLplsucHuJ478v4C+O/icsynvol+csxhfr11oDWHZB8rOzKJjWg25g9ZE49sq74pFgAbYBbyTtOfPpgnadrupyVEmEzDqKf/yFVxlb8PnBJ8Ev/smAXcEtHjEx1zmW/Ax+T4krXQ/JN2HpZHaPZReGPZhFH4TqeDZdi7AkDrooY/u3s1i9HNgQZSZ0VrSpBleps/MmtivWWxlZh1CqIfGqWOit1Z61ftdtxGemUWvtwbtVv6RstRjIS31/jULWzeTrpiYqZeZ6fCPeo8coB3KTXkL6MGctOV/QWcS03sPwzOTFPbliIEF40Bfsyxdy9vNiwb9hs8uaQfKqazvfYxz35Fe5adP6t6ABX75tQlA+sIw8xRYcLnBMyKLgF/5bm3ivybS1LVTnzWbbm68rbEBvsuY+ffS3e3ZLBK7sg2GWcYIf5lJm/RCQ/aZWfUzXpjGSd9Cc0ROmVMeZerEzYO7FXIlOH7MlZlWcSIBb5Y9vfz4Z2ZWm1sPeRWZWe1oOQ8CfVCGSxzJ4W+ikymvD8P0+3lDU5muaRv7xWq9Kh5an+TdWwsowMOI7g7h4tTFqnmF8rf84MrMyuuYUDJnQ1b5C+tkOQm9+MgrEw5A0Ivk2/J87b3Rn9e1wX3OQbDjw+dffB5+kvv582e1sO+txSWbS/5yhd8y+vbbb2vDWVqZGZlZ3MxO+ZdHZlZ9pk3udVQ9oJeZN/kmfsYY0AVpxs1FmG1Df6q+gd+0CJJamAhDVr5bt+KJ0h3Q4YE8yndP/9AdeSc6lGGDj04btUyCaBvK2c+QIoFhjK70FtyWb8y7keSWb+2Y47HwAMB29ZOwj5884cB92ijZo0cXHBJr73bYX8vKhAKw/8uvkGdCYWGkjx9qo89vWF0yd9hf7ybdgpZ1te6Kx/zqpgcYboqdsMG/PTmh3TdhuLqmHHpvZR86MjlGI1z01qotG25mi4A3HhYBxhhmeQ9l74YaGxY+MjNW9I/NehObLaB8fwrqBHez2UIqq07WO7h0bQMx0GbSGXErHBs5ApKFOmN/cnMykzI40F6t1lWPJMEAT8rTeZW/IuEcTP8ALesuTk9OaYfzgrLRDsIM9wgg8ju5ldVIHxLqnTJTr4R653u2jN56TG2ohKKuTGTHZsZ6symdWCND5WA6E0hTd8Gdd8pcwv8TXOU8KYY+dMRK35PBvdcpOb3EpLcOeUmoLh6wT7ZZyZW26P1+G1kW1nFyisyv/ZCVgo+lUjNTVIs6T/WzTmKO+n04VaeIpL+s6BfaKT9w++jxo3gMtN8eNLimch2V2eLAmvCatZa2+JJ5q7b8igMZ+941boUzju48FMVG2+7KJTOjtR6Ws2J+1XuLzAyvSY76IgzJbNU/LduNdv/Pou4ZNt14xxp/nvPv//u/8W/Wm37oWL6CSzvgt6Mc49Q1GigsZrVehXV79vRpuMa0ThvsQGttUjgSbdbr2tT3GzB+I/gPf/hDpdV+XlI3beu///2v+sUQ17vW1fK02QfGVG2wUBbKxHj9plnkAIv/2Tdybr1FQ+dsH/9FizJSbgNjqo3Ve48FrXeCckLgitJb/eFbePkmgpCCh3Fifh+j0XsnRHT8E4LD3IhVBAe93YPh1RYd3aJ/21itN9FWa+azGVfX+8J+PzIeM45HQ7WS/jDGAQUeKUdU2fE9V0Yk9W+tRWt9rusq7Bud+oryVz9ZEW+6FpkJyBu3V+KdYOmCAGrnM8odcQZ4HXBZU9J/R7+tKzjQTQ5zk8PfHC4jh6uIwxvOhN/E7vJVXF/qv4wY9tE4RO4tYt0zOrzflgndEJRzUx5+bl9NR+GRvCTpJoyR0EsOYifsI/B7KHtgbX7gAHePbblmrnjpGvnVq3j98uWEV7i8vwEXgvgLDocvLl6HuIRvcYV7dfWKOrxivfg6Rg6wWztwSDYg55E6IAvqPnBQ7CHwzp+CptyBA/GR+kYcgoqD8R54vXNbQ3En8MNeID0il+nmRU/B7MSgV/qc/8U8F2zowHqzqXmcv2pU6xfs4hr7pp31MNN9NX8y/w0H6QfsUubEn/FQDV3pRsR7nCnPexL89FGIoHjTRQ76C/rvgzS3DGTk7Qu+jKpy4g0epJXOwHzYcUFbc834dImOeWD+3Yvv2Lf8Brv+behXbv56RMsWp6cn9YEkx4Qvvvgyvvj883j+/LNw/Oj0z6iCLOdDgPTh5f0p4bfujCSh5FvrkZnVbnvGVHl3DwuRhHZiw9pig07or0Nt+tDImoDsn+4fKIFJ9hmJjRatt+i9R+vAsCQO3CefBBicmdFIJ3ozj2jVjhkZy6VeFmzMJVAXPUFbCPVpwIdByplZZa/Qz9YZ57AjzkdefPcyPPT9n7/8Jf7217+FdkJ9OsV+qN9/+uOf4ssvv6w5j3Ml166d/MFVPEIHhnj7/dzyrf3UzZZhe9ReQOuRqbTiZ7taJgXMwDfJroQ4Ro4Rhi0IrzlsSmjAJ3ySwCcJfJLATywB7Mwxxek1I3PBFKvhdNLkJ/cHFme6DhhOoBxQLi4uwsmSB1mv/OllJuIuevcsMiYKyWJpZJF0CPNGRk1Ytk5Y1hsm46spGU8nW7034nuF99bCKzMjM4uG3zKW/puLy7B8J7fmcyNvzeJ9wyRovdmweHPR1MvYRyR3BiTi9srJayBe7hBT4LufpsnMSotzL6FSnKFxLyPO+7G/wu5l+/T6s0gAyU908SQ+dWuDjqgvpcNMkvduSDpRJg1JItOUgdvQoXWhzXpoPxBOJILLLPNQzsQ8bkAUd0a2jNZbNNzgGilHfXXTQ1f9tf+4AaJaZGbIGw7Eoq7WWqjT25NtbPyGxHoTbmT1Pul2Zqt0PiZemCyyUBzsqyz87HP2VRcMwjJ1hX77k/Hys9RtogMLVNC6DvA9YYiBBdShcIilHpZR+etwd05j2UeQn5F8JSSYncqY0lrf1nq03qcJtgEksKw9ix35c7FjeeZPZNJNy4Zl5yCk8S4gW7f5hDyZ3zpkZphGZE5+6fi+0FqhG9qQddHtEaSL3+yVN5xZv1tMMp3aaMDmTlAeN0A/aNqIbNFao5pZuKUxIuZbBNciJxeYorce5Kp0h7mNbKcDdv9Auy9l2eaLX5dmjciM1ltIZ73Z1CfaS+7Iv3foEp+ZKGD8qMuxa6oTZKCXmSF9y9rSl9xM9oNGjx49jsfABb1xJKux5TXjmYeZ4tXrVxwOX3IYuWccGqreUZdyCqqU0VorBNeAjJVH9TO/XcBmg7pYsrGf0BfkjaTzTX1n351wBGZb3YdJidIBYwzvaPo3AAAQAElEQVS8TPKdeFtoSDXzbhsP8DalhSr5MjMm3nvYJ4LL+IN80pbq0kKPqDs32ScdI515jLRdN7Yr7SldhIXM9rPsDmE682VmJLYxE3dGwy0oS3Shs4AtetDSdts3zTNgk5St9vPy8oKN2euir9JUG9OHbUvzrqQjvUKGNra1ji606K1FK8zhuby/7fbeIom3jBEZjvAw0o6TPEeqOUZSluVa/80a3YaPya4wH6EuSVkR1BfEvWvkPZM40EgnRgSlnbaOA2W1lrFBtjUW4Hbs35TmMl6zGVq6iqtc1D9pyI8HOy7yRR2Kr9dhnHmFdaL439WtPKyjm3jWVzkZlpnRW4+SdWYsV2ZGp33UKfVI3fBdOQRxkxyQBDKP//BLXUShnZbgTLqNh3vyKyuBtG4kdSw2pY5IEWvegbJesPTLzISGwOGe6BQHvP26d/HiQ5Q0Zn5g737955jfh2N9qMPSftpE+8N6s6lv27rxd3Jyyua3OKvNbr8de8pmuGOnG4sRrO2wgY5pzs/8Ocrr6119aOqaMc/+uGPcs48OzEcneZGL9p5ae3pGXTIzg+DWgr7aYrXuxc/5+Vn4QaKnz57gPoaf01itGmPPgbEa28ch0MsXL+uDwB4OewgiT2hraAdWq3Vs1lPd5H9DPVfY5qX/6660DUB7qY08ZVP0/Pw8aiP05CS25DHOzcPIrDHNOr7C3n777bccHnwTuv4rCb9l84r5w4UHWIxP18hBOSkDER9xzVIp7fsh/vcVVeej70vwM8UN6M2etdekM1cc0O1qPZGZU7vTDivGS9ul7EW2aMRlZgR3vHXljXxuokinvKIy8HLkLuEjYSM0ReAmitcYU7u6sV5HR2867633COIG+o3zoT1jse2pf4zbK/VCJ0LfMeLOlcQXSJstoxUabotOWb238rfWIpOUubhxdI1hrQvwlTcYpvB6j8ghg3NX3CGYJOG/BruIOvy9JpxD3/ES2w6GN3HYX3AAfBF7DkMPu2vaZYiR+gZXZgasBk4EZONnuBbaI7QXeR9YV+xYr9vf6t8hsf/jnMi9oMvLq5qb2+evrpgLgutr3TdxffWGueGb2BF2OHCQvXwDmIPgDlruqNtVDFVn6r4TyIHDYoQQOe6p5gEMYCwguCAifsprXIjpOQbhk73AktGeATIzemux2W7CXzOqX0t49rQOhNWXPeuxC/bl3JO7wP5oewbab4E0gprEey6KiEqSEe9046e/qGWJV9d6F6pnL2VNDCVM5RKEv7wEJP4JFcIjQZGsR9Fj7r5nvXJ5eRmOGX6oR7zgEPgVtvwC2alnA+m0/x6MeSj2+Wef10Gw60THAscP5V2yqlK+/5HFX/CcUJ546Mo4jhvhxfY7wPeCEV0ICpePzWbeq+p+KGWMA2u3io/vuz7Fv1cCyLfdABvcEpGDyMo20AaiZG2/NZSozIw07YLk3ThgMtOPtOlIfoKm24jJd/s0TNzpA7fRD/oyIjOjYSP26MsFe/Ie9PqN37/+7a/xv//7v8xTvql5mrqj/fj8iy/CD7t9gfvs2bOyJVv26Ftv4SWfhY/hw4y/GYyRtEVDJr330M1UUD+GQfIv2Y+8S5Buy2yRmZG8jWAyvnomLGcDuoUp+L3PovPeFJ8iP0ngkwQ+SeDDJZCZkQ3khCiLxZyJhdqBxfu0yb+PHQt8D438yVoX2k6YXOz6k89OqFx0B1eDTu8tGgZXv5MX4QL68ePH8dyfmPjseU1gDTPOCf6BRaH+GmzK0C38BAPWLl6xqH7JQt+yTbteb2pS9uz5s5CuGxe9tdpkduOhaMK/9II6ZWZkAxkR6SN+oquYfQ8t4m+Kw/+elJ+ifhoJTOLmyS3FzIzWe9ju6tiBhZL6emBx6SQugz/SkIBFbkYn7YoNADd81GNiY7Q/MKk6AGk8jBFKEZktzCcyMwYmfJZZ/Yn8pZ+7XWQEm1mrWFuWGw+U2+fND/uGB1UuOtyQctEnXwtN9fo+BiaVC19+itVy/Ik6+6dwcXMDFkHG7w87Fg2HwkB/ucUQi986Cw9iBxYYSxkjMpGH5f3YdYNkemdJB18jdRWBv2hRlvmxNJGJJIDxTlwXO+PCXrsjnaTvrtercBPPb/qt2aRZIbNbeQxVBxfBLnytm7wZbzplFxQDG+GG35LfuAKbPaYx/ZzMpD8LrOcPIwxnyE95KKcdemxdrbNhYjxa8Psuqi3Ix13FZmZkZljXSFtgpFneRmaGclLmfZZ1cClX6Spj20idkg/b1fIzM7I36ONmI0eCoKiM3tB32m7DpupmvSn6i9yDS9oj/QXvR90jlVtAZbitzxDyY/hCLDOjMU7Y5tbLjZTaYH76pL4BZJj1cOH073//O775+pt48fJF+LPQ12yMKWvjrf8InxQbXrbpyMuBcUx5+FNitWFFP1M2i70xrzC/+WAnMltkZsGw98FyKn7xzC5Fxy2suxjowwOb5bok5L5JJJG5zEbfykxDiB7JM9sDbJV8Wq+KPHqM1H2PDbMutp92ygWlm+a+Kyc3VByvld0Ic+qSUPa99cjWwrY4Rm8tOnbQ8f2UzXc3YvypTg8hNixMI5L5wHW4uH3z+k25ynuP3K1ezHVJq+MDZGZkIuMlLhIyGZkzDKfcBPLSGzwUevQ2o7fKw4M7JwRuRGQm6Vo4XnT6SYd/bUxvLdqC1J+RlpW4IiIyovKazny6mVm2rGT35qLaxDFC3XSes6HvNOjY/1+xcfUNhxB+K0052F7SMY0HObbLNH5sYw1v0g/oU2zR1f09wTa2jh7+vmZO6Gan9bYO1k2kL+ibOpeZoTwmvVuX3/dKRxxCCC/T6i7ILCrL63+OW3KjuuWOiGcCIbUFpPzvwBcjKzbmJ7JDfh4uKmflvVqv4wazHmaSbs5BcVC5IYb/17uPeZEjdWPBgN1b/Hdd+U261tsw5reHiU/bR1QbMQfSNi+YbMhJnJ2esTH4KM7OzjkYPgvDbVvrpAwc8/bMRQ7MDffY4WnOeYWd3oUfcjTcdKUdWbl8gJLukY6NJb8gzZJ+xXz47Ow0nj97Hl+ySVkb8p9/zprvEX25UcZVfPfim/iasdpvcL1m09NvKTtP1UZaF/t+bz2i9C2mC39mxlL3NsdP5UY4FlhPxx83Rj0M+Oyzz+IJa1jD99S3bO8334TzBH954Vv89UGc16/iDXb74uKKQ+orZLArey5tER9wjR+Q5vuSfB+NMSPuIwj7Pro/NF67rdycD7kemdqJQzbGshVroDVYxs/eWrVNW9xMWAMZuPBdz5gvAvHdqS9Bvt9HkG+ccXu0l8iBDPCR6EEyfjdslPZqvdnEZruNFe4ID+qy4651Ca5M8kEvQAreM/EVgivB++6MzAUx+3EjfURdeMudH77WnvEYpgLjjCEa9qmNhA8R0+EvL/TJceBAs8C6s771ywEwh785eOh5EYf9mxgOr8FVDBx+DhjBEVojLh00BJRwofsz3JkZrfeo9qfPt77ivUXS/sE1sK5R7tqTZW27Y/6556Ba7JibT7jkrPsydnvcHcA9cKg7Dlec3V5Hy330NoGZJNW6isFD4Os3nPuC68sYDtcxKivqnwgxw5ovgBkaYAT4fuZ7Gnur5KUdKLG3FtogbZM2yV818J2oODBnt39d1EH5JfbnGnkcwnbMzMh8G+a7hfERPN9C/GyXNVS1rO/bhWQm7Qaqf8KZLmHcUYgM7xuUJ+ZrRJ9H6j/QrgPjxXW8ev06vvl2stuu81yn7NAjx7GRPQ1l+dnnn4X/5/cPX/4htP8nrEVab2jCCK2J37mA73Hu8cbrxJ6e92cd0Hnt5Q49t13lLcns2Nt7j5U2SthXEt7QEdsZDt9P+FPs90ogSZGZkTkhIlHQEV1Cj2gX22aBMicygjSZGUlbFGK2HLSLaW3DAvnNI+KnvijfMt4wD/IXUvw/v//zl/+Jv/7lLzVPGZijnZ2dxefMpdTvP//p9pu/58zvXGOqWyj6VFdsYPH5MSr/U9fpDr2Zkdm5E3X/JQO7Mc0jam3eemRmpbIvVb3q7eMeRaEeEekfNDPxHQETZeSkFliMeOjKBwIrjMpx2wZ3UC8P5PkU9EkCP14CpXk/nswnCj9SAmN184f6v2E/kviD2TWGDhpOrndMhNxQK7B57eTITbaXbIL7PzL82RTDjHei6WRcQ8oYh5lzcIR/GHUS9fjxk5o8LT+99ejRo/AT1o0J7I5JjTQsNzGiy2TGOAfL6+ur+nSnC0XTyvhqvaoDIDc0z9gUOAVOzDbbTRjXeidZAm544AllngRlJv6sF594fuLbAme4OrtpRYsh/KZQ/AZ9ws8nAWRNc8/tzRiMyNVRw9QvC3Yh7+T6MB8CG2Z8ZkZmhulWtWk5LUTR6lpILXkOLLTuQ70Nrjbnd6LOa4xM+PakN698dPS0NqVwW2+h/+T0hE22czbZzsJN/i2bDhsOPIxr9JeIjCgEFQLqF51OevLmgt3yxcKX5e3pZ7qGGWfOgUndwEJHf0BTGgM8Hpgcllv+Qy0ml3yGFyhzAEsew/RPoP8X7SF8T2hnJhPJsTbBdtcuRtmIMBzskf319a4WZW4GXRNvXz/AhzJU/tZfeZUsqx2HmMocqgzrPgmE0igr5svyTTdQT/2ZObUpC6YNmzmbWbZODEu+GXeue6934o5fpH38/r1+CSM/mJ/Y/t4MUwJ5pAoxIF/bU1lpGz1o1L9HvwbbjYP14Q6GMHwkrsqEnCxIT1h/N96U80PQLmfpH+zKN/krH3JcYY/NYxphO92gdTZaQG/Rj8HmjmnX5F/ytt6hKldRvA6U89FyhcJym/chLPG6mRmZDd4YU9AHDy49wHSx74aKY0xmsoFydfNp8e++/S4cC5X7oqcj7WFXTIg25NSpywZ6W2D9fA8S2I9sJ/M6fur6QQfDpTGgpwNt9N66IxfbcITeIEw/QzoeMu8cv+lHjq1VxtVV9a8BnYDFqLbMhMxY/VtdEn64Y5Q+iTIzMkXDJeDB2/hEfr02o6yz7Wo/lc6CyIjeehi3oCOjzIzMh2CZhkeQIOoyHZ7MjJJxa+Uqh6nee2zzPtzAcYFbckSeI7IpPoIL2xEB3bA1eNzciU8EsYAyMjOUU2tJOfhzQm+d96ls+biDShN3aRhGSOaUP+PdV6axtkuUztl28m4ZxTpZMzO4q4/Yvq85/H358mW8evWyPqCww9ZnZrWH+usGoXMuD8/tb5nQhw6NHzqZqfP7Afppe9uPrL+HwNeMH3s2uK1EyYo0U/sPVHNEXjnpHmO57Wc65TrqAZlZaTInl6B61/2/CuuOmJDP2zUs2WDTJhmOpWtTGLmWTMcudmjpUZWOPnfA1hw4ILOtpGMpDfn21rAFreSbmQYXJLfQqIBf8UEtKX164oGtyW/drIvuHVSi39/DvtJ7iyaSNonb9jiujXbQdKI104xh07VG3hnGLchM7PC+xhz76DVj0W6/C3Vi0CaPgd7xKL05g14QYQAAEABJREFU9o+ED6HOjOiPPMhbZ3PbsWV7uo2z81MOfs/j6bOn8Xz+4O8p8+bNZg21kUPX14zVL6JsIpv8jrPXrCP36OKATktzgWPDULo6lI5bn96oE/ybJjOjt16/UnJ6elofDtOWCn81xLmCHzz23Q1V5+uOb5nYWBR6oK6D9JmXaZdF1Y049Sc+4vKw6WPwEaTfSmrLvBX4PQE5x1P12TfGEjYHlKM81IdFL/bM/0dinINusM/LfMk5RGZGg4oql7iZPEHgj/ka8YvpNSennvqB6e/hRo6kM+8xAnpB+rQ/CHSvr9aMp9vYbE/QhU2NJerKQDtOOs1J6xhclBdvw7YWaDppvCuxnpsg4w2FJH3gJrg8I5rtfZuhUlLSOIFM0zeABw44B/IA9C4Bih3jfojRw8zCjjTiOoID0XE+/B08/BWHS9Luwp98bgg+W4tAHhQBqSGcIw7SNSB+wDUGVaFGundA2EyOYNIs6cZQzhY3ucT6IkxVLhnt20K7AUbqGv7MNe447qjTdQzUV4y4EchAJO54HSMHxIMHxbuL6RCYw+ShDoF3MHKggCHo1biUT7kj4IXn9K6fhHWHPC3B990p4Yc9pTOnXPRDGUg/M0Md1C5qe7RB2iL3wnrvJBlrPuwc0m9Luy6QRmZG77RpfMD1tiojAwM/IO8DSW5EgYebFD4nyJtAoFO4wZYGv5kZmS3UxYY+FnxPwmMCDvnyCHiXG1oDOnF1dV3jwrffflvfgnQvU/kc22Xtj3bdb0N+/vkX4VrQubNyXrPW7cg2LQya8nvUREtp73CT8Psg6F039G3rA2OH9lLUPisCWsHHerNmz2hFW/ZQHrIkMjO430X1U/gPlIBtPWD3CuxNHdCnyRYesCtDDNoe2mwhn7NHOzESZ749bemceM9c5MB6Zfxw5Zmpfb8zMOfwX3E4//FfWf3j73+Pf/zjH/VzzzvKdY7iB0b8xu8fvvwy/JCD/+tXu+HcRV0SliR/EzRr1AR+eaKBxv5agAPkLF8fwkFGVv+w31qvzAwv80OJukiMEByeP+ndpFZ0EZz+BbLwPkzpyGm++5hY5mmjvI0p7wc9PyX6JIG3JeDsmE4TDyI+XT+zBKq7U8ZinB50SaQBc9AZGJQcjJwoCN9HBgHjIVO3/pF0FcdgVIE8ija03DB1guii7OLiTW1wu8ntp5t1X79+UxOn776bFtYXby5qcW8ey5R+sliYjGyvSYl+D2j9dq6Tqc8+/zyePHkaLqQbaZ10+Qkl/7efvLXeonMg4EJQWgf4ddJz4U+yXF4Vtw5eTnI9TPYbW27Yr1k0ttaiYdgL+HuHB12RLTIz/IPIr3xj0+9zQFAehR37j4I/eX+ABDKRJkDELIiYpDFpy8xYs6BXR0b6gvrrhGzqGxGZ5AnGVfpFJmnRLyf/To4IZnNqXwsr8xzYvLgPJ4X2R/tWBn8t0c0Wgd8yjB+hvVlvqi84kZcX3ZOTUza3HhfsJxsOkDqHZcFlHz0wgRyoQ9GB9+G4n0+VlHHqOtaE1HIG+tECIiIzY+ov7cafydIWnqZ0B+o4YylroUGZ0hzLHSA3voVh5mmEnpOUtA/SH0fy7OaDqR2HFMGVmcjyULZk+Rbpjs1C60l02LdPTk7YeJk2XQwzzvzLoXbJkzItq0GvtxbaENtLuWZmeGVm1Xu93sQGuU5Yx5SuhXmDa+Ef4fD28H0j6qPokfouOAp+0CtHph2Q64hcRvI+mPBOIG3Eu3kWGTjRL7ldXsY1sj0wwS/dk+4RzHMDywKJnNQDZaQMJnlskQ3YbutDNtpb26D1TsljjNB0zOGlbLwfujlFZ9VVYfrNfKgu3d56yVf63Y006HTRenRdIA+ZGSlRGvFGFvBYQT/wIZ0BGrr3USQpcwqf9Diz1c9Enp+ds7H8vP4/sN/4efLkSdXBschFld/ueVEHbq/YbH7DQd0kexd30rM+680m3JQ59yckz85Klq11+uSIvu/JcxWOa8INCGmXPWGz6qadkLX03gnib9PSX1lQOh47hkvTcXWh77v9yvSREep64lE+6oz9SahXltdaiw6/nfbpvUW2ViIzrjzzIzNLNurBhjp30pvGckbaMpvxPbboxNbN0/XU3xr0MuHgHYj5GunX8uTCVf6UkbQzEz2lH6On6mfXRmbEgL1SBpUWG1M2AhutjTCf8aNyswNXGTcepBEgI3MCHu7Jn6nbeG9hHdXnFWVOWMX0vgrlJEXrrhwKEUgCGIH/oTuTvk086lrRA/WwzWxLaWsDG2mmOgz1QRrjnZupjx4CXzJHOrDRq2zth/bHaVPwvHTRMHmvAuaCMq1TEiRwfoW7ZAQ/b7uTzIiKCUgVz4HNlx227tpDnd0+RnSElIF4wFSPRU7SzMxqsz7PLVtT1hOtgF5wZWblzUzfyo/n/+yNqiGyEb2c5KCclsrOIqEvDTMOiGlONycyzYDchf45uBxp2Wftezv6oPDdcNNmZsk3Myv9b/ExcYaewJx8aycH7YagEvWOaxySmWTJO8l/G7e82MjiIY6QfWaGtqI7LrceSb+gIrdtbV3FPD8ZaO8980/bc3e9iwPjjXLq5NVGOad2biV8z0R+5LHtD9hg4Ry2ZCbNSfvqGXXJLNKE9wH7N5CmwVNvLXpv0XpG473hd658fnYaT54+iWfPn4Jn8ezZ8/rwpHW4ZD7kh5RfvnzBRv93bH6ybn31qj5M7Ca648EIfcs4UCd1dc/cKbham2xiprUjALe3HivGLsc4bbHj+tOnT+PzLz6PP/3pT/GnP/85vvrqq6j5AuHOIbaMh6v1qngfqdMeGdyMTZRluQPyNU63QDrfcZALZc+3kpm9DzsmuAdfH078YaG3+ac2mfi661fWUst6ZPXriIy6IMA9eanQSF2to/W+xnY7tk0yT2TUS77TWL6KhswzMwJa0iA7RVl2lMvjjnwI5d30+tA7nMr3Ttc0gDLGBZQV0YrOiF8EcZkZfhN1Zfsz39gy393g+p4tsZEjkKOYr/GmD1nfWxg+pbM+kzynLPWO17CBF4Ez0SEcpnwWkucEOeRQEj1uMcC5/kMkfSeZR4oRPYs9B5gcZHKqGaFb3/y9Ip24IOwihj3g4HPENU3GIahadB6N+luevLknc2D8tU6+UyO4iUj+4gOv0XQ+pgoGleSGEvVQRyxDO6GeFNCbETtiebASrWkLAH2ygd7xE9EMLzdJA/RHUI8xlE+OjGP0wQEZHMCIHIKD4RZ74veRyyEwctiDQ/0cNHLZX8XoQTL5AznzEiHv1ShWxFf4J87n96GywdcH3dThoXTqx4BMksjMDH9p5vT0NNwXE/q1wSOys5+5DnCNMWDrRvJN/JP53p2ZkTkhIuPnuGxHJAYLSArx+T6B0nxfBETxmRmZooV6KDJ9vwsSkTnBcktbTHOYPWOV9X/z+nV96/frr//NuPBtvGGvU3lkZvTeY8s6xTnzl19+Ufb82bOnob23XKhRTKJb0/jgOypLVWA6fuwFNXRKOUCwiEl1oP329GF53zGXcm2vnm/Wm1r/OOa21qf0ZDB/ZsInPEZW+FuPCq7HW1GfAt6WgDIV9rmR9rBNCthB22OgPxk/zu5x+xlu/EC+A31P7LFBtqXtanilmdteP5oAEz5vsXQJIuabxp59xplPWtJ13e832v/xz3/G3//37+EhsOvERB+cszhP+TPzlT/+8U/hQfCj80e1zyY5+ZOO9BZI3zrdeYdf0/+SWMq3aP1T2cpo8r3rmZnVtzv9JDPDy/x3cx7J0wQfjIneu5K3d0W8K1w2ijlqWX4S+q7y3YLmIJIkGNF3+Mn36f4kgfdL4D2x6Fd1/Lfc9yv8eyh+ivoYCbwldzLPHX504GEwcQDR4PsNIn9m0p9YdKLnu+Ea8sDot2T6y0zFiaALYycTA4sELEeMDEx7FgguyC7ZQDT/KyZJDiDffvsth74vaqNaeqa5uroMB4nMSQ/01wEE4SMD4IZFr4tyB5bPP/8sHj16zKb6OjJJb51KqSJaa0xaV9Mkhjyt95BfadWhMAv4Ed6c4DgBOzk9qcOyUw6D3MjcbDc1aHnQI63MFgmsa6csJ2yZGZkTIpLqwsAsw1jcCGPi17zg7Kb4Y/8SaJiod6pQ7m/yIZfvwq/EcMnLhwjaOqMxEejoW2aiBmPpnWNscBFU707sRvTZ2vTWSlddUFU+qBin7gsXq8dYJnj2mYF+l5mU2W4QvAdX742+salFh/1mxaG0C7kVG9Xq/crNo9ajymIBY38/sBiwTP1FHztgGQv/kL25M7L82TIadRBZ7hROhwjzSW+AjnW2D4oDfU/3GKa1+y6u/syMzAmRESIzcTK8RhLxGsL3AZla3sK/LkmIz1h4a73Haj5cIaLsjb9KcM0CaGf9sV2ZU3+XpsjgLxdMslaGLoQnnMStDTkNbYhyViYiMyUzY9EVXpfwo+iK1X7IOG69k/T4Vkb3scRnTsSMVxa2o3LwfUnzkDvQJtruq6urOkDUb74BHjKhCSPSUF8G5HwXLIRp4wEaIwjSZ2ZNjJVDR+aZSTBAXzJx70E5td6qL5heaH+7G8i9R72ju9V2hE1xbaL5Fq2JfsyXfBdvvpO2lZ423hI8fGe+O+44B2I5fsU/50NuvNzckqtye6u62CfPOLz1A0cunJ4+eRpnp+fR4M02eMkh8DROfhf+W4LpU/YcSFGgJVgniZu+tV407d8d3e7Iq0HHNG5I25bStD33thNQN/b0e13bTNhPlZNhFUd/2AsWlXuBX32Snq5paYDi2fIK2QhKAHfIwD5aKD9h3JnEqwfwaMIkbLmp3uI1KqTZW6/66c/MCrP9C9i1jl70uc5xdGVm5NH7HW/xM5WWmcEd6nrVl3oqO+VpO9mfdS3DcDf0lUHh6jr8oITYcXBh/pHNuqSwjAZdnq0Vz63P7vyemRWfObmN8N5a1bW3HoWOC4zLzHj7sg7HuJsic8qTmVUWRpmbTcvWwr653mxitV4Xf9bNtneO56LebzA4X/LnVo3bbNfMuR6FH1pQZz2o2HLwvrINoCePIjOLXrON8XPHL3nJ64L75dLsVf+RsXP0RTsL9Nt2Ow5/bccD8+CO3G13sULHpGW6zAzjDFsjO111Zal7ZovMjOMrMysM5zj4/6ZfdbRmi3x5V24TGCsYI7QdNQ8gjf3OOBqGuxKXO1QbDcitxSJb06mjtpWukNYAHeccFpuZOndgUGZC6+dBRMZyUQM0anmLyMwHYaLifbbH+seqMxSoD8+qkm6mNKQVD1/EPxzxPaH381EYt6y9lRGWjsLmVHcDb+MTb0bVm0ckf8E1kl7gjd562G96a7yOcWA8uqb/aX+umY8pjwZ/nX44oUXvLdb0xRMOyvx1pi2HZZ33zAbPAzb8ULrDA9nBI+XhieniPSOyZTTKzMzgDk5nSDJMgEpGROst1utV+K9AzjkMfvT4PJ4+fVwf3nqMu6bfq4P+MoIb/k6Wj84AABAASURBVP/+17/i66+/CcdtfzFlT10gBf1pHaCeuhZ2jjkwfwquRuG9tWgCv25n/F5v1pR7Uh+s0cY+fnRedvfRo0fxGDzi3XD/fYv11/5ALizTMemS9bLjvf4dcrTs6mtzv3N8KvnIoBnfB+Q3ku4YCIocyJLnD7qhKY2i+QAZ9UMoJ90HksARFKAzUCfrZz0vWdcL/dZPuWi7hf7MnNjFnWjCATSqjHIHshk2JXv3UzofjjGmtLojc4LJRS9mf8BPZMNp6HcP9XmFfq3XG3RwU2GNePkZ0B37iXXcXTP3YM7hvM06GEcFTAYok3sqC1kRMj4AguomKdxELK69SQ6z5jIHusghGoeUOe6jcQDsQe64u4xhd8U551UEB5lxwB0uI8B4uIjRb/zOGDn8HSsNB8bkT+RtWZk8C5SNmy0jM+POxWtGEiRw7t2Zb4dPdaUt1RTKKoeHIQM2dlmPjshTcq0hd9F7NPtjpy1089Zd8V4grFzSruBXkDx6jshpiEBGCAb/Dpkir/kQuMV1xIC89pexv34du8vXzB1fxwE5jhwCj8hlmDGi1/I1VQ2uqYNtHLhUw6h3YCR8pGyc+b6Rjp4b6DHB4uq/hWXZr9x70K/N1eY8ffosnoEt80bj99iXHTp48cYvdryp/Txtt2xKzbyjHtCQX2ftpjvVi8B33bL1LjyQx/IsKxBOuQbgv5NUeqVHwTNDHpK2bHgyeW9A9wiRURdBIaQ/0DYH1kP2QW2sazPt/ouXL8L5sjbIXxtTLnvWEhkZW+bJz549iy84/H367HntN3b0RxYzSQH0S3uA96TUnPkhO2+3d84B5WbMb/HWJUmhPAb2NUb0fpxpj/ivr69C/uVxJLy1HtpJ0eEtaa+Uqg1IvN6AYCah3PUeeu7C6Kjw+HQhAaUTykPB3ABNIqJEa8PP8l3ebY8K4jH5Jxtg0gmkJA4qmIQlDhd7NtC2B+aU6ucC29iw0i/SjML8kIk7FwHcxSY8W/aeuYxnAN9+82389W9/i//3////1s89f/PNN/VhYffA/BLWn//05/DDas+fP2e+ch7L3CShYxHSEvIHpwZFprEAtwJ4HHl5u70z8/blJ/PBiXKAHtUuWeKt23dlTYp6V9Z6MjK8RebsD2NJCS2evkwgPEwYD1/kjiga+G7ciPA1uAzDeehuDwV+cBiMUlvrV1ms7IRiv8Kn96kex/7K8OnxSQI/WAJotxp+Bwsx4xb/J/fnkcBxb1789HMGhT0TGxfgLiI1+h7a+kk2/xfemzcXcQFcXO6Z2NRgwmDjwtZJzxULzx2TQRe5e+IdfK7YIJ3+V8hFTTauOGAomkwYDXcC4sB0YMPtwMRKe1cTn3nyo5lSBp2F8enpaW0+OpFyA/KUg1utlT//tWPjYOHJ9K33cCIjMrM2Fy7hTz53TFot4xR6LqjdhD87PQsPft1UzszIBAGyRaYuKJ7m9+DdgkAuTC6i1CX8xojq/4WRlCdwajHw/7H3HoxtJMkSZkQVAFKUH7fmvfv/f+vuuTXjNDI0MN33RTYaBClSI43V7KrY0eWzsrKyPADO7vjvQuKDu+J+/7BjzuKeMXMW/+z+7ezoXrUxRTr6cNCTppbFM36imGYnhYiaZEMVfZ8XQUanWu+K3tXmqGfrPar6Fv0h6Y6RvOkz0eH0mdDv9I1FHRgsteQwPjrfOjQ5GFuxUTtZnajBzwizWYCFG9vxactCcUufD90gfSi0Yyc8fKQM27KPAN+9N3XKCWzoUUGeJKfOUvgOrSD1TtlFjzGjEoQRUtuhi4MH51QO9G3C4dvGDog/fopexg1QdPeRIZu6JKzDY+TR93z21pTDFNtKmoxHQWSaOmdh3IhbkK976uut+ZCnV1yvxe0ZF3jZFAdnXN7lUPLkJIc2S+rQdJexfQguF/6y59AwjztWEDlFpgXC3+shY2ST8TSy39G+I7o05UULIJb4YwxsENdsCDM+Rh6VjzzhrTVkBqb8N9+wXwGhNUA3nspDxHG+xI+0+wjNAmlHUOlJ21vf9wFs9LbTXraRY6XAjjtocoOfDlqv8EphldvGoWuTMqIHQcpNbCN/h367lfY61+SyfaBpX7un2OntyeIdl0mPc//Y8cNv2a7QmZ/Y4SFzUOazzz7/TJ999lxnDx8q/KXvZZ7MAXO+hZlfyzhnzkwbzfPrjr47MGfbVnR8uVopfT3zWA6oe2tVZtKF3o6NXA4Ly1/z81qbOkTEZk5Mm8/InJ7+ECRfDsySr5A2pO1sM94slDGmykOmduoZCFkYNDU3GV7s+K2Dgcak3yjsHHjktF35nfxHiHxS3yAyTDuSdKbwXnaKgbpCq2i0LnsaEyKDbWQLf+G7U6/AZoxD3tGjETtj2izP3Waryodch8gZXR9A2rmQ0RZ69D6qnNInNstlyU2a5NT3diMM2MWXfWQLtzAG9z6JhN8qQCK7BA8zT2mv09PT0pvIj8gaD/NBv7r8ff1a+ZZbxoLwnzbOp7mz7oq+Pnr0WCfkj1xaM/SDpmt5hvfAIX0vbO/zfrh9L9FbEREBokfuiaAF8KRO4759BvQ57Z2Dy9Q37TiSJvo1fygwbtshUHVccDkUmSyXK2S4VOt9X4+myMBO3Zu0zxN6+hczx3JFXCXf2NfVnOQ1oHepfxBZB3FfY2CtMLdLtPSaQtIkJPaOeT7jUdon41DCkrJsCo49I+ETwsOvj6mZp3Ks6U+xpwgdm/AYGQzMuanHjvl5tx9vEBVJI1mRWxL5rRjjdBx3IjG2K439AfZb1CgbWaYxcd2Kndtosm9F3vSSOWRqvKF/pc6VAN5kyfSP1rvSVwYSpv6ZczbrrdLGGVuTJ8kzLiZd0LlAWK5WHKCf6ezsoU7Zw63og701QRa27+MNhkhgW7039dYoW8rmaGQcGPYYaZOBi660zYjdGNsW1deXlHem58zRn+f/9D5h/OPyeYT3y8uruvh9+cMPyoe2Dh+cYa+buqRuQfS2/JSRfLZlGz5a2TZuN3jr6shm2hP0Gl9W1PmE8jJmZ81wxtozdvyJS1rbGpB1ysl6dh7Lqkz0a5e5ifikGeCbB3VDLrwRHN0MdwVOdnjEpdumwniNyXc78j38ZJ1SHRyTFwZgI4HXKB5mniqZ652yU4/UKfW9Olq7JnlnDRl5BavVEnmyr6qsoV0kKCs2lMgwyQN3gu7BKFPjd4EydBPCH4x7W9CIf4IlwovumNpPMDrQ9nq+os2Xq5Va71Na0mVdnzadMbAWmeRE/hH+gDX9kUk4pbsM+mLCbYsHGG4CyRJdY8QesIOdzOVkYbeWwQgOF787Ln6Duug951I4F5tvuAd9jRs/l55K+t0GOtCiv8GtYqpsSmqtqbeu2HY4SOweeBNk0imOffBs2cYZhOqIm7bEomlpsyks7niIUWQWkARyTa0HC7WGHUCvHSB13N1NcKfYi7gT1ow/SBopP21t7aRcAgPvL3+dbwNzyRu5Dchiuz7n8ve1ri5fa7O+0LDdaEA2IzLO2DMcySf8Tu1bLpUJ4+9CJZK4k1aMdftPsgnzbOPQtRkZJ3bMt1nfDrht194iHz55+uSJHpw+oK7oOrq3g/ecFeaXYt68ea24k+9ALYKHvG313ii3SSJAdxiCTdx9uCPHPmgvjFj7kLT17JxsqMKDRfmx3wFYqPEhci+HJNsKzcglY07qmTpnf/bDy5f1y4Zr9lM7xtpqP5J3zmayTn78+BFzR/Z4nzGPTLKLXJNWpDOv+IOx2t5qlOeWGOu2Memnx5ps3WtG5D/QTsHkHmqO3TIfpPzmpqxvM07m/Kih/yZMmIhzhmTZLr4k3IFx3QIhIpl8z5/+3QzC4NEB1D+ywdo/+Ii0XbJNe6QNWtqeMGFGFC9tV4i7QEQ91kQ8lpW/pMu5ePRxzdwYfY1/yz41bT6gE5DggTJu3pqMyyKo9oNZQ0THv+Oy9x//+If+93/+p775G50fGBeyDvnyyy/1l7/+BfxZX3zxuR6wJuu9K3UoYvuXPdGm0OpH+2DZVv6S3jbBlv02iPjFn9QzRKPj6eexI7ug+MyLwJIPdtIGcKcg7koCoZE+dp2vYngZ8OwtXNdPwgBV1QHEWuY9PeWq1+Q/frdjz4e453qUHcZnUJMKw57opeTbSEzCYn/CJwl8qATu0537wj+U/qf075bA1MOri8d5hIGFRyaMHDTnwPnNmzfK5jYLhUweicsB4eXlpTIxXOVC9eKy0uRbdMN+AMyn3968Oa9Pw+UQO+kzAdnWarnkwPhEOYBsvdVCPHGZlDIAbzk8zSTFkFTpnj9/pi+//ErPn3E4zqY3k+OWA5N8K2XNZXPKTNgCulnEtNahOcDfpVKHfDLvig166pbFTSan/IRWFrDhYbFYKpvn3ntNWLZlB0jREo/wFoQpt1x/eK8nssixAn7/l2cWPiKeZpZ+nn2o2Z7Mbf8++LewkG0m+1oYoA15hHLYxjK61NnsLMo9sFDK4VZAtgo7LBYk0lqtdxbhydPVWlNM0U9HiGePmdaGjcaWBXzSRHdPuHiMbudbETkUOqmDA3Sbw6vWG7nH6hfJE6S/hdZInx8pY2RASFj6Yvrfjn6YeNvFT8oIX3ZT7NY6NjxzUNHhPWnXe56EadTBdv1fttBMfEBUunmsgm2ZtK2FXmj3vb9hW82WAgQHm1WH8BtakWFoZxxaMxaEf9slxxycRAYLDoJss7neKWmuOJSbMF16JU9oCdOKjwZ/oxjK1HrTInyR34Yu7owzoR0Zn56cKmXUONK7WoNXqfLzLju8BgTf+Uw57ow6CqTytA8E8z4Kv+WEx5Q1zqkiMJJEThW+9yd69s92ZJBD18hjxojeJh4SqjaAvjC28c5o5W6tqTfcgABSIQHKG8CBRoVev+yJRtvbtpHhRMO2pEA3TIInWLFvRL6nx05eSzz6KWaf30XAUvnL0m1DVKJvBEcegeSqb3Q0upQPEuRwJRds+ZZl+nNHr6LjOVjOJ25j56fG0ocRrSABDSvpemu4m3rr9IGFFhwc5nB4yRiQOc62Ygb6fPKv6a+Zn8/P39ThRdyZq9M/Epdyky76EP2gRZMd+pTBwUb47vAXxB0dCMKTbdmu/puw3sgD7CbJUWUwaqCjRRYThImuY+0fSOhtTLTta3uf/L0tk9K2wnsQHu2EUksEm3rnW72X5xesYy4U2WQdEVkkffp/Nr9po4wBqX9y5xsRkV8Ohy4vp3zJG+Tnsy5ZiyQ+8k0ZQ/Uxyfy1xtsSTtkGOP02RFhB9xuyK4hcjw+Mw39ypQ7huZEoacLHJeu6fMo7evbq9SvWUFfVRtGhh48e6fHjx3qEnbrnsCh5Qyv5Y0OKMn2EhP6+oCnToDARvQpw7p/wPcsm82naO+0SvY880h6d+WO5X1vaqZtKZ9KfIr8F/aD1tq+zsG9B1yblXfv+2K6S5CRcKhLfbViRn+SS/47D5C1riuhfZCsMMYlFx0hCP5jCx8qfaCL2AAAQAElEQVTXkWlvDXdjjBiUNpn7U/Q0dGxXfCOdMOFgOBpPCOIhdC7oV7Rtw8uE4r1PvNuWbUkZ88Y6VIuOXWXvRH+LO7IRJqlIxmPZb0OyVNBvY2hfpPfhZSUfyCXAjjVq2mqgfaP/hv9Ge7kZWWx1yXosY2MQWSRdb12rk6VOmL8abkvV55bLlVaExU7f670raVtrsi3xiMXNCHTDUIt9HK2gStpIsA9LHmkg16CBS98d+8sdlzGxBy5kRsJG5szcpuSDgflWcMbB58+fszf9QrkQztydOkVHv3/xff1fvByYfv31N+xD39SBOyUqRY7IIvXccVFgW6119b7AnnSmUZ8ZPXUMGIdS50XGomMQvsR/wnp/kg1r/qKVklTlpu9kXkp5QcoODwXaabwHU8fUnQaJCoEBpH1f/jtzToFkmRy8r8sPudCLPSN+sE9HKC4eCKQu+dDOPG5v0TVitEQmkUXkFTnalm311rCbjg1kqCb0J8dx1Ae6vU8f+xqjbroZ3RCb92hlizRTOk0GXm3LnvWhw3vXInoAMucc9AK/Uy9Z9jXwSOQvW5buhCQnTpjYI/aocDdxhjt6z0Wm6AeB6Rdl42/0i8DEe1hz53mh3eaNNlevCtv1a/znGrkYNpefSXugS0mipBlmPLDhgaeCdZdJ5F3hb4elOcXrhm6RrPzYSlmUWXbcCStY+YsTrcDiPaJ1oTVgF0bNfSh7ppF+nLJmuTXGksBcBBsZGfmo5HOJ6C40bC6Ry4W2XAJvrs6xL7TbXmlg3BmRd4Exoj50uf+wiNCUYAwfuMc7kHgYPjw+uPTTXCkLUFTJJH0p654V401+feDsLBeZZl+9Zn5el31R6+U35Y6MbMt2sRZ/5rqROlbAfVyRXHfhjvQlB9onPN6I3ue3LdtqR3ATYUHiJFkqaDIjdZ7AfMB6YoBfgioyRQ20yRXz1qvXr/Xtd9/qu++/49L7osba1C/1tM1F7xnzw5f66qsv9Yzzy4cPzzj/XNGXm9ymQu3JTj0UkwIC3LZhy7je8bwjuuoA/4ZKxosGvfB3ydojZ7S2i59cUNeafglvNZ74HQUSRTRZBVm905Cu0hzb78zwbxIZeaSq1c7jJCIEasbxtFPmrRnpc7ZJ4+QoNS9dHOPlxZN27a0peYPkTb6k2zE27Vh3Zw2QNo/ertn3D4SHQlB6Ap24bct26XLuAbIX/Nvf/67//q//0v/93//ph5c/KLSfPXtWP2Oef1GRn33+/LPP9ejho9Kn8GA75N4btqtce7LfO+MvkLCqjrBm+5hkwoIS/HHEh7j9AYk/IG0rxj6A9nHSysuL5zo4nlkQ16GfXO+QgOWKNfaHgiz35p3jKsFH8/JHw8knRn6GBOjnWXC8BcKzeMlkseFCJfaORemOySLhOzZYlxxgZmLIhv3i4ly5EL66WitpiiNUJOky0SQ8NIItk1DiMzmsVks28suasEI38WKEzcTVe5NtDrA7C6gHesYmOz/5/OTJY61OViGh0A9/W/gR45XtCg+thGWCm8q/OixEOwubHNaesQg7e/hQJ6cn6hze2eTlKQKfXr+jBKKN0YK3MTH1cTUSXaUYRf0m9nTNn210uykbdZutIJu56Hg+JBF9bSzWkn9gcT7lt1oLOvm6shCU9vSSMNC1SZ6B1wjdLN5scziwqMXXikV8DoSCXgdBTXZosT0lTzYA6SNb+uOW/pN+O4QOvGTDGT4rnE1OaKfU8Ntbg8dr9NbU6VNB6z3JalMcWhGMbZnQ9NXQCy3bsi3xxD8jMhHGJYOmljTUeQxPGX/gMzSC8BtQFXJIkUPqFFr5IEj4WSyWqvrTv1PWQF3yrcmMC5ds3PJtgdQzdFJ26pfDlbRX673o5tVb12K51IIDpdCLu8Yuwib/ouTeSJdywkPqH8QdGj8XiIGR8YgKFU/YUci1k7h4Em9bkadtyVPbR1YDMo0d/o6RfIFNehz2tW272iTt0tqkTzZhe3fCOnKLnTTJGdoDepWNRty2ZU9IOvuajj2F21ZMveMuR0I+LsxsFYt4eH4ig4x5+zaLTJb03VwqPn3yRPmZtVwCxx9di66ec1GbT5rn07eZg6/YyKdPDLRpMRCGZNmuvrlCTzNnrjgcXq6m+dY2bdkUU/19u2GODKYDnPSLbfocc37KTNsFkxK66Katlwvo0S9a72otaAe61mRsE0c4etKAA8IEsdAM32MdrsxyiOZqMpVucv5ab0o9kB6iq4wTCQj/I/7Idr2ZZbOpTXHS2Y0xoWtJ/ZeRQ2TQp3pKVtIkb2S5YbOdA+qsmy658LkCGYcSlzQDZY7ogG2yAsVEDkHcHwrLdoY1MMLLrvjO+JfyUhYJeFyEw2t4CW/5wF90K99gu2Kdl7joXnTwydHlb8ZDO2WMVUY4pQpF72N6ha/SNZiKewbe4jv12zEPpv5XzAtpl1lGkdMM26X3qXdnTo0ddNp91ulJmvq3MJEjAqy6xl3gNcsrEYgsFnpWFno4KONJLtyTLqFtHg9QnrRFwnGSx4psA8ulv2mfIG2VdMLYxO5p2LgrjFce/CKvvQ+X8F1Dv6DxnpZtpU6B3WQTAxBN1T+6FR1LPdLf8iHWhKU+tiu9fdOu+bTCRLyOjHED4iRsfWxm5EJj0DzupO2nekpZp0V/UveSxcVFfdgkaSK7FZe8+UBU5q34U7Powirz2XKl5XK6LNVcb0uzU2Ui8XLwmt3jzSTEiHmorNmuuSiH/jvaa8YW9wzCUNDWen3L5enTJ/ri8y/15VdfKT+B+OTxE63gPbp8zkVIDk/z89AvOTTNB6Jr7bkfZ6IH0eUg9R4pe+JletuWbTX0O+html/iPkZnDFpGLpR7wjw/Y7lcVV7tTXg6YDfs+yL1wT2wfsiaMBip3wHkHSObsRyTuOLGOz+3vHPwvXZoH0fe9N+mhj/8wMPAfJy0MwZ4jtwivyDjOMmYlxeK3qyQR2RjZ55KiS55tIZcdbehtLsj7gw1ocfAe88TumOSHuLjATw0ctiWcFe6OBRDQCz8tifeaevMO4vFUqnfcrViz7dkD9LVOmhNtifI+jCT0uccuJG7ucjk9lZ0ZLAtjFz8coMpjRt1B1s1rTUOlyQ75zLztba5AF6/IdkF2dciQg16HZ4CuJTtPbS3Z7/1owZad6eJtoLEA2pxlGyiO+m4qsyMQ/YUTnLaYcoBBdyaTEUQzoMKMhakOkhmByKS3Uj1Eil5/ktjE5Rv31qS07e5OB+5BBYY8zPQu7UGLn13mytt1peswS+Z567ol1uNpIcqZdE/sz6k4BE+AmFwqhikjNv2WAEk4jl24/3FHqNn+eWFfCDw9MFpzdU2NYWx9MWsHa8Y5+Ie4H0uOO4de/n0W5LOwT/ZrvpFBkd1pglk+wAJd7AP09629+GyykAn8p0xML4M8D6Codw72menzWZdc9UFc9ZFzj+xM5evWeenXmmYjDuZv3JJ9tWXX+nLL75U9nSr5WouquzGWJSxHFbK/9NfUx3ynhFaqcuALkmqWu7QpZn/Le2wYP+Sc9C6/F2d1NgZfqbUwiAU3tMTdzD5XBQn96f3z5GAD5mjB7Zl9CJ9DNch7lrcaYNx0vg4SWFbabfeerVhp13TtjnTar1XnDDRhQF9jh7EJgiylm2coxKfuPTd7AWzfvnn1//U9EG2r+tXTlLwQ87P863fXPx+8WU+3PCMs/qzGgcg9Id5xlQm3M6D0d5O+IxEv4WIq8ArsnsHSPFW9vcOOGTGwaNbaMwUjDd7LXhvqu+R8Fcg+R6l/mGSmJaweQOcsi3xfDAk2WTk0W1IBCVQv7txcZK3yqVP5l9SAlHFzoRxwmIgC7ssYrJIHrJJBIfJ4fxcdVD4+g0L17UymWTALKEwdmQyyuSTSaj3RvDI4mmrLJTy/5HWXC5vOWDOImTDAWu+XdxaVy5mH3HQmIXl40ePlYPHLJoaE+KO8g2lFZue09MHtQFfnawkmM6FzutXr5QJ6/vvv1O++TuwaMsnknJ5/JjL49BarlY1QbbWyDZBEIXleSrQJ/M7SaAagVcm4RtgivuDtQ4qxaKrK5+Wja5FotH1LbqeRZZt8SSYKXwA1Fsmj9XpB71FN6k3wSN1D7Q3jb6QfhW03io0ur5jYRfaA7KbFv5kJq+dsly07Sa8RTible1my4Zmc0B4HGY62KEz0o/K1mRM+XZTa3v0pg5Wq2UdSvTeqU+KGOnzO2hvteOQvZF+wcGdyR9KoRkeqv8jl5RdZREZzhOXhWgO0rIYjR1/LmQSRzJ1LnhT7gnjwIPTUz04O61vjfTWKHPLRm2tfOoxSDmpb/IO1Cn5w1OH34xVnUVza12NvKG7gHbCcriW8SafeM4HSJbLVaWJHJGsZB4gTOoU2kHcBNVj7xOU72e+oPUuanO5tpWx23ZYRBOmNhnZEE4YaadrCJO6R6+CHrkgk8hm9rfeZNrPyKiBY3f8QcJkQ20uT3itxM2wm1rokM627JuQrI/d2Jb9y6DqakEvMP2pa8Vhbr51+fTZU+WbRk+fPtWKeTmXiS9evNA/v/5a3377rV69fImeXyp6nUaGJWQb+faikzFokUurvuTgfELac7lacXg4YbFcKGFp82ojJ/8E2/B1jaRZ7tMnT+h3+kryybo2+3wJb62rtbaPPta59PTrLMeukLLzPg795dwZJ7Ouybiw5vDmiovZKy49dxyMpJTwG7ksl0vkNGGB2+htxqqMR1lnZGyqfKxnkmfFWHTKWHRC+62QcWRku/rawJg6VP+bZEAgnSSlAdLw/vnPXmSUUDoRXneMr6UfULetBoQJP6l/DrKiUy9ZQyX9yBwi0qTupw8e1Ld+89N/qVfqk3omjW2SmTqkHSkxFnQ/mucefsJ76r6lzTb7A73oQPzhPfULdqw5I4+kta20f9o0cum9K2lsy8kEbMs2rn/dp0Qa/aCK5cbOuIMSxFU4hOOLO/IeS+8HjfSBhBH11oMGETbK+UOOke9AWWmbfJAi7bBk7Mk8nHYYiQs97dNGN9NGnfHuMPcRJ1k6QL+qCc+2xUM5o/IBqIwp2+2m9j/5WfXsg6JXJkXSH3QpY6Qbef0WSCqqizUCA5EGSGXz1sdkwuvABdLAoXP2jWm7GyDB7E872lbksGSMzRgaO2uPhBm5tGa13kFTa506IwMeHCpTblxl86rbl8iKMBQ03kmAoxiNCRxBnmt7JF14EXyPs77GHeCHKmU3EJewu8Jrvg38+eef6c9//rPyP/C+4kI483XqEN3N2PrPHKT+/e/65ptvau/8hj30BZcHmT/ybx7O8SdtjdOwZLvk0VrKOwLh7Qj2FNeRTT6MlDJnpI8EC/pM+kZoCZM22TL2ZT0cPUz7jOmXtAkPUtCEeEhfciEkNt6f/Ix7evcTsKiaPCdADjwaWa8P0SN4jnzC7+TP3mJb5w/JsmAdkrpPc+9ykh8EeWQbNPGWcOsnmlHRnmAvI+iMB9wXTgKevh/+IgAAEABJREFUkXJvYE9LZQtjMNEtBy+y8J7CbCttmH1J2nPCUgsuhNNXEpe+YkOHR7dNhSciuBmZOqjaJ60cX77quqNgkEvffIu1sJGGDZeaaxB7/39/dxcatufabd+Ac427S4lL4vlbv52yu5s6fw3b1NlhgRcPvnjeH9Glt5DsYR17b+HKkxJgh8DMJ6iTFB7oW5EXwVQ99dXBTDlmL77R8GiI9AlD7CZhjyM2sFqlcd6kF8i444wd+SYwcjRowMjShI24N1wCX16+YR1/wX75SrvdViN5qiVokyFubP2IST3EayRtUO4fyfNToqNnJ6xzHz9+opyvPX/+WZ3VRS9tK/yu11fKB17WnPUNjC1zOQO8Ubnylpwiq4B8NiGgIn/kFdlM9UuFFWeoyJ5o2LMNIV+D4EMaHETwFAkowtswjBrgN+PLMLsZd/Lh/fy6Q35R8IcXP+gNZ587zjUe5CwSbFhj53wissm54+dffF6yyR7ulEvyzBOtN6X+aRvLaqV/uGCKt36WgQYkdYAmQ5U0UJ8169zMNUH8aatpvlhpud/nFz+hU1lLKLiwI929NUma4E/Pz5ZARB2kzaIT2Y9mPs45YfQp7sx1iUsTVIGHdrjVElbpU+9NmQuWq5VO2IM+YC96OuPkVLUeoL1bdI/CO3PmIn7cWQ+8Rq+/++67uvT9+z/+rukXTF4r5hQ6OZvPeucB+8L4TygntMJjWEu6jxnFJ50idmRa9ocwbKW5gMHsvt/WTzQT9SmzsUxpt9EI//T8HhLwdaGmYa59H+aa88a+Cx9G7VdMbWgfA++n519PAranSWSeFHoWLAMXOVvlknadg9KrS11cnOv8zTn2RV0A7zg0PUxecbNgdbMgV2u9gYXUrhZRGxa4Gxa4bCoYhHtryuSTSSQ/Q5JLlkcPH3Lg+LAWlCsOvG1X+kyEAwuZEdojebNA27EA28BTLnimxea6eLVdh7b5pFImq0xUCw4WMjnaE19YxZ8+md9dAlk43A9ipud35/O9GbBKt7Lgn3SOfoTuTjo8aqQ/ZPGhGOom9Dmw+KPfNPpFEB2NrlfapCO92WT23utww7Zi0i+CpB3pH7XJoLyBctIvh3IPGojb0mdyGFlgoxl/+mbymfJrcw5d20q5I7wVoDEFSImyrfCY9L11LZfTgrPDW8rbZhyg/OSVdTDGY3wVTgGx5/RZ9K7ZOGYjlUPSCw7Igow74Td8lpwou/dGmUst6NdBr0Vsg6KUy/D5gGsDH/GnnIn/Sf7xQ0YZf5arJbQW4NhmYwTtJfVaschdriZ/p362wwaA1l4+wtgWzx5OCO7YON/32SePdYzKDvGElfvWK+qROsWOEGxX+xh9sskVPmnDIfYdgFFFhiWPqndksdQCd8I69T5G612tBY2s0NfewMDss02aoGG30tle+Vx57LdtIiTr39LQLFVv28om7oT57+HZw/rp3Rwo5xvB2dTZ1oZ5L4fGOZB4+eplfejp4vK85unoe+k6gmyt7WXf9vJflB360evQywe9YsefA9Qg7TQjNGzv6XQ1LliiE7n8bb2pEWdbtiUF09u27EAYA7hCP6Z6zn2ngn/zF2zRTUZl7Mn4kvEm487IGNmQWdW99ZJV6506d/WWujYNpNlwoJJ8ybPh8KfGJmrRW6Pt5rFk6j+RZ3C7L7XeZdJbFpIB8xN/MPvfx056UPKlXqy3MgaGryECD4i2eUEu9c4YHf7Pzy8m/eESIhdWHb6iD/nQXDb8dYjFIdeCg+aM92NowbPdFFkJmlMYhUP7Y3/Ca2STPjSvG3PAN9KuqU/qH3uknpFf2qb1rhyUpR3n+NTb+8raxuvy2ZNdnn+1176Jy0I+TILUcMS6Bh6evZ85J3IkUT02siFfwqKDsRNhu+RnM7fSMyP36Gfm/dhZO9lWZ+zJOJU2sK/zpL2C3pp6b+hl4lSGZNBWgbd+aRNZBKGb+gSpW/Yn4T3jQxB3wlKXEV1Lejt8Wi084z4eS23rpplL0b4uuja3k17H/Pau8B1+YJemTvcpfSiZMC6lbYMt68+ESZadNutqtJ9t8kz6Y5v27LKbZkOMuFuRSDbh4JAqQNeGG5jEQrDCJnc5i6fQmuMS6qQnEWyoEDcwxQdT++CBgaob5WVcOOVANB80zre+8oGt58+fKfP12dkD2VY+JJQPTb948UL5Nw5xv3z5qi6DX758WePvOeNvxuPstSOXcSogbBVsFy372K6oCpcl22qtl8w6+/gg8/SC9XHvnbimMtDOvDCghyN9dMCPQBR5pNyg/PtwIirbXS+auaKP7aSLP/aHIZXY58CZtgkvA3uJ6Mwu6/naw+w4FxiqXLsp9VuuVjoBnXq33pFBU+uAhky7CTPxNL3xftBzM1eYu437ySXvNTLGpWaxJ0ixdTBJG0/En0pGBkHCGmkbdUp7zmi9U9+u1NMOX0l5hH1YxdRrigv9KgtH2VMwTY8moBvi4l1cVo5c+gbmwnL2D9tL7bj0HYLhXCPQeAl3azVt1b1T84A9AqnPf2MnjSlpj1h7H9aPPOP98dTh7cg9cUpMzuhRbNsyMowcbQn1QsyJESkJkMq2rRaX84ZvL2TQjtBxJ5UYE2aEwowmqVtatKHQYzPOdNCEHnMBfMWZ2iXr9/X6UtvdBn4m3Q5Haffim/rFLSUUor/j05mHs0bMJXDGvEcPH9XlUvRxYDzJuuqyxrNLzgipD2ETu+iVzB8+HyFOm3DHBe5/QiEiKHufLLnIzGPZRxDuezFJMtKMXCcMCv8jCjGi/wPIfH3Fuefr16+VX8c5p63ypZOER3/mdf0J+7WcNz5j7M/FeNbOWaskjb3nw9cM21ZDr/QzTUhO8FFNIUrFUpdc/l7u/x1N9iyRXfHUSG/SHT1kmXw4eCY377gDnPUcuyvg0+vDJFByz2sGurjv3zv6ysC4m7YbSw/vk/YUfugH6JPRp8x/x/v79NOTk1X1z+WKPWn2cYx9Y8qD/pY12cXlFWuRV/rmm6/1j3/+A/ubWqdsOGcIrehydDq6HR3PPsh29ZWsbYPi90gKI4oWHAV9VM6Zt0gxeH/maDMevS/en/CUMnTLdXCU7/ar3Q64yz9KNAPKtY+8q6J3he2T37LmlLN9K/onet9dTZWcNZtftuiZ6jvs29zN/tjBnDXuD4WoW/LoIzbwd5A57l+N00Mhv1oJnwi/WwI1ITApbNlgXV2tdXF5yeJtrSx2chGTDWoOSnPhutmulUE/C4osMOJOXD7ZfMlksuZQNDSurq7YJGwV2rbVW9dyudDJySkXvY/rU3Jf1E+kPK4JKhu5oPcm25VPmM4GZ7cbaqOcn9X65z+/1tdff82k9bL4WC1XbLif1k9xff7558pmvEFjy4Yxn2zKxjE8QKro2r62E/irAJ02hN+FGp1Jc7Djfk+E7j4pJeGaAkZN9mTt3eWJ+12ARD0300z0bobpLXrCJA3Wnc+74u7McCtwvOWP966whP/OCFsg+tZaU3Q3C/34BxZ22TgM9LOalfdiyWIk8UautpV8cUctEh6Um1cWWgMLt4SFjCXZLqScwE7fGRT9T3+9pC9fvDlXfkb2nIvV9NeBhSbJVAdEy6WyOCywQOytF72UMdDviudDmeO+X+7LbI0+vaz+K0zKTF8N7ZOTE+iulMObzXpT/FBs1W9BOSnP5E98xphXL1/r5Q8/6NWr1/UBk9CyPdGHxxUHPDMWHGqlrrm0yDiTsSdjVNyRc+tW0szopE9ZiduwsB2oT8KycTvlguPBg1PlMmzFRm5FWSeUlbGqsVFKW0UWDV5678hGXDTvOB8ZShb2tSyq7cqPMD7wcdKTV4rrCITFpzsMqgZ7tEniohDoiG3ZVnNTTHi/D4lPvRaLqQ1X1PsYS2SxQHahNcHQvYZtRZ8HGjZlCGPKjRxa62qtyZ74IarckqUb0I8aO3l+NNkfNkGqF1ldwyW75XKlfJjp+fPnyreMgmzG0i6Zo7/95lv97e9/Y9P2bR1Q5H/NZl6Ons/tER0JUBTF2IZ2n/oV7Z1+enqK/oMV/uVqVX3H+7YTxrbi77Rppw8UnyYMEF1PnPbNsIpAJ8NLEB4mOzETV3H9ZrCq7hn3bGtEbzdZJ7ARbr2XTFK3gcOfyDHfug4yFoXH1D2yX63SX5Y1vid8s93UemnD2ijjWbpi0q4YAx9wQZA2PDt7WL9ecnKyopwFeRu8wANimGXiEENeZb3nK3moCrlGxtqhxtmsedInRUTqk75rp6yx4jNOZswNMh+E5xw+hOd8EC/69uzpUz08OytdCCuJD58pr/cG/wtl7LAJCZLoI8fAuJ/xP/UPslZNnSKfTvu3dj1e2a465pKntU5bNcQ51ZW3YmxPYfF8fPh1OIpy7ylHdnGiwugfvZu4gT41YVTibav1LiNbWUpc9C12/I3wHvm6aSB/+mP0MgeXSWfCk0aYyoPdoVdo+zYhLGUNtG9svL/pkzIH6r1lHMkHCtb7D4ms11e1RwmvGQdWyxV8ufrgjkvQ5LMsGQgz2zjvfPbJ7oz7SALDYtqrN9qc+qAFmmSz1Zq9YcbTDXvMjFEoSFV9ZLzNGJvL0qxXM/amOgsu9ATBrPO2yGuHfEd0JHEHnSPBCBJ2DBNmAiYkxY6QYIO9/xaj4t6o59IqlzMLMd650BdNhW65WWQqxG28A+v58JQ9ZsbQrJWzVspYn33tn/70F+VnQJ89e6rMN2vWwLlIePH998o+NpfB+VbW69dv2Nu+UdzR+ysuHEJvrmvq+y4kXeQbjPCUtOmMzfBPP2l9b7em1rpa74xrXYlPnahKmkH1GoVdD6+0HP4QixUkHjvWVA6utMcRDuGk+/DHimwlUz4PdEf6VeoY/YhcYo/oS6M+y8zDzLFZv2Re9j5fp54L1rSBWwuhAuT084x/RvY5b+wAUnsL140HqSL1UQP1LDCuDQEV4CGtZXQyiBzstG2TTTggwY3HN3x4UgAlIJR6E8KTwBkD/h0qsSPJFsxu7N1au82FtldvtFtfaOASU1xc9nGnBQUt4WsBD11W42LU+YZsgUjCnDBJHoMpDJfKEEcwzuPwuAkib9534zhN3BPGypN1T0DOUfIsq+gFbipHPRMhCd5ty94Df0OXWluoz+hL9b6iTwdLdS+oS4MMeeBfwAWp2Vr2puWig6YVY8oSxF40eOJSfX11oTUXwJvIcnulkQt3czmcC3Rp3w70AVXDh0+gm4CSfjnjd5JKfwwvy8VC+eLGvK5tyHPH+eGac7/sTWos289/A/zbTY06y+8in3rdFU946h+r6r5PE1rAIep92Gz9mL/SjVRl1JC+BY8jZQwB7oRtqU/OFfJh2yvqlXjRpgl/+eqVMlflEvyv//FX5X+ifvH5F5xtPtKKPRTJmOd32qzpP5S1QF6R0YF9+LNMzC//hM8d82V4z7wyUJ/OuO/IHwa22fNstvAHSJd5bKi5Yyh5iDSIAXd4Q+hv+RP+CT9JAtGZhowAABAASURBVBHncUYUJXqR9omOLGveWihhNvoB7NjHmaqF8ppA+9hmvGmMTb3QeisarfW9jZ80wmxZR51fnHPR+4Kz9H/qb3/7P/3Pf/+3/v63vxP2Q9HMh9jyiyb5uef87PNn+2/7t85qCZ1JHz8/v9Al65Ud+gTZekZ4mXUn7gr8l3jRBr9FPd6jmCYGjrFQbYXIZ3uaCkbdNG81xO1C4p9xRG2mepPae/pmerdtsicIq56470Ml4GXqqijvh0Ku3PoJtpMn5cUGVsz0jmvCbf8U+uPvH8uX+GvEJXi4C9XWeRVIyeJDhR9x30PvugxhoFHpcOaZvR9kJ3Eyh8HYx7gr7Dj+k/sXlQBNYdrzLijhpsczemfBMLAoykIim++hFhALLZYLdSaUhG/YzO9YII1sUvLTFVdcLmWRtGGjm/CsHjqLnlM2aDn8yGLxAZct2SDnZwXzv+WCswdnLI6XRddm/KLcHRPKJocoHBSsc6nM4iuHA7nQShxsqjMRLaGfw9gHXOA84LDyFPrTIYu0g7fp8iqLmoBRkLrZlh00bKDUGWjSRTtxxkd6eBkD8o1gSkV4Yql35JKFVpBvLKxZ8EYGcW+Qz4Y6xL1jwh1Jn/zBCC0eRAQtiuWBIozwJA7r1uODf1Tc4S9IMPYYqnHHnuLjG0mbcor4SMgduA66TYf07/EU/aS7JhQmJiS8EJ7K8ZNeSIkqHL9DfvbH/eH4SYzMmagOD9LVDQhT8kAWOWDJJ+g6m7/WWvEffaHRSXX9JP1UE9UCLmmdhbpTJwiRNH4bXUU3K5RMI/o0gLHc0oA9sIiPrgVbFmkbLiY2pYcbbVnwJzwHVTBDWVbK6q3Tl+jb9KXWm7QvNzwNB/r4oM9T7M9lxp8MtotWg1ZrbU9vqdR/oP9kw7HjMnlgHBnwF3Zj9dE6MGXMWHMxG/dAGrspi+HFfjHc4a33rtC20VNo7FI/6rRJH6OOO8aM5A1PlklrpfwcDAXZlC1XKy1Xq9qgxR+c4F8up7Al49tiCd/78gSd0KtKU67dFNqKcV4TbMu+iSnm6D01ZQXEGZTn6GXckIGWrqH7TdLfFWub/BMSP7UXbRjPHvYUb9pr0RuymnRgua//AhkErXe1DkjXbsGGhiZj4wbXaSa/7SnB/h3vMWC0YpLqGIfAcvxrv2wjBiuysye3bfpRK13NnPn02bP60FQOHPKp3OhtdChz4ps3r+sDUa9fv9b5+Tmbsitt6BPpD6W7pcQqY7vopj+lfYMbbU5bJ663JphSaOyYv0KHrJIsMYDMOoXn8NiW7Rv1ECY0MjYlD97pId3eITLdhESQdb+5P26OiX0vEgHxyC8yT31jU2hqRlXpK8is+GYMnMbBHMaNar2pM6YvaqxYIMtONsakyglRaDfG7066BelWjC+59F2tlloupz7We1drTSJtZHlA+XWPoQwYhi3ircwvdpMpK7aU+OHAe+gvKKfTj01ZGX8zxuZg7s2bN3r1+lV90CZ1TNrwecYa6vGTJ3WI9SDrsuVKiTN8BYopN+Viaw6cmErsRwHbsAbgZmQ+yRo2a9QNc8WGfhF9Tr1NfO+t2rBhN+TUe1f6RBB3whoyhqACa28oI/6971/SQt3QJ7QzDvR7rmSae+7Lcc+JEhZEtiP9Jultq4GSG3TGZAA45fwlDqSPpW2uLi+Vg9WsBSL7tEFvba+HVvR5uZ+jOm2VNLY1mVCdXG+990lifShS9ZE1x4gujdhzfWc6qVN0Kjp2xR4gh+Cb6BprkoRHHlRVrbfSrSXjQO8LNeplO1GKcV7vwl3VuyusaPwOr+LFsl11S/0iu4F1adafm1rjbRSZRGaJ760rsFRzTWSVONtFp/KjSyNyT3j8JN0/xr6G5fIbu8UFjehes9DBgcuatbouuZg6Vx8vtNSERdlXWrUN2GmRy+A2wperHh0CDYJB7wmTII0aDPVhwIytA/w1N+brEz08e6RnT5/rOYemz599pvyKx8Ozh8pFcNbflxeXyk+J5t8XvXr1Uvl3DvmGWcblC+Ki/5MOISv2sSN6R2GyRD3oC5Tj+NKPKHcgfsSOfAKSJTaWbFKC1rs6c0HvjXo1NSoTfpPIeRXGeqes8Jk1ddoq7jFlUJ7SALFByrqNiQBv4kOngDfZCnFfO8o3vUaSgtSDsgbyp15b1h7ZP+TDA+lfGcslq1OfFePAivm1xmrmWqqpMjhsyzbeUUXrzjKJ5kkqrHuf6/jI5y5ISXMbKkMoD7eEugm9wxhZqK7/EAOcj3vss1S9IBob2NdulVsyf3mrDPT2/hF7JM1IeIDFs6effhaU/AeJS92x/DsNXFYOXPQO23Vd+o6Mb4HQT3NP3IZGn1rQv5ZqWu2Be1xQ7UYZDduEgxHAhwGhEraIUfE18RreDsDBgwxUxvXevxKBc9SUT3t78jdkSGpTSuvyjPht8ZA89gy89HWi5bL34eW+ptHaQoHbigwL+OrIKiANdSMQf95GTxdcAi+Vvr+g/EVr6ibckpEpN+nI8xKcc4/+RsP6jcYN2F3I2sqmHRDwyKWwqzZDhZlSZ6jMWO/5BfnZ+badpOHzLeyT3pM5wWMUMmVTh/S7U87eTk9PlTVu763G9ozzGb/WzOWbrLfQkfTlKa/g/yYU4zAVxxEIGhgPdiB9OFpK0SqQzJr+cN54plDeJniPsJ3yi87koY9RQJIkDbQGziQy1mz25wobdHxzOJvYTGcoxO04e6D6Ved8WDJfPHn65KnOHp4x/q9o8y6b1qGcgf4j6NvGIizMp1hQ9aH8D31CqfKY9x6hlfPOnPlkDVJzCPNt6rRcLHXK2eiS8dJuVe8tdUhdgx1j7JA+H8Bz5DTC94g77FIKDwxfe/C//biC8r4DCVK9KtUHveZssY9xi8jM4bFdypKAW2kPXujxFGcfYid/0uvOnLplknKPWPvYOG3LjAkN9NbVetsDd2uy94l1cExVStskigTex0UH0mZBmsomZgZpEp/2zgfFf/jhpfIB8m+++Vb56ed8oCFn1+nTjx49qrOGL774Ql98+YU++/zzWsOcPXyoVXQIWpmHN8wFOX+Y5+bQHjjnG9GjAjyGl5QbVn8v3F9+FCOISLF5jnl0PMhPoNzxfwRoBx5qAMcXxgu8eNL49HIeqk4jxH8I3ievSqVigVI915voO559btLqPRFq90EiBjr2e9ikFYaUuD78rZSh98xnOt8e9s08gsYvB2F8Pyhbe1jep8O6/eybZW+lmW+neKff0H4XrjMbp38k9X3xIp/25pjTuPfBjn3kj/cTfp4E3spdQlY1RpxHMAvcJYcSJ1zWnp6esLA5qYXMksF+uVzVN1ee5+dN2NBmEsgkMbIoE6b3zlvKJ/c3WXCw2OutVZ7HTCTZ/D5/+lTPOMDOIunxw0c6Oz1TFiW21VvDvcDuCs0NC65MUOevz/Xq1Su9+P5FbZZt6/Gjx8onkv7zP/5Df/3LX/UUmovFUlm8ZHOYBVsmo/hTp/DWG/wxTob2jskpi51MSrbVWpOw4w+E6aQP4s+CKgi9IDQyVaSjxb9hcZtJM8imPvwG5+cXHK6e12H8xcU5h/FXxSPk9090/Qg1Ru/HalKk7AmURrJrdxqNsKQBeSprHICkvK/j4/9RkIBHM52yKwBS2LP/PptUlTcyuRNJ8JPxHgzcx9i7wmEUyj+Jq6kFeKM30Z23ULShTpLOocSK/pN+ZLH4p8/QyodySYWbNw/ZcEvNrWCbHAA7erqAVq9Dw17pon/R5e1+Ib/m4PHq8krRxRz07+iH0RsoqPWmBYc/6XMdOqa/p8hsToJojA1/yCx0gzmvTR+RNRuSsMkbtIV+Nkpr+mvcvS/p82fKJcKKQ5mk37GhSvoCdd9yIHp1taZfXNQ3Ft+8OS9+U9aCfvzgwYO6fHj08FHRCp3er+ubD1NcsalMn8pB2ZrxJrQ7dcu37VbLpVprJcqEizr13tj8nED3IQdyz/QFi9l8uy0fSFmuVoo8OmWYfJE9WdDnEQypAiRcmDyjki7pG+ltV/D7vKBYyca8wxwod/zvCYs/ygwPhbiD5I8N4lTSvcUfpVGmMPZEJ3XorZXMQi/+Y9hNvU2wpzz2kU3cnD75bauhW/Z1GmHSvlh3Pk4o6aW4jkBYfMIk/88BJN79pKxfGYL+vUwQZ5skx2jln/P01mpOzmXw8+fP9eVXX+pPIPNqb105PH7x4oVegBwoX1xcaMvYsG/yImOb9ulqvUO7aTaRbdy2lXZMm/aMNTZ9fcf8tVH67rYOCnIYONR8No8Tx/mnvF29ynClyzg1pz2UE4coz+J9C5QrjG3Zd0H3hDsR4q27TGQRXjJuDVxKhMcH+wOs1GHDeJL45M14m3E741LGhfA/rQWofwhRSF80rU5WOj071YOzB6ybVpovekO7VV8YGUvoezUqhfIxpvCUrYofRXXvgKdMKReUjBnzUkZvHVk3tWQkVeIWxC1XS3hZKZfAI2PvhsOs8/NpTZVvn716+Ur5FHjKfsC4+5Q12vPPnisfyss6cCIXfqzQbL2XbZv6TO2PQ7MJnduY434r23bx2HqTW5NkDchrwzotda8+wRwUPntrJZ/MMYvlQj1yZG6MO2GRQe9ddpPtCdJkxy/JetvYlv023k75/iH22/TsXzbsNjdjApDdrJfx3kZFl95ex0S2wXWIaAP0hcSH8GY1+Bcm5eSAN30ybRRkrGmtqfQ4czrtEHfa5JQ9SuwV9tQ/F0pa+1oeusM4YaSR4vowJHV4z9gwMG5kLNAts2U9lLXX+Zs39QtK8c+iyWFsLvxyOBbeH7GPefQ4v3x0ItsHzCRT1gFzYNkZS1RkIzdESmhcWB/DA0Ph2zb9iX4jw+yorEWzPwtycJjxdJkxCmS8PGEddnKyUuwV9mq1pE3Jq5jUz9Q5dY87YUHig9ndKMtqlNnY7zk2fKSs3qxc6nZvuHy5UNe5Fn7DZe+lVp4ugZe64kJ4TfhGS2/VuXhpbYSPptabegH60Gro5uTv6i1xXbngaW1BvoWae2G1PGXP+kR//tNf9B9//au++upPevrkSR2iRhbZK7588cP0yzcvX+rNq9fgjS5YF+dfLeWnVGtOQrcmuc5ldaX85kY5pqYB1Uf+dDaNjPdj3NIUV3Kwemugq/Wu4/zam1Ax7uTPmJnD3Q3r+912oyFriTrYpQ32tEn61hM+b4PG26eb8r6dPW078Z85du5nsbPmz2VS+lD29lCA967q+4wNHR1q1C80bYtHI5cXA2uVHTzv2POPiSSjnfi3UZn2HN5nRQNN5J0g0DZk7oJk6U7oyMAevqTEygO9WLqds8JJN9uJ37ttyw6a3GIDhXPdb4zcaaARmY01tm01cDE5xE2YwMhF8DCwBtxccgl2xb0wF5OkaehDY4/XBsu7rhYMCy6Cl2ClpiWl9wn5FjAhxm6EzCAnvuktXEFkMdCHBxwz0oTCb+0N7vhjKfniACPuA0zdTUkPNK47AAAQAElEQVSgs57t7FF760r/NelsqwE3fE2ysX3LTvgcH9sEqJNoIcfWAgHiHwPiqB/3tIRJjRQLxoSMDYuUS14rZiB+GmMWjDGdi966CL56o83lD1qfv8B+RZq1agyCdOvUirTcGkMVN+MTCXjGCSEbgZQ9vVJWMPnm9xSS99swtAWwD7LA7wlEyMajgDBJGccfcAH8kD372dlDRb4DjbZlnZX+mj36mrVn/NEx27JNva6BVwdDdWyXd0D30v83c37oEl1xb72OIhhN9tGWcY0oz4iuDgXW77GhTTCxhpcm20p5G/YAF5zZXXCGd8V5ykCiRtttGAOzx3r95rVi8m3f//zP/9TzZ885XziV0Y1j8afc3psWrCltfPA38zVQdqCfYSz+oJs5AJdgk33alnPHi/owcOaWEXllX5K1Rn7Z55R2yjrKdqUPD1mTlFwYJyf3ThkzB/KO8Fk8w/t7sWoJ0ndDVsUJ+wMBVdlv5yNQs5lYzPsW4p0T3Wlb4vlQwA75rNhvI+F7CFviPQO/cResRubArgDSWbbpR02toZeyYupNeBou7Za2TdVsy3aSMEcPtF3aDx2n7RJou+JHFCR9MN/cjW588/XX+vvf/67vv/uuzuCWy5VylvCnP/9Jf/7Ln5UPNTx7/oz1ylPwRPnQeXQoe8WT/do7urdjns3Zd9btWf9u2GslbKC84jE2jKb88PNbImUGx/3yrfLDWxJgV9xsl0eyVFBMPLF/ZzRdswTrdGb84wHMB5qARfy1O/77cLNuI8mOgXdOEPtnAp2EW70fSOz3SyndTvcheee02LoP+qWM30FoirOmP2H/KFgsqaC9MfYvhGO6vxDJt6qk6Bosf3p+ZQnc04DOZNOVSWC1OtFJbcJXHJCdaLla4j+pi5182q82Xmy6FsuFOoubzsJ6tTypn1CdDmdWLIjws9jIwjA/rXqKe7JPoLnUgnymptmkZVLKpHF1dalMJLET1pq1XCyV8lY5IAhOVmyeV+RfKPGNfhobUhpY1GXiGbHjt02aJjdK4hnRsZFJcWRCwikTZhs7UA2SU1RS4sUTmkHo5oBqzeQWO/wF2SBf5dvJIAvd1GPNRdyaulxwAP/69SvlW1lx51N5WcwObKZSwgTKmYoOS7gmfzluvIwvwFLsCSPukaAJU5gICyaoTMXXC+/e3lsEUGY85cKNHe8MvO98EFPFz+lv24eKVaoPe020Jkm9/X6b1yn9j4f/HJ5Sg7skPYclfqJvWsL0kQX6upTddDAzo1PC6W3J6GrQ6R+dQ5pj3Y4eNltz2Ijgo5c7NlrRq3KzGMsiPnGRlxSilm213ia0Vn7bikna2AfA21iLfxwksVxRFIc9uXFUaPhxuaxcNKyWS+wFi9qWdWr1yfSTDYdIufi9ulxrPfcV+A6vYn6xm7IxWS5X9PeVFtBJ/VPn4/623Q7a0b+DIQcUhYGyxgmSUq3wNdFb1nhxwoI1Y9DZ2ZnyAZa4l6ulUoYpO3kCTS9Rc+jp2njvJCJOu94Exsa69ZDsVsiR9zgSofJUWcfBR6lvOqs4XkeJbcM2OEpJEG1AGA7b+xhs3LYrfbulB1Ov2SfFCl/HYfaUz762I+fQiRxjB2Q9PNGt4BBwj8OEQxa+dA39dibl/9qlvauM4zjbyCC4yZFtRb6ZD6O/j7lEePKUDdqzp7U5y8asM26kz2S+ySavLvnO3+iKQ42E202hkXaDHHo39RsdGeO2TbqgVR9JHmFG+tuWMSYY6IcE8VQObLQFpUn4LocJh3jVOJDwJLKTvlx53Y9DuvuT3BUzU586MSnSVw4Y97ywQd7zF92t9QjljZXJ1L3pMH4wTmSsWDAm5SCv9S6SkhKiFNaaa02zYn2SPKEXeSXcJoFioIxsRK6bmOKmsLjvRmj13uQGbMp3JbRd9VkzvuaAKptuIqvNeuvVvpkXNhygRSeyFsm3zrJZTx7LrNVOlQ8VPHr0SPk1lrkerTXKsEQZKbfFBsKkT0/A85E+4S86t2OeWaP/WafFjjxsV/umvYKOrFLfIO6EzWjNpQ8Wf+TTkUEDyjfb5fmDvmzf5HxfqVjHmBId6/MUkndUPHKP+y0kch+Yg6PIGpFyaLXThjXz5eUF6/8LbVhjpz/YEz9G/ul/Gfc6fa/1rta7emsKDduyr5EibMd6CwlN1IdC8GDQWlejXLsV7dR1YK0Untf0sTV6tuPSaWBsSZxtTeldfdE2eresNc6SPVSDpn7MHMltSkprJCyo8WQK/V3fsCTkMLC/oqIHVrJGy0XnJnKhH457uWRNmDkiCaMLbo327Mhmocil9yZEBakQlqxjM4VdhxCbS5esI0W+sqV8oWzCiHsAG2Kv6tu/Ta+5unmjhcB4zmUV0AX2JSANFzJtf4tjiIQXN6nRXq3s2e0pzE2NiOYOrw0QjjvzxQn76TMuRh5lvn78RM+Ys3PQmp9YzLeCU9/oy+XlZR3cf//9d/r+++/LnQ8N5NIh43UuJLJ2jjxH5GxKSZl2ysK3twkWTkmEaW8IsPEH8GnH3dRiJ93eTmrzCnpr6q1VGhqCg+VBGUsLrAMG9G88BroYPxbddyTLWHb85hWaWFC//SQtYXtaA3q0g350JHWt9T99akyd4bO3hp50sFBnvdNbkwjnkWQJQAp1HBVaI55Av4ihTlWJY1uUqDtNuLkz4q3A0ENcFX6QFj4oVMUm255sxdaULjkDVRg0SCJL4rUP0mxGwlSBJJpt6hP5DMi85I6sNzsue7drxuK11psrcKn1+hL/lQbCedGPhgmDNH37t6txCer6xu+S/hYssBcw1QqmbzaZdBPiN358EvaMEfco0QOtgTxxByJcMXgce4+R8GNITaMBtogT7sY5VW8LVZ/Zh5s4oz82XNmVVO+0kyZokqBPfccBHrcSy2INuClYJq4VzaSzRmQUUCEqBaesjxsB3aOWfdTCO2SyRqzn2l294vL3Jfvk19ptLqC5lrQDIYJNPogoRD27Qxg9J9Gdj98KTchdSMKExw7ivoapmQkOtC8vY0jWjNl/nJ09UOyMaRqlLevSjGtZe22YH7fbed1NJHQUWcsqC7+BeA3DQL0npJhAidCPmJANSDaGAWgJ4rbltoecmIl9CI/IcEfjZaxZsw7JHL5hDZLzukvOKnK2kr5RZxXQzXj+6OEjZQx/+uSpciaataIduvvCSSfKsa3SA9wjZU0Fi7Y7As4PfkwOYOcFOWhvmV/Dey6t4xZlZs2Uc9fVaqnFclFnM70zppfOq0zkFN4G5FAo2dNOyGTYETuASjm/KBPas++97WRLvtgfiCSvcuI4QpwVfvxKExzjOO6WO/knGM4+DKocwvgOEDQ/Fc2r2gq7wmMH5Tm8KoSXQ5v00VlhyyQBPIrbxsUTJR5pr7RfoCNjEpp2TlD0Ifu/l/nW77ffKP9CMWuMhCU+5wn1ofIvv9SXX3yp/JuprE+i5+nPic8Z2gGnJ1pxphb96qzFozcpI0hfir94Qy+Lr9gof7mxU+ZHgehJGMHmeZszE3kMvB/Dk1kFPsIZ1r/6k5b5yOo4ST7vD4fpmFN1jHUXCD6kiftDEZofmudH0hfJev1IwndFpyHvw7vyfYr7tSWQls1kk8E8g/qKTevJyUonHGrGvVqulEVO4nvrbNKXOj19oJOTUyXNw0dn+uz5c2USyTdJcqD4IBMEi+6WySoTAAsM7/U6C7xMFllwZRJ68+a8vhGYA8pcqtrWGZc1z58905f5CYrPPqtDStvKQVH+V+iLFy/q024jC5TQtXnPoBz72j/Lj5ByXi9pRpEMWLyYs0YNLM53bIKmS6ZBOxatWRBuWBxesUlP+VnQrlnc1iLxkg3S1bq+IaUyVg5jU68cwqdO2cDnW81XXAxvN9sqp5L+Cq/xA2nO6WMHH5id5MiOtxT7Lujf06DzEUn0v7Wm3pvsyIcFO0uNEcyCmUIl89dbr4X6crFU651Uo6IzG/RtCE3SxBrQ+4HF346FepDFlZtVcFM2Hs3GJsxT2bjIzZtwHZnkDYiRPW1k0q8qieH3SDFCt8NXh78FyHix4DDTrcGrFB6D0EvfWXP4l08dpg/Evko94Ds0FsvrjUkjv0TZ+3plfMgHQtLfQiP+kTFEmKQNRPqbMhhku8aqFWPXCWNQEHcQmabc5LWs2USewey/bSdu5FWoWkoUUxCmwud4bDo4oe/7RLiAfLzfmSnxU1kD49SOYhIi+HBBR8aewuy9TZxBHtuV3na8RWfYy32gba6BlsKXZNnWbWNbkeUM+zrNxOfEnz6Zny2BY3lG3gv6Xjb3jx89YY78UvkfVJ9/9jnz8qnSfjk4ziYvP++US7/0oTRPayZ+BEO1e+jex1z6Sub50wenjF+MRTRnxpogZSRf6AXSRDdxOTSZ+isZdG3sST/sySbLdeSv4Eopt5H6DqXrkwziTpfOuJYD+3yQpbNuSd0zPmWj+4C1ztnZQz1gTZJxpPXIYlTqmrGuuatzGD3J4UMrYs3iuCunbTU3dXhaMs52YDHO0k8j46xB0tYZX3esWxJnT22RdUsO4BJ3WItcXHCQu9UCfs+oz2MuJR5x+Xv64AF1WEBZpRe24cvln14uv228AdZH+FT7sobLhwsjj8ggiKyypgvL6T+dNuy9HdVJcv6on2211g6wibHeNoyNKQ+BvR33rxiy785Uu2qXuh8DzanweiEzBeW5+bJNFJBr3Rz9fHN+ri1rGbuhm0uZcSoXEkm1Wp4o6wzZKlnv+dBvZChVGRdWq2Xx0ek7tmFlVMa6jK1Z38cOazY5eKJDi+VSJxyYnTKGTmNHg+tp7NlFT+nHszyJ+GM+VGBgbRZdGHCP1GlHW2bNepn9EWvA9D8boSCgKw7WI6+E7Ti4DpI38rIjn9tiIBPPcSiUuFzSBAbw8nOhkiJoGYlLkXHYMs9ttOPSarfl8mp3pXG4JM+VPODeXZDsgsuXyZ+wQMMaihuZi2Bx+WIuaJxv3MVugxzETxmmYFe5o2Zb5J7AG3lkT2m59spPnj5R/YrVf/6n8g2yLzl0zTic+mcfnPk6B7Qv2N/mZxnnvW78P/zwQm/evGYPfHVY/03lQx1HzRMZt5Bho//YU7iRxr1P0hCZNAFOdcbGE9bOp6enmnR2ofCXcTQ6nv1I/COJA6x65vxz9ak64XOK2Sbo8IzQxUPCooeNxGizofY8ay5ioiMJzty8XC7Umf86c2GHx96abGvWG5z6rc2hzvcUfH/8KJegkvE61RhvwbKn+nnflqoKumKndLx5QqbkVzH7V5IlfewKsoxtWzM924QgcfpuzZf7vrjlzCOyzwXYOeuF84tzdO5SCdvSr0fSJ6OhaPMGcpPcJbE2EntBp3bYcZNuBLqByScueE0D04WOYqfULeEaVaaseu29oR+kDBN2jbHKThwovpoMb+6kIU5YEyyXbMnOY0sTfMNWmbls4wumcrfbAbls0deddhnPSWZbvXU1N+2QlmBDKwAAEABJREFU5XYv1x3rsyEYc5G7Uy6AF03Kt4BJKXPxPm4vtVtfaHv1hkvgN9pcnWu3udS4W2scNhJj2jhuRYCUsSljEDLy3iaC8BH8lCf1Sr7ZjvsWqNuNEPzpfxkn8gHCfFMw538J21LXS87MchaWMX/DJXDJgPlhpG0VwHvo2ZZpi4TvkOMWudW4aeTDfNt7UzWKPtykHVpr1SadcaPZMmQG9HhL2+ScITp+wRok6+kdOr6l/DVnfpfMXxvGofCW9f/nX3xRv76UD5K33mSHEsR+4yd1SpEDssx54xVni0HcGSfzb/by7d8F4+WcLnby9dZLFnaTfc1/mmOY90bIJvIZq31Qah7JSvIgbn0Mxh8DEz+Rh/fgPUksU0AgXFZrky4LM+nqtubMCqe9e++ksdJOO/pg+t8L1g7/+Oc/9H//+3/1zd83528U3chFb9Ygf/7zn/XVV18p3/p99PBRfZAjfXrBnBu6rfdKn3VBcLpfH5ywRoi+JY0MQ3lKVyR7CkifHtGrsvdx+mR+sgTyQxCM858k+ZMl+JMzWvkTb6HclvShEMZOLhz3PO+OvSfTrxEcRoKq5a9RwCeaH4sETBu7Wb23OuRYcQm84hJ4xUXKcrWqsBw4nz08q8vYfNovP6Oag41sFMvmQnjFgccS9GzSWLgJXd+yoNpw8XPJIiWTUXBVhwI77YgLbFcZKyaWlJn8coY5liBZjLDQSbotC7b83HTsTCjhuUB+u8n2BGHP2Ifh1WwG6N3EjsOcrbIAvDi/0PmbN2y239TPJIbfLAQTlw1w6rKDjyxQs4gNH1ks7Vg0brcb6OwO9QrPBeJ2LGyTjlrNbHyy5wXmvfYfWESZove6Z6OP9K+qTcL3IFRKnISFD3frXR00FnrC7Pafzo4eRWdH+kMhiypQoiOdbSVPoxzPIIxHUBavCbpl9ryIhLZR6VGTnkrJR5CES5iRwsbsFMAAwlv6YvrFFQd7V2yYYueQKOHZPKVfkLXqlEPU9O+gLjRal1IAPIz0ydBLPYOUNVC/lEdRirHDUVxS6rpkgZoF6QMOWLMBffDgrBavGZNOGL+WqxUL1yVpu9waRVm8gH6aCZ8wM/EEh/h/CqFkO0bRuEE3tK8xRDaMlRlfIuvINYiMExdaEnVTjGT7GnICrhG/JpN8U10GDch6oJwBe5x1DJ6mlLyhqVsome7laptok3D/4N+7PlmRwJ3yOJJX0rwnGv2798YB7VKnXFDmJ9hy+BLkACb9K6Qyz75hLnv58mX9S4VzDvR2zF2Js9MfWpx3IvEL5vDlYr74WKilDujEFl2MHgbpq5nTwpNt9Ci6NDBS7Ml6b8cifraOgxP222Cc+IP/YQY6P1KnlB/2AmniLm83qyHr1lqNYbZlW7wAD/G9RY6E6aeYH8lHdIqr8iCf/rnhMC2XuvmW2MD8EN4sE0tLUJeBQ8YtB1dZu1Q6dCDj8kjc6elK+aDeZ88/05Mnj+vDdkvWbI1CEk+SooO37HqZdwIKuD/CJ7wPtOWOQ48NdY9uBhkjw27q13uvNuy9yQ6sRtt1wmPblj1BGNu8Pz1TZx5rbRBpRNaxj5G5ZPZHasHsP7bTRmmTSw6Hc/kbbNgP5JL1BN3MwVQOKgO7Ke1SMO0l6/doEjvlUj526jIwR2Yfcqxn8afvRDa7rPfplyZxxs8T9lPzYZrkvRxnic22/lgmlUUOQ60VJt0Y6H8b9npr1oLpe7uMsaTjqbrZrn2ebS441vVz2ZHhSL70z9YisUCRkmaTkCB+E1O2JcgIaTIvDWpcgrS6FMkFy1YjF7nD/vJ3x+VvMI75Rt1GsYfdpQbC454xED+Qb8wFMfYAkm/CWlsuYgoJL1xpGDd0Dy5lKJtbHJiifC6LlUviutmCtybqvVD20A/PHjLuPlG+Rfb8s8/qGzfPnz8j7LFOOVC1XT/L+Io5+9vvvqv/0feCC+EffnipH178oB9+AMRlXs96O/Ib0DUEoeonrclGOAr0TlMp8jqCbdkuWjZ2AM3DGFltJMwIbj/oAdJgFiICN0nS9gEBR88UR0PwjMgQoAM79sg7+k760o51SvQpdVowP2WOytgQPgK7qcGbPfErWb+PoZJHdZ7rPtvRz9k9229z+nbIVJeEz5hCDm+K5amSpzCXBIznNgiSIidZaIemsdX4LPEe94i7gGzrIjW2mkba38yR5lxn7E1D84Ryxz9D2lHOAHYNdyFxVtGTKOkaTZQMC8TKjCNBww5c/Xkg/YTILno0Kq7bcChpLH6v3QO8izC3LmNLFFbARR1KDtjydbjuMCNhbwFmop/R08xnWU+OjIco9D61IDvRrTlhXpdkjwx2nBWZOqbO4mJXXPCOhA0Zs7j03dQl8Gtt1m+4BD4nCWMNY84InZH13bUEBsVNDyqbF0+4xeK5duH5BR7LBypx2WZN1ZSzu4xtD8/OGMdO1JH5QH9eZz5gfl/vsd3368hERyb+IDId0YFRo0yb9d7VWjtK+WHOkXaClEw7t97UoDUQlnEza5CLi/Mab3eMPyMIfxvW1xvWkMl7wplkfrnhyy+/0BdffM44/USr1VLm78M4+eVSRzYZK68umUPr/8Zface42emfJyendQaSPWDVFZ2MTFNnGa4jB2TQsG38ByjRKl0aedMGw5wXuQwFSkZ2xJLuI3l8xEfcxziK+picYVHizaN3mTviTT7bDDNTW6Rdoqd2YqT4r67WevXyFWuH7/X1N1/rm6+/0ffffa+stZM2H2p++uyZPvv8M+VDDdP648n0K1Do+2K5UOtdNuXQeZLHtqJPi/15QPpFgbVtdC3zc+KFybov/Sh2+En+Y5DkN31Q59SiwCvPjfKNL8C697E+7O9eQj8zgjkz1dFblfiZdD9lf6cE0vj7BHQEx5nXB8JOBjLHvgP2Pp4kv+sDGz4ovPSxsKVP5leTQLV3a8qCK4P5ioH9hEuUYMVFyimXLE+fPNHjx4+UCeSEzeoph8+r5Qr9YKJgYZBFRgb8gcUDXgapUVlIXVxe1M8hz9+I3bDASkVsV3mhHbrBKXSzELvgsDqHl0E+pZcFTnic+VssmKTgt/XOxBQQm0XNbVAGMZpNJqJMTBsWeJmkgrhzQJoJ8tXr1zV5ptyJ3wtdcnmdBWx+kiqfsksepl/KbYXQTnjiBxZNvTednJ4oi+LOoszw1IDdSGrw6UE5JiFkOrsLU+wf+12dQLI9QVZMdCdVjncKSSiodJJbk9EV28rfpLNb5VA//SAbq4QRKaNXjfTZzBZw9zbpZeJsQzAPtt42xQfBjXQ2aQgYWOwTpDm/CR6oS8K3bDSi6+kPOYBKP81h1OvXb2qBecnmNvFJGx7D2wmLyrOzB3rI4Ve+8bBiPEkfoSilr6c/btkYBnHP+TIOdfp370fygJlG/bJIffDgAePRY2UxmwO1fKIx9E8Yt3Lw2slrw3wqA//aI1aCPgTFK6uu8HaNAZK0JgSvw679b9Hfs3I7nOz30okcs9lL22eMCi45PI+dcWtLe6Ts0AyP2tfXTmEAm7dmHNKV45rXscbs+I/rVIny+gBQ0r7MD8j0h0hqW/ZPBDW0b+cl8Cc8YxTmkG+EJ+mEPvb48WM9f/5c+RmnfLNzyRyZuSuHxt9++61evPieQ/cLbelrGX9h50DlbUd0QUpfSz88oc/Gtq0dh1DRv3yrPzoYfpLuRn97m+DvGjJSevjMeFNjGTKc7KF+Wj79bGDuHhj7Bg7Ug/S7XS4xQOWFhm3k3UouvXXs+AMif4UHNmtTH77CS8bWjLlp09esVTpjXNZMWQ+Fx0qz2er48j/pE5d0T58+4yDri9r4R0eiN7l8s73nPpKanHPI5Pv432mvmpe4gIp+Rjcjt+hm5BNEXnaT7ULi+qIr4XHbPlR0RB8it7twSPRv4bjWCTEHzlU+lgsT2Bx8r530GXsyf0V3X716rbgH5Jz9RObztEHaotYItMvIvBSCvdPnQNw/BtvVtva1/WN53hWfcWLHmBfe8+G2DfuXzXygzT5iYMxI/aMvce8YL6KLI523tabSu8Z+JfxoMvbEW3xJF/uPAKpUbMYeaJvwPmOHjNbrq/p1pshoJD71T9uNZIj7jHVgxpw1MkzbbyI/4uxreVQBvNhV8s4z6R8pZLzXGNU8EgY8yED55m4uU7gsGbjgHXLRu71U7JFwJ55L2x2XucP+one+AB7JM45ctJBvB5In9hb3dnulDXQ2uZwJcCcsl8Qj9Kpc7YqH8BG0NojmB5YbMMDurSn6/Zi99BdffKG//vWv+n/+8z/117/8pX5NK+PxJWNYPrj14ocXyl70FZe+33MR/M033+if//ynMp8n/uL8XBnzdly2IEakI5m/PPoJJu0UHQ6S3baiv+E3WHAA3AjTTy2A8aP45FVllT2wptixLtkg4225B8KjLwvGgKw7Um5nruu9ybYaMnSgyRiLYN6/5TO+V2HFGylnG+cdT2LvCP6goNCYkYy4EQqPcMn2W0hbRpY9smW9uFguteTsZ8U5TMbkFWc8J2AJFicnEucZA3IfelMwLprqUhj/LuFN2lkaKOtwUYw7F8AUrsDKXzlxjWAQVAB2xgztlEvgxkVnbKEzGV9jj8pbYsogyBOgMJJ7PNihRlz8lO1Gedh4oTRK5SZsDhfG4NZDylshN71jqJGo9BiGhlo3Duhv9lCDGvQDVJmwnfLBmEsuHC8u3mjNHm7HGDjuNhLj5kheUV8zRiUs3/5dX7zU+uKV1lfn7P0Zw7gcHhi3xIWxk5byBUYNWKNGZDdS2Aib+IjB8Ss8lotqyonD+Dv6kzOv7L+DE/Sn03cjk4zzQcapNRfCmUcH5szwmvxB/AGViFd2U2tBqAcV/GEvZDEgk9Cdy4pcdsg7/OS8r/Yw8DRW+401lm72/ux5nj59qq/+9JXyLclnz57VPss2bM61/zCWfm7q1CPyiy6dn7/hzOUNPF/Jtk45czxF7svlqmSXtOOh/ugIGmEjy+ilI9sJxj2BuMTDJKLTgE7uspbBjnvC71NvWLr5WDJ/whio3HEdIU59hAa+eGBseuN47yfSjw7TTJXHnmiMNFja6oJxJWuG+sbv//2f/va3v9daIfqeefQ55wPR5/wSSdYeT58+UT40njXZgvG/Qc+RJfQG1hTpO1O7M6ZRom110oVW+kf0rZAvgK1WitnSv9asj/NBruQPbwX0r/iHdtL9Fkh5dFbGR0rDw4O73hM3Jnx+jt1zGLYjD+yP4alvAE/sfwzs/Hvw4LmaKP/BiVL4A3GdV+R8G/rYjGEowPr0/OtLwGilmzkMa8oAv8pGYLnC39VbV2Pxv8gGAdRk0ZrIwkJh0JaFQg5HMvDn8C0Lq0w68W/rkkLKgi75QjuIu/cWEozRo2rCyaTDokUY25WnkSaLyeRZMcnEnvJ2tUpj2UcQ7j2EPT2WcGQiykQZvoIs9vLT01dc8mZBmJ+dTV0yRyXtCC8HvqhjDizybYq+fREAABAASURBVODk2zLRjSRsyGG1XNWmfrlcsBB7oOfPnisLxocPz5SDrRMmyAULYtv6EJOxPkielBX7XwZUjIeJmDmZSh27K5CwP/4zonUupC5jKjZSX/SGB1+FlE0n4MFPRNQkelV6jn7NfSv6t2NBDgV0v039stEPGmWAXAKb9Mk7gxiKplDebz+Ul0BLJn90bGQzFNu2bEtiw0PYloujDQu7fCDjIhvZy4v69Gz6T/Ul4pOv964Vl7DZCOZXA1YcHKQekKmxIv1vS1/a0X92bASDgTonbyCMbdlWaCXvarXUir6fxWboPnr4qL69Fv8J49RyuVTSBa11RQa2NZvUfsYc9qP2gScWv/A5IIOx7KHqEV4rLOl+lJg0ceOyrb0hb9oytO5G0tFGpBsoe1dy2yl2/MSQPW9qx4MCJUMh1Q9UrwriRaLQAilvoE4DdA/yjybu40bGvjFuchVd3HHeD1dRvj/Bp5hfWAK2j/rIirnntPrFw4cPa2N3dvaw5vKMG6+5cMnPTObnoXMBkz6b9tVdBrqN8cA2bepKYVutNcpbgI7bit5kXAitlDHTm3Lo2qB2qNa1H1fSHoD/133oI+hv+B1LrwdUOpjCR+IE03ZTY/xo1LNR/9h2IiTexDXGma78LGXiki39J7Z+YROeQjsY4Tl9Pmuqy8sc+IiD2mW1bcY8uynpLjkAePP6VV0a5IM5aZPweXZ2pqccZuUAIPZD1iUZMztjdeJb62qtyXZhropnx0dujzTAlvkkenjF5UnsyMN26Wpk1Hqvutmuunb8Ce+sa1ub4rQ3s7pC9rba7lP8e1uRy4dKIG0UHU7bpI3yixa21WkHOqNG5iLbMv0uYb1d62Mr9+TXb2jC8/zhq/St7A/Ce5C+FT3J4VnWIVnfh+/0q+VyGiPjDxp1QvnQJXLYSn0Cm/oC/WHMPF7eHDvT14It65PIJdiy70vYta5MeW3XWm5et0U+tksCe6vceRmJJWa2pzBp8o97e8AOuIDNBa826FJwpYGL2h0XuCMXJ+OYbwDvWC9tGCuJywVwLm/BWCCeS2DhDkbSj7gnbDWOoOhDg0uXkYuqayQu4dcYGLNHEDtyiD3uhZG2Xy5XtTd8yFz9+MkT5RvBn3/+uT4D2TvWB3RIQ8HKhXAugn/gEjh4gf1i/23g1/sPX846mT6WPPoJJvxNmDJnHR1eW+/qHPz21qaI936PRynT/niRQcoYsEsu9PsBvVlz8ZK+lrhOeelDy1rXd8aIVn3Gjm01FMWOZggzlTG98f7mT0r+UMxMpg5B/LMd90/EgcTkyNua/yaaxmoBsuytK2uZBRf70cdl9lLs105Oz3Ty4KFOWT+uTh+y1jiVSaO+4MK3c/kL2h60VV0Kt6ZcAhdomx3IRfBIOQPuugSGFx2wd5XoRi59Af2qoResZkg1HkCnZSTIe0JyDofYptCeUscNFBhqJumEUck7uWEHH25o5MFz5zMmya2YokO4bbkBW2g2Y8qgLXvgzGv5MkD6YfQ7+/V8cHvL+iRxWy5+t5srLnWvtONSd+QS2Fzq5sJ74RE5MJZsLrVdn3P5+1rryzfa4N4SlrQjl7+iZhOKGzgcQNyzjfcXenwnnaNQnLbpo73G9TN05iHrywdcRnZ0I3JYc26Q8Wm9vuLCMr+Ut1Vkk74eO3JLurRFa71oNWSrBOgnmIiCvAZx5vwk8/f5+YUuLi7hYV1tlTLD2+s3rxVsGIPcWv3Ll8dPHtcHzFOfE/pEpy7hJDzPoOF1QCJ/ZURO+eWfl69eKvUJ/50+mTOWzKfhccycc7SnHxhfs7YaCBvpW+HXRjJ7NOzWrJwdBYhMqVTSb5nDt9HpzRZdHWiznUKLBO//pAFS6Pvn+OCUJsdtKBVJoP6IJowH17yPyHCkbUfaUdSt98yFE0baNf0r+/t//uOf+sc//qFvv/u2PiAgzBn7v3wwPD/1nP/1m33gI87Q8qskK8b8BfNsxjLIKrTS9oWcxweUOeTckXIgJzfKpT901gSLPXr8QetqxEMIfRkUHc0YGHqhXeoQIsHNKibkF0OVA79jyY037vCEC6tip7LCQzD57n+bRD+K+7P/EjHtR4i8fzR1SWO/F96f6r9cyoipKnVwlO/T65ME/iUlYAaEDO69Nw4XFxx2LpRFQQbueQA3i4UsEHYsaLPR39Ti7rK+XZRFSS6IYmdC2rGxa6RfrZbTZvfsoR6cPqiFYjZ3vfX61O8FC7PziwutWRwLs2SzkXS5PM3hShZgS2gkT9CZaGzLntAaExIgQLIU1EDPxBUe8s2ZLGTKvdkoi77wl/Jm90XKpy6hfbJaFY/ZHNmuCSOTWGgkffKFVsoJP1nwZsMefmNnM//Z8+eK+8GDM4X/0BImsgwgiu/mk2npGJWGiavSkzR2gPPGkzwJmO24D0AeCZ9xCP9IHbCryFX/Iqb0kEVIVYdGGKo9B5oWZHFeflLFjh+dxano9KIOEheK7kWHo3PV/uhk6+h875XO6L7dZHsP4lpX+q6c3prSLfsWZCJG2Vb+chmbT+5lwzqXNcLPjk1A9D79Ov20+srVWjs2CKmPodLhZwm/K/pOfpL58ePHXEY9rHFkpF4ZK6rPcUC/YaO1Je9cBsKAgmT7gMa4kcVl6KX/pG9lIZs+FZwyjuTbEsJkbJqAHCkr5QVEXT8jThDZBnOTEHp4XC5osNBOvUbqPoQe/rgjn2EfNlR40k5Ei2blz2uiFNe92GdIe0KhRJCgwpzpFpmknVszSRJdYcl0VCHbBzk6CUHSTeVMPE/8o4PkrTjskJjdB5t6kv3Hn7mgH0/5KcUvJIHWmvo8BqTN8afPpK/kUDlz0NOnT2r+2dKH862hbBJfcID8+vXr+gBHwqPXae+ZrTSl7dKhSU/GcqesFZvFUw53Ttg4NtIkf75xmjlxoG+ERmjNKD+KNaYPRccSsEe8QSn/Pmy2RiJuY467yx4TWK84rhEa4WtAj8fwUPbUByhCJqlt9dZrvRP5Zf2xpJ5xBzWOSmo98l6od8bW5sMGd4QQJEjxyzy2ZRuxjFVGeB+Q7ZoDtIyjp4x9GQPDW8IHNudr1jUZm1++fFU/FZqxOnyeccHwlMvfHADEjm4kXJro21ZrTa2nTk0HQ3jczutjwT3tm3lkS/0zR0U+8VO9aqfIKOiNOgLbSn37old8bwm3bOumSWGAtuV9M+rj9P1qXEW/Jz3LfDEVk7BjSJY9QbNBcEmTvGmTtE3Gi0SnTaqPsWZI3BzeOdCMfrbeq53SVnboJtevA5qYvsbMWvzGnvpdeMoHPrPeCbJ+CVKPHPKHm1PGwvSp1CVrlfhzsBZ/6/0tmZhMtqtuNr5Ad5j7wu9I+nsERWZZI6Xtsj6d2nhQ/FvWdlvmm/TJ2CNjbtLmID681jru8SNFbtEDhITQiUH+vG89o5ASmOzpamdkbRsM2LuCuZB1LmjzLToucscZufwlTOxXxWXLAHbsM4f95cvI5ctI3MgYGoiL3gKXLC6MEhczaY7GmO+CVG4LM2Z2w6ZvlGvQwDwzQG/H/jcYGLsPQHDpEySlTpJtRQaRSQ5m//ynPynfCg6++PILPXz0SL1zuYY8M8/mMjgf7vnhhxd6wTwe/MBl8MuXL+tfF5V+kjblVTm6NsVuvJQZSzqESHETblt20A52i1/WZLARSfgvP7dkI3FB/FSPvoRMSgaxZ6jCI5td5LGXzQ5eczFWYzdu27VnSF9KH8q+ubWZF8tuknUwFDOxMh6C/uCOo8rdU5N7q3ojInQsxFkIKedVMGFNreWMZ6nFYqUOYi+Wp1qePNCKC+DVg0fKBXBfPVADJq6wOBWJNC5OpD2GvtLOS229ANiKHXTCF/SkhUb3A0S6UV0izGqSjIKA2IAux5vQqtN1+DhaIzEHO27yj4EbcSA20Ixm2deAaj2KgR6Z4joAjS1dTf8J6NHwP73HUrih6LXe1KKbgqdxVPrcdh77sDNPTGPgRvmQQ3Rf5B8ZG0Z0fdxuJMafxpjTKSFYiPFsJHx7pYGL3936jbZXb7SLe3upIeMZ6VUXwfnAyQjfe0Ro+H7OYzIfA289x6SneFNroqrosdydNVXmv4ec852Bk9VKtrWjr685W5twVedvW+q/43Ip8hyYH0bkl3V2702BbR3aBbeNn4cSD8+I6wb2ntCaaWYczpiYi9PXr19xAXxe/JCVphi1Zi7IXuj8/FxpnwcPTvXs2VM9ffqM84uz4mWAz/A7MG6F9hjGKCv2jATp2Nzi9ThK+7jKS70nmkcpCJt9iUu5KT+/uvaKOmT83zJn9d6Vb/6e5IIa2Sdtnd8g79Ql/ggx+SdUiXtWwwRArnaT00cCo8sUnvQ7ysicnbKCHXIomtS9iGCHVVRaZc/+Y7sSQvDXeqjCr0X6LrpVHC+eu6IPYYk/RiLijx0cu+M/RuJsywZHESP9ZEDQttVar/joRdamL1gL5NdBgqwH8sWMzJ05h8s6It/6/fLLL5U1xkP2hMvVUq330u/emqqktJuiMWP1hYGGTXtHF6rs0v+Bth5IJdnk2qNBI+uYmrNZ08efvDt0ccdYONEgH/wLY1/nhRAhv/BDOSO6Fx6CA3XqWO7ZLs/H9PK9zLR7Yz4kAvqp+4fiQ4r4oLQ1AYepWwgRlEQEfzAqAwTeI6/ntCS/fhJqvIAHxx/g+cTiJwn8fAlE3W3LBiwIMpAbm1GfZ1QG8kw6mWCyaMpPub3k0DHfMMoCJYPtcrFgYXJayOIkyIZuwcSQSaLXxDNNYFkk52eidyw2bCvGmUyWSyVPTSjQ630+eN0PgwxgthX+euvYwE0SCxgG/x0TzxUHpuEr33r6gQ1z+M0itBY1LEBTjy3ptkxQm7qU2gqSbECXdWgefjMJhtbA5Ju62VaHl/AV/k5OVlXPs7MH9a2rBw/YPMF76rlYMMkiu+QtGpSVjcBYE+mo2IJXXIr7LTCBaW+o7t5106pwaKjA5F0BN9NoEqsOtj4CA088xdKxXQEfAXu/HAtz7WgbiI5Hi6qBNpv8iSstIIWEigGDJvemBfofdPpNNkm2NZlRcRm9ty37FtC9pEueDp1O/tApoMONsNaaEi5LV5eXevXqpV5ymJRNUTZO6UPpn1lkBmsucLf0nRHe00/TD044BM3G74SNyBKdT3hUd6Su0fsZY/pQGAKwKttAwAofQRatoZN+FIRukLDlalWyCN+2RUYEF7nFwqa8lHmNhM0YNNyKFwYqmjFSpyD9daCP5qBq4n3gEn7QSFjCR+hQIrlHjfs8k1+yTV1ctj3ZwszpZpsg8uY9Y8SxR2jiq+eIRvxEkS/p4ptLjXsqy37bTmyBzHP5I3UY934I7qOpD64Kjw0OJYQuft8BKquEE/XpuUMC9i8vHXua56qtaMcU2whLX868dEpfTP+Z/kfwIz169LgONNL3M+emf2fTmL5+eXFRhyK20d1WmOnarvEhdDvjUOu94tNXA5u6Uf5A3x4Ol7FFAAAQAElEQVT2/SPjQ/rNuA/LHJu40NTBkI9BYkQPE2RbGTeMZ4QeD2qJPuKY/O92k5ic+8eWbfGi3+6UOX/DQc9uPsCQNY2JveqWeX7BnJ2xLPJJXVvrlca2bNIzTiZPw7Yn2adOM03Y1Iea1GvOA0nkajDJv7fYczk7pazOmD2Ng8tKFznnojdt+frVK2V9E3/CO+2U9s8BQHB2dlbrKTs0RZ0C6iZg3LppCJJIK0zcM/BK8ei3NZHviL6kVNuyjUxGbbj4TZ3TxtE520rd044z4m8deYJyR7ZukqyDIV8j3PZxaEW73tPLPvZNYX/0t31dp9lpu/Q/co8+Rc6xR/pra5btfWsId0PmQVdrQUsg7TPUN22yjqg2oq2EiV4+4mIrutyg03tXxpaMWyv6YY+/NehSBgxE9wfsEZD9nsf3hKvo6B4TkiN1ShmxRwKC1DfrnfM358oHK+Kf0owMNQPj5bbqNod3DmAzfixXK2TRKW3ix55sAuq5nrlVfCXWzlvXBv+tkOu4e12/QQR8Ndol42BktGMdmPpn7xQ7+lGXwSXDoT7cm36ZS8vsuVpvNQZFTumbDVr21MYj2mSqMKPhDuInSrFncMWjxoVJfgK6czPRPBC/1chF75Bv9ta3fi9ZuqwrXFyYDFz8rq8utb660KZsLiKwt+wR8028gcuYpKn9GXtRgZH5rMqERzsuQW9CHLbR96bIw57iqboim/Bcto4NrU+ChI/o3Ig7sekDkcdydVKX4vl3Jl9+8YX+9NWflEPbfDM4H955yBieDz1GzufnF7VO//6775Sfhv7m66/r5x6/f/G93swf7mK/GblGzoHtsD0Bd8qdeTeMBCLWPrgUM+aMjnAVdDAJH6lS6kqlNTLf7ygzH464oROERa7pP5kvw38uXjIupI9dXF7VOB552EamXSWPjAVZc7hNJVNYaEzY1fgyogfJpz+08Z772/Y+uCwETf3vrOsURao5v4QYNZnrMAk3bWnsQuTqrtaChdyWsrG5yHVbqfUTmUvffnKmxekjnTx8ppNHz7XCXj14qsXJY7XVQ3lxJvUHGtoJ15cn2mqpzbjU1dALG+wd9MZ2SrpT0gNot8WJAlMuEahRl2RJTTCDy7KbWoOn1oi3UDHtqG/mg7LlSivq4MJCjfStY+/R8XfcvXe11iHdpzxuMtkHiEYvI1tEzCXrQPfflk7WB68Z50p/0eMt48SaeWxgbGjw1KDXe1PrXa3NaIJZJc2GdWfGwNgDYwrFadGt5QJg51u/ncvcxvjETa+46VX8C+/q28BiLNttMma90fryNWPXubabS+0Y60byCf1XCmMcFGYsP44PfMJXcFe2PekbUVNay0ehxteQyXK1rDOxzPPZuycs40L6e9YBQdyRZeS9XC60Wq7Ue5Ptomjxh7sRtlj0iuu9I+MmolJjTe017O0ReyiZT+PLlS44z8iXS3J+kXOMlJc2afBoW2nHNed+lKQT9kuP2SNl7H38+Anj8KkyBtmGLgoHoylPdxgnrF44sB0GcZZlHEewXXUID5AsfoeaCwbqlDqMGohIWbFTl4yRP7z8Qbn8TfhqtdrPoytodaX9o7+R8YheJg3ECCcG1kNnQMcH4gbscS6v7HGqX6XOy8V2XCN87MgTugN2/AWIk2t6k2ZE5xJOaWSjQGKu3QT91MfJWK84boJgz5z6ZtQNX+J+YTjlWnnfAVfYFKuDOYQexIODB+EjqjGfMau0NinRz+hHEGJjYni5Wb11JXyg7aLX333/nf77v/9b//Vf/8X8/019M9w2+vtA+SWR/NTzV19+pc8+/0z5Vvvpg1Mtl0vGoAW0GuStGMjHOsAmLqBM27It8SgmiWn3eG3LtsJTp3+mz3TG2viFiV4E0Z/wHDfB+8cis3hj650m+W7j/gxhkNhYQTnH0kqcbz2Gg/tQiV3v3/CVAt9G+zU4iHzuw6G88HLw/IIOFiP3UkOp/I6GeXecZJPiPSBLBU3GeBxnXkHchJX16fVJAh+rBH4SX3PPP8pMn5l99tQBMvBmY59NXRZvWZC8OX+j16/fsCh5jf1K8W9YGLs1ZZI5e/iwJqEsAFfLlTI51KQwkawJI/5MDFlg2D6kaeVu+JmkmFRa66S37CbbTJhiATwoecNbTSwsUOIPrQOfbJJfcTD64sWL+lZMPjk3LTy30yKfBf20YBqYh8eil0/7CVOT5IKNhyw312Iw9chC8YxL3nzLMd9SXq1OtWLxmPCqK4tf21CQYg1MlNlEZLEZ+WRBN2MYdlOZR7yH/yy6Uq/MWGNeeodJExIda04bN0E3n4mlm2G/my/MgAjoNkR44Xdj7hcs2FUTH1OkcdK2E6J3iSQwVkBiH+VqyCe6GGRx1ehftktfiwZ58Mq2ePEYlLNelb5ZsTv9KBesodPR7bLpX+RgU7lVflroaw6S6idkvvlWOfxMf6lv9e9/OinjgN2qP5ycrJRPoAYn9IHQE3zs2OhWPjZg+QR0+mWpsSXnrzX6dlcOszrl99rg4YenFZubbBxzYZH+FLoJC+3UQZj00ZE+k/rj5Yn8ov23QN9DUBVfKfCPLJwnkDZ+YvOMuAfispEaql/e7JsjcQNpig4ZxrhvoepInG3ZxjU9SRsZTHQHFR3yTrFzuth7kHfvUuyks3HlKVi2EyznD3ejjU27TCCUMNuVJq8UF5R7L7vwFf8M2/LsSeJUdu+fwvO+heM8+7SfrLclYFv2L4e5hOjV3I526Deln3Q2Yekz6TuPONh4/vxZ/cxkvhmcsMxBrzkozge4Mi9mXl9zWDXTi46mjOhV9VHoha4JnMuLf4rrapSd8B1zamhnnAitAmGHOY38dlGha04Klrftkg/RP+kpdc2LThg+goFyp7XAldbrNXP+rso0Jcy8L5aL2hDX+JqxqDU5IM382IY3wstO6H7sYExIObUgSfAHIbVOhtmO27RdQFnwIE3j/MChDUUr7Zaxtrkpcs4Ym7b74YcflHVOPsATflKnB1wW5OL3MRdtDx6cVR1ta6DvZxwSxrYoQvcZYqWkUVx74I9Lv7mZ5FRNTNkDMomeRQbR3aytbCv6mLbMRWL0P+0c9NZVQI877WxkSHJNxrJnNNyBifLkVuwJBP5LPvZR/XDTUXiYq9CX6FoBd/TrIIB9Y7RmRaazvG2Tdyxdy6Fr2ig/vZi1QNoi8/sj9DJze9YAaa98W2i5XJWehlb1wSM6I2XrHYaksqc62DftZLNvhtmzf+q9qddAGQN9OnXNeHF+fq7sdTaMHQlLGttqrSv8Jf2GMTN62AlLPVIfO/UfIBydncrRbJBZ6AQJsh3rJu8V8vG99pxmhKVtd4cL8A37vlzw7lj3jfTLOV3kE9nsGIdTm+yfVqzvIqv4I4OkGZE7CiOR0byO0TgjahKhxxjxD2IUVC5/Wy5Cxo1GLkuGYLiEvyvkv+FgNdgqF7x18Zs1KZe+26srLlMA7h38D3XJs4UGYP0n9EAcbIva7ptIMSOvgGBcgg9g7U3FTG7C3Bq60mS7IKEXgiI6MATUG0siXjgSmzyr1VL55u+z58/rf7bnpxu/+tOflIvgXFBkXdygvUOuGfsy9n///ff67tvvNP/Cx6uXr3TOHv1qf7m6S/1SnjCUZ4enibfMJynXbhLh2htYCltg3CMRUz7JumnC/b5uyG+LLlTb78sNr+n/a+R+RRucszcPf+f0sYwP5FSjD3XG5vShuCc0mfElZc0yy/o/ejPQRuExcX98RJ4zbtcm8o+EbodP/iOtI2CmYdnGnyc2IKFlCO0RtzqqfAQv0Po+oS019hN5+UCL/QXwAy6ATx4+0/LsqZYPnmhx8ljt5JHa6iHpzqTFA/KcKhe+W6+4DAbYQ9BOiFtpbCuRQS57iXtRPOCA2QYMYgPjDoS7+EXPqEcuf3cMsQNhQ+LcJeC+UFsstViswFINf7+BrtJ38kEZvQ69yHfUZMYa164Y16On+dn/9LHC1WWtIzOnjehe6ERfg+yr+2JBmZTfOnTHWqNF73dc7qb/jfSLFsk2a9U7sJZN6oSZC91cALfdWgtvtfQOm0tgwsftlbbrcy6A32h9FVzA45oxjrGKsQ/uRaPuEVdCRvwf+JDFd2CmYhwzcCJBAcu2ZmNbnfqvTlbKGjT7+Iz5wmSeKDnS/2OvmVcHxqTMm0nfepf5I6litdbUCYtsg/jtpAgqSSoLYFqxkDkyzj4m9C/2/6oq5Q6Ez2NFxo+MTUmXdsx4mkvffMgma+b4Ux4kIVpvXikzEKxhe2/jEzzp2BzFWbf+SJt6EAxt2gmmRubMZLfRRRwZ16I34fsSncsYmTE+dYosI9Pikb0LWZS91Y7xNrKEHBTy7GkTMBYGdHJAZ2aMuEeNyH9El0mSTMWWbrxJk0gw3gEqocnQBjx05Clodk+RP/md+t2SINx5oodlfJPn5tvlzftXACSdcos5S0d2OeVbf1MSxUQuEdJsJ2yPKZcUGo2X7b0sSYzTin6M2jA2vebsPfP93//+97oA/vs//sHYsFb6UnQ4F7755m8ugJ+zjpjX2+lPoR0dNP0LyujBQDlxUbYkuynxvTf11tXpg0mb8PCgYwOPFdeaWu9q2L3hLpAaO8mjO9HPAR2a7EEjescr0SKleOkuM5LnrvC7wqZa7GMs2XmJ+gVTbAURTAjPwSHFeRf0W5i54PvLavdH/bSYSRz35/2x+PtzfmjMXPlj+0NpHKUPmSPvT3OGyIyfRuFTrk8S+HglsO/dZY3T2Ie6Z3LorSsLINvKRu6KTeS8CHnBZer337+oC9XzN29YELM4ZZM3sogZGNBHkDq3ZnXoZEIwbtuajW3V4pmLn/xcWhYznclDmNiBbfGAeTKJTZislJNFeBZEOQAtsJGMP4u+Fz+80Av4zP/1yCIPssqkkwXn1dVaWfzt2DyPTCyBoBke485m9JJF127L4rs1LrhOlcnzyZPHevL0iZ48fqxHjx/p7OGZsmhdsgjLhrW3rtR1Rqc+QaMSI4uslFmb32yAQXhZrzfIb60cMKXMlL1mUZyNcvhLPbNW0HuY6yTjtfOT6+OQgG+xQRNF164xxduWbfHKI+0b324qXWpN0S/bsk18HohhxRvgPDzRvTlfyoo+BZahBy101LbyAYVsMPL/Q/Jpwv/3//v/9Le//U3nbKCih/lZoYwDoZHyVxxQnT44rb4Rt+3a7G44SNuwOI0OR5836Hf6nWIs1nrZTAwiOeV3Leg7y+VKKw4FZywqLBv4RaUJ/7bJA+RQQirQKdf7v5ITMlBwIVJLv0w/T/2C9NFgx8lC+A4OJZHBFBdQkTyA2P0YEtngI8X1MzAmht6m5LI5jDvZgCZ9UoantJNt8UxIxDGIsK3eMsYEjXRJb/QhoC1bkDBVHG/dNFQgkoPfm+GSyWsn7wTdY0gCbd2EPpnfSwKzDh2XP7WRD3rROZRaLpfVV/MNolwIZoMYPHz4UL03Zd7JN4HzSxkZnAF3zQAAEABJREFUBzKPpm/YoTPrmmTdNLbJ3w+wXX0iY8yI7mtvql+gd+E3GPbuRMdPJh70k/CE6aikBCVNoHeYxOfSee67GdPyCenziws2xldKPx+Yh6ts+oHg1TZy6nLruu6DlvW2MYHB2zE/NcS6pkfdj8iMrKEy7maNs2Wdkqheh5jwKmRMPTKmXNa67EJZ/1xQz4w1nTH94dlDPebSP+uWXLZlbG308RFhVv2xQ/N9YBKFzwPw/5pPeLwLKdOpO7yn7les0YLMNWnXiofJ1D8XkZFX67Qr9U7dg8T13mjza9jGD7BdaSmlAfytbIli9a9m7pJxhVHR2NG//ORs+hFB6sgy61whl91+fky6xNmTvOIe97q7Y0+QdlqzBghCL/GtNUhM6U9OTuqQOPoZ+r1fxzmJfwPY1pIxcsFexLYG+lvqvGYdHoTvEZ2LveWQ1SZ9xlN4D/+Lumy4Xqs06jfDNnWdKuHJeusN6bfCPtaASQ7b2rNcsYdJ+yZsSJszJmVYTd17dAWZRq5ZH+YDsxmHMg8lXreEcTz6JSqIDGIjwkreCGgUYMpSkAP9YUt7bcCa8f0K+0ojFygjlybKhfBwxb5vTfIt2BVIlIXoNdDlkTYPxJxlGmQqy2oU7pQ+Wop9ANklZdzZkj8YuJEiK6EmX9+jycbfkl83TOSWebFsMs62cCch2arPrdC1zNPPnj07XAbnZ6L/9NVX+uyz5+xDM4d3bajDOev1fBjom2+/1T/++Q9lPZ+fhPwWf+b3miNYi4bvuYy0R9prRkvBCr9BUh3Dsl0BtsttWzgKobGg3ft+rgptN+Kp0w7+Lrn4ec2ZwQ8vX9b5QT58dokehZ/VcqUHpyc6pV8tllzc0Y8ik+hW7GMdiRuSk6ji0L+4SYV/pIoScr4X2htPMiPdiE7fRHrXhKGuJDvXkl2juZz1SspF8OKB2hJ9Wz3SgovfxeljLU6fHJBvBQdLwgonT9RJkzz5dvBGC+XbwJuhab0zOmttce/GlNs1Uu6EBr/wuudzR9/a0TflptYXWAvJXQma4iSSaHSTW1fr7B/Rp75YKTo42qTfA5rxCjOMo6J7IizpbCthWUddoav5gELWw/lgdH0D89Urxr6rotk75aDbtmU32VYDwgy7gXRr5UMxeJW0iwVp8GR+GbcbjYxdZgxroGunhQcug0cwlHuRMK7PW8BYZsa0kbFtu7nSZnOpzfqS/eRGA/mphcb9n7An5D1SYoD1jseVJwl+PG1S/RhsK2uFFX05434uLDNXRsaZMzIOZCw6nkNsI7+mpDmg4zdya8i44Q7iJ61tIXQgae8UJuNM6IZ+fonAthaLThugM8Qn7sUPP9T4kzXKkrHmQX697+xMJ4w/aStFLzLH3CmOFAahKhQbL++3n4TfgZDMeJYMpl6tw1vxhx03dU5cvrH85s3rWttfstbNeelqdaLwO42xpEceCh/wG5ojHSJ2dDj2hAEd2QO9HNCXgbl6sncVN5IvdRbGthp0W+vYQZMdDUHDKGdALsk/0Z7CZvXBh/PWOxXWzzS35fie5G5n+yX8x0XfRS/xb4cTghzy4YrEIyQsAniXe++sHos77THtZWkf5J1klrVl/fmGi9+vv/5G//s//6P/AZnjczbfW1M+wPDlV1/qyy+/0heff1E/95w94IrztV7j5tSWkFJg3WEI5Ek0sGxXoryD8hy9EmZbRpdtq/WmDiYdXeDuFSZM9CZ9bsveYMYOXZx1KbIo7UHP5rDYZP2AJxSm5HAlw1f6TkKKlgl1o16N8QZ3Ig4wrvtA1G/y3Fe+1fSeBh16z5Sfkn2SwCcJ/FtLIOMNAsiwmQFyYDEwMChnAspiLQupN2zagvwESRbE+V8amXTWXPaQtRYly9VK5i8LsCyAQyM0E38nLBaJCw6AHigb3EwYwthWJhFhmAdkuyCxCIG3LQuYTB7h7aoOQM+VSfENi6ULNsAX5xf1reQ38HxJvDAnLERXy5UysVZeFuA76pj6Qla2p4mKSTT8J03q3/A/4KLrEQflmUiDh48e6YwFY2gulwsljUlnJhpNM5hi7JlvQqlIJr4cqGUBeow1B01XXEqvA9xVNpvlkh/1Da1P+ANLwHvesXmEsqlMJukgOlNIrIneQ7fsvT7Z+/AjWzIkDW4+hkb0s/cum/5DedGr6PZuu9MGnUs/zqFRLn+yyX39+jX96TWXvxfKBmpAB8mqosNGJf10uVxOfX6xpEBzpjaQdsOmd1N26TD0Uw7Zqd1Y5dtw5Fb9fkV/XDFmnJysuAA+AauiuYBmygpsazbpqyOUZv+H2dCBlmUJexQmfZIxYMdGPPwW9v2uNjnEi+TKKzb5FGg2cEOa8DVAZ8IUFnfGkR0L9lwsZ6ya6G91GHcgU+TyAjwJAW8/lhV5HNCb7AmNsSewSbWHylQtJ9e1s/zzy77OU2PYsR/3nO6T/ceUgG1l8xP9yBiQ/vbgwQNlHsuBcjaM8duuS+DMo+n/GRMyR006u6tDgmGv67plbNfcGfopx0anZCn2DOEX8yBI3xg5iEi/CQhS7IQPDBZxJzlZE3UDFXcj5NgzVt8qnpnfM6fO3zoUxGx44KEw6jOCoTKH597SlxJZQdMr3uAnjzkTmQ99RwZbxqEaN9goD6x3bCt8Cn52HAisqd8lB5RZ4+RDeBlfhFmwHslh25MnT/TkyWPWKWeMqye0TyN2/9COe9dHZ83tG/suDNR9h2xyOJb6B2lv21XH6OAM06aN8MgtSHjs1jppgybbJVfb5bYmE9v2FIY9hf7rvCPb1Cb2XRiQceS6YX0/MrctFouamzvriOTboZM1j8WzR+ikbab17FWNJ3GHTuJ6bxzELgoZCTIlZR2RD3/G7tC2rd/a2C59aOjLQF3Dbw7uU5fwnfDwJsyQWwbshGUsDe8n2VuwjkmahAd2U+xA0JfurldkEFnoD2Iin+xh0u8yP2y4TIychozbyC79MzJzM+3cFdlkfjlj/5Rvg7Xe33s0PZZY3AXGLjMGKN96QwcHxsEdFyLTzzqfc+Fyybi+RqQbiYuTAmmjzyM8cqNFnGUunJq7uhot01ThmQ5AxSWG+OYFKTq0mkxYIEI0EsbF1cAl1nbDvBPspJGwpLGb0vYFN0lWqYFuGqpDwKjIbMAT4Jv88Jtwo5cL1sSR46PHj5V5Oz8L/ac//1lfffUnLoU/r4Pfh1xgpB9Bpn4GMhe+ufjNYXF+1SffDM5FVub2NZeuc9ulDJgQHMrmvUfCCihpaAbl50Uq3tePcU6wUuf0hfC8YNxovRfd6El0J+XXGQKXaXGHD5t8pEv65LVDDXlSaNpt5lF3GNi7I/TfKWiS1e0aJ/QGjgSFWElu9MxCzSYItxpdoWnEHtH3IaAfDIGWGr3U4BOpncr9TG35SH3FZfDqsVanT3Ty4JlOzoLn2MEz5UI4l8Xa/0T0Vittx6U240LroSuXwTv600Bfm8rJGLGHG7yZdZ00DCp+R3hTi07Rr9oMy24yiP613tX6hFwKj9T2JkyIoDkWbKtBU/K0l2VciV5u2cPGzplSdPWKNVfmvXw5oudCxU1kBS5ErsOwUz5AlDVKzsdGxquW8bA3LUBrwgwSe8ORvafHrRppuGZXvg28aCNS31HLLeMUcVwEew8xpg1cBNcl8PqKvfaVtts1ddgp5UipJeTzhBn8U0je9yMxySJD4RYq/NbrkJ7wkfRY9RzCEYqp6II2OGF+zNgVZHyyDc/bWh9kHskaITLO+DDCb3iwLdt7moTu65KAlFEgbAQDijGwn4gdGlvWzMGOthP0Ou1qNY3DiLy2Ve7F+TlnFeta0zw8e6jshzI/rZjHW2saaI/QTn794mYsXmBNKav3po6cGuWmqNQj64/I5uLiovhM+APOIR8+PGNeXSCbtoeh4YPbjlvirXeZ1A3RqQAj5cdWcqKrvTV0tav1rt66Zt5G5BL+gsgz+ZONGr1DVLQWj35tYwq4DYI+6ucOudCEiHRUZBw9xFPurLcyp3/9zdf15Yx88zc//5xxJn3ss88+Yz3wlf60XxPk10MePXpca7BOO86i+bXk4b3u2EZfunpvpav5EGBnrGxupSMZP9M/o+Ppo+mzqeuIMk1IspFqz9BPMyYbaPBj4ygILiXt3Th0MCQ5uH8vxx36cMwKU0OE8+M4zvTJ/UkCv70Eosk/B789x/++JU4jXyabDMpZ5ObnnLNJC3Ig/IYF07wYyeA9suiyrM7AfrI6qQXUIy5GW+9swrfKoJ7BnFFc9xnbakwSmbxykNJaq4lOGNvTIFcE0CMmhx0L5kx2+X+FWTTuOKTaERZ+4r/isjeIuzb85IGUOjyGfpAF6MgiJt9M3JI35J16UHY2n1kArliw5nIq/qRfcUG1XC1rQbRYdBaN0yFW3K1ZYTXMZhIbWGRGjjt4C19B3APyinvNgUn4y4J3xuSPzAYWZEx6e77D+yf8sSXgYt/oyAQceSRHYwBtzYNDYEwwsGxQujXZpWfxd/xB4m9Asu4wBKZf9d7RW3QY/U2q6Fz6dQ6I8k3f//3f/9U3336jpP388y/01//4q7788otawKGUlTf9J301m9/ocy6H1xwQR4+j29mEhXZopLzWWfDBVdLu2KCNVDTh6U/5pG0QmtXn6F/pa4lvrcl2SB2QvAX6V+z020PkhzrgI3UasMPbMYo2RduWwwdokbvhqWzCPSHFQiJW8Wsb98jYl8vwbW3cIuctfX4eA0b4T9k0NmnfforE28HQlyKXyKfQOn5XeHgehlFTfUbI30YIjnkV7OS7iUZYc1PKsGc7aSrLe79sv3faTwl/GwmkSdKuhd7VOZRNX0tfPntwNs3djx8pByAJT1/OxeKLFy/0AtRhCTo8z6mzzh9zb1tFv6E7lDG5rY47SF8SqpG+lg3gjkOy6K1tJc62prhd2SixRJhNvHXDJN+NgL0nGj7u59lL1gKXHNalLpnHH3I4/oCL785aIP1kxyHRjvk/ZYbXpLGPCjo4QzUFzHbcvx4G1iZb+MrYmkNEerIiH8HPwKCXukd+lxzgZ232LWN2PpRnW2ccDj198rQ+9Z2L/YdcumRs7b0Vw6lB8tsQCyr043mFt3AT+y6krXasqzbMOVnnpX036GXydPRssVjWfBV3ZFZjGvoYf9BaVydd6012YDXibeShfx8T2aa2se9C+nnmregfKlcyWzBmdPpO5aOPpZ+lj86Si06mr+WQKmNH1hbZM1xd5XB6oF26MtdnzJlp5XA48k+bZNxJuD1TTEm/DSKDHeuT9LmqNzoVXbOt9J/wHN6zbsmaP/Wc9S48h/fUobd+YLg1o1tddlNqBCn9K5jI5YpxNe0cd/pjLvW2XJhk7FqvN/V/F3ccvvfe6/Ax427kGL8daUyrnxqPNLmxomqx3kJyXINcmYAyfzBO7ih3fXWpi4vXOn/zisP9c+22V9Dg4qRF76ROW5iQkcv7ccDFJW1TU3dX84JLFqddEc0AABAASURBVOc+WeOgclsWscQvwFJOGi2kPYwdxD9ykTzsLIYlLo7M3DVhpIzECUoQ4LF48fgWpFQ8OhiIuvEQaDV0pyEvO3lEOuqO1VoruT7hMviz58/rmz5/4TL4r3/5i/6M/cXnn+uM+S7y3tIO5+dvlF/sygXwi/0vd+Ug+fWb1zq/OEdmuUjaaIs806YUceAxbrne+9fEw/TeB+2t8B8aW+bWBIXP8NBbl+1UEzntuIRZT2tj+tmOtCOCT7nJF10K4k5Y6JAV6wYT+D8975JASSuNdIxDhsRO7TFHS3NYwrl8RedHIPqIFD9A73dc2g7jqi6B8/983R7I7aHa4qEWqydanj7VqvBMJ6cznlb4gvB+8khePdS4eKB8I3jXVtp5qR2Xyzvo02O1o8wB7ND/gbLjphANatrsRq3R6S3jtVqjzBMtT061Agsu7/pySdIuUZ9hHOmPAxjTrUr/RkmjeR2ehIg8lm0umnfoJ30BvSSUOpwybz1Q389/y+VKi04ZSnoJS/bkHqu8naK7G9YowZpL2oyVm/UaHgatVgs95CLvZLlU88h4MxQ4+cI/KHavmu64FAYCuSDGhrtKO+YCmEvfDePcen2p9Yb+yzi4GwbKGJU/8SaxysZ9CCPk7mckOMC69RzLKymCOclx3BwW27xs00RNnXlgdbJS5oHghPM103Y7Bs2s4XKxng9qrpFRZJd+P8ny/2fvPRjjRpJs3XMyARSdXLsxu/feZ/7/f3p3787uTE8beYpkFfC+E6iiKIpSS2oz3TMN4iATaSIjIyMjXVVxLnuRdAmLm/gddqow72XNmJN9wdAIvSvsiriGcd2nC638jHc+/JIvrlySfnO0UebK+TDNw0cPy5/9yyN4G4eRNu7VrlJqop/8WvZtYugHvDJ+zApvkUfmT9GbFDyh16ccUp+enpVdr/kG8uutlWwj34F9nQEdTZ0TP+IfqUcwlIss+rCmb512CYxL6W5ys1S88HRTbHfrveTQOvG2cs3zQn+aC0uYBjf1IWl+EcCO4bfKsvD5LSSUQP2WLpt60K7NkfnaDqZtogvffvttfeP3P/73f+hvX3/NnOe89uUePnykPzH2/+nPf9YX7Nk9ePBA9zj4za+ubNCd6EO1IXR/Nllg+2Jr4F42T3huvasf9BJ9jL/teZj3Y/4OG7CjP29x5739woiF1A2smvahvFO6Ir8WPkBYC4UOP+kPvTdIEUJEbAMvkvWbuML5b4LR35n8V5bATzEk/BQ0/pXb4EPqvlq9mYnUFZOiCzZN85OJL168qP8nl0VikAnJJRPZHUbatgaM+cRE6fjkWKdsOp5y8Jufk8y3ZCcmtiJN0mayNmNk38kJTWybSQmTk2EkG4sP0mcgyGESJlp1kS70ruDxnIPow+QoxttuZewFnbxnIMnmcmtWazGXZGaSIlmtdw3w11onZFF3qwE0E6yjoyOdsBmehXPqkbpl4ExdgxZambBbas0F5YL8wmCWMmfcjFrh9ZJJaAbty/2kdqFewYwMM1HfsYApl0Ev9V3I23tDFr1gW/aKFHMAxZV3gd7qqef1w+Vbn+X9hz/C8bvwD2fuF2FgbQ0rf+26TfMWbUE2tGV0Hd/KjyWSAV8jE5rujq4HDf1rxAVrGnLsb0sKdONa36Mz+YBHPsiRw4PvH3+v70H8WTy5NX322ef6H//j3/U//+f/rE8T1v+bRC/TB6ZxUiZQbq6F2RWL3IN+l+5TzE2+o88NmglrPDr9L30qC8DCtFHeg35YnJCm97VeiKXqEL5fY2Z+eC2piv/gBwTT19I/g/gX+l9oh4Zt2RaPgm28Afy01W1VH96Jg1zZkeQ/IHS3LMYjmytsQN4TZye/tea3DlfVpAiV78662b7mo7WujowafIRG6pAydkyid7EteyQ85QaCS8kSMBD0biLtHrSqo+GRVKSxLSlYKawc6gOuNc8HJHx/kt9jf1IJ2FbbIzoUjNOojH1np2csGs9qg2EYx1rg5xcpXr48V8bb58+eKfOCbLBEv6Nrq27p+rKN7qCfrZWOdvp07EYBnbUbirSw0bGrjbZD/vAkrpl+sEOP41Yc74KmbRyT4v138uzQ//S7Cw4FrrBPCfOeHzfLkICctD5wXNCd122Nv/1+Z6ZPCgyf6bPFP5uPW+SwY44w7zdcMp+I7F+en1c7PHv+XE/TJsyHkidteP/efdXin4OBzGNiY9PG1wxFnnK9rs/y/ioeqX8YiRs2VyxlD9ewhTFnrsOKyOGCA/AdMkqe2MLoWOoapL0b7Zvw1rviJrz3Vv41zrKd7P+SWGVKd6T2q/+1rDMvnTMuonuNvhOQjHu5lpntkqXNnF2qPp02ObRN/Je0UQ6RQ7/TDuM4sAHOHAL7MrExNTDnT7jtoptybEPtl78X5t+Zw2fNEqT+thX+gvB2cMW1oKCHsIH1UOLcXvNuW413HP0zXdGNK+Y1+XWCHbY2NiqHeFnXRGZokSKFgY2/tHHWieM0IYtGX55rJlIJkugABLSAH7qjaUGd1kY/6f+7HH5cnOvy1bmuOAzJN+NmDkgWDk3sLUXNkKXcpEefOVuRObXAEqi5q7fOO7ytySTirL7GeVAH5mDqDXAItr530get3OVwGLyVthxURTbzjETQleiLqaSpc0GCN3ERwPNwkwRa+zzCJSJ5Q2cFdYGebfXImHV41t8PHu5/HvrLL5X/+Zf/FfyQsNOzk5pjz6zx0zcz18+v/Tx+/FhPHj/R0yfPaq2fMT5r6/Tb8J0yxWWv/O0dQsJeuAzq9Y3H63za10811kdnyh6wHt5xgBeqI/1m2kzasA5IH1pooyvG7KxPwkv4vSL9lvQzcfqXvVY9eHf132yLyBbVeSt5hR9C64VHGhYspg8Eyt4Ifh2Q92Cg63Tt0P0t2C0bzYGOtPhIaidyvhE8nKqPZxqm4B7uPd7B5p7Go/vKIfCA24/O1DenatOJPOQweNKOvraj/PkaTcuejwpbLKZE2i2CF2tpXZ3D2MxX+zAqaK3LrUm2JNKICy9ZySPo8c6dd6JlW1RbTtiy1JcXLtHB0lEb3Zx0zL5QDi5zoHJ0fFz9ScTBhpy/+HmZ6WPbzN1Y/+2wjekLQc2XCVuIb6SdxkHT0NWb1U0NgeHOxDvfCMauNdymLYfAW0rYYaNwF1ztqMROC/Fb+Ex/SR+5xA5WOdBY6Cspl+povWCOmudJZoLiu43XMSR46y553Qq9GXagdiuJbKvRHkOnztiq45OTWmNsNlPFXdK/XzKHTZ9f+/uVtvT3yC/Ih7KyZxEc/FeMP9fvyDVjUcKukMcW+SefuGykisLEpr1kHZMyrsjbW9MZB2Q5+M2+ZebKRxzKT9Oo6FDsautdzQ0qP/+dttqiL5FFDqrP4TU8J3wcR/TvuGSWOX7ee+tqvRXi773rnUDPBvDO+MoLrRa42qQht1bvhHVQ/k5ckxHHjH7NMzYpODR8XOJ+0vtjiIWxW8jrx5D4taS1LbsVO7FD0d38Ot/f/rb+S4fHjN3R8+jDZ48+Uz78lQPgr776qtZ/p/ngL31tQHcabWdDTy56P+tjrwOG95Sb/tNbL93Mhz1jA4Zx0DgMij9pbGPLllo/pN/usF9z9Iv5ePR/wW6tPO+Jry9vPZNuxRplW4YP2xVgWb01dfRdFWZdX+XNI7gO/VV62kdxlfrcgfeL8qNK+D3x7xK4JYGb2hX/pyJkkzfu7/i5JDAziGfilYPeJ0+eKm42Fp8/e14bv4dJU4xxjOeGgeWMA99sND588FAZgPIp5ITlsCgHpxsW/DHkmdDMGPO7eA+9MtiUr5qprm2d9JncZYBLmuStTQcmejmczsZnFrE5rLZcG0qbo43qk3vTqLLtsoaByVzrTCa3enX+SudMMjP5a80aGYRSjyMmfadnp6r/6/vgvh4+fKCHDx7UeyaFAwNVBqnAZqCCz/AUzPC9MEilnhm4wm82QcLvTJ2z2H1JmZFf4hby2nAMWtDMBHOP1mpgyobJhoPoiXqMGbwZrGzr+oJGZBVaCYu71AC5yi5hou77W//oq7jK4y4Uc4koz7/Og+a0LdviIcma0aMFfaq2TXuWWEwMIJ0zkUFHHJ0J3GS79McmjYDFxWO98d+40ZvoYH7e9Xsmj/lJuMP/BUs/2kwbfcXG0f/6n/9L/+//+//o//pf/5e+5D0/I5qF7zROpZ8UA4uzot8z/G5ZqKWvhnfbWvtJY6N+p0xcqRb52r6PHikT1gnbkH4V9P3CJPl6a9RnhW1WoxEC2g3vpefX7j5KuZKG93jfB8glOqnTX7MpHexYaCfMptwedDVsRoMX27JNNpAbP3eFxSWCm9zwlfbbsYDbsviMjYk9zQJuB/3QSp1jb+JWvenXCYcAzKeOceJCrwLfftiGtxW2aYdFsYsp85JFbWxtNgJqE4BF74wNitzEZRu+VZBxpThvQVx2Eli2xSO36qKeUc3yv+exlvnuerwn6+9Rv5AE7LVtD43b0cfoZsa8bCafnp6sGw6Mj0n6/PkL5dPHsRlZiGZcq/5zQ8cOrLfYp0ZfAln0ZRw7oLdWyaIjsRlxK4BH/Av0ZuzK6s5KGIpOLDeM2IblFYS8dc/kT/+7vLxQNosWaCVRwp6/eKGXbKxksyh9L/0x9mhkLjCz6Eya9OOkl/O8qcM3/Yn76RDKBR61CURfDi877AkWQeF3PfTlwPfpE33zzbf6+u9f69tvvqE+LxV7krlX5mNxU6dhZO5Dm4ZLyFa3jSxtizvBvwqEpwPC0OpfbSFPmh4JYHfW8EVb7OlL5lTBFvnYjbncqIE2TJsGthlHALoWve6tMQZ1VRx+OzKw/pWuVX6HGq91ty1umeA1fmFcD2ZEv5TMoludOXDiL9lcjS6KTCVX9Ctu5EpDKeNQxrygdHffbomjCM28z/THpE/fG9HR4Xr870mimf6bsurlEx4UQXHLnXgvOeoUvmxrZtIS/lOfm7hK/emb4S+8p5/FjXzKRR63y/Be3xIe3uL+5kFF0k475jqZaywcSkR2qVdkk7aNLbp3/z4b1ycaWYfFAEV3ghn5XtukZAqQe5wV0cj4DqlmXmbUbgdmNePnEGThgHfmoHeb/4V5da55vqx4c5iywFPWYhkDLq+2HOrsmI+iF3NIWfmTG7RWiJAF3ZzBMhPLQW7j0Ld7VFMnttMn2msQqkJX86DWRtkdvUN/mHtFNleXVwqiQ9GnObodQchScHDKtWxCA1EM6eaMSax5r9C5A42FQ6JGQjcz99sp365PfOSevjixNs/6+wHr2HwT+N///d/15z/9uT7ImTYZx0lJ/4y1/WPWAflG8Pfff6fVfawcDD9//hy6F9pRD1iBLxfil3ku4B23bcVmDOOg1iKPRZmXvnzxUk+ePi3kQ2SRRfQk6+5HbGA/4KA6Y9eATUi55+cv9fQZ6fN/OskXnkIn+d5R9G88GKHSr1Ag3YVEvVVBAtPuK27FQu5WSL2O2i9RAAAQAElEQVTeDI4/B3gLjfo2Ghq4YlaL1mmmT8z5mWYOf+dCJ2ygJw6a6ScLmD1pFvBGORRe+rHEobCHE7XxVOPxfU2nDwub00fanH2G/5EGwsVB8K5tdAWNLbiCXtxtXPri+v+CG3Tpk6RrfZLpe7NMX1CB7quFd6N7nQPHwjAo7zxkN8muNHgkWWpNiV9sbemjr7DzF/S5/JuNRaKOS+n0PQ4M799/oHxJYERPbZMb4KYN0l/TT2MT4y7LTL6ukb7QexOJ65Bjpk/PzGPCxUB44ho0qJnywZbE77aXIrEMP16W1278BcjhChsxw+sVh79X+bAV894cCh/sjaip3rgW3hZC4+J9x53Y20jSxXmueMO/Br3zSfVkYxsYI4/Z38qha+QZGxBez8/Pmcu+UNx8+z82KvsKsZ/p94WLS11xWFx+bOsl7ZT3pN0xFi3Io9GWgW3sF/bx1UV9uCX/1ur81SuZv6OjY6X8+/fOdJqDMvYjbFqD/LEvC+2Wivj6Ec/Ph4VyI4PUK/P82MqsrVpvtV+S/ZdjeJ5yYN7Cp2QbtD3wy1JBr699kAm3ee5l0/Zu9K73rmu0TlfoMvF20pv3oJFm0FBpmwwPKBD9YqbP7RS9X5DZQV/0r3Klwh9R14V2vpnc+5e4wf51dUi7INMddiL78f/1l7/of//v/10/+5y1z4b97s8/4+D3T3/Sv/37v+lPf/5TfejrAXOu6HfG0U57hVh0egudHeulBXuStisk8ucAvKsKcOnKa33r2MJRE/1tgy5vmKtM04iNxD7bmqlv8cmeYnjNF8DC+3JN793MLpSXZJUWT5omQPVlNx14CIWZeJLLvNjoM2Vb5u2nvkPzY/HDPMAxiT6ULklzRxg3kbADQqrqH88dSFDFHzLc6SbVJ6Ky8eCucm66FUCBN8M+0O/ktXj6o6FczuOfFFGGD6la0r0TRFRnuuVe0yX82v8pnkP+g/spND4kz62GTnHBh2T9BdOES2yV3obVCLwLBCvGeMG4zgwAmShdMXHK4WR+Rvnlyxf1f3iecvCbSdIzFl0ZYC7q2zNXNYmyrWmcdMTE7fj4hEnT2X4CdV/37t/TKYfBR/WpyEnDOGozbZTJSoxsGfJMUpmZLyBhluHJ9cxiJ8Z7JiKqZBMOYvi38LsOAmmMgJpAY8fCNBPsbCbsoE1yJieDOptJDYO+QGihvp0BMGFQZBP1qiaXmTAmTepyyuTv5OS06jUxKCXs+OSE+pzuw0YmPg1eF9h8jRkeZgbSmbLj1iEMvG6ZiGcSl8OfuFe8p/5B/OF5Jm/4yiJ5RFY3kQExyEH2hAyHLBz2kzGYuOZhrrJnHdwl9U0CYBDBlhv/rwBpubtAk++5uyv2ELZP8s/iVMNYdiBcoPXKxORmm5KE+KTLBMZqLWgVxkOStV643OK9HEQ3o/8HvcuiKpsv33//vb5n0yd9/JwNlksWUdGdCd1PP/7s88849P1CnzGxzMbMZnOE/nfKbTJlp72W0j0K4Fau6N7en37VWteBz9abosOhH5uQD4dM6PU4TtVfG2ntJu8hw31BXKsf8td6H14LxOZOsYtIlxecBXcFL4THP9PfYiO2TCqzqArij2wStxCPVZFtbOgqZ1NX2xUmLrw8X99zyWAu27il34dW6IS3GYYP8XmXVjq995JlZzMi/taaHNhar4V6wgn5k+8aRBJEXOJTIwL2d94WeEn5setbFsFB6hseQmOfFMeyX4OAO2/bFb4+pYMrrtAr4L99Fy+3A38T7zdr+Jtg+C0m7U+rw+tcVvpu9DLj0QZ7kLHwhLEwiL/3Vvp+wSbTSw5RX3IId46bOcQlmzLRweipvVK1V1f7y8671dD5QFzR0ehr8h/GzLxHp1c9W3W+/FEw8vzQ3SinH/oarlMeYTNjdcoJ/dDI+DvV+Mu8gXRrGbvqZ6vS3yzwpj+53wZFyPY1Qi9l7lh4L9hioipOsnJFVoW8EGY3xXZccVgRbLFXmVdk/pM5yznyfs4hfDbunzx5rGdPn9XGeuqRjf1H2OxsaqW9Jtqvt1aU63Fd0Fp2hV0/7gq7jvxZPUv42pcQCec9QXGxhIkp5H2HnY3uvWLcOmezMPMpy0r9U99hGOVGiAFudKz1rri9ra5NXFG8+2H77ohD6A/FH9L9Wt1Ujzpwy25vcbljXr1DX6N3aQ/bar0r2dJXd+jkwniTdztP1ZX2yab3K2xD2iYbrVvGItvVPgNjnm3Z63tsTMI6tNM+6aOmzUIs7R/3UxCeb+rN3TQsGNHhCu/pd1kbRafCd/rcGj6vycgy04cjg8yBwnPqMLGB1dG7bIzahmwDXvMoruu5DxBJAGF47NVNnOvBkzAS6KeDJMi+BeWKtO4CceRxKopbefGn/lt045IDhmDGnmKdSbzeC/IRiTuHLhkvTs7OWEMd0/70y96gIOwbaxYaeM13KFvYXEqr04R9gYnCu4pjlnPgm2/y7qHlQvP8StvdC11dPWNth7s9J+wKWrHhO/yLttuZeInlLn4IcnhloBzomrYKX00cWC3acWg8W1ooNPrYPKhx8BRYo0weicTXsESokh409LcR3RrMh1YOoPMNPQ57rmCgxh7c6Ff6ytrP4BO5LciEknV9hTQvCV/obzOyDpZ92lV+kdlCPXfUeSb7ElbUYCJtkHXkGQdWGRsynw/yjeBHjx7qjLbZsAErGbnsOHg5VzaZa33w/WM9fvykPvj9kr2BfHA6vO/S9+EzrLnq2mRb+dONK+XXN3vc4W3hIPlS+dBp9heePXtWa/DMTztr9ewZnJ2e6T57CBm7Tk9PlLXvyLrXbuSfa4w7x+aHl5pzvDqH5gVtfqXopCwZfgJxLXeAoF/5vdCG0l28H8LuqkDi7gpP2IJc4r4L742/zhvPbTRIBh1+38RMn+HIUzP9ptBGzW3SMmzAkTSeSNOZGuib++pHD9SPH2gA/fihGjBhIm4e72nbT3XRjvXKx7pYjnSljXagDpY5AFYOmemb88wB9Bx9EXPUYOFcdCmZGgW5hi0VGm7T4gavTUujHoxFO/rOjiQzroZBniZ4pe8T13pX5hkb9sBi38ZxVCNdkRMXfSN9NONIkP6d/trQzd6bRvIPrZGHAhTeZslLvXfSGJZEVNp0VnQhL40kXW02bpNxGw2X98a6dT0YhhZ2ec4cPHt2r17qkoPOLbYm41WwwNtNzLynBHJS0off4S2pYUFB/MEhPP6buJlGqZwk24h2UGSYuWqQ/QBxXbEfcQHvF9QjyHyiDoOxoRl7trGnzAN31zZxLhuQupFdCzKJfb3koPiCg9/YrcvQZF6SMJNow8FZ7MxJbA17mRP7EZmLNNomYgmtA0i+3sl4F9bYD38iqOsy4DVts2POtaX9si9xuR9b47etzWaj6NuGfZjoW0eHLFPeIqMzvTX11hTeC7bst0Egd8K1d/GT3yZvEBq4jkt4AwbiIqXstpbTm1rroEmUg/A1Vz3QJCoWuWlRVIvHL3Q75dQjnrdxiIr7E6JI5fF2iUqw8/TNyAgG0VzLaX23kSnt2housI1M5xrjXr54oYyb+eD137/+Wo/Zu4t+R3fz5Yx8wCvf+P3i8y90Pwe/tQc/KvPRRvvZYeB126R90vdjX25yFn9SKo8gAXmJ/zYq7sMea1bLBvBTdaSumR8M2M/odNxOWOJIVXVPHYMdfX2mr6dfIzYlngcqtq/Tno3Ui0DFXdOusl2jK5dsXFBpQoxImzBcIvOUeX4syHLHHSoEh41PAVnfdyNKw+z7IVKICh5gk/4WDnFxidW7oOQTsXGD+N9CSiTNW+E/Jix5ofvOMhP/bsAKt/VJ1ydm+6Sy/kGZqjPQc+hOPG8xgeKu4Z/wpIMV7dC49kPnTv+tct/5CrHi8mPcu4i5dAKVko3fwgXCo9cGeuUfngl7+yYcNqgORid53kSx+XamHx+ysginlh2sg0aMZ6Hzfgu24XFhobdV/kfGSxZT+QTuYzYRv/n2G/3tr3/TX//63/rmm29qsDlnc+2SyWSYHViI5dOOWZw9fPiw/q/cI9wHDDYJy0CUiVynzGW/OPV+QIuRT3joxIjvmORk4bcgHMeCOTHwFgcsMfTQaK3VBFHEJyyTo0yoTUAmainv5ORYcUMrG8cXTPJCe8eAkYHjioPXuBTFxGVQBpqGHOoTg0wmW291iJ1vLx8fszCRSj7J05qr/LgEyzZkkF/4BwuNvsBnylrrtWPQ2rHw2BaN8PPkyRNlo3YhbXjuvVdcFrBZ/Cdsk8kdOGbQziQ47iFsnKbiubdBrbU9D9GxhbLmQsqPbFLvlEMjh12RWNZv46ILUSl4jecuEPXPdK/tYqFSVCvu2rYJSPVnNnqqTVkUzOgYiVSTcq9powvNjWCXDkT/goW0qFrIoKvSzMuWg4QLFj75NOn3332v//zP/6P/83/+U99++3dFRzdsAD18+EBffPEl+EKPHj5S9DC6upA/fSgLktCIPQiiuzt4S3z4bfSVPnQNY1frTebdtkJjQoePjo6L5jELrSxkJhZbIwvroXe1pCetbb3vWqNvpnHVUyYXqHhc3t68CQufW/pseD9nURnblg2t1C3821bJt8HPnndB2Lr7Cr0gMg/NyPGCBWvsSvrhIVdrrfrvhAzK9vA+31goyea22t4VFyLPE6jaMOUUsIsz7TvH3aPCybDkPS6ojIdHKnfw49preZKVq/LjuZWMEMreByZNBZBXIMFrGD7K41nReZSfsNig8ifwA2Eb8j8v3mLljTLfiv1NBtifKEMlH1W2ZLvQetfIwcaG8Sk2IR8Oeci4/+jRI2XzuDXXRm4+VJKN48wnYidm7Neh/aMrwQ57kQPN9LkdfVFcGf86diDx6ZOh8T2L23wAbaUzVx+wXG7SoZncB+oQeccduuHx/v0Hyr9xSB3cGpQY16lX+uS6yTxig7pEnSGsRp3Sb+u1StVHXnDbGravFa2FPnvBPOqSucmWzXPJhHfQ0k2w0bPWjaylSguPIs2Wg7PIKv09m+5X0IhMcqiW+UNkHbuzY66Ttsmmfv3015dfMqc51UC7pR7iWuiToYNXqVcQ/00kzIb3nwE3yzn4w9MB12HxwGucFchk/26jAzR7ZBI9efLkaR0K2NaGMSzzpolxJfNNakE9rY4977R1b01xW28Vrg+4bKi8C+S33xP/E8TBKKW8/z7I7+C+P/Uaa8M3XoPbd+hEFzO+R847+unC2BJekj46RBOU7tqtsidshw4m/SU6es6G6/nLl2UXMiYm3LbybcQjNs2Tb8N4WB8WZV7QWpftO1Dk948Pd0pd6rHmSZ1uIzG21YBt5UqarC9Sh/StczbdUrfEZa4VezKNU9nDzuFmxvOJegSZxwz9tTwW+rxttaqbuBaF1nKDLwLfuO2Vjzx/KYiDhzCxYHluImGJCx/iwY1DCuq1QyfyoeHnz58rctrR9r1ZI2vEVCHvDc9hbdY7hyrUe4sezcx9nL/PLAAAEABJREFUEIrcOghVaCo2Hpc00S1YwS6mryfelAssGV5b25F9BnFz8Hehy+1z5rFP9PL8iV5dPkfOF9otl7raXeqS9d/l5RZ30fbS2l5Z87apcVg0tEndHVqD0rY5pLiar7TjcIEEamNXH0d17OjQRoIGWR000EUFQBhrEiH41iBeW7eCjtuHprgmQQ5j0idenr9SbHjGvAvmo7HtW3jdIduZA2MhhKQ/oDXLPkBckdeMnLKFG3k0jeOkjNW9d0kmbhFZlCt6vSDfThudnp3WPP/Pf/6z/tf/+l/6H//jf+qrP3y1H8+7Xp1fKLb1O9YK3337LeuEPb77lnBkDL8zbdlaU2xtb12B4DFlLGljibKtpEnYK/YSMkcIzYzvOQgOTxP2OmuCjF9HrL83HHBsmGsc4SbsjIPr++wxxJ3oa1SBtr6oQ+rHHFCHZmS43Y+rdlODH1lIcHkDawjPxH0K9HNdC0ytSP1+jlKi25HJWzgUhjxex/HCvZTy4IkLlusEjVwdxAUG9AuZMLB4UDDjrhg109eWhtsnaWCfBcwc3M79SMtwLI0cCI+n0nSmfnxf073PdfTgK00PvlQ7/Uy7zX1dtlOdLxtd6Eg7/AuHwrPxL5O2HPzu8k1k+JiXzh6M2WeZC9X/X2ELmH/ttvSXRdTEMnwHwl1kzXFbg9emBVfjqCmHg/fv6ejemTYnJ5rYoxmGARsTOov6fhxIWEsei3435/EWlnmmFKn1roF+OE0DRXR1+o0dnqQkiH/Jg/BOWb2PsjvmuIHOIXCT5ybNKhjXO2oQ+mDBhmwvX+ni5QtdnL/A5l2q7Apx6bcH7LDb6ZsLZHIv8HCNBPwECO3QvE3Ktuw9qOeIrNPfHz58oLOzM8ni4Ouy5hCxky9exMafa8ecODwnQSNfa02xQQM2OjQG5NV60xYZZN/t+8ff67vvv9fz5y+w6zs56ZF99ivvYVuypzlNjAO9q4PkDzo0bMu2cqUeca13/xGVJG+hckDHxgeSoOgtixZsZeZbO+zXFQf1F+zTZE6fOUjap8HvagtPlbXKMKAH0FhlINlW0rTedBOddJFLb12tEecDVh5si8zc3kPCw807crUtKZAUZgG3EmziQ7M3aBashB0SzqkX84QlIPsveduS3/FXMSR4V/wnh0PzmjZ+G0p7KK4kQoRXh2tBRod+GDfhA201ocer/nX11hQdyFone/P/+X/+j/Kzz/n1quj6F198ofxK3//9f/8/+vO//VlZl0eXU9aC7KNXoR0dWygvZdjEusm0oY0/gTfh9cXy6uEZn3k/QPEn74eC9LpxhY7eyBt+GvXt6r2r9Ua0S53C/23QaySim0mHp+pG/aKfiXutf7wRLkByUurti7ibgUkneFM8H4qbBN7p/1Bit9O9k2BFRAL6IWZTH73niuDeE/1GVNh7KyCBbyAvSRX3U5C8dyCkEhz3I+ESEpkjjI9F5TWZ/8nvKEJQFv9WXRN+FypZIuKJ+z4kzfuQvO+Ir+DEB/XykY+78u3DcGJEYgsKqT9hVcDNZj+EVcTNRyLuRkJvpvyx/rAT9Q0dmzdgW9wE4fKU81gxM8HYMtG7ZPJbkwsWnlkwvXjxshbvmSTVzzs/YzHPhDGftNsyebJdE6tajDHpzadzs/mb/yuXBeTJyWlt6GxYtE0jC89xxHgPso29Ta1X9NYI72q9y/zNbAJnUFu5w8avAhdRsq1caYu4vTX1Rl4zISdd8oW3DGyJzyQ6G0pBJ80VdUzdMoFKWjdrqgXmsVKP45Mj3X9wX/ezIcwkc90wnLRhAjiBzmS+OOCRzQa4q7qEn5kN7R1y2TEB3W2vtI2LXK9YtGeTIe6O99RvQeYzk+0tk7pLNsSumNjl3bZao07IooMs1lNucOBhnEYWBSuSJoOcZJFVuRjSYGupBUg26UI/7ZpPNeagL+VU4kOGZPrVYNUJKgBHb/sX+t3boWtqosjzT3KbegDu8qSpVlgNTxN9SNQbnecpm5CCZFsWoQgq/aDau4RDAHEidmHyl75QG01sYubT9plExs2HPrbobpKO46T0nfTlMxZD9+/d0+npqTZHm+r7hlZ0OnoVetGxCzZ3L+lnO/pxTbS0v6p4K/pdCw/0O4uVTGYzWZ3oXyui24N6b2rA9Ae7ybZ++DLpSJW0gJuX1zcsvH7Z+6JT4TOy2tI/g+rD9M8ZublZrXX4WdFu8GOnvBXaXwttEkTuJRtkGXkecOj/skR2aDdFBn0Yym8TQbnisvZ/hNn4ryHZVl378qqs8L8v7wq7kzITHl5S9+SwXXld9ULG1Kfht5tcSLxEMmDVRRkYuj1XFbJ/IL3E7d+SJkguO08psk3YIckbRMjLXdHh7zrNHR57pXdH1M8a9I8p9Wet0icTf7sJrEZg7710OP33sBkROxHEfnTGzYX+lHEo84rnHAwE+dRyxsb0l/Sr0IEc+rDqVcLFZVuJt63SZWhhwko/bct68zrkezP07bcD77E/A/OT2KPwMIxsvO3t0ThNVbfqI3sStmUH+4ByosFBvfzgg9zQSP/r5VLpWsynz26ZF6QOO2xo+u+O+UIou619NDLYVl/fsWk1K30seV6yMf+cjayaryHjzHNsl83O4j/f7Hrw4IFO2KhMnXsPPRevKa88v+JHZBA5hcXyw7pt5LcidbhiLnV+/pINvee1OZi0ZV/R0V5opUsNWd5E4vJuO1l+E/i5OLWhDKJnwUJnWzDUM3o4p+/xbrvkGHueuIWwhTS21VvTKk/TXGtfTr4tY1NsQNoo7+Kyfd1+mRfEhhyzZojdyJy3s1FJElKut3ECnB9xl/ZU/vAcD6zDq66RsJRru/hLfPpi7FX6VZBfFUo9bEvcyRx6thWdS13WftZLHnYS6fqyLTdgV1jKKE/e7wKR9poW7097h+wdqCAejXJty7ZWv/CLa23fHeufyCPyyeHv5eWF8u2kBb3ovVX9S+rkz/s4xcaOJSejL4tcdiyu8NvGcdQLUAZP5eK04DoN6VSQVPE7mmCreb7Alr6i/Be6uHymi1ccSr56Wv7t7iXnIpealytsZ7DDD30OhcShrzkwaqBz+FTgcKXV3KxLzZrDFwe2hv9eY8ZI3SaiRjgBoQOsxvsBlv0aVFduUtwGWcyS+kCO7gqXxRWesO3IdZd15TXg93pc2FFfTndIndvkOyDvwYJSBfHblim0YPwE2s4TOgvKL3V3TeNGx8cnunfvvh48fKhHnz3S5599Xv++Kf/y6Cxr46Mj9daR81wH1fn20ePHj/UY5EPNOcDNWiA6EN3YxW4AcdmWQMLP2W9I3u8fP6nD42fPn2G3XykfBLMba++NyhZw6LvZHNXaN3Yi8+VxmurQ45Tx7OTkGJ6PtSHdQHvJov23esVh9IuXLxW6wcvaw3hF27+Wm7gio/C45XA/fTrvBH/cTZlI8ePyfEhqiHKXhn9I8rfTJPfbobdDkuotUKfI8i0cMieeyOQTbSra7C2oKWELcYu6FoNyOSj1oN0BbdIcdNy+Kf/OGw5zgyPNw4mW8VTLdKZ+/EDDvc803vuiMN37UuP9r/Djnn2uKT8XffxQfbon92MtmrTjAHg3d2131m6mLy9G7wMpbb692pXeZW41M9ZFBxYqtog08K7WtBjgzmDpXZ4m9fQFxqwRd4r+jdgBmzJm+sdWGffy4Y2s/ShQRCliKxfRdOyjtJDuStk7ojQN3RqHrt6aKh3xnOoqcTyQpyR4UcV3ghokcDn4dUDdPJssi0RdvEejDzbmjgYz4/GW/aeLV6+wkRfU/QoeYj9n2Fwg3WQLPxCIMHDrTnh53v2g5HBdCW76K4BHwgQdvO+9TaKBOXn69unpmbKuGDgIy7w3duKKte5MvULEJvUNtGY15BsZ997VWlPaIXsVOTR+zjw5NuECO5H9skbelJOD3xP2OmJ7Jtp4SF7ikj+w13J0uKoyvPg9IOpdt+3i7Zq2kDfSKx2kbrGVqecF+ysXHALHTxKN6Fr4m3BjF5tbgpO5XNtKWOi+AdIRJTfLXoFHBVkCeeJwew+t176urrfSSDitl3qY1K/L7DrI3SYtOrQwJ1hw034L/jcyF4Wf+WHo34EEESPY/2khvZsksuSmjy1a6KMLcuEWolKjbRqeyK+3pt5ahSfNJf02H8L6+9d/13//139z8PtXPWYMvWLvLTqbtd7hW7/1LxfpN9Hr0BJXlYVehVagFBpGiIscLP4snnr7InwNvPasr/vn3aH7yA90QiMQ9Y9rG3k0td6xjYP6APB3YFtR+BldCnbYtt12p7h5J3K9qWPqGkTn9tVd4249k4YWuRW6vqY068P/SLpmfOfT74z5sRHtYwlEKLfxsTR+T/+7BF5LINqUt4Mb/8+NlPUxeAc/kIghmA+GowzmOjlKDtuyQTOvAWaIPLz84+6VjZWv8BYogRl8Z+V/lcQwBpmYXjGQvHp5zmHvc+UAKAdBWZA9ZyGWyVEmSflfulsWoBnUM4hkAfjg4YNaHD58+FCPgkeP9BA33/Y9OjquhX0mHK6yEQdyMY7qPbwsjDmLjOxabypDjj8TncNkjgQ3jLhlW29cvFf+1iSiMrFLnXZMbGcGU7spk6P8T4xMlHa0Xz4t+JxN0i0DxIbD34fUI4PlKYvaHF7nWzJ/+OMflMEz4cccboe/6MHCACNLmQyG3wyiW8rasWiMPDMoBwnLwjffos5G0cXhp6iYqO5Y0C/ok2016hs6rTEphbcZxB8ZZ5J7kk+XZlGRCSgTvEPagxs6ybPA1wLNAvVOWCazFxeXqvKZMBZftOEiUQUD/foumKMaafa3kAH718fwz8CRQzMPsN4EWPYe6Ep0pPEuGR1a+05rlnjPTc+i32zBDjnGXhFDem5hobS92rLJcl6fkv/u++/07XffKp+Wf/7iuaLT6cd/+uOflG+LffnFl0qfPmaBO21Y7PYODbGmnBU9i97HNqw6v9UlG/C12EUnU16xRaPOvCdjdHdgYTuOU/XNCd1O30xYb73qEztjpz7J8fFIzuCunKhYqdLBTZpDPeIGieu91eIqfI7joA7PnbBGhWzLNrwGrfzSatOSPzK5ifRLcbW2pi2X9Kln+UML2Hu6bmqUc4C95rOtpA8OYYi22qHKxRZF9lkcHpB2SZxIaLvsbOoysrE51CSautGmN+smrXyI9Lb1Q1fklToGSRv+WmOThzJT9iE8cW+jciv8xfd2/O8hvyYJ2K/1IV7bpZMdHWqtlX6lv6RfHzF2Zq5w//49NnGPUSfrgo2WbBDnp6q+++475RB4y1jc0cVpGqvPhZZt9HqpDanoRuIzLubwcsVx2Y+kTbkQ12vOok5YQfTvfbo3E5+yM1amvxoKA/18GielrAnblPfQt4l9A9pf0dpg/3rt3BV2HVkeyF3LLvVI4JY+XH2XhXz4ukI2mdfEaCVNeLlio3Idz7HvGe93s/L+4uVz5X8hZg734sWLsv+ZR+ST4F9+9ZH/R0EAABAASURBVKUecPg7DGOK+c2hpEl7hfHyxwNslwzFFdmdn58zj31e85606YBejeNYaaILsUdkUcKDyDSIXJUI6Pyr3ZFLkHrbq56nz0V+B2zZVNkyf9ziRhcH9Cj9I7JL3uho+lPeB2QehF7yR+ZJEx29YC6aOUbij5jbHmMj0teSL+niZr6RPt5aT0cOmZ8F4SmEVzdadROJeY3wdkXfvMhmOXVIvRLbsHkBUqv+Fh1MeOo3oHcDcup9QLWMSGOTUqWUk1SSxYXMFeD9x9/h7QDBluWaizR1bHzQelOj3sQoV76pWetI1jnn5y/1ChsfOTType9Nm7HyJp0tpc3T9q11UYBypcS4QfxB/BIZ9ljK1f5acBetH8Sdke0Va9srbTn8vdqec9j7XC9ePtOL86eKe37xQvnGb9ZfM3NRzCZqDG13aEzqw5HG6ZQx5Z7GzZncj6S+kYdjicPguY0KNGzUphONR6d4T+TpWOqTZhPPodYMyCy5AUvy6z/j36OZmPjxGLTWsEldGw6QCow94zio9/BHYkVv5tKxHf1wRz88YN5/I5gk+9uC9DXkBC8hEE+9NhKkTLtxQGDZoFntFgbK30xHrAHu6/MvvtAf/vhH/du//7v+9Oc/17eEs0YlJ/K+YA/hBZvQj9dvBDO2P37ypD6I84pD3svLi3UsF2V0ZCMphzD5Kemv//53/R082W9g0zBqpBmnCXkA3Akc5AEJckutNWVekH4WfcqveORDqvfv369Dos1mqnTnjAmZa3z99df6+zff1EFzbNFCQUhFM+NK+nfJk/E2bmX8tT7gd/ko/AwV8W2abwWQIGG3gJ4tNOCyd2c1WuFNzM7BcKe/DVrodytoS/yiL4q+aQ6Dh+mepuOHOuYQ+P5nf9KjL/9Nn335P/Toi3/Tg0d/0On9L3R0+pD+fDgEHlUHwByQboHygY82yX2S6L+7WRyC7lgfA/Rgu501YygQtQTPBXv1mbeC0UMr384b6K/jNGrAjf7G3mX/JXOx7DuVzkHMUGjN9O2m9K+gQXfH/lDmfgv7QHZTC1pS6/pafPDi4ZbqQd/GB/8mgRepwbeBgEOPfScXZjUk3sEARNwVY9p57Db2+4r1e3SrNcoHtpUrYdVfsJ15L6xR5X3fY3lX5AfmT/bIYmQ8zb+GytzgmP2IETlj+KvuvXeNxA/DoNY6sOy3kXpcIee0ywWHqfEnbEYOW9q89aZj5iTHJ8fYnk1hHEboNcn6eS7oNnjtvVc5dpMIq+ZBXzJm7VDObeYf2NFL1gbhOXU92hxVve1k0CdeH5H3nY15KBpaueGnoT+9N/S8q7cup14kC++R94IuLdQvepW6EvWvdafuAbo30zfTzqtcImSXzKLTQdo6crpEd88Zzx5//73+8pf/1P/3//1/+o//+I8ac2Nvst7+wx/+oH/7t39T9rEzl+7olT7poiGTb+/E+0sg9Sy9QDbVvyk0LNhGJk2RxYb5wIb1w8R8KfJpDf2SMWeLdvTjS+xYEL1qrYkovFDe08SXIMKhDF1xReqHchNPBkJ/7Tf8v4fFVpUiwQ+5JPn9/l0C/yAJ/JB2HuLDXvxxfxmUIYgloFhu7BEhGBGer/28r9xUitX7K3jaViYWsXQxbDOTwQwSmUi8YvKTT+lmszA/p/jkyVPF/zyfiGMymMlRDopmBqeOcd1gaE9PT5XF1aOHj5SfeHz08KEywCS8jDEHqn3oao1ygd0EC5EeKInVu/3aaNlWZ4DqrSuGeuVzLtkeFmYJW3NY+YNYxcffyN9afBh/JhRZvG1ZIKeeyReaWTyG/yCDxQCP0zTqiElkTfY4sM4CctpMNeHLgXEmmQlL+gZvtmUHTblCO7LJwJ3Nr0wkM8l/xWQ6B80Jv2Ky9opJdQbsCzZFrhiUdkzi5v2CvfVW5YWvDGqtNRmEvxH+xmlSwoPee8knE2HbsOCSQcpZ+ZgVeS3oYrBjwphw20UjMpjGSb016kH2X+Gd3lOz+TTwLaxx72T6nypibd19lXihCeX84bHxgd66emcph2CiUwt9OznS9vHHjSxtJ5jNl51e0efTv/NBj2fVz89Z8G5DWcM41MIn394/Oz1T3NOT0+oj0Zv0gyyEei2wmmzocisXPMz0vaVAP0cHo3vFB/Gmf+bTqUVjHClrZNEyKHod9L1uJ50NUW6y/SL3Aq/BjBueU6httdaLv46tiKxba6LSaCX9Tqq+lj62ZbK5pU/vYnOwlaGBOEix3snXqV/qPtGf4+Y9aL1TTlP6vG3IWzyArq+V1ipTWKTPJ4p0cLK+r3Epd3dzU/DAC21SOaBfvNB+aYvX9TJFwgPxdvyBCMPVetn4g/X17SeMRIYr1uhGm0vWnuFySCYCwPpM3Q64DizP749fswRs2nXPoG3Zb+pP9Cz9eoO+Z3zNWHrChsphPBV5sjjLuFi26NlTDu2e1TeJosOJD41Vh9AVFMeUl7CB/pg+FLTelTARyU2Kj7yhu9A/Zmxn8tvGpg7YplHTNCp16K3LbrJ9A/rRV2xj6nrFgj6uKaPKo07UWPkAWewLxSp1DMJnbE0+WHZ5eanku8DNN5ses9n+hDnc8+cvdLm90jhNuvfgPhuhj/SAedoZNj1ztNabfpNXDAWM7x18600TasbWRY6RySvmX1vsYGQZfTvMrWyvGXhG1r132rqXbPNuWybuX/G2LdtV9cg38gwSEDd6lg8W5QMJMeS2kZsrT2vtWo7xi2uhUZLv4CZ/2qfAWBk3YWaMSDulLx+QMTJtlvdGvG0o/nw3rBbx1PsN8DJjF2Z0a1tjPIeL9NXoWHhPXcN79Mi2Du/hO3WIm4393htxN+sAYdHDcVI2jhIbEPyrug88GQ5bW+vRqCtTD9RgqX4XWaQ9LzgUz5oxbmS0ZT5kW2StOWY2N4dxqDlmxoMpvyKDLbdNkkDXl/GZUB2wNATWlIMNPITOK7yTvZV0BT+XmnevOLx5WT/zfP7qmYJXr17o8uoVtnKrzPHkJnHY0wc2zqdTTZt72hzd19Fx8FBHHBhNvC/9WLt8+7AfaYf/UpO2Xv0aT+XpnkT+Stc32vZRuzZobhytICs1auAVMEmZq98+uE2NNM1xQW/0o6boVMaecRo1jID5Wu+DWmuQacpVepNxizXeDmT9WS5htArNE61KSotMknCDOGReY3kpXqSK4lV3XlbvrcbEDXsAJyfrHsBnnz2qbwZnH+A+B67ZeI69bfCZ9n/69Im+5bA1B7s5dM2/lslYn/VwbPRz1h/50Ol3bGTnA2E5JI4u2Y02mZQ9heD45EQbdGVEd0LbktInk3ahvrwq4ZnTTox54eF4v66f4DfytF15Um54SHlxs/+RsBy8LcjFdtEKPf2Kr7X9fi0M0iLcKzfx3MYac/OZFNLr52ufuExMEF1vWhx0qQEPuMGIO0me1DgQ7sOxxulMR5v72JcHOj4JHurkFPf4gY6Ck/vo0X1NR/c0kXYcT+R+pEUjujFot9Bv8YsyZg5Rqz8xj4ie1V4SfhLKjAcNXTmg4x9okMHORz9kdHIpLNicnTI/S3/Ykj+0gkM8Rou6UpXkZT4S/d1MowbsYiesNWi2Vv2v4ReXgYjjxrHMewE+0HLe97ZRs9oe5nBJAftO4S+8p7Ydmg0J7LDVV+xVle1mj2q7u9Kc9MRBnnvBtyj88sA/V1j5V6PM+8fdiPiDM9iWbbXWaOdJ6eOxNycc1LZODaj7MsOfpI6eDL2T9m5UPDZ1g005YT8zX/yInTnFruUDJOUn/IiD1Ym2GGODx6HKh/zPeDviRMTIGv2JjdsyV8qc6yrzDsbXuAt17dQ5fAWtd5l2/NGM2TJEbqIC1gcxH3NDJTc0m5taoy16o20a/gZFIiGXulAd6szLv+yd9l6Uuckqj+jxUjIy7RokPLpw/vJcTx8/UT7I9N9//Wu5jx8/Zm/vivF5UvbiP//8M3355Zf6/PPPde/snjaMgaGhT73WpvrU3J+Wb7k7m2211tTR+YE+OTHeB+kHGedbj24JWc7aZc5+tdUOu5u+NO/nSXEjT0XCoUf9uFUXypiiKz6eCvxtP9pvm/3fuf/nl8DH9LRD2rh34SeWFpbBMRRgpbyojAmTwByOZkAOYpxnJkxlONaE/7AnNmwtO+LBt2S6Br+ZxIbP8JuJXr7hm0/Ffvf9d8onb589fVqf4D3PBhoTj1Q5RvaIw9FMkh48eKCHbCQWHj3E/0hn9+4x4T5m8BkxzGYgpzQYiBwWJmTl8i54eO1XpYW1um3z3suoN4y7vdI5yFlcBrmJUvjS4UoEgU4+BkuKUcqN0Q8W6p2knQl1DnvvnZ3pQTZF7z+oBWYGxxo4yH9wq1wmYMkXfm4iA0+jnNC+vLzSlolzNjbW90vl53PzSWdR59Q33xjIRvclm7RXmVgj17n0ZCbJUnU+YWM8k87wkoGstyb7AOtm+fHblm0dZDoj55l61gQi7h4pP+mPjo6U9suE+ZgJc+pA5t/v34AErNd/eLnzLtku3elsDO3QwXzj4opFwrJv++hk9EG5sAMzOpef5Uuff8yEMR/4yOFLwkcmUunHmTDm277Z0MniqLVe5YSELGUin37Ue7vWSTt6apJQCE/Laq2DFvXUvO9H6VuhuS6qprIX4b33XmltcgJx0XXoG/GAD75/fELfINHog62nnit/2vOWJFg4+JuVPhc556AmdjVIW6TfJZ1tpX4jC8hMUtO/DxjyieK+0raNbE0Re2i9ItHQWvZtmvJm2vE15uJjQcaRc+KXCG/NXk87NFOPVryEn946/gG5dxlbZjfZAi6IyzbPw736ba/xuIeYd7n2mrYVfe+TVY3KH1959o9DCrLtQ353fu0SsA+tJvRCb1y20bFe/Xwap1qEZrMlC9QgGy3pC+LKmJl5yN+//lr5VnA2hnPYJFluDYf5AAP7a/22GuG2lat0/rZCJeIDcd1loBe6vbXivdNP8i7CbeMEwtU7rjBxE+9IRnB4ntmMi80+2G7bbExOyngdW7tj4Roj2rHxA/MXWcpmUOz2BXO0S+x9bE4+dPbtd+uvOGRTO/ZoROafffG5/vTnP7ER8Jki+4HFcqNOFAMH/yQ3jRcbnPlVfqUmsohMems1v8u/JJmod9/b2kZ4a129t9KhVu9Nxk79k0jkk6phW/aKhfEmMkx/C7FodHSx5rpsquQ9cluQfWAbeQ4axlG9rZuxW3Q3c9/kC53oedYcoRv6eb9k/pzNmNDqtM+0mWotEbuQfm+v/OgfdC0ZVxlvV14vlHl9/DNhtsu2DWwkH/iPP303c/m4GfdTr8S/roLxBjjYtPRvBvHyJeTXhrT1NU9hm137hXZPm6Ytg8gkskn7Bnk/tHvSZiMuG5dZLx+z/sg6JGuxaZy0yieEr0t5w2PKkxphHVHFNf7ci8zhhr3DzQHwpeblQvl558ur53r16qlecgD86uK5Lq/OOdzZiYRy62BQHybGpFNsxCNpZm6sAAAQAElEQVTWRo90cgZOYyfjPtLEYVEOdrccLs0c/u7acR3+5gB4bidahlNpPMU90a5vtGsTGAtzG6RGOW6yLWNbghbXvN8G4bH3thVdab2VXDo2Pzp1QGccaNANHRlxLMGs6OMum5voZdplZj240Icje1IoF8njFMhGcM1iUT3cCqiodz5Ca4bmDG3YLN0/Pj5hLf2A8eXz+v/AX331VX0j+AH7BBM2N3rwmLXG37/+u77+29+Ub/lmfE9YfeuX8T5h+SZTDmFTp/SZDQczmR+EzgMOltOfNhzGDMyZRaLMdaNfO9bScWf4Cn+CsZIdfTK2aBzTxpuyKdG72JXeu8JX5hjhIciYmT2P0GqtVd06NOybUtPv11sScER+HRpxmbeb4JU7ITi37oQGFUxm29DbQ5Z4Xw9/G/4OBi2NvmUg/BzYzoX4B/oBWEZs6UQ/OuKg8EzT0X0dcRh8cvZQZ/c5EHnwBXtWn+v03mfKBz2G6URK3527dvMg4299Q1mUJ2teFs5NdypdQ9+yhyb0LTBukAPgOkyl5IRvmZddsd9TtnF7hb5hm0jbbNHxilaNjdDL3GVe5gof0c3oerAZR/XelDytGX9Xb01FQlIo6cZL3oMc7K6YtboL7qzwtTAmU7jMvJOaqZNhKNouUuFjy8HvFftUl/B/RT227C0kXNTNIG76WgH7q/0VM/2x2Gf9aKdR7wn5ZBw544Brop8vWhR5pw/LkpvVkFdkeBvDOCofKnn48KFis/7w5Vf6PD9vz8FZfikn+x9pg8xHOm1yQOim3iUG/bQXaqbQji2bseU75lmXzI8uaYuMqRevLhjTXiljaGccOGJPNjZtou620yw/iiEorPlDKy8HpNJrzCc8IZIbmi1oXa2j07SLGxG3KC55r0c8/8Io0aS3LeiE6LqzLumPGae+f/y9/vb3r/WXv/xFf/3v/64PTTfkGZ394x/+oK/+8FWNwXk/OTlRZxz7UU34a2wG5JM699aVdfE4DjVmx82HwErH0Lewnv6UNXNsWVD2DFuMZPe2tcluSUq3JnTtiPX+z/JYa/cDtUm/O+AHkv4e/bsEfkYJHLTwXW6KTlzcu/C+uLvSf0CYMcIYhhiPDMZZrOQnXfKti/xUcj5N+vLFSyZ6V2WssSQfQPTnTQK7TGhnhd9sGGZj7MXLF3rx/Lny/+EymOTbvqlDFucZYDLRaxjDGNIjDg2zUfvwwUM9YqL0EORTvvlWYA5xxnGdoPa2H9AxuLbVGNhjnKV1AFOEQZNkcnOAuGzLNr71jjf5OkY9ruXXEzr8Aphn5bId5xq2MeZN9hqedFUWZadO8VvWOIw6Oj5SBsbUr/cukqwg3rZyJX1QfCTsJv8sgK+utvWzVmn36EEmZ/lGTgaYmrwxgYuuZPDJCG5b3sul98agtR+wplETg1cG6YGBOjIdkGu5vHf4662p7WFDZw9xhccZfhYm4jMNnkX/zOA2s6BIXPJPE2WwGJ+gmzJCy6ZtUido/H7/YySA+K9V76YfNVwZMk6BB+2VcK8P8iWH9nph1nQ7RQdjl/Jp4yyCduhgwl5gl56/eE6/f1E/+ZxFEpRLBzf7Ddcsds7OTnXChk7Cxr3umYTRJduKLh30R1yrnu+0Y4EYmlnQxt2xyCS5Wm/qQ1d0eYr+BeOkAX2vSVrraui13WS7ANn9nfot1HP/+jM7thVewnPg6qtv8lSLW6l4St+iu0nmPuSlLr13tRY07JHx4xJut5Jf+nmvNE2NMsiuQFyht4J645mD9GWQXxOIXCPfA2KDDv70+QU7ABnZlqGdctJeB+Q9WPkjja3iAZe78ml/2d774pg4Aetwle9GGtv7eOxKJVrrQBUqvLW2hhJQvOLGLr4BUtjm+Yn379n+IRKw32yz6rl5wI3t0vv0+ZG+v9lsGH+Pa/wtm3N6Vu/R0fSpzFOyMZt5ScbWfFjlgoPOhT5gG31tStohY1nsSOwUuhX9st/kQ7eu0L8VtH+1emtK3+ityXuguAps49yALBV069pX+lbou1/XPjLTb1O/WJbUo9F3K08VwyPlExB7EJueOUaQ+Vo+0BObv36jisMPNhRjY+6xaf7VV1/Wp8AfPuRA4+S07PCAPV7pQxeav4mb+r+Pz8glsnhZc9sXtUk2oy/Rk4kxJ2ON9jTSxgkfx0Gtdx3C8ejXLhHbsq1PvaKdQfLf1Rdikikg0YWkiRyjc9HPvFv8wUP8GZMSH78Ii14RW3nrAcHkW8eoK+YJO8z9ouj42g4jfZk2UMaMpfQz7TXStxPfoFl0/oGP1C38Zw219rOLWuMJnlOPw5gcHbRNfQbFNqUOwzCWTbGbbl4kU3Az7Nftx04x64nuLNiqmcODLXO8zPcOdihrn4uLS2WzOnpBch10IRvZOeSwV/lkDJjGSb4plxDfC8G4Ac7+5q0mX7gKxHMBs6QdLvD+AHh3wQb5uS449D0/f4YteM4a8hJ2SEMzmD7f2Twfhol2OtK0OdXm6B64j/+MsBO18VitH8kc+rbpVJ344fgB7n216Z7a5n75jX/pHP62Iw599wfAfdQO+kvrmt20GH4DuDTQNXTjSgywZPsGeBfvoDXrTTRlnW5bIn5RRg/aKX0uSDsVZvYjCMe/EE4H5D6kTqb4cX/gTt4gpaTI1poGxt6044aD2RxEZE19vV/w6JGyAZ0D3Izz02YSbOrV+bm+//6x8u2lv3Eg/M3fv9FjNrRju6NPJtE4TaxDjnWy/9dHG/YhNtNGE+F96MgBuZIu/AQzdZux98GCm2qKa+WxX9uVTeYe0Mq6P34j0/Tp2gepX854onXO8Ry9eYXebPeygtjv93sk4Dfj8noD8b6ZYP92IyLe1zCtawlFW4QL4t4+CJZH2dM1hF/i8HcZaDfA+zCeaHN0pqOT+zo+faiT+pDHIx1zIHy0x+b4vkb6+Igt6OOxPGzkBm0gd0mGHjjoGbYvh8AL7sIa24QbvcvPLQdGAaOHsXlBbGXGkOiq6Tcz6S85WM0Bcexn4mYO+2ZozbVvg12Dhm21FjQ1B5GF4CbuijxFurhwqAOa5mt/hUFP0Na8EwZB8TcJulKnjKE1jfSt3puSNDa75pYXr5T5dw60Z+q46ObFGzfE9oH1svf/fI5t2VbrXeM4anO0UWxM+rXtmmdEpgty5rXS2n7DHahr/Yw0+x3Z94jduv/gvu7ff6Cze2c64eBsg73olGGnrDW/uCIfnJ/hXmiaWdGXfIDzkoPfzGsPc4+MsdEn2xrgK/Y3CI+N9jPtKP84tpJ9hSF1gPDrR1xWCIS/Bo/FK3WwLdtarwW92yMBn6JKyfdLIjzehbt4SLqEH6ob/xuwIpfeWrnp76prQSd2urq8ql/m/DvjZcbN/KpG9p0XLaWrn3/+mf7whz8q/+LnIfv0J1nvDaMQ8CpX+gJJ9c9wRZSBIkv0x3jsvdzoF52+Xf1iGJS+YVuZW6QfpQ/F5saWHeRhQ2GPQ9g/g5xu1qFFYD+Emxl+237/CPYjpWSP+ylI3t/xs0rgunnvah/JNtAdl+8IezMoFG+GZNKWRX6MRgxIHaK+eMHh34v65E0WDPn2bL69kk3Lw08YqYoyjovc+ycNFiyDuCsk60Mv27ItcQsLtjDRm5no7TiYuby8gNfnyiF1kJ8HfPL0qfLtv2dPn+n85TkL5m1yKUYzk6gc8J6dnTEZul+LuEeffVY/8/SACdIpA0sWYmYgjxHdMQkO5gwwkmwzqWzl2i5XXBmoFoQwg7gE7W+Xm7CAzGW0BwavlFG0mRhXKh4L5VQ6ctkE4Epe/+Apg2jrGQwII57i1gEQT3gIzYGBIRPHzkBBxZXJYiZWC5PmyE/7iyzkJQRP+J6ZACfd9qZckWUG4vNzJsoXF3XgnkGnMZBnQh9e8z5losoiNpPKa0xHykH6RHjS217r3nu5yRcc4lQX03mUNHTDz4odk95ZC/wlvJKRRnt64zhBb+A1eRclTUDNuElI/XhWtl/Dw8XE+izvP/Mjsr8BGqRqa6f+rjaz965oP2LTdsFc/XxmTTfT/rvafDt8wCO26ooFxPn5y7X/09cTd8XCM/qUBVMWPQekv0cX0ydm+Dls4lFk6QvFKv2m9R7vdXkpJwvF0N2yiM3CMTqZRNHdiU2b2JQgej+M+0lZ+mrVSylCn3TBZ+TwGsiCPpDy572dSNwH0YaXyKW3jglqBbuRFZnv5bwUTVqIcomQzE2+jkwim9Q1GMepZJXw0FQu0oq0cfIahF74DMLnsi8n73PqgW2dwZZDndtY5X1VtitxsZMLfNlWyhzYhAxPsXNB/Ad+GrKXLJIqlx2/470TRBO+j89L8DoEn6DlgrgMcoefhTrZLp7ENSPDA3ite4Hv8vz++M1KwD60+qF/rCOK7dKL0smhaWTsnegfGzZiT9hkid25f++eznIQfHRMvxnLtmRMfcym7OHbObEzO+YB4gqt0Ek/O+h2a12ttSqLJG/d4aaArnG/jk8gb7bRUXilb9i4e4jLQb1L8a8PvXWFbnT5gEpQGcr3zodtysbmtF5u8qc/i4Ky0ZPNgJl+lH5+hU2/woYH2RzKBna+9Zr3Du9HyPDBgwf6w1d/0J///Gd99ugzHSHr9P9W8mnK9QFsJdkn4EdQRg62Zb+Jtn9fmdk3GMIu+4l9TN1zsPDixcvrjXvbzHn6a1pSyTZyuNYZIwvIcUvWL35RhRpb097BTMDBNt50E2cYtHkC4ScpeXXj8g3/e7xkDL27UyyKTEmyj87Yt9QG1Mx4ZFvRodZ7Ojn9dEvcrNAL5rLts3LZTbYrftXTC6WdEhcaaYdswNacgHl4R/fTLrENDb9NfQIyhPZbIPynvRfqcYMiQlioc/phNo9Sh9ig1GEmvCOD1pquLi+VuKS1rYT1lro3/C4ZiGvlH8/1bXw3QN68ESjtPXtHv9h1KDAdIrhRMOKgLXfa7vvbWu8LRSav6pDgQpfYpchLLKrcLNtQQAewXbbLDuWgcBxGiai51qi7mr9GPrp1kSTJKtR7n0O7MBOyY562xd1S5CV0LljLvtTlBXgFcLfYy4V1nWmTVnOiScN4pJGDnmk60QRGMAzHasOR3Ceod46VmxaPGjakOeZw+PiBJjAePdB49FADaOOZlnYE9Y12pM23fmd3zW4gnBbr8LZ3P9CJrKOMq0xuNQS1ta3o2TV6dA2dIy55k29B5sFqU2babg8SLDegGxfBKRYsd4JAUrvK7nv9N+3c4Ke3rmEYkOuofMD6/v379eGjP/7xj/rjn/6I/6vaT7CtjO3ffvudvvnmWz199rRs9o6x3ZJat6Zx1PHxEe4k28gPfrTKIWXZViOYu0Jv1udQ34SJq7VWfIW30D1iLDysfbKXYVvpv9nXyf5N5hvZy3n8+Iless+TuPT5LXqffn+ga1N6oLuv90TdneGfIhSZfEo93iustR8tpCko702in7kNOCM6M61osSuDpEGzukSfdN+o0b87BdxwxgAAEABJREFUh7vj8Zk2x/fox2caj061vp/p+PS+Ts4e6Bhs8A/TiTyQL0j+tpHaoIUyF9G3Z2NrRJ+SFsa8QDdca73ilubSF0t3tMg2z6XGzowrpVfo/owtLKBnsVmZ60FdjfS9NbUWaqr8wkuwAt15pQwSCXcJlQA/aauPEy41CQI2tEFP32WtPjE3z5wzeh69z+Fv5pjpB2XbqadyOQ8AwYWwpMdLwC99W9M06vTstA6BB/YXIuvwe4HtD8/hzeKv6ru6LXXGhsUuBPmAStYjsTuZhySsE29b62XZKyLNtOsafuvpW+8f+HrIFt63jKPFf+YW7ClmjM176pJ1/TiNGqhnb12pR+tNveNvTebvA4u8kcw3/D+P1/Bl89wjfJs2sAmTI1IKRll57l/K94s9UvQB7yv0kAY3OlBA8aNjhfRu4nDWauz9h3QVTn2pMc9DQZa9ore+tiXvC3bjkoPfnCnkQ0rfffutvv76b8qHpvIh6U67P7j/QPlfv3/605+Vb7LnQ1f5Ekf6cHRpx95R9GaBx0NpH+XChz8qw+3E5Oa+Hfqx73sxlviqLgTUWI+M4mpZJMqJXkWG1U+GUenLDTnt2JusfnRxyZz9SrGvB7kUvT1Dh3ZK2AGhK+SwT/KbdNrPyzWS17vwc5X8rvIIRzm4SycOjfjhbvotublXbYP/j/FXJvL8fv+gBN4U636CQq4FXXofSPJOKduWbbXWyj20u+QKS7j2V/xBXisdC/uazDChgUoUoYzF8+cvWKx8o79//bWyQMhC4fmzZ7WQOT8/VxYPz55xyMpiJocs+YkO25RnCVdvXITpTSRJ+Oitr8a/NfKuMP4kty3ut9CYGFbeTnoSpB6ZuIWvDBo5oH78+LEeg/D9LDy+eK7E51NmMY7Hx8e6d3ZP9zngfcjmYb7x+wA3YVkwZYI1YEx778WX3RS+bFfNlnreeBBs8eeE1SOekmcarsaiQ6Yb0UnUoNmoSwaw1lrlmTHyZZhpl9Qv6QwPSZc0rVnhp7XOxGg1+uE373ZSr7CMZ4Vt2aDymvD1dug2yuV1odz8dEQGi5kJet4XmM/AETTS9Z4FwVwDSg58GzQ3m42CDD7Z7JimvB/twyZ1ZNn6UG09MPHuvau3rtaa7EbJVJtyuFWcQTPiStkHPjK4p50zqGWCng2Z8GRbHXqh25rVeqt3m/4FweQL8OpTrwNP5X4qkfflgzA3KfJ8E3kj4p/mTru+VRkC32yfNSDtv6CTab8di8boZTbf8u2vtH3CY6vygZT0+8MvEqBNSn+KTh7vf2q8FjscFiQsi77oTPqQbdlWC1pT24NQLfS/w4FkdC86F/3LJFVcAxu50btgYjG5Kb3fsECbCukPmZj11qHb5daUCZsd6obCAXj39xpieNIK5Vq0IKDYhZl+udttq/9lAzL8XLAhecXiL/KZ4Tlpk8t2nLsBPaS8pxsfySr9WtZKI+HBGmcbnlYc5HTbtdd4kwXiMX/xFaCMG3o3fNW+OzYIdtpmM4AJfOqxO7iE7W4g7bHypuIl5Uf+N9H7Ku/E2cWJohM86k7+AyrgxsNe08exLRNXwI83VcKxbJfL4/pea5bXNQ4Rk566UselEH9SJc1r2En/+v13329DAnbaLVj5tV/7Fxo/LW1bsROxObE9mXvEFuUg+N69M93jMPjkhM25Md/kWPSKDZDnz5/XN3OeciAc/wVh+YBKbFR0e0XDpqyQLNv1bq/j3pK5XXgI6IU46KLYt5s1Y0O2exuSMZwsxWNsZm9NDgxNWcLVWxfhWhF7s6V/zimPdN6H6z3uStISfIWXHbY98kp/HTJXoPy818YQC9jUP8gcLj9bmV8CSNrI7dHDh/o8H9jDPTs508j8okE51AMqS73v7nck+9H367p8JCkyFn+HbHkHqVdgpxZIKEpEmsjjio2yde79NHPwspfRhehVxpr4gwEZJGxiXha/fShpUbx5CyD7C9/LdXmpDw3DPReiB8Gyt5OCQduyvc+TvMH6ugYf4taw28+bsbaL1ipbv5H0ukz0caGjlC7jJlHSp9/Fn75yGIsyDs3LThmTF9K6rf3ukk3M6Gn67XMOVOK/ZFMrNEMj7XGwAZkzpK+hnZozbgfQCr0g6a9xIxzvdfDHeW7Vm/oifJRMmiG63W8a5cMFl9QjdQ0fqVujfrYVfqNjQeoSNzKyD5wYOcfvPPZwhSXNNfYxcVyPeirP21AykcY23p8QskoEPFJPHNkGrHGwaelv+bDfxf6nKNOWhZfnih3aYUNtw5k0Y/+CyDM2KP0v7Txtpn08rYyMRSH4Kuzdj+j5LDQKzGraga2ar3i/gsQFBzKvdHXxXBfnK7aXr+pnT1v4WSy7q/VROfydONTNQdDR0T2N0ynhR3KbZA6M5EEibUqZ8btveD2SOOh1P1YbTnkH7bjCFg6HFvLmsHhOPiMrw2kgS4XDUz9wuVKT9Y10ebeJa+v4Vvq19/fe1JnfrWhqhHufe8FNO66IXUHSe3uy3OpbSZO2IgW57r5D72ZM8gRh2rZsV/nhYWTcyt5BxvN8I+nhwwc1th+x1xBek2+Bl45tTrqsS4459D3CRsd2Q4w58LY+YJA9lRfsWWSdk/V48oWXgMZHD1Iu5Tdg7S9iuS1X/ICMxnFS6Od/hubw9+z0rA6NUn767oI+bplnZ2x9ga16zJ7J4eeq86tpCY9O222VObJOXW1LsuygaQ1rMvE2YZIsrShPHvqnuqjmvj6p2y3ktWLjuYW8Jm5PgCbDIqRVVySqBIcncUq6QpMMRF9TI0+XOPi1B5l+3OiTaqN27tqq4w6aeV/6RLJJbXOsDobDQTAHv8f3HurkPnjwSCf3Hmn9ZvCZ+nSiNhyLTFo8aaGcecEKcRC82xk9XQo1Hu7tnuHGNpyBuK2puSmXbbXW1RthB3TeQcu723VcP4QR7oC8lnW4bO/fLOHnAX8HmTQt0JoXcyAuLSJNaLQuF5AV+1CmD3b66zRttNlsNE2TBsLCS+xE9jOvGLPTN3Y7xvh50bJbMeM/oOzHsuiXvKiRGnVZ+/WJjo9P1JFZxut8gOMFe7cXzJnzxY307yD8wT3srrwauaRtWmRjJ1qp9yFtAspPctuU18ixptMdl/3uuCS3/UZ+20Uz5YevLeNo+M84G5uTcXdGr1Kv2Koc8KWdxmmouiZfK9tnQfhu6D1XZavHexIRRZI36BP05o2A0v4HoHGJT7bKl5cDCKTasi3Du3yI2Lv1zsOgIn8qd0//hlPswmtkf8CN6NfeVO9GuoogrNzDo94PVF67ZOPmvQojEfWyqRPe0i3yRwcH+l1vveZPF+ev9JQxKP864b//67/097//vb50ln6Y8fWU8SsHvl98/oU+e/RIZ2en9N8jjeMg96YSm25cFFdhxvOBIOUNAnd4ScAtvYNexYknd5wPhl5fiAjjxfMgO9yF/nAN5hGRoUMcPtyaGvXvvavFT1jiYwNiv3LukV9JzL55+lf62rbs2kw5t8rNK0U77m8Y7efj/dcimls1pNGEotDr1katd9L8gEsXrfRxPxZQr7zl/v74cAlEhQo86Kz6IYh0hbuLsC3bFRkViCevvTf11vP6up3QhxiHGNXVKJwrhqGMwmExwAbkd99+VwY4BytZHGRRksXvwYBcXl5UvmxI5ZN9KcQ2fJRPsqT9O068ryHLBq2tLv4GbKtcwongJg1hklUXvM81AdsxAd0pE7VLJjvhKxOffMM3h775uefw+4qDkdQz9e0Yx0z0Mog8YHH28NFDPWTT8H4OftmEzeIok42kS1kLRnbG6M64EZ7hwQ6/Qd6S6m24gtan4oBUofpWGgeYCJtnAXrUt9FWDZegonAoeyF9AhKe+PAX182Km4Ve6hX0Di1olw0QlwH3Qh1CD2/laX3ViZC2k4gJM3LNxCuTsCsmv0m/kCBuIOgecYAW+Y1sVjfK79CJP5OzYxa6m82R4j9gYnKd+N46uSmHsmzDQwdNNmEwO1NOBqqZjemUuUTuDFAJS/sVX2yCp52jb6/Oz+tTzEnbWmMCMNYEvlNOJhWqC4lDN2mCtGEF80CN6rVc3l/f8BOe3CTgmxBxBf0MF7Rt2W+DQMoz+Oe4310TWuNGe83o7Nr+az/PRkhsVL55Hj2ITtrWJQeftdmKzco3wyKl9IWTk5Pa7Dg9PVX0tvQwk0101j5wQZlkaLw3dKcTF7TGQpLwg+5F/8JLDmGiS7ZL56LzR+h9bebQNzZHm1pMpqya2PZBrXeFXpXhRnMC6BskzF55Cd0DUveZ/riAg3+mT6T88HHNF5u0B3t84DHpYf3DbuQ9gwXaKTucWKZH0j0QDVErHXg0PtsydZDiWsINbMuE23EBdbMtKdCN68Z7iIOUe6hTDnxStyBhqXPigxCxrZIb9EumuNVeJeOu8hO2xpks1OVGPUInIOL6zvsBh0B7zavi/+DX/lpU0byVm2jlARYCqRPSi+cGCCF8LYfgW3fCbwX9/vobkUB0wLS/zROE7ejtjP1a6L95Tz/vvdUYNU6Tjo6O6meszs7u6cGD+4Wzs7ParE3a9OXMuTKXCZ49e6bzly+V+Vr6RekLZTV0fe0Pa9n26gpXua51LmPhzCJ7V/OmHKDmYOMy4zxpMmZ2bFXHPhZN8jv574SV9K3hAmntY1VVNt7ERXbZfgdIoMSlTwh+ZpYtiw7yGYZOLOEcRl1i32LTY+8z7seNjTAk8mGbfOsqGwGPmMedYu9DA2LUcy7iSVdtgX0jy892U1XZ/jjc5CZ5ebdXGg038iUIW7xUfWITL5jPZl77PJt8yCbtsEGXMg5lzpVxJ2NfEB3boGtpz9CJHEpv8vIPwVq3FI3KxaGplsJuN1cdw2MQPgO5kr3zgZhku3A7ke19kCveXt19YDm2cVce5lJgXu+4be9pRK2W4rX4w96b9KnPzHw1/TZrqSA/vXbx6lWtkbIBc6Df0e+0V+YnmSOQXQv6OYMFm7G6EE7EO5H4d0a+M4JqvBUX3qvc8L+9UvpcEDuTxJ2xtbeO1yWDg47F7cS11iucBNe3vabFuQ77IY+ToDLE9yYsS++II0IS8R8Nvb4iBN4WehtOtW/a8oI1x4pXiu25blfWvlf0v4V8+YCfmfushyE7CT4nDhZq05r5YOLTpoFlCeSp91yJN7yYY4yCd7K3Mkc7Wi6xmee6zOHvq2e6fPVc28tzDiiu1FM2Nrzv22UYJg58syY71eboTBMYhmPojJQeDJTStfgmRs0c+uyWUTtx+MPB7wJmbRQs3pCecA+aqfeOMmcYnqF40EpTggp6/2XJNmjvRiMONMpqcUFvTanjAQm3Qwd6Wq8FZtI+B8wExH9w4w9EuEi75rr7mXRpvxVoCXmShRIrQ+LjCT/pF2n/Cdu7+qca74857M1aJB84/ywfWGIDO2N/xv3NZpIhsOMg5AIb//TpE3333bd68uRxfdAnuhgbQRI5cqB9U1ZvTebdTpA5h4UAABAASURBVO5AVGdRfJFJxtLwsEEfjxknTk9PlPKDkxN0gvV50oX/q/066jEb8E+ePKmN94y50fnE7bAPa/mWKbP3pkb5reX9AMmOv+FZYbU1TP9sV+p5N6hw7jdxXX1f+5bX3jfDkGEy2yRwIy7AjywXMJNx5kB2WTpxg9xGtf0B8JawKzrkFWm2pNkmPfEaJrVxI4NeB8EnmjhQOT57wCEwB8D3H+no9IGmo/saN/dIfqo+nqj1I7mjn21vL6C5QJshW7t5KVu54C4LrHA3m745KHrX0dPWGu+d9zUs4eOIHzuV8W/EPbyPjI29NbVmue1d478BcdlrWGQks1a/RllLzWoFtYEb2XDY24ZJnX2rjj8YcMdp0kTfmOKOkxIWfhmGtWP+eXW5VebKuysOgXeLEr7WdaGjcVPp9J0Atn6BGx4o07b6MGjD+HLCvHdDHWLDMkat/97uZfE90y7iCn/BzBxjTiUIk1f+K4y+fTgsgrzsRBIP0cijtybTJsn2LtjWnX+EN2AnVpVGXEhQ4Sl25erqShlPr7BB4SMpR9pqs9ko89hgoo0S1tGR8FQ0i1pS3w2iKenWbRFcD9WFt9zbD8K5SauCciUgboEacMdLq8QpVJJ6ID+EmToixjUuMjCyvIZFEDDxLtfxEWh7fX/DFWEfCVk3L1jidc84vg+6k3yPvVNVOvjfeNkHxkn4TIEzOldyoDCqI/s1T+lPWdNlfZtx55tvv9Vf//o35Wefnz19Rg7pmD22+6yTs8579OCh7t+7r+h99CG64OgnNG3LDdiiEEne/+Hzh4EMJNT7r3fRSi7KJhoy/iiQOLkjsihO+d96RKgH7CMpTgVZuQs8OrY3iHxC9JL5asbyjOn58GLW/1vmG8oVArhQ4Lneh/aqt5sRFfDrf7Sfn8VI5V34OUu/q8yfs7zfaf8UEki/LTo0X/wfiuRJ2riiY+tw7d101B0DewbSGWO79mXLbmqtg1YpM7BmEymdPm4MQX5iIZ+y+ebbb/Q9E/9sNF6w6M2GxRWDctJlghDaV2wWrgbkXImzvQ7gHBrvQNLF0Ngp22pxdfeVAXNmcpJNkx0zyRn+w3vqQhVksiW/8CUs8XXYywQhn4oNn99/9z08f6/8vHMOfzP5Kd4xdEnfGBQyaTjlACgHvZ9/9rnqk0OfPVI2DhOeicU4TqpJRW9yMyVad10m+CZIeFeyCiMpbp4mmfG/617jKFm21VtX6738qXcGx7jXcpWv/1p8lmyrka/yNkJ5X+U7r5NzBl/dusi2DyElAt8yEESu0Ym0cd5tK+2eA/ZsbkxMyE5ZQN67d1YHa5FdJmgHTEzQBib2vQ/K5DST6QzQcduer9SD4kpvUq/obXQs5YSh6EDKTliQDxZk4Ep7P0Y/M0F4zkHfK3Q0eRrt1UteDRk0xX9dVgi+F/QqbglpUFcBbhyju4KeZeinjGvXkvnLU79fHy0BWzrIMnIN7ARKq24s6OyiXRZfV9uyM2n/4OLiks3JK0Uvoici34CubdC76F6aMjoVf3RyYlNlYJFkG5o7xX7E3lCSRJG6cSVvwsKbvUYu2KToYmxh+Elo6J6xaL53/171gWzyZQMnOGKDZ2IhFp3v8HXQQ9uyAbrkJhVsdGwNa/gPfSJ2K/WLfa06Y8susbtX2L0cgO+ws4nfIp/UJel16/Kt9x96TXrbxaNMavzhyba4lYcluTW8oBlXqocl3YBtJV2zlfq33pSNO5t8hHErV9opOPhTj0Pdrhh30rcTlnjbapQdG532vAu9UU6jbNLaq6u60rIrDuVV8Ac8IKMDbia3ff0aynlL0AGJnBnbUp5taAA5wejhjLvIzruxg6g9jZ+0RPx+/0Yl0Pa69wb7y9q2CcMbp9q9t6bo8ITdyk/CZnF7zCZOFrSnzFVOQMbWpImdy3j8lIVwfqYx87WMgZnnzNinIEq0jntduWyrt1Z9RqhZdCv9Kf0quCybcqnY09iQfIAsZTXyiat4RSfx3nnblpvVWgetNvY2sXvYWnG9J6tsk2fNZ0PHqrCUP4UGc4wG71s2pFLvly/P61dnHrMRnp/OTD1672zaTbUpcIasIrfY5dCwISiuqgTu4X4fU4c0v7AbltI2BdpyZdklDyMD23AESLjF7qfNI5PDfCztNk2jsoGauk+lT0eKLILMwSJLGxpQ+ofe8MBddVt5St8Q9nBR2nSed3t3rrCSCfXO1DX+T+fdN8o0tGfmDylrptss1zjwkLJsq/WutIEOl6GDznfG9ehf5B03GIYROnP924lnz57Sry7IZXR0AyalHdJWI3PjtMsGPR/oK5EDCete2z781Cv04n8Ta8xP80w9g0a9xMQrm9z5IF3mGGVTKMa2wqNN3UHS42ikj47oXerQS05WXYksz/qo1zwKa9gPPUOpkuO56SYfQVIePxlCSApN27IdUTDn3KoO7jmIS5/bsTbKOiT+2M+FsR2RcS9K/QfaNXKqNuQBFex7Lzn1hh6FrrjQZ55yHu8FRKDuwizn8JejWHP4u+Twd3teh76vzp/q8uKFdtsLmY5CSQoy3xrRyXE6Qv9ONE4nGsYT9XyjVxzcaoAyOlsuB79aS1riuhFHGIdIM/Ezh8CLSIs7V96Rg5WRNNDwgD/phbsQJtmpXaAPutaU6/OuDIlZ4aJtx234m1LPyH1FV+sg8m6N+JVadDZjaHT6NTjMwd7OyCzxt7HmVNGwrbcv6rrojT6aNK03pU80ys9eS/Yj8iGuy8sLJSzjfPYhvvzyK+UnLL/68kt9/vnn9eGvU9bVmQuM40Ra14cN8k3cb775hkPgJ/W+Y0wMnYEDkN6oYwB/tuH1TUi8g8ioI5PeW/GWf3lz79499j8e6B7r+A2Hwh16JJWg0xpyBZFV9P3Zs2fssTxWeMkvwaVOKx9Wx4bFFiTPKsMZoaguN6k1X8O2/pWutbbr87revHKvr9ee9fX2Ew0TnVqL40PZ4pIHH3p3o78q/vTBTnr6rTt9sSkfyti5aQvizo00bdASMIYtfZSwER4mOTo3btQ3J5qO72lz8gD3vqaje+BM4+ZUsR9tOFYbNnKfKIv8lLWkfA6D6U4cBjOmxjbayng3QXdiTjKiJ1mnF+Lfo8NH0kWfhwprii5dAzoN2JZtHS7b6zuunHp16gXcqXvXghUUfkO/Ucc+HmnAFg6bg3tMfTbqIyB+GAcNuOM4asSNv/fOXGHRFXPli1cX7DtcKnofHlrvCo/2qu7VQtj29IHEfwiSNviQtDfTUIxmHjUGERE+YzcyB4596a3D85VeMXaF95QRXkmqOW0jywYNxN2DwCQRoaC8bz5I92bAO95M+C04FMnfKLP1Ltvo8IJMr8quvXz5stxL9jnCb9rgiAO/qtNR2mpU602ttcprQxHwIll6L/SJV+hW1nhWuAqqwDceCxp3M2DJC4/UJTKf6RzVZoQJGg3eWzP1AU6dgvgpwZKJc9w7QKw++oKOKFe5iod65O3DcCP56s3zTeTtNrEqlsDIIeu5rGHSh+ym3nthZt7//MVzZW379ddfK8gXz14QlrTTZqrD3nxZK9/8zfh5j/Eruj7RX1vrKllRjvfAeSMs70pkeX7mxy9Vzp3VQBPp4wuwrdje7E8e0Ydi2+h0yvw1a8h8qDo2ovZE0c/EFUn4t9f+mXaD4hpMmG1x1/tv4dF+C0z+zuPvEvgpJLDQiTPQGGKtNTrqoRPPNTE7dPwcngU5MM3/x83EPouM2ljkgC3fLoihto2BbuoYWOXCwi8MdDsOa7fbq4QwaRqqnCyOQz/5ZhZVibRdcbbzeicW0mahNDMIhPe8M7dhVkVJeHYccqSsTGQuXr1SjFZ+4rV4f/pU2RR88viJnuF/ef5SOagRxY3TpCMOY07ZHLxX37B5qPxfuEcc/GYgSVgNINNGvQ9qDLhUjXJXNil99VPnm+Fr7Ic/YSXsFLR/Ui3Vlcjy7B+825bhJRPlLNwik8gn/BTgh3vNYGlPst5tyXYtikMjfC8MBBlEQ2e5LlhvXIm7ZIF6vt9offHiBXJ+xSbZljGBUsmXNg3NgQF3c/hEHhO0yHDDAD1OTJyJ6/tBPW74b62rg9aaAhsmKT28pNzULfyV3rC4TfiOzZYsPNPWGajyKaVLJuHxZ/EZPUvepLUN3U69WQTAp7gO5UROBxB85534OyMSCO1wa5k31xOPXnv0K7tSm3fhV8YqQlwl6mIsbRlEz6IT0Yf05bR1NiWvOPyMG1uwQ0/SOdPOvTcNLN5OT051Rj/f0O9bQ+fo0wMLyobe2asdTL4tupUPHKQs3XElvEC/Sd8p/16vYFkdmkdsmJyereUdMbHKJOsYW3PwD2ympNxGP16LoE2gQU+67k8HunGrnxI/YwNT7wOyIZv6Fqj/FYeiiUs9Vv1nsU0BttXT7+AtbspWmNUHXOS1TR9q6nu+Td62D0sd7IRINu4B0vquuy9SFk23Vm5rhHhNmzrfROoyV/3nGqfqnbEsaZLDdtFIe2ZhmIlsMGBvEtZp69T5ADsF0eaKlrwJgmiDPD8OtCAZ1qdk2SuUC97j3ER4XxjblsSRNrwZGSRNwoL4icJZ4GmlfQgn8Pf7tySBtSHfyfEb7WqSkT460em30eHocxazG8bW/JLAvbMz7NlZfcDkCHuTdDtsVzZKcvibjdinmfNkrD4/r3lP+k20/VBWa12ttQSVfuWgd8ch4sGOxJbEHkbzYtfCB4pdaUMj4XB65w37RdvodPp4px7juM4Fw+cOGx3Vv505+YLw1XujuBUNPjs0gsQnf8b8fEo587rMSTJnvWAjLmkjk2wOZX53zDwkclvzlnBvF/srfl/7ftquZI7QDu6B6bynrWpOdP5KcZM+7ZV6B4e6ZyyKbLKpP2IfMwc70PmHu3coVNo6Cpo6vgnGNmSRemY+kPEh6VAYFfThV8pYEd0Qm6Az2GnZjzEpY4u+RufiD+XodPSsrRkTpOSOPCPryD5ua102Yw22Pv0q/TO/TjIzf0iaI/pztQdu2qn89Odxmsj3es5aBXzC4w6RfjCVVd5S3NQ984wrNmCjazOyCSHb8Gk1+mfQq48OSt2yRsl7ZGVxkZbnW3fiDngr8hcIOJQd933FlRz2c7Crw3zralub/lvWoVfMvzIHzQdhU++DDCIX24qu9NZKNrHlfRhl3t1+qGS9vtKgwAFHGdYO+e/UtJXFmpvD35nD36vLl7p49ZxN8+e6Yu0m9K+3pqFhgzn8sNJGx2wAnmracIAznqpzeOO20bwMhQWqK1b+Fs/KgZMyIbVlN4k0hp44DBau4y6NZE0iThz8GPBC2CJ6At64OF4BKb0Jv/Eueb1x4tVHX5ZtpR1uwq3JJXtXldK+K9L/F8209YKex7YEa9yiXOWP570gLTZq0VLl99aV8pMlurLuUTyrD4XkvfemjFkPHjzQZ+xDfPb5Z8qGdj6IfsaG9kkOgBnLsm+xYV8iTGe9m3H+++/fjcVzAAAQAElEQVQf1yHwi+fPafd1bR67uGBnYCFFyvs/4b6Gri+7qbWm6G1sUeYZ4SdrpxPWT8esZTbYpWy4j9NUsotdyLo7//rrMXtDwZMnT+sbyQm/Yl2+ZU6RNVVsRuQmLhtuAF5uJASTiVt4+/2+LQFL3G8CSRm50SfTL+8GadC9pdKhLbgzdBIad0b+K6TdDX/CFvRgoW/EncvftLqjWj4swsHvcPRAIwfBwXByXwMHw8PRmTqHwZ2D4sahKi8ig5Y2ajY0MCHcSt8bxqk+iDZNG8Ufves9faSrt+gibscN6h3/3rUt7kIe8cuICejGlfCFchd3+B+0ayvmPmoZ0GF4bNOx+iY4KXcI74QlvI2TGutHt66B9W8fBo3jqInwuI0CtmX7LzmsvLzeE2sw08kj4oudCL08ebzxkoC3QMteh930Xwf+oIdc2Pz0KZO2tbbyvZmox6CEXzGWp49mXK++ia0Ql23YfjfkJAI/4Q23xRNmAKqO1mqHXC84pM7c/uXLF7q4uMAmz+q9a8Mc6bQ+EHta+7i9Nf1cl6vCUPct1GsC8XzgvVyno8ZUdrXP877u6RkS4gcuZD7pZjUCbUt181CuuLehJNGPukLyE6ms9ePJTSNidOAkfpz33yRCHjM6O+MinZJJxsW0/zfffFvf9v36b18rX+o6Zy/f8HiCDmSM/PyLz/X5Z/mg1APdY58va75xHGT0wlXw+izvzUeCD7gZ/lP6qdobssj7T0n/Q2lRLqItuab/xyZsNpuac5ycHO9tMfYOmcUebLEP6XMXzB/TDlvG8YQbuduuUvNedePN1+H4TMBv4G6/AR5/Z/F3CfwkErCt1rpGFp6ZbMU6Z/BPJ49BzQZaNg7zCZv8tMI33+Qbv98rn/CsjQsOWJM2nwhx834ShMHoTVkIZJOkZ3BmklEbGRiXcRwrLpseObA7fDNBXA0arTV8Brdvy74B0tquRDFeMwNFjFL4Cn9Pnz1TFkJZfDx5+kRPnz3VOQeWVyxAYsAucTOhsK0jFjJZVGXA+OLzz2uRVZ8Y2hvBbFyErxp8KZIsVe7tRw1SWL+4t+N+uncYeIOYFd46k1EjkxjgYJ1I0KKrhZduZVuDwymjQFXIsploEVH5cfWOK4Y/ulH/a/AZmwrI9dWrcyZkl0obtNZLphPt3Wl/e6XdW1MmzAUm0Z24gnuVbSedbvjz/hpEKPWasxCHv7R79Cw6lEP+/H/ptH104JLBynYNYjnoS/tmcpABLuUjGSaPO7BOsnS4oCuAVA4hd7iJBaSjudf4el00E7agi8HqX0JuTXOdeP/6yztvlgjPxdJtt1IlsDz/+EexghzDbMl30cziZMuCILYnOpd+fUmfvmIjbsvEZEvczGbNQnrUQNGz2LiO3sUGZfNk/V8gG/Weheiu7NLrPCa8r0Bv0ULddS2UcYWuXbHZN9PutjVgTzfTRB840obFbOxryhwzAbU0w1NokRSHAK1I8ArqB61sHIaf3W4u3qLrB6S8wwcdUn7CF/JAUDb9GE/eDzR4rfBGXGsdHgfFrnX6YKN+rTlJfhBJZVvJc8hve6XdWoXb67uNKxEnrQ/94OWkQAjc9JvlLUQe22rfreJP8uIF+1d1SX1Ar3fqyAI94YU9fy11hbfkvUYVfP32ozyrutaz6KQou8mmXajYAiriHY+wYlupl73mE1eyRXeC0AgI/v3+J5VA2ruqFlXi5dDetmW7bNMUO7M5qkXbGYfAmbfkpxqzCM6Yl42R9JOM1/nVlr/+9a/KnC7/7iKbPbEjiVcu5yGs7FJ9K+WtusYYSfmJTVhgu3hI2Gss5H39dttnk0drH0iZ+cBK5o+ZC4aP0L2Zh+S8kmf1yDZ1Xm1M9WFKi927uLjUOYfaF2wOxSaev3xZG86Z36Xf55vSZ2wCRDanyKjmANgI2/qtXVGF8GyvvEdmM3Y/G+qRRWxjPgh1webYKpMLxo5ZrTdtjiYdsVG2YV427O3iyHw8OpRv1bTWkHGo/1qAPqF30ZXUbWbMn3m3rfAa2OHZyjUzFkcOkcGOMSKySfgaG9/HIfQCybIB40ZoRm8z1yiekH3CxGWTBjRg7/3INHwGEGE8m2uOnP6YjazQH5gv5Bs5G9ZJ0ddgol2yaRWMtJWh35ohsYLXT7uRX/h9Gz9Mzl77bvpqUPVnLn49B2MOFNmHUtUhtqk+6Hak6FnCIgcnAbTi/NpQvH0AUwu6uN3tlA+YZB1b9SbzQFtlnZg+mHVJXLRYCd8cbZS+lryJSzHpj2fYpJOzU1U7l1x83c72az+ByfIay+o1Di0ja5a9U7v+n7+X2tXh7wv4fK5Xr17o6vIVtn2r5Onu6m1Q9wgm5oNpJ/iYQA6A2xGU8+3fkUGhY22DhstrCBgGKI+3oieeWOd6Wl0NmGcDq5tnIEIW2ZKhFldt/54wAmzLvon25rssgTz1Iy5DI+0VvQx6g9tOaANVPrVbAlqRNl/7zawFWzPv+/4aRnz1LZghPc+7b0t2U/rCOI1KmZesW56yR/Hdd98qB6db1i6Jzzdvs2YNctia9w22O4gejeOEPo3abCblEPgkh7IcCC/wmb2P7Nv85b/+W3/929+Ub0g9z78AYFzYxjaSRvCiqqNxgCzdgt0k0UrUyTZlberbx199+YXyTeTobtY4vaEXyKRoS7Kt2IeMQY8ff6+v//53hZ/MQR5zMJwxOravQT91jRzEtSDTHeudLX0r+ZNmQa5E/X4r7aMbz7wHkqovopf0xyVoO5UbvxMONBOGnpK2DoGFH8yQyPs+hZZ6lxIe1LukhZIX2jWYcWfabm5dc8dG9BO1zZmGo/uaOAQOxuP7GjkInuJyEDwcnapzsNo4TPWwkTl0FfkN+jBqnCZwpOh1c5fd1NCrA3pb3zvpE9bb+t7SVwPDOHyG0zhobRwleAXxbhJYoDF74KB7gP9R6+HvRg3ewmfQj07UOfw1B9xtPJY5HDZ1VetqbS17YJ2ZsW2aRk3TpGEcK26mf+12Ww6Ar3SVPQn0eaZ/wAH85AmX6HV0O+BNP9dlu3gyPIeHK/p/bE6Q/irYab3B61YvmDtnbZB+m7lUS94C9TWAhm0Zvx33EyHrvdciZe8iH1qJHHfYxHyYKvParFsu2XOJ3Dry37D+yTgabNIGw6AGn++l/yMjfQf/d4X9cDH0QeqaumQ8CWK/8y7KQMSyoVxo135ZH3h9cMK36N3MSfEU6bfwVqafIMA27deVOdPY1/60o/+cc8ibb/1mDfvX//6vGk+yt3/J+Jk+mF/Y+/KLL/VlfiVjf/h7dnqmDfOu3rswYDVui8tA1Ea/9EVbp8g4N1HMJeITUfVBbrrG+wlhejTzCKJrblZkFDluNhsFWXtkfM+HpmPbQjtz/XPW2vnS36vMJWiXhTG76gI9vfNysr8z9tcS0X4tjPzOx7+IBHyjnuWvx43An9GLsUjHD1JKNs9ygJYNwhjafHMk3/jNhP3x94/rEPUlh32XWehfbZnYXNXG20smDTEMrTfFaMRgZDA+ZrMpPycQI3Lv3n0lPIYkhr03uhpWY8Z4zHvDYVv5Cy+34dsBycuEKhOYKwaATAyykZifhlgPAp8zmXnBRuALeHzJ4veVMplorWtksjntF03hKQdB9+/fV77pe//Bg+Iz/A+ks+GTsiku40fZ6WI3AYTXHf9NVOBP/TAEA5wbNyJTQ5adg63eD4PcogUmF2RbCOcH/q7zHtKsEaFjW7bXFAlefW89t0zGnj9/Xp9UvmRyO1OOZGVymYG6MZiknSPn8GbiEh9/b03hM8h7JqUmvQ7lChHDe2htM1FF19a2PdfLFy/qpx2z6ZL4ZZ8uZW7hKd9YSngAFWUwOz090b17Z+BetWv4Cj/JmyqWC51rP+XXvQ8r0RHJXcGHB9GJKjnPvMzIIOWuk9YZXZtLHglbiFtIwx22DiT+oW7q8y5UxT6SO5M+UD14+dB7n36h0OCQbeUtIXuwoIosgywGduhGPqxytb0qOxR3S9iu9GCGzCLbio5F1wYWBSs6E8tRm2mj9PFsquQgM3STP+4ikbeVniZP69gA6x2X95wvMn9JG72b9pOo6FvKb63LdrX/stcHMkJzAbnj7oGzoCyxV9lsvqIPrLhU+luQRdyWukb3kzZSCnm7ybbyp8UhXH7baq2rlxziduQwUMdBB95sK1foxX0f2o1+bFt2U8ICO+8rJCtXnnaeeQPUj86D53BTA8JSdjCzsZy61UYQdj6yqLbZp0le29SnVz8fx6nctFcOM3rr1/wUT63JdoGHLMn2a0iyfqKL9gulOEH8xsbBOmyv9awwyhelHtLo1mVbjXz2yhk5tSCLhb4QGYWefr/+iSVAi9PIa1vj39f08G4b/eil97VgOzrmIPhUZ/fuKfOZID93nLjoURbKOXQKMn7HzWIu4bEvu9hPFnRCIW0rl+0qo/WOrWigyzZj2w6sdlZcSW3lj5d33OE7BjDuLpu82O708YSR9R25KpY4mCJRo193eCGADasdc7vzmodk3pr6rJtDl/STpeRycnKiexyw3L9/T5mHZk4aWxEaoWXDs0Ptt4Gwalu2YRhEP7AJmftsab+05TkbJecs0l+9umATfkv7uT6cGT0Yp7HsftnJjAWZN7KJ1nsTRPWPuNKy7yqX6in6sto89C0BJLYNu666aX8lXeRQeoxM8m7i7DzxfMKd4pI989TwmTFoy8buDsQfvmYSlR/XNjy1a9guPomq/pJ5Sj4smf6XNkq+yH4Yh+t2yfwhbRVkDm1bh6s12unw8pO62JdU8D00I8+ZcTk6dsW8f4etmPdj0Yy8g6QJifDZ0atp3FQ/7PTZhCUOgawOz+uaXXsI/IffMLOXOT7dRixS5JD+lnlY5GBSdfpS+lXquiCXyANNUHOTGcfjRgaRUdB604bNyRzebZgv5n1hbhj6d4nAdwQm7DUWuNiRaosJ5/B3d87c+IUu8n9/wfbqHB28oj/Rj0glUjcOaXubNPQjDcMxOCn0fqzWgiM1TyQdJXXQJHPY53A5Uw60OFASl6FnNZ5B50wKkMegXYcLH1iChbQCuJbwyHGVh6+fCVtBGB5uBfoJLygr7WPqFjeI3yYGpKiFR/rxivSXFen/C4HXQCrx40RI5Hp9Q01trwtJk7VtDmufPH7K4e9zpW/ZVtYlJ6enOj05LX/0yraUGzc0Ovqz6tyofIDkAXsXn7Hxnf0MktRaOb/W9t///d8KvuWAOR/azjiZD8HvWD/M6Gl0Nbykfq95tpTCRBWoW2xe6tl6p6wjxtJ7OmVczfiaPZ+spSbWVOGzt0YuoWuzUs6LF8/1hEPf7Ct9j/sYxP69evVKl1nbMA9IX9oxJ5ixI0v6AGWqmClS/9oPmoJ7lUE8IO17E5HVovTFnQ4Hv7Ppn4WEJe7wvqj+oJMlYg5/0/arX6FSWN+Z612n28fxPhfMAWoHo+a+0YLN0HgqT2fqOfA9vqfx+L4m+9UGhQAAEABJREFUDoFzEDzmPeEcqg4ctObnlNswqpfdHLE7K1obZBs00OkvWA90qgXGT1zDtZPGyMUyz7pdNcEbF+c6Av/+Xsg7u2umnPrmb8e+DRsZnloOqAsnarx7PJIYw5Yg6eBV5JWtBj+9dXX6xEA9pnHUNE5grLCocPT6ksPKS/Yo44+OL4nQesWf10C0yhp6x3NfnYq56a+AH3rQ2uTZ7XYKH+l35+zj5pdy4k+fSz3CS+Kzn5svVGSMT5hjrzpyDxpuQP1t640/3gn4IWbWeK/Ou54pN2v+7CuHp1cXr5R9v/gjR1HQwPx1w7gZ2zdNowbmUG3PI9H6uS9TyE18aHnLW+1MCO0THQhWOlC2ZPsGJFm/3FVl1WMtM96bWEPvfibd3TEfFNqod0PP0ieuGCPywaiMZX/721/1t6+/rn8xcM65Q/RkwxzqPucLn332mfIrGfnJ57N7Z8q4NG2m6otF60fy9EGMf0Aimppq8UxjX+MDMv5AklTvAL1DUSh1r33xaeUDWZcNo/+kT7Xeqy9N06T86scp85CM83m3Xf8W71V+WYrxO22zrXkEYwyUbUN0vdM2aLaKlQq2bkTr13i1fyxTvqP4Q9jBvSPJ70G/kAT2neanKo0mtazchfUh+hGLtHJ0ff2Yoinims5ND8ZnYcKdBWwWIo+fPFF+UuE//89/1oIhE/VMEKqDJy08tGYdjGkOXvMJnBjmLGJy+HWfg9Q//PGP+tOf/qSv/vCVYpQfPnykRw8f6uzsXhnlpImhzid2MoD3tna7TETyqbNbNVcuil5lAh8pJ4YnE4JMVJ49f6YcVNfi5vkLvWLz64IJQyYLqdvMIse2+tB1dHysh/DyxRdf6quvvqpPsd6//0A5qJ6mDZO3iXRD1ZEsCi8xYjFmB//qEvUruY3e9N7UW1fD5VUzi6jwfI0o1S1+ESUyjWQlGyppW/K31mT8uusieTbZohfZzMpmVQaHIJOwZEmZkVHgBNgKzQZ/vXc2GwZ4pQwDrZfjkC5O8qd9s0GWNv1m/3Mf+eTX3/72t/oGU+KTLukzaB0db5RB/x76VwM/g1cWpUdsih8dHWniPUjaZS+b3pAZ/EiGVSqmWxcCStsT+UbEmpKYxIOZPhSZRNd2bAzusjEWJPwGqty0w0rgDZr/FC+IUciyHL37SvUDkpKI1NyIEV2MpJEroeUj0ULETP+NXYhcs+G24orNrdfYsvmdtEKHWk+7DkpbRz/T7nGzmRr96xXflfdMEIOGLlSxeVBunNCyjdd470JTyhpZiFQZ06iUM2Bneu+rnscPbENHSjmJs40mrAXhrbjbj9T38vKCRVtwifsaOfzu0K3yRvoT5dkNsSE/ZBZapg+33pR0JQv4jDsM8NlH9d5BUyOd7WT5cJA+5dmWHahcnpIsFXT3teevIvFz0/Yr32nnLRPKLe1ZYPK/LWw5zNhppj+11jSMo9JuG2x2ZHAN6thal91kh4+IBDmnEK1XhVZcfAescT/XM6XASdUTxlSQFTasxOwBn6XHhOVu1LWz6RA3Y3Xqv2C/EvfR+D3Db1sCe91YbrjRn+hGR+/HadSGxfA0TmWHNmyOZPGW+c6jR58x73mkvNvWxcVF/ZJL5m0vXrzYf1DunEPVbckoNAfsyjhNmqYRxA3dCZ21rrKpRb/EiKmlr2FDiKi8bz+wdfAcexYkT+ogGbobnbGRnIPZ1ptuXmQh6aIF+z/nxVKnL/TelddsCj199kyPHz+pDYG4+WRyaBwfH9Uh+MMHD5WN8dQ784ABOTV4ba1rwH52aCX9bwVuTe0ahu1VtlvmG5e0SeZl+QZH2jT2M2nLTqIL0Yu0FdawaMRmdmSQMNEW+oWv6EBQjfmOslFV2dah3tJa39jBjBVB/NGP0Io/OrZgI23ygSXKok+7GrpiG+O8VN/IgcWSMchN4Smy3DFWZf6X8JTSWldHr1pb2yphMwenV2wCZ+PkJZuvmdumD4bXFbNsc9izUebSx6xTQiOboKlTyin8iLqEj/cjJdydIvKNPmXOH363jNGHOXj4TL8Kok95T90tQ2xPk7rxIh1c3bgIS8obIf9wb/EDX1J8N1GqgC7swFYN/dgwB5mwk5kH2pbtav/Y4mygpZ/tkNcl7R+ZOXnoj7F50zgq72njyDXuB+krYrWkQvzohUHj6MbzlXbbV9jol7p89UIXr57r8uIlc6eVX5MpZaDG2NcOrxvGi2PcIzmHvRohPMptVOuT2oDNbwNpG6D/6XBR8MFbLoT37uozh8ArtMTV+i6pFRat1BbeDsBbhzjI+Tr27VRJTcqf/LYte+23re39hLU9bMKqVNczcoz9irtgc1bAHW3ByEWa+HEON9ls0xYz+xSvGLseK9+KzTeAkzd9ZxoHnZyeMG7d55D1VBO6Emlsrw9Kd/XtOEE6fPXWNI4T6R/oT3/6o/705z/ryy++UA5GLlk/fPvtN/rLX/6i//rLf+mvbKDnX3dlvyTf9kv8tuzXrAWFWEJUkqWCuBbqEv2NjRP+6GjyxB/dztiaOcbnn39WPMQORM9D+4oxKYc4u1oXb9HDi5prZN7x+PvvWct/VzJ4zh7Oq1fnJZdGfUIjH8ztrckONzDyL3zTfd5Ze9RgjUNMqz9PQD+qw924tGtopH0LCTug4hKKloXGHoxIxBAm4+5BWyzX77EHDYvTOQQelG/Uzm3U0rEX/Uh9OtF4fKrp5J42J/dx7+M+0Ob4viYOgsd8Y3g61TCeqA8bla1pg5q73EC5af8g703NTUTKe1fiXStvREjlD8/AoN4T36jDilldM/lm6OenqE3ZfTpSw463ET7G2Dxs3zDJw0hxA2QBPOXwWLbqLy7oran3rujshvl3bH7mmhkPZuausfsZ74P0m5l+Ji7bPOGRPpU+FlTAOx6JDw7R8QeH93e5Ke8SO5B90ZccmuXDF/miTOaImY+EJypUdWjwlDnOS/ZQM5e8vLqkmy9q1PEA27JXyJR6AN6f6k69dsxp8wGS8Fy8cuAUXsPHZjOp5kns7020V+SvYmaVJ42tX8NVvWoJJ+VDlvh5p8nLf3DhuiIiSiHbtINtvEBWbv3Y6xfN/+N4jlzS/tHDfHDov/7rv/S//+M/9Bfc77/7vg4hJ/Z1s77LN36//OrL2su/x0FwPjyVsaP1Jhs+BLgbOmwQMdAEOOsTzyr+8vwLPBCukYlTVR4RUWzXNE1lAwiq2M7aMPOKY9YiWaOfcRC8YS7i5pr7xq7lS4NZx+SLKkquyBcC6b9B+qETTiG2SRLoH3jdaPM7uGjXPIbPt2DZnwCRh8LydLkiZIXeuu5I8X6e36Jwd0CI3AYpqzge3NdMfYDflZj8v8r7dj1/gneHRiob9y4k7tMQWRa85r+mjoe+ug4UyNtqygTIXg1bJSfBwiRjTXTIINkuiB6YCUAt4JmEv2LjL4P/4yePlcPbDKyZmAQZaPNNioTn27+ZAGTA3ZEvyEZ8OnrotdYV4wB5xQAkfw5mMvF5wCHcvXv3arPxmI24EwxIFjSnLGpOT89YJDysg+F7HAhn8HZjgkY9QnepRRT10HothO92s7KgOJTz8vylXrwAL1/oOZuX2fB6+uypchCcn+NaJy2zOjyG/jGThEwWzk7OdAYPZ/fO2By8p/B4Up+w3SgGsIWPKpbBGj5m5BrZxo0cw0tF14M0uMseOG/cFXuIfI9b6d7I+fYLTUlb6i3ocFlqDd3oTb130kWecIzsKgnlpx4pK0FVD8JIUdGHRwsN0NtKYw03ToCTG2/SbZgs56cVTxkUztjAvQci5xp4W1v58aqnDbl2+Eo+EyZBBISPmcnwFv3KYJIJavSowEQ1ulmTVRaH0cv4owPJk7y2FZqhXfxUOx/rCJ3LQJUBLQvU3vp1uqTX+y4EFNoRT5CkcSsscdGJuAkksmRKHXZ7HU09CmyOx43eps+s/WinHZPa60096KT/QOZXeqeSB/wIFtfmFk3+BlbKi2KbIt85fQ6ZLHs379ngjbx26MgW2W3L3WqLP+FxSx/EVfpgtd7VmbwM46hhnABuNv579LKrtSajk8HAAm9i4jOStpPPtrhXiIsXbt4TfhOhZbXWi37yD5TRodFbJ7y9kSd9LfWSJZvHvuHt1Z+4HXWKnmypY+o0s2m8w5+wuDeR9OJq7WY5khuAZOtN4WegfisGDWwsjfU+KPGNvAfYLr7s97u6cbXIcJ/+EMwrdHgzqHthaHob83U/eh23ow9lkyn1nulTr935moZtuTXlW76pS+QeDMg+6L1jA9e2sZF69El7F4XjtSRP1MoncT98h8fQ+DCQ6r0kq+ykiCduUIzBYPx72IZHV33s2PTwEVBC0ldN9Cu6/Mm82J+e95ML/Ukywnd4/0iQ65NKf1NDXpMIvfTl3tD9HnQN9PUjxsRTxuYcgj56tB6GHjMfG+gvMzqUMeoFc6n1V1OesTn7suZzO2xRqHdoDePEXG+1oSM2pFHGjI2OXdqSLnZ4d+i70ERDkxVY+RPPZVn1d6bfa3/ZhsdBm82RBsqws0EnJU3s/lw24EDN5LJS7iVj6/nFq/r27zmHaTn0za+DXBAWPibs+Rnzz9T5/oP79eG+zA9S5/BuW9zA0Pzt3LZl2LUte4WwAWmrKw6XzpkXv2ROvM7bd2U3Jhbsx2yUZD6U+nfsY9YQvTMeoAORByTLvvKI952w/c64j41YllWT987r+uzLSHwBwnGjC3FT3y06F93LWLGUjszrvIrwpCOLzF/cA/34Pxa2r7Ps0O9DmbYVufXW1PCLK+Wu/Ik4yzahcAsD0eWsjbKZecH6K33OttIWtte0pMt72it9Nu2VMojkXtNYr6/4gwq59tTbGw/IvvH+wy+u8iQrV+qVeke/0u8yn91mToKsEx7dS7rwGv4zJpee3dYtEtkuqo4f1L0PK/9P/UhB0IzzoSC5ikmpHNjTTYgr7bzQ79Jfqt7MNd2sHTYx8kr8OI06xvbmg8UDNjOyCmwr9imHc3E7crIMqVBcQRG6Pri53ndIqEiZ1HHpP2ncWRLehDbeFw7zdtjBK+zAxcvnHDI+19XlK+hvRdHqDZ1tXW6D3Ce14Vg9BzGbU/wbuY2SB4AttqRrpJA9dLgangOSsFghbL3XkPgXyATCBYuur6QJDgHXUQk8oCIPL2+7tmX/RNBNOq36d9o2UJUBM5a4latc5I6A18pTgQU9SEvSqiILySpQh7Q5TI2Nzpo2H3DOt5susd+tNW02kzI+Z5/i9OQE/5HGsSt0QnctB3pQtU241ZqrXY/Im3X4Z48e6Yv6GczPdO/slDgrh6tPHn+vb775Rn//+u/6Fje/6vbs6bP6Za3YpehnPlwfHc44mzos1C2uxYU/5S/UL7Y3/qE3bRhvj1lzZy8g5Z/gDy8b9ggmdL+RJjo6s54JYjOuOFjKPk7qHhlkvymHwi+eP4fXV6zvtoz1h3qq6mlbucJfaATh4+AmfAmPpJry2gkAABAASURBVLMtJzE4uHh/5feB07i3sbK+UKvbEGGivlKTONx8jbzvUfFExzVu3QtPcHi/ZWuIpNlKi1c3eSljuQZxhDG1Ix4tiZ9MidfBvvSN2oiNmY41YGfGzT2NR/c1HT/U5vgR+v2o3GnzQMN4ptgjd/K0SW4jmNDvuLFJg5ayTXG75JtoxLX1YBf+5kLXgjwW0h2QQ+ql4poS5j6oY4P7OGkcN/AwqrMX0AhrvVF2k+lfRjb5gA2OIi5fPw0flo3TmobeNUFrw7xrnCaN0LGt6GY+PHWBbU5fjz/jaMKjs8HM3HhmPhP/XdD+sils77/pJE/ypz+kL6ecC+xKvigTZO83YYkLkr7B8ziOCr/ZNztirpg6pG9fXV7pirl26IWulpulSc4fvJQb/y0khd5z2eS8CfKnjJQV2YTX4puD3/gTlrnrhFwztuagL/7O+JvwGODUqRBC7yn7R0WZ3DfB6103PaKC48YsRabF4z40/tdIIERzX8sE3Tv4kY3fgeT8Ibwr77vCRVniMnjnXZH1eDMJQbANBSvuIbLkQLuUG11nDpm1Y9Sq+hj9LGmjb6/oJ0+fPVN+iTQfkMq/EPj222+VPeDkyYcssp79LP/r9/PP1/ME1nyZV/V9nwutFZRIA5RexK3AlFqeephn9W2C3+eS7ONvaFLttakrdwLK8xM84Jz7XYRS0opFqX908PCetrGs9J3WerlIClaTQsRYvTUNsQ/7D7ZE7ul7sRmhl355kTUN2DH3XDLGs1bKmqfmEMhbXCnH5rkHxAl91+2K+P/Z+w81SXIdQRMFSDf3UKlKnDqiZ+707O7cff8HmplvWp6SKUO6m+3/w9xCZWRWVlWW6i6GwahBEARBkHT38P0QmAmaeBeY/2OhRTzU5JIWuCX8A/x3UbpPz7yNiyZuP66uRdPtxB8SngfzwRo0y1PYk/cPgQfx/eqJ9lX4uQh5H+735X0PPYy/CjAYgxnQFaBzEu2YTOMyiVCQTtSOkZFMzIl6c5kdByDzIfmIYqV2mN87Rk7h2YULvj+R/Pz58/oUzf/6X/8r/umf/jm+/Orr+ibIef1c3FjNN3ALmRkqW40APyn2+s3rePXyZR0Srlh0PWDzk59HbFQWZRA4+6IysJ70TWwYVDIaGU84kFNx+5MNGhsdPJmJXoJQ6qJ9fBdM9MUNyRVGzBkXgm4Qnvttj2+/q0+NvmTz8gaa3Eh4eX2OoWCbVl4N6/CCUvo+ZZHwU0LP2Bh5GLphYyI98mpEYdlHF53dduaTvDI+58lX4RZ9+2AUsUZUm7Z6F0z9Prhb424sK+r7YciSl4jMDPvj5euKxc+xm2mLMDwhP/ZxxLg03bh0RWRkZugyk/Bs8LbeCGeEzx5i7zKzLlj9dvdfvvhzPHv6LBzLk0cn9Ym8DQvFGgNtGNbRe49EllargfAqMh3nGZG0yONLjExl6yVy5WLvBtWF/vmLFzF/QvkyRuUH2VdeHMMnT56UwSr+VvhXsRpW0ZGl3jpG9xBraDCemeHBjG3ZphAZ88jBlxEZm9g2FFXEy/d1LzzBO3EsfJwKQxWskOn+Xy/nmBfZBcijMil4+KdsKlv64roeB0VIVL8RKHJ8LVB0GanAu19V5IYzVRBeBwxPgbEIITJ0lpQHI7weGeMRHgvqDPlTvMKokF+X+rc/AU9ZqkVmhjLWekPGejRloPdYYbSsmAurfbx18pCNhhxV21Ym0Kk3UFbdJHTKZSY589Miaw45vwpaq3hvs9/A19oSxk9q7OvP/RtjRMcI9kl/oq9TtT+FRQ3bxwuMXg9qLjmw226Re+oFru3b6L3NfWxzG+IaOYzVD2Q4Myt/6Y/z5YCNqHNhGNYhPxo4Gvgyk7YzFpeZ+3guSe/w9/nQP1WJ3NeL0uH2ZU43LsAFyta4avDvQZpnfpgvj0bqj/AKsDwQMeNO6G2theBY90b/hT3NmTnnJemEMzN0hWIfmGnyDZDBu+YtFFLCGN57H8t8KLyNyJqx708sTjr2sCTd9zPpC5CZkZlkCzM2qsKzOUzGr/NAU2YWbXhv0ZC55L3ff6vi7yLBPkVkxA+G+IkukfWaD/BXVM67eY5hwyEYjfSO7lsNq9iwFh5w6esBrWvnp599Vhtmfyqy9x6Xlxf14bnn2IZ+2tq1+OzsrD5l7SSxf+JX0jIz5na1LUfqXtZFrOudh03qbG22iXU1gz/m6Vw+I4gLkFc4TA/cFp0g7QSZ/1MYF89VpU+SEJktQBm24SHAC+zA11xcX6H/1CNb7OSkLwccPh+fPIrHjx+HtsJjDgXUe85zaSpkNGR/bHNiHXnnhp9yv5UnU/5FZM5+4JY+yK8LNuBeKLx+/YacCA9CtMu9RNh4wc5amPCw9xW20RADcqEuFYfrbfHCgaF2Zkbm20DWR3lsc0FEM9WWctg7+puMkYEexylGxmbnus8hpDLqGulFqp86P6e/u5KPMZQVP5wqTAzwivXcQyBQ8Si1eB/6QFDm3HcIq1q2s0POULbRkOeOnClT+gu03kN+ZibFphjhZdGPXEqXNHuY6ThlZn041g+ganOIa4EB2leMjXhN8wC50sRPvRveJbQBpPEmfPNk8Ed64JfcQ4v1hLjnTFsgc66XqT8XtA9n2LFv3ryJC/wr7HX5LT928F+wDFVCfSOta/TN2n4gc2IRv34UPRmx+FQyFj+TK9y0EUt7H+JTvupFRGZGjSljTqTGdUI2A9daD8dHm1B9V+N7dh7n2HDuBcxTF3lg5r5MPmVL9qSHXHocxrBeR0c/N9KE7BmttYLIuOO8DF4SkrzGKyfkDFrkLUlhWjBfrtDbZ69fxdmrl6F/eX4a03gVHfwr2rPNFWMzrA9ifXAc66NHsTl6HMPBCfQcRvYhImddqwxvx23shGnHzJpmsMFolOszEJ4SeuKWowxJURDJH3lMxcQrMAwQfeu5m2zpt4rMCZXl6yOCBM/UxhzMqD8imUm7Sby82Se4PFmET6Ffl0WUb/AyKTBh8+MxFmNo479ifLz09INLI/PI8XOuH7F+PXp0Unvp9XoIL2NWvUVvCegDvUcHGvLSSW+0Yxs7zi926Ms1svXJs6fxt7/9Lf7rf/2v8Ze//CWePHnMGdGufintq6++jH//93+LL//+72HYNd9v4F4gu1fsO3boOmlyXk/IVKA/WpvbV58Y16fZaK2FYctJw4ZLaM9cvvjii/hi/wtwB+xBLDshr5ZRDlfQL4+uvAg+fcN5znd1Ke3Pe3791Vfxgsvqs7NTZG8XmRkNsO4IH9U/zrcC6l9yPnSJf8X+cAcvA9capalDMEDAk795iIwIaS4/Iu74RGB1ZRO865MQZAIZnWorQH8POedFVYrZWWUBUibD+HcfEwHqTUI4x4nTTuwBaUcnIAEZMSL4VY72JmDMHjvo2U2NMkNk20QbjmJYP47NAZe/x5/G8aM/xQlwRHhz8AS75CT66jDa6iD6AKw2kR1o64gcgF6QSR/bDBSotAmaZthf/NL2BA1eGheEF8cr6OwxUnaExlAOV0N0dGLfDLFCfleEG7oye0Zm4KZQ5ifmQSB/UX7UPA8dcZ4qYzRb0o9VHGJzHx0f11q/4cwxcJ4FvX79Os5Oz8LzIuV1Yo6J2/lmXJhsh/ITiE3XFzIzWm/QxViQF7ikPTzImmqOX2Ev2Y5non7AwnPbM9YF0xmI6L2HZwPHxyfxmLO0J4D28qNHj+Pk8Uk8wmaWdvH67X3pdN3fQadrnfQVTSDLzKIlEgruAVn7RLwHnsyM3hrQo+Fn0idwit85Lc1+oce2R3SHdK8ZH+3aA/TksB6i9RaZcz35s0D8HI7+Zdz8fewm6EZkgl9gTJv+HsiIyIh3QmXEww4clf2++vfyrBJWIj3142FnOfMfBDIzyQGsrbhOjKOw42xLnb1lzTK7Mf6t9bAp9fjLly/i76xPfuPXX358yXqp7l9vNiWzf3J9+fOfw3P9J0+fhvNsWK9DHOITD6JUc2JEbpVd90n6ykjsXe79D/VQcR9adC6H6jCgN4NvUz4eZNIL4V0oi/GqJ+y3CkMDT8Ck1jISmOQRa6e8mhwjylG6+McrWmuxHtZxgs5QX7jGr+G3OkWbV31T8xUb2Lnrnkddcc3rjMjMG4gkIR505ERQNgy8BSTwxHucH9aht5Swk/eB5Pc8aBNybeAhKIrIL/+hAt+XZt27YI07KRMpt+FO5o+N3GfCEt/jo8mP2KU90p/q/ZT6S/8+tg9NaoCHgKwf/ECek8wJxnzDI0GthfBnJpOuAw3okdki+bPESGGe0KXplDWscnPxVKk6kfW9eHrDQdl3L57HdxjVfrvXDf11WYwFv6Fo+QTJik27xsHBwWEMGEZO/ExyeCIyXHA13jvKuveGMTfEerOORIk46b2M1bjxoE4F0LJFB+fAYu0nRzQsBOt0jKwAp0pCpWP5mf5tffJM2sU3w1moYN5w4fsacOPkRkoFFDiVk3g1Xgo4BHzERsqfmT7BoPHw8wCDTKVlu5l0CCbariBPR4wu+TCiABco2mA6RRmfW2rlVhrN333Icxh/ENzFcB2DSjgUb0HozNznZGYkY9B7D4EY9E5lEI4ST/kiizAPeRGZQuLfACnXnZQv9j90VsZvrcUwDKERJmy48F0Nq2it092Jw7hdHQrXZhLZ2rIhvbi4jAsO7JSzHQu+vmlvOFRyHM2rxZkFyPE0rj+xKDlWGs/HRydxcjKD7Zqe9HeBBl3KWmZG670g040H3aHD9mPhA72NjH26VNM3HlLuPVXPcsIEzwBoImACnvEJHm9jRz9HjJppL0P2x4XQvsgDDWkXyTpEu6I8fR3BRRNQcK/d30BUfixwQ+CS8rYPJyjGuzqET2zpBkMSNT6MUW8tWm8RJFp00UPOe41CD/Q95BXkYfEO3u44lNgtPBM3A5jgUg7UWSt0lXrmGnqnnT1QLrNFJpVCCMYP4FFmOmXVdSv0lOFW5TMyAWTMMqa9BeBc0pJwZkYUgB4WTXSQJxZXWRQhl7O6kblyVXpOOVHetx5glAxRmcLSMjC3ZrrgG3Q16QHInpsiMNPQY+YFPv0pHY1vWu9z3dzTmMEf9XgicwlnEPEB5jCBSrvrQz2dgkID5EeYn8kmzHSA2iFQoOaI4ybUeDKGhh1r5X/cz5eFV5kZDegNmqFb+j1A7fZFMF2gTKatZGRm6PQy57Dxpf0KQ5c0C0sc4pSkO1B5t16W/7FwCw2kLFjupH5YBNotmJmRLYMOQ/qMr96+4tdxUPPrNPxbaPVX6LxNZqYicIcD8/yZSi4MZ+b1PHLuDOg2bZ8NG+iDg4P5cOrwqHzTe2P9Rs7clHtw9OrVq1jAuPrpGm9jbiKHzl/XNA+0vDT22zuub5eu++hr5/aELRW4zPQNLE/Sh6zIVOugtMecZtnshFtktUUYf27vIrRfz7EpLrmM0pYYoVsbxH4dHx1z4HYUHgjY12HwUKAx/wJgolAMoTM1AAAQAElEQVSWUD3251a00n6Lr8yZT5mzL43yQj0qr7WDTzngu+Qg3D4N2GdeANv/FeHWe7TeY4W9LfSuvdYiQWT5G/7DH9J+zkd+Z2ZkCi0a45qZYV+22Ib2a6o1Ycf6uA37t3X9Z13cIlOGHe/MvK5rmhDIZLef9K83+keZ+EEOmigvjRMvL0GkS5pIjgTnQi/ZzDVTo/rSW4veWtFEQpipbXPFxcQFtq9wxbwQ345LYfFnZtnSjpN7k2E9y2oj3XbuQ9xyFKlm8lbadXCfaJnrtA8OOA+nsk/kfdEN/dI+22TbmJjTGRnyOhvrfkRk6zFgg822So/MLIi9S3ySSIsbiPe5j5P3YLskvkXLkna7WQqRHEIw4I7ZiGzqZ2Y4PhPWg7J3iS66ZKx3yjDjq71vurLTeqt9co0zunfNOGufNXgHmghemalHOCIS8QGv73jIOU0p06iDlFMsY9yOsWP+X52fhZfA+ruri5i4vI0cg6J7SOheRR82sVofxWrzKPr6ONrqMLKzj88VLbtvAid9tr/CRGpdRHv2EbiEgGgEFjAukMSzhJJ6EEhKhGlVHforHBEVj7cdRa5rTtR8CIL0KDoyPtZf4Qxd8krw6ukD1RZxUom99Z5zIjLJFUI3+YIFU2yZ/66Xp6/fhP+66oKxUh905WNYxQDMa9hRqL+VkaT2xPo4ov8mfNBGjTuBRmZmzu1ZDtkcLUN4YL0/PjqMZ0+fxBdffB5/5sD8008+ieOjI+q3uERWvBx68fx5Xb6+4HzoFYfs7snPzk9DWd6yH3HsQRdJY8lQpxHkIgk0Xjyk0EfTCNmXQ2Tc8xY/fPWkPoj1ND755GldQnsmIw2HnBt4JtQasgbdzpVzLqBPz97Eqzev4hWXZK+wQbQr/Llqw9Lmh8UtO9KeMkmT0VrueZBGS3epY4MylfC7eUE/D52JByHMjLcc3Cetkdvx70OL4AI2yJ0hYg5SS3QFhJlt85viIexnLgM8UWEGxupOGNzEwzI5j8ZcLrlgxZ6MVv7IRewOvTLmENE2kf0g1Der1XGs1o/QjY9jtXkSA7po2BzH2g+moJOG4TBWXAKvVhvWmnW0bv0hsg3gWdHsKiJ7ZOv4c3i+8G0x+9BAfl3+JnotqbcAuBJo6LzGutWYL62vaENo0fYyFRl7N6GrRhgzAfukO579F4IqSf0Wq95jjf21Wa9jvVnHsBpCp13h/LsG9MIl64dyrT4QtqwjteaaBxh23bH+xPrrPL8G1pu5zrZsJm1iywviNe5+OzOjYwO6/vjt2SPOQ4+Pj+IInSA4L4+xn49I0x5ZD+ugSnghpx1wic4oPJGR8kcfmJ+Mh9zDqXPJtCIg1+zLFvvuEj6Ufc9F0pXtwQc4Hr23GIYhNuxfNlymy8veWmRm/KLO5vaQkR+haXHMkODL5J0RmfW68UNHWrwLzH8fvKveu9Jv4bJItXsr7XbQ/AegZCTnMXIMnTiZGY2xXDHfPNdpjGHgdsiw+xj1vV8A+urrr+Obb76NFy9exDn2Z289jo6P4+mzp/HZZ5+FX+ryA74nnPEfso9VNnrvIZm2NQOSxRrgvBlZY4QJXzrilnuAdNHcgVvFf3BQWmotgpYwIvxgLA9XkHZzFt/wQzDR9lsgMen4tLCzc37cOOiEg5YiLaP1HsN6HQfoDb9cd7D/EEZQecsezTsf9YT3NtoO6iT1hXO7cIsJnHqBS+rhPfgkqUn+2xCkRtQrI97yY+8eyjNtn/0ur70r4xdJlzm/SENLI794g0vDf/h7DriYe1DgZFkmCjqyJptKUsWmr6IcWfh3TLQCFksn1TIBJhTbYlioSP1GxunZaRnSfsLz73//e/gzCq+5dNswif3kzCfPPqkFtfcWjQVd48AF1ou2xyhWw2vKrllwD7gQ9hsjjx8/iUcY9ZZ3oXbidxSDNKpgVeDP2VTYH9OH9RAHbAg0MDb4w4Ah1+ZpNpVSGsOL3y390dCYjZbLOONAy4NFf5rw9avXXP6ecllyuTdwrsof2ezYrrhdGL740xfx5z//mQ3PF+H/o3kMnQe2yWLTaFO+7tn+u/bmWcubxz4JykHysp9CMp7yVX7K50oj3/C8AE7EqEHlzBaZCU+mAsuU4mZRNkxi6ezMxBDr0VqvMbOM+Y71BZu3M8bs9PRNfcrYn5dy/Ezz01wvnr+IUz/1iFHnJtg8y7xkk6fRp7HsODpefS9Pyp8GaX3i6JkbyCfhJX/ryGu2uO+kvtKQq/J/5OsaT9U35jJYkXrZZ2VvZFNu3z3sKT6T29lEdORNbjo3PDSzrAui3w4+xbA1bL2R+Swuqv2mHzlQAmDgHSDL7csNKGVTJH9eoCby2FqP7D1akgpYVj7smPtbLgbll7yUPwvMum7HATF6Qn7BqcwMcTn3V2wKhjWbK/yKy3/bqPmeQfMAftxzJGVmZAOyXfuNem9Bb9EW2Oen9YSkLo1kLviRlWkJz35mRqNso//ywn5v6fMlc+EMHa2+vuLwcESfNcrajzX9WaN3nQObzdy/3jt4WmSKr4XxFYdGwwLIXbf/rVeZuOMkSriTeCcyd2F+38m4HXGgjePbD0sLYhbMWsD8HeMq1Nher1270h/2d6LPlrPOzKMWbgwG+z+s2UDbd2GIXv2b+5Zpq4G74TcklZ1N4gc/C5YPrvAjCy59ZGB4bFW4QWb+Ajepc8h+ReT12CfhwI1mAHM9Ev54/uBAcSDr/dBLWXHeZbayyx49ehR+mlc4ZoO9Wg3o2l391FZtxL/6qjbip6enoS62vnj1txzOuJZ7OPsdNp9rueXUZxds2q84zNG2RURdDKz2MCxzGbKztVg599dDrNHrwop5H5TZoj/OsDHcaAZOvaIOzczQdrAvHggYXoODIvUNoh+sFKy4wH2ltqT/Qn4mTKGtzKQb0/5we1f2r32X12+4UJAvEVljqo202RxEZ72Ya0/RW6sDtEqbE+OXcrJQeRHoRmRmNOjpvUXnQDIzY+7LOTb+9k4fXRcd54ysNUMZbC3DPcywnvcS5ivTw7AmfVM4W+vR6X9rLT7IQQMPPEZU2UuJ82p/8Cpu8Sz4jO9YvwXDmVn9aa3PPnH76oWP4+Jlj/2zrOnWc56YpmwfclHjYawya/5cLn5xZ7s71mvnmbSdMeelc0taZsKbMSZsMAlz3LRL1vC8txba78N6HfYncCPlRtb2Rl5nHDKT1N/n45jch6U3tcfiosy96w59iJiWzvHXi169fBXOzyTx5Pikvj2xhke9t8h2w4vMoETE/Iq9s4CQXDxkpfmNyYk9xzReReNqZegRQ58Ib2N3dRYX56+BN1w0niHE24D1NQeSEuOUMXoRlMyZjm5YHUbngqWtNpEdaKsggJnfIu4SQlrN4AApMD9TlZGuRr6+MOdBMGmGJ19zSYLcEd2JBzRVgiXID/3Yu1/Ru9WTGyoyi7pM/IzAexDIIT3hfcaEHvFMZil7wR7ZS1f3vp7PjMyPFfpv46UGoGwcYOsb1wa23sgFvnuhK3TRFp0zjcWo20MRFYGmiHpdrw3WE/8nz57FP/zDP8Q//uN/i//ff/2v8ac/fV4XwVNMJZ+vXr2I7777lnX+63iOr9yeso+/vLyIHW0WfsrO2KPcHIaWSaik+WWUNGm3bc+MvuBc5m9/+4f461//Wt/YevrkSRyfnEDDcbhWrfd9H4ZVNCrKs3Mux1++fBFffvll/Ou//Vv827//e3gpoK2hbqJYyXZnvzMMA7bCJtQ9mVn9t+8j/J+J+v29YSMcj2tYeuCUuQ/7Yacso3I/0/hSYEFy7S+tXCfcC4CvUvQXUD8sMKeJZS6GRJlUEWmfdYMaaoaO1hJWsYsZxhhiRCdlO4g+HMX64FGsD4GjE/yTWK2Po6+PoqGrcrWJtjqIUF/1dUxtHQFMSTiH0A/8IG66YJmC3MxlKZ/U7wPyAvRhDc6B+bqKTBRqOG+lfd8JvARi8vUDgYqZCe4W6/UQG+Rc6NizE3NEOb7ATtZGUN6Nu/YKznfjC5imvhB2rMcLmH6Jnb2A9XbMWfEHrvUWvfdYrYbw0nTDmYKXv5uDTQjr9Rra1jEM+HvdY74f4nBuDut1zacz5uMZZxXib3uc2ZIWfvyDtKAjJ3TMDrvvKvxwh3rn9PVrznvPWEfHsK0Bfq2hT9rX0LNSTzRkEN7++NZ/rZo3PEtkzS7cAClEMhPiMsqLJPz7fBLaGzKCqDOhJmIZrbVwLEvGjo6YE+vQKVv+AqT/6/ef/umfwvuKl69eIgO7ktMnT5/Gnz7/U/z5iz/XGvKYe4hDLn43zKnOGprVzlTyVHN1EusMpQLn4I9+54+u+etULHoRoPL3JMCd4s+iGzKz1tuGn0lJIe45+egALkB2axnOSffZ7rkPGIOgrvsd9+bzGe6u5rQ28Q59pZ2s7bK0DZof+UjQ+6ou+fr34X315jy0yhz44/0HB35uDkxoqgI2ApPAJOOpZhsTSmWZDSOKxJGNn+Am4JLNwKWXB2zQX3Cx5j9Fd8N5cXEZXsB+8+238e1334V5xpcNh4u3E1C8KxZVF1cbM02AnGjZyiA4qE95HIaHgo8encTjx4/iMYeFjzDcD7kMDspdQcMVxof1VMRe1qncNXBmo1zDYohqi35kZi0EKgOVgsaL9e3LxfkFm5FzLglP6//7SrMHWxoE52ycinY2P711Fo1NHHFocgItj6QJMOwnhPxZExWT9PS+Ct1iNI3UN/4fBmBnZqJ7E77SK7zMjN57gWOqMlZuohwKkcdgZhWuuhUM4mbsIfdxcQhVxhfpiGMtzI6hl8COjcabbWVm5Z1xUPv6zes6SPYCXzl0Q+cGzkMlDV/l+AKZ9RBZWVhBt+Om4XkXDmqjuOEy374pv5ARyp0grTPsif8xnp2invORVZLHEMzyKRgrNzPp34isXmCkntfB5a4uyoMDyh3G8lXsOKiWZ9I2Mq+V73Pku36yijljXN7Zh0woT1D/4g+dksD3wg1Rc+mZJ3fe8M2+3gY33hP9nphvI/nyYDRMmpt7+75lk7IrkGe72GEk7ODjaJkCWqEu79CAg02RLcOxbw35xujrgAclHbmZoVV+Ui4zIxOIjLedaTdAschMdJ8AjvxwyASPEPixuJlbS0zffnkocclFr0aSsuC8Md38AEfbQ8V5ZWZkgxZAnboahlj0qhshw6bb99Z7lc3MCJ6CwMHDeJscMn7ac3u8xWSTTBqDBbfz7aMwOa4cyphXhapSRGbOYD/pR40r65Prhn27BvLbHqgVN04pmWOgmnERyJzxVo5hAgncf0z7OeF2e7ZjHHKKzoglJe65jMzcp02EA8hQRm4lw3L7PkXUIOP9hp7Mhf7fEFH/CUiZ2Q7v58CdHjt/1JkDhyjOrwGd4oeuXG+1n7TvjrGrTHMeqpfPL86wyd7E8q0cv4nj+n7FWua8zsyyNzIzjF9hE7quq+fcFCKkkcxbKIp3ucxEvlvh0Q5YBtCiSAAAEABJREFU5rzltQ3OsHVtv9o+PQvtB9PVJethvbdTH9WvhMy0720/1hRniHh+b5CZRXJmwkJ6gS53POy368gpNtYpvNCecPo7ltpPHuwN63XxMjNDm761HvK1MQ4RGb+kq9agI26167iNrAW39wL264r10f4Y3mITTNgNmRmZMxAoVWf9yfVEAE/SL+VZWHRkxoc4S2UkRWEvfB5LhuWztu0O/GRFZsaMl5I8gcuWMfMzyk3QMYHEOWAfnCPCOfsX5fWKfZsFO/uSNeMzj9UB+61NFN30IXNGvvcs/lFB+haEhiGXPsNSAiO8tt/Sen5+XnOsLjYdB/I7MtRZn62fkfS9F932Zc3h8cAh8w0/kNfQZWTegCm/G6DP8mhEBmafPpGm3C6yYXjpD7llxyrTSaK86G3FfnUdR36riv2LaRHmxuzgzRzgjaGb5OXUeXcSOnepjXDG/A7i7EMmLndzhoyLmMY3cXX5kr3Iq7givIvziLaL7C0aspZeiIxDRGwi85C0oz0cRLY1aT0igcj4Me66lgEBPLPHO2dI0zJ4CwQILe/7viXi13QQxDNTQIAHaonaF7yo2JJ617dIZlJCnR1R/36I/WDpA9aw12/ecMbxpv6VwYhc9dbDA9ST4+Nau9YcpmbEtQ6yjHJlWoLVh+wHH5qtdOuoO0fmc0cGjo4P4+nTx/HZZ5/En774PL748584RP8snjx5HAdcBFlJPfX8+XPOjb6N755/G8+ff8dZkh/afo0eOAvXcXWD4Fwoi5MX08HqN5AEgYTQ1lp09IV6zjOjIw7stTPso2u05zT2+5G/1obNcXR0XLowM0NdKU2n8OyUy+iz8k/rPMGzhBecey1nCf5ErXRlRrSWkZlFxFu0kfrH8yEckH/7cuikOWTau2AuUW9kovy3XnPdKTLGPaChYsdY7VqLCTnJAV20Poi+OQKOgZMYDk5itSFcF8HH0bgIbqvDCKEfUO8gohPnAjnaJmLvT4SnJL6AcfOok6uDWFF/RVur1Tp6GyLbKniF9Amx73cGbgoofgCqjCVuQ9xypGdGthat9VitVqwFG2R8Hb33cF5r5yjr6gfB8LL+GleuW2aVz8yYsDGsI5hn+cvLi9Ae9HxhRKdMCj5lbWO29de0u441a/Q1YH9oL0qT5Xpv1YZx09fkO2/X603RLUrpueC8Tl0woVtCl74A/IRLt4HUIInndupNWDpdR+2L/fCbg/bdfYN9a/BN2146NugpaR9WQ/TWI1vG78dlZEItL55ovDKTtLtAQpAyQ1K+Qvq/DhQJ0GDrN2FDC5jzHrAY2XQ1Cs0+7rhrN+04/zvnXPQ5uvyrr76Ov//73+OrL79i7XnO+ep5OP4nxyfhN30/+/yzEPzi2hMug10/VivkIFvoRuRRW31E/sVtWtgojaf+HYj/mC7f3S1UWKBwqkBmRuYMBHgIhxC843ucmCjbWgzDOmpd5y7mENtW3ZERsWVc3Tcs89q5rW7aso9wfBx/ikGOuAz9dqD9dkj5g5L/NBxgMoZw3eFkocc8YNV1wrjwCk4kf87DsIc/L16+jL///d/DT81oFJuu/5Xf2vj66/iOS+BXlHFRFb8Lu5N0BO/5foPvJN05MTkoGzEuJCFRqpY9xGA/ZmPiJetywXpweIAhMUTHgLGc5VtvHMCdxNNnz+KTTz6Jpyjo4/p0z4ZyK4pkbYyv9oc7Gisa7dJ1zuHI6dlpCB7uvebS8NWrl3Xg6KfivFRUYXiItRpWcQTep0+exiefsiB89lktDtJ3sHzjAT7SvdpAedlk/644eBHsp7gg6Hf9ZFHve4EoZWq/IzJa6xz2rSIzYzGwrvueQX4ryMyIyMhMvYjIyARQ7tnwCQdu5tkSn+DtcmG349JzDOXOb4OPELBhHDQ6XQDevDllE/kqXjOmb9jEPWeh/45Npt+E3SFvvfeIDOpjwHJo7HKwxvD0U8PKnZtFjb+VRh9lm3TtaYrFEc/MaL2H+UG4IH64m+Ciz/2aE/Nit92FYB+VpVP6489Xn19cMFdH2s7YUsZ5ZZrzNOibuJRzjdsRPBMGingmeKVMN/hsmV8cpoDuh+EhHiz0Qfa+HtzC6BpJECb7RngiTdAYU+Z2HH5sgSsuCy7dqMAvDXznvzwyr8qNO/CCUxxTxDyMCV9b9Naj91UMbKBWCxCvA+3eqkymzAbmJ36Yy6g/xiI/FGwvI8rb+8TitpuqL1PsMIicI8qGBxp++t+4ur0jt+raAWO2A9la8WGHTnbuikOcPVv13/ngvNAAHoY187xHow4kxOwYWAZwqbePzVm/wNt2F7B/s2zM42rzs8zPY7aEM7P60FuPDj8WaK1Xemv78viZLYLyPBFx0+t4n6PwXNL3rw+Z0jATfCs4J+zf1+kEMikPZGZkZvDaA/M3cMrZ7PH+dZ/MhLwZfl1K/nO3zjBEwoLMjMwbcC4N6yHUo5kZZIY6x7jfQtR2++yzT2uz/ezpM+y64+jMQ9cwbUt/teO7Ohx+Fa5zmRnWe/z4MbbZYbTewzmvXned3KLH1AeZc1vxTpfRKCN9QmaG+sNf0FBnPsdueI49+7oO0LEXORC2DXWnlyvap4I/TWVab+pR5odzQyUYvy+XCb8gOTNrPZCHrgny07VjXkvehGuJ3VtjN20269AfhnV0xqH1Vn5fraKztrTeo8EXUIL5l3sys8Y2c+7T3JeRS4VtKCOCY23/7Juypq/9nkmdPUh7b47rVPXkgXW1Nx1z7YHMRKQzdPJFMPwuoDjllRNhLJmTDmHEloH5PFPBgsN1q8PLoQ/FT9NH7TpkXZmUJmlzP+McMS6Yl5nhpcuTJ0/C/79XByfYMpkzzZkJPSnKnw3k/ww2IYfm/o3YYPJd2r18kV7LLXaIfRYC8kzPzJDvGw5/1sMmVsoY4+M4pYVEvwBll+DvxbePjquwY78yYuMaFrbY+lvs2gkZycy9HCS23i4st+HA+vjkGJ14FAeHh6G95jwM3ASeicuDzJlLSdoC4bd0o8M9oC6CG2Eh8IN5NBbkdBXTeB677WlcXb6Oq6uXcbV9HdN0Edm2kaspWk/Cq0gugP2GXePyt7ejaO0YOCJvA9JV1M+lBnoGiB/jMvY1CRDyHZmRETdghFguYL5QcfpnGAggk1IfADP2+KguC9v8rmAQhpYACIUwp7//PVX2xP54V+ukusC164yzDvXbdsv4TVMoE9rz/qsq11B197b2CxfsJ7ehrImqMbc6OifzYQpMzczIFCIyIrJFtN5CvVjzlMvlR49OuPz9PP78lz/HX/78RbjWnzw6DqYtl9Ln8fr1y3jx4rv49ttv6hvBniG57rsGL3TvoM8POUzQP4U9FSJsNCP0Ig1EII8TsnkZ9okYspu01WJgT3/AWdIxF7/2+8nTJ6Hvvn8NnZmzng9cJsgA95JnrPvaAZ5xeWlQ9HFeJF/Vsc7HRmcys9qKP9yP5AA8X2qiq+KdEJHkJSJQEARicYZnvTIFPmMS5SsJWRfB8yVwi11bxdiGmPo6ptUm0ove9WF0L38LjqLvL4H7mvBwFG0F9KNILoBzxSWw0A8ihLrsRb8RnpbLX9KSeF8dgOswVvqrTTTaBElEMGHoSwjQmfpAknP7SfMA05JXAa/cw5xFhLzbT+stNsj24cFhrNdr5uWq5scOu0Fwjrj+LrAlPUBmWaG1hj6YwnVnAc9QPE+54mx1x/rtnMzMUFeshnW1p72x4VzOD5qsaXdg7mnvW0acSRuxd5kJP3p0bMbVMBSdB9JLeGStUwf4K3aeZznXolzWu9AY3EOmAbL07oF6Y8Rmsh9XnM96JmxYPlADGtq+7YNQTxxoY0B7X7EutqSptNhvGKZ7tGXIjkx86C++42cSvwaq5B7CAOFf7aH9+ZkpMHwfvodGZVEIWJGWxXfMlW/Xk5cvX9Ua82//9m/cYfxL/dqD/6Jye7WN9bAObWR/7tlfkND3bsE1wjuA3htzJ5gPYygzi+xoexXBGQFbAy90FV4i16nm/PIw0eQEU+4CiT/xSftlR8FjGzJoacOw2Q2Za61FCiQkZX/QI2LWfeu0zFCPHHJP5N671m7maGaWjnLv7twWLhlTbR7HyrNh5QAWiOYXBUh7b3vtvbl/ZP7BgY/IgWQCtmzRWwsnZW8tMjOcGCOTzMmisjw7O6tvG7rY7zC+r7hM0RD29/G/++55+FMJGuTr9RDDMAQYuFS7rI2HRsQOQ8L83X7T6ie4dmxe7YoLvW1bSb+zwDqpe18VTS7yXta48KuYMzO8bPXbwM8+eRZ/+tOf2FD8KZ7UAeBRHB6x2cXIaRgQ4pzY7O6g+ZILvosLaToPDxjOufjV9zLw9PSsLnznb/yehu3t2HBLwwGbBJXL4yePa4Og709Qe0noxmmNwpHe1nvRK/Nsc4J/I22PGC2G7eucx1slNif8hLdIhBmFPLe/BXPSz/emMYYhFrAhuqtXacs4tg5PEuOa8b+C/zt8C2Um5YSIjBtHcmRmtCZQtzWYxQPyRlomRjtG24ihqdzajrwVyKq6LjRbx9uxRm7P2fBeIq8zXNRmUDo6tDl+fsLr6Og4NFKV3YL1pow/w8qncmBbmXtqZbtAPFNaW/TWobtFlYBe6SiI73HiWYoQ5nH6zSlEXEBH+qy81ib+1as4Q163zCX7sWUebeHrwoMReVu+zS6SNfNRo18D1v4Kxjv9N19S9X9poGs06fttMIXMt5/K8AXUA3eYY1PBVMZYzTk6pe+G5IqDDjco51z8+iEB4YK5f8WG5QrDf4esKE8TfJuo5wA61gXwqKOHnN/CHO4h71pvkdlCOczMyNxDJHQLeO95LHENFUhqPgAL3nf51IqCuOPsy4jcXHLprf6+oP/KiumttRjQjyXfvUdmBq+IwA/cPt5buymHXp773cP6mYlPefxY6gVzdQ94s/gzToZvw5Iku+/A7UL7MC0U9sU32TqLb9g+2df7YHoRAY3SXNBbjZ99EVrvFW+tR9LfzBattchMIIDZj3JZb3Ha7tzbOenOm7pUjAXmWrlEf3U/cJnJ+x3Pkoe/lNLPTGgHqJZ7mHnBiBZDJqPkwJmKV/CP1x8cuOaAc1Lbz7lqYkOmVsxB7SgPXvU3rL8eUnk4+8hfVwFct9RXrfdQV1+hv7XfLs7PuXjYhngzMhpzeIWuGoZVqLMzc/4QGrp+Qh/GOxzFIhMMgEWkT3tX/K67r1h3/VWYc2yKK3BZxnV0oe/o6CiMu97arnT0ri4Bp4XfAfmO9F8zOXOmKjOLr/J2h43hxtmxk+/1s8IXV2WrDKuBvq/D8au+U68xDqYPwzoGbBDHOHPG+0v3zbEs+lnr9bdlO23r4GaHnW++YD8X2jKz5MG4ffYXM7QhrZ8553nAsMX+WrMH8HAz84Zf4iqc75E5cQuqygkbxvLiFwwnmZm+o8bBNIiq9Uo+Z8uQz4ZbY16ASFtHeXWMxOMAtd5DGp1Dyqn+MlaZLRfmuZsAABAASURBVHQTdfUXQKMvwZ/dt62R9i+ZV9K92CrSb5+lbYI/E2UacrUekDV4br8F5ax3+5GRmdEo03qL3khLeRf1ojqB3/4jP+zriE06Ij8j/mT/DeOP+OoywXBByfGOC78xtEnX8Md98go9aNwy4rD3Gf7drNWm3QB5XjpMjVI9Gn9JptByjJ5TtNzFNHJBePkmLi5esl9+wb7qVYzTWbTVLtowRfYpIq0FjrZGF3vhcRx9dRytH0f2g0jSI7mECA5Tk7kTDFNYh8D3PaC/U4T61hRiH46KxOKVv0/ah43lA+H4MJcfVuyjlbI94T0IlfGJl+Pt/FFnqQ/8FSznlvrK6n5oZdkTHhweoh820XuPTMZBeQPEIa7JcMnXyAAtjF/8iOQvqJeZoaz11sHVordGHHyhoy7KqK9aHBxuwkvfJ08exaefPo3PP/s0Pv/80/D/BaufGvUury64DH4V3333LYf038Tz+h/BrzinOa3zm+32svS350oj9E3Mi6DfN1TZ5gxLWmcvVwB9K/Y/6hHXJsG1+/j4KFzPHz96HH544pCDZfW6+ZmJfHP5tayDzMEr9RX2gLx98eIlF9cvOQtjf86Zw5Z95yhNMwm/k/fCqd8KuQkhHwIUu/PYD2FJnHFMkTExjtc+cuaHT8bsscsG6AOxIoxeQj9NfYOKOozGhe+Ki+DVwXH09TFx4Qj/iDhAfvdCuOCQOgcRXPhOucGfYVLncVnchsNYcVm8Gg6i93UkcpnowYgeUzTmWM4AvYSqE/d9E5c0w0HZuxD3HL3OpN0h1pt1KO+uEcMwkNajNbAxf0bk2oq9d9JXQI+gXuCmfb46xLNYbSfDzoMdNhXEUzTpUw/X5A3tHHJ+qp4xPKzX4FtVvnM8M8O/0E2+IjJJAXprlO3gWYV0bg424VzsrbHWcI57dh7nnONIh/M+4+2/wJmK9+Cz6Ed1pHjsu3QNwxCeBx6gFw+u6d9AzwraW2Tmg/h+0UT4xQr+QJOmCjdZkjtDFu2Z7/GDvILgHR/ZQbRC8ha8q5l8V8acXtn1muP33iPrgmBHEvmWK54H+mUv7y2+/PLv8eXfv4xvvv463N+Zt2JdUPc/efo0/Oavl75PCXsHsOFewfnSe6MldAn63TlBpJ6ZkttvkzMyk8AMFST26z6MA8+dYajIx6TKBsCnJ9D9lg1etOAVRPHjJ7uGPnBM1DF++FpQX2jfODZb9nzqpwXUV36w17yCH0lB0f9D68oH6ryvLtyhxB/PHxz4WTigChRm5JkZTqACwiOLv4vh6ekpxvfrUooqRv9vjJcITqZRpYoh4IRyQ3GxLMIRtVB7MXp8fALeHiP4nPTi32I4i9vL1Qsu5zw8yWyxHjQKhmits7hicJQxlNTdhRfF/u+H136D880bNpsXtJJxwML89NnT+OKLL+Jvf/tb/OXPf2ZD8ShWGC22R6GYaNvJLp3VJgeFZxjmHly9eXMa+l6k+S1fL0mkzbIjl4uJUtlgvNRC8ORJfPLsk4JnT59FbQ447FtjzDTKVVtMbNgXgkplhD/65plmOSEzI3jiJznHT4i9yqZx8f1kvCL5YZB0Rgj8mZqJUEajn53xHDh86BzGKgd+Yq+MxNBZKw3cgozMGeRV7y0aYIGZl+RFsukbQ/66UK84eHS8e+/hoXFvrT75c8lls4v5FuXvoWXgGnmW68iXcrJeD+Fm0090zQv8o5LfjgFgudZ6NOqIPzMjaDtwE8FJH/DJzCqHF7fdUkba34YIRATYlyJimapPOJBdN7YaqPJMufQnrv0JypcvX8YZm84qS6MuZuYLpq3gt9KhHEv/BqPl8eNH4afZ3Nz6PwqVa+UXKqBhBKz5ywJspMH5TeADHnsFxbBMFuERoRoBeTeql+CbPJMnwjL/ry4v0R1sGNABF1yElv5BRnbIx0gd6xd2yHG85VtHpuTlCnlYDavQVzZaUy4SaQCS9n/EU9V8LSC2CvNiTOMWZPBHPPOe34iTt3/uUFH8gS/KwCV990Mu+vbTfigTm4ODGNbryMyqm8FfRmRmybNzZMX8GoZh7jvzpjEfAieeBYjy0Bjv5QFNBRe/Ir4sJhBe6pdfmowMCSfv+jGJSGYWXQSRVUYKw3set5Gp8m6YcUdkRPWpM6bO/9nv0elThVuvfFgaNFVtSBLNV7jwEFHvTLQ9k0kCeOcnI+fAf4p3ZovMuz2WJ3KE0Qn5VPwz8ffIkT9o/tk4oGy4VqmbbaQzJ1fqWIGwaSO6PNE1G/STl8D+zz7XaH955QlrmT/l2FvnsmOHXr+o9VBb1AukEX3eyFNvCa21sglsU1vgtkhm8IccZybNCiwpFBhpX/ousG3r8Pz163gD2IbpHToPsUEfP34c0vXo5GS2HUhPlEhmhu221vF7ZM64Y++W2OLvk395b0/XZJ8B5y/EFh2ZN9SN8HSL/a497joiHwS4hd21jg22svaE/HYsMzMaYHi9HuoQrzEOtiPEz+ToQunrkfGznZv4eC0D0l+yQH8sN9K3XYXHqiudnXGURHGY75hbTzAsjyw3UddyG2wswbDlrScsYdOFzKTqDZg20zjGCM3K5whO54h5mYn8tNCZLs4kIn3CSB3ry+feGzjG+kb2a/dKrPsNng/YLgfQ5wGW8upPnnpYYh4d5hn3MOHfABFa+viPfbgtZxWnz46Bl+zKlTyudApO9NG1JMKeczxOn6RfGJCtpe/mWyfkGePXAftYtWCSvFJe4zfsIBO2MwbwYwR27EV3XLxNhO3bDHYAxtgxglWOw/ctMjzBK/s9YLMJnb2APLCMMi9faSBiX9ewdQpoXN80s5NCSZrxwOaJaQf7hG3EeMXe/Azd+youzl7iv2R+nUXENlarjE67wThMkRHZo3dtTXTk5iRWwwnxQ+R6Q94ArIDGEFPW8vEhzrKWW3zDHw63a81h3lN8cOuBo8YPKk+VH/bQAM+9OqZkZN5LvhU1b2K8aj6xx3E++cEldYL6O7OV3e8H5R+dPAr1gh8U6J0xoJ51s2UIkRETMqD8jMiiYHyyXIzomx378W2BZSbKRk5VtzP/krk6RezL7ZCRqyqbjPYKGdlwEew3jz/j8vevf/1L/MM//C2++OJP8fTpkzjYrGl7F6enb+Llyxfxwl/g4BLYLxvYl7PTs7i8vIht7eF2tDFSnrkDDSPzYNGh9iEzY97X9WjQZDizheHASXdrnTV8U7844l7Zsx7pOPHDZweH4Xya90SWW8ch+yd1z5Z554XCyxcv4ttvvqlvLj9//iK0Gy7OL7msugrnneMx7udx4DLmv8CPWw7y6UfAoVuJHzNIA/b3YaAhBoyHwL2HevdS3ormWyk3CXmvnzc5v2yo+oY8THsY9/6ULXbQuL0G4z3G7DG1IXK1iebFLZe/3W8AA6sKH0e/4x9FI6+tDiNW/kT0hvqbGBvyLPRNJNDAp599HVn/N1g9CHAJHNEi/ZPYiRB+Ag1QMBKWCXhON0sCxt4NDl9SqrWM1WoVm/U6XEOFzeYghmEdfb8fVtYrnTK903/kti5IWYs8l9q63my3ZX+XTmC+ZWb01sOLFy9/19S1jfV6E2vCpnVw9dYioSH2jhlLl+b3PikyA8iC1tue3k34SztrbJmJ9jxP9BxMm2xEN4khHnCZMx6zlHnnoOB8dE28OQsao0GbfNC2Pzo6Duf4hvakX9rNj8j41dxEy3u47q9xkpfnXnRJ/nD/ge5VEi+eD8fzVkko83kA3q3tKPwWnvckUNwxnsFycEnBJ6in3CozfnHtm2++rm/8fo3O9r6DIuG+0kvfzz//vH6ZwjXAs1PlzjmTjL24R+RvZE4Ytp7QlDPkJ5NSQFC2IOO374rGen0UWhmGGlL5U2GwZmZky4hMH/yoMrw/+BHXAkvlTPCBt2NPOE+ds46j89Y5i3IJ91U79JUf6HbObwlrWyMdb7U9p9nKW1lvJSQp94Gkeu6nZ/hXWUEwyimUApEU6EvD/5meagLc7/LJ+uP5j8WBZajplYKtUbxzEUd5kRSBwGUmXmKY70LF6M85/+///b/jf/7P/xn6xl++eoWxfRlOJhWhG4bDw6MQ1izwkVGHcK9evS7jdb0e8KfYYShkZrTWo2WLBKThnEsYy55zISNdzTJ7cLL607avuOjyZ3tdqDVIjrh0PT45LgPdn3c+ZoE+Js2JLk3iELeT+/Jqb3hfbcsAP/cgj42El9n+xIM/4fOcDYUbIw2IoG3xqOgfPXrMZZnwJAwfH5+Em6XNwYaN0xAqGo2SLGXfwn61lqCYQR7R+ZjdnJZ5y58zrt+qGqGYOwcqjyrgjDtgmVp4GMPJMUR5JDxtDd7G3EboktfPCYWeBnho1oeUwDchIiA+oclxcewCp+E4unGEZvvhuJN8/exrUjUL7JOQ8NZCI0ZeKW1wJAmZicHZoveO8ToUtM4mlgHo+GuMTsdUQ1bZ8fLTA7BlQd8gtxqrvfdYcdGln9mixhM/EipvjYd891Jx2kE5fZigwzTl00VFMDyZBw3KwMQYWWZkk2j/J33SJvoywxiWmTQoGNMdC9OEPwKXVxd1mHd2dop/XpvIibqhK9qm2vT6QYqaLxxQX11dxYrDH78d/+TpUwyawzK+NfDlw4ZNq3xxTOb+goiO+hbtLwo0ykOTvu+CMTJuPQwEDyOyT6tIZGaBiRPjIf9d5J3vF+cXccUBiPpAvsrTEf5bZoT/o+NUaMTBuCOvDei9lUy13qO3VVSc9Cbs28u0TtKsgPejH+tnpPWlBZpCIG6aQLCepFQm7z0E8SBcfswuZw8Us2yMyJVJjTkk/ZlJFY9f4CTtTHvITPrZw3mgbHjQYXnrBS4zqVeBSLzbzxzPyATISCAiIzP1ZogbN3dzKhqhggxSpIPQnYc082cayaHYiPy7fjmGC9RYkm7eiAzM5cFPFR/JmPvSonXHtFVfr9MsIKmA5Zf64iqchXuquRaFv0r52kPS1zkoKkPJ6zYQjTAhfv8uM0O5yMzIzNDJM8cqHLM9oNn20Qn/Lljn48Dc/sfB9QeWj8GBvUi8E5Ujlq0hQzNkZslRZlJnBoO9tZqng4dVHMLUoczxEYdA2IDYgR5ca69pl3XmtbrdC1s382dnZ1xKXLBmXoV6YkQPjsxj7Qd9l2fXeeup87QDbFPb0/KuGRcXl2XTaiNqNy42sOuoB8R+MvwJB9VH2KHqzExtj0BPzLJuG+IU6NjdB13mgZ5l7ma8HZs5EvGQHz/VMVeduwKTtLBVO3uiTRdcO708kK91sI39TlXWi1VoYzkGwxrbmDHLzBo3eauOjb0bqSDvxVdJlAshbLFS3vm6rvPOEksGjK2gY2BAfwbbdmwF1wxzgwHYcYHgeO+wDWxHMG5fhSv2Epa1P4IkT8iS+FZ72dSf+3rTF/FYLzMjM8N8QRyWFwxPrCnKnf4yBu1WeevM0KP1XrgCZ/vWEaT9gjFRTh2fKy5/6dr1+Cizzh/HaoWCmAwAAAAQAElEQVRdbLu9NXA1ML39ZObbiR+YknlTd2LMl2qZc7rrt/zrrSEnjfkyhvu1C/aCl9iv8sK+jcxZ62cm5Xp0eN05oNY26fBB/jlv5U3gKEZ/ImxFiDtOuVAO7iT+piL2dVQWkMMtcAUvvBC/Qv62yOiIzEmw/W2t08+Ed1NYx7qtZaw369ofH7EvViep46wzQ1adkFFzwv698GZCZKZIUq2nP3Hpu9tdcd+LHoWOHXuSy0t06/nruDjnTODiTVxtT9Gx59S6iswxgorJa5oaYe3ngxg2x3Fw+Dg2gOEVFyR9dYA8c/lBXyIpG0BSMyOofgsyMjMisv70A2cMb//k7FsOqFi95uSf8hbNQ7DgTKlKYh8L9qgCvPsnbrvMjIRfrbUQMo0nYaFFpnNqCs81TjnzcP3SVz+MyJcXr8rHo5MTZOUoDg4PYoXubjUOM65McQHgarbT920hYxM4dsjjJXsrfw3jjR/OP33NWnlKm+5TkZfaX+1QryMqbeKiaIySYeSJxEgWv96z9uyb9Tr8tp3r+bNnT+vg/fPPPsP/LD559owzmBPKrUKdbD+8aH3+/LvwHOfNmzfs8S4qT70x7fXNSPteWG05f3LtQrCLDunesbd2LlUZ88cpIux3iwYP1CnDsOZs67Auxx8/fsJ50JP69beTR/CM9V59umKfHbgt87RshfOzuvT1A9peVn/77Xfx7XffxnfffRfPuRB2HCxn25m01Xu0DsDfVPYhY4SWkXk+Mv8n/AleT/s+xX1Hunn3gY7eL3kTt851bKLoXSABVkEI5Qzfget6DwSosqTCyXgQMvbp+m9D/IJOcrlXjQVGaENzcdmbMUHlxHhMXMSO2WOMVUxtANYRXOBG30QbDqMDbX1IEhe+w1F0LoH9dvCq/mfwSXR0XkfPWTZWmxjBsQPXFXrxamxcNoOXi98pV+AdIsnPtoq2AG1nICcRUJSEKBYz5ESAJzMjc4YI/D3EA85ckydkzHFtrcXAmrrRtuZcyH+j4uWJ8fV6Ha33GCm7QxZDvJQP3IhcOreumP9XyL54N+tNHGwOgYMwPDA3ap1uyLd1AarWI+mzzKIJjFRqUCJjcZmEeYzrNeKt96i5Cc0dSGpI2yXrkj/vKl0kRUGIe0beqddbo8tTeDakHtSuOzs9i3POiJy/1rUNbYoD+HFUZ9uHYTwzRVb1LTfCE3loH2jml3voDrMV+Zzf1TBp5b/jBeWwI+/A7aJLzpJ2HU9S7kGCZf/ofTCAiQdC52cO0wuYeh1W3cBgkix0G0ii1Dsfis715hKOiTIxIqPWVMYd/4Baf5Hh7PQ0Xr54Gd9+O+tl94qWVd5PTh7VN379qWf/z+8z1h7vG9bItngy0Q0QWvhrTjgOUS7rPb8oFpmk8IRAsmTi3XvM/BEA7izECb7bQHR5bBCA3OK0vFiyZp96PNdoCBid8378myZpCr7QsGNRUGMR+xYyMjMiFogf7sB9f8zndqYQteOt/pn12BCrYRWO30i9Lefrl+yN1AGGxWOdTMYWSkbWW+VBm2GSbuoUAycyb4HUP5RuWuVRPMLQbYgwST0j2CKcgoSJ5KloXPVWej5+HSexv07Lf7T6ETjA8CHHkZkzNH0EKhtxwCYm5ieCrYGpoKvMXMTP2Xy/fPUyvvr6q/iXf/2X+Kd//qf453/+54Ivv/wy/AawC6UonFxuGrxQ89sPjx8/DpWk39R9zqWquGbc29kwL2WZYb2alMOaDcFU38DVgLe8n+aSjpEJ52T2Z8zOOdAQz0D5xxjhfgtXpezllu2Lr7Gw2wfLX2KMiEN8bkz0/bnXZbH3G78q/IpjrJuvEmjw52BzwEbjUS0AHuzZjod8x8fHGDWb0PDITLsPA3mgUyMsMyOhIcEhRGQ98ysjU4D3+/zMjIjkL+45BsaU5AVUMYI+SenMNFjKQp4sB5nWyszInCFi9nkb+lkh7jnbrKSsd0BSlDLeX66q7KR9AZXlXPLmnXHrDwSOjWOcmRwy7EqeLJ15rT6j9RYaasqD7TXGQzl7xIKujAqPkVHH028QGXYDPKyHoLniqTInjBp3MJXhRUZH2tvR7lig8XhZRu9lLBeKExtN55JypOzpi8e+6Qs0EEHCJIjbNpyDAptR5XfHhtr5pVF9eXkRLlB+47dkFUP14uIcY3ykr736aj/FWbghdsccs32CZYDbVzfP1U+MccsLq95rTDJb5DVAXgK/+EOjjGNmRuZdIAFqEphmwJv5Z4AQHZ1crMufijfyYMeGXj5cusjDxy18HeWz5cAk3szEo//oR2Wl9xZ91WuOO89b69GQIeH23M5M6s0QkfExHb1COmpEy3dcTXtfG1KQmdGAEML68kIY4ckONFP01tC9a2CIzvgHTuOm+AJvMrP6u8wh55Hh1nroJnhnWX0QmlSQmTTbAP0k7QbIIh4xpyR+xo2biBu7nZb7NNNvoNqFxomxVufVGDOmzrMC5N60KgedMm/yBYoUIGTRIQ0+FOQNzWRTan4m6t8GcTq3y9/TYL5cjqK2WogZR+JnRABzQsyO+D7N0Jz2e3/TE/qYOfv2Rr5MBm4D/JRX5d1OJ2x5vA9+MjMyH4IPRvFHwd8CB2oMW3jwNOuYeS4qI8qEQBHGek7PmquGW+muNWuZh6/aZf4bjsfYha7zXm6Jb2RtvcBu1K70A4aCv/CyQ2eoF643dhGRLaP1VVhPIBY79Ilrx/nFWZydn4bf7NFmFFyLzS/b4tGjePzkSZwcn4R2RGaGsi7+AugY0Vn25615QckPfpbK+vcBJLaK96Ofog/m6y9I1JGZM2bT7bO/piJftUnOOTQzfY39JC/WHBauh3XxsfVe4yQ/O2FxOibiKF16qy1bEKJelnwYbMucxTf8EID6VvKM1DqybckwPqLLb4P2gmCesNvtuMi4LBtMWdhho8mTNf20X5mt5EScaw6HlEfzjScylTm3nZmRmSYDWWHLyRfBcJJjmws9RCnXorW+h0Y89zzt0Vsj3ljbx6JhpNPSrnzWxcOLF1zE+E3MoH6Lzhi4njtO+qthiN56tA60Fg3IbBGREXvINExs78cDLjMj82GwOGSFtNk345kZtiWYJmRiw1PQdbxkiz2oh3QZsccdZdu03kq2Bg5yBukHWtGdkXs/9i6zReaM1zaEOStnD9vgtjzsE391TzoF5cC5Ik8c1xv/ir3INszXdpvULyXH2HiEE7lbrQb2qgehza8+7L3P/aLDmcm4tyi+RUTG4sj0AWCNKgwgwuYWLgYNAjv2Qlex217GFZe/l2ev4/xsvvzdbs9iGi8i8ypa30W2MSb03ij6tL11rLgoWW9OYrN5FPrDcBx9xcVJ31DPPdgqIjvA2IWUJe/bEDjimRFCWK5FBPFpD6FLUwrml2k/M8CquYXE+0hQfYx9F8QZ186Y2ZkZCX8z9WeIyNCN8F/Zcd178+a0LiUv2bdOzLXOeqcuODk+Cg+3PUdZM596a5GZxdkEb8kJfu8tOnLkvkj56q3X+DpPLy/Po9bJs9M4Y49qe5fuubZXsd1dhXIsLRP0lNzSfmYGT0QJ2xglY1yxJSmrVauL4Mdcsn7yydP40+efh98G1n/29EnlWc61yLZec/l7ygW367JxdYjzxXVmyz5wy2Fv0cD8oGlEeYot6ZVGwha9vqXMRLg1+g81kFGUZSb9XsWGcyF/0e7xk8d1Cey+2vMEL8tc/1ZcRHWhU5869vPy4iqkzS9TfPPNt/HN19/Et/jP95fA52cX4VnCDlvD8s5laYAMeDvNEHAIukcSSak0XqbOUOkEH3iuRfK9eWCtgrzAJW5S6Pvb8SV98R9AW0mOTQEvWBFvQWTMafp3wYwsLL/Mq9QGTY0CDU8QNgITMj8lMi4o6/hjrpDQVXhRWxfBXNoGF8HZN5GrgxnQcQk0LnxX6LrVwaMYgJWXwQfHFD+m3GGMfR3bqcflLuNiG3G5neKK8G5M2mhQ02CF0JmLrSDrHQGZBS0CfyI1gIxMIHIO48c7IDMjyFPmhGCo3RuvV6vY7O0Y1w3tmdVqoCQyyNxVNjMzGnPEOuNuZC7NoOyqGw4PDuvLBhvmy3pYh2kN3sVEv5Rj1irxLADmuAGCPpCXmZGZxq4BMkMwNTOjo4/KDoDuiGROb7HVzplTV0WXaZmU5lnC1q+zIc6FzrEzztBXng1fcXk80sdsGR18a2w8P0QlDwxnSv+ILhN2rIP2G586U1EVv7yzMwtAg3QsIDEJT5JA4kdBXDvLVWRf37gAmn2yGUGtm9oZe0cgyQl48mFAvQR8QMtDaH4TuPdIxcMQC3H3alxHF3pIUL5G5E2faCR/hl2X/ADOc+4nvnvuB3Ke15qlTB8dHdZe7pNPnsUnn34Snv+r509OTsJ5kZmhnBegK0dkWSAI9rSZovCmZ3Mamdd5Fbh+ZWT+BIgEU/JeIAgHLgGePSHlSWQB6bceSya1buBW5o8MLu3J79tQ6JI3QLdpNQriviM/LHA//U68WrnHbySEMa8xYWws3tUR6yGcx8J6GNAbjXEc44o1/xI9cMV9kXu7ZVwDPhXd4lrC+GCPBOltIPpW2k1+oovjHZBVL8rRF/GjS2wbFRSNl/q9sn++V4L6PpD0x7PnwO/PS8Qqk3diNDSACdBbR+j30FoEeZkRrROOCC9d/eagSvHf/u3f4p/+zz/FV199HX4Su1HeRTYza2F1sfRC1glCVeU1hmEdj7hke/LkKf5JuOg7qTx8e/36TVxcsGFkkmmgm77GyDih/GMu4zzAW7HgOhFfoJS/+uqr8NOSVyzIblCeYvB/+umn4aXvJ8+ehnF/KkgDxQV6tcJAYbL4qU83BH5SWrqFcy7LTlngPfzTCBf8ZLzpgRP/CcpdJS885iDvCQa+dAkn0Hh4eBRrjIEVNMoLqqkHClymSgORmPeA6A9+xBGOnwC/GxC3nDwfUUpuGNyw6I8oOtMXOqo4iHgqCKr4RSD2zoYXqCSVW0BClrzJx947htSuDtc0IilR/IxyVOahQsWWV2ZGbz1atjLutmzglj5vUeSCvEjyO5d4A+Ol3LpBcyyfMLbKqHKzYTyH9TpWyE5nI+y4ZmZkzhDBQo9C9iLWzeQFB536GozChYbj2Vko26enp2V4Wkc8QoAncNUv/MwM0wvoewcq3DJ0Ljw7+8AcuWJBumTz7Fx5/fp1/fT6+dl5SMs83lP1374q8459ZjIHh/B/HjgHNVzss5+mXrHgtd7DNgXbzUxIXCAIzxC/dQdDJwbdPi8wOh+QBfWF8/qCsbpE33gwMXIpbzmqwDOMdecKkcwsfsgbZeQhWCFDC7+UOaoUn+K36DKKtswM/4jR37Hm2I4LDw9CJoyLbA2ZXxV05sdqD/Zz/kDATZ5pyoqQi5zC/3iHo+nIpPUM/BuIa2cGEbzYQ3nUaeCvdghnZmQuQPn9MzEfdxyUOM+39OmKueKaIRi+mR8ja9JUwFBX7cwM8VefQu26SAAAEABJREFUmAut9agxpd3MDJ3478OIvNhmAWHjbhJHaJlZkdAaBfYhc46bQDAyFpdR8Yzgid+2y8icIQI/3uEss+dfZouk2MI/w5m+Ueszo+bxWAaEsn88/xk4MMvAQz01RxHJzMicISIDiQFuHrIiM4G4BRnOYe1Mdbd2nOv60fExF7FHdaB9fHTEpt0PGO7Cn2z2l178Bs4bDsLVF87lEs0M8OYdIBIT64prvf/T7w02rGuw9Sb0aGstdIvuadDX1Sv4pk/oh7kftiCY+tMg31f9JzQhqdK7wNxMoh8TNuDv+7pljdUG0i4RtLUzM9bDOjbLL+LAAypRt8Vif7XWScqY3ayXbStseE78Ue/C8UBN0xcwu7WkfUbD9oDMRHZaQeDU7Y5rjSU2mHLRWkNTTWWfisuLNMH1MjNjRAZ22BbWzczZlmAtbbf6mjE76wvG9CfqBpkJXabZ3pZ2r+Cv4dt8AXUsYNmIjMyMBn2ZWTRaR5AWbdGvv/46vvn221B2J/prWXpfNqrx3lut/wO273o9hOt+K3wB7rsQP9HRPN0ZQ/oWEGVHTuTlMKyMsj+8KHodA9dx13f3BdbJzOLvAK3DMETXLoPeDo7e5nEs+uOWow7PrYSbYKX7AvIm+R2hXyfZcboG7A7DCyU7Dt2VV8fX8T7l4sv9u2USmZIXK3lUsCreZd7taWYy1glKQN1RA4WU6JdULfN0jAlba5p20VsE93L4VBi3sbu6YE9yHrvtBWUuqey3finXp2BookELJRl/x2gTq9VBrIbDWHnhS7i1TWQboGOIyBXQY0rnHTQFsp34BRFEbyAWl5W8xG78fXqSIuB97Ic78fnnVungdZhGbO5jAijroZny335lFIsy8HkFw8AYOm+2XL66F1I+3EeWzr7aopuz1kX3ip696G82G8ZlFa21wjNjCsJBWt6BbMRpFAmJLbJxxTmNbdlmzUnkrlEGSmLiKmtC3wkIAkkTaRN4Mzrlem+hHr3SlgePa8oOnK694ugI0pp9+jGX1O7fPZj/9LNPo86DPvkknnJW4/7eshec9fjBl+ecIfnN4KXPWy6gJ3gSuoxqO5NAzJCZhDIWl8SCNKssEJHRWovSmcMmDuDXYm8cY3MIT58+jc+gzXMqL4Y9bO69le67YD8q/7U9XmNLvHz5Kp5/95xzru/qW8EvuBB+9fJ1nHJWpQ6Ul+5PWuvVbqZUJfzjgagRsE948DN+gmM8JnCCZcFF1IQZwFxx/B/zQDGci7cgcO/KM53sX+ThTvJeO+gdUib4PUF16aNscEfos5/6HcnuMRlGd3kZHG2Ia+jriL6JXG1IQu8dHMX68AR4BJzEwEWwv3zQhoPwUvnschtvzi7jFDg7v2I9BC53nLeOsUPfOzYBPTllNPwWgS+FQSxwGZlAJOH5uQ5Nc/zmbY6wT9nnZ2YkfW2tRUfuXGvXrLetZRU0vkHutRcm1iTnrLR16gyrdaw5010zN4ZhFdrlvbUQl3KcmZGFhZftCQR95r4Z+gEAsmwZHR0yDEMIvffQjjrlPO6Us7mry/0lMGWlIzO58IGvFxfwF+CMzT5s0Tcjtlxmxgobbljbl6HC9qMIv01vTKgyAD9+TXeLJifrnSh0SSEeDwzgfffZl957lWdYqMj9lzhm8L3kGv4wsNRSS5+GfO7BT2FpyUNv0ZAL8SS+clFjSJMXjLu/JOqHcL768qv45ptv6ldO1c2NeosOf1Z3DE/D9ca0knnkorUWmff7IedB/gEPXf2AUj+8SJEkWQW+7uKodn/UJLuL50Nic1uUpL15fSLFsANCcmbG8heE4rYjLxaIvJ3zwWFl/gbmao7bwPgd1AdTjsJ12zFdD+swb8Q+UVdoT58jI+qEHeeMkpyZkZkzIvrBxGfA6dOcMr/vRefE22/rPwSWoXLhJaxPoxP0qI+koZH8Mz8QQKP0inaWMME/nt8vBxDYRFmp1PQVvQnh0qh0sXORFLw8spOme7j18uXL+Pqbr8ML4H/793/j4uml2eFPYJxg5Lo4Wu/NGw3VU4yTK4yTXX0SiiZrEfaQ5JgL1RVGgGU1ei+4LMtMJluGcaGEGwW9GoY4ODioSbks4CpqJ2HrPY4x/J89exafffpZfSPXb3rYxppFurceEYnoTkXHFRdnF1z+nJ2fhUaAPxmtb3tnZ6ccMJzVwr9lclvXdjXU/W3/Z588i6e0Uz8JfHQMTYdl0Az0o0NHGTExu1nBzOGf402Pwm5lJh6AH7gaQ5SDvJO3/vSKYdMpFfti8MPCs0foN/HIMwnJTAyroWCiL47ztgywES2E/snY94NAzI5UAkk60FokcmPvJoxQ8yZkWz5sPUAjnBngX0Vn7JSvNUarSt+L/IPDg5LT1ns08MzQCBtvtBNs2HYYkldR8qRMsbG8dHNa4YuSYRcKLxldNC7ZvDqHMjN64W1Fa9xzmRnOx1mWMlxMdtDsOLrpU+6dh2dc9p4jxxe0e4Yhe878sX+ZGQ2gZoz0c8Rote8ZSX+H2GwO4hjZffr0SXyCLJ8wD+27+dInr6LcTaiiv/mX9AL1IEn03X4LMx9G5v+2xssx8RcAlKsdG6fMZGxbQcCn0JnWGzxbcXg9MM/X+OtYKS+rIQZgCTfKtTaPp3yMBUf8Nh0sCk+mJuaWY66M6E/MrswsPnQ2TR2DSH2+oq8ayQuszOs9ept5dtP32Dsx7YM/2JO6e5AgAVrLoq3mBvHp1hgbtg/OgQWcM1sOzZe4vmUsGzpwZGZkAu2mL/bnBsgj3+K3QRyC+G7DhL4ZuRRy3iYVCnhl5tzObd984ni/u6fI9gXwFP2Z9LFCvpJXRtY78DPIDt6yBkBGGL/YO/MMZqbeLwaZv2x7v1jHfmcNZe7HYfGL/jktc/Yr6QNemRmZN+Bc7q2Hh1LqMDd2h4dHcYy96vrnhfCwXhdm11jtwdevX4cHsfMasWWtd73XZw3hgPwKveKBtpcqb968Ce3iV9RxHR7RAepMbVDbUieI94KNo+uOOkndUQ1+5BdnfzPGxHsISP5xzzxfF7ozE12cxefAma5+vcIG0h4R7DNLCmvnEBsuf/3VHNdNxyOpox53PISGbifpF33owlvt2Q/BjMyc+5cRjukVNpx92jH25tsP++DlhOGyH4+Owv6IY4fdNrEWmLdcTM79dH0Tw/shI6vAFttX2TnH3rvkQHIEZ2W861XVOKRGv0rHhDyOgHJ3gZ2ofNcHXLEbTc+sCvewZWRr0bvAWs96n5n3yvz0KCSCZObHRL+kR5pJjMyk/blt05QpaXccdthto0C/ApeZVXaFzaKMeaDX9x/abPRDyMzCGbhMwvjve5JMAe83+cgToexbbDnDgjyc5+J8kC3fhCsOu+W3vJA/Qn/XuNpxgQnsz+9qL8oE8Qdp5dewqRdG5scVyVfohP3lbpsiY4vNfbnP24U4eotYMdeFofXobRURQ0Ruoq+OYrU+Bo6iD5tI8qZsMSWyDC1TRAj1TtolfvNQgBZv4r9g6Ndqii7P/IAjhJfuT0sYv8LQ57g7ZiNyQrTsL/WBH9R3rfPD7/7i2RX6uzE+6806XBc90znmfGXD/njF3DJvqS++uf35nZmRmWZDUIRtjew/lcUdOky5bK2FuDbgF586Zq4wv8UkRI30FEmy9aRV3St9htW547QL8yybmdGR5Q0XTMes608eP+Es6Gl9O8uL4Kcc2B/TD8t4gez5zxvOqF6+fBH+kt3c9wsumrcxoYcm+CTPAgfqSOQw4Uv52SJTysh8x5OUbb3Hir3TBt4dcKbgvvsJl9GffPJpPPNi+umz+ibZyaNHZYvUB7GpI8od50/qam2K51xWf/ftt/WBHT+cpq2hHpQflqv+R4ZPSDQwXYO5U/wYt9QCFaNBrB7n3W0Q/w/HDrU/vNKvWoPOw4WZBMOG8NFDxQE6dCMSRBiMKRqF0F34sx7rMWWPaDcwMR+E6KvI1To68rvijGbgImJzeBwbzmo2XAyvhk2M4NnuphCutmNcAlfYGJdXu9gS3pGn7CoDkoUKVuXOAD0JNRNA0PcduKF9Tpbqh8rNuTdv8RUgJElfBs5qBSXEeSpMzKUVukMb8JBz3DVzv9tfG5WoG3QfLSTapAOZGeoczyykSz9w0nXBGdopZ77qFPlm+Yl+aGu5Xp5ztuYZwo65GHSytY5tt0Z/HcSGcRqGdbiGZsIt6o3oOutbliZ+Y48jAkn0o+hb/EoyQuA/2SNHMjN6x8aIqHN/dasfjvQLZt98+w33G6+YW9vaw5ycPGJNeca56Sfh+nLC2ak2v3LQkH1Q/OhnqppZ7w99Wef7YMFluSX8kF8tw4u4A5SsDPyP+TBX5L00zb6hiPTvdvtx1yXR+0DST3/2SFvrMaCn1pwFuGY7x9cHa8Z+nufaGu7fXZcv2YdttWnQbRKQvOiWqncGJ5kJpP+0Z+ZNrTHiBJloJ2wUfxXkivsGVxmSf41nIe7XaPuPNn8qB3o2lF8P55wGtQvfGw6x/AasilAj85wDA9MFw+Z9/fU38fzFi1KYOwwQF73WxZOV5s8/f/fd8/rkjHW2+zI7NuxbDk9ay5po1tOINa0z8Z48eRInKFkF23b83X0/geOnIC3npHzy+DFG/afx5z//Jf7yl7/EpxjSxxj8Ttq+v5ho9EveOGG3TFIP6qwvLW9OT8MNj9/YePnqVdjPVy9fhYaA34DTSHDjUxdk4H769Gn4jdAjNg9ecvupzgGj3j5I/4QCcDKW78y0YSDDPwI/42MLSV8zs1qZaN8+a7DY5ys2/FccWhkv3TEXo+yidp2/Akm/kUfKIjI0GNfrIYKw9G+RIX37GLgkPTMrRDAqSGyuPxFvMyBr1pEv+qVIpwhlRIXfUfqZWclUJz2jNeviZ6v5IS3KhQfIDXwjhp6ypBy9fPUyNBZNC5zty3vl7YrN9G7c0pde8r4aVtF6j0iac6wwLIsmwoGzrnQqh/bV+srlGw6YXwPOzddsWgXD/my588++rDG83UBu2DysCGdmiEf8nT7KS+ePMBvgPTIzGv2xvn0OnO1uoWvc00TS7+dhXOWhfV5AuV/C9mmGkUV6rH5lJmPeapz7Xn90xqjAOHpJ3aQMCM79kgXTW4d/Qitexm/cOaQThsMsYyPyAdQB6kQ/Eh6swr6pS9fDmgvvoeIr+NB6J79TboH2/j7TGE/8YMfceKgOw1TJDHF4qOWY2o+SV9aUKwFdt8VfwHzLWTEzob3dhaQPbU7rbfYTP0lvlM/2DmJiduIueYKH99vKzMgU9nhz8U27AQrx3MQzf7thCOWZ6ZMDyasAmiMMRbnMDJ6CSrh+ZYQPULyDb45f4DIzEh5l6icpP9+Twd8v0M7P14P/mJgzGRe6lolfEJGZ8ZDLnNP1MvO6XGZSPCueqU/UJ4O0Fr21cB13jVxziLPmcNZNvHbl02fPwg8PquNd059z8OpFmeuvccFvSvmhwTf1DZ2XUd/KwTpahKkAABAASURBVI7UFnj18mVoMwfugIMu7VkPex9jQ3b050vsTL9hLD7tA+cART/8oQ8fXvjhkurPh3Pen7rUy8zio/ZCZlYldd8VunfZI8inpX+rYRUe/G3gs2tLZ920rvxwvXUsjGfOuArhL/DKTPoxg+OgHtKfaWl1sWCafaNUtM5aQR3LmCaJ9sE+bZAjw6ZhWJRnGeub7/7Ey2/LyEfzxFMFH3g1ZFTe2KblLs4vS66ULXm8w/58oFolZUot9mVgCbEA25Z0OD5nHHa+REbP2dOtOeRQ7qXPNlwzpU9aHatk7ZvY21hfxJmp99FhRgtuAo027XsmcVqybenyQ8jKk/3Xz8waO/MpFtJtPcOZGYbtl3A7L3CZc10Q8CQpv7+HYUXM5vGdWEMXkFfKh+Or75g79pMV6CZdj6DL8kf5Kug9Kj1uOcrMMaV1Dvn2IlhQuowvPjuNyNhx0bCNNm3Lj/EqJr9ViU+AMQnGKYEeznkPzntbRW/raFz+tnYcq+FRDOsT/MPIvo5oLabMkAp6i887x6AxwhE0VP5EwhSLyyXwH96vPttdAR5Uhw3Ds6g4EcN4I5xSb2ivmgUn65turkXPXzyPV69fhR9SzmyxRp8dcfF0cnIcR0eHoT5YuQdgPMSrPBWAE0EMnbSIc2R/ocx5yar8CTtsctvNzKg91DDgD9GRPWUxIuPGzZiMj8i2H9Z9SJ4zrSPQqvK9AEmtdfCvwvl/cLiJk0fH8ZSzJS+CP+FMxw/0r9F/O/bmr+n3txz0C9+x3suPCy5+1DNFu3th+mR/Ezob7bZGCD9z9jNvfFkyXuvNKTIzWmtFz2rfb+k65EJYOqTnz198EX/729/ir3/9a3zy6afQ+yjM7/BH3vmB79fs//3G8nf+HCnjpR5/jQ1yenYW8mjLOZf8miIkgffykMJzP3XJ/T6/quZcqsJz8D/VWw20ZwH9XrgwhWkCiaqiaxYz5CaFBSwlGNG/BgqNgHF9tFrskOFxorVsUf9qhIvStRfBzMXD40dxcvI4jo4fhxfDA+c8vQ1Mv8RWmbik8hJ4GzvOySbOWV0TAjlMcEpjJu9skIEvYXuvgvtwFSGsb/rcoSl0viEtboNy7jxxfjo/1OuZGc5/0y8u/PDPGK31UOa1k5x3hjuy3ZgXOTdkEx8FpCMmUOUMCf7MhIbGHOyxHtahbb5m/qujXnPe7Zw/v7iAh1vgKuyPUPMfW0sc0jsMK3ThXH9T9uwqWm9BE4zBGNoptm/zgbPebSDpRz23cSzhH4pooemH1vvVy2cEw3cHgrT4kU4duWWO1Dxhbjheyqu2sR+u8V9a+gU314Kz07OwrcPDQ+4ZPo0//elP8dlnn8UT9nN+gW226VchfeM4Md1+Opczs/Dh3fHjnvtBLeW9yvvonMybxyS9u2DMnI8H0l3AS97XXCVcLdDpzKTfgAmG9X8hkJ4CiErWeG0VdZYfWlFnGFevetZ4gW7zfmX5gIj1gnqC4QLjyNhPJb9wFR74kjM2dY36STrQQHPix387Mu+Dj9/iHxh/GQ4oVFsMcxc6P/3oQZcHXl64Lp9+ccOtkAuWHTXILy/Dy1MvnxR+F3q/jXh5ecGGwgV0W77pFyyqgnUnJoNt6ncOgTx4U5atJyjM5meayjTCeJmAEcVKDANiFSpdla9Gc/2MDsa8BxbDMETCtpHFWkNYXIJt2z/p01C2n/6E9RlGs5/i2HJopfKfmFy9dRb3g3Dj8/jRo3jChuHxk8dxcnxC+oZN0ZrN6RDS3noPnfVGeLKjXcP2zdli3i8BGmDSr0Ka+3tZxov9E873GxnLWHamCU5BJF2WrXPSb+hddEFPx7ByXIXMxKhUtq7K0CK7HnpS4568hVhkjP5RBYNvVVBjxEYuM8Nxbij3zAz9oG7QqPwpPjGeNZakOa47jGnlV1m65ELXDyfIa8E0YUu6bQROnJkJ7oiOnGhounh4OevBcm+NFjN0mRmZM0ByTMi6bS1zx09nK7MaqM5FZVhZdkPoN4+2bPrEo0wO63X1VSO8txadDbtGqkaK7W/YMKzZUAwYsR26MjPs50g/5dsMvIlP8ABWivpngQRrAS+eEEjiKS58gE8Rnjv1qFrzT/r3QBG6QQZvOms0MjPkkYv5Sl7AJ/mxQKWjn/R7X0VDDhv8bMiMkI3xA8ec1qK1iOSvkH/015526Dc0oze0wJxy85YDjKEJFtG/BUl4TrbcHLIf9t3+ruDFNfQenf6bV0C/Ldv2fADVBzxzG/cLKnemMUw1LDelDD0AED6XhW5kc2QuO1cF54tz0Z/0d95csT6Z5nxkmKJopy83/VtFZ3w7aa13xs8xbJGZBQ3fPmYSh8jM5D0/RRkvaTGlfF5LfyIyMhOcQt+3PeMvnK2RL8zlMvEjSMM3nPGbdrfJy8xrugn4hK/MjPe5zKTYDI6fAAtJk09z+vvqf5S8/ChY/kDya3MAWUJwYoFMBzYr6otQRLDOxd4lPmVab/u52UO94Brt/zd8ysZeODk5YQ63UJ9oF/thxBlexssXL+MV4AHsSy50PUDSxlTnqAcys+xEcfirNJ/4qzHYkrbhB8Ncx71AFrfloejDngxWAQD/+yqgouayFLwfJulHPQkfM3kDHf610mXwlsnrHLY/9k27U31sIwN2uf0WVoR77+Haqx1knrCsp5b/JSEz7zTnWAiZGTwz/+ib/MvM8ENygcvMkh37v5RXhuybfHDdMc+46WWDHRywf1mXTLngWS/e4zKhIeCt9uDVNub/m3nGvuqK6lL0nsqVRV1olxZpUjaV0VMOtPwArHHHxIMtfemUXmk93F/49NYRNh7wfB+91eRPeNFd+JvF14UW21SOtK9d2w1Lt2Cf7FvmXKcjV9fQWuHptcaz1pOXCT+B2LvMrBBdK/+39nKEpa3gPnH7TPlzG0ZkRb5c7T/0u+WQc8RWsnpmRsIXXpGZJYfFL+y91nossh13nA2RkDNQjYBpXlUQdIaQh6RFcCmbQlzFuLuI3facg/Rz9mqX0bgY7i1i1RNoe+jld8amtQF6NtH6UXQugPtwjH9AfIjIFjovHcacYqKNSGQypMMcgQQ9Mm5Sl7TK+I/5ut9F4vZfqA4ThyUVXNL0lQkPD/0mi/rgNZeIXi4qN9kyNuwRj4+OuGzy8veIcw/HZhWZbcaFUN7I3TwWFUfW/Eb+lj2pc/UKO9y5e4U8brHXMxh/5qT7i4YsCpmmRuDF225Cfnbhntu1ZcdZlbRfAzhHzl3m+C5Gz4r2tElV0pfe27y+D2suVA/rLMd/efSEc51HrPHuixtyOULz5dUFF6nn9ctdp6enMe+534R684q+OLdsa0L2aIZ30AwxItX/W/7IXBzlB755lAw7mZkxuykaPFizZz8+PqpvAftrXJ9+8mnoP3v2lPOnp/GIcyh19LBmLlDRswf3/p5hvebiyg+fv3zxor6lZlrxu860tjHRfkDTntAKguKDH2WlCkOyYSFuhY0Lpi3lyl9eZr4HzLpdtOi8nbhk/uo+RPFIhroOFtDlCTBlUgYI41cHTLsPNzXUYzNkjNZCHibA8I5qM0zkRYzIx9SYd6shVsMm/EbwwfFJHAIHfjN4fRgD6avVGlnq1G7hkAs75Y5zqwmoROWAEpkzLQQjDF9HpT/e6SrXsvdKmO682DI3IzJal44I03a0bROdtGE1QOs6am1HByj7zcz4SE5CFriDEqLrycjMsN3VsKoL4EMu9aRHWp3jp6dv4vTslPl/DpzVF5m2rKHO39ZbWG+z3sSGOTvQh9WqR289WrZYnGUNJ6+MDJ9riJ/oQPcgrqXfi/8Tm/kPXx0+jawbW3T+Frl17N3bee/x9ddfx/Pnz0P9vyO/M8bHx8f1rV8/PPTpp5+wLj4K/52Aurv3HogVunUCRgDkH4WBtwfb8F2kd1ox+z0wkXen/IJKwpewPuXiPpheiRX4OC900cRafRsKMfRU8/oLVMYv88p9P0foU5Ubb/t571hrK+g75tJ+hXxolwhXrLnKkmv+RP0ZAnkARPbgAPyAflkfgC1QmVXRtmzT9m80UGX98fp5OMAIFGL9h8DMh9K/L816e3BsPyaA1tbx3np2GNAvX72Kv//97/Gv//qv8a//8q/xL//yL3OYuMrwiostK45MWJXhERsDJ8GEibKl/iWCPyvPr8Nv6apMO5PGxdVNhGVtZ0s554Gf+l0PaxQoGwwU6zAMbBS34c/cfLP/WWm/9dt7Dy95/UTkf/kv/yX++te/xRdffFHGsUaxk9HFtzYcLNJeREvP1eW2Fm8P2N680Yg/jdducF6/whfmn6V20gSzabPZxONHj6st23vy9AnxR6HStw0NhGwMCI8LvXTNC3+L1oQEzQwRGVEw0dW7ED+Tk7dnGC1+4/rly5d1OOl4uIjpu4m5ZAwtB1FFHd0mCH0qqp+Jrh+NFmHlqeryV/47RmuMLhXeFZtJx7wUrKVgeTIOYaeI06VZ6SKvmcnmdV0wEVdZ9tZDQ07ckShnKpgnbqEufDEO5Jcy64bqzZvXZRR89dWX8dVXX4Xf8in5ob1hWGHYrkJcW+QQjDHTvA7nihvNxxz+Kk8bLmA7cp2ZJTuWs1/X9ECL7V4xV5xHb968Cb9l5E9VSYdtbjFYJi38iMhsIb6uMcpFnX3aQYPl5KEXv24mP/30UzaSJ2X0Ov9a65GZId+EiXadO7ZtuGUW3syMn8MVVl/gzyRQEEEoykE8JO3HEY7eiyO8VcxqVlrqIdHU4U1l+1GFbr8o2FpjvIbYcCCrjnJMHIOOodcZG8dkQCcN63Ws8E2TH5BQzepDUehsYwZjPwPMjdEnWjRc/aKdCuPXY6QC88so5axUwTkVNmUBr5BvmRnyYoX82n/BvgvKRODgZL0LFzjnvpK6D5P5ox7xWHH291SKszhszgNgPnNYGXUOCMuHXpR358cM5xwYXbHnZUudQR972Cf7JwzrdY2/GzjHtrdGmQZP8g48QMFMHXQwGmRLd1BHyMIhP1vLmjud+Sj+OU38czsNvmezLdP0MwpJ/L4dvfjADsx8W/iiznUsYUvIr8wPx/SBDf5R7D8wB5SW22BXP0yEkmmX0Sgs9NZKL2jzeXH7hDX72bNndWh8dnYW/j+obzgc+Oabb67/H5+fEPfQaMtGMHCuG484VPYC+cmjJxwUnIRhD5xda7QHtImV/Yv6Kd/L0lNU/aBnnjlz0dvhOeXeO+/FP0JUvSXtzlPBsGidw7dtFj+glpEzPw8PYoONrQ6Wz5lZ+nhTPwe9qbDrgHpdX3yC/bsNpn1ssL2CPeKlP9Jin5L0zIzMLN3PykdKhOWUE8fbfrvuWF5Ql4nTPOXo8eMn1f+IDNeNzKz6rfUIwvEOJ64Ft7agh/7ao16eu4711mKpb3txy7lETayV2onikSZxaE96wDmybwvIycyiRXzK5uPHj+OIPdl6WNe4dOyhGzrhgQMSP59r9Em+rVmjlRfRYlZDAAAQAElEQVRbkrcexkm//bDMjoPl11x+uO5bXpBWfWVtfUve5Ln8EJeQWR03SJYjCtwuMOf8qm8oKtp4QQdMh75KI+YzER8LRkyzsXSI4yxYboHgwnTubkbmAhEZgd5rtd66H5B3QT7JPBnBE3ccNOxnwEyTmdhXpM3fLhujQQ/XDxHjNraXZ3F5/jouL97EyGVwA99qZXtCR+aEFTQMBdnWke0g2uowVsMMfbUhbUULDYiCm/ckAcDiE7x+aOw6fCtg8n0g+yEMJNdzP+9+vArdey1N3Ev+6dEF8S3/Nj23w+9qzLmzYq+YmXXA/fz5i/DbpK/Z36rzlAP3jMfHJ3Hy6KTOQDbMJYozjjtkDclinJU/wfHQF5Q9cThHt+zRL7kwde5enJ+H4YkLqdZ7rDfrWHEZJL3W0V8gHnALbv3MjEz10BTqRj8crV4wvEWnqdcm9F4A+pSkrV6Q/hYuZ1YNfxh6HB0dxJOnj+Kzzz6Jzz//LPx/wa73B6xX2+1V/Srccy4CPEPxA2B+aOa6rattXXBJv/NwYj9+GyqdM4Tb/pw/88/0Lfv0HXrM8ARvhBHfMZL/z54+i8+gyzMvf+nu888+C/XzIfSt2Kta9hwbQvq++ebb8Kzum2+/he5XURfB8H3rWYHjBV/xfAM/4Mm5rOMzhxzxJXTj386/Sf2AEBWLLnwn+N57u5El47YveuP6vxTYnnCrvT2LbqUQvJU4BVJIfFJugTBeQDdND/xAx1VeI5YxTnsYp/pG6Q758pvBk7mtR18NsRoA1smB+bRmjq45WxqGNbp1ZSmnAOeqI7CLLXNDHPJaHLZIE5QzNENF3veC1ndld+c1tPTeQDbFCL2WHYZVHBwchv873C8/rNA9rTV6HwWhq34vyBc/bvLjxt3k3qQZmujYhAAtYNpDkGDNzOitxxpeafN4lqzv+bEf7HzOnH/58kWcnZ6FZ40TukSaB3i+WW9Kf3X6kZn01cdWJzHPQHoS8olfwk03NMyUVMIv0fLvtw3GyLN85fQcPel9g/cegvs705RVZcOzU7/1+6fP/xRPnz1l3TiKgfFfOi/PR+bphAwigpXMCJT/i7zS8X8/vJ8OELy/wEfNLX4xp5b1bubd3ISUZGZkzkAgCuLnd7Q4N2LbhjJoOktXOP87Os55v0bfahMpH8GYa3toh3hGcM567Jprn5YRUS4KFuGIH+eUKaFqQ5v4J/Ss7UlDq4zvfYnih8D3IvzPV4BN1bs7LW/fnft9OS7KUySicg8mhhtAz7C4ahRM5ZfxSboCZt5E3QCQS2UzMltk65GZscXgPD07j5evXscLv7XA5ZIHNS5633z9DWkvylBX2Fcs3EldcWXwR32ICl3rrQ40XDTrUzDDEE4GafDS9TW4x90UBxgl/pTeIw7EFoW546BsuzdKMzN671V3xeI6b0RXpDXwr0PF++cv/hxf/OmL0Pj99JNP4gmHch6q+HV8jYsJorbgvLy8CL/peo4y97LslMVbOONi1LSL/bdgXeSls3M47yTWMBGfil7cGtiG7Zv5KxR9az0CWjMT3wc/AB5jccdNxIS9ZxCYx0NqiVDPkHzw50cMN3BnZmQKgQ/E4igBgpENhX21zgX9rX7Sv9PT0/o2tj/f5GXh6dmbOOPA8uLiIlQMO4y/SeEAHZjgWMwAzn2InN/OA4dC6Z8pymitseAOBYGzP17Sjii/yYWECkm6j92c00bkn96S1xi/jpxlZmTegqAV8if4IAR54ojI0InfjesZPBbesEkWDHuhbh1lUDkRhpoHveR5jTFs2gGXjAXMhVmWmI+0Q5Nl2Nf8pbGRjeAVG2bb85sOBcSv2EjvkG8HrMGH3lt0+tJ6j8YmsDU2DiBz45vgWZFuO9LinDs4WNcmvuQZWpzXrbfYdxEv94AkwDxQhS7BW2AEHtn+HTCdmlEQs6Oc9eXLAmANujtDlaIQiBgZxicqPXAJ+JhLNo+hd4M51smY//CsXjhv2ibJgsI+iBeZiUx1+LiK4tN6CBf23nu0PsMSl59NXmSLDHojrj0s7cx94W3noZxiH+dZ8Nle4aUNfdKv2yZsEpTR5px//SavyjGuVcYOAHSfslH9ycxoLZHZXrxQdqq/lRs/0SX1FyC4f6TJIOTpQdpMcfWh+lrJ9bKs4FwUdugyQT1Y+pM5UnNG/+qy9J2Xwpa1XmZjnHv1zTlZMKxjxVxdxtsyGUl7Ah6PdZ2bCx7jJEOitOrt/Uq0XkamMLcnD3tvIW9bQ3YqrwrXK3mT5BuIML684zftZkoDijMzMm/gOi3gD/C+JzNrXOSN4+k6VbxGGuIjunvi9BEx30P1R/SjciAzr/Fl3oSvEwlU8vy6I4eZ7yhPneW5U4LyrnWtd+ZrD3X+mvX74PAwtA0P8V1YtCP9sKQHRMJ3HhS9eBEeFLl+d+q71j969Dj8KWnXXO1UD9Q9OHKt0SbQ5jzAHsjIuEJvnWG/ebl3xVrvHAjSM83FPmE+qIfUP7PGiRuXBN8F4CD3oz6ZCVZAfQaIXLqcv+pg7dEz7E7DE3ZZxz6xv/a99G2Tv+rEHh27usOv1ntk0k8WA/s+4c94eRu+BQZJvXm+Z3Jn5nXZzJvwdSIB2ys0e+SZN7RID0WQiVaQCY4qHEWz9F+vl7WGrsL4Ast4H3DRbVm14r561S902LAezNrWDhtQXta6dnVVezFl4hK5MM262nziXbFfUndCEaJpDtjxMvOG1gguKcbC47gIl8ibspqZ4QFYZpYedpy8+PVDisqm9LbOOBW06K0FLewB72d87JftwyT2uGO4NriXcf7NfKCjzAv55bBZdoU8rZA3eTMM65jlawUKOQSxe48EIhFLFDR0S3zXXvxyznZvwPm9QNHF6zpOmIHmGYsn7n92u6vYsZeWP5fsB90T6pvGsNaYNQN0SDk32FsL99nyaVU2kDxqkQlHFggdcb09GBPgUugn9DQCnbOQzqXaDLvozPtkvzIiZzvssYlwo8xqaPu5MUTvwGoTCQQXvtEPo+H39VF4+dv6OrKtIqLHlLY00QLRkFezn3q3YI7nnjYz0ldQHX8OTyGuu0BmkFyYp7B3N2A6SR/2WPmhku9Kf6jsu9IgfxLIF91tIOmtJzMjc4bbmZlZUeurB7zUfPXqZbzmHMh55bq3YY/o+lRr1+FRrLnw6KsV+PYyUhjm14xtfs8pEcYmdZp2OudNO4G48mdma23WT/hy2rVN3TdytjGi/5zPezLJhlKezIxFZof1OlbQIx5xqi+X+hM4nBfimv1tjNMWonaRiR+APtD6yJ6gxeHhmjX+KJ48eRRPnz7Gf0z8mMuhIXTOrVPOkvzfyC9evAzBsOdoFxz2+rPLllEX7dhnjcCO/urbF3FEyJWIxQsd/SoPf6KO5a0nmO781O5QHz/mzOuTT57V/wt+9vRpPAVMOz4+og+r4pPnER5Cv2EsX716tT/je12+43tGHzxT2DIeE3PUNoqePWkjaRMET86EfRqkFW7TrvOq4v7FuISwj5ZnpdtAYkXBjfIqfHd82wNsg8x96TlE8j5A8kOPiPfpkvzzQkbS1gwZqDRg9sPJeSu3gpSdCEz3+VPpvHgmIHhNlqtwRlB+mvADPTUF8hsxy8eIDzBOpERCQGvJOtdiNayQgwFYEx6iE2/MkVxxNtRbjD0BfHBvp134rbUr5ucW3Sw4h3aESwYgaALiloOMOymZSftZJcaSdT8IlNFbx6YgfV/B+HpYcwG8CW3AYb2OmrvQBIJYHDVijlcoIvTvQpKWoUv4HsQA2wnc4hO8fkjjqWjWmxeBzCz901c9pGXAjhqgsbXG+fEFZ+DzF2iWD5fJi44NZLnVMMQK3lrP8nHLZWZIVDImLVtkZvjHK+64vBP7YZHvq2uHBbBKdw0a8QqT5pMLQUnsNlSUBJ4qctuvhCoQFbydZzhmZztvA3l7Gt7OM0Vppsxbzx5xefV6uwQ8dhyEzH0Z2rJg5k08ITozTQ71mDK7w27SXlJffvftd/Hll18WPGdP59roeD86eXT9rd9Pnn0Sjx4/QpYPwvHPnPEVUl8LmHw7r+Jk6t94hB5+bletEtZbgH74vJ0elbwU+6F+4KwThSUedJUvcXeAopWB/4GPI64+ExyHCf3BoNzUBl9mvYoaQjd5Pyk0Y/ItiCpp4TaYRpJPBeuV9UavtVDOemuxRme4RzrANlrvdYf98G7pCpv3qvZr2Obo2JG1XQnPzMgUIjJiDwjrdBeSSXuTv5S77VsejODdsZZvkePRdoAW73MsGO/LfnceDULUu/P/o+Ys/X7It88PpZv2vjzzH4aaGI58iYY47sJEOmMeIxNmi6G8Y8C3+ERrdHZkmmetREgnAiRFsnipsCKzFrivvv46/vmf/zn+z//5P/Hv//4lC94LjMSXbAJe1wLupet//+//Pf7f////G//4j/8YX/zpT6X0MhXNic34NjR8h/UQfiLm888/D/9fyV/++tf4gsvaoNEXL57H+flZ4Xv86FFosHqQ5kJ6fnZRn0485dDr7PQN5c6j9R6PnzyOP//lz/Hf/vG/xf/zP/5Htf9//1//V/z1L38JL2TXA4sv5Xrr4URse59usgnehQcEb+rbvm/qk622f7G/9HVS7uCXjBqYsOKzn3668lMulaXPi18N7g0HcxrffbUq+ltz4ifhBgtb6EYmrbwWJgyyifjbYMm7MMKbHWNm2ZGB88DsFD5IW+u206qdxYDQDpzAb1nLONkvuNT1kvfF8xfx7Tffhp9W8tNLXv5q5HtIcsXhESRF7ys2cOtwMeu9R+ENxpFMFdakr6DcJfNXjyFqkZnQ64SYWB8gknhiXEVAPwM582SM2jTCS8eEgoFqxNvXoRoRntHkcFzlBbkhP0d4OwHiSvD2Bv/hU9+PxQR/zuU3myr5ajnnkjKywZj1YM8Nc8WRG+Xn+Pi4PiFm2gGb6TXlAtodO8elLqdocztuS2Yvzs/Dn1F3TF++fFUX+Y6j47y72hYPpFvcbsoLOJAu3MM6GjS74ChHtuE88YMMZbD4wYthA0/gGX0hEPZTMAxjeEa4KaMCXBmQGrz3UGyr/OnOm9pUSTwhKE02D6Xom3wa2Yzry8PMjMyci1FvYh7MMMZImIpx48BhguWAm3RCxO2GOAssR3IUal6GBcrpPQjXxWhHWkVIQfnYeo8OGE74ukDFoT8zbYrSN0/RAQ79OZUyGUHRuxARJM8AfS7H3weho+w8CrwJ01SMvGxvgYrDx5mn9IuwfB3tn+PAps+ysiszI1MAeQZhgUDoJmSgAVmQmeRn6DKzwpnv9i13A5QLYF8+CEO+JMT7HfRTqt77fjpXBeeOMr5Fly/Gj/GaV+g8DTDLid8xW8ZS33l7B/bj3Io+eGubxS9ahn/yS8NKfKP6ZZ9mH5g0NkGligVdK37Nbcq/GTLn/sd7HEWucw1nznUyf6v+TC7kzYF6J++MO2n7sSPjzmOZzBaZHZ7TWwAAEABJREFUGfJLkNeOoTrPAzX5HR/L7emwDYJ3sM5pjPf9jDul/oj8UhxAJGgqgfnJzJKTOXbzdtzmGPkEKOYbuPfMGXNi4gGZOePEJ6UeUkoW1RNJyoI/M2s9WK+HcJ13HVZOT7FbX3Fw/vIldvPrV7V+j+jZ9WqIYw7NjzmYPcLfbNbRWw/zJnQIUk+8xRpb1vwj1nHxacdpw4lXfUazRU+2jBHZ9DB7p24ifJu2zAw6ExH4t6HS46O6TNoApKnpg9156mGJ89bLRf8ljH5mxgZ7qGwUeKDe7a1FZqvDk4FDNHHYF/WrIC7jgaObvoH7j3MVtUvyu8uQeevJzMjMWykPBEFm22pzwRIj+n5kzEzPzPByRJrNW0C6Qc4lwmF4WHSM7ec+R9Bes98RyXKxYA2Itw9ChPgd7ysuy5QDeam9ecoluvac4as6mJ0i4Z0fJjhErlrve5wZmQnS2Mej4p383lsoO5dcDHrIpazqB25A/qStUy6Tvq1WtccTv+PW2TdkZmRENMZNCGLyQpyBy8zIfBjI/sEPQxAjPJenBcwnv4Xnmj8yDqYVr1jntfml/fDwgP3NUH2HlOirITp9ai2jkcAT5QikgcU3vIdp7//aHhLhIN4A9ggRyJJCcmHQiA4oPiATV9tLLvYvwkPMc/a5p2en8Rpd9PrN69pXyIMV8yxzlr+JuiCr+ee8PDg4RA/N+imzwUNzAcpHwRzOzIoS45kCbOEJvPh7RswwReeKttFGMm6JfZbsb4wPXEIMQ2ecVgXStHLfstpEWx1Gro4jh5PowObgJNYb4m0IRCG2jjswhg4e6BVfKgAtcQ0GMnRJcIFGAkAfAuDRuwORFHnHM5lOvv4CJr0LKPpW1kNpbxX6ngTb/p4it7hiyYzMG5iQnUolzbD7zVdcEgp+q1U7d7Va1bf0Tk6Ow3+DcMDa5Fhla4Wrc2EiqAsyb3BnGo5yvfUYhnkOJim2pb9eDdfppmm/O6dBHEGBEZnxZ42d3wpiBm2SoQyM0N7AKz3q10VHrdlX25bQmfO5l+EJGdwxP3a7q9gKzJPt1Tn7/YuIuIrM3T0Yo7UI+79hrRKOjg7j6dMn4be9XPcnCHF/7pckvvz7l/H1V1/HC85fvAh+w5mTZ1qXHPq6J9khr4uf2UofSZ9gP/QLVpwvoWcbjWcyqyZmO32FSJ4M+SMQCcvY3xPWl2ecV/3piy/iL5yL+c1g/xel51fmyYuR86UzLnul7xvO+rzY+Ls0f/NNvHw564YdZcSbmZGZJTu2tWMcIMOs8OwJikL+76Brol8TfKhZSJyKkZQUAhyOm3UfAvOqHOWtKhC88yz5c6JYbH0G65tumXeB+T8/2PrSyhJe/H16RX0BPJWqL4/w557t+0Wm8QmGlB+MBYFp7wc+VUI3+xNBYYwJfSuQwENu69F6R44H5to6BmTZ/w+8Zo0c0PWrzSaCOXyJbj7HJri45NyJs63zPVxog3iZ4DgXPRNtLHQatt2IzCyZViYD51y7uHAtugzn724LbchJhx7P2tbDmmaHsHyrujdzIlsrfBHJX0SQL2TcOMOVTFKGfwR8IEe+SaTUmXQN5plRkEE1nozMjA4PpMsPlGTL2KIrLlw/OYd9w9pZcDrPk8A5pzabg9gcbGKoOdujZQuwBa+CTGKA6UKCVwjS4gGXSfn4gUCdBZU1l/D7fPki3C/zUP1Ky3iYqn16/Bi3jAV+Dcd9vxIfRpxJw1Kkh3+/VGaGenuF3Cf5ysOI/rdcZuI5n2wwQ/kLyuzQfVvk3A/LPOey98svv4p/+dd/jS+/+jJcD9WDh9jY6n5162effhqepx6yJthW4CxTWGkjMyMzwS+0WTYygufWy1hGZlaaXrzTZZXLnP2IjFiggrx4Arf3Ysn+UX7g9ohmb36TevPsk/TugrGbYvJEeZvhJn0JmT+iG0Z0TAFj5Zgt+dKfCU6AdyWLa9H/lfCOV5WnXlzDAwUrj3QKZ/qaw0HwGipAuo8EC4YFyilHysEa+8OzeNfd46Oj0C7pvWFn7LDLL7HBL+MKm2BkTa2qiWyg73pDd9A2qOJB0be9d4GIWJjlnb8E5Qe6LtHbO3S6Wc3Xe+H7TpwfzH8vxv+gmY7A+7r2vvz35b0P503ehBDeh0BoGsLTWo/WFSZ84pmKUkYzHUhgZAF3UVbJKSAu7n7T9w2GoQar8OrVGwzClyi91zEyKTfrDfNsCg8iNhgL/hSyl78qwmE9hM7FbWLyWqbTjhep/mSOl6gaoxqln9bP1Dypn1A+4iBMXK0xMajn4dArDs78lrBKGDKLbg/DvLDyQvnPGLfC53/6vD59c8IF8nrAgMhW9I0I+w4FfokR46VcAQu4uOvS109lMilm/HAR/riIH3AZ5wbi5NFJ+K1kL3xPjk/myzryLOPEbn3mqzQnC3nEzF/9zDms0pqBOTy9DVFuqvlN9t4nXgpvhN+ACxEXfFcoCfm5wCUHHFuMEun3Z5RqHBk3D4Qct9f1U9av4zWXkm8wWhxXx1ie0EJIc2NsOv3oXTlpZbB1DB+hkWYvisTf8Cvhe2ZCoYs4Hk9mRkOWkrwReVIWxuIpPcevcHE7o5weYFlKVF37b3wH/x3DAFcmhXiWsHIuBM6yeLGCf5vNOjx0EsogHFYYt528VZi3Yd4oR733yEyrxYiQb5HHGqNFdjGYzxnTM8ZP+b0i/8pPDgHOLytOzMmJPiH0IS2ZSTs9nKcaI0cYJC5AHiIr2we0vWFRWjNXN8M6BmjrbjCph4QWV0InWQLhRTYJBgTfgojYlwmdBfWvQW4C9M3+SedEWLjb0FzB9BmghHK1SWZhdMPpGJZPX+3zaL8B8dp3is9IeBcZJlSAhFsP1FCcDPLnMJlEeV8/dimjRaahCAI8Gck8T+Sq9R7Kl5BJOhB7lznHM2d/Tt43sPfmNN6UAXEskEmdEAIGAMUkK30PmF1lqbOE6R8d5aGXhGe+3g3Lu9H5IR8XkL8AFUG2fzIC0mJ24JgDpO0z9pmZxPd5P8irerfq2gdoFodBmVGtVsTQHigzywJ6kn5o4Gz3c8ewMmP/7Lu4MjNq/BhDdfiwGkr+DQuOZ4HjK1AukzoATdUcnWhHfBM8GgXi2/0n7K7QySPyapt3+QcOCEggIiNzBsMzxH9sR3/ptE9BvUz7nl5bpMZjPw7qS+Py+RIdWHyOhZffg+wHZZegPVhjUhAezPkj8RflQL6/tTvjZFmEKTODB9CfgcgDiPKBNJJI7q3VWt56D+uqZ5THCw7ILrHRbFcdo6wO2KNr7OUN6+0wrGvNmNAX1tlim/pBFH0PY5Vl/R26ZESHqD9oLsSzXg/Vpri97LIt4RJ7QFymB865kdkiMwtIuvsk0dtA9GM+mVntZuLvEUubfZz3Fmeh/b2lj5nJJc46bmyhVci31nustEn2h2imORtH5p082qPdr3bmLCn3ffKo49pxP+fHx7P659hMjKN9y5yxzeGMeQy0RWk/ospnZjRgGIZYlywMrDtDhVesQXOdiABXZoKjRyJnmS2StMCJX3C8lQE39Wdc5mnvG94hT6Nyw95cudvQTm/NmhF7HLF38+oZMbLmi0/51b4840LZ8Ejfgkqz7M1jJN2OlTakvm30Ln5KQmRmRqYQsyvez8GP+aaJyJahrRs4Zcm9jx+QlHZ5JOcbfe8lSzOvjVMcGlvNJeOZGdeOcMUWf59R+OgLyaRUiYi9F7+os1eCjc4jePM2bQbTHD9lYVf7w6u42nLJtZcPD4QE+xX7WaQ8V5/oV4O3K/Yw6/XMtxpn5mI29tU0MVNAQcJVZ34ZK0Dyw596FjWiWLl+s7dxEdEmLtW48I3dZSTrd0BXQGOaHrtoOQIRDRp669Hcl/R1ZD8ADiP6UeTqMNrqgPgQU4o1Y9YN9JxxmoqK+X0/aDx5JS+hiCN+/7lV+37WO+NVB7yFc/HfVZrCC2/KJ/6uoh+cbpu3CovyIbhVJLIl0CJTyHBOKDuuK284N/DDIP67LdeaCZ2wQg4OufD1gyvHJyehLlgNs96ODFwWPvEQqSd981LeJvRNwd5uDsYrM6O3FitkrjNfhUwq8FhnpOwOm36L/GrbS18B6Yx4uEc0nhDQWwfPivm9itZ79N6APuvawfQerbXIzIgAZD5yGcAUfgv4KsbxCrK2wQkXvuHLvb8Ly2WLaL3TTgfvOoofnA89OnlUF+LqycyMS/YCnru8ePkynr94ES+A169fxyk61rXQi+wdZwvSHrQGcikKqgIZ9UekMUbSLGS2yKwc/GaVqjnCx4nxkV8mttbrQxszbcd1jvXkyVPOyT6JTz75tP412uMnT2r8Wu/0L+IK2+WMswY/nOWvl7ziEtifh3ZNcPzl/8j6YlsFtLfwfvEnxkkaChjr0EGbnpD14m3aQ0C+Mludus7fJ5oBXCcTvi5nwAyKgp33Ox7q1JDjW+Vng2peSgQjN35GkrAHxpLI/FSSrzlqMcksn+QKk2U3DU8c8Bf9FiA98DOTtyGhSkUg20FB5wqR+aFctBatd4C5wtxIbNXED6G3mJC7GVnG7Efoi9Xx9gNXC2zR4bu9bMTeZWZkJrLFTGIuXCJf2iiQgo7vzEvn4wxdPY/MNsoLmXNdwwtEZMwuCc0QhO7D/ZzAJSAPbPs2XPOETk3qk8mUKTKva6APdlzSXIT68NWrV/inoT7q8G4Y1iF0dFemdSZaymjwNpM4Twhxz5kGZCbZQN7Lvx0174fA/bq34/vw3Eto5bnNjwrvyyxezhRevwnwZPB6G0ysrCT0NsTiHmjXJNvXfwjMqzFccOz9fIe/T77xHFsQq7tuEjMyE3mc/WxRTUzotivsE3Xhd99+Wz+Z/91338bp6Zv6IpH2r/cCn/hrC88+CXWp6+GhH6BgjcxM5GYC/EgajWbQjpD4MxCIcuk7I/EWIMhjDO9DH4tfgwEqQkfsITPjp/xRGYQ84OH97ifJug8kxTWCwMETnofGtJLhv2NQOsUwY0elejIzkoHKxK+UGrL9a5/wPV6Sv0CEobh2xmaY33PGEr7tz00WvRS67Qc4MzMSOnvr4Tnjhv3YIfdH8698rctGGdGZl+zhzzk7cP/lGuyZZYZuflfXCzkvI3uY9IuBpF/71gvsb2hDn4lrx15bfTXBR3Vpb+j9+FmchIh48Q0/AHO/Hsj4PSfZ5/uw9Od2+u2w+cb1fzhM8TAja5BRQsN6HWsOn4b1OjrxQCBVfokArFjsXaS2CEcZqRinz797Hs+fPw+NVRc7DdPWe6wwCFzoNVwPDg/qf42MCNdXX30V3333XRm6ay6Vjo+OaSIRxSla75Eta6G0ZypMNw1Pnz3b/1zzF/Hf//Ef43/8P/93/MPf/iGePX0WrfVaaDWSNZbdfFxwSdsi6ceaC9jDuFG6z8qo3TChZuOhUYq2mRRbjNArDA6NVo1XF+0Xz1/UJba4nWhOOsvYx8wWbnLLWGZT8xRa/PSkF/dUr/8AABAASURBVNbSvPETXfLLPkWUQVOTj7borAkAGT/mmZZKBvawx2sbTlz7Y6mJxqTbT5i+evkKQ+R1nJ+dFzg2rzFOnjN+3zGOL14858L+JZe/r+Pi/JyFaBe9t+rnCnlYA27ehPV6IK+HLhkzN3kr+tpbjwZkZmQKlvitQQbEAYGDf8W7iaSMFUZZBxxjFxIKwMFAJkf4MTFmAIkZ/FX/kpjJkymEsxZ7lSgReJHFp8xEBkZgCgqCEz8C3q5qM1gfHkCOvHSd+bumrpusMbL4O0RrLZxDWze1gLLoOC0fxJDmkcXBw73XXOTrK8/KwsjGKrPR3hDiH5jbmdAUESNKXpwjZVbIrPnK8CPo8UMYn/qp4M8/r3k0cPAoXzyE3kGDRr0yB5qP98AacdpX+zNCn2GYFgHNDfnqvUWDH5aTlqKfOWz5HRsLeVPAYdEOfbXbjmz6d4zNrvwJXTTtx11fYHCqCZqPcgTmIhNZAPzZUU96LH8fqnIGJCbQAP0MDx2L3k4aNKeQgaOB/RvshHjoH2/q1ttXhTMT/wYa8QVIjciAxqjXTHMFK+1dcTOv+wDxVU7/NpBomRF/gQkeCPJhBnhavB9j5FBuoizkRWbuAbp8SJ/YWFY+bSRpmb4JfMSnuFptgXSOwAzDE10GkCdlZIv8eii+g/Yd4fIJ2ydKFe3qtUXv+cEI1zLnh2vXsB5qbrcaz4ykCQGPdmgSeZnkFe1N0DMSX2DHIc5uL6db/F21+/+x96drctxIgi5sBoR7JJnctJaqqnt6zswzP77zY+b+L2e+p7urpJLENfcI9/O+5hGRyWSSIrWrmkg3x24wGAwGAxARSauUs37AlwUXb8Pl8apMO7WUFW8l/RO+7G1B9T8j6aOA987H8RAspO9YaUvIqysM54nxYHTIzshM/I/PRw68yQElQzAn09AeTPkwUOe33kP7wpquTdrLz7GhBW1O5fP4+H58wuGAv3zjN3E+//wzDogflJz6AcSXHAxrPy91TkM8dVGDDtmwzm3QYx4Suw5mZtkW/krOGpteHWM7tqtv2S5NrPnS1Vqvdnihv9AvEvoLQ2bS3AKuZ5lJi3M4R+3bpR++PD0NbVhp1D7yA53O59ZblbWGtudoP3oPEMb7OPl9E96nzoeWyWzRWkZmVlX7ZZuttUozfBOqEK/MrLWl05/MpW685lwDonD01mljaadRtrU81O27+rbh+MvTCz8gyOGBPDVNW3VmbZIm1zv9CNrcrUWZhHdxZeby8iK0Oc8YFz8gesUhbWYi20MkbbfW64LesTo+Pq5v/rnncr/UWovfyvXWomPb276XmX5T0XkgT2bsEeVLGl3vlSfLCdLc4WNrPRo4MjMyM3gF72s/7nYWDV5V9u4iv0Eq8uP47mBmTZyxVSaBPYRysUWfoAggPaN1ebdiXMfaV8/Ucx8wU76TJ8+0i5yXq9VAnRZ3OVp9I3nZhZBcDKLE3qcN8c9c/m7rm5aXsdhrV5C1QUdsY0LfFa3YU9NMm7mibdpvY2RbR/SjyM4lMOEpeiDmB5jnxQrAo/H9Y2wHNwvskhCTpdK++C3/drF3xfdVLbMPv5f/wRXeC2t17QdLZsDfBFq0muvyPNlTTfGKi0rXJsFLQOfUuB5r/ruP9JtO6oNhHKnbwCGeBGEcnF2b4bv+xGApl8rZZnsV6q0LznaUy8wsORyHBVdIPWmZWXiViXN0nJemhsWX0GtD6jv12ITMt96jdAJtbpR70ghGay1W7JFXrJsr2uiWO8AqWl0+yYNGewHQW/c+4JiQ1wl/Zm4IEwhnYE9j6y06uJ0rj5884Wzr8/DbYJ4dHd+/T7E5PK95zrmM52rCS89u2NOrs66wYeWBfShg77BF/mdplw+hW/iQCX30pfVea0IjrC1iCWmSB+JSBzq3xGdcfqkP/ZLFp1xYfPXVn+LPf/5L/Pmrr0Lb5DMuhJ9Au+PZwe1Z38nJq3j+4hnne8/iOWdnnqGdnJzWuNmO7W3KTtkwjwHCjq15ex7ZruXKl8j0FVEeYxt3OXkLWO+QTRxGEt1juvYNkfHBjzT8ogBhuQeoW9rKpe/EX3tu8yJv5N4MV7IJgJe/h7gB0vRoU2/hl6F9wkzbswkHqGZ93YAJGeOUKgLZGpnba85X15x/Kt/Of2E1DEjmXHbcOTad51KXXJaVvDFXpporS1uOo+naGJYzdTWsau1Zg38AlzLXpAHKHGrLEHzjWYrkG+k3E+7KvZ3G7C769fd1JxpWt9R8UVcRV5adR9Ku/D979jSeMY+1laTbD1R8/tnn2PhPSr9Y/wJ7TFtsmqZCbf+FivzKr9v9tnn7fJMe46b/s8PMmKrX3F/N6lbGN5gRi0wRahmtt5o2jqM69Oz0LL797tv4+9d/r1/PNO468hhd+RW68y/1S6Z/iidPHocXe56nNuYNwhUT7U3OBfxqKt7m7hqlt5V9R/otNLfnkPEPhbtau9XMXUU+PA3ClMMDMD7TDubi3+xIRWYeoBmOrLashxFZ4d/lCzIhN3rrpSfW6zG8a/JXQZWXLXav5wGnyJv3OBfsyZRV5XCGD/Nen86IJ8I0y5MdyKeZNGXOvqcvyk3UmbAj1L2uy+bblvKrXm+W+0WgKBAzVNjqAUz7CL8GB4rzCgWNZbIlI3yJAf2SAyd/BthPtJycnJThpvC4MLuw/f3vf4+v//51nHIYoGGdmXXJtOZyNzNrwXc473PR++jRYxbxNZeML+Obb76JM+oosCVwu82mlzn7TbmCpzHhxvL+/Xv1v0b9hu3x8YPCM+yNAtoaMAos50ZDo1SB7b2HYHjtz2xYDsPbie8EcqG+ZOLYl8NkwmA9BaThHEPlCmPbSQFborVek3EcxoUWLsgeQItwH8NdhT4OQwy00VsLDe1MazIJ8VQ6xWcYsvgk/oin6vJiiOzKAuCZacvJ7Sbp7Ow0nNANOuTvKfGnGCPfff9dPPOi99XLcDy9yBdOT08Yj7MaL8e39Va8y2xRF1jgafTfcCPc2QDJc8dZGDHMVvTdjY11LZOZkQlEQt3v57lJTSlGGAk7I+lr7z0EyC6C5YU8nVGOM+VMrPq8MrIG1nSzsmW03mp0a6xNjKBUFsQNZ53MjIWHY8hD5d10DQk/cCBcXl2Fh1VXGMsXyKMbwPOLMw5+L9l0b8OP7TTa7asOLg8/Wl1Wb91csTF07K/EQdz5abppgeuts4keQqNa2fVbvtJTsEKOGVPnVMk28u0YZ6N/MEvZyszorUVmxi/hMjJK3rKVn0lKRuCVzDsuHnafo6fqQw3n53F2dlZwQZr93sIDaV0GyjcjA/0MUrzN0cQhi9KhjKgD3LyqN8Sp7tAw3IM8vZkvbTML8cSiOyEH+jPhA2ICCxnLm+hrJJkqtZVORLkQjFuQJL0ANfMcKgmYT4hqvPfxd/li2CGiGKiJ8Ji8B9Pnkv2JthawL4LpE3kT/dxqOCBj+sZBFumfgyWYIIi/kBv5haDaALfE6xXAE3yblu49LPRv4eEUUxnfhJGZeTdWmRm993BuDsyJcRiZZ8wNwsZb6xGUEW/snM3OvCZAX5AnGlXTvo0d35YqiZfRmMettZL1Bs7MLNSZ+hnX7mbY4d53+LrEP0/oZl9vht/Ww4Rnr8M4DOi5Ef42xniKDeO7RWYXDLl4v4f3Rxp+hxzIkicJYxoSNhSREQcwYDze5Ziiix6Yw3XY9Wm/VrmWrFi/tVs/efIJB8KfcSD8Wfl+88aD8/v3j0MbIdEPW/Ssdf2w4wsukD1s1y7QXtd+Vte4Xtlex07ThrauOizQOx42aVtIg2Vjr6dQYpC59MLOEjJ+F5D1k5/MjMxrEKH0bNgLXHKpeM5hv+DG1ry+08P2YwkPoQ7WXjGu7sxMi/4gyJvbhe5Ku13mQ+KZSf8C0F8gcJmG0fOMJVFsuas4x7bTlkCbh30R7I+QmRa7Bddpjg+N3MonSoZ9ErbqPMCwuAf2KJlZ+pCSpRvNQxQqrDxmpqJhNoDcojPdD7nXU+a8/FV2Z+QmM6G7xYoxGoZVHN27t4CHwdiRptuX+K0cvFDvK/POHfmtrElTZkZvPUbX9nGAlQtvzRsGZEz64ZfxzKz8TPyIJRw/7PKHi/wqJaRDsDFYwvjOJQPaKhM2j3pjDzO6YsNB05b52OCP+wT50TrrKHmWb63VHPSQX1jBr95bvL+TCkp781FyFIHUFcwIo/aS4yYdG/TeZrqKaFMMa9Z0DsWy94hYIGMV2cbIPIrIdUQ7ika4cfmbOURQbnaTTMhn1zJTbqblQ8ysj3AXB9LEehGAZwT9QKyHj54l1DdAuQT08kNbtzNn7rFvfPToUTzw/xveO4qSj9YYIyonAKb9M9cQ+JpLJmf0jXba1r0FMuh+7op98ITsNXB0xt42Wsvwz3gQuuTMRlDnZUS01kP90/HFuQFXkt6p31ojlOylsf9pZ2YOLHTkrt6KuqvorKOWL2g9+g5admSsR9CuYF3Ihv7YwRwzCcK0nUmba38uDROFe2tlm96HTw8ePoyHDx/V2ZLrdadN612wr33x4jkXCt/Gt99+G0+5UDL+nEtWbQB18UWtH5uY4U3gckePLG68hKStzCUHgQ8KhzQ4VvJ5w/qwZY5t8Sd5wVDInwG9qA1xxPjdxw55AJ2PHz+KJ9gqT7jY8FLLD4xLs9gdo1enr8IPqT3jzOk5502uGY6J9skGnTLJE/of0JmNWkAIAVmA75l86ZshFlJIXd4EXnteTzVmDYosQVFdA8l/iOeGngp4dBvu6to+Le5weUfaIal07z42e6R0aBHWk0Ea78ODDIUQYm28F2jOCeb8wPq/AvQH1oOCccXcZx5h5zbkcKZN5e5qe1X2zxX23iVzWxm54OzmHJnXnp2Yj87dFXj9WeW+m7OZtg1FyEgN7kz4zmdX7s68D0y0jZsgc4hnZrTeQud51KtXJ+HZuPDy5as6U01ku+z7Tz6pL1I4jzxba9nqfO+S+ase3aCblHtxvQ8k3H+fcu9TJi1EXxaPGE+AP4G4yyWJt4GkP95jJ4Je5mugFpnQU0KNCWMduAmZVEc6VlecrfqvFp+jn//x7T/i62++Rk9/V3cc6lBtIu8k/AVSL/4//fRTdPzDcOyV5UytHSV4jhndXeKsXAEV3rVJs/UkbyGgNH5Bd6vZ927pzXo3qc0d1Qm+20DShz40Jo/k87QbJ33HKjMjM6Oha4TEz8zQUU2GG/ydA/RCc2s91H8D6/A4rpGde6FcNfq0Zb2+QHecehHMvZXn4OrQrWs48hQZ1zwA16HDMEH5Rsx4DAE7udbeF0iputX2aohFwx0w/JwBqMm78JEOeXflfEz7eTmgoelmXnASqdhOuKD97vvv4z//8z/j3//jP7i0XS56nWAKmEa/F8B///rr0Eh1tLYYd5lZh1Uu/JZVID308vfu/QSMuP+j8H0TKk6F1zIaoOcs/n5ySgMgM6O3pgwDGZkoS4R0QxtRXhWiAAAQAElEQVQbBD8zQ8NTI1T48ssv41/+5V/iiy8+j/XReimPhpAGwX5tWGAvLi7rkshPJ9oH4ZS+FnBRqkKXRkWv9R4rjJn1el3fJvZbYLapAfz48eM4fnAcGsdOksgog9p2ynB1AsqU+BWc7QA1LvRFI8S+qiRsXf4+57Dw6fdPyziRx/b3En57wbiBpxpkmS2GYazxW6Nsqj796vChtyZLQtd7qzIaNffZvKzhzzAOscLA660zbj0afmZGJhALBH78LhzqDVlynARJykxobsBCe+CWxWUbM2WJxoEBRMDAmyT4zjsyMxrQ4VXmIqsT9Qp/RuUHzjQ82kl4PcTIAVNrjY3htuTSsXFjp1xesZm9wjBePqBwWh+0uOBgdH9YqNzJ+zU4OhtG8bSW4O4hHcq9OBxjZUPZd8GQ5GEc4+ho+WDFQzboxw+WD1b01iNbA0crHK33itOB0NGV0HBdadyzMGQ2k39WEGfrLbryBLTeI5OWIdwx2TL//X+eF2wUPPz2Z99fcfggz85YDC/gkTI9YRjIA4lL+wStDf6kID5QmldAmCeiXrE49Ic4nBvqtisMPudSAXrkgvkjSItp5rvJlb4Ni3D5Gy7xmV/imdEJMzjpxoL/jfcuB49iUWWrzkR4iqkuEPXfhJlyU8nbRFmkEwTzDwECTUmooEHePsb3oFzfxCH+mXaECsPfCdjaV3SrvnniKfbyuslO8Zn3mwEbz0wpApYnMhOIgsBV36uPhOAfSdEo03qv+eCc64Rba9EadWEdJRmbqcD+78G5L38K5BG8MjyDN6krDnH13gp3ay1MzwRvGgYqbHwPUvRfA+g64/L+/ba8nMlMvarreKlj9TOzLuC0R5RFokGhOLhKIIafmWRdAxEyPj7/lTiACITjnnktB5kZEdeQu3DG253rh2uDhzznbNi0b7W9ZvTMwBr66OGj+OyzT8N/ceIhgbalB+eC4U84aH3y+EkdHozYZa4D2nhPOQx+/vxFvDo5Ce1WD9HMm8A7o2OkSJ0ystZrJ3RsBNOlw4uwWrs4fFvWym1M1FGXWW/XrbjLR+XFT3GZGZnXIK6JtWvDGuI6qr0jXLDGRmQ4d/tO52ZmVJ+wP+yTYL79EjJ+Py4zI/MapHuBrD4EboNtcF72ypZYRvewk75l5rKOx9ud/VWXFbC2bDm4dw0WNtgK5YPfNiwrn/ywn9/sqv0Z639rPfpOLrbYVY01yMPWzKRhRxo6CIlDmXn16lUIF8ixY2b5TMtGrIYVNuU6bMOfLbMN8wM3QV/JFzJG9Fd9JuaD8026ta39kG9m1h5GnvTeyhbvrddlkHNA2tfro/CDkSvmaGO9zszXxpNI/BFcSiS0F734GUnKXPNd3tTYaJ/sYEYulBc/fHGJzWvf1SGttZiZp+Y18Ki7PIwyT5kxrVCD/UMf0B2qin9Sfneyu4GuadrENjaRPWJ9b12wGsZoyG72IXJ/+VsXvkeRXgILMUbkCuiUafj2XW/xKRgf3bs54H2UmmAvF8rMBl2tfna/+ox1aP+zz2JyvhwdHXE+8zAeP3kcx1wcdvRaHliekRbcg8hL5iIm5QtdsRUY9y2gftMXlI3MjMzELm+hTLbey5+Z5xfuydg3Z0SsaHMchxjGMTpl9jhb7zHudOxEO1O1Se/QTRn8JXj30AgL2SNJyyS/CS1sO/d50SIK0JcwDLT0JdAnM3v7KeTXJWutPFPfe1hreIOMZ2asodHLAr8JrA3wySdPwvOVzKx9v1/E8KzNX9H7BxfB+l4Iy/tXXDqdsxcWv3NFe0Ne0B24ClngSD1geeaYyTwAxE7Awp9NbFgH5HXBbh4apladV9xnPD0z+IQLLc/bvvzii/BbwV4Or+DrFtnwfEnatFFK53IuJY3aQZ5f2F7Rki2yAAqhM/AUhwNtOzqXjlSNH/cCb4C8vPgDOGToLiphx13JQdfiXc5+C9dl5PIuxr44bjDYn+M3yfKCeYu/vKMaI8x4ZWakc6CgR2s9emNuMMc6Zzd96DFgF6w5I/RDBOujMZyXmcn8mOpfDWiPeoaiDeu5s3aGckKRUJ46uAK3lwmCv/mTmSFdnT42+qs8exblhzO+59xcmbcPlnEe+0GJx48fRfGAue43+lw7nVP+UsFi756jK7Y1N+N9XEZk5msQP9pl1czc+ZFRwQx8XrG4jIzlSbxriD+ys6NJB24C0cNcq/yscVFfu8ao31z7HGu/0Oadxt/+9rf64Ity6t2A+lFd/il60nVQvTlgs2QuuJSZmTVrpqGEm411JfCN09iNGRnXLoMSC8QfwdHXIhO6A8r1boPp8T7OirtyzpuZNUseut65dsm3hIdC6+igtoMdDdaRrzsUvyvvLmLsrqRnZmQmenTApjqucwD1R8f23ezWWmXxFWfg5+wl1TvyRZxtxwP1kDzJTJNV6bACjiB78s3yrvG19rPmW6i3Htr43u00E345YDGqFeeGf7f4/3Ik/A4w0/t3U5E1bu8u8yNyJ4RAofHiROVm2MlVwoPAeLHy9dffxPfffRcuci7g97n4G8axFnE//fmPb74JFaCGqpdOI3keBJyensTfuSRWuFSIj7k4XfVel79fky5OlSnSGLZp++ccLrgoVhjD1k+VXmLUt97LKH7y5JPwp/IeP3pck8FLWRdZJ8Vewe7ZMCHMXmzbJ3FIm7647a+Gh5/ccpMxo1CsZ//WXCKLz36KW3jw4GF4eKIxs1oN0aGnwR/rCE4kptQySAzmIW7mLwxOYC+fLuDdGRfZHnjIc2l0LAYMcye0ZDDcKJSI1juboyHMc6KvMGYs31EsGjaDG6hhDDdzfpr3mDEX5Im88ZBnZJxXlFu1VYi/9R7ZEvwLRNriwpL9e0n5bd4MS9h/x6YCkCGJyUv69zwgedkIoWCrLPrIsV3AXHtT2CoizswMD0LEM7GwK3dbNlPWz6QBSs6kL2VbdPjmHNuwCXTczpF1D1xmCvTeomihTGdchmG1G6tVrMgLXI359iou2PS+2n2re8uGucF/xyRgvoc4Mxtc4+s1Y8mh1lpjHPleC4THYVxkYFhkoTOGrbXIzAUio4Gztx6tt4LMDJKjHPSW/3O8QLugWQLSLn8uvQhHtv02u/pI3367mbTPlpEf0pTQmtkiMwt4+USS3tqSHkkr18NHhMe0nVfjTL8cx7p0RjfYToU9aEWvGC4gzzFDRHhECpLDsyA1H3Skks9DoB6DQkV47dudkRP7cxu2tl2wZbOw2V1oTaWHrTPTyEzdGb/k+61+NaYQ74pVyyTyQNBSjYBRPPHNO7wzmQdAtmb6rwG20AoeykcuRi5FweBj4h6M/0pwaNIAbUJXQw56b9F7B/Bbi9YJM8+WNMIVR6fpC5Qxr7UejfC+fyUf9H/p+34c5AHtVecZ/2qTNvY+9bs6dodXfJkJypsQkREF8dHdyQE4zHx7M8sxKfkkKzOjw+dRPcdaZXrNY8bG+vI4KCNUOJK/eMPlGykfE/5wHHDAP5Dou8Z9Jy6hH3cVuNGG8uYHsM7OzsL/D+VGTXt3wzo9Io8PHz0K/32InxL355q1qwZsS9f7ZZ0+Cj94qN354Pg4BO0vbbLMjDNsvZcvX4Q/G+m3MrVnJ3RyZovMhTjffmhLPSNkJmvHtg6WT9g01jp6xVrCmlYsIj/CWnG3I6vK3Z37A6lU3pXIXNaICf3pnNRe0gaSP9rrZMcKnaztUnSjN1vvpK2i9V7zutIpmJk7rPEuyuPXcqiXWlerPWirQ1JoLnp3FLa29GFYrRb7C3kYsPdWlOtAo7/XvSpMh5f4tT022KfuX+TXBltzgy1p3D2OfJSf8jYzD/yKnUvoaKyF1Q75JleYNMMLzCUr4jtThk9O6hvLW2yQGXvAMplZYzJgPyrT+o6buKTT9jfQuYU2x9o6vybMELGhbeXcPsgT+cUqHR1+t9arj9LZe+MyZh1rLrDWrBnuJ+1LZkbmAhGLn/H7dfbNOSpIpbTuwbhDp93meLj3te97MB2WRfnMTfnnmrplDC3fWi95lT/juGbsh8jMskHNF//7w57CpcYMYXt6NrS3Zdxm9VIG8tvCr6hdXF3EBRfTqLkgFVhF5AgNwnoJc/GbpEVCm98Ozh4RuTzQGjqieh/hHRy4xSNHa0ImnEOuO36w/CV7Ty9vlJ/VOMT9B8f1TbeHDx+E61RHh5c8WXnP+7h2JavkKWPirgNd1kfxLTBFgCCT8afaIpfUIq21FoL1hMyseGZGptB2/pLeWkZHt6qPZ+pbRz9zKUthnoyIPQRtG8avh/Duci4pkyF+oRPbQ4sgFjjEGd0yxxXr68XFZZycnMVLLmwFdZF6VV0kHa234peXq374S9vAS9X7rPvar5kZnou51nvBJDx7/iyePX0aT7l08jLCsP/aa497yxySX0HdAmnaA/2373iwdw7LGQ8S9AXpmphoSZ0GjswsNIbVndKlzXL/+H48fPAAeBgPHz6M+1wSqxuoVt+CfPVq/63gZ/HSn7Q+OV0+tHZ5AW8uOWvZRo2/bVMJcZCMnX0PbaT9LE+CRcD73T/KGTAf4O0Uyy9z9QXDPww3SsITnhD29QzvYZ8WhxJJKCPqncu7ZINwtsjUX4BIKNurYcUZ1hgj51AF41jriPohWzJPtqFeETbo/Qk9MzOBtDU853GeLPpgi2xAO23YfmTc4e5MvKPcj0tKGs3Wwjkjvcq3elCbS9rVMc4L57Fn3sfMj5H+1vkg+tCz03tH98K0Bp4N81T7RFz2c57p348j7WeolUH3YnGECSQJAh5PBq9riH8GR59udCoJOy6tddaLFpmLfXPFOeTp6RkXvc/CD+F8zb3IN9/8I148fxFXl1cxsHc7Rvc9QBcKyoBj3Ou8p0UDj7iLYxmFtzH+e+idMsTDvPjtnVKI+okCyKl4qI9vAhl3PHTh9VQT6H/chNdL3IotbUzOBRs217r4M2uS+qGg9iIUAH9mRoN/QuJnkhgBxfsX/h/lKdLrBcuy+rVCvrSplLH79+/FgE6VB3vdcel6ihxu0Z/qSvMCFJlLffnSWgbRKAfb1DWW3bB/dE8psyzXew/B/Wirwr/JCwp/k3Z/zUb3bSHwb+vuYcTS8VkgqXcXkLx/ROcAKwhurAwf8phYpjv4VwjNXog2CI/GnQrsyZMnoQC4wH3LBfDzFy+itxam+63eY4zTs9PT+IYLYL8t7LeCnz1/Xk2o/M65nPr73/8WT589Regy/H8nX3z5Zc3I58+e108mPHv2DGPwvAwA6bF9aalPhnHxe8HFmGl+SvLJJ5/En6jvN341lG1DBavA2g8vQbcoBPtqXMPbQzFxeCl6xcZRXEs5DAk42eCtRsgwjOGmVpz3veykb/bvGIVePou4k8+25OOkEsJAMSzY6Qz+WgZelHMAaKPCd70sSvuZGZlCREYEwYLAiXvCGJrYCNunLRN1ywbJ+HX6JvZ922JM7DcWvfXQ0NAQefDoIYb5NENNMQAAEABJREFU/erjiDHib8rv++kho31fYZz03mLFwcjIAcjRvXtV5wGbOg37B2zq5IVl+7CKjpJorUNr3oIIUuL355xjgGOSAY0RvjIzWm/VH420zIySE3gdO+c4CLvozgMJoSU9o8O33nsYd4zE4RiljUTEhMwEbWdm9NYiM2NDG8rpxBj31pYDX5S7PHac9I/8CSbGYo3x3Frn4m8K5fkMY+Qlmys/aeuG3HHPTBaGgTHshV+alFvns3JwjByvuQgeh5E+96CQTzTa7tDe20KXoms/Ii3SKr+1HpkkRIQLc+UTpku+w5zk/TpU1hsv8d9OFN/MnNoWT65qw3vBxa8bWr+5ccIBpL6GsrzNzKKrQ3fJLH0akW0XRtNa0pcIxiMic6GKUMVtX5D2yjEfiIxySokBfcdmRl8aNjszIzOjwasD9MaY9tfTyM9cyka5rPddL9BDFy0QmJCTCXmY8Lfos2vYxBb9vGX+V5pl4FfRRj39BTd46Nj7vOEO7fKu+viFoDizi+zClX79sq0D/qpLDFqsZJ60z8TnQ5451r8bH+QuBcwWLPoDAGpoX9qd7uCFbRfSHb7GWLTdOCkfXX0HKDsa78PIpnQH4zDs5tEqzO/Nsc0ad2lV/m3Ty+89GBcWspeyvSEXvS840A+up70taZm5FN29M7PwZy7+LrnS9uEP8TPzQ4r/YcrWuDM3ZsHIjnLH2zTHYO9nZmg7rFnPMjOWPA8VqUQ8M4u/mfqk/agnf1Stj5V+Xg4oCm+D0gM/tTlk5DaKnWpZkomUDEKEcuYapQ18whr98uVLDoBPsdMuo6MP/Hcmn2Bfa0trW3nppG5AmxWpDR2hLbJaDcjvuuyCBxyu+m1gP1nuWm6jF9jY57s10g9LXmEz2/aM7i07GL04Q09mhvjHYaw1ym8duJ56eH/JxlFaZ8oGopzJiwDdUdUVMNXQtba4QOWBV9yvw5L/tncmuAHrTCDdYK9ecbCivS8t9se64zhwYDgserO3aL3HoP4EXNctIw79zIzMNPh2kOC35/7MOYzijjcyLTOjN/oAkBO6Tp/USffZX7jnWLPurOwb/WyUy3xbf8AAbn+CdbkswfbHJtD2W+AC2/C8DlP94FxmRt/hlF/yW1asWPeW9Cze2WboyLSc9sUGvFfIk/aWNpg258yYtbbUycwanxHa114GDmO1lZl0e0bXbmOxVbaEp0qDdFv5VcB+TMj0xFww7Dptn+SLe8AGnfZb+ZPOkT44FkesFQPyJ48yW2Qu/Y3Qj3Liq8BPfv00BAwXfEVlEOBhrvLm2SdWcN9ELgFGhmzejGXxBx4pS4Ydd/2lZDB+EzprE/LNPg/DUBdVyu4Ij5ShmVblXx0gEd7XfT8fCn0cI+gRz97GlQ5WatBktN5jC26/JXZ6eh6oDWKriBwK5p1v3PAcPQKYs+FnhGMY+IHbeYR+wiOS94Wf0MyvXNX5WUC7+niHx3nkXvXk5FV4zuPPnLrmOE4r5OI+5yZ+kOnRo8d1blCyARLzJ8YWoTvgYsiJ8vapsZ9KR9T4s/9TBly/lK3WW+mZzIy93pOW2I2nsin+YRwPlyqBs64yS7D0kjS2hjzQ5oTMq8syM+qwmPTMtChQNWOSdmjTF88BpoD2oPUWmT2y9WgFq/JNi2iUSebPHFcI68XFFTr5Ms7OLvAv4pJL4avLTVxwMWzYudO5KFD/HHOBIB/99tgXX3wRfsvWsHkNOqXddfKEi1TH4dtvv6szuG+4jPBLGM+5kPDM7uzsNFwT5GnoMqFpDvvN5DFlAfjBQzh3EGFfbUc/IiOTuoyh+kF+Oz4zPCSDdXkIaXv0+FF8+ukn4dmgvmcOCb2uG/5ctTRpBxVwEax/wp7+jDPEC7+9xFpzxVmkuKVZkIa4wxVdjI8+PYLeheZDnA4ufbqj8nsm5XuW+6nFpPNtsOC2h/SPCF2mZ4wFxO3rkPweT0ZWqeVdQTAtWJfY/n2zxD5t7+/b1DdtoYfQPoHg/jFvCSfzokXvPYZhrPXDM8cCzrU8a+yNcy3POAHH0DmnrlHOz5CNc+xcPwBRssf5R8me9COTSzsZUT3Uj3LXIaLSdxNIun4suQdTb4aJG8XbP47GjF6QHj/Q4Adh/ICntI3oIO35T558wlz4NLwANi2LtjkyEx5g0x8d1ZwxT7xXyP4Z53nn9FXbxHk2H/pmiQVseyfsDN38OlBkhhm3QTaR9dZnwSkq8P1Q4bdhybdlvEf6j6hbVXjxvEcDdxShIs8h45pnUWPUkVX3SxkZEzLp+Hj5++LF89jr22+//bZ+EScz6xdB/ZLbJ+i/hw8ehvaRMi1e5UJZ1t/rNIaphpHWIpNWsuG3iCAMOBLvNRRJDevHL+DAfROrciJdB6iAqUupihLc+0gUsbc8Frora5e+8GeOiXkmDxOeZGbVMO664LgYtp2Ef66NguGlpDkgFFnV/GVf+zb3/ge1Bpl3l8+w20lmZrKHX5Xe8F7Ku50Ru8s8baUr7rcu2ctfYFNcAX743HS5YBkhds6wvNPu2GKfCPI6M0O5de/jHJCfSmV8dL8sB5TRmRl/kAMGYhl5h4q2K66/QA0MSqr1Fq0BvZcfFgeyJQpmCpWOi+g5h0R+yr4GHcNty+Ze49C8K8IFCJDpmVk/k6NB/5hDqocYpJb97rtvwwsnJ58HVsdckmr4HbGIC7alUvSTiJZxcfMQ6zmXvX//+u9h2meffhp//stfQmV5zuXu37gg/v//3/8b/uS0xqIbTPuzZjP+AEX6gLalo4B21kdrjPyhJkLaWRg3IcAumvZvSx8uMRb8tnIBbdhH6Zc+aRC/7Uif+O7fu1/fLrY/hr0wM09YDgJWtQFxQmQmA+AozYwWU4v2ZxZqI9LfWw/xH0oQSOi0WiahjMCjTIYHWb03+tKj42cyju0aAmefLujD2dlZnJ6e1DdJTtiAyTsnu5NecAPfqLsaVpH4kMXmY4sMzPBrDJWFi9IaA2UcxjJCRsJrLgPvwVfBvusL90nzktgy8srDKcE2CjIjU4BIHuVqASI+6ev3CAzInixozOCv+rH4rbfIdO4wvo7rrqx9M5i+dnAdBicMp1ok885xzQAH9ZW3iTxlZGYxU+Hqk82YrxibdchvN3waiw+OH8SaMWm908pcY3jFpsjxPjs7j9OSg9PQGDlHySvXVxiPGhi2lZng7aEMO3e8vL9fF8pHHKg67mPJcqNc4GZom3Z0Xhsn9Ie8sIxA2BQ4UvI02Q+g4pVnblA8o7Wk/XaA1nr01kKeCJkZuhkdJJ6IrD/IKP1wRV+V9ZNXJ3HCwfkpm0P7fsm8LqM4Inpv1Qdlc42eUJ6F/VztrUcm/I/d/AT5bB+hecKYs8/kUCaA5BXvdJlJubb0gbY7G3XnmfNh75vWOVRtrUVvLVJI62UEj0AU/rQDpImwboauGX4IE34BNOvP+DP5hidoX/yJcRAYAfNjcYWPoH4mb8E2fgAoRgnLR1SYV2ZWJBM/MjIzdBn8ZURmvgaBg5SY4XOBNJMwA2QtD2EewnSadz0GC3Z9oR6hsN5tsHxm6lW+vFCnq/+cB4LhDeuBsjyLS9zUyEjewTsjE2B8aqyYZ30HGvyrPqCPV1FpHMjrt94jkevASX/h3Y8TF/Qz4QIzKeOTGdGoYxsL9OitReFrnbxWkJkWL5ipfxMqkZdpeD/qybzG/6MQ/C4rOahISY2v/m2Q6Os0Y5lZ424YNiM/y/whEEliZkZmBq+425F3Z0a+vcqd5T8m/twcKGnwpRF2C+aSkWWsZwb+bfB2mvKQVSFlZJei/pnB7zo2F+6lHXXPJZeayyXrq/DSYoON3dEj97A19+uy6/44DtE6+gC8mRm99ai1IwI/wzVG+2vNOnfv3hEHDQ/i0aOH8eTx43iCbS6uYTWEGz3XSr8ZVP8fmHXTNhca51AHdfSZ+ITOGibNF9rK2Jfqzg0Ha8W+wNHZjCQQtS7v8VTCO1/X8w6W3Co5g2uOva6cWM+u4NN+vXft7/DCdX2kv8Mwlp2qPw5D8cL8hl4VsfTvwfhdIA1C0LEqS6HySSyfuE+F92k3fPN+HNDPXcXiYr1MyMjMZTzo6wqbwXWnNWSgtcrLXMpkZtzlpNWctst37N0jOP5ndeh/Fb23UC46bTTxAq234uF6Z/crV430TGwl+uwYu4/Qd99xCq5X7DXEa9pIPeuI0/A99gjumYQ1+7IB+cpsce0yMoEGkJ6pf537s4cKf4t9n66wGc+wl90bmiZ9yn6Lpb/FR+p05oL9WmRsiNZ7NNKDcnqZGbELx8GZdoj8JoFF5fneAWOImB9oqVT0U5BuXxdgJphBqV23gq7xwBMqO/4bLuCU3mykYdsoX4Ydc/eE7iNXwyrkaWZGZotUjigvMlIiwnfG3iXxADKC9wKhgxb154TdONmWAL1mWVCavbi/wqbbYGtNfh0lV7Q3RPZ1ZFtHcPk7xwD1Q0SsgAb0iLQ1wuVHhFEhfkfud0cKIw//Z8ZB3sPUonAizQ/Te/bwyks75tUVujthqnrAS4+HnNd4TuNcykR2qFM4Cgl4C1NEZkYDAjchn47vPM2sDRPnVdu4Yt76rT/rdubiajVER09mYywjw2cCt+ubZfWR6lihfwbLibuKZWQCLaO3Hh1cmdAFPaQe8jKNRSxvMQHgpxiBABBSvOVJPKFFIPcRjXo9MnsYjrlRnjampD8ElVfKtLZCH4+xHo9izf5+hc45zB9rthbybfl2oJdD9+MB/HSN94sTX/7pT/HVn74KL4QfPnwUI+sjrKvLZM/kvPT1nO3p02f1a33fcTnhlzb8goX7aNd355c83fcmI0Nn2rSdoXdagPCWubbAdkljfCybmSHdQhDOTDyhVXr1oeyU4/o28EPO7x4ArhFH0Nxbiw17/BNkyG/OPX/2LJ5zPvj82dN4+vRpfaP5GWkvX7yosy73/tJNI7EAPGVgpFm5MW9WVoEJGmeYUn6F6WkGLqtqREbsYUd34B/SIsEs/lgcedZYIh/6tuYPw0ybISgncyyN6+8pQQ55bqRTxsfy+gW0szwV80VU73U49Mfcm/B6MZt/G1yXnIvCilu4Ane9bMf0jMwsGWmtR0f+V8xr5cX1xPMqzygF442yXmBon15wdn2BnXrJ5egFZ157UB85/7esDRPjL0EZ4Q9FRExRrkWGkGlOLE6GSrNAfmZG5gJB6cilmO/cRbIRAow6L7SJ/ACMH2rQxrB957RnqJ7h+SEO9eKIzdTRO9bLBAdguPdW8918eZDZ6qxPed/r10v0oLIdOmidoVtQ970ByPtUc3Yb8qMAe34m/XqkEkwCHo+48Oq5LlPRelkyI8OnIHBEeV8/xHOfmSTfBpLe+lA231H3XXlWq/wMg29AJSyvuO2oQhJvnkBoHLu59MaEqQSQ1hxrSilfjrWX/N9++4/6RVPvQdRfVj8+vl8X/erozz77rC78XQPHYYzWGFPk8pJLuTq75y38XJUAABAASURBVDzTemfstxxndbL4r9gbbrG5JvZD0uLYzo417UOK7zeBxhP8ttF6p61eZaqedW+AfazM93iBNoptFYjFKXtvIYQs0CM9tAfzKnztL9XfeC+VdhiJ8BgpFBQGG29REYJ/u2wTLBYH/pgBnZlJ/1tBZguS4uAsc4j88oHMpXXft+G6dYiqzl779JRs43g3nsIBzsykX+ST55iPw1AfsvPeQNtrRM84//33En7YShm7QF96F6acaSOZL8zqBNp3j6devcKOU+7knHtR90nDaogVtpTxFh/dL8oBxuJ1/A72DszYT+qbYUWhgBePWQdwMB10B/fMTTyKx08onWm0c1mkMKh0zFdA3ODZhvX0E0wlZOt1XdRqfLoou/CKw3oKjRPdhdtvJPg/fhVGlaWXuRqkLoguhC5o/k6+P5Mhnv23eFerFRdZp2X4XaAUj+/fL6Px3tERB13HHHA9LoXqb+pbr6PoFN4tC5u0TihMjQRp2SDEGxZMw9Ln5a++aXuhl14vocZxCA8spN2LThW2P2NzfP+40l2Qpa23HplZAEsOT+aSlpWyn7oz5SLkWwZ/VaaFSjrTOOG8AZRppFu+9X16RpDGC1Ln2LIouFDIcye2/isOZE5OTsPLQPsnXNHviUmtUaUiGFEO4nYTtQFH7z3W65FNwxgDfbd/wmoFH1Ac8kFjpfjAGHhIaZq4WoMHAV0RRVNpYMI3HzkwsYDOKmv8KjPvSlCVBwz5m0NAwQJRTooqUC9ijI/y0ZrjkZVa/WKC5o26hoUqsHvZXYpRKqP1HuIovsCTCTl1XgVuSbN0loK9d3QvHjx8GI840HWjJM+VGWX2io3SOUr89PQsXjHmL1+esCk6Ccf/gvQt80B6h2FkfNdlUJbSHlZ1qfz40aMQ55p53KEpM4su8UtB0QTREzTudcIGnPY5cAn4FM2Mq+UmywM8Zt2CjMwW9r01eSC0yDTNvAjeJR7ikn5hg4wqw9c664xD85NYvhF0yTzYBqTHgL5YI68jG8lxjSwjv8rxMLJY0ee+66P0ivcKnXAJqAOcC6ZpGDseEpEJNUJkvM1l0d6itxatt7AN6di3O0DDCrpWLJbmtdYjkz7H3Tgzk5xkMtEiTJSWogu+b9jIGJY3M2NiPyglqXiOGPUILU8GqAB9gTZbhvKQO79BcwL6b4ddXZEFYSHBVUBcH3yZ4AbXHl+nn7334kfvLVprkZkYZ1MU/fQNhcFDLwzverF0PNikzQB+4Cp/58/6wB2PxZRZwTa2t+TGtewKXWi6B5mWgYAFU+IJeD4GM6Eb6A2/t9f60kzbgWWts7Q/gXLp04TOnZ0XZMyAZSIyMgX50UI8HT7pZ5qWYVjItFyGzvp23fDPDZkZmW/Cz93OL4kvc6H/dhvFN3gv7/bhpUyW5xhNzCUhM4sPs2NG2ky9KrR7ZZK/C9/2yKq6mZR5DW6X/Bj/NTlQQ7i83mj29vi+UeA9EhjqO8f9prwhEYVJGduwmdcmO+MCdn84ZJo6QPvqEZe3j1iXj1j3O+uGpFtvQiYzs3SQuiFwmVm6wrqWdc0ZWf+OsI9d1+vnoz/9FFv5AXbd8i9ZTrHxX7xcDk9dP69Y/7asLYETr+B6pU0gvhkddonOlGbXX2mVnuJdUonHMrM2DDpceklCjcuBCr3jhZ58I3eu9UGarmj3nMM97dpz7H/btH+CtI3YscM4lm3jui/d0p+5EGZ5+TZBlCBFwutNmjKXzq50ypa/fxG3xD5627eN22nvHd8hLhyEeZClAKB/14fYOaOZWXmZuUt90xPXvJOVPS8mdJljJw8vOCA1PmIjHXEQLx/35XrrtQdw7Ef42lmXIpa2Zviwwf5wTATl4eTVSfiLK8Zb72VTWtdx2Mugcnjv3v1Y05742g3aM3OR37asg9oOmRmZPz/EzoG6QvJgv8dV1qRN2oVhHIsu+2xh0+yP/WotTSp5meGzkcyEZkPXQBJppv+6cE0BIQVq5xlcAFl3npJOJ3iIM7azwFyfd30yOyJDN5Mnv+STYBgU5C75ys84jCGP1lxe7WUqKBE4eSZ/W+uRudRZ3mSGISGWEMFdkdIhM/TMyK/22r7tGXpCtyvo3HYst1xM9dUYKy7RVsNR9NU6Wl9HtBFyV0C/AY07gEY8AZH9UpAgfhuQ9Qs9v1yLYmZoiu5FdhyXSw6xT05P4sXLl+HatmGda60hE+twPfOiUl0wjGM40MqQoExmtnAoHVfjsXMOs7i34NqPf4XRQ5bNzPAMqaN7SncwNzOljzFFbi43V+HaJbpmnoHIkC4hMyNzB+YTLmGAiEzSTQv8iN07lo6TT4iiu4CRG5BJHcFaSd/wwws5YC4I1rgF5mjR2xDjsIZX9zm0fYAePWbvP0brPXpfEV5FxxdWq4H4EM6xcT2G51MPsRe8XPjTV3+KP331Vf2Snh8A054YmJdQE54XXLLWn3Cx+uz58/juu+/DL2P8g4tgz+NevnDczuLi/DL8QIxjgzqgV/JSmKF5D1Ph2zIOG2CZe9uQG/JVOh0Tw5m0Dh+DXMdsppB70BG6pM/DaWXj008/q7NEz9hWwwr82/qXcn4L+BmXv99Db11ac8niv4Z7+vT78INsnlt6lnfFueVWOeGSy75Kv3qjfBpVRyztz4vOgx46F5GMT2aEYxRRb6PCEolgiMIwQxdvOApmZmQCZCbww8++lP57ADzjgWLGAeQV5kW3SCPhtUd8NxP2cfwdjZVr+BZcpwf9uQnWZQTxaLbafB8/3up2iA75xCu89ysSyZ9y5BmKa4u/iuN5sWeRyn+QfxhT1ogNdqznOMq59sk5Z2DaO14E+6EC5eMgGzBP/Jm8hQiGOcEYkZmho4gekJWWmRE8u1fsXZIoHeLWFjrHVn3FPDvhLFY6ZiaSMu03mu8fH8d9LgWP6gNxQ2RaOyIjIjOjAcXgiKi+D8tct35m1odfTtk7nHHm5xmf7akjbd96Je+0Z5s3YUIfFpCnb3n7t/hzze2ZMjN8nCyDz0ThcaSjaIvbLkkAMjPqD5+UN5+MJf8tb5Ljre5ddQ95USiIHvzQkZCmSNdtID0t8xao4pSpbBg1w5NZv3g015mjY+udhR+q+fa7b+Pbf3xbH65xv9LR1+plL379RVI/mKOecw08uncv1py5DuMQvWODgPuqznLP6wM7yusl8Ut0mmdWl6ytFWY/5KXcBj3nnczEGC00zQz9Mk5FL6+EdqG1FgWdmJ0i7/ZDt0h6vT4JhycNWXcHCe4AMnBUs3VCKAgekO1pIkYyBXj7GLoLzHsd9hgtveRUCNwLziUtigapoDx5k1A8mUpuMzMyM3rrAHzIRjx+UZdip81q6C6f/ExKvQYk3vHQq9242nti9G/pv/FdhUKV0RoBFyjLIE+Oub9UpLw9xj7wgyeNNtUVytIF5wDqqbonOruoNV+5uglXyOAFukwdg4KgjRa9d+yPxSbR9hJafHS/KAcYt4iMxeG33qNzodB6iyBTwffTbkItgigKFYcKSmUkXLAY7r8F6GXhd999V79T//Tp03j+7Fk8ew48ex5+Q8AFRiFRGMSpuLXWyuhcsSAZbr1XXCNOAfOnm1V0GvsZUZe233zzTX0jeKTOX//61/i3f/u30FDVwPz667/HM9pViSmU59CnMecG4hyha71X2X/5l3+tev/t3/5biOPzzz4/XFoNGIqdci1RokwV8Ujz0s8tSnqKiiPIpVQ5/LgkbNrEJJFO64tnHJeFVloHjNNxB4aHYclbcSDXUezVf/iRLWF/0tubz+24eXIwmENzuJFRQWYmhy1DrNkQtd7CWh2/9x6ZxqKUmEbFFiN7i9LfcqGxxcjZ4sujE4yMMgRYKJQBWFB1tpTxUss+O3k31J9QjGSCu4X9EDIz/LN/Lkh7cGMxQtd6PcY+bNxywqpkr0drADjiA90MocKhWhL6HUCRwCuLKxl4C4RuXqKMuf3ujJMJmxqXbRhuxYsb9QjGwc2EAMpYLpUfwrAiNC4yM8TZSC8grj8MqxiQu8wsWXYuOz/99pAy4LyWhpnxddyX8d6E8tCRVY1lDQ+/Uf/o8aM4PmaDyeHyGgNk5FButRpqHDOvib0OxcEps3uQ5kMGAXpVSXufpBBdZkYSSd6JvzyWMqQvGI5w3VoAySAwYWi5AJ28ehXPn79YNnuEzzkQtp/Wko8rZHFgfq6R1TVGtTAOY/TWwQkuKMtcWp84pJZXl8wX+XjCAaaH8K8w1OWl6Rvm1oRuCOpktnAMsllfWOi07Qz+cslvtNWRBxfDDs8bNBkXWu9RfmuRmdHAlWndiAxcvfB56DbjNsW0G8vNZlMLs2N6xeZd2qVPHSJ/6Bq1IjJBkgv+zAz1YWaSvqOPPNut9LZL2/m9vR5vr8XBVXFw7X3xRoA7aCfxE/8aR2+7sP1uPTrQgMyMvZsZW/t6iNMR43O9SMUvydAHGEieSiHz9Sczi4bMrAx5V3xiXt70lRmh2qCkpTN5A5kZ+z8C5C5P4mVmZGa0tusXfmaGbkZObG/LoYO4J+TL+ES67eyKhaUzMzKB3fg3fCGTtAOINSLJyzS9VZ3YO3gh3mvYZ3z0Dzy5gxUlOfBunwVr4esSM2zI8e3IrGEPEDzUQujiUDCc+4WJ0Mfnj8CBZbSW957eg5wgD+Ys8X3uh/ugua6EMDXAhOSVmaUbnc/Kknpbm9z123XnlEMc67tG+0scflr8vh8yZG3ey6L1FohymYlILgeBJmQu8Uz9vY7q0bEZ1qyD97h885BVu1ywLet5WK/t7wGr697EmrPwQq5E2Yhl+7Gu2ifLeNDqpbHhRd9NMavr1N8ipTN7HG/zLfYa3KizpNM30i6w1U856PKC0fY6c9N1Xj8zw/k6YqPe47J7Db9W9Nc0mBMFsXPVnXrtEn6EBz0/otZ7VME+2ZEmv6yQ6TgCRu6AvCNtnySOPTieguO0B+PyaBhWsRL6qvhommOs39siQ+Jc1s+rEKfxLbaRY6HtJJxfXJStMgwDFxhDODaGPaxVzhwXx2igrdY6wwL1POIS6GqlZSZ+RMYv7BhHeaButx/uqWzR/pne6Ls0a0MO9Gmfp2wZb/ZBKsFjHfP/sLDrA15MvOzPhF02Ed73acKeca/uHqPG++ycPfW2dJpiWzzrLRzjo3tHIe9W2L4JH0M+xd5lZArEU+BFPPbezicHWeMN8oWemf3yFJvaz27q8NsD/g1yOEFrgKMhwx2IaBG5ir46Qrbvld/6mrQxIoYwb44Vmop9AWUn6sbBZQRP/KLOBvbwizb0TuRS8M4CP5DZWpbO8Jsfma3Gx0NEv61ZZ0ecSVygu2F0qAdcc5ZfrjqOYRyitRY6htgiBnewowz5q7FnPVL+lLEN43/Juc0V51pbwgkOZc45iVVWMrlVJqgzg3VDuM6ALMs4W661XvKzJa2zlrhXa+DJtN2M/d+OmPKu07Lir73sQCUcAhVbXpYX6CuHsrPxApRqAAAQAElEQVQwRUDeAtuA5gmwboveh1itRmAo/swk2++JtbW1Hh35FgJaJ5DIH8MN+lvv1FuFfZQn9+/fr4vUL774Mv5U3wr+U30r+PGTJ3G0PqJasqe84qLhLDxv8/8De07nv2L7+uuvuRj+bncGeEa5Tc3H3qVxVbTZP9uXji37HtcIeS1s4bvpM2NguYasdOjrrUfrvdrOTLOCSDTC0q2ceFDt+YRnFV5eP+CcwrwtZ1faAP57ueUcgLOAFwBnAtouytz3nGFqyxjWZlBOZniXrUWj7cUnTHuZ+C2jVR7hStvRFO/hbhQ1eADGbF/btH34J/rvWZ3GFZod3yOkYA/xI9y+7t6/gcKkG9E7g+9T5g0arXQ3ZGZ05Ef94RqjbXEPOb9//x7nWcdxfP84jrhUU/4tJxu2zHPlQHvbtUsZOnl1GqfY3Oon5XZmLi0tZmRmhA9+ZhpE9pFk5Eh8s3O4IJjDS7rzgFC4FrlO+uFKvwn6nLN0bWXnQusttKO9gDnm8veYy1/7IJ2ZSTsZwXsPM2FxBi4T+Wy9+t57j9Z79NbDcxz7d479dcqabB9tiypFs/TcBmk1v0OP80pe6rfWwjPmK86XPAOrbwaC1/5sd33PzMhcICLjpstMUjJ4xTsdRarMXf47K5J5Vx3TRLj3Dd+ASqaqj+G7wLw7gcIprozIzEh4lKUzCGfGBp30irNI71C++fqb+Jq7DMOex2dmfUntyy+/QO9+XrrY/dc99mGOuzpYHX1csnAchv1AgP4RMrxmPzMMY3TGmtZqfVW3epZ/wb2I/iXnl2UHba5YQ7Yx7cap5JTXHFHvOabKU84tM5MBedUnirz2mPdawq1IEt8DQXDU29cC4J5pdYksb5KWwK30XeKP83ZI7YeyK0Rk2EfnhFCyDrGZGb0xX+Ql4dBRXzotI5j0cwNNQ1G8AXHD3SxzI/nOICTfmb5PzF1LSxezkpM09YR2mvLkB078sJhrrWnySR2lbrzgTL3mOzpz47kpdtaVMiYQtqy8ykz42aLDz94Wv3X4Gx/dr8qBzKQ9hB7JmFjEHLTLy4twMFVCrzDCXYxOOUAxrLI6PTvF6Dsv0HBSYX3//fdl7O3LPH/+PJ4BLgQOeihEDLSTzE3wyIGLvgrxkMZGWeX12aefhBfAGnCWccEV/3MueV2oXGz89JZC6OKksWa7CtYRBzjCzKbOiy370eijBuz//B//I/4H8K//+t8Kv5sJFWlvPVRa9l9aFeArhFXl6OX3ORfKCvaF/k6Q5ZOLXdIvNwDSNA5jrLkIs319F8ZxGGI1rKKzme0KuNBa1CKQ1AbiA90MsRMb6i1G8nbeQkFEbz1ab/Rjjg2Tbwv4yZ4ZPmwdV8peMK7nTFDhgoX5ioXaPp6zGAguBJbPzOi9hzhV/1fwwrpLnSsWgm1ElWlh36qfjOf4VliHefLI8exsQhq0ZiZohIiMf1Jnx4Q7upe5KL7VaqhcP5G1ZZwqQh2eCtaax/w8+KQiArwjsmU0IJM5TIFpl9Eb49c7eS0ixJSRucAW2XAsndPO8ZOTZT6bThHq9EPZ1lqsOBBdM7bOTeeM4CbLBcAxbbSVCe74+V2meHdgOGkDnzeyHsjiBMwYLxOwBTYhH7148f+mOH/389kD5zP0mIbpFYcAzvfMVv0bxrHmrvpgGMbo8C4zQ35a7ia4kbzgYMI5c83Dk/AS2LgfijHPuSUt1g3GJqA9eWXgHE+8ekjIzGhA7y3aDnrv0VuP1khLoGWkvkBapvG4duCcGf8JI86xdN5Kg3DFXL9iHsuLDUan+RN6oZhIPZFkgi8yGu3YZqd9/QLzgMpLaREoSzgbYfwqZ/gtkAn+WxDEQ5dBMAs0NoTCu8N1M2w7mRkHdwjSER94gEfX5mugsMUyM5oA3mym3ChjvQNMyNIWWVKehG3IL/krZGZYX1pa240R+DJJ30NkvOHMq/R93qxkxKSeZl56sbPlMGTflvUzMzKFtvMNZ/UjcwlnErdP+Dyxd0kgMyOTwDsf6JBp7yzzXyezWIEsXPc4K+jbvNeyKmd5NcZAUGdmZh18+QGqiTlZA70U+/j+o3Hg1oCrA17rwiH/p82jPZqSMwWNRvZt6au3tdO0Rd10udZcXlyVnhtZwzwguPnBrGV9bmDhQR55f/CTmdF6r4NhL0m9YPYw/uHDB6ENoFyfYxufciBWaywHSa67rjcza4zzQTrW2MYrbR066Zp0Rnn3EtoiGzaL9i909Nv5MlF3Ri8SNfUNmMHzRuIuwTxGAv29jQtsXvcBF9i8ZkuLIF1C3/XNtBW2jmmZadE34W3EvFnyN0ihx/DEviMQP7n9CZ01gW/DuuRYOkbKn4g7Nry20pqLAPc/8uwukBbrCNY3PjGujoU/H3aqPYa8mG99x0A5dhz0PaC1HdNtM7OFQ5P5lvGRuF8QHP6lD/NiH2BTKcv2SZrtg81nZihXHT6Zbti8xe/RsBUYLYZJjPHHdZDPowoIOhPOd/eb250NQyK2zcw83IQ2ubwSNu5zqChPCpiD6gfH24PNFXtm09+fMcqDsKuB3Nr2rP4Aptovb2OLnrnCFi4aCLuHt2hmi87c76sxso/RgL46ir5aE19HtDEiVwBnBSEkfQYycHQkbwApEWbcBFOMx090PweOn0jCz1A9c+mH8yDbcm5xyfnEq5NX4QWd50rqiMwMDxzrl6v89gmXNSNnPI06byODkWDomV0M7Ayow5yfW/c9jLl7MvVNZtbeb8WalC3rgFy53CK71hMst0H/SeOq5EMZWMrajmkrzng68puZwROREW9A/EgH/TxxAC9/aXhSNxdETBNyyIVS2Gg2vA7IUyFiW/2JkGcdfdRbo2RSbw55E0hy3OHs030uFx5z4euXLTyT++qrr+rs7NNPPw1/hc/5qp5O+HfJntrzQS9QPRN8zuXVc84AvdB3PNX17pvlqfTL3wVonA4adj6aL836yxkWHaZIZkbrLRr090YfiNMRyJ+rB5nm9xgYpzW2kHIjfffuH8VyGTLUePe24AicbVxypnfOGZhnIf5LOc8a/ULJSy6G7Y82imW2yI700WAoD72Lp0dmgslnodPQHxboAo9dpAsVwv+Nnj1bf67m6Y4yJrqOvI7M2zW6xPNa5cTz5PtcBOsrO9ocqzq3bcgcxFB/mqaoD32xhqifLjkHukLur7QDgNIt6BnLCTNz1DYF4xNr0QwYnsFleN7J/pZ6ypm26gmXgnWu/eqE+buN3nvcO7oXD44f1JeWPItz3pmekXbpAJDJfFje+8TMiIacWl6wX57bCsl8kB5ptx8b9J10TtA+QeObMEdmFk3i6q2HuJ2FlrUfXjS6792yzptWApURPBGvvY0tqaGrYL2M/WZgX67hp5OR9DkzS44Mb+Gx8vPy1Yv68tzXX39d/rNnz+tepfUejx49Ll3r3YX61jNX5XUYVjEgu8J6Pdb66D7MDwYIXgg/QG8rI2u/yIKM79eoZZwiJsZWGraMj3a5oFyXDHAZvCF9y7oxvTb+25LFCVtKmY2do1u70M/jyffCxLy4XvhInQO5rpyf8eVoZMlvtha2YJ+3jI/9tMHMZNzQAYxJo0y2DB3kWNzg7wgW2nwLe8JS+dtB4MedLpfUvadP35fE5d3o+ziM9WEDdZF6Myij3nDPf84e27uiK9ZUQRl3bdV3LRdlh49eHOs36maSyljPyKQjsLT08f2LcQB2F254XhPaSe/CIzh4r1h0NOL+8Y9/1E+7aLzVosRlsEaS4VevXoY/pfL02dP6JJR1VSIOsguAxt7Ll6/qk5IO9DgOIai0NJpNE2pCIQD6HcPNfAVM33LDOIbGm2EvbqTp//7f/xuCPzmjYA3jGPfuHZVQfuLl8Z++jCeffBIqwjXKT1/j1Z9QuHfvXmggik/BvZ7s044Xm6LZ/ojbfjzn4tmfZnhJnxXmDQt1wMSOcTDS9qJkj6J8FO7IQddIun2wj723aK1FtozMa4isYfhRLxWwCtpJ42Kt8pZmDZILjNlXGBCOlX1YJudleOD24sXLcDy9VLcv1lHZJcTIk9VqYGG/ptU8ZcIx98DxgsM001aMlbxc7/p6fP849j+fbb9fh1VYvrv5YPIXL5I24MWP6vw/UaXMjL7jiZuLGlMnZrzuZlYi4Tq1lp9I+FiXZeAxb8a43JfLTJNYQycWfHaOFVteM2142XSBwlbGNyx4A3N0YDwdO8dLX8Pi3r37oe/G2zShtx4B/mX+bOqAx4Ofhar4WZzUZ/BHO5k3fLDbx2obA2WDsSJ4wKRM2x/l/8WL5+GvAJyentScplpI+72jozhCX6zRDaN9HtAxhNfMXfNhNYfGF3WhW3OIg4l07kKLF6gecp+gI51HwikH2eeUsX3nk3rqjDTrmndJnjpDngc4gr4IerFzhm3DudF6j9aB1ii29DtyV/ANLyMzK1X8ypCGt3NWPSA/zpmzFyzI8kieabVYRblpjGOvtrLwZGY0Ydd2w2+txwItkni267JUioxrZ/guCEplZmRmNCATXOVHZC7peNfhltGEbFE+4RQsFEv50BFP/YLrEEIfEzIuqCPljUVa77EahmUtQtcpr/JM2VWv3QXyzPpC4WgL7V2+dOnbQ4/WljAkWvRNgCbxvAbI8Czs8hwfK2Ym+DIyBfEufmaLLDCeEZWPHz/VyY2fiuOPX59hYAiueZGZsHiBCPzQoYGui5hwgL0MZHrINi26ER01sXE6FNoFMsF3C3ZZP6/3EduP4oBD7Fy1sv4ejL8drPX23LflIAZkzaiuORadM5VNqk7acPjoOnLKhZlrTq1rZ2ehTnfdfvjgAQcGj8rmda0exrHsio6+G3YHBonOiKUR2nn/JzNjha3rpi3B4bqhfXCPA6mHDx/Vv07xUjjRz657zzn43X/4c4NdIc+Q8sgUzwrdu66wtoffHBJcV/fzhsl36PfEpvD9Kb0uaZvyTZ5pu2oDi38o3T8eeDOy9o/YPOZZOzOjtxb/lZ36T/7N2JLu57QntGsEeapMHR2N7LnuhbKmLMi/25DwMTMPrMxc9KF4nnMx8JR9lfJcOFuPjqxmZvni9QDrCBlzzMQd5eaSncw8+JX8a71gjjbFFn3unFSuhJl0aRyZd9I7Q4/pV9hd5mlr+k2jhVdZc9x0iv2xn7wm3/5MO5mRPwXYNdvSXZdxxUH5RHw1rMJLXvWWPJNf9zl4f/DwQekveRQ6maj/YwC6DvSw7hYt26vSl+oazzxmdIvtt95LliJaRPZofR19dQ84InxE3hhx+Obv65e/M5uFOSfegJfAlKRCREYIic9jMD661zmQKWei1jp1wglrm/u2E84u3Lc4fp4pfLr7f4dHnN24Br2O5c3YjIwphzdzxLVlLdqvR+JZsw8ckEXLO1edz8FIdda6RHcxpZmnEb230nPjegx1oeWs51xfDUMMnIUM+H4QJjND5/smgNbkDwangLTPyOoEbIXtHNMOo6xXsgAAEABJREFUpLFlj87ZSnAJvOFsysuXLYf3rfVYsccxrxPuyLnQuuVbdNbrzHwrTQnRQmst7Ke6+PHjJ+FPkPpv2P7y17/Gn//85/AX+w4XFOi/AKftO9/V7/4s9N///vf4z//8j/jmm6/jGWeGZ2enIa32jeLMM+ihD723aNAl4yfHEahxo1/68iEjaCIjKdea5RcI3Iz+qXMN9txe3HpmtaWu4/3w4cO6UPmXf/mX+Otf/lL98FLFcczMkG/Knfv2Fy9exPdPv6/zT3/e+rtvvwvXq5OTV5S7oqWI1hY+TjUm25gcDHJAFYm/vAz88UC5i3r98Wh/G8UzHZqQp5lxWsaO8WPuduZDQ5YyMzIXWVqRvkaW1+uj8JzzHmdgrlHaJF4Qm9coq0x6vvKKs3Ht2FecCynzF+cX6IpN2bG2KU2y0/KLrrmKSjcxI2boKnsY3feccyvPmp0/0mrdcRjr4tdvtj989DDW0GX7dCnedCLdp2Zk7qA15nwP9dQKvSAM+CP9FFb0OSKZl5tQH2+xcZzHE7rkJszMscDBRspuw7Mm583lbn1Xdw7oVfWldK8ILzxukfAsqfvaQ0JmRiYQQIbvOyF+BaecvNHMTZa+kfmOhKpXr8jqO/yFryfIi3cZ/rvKf//3f4+v0YuvGHt5q4x9zpr31Z/+VD/B/4g9lrrX8WmOIfI6DKw74xDJ357eRIbls7BiXFeMp+Uc2yPkpS6H2Sc+fPAwvCA2vbdexG9ZG6+wVc/YUyq/+pfoUD9srP5UDhbYlkzPDD5P7P1C8od/wUl1OXPR+RjwVn47Xzo8N5yBYzgpGXSeyO/wYR5dUwXFPHQlCmJxeTNCklWEW8lhWialASOZGcqV+xnl1Ls1daF5G+z8C+6e/GDvK/SgOlE5Fy6RrQnedtZ4dZegbDbwbeG3+erRBi0fn1+DAzB+RpE7yZ3swgUXBVcMlMr8FcpIcPBUCH6bVrCccQ+hvCR20dui0DYYWecXlywGV2UgLWVPaiFxMvXWYhjGGFBKClBNJmjY+4HLRNAo13qLpg8oJBpuDzDekjIKmG1Lo2X8NuKfv/pzGXZ+Y/iTJ5/EJ4B1PKBSUAWFdeSSRyPNBViBE5d4vLjZogCFDUKskV/5XI6Z74WOn27Y0McZrdd60o8hFPw1l0Z+gkwYWUil1/713mMPLXu0bMyRBOjEz/BABgqIB2Wkgj5z88SF+xmGddGMIveiyvAF4+oibZ8cX/svVPxKQ2SObBnS2/AnJqTK3r7ajou/hka2Fr31MiDs7xEbqBWLu/0dxjHGYaw8y9wN1zzIwM03gOB/vWdGHjJ6l6/wprXQ7fmvrMp/094GmXASyGyRSZgKVZ8x1J+Z4we5RrYd12SMG21mUl7EeCs2vUc7WR5GZJu5ouHrvNHwHcax6GzQmEkF6s22JdgW7dSiqKCQd+ezVLsz622JNpWZIc2Z+NmWorQ702b1DRl2fgoX6iDm7QUG+AW+Ml7zFroG5LPmK5e/yq56Qdlt8EOkMzg38Mi5YV3njOErDFvxnDOP3FSecbm7z7N9D0kFeesm8god6oWrdT1oMn2GVkgI/xktvWCsApfAzSdJz2j08yaQGtdu4XLhCnJyl1P+XJuK6sOOZmmQRsuLs2Std8ZyFZ0x74Qd09Z6ZMtorUWmsISNN9JTyIzMGxCE4/1cVrGMzAWaflvCvKPAtD0sKZFZOXH9jiBpB6ZGVCQydDOvmc7qox15iMF7+T8zvgfAGHF+FK/8xCMyJK/2sEHXm295UEZmwrMG9IJFbhpj1SovM0Meya9MwsEhb7zppEucEzSJXzC+L5kEMjPEcwDGqHfaaoJ5GRQB9IH46H5eDjhKr2O85vfN9DfL7XMzs8YwM2tOXiJfG3TLzbGOj+53zQHURekPifw1x822pp1+mlhblRvXn7K76wN8J/UBJe1q7U3XZ+1dDzPvYZONh7U60U8ZvfXo6JCGvo0f6fb2ayQIkOnWWgzjGLb96NGj0A6/x2VdZoayfob9Kb1n2KOupfYBTRyuOeMaO3FYsX+e2CtcRu0Vzs+qT9qyS/8n5s02fqyTbxes1xfYALad2bh4HgvU3YK8G8YxBmjJTOhZ5vPypuVFAAggBrylC4/nUILwP9/jOE3In/2dbsiffIyM6MjSyKW59tMwahf2UB7eAHgqd8QjiEs5PkM2BPcmC85ElgbGYYgalxH7E1u08DM24hXPMgp5aCsz49d21Y8be0UPL/Y0ZGZkAswNhAn5nfDmShuGgf3RULSLQ9jX+yP6CdG3YSZtRm7kiTanY3u5s8OvsEe9mKFI9NZrnL2UWWGDupd0n6FNLp9ab/CsRWT8OMe8lb9z2VjbOrCUHm30gnlb41LIs9FMRuqjH1tbhd/67aujaJ3L37aOyCHmRF/VN39bzNFiYpyrv3XpS4hL4IiJsoTjlkvilA99gh+fKP6rD7S3vaTznOmkzi/OwkPnzAznv+uaa8vx/eMYONTORE8jYwzC29m447NyqAx6nlP7sIn1BNnIzMjWovcemRlli3PJMaProKweCAT/TJkW6qTOuVWjTuASkBZlNTMLR+bOD3wgbkEGrl74H/ogUhN0T/T7GiIkFxGPqLY7LKEvuzIUJzmBVvkzCdvNVBc2NReoDNqgUrzNzWTONDCDU37Y/2FYhev8Ay4R/JKF3wz+4vMvQvj8i+VnSr1cWLPGt96Ze1Ot654l+iUKv12r/3z/7drdr49doh822MfS5n5Zf4JGfaHmLXrXNHkh7RlB/zKka4GEzLlsirM6D3sZHkJrjziG0uxFtV8G8RL7s88+j08/+bRsl0X/rGNATwdOWvw5cs8anz17zqX1s/BDS8aVVWVW26LoxrbfQnvxCZ5RPULi4qP7vXFgZh4o15kZrfforYW2beBMd0JkZihPzvlRW4SzsCPOjDwPE1yn1qQpK5YLnDJ6eXWJ7XuJ/F0VXHIOdIlsKEuCMrzIyCIcyrL1PDM659xKe9l54pdzrCtu2ynAHpIG27bd3lsoYwvN8aZzgpBqS0lB+9haRqNeZ811PgzM5WEcS8+KV5vONVm6Fnq1XwRakW97QB9YZmZ+2ifLbrgDMJ6ZsQL/CF5hgH8Dc6r3Hq21gJR4p8tdrv5t2GX9kh49XdDLv5uwpP6ot/rKcXYd8kz+JXu4p98/DX8uX/AeRXu49RZezpZO/eKL+PSzT7n0fxgjsuZ49dYjs0Xy1xo+vHYcNuh1/Zlxkf5MSjjWQG8NGe+xGlbgGUNby19EUJbG9VjpvffIXHSneLacfdWYotO2VxvWDOEqpN/1ekP+zLrwvszI2wVNEEzf+4Z/EByQHyz0YQV2Mu0YTfBvsl+kwRCeDPnceg951OBR4IqKehH5nT2yU4h67YnLiEogkT7wjg9yVgASHJm8W4a6cY1OUh/W2rnGViZvg8x4X3a22/erx9RvMzxVBtfInDp1QB47fA3qTOgR6ylfLT66n5kDCb43wZQNE1kj51Xd1r8Kww6WA0KlKKXDIDnpT9m06wsnGG1+A+HVyUkteJa9YvF78eJ5+OmlMpBq43cZfprTT3aK0wFXCDIT43WyWvTWapLNCMEW4dHvrZch1lsLFyQPmDTUvAR+/ORJ/PWvf43/9b/+V/zv//2/4//8n/8T/+//+/+L//7f/3t8gQH64MGDojtwCh3ezii8Ci+IhFOEU2NOkNYrFmoVtDTq+23aKxZuwTT5sOZg7d4OXCzXKGVhHEYOL8awX72vqi+t0ycB+pPJcgD6HZER7wWxc3eVj8KwvKIUtH3xZ3decnHvpJtRZvbFQ5Yzxu4SA9vy0rzm8Kb3XmNgH2d4z/wML3r9dLR15JPKsNMPFwo/ietGzEt2P4HmxB/oe2s9dBObK9uT5zNG8NvAsh9BMxMOyXQBhnQ2mCNGU4efytwWg2oCZhck+EmR3XNz5TE8h2LVlDMDwMRG6Yr5uGE+bQnrG7+ow9CrcMxqA8uGWpl2fvkpMz8hpnxoJKjUnUv6I7LeG6p5DmRmBpa5m7H8ia9kPylD2o7QOzzKQ98dGXcnWRbIXOplZogeMmpOT/DO/mlkK7P7/pneeysdsoan48jhW/ljyONhGGLlXC16g03qFt13Fn7qtzZ4pyeV1loHxyomxuA5m8Bv//FtPHv6LNQfM22vmUd7nnXm00y5LWN2he5wDNUbtrfCIG7yLwK6gd142h2SDk8SyszI3IMJwBuPHAjKxQ1nnVZp0rHAUk4dOsKDIw7ohTV0H3gAXb23aMjPYZPQjAM7Ohq+kEkb1WLW+0NfSy3e4JHQzMQD2g4qDtZ8O2TmUifwDxCEolzyTmK58/GK29N25mBpw2HEebjRUk++QldenJ/HJfrfNeAAjJ8HRhM6tNFeby0cw84cXSE7w6C+H6Iz5ua3lpEJ70N/gaBe3HI1GsjNhL51jm6ZmxPxGbBoZkZr8P02kJ654M3MEHcmfnx0vyQHHJfd0MDyBBrNJfDux3F2jC21GlbUy8X2QM726ZniESz1EX5vHHAM1dS/Jl3KmjKnjMysJfqC67d2qmvTi5cvSoepe/xGoQfkx8cPQvt0ZI0bxrH0Umay1sysXfSEMA9dIYw2XN539848Cr72zBDmYbp56ifbFgy31kP7QBq0DYWHOxtcmr/noMMDDv9P8Iw+7ZSvdXEY6+BphN6IjJcvXtS3bVxbA9fQqa5HzhCBpA965JkHadoEtnfPAzzsd9e91hrr+lDtD8xP40Jm1rpvXfkeOjtd/hKQF7CQlCVO4AMfeyN8YLWfVvzDajPe807+HPfaD2FLznRcPg21Bg4lZ73dsV7t0jIzMhc5lKfaaK65yoXrnuMivkaZgbX13r17HHg9qAsG7TOaC8fBdVIw3FrW2ElD5oL7wzr300rP8EY67I92XsCnfT+k0TQPMjIzlG0/VKmfmTFRVhDHbSpMA/Xt5N8wfku+66JTckwXDCevBUyxDxOdkD8TF2pX7DlfnbwK5768yUzkoTHHptBmpyh753U47mv2GJnMP2wj533HtspM8L/5mHoN1XKkwrID5XSu/eiGtrbAJibiE7jFpsyJP6glncq4WDJX0Vcjtt4Yra/JHiK89M0OZqHhJ9e8STrPzou6/BUDaYfHzJtwyPiJAdu5Ca+ju9mi4ddzf8GYjb0FpPZ2y8qKc0id4JnRs2fPuKx7FVfYSL31eHD8IJ48+aT8NWvEyj1Uh/8IzcQ8coxv4zSuyKg7xOF5kra++uac8yjznauZjCG2t3b/ljOwzIyO/mm9IydTmO45GE0hC6uCLfrPsxHXOtfdFTowKGC6c175li7T4ic5mFgMw9/hMTqzdk4C+5gJWOIRW9K2xCdkO5Hnzr62+th6bKFPHtsX+/+K8zptCHXw2ekZvL6q/tpM8roNCHtM4JiL37a1DT/YfMb52RlnSvZ55ED34cMH8RmXFX/+6qv481/+Ep9zIew3Fe/fv8fcPqoPidDRpZsAABAASURBVDm/W2shr2z/+++/C3/29Jt/fBPffvddPH36PResz2oPfsr+2zFwD2Yb9k2Y6eNU83gbFYc2yI5g/DITr4X89+zKixb1jh8u27InlyfSIx2dcVamHj44Dn8x8AsuW/yZVf1PPvmkfknlCFthNaxEV/rjkvMUcblv/P7p0/DXB/1m8PPnz+DJBayqUYqfxeU1FrFex26HbhS8nfXW+I+p81ZkPzLjQ2n44fKH5UmKZNptOKSTwZOZXPwmMpMRPHtRCh3xRFaV19Z6NMK9tejIjWC89c7aNZR8+y04z8nuYb+41rfeYmLOOPcuLs7rbMn5csm5gvXHcSgbBjLijHx/TfMFZ+fOzVPmpfUs5yWdZ3APHz6inXvVvnKvHppYX4tU+qH/OuQStYElFPaxJX1oHTyLThuHMfwlDsF5MQ5DlB7ExkoqZPKmDsG46dS9M3pHWoIyzq01Z0rqghVzxnhXDwG992jwLjNvovgvE54RrC1rjV8YcZ3zDFG9JzxFj5wx3jJD+fn888/jqz9/FeqiJ588iSN0kLwzX8hMeAkf8eW9ciJuwwW0xYMuisUx/hXnJR03ITPDdXJYLbI4Mn5rLvRsU98xFJF4N+jPC9ZPdapfgnGNNn1p5H3eiZi8BSJ3CEqq0N9xSIkbjq4ssUNgif7Utzzxg4mu4/JSuc7M6K3BH2S35BcaeQJXzcNPgn+IR7JvQ9C/dxH/mi69WVBEwWthQohmGMfwPujx40eh7Ji4RV62yPyMDszM6Nhua2TZD4ZZpsPTzKRohs63+lZoJvxTgly9DdXR4maFPvilIAIzhpGgtVLMhLlwt9At2INoojxa+bwiIik+l0F2ziG4iuiEi10XoIuLS4yebegmFL3pL56/xDD2p09sgclKuoO8wYDWwLxgs3d+fkmZpa6KKzPDTwO4sF1g2IsvaDczIzNrknUNb8IT/dggNC6SF1xUCef4W/rmwqqh9qcvv4y//PnPBf/CJfC//uu/hn4pzCdPwssYFVdmxrbouuLQ/youy3hjIT4/q28b+H/TxK+RKV3nKLdzeGCaBuqWvgVOgfSgwZ/8UHgPCz0XKS6YwzDGykWTha5lDxUm3YCvBGH8Phxzim0HEekfNJYfb3PvzgU9jVCXRiZ4JN32Z8NGpfIywnTT7Jf+RL8cFwESwvGznp+43TppNa6ZtKCMgD55qXFwfP+4DmYePnwYDx4+qJ/pcrF3IosrU1mKQCoKYu8k5G2wL/MOX3wgFPE17MqL9rW8Xfrvy2MQ3krQdV7LFvJyQJ46ynJmALbMBWE6jIk9Lo6AcQkT4DEcDlc0DTfQTozhFjmwrrgCp19A2DFTrh1DDY8HbLbv3buPUYo8Mx/NU76FEQXvBaJ1qIpsQwNyBIm0mbTZgA60cL5kQsBdEKQXBG/DcRhTce16UXmZ4AQykkKLbGnwqh+U18vLCw7BAeatci14SLllHohHXq6Yl9JuH+2Pxk5v0Aht8sFFf4PMexEnbnnt3NmgN5Sr3np9Y2McRsamheUtM0GsvCjDaRzYBIwFlhvhlTxb7wwp9ZbzZ4VRbJ3qDshtXwgc5PDePXTXeOMlBH7luG5UwN4JRCi7MDDCIFyKRqC3Fo6Xc9d+j+Ow9APaxrXhFeMMIGer3qpvjXYWiMjMwtPARZB4vAZR6dAgTe8L9Dl2juqiKAjemekbiDtdkvoaEOEh9cYDOXteVFMVT3AuYNrknGBOXbJOXbDpcjOvzr9kXfLA1nF3fJWhSTlynDPgTy9QfkaM5YKBcV+t4FOL3MlpQo5gWxm5kLOjI4wDssv8wIGeN88hEJGZBY0x3EPmkpZ5w48/nsvMPw7RN2mV7F1crzkxwkS7s/cN34DdmCayoZ7oGLx7+dvL1l4ObtQ6BDPfgvdQ4u5A5o+rdze2/+KpNXffjwcfUPStCJf1gLUV2eEp2821zkNM7WcPsbWlN+iwRAYHdJCbqSMuNtdcnqjv1RmBCIClxEs8NlhxiDSOF5Y5QOBuyg31D3k3woWDorbRei+dqFxrr6xY30ZouMeB7zGXvw+wE137zFOnqme9jLUvZxweGzfd+msOHqT9Er3sQZg/H+UBrvOE5hZ7A8IlpUGntpKQRSRqlryls4SxS7as35fodEH+gYD1bog16588G9Db6vIBXT4QFpf1sxoTx0SV4pIpr4FjJEy0MxdQ1rVCgA7zBCvtfcOZGZkLqD8IVty8m5CZN6O/XvhGu/bNsRGUtS12JAyJ3rAVWo8VfFvJN8ISuO9nZlafMltkpllUm0uOxeUB2OnpaSjHF+zrMrMuSA82E/KjPCs3B3nu7TVctjXBa8GwjWRmlcldu5lp8o+GzIzMrPq2YVsbeKAs6RsXzFsgqnzmvs5EQkTHvhqYF8MwRme+BE6ZgSmG7gCSFMRfBJTnD4WFnhl6Zmwn6Z6RcX2SyARfRvU98OXJlrl3xdwrkGeAh9VbDqszc7GXWgRBwhnK0ei8BDp76MDNtgU+y0QQiHc4SDBX25eZS2l4T/3ZPdMOttj4N213qySy0lqPTGqaEI1wjwYNrY/4Y2RbAT3mbDQh2AIASQmQWA8YIvkzkr5uwO14UC4zI/NDgZoJRATeO+HuEktq2NdbYDR+wL2tzD7d4w3DbwUySnRutDMxj9XR6gR/RU69r9z01sLzBj+U/PDhg1A+Mu11hPbzXIjmCptq2tKvOQKdLN4ta+SGcRe/a80Zl5WGrZtZtbjEn+v8Y4u8BGPcegthAscGOZ6Qn8C13qOj7whGgzbXkTVrVm/dJKYDMwSaJvojfqio9Ddftkuq3h3gOtTA2VpGZsbSp4z6A+kMXe5T9+0QpQhtg5LmeWe03sM5pRwHOLbMO/fF7m/kyQyNW+Zk/ZswdLA82cIn+RZvc7RtVvKyf+6Xt/B3az0abq2x/x1CO8TLKsftyZNH8eTx47pINf6Y8GMOiP03Eep2SOPc8TJOT1/Fy5cv4vmzp3UB/N1334YXw0+Jv3r1Ivww2AV7tavNJSRugalgZsyWnofdDFgGv6bwwth93Snj7bjLq0bmqK3k+gK45mdE7On2/OPhg4fx+BE0c4b4ZAePofkRdszx8f2Q5g5v5fkVdooy6wfxnnH56wcX/Fd3npH6BZoL+OpasYVHsIeWskA2TiAoIGMugGxyfczXvwbrXccijN+G2DnTd8E7PfP3EGDKAxi7Dfvc2+l3xfdl7/LvKr+kxY9walr5lUtdGAYLl/D+TVrpA2aGJd8EC2b1/WaRSlEoyU4gKMHEpvpMMYCGQB3qObMUOOXHuTaMQ4zrMbRdBMMDacoLNevcaMNcudpclcyfX57HOTKtLa8cvXr5Ml68eBl+KELZodFlPnFhomwe379fH6AQtzgDQlzP3E+mxBBfZInWDMfeZYR92kFGIwq0Fr0JPdRrHTulAPk++KyDHWith3ops0VSZ4GMTMeC9iCGYHTqyovVaght60bZxrzLXMpGOcIhVOTwMuUmmGFc/w1IU+pl4OeD4lu9FpwEl8Drb5NvQuXuyFm4QS7xzIzMhUcb9ID3DS+ev4jvvvuu/s/vd99/V+OtnlBW/NDJn778U/gBlM8++yweP17uMgb4Kf9hc4Axiv+OBbEJmVSX4CGqtE7TliuafBnHJ4dkIhSc1T8GMZMCYW6tR2dtc9wGdKQwsrap70ZsshX2a+stMpe+qNO2rI0b5flqU/cq3q0IJd+sLRvWzQn9PLHWTLYpBFSUD0H1VG8qVC9ouvZ3kZ1X6b6oDxpDTBEyK36Hv5R4rzdU1XriurqVXsbKipkZrbVovUdTjiNp04f2DkTEb+qg6J3tJ+P7WoE96eXX65AtrptgdwXYoPcaaHjNWE+TY8wYWGaF7Kw581b3rdAnyqn58nSjPAByT0T7lifqCsYDJPJ7Jb8PVP3TBOhiAnf2h3Q5X0JF+Ef4EwNRCwICbBOJwCq0pThgrCjFXBOdgUqYnEmjAGMQE0pBg/eCS1835y9evCjldM7lyvnZRYVVXN8//T4uL65Q9qvw0/7HHPQM4xgbjMyT07PQmOzgHocxvO1/iPHkpalK7vnz5/UpKMtsUR7SqbIZxhF8nfFHwUDMBgVyxiHB999/Xz+P8BRfg86+aJj9j//5P+O//z//T/gzLkf37sUK5SUu69mOSmjLJBaMn3Ope352HgWEz6DzFDCvBG5gkwcfLOenc16yGJ+zOAc8lb77HGhp1B7v/qG6C/JrBxTwurcW4trCf9uvDS9KUhq28Eb+TvTNRdqxyMgI2szI8mMfDuK3wbw7gIohvhp3aM3M0ECQzntcTssXeabCl55LNuUaFx6sOQYq7EsMWflg/gVjbb70ttbr02YPH3rpKzwIx9K+y5OB8R0Zt1roabf3xhiuAJVli8wWP6ebYdoeXse7T9UnRyHH+908DCdP5Nv+MiqHl4HorceAPGcmc3IKZXrDXCmfeTEdfrbsuqMUDV35SQjIzJKNCaU7IZNEmSc9HDPHr5QsieoDPzBxDwNzvT6KRvsTuiDIa71H6y0S+Y6dy0yyWsUshkjTTkVJjyC3wNCdQP0ol/UOFihx1NwAoeGwa5RrrUWDHhcSC0/0Q1k9Qzc4RzWm1Cl+atJfGDAvM6P1HvZrNQyxh44hm9lAPcfEXFHeL9F1znl1y+XVVeU5Z5Y5dD/us+nzMFuedXCOGEVuZP0QirqnDDT4Zt4MzgafrGuZzz79LL784sv4/PPPmDeP4ogDeudK5q7fcdPZ4QizriEjwSfgVV6UW8pWEIprQa2I6XOVy8yQJr91cozuOobG+/hrFucBXdfIzwT/DWgRkRELEOAJsq8hXnfmv57yHrGqNL9RsJJNNSAYPvTN8nuIAz2BOxS1rIJTENomsXcuude14RZllCPnxbVuxhImXTSUCPHKo95arFoP58oKg8Z5qd+RhQNQprWMzB2E8w4syPIEODmk4TWgTCayXbCr11pk7sL4bR+PjH82l5mR+QcAGb+nk3ACNx+ydv24mXozvNRoyEdrPTp6fa8DlL0JfTYpd4vg3ax4CGfmro339w+VPwZ+EgdqaG6MzbwkvIbTJNMF5/prmT8QyVzGdF9MHMqEspGZ6PDG4fQUp6x333/3fR0aaJtb7t7uYEidvhq0u7BhewuEpQ6bXAu32J2WNY1llnVvDg+65xt9ir3LXQDfshEEbgM0ZWZkJtkZraHD0Iu2Pwwj8U5ehOu1Bxr3WXc8QPVnIT3c6OjNUy5+/cbM3//+dfgpeA/93XjXusvB7Ehf5MHJqxMOxF6EPx3rYfPMXJG/mQ2+9LKRSh+DMwOdu+8rfZuweS6xdU9fvYpz7PzeWnhYP2ADFM3EbW8ch1C3h24ZSJpgtTBMWu4Ar57iJSGzpdF2HCv5vMSnOPgUMoxHjYjMDNuWB0Km2KNcZlZ+5uJX4m/wStrM9B30Y4vsbUO7yD2B8iTd7nuEUdsffdZ7o+wUG/ZbS3/nQ1/ixcTvAAAQAElEQVRAt+SxD7K+eOoDACcnHIIu9lajvdVqiGNk5eHDB7XnGJGDQduNdP1xGOswdEV7jbGznRpf5oV7OuPKXEcWem/F50z7gVwwAI4bXugy80BfZppUYL5gJDNfK6OOlg/OQ+efF0n2R7zZMho0ZS5tBc540Y18Dchzh65McQZ4F4i3OIpVmbdk/wbJ89ImzLG/8nrG1p2NcwCkH8w5ic5UFua4cO6dnnPJfxoX2NiWWQ1DrNfLOLbeAm5gm68ONvZAvn0vXOYSoYnX5uNCyF1vaFwKU32Kmfk/TZuY2DeVT3ieiZMuLXsI6G3ZoyX6sw3RSj/gGyY9SU/8KGgxZ0YUROz96yh5EZH8BYn6ezD1JmT8FEdtnrgDaDYyE4g3ISISCFmFj2fwACTxmIr3jscSt8Hic/p+OyzDM8eM7PA6FFR/Op9uzqvMFsfHD+rbpI8fPYyR+S961wlhwRFhGt0tP3Q0MmNzi/MKGXSf6PriHs/9s+kLbMJzGiu2xvj3Fplis2ciykjmdbYgXX1CPAI5aaWf1H+td1LmKtcJCw09ICQ5At6dT4Z/wft1aJnherRWtyKLvbUgKTKi2g5CW9Y5D9/tZ0GNYJLTwralo6MnO7qztQwmBLp5E+53N+jhlvSBsyG/zNCb9sUWXXwZhXOu4lZ5DcSSmZG5gG04n0foXKOrV+g4MkvXT6wDnkdRNDz/e8SF6mfsgb/48vMaz88++zSM+7OmTz55HMtl8IhITHF2fhpPn2HnfPtNfAN8+49vuCz5ti6GX528CsdxywXazBlIoHtso9PHJhCxbxN2gpdp/kLXSy6V1dNr9u2PHz2OJ0+eIFf3o/eFr9bLzCgWIjsGW2t1RvKIc0t/bfAzLmI+//yLupRxz/+Q9DV6LDv6AHbJU+l6wZnhP779R/hNZs9IX3CZd3JyGpecr83QlJQVPx098EleSa/5M+3Lfoot5BCo+KFiBUh922P+2/JMv5VfxJi2gG9LHcD8m3DIuCNws9ytcGYiGndAkAaE8EPKwzKxuOLJLm5YqBwCxUP4KI8Nv8ZI8m/GM5NqrNnoi9Ip+FZN5gczackjYRIYP8eq5h7yXWOmHrNUi6AKL/Dx9FWL1biKERlxfgyEh3GIFXOy9R4NWfVDcNrAf/vb3+Lvf/8bdv03yP1Tzthfsl5ehK7OkR4+Cu3n4/vHrJ3rwtFbjwJwuZdsrVm8urbQOoc+ZC9yDU0ZN/6SMOBcyWyRmVVfnhUSYub1vgrXZKFj47feo9O27el340BrvXRTRlLTJmG0jS/RXRoeybx5DgHCu8eytyCTBB/8zIzM2xBBys8GgSvKeM0yAp+kdzwWECiSEZm+IiblCMjgj7FOYCbumbtnleqHb77+JtQRZ+xNxOD56+effR7+eum//fd/48zw83DM3d90eCz/9VtrkULiZ8bi9IWwxYIoZxpQ5bLSfQehqLSwlwdIcIq/tx6dsV8x5o79Gv2uLCrLyrD+ehyj9U5fpzjnnsS1uwB7/PTsDBk+D/t7yRpcdyHYYRvnELDMy+IwBOArK3HDwZA0ii9xzFBjlMWjbOURNGFXxGKvwS67vB96QQH94M0YSdsMjWEjQPGafrY9v2jfNquxH0L8K+ZnJiTfhiAtyi05cYjHziV+ZlZ6M/wWIDmqUEYc/FjcDN8m7OoNY3x1dVm2Ruttp/+GaK1he1yFZ+yn7P1fvnoZL4Cz87PYcJ+xhy04xKisrwbqGfmngtz3RhG6DeaZpv+BgFAuCt/6cyQjmW1pbAYVos07SWdZY2IHI0gV9P0cG4zJSwyUK2BLWPBbvOdcBJ6inPwkm/kbFj3rueCs2qqM5w0DvrQbgQyEg66y0OhzwWu9h4OvwhjGMbbg0NA/RUlcoRhUlIFTAExXgZyiPM65oL0k308slpFOmc7iOQxjCZXGt0aYl5wqJLJ3fdnSH8BPpNAfFY84xOXBQ+FlMyodLnDWFa/1NQCmmvgZHbpNHzCgVYAjtNsvF3Tjq2EVHeUYmbS3QbDP4xUHGtJuO1e2DQ3y0UODDUa3uPeg3eC4WD9zGZfMFvFeRlBGxOuQxIXZQYiAtlWsnEBMvIlJdcXFlmNFsbDfNFlj4Sb9An5cMWlVfK23qlf9pc9HKH4PGddcChZweTSSJg9679FKxjIChEm4tw7vkDHjkYEHZJTTEyrygS+ZdRPeWd2C7yzw22Ta97fBgaKM+oNx2eQjGwwmqmO4QVEqPxTwoca+n/hJNPCBGTCamcEDzMzNmfnBBVdENPCW3Nf4dStGo6BpynsnPTMrPSKjtU5+J7RPi8jMgnjDJSkA+RSIt0JQ5gZkZmQm7bRoHcgW2UgL+x/MsYkN6gaD4rIOlq6UZ/ghTzboFOfztJP9pH+t91gxPzvQiGdm6GYmnovMhvkoDnWD8RkeZy7tOj869eXFMg/WZQSvhlW03kM+aQxpnB1zYOkm2rhlBcNeGB9jsPtT6eoojbv1eqTuEK31SP4WeqJCGe/h3ii0jPdS82Z4SUnkoMFD9bXzdRwHDlEGaKAfDf7KE3CWt/MPxBgHjXl4N559OzNFZ9J/LFD1jifBep0M7iR2E4jub3b3yZXki+J6NyHBl/sE8wucCxWIzBaOB4q35gdiUKUbHTfdsR7Ro/LOcG+Wz+jkC1WOcEvS8W0rI6McTYhvRi71o9LNu4YkLZN34d3hAFdmxt5lEubZxz/6vy4HMpNRok38WEJxcIzxIfy2QO4zMhrjPGDHqCcMq7eWQ7dFN8dH97vmgOvE3QS+jyDcXdN1q/AqX0DmIjCma7dqK79is+S3AlyzlBvlxzWlPpD44EEs9vaI7dVLxrKp/aNs9Ik1r6hb0KLnFv1n2l2giJte1FrnNpghjTfSMzOWdRcd1tsSRtY766Vrj2viMXRKrxfCwzCqcuMKG99ve7148SI8GDG8ZV3vbRWuW9rSz5+T9+J5eBl8zp5kQ/6MTUtHpKQgM6LxarRpugfd1r1gH6F9u2Wf4qG6tEhTbz38UI9zcVgN8A2aC9PutWNAyowD7PLwHK8Zvk7sF9yfLLAtm3q7s0f0J+yMZV+xDcsKM4uBAJrf5SNt0r6Bdv0te8KZfsrXPY9dC4XeGG/AjlivyjEOmVn93cL3DfwQ3Iudc1B0ygHAOeOycRzhRWcsRvYa9+/f4yLwOLSdlJeRdbcjP70vbWRLxphx2uEWh/vFgtOT+lCxF8HuVx1758qWtmfGaaYdeT8hN4u/mwOkmxc7B+oQdlG7vA9ykbitQwzxOi/3sKWPmFrIUI/WWpUHe4Xl0YC+V/bMy8pWuP5oQLcyFt7sfPlUEDjS5IEH5H7DUNgiP3teX7kfBhoVOmNKDXBl2dX+Ko4wDmPIp5RJsEeUlnMQbo5Rpb3llRIhOOaONWMzcfFbwIXRxHgvVWmAQAZ/0JStR2ec+jDEajUSHqO1VUQKHR+IFiEkqgsI6pFw/ZhGTM8sfaJvPjYthCWAKvyhPmipskex900ip54k8TWoNivr+iU/3oDr7A8J3Ty6sKk3gATnBWRF0GeipS+dq65x/pyu/pY5q552rfAC7ph9lGcPfSc3ypTyINmhA9G8s7Ezk3Gz1xFb9IsH0OL0bMn5GjjnpGB92xJXZNT8tY1kDoMSsZsjM8N1yPTWOvFW+Du0iCMzwRjhOzPJM78Rr5T4Ybcv97qfaTwWfAnO7IVTmqV36e+MINpCVl5QR9pbpyxnfJZddO4luvGcM6oL9s4XsWVOWGtA3kfmnHq2UbfWKXR9Mn+SAreBJJsAyKF8ZkaDVx08gmHrzsy9CdCnSKzYg4/jECM6fs3ZkWd3Xvg+fvwoPnnyOD795JPwIvjTTz+JR48fxmIfrGiH7jGHLzmbOuHi99nzZ/H06Xfx/fffht+aM+7F/onnbpwnurY4xpeXF3HOGaIXwNpNV+id3lq4ptxnjfE8Sz3DANMAPAz6o7eHiMjMsMwwjrHmzMsPgT94eBxeZN8EzyCl175RKTbovEvaU978YPqzZ8/KrtG+8XLYM0LXJ2k6yHHoamYQwGfgZqFivG4+kLpEDdwFS+6730u9jN0ffc1MqvwGUO3S9Hs/Stitwvtx038ta6aHJsy8bgHRpbdJmUQOeOQ5UB/SpkaQEzrSlJUaE8LzTrbLZ67UeQQoqjg+TwT96q1F7wDy35kjq2FVH2Ab10MYZqQ5M35Vl77fPf0+vn/2NLwYUd47c9h5cnz8ILSbtfWVsQa+jIUHdMHWFyAyQZuRzFbtB24mjScgOcqnXERGCNBYvmGBPNRoTBSuehGRmdGyR2uAfrZI+2W8t2j6xFtL0oHMiBDihtvH7TEgIeQSklxC737yDXy3yifxnwuqrXdTBpugmzL0wzkszNrHkNGaPGmE5gMf3Yt4yev+5tvvvq2fuH/2jP0MNqu2pOvIw4cP6gMxX/7py/DDJo8ePY579+4jJ0PI78jkaUAGL54s4FXx2DvKHdIM79P1k9dNIHp47NQuksEfdTP17U8PaRyGAXttBAbOEfHRjer1Fen2OyhfAJ4ZGdqwzni+erm5ikvOa+2rdqFr0oa1WdiiL7esOYJ8FGb4qrAmeDKS9/K8HtrFim5fb4IpS83X30tN3hTgoakpJgR/YgwFNEFkJtCiI9+9t2jECwsVZkafSr4tWsm/l5dkJsRcg6EI33uQ8H1YP8rNYd0w4S1g/p3QMrJnYdliuzm+jrt6pLUWvffo6MDWG/pC3TXXL/G6RruH8w7KM3jLi2SCwP1+upnwzwPzrit7fxc9ePt0/Q8DhbKUEJOn9x4arY2BUUK3TMQtA+PEar0zIK0OhmS8xooGuEbUCUbTFQcylnUjp1+TlslqODPCC0EV1KeffcZgtjjlgriMMAww8QzDiDH3WTx58ilKYm3zYd2JCUb1ki/pvKQd27frW+h7+fIlht334Sei/C186RGfE80LFr858Pnnn4e+C2NmhrSJR7jCSJR2la1wtVM4Vxhj+/AlYRXRhvZaa3F076g+WSX+Lfy5BMeEEnAz+uTxk/jkyZN4+PAhivheGa+9dejPUFC38ETc5xxm+JMv0vzdt9+F39B4+eJlGdoblNsl/RS2hMVtO4LhGZ7Y/8wsvGkEmInFB0BmRibQWoh3A23yLSMwSDd1aaZBekn/7fcwjtWfRD78mZwr+r1FCXc2DfdYdB4/esT40fdH9B2DeRhX0ZEb62a2UoaZGf65adjCzxmFn+ZBg+n7CYw4RiYpAOR8fN7BAedwZcsrgcgM+MwwUjC591Y8Nb0mmIFdvmUce5PSV0FSnpKUUT6Sce+Mp9AIZ2aVuuuVsfvLu3J/nrTMjGytZGylobwaQr9loyvzTobd1J2XvnHR2DJfreMmbUSe3dzdYz4f3bsX6/WIkbKK1noRqCxukNH9wuT8WOT+qg71MrPmwz3qjtTt8Ma2GzTpJzyqMHHbW0FfGUPjUAb9sPM10h8+eFj/p0pcaza76mHrowMx4gAAEABJREFUw8aiZf9yXBmOJZp4Ah6jxLty7/BJOpQjfHgsv48YFpb4Uvw6HhFLxvu+qSqOu+B9UdxZToR3ZtxIfJ8yN4q/PQgi+oFdUew1iGBRPJGTgbEfwvEloZ6GPLTWK289rslfEx7DA5PeWmRm8CrIzMjYu4zMpA1acHBfg32ZN/2MDOWsgXsBUsCTmRFCfHS/NQcyMxIi8Hgvj7r2oLOXpB98W7+jX9QN+uoxdZN6WXw/iOBjgX8qDjjmW9amresZPXP+Z2ZkJnbzJrSDv/vu+/BXd06wsZUb7W9t4U8/+zQePX58WG+GcYwVh0x7HBELnviVnbpM2d6D9Aiuha7Tj7Avta2fYF97eNpaxikHvP/45puy/91P0H32D0Otzy9fvqhvCbs3OHn1KvaXutqzW2xd9yra0ksbPQxfegjM3kRbwbklLStsC/3eG/ujXrzq2Ly9odPhVRTEeznHbQ+2v8W+dwz3oI1heMO4ChWG1pu+YXG8V4O/cKHMjBAiam94xf5JHtqPGdu+waNhHGPUpkHGMilP2dtPZhZvM5Xfbe3RrtgDCR7+eEHrt3/FK075Pwxj+CE5L3z8BRr3X9pXHT2ZmZCVMbOWCtpygvSdIDMeqp1wAeD+5iV7yBcvnnPg/iz8BSfT3UM6/sKWPc4C27IppUFYxsGeLG1lLr51Ji4gZvZp1bZjyRhWScpYTzr8kK9lpbf1bnat58Z7ydyq7ItEzrNy/5gvuhz2obcW1Tf62noPxzHpmPviS+Tm/PwinJvyZD/n5PN+LOSn8yUzsdXXBfIp4Q+DHaAqBs0abJpSO78S3/aiXFDOOjPyatsTY1dzk3EzPjOOFFkw0HZmRmaLzB72Z7UaY8TeG4Y18SEyV5RtQBbMgRwSnIn52JZtvg7mAN6Gvgam7QDvn+6BL/s+7fmzj+ubNsF8pnFkZigzMxHnjx9sevqUOctlmfPYPM9dPueM6THrm7ogMyMj7gTxqBNmxr03ZLOtIjNZP7dcfF4A57GXPcf5HvtEITPRA4sumKGl9R5+AKDj25ZpmRkrDrhHdJ90rDzIpA2K11kLiinudCIo8HVnibcnglzd4hxRZjMTfQIe/H164Fq0oKM8CRBLANpa79Eo61x85S9osH56uX7GWdUlunjPK/vXei+ZH4cRHBnhGPH+uZ/JPqE7t9g6QTPy1LW/bAEugL/84ov4c/07t7/gfxX+Gzd/AnV/3qfeVp9/9/334a+G/Md//Gf87T//Xt+01S7QRnrOpcoLzt5evHgRL/BfaStcXIY66Ojo3u4cbx3ZssZOnSRexxCSJOsGmAIXoJs3/GzgGUpX7enWBvvyyy/DbwQ/4ALn6OgoxvVYkJlxynmq69MzLva++/bb0L75xz/+wSX209CW8wxCvsjzoOXMlBRgCtNnziIdI+dOvOZ2tL2W9t6R32HBD+2P5e8CugazbuaQcudjGTP0hYD/sdfX8RNdIXR1EMBFvPUWHd0xDKsYhoFzozGUww3zwW/BnWDLaNuen5+z9vRQnrTtHyJX6qphHKq88uBlifPoNrjGRWbV710d0Eq0TK86rofoSHHEzkmhceXNcsqcZ7qC4Zk103zLZWZIc8sWTT1zCzLJL4gg5CsWR23GJfZAojj3cZNJ+gM99kdgnjJHtzv7wg7Id/WN/Zefl5ytn7JvU2/959/+Fv/+7//OHucfrEmnFg91xuMnj8NfR/rLn/9S/hobpDJ/9VeWvDgegs2TEgwpkIx5D/s2slYowyNr4np9VHr1/vFx2fB+eNM9aueMNJGPCXlTz7rOu/YIhj2LNV0duISvwrkwIaMzPI29ywieiBtv43vYJcd7OztDYevjoWvnmJDxiTZtt+QSpMp3b8h5B7KRYmnYw3pgmVnhJbyk/o7e+4G7SdJdaTfzCe/5of82oNgbT2ZGg0/KfbKuzjfG23FW71AEfTfUB3uVE2XeOlfoPj+0dXF5ztj7L2ZZ/2LhsXXPLy6iEf/4vCcHFMoCBNrJ5GRTsHvrcpVN2UW4wPgJNI2jFxhKbpoFw/sFSObvldr1pIjIbNHZ0B5pQGPsZCaTZ3Iq1ESamRDX5ZG6jAghbH6K1ntdqD7B4LvHZUuSKY3Sc8XlpG1mZi1gKpgClMzIocMRoGJZEx+goVHOvknrJZvOCww9jfzzi/MQDF+hfMU5w49M8LIAr1BMhXdgEQZW4oKubOTji9+fTF0frUtoO2mZWZsJFZZ4PcR4pWEN/15oaHLwIF+voMMytilTemuhoGfSUwD2hPn2VZoNW9Z+TGTW2MWPcNS11owSc8KJs8aC9L0Pq6NBA5REZhJuizKHn/L1HmPqRXh9QpKxMW2AV/a/tV7lM6mdESCIiLSLwLzIQLU1RckdfHezcYYBrIKf4L/lM60cQdUF4qMrDsz1rpcsai3ht7wyY47MLIi9m/cB/fR1J2RmyV/rveZU4JQHvB2+t9e1jAAKyhr6BQDkCwXL2xYQo9IlblI3GFaXyNJFHShdhLIUFNUAjaqbJcM1n5Fj/RVzvCOvmcxZjAnn5CWHwf7Ms/NtYo5kZPFD+V7qDMRXC69ai5T/+O0WdPiovrgb0CfrMZw3gsZRhxZxZGb8sk78Aq3YFrCLkfDHfeyD8ON7wERZBAo9BRaQwZrIJEDUuWCotR7LmDKGrAnKhNAZ76YMUD5z0XdUjqTuHgje+dBytbn37yy0TwRZZkbmNdzI2gd/Jv8jml+dA8igsrZAMM4NfdMLAqdOEswn+vH5g3HAOf5jSUY0ar071CdB+0178oSLrVccYp5ycOs6lhRybanLsocPlw03tpr28TCO4YeTMi1Fwd/ygYTMLDnPbKEOVZf23urw64jD2OMHD2ov4AH/wwePOES4jw7urPEbDk5P6+L7nHV/Ros2dLA80Z58js39jINev9ljXHvcTxtrKziHtBs8UHC9l2czG9KOHle/6wteRC/xVdEW0Bo/wWUmeAD8TPtNGJoTaNgS0iBt2vj6M/awvvGZ8Y7f3OVCAbRIj7QtPN0stj25joHytWJ97K3Dsl0d8m4+oKg64jBdfNpd7vPOOdwUHBf73hkX9x1+G+xIOUaGtclMt73MrHbEIS7riHd/qefFq+OemfC/Vbu2tZSZSpZs1/+vZ7sX7A3PmEvLvHrJJcELLoufl6xtOYxojFW13VtERs1Lab3AfrzgMMKwuC2ztw8ys9q2/AYc5rfWkOVVybr2aOstlAVQxh/WFfFJNwH4lEIm3ZmLT1su1+W9fJywu7fY7lv4Ic+2hBs86ey1Mxt1IpL6zsMRm3k1OA8zlr8oB1YGwAftujxogsp6y2spNNfcmuuDI9IkOCamzzsMSzstWvborYd09D4wZkAfo7chWltFZAcSgA68+qbXDgcppNNmfV1MP244Cy/RJLhARubrUCWy3v/0L7tZ4IveKhPOTQ/Ha407PeF86hK+t1rXHu7WN9e7xhjtqlHzLY+KJzIykwJzndeow67YP7pvVAbIqHyLKqvqD+lwLRDM3+sWdQ2Fw3T3csM4VLj1TvLShjjVTYy+Vd+AjIyQnoKIIPoGxJtOfDPrlmc5+rMEWwxf+mxXVK21aNki9XeQyT6FPa68Pef85QwwvGEuujYG+cq7dbekyQdRd/aqnn2tOPPJFLup7w83a9xdndlHnyIyGgU6Yyod6lF1wL179+ubjtoD/uSy/zbpy/3/wfx0+T+Yx/cfxHo8iqTPl5wXvuQM7unTF/Hdd8+A7+P775/Fs6fPuWB9ES9fvOLS/4q2OrbFcTx48DDu3z+OkcsV2y4eoysOvI07HIWUgwm6oT7so3wrmpGHkfXqiHNQ7bH9RbYfajNsWwN6TT1xdbUN1yDl3LNW4QV2zAvODj1z9duBV1zMOxZFD+3qCyhXHlsX7qDxY9JP4AAjiizWwL4TC+XemX9H5m4MGbzKzMzIZG6S7jhfYAtpU2xZG71sFTq6pb5EgO57+PARMnsc97CV93MSDIVLuVAH3A1b7KBtuN5ZOJNaLZkHi65o2SIy3nToFiVM3NeA9JoOVAXqqW9aB5c498B8ND2TAjz7suUfXoWd1RMG8Ji8T6EVo79LkNQF9tQa25NqZ3dg380C5L1jc8mcdq77awV+8OPbb5cPf6iTMxN9dD/8gMun6LdPP/001Bv3sIOVg30Lv4lPHw7t2r1dhOGOxsu1Qlhhzw0FQwzsCxYYYxhH9PSIriVMunq+tRZBnydkabuzFWt93lzVr+o4JwTng+uU/LOsshjlIIonpOcmVN6Hv0TliFY7rJezAG3iz8xI6FXOMxe6bWGpQ+gQIPwHeDJvEvlaZJdhmrCLfqCXmZGpbsPugo9+cM2xlLeOX+u9ZMF1Urh//37FA347R05Pz8I5YVg9aB0UBdlzwP346N6TA5kMAkaNG1Y3uSqfKy4lVSgT6Scnp/Hi+XMMpKcYSxpM31fYT6m9wCCx/OnpKYbTRWxYmByIdCKAtwGZ+4FGZTN4kuXEduJrDNmO7b0ElwOamfUp/nGnBDTmv/jyy/jrX/9an5obMJDcmAvZMlR+KkGNKL+F+oBDIuuI1zmn8atRXIoBCVHIbM+f+XExPWeTLi4NX3mw2bAQUq73VgJ3r4y1+9XOAE3SL74ZA29YDXGPxfYgnJEspBN82NTGRPzyxk/u7Q05f4LmxcsXxa+gr2vwr9dHUYoR/PJE43YcxugY2Eg0ZS9DGssA4GChDqowZjcbDltQjNL0oSBvVJzicPJNTEKh8GRE6z3WGL7V53TsJsh1bEaMjAfx+PGT8BvPDx4+CPtQtAbl4N3MOAtEDw9dDdAQnymBx7OFdsfCy/ETDHNlST7Jty0bjQVHRmZS+uNz4ACDxyOzScrij8YUAeKBl9GYg50x7L0hQnNtbl0kAyc7M5d6FCZl95BmKDM54OihTHZwZGbM6IIt83tC7i3zW0DSqCDNSpHyuoGmOrzFcHIxUHacJ5fME2U7M5HjERldR28tEp1hnzyY1FdXIa6hrE0ErLPHI17TG/VW6B3nw9G9o8I1EHcALC8dmRmtt2iUFad+Qe9hOyvmsvy8CeKQjtZ7tL6rmy3CTjrAQvwyDnJjgYykCQHvD/DczZRr+q9Dh87ckXTIuxlg/HlKP91sZT+eFlUelJPMrPmxXo/hhn7th3+GocYaYap1oObLTq+KTxDHR/jIgffhgLI2o2/Vdeoa62TmImMRpdPVPQR53lfIKfqhz8fyP5oDMwrFeV++4R2oI34sUkQgMpfxFq82lIeF2k/Pnj2rb4rM6J2RTbWbp/V6XbbsiH4yrbMWNdbBzDzgkRZIw5NavN/ogSRoimitlZy7dgqun+tdf/yWw6effxp+2+ezzz4P9wDqWm1HL3m1hY45uPVDmTPz58WL5+xdvuOg91ld4L3ikty9hjaC+wD/x5A2g3y0272vag8yDGN0wq7Rq2EVnYOL3hr0pcVqnajAB7wyk/rtRv9W8ZpNYOX74OMAABAASURBVBu9UyYLq+9M3j74eEFm/PYOrYTATGUXTnV5pszNxKWtQethDOGZ4UypFyxxDTN45L22FMHi64T8aoc5TuZZWpzySpl+wIGnct3hVWsJS9IiBeIrPIoyAWkSt2CBAR4rM7Vv282NYRw4kFoVHts7RUbcu+1B2XJ+ue/1m4cvXr4s/Wu/em/RW6+60m070m1dcWVmKDsj8lt7u/UYK+ZiRsYV+zj3qJ1+DMNYNIirUSfjD+7kf41mRKa9SdTejKzM7JG3dYhX/UdmMlvoNuy/5Z2/9DXAIz9g3OGvNtgIf0Z4qAy0tpS3jjDbDu3tfdPeCZQ1X1nRnnMM1CH7vbDpFsnIqAf6bbOjD/qKcRL6GCugtVVkMv4hSBd7rqBeuGoXRRW6vgwW800gu57c1UpiAt7tBzpuJ/0zxzMXPjg26gPnlOdUgnFlwXnsmnDM2Y/x9+VHJrjRD+L2YFl8/uKAc1gcmRmZiS0/1/nLKYeOl+wrHVXlUPmcpm2d9TjPlRnXCuexa6350qPcRGTJvmWEKJcR4N9DZi7BiGgZQL4GmRnvckwjaJ3QS9PiQ5t9EWwzmTOttyi4Ec7McN55xnTK5a97aOdER08Oo3pxiBG/tw7uLTrrMjaczxg/4vxLXjRwvIu2O/Ooc92jpO972Jcm3tohPdL0OaRtorP6tiuf77Peeybl/8P8/LMv4ssv/hRfffVn4C/xpy+/ik8/+Tzu33sQjXl6eXEVr16dxvPnr7AJXnCe+SyeYTep46ftTF/XddFy794xdsA6eh8is1O3RUBz3OWczugg+Tyzds3QJ0hjpSFnVpvIU96UCz+w4C+zaMd4meNFtn3wDFPbpfdeMrPhnE/75CXnht9//z22zPfQ/jxevnpVcqns1ZkkuCfsHduYy5+rPi+aLgLxPz6/BgcUk8xEXK6ByFuadpwCuZ5iGbs5kpLCzJj6hQb13dNnT7FfX4by0JjHnjkoM59/8UWdjT98+CCOOE/u2PdUZ9jBi0waFiAnXoOwBdrlHHZztQ3ntO1btrUevXd0BcAcbNnCuubdQBnJ3//H3p+wyXHjCrowQGZkbdptd7v7dJ/55v7/H/TdZ55Zzsx0e5W1l2rJjLjvi8ioSpVUsiTbvR1FBYIMLiAIgCBIZmZ5F1Tm/Mg0J2vMZBIvEMcO2pJGGP+Cl+N9ol97YE9hQ/TWonhLaLby9OzBswhtkL/c9H39stEP4S8bKZNhNWCTTurw118R+OKLh7UPr40OLvEQ/MPd0pVJz4FGf9WjColnko4e9NZiYK5xHjlYH4ZnKurxWt98GMI5NbhG9HSLLZRf6qp2tNJIH5nr6p1QfgmTNph6+/rq60eDsrQSYeFkTE4C7yanY4M+XPeLVPLsO4Mwktegrwb/PJBvkJw5vxNUuuEv7csEj5TZ5nJTP+88IjtxqiOOD/XBdZrrvWMOgOf13qp8EM/r/FWoU84e9duUd6JLzqtNJJ/h5zmQmdFbL8M//yTx03IsXOR6uPvy1cs4PX3FpPO8HKQXLHpfVdop6ad1Av8aAXjA6aJtEUQJlgGy4XCm0YYDWEG7qDNUWJbJzCiBtcY4mTioOajfsv/6669D+OqrL3HcHmL0HoQT3WFNbqvoTEzWU0FMUzHWGIqOETHPgRhctqNjf3Z2XrS+5JDxJU6ToKMrvRqTogUahmEdhxidwnewjjWLTUHjZHuZDALK9dahewgdz2E9xIrNoUgnUiZRDZQKzSH6BaBzdnl5gYJvSnE1Rh36DzgwuHPnJDy0PjmZP93Qeg9pt63OJD5hwKRR3qrohh6W6qCbfgn+cvwYSHT3o277bN/FZXjtOE4x929VtLTeQ344EI+Oj6L4zcGw4eHRUfFI+WZmZCZ1etg/+5EtY74IsYbljkCri21pPz8/Kz16hY6pQ8rpfPetbPu3ZZEhnREZmRl17YKK/6d+yM09BsAfbsZRFK/kf+kR8nMcyE/5HvLPgkJEvcaNKzPD+jWeGFOZOf/E3+YytmzQiC/+Hhe0Z/KgbceGtNivs7Oz+v89Tgq+j4ybbG0en2UXevUnM6MBSZ6gbonjkk049VH+OPk4rq/swLAufc7MqDGCs+F4cdIqYLzbnvWEbLQhZIvWevRG2Ft05PAmzOMruCYXa+AdsZnGGSKYiRvypdyvf8+8/Fi8n1brY1t5u/zMl7jiDSbluhBEZWZwV1ryXIDou28Rio1wKgB3hWAmrMG0hGBoyFIZGmbmTr6dsNGukIQBJI+6g1hQNJYLzEv0NwkzbfE3Qf0Z6d+QA2/oCTqobdjiT6mn6p+kmCaYhuaa9PeAz23ewoFZLmQiP56/6q0OqA/6sk/ZvHz65Enon5+fn9POVH6ZiyZBX23xBTITe7QDSnq/oWsm/J0hc0ffLrSv3YMXoPUe+psH+KD+NJQf/nRtcJcDwcOjw5rzM52rJw6axpBHzvH6CK5p3EB1g8U1zisO+VzjvGRdIN/kwwp/4eBgXXgG/PphNcTMu918DW7H2ixbayzwYUy7rgcWqzL/vKumfS6gv845Qr0zB2UkVRYg+je+7YN2p3iLTRpZuJuWmaFflUm4gw8jbWKqnZDVGJeslTyUVx76craRmchgqLXHyclJuBZZszbrrV+hX4aYdAhwlzwYTF3j4rlkvSTdmVlzduudDf6hZK1+Zc7rUMuMIBRPZkbrjfZXVe6A9eEReqZ/2Gg/9fUIW2P+j9z1YxvisL5tG27xE/0Apt9sUKcy5kvdWqD3Hpngoc0591/giQiQbvFDnigHv115eXERZ6z/HJceusmjzIzWW/F5zTiUL/Kk9R4D6xB5P5AeXIiHZwJymGDXjsOJqAGJ77uhCiRj+d5bdE8Yr+iUnqV2C/5aj95W0TkMGlZDrIAOtLaKzB4JRLaYQbrQhVguKPJbv0UV8TfCpcwSWpe4QfK4CWT9Z7uVhbag7DX7N4aX2ImOXmj7/UbUEXsRvivPLWsp67yXT8VaZTRhcy7DAzbbUEdb61HyZb5xg/mCQ1/zxKkOOp+Ke8v+xGa3Hs5M6qxizdyxXg/R2b9p2gTsQ2ZavKS+09Z6D5K5DQrmxIgq7uMGWDbecy3F5YF0baFtg92R7syMVtDmENpcrwppHIjIGgeX2MmJcSH92lnHnDyVN8bt44rx2HqLbBmZ8StfM8L5GWVTR8cq62NpECbeJ98dTpGRmdF7D+kahnUcsFd49+69ePDgIfCIPcRH8eiLLyq8d+8+h8HH2JSB8T7FOXtOrzgQfvXqtPo/sn9w9vo8aoOZA3FlP9JWZqONVfTWI/kLLpu/AiJYlaJ3Aoc0T9STVoqS7jOitRZ9R+uaeUzddV67d+9u+D+N/VCbOq1u69f4IRj5Lh510b1A/+/rs/r/xk9qz9b9W/cHpdU9zy3zsuULaLboIvzYe6KfE5UKDxHYftUPkv8F79z1aQl3r79C8H6MU6gvAmyu1tS5C/amtHd+4OzF8xfo5Cvs1SbW+L9+aMD///oVB8D30ekD0hzPymrEJ9N2iUh9m6Gje3vQG+8tHP9Z43iPQgQ9abEMBeIEDEYxGkxzhGeiI5k7XJnR0O8FMsm9BSIjMusRyV/8k14J3Qn9AlHumTc+94EixRtt1Bo/xnWMnPTw14Pex49/jB++/6H+dc3zZ8/jEtmvWIPcu3cvHn3xqM5GHj36IrQLh4fHZesacqPBv+f9VtvqyQxoEBH1eMIeokKRCZeAyPAGMjKBNuvPinlT/mjvikfMM/W+C1vv8BDIVgjU9Qkbq65r85zzts7LwBYbaNs1pt4QRHz4Bf0WFscVLjtiIpCZoa73PtNPT+L6stH5Lefgn+x5k2rfF/j0rigzeal89E+cr3w3XVukzi/yr3A9YO/WdQ51gH9lmuVcR7h+cD48e30W4hIPmvHpxN1Wc+n2u8KljnlL/GPDzKyB8FY90t9Ke18COicTZodtG8bV16ROZoZ/RGNiQDpozHex/fTpk3jy5Kc67HWT5Psfvq9DX5n7EqfbzRMnIp2lCxZvggs3ma4gDBWo+GzPdx1J22q9l2NlHfMzcbwZWI1BrzPtRs7JnTvx8NHD8H96/OlPf6pv/Po/PXSE/IkLjQDVorfGBsBhuLF1wGLcdNsQr+3brmDbbiSoIDpG0r6An/i/pA+WlwZxiOuIhf0xh7G2J12rYVWDW2WzjVJQIh1jNADW661rw6t/fmNQAyQtwoQTjQmMzCw8Ku4RCxX/56cTtnAXp8++rHEEm8Y8o8pmZCm0srEfFUKz/bJ/whbnXhlO8PIN0CCWAzDLX1reAoyjuAT5oMwKB5EVRtj+QUJ0ZCfNfipRJ1U+ybPeGhNQL1qDy7oE4aS2Wg1Vz3KC6SO8UCc3LErUA+Wibul0Kx/TpEOwrw7oOW0TQf/kR2aCCuAm8nH3p9T5uBb+DqUZ7PAGkcEiNM24L1DSeiv5KD83npSzOhBTRoOPxQ7C2L+qfkRmllytu0LPW+8xoVMb9U29Il5FKRc3rsys+pmO8RJdqBtVfr/sQjrhfvJtcXGMIKmQ9v3gw4ZJ3n45Ps7Y+J71ZRvZcp4wWAQO2AidYvEmOhvkGZcX6pq2y3G7YTyAPhyjLrhOTu6UjfHd+pa3rbPz1/VhktPXp7WBZZp4pAsJiHqGvOZD5hJv8KZBgkBayKOpbIf9WcYyDJtx8KxSGQGKIIhPuuCx9T+p7q7S0vYS7pL/ZoGyQZvm9ujPVXxOuX7S0cyMzBkqw/I3oOQF0tF5EH0aBWyUoXmzrtEK9eb4FK330C72hhxB3HZtWH4BkoPGuSljOcqQEGDiBhmx3+rOzN8K9Ufg/Ueg4SPI/QcsilqWrmQmepRFoTZ8w9xpnnY5M8u30/YI6l8V/Pz41Tkgz98F1RByyJxlNJdhFiDCs7KVy02ojOWhSbgJ5GVmyT6T0Pcg3MV5rTlDH8pflNFff/bsGRuZ5+V3+f9Q9dUEfUt9NufxzJynlhEMuzYhtXSNlDfuzHzj/faXvZxPqbNX/V3RzIzMjNZmsAPyM7j0Nf1QohsiX3z5RXz5xZe1OWJf/TCXY8ZuJnWt44cMPSiv///344+sd1zzPK0NVH3ORjv64fJvWK/xn4ZwDSC+1rDn5M/t03ggYZAX/3x9C8ikzJvJGXQmvKTHuWbLYYXjdx9G5qTMjNZ69Naokm9AZHDZ/hTOTaNz1w7EW0CJX+u2j4WTyAhtI21Jr/Zoiw9WfCavQasyab1HEs+Z0LD8XD8iU+ARQtRF1QpHfEu/ye46zbWBvlVmhj7YEWuzWoPcOQkPIGwLxUUc0xtQiPYetpKZRYN0WK9Dn/RQMZRtx8c1vsUHtExmhv1YsUk3rNehPjiW/Jbhw4dsxH35ZTx48CDW60ESqHpNg/IQt21Id+MQyXd9zEsOrSRNGkZ8DeOOzYPdL0DRrElvaU0l8qAV8tQrXv6ZbuyNfHW9OvPhsmzV2dl5+dCOPf1wVWI9rMvvPmJMCnPxAAAQAElEQVSd3HurXnbktUYOa3x55aW+yNPMjMycZQBnvKvCDRZRIvbBMhYZQaTPrdwXkE5xB+ukpJa+v7rcWo+OLD3A7xwC9zZEb6to2SOBiISOjMmwID7yov6H1pgouADRv/39floX0gzfS5sFAO5biymPSw4ktQd+wMm9KPUls5WefPHoUY1F9cKy2lPtyMT4mpDvTdy+CxHKKmKLT+UHhwX3s4JLXfMbmOthFSN4bB/BhuPZ+dS9IfXlnINDw8ysvHksH4S0JPSBCp3gaYOwjJuXjEyA2Kfc1szkuYN9HLl7kQ8b7LJ0S19ERkJPpmFGwza3RlwgrQm9RWffp7cejXhL3nuPYb0O08UnPw8Zl66N7WtrLWxLsIvxK19l75ShwJxjO4J0CCPp9m+BDfbbzeTN9hJxTWWfj5g3jo+P6qdS9Q++/v3v4+s/fB1f/e4r9IaDYPJ6b7HZ8WtC3tqip+yH+hOsPz3+KV48fx7n2Cp9CnmVmVc9zczg3r1DMTRNO4A5MTFfTtAuBOmZGQ2+RaIavFs2M0OdOYK3+jLugz5Cr7/g0Och4X3mGvdH5f1qNdC3iAsOh16+fFV7tI8fP8aX+Sk8JHQ/rfbO0E37sWXPRv6M0GH7N+Xk+/sgvCxASO/qyUNURYfx3xJg0/vRW+B9QO0d+cTed4tkySduJeaA2Icl+30hVUPhxi0Xsl5y5Kfge4Xog4ydkNUGuZ2fn9W/mnDvXR10n9R09Ud/5KuvfheCOnPAXldm1hc1tti0Eb+ydAtaMlv01qMznt+ARlpr5et084hnVgcgA4rQ2xGfbGJMTNBGShQQJxJ1UT4zmQczknakLXd4Mk27huA93nllBHf8ja78LRpLiBcIrm+4Ja92zMrMkD8r/M2OrSWXcXwRLzlfcQ333Xff1f8nf/b8WfjlsTWHXfqZv/8dNuv3X4f/8/zBA23Wccly2uG1O281HW9eP5f/ZunljVr7+r/EbXApckuovmhz1MMK0ekl3GPJm7XhT2ZGZhafWu8hr1bMw869w3qNTQeGIVZAxx+Tn1SY9RXEIzqr/hcwH5TtI6x08gwnaJG+2F1Uo/7upQIGP7eJBs4z1hMmcFjX9Myc6UTfnS95jbrILNkQ1vs/8COlrR5GPgXeXceuy4PiFQy+CiluXLlccJ4lOE/J28wM91dn/+uwZK1daq2H8l+vD+Lw8Kg+vHWEvWvwXR9H39AvEV7UnLeJRhu/zT33Kmrc7cf3WzN9//0D4tkyOgaho/DBJYMI0OuM5W95t9PXQC5MSzIboUooI885DHGyeH16Vp8iMS2zhfhbhz3QuDDuKRtHbh5phGSk9V48f1E/M/LixfNwkeai3Lyzs7PwsEWhKUCaDQfi8fFJ+G1WHRgH7MiEYZuC7VjeuHknlPUTLYLGzU8v+W1fwZ828BNvOjrDeh0NAcsLJz3xiCMzmbBWQLf5kA7zNJi285qDGem2T+UQ4STJDweu7R/5f0N2hzvSqyO7pi0Vz/Yisto1nsSDq7WstOCSBtuUrgYtmYmd4BCHSddvBJqfLWOFPAectfWwjgMVl8Xroc6oB8zHxyjyYSm1MumU7UwKyk/dErdgO4Jxmglpsg8OBsNsrdoemaS3OAwOJBcx8kJZvT57jeO6kxk6UbJbQgbfgptuhV1N6G6tRwNv770+Hb+GN7bVW4/MjJtXZoZ/0lhAgUaaOBbgFV94CumTBmk7w6GeF1AbasTcZmvEpyg5omtngHEPx1DZyGyRmZQBuONjoGpZgci/xD33Rb7sG1q7lpnRkVevCbJjr6YaJ7O8x9KZzCz2xS1XZsYix95btN6jtR7XFy1j2K/fjSWPjMxrIIE7Ae9GXiPCmEHRJ+zEDOCKjEwgEnojMpP2GjTMOr5lfKkL2qIzdXinv8HVGD+rYRVdkM7eIlsCLXoDGFulw5RrvG9wCNyIKn5khnUPcLYOGKOOraSMNmxDm5ZTby2rM7O53Ib2RpviQks4R0/9FJ/pG8ahNsB+wejqi2wS5veJYAfQDpXV10xiQmR4B1fjvfUeHZDuKyA9k3KUsQFxTzwKSJObV2AEXpMcS5VM6haYGqTnGxC3XHlL+t8iWXKv2tkRUoEPITIyAQplEgJEZU/xmwe3ur/AhE0arwGd0I5O6OQsvwmuyTwA3vISykNZ9NZilkUnFNrcdrVJ2zScwNW9qw8m6OHJO8+r7CVinQ+BpXxY+OrlHyGSUSz4RyDlH4SGzPxoSqyifmVSVwBDZka2jFYw69uEHmlvBHU2IrkBw/h8/RocgMWgcbTOMGEfFiADecy2wLhzxpaNl3mu2MYGm6JsFjB9AqFgeQwSwYwXw3AVV4L6gr11bM6Mv/cWvTXa6+Fc+PLFi9B397DMTc/OHHHIBqKHZPrQbhAt/q1zmvmZYp7t2ohBE+Y3WpcM0iDi6s60/NXrz0aq9K11KvdncdxaALyZSf9b2JfeWQMwr+tjO2+7BlnWFH5o1LWF736YK7g2zOVu4PorRC/Y0P2BA+Bvv/k23HR58uRJfajLMaSfID6/4XmAT6D/q2+eic+yJ7vMRDYZmRm3XcVSMpfQoo1HZiNVno/MP9tQL65hRC0Ea03kC2Ns8CuUs769Pv78fhl+kFW/yH4ZVj56N7FRcUOc1ebtD/oBbSEE8V1BdXVC50c2TUZwjq41wC+9xkfyJtItnvSrZFN6Sh/BZR3pll56HM08dLX3VnHrTfB1BPSfPIh5/fp16OPZRqfsotfqtGspD+Ey+AN/EFI1xM3jjbvwQpuhcnU8uJHuh3xXw3BVtvRi51NKr206ZjwETkplZtFaunZ4EOqG+UlfpFFfUJoNlU1wFY5l7UQfpNkxrT+pnBK6pWnW4x6ZSS16YWeEerv5mMvcTP2HfUeF5f2IjshXPyggvy44CF94ZXrJHR9au2YPG3ztvcGTFh3eyetV+fYtWu+xwo+feWeZpFwETx+MnQngxDmCtAjHWwPfApnUCfisXgALbdIhrWTFUra3TrzHEnqY39qq0pK8yB4FkREL0Oeoa0mLSKMxX0ZvB3K455K3PK/w7/Jvvu+Sf7Xgih4i8x1BGHZqgbi+ZnJ8zuDzOvfNmHlIC2HwROe5dwWqgbJ96oZ7Tx6CPGdfynFmIec47by2QV1QZtYyTwCjQSR/lQetpilj7dWIHdN2am/Erz6O2LiBOeVoN8a1/QesCf0AiBuO2h71SXshXYbiXsoZdualbFltV/+MAgkdkY07I3IGnvFxV4btdcZAZwwYD5DYr+AaYeB2z/8Y0W+SYtfcPB1QvvUe4pjrM6+Ro322vB+ocu6cbaS6nuF403YKa+ym/NaeLTgyM/wLnnHjIusqJYntA68RFMjIeOdFXttBZovkr8rZKWhGcbjpPfZlEpApCZGZ0RrQW9E+DKs4OBji+Pgw7t67Ew8f3o9Hjx7EA8L79+9Wmnlrytgncbmm999JPHv2NPzQmKF7pO5JlezhLQ3RToOXq6i5Ilt4ZUJpGpthgl55KxivVJTD+AKVZr3WoHkVA77HAf6cc175dPfu1ofbHjx8AL33Qr1vHV8QOpwrX756Fc/xa6SzgLjfCla3pdl5yfYxjvHmJf8AdH8EpiuAk5jRei9aqbWEe7wntd4i7PC7ID79gh9W3sfqe4GJFbl+QF7RcjO8LvGeWFUCqWEVI17hhz8SHqTFrx++vQEN+Qomylt5PiLDIpz+qg+XzI/K7emz53Wwr3/6kn3sLbI54ODjwYOH6O8X9aGGA+xT0q44RvKtH+BJ2hECnczMMI1HvHGRbHpmhr5JXpUNLnQCXnAXaSS85wYRODIzMoH9khlXaURDiA++kvIzEPngWkvBuebbT3GZupT7xWEGKDMyM5StvAwuZTFhl5QLoykoEZkZI2n6gC9Yw/lh1G/++k18++234bd+Te+tY6uOarw/fPgo/Pbvg/oQyAl27KDsTW9tJ7PCGpF1G7wFlRBBkG+BqTPE25fCfzv1A1KsCGj35oA+q097sGDJ2NEUXLt8Yt4NXsnPDj86ts45x7mnM0f7LrQOH9oM2TIy06qlsyPjyr1beao9d443fnl5Gfqajr8JGifKCZav0DRkVHmEpo/MLZ5DOE9a1zQbysy5TcKIjKuLfl/Fl8he9pL09wz3yZH8myBtphnug/WSvmbWcz/rOi4PsUfySZ9fMD7Ja3iqHPTlPLQ1z4rK9RD7dsz5mL6Gtk55t518B+dx1lSHnKOZb1nzHU/KVFA28ywsxt8IErzvApI/6c7MaK1HplgxFTAvuDKT9Kz0zOuw7eIRGV4ToVVkhM6AhsRPsD3nANdDQBedDK2a+zdshOgQvHz1shyGKodj7eDY7H662DqvmHBO/Z8nDBYZq8AE4wpMYWZrcYBA7t29W8ZKZ6UEwgZBZtYBZ2bGhCIs5R7gwOi4a9AMv/zii/AQ+Ksvv4y7d+5g3HqIW4fF9mpjAxocyB7ATHTYfm5ow3z7Ikj/8i7dKpdpm+0mMqEFOk9QrPv378WD+/fLiZJelejKcQ9oRTnlVSZxzIhGIElvKGFmXtEmD4L3zAzL+L7F+c5GW6uBvq9jWK9D/AV7Sju31+jJFNazv+Iw3LDRsxXo34hQM8GH070+OIwDFiYLDOshemvV9uXFZdjXcw9V6+eKzsO4fFmg8nebHPLJTRkIKGdTmfXeK+4CqLUeDsYDnIs17TihjfBF/hvKH0Pple5IMc18GDWU0s5AN39E9iNx5ScNyuUMOqXBvtPFaPSj075t9tZjos4WuRUvdrgYFZGZO4gg9tEQXunjnxzoA3f1X76M8GuCxyULU1srnsrXBexxTWDwdS5nyozF2G1gCeXvAkfdcMzfVvY6vWpFpuEMGdc0Zc5pyl5ahPAlItQr6VTXtsheHdDmeMCq/pyxUWS4IU9b0FgIO54OGB+GnfdM8JMpXoLIPX7YjPitP8KzdLwyTtfrg1gxznwf4aftqqOXHDRfYBelZaR8AeN8C1hG2mbYxBbbar7t0pW9mxFDw+MNsM+ZGQ2dF6QzM4tvmXPYCOV/ow/Z5rTMDK9MQ6HeeCxxorfcmXMZnwW794h6i1jCq/T4h7kyMzIXaMFL8BaZLTKJZdQl/4UROY7YrQmYwwn9ApQj+rM1xF6NFY5RITKa9qAQRgboo/EQkvaUSW+tbHBvjbwdDXOFq6f6t4CJ+3HfrwDc8YGQCT2xA+P/MHDVm8+RPQ5kIquPgj192tVT73pr0ZkntQWCTWiXtD+Ggb+SJFLFJ/D5/iUcwAxQ3RFLwK1dILi6fZffhgVlR7azHSGuTJwjCrQ3AumISVHNeET/DlCGvSFvQFsjWE8/Sh/q2bNn4SGwc47zsosm/fB7+LZ37twNF0jOab2vQp3JlNJdk9UeDzu4gMjn7DeemRmZHwZWTB6Z+Y46ZPySWzqpb1/0V10MGvou6J/oZ99hLeLaYvkGjYfA+rGWX+PPyqsRXKenp/Uh18eP+TMtDwAAEABJREFUf4ynT5/GczZj/Ibw4lvQFH3QphubeVUy9rUggwLekfzFuy6qOccXkG855ejYzUxSZjUQ7+hchW6MzEfqzUjccIO/5vi+YA3khycLyie5jAt8fekVylehjLq2rfXDGCPzHl2tdt7/yJCcpFCBD+LStYB0LTRJl/EZv52kMHdrCR55BoTrgTGqLHovnkzzk7kyw8s0QdzLem/ph2mgCGXs4YtrNeWorDMzuAFDQWzvBumUBuupH46To8OjGhNz22MdrlvGd8vpBw7lC7q+go/IQuyZGcpOyMwQt/SqS45J5SAepWqZ3lqolws+cW/xEbfI1PiKdWKDZ+EFPjpk7FZIcjKS5/tvSyzw/pIfl7vg3A9vjZdaTDHBuy3yr36jl6WfvMs7W7e++ResYd1/GFHYOS+RfWcdPcBDbFjr9Dzhf5K+Anp003b8o6VQftY1DK7MjMwMHpGtFSibrb47MtgAlrfN/TodvG429ma7+9CjkZfZI7NFAiCPiLaDJNxBZmQK5hlmkPAzEFyU4/nOu3hqjmUW8P23hIzcR88Ld6UZ7mfN5PHkrunEkEgF+wXfiItlAaRD4Qm7tUU2l7uDEOe6Fy9fxvn5WWRmzW3a+PvMdR1/SBmKMlurfB6R/AVlM9OsGQo3moKOqWvnrCVfs8fl2L3ApqJA0VuPFRvMzhPagCM2JE9OjkPb0VsL9diyEzga7+7DrFk/WrZDS2bSCW8am1sN6RDMSnQmMyMz42OvzIzWW9iOkDvdDy56FVv1mjHmwTRJ1QZV6Ba50CtVGRmNxEx4FRmOz0vG3rIRa3/lqwfA1Sf7iC28c3ISplW7EdFI761DS6t4ZgY3YHgNEcQBw5gLEM2IEGK+iHLP8b2naUkbrffI1mZIwkxq51zSn1Y3ugOyomjrlqMI6dmy6OzsDSgv55Hj46O4c+eYfcA7HKTdLbhz5wTdOsDmrMKycCc26MVrv1TCHqn7qh6y6ndp8y+Zb+Vpbw38PTIz3vird/QA3qsv8toweI/d5bv6u8AW2+i61OwG3tV6FWv2/Y7Yu9SXUe8F43fYL1UvV+ireNz7ffXqNPx56OfPn9UvmzzjIPglY+f169flL0izNtj2rDPhdwjjLpxJS5sHDAFuOsb7fFtmH2L5ZuB+eFXBynO9T3rCw1jgJoIlvcKbmR/6fpM+3wXrG94E0wXTDRfYvUPLLrZkXIWZGR1dVJerT4H2yHeYqSxG5spL9ppOkZVy8+DXD3kquwmbqKwf3H8QflHKcBjWpUrW0Z6V3iCD2cfs0dqsk4EK0hT3VYQ49/6rRAOZCWnX0HjfB3LmfKpn1huxCGPBRVegabY3U73QR0JuyCCdMqRwz42bzkulvvkAY5KyANGPupd67wgTauuW/l8NImY+tciWIf7YXVmvPHh3X9M9TOc0f2HAD6F++9238YQ1iGNf2+TYfsjB7wwPsFN34vDoKNbIu2ETxGQoZPJWt493Q0qM5Wj/5p03Ez7kfRbd+0tSZrJdS008AGW9AMpAYlIig0fURZk5XCIRmRlJn+2r0FuLznywD/rYy3vr5GMPe0MOiQVnfMlX7Z5Q6yj8CuOei2kLC/A3LDcyziYhZq2cIHhiXCq3Ksf8ajnTzINAb0rfuPPGO68Z/EFT5j9GGNAhZGZRF/FmmMk7kJmReQ28zEWDKwUe5M/pxEnylj/atAXkmfENa6BzzqIcBxfIwrSGvNash/xwrXsXjoPyP3oP8zKzQtPW63WYrz00VPbiUJ76Zi1+w+u6e79eIzJKpbITMjETxa0RMkUpf290vpM1t45OsvicCqwreKghU58+fRJ//eav9YmSZ0+f1U9IyGjzXuPIPHnyU/3MwOPHj0NnxvQtyr9BsVX+CNqmAd9dlBeYxyDAss9UkT9TEtDVQgdkQHiGwSU9BwhJQ3b/wYN4wKHvFxz0fsEhrxszpivk9TBU3YbBtI5tSo+DsyazzMKvgDsbWfJii4P0+vVZzAfUp/GajZzXOPH2UeFDWn11/KQcprt1MH3/3r04wYFdFEYlGlYsIlGuwt1adHi8wkG0D522nEQzW2TO/JA+IbgMBaJ1Z2Y0cVifuqtdvxbDJE7bNOyth9eIYdowEBbn+5zFjX1YQB5Yznry6oRFyMnxSRxwUJUpTRgoOmu51zgMOnl+G+ScgSWPpM825Ilphht4NyJH8xo4pMfBVDCsi29r5LYaFt6sQnozU1IiCDIzMlt4bbfb+j9rE32x/4ILJPsgLcLp6Stk9DqUmeln9POyBv0WdRoLpFfIzLDtAxxeZVW0rIZovccsD9u2ZSA/Eaj2L3Hb/6uOYAuctNAHkxvphhEZ2TK6/AOcxNQ3dSC8MiIBnnHzmkgQCLiTcjM0KmQmae+65xqQgVyJ44xm5ly3ZagfgvQIjbTgkp4NNkjaLliMqq/+pIOfkPPnUAzV8QsWY9qopF7vLbrjjXHceq82bHdEF2k5aDom/izvxHCOzp2D23ZoMlprkR1IxhJjwjIXbKjqSE+8Q3X0Zn6j+BTq9WZnB8WfmdF6D8dQLSoZN+rrMKxjQGdNb32mKzOhL96CyAghMyNzBiJRF404TrXrjg1hhC4YS68mis3lGzS23qClRTf0HVwNyLRMVNngyvR9Bl65E+AmPYzuA8mffk+fXvXWmhmZGc3+FRgnrQEZwS1rgKnmxZlf27JPWzZGfN+gY9uC+VtXI5vt8rTA8YPugCCwrEAEzRXQHPYniQMhkBfzNZchbUdHVMKMQfntw5w61/vFzwSDQPD5/hfiAPrDHYFsM1sQxHIlb5k8UciO3dPGqF+XbEQttsmymZRJY5/h1+KAfHZ+mcMJMzHFSMKFcwqbNqZnJnaiRRBqAU2zjCEVuEmlTvzcZTFs0YRNykxwJnZsG/pPT376KX7Cd3c+nMC1Zt7RVypgk8ANXH++Ur9xxfyovZSe2F1UIUYDPP9Z78wM+9V7Z87rxIVG2EKf2767MDzGX77P+sN/JfO73/0+HhJ3c/sB4QnrgdY7m6KXrIOexY8//FBrpm9YO31XGzJP6oDddYa/8uHcEVyNtjPzTVky1kgqNhOl1C23mUBrWXQ7fqXXvgSX8nTd41h2TF84rgE/rLnF99jivy/+gOuyS3TPcpa/2vQHj/PZdjfPOceJ911A0d090Z95dlIzbpYVn2mGBSiR7zgikfyFnY8sXEYF25Uuy9lPZbL0c8t8vGHts6FPG/pkqD7r94nfcvpQa9Y6a/Tbusra9My5nWqMx41XUt68xbdd2qK9LWB78mtkfG1pX7yusdxQ9wMEfmt8hQ8nU0bGofm+13iiwcxZ/h7Gu565wC/dwu+lZevYhpCZ+IOrSGQub1fY7TX9Muy9RWttrgZPbW9++Sd/0lHlPuKvymf5oGy1Xx402TvtlXK125lZ42GKsQ7jg0v+OIbXyD93vAvKkRUTMrGecWHkZbvTqS3ytF2LZnqAP1Her7JNYfoGOV3g57seVW6uifbxZWZkAsil9Q5droGFHq3NkORFNJrOginQhx0EoZC7MOrKvedE/DYg6x/ynum/Is1XIeIq6WZk6aE2Qsvi+xVLqFvvVEoSG/LtzbEAHxmTysUDNtd9T9kYd5/Ksaa+aLvdS/IwUnkEslpwgY5XMUaFjbzIqJ9F3ez0YgK/+mgb6qPgQfAltnSs9cA2RuyFupJU1g4NjFnfL1lDXmKPA307QC+XTfmOnkykWWYCP9pW3ZauiVjB1UHlFJIVXlcRXz4AMqibhVE9nxgHGRle6vEW3d7ST98zM1rv0eDrBG1CEs+WNQ4st6G8/X/56lX4AWv7ZbmJPvTW2A9ahWtbx6BjUf4Xjoxo4JnjGZlCvPNKU3lQJAiuoCLmvRcyruplBHfMFzHuOf72M+U1XBqR5zRtoHWKvspofYoI5DtewoNL4iNpEcPQ4vj4IO7ePY47d0/YM7wbjx4+DL+g4jfND7DXE7bMvSz9r++//z4Evxn8mr3HDTyfwOY97XhtKD8DqjMz3L9SFsl7vOeynmCRTEqn46Jhhzp9UB7rcH9M/b/nl1nYW73/8H7cuXM3Dg4Owja22MKzs/NYxs+TJ084YHoST9kPNs2xpT1Wl2ednSIzq25mi0zabS0aMhYyeQ8g48OvyaIfU8Hynw4T9H16belcACwTcOtNuffm31qxMlCPyMwrefbuHBWhLPQzX756WQf3T7F7L56/wD+9QK6H8ZADwd/97nd1+Hvn5E7tO9UYxp9RX8SLysd8ZSx/phW59Zhz3/VMEpNadUNfJnqA/A1b63EFO5uy7J1lZtW0/ZmOCbW/Hch0OpCsCncPcLx5i/XNlH/st8yMbMuYabN84ZV+jNBZi43YVb9c53jUfnz/3ffxE+cx+r4tkzF8Jzwf8Ru/jx49DOe6E2R9sD4Mfc9stBF5xYjM5C3ndwJu3uMNiP3rlgIm7xd7O26JBd7OfWcKxbmLlnfmf0yiykV5uhuZGe0K4LO6CZ87c7Qf2htWAwflAPOzc5ewGlbwbxW9tZAm50rnf88nan13dhb6pfoF2s7gWtpIaqDNsWGudO2w2MsaTklBNble6mFCUIWbTO74J79u78J1jrEFqrvIx1B7YNjguyCH5LFzj/w3rg2zjHKrNQFy68gzqWN67HAZiqP1Fq31aL1HyZyztt5XVVSczm2t3v6JHjLKhZJhKV6nk0k3ls7LORUtYDNpHm5oOCcMihsGW5TznEXoKc6In2R38vATRH4SrJQcB+85k8mTJ0/jxx8fF1jGT7xvdV7AP+0NsqAd30fSVHhajZmuHl3aWkZmxv6VmeT10Fk8ZnPFjZYvHj0KQaPm/7Lwm7d+klBHRTw0G7bv5KfwBDc2THOikAZBGky7pI8qz6mHvmevw3f7Ly+kpqE0w7COWszfvRv37t0PD3/v3LkTboytUBbLQDw3NaA5vAgzM1rr0QFyZm6TlpmQMuEwjvG+q/Ueg0YI6MRbR4atVTuZCf9aRORb/bXP9kkDJB/s5xYHzn67OSSvjo6Pwj4dMDgaODcsUOTThsnfuvLDAzNlfY7jtyE/aDMzi27xyUM6QnKG9Dl4NI7rg3UUgHsN73TyB4yoZexDIuvIeOMCraiAqQzjBjpGnG1pdyFx+vo0pGU5lHaCk077uoU2+5bZoGMF9MjMaLSzHoY4Ojyqw3o36I4OD8uY9wbvMoIGAcLP9+0ckE/wE6ZWmYyMkjV6OWEv/AaRcnJsFz/jlouxb77B7Ux/u+5EhYl2JkLrJUWKHELTTM5MqCKXBay6o16cMQmrN68Z26ev0J+Xr8LJWd0275IFunTPOCZIm0G9Nm2kzRHkBSzWLOt4Uu/Eueig+mfrjiNhggY3Wm1DsLyHwW600kJAalge8rEJUyR66rhcM17UT8fm8dFx1Pg8PMBZX4d2pvce4k/Kz/UTFLcBWTdvitq+/dPGGY7QOtJPurkrnZEZ2JYsyFzCRnpGxvWVydseZOARl4wAABAASURBVPJ+nf3rxgr1BM53AcmfcGdm9bEZtjk+NwOXYEjpAHIfC+YD3g1z22bclM3dYlOvgDJbwLLKH02MkFvgNszMaiuTFt4ASrK5MO0gCOONi/L1voT1cvWQG1cvnyOfOfAzHJhVD10ysleWlJo3a2GJnVH3N/iA2ruRsbBX9HP0V+CA/J3Z+uYInrAhW/i+wc5YJhPJYJuYnEJ/flvp+I2kZ7ZovUcmPhk2fMSWW+dd5GHRMDQTOEb8t214AOg86KfGy2/Hn5eS8g099AWcj8p3w4dy7ultbovmCpftzO1Z07d/fsjMaPSzwfNMeB/zlZk1PvRj/dCk//vP/581b6ywJvHDqIAbLMfHx4XD9dOzZ0/rJ6H/8pe/xl//+tfwk/k//vhj+C2MV/gkFxwcOW8o9wkZTirF+9gpSdCSSUSI66ujC45fwbh9ENUE3rH0ap7D1CF1ybQFtuocPre+0xYdM13MmbRDxHfztAeC8aXcBM0CxW7ctE6eumv+AuIybqhtMY5CRdBUaw3eAbTbdjIw37YWyMywj4LlR/TevHG3XnAdo88lSKv1Owv60m38/9oUQKczaTA+/rJL446nI3wt4N12JmgZKSBdtqMP5zjy3T7CkbCfymfFBp4vo3XAI0/VGddtxkEz86I3i3HopPw24dVaA02Sn7XWOmDNJb5Kt1sC3qVtzhA/c0nZbfAzVX/rbMia6MsIj9VbbaMy9qd23fzU15b3rTf40UKxyt/1eqh3ydO/HnhXFq5dSifh+RxO2MTZLtrGVr+OsXDJ3sAF43PD2BC/sp2KBsuOszwsxwGea1T1TbrKz6fcBM1FTEIT8mqtR99B68TRSd/T/EBg3BPhZAck+gZM9T4/r/3E3Xvl3fb4kDK31f3HSL/qgTwCFqpMXwDWxQJLmqG24fz8rP4vonPds2fP6oNP2o979+7FI+z2/QcP2GsZUAfmVgde3LiQibgECpW+iFfYsP+gnVH2ozpF1VSm0DkytjfqyOay6jRsWm/oqfh29opoOM8eHh2GNmMYVpE5z+nq0lg4oUt9KqCB993UBcFeCQgJYS9pF61UOjXRhutY+1NF4cEIfbatHlMkQrwxWxPfhUZfDPUnXHML5xdsfgPWtYr7A6YHjbkfo60asL991RgPLSwT5GVmZNKALwYfBLZ+DblfhxfuK2yZeRW/KpbEFiD6vrvGPge9U3AA3LeRTVu8wQ6ccdj9ioO1V/hVp7HZnCGly1gNEUfHA3tPaw5ijuP+/bvxED3TR/AQWFnLP/Xj9PXreP78eTzlkO4JYOi7e17ybrvYoIjIzEj43nqLhj1JdEoOxCdemRm9d/YZDqD1BDrvQ+fDeMBBsOPj5M5J6WXrnb6OcXF5Ee59PGf/9+nTJ0XzvDf8Mk7ZLz47P4cHm9L30paMornRjrRmZmT8zGUB18I3Ac7+TM2Pyt7n2378Col0XL38nSNFi499gMOMVW2S/BUC7qovyuHl7vBXm6cuaU8OONR/iGy//Oqr8IMv6qLzYnBpAxy3oIhM2yHxl9ygyNj9gW/50EJTf9+CHnN6ElInIzITWELjGW9cCI37V9aKN1r4+73QdxtXvJkZvfVw/eG8lZm1B+V401a4phCeY0Oci5SnY9cvyPnt7ocPH9a4vjorwfZmZvzTXUVyPT6Z9EmGvqN2ZpbezTqobQWweR2Q5yvmrPWwjoP1QTiGhDV7ts5lrXeG4FR2T/5r04VL9pj1C/wSkH6k48/x5YGxY22Lr5lJu9TvjfayRUSWPheZ9Yi9i75zUyQK4l/zWsa04VUP6XdmxjL3GeqbuLfuukl+WzYzo/Uew8E6/KWL8vdJU+4j/JzwzYMrBdJneWdkZo0xZT2sh+j45xvWwtpRpRL/TFdmFhNUXsFOrXAsW+8hEy5wSM9RThUyM8MyQmSEjt8FixoPLzwE3MIEfzt74MBHR++UAxV/usRPuH///XfxfOdQl7Lj7I44vaAMGZuJMsP0QKUzMzIzWm+hUIb1Ohw8Kzyl1vqcxyBQ6LZj6AJaA/anP/0p/vjHf6tPK3kQfMImi4Ov97keo4/Bt40t7dunajIiVJLWe/UvMzngvYyXL17W/0HQYD7+6aei30+DTlSSFg9fNJ624+R4zGHpwcGOVnCJM7jko3UmnGdegw6EE7CQMV8jeRucN43CJQvKEafaHOuNKKIK7PtbAALxtN7gVy+8sJBuTshnvAKda52xV2wmefiuzBwIMw+m4q8LC/mowynPhOI7Ci6PLW//rXuO86bCG/fTYxVykGb+RF9mmjr8bIDhDCt0Q/0Qr7BCpspY+dgHw4LW6UuDVXSQTk/oijzSIJqSmchwGy7sq08c2r3GqfTT1dIjfZforTRP0BOR0dCZgfaWr/p70OsBvbJTjndZ5Jl2gOOzGoZIyhf/qV9tI4f4fH0wBzIzOnLsvUfA/y2T2BYd32In5Gv87KXW/WyhqwLinGFkCEwzMFbVcfVfUH820KC+esirfXr27Hktqp6/eB4vcYTP2cxR3tI+6+gq1GfHpmPoJbomqGemSUBriX6hk/TNMn7aVWf6OYufV4y50kMoyszInG2ddLiJV3p6uQl1tnQYPZY+f14nuFbYY/8XlOPyCBtzcnLMQvFOgZvI6qt0yucGbqoEBgCou14//AF9AYAncx5/SygO+StvJsbCWGNyihEeTzfBwnuQxBcgGqA3+HR4q6a6IryVsZfwc/l7RW9G94ifkKP9HeHBFl1SjhUypyjnLTpQ84v6jh0fgQkbMlF+gk+izszIBiTQWmibChKek95ML6B0Au+4p0q3T8I7CpBkjkAUqtEH6ljvF4HIPsN/Wg6om87ZZXOYzzdsbJ7js6j3qOx/Wr782h1fbAWj9i3UmYkNzWhtDi3roYfzkfPIJfJQLhkRK2TkJ5SdH0bs0BabZXmy3rotHzzMd256zkaBnxjXB3Y+GtbrcM45OTmp0Dmp9KD1yMyCBak4rmFJ/dcJ6e6Nzsz9z8wIbmUjb/wJxfv3H8QDNnX9UOgXXzyKP/zhD/HnP/85/u3f/hj+Kxr56Abu48c/xv/+j/8d//N//s/4y1/+UofC/lzb0ydPw40511sT825wzbxFOzDwTisEpM43zc8RnhWXJuLemRkdn0xovaNDLXpr+DgtkjAzgzuWawS5eqPvtHVOQ3/qHV2SBuMb5jx1T7AfZxykqIf6MfpTpm+YHy1rnQX3fmj6Aku5JdSfyUxo7aEuO1dK6z6hlrWdLbSUzqP3lgsu80wfmYszk2pZhzun+FrStbRLVo0X5aHcXAMtOEDzUbe4rKsOiK/g4DDku7S3vbGrXE9fvYqXu5/MtL/rYV5LZmZI+wV+qb6l4DpLv1aCMuf+tOwhbts03b5O+BwrDpAPGLfrYbjK95tq+jG2Y9lr2Nei69Q5tstL3vaB1/ne5c8vf9snTU9XeroN9VG5li6ende3LLSPvstjdVNeDeshVsMq1vDHXy84ODyoD/5m6qOP5duO8HCDztcHMGhjYvxtmfMuOeBQv0/Z51Ampo3kX7InYjvKR7m5qefmk/Soh4EnZjnjAlVMipaMwYYM2xy2ivdKz+yRCdOFIFy4a1QwjTzYQM78LKS8vRmadxtQuHAR/jPfe32wp7LmXd0ZkWvJhz0uZSNcsGegPJ33lG3vLdwb8PDXTfEBmxIgVNfiPZdyVV9qfCHgC+ZjP4jgGLau6zn3HdxwPzk+KUzOr9LTscmO187mO01Fgwb184iDX9d/rvfW6yEsZ/7ShnhpqnDNMrf3+zBnyZ43AL3hjmtI4m+CWIpf2PwtY2HEjtrHkQZHxkNmRkNvtSmOFWGkbOacbjnTig9nr8v2UrU2yNfrVWSL2E7bEK/9HdbrGNbrWA09Ws+INgXoGQsJbREZXlJl+D6wjHCjDAi4d4nEcobMjMwZKtN48H4FpiaPHdxcSJETOUa2bURexpQXMcUFfTvj0Pd1XF76jeeXrPWF53Fx8SqC/FWfQtUSWo/o2OxD5H3n7p1QR+qAhoM446Zrv77/7rv4X//rf8b/+B//I/z1EH0E/fARvQ7pZX5pHf7NjItPvZSpdTOzdG41DLFmj8z5TF9QPX6ET/PFF1/EAw+QHtyvMaOPqN4q9+fspT7lwNpvIApPORD2W6b6NOf4CtrMLeNwy9w9Qf+kcsC5qAsKborQ9PTxrgzThfflmf9hsGAxFD6s1t+vlGxBVLEPUiNPBceltsk56ZQ92+cvXsQTZPOU/fmX+CDqj3r3ld/6ReceIE99mEwwA5lZetBbDyGT9PhlVwZ/4Mnchepua5G5vDfGfwKNNgH0uu9gxaBZMV464ZKmLUpwZO7qZ/zLXg6VERusTCfC1lsIpp2zT++4cw33zTffxg/f/1DfzpcZ7n37LzC/Zi1i6JflnOuOjo7CMd6y1TQiTttgFFrtM+xxQLVaIMJY1BylHqqXB+sD5rjD8FxMOMKmO4f7Sz/az2FYhZf2Tx/S8ad/ql3UD1F+2sTMDG3pAXbXUNxtNz6sr10SjAvJI6FnAaKk/AvdeXtfMjP8lQD5E5mhPduUv76JDWtQ9bhhL1brAR+DuWy9Rt9XYXnzRvyWUf8GpS+egiPhdWs9Wu/RqSsMzIMlj4N1NPKt224n69NycqkGERG+CVED82p+5PVT7wRnby0SYymjnCAisxacKqA/E/DDD9+Hk8MZxkSGtN4jWw/LjTBJp+709WnIuGMOJw5Qco2Rymv602dPOUh9EqevX1Nmi78qFthVE31EF18iKBg/YcAyMzLmq7dWil+HdodH4aA5xEDpeBwRuqgVjOsc+VMVOiM6HwrHSUFM0rPBuXAwSad0j7Tlu+kqhuBA1Ik6wynxcPHMxSML720pToQDT7yH9PEIOGYjzI0Cv5Fn+mo1RCkDfBnpj+3afmZGJuCLQJwEY/BkDDcAXjMZn8JH296isPEBAs7CEJH1Rw3aVYb7/TJeoFJDk3TBfSuFRl7+rxkMh/B3MS4q90q5gFe+nEGbBkoaz+DJGe+XLGo2LAbso6FplnEhE/TPxZL4hMK3P0Fno0ijfSinLC8RkXXLP2kSMkmLiBFdsQ86LcpInXNjSR17Dc9eo1u+S6u0jMiWalG4GLD274DF/RE6o+4cc5Bm6CQoKE/LDMhvBZ2t9bBpeTnKM9o3XiJRfUX+Gd7mgLwRYJT8atgV+dmRQWst5KVyNBSCcm8j+dQUtRqoMeDmzVh2zIPfRU9OX7+qT6WqKxds4FzsNmtKn7BvhupX6RAyl5KkD3Zpw5i8ZIPgXXXsi/21bxtsxYXlGB8XtFH4WNyY7qbQUlbcE/0foXeDbfLDLOq38RH9zcyQb8Owxok4uILDQx2K+X1YD1WmNfV1HiugA+uncbYw1CN2FxSi/1vG+dyncxav57WAl4eX9G8DD6V5Sx/GnY2ZqLND8FaQuWtgCd8q8UsSlNS74ONximWuRcwbfZiAkb4pxy0D87csAAAQAElEQVQ8EdQvZbup923pnGWKBwiDqiWPwkXXMxPb0kKZCb0Zz9kWomvN/GaZoBxQtZED4f5TCYs7fu5KS1KIkOe/xP25E78tByb1FlBlMhPNm3UoM9HJjN5aaNcFHLrQBmyxe1sOiKwbn6/fnAMNGWTm1ZyqDdqWDWbuw0ZlSU0yJmSG/JCnb8Tm4B3PiTRlqG33V3yesTHktzbcvLY9/dyaf1iIKvuOjyiYZyPWLxu1a0tdEGxzDmngX+zeddXuX/UsM6MSCAYW+fqdh/iebpwes+HvrxN9/fXXHAD/KdyA+eKLL+OEdPmoH/3s2fP46aef6ie3PRR+/PhxvfshWtdlltG3cO7xYGvm7cz9eMcFGW+lZmbNOcpvhlWN6YGF7YDPoXylZ5HdyNyujm3QMdujeng513kgqY9lvjqoLbjULxCwC9Yx3bLWFay7D0U9zNQfMv9m2cwsuyNNQvVpV17cgnUyKYcPb5+UgfhMl37LCPpZF/hn0mhbGcl83Kr/azYEXMsdEMqDzIxPuaRRGuRn4WPMiNt311YeZJufyUjFr7iAV9IjDzMzel9hWicODS6Biyu/S7rtz7J2y8ywj8ElPmluvfOG5OBP7y0GdLCVvYigq7NlII8S8Sbw+r67WFGSotQu9NtXM0bS/g43ZGhzRnjoWFDXPHSVT/LT9IWqLfOTPrwyX8ET+aIs9KNdHxrKJ3kyYUOt5wcfxKfeyDvTjIv/4vI8Nvh9pjV8tlayGEP/UBkZLnL1XZkNjK/ekA/8lw6EHJlZYH4jryM/oTXWycIu33YKeDek63A+o86hTLgCc3zZC5P3nwOK/FPf9o8O2OufBdZYl4w57dY5+xmn7CG4+Xp6+iocg8rpzp274Qf879y5g23wm78T4hqjcCM/Xmjt7Vu5qj+Gyl187itdsC70XdzuUd0Fr3ODemPZCZrMF39m7tmkYbf+W8eqoxP0M5N8oSW6ExFX49Da8Y7rZnpGVSQgEhFELPJOmEK6BLNH+u64cBxMxY2MzAwv+zHSj0qHNsMLbO1r+HvKXs0Z62znrYnxapUJXOKhaKyGHiv3Cjj8bvRTyExwR2REEOUBBdXX4CLO8+dvy83AaKH4HCfy7pvGuOc8I1eQkaQK1W3iN28/XONPPre2QT0uYrN9HZvNaWy2p9iF1/DxPMbpnPhZjOM5Mt7Gahijr0biU1jffrbWa+/ziD1VddADmkccshpfH6xDnXr+/EX8+PjH+J6Dne9//D70E556kPfyRe1zqN9b7Jg8jl9wZSa0tWi9R2+twHlmNQxF4/HxcZygy3fv3Q1/bfHBwwfx4MHD8EsV5q0pF5GsEzbhB52eP38eT9kXXj4kP4+7U+a4s1BX1A/t6li0xy3XtEs3fBfM2WUbEdinhmKxruE/M6gDjjN1Qv/x1avTOgxUFi85+JXvnbGnHNUzD/Q9EFzjt2Qm+ordY8wixkh0oAGZGZn5N2FLBn+0lZmRGAvb7x1dBBrQW4u2D9miyibkZUYS/Gve065vU4zIRxk7pznOnrJ+e1y/vPrj7gzmtFjgucUXj74ID36//PIL5rh7tf44ZG/RPfAGf0U6UVq4zdaR/fm+4kBx6opV5cv1FqthVf63c/6aA2F5fHh0HIaOLdN77+Gl/+o4dK4UHKfa+Qmsjl/L2IrvcZVmypJj+Ang4FjgE6r/ParY6zdgob+1kJ/aqIn5Q/7pg9d8wvgw3blLWbgu66wVA/sgT+WxY2jEJzFuWmZGMh48VBav5Rt1OrZyvR7Cg/2SI+vF9j5GJJkfC1SJrL+ITGIZdUmYBKID9f5LHjJRJp3Vwd55uEByk8FP/ftJ9P////v/xn/8x3+UAVE5W+8hA1eroRgts87PL2qCkKmmO3HreAgXOL0aJNuAr9EQUKaHQbYcIUN913C5YIqMGHEgXXSNCLDTnoes93AuPOT1m77z/9b6XTzCiOlknOCAeEi8xtFoCEuaNmxUuDF5gfMpXBKaZvuC/DPfgfbyxYvw/2roQPkJNdPEc8ymzMOHj8pQ1k+5PXpUn25zI2xFW+KQbvEqgwWv/XYwBwJaoSzLIFf5Mukg6Sqn/bP+OQfOfuP4xYuXOEin5dzJq8yEHTOI/zYoPGzQyD83N5zkLzmcsd/CBD8PMD4nd47DRYffXpYmYY3iroZ1SPvIABFXZkYAF+Dw2906CX5STL6cnb+uA6ANC1/rDBg4ZTSXPQ3zxbEG71Fteq3rkxadAZOJ+03H5Jtlik/QPV4BTkZEyDP5K97MrJ8kvGSxpo5Ki592fIUDc4luFZA30cdGWesOyGaNk3zAoa+64WLLRdzJnZM4xqGWLj+FK6yHNY76VM6p/ad5u06QhFkh4iJUmrPO1svnxzs5sNgmQxhYNkLdW6MPES22HKRuGJvKXz24RpLX0Q+JIWvxv1EU8YhzRBfmBeqmFhTaM7/tq017ilMkDTo6fhLLsWx82ZDbskl0ziLVOuqYccvbjrbqgH6s10PYtrrnN4l1towHl/p3gO45watfK/T+Aj2tsfP6rPTMntqm+b1jC+FHpQ1DHB0dxgk6KhzVhzKGeTywIdhbp9mkld1Nf0s3GVMoMdGrBAp8fLxkBi55ODEmtdmOaw8ATl+9rG9KP9st3F6wiHv50gP1M+aMi9jQB23ZFv6N8h/bbSguiOGWboFoLKHxn4P9fvxc2dvyxUEezao2xN57L3xwxFvQd/sx928TW2zflv7KH+2SoI6M9Fk7ZNkCKtNkaJd0CJWf+lDAvGbYkX9rLbJlZGbwCC+jEb5DBUF85LXr8UfW+lz8PzsHSm93NkBezHrEk9v3BdTZFTrcAXXXsVB+IONCHEs5Q98F478C/KdHoSjkpzboAr9W2MB3GeP841zbV/OG9QW+Uc1h5JfMSDe07E3Qfmnrnz19xoHjk9Dns8yR/rWbA8xPvTFfYeeUt+2Lq2G7yu6RLl2oD9ORVFr7XxPmfjIz0NklnpmR+SZEzO9YcfzYbRiu4OMdfFG//TsfBP9b/Pnf/z3+/Od/j99zMOxaZwSvnwR/Xpu8j+Pbb76Jv/z1r/HNt9/G458es3n3kk3es/JvlAPFwT3fNzm//y6tylmwtPKbdWYI11DHyFq/6ICNP9N7axSbmPNGYBvKmYRorQOzLpxxgCKoE5WHTehAUjcz4YCp9BwibVeQjjn1zeeEDpkvLGUywbEHoGGNOIb59l39N5RefX/n2qC8mK/wUckyL1++jBfw1LqWt0yiv/prJ36glzWLODKz8FvOMh8DjX4L4jek51SfICnLlxO/4Dg9oj39vCPWKtJwiP/XWTNOrMXOWRd6IHV29jpqU5zDdPmyGla18W79zCz/a7u9jN56DNQd8Dk70OiXfcu0LzO/xDvTA0kfe0+3V8jKui4wv1fiL3q8Fw/NTch10ucEtIHuG1yybr3E7k34oeq0fJUXvbXyr/0WxgHrYX1+5SPPlJVtjfBdgk1vxbdpHmPw3rTMrHFgO+N2Yswcxr279+IQX10cA/bVUN1XVpc7WowP6yEcX8oN0tHhCR0LrkQ3WlinIUNeKi0iIwpid/k+R60/x255fvQh2S14rpKv256TeP9ZIuaSv/bzqllIWNhzlfaBjSlnD2W1W+5xuP/j+vD09DWyPIwv2Bj/3e9/F34bLjPLdqtf6ttOaHNL6N8cuX6mKzHSt+jMJXqo3Zmwa+43+W7J1jKUt+N0xXjWlxqpU/Sw1rKO+jKQ13uL1lqANqyvnZ1iDNPVta6tzRTthwPFuWFfAnO1icD+jYyBN4BxtGV8mZeZlIrY7NZApgkjtAd5rfewT/bN9AvWvs9ZK7ruNvSwXQT2oWzxi+dxgZ1bMye6N2U483eKRkHYFA28QbOTDLAdwTj5t96/UP+rLXgcBcUZmiKEDiK7e4IsYSTcFvTcht/o7RwAjxz6bi5exebiZYyb1+RvYrWKOBh6rFerGAxrP2Ed2o2OzVaeynqs9fcWGzFGIvs187Hz04MHD8IvuvjBMQ9vnDvcW/j2m2/jv//3/x7/7b/9t/iP//2/49vvvuOQ9Rk+wuuyVwG/8g3a44OuzIae9ZCuFbKVNivW3h0+pXbNfcfMrDnp+M4dDn8fxMNHD+ung5dfO/n6699zIHw37Is6/gwfUz/m8eMf8DUfx7Pnz8JfTtPnsT/n7EerIyWHpMWbQNLP3dPPFfhPki8fBG2KX+LRr3/y9Ent6T9n/GmXDvDvv/zyq/jjH/8YXxH6iwfKSvnKpoyMCTswagewZRM2YtqNw8y0yHvgXflSNFdRxuJ6E3b+Cno70da4A+NFBzRI2z6YZ7kJusSpzhM1AMvc1htPSRDeSHzHi2X24R1FfpOkpc2fQZ4ta3xmZjh/PfnpSXz3/Xf1C0J+QOTlyxfhXKTfce/efezHV+Hc9uDBA/yhoxiwvY7rzIzMBYL4Dlr8RpcdfBfqJf1mWGXffizFIskTCH7BfYXuI3God1f6iL5eK11G5gyt9Riw/cpiPazLH/RDPfeRhWcUpqnfF6zrz9mH1gY652sTT1+9Ctfn/jrXJfPqyBxhGwmdGcnzE26qJXUXIFpIHD/2p8BGKvWXPfZxXmFKYgsQdbDO5eqFluvtKpzz57z9pygCHrv2a+yVBwkXu1/WlJdb7Jb2zHlMfXd9O8B/cWw5kxi1bRiLsewKbZYSgAScmS0ac3Bnfu7g7p135sKBNYTrN+dlZXfrMAGNdH88SB2QmcFNbHdDHCTCFN6JR8z5mYZvQnBZliIhaCAvcUwvWJg4Gej8evCoc6ZDdoYzpsJ5kPiSDf4ff3xchuSHH34s4yKDGswQRChjzzkAHmHger2ODmNKaWkDfoZMz9YrjMyI3iKpPytWwNgeq2EA1nHAIuqYQ1c3nIqxxO+c3KlDyzt37rLQAu7di4cMlnuEJxyUuMDrDChxin+Cji1tS8MGB8WF8yV9PYNGHY/Xp6c1iM7ZtDh3gDGQLOvkOFJ+QgEa9K0R7snxUfgTJx4y++m2EzYIDpko1/aTMpmJTOGuHY2gL62AaIykyRP7KW4XGw5iHZyXbEII/hyzP1t8jrNzyYCXbssL4ligRLy83BJaZ56cd6WXADoadJbS06f1Wl6vYln8Zmb1wb5rWKTxFB4VfRyynrIgMk365M0If+yPyteR63pAbuAdVuBlgLTe4UGG7c0LmHW1ZdlZRjY380x8E/ISl2Bc3Oqmg1ZQRoLxi4vzUIZ+ktQ05TtiaDOTNnu1eXhwyALuADA8jHW9H8YB4Ro6V9DZGcSt9+hAtoylT/IwdlcuoRFh9/45WDhwO1OQLkLOyGjRWkcua2AgbYqtC0cMrguIpERmi4iM+cpI3q8hI5CtkJkEM5BYuCZ0cUL+BUESi7UJfb8G0moc0C5ltVOXLMilb8XC2kWVG27CMRufR4fHcYCOSDNoQt3asskz+iJ+QuneQP8ldsMxLVxcbFgQbymR6NSqcKiHB9gKxwWkc5hpfQAAEABJREFUh2Nzg33ZApLUGSvrYSi+OE4OWOAdYv+0e4J11wfwbTWAs0fr8rLNPIgM+zjS9wV8p7fxNkTYfubMO4Kqa3lh1n3ohy8XjC/nBMf76evXoa18xWbES8B54vT0Vf0U5SsckVdlG7ClOzt6if2SL+ITL6yK+UoCIWL/6XgviOvL/PeDnLsu/8kxG6nGxfcOIEkdsS8ubjfMJ/6ygQslYYv8leOWdOVquVkXqQhRDSaXI2LYWvQG9B4rxkI3ZL5S/o10ITMjMyO4FyhMvFcYXMSXPMNKN80Xsg0qzbhgnmD8M3zmwM9xYKc8BqXPywAmwfE825WIzCxQb0uXsWG9dez6NvS1qm7MV2bOkd1zQbl7/Ry8hwOZ17yb+T8XNq6t0f5sFjvknML8lpnRF/vSmCsCqZG3wU4JGUl+i+VShq0lrxPz05aDjvPQzrsR9xof0DbW+LpuMurPWV6zOeGzSQcVmUtoA8Eq9/EqHaUx8zeBt5Fm2oe303/rFLpNE3NfMzMyM1rr8LhHbZZmgz9TOGdskBUFwnzz5Oshh393dhumfhrfw+A//OHrcIPXQ+ADDgWDS1/XjbqnbNoJz57Nm6Uv2FhXVs7Hztkb5KxslBHVKig5zYQWLSPxSqNAZkJSg6Y208y8tFqAcT2s17Ei7JU296u1FonOiGOLL2ebzoG+mzfXH8Kwo4utddpIWlNPhClGdHW80hXTyIaN4hCKRpK8M7PqN9oVMhvJ4KAfW3R7BBcJkdC0tJlJCvkyYKQd/S79E/louEUWY9WbIjPLB9PnEg7x2cSz0AF1IrsFSLYtADTgigLrLO/BJa4CCDLdfjTobb3B91a8cnypE+thHQO+of2RD9I5lZ83Ib8xxN1aC+tm7vxAN4LIaeDsvUfJyxDIhDjyvCcfsXs32IfKmx/7yW/EeeEuDDfDuWaQZyszQF293wzr24oe0BTE1XUTp+9XmUtkRi0b4MeE3Rpr7lEXlKv6uEG+vk/wW171Br+yFZ/X6PQBMKzRUdYAyrrDp97msTqhFxO6I8h//b+Cna4pjxF5JLxeUV8/XTDeeq82eutFmzRUeXAGV2ZGZotsAKG0td6j9R1kj8y0ZBDZQUTFw/SIq2D3WoygnzNPIyq/8urBO+F877KS8DaIK3SivAJqkMOdOyCom/c9eVyVN63yf+ljDxFRxFJNiJXXihvO5EGLGW9BRuYMRCpX2Sob7bL7CX6IVxuqfejIwj2fB/cfsPdzj7G4Lp4o89INWs0EX8kwI7gRdlQeehEQWTQRKvuJsYmqRG8txN17i3Ha4ittYiQvuIbVqj4kPzDuG7jF0Vuj7RX6hJ6uVtEaDXEH14Q+1dDhvbUWSV5mBnck+RUS4ebtxr1kLsm7d8fKJM30j0ASrsG0gohMR3NcjTlt/2iFCPJatNajN+ntkUFfodW1k/s3rr03zBnyfjR0vqJu6y0GxxLQwd+w2UKSd7MP8lYooUDTHAaXqftA0vtuEHNDI4WWyBKKtxiMvU2AfYXrdihPfpIuNA58hZ6X0eMi2nQWbeSwd3MaweHvBIwXryM2F5HIu0Nizx6rvuYQ+Ag4Bu7EsDqO3g4j2xCRGfK07A78UzbZMrQx7hMcsw/pfuS9+/fR0btxeGS9rL0x93H99ZAff/wx/JnoH374oQ763ON1ba8cNvC9ZKC+RtBcvgWxXMhgjuYc3HyaTJ8yM3rvsR6GOMBvcS51v/T+g/vx6MtHdSBsXLqP2bc9OFxXm2fswb5gP9RvBD95xqFk+ThPw1+g8VcYL9m73aIrI/ZXvZ+geQa4Am00jTR8RoS0AL5NlTeXoUD8y1/VX3qJHDJhwg4S+0BqfUGreO2XneDxE0Cb5/h1/vKb234r9OGDhxxKnaBr62jioHJmhvpX/OUdru5sA7H6enRGJBALRFQ09q+bebxzX5coqfFKaF8EBUe4a4xgqnExogMj42KBCXtRaZSdyBMobO0ZH0+bEoi+5/75Eu+pTFbS7RmCWLzjmnOTHIHgtls20IPqF32d6JtFlUnLFpnUp4w8cDxfsn93yprNDzL98OMP4bjXDphm3SPOMpSt64wvv/wylsNfzwEykpZARgMTMQJSIjLJEYIQiBuXqZWUPG+Ar1YxXIBS17eJvBkIRK/vNxJmuirzjfRKuf1BWVXzgwFME32dqEc0pN34B0HMs4N8Lr1DVsZH9NJ3skU3A200xqSg7zkM6ziovd/DCrWhFrT+Xs/DeVMZe3Yn+K7cC7CNzhWOg2qLNjIzMtNXgJA7FiClbt9NtJxQibvHfuPEuXcZnxZU/XrM9W/2z1Szhev47s1AIGMKHnUX8cQIi/akJ+oxsmC8uBZwrrtgn34Df0ZkkoybztmPPB/W65D/IEBEaD35qr6BaTNkBLgzk0Bo0XvDLgLIsDPfDcx3/vsYzw9a/MqXPkih3HW+4jwglyd3UTtFEg2JbBkNwhrx1jISCK5SjIkItwpzxiHvCw53nXS///77EPykiJ/CciPBjt27d5+D1ofhgviUQ0ANihsP5xykqtg2PcJo8amYCnTN4UlGi/Ozi7g4v4SxgVIfho6ATBdvRwDSKDniaK1XG34Kwm/0aqD8tNgf//CH+APgN2/vQ4vf5Dxice7BynonPNvcItzt4tBID+8lcOLmbVgMqgR+yvAVjob9+O677+LZ06fQeRaREeK0v48ePQp//kJaFOiwnp0UOzIymG0vvDIjM6O1Fq33UiTjGRGdd8GyFxyKnGKUPUx9SnuPccps+5u/fhPffvttGWllcM7BS+ut+CC/31ZMJA6zxPkmxBUds/JO0NNCpdSo1AHSeojGwiLRhRGeyBtxZGZNptLowueMg5yX6ITfgJY26XQyef36NKwnTeJbD+vqY2stOnhtS17JN2V3n4P5o6PjKpPBH+1k7oVXaVGXtBjJTNg81SbkwisnMHXuJQdQ0rdBzg5kyy/Qe6/+rg+GOEA/dC7VN2U6QOsKGi3T6D+modqY4MOEo6B+COJq3eGbRq8gpfUGXGX+Z45kwBUhCa8hkOFVKvHMjN56DKshVgBDKC4vt6EcUedI8jIbMom6jDfSel9FBzJ7tMyCzIxsrSC4nPAKGO8eyipPxwBZ3FmQmbS7KofWRf2iF733yMzovcWaMX7ih0zQW8f9fRYshnfv3osjDoQHFt8Z6magm5fhN4n9Brobr5dMLjpjAa6JzlmuQ/cC9nlYr0NddOxkZnhliA8LyPsRh773sW8ujKTv4OAwhmGILp7Wo/UZesVbVNhaZCbqPNXYtO8j+uw4nWDsPlAo5GGnr3MV62ypN4OHNo5/N/5dPD579pQF408F/gsAx+JL7KYfVLmgv9qPDQsybf4F9u3szA9lnGNLL8JvRdh29TGlUYDOyPoLCYgkewGisIHnjdt8kgysY8jrfL+zwpz13if14FHRB48ko1CDewlNEwUcigkbsd2O9OkyLunnBTZaPtlvF6MhDgsDyzxNb6Mhm9Z69N5K93SwV+iQm/4dWfbWSx62qVwMMzO4I2O+oLRUWVqv4mTtx+fC1OAOK4cRpT0DxUnJyJzB98/wmQO3c2CaVRq9Lr17I5x1KnPWpdZa6XlHn9fYKu2VdZxLtUG2kUnZSKMFoEOnd21UyufHbRyAdZGZkfBZvspTQ8sbymfn0C122HfTF/BdgNlXMtI+TdiykQ3IwuVclckmZMdO+VOzGdq2+hWa5y/i9evX1f4R/pQbeeuDAVzJnDHWxq/aoD3LbBzAzPN54ca+jgp6IeZGKF23wY2iH/2aCb/+lhAJjUJEZhY4LvQ39Sn0PVtvxS8/TOW84TxgXmc+oFbxc2KecR5Ys3a6e/dOHf7+27/9W30b+Ouv/1C/OOSBleW3rmVYfzkX+6tFzs+uZ4SnrC9OWadt0InggqRIQm95rtxH5D7rRUZDtzIzuMNrKbPFnzJeNDG2D/FPTo5PyofSP1Ef9HmWud9+NXzsg71NDG2CfRV6a7RhO0kzU0zQIP4RXTQU1KcZKMJtyQKIy0zqzzikufdWJSb45hgI9O0QPfVXjbRHZJLkTBmR4TUfwLvZecpaTN4fsmE+Ur9obz2k3Q2yQw7kB/qcOev6BI1x2wVyilUbRMN42/XVPs0wwm4AGpf3kXYnxoloDe3DFpllJjJJxmOL1nvod7qxIL8HdMPx1lrSToa8GqHtkkOFicMkda4jgzQf6K2Bp89A/zKz6jVCIZP3uIYgHrvrKt8yN4Fy17X2YlUugqAemeS9D4L8K6gqcWu7lIu3rlmP5OUWfb283OCnbcoW+W66+Kx2ie9mfu8thqFHgzfZsnizHtYl+w6/R2QUXGqO6wrH0db1JnZzIm+LjM5en7EGuKBUlE/vusGxmaQkdDb73JK3iKqLrJP0FfgdM1vG7xnr7FnvWqyGodYfw3odq9UQjqPIFpGJ3ihl4Toeb1xgThLeCSR6g4fgtkIfkU7RW29buAkUlpEEn34j46UyuLjrDVEUb+RMJSyPIoGHfQaWZMPMjJJ7UAsEW3TGcaeMnfe0Dab5YZxHj76Ihw8fhOMObNiS0VoRvGQmAUCoTHtfgTDKjqtz0862RYVzvd4bsl2xt3PAYd2dwrtFrzzc8pv9W/RqNXT06QAbe4y9vwvcK71UZ7RHa8c/c0Zr1+M6E72AKdPOlmRmZGbwiKuL16t48DLfxgpi9wRNeMnxCf5UCJevw4jMLHCczGWiDpUuod/31np0+NEJW2vw2/dO32cdtw/Deh3Jn/pPM8WL+3fvxt07d2LAfm2RSzBmWgSHqPCPOALgTQrfhGvalnSKvXWb91YiFJiWEfRJyJj/SIiw3zpMHPByYhvBAe8ciksYI8lvlOuGlFu1TXQOgD38je3r2J49i8vXT2N7/jzi8jTaloPhzWUkhzQjtmq8HKPHEGsOfYcVh23tJDrQ2kEkORPP5eAhuNQteSNssEfyT/2Vz3fu3Y0/4i/8//7rf41/+9Of0N2HkZnx7Nmz+Mtf/hL+iuP/+l//K/7617/G4x/95ZAX5d+p967Xg0s8+5CZhYMs2D/Vfs0lB7GOF2VNJvS26Ng117eGS/2lzkQksYWZ4CI84FD4/v174d7uv/+Xf4//+v/8P9D9xzhkLr6ENy/Ze3z8+Kf6spH70f4ao/vR7kvoj57TvrrmXs+IzgsT4QxqQ0BWCy/zqhz6M6FolStBZv6LQvWT/qKWxQd5XzJBRsadB1+8ehU/PXkS8ln92DDeThh7fuPX//mr/Wt9FfJPnctExm0VhSdbVOjYzhaZyBVY2MnbLi3mMColgnCG2F1Z4V7VKlGPOavy54eS24FyXORNP4tG3pdwIj7DrryMEMRZwGO+Z9Q+ea92jRMpmkyr972Hafuwl7UftQhoQqh43LhM3EG1ZcEbReoVXa1eMI8ohy1ymuh/8R95tj7z3zTtwGv8fvfKv//u+zpXcPw8efKUcX4WmRl3sbFfffW7+MMf/9vxC5QAABAASURBVBh/+Prr8MNN7klm5izr4h0t0ka1X4+M5a9eb3lY5p1ZGdSPqAdxQwPt6xWYsAODq/SSG0yIj7iuDGZSW/iIuhaFAG5jIa0+ksiHQMDH8DIEMqkF2B9llORlZiRjJ4kr03HH6wneXzIv6BOYZq+d92tNwrrGcMA3HIZ1rFarsP6k/jsPsB+rbTxjvX7OPqy6IA4LNdvKjEyANn0uEFkJBBlkR86vEb6Eb/H2Bb3TTYDT+wXRoJov3ipHPTL2i1b8ZrniFznyYD++iNZ0gSK7G1rr5gHd5vmBFtemzm+GG3xuyUzyrdSxb2t5SdhaDyGzkYXOiCCy4mFINA2vAKroSzKftSv+BnJhLse3afEzV5L/MUDxappm4R/sxSDItCQ1kycQxBW6RmKDY+ki9ymT/7Nnz+MVk6oLDhmh0k3Uv0DZ3JA45WDPsiqQE+uwXsewXodKKr7gOmRyvnvnrs3HSw4BPCDQWd7IVPLhRWxRxAW/Cjqs19F6h+dTOAnL08yZNZbPTNo5wNk9iTsYpnsevDx4UAev/t+BBw8e4cQADx6Gn0pyUvJbvi5yW+shMUtfNxhGB88FzoE0COcssOyXX5e3b0v/LSsPIDtaZHRodFBpCI9Y+PuzZx5kGh4y8HS8m0KOwEjK+/EqVAb2i6ygO4FwCuTbBhmofG7QeFgkvxYaLuC99PoJDuMX5+cclJ+Fgz8zo+MEy0PbjQRlcZG2CeM9VyaFd/kaj07fhHLOWg/TMucy8sBBYmj70vcSx8DQRYk8E87Oz8IyCSFSMGKolF+Ap/UWbqSsyjANtYg9QleO2Cw6cLHS+46aiAwuHwII5J3y26JD8kpQbrYn31xku8HlpxV9N0+eWce6HdwaRXXCDZKS2ckx+iQc4VAeFT3ysiE/+w4FEdDNI664yliwf+LMTLIFspc7idwGZP2nv9/Bm0ryEW3HzyRsoRwySYNp8nuj7FkIGScpMpNAIPDeDa7MJI96hJXMxLdlfG1ZdLp4uWQC9ADT95Il4yTTOjtA/quOfg4H4ZjWlhwdH4Vju7cmyoJGHWlUt7QJB+vDWGPHVky4ERkbbJxtFUC3G0r2Ibi6Ewl909Y5pi1jPMDZWw8n7zWbo46L9XqI1bACenT0uPVGfFWL/QPGzWBe79FaAzKyZbQdJGEmaQJx9XpOi6uLLOIybx9Iqow5TT5t4d8FNtMNiNPTVyEYd7y9Zl54rUPB+J/H3kVcUlY+T9iABi6owORNbLiNscUGywvDscY37QUlLCeoC7wH8YiMN6+b7+ZmWDSTkNfcQRgh/rH33Oup6J2KvrHiN/FYjgzuOX+irxObq24GXlye73414jxKvvBPPqJu0aBLea3QA/VlQGfWw8DinvnUNOSprIXWM7LRcgLebCBUcPXuW1FiRPQVvvtBJe5IHtxxE6xkmuFn+MyBD+IA42RXjqHCWOCdcRBooqqUmZE5w1xsjqv/mTrQU1xiD7TRFIx0cMwFfY0knj4IP98fwAGEIG87NiQzyx/bMP/pPy72VizZ2jyfGAKNsr2R1nqsqNt7C5IUY4HxpOII/gsOFF+9ehn69n6oSZ8wI0Mbpo9lfcQfW+bsEdm2luBchbbOvNZa6UnRQ/7EHF22Efwfc0/Q8jHl/+5lM4KuA61IkX7BF3nS4JM80U+Rb5lZPsV6WMO/HrwW38ra86KMBvKOjo7ZsLkX/rzjV199GX4A1g9X+on9Q9YpVnSefsF67CXrO333l8Sfc3Dvpp7gt4VfvTqNS9Yb0iQ9HT1Ysb6Qroic24bn5iuvcecPj3vyy8yidTUMRbs+lH6KuMgqHJn0i3x98oHQPNvbh8wWy4VFqXrX7S7zbXFiKRaZCbSY8RCPmWZ5OmmTyLct9XCAb0vbjoW5Dm1mhOXl17IGswHrGWYmvtc65OuwGqK3FplUItMgc47XoHEQ7IE5DRkLFpP6EbpGDmYXmOAvnQWbuQDvE2WEwsm7ZZd38QjibL3VGPObqsOwihWwxDt5mVIQYX87PkfvHdp5JzkzI6FNiIyYgQi38ZwfsVxJJHlk8iD+qbe1Ex4J1T/i7wrNT30fgcasR3DrXfmwT3TiG9VVfDPH1QIbdP2C9YDyFlFrLVoqT8NEtj3kUV81wkZeRsIjWVE6id5PJY+xDnm1i75bhpK1l6HtHSnXW48BXT9gjdDh+4LDPMfchYfOHGr43jpttR6ZWfZ7pI1sLTr6NujzC+hvR4aZLYJyPCIiIwqirqKRmGwgmO+liGExZz+3EiPAx20wQ0TkO/6irqznux/7ecaFd5cM8Mcvva66chWhh8ZnmJ9qwwxvNUenE35mZsjvzKwiylD5aA9OsZHueSjnI2zro0fsOz18EEfHHMohj6qwe2RkxA5HcCFGhjZUmCaQpry3rA1cK22ZpyfGOsnR0LOOHvSG3BHxROWRclvmy3n8T6GerA+G0MYu825mlq723mm6RfKnTguZvtF3SIAx5AQwp2VmBG/BtRclhXQTFqCitFwD+Kgz69r1k6QI6oz0x300eWhfk35pfzvrnNakMSk2Q6N8o7/m2yf3afwg0SF7RGv03T6eMNednJzEEfttjfoTY6vRH78la5jwCSbHQtUSSlml35IfZVdARM3b7iRDIIgwsoO5Fk9xcPg7BfMTEAUTRZEVeXQtGmGnTIvLaHFBs69j2rzi4PdFjBcvIi9fc/h7Ft0D4C0HwMi7Ybt69Bj6QaxXR7HyW79xEDEBHApHyscWSQOZ+FYZMdJP+X6OXXGfrPbGiE8RZYfkof6B3+xzD/X+/fvsh51ER4eV0ynr+afsCf/IAbCHQ4IHRvoM7pVe1vp+E5YFZTTaFoK21Q3TS1fZB6kQOU3oTmZG5jVYV5om+ljyIQHSeWa03sN9kGPkfbf2fO/Xt4Kl9wFjzn/PdsA+if1e+iptL/FNPQQ+ZV/Cvl+wFvfAuGhCHyuErpG4NEVAjwBdsXeZZ18gOwr28v75o/SZ/mYmXZlirLlxjEts0MXFebxkf/fJ06fx00+P64MBF+iOY/A+B/LqjD/XfefkTqzX68jMgJXgQJLEs4GTMCpokZkFkTRFPOZIRIXBZQbB/g2q8BRnP63iZDCGGDi72rzHHqg8O5iWdN+NE063QJAueil5E3iD5syMzHdAJNUEgr07Sc/kKRDfy3ojOtO4n0QdyvvcT13iuUQM6fbSn9Llqz5kZML3SEuFtl+QBe7h6fv7pa0fvv8hvvfb/k+fsJ93Go4L98f9conz2hdfzHPbnbvI+WAdjm/x5A5vIfcBHeI2+qEgjneBqBMkAgG3yAnedVOIey+HsuqGKWYIH0IY1azyKbCoqCiMfyjYzwVQkcgsYouEwrVH9yJjQwsYKqtL/NdLxuXIHNGxldpC96pdmxwyPx4gM9cA2vTWe9AIaj6VnPV9re+4dv2u73oBvg0+hvhDcqRJCK9KMHIDFmoNP8BMzsWucdx8v86pmNkLVAKP5X0JSYJbE2BsBt8WoNPeu/ykazkX4um84/x0zp6GsN1SS8Tkqe8r/BT9kRW+t+9hbXiSueDIyATiGqKurOduSBLPyExC76yxpMxa/AaXAhRUEjejDW2mQUA2jDXWWsVxkfsKQ6+R/7//9/+G8OOPP9bGjs6uk8EG5ZIxHpJa3olUXDpnv//97+rT5zrCKpOGJbOFPzOiEm7YANJhePr0WX1bICJDJkrP2dk5iyYcHBwHlVWHRGZvmICkzbY9FLEfHSHYxkOcbX/qzE8eGX7xxZfx4OHDuHfvDs7LcRxyoOiENLDwtR2Z7+C4ZJH3+vS0jJx9KKeI9s8BDw/9WWU3sp6/eFH/U0InwoGh1hzgYCyO0sOHj+I+jpL/60AHdMBZ0iAGfI29q/SHxkdA5bIf9tm+GG7gi/2Ttxv6K23P4NGPjx/XhGv7ptsHF4wnx8dhm/J8WK9jbk9lyvAvuMQtlJZLgED6O+98Z2olov6gmCsn2HeJZTSUsbQVr3AOlfclBsgyvbfQQVBO8iyp60aWxmWLUWmtkz+E/RmGIToGSd5lqo9T4Zc3BeinfVlgiw7a9hkH9cpOGeqgeFguDWfIUTkrr8wsHRN/ZovWWhxgCHVW/OCAcPfuPTbM7sbJnTuh7ilHy0tPcCk32xafJg0xklqxCj8/fkUOZET6h9wyiQG8ooNzeskFG+F4uGQcG5qprARlo36Yru4EV6Y6FWG6euNYVmcMXWhb1ryRjTdxUSUys3Sltx6tt4iMWDG+1Wdt08HBIek9JhYq4nRB5aGnoXSJzzzBcW0Z2zTM1mrRpd6vmEg6m6ri32AH/OCCNthxstDfe6/yB4cHoX4euQBeNn2whZkZ1o+PvKzWoEX8M7TwPTMjcw+YI9R26bFfGxaiOgd+aszx5vg3tG9zuSkmxmxmixV9W8E38ZqX4BqGFemryGwRQObSFu3vvZMZ5BjMEF7JYwGin3xr0/bhZxBRlF7FYgsmFG1iETvST+Pj8m7aArs8y6kT8ut8dyi+wc6bLk/kjTwZsIPOVzMMMawB0gZ0xJ9+zsyZH9JiewugtNKw9IBs+A+15pO3pL8dWlIKKEumb/tA0ntrm/8ZPnPgJgeSBHU6M0Obsa+bNxXKPIEq5QMYXuJDaJsnbGtmRqaAbcBWidcyn+HnOSBf4VzZWm0L5qAO9M7Pz8MFn7JJ0MhT7UtnLtFWG2pzrDNgu/XDTTe0bGZGa8x9EeXHP3/xPH5k48ANQf3BzIxjNsOdp6yHMaK9TThn2OaAPTvAjzYcmAu0cx18+sUb5sAtm3HSPiJ/mvgXvnOn2ymLaqxsmBc2+Lcjc4hxZeUaq+MDzPPCGl9gBf9bUPtW3lj+ED/hwYOH8fvf/z78RvC//fGP8QVrJvGIW39F/Fv8cefu12yQ/vTkp/BbAN99+x1rj59CX2QLPeJbMx8pz9bYVEaZpNE8wbig3BYYkd9IP3xPKBWH9ZX34Lw2rEM9OGRzQlgfrKtfFH3rRqUiMwvMFKegzmzRF8OlLfOlsbVe+DJbZGYE9wU+o+sDaW70w/YP8OV6b+HVSPNDCSt0tMNz0y6wR2esNeSZ87x1XUdb1vr6g4foc9KONGzQYe1caz0a+MTxLkh8oY5/JAS0uWZRDsIGmdgn+/iuuj+XBrrIzIJGaJ+Unx9WPoDfxX/G9gHrx7WyIN5bq/K349Y7uJGbvAsEEclf1JU8PwWodnXfVv+qwBJZNvl4f1cdkvfuiXE2Md4m1gNjbNBt+Tyiq34o042vEX2SZ5ktlM1aHqH7yrK3zvgbQlvoprO6sHHMcli7LZltw4M79eWCQ5HWW2jnIvGzGDMTipEtQ7zmxe5KCjjfOdat66HiFj3KzOi9R2uMuarbQtmt8f8dL2toWym7XZnMjP1L/VlgTt+X4RI3FOYS10/SCh3hdeIHxKz0LnhX1Q8t9666n5RWlT6kR1KGWEKWGreO+zTaA22l6x4PRdw30n49ZO/piy/uNMWtAAAQAElEQVS+CA+nSj+qpXc/lIlrT+1IZiLfpB3ngWmeK7E57m1oEzIihAlbqm1QTzOz9CIz64MFpk2sN9SV3lpkWiOinhKO7kRBXF+VvrwuL0sYc929Z2ZG5gJzvvosXQU7/bYdoowxYqCreHARmYDqA2PGusOw5rD8ONTlzKQQdXhSjafvWf3UZvnh63v37rLndq/Ab6UdnxyHNrjGAOOqRQRBAdzkbYoltL0FqpUk+9e6p3chuk6cm/J9KnqksfcpVm2E1i2VL2Maz2LcAhu/0HEeozwaN6SPBdKcmfBjhQ04KFj1g4hYYdMaehCEttQitQfdsEVkhvOWdsr5Xh/N0HdtnzIJro4dcU9RPf7666/jz3/+U/z7n/9ce7ruOW6h5ymHQ998803tDX/z7bfx448/xFMOBp/5ZSH2jsUrzsyEzo5e99i/Zj0ZQ73eYt8sO6LX0iBIp+FEpQWi9HZ52w8jDtgT+T20/pf/8l+g98/xhz/+Ib763Vdxj4PJFb6l9tQv8rx89SJevnyBP/Oy9n0dw+bJg2VMq5db5gOajgbvWu/Vh8wM1BZAe4jwhCLpsOTPw1VJRbMPP1/140uAn/vj61Gjtbm/8l97ov15zcG/svUc4Jtvv6lfnHRuGvDV5PO//dufQv/y7p278KzDl/3Wjd8EGvqHvxeJLeGO4F1XMjOSAdywswt0eNdIyySP4vJwwqcQeI1I7sozEvMl+ptAjnVhpLfVoh571WL/qnQepFnPsaT/Yru+W7f3Fiv8zNZ35cA8MlcoX/17D389+P3+h+/rV/v0P3rr7InfCQ/3v/7D1/HVV19hc++H81xmhu1s2S/NzGjgb9ni179kzj7Wm+/7ecaX/CU0DSj/0DSB95+590sZ/xj4GdTvz4aXqcAK9opqcyBCmU17tlK7WGmVP4XyPGW8asOcDw9YkxwdHccRa/FDYL0+iIKdv++aoPc+2zh0V1vsL8mKQ73wHOqS9dIGv3ZClzGANAkhO9JyFxqUTdzRQUA5b8rywtMivxgKD/gWOtTvStvD7LvpqHilvvFeL9I1QxWgE7vkGMEtD5wHzjhDuuAAHJHAnxaJfrfWmXPXjKUhsjWqJ0DPRUAsIiMzuHgYEYJ4wV6blLjtFutteb8oXQGOCLGYs8Pku4e5/m8HDbyL/h9/+DF+fPwThuBJbQC4qeOnp1QCDyWcEEYHPgzIzNgwic+fJH/J5tIG2czc2LKIkpGNcn4KQWi9xymbDE+fPQ0P7C5YIMmbLOXb1gaRE7NpKu8aBXYSP2Aj4y6Hc36b9wFOtoeuOn86hMtB6CFl1rvFUENQKRJImdSEq9C3CUdpWz9tYF9sz37pFL189RK6XpL3mr5cFpcGnKJDFswOIvEL/lSYi/5j0l1Ad4xrZlZ5mgqb9C0zIzOjAZlz2OCHkDkb0Usc/Wob58QDAnnmQD7noEAnKbg2OF7CyOAHYbTeY8UglkfSJj2HHHYblz4Hvwa/w4elrcwE0ztukjMyvN8JwUWn5ByxutUhjYyO05aJZBk4RSODKFtG652B08P2BRetw3oIncxhNUTRjlGSr9Lu+2pYRestpMM21DNxXmKEroBBucEgySf1x41MHbmLi/MygKY7MVlfXPJCnsibI3nEZk9tgqBbw3pdA3qgXRdsvTVkRfsQQDcQIx33yQs3uh3Xl1nXb59jvxYHdnxFI8GYSCIrVJ5ESn+UaSbjR91jTIyETdkBlp6wc7Mh39QGteNcp/Wcje/z8/NwzLv4nqiXmdFaj96QPZDobmYG91vgwG6U0dkxP7gm9cP2WDioe9qSMzYLbe+MMexYdqEjjZalSiSPzAxxTSjWJfrthyMc74I6f3Z+EX4YRVoda5a13wdO4gfq7RADtskx03sHp1jj4y5oyEzomCEzS8fHXX9sd5S/9K1C4tIrfyfi8tgy0mt+Zoa0rLCH0mrYGrRlC0PHvk5HxaHZMvZhwB4YFxr8zWyRBRFBt5LHNVQSKYS0xx2Z5vIeuyt34a8UFDrbgKaGftAgmKewz/ZfuV9ix5X1Ar5XOrbbMso/QJTUF8cC9nmBskPItMOb1nr0Jt9aWMe6NIp8prcAFTRrBw6ga6DJXfrbwVJqzlnerkM/vWjedYoj4JfDgtPwM/zrcSAzo/UeDV1Xd0ZsnGNF2zFicw0LIoKiQBa0Th2gbCBz/IifaT1KFa7MuVx8vj6IA5kZwR1c8tE5T1+J18jM6PBa0Na03nhvlW5cmzTgYxpXhhEZ2Vp4iUtwbnJT7fnz5+GHJp0PFl9rzRzl3NSok5khnjX4DtiwO8BvFr+6oG3EoAXoo1EuuCZ0ZGQOmsORlF/rThAJBH/3O+3yHhXXdr30n3nDedU5ZGL8rOCdvJVvrfdI+BoJDgEseQPkZW+tfAR937t378T9Bw/CD80+qjXUvbhz5wQ/fA2aZB13Weue01entUbTf3ET4Cmbu48fPw7h2dPnVUa6giszQ/leg1QE4px2MFY44ivYB/VIoMEYhnV9SNc13PEJdKgTfUXWjCPed9Gu2YUT3kzoy1RtmBp7NCX4TKtWixbLQmGVGZhr5ad+SpUqXFPN6/LdD/PJg9PTV/W/Ee3H7L+0cL3gGlD6D1nH1FhpSd0pipYY57YzIoT4uStZl46x+A0T+v9B1d6D1vqyKjOrv7316Ppm6E8Hqu/DKlbolnHTMlvM18yzOe7zxnttqi3p5NU7YTkjt4WW/42AznLfilyKAtpG+KoOaHcEdVlZaxcn5D/r8owJtkVvjU2zAVhH8aj4t1unRsaE7rneLDyM2S3z1pZDmxF9lJjeWogzKZuZIY/VHcF06ZpoV9spjgvWt9pV1wyJPmUmhyUjurGNzCwa1owdbemwGgqfeDIzbl7ivZm2vE/KiyoTPJnToKTS9kNzeDeocrv4W+VMF6rgv8YD3gQgD5WNex1ujvorRy856HrGgZeh+e5dnJzcqX9Tpq3VRqhr72OE9dQRYUKHir1UML5lvbVhX815YM6feTuhJ+POJ2rohnK3nYRQ9Wp+NwVE3sljAaIUCz+0UGCDytGwIN6+qKtaZRKhsoE6aduZpqE90DRBv3P5RPxtJHPKRBn5uGVfMDNLb7WZguNK2jPFGVeXvRaCdHlq2TV7Ngf4FoaDtovx2HsG7LAYMOOYn3HjEtsNkAfvgtt4cgPjG6871BnzX0zY0qnzRsgzKdxqXhihd0PKhpRLbMg5Y/yMg/9T4DVz8UWoAyO2agSHMIU4erS2qrnzwP2rYR2tN/Agc/g7YnOmaYrM3EED/8ScNIJzExfst26wT5FBvR6r9cD8fxBrca3X4F2FvtkR85m+wb2798LDYD/UYHjv/v3S8TVlMzO0m86P+gb+uzfhhx9/jGf4DKZfYMukCSKu7omYNC6w6Lj6M0L7kv5GaJ0dEOzdcAU61vTDg+u7d+/GA3ycR48eVngXn8dvMMoj6ZDe16en4YfVF5BO/22JH2J88fxF6P84zuX/tK8Ded1s9YHXotHwZ0B+X9XZlSUI0+NXvXZEwpP4Bcil1f67j/X8xQvOAzgT+PFx/euyLeP3+PikPkj4xZdf4lPerwOmzljM3LUf6CPwz3Xb6/dQXF1LuPoOoN+ZpGeLzAwe0YxjlBKI3aUOjozTiXEtGB/R+X0wfdYr6VEDDUFAwE3kHTdNqqpVGnxVn9CSmQk5regJNnQ2+CieNzx7+gyf/sc60P8R2T59+iQcCx4e+8HdBw8f1KGvB8COqbsc8Du3Oc+I177Yjv1rrUVkfL5+DQ7cxkfliQIo48yMzrzXWg/1RZnqM7q+n9Cv3lsMa+w5oJ/p3Nl7Z80CuOZhrDrnisOwYBhiMK+vojfkGVFz0CVzhh+K1BZoF7Xp+kLaB0E9UGcE53ffJ2iVzoBe0Pyd75kInzNAGfQF4PtMXPrKPDkxT26Z1zbhesA+Bbxo8kTeyDf4JC/V94kOgsYnAKYUeHCbvw9XbZE3Ib/9vP34zHnw/Lp3kUonxzfQ2skXbN74yY//+5e/zJ/q+uabmsDPOSxR6G7ueBAhM5ZNAYW8hhEHKBhIw58M+/6776J+FuTJk9pA2OBo2OnEAKpgBxy8rZmoVdRntKnBefnyFUo2Rus9OgweUV7b3OAA65Qc+U1XDn6d0P2UV/3+/B/+EF8x8dxjsh+gwQ5lKsAJXFuEdxm2obK6GX/J4coljogLKul2wBg/53DGwxrbUqFt10+KeVi0xUg6GE6Y6O7rULBh8uABEx302KbQoTlRDtsvnNDsgJjoQ01/0JSZ0SjTOga494rLixqQpE9ojzS+fPkynmKQX8IPaXcgj+S5seAmQ6Osg1xnyTrB1VuPA/jvAfi9e/dDZ+3k5Dg00jpoHaUt+lC4gI5MItxx48rImO8keDdUmxPFwJGZDJSRgbIp6Nlo8yDkiXQKnb4K2ZKFKzpHHemSnyfw0G+HHHMYe4yjecz70dExjueMw35l0gZ89FNoFx7s7nRRGSnXy51MPTSb+UIb0NeoZ5u2LZ+HYR0HOLc6tLYjr07c9GITUuNH8VB/tzg1G/RVXIYji6yJ9idkIMTn62/KAURZ7aVPhMRNrN5ilusQw2oIdc0xJyinCTO8gGkX6M7r16fl8L9ijL1+/bpsQ9kDZG598a3X4MOWGO+NsdrmtgrXTgfEr/1wbGo3N7VAH2PSmaNdCKxx4QRpOzpZgjZmRJd6a7FGH5dxkpnh+JRO9dpxbzlpEmzH9HN0X/tkO6XXTkKMbR3M1nsMxlsPBm98/HXNabpZ9G8dBwI20L5Il/za8G7/5UNkwvuM3lp0aJBvq2Hmof1zzK2xTab33qIBA3RrAwbKUT1663FAmQPGYgHjtOpQrjfqUCgzI0KIqMD3fZgTY74sB5DPc05617NkZb9vg3dUAmEDb2+t6G6ElpIf8kWbpKzcHBLOnVs4EL7ETvkBFctY3/4esdHtonQY1ujygE4A65l3vTNH0E4mDdKAFBKEPFf+BejSdAVqaJXwAcw1rC0KQRZlZmRmBHe8dVkHMO8mFK/eqvCLEybb+cVYPiP4R+VAZoZjRH1W1BPGxbFSCwTivgvmZWZkzlB+kWOgZajr2h/HjmWDKzN5fr4/lAOM6pB3zh/acfmpH69c1tjeFXPoCr97tVtMZuYsi8hovYflgriyE49gXJk4x/kNqKdPntb8ap5+1n02CT0UE786IKyw+dr+u/jsd9hIcH5otKWfXXRhK63fmctsU7ptRzB9ZI6NX3zZtwiajYiMf4gLMhgOJSPpySSByMhGrnOu/q/9l4dDyWkVxi2WmZGZlOY2vAHy0PG22a1LIjIO2Di/d+9efPnVV/GHP/wx/JaPmzvr9UF4jeX3UpPb9wv8J78d4Dd+/s//+T/x12/+Wh8KPsWP2oI3M4sedUjZSdsCQXvBJf1XQL8mgA6HfsAJB7+zTtypedC6VPnZWcdeZ/qkNAyUXNswSRzqkKB/RXb5Neqsvq81LgAAEABJREFUNJtv28OwZv5dxVxmqjLyfYtfKO9P8RtdGy/rMuvbx4Odn2Io7fLTeV28QZ+LKh4T8Sm46kH4rpu8Cd2Wdnni+s7xsMH/onpkgkh4V90PTMvgDxyZGUS5MzIzZv+xRW0QMf6VoX0gK+YL4koSS2jqEjdc3g13kLvwvcFS972FPjJz1/A18W/Xp9lxx+stMt6gv/rxyrp4jq9m/9eMEXUHJhUO4+rKmjGi3sgv0+SfzVXLKNnI2NlsLth/mA9vtKmWr7L4i6230rf1sC7d9z0jgwUoa+Rt1XMv4BJbqK5N8N62MpO8S/Y2xhprw7Ci/qpwNfBmggNQh24CyN++Kb4k2sYcn6JIiZsX6ZW0hL4s8SU0DbjCeyOdrL/P/el06J9ae0SuW+R6wSbosvfllyU8FHn67Fl9KEQbpg29y2HTmjlVGWhnrCuIZ7//xSbkZZplJ+yhc/JoWIBUaLeK8MisGhYPo5lJOEMlRpYuzGuKQXXClLAuBUe9UIgqUWAcqDvrufeQUoGkt/JI2929tdJD5+9Kop3qp2sSDjcrLTKqvYyr0L5uNpfY2S36O8RhrYMOi3ZQQDP9RuenuL6WFOuO4qdgZoJToFzSQ9LMtyyv5AUglndBfOQljp+vYrtLKeNCRPLXZuAQ9+otIzwEjmkT03hRB7/bzeu4vHjF3sTLOD9/FZeX59iEMUYUcRwbXAGyU3EVfbWO1XDABv9BaLMzk3ITMAasiLpaRpA+TWPh0f87Zx/h7OyccsGB72H4oas77K0K7okpD/VXnL13ZNxjha3Rp/Nb1x4E/ZG91z/96U8h+K1P99OCSz/whx9+CL8R/C37xx4E/8hB8HPHyM5XmCBugXGcoFWQ5gmaFhiJvwkTfZhh2tV5M3SsXeCnXDJGG/12HNzFz3S/1nFZ/ih+hvN1tohLdNA1+qtXL+vXHd3ffsrh10+Pf+JA7HH8xP71Cw6C9W8vscXyzi+5TNAvTwvos7faYfoCpn0oWPe67Jtv1+kfH8vIqjQ/K/rBD8eY/BQu2TN3z+zJT/Llp3jBnj2cjzvYua+//n2U74ivr85ssVvWkQ82Vr2BgApN+IcFKVzgFxAJCnlDlyMYd+qhc3MBSpfJGEXnxx2fnFPktfyarvR7RL/H0v9pV9ZwQu8K4sOumQbK0mZmvfGCncQ2b/ArPctxzfbtt9/GX//y1zBU/8/OzqK3XvL1m91/ZH3wB8b7w4ePylZ3fET7IzL7IU3GhczrdjBWJn2GT+DAwsUlfBeKjAzlMLB2N1QW+o2C+mL6IXOr9s79FEVTskKPLN+x7TdhNQyxxr899EzG85jjI9aKB6HMt/jK89xxVh/+PUdPLrC3y76mvqpjX3D9oi8zoeelBxkREGAQt13vzbyt0i9PZ8gWkgqhwfErLzeMkUtAm8b0W7xeofvDsAr51DuTCPOM9WbwWaiuH/Q5AqThuJuhXkm/Kk2c7LdusL+V9usk0HJChQsXwQ57su+EV5M1Bv7Vq1dRhxZMfCMKIxOcCBYF0EjoCPspKevKEA/WBhTIsosj8K0/H/bkp3KQLzkoMS9bC0/SZeoZzojt+mmxF0zEmVk/L+BiWpxrHGk/geYE/ggD5KfP7t+/F3dxWNxAtz3xqXSCglvATSVpnuGivhVqe07o9u0l7dlPP919yaFGgy7xrenD8um3Yw5+hSMGhANpWK9jwPGSLss2FCATbu6BeAqSfjZgLy9Jy8wIwMEhbx2UxqXXBWjRx6aD3wI+P9cx3EajfGfjp7cWnYG7ZvPhiMNSnbZ78OMeE7DOzokHv9A6DOuQBnGXIjOJywcHqzKoQRkfd6E2VPN5Xc83+S7tpvbW7RrlomhWv0wTBug/hO5jDIugg2Y/pHXFoOr0y35aeWLi06Bcshg/w1lVXqc4kKZJvxOnencKn+TZFuOk3KVntZOfbdnGCQe9OqjHyPKIg2aNou2u4dEKmuRTZko+wGhA3+XbTZCu3RCm3Of7N+cAIuGOUijko25kVkqltdZjtRqYsNYUSRZM5zUxaZfUGfVCHblkQXCJ/m+wP+rIiG6NTEzq0IZxr/4i8sKRrYUQb1xoFbeyRztwzqaw/gZ8jqcNOLQfgvEZtmzUbKtsRjIWezh+V+jbejgoR0pdPODQc41NcYOn8oh3JpkaN4wHbcwBE7Jl5nSwNfBlww6soDVRS4mbKp4Zn3TZf/XdfskP+2B/LrH/Mx/Pi7/GzbOcDTVo6bvNeumX3vUwRGstMrNC44J5ftDjhEWYH/5wbJq2ZqPNMSnYT2GFPWitR8ki7ZQQuysjib0FJGRmcM9AmV92T/BWqV9DJewjhXHFN0LtkvEFLAs1My3wqcGT4hEyVu4F9H0YevROScpkthn7FOHcIJ/3Qbu44L8OrUIFbmNvQL7xdvWSkVfx/WrOyfb6Jli48qj2a4bi/XvB53b/NhxoDEh1X8Agll10geD4WHRcSsxfwHGvTVwfHDI2Ohthl2yKXcTIJuy13qu5KCS6nJmROYO4PsM1BzBNbC5u4d/lbMOZC5Nsba/2SOi9XfEPNgYv3JbCDsFz54SJDYrMLHmYc8Hi7+WLF+EvA/30+HH9exjnBv1kf1lFvKvVUPPzeliH7Zmn3+ocoH+mbXNuFr/gnGNaby0aNKk7gaKoJxMdEUbm7/gll8Qv9ffjS9rfIbRfE/zVj83MaK0DjeEyxSU+sDwyTR6uhuEqb4In8sduCHHLZblRn4fDLvk8wsPMLNkc44+73nrw4GH4AVvXWfdZT+ifNORg+24WubHg+s/1yYuXL+rDvm4KKn8/+KuPLp3SU74OdPbeo/WGLjUomymUFkRKWsYKf2hgrh8oa3zV+6xftNuAuQZVd7d1R/phuEuaA/pSkeJHFG7rV/s7PBP83dB/62dmtWObrc2t+Jyob/7Mo9mH0+aYVv2CPv2Uu2x+3r17Lw5ZTwzrNXw8oC9DeImjtxZdP47y4nUzpHCA3zI3YYIh1vODrPL4Ap/VNPvQslV/btb5Je8ZGd5CZoZtdGjV5hrabpJJVhDEm5d2dz9leTf8cFhK7mP6ZXEpDsjNmK8lnN+Wp3ye0AVlLHgYJd9dw07oVpXbEZeZIS/Uk46fa6iurlnHOg4z5zYsM8P8rqxnX/myPtBwxJp84eugTdzZQ9MSir0ndEP7ab0LbKvxzLl91yoTY1adGpbxAj2Jnlk3lgscS/SDwtwvRafrnRB9VN+vwXKmL+ES913w/SYs6YZ/L4Cm+d4RQAfh6e7l/QFF9wvo32vfztj4fMn+2LPnz+oDT/LfX7VzL0Zwjmu9U3VG4DMzLUbam3fuXjOzbP2sj5v6QL06FKSrI8pc/crc1cgWHfkL6o3l1tgh11SGpufOrgVVuMOqSxgVCQKY8y5Z7/LjliszQ/yNNgxBBBYsFuNKuosmUubqSbAPvHLbH8eT9K4YEy3hAeOv5nryvRfqjAu0gA84H474npmRmagpOdS1Xd5IizAMr6uILwssmD8k3K+zxG8P32wuoQOoRRN2PBp/QdoEjBGxRe6X+GdnyPw1PtqrOD97AbysuHZgnjsaxzYdjq4i2xBNfgF9tY6OHmTrQQaQO4AlROFK8euSeU+74tztL7Scnr2OEVmtWX+qu37Bxj3PYVhH69DZWvTeY2BeXqNX6rT5R8x3+m7q+YMHD8JvBHsgbKjPcJcDV+fHzAz3VfUNvuWAyX8haOi7e8OOIceS+j7rC/TSO+V3G4zYNuG2fNPFJRiHhGj0Y8BeOi5O2Bu9w7wt7XdO7tQ3mI+XA47eWJds4pQ9Rr+U9BN71o85uHZf+jEHn37Iw1+/LLo5ONYWTDFfhvtgqnzfTzM+p/NM+zoDbxWha/a+XonM4d/pKe8u8TnlhQe/Hoz7zW4/AHjBvLRm7lPmX//+65K/MjfNPuq/l48F7ao8wVV3zPf93bBjyrszf5PUa6RKyzcpvAmmz2ApYe6QMQDBjYyjfXCeLh3UHjFny0/rUJqxLv4ZHz3eyZ4c8FQZQsuP1JsBWweecQcT4UR7M4ZbniDWn2utl/43xkCVpGnx+GFSffWnz57WN7qVrf67Pr7lXA88+uJR/dy7P/f88NHDcLys17N/Kw7X74aZWW1kZvXNtIk+2Jf4fP0iDiDGYJKI2y7lmjnzXd91safWW7Gu0mav2TseiGdmKJsR2ZR8eLdc2ACRzBbicw5uLYmjO9j/ztwyMAcUIH9DfVD1K7gm9FQbXsA+uD6r499327MttJuSETQTt15k5vtL3Fr118iQzn08I2PMPgiVDr8MW+8xrNdRPG3NpALrM7xK7ffDyswa5hW99SH+G3CN/dZan5gBQZmJkBU6L1DsgvPFi+fx4vmL8FDDDilAIXMum5k4KZv5MPdyU+WeU0dQee4w+esUaEBUhKdPnoSfGPcTYS85bPXTVjohAZsGJ2U291RUHQUnGY1S6y2cXDQ8Jxzyisv/o/Lw4YP6CZK7d+/UJxJa72CJ+VNtbGip/OK+5MDCuOEF6S6mhTMOEc9w3P3ZDw99X758GS/YvDo9fRUOnt5aHAxD2J6bIQ9xbvx5tAeES5u9IRIGEJYuOsZV2mOntFmDpkWH/g5t5hlmZtEpP1WmK9qgU3rlk8qGCECV4TVh5KVfehdZZGY46AZo9OD7pDZt7oZ0SqM0Hx+flHJKW2bWgL/EWfEQTN6L74KNBemQngXCa26a2FWE+I2bvi91pHeaexYj6ZvtJtSV/RqttVhBr7xYM2h0HsvZZDGscVrpwMIry4lXXsgf+aLMFvAgXHm9Pn1d+hd1ZdgP+7bBuW3wPxv8B9xYlD/H8MifxNbhO0GXbH+NQVxhEJVN6y0y8woiC/Htj5/JL37MjHk3DvJgVRTb9kuQvv96Fb9Kz8jMSpZP8lnYcugtDwTfzatC/4SPDP7oY+ZeaJpy3aXxyk0+/UuB9N5a6VgjVHe0Ia9evqqD4DPGvDqkPsmfBi5lv3JjrrWYmLx0hnRatzv9lYdvQXiVdJEdIZOD+EpfmfRs13EqzPF5LCzj1QXRMQsNDz/VzQMXXSyk1M8TDkMdE6b5fufunbJBa8bLsF6XrTtBd00/OjwKx39vPdT1TLkQjLupQN3KzOIRD4m+HdQtgDuW/rrQtE+1IUa/7I/v1SfeDQXzXQCJXFrkqXQJBywO1vSv9252KBfzBflwlzlCcCweYP8F04Wqy/gcyi6sypa26k+h+ps+Zr7EFW/kES/c8BpGK/8tdsdwySvOQ2/rLdxItc8F2EB5M6zXbBSvY9aBgzjg3fTWWniJZ9rplht+Otm2IVSceWE0n/YnjIg0Wu+DALriHUox45ixzfH4fH3mwK/OgcxkPPfIzJq31Wl1XRs8os/BlS3DsSBkZpX3INExoo+mHd9stnv11dgJnFFXZoYvmYTxs9e/VoGJ7tyACb4KIwe42u0LNm8u8Tu1Jdol5xhD5xJ5LmQmLAREB74Je7PB9us3OoKbuY0AABAASURBVD9kznnKz3n2J3x8D3/dQFA+HuCd4Het1wNz0giuYM5ah7b9GtakDWGmdQSaiogs+xpeGdFbK33IzCCD21JCvVrqLaDLlJuTJ164r97n1H/Mp72a55KxCOx97rsvG3wT+S1vHQsNvphu2hYfsPpowq0gdoCCjjXrqQ9b8E7INzORxzqcl117/f7r39fmjxu6yiy4qM2c1kN9sX3Ho+soNwVd3/nB4adPn9aaSp9LHUvqZWY0YO5PRmZGXQTi6b1H662SlkdmRqOPKRCfoHsf5NMV7PJAd4U7M4k3wDDDy/Jb52vAd/HbFyFz1jvbYFot+6LOy6MN5a2bLUuH9cNcbz18+DBccx0dHu54YjtT1bV88Gobgu2ZVvh92UFmRmbObzB4RBa2qQ8rDxt5vfW5zK7YXPjXeWbMfwu2zIzWSCPMJIzYlVjivkNoBOnBZVwgCuPs34hPPeqnvAH4Fzs5WYboPCZ3kQWDWD4dclfVUNi9inyBHdU2PkKn+qAvuxz+mpbZQpmN0G8e3UK+HVjFalhF73PccdhbC2Um2FpmRv0RWm/LXCWeYT2E/q11W2+s0YcC3zPRPQpP0COod9pD65Jc7fXWw3d5d4B/LC7bb62VIbSeeUL8kit/SeW/c11kzP0mEaVfsOjN1DfeqgiPhYf7mSSjKrPubrGzysZxWYdoHAC/enVaPw/oGu7Ro0fYzzuxZv2jXFJNyIjMLH1qhJkkxAIzXUVzpfNOg7ahDRC0oYq4947tXYGnx3JlJjYbPWIvI8HZW4sj9lXUDW1aby1cf1a7VkofO6DRBNSvXcqHB9bblc7MyER/oVvdW2DOTgKB4Mad2dDrVUFGhmPEMeg6fIO9dVyaNopXIhMEgE0XkG4yVYPmI8gLLttP8jKTpDQF8LbWEhoXfP9Q+NjyQfvXMMd8TqQLI+E2IjYI/TKm7XlsL1/H5fnLuAD85u/5+SkHwOfsd10GpoHuut+5imhDtL6OvjoA1sRXpPUI+lwHbi0DwUcaRsRIZdfq8vecQ72z8/M4Oz+rD5XJr6t1Khv9rXfQ5JXOZ2Z00vQT1es169jVaojO/skKvTP9hEPVBw/uh/qv7+A3Bb/+w9f/H3t/3hjJbSTowxFAZfHqbrYOSzP2zuz+s9//I/3e2ZmxZV1986zKfJ8nspIssslWS5Y0km0wI3EHAoFAIABUFSvu2qg8axt6+fvff/5zfcvw2+++C22F15w1u9ap7yynfTmhd6Urds7wxLo4Ma4CjAgILDC+D3OVxJv7sC1Z2hQPnJPSe8wZ6dOnT+L09Bk0fhI36zjnMZYZad9zD+f4a86HtW/8RvALLoRfvnwV0vyW86ULzpKvOUstmcU+ti3rQliEJMTs0B4EpgLfBCKzRduNT9E/d8qsqj4Hfq43xNTDS5QQwUNoflfTxOaGpxjhtWfGjssr7Lnvdt+GfvHyRZ2pHaDfHOf/9af/FX7z9wnnOSvkQhTyQJj5YIpgu4LhuZU59PAbkdvLWOot/l7Wg8H75e7HH6y0YwH84Jll6265yRLI35K3xGvsSC+feVayi/yM7LcegokyYraPykC2FokcKHeZyOyuncInXsrLy/GOT+vExWU5q4hzHzIzMgFxZ6ssyzrHnPtvWbtesG/79tvv6sO7fphzw15AO0Wb1ruXP/7xjzW+nzz/JDxD7+gB23J85zPTbUgDrYTrTCb0Q/NI/y1Xjf6sr5yx3Xi7wJz6K71tcx8+oln4Yo2PKHlTJJMaC8QurE8JWMw7IjMLHFf1p3aJ8zYjQtvQeaq+U08ncmY5geygYo1dxUWo3MeeI26eYGrrPTyT9SzGD7weoSvFv8IeXmTXcd+gb4Xtnj40/QZoS5xIsGhvgb5EID9xz+W9+M8epQEe6ZGuEfqkVRn3/NX5MqIP7aPyn5lhWJ521r9MKoc6DYYZBDIzMm8hkgI/8Wk/sd4PVMtwwvY2L0KZWTQ23hoDvbWQAS5uCpZCVYYo5arjCENSxnDrvb5V60GAZWXSUxaEpyywGgky0YXSfOGMC7wrjBDrPqWcRoM/4fz5Z5+FRoSCdcQlR32b9dkzLkKOMGqP8I/LV6AzWzBOkZllnGTO9DtwLsbn5xf1qUwvd4W3u4veN1xU+22Fs7OzcLJccRC2ZYOW4NMoeHLypDZpx7QvbcIxB1nHO6N6Payjtx7yrvXGhFgVNNsHWpOfLRJ82aCJeCZCDbGLQfEGg+JlLaqzAXQJDdJtHQ931sNwczmQmWFe773oki/HTDyVcdEFbYcePlDHtgN3I8gsQAqvsGUyblDujqkGljAh1BN0WZ5q9WRkBG3yxo+ICsR7znriUj628o+CbibEK70BDuXogMuNQ3hXNNcl13GomOQfTYcTS1z60nnJZZ0y4ngtY2S6bQmGr3YX+vKz0c76YF1yYRuz7BwWr9a0LdiesiZ/LC9kJiTOEDH7mfiGPwSUiXJZ78de+zy9XwY1gexSQgbYVrYqQkr5SbxoRXYqwReVpFs5kHfy+Vo+wK/z87P6PyXy7fz8POS/ZeLDJIr1NwYQzHNLVNIFAJ5n3vrmyyvBMMwsz5d8k0eZWfpri9xPyLnyNcHvzAzzZ3noVcb557eFLzHmla+RcjG3zNuxyShH+igujBt5LCiT12wA1CPKo3PMdIpGtoyBBeLg8CCcowVcdq4xnpXLBQ7Idy6fMD/qQwr4FUYXqX/mb60fx0195HrlfO8N+qDMxvAyM3gIISy8bb8hQ3cgqTMXokSUjSZfpl2f7M9V9eeSjecVG88N7AVfRvGt0SfL28cthyEjOsa4DctX55p02h911CG6quYkfqWhrzQalr7rW16Y0w9iPaxjwKhwcRVnaz1aa2EbGRFC0Ify49d3cAO+IX3wzLVthrH4lJnFp2E10IchVvRDWetsljv9KECX9z2wb5n2RmBMGM8R434E/3jjg984eZO+oCwSj3IZufgVqFfEDV7jM/gOX0LMbg7O7znl/XdaqfC9n/dwyj9T/8mBWw6oJ4TMZK5E6V71zYgsT8hylSQvE0kDAnkjFAYF50nrreberKOuOHjdoKO2teZNu7lQ/i4c/2DOvrtGzTppG/ry91pbgUM/fQ8CEz2uXmqtRQqZ0QTCpgmZGeXg5bjTQ+oe64tH+8xvSXiIoE07Mo7qcNcs16+Bta9wgiczo7cWtjmo3zloZCDDNdcP9tXewvze0Zsr1oAh1JHSIVSYPP3MDJ3eDImMZPAKnTyYkCfBNUp65Ynxib5YRqCGXkGFZ2RReP5HwjQdQfN5A4GTrwLBaC13fEnm0LwGBY4avHcPtCfB+xCRjPE83r01cLUdrh699XDv4fish4FLzkNs6uP6xP/p6Wn4TQB/Bs5DP8d3jQ0iL6/Yx7m3W/ZSi0z4DZ/61gwHhx78WsY+ZGbJQGcsMzNGxqPGB9nRphUnvYpMaG2t6HL8MzN0U8nhhFyPNyCOqsfCrG+5zLm8YdPUM1fss6RT2TUtM2mnFR8yDafFC8QpvZbVrn79+lW84aDaD5r21uowTFtN22a9HuY+tQ6+GYf4ra89KQ5tQ+ciqztlaIL2INcpUO233sqvNHiy4RBFnvltjMvLq9KV1No90zz2lLOdGyhsuyIf40nqAlXeCBTKY2y7iTERt1nmZPCXxnYAsZUPHUmeqca31LXP8to++MFuw+ps0x0Lx1x+yCPrgIqG3++XOD8MSfYeFKIlThZxyEPOApgKqj3SyQ376B5hgxxvN9fVi9JbjPFcbrRYJPOukdb7PFf0M5P6O1lkD7wF7F/1E1wTfLTeChtwYE611sEvbRGZyXxbFWSCByJHyssbZUZctp+Z0Wmz0bbg/BRfATq09nnxT1ccgIdRc2AKeceLhzCZu+HehW5jJMxVqp7BJS9rjCqfPMfSc6X61y7ssf1WnAfm6rvWG5e+T8MPhHhwfuB5jGsfY8bwFYrMfXwRbSdPZk7Osx049sIiB567OU/sjzDWfmuWSeumL0AZce09ou31al1ypWxkJjqfUviBR1foJH2UV8B97sQjLjMjM8kFrC4igq21SP6U3U3J/yaUXQreyG2mJd4H6w7DOjJbXSp9//2L+Pqbb7gUfMUF6GXtPy8433BOuTZEZAQw7XiVtC2OzDk9yUv42nuLRp7x2Dlm2BzykGoO/ervmYYJKoURn8vf6Tqm8bK++bvdXmDLntNvLn25+B23V9C4pdyET21/NjpX9G0Nbw+irw4LWj+IaKsYs4VYJ2r4CFMy3AIYHCNhQs8kmavVEGvW8dY67W7rMtg18hpduGH9maxMuYm6CyThgN+ZGa216L1H6x1/FeJTBrX9tBH8BZF/+fLL8DLYyyTtCPO3nMloL37LWNdPRH/1l/j667/Ol1Bv3oZrhevvgr/aoC3IjglCTE/GOYqYiMy8C7HEY+fkXVY4s0Vr0Mv8VPbW68M45Kz38OCo+pDBXzZs0KG+GWxfDplTnT5u4cm7d2fhF5q+/fab+Oabr+Pbb7+F7hfI7IuwT56/XXN+MiKjmQnOHg3awRojHXDdcx5nZqW33iMT+pxPdI6HAYufxyVodqAXwduH9gwGbm4Pptp+QUDniCxchR/s9MLXOelPeL9gflpeHacdKPilrJk/K7DRD1BltrDPLRtptw9NR1TbGRl7jjpRKckbsIyhjD1HxPT3wCLk6VEnAIvoFxBJ0gL/FiIiIwS92HfQMsEHvHrbXwKxwJxulJAPYJ51Fr+SePGYdAskiG8pa7MzWRmZD0CQZiEwWGdCppwXE3ubUTC+A9MoFpkZ6v2Z/9QnHriRcn6Q7RJ96jfY3bN99Zev4quv/hp+w10bd0I+HUs/DOHPuQuuaZ7bDeuhxhRUERmEO9Ci0GeUk8YK7L/M+5khI+cW9IDMrJQkVcD7hR6xC/fRm7bA/by9+D06lxoP+pS1pnnlE68xRe9NCNHE+E/6ZOpv0KmeYV+zz3f8tTcdsxV6znoUQ3cigAQyd1ipP0vy+yOXSRmAJ2ZI/KwxF5/60Pudagfb1nZSPWfhACvypsypM6XJdcW9k/41+7ANd1HmS1HmjDupB5FUhh5os1+ETI2ozHjPVXK93su6m0AbtwlzBd+3kJE5g+1Kn7Q6X+xDsBZWn+GnfTacjEUkWKlXPsH5MXEOvfd+ICvzgcS9im0v/LMGbTeTxh0FAewO5NMnT2rxS3qlYG0xOkc2dfqZWZ9aVbhkxAGXFy7qVK1LYA3iSy5S1iiMIxbWASNjBWho6GeCNQNjodeFrsrG/z+lsvnXP/4x9E/r0veYTfZRHHpZMqxrQfaAIjPnBQpBd4AcHAdMGBEa4wrYGZdiKrW3795xOfYuLqBJui5RgAqkfaF7tUBLq5eHz56dYsg/iYP1AbCOIxZ+w/ahs9my/d5a9LYHvYUTTlzywHBmIseILgp1pmuMDcaDE1Qj4c3r1/PPpr14EfU/MaBNui2rYHlB5E+xnJw8CQ8Y5K97hIPvAAAQAElEQVQX0l5Oa5AcHx+FtK0x3ixvuxpV9lueVP9oT5xbJtqW8CgtgGUXUOHbZuzGvvrA2PBE0IeMjCiIu47kJH1kkmus2Z4Fsmc0eCP01kpOlI9DLr30Dw7WMTCBMjOkSVoFNznXGJ3iUn7eYWT58zQaU+Zv2FhIp3iVud5aLP+DYwU+L5qeITManfJLsD3LJpM0W4+kjjikWZhKgQbjFDuX+ED+ANDvKIiHnbwUyJ1gLCJJ6P6zK0ByZob9yqTduOscny19L/5woCDPRsZQ30MG+aVMySfl3W9Gm7bI9l1sv81YwstM3gUP0JikAWk5ghMMFUZkr3zizvuR8XQwO2OtEePcWPiq3zG0BeVFPzPRI9u44FBcmZOHl34i9nrDZmxEMCIyW2QmAaK2Q5u2O6IPHYMFlE8PsIuGiFjaG4ZVKIfKo3CgLmPOrtGN0jfgrygzDOswzzLHJ8fh3HfO+I3geb4fh30aWGilvXuZSH9sBwKj2kWkjLdsUJAkZ1S8tag0+xGJRMaNk3+C9TfoiQ1GhHPZOXcJX/S3pCvH4rDtFbpcPzNnPLQrDnmfmSGN9kV6BfVU9YuL36OjuR/qtxlHixXz1/7700xr9O4KfvTq3yp6bzd9yP1+0M6u9fh1HJ0szu35BMc9mZiUP4hp0Ok6sWKs5IXQ6WNvPRJdZH7LjMxbABXsk8vCLGvim8BfAF4fy1GQh3K7vJt0AzucEbe4CRHNCNIEQ0E5w/GAy+AvgzdAucyMzBki45/unxz4eA7slSw53sksHjI8lg2gztlin5iveAnLVEPsCoNyX/kkDOgfdZEXKqWf0FnqZPMfgkLwD/WaQn7cAHa7PFav65uuDpKP6l7DDMaOQ3I/I1NoYV6ma8Ytzi34xOV66cWeBwmvsWev2dSp959zWfjZp5/WtyLVfeJwvMBYbWQmeGec4tFGF1dmxmo91PqxXq85mDyIFWOd6XoWof7vrHmCOI1nghWInZtYn5Ul+3gHkC/X50U+LJ6ZenfAlP9xgC77J2RmjaXjZr9Mkyf6zqHqI4HMjGx50xdDmRmZd6HGIVu4FsnHgXVJWOF311yhN+o1cGW01rDh1+FFZx3m/su/1DeCn3/yvPaHjpN1W29VNjKixvTt21AuPOD1gNSw+x7H2XzpDlxmWiWmnU27jI+pmRni7eImnJmhm1AOI/aX4yme8hnfibE3zzJCZkZmi4l1Wf5pz1xg3+lbJzOj0T88ysxrbqZ1kkiENrR2t7bhq1evOfR9ySHvy1BeN7SXmdF7p+5Ue7uJcYg9lwke4tJo+4J7aHVZRPJHM9YBMrNoqUT6N8GPif5Ig/Wu2Ovq37QxI4n33GPp7xUkIQEazAWkIUmDHvmjvEl7QIvJ5PDQAI/xfQhwSJv9s54Hjepmee0FtnvvBUyXr5azj9aLnQM1vYcvu7he5ZPx8L2NVFhKfx9ME+Y038boWiAOMdIn296iy6RjyxqiP5GuXnFc224+ZSLbjPOc1mOWmRnjBLIt9rH8GhmvDeFr9rEedJWck+/80A4WGjy2nHJqeME1QZgXA+KynmA5y1i/5mZvJW/OOaG1HpkzHfbtHx7goTyQl1FhuYzg3EgUYdMXj3CVrXxrZix/YUje7sByzsVr1jj32G/fvqsvF5ydnSNLY+lHf/rWMwj3OgPr1qxrwQiOzIy7LkM5U8bE7VgLW/SK83we/22MyM8E6Ff+uCmbCdIjMwvlRMRQR0YPj7jM4qzFcMbyV8WIzf57b/hRLNB/L3NOyMw5UO+FrxGZc/rIvCm6kX19ZTkjmSvOlx4RLSLfh5Y9lO/A+YWNVy9fhd+y1J7wQyPqjrOzs7ocLr0B//ftPueHfW3gzszIzDDc+yr250fG4uzkAkvar+XP7SbMFiK2KLpNTOPV/M3fzXlsgXGrf1bhmDbRYVtvGfYz24o+rgkfRl/N0FbryD7ElB15yRgzCQugp+MTipOz60BMABKyRe8dO2sdR+zHj09OwoN8x+2CPf/5+WVdwF4zliM6LYpsxhwEU8niHA5cgqu1FgLRegw7ptp+zgXPd7/44ovwElgw7KWhNDim2gUv6ssw34c/QfvixffhhwrfvXtbdEiXdIy2Lz0ZkUmbQAZ/9Dfzrh+7OCUJznkNHkpbZsKYCJjFK2NOa6Gr+cccnGhLHXv6/LR+hfKzzz6N+YtJh4XPdc3/+/3ixcuiWbr9eegXnue+foVueIfMXnCRfxVb1pgoJtoCzAS3+I0lNGVCjxGyQB67mCk/L4DYphqvzKx5kpmRmcEL2ZjHVX77hYh3nJu/ZFy89PX/w75lPNSBnrF++eUXsx2Ire842z3XTsGwc3ClDkTOMuCtAhi0A+QOIkknHHt5YXwHljOeSWgB8ojdvpMSlbfvBy5vyxAKy8TdtMw5TjJPBq8oV8GsaJIg4D34wLFY4E4Bx/JOwl5kQYifmZGZlZmZFZZ3JZOtRbY5rfzIiARsERka0bkj80GZFTacE2+wPww7TuY5ZwxvsG+UWcfUf1fw/fffxzfffBPffP112bTOe9v1otcv4zlHv/ziyzB8xB2OczVwI/Pf/krfir2CYDhTuigAXcp2ZkYDUoj82f9AyCPemF1GZNaLQD3xyzraivvwkS3e0En9D4UfQadoyWPn2uyP4fi6Ryi7gTFaDSv0+4CeX4XjE9BqWWUiaDMT2Qraj51mEinhqLyMXGSvEbZsAWHL7CAzwnKtN9rp0ZGH3vGFXTiTdQh5nWXwuvThNWu4el/wG+Rle7ufQ3akTxkbCUvvRF2fwGXwB77Muz7JPBlBeuAJerHnbuKWWdIN3wPnQNJn25anzhnBOZUtqp/quxVnu/Y1bKx4Vy9iuYN41FUJ2s3MCCFml0l8Dr73pun30v72BJjshk2hcRDcxGQmFxHrOrw5PX3GIYxC1OOgDuaHnbREtNYLFIA1eXVhwWVpRtSFpgvHloXPfJm5hmEqExWLnwQTvPT1E0SmazjXRcfRURwCBxixHiatOJhoCKMCsWFhrk9gcoGrUahx6IGCC7EG41sOHVRw5pl+yaWqfVOoxOHAHWHw+FMVLmLPnj6LAhaxZ8+ex9NnT7lwPoz1sMYg6oxNzkCfWB15xhDXyASbYaq4wiEsE9IyxhUg6dXfopwVfGmVNwpVoeW1QWlL6/n5RRk81pXeNYdgJ1wGnZ4+D39+4RRj5MmTkzg4wACE/1TFuNjGJfw410imvy7cbr6lYZ44abEIPcY2Ee7MjMwZAuf44L33JCmZGYl//8nMmgyBu8JQ9FOx0j2shjoYciE58LJrWIdpgTPfjbF9d1zky5XK4PIqLuwD9J+dn4f5Sx/sh+WsK0/E+eTpE+TzNJ4+eVIfIHBjbbrgGHcUkGWFzIxMAQJ2j1N1kjkG9HfpP7fH9EJmaImAPN4H28qELmRbOhvjUn56YBWxrQX7KrwE10Be5HsOv6pPGp5xSe4cuIb/8gls1Ve7pCxumX+2aVu/ZZggWDpnuE8puYyTeSN8HJl7057RY78n0vRHDCIYEC5E6g3nsfJguCMTK2RzScvMkjP1xTv0hvNnlsltHWAuMjfRZlEEDSPhkbYF5XGGsca49xYrdJXtrZm3a+ao8ngDpA3rNfqU+TAMYTkXkfKhy7pdGtm4uhnrrUUDeus1z1rvoS5tySgDLlSG9YnS7YzgMS1bxpImjsysvAk+2S/7KUj/3JdN9Vk5cn5esQk037KWUY4sN9H/2DnxdmjSnxubMzL4o73MFuZZ5iEwL6qc9ZKygn2d65lfkPtxy9xCZERB/NKOwedBTOf1bxeeTDAMEbkDvMgktgPHR+jtth9Z42OZhe4svHvsLZkakeeF5w18xQ/w0EBVtH2bFyoBNOU/8LqbNcfm923hGc+MdZ+W2xL/DP2TA38bB8ad/hzRRVvCG2wf9YwwInSZs1Qq90ri3NoUpir/6hJ1ZWaGukl8lum9lZ7MzN3cGcsXj/n/iDDRacHNl/pcXnR0tvbYwFrV0CWZGZlCU5thz25v+JrUz0zyGzDzVXv2QjsNe9N105/GO+OgSNzuEfwQ5cnxSdllhj0AdI0LsDtejrP0uO9wrfHfkRRtyII6rtY+1kDp7P22XfFDTtHRoLsgzZ/pFrd4xFk25c4mso5ypJyIQzDtp4C83IefguNj61T/Wq/iG/YO9ul6c10yPqyHML8ymTPytsIfejGOMM9nDxzbGeR95szP8ltGK2jVpnPOcRywVbS33Td99tnn4U//CZ8Tdqwn1ixpVUZqD6YtsbnC1rqqi1M/MODhk/4ldr/87MokBxa2Yb+E2Dmoi0zeO1jyHE+BSc4zhnvX0h/Us4w49e0DSXVAIj3X7DfMWw1r7LWBPraggcKhbIzQr6+MWvbtm7f1Qd1Xr15yqPuWflxysHte9re2+ALake5btuizEVkOnO0rz2vtPvZC9o/kmVbKzEM3MeegH33IFDG7hnPBMWArakOu4Y/47KM8ngv+7e/cQ7EfLiIgUF5UeClHmnRaNiOjMS69tcCDx9d1wOP4C+7hNuxj5Imgrq85yhjoO2aZ4OjWz7jvlI0lbcld/CX9o3zayNaR4xXj3aFVXRbQu919y/CydF5mxqBeBKn7r4kx6hxkOd8ch9VqiBX5Hf2UmdTfYDdvkJ2pcDb4IHuWfjuGpjn+h5yNqB8zs8Y7IiNzhsBZ1jbly/X1VTjXSY7We0RGud7mQ70VMtFJb22XUbn/fP0gB6ZQdIGpxkzZnph3k4NGZbmZmdF6mwH+5o75FnGMPF95x0XIq1evwl+Ry8x45i/YffJpnHKOtGaeZ1IrI/DiIZeZ4dhlZNEhXmXGOSNcX1+XjIzookZZZU5/y/mX62aQ1lrDa7tyYygPJaPIZms9LJ8RMUOWH7gE7j8Ppd0vMzIX9mGCNstkZtGgbvX8agONMDgyG5558tqSD8NE8ozXUNz0g+TwXOsdtoV81tZ4wz79JXz3ks0LwrPd5XtmWvwGMjN4ZiA1gQefRzMeLP2zJGZxhb5O20gud6fxOiYugLdc+m6uz2JbF8CXlRaUiRhDMh3TzvzvjTWrH0RfHRa01TqStEguf6NRmhqip9KUtNYi6gI4GAd6kJnRW49hWIfrygFnt+vhIFbotsxGuxHKmXpbOby6uiw9F7jWmBeUUbYKiPdGWkFG4mfqZ1RZ4vqB01cHOkc8+/UiWPA82Avik+Pj6L1zDngRXqT++c9/Dv9XsP7XX/uN8JfhGc0WOQRd0IzeDTiHH4KIjBAm/D1wHZ1xZdFqXW1bfx7bvo/It/R4jinNnlF/+ulnIa3Pn3NWzJw/OmIMoFl+Kf/v3r4Lz+m0b/zQ29dcrn377XdlPzg3bKO1Tns9MjOM2558HulXZkYGrl74v8CTtkA7zbHprXi+Yo1bsa45fvbdD174BSX7IbxD31Gl9Ju23pdffhmffPopNv4JcjREZttRmvg7oEJmRmaStjyG98H0/fh+mxRS0wAAEABJREFU2LzHYClnvuH7vmn3YSlj+hLGJ5qR4RM7l5mRmcFrBxFB9AbiI9xS/l7RzIzMGSqLucrUrODyypzzPTdqjFNHxm6hhemWVX60Ux2zK/Y7F9jaytkZe7MFjGuLv+Os+NXrl+Gl71/+8lX9O0716DV7ivV6qLH1133+5V//NRzfzz77rD7UdIDt2pGPzLTJO5CZd/qihrE7N4XIjyT2cwMobx+RPxa7Tf95Qktbi38f65K++Pfz/7b4iK3iWGsnOvbyVt80x9gPRjmP1evaAq13i9yI192xgZZ9MgnzVPlbP+/FqfPeI1bKoQNa66Eu0V5eIzfrg4OQlvWwLj3ROvQgEyO6VZ2p3rv0LIE7n3PWcvtwxd7A/oxcCNs37S7lyk7McWO2eUtISiV4MwkJxm+zb0J5E4oqYfw+VAavCX28Zd+9ub+fG1b0cRW9tUggIEyK4ic62/+Yqu1jCv2UMgrVaGcx3GSwBA0YAycnJ3XJ9oSF7pgDnQM2MKudIrDjClo2SzMYeA1mrBn0zkLiIJ5xmSle0y0rPi97v6xPDn0ZGgHzzz0/L0WjcaDQdoTEOglO6dkwCOLzJ+IKFoFRaC7Oy2BwgXLh9QLYhXjDpnNUckDSe+NCdwjpP8bI8JL3lItUF3EXdi+eNeCfcqnot0ilNXNenG1fg1thFQwLWy7WFI4t7czp2zKC5T/cqHAJNwpZAfdgwLifdpA++xG0YZ+P6rL7IIyPCL08k/bMjAFeWuaES2A/gW+4Nww92hffzJeLWJT9MoGkT9odn8YYtdZihgwXj96WeKPZjOCJH3KW2YPMFo51Z7ywZDjUGKvfxu2TUPJAvrTIp2sWKXkhlLEF/xwr+yJ48WSfTJMHDR6Ir/UWrWUYXh+s6yfpnnFZ//TJ0/AbkqthFZbJ1uK36VARyKN8mFB++vt0joy7fZYHXqSfn59x2PQGY/JVGY9udl6/Nv66Phn5+vVr8t+GhtoVm8UNc1d8CY8KGKeSI9MVSDN/NyCvIFa6b8A0AD1lvzTcnYeGBfk5sTgiLtHgQWsNWVmFcjGs1+XPaY38VnIqr8/RIRpGzhvjHkiJz/Alh5Nu9g1rZJm+wOQYAiNtzu1mqLsO2Pz7rV194RBZ1TfPubJCf6pfZhhCv7Nh760VXc7NYOzo/ftP8cLXXpYdruhSCZ8nCklGJhDpGlV9VsY0Eq45YHKeXSM7BcxL8zQGNyx4S38nZDZw5dNfgkz1KTIznIuCfG3EM/jDZ5SqTPxNbsaVufPBlUDQxvwkHkB+6JLXfSDp536qb7sF37D4JSEzI5swj2NmRgC8KR2zI2KZmV+NbBN2MJeoNymzvwQqNtXbpAVuUyrr418ieKj0Y+kPlX0gzerCA1l/10mZ/4i9/huGFH6pTyZ0+aT+RK+oV7UPTLuPeaeCKrnmTu/Rei/9Y7wyeGVmpWXOttsI3i120gQCIf4RHX13TZO3I/zOzFpzhvUAr1ZwZOZVZsbCyxG+TY6LdYGpYKxDQdcH7VnXzbI5WT9dO10v/PWGp+wVtFO1yQ44WHQt9NPjhlvrHCReY7PMNnvZgKw/jnknbxjWsRoG6FrGtkeEc0tNJ0StY6YQKnpba/ikQKN9dC27Ym3T90DdtJF+28ZIv0bDlK0+iQTIpL5A+EMP1ap9Fjd86CGB50NVfnoe9GRm9U1aN6zJ9kmbxz5rN6TrDaQXi3gZjH1H/diDzCSawetRyEyyH4MoNyEb0uBexL2TezoPcT/7/LP6AG3ZO2Vz1VhWnS3z8IqDZGVG2/Xly5f1rYM3b16HeyHHadoxExJYMyfYPJXNcjNmYMrMsO3MWW4nSgbOqqMvgfj+Y33BNoTMVh/CKzoH9g3IUFLB9s3XLvJDqG/evAm/lfTtd9+Gh6DuLR0DihZtyu87LicsZ947LiecF6YL4tGmGuFXZkYDAqftKh7zbO8G2OeaR5HIlKII+yqf3bf6AWvtSPOl9YGumvXLAo0yjei/ez24T5yZQJtZY6XN7Ac6HOulf9JKgcibP2NCRtBP+9hbq3B8hKPJjyhFEQizLFQGLUVmws8ZAqdedBzcb11j/0pnZ11xbpGNrtroxcBZyBrdJO/Ns4w0Z2Z9Q9zxs261VW3aYkS2LF1mnRmGaL1HQIwlEj/qFcU7+aV+9UJggywos0GZzIzMDNssPMisvy5jnJz4p9txAN7vQj/oOVaB7qhxQ6DnONXgM8xmrjYgkXNGivnrWGzQwe4H1WHOeX9C03HynMNLIc8jXO8aOKZ9nKB97Bl3+/5NnYNsbz48YbptTtCYLcPxzsySE3E59q23ojEzozF/+m5vaTg+5H4EnxY08kdejfYLMD0z9WKLrKrvFt03ssZmZtEUFDEuBI6oSXcAJseW9WGiXue8S70sT/3gzIbzC+eo/LngLE3eq2vfone1Q0wfd/SA/nfyTPSfy9+4jqkufy/p/0VcX5/HBtheX3CWdoV4evFL2Sm4KM7o2aP3dTSgrw6iFawj2xCR808/T2CeuOQsn3AkHJ9ANU3g3MYWORvhc2ZGa+JboIXyM6hbkKPeO1UzqBZbxmbRcSYoB+8BcupDa1UvM2/8wFnfdsXrelZ2AxdMX3KRuFw4eR7seewa22HLXPNDhd9//yK+4fL366//Gv4E8fcvvq8PXpnnxdY1tp62p7gXmgwLc5zGfeCB3i1MdgXGkEInt8iZZ4/KseeSERnOOWlxTrv+atuenj4Lz42d759yAfpJfejjWZS8IruZCb+2IW3aOV6w1TeDsSFeYvO85SL18vKCMpuay9KpDAtQFJlJ00Dgdh6hv+2533fwZmbUH36dORGTX8rHQvt3332/s3vewKupzui//OKL+NMf/8TZ/ef15ZthQPaoGwz+3IxvYY/km2juJX5M8MeW/yGc4OMpchf/gSqZGZk/AEE+8ED1DyZZ6341x11YKqYBXpkZ2TJaa9E60Oa52ognUH5SBoSyWP2pHF+zp7rk7PLi4rLuRi68L+FC2Av922+rf1v29xV2j7KrLP/Lv3wZfiDDMTZ+wv2P9gbTg/GPn88VsXvolvhD/l6xHwxa/wcL/X4LOD8n1jr3gI4zU45nKjv1krXxEr2iPlFnud/uyEsu3XUQl/CHfCvsQ5U1oQLvv+S5ACWWasij7bp2azerHzxrkKb1sOYebh3GlSvll2rowm1cc+l7aR+Q1SvC2sBb7Ar7aZ+q3/SheGAl2pz09yiy/Rl872X82KC4sflsW7DtzIzeO2vCqqC3Fs7BjJ2jzhy6SZmjP+O7/Yy4blAlysOB6F0Fc9tEZoaD52HOF3/4Q3z66Sd0vIfMoEoMLHYHB2vSVjWA5ygYjTMHzcE95FLz+PgwhvVQi6MK5bPPP4/T3Senjo+P6tNntmH5GXoxucPohEIFwW8/vuaQwMVT0PD2G4/LYm0ZhUfwwMeFlKpxeHRYC5b0n3B5fSwcHXNZCEBbHUpxob3G2Fho6PSpMbDWd9Ou4IlPhXqFoaFvWuXvDPfasGFUIZthXWnvrYWCankPEtwoyBs3D246rW85DSHp07B46jeRnz0rmk2XJssskJnweVOfiBSXRrAGhvwQv0q+eIHyt42FTiekdLUGb3fQeoNW4r1HtozMGaTrFua0zD0/CO9BI6+DS1oPuPga1utoHZykF56d7yTy4lt+yE/znDzSuMHw2mKQjjBQnoE+rFZh0pQLFyjH0AWp2hmGWGGo2q5+ZgvlTtxbDMeqayO/AciiwfcCJBCkazsDcIsCv8ZgPOey93UZXN9g8H711Vf1fxn8BOHLly9qIb/iAM0Dp3Muh0tBIoNb+DfiTzuFJQ/Mk68uFLT2+3xgkDKxDxNptzDGSJ+N28EM/hCczIzG/FugI48DstK5ZA3KKHPOZfno/DnnAHuLzGRm1cvmPNuGh0Jn5+/qZ+Odb5cYU8qvc8s2hcC1qpdhewNyuWYerNGLaw6/18yHAX/gAMkFsbdW5ZR9y78H4MqkH9A5sbjZxj4EafEjnf3dIiNCyQa6Sp11jeHngnt+dh5ngLrDOST63lo47+SdNGbmDd2Z0AeYbpkFLJuZcdfZi7spHxNjmNGfY4wYO1PpBsIkjsANP+DFgj3h1/sQu1R86MrM+GVcRmbGLAeOr/FWaY5X0WwfCqCYPgQuG+Xgs5uvTMKk1ZO+M+ovZzypHwk/Rg4cZ5APmZQiz7HIJEwZa38IKEapjCCQkaFL/TQUhiJ4p5Dx0S4pH+AUKvzRNX8/BTPp2QPw++nB/zylmVm2o3pDauBoLHaXMi2YfhdurOtKbuAQ1LeHh0elq9Rt6ri79e/Wq8r/YK8RvSNv9DtroVD6At3Tu/rlliGwFZU1MYUzWu/lj9gWrg3nrJOumYJrhvHF5gyca90TLn+ff/K8bHzt2jVroePsOGm3CY6R6662vHZrZLA/OA5tYH/ZRjy90XZrYJWckbVgqrAvaczMyFzA1Bkc+32wz/bdA70Na/y4sxcsUzV2uthw+noEbP22qLH9ghP0QSdJ5ixA9G96pKfBg2w7vc+6Ld2ZWX1vOz8iIwDfYVpEGM7MyLwHEZERPwmiHLULZ4vMrH4HSZ3xctyenDyJ+Seibw+STk+fs+FfY7+e18FtfWCRDb4ypSx5OPrtt9/WT0W7lzljH3mhrYV9sqkDgDGUGWFCloN2ixRemRn+8YpMQgDJ0DXVWrmBZ1fg0c654GBBeZg/BHyCzLn/XJfuaNCfOfdHG+/t2zccOn8d//Ef/xH/v//v/4v//q//Lrv8Cro78+L4+DgED1laazdtWdd27Jcy7jcE7ZOHvu7X3Muafwkt4rK8NOprk+prX0bMfcnMom85gPbDyc4hD6Yz02Lxa7uSb+aRvPTgfYNtuWHPec3+2D5V/zjIuYLvNWbTFJkZrffoXCyoDxwDL7Pd1x2iI+ThFD/slH9hnm0/XH4uAWaeCjOJR2zKLRcaG+hWL0i3YyBe+dpbK/mxvHS5Nq2w61fsIbThTZtttqh+Wcc0++oYXrFHG9GZnf46VvZR/Re4EfkVMviDJ5lZXTFtg37SLp/3bpuybm1HuoiEOA4ODkM6bC8zxQLWfz7FgRrjejF+lfKDL8QB/s919gvD2oC54JnQPWMoJ543naOb/Caq+3E/kO24nTw5idPT0zh58iSUFdM8zxBAHo85W1Vmrpk7V+iVLePvfKr6yGfRZmULQkxmGivIzFAGxG+2c0r96x432225+BkdTYZtduQ6aSMzozOfM5P94xlnF29CPSv9gUvmkeUT2mcZllIzMoI69yEzo/UW9kWwvtB7D+fRIWd1DZxb5i0YOEgeSoeb3nuL34+buMwdGbpNxHgV03gR281FXF+/i+urHXgJvOVyGD2bdowL3Zxa9OTci8vf1eow2uoAWEe2IabsMaZ6S2AdC8GKVTsm/tRxnj9ecEngOCl38tKxccxG9KL6ZhjWIU/9MN8Bunm9XofQWuOcasO5yFoXCM0AABAASURBVFWNszj2Qb01ot/EVy1nRion1KtxRFYc147fGdMF1Gv+SswpZ59eqi4fJvviiy9j+QbiBMK3b9+FdsKf//yX+K///M/4r//+7/jrX78Kvw1+ib1g/5b+SINhwTDV338yYyUtnPlqF7puvX33Lt69O4stc1Fa/aKQF9WeJUunNOvLH21V532da3/2edEqvcZPuSS2jOXliTbN999/z3neV/Hn//4zdH8dL1++wia6YD+/DXlre/P6kre02vHb2E8P3aA0IETIF/stfa5XG/SQ9rh67QXnjX5L9K9//Svz+nVkZsgHL+g/5dJevhwfnzAvkUPGd0K+fBaQ7Er76RT/IjXtecbt30ON3OYSQn4dm8wWmcT3gISI9OEVP6+Tfwsv7/hGaC4zQ7qUr5KbYcUcHQDnKr72CnJtGcd5s7m+OV/WJj3jvM/5Yv0nXPJ+9uln8eWX/xLOOefgMfatshi4LbaMMoLAEPsZHjo30Q8BT0HEM/YwkPl+ozscS4Y1Hyy3FPg78hl6xj4BdD2y4JntOfcB5+zPR4wGx1TIZA0gHjjlQFBeif64hzY+toLjwNDUUOhbz+qZWfQqq2vOxr178wPi2sbqSdM68pqZMbLmbVnjBWVU2KKPt6Qph8qz3bItG5rjxpYW4292Iw3Ynva4tp/Y5an0q/8Nu6YhvJBAuzzyNnnlT22dvi9VMzMy34e2FPhZfRrqrUfngqT1HnPH5hYUGgfIRdnFzbBpkBat9yhmrBBEissoB2uFMvLw5xSj+Nmz03Cwj7nsfcYC7yJ/gnJZDAtxbTF2radB4k+3aaRoWNTFKQvy27dv6xPipgkay9dsNq3jILlhdsC69HDRIk3iP2GBUrmpzPz/FrPAHZZxo0HjYPbeorUWkbuh3BkwmRmZic5zA7CNaxbHoo2NrYaCYFwBkQ6Nn4U2DX8FVdoqj0MI8w1vEeTIYOE8qIteLzQFD7/kj3xzUgzwULoycNKBd82GWuPk9Zs39Q3QV/U/Jt6W8X3tBgJFrRxSFKH0fQuZLcT3GCQLXQZ/tJWJX2Hq530ggYfsWECjscN7eX6Asdh7i8ycISIi4S0TSiNjxMhcaIS5PBjCUNso31uLASWw5sLsQND4RFmoHMQtX4SBxa3TXiaII8L2aQFDagwvPEshgJOs38yTRckU8mDDoZbGlmOm4XrOYvwW4/bVq9d1CPby5UvG91Udlr1997YW7isOFZSdLUrwGjnwMl2Zj8hoTXh8fDNpnSd+Dw7hQFSQC3hFYGIxuIWp0nnPPvnVJfqXmZHFhx6tNbiSigTZU2S2UF4a+eLaMB+v4OHl5VXNa/G5+KyRXfXbeliHOJQleX2x2zBdOcfg/0S71gF5ZCbQqrxtdHTo7PfovUVvs98IJ+1nUj4Ealc4iMV7bjKlXgZ2QPlYwCTD+h8CaK1+YABeocPsu2DaiK4T1GFbeKKhZ79aa9F6Dw3AWUeu2CjN0EkvYJ7e+Luw9TLbHWqqC9BQ/vs5jNF+Dq1bljF3nkibvnTNYeY3NE8C5WqKW13Yx51ECnjxxB6fMk0g/6MeEQPVlj7kPlgPuiHG94h+k7db9Lx8dd24Zq26Aq7hv3w2XxmiSkiNJOkXagI8c3AXaBTgCQtDBTpkDHkQOIs0XjyxlCH5Bx5Kz8+9ciTeS/nYaNWs164GYZ5d5J/ePzlwy4HMRFZniMgoxxybat6P4bo2Ea/03StzLpeJL5Cuvuno2wNsBHWRdbbo57H0AwUoZ5nGBMnMyEwS/3GehR8LTzIz5FPrXdWDMlObBHxBZ5NnTN6REvKsmcY4aI+fefCNHe7FlhtN10R1mmtJ4DwsfPr0WZxi7z/1F1k4rF2znmrPiYsi0XoL9wbZGgds29B+1mae0JnadNp2gmuOZWu0aJ8nykFPZkJvBi8e/MCRRoQnd9BixT6gsy5lZtina+wn1/LSvyUfU8ifG9wBO4CHHvlCYbIMCQTfe0gX2R4YfK/YkgBdmTO9EL2kPuCLN4pf9qPLw71+OZCgibQmgdknQoBo3Icg/aeCVcE8VxcxkYk5O8HPEZ8ofF/Vxejp6fPwl53cN37++Wfh/4P2ErP3HplZMMIgx9+LUg9HvQj22zLGlTP3WB5cKb8L2MY8FlE4GrJUkC3KJx44eaVsXmGzndfhyNl82Ip+UNbcU9zQEtBTdaY64LZdaZAeP4TpBzCVf4qE8uke7Zi9pbai8iyeFWMiXkE6Jvrm+m//zjmY0cYvn7C47J//Bkjf9grOLzhcv5xtUngKWZEta86Kt+bTegjl2jYyZ7rjY11ScAGCP/Wxb4L73IXH1U8utf0m9zW2zoY9jmNgOWntjPvMo3XtfQ/Y2x2oH4YhWu9FinJk+Rpf+Fd+5exeTIVdaPbux+fUB952mvkNzoXma2yxa+i8Rj6UrcwsPqub5HvgWu+hnKyHdSyXvJkZPEy7sfSK9PbWozFOM+5rZOga0qeaC9VP+mrf3adOzBNB2Q/chO6TTxvtxaKJ+oQnaM1M8Lawnjwc0GlreNahCyoiMn4f7lejchYIecdof1SrsjAzIxPYqyEOYVtnU9d14XV+4QdY3tYe/R2XRAhB+IEM1zx1gmMjFsfTuqDcw3g3aL5yp35y7jt/nDPitKR1M8EGRJKCPChfhEomsrXIzFA2OpdYw3pdH7JRTuJncDb5EBrx9zbLpPn2dcPecbEFMrPmkTJq2YyM2bHeLp2bEyrH3BmSvgjgFj+w4OithfNnWK/Ldy46r445R5Tv+h39G79RZ//2ScviwxYdcc151WWMXP5uuPzdXJ3F5howvr1kzb/iopjLQTiViHbuLoB7W0dfraOtDiKal7+r8AJ4Cs9hxQ5MSZP4vIP6I3rmyjMPLkq1u67RNeqeAG/snCNk0HFrrTOO7vmHcO0ROnImnjq7or44FtggA4IyPbJ2lX4TNyAlbU8uOrgzZ9psMzPD8XVtXc5CvYRa7AcvVJ8+fVLrhvSps103X3FO9v1334frtN8KfkncD1u5vjqfrtDt2g8TOtd67wG0Ma3Q49ua32ecw11wvrtF/7bWqj3pUb7sv2kJL8VjeIU+9oNM8wdAnsXz537w8XT2T5/XhanyeXR0SP96bLA9zrBFvIDTzpHmF1y0vnn9BtvknLHfQMuIXNAChPEQ+PkeaYfV1YMJ5MIWmjyb1sbXPqkzyO9flI6TLr8E0XqPJ0+fhuPgTz57pj5oh/QWIhPPDSBQsPVj1W/8Jl1C1Q4yMzITnSs0/FZxUvEj9HnxZPzczrmxQOGmicystkrvI6OdsVkxL5VP7QPHxXWo7Bb0pfmOjfNUG/TN2zehP3JXoF3z5ORJffB2lvOjkvkG3pE5o/1qvZrXlJeWouNnft3Ii4H78ENtUf6XouuHmv658hNEWaPqOwjFoy73chxX97PquSt0+wa91VuPjjwoHxZ1HOVPZkYmYOIvBYwF05+5TwD9oiKTRsH0zKz5U3I6DDHL6UHJnHvDA+RV+V2xliuD1puQw1pPsMNmf8u6uEVPClOMtDPdAE3bUPxtTnzqRXmq/MtjOdeZa9LsXJO+XJqhu0EkfZmWvn48fEy1ZqGH4G/qtwihNzMjU5CRtzAMq1oAXJSfcanrp6GyKJkim0qxR2+tDAUViZv+L774IvS91HQBPTg4jLUbIXD13sJB7gy0g+rPRbkZfvnyVX3K+ttvvom/fv11fP3Xv1b8nMOnzIwD6mtwDwjPFLiM6AxK673a9pJX+mxTxeZgrSi7Xs/CdoCAiaPSOTgEZXVygnkTBpIH87OyG6NBY2+9+DEihAqCRsUZtLx8BZ0vvg8/LeVF3IbNrobDy1cv6/9WaIT4KXcVqLhba2Ff7fMSfsqC6oW6BsIh/dKXd/Yt6doIPQqhuOuCm4V6XqBfxUuMhtfQ8I5LQzcPIwZXZoYTa01/NZB7a6ESyBQbCHkyM5L0zIzKM8w4VjjIIz10GZGZQNsB4VggcAnsnim4eN3KwbBvrffyO0po5Vjji7/1tuNBD1DXIccVBpp8b62H/HFc/FS4Bob80aB6/vwTDl2OybcM0Hvhp8GwrpM1M+f+QFbSp87Y9tbj4xyVquDiV+QXeTlO9ll5f/vuXX2yTkPw2+++i2+//abAuOMsNcqFH2I4OjqKYVjP/YYy+9jo84Rc4oVy5dgrOx5KKUtPMJidd8651js8FyOV/weeH9Mk4hT2S17pTzfKvXIKlSHHP4M/GCAvHO/5wrJHp7/OO+eteGqSU1NcWxYS5+yIQbNCNo+OjkMeF2AMnQBPOMA+PjmG50NkZkzOReaYOMUBqiiZbq3GpHX9VbVL8WpupM5IHTft+iNxuhIzFCbCIwvYDBNjWakUmAAybWaGjKJD3PZVyJakRUQGrjjyoC/ODYaBuuuaQ3A3b+q5ifas2+iD8rMaVqHeMJ6ZkZnBq/o0kDegVwrQoeWju1erIQb93sN6MyTVMm7cDWlScpNagcl+GsLnocsT/JhY4EdgG27eNmws1YMzbEgHGDvrTgjBfRDdzwbQfkvXWLRBJOjt3x5QTp66kbqCx+rkczaT/kSVOtoPd7zjwMh57Tpxhd6zrH0aaYAHnDyixAMdb8SIgP0b7eeuUGPce0feABgdQR2KUSL2HIlLbC+4JH3Y/9EV7qCztnAn8UdE/pa6P6KZfxb9H+SAc9d5rewrzyN6Uv10eXnF/N7GRNwy90lsrUVmRpKR6TtCLzPRP710lfW01UZ0RCO9o5uEpW78A7mRNUde+AEaebBCV8uHhQXySsjM6K3B96n4TzR0G2zOi8uLeMfFrx86fIvvOKm3XNf01T1r1oTnHH5p75/irw/W2IQj+nvL+DBOIHS8pWVkbN3s+b9jDzkYy8i69LId23QN760ZjIk1atrpvcxkzRUaNawV5ZL3DVCmY/tJzxG4tZ/ss21ecPAp7dJgv0wb4Q9alnamAl5ge+Cxk3vJ0rQPe1n3guK9l7SLFs3Qm5n0Z5eIt4/XsDTKZ2k2PgxumA8hdcKG3rAmjbPuTyrz3COVlJ/vWXDTq2pfzMqTkDkTsMiFc1uZc0+jXPzpT3+K//N//k/onz57FtoQVhmRB8fEA93lEvjlvYPcLfaLfY/i1NyO9QJnGx07LjMjcwYCRZ94XXOV27fslWrdxZ5QFrWDruoQexMb8DtHbEfb3P2bF8D6F1xqZmb4YWb/7530+y0Y5UuaxGX/7adzwD2yZU+ePKnLobmf2JA7OZ7buKh/6aLN7/85fP361fxhT2g8w24oOYXO6uPC9KSzu2cvuEv5CK8qZSx/H1Hj4SLSUzDFxNjZf+k942Lbb01r58j3kbkrAnnjGMkH5+UBumENmLbwz/Li2aJv7LPp+xDwzibF9zDkw8mkMnT0mQAIxG1bl+g0x7V+RYxLYHLrbEH6LLNlj5DZwvi8h1pHtnkMJ/pl/pY9/waQZlCLYoaKJLpKG62H/Y8k3noop531KCJLz277JhgRAAAQAElEQVQY4w193iB/0qVMFj70Uu0vEhzowhW2t7R09HdmRpKemREhxC/k7Igg+sU3/HOBOO/DQ7jvlzH+ULmH0x4qfScNPiZjm/BZCOJIdsxysEU3XHM5c1FfQHBuennzHZdO5vvBli+//CJOn5+WrKiIR2RVSnpjvBnrzGb0PZgod80+QP3k3FEeR20WaHHNEpSdRrxBk/pJGbFM78gFacHwr9ZDuJ4O7MWUGZOloxrMqKD9XaDSH3lZZj8rbQCEuSRaAJA/grJ6xnmY0FsLdaD7Zs8gBmS1kUb1sH6Kq2BGlrN3+yYhkxcpE3Os9V48FY9rint255xx21G/CscnJ/WFjt56/PoOZlSj+gtUQr3mS9vgEperWfsUY7TwQnckbROxvYqRi94Nl77XV+dxXRfAF+gG0zclg1Pgii+NsaSPbYjWDwqScCQXwNFRkeRzQbx/ERzF7wxl0rG6Ym8qGM5McPQYkJ9hWIf6WR5OO7m8Rja36CXjmRkdu2rVh+iMywKt9WitFWRmBO1RPSb0l/vhLbrNeWLcdDoQQZlYnInVwSi8yvwC6/WacT2qD5P54bF//Zd/jX//t3+LfwP+9V//WN+2Vc68oPSbqv/xH/8vhP+ubwV/XReYrkVXXIyM0LM0ue/bN7/V//bNW87i3sQ5l7OOmfPpiDM3P9S4ot/zvMqqOtaat61fBLB/QR96a8W/9XqIw/VBaHe6bnzy/HnR+emnn82Xp5xllt17eBjq/pcvXsRXf/kqZpr/GsadSzXPwRs/t8uA+7wCB9+l37a0vc9Zv99g33/33bfxDWeRr7DBRmRWe8afBJb/Xv7ar44MOL7WFbasY/IFlCD+ocdS92Gpcz99iS/5D/mWeSj9p6VlcWj33sn0LlY54dt0wHSiPGny7POOG0d6xe/7NwU+PgCKBJey2HqLsiWwe3vvzL8emS2yZZivzDqflUfzHZszzp/e7r5M5FpywJ3Ds9Nn8cmnnK8fH7Nf24Y2uLbobPu+rS+W+QWlLXaOc2Wev/HbcT849HmP1iW++PeyPzKae4wQ0/swxZy2+LGLP+xHpk/B/HqkXOzcFOGYOvf8UNrF5WVlrId1rZmOf2ZWWsb8pzqh2i6tvF/lZZsT/NKHlFBGI6EJiMCPiIb+1LY9QC8ecR7vF0aVT+W3dWUbjtMB9ZV6U1Amt6xPIzbTSJ7yOUOgkmmRNFD/pEc81+wLLtn7+WEpeS2Na9Yk6XLNTOYardAYTWTseoJf/YpfzLHKg1tu3geSf8qTkG49PzAmBB2YgPLNyIhkEBwcDS43uadcAntRNwzrcMEuZYNCcUF24XzC5vfps2dRxhkL6WoYosEwubVBmSiwbrQvWHBd8IRzwqZdIsxXGB8y/5IDQQ/KGdHorVdbtlcXFdliwOh1QGx38W1fUHh6a+HAdep2+qCQtd4rzcFTcLYscg6wRqbxhM7MRCGOsUG4vMS9woioT0ixcfTS142uBwpntVm/YDG/BjYYEBf1P1nPqi+XodEakeGGV5oOD4/iACFar1ZxgtLVkNVYkDYnrf1Kyk8YLNvrTWicXNKmQqhBtlkEHiNkhO6ATvvXuv3sRK2d0VoL3Qj9Xh4r0MaTVwF9tEzTzxaJn2lO3OAwrZE2A2UIZ+Yun3JBGAjdThaztWgtgVbj1VuvsG0Ztn+998ozTVA21shHATJ0cLCOA3z5VYBSMM/6mbS5B7FzNm8wM6MBmRlFGl485pZK5O8Fie0/OwQUmByTnUGbmdUHaeqtzX3M2U/8TBRWRMnQFYdMfhjAn37zIFVj04OlxTf8joX5jI3UBYeU18ia49UwPIf1zIs1/jCsQ96tVgOG8QFwCJ8OuRw/Co0yv91+CK/k2SFyNvuHNWd6a5H8QdKv98Az9H4U3LSahBJKboGEKmOf5fGkbMPrioNDPS4s5fRzecHnhN8aPdkylCchY/6Lcsk7IzORjRa9tVAO1VnyaPmwgR84mIGDO+bm4cFR8Ve+t9ahcYp50dnGlgOiERojxNvA22m7R2aLiFyeCMOxODpTzMCnyJL6nm/eHkB2ZCYQwOITjsWBDwZNbC5nno1lHLg4eoHqQnaNDG4x0jfIr8afZa0NWmjPaPKOSO78ZjgjTO/MV3klKHsDumvFfC3AAG2tUW6GzNzROPuhy/D9CORN+gRviv4a/xEeb6PolWbADYf5NxUoz6AQpf974ckw/LjNo4hpeg+CNADSHvgCKG1rBI/tbhnvAnioTr9ifSrdzHz1EPGczdMZa4Frwts37+Ltu3fhfPf/6CxrmHhAK/aiwjDoY0KOlKX7UPmWnKSJAPQFkNki4fkM5gnk33+SdCHwBcOCYcvSAI8hYFeG0PwkpZLgLSR0ZKXuv4OUGXznLUIOOAJn2bgpkxE/GA5cVikCv7EnM39FimjL9v4OoeaW85x5bVixqflFfDTdifEIpzPhC3nWw6vHcO8tOmumVbfgMa0xTxbInOvF4lfN389LHtmngn2y7Q+QOfdvRJ/Y/w26aou9aPmMjI4eFzKNBSlRbiKUmRWedabhrDVE29MPslzURuiy/jfhpfY54Hoib4+4aPXn4J6xJ3jy9GkcHB7EalgVvlH7EztVWq7cUGnPY/+33uKQeofYKyvWE2nckO4vCF1D8xYZMM2xFJHkSZXhmcaAasFUYIpKTlJbS/qqLPQQdwe/ujJwI3iFSb+Qs1rgz22JhEI/8Fj2fpGH0m7L2MZtrEJ2qAJ3XwuefUpME5KinfV2fTDEwPqbmaxqS0nDlqAQnqnvAxnwJ/ZgIjxFsQ5cP+xTnNI+4tKPyMwbgJUgsb9grUiGY+A4a1t9+umn4eWpvpcmT588DfdAx8dHVc6x0VZR3t5yGDkfRL0Jw+9YU8/ZV12yH7JM4FprjHWP3noYLug9krwtOsALNcuqW8Rtmr57ItOU4Q3ydoV9dM4a7occ/ACmF9G2bV1taz+o6+WvB6HS/5yDXdPt1wF7lTX2uf3stL2AdpJ5h+x/l/wirFgzRWZG6734dYXNf4EtIQ0e1GlLXNYc24Y2iOMvjMylifkNhwMEPPQUPIEXONMtV8CIzj4Zu6eK1Stir9purY4H3ESaoFfYwTrGBB1bbCLnrDxcwPjEuA/sUdzn6iurgvxZQB5lKrMRjkeNC/VGwPozBG0t7eoDPFNYbwHLGNYnkzzfd2AyNoW4bWe2ia/Zm19hX27C9m3PUgFNQustVutVDOt1yaX7hdaaWfR9Kn9+gRdd4hnBBnmbImpMV8zPDrTGxUzkTFzhBgdp6qNM6KaCbW/Q1craBh2onWiVRI812my9x8LH3qhPG/OTs2fhB2GX/V7ekv4hH8JEL3yo2J08Cwt3Eh+M0PV4GKZ76ffjcS+feOwcsrMLvedNuxR9wWj5kluQIb8Lklwyl3G5ZF6esTcvHXT2rr4paBF/stafuj89fR7H7LeVEdMTOpJAc/wMgM4nM6F9BuPK3WY37s6fkTk1OretT93eW7S2g57RqI/wRWSLjkwUtB51bjT06KtmFvmK28TcoROBy7uAGU+CZW4zpkAWgVggd3nlWzbKZZpOcIrYbsbwrMKzqS1yu3LO+yWPYZ4z0m5pilIhIxtAiO7xBieBkbnjvFH2r9lT6TtHAzpW9LF0CPPIcGaGONdcsKl75f/Brr3eV5GZEfEYxC/i5HKw744cowCuZwFRGG24kZ+Afpuuo42XFD2P2JzH9vo8NpdncX3h5a9wGdvtNToJvQ9vtuhYHmr3GNs6YnUIHAGHMeUQ49TRYaDaTIEocd6UMY23PJigwfXCs0TXQsPycLVahTBgT8jbYbUqHaMsJTxU9gvoVkwTKVny1+Bxb41x6NGb0Ha+4V5loIAqcIZ6tjeNU8V5RUxxB2yrZaNej8RfQBo7Y+q64Rh7jvz8+Wldpv7hs8+xIT6Pz/GfM/dOjk9CWq5ZQ10//SKRa7gf0nAdf/HiZX3YynM2z2W9MJ719SZc9y+wbc/Yu7ufH7dTDMOaM7XjqEsIZE1agn5nSm3SAR/651xljCbAfmVk0dGR2xX2r+e62jZPOQv3A2+nz07Di+xTzsVNM9++bxi4M/TLq5ev6stD33/33Xx5jf1zCW3X2M2e2agfaJUxH2ElQKPG70IEZOwg8YUI09JXwVxDnLbt+cQ7Lgf9YEvx6/sX4UWwNvgRtou2j1/mev7JJ5wzwmvGZQKP+Rt0wJa5P8qLKeaxxbvzIAeQWknJ+3GYAhY/CEGl5FWQEQ+WiwiydpD4C0QQuYW475KEHdxHTEVzAn+BJV4+5dO8e36lmR4/5PKHCryfT5XMBHve5BFlDiXQQnnNZBYil1foVO9UyqbEdjbunPJ+xrnj+uUF/8nJcdVV91pG29P5oH+BHer59QXr4BWyqMxYbgS/OiJwCTV48zPhAeY9CotAVFEK43/oUWKrikV3UGn7lUjn2RV7L3ev5Eyt7w+BXUprwct4ACrP/A+CpT4MGf7dIkmCmVmp9Ta8A6fSyFyT/7VXZt/i/Zg6SL3jPZN6vfUWQR1ePBmzkztB8hz3vQ9khHFKRFTI2C0YCnH+KIidq9qRN3+qCuixQ5YAZ2+NNamjf1dldw/rNfEhOvqmkZeZoVOmRmRP/eX6aP9d266LF9zD4avfBWV1g11u2Vl/gkE04OIJyAkdlCA3yAz0iNt64rsCl7zOTGiBLmyRzpqp3rYelUIc6SsiMjM+zlGOJx6DDyBhZB/OXXA9nDunJi1m8t4DkubM5Z0EyK/0lrcKBeasYIALwed/+KIWYw9+XKDdCGuU+YmpjjER1o95kGX8drfJvuQA6C2XXS7QX9f/OP1rLXYu3DI9M8NF5+nTZ/WzBE+fPinftAYtE9bQlgVzYhJotJjuBc7JyUnVMy0T5QetI1CDjwA4wEu3WD0xsrZh3obFawO+LXghN5w4azb0KxbwCxZfjQYP8s8w0C44eHChfsdieUk/tuC9IO2dxgOXtbYXNgIihed6cxUKkwIjb57QlydPoZPLpWoDPvXWKR1V7hrlqhEzcWgm7qury/lTp7T3Dp5dooAHJsPTp6dxijHxlMOTZxy4PQEO2YD0jpEITRt4rWCO9Mk6ThDjNuTk0U8IzcxS+k6uEuiMG5eZlZetRUGS6YOfmZGMRSb+DkAXYTgiWuvRAYIhTzIyOrQpF/qttVBJeWH5BJ6csPg4joccBq6Rr956ZO7GkIk+AoFL2wzS6UwmWFsrvKYv/ap+UHaizoiMUJTYw48ygYgoDmE5w/o3cFMtqx8beHuFkSk/M1v1YSW9jEmD5tbnfnfC5k+0b3kNUn+m5uuvv46/IvPfloH3MjxgesehljK0RQ6l/YDL78PdweiADJqGWgpdo8+dto7g0zPmh/Pw008/iU8++TQ8kPJb7yfMg3UpzpmW1lpQjS7R24xI/uLXcDTHU+0W/UZoW1rsRzYokTZ9EzOKx8q9ynqaMHBvBmSPYMoleALIJLQDawMpKAAAEABJREFUoqEbqbdF7vUzMzpj4gan0Y687Cjv+YMsJ6ERJL/cXOg/cT5hnJ+cPIk1hv8aPiqXguHMDC//Lpn7VxhWd/RGayGvhcwdXaT13qChvZ8XUSRnxMM+GQ08QmYGT2TLaGlYiNnBowmwv2PJ/BbdtokNukfjbdZX76D7MoLbOaoXrtAR13N8Fhz6louMaDv61anDsGZhFlb0p0dv9AlkmRmZMxAQ3V0wL5I0oMIEd09mBk/4st0J+h07YVQHAuO4iRm2yNIYGQFdWZCZ8bCrHu1llfDtxSMy8wFoZAgZupHNoLQokxvm/oY5esX8l6fO6Vev38TLly/j+xcv4rvvvge+CzdQxl+Td352EdfUEdeAnlC/HbNZPTo6iTUHF262zRvRE9UGZa9Zi2xnqwyTXpQXre2WXnm/g8TPllGQCbod3A8vcX2BkvMjr5YQPg1mZMSuDKHI3V/s3BKffeja5ecun4GKAuKmZeRNiY8NUZU6vn99yITKR+BvpabknPn6w3ikIYoHGfF358fOyQ9l3z6u10OsVsOcA4/ME+aE27dpI7pCMCxkZqivVuj3xnwwLUjLFDPiKL74/Tr7M+36XP0mTJfoUEbWm1eFovT/FeuTm/ZrNjCdNXDNWtZ6p9BSOiMzw7xVb6GzjdYaY9DJC9aQTfgLBtrmS17gxP2OA6sNOtG19NPPPuVA7g/hOiq+zKRURuvgAZ867YJDhDMu2C6wl6+xc13jMzPWwzoOsXfEk73FOfnq12votp+MXOgysoIzD1BSc+fNeg8yE5tugv4tvNhGI74ehlD/ruUDNGWmGKucfQNj4VnCxm/AwE6hmV8Ff/QLPQsenqqZ9aZL9OMGJzSZbBnzMzMy06Typf2QdaO3FfHYjZ3hVvEqmlX88Zf5+/B4ycdz7tWXXgvrS4N2Vms9Gnymh4zDJpQZx9QyB+yvPFT847/+Mf74xz+Gl6r+77E//OEP9S2ZY/ZHmVnfPnCf6P/88xs+gmHXXPdmdrorY5TNbPBj3qBrr0jPln2QMpqZccwFszae5Rd+kxzJ34gcX7LX86D4r199FX/5y1/CttznyfM//a8/xf/9v/+3vnkk3dKnLD1l32VcusW9Ye12vyjNr1+/jgtkPmjkAJmzjrhmMZpCHvzhD5/H//73/x2ff/6Hsq2kSx45t7Qv/GDZFfbGFrzOhUl7ANDWE49ynS1Lvu1H4CxjvmBYnAi5xcnlyYjkL8plBPTxjnLIomVvgFo3eYQdS/PEaV+vncfQZpZ81cZxbyIvnrKve4o9/YT9iGnrYR3aO5kZI+1stW+w1ZkVUTQgK5lJMEOnnFR7Rm6gSt/EbgLgkwZhrhcxY4lyNIMeGMNx3jLWG+ysLWA/MpWbTrcm5O08lKsV+/Kjo2P0xVEowxvqjCDvvcWCtyN39rezHxtpQB1pXQu4t7f+AXO1NXEHFzMTMFY7EtXo72rlercyWumjPEGvm9DgRaOu+Du+4cwWIQRUcLET5QiX/9DLPOF+nmnC/fT7cbm5wP28/fjH4JrL5w8WvV/gfnzGc/ve5UvmLlFx2AUZtV2IfNNvoJJJLN+XeBZQ8qZwzm2Qb8fVy5GXL1/EuzdvkeMeXoh8wRmY/wPU+a1sq/cKE53MGiPw2CCJmaQArbXIzBrvkkV0lPKzQubWw0CbW/Zq1yWrFAuKAy1WqwEdMcQaXaJ+a73Har3ioHQFvghxTPQ2M6PczjOt4ndetB8U4DF5nwvGAxyZLYrWoJAFgCRsHwV1yzU2xhV7YdMH6JMHnbojOsr5Zf+8JHKeBbQF9YN8ZTtwplvGiwbX/Lechaj7rsBLdnR4soIn6kr34H7hRDtBWK8P4cc6euuFemTe7Fht1V8cYEf1KJKm0n3plqC+OaThVRbBBmEdaNMm+njFBTCXv9fvYuv/+j1/E5dnb+Py4l1cX56zVl6hqzZhfzbogxkittGjDUexOnwa/eBp5OoottMqrjYRl5db9NYmLi43cQVsuJSDHbQMBdMETvJY367g63o9xJOTJ/WhK9ewJv+gPIAEOvHValXy1vuqZMC86ix9Mmy5lo11p4Xl90F8GQ1MlKI8zYeyoi+O2Z9CnxJh+arfe9VRJgKX2cI2Ounq2RXyVWmt1Rzw8v/Zs6dld/6vP/0p/v3f/z38ZQ4/WLbm7MY5++2338Wf//zn+H//+f/iP/7jP+K//uu/al1/xUWr8qbO9sONfkjbC4SMjAPq+guTJ9ggB8hYyTQ0tJZFT+ILrTX63iIzI3gmGO76Iv3mWU/orcHLVayRY/nt2ij/n7I2ajv4obI/fP45Y3ISW9YkvwHst4H/8//9Z/i/d79/8X28ffuOMb6MreuQ7QA1r/Btbx9qMkQUrQ1aZ2gVD2llEEaYr3xt0T2XzN+zs3fhr0l+88238fU3X8crbJeJNc0vcH2OTfYZ9M3n/GtQZIzkVfuML03xJMADXt53H8tMJJkn0P5M402GmTPs0BB5+DFfiHrtldmPGwbs6x4kdRYgeKduEksSH4IgfSq4S3V1g/TFt26k8iAk1RqQlMgI3nchds68XfBjvEkanDsEKD/BT2XGNUrZIylaZ6wBx+gd9waeO3/DmfN3339X9s2Kue3aVd+i/+O/hmPrWbJyKSj7yqlzLpEfZeSCu4+3b97EmzevwXEWzq0r5MZ2pcF2Let8NSx1UMkc5w2NI+vBiKzOMKdVPQta4SOBmrD79r1UM4WMJYoPYh4IgGGVS5q83kHi5zw+UWMTD7o0L8P3I5CPpFtnl5eEfwBEQhG9HSQ+AJ2Zsy9vCZEepQe8mHT91TbNTOyAIVwnXYezNcpZOoKAT7GnOMF4BC4zozLwFt9gkK7/EASJPHo/AjIaOBcI3Dw0UEOAh5QofKEjQRJtp+ogyx1o9mkB8FUFyir3rmvK5AJ+I/qcO7kCzhzc21lmg35VT9tM4UYGMm3JFJDxKKOeV1j+mr2X+DOzdLj8Xa/XyFSEfJ+Qa+lIX6DITN4+INL7AFgyqfcogCuT3AegJYgfApJ/+LHiI6Uku2BXZqLx2IMRMVLBHLGZdkF4/snzeMImeM2llQpjGDRGW0xMdhWHG0QvIVxg32LcCX571oXX9GsOeVQEt1C83VGngEwhKQqAi6lCIKjEHIwjLj1dsIf1GmNwqEFqvZfA9dbKF5n4y+c1MmguXlsWU9uXDo0Bfxf/DZes0ma6oEBpkHpJp0AE1CR4ocwg3JjCiXjBodUVm+GJhXHFQn9weMCEXEPPEB2eDKbBI2mWXoVoPazDPtk/P513yeXuOQr7DD69w7/EYNuw+aCRaIxBaz06fRPX4YKLg5TCiW96ZobfUrbuFYcP26o/RXHVWQVIu0BiZOYNEAhiETdpUS55C8EreWXyhgcqpIafjThpFcfPzB298N/8mF1mRm8t7EMBC5G8OGCTLC+k33E1r/BSPnCTNAMEbV2vumPAIpm0T05QxrKmCxUmzfDHgFyynL7VCkaaqoA5QSu2RVrMziw37VsNdXitwrhkYfSgU5nxU3RvWDjfsmk8QyGZZxnH1bEpn0suaXXBFqv9d0zlRfEB/i5ph0dHccRh6dHxYRxzaX7MPHQOHDL+690ckI+Wz4RW6mamaG/hXvQ245cIyc0Z7yxzc3x+m04qTBxLX6Bd4KN8GJmj8sQSIdeh2W6kYaCeJCdbyZp5xEJnvYl5OIF3LpeRxYcWxlvrzMsV+mIda4x9+eWiOQzGhYNK12BfrYbIzBpw8Qlx40iPjEwBOsDbkO9M40DkjjbCS1r5EfMFK1zwAjYjKHoHUlJ3ZSsM/eJupM1l4RuKYebVNkZkaISHE/3ecmE6L2DXcXV1WYcJWwz9CX5kZvCEzvgIn8ddPdN6b/Cm1xxdMT8X6FyqmCc0+ihkimuGBWkGjvSK7/xKW5Lx7z+Fi0Tp2KKT7ctEP0iK3lp0N6HovaXtbAl6gWGhTxNAyOIAPIUv78fJeuCp0tSXm5VNwkTbzkv1qDrdC/8NhsN2B8Yv1NUYFq4Vrm0aGs5vL1yc45ZVHzVoHeDjuubnQa0J6knpm+D9rDe2sUF3bJB916WRdMgIOlmQ2SLbfcjKi0yeuxD7jnwKkJIRPGE8DARu59uYQEqxrvKz3lHvDF0SLpiSaC4x/PjFIP7O3ISsLV3aDy9pd/y8E/t9Rx6g3nm/Qq/om33Ljwl9NhYsYmn+fbD8AkteZob4hEwYCL8tE4szbhhf7/cAmfSDGZaZkbkA+iAMR5AUOvu5Rc+rS0Z1OpM5zUAH9dKfPRqFeaqOfkRGJlD6JUOnTrrCLr/A/hTUd+LUHtYGvt5co9qmcG044pLED509OXkah9gmrqUBmhEdZnnraz+/xaZVN27R77aRtNdaj45ut4524Br7ZQWd9sP1yzYtP9oXxsv0Cd1M46jPCQ/pwD7L6udks3uQkZk0RTney5OZld5oP3MOZ2aQeIszcLRHA5VWPm2QSnDS+wlAGyFAD/1Z+iQiw/ZT0Ja0aUtKY2sZmWmxgg5/5LvpJmRmJGUijX0EUK56kASAOfwR9e4Umetm4i8NQ/QEwKC5JFnSmEmAlJE81zZla6L/JEXrfZYh9nBP2UP6LYTPOWgUDJ+cPCmZkg/u0bxQ9du5b9++rQNR5eqCNVg5CdrhAe2EzXPFIdU7wIOq+dC09RauwR5slZyxJiuD0rxhzohfvK9evYyXXPLYlvJ7wD7r+fPn9U0jD2s9EFXOV8MQHRzDel00HnPJecAa33uHhijd5bhO2mXI/EifF3CcIzKk5fj4BHv+CFt0iMyMXvNhHYUnA7tgW/25wN64YI95880l7AXxjDUfYnaUD8B+tdYiUzABqBKMNo+ibL8riZcmKN4PPLuKVt6BWDMyGvJne8rlGn6t2fvKC/d1+vJ7wI62T5YTMjOoirhMMSIbCz0JLuk3Lx5wUmHy7IMDW2Si8AzmABOwPIQndNG4G4ctY71lPCb4RhY1MzJzLo1v+9LZXZccS9Im+uvYTdCZmWGZpc8tkz6MYb6w4LSP4tGngYgMsIBJWsCDR5y6pG+JKMPCCF2Bs15XFpAx+WrYtEzGlPwI6oIBVCKOIP4oSBR8ijsQv4CjM3foeLwJ2BaPAtUylr+IR8vlbR6hWJzjtGNK2HUGiAfeE3v/PZe0nLzfIifqgw22/oY55nqnje9e/uzsjLl4Ha238IPCpafQDa5drlvKBCTFPtAwZGUoJ5nm0B6DJo3KoTpmYvx766FOcawDty053dRBr2Wt2luL3ns0feRzjQ6a59Uqos14qVphibBPFedl+D6QzJPvwWRlUiETuYZjBHjmrpg3Rf2f0kvOObZcNLbWudxaR/EBec0EJxXk54gv/QUxuwb9raWYwnzXevWa9oHfUpPXF55dMU+dU1t867feaWeI+azjoHRmZ46Ij2YKF0McUZgz4kE/fhYHC2Y8pTwnWpqIY4zEWOG59aywl78JYTltufi9jvTbv/pOrK8AABAASURBVJv5Ani8ehvbyzP4eRHbzVWMjHtQrspTO5OB5eJ3ylVkP4i+Po5cn8Q0HMbUDmLKNe2uYuIi2DJB2aQshUnLWj8uGSc/SHSBPXfNgXZSQ/5P6Bp5u4BfapDfZCNObQbabwKxjCQree8BeXkPLD+n3ZaLyAhY5DhBmE/FA0dOpDjCEMmUC8JJWmTyQEvr0VsLYkBUWNk/4OzwhHMwf43y008+qw9Sff7Z/CGyZ09Pa21N8Nhv5erly5fxHZfCfrjLL2MY9uduveCSDx15OuBMSBiGdazXM/Teo7UeqdxmRmZGBOBjGJonOifYOZLJzcicoeF3cDhnD8Dpl6SOsJefYjc8w/Y5ffYsnnIhfMyls2UygnObK+yct/XNZf+t4CsurT1LVA+pNxwrmoVhFDYAZPBHW5lK0AQpAkV2tE2MufXsqzguzi/DXyR89ep1vHz1qr6Qos6TtueffFJf8Dp9Dh85Z1yhb2KHF3MG3OCl6YiMKAicYbxHng/nRmGhiXgMYt+J7A4QqYoUIsj75snI8CmIhxz5lfmQT3l4q/zewl65apM4fmaCBcgWmVmzhkCQEnddEhXwfsTDaMJ3iOGx2sh4bhmMkTXEJOMb1i3XrNeM6QtsWeEt9xoj5fzQxCfPPyl71g9KOG+ePHlS8+QQO1zb9vDwMA6YA2vAMXdOZM7yNKKLlZsr9MgV9x1eAl9imy7g2ild1TMJMqIP4xDBon2WQXpCAu9ZiCwjWP4hMO8xAPfdKhScn8ohSHZRhP/AY9ZjQPFk9HweA1gTj0PVjiw88UE/7rkZZ0YmEAmf4Bbj7Nx1jDfsww3D1NBuUB/qq2fUN0E9ISMjCPOOCN6EQ4iIvPdH1IeMfB8qx/SIJfiTfUaG3lSf4p7bT8/MaOj91np09Kd2lmC4txaZMz3NMBA45dx9tLyRT55XCK5vfshnCSvH5o/wVBmZkMcR+6/qcf6hfGsPZstYDauyNwb8pB3LTswnmovkr3xpMQCIjy4S+olPfrhe+3D235i7NK6/B7edymh0VkXhonXCIrYe1pGZITNl6tXVVX1iSaPu7dt39ckRP1XkxtqFWOY7aC54KiEPANa1gW4hYy/Z7L5lo29ZD9g9hDK9tx5uKm1TxXXM4j+sh5DMwElXV1AwRFfDwMABxHubWebAOcAFKEpp9dMC0vbtd9+FP73x/YsXtRj6CWwXW8HDBuscsLmVZvu+PlhHpx2axXjDWAdfwAPzvBS3TydPTsL4sF5Hw7jIhFKeDk0rjHjpHRGkSwxeL369MJRHwtn5GRMkyggRz1MUtf1ei4v+ZGYkfms9emvhxAjcVeE6CxcBaVYpeNFs320LOS+8FL2V0YzgqdfiG6k6LDL6VTgzMjNaExo+kC2SeOacV2HirZGHn5mxONOKHvjW4YHxtsuvNpaC/yM+dJaQz+xRERVNpOlnZEjvajXA746xPtZl+xmHUMrIGRe8bznofIUh5bcANTL9RN2L71/UYVSNBTKgPAhr5L1kFF44PpktXMBtQ2Ve/CHNPL/1oTydnj6rzecRB6/KgXmZzDvGaB5bqK4Bjt+kk4+TCheZn5X0WJsU56H8sf+WoUuRCcfpv/KRaXgGMoLQDBmRmVF/GT/R7Vc0nOEmxrHprRd9blDVadLmIiDvB/ULY9d3cpyZkSkwH6A7MyN44gecRaooAf2lv+W3LFpa+RmZQCCf8NDxHl2wAPknyMMtF4nX6F8XMNMmZEOZykxq7j9TmCcOMIb6yD4JyuYB+m29HkhfxcP1Z1xMD6rXe074Ee/MnPuEPyG3M/1b6Jpos9ei64ZfkOfSKC8m+rT03/BE3Ym026YTvLexh0ITdWiIBz7AT/lW7XP4o2F7cX4RgrrZsXfNkp+ChxauSRoV1pEWsNBmFs1uoI453F3AD2kcMN9b62zsruMCo/mCDfk+7i3rhzRltmitRUeuVsiX0NEbxk3PtG+3EMQLIu9184fi94q/F72tn/dw53tl/5nwMRzIe3z8mDp/r2WU5TWbzPXOnlH2a25hfN/MKeblj9UsmRnOlc6cEae4Amd7eDGx9pguGP8tQ2ZGAE3932adYL96b9GAzAz7IdhP9ZQ6xfiqD2UrHwzraNSNBx1aa6cHaalwXbOx1xbVBtXuXapph/vhTfGvWPs8QPAbjM85BF+zVtimZTMzNhxk+os5Lz1w++7b8FsN59izST+G9TrW6MID/GFYxbAeZgDnAKyB3rCv0OfKwwZ9bN88fBiVBwViR/NEGR6bvQU6Yjv2uYGHaIyM+Qb9eo1sTdTtvUXvHdbmDLe1PyoEiuKVuBZ4vKJtBO0EdYQJeqYyp61r31xLHDs39aa11qJ1oHXqZXyMK7ZQ8EM+2fUsZSrCa4l/jB975DDU1H78yczITGyYGQhW3x0HDx7d32mnNPp7zOGnF79/+MMfOMj9HPgsviDsxatyIZ9qA88YXrI/tL7yJQ7ndGaytm7qELPsbvZxrrHyc4UucB0Vj2vzAYdcvTVoGWuf6l5Tu12Z144PnPT4TQm/oeNes3fGgvSHnswsO0m73j2a5W2ntR7K3Tl7BOnUN97B5RwQl2mCMqqN4Acq/Gk+vzmbmbs9xll4OWI5bRJlpQ4ykOkNh3LWnZgbcLvkeu7rqmjqHXuUvkbMusKyC8ibWRLjAac0mLz4hpHf2Sv5lJ9r9Muauaw/DMxtwPYzc1fyfa9BjyDmLfN7g76YD1sa9DfkBZqr2uM4lvvMKvbIq/rH3C/ZgVf69t3iDV2UAk1YTnocu2POM6Rfeq7RhY6X5S1jXct1xs+0Dbx37op3Ncx6LFuLEQXhwaxgOYGk3ZyHh0SsY13buGTPfo1c20brLVboxbU8RU/K45VnBeDNdAzn+qBAn8jB+AFHB98rsaQt/nsF/ucS9knaD/+CFMl3x8N5JVygX8648FUvqBOcu+Y7Jqenp+GvbvlTruoIZSUYl8fIy0hkukfJBbKoPDnWwga5z8wQ74Ct327GeArbM185lL7A6Y8seL31UIet10Mow7G4XAL6zOw7cdM+DIs02Y7tC8o8gkYvEogw7rneOfwxQT0n2IeW/YMNZM44LDQiwFv6Lx+uvVBgDrjPvmRf5Ad7rtnDLuFLwuq33ju2wrougg1nNkkD6Cv4xPs/Bxn+2X5CCzM1GmOVsY2cNsB1xHQV0/Yitpsz1qq3wFlsiU+kkxGZ7ntbtN6BVfS+jr46RB8cRx+Oo62OI/shTRzEmCvCQ/TVOgb0xHp9GMJqoE7zUjjAvwl/hUo77pKLYHWtOsfw2zfv6vJP3XO5249eMQ4j5weO8ci5wrRbU5RLYelfRIbO9x3IjMyMVkA/2g6IZ+DgiziVrzCMwMEiggTIjqhS8ZjLzMi8hdt2enip6mXqZ59/Fq7Z//6//z38VrC/LuKl1wE82qKvnc9f/fWr+M///M/47z//d3zHue87zqg3rEPiU9fSBGMV8L/HajXgC422gcgdeTua8fImLQhl6CY6JhgOU0HasoGr1xnBej3EsF7HwfqgLuCk/fPPPosvv/yyfl3gOXZ14M45V3yJHf3Nt9/Wt5cNawM4lpM8dFXJiMyMbBm99Qo7hvZXqDDjaR3PLBxnbSO/9PTy1ct48eL7spuci87lP/7pj/Fv//bv2GCfhx/E660hp9uY9dEYxRzed5+M4IlyN4GK7b/MeQz2y/308H3sPx3Tx9TMzMhELvQjwyd0yEXspWUkqQLez/XYBjKwYHWstROV6a+++ir85q8fGlBEtEmdF/7ijjamZ1Jr5E95X7H2DMMK/THE+mBdcIB/yJw5xFZWJvz1hTVxZXiL3r5CJ3t34p5QORKUKfUH2pgmJY6OQlzS9yRY8opOmZgbFHhYjCj3+3ns4w/Bj++NvEp5lhGIEHyaWHe1CTbhHkhwLk+MfWetcPyE1pFDdEBmRkYUxJ57KG0v+xcL/i2Ik140+tR6D/sq2Ndeermjn1dxgFwqq/rKtGWE1lpkshIjc1t0/zWX5q53ym3tpbDz3HPX2QLrnva65TbuFVgPMjIG2lFHizeZ5xM2nHyfSoDnnmXmHOBd6YoE4V/qab8U4vt47ZYQMb+rc7uOrxiQRTkMLGYBE1QKZTS/eV2fXpLJbvBl8iywYKJc6z1aBxigwI0MkIwVh4MWkUGxMLxCMVU7HBDou9AfoLgGNly9tTI2Ej/TOnehkSaOJT8Wx8RxjEYG0wG/RBCkVVCJaYBekHbFpkxhWMDy4lMRHrBwK3CLcpS2A+jSN02BXEOjwmodheZGwMDrYnvNBvMKuCZuG9Kiwa8/wZPMLKFXCBc8mRmLy0x4lFXGfNuzfemyTftdfGIDmY16PIGz7wLBCNKSV2a9IzNDJ70F0CFNIwbEBL9MUwTEl5lVPrNFgr8gd2nEg3Ak+osKyk5mRuttR2+vydt2Yxe/IZfQkhAuba33orf1FgH99l8F7KbQn015hXH2Gnn30FQwfYFzNkluaux7o5/WVQYmeJoRooveeijj+7LjxvLYC6ST4/Dy30MJf5qj5OrwAMMRg5QxDXg8spgql1sUmH78plxCTYZ9z4R/kSG9ypPyLh+3GBNFN3MycFW2tdBv9C8zI3MGApGUqVcFiOgLBH+uJ2l3tRqKz+s1RhHz2gVgWK9jGIQhVvC/9x7SmSkBCVlARuyi8THuZh4+Uth8WTPyGpexZh5uWdA2LFIa9BsXLPio/nXjvM/PTAgCt7Jnuj7RonuF4be2T4A6Q71W/SPdvNb3+2etB0ACSdYTCP6oJ/OWPufJQl8yBtkavLzNl/7qd/V9U5sS44L1hGp8rlLBx16ZWbgzc1dkipF56TwSn2uWfFVGNRwqDJ/L9+f+ocH2pFEd64c0NKqdo4L8NF35sIEN5a07MnZVj3bNU4bktVBheK7fWo9G/2fIG1ozU3Q3sB/LzCoXeZP90YGfMnYfjfx3XxCGwtv4IQjKfaivlV2vyJz9u8VJMx0gdDfr7yzmHHAu2K2GrGeyNuzmhmmZCY8Iofd4v/dk5ntpS0JnDqmfM2ectmN7CyrDS9lbX3wAdarhh/wg/7bCrxYqupmgmRm9t+isPQ3dYL+0HS85PNU3npmR2cL8Dh+EzIwPOeupmzxoFZcgPtcSD8KFa+zU1no8OXkan3A45UH406dPOXg7hKZeh3jiucaW1f55g03kBxrfvTuLC+jbYp80aB6GVQy79UWd5+Vc34vP4Vn3SfOETLhB27DWqZdtY4QhjuEMI3q7SvKaIv2jv5lJHNuTshv0tnUnUjIzMmf+SE9mkjo/5s+hx99zmfm9X4pm4MF+yhK+LWtT0gxVYb+kSb7Yv+oXfbVMZkbmDAuWR/1ducy5fObj/mM4Mh+vk3k37zEcj6VnZtCZGUK3rLPbWr/tt6mOhfKgDeL66WWcMualsB82MOyaalnH032a+zVlTTB8dXUZ5snXzIzCh20zsA8Tv2DYvavjoG1uXQ+F37zEV09tAAAQAElEQVR5E+KMyLK5/Yafl9EexB4cHIZ1MzMecplZc0BbagFpFWwvsWUWugoP82CLTNqe88M503qruWS/nVdP6htBRyG+3lroPFzTFvFDvs7RSw717bN7yA32n3uLUBDpQ2aLRj0P7Br08Yhi3olRZjKkDxCsvB/zEnfvPTq6aAWUb3wHmQ/zamkjM4tU5/KI3eV4mCfdYVXyyzdxD25m00L3TcJtIbMKJ/Npo90Fb+Rx2cfoJ+XDPsub3noscuI4O2YrbP9OPwIaRD/u2d3ijkguV67DcZDuFfrLcVrv5MyOjbRtnnPd8pkZOtPMUx7KtoQeaRzhgTwVV9ng4JIGIbNZVZJnXyKEiv3z9SgHHLxHM+9mLOPi/HJuueZ5luUapuz4a1vqAg/PjzmLcp3KZEwB3neR3YlNrE9jqO+XNkZkwyKufeoHxzhAIrmGV4x9NhIsROJSz6h1VsOq9I17j8ykagavmB3hOfA3vRvtZ85yl5lh3HlzwWXhNReFgXMdFzKdy3M/R+QYksl9/xk5Q/Ly2C9cqG/PudxyDozyAxxFOb6i7fywPbH01qKjY1bwZVgN0XqPzJk259fkzKBRHov/4lB02sqUXOwKDR+aJv0IuHF7+Rtc/gYXv9NFjNvz2Gy5/N28RX+8iw0XwaOXv5ZpU7SejCtj29axWh3EajjiDOIk1gdPYhhOorVDcHP5O67ARXvRSVtRbiAfWA+h/lCPZGa0bJV+MBxEbz2Uo83VJrzwdRzenZ+F61+tndho6jNlXz25wd6yfIintWgdKJnI0GWk3h5kpSQpmRmZ+9CChLhxDHCNlf4ClVmpFXJI58APv2kqGjR6Dr0e1rWOPnnyJLQdXMf9IJf+6bNTeLmu+ej89kNfLzm/80s/L168qG/bKpuvXr3m/Bp74PyccbrCTtlUnZkfEfQsMjN0UjztiM3I8AndnKF4VlLyzsyiU1p771GAXK+HIY6Oj+LJ0yehjvnEf+l2+jzswwHnfY6pbTtuXlaXvfL2bThuG+wI80AfOtcqBjp6E/+q2pO8sh1Yay4uLhjzt1HfEKXP9lsZmFjjntL+55//oS5+P/nkeXjuKG3ZWmRmKE+ZGRFC3DqjwpLOmEpDdd7Gb0v+JkIpnQkpCxD8MU8NLX2c0FvqrrLf2d/M4bFkxXEwPlnOCjQwN5e2TuynP8pb4ZW3GWFbrlGuV3756Ntvvw2/+es8dn15yj7tk08+idPnpyVT64N1tO58niGZ1x15cW3pvZcOUeasu8Z+PqgLtsPwbmFYr2NYDWG5TDQd/VO2PIdUdyiTypht+2GTLXpEPtjbzIy2azdpMzNDZlR/6MtjfnzAFWt58YDhAwV/p1kT6+kIbLVhmevOd+18++sY7EPNTxn6O+3rY2QnfcrkrcwArTXkr0XrPXoD8JVX4Y7MHh7Gmnu6Ffq19RYKiPKo/XKFLtQXrjjbkK8bZHW2xccixTriE3qf10/vLpx7UBOZvIEqzEv5tQ2Cv+hDT35R/PeQZ8XtZ4YTHj4y6U2UKTJHUOFfsrho2L16+YoF9F2oEMbtNjIbAzHEAYpHJXKAEumthcxWWVxy2WpYAR6GNeUOUDbHcXJ8Eiqv09PT8v1U9JoBbb3T3ITim4rfDeIyoQ2iRoxMcW2cLGz+RpQ0yZG8Gm0KmcZI2D1jTbAt+Oa+XSEcKrCRupkZ1nHQNZC24FTQDhAuNwJuCFSuz06fhZt3+yhfkraCutazjvSopMXrtyn8pM4ZBrDfNjO/JjR1VK5rBNY2Mmc6pUNw4uuLM3AZWbTZnuU9OPGwRHoMOy6ml2JvPeRvPOSSRNrKJMAjU0fGWLo2KJ6NEwPYEl7aJzuC8pmJB8TDEDo7p59RNLTeowOtt6I/MyMzLfHbAGhJxkK4kS36YP8dP7/1q5H4AuPxJaDM+6mSS4xowXEuPsFIeb6MwxbZcY6YryJptLFiM3fAAutF7yznyNET5f5JGFe+lPthzaJNeeuIMyMV1rCdbRkfyC9yXLIBrf/jjIQ8nlj4Vz5ESZ/y5EZbkCckR7YM+9YbsgEYzszIBGKBCILxS7vMLPlcw/NjdJCGuP/r6Yg5PzBeM20tMjPKlTfroor/qBf1mEzyRRgxxCfG0XGdwXEFkB0Xrw1zcAvIw23pODYn5ClTVxyA6tt8770MuQZfxbuljGBY+gd0jLr4mMMM9ewBh5zqnYH+WTczw7/AF9/fAh+Fogpl3LQHT+z/xj4KXLouetk5aLjy6JflBPsmsDhEucJZodsXaZlZspaZNMe6wXyZ62u8w2v0/rg3Blt0X7UFHfKQiVf11a2uZcds3tT9yom+89kDosBZXnrVCxsMDXmvXFlG/qun9desa8Owjs6GsDN2jltmguGnPD+hHjy431JmFn/up38onjnXyfxh/0N4fjt59iMiI34YLFSl4lEHWyKzCt4rk6RHZERB/J0756lzynVwhcw7lzLtfTC3MmIXjg+4zKTYfZhtihlfQxVMHOBsCyZ1K3olMx/EarI5j4IZUa8H6//ciRO00gGeKWpdIJ7o88y5Xxv0knpFG1odk5lROqSzNn0kMdqUrhlnHAb6ATY38MbVf27gtW08IBKdtviXX35R/3fN8Go1FG3qOGGDfpQe67x5/Saurzz4jMjMaK0BHcDPFrkfrzDpi99b9LaKRpzK9J0xxK73oMV2RvUzvBh3MDGuJMWNI30qGEOahAlbzIu/FZc16tfMBPUt3NR9JFD4zAOv3vugAqUV8qvszreccX3BfuvbD2G0X9BvGgSVV+VBV36lBFkZD7mHUx8quUvbr7Af3mV/lPcj61m8YMfzhgw7Bjfjy+A5RoJjnJnI8cAe8DD82eUvv/wy/CaPh6Oum5mu2fI6Qln14EsZ1Z4U7/HOZnMtdn0dsHUadexb5lzX+eIerGSVy9+zs7OSZdfyP3AI6v8kXvZR6qfMtPqjYF9suwAZs03X9WPsq6PDo1jkbo2tLybnmTQ7X0R6wPpvecE60u4c85efPIg92B0EW9ZfILnkIuaS/falPvsO+7Nh3yoPtszDLTbiFttIGUKUrBYIUSR/PkwHzJibnPhYlxTMzMhM5ieQLez7DZgOZFImdA8D0wMcURCpzys+zt1SfRvar1l9Vqbov/Zy8UX7kYur4hP8UXdkZnTWHnnuB7Z7n/syDKtYIzPuxd1rjdiCyqZ8ncA7MmcvObO4hO/KsjK5Zq+gzddaiwCvNMDgiMjIXIAUOu64iG+xYS3bWwtlRP1t+623oFboqK5n5ZLROfLP94c4AJvJflg+yHjvseTI2C4H2eoDwTHOTC6TPq2LkRN0S+s9lAXLTtRx/N5DuEswz7F2zjrutiE0xlu5GZAz1wTLMbglA8qS6ZbJRF8xWUfWCOMDZ2jKieirDnkIilEggb/9yUzW3x7Oh8yMzBnUtefYCbbr+Zc0Bm7L+YO2gracdNoPkt97LKeu9htqXjzJX/li/+2TutG+d/hrG5nJBeg6bOsAvemc7MxX56TIWQFoypEz9utC0twMvKd+ewEcSTh4j9Hq27/XEeNlTFz+br38vX4bV9fv4prL3814weiR3yjbA37Dc9aO1YoLltUhfT+J9cFT/KfRVyeRXACP0xDbbYtxzIJoGb018qkL35SRTNN6yEv3pJ4juQYlVCmLpQNdKy6v6xJR+9FxcHwNK/OWU04zM1pv0VqPpJ3AZWaACtCfwaR4wGVmZC7QgsgMEfRdmGoMp3HEJ87EdexJpcSPebLqO8ek3Zr2//nz5/GHL/4Q2hBfYLt+yuXqkydPize241nsK87w/Lak35r86i9fhf5f//p11EUal6TvuGyVL34ofGQtsA+Z9slWJl8z5OzVez9cCbx2aRn+RWQmfG3R++rG3tFe8bzv2bOn9RPMn3/+ObrnEy7uTmLFuuQY+W3L169fxbu37+pXykyzz9pO5cNDyzo/e0dW0B1XnD2ccaFt3ZcvXsa3330b3333fWj/jPBee2P+hui/1ln7MKyjtwaNEVLrGfKwXoc+ZMfD7t6o7bHm4fK/QuojNNinBejgRxNSPYS/ys6I7+XnInPy3rBgunwVJvg/Ufa2kYx4nInxMU68Czif/cVSL3+/+fab+iCDMqHe/PTTz5D/L+LTTz+NI84vE30hLXeBFiWJvMaYq19767EqXTTL5no9MGcOCocy6hce6swQmRjI6+hl+69O1649R9YusZGu0DMb7DBpjcjIzLCNzIzgkY74AVc8f6BMpd8ZXyLz80Dp31/ShK4ZgS22vPpZO3ZDWEXXW4veezhG+rc8zeoobCj9WpG/g9fcq4xMADnNzGhANvW+kjBF6634oa1weHQUfmv9mLNZ5X69Pqi8Bt9AEjplz3lyzb5AX5tOXo/ow8wsXbdCrlvvVEnW2zGc19bNhI4dGJeCX4vhzQZ/TaCf1dzcSd47ZZYwU4YKhoUqyKsxMApmZhKbn8wsRlaMcAMss8LgOWSAjo4Ow83vkYNH2E9FGT44WKN8WHwwllcoJetUm9TPZGCgZ4uScSDP/b8G797Faw6g/MflftJNBbkhf2JgbVM6M7PIUAgEIyYZtvwlmzsFQQHwt/OFYT3T4YZRuqTVxdrF8wD6W58FRVzWlSZBxXjNYdiC9xLF6KfPS+ikC/qlJjOLP9nSOY6ht60DjtrUWw76xb0AxaP1VoqgI6gu+Att0neI0Wx6gi8zA+TxviM9kr+ITP2MctBkHxR4DQv74WFhpUGHvCygXJXfVavw/msXzuBP/EBrLYTMOY2sXanfgpcQMRXvHS9/Puf169fht301uC6RC/kA6UW28iJQqea/RoEB+6expLwGJVXIjpXxzCyDzwOe588/iU8EP6F1elry7zgKK+bFIuuxOOpmZmRmpdj2zZgwFjw0T2s8VeDXfNnmArt25ZVyXoYABy/KEWZ+0S+Pqn+9E2+zTCCrDchM0jKC5w7ET3VTzandCyQSivfAkzRI80XPCn0zDKtY7cYis0UmJXKpeBNYEj7Ot3mgxovXMobya8MiX8ChlYcMBfCujAB89UnNSQ6i5nr0rQyFEbkVuMTE6JSQhF75vKp+DGwmhTX+DOudTluhPywnZGZkChEZv6wboVsZbrTXGzKAb6MjOqb6iN5TZjb2dRc2fSReBw6kVVnKi2ef2n3aYfE89LTnHC2cm+2sX9kcOded24Lyar54xZmZUXxpiRysao4+efKETdmT+tDP0dFxlL7FwJbPobNB/MysuvPlw7x+DKxjgmUF58AMrcpmZmRm/FT302v+1Bb/juv9WGb+2PIL635qvaX+79TP4A9ZV/5XzAu74TfbrpmTI3PV+I8BUNUccr72PuvqEd3gAaV+Zha6zNmvSL1QxqRl3k+vzNvXD2TfFvx5QuqfZb007FpwycWPB1JXV5fo+y3rfUQmhAnELKeO048POMtcY5e6YX+jvcxBl7y/YkPkQe27d28Lv7pKW+WUQylteBo9WQAAEABJREFUXuOi9UBMOs79ufwbmq5qk9TQ5ZarX+zBDlXPyX/pv7FnWaMm6FUxS6tgWNyZOY+j/g6iHDWoJ66JcbXODCMbtIiRPHW34Dqpb9neehxAh+tdx96Qvsyc+RazSzykgPcjz06nP5L7YLK0mbH41W7jUA7arzkc2eJnZtnwrhGBs6w06wsk1ZMphRV8/2Xex0Ds4yD8MXXul7mD431SPpSSmTWujkHn4LMRz4SOCIaescUXfbY5rZHnxcAJ6+2zZ8/iOQe6+sLTp09q3VW25Kv2tmN8cnJca7Rh82zLfFErD1c7mS+7Htv+LftFbSvXcL/166Hr6ekz9pwHsdTbHwfxPAaZGdKcmZE5g+1Li/jdk0lT4Ew/Yp/rnDpiz2sZ5dN8Qf6oE9cDdsNwMNtsw1AHE613MEQoJ8q5sqTtcsmFsHNSMG5fzXMfNzE3IoMnA9IiIuMnOybKxHxwxMo3XBDO6A+incuPVUb+9jbradPtzwcR0K75NFX191+VRYZ6YYNduNGOZo7JnxF7Ufz75bNlOAYrbXvsY6oWPwO+tNax9WZo0Cdd7mEuWZfEZ5nOGLTeIzNjcYYyc5emv+TAFwgUjzIoLDSJfzWsuHReA0PRlOkZwBQjRPEUkvv0V+Jv/fWT6INRP6neXGmuPb/nlA+/5auHq84ZD7A9vHbeiMFzH3XNyfFxrR+OeYLOOpOCSDjTFAIPPFWOARSfly2uq85Hx1+winp/zRx3vTTu/sZ6oldeTFO3KSOWzZxlw/yIpe3Fj5/BZTg3MhOhjdiwT1KXqCMzk3mxKh1kQ9InrZmWhSP0Vb6Z9xBkJhRn2QjOJ3mhblox/9bsRXtDFzAvg1JCZtZ88MMYvdaLFrOjFdvCm/kwp/7qb78FDK2JH1OLht8gqAX6bdpEjNpDF7H1wpfL3w2XvxXmMnj0Yji3QZej9YzOHrx35v/qgPOhoxjWx7E+eBKr4YT8o4g4YI0c4F2P7TZji308ArIgM8kP8qcYsSmM9NbjFlYVDmkF5Lfythpob6fDxONYWl/ZNCzWlo26LTKzIHCEIsuP8uNBl5VHtcgknDH7EUGwAFbFjWM8b8IPBqTwoYwM0EeSVT6vzCwZPcDmOzo8Ci+slK81Z8nHXAo8ffosTk+fhxetnpnCOS7DL7g8e8nF6Hfx9ddfx5//8pf4C+C/c3vBpalz9xI714uCUb4XObZKwz4VN/DjIDMjcwbXgtYb435Q5wvqHuH02WkIflHEPmVmeIa8XOj6hZR3785iy1zN4I98+3TN+nd2ds55+Ov6qWcvte2bH8K4uDhHzobQptLu8ZLQcw11DYIUI/bCuIwJ+FqbZSDAH4+6iSGdoYr8RJ5U3R/9ojHp3QdwkMo7AR69fSDpRz0gm3vHm3acIyQVClJu+j6HK9lh2AXwlrYJ/tRnZH5vOAdUJ7/DdvXDNH/961clt6YpH47l559/Fn6I0Q8RKuOt95smc38M7UfJM1QbphdmW8Yx7+gRZWLARhnQF8N6COfSAfrathYwr/VZRuSLOsR19Yp96oV3HsAF9unl5RXnbpswn+ZuaLoJyNB9IAPKeH/ooQR1eFOIgH0g9Ht95N/ImGyxYV135aP27ERaZkbvPdTh+tlaRA1Y+o5yDzK2cn63r4TypIcF8CCxExp9vwPwRZ701tH/PbQbbmT18CCcB0ec07oPM72z5opHfjuntNPUmZ4tmxa2l1FuLH04IllTZGZBZfiafP064Gj/Ii3lR2C1nwtUcQUN0DBVEbi41oaWRXc9rItJMyMpTcUl3FsrJeLhuYtOwcmTcPNeizV11yiYAcMQjseI0tMwFrbbLevTdIPbgVPx+S1MF7Wzs7N48+Z1vHr9Kly0PaByAo3QSaVoCA7UoJinAuNOJtvqCJA02p6CdcDF7gmHD0+ePq0F2Q2BAuSGXf8AYbIe8jDTyASVPttTkBbQ2FW4rjhc20g/5VRWthWRkZmhgyL6FjEibPar6lsHhV9l6YMlG+Wlr7degq5vPDOj9R4HCPsBxo+KO3MRmSmsl5mRMTtxTrRlf22zAF7bB9P0hYm0ibZv8tlQb0mzTFDfMZox3nvboV1S0mqm7zA0Q8WTBCAecI8kP1ByTrK8MMceeGdkApGVZ58mxsJ+2M8tfPawWHl6xwHoy5cvw09Wuci+efOGheu6eChva+wHDegVab0witUuZ2a4ICrDC89VPicnJ3HIoc/J8Uktzp999ml88umnGKKnYdqaxdVxLLrga9EFr/VH6AzGoAjff5FmnnUqGQIM3wVySH90nKA+gSiIW/fBOrfFxGt7JR/QUzydxhih/YoDN40A5dkybigGDl3kzQp/hQzbZ9sXxHUDe038qCB0QwbsYpYR4KnwSEAaCv/8qjfJlW/eTRkazEzeLTKTMZ79TNNmMJhs+gqJL9qNyPmPzEzCC5AaOsrw7NobY9zNo1n+trXhllfXm+uSt9IBhD1wN73KoUPcOI/IhDTTy8i0rQDvjNP01rLkUHlV/hbdOqBXO3qi+F71rJtQN8PMD3GRxLMf3w9Xl+mMbe0DRERhAjfVH3zm8mPlZWZIizQlNc2rfsIb9cyEbxrFQpjbpdcQM+7yzIeUWBxZFaz0mktbNs1AzfHruOIwb5bNq9B3zuvbrhUzkzHPG2NrQFad864Fbspcs1wHZjleQVfS7anG0zYzM1bweY0eLt67VqAvTGutV38jkkeA13EXiH78A4oqvPgV+ZjXj64g62eAwfaz4GOaulcm88e3fQ/FLxxNR+cXbuMfE31mRuu95lbmPE80yltr9csxl2wU1X8j+i1+gsvMwi++Ef2wZSOlnMaey2R8gUrCzwr8Nl6ZGZlZxGRmhbfbkUOq83jHpt9P87su5E6/D+vZ1i5dybxUk9hfoZDsXsZnfmzDy9gLDrS0lz30Vv+5xtTBEvaz6eo2D4g8UPD/gWUm69Om9KV13mIjvQMsa31xe0BwjH3z5OmT2Wbm8HzFRqtwX17GFYdS8zo2oivRl9BrvVtQi0/V59ZnGeno0dZ7wIkbHWv5ZV2Yuzfd5Ilf/uhbLpEr7TF1b2ZSLoCJ9uf1J8AMGSZWeoXD6LSLT8R+2iPPF3wJCmHL+r1BJkFec+AubVPRJd3mU+Xv6snM6rMy0R3TbJGZMwQOVk/M++IRa/XE/LWc660HWp999ll8Chhe1uFjZMw11g8NH3KZqtx2LgwyHWsQ7nzlXTven3p8g4y/Yy4pI+thXfa43xQ6PX1ee1Oq7MZhYhjAAWnvP6QzuPMYE94r4PjZB5OkTRq1w9bMVX33Aqenp/WNm0P3y6TfyudUbdNwqMNWgxeEA3QdhPaE+wTLmudibDvqy0sO2WoffH5RusKwv1x1ha2z5XBYmmZapQp6oR0pN/Ie5HspuwSqSZftTozTCEzbKQoML7Arft+z/MiYRmT01qMzTu4JxLVFx0lf3HfV5t1Ek4p2AzsQ74a55dy/rn3ztvgozsyMjry11uFpRmaL1maIQE6gyfqCbMlslF8BPXTKyTV7GfHL+zV77A4ucW+hW3tcMpLCmRmZaQiAShA6RgvYhvzr0COuYVhz4TNE6TnaNW/EZp2gSfxCIfq7f8FB2SYDqq/Ey/85XoW4EMlPwfXScVUvqAsEwxbyfEcdIwzrNSKPjEOXFLmeFNQYW/oWGGrKzmNuG461c9APnLzhDMF189J1EFlSHpTBNfgFy3vgax0xGndumKeOylz6IC2WEJY0wws8lLbk3fr25TZ2G7IPxmzFuXTGJZK0rjkPWx+sI7E7pFG5T5qyD0IG84jK0m39BUgiJ+OA+uo9cQQpzhnx9NbCs6rWe/TWa9/Ue4OJQamM1nu01kInTffxm/5rQ8K8pFF9vGhc+qbf+o1NxHQVCYzjRWyvz2Jz9S6uL8/i+uosNtcXMY3XVBlD3iX9aurAvo62OojVcBSr9Qn64Anhk2j9KLIdRrQ1dQYksMfImcNI+/IBL8qHyfd9Zds97YQuaa3NvO2rGodjLkJPsNMO2ZeuSPMMdzWgg+B1ZkLbLUQQDlwCN4+R+3CTeSdgqRCnqfiGBYMmfQxMe/2zfGaCYg/oX+s97ItzJpJhoM4WHXqtzXntuEQcsB//5JPn4VrvL4t88eWX8fyTT+IAfT7C1EvWUOeq3wr+y1++ir989VV8Xd8I/i5evnoZ2ryW8ZzQOTGCn0GRpB0wIrRL68QJVya+aUD1g5zlUZ4ZQJ5xB1NkZqzRCZ4vaDc85fz5E2jU9vELI/5LOLpXa7w0veKc0stgbfcNdqX9vcAGePvmbbx8+SK8xPbi1z59/+L7qqfN6Tei5YG/eOK8VEbsjziUHedn0Yv8mF60LoQv/rQEFl/KBOOLb3jmyBz68W9YMle6i3JOk8c3dBiYwfeuAJ4V7wPJYZr+x0NSJ5M3erDd+C2Uu1sg3zyA4veQw8mdLNzLuBu92wHkY6r9l2vIm9ev4/vv5g8rOL5n3HsoM59/9nn88V//GH/4wxfxDLkxLfNWL2fu0UVrUFJ4Hd8R+Z/He26YkpHJewHmWG89tFnUFcOwRk4Pak4dYsMKa3T8irOyjMYl7xhX2GEX7Oel7+zsXeh7T3PF+uee8FbGkA+a5YnHHbk7vuE56gVzefN2OAxSgIcEcolXwfs+Wb+pB/omxmBEp2ydx+x/5JHzcSQ9MqKr49gP62drJtEFKvL+R3mSXmfyTuYcPFBvCZm5YwFSDUsys/ilrjs4OIwj9on+otLxyXEcsu5pj7heBE59d42s6iuTI2OwgBfClaadbzr60HlCtZo7+g8BJNyI3UP5SxrUUm5+E1iSH/Tbg6kfkZgwzWL69yFglGB6REbcQOCM49Vjlypw81IIh/W6PnX95MnTcCGR4VWA4irIOjxn4fWbvl5CaFwvcMKG3UXugAVYI8SBtK4Md0AuMZYvOKjy27xv2bD7vxs0pC9JU4kI5lsuM+vCwza3bARNu7q6xGCa5h6R78A5sNK9hiYPtp5yySsNgocKHnrpm+cifEC5NcbRsF5jmK1LAbbeJTPEtaGtUVA48G1XUJikQ99LYcO99RCfPGm9R+dwrOOPaCtxSHtvLW74AE4XdPtpW6bLX+kRVLbWd5QmyurLx75TEpbPltHb0laLTErR3lYlg3Ek7kuUtEbDBfyWdtNsV+GfIiJ3f6EzgfoGpVuezuK7997lW2aBTLAAS7z8DDBHzK+4dZXO6zbl/ZDZgO2buSy+mRmOr30XMo1nGJYPrbcIGpxQqvbT//v8loNM5cqF1W+P+41f083fMqbVz5id7U3w2vFwXF3QbnjGwibfQF+ycoyR/QT5KmBBXmRLBbQelKVedGVCI9Bai8xWDcnCgtIKMr2SeeUOZo9qYQraiJKOAen7xXepuxwy958M60dGlB8EqLu0S3BeRGPfJaVmMFV+yB/5sWXR8jBqi7I0PTPDPsnzpgz2PscTGScvAJ6ItBkpXCBM4EL+2RQAABAASURBVPXxT9HMSwx3Kpu2D/Kj4iMsAxxLxnjLfNjiS7etNsZixTxyvq2GoXTLajXEirTeGyRjWN3gotXC+YhPOXHO/NyVQf7GgrH0yLba38SWw7otdGyIL7rDA/s5vAnTa15KN4uReBu0dnjbazO32tE4+9IrmN/QBZkwm0rSsvSV6MwL8E3AyOX9qF99Gsmu0uWbL4zTFroBaWXct4A6bKJORFI2I3MGIu89c7mgDLLQ4CcykSlPY3bgyTkUFALmMvY1KRtkimOUD8AkUMe0SdqJuwHcwM8NtF2h6y6Zn1cciDpv5fFI+cCJUx451upn5+fB0SEGrnN0FfKuN9unUR/otH3bdr6rJxwXk3trO/73UBeLt6PnMzNm5/grofofA3Oth98zTs4EyCbsAxB55Fky7/uPFL+fLL+E/fT7cRlTsF/o/XDmQsP7eb9OSkbmXYhIngyS45/ul+HAhLw4V507qkXnlnNOMOxc8ieJnadSkJl6jEkWRGQ85hbcltAGyDQUUfOfub8c3OzXn0vspzwcrnLi+zmBvpRmlSdAEFcXyQd9+yM/LjiY0sZQ12xZF1pv4QbmQJvU9aj1aOid1mc/cNbNnHUrUXT1FNbXXnYzru8YyPdjNkeWuYZH1jPt9PlpaK9oA3fwWnaDrt8C4pEuadI3LTPDem6wtJ3FeYjtbN1pt85N6GV1cq1fNJiZikCYJv5JHpDWFqBPvbXSv/bPwq4xCx0sWpH8gSoyM9S1mVnjvdAmfYIyIJ1uqo3bB9NG1jrbnZsGW4Zoi1+WF6TNNn4azDretq7YZIorGZdFPjNpUAD5IguuS4ZJ+s0+/3/2/oQ7jiNX1EWBiMoqUtRkudt2D2dPa9233vn/P+eed99Z+/TkWSMpklWZ9/uQlWSRomTJVrfdezuZyJgRCASAQEZUFTMzMn8qMLwEuOc5gFdOMumIjMwMZcF5VbaURT+Ia9w1WvCDWaY3bD6t8ak7PlBmMoncTKr8vkCufXf87rvv6xd9TjnUsD/f/b744vP4zW9/M7+7rofqM/ZXaxkldwG+uHUdTJBR8R3WsJ2yr08hOAbDI/wKxyHNw1r/okcmerCnVXoXYAQzSrqnCrQk0AoS2oTlvSdixqG8KmuXyJqbwvVup/3gHU8+lNyjwyVj9BlcSdsFzxwmfJ/7cRy3IdNyW0UQjZlOuFD4DMm6dVcRczuHFNIwM2OPIMRBS8Lr27QSMeeYmmOg8SZhHjX2SB23G6TqvjyMaKBv1AM7dRr9KR/Ow7L5M2GTCguP8cpOVZNq23qPjo1t+HCtw5NOuvVI4tlacNoTywUKbIfPoG0GvWKLLtkIvagPN+l3TtCxyMK65n8VXXxWF2j13/eGd3WqRvgBTIClc20i8lcwIzOjtXYFEbOOqAO+3/slgeXgd+e6Sl1tiu/rHry4hq2GVTjPmeDJDGUo8+ZE2d8MvsvtwvXJ92D7EUbeRQxdc9VB08IOPRTUxaTv5X3BPss+DENIfyb9Up552O9hPPbXYd5hfF/8QwFNWsvIRK6rrvMwhTSoM105JR82o3/qHYn9bc0d71q77UjOgiNZR8fwYFv+dHRnPazrvar3VdXb7vcKtN9u0gobNmztT56gUNyHfSXtIooVczT2QXzo9aHtrF/iWR054jGuDn/91i8Hv+HB744D3/OXcf76OfAiLl6/BF7F7uJ19CnCec5sEUIbIvsm5sPf++wb3SfO4e/qXrR+DBxFX22iD9RhjRvWa+Ir8ntkQpE3YbZWec4VDOOw+bLszpY5cb60RcGV4R91DbNFZkZnLtybVfY3+Gzap0zmDtuofxRcGXPdiIy7L/P3YHBQaU5mtUzyhSBlSDdGScVbL+lXfpYKmRmOU8gUS1S6I1+J/CqHZ6zxtae3/+DFiG1fw8MHDx7FE38el0OyLz7/IjwE9SeQf/ub38SDBw9LNkf09ZRDte++/S6+/PLLOgj+61/+Fl/+7atYfj7Z8tesqeq6xEvfSB/qMkHM4XQjtA6KE4cX4uB0FVT+PiNB6niG9RBH+AzaIvfX9a+Pju+F+jKwLk0gdL3Tv/HbvdL37Xffhj8J7KGvB4SOQzsnv/zgmd/69eexPQQ+4UDEfibmeoLRC4yk9dPlpbZrh62ayFtotN+CopdcNyH28QnayZlFbiIAILPGSBdvhFX3bY+cC5xmownuJEsA83KDXmoqSZwKPvf9Gn0D9njiGnGESIW4ec2Yg+IECGmTSRwofwndU+4y57zMg9AWGVfXhHDI0x3rjfGk3HkRMrMGYP4EowQbGm7Zw9K3+R4f9quvv46vvv4mPOTPbOW7fvL4k/B9zXXrGHnRfrbebD6DvJhjkf7RVyaxK9gXLkESEQjiRn1sB+PtrUfHbqz6EPa1xi4Jg3ukwxC992itRSZ2xDEjP5fsvb3m7EbdUR5fcShs+pK9uR3lI3onmZkZiR5nEgLBNcKPBeTHITi38xzZWqABmXOe8TtgqXZH0ZJF7/GxIcAYty9ocTw79Et7skU2nG/fdRlGNHghPzs+qCBfG3zJzNuY/jnSkM0dxYqKBBcR7qu8d8QzMzKvISLDCzZiW5h1+KisyFPzMzPU094acuna2cImyps2znry1HVvGNbwm1UdWdRXUz61r8b9t62Gzo1g+4KD/sQlQAi6DEXIrWkhvCR1AdNCVZNuwAk37w5gzjMyfwxEtYuMuA1mhRcRUMchmP0WCCvKNJVfx+GETSQXKZkIocVE42sMgz8Hd+xhL2Bo/Q356/UQA4tYhkYC5xkj4AaNh5FXRoKD31MWc53158+fhYu6P8/ri62GY5mQ3npscBzXODAdw+TELEZFYZjTI/MyRcc4uZHgQa+f+r7P4fX9k/vxyePH4aet/PTMvXvH4dh6azUWx5qZNanitd86UOBFWwe38Cs0GDPpcsIFD7Pd4JoQEvuVH6XE4Op9xm2ZdQI+NPrr0GedJD4hQOJGRkJ+CtJl2BuCvC+3vfUcK4Msx2OCngnjG1yZ0E4oPulXgBVohXsBx2S+5dZL6JGG1ltkI5UZZMXVJVEmDA/BPIHqVd92pm+DbchLKmXyXIA02W+9qRmZjfIE9rfRpT3xTB+WpeyICV7IH8e2w8A6Vsd9enYaHvi+ePkylLFTHD/n1brJmB2785EJHpRzZB7lzQjfrefhsYuZc64xsceO/CnjDx7eD2XsHg6bumH85P5JiM/2O15+pGVp55gafUYkfz4F4slY6d9UcBlN8haIJNO7+KkRIWF8AZJ33eK5nV9NGJtjLGDMJJF77rkQ2RpD/ggld/Bkju8q33aZWfpzJau9R2stssYHrupYhBIvVMb+Yf4++h5B0QedV1VtvgcDe5OmCV0ooIHhSHpELlx4DRcQj7Q6TyscmmG1RvcGYFVzZ1kk8gCecT92w4n4RN5NoHeIMC8oGwvgX9UdyZqueGadgoUuNqe32MSSEV7kdhWHx8iN9W7SuZr5rU3FAZPv0r/Qal3Bdo59YtwVhx7Dq7JKS/NUtFk2LvTs+9dGCG5yqEd+yt3QvBG84oI9BgWZCbuuISIjCngSzcxoyEUm8kE8AO1OpvktegOQH8ezQFIXtsYIH+XLzKddGNfB3sKvLU7zFl1XNy/ZBC7APlvHcTXwi09euW6oswWsU74Qm2+5PLS+G3iX2ntwzIfyl3WoYj+KX0fvV/B+xZom2FY6GSK8DGi95mllwOs7wzi8HOVh+joO+QcJo/REZmZG5gzm3oQkuQDRj3BfU5j0GwU844euTOv/XBDQebtv8uLX6+/JAWVFG+G6gTbUHKhny0GOuuk67AatcfUuc54n9ZXoneRZTxjRKUPrzvqXZRPKBvACqq6O2DM6DrAWrsys8Ice1vqoIDI6lScEIRmZc6ZjkGZ9XQ/EX5+fh7RnZgysSW7UybfWOutSJ4+1iXjDVmYmuBKUU4zY4x3rhX51+Tv4N/o44tZGuWHgppD4TJ+cnNRG2P3798M88c04drWpaLuaF3gojUJmRsc+216ahgP711qPBk2d8o59DMjS3xHEe7gOBVdmhi9rC2S2OQ0O8QTl9lkQXhMmFA5yVzlZ8kkQ/25v/5e0oXwQ6uWOdUHejKy14syEQG7T1hXEA1puCnjevO/Ku1nD9vLtEvmzxA1gYaGXAZCdkTzr3suw9CxQ+b+ExxWRH4GYwoUfBSqmDzY4lxGZGb21CjOzQuWhI1fKUWs9GuUlb+QZtj7ntWb9YDmeSvb1TV69ehlPnz6tn3lUn+Sp/rg/+fz73/8+PmHzTBwQwD0VBJd9CJBA6u5bXDSoQsdgxDYNGjs09TbTlZno6So2bOL7Dmh/jbzMtEnRqpzcBGhBf5e8adE5Wti2g199E58wYBfMy7bHid6Xj3Z+Ea85BBb00y73/ssOf8730xoDOL0zc8/vRO8yerYDSPIqfRVmzvUzCWO54IQyvCR/YggX3sQwd1Gsl/4R3mzx+c4Z6+XFtvIzoQlYGmdL5qCXrZT/mamgRPIXgPzVVuo/Goq3Y7PkrVBtwMHgI5NW2QiFDC/rj8xXdU6G9Mhvbc0lum9Zo/2wXoe2dZmvsDnjQWjDeGZGZsav1/tyAAlB3uSvcyDYMjNDfehsnCZzNfGucInsu5H+in0l3939prx6oL46J65/rn2+BwzDOnrrTHcrEEfmPC8T/S0Q+8splAY3bn0/sC/rKDettVq/7cs8Q+VCsB5iEaXL9Ckdm6NNHUZl2t9E/1kQNy7LDmFf6GHMPnpXIJ2HsNQR0xyfIjNDmqVpwMY2CQzUZQrKgLC2fB+jLvgxwt+RsOSYetoWx+Y+kx++IytW2CjfrRyjuKstuNbYRfdJjuvbZEfwYs143YidyjbSM7WobbcVM5KRmcGDOz8YaBDve6UVHQChcVetDMc+Rk47yLuMGM9j3J3Frr75+zIuzl/EJQfBlxevYnt+FuPleTSYs2otUn6m4SraahN9uBerNYe/6xPS9yDtiDpH0TplwrCOYX0EbIo3va/C+ckUR4veWiw+hfK1xbZvef+dmJOE4M5aYf1ZPt13iCA7WuvgG5C1TRz53gvUvNBoxKaOtHdKwytbBPlJ+CZkZApUiR++qBo0iAjaAEFGJvFbEHdd1mG8DchMakyR/BEpWfHDo+r2i+fP4yV6fsE7u3XVaf913wP2e/V7P3nySXzmQfAXX8QXv/sd8d9G7f8+fBAb9pFHbPkpe8/Pvn/Kgeo34WHwV19+Hd9+8218/9135U+ccoi16PDMb2mJkKyMiENYEpXHgzsOr6wKUR+I9P3IMv0eaVdv1pt1/euLEw5tHz56GI8ePa7DP8tP8es96P3mGw4Hv/qqvvn7zbfflN/jQZvz6Jg99P78s89Dn+eIg0LbTkzwDl/B/jKhAjDP8W/xn3cFOyR3ssoMRgsm8uesKPozzABlCLG/jN8FFptveBeALSDnBoSZVrb/Colw2+8NsKzABrfBgowZtyEQMxBNbLyJAAAQAElEQVRYWFCjE3eleNCAOxqP1jKETEJhnzZvgSRPrLG/xCdftY3OiemgQ+sIRMPLfP0R612yZrlePX36LL7hcN9fpVTunLvHjx+FB/r+Mo7rlrprPuTUPCz8OByC+JNHo5L0Wb/ipoGFBqrcumlVd0Zm7nnQsD0rbI8wxIr9L2lY4+Osh03ZFtP2EVz6VuqLa7Aya3jOofBFvYdtsZ+7KL4sQgHh8oKmNZT5YUqghHo8TRwAjfYpy27Dvmjmz1XiIJIH8Y8cfQM1pC66pp5pQ7aXCx+m4nPHRq9Yg/uBzacghGwt3sAZ/wQXRGdRnkWszyT9/lDN5jlEBsrYEMrLAmx36dk+nGodm6iPNBAoh/J6h91TB5RX7eHxMTKL7GYmsjiy57Etv826yugF7xeG6qTnfjvWWXV0op/J/m8K6J7IOaDbijjGq2pkckNXFV2H++Rh0A4THxbPD6v+AbXF3FsrRd/AuKOjoxDuER5vjmM9DDEguAqwhkBnckW645CMOBgyUwNQmzFscp2/Pg+Nm4v3U17aPfC9uDhnfmVT1mRoNC5wpkaYHlwTk+uLrhs54t2wUG5YwHtvccni74Gy+J2sTr9OthuObgJ4IOeC6uSvaSOdweSDtgIVzIh9KQSvoVHDJUiHeB2DZdbJzLCPBk80qgGDJgTDBd06FxhzFVxaRsYfXC7ymVkbleZb3/bDsCpHZMN4BvhoXtWlTb1kbC9rfAs+2yrY5/DLb6ZKny840ihfNbyWCfJFemyz9Nd7q3lc09+GF5AN/HC+WutR/UJjZkZmvNdFTYbvc65uPxOSXwBP5twf94QMaMpo8Fm8jluehBeiUosI/FUxL+G5vPCnwZ+xiCpTpp1L+SAPbCtdCT5loCMn4s5sYixwJMqu8uO3W5xf+er8Z8tQntxMffTwYbgY+0IjD1tvkWAQp5BpCiLhRd17XphLtaprKNyVZ75gmWBc2gsKV8VAbUipXRG886461Kf9hD5NN0LyxYa+XeIMKkfyz7HvfMkgPzNL7mfe4RT0Hg1e9kaYLTITDIEeA3Ms5suOhTn1454H7Yly08NMc/XGWAyVCTeenW8PfSfHSYdQF9IqZEIn9SeAousbpOrryFjV5ZENYw1/4WIRuArNp47tZ/BlC1rANwKTfRKKZwE7ycwoHUOOMjP8C65pX7foBrdpsoMKRXOHzwN2YsA+FKyGmOegV3nmgikOLumBI+AW3wwRmdQFGjQ0wgzrRDhWFzvlfJl77Z92VTkQtDGWyxuavfMG9VVfmXkVt9/eWtFt/85H632WK0LHp4Ppi67jTnqRh9qxSxxIaRPU6wts4CV5HtouczPueT+Pd6LfKNziEqo/+z+giS6Q2alss3ZE/H7wo8aK82A77YGwYh7kvWB+ZovMFMUVTBWb+V/Rj/m42dXHxHwD18I/w6WgxnXY/2F8qfRLCm/Nyy+JtP/KtCgWmRnJIJUfIUiv2KQd1mvsdoS2pOwLL4aWq0vqZskY7d52W1ewPDPDNoL4y06wdmkLtAP2n22uk5lUyfg5rkbfvWnzetEgfdoYbaov/frB5a+wwaOds36NSWJp21qG6cwsO+045ZewrQOR8zg7O43Ts7N4zSGQNkweaa/8MKag3/L48ePaSPBQ7P6D+/Xic0absnOsO9Jl3HkRR++tfFP9Zn0cbZ54tbmn9Gdb14zMjDV+5BEbi9brrePD70I8tTmHb4aBjYgMr3r62APNQ2it1bomDt8vhjWywvplH9IjbcqN4cID615vKA/gASnIpNO68rd+8YVNQnnuGMMLQROHQNScApoWjsw8CKvozof9iHOLj2RoJdcw6ZJfjikzzQZfAHkF8Yu9MiDy40CAK/YXc1mxJTwoqnzSmRmZQuxD42kCEZpCvQ4u+UqFUC6c42fPnoc/k+icT/hmyrs/A/nZZ5+Vn+6cZIKHtrfvzLvzq96BcBxEq8hmmbTlrgwemVm6Kn0ZGculnBzGTY/wQfnTn9LPnHiXWfImxkBx4VKOhvUw6yLv3L63ecCy3qxDHbfc/ibaK4fqxzl2VV4Iyv0lh5O+P4/ouX3YfwFtxhs+k1TuRwr5qe1ZxkRoOpMCqlUtiST+Me7C9xZE0qodUMcyM1pv0bAXdl8bPPDa97aZFz2SMqFjizp7EcaDlUdey6NLbJKwZb1IhmO7zgZc6z06IO7MDO5oPoAJPiGEc78R2LhtfQPvnA2jha4VPvqag671sK737BlXUpveIXYCICPmnMr+CY+7OLbkLeGPRf8LaSejBMiRd6UvvIsZklVzJY97a0zNFO69uO5oEwwv2RuakHHnc8164looGLcd0xqZCcQVhBfs43aqwoLWZrnwvcR4cEmP0JEX7b1rlqFp85UvdU99VOYE6c7MWueGYV1hg/Zs0LAA5Qn+69vUbbguvR2T7tt5S1q6tvgMgrTYt3S03utQasQ+TIy6cNCl4QKZLQbfPdEn2zo+x/aa/bzX7JnVATCVZ5xDyI8jDntrjwS7tRqGq/lqrUcy7sikt7hxJSmyLSog+TPcU0hZQR3++hPDF2wYv47d9owD4FcVz/ECxQb82edxGxOyOe0m8jJarqKtNtGHo1gNx8AJcC9aO47MTUSsgQFYxZQ9svWInkGFIAGAJq6vzKSdFAXrIH1Q1FqjeosB3rofdXJyEhEZzk9nTtfIvDAM6+j43731qp+ZURf2iLui5ixQGR/hIb53oVEeLc/MyMwI7jAMxzeDY9nxHr7Fx1LmzrG3JXOscb6ni2NYr+P+gwdxn4PfI2VNW85YHe+wHsK9vBMOVf2XbH4b+I9//GMIxj0Q1ne1n5cvX4Xfrv3yy6/ib3/72xX4Ldtn7Cu+pk/rZcto4G9dfh7CPB+ZLagRUWOJ6yuJCgThGBmi9AtmtdbCtUgb5ZdJPMCWPvcczQva+mUWafGnrLVz6mBwbfDBbfPo8ePwW/YJja5L8q1ohpYOvQWtRyfeWo9Gn5kJ6hlA9UH3Ij8f1OhHVp5tk88PQZDXlQ+iV5nMwVX8KmLFa8gkni2igDjcIhFRYdy4MjOKp/B/Yu1xDnb4Gc5xZhbfO7ponRHmuUY8x39Vxr7mYN/3Qds9ePCw3tf0Y/15cA/39flsl9Vvxrsvy5OagjXTxzvA8rshMyORk9ZbdGRGX0ubo26t9XfQv80+XGGLLM/McByuwa95L/UD355ZGHfMyq1rxlabCR8yE9zgp48G7zLQEPIJwuA2qD5VYIVb8F4SYgcfG27RIY3Ou/q3Y5yCZ1iGI/5kMjvFU+Shw9fWGjnkZhDOEL9e7+SA6ls8hp8jQjISyl/tnqCMdHirvG6Q02FYh+Fmf/6lTlnmPIjnkjM35VPww8WuOeKzTEKSmcnkeQBB3DL7ggQCJRAgwVNBruIferQfqvBzlMtg+9UArIZVuNC4yAprGKrQjgxUJincWxzMEUdSoVfJT1+d1k8ZuHC5gJp3yca9i7dMFkzbhxPRO86oygIe81wQVziecLUcG/tbY2zKsSSMjNhiYO1/rt/LIVrhBKwxRpsNE87iuN7T6kRK39Y+cCxs5yHXdu9gSJ90Spdx863jeMQvfeIWWu+zsUcAxKvwXAmNL/FAtWk9OnWRBJPVpoRyNdRL/Jpx+HKRDCaznjHtF48JgZ7gryAN0uOnFM7YMDxjI25+2T+rTUCNrP0vhyL2lxhTFxx5u4EPzpvOhBtnpp3T3lpYL3PuO6AjfuylwAg/tj3tVBrHTzQCmkyriEKNnw2Nc148PPz2Re/Vy5fx/MXzePrsWfhTKa9w5JxD+SDPMrP4v5LfyIS8WCEfLRl3cO35SyyUL8vkzRqZkXeG9+6dxMOHj8KN1AcPH4TfMDe/N3GkTWf4iWOfkdx6inMBi4wbFtxIVM78mGnK4I/xh0BBAt6LPI3I2YSMjciqcr673MblwQaJvM/MK77IG2VZ3gmFd0HqilcQf+frYMz7KFNYfU5EHMvEeIybmepA68hAg9wsMH9k7DtswBZb4AaT8qKMyYOR/BG+iOMQbDOCewa4Q3/TVb0xJtIjeA9D43eyZU97xEyTstexE/L4JgyxQnYtE6yXObeJt14L8rke1SNzji/tpWuH7XTM2mDtnXZvAdNVtsgDNnLEtmtX3trtvoCurvrLnPvNnMNWoXPRQhlyTDeg9WobSU/w08PxWe8vY6bpIkzvmLcJ3tulY+ryDjA0nWkfGZlJlYUfRLkn8BLUvcQzs+pOBzi1FUdsZGgPagMEuyH+vMJdKIKmkUQFgv/yd42zBk3sMCwu/BMMH5ozMzJnIPITic4oHOA7DMmN/5bXfuCZiY4ntrdjw1bRWys/znXbg0/tS2aGV+YcHvLvRtxKqjHVMjPUcXWxN+xFazFhd7UJo/YZ/c6c68T+ykzQ3Q0U7Gt93CChSzpbyxq39muxr/ooZ2evw1A+TNDcsV/WnbRBQmIDIcm043J8E/UML/CDbHvGQe45m1PaRKqW/3vERpgbQfoowsOHD8ONhMePP4ljyqxrW/sdsaMz7m3ZVXtcYee0eeJZr4eQrmQMEzTZxjG4ZoysB46vtxaGrnNFmz4+G8Nb1hdWyUjaWp7JgCTyNpBtH2v8sw0+u3Y3M4ueHe8C+tbSK/9sarkbd8fH90J/1jHaXj/acIJH0mkbwfgWPNImzY636IqMzBTljwL9hC38s7E8ky5BGjJ/PF7x/Qp7DjCXkzoNn51XTcAOX0QZdCO07AiHPZlZsvDkyZNw4+zxJ49LFzL/0fMghRNytaf/sPuKTxQgfcu4GFvJJeO7ksu9vihT62EdblRseH8T1rwvCsOafGDFe/kib/JHXNoGdeXczTfelc4F9NG80gX0Urm1vwL0eowxbA9l0Dffi/0yzLz2p2oYVcWxVOTv9iiaoC8zY814BW3JRN6OcQT56py8ysxQVoSUh71ZHBO83sHfLXKjLZEHypB5jjczy8bJx4Ytc1S2if1F8xBRlZGQj8KO/mlaclZzxNwM+/mwbniJzPCjAQidAH+v9gZ8tA5+EYgc4kKIcyGM8N75Mj/TGhk75vXi4jzcE9GvEM6RdfOdA3XGNUIYBtYy1rZM5ERcsFJcN4FMyhCasIemHDXkCBBf0DYoMC4od8qkYNp+lTNDdUu6wRhBu9ZbuEHeCY0X7PFSHDcvOrmZ8ZNS494/kjbBIbbeISvLNyneSugdvTRoHIZ1+XCOx7H5zqweXbLWu/e3Y321j4isevoO8twPrNg+9tftLm6n99VuBO9T50aDH5O4we6RUWwj/dnn6bwOfHd++3f7Cp/kFH69podtNGxmI9YgMKcMTBLQorUNPLgXfbgXq+EkVqt74eFvcPg7xYCb1AFb0yn3LNMjmApR0HkENd4AJk056b3t7VUD9yr8FUahIauW67NtNkfkewA90DdU0g93/FKuTKnJyDwAiGOI8HCCx2PBDhvrl1rc7/MQqXSbNVMebNjI93D3wf374a86dg5TKuC1mAAAEABJREFUmLRQRkEVySOzxWo1xAkH5E+efIJv8EX4yyDC7373RX0z+PGjRyH/bGcf+hR+Qenrb/xm8FfxDeHT75/GixcvQ5+9bL/yzoRPzhMdZWZkAsxBZNSVFcmK337YrgC9DPBYntDaW4/ZZt0L97nVozXrXnB56OsXXQxHeGCZB8Sf4Nc/4ADceR/xyfV53QfVFkqrfirNo7V2Bb0b71fpgHbrvB2QzbcXvlmyDHsJ36zx3jnySTbPUCnavo2ew/zDOE1u3+9Jm9WEiPkZt64kvyAbsrYq3ZRK52jH+uQe1kKJMqb9db/e/Wo/dPDdd9/FS/axxXGCLH/229/GZ59/Fn4A4AHpI3y/jq2mm/g5LunKzGjKT2+MbxXuh61ZT5XNNfQps+rQhvdL4yv8oMzEdo7YzMvau1MufV/1yyXG1eVLfHf55NgauBt9ZFaPoS14wwYiBBMQv+SLyXaeHZdzXzKgvUAWRnTd0TlO57S3Htmaw2dECfx6/yAHDtgknydsqPsY+iDqljAiPMVj1gT9PteAju+3QmY3+OnazmP2dg1Nryhr2ZC5aV53sK81b8zZ7dB5FZjmmrfMjEzgbYTn2wqu89t19JcTk7kyMjOjI6i999nAwazIQLG3tYHlgvns2fP6H0yvOPRVuV18PJhzwbJcZZ9gqpOi0ViMmi+rTpiTtGGhGzAcrfewLyfnPgawNrOGdfU9MIEaGvPu7X+aWlzr9UCbVYi/QW9mRmaL1sVF2FpkJhMc9dIgPdLp/yDWkZ1QzODKtN0M4il8tDXsfcbTSC+bTR38pkWsUIAi0sceWm/1TWnHssFhWdcYh6IrW1atCWGd6D8zQyEVVqshbCM0+puqzgTt2zKm8sz+FE556Iut8eBqPYtXa3i1ob8N/eqIa5jXwzpW8Lj3HuLNTOjNCML4BVwTyuxYnBOVWufFtPOl4/Pi+YvQOfN/YuiYGT57+iz8KUWdHTc2/LS3Q2m9xwpZVWbkRY2ZcWbmfuwtIpI1ZkLpd/Wtgi0Op4ot3/0/Gr/97LPwf4joJPpC48KXSZvgInSuhMyclyUbU/Rz3lKXjguaMls4z731Co23bJGZNWblSL7JY+XJemtlhkV9WCMrqyF8aW22t10k45wQ92uAgT/ncKtv2a6OVOLgkQkngNZajaMjE+QU/Tvm+pKN9As2EHzJkA/O/7joInWtL9g+0dfMjOVCJQvPiMyO2DZhou1EfAnNE6d8LqBPnQL7CHgpbnVSeVO+jo6PayPT9JqFSvnt3TnskXndd+yvCSIK9uklyMxojFmYHYy5rXWlSZtRzhiHBzVuNsd2u10EV2ZWX7YVchk3TLatOKj2g3fmjCdzDsU1Q8YSRmR4jfBQvo2MB6aaVWJl0rwJvprZoMW2nblZIZtrZFS7Ntu3o9okVN+tY/2RuVhgAhlDiARHZoZ1hBU24vjecb0kXr107Q8iBmzlin5W1LHPzFl3aH5FZvw3vJy1N8CMqMcvmiO3Kbyd/jDiM5SFpNFtIOu/1a1+aUMmdFldGdbr0scV+tNbi2FgLSGu3VleerWJwZWZ8BEwfgeQFZHeGZkZ6q19rHDwe0Mn0enqXzsGGBcyfvh6nzo/jOVmjcyMJkCbPKkPPbJZ6jqrYctMxhFX4xiGFf5rr3RwsbpSbYyJDZ0aR5LJynt2dspmwYs4f32Gv3KBP7izgLar2jhy/dAeruG1/JFPgvEVNmwg33Lj4pU2OqJ9D/3qDb7isHbd79FbK9zZMrSv99hE0+cWh/Pmi7z0nHIIrb/vmhLY2IF+7B9y8TGm6L3V3GfWIOKNC6PseKXHNpkZjb57Y82j7+CyvxFb3rH79j+sBvBSXnX7Xs5WoW/rOio4xthfI3xc5mDLS11EVh+Z8xjjAy9pHV2TGK/9yFNpNt9QyHzLeD+wr//u1eXpiE1x3vyQ6xny5oaZ4Ducc+i3JDz49SfzfGfUL1BWMv9Rc4AQ35qozCnsXRKuoDXsQkN2kTsyt/iDl/sP2U2MsbceylPJN3rUkXf97058hcyvtHfkmd/7qvRK2dNfLN1Fv3tr6N2Ifbhkw/osfG96+fJVhb7vXrDppj6p+1gYVa4on+q5f0BbxTIi0cGCzMhMMoSoa7pqXcmP/shsMTB2bZM+mmPsvWFm6Bl70KBtxZhb41AFXdyi245NmyZM1Klxjlt4ssVeGu4Id8WfC2zySJ3WnJMehiO2Qhzm01FkZmSADfzi8sDLOpkthmEdtQGqzRxWYfvgmuTLDYaS+dHuuxCbJ3y0Tn5WRIcjycxI5qcx1767Sphzc8m720s2zv0giKE/Af+aw1/n1PlTZ1wHXLPWzg9ylDQemUdtCjNK6u23NNiPc+7monOuPNTU7nGIJ0GamcjXWDJl3oq+hJJdDuOOj49iw/tcV3+RVeWk0SYj307ARy2Zir5d2Ztt6Ifs0BXHmAkNBW/pkOKZzIzMFtLeHUM2cE415vPz13EO750Tx996C8e/YrzLnNlX3HG9LT/yurJ1bsN16U+LibcwVH+kal3fIh7nMXHwO+5OY3v5Cp69Ys/zlEMN8qdtaN9by3B8LdF9Dncbh7yr1TF24QR4AA9OovXjCPKjvvm7Qnw6R8d0xk0nlOHD5R4omfPijav6ai3ce1ytWmTOMqesC5lJf6twPdgcrWO9HqhrvXj3VXQE+CJAQSS44AOUFi2kPvadwR+dJfxLxpTZIkirX+7fCbPujSVX7iufnp7B/8tQp05O7sejh4+i1nre1RM8yp0k99aiI3fKn3UrHOa1UjugPfBnlvUV/vCH38e//uu/xr/+27/G73//Ow7d9t+izRb6t0+ffh9ffvVl/OnPf47//M//jD8Tuu/ovvbp6WntxUqnfU+s34bBxegisu5450UdOS3dE+uQOulcXmLbztGpM8Z8Rj/at6fPnoa27hw9c45/97vfFe2//8MfQt/8gnXdvfZn7Id+D93+nPBz9kulU32XzhHZlkZhpgsCiNSzHiTeekvpbbAyefg6Hr5fgQMqsPwjg7b3CiV9Vz9LuC/4wbEE05OReRMi463Xm0XkcFcbwgYu7V5rPTLJAJN8lu877O4FvoZz4cGvHy7481/+El999VXZT88z/IWmLz7/PAwfPnjIucEaPOgFeDKS5893J/1nZjT0oqFfC6zKB10VrRvWN/1QD9aO2cc8Ys1bo5v6qfLB8eu7+7Plr169jBcvnsdLQvMu8YHlU3Blozf6SuL/dDdi6Fgdy471Vb9hy9wbH5HbhI+999A+9YactEbOP90of36CUxKK2fggY2zhtXZzB6/lf28ttPvrYV1h6w3ZrUbh1Sh3H0H51JYqr8fsAauHG/ZA1sMQ1nEeF7lVd7XFvnPal2XiykzqZmTuITK8kjCT5wGYfxe0uzJ/9jwE1gU5ISRhmAzJNBXFdBciGaICC7URxAaVccsuMXh+0kWQiTUxveOYrOunKmT8gtPJOMJoHB/fKwdmjcPuwW5NDPlHGhPyzF9zOFVlR0dsTG1ivTcymTNtiEXR5wTNMDGMGTxUdPI0ONJkaHq3G6kToYHrDWEBMltcXfBiZIE3nZmRlHfGopANqyE6Dn/rvcIVwtOJOzbLpdmxCsbN660FWEA3hYZBSAyfbTIzDDWcreNk74VbWi8wlBc4B9I8sfAVQFtwJe3tV17KkxJkeGVakEbLG30HfdCEW24R/EJuqZngsw6LinaKPOmIuXHhp+9UQp2hly9YQF6+CBcTyy5xfrYqP05UMpbMjN5aKf+wHmLFnDhn4nf88mOzwUkG5HEm80Eby9bU9ZNYfmvm00+fhM6ixsF5y0zkZIqRfohE7w3okfxFzUcY8Pj5bscoSMhUDt8YyteEnBRIJ3EChkBNbumXD8N6iA16tUFu5MMKR9p8hk31aQbqG6OxXVzDP2rI9A8h3EbmTpMgMyMziS33FCOy5MvEDv0embOCPU8m0/t8+ZLBH+0bctN7j94AQtOZGY3yuLroGx7abip8E+yAz+KkT/uxzx2HEerqFtncocfmQ3gk8tZ7Qy5XIc+1C8IGGzcM61itkFl43+nfunQf77yg5bB8qrQ0Tbyw7uJie1kvK+qU+uIvCRRd0CddHkrbRhCPYWaG/WvfVti3bC28LCv0Jn4AMmeeZmbVzMzIFBAbkMiP6h/+SM+OcAefIqyT0ag7Q4tG/x2HU1rU3xV6avwqhEbT2jnrxnIxVZngawkOoYfjar1VaP0NzqtrzdHRMevPUTm01sm0vtAiUwBPxv4C8T4WcZUZ/8TXFemZt8ZzONSrWndEbjW7o8YvJ+v2GH8MZf9M4/0x4/uANtoF9dkw0bV5o2oVhuqSa4ob+ZZrg1zHX716Fer9+3aTmZGZ0coWdOwk+NH7jl3IzNrYF99Cx5XYUkbDuIZ4v4t2mRnVLt7/wrRh5qfQrp7703UcWnl4pZ9iWhoXnpyc3IsjfNw1tt/11nzHZ28Ta4trh+CHlF7xwvwKnnmYObLOWNd2x6zZbmz56yTy2fxM6RZLsDZN8CxDuznbuSOGlKyPI2VjdNaajS8+rPszDY36LQIUTGWs16s4oo9j7ON6PUTm3HbH+umBiL6pv6Khn9GZD/sBcW1uWGeCIVO8/aKY6lPY3roN/K3ROU1sv2VNcF3IzKLLMqIxst5O8Ci45JlrVdEJPw3lzQp6xOt7iOCaLObeWwiZpkDwAXdmFg9aa8VT+8iceRJc5hP8en8EDig3I4dy569f1yHm8+fP2Tx6UYebzr/68+mnn4Ybuo8ePa75YHY+Qs8fiMJNULR+3gTdt01DRzCFUUVamVM+GvJi9RH5nVQAqprfW49sLTIzss3QDPM6XvV6D+VuWK9jg/8irNHfAVgNq7AOmo+O7GKLX+X77uz/ncWZm8tsJPuebr5gHe2V/nLRBHETNNVN3xAUQmaGf3F1XdW6yvlYEcfdGaf2xHf+9d7nG4ZefrP5vbfqboKP2gjHoX017jjkQVVgPIaQH4KyUzYL2zLB/8y0uKrLA+EwX3wL3ohEzlbYxXVshg3zMJQtkRO2KYi/51U90cESEv0nvWsEPJiC/QztB0KesdZarJCB1WpApnt4+ROS7jO5HyAYv2S/yf2dzGRuhjjm4NU10fXQdUA8tmWh4d4jr4y7H86h861uXFych/suykBmQkcryMwIZCEzoZ31q9ajqLIV686wXscafVQ3O2tsb73KMjOCduElKYLxvxPUWLABjkedML2EUbTMHUvGbSg94T3x8hIewAdx2CS1ScCIHyJfBONiyszQhjXGm2nOTVj6uJl7R8q2t2FfTRz76E8OxCWU8geHseMFh7+vY9ye1uHvlgPg7eVp7PwZ6O15TJRTIRh+tIYPmmtkdIPcHQMnsVoDw71o/Rj2HkHfBvkYYpo6YYvIRojM1JoxRtTB7xJKCVBlhNQMeJB01pUhbPsKO7heD7HiIFib7fq4Gnps9OHIH5C93lsk7ejUWx/y9ewAABAASURBVCzx5iV+cq0n7KOxj5P8CTdIICDfQJZhVnM8rUdr6BL1gku5nNCh3ZY1q2TuMi7c22P/wvxG/fowIv6duu37RG8tbN54ZMsoSEPwlt3oYbtmPcpbb7FBJ0/un4S/FPLZZ7+N33OY+off/z7q/wV/9ll8+uRJ6FdkZh1Ae1j1zddfx1//+pf48m9f1v/h9UOs+iKv8Mm1P/rn6sYI/Qwlkr/5TpICwVvuidmxne3d7/Td6OmzZ/G9B7kc6Jq2bNVXcZ/Db/0df8baD709efIJ41nHDv2+dH8YO+g6r12U7qdPn4aHwYYvXrwov+kSntpfCUaRVo+3Uuc47gTorvy3tBS/Y7tdbN5dILq9RBq93ezNtGS/AWIQ3qz+Qzn5zsHcbI1oUNsWAmVktD105DQzyYyYxon3oG35rs6DX1r6vr71+4I524Vy/Cn7zL/57W/Cb/3e431wNawiE/sAFxY+FbL3eDjypY3x92jywVUyM7I19GqG3ju2aMW+2cB6t0YeN1fg/qblmYyHRV65U04vOcdQTpV39cfQfUnXdm2aY/hgwv7eDWToXWC/5Gu/HJ/07/ArBb/EZl5GzvzC/vTW5zg8ycygaIb49fphDsCvPcPk9w57K5+1j4aZGZ110ncDfbAGv1trkS2rVXCZ7r2H5dYT9BFdF1xfjFtmParzDjXN71DaV+ByAdYo+9yxD+IcO++GtsnMqD6TvjMjCiKCaNy62q30R0ve0debuBFc7AyWiqKruOoHoLBmNZgnMwypFTLbzZTXvEheDZiC7eW2FsygnUzVSFh3t2eUuHprOElDuBH14P4DFtoTjMU6jthg8pPc/mSdRnFYr3mp6jVJG+LHlFtHvK33EHdwaWDtzwFIixOyRflqklgMLzE05gkX+4mz3jzmqYywL4Li6AhO6+BmlnSQbXNJG9s5DkGhy0wcvl7j8MVUoZG2Yw6qpVMaFaDVMESFOGSHocIntNYjM2P5cwxznxc4PhfFSxfyV2z6eRiqoRQutzio8Dgz9zzqsV4PscEBPMY5koYNTs5CBx0wvAlBHkODNKE0NK88x0MkfglXZkZDPnYolJ+yc8Gs//HFBqpj3uLkqGTB1eGdDpH1SV4PARyZLVrv0ZnPgRfHFfGkkmNdsbjKIz89KBy7qQmv5rwH8ejx4/gEePT4US3OK9pn2jqKf/YvKB+gjEzKuI0HQqWME8zJn+U5hfO7xYku2UUHLnhx8xBwix5uyZ9wSgKaO3zR2M2yexyGph2zfM2kEmO4lhUSDE4+0ouxAnP/kWDfS3+SmJmhPDge6Q4uadwhL/MG9UX9WoEOxyXO7w77ELRZoZeb9aZskYf8JQvYGvNbb2BhRhm8uJxvwwXGff5VGp4aH9mIkr/aGBencZ+fkdFai5JJ7MIwrGOFLC4ynImDFFzgDWDBIc4FKH2v2/q+ODnesh8vX9ZPpKtPT7//vniRmdF7L5qkzTbyZYuMKDeG0ruGH9qSNTSbzqR2xgdeNhDmZvYlX9Qj+3IjUloN7XfCPtmX81A8kk/M1RW98NHyzISrM06fmRlN2Je33qNXu1XI5xnII7/ilGkbYDcsn6jbY4XN6JQH1wgd0prZIjMBMv9b3mhcGbb/loP/bzLonzbMzIxFJydsnroTXOrSYkO0I66z6rU+jZso+jPWfV/xyszqp3dsKXqqj7PBRolTPPoI2nxDbTEWPN6Aq86Qa1YwKtx55z53CbUFwj77HcHExuEWO3sep6evrn6h5Bx/2Q0APwWunXn06GE8evTo6psMjmW9HmLALnXGJpmO5RWbTM/ZEFo2cLSRDRvnen1ychL6zPrO5TdjpzP3FIMgM8vOi8950Oexnv3LF3lEFexjj96ybJx1V4M2s5NOqwFTZIvobEL5Uu+htX2LS7xUxD9i8zQiGrSJ9wLf46w+xHdWfjZFd94tM7Kx/mGIncOJOZmoeYnv7sHfOYdVl/jhrk8jdVxXBeuab7lx+1UOpOcIX1zalDmMe23AvHp1WnRkZjhG68c7LudauKuK68cwrAtPZl5Vsb5wlfFr5KdxAFuivOvH6L8I6oGytUbvPfh1I1Q9UnfG8r/GCKYkMyMz4+963Yle6bXXJTR+Dcpd6y06voZy1HuPRhpiEVWkH79DeZ7f1Ugj8yhgJH/Lh5T1W2y7Aod4tBkb+HHMe/K9eydxD7vgB1n9ttS9e/dC2+IHR+Sdv6SkPXnK5rC26AX+4fwNyou4xP/b8Y5g/3ZbIzAC+ZlQAIQQSc7+rkr7+I8KbiMwvYw7wu4aNkXdVp8dkzbPOKYipuKX9Uds0BiOU/lwDJkZtu3YrdWATcO2rlZD5clT7Yh2RVBvM62f4NmFZcE1Mn7tjPsEE/K1gucbDhjtf1ivChdV9nQgeyYgzFHQ/I777SV3VP4vm1Vc2PPKuQjilceImQbmPSOZd2VX2R6GlVXYF3kdp+4J7NeEZe7WrH2ub5988jj84Lbr40Ce858JrgOgi3feypQypN1xDXcd8n2l9xbO+2azrnlv4Oy9s34iB5T5AZCJcTTpRtZ6a9VPRkK7MsoIuSvzH/TYsZ9SH0Bjf05aO3TZtXSOyDNUmbwTtrwrywPthP7as2fPy69BvEObI39XqyFW6IS4W++hjZIvC8KPOtxcsL4rtEcBXazDVeOTM3ALRtJjNA59F8jpEt0/jx2HvVsOfbcXZ/hyZ6Rfx253UbBlX0HbMNGy9SH6+ijWm/sFg4e/q3vIxlFkriGyM+8NYP5D4oWJ2ESZMEb4DeAbdMaNyxatJTxexXo91D6Ncq7/1Xujr4yy++z9OR+t2d8Uzq0QhXtBaZ/Gl/AgfnXovORZZwHz7gLL38xHLRgj+Qkc3JVPXmZGZkYDMolHIFLQzHqvPrsfoNzp/7rOuT9zwuGYfl2NMamPninDvfdYs/dp/gQW2wtBHct6b5EJ/1kn1GuiQRFzMkWjTNyPP/kkfve7L+Jf//Vf49//4z/iX/7lX8JD1k8+eVL8ds7VAf9H8F/+/Jf461/+Wv8r+Kuvvg714vnzFxyuvq698eI5HaS9ZPiMd12OwTYX+Lt+qeV71uVvv/m2fn7aw0L9W/fK//g//hj/1//n/4p/+7d/i8ePH8eGvatMOqCH3nvReY+D7SN8gCTvFfvGX339Vfzv//2/4//5f/7/V99gdr2/xDdfZk6e3U3fdQ24TRXTh0AW/PZ5E8QokEt1Y4dQTci/HVqHSSF7KaS9d/I4BGpoZ99OE/X/DndmRuYM2rjIg06QxRHIzHAutImGjsn502/961//GsrLKe9EJ/hnv/vd7+KPf/hDKGflv27Woc+i7Nou7GBhhWG8z7WvaCBUEwk9hMq89Xj/ZNHGWCvcN0tsTuudsa8KVqwxgjq5Rk5979cPPWa/3fOSYVhHa8k5x3n4ha6nyPzTZ0/j5csX5HG+gR3Yo/5lBFe8vJscebHMnf6z9sJ5FGzRsDPdNbJ1xt0ik/ngDiB9WOlX+EEOJDUEdV+7qT0f8VHk84TMKHNrZMtQnqunJZuNdZI5MC8zIzPBBBbkeMQH8l1L29OoN6yH2LCeHO33EO6dcDaCvy9OG/mO5PnnK/Zl/HDOS+zsmf4oZwvKgHUyM+y7EWYaz1j+iMTh1Q4THzueb0OoQAvvKqdxZkZmi0wWUOrveEH0RWgeaKLsPWRMJuUssE5E6z2OUPRSeF4+/VZhfRKSg7Y1xmDNi+oRi9TJ/fthnRUOpIZiQ75lOpZORGaGL7qWCR28GVxM2mRfgJNxwYvABQva4jToOJy/Pq9P3tTE0sS7BIa2mRnZhGY28476kl/rCjmZlO2BZN2ZGUVTRIUrDFzRulnHWkBoFLyBcDWsoqPsK6BDM01iQjgVtKKBjozLw4kxGM583ULzRZy/fh2vz8/C/0lxub3E6dzSfmQOIux3hh7DsJo/dSPfhnXFB/tcreDbirlptEm7V9Kj+machoHQE53Lbj/3TW5nH6Yn6twFQT6SHwl/DSPJ2APiE/Y9Mn7bBkXmjRCyHXc19tds9ukEPX/xgsXgFTw4D41pULn1zpjX8HsDrKN4zVhb75GZsWNMyt+Iw2s/tpGO1nt0+CLfBvikYh/hLCuDa2Vyc41zU+lNrKjX2iq8IA+6A5gOgBKJJ6j7Kk4dMq6SxK/uJHYARsmB9iiI25cV9pCR4T0/kmjO0eCisxH5cux+COMCR/Ky4BKeXsbWDR2M5MwTKtNU49QP+KKTbVoZByOD5UlVpmofCfqMn3jRMXccYErimS3sVzBtn1ONZyz6/WSYY3J8I3PsOGaIujIzgtt2C9h+5skYO8bvy7vpiQqZGa23UB5W6FCFJUfQka3GPuOnNpNf7QgP8xAEbhhU+UH3CUS1HdHpub+xMjIpQx/mfoZYDQNyPOuodDgXVOSmP+ibnxGZGY12rUEXkNkCTHF9kSIvqLejzy22WXtRtpDDBhelBXRCzRdcMDMzxBtcy7iIRiQ3ZSv0ZSg6pXXAlqz29bHzjjn2F3UzMzJn2OdWIN6KMCaYFSPtCpjbiXmUDudUkGfCRB3bSJvyuGJtEIy33qP1Hr3Bjzv6s11mxtK2t7lutw3QGmnCvocVc248kmmjX4Jqm5mReTDOjAiA2Q6vJTReQFmFPg7jpm1Y4dyH41tgGe+c3ldaAvpfoj9XeHMoSOUbA79F2Q+V36r+d0m+Lw3Mt/3vA6N3QvHAubgDqoz5zczI/BWyteLDLM/zRDTytCPqmmGtr9iVS3w2nWcPJLRRE/bLuplZ8yAOI5lZOI0jgVgS8QpBfkTvDXu6qpCqoU5ttfdsehrX3mh7aIgCBmDba0yVT3Ykj9tAlre03AbzC+g0MyNzthdb1lkPIPRFz05P4zV2+IKxancd84jda9Cs73HPgxr84yP8D/3cBq+ETHBB2A57rt0Wl+GWtH321lg/hpCXR/jZR/jSa3xAeWz74Cp6wcGAIzLKrs02fRXr9YDvtIZvw+wnth4NnFafsM3B1Vh3UoCWESUZodty8Q/Duvre0Kdx8fa+t8m0rb7BM+HTLf6INt41SjxVTr0Ad2YSpKn6cKJj3DJ/bvxd8ELletao03uf60FLzWe1iJpvcY/Ij1nObmbGUOvGKmhUdeyTbOSkk5WVt7SJOy7xCHNRVpfWF8xrjHcYViGfxC2A2CLqzi0zk6wPg0LwX/CReTcfaqjOKZHM6zpy0Hl1/pX/xVb4bme+Mu+m2ZMnT2I5DGythTI6gg9MYJzvTFK3YC55yzPJpz7PqKgRYUkQWlxg/ocAbUWqz6fPvUKG1NvekEvwKEcjujaiO45TUObMpziCTrNlzNBCPC17KI8dn01cQ+nnEe/gAJsY8mpYr8OyzFayry3ylxg8+H3FBob8FV6xqXHKZsZr3sMueYfwXX+hQTquoGjkTQu9k96J9AzO3AxaWZSBOSHGnCzxCmO5rGvccAGaOJEFls3g/PbesV/rGpv6FxlRm8G+8EsrAAAQAElEQVQcXmSqpxP+/pZ3ni3dTEFW9N5q7LNNwObh9w2sQfLJ5lvsqvsIji3hbWtNAuDTrsByYWIMnYNk29m+Q0smdYPqlDFK+iRO+u33tC8y/DGwb/5PHjjyYhbjMC5vYSHMI1WRiMxEvjPkc2s9XD/8pp32wA24wzXRtdD9pIcPH8T9+w/28jFEYy4zs3DFXRdlS3bRwLrlu5vzLew87GNNVzaKXupz75vUjBOfoLHV/ssaPRvQaaEjHw15onPqvOtOCgEQZ/gXPK8h9hfFUQXxlgvWZdIekDL1civ92JIRnia0SJNgfMGC6sB3burMPBg59LyMFy+e1792O311GtqK1+ypvWZv6uLivPRCPEfslxzjf2hjHHtvvUgEFeyabmgw5L2RXmj4eOG+Fw9V95C5hSY/nDZGFmHER/KmXfRpG41D3za+jtidxliHvq/i8vwVBxFn7D+8xp5c1njl4Q5Cd2xe7bLH2IfI9XH0owfRjx/EikPgXoe/m8gcqNljoi6c5R5JA9LE/lQAWTBBU0RGXEEUl6Y4DC1vzGtvDd9mVTZwjd+onK2wZ5ujdQzrIahCn2NBLNd0iItMJlx8xLinmOMT8eUmbuYPgdXfVmdfVsUQxR2C2RHmRl3K2xb9utRHPr+Ic/zlGdj3wy63lrHeDOwTH8cJB8CbzTpWAzLWGlhmPEl8gAfq+qTfD76J9WjmXwQV4SiyCB8mIM1ISokHV0dPN8jx/ZP74cGq38j0g2WfffZ5+OEy4x4E+yFL6+rfv2Sd/O677+snor/88isOa78OD2ufP3se/g9e32kuWD930EIX0RJ6AUPpFI9gmXbmNbr1Cj17xiHYd99+G/5/WHFp74ZhiE8//TT838WCcQ/U+qpHaz1WhNLvv7A6uXcCn07iiHXfduI/Zy33YM3/ZVwHy19/Db3fhF8GeMk+6xkHkhfsn++wFRN8c556b/O7Abgb/A0vxAJGwjhueGcyMy3ZAzymAkXIn1n7NHmmhOucwxjyii4sOVf1kNOrODgsN/1jYaZ0fr4Vxw8VU178YNypHBWirGc9iCYyO8EEeapP9fTp9/H06bM4PT0rO+IB6KdPPi3ZesK8Klfaz44cMkx4J2fl8Rgj8yGuwn3wsIZArf0td+acwsHDlHDQbB+FyKLdcM5K00n8h6CqUOlq/Pu4aaAxdvnTWi/5WfUh1tgl5dNxbzhYK0DfVryjZWuMdwz9fOX0HD2o/V7kUZugbuzQIc9xRtbmSYC38oSgxs5Qr8LKg8b5TkY1QxCLw0vG3AVvq0P+XH3m89w/cTo0XrQRd76K3r1f3BhfZ15XfVX8aH1vu+DVTFmGpPGMw+t2Oqr+XKPKfAhk7QNiN++MrAyft8Ei88KI8DEBxNyg5gnd8UEQETSL25d5QM2BfJa/gD7hSCjf1buOvVrt1wJtrbjKjNiwcIKE2zm7kiVkqop8UGY750v7ucaf23Bmqfwad53prVkTv2CHf3AZl8iqui4os8IWWyooC9UXNEtLwIvMFsrFFRS2v9eDgcuAN4D+GGvcDRmZEAmsOuF+wCqjSrpFIdco8ImbVzh/K4QadBEMTmGXcS5An3zySXz+2WfxG4zc48ePQ0PnIq6xO6K9IFOdMJnkS5jMW5gWXM3+O44UcfMvdBQAafHl9ByH1I22ly9f1bfcXDyfPX0apyxqOvLS0zBKvbWwH2HOm8flRHeUM7gUItgVnT4dg7StWXydfBfc+skRhKtDz7BeY9jWYT3H31qPRh8KT4X7uOOS1gucgUs2tJaw4leCc14bhdIsf8+p6wuOAiVueSncPzmJJ/D08aPHOET34pjNP42pdHYEH/ZjTCNGHH7HPiLY9l8GkvEd3spjpWmU6XwfQGQVve0hj95WFuCq8cMjQw28YBv5q8I6j9JVvjFdmedYX7IR8fU3s3PiS4eLwgTxrfcYWER0cO4/uB/+fMvR8b1QBtcb5oCy1lu99Bd/lQ8U0P5GB5pB+3XIQz+M0FdDJPVtozwIiYxIk31e0N5wCw75aH6CIzMZHhBCwGuoE7+Du8EQM4TrTFvcBtBwJ5WuwRgZV3daY+mXsO0hs0qq3oiTsINWefi69OEsztjEMT1iHKE02l4eKzTekf9skZlwOEIctcii27Yx7bgdRSZ9WbcZ7iEI91BE3Hhcl92IZURmAhHVaWQ4B713dG4F9Ej6sE95f87LwCtkwm+B61Q7nt2ePtkeXJnJM2JE1reU+SGAmW6xCBGNsaoj6q/GfNbZVTT4ENBQbS+3cSlsL2MLL3dsQl/3Nc9z4aXjCucB1FMSGnQr5/JNmbGt9bQHvfVQxno3BHqrvlvrFaZtoSMPoJHXqz6OA/K6wg713sK60hxcmRHWa0TcMD97zbzjZLqpdwrf5J1Op7TYv3ZM2ysumoT52ibDorW1kD/379+P+w8exPHxcci3Rr71GTq9zrxA+InHTLHlApUyM7zmukG1ibkZ2bzZxcj8FJR9GivfutLmnNiXYWfc9mmo/SvY293e4AF9ZGZkvglkcid8achTI+yAoXBdf8FvH721aiMPRgjPXNr3kLcMIib0yHIhqBMHVxqnDUii4qaBzOs+SdJsqjHL70MYC/dIubUiMjMyuAh5/sPuzIzMnPtbwhtjnYpGteoNMKO0YW7+8z1v0nibjiJznzkPjfqkzb8NZNctR+6CiIyFTfHrFQkP5CHBlSSoZ0LpGXqtfqvnHX3eYg+ePXvGy/HTskXWy2Q9YmJmnZgiM/cAVta5CdC+jtgQciKy7sjMsD2qHOFmAht81imgje0m88E9ASGFS3g7bhqYBOpY/wrAfhWnjO6rX7JrDPqjbqo8f/48tL+uI5BWL7i2+/TJJ/G7L76IR48exgbfJRvjpbF9OWb9Dv3gC3xF1/Az7Lnr8mpYhbb7iI0dww3+s7xc4feJV7t6aMvDC/osK6X1BYDxyI/MDH1v/ckTfErnY6K+ftgC9kn1gLEEUMf6ah15rL3ujRd3SsRnH/rRq2FNThQf5npDpPVouGNNLfpYV7WxwZWZYXn1Af4tdS7wiV33z9m0usQPpkZtaLkmrVgDxdtbj95adOSp47sbgo41Zgz5vUOu5KX96Ucbdy0Th3yzrvjta6Rf07chySjIjAZMyNAlfuEW3JnktQ7ZVSO8MrPqxce4RPsx8HwAjr9b1fcYy1jr3xTObbZEXKfyFeS3OvDy5csQjCNK9e7zOTrkNyj8EIXtRuZnQt5rHMzFVbwy3vK4i7Z93j64blgZ9j4FFM755i1gTsXrYeqtkGBovYU2sHQJHXbcZFcbhyFPtHNbdEKZnpDTidIsSKoKZcWiThDICS7rGBVf6+jJHjbYGg/KH3/yGN/ufmzYiGvo0I5Ndt8Z/Fawm85uavtNjBdsDGu/PPhxw1u75HvROTrgvAhbdHnnhjvzJ72HIP+FkcEYCkscMm/cE1bjNpAVNY4MLh/UqDnWTxJqpNGQl9YYJ5DEmfoQ5Il90n1kg9fwQVvZu/GGb3uEXblffrn2Qj5I/+Kvi8v06/2GpLi0P8e8d26wvR18EFb+nPWmoi2q74yMAHzGnddM+51F/w0ya/ROzDLWfZwZPuAnKfIzZy7u0APfaV6wrmq7lT/fc7Tha/ZiHjx4GO43nfDu4tzYx0R7u1jCzBmXeQWklxzrCDsOBcV5zrvnSLyjm8N64D1oYK9nhcJN8Zp3bGHEB3Hut9DGdJdMPXhwf9YvZKQhd0JvLSyPN66l97guNgu64gAyk2RGRM5/+3QmaYHcibHCsSAZrdNfRKif6u4WHR/Wa/yNTTRoScqUc+v11kP9YGDc09X6qe7/6f/8qf73qR/I763Rfh29d96T2fTkXTkzQzviunrCwZM+Re8tIiNG9EEouqTtDohS8vj4V47gBDj4DSE8th0hawKI4xvmeBlNiEsOgc8jOfzdXTyPi9fP4vXp0zg7fRHnr19xEH4ezrOkZsKrXMXUB2AduTqKFQe/w72H0Tj8jeE4oq/pG5j61fAmeAFnyd9FQss1TOTdvq/z8qDIuR2Rx5mnYxgPiPLdeI18uo4wHfhAuwI6CtNCMCULqiucRCwTxDOX03dOczsyqBLvAgttf2cd8UCf5a1lyV1rjTDDvOCakAllU59ZeXv+/EX9n1vXevczVquGzG1Cf1fYoFOOs7UevbdoQII7weWtLrpmTvC7+gC/c6dvbJk8rHwaNCK9dWjJGFlbraMe2+9EO/tyz1pf3W/c/s//+T/jf/5//2f827//W3z22W+xBevQt/zm62/iL3/5c3279k+E9S3Pr78K19Hn2Cp9FudMWltrYaivPAzrWAMZiT05rw9bfP/9d/E1+ITv/aU2bJB7vP5fWP0dD37lQ++Ov4e8cO6to/4d3zvGNzqun4n+5LF775+HB8b1DdOHj8qv8mel//P//Gf83//r/47/9f/7X/F//vR/wl8l8oD4HJ9bOwtrYjUMscFH2HD4Ib3yd4KvhiP8kWfKTWZGtgyGwWyTYxn1RmAiZ0IOyDVWUHHyqqxy7o5VPXBZGgfX7fRB0XtEUzIjM99aN4M/yjPfFrbIpEwMyYN4EGZmaFOTxIg/pEw/49DXb4z/+c9/qXfBY97dPuM85Pd/+H189vlnvAM+ijV22TbBlZnR+ox/cuwCsmk8Dq6ZBxM5QN31kGUFpCi7fScZB0BfCa1kXt2mfxBsdwOkF7jClfAho7cWyukwrNCVIVbYTNPCinc2x33M/mKtHazZ+lUDMhdcfujBsxDPAHz/PdcH411QW6F87ngHk8cTfB7h0SFMyh15iNYVRaC8EbfMvDthYd4S7ivdSu5zYTfzIz1Lv9IlTOT31mt+N9gtx9Z7j95a8SfRmSSe2UKex+EFfwPIzDAUiIWXWUEieRSYAWRmxG2IIMv8iCA4BJNBfcOPD2Cc7yD4QLBFvOXKmJhz+a0sCNrtifnurYf2UNlqDZ4ytkLCxDkfBb6rIDu7em9hPxpZsY71hcw0GeKz/sQcGk/myvk7Rn/vceZ5jJ3VDgvm29Z60qNfeHp6WvpesotNvUB2pVl89tAbMqAsCPiXrXr9eR+3eodraEk9fexLGwxSaB2wjoeLhAww7KtVCbtMUeAFmeUG0xGKvsHQmbdGGdYouvUDfKKemNSZ4WMxXwMno1rLWpxlrAy8ZHPIBVXwBUBDYdyXVBnvglyhTKeu7QQPdgwb/Ul3b60UsbcWrbfoTELvvfIUomG9jqKXsOgl3GzWMayGqiOeRtvMDOOZOQ8lI4xktkggyHcs9u03IRzDDiE0nPMur5zpSzb8zLNsOhC8Nf3qWG/gm4LnT3spiBrQ1dBDeqXdxYfOZ/7t25PAQsWdF6RFZN3xwRft3toGxClv9tD6zN9szuUYW16aHOcFGwkXjFmn4+LiPC6YL+OCG6AeDjdw2E8ZeGREepWbYc38yJejo9gAxyilcqcsyguh9R6t9eiE1WYYwjryc8WiF7Dn7gAAEABJREFU1FuPzBYeBBe9mcWuZX7cAFUmR3mJLkQkd/LMCmO5MD5TlZOhrixA8uqmCQ3jNqQZeTM7Dq6EvtZbtAad0JcBjfQlP3R05aN6cAnvLuGlMrbFwEmP8iD01sLx99aj9T7zw3hrkcxJZlaPDCPEK2jMTDuURYDmagkFgIkroHkCB/dhUloK9ggzM6TLMfUGDWC0vx0vqequzr+fmNMp1Yn250GUjQljnZnUzgieRRc4a36cI8qt4yTaX9SVQRMg53HjeHR50HrYfybl4WULoHAYAvDZEiF5ZNz9RxFdTiHftTM79Ns89XI9rGNYDwWm+9J3tuJB5ozT+qCPG1CJ4MpozFNvtAEyMxz7xNi1FcqA/PEnvnSUlAc/GGO+5dN+TJkJnmscNA8v+aDebLAv6scxtvrYTS4df2x6pv1ZU5AvhjfzTBVQNzMjM61UfHF+ZhhjRIeFyc6BzCya5Iv8WcC0IG03gPqZOePfh5lzOjODguAZmXkFDd4lQEZEZNR1UJ6tRWYWVBl0KfeZGfadmXF1UXYVvxWxlrBkZybthT3PI2v8zon2reZMGwgczlUcXIf4DrL/IdHDvmu+rnqFO/LhNhzoy1XVny1yTSOxm1RAt+MRSo8sJQ9hJUntgzgpS98KTPFcZuS/O8ycKB4Wb+XjPk89UrfXrNtH2BftjP5Vg2d+08zDBjdLtP+2zWy0XCTQWRDmLMsn7IghnYW1siX2vRW4tlhbO6Ou+YJgfNQOVrsRSaVG0UdISjyFKA6uKsLeUc++hIPSq6j59qPtv2ANvqi1+CL0Y86JW5bZ2OwZ9hvED+LBwwehve29RWbS/dzPlo1kP/2sH3vGS4S4dtIMjQ07ZRv/z6/8k5cr/NFM2lNuPccpPVcAlWCm1MHQDemR8Rizb+2+sBoGeNehJbBRu7iEbn1rcYreHjIzkvaZGb21kJ6YcyKzRceHXoNnxZrReg9xlq9FfmaiXhO4RzYnAXwU+SJIs+GWPDffXL8E1zDzIyNWK9ZQcPdGP+Du4Gyth1dj7pP+I+ij/ICJvqIguDIzWmvhOFvvMw30dcUj5EIa4o7LdpkJzbtYbDTMLHyNfoMyOSsYfwMF5ZX/oWEw6DeQ/bNmMJZ3jZ9hZWZkNmLzPTKP2gJtwjM2Ud0cVp8s9V3Ig8xPnzyJR48fo0frcJ6cF+fUOleTbwLc8TaItMYtuCOvsmqWr+tW3nVyib0leym+CjMzem/hhoXQkc3MfWt0dIIHwg5/Ul9fmLQFlsUdVzXNyMwIbiGTCHKagPjVxw1+nTz02xjaEd+fhmEI64zgv2Czwndq/XD574Gb9lk4OzvFrr2uD7NoGyZ0R1BPS2fx4bW3kBgBAS0zWmuRmZFxfRUnrXQITuAbcNCGRofV7XciQwja0UXYX+8tVtiH3npkzr1O8FIahZH43CZiLp2fJjKJc1uuvjumHTZZ/J350eZuNuuyJZlUDEr2NBCQ+pCbAUE3GGj0vnGqVhvDf2JwuJBvIK+JorKk7mDiFlut7i+baqdnZ/GKtVH7MLKX0Jlr31nusSm35h1m1QdkrpcsyKoFv30U1LwxdxXCffq0jjAi//UOjU/uvJuXmeCb60Mh68eu5N8PRJQO0ElrrWTC/tWtDX5O7y1oCuQMkXH3Zf4MSZ0Zgtg1xP4S3z56M8iITB4R0DfVIa7yu0V2J+hjALFiXe7DKmBMuLcSGZGZBcEFG+pDN47btVcfwHdyQT9EfK3GuQLXgO1Sv1qFA3jFbzkYY0LHbu+fyDu6uXnvM/fBzbIfnRIbUN+09cB1CyZCDoUzPAQeAy8gGgexLbYcAp9HbM9ivHwZu/MXsT1/DnDwS95uex673WVMHLxGRiTjT/YQUhkbNtE296If3Y9270Hk5iRIwNsNMASJmKLRlhnATjIz5O0Kkr4DWoIaWRCiBybAuOFEBKDceiAiIM1ETeCbkFXzGjT13pnirLbmC5YFV2ZUvv2AIASyKo/EwQ3ug1RVWCq+JRR3NbmjXGwz8KR8qQs3kFH9qUt8qsva91OXhQv2AZUz9bBlQ85WQC8Zaw0kAfU1/l1MyBgpyDSf0VX+WLgn4lSFc/QGr8Q3EVrffFsEBOUBzpFy6wkT7eWpXxhwv/XRo0fx6adP4rcc/H7x+RfhIZ5pf2beL6WskAnp9gMqHtx+9fXX8dWXX4aHw0+fPuVw92WcYbcu8autN2K31DPXWu2Za+szDgv9MKzxcw5+7f/B/Qf0+2nBo4cPa//S/MyE/Ax55Pyre6u9Dhof8JU3HN7eO7kX4niMn/To8aNwL941jNbwfhunp2ccuL8Iaf7222/im2+/jm+/+y6ePnsWHgifnr6K19CiHbFNaz2yteitRQOMX0FmQFTURTQAZr6ShszEPB/mwF/n4iqPtDwPwuv8qshjbm3+DD6XPIrf94YeaSqwjWnDHwHSKu0MqNBlZmQig2T43vTs2XP4+G3Bi+fYlO0l68OqfqnmySdPwsP5+yf367xEPkbORCSRmtNsxNKBwhJ7crxznauYEcBSuuU2NkM1rOpUqBBcFb75SHry/lCY2/mcIUTgwiIQVy4cm9CRm77qUbLJu9wK+VRG18O6eLBmvdzgV23wTYf1UPUSHPJZfVRn9MVchy58x8ZHvSTccpA34h9Me1uYEZGZVxB5na44jwRif83cun7us28ESykTAVvhJzfMrjojNmixGzvoECbyMjM6NvkQ5IOQCQUCdGREEN0/Yr7I5A7BDEMhrChE1p9lC+Q+YngIUfUj8o6/oCyDi9D4RwXQRoCd2+CDILxsaAgYFUSCfZDfW94zdsx98Zu8xI4vvC4etxbBuJapMhypdxvImqeSuuLIrI7IW2bdlsG8B+iSOV2VbJbcbjax3qx5/5zDYS+39q/cSuMF9v41Z5Hn+w8MnhM3T1lWbkfWHGmA2vhFXRI1olQ7GL1FsCVW3nScyNnB3YQKLtEOeDDfgzg2904ODuMsk4XiGkGamdFbi9Y7TJ1C/IcMgcve4bXgl2mnOPyGFzjmLqRCMfb8InQcZPAWI2tfmfMkKhwXGAoPh12YrS8Nrffqv/U5VHBWxNdM4JpJ9aXYMRpuSG8269q8W2G4Wu+x0OWYJnjkZDO0sg9IjqTfAMulxfrCVJM+4aiMsfPlHhhxCKTNhr23WiwG6LHva1rW5A8I4ExDpuMU4kdeGf7NjX/cU37fBjFlgnkPvfXo8o20L0wK/wXz6Can8+LLXM0vymK5MraB7/J/hVyJ/5Iy5892JYt0Ypl1dGoK7p/E/QcP4sRPEyGDx8jjZrPwDMUd4J0ATulp8DkxHAFdoJunLondBrLe557AsMD71P/BOtDVoK+1Hq21SOLiV5aU9QsWQHXi7Ox1/TyTjofy1XuLWlBxADfHR6FMD8iu/FqxCPfeo1FHRyMzf5CMqsAkKOMobQRNkkejrZCZcfOa0zRBJ6CYhtLlBtaI7Kdt6V86smWYd4Hj//LVy3JEv/rqq/jLX/5S8PXXX4Xf/s1MDO1RrIZ1KB9NfoDHtupO4UYXr+mgF9o08Fdd4kzPTA8RaSOYq1OWmWG9K8gW8kdI4gmeO4F29FR67Fwo0zteunvvcXx0HDrgm83RXm9XV3qQmRFCyNGihtjNe9rzTd4Zn2GuY3yLXVaXtIXqz+vX59DBixHtHIc0zHO+CtO2Ub8WMN17iw265gd16pN4OKXq1DDMbTKz2DSCUzrsPXnI18xkCEmKMVBeFSu1PPZzz5w7R7a3b3HZd2YWXR1etQa/Wy/+zPFWuDNn/CRivkwD5POcsw6elUdZhLFrWGJQOssA9EpDcFkWh22IVx5lP/V2LB2dM4QbyPrE5tG2DlgusGke2hewTukw7JhT+bTQ9lP7/5jtf4k0fczx/Yrr78eBzCwb6Eat/qHrtTZH22Ov2rBvvvmmPomuXjTsbe+zDRh5oVL2Sic1leiubQrITOrO9Xto7zr2JCkcsTs7bLF2Up+hgDVCPcQIYK5ERkVvG5CjfTgE+13AahHJH0/Gk5kRpHbobNn+12d1OGI69mWT/UGvND3AN3n8+JM4Yk2W3uASt/1J00hdx37KIYubQB56iUvfNLPVejToE5ZfswnjvWfY1bjnkXhmAPkbt+OdwafFhgn/Vtgo/d8VfoL5F9ij17y0uBEs7tbov/ewbiY1eGRmmN97C2lc4VcN+FfCul7oN7HmhX49rKs8s4WXY3Zcrl2OV/tnfOdc+VLHO8eufOKiTvbUAewOPlcO/XZoadAtLqGRZ/o2WE8Z0wdqje1e/E5lbUtfHXpb7zEtvGOeIjIyM7wys9Yj8Tu/0hhcvbfKb+Cba5K53IcZh/Gl/NfwDQ4kfJznotX6uNuOIa89gPz222/rZwqdMxvqm7gZ++TJJ6E+HaMLnTm07DY4b8Lt/J+eVgrFsoTGhSU9xew1mQcoB4dAlndSq6ETrc/y1LNHZkZwF0QUPxyDhyk7dGLxcydshfkTdebqSROg2hPOKSwaNbiDtMFoO3Jb7+X3yUP5+YjNYTezfXca1uuwnu9l3/tzlN9/H9+xKSw8ZWP4jE1j52fknVUarGv6En/GUBrNby3DedUudPprrUXb0xdc0rMAyTfvPMyy5mE6QnW177IL2HpR995qDdAGzfZRm6PPdclBwzn2+RzZuogttuScvQP3BhxHhz438Rs0TtgDD/fO2fjWPjkWx1B2BN50NvszM7jjH3+9yYePQ8PPhMVJpGt5THB1ZyZxtIhy5coPInhIoR0w7b6B65NrywMOSfQn1syNeCZkobVkfjKCO25dZom++YCdypBgtRGZvmTtK5kyg/4ndQaZMNyxbmwB4/YjuPZphzwsGoZVKEMhbtv/AyHTkUVsWT9fI7v14TPGo2yvh2Gm6230ME554PvZTt1Al0fyHj56HI84PHK8r+v9ciw/7j57LffuHaFrHUUMDo5HYFfvn+q/eMQnyCNxTeC7yzdhCooqw9tQBT/hkdg6m8uZRC4EVpnobQSmSA6Ax915bC9fxfbiJcBhzeUp9u8iYrqkKQe2ab2gboOHzG9fR18x9vVJDJv7sdo8iNVwP6IfxZRrKq4iomGfBNBMJMPHSGQCz3QVLvSRcfOeq9D4IDuJvw0K/5vlN/Df1XZpR9Mfd0uoLQ0PgLmGARSYF5Gmw2sqOdGuXrDnc36wIa7cWePK1m7gM3a59Ak63fM6v3gd59XuAnt+gS3fxsi8ToCyJkz25VhFtgBzuETvDifIvQuYAvBNpf9TdOi5/+B++JPQf/zjH+Pf//3f49//49/jD3/8Q+jbD+jZBT7mMw596xCYvSz3s7766st6t3n+4jmHrqdxymGwv2jnge/3339X66sHxfo8fgBlg9/829/8Nv74P/5H+Csn/rLBgO9/N+3vzpVm/aaHDx7WQfIXn38ev/v97+oQ+wFj0Wy8evkypPPPf/abzH+KP//5T7X/5rdXv+W9TLrUa+eiNww2sI4AABAASURBVPSgN3jR0IcWmTlDy2jGLd8DyZgv5eAalhjcnfnO/ML9q6f5gmeJt8H8GefP81S+lLMCZQOq4UCN45K5f/HiZXz5t7/F3/76t3BOJ8ofPXoUfovbeVR+Npt18UwcjsL2hh8NFgYv4UdD/IGIMmqc2TJ6a9FXPVaskYOwGiqdmcgNZX0Va/hyfHwv3BuovVP2sLUH8tCzIvl7wfrsh6S1IZfEXe+0AcGVmXN/SxgZ3kJmRmbGT70WlpZN0O4gA/YvHYLlHTsxYAuknU5LNt7Vr1RlJlWByHdV/W9ZlnuelO75HoSP4nphOjORrR6t9wozMz7mpeyJz74E40LHBq6HdWzYPz92rx+5PeZ91PQaX7Q39haQDfdQzvCd3KN3T8fwNXsrrn2XnOFY3kT4ywFFGJjvEt554BkdJq8Z8BGbWBsG6UAVdF/0WmvRUPRgAjKTYAbzGmmBAHM4hcrsgkIX4WU4yiyd12LWWbjoPH/+Ip4/fx7+pJ4MWyZdwynjDO17NQz01yJBlpmRuYeYw9inpV+lfANob55jEcRXwCZRxzC13kGRYGf5gU5pnXgxMBRmIXEUVeXGw5d8+83EHaOtYxCs1DGIg8aQ/tfroYRJAXLBVpiOESz5PVC2oq48Bo1NJWQO3/mUprfBOxt+lELlxp/kdbwaR+fskpcLDbjfmNmy4bdlzpdvxF2ygNqxnFZGLkjXvMPr3nr4stWZi9Z7dOZmBd82yOF8SH7MwjHD8fFxbFw8KG+9I5ftav4W/JlZecrlkmf4SwLEBf0bY4fRk18uevLuHB055yXvggVw5CUvM6Pkdz2EOrnBgTQcXGQZf++Mv7Xig/KY2SJowyMiMiLefSlBCNx1pSS6h6S9QA73PpYRos/MaPt+e+sVH1k0nXMd+VevTnGSnpVz7M/euMnk5rfjlM4NtqZ0YFjHalhFb44BnOCdf1oGqnDOtQMRWfht11pGptAIaZMtIuOtV1KY1ClaCdP2e5hxtcik1g0gr4G7t+hAI97h9QCt0r1GLuV/yWzrYbmQ1MsUV4AzuBJ4+z3BL/XCeb/g5UfezOnzOvh3MTENJyKhWUyTgkPE/pQLoUsbOrMZhthAm/StOZzW1iz0rvY2xubiGIkYHgJouRPak3C+Lfelf9Fz6VlAnd+yYNccgc8WmVntW+/wrkfrALRnZkizkJlR1xJWImgHxNsvW9nkJph70GZPx5Jj6VX9JfNjhSiP3ckjeeBBlPIvf9Rfw0scAUP5Jx+rHo1s87HI+DA8cuTNFj8fPW/S8mvOPxEHUK6yP2tsDzZdm+MabagtUq70956ycfKCzQhtmjpgvnatRnq3SFZRBIXc2g0h6A/1CXGUvrFpW3qFLTVvwguN5aLdEr0OyQRHZoqqsqWl2oo49OWiNlvVW23yOZtZ0i24tkm3dvXk5KQOq/yAzT2/pTSswzVKGvSBtQU325+FdmGEVnkmDtv5UuxauGFtH7DhvbXITMYIJurytMs9mNLwFOl3PPblez408PTeQvs/r1mrorHowweTRv2x6/GDO4P+hYxsWXa8fDL85Y497+DrrUXrfYakXnDBP/Fo68QrOEfmCfZpWn7ThPGN4QaV7wBn+w+CnnN4I8+2+I9Vj/6bfd2CTt+ChzuugdbRX9LeVnvGVv3hX474EZN8ZGgRGV4j+dJpaFoc4jM+MQ7Dm0A7iRb2OG6W/5q6zQE4NnMKfnrQqR69YKPUzVFtgoc+8l9b4Qbap59+Gg8fPi4/N5PW3LdxVhp8Ff5DHiU09GQIQNPbSKMoasBEMrP0TLlsvUVv6IqQLYKy8GIcytqEbMqHKztGekI+J8uttwfQ0pRn3fXYl2AaIM1EZsYKG7LGD/Rd3l9QOrl/P7RRvjcltGyxmb5nnO4/kPIdB8FuBn/z7Te1Yf3s6bN6R3d+yjdFl7SFV6BPA2x5v5Pu6pp+M/wLnlFX1vNtD1sBVYmw7NV1mGzsg7IaZ2a01qL3XlB+N/HM5B2KPQd4tcUPVZ9n4PBg/+5km6CedHr46yY8bC182tph7fvHQJXkXWyHTdqBM37G65oHcYMnPyNJH9J1zacNmBuDA8icC0fmxnVQ+Xr58hWy9ipes8YqT8q8tti1VRjWrKnMfWbWHGXmAca7o6P2Ht4VJ5nsWW6VibEaZCTzPDLf5Klr1LVvwf5dw3vroXy4R+O67DqTrdGyUPzDHyMyLs+0oRNxdUCa+l4P7iJoYlwj49ffcFzikOdnbFI21lX9j9b3m5no8o69iMyG/d2ENlkb0noPx63+zZCkgcyIunnE9XV4qHOd+2bMuXkz94dy0i45dExUg7mYhCAd0WKkTNiRvoyJw9/d9pSDROFVXPqt3/EcjlC2fEsXGxOMI1uP1oboq6MYPPxd34cH92NY3YvWj6PlEZ0MEQGveMpX2AquihGSeftmgHmVR4J7NiwVoeQgFFlhOci7SlP1Kn5QDnJIl3wqHOQvdSmHSfsygo95F+4M/yIbmGd98iD39euzOD09C33lHTZZmVGOSp54P1CnBPM6exLK5Tk+3yn+nx/+OD19FS9ePo9Xr17GBXsiu+1l6am8E5dym0mXyziN3ohXxns8Zp4tM5iZrC2rUCe0Ox7s/fY3v6nDVH8W2m8Ge9Bnvh8IUaek2Q+31k9Df/lV7XV9z3uOH6Z6+v1T9r+essf9jLG8CtedDfuWT548CX8iWNz+WpC/1uG44kdciQ5rK+WtH/L6FHo/5xDYQ2z78ddU9AGsM2ITtR3PX7wI13oProVvvvm6vpzx7NnT0DdzTIv/7HyO+Aoj9kZZgkWRmcC7iN3z1YB5MbgL3oohlxJbLfEPDUHCHYfwAygyM+RnJiENlTNl8zV7sZ5TfP3V1/HN11/HC+TS9wrlRFnQZy1ecwjvPPiepEwVz9TrtON6GPm48HdC+95E0n9mhnxThoXeOnrUw/VpYI/a8401/qg6P7BHueIdsmA1xGpYhfmd/O46k4nERH0o2LVYOTzHNrzGN1B2XcfN32JX5O+ETF+BvN4T/r6Sk8yzYDPnTBsjGHfuJ+Te95YRf8X+korSqT4ZZppD5q/3j+TAnn/M3Sjs+SzvZa3y1HqL3looY5nJjMVbIX7EVXNNO/sUiII/o2FbW6Pv3qOzTq2U4fWAX7CuNcL1a0VepzygS/o961JOy8c6Owvfr1r84i6YCME9WyS0LcrSyFNBNWxu4B1z4q1yygQZs2VDRoVUCUcUUEVJcLTeo/UOpsSpnnC4Ltk825GOsK14JxTJbwO8evUqXGg8DFo+Ae6m4DkOqXU0DL3hyiEMMtaF2M0xma2RUPGkUbp0yqVVoyus1xgUDIl17oLe2hU9KXWM1zE4NpX7BtC/+Ydgk9uQ4Fxv1mXErLuDR+JpLUtIpP0em4QF9+5xiHkv/Kln+SvtjkMeyUdxi2Pav5BM0GDe3bCftRrIXTX25XcVfYQ8aXOclzhoOgx+O1K5uLjcMv8XyMEuZG/mTKBlgnKj8fYTrCqJyiI5OiluVMiTNUrl/Dn/rfdw3uXTms3RDeD899ZtxvRNsePFRdyXHD4bil/apNFKmdAgmPjRAI4f3faOhsztDsfqApov4OEFToYOcwFxxyH9nfFvOMgrOUJ+lHN5YX5DxjKv6QJlLZ539PbTsugiwz/QJEA8gMyMzBat9Wi96x8y95fl7D5//oyNpG/rk4df+nM5OJkvcDydl5OT+/VzO3760Z/dcd4zwRWgYBAa5PAtkrS3JY61088htNZCyOJDi0xrCrTKGSowH/ClXn2tNmn9GRrtzVsgKVvinXHJb/l+70T9Pa4FoPUWAfLMjKR9ZotM4nuI/ZX78HZgfmaWnXTO/T9M2kZfnpQJDxnMv5ID7Np6WFcf4lK7pXulA8UGyTWNJ3sbA61+UGKzCcsyc9YV7LZytyPU3pIZBSLdg3K3gPNl3R2yKi3qrTqrvTY0zzLrQ1y0Ns+JfOttji95mY5634nB7bR5d0BmgvrtcEeTv3uW/Jc3M+ywdxMwxojtnvOIs5myxTYtIK8KyNMOFs/eRuk7xvy2Ju+bD+r3rfprvV858IMcSGpkZun+Ckd5jT0qe8l6pf/mmr7D3mjfnnLQ4Mu0tmPE1kdkZGbceaFk6siETgXxzIzE1rYkpMFEe3Vth57tsE++qJknUByRcedldmbGbJd6ZM62caIf8Qni0w774mm4QPksr8+rrQcqHlo9fvwoNvjKM76MbDO+Lb6g4zxjY+sVmwZnbGyJJ7jkkZtBruuPHj6q/xelX6g9F09mhHRI0+Tgr4DGVzdM4b5K3hmx9VxJm6yvuvieonRD2XXG9WarXdq/gAWFHsCIElIi+WsQ5dgqJJ1JLlBpbH0QL7CR4PwA1Tvr+UTcOapxUZ6Z9aL/qt4JnpffYPyVvGIT0TmgWsiPuyBz5jNB+d/zOtfKB3Ej0bnyhWyH7I01LnjBHAdjkwZtsWXSPKyGWtflkWVC0S0Bv8KP5kDNOe9+W3RB2fenB3330waYFrHz5kalm6vq0wl+Vm8tnBvbW+fng7dIQUIRoOwdgrJEdqR/FGQjRrjIb+8teu/RW4tGPliQRuXyGkY2tbRpI3wTJkL5cEgJWCOTJxAJFsIE5zVk2HdrPVbItu8QvmOteX/qbMCZHy1pGLFFP9SVZ8+ex/fffR++lztHT9nI9hsvlp2zCact01boo7qxcYpdO0NPLzgcVq+lU1pSOjIjM8EPcBN5x83IrFNAHI5oezIzWm/RgdaJQ28raNEa0IU+x6lr8xHeFS3YmoikbC6XtovLi/Awe8ta0eHBhsMI3ydX+NaN9sqbMrnFDsrv+Fmuefx3d23Z3SW/pFznIeAnN6b2mubMKql1Tbt8xiHRy5cv4+zstA56/DBpUEXf4cGDB/XBKmW2MddB297nuXyfsU7Y+QkZyMxaY5Rd55YsZAK5aVl0bJF96yFyscVGbZn7gAZlYo0fM8MQHb9GOkD3Pt1/1DpYhhqDhzEXbITLJ2nxfVC6MiGY+7BTub7ACC+EoJ64XoND3VUfrLNhnMN64DVwrLXTfsRV+oGODOiHm/kzrKIzD73JQyAbaLMgIuuOW5d93Mq6Sr6r7KrS7Qi+RHjwy2FsEhcadZJJTH/OedzGyOHv9vI0Li8AvwFMfPTwt775u430J6T92eicIpGF1nq0vsaP8P3+fqzXD4jfJ++YuhuwD8DKHkIZKiAlPyl4+z1F0MUM1IdDcRfEOy+QvLP8bYVzu7eV/uh8B0DjzIzMJBbwZKr1+uLikoPfc+A1+iSfM9xH1lcWPDjtyM+iX+73qn8X7INpD/xlCveDnz59xsHpc2zDWX0r+JLykbltzFWmfR6O7W3xIu29HxOT6jrhOmBc2tybevz4cXio+i//41/iP/7jP+Lf//0/4o9/+GM8fvxJtNZCG+bhoPtcX3oI/I2/dvRNfPPtt+x1P2MMr0t/tSUeFH7xuy/iyZNPw/3/zOueAAAQAElEQVQk+fCDMvQeIxCPfr128xPo+hT8Hkz+5je/jc8/+zw+++1n9PlJ+L7R4J824DnrvT8J7beD//a3v8Zf//qX+NuXf2P9/wbeP4uX+OHOhx8WuWTt9NCTmYaaQ36T/Fj3DbRLwvAQ3tGZ1fbFSkjGrT/GvS9+M8iIbBnOp5BJBvg8tNdXdW7/9Oc/wZtvwRqhv6pMfP75F/Hpp7+p9zfnU182E0ukLAEjEB/7grQign4+Nuqfik+9KRzQ2PGxhvU6Nvicyr4ymklBVYjovcVq75squ677a9abFetNQ69G1i3XY/ca9RHOOFDT31R2L9gzv8Tv3OLLKZcjPvICTFv84JW3akgXDaX/CqgiTu3BiF+ZmaFvK22ZrH3Q2JI8gKq/3j+BA8Xz/Rwaz8xozTW5Rzds8DtbBPmREXdC/MiLeWcB48YSo6/2LzjnhgJLd9hnZ+3SV1JWTzjXuy+wz+W/7loPQygPJbP4WCWv+LhQHb+oS/613qPr1BJmmhORmZEwurcWKmGnrBHX6PtSpTFU6VysL1A+nXiVI7gyM6ybmeE1Opk4125074zD2BEo5rCBpkMuLsvEIbN0SncotO2Fli10PgtgrkbCn1jQkTi550HHcTkXOqoa3tVqgO5+C1bhODIxysFIFloMpc+wNofGeiGQbif8EJAMWt59ZyY0DjH3vwqdZPuTFvM0fBpAQcFZYdx663HIKzHf6K+kraSSIkJuIm+5KbzyMA/ib6n9MbKlVT45l/5E8Yvnz+v/9mzhZ9KBMiQgUGGaLMabkckcIAOtZThnKo2KZHzN/A4D/CPs8mgve402mSmKcjCVGQ+hdEqUF50vHUbDl2wknrEp4SaF8rmDHul81/wV4nc96Jo7hHdV+9CykcVNPXIMwgWO88Qi03rj5WMdfipQ3hiueTlTbtoiNy0jcw+RdC0QvHEjD7dlqdJvVHx7xoLaEMjMyEzqT+XUXuCYuyF0xua2/8/NT0N+/fXX8c0338ZTNpBOmQ/lpLUWjkfdffToYTlMDx48DPXY8VnuXO3YzDeU8ogM+dF6j3bH2Bt0ZGZkCkEYERlREPuLsgCWuobalQY9BZRlJlVugq3JDnLD+qvVrONdWrJFJiVA6y0auDJJB5C0FIgTiyWIW5dj1AbKHx3MZ8+e1Qb4lk0I8dmn8qAMyxPTK/RiWK/L1mwI1zhWR0fHyMomyragO2vyB0LpXCCzCML4caN/6u8C0iEsdnjLBsiiY9KnLqlr2mfjbkBYbn1xZGb01qOzlpTtazM/agzEU6BO3AVx+2IBvpWVuaf9Vv7PmVQ2Hbt8k19b5sx5mlhLVK/MZLizrVPPLdvC1wteoi7RF8G0OA7HwdRcmao8LPhp8V9b/8qBvzsHSpZVjMjQJmqHyl+7fz90lE0r864JHi64VqsHwZX5prSLSpwja+KIXhkXEvzaFO2LcfNG/Dd1TNBPNU8A9bvvjBBP2dW9zbTfS/RU22foZuslvq64RbZiHdBfERyTsMIuY1nLPxmhdwIM3Uh9hU+ifRc8NBFP761suG0X0GY3bWV4TTFiDBzDpEExS0gfUmj44SCba/3rPaRZPyszY4vP7Tp+sX+p3pHele9kXyMUSMUETcSv6Ary9zSAw1hmMjsRmYQAkfAiFdmSqDhmmPB/MjP6npY1Po68yMzQTvqhvuDKTNC8HahSd2bOuJjHyIh5PBdsAF/U+Obx+EGdMUbkSag8xtNo23qr9pk0jvkyJsypX58/hgMT/N0iS2cc8jx9+n2o++qC+tWQd23D48ePyx/UXqzQL/OVzRU+hX7Pj+n347dRFw6x3k4vZeQrQwoOkAhjJk/AcbXWozHuG5AtHGdmgmTCBxDG8q/1s5RVYVJu0Rt5Si/UDbFHZob4em8lw8oymaWfE8+RNpfby/qJ5AtsmXnrzTrKF4f3Tz59wubwk3j8yeN48OB++ekNGtWP8/PX9W7n+5W2TH/1jI04fcFzNjn0B2e7gZ7h49imaI395ZD20XcHjkhYamU4DmVghX3tvTMkfCrGMzEeQZ65Sb8e8Inxe62XjTqU7/bvEdIiSJfg2HvrV/ZXOXOs4YWsGkRk/PyXvDiEn5+iD6HgNgcz5xznYsv6otwoR4s8uVY6D8e8zzx69CgeAq6xzlVvLXpr6EiGdYTMGV/ccU3Mo1B9Ie/uWxk3b64OX7kbsqIM7fDfXS92yC9N6avP7+BHR7FmQ9o68TPKxIQ/ccn+gPrmGFbDKjr6EPAgs0WmvBDi7qvKWa8dXGSs0RXBpPg2jFNb4AezXYfVE/X7jM1L+bLwDpbtbZO49l2Ju4D0LRKqPtneS3wJzfsxMHeRjKJxqDpDAxFaT95IbMf6ri06i0sOfi8vXsV2e4otvYjMbbS2qzqT3wCufTNwtR7Zh+jDBrtwL4b1Cf7RvWj9OLIdUX+N1QGmHiMHziOD0I4IFH7gTWOwwUHavWc8qfqhbaq+7T4UFpre3S6Dv6QOoO7WHhDrgvKSmSVj6u8R+qN8HSFjhtrqstPUUc58JxCMK2cIGPcUY/n0W+ZuXrdesr/kGnSGH7FFp5Xbax5CR41X2pe44QeATQHxJmPTxnT8D/1y9+D0Uzz0e/Lkk/jss9/Gbz/7LH7zm09D30XdcXzZWlzyfu8HqfzFu6+/+ooD4Oc1Htt+9vnn4Td0xbUCt+OtsWN/JoXqA8g9rCq9iS2Tr+r1mrV9c7QJaTo5OYkHDx+Ga7zfCv4Nh5UePj9+/ChO7p+EdDh/fjDvKft1fvjLbwR7KPz1119x4PkN+3jfh7zXJvgupP12vuIGzw8p+sA4fC9USzMMk1l346eE8qpP9Ea4tH9XmO8qDGZ+ruAYX3IArr/6NfuZfqvbsSsPzqWH6x78ysd7x0cx7P3WzIzMa2DykWXtksTGf/mLkUck954H6lFBb9Faj47cz7CqNUz5U27l6zCsio/rYajQ/N477VpkYuGZ9x26csn7uR/kcz0UtDmX2AR1SZ2S5wXxAxd0xh4MltoTQlWATopPsF5Dv5t0ULHKmdLKIz/IJ/vX+305IMMF6mtzfUfRpozwPMgvvvYWvbV5/gkz0yLA8CYEufFjLubQZvN88kTGpOcusEfnv7ceyrB+2Gxrj8IPKvr+6pqnDVZ2W2uRmdHiF3ZlJowFUK5OPIMLRjjoG4pD3uhLZ71M7cqQTaRVQhdhwQNe89AZmsJAykeYaL5K6Qun4aKc1QfdZWZ0+i9mEarEZzgQCkHCOMtabzMDey+HwoXTb0v4cnB//6I6rNchs6s+7VoiMDcgCwdDKfrFv8PR37IpscAOo2K+Y514eZyBsTAOBhURM46442IYkZk1lgHDtcbhcUzGpUmQvlZjaeE1gVce1cu9/cEz8yx7EzKCOz7SxaiYKrlxjdDUkm/8uuSOGLRLq7ySZxpgv73o3DnH0tqYh8w90YTyYM1h1RrHpPXOXG7CefTT/i6mG8qCS7yZWbzsrYmq5ky89uPL4ks2VHVGZngRfqtUMG35Kw4cpcVPDenYKIfyWtzx3pfceFvl/biq2PgClXHjIS/tV14JflJJMC6oF+evz8NwRA46i2M5bfdOcM7uh4ejppUfEU8YxwIQMw0lmkQteitc1bOi8NaajiPgeUbmDHF40dax2L88lWYP/3Ucnz19Ft/WNwe+qW/8fvPNN+EmnzrdW4t7jMe5LqfpyafhnGss1ZHWW813tozdhI1BL+0n6bvRtrVe5b21oqsRLmAbSI30j0hm0so7zYlMwoxohi336TfDiIz5MsygegGKAo+VhanSmbMT4txZlmndBYKsCXmdwTHMvJ8KtWnbqTPK8wVOjHLqppqg7OpgW+58y5vVah4z3dB/hvlr7J0vUvLv3r179QEY83RAe5vr7zss2kdlBkLsf4LCKuNB1p7WkXCMHTbROXXOLjgIkBYPLKTRb/ebVgelXVyZMz3SWbAamKfZqXN+MpNe3v+euUR9CSP4afeH9f1GX9CeKY5ryDQexasRe60OyIsLNmYumcsdm1qOwbH33uFFD+MZWW22lLsRdcELomBb8dh3ZtZcxcH8mP92yLcX/WDJT2n7g8j/8RVk+jt6rdHC33dUubMos1rOZcrkXfDe8zWj+Xme/5hetQnKs2Ei89oqnWFt1IP6Ns9D1v11fTPAtcEPjWlbao1Gnw6pnODrxHo4wfMCbNi4j1uvYctLt/ZzZL871g11TJ/KNcp6QibUCNBkWpjxIzjcCS5pHdbYLw4a7E87J23q6eX+xdJ86/kpb9cvx6Wej9C21X8EttKAHd3uwZdU7frsH52ymbWN3lpoL8tm4y+23iIT/a8xQ9l+nJPjJ2+2CRBa8YjICCF9CBnvfYE65CPGJjJzpmNYR/K3wz45Vm2/4Zb0yLxMNBKMj4x1JE8cI3HzF1iIyMxojHGGOZ7wuAGZ+7GKk/b2Ky/cQJOn95ETZSYzIyKjtQ60yMw7IfaXNIzQlTmPaWAeMzN2zEeNhfkwLmzJM9zxTmM7UbTWqh/jkTyBTB5Eva9jpn6FH+SA8yswJ/L6kjVSPXAz7SmbjOqW/O+94xve49DxQdkGmqAjlzVvzskKnyLzJvdNZfIUFkJseBeUziy6cxDS3KaFYh83/f4grohqH16mBePCYZw0fWRmyVhDDxxb68ic0Pah8ZxlPbi0YSM6op8hDwvgp/klt46XerHgXvD3Hg2cFtlGGya/fUfyA5pu1Gdm8f2JP0XJRra/xOO3m/7lX/4l/vDHP9a3hTyE893D9+kdtuBi7xPqB4rv9dnreM3hsGnnVl/RuP1p/+qDONCvrZGWtwL0L2WOy/GN2D7BtGVYxRgZu+9O4t5Cj2nH3nvDL+4xICsr9L63HkHBBI4dum79sgG0meBZhz/a+jW2t/dVwIpQTOw3s4ELH7a1yMz49frxHJDXQkRG5gymnbtlfVVulCXnKOG98qav4KGKoXNle8O2n5PMGVdmhhdTWiI2h0gKEWXDuXfeF3m078y5zYhcKl+t9ei8c1smDeLzQ6yuSWves6RnGFZml/yN4Oau9N/jcRduaRuRfcfiv4nyAwtHHJJ35NgyQVrmkSHKmB7xmC+98sGxzXCJqE/hu+N99s/UF9samifPj4/vmRXuS7inssyPNGiLDCfoEf8EH6+ZX81uPKRJuJH5ERLJIWwySKExIr2nZO8gpm3EeBG77Vl48FtweUr6PKbpMvxVgYb9jYRJ0oHMZa4i+yb66jhWw71YrYHVvegc/kasqTXQw4r29ES/E0AmeXscJm7Bjxlz/phGt/r96Un1JxirQPwHECoD7hto99VlQ+2+PtzJyUkIR8fHtbYrY+pWhdhp25ZMby9jxFZnJjxHH5HrpV4nHlzqsP8mxJ8uVib9tZqSw2kK1wRpUM7FSfWID+UlU2nbGjFtM/OKlqaMIDO9QRu2YlgNbPYfs4f1IPym7W9+85v44osvwsPdxxyqrrAX7pc8w895cxamCwAAEABJREFU+uxpaOvW6yFca/3G6EN83MxEPi9Dflnu+NRPxyD/Zr0KLgirJyFjlcbRg3HA8TNLlGYk9BWdSdzBUx0BjdZayO9jDt/V7SefPKn/b+z/Cf79739fdJvnPFlPXuof+H727XffhgefHmJ/+83X8d2333IQ/DR8b3v18lXRfoFfd0Uz9MXVlVexH4xIq8TuoebARuKrskrwMCEQ5bbeXVBoKH/rfY3iZhXy5anz4Jw4Rg/D/eavv4pi3j1so/PoPqb7mQ+xocp6wmfnZkKORZqZJT/y32GIdzISd1y3WHUreUeD981aMFmfuHbrfUEZstlVWInrB+ObE+CdI9dPyjIzMjOCe4InzlNwdeS0o9PK2gpdMt5aR04zlF/j6v6Abzas17HhXED+FhBfDdhqcEysO86Te6jOSwH+qfbEfOFKLqk7HfIemqKuq0ip0Y06lJvWLi1zV7RhtxpzTTE2EoFB2DIzEpoy0+xf4YM4AM+Ym+I17+PyWpnpyERHTgzld7YWDf5mUp/7XV38QPG7mlbZPKtKLLCnTfqqsB5zDwmhmdDVeiiX+ovK6dHxUa0PR9jczdEm1pwHtowf90ezfZcf2j5oapvD0LiQ4eWgVKTRQZZDN8aIsowVn6q9dXaXWxyoXaVLOVkAVyivE7NAZ7LEefH6dWg4X754Gacc5rpAqIzLxrcLnvg1AAPKZDtxdOIz847Dww2Zp0NqOKzXoUHYwMgCGUtcHPZZTikveuKdoH3E4NwA8/bgeEbGa92rdrR107Dyqp4Tj02gnvgLZpYFTAgvk9eg+zmZHTUWeOG4smZ9xjNCk7QVgFc6BKyIFTAj1fzgMWPPNNxnGz2EffYHB5IKDY5XGoSZDjBZRvCue6lSpECfY85syM5Yzo4vDhpiDTCDYyFssV4P4Xze5yDQzT4dDhVF5XAe5Y9G3E2FCw5IpClR+i1z47cPX718GR406pi4keFLifUcg7RKQ28tMpMNpG05JzMNIw6icu0nsKz5nuAg4dF0a2Yy+MuIZG5dsHpvNb5WfbcIymN/ZcWnkA4dVn+6QrrVAdPyp7UeyrSfMDQc1uuQHx396r1VP5EZ15cUQRy0xS3a5jpzmfybwVzyqq5tTQtTiFUwZRfGG+MQeuthKMS+pnOkLku/TvgzHNzvv/8+Cog/ffp9ODeXOIWZGRsWbOf5EU7xp2w06TQ9fvyYg+2TcKwdPWnUS/DLyxYtgmmSyswsvmpveqOENNVCkCbbyiPjweVYM/OKZqJh3f2ww6v6AFdUYSDy9KReHvAyqShEzM8puOZoZGbUHyG5+/ZVgyQ2ADzO6SXyOx9q7EJ916HfsbhZpsz6oiSfBHkp7fJDG6c8W0cwvsLWagPVnaXOClup7TQtrHCWzBNa79CyHxsxcU+MUVyCNBT4AsEL8yiUzRuj8tE351iZdRyXzKVp24IuMpN56QX2dwg1J71VnQafM+GWEBEZ8U6I/bVwc4KX+6wfFdBtZOYeWslF5pw+RGg/S5/mZ851e2s1RsfkWAx7X1mlvll2zjrnHGmzztkEPT8/Lz0P6JYnzotgO2Zj5i0HRPJRkNeGAk0Krw/pMYzIeNfFUCh+dx0q3HFnzG3vKPqnzZpk+5WqO58LLENKIw78FlR+ZGS+CTb5QbCjH6z0X6tC5t28UnYXcMSZGcq/dk0b9vDhAzZNHtamUGaynr+sDYXnz1+U3zDiewYXs1m+xKhdwnbV5JKvHlWQEenfXlczM7zs2zalW7RL6vTWYwH1WDDf+ld4aw6n0E5f2T0OfdXv5YM55ttmNaxiwxqtbqvnCQ0Tfdmv5YIvpadnp4zvRfnAljXo8AXhHv6PGzH37t0rn6hjr1vLmDckp5iHMiHLU7zrysi5eB/Mibc8D7LFn5mRmdHabONqTOVPD8V37b1QfGQOtE+Z1p/bEWUqpA+wMGLGR0FjLClUvEVrHWhVntlizVolHyiOkbatd3z7dQzrGVzv5asy0ykrfFaONy+av5GZmTGvjUflb4rDcfj+USGHQIbOCYOIzIzFL8jWYrkycoleheZ8TLhC/F8ksvBGvXJu5bN6c35+gT9+BryO5RejlK/LS/JZN9UxfSHh1auXZQuqfH9oL3syZ//KaWm9R2OuhEx6vUsQbHQDkFW0yjm/gv0hABhECyQQQMZ8LeGcunqSndRa0pIQlc7wyoO4aZPmZfK8AS0W2WvtekzmZTWMUE63yKwgP8fy27AP+zFnZmS2SCCI75sxBdPVe9Dz58/rW9dP8dF9/0jqan884H308FH4IVP9S311bZPwcP8LPVUH/93NzvLd2dTv8P8S+7i8A3z3He8AwvdPww16/dvyh9jYl27HAEELaTfCJNX2c+n0WFff+YLNPGlVJp5B9/Nnz+rdwvSrV69KRnxnl1egKN9LmmSL+Fa8P2lHMtloR86kR/su7dqWYTWE8UZ5plREGLSWzEkSByIiI96A4LKuQPRH3HdhfZ+8H9HVP6DJolmHXan/zuUss7zUUZg567D24BUHCM6lH+Z23lwTlDU/BKRs1r4AcuZcOieZGZkzgKrESfyC628Ba5X9ic/3KuXEg5i5zjT74Pv3G+2L8oMmMd8tlBXXdPVAcONOOVFGMjOCOxRQoKLxYy9bvwVgZI0DIa4ueXBjA3bYzcvqcBhWrG/IbuuRCT+hZ2lTFXhMtHfMgj6M+qgNePr0GTr0snSHavgf61oj5f356/PwXyaoe5kZ8sJ5uHfvuOo5D5lZfUbSGiAZFY9YgnJjKAovw9yXJBm3gayfcMMsxt6ArE2DLTJxiQ/3GltwGhfnLwu2F6fkncc0XsbE4XDZT+Rkknje57Kvo6+OmP970Tn87auTaP1etHYckRuw4xNNqxj95i9jGWPucYo3r6Q8DsD03XBYax/PqGsfVPyjPUQqvBfCDFkzV51iKp/c0ZrfouUMSaicXbDX4RcutK/qXmZG1/bi5w1A3+twZsZyKUut97C9bXrrsex/dfLVTXU4WysbbbtxQn9Z+ybmzrh5gvVOT8/ixcsX7Du/rDXPrqoP2lvHftSFibEYvxOYaUZbNFVd+rOecQ9FjWdmZCY1I8wX34q9GO3FwwcPebd5EPc47F6xtsgxKuPvrsPDV+sM5NMB8nmJbF7EBWuoYxXcD/RXDLWJ2i7HZR8jNMujkXHvAPNfo6t+M9+90h37So5VvgmZ0lcjofss/q1qPrAbzIe67ruYH2J1nXdd91+wff7Z5/Hb3/y2DrTvn9wvuh2oH2DVjrrGexD6lz/9Of70pz/F3/761/pfuM9Ym6XbPVppm/nUQpogABTQAi8dN4nIiBtgnm0WGBmvfJ3TQfHcfk4bJw98xIjE3UD22+7CA9YqX4iphKimmhv9Gr/A8re//Y0D8G/iJT6pRGsPyy/CH9JXko+eW2QmxXu+M/HVR4Uz4sy5vFLJ8zZUlplE9neC0VtY4oYLhAUxX0kwQ5J7CBYkjyAfIAop8V4QXhlZAU/uSiyh+ZVhxEzDICdjxp/hVbxgTmtea96C8ryCsif4XJnkEfbWSmaV5ZJb9GuF3GpLKkSH1KOV+ci17UGL3u9CW6Qd8gMM+o7ut5tWLvX9rBdc9BS2U0YNySp9Vr+MQ1xYRzlUN7U3RQ+2yVBo0gtEga1sYfiBYPtIGuX+SfRj338nfFl4fd6GKpgf6IHqJu+vYC7hic6QObJ/oo0dsW9qofPi/LqOtN4jkYlM+7CUZu+69/Ws/SaYE/A5bwCJuHlBNLd0H+bnQaKKoX2C9qlCcyIyM3rr+Gir0NZuOAPZsLfRIiN+DFQzkHLHh0Hu6x+GOdMQ86WAjyyqKsfoIJwABqSx9t04k/pwwQVoQomdmDXK6P9wcFDdyQnqOHbae6DqNwJdxJ4/fxYaUl/kbD+CV2USMjPWHOLq5Jdig8dQo+qi5GLpz4ZoYDcw78oQoPT2OVOPMNCni6iLjwp/zqa8+BWkQ1CxTV9NFO2KZBAtoWO+UU4divd3OsoI6A6uBOomksnDhIgIM5NqQGvBE7TTbFzY/Hexlo6xcM8NMtNWkZl7iIMwuJb8u8NIqnzoTV9hQ8KZioggnpkEGe99Ud/5UNCdK+Py/4IXbkPHGpHRcbSXOv4/DefZFwx7mpA5+W7907OzePXqNM5OT8uYm6dRf828ash9cdSYmy9uusfR6KGxEJQhw+CyXNxMgIJCDnfxnfAHbnkivFEtyREYE7HIzD0w1xU31+72c45u+YldxyD9OlPGL/aHao57vR5CZ0yQhy5u6llwOYYFrEtWREZdE3rpXYlbj5l2nwscVqCl2YdZ+3hmRiag7LYkN0t2t2xAXTKn5ziep8yNL5Pfc9j7PRs+TwlNq+uvKZdOD/Z9kffn5HQw/cTc4yef4CA/xEG+F85Taxh2+pIUgY4j6TMziWY0adjHk/zIqCuJZGZY7uJt2j5nnYobFyYnRh4LaAe2+w2Ay73zvdgmG4orwC2kGZFh0mhmGkQQZPKAJjgZzk/1jxyLS7wXvBQZWubCtl34x2ansj1vfrwsWbdex/6pE4LyazvzxbvC3moPdT432MzVypf/FrZZ7e0h1ERmAshhRNE0Yq+V/xG6BGlTbxYom78vs1ywP8MFQAXOLF7bn/OmHhsKS/+t9aqT2SJzpiMiI94b5prBZSuCqzvzds5V0RuRzIzMd8FMX0O2hMybdSuPec0knzqZhhGt8gLcUZtIzm/pM/O8hM6XfBPHijnSvs28WtG+x3Ip6/JZcE6ECRmt/H0luqWv3KfeHiz1MrPqZ75P+HZ8/9wlcFD7fgvIvRpWErsNERmwLX7omsB7G36ozX+58vyBEcFI+X0IMledUBdO7t8PDxFcE7Rp2iIPDJ6yieD6od+gDsFqbNhUUD2CVzwZGWE85tCouAuyhZdzNLLuzno1RWZG6y1amyEzK49nEME9sJ8dL/7b8N9KuGH8Gn9D2gT1W92mcq1baxx6bV/vvXCC7gqHfftNBNs7HkH/d4WdPuHA98H9B/Ho4cO4/+BBHB8fld/SsC3BZVuBaOQ+z/gMSbBARPIXP+HKBMMeGqFj2WzW4SactIq6eMgBnBvC8sG09FGd4gS4maiJIDMjs8X8okZIvNbmzHB8AtHwknf6OfaTmfM6Ji+Ji18I4h2fsfV5k7Dy4uZlv4EDdFiWOdPhXPtu4ZppfxP2VXkQat3DBzCuPzAxBppBZwdaRIZoxVzzankB2XfdVv9QuAvP3zPvH4IbPhaf9qHvgpf4uerC2dmr0G9UjvRvN5tNvRxnNvTuks3bl+E3LQQ/TOj7o5uO6s8pm7vO1TTPSBBEZu7hemSHfS/xqmyDguu6N2JJ6gaQAD8dUPCOm2qHpUsTw7hdRkZmRmZG1J2ReQAN21TpFrMOzWVUCsfgeGa7CBfKr5uln8K6M61vlHL4L792vG9qt3wvlo/y1PcPdf0ehzrzh3Dvh766eepr661s0jCsQx3VH2XZ9HAAABAASURBVNWP1177LSd/PtL4yb2T6Oinvq020z5qvl68iJd7ePXyJf7tq9Ce6i8599LlOFCsqAtaK+SRQPBwrFv003eNVx4Scnjtv0ZxnTDtIZU4HZu4rG9oWltlurWM1jrQAtbUB4DtOzNjwBb33vdlSXlGREam0ILne0G1sWa1o9V7h/RRdQ0/HOw3fmmX86hI1rhypo60c2GR8+0cOQeup86hhwbKpbLRWgvlUd/AcM2ej1hsn5mhbGZmZGZ4mT9h00eQi3cB5VE5sw/tjqBc2CYzIYNDJGRLOkbaT7QXMjPWrH/H6IWgTmxY512jbKv5yOAvWyQQ1M80/VNgxpXgWyDAOU0znRP8U/ddo9QH1y3ldsM74DCsIjKurmX8aD/ZFhADgfzwZ7blsz6W7+ragTNsqnyfsCXq+Yax63vNB3kXhdf8B/WBvUe8sx+XXcg9rfN8zPQbrwY87JmAO2P5I0Hc59sh31701hK4FB7FBvMY0w5WccC7O4/d5VlcXryMy/NXsa3D39dVlrHjcHqMkbrOfTqWPoQ/+Vzf+N3ci9VwP9rqXiSHv5OHv5M/+byKicPfaWq0bYiCPUNWQvUbEJGZBQH+N+H/Ze8/FCS5dURbFCAzslx7ue1m5r7z7v//07v3nO0ktS+fGfHWQmRUZ1VXSWq5rT2jqECQQQOCIACCZGZWWuB+iKy/SMJ7gEpk3Z+X+T3p8T35N/UjKArsyvtCXtSlQCJXxEdkS5nbsq+hrmn/1btM7Cv7FeqvH+TLnHk1MkaWLyA+o00wzbd6VnWwzaZsdzraqK9toDmrRGfO6dhuwXK2eXV1GfOBz0VcsL9yxZp8w9w3jtBKW5OVC4JxNI1+cFv/fsig2cqy7sgeifRMhNTerf8v68MS/qrP9eY6qBHZ6llzjfVWHE45f7r3JTw6eRQULD9IfbSufNNGSbN8PDs7Dee49xw4mi+cnbMfyr7oGftugoe+lrXOBv4HV+8tOnxphFKBkNLZiMyM1nZ5hJUXEQmtK3g5MFZHHFj7wRvn9y+//CK+/OrLcJ6X5qdPn4Q+tGOpP+Ec77eC/WloD4P9drAHpS9fvgy/6axNd///mr1CeabNKnAsgiuFLLoykQ3GQV4J5Nzc8nlOo8BN6hLZpe2CJfWHhDdVdpEGDVBTcqGtlK9+ce3ly2/rVwy//uabGi95+IQ1mzxxjvJn8p0fMlsoH4I036aBRnZyl5nRGkBoe/dB3HMt5SKDO4PqRgoy9i/eyOSuMh/CjPozgVh8ImRmBHWWZ1Z875nkUoY7MrMgck4LLsdwYuzV/2mnixM8EUpGKVPleTTqF7SM1oGG3LZecq389d7DUFsxrNehvRiYo5Vhda1RD9ShTlxeXtWHnPQhHVN15Yr93mtgw5q2ZFN9tkJwMVTS6DguYLn6sCrlEZCiQxqUhcwWrfVo2SIzS9csA6Z6z8wfHlKJ4pQn8u90S3TQz1sQvAVXAtzwlec81PJ6gUpBY3iX39vtWHZ1QkYCDB3edsbbsLWZxzuMMTOb4J77poy03QsRmZS6BaSFabswgrf5nYgvQEYiX5FJXAomhltfAlC+kSX7oa2b6FNwSbd9KHnFzjbSfuRNo1XT8FOgKn30yMjwDi7HpwiWaIG02/dE0UTQEwVoMTBBq3jrYR12zENilcqJ7Byn0olYZfPTTKa5UFPxZI7KorIesPjXuTwidPJxgvFQ0Pghk9F6vaatHpnQGTAbujQiE0zeMuE54RduNul0bp1AnZiWRaJKSxUGyLozgIb3ySAKK7gN9yFIqwK7R+WRlpmxDH5W3vwMgvRRaQ8/bFUeIzI3NNwtnXcTfuH3pMHMjIZQC5kZmTNEhjeM45aR8fCVmYVDWXBMPbQ/YPwcZ9NUAMG4DkdvjfLzpHmNo+bB/QVOWxlbjLNjeY7D40JEJ2lZrCg/a+TFDwcIj9hIVW6UQxVN/m5xGpVFHRXbkh7rtN4jMyODqx6EP/ZmMGWJ7UmTbS4wsuk87YzBBgfUicc++K1l+2U5eaH8H7PQlD751HHETBfsS2NMMu8SSsP30Hx/6scFF5oNy/b6oLL9EHytWkuzFJTeK5xrnc53bMK8evkqvvn229qoc5POQ1/z1PcNk6Qk+8GQx4+fhJtEOktPnz6tn/Y7OjoO5aL62FtkCjYmVMv1yMzoOM6dMZOu4jF8HeFrREZmGhS56pOTtiHkoltjSMcVzqdyYHyDvbAfG8ZDOpUtx+Pdu7ehk32OU226i2wR5473jXbmeHDl3C6x/Tt3L9I5t3HNwvM6lm8amW4Rww38kVfv2Bw7w05K41ST3aJjY7WhPJxwUKBsKyfawvUwhOnqUG8tWkuAMFt4TXR+LNu4ZRLdFA9sb7vru7xQFt2oM75FT5Y6ymsBOEwTX2st5L9tCtIgLYJxYbUaYsVcYLneejRoykz6IIaokNcfHFbBiMj4ZS5pEbN02j+hI2Md3bMfOpbGTW+7wk7m8moB5cR55pzF2MJH88aSz7HGSJ1el1O6CvGLe+Bd3lXemnmTdjOzFg7Wd6wEN8wRYsjMyBSMJo/f75/EAWX7OxDA6jnXyF2YcxgWjOUu/j87QB7v8mj//SHmUEZ98JPw2jZ9PX0+dSKwg9rkmlPevOEQ9hIs06wDxLwzc7YxrVV6eDGuITktb3Sto8/qsLZMndLmqbelW8FleXBlVoSEiBE8fkhLG6luO1cbV8e1q+qwdD56dBIeYJ8cn8TBwWHYH9vKTOajqeyu9uHN2zfx5vWbeM/hhXOBZazvZpBwcHhA3bkfVC0a7ntAYSVb5gZIWdKJ/rRbRDvITPjbsGGr2vBxkzm45N0Zc6T9OmPeki/2Sb7IN1gXUY+I+mlF8WQL+5yMS+M9MyMiY2QOH5mnzFtjBw8Pj0J/0fdJDoLHcdMmOl7ClnlTf9408/bBdn2Pm8t2eDGgTfG23uF1j9Z6QEJ4tZ0M2Tfnf/sk/sysdU5wjdLKonSEXtuYSKv2DBegncx6RHxqGP/NLsZOeZBfC6hTF5cXoZ+lLsjniIyTk+Pwg4H+Gszz58/ikd8oZUwcD+Xs9evX8be//a2+ZeJPD7558zrUS+UOUxETY6Juqt9bxsjxiV/9YtwfbPOBPJOBhAfeBeLIqGhmlvwRRGYW9NbY9Frha+lvDdF6q3SUDn0aC6r/8D+DC0FVlq/xgV2Dy3P5lJlxyMGRfHdzV79cn6S1jKpP5STeWguh91Z6o+1bfMA1fow4tH8eDL148Tz8xpD/T9BNUW16o77j6GGth/m1OfzqVfiz046ttvWadd9GH5RxtG3lZot/rtz03unrqvq4IU36r1gX0r1Iuteg0TJ953uSFFesUSzTWsd+rau+6RttB3W3yIj9OKD/w3pN/7rs+8A7CuePBKr9fsOBzAxu+KolrwT43GoshmEVrbeaH13/eFjwEpk4ff+e9co2nAP8kMGjR49CmXSsMpPxmYAx6sp6fvQwOZGJzHQGKXzXjLky6Pi31kIYMRwTkJnReocuAF+hE98H2+6mN2imbmbG/uXbAvvpnx4Xy8e1MjParj/qg3LtHpfxFXwcWAv21uH1x/UnOYCiGGbDToBnYh6TF+6naEONX2kb2HPxXf2iyeL7CXZYcAyG9RDqmLzLpC0hgnZniF3SLjlojaQsaCRmBPGoy3hFeBi/D8j6xBtDR38d9eRgN6ZNTNur2G4uWH+fxebuwW9y+MtmZaPxJn0JxYxxX61jNRxFHQAPJ9GH42j+7HNbQw+HvzHQCgfA9HC0R9SXvwEOCnzHnZHkfgpQPKpS3H99b5P3V/vE1KSnAI0Vn5Ajw4CwEdnaYJOvd/Jzyf7rJQctzje9NWzvaj6UQUbVoxvZifmSb8L8FkET0dE/yyrfV8wLgvisqwyuwJXZmKPG8HL/2fITtFxcXMY8p1ySlWVHDrDvyrR7U++xL5YRn9KSyWhwqxMTtoBKH90Z/FFOulrvIR2ZWeXm/m/qQPA1/v1r/BTnuQv5AO2np2fxijTnPD8E1fsqnGedbwXjK+Yt5+UzylpGHIL0iseWRmg7Ze3g/Pn3v/8j/v73v3MY+Q/Cf8Q///HPsKx7EzUXo7Nr+iydQkJ/Ebv3MG2BJbne6Zd78pm8Aa23sgPur3oY7E9a/+mPf4o//emPYfyLLz4Pf+7an0BWJjbYWXnsuu2br78OD4T/Ab2G7hNKpzZmwzzs+KJIYXvF29Yj03Gdwv5OjCd3ZGY0ZKmR3whJiHsvBpQblNM9cG+NSsx67j2y0cSc6sH661ev4fU/ga/Dvpmjf+pe5meff14/4f2Ig3xtZK9/zRbIJjRIPGgzkufulsBddA7ME+a3T3tSjzvAn0Dcc2Wl+dyHSuSxpDXiPxSsE8GQRARxboNbEPdfssMxZXC4P2IETPPeSy/cPGwMSBpJxj9bhnIg9N5DUP/drzPUHij/B/qmrMndf/Z9WK+rbGaGsqfOudY7xSbogzi2yqZz60ZfFIJtM7iUV8+ttC3nnEX4wYCEjr7bl86kZEYQzBD/gy/4ELfAl9v8qFGGv7dSSVQ+HJvR/VPGwDjJ4VgLmRmZABUT+KG3ZR+C+3FQum4eFMjchZF7f2Tw5vNjkGptADJNP+3XUiYTHDtoS+JvL8wiKengPlSij4xSplI4nFAVoaEQE87lNZPAORviKpSK5cSmAqW47HhrNaC99XBCP2QRdnx8Em4Eejin8+/C0Z/NMFR5O4qeieLCTCdvFdRPWekc6HBoqJ0sZwfkkgXgFXAdV9Cy2VyXwkv2gwDuyjPch0rcPXbpmRmZGQ0gFv9dLvuSmfSrVf+CKwXSMolxI9KkfHyTFQIzX2VmZqwwjgcH63BTt4CDfN8dS8s5jsqKY+TY1RiyCFFWVJjMjMwsfONu3Jdyjn0mDh6y4wLFjdjj48NY4xy23m/qWVlVzJZxwCbrMYesw7CijxnZ2q5cWuzTAcTcARLuBFT2qE/72a9rHEDl8wrnWBkU5vTrWvhSER6tysHyMPSIzc8DDrTlT2ZGhBC/4FXUg383qrwaIyCNvvB0HBynq6vr8KcznADV6bdv3obf9PWTfy9ffkv8VTmh6v2IszqshlCvXcA/e/oMJ+l5PH/+PJ7603I4S+YNOL5JHxna0G7sWqTV27dlFuPvhCA9OruWb4yrDqQ1TL+Gziv4rk24hu/GlZnL84v6eZ1r7MHI5GK/goat44Tvh1Sk3bKOl+2YnyKGRoOZLxmZ6eu9kJGVDuqyOcqyjobgpvWGxZIgHS5KBL+BIR32UVsnbww7i4XMZBE1zIcMbIYseYNy3lp42ZcJu2s40vAG51r8V/DC0HdBp6WAiVX9Me8aXm04FBZPZkZmBo9YrswM9USZnG39UPIqHcqqIK3m9d6iQZOQjEtmLmh+VDjXnp8LgkzehSXhe0PKf2+ZoMt5A61nVB+qnYlxnMLxkV9XbCw6ZpcsNK/g3QWb2Wcchpgm/ydcW8tu2WBVmXatAAAQAElEQVQMLvkijwZsTmaSwk2o7Jt+gP0aGMvMpOYUjp/1HS/b2yAv1ICevKEvScjMD+978YiM369/Lw78T6Y2M6MzX2tD1Ifj4+N4jJ1bs3jbYMecb94w15QPeb3B5E+RmVF/GZGZH3Qj5iuDv8QWgVf9G9A92yA1tOvq8AV+xhX41DX1tmpmRANfUn/iIML2nQ8u2cxR130fmdvEpc+xbFCfQPMBvoXtaDfEJU4PMC7ZDJv94PfMnxe0v93N+YdRNhT9t6/ixAAw5UyAGD4BkrLQDdlEfv7bPjk28zeBh2pAXsjHS+yfn+7XN7jGHk7wRzoyJWrXF6LZMjJnIBLEAIdzgiejXQ8X8LahTbTNiblsHxw7x8u23WgyPjLvFUGf8MjMkjllo+W84WQ7zo3aXMdaML5lbtwyX2rPR2RipL0ZoJl36+0PmP2KX/SaZNr9UFz8RRv/ZOTqkfyTl5fo3CXyoj5dnF+GaY7zAWsE9en5s+fhAfAXX3xR4VP/LUhtZrLhjiz4rRcPDd+8eROCm4xuKF4xJ+tbiU/ZUEcdF+GTCf5JFRib76mf5CeSLxD97jvJ3kFaB7mVX623WGHT1vgNQskxfldw2eeF38rwApfwXlumPT0/O6/1x7Aayh/3sNbNTMdAXCXfO/8ls1oG88N3ZhY91tfH/5xNYcfw888/w+9/ER4Mu64Xg3RIw7KGcDyNexglffrejuEW26+PWnH0zw9+KEuT9gU5H1g7uLF3wHppkA9s7q0B6U8ast6Ifpo3wCuS8OHG6rf88X0Y1rXnMMAH2AvW3fiJ4CGw4u/w6RxAf2VpYx5wrsvWGI9tHZx4QKIue/jhuDmmHowoS/oDlp+oPwN21/h3UNDAXXadMo61dmGRK3GoP5ZxDaldp1g0ZLi1Hh25GpAnZUNZ6r1HK3xJSA+441e+EuGUBpvdMB9du65DP5IEZVc6M30j4e6NSE/MWfYbAa/ciYhznbyWP37Q2bg8utA+Yys2rDt66/UN7KdPnsQx+yZr+LLQIY79ea8Q7z8kByiyCM3aBUZv4L60m8y9CEP+UXPWvQX01VUUp77Mj9cEl7FdDn/9f7/bC3BcM44jMEVvCbTo2YFV9MbBbz+M1eo46n/+DsfRiXv4m3kQER7+driHz8CYjBweT4k8+lPTxGmUMv/9bnkcy0ASZlZK+W1b5OQav0+7fqnsEN8gm621OMAnPuAARtuvTpmWmcWg+VnRW4/MjBU62NE78bi2dl5QRsXhoY5+YmZW+xO1LStu5dz5Tl/UuqY5R6yZF6RT2TZ9Yl4ofaDu/i2u/febOMS2lsgMctIbrMgbUH/cN3IO0yfR1z9nP8A57u3bN/UvFsq2cci0YR7T53/29GnNi37wyrnRw9P1sAZ/o08T+1SXZRfFcc5cvXxg1TnSfbeXr17Wly6++cYvXnwTL1+9ovxpjCiJ+J2H5VVmix97yR/75hyarcUB86y0Pn/xPJzfv/zyy/D/FnsI/Ic/fBV+S/j58xex2Gv5XHxh7eah9T//6UH1P+Kbb74JD7fll/6cMmNZx0T9sV1DlCwyE7AHc8gr78bTxIfBgbwLIDTpwUoiJ9P27bdyJP8dU+l3DO1P6x1/5kn5p/pNz/FR3eNUzlbsdyc8FwfNge3jWxr2wRK/JMxtaa334Zds8btwS42jO4ffVfL+vIwkw7k9MyNLJzMa8pnpe6t4az064zSs1yW3rilnOKj3NenmO0bqpGN9yZynnXGMDV2jmL5hvhXUQb+YZr4fOpWGslOtR2bGr3rZnPCrNvrLN6aEam9G9uf1zUZ9fUQlg7/dGMeDvE4IFAh+7nuHNpPIDdAIrzx/0t1+Uu1fqLL9Eu5ldmUEWRmt91I0J4hSJpwBlUfD6acqBA297xOD6eT0DIO5GM0jnMpDJpYjNsGOcBZUTCf3vsO7GobZGWDwG5A5Nz4x0TlpeHCiUp7tJkkN94ZJVgiuYVjVJ8kfnTwqPCR98m2LmVn9zbwd7iPL3UtG7mL/foF8FUoJ2QCQn8btUmbb69DtPtYbvAkAfd2Vy2itF991HnRKTk6OywBTLDSoOkuv2czx0786BWdnpzHhnCknfsLq+PgkTtgAcoI1Lh4XISvGdT2sC3dGhHRqlK9YGF1gyK9wQu3HMAwsYE7qJ4bF4YcJBuohPqGMWCZTDCD51JuOcjub0e3kkG4FIK8c2onXRaeO6DmyeYZDWBMHjnFHtk8enYROoAurhS77lZkhv+1PGT+V6lPp+tHlNb97lXds2SIHTo7v3r2Nl37b9+tvyol7iRO6/P8t9Vu9t89icPzUczeBvmQz78VnL8IFvWN5gK4PjF9Dn4M25KH8Eh7qrnkf+EIN7sxEvlr01kM88uyKjcCz8/N49+4dh9FvgLcVlz7TPYS1XHB1xmFAPpzEW+/gEhphK5ydcbQMTZVMKpcfoFJr7EF1c6eE5M1rRWxP/skfD5kF5cFPhrpxbt/WbIAqmyccJCgPHizIv8csvE2Xn8J657hIV/GPFuSLttDNsjl+Xd+MOUOXbEtdMJ+ikTkTZ7maYNG1So8MbXjrPcTdWys+2Eal797llTwb1uv6VO+aQxrfrdNap04vPJngA8S9QOaclvnDwoCm+OjKSvGZmZH5Q6CqfPTIzErLnEPHQZA3yvyGuUzeqbfn52cssGa4HT9nsXYVG/RaZPJHx9B3dUFcSkrErNemi3NL+QZPOzJm65Yzb0ubCpXvy4b2FgdUe2V5ITMj87uA1r4jP36/fufAb4gD6tyEb5iZ+AaHoQ08Zs4/xhYesHk0IfzaSw96/Ckx9WckLTK4syC4GvWz8U5Ionc04q23WKFn6mZ3gU5O6Rc+gjb5Zk5AUTOp32awXXVSPa42sZWZWbi0ydpoPxWvT9LQ5YAm6wSX+PVvzrAb/lybPqoHGPq6/k8w58LHdci9jtaSaW+iugRQGfp8/pYAyoq+3lscHTFGJ49qo8e+B/S6WHbz/py5V9vZ4EdnE888KmrSKBX0tTEmLTKTrB3EhyszY8UYOac4XuJJcGVSlmLSIW+3+PiGwsJzsn/wnZnlq0l/7z022Fhpvzh3g3gqGigSjrs+quAcPiKnTfmAHNte6JAG4QcT8FMKyoSH6n9X3kN1fsF0yZEv6pG65gamuixfEz7Kf3VIXdI3VOd99+DHDcb/+Mtf4r/+67/iz3/+S7jZaJq6k5nl1/31r/8n/vrXv9aHD9UxxyMzo7ceJTvE4xe76B33LN9E0P9qimiF9zwQmwgf+1AJ8f0XdTKz+tWR2QJ0pULsW+s9MvEzkFF9Qdceyq0bmB6yLmtxNzL9NQLluVPfXy84PDoK8WRm4Vh4l5lRF0FmVl7mh7DysF7emVm0qbtr/UN82mPWb59xCLxsErseePb8edn4Rnn909dsXr/0pyIJXU+8f38aysrV9XX4IQ/j2hZtvzoaXO4bKCf6ysqQtLfeqn2oKzpb6+FegvZEXdUfvuSAgmZjtRpCn3s9rKK3xhCOte7q1OnwJLNF3vMXpHnH79cnciApn/B5Kj7P9uA8Xr9+XWvKd2/f1ppF/XWd44cRPmPNqF1QlgKma0ccx+DKTFKIPHBnkg9s8bMvLy5Lnq7ZG7B4ZsYWP9t5XTpsU7zOAepNUqhkmLWhobKiXLSGTFA3vrPl+MWuzJl/6oQ095LVVUjXdzU6oZzOW1vW8ZvNNX3f1Dj03msOtL78kBeCuA0v3Ue5vooV8/iadZ6hdZZ2PXj2PTO/q/mfJW82rRpWe2MIWoO7QF+Dw9hpuq7/77vdnGNDzuL6+jQ2m7M6EM5pG43D2t6SsHHw24FV9BiwBWv6exSr4QR4FL3+7+9RZB5GpIe/Ay3svvmbQRwCPADOLXFhDFN5/Le5l+FV/wR1ZYYtPN2Uj+Se2+XlFbK1rX6vsKvaZf13wwEZ6shb6y0SvmfCvCp53yPh9wzKor6CYVK0Ncar98qXz9ID48nxtkSQF2G5RjvBtUHXN/iLHbt+xDznnOG8tFoNkfypG+KwvPWocv/NUJthm/bfeGYiW9e1z+Q8e84+n/ni86C2vvX6zdfYtrPylz//zA9EPY+nz56Ge4Ae/Aru9ejbOD96wOpBq3wbx6m+zexPK3/Nvpvzn/TCReR7rL0H7drI2mSk7MTcr4bMtPncEW30EyEz0YcejltBa8XXjq8xwDsP1B6xDpB2vxn8xz/8MT58K/iLOuA2f4Ud1e68ffsu/AbwPzgI1mfTd/vH3/9evxz4loNy9+ic62usbZtxboxhJnYPhm6xX+aNHA7FbBDik65iRT3urZakZmbNT+es217ij/iLM3/921/jJXudIzzW53CMvuLw2zlKWZIPK+S7tY40JaTRBjfoPrqnotvMD7CM10eFf5YE2rFNAlioyuxgTvD5szTzL0CSmZEptF1IHDrmPs1PBoOUmOWWMXI+dy7Tx9AW3HwpjbMn81proYwph+9PT2uNcYo/ql777d8t/oRl9B0PWQevB9bv2aqNn/D44VVzLpqRRASC/0a3oqqe3exNM4zJmMjzxliH8B39LY5Y5iP4jko/ICsjwzu4iFU060nCT7x/Ren5REoz5i7eYWaSmpnREPzeWiSgcVFxdBpVHuEK53GDwggaPicOFU8jKvjtXie5YY3TNQwxrNfhJJ0tIzIjY76s66e/xLNxUVg4r8v5WNJUzIkJMDOjCdCkURb/spnYmVDie66lzVvFwJeZkTmD+DPnOIkRGTdX5t7LTeq/V6T4jcPkAknnSx47vksv7OH3dVMcc7mMjsOwZmwF446TTosyomEVLi8uwjFMxm3NYsMPBBzirB1hZJWT2hTefVhAQ+3CvnVkD0KKzlqsXIcyWG1nY/G/Csf/8PConK/j2lA+iBs5wNpkZthmZjIxMhWTZv1l4ogHLuwSLOFpeWOEGi7b19m5Rvav2WCWd37S1jxRNfo3DGs2UaEJ58lNL+nrTE4BDVBA01Okf5M1fmWgH/ZB+kuX2dA9PX1fDq6LdTePdIZ0bk+ZIN08p0r01mNtvxgjdduF+9OnT+P58xfxDPDnn48YB3WyNXpHX4M+xv6VvAgEH92VnuFYyUNDq4/o/IbNW/l8jW0omi/OcbjPw81cPyBiuh8OGHHgHFtB/NovZUialKk1MuqnSw19V8Yyceio5xjeBfHpjItPEKc0QeUSJaQ+DLL9KzYgpFPYQvOII5uZYZsnxye1IDjZycQx78fIqzyTHmls8LhRPmwk5msUN/bwir7bT0H8hrZneM2i3zShJlYc6YVex6L3HuI37K1H5/0WNNKEvXR5Y50Vi6rWWiT6JmkFkJaZPH/aPaPImMN9XBn3JMaPuz7gkifbxe5hTy7YLHQTVXCjUnulfF2y0L1Wv3c8L74yDkv74hmRy8wsXmYqA2MtLEZliTYM5VvvLVrxzzIT3cpQLrUD2sNl7IJrKZeZVY6k+2/y78/4PfV3Dvz2ODBB0oZN59nLHAAAEABJREFUGvVmvR7i8PAwtHv+osfjx49qo35kY8P55s2b1/VBDHWDaZeay52BUpTu5E6fgqTgSiLqTsd+eRDcemeuD3yFDZtXl8BV+ZLqJMUjM0M7Kz3OLdoEK1h/7YcVyy85Kp/igIWjdjC4ttjVDbb4Grtwxdzvr0pcsvl8jd0Xn76I8/0j+qRP6rt2NNMDCDReRoDnN3lj3xb+rNj8kfb6IBdzpnwZyfcDK/M8BD/9ZjVjah1BXi7dy8aIpHOGYRavM1MW4/tEJPnidMxa6yGPOmMmtMzInKFwFtJ6xKdcmVlznnNrZjL+27jA5ku/7dhH27YNx1Lbf3V1yWbyBjs+ASPys63Q/gn77WfONO6nPRz/cTnStg8/DssvW0v6Nsx3fhhCHl7i56sjtnqA7KgP5eccHYd6L/juxpr+o5tsbrgt8OWXX4WbqI8fP6659QrdOsU/ff/+fZwCHgJfMj/bhmOCWNrUJ4LytEBERtyCuHMtJSukwem2YbpT2lcxLuES9/0HgHLVMpTNhp3TVwiuaedXlA7CE/2Uc333s9NwI8uf0n/37n28ZzPLPHmjnMtv11gD6w/HSgAdN72BtA/vJN17WyjoMeXJz8zITHS6AVk6doS9fPTocTx9+oz1wPN4wQGwccdePzu4tOeuJc6kmXWFtCsriy11XN2Au8KuuhdAK/AAGwIPEmi9x4BdEp98AWXRYbjBDllPsN/DsI6yX6wz1XMKQn9E+gftvfVohHHPlfek/Z70MAeUH0EJkaWoB7Z2E9qCdxwIuKZ8uzv8FYu6r94Lx6yB1tiIFbLZWjJGs4w5vo0xynx4NJyzlZ0FtszN4u/IiWBcWZAe6bO8ayPTzXctW20Pq5v5p7UWiIh3/NrXiP+zwbcQpLf3Fito663HfMkbYX7bf9rPa2zCGXolr7UDl/glMLRsrnp4cnIcpTvZkH38ETK1E+pMZkbfrfOCi1fKZNnfbPAkfr3L8YI0xOlDX5WCfeCUN6bxKrY33/w9JX5O8iX1riMbB8BtioZM9daiZwdWwAAcxmp1HKvhOJrQOfxthxG3Dn87R8zyiFa5/QZwcAgcHCoLHyiLf/sr6Z+dmGC6cqeeKIPXrn+RqQ17C6aZZ9GmXCIr2uIV9nhVutvg9R5ki8ycIRL0AsHNTWsMtHIr7pG1dGsteu+RmeVzzelj1ZjQDfV7ZD+FAS45Pjg4jNZ6WM45cQKfNt+5yDlvKN1pETRtXniB2+D7wPKFFz9fHTnbfcFDXRmZh/0XF85XfthNPWvQfnJywoHoZ+GHofw1POko3vQWHX4dss/puuDJ0yeh7Xv27Fk89Zfy2AMyX57La9tOiYbIiX7bHtHordHfFnQT+7oFNvQd/vwEYbSdBn2t9chMm4mJsbDd4DVbhrRpJ4+hU9o/44BbX80vfRgK+nD6a5azvjx5j6/2un4u+00Yuq/orwn6QTXzFh9uHteRdgE6Z/3JEHmMn/mSl9eM6RmHv2/evI1XL1+Gv27ol0kcb8foOb6L/qehB/gHrP8a4wc7oAi5lSZ4vov5pkjOedBNpN5vhZSiCs+f/xbvDFK0DzMZRcfP3+yvhjERxEyee9CIN/Qh83Z67y1679iHFTBE2QP3GvBP1UfHVxlVLzMT/dnW3oDy4K+PqevKQQN37SO0HpkJC+Ew96/X6fzVmvrVG0JHFh237cyMm/FsCb8jMu6/lnTDuxAP1orvucDEfVPI+AKV6EtFfvSjxY+u+nNVVHoXuA/nkrcL6XPLFipCZhZrNZ4qiJvlToRi6SibCnWMc6mxPCFU0UwrJUORAvUJBj0TPECAbWSSGZlIVTYNsnhd/J2dnYWfAnaCuMCBdVKUot5XHB4PMwwDG4YHbCAexiGbdbYlHcFVEwdtEb33TlOhITMj82NoCGDbT6d8At4V1sO3+0BKBfOW0PgOqu496bvs24GFhdupP+VtYhwEcXjQdeHhB4txQ8dgvMW3uW2fC1ivwC7slc3MkhPHoLcW1yzgHUOdI+VkxIlRFo5Z7On0fPH55/H02dNYMY7yWug4kY7jQJpxm1A2BGnzkE9c0mI5vzn8hE1W5c06JV8RRUdmEouQHvME45lZ6bceNnQr4YEXykmHcvkGp+bNmzdxymJr2UxU5h89ehQnOIF+4mi9Hkq+JvpePIdfWw4EhYl4R57tx4r+Zt5D1wNk/BzJjof8fM9mkT974icY/V8jX//z63LU3EjyW6v2LSJrEn0Mr/2G7xdffhF//vOfgb/Uz6Oo90c4turhwBgGfdmyGaiDbDjR/+AiuYx8ZoZ/wTPuXNqaNfwQl5+4c9wscsWmrLwWatPITVxkTPtRddhAOGKCd3J3wrfeMt72dVn0D6uh+rKUW7FACOjRAd0wNtqaGbblGEi/bdxMVsgAKiRJERlcPLzBwUvdmRk6DtIgLY847H2Kw/+IzcxjZEP5OMZGOva9t1rojCxqJmRixCa6ALDdCb5NlTaWo6/s12EDfXejVToz80bep6q7Ce2oPLK8Ot6xz8Owrn5Lz8AYdZxZ05XBAZ4UwAt1tPUemXQqhLh1SY9wK/FneKnmwJOZkSkEIRA//ZrpnSILVTKuY6jHF/DRD6W4YXLO4k592P+p2MyEtz1WO15lZuFwbKxv2Bk/F5rK3gBfbSszoxNvvVO/hVfDJq6RUQ+WDJWN4nU2zNZUn/L1m4MTY55JOzuw7u/wOwf+W3AAWzbtIDOjox9rvz2GfXzCJsjjx09C3dB+vX79Gh/wXehn1sYORncCYrkyorWMzBaZ8+JsxJcUvz5rR2fV29YbNdD55XCAQ6PCh61s1MvMsr9b8q3bmZPVZ32LR9prNjxaA8cU1U5wbdmgveCAy7lIX1V6R+z3MPRwjnzGps4JfVLHA5qlO8HRewuBJtF5EJHn8y7kXoLxnxP2UN8TtaU5mWEqvshTyczMaL3XHCJ/7JcfvHp/+i7eczB3iR+pPXSulY9CcLWW8K0BSf25/5EB7m1MjEFwZWas4I38cvwNHbtOe4281qwfQTRCYnjON4MyR+qZuzzDfbC+MmFf/IDWhJxAQpiuDba99W4NYZplLujPxeU5GwPXNV9sOViwvv0SqsHfHzcckCf6JmfIgrqx+B3KimvCY/SoxrMx1syN+iHLWMvzzGR8zRvCuVT9U48+/+KL+OMf/1igjXDedfPQb5O+fv2qPrl/yTw+MW/eELNEconcFyI73DuRiSrqY4GqsldgKVjpy2MpfDc037QovMYK4sPluygr/JBcsaRWEkvCBl+CUNnbYqPs6xlrjnfv3rL2eBeL36LMbrFLV2zW67tfYp+U6ydPnrAh/QK79Lg+uJmJZqB3+hrq6wITaQUo/nQPLHqXCVUCNFlOfZc+86VBMN22T1gLucZzzfDll1+G3+x+/uJF+E2ozES3rsL14WJDt+hlaxmt9xihQTnyIOu1cwGHh9f4+721ko+SJ2y8fNngt1vWfl+wX9Cx4crQkWsSNm71y5QxobcWhsFl3clBIP77/eM5wFDFiPyMjF9m7vg7lY/tmDiGzpWX2FTLuP75wx//EH6bTDugvLiWMXRstNWG2mbngcyM+y5xXSDnrse11xZzDnbdra3pvYX1lcXVavazlffgOsTvsO1hPVBmho5dashHZiLdSalf/5Y+++QHQodhHdrPYTVEZsLjEdAmqW0f07Zhze1c7GGGa/l//OPv4YGLa/gjNsDVv//4j/8If8608LLObq3HBv1RbzMzOu/BNTKe0rLdn/dI/2Vu+7QPEQv3DRMdFYLj2IwteTsYr2O8vojx6iy2V6exvT7fHf5ukMGJvgThrO+Zq2g5RHLAK7R+EKvhKHp98/eQggcRsfvW79SrxTEyvINLO1HgATC5JD1wz5Tu9+Zu/IGK/7Jkhp22oRtC1WXH/ZoDMudz94AumF83zD2tZRwcrOPo+AgbfEz8IHpv1J2QyzHUX4EE2JZARCbhAhGem99AIGN+0cd194jtWGHPlcsDfDHfr7D30rFBroOr0rAh0iWd7g/pJ7TWytZQhPXDUDqzRratK+1b5BviGP+M4DYuFK30OR64JmhyTvVXKfw54zdvXuMLbuf9ZvigbfN/31rmxYvn8b/+1/+K//v/+3/XTyS7D3jA3CNtW+jfMDdLvzQJtr1Gvx8/ehzOj+6p6eeon86VR+xlOQdewvtr5vQJmWsdWe49OrYMloY45ZF7W+ZTJKIedurTQHomfKgJxtruuIvXO3ywjQLiDX4fsJfhHPyUtY523F/++I//+Ev853/+F/Af8dVXX5bP4Xhqf+Wl8/zLl6/Cbzn7v4y//vrr+Hb3M9Ha8EvWZiMy0ZCzTj9tJ2rA4oHLPj6Q9R3J8u0t/pNtS8Nr/Ist8q3ceRj//Nnz8JBbOV8Nq1gxL0hPQot8lifKj00sabLddMG4eb8s5A79Eu5eHwpuismzHwp7yG7q76XdilrgLljANMP74Lvy7isfkZll0zu2wnEp2BsjZaZlwy71MJ6ZVcfxGyh3sD5Afw+xX0ehjj56/CiOsWfDMNQenPqkfm6wGSOy7jzsl0LUQ/VYvYjfr5/EAXVEKCQZNU6OlZDofmaGf5X/qz7yF22t/aLYvxO5Cn9fAdMF8yaYHh8DPJkHJcJMDaBKMLLh1XqGk1x9c5MDjVKoRydRv5GPsjmgwWA62COGXQVaQCVTqQqY6A11BDw00kBbbkQBNbTiUdGH9VBOx8HBuj7ZodIKayYjQ8vN7Y01UYvHha7tiyeWC5ro1vJ2E2ZmOQmZLbIBuStVofEF4oFr+pCeU1h6f0L+EKcYE+1EsH9Tpeokz1wyKGS8ADoaUHHyjTdonaFHa72acDLbXG9wELaxwflYeOm4TYyDUGk7514+O7lXGuM6MfmD/oE7oc4sCKtgCXkhmgRBCXHp3OnkraBrPayRi0OM7gnwKB6xuXp0cEjJqLGSBseo6sMbx8334OrZYqVDACgHa8b7ECfx6OgY432MTBzGwCSdlAuuBYdhby2s01sL3+37BP7CbRhR6bA1Go/WMjIzZOQEH6RDfiqvTg46ny7QLjmQdHKgYOGXpgP6s4AOqIeA5k+2A28mPAPjvkZktNaiM5G1mzZj75KGjEwgAMMdBO+xuzKXvDkhK8ggmVjajRgZc8fXPqhnHg6evj8NN9JesYnmItHwDQfaLiCv6Jt09t7iAF77DS0dIz/h99mLz0Lwk3FuLumorlYDfem0mRHc1i0+o78Vp+90PcJMCMukEMBtym0gsfW+m8ApF7N8SHvxHYdYvRa/cu+4D9iF9cE6DpAJFwWG2oPORlCA3f67uRRcjT5Jr/I4DOtYldyQAYGOi3hH6N7iAKhDtlvj7idhWRRtSFePKA7mjMwZGqG41vBL+3dYm0+HM03Ej5BVZXY9DCFtlu0NntG0PBoZoznchrTax+1OdyvOAsL3kkfSR2i0fGZG7x3+t6Il7ly2Yb59tV2hw5feWiW5ylMAABAASURBVNVphr1FRw47eDpx+5KZtzDZllACdSvn53vJ/NBm5of4z9eCmNBC9FpeXjPvXCBPypXjLE9tNTNnXhIS4YY/8MYxKwwISpVtGcN6XXZNuTO/yU+gt3ZjszKzeC3v1ac1cjqsh+jgzMzwkrcjeI0LmXO68R8LmT8OR+aPq/eBTuqL4zcEUPSBvIdi8v8uPFT2Z0nHMN5t71PeNUI/Cx2/NJJdP+80o66oM+qEizA3c044KFJPtMMebrgxcH5+Vj+Bps5O6O6NDQKt8/gEzwp2+DOz9K1j58SvbUt01TnQefuSTST13Q97XLG5cn5+zmHK+/rgjHhW2Gg3LrTj0hJctq0dvsJmeCjtwYVwxbyQiR2gzgHz//HxSRyfnMTBwRr9X0XyJ86FZvtMccieN8zm9OoIrcyhT14evi0gLCXof4nCftqSdxNmxXwmNN0Hc4EWrfVovUViwyIzhEZa773snXOccXpQ/qV82eBLbpiXruCnPDFtS5p9T3jfwNVaj95aJMRihcHLnTM00lfOQZRptOl7bxnWjWXMl35Sf+YbdcPLjgtRuGP/mpMjMhmPziHYKpQ352LHVrA/62HN5uG65uZMKGR+1e8bd/7wlnn/ivnfD15dIQNb+mrfnAcE43dBe343bXmPjy4Irf7thZThjecD993y++/Fowfq/dhk8E/wRVj8kGvHmznUA0d5s2EjTfT6vuu9uXFYr6MxxpmMKWCZzDRgaBIfdSwwSZ1d6up71kHw55/Xt0qPsQ+uBeT5Je16sHSOfbgsnb6KDX6S9AWoMzMyc26Dp9HGIzPDP5JmLsnkjErLekbULnV4kWm/jc6lKxaUi++58p5813hzct5gMHYbong184vStL+lX/bx/OwszrFXlxx0XpxdVNx3QT/mkgOxS/iifOob65d4+DOsBhGF8kf3IzNj/4/MupPng0Ad+SdQDBWUNxEkR/LnmIzoC41EJvqGb33Ahpu+r+s9/83JYw6FfT9AHjr2ZMLvVa/8JtUlfbpCnuzrpJzRb232FfpmfvWPvtk/9wr0zzfooWMuuHcQXAf4V4K63ZkDWsfmNCiEJtvsjXfiFI3ksQDRj+8l8264K3k3+cN7gvs2fHiLXZ7hffCh5N1Y1JX1/Fc/GH2HepYDdIPhCm2esqctcMP/7bv34RzumGVmHR499Rej2GT3INjxUCaVHeeEzAzugupf+qyWIowLtDUiZ9fMvZfo/SUyoT1yvurInDib491aGO+Mf4BUORiGFZu/h/jsR2Xve++Rls0M/4JnEI9f8sqoJqoZ4sFl/6+Rc2VdWSYpqi/0R/rkjXyqMDIyM3jAiYD/3OjRxHwr763v3ssV6/jSGWyCaZ2+aj9P2KszPOCAynnwAB1dYR/kX+aMNwjm8RxjA68dV1qKWPKDAjswRkZ4zXFjscuNuvbTK+HmMdIHYUu4pc5IjjARD8BwjMbBrxBxHREXEeNZjJtTDn/fx3j5jvAsYnMZub2mzpYy4qDVbDHlKqbGBn8/iGl1FNNwEinsDn8zDyIsY9mImDhonngGh70T8cgpCoJrAictREFw7b+ntUj77htsDxcg8zbGqJZMCy7DHw8ZmTM0wtYyWsMWRkb1GpurnFzv5PAK/brG59Eem29Z5xHn5vUwlG4FeKrTCIvyCaK6xRiR/PkUiFM2k/aA4FLmqz3a0c5nUob0SVmGlhHbLkzEbcP2+86eU4wkmEXE9AE9kSZpU8dN2+KzSftCV2YGXQ6vSiuakT3wz21Mu/wp1B/tivOqduz0/bvwg1eXF+f1qwbuA4q7gVB9cm/sqy+/iC+++Dyc42r+WQ3gQ/6qnSkm+mV/rGf7rTf86SGODo/CvXP9HPfWXjx/EU+ePI5jDqY8hPQDdOaLky7EFXOktLx58ypevnzJPt7rsrHn+EHS5RcIRnTWNmYYw3dhKl86IjMLYncloRDQGpSZdjypkLSRNIFidbfWY0AGtB/akkccpHlw6rdmv/zySw7Bvwq/5PPZixfhv8BzPdVoU9k6ff8+3r19G36IT/pffvttvOFw/d27d6F/ox9Qcoc9m2ibga42M+Y/X+BmmDeVfkYoUgUZXMiF9aho/jht2WPehPLsYZ57nK859BVOT99V3pr1mv+yx5/l9vDXMw3715rymrQMWvB5qwvTHDGxwHfhTnLl3Twga67r82O4KbcXsYpQSUS4H2giq8jDD2p+X5G7lW+Vp/7d/Hq/VahSPjyWPMP7gJLa0/uArNhxPfYv0GRm6VXvPQpaD8dpHzItGFEojLaMTrlOnRW2wrFd4QsYF1pvkZRJynbiQrZAb8a4ch69RO8BZUj98gOu6kONOXXSukC1VyNkzh4gj9MO4kdeD43Aj0T3L6m28EDOSEBmi9ZmSPiXmeGfeUTiI4jdlbvwk4O5os/7QHRZjRr7AElUIJhvB+Mu1LjP2fc9Eaf7kn+ttNvUlqtCj+A33SWPOJG4C/NAzfmWXfWMVW9l/E/Y6Hr69Ek8e/4sNJou1p0QMp30xggZotAzmTjx+c0LJyi/5evC3YWB4TkL2iucDpUqoEPldMJwYnEzrUInQw5S3JRb47A64VM0RvAHhK16j1Jk4iMT7TVOhRO4eG1bwYOgSB8C5TIzMveA9NwJYyM0npmkznfFeGTkhwTzfS3gwW22wVxo/wkfeb15zhFS9m7TCsBgaJZ9JOzwtbcejTBpxLgbLR2DZt+NW+WChfTZ2TmT6Xlc4vxrwDys3LI5MzIWWxyraxy7DQ6SOAYMYeuNFoINlG1YboKHNX6VGrQm2GrUlT6lywYrRFJ0EsAfhOJ180GZUDYeP3qMQ3Ncn75ZD+tg4ML2t2xsuJC/xqnZQp+0XV1eQfdl0THgROkEPeHA+OmTJ+Ek7Ubx0eEhMrjCqLdYQbv9tx+2G1w13tA10xmQNIVO5kifbWPuHwW5HcLeWnScS3nYm7zIKi+fLuDhGRsvyusZsiruYRjKaXvKYlbwU+2r3iMzI8FZok+YmZGZvvIW0cDdeyNM3qEJfomPlyqXmbswGOec4y2JUyfb/J5Bh4DIaIWvV2gySQEKIIGIkXHUyb5iEjs7PcPpeh1+6u3v//h7/POf/wi//avjdYnMjNDSWw8XhCdsZPsTNp+x8aZD99UfcOi++DJ0dHX25JN8FCbGewtfbUcQT0pzX2iO3aWwGJ1pi8i6DRZgyKB5GxtkYaNsbK6Jb0oWxDtRIDPLcT7EHvhNaw+hHY8O//uqIw+rUB5WxBt0UDy8rCsYz8zorUVr8C5bJNA774BltujIFToiXxz7xU4pD0VHcGVEA39rLSIDeRzC/+ki3x4jrwtdLTvZFOCekARxb+if9s62MjO46fcEjMjdNixjW9qvDXywzcyM1nt0oBGPjLrEIQ32ec3Gmu3ONvO4NjlW6JD5mS0yk/otWuuAYVZa5oewZdulRV3iX8CEzA9lKcj94T0zLXIbSMvMKsfjdp5v5C3pmbtypu9B5pye+ePCiFkHnS+UwqU/8lnIzBq/Fba0OZ4R2Ix5LCzb4bl5huYbrod1uFBwYdaRNdP2yxhfbELQvvVMWw9DyajvvbdotJc598u2hODKzKBa/JQrMyPz0+CntBdhWz5/WxDfcSkP35GNxn5X7k/I+76Gvw/1T63/ffh/rvw9OpV1QdT7ct56DzckH2E3/Xmxp8+elQ18/epNzVnOUfoFzuHWY8qpfHVXv8FB6m3WpeBCCqO3VvbP+WxAVzOTxdxV/bT0+9PT8JP9/o9M/9WBGxG2oc3VtqqnvXUwRdlkbbC22LngjR+UYrNCXzaRd31Vv/Grrzqs18zVWfXIit5bQTBvhUTOOcRGkoRdwn5gWcE0eXcXTC9YMuplfixJ94bStYNdII0fIMsWrYYVtnAdq5UwEA7RsYur1RDZqNga8+9BOM8csnk1rEknWR9T/+gUP+OCjfnrzVWMDhS9tV6HF633aISZGdwFDZwVD6+p+MKDvIRlU43zyBzouJMQpD4Adjo+ygv8GlYk+J5H8fTps3Cj6umTp3FydIyvs6avA3IyxMHu4OgQ33LtOBadLbyUizNkxo0r/cAr/VV8BOVCUA6do6VxZOy2bF6N5FdI++YtYJkFxF0wk34TvckHVyXuPfaK7qXeif6gQnfqfM+rNNkH+ys/LssvPq1/G+K3/Nw0lW+L7yEf9ctaazUmhjYhrxYcxkd8VNMXuEU6L9ZT1vzQod80+eqrr0KfW9xXrBsdD3XX8OLiLK45BFB+GnIlKC/i1q8Rl2lFEBnckenTEoBRgaiyZp+RSN4ghOfHt4XvA0pWFfIMF4jkLwqCK++DbNHbDKhO+YPy23Wy9ueaPts/eecYaMf8n7rKphuo4uy9RyY+D7Inj7RVs/3cRvI3oMsHB2tkfh1r/JHeW9kt8x6CBr7MXe5+SLxJL21qJ4wXfehsbZahB+oCXY3WW7jZqp13DF3bZWat9969eztvBLNB7F6BsqQ/7dhb1w/cuF7561//Fv7PvnfaYNY1yp35h0cHccLhlnKnrVJ1avzgfdLnD+M/97X6Q3pmWp1YBTePJOVBoE4muQ9CfFftn5aX4H6w3YzMnx/izgVLUQ+fQEa0Gv8WE/LmvosyucyTyq3jcMwezpesIf0W+Ir5xDRqF72tJy2gaWzWQ34EryPxLTI0epiBIiDNJmPOx/CDXGceeKALll+V/90ComJi4LNlybPvrrO2rE8H2lTmBGWq9x5OTxP2R9BuSw9NRVRL8XNeN7gyM+RXZgZ3wUgfT89O45w+td5ihU5OELdBd7bwtOjKoGxG0jci3uEl3SNlIiOU/afMcZ999jl7JU+jMS7aBA9Zvv7nP+sbweKz/yfs33mwpF11j0Z+jLQZmVUvbSfgIPycgAA/r2FIkVjABONLQmYS3YMgvgdxczHexWz3Crekbnnb1llr8pa0KSBV1B6Ba4i5xB6ecUD3lvPeN7E5fxPjxfto1xfRtleR4yYCmOCHNE9h7VWMyQFw4wB4OI528Dg6EP0oIg+BdUQgC7QwQoEwhc8xgsPfibS4uZKYQEB5n7fBPOF26t23Gs+7icv7A5mQQov5SRCUjt3FsERmRkMmWu/R2e9yzFuj7+iAtvrCOZ09LsMrfJxgDJrlKdOAJB6hJgYXtIAvk5C0JKVYRZ0KfQeSvEaZni16a9GIm79FtvUDhBH5d464ZB/Kts1rlHWfqdOudQ6GdTxlD/DR8aPCcc4ep3N+py/Kr3suBweHkgxM4dp7WNlP2mxJnYCSjISR9mBSRmxXgBbfMzOozGHve/yaNxysvgvn20a6tug1B4d//ev/iX/+4x9xwPz5n//5H/GnP/0xPOQcVkN4SXejr8pNtgxtnTQaz9aitQ4NUACf7Ofcf2SNce/Qe4Sd1Ef94x//FP/5n/8Z//Vf/xV/+tOf4gmHwur5Gw5L//b3v8X/8//8P8D/L/73//7f8XfenRv1w84ZP+fEyX7JkizKAAAQAElEQVQBxq+wk/oAW/adaDka/ektIyWYweC10kiqlMAOjNQVAjobGR0+99Ypp05BLCVLx+BjID+8xrBalV/tv3/QV/vTH/8YX3Eg7JpO+t23dVxG6lwia29YS7n2+vabb+Pbb74pePXyFbx/GxeMr3vDZZNsLmkByKIa7oLD9iENnrYCsyZon6B5MqTMFtvvfHF6+r5+6tlvbb9+/ap+XarR8WN8BsfvxYvn8ewZ6wLeV8OKfiYNzu1IL7HQHsTu8l3Yvf6wwH7Ab4SM8r58gLu45vddvv2hxn7Vyc7egJnfB1MU/cj/DwqrsfgBl3y6B2guir544LLOA1nfWe92nUzweBNmy8jMmwIZ89+SsPBU2VAvLlmnXuFDTsj6gO4pC48eP8KPPCm/OKmozlxil05Z/50xR2ufrGP90g/41Gi3t0ZrjiytKHsC8qdds1yB44iuTIY7oIlbt3limWEvi/J7b/92UftVAL8k3rFq8M2wgHHL4iC5GcTyIyAhvMwJyhv/ZLBeUmsfeK3bNCIZyXN370UrueR6Hh2jM/jclX8gaA+k/8uS7/bL9xswImUIXQkuguxrthZOaGsc1AI2SjT6DaZumUQ1tBc4sS5UL1Aa3z1IETTmLuxqwqNscNlMZkYDb2eCWa2GcGHvQa/O7AGbMmvaMF3oOC2WzXQaYxCgawJ0lF0k+8lTf7bkkkNE6SmBow9BeWnMzMiIeyHMuwOxXEulMPIh0bckLUnaB165FYp9IKmEHwNhtOJB7Q8Qu0u6a1LFWGRm9NaBVuAEKg/sn32+urhi4XAeLojfvH4br5lUBb/h+f79KXkX9Q0ay26YDF0AuCiawC0ex1SHJbgmeGnbguQtcwVZM510ktvXHdCX6iIP+SyQs14P4YLPMVzvZEU56R3nAcN4jUOiUb3GySxDijxoKIOrIwfW11kQjtlkFM8BDpeyMAxrZHCAFz0yW2RmSL88yoQ6SJH2guA9kBPpEninBs+oOVDnZoIPbixvWWxe3xw4bmKUFyDJzMjWokG7fbD9A+RSWCObyqt5kRleS/PGI0wTgisjk9Z3EIEMU7jIiocv84tG6JGmEXqpRgWfAAUcLx2lWSY2Nd5+av7s/DT89KKy8Brn9RWOj+G7t+/iXAeLPmcmG7rrOOHQ1w2XJ0+fhh/qKMAh8pu+bnC7aDxYH+BYrwLS4c8W9jn+E3FhJBwrzQJJPwPcxqGSQQiuihFGZHj5/ADGYHkoC8rr5eUlDvh1KK+NMVitVoz9KpQRwTRD0x2HGg/GxPfeeigXUS1NRZd8nJC/ooLGduSFxMm7LQ7yWHy2/NKXiMwsXLYnZGYsf1FXhum2f3B4EIbS0KShU7IB1Akuhism2piIjEC1i/xv1U1C298SqqvaSuOWpWpkzngyCSNNqnaVvxVOq+0O6zWLk4Oyo/JkhWPTe6NcRuYMrc1hxBISM49379i7bFuYk3IO6pl3i1bq3UfuJezHl2TThPgI25waP8vFiMNrZUusLVtkZrQ282UOjc/Qe/8gY8Qdy7sgb4WOTGbhmetm5h7uVnGSgtTIzMIrrtbJa32mwTh58nnL4YFhcFmH4N/nzn8fUm8oRS7k90MQ5N+U/QUiD7X7Xem/ABm/CsrMLB1AG2GrNtZYlA4MqyGOmOtdgD1+9KhsmHbZjV43NvRv9Cu1iaY3dC4zI7wrJBIfrsyMjn6VXcQHab0zr4xs7pzVRoM/kyi4cfLeQ4fr65q/tMkjc+y4s9HBZdrsW56Hc5J5K+id/ZKDonU9rGmvUXq+pSbLzkrtVP01Vrl0mxSiPJGv/bEm8eYuHLz99DBh0x2AP5mkFbTIzGjQ2+BZFsx5kApfppAHERkdPmr31vhAa3yyAZ9AG9h6j6Q+RUI/v/jFJo9+iHHTJubezIzW5vYy57g4Tes9o7e2A/wjxkD/0PnfujP/pGgHOKgZXr6HTd8Cy0/w15yBefAQev1gor6bfXCDUX/aUBpMUw6N99bD+sqbYy447iSWP6J/IpivzTaveFTt7eiZibNKQeackJmRCZCagLd0imPxDXw3/SMAv3kPwUflf3ACNIMbQaXbH8dtz/7WZqL+Oxsnvgv6KI7fer2OAw7QD0o2DsoHMT0z5/4Sisfygv2lsdsUQoNlFsjM6IyduNU3/VDBNhwv8Y/I1fX1VZyz+XnGJs05a9Br9VlcTvrBlTNk7P2Bm1dvMukzZZd298PbNFqO4g/cWem7J0WN3Qbe7k2PokOSWqIfQavQP69N8LXRBcijzFxfX9VDXcG48ipfHj96HE8fP4njw+NQtq2v7F6gi8KVay78/gkbh/pEo8GlPZr8zjttnfJJqcykboSUZhpPCQ7HVF23TXXfNl1XTYyRNK7XQxwiH8sa//joKI6ODstnTvqt76/OO37KCCyIjAjphG3YluvavHU+eMs6xrWNm3PuL1AslAcBkhDlqUD5IAaeLDyZWXGfwZWA9xIa/y6wnPBwGXO/Cx6uOefcXzd3VM9lfr1nZt405hjA1Jv3JTIiT9rCc3TQsRGUgd57eDjz7Nnz+tD0ehiqysTAYuEjW0TmjN+04PJtQt5HNmarPdJG3q/RcfeUrrE/W2TYutqGggYiy3FwrAwhjGHbB9gkZeyEjX03eA+YA0zPtBVK0QCkEKEy8Yg5/UMYP/ulLNrMRJ/sj/9uYKSvyq19aZ19EshQbgX5Iml+WUpismVktmj0OUmwDEE4dx2hT4/ZxNaPst/DsGa4pvrm4qIntuE8aFk/sKNdTXCOGBjZYlwIkEurIH7fK9x7WD7IoChPYw9DfHTZK1vdkiP4Pu3wGALYjWRMp/E6pvECH+40ttfvYwSm67PIjYe/l9HJb9OGfR3wwNepmCUfVxFtHbE6ihhOItePIwmDA+Ap4U1wQByNI9+dCGAUb/7f700q5O2oMhaFO4neBZK4J4Esi80Abt5JfvC+lV0IKLof8vqptzjpTlEePDMzMmdQpkqn2PNST9VbQ21ucLXWY7VasTc0xDCsSpcykxz6MkEYULhJysyY/yqbx8S7QHR3U4SYkjQxR2zDeWnCZlgvpqh354kt9JimT7ZGdgdoaMi50HuDlqHmikZacJmvHK/R80qjIfuWmeF7I8xYLhpaojYKmEeRmJCza/ab/GlnbZffVPXQdEQvMy01xYRcGVuvB+bYx/H82bPwCymrVQcruOGJbUpn7734J13DMDAXr4qHnbLm9dYjs0W2jCb0FvL7AH9aO+WBqR/OuA2059qIPaYO/hHa/EWid2/fxqtXHKK+/CZe+a3g1284vH4fl8z5jucE3RO0jeNm/kLFbq9pos9BeoYX9MOPIG2y/ALkm5wWAuBCTKQtoAwJ1snM6oPz+8nxcTx+/JiD6yfFpxfPPwsPgl+8+KwO8h2z3nps2XO7OL+IuQ+vw18kfMce9rv370J7dc4+pXJ5jd9iX7R1S9sQEkGbmRAGkRO0mz/CF+ci6/nFF8fzDfufHja/efuaPcUrxqPH8clJPH36JJ6yz/n4yaM4wg9RnjrjgSGJECc2YAKMk/DT7x2bQT2jXN73MJtUr0YA7ipruEDl/+IPW/uxjTgm1N03gEs8dnkVGr8L1Lvv3pEzwTzBInNo/QAbIXcgDxkZy5XEd1WpGTEivxt04Ao/4op1zIb91o5eHuiXIgPK74COrwZ1Fh3NQNSm2FJHH+R6V0/7oIxdepCMbzIif5SsNqhAaKtQSHtTwVhtE11Iuz+cq92f92+QCrtkw0wpnbXv8mas+JycjEmmvBXqbc74gc/8geX2i1lnhoz9P152xTI+xOPDRfJ+usPj+H4AilYi4QN3eyD9t5dMZzMzuEuAJybpMvAMXmaGiiJERjhZXzJpzpt0b8p4e8jkJ5LLeGPYnYSuMd4blKfwUHHFhKjTeYizerQAGwcuClVCJ8wyxExyrbUQMpOaEeLYorCGwhULfReZbg66kecE7ntwJXWXcTEuBHjug0zwL2BdwXfDguT5C920EzHjV1n2oWULHYPWegTlGn3KTA75LqMmNibLr7/+JuqT0btPgr18+arGwv91sDh21/DJyXZiYs/gDxzxqZfMvAslJSAynUB6dXoc18746eg5TvbJ9q+QhaIJ50SalryAHvvmosVvUT5hYn6ks4NR7q3PugbtFaEd7/TxPWCZAvC7IdIx9LYTJE7I9gZZupEhv71ycV5OkvTqhCqTJzgKHoQ+fvI4TlhIrnHS7Ke0+9NjWw5tYMP3UPJp2bYv/i16swG20CkvJycZdJE7TNNploYNjtQVE9MF9Os8vcEJVA6+/fZl+D9MvsUxfIujqJ6IrzM2jpHfqtbJ9P+t+W3fL7/8PPy/JMuCXYdUfk3wfoNjtSWc4Nvd3uyG/27y7XcLSbjh7Zz5jTFpfTaV2oyry6tQRsxUB9bDOoTWGmIwYQsmwsCxXrEwWO8AZ5tFQ5YTl1S1zA52gzRBg32okLh8rvbgnzI6wePMDGVlzcJCPh0dH7FxdRjDaojeZhrBWu3HDm/cuWw9s4X0Ki9CZlbpiXYdvw0bGVfohP00bpr0SN+CzrI3QO0l3nqPDiinBfR7AHpfRQeqXWjV7mVKzYJxDveTCie4dzlzcOdp+cyMTOFO5s1r3sQ+JQLKHd7chZ9S+/vL2j/HKZPx6C2cYxzbYVhH533Oj2jwq8PTysf2KP++K3+VhjysAeOmO6ZCZsb+dUvEyVBWIrLw24Z1GnXE4diZJg0jOmbZzNv44s41587PO1m/v/7OgX8rDuROL9Qx7bu29unTp7WBoC10PnNjQH/m8uIyRuxz6z0sr/5kJhju77J6tmIhNwCtt9oI/efX/4z/9//93/F//vf/iVf4Stp+a2dm+VXnHCBpk227YQ+SzDqUYHMKs10HvvonbiBoCyxDEeYCNdcYYCUCy6vX2h5ef/h914Dc1DTjIbgptBfJoFsz7FJJ4Z0nGfKntcQuZZAYI3P7yBwvbPA5nJM80DEMLnk+83MoGypfh2GoTTn5of+eCR9ZELsG0Cc/PX3P4dxZfQN7cuxoD1Q2xxh28Kwq9N+FOJ69N/ISfo7li9WGvoy00j2Q96TdmyTbdhmQGAkdNTcStsa8kEBvzAe92ncudn0jyA/75q+O2J78WGCLf2b+BN9En+DpvUfb4TIuNNpYwqTNTDEhGfTN+rdhov97BIv4l4TvaUralAMP8+WHOmOa/ZEvC6yHNeM51Aab/RUyMzLzR1E/wZsJmdzo37KGUSYzM1w7qoP+tPARa0eRe5jimkg/95yDKH0qadReiKMAHyczi55MwkiqIms8J8ZPsM6EnE60zeiQ4y2DBOO/HEiNbY70WV90g3+IJKAfK/zPgwqla4PMCcEl791Y/cNXfwi/If3552yysn46ZDMrM8uHlh+np6dsqr6vX0FwjXyFv7tBx+1zFB+Cpumj/b4LZElbATgzkxoAISyNkfJbcEmveD389VvzbqRfaLNZRWGVQAAAEABJREFUI7XeoX+IzCxwD8Dx+7x+PvOLcN1nX1xjSKuHu65nlCEPqmoNxqay9sb+vGRN47cbX7G5+47D4LObMd+iO3ZlipExrXUToXyLyGjVfgTR+KlXguAjgIUfpd1X7hPSKPovv+mWTL1Fh2ny+OYbhP5a1rt3JWMWdA3/h93//HUc1UlBWUFk9oYATDAtMyMzI7iD0LFyMC2vfitThq23Wguu10PZ6/ACYdGCbozor5u4HoS6vnXt7tpIGRCX5Yxb7deECbpGfHzbV1dOmRtdkw/rNXsLJ/Rl9RE5EwpWgE0Y6WNERmMuSQEeTaQJpq3Y3xiwwf4q2dMnT+vwxVCdsT1tOOjQw1XN2c7n1ktwBhejYPYNkFS36RX5CY+krlDIl/hNmEWBlthv/iaHLhlb0jYM/1XU4e/mjMPf09hu3gNnEdMl+dfAFiw7Cj1kICWCPQIOd6OtI/thtNVxtOFR5HAcweFvcvhLBqRYLmOinjwGKbiWW5zC8m6YPn4cfE9Vs39OWIisHkw8BRKVvS3zigcY5/i675HBU/a+rvHZMhO5GOL4+JADsaNYHxyWrLTWiqszf2ZOzQlZQUbchLFcNFnlaXdUdrHBW/89HWD7mVm+Qu+NGuCkXIBFGV6jD+q2Ye89Juo6rwRl3I/x1wXdKzS/NfKDlsgzX1p45YYA04iRy3N5n4KmgRaNSBc/eul884o5RR9CH2dET6kEyqn8mRMONb/66sv4y1/+HNqUgb0Wy6hX2pQJHL23WA1D9UudK1gPpK3Q7V562+ClYNlO26vV8KE8ZdfUXw/rWMB50sNTv3H8v/7X/yf+r//r/yoaPv/885AmOMde8Pv49ptv6xf+vmZ947yo732Nz2Tf5Yk0ysML9l7tn3RLv+n62HM4Vn8n+MZ9E3f85jRaI+OHxDMz1oyjc4A+id9k/o+//CUMv/rqq3jx4kWcsLcqD6Tl7OyUg+t38Zb5w28Hv3r1Ml69fsX72/AXEi7wI/yg1xZfYoTXUdfEc6ZpREbsg3ui+qn+asibt29CPC/B9Za4/R7W6zqY/oz2peEpvpIyJR2ZCT6B4AfeGfxZL39ghV+t2Mwbx//Hwa9G6A9uSLnDaN/IJaJIXftpDwm5axh4ZGZkJvncFiRvQm6Uef0V4Rof2HMs9VF/Qd1bDbM+an8ODg9COGQvUPlQ7pQv9egcf9P52/WGfq57BDYzU1KN0TD3jgSI5t7TLztCtjcSTB7PGYFJ/56w8BvqJ/oiyDN1c0I/fbfbmVljQxDEKP3f+26/ye4lVN0FkvZvB6i3Fr1lTV6MaW3K6LS+ZdHl5pzxi92k4mGUA44oh3WTug1QeVZMdsOwqknhAIVSqZwghGGndCsm1e7hRW/VXmZGRhSgUuFlaJrxMvhMck4gxlVCwYnPA6RL6FJZzSvhs9L3AW2GYDlDgfjSJtHYj/v+o8COLBVByB2Ntnqj7/BKnjXiKo8LYR0TJ8bXr14zqQmv6v9AvH7zmonzffhJKvusUZvD6xor++6i2v47LtWkjVXkJz6qD/WYEYFXuj3USLgk7dU+GzguPhwnC7aW4Vg79n6TpAyvY1/QcbhW8/hTLjPBNJtV6/4YyMzC54ZnZoZX8YMJoQwTViltq7VovRVtK2R1hVxKW9E5rEkfoK1XmUZZUQlFYPx8V3GUx0zjxHJogkLANGMYU3mpQ6PunePIn7LB85ZDXmXkDTKhw6MTeM5E5WQXELmmD26mPH32ND578Vl42OtPtvgzKH5i7/j4JI4OOexk4rOsfWRmmjdScIilJ+qaeVjRekBYhfc/zL0L95UcXShgZOhpQG6kY5KMCbx2XATlq4C0zD06rAdfJnDE7krqfoCl7BTaqJLL3abVaD1kwWr2Wfm1/wcc9murBGXBvADNxBh4K5XW+T6w/N02HT9h64ZFtU8p+iCuRr9tS6i+rnp0ofdovRFfRe89OvqiHi3QTSN/qZ+ZkivKHwxUoWwCn37frvsxjkzSgMyMzPzeBjK/v8z3IqGAcqv8JXyVV843axYCNa6roXjZGnyFfzf5w8DCbOazeQPlrGe+fDZNfEViPWiIu9oh9M78QL9R6ywgDiHTDYh57KVTuaoQBJlZfMq8HZJFOk/SK7IfRpLx+/1b4cDvdHw/B9SJRa8Mj0+Ow83boyM27lqPKzan/DS3m/zOedpMse7P575/BKhCog8dvV5suTo8rFf17YbWW32j0znyzRs3C17hW71iQ+VdbWKbri+pPjon+IEwNwuOOHRaYx8aNsM20V6mSZ7Yb57ztEB8jljix0JS8S6Q9CNu7dJcjRi3cWmVTME5sBa38No++26Zhm2xn/JQWDHnLOES930gfRjW5d+vCeWz9cTtPOfGvb7K1dVlFO4dXstk0kfAuLiEYNwm5kXLFrn1iJ/1otXIrGcEQWZGMqaZLZZLWoY1/WLNckBon6XTcpaxb/JL2OJPzN8eIAd6lZt7AR/Ffs0wxQiT9stRu25QVPiLPmhb/Pvt341Lp5u2BfTR/MwMebGGL4Lj7bv8Kv6QL96fCvJmxPesttm4Fl9vvTZIDw7mcTk80medN6tH/Dg3E10vnZ+dh+s/wXEa4bu0x97l+1RyxjgQTtS3nLo7wRthrzjRX25UbHfDWmkDj0doobFAIiOVx4zY4iuqP9LmxvDTp0/DTUz/f53xRxyQ+iEF89RB19yOhXjc5L1mw8uN/8vLi7i8vCzeuC7b0l4BbbpW3AfpWGCfF5kQVCD2GaqcuBinDaBO2M6s91e1HrVvE+MgbQfIzhHrjWM21x89fhQeCLth7Lt5ypN6NjIO4hNsw2Z7a+W3TdB8xvrHD72+evUqXr9+UxvGjrl9kmbBOsJMaUYSEaJiMV8mLDCn/I9/3kg7Y7DPjGVMLpCj96w9nT8F33vv8QTZ9ODCA0jl0bTMjMysuXJEp0fkQH/3Bm8SEwiWe0s55w73NBxPKheO1luFHvA7b1UelXrrIRCl6I76XWDaDdxp5yb9F4woh9KpX+G+mfHee60zlPXW8rtbpx8TPBPPhJ2aGJMFRvTAPBF01oprbKMHLK7rS6fwpY7wW9SrNXqnvVa3QGGVXwegvxoy5NA1CzpTZgPIKWK2kRz+Rlwzflcx1Td/z2LrAfDmlPA8xvESsdlE5Db8xu4MQbzFxMHvlENEO4jGYW/j8LcLxtthZCMvLYccUtomJ8LYXbkLDSoOrYbCXjGzf32QCOGHtpwZ3FWaboRzgDZUf/qCOeDCQzXmm0YhfTf19Ag5MRzW69BGt8b4kB8JGpEQzHdWUj2SFIFguS2qjdgip8rmhnaca4QtOm251lrpamfP1/mqfGrGhpEMZXOFHCuvyqq+vuWHYYWPeQCso+NzZjKODKJtBKHtVkiE22Z8LQiIzczIzLAN6bhgj9h9MsFv1E7okbguL67YUz1nzrqONbrkPPv5Z5/H06fP6l2Z2XIYudnNc/ZrRDdBXHdmVjs8630iT30XRtpQbyuDR2ZGbz06tqDBC8MFVvTRQ6iTR4/CD0H5zeMX7N15APzCQ8znz+PZs2ccph7TXsQFY6od9jDb+fDNm7ehfb68vIot/kO1C5+kYeuY4O9f1R76Fr2aD6gyM1qbKbf8BL3Kzm2gLP037y6oJ47Vir4Mq6F8NWWq1nX0wznB/xP85ZdfxGefvQh9F+WutR7ysfYyofv163mf2z3v1xwGv2aNZt711fUNrXQllss+6W/4RTDLv3z5KuTFBWPcwa09dK9TfulvHOF7KPfyWFpbaxEZP+v1iyBTsH8o/CIE/OuQqnfKl3JZSi0fvoMcywnKhh8gUD7KN0T2GzKxZo+3YBii5ACbYzjwvsYGan/UP+OmdWQ60Q3lRJxb/N0rdEgZO8cPNbxCPrUL5llGmiWzAIHVLk7YA+kS7M/SBcss8X+7kL5J/wxTjNj+W/20Q9iWALgj+TPpXwtZzd9+JpTdhirEI4Eo4ondhCY+DFiVhzP/tTl0Ij5AVnymKDOj9Y5S9Jgn2hYK8yUTzDsOf19hkN+/P43FGDeM53o9xMHBYRygVKU4OJpOnqU8KJNhAcq1EpjcemvVjvUXyGyRmZHhND0D0Vv3iLBtmXxVssyMDq06DUUji5Lzi7Pwk8jS66Gw6fFjLwmhjQAyfdkhMuq74S7phwQqiL2iCwTzW2aCPkMe9Gb/W2wwLudnZ+HE9/XXX9f/P/KnC1++/DZeMzkKfip2RNHs/7AeamNTA+a7/Mic8caPvWbyPrk2zVadkU7qaDlOdBZ5WsUhE6/OQAGL/8Ojw9C4BpeGUyfA8uPOSMKYoBfk/rB7IXkJraWhnbC0AkGAkBusGHOdlEMWRzoEB8jvsF6HDkFvPeRhcM24psjMML0jb/LZ8SIpMn6+q/DxKNwNWdhhnxhn+XK9ucY5vYhT9O/du7fhwe9rNj50doR3797FOQe/ltNxVhcfP34U/rSzTqPO1xflfH0WT/wE3PFRqJf2KbOFdYIOjbaH8+f4MYyRSSLA/aGzZkwfXn9sbAKPi/mJNqVDetbDGnnptNsUnULdWo/VgJwDKyZrE7c4tlc4sW44KT9bHFMrSGeDf0LSr8zEZ5jKjm1xACy/RcciIzoTewefY6osqktr5MC4eVRFbKw7FQ7bzYCuuP+iVJWzPyM8lC4P4q/YAJ+dkMswbVxkHDTS2XuLDi3SsRpWpRfK520gHds5AJbtyGKjn7nrY2aC7cffP6W6dTMzuD8mgMQGZJr/AT4uGNTP+DkuRXNCthiMEKN8ckzViTXz1Ho3xqYJxffia4+Fr9bZlw3TM7Pw3aUxdwmZNzGaloqIzARatNZjaUfalEHDzCzZHJGX+I4rMyvX50dgQtSjyvz++J0Dv2kOIKqJ7WpAtgxD/Uf/9cBzNjaePnlSuqKtdNPUOc+5zffgygQB4X23aj/ycD7Tx3Dh76fP//KX/4g///nP8eL5C3APbJpc1MGvPpaw+FfOpbYlTR781kYq/oq6a5ptjsxX6utEOKG3BbS50/jIfJg+638XWHUfvqvsQ3mQgv0htwhiViJhoVm6F6j5kAOiaxaviz1qveNPrkNbOQzraL3HMlb2PzNjeZ/A2xg//Sg3WuSVYN3MrMOmGr/Ts4rbru0IxqGseNWwjZ35r1dbCeHcO9qJ/Sw3pMKTKUYiE/MvL4U3MyOJZWa01pCNVTjuHkit8Tda76QN5Ss591pG2vU9hMWf0F8y/S7Y19swQsP8P+Bid2VmcM9v0kfM7gtEf94b/CJ07JbQ+D7Yh+VdPmXmDW+cL+WD4JjJj8yMn+uSvAmdkgbHCgcMEuTEVDxSr6XBn2JUt91I9OdN9a/0id+fvp8/yMEGoIdIrgO34gOxfRrR2cJN2ocxm6oN8ym2Fzcdr3KidwLBj7qLPfX4qLptKkP6iRO0zaycYmTD3A9XX7CuVc7URW3jV199GV8Cjzn4XePH9NZCniRhx4eRN6YLHd/WBgdJ8zoAABAASURBVO2/uK7Q9Uv4ck3oOmG7W0vvy6cbvpY3XPg0wasJxsgCe3EDEGu7yoC6KxjXTp+xFnGd6lq22sRXF594xJ2Z4QfC3eD220JffsHGMJvb2o/eWv0yg/UF+bNmX8GyT548ZS15yMb2tj60U7929O038Ya1sd8ausLXlpf2aWnPNgNBoguyI4IOZNaDaBbE79cHDsComWf7Scgk66ZrZOf0/ft48+p1fRhdnbPUI+SxxvCzz1i/rCMzY5FH587MjJIrZYmxiPsu2nXcHG8/3G6YzC+t9XCUpMkxvWLz9dLDDXSkISvKvLKuPLsZ65yjPRAXFaOBI1MMeV+rv1jaRD9d314zv3qIIV3y4uTkURiaT5EH2zdfe7VxrQvf1V95Is6JOcz0LXnyxPfMjBXrxyPW9tpF1/1POJR3LjvAVrTedrZtpFm1+cGmf9YMuZ4MhBDRI6bO4W8jTMIJ2BLncHe6jonD3y0Hv5vrs9hcn4Zx06bpCprIrwPgbdFPTUL6JM7EV+Gwt3Pwu1qdRCNMDoAzD6i3olwHaGYCKkby3p1345TbL7afv1f0l40yngHfCioe33lJY2ZGJryl5FZ9xe5eYRMv2cNVJ7TNq95DmdDWGuq/DcM6OvJBdWru3Wk8IzONROyCuO9Cfyf0W/u+RTe3yKbzr7Ct/ZmI1hrtdGzEEEfsv9l2gNt85bi1XvZdH0w/coUPljnX6cxvjfqLHbD8aJtCDdY8aObvk5cx/6k32ofXzBWvOCg0TtXSmcxk7/g8nLcsd3x8Ev5K3tNnz4pWyy002u41fL1Gr51r5KngHDvDdZh/hZ1SZ4Vr9u+2jIe4rV80ZkTSt8yMzD0ILroiL4lFb43xOgr9HX+1749/+lP813/9Z/z5z3+J56xn1gfruIIebbHfCvb/3r56+TJO8YWuoHHCr9CW2L7lTLvGntS4ME7m0XzREBkhT7XVd0G6t+DaYntuw0gdfFqJrfpjbBx7/AvrNJC7FtMe/fGPf4TuP8ef/vin0Jd5yl7ksBrCcvpr2kjPGl5C/zdffxM3fTk7jQt8oWv6I6+3yJN1NuzpWceDb/+9z5s3r9kHvQjlRH599eVXjOPnteeprLU+60ZmRsc/Wt7jt3whC59E3qeW/yTkv73Ck7q/6/MckILCaoOUqQt80SvkndQ4ODyIk0cn4a8JDNi8hm4JvfdYYV9WyOKadEF5OeTc4oizikNslXPomnnUeomieNZ0yn68H1S3Ddu6vr6OLbKvfE7oyQQdEzoTFUKBofTusTGNI48BVNz3fyewT8BIf0ftf/U36E7uAe+R8Zu54PUNLcYlbR/ITOlNItwG+xDmxcNXezjrX5uz3wnj9/ejciB0iuKND4V2CibDVRweHaFAxwVHKIjKIazZXNcZX6FIKpUQ33HZSqbPXSGEiCZ2L4HOTDUxbJhI/IkHJ2yVTmXOzFBpM9lAtx6Cl9mgb2ADa4jWezjxZGZkCkG4B/HwlWRl+Bc849aVvAkEn3wvfUuMToJ5RGE8+LRfp6enLGjfhj/l4YakE9p7FlqnbJ6dn5/VBD/Sxy1OxIZJz7h8fsRiwp/ScrI7efSoFtWOwcAY9N5oJR05mPlp5E7w9FaN5G0BsHqTcnM3+uT4KxsHLNY1oNJh6LvyUbLCYatpvXVQJAAKGUN7BryFiRlcjBvP77it8QGKZvEA8scJ4MYQgyUzQzptuysfDRpIy8zIFOCXYXCBVnyggn9TySIRMrjJM07qhxdiP8dtmyNOmY7lJYvc8/MLHLkzZONdvMa58adNXuK8Kh/vOAjW+fFTTrY9MHkdoZsuxpUHf7bG8Akb6sqGeQelo+ua7ORDgwfqSbWLU7VVtpCxCdmEFehYi95awKCIyPCau8+T2/dPBbEI1pOHmVn0KC/DGv0dBt57tN6i0XbvHRoAQje7qh4D4xhv5BX0brERmxu4DuPbmoi3YV+sI/niU2+UVR1n+bF2Uheq3VW1qcKIfwvuyQkNBK1LQ4vMhXoS79xLHRcAgosuQR3Xbk3QnZmFQ1rs24pxW6GvKxbvw2q9s2Hr2nSWNkHerChjndbm+pmGdwj4jb3mA/Rk3s7JvP3+QLUflgyP9wvKMxeP8vDgQL4ewFthjZytCiyT2W6qZWaY5vgYChGzLS309YiPrswM7r30BM8MC67MDK9FVkZ0TblQF6qy+ftg4e+DGeX3lfo9/3cO/Os5wLwxYVNHICLLtmvbDrDBxxy2ujH1GF9GffXba+/wg9wUOMMP2mDTS0/ioauQR2YWXuc8Nx4+Y2PaX8D4goMGN1F8d07MTDYMzuPt2zccIrwJfS7tdGZiI9ah3zKs1+hwC68JvXc+qdA4oP6O+Gbmf6yG0DM7C2Z/Dyy1DQWKV1APXn7IPbcnj8aibd6ckb4PsC2/2j6IMTOrf9qn3lq4QWi8Mc8EOATLzhBMjWA3nWhmzrxmblwxj+mDOG4r5qreuiVoaxuXlxfhYc57/Fx9FjfKFj5mJja4F3TwaGtJou7Pd8+0z3SPyB0xR4Wuya+oPrQuDfN80Bsby/Rxmf+JVpnMFtLYG/JAon6GhxVusDrfbzab8j1MF0wrwDcR14i/QqPhlZkx9zUjM+PmAm+VIZypu8l5OELZpc6tsHq5q2YZovKCgGIzdt/vA2nrjKPjue+D2P/MFpkJiOnnBEaG+VCM+nqdTbqlPWlUhid0LZHNFfKmfqrjhtJpd+X7JZuF52z8aDMuOfR0s9N0x6DWBeAQn4BA0xy84J7jPHe8IhZJ7vww8unwoX7FbiGw/Ql51H+9YnNTuvX7r9iwciN9gP+u8Z4+fRpP2Yz2QMefgVRH4VThYhii8bgZL+pYb4A/8kT+tTb7LvKveIBfu4UHtrEPN3nmC5YBJvhRYIu0lZnReo8Vba1ZU8h/bfcR9vuA9V9vjY0w9f6yNm71f13j1obZ2VnYv+AaqH/AmtA6w3odho6nuMS5Js0P5to3ab9mU10a7ZPzhe27qX7KOvkV6yL/PdK8EfyWddMpdueq6Jh2MkWTN0OZ+y/Gf3UoCn71Vj+1wZGxl+eOmTrlOL7ncMExzcxwfenc6pg5Tlvm6C2yY7z1HpkZxh2r1uf3uOdyfGsTFT0Y0QmqIdeNusguNDiGgjreyFQHeuvML2PJk3pzzUGIqDNn3pbMll6behPx5WcDsQqFcG5WEqFrCvsjz9Sxji1boZPSbdnqi5FbIIK5v1vW4pfMm6f4P4t/8tY1P36QYyG/7N+t6rxk5vwNPPYC1J/WezAI3AnEfN0QPL/+XM/cR3S3jfr2b0ZG49AXiCA+zjBtYhov0dXz2HIALIyb85i2FzFNlxF+OzgpUwfAWL6cLfMErilXkW0dbXUEHM/QjiLzkHFYAytwyFPr3CUKRGD3/hCLeCgev9a1I8BAqGZvIvV2/4PuKRce9Ck7yp56ql6gQjHb24Nwn07Z8L03xiLvQ05atlDXMjMykzb3gVfag8FE5G3ESCPa4y3+jvtS18vB524OEUXH5tuuNgGksz+1+wDgqnRkFc5bw3oI33uDBsB4a7a/a2eHMyQAOmiacS5Sbj3UkS326Nx/l/buPb7+2/rFCH0CeSVvttisjp5ow546z7JndsTBz7poWBWN0ptJ+zSk7upPaHMu8TVmuGC+uQj5LYhX/EUfFGVmJPSLR8jkPSO448OFbNOfET9xC80TfczW4MOq1iPOj9LoGukpPsGLF8/jsxcvwvWM74fQDCtqTfOag27nQg9S3S88xWZfM38GV7UP3oU3+uPX2M4NNmeibdMfhhE+7wFz6wid0rtlD9G4YH26EkE/e2uxGuY+HGGX/In+58+e16+ZvKAPz4j7oTbnfHl0hdz4gS7tnfuezu0vX35bH9p9/Xr+lq8H3u/fvWM838W7t+/g+yV0Re2Bi+vZ82f1TWP5Jd8GbK9jDDnzkDCO8W90zZLx3c9/o+78YqQ6rFtkWHm+wpfYYItcSxzgZx4ie8pCx85konkoy42cRkZTP3srfdfvHJTZYV26t8avte4h4br80tluOiK2ZzvaXX+55Br/fbZ9mzBv0QftY4yz+MXeBSW0vpfwW4rKUOEemuSdfar+YQMmbMGi85kZmRkNIBaR8Zu47ifD1D0wulBr/C4seR+Fc0Kbg3+zJ4PsQI4oz8RgSn1rrYT/6Oi4Pjnx5PETjOqT+n9tfpvTBd+sEAOT9ipWTO4a2dZ0uFANcIpLIVFYbgD8tuWkoeLoMNSCdJdunmCeyuQE66TqJy2urjD0lJM227LNgcMbJw8nxjL4KKiORlP4hJK+pEs7II2X+cYIGEnKLOD7D4G8U8j3zIzMGW5lwwv7ZF+vMBD2x02xt0xer169jq+/+Sb+8Y9/xj+//jre46joQMmfEaXSGK13C22NkO+GTqTLBqffnHFyNV1+NJwqeZQQsfC9lHP3PsJDgdd7b0ZvTgdBxt5fzsn7z2wZtus3QY6P559nOzo8DMdER056hBqT1iJzh4Sg9RZtl8YraOcnkdt3Jdcj5ifZjB1srYnfPipnN4AzMinLFLA5J4HWe7TeQwQ3cgkfjE8sOm/qUmeC79MuNL3kE5zjrhxZ1W58wnWbbjgMEtsYoWGDw+ekpazruPuzJm/evInXr17Vp62Xg983HASfspGqDNm0/FXmXYjPTtXzWA5/dYSUCXUkc08nade6mRmZWZOUsnYzWZGZ2aLGhbFN3mMRHkJpXqCyPvUBwgz+aNs2euvzpIv9kFahl/z2yMx5EiHMtE7UNTGTTvBtZIw3OPDyTp7McBnX6Jj2w/GKyOiM+woncI1t8Kc9lU0n9fWwjsF2ba+38BoZ+7Fw6+hOkZnFi0Z+Zsata4Iz8NPyW+iw/WscD8OrmxB6rjdUmwrPTAv2EgdDx1jdGKBt8B1aBmB1B7K1oiPzTvuFdaZhGZO7IUV+c3dmPtifn41Y2ogMeJ678V8xnw0FK/h92x5N6PMMwZWZkTkDr8R5Ms4feCvPSbvnzsxdKsJBrDF2gmNoSFJsd/quzokTtSJ5Lk/k9/t3Dvy35YC20o0itUR9yEx0tMcwDKFP+eTJ0/I3g+v8zAPat/GOxf7lxWVs2aQguW7UEZ1FD+stIv1zvgJfZhY+50b9EsGNkj//5c/h/9f60x//WD9Bqk13I8cNB+dV517nEvVz1stZJ40L4UXS3PZsL0ZezCN5JsYIQPL8vquTpCXxBYh+x5305kO2uG7Bh6xbsbkMDRGRpnE7xQcYY6sPg+0xr/W+89lX0XqPZSwy9RVi3tDbzYOj9ZhrHTvrZma167s4J/wiCV71hn1dx8HhQYFznfOwB78esMtjfd9rNqMWHmdmaIu1yQ1bOe1on2j7Jl5pUeMd33eBLzOD+0MFWGLlG3zO8eAUleV6azVHZNr3CT5tw01CaV/obMjWgL+wxofo8GsDH+2L4IdUr/A5CthMq9B34sqsfFrapolbvJaGHwNFfvWL2g9w02sSAAAQAElEQVSGZFRBWUHconfeSZI1wFTgu7qof3TAhodgn1f4JJktpN8yvwhkhDIw6AthD5SLzAz5t8W/cjxcG43IouWkzXXpkyePY32whjbLbutQSF0+58DkgoMUD2OuWDteMx7i2DJ2N3o7s+We7mSAMLyIxV0w/Rbc+5JVb+9RpRwC5WFEDt2A9d/+qCPK0rWbVsia61ltlv+2xfgBa8DWOrI5AtvdWGUE/GlAb61415HNWU4PYj2s0fGhZLuRH1wTujqiW1uIuAuVbh5gvEBeAfJd3in3prumGoYhDtlY0876zWw/vOPegLIyiZ++qBva7zesZ95ix7UB5xwEu9ZZdGzErkv38ckJewxP4zkb28/YjD85OY7e6DN45I96Zd9OKGd7tr9FLlwvvXr5stZKr9kkfvvmbZjmBzSusDXSvdWGQRMsqFt7XJEHx79yf4FH/gI4P0Yp/x+Cu6UXtmR+oE22eHgpz8/Pz+tQ3bFz3Doy5vpy/mnS59FZP6lbwhZZWbCMyLdyt0ZOlImMxBDROsilbUTOLG+9C+Z3x8ry4stMZDxiRF4XP7n1VvO6diG4LC896lCCe41tViai6k7UHwFDCv/MN12Iif6FzEuR86BdYwvf5J39Pjk+QRcH3Hxooc4oWE8kVojkryKgm2KDTNsv/7flW/aD3nL4qw6d4w+JU56N1B/hXwGyXWmEAQ2OT4JOOkZs5Uh7ERmZSQDEbci99/04hSNu8uLB60aXLFF94sFNZ6KA9ITeAtbuOW3BuiXvGriKicPe7fVZFOwOf2O65rB4S7mR2lOMGTH6lj0iV5H1zd+D6P0o+go7AbR2GNHmg98xGrKT1An4Hneu/PA+zdG9lDAuzDkPP6uM9T+CyqHiEhL9BW91SR25Zn67vLgI5WT+wsx1mDcwn2qnhfV6gGfyEN4wJhMyNCEflqPwTCVkNyCQF26DD1AlsnhqHeuOyJh+zgbd32DLt4T6jFOVsgIxeNRai9Y74zLGSLsrfIrDw/Ws063TRkZSpmNPOuWMtyQtG0ho84bekUEFIan33pRT9uWHtkvfU/2RNzN9Y2yYUy4vkT3KPnp0EsuvUWjX0vZAL73uxwzYL+lprUfrLbJlbKl/rY8HiEf7dQHvL7Bj4pY34mn0x7my9x4FvGfQlx3PLXcDpG3R4S08VL8zLWkPIQY6HR9THEP9Hj/U+uc//Sn+9Oc/hx9uffL4cbUhDa85BHZf2Q9GOff6hZItNM9tzfzf0M7Shy2yM9L+nD/R1BgTYySMu9D4h3zKML4TdRxvcTvmUluQ9QzLb2hX4AV/ZBXHzOvO79L/hz98FX/46g/hT24/4fDdMwX5ZD1t4Gv8Bg+z/XLUP//JHvk//1H///hbDoXfYRedAxyjx48f4Tc8r4Plx/DBPT7xyHvHKzOLIKmWt9JdCb/mYybhl20RUWFY4pMAiqxG8G9xJ/oz31n0KiuCcrpFpvUrR2ySunfAWYT+6QG+gfJgBcvWnj6ya3xmljkZmQD6bd3WW3jeMqyG0LdYux4C3yFnYodHh5VmvrzeMmdfoUNX+JvaHUGZ32AL57bG2muf1CV02XYJrHoD8ROv/In1q7qCUOBjxxkJrcwPD3PtizwXpupFwD8ho8nHBQLKuOM3dP1Ycqoe/XqoK+2hjN9sOiPJXeQZCr4o2BpRDxqfP3te/6fNBXdf9eitx4rQCby1xvBmZM7QyOu9RyO99R5LXJwaXhXiCkW5cLJkYWGoU+s3PowLxlUeFUdFsW5mEmRYn0i4CPSTTxr7k92nj4dhFa23G1oyqQNkZqWVUFI5BTuqYGMEAuE1jeRYQuMK9dJ+7HLAHs2+7QDU4RVEKr33D/nZKmuLEdAR+eabb+Pvf/9HOJF5qPeWBfH796dxCjhBX19tyjHa4gTIExc2HT5XX589rcnNTQH7fawR0hjtQOOkkVrGJOhI6y0adNoHlVSQrzPu62rrJo+FlnHZUkTvP8Alvv2kD3Ey6XtvrYyl7TvmmRmZGctlLCmTmZXuxCxkJkWmUDY0KHfbz8xd+YzeWhSOwIFi7Kp8GVScFd8BnQz7vByCV5x6rSW8mHFRPRxzHnVXv3f9n9OlYkIqCMVZMd538blMVd17zGVnXMSpY7mkhEDgK/0cw/FVJtxUueagUJl3cf327dv6NtJLNjPK4fn6n7Wp8f79+3Dc5OvBwWE8fvQ4nj17FurlcuCr8/To5FEcsSGzZrPIScvySWcnZHykfyOTojKgXhmXhom8CVozKSlA6FRlxxjJI4sUSN91aYIH1p+K7yZW9g9/7KrQVGTSJuPSW4/eZ2iNsCm35CXtQkDRTru2PdKujmaB8TtgmV0TRVNmRhen+AnFP4NttEjaD9qJ3WU0SVA2WyM/EyKm4oW4IYeSpPH03bF0stdZdRwv2Wh0rEZ4bf4IDyf4CfnUiBBnhxbt66oP0XeLHdOFzKwyxoXMhJqoawIJNyI+3QCRyvv9AQfgFc/I3PEMQSiekZhJ2g1E8BaZPPfA1ODKvJtO4q0bxAiCz1vJd14ys8YykxDIzPAakVl1b8vCyHBERkAXimKjjDCXVPS+u5UqRx06E78WVJvx+/U7B/Y4sBOKTCICWcTitkzyGqRyh2WE8JoiW8bghhALKxdszmMrfB8PEPSPnAO1saXPGMGRTURhwrYG+DIztJe3oeOT9BjY9PJw+SmHy0+fPotnzJ2fccjg3Gk71tc/c9Pkm2++CTcc5k/On4a2Pbi02eLOzOCOyFk3p9Jl5kp8tpE4pJFR2VHXxCuJU4FxUklb7PaCK0QY+xcN7F6rzC5eAfVBV9H7H7v5QaMCTGyDToS0flM8qz2eGXOMRjJ9yaggKE0j0u38a5hpXpLjvYTGZ8hsIZ/0P/x53sPdrwQNwzp6a/g92zg9fV8H+h56zX7oBlZM0XsrJBsW8PJ8o20k7kbehH2cGOcJeixky5ASgu8LZCZ4eqyGVSTtBddNHd4bQBL3zMAdOt4DXC3Mz8zwsp7ga3e+RjZXyKPx1nv01qu8Y75h0W9fhGs2BKXfgzxtuzgixJmROUNwZWaQED/+ckQ/hpFxrlQ6Z9sfAQ3S+9hveyYlScrqU6d/azY9B0B/XjCt91ZlLB9cmXOdzJ8ettbC9gTb0//KmGVwZPz1s/Q7R3WMd/uVmdGhdVgN4dr0kLWQ4Xpg/OHDFeNyiu/sRqFw+v5dnJ+f1rd1HKt5fMYIGkofcftKXnNJl2l34NbBB2Xvv28wVPYI7SN92LJhdA192jTXftq5EZ9xQM6OOeAUtE1rNq5W9DEzq75BQlMmzx0EoZmZpinHCV8a0Mv+yc8O3kUn4Co3nUFGUL6buDyd1DPom8ijBJtWY0ibevuGTWUPWg3Pzk6xjfMGungdB3l/whrEXyLy0Fr6pX0El/10LF6DQxsrFJ7Ts1rbZGTYd3H4M32ueV3bu6nt2sZQmzJBmxv52ust62rrnByfhO25eTzBXz9c7f8S1I6/fDn/n3e/BeZ6S95X36BpApf9t+0G75S5GUzJqItyiBI8qrcHH/dniOMuLCVNX+J3Q/N+CNytN7/bvzl2/9MuZWZk7tbRjHlmlu6rh8Elb67Zp/Hg3blXcH0jv+S1Hz43VF9bS2pkyVtvnSJTaLdH5Fl+j4zJBK+lSxiJOxaXHJacsvdxenqKLF1XveCyjPa/vknDHLAVGGtpE9Rdx9Nytn+8++B5R0+ozq3kEtCnmEnj5We+YeIE3yZC5aPBg956ZNpgIMtDSNcRtKnDHdoy4HcoSlhpeDBSP0jbVan+y5vgsp/qrf0bhnXhM806V+wZyDvXmuqVoTwCVTSQJfUzfdIW9E3VTiVaBMhbELwJmRmxi98XzrlJidsQy1Vs58GdpN2A7UNHEiZ+W04bCLuKGC+Qk7PYbs5i5OB33J5HbC8jyE9kJ+FRUG+ixSkabO5gXUVyyNtXR/h1j2K1PonO4W96+Ju7w9+pxThlwURIpd29ULR7Be8S+7HhgnE/vI1rP2c/frvUh7e8RVVWBk/uSB5AZka2xmvCnik26Ia6qa5eXF7GBn1J6q3wV9YH69BualeVpdZ61SMbPk/wlFhSuiAqb5ahJB5cWZDBH2WyzSGJoaxqI/zmm+1fXl6UHo/TVLZgWA2xxofQpk6kWd5QGqTl0A8KcqhSZdQP8ItXoHjRJy7rjciDMCFDE5mThYA5nJ+ZM23OC9qHN+ynvWK+0cb4y3oNnkmL+nIJnwbmxEe1l/a8fs3AQ50uHYV3CtCFfHYOWzMPHyz0Epd+y4ovLQ9N4wg/oW+7WwtIhzCSJs0Um2/K0jni0x4Q5RZXZkb9kW29CbzzQFGA27xeY3sQzrF+GMr5UZvsoar/9u3p0yd1QGX7fqnoW9Y1f/v73+Of7Cm+ffsOH+gqJvTL/skXxzWka4ERConbpxHeV594l559WiAUiuay9B4UPJdyZNKFmKC/gJfMDNuTf/prxf/nzzi8fcH+9mccxH9e32q2L87/vbf6QN879spf7vZFy3d487bkTz/Bsl98/gX1Pmccn1a/aTq8oKaimVnt1ngRz4SLQPyIi5pRSOM7riTvLlSSiUS+406QCwRVyvj3QRX8kQ+GhZrzk8hv/nZMlUFlcYEt60VtkTAi1yt0W93wy2jal156nXPf6OouNr/zTJhd4pC8GF+AxEVHemsh3rIF7MOXTV0PldZbj0zsMbK+wW/SJtYc7TnXDq5YG16Rt4FWP7AzYRcCXVkAsuLmkg7hJuF7IrRtCat8CljnBqQFxspfaRGWvMJJGw0wHpSTz/p51Rf6bZp5mTwLqE2U52/rljYokrS7QHLdGVnhfY/KEcc90O6r8JtMc3SFPeIyMzIzHOSG4R0QbjfjHj16VAtsjeeEkCggrbVovYdXpZFunOrgiMi4fVlGwS8lUBEAnQY/qeZkbLrhkqYCKVwJpmE1VPsqnu+2LU3P2Mhzkjjk0KsXLUmjgkFGZoZlF0hpzhbkxK2r+FCPSs7MoBB3RmZWPLiqPjh0CDoTcG8t5In8ohQluOGDfZ0wQk6+GoMLFjpOYHWo989/ssH4sn6+4uL8sibiKxz6zKyJy4nRvrTWy4k6wNA4yblx6UTnAbCH8hoiWoug4cyM3qBlBxOGZYKO2F0qatGC4dFAaoR8V2F3RW6ioLtJ+mERpIH2dHKKlgYGbrk5YRRG6BB8F1+Sn9A5AwaTxNFy8MtyZQxJC/oEGmMAMW4idYuLVjFBxirp5iHe1mfedcK2tJUNlLeBhJt6IIMH4OP+kLiL3ZdmBdPpX0xTkS3PF7jpE/1aNq40lOqAY6Cs66Se1obo2zr4fY2z+vrN6/ATe29xXnVcnURgRTiRKevPcZZefPYCZ+cznKbn8fTps3DDpRaaB+tQLpoVdvyST6PjAx2jUM7pNhx/383P4E/+yCvqOm4bFhEjjp/5dhHm0GPeeFnwVad3LPohQbGLgoYEkblr9yZEhiue7YecewAAEABJREFUZoN+gs4RkN4NC5tNbKFL2gUPgeV3Zobj3FuPzpgLvs+Q1U5rho143FzSQXdoh975Qk5mzrjAo24Hl3wqXuzKUJo60AZ/XFhco7+O5xU2zY0Ny1Ot8Dgeq76qeO/0T2i96GyN96JL2j6AdR+Gqdq23wUPF/wfl5P0OLNFpjFGicEd/Raccr8H8o1cSkeV1Wbkrl7mXDd+yAV+cS2wVMkUxwyZhrS2lKWQ8qH8FkDXhH6SzJ3R9uQhdtdE3V303sAWfk24l4jfE/+HcwAJ5JYJu8BoGP8AGZkZ2lWCQCui5pKd/GsPO7bSDSvnuuOT45rPnC9P2SQ+Pz+rzYANhycj89iE38CkBB7xYksTaDPQUEzo1ojuNBrTZ1sNq9C/cmH4/PnzcNPA0A/TZWZcsFBzk8EP6PnpeeN+SM90dZWGQry5147xCTr8FtuErTHuNJFsPEJVzGHUlTwzcvdMYh+AxI9uSLopYx+EzLwpZzu+0MUQ5KfvBXvlAixC7sK4uZhLbuJzJAkyM5I+ZuKfgXixP5kf0olaMuaQ6O52DOX1wALcT13L6xPGUf/EudA50o3K8/PzMPQgyQ98yl/HdLP4qMyl1xyQ+W6eNND63F7uGrsJkvRErjJ6340/dC9+11w3oiEbmRkfrpmDmTnXJ7877xNmJsVmSN6tS0LdjoN9UZYyM5z/r1nYb6H9A60RlutdepK2s9rIzIgQ4ue96ApdRgQYUyL2+T7YCUpRkCkdgCGQmdDZ4OEK6DfQdv2vMBt1MzIzfs4rM0s35antoDgxolcTtmGiP+rxyEa3/C2Z2PmBIzoOMaydBnzkgzp0cWNRPPb18uoitB2uvwQPspS7q6vLqDHDjojDNmaQhTDzpnPEuX1NHvvAa/hu+N2QQfcgZ6JPI37sNXZMuNrRsIkEwYp1rrT7YRVt4Io1ZuasgzONY8ibvpPRqgRvQMw9zaYQPMvdWlK+34xjbw2ZbJHZImww7l4Tna+7MuSHPPLXt95jf12TvH7zJoS3797GwsvlwxyOkXqvzrs+P/Eg+/iYcTlkbP051inOz85q/fv1P7+Ob775lrF5D0+20JUFvfUQh4e5J9T18Pc563y/IfT0yeMw3/HXjigPAzyrco8fh3Zc26OMSLPrp/dsdvtzkcbPOLS+xMbbJ3VVe2MfYV54ZWbRkOE1kSzID0KTPglmLFGMNn4X4nuujGScPgbThYhMww8Qdy5Gkz5APxHFZD+bpJKXD+lZ2fJDuymPtNGOseAcqAyuObB58sRfg3vK3DwwdpwUUFO5XGHzW2+0OVW6uKzjutc4lFSe8/cl+nfOfC7uM0LzM5F1dH6Dnm+WOR4CJygV9Btaa7FFZx1j23PMlTVlDoaEMkjxSP/AVyFxSPxFbumKCPpVvQv7a9qatfgJ+2ZHh0cxf/gCSqRHgB66VfRkku47b9YViMLbVXhApmyfMH+6D+eGc++d/m/LbrjWvN5cE99Uu1nyklGXeHm3nRGeyt85Hd0Py9yGXNKqHm93Q/IzSQdJ7gFRblIUKBlfYVBaSM34Lj4S3wIb4DpivAwPfLfXp/XNX+MTaTFdkb8hfxuB7Q87UBigO3tkW0dbHcXq4FGsDx/HMDyK1o4i4oDWkcepxxitYKLeRE4Qxq0rwS3cSvzBL9T8AWWTVpNyd4Gkh+5M6nycOac28ogl+YDjOTL3XeNzuPegLmnbJnjWmTeUlUNk7/DwkLmRfSHkpu3jh68zbwK8gHmNNgyBEIKGImKOGk/iGV4T9Rc74aGzPtwV+yBb9NYxa73HisPf1bCK1htJ7Jeg15P09R4HHKKu1wdFm/rRbDu4wDvRr8mQEbWPW+qp85VGOqUieSTPJAzC4DLfueGCg2gPPd8yVznna2vILjqy5U5Xkn2zR6H//+zZ09B+ZGbROaPbYSaQNv0J5yT56dxseABvh/UQK+ye807vLdquHzd046dIk7rqnGM/zAt0ku5BVtJc3oSLjWvQSWLRIz8QWMqZYoywBo8HVW3T8dYuewD8hz/8IYTP2CfUfgQ1z/G3X7O/6JrmDaG/kGHadY3ZNkbomYAQQBtehoyX6ZMhvJ8A0MUHOuc+S28mxOzqVTniaWHC5RbXuBvfzER/V8V7v4XtOPirEtL+hz/8sdZnT58+LRnZstd2djb/ItSb1292fsNUdd0Pr/Xi8VHhs23bmPkbXFKRRXPC18wMyUoeQvzQK6Nq8IjwwXvcd5Ge5N8H9xVf0pJIZgZ3RHrXIz7lmuj0p8JOoj6lmX9ZWUWSLs56gSw6zhtsjv7KFWtG4wED19gX/ehhvQ71IwLdDq8MsoGGPBifIdK8BW5z8IY/lGlUXmFfB3RemzAM65LPNe2ssXcd2xaUKbp2tlm7LOhDXWKbLi8vQ73TLmjbLKvMFti5IoPGQlhap+fgjRuoQvWYSxG9ySPle+OU37/hpa+0QjA/iezuGV/mHJq46HHRjs0o2quaZSJ4AvMzfkOXFBU5S19uwkrlQQluIjv6je2BecBNtTvxtlf03yaadpUeZRIDAsjMot+BHTX+u0HOSBQH5Wk9emvhZb6CrEBfMaEUsHnjIuyMBZ8C70GooY6CZcW7YWK3jqAzUWkojROTiwI/eayAdZTKDSSN/OPHj8JJzQnPiffGeYDezJScyMzIin33wzILzHpXEhyZSd96dBS9gPY1IpmkE+/Aqq3C9jUCvgeXRuji/CKKfvr9jkXyayar1xzq+f/s5MuWxctO16gxxcjEZpq4jo9PcPqPmNSO47MXn8VXX/0hnj17zqbGMemHZWjmtvLWIkD+LSANwhXGUHCBsNFAslCQ/5bLzOj2rc99qDjvrffIlvS/RWT8QldG5gwRGbcv+E9SZt7kKBPySLrt1zX90pGShx9KRVClIBjIjNuX7w/B7ZIfv03gK4A0c6VnBlqCiDlOiSWOc+PGxEKvzqd894MO6sMsH2c4MKfhhsrLV69qQ8TwHYe+yo76MQyrOHl0Ug7qZ599Fi8++5z4i9Ahevzo8SwTB8rEEE5GnbFbZDRSSu8HKL2ZPI1XKcrf8I+4aR/65dsO5EGBNY3s0j852NXdBUHjmWkAtyP27UkdsLK5qizvgzKtbcjMsO8Dk29NwkzEw2oI9am1Ds4GiFuI778yonRAPRDSBNIIG+/Bq+MjLY6r4Wa7KZ4GV3EGWWitFQ1Hu2+0HbJYKPqGNekf6AquD7ymNnU/5Z2GuR+qB/L/YTfDdKfHCBk8vZN465UhDesJtzJuvWSVuZV052W/GXEJCrRyqj0wZLBuavmuLBmOu8q7gGIfxvSmwu+R3znwm+ZAfj91FhHuKZmZ2PIWw3odHv4617n5f3R0FNr7t2zmv3r9qg5qgyuxsSrljA49J833AuK7FFWw5hTnZbSKNjo+1lG4YfLs2bPwg3VuPPguzgsWaM7FX3/zdfztr3+Nf/zjH/GaTRPn8gaNzi3OMWvodN7R1tumdhvFZQOTxiPrr7UM8ztz0Rxm9NZIy2jgykY5wrj3Is/8faBsZgbIw47Z5g1EVHKQn5mx4G6Zu7aYC9sufQnJi3uuB5JFfVP6vjLSoi3TnxciMuSRG/XHHAjpt2e2+uDju3fvwn+B8hof2XXCFfP8xFpDW+m8Os+v1+Xr2tnWM+ShNnLiIWRm9N4KIoOyY+gnunYQxxbfV/sqLYaZWThajQH82L2v8H8dV8G8TPNolXb0N8W5Zb0i2G6Df5YTp5uw0my/TbO/h7vN1w/4MjIzlgu0IF/efnyojIvL8C5C6VzgVgtW2CVIklQ1IpkZ0r9AZn6gmXhkxA0EV6WR+DOEmeAB5c1Nh0zKJJ173MmFMuFGilDji79dRXhky+gNWWAs3Zhd9JMsZGITfuDy7PSs1mficUz1L8Vj3APBDzycsBlTTKx7TYOE+LGX7QeMcyyUk4vLq7JhtmneIb6hh1iPWNsa761ZPII6cXPBEOKZGfYzMnmTMoDxFHcQ8qZZKLBAZpbuL2Paeo+KZwNFRsb+xRvleVaisu7GlWsS6Q7yemMzH577rWW/YeWG8stvX8br2mx/G/5srf2SlGG9jhN03k1217NPOTh0TLasRT2UfYNNdT3kByRLT6CJISx6e2vhpvrARpt1jjkMfvr0WfhTnW5y+9PY2hLHTjvyGlwe9EvngP9vu24qe4im7Hj46686SO875pFLbPzI2lv9tZ/TbpxjdzlXVLodmVm/y/l1gmUMPm7t4Zz9skWytJck+IYsGzCG3DExhvZReYnIGOGF46ZeaYs9mJWvwgWblplZY+l8qYwG1xbbKr/loXgMR9pUFjMzkvEUGnFlLhlT863juGmjjU/w3jKgDDf6ra9MqMMFrO1WjGnrreYS94CeIQvH7JesOZBeISMN3Bm7i/YCuHnfJf+sAcgzeYDUuWXm3XnU/haHPhEZvfdovUVrGS1bZGvRW4vWe3TSO2EjLzNjwr45HvJjS315GVxJvv2TD+v1EOthHQcHwkHtBznXqCetgRc8VKkRN4SECj56SLZl96EKVwbF74Yk3cr3fYalpOO/NJzIAB0iacIXmqFxJJvhoe41WZcc/l7EdnMGnBM/j2l7ETHOh7+JLDb4kYWHFiYgV5F9HX04xD88ifX6JFbDSbTVUWRbx5Qc/saKVmwpYprJi0jqxp3rJvNO+ie8ivUDRNwXj3svS96TAZ335piODDSAKLyL2LKHqJyol9o19XWDzHTkSV9Zu+d+6UHpxhCZSb0plKkRvk7w9S4LMjIa5TIzgnjcXFPVnZZ61DVrIhwZp2ts+Ra/SPmzfRmvPijLthfgypxlc+5DhmWzkdYy6i+DMD66ikbasa0ZdkUoXxWgNTMjMyvDPWZ//eHNm7e1t6Z9aeS11un7xJx7GRv2lx8/fhxffvFFaMvklfZsNcinFjOmCKpFREYmAK29Qy/8Nez6F5RfC8xxw3rALq1iwA51yjTKZmZ4yW/1WT7p316zLy4N8kweTYylfVPWrZKZIc0Z/BHnGZk8E9oKjGcEd3gVkyIoErbboWFYr8MPnrh++uzzz+OrP3wF/KHmTtMvmPv8dYy//e1v8de//TX8MNZb9h61ydpfBnzGB9IM/gyF/XjLaPJlB631em+kZy514v4Lmu2zslJAqd57rLFt7u27Dnv+/Fm47yk8f/48nM+HAf2GX1fw8OLiEj/urD6E5lz1vr5I8772Ve2Hstd6i8U2ZmZ42a6ghUCygy5xz3nxQ67vK1r59fgh2B4sk1A13xmG3wvx3/+q8dIeIDSOYekWtueadaOwwR8hi7m1A6sbeYzd2N9wSJYCscBNxg+IUCczC3dvPVbq2zDEGp3T3vplRG2wNmUgvbWGOk1ld5RL/d2LiwtsEYBfdY0sb+iDNnPSJ8MXsl/GC+zvDkCE2KI84ZUR0DED0Ygg5ROA0tyxd82Y56fJCbZGG60Zs+kJOzriowHQrI4VrTKdcpkZAWRkhfEbvRo3piUAABAASURBVKBOCm/BbVIpwf2BE7dzv+utfVfmbzkvYccCRSe9LyVDKGuyIpxqoCu3Hku+C2cntWsUUSHXCb50kctEo7CbdpNPmREhr7oItrgF3xvCI+KRtgTTsmWsMPyHbKg4OZw8ehQqmYpl2Qdhh+vB/JsMOmq/BKNJBpCMpG301mpCxpOFQ3OexUrwoZ8UFGLLhtZlvHv/joXwa5yPd/Hu9DTeA6a9ZcGpkzbRhgaj9x6GOgwajkM2AFzMuAlg6GT3gkM/F7o6Kwfrg6JhwgmTVzo68lqe1jtOjTx2g9KFrbz3G9TXHMbP5bblNNp+yk/b5/C39R728QbgWWbO/axn2r0dGL8Lu6yfLdjhh69jwVgGR/mqfmLgdVAm8iAzMjOS/rQk3ANMFRQ5SgJR+H47zfT7YClruAdVFO7RLvfODkMbL9IpPZNjg9xK3wY63ViS9zUuGPrz87PwQwBvcbTesOG5bEbUT6q9eR3nZ+fhRqKtKg86b59//kV8+dWX4f/3+OyzF/Hs6VMcoUdRnzxcDUxy8/hFWus+KMLJ+DEh1bhhawhEb7hoPIJGuePHXpDE/XFteFpjjUwr33dB/k6UKWIgTNktXWKyXQlMyB0HXR3rDd0FMiUU4P64wdsp4p60T3eBNjNBANHStIytcW1VZjIec3vS1Hsrp0Bn4PjkOBzTNXrc1buiKbjuyhRSCn6a2snYPe/U2r+ld//9dhxktxN+f/uxHMjvqEjWzOn5yevNzQjPNgzb4FhlZmTOoNyMOFLK0LbkfRsb3wF1YMtip8rs6t4g/T3yOwf+G3IgM6NhG120u3g6dtP/2dPwE96+O5e6ee9Gv/Z3Qi8yIpyDhY+1j8zdrQ+xYZPMMJg8VswRB4cHoc/lRpC+1mf4XB5SHLJxpq56WORGyTfffMNB5as4ff8eP+8CHd2AIaL1VhsMblb31kuvIzK86Epk5gwmVA1brpcPjyLax31AeZL35wNSqGuiMawLmdK6wMwH8ilF63P7e3Tkkr4XUoi3n37bKuSENuv/z96fKMaR4wi7KEBmpDavtXZPz/Kf+/7PdP6Z6a598ypryYy434fIkFKy7LJd1T3Vc0wFgjsIgiAIkpmp0l8cEEpXREZnXV4P65jXwYH1beJS7nLeCLMhdmxHyo+su9bVhp1t2bMq5wY5cJkZPIQC37DQZAY27payF4zReXhx5T5kg14V3wReaZG+KMehKL4044GrMZ49eu/RWiNuKmix6zbIzQY8griuAPmbcc5YrKctsq7DgHWsD9ZX+MzLzBlpyYJ1hF3SB3hVuzpkSLhGIl3XsbeHMme6MpN+C28qn0GBa4jfz0nvBK/HHU8LczWXjEdGb0nTGSNlNttLbOXL0Ma2DqNU8uQYm0/JcBwdB+XtgPk8DCvqN+pP1NuG8ube9NWrV/VNdC+HPaR1bCd4Kh2j8kh7xm9yN97RWWuCNigEp+u5MqRcXnLwI5JhGMJvKrjnc387rAeTrYBvfbwbzxRJfAGRL/SVTzv6lU45ENU7qdWQ6ytI5P1qvM0NSswQpE+Mg7SesYd3HorP/ar8FHqDl5SRjx602ycPtzyA93L35e7btvLROXF4dFh7l3v37sfR0XHYb5qpcbLPljEedzhptrzrgYfB6ulPPvkU3X0S5kmD4+h4jthM2v+OvbBi3EVZfUHPuA8XvMA+54zinINk611cnIff0pLecacr7LO8ZASZsbynhZtifFegErXnmobftd5Szjq3Ycl7i28VsvUWKBqUD9JHxk4gyOOc2JQuljceqHvxKxif4If7GNdJ96XOJ/niXCsfXMq2c0d7FoSIUDI2M2Q2WDlx0beFx5c19+S1eJ2nNfbMb+NbdO0EvtZbmK7Mub5qE/Q2p907uRcPHj5Ajo4o06ORHjuX+AsQ3D0LB277Zpum/wFgQ1STXuezMuhckQ+mwepiOUUiM4tOae2tRcf+aA3as4XOso6Hdb3gEI9zSrk13TKNevJEufaDDY6Jc9F1xvSEh5kZSeG7ISuP7A9/8o6q+yykIxX1JZTse/G7QQYugHPk4Iy1+nQHr2Icz4FLeOU3f0d8KnrpO8KbqdPgENk4A+uO9wm64yRWq3vojiPSvfxd0QoyRsmJkOB5XTTwECd576EDPMWIxd/LrWCaUaHf4bXQsO/fQkt7Vy0aIF70WUx+Mv+UJ+VAeVj0nWdG6twt50299/Bc6Pj4hHlxHAeuedhcDVy2PIJHwIs3u4zM3Mumpg8wQsPIerhlbyoNW+whw6Zbw/Z7b1f1R+awusA6IuzIe4dGQZoyE1lgqM18L7C1BWqkY4Kuy4uLOGUt98zVeTifpU2RTZpoh45PrOXOE/XYZ1wA19kqfOqeyaTlwNty14edn7OfiU9eUM4Pc7TeQ5tWfK5Nw3odK9Zy40Inv1Xb9nNC5kfsjg36D4B30reBlzMPx5iKvklCixtZ7yhakjaTBJ5YgJxYHLWob9UJf54/rTfk4Cjs6xdffB5//vOfgD/Xh10PoHXLOim/PI988uRJ1LelOb9++eJlqPNdFx1n6aq2eWVmZObcLI2ahxdBkskzZCR8ysRPsgDzX4OAXubmiJzIgwk/M6O1HvJvWK/Lfj44OIxDQH/N+Zm6bk3ewLpuXWmVfvdo9ctNP/wQxt0jqkP9N4raiZ4bjox/0Vy8jmuXButl4J3gqrSBfaC2UbyPz+/IgZIzXsv4jYzhFltBGdWW2KADEX7kJ5Ef5mZvgTj9jhTcQsUgJ3Leaaej21bIo3asetcPWSxrs/EBvWCZzFkXSPMl92DqLG3QC2zPipvGvsCwZZwX9tN+ZeQNAt4Wu1HwAyPih9yqXTxnrkqHc67mE7rL9MyM0of4udN3khpXjkG7Cv+RA/b4LvpM34e7ylyntevgP28oHcGMyEygRQ0wgt6IO+hbJptCe8bFlsaIG2cF1omo8Lq4bVnkZqVOfQQDRMjPvECNLNgKkgaC9cShUFlG5X7MwV9tiE80Zo7iahL1TpGMv5vLRVgnDNKRRXuLkbqtMMQzBSYue8fawHhgcMqlnp949lDyp59/iu+//yG+ZwH65ckvtYjKB/t5uZvUEQkvZyUQhNcsbI8ePY4/ffllfdrpHpfb9tv+HxxgUGDAuRg2eO8CdsGF7gVKQp6Jt8HX3nvRdUm6l77LZvwCg0iluGWiOhZyrb6FAW/FOY/jtoySLYrUcuKcMPTkguUFyIzgZfg2mB5/B6fS2yI/ypMyIq2ZLVrr0emvyrQ34j1Jy8h2B2READzx7s6eU/qOSpNcZtGZyogYQz7JL2GL8SL/tswLx2YftvDWsVkMFX9a0m8U+em777//Pn7B+DrnIGJgAbnHxtYDaA85/HnKzz/7rAw2PxGnXNRmz8UEHlz1OTMygUgIXx77ISzx9/RBlcyFzIxMIBIEQlTIN8nx93DyWZ4py5fI+xb5tZ3eOhu/oUAdMazXFVaWW2uRmYAl8WMHykWlE0/zhKuAkT2Yap57gORcuw2OcwHjXz5jbmXQR6OdFUbAwNis10PMgAFL2HksvZ1NRmYGT0wlR3N7hjWF3xmsa8N7II4F9pI/Bv+HObCMSWZGZ84KyqoQOOVIXaGudrPiTymec0jpgeQZB5N+oEd97xywrPio9vH5yIH/nRzIQJfOulx5j0h0/DpOjk/iPhcHBxzWqJdfcEjhv0nQBtuwPmgjVHl0Y9zlWAqdO5YR5mJZc1Ld7GbtiEuJR48exZ/+9Kf4EnvMA2b1ueWdn15o/PTTz/E9Np7/X9KLDtf1wM26fxUeCDm3MzNiB2XLQKPz3PL14b3NJXbXdmdbzvbliN11GybWmtdh2q0fsw0y0ZkFbKtAXNStMPm3/aX84oMw3ujoR2bSnXeAQiKzo8bRQ/vMrHX1XH3GZRK54Zp9wNp4VB98PA7t3TWHO61hy0LvBpvJ/YB2UQEbZO2BDTYh2TVujo14XHtH9hPavWc3dOcFl4SbUD7gWNHTW4PCqejZ7my1LTi3jI84Jtb0EZAvFOTJXb8J8phnWcdRfe0BvWXX2CLK5kJTVjus6BJL/zOT2gLe7/TIx7eO27u2U7S9a+F3LvdBBbccSspjQQRyLBmyztrpIaC/iHNyMh9uO+cyLTGPp3WEBYf1W2/YYuuSL23ox48fhf4wrGoP9+LFi/p3K8tFl2Pq2Cpn2oEFzCXH+EN47fDPNG1CvJe1D7wIZVv6hmHN3vYwDpCfAdvRfvbWIrEnIy0hONL7YBpQ+cmuRDkjTmPSaXslx7u4aeRG4cssr+G3ltFam4G4MptJPhA4dYZzo/TV5abmjOWV83v378fjx4/jM/YnwieffBL3/XYve9YNc8kPuvrvjvyfg19/80241/EDr9Jynz2u+vXf/u1f4y9/+Uvtbw5q7jdaTeD1J7PVnO+NSx76lZlxQFsPHjysD8d++cUXhefeyT10S49L9r7+BKgHwe7Nt+iTNTx+AI0nnClkZl12Pn32NJ48fRIegisLr9jPO0bS2VqvNjOhiTZNE4rhr5N4R4pjdkdyIXhT3l559l+M7F7Cbw/aqvKhXIut97mPhl3j3KN6cC4Y1h695FxB3jneXv66Vh6wDgvrYV08ki+uy4LhzIzMGcStzjxD93s54zqqLh9Znzp7psPDg/BQX7o8L9mgl8Vj3Hobxk5/xtuiIQOZ4I4kLLT4cCdHPrT2TIPD6f6/6NzRat+kd2RdMm9adAiFM6nH3MvET9rG581QT+ROZRO4jim/ziPHYdFLW/SjFPfWY7Vyn7lmHsA/ZHvFWZHpmRmZGbxeh/gNDpTWtv3YhY3/OlhjpG8bVOg5/XsFnMbWb/9uX6FXzmLaXtB/LoDhVyAXMWYkl785dpoaGOdD5OwIW/BeDOt7sRruRV8dRbYDmvfytwfXXsDMQyqTx6VzjuE5RiTF5le9k/dtCNOSVCB05aehPbAvC+wl3xl813JUVr/gzc/SZsKzCGVpw5y4xGZ0P/jq9DT8gI1rlr8ql9ni8PAo/D+w2lHKQYP2jNyhy8jchzn519/wki7wFB3Ks/PQuat8Op89n7Ot1uE/fQigE5aGztyOhH5kFo/xW8UKme2NMW0tIGlHAi3w7CLv5UmTtv8ZtqX7AS8xz7ABV8yF+/fvheur+uuM/KAXD1gv/KDnfdYv9VetuZRVpxRBEnULMqGeZ8nPJNIyErBepz+2J64181AwXsCZT4cfrdNfyts5x1M+brU7Bca2wqyb6mX1nv1aWJJJW0BE8ixAMHRzPHPxG3zu0TrQZui0LS0HrJfKxyPWbdffv/zLv8S/AK7d0vyKy/MfObt2rf7m22/ihx++D9fHC2wWW2qtRS59wEbeQLvjry1jWJ0t3VASLTN6y2i7OpkZmTsI/Jid5dWPxQ9w2ndxuRadnb6K589fxBPO0l2ftbXty332gf47iM8//yIePnwU0n7GmNfe7Lvv4puvv4mv/vZVfPXVV/HNN9+Gv+KUQ/SKAAAQAElEQVT05OlTzuNfYXdtquFMaNgHacrwHe/jkhpxC+a0+Oh+Rw6giZi+vgF0jPPEOaOsOL/VjzbXkXtlXb9kzzGu8TH37weZjHoyPwoiiIbtqxO0l7Q51TmC4QNsHmkc6csF9pV7Y38d1Psk9bsf6nEOOC/UqZnin0HkGbADMK/A8O8M6h/npzSOrMmGbcI5Ks+d75kZ9eE8dKj9acx5kiL5k0JGyyr/PADxPDt6M6obeDf8iti7u6HF/xKXdDSzhYPaOn62yNaqdxsW9XMurRRcJ+EWw9dJOWLAKSDb7TY2LmgI+ITwVB7xqeIwDt9yImvgnKGHQqRCd6E6YaPvAdEhm431oBHYIhKjiLq/n9Ar5rFzc5gWQD9hoG44JDiPcy65L1kEnQRk1KXwOZsZFxV/vs7FyUvgM9JMdyF1k+NkdpJEBkbcFAn/DuvAywvtdS1cxv0Jkge7jal9HzicECwfGC0Tmwf55yeZVArnLHZnGDQeeLlhcgHdwH8VySXKpBblHa8zMhrtCgM8PICXy2Zb/rtR1qiUbg0765tuPwOXmb7BUl6E8QXi7+PmFu35Dj8JmRkN5eKBogpHOZllBrlsO6AcRehv3CJzihnbu/gUBQ/v+dlVKUVGeJZfYsig8jAh2xOGiyDftvB9g2EkH+WpnzJXNl5wYP3s2fP5sOnZs3jx8gVydR5b5pELlouEB85ush9zmKL/kMNoD1rMW3NAsloN0TGqnYuZGfWHH4RCl75uA0QjQ+/e//3yEaIvtLx4Qgjc4hPk2a+zHybrAx84DNXzOzNLL6xqXgzMm4MdDBj4K/KA1iOzRWYCEZERQZjXzquEiNCPOx1DGo6hGy3H7y5wbB1jUffeYsV4DCx+w7CClgG61rUhd56t2QwMzLnWoA3BdCM60cgNiPcfGapQCd7AatBV9OPrj8iBa1lbISMlD+sBee3R0FkLxcrTlk3gBWuMMqeOv/DC4/K8DjI9gN2iV5RNZWep99H/yIH/WQ7sFFApIcK/AzHKt3I+yzs4wd3QnR4Qe/lzj0Mddatz4hnrqIc+L7nEcc5YD634VirU2xawHYFFJjKz5uSADtfufPz4k/js88/i0/qXC4/DD+UN6HFp8jDWNr3M0Ldt13lxNfS89knvLRKaM/yLna6eam2Rxtug/WaaOK5hDO0L7YO7QHvQ9BF7u3zsEMtP2CLiKsC28HDsTqAerIW4Nz1JBpBJLwi+85P014exk7lVz76zH+AA0/VTGk3O1mIFz4/qm4HH8PkkvAzorKm992i9R28tICGss1VHXlyWTS6eDTbvZmdrOf6C+nND+hZ9uSVPPepmWjtMO1cb3THUJtNO91BpQzlhqW9d+Xc9FlMYNs2x2oDb8rYlZGat+6XfkZOinbSZ8Ag4EjqT9N8bqJiZkZnBK/73OWQFYZTH+6AUZWY0oLfGwf+q5MM9kyC/V8hKJnxB1kpGkOsRcJwm9k2ZrQ4o6vKYiz8PYB48uB9HR0fhmmx7jruyoFyccujofDbNMXbMJ+cWuMaiMa4cVBNGNnhLa3k3XuRRd8s8vEBuxSu4j7Nus0/DquxGaWlt1w/aQeBAaSnhBlIi+2lzmJbQF9MNmMAzoQ/KN7wDEMwPfMvMyNZCWloSXoAS1rX/9htiZtw7fJnJeKyLj/e50JWv6kn5ul4PkZnsbba1x1FHuld+8uRJvGTfo31tf9W1DziQP2FcjGfSPu2+6cl0Zx6FV/1nacf1AXtn90yfoLfdQ/lt6o69FRkh/cqCczpIsB11eWtZeZeMi/veCy6Mz9hXO/6nXLCcs+efx39iKEYAPss/5UyYo/HrjoKUj9fAmubp/xpY7i74tXp35IumkqfIhEGElU/7KqjPPLd4xUW48db6PMb3H9QHJxxfebgPHT3dWit8mbnzW8lUpnyewkuCOuB8eVoX7+KmafR7j84lSWtcIDHHlLlOWJBljps0Tcyj1vZwEndsLUOLERlvcRN5bwKy3vSIUyB/qU1w71E2dsC8QEhCOhLZSgIjNEp/AfmT8gOi8umr9I/4E+UCl0ktwH5OlN2w3nmWo75Y5NQ17BJZFScth3PX85BlPFq/5lGK8xZAFinv8hShiO3Otwo02SaJsr3A5HeDbUzjBXPuFfP3NDbb0/LH8RXp5zFNXgB7OcOlLe342YecWuS0ihbumQ5jNZygc+7hc/nbjyLaYUSuufRdxUjZic5NgbNyGyMSXIYzyukJFIu7ICszymUVqOBbXtXaW/KXLMvtg+nG9fdgmrlrSoMYaVAOHOtL9oZnnPlpx5yhp9RX2nWZGeuDITwnPeBsccD+yGTOgWsECiN+grQ5f8iLvb6ZHjrSl7BtmhQLidR3XhYd6Mvz3TmnsmnZ3nsIhrfKM5UzM1oii0Am4d5ixVptudZ7tJaRmVFuaaci7/camVfy4sXLl/Hs+fP69wPSajsrzssabUhXb7Me87LTX49w7WnQ1FqL5K/4VB3eEUO9bOQAYRgoX/LS1zVYTjytd/q4Khhoe8UatA+d/N5oD1zSJO1bbANhg83qWe6GOb8lzTz7wcTgkSbhus2IXB5DBYHLTMIJ74FqK8pNjsuURdvx8VF9eMtfFfQi2Avxh48exOHRQVCZuXnJun3GWv2yPmjgmv0S/r5gn+UvIi3yt4FW6RQmxmFCjxXIx928g5zIzKInMyMC4IkKx+yQL3GUfLFHUL5s78nTJ3X5W/ss1uSJcn6B6ZNPPwl/FdEPffnvIFz/DzgfnWjfMxTXr+VfU3iJ/eMPP4b/9sEPB3ihPK/v5/VNbNsFbQQ05fyK0I93d0nRfSB643Hk9uFG5sfIr3Kg5iYM1J8YLGGz7MHYuzmGInEOroZVaPv11maZe8+xFM+HwiwDvIvWCPVCx7Zxn3LIfkPZVe9onxo+4BJYPdHQMfbNfqhTL7jDudzBhv4Jzg3zy6fvhmvOxe/oMm9xC6qK3yNrtcAenjkvDRP6xNJdnXZDr3f43mai4IOqoKBSMm41EP+T7pq8CRKvYwtNpgQ8uQFm0o3KM3wH7Hp/R84/YRJ9vaaaSMb8x6qEUGzqE/ZuxmYW8oYzTtCJBUEDxcX51atXLMwv4xRf4clMbcjC5ALppkIl7ibSjf0Bl5ROmhWLaOs9nNjZWmRSD2oy8QXC7/dAHENdjV/5CwbzDOODftpbTE7ZDPlJuy2LdJBnfb954v9N+Pa778KFamKi3L93Px49fhT+3OvEBPHg6RKDKaDViXLIQZfGxxdffhn+X4aHD1l0Mdrs3xZ+7U/0kfri3GIMqAw8uHKj6uLoAvaCjbSfAHzOIaifBnwFjZdsDDZM0AmTuLcWKkINQvkpTfLWtkb6NuPecph2UT897IIr3nM2vrY3Qk/Q18wMnoiMnYM/C++u0nZZ+16FKVtl8Jc6v+Jn5Ue03jgYWWHwD/hDGS699cjMCJ7Q4fNUVD8qFDtnikBU732AKvvPJE10QZ9hRvSnkD8jYzTCJ/kpyFOLKvfnGMny9MmTX+KHH36I7777NvyJEg0QPxSgzPvJ+X/917/Ev//7vwP/Fl9+gVx8+mkZZw/YcGvU99aqvYkxU+6kK+lnsYFXkoDHe/+B2IoufkU+4HWrfjUGmsUnOBVDDNwBMoPk932S/q0wnjXqlF11gXJs2m3ovUdvreSlN/y8hkwwpa3Xy8Bbwb5smOPqrLvhfP7/TizArXU2XgfhODqvZzqHkFYPsSvdBR6DpPBebtCX253cjLsxjd/oHJ8JXL8RzcfqvxMHHI8dKkQO8YvMjI6MKhfKhHKiDCdGX+Ays8qMiy7Z6RNlZjQMqC82yJxrp2nmUfXj85EDv4EDyupvBKsvFFTYl7Ak3uHnHWl7SdpYr7iE0d5xvcvEImBuZGS4HrguPn70GLtgHdpkrqnf//B9HSq/dbnJiMb64FzUzwQva5dzasMmSz8za666iTw5uRcejPgJ+T//+c/x6NGjat/6E2uxa7uHCn7q3AMK1ws0cXQ2Q87v1nqkczwzWu9h2jCsww2f4fmiuEeDpqRvUU4MAPid59oR0nUNGw5nAOj1EmWGzbyuYCdWHfo0AYaXehtsQvu4D+ZZrpq94wXZUXBH3l1JmfQCiGTUEAFpXw6u9UfGsMGTDn8gL7QxPUg6P7+A/jHW2PwPHj6sbxGeHJ/UZfCD+/eJ3w/HYs0BT2aWvfrixcv6IN0TLpSePHkaz549D23XLf300LHD7wZftam1w55hI89j9VPZYt9//334TYcn1FeGLLfQ84o9inXk1YjuHblMNHzBAaxjrI29hf/myb/MnGUGe6XGFV+7Wxp6a/P4UiYTxsSHuf2aS9i2Xfj13wQf1to/shaC4qTVo1kkny7xVkBMJ022OZbNuUR8YkwMD9hVaz9gB/TeEDvmM3XkhWMzMm5gskaNQUcmvChx/lnPy8rHXBiqS7yApGq4X/OyUvkqGUCexCc5E3NyQoYnIpIrQCwPoV0akk971w/Jla9c+mFdZUuZdz721kqHSVejb5nzyEr71rVe+mlzxkkbEngFgaN3NCA9NHJVzPgEj8RTQJlxB6abfxUnXcwgi6D9zMTL0FW5HZ6iEf45p8/Y1zif/ACM88c9qHth54g1Dw4OuSh8GO5t/FWrL7/4Ih6hrw+Z3xccav3AYezf/vq3+O///u/49tvvwvrOK2mFHJu+6stVdyWSzEn+Q5PtWGiEP6N8Iq21FtrdjusjdPXnn30eX375p1B3e+hv/unprDdecJC9RV8OXJbUh4q4wNYus8+v2Eerz/1g94sXz+OM/fCGPYF5grzWF2ZiP/Rtp95Wd8lf/LeVffc8hvhKX2VmbNBl9vkVek8smRnnXDR51uC4y8t//dd/ZS38LOQXwyALLHoFrfeS5QPmonOstR69MyezVdkt80j5d055gel5EYLG0wqHNKh/5altOB89JO3gnRhzZaNxkOoF14oxi4yodIkRA3G93xUKZ9JUBq+gRR7mHCEfQzMN47ynQxYbfV6zTtmHhjzaH/tW6wVz2n5MyKp+2fTwXt4UP0BqHflnffcKxQcOjgfWFOvIu5esfZ79OOfmdZWLzl1d+dVbj2AM4zc6WavkXQGB6jOT0n5N9Nf4SFyYvPCpNilImto4OYdqC4yXMW3PYrp8BbyMaXMaQTzH88i4BDbAlgvfCT9m4MIqAhnhknc1HMdqfT/a+l7k6iiiH8SUA9h7TJQZqVE1k7oFUzBglapPJEK+CEGBuO1M24e4o5Q4A6cvEHzjs+Qv/l5Bm9mL3gjKeBJaayGpyovjfMacVH95AedFobaG8uG56TH2kvNioq6yJqirJ8eI5nngEUjJN0yoniKDRjKTtjJ4xWSZBWJ2I/Et8uuH5bSXlEPj8lU6e++lUyxt+pb5vqW8bbXese3WsVY3cJ67wv6zTqIbImgzfpvbopvV564j51yM04HQ/vIDJ6ZpIzuXPv3s0/iivjE6n7nKP21Fulbzu48fBgAAEABJREFUVz6P6Br7L0WZGZnXQIQng1fc7TJalW/RG/ygn85l29kHaevwZOYB+BiZkTVsK8/UB/TH8Kb8bf3apDQxlLAbjvLElaM+bRZNBkkf0S/as6bZRmud1Kw+KhMjfYzIkI7VsGJcBuzr4/r1DH+N4//3//w/8R//8e/xxRefxyHn1RcX5+G/wPn666/ib3/7a3z9zdcV99ePtoxx6xkrxrXT38AVrTB1hA7BOMlBkz4xk5v4O4gMneUs7zpwylqkjaHN/gQbXftggFbvB+ryF5tC+8IvyfihL8Nf/unL+POf/kw/Po17nMMfQXtDxlzXPJ/XXvEc9nvO678Dfvrxp1BuxG27kBySkryKRvz4HZw6koEDkwO3DyR9fH6VA46LUAVhn3Li2rllrqgHlWnz3E+vWCd7X0XvLbJlLENItXh/R/1C8B6+RWkoMyNTaNGgIzNLN7TWQhrX2DDaMkdHx3F8fBzud49Y59WRwrAaIimrXCqfrvWn2KXKsnF1mlDzPHCZvN7hsZhwq6hJC9zI2jFOnk/M50vustwjXbIX7uiwgX505n1vHZ4DrVW/Q2Q3EM0Rk9PMnON/iLfCZT/3wKSi7S464bVFK/8NL4ecbuZ7AxV4Mnj9/hC/zUEVZPH2sYcyQk4Iu7CL1oaFTME1uQDBMe5ioRB1BKeEfD3E+mAdh2wMvZh0AhgeUPS9teitRQNvpg0CC/mMTgnknu+iv2Rf+ebTduURFkPhqwJSFpGZTNCGj4qmjDT6CYzaqLDxu2TDukHROOlMM2xfrK3R7sR0k/iSDaUTUtqPDo/Cib2mX7XIopSGYc1EPwkXMOGEDacT/5CyA5Mo6at9Uplt2ZiOLNIjtF/sJpwT30/Puhk9w8iZ/Vds1M7CuLRZL+iki15vvTZra4yuDr9VPNUGxoZ9EO8Fl8UactZ/hXIp4xL/FYvvBYv+JZN8W2O5lTnxJpfgfHNeSFLAZiCBwLEk0rfqK7zVUJvbcRsRlMlovYV0D/IOULmblg0cLSgTOEcBL6/BdiJMWN4xO4veAfJcmLuQkdkigQh6hTw4BrXYMCb6I+MyYYlN5dMPwluMoEt4qWL0UFij00+fabgIGjIvuax3jKzrmHig+ejRozok8RN4gh8M0Jh346sMDet12GdI2RlvI/5UIB4GBbInIHB2Dm8XMzRDzt4Hv/fr28bdMLENm2GCghl819wjRVpfh7cQxUDW+K/REfDBObJiUVwhC6b31qJRJmGOEIQjsh49QUrnNjMyM1rDDx05jK08HDW8kUFl3flwodwzlpfMu0vmvuB82ToPGOcRua1Fl/riUy6lbQHpW7EgLr60ZiJL8MD2JurNNEmHAC16QL4HUPTWc43nVsbH6N+DA3cNFu2YHL4AHlIiMrNkr6PTrmRjWEVvyDAy2XZAsZjrXI/lVdwkZEf5EUb0T+xcJqWEXfyfzaNbs5r4ZyP8I707DqjpS0BRbfgOqPoO2An0XG4npnhVTvtpi07detCxA9NGdSzpynlrzhHX5IzMjN57HBwehAdf/mqKB/6W02ZxnX3+4lmcc6GoXs+IqhM6aRLAkSlOcnmsa3sLWFQgK7Q9/Em9R1xefPLpp/GI9dqN2gEXHL31+eCci+qXHMgKHia8Oj2t9rXFMvijrcCXFfqZGdWn7Kxf0JEtMi2XceV2LJxpm+pydAN/XIs8RK91CtvMzW/xD15tWJ/OSbvKZw1byl2Qbt0L1rN9qPqsf0vfb/uyS5qk7NchIymcvAsyIukb7+p6ZkaDZyvW8AHQF0yzHdvesg5vLrcxbqfIbLFeHzLO98pu1k4+0J5mc5+ZlNkWn730ffnyNBx/+yiuxvrbkZNGOcE0+aT9/OSXX+qbANpnNV7YuqYL8ktbVDyGBflpXF5tdh/gClxmhm24/q/KJlnF4rfmuGZkZtzpTF8g7i4zLRUlnrCygFeP4X2oxN/6umrwVxBJzwI1sr9S/q3Ze40WG5Y4+oQ2llgsvMKfWPfGHQSXA8Vr+B0U1i67wG5z/us7Z4QttrsH2BSBmqy1pmVn33kY99mHaXM/uP+QPdtRDMOa5jK2zLeL88u4OLsIcZUMOP7OF2x++S8i8S70SBsN8Mz0j5TdMi+tWzi0LZmL1u2txeHhYdGg3GRL2g1RAlIqgOqOx5wFKGzXb5RKY/Aqs0Ixv8U90zXBP2nYB/FYLaoONfR30HpjLq6L3jW2eIN2+711vgL2z7D7OenqrcUB5e5xKfHg/oN4+PBhPH78KAwf0+fMhKcXtW895ULW/fPz58/CPdIFPHIci5bI2dt7S/McTXIBGhxZL4QkwwP3Ay7gjjlMu8fYPnzwoPS2Y3xE2+qepObCA6rAmHrXS/yCcnPJWJ1x6fIKnf5qty8+4/L7At1qf7fo3ZIt21cmGAk4fP1GhuWT+Ob0G01Ve/OLTlBrzt0Pz7nv/06qZDhODbkK+hs66DFnF2QfOdYaZn9eoQcF96gbxjQzmQsDuve4+Ofe9N79+6HOy8zInOeRfZP3yk9vrfIt02h3yRudB/KIeRiR6MkB3GtgILyKzFa0WN7xGdZr0oforUf1ofdYcUayHtYhOMYZLQIaMnZOtu2C156JO7gqeJ37LqGrajs0U43TXBN20m1SdvPJ1JYtBtaDonGPB54dCCUP4JBnW3TMJWvyGec5Hu4uvxh3tjt3Cpz7ytITyO6KPYP4Y0dUEoAF0Xhly2jyq7dIwpkZs9O/G9L6FMo9IHjj2XUbipVO+kpocq+f25hyLBi5+B2ptQXRCKCWg1vciIlzo3ETbbyIFdC359EuTyMvXkTqcxGcm7PI7QVwGY3yjXmEZEEZKHgnfco+RBsOIofjiOEkptVxjP0gto3L30R26Ks0RErFGAk9BREBORIeMYdidpVaKbl705E5i3cC+8/t+JxnqjDH3vqGvqWZ2c/Zay2yEc6MuA0Il3rQuXiBHlIvCl4ETzGFdof2kGemR1x0rQd4BD7n0AgPR+obxisZ3TGBmnHlaDWiXrO3C87lqWh8Apc0zLqOy8jSedtCJ8mNNjMdsSmUaSoXSqqX38iT1mE1RO+rmMs3/IzMBSKIRF7hipB+YRJRzG6CFvFP6BJpqstodPOLly/Dn0lXd7WW4ZyxnZF5uUWX2W6tBaxD9x/cjzV2pPm2KeYRvDNMoEemd21mzvRZZoFpl7cfN20fQi5nBE9kZoHztrcWHXleAR1e9N5DaL3Dj1blArfggpiY6MOE3hwF+n2dZ8GbMDHxJibsRLkRsGxmUuj6IZsIbwqaT6TalmcnJ8fx8NHD8KLcC1U/NPUAfh0iX70zz+DTzPezOD19Ac+fx7PnT+N5rd3PSTvFJj8PZUXcmVn963v9S8aH5Opray0acfk1MvfF7RnqC/ZT4nz+7Hm4r1Lm1YHS8uAh9sSDh1Fn6Cf3wrNSP8Dl+u4a5Teavbg2/JDxPsQOkPcX2IUvkZMXnNO/4CxW3/2iH/QSbO8lebUGYoNIizKRwR8EZ+ITjp2bdvxDYsLkTPIBw6btg+JwG6hOkqUC53jIhTlOjDzjArF66mXC26GwvWNZiu01dI0XHH+cByJh1oTsTeVPMTInRvUQa8uIfT3RCVnf2fdpS/euXC3zSd309t4wcgzbXe8g/f3A0pmJl5F5E2JxGTUvFr24xl49YH0/5C7osPzD2dZGp3fmjv1273mB3amOEy4443BeKKfqOGGEJ5YVlqZu+BmR/PkOHJyNKkuAh5SITEoIkaEzfYTvxXN0ijaMbcLy6oP0Ob8yMzIzeAXviN07/oDOPs3Am75JIiG7dAVLmv5rsKtj+u16SxzpI1tOvCekjEvq6v/OkIVP3O8PVbcGOCKTGODgF9TE65ERcYmxooBeYtiOGP6ZGSsEeY1Rr3CXwj45CQ/vVNouzF6EugBRncntAnyXLmKaw3gFdhbIscqOCGXBLk8cSDUIphv5pvXWSmgtIx4KBeRFh/7WO0Um6L+shezp02fx9MmzivfWLRpOMo0xJ6M4rHfEAmO+n4pzgTljg6jhZp8fslD5fwrusQn2wm9ZVFvvtfGyH5MiB+Naa9F6j8BPkGc26ImZlmfP4iWHXOJ+xYGji9QlC5pGAUUjM8P68vjo6Dg0DIf1ug403PRqWDkep262n78E18vw01svWAj9NKEbkBlesSkH2ICcAV4On+Pb5xEFXEyQ3tsAwZAAHfEWSGikYESMjJWX5bbxyo01Rpzt+5OOwXhmZgyMyQoIqsgjIWiXqEkzUM44KOtJUgsyKrTUcawN34QoByk0iSzRP9CVfHTGITNJn2qc5N0lcq1ho0wv+JQ7ZeKcMX+BcfHk6ZP6hu9XX38Vf/3rX+Orr76uuIeUmVlGixe9fprabxV98cWXoZHlHFCOnAOOlf1U0W5Z3DZsEh3nohMabV9Qxmx/Is3ykwXgj52iqbgJSfzDIFKMgqpNfwaThTkGBbR/TYNlZ/BdZBm4A0xacOz70q9MOxYLGM9skTm3XOO5a3eCD9MS1kAAJmRp4VHvrcY2qDqRN1J+w+bAhdQPcTh3/Rb9S4xP48rndregUiUa89L5roExDKvoK+jAeJUUwfwFgkakxTEShzSII5O3EHvudpy6AWRmZF6DaTPELZfEcy4bO596JP5PP/9L21di3wAcPNjp5CXgRZgmRKBPxlAezOsNeUS/dWCWm4zWW7SdTMVu0iTx1juya14L9UNmRmaGLnPnG/kHwRt6v6N4ofymf5u0KxwGdjWZvrvQ2+vexvUx/ntwwIH4ANjJtsaKOlVdN6FbJwfT0Vz8XTgzS3ZHdPAlNmJtathwn7GGam+YZt1hZzN6kKrOFTrzIDNLOIz7zT2/3eW3dLV5/JT63/72VTzHXiobjaIWlzZxCoYLQWT98YpMwoBctIz9KJ/1Q78zL7Wj/DbqQw5ITrD5pKsn8xGw3gX2mJ8w//77H+Lnn+ZPljvX7bbgGi5N2916blpSN5O2I0UB7Hy8TF6VPsXo4cj2MuSPtsYrDuv1N6xPI/wVLuDlK+yoU2w87Y0FPFCxrHABn2/CRWhzuQ7eBmmf6P9MRULJr0DGXAa/QXvngGvFoZ826ZoN7jCswzGtTS/hE/YA97GLHz58FNr/ysMT7O1vvv6mbCYvZEEVHhxW3dUqZnwHlD+JQ+zcjjwgaujUMawvBaYNlO2thbpyhRw5dl7kr6FDvrjW2zfLBk5+Onb6QS8Cpxwa107W97BxhB8NvOL0EFGZW7NhN7xeD9AnjT0KbyaixthRx3oT4+TsAnW1YN8KfFWKOddg8lLeuuboC4aVH1BWG/qV9pteE7jmmbG0u4/urjRp2C/z28K0QKd5ZjTolQrXa06qt3wl4DxyjDbOJ3i84YD0nEORGl9tuFdn4ZhdMi8F7bzt5TYm9I5z0fryrbceRxy8OLf9xujnn30W7tsO2D9tsQ9P2W+95GBQqP+FCj7ri8f6+o6vMCGME4nOR+13dSsQgTQAABAASURBVII/13nKvKy6zNHMjDWy4q8xeXB5cuKl8yqcM3QryI7WW3RkWDluvZN2zQS4xCDxpp0QrLQAxbJltN5nWcTvQLYWWX9UDcGx3sMBHukugD+WoFhkZjhfD5g3Xqjev38v3LN7sOqHYdSF97lkNW81rKv85FjAt3lsNoXKfsjjR48fh3se/++g3zRSb7tfddz8FYXvvvuePfeT0knSUpUlBFKXMCRF9SUjMvMagrBAWgMyiWdcOWl4XO1/Ud9kfcDBdoMv7juXg2DHybFb29/j4/C8YmJMHUMPiX/++Zd48suTeP78eX3g5AJ9utlcxLxX2KCDuBipSSF/0Uno7ZEzkBEcI3yd4LMEVXcMFNyMVdKN16/l3yhcEboerWV0bMsVcpQJI3ZtZ2ZkZmzYW6rXFnB9OEXWnzx5UmcO9t296eNPHnNWcy8G9GhvrXSb4TUy3LtnFBP6dxsbxlwYGf/MhBdTXfLLI/kzkd6of3R8xPx6EP6v6GN0+AHzTBo768V6WMcx64K+9Dg2VAt/4vv+vQeMxxG0t9A1+ie+zGQaTDHavxusuhGhyu04Se/4TIyptYX9KpPjCky2TUbmzNvIiMwEGpARIUSAJkiO5E96HQP10kv0leuP307zm2n+qtwvyJqXFM6jFfvNYy5n7p3cixPmmx+kcB7eI+z8cTy0R5yrHsYG+KNc1vv2q1LrZY6BBYpEyYSnhpf0fd86cmIML4BHLl0ndPXY4BJ+NPIZmwm+jNgs0+Y8Ji5523gW3W/7XryMANrFaXQugJt5l+eRlGsc6LeYZhSgydai9R4D87GvjyPq4vc4Nu0wtrkGemyy4UeMGSEdtd8K6ZsICnHFjSjmJ94MBEKXvgQu0EKI3PuLqGoRs5/XfhB+JwjddWFDAdLMjNY6QD/tq0AaTziPzjh7qw8GcPb3irmp/ehcOUEWXDsOvZhjfkcwB2KCAVNk5g4iCMTiZhGdlujsUzaC8rHvGEcK8w6yoMN5fM5cPo8RnZGM7TCsWMPWwEF02hercnzBBYXh7pgNA+M2FKyGIVq3j7SVhRbUGZk7iIxGuFMm4YG6YsS23dKecpRB1+jfiA4dkSvnjXrrydOn8cOPP5S9+JI1mmLMj/txhH0uDlCiT47jIZeG6nvttaCtLbaCH+gb93TzSJ/FP+EvEHc4+zeilEZpwZ/wp50/4m+L7m1ssUtsx7QJmp1QSdv2U144Vx1LwbVpgEfDeo2eXYdpvXVKJxQwtjSqzSFPxi0jQ5viHcufaowMS0f5lIddMZlPX/VBVGPQ4XGAee7vlrrMY/ocOzft+iDv/HDt48eP4l/+5c/x7//x7/F//uM/4l//7S9cED+Gxh5+cOtrzjr/73/+3/iv//qv+Pbbb+IpZ6COzQRO+yTP9VesRbadmZGZ1G/0dRW9d0idwrVDfe9a/PPPP7GH+rnWWfEcs2Z4dv75Z1+U/XFweBCtNfBEyE9xHKAj3Ed4QeyZu5fArl+PuAQ+uXcSB/BWXIK6Uj2pblWGvv32W85qv4L++RcanyJX9sH8yKi2bCdbRqbjMYV45NXk2EZE5e3lj/Bxgv8TfKB03OkcJ3o/P0R4QKywA0R4buTdieRmYrVFPf33hZuY/hgx2AdL6Am8HJmvNb+0NZhnI7ItlZkRDflyXJ1XvbWSi4iMtzvyearYnT6JIs8W8Y6QIMvkLRiO2TEkc4C3fSr5MMCa2ZCb3lqoB5wvh+xH1GHelR26v0R2V8OqsLmv0J5SNt27X6JznTfqXnWa/HFuK3dhDekAdwrEY9/RvuVGZZhw5o7unV+yR7q0LkCJkBah9R6ZpACR+4hfD9t/RhGU85vA64X+kSn064NooJ59YYK+tTpDmvDk/YFKsMF6UcGM+N38+B2dCljFu2LiGYYvtZi4SDFjS7EPGPQK9BFC7CZRYfYbvirjNQrbhWGNcA/rdbjoZdrbW0SSlmm6QJ4NASW4KFknwhaFoIDaLiXqMZ9ijNOEIUjSZHDEiNnCz4qw6FyWYfOKS0gPnDxgu+Ciz0/9n3KQ9pILUhemZDSpFE4UlY6TUPxO2BM2LBrn9iWzRQL25ZhJrLHuxa88MH9dfV5HJn0RJAsivSga8YNk/YvLTVxy0HDOgcaL5y/iGZfRrzj0M80JnpnFXxfC42r/JPZ5W+MBb1SYG4woDx9OOYRwI3tRm9ZNiGdCqWZmtN6K/8N6HdIp/U2FAT0l5dJWgXh/Jw7asKJtbjaX9O0cvrNx5kBEXtrvzAyeGRpjRYXcwRybx2wOk1EPaeXvXlcVCNTDi6yMvT8aycxoNaYZ4nMsBWVoZJFRhqVzC+9Mt+sJDn3jykRtUDlk8uLXA4EF3LSdvTqHv2O4GB0hB/fv3Y9HDx+FB9YaJZ+wqX7MQbIHKo7bGr67ePXWo0EbRCHKU4yMz8Q4TjZcALWMhTTcBuv8PSALKXyuAD50FInGBfKlBcoMFd1LmAQeqReuU2csc5wCdzwiTjgOZIu8AuMRvKMciMQsVBzawlwIlI/ZWijHGnuBg3WMyzYukDsXzALme/kspLWwIp8jPM/MqusYdnScc2IYVsyPVayI996j2sgWmRm8CjKzgvLEsXM+G45y5OlTpgrpG98DkwSTMikPzOHYVcm4cuTxVHql7WVV/OPrH88Bx2AfoMCo0j4hn5PGFgkdGXL9GNj4GW69h34fVvjIGHFlT71gOeWv8heZbsm4J9j/sQ9Tjq7wdjK9FW6WIXZFaIWXuvDkKsPwkr7nV/nrQh9DvzsHfiOH2cSUHoqM3MllZhCLqBdhhIb1bBuX6NtzDrZmO+QSe2yMiXUuaryjXGaG8q78m6CNMDpvjAATcrLEnR8HZVcNYZoXdh6k+pPQz549r0+kq8+pFpktAtxRbu5zRlbMV+YuTNYEPXjg5E26c9C1+v6JlyD34+GDB3UYccJFQW8cRLJunHJIp92or712is3l5syDu7H6SCuiA+SH/bYdUqEiAUMA+abTbGRm9Nai1rE9P+UzsKR39IWb4M6B3LAeWKcE9IhxLmKHO0AeV709vAu+TOgBfyZ+BnQIif8GCNMpU77hjN4b0K+g0U4C+rat3aN9JBxgA5nuWJ+fnXMJ8SqeczCufeX6DEuitV79sp429SG2VW2UOQj1ksC0YVjT3oqytt04pBzikANB7eTDo4NZruDJmvakYWScz89t73R3qYN9in1wuQdbDhsCZ3n19UB9ZbPihCuO3+hbZlKSB7yO4T6UjJP1+mPv5tTMjEwAXL216sc+XumVnrHmw1KPGbEEZzQf+AYJdEsnoZs4SL/Rl5u5v2PMlqdIMaJX9PYhMyMzI7JFBH4EOmRiL7eJOhBh77TlYEgebTiE9VBkfyw3u73ihI03kj85L8Gj3Hgh5X5NX3kamDPyvvZ8lHUeb9kTbJGHkX3CxBhM8AUS6jEojOB2T3qJrlPPXbCX89P6mVnyq5wq78MiM7t5Fug1wV41ytq2fiHnNQGOjd5dkJmRmWGd3hrzoM9AuPUWTV+gTGbGa07ii4YIczOz6sw6Zc0h6kEcsJd3zrmfP+IC75C5dXBwUP3q2DSZ8wHpFn5t4fWGSyD5FTjnjPv/Iw50792/F4+5kH3kryqcnFT9Cb45F91D+SEeP5D5Cp16iW2+BV/1vZgQ0JcAPu01QpnEdxA3nHNjKj44rve5NKsxRm8f0Zc19pd09QaWhPvQoIy4/6txsw+AfRgZc8GxlE51u3ABfZfoC+tZTpnIzOKdPA8cqHnz7HhsNxagVTNehzvkn0Lv/tCAtLSWRUvmPDbSeX52VvpuoV//lecgpNsHx/j+/fshz9SVmXMPMsUlyK85LXDK/IZ5seytzlnjX758iR4/jUvk3/zMDNdr55p+Q59ntmit1fivVkNkJtCCF0+LFTJl+8rYivkSGRGUiWx4RJI+BQ6+0l0Ctx9TBdMX3/A7AMXlH6ircKOtZS9pf4QJ/VFlKJGZRRPv8qs8fWstyZ1H2emFRBLhDWL1uGueF2hnnCcUMAaeRe3LlG0FaOTHARcgrn2HyK96pPdVyEMhk0K2Bu16YaU7IEnL5J2U2AGhKEddHkm9BdBMyhRjTF78xjYm/rbI6ZaKxrbkjdOW1JEWNpy9XUbbXkRw4evFb+I3LoD75jSal79bLn/Hi0guf5P51eAJ5ERmoseQDfrWh4Pow2HEiovfDuQhl8ADl7+r2GaLbexkgFaT9lOfDhSeCHJnmN+mxp4zvsAumbqgYIyI14VwBOTErVJX8WovYi/+9nCILHRwD/kxtCSN9N9xP8MmURbOsYWcj9laXaY65kfo3YODQ+bGEI554KhWJBPkuU0pSTyWmTtFxMd+4utBCeqVN/RMrGvKm+1u1X3oXuMRGcq/c3dAb87rF22BeKTOhO8cXR+sy+5ynlvOtNZ6ZLaIoLydvfZI2kXMi4jMOW5bjX7rZ9WdongDT+rb8tjX5/DJdV/6PLe7dM1FF48RcQCPHj54GPfvPwjX8947qRFVFnpH6BXo9dx3ODjzoord/aLOnGHJqBqG7PsVFA/BatmCuYbvzCweNn37Bk2t92i9h/Qt0FqvchlpIzN94gWkf3O5DfW4Y2TctoOymZTPFkFYuqp/0hBBSkZmRjnSrCOAnCRLSzNzm/lLQtGjvHnG7QfkHjy8Hw8fPoCf97loP+Gi/SAG9LPy7zrvGvICm/3ps6fx088/x08//xxPuBB2HbhgXMTZ2ty+7U6MwRZ76oIzafdKnqFaVxyXjGFfraqdh1zi3ucMVbvBtaDDq8wUXQReZkbrLZS1hV7XLuv5oTM/aPbZ55/Fo0eP45C9gvrWL3m84Izfs/ENNqNr+hly5Rei3Df+/BP0A7/8/EsYlz7XeXmdmfPYtJnPgZvgJ16NFUJRLIWb+PLV5IqRde0v5U0hg6dCt3zq81jW3F8DKvNQgYeADb8ziNt2/lAAX+WtoH2hXeY5rXITrDutJ3pwFdpwykAiX5kIxTt3wrJvApGYp/+OUG0nYpnB6xoYDPkrIBTEGBb6VoGIyMxI5KkBvbeae/ZphZ5V5l3ntYEOdmcdnXnX6OvMl00om37g1bury509Ko+22GTqRduMK6dwEEnaBFq2aK0VDbx45nRKxIQ9bP0C6SVxwE5zDWjUzUxSfBZ/h3vpmFkFpPNUsn6l/U+9ZgJ8zzC/GREI2g8TfdNjsSVPvtyCtuT9b/MVOEGBUQhd3Hvv86KKsLTeY82G0A2EC4efUjypTZcLxlHlWUfhEY8CpuiIT3ASZOaVEGYSjoiMKIidM25dF0E3+eIKywL6czFGiSezSocT44LFRiVueY1uFx2/OeInMFXy4ptcmDB8nFQaQNYuFCI1ohSD18npQvPY/yPFZvbe/XvhJHXTdEKfDbfe58kVGSowaR3BTzSyZXj5qxFTbTFZpUnj5gWXz26AvQB++fI0yhDEQF6vhzjk4EveusDNP3XxIFzYhrWHXz2uSfGiAAAQAElEQVTswysujK1n/ecchL5gM2Zfqgu0u0KxiMdPTfnJ0ocs7I/YjD/aXUx6sKnRpPJxvDKTqnTavr8XRFh1hPZLeH/G5kbD1nFQOSk70nHIZmaN4ahMUaPkyYW6FGbYdkR5BheIu53tZWZk7oD+yuvWZ0XXdsqObMrMOCYMK+nR8DjHWLlAicpHu6pMWjcy6gLxDENBI8VPSys3+s+ePasNtbJ1hJHx6SefxL/85S/xH//xH+H/9/WbSvVp6pN7ZYyuUeTytbcemSCeyYggmLxmiCAY+67SKc+zl3zXuOxlf3BQvL9W2TKMEgpwAgKG6RvU/7Xav0f+wpN5IctwrJSj3nss/B05FLxkTC84jHChdH7McnhRY5oRYX3rOC4ak2vmkzLpPD5ANo2bbr7lZjmiYj0zHyqYvHeQ8IPY7rHMLvhGLyNzBgIhZM7xzAxdJj7A2+hH+B/hgGP5bmCpItFJQSAzo6GTlKU1enhgoyMYXg/rWCt3CxwMxAc2/+va4NyUvUQ8Mj66jxz4cA5cSecHoVD6MvhrLXpvtRErGWWDQnIsznVR28dvNLzAtjnDDtD2CeZCR08PwyzjS90GLtcPN3uuyYL2gPhcq8/PL7ggfM7m/FloP4lDW2x9MMT3338f//Wf/xXffOMn0p+WPZQpjUCKAa18q9uZlWHmDLeiM52r8FPxfpjr8y++qG+zafuthzVryMhF1BZ/Bn8Rxk+S++G9U2wxbYvMFg0+JaAJKE+m7YStM4V9xQSpsOmCaZZfrYY4wF44wu474sJFm+2QsO2u0B2rYRUHHArf56BL2h4+fBQPHz2MB/h+Il6++NN3fmtoH7TND7S7Fl1zy583eS0iZIZwHTJ2A4gk5TKCN2BgDkXc8u2X/BjtMHxf0+49Dni8EPJDcq658k+7/Pvvvg/tVw9oYBKYZnpW8OT4+IQ+Poy5zw/Dix1x9dZDHq/gzQGHgIe7PmqXP3wEbx4+jGMugHrvjNcmlK0LDpyUydM6FDormRnZz2RmjdkwDOjhWTc7JgElgctsyH2PzOowKR/+ZGbhEX9vLaTfdgfG1zRFdoIm6RrhnXy8Ni9mGTLtGuKfxNmzHamJDx9Cn6D25DVEZGbIC3kyMCaZyZzZMl6X4f7KMZVv+hSOCT4pa8qP4yyM8FAebTjYPsOW1x70ENDlubfOOrvmcPMolEn3QQfsZzsXEeLbYkd6CGVd8QausZYLkVG0uM9SntR3G/Z07vdmmodQFsUnjSN7og0HoBP0xPVAgvH9nrQ4fNDPzMhcoBWvWu/Rd1CHSswL45lpzbuBvMwM55F2ccssXL216A2AH/Zhwaf9MjAnHRPLB8yUP/LbPe05F4La38a38N0yR1wEP3r8KPzfff4y0gPmpePy7OnT0uHqcX+y3f3wBba79Rw7eZURcz8DB20Vj+QvCuKWy8xoXbp7rVFr9Ok99uiPPnkcn3z6CfryEWN+LNlxykXoE2jwMPqcdYqqzP0D8o/CsWstWXMu4oy8cy4gzunbBXvbS/aNNZ703TLyR36sWAuTOhlSDpA/sQBM+MR+w8iD8A2PuDecYcivzAzHu7WGvtsW3Z51uAeSr5fovvPqxzn9n5D/4aqv9iFwI7SOzCVn6oi8its2Sj7Aa/qW9uTXixcval12/Xv+/EUdTrp2ZyaYomhQNoQRnJmNMVmF9F2yPxP3elgXDWvGqSNrmXPdiMWPd3cfUEXk9m+krzU/6b/0KUMTY1e0owsqnzzHMTMjM60agZeMuXV666G8B26k7nWdjMyMKtN7dOSk9R6tt7BOZkOfTHF6+io8x3GMrBu41lqNU4c3jXYyM3STtDgYRmJOq+CHvMBT6Pb9nbRWO4XTTK/bZpjQZ6OXutMFfd5Ez8uI8VVsLl7E5fnzGLn4zfEsgvycLjnD3wIjIB7pbRHZgVVEWxM8AA4LjE85xNh6TJSZMmOyjxmhN8MUIC/gfgC8BMnIAsM3ARQ3E+6KibLSrwIVu/ky7zbcLHEdm9dqZWjjB2SQsZF5MOJr7zovvTTzSymWGYZVzYV72EgnJ8foonX0Do/i/Z3jOfPH90yHYznSvva4MEKHc/DctRHdEDCptRZZkFFx2ldeiTAGEcr3wLqyxpZTR66Zt+thiL4aYqkbuExe+w9xnkqZmBsGknbUOyvq63faasj4CI3a/cUb5oQXvx35X7s+M3dcc/2VhufPn0Wjofv378UjzmVdw1vf49fSoI3dAZlJF/O1HEf3tcR3SbDibYjkL16HJM32W0a2Fi1zhl3JiQFUJhwfbRr9kfEKXGZG6z0WfoOhatk0ir3GiepRLoO8BJQDgAxxX8NIeeRj7x241jIO2Gs8xo7+05/+FP/27/8Wf/nXv8SnrKGmX7IGemn69VdfxX/+3/8b//mf/ze+8ZvBT57WLxht0A/aT6476jPX0Jecb7tWeJbq2mG++5JH7GE+++yz8H/8DsgCzV89Ur7AVSIB03pvUfulo+N49OhR+GuL/1HnsP8W7hXkmee1fms8M+MecnL//v3wA6L2X/nym+V+u/lvf/tb+M1mL7Ol7ZL1yTIJH5T5hIPGBcdB/S7X4KgshyJC8BY2EiDqYAgE54QK/O97/Q49kqcLq+TrFrvxEn3kvB+xnVtrMazW6MMhBnRkY0wYTlg9j8DMXzEI8cd3yIn61/ktKE8J1Sv06iH7/ZOTk7iHzXqfdcD96zCso/VW3bS8vDnHFnVOLXDBfKw5xz5E3OIsNQviBrN67yG01iIzI2kv8OXYuKPH+uJ3PKocZcunXCY1hIXrVFy4L6o/PhTBxUO6UD7drrmrdbGkXfl2iCp69HxnXxi7Ce1m9J8wVr2D7n3fjgsmM+i9dYRnFW4CnYArlPR6ZwAcsCiviWsUDPqkG7dstgYGeM3CVQIpx4vDlfz6i7YUyitYSkBbZoaCnJlkX0NExoiBfsmmxEngguM3YFXuKvKXp6d18OOk8VNAbjI1vBT09XqIAxa5FUrF7pomeZmJYExllLs8diamE9HDtfpJIw6V1lwUrdYDCknFdIByWocTuPW5z7bnpsiDwVcYMW42n2GwuPj99ONP8eNPP4Y/IegiKp0js3WADttaD2sOrjj0enB//hQWB2B+olravMw6pU+CfXz+4jkbh7mPDX6v19Kzpl+H9alefxLPn+GWfi+Pj1gsVTDGPWSsflS7vZRMZkbA03wDxFucikMYa5wjpGdYwWNk5JADOvldfUSeMhNME3we4fOI7wgIJN/1aOXLAPJsA6kydAeQtHss55hqaGgMjPBYmPSVSZTlVP7IodKGzf55OBb+/NePP/4YPzFGjpfjdsoYenhkn+yLhsQjDjUeP/4kPuFw4RHhBw8f1CfZDjmIHJCNjrGaLSMzi6IJvow7MDzRH3ssELzuUpW+6yUe4a68D02r1qk8xftgln4q8UwApNOvCrzjy7aENxcn1wfeOad6Vz6BbCGhtq9O2WAsbJj7C/iJ6jMOOTzsUx9syB8Z78BpyK2Qx2EYYj0wR9i8HABr5swwrJnLQ5jvHKz2mE+Ot5AJMeC4fuZ+myrM6aYB1wmVbPQGiMuEyg27UxB7LnMuML/3Mj4G/8AcmGf0/IZM5kQysqkc9RYdfbBiLVEnDujcGYaSO9NWwxArynRlnTo7EQAR86sURAX/aV/OWeGftgP/HyU8b/UbDVfrtWOpDl42bJcc3l+4cUMfTxziJLLfkGNtQUG57si3YdMVafWzh8aGl2ZG6mrPnaPHzzl8v2Qz7jpu/sAc8XLz0aPHdVhm3SdPnoR2lLbehjXddtN1wgr7kHMkMyMzg1dE4MdNl5nRWg/X8KOjw9CGcr0/YVN2jC22Zs0I6l1wGeA3kV+8eBnPnj8PD6ROsc20Nybsiol+lC5AD7gpsw/CyKZ2JH/2t3v2T9BuhjrAfgrqi9ZZ82hPHjX4OQyruNYVhldln7feo0N36z1a34PWIjMlGcgKZ+78eN2RFRS6E6h1I51IvO5KQpCRoG9wgP5nZriuam/LQze49W1dbCX7aA0/1Vw2Lbx88fJFXSgoY+YfsEZ7WLTGNy4fIiP0W/Zo4M/M0GVmaC8fYHcG4ZnXI7QAyIdy5cbZsbB+l1fwyLD1La/9rgxuOcgynpm0RTuUy5zbifd0mQk5eVXLvglbaNowZzbaKsiFBTJbtNajd/0WcV0t/re4X+tSawkPMpLuT/DFue5YtMxwbI+O5ou6NfNxxZxovQdZNc7yVL0kT52nZxyY+GEDx96xFU/gugfLyNSB+xPkZb1mDQZPMNmcsxvGXxzi0y+43LBXuADOS0Yv0U8jYyhdzs0BHTXLqPQkrfAwB3i/48NsqGr40LFfqZLppH4mb2CijP25Atoad6B8ZWZka3dDZkh3QSNMubYPvUVvADzpt8A+ruB7R6eb1yjXHKzA5Q7wfExX71tn2NlAlpdm9+texKrDnzP33Z/LU3ku/dZ3YEVZfgUq9c5XZlJsBulaM75H6Bn1zvJze+7RTDsgT5oSuqVF2VBGBM8Stoz/lrEVzFemTJfG09OX7L1f1YH3lnIj+r4ISt+Onb5AmPFQphwr/Suofa1lPgzkz8jcEMRgfAu9F8jkBeuxYdMMq/M26Bnl897JvXjA+cIBfLH/S13nWdEIveK0vvNgom/imWhLHOKTR+fnF2H8kgPIws/cqHLIpDgdY/ErJ5kZG2ljXbe++B0badBvrVvldwJ4XjTc9t+C3nEDpH/LmZL9EowncyPIS14CXhTwMi4E/cusUEzwS1mRR8qJ65pnN/LTEjUX0D2NOUOVsA15Ig+tl5nMux4r5laDL432MzN0lrVXhn8PmHH5XgCsE20BObXgJrYOQBvZnb10HzfR/DbvlgteLnkTmMZTLvxfxuXFs7i4fB5bLoPHuIiRy98xsHGoh0jFFA3gYjcG+nxA+DCmdhTZT6KtTqIPhgdY2SL5gxLK1dvXO0NWSd8JlpxjeFmQkbkPQTwiMu52pv8a3FUTfplc/SbsuLlOeDZxxnmSH5hxDrTWsDXX4bnSMWeL6qZhWIc6M8pRGU5V8F1f0kuHyrMOREzMXdvfogMKkHFpEntmRke/t9aDYOjM26LXNtglmck+dRXab9J3cOB5yRr5XEXrHVp3LdHOLiSKm1AZU0zMDXFnJm3NYPfUM+p9bX4vxeWT5Rr8CfBqVzuHLtljDKyxftBvtgEOoW0oOm42+Osx+34brHVXmukfBkm1uyGDv4xI+ijYVyFN45XM+6YPyAvlZYsOdfwMmxblEkwV4CX1ePVkVAb1eUKAlbIzrpzF94Eq0qDe9nz4+OQ4HnK26UXtw4cPWTcehJepx8dHnHs7j8dwXJ4/fVZnpt9+8y2Xqd+Gv9D0008/xc8/+y3bn8j7KTxPffHiBe1PoRy5BnlZ6x5rzVrcersi6yoAPSFcJURkZhS/KD9gT6zXQ+E7Pvbc/AH0Pix4xMXww4ePwp/T94Oj6WwdOwAAEABJREFUR+zn1sM6VsOqZEY5sp+ZGRvmhfrXD6L+9PNPRb/nwNomnt8rd/K7MVadeaKf4V+E8ssbD/neexM0+SO8gQPycwHludZddI4yPrFmBPxt8Nq9Y+89WmuRmXHtFNzr2D9LaL8HdIgnq2+tt9LD9le5HPbOq9fMD8H03noESCYms7za7Oy9C84kLrH7lNVt8XGsuWbZTCrwKKEjvHUt2IdFL5e+aVn0ZGZkZlw52Q2IQ9kuuMr84weke4GrSQvZ9vAG0Mcb8bvKkNaAf/pn7miGf/udySQFUChXq15GygGbZH8W6vjKUBnCfAXRuo3yKmbBuMweEdIFFiGz/G1AUq1yAxiHyGxc2AzVfmsYkOLDmJkEBNlP02kwuClzM+lBoJevv/zyJPwE0IaJkOmlbmCkbuKCSTJR7wAjxstRL0R7bxit24gMJqDDOmG8jpA0RqPNtf1mIXQxPGLhG9brqD4mJm1vtaAYt59TRFywIXLh8xNGT57OdDx98jS+/+GH+NtXX8W333zDgvhzPH32jA3kRR1mPnr8mAvfe+EmVZqEQxas3jtlzin7NFyQXFT9JJWb5VMMSTcZmUnd+/HpJ5/UAn2fw0oPSr2wLjxs9IZhVXQOw4A/hEqmg7v1Xn3MTCgPWTC/jO5DvMXR6YlxsYQ4VVTyyf/LIC0HtN9bB3eWzrDstDMEK0xdnqhMkbwRaIhC13XGGicXjxm2MdYBq/4mLhkHx1vjUWUXMTKmE6A/Unas/+10ysHts2fw94cf4+tvvo6vv/oaA+DHOtSVv0GbB8iAPPWT5J9++ln9tJkGzBEHUSsUdWstMrMgIq1CO7Y1RckFHZyQuxmmXd44++AnZX7TxQpX+bhyoA4hAtyx76hAzWrwvX3xWB8ftOLPzMjMSsjMCmcm8d/nKUy+AJ6IesVrLjPDOSVfm7KTs+w4zhprjss870/Dw70zDvk04NxAOP8sRxXmcw/HR5l0DA8OD6KA8XRerzlArDmBIdmdC1TKzMicxzNyR1r58kowbfEN3wbzhP30jMyshPldwY+v/5UccAYzI5nDTPAa94Z+WCFjbj70S9Z6i1bQo5FfkK3Kz1XBU4GZSbclak79+P7IgTdx4HeQGJWVQBOuXa6j6t8LDmI8tCzgUFf961qr3lW+tV2ENbaS8ZJ3ZBs0EeCbkGvXZz9YZby1Hh56uX5fsolRv1/SRmNeHKCrD7DXPCRzM+/Pff3bv/1b+K8WLOO3uJ5jS716dVo2nnMudo4ZVKG0kazg21/QJW0T9onLqXaShxUeJnzyiTba/Tr4sF3XG/vtIa+25myTnWKvXUDHNsRRuMSJvSpvth7gYJP6wUXzRtoZK28bI2GJy8yw34I0TNgNo2U4tBspIw75r+3rWBgXtHX95PRN2MQcn30vNq0jeOg2gneCPrRVzC7l1J0Q0JUUwjNI6O6n0Ek42ZlZfem9h982dq3VHtQulKefYrN6sOTeQTvsCRf69Y1ALoFdy5UP6ZygUzvqmt6IjNlt4Kkyc4FtL08ysRUg4hI5cpwkRV7ahvXtu3FlUxiwjVtvIR+Uu1evXoVtW9c2QUcfMjJzbvB93tYBMnOuj2870uG3O5w/tinYHkRgszQOqLDXWS/kW2MOZM71M2/78T/lfud21VVTJFjpYggEmRNjbJgvyndrydxb137Jfc0xB37uR48Oj+IAHTEMa3jXrUa9bdWTpx4mn5+dxzk2ovxWRuS/Mp/gXLG/XVN3WK9jNQyRDVlgnpWuo23bLzzIkzhq3p+dhbi25NugOm5YU58xy7QXE8lTOHbCVYdInZ85Xxpugrnm6Qv74Qgxh/gFZNx+bDmk33KAeRvMs2xvLXq7G6TtjUAbmQmKPQCP5Z0za2xndbIfuFjTd2GAfx5cOdczkz3YZf1q0suXp/WtVOfysB7qm/zunXpr5J/GL8x7dbiXZX6Qs+Y9+s65khEzDfEODnZZZ79kaz1qfIZVyYn7NtcO93EeQKvfYSX7iFfs+V6w135Wl7tb2heP+EbkQdr9oIof/Hn+7HmdL3ig/Yp155K95lh7zzGSSo2+NwMAd2mkQJiKiHgV0Cd1HvsKfPBrpm8M9ZoyeYEeNJyZJX+XrKPKbO+9zgncwz7kcHw9rENn/QXUP4ZH9S2wRbY2yLj4NupZcBneEgY9emqIzGRunReYbn0Si+fOy/VwUHQ4d05fndXa2Bh3ZeUAudHvvdk08xY+8UjX+4MVAXl7GwoZeeVfvzIzkoHS9ojIou2Ssbykn/YlM6NBq/mZGQFkLH/hiIYueVW53ghFjUX9BOlz5Onp03j2/FloK7ieNMp09ETvPcRbFRRAAo22lFWh8qEtU+y0RZmpWrQfQoZZmfo3AVS/4UnqNqBH+ocAd9ru2CF92kbjYrf57d7tq5i2p7HdvMDGeB5e/l5uXsY4nUHlBXAZE+WhnDBvLpSnWJE/cBKzjikPI3YXwJ0L4LY6gtfKE20n5aHgfR+qXVWBLRG+hMj6i9dcVsr8ruDuBX8535upIBxvAoq/XpnE+clM2gULvHPevMK28LzC+aXcL+d9+s6VAbmwxkh59UnNpRnVO7+tn5aul21PYXvqL2XaeWzcLilj0mG7vcN36k3ouhFddsnFwiVzgS6w7h7E0dExcMR57LrWk0aGTUzQOiEfDLYowfCGBxby7GXOdLkeq5/8go7637B0OkdWA7IC/jPWb892MzO0//1FCX+yeAW/LLtFR9HTPdxvDxYdEn8brGaa/g6q7C78+3tzY5kZydzPxM8WjbDjsmLNMmy7G3Sx46GO16bXPhnhe/GeApnpG3j9yczIXGDJzyWw86dI/myvNULIP1509NQaPX3Cuf/jRw/jiy++CL9xKzgWJ/eOY8s8f8Ia/tVXf6tfZvrrX/8aX3/9df1Ck/9/94cfvo+nXBJvsFOU88ePHsdj4OTeCX3tJZ90ZUfH+3n2/1J9DW5p94LaX2P8P//n/4T/0/izzz+PY8/th3UMB2vCx+H/Df7yyz+F33D2VxuPOKOekHv3cN9++1387a9/K/j+u++g+2m84qzd+WBbKVMgcVLak4CA9/F5dw7IR0E9tMWWWMC46c6F+YNSHflr4bhmtkj+5lYmvAUI/hM9mfSizX2a+5VFvfK3fNC1eEC53lfo3nXp3WPmn3DIvdB6fRDqR9mhXlc2/VDROWcx6gfPBzaby7JDtOG22LLyVjDsPHTO6Mt7Odl7i85c761HZhYUYXuvkvm9+D9zMCWejutfwRLX34HFUIX1Qbh9v5nxzw90nSeEN3SmtRZORhekNQvBDChTFueGsATCosAqXBObBn0X49sKHX5iI/A2Q4hrRypVeJsOEKrMzIzOIh84BVYDSiPBw6K68K1vYDyLF/hlYGO4SMslhss5m/RLFgbpaeJpPRp9mfMvQ8FvLWehR/Dt3wELxMCia38zYYpPa5RZ1WZnoM8aHYUnIpywGnQ///JL/PjTT/GCg6t5Al6wIbqoT0edY7yY5reQT09fhpO10a4bZw/CHj56FI8AvxmxBv+Ghf4l/fHbqP5E1jdffxP+TJ4Xv+f0CUaFl1h+ckqF4Eb63v37Yf0DDkKKvt4clgjoD1wSyOQtEG74rdEvoO34kplBVsyOcEUWf069611jxauBa1gNpbCUEXmlIpff8mmzU/QefjomIwuueQw3aEHA+82P+TfBuhsW/X1wvAXTJgzHzKwxby1L9rYYiirJFy9e1HjJ3x+4mPdi3UNc5WsLnb23OMQokKde/HpI6eGzcY2JNQpY46wjN0JrnXaEFjQZ5SB3onPvAtoSM6BiqVPhQnLzNeN2TPbSjX4QQOAemgiRRLm5nQr+/V7VXFarSSsCXj0zz8Yas5E5vWWcLzjYcN47dv5clt+AVxc4rxzzLfPGer212JfDtTqLee3cODg4jAPANOVzxeFfZwwbdRoykpmRKQQOPzJ8nHNx5Ra+6d8FVwV3gQxQ7sIfvf9vcIB5TEeVR+dypjKwg0hyBLx6kCEeyylnc83KKPkXh0BkTvz4/siBuzhQ6waCdOXfVcg0yszCZuStkJmRydpJ+S2bCA9rXD9fnZ6WbeNGw7V9Yi3PTOykVge/6l/tkEW3Jro1MqKA5kueI9j4T/UrLq65wrSdaCkKxxGb9nv379WH2h7U//m6H25+jrjw8RdZHmMzeZhvO64L2ktPOIRwDR9Z+0EfhWx+0bQEVOprryVnbp1sErRdem/YM0O4dnjp9Ojxo3j48BEXGCcxDGtwRtmR2nfS8By7otYkLpvsT2YWTzprjIWJEu+xGlaxwlbSb63FDBlzm73KWEdobY633iIz6c1UbbrxKz5mzE6+msv4m34naJ/v5ZdOIU61GYdv2qCheA0CV23Vi8jdj7mZuevT0jdoRwYafe2thfLhT20f7Ta12rDG19ivdCO0xfxJtl9++ZlLmedczpzFFhsgytECNNv/C+x8x9vDw1cc0iibwmz/TdF6D9d57WQ/EPngwYPwg5zLniIzo8Hfq4P4COI7mqnbyJeekfbkJ9nv/Fh+lN/Yk8pCATaK80ioPPMByy5wu4HMZCjydvL/zrg7bIRRXozafdjrjqXhFfvAg8MDDqAH5s6qxtWxXWPfHWCP6xsfKOf4eglZcfZUvc8XTCqEhe81Bui0Ed1luhwu2PE7Y/6DHKbJhK7aRo0hdFnHXGmy3RVzWRlqyPYMPZzLmZQS7hqtJPE22BjJ0lPeHS+rVLJ4C4yRSjj2QNmVlkzm3u8GGZlCxjX+HnM7pkflGxcyM3QjMl68Yw5rqwtMqVD/OfeF1jkIRm+bJ2wY+y3joyw4B0EMqhkfgddZRCHbsXxmFk0LDZkZysMB+wD3dUdcZnj47Poy7+mOw/34CtlxHMXhAZq65Iw99zn6XFAHmTcxTrZ1ySXJuYdul+fs6y84cONcQfmgH5ATEqnGJrB7TF1gTip8MOMufy7x5rf9M1d+nXHOcAathos2zj6MO3/s1z3OCDxnOD5h7Vqti52LXrNt8dCtkvWikJdru/hc3y4v7N+miinzR+yP1dnOMYqG5c7hk+VGdJ4FMzOyZVRjkdEIW35g/ZP2zBat35SfoHj8Jic1t8GREEy/iTxp0P5POxmVd5lZa3AmuVyAZmZQzKf8ObALkpeNfuyg0x9BnguZzYbLzim+QIL58lBZVO6Uf9eoQw93h3W03iP58wlc0efgEF48g7EUiJsuM28mvDW2X9YwQJ+DC9sE/PZvQz7rAji2XOEKl+G3f7f+7LPgN3+3L9GRr5Cfc+CCPl/S6jYm3lPR2QmvYkovfw/wDyPbcWQ/jlgdRbaDiFwBrUrHe7ic4kYdehBByuzHlctK239fZf1KgAbiNljFNP07AJ4pS37o7mw3N0f0wmrV42A3dw6wdwbXpzb3ucaZMlNBvLfLvRo0zzhMMRKQjgUm4plZMiYtvbeALTG7pPxYsmq8I4fKcJWTRsD0oNI0amIAABAASURBVL6+uEBnsLhTgXd8SY8XmfLmFfsJz3P98I96RPCsU12iPvaDXl7aLTb/8fFJ2eQNeiZ4NbKGL3T8WvNvGbGrPij+v4bnt+Tvj9ONsBF4m5lRf/hBaAamFIRNdPQK0FkT/Z92aZSIm0B091BkF0p8Ae+Oxybla2+9dGDvrXzX6jW2ljr/6PiQPdBx+MuHj7jIfVz7oodxjD2vLtQm90tQnq/6xSXP7KTL/PpFJdYgZb+3xhn6GBvW+ol+3EHO25N23RiLD9j74JPGaufe/dDm95z8iD2jMnQPuXG9dy2UDvWuDSwfxnQ/4brvuifOC9Y8af/lief7P9YXg37hrN/+ac9M10wVzW+GZKyFwI//pU6eCVtsO3m4wVbYMP4jdpN976tVzDpnhY5q0RBI0/ON/HjbjH5jpf/RjOpL9QsyiNgDeTKVHptKb5MTrWXNPdcIQdleD2vOJNbsf+TTUPmttViccqudeoltqvyeYZ+qVy+IK+fqXPWroG1ouzRDWx2A3+DKhKgdQmlz7pbvS9jl/TN51z26prrS6E/ZD/q7FSDxzSuo9Os6S6gtgf9Vvj3e65DRzIwsoUA4eruanB3joLdWqkqhcxJvmMyG1YsZEZk5Q8wuZy9I5MmCwCmEGioe6ohDwRRUEFuUg8LqAZv/M/fZ06d1KHTKZaoHPx64Gb5AWUvnMKwCzCEdCvsWmqR1zeK1Xg9MrjHO2ChZ3nYHDDIXNcFFyXKdNMiKZUIGHeIB58QhwAhs5w0Php0LhIvcd999F0/qAPKM4kgNCKR7w6FPg0/r1Tr8xLQbsIccXn7q/z745NM4YVEahoHJ12PDBvkJi43/U8FvC//3X/87/DSV+M+ZyJkZh0dH8fjx4/B/JzwCjxvZIzYOB2xuVzu67bN9t30XM/tZsFsoi7qMyExg8TNmt/hzzMm/hK782wGqZGYsyru1Hrqiw0+iXG5CpbRlLLeMh2Mzg5QIlgYMLkB0fkyACjz7MNcbYwMuF+sFtv6vFcD4ljzrNvge0LalTcdbGXr+/Fn88vPPoXEiePnrGG4o49jX4TL8/fTTT4vHn336WcjnexxGH2Cw9+qbxERkZjSh4bfGGLZKi8VVsSmU7dtgXxbYz6u0RQGBO5MOLPjwK1pJICdueQTO0B5EWMSyBbE46yywS7PgLvhu3ntXuAOtODKkrV4G0mITXRnDMZ7H7DLOmWMaXKcvT8O57lj5QQvH0jznjDxwrDUcPEQ+4KDwYHcouGbOD8M6VsOqFs0B33K9X49XZjUuAW+Fdyt1C8VbKt0aiVsVP0b/uTmALNMBZdO9zexPyPYUk3pYY28BFpfKx4/RSrO+I/Tx+ciBt3AADaLMCEspkpYgy8hVcA6QyVPp1jE8Z8xv45VuQBlEVolPyKn6WHvCdfScg143FeM4Hwh37I6BSxChYxdmZvg3IxXPAjM+9fsEzpFNn3j8lp6XyyMTxQ/fuYF/yKVvffCKS7vl4q6xxkrHRF31/KfYT36ITrqePH0SP//EheGzZ3F5flGHWM6p6uuOkNSnP3kDSLS7AkGfzGQtF1wjem2yXPv9ENinn3wSn9DuQ+g6ODiMFf3ObGUPLutTrU3YoyN0ttarjLyx7ICtt8YW1d7UN97hmeV6sz2gt2rT9NVAfdesvqq0TLcnEdU3wpkZmTeBhJgh4sqPrDDvuHJLZOfvvKvs/cDtvNvxuWxG5gwNvy39IUzqrggh4h7s1aUMvPBQxm/jadd60e54egmsPe0HH/3WnRtZ1/ottp2HqtoEL1++iBcvnocfmDRf2RRG9OtqtcLePogj7GUPez5h3LTpbGeAn+41AiePMzOk1TrDMMwbbOqbJp+1XbUPt9iI4jZNiNsOGTJdsNxIeWm2P8Jim07IOSNYvLKNBURX9aB/QkaN/xbIzN9S/R9fF/45X53f8nrL3mlkvO3FeljHATbdPF4x2929Reud+dXrYniNLKkXLOd8PTo6rl9VMm2FjspM2c4aPMbVuLg/Yd9le/KeiVXjki2jCdTJpF7MzlBrjTZXJSdraGq9UW0Eprku5TOZp4zhCExxy4lkP8kCwlXaroBega+rzDCWmdDXYt5zoaMa0HcAfSlQJjMjcwf0J/dhSX9XP2ZHl6qvC7/mVFhLH5Rb0EVvLdR5zifnVSPR8ufsY5278lvePeIA+TP2Wh7UWm5C9h0bYcvYW0ecNBi0AOw9tKe8eIBjmZH1RD8zq/0GDdYxzfAa+bCNDp+kzcs39c2DB/fjHhek6iHBcrarLlGvqM89M9ggj5nwnPqZGdJ3zlpzxh7lzDWRvtV6dnlR64HfZLaOuKRBvsWVg3gSSj5YJ8ZbMJefqtsUK/+qKoHM5B3QsA2/bfrq1WnI2w2yrK45PX0Vp1ysZGbYx8ecFdy//yAcD3FXuyCGisLji9Zoh5RKn1hDt3HJOnbGeYm4R8bGeXSETvXDO84x8a3gh3nn8OKCg0b5cgkPLi7Ow3MIkMaAPnXN89JzGLgErGbGsBeZGa1lZAKhS1/A4hP8Dc+EkEzw137T7A1MlUZ/pd8wRaOz1ionmYk5XrVv1KkIeSnNQDMMuKYpZ9a1n0fHR3UpIp+Uudh1p/cWa85rTHd9UuZco7R75Kf4pEWaXKf0hRt9yKLi6kUXrsJ3Be7Kv0ZhSIhwLjUI9eI34Vkypxp2Xh8vo08XXABfRI/zCL/9e/kiNufPY8Ml8DSdUesyYhK2QQBWZkFMK/i4Qgw4f4uDCL/5u+LSdziKwA8uf6ckP3uVn8AEgt2T+LeBpL1n2gvHXt399P1wvLOzFuDzGiAXMNVxwoNuekzAeeWZ2wbd5Rw4RycsH1LX3vG874SLskMupZQTxCZG+LzFVrDeyByjqTA9wn7HO7n9ktaXLnHtg2ni7W3WYb11Wkjad+2KyMzIwPFaDatQPldl3yZjN3FZtw37N2K/jPTVdij92gMa0kDC28dyBdQZ6ac6ym+svfIb0eioU/wL9EzxgPyLy8swT96t0dmPsd3qG6dffFE0tZaxrG/2CeJmum0MSOBDnqXe4r8zjneuMEHnBNprMITkVNrSF/1JHiMX5sH9sM+9teiOWZIiL3dlRn3iV/rB8A7kzUSYBnjm1gjceqaSX9syo4G/Yy+13iOzxdI9S4lrLLqy7OuH7IM+/+yL8Nu0f/rTn8N1plPPNUPb/eXLl7VGKUv3OUM92Z13286GsVYeRmVeGiFP/DtiLAJJJBIyfR/ICMiMhbbMjEX/ZmZky+i9hXKsDKlnXQeFY/TyAXKV2cI1+hJ5kwZ5K53qYcu31rgrOA8vfT3f/+brr+snrp8+eXoln9YVh7Ir/6Wd1iMzgxfgYzje2VF6LmvXb8Oc80/3zpx75RhuvfxlXdlgT22wV4p39LP1jp0whGtgX61qPO3oiGxYzzE3fhPyZvS9Yr+l7ns1dKMwXaUrzqbymKKEd320n+YLS6XMDGUxkccOj1bwRh4p12vuJPSH9YC8M1+Re/klX9WpF6w/52W/ncXsn4d61TzLKPfKaVJP/JkZGa+7SqvXnCd9UI24z28Cc8Yf6C252jMzSVn9SiLXaVFpjELMELt4zI5Oph3TX0DdB7S5xN/zXaTSwOITfJ9nqfYGP+1qXiNM40bT1w4QhlKq+JkZmS1KEMlWUBU0+BIq8Q2TuYSJPB/TLTOh3KucAm4GkCkugLBlVAAbFMElRoCHPc85xPMAyMtef87ZuAuK4ILiz4EoxBMDIU0zDg4jaaO1Pk8E2pAeW1mzSV+j8O1LZlYfnEQeKgzDuhROhTF2rG89J46TZIL+wg99GiVPOWj0W6Neymq4BK4xMS3nQdRTLqj1X7EBO2NjOLE4e/HrAdSf//wv8ec//Sk+5QDRnzAZMLI8wPKnJlxgvuUS+St/Jvrbb1l0fq6DLfspPZ0F2YstF6eTk2M2dUdxyMXvMAxQEGGZyKBvqReZ+AUR6eSOxTEy8Em5HuHfJBCfgLnEkr/4c+qb3ygA6jrGI7xSuY8od8dU33rVPjQYpnSM8GTEQLYMVU2GHHP2oDKIFxn6Y2wwGDQOz1RogIuvOESQ2SILMkb6pDz57Wz/F7P/e/m777+rS1/Hzp+NtJ4y4ELvxtjDRw8IP/3kM4yYx7v/HXECj4/YrB3ECtnobAxbb9F7j8aYZ6ZNB8QDE4rcKGk8hgroh7ydoCkE4hasNPkAz0b4NeJPAvmZGa3P7SxtxR1uxmG7Mikis4Uy3qifmbH8EfCJqHdGlB+vuUzzXkveS8iwyF7Ca8Ek5U0QZvASxxWNpBmnmmyJCR7JC8fWueFYeenrXLvgcMFvkFt2xSK4Zk4LzoFhvWacgGGez+a74Vr4l0lDtG1duKUXsBqY+We4EpeXxQnrJfWScD3guQpXwuuvXMr/WlkbFV5H8VpKZr6W9jHhj84BZKtIxGecna8oilld8Cb15hvBXNIsV1U/vj5y4E4OlLDcyCFllidkbc4ghYdExIkAj+l6yuLE+jNZdgfTLq7+3bI+u4aqh4Ut9o+62frpOsP611kTB6C3Hpm5awYJBh9vi876lXVNnOpucV5o53HwUx/keXkaZxyeb7EfAxXXsXPczKwP0OXodOOmmz/bX09D2+v502fVp7l9LmBYN7QLtL/8gNfp6Uvs0rFoAK0oKjxJG1DEzin1toxplQ8u6TVMB1hTM1pr4UH3wfow7p3cC22Ge/fuxxGXTGvsywYPPKw9O7uIF/RJG1V6TMtOXey0AXuvUS6zReu98HV8oYHf9IzZwU7KtOitF8z5EcnfsnZK3wit+lMRD0vKZ4SXPi6+6bE4sNgAuHyCV8abXeVdvyhIZH4IXz8kBagi5ldIzQwEKxPfh7azterfCp6s2cQecqmgbeshkbaY3/g4xL61mvKhLeCF8Ay/hB/c0657/ux5KE+ZySWgMnMQa+TGg5zDw0PGBzsZ37jpQ43DOgbsB22ELv8Jt94j09agGJ6NyKyy6gXGbHNyocJBpbQ4H8yX75lZ9QwvB7hb7NRrGMOygmUEWeB4ztBDPxM8kWYVWI5RrPCHvDKvcX1I/X9UHanMzOCpJt0bTPBecc1MxokL+WE9zxVkJjPDwpmJlzHPhRZJnmPpmAoDcjUw1mvqDuoobHd5ukWvOX5exvuhE/0t46VuEiYOpybs8cl5JSALSETQWrXRWo/eW2SSSt5IWXXTBv21QUeK+5LLr0sOFf2ggrhDZ4Xy51emONBbDPIoHsA+R2RkAvQngzJBOHCk8b56klCjTEdu9c2e4JvtVbvQou4yvaBlZN6GIO194Gb9ahe8+kKHx9JDqUhoG5hX64HxYz6uAcdDWK8HDvLXdYDsHD04PKg567h16mSylsAPdecGvm7pi/0a6V/gYJnMp3toPdasUSBvpI5jLCxhil89ZF+FMzM69EpPtQsfpVEd5P56rU4nLcOmpprD0uC4nrK3f8nBtr6XO+fsRQ2ro9xvenbhOiRfLkQgAAAQAElEQVT4S0WuW8rZBJ3SsIA00gmG3R7dhIlCM4wUmQFSrh7rbuCLa4znDfryx/OC5/X/lE+rrP3xg1T6A3PCcaLr0Xi5V8zIKre8bHPLHJDn4re/4j7nLCMzQ17NZee1tTXTOuk9Wm+RLerA3z2buvrlyxdh39uqxYAsdMtkBk/x1DakO9O0DJ3vDP+i3hkf6GApbIyJeTzKe/wJOSE5MsHKI2b7vEBm3shj9C0CJPD6k8Hfro447I88u2Cvqrw08tbYMvNlsOcJh/CKy04IkyYx9t5jxdjoZ+bMl52e8kzMnx6/BJ94xWk7SUWK8oZCcE32Dz+KnhbJQCxgmllTvapmROCDIPVjdoaVidYa8kEaF7/hxW9sonH5m/7v383LmC5fxsil78gF8Lh5GdPI5a/5sSW8AbbBjS/QgM7F4QxjrCP7UfTVcfThXrThJGJ1GGMbYps9JmiOTBq+CRnzHxm751Y8IxxTwQL61VUC5Zv4RqBy4Q/eUU4SrlLBYWIWIiLKDzDWmrGtsZp2vFeOHSO/zfrixct4iR14ga1r1c4Yr9GBysIwDGHcdsyboH4iwEModnRkmG8sI+LXIBYHksIljQJ0qkdNs0hmRjYgkTPKlgzSLaLhuK+GNbr5AH18EKvVqtIyMwLgHcVpyhO44yGDJyOrXuDTBPIwIQPbuGRdVBfWF3k841VPoTuV6dF1dEdr4JwPzpn79++H+uvho4dxcnISnukEeCEnZpdBNHSE4kY4XndVxmToLGbv+6TnLQRJ2vJchXeBnTdnG9mBtL0JCj3leOZgBXxFZCZ8A4hO6irlqvyoD2aQTJm4dtA+0YniMa8lTNJVGYqEYy/MiabMof23uCOy/vRniBrugK6IBE8g71Ptq2Z8Cb0dWW6R2cgX9xQlR8jOgJwLypGYt6zl2tLaXVvG2zTLFiT1Idw5pEwWJvo00n/lQ9A+s96oXBdM1JgiIyLTd5TLzCicDT0GpPKO33qD1l4gTX4AbPnCz6PHj8Ow9khmxkb9u7lkLduEOt0PLHgG6dr68y8/h+fI7kPdh9Q6x3x3ro/QbHtLW+pT45lZNDZ8ISNCoANRzohQEV4TsHvmXi5vEynIUwjew8+qYP3fF6Tsqh/7qJPIDiyjzIzI9MjYO57LWMKyyEzGpZXOcWx6a5UWOzezI0kL4A4/IjLiPSB3ZfXvhhlb3HQzIXd2d79gGqFPcQNMBOwwHhMmLJeZkZnR6LOysQCpoSveLS1aDuitowt7lI3tugLUXOur6G3mXWZanTk7RskvZy7+i9SX2K5l03E5fMk+xXnpnJrHZwrHqCryEkNGhs/uFbODETxFlv6c+Ad5Q+8VJTmTXvHkDcAX3lfpS1h/HpMJfQvQOdMaL54IZHeLXtiyjjUw/R2fag78+reB5Pd4km5m8r4FJN/EkhGZ+RYgP6LyeYXCEjs34RsXCFbeBLM0kvaND/Myd20YARS8OmTBUDpDIE8R0hcvXoSwbKT8ab1L8ksR46toDXcOC484JFqtBgYnwRaQltF7q8nkgjGxUKx6r4myYlFaY+Accdh0cnxch0PrYcDYzcjrUY5pWXTYYNmOm6oXTBqVv5s6f95CcCJtMVrE33oPP/0r/dYZa5Ink3SN4XIvPnn8aXzx+efx6NGj2vgmk1S8LiT//d//HV9//VV4EeynjcS7YbGUXo0evwFzn8NGPyV9xGGWNJu3ov8NukeE0k1W0Kbxtut/by16a9Eok0BklJsoJ9/3oTJ8MZgTgn8bzLoLQBWFB3pVJo7lBr6NKHnbycxorUdmi0yNiKnKb9lkWmaGCdJfh8ILHnksbmXAsZdvF2yIZh5H4Q2c7dm2yk35efrkSR0U+v+Yf/rp5/pfU6ZvoNUNsZfyn332Wf1fEcfG8OPHjzjcvR8H8FmF2nuL4h+0ZybhHr33aKRnXPdHWulEBLwL0oOykYHLxYsKVHoSBmIuDcsrBAdmFBTMtN0ZyPzVJzOjAdbLBHdBRBicX1FJFQ/cHMjICDNidpnE5+DVOzMpIlwl3RGYIk31VcCLerEPQZplBIKZGUk/I3LHCDiAQMlLx9vNguC8Uk4cB8fk6PAojo9PmFdsqBmnNYufMAzrcF7M48MYtRYJfrAX/gldIO4J3TQxx3fMJm8KXsD1U3V8QWNc+VnB61I3Q5Vb5TMCn3d8iMtMqt+ED8Hzd6rzEe17cQCZRifsv2/L2nuh+1j4IwfkgCoLf0JfLnClz67SkbS9/FkGIzIiMjP8C9xSX93oWrth/RYuWWMvsLfmDfsYVAjXPXXwWp07zPq2oWcDfLbvmmw7iHzo3ORdYDCfc8nrBtr1V7tOO+cpl7h+e8m2LOtmWZAuabmgffW/h+putH/84cerjbf1y0663ERvDTurh+4Vh/PaZk/9lDa2pJ/Olq6iR54V+IqwnRniyskL29Z2LBsF/lGQx7U+IjM5HFvX+jNfAt8LDw3WXGJ2Nl/au2cclr/k8M/+XsC/kbVGHrkuZdIi4FptWkJ7ZovWEuSMV+Agb242SW+RaZ7tkxFBnLSgLIWm3ZpmG8V7ivDsulsjYUmAh/K8qZ87qJivICEWlwR2Tc7JJkS9yFke4j57MBchgSJFAy+bxCMlY8aZ0QhcQ4vegN5r7T7iQv3zzz6PL7/8MjyU0VaPyHBcPWgRlAcvW7S1lc0AnzJ5yF7gCKjxQD5NG4ZVLHwPXGZyUTzMY0YZ7QXtaTfSjkeNP0SPV3wdOfDazt8UuDgP54Ty6jyZy0xlz5q2D3PeyDjsek+7mRlJX20nM2tsDSvzQib5QCwOOpbgm/zMuU7mTf9N5f/I6ZPcYq4ox35Ku7cWA/uzNeMknxwbgWI88JUndi4zr/lJvcwWmTNPWsMHLO58mbD/RtqZ9QJ5kbG4kXH3QMTxFYybl9RXjlbsufRb6ybX2I/gE+eGvaB2q3P+nL2svnHxTIyl7UM4rV23J5LKg56RMuabtvhVh4SqQX8IXj2ZGQ3IrFy6M5Ws2p4QuEz5IGSVtbyQmZH54dBaC6HDhwLm7wBvai/cyAvba9FbixVllnl2hL3unvaY/fcBF7+Wz6QcdYfVEMOK+Uo4c9Z3rh/LvLJPwgift7V/HOH/FBO8ix3v5KVjtoDxwOmbZjFQh0Ay1cBB4sS4Z0t0+1AXIPVtVXS6ewqho9szsw6Ez1zLTl/Gq1enwKv6pq3rmuvZk6dPwn9H4Pr0hP2nuspzA3WVMmFfbKvAdt8EECfNgnSP9NFwZpKTNc7ie+WHUrhEUc7E7UHfGXEK1fnGPS5Q5Pd8cUIqAuW4NcakMTaZ4BPMKloiRuRZPtseyTHCG7gcnTEWRvbktjVO2xBHXegzlgfrIXprddnjuv6Cy19p2WwvRVM8F6+QSbvQYlj8mUl+AzJ4ARE3/YyM93OgDwaYqWTIHggx46G9wE3VZ/MjMmkB4E29eiIid38RBOI1l6RQR8zKquuR43KOjFxim5CLTA9xzLp2cnKM3XAc6rTAVdtSBw3yYJFpcY2kqYfUIX4Z4Rx94j54GWf5pq1RPvPB+uID7a1HAukL+HhsDbCI6QC0Z8D3ggyiwTSItNS0Cb/92/BzPI/p8jTq4vf8OeEX4f8Azuk8el5G7yPzfEQeprk+iDJbRK6AISIOIvthtNVRtDWXv+uTaPUN4EMuf7kAjsadcaPVpKwPfmb4F7yFpEwAWfG4002k7gPRtz65n2t7JCT4k/QFlCGipPoGZkZW8sTckPdbzuAuOEw/Z9zPnJPAJXavY7JCp2kfDushWusRtGNl0egXxOwy51Yzk2INyOD1zlB9B7HyI12CNFQbVzhbIBEh7eZlJk0ktLXZNjo4LBltrVV6Bn9VpkVEAnc85NNsiC8IZ851jG/ZT/gBEm04f7XR81x1wyvsc2V7uye/rWUcsN774Uovfu/dvxdHnNeuSVuhf7K1SJuno/qZGZkZvAoy+NvFM3fhuOmS6NvAFgosRNn9J8UvgDuATFLugiD9CoKQYJp+xC6hfKpH0u8ryBa6hKHOwzSywF6/l6Qrn7wb4YrXq5JBV75jvwvsPFvIyCQ6v4IlYAarAxlJNai5RhI1tozd+flFrYOugWfsfcASB6yd9+7dC8+u73F2vRpW4QfTXr16WWf7/qLfGXNF+bT8yJqiHAhzGo2aAdiOaepXfcsKE3XMi6IZrbmjrcHLBahez0SHRubqxDpqQmbG+mAdnvd+9vln8emnn4Rn8yecK6qfMzOU/xU2yXpYh/STFOr0Z8+ez+fKP/wQ7klrv/nsWZxiD1ywR1CPT9AiBGwLXGYWvsCPIHHxQ0dfeVB+RvCMVHAOG12AFGqDId8bCmPW++/+yswr+iC5ZGXcjYHjMDp2jIeENMr21qKjG1tvkUndHRCJpBDRqMD8irjyY3ZLIQu+E1Ct6rzB3yXjXT+OAbHZm99E3/i8jt4UiksfXux8UzPt9z6QymOxCZkVYCLRud3MDHVha/Ct9xiQU+V2xVojGF7AMs6dc2wI7TJ91yrno/bKJevWJWct+sv9Tc1DZXhpcW6WGGrAATWUvv6gkPvEZdz1F6baryuYSIkrl4TQeHQY3YK8buHTOba161Yj7+/02KyoF9+wsMQX37S3Q9qdfHuZt+ZO9J0CeMie7wgnqwK1CNmahVlBMy0zqTDV5mTDJZvCpSBlZlheaL0HUbBGjAiY+RcInxsZGbthQTFT5Wm+ymJCcZhWFak8oThM7yiMA4wVFxsVtIcolsuEDoRUoVegLziEy8y6MPL/FtxnYboH+H8BemfDQptunC4pN0FTh0Zx6jvgv/z8S13OPkPJi3/FBnVkUrrgqfyfPH0abvBsS1588smn8eXnX8TjR49rUXn04GGI75J+PuXQ08PMJz//HF4m/8Im8Sl47b+477Fhe/z4cfjTGp9++mn85V//En/5y1/qkvLevRP42KO1FtkSdgBUkmaBYD3pm1cCIRi/Eya4BDC0VV//znJvSYRfI+MhrycmycRYTaQFDWcyfQi7Yd8Hx3ykjmB4i/GsvGyRmWuYP3mlUjpDcZXSYny2GJOBc2yGnbLLzPqU1ssXL8LxqG9Tf/tNfeNXHjv+vbUyJP1E4SMu4eXxY8bnIWNzHyPzmM3ZEReLGgXKkviLz+AO+xLBe4EknHHbwb5bSRmZM7Q933ABNPXWWPhaXLcVzLURcFxmuIG08Dj+LaRRo7gjj0t9sufi8J3BBZkPlPksUCWIlP9bXjscO+8aU14H3yMkGmVHsNowrGreeKDrJuDk5CTuMVbO3ZM6QDpkw7KO3nrxT55m5hXPCYimQNxXgauIKTciJlwBmCKJJe8sn9evPEs5/V8p+jH7Iwf+CTnwkeQ/MgfUZgXof/XoDKwntRhEoB4jW0atFz0jY14fXL+32EHabK65woZ1ecTOoUgkBTOz6rXe8Hv03vENCxnZZr+lvod5URdn2kZPfvklfvj++/jm22/jm2++CX+RIhlZSwAAEABJREFU49mzpzZeOrxsQ+qP2AUedL548ZJN9o/x9Vdfx3/+53/G//v//r/xX//1X4VDO0t7wm8SPH/+rL4BGriBdTAzK64d4AfqtNm0u8RbjVEuM6PBg04/+q4PmRmLK/4tkfJ3eWYQ760XzdqPxxwYCGU77L41Js832CnnHIx4IKLtYlx7tu3aba3B0wz/AsdwLeTtRopEHiwA4rwpIF5CQaUoZxq5GAtEd8QRev3JSsrMyHRs9JM0IYLkqBCB2Q+coX0g6bVnP38Jv1ZoL8EyuyhtxR5kJtGM3lqshqEOZ+Sp/+LE9X4gTdvPsacgttxxPMSOe4D9pl2wXg8hT5UjbSLDgdtyUSTvBXlnvnsW7fH1sA7xLmBeATLR98A0yx+w1zAspx1L58s5h1ja7mf42pnOG9t0rKRBWqwj9NUqxGu64Hyh2xEZcQVx09nWzZR/9hidrSery/ZPXo3omUlg/xACct1gTm/zPLHXc7kxRvcZVdYRjciWIT8LsoVuRI845n4w9sZ4DMgW81Sb8hB7/5ALybL5GZvMjGoDmVHW1DHGE4Tini8yrb+OAw4PD5CHAw46DwH9umQDhxczysE5+5YzDwy4DDAsTvEtfZaukbYm+qI86StTG/ZB1t+gQyxP83c+5qECKk9Zar3Pc8c9OWAa5ERBlfqdXgkeAS/0gcyMzAz5pIz3hv5nDLb0xX7Yz8wMeXQ934aaD721qtc6fu9zmLKZGYuzr+Jxjnl4NY/rFlkY0ZtydFeSoGVfA+TJEo22Ope5+hNyJk51SvGRl/wfGY/MVrxUPo6ODtE3wlEcKjOMt/PZco6vF71PnvzCwfbzeMm69bIuPl/VOnTK2LsG/cwZgr9m5gWIa+wIbybag/i405FnvnKhPI3IfJWDJ4YvuFyy7QvOFDKTi+mxDuE3lDvkwsT9recHrlGwJDas5fZVnJkZmQIYE7jxTGFS6z066+mwXte5iTr2gEveTnomJXhc59W7flNPHhVPdjy1nJfoK3DI+i2yfM7+fab5osYt9+atJIi2fF6gLzr2fZLf6yl8vDITXAC+456Z4JmgYYot8lljAZGZGQ2InbOU0UxCwi69PMaHKpGZ0Rp6A5nZ7uZypmktem8hTzo8aIR76yX/a3h6xBgJB+iipL5ypxzqy1fXjciIccdPx/tC/rHOyEPXnFenr8Kw6Y6tde1LAbRIT4WhzXEX4jVHI9Abgnn2CxlK2l1B19AjemzCb/+OFy9ie/4yxsuXEduz4EonBi5+10PGwdDi4GAVh+jF9bCmn0P0tsZ3j34vDo8esKbfj87Fbx+Oo3P5m6vDmJiL22xc/mbBFAFbk7cPPo+hBW5Fl+TZvyNzChMXmIvdeJNl1zNzVzKvsyeCAp5PZoZj4zh2xrO1FlbaMLf81u8rLjTV8/J5WK9DXXGE7jiAJ8qBhc1bgMUm9t1ey/vJ7xfeIbGNBb9JmRnSK2RWSgR+ZovWeyzpSZ9aN74rE44Hr199YBSyMwITus3imQkJU+ml55xxes758uVpKKut9bK93He8fPmydKU8Us88ePgwHgKL3dfAk5mRCYj4bZBvy/zH50lOhn/B+3WIcjPvYBbPhPxPkY062SILDO9BEBZy9gvF1cv685hVaLrKIEDKjThJN568EbuOmJ6RmdGyx4rLJsExZLgZu8vwnFzZX3RRZrJmHsUjzli/+OILLlg/rQ/BbC634Tr49Tdfx9dff13ntS84t32BDFhffRU7J/5hGGKgvY68ZCY5U1imAB2lr6wXwDmfjBYRls3IBCJjcRMFlrKZGR39YxsHrOnK3uNPHof0+gHUzz77nDP8R/WFoKOj46JDTLapDEuvF2qnXPy+pA+u88+5HHZf+hI7QB2tHTehf6Mc84G5ocwvNJgsDytOYKJPk750Aj6WeQ0k5EPgNUS/PSHhbybvPbjis30R4IF80w60/yNxW26tRUffCK03MEVkpi8gZmc8SCPm2+gVLGnkV95VPEh5V0jK3gQS4obbzZuddyPrtUiScheQHCA2K+iAfmYSFMjJa4g3uT0CKL6rm+U3eLliH7Nm7VGeBcOrYcU6DJA3AJaR30kbjocyqh3h+nWKvWpY2b7E3lDO3QeVXnccqbM8GRk+8QdzUFVkvc2X5ISXd5VpZKJ+wYEUI6fbzWVcsI97iV3/nLu+J9zZWYZif69Hst4Bt8XeBO9Q/VeLiPu2BkJgFTQFSGFSeRpXaW0xhNzc+MkCBegli72Hf1sOFpe2MkEK4y0/ogwVsHMEbRE6y61Q+uI0bLkC6MjMUhZLXu4EfkDApYcR84nWewzDGhjCstZvvcW8UTmKYb3e4UEhI9Sby01csqGSlpEBD5x17IMXiH6D9PsfvufC9hnlLmsBsqx9e/78eViOKhi4B2W4fP755/HpZ5/VZdUxF1VHXFxlZvizgM8xhFzw/Hli+WQ7jX6soen+gwfxpy+/DP/fhYvQF19+Ef5fhS/xHz9+VAuqZeOdHEx+p3LXhRB3Iu9Zj34lXBeCcMTMU/slLx17eaWRvEEOtoy5C6JtVZnaqLiRF8bi7cgGxHLWFVRA5Vt3JweZWWUvLy/jJcaD4/TTLz9zaPwTRsUv8YyF2HGRrgMOee57sc6BoZviTz75JB49fBBeqB/5/yBY/FWKyoj81chv4LfuDPFBLqkFmshsUTgZ5yvf8C3IyDIA9/lmv+VTJrmCOAXDQNELnswkFcMPebb8wl/DsIyHcSWPEpQjzPv9H9sQ5poLOtuiAZ85473e0iLsKhX6rPmp0aVRJjiPBNMO2TyvGTP1zzJmu2qRmTH/xUf3kQMfOfCP4sDeFP5ARfCPovQP184+634LcbOuB1sp5p2mJ8xT68qcT7pFbAj/ep0dw7XGDcHoJnRnB7WGNmX9ygV2vusOmCIzw3BvnTWOspEhzgvWZW26eW1+Fj/9/HP9dPNPP/0YT+rbua/iksNr29Q+8ODAzbTltameYWj/TJ0ffvyx6vmNKu0myx+ynrsGZLai2fqmQ3b0xloL+M0CD5yeYKzr+4nzcy5kJ2yICOiEbt4zzRl7DqbcEmCzhbhKz7DPA3aqtLgu+QGyk5NjDv3mb08EbWibaCO+ZONQhwH0d6z2Y+dmrHPEdufQ/jvBI8xpWd78rmC97q4Z1JwhcJkZmQndsx+4BOaHEHm8I65f8T/nJsjI6L1jw685WF6Xzb6C3677fvhLe/izzz6Nx48flx3nWLTWq05nk9upm5mhG5kA8j3BavoCrc+y0pAX07QBVxw23QZxu5k+wu5YgZvJVIeY7lu0MZXded5MNlc8bn1HCwdM1ikwjbZsL1Nqqvg7vTKTcjNkZmTOQOI/1QPZRfvMgxZZ1Mu3CbYKJBjFu/GQpv5yHEd0k2NqfmbC73kcMxf7eSy9oE4QrKfdPTC2B1zaHnEof8RYHuI7rqY7/g1dZ7nMHVXIjXNeb6o2uWwkK7OVnK242FE2hgH5LBhixRg360svc33Lxdcl+1v1kTpRnaC+2nDxZJ59oWiAtrSLtI7Uq70S+yXj8QZn3ojS008w2PaaOXLAXnINyOM3VP27JdsXkUvXxr6zDtjPCTpzx7feeszQQhpvALxbxiBBJOBd8cbxFJ+++0J5tcDEQF0B4zVRi6SSK16iqfZ6p91slSSNguMsHufyxcU5eSM0NvTPKuSlciIcITPH9aGf4zjgYiczwzFVD0iTF9Ouex6kveJg+AzQdx0QzuqA7ZxD84vSIeNMIO1BLeGFfkgPnf0XDAv22XXs/Oy8cNhm0c35hfgt84jLk884f3jEflfaQV5rsuUmxkFZtr+WFbdgWICEaK2VHHtZryzdu3e/vsklLvNm6LEaVvBnCOePaeKUHtuw3gl8cn5MIFWe5VPxF1rluemd+SJEMHfj93cMT2RmgTS2ltVI6Wvm1yg/itmk88RtMIE0UFCPAG+LS7v8FM+WuexZjhe49lOcyrA6X57Jg8xdXTzTD9BD2g5rZKi3zhBNdZ4hzoTGRlo1hRybJr+Kd9gwjr3nR9pLyppgnvy13JZ5dwGPlUnBb60xBKCjcftTQPTKNwyYTcGRc7yYLqPnNhqXv9PmVWzOXsTlq+exOX9B1lk08lcwYujJJXCLzjgqL8PqINbDYQzDET5zZH0vjg7vxxEXwAf4w/o4OvlttQ4qxQhfxhb4U0zLiSykfPCTH1zzquKCYtqlGM8drzIJ7cYnM5nD27hgTC7Oz+sbjrCv5sUR68sxZ3+Hh0dlu3T4o8xoGztHRgou+HfNXHl5FfqQwFw7E78gIjMjW4u2g8w0sdKv01rFyYkPdVPwR7/smzJrP9Wlnnu+5IxOWRyZc623WGFHqT8oXvozM+uC8P79B+ia++GvHTpHWqKnwRvxWyiLP7BDCnj2CUz62uBHc7zwMzOMZ5IDREHgzfHM2SchIjL23S3U+1nvFaaJyMwomqQLUJ7VOeof9dGl+xvHl3LrYV0fHHrMufVnn34a/ttDz7dXw1AfCvanaH/+5ZfaF+p7fvsCGbnAXtjs9OmIbqbj120mMhrJX0QgOLWO4QflpCUqPMsgJa6fvA4uIcsro+IY0bGmK5MnnNW7brp+fuq3gtlfGH/06GE84MzYc+R79+7FIfPbOa1oSu8r1nX78LNn0D//FPrG7ad56mdtgw26eeR8e4LmhaxMQjzSMFXvjAim/MHgLnIklT5kEhAsMzlE81iM2LPqgu1mLLt8gt+UDGVp1XvpAnmZmZGZ1o75HeUbXiD+Jxx9sdnZ8y2Y8uFgfz689htqwjt5Ki+V5Y6ONS509iraGsqta9Ph4UEccIZuucws22ODbF5iNyir6mr9S9e1mpOXNXbqb8fvDRT8UyTL+7ebGoncAfBFneL9oHb76YuX9UXPs9NX0f5IPYXUmeBbb6I3yKxydCqT0DvAXDlnb++dmZG5A9IVHBeBl1z4voBJKjw3I/5Gvt/68NLTfMspQCr2EWU9ogg1mhehU0m40CnAoMW42kQxHoZfYGRNKBIF1kXEMpa13IhCEa/1nZqHGNcq6sePPqkDogdc/h2sD9BIUZsm6dMgEaRrq8ErImCkDfP9aWY/ofT119/UAaSHkn6LxW+vCB5OOkGcRG64vLD985/+vPum7r3IlvXpTL/Nkpm0PdUEWrMxf8TGzEvIT1hcPmej9gUXxi44Xhx/yQXwn/78p/jTn/9ci+YJh4oH9GfNZO0cJiULb4AOUv8QT6Ofw3odazYyjk3mrEw0Bi7YSF+qPODvFsNgYpwkOjMjcwFTAAZuQiZmIM5Tios+D+t1yGd55ybDMXLcnnGZ/v3338ff/va3+Otf/xrffftduOA2cJ+wkMvjz774nDH5LD7FCJHvGpjLAr5GJqRZWcpsAUUFNP37PCmaBKf+3WBuZpIp4PGMzgt45nwpvsEXkm888kk+FHCJrr/d+eZpmEy8DDvX9GExcngDzXtEMorMqpH1Fpl4VZK2ZY49rggAABAASURBVHyX8esexFh3QiYKdn1MxqG3xgZyqDE/5LDfsR+GdbTWo2igbNXFDx2JmUleRvAUxEf3kQMfOfCP4wAaoOa0LRLQ+wh3ckDu7IP6886C75GoPrS4vmAYlRiZKEQeloJQz25YV1yTtV3Ozs/i/OysDrC0w6zX1L2rIdasuR7sdnSuaa8BeMWnCm69R+vdJsu+evniRWgr/fjDD+EH57z0feqlL5tk6xwcruPho0fhZsT/kegvdnz99dfx1d++Cj8Z/sMPP4b/+9013jXFD2l9wmbcD8YJta6znv8JO8l1feBQQfvwBRet9s81Q/vPPmgjfPXVV/Htd9/G06dP6rBJnLVess66vhqe2JBPdIan+vHai/5GpFXDl1F5YttHXArc55DcXxN5yCGBtseKw/ENNo825rNnz+tDatqVflPkHFvWtX2iTfEIIe645WjO5MwMbZqC1sJ2W2+RhDMzeOJulyQn+TnX2ZWPxVEx0/yIDNz1i8jdz989FRoSamp+wB/l9BT7PxgY7TZtOGVHO+6YC4bZNhiwF7QRAewFx/8Am9kP/pkvDOt19N6L/AlcjvmI7TFi7wumZeYVnxq8uoZeda1vmuXr09IcWDmXsmXYxjGHQrat3K2RyY7t2nuLBq5MegWEELOzj3Po3d5WzZzxZM7+u9X845TKzNDmdt6sOJTojElmKwLJCmF+VVK90jcv85Ky8rOgt+itRRPIdFz8ALIHbe4HrSb+YVjV+BwxPkfMVcdqvR7CwyfLaB87pz1sXll2dzgyMIYZWfs2D0TURwXozTMORkzzQwDqEPE05GBuD/3JfqhkwX0b/bQNy3sx6LdA1btzvSkatGfb9WPnS1vrndZD1S36CgdlC0iZkF1x2G9LZUIt9TsHPx3Zky8U+4c+0mLfnLP214sx5Vx6nBfyt/U+jxm0SqN9z2yRCf17EJGxuMwMy7Xeo+ok+0z0w3zZdYlev2CcNnWQNTKvpxhVGVS39YnwDPIpxJuBmyg/Q5DmGKlvLjjIlq8TeGLn1A8j/Daq7KiLHnLRqj568MBLiwdhmn30ws0PMHn+4c+dWucAeRDE84pLYc8TXBtcB8y/DRP02d9FnpRF655x8evP31vXvkzwwLBnLK9YX5Ub6ZKWFfI7y0IP0zMb/R1jgw0woQNvt2k8W0Zmhjy27dVqCA8LlWVpMD0zC9+wHiIpf8Gh4Tl0ncO3EZ611muON8Z3hGf20fYyZ7yGSzY4GwhcZvLmeQNN5PymJzMjoUl6IpL+b8P5u2F97siTkBm/6pYy0u+3mNQ1Z9hPp6encXb2Ks7QC64LZ6/OkEUuT+n//5+9/+BvLEf2NOF/ACQlpdKW69tdbe7MvrPz/T/Qvr+d67q7bFpZ8px9HhxSqVRmVmWZtregEwc+EAgEAgGApI6Y/4Jt2ID8EMKsLmhprWfFOG08i9is06FngofyTBmc4N8BjG8ZO0G5F66uriIvBcMTNo11peMldsdzzkg8Q3MWFPSENvNeZ6mJElvIuwausr16lfOXT/Pq+dc5f/FtthevUhOXw/OOC+KJi+A5M23u/BLF1Tb+2ncF/bc+HZe+JyeP0L0Pslrdy4qL39XqOK1vEvtZyeHydyKszL+XtL9Bxhhv6AocoZdx3CfGw3HYMQ7y+wwbwHln3oZxPGGNOebSVx3hfNlgd3hmVTUQJcxXywp5n6PsvvT7Srw33XpUT1WlMTdd04ZvuLU00qvIA6pqX4508qqWOF5+jKsCz76ya7B6yV88PDt7NT6Aoj12j3O5ozXjTwNX6Au83Lt3kocPH+Uh+tQvZYz5wppZVWnQZR8I5p/RwfFU8QZSSVXdQGs1+t8bfN1DFfmkV1UOztC7ocB1KPXz+DPyu0NvXqF3HF/1ywv0jPPAtN56HnKJ74Xvx08+zqMHj9AD9+KcOMVef8KZt1+Ocg93jK1+xlroWfq3T59GXC/ZO2ofqVMFdZfri/OOyUN/avBkkYvKcDNvYGb9cA3XPwA546mq3P4bibzEq860T+pNwQ/1kMWeYp1Tzt8fc4ntufxvf/u7/O73v89vf/t5fvXZZ+Obwa6Bwal/lXXX/C+/+DLeH3z11ddx7/s1F8J+EPkVdyP2Zcc5Leo/kSbHEhj9aS29tf0cDa6Av/MHEiv8VVJVQG6cY3Cbr1t0ph+AYajGGHbmeNdOZS0Y/a8WEVQWV6n45G/pJJb29x6hv8/n9vq0yPQU7QP3p7vtbhC9Yl+gLXdy717un97Pfe7FHjx8kNP7p+jge6zTR3GtCkx33JTpC/Y52jjad1fc5zg/zJuxUWaF+C/IGEYfUnjz5GdyAxU0D3+P0/Bd6K2lo8tM33ExPnjAuU1vLcfsIZHUfe2/sVcMls874S5tdTfhu+M1kN4po5LFCFLInMxu8BQUFwAXBJX2ATSM/PSXit0NkWVkpBukIUTgYixGA+LbsrCYbngk8rINN/MqdpXEBiNro1GFMBtvKJ0VimRFekeZKOTmCypn460vw6XB7iIlvfrSoZIqBrX3ntZ7QMdm8jouaiptabc8pLBx2C6fAGCzM7MQ2oYbLTdc48DxaBMXj9FvlL2+B6uhn633WN5yHlo++YjLacCL41/9y79wSfnZclnNZvIBC6jlNCZ765Eo+1lV+XtzVS2D/4zHQivLNP11g3SjLIgHJ/kac621dPql3/B7a2lvQOXQ39aWcHDiO+Mw8PmLF/EbQRoOB3CjrfxoeN9HqWloaGR8DI/9qedTDE8NjiMOdzTMu/QyJp32K/7RwOEpAoCyeRsolhvIBzgroyRVlAPgg3I8lKcKdMSnsSlXnm7KML9UOvZXPoqmqlK1wGw95oryfIkhppL2gwbXbMQPdSbk03KC8gcZECwmvB/z1FIJEkYAEvZopZokUR+A6Hc+lLOWtE0g0jduE40GuuMCrFbreAnhotR7G/0Xr2WXOsashU+9yvIX/Px9uF+o+IUD/404wMReFM1/oz7/sK7KoUVxEkL3jfAPQ/FWaTCNNHXiCNx6mab9pF21ZQPmpxm1Sa5ZN645gD2sF5YLOrT1ntV6FdfIFWtk6z3q3rtgE9ppHvT47Ydz1mU3717cfvv027guf4v/8sXLeCB6uy3rrsE9s0aZb9lv9ptk4276r8fhUI1NifbVZ59+lt/85tf5F2ylxxwiPHr0OH6yXDvKtV1asTwGO1tr8bDphAOGmbVUu9QL6W+++XZcLBvXprPv9uEAs+MhcbegDI+XgT3sGV6pwRt5pV2hvealpIdctu26pf2qzStvlkN/+MFhsfxwTCbsgLzP2Q4gXQOYW/rWmalnWHhdncKUkQ+HNIY0VVC6B9OrlngqIZjiz4dY/rpOejOarmT44y1R9GPHxtVxEkKa3wp5iH2szX3M2Mr3DXb/Zr1BTjbRvx0/5vDdco6FYHllo8rWgrP9GjJz4KNZd0F+TsjRFnq0V6SFyuMR32q1xrY/im1t2JvYTmfetN4oemhrFAcV1gtyNtrD36d+oFfgu1NUYu8k/f1G5XdCL3JwEzpg8gIBe3YLTMj1Ic/SA+CT/MIj6zX/ZsqO+hyoaSeP+QQOywa+yP8+9oTYkei0FTpHaOgHcU2MqTDjJ5VOWcfvCLkRDI/y4Aputj3w7zgQENz7Oo/VgVvToEN8EVfr6b3HizfbC076rtG7fljlCt1rffssqKOta3+riv0Q9aEzhHPLFWEBD7mdx97BepO02akbmIasWe6vCfbDPYlzdst6AxF0oehPu9nTjS7ZCcD+5g1H4j4+yu3Derf3BvK0qpkMzPAit3ixI2yae6t5hAd/GOcdY+Q4GE8q1Sqd84M18tEZryrSgIGfPGXpdR14Sp6y4Zpz//6DqI/cZz5+/CT3/WbQXi8F3NshK7tBm/iECRo8d3C/5hmE8bzDFWkDkIHWO7Fw0XeVcw7MXU/krx8mci1zbblivTzQ5TpkX2baEofh1nsa/RmIvuNl+UO29PbeUrWkVvgj3FpL650LwG4K/J0GFBVd192Dj3nTWyhOavCL8TdOKQZdvk7Iqv0f4wGvjOfndrQlytH10d4uo709b1rvafSnUhZ7N4hjD6DINHTWlC3rgWPhGGj/XHJAeMUefNEJ29g30XrmUQTs8wDnKu2LssEgdcR6jY5iHWn9cEm/u6HT9lgOwQCWaqmqQefAZQYxw7Zn2wOQhy06aYJG02fapFionGSpPwTTDu1xmFo1RUi22V2d5/zV07x4+mWef/tlXj7/JpdnzzNdnYVMgEviaZvZOUU722vkYDeDdpXWNlmtTrAj7+HfSyfc+3Fa36TQs3PRz1aZ2jxgxp+hQ57k78BValBRhc9jxLM9z1yu0OEXnAFecuEvr+W98u56ccQZ4Bpd0hpzo4pqlapbEMKkLo89XkKHdx0CP8GvqjR4W4WsNKGn4QuFX1WpWsq0UW4fJ62KcCoZkA93DJx8cB12P/CKi3Ht3bOzM+RhRg5W2SDjvfcxyjvWhh1zfk3aQy4J1aP3uJjY+EEI5COH9qEnQv75XcW/xO4u49Qy/Lb3i3zHK5Xh9AbwIm8kE3zDH5FR+sNejGMYofcVdozVKxcXF+NDrY6zv0Rwjb5hoHOM/fuEi/xPxrnr49w7Yf4zno67c+M+a6brpZfAjx8/Ht+Ot8nWW0IftsjFBfPKS2A/HPyMy2UvTi9pz33rhMxI3tCplK9UbpyI0Gcz+ll9N48wiTzWGUUtLliJdGfgoZy+MikN9lE+OK9dT++ztj9+/CieJ0v/Rx99HM/x7cNDzpuPT06GjIvjkosy+fL8+bObc+pv2XuO/TAX3PJOHWIb6hTrSF9VpWoPwZfGv3uoQWFVy5DVIs5z4Kv738FT1iJt5pl1r6rSesc2XqUz7m3Id6UKiK58vYY70dcZP38IkWAoePO8id0E4c3Uv3oMHr2/zYW+CbmX765NBzmr1OD3Zr3JYV98D5m9d+80fjDj3um9uEc+Yu+zZp/kmDiGh7Fz3fPsaPjMUeeIecO2oD3Lvp+uH59To+ryHsGf8BpYYNHw93huh/dJw3NOqmve4CGF/XLpKetUG6X+G7yUN/qdKt+qxBnDdscl6VVc6FXMLvKCn4I0rvK7vLwcgnaEQeQG5euvl59F8KLOvB1CxEyLwrZh0WgsbCp48YjD1kz3EwserByEVmVsemdRWbFx85unD4Zyfjw2Y5YtcCn4TzmA/Ip2nz59Fmm4urzGqJ7S6IuGh7gGHJ/kCMPDySHejnLqTILeOsbrahzsPHz4aFzQfozi/zWHkL/97W+5tP00HkqtVuvBiz/+1x/z//z//5/x/+r8VsuOxaqDS3qOuHh8zALy+Mnj3H9wP9J5cnKcR6QtP2X3OKdMQieegqeinFjIxDFxQHKYaC6y8i0/q5t/ArY5M5sLJwyhgaeqkJcW+3IAedl6T2fMPGAWHAP9wWvSzVtgldY7OIrx2rHpPc/Tp0/jt33HN4X+8z/H/xFKrb4AAAAQAElEQVT0U1bK2nq9yROMCX8++9e//k38dJYXwKf7S1/bqWKzAT8LCqsqhZ/D7wAYuQ3mDZAvt2EkLq/b5W+HR+5SR34Mvqgg9zAxlhrJA5APx/cA8+AjmygWyR2bKsdcMF201Zoe828aPzfkPHK+yANBQ+wK40OlJU6aHKIiNaPi0muCbxFM2g99wEoDPLGPGS0dcJA34t/hkzXqgUA+jZp7sqoqyg1eqirVlni78Vu64SKvQhkgtx3ISV9ouh2+XcYweXqjrIFf4BcOHDigUPxU+ND6hzZ/8X/hwM/DAdRqXDe8ZLjkYFLQJrq6dfFgmRV2zhr7xTVyTdjDyNZ6XGuEoXOroWPfBKl0jXH90cbym7v/8Z//Eddn12U/OGd7rbVh6xxh/3TWdDe/Yy3/8suxOT4/P+cgdTtWiw124FizsYsMa5N5gGDa8inV05ywaTl2k7JZR9rdtLgJ//TTT+KmfL1eRfvRddD2HnJhKGhLaQ/+x78vNHrR7AbcfiTYBqy3M+vusmZkOGcvWSO8vFgvTAQIQbPvUKQiL40NmqBRerXz7t07iTxwfbbfy6HYea44MLH9LXawm7XcceJyfTTPcq7pVxw8XjGW9u3K+oylYzANuwEEo9Lex/OpqlQBEZKqis63YNhqdIbgCOH/ZR9bsW8HGK3t6TJscKZPyqp9N229Xkeb+QgZUUYtU1UcIC3pm/UmHRuyqhIeee5YuD+wnnCk3KzXEZdgfkcme1e2HcM5ysld0Fa7gvfubzzEWDNfHnHIdbAxjR9wVNE4T77HHfp+8L+n+JL9AXiXgn/p9xhBGnnbh4uwf95D8BeIbs74gKyyrO06gIN0PyCiHhDMkyeRj9QxPDG5lPEh68Nm3sa9omNyaf2L86hXhqxQr7M3XKMH/ABGZ3wbtiIoMmF7i996hzlkWpGvLKzRKWvkaMX4OqZrZGXDvtDDPQ9I7rHxP2avaNrYs7Se4m8LTeK75OByXH5ig+tfMUc9MNltp6ggWkPOBGi0L1fI1DkH5H4wWj1qH65JE9/MXgV2gT0DMlzxfg32aWaeyB9lVNk89E+9L8+oMKa2uAzngG0kvMa1pP+A+Pi63tvlpcm+TdBf1dLgUYO/E7y3v9K347LIg09hRucOsKIwqM3bbuQlo0X411qLemC1HyPHqtNWcDNlJ/COdmh3AmbipnlZP3i85fKKtjbUdw25x0GYe/kTDqzV2a4z6/UmVYXcTKxROzFnzRppnuVsU53y8NFDzh4eZINuUj5cj371q8/iftS1yzbV/4KXv6BcaAeXB9kgzugXgYNPcHnoy47D0wvk/PDNX/teVfmGsw33xOK9x5r5+W9+Mw6lq4r15SrXyJ+8cB0XrwidE8q3OIy/HypVNbIdMw+1t9BBYtSz1lfmZnlIv085uxjrHf6xl+CbRc9u0LlHR5v03ig5R9muqrGOy0vnx8WYN5exn9LLZBntvvb30fd5Q5bfkUk6D1NvzgQfbVsZnJFNx8rxa9ACYe+ofEiaR7bvGRwzdSfm3AxMyNUVc129dcEFhfRXasi87Q2+MW72z35O1J33OPQroWyL/OytZdBCffs97+V1wpeAqhrllFehUT44+3CCjXHM+Hd0nf275OxthWydoq8ePHiYo6Pj0f8dNo64qLZ/5M7EMciUNu8WyI6L/V1qe5mr8+d5+ezrfPv1n/Psmz/nFeGzF09z9vJ5Ls9fZUvfZ3RfoHGGH/PcMtU6u2mVq23P5bZyvWP+kFb9KNU3mdsKEihHP+cDVEjjRXxP2I03Gzpk3fVHeRMtJNwOGxfGyIVOxp+YfhNs9/1AJVqoVNWQoS19dUwd67OzV2OOHSHf2npHyHyH58E5tjM88Rxvh33nGFZVemOMO2sA4ehG56TPyE+HAkXVeBsadFfV3l/arTrEs083fivcjL+G/AC3gz8XyPu3nNV9/dXX8X+hygt16yn61fzz87O8einvrqPsqnMfPnow9EGHN832G3wCbHpijllPPMa/FwZPv7fUDyvwo3EusnV4v/a/r3n5n9TghWGBeOEHqFvhhJR8oKPiKHnwR+TmhWoacj78m9RbAdo35jqgjlHXGJ6mOY2xc192//R+HnFW/oh9l3s3x7ikEB5Wtbj+OGfucxH8hLP0X/3qV/nNbz7Pb3/7+3z22a+w8e+pTrDnLvOcy99vv/0mXpw+e/48rnPaezvm1EEeJEn8ldduoX/e92XvZ/EPpaqowUNyqior9g7qzN77iIt/ngItc5zzh/665lVYv5jvfij5d7/7XX7/+9/nX//1X/OHP/whn9MX9wWr1TqX7NW069zz2YdvvvkmX39Nf779Nl5uOw/O2f96j7LwcQfNNHog8h/ARzOmqli7soeKf8HJw4k1Z1IXAsarauhBbbeGzDRlvEKd4BAS3nFQhn/3RUGThu1pQDBNMPxD4V31oIFHTHvP4N8NSHFVpWqBA2HEMkB+kujao0wpu/K/tZbVejV07op1Sjnv7pMIO0fX603WrGXOzWPOavSPNkejvHXFLZ4dtrsXwVfYltfAlrnoGYVjywzL36tTTplckOeoLjDSlDWj5Bwe+3LFPsx92Qt00PnZeaoq7hO0bfXbofAP9m+Et6j6LiD5fc/d4u8r93Ol016FPzpf4MRjbmLEX28jU169eomiPidtQlBWKAAMOyZ60JyNwmsErreGoXQ5LmA1CM4xnLbXVxwE7MA4p/eWNcq3t4Wly4K/TWuVYzYOGghuLhah3LBAHDEQRyNPQW6tpapSCc3uhrJeaHtFm6/iT0yMizEOyxzYRtnWejoKesXmT7+vVqneUyWWgqbV+Er8o0eP8vjR43zy8Sf5FxanTz/5lEPGj/IJvmEXuInV5gpD2EMMD4guVOjEW28Dh4Z5a5UVfTzmYFDY0K++amm9csRkO71/miMMePsTnBNtgoczC+uMgA6fduhhUsmA5ODlDbfPryLAk1GqUlWRDqGqIq6ZNnYYbRNG1jzwk/zBT8U/yMtE3Ula8a1eVfCwxf4Ia/gsr/WFlbxH+bTWwBHcnAm52aFMnHjy8Qw5ec6i/y3G5FdffTUufz1Yfsql/jmHJi7E1ncz/ujRw7Hx/fTTT/PxJx/nIePmzxzYVu89Bf+rpLZoa3ns7wJTFn++8eWNJYUZHgk3aeIxY0HzxttkstNoT9r0qyo8+3Jqmpm+7nKNgrlg02hfL9kAe0iwm7Yj79Cebc7wxTz5oqFwyeZuqXcxDAwPhDWKLi+uMuDyGtzbeNCwRVm7AM+OzZ6CpET7GoKTLLzveqh1K3upcPNm3A3PCINwq+A7g4eybxIRKcvg1e3GytIZrqrIX4CAzw24wbuBUXp+nQddI0lcb8BIZdwX3/dMX/TfhiLp+4AisYz+e2B+T/ovyf/NOfA9cvNX4s6ggnkWISP2l2/5n2hOVFWq9rD3k8qN+66+qnveBwcddoNo0Z4j+k6caGLWrsNGYOc6v6Mgj9RUVXrrrNHrrDH+u+sxa2XrnfWrQXGlqrDpXD+X+OxahO2nrfPq1as8ffaMS9yn49u+T9nUPv32WfwXDGcYzK5TbhRsd4d9EVyxLnbw224ZrxYN6vv374+f03rIYaW/fOJh0TGbkWNsoyMOlz0otk5vLR06x+aRulU16D89Pc0j7LTx4TpwrTfrwZyJdhttWr6qxgHz+cUZNL6A9qd5gX1xzuWR6+sErwKPB13SZtgIYdcE8+Fo9O2PuAXzrDcWEcautxbpPeGi6JTDcA+/tFG0eSx7xabJTf9LDsFeveIimEOCHRdEVKXFgD8Dla+R5trNmE1EJsJutvRnxmIhGSLJz3CEs0DhV413qirh8aVXI+K7khHO38DBTfq09HPpgO+Jfmm7XLFHcPNq/gr7XFtOv/WWA8l2qxNfrXtMbybQpeHpt0pvLR3be7Ve5QC996xI6wI2eFHOOtHtabLd2yBdjl9VZb1esQc5Hvb9EXJqvIrtpHWDoyM8+4EkfucRz20w27j+XSgTwB1ghI3fgpFGnvk/BEa9W3g+JGidBYqmCt1QC3/l8YAlvWrx294nNkwz+ak+UjdcYPt6QOYYb7FT571uCm6UT42Qk0K2Ku+OwQAPldBnQ7dwKeWhhCAPe+vpjG9XTzC+rTXwOBRTpv382VkfOZvHBKpYZqnTM3zrAe4L15tVNuggP/l9xEWKe7fNZp01e5hRlrYKWgeNDjqBGZjAP+ijX0h6Ai9sxwPQ3loqgZ6JC7Ettvo1e+SrDL6wF9D3AnnwZvRzouwcdYBNUJWnUuARZ1Ub8Wnfvy39kx8TNEykzQIVeSjnU75uwPQD3CQeAoeMO/7MwNjPebSxy5ZxGDTjN+iRP+v1OiugMxYQC/3hcmjKDr4veox+ER79uvFnxGQC9N9slJQDVaCrtN6yYpyEjl+tUpUBAd8MTPBPGDqbsGuStJpGF9Jbz2a9AdbLOHOw65q0YV5vGHf70FpLG7gL3C3yvfeeA2zWR1EPCPe4jPOD3u5Ff/Wrf8mTj56wxp1QfzkbkSbEI4I0jLFmTzfGmnmgbG6h07h7u3PW0pcvX+b5s6d59vRZPEz2YMqzlK+5APYQWRrd8z756KOhkxyTLecdO/bTtjEjD6ZVAs1tAMF3PtIl1w+ZMwkT6+gOmuZMKTJ6a6kylNEv29/AL9fsoz3PVvKHcuv1KuvNOuv1Or01+j0hK9fI/FW8VD5nL3+JLhhrMLIUB4U2Pvwpir4bRj940QXanTM7D4CkIn2t97zp3sZTlK1RqKBszgSN0jrWJ9Zy5VgeWWSmRCEnrS/8sb0r9vmOseM5eCgx8K6qUgVQnvcSJt4GtLQ2UkWbVIi3KG8H3OYr8xt4u4G3rTVo28VzBeV7xZp5jA2i7bHhILdAYtM5OOYGDElx5lDTFf5Faneetj1LXZ1lvniR61fPcv0SOHuR3fU5xa8zTQdYLitmZIMMhg3+1CpTP8r16iSX7ThXbZPrvskO+hCAzOiBuXom+phqULJAzT3F5bE0Diiyyhc+zyzt7wKLCPsyeMsz0uYl/L3vOZZ0DNVDE3wxbFpoc4JpW+blFWN9xVg6J9UhE3LUW88Ra4K23pDvTj9Gv+BFYAmYxRVwSFI5ptVSVSnybz+2d4Db6T8lXFWpugVvICtir8EQhZe0Qx1iH/JMyMAl65a66Snndeor50frjWFfpzVkE75eo5ME29mgJ+7du5dT7HV9+ZdABUyoqlQJ8BDezdTFy3c5ilOHEgXw6L0PyP6wR1ooOXDrfxBQiXFHoDOA8D6FEP0JAGFeA7wTyA/5ejdgfE+EXnyRNjxfNwXfF6BwhPBe/LzHDVph9ox8K/sDCG9ZQ7as7c4B/9+ve5hL1q0d60KDhqP1UR5wqese7v7JaY7ROZvVOqtq6eQj9RlAuKMHHP+Te/c5q/0oj594ZvskxvvqKK2tBlR1pw7rxXZ8wUqb8fz8LGevzrh/OMs4a3f/5DqHjMDZ+97SDAAAEABJREFUpELdijRVSKEvE3kTevsA9m0MBvk+RaWqFuW0qkyiYmK9mXr2W7l13mtXqTHUryes9X64+PHjx5w/f5RPP/0M+JT7AT+M/CQPHy4fbLDsFh3invn5/lvBrt1ff/MV++dv8ox99CvuUuSr/N3u1LHo17DeQk5rBW0EeAZDIN6gkBvHyNHXQ/5N8s8WmDPa83UbBn44Qts3/IU++WZ8nu0H+aTJ2tZ7OrZa7y2dfi1I54HlXa9aCmR4lUQk+vEF8ByC+R5nK++GhT7fkDmwLGFL55A00n/yS3oPSOzLIXzw35V2k0eA/CqQCERH3/VvwbwfC32Tqyodvo+9B35VS1UBWRzh3lpWjMuKtVpwfm6ONhk+uloZbpRJJY7rsIFYD93DXaL7Ly8umaNXcZ6oEyxj+wOShYfUDW1VEeBJxiu6hdOGfh4Q822IbZFg0waDG7TBq4W6eUkmPqHTtKMu7BN9tC/uZ7Sn5Md6vUmj/vc8tDZQ3vWtZpr+BwAUV1V4whsIsIR8E8n7nPlVvPdwtxw5qeIN3M27iZNXtZSpqigEu+11Xr18ES/ozrnw1AD69JNPWABOWfB7Tl3YUY7TMAwu0UlMJ5TwuMDC2FdAKotzEAytV6scD4FbD0HsvWWDMN7HQHgAaCBotI9ybNJUvqv1isXhenya5utvvs4XX36ZL7/4Il988edoiIh7BY6Vgg3+ESbeek/xN7GwCSpnFfuWRW5C4SvsHih+9qtf5fPf/ja///0f8oc//Gv8ZunpvdPxsxZHbHiuuOh9+s03efrt07GBf/TwUX7/u9/lf/6P/5l//cMf8utf/0tcIIqJMyFYVXM0CmYU+w7e7BC0Gb4I8mpCWRaS1ShfBKoqDf8QD/GkEqCAvMdVkQuEMnoNRSs/O/0WjM9MyR0L5zUHbVcYt7Y/QyMP48WUgNRDmKK568oEX8IoMKeqIq22obJZr9YokKPIq3GYC8/WTB7zqzCSaWALDZcYEpccxGo4Pv32G8bvi/h/+/793/8t/+f//X/zb//2b+Mbv46p4/P48eP85te/iZ+++vzzz+OnyD5i83v/wX1k6Chrxrq3NmiZg+M16CK9SCeFBw7Q/tLnibhAQfpSRad4KAEveO/LhbSRxavBU4FgBMMLLO321hali+zZ30Z5ywUcWwwpf+JEY8A5dMYm+ApFc42BbB7ch/aKtEqfc0zj2rJP9wcBL1+8HArX8jvkdocsGRaHuNyoON9Mk2d0S7T0Z3iH6IjT+Q96qqAJeLMwPCtT8F9jJeFD4hSjLpIAWyhPmBQewh+Ay1IUfut5i0RKvCvtNifks0DRO88NUXfS3xVdylZVqu5AalRAmuA5771M2eYBRoFfXh/MgQPffoj//cgdp78BvE+Yv5/gn73ETe8N7OX2fY0ceH83/5Cuf8gzfIBD2uI7H17PxiXtH+w9ePVumg9ZTHkKvHug5QuZ73/eVQ2EPNR5Vyb8JNn8qkpVpXXWJNbAFevyGlgRXtamtuRXi/YGpaPTr7akGb/CTnCNdvP6X//1x/ht2j/+8Y8cTj/H/rmOZdfgdO2vqrEZeMnG1nXrFRfGqnR/QeW3v/tt/AUV/5fS57/9PK7hv/71r+P/+dXeOzk5Huv4ERsP6ZtY37asj8tathsbENc0oaqibaiNce/kJNoBn332GTboSa6p84z18sWLZ+MQ4gH2wZPHTyi/wj78Jn/80x/z1Vdf5uzsFf3PWK+rKge3BGfa22WHnWJ7gnS4zuqbPtMxy1ZRF5APrfdssHVOsYUfYhd6IWDbK/juT3d+q9349GkMb8Ht+AviX4Dxg5CqgrZKaz0dWHN4IojHfvfeyWuhRMJbqFrqVJFuOEklA4IbYV5k5QAhnuWVv6SzvYEf2YRtPARom4cOz9jz2zEe2kTyuGE3KQ/KgvWUBfnDIhpxHXimH5C01tKoU1VGqcLoYNNr39LAyOv9NV8oQDloIEAV3m8+prXWsGPXXOQc42/A4YHmnAnbvapGPDhpGEBY+obHa8Fu60R4Rhkm5m2fZKocShp7DUVQwHvnY94PhXci+sDEqhp97sjear3aX/Cs0pHN3lt6A/Ddr63wG+Xtvf11znhwd763eWED83GdE+buKXsrL1pb6wmjUoAcsd5EwXm/XzMeXAGWXaFz1sy1NXOr9zZoa9BQZQlatq6IkLYCZ2tFmZ5Ovd4pXy1jzraW8OTgygAvn6r0VYu6rTf7ShjbfgVs0FPqnyP2r+vNJtIxysGfBs6hU2tpZ8RJ78BKkGbosE/qqzMu/F5x4SfIo3Gwgt4d3+hFD1ou9KHog/XVAWvqi6+1npBHN4cs7SgvTPBN3sEG0uVHcHSKt2mWP4Bx4RCnyJuPfKSA+Cbm1ZZ9hx/YcA/n2nDB/n613nCYe5oNlyOOy2q9zga+eKDUes9S96DH58zMI9Nm8E6EF9gt6YOQAwk0Thm7+DplHvNwph49y+08EPBMmaHTQ50d+y5BmrccyO6gPXvnRZ5NKUsrxmQNSPOxZw3I5hF7V/k7sW/3clXdZP+tblpo+Ij+3vcQ/NGjPHnyEYfCH+dXn/0q/tsCfy7yPucYK8bKegu/Xo3D32ccAJ8xH0y74kzhEh6evTTvaVxrv/jTnznX+DIvnj9nrX021t1//7d/J/4i4vsVB8+ffPQxstnHB+vFL5tmXlv6LE77OiMH6s8ZfsyEzb8Lg4fUM92y4qqq9N6iHNPN6Hpro+3OeHbyKAL7GB/EyvAoR9g6a/qs/t5s1mnUu+DA0G8u/4n11/2sMjNTe9SJDjzGDb4XQP6uvENVfRAOb98founQ0lvL6B98mPZ8ME+678KSXvS9UlXYAbtccDDoJcQF45QUsn4y1ob1ajP6R7E4Nzu8sZ3dXtZ2zEe7JQ9W0KGv2CrvlgsVTTNP/dF6SzHP5WGD5qqlfeXPuLpys96Acoamc2yJ87F+NspZX4Bq0NYNPUQoP9F/YZuZy995d5FsXwEvMl1w8fvym1w+/4bL36eZt+c5Xif372043zsGTnLv9DhHR2vGH/qCg4dJZW6rzKt7mY8eZj55lDp+CNxPNseZmE9TRz57JfQl1ZJ0jsMO0MCwQNLIq6SKRxhBwgfftAVeJ+ZNV0Yd/QWGfNHz3IGRyyA4Bjv0wQD7Q4Z11Luevzje+uq6gnbXq3usVxtlmn451nehtZ5G2Sp4cyBHn3gOEAm1sTeBmCV/EFhnyNHo41K1qlIlEC/gex6LVNWow2spzfxZAhlJZEd38D1revr0Wf70pz8NuMLuvn/6INq7p9i/8u0ptq7pa+TVs9UnT57k4cMH0WZfIRtVBUo5PnpB2Me0Axh/HxzKVL7vL7RTRSngNjb5dheWfMoSqMJ/B4hvAQsJlfDk4AwXfRpAonG89z7ky4WBg/BbfksgA7kq/CKSBC/f4YoCVbyRxeAnlbwTMqYHajETL/WVusu1zrXJOfD8Oef+rFeu9aZZrveG/Xacj9hbPXn0mHP7I7BDKPOoCPXW0ltLFTEgYT54+43fOmsCcHU95fJqR7vJGn3x4P7jfPTkE/Zzn+Q+a2rHzlLvvWI/+QxZ+uarr+Me6jkXqn6Jxgspx6+1Sle3MifL/sJ61zrntWuh4Nm7ZaMruzwPvW5f7c/II91s9YJ+FQk8I5yK6fJFELdTznXOX4pxD/r73/0+/+t//a/4zWD3o/5v69ba+JCf9DtX/us//3P8Ytafua/w/uLZs6fxXNj54oejBl7a7B3+0Z+FUjpEGiREMGh6hiNPQt4IH9J+om9DwGDDLV8aZvTnjj2sv3Kxxd9hcwyfsKQc6jiGm/UK+3iVPvpTmdEtwtKHA43Weg1lI6+jhOoOEPUxWf8tMGMPhyaGz4v2B8sIDp+6Bt8Ik/ZjnnfVkYrIEDINVxXRW0D6O59K6vBnneDwQ1pw6owBzDllU5425G29Xg/bW34X8Yzy85BfZf0GGEP7XAljs4r1jjZHw645xgYWtIHXq3XE45xS9t2jeBfh/YQ6Qdm9Qv+PecZ6Kv4Zu2dGn8jqqqSqsvxluNmGzRwxXuYDEYwCI2x8D1VgOEAIvxdCzgEquuVNq7Q5228SRxoveSft9k0Z7r0N3Wb/5clK3YKOadT5kQ+tjJr674NRYLwsMQKjG4ZI4RlRfZPeBz81H7zwOIITVHSNzhsfA8ugBgZ6sdlay4BqCFBP643NCJdqCOQGITxmcyzzrKsid1Oy5fLR+muU+wmHfqf3TzEI7sULZY3bIzaNK/A4SNcIlcKmoLk5vuTi+QoD/PLichi+5+dn48DPAVRAHawNbQ6hRZBX0NBbs0eZoGli8AcQngk76atq0L5arTmAPM7p6X2MlIf4p1mtVkkqut5aNpRxMqzwN5t1NHQ0aj759NM8+ehx/FaqSt880GaGT7YhH2fb47J3AmYugweYT3pwVTVaqsK/DaSW+cCHPfsWwTsxVjsmpAvlNXzfjsvGHbzYLbQtRUFr4E0wRsY7H1BTfx5ggQZveu+DXyuVPbBaraIhPMPrsTjQ9jVwxWbXTdQZB7DPXzznUPbbfM3BqN/4/YYLfY0NlUlVDUX0iI21G+lPPvlkfNLKb/vK8wcPHuSETfoG47L1nlA+lcVBoPRXVdqQXTJ4TJvNA5YxCW6kvuXTuyWNsqDJbRCnYFrAKy5hYjwXnm+z3V3HxdE+XyPHguNgvmWtKxieqbeM05YL3ssh2/JI0ODyU2gTdEAQYzcBcybqGK+SgEpVS+0hqeQNiM28BqI/5pkHDfILVIRnlfgbANZD0wQpxXspT4DHsEDwdrlDeO9bQtx34TW+pcTduKy4DXfzlzhtf9CzJ+YNPr4rLakyPW+79yS/XfCXlA/hwCJ/H1LyzTIfXO/dYrWIzV8i700y/35i3yG3t3n5vvD7OnK7/FIGpqJHWEiGFlnS/pHeMMq5fxf2XaB3hJY3gTeeQ6o8eRe8UfityKH2Wxkj4Y31uK/joaDrc2sdXfV6nSjWi6TJfjbDU66vt1zqApdXbErP41r8lEMewfAZ9pfrmWuYsMPI342DzinGJ9b6wIsV9tHx8UkecQnq2u2H6vzAlptiL0X9X1Cu4eZr/x2z2dCu6qzjjfpVhR25G/Ts3FhCl21N2DOC/Cpo770Nm+Pk+CgPTk9zenpv2ARHw4bsaeRrg7hWO4nF4ZrqptvN97fYHeMwgX5N2Em23VpLby2tVXQzkulaO7PeDp+46QcvFOPRG3V671lvNoMODzEewINTaDvCHq1qcaNxgf16CY89aNzBs/0UYBxm+j2NsTCtwh91WuvpXLQdxrHThmmtSecCRbkFrANEGJTehGpEfd+GkfhXeSm1A3jZv5nXBGj7yBMPFR2njvxo13VsSAmb4T3MCR3J4maiINkPgr0JMhMC5Iw868zgtnwVGTzmD6CetUeY9GKsR5GbcEXeyucVNAjGgxso94XFcQAaJTd4pFgIGO0f/JFL74wTptRSdh9xcKsAABAASURBVB/G+7t4YMGBLcOXqH13R7yqUlUmw0U8Djnt58yexrmpjXvt5SW2vrpii36Y0BOUHPVWyKwfZtjsx3jDvFCuq1qqagF0UnlYKJOsCBTgXB7zgL2jdVb4vS/y36hLkf0zw1uDrxFUVVoDailfhIM7lBi+jaSWfuGHOlWFB1C+Cn/AgkO5kJ7WFtpBt7S7R0Zp6lq2pzt/1+ji9QqdRZw6ox54reQcUB84D87RR8LF+SWHh1fsCa7Ry9fZXu/Qs3mNs4lrFXWntFT16Gx+jImyhn5xjt3EzbTQXSCd4ggoGYQHE2757uOEaTcPHbWsFddDVyUV56r7b+noN/rJfi5QVQnlZhAfaJmY15OXqxwa7gB18OGg1nIUT6NeNWpSnWAMm26+kKq0VnhCcBBNR5TFgQ+8W2CHPLqWHGDrugLsWFOoERBAWaLfWs+yj12n0xfp3SLHyrZ4jQfXWsuGMfW84ZjL4uGzlp2yDj14sPzChWvAPfT/MWcdR5xNrJDZmTadIxfnFznjcPsFB+wDXrzggvc58CzLwdoZ+a+Ivxi/uOGF8cOHD+O/o/r444/GelcpxmzmXYNXDX6I373+ORfML9xjc8j8AtxX7L1f00956LcPVZWqSnjkqVBV8LUFLyRnvAhYvjfTK+Zl75bwTGxOtaT1lu6HJ9arcXG4Xq2WPN6996xJX+F3yqVI/ODHwntQR4zKxmEDOBybBYjPIbfSWkETdk5Ms3dkEH7fQ+lULXpgh12wY+yHLCGryksjTzk/YsyPsT30D+D504b1f71ZZ70SVlmNvq6GLFUVzdI+D4EYqypohF/wQ7zWF5841HOddOfXSKc9Kzm+0kaPOOxdw+OjWFcdqe4sClX1JEURzuSYa7NnT9M28/4CeOICeL56md3F81y9esp98NPk8lXW03WOV5XjTc8RsFl3+tLTSKtWqZY0/N56qh8lm5NMRw+S4weZj08Je/m7yQ6dN7WeueB9yc9K0vYXwPiEjUca89rNr4P7UN3yDR9gn3zbM+smvoz1W294Makj8G1LcF5coQ+0yzxfvLpUt+1S0C5f5f2GtWq92cR+N/rzPiDrFgU3wUiaMFJolCe3YaT/2JeIqCv+qkoVkNqn4L3jWarIHTLhh3pDPgimVlVaY5wKGLgybHLPYp+jT9RHW3jWkc8NfFmjC4vy8naGt0W9o6MN57snXOjdyz0uhi3XOvgkLYimROzBpLtAkbeeDylzU4nCPDfRDwks5Zf3h5SnF0uxUWXfmSXlB72tueAytIeBEzT6e2BYSPCxjP5doCDP3dR3xy0o0DLoZuyFHeuT4+o8cN14/vx5LtizqG+26kLyj46O2XM9yOm90xytj6JdV9QPclRCir8MyN7NxOYw9m2VVI9m4Ty39NWaPdNxjtgzHh2d5Ih5tlkfo9fAy3pZVZnQXbYveD7s+viMS+mnT7+Nv0DlOal5M20ru4sMEjIuTDO2ym4B+mBZ5XxCTiEmDbkVqiq6gtaq8Ta6wJxh+yzrwTTSrKOe9/7iAWfS7mu9DBY+/ugjLrM/Gvvge9gEm8161LneXuXVq1d5+vTpuND23zo8/fZb9tvLuu+8OuNuY1xyY7dMrDv2a1T2VQmkBY9AsgTyV3fyTtoOa6M0zvBTG07e9t6y6h3eVqQ3ajuExLCQ73HUyvfBQFHjfet1N6Fs+Q7MxF/DoO0GAwNN7k30pwTukvKDcO0r7z2YsdRWngVkegacr/LbzKqKetg1q8t74jxmjS7O1gOcp4cuVlXGWsYcsE7HVhOHoL7eoMOP0O+GTRMsJ5ecR87Hi8uLXHo3d3nJXuWKdeJ6nHUoGxMTfbLNDBJoFr5TmfcSJn3JyU0Xg7Pbt4Gk8Yw0Xjyj/MEfmb7oT5GDlwOkzBBoGM+2J2R1y/rlPlXYohcgKPJuvd4MPq6x3Rp8qaq0fK+zgC3dhUO6/t8TSOd76JFPAtkKx5rF/YTNjYd1Kwy7Sw6w/Emiay634A2KdRvDCtYKpe2nvB7cf5AHbIQ2MNPN09nZedz0KLQbBOqUjdGD+/dzinK8d+8EA+FkMF2BevmSjQ+bl6++/jp//ON/Dfjq66/ybHz65yw7Bs6B8VvBjx49vrkcdMN1xOK0YRGRzjDyW8ouA7yNbQdX1aIQ268BCH1Vxb/WOpvtbZ5++yzPnj1HsC9ZrKYhGA9R8p9x4fvrf/l1PvvVZ/noyZNBd2eygfb9D4oP5HkT9gzOj3cK8mFS2zfDY8KxcbnmIMZF5IyN4DhQYIJuuZisKvrSU1U/qOFB7f61n88Dh5sO+6/icPIYrlTceF+gGPyEk98K0n/16mxsbv3/Dt+y6Pk/Er799hsW8ecYGReMSYuXvr/5zW/yP//n/8z//X//3/m//q//Kx4gu/k91eBgE7Rar9OYmHZgxiCx305e42+DRO9hjINhSx38xPqCqYEvNQKkg3RGyS55RVaNdg9tUzEqwUXGrlB+l6MfyrnfcJbvwvX2mr51LrWPkJd7A47YQIpnhn7l03IaW4JzwDarasyJe8wP515n7iXQAbTWydtEPBvm08GXNx15rKr83E6OSZecse8HOVjaMXcJjfxDEB6+Gb/JCN3IL+4XDvzCgV848AsHfhoHFu1brE+d9X0zQNtmWQua6hrYl2JtqHJjNLNO7+IGWjvhFQfSHu64Kf3zn/1llS/G4fMFtkNvPQ+50Hz46DFrznHU3a57l9iCV9gargtH2F3aRL/9/PP8j//xP24+Df348ZM8fPQwD7AJTzkIci1bb9Zx86zN0HoHH/RAnpuZHZsG11UvGrQdtx7iY9OYNu03xMvas9SpqrGmejDuRfPHH30M7lX8WbpXbLal08Pa9Xo1PmD1BX3zV0b8P8ZPOSC/4nA8rFNVlWpt8LBLE2mmpyrGG3lVtIkdAamhdEK8ilBZr1GuxY3vCjvYfvovRcYH1z56EvnjWn/BgcqVm3v6Kd+Cm+iQdAry4JBeVbHdAdWivTXC0PKGP/KgI0DFd6oqlQQviaH81R3derNNEuzflvHUd0yXPu/SWx/j1npPa5VBMl6Gk+OMBp68EYgxQiOB4OKbLiDsN2m3w9rMI07NBmOEai2CYXlaVakSRsPLqxbvQ9/ScBusV1UpAgLe3/1TJaXCQurMptn5txvzcRv3YYadp/76jN9uPzt7Nb7R7YGAFxXWPMbWPcV290ObR0ebrLHfu2P8Bn7bqVQBDSjGBOitpWP3Op/GvLJeb2mWA8TPyDOkc6YbW93Unx8QXZDO0Ig3njkzbU7Y8LvdlB0yLUykJUsf2qC/oY9XwDqdvrTeBg+O4Is6Qvu9kjgP1A3qYkHdNfi5PxC8vr6ij4fDxwLfauBZeYi6XqWLG55VVaR1gq5xCKMPTTOJPLT09mP7b6cuKTPeRP2J8ffA6VrdBU71t31o9NEydyHQob5yrAXLMSlHH3bovi2HLsrQlj36VplCt0/gpTmqFtBiHaFahYTwTlUNoNk3/KoWnf30IHInfi7OxS/Ngj9bfcW5xe7Qpu3eBmgAexZ64SMIJ9K24qLcBANb64P3rfdUFSUoR7rtVtXIO+ZA+z7nG4+4tH3y+HEec1bw8OED9oDHafTlGho8vPbw9ykH2e77Xr58ydw546B5x/jNY10+Z+yl1wuU/81++H/9r/9fHoKzyjUdjvOMecF6I6+rKjtofc7Fsuvcn/74x+i/4hxgS5+lsfU2aFxx7tF6T2st9iJ3nYnC3fQ34hDwRvx1pIP7BD7Yb3/t45NPP+FQ/EkeyAcuxaX7e9G/RvfekBTMyOeA/TgE/f7eCt+VsSdIOVRelMtivDxP6h0+kV+1jPERZxH30Gv3sGkMH3NGdjrOtR5w6XU/Hvz7xQb1XYPHod77mi7yLXcMv8Qn31bMaXXDiJ+cMGY9O2TwCj3QoMnzL38FzXY6vD7ghkSCgyvI0bQHZIrL3WmHDtleZLo6z+7qVXaXL7I9f5b56kX6dJFN33Gpk6x7IJe6NWUC4QTtU7WkrVOrozQufvvRvdT6Hkknw8/qODP5c+PitxX1FphTiTDjA8XFT4ZPPG+7maT3AVl3nrdLzvFvkYC3cpEPdaKy0luLc2ZCr2kDe7l5fn4e4+vNJvL9lDl8cnIvzpWF2uV9h4i3o7QzEg/+iPyFX4xRVaWqwivf5xbSZvo7Z8vapa29Q74m5lJVpbcWMEU3oZddk/yFAnWWa7t66Nf/8i/xZ4BneLisV2dZrzfjHM+zPOVzszlK7w05nJHfKVv0k/hIEPVPgqL2+wAxIDc3fchfwb0lb7T5fWkUGc/dciPxR7/ex5Xb6SKvVFUaYx3cxLp8xX7Onyd2PRJcS4f8V0Y5v+j0gLPwrs5BiOYDIDeGESgmH70hfYwxshFhDAjp+DbXV23siTbMtd6Vjwn52KVaSN+MX1o45X7AL2ad4Gs/tirOi1/kyy++4F7gj/h/Hr+S4bwd+po1bpHhid4kxd9M2/ZhS55nsfrKX1UtezXspvVqhYz2VJWVUvzlA91Mf9QZM/1Vh7vuf/bZr+KvXv3u97+L3w72V68+/eyzsQfureWc9fgbzr79FdMvvvwi/rvDr7njWODr8X+QvQi2T0t/0N/0A8amCupaDd2l/iKaxS28tcxfGqBgNKk9OGEfjfYq2cFj6VVehJiG7tihX2BTGn0XRuW/6IuG/6L4/3rIlS95F+TLVpUz5VeZlq/GTW+9DRmW7733weuqH8YHS1fVwKMse2bhvDvFrlHfP3r8aOh27/hW2CfBXe/1heuDMnvBedEVZypX2LjONWmUXum0C8NXVwgk8NA9ZRdkH/J8V9GRx4tnyOQeH11KMWeqCjbOYw265OzqgrMY135pbMjmasW5FP1awb+qlsiQJIR4/0M/9Sb1Izpet9L3cbyCWTKkqqLfuiyAcRgI1xigKlLTVN4NxlVVVmzsjzCK/dTAesNmt/WQvB+HMSI5uKG4UiiM3bg0U4G/5LDuJZe/52x6rofwXOeazaYHDAqSdTuK+oiN8xBKjO9TLseMK6wr8qRlRlFafgjg+AaJynNOVQ1IZQiBQrljwVuUmAsGZWwEoGgUAvunL95jDHwXPsEJYbujzWoJdf6qD32QpgaPbdcFSCF2XK7k2fYqxlUejfGRzs16g3G2juEqEFjxJ8JsfV/M4hmQ726ynVQXKILlZ0Sex8XOxe2rL78cn3x6vv9kWVVFvqpc/OSU8PHHH4+f0/ITVQ8ePhyG+AYjQbo7/W3UcQwn2rNNBvOHKRBpvgWSP6LgFbf8qlr4c1CyO+TetmiS5uYoO1vSdixs9vmaOWF/Bfu+xcidoaqqbpSpMtp7z4R8XjtGwBgrfPFULWUtIw3BjTbBQ5D3HNM3zC1lT54I4pU3Qm8tVQvt1vk5YaGFuQPShWf0cAmQ8gMe6RN+QJVfiv7CgV848HfGgR8z9//OuvA3Iedn5ttAx8KkSu29sb73Ac21AGitswZGNrnOAAAQAElEQVQ1oEe3ZZOmbXSGvfXMTyLffBjr6dhMa8hfs565JqnzXesM689s5sSxxlD2AHKs2x9/ND6E99lnnw7fC8/HTx5z0Lus3V6+Htar9XoDbatBS2ctFLSv9Ftvcf0V/+t2J4z1LXCdLWvtDntt0EF/WRDHWmxZ69uGdpkHztJ1ysGsa6P4rDONDQfrF3W1k15ha/pNYDffX371VfxUues3JaCv7dfRGmtug4+9k9Yq/uW2g/FVpJpXlmnktvTWs8FWvccB4v3T+7nHJkoaVxzWU3rYARP8HLylb8FVkQPEVlpL1RKv+m4/FRwvnhixfHCHOMG/5SMZkOSQ5dDnHfaT4ZFHXxvAufDInxgr02NfcnBK+gIzmBx3BIBnxEz5XjhgKvBWVWyzMW69tRGuImcP2ZepIo1wPtBJFyI26BpVqB+gCjyAaVWll+WdVNUHAYXyPle14PiuMu+r+13p9mdCTrVbPSDcIavX2KxuoL309SeeF5v3mrGbab7gZQcac70Da/Ydy5yv4qAvbMLDLINJjhzBQPoeKo5J79br6RzOGRZMr2qpqhtIKoub8Q7YDBN946lQbZ9yO7xP+kAPkscHguWBukjeiFj6tL9X63Vap48UlEfq2WsOSDwYG2Vpx71vZ6+6YU+jPlBHWE8cltnu+Wtd9ZGX6fJXfgtX7Gkt45jQjM0Dym+lIctVt/sHr/fssGx+oJOjM3PR/m5tl7VDFL31rNareDFmf0x7J1SgrYZet1yjXmuO4TL+E7gnZQtgwoRUnj3B1F1CvCWeMvJHoCAPBXgnlaq61XfCRRvyQiAvOOvN4Di0Z/hd4J5P/jp+jp17tB26yvq0lAZO+7D4pFRSAE1AR0vvHWiE5f089uE79oMTfe29MReYD4y9479CXqqQF+g6rMt+WPo5F7ieh9imv5zx+9//Pp9xgHz//oP01hceyZYsrlJprQE91Rs+baMNz7nQGt/kevZ8HJy7titPtiXu3iy70Jqf2VVVnBNHnJvcYy12HfTcZrPeQF9PVf34FqlK9+khEops2BeBhIS8Wl75oc4xWsb+Ks4/x00cDZ4q64FmdeDEeM2Mp5eJ8vLKOc681d6wj55pOLeNt05fMygS1Tuhqsa4agtZR77ZnnZWR1fQy/HFhB1tVFXEbTtHXK5ZtiGTCEVuoAgOZsypeZdM22R3nXl7men6PLurMy5/XwEvufx9mWxfpk1nzNOrrFc78NPGMTp73TPT3q56dm2d3YpL3s1pcoQcHt3Pan2STlrvjumK+j2pFm6CE/pM5SyuUkVoADTpE/1Zn5lmRXhLHpSJN4D8qgpFM8aNdeyasfNCcyK1M1Yb5qb8lbeORddeow5VKWFNQx8A0jGK/YA6o/xf7wWJNIZ0ERh8UqaRbeXMebBF76lDnj97lvGlH+LKo7InrNebWE972jmhLGp3+2WZ+1yeHx8jH/A0WQbcMuLWH0kmvwvyF3C2s0d7K7hP+et6tn+AwYf3NU8hnpG7+BVFkXcOEEIHqHy4K+pV8QYcQ8dkzAnO3v1A3xW+8R1j3ihzn/3Lk8fs61iDnB9Vxdo2ZehD9mUzcjMjPzPnmwdI0D2ZaEnY4S8woYuCXuq9ska36jfCnfB61bM5WqGDjnJ8cjJ+UckPxGyYl+ujzUgzXGX7u1xeXowvFn3LPtZfk/zyy6/yzTffjvXu/OI8/rqKfWPypqrSe09rbYSR/IQMxH/IMdyIQOKHP0xv+z3aoNaavfHxyXHc8zkPHj56lI+efJRPPuFcG3BvfPrgfuwDxaP+GXOMM3H7IDx7+iz+MsjLly9H3zxHv+SyShvMtqSx9ZYB9KU1Uugbb1AW8Jd76G7GXsDxhnHSM2SAsYd50NTj2iWfQ8KQBXkMGM8v7gM4IJcpBn9l24wvTLd85c0081tr6a2n7/dL1VqqCgQ/9qEu9cXTe4/roPJ6xHnG8R17zrj5lrM16dpi715xCaxc+2EH9zGusTMyUxSS3trLLFGnIN1Y+uxbGOk/26v2/JjRWbtcc7616LjLEa+q9NUqnb621mO/qxKe6JqvvwcoSKri/Q64Sx+lUsV7wJu5RZTkW/lFmEQeQmkIUGOAiI6neG/Z/A0lhN9hlAbSYfBd+A0LKxRgpYaScCBbbzGto9jdXIlDgRBevnqZpxxCfv311/n2229ydvZqGLqt9bEAuHHQoNDYMKxS9QJW8ABSvCqfawy5ZTLMDO42Vw7wfgFDslIFRfankDUm0Q5D2joKqQvdYWKJo/ce23r46OH4tK19olpa72MirBCUVnuRsIP567uqok8tTT+VGeW7Y1wcI/u1Y0GuqrjZkncejOo7gTtKoqp+ENGj9P51qCrPpmmXLQaCBuDl5SXjd5YXL57Hw1U3my85ZH7OwvbN19+MTzl9xTj7DeArxmvNAYKfEvQbvn5Cyv+d5AWwtK7X61TRIGMloVX0kYEcbZI20d8ZZeJ4CWRZ7AeB9Qbs8dBaWmvprY+2zVNOlI+Fp7tM9Ne00Wc3DlsOprfbeDBj/y27RflVVTQE5LfyY3/EPdHW1eXV4JPKcSnP5gzKj46OY9+t05G1Q/vXtGP7od+bzRqD6B5wEsuJd8hja4Pmqho+6N54qt6d/kahO5GqIkXAOzzQIF3SsvB8HsFD9m2foiOqL4zIf/NXVY3xqar/5pz4pfv/6Bxg5jP3/0YL4D808+AcbONZVOiP6Is6WJ2qzyDcYKhqaa2nyvWSZAvRSlWxds1xvTnjUHisyd+wJnPx+cWXX47/Pfj06bJpdq3prD+uWx7eNtYW1zzXK9e4qhr20Scff5LPf/t5/se//mv+Ffj889+yyf1krGGuSYMu2q/wR51q+tBkeA+NNA3v9XqDrbKO9XpvMZ0ioJijXeMmfse6qv3oGooVByL4yHoqbTtsH3nhxvOEC1c/PObPTT/ChttsjuKa7Nrt+nl6eg/6T6mfcen7X//1X/n3f/u3+Gsz2qDapUsbgY6WDi/6oGlZY0dFXo4f3huPNJswcwgyAYZb72Ozf8oBihfT9+6dZoXtE5y0b6Hd9lqzrdVos8GXqkpVUerDnwp/1CmrvH4Z+9sCtPAE0pDDaYzpjvFkgAcvtGOKPh9s+R08eRd/ESerjOEf4X2vZiKvgWwqk7SU3Ze58QYhgZYaoC1ftYSr8KGjCh/I9zoaooxt49He/CaQWEADV1WN9qqKlIxwcFVLnOD3Ph9ScimzvL8X4a0CS09eJ9gnYYKRyueW8doyLuoH9YiHa9r4zhfTk4rjqN444QBM+3TFXlC5Ng80mZgTzkPlfscexfGeSctwFeW+tZ7OXrGzT+nMndZaqgrY+6lkAG+Deb+jGpmVg29gCZP8PY/03i0ykzgufdjzyBNxrdgPbjicvMcllweVa+KWu2YP6q8wyacL9kbX7HmsK85eLeqq9XoTvyF9wkGnfFujF+xzcOLfwnPrye9LDjrFNy7cLy5ywYHgJYcs11zM7qAH0qhlX1vkmVBlvEiPXc+PcYMO8F/Rny3jL30bDmLXjG0xNlnQfwdqCkhHq/Qmbf2GvkZaVUsVZfLayb8Fpti+cPigtuEDWMOaVTVwtNaj7KyQnxX0rRiL/oYMlVVYEQ/STpy6VI5gqmPk4dDgLzz34Mq27au4KLif44G2eQ8Lnbv9ucIF4+Ph7bffPh1rq+cbz7nUdayk6ZQ16PHjx+MbsY8ePuRQ+3jMHQiL5b7++quxR1Qu/Nbv//7f/5syJ5xtsN+kDemZKSyP5EVwg77Wxjrqt6YecFC/Ye2Tplecs3io/Gx/ESxtl8ikdcVB9Z/9qaq03iLPlHXHpUFfcDPrtrqA4A9/al8FgZ/HOcAccc3wI+RVVaqALLAv/UHexP5+GfsLLhYusRvYm9OOa0TvLQ288uwwJ52PfpDuFQf1jnlVjXFcc37hODf6S9JN21V1E74dMFXZsw+HvlSZmuyYe37QRl2rvjxiTJULv10s/jF+VrZ4GRCz/gwHpnjREi6A5/Hzz1dc/p5ne3mW64uXma5eps8XWecqPRfAJXppx9lC44xhk9VmlcO3f6e+zrz2Avh+2smDtOP76Zt7jO8RfFmlqtNwS2YggxjiPob1s0/dx/defk7HWM3i07+BKTNrzAJzqor4nEvOBy+Z31fo5arK4Ks6HPvRcO89xd888NCt4TNC+rbxzwJzUmVPKzrngPLtOvPq1Vk8r/NftblvkC+PuNDSjl3BH/nn+rZlndpsNnnApa/f8D/F1j3m8ne9Ri6Cg2cJ+PHFPzMeGY400++CySP/53vVaGOPz/7egdzOz1/Olah90X6EGDHxXXArj7I8qap3QEhLUsGNF/73PBRrrVK1zIcta/uYE8wL7Y2JsSIz6hz9x4+fjA8haedUUQfdu0OPC+rEgz8xtsv4TkyaKRVhufhtXgiri7gAnqfrVE1pjfwKerPl6HiTzdGyD9xs1jniwukIW0N7Y4VOVaY+/uij+AucflHID9XOdPMV58xfsWb+6U9/yn/98T/zpz/9MV988WWesv6aZ39m+qPMjrUI2a2qzPYBO3THmmqY2Q22H/7YZ3kg2I6QSqo1+rViv3lvfHPSf2foOffnv/lNPPd+jA3gPUbrbaztXvS6Nr94+WLsTb/lUvsb9ulPuSMxzTl4hR3mPni0kdhMquoWBFfAX+6RV4NnjjXNbOHfxNqpTXjMmA3dKU3kVf1laaGJf74HoVYW8eI4CxPyOzPflDFhRnbJHOPekDN53nsjLiDbP4Irr9tjzaStmfGdgNm2wVeptN5zxCWwOl5df7gnM65N0sm3vLauZ0b++oy2i3Nw0K2dloOjRXEL9Md69umQ+7P5FSiv2L5r2xV3MNKzY92CgnT4pm7o0N7QiRTObdduR/6mYTrywe3/kLK3kVKvqlJVaa3BnFXWm02c3K23rNhUrdebrFDIrfVRrqqyYtO1Jm29XqHEN+MgUIXdwOHPi/jJVhWZ3wb1pwYvML4cDAelqqhPO9RfUb/3zkZmM3D4STJhCBgHC+vNJr31KEcK50EZOoBr6m/I118R7tBaDKhtuMDZnmBYUADMU/CqXvfZ+gqzhrbhgKOq0nq/6W/rPfaNhPw8TlE8YLodPqS99qVZnroY6E8oX2tUVXpvr3nJJrj3VVqX1gM0SK78ECduy4N+1K2qzCgIeehEcvPjQvv06bN8/dXX8ZNY337zLZvZZzH9gsMKeXyM4vBTUeOAdv9NXy99x6eiMB5VLMpXay2Wt5+vAZU4lBHKSYVxB6Tvx4JtWdd2i7HWN81Fzv5dslmW1x5EC4c0N2YXbPYtZ/0On1fMA+sbl3Z5JFhGMA3SX/ORgrs9L7ds9my3qrJe7+cDMqxMK4vyb8MCq2wf+FTwqurN8ayqgT8pHiA/3EkjHH9vxdd5hBSQUcEAU3N4phs4wHtR/cNmOFZJPoj+qh83Dh+E/JdCv3DgFw78OA4c9Ja+RsWPw/LOWuoH9awyHgAAEABJREFU4e1MdKLtAXfzb+LksQgelOkNipv8d9Dq2jJpC+zruu5ofLuR/OKLP3PJ+cf8kQvPP//5z/n6669Zn5/Hgx7LaRcJrnWuaYZn1iXtKtcdD31cq93E+q0kfddxf6XjlLXbg4Gj4yPWrXWqsA+geIKOQRObbA8S5mHkTxjic6axlieumUfYbBsONtfrzaiv3WY6aDgA3Y0PBY61c2w0pyx45j0HivZaXHN7b1mxbh6By/VSujywcqOtDemaKf885Iex1KuB342Kh/Vfcmjgz1974CUPZmhsrK+ddV2/SRCtzvTrACEc0pJKBgRain6118AabttrbNIV9kFvnTLmd8qsBgz8rVK1h3yIq1Ah5V8lePkp7oDirv9TcC68EcOCVXnYMo47ZCH0dYWNumbcHfOqivnT4GnIrsFZZsvC5n1sGXnelBvlkdPFJ43wKExeblzl7l9oq4rUu5C6qWWwaon7vguSs8gBvaS9JTyovcFRVal6GyxQVXqhwPdDPtyJtqpA+xqIfC+CA+Wv/XmMh7rA+fCSg7ZXL1+NyyltYHqd1lvWyPci28pyT9vLd9vLcw7uNeJDyo0PuZBY1K30ajnUrdr3oWXkVxl/HU7ltRM/MYaC9/JQfB/IG0Vzyy3lrXwb7N2MKJm2L0xb2tud/jmPh+zS981mnTUyLA9e++usyKuq7DhcvRqXtddRj7lnVV7JGnN/7DW5fLh37zReIvurCeLqnU5D9cRc8UDlgn2Uukqd7n7aA0Pj6uxrDwbZP0zIv/2pkoctVQXs6f+BnvK8Bec1lyTirarY9957WhO/uCvf6cimGjTUDXih1nqLeA7QwFe1n+90wPZ2rBuvYRf5Jph3A5S1/aqCJgC/qqXqdXsJeClnHUY0tjWgt9dh2pcWx8wxdHwbaVUV6XUdNJ/om3OCy7+nz9j3fvM1B89/yr//+3/k//yf/zPg3//93/Kf//mf+fOf/8R6+9U41H3FpYr8bCByXT29fzp+RtX19R4Xw5UgI9M4+/jkk0+5JP54hKXF8aiyhGV2gw6KR3055Aq96trYW4u4Xfdco4+5jCnSXOeVHX/t4imHys+fPx8XnfJFPD8nFDxvrae3lqrKQVdKq/0w/mPbYyjHvBSPIJ6qGu3wDoEF8sOcNorz6fzsnAP5bbbI/lae0mCVstLTe09V7dsHP2HTBHmcIs0HtaGsGRxwSB+RN1/yxPFzjl9dXS/2DnacciI9XjLr29eO/SBfqyrVgAJX0dgNQw1zqWKc9OLSpWYusrlwmXeXmbYX2V2fZXf1irvhixyv55weF9BysklWXshQZ5p3i1zRoV1xEdyPuAA+SR2dAg/SN/fTVsfQsE6RX+nJgMJvyax/AJJ8RlT6jBx8wz8MKrWvcPBpjpSBkbHSn/UPgP50XuzQjV5yXXHJpcxXVVbo6PVmkw1w0LlVlaoC4+ER4xJ+HVriSf6xA/RT2e3wQfmVTxecaakb/HcwL168SGstx5zdebnTKH/NeiDA3rj2n3Au68+Cepl1hO0tTymWCb4r2zJIHFXMG9JswzSi8DlvQP5GTlp+WNO3JeF2+EOw3JatDyl/KGM9QGIPMLJIywFGwge/JuaEY+mc0I7wcmSLvbLjcsR9kmMlZsd0ja1u3G+ibsl3Ld65RoPDcZ7ZL80IhRDC4fIXJQMtu7RsoXCLLE3MuWTdmXtNvrmfu6bMjG4toFGm0nqjXAdWpPVUVRpyuNqsc3R0nOOTkxzhr6BphexK24pwq5ZrdKhy+xV7XH/hyUvU5y+eZ1ygMve39M9+D/1cSQ6QH+4GDqvRbz1xVVWkVX1ytNkM3aLv/PEewz3pxx99nE8/+WT82qX/KsgvtR0zjwb9zC8/WOHZueDl78sXL8eXq5yXgv1znbqirGM1eE4/bLe1SlUlEfKzO9sacgAf/YDczFj31uP5/RHn01XM88yDBws9DUpIo9x84FN+cd/JAacGvJJfE3xTXgXXMNOse+Bt633wuqolDPnI39fNT3CgyAJI+ZjjU0yoqjEnO+2u+3rIt/cSjr2w8UMbyP16s8mKMlXFWjCNLyAos14KX5xf5KBr7NegOTjo5yHwMz50Yocd57xX13mHM5FmCw3aWutpvaW1ShVgxi1ot8J/w2DB/L9m8xWV0QrlqqJVOZ2gdI/ZTDjIywapBsNak3l9EQqYuVlvxqdeVHoa1W46nj97nqdsOtx8nJ+fscnZDeV+cnJv/FzC/fsPohJUQQ4BQojcDGtUqDhV8NKjsBwGUj+43vvAtR6LwybHGCtHR4vwoYeiYa1Rc8EG2sVBYTgIXFXtB77d6ktLp98q8A7uqiIvqewdgd4os8/bp+Z1gXy/wzh/XYgJ9jqyD5GGkE5OfozxsdiyKRg+itcFW5AHE+UaNK6heYMBdoQSXq83ab3T/XlMvhk8VZUqYd/EHa/KvLfBYjNtyHvBCaSx4GT2E0vL2D7LN2yCv/r6Kza7X+fps6c5Pz9HX8xZr1d5wPj6M1a/+c3n+c2vfx3DHijf5/D4CJoHn20ImPdgW46VYHjSeIQOkPLMAyYUE8VfP+SP+rykeYFb2YMjy1SiyMBhGfG8bmcaPJO38lhQbq41HlhwNYBUJKZfYWxYf71eR75vUHpVNeT7ivLySd/ytuFcWcOPNeUFFSREIKNXuby4GvUsc4Rx43wTnBPyybDlHWsGkoexet21m1AV6QOSyo9z9km67ta+iw92U8SxyCh+iJP43+KRTwf4b9HhXzp5hwP/PaJVd2f+h/e76sfX/fBWfoaSy4LwWpGpzL4P7jSLJhz1DzpBnX8XDnn6Vtc/NHOIs0yBhxg0mU/oOx+KsWbt4poluN64/mpv/ZkLXw+iBT8l7Qe03ERectAjba43rr82YN2xXm3dlCdu6h49fpzxyeXPWbt/85t4AewmVvvMuir+QaNEiESgQ+L2gEAbUN/1VfBgwbQZm8S1bMWhpnbmAuv4KW1tPdGIYwAG/G3fhc0yvbUbu1NaxKe49dbGZYqH4P/yL7/Kxx99FO2MGbp2HOxa93jYiUepqlxeXoz/vSR//vynP4/Dej/gJT+s8xoYFnAYl77XXXbkiSHqVS2t9wx6oMNyIX34BKpq0LzSBtish+1ah3L5UFcBTcrir1/Ghui8fkHTEhl573uJK77eAQP9+yp+SDok8CCf07BvtGGzH/ths8oHDm+GbdMKMgqsAp607/ntocOB7yOH9CET2ID6M775gvkHOGCKgQEVuzleBt6AQy0o5jFWZfk3wSzbWQB7EVoMW/4AdQjgVxXNFaHDczt8SPtxftUel94eqmpprxace2+J3H5TbkQPvv2Ajzvmm7KvHrm8vMSWP8srLru8eHTj7rCsN5sxx47ZF66RY+VdXAsf5NCI+QLmQU9VMS/qJpxUFlepehccckP+AZZyxEIoOsjGm/OmT9J4DqVG5OZ1KGuC4TdhdqKbNaB4qzPUUdr4682Gfc06nT1X6330qfU25vLR0Wbsf4/Z21o29Ms9qLwcPGX/NsLwGIrB0YduOoGP97gIPqHeQTdt4Gvv7OMgzg/7LmNxkfOzs5ydvQLOop6/YG+r3hb/xD5xzAfq0IkkUl+BjLzTkVFVS9boNlRRVxzi20FvVWXNHJUW+VA383Sp9l1vUI5x0becdcUjL4XeVzFe1RLIoPVM6Af7oa7Ywifl8TZIm3F94YB7IAi9HvTPMU88MzJtWEKk3/Z6a+mtD1jhu+4csXf2zOGEcXAMHL8DjVXF+rrjIGuZDy9fvshTzjS8KPnS/0v4X/+V//iP/xjwR///LmkePj/j7MMDWw9zzzn7uGSstqxBRX9tw/+V6R7vmLOVDe2fchHsmuX/2FyvV3HfOTGmjfY7stBaW/pFH+lqZvbFjpO/xOXeXL5YzrVv2Wc/if+7UVzmjfMYLn+1DaTpIDfikEfL/BXz21DFAI3k2xw/pI2M8aqqSKfr2oyymKB1gs6Zcc0tJ5Z3Aok8t0oGLGAaOOaIbwanBaoqVUAqGX7e7ywSXgP2xWhIXMqa81I+ZuAuPDIpZl+UgzVr1YoxOYT98Mbp6Wn8ievWKtNezvQhWKITaOK1PCOcN9xoG3mw7aury1xdX8Ww3/D3oFRf2gr8jitEjQ9DiKSq9s1M+MKONncU2Wb20nfAFfcwl1z+nme6OgNejQvgmi6zWSf3jlfo8RXhVWhirNH+1Py1qNo66cfJisvf9f3U5kGasD5NtWO6tk5lRZt9gXEJ3JIcgCAlXr8N3YYiskBR7k0IKa8he1dFKWAfpd80zVs+ckQdfcEx2HlBtdcfXlZcYPMq71WV9XqzPys8yopxrYKXjLt1xV21tFNVCVDxL39frgJV+X5Hv2DMW+WqKq21DLmCh1ecb6mjXrDWu0dwzVG+PZt1rZN3L1+9Qkav4dkqfsjy4YOHuccc2LAmDjzgVM8Ik/OduOm2I7HLjKr8Rd070JeNv6/Rhaj35b5OP/DR8iNMYHlel7kJkXET/pGByndRnQ9z0iHcKk3U8bnm/NL1yL3O5X5uaKuYRxHkYpXOuu+cuLLs5VUukZFr5tQ1c+uadWkLTMCOsdafc9A/6KCZfSQ6KAOu0ArbbFbFpVFD7mYm7hadeZ152sZvBJOAFJIuqchNVEi9UshoKpngubmt9axW6CxkTvl8wv7u00+XC1VtqIDl1auXnEl/M86j/cDzt998m6ecS3uZql51vbNfVdBSFf+M3wVxSc5dmGnjJs/6Aw+4oLWzTq/gm3ql9ZaQL91VNWw913zPv/0lLT/oJfitZtOdRw0c0iGNl/DcSzN/Flp7wr7oj768fDXsP+1Cyy77alsK7uCH5ukdbecDnW2/DxwD5cM1SnujqrLebHJ0tEGnrkcL1i3GrrceIZVMrN1CBt9GsR/9At2PrvuPUlEeTmNOTfBuN9Z808IcqKooI73D395GWB6bP2uDUGaEfyivwSue4A48HnjA59jtwO3YLwBd0EfRuHdXbo+PjzP2MawH3lk4N4+waVtr2M7bIauvWD/8MIZr8SJD18PmEOcE/gG0Z7vi/j440Gk5JX4AL1CM3ovPdUxdpw1gvKrSVz0roKNfGvEIedu1t5P+Gim1NOIn6YQYvwtLkZ/1DeMmODczsBNgizLJQXVAT06Osx6Kdz2MJ5WtB4FHTP7eerYYsn56RSWrEeGBgYuLi0rvPaM8G1z9R48ex4NEjerWagiOF4UPMChO752iVNaZURoXHEBodAj+7I4GurS1aiidowFVNYRIJXi1v3hTwM7YcGnQXLjpYiN7M/jQst6sY9tu/BTQgoYFmFDgO/C1Bu8zhKmKWC0iMcOnQxmLkHMTvQnATyta1r7YvmB4wTiRvS9UiajlRXAa/ddsBi45nLQPgv3XSLNu79AJ6Hf60wi31lJVC4AD5PAwgY2RBpOKRpZy+7Kx/BLuvaXvN+S997SBj/pMTPnq5vEZm14/WfWnP/8pHlKoLiYAABAASURBVC4LX3DI7E9unHPpqwxYz8nvJ5A/2X/b1/CjRw/ZjN4fYy3vbaOqJOsGbsek2bGeaX+Bmb5MkYfXGiKAYz7b0T2GpdyUnZ9SA5b4HBfHBXaEF5ipZxvKrAavysk+nCM3FxhEtrEFxxbZUUFZ1r5JuwpvgwytmA+tt9G6dFlWMKHBP/soGK5aemfYeuJQaQrOLT/scITCXG82QzZtZ8XmxLK3cSxYbOE2VKrqJqGK8AFIrdrHCb/vsX8LTDfyYtmqGrirXvumZ/DP0F6GiRv77wgL35Co23rhvyMjfunzPyQHSqqZ30z0vAUJSaNEfoir+uF1fgj+H1wWeqrepun23FWHvw8sZ55rgX7Qd2ITzDNd3e+6ccWG+QpbxHXknLXknLXRbyC4Bh3ots4SXvSnqsMQ2hfM6BLe5pumX2VLhPZ+VcXNsbZQa32Utk0/8exGUXBNkyZqpfeO0bsaY2maZS+xr+zLar0a9pnfRvL/Fn38ycdxU/rk8eO4lh97QM265FrUWNdAkgLpQpu0EuGpkUoAakydx4fdRsjlYp9KkIryS3tGWqRh1IIJ8u8a3rUqaG4Do3yzfHCrthqbDumoKlIWfCBPVZG34qBhnWPoPRzSPnr0aPw/Ju2QYy5bpMh2bLuq0U6P+P1Qmz8h5k+JffnlF3mKvePYXWMHjPEqmtuDvA/t0RVsknkAueMZafRllihSLFutKF4Z40W9JjTjptNP4hTI94HFsne19297tk3TrOGkGtnTQOzmsd4BEkMZztBtCI0ZH5k/+MWhKm3LY39e042Y4yhJjl3H1lxh36w5LNHWWa83UUaraJEO8GTiNbMXWXxq8twmY8K4nQXaMb2qILngMX4qw5lGuAaQIg7wIjVEbj2m34oarKLWHozP1HsDlsSF14aBqtd1qoqU5amqVAlLPLX373gm34ZQxyJVRfBNMJ3EkPoa3lFOfldR6jZQuaoGrxq+/XI+nnPB6Ac7/f9/yr62dFXFcTo6PsoxG/3jzVEcM8ert5YDfojIbUe1VO3bbXu/Ep4BDpth/QHBOQ6Dz4RvP+DJDSwZFCPALLMOIfOrxLjACJr+BiyFD3UXOTBNPACELHlLpYLu3ht6pWfloUHrafa5WipLbby0Ua5TZpU1+4JVXyPPK9I72YUsJ/LS/fDV5fX4FPwVB3xjXrDHqSrq9rg33aC7nA/qW9u0PbIzcdg66rO+qL/U4efsV85YXy7YK6rPL/e+5SxP4+98qiq9Nehr0c3Ms5m55HxV/07Q1HqHplU6/ZaGQ4fn2wyy8i2Qk7eiGXWSVJWv4ZftdtoGqkzPjRP3XZigS9omaHJvPMGHBVgtSVvKT/BninpcnsofP3AkPZ1+tOYaOY8yk/hGH8i1eWioavCjZ7PecK7AWcfa8Vt4I67Dpe/z5y/ieYT7xkvWT9tzzB4+fBAPdl03PdT9ZHzL56OR5oXsw4ePuDQ55QD8KDQXnXS/5CD36dNv0+CJh8KffvpZ/HUN8x1fZUZSqypFYlUN37oTYybsOJDfcf7i2G3xJ3gij52rnt34k31e5BjeIFvWVWa8CHaN8/98aqvYFuIP/rKloddmeFVV6YOH8AOWWT86ihWlDR5gBoH51pPuZYaQuq838sx4Byx5U2boN1ucVIvp9sl08Zlmnm0Lgb4y4RYYvw1j3YXHjbIWm+mXOEefSXDv7dnUMedcR0cbxmkPhNebddR32hOWOcGGOEIXHrlfR05a65BQYwxb74tPWza1QI18x6SqorNPdGykt1bx70CPfgeP43d67x7yeIT+WaWqrDoAjlIdXiEDCT6XLxOXKdfXF+iWs2yvz5fLX/ztxctcnT/LNTBdveJO5jzbqwsumy+B63iutsXG2e3AOrdU36Sv76Vv7uM/SFs/SFYPk47f7iV1nMom8QIYKC5/a+6hQFKV139GjeEnpAvFq1IFZAESEsJvgymUoWxrLSWf9pAq+h8AmqM/xbkwoRucC+qwSy7V1YuG1QWUsloaOMQ3IOAXwFdVYFqeMm0PeAl5lb8nBzXLE7w3AVpH31obBDtfbpdp5FfJv5kL3au8Qgf5QRV/WcKDfmVcXaHMK4vquWvOwcR5hP44wQZwDhwzDzbEO7acBMxDFitVld4afG4j3HpLp0zvPSQkqdx1SwpvnpH9I32rHXAbFowXSAdwpl63wLyQl3c5ldAByJePd4Hkm6cIvQ/e1cQoywt25QbAsTxmJLzzLve+9NdlodQHMK2qxngYvcJ+UP+/xNbzXNdzevW/41xV8UMt9x/cH77jNqkr4YO+l73KiOvwlrl2jc7Z7q45/7/ObnuVneHtJfoFHaPuuTrLNTpni19cCtfMhS91GvqqtzmtpgT9FeL67hkFMtKRm9VmjU20ibZQ1w5BhtpetpQ9ZdX93Vh39xfBDx8+HDpzx2X1y5cvx0Xwn//8Rf78xRfxi0pP2de9RObt75Yyi96Y6MN20YWuocjyRJ8dgGpwm8fwHP5In+DJLBCeD2Bc2Mfl1zTWMrlON8Eh7av1atAn7a7Ljx8/Gf9GyQ9tffbZr8Ze1bWF4tH2OMe+k17nqJfBz8eHuJ6ODy6Py+1vn8Z9/9nZea7YO9tvWottdfjVWx/hGzr39NEVi92A+dK7G/bEFNdG29eW3DL/r7mTuAIs0+DJarXOijEJjLFucEUY740HkYowXkXWT4JKgWK8bgIm/HOAfFTulK1pPw4TMhXGrKrGODquA6olpGW4eRlOyo3oD3gNNo7yr0MjymuRXN4Dr20cwmRSvKoiLR05W6HjN9hDzkvlV/vFDzYO2GywoVZM66Irc5QjdY4fcBDOkd0xH7nXsf+562jLJPmTpadGs08eSbNzlvk2ATPgPLhkj3WYE5btvQ061usV+qWnqgJFGQgGXvq39+Eu6X+Tp2j1AAQhMSxahv5SYLcZmci8AQx4ay0OpopKv/UG01Yjbb1apzP5G2Us72C+ePFyKKXnz5/F+MQC0XuLxoSHbypmcblZ8ieB1whLo76+BsXp6b0oNKZtUcLiOGOROmeTe8WiNTMRqiq2e7Q/hJho4xqhMf+Sy95zlOUZ5Q2ruMyf6UvRziKgm0G//RGPbRX8FRq4g7M8XqpqLxfzCJtvXwUzqir+WfY2jGlCm+K5DZn3pax3AJIOAmhZ6d3R96VPV7lCoQvGZwR8xeGC/FrvBdgxaQ0qCkQ8EzwSaJ4YD20e4lWVqlsw6tWYwPJBPMFNTB4VvgcUTkwXHj959NWXX+YLFtEv8b/5+ptxQPry1cvsKO+Ev396f1zsu5H97LPPxjeGnnz0ZBwibxgv+V1lb+dM9EWwT7OMKRoGyCawPPZBWm7KkGB8x6J9gEVJ7sZCKZ9UIpccuuvbB8vZzgJzbteXp69enuWZn9TGUFB2NIbEM9NWoGf4kCN/1sir8inYX8dC0sVpW4Jhy5on9N6ZMw0My1NVMd36zgUNgPsPHsRPnptm3lKnp1HW9oWqSlUtSO68D8mWE8y25IBqo55hAma9Fw51LWC4qgYNtceRt9ysyngr9Z89gSk1+q2IGL7b36pK1QJ3836J/8KBv0cOFES9CxBkcoJXPwjyd+bqNj1vRMhgEqvvCL3xjPnNa2JNdR0R1PFbDstcd6wzsfYd0l03XHcuLs/HJx61XfwZPy9iL7BLttgqbzTwRmQQgVmhTiV8yKN9g1W18J9IVfFOfLtmC9JhO2Od/uor1rRnY63T+Na2ElxfXMNcn6Q9ONeb03unefLk8Viv/R9Fn3EI7WG2dtsKO8+yu7EZ2cW+2pZpEOvyB5ZAS6VqAfFLk4euVUtaKjhe9Mf68kn+eJB+zabygNdDO+221nrW2Dqt91F1ZgwKDL1VWtuvaeCikxlAuChpm506o0wCjnUecSDgz255uK7dqR1YRWlwyY8NmxPLS8dTDuM9KBgfbsPO+ZbDgldnL3MpjYw1KFPVUtQt6DA+bAvyJrgxQcfOsEA4tNMo2/B5ohnv6B4glZjOOwS/F/IDnG3k9WvUHG35OsBIvfW6my5Rt7K/P0iD9htwjlxrmwPKj3WrKvKt94Zd1NPZQ3ggssG2WjHeVVlI5q2MvQbT93MD3OIaKftwVaUKaG3xDQ+g5PArZEQHhWP93r9IGin4bz6v217aHXHGVf92SdBH3FWF9xqiq7yZRjzC8sp3OYsJAe/dcqZXVYoMvFRVFhmrm7BxoWpJq6ropF9wHjrvtuNw5zrazc7JV9j02sIe8rXex57sHnuz03v3o8263mzG2FUKdJUqodE+vE/t0wjXAYrUGukhlL0zZYyBYwhI04jv8+96o7yJDJdlhQm9YFJVjfbbzfjnOxwIyKVJ3kgRUcOM8ogMH/kLtBZ9aK2n7fEe+BncqGP7BohXVapqlO3wbb1ac6G4hlcr8PJQznngnLjg8tC9xtn+4MNLGPPAMMo7J7x4Ujcd9HbngKWqopuQQ8ftkgMOx80PWfhhIw9Tzs5ejf23+fIosc6bUFWRxtY6uZWht9hXSZsQnPNR6JahPEkMD1qOfgz2mPAOgJ1vpu6briLwDqgiHSpGPcIzkAGgWbISfRqd6bd8EuSBcJBhL353yLJx08XneHXGwn44rqYr1xNrseGJ8Zvdi4J3pl+9tbgm9KGL2uivfJS3zgnX+ImyrjPr9Yb5cJqPP/4kn3/+2/z+93/IH/71D/nDH/6Q3/3u9/FXr/wFDffCHlD7k49enlTV2K968eKvcnzNXnrNft5yjx8/HofDocOjH9A0Q99Mm1WV3nqqCrroDXmwhPA01uXtfvw8N/HSy7F1r3rKvH346FEegdv95ob5ax/szyu/lfHqDHvlLNotrsv21/ZAzDPbBHOrlnZHLHtXIZGnbiA4cQtIPLHDAx7o5T0wODZ3gcaQQ+SLEnQxqeCowRgNXsADspZkcm4C4t2DOMyKmSIBqkAEVC1+cDPllQPxEs0xF7+np6eRX843eSQ4h1trFklHjsacPOIMab2JMtJ6T28tvfoy7w23nqrK4W9UrhBPQnoIB1dVUS47OEyb7SdyqWwdccF8//59zs4exLMuaagqir0e+5mLkwmYuVSZuVTZ7a6y5QL4+vIs26tz4CxXFy9ycfY0l4CXwNP1q0zbc9Jf5Ry75hxdccm52TU27TyDv6+zWp9kfXSa1eZ+GlCr+0k/zdzvZebyd95f/ta8gp4VPRE64Qb0BDqFqkolr4G4sSJlAPEqQu+DgO9OnvVDmrIzMS8meDYhF8KOPvgrbVeemWGveX6lLpvkaW+R143xqarolIE5M+gKWNoyPTXeCeWqCg/I36OrQNxbUFVRhqrMT3inqgbwik5+XXJONr6w8+IFsnC2nOOhG9QVrvMT+uTi4jzqhKpC190bZ3nH+4tf+dn7wjeGIjNjUVVppLXW01pFV9UG73tvWVLytiODqomvnwhVlcMfCF+HkW/jb0Pe62ZyDkCQxxjeOx/yiowG6N/AIUAiRL21AAAQAElEQVT6/oHEZHklOeTjj7TsHfF96C2PclWVqneBpV/riRGrjLLqO+0O9f45todrheNrmrZE76vcv/8g46wefbjChqEilVsQKrRNuKqdF2DQ1aFbdc/EBbCADtp5Aby9WPTP1Ut0zYtcX7wasGNvvENHzVwUe/nrt39n5ucs5nLFmJmRCx8LeVlvVuiiTdS11XqqtQENv/eeDfuGk+OTQbN71k8//TS/4hLV9dZ9rfPg4vIiywe4vuUy+JuMs+tvv40XqX7owf6rM665Y1CHyKMJnaJ+yC1nfAHohET1jzJvWcP68mPH+b14JvplGh0aWGZwGhdCX1fsfY6ONsype3nCJbDrv/tv+/CI9do9+5r+VVUmcKnLpNWx88Nb/osn/7Wm8Mx9Kmu546neUw9KK82kyvcgIaYtIfogYfTjJk54Zg5PtOXc1w4QzzW61Hblkf2qqqxXa2AVx+FQVjzVfC+4HcmqSttD5ef5C/gOmFL5m7i/RKOOjXI035IT0+Sm/ZTXrfcMv9qeBAdNiEXyk9wMHhAsbwI3fG4p2qvgC4RDXlJKUA6uqlJV6a2lI9vK7hHriTaVttU9zpmOjo7S6YMVlSVlSpnVFhUWObuMF8TXnhsMe35C/heQH29AbrsiMo+yyu0V81kcyjEZab3inBPUJ61RvmZIWcAyt6HdjvxdhMcC9penRAYPoaOpIWy9jUGrqsHcSwxGf5/eT4prQJxxSSs4kAdmL4N/FAf/xG/+AjIelOPpCIgK7t69e1mx2XIIVIw7hN/2W+sZOFCQCs0xgrNBmDoLlAi2KFkVtoNsvY5Qtd4Gfa21jDoY0dbZoETXtGH7nXZb62mUqWqi+pmBnjCRpMnFYEahkpKyFV6F0Nl2g47ee1pvQwAVVA9DnQDb7TWKekpVwYMVfdmMb84e0x/70MBRVeRnQPZOvu2Db3iQA75lWldZT2jUbelNv0a+NPgTGS+evxg/oeFFrwehgmEPQ52kWwxtKkPXUdyw+rNVv/vt79gEfx4X3ydPnuQ+l8HHe0Nx4fnSTuoN0t4bGX2R8FGiqFaEKg16lRd5Zxn5dcYm5iUXuF5UuzA+e/48fhhBmVSROAatWqxbVUNGRj8xfK17iYFwiTF8xcZhYrzEfSM361VsT1AeV8iS+cFNyOoOI1kgOspZxnakzXzBbjjO5ol3vVlnvdkwtvjgE/eikOCRiKCxyv4a+X6wrXeBNUVTVakCDgn674EDnkN2VcE36uJXVd52SDeixYMcv537z5ZiP5ksdMsQwODyJv7L8wsHfuHA3ysH3pijRKpq6ER1tbpZna4ePoDx3tHHlNMWUsdvMUavMEqvri7HoYj2ziUH+ZesG64d+iOOfWSe4MbaNdN0N0q39eshfNeXh4e0JQwF6BnDVQvdVWV0HPzathfNT589i5tC10IvUXvvWQFb1ihpEVyPtMlco91ofvLpJzH88OEjNtH3h52h7eRaZf22tzVSCw3Steg/moePI06wqtLgV9/bNb31WKeq0gi3Bi+TQa+8kCeuz16MG99hz01uPFl/7WqjXS9qF7ttnd47zc6xL/aBCNjefmgujVfReFWNevbFPvn/ytxYHzbafttZem3fQwL5aH+8uDzjcERe/vFPf8qf/vTn8WE3y4E2rddoIzhYAClzxsZNwknzMV3/BqAlwk3CIVAj8M6skfPTXnfpGCT6OsBd9HfT7yK4W/5O3OqOz5WHBswT54xFlEPHwTFthSw0gE63Vmmtp/UOexZewFAeGgYZTxY3jzTHZ4kn5V9rqSJ0G8CZyt7V6+A+5Q2PZobhMuonVZQHaIxnaXPH/DmA7c/zHF2jXKP921C1r28BwknltqsRr9tJ7wxXUUYgl1Bi+C4Et2SSTYD81/Qt8YK+qlry6aj5js+O+XaJ3auu8CBM29n9h3lHR8c55fLBvZl7NPWF337bYLd2xqn3hee0/vYz2no7+YNSHIs7BU0aMkBg+EM/TFl0xW6MkVUa/ZSu1ipCUvluB0IKyA9GeeAZYRpZ/KSqBi7xVdWI88r7nWXa0DmuI0PeV2twsMejOVCPquLf7aaoby5dPwD3Iwcd5L7R/mzYG6i3hDEGx8c5Zh+8Yk+CNkaXTuADMe8dMurB3zl6y0vg8/OzcclIFiRL15vgHCTDByj4OVP+KlvWtwlCbd8+dMa7qhIemIQExabxl3aJvfMx911wKDx4vsdiOfFXVaruQou0VhVVFzqVUXkoGFbXnJ+fjzVZ3qlr5Jl7rc6+3z7Yn976GIuqsiv0eYKHuwFDnjjQHrTQ0vLMo5x1/VbUw4cP4/rx5PHj8c1eD5k9dDbtPvPFQ64F7mV8YIID9GMOp9ebTVasi/JzxZhWtfET3l7+Ou+qKv6c6kcffxznXIfnoyy0V0ErxEiXENlg3AjjdOCB479jTsuPMUCjjPSPgvCwbuRSvrgWSvNoj3YusFm+/fbp2Pe7h75CDsQtiPMa20eZDa6qUlWE7j6V5Y/0Au48UHMg7U7OPkqdqoJWxrwtUGC0/S19G2dDyAxJGUDXpO8Ayq1wiB+KjrJEJseXPbv4DmWk6SasbgFGPr6y5PrlPHVuKmPySftAmWjQyoOMDCw5OGOG9cXhQad1bMd0+yRNVTXGJLhrDiuvWDNBlo6sbNabrFfrtN5ShQzsx1ocCzj3qcjFyZYLmK0XL8BMOFwI77iAuTx/npfPv8nLZ19zAfw88/VZsrsArrLjjOn6epfr7YRN5bC0pHGg349o8xga7hE9IXxC+kmmAnKcicvfOWsqAOn4QKhrePiGhZK4PcxZYvhLYJ++eCZxDpu3gDGzhPnyxX5P8GFiDHfouwHYjPrX19uhT/2gxiWyLM+rKtobK3h5tDnKBljJ09ZTVTeQSojySkI4OvybNOP/IFB0oKB1lnfwKsRjR0zE19vBv0vOuzzP8wOj7lvWm83QbX5ARF67HrmOyNcNeeq1++izk3snOSK+Qme05jgjArQzIxmOjzDGkbZG2wnN1wBCqXy3M/9nAZHQlJ5A8Hvbtsx7gT7Kl8WbCc52/B3FSTdVJuh/D0jbbRjFTRiBH/eqaqmqQaNzw/kieL7ruLvmnL86y5Lnur+N+meHTeK4uiYcH9/jcnWTNuaK+FpSAsThzYXPMwMZIE8m2tzFS92GPOx2l9le0Q4Xvlt0z/n5i5y9ep6Lsxes1a/ih1V2XBbv1FvoZtVHFch4MoBXW/pxyXp0BQTXkb31ep31ehX1o2UpmQ6tx9hI/oLGx/6v3c8+zWe/+iyu08q1cmyfvbv4+puv479v+OLLL7gU/jr+aukV+pdepApsDKOybPkt59368tA0gY7yUBqBMG7eRB+Gz/wyPLOGQO54LEPRmCY4PSsVbRvplu9r+rTZrOMc065wf/7xRx/l4aOH8TJb+oO74rzhjDuXV1z4LmvSRS6wIU0XTDNf33Q/XDjapG5V8X790IMstNHhQzLBsW7ZD+CAc4sN0HuH7+us4H1VLTYUOth+iyv0KXcd5TKAjPqJQPV/xscxUGbko7ImTAoMna1qcR623pFxwy2Rj1EFwfV9OaKpIkMIvgk/EBj6N2uI5l1wq9Rbdcgr2q/i3Vq0x5XtI9aNI+6wnKPeDbm3PGG+bpD74LQxz9i/eP/07Okz7nBejHnpHtV9jfpL/kzMqwmZUx7lE1XTsZmcQ/LJPGVfUI5N6/Kurwb/oErGvZZ7+Tc64es1wGVRvwv+GmkHQmyLsAuKYPSvDDKsMZBVNYwsleU4NHj5IjJZxalCk8luvFxATrkA1GhwkN20KgDiGILOQqPvRZhKrYF3QtFMpAclqlLcbNbjMNL6RxxIWLZ1hoTBctAdfMEBDsKmEInLdqTh9JRNGJfOhq2rgLTWKVqhOQQgAHzF+9kf0DIt30RLo7QcyIdV5CLEM3213xqrCrewZaOTVBRm++NkkQcn945jXxrjkHc6Gn0jvZbYSKY9/JnGeQIpC1BCY1Ajz4NqJ5qHyH6iyM2pi6O+B6EvX74aBoM0PHhwH2Px4VhY/cTSr//l1/GTzi5Yj7n8lV7pl9aqyvgrGiPk+4fAQrP00wEqVlWqCj7OQxZdBKVNX1AeLzBur/aHj/K34FnrfZn81DXNgxfLXrOY3pYnaVaG5L2+dWl2tKdP63pj4VPRiEsaqyqdNux3VeXgxGe6m7mBE7lerdZDKbbWR1+qKnWooO8g6f8AkIY3gLqv40QOz8LGQ+wX/4dyYM8/PWFUvwmM2C+vXzjwCwf+QThQVakqDOz2BnR0eWPdqKqh610jrtiAuhk6rB2uH/7ayOFT8ldswsyzzFjL2TDdXiNuq3V1c97j3s5b1j/TXW9cs7dsSm3HS5uXL19GeIXvwY3p0mv5oZpsuDL65/rtgbU/Uena/TEb5Qf7X6BwfWq9D35Y90AeLEgZMaC/B6jChsrIq6pUVbTdhOAmbBzpOMAWfmjkX7PRvoaX2j3mHdqS3ysM+dYLW2PKYtslrbexttLAGIsJWxH02FF5A0xL8T4AwdtPYzzdSNtn+669Ytz1uLc+bC7DdAPb4nJsQLR9/Dltv6XlwfgrDk4uOGC0H9JdVal6DbfbuxseY3E38W8Ql44DYNhAwRKb4eZtMM8cCnzAQ0nkbMamdUyvPdDGtnKseu83H3jrvaW1gmcB9A+wxCGBByrARQpleFcWRxMGhifPm7gWKHEKh7IWvB02fgfEI9xJRqhoXyqgQfrfhKVGVUFbpR1oIH4Ik5EBueNqieu9D5YSH/6u1CgsVTP0HkCaZ8ZiJs0Cxrd7naGO8qBc/aXuusBevmZOikkd8ED7nsuuceDLBl2d0Z2X9LXKUoJY3wffl7/U23NZTgOkWU38+Hqxb3TMPsz0xT6o+/Tnfb+qKlWvgQjVjAdXNzCnRhszKa9BChxufPCJU7AgKBnbSlVLlX5RU8DLm3DAR7F92Tb01Wp/UNk9eOgtrfU9tIjJtnbsebfqRfSh4yJ4katuFG9VSweP4+K+6oR97YmXiu4hGBPbsIxzzrqO6aX6iQuRhU8eyt7t3xwPl2b06IyOnunwxIGKOk3+VlU6c1ZotJ+FWEoFZvlIGeEf+djeQPYeNFWVqkpD3m5DVUUn34QJmbDfftr/Gv7JR/NXHDR5wCTP7EPt8fTWwQlUA78lhXnwYpIPAjjFPXTfXiZ6b/E84eHDR3nIvLgND1w7T044FF2loX/EKEhqa400jsK5rHKPPfhLeAL85pF77S0Xcaf37uXho0e0cZreGk3Po15nDEqcdvsdcDh8t38dGXO/usAmztdQZ2KMJ/ohEE0H5xFz2svfhxwse1h+cnKcqor8u7i8GGc6fjBLWdK+uDg/44D5YuQvfRNTsrwPg1gBxSExP8aBARy8B6LAB8HxmfboDm0t0RkhGkD/xpgtyUsq4zgByrNzacgIa5Jy4pwzr6oyxqjgOWMvr8SXvZtJ0wYxXfAg/Ro9aTiVVPHKQqPtXjjBlQAAEABJREFU3wbxT9T3TEsZFY8wMR435aQU2ifKmUc0rXfGaJXD+Fl2os5dMD1cssz2kTMj5WiHn3ABQ/rEpcryTeBX4yefa7rkgvU6NV1nYq6DMtPcKb3OXJukIQP9Hu2fZLW6Bw3CSVodp3IEUGZaJfMe0gh3eq8PEJ9nfZLe9dycXb45hjdFi9C7IJSfGRVgjBtzZyfQAcf2mnnvr8Zoe2v3KsMTZYt55FzYHG1yhD5Y4xv3MLrDY8e9ygZp95/kGb3hBceYOzPjayhZulmkTVz4X8c1/+Wrlzk7e5Vr5Fmbezmz5dKP86lreHrBXmaHPJmnfrp//3RcTB1tjtJZj+RfcLA6M2MxE1haI/G7Huhbsg3chSXnL/O2rcT3Xcj3uX3H9t5bpQ/4sjA6h7jR98FbSG4lWP8mSoTnNU4yjON97zMzd2b0g+Ozxfa7xM474+LwfOjzy+ywO9RP5q/Wq/Hho1Mu+Y9ZH5wrrXf0QUtGJ5KwFhXzKtWjLygHQplXSaF7hKBZ5h26hgveaXuRnT85f3mWq8tXXP6e5frynPB5rk2/vmRtuQK22aKbtsjT4u+ITxn/dxh7Zsu8D872Outda9BRlRnZUz/a306a9w2ubx9xFu0+97PPfjV+3coP/GrTdvrleuB58TMumvzg07NnT8d+zzT30NpSzoMdfJumbcQvzBOt0J5tvoa9jXU3D/5D7v6NuiRE7fe/93ilT/ofP3k8PpztZbC/pKnd4TzdrDdpraUKhtPADr643zqMr31wfo8zAS+JuVRzPm8Zb8su/Vhohhgw7B/bJ6j+tJ+TY4EOuGIfJ5CVDbpU6K0vfMd+lQ/m/QI/jgPyT5iQnwnZ3wGOgdgc4t5axrqFfzPuDL2y9Mb4WTgJWQPyV3TqxncBQjKokO7OvBv3IKzFfplRWVbfnGA/u0731ig+xXnn/HNfqkxfnJ9HO9Q05VBbx/mrry09zbtM6Lkhr8j4FXbeOXUusGU1O1bsk9asWfKw7Xk0w+MZeX+Df4PS16/2OvjXDsnKQ5u3w4e0v77vAAax8qLwxYvnHJBdEau4cJxw0eqh4kcfPcnjx4/jTx25MTrFaPCTsw6u5TbrNRultWiiIlIhbYeCnePAdAdqvYnlNygaFyGFRtV5hRI6Q5F54OoG2cEb5VfrWKYatDDICpOCdbS/NDZP2qtYKBxtBt1JpsD8aM7m/a6qYnvjk4csUr23Ea9iWvIoeBqrGl8HBa2gSlNngmwwsJwcLsLCBj6MTT7cts8HyAe60UdeMxNkp7JG8AOu4HYoeCfVixcv8s34RNSX+eqrLwl/M77x8pJLX2mb4Zk0Oa4enH7+m8/zm1//eny6ym8PyfNGP4sxqCom48zh7UQLSVUNCK6AD32qltITbdv+AdxEqxhc5KTbDyOcMdlVGuKWV/LMQyvlSINVOXLyFwpGfMreBD8sD3HDk/8TbaksrN8oa5vKmsrkDMPpAqNYpWN98yxje0JVIdPbYcRUVY5QcsqhCk6QR9LRW09vjWYLGE0HrceDOqf9fcoSP0S+x68S1wHn4oMg9kladyziO4yEiQWGxvbYrPPjYI9g74kjqWRAfnF3OFCpWoDAnbxfor9w4BcO/DU4ULcbuRVR50+siRrdW/TkFgNSWPTltNeh07B3XLcF10wPUVwTzrFJLjlw1z4xXbC+zbkuuJa4DriW995M/sFQVaiOQqXPY32RhnM28a5/z9jA+mG8M+Ii7r3rYURfccBzlh39ucem3p91/u1vf5vPP/98bIa117TbpM86bd+GJpI8cX1bgBWDdQkTwsDAfXhBFXSRTKWJ9fTAR3k3eLk/SHKtfsnl9CsOnC4xyifWoY6t5hopXwTXxwPINw/1Xo3L1ouIK5VIp9DkY0HFu4DkQSv+209FG0W70TY9/Nae+e1vP8/vfvfb8X+YRtus8y+1fTgwEYftP3/+LH/605/yH//xH/nzF3+O/3Ppio1GVQ2bdrNZp6os/g8FWB2ZGY+3YIz5+zn5VicpqgzssDG32BqC46xcyVPHrbcemBSd6VVFVEh457YjKwuQU41wkQ210BXAWO892nXa2q0dyoxiKf4CVD7QQT9oRY00z4ElmdALC8ykU0B8IDy0pX8bvq+lor7P95ar7yvxZn4VFSB+ma/zoFv+b8feasoWHXDF/ukcO9lvP3jYJVwi5623HJ8cjcsn/1fow4cPOAg8Gfbrar0a/G3wdlwE2ixN6f10kJ/vwAL+2o+33bKE/Ro6hX7s0NGOiWWUK0E5UAuZLsyMm/UCrjfBhJFz8zpQMfzxSqpV7HNVSyNcZT0h73BU4kFoRp5FqypVbegr6Ts6PhofZnYPtd6wX0X3dfaGK/aua3gs/VXod+h2H+P+xrVFuERf7hhH8alj3E8/4IJe3XX//oOBV1q9YLSeenNGF6/AO/Y74JRnt2ELD7ccztqWl1rKhjIyMXerijFf5UBTim4pW3j2cfZl+K8Myp/9FKqK/eVuyPWWPawXoY2zg9ZXab1nBX/XnDW03iMPqmpQW1Wx/gJ99HGESQ/OYcR745nt+z6jqlJVSeqmjKGDjCh78nTw83qXjLJhLb6Oh1h+QMu10MMs95KWlc4HXiJz6F5V2aI7R31kfRpt7xvPm85Uwf757Xzl4fHjJ+Mi+ZgL3RX9760v/QWv/ezwY8P5wgltuf4dEbb9o6OjPH78KJ98/HGegMP4S9brLzkL8Ne/vv7mm1xg5yhDh+Gvouc++FV16OogUrpu+GZkpH7/q6rGmKQS5VE7Rx6FBMdUPV9FZu44kqqKce/AavTZ9v02+yU6Tr13hu2hjWTcPbz58sT+bzxjYb7Isw08kZ/yYL3ZjG/BaZfcv38fvXgvG9Lko/JYVYMQx33HuN0G55LpkJ5Ch9ie+bZt38zbMq89TzPNsTi5dw+9e8T86wOvdSz3btgNPW/e0HfM+XAQOo/LiutMXAAXlzD3jtd59OBe9Ndt4gJ4S96UicvaqR0lXPpWP43QCHfCfXUKH+9Bx730dpJeR+nzhrrrZAdtE8DlMZUzh4uAAS2pIl550yEAnsKORMI3vuEPg1GK/k3M9Ql/oKClHXNEnXeYU1viHvQ6Xsr3erMZtpnjumqrON7CQqFYF0y+jb0LzPtHAenHUOFBS88LBD5VlUMz9JDz+um3347LrjUy75ntkyePc3y8ySX2rvk7ZFk5f/DgYbx0GnLJvFizXg3Zb4w1eJXPmfGgpcGiKtupjMbytiObxBrZNULJwc9wxkbgZ3m9xrYPScBdgIJ97ne2OXhLCctWVaoqvHyGH6LBVRn4UKDCO586oCO3EnG+ASTl/W5izfdipFLMX+fnzNhfjf2gNoV5gnPnGrtwxXr58Ucf5fe/+10+/eRTZOE4vbcxX6rAgv4K/gGKdURovadZ7gAryybTdJ0dl7qZtyl00G58A/gihX7qXhDjT9gf2+sr9tUXyN35nrZXcY+ovr7wX1uwv7rk4nenXQINvfeAMDOyPXQB/QyuqgYd5rcDLfqtx77du3eSx9xL+G3g3/zmN/k1Z9cff/Jx7p3eG/VcZ/yg7x//+Mf8+7/9e/7zP/8zfgnqfKx5rOM2mvBWvyHtyLx6aPCZsPTMbBhMG2HoY3pEMDgC+QEOYROPa4wf1tI+8BLYsfEXu4SPP/o4nser58TsWPrLl0/3PwXt3tm57BmBe9UX3Nm8dE97fgHPr1lfd2MdsB3rC9LvWqQeXcK7XLJ+Gm/MeXWCZ+or7CzLH+pWVaS1qqKrwak336b/Am9zQB7eAPKsHC3yMqeq0pHh1plnrcUxIDHDzbwFvL/bZxH+Zb7u54m0KhnKS+stHd2zwf50X6ONpazfxx72zkTZdv7a5x22kjKu/hL81Qrn3w6bwPmrbf382bMI/ty7cjsPvUEbvafvoeBjSYQw6FuYaNpdaJb568NCENoyA6Iz7TaY9lcEBLGqpaGEFc6qGoawitVB8ueE/DSph4oO4gkK94RNiHlHbH5XMF9qqyoOvALvgKpYJowNVKq6MsM5CgT0qir+OU47yrkZuGJR2LKBbeQpHOvNBlrWUSmt2fSMNhEojb7Weqoa2F4/TrAJZa2PZL7O+BlD1Vpab6nmghEWxAmFu0XxXsUNusJ5xcIryAP50aFV+jeb9TBaDa/oT2eCDDxMIHlg2R9G6gxvZ2iYBw22Pzajr17Fg+OnT7+Nl79ff/V1XPRMc6LZzmrVxwGDRuCTJ0/GN379/74fffxRHhM3/eTkJPZV2iYUmAuHYUE6q0rvh4FVAGnYMdbyS6NAQ/8MulUAxq8xICYUAEUjn9y0SY/KQ1+DtYoxgK4d8iOvd2wSpFN+bzBqlRdBfvfeE8qbLxzqXHOQ7VhJh8pGPOZTOK21AVW04xSFmEUuj8ZmTtzSdcBv+XyoU/A/oKx8CqNcVZJPiBi0mC6dgmFSb7BR9Cb8kwL1k2r/01e+zedfWPVPP9y/dPCGA3+f0l5V8U8y1YnaH+pz9frF+SUb0XPgLK6B6n1hy2ZV3zXAsoYvL6/H5uiSjeohXXxVNdaD9Xo19L+20OsL4J4f48Rru64/rnsvOZx1nV7gxaDVPrnOaH+5/h3adB18wubXTaOXnZ98+mkePXoc86XR9aiqBlm2M9YI1h3DwoibS5rebbBa1VLXNUYar64uc8GlxeX+UvyKNdo0eTZpkFN+BW/8lLYHSycn93J87IXTsl5usOda67nGzjvjwuoV4Fho803Q4GE/S9tY4w60HOIH/5D+tj9j8i3QWLePj4/ziINvL8fljd8I9gJMnsnL9XoTbVfp9ufwvsVW8gNyX375VbSXnhLXJhl9w6Z8u72/ZcqBG/YXOuDdzVgSHWHSeAZPJuzLiYhjfoBRbLwOuEbkzos86ll3x/hqMykLFmrYv633MR+0+5l4YfiBAhrp+kAqMSO3HWmpVAmm1xjzQdsSpX4bGzvHUqCkOTdQN6HvCsgfYYp9kPaJsZyxGUdb9A0SMmx6+9PaaHe0V7Wnr76rgTfyKvzdqlf1djyUyd5V1Qj5FkbkO172wTHQzvVSUJ2hfhrAXDR9i01t//qqMfeO4+b7lMOwUy4gTti3ab+2bj977PctcobYfEfzH5yF1CzjSY1D2HaKVxXvauTUaM9xmBiPAzAkqaox9n3QiWyQuEP+nKuWF2dCfcoFIBSd6Yw2x5C+TQHMtwBQVWlA0X5rlapKUtl7uetoliSx4u0fy1ZZpw0aj9BpHuSt2c+J046TTV7LikP1jfmA+Sv2XObtGKNlzK7Zt13H+I49THCtd/a8G9aXzfDX6xX02V7CO1U1+jAjx8qA+uktQL9esa9RPgTzg+utZQW+3vrAg3KQ3GUcllA+zL3JkzfqfEfWG+XeiMyDnsZ4071xeOlYW2TFHvno6Dibo0064WLcHN1FDuYMuUG/zYP+OY38Dp7WOmGh4cs5seHbQMrIHqg5Z8HDftNDpwGMxw65VM1Vq2QAABAASURBVO4OoD0x2qOcYcfMcXRNvOAwVV777QXXlQdc5D9mbT7lcrEz7h6+mn/p+glYT1w0vac8N76EmV5VWW3W7NOPc8Icdk117ZInK8cRfvTe01ujjy29C32EG2m9Nc4bNtgDp/ES+QGHb0ec2cg7D9lce13Lx7kBF0QXe7qUF/smfYOo6MrXjwa4PDq4yO11tsyBiXGT5s16E/tUb4zL66aKMbU/DX5Ij/Rb/xqdJx+vkHf5ro0i3bZhuYCvqtJbzxpejbnK+ZE83KzXWQMn2Cf+SyttJtMbZaOrWBs08142WEOQB3kizNCufihKuf4JFGYu77AdOQuCn9ecA5kmXs/RlGP7adpMZenUnwhP4LsB2rF/O3hE6xAyp7honblc2Y1v3fkFjS0X2IV+X+XkqOd4lawa8k9/W1+n+kna6n7a+jR9fT+di9+2upfORfAKf9XuZbW/AK5xAQwCLn/Ly18hjfFqmYP+3UPw805HqTJjznuL5N1u3vf7MOccw8NYGt5xOCyfOnKuDjg+PsoRumC9Xqe3DrS0Vqmq8MpwkKFuG+F/opfdopd0swbYNXnkh07O/BAEcHF1QdenbDYb5v29IePyeJnbl+nwUVl88OB+Tk/vw8ujtN4DwgyHLPJkRgZnAjxZfFsXRql3vKTJ5Ep4boPR/NxuIB2v2029ER6R7233Vp8WdKPGElzeAZHidfAND0jIeT/kjjtgG5Xu5L2O3pR6nXQTglYGhHeqlnLXrPMXXPz5qy/X6EN1k6BchCInnOE+Yh3yXPc+Y75erdNaSxWZPAGqJVWVQg6q9bTeCTdg8Xtr6cyxhg4KOmjiEnjmApibYJ7LTOikVU1hmQtmZzrlGlZYQWuc39MWfY/O317nCrhEL14I7K/9+ecJW0YZQ9kEpQMklcVVVRrtq1+rllTLTshnVQ35Vnffv/9g7Pf8SehxgUqfH7LeuUdfrVbRnnB//eLFi3E2/uz5swjG/cUO59A1vNyx7lvWNmbpEujHTdwwhM7AgdZ8sFOXzmM9manfe8sR59Ta6I7No4eP8uTJR/n4k0/ieGk/uDZtKGMTW863rxhj1233ps+fv8gzLsbsw6vxrf+zmCd/7ct23xd5JZh2xR7+Ct5fC/S3qoaukA5loxhn26qqGO6tpysPNyNCbt0Cgj/Lg1DLE9jCM0I/C9q/FZIhL8jKJCCr+qNX9LOq0lobfO2tjXBIC2UP9fKP4pSF8OLRC/2oqvjXkCXnnjbnMkfvx3VHWTfuGc1mgz7qja7PUb6V0R12j7b3FvnUXnZt88PNfoBE2ZU1HWXTGryjrd4WvxFe0owLUiFQA74jWMuUJdxI+oCHkrdrjbDVTNf/qQCe+qk4fp76TvL7bFY++ujjCA8fPYoDpKF1tDeaHUwZXFUI7wrlu4ruGgP8CvATxw7glgE0/VB2ZgJccGjoJ1eEMxYsyzkhemtZdXChpMVvuEiTHoXDttcIicpJML+3QsCCA8Nh0uwVNZLEKMFXcn/uZ8G6tLlDudoHF1/75P9LfsUFpsZrVQ2l6qdN3WAcYbTKxyoWAJDwpBGuqkHiBO0TPDJStaRl38MMd0gbkbdeM4vsNQvDq5ev4s86/9d//tf4tNN//Pt/xE/5erh5fnaemXY2GIYuNP4/X78x5DeH/NTURx99lGOMBfleBZ20Amsz87IeHpPHvk/7BSypek2XfcoPcPbXb+B64O3/Kvn666+i7wWwaI7Y9D9gUfci2oVc2Tw9PcVoPc3R0WYoC8taXzg/OxuX8NIrr0/ZMD9Chh8/eZzHGAMegM3w+IKN2SWbdZWNfVXm9HcsruekX7JAOrbmC9JZtYynY+mc2LD5KGR0KCnqHcoNJQ+jpEGwHx8KVIOv8x1YeC0NB7APMxIu3qp6YwxM+wV+Egd+qfwLB37hwC0OqMeE10nqHGPl6+8Cbq89Db2MWkSPTll+UeIyZ+dnecUGyU8PLpulV1k2zP8fe//BHllypGmin7mHABKpSlCzxcze3f//T3bvs+ruPjM93c0mWSyVWSkhIs657+snAglkIks1i6xml+PYcW1ubm5u5iIicDUuIy/ZDKnDl37O1N1jX/bjMM+0qkX/n2F/tEP37p1xKHuaYQ+wmdpU2/0+zNDWSIt0PX36FBv4JH5i+dmzZxwkno91lm1qy/yglp9y/sd//Mf81//6X/P3f//3rNU+zBn0SMOaNZRrJu2fNq0KO45hsQ/yaPjEj3RWOYZHOKYefdLJt/ieQzjXeNrO44e0tKEzlzLr1ToeMpyxdrx/xqHSPXgzLptOM2wltlobW9VADD3YrmoFb3eHcXmVV6xNxO1h9DIOFI1lKxRnDWJ8AekxbYndfl/3j85WVTw0kA8nHPI+fvxBfv3r3+S//Jf/kn8EvBAuZOXSdSuwpy+2/Ry++23g3/3ud/kd6yfXUy9d18GD/IicfFiANQIB+z6YJXPoPw9RZJk8DzQm1quuIUY5MkmmNwYWj8KHAGniEAi6plFGBetTiPV6Z+2/wV+lweeZ9ecMwqqKY2sZqw//Pa+qSo4QHG2BYpBR4Y88cTmvqiokjbx8FzdwwgPWffZ/78UNYWkVTVWltc4c61FGV24qOxvHVtFZ7gjGvw9UVaoAcFbVOyiqauS/k/FWwqAD2h0Dx8KDIOXyJXrNfVdvjQPf0xx/Gk9dccYaeHuyGf0LzrozAyOuhZkwiPTbzyGtbqe+iZE/8vDB9QbPEvf9puxbIerRXfqbAde0WGnkFeNR5DH3SRuyN/pMSYSD92gxukp4MhxIKT7yrDOzzxl9pEBVpeBNA45+ux4L8koMteAqw98MRbmqSuvIDjrXPantqiMv2T9cYk9sX3naso/x17IeHL5xdZ89jfpSvQka7Mxu2KIX7N3U+doBf4Fih76pauwjt+j3eznD9pxwgd96z9U4GLnAPgiX+G8B7auf1amv0a2Wb33BpZ3oyHllGTmZJl+JfuuHoRg6+V3fUQAvGfb/mxBamqJhuABiyyNJCfx1Tsq/e9iTE+yscfW0fbvijMF5sEOvCXv0t2Ngu+KsqrTmXH4DVQVaIbjbflUtabyPj7icW841edQda+ydcrRj3+c4yWPDDZnqvUca/WnK/+l/+p/ir2mdQbt0evg8ynP28RJ74prE9GNbN33YIBPh8Tz4cuxXKmm9o3vXC0CPbVbVKCsdFxyqO97yowZNy+Gac188yt3DRw/z8Tjn+TBeKu+QteccJvuvEPzJzJfolHPOa/yAwYRuLxs+EFj4VRWepPKtne07Lzycdt8cEPRx7rP0pfWWvAef42B/5Jd41OOmDUGhTkeeV+tV9Bt4LeOYKSf6xqsqvfc4PvqttVRVWm+xrvPCvJn+7hjbpNIoYxszAvUOILQzummmgPW2nJFt1htic15zEfeSMT7m9QN92806K8I0m9n6o/TEWE+ZaVeIFyzKNnpk2l2mEV9xobLigiX+382LV1y6vMo8fnqVMBd+HTxbznWcK5vtvfT1aWpzlto+SN8+TMOvzf1UJ43L38YlcF+dpPVtWm1StUrSB8yFvBTyRMwP5JFJyOeQZvAIdQy88d+UmnMzTCcpNN8G+Gq64+PY+kHNV5zjCMpKVWXL2Zn68z7ryw19bIxJQePw25sWQMwDfmk6Ail/a0/R51XvEZKKeuWLzz9jz/DlsAunJydxfiuT5vmtqefPXyBfc7bbbfxmpLBeb9LBIx/JzB6Z36FLJ8ZEOVR2M9wcx0cga6T8YC8F7rvAgRBGnRmgJN0Gs83Tvw3zKG+/l/zlfbPM2ykzvDZff4GlLdP+clBpvS06BDlQT7148SLPnz8b42envDSZ0B/rVc/ZvdM8fPggfiB3YmydY7I3zKtUIhifjYOvqlL6QANoKr0CzGlc6Ape7nZ00cyl79XV68zopOIyuJG2ps56VdmuV7S5ySlrz1PWLPegww8dKH/KHNoul1e7eA/gh2+P830ObWkTmOer9TqttVQVqfKaMUMAJ/UmYGJVDRmuVPb02X2O+E9pz/WvPw/929/8Nv/4j/8l/+W//pf85je/jr+Eo11zX/ev//qv+ed//uf8/g9/GB/6fc7lsHZvD6/Uz86FBaCYtucbkO/soLKSqkqrQ7/o8ITen7Qj4O6MmXx6hH32PN4PL3s2/+tf/yq/+MXP85jz7KKua8xXrOukV1AGvIc452z7NfrzNecdry/OWRdewOer7LHvO+CKfa7lLO85t7w6QV/cY8++gedVEJikGMchZ4xF79BKPEtWfhAHHxjdKL/DH42MxBH6j/KC4tyUEcMTe86xXjmMcVWlt57ee1prA0LaTP6QBeTgDQ/y43XQLHGVGn3orUc4ynaVOYc8+toF5Hu93gw7pF0XlD9tlv52uxl2Tb6px5RRz8YE1+Gmr9At2q8z1tW9tWt+VzLmVW994OgN3hZAet0BDbrzXsjXOBZjIhzf4CV8y1eCb1YdBW8mEB5p40Xkr/9IidAZoFM2WV62PXjwIPdg8AalIMPNs2sq2B0LBRWWsxWZZdGxyznKxoW2itMy5s8oaX3TPIh1QK/YmF5xUbnboZRUsgi7uG1HYVAQ1pvNIkgMoIsYwTJOliBUkVhf+FWVqoKJLgRnSATAScCH9G94qFsotypw8ChgTkJ9a1bVAX/GIsg+eGmpovWw0kXqDsNjH62XVFpvCOAq0r1GWPUX+hdcoIzETfBHHqH/EeKkCpEcmfQFTSINdsWyArUzshNo2ce2peMVmw0Vup8EevL0Sb748gvgyxj2UxNugqgSPz3pxHF8/Z8D/kyGG1UN5UMOJ5YNdo/thLdEzTQsHUZDOAcnHXUImz7KSOyR7mPfbqRNCMswRBj+KwyR9F9xkOHEVqZ2GKiBB7yNsV+zANiyYN0ARxk0nezs2exbX2Nm/8TjprKqxsZYeVKhKM+nHP6Kx3GQhh3ya1nxVFWWsTnwHnqLztrOTVhBizgF8ZhXoef0U5zSLcgzkq85ZdoRRjr49YUqMVSqiqgA80bNmz5tUOeI4+jbTlWNulWVQQ9+dEff8HuhQuVvBEpFV1UUfxfMS8XnO0NwoOX943mO9NCl0R8pO6YZvgV3ZdyVdqvS+yK2+L68v830qu/X56pDPf07YMmtVN0NZPxtMvR79KqsA58GT46+aQcY+uZG2KDF9DMqj9C7L3TWu4n/zhQarqpU1UA0aDu0Y8oxrr/Yh6u8ZjP0ksNMPxj1kgM57eQL/NevX+eCzZK2QztyiR3SLqh5W+vDJqw362Ez15tN1PvX9oQ1knbFuHZlS/4K+1AlFRn0VS3h4KqWsHRpK2xnsduvxv/29dD/KXb7GQew0uXaiGpZsXY4Pb03PjE5PgT18GEeP348fsr45z//ebzANH7GJY+2sqretE1YHAMMAzUib15VS4peVY26x9xBK7x1XeOhnJ+OlrYLDoXllemWbb0Pe7vdbFnUw6ftJuvNmrRVhp0kv2HLW+9VnVfQAAAQAElEQVRpvQ2QVvm53mzGgn1mATSxSRrjwPpw4C6wQxNEZRxOEIUczR4hbKLveRQitPiVWsLX6ZRzQMHTe4/jJb9+/rNf5Fe//FV+9vOf5eHDRznjYsUDA+ndsSa1n66lvvjiixy/EewH055zyGKehwczxFRVqoo2l8fQXbDk8qZsVS118En5/o/9AqRjZg0yfGhafPs9w6uJdeINIH80WLwBHgKUDYgGjCgv4oeyrmmVxyvW7MKetS6r03Q3ckBftRTr54CsBlSqauCAApCDi6h1RjKvyvKXg19jvJaiuXaWMVIJdXhlccSXwK03rYBgPMuLhCMvJvoyQD4JxMke9asqDfobfjX6UsgokCztLDhGT3J05tyEkW7CCNx+VS0ZVQVGQB+IcCx6I1ykCXgUgWvQqr64Qj8d54e+4zAxZ2bmjn1p0O68OkE3Kc/jf/pxsLNGh/Rmv2QLsmB51uEzeBGQw6iL4SbQ+iCCtHoXluGCJ5Qhd+C46VP7jofytDnaPeROjIV9sH8ekICOPktr4UsvdaB1AgjRjq0cKh+9IiDgUYBKlBx47SvleaoqY3wZ15uHE0mFrCSV97lj/tHPKGv5ShWQBYJz32tfhBmax5hwWbhBH27Qj+5DTtiLLLbjdOjLNXajc8jmWOzRPTvml2O92KUL9tZXYw5Xq3TKrcHXG9c99Mt2lAVtieWtJ45x0MsexzzB/dUMTxr0tq58V3QMB83Cr8E4U74dWO/rSi75tqH8Hksu8cCvI9AFxssHGkbEcKXon31d2Vf6vFqtsCfrbNabGK7K4MkMj62mTI3wQbaVF0GZGsBecaL/0mXd3HCmWX/Jn8iZs+iKCa7MQCLuPfx0778fe1TK0Zb8Fqpq0LeGPsdzs93kPucnH330cR5/8EG8YF3Rl6qWRt9aZ/xSmaDfcxHHTrsiOJZ+Q2rPpd/oG7iP5Sy7py+mV1WqCnziPM4Zcc7sjXfAPjM0UmqUC075tEMdfp5x4OuaQnvo/02U9mrLYZoydHW1H+cL0iZNHsBdcLGszMkf0OWIu4qQQIrpgrLW6adgeOHhPjtk3LBpvfX03lJVkEWveBJw3QHB2Z+ZAZspXVUZ9emLciHfhRXx1npAwcAFHu8HL+Sh/brEjjkn7Ie47LMt5tottJgHA1NVab0NqFYhITppsIx47c+ELhaUt5kxqlR671lDz8r6FVIA/QFziguTZJ8wTovvmO2I7uL/8q39ZTr0rjgrW3PJ0q9epV29WGD3Op38BhRtN9pYrbdZb8/ST+4lXALPA84yn9xPbYHNg+GHC+C5n2Ru28y1ztSQx2r4BcyZahqwbxP5AnSRNgMQG8iPfoo+ZCacwKYbUCl4VVVk5JarKsrVSJuR/z36bozJxUX85TplzbMh+dpaG3P+FDumztxyEbw6zKOqCohovYBBzcE3/gYs882QH52jdxFGz5B5/UOXo9wpZxdXF3n16sXYQ7x8+QpbsUuD7+v1Op0x3TPXlHX5OyNjJ/DRtcE410VX9d5TVSl6P8M95/VEOcvOtMlDjrlHIPqtn2Odg6836hr4GviarEHoW/mQn3fTlckbYB36Jw+PYK5h+62fg1vSiVjnbSB5tKV/DRY6RAx+Cxg0g0j/LjhgW7wxCDOlk6oCgkO+Sfcc+hX7WOeNH6q5QldcsU68Yg9FIS5fT+I5vmOuHprQE8qNfZ6ZuxOwL3rfFgh+Gm0xz73MRSOQNKUHufKCd38VdZIQLn/3V+eZ8EmEril79NSeMg1er9kXbDfrbNnjnWAPT7bb+GWoLesg5dMPzLXWkddGXfojwUBVjTjBTNjsCR0xD5mch9zP9BtqaYE47/FQzn4p7/rWXa1WUWfYf23cxx9/lLFnZt/sxapzoCP/4r/iLNoPZr3gnMB931dPn15/q/YVZ+sXF+fZYf8tO1qFhpk2F1oiOde0kUVCQi/Saumb4eBm+jFwHOrOFBYm4s47iqSo01f9oPdOM87r3fd/8Hh8M9j1hJfDfhjGX0JYUVa77jx3/eB5/7Nnz/LV06+Ap+Obzp55qFcv0LE3wT7Jgw1jtGGsWnfk5uiqoFpAnySMD7Tmfa7el/Et02lSvlr66DuuA5aXWT8M/Lmxwif7MOkL4MdbZNkA8YKnrTV0dIt+FQw85A3P1+AJhX/sD7RXFRICofoC/asqEo4PnRnBeZRr5PfWsuodOV9HOdY2nZxsskFXrJFF52/rymPg3TTmn7ptx3phQicEuZgT8vbonV0mbN3MuouJmJvg/LoJk3ON+hPQMsip5C7fDrwvy/Lk8Ri6DdTjSVUtkMotR5RnpFZVqupW9l8tAhlVFRWCCqgRVoGtWHD11mHwFI2MB4FuBBwMlY6K069lv+KgVYVSqfjIdOOWUelY3rRqCn1PFexP0ojbngOvwlYx+wkYhcA8ijCeDjXj6qCjRIfyzbTU7X3QbNnKoqhsR6CiNe6GMcnm2M9O/471FYw9gmQbtj3S4YX43EgPJctB4LOvno3/Z2C/5JM0u6Hy01anbPJX69Wgb4amCZpV0hPCV9XS2krU0WDJI9taYbBW8LpBy9IP+guNtks1+kAV6LC+aVcYexW7n9j9058+zR//8Mf4rd9PP/0Upf98bN5aa5EW6fJnMTSAgj8v8ZiD5Ptn9+MBdmeTPdPCDJ20kmqV3qQTqErrPeKqKohKqmrEg5sHjSTPwsyEnIasTEww+2ffKBZ9N8/Kw6vXy8G3MmOZNf3WUHsR/fjxB+NAdgU/rDfwYHwXI32e4yG+vmPhp8At16FxiyFThjwEW/rV6VUGn69cGAGWFfca/NYxbhv2w/ST8Wm1e1EOXTjpezjsAsaFi3yw7LFOg1emCQn8CXwAMvgy490GswbAw1C+qlJV8LOSFOWpf6ibg6sy7xB5y6uqVLVU6R/grTLvRi2XVPKNEFyVJQnc9ZBX34ilqPkuVBU1Af0fCUBoqgpvgSr9jLSquu0nt+PmJ++mmf6NkP+Uruotnn6LuIyqoh6BugOSCtl5n6v3ZfwnTZcft+DAPPXcTfg69twsZ9iy+piFoYPf9s3/riCNd9chh8c829TWqu/dvLkZ+vLLJ9jEZ7neBN24+HVtcgTrqIC1A+r9R2y8/HllP3WrfdK2uFnSDljmCNqR3prND6iq+CctVRVtQ5E/odcvsUHaPT+c5S9z+D9n/+33v8/nn32ObXtB8/OwPX4w69e/+vX4xLJh279//8HY0OtLi3htA7Q5OuPDNrkglulQ0qQBiHAoWFUjVFUkFzQufqINWmzWHrvrhe/z58/ZTH4VN8iugXrrY6F+wmXTKYdKKw6cqhWGi4fFiu1P+hA2s6aY8YOTXy70tasPHjyMfH3sOuT+/ZhH7fjBLIs32pBnVBvPDF3yTzA/xHPDFfEq1ivUa52xKDLnpMpAsS6ZB7hWk1759+EHH+Xv/u7v8g//8A/51S9/HX+Ga88Bv2PkusS1mWsM/4WG3wj2f0h99tlnHLq9BNeU3ntaWzYpM1JeVaO9qsXPW65uxG+GbyR/56C8mKklj11jDSDRuGPggYh9mViPUSwQmMTWAR55Hh1hyI4w6oLDvAk5urzkcJY54/xx/O1rY7w7hw+9yfMavOh9CQdnGesT5IFCEDeg94rjOqBqFCF3+BS89czeNJp5AETpkE+9vIHZ8LygmPV52V95MfyRdqh68EbtqlQZWhINVdWYg0vKt3xTsaThG4qDOlWUbJWG3+BdVUE4BCYjLwdXRTphx06+u959yQGV4J5rx0ZYfqunHjB/7t07zdYD8t4TqjpPnEvqwmkw7tAGcurYzKTp03iGo471roFy1+EbeQuWpaZ1Dc3sxd6AJYSB9frFkDBnKGUAxJaQLnXuBQdsV1c7+J5Uq1S1JAX6WSpy7Yo0ItYVCI78oqzxGToc7wG0MyPzE3qoqtJ6SxO3QDzUyS03D1zL62YG2Mt4ZVQzCBgeQNg55rzYMyYT7Vqwsadasa9ZsQ+sRn+Kghy4Fu333rPZrKMOcvwcu2v/9F62HJLO4Dk/vxi65uXLl/ivx55uZtycd1v2OlU10s6Zm85R8xr4W+/R7bA16jDbW617pGOGHzt03J55PYFLps+0dRPe5YHYFqDoEvAN02/WW8Jm3IZRh7I3U49pJs+pQ1YNGj0c3nBgLKzYp1Ud52ShZ1bR/mqHzWvkVVV0E0iVefs2PrTCQfjF4dBTOZu5VJ2GTLBHhQ8z/RcmD8YZu4UvU7QB/oqXc6eBuqohu1Nevz6Pe279Sw6NxVlV8QPVDx89irZtC93b7Ul6ow48bviOs/b7EWUeYe+Eh48eIgNbLm2uxtrkiy+/zOdffJEnHD473jtsb2ybjs30y/gle/5LxlR5m6B9B377SpG01oE2wHEOdCUgCNMIqKp05KLDT/lrWD5K79nZ/Ujbhx99lJ99/PEIb9Yb+jzn9avXefr0WfxWsN8k9Kcy5U904Gxlm7SNH+JCw7edNbK/Qc6VV+l0jljt2PYyfi17zlu8zPCC275aJpI+oFJ1gCy+9aVP2k/Zr7s/Nyy+I6yZe+v1GlnZjH477s4Tv+X81bOnOa5lWkO2EPirw3hq72glrTVS5d0ccW2Yb+I2vcoSdU2mciJfvuLQ/TmH73tkyfH+yF9UQxasMyNvXpA4JyfynXelPhit7IkeYNpxfnKVcJGyQp+tkNnut+xeP8/+1dPk9bN0Ln8382U2bZftqrLhsmWNvml9m1qdpNb3MgMTsN+cZt5wCbx9kDp5lAZkfZZ9bbjWWeGvaKVnojuaW/2pzfHyd+IiaCrowp+BZIqXvgIsYDQSX4ZzcPa1t5beGjysVAlLZms10vRJHmu9S2RaGfOXeYZ8cY5YSVxXPkAu/SDTCevM1WoNrpYSR8cXKFjfACF/ADiPwZs+yTym4P2YHkkCmPpxrs/QZl/lnbL8krXAl198OX7d79mzr+KcODu7l1N4tUO/u2Z3n2HdE84jHz16nMfqHnSQc6X1nqqlgYlGeGghKf7ylrNYay2C4beyR7Sqhh/qG3wbrtMTStwFRfp3h4GpeAMgyLU7xOVbnGM34jNx9czwDR+B+TjqW5ZAlQFA/wDzO41Q0IdiGXkGvhks8b7yNjVQMSiODeSlqgZYx/F3X3a8rNxjB3pr8YO6L1+8yDk2r7eWR48fxT3sZr1K69TvjerM7ez5w69kImliTs1ACNcAezlxF7xPQw8VF7sgz3x1kVyeZ3/+Eu8lKup1SET/VDo64/z1i7x++Rz9tYvo1rS3XrV0aBcacefxyeaEvdZZ3MeOf0vAPttfjxpySVn7Y1/U1/ZTW2uaY5aDq9QIae+1K9pr86sqVQtYYMJOCkteG/PDc2a/VfsP7Pv+yz/6reDfxDNyy8jTP37yx/zb7/8tf/jjH+K3hD1DkJYjDfJfnI6LYFj9PoD2bLfB/957unpZZsyJ9XbYde3cDhug3ZB+200WmiF9KUe+5WxT/I2BFRDzqQAAEABJREFU0ZY+fPgofqP5H/7hH+Mvd3o2cHb/LKG+36T2XuLLJ0/y2eefxbuAzz77NO5fv0JHvOIy2zJ+q1JapW+1QjagVRqEAk8VbyA425dmffNJuvOpoo51vyPIP+fhnUj/gyYybbHnS6/kSoM3saOA8WIsqxEivapIXTqKiCyB/2Dva7rpuLI6s8ZWVkwfYDprbPMGHMLypJA912kb967rdTbCWENvcsLZ0inp5ssS19uu571vPP7fa+ela6or1hFXrI1dxxlXHyizE7rReSYYH4B9VKYZgqTA/F1hLICod3dlu2zm++DQmt77ivxV0ovuLKCyqSIMqMiCL8PcVKnEiOZYJqEccIwr2CqW3lhUMvA7BuA4GFXFYnqV7dbB3Y4N0Gq1jmXdlDjQKwRghVIyTcxjdshSITj8IVz45jfaaa2lqhKeHJzTjyLIGG+eW3iID0GEvoGLOtJd4Gm9pQ3JSHYoYQ8ABQVvCBfCs2cxDwprxX67wVlhZLdsEo4bhS5dBV2Usm3b0a+qVBUKAtLAMwmDjox03jwFXgAcBY7gFNxLNrQvOQzQSHmo/SWbxidPvmRz9iROCBW7+OSji0EXfF78HsFPPj169AjDez+nLAqlVTohhxZ47BQAhanibdv6MVwQ7DOnqoClb5BORZ4Cbjz29wjKjrQ7WeWj8lBVcZylVTr0jS/8b2kN/JQR5YRCsf/icZKLy3BVy6p38AirdMKjXqATwqynMtI/wpEm5YNi6a1RX5ncIpcLbJBPQZoGKKMH3IGmI44cXEFHVaUhN9WgfYQX+qsqVW8gRwd9M4uFCWVo3wRplK75UGamzCE4cBzD+lULziXs+ztAffuyVYfC+nfAIRf68p0huiMCwz8CqFoI0hMkqWpJM/wT/Ag48A3jcZ1t4G34EZD/H46EG3roFu0HRXVTTx3zr9Osewccqh6Lf29/aQdsPOpP7cM5FwrDZmMvLy4uOSS/AC7HYav5gvZDnWvD2hA/4OPhieDCc4HTsQjdcCA/7ABrE33tlLamqlkds07jhLQ9nQ3fyMMWLPTsos17zcHWCy5SPeR6+vTpuFB9zmbdPBcDGxa9Z2dnYyOqjT6CB4nStGFtsd6wQNZnrWEb9t02ltYhgOeYNslzKMsN1WWwqlJVlPQ5+hmbTvlxxULaD/ppqwfAS+Pmudax75vtZnyaewM9xntr1zhn2pSG4ROegEEfbbbesoJ2++Kh7SmXHeJqvVMqA0A0aLlkMb9jrWU3Sj5D6uRaCci1IzEHAH8o16pSVZRY1lgExjNoApm0VFWkW74+4mDMb2q5kfYb1fr+hK5jIY+voOO45nr69MlYaz1hg/2UMfSQTR7tWONKfFWl3eBFcLaLxxDDEdo3fISqGrRWLT6RY9Y3+5VRvLXCr8g925pcK8E3Dw9cZ8lD01LLGFXVKF/UOD4kHYJyJ1n6kLjev+TQ5woeuE6xHM0tZStLORKqinANvNEdDtKkh16bEvdMKby3ys4mzlJPpuEjkBacLBtA2Mfkt0HemwaTMyMf0wH2XCwYNr+qUtC69I1wvQHxCuJYaIYeGzWxfGVQFR3xqkrVDUiZcycs+OAC+KRlzEsbulF6csyQIeeYsOOQyDWusuU37wybLi7pXzuH0EVbdIHzR1gTV15dfwZ6LDuDd2aNSW9MCiQPf8RlCjRdh43fBLv0NgR3GFvHc+nG8ibn8NDXgecQxbPETFsTtEiT/XVjfoV+tl8UgbZaIGUUDOJ5Q10knixxjQK8RgkSFn/m4HFCZnexLedF6y0dqKJiKlVAipoCXkI7+vPig8vYu/Cm/O3qdahHRfrXWmN/u84We+Eed7XqMa2oVFmcfkMOe+/Q5p5lNXTRij2GY7jZrKPfsSOWW2rNqaoBxotX622UU5eu2C9XQQs0yNs9+9bBg97BvR6HKivwq79N9wJxj7zNzBOq5G134MbbyYf4vPh4PEv4nXeRskCFv2oJ9BFKUsugZvGucZhPudYcsxV0y5ueIi2xb5WqSusN6APkkf1a0X/PD1aNOq3HOVBVSYTg6BEd3TMfhB38udLOcVDuZa7gXNMWq/OUU6vqDz3KfJSvR4rlYShgu2OdwKXLlrlovPcefWmYaLOqrsfJsdpi5wcgI+vtOo3+CtbTD27H2JxD2wv2+s9ePIvrhHPssHphoaMoJSwUEQnNAAUkjUiZiHQutIb0Rls9vem31MGXb2t0hzT5Aah7XLotdnk76O7wtlJjbsmLc+jyA9xeePpBlGVtsMy5qmS0bSDBjs+54mL1wjUY/PYQzvzWe6oVWCmDTpgGIAnwi2rvfRjFkVdFXeq33tKZJ731HKG1lpvQm/GeorwNKvs77OOQf5oMiTZrXPrkVxX4ARRJnCPRWRYow+YBVSPGBfZ+9NO+zshYhx7l4pQDTHXAKEUfZ2Biv69Pz205XgIbjlcys3zcxUuVIrwmbTNfpbgAns69AP4q0/kz4i/Sp/OsucJd1xR/dtU+V1sljYv7DqxOMi5/t17+3k9t76cB5WWweVwA78GwT89UDajMRdNc5IyL3zZlansAv7z4vQGDB7woz5tnfgP0f7aPw6cOfQbryJ9Jk89XrCc8q7pApi+Qpytkww8VzAxEgxZ5tkZfbZDL9WoTL7d7a/AqQC2Q7+iK8neASeT8+B5ZClWKWFWNeSV/XAu8evUingE+f/4sV/Cy957t1vm6GbyZ4LNzqvWWLXrGda5gmc58afCygbNycPD9ELrlXeenUrVAUvlmZ5nbQHWqkcYzUNzyifDk3YzkW6XljWN9IuvmLH/HdcoSI2fk4x/z39S8DpmbheBk0JVbbiZRuJV4iFjtm4DqEUR9FzgczhPHcOBqlOIJGc4hx1x7dX6YO9OYb3v2uBdRv91D7zy4/yBn7K+27NXc3zZwqGtm+j2BZ5IPwPjAB7i9AJ5bIr8KvVPzPkEHZX+JOjrPhA6agenqPGFPUP40PfrHi1+hqSNGnX1Es4Lw3lr6aBe0xBud7o001kWr9SrrzSbb7Um2AuEV873IV873rt2xg/Jhd7WLHxBS9nfYYtOmoVfEK1Qa7fTWo/4IThzXwDpnAuhmVrStbn5w/37cY/uN2scfPM7jx4/jr2D6QTztNCjGWlI+P2ff7p7Py2B/Fcq59/LFSy7az+M+dWK+yVfrwF7swTTGYaSTN8HvmQxYkCqpoOQMe02nH/MASoz4km5dx1V/Jj1U671ns1nHufzgwf3xYXDpFh56ic75wcnpyShTVYN+z0H8+fdnz57n2bNnef361dAZBb+Odn+z3jBO8K61NKC3lirsAe3avvx2PIim+PPJXa5I/C5A8esHfsCiJWp4CY0kowvw5jlk/bg9mOW47VlrysOCafK24G2Dt8btAMUSXsdulYn/AcG+LkB3GDWkmV7YK0LX8j3R1RtAOViR1ls6gd7we4/6arVejbnael/ymbedtWjHb63G/HLt8MoPNbx8kbEeRbYvWVOoK67YW6o3xrqCOShtNMcoQBYPqi8N/wd87Pxd6N+XflfZH0fazABqWGTgUWlsuZnfoLSPCslPMatIWrWsGCihM7CMa+R68eoM3nqzjgrYAzY/3aeBKgY0/05X1K+qVFV4hXeQNh8AIZT43HAMwzRPQ5DmISBJo650C1U1jM7Tr57mKYd9fnJG40NytvRbQ2GftxhbedJaGy3MYzKD/EZTx6CpI58yIw1kVbcVrflVlQYPO8JfBV4qXrGReo4S95tCfhPlj3/8JBoj0/yUlCilycNLf+7il7/8ZfwGkZ90+sXPf5EPP/hwXPzK+zFOfRH/eVCd7+zKGtBZVamqwbuqSnhyw6kANdyvX7+On0h00pqtERtGC0Ms/3YYew+7/DkTjeqRD1WV1tqAKmgmnlTkzQkyKJ7VepOijHUcIxdItqm/B29wVZWqysRCYOcGELC8SkWeiEdf3rgpVo6rljpUH08V8RG6+SKtMnAPOqFx+NAjjcrSEVrvMc929yxwdixm7Ks8EXYYC/Nyw92MV9Vop2rxbxT7KfgTB37iwE8c+EE4UFUDL2bo2tfeYGBH/Mfw2h/0qXpUO+PGzUuG1mrYiqpa1gEL4SNcVWyWNjnDBn340Yf5+KOP4yeStaPa9RXrFRRu7OehWrQzA0qezNiTKdMOYA2hbu+9UaVGuvr9NYtSN4zaajeQgptJaYSI3Lt3Fi8e/+63vx3fRv3FL34RP6F87969rNargIxiSzvLOmUece3CEUjI93PiChvW/dgsyjv59prLai89BdcWjb5qa6XJbwvpbzlw6q1/q2aH3JRcXIq31gbf7d+MPd5jB7XTtuPif4fNlj8eLrt5lgdJDZ7uGWfHoojn4AwPKBKgtcgTgn8TrCfPXAPom9dbi33xMMBPVP8v/8v/Ev9HsOsn16iOtTQ4lufnF/EwwE9W//73f8gf/L9RX3yZi3MOSBj/qkrVAqkMZ9+XtkaUoTJlCb/9PlR5O/k98UpVRZ61Zph1YsJ6dmIsr8Ym30/GOweK9N7bmAetNdYgpPgMqBEHFfydB32uVzprlUvWnMqEa//eG+v2LZcCm9HucdloPSE3HV0EEykEKDjCBklZHhrOEd7IhXk10pe0I99u1RfPW2CUZqCdegyy4zUxHhOyNXBCYOfg03Vdp18NHlTREmD+ocnMo840/GPblMoxX3/E8+2cdItnho7pgNvxkJ/GzfPSQdlyrSpcsnE9R55esKn1Q53+v23zpdk1qmtmZfX+g/tDbntrbxEjNwSSC/gBHvu1oKUd2jB+hJE+0kbIYYn9HAAPdqy7lUvl6gL5cqy2HgCqTxgbqlIRvD4AlYkvTy0DAM6lNQI8hCknnh3rZ8HSjvVYy6tDSRjt44tC7yZQHcG5mfK+8KDggKIoNGpCQ1LVYnvuCQX7pMzlG5x0TciHflWlqqKMbthjuh9Z4BQ7cRr1VGt9sMTy2+0mDx8+GHBycpqkmPe7KEPKmDj8CUFt2Xq9TuvqiDnK3MRYzIPyfHfHHLPn0kDwQA8sJNH4EWFBT1Who9A5hZwSDo5i1OHNcyxT5Bf0NfonncNHtkugXlVR881TqVhOG2Lf1ptNNtt17LP78w0XH1v4s8XfkNc7fafP2hrnmfL36tXr+I1edfrLl68yLjS5rJQ37v+cq9pv0/fYndVqjQ48HW2I0zmoPey9511H50isqrTRB/kDx2EQ70B+lNETzg8eMIZ+8Eh48OhhVuz9L7A1T758kk8//SxPnj6J5w9ewEZXSQ2dX6CpMYoTMiREV+UbHg9vlDmGQizkV4rgAlWVqgXst/2xf9r5B1wkqHOUIy/ltNPPn70YZyLPOVB+xQGc+mqHDadrA09w8lm+qcOee1HFXCc58qJBu7SKS1mEM+mtjTzLDM75GgC3QKys2VF99em1z5hOgHHr3gWNvkn7BlnwUtafIl07H0iXSTPnW3fVo+VM5Ml3wQ8PTNAivVWV8Ni2/SxxZmQAABAASURBVLBs7y0np6dxTOWjedKc4Sg8+kME3wNI2y7wCzOXOOECRX+edtzDXKXnKm0+z7x7kd3FswM8z/7qZWYuZuIFTaZDEx1/lalWmbncnfs2bXWStrmXDqw2Z4RPU6Sn1pnALsxhXtCRWbIgyn7Mwwfv8EdORjpvigXicpeb4c1OHYws6E/0aUIuTZdnV6S/5hzoJbbt5QsObVlnXl5ewIYpzuP7rMP9OfLNZpNWRWtL26Mt2Kd/TPkuvvX+o8HoHy/laIU+gB2s63acob0cc+/LL79AX51jF+4t+p+LH8uo2+SdH+Zw7npR5Ict19hBx2O3u4LfIH6HITfTZDYgwnfK/UAJN5v/Hk0s1Ze3snYbxTH9TaofdjB2lGv9Eafb+gO+Tf9vlh+V/v2vGZ2wY520x+a01odenJlb2vSxdsI2ePlrWu/Me+bYJfrVOmtkxX9t4xmw80jyWqt4+cvAw5oJAgHaIJJCE4y82hPek3eA+SqZLjIJu9dD5+wuX+K/CjfCoZls2B+vASqmqmWz3mS7Ocl6tUq1nuIvMLrSCFXCOzqGo45h4oaL+sp6FTFg0AzdqWSHTrG/F1x4e7kzLnbYIwY8vbWs12suk9fp0FLWCSTCr+lgFxzbmf5OAryaybNco26j/AZ98+jho7j3/vu/+/v4q1Du/1xnr7D52jf37b///e/zu9/9bnzrXpv8nPP41+zvnXMzeGkWFs9jP33FeAx6/XALtNKNtNazgjfyp/UW+2YfrDupKxnvQTO45veAtmbgZZ8g7e4J/GLXr371y/zmN7/Jr3/969GPjz/+GXrh0eCNc358+Bx7bV/2tFNVI8/10XqzSYd3vfcIrXVobamq6OTbDO9G7JBm+p8bHCf58Q5exmukM97mHTyDP0oYfIIyx0rZ2GH3qiodvvbeFt62Ft1M35Z+zxn1KFdFCOBtkR8/0AeJnH2NgRqBt15L7luJTlR0zBRlbDCATtP1UUzeqPMm8DvHPY9xjXDv7Aw9s6XMPD7Q8Oz58/jT589fvMxYx7PGuGB+qCudT3v0AA2lmOsdGV8h6yt0xjICoPmzPyycFpx2+m0wxzT9HzEwEA6InlRWVTrCu4FxKrEy024AMrYQaAX+EoWnwAfnBmfLxn7LBt9FscpGZetgdgaitZ4qMAEU//c9ZfXK8reEfV8DdF6HDwHLIltDYaskpXuP4d0BlwiQynL8j1nCCqP9VHD8xP2J/WJDsV6v0g/9sIxwQH+Hx1SnQctUVVpr6fBBfhququgU2iva9BD0Ky6gNT6ffvppPv3s0/j/fZ8j8BccEslv68vbhw8fZHyT5Wc/w/9oHCI/evwoblJPOUx2HNardRyT0Racghqbc24ssMS+01uSqypVxdQHI4ZLulR88vCCDbW+aSIebVsWPtjPeUzOpJHm4e8a+VJGpNdDZ33j8qj3NspJ7JGHIwyOSQM6fJQJ/ozBEmxDmGmvqga/N5t1PBTZMoa21xmDqpZiPAZUpWqBHB3xY/CWX7di1AtQA5r4qDdwEg5OPgjSK02sGEZZXinyv81TdaPkzfCtypQx7w4gZ5SsqlR9PYyCP71+4sBPHPhPxYGq23rh2Hl11oCh7dW+x5y/tI+9waa7ONReX7HueM3CT5t9dXWVo85P7Ecbel8boq30cET9r+4XNtjxUw7QTzhE2bIZMk2bMPR3Fgc7loBv2h08wKboT9gadfo5G3MPlL/66qtxSOMm0V/pEJ6xWXTjZnnxu5j1YPUxNtqN5oMHD3N2di/SZ77tQzkMxqYe2rHubRjZUvTvADuTwS8Xyjs2K/LPwzoX37AvK9Y4ruE28GbF4lm+mP59GqW1zAdmFja3rzv4WZesV2mdwwyQykvp0Nc+kpTyBczwekRMEIyIr40IJXxuho2/AVgJyoWnCdRQ1P7YN39K64MPHufjjz8e/y/qV7/6VX7Fxvrjjz5ibM4szYbj9fgk9Zdffh7XZP6P4Kcc0L/gUFP5c60j7TPrIFtt0FZFI0a+BVRVqhZIKt/oRtkW+9BbS28AfFTWBxz4WnXERZ95qmqpQ1nrClWWmSP9iwxcDV6JR/4ol6vD+NuvDGcdYUTevGhj4TVJhHnfeqwhvEm8WehNzjyQLKVGkJdptwBeT6RP+KZDdKoqvS+8aPBEjFW8ffCrCAQ3fHQJQSk4AlHQGEvKP8rp53s4pG3gkkbpUzYm1qjK947DoeEf5x26S/57MWJ7nfGR9+oFD3tO1VGuWzlI6p01K3QNOR7SudD7rUkc+1TrvA++NabrgmI6Ro5h+2zfhR2HeerBS/op3Z3+LXK1SlUlPBnO2kIyknlVFWGhJamIb89hlvyTn6Y1xlpwzR3Kyxb5P6k3kBEei72BHFwd/G/0LCgcCooQMp0P6skNtuSoK6XjUIrxP4be8kElma0RyNIn+1JVyO9q6MYNenfDmDv2Xi47H3fsUXfITFVlQ5vu8czfsH+y3aOMzciZ/A+uapkPnTks30n6Xg/dvbueGYC8tg/aD8dnx5gL1+NEmaqKdEqHe1L93tpIM73Bj6qKf8FPJQNycMSrDuV7g1d9Afomf4Tuhz6Ii7s1L7qSQddhzg16kIuJvaP6zr2ql5Z+CPni4jznHDhfsH+1XFVFPOJ1nJXZLXzfbNYRd95xlSKtqlJVY/wn9NN0GI+qSuudg+vNsPmnXBzew/7fu3c2vuGzPdnmhLnuvO+tD53sh0G0NV98/nlcU/hN3OMhVyopeQaMcFV48sbVEiSxUsnw8bK4yuGP+vbHfnpesEXupOOMQzft4xn0uS83n2GMfNPuvXz5clxO+c1Ox/oC3nl+oe+ZSlUN/onblmTI4AU8cY7SfBYnVmfsW8A8U46vgXpHORtpA4kYKgMX3tGvqtiutmu93jBfAPwVOnSUCc7yeG8/NDtkZkZOqioNCG6PTGvr5b95zqn1dhP50vqyjrEuRXkazRRw8GfCA8iiHzNAI5mRyyCL4QJ42vvtsufI4JOcXz7J1e5Z9vOrzHWRNC5p2kQYeYaeuTrXOCuAi915kxR09G1W61MuZRZYrbfpbZOqTj6Qlm/lKnFE3pQ9xvTfheUyidJ0fgYCVfp7+nbJZe9rLkxes04fcgEPqyqOifJ/hvyf3juNPCzIm+H5LD/eogDs3+t5l9qEYfheuH7oSjO8EwJ/JuRDPeSHLcac4mzQ9qsxOAaARrmO3G2wFc7Xe/BRfXLCvmaz3qS1zpSbETPkBr7Sc2rd5AjRG88bzDcS/4aCx/5VLaGqg08fqwq2F6Fvfkapw2t431zlm0swLLdwEVcWrrhUfP3qNXuQV+NDXn5AacKenKNrvRj1m/L3z+7HS5JTbEcDCV1hPvWoy9fIRyexZWb2T8B++RjIrL8f8TbvUtNVZi5+9/vX2e9eDN1zefU8l4R302tmNDqoplRvqbaCV+v01SYnJ2c5OT2Luqb1dXJL17QUf2HCLT7ZiSkDWrXchGrEb0BvS335sEcn7Fn37dAfO9ZB2qDd1T570swPzjaadaqIHZ4ZqT/OK5KqKh2euP5Q53gmoI3zXxN98MEHyxn6o4d5cP9BzujXer2O+NX77vP9ILc/w67/1bOvuHx6uYwLYzJsE/PM8RlwbFcaMg88wREyNuLWmakzH8re5Q9c4B82A85J0ylrhzPss3cAD7nIXuABcsB4nJxktXIs7DuALtmzblQHP+NC2J+Ldi3hmYXfopSXtgFpkX+DP9hJ/aoKT3ib/RO8xQGGlrFMpuP4MU7y0nEc8oys9dYHX+u6LrV4jtFj+tE/pv/Y/aULy/u70Kr8uzY48kleGZ6QUWXxivW3P+nc0FuuO8+4y3pwdn/I9j3CJ6f3st6uU+Tv0Af+i9oXrEWdnwM8l+Gu7ALdOaEfpK31no5MNyM/GLi5fnsU347/YI3/+xHXmOY1EFW19NYj0wQTZbab+HFQyOLOQbzkEPZcZmOQzF+hME9RTvfPzjIWIxglDVFVxUHeM2AOCvMlWZrKX8qp3KoqM5NUQXNBKu2Cl6v6piuQvTUM6GpsHNb0yT7Ih44gHfHkpnvfPCBdfEJo2/rdTSogHlFo0Gz/xfMX4xu+ftvX/xPop48+++yz8Yll62/ZIGrsPTz+6OOP4rd8f/Hzn3F4+VEePXocJ8f6sPCTtU60t8H2vi/QlYSBkxZx6DuW8mzwEhmQh4JpVbXwjwWqfTXdCWpZ625Il2YXL05y5Wa7PYkbUPPke+sNttmbDPnZDSWxG5vjPQsBZUpcVZXW+oAqxvhAZ1WBbzMOcx88eDD8FYrAOoss7qM85OCqarRXhX9I+y6eeEd52g8wY3x3zBXpnjT0ZLbeMdAr5ItFFOGqSpF+fKpuxAhXvYlX1a2yxzohlSzeht6F4KqK97d8vkvZb4nyx1DsfTRUVarewPvK/ZT+Ewf+ljlQVejQ9mYuJGOBq167CST/RZ5hcw4tQRohLBr2W93tpsxNjaAdIHM8luu9RftxwmZIvf/og0fx//ZpY0xv2HfUMyr6Zgu5dlWLLjBhpr1pbED3w+7sWMOoz7VnHs5qoz/505/ypz99mi8+/yJusNxoXbE2sq2HDx9ioz+OnzD2E8ePHj/OCXQ1FrAT9mEC/x4bIRieRhr9hMAjzwcdg1Rf5h3GxYzvA5XrMZYXR+jYI2nebLbDdpsuPfZXeys9+R5uxva5boRy8G5zwhpx8ID23NxrG6tq0JRUbjnSR1wfKPg2wDCQt8vnbgc7x3jP8HcmMsF3w1Ut0uKnqv/+H/4h//P/53/OP/7jP+ZnP/s56VvqZBx6v+IgxnH1m91/+vSz+MssT58+HeszZcHxk3J5doQqUgBH7W6q3kql+Fspt6ILnjkWU376qme9WWfL2vAUmVK+t6yhHMOqwzqI/opEmnrr6a2lqkiqmAYrIv2vXr2KB0yuc085RBRP6z2t93iQ3nqjXv5izjGyMf13gUNNxw+5Mq/RJ9d19lu/956i8kTnHGPLEP3Bnxqt2kz5YpLOY926ZyO6Y45fcQnqB0+VFeXPeaUfxkPaHb+xHr5/f6znt9ttOnuFqop9mRjL0Zd5Qf/mbcIR3qT+RUN2GZAK252xHBNjZL8vzi+G7vTgbcN+yvGyjJOLIRrBWy8ODeVJVWU5JARxZOecSV0MTIy946yuWq1XFl/y4LPtyqcZGqh1eBt6A6D7jg/Y6BwP9XhDUlVL70IffkM3JWQcWny7b+ZUVYp6VRWp2flzh9gKZcKkjuwqw2v2KSfMQ+2XcmD+8aeLQ9VT5vsZByP32Gsvc7XFgxPnsrbR8uLvrTN/V9DXBy+tS8P//gcWwBF4PqE3Jg5jF/voBZlyLhzle4YfjmO3b0BHb3X41lpLg2dVBT0HwAM1NaT+bRCTRSnEE+pVygQgIZqkUlXR+VYOjnJmWyvbZ04pI1fw/RzZfIVuf+k3gl+fw8OdxQcO0VTV4J1jIr2VyvtcVaUKoIDtThy0K69680KyAAAQAElEQVQz85aM9EZ/O9B6in633rGH6ziGjx8/zi/8Fa9f/zoffPg40ild/p9gzwQ++eRPefr0Ky5dX+V46Tq4UZXh9IUROb7Icy4do2/7ZJtUVZD3BtardU6H7D2MdPlrKY8ePxppVTUOvV9w6OYH019hN845A/JCWHDMG/1cxnjp56CThioVn7zPMfDOGUEBmAkcwfkuH41Px3QKgRGUdQtEv7RZ6fBY3SoYVg4tHWr45IYzvYyDv8hsjlFrsd0rdPdRj1Vv2Ww3cV46jn6QTrqohsBWSp77+6r4hkkBa5EHVehEJkuYOAugr8IF8P7qNWPrN78/y+vzL3K1f55w+dvXU7hrSa2SBWXLVEB6yAHWlNukr06zWd8DTln7btPbOlWdvJZ5pu0IeeNGFIa/SXkTIu92zu3YsSCikAZ/GgEekme6NdG9XdQDyum4rPIwljnQW8+Gc58TdJe2TtjCxxX6IDjn5N45g24f/CTtz/n8eHHNjNF84N2e9eblWFd+9dWzsTZjOOKaect6YMf+Q/0+waPNdp0HD+7nPuBF+hberterdGS+Wo3ZMfMe/RbJTRjpjqswSvzNv6pkQFJ128/BVdXIq3q/TwFKF/Dne6pqjFlvztX5IAdTzi/Oxzfd3OOqV3foikvmkl9S2iEH2g318po1lfPF+ROc479BDtabVVa9pdechqZoyEzLPl0wzFyr8c3fy0z7i0y7V6zTXmRc/l49I/wyey6A9zN54ZJYmWmsI/omq/VJTu/dzwmwXp+ktxWs6SlaWqCGHqzgEDF9yCAtlKk0+0x/+8DXqd/TCHdk96gj1LHL2q4GT+SBOuUV9voVdueSM2fT1M8Bn7pdqCx/M/TKlyOYKv7W4AJryD08NK+z1rrH5ZJ7df994q9+/av89u9+m9/8+jf52cc/i3pK3r7gcunLJ1/ms88+H/Dlkydjnl5dwj/0unQIE7rOs3Fh7G/Nm6EGkIabwMTnIU9a74DoKqmqATm4qoJfLSt053q9ypFn9sPL4bN7ZzlFz66RDWnQVvsBZr/R/Lvf/ev4NavPv/g8fpvSS7Qr1qG0AL5VrLOCJ/Ipuspou6qu/fwZHNiSyruOdkb6Ie/gvVvur5iCSI9xmxjbI5hWVWm9Ic8LNGQtpOUnNzjgfPOcYY8um+GdYPjS9RXz2fuhHetyx3yD7J5yh3jv3mnusyd2Lerdl2c16r6O3O+Yx68vL/Ly9cs8e/F8yLPz1A9LnpN+xZ3RxHy03TYo+EFfiMC1liPMhGbZ9oO2+GdDLsePAN0TBkIFpoK9YnAuUXIOlLJc1aJgr1froXhUqlUVHgS/R6WtEhnprWDBPBS49ScGnYTx/Nlo/wZEM/1RCdoPBcwNi4t5w/ZP4ZDWLQusEwRug2/cPupXVRRUabes+L6hydvZB1GYEMQ9Aqlhd7PkJ4k+5fD4D3/8Yz750+EnnrkIvkRwRSAPTzksVfi9+P3gw+OnlB7l7P5ZpFNF3TvjUS1wmmpSZ4MjuPDZ6E0g67s/4g0LginyzUWJfFQu5OH+xoUsdu56vB1zQb41lKF90ljp994HGeZfsNgR38VBCThWyp/1Qs+sa1+P9axbValaoCFnrfeYfixnO4Jx08VxE6qWutER1vtGsHMUki7Hc0Keb4J9OYJlemsZ7beFNtsvxqpBb1WNhVAOrqoOocW7HVvS7nx/Q8GqQwH9bwN3NvJTohxwTPV/gv9wHPiJ4PdxAJ1QVamq8OKpAdGp794C54DmxOwfFGjXtmxj+NCn/uzo+dZ7qrWYrg3SXqQyNi8ehmgz7x8+9HPv9GwcoAx7yaKyoXs1jOpt64ufqqkqoAH6ZTKHWVMu3XQfDjm/4hDWT9D6Kx1HeMKm8NWrl8Pmrdk42f4D2nZDeQTpcXPmIY32oKoG7bYvTKwNJmzJzLpLWMLY3Gse3OQ4YdJBwMpmkPnmZfqb2Duhqop8k4fSqn0c6x4uDjfrTXprafKnMmy9F1ZHOww17+D7VgmDXF4Udm24GQdVm7TeB6/lhzRo28u26YOlqyqOdxXEHKDIr6pRj5dPUvl2DqSghm30hIA8FqpqyM091lp+qtoNxs9//rP4LzV+8Yufx7WXh5aW9ac5n3zpIcBnHAJ8Nn6hxYvhcSDBOtkyVZWqirQ3fSAHBwmH0BuvqkKF6AwmxPMeBwKekVmUq2oZ7cBLx7T3NsawtzbSq2qUVVBc0++RsWV9suOg8WqAY+x82HDxf8rB/2aMz4p1yzpe2nVwN/AlB1z5CznGyJZm/LugqkYfpU2ogj6e4AaPqEfwrWfkvJX2JopkXMvHaFPGvcn+2pB1RwHaVQ52rInVSx5auV5WdlzjileeKu/y+oT9huv8E3jvPNis16NflhOPcIuMQx9HW7cylpS738d+698FN2odsq/7cyPrruChOHxDiuz7gCkTvn1QbKoqPKOM/XE/ZT3TkkoGZDjbNX/Pxfkiq/tMbPTFZZ1QqQr5Ri7VHY69FWkObsypw99MooD3zmPZdxKvE4619Bd4u7xx6ZkOelvftGsUdwTe9GuPXdlzwCpcxb1TVTHfVlzgrNFFq9in3htp62w2pq0Dd8d89QCF4qPMCh6Yv2Xurjcbyq9SVbHMlXaLfZV7Ki+abR8kf5ZHXBO6RNixpxUcK+NVlQ5d6o4B2MTOQWXrPa0D6JIqRukAieEEj/HLNzsYvfAeGTvQYLvKi3IiHTsOmPSrClpWwLJWuLi4jHPxkvMM0AxeOwcHvdDY4bn68PVrD8N3qca4QPOKvKqWVL7Z1VJIGgfQK5OqKlUVXtEGN/jQ4Y0yvN5ucsKBrWuEexzeeoh77+xe7nEwrW5ovXFB+Gp8wOyzzz+PH0TyWzyLPhFliTZJ0Vq+nUO0B33DV7qSKvBAl+01/NVqHWVLuyB9J6wTBHlmvnz0g93+JN/LFy+h8fW4uBhrhgQ5nMacL/h4xJkinXlj2xRZHmkYIQNIF4NjvjC5JjqUNz4QUuy6o+AT54CBQ/y2O6WqIq8HFLy5gfe6/qHOTc82lWn1t/5M+8rGmrm4ZZ6t18wz+pQK5ExDPymD8/Vla5FVoCz8DOAOJjM6bUZmqRCYs4AXEX4Dz2/ccfG7n1lLzq8h7xy4BPbxZ5qnojiYJq5wplplqnWmrEG+yWp9ip44XP72TYr8Ocp8S0LF6I6+4SPMx8Btn6K3c4wd4HjGSQ3Hw7M158wl51ZeJrxkLey316/QPw2eb+QZNs5v3K030IrMKztUHw9FUkWDPMl4JZmvQ0S+0zNT+ggE736Ozdyd+xdNnSF2wr5dcfCt3vFs8AK97SW6FzPqMdgRdb1rBeeh82+z2cb1whZfPVvleM+I1pQZeZX3b/hMIyK5hptdNO9m/McePg7e0f9W9N4upLyRUlWpWoDod3rkmmN3hMHa74ThUJj2W+9pvY2EHfrAX6VQDo77CmXggrPRoe8pdbI9Hf++6Oze/TT0tPMwRYZEQNCMjpmRKQSBS9cJTbBAR5dy/YkG2afNu2S6yrS7AF6ztnjJXvcF8DxXu5fZDx10mYlL4t3+Kjtxzi1ttc1mcy9b9tXb7T10zzbV1qnqENBTYA/lQkgo/EIvDp/wkMsiVi2tAXUAwr33CCv065p18Apdoe9e1XBVZaJfV+y1LpkvfhNavlwwX84B0+TVJK3MgRzc4A/hqgokRGeaUFURt/PIuaW9vX/jwslfiProw4/ywePH40tE0rLbXcV9n3b4s8/ZB37xRca3gtF942Ka9cfMWFRVqg6Qis8tMEJy7nIziYA0ao9m+mNYIIeaFcN7bIr9raps0K9nrBk8+7g/Phhyb6TJZ8tdIEPK1HPuGfw2s5fCnmM89VetXryI8uV6VLzSbzs/ONzov8E3QIjnB2//rgbgO8OXAeYzp/Sugbg8ku9HMG+FzK5ZM8nvMB75a9EvMT9CgG3M32mA/BOUyx17COe0cu78X4/5v0pVxT/tm+d3rofvnZ1x/3V/XArf55zt/pDzM+QcPUR5579y/vLlKy6Fn+XZc+E5OvCvxZD6azX8XdqtVC1gLYVaRrpxFFQKpq/YCC2wylCUZ/fHIsRBc7ZYDyzROdgO8ERgHgp5QmEJqhZn2Ch1PceMDajxvn5Z+hi5nXXEcczFt60DSIt9kHYXowqF4KZFYTNP2lrvoy9uus7YfG1RomKeUbhgzITRtOwewyNO+2T6NdwkyrBwyBTHDoN+6eKYTaXC+OTJk6h0Vb7/9vt/y+9//4cR1+BbVSH3Jyn89NHHH/8sw/h88GE8mHz8wQeRxhVKRjqcODsOmmxj0GffD21/H8/2F+DNc8RhW8IOwyudGpDXr100XEXeOPZJpTDiVRlp8viKjbY8UyFu2QRoYPWVF9M1OG4g/bSjBtWweC+ot+BNWm9Zo1iPddfrVZrttBr+Eu5pNLxiwaCiOJY1br5tCVU1Fhi2b3pVpQrINzv7L4hngs8TcjHCyLb+OFwlfPTlie2v15tBvwt4aaQ55sGb9qpoH0gWv2rxc8vVrdhPkb8eB5SBI/z1qPghW1bWjvBDtvMT7h8DBxzpIx03w0EfLYAmQ98NmY9hANs4HYAsUn+4x3bFru5Ub6+1BdiSUz+sha2eDjrXReIpm5+HDx7Gi9f7rE1OudTbbNZZrxcYOhjbIU4hB11b9abnpotzx6LU9cJr7PZzFpFHu/2nP/1p/BywB7B+0vDKgy5wun7QRv/cf8vw8cd5zIbRjaS2SDtQrWiu7MqAqjfhpc05Ezw1bAH9AUbeAnm+gHUm6i0wypPxtr9Upz3a1O5JzwbeaYvlkSBfXfdM8pMN7J7+T2wuTaui7oLk9ttM4XYqAvImYT6s8KoqvfX0foDWRlg65JHjJG05uNaWckW5qko78K/wYSQPNJGe6I93vtFR1DLyx34K88GOu96AddmebPPBhx/mt7/9bf7+7/8+v/r1r8fay/HtrY0PwDn2ruH8JrAfCDDu2kV5WfAsTKmqVFUaEFwBtnFgCbHlMb2qRlk8/CX97ffACgLXlbM+tI8wYzYD4pU/nXWQY9zhtfGJstLlmuwSeZVOf/70gkOTCZlz03rKXHEcVqzxe+tZ6wOOw3sJepvAO+L2J/V2RpFUtxIhkXUR0kI/Rt9u5SJSFDDd5KpKVQ35aa1FZ95MXybqUzqp3HCDc4e44SMckvRulTfhOwIobVu9IY8vWcO6jpXHF+fnETzUrao41+S1a33B8BY95ZjZ6hHPWNczF+1bVaUKyAKWOwLJx+D38OtQB97LY4SI0JJGn5bAXe9jPfIoZ50hZ+6T0Bv2wRL2qSOH9mEib89+aEJuqcVjCbzDs5SZxv7BcvZffu4HD6YUY91bS0cue2+pqlz/VVJVt4BI7nbz0kv7+w4gPSNNfwEKD9kkhp+hb/f0w4PAhb7dSIsFUzQp0MbAM5O3wJ5+WH7Hns39mnH7bF9W7OlW2LYOr6oaOHzmISvOzdVqBV8mlcmI2wAAEABJREFUDmqvBuxpH7bnOHfv3Tsb+9gNej3wQVnz20Kv/bYMh6WOh20Jho9gHDJt7Boqhz/wNGipIg5EOJSy3jWOMeeSxthoY5Vv6RAM2yfzqoraRyD4bZ9RpQZ3J+rY7v6alzv4ssAOm3UE86W394ZXlNnHueieU9qlS52ujT67fzYuW7esK8RtGXUlTY1nGgyS2xnjb+gusLDpwycwqhGpVELfbXcevTBaJC1gku2aP+jiAHqsJX7+8/zyl7+K5wGp5OXLF3nq+QEHzl98+SWHW89Hn64Y33FZxPxa2qQwFQyjEt+h2f4MINN2heigUW8i/Vo+SWiMq5efp34bgwM3P+B2j7VW0cbF+QU0XOaSswHXSv605DiM57D5ApC2SfmopIoXfJkYu5FGOAdHTso/yxR8hikTemKGluHTGfkzgLxDtTceuHjoKxweZcGBT4IB5uB0DTP0iOdN5UOIdg257jleLihH9v/EC/rTe/Ei0/jAa2HAMsKCs7h0Kdokw/ahP4xLJi9cAOZtuFCp/WWEeX/OxfAFha9Sbccc2uPvudzdZ0+d3QBo5xJl4nJlKi5/2yZzP0lWp2nre1kJhHvbwsEVpHXaF7wUhJY08OsLBAf/5lA4dznJNp0SetcwapNoP/eM4RVjrp1zvrgW9uL31YuX8QILIiLPnGOCOmyz9nI6YxysP8kXsBeI1TOukwiS8ud5IPXY02uEpl1H/oqBqqWnzgPnrrr6+fPnEZw3M3Ijn4XQi/V6Heed/0N84eWa9Y9nYZUqdCNzRZ7ukS/nS1Wltzbycocj+01qJTz5Lu67ll9wH2rdanzJ+S7vAxaqEPoaXN92rL9tOYaBNu9+xHEXfF0dMbVWzPkW5X9mDB3751zGvXr1etj5oz07Xiz6YZxHjx+NC5Dt1vnE2NOIOklWzMypPReUe2zCjCw0NEkHVn7zF1jN+3QufzsXu0f9s9+9zu7K9l5lvztnfl4yfbG0NUdZ2iOLk59Aacjc+jTrk7OsN2fondO0Dg0NnYNuSlpSDVkSauhB3sSTBnNaMsLF+witCLXKNR8avAA66yDXPBvWM1vssmC4t56qyjRNXFRfRVvzmrNofyFFW3SJTvKbf3vynUMZzhk05xivos1D+rVXGXirClpa/DKYH/71HN5vBf/mN7/Nr36FLWZveHJyGsfKD3U+ffo0ng189fSreIb98uXLqA89F9izzpPO+YZCpZm8C0XaAWi/Ir0A9abB+wlbgA04rKsnfOXC/qprlY2J/sovdcMD1g/qivusa+6fLZdlZ2f3Dnc1SAK6Wxn7/LPP8umfPh0fZvYbwfbDPsjPQT/lxHukv6pStQAkfvenDlWO/iH6V/GQR6YNTKb1t8PHJNLtOx7jTeLhMW3hy5QZvjtHGnzZoKNdw1fRQcaO6Qx+ax8q/ifw6Dm9XN4E3nrmyLsjyMMJfaUs75G1zpxXfp3rhi1nOrUWuWst6/UmrkMfPHqYDz/6KB9x1uY3gx+iE0+R8dVmPYZVvaAtffLV03z59ImaKT85OXCUR8foAMprVaW3Fg9SVSQOQOstnc32Gqau16v0DrSe3gHSh0+4US9BKSPxDuiM0nLwBEfDJpkPBt9MCBOjc3iJQIt4hCoiZI36+ONZkqjPc8B/nX7Im2hEgTkuSlVkr9gA+yn8CdqqVUZ/mKgeOK5X9qelqmK79jvgusJ4aoivMCYKacyvFssIVRQKdNAeXkK0wF21lCnCewTbT0R6OOhB4SeffMJl7+/Hzy/405FfYTBsAywI9Toq6EcIsRs/f4rCQ0gPkR88fEjeWTQ6m80mK2jvraf4y3DwDn+Q4gvgIeX7PdK+9LGBgDFFwclTeXHkq3Sb5vhUlV3AIO9ZRFzFySzPqmqRk4N8mCYO6x7HRQM6xoeNoviC65R3XOyrimC7tc8rchLLXHqAyYW6uGZok9beWlrvuRU2DlRBH5J3F0+k/wijgfGqVN0Gky1nH6RhbGBRWMYHIFtoNouleAt44wHV8H1VVaqEEfN1DSRfh28HjuVvp/4U+8twwHFf4C/T3l+3lXqr+bfjb2X/FP0Pz4HFeizduA6jjHjQVUv6dQAlOqPrhAn7pi8cSv0g3jVNYK9a5FEbMT4F/eDB+Iam/8dnbHjOloPcEw7rhn3HVmrTPZTubbEPVbXYCWyD6a23g/2asF1X4ycW/fSgdvvLL78YH8764osv2eR9madffTV+9slNpnjPaO8hC1HttOCG8QEX0Gccjm7ZtFqmtQb7oJuOwD7MxPwODAKwUYtfo3xVZTgqzcAIH17GtUNu0i69aMJ+etmk7TXvUOzaW9KWdml8pFfVsM/S2Hun9Xn0X7vqxjU033qjTBv8KhPyxoFt1Bkp9G3442UOPSFNsq3X4IG4RnYlxfrIdteMT2s9w1G+qtJ6Zw3a01lfNupVtZAM1ICkctMZK9Mqvu+EkGeGXt5yNDtS5JHgQYzrDzciDx8+ysdsMvx5Tjf/P+dA3jGWLjf6T9n8+ynwTz9zE/35+IbWcQPtuIivqtJ6j3WMz86fN5yLrqpGvmWqpLIkN3c56R0Ac3ky8ZrAOeHLeWs2cAhVFfvTWo1hVz5ce73gkHasu5Adigxe995SlAtu4McXV1VSVYD+d4cc3cBxwGNa8RLwlsdWw1FV4M6ScvNdtRSuKmi5DZaz7/L2WLtIpChlCfhwmHUrj7RRBj8G9G9AVR1419LaAlUU5LF8FfmkV5mQuA6Uv+dciLx+/YpLkfMxn+yMcq48nXKB4Lq2Iw+CeKuW+tExhpYfgyU7jJM++kZGVaWqEp8BFaMZrsb77tcxT/822MQRbtWlfZ4l6ToQ2qsDEM7iBn0g0SaoO9QhO9bHVrOfvfVRcKYMlXnEMZLG6039afBRXnqAp46bkO1RL8V4AK2ltzbCVZUMwEul6gaEcG476VlwkW4Enh7bNv1ugKZBw8T+Q9jj7xjb/YBBI/tRMIJteYtnIs08D/flh2CfIBF5KoA+2I+u39PwK7pKYx5WM72ls0fVlnX23uJVxgTDjXKt93Rghb5Up65W62zWG2DNIe067hdba4jUDN37cagsLeonwfDEPiq4qqLtltbbgpM2V7QvdMK9tTTKlLzVb8fyCw3S0VpPo1yRN8By1VJV0fk+BI1+OziMFZ3gmZGRefB+xwG3vPDAVzAszylEe0ufTXPPqa9NVn9/8MFj1g3LvnrMS9YLJ6en8VLzjAPTU+ZpUrk4P48HpS84kB84kGllfGZs5f8bmKAJQL5HWnCjo4vP3d1BNgqsRSL6grLKtjDqENe3YFVFnkvvOOxineP6wrMBfdc3fjDfMwQ/SP4pB7naotcchI/+U7+qGO+J8d4N3yGmiUy89hwgK4sEBy2h7DUsKQlE8xCD+ejOxnj23rNWvjiHkLaTwbNTzifuxV/QME9ZGraRg7cnHLxJo/EL9OKVFxODh1NmCCqwIxnprcW12BpZEzyDMk9cjqv0zjn8SbQkDZqDsyRAnDfxIKMNKLpUCY98FSbmsTgncAimmV9VqSr6nEysa+Whe/zg7POW/vrtS2mDFYEUcuZgVYe/JMwh4QZAL5ct03SV/e5ywMSl7+zPrXLZsr98nf3FS+AF98GvqLqDD2HcK71XmDI0M2e/n7NjvK70Z9ZpXPL2zf2sTx7l5OzDnNx7zDw/SyO9soYUIJ6X9CTtAIV/oJYOHEKk8Ywsy41AYA04pJ3+mF2VKoCwz8y4DR3PmtM1xMvnL+K3v1+/fJ3Li0vqz9He+T/8lNPtZjt0kePbW0urtuCrpPgLrooQ8lVVOSTlb8nRq4yuEdBXPwowepyZnaNnXjF3X7Au89BaX33Te+Ow+x4Xvw9z//6D6zPA9WqdBi+tP8YrID5AlWG55xguvu+7YCnpG1ieA5Z8ox/aoUrudscc/ZtgaeP41BfHd4NQ3PpCDo6wuIJ/SHFeCwjjIWXxqpYyy3tJG2+YuEj7iN35osiSbsG7wNyRzsvCR2AWmzXAhgdUqgBk3nHUds+sfNXfjr/6cr/boQd69J1nYEXPnuWxtuvx42zQSdXbojfX66y1/72DN3F+tyT+/DMaA20wD1gz9zfcxArrmtJylUzMWXTSjB90VUFHH3QVGFqqrdJW26y297I5uZ/tyYOst/dTfZu5uPg9QNIp32kbKOqBvQSMSJHaknEJDAnEkiKwgOEi3oDKG/1AuLU0oTd40ejjKhvOg4X1akPaatSR1XvsimuZS86GvRC9Ym9j3HRl4SZEV+U7mfEEvKoa7XX4qA1aMc/ks3ps7PXZ22t/3RP+/Gc/j78UpU0+u3c26LhA//klry+/+CLjm8GcHzx/9pwL4YtxWb3HtlzbH9YQe3TphC9tgZyC71XwwT4TDmnmjTKUtbzrGO8V3Gc+xcYqL64xpXnrL3Rgk7cn2/hBgftcBD/k/uDRo0fokAdjfWN/LOvc0B6/Yq/iWYcfaPaOwn854Yfcxe2HuVwjykPLN+g66h7pEoIrCBUIvv+pJavqGFjif5H3240cxttkg+8CKQoVwkEIGfE9w4KZ9cF0uIzfZ6whRncqVQu0g7/gnvT+5qBGj3wLI3J4wSeSeA7x295gKUnKjTK1G3N2F8MkZ7VaRflcMe+KeRB4KVjPOgFx9ca873GNoR5Q1rfIvN8Mvv/wQe6zVr734H62pydp61X2VL5k3dls4CdAlgcTGKjhB57WAjC7NZiLIZG56816YTKGZsthpgPTW49lVNI5OMOt1RIDrUpqQlkJDtrMJBqZhyKhtRwd5Uc2PuOUW1kkHOtWVarqOt/0GcWpQlV4hJ2bQUClpuK/xBC4iBL2LKAbtG/Wm9gXFfoWZWk/W2tjYktrFW1Ay/ETNipb03traR3Ar6r4F1yVoSKU2N897VvHhbDG/BnK38PjTzkg/NMnf8pnn36WL798Eg+YLX/KRlOD4oXvRx99HP0PPviQzemj8X8Lx2b05JQF9DYN+jNabinpEIowYHpwsIy3jxzS//aw9KJSVeHlkzA49n/PRF1gGrxqjHfrPa0tPAlVVIb2Sagq8vqYqFUsKaivIXEh4+JG3tw8sBaPY+HYOKGX8dnG+DA41YaScCyt66cl5fEOvFUV+dGgST9FPEklqaqYxpswvYFB0ncE+3YLooN3lDMk3Mw/1lPGj+mWSSq6qkqV0IZvGevoI1YWGVBlmdswMq5fN/OuE38K/AU4UPWG97ebQy5uJ/yNxepGf94XvlHkp+DfBgfQdUM/4aPclz7dUFZVFf/MsJz67GgLtJOmHcEyf26oA8KqYyipKhaK67Eh/uCDD8Y3ZNzsaDc2rFf6wTZVVbQtQrWMeoYX6NHZB22RhzDalpcc9j579pQL3yfYai9+n+SrZ8/y4uXLaMMCGadssNxUfYzNdiP44Ucfjp/k8gBZm7ViIVtFQRqQN/JMmDmAnOHzEci+8Vi+UiUMYkcexRmWmfWF4IHuFYe6l9BykZST3HIAABAASURBVIuLczaXC7jp3e32o+yo+NbLNsnkWfCMOGWqbK8wjrlug+Rhu7W9boSHDaWc6aHo8A+vmTXCCN6QmYw0EwDqHcfDsrZbVemHdSZBDjj30aaKurc22l7GqIVoqmpAUnm/I+9YDj83oLL85eA38gS8kZIbTvqOsGYDoVy54fcC+De/+U1++ctfjvXZer3OjkMa1zNPWNP5oT4/Te1G+ikXw/4U4gWHpM4VuHCjhUpomDdevQshLTjLVIL3BvK2EzPAM3g+fENymrJUrlbUL8Z9Qm6uDjLDYS0HJB5yK19Jsb6a4mHTnrWy62rnxYy8BleCuCiX7whF+QVycBWS8sYdiD4kkDtCC10jeP2qYl6kUvUGrjNvBorIDYhhkpbn0N7AkeClbv6RoOxVkQqQlaolbPoA6KiqBDmfIdQxFm7uO5SNqkJPbeI6/wEHMfe5XFJuxFHlmMzMuekGQBv4KpVGflVlOJJpagTJ4qkD5OAbT4jkvY6DuIwClQw/ks/rxkM7NI+szDRHxDceD4WO9W74B/rkgfsxdZz7L/s+swesqjGXe28JbVZVGhO6CLtfUM7k2x69pW/9I0AE9FV0VeqBSlkXSFUGZHEV/kjjHYIL5P3O/hx7ONqhnzRGBVJlAPHRJ8JHf8wL9ht79nh7/InLHUpTx5rzMobMnUE/+ZbZHfq1p87E4V9RuvdVtA9eiOj3o60ib6Y9sZX9BfR7a0v5dY+824NbOZvY/5qvnATEPKkqyva4dz/hUGS53DyNerwKeQvYaWNibMQzABqlbQbfAPKlY4YHqaSqctzjV5EQISOtt057qyjToy/Eq2jniOPg02puuyIq4H3LB1RSlBnaJ3i5h6c79K+wx9/Tjz28sW9VldbbaNZ8+VVV4xD0Z/5Cx0cf5eHDR+wvTwbt6/WGPfYmJ+y1/YbdQ+bqlnWEdS+4nHn96jV2VjhHf17k8upyjLc8GoBATVA3wsNPqujfEbK4KtMy6kqnMMt3Ojd4jm/aontBSjV5fMJZxXJO8HE8cD7lwtoPtX/+xef53e/+bcD4N1JPvuTC+nk8IHZNI52XV1fDTu3gl5epO/kED2kqEJlizBpQ1ZIwduE8BCjiVcQpeKQthINT5lwXnEDHfQ7FXQv5QTi/Sa3sSf8reObhtAfiz1g/+TPRHii7znI8tPf2VdygTFWlt5bee3prKf7MmxhrYTQNS+RxcFWWoJz+LSCN+g2oVpTMGJFRj/pLwiFgPdrxMX2GL3vmsL7116zjtsoGsqB8W0YZM3/BnIxLjKaf2FxVEaE1bOcE7TsufXf+zCqXLCE8E56vzjNfvuLy9+UCXAjXvEvjcqb1Su/yoaX1nqIfc5rXMpnbKm19mhUXMJuzD3LyYLkA7qt7qWzo6AroC1AnIYw/zw0eVEKp4Ebvy/d8SCHR0KxP9eHNKapU8SLuWO2ZZ5d+AJ/LylevXuUVa+VXr14yJ87jWqJRdrvdjIsGdc92vc4KHrZqqfGXWEYo0yi/+Et+ioaWl4G/Hbju5+hgFrmexoW560dBfjo3LlmXOT/s/JZ5/4BLHOfXAw611bOtegreJYUemaMddcSqVVqDjwWQZxszMpg7HOQsqdcBo9Bm/FsCpRPKVhXed4FRjTr4Saj5LcBywRXAQ5uhllD4gmF1hJAbrqpCkRxdFfFj5Kb/dsVbeUvEIsyKMZfe+HIfmCmzFCBi+C0YzRakCOQVQMz3TL1L5pV7T2XBs2vRdea/885fXtxyBq8NENxnFmNtvc78Ui5Wq3V660ABLateWbUM6Fz2rgbsuQjeZ1379Nql5ktoBQ6Xv5yyUn7Oqre01pJq6atNtlz+npx6qfIgGy6AOzrIy9/93NFLK0AfHVN91Al+pfHnG2Dt2QaEtOBm2p3hI0GeqqQN+a0UfhX+Acg+PBVp2qCLtYdb9IzhzXoT9XSHV6GO/FJH79BVgpej+iMdfawv3yqhuO8wh7De6H7TgytowBvz1DTBtPVmzZnDvXHe8Itf/iLuB4WPf/Zx3CeuVh1bux9nBU+ffpWnT57mKXtB7Z/j6reUHec9NvhIx8QcFWwjOLrA+/AMNo0XvJqjPblEP4jLn5zWvp5zBjCTu16vWb9sMz6oRHgDn065X7iP3nA9I6hLzs7O0M+n8YNlW2SqqiJOafzi8y/Gr5t5Aex+9gsusKX/xfMXrCku6Ntu8ITmMgAyqyryRkjqOj13uDKf9KNP8K/2wFX6QvPMvRG45ZN+fEw/hvEdp72yxVpTHvRq6a3Bg0bu0n1xjwgvxwbvb+epoi81RrIMEecZcaLLY8aNFPkh38ysqpEz5uhhbWqe81cZXq1XcZ5bSL+hx+QhM9TqC4BjPkBapfWWDbLsN4DPkPcBXAafYTu9CF5vN1lGJz+5OzlQgd+lPA+/t57eb8IqprXWUjB8QI1KVkyolRvOAVumwo1EgmW5InDHoxCoqF386KsgB0GUrSpqFqHDg0QpQB6wqQxVUK/YcBj3k7HiKmhdYRxVcluU4VG4TLNv9uVtMN1yKs/NZo0h7Nf9tmVpErdhywqGbdPDY5Wov63vp388CHzizzSx+ZHGSzaNdAJjusFYnA0j4s9F/uIXv4gHyY8ffzA2qBp3aV6tN2Px3Psqrbe0aqmCB/Ifv1K5y72lr+4qcmcaLCV9xshMwH4cyNrXqor9lG9bJpKGTiOyhaemk50GrzXCTsItE9Gyjv8lE9xF7Ss2DPLn3E8BkxbcmgXL2b17bMQfjgPVBw8ecFB2Ojbi4rNt5UDwUEkjJewwno694HgIthX4IUeEHJxhwaj49O8C86ZpzizAQONuBN+0MWcyncoLnwjQ8aLfVZWqA4xkwwR4qgwfgPjNh6w39YhUHcoN/2bJn8I/Gg4oA9fwo6Hqz0xIHfAd/UP0J+8/BQcQb/q5aLmq2zKgjvTgbsfid8+B4o4N1Z4Ds6Ebl4rU/WGehaJF09uCNkL7o60RjAtVC83q8CNI9zF8rDuz8TrncFeb/fTpk3z55Mm49H3yhI0bm7dXHHC5FpnYGIa+aX+1eY8fPc741wwcIj9+/Bib/TD32Ght2HRJjzQkCw35BleUq6qDfe3Y+44tZR0Gba59qio6abhi/SBNbvqePX+e4wWjtnHPeFhmhk7L678DZBzTCN56qoq2V6xNttlstlmxCPeA174MvoN3HgRFit+B6BZSDb0Ld+RVFX1tqSJT/AJtjPaSkWf7VUXsCATf91jkfXnHdMsM4HWN95h525dXpjimG9Y6rnkcby8QvAz+pT8H9sEHg1+uSV68eJ7PP/9sbKA//+KLsflXthyzC9Y9OzaN4mys33prcU1XhG3DdMdPMDx4bUag8yYQlWxhJB/LkG5Q3k3IjnNyyMSQC7DBWw9CXD/ZRms9Y870zrpmGgcArp0vOFy4Yn026jK3pUW8C1RGm3jf2s9tZ9XrFIgVv+D8qqpUHWAUWugeQV5V5oUyuXbWFa61QpEl4H3753aF5tgcQBzil2f6xtUDjXEzLk8vLi65HDofIO+qCpnYcBhzwmEMwCXJlnXzGv2w4oDIulW32xQv7MBb3gSSUWS8cnRw5LqrSxr5PKOs/pL4Ld9vVaBpHuoubwJvtTVSbr8oKh9mdOT1ZS4yZ1qnr2v2Xws/e5S3jrwVxO4pf8WBp/NiXFZxiHVJfHeoG8pUFXqxAR1oGXhI48lNVzcjhqEJNWLoCO/6zIeRiM+j+F2DnTZt8edM7Akm5sIEzYJ9C/S1Jl0duqCACo69l3LOI/c9zqHgWmtx7DfoVf0OX1rv9GlF3b7sMYlbLuANzj6+gaJcY1+0RT9voHPmwuUie+xvcHbX/upXVapqlBdfF29vtNWzXq1zAg1ezLjHFLbs1aTHPqmfrrAxfpDoNXbx1WsueLCBY3wuL8aHR/aMj7yYabCKdsC9Au8C9qdFN8MzywryTJjhn+1Ip7xNWfJbgOUE2hSHOJUTcS6whxfuWW8CrTAmDfrW682Yi6PfHH6enp7EferqIJtVlaq65tmadL+9eO/sHvv0Bxz4nmWzWcPzy6jPn3Cg67eCtbujP7STyqhfVeE5gDiJB3seewxNReD4WI+kY/Q6i0BVpaoGzob8VBUXbNP4dRL//ZK/OvHHP36S3//bv+XfgN//4ff5/R/+MC6C/+Vffxf/rdRnn3/OGuH1GDfl8hV7cH9xSx0P8qzQRxvsmv6xDdO5FYjgGNs/7Yl8nrErMzTPR5/xgKz01qJcexn84P6DZS/P4dt9eO1BPcXi3t9vGbnGkof++4HLg0x5ueH5yThUxUbu2d/bnntr1yBDhmnDtnJ0h4hekXYNJDR0cxUpPGTdfkwDqpgTbQH7Lo3K/462yY5tKgeCYdMm17lA6H/gg4iLike45hlpg2fzPv7/zGl/lYkLlvkAmS4oejmgzcfwVeZpl5k64pWm1WqD3G2zOTkFzrLeCvezwu9H2NxPrU6T4vI3a4QMSMdvAH7wB9gDIQfH6NKHGZiYq86rAcRNG+yDR1VLHS93L1kbuOZ8/uyr60sNP4g/Ma/X6AAvFB48uB8/5HRPmtebtNZpvSKaomUBL/qNV1WF5w2Y+TcKDXmraozxnCt4+YI1vPNh/JT7V1+N9YNj4Fx6yFmYa03P2pxX6816yGSDaUd+yaahPhgzw8XrmKdP9D/AI9Xfhsy7yi1pdl+Ase9FVKk7874tnxY+i+KAxwavgfRRAP99z6g2XmiHZe5NzLuJdcUV620/RPHy5Yu8wubu/LZaQ06YV865Ysz9YI0XeMrDBp1tM3tssWC4VUtVAUklaTUD+LTGCh+NMKWhWxo6pvkt3/1lxodR9heZ/cln4+QVfSowCAk42yqr9Sn65/6A1eaM5M3hwhfMBYB9BjKg2Tq6p66hwNeAIkdwnGyHKM8cslJVC9Bmvs5RznmkXV+tV+jHdbYn2wFefPrBKC89TdO+w+nssSny2HW6azPDsCUFj+VbKsO2qvu1QzvK77EDe8bG8dGfGSvBetbpvUedt1lvWJNt47g8/uDx+ALXRx9+mDF3sX+dtZ5j6E8rex/gv2/wg1DSMWFHWoczVaP9ifG2DX3BvYW0zJSrqtiu6Z5ZvOauwy9AFcRvWcMJ6g37LEjb8NdreLTJ6enpWMf4Ia0P2bMuXzRb7hvUL/aHoY/yJL0vX74c+9h/+92/5V/+5V9YV/wun3zyx3hBrB0/Z70+U6FqoasdeZkwvIwpD8H/AM/7CTXHPt7shHHHQD7pN+amvBMcn1EWvsCFEXR8hBH5W3oVnWHsET8Ch8e0Q/CmJx8RCh5Dc6pqhOXhjnk2I9+t9yGnK9YRylJu4KJGjm4mcASCh4fC4EyvVGPN01ta73GNf8ocVOYfIfNtIK3kO/v5G3fyxC7il8ypwMhKazCyjlAjbWRXJQby/V3dUV9BUCiEmUk0ytTShovvHRveHcrZjdclG1U3NeccrPmpGjepKi7zJ+tCo8IrODnOAAAQAElEQVS0wVhut9vor9nYdQREqEa/mLxVlSVsvKUrONRRYZ6wiF2vN1lRzzJVi+A68SeEVhptz83Nixcv8uyrZ/mKg+MvufT14tewh3/2x42MG26/rfTxxx9zgPzx+O1yPzmkMn70+BFG5AxjcpI1hq31lnakj3aroFOAb7Ww5Ad5O7nsnzTLcxtprUHTYkhOOMySNxoceVUFT6Ap+MY3B4Nj+MgfDa582rN5otgNHp8Mo/SAxa6Hq+K0rRneWt7x1FCeX1zk8uIqu6EsMvjSesdvSaFqGW8NJ1ol39dVVXhAMY2L791B1nbI2+AFNJGZooGqSrsBBX+MV1WqKt/NUd46b0NI/26Ifir9Z+HAd+G7s+XP0uhPSH7iwI+CA4tEL+8jQVXLnJjVs+hB7YMHQns2LPrGZ8KWt4z+DwKjfWjDP+K3PUEa7oYZtT1nYjPnpk5bNGwKB9xucvx0qwcw2mw3Z8+eP8tLNuLn5It3c1gLaJ+0U27stNd+C8cNuekeFo81QmGPIMx6WCVCX/dUqirxwa+qaPuqClonbN0O0OYt/pFuaXe9cQF9blbtV3Ctt2FXWyv6S8Jdzw2+3ZVtH7TB2+2y5mmNQwh2vLahDVz6dagJ3dJ+C25F3hQwZK0i/20Y6fS56sA7NtqOo21VVRqw1MlfxUkHEpeqGvzdstn2G2I/+/nP8utf/yp+eO/DDz9gHXMvBb8cH9eBypIy5cZfeMah6Ss27X4Da+CjbKPP9i04+3wNzLFlqCxJ5q2niL0NJKWWvyojyMDhMgREHigpL8dD96qKMrtlLbdmvcYQx/WO6+qrcQm340Bin4m6o//4A+mf82XXOKQ6ojR6DOvbrnQZFqqWflVVqhYw3XLWFYz/u6HexWAbjo1z4OjvWIs6J12jXnKRcSnfWCtaW5661j+9dw8+n4y9h3NLWTY/uaORfEv3Z+vosb03tCyoZ2QH7UXEYcc7FnyPT3nmrLZAnsgjC6o71qt1Vu5lkHWGLK0tbalPdvBK/ilz6rEd/DR9PtgRy4pDcC/RW4/zq0ocgq18Tzh2ig7ygMSEN3BMc9wXOMwlaDMexm/Q1Vqcw8ZN96BwR7/kweQcRoCrKp1DwBXzTLlQDnqj3oCCJy1Vx7jh3OmqCjlaD3mybduRf/rKJKNwZz0TqypFe9Kx3qzjpZz7uCOo03rvSTHuydj/7OmH42Ibb4NtDmCPNNqmrwqNPLDf9n/kg+M4vqZZ1vyZ8oPH40WDPHIf780DLW8i0EWBecjZfhxSDlyOhzDwUAB+v6mzcKS3nu12k3v3ztDR7K+x552+lp3N+1xFHssX7ft9LjXvMZdNu+Ti5tWrl/HDPq85rL/iHMKWCtluQFVlOL0BvHjowUj+Nq+qSlXB0jmOw7AprEv8Vs7vfve7/DMHsv/8z/+S3/3rv+YPf/jjOKj90yefEv5DzP/Xf/nX/CuXwF4Qew7ht24vLi65wL5gbfMyfsvsNZfBV/RFPg7aaC8ldfQGfjpGey4E9ozxnouGsc5j/275m+CYWKuqjTOCEw6a79+/n4cPHkY7aVg5661nT/1LdKVrKy8OpcsPs/nLKvLUc5xz9/rQ5eG37c7Q0hmv3lcp2qgDjyU345U3zviAZHQld7uqSgOP4ykEp1zu6OvEOrGqsubMx/m6tFvDFu7kA/lK2tLACFHbZ+HbxOXKnoteYcIX5lxR/Ao2XzKmF/gXxC/ScpnerrIa38abU8j3vG/JtEpqk95Psl6fcSb0ICenD3J67+HwN1z+rtb30shP2yZtg+SvgA60ASRmwFz4RzgE8UKpmzCTJuClqg6QTNB0xQXVctZ2HsfsJZcDgnJpnc16E+eHY32fsxzD680mrTXwiPEApV+kVXgl0Q8O3/A1kPQjeqQu0mYA4Mn3ccryhL66Yq3gRboXKU+fPhkfKnFOmL/ZbuI+w3//5kWNvNzIy2r5yb2PA0phhkS/r8T707/HaKKTbPEmLK2jA2jodjoJh2dpaQ5TKsrBHn2jnXTslYXn6HjnmnIgGD7nfLuj+x4+fDTkQptUpT6a0CW2lFSJuVLJgBxcwRHUHGkzl79Tat7Fn3ie/QUCLn3HrxAY9hKYC+AZ2QxaKUH/zBvqbdPbvazWXP5uHmS9uZ+2OslUK+hvmWb1jdBosWVGRmfqCwueIh1YyAQfUR5SePvMI+1NnLRbEeLveaoq6hdtg3raOeLcOTk94bLzJCfs09asdcyvghPznL3rEXSZfB3rEuJ7dPqetae+Y6IdkPcza5QRJ3+a9qyJ9tG/CzIn0uBawQ+HezbgGb9zWJ24gY6Z9l07aN+0vc5/fXXoJbZ5occ2plh2RkhmxkN6Ci6ZJo2Wf80+0vuP1hs24TR+6Moz+RU2q9HXKmq0hT8ED3xqkUfqE/WL8vT48eNI7/h1gYcPY/o9LszE1VobH9py7+o3gf11Edcf+p/86U/54osv41nJoAV7La8yHMyoyJIR+6ZX0bdRpngLxzjRH/pZmuMtk/DeaY8xu5k2xoAxcRyW/iLp1aKMtd5T8PyafNhws+5/6jB85Bks0JePE/LtnnHId1Vcbymfa/aLVXcMxs0kwi5r3gYbGGk0MiOBjsd6u8kJa/f7D9Bdxeh8X6Cq+P9moerAGf0BLSqB1vF7EX6THxxFfAPf/an3VllyeusYmzWGZ027PU6484vzvHr1io3Xizx/9jzjG78vX41NjQLVe89qwIoJKc09DSKrKo5dVaWqwNcWn3DVEq4kVZVqC3QU6QYDokCuEMjWwFcVfdsJTiPiItifePjTp3+K4EGyPxX5CgXtBoZiQ+k+QPi86P31r3+d3/7mt9HXQDxC6WogTrlo1rCv1+tBe1UFgrI4w0nx5xPyRjg/nFN3yVNbqCr63bNiEbKBvtZ67LvGbMcCZkIhYrGisXKcdhhMwbA4GvU1TPbv3j2M1YP7i6EhPIy0OCljWTcZr9iYvnz5eoy1BlLQ6O1pq/eWjROag8tTQJzr1TrF+AQ36MZ/5/mGhEb9juzoy183uy7MrtjcX7Fg2LMAsH+iqar0hjwcoKpiH6uKqpXv5oo6SSXvgokjNX9zzrG+C/5qHT2MXVWF52vJONL9tYV+yvyJA3/LHBgLLDqIz/vbPShnHpZly+bA8LereHcp6x/nojboFkCX8T0HjrZWVWze5rFW8INabmr+9Omn+eSTT+Kmxv/X42ZG2+NmbI8N0xa4WfqAyz0vfP3Wp3bbb34+ZuPkJknbo92oqkHkzKZxpu2btBkfmbdedUvPWGahdz/WOtocbd6rw3pHml1rXGKLLNe5UHCt4Ppks9lmuz3JFt+0hZ5bjX3LSFGu4l94B2db8sK1zA77K50kv+c51KxEdtyEmLa8yEwMvoFKYUurKrqxKYD/E3w0fp13yDct5gGDHpk9En/A16Et26uqyGMvUR6yfnMd509CKxfKiOu5ajU2z0+fPo2f+nYDLXz11dO8Zkyv3DDTR/FJvn4OjqYOoe/uVVV6a0BPVYsyTBJyf5mnX32VZ6ybLzhsMN2102a9GRuvNWtc13eVynAQIV0j/EO9IKzK9fcBaOcob8ocJCTw8U2ZSlVR6q3njqS3Sny3KB2fmMfSMuNbuVLxmSHKda9r0hccgjs/nafS23uLFx3qDEH9II/X63UaY6LMilNwc5ofpaPz35Eua9gf++UHDTxM66ylN+yfXPfbd/nmvN5x0Cb/PNT0wCuMp2U2HHBvWNfLqxXreesXY29doQoZMU75CEcabfwY/h7+11VnqB0yYMJ2CPTSRNqRpt4boQx9rW7cY2uqKiv2jvZjw7ivCXd4USnMkPUn8FmtUnUA+lVleEn3fRdUVVrrGbjhVwevdsIPdSh/lcrXOaqnqjJz8LJDl1vH8uvVmsPSk9zj4s5fsVBub4J6zj5Zdowjeks7pNyfn5/HuXATTBvAfl3/ggNsx1xadxy4+qFiZWVmbs3wU4A5on8LKuFxjCwzs8+U5gHsx8aejPqjEP2iaKoKaKgNgDnXW4t8WtFH56LQSLPawElA/037o7UYN32CV/ri2GBfPURyL9+xv5dcZD5Fv2ubLd+b8sAYZ6L+4akEjvvK4sS/hN59j5KxPfP0r7ATz58/H2uU//FP/yP/+//+v+d/+1//v/k//4//I//tv/238Y3fcebw1TMOZL/IJ3/8U47/gkB74/rGbwJ/+tlnY88+0x/Hyp91/MMffp8/fvLHPOUCynGaGQ/btS+GHasr9r+O3V55GTyfxkG4c3mPHIjPOvK0tzbksx3HgLiyqk7UTnoo/tGHH46L4fVmE2VImySdwpMnTznbeR4vhq9Y51zRtmse6Z0Zp3G2w3zSTjkerRq8pXV4PAK0S+zu51ZqpagrzVXwHNwTwBNyUtC9sp0D9N6oPWdG/gZYkFVskVq8bsKcfS65TLm4fEX/Xudq/zrzfJXW9sjhlKpdMp0n8wVwSdwL4B1nK1NWrdKqc1HDeYaXL0CySXHBu1qfcu5xP1sugben97Pe3k8nrfqW/DXUrJC6nokLGWHGn9NJbwMSCM1NhxySVFWpammtpaNPhNahgXhVgW/OBXNcGfRb59o7x22CF5Z1zamt89uJXn6oP7bo/TW6r9GfqrputFJL+LY30iwmjMiNF1SOmP5NGIl/4ddCtm9AYvG+Cwny7Aq5Vp799QDXYs+ePUN/niMjc1bwTF66t3CuPOAifcsZ14a50ppj8h0b/C7E/Y2VrapUvYFj96repFUt4WPev9dXPplszGsxGRMMH6GWgMnMH3WoOlb96gdyvFBzjrXWRjntipeEyo3zyYvN9Ya1ZCcfVFW1rAXWG+ZvX/qblhp/4T0PWDSA4SmZdsnuCu8i+8vz7K/OR3j28hcdz4RPzS2ZV8AmXv5uNg+z2TzKavMAGT1LX50kbZ1xCVwHHVNLK2RkgcJfoKAiwjwHpIT0R9AogeWpxfvO76pKVaW1lq7uqjbidYjLO9eWG+y34aSwhTvOl1/Heei3cd33OxaFztow34TeV6kqWIJWZ22nvXPMpmnOO4DtXGxDkko66wPPpx9w1u0F68cf/yy/+c2v4z7RNO2ZOvVTziD++Mc/5ssnXw49oH5wXUOzA8cKnbBm7dJ6G+vMFy9fsId7Bu2vEhpSX2hbXZecoCuk2fQJ+RIGvQfaJ+gOrqoivjV7Ptd5jzjLkL5f/fJX+Q33E7/+9a/y0ccfjV/lNF/e9daX9l+8iLb63/7td/kf//RP+Sfg97///TX98qigq6qis5/6dwJFirLLU4ci+DyHyF/Es7kFePN8U6N71rDKSmstjo1yVlUxLoQOfW2/85/YMfXlzaR8jjkzw61K7z1rZH3MO+ZO4GfucDNp11CL+jjGQ7x6S+s9+nMxdzOzXp14M2d5oxnAQEELf2eg6t/8c+BNVaUNaPhCTyHw1SpVC+QHcXNmFNWEcIyNIpsMJ5yKUUPp4dUANkaXbBB25CsGJj+tQQAAEABJREFUvbW4MVghPCpfBardoBWKM1wF+oFDXm64CQNl2wqodY+4qBIPNtwkuTkR3JiowJ+yAXzCBuorNmAa7As2vdLdEUQVp5+mecAh4ePHH4yfhvj48M3fDz74MB4Ubk+2CP9iaBJbysEVsSMckoZn2gj8IK8Cq9AY41Yt8qG1xXf8W+upqsgjlf2eAx19FeIRHCs3rvKzUddJrSHRWC1wFuMbDHJnk0WTY5Ja74LDgtdcnstH4zvw25Y0VVUc2zV1VBaCGzXbMD/f4I6KQny3AQli7FVK1+koC2XhGqWVjUBDVQ0ejHYPYbO+F9Q31Pqm/G+o/lP2woFvev/E5m/i0E/5/9k5gKobeq+qUq3SCkC/VxGvjLzgqojgv/ugRNGzGA8V7gBS3i32bVPAda2v3w67wDxsfC4Phy6vDt/a+YqLMC+AvfT12zHLIczrqO97a9GmuJl6wAGMn4x1A/f48eM8PoAbLg+51P+hq9c0xC6xfoGWCMSPj2WOYX1ZVEVlwDxtj/bONc75xUX8iUbDF4YBw5ahBWzgKh68SePmsFm9toUufsEZCcvd7r08X8iJ1QeEhGsU1OIp0gQ8cuoWGFvSSX7rKTPKRF+3wdhRlo68sK+Oh3QsfLaU9QV4jAc5WGk5YoiEv9AjjUV/Orx2HFzH+asuP/v5z/PLX/wiP8dXVpSRibWs32p6+vSr64tgZc+1o+mO+YysSnpVHeYU2Annvc7+3oS3ClJ3zE9kuchyjXbButSDR9ex8lMZX3GwcJSbFWsq12L2qfeW1vqgxfqgeP9zkwzD7y/53pyqSrVKallXyl/BkSXV5AHR3Uyg/JJhopnvB0vcBEsOKWKevk226TPjNjEue3SI/gDCjpdz8cI5CRiXVvnlXHTMj/NSnjZppLFRn7Ym9jWWH4JL+o/yGQzx9TYkg4e8lm4d8u2X/GIvZj/ln3uxDRv6zhypUSvD2ffJslwmmeAea7veRL5t0GWLPHb2RD3ytIraDdAHAq7KX8LRC/o1M17SS5BGD/1l8I40mOeYTsgKBZgzLfZ9vdlwoLEZtqQ5D6F9BslE3/WjE93BJ/tgMkwUu2DmbaiqwZcNe6cNFy0T7SqPzmsPDg9I8o4TLYmQkCO90lFVg9er9Sorxkv+b9aMB/iVYy9/T9ijbuiP+a23VNWA6EAoDcc94J7DsT17Nmkx/QjGRxlkZHcsQ3jJX3gNW8WY8j1eBAbdcyb4Zv0jTMjPzHykxHhG8QOfG/Iina11+raCXxVIxm/4DRaJbz/8UZkX3eC9PEvYOugjiJJPQu997FvP7t9f9u7bE/at+1xyEexPZvvhZfXBRL9m6qm/FhCvHRGOYf0bUISLWjRuHz1r8ANpn376Wf71d7/Lf//v/z3/z//7/+b/Bbz4/ed//pd88smf8tVTDoNfvuLw+HU8k3jGZfFT1zdfPsnnn33OxfGn+eRPn8SfbTzamwsu9F6+eMnF79O4FhoH4Bwsv379KhfYiSvPVRgjeSzM4QANugb1+EvXjM03eEgHeEgge8mrqvTWuTzY5PTeaVxP+VN8fivYDxuoHy2vPCjDtv2Kvf+rV6/ixYe+YLpldvB18BYaKvyBP0IqGZBv5W6Wnpg/Oy4+5PnMXO+MsXOgc/jfWktVA6c18HwMAjzJeOWGs9/K1Q65uADOM3EZPE0XdPMSvgBc/M4jfk71c/TFVXq7RGfs4wVwr57GpW/LFh+ok7R2kt7vZb05y4aL3xXQ16dpq23SNplrHa4PD9DxkXFqz0BoRZjzRhJvhsxuDTS8GlCFzMNf+XHFulm5foVcOA7KpONQ4FpvNoe5cMZcOBvf/lVHyL8C6QwOCFmasnHq+JgnhDK5w9H8O6mj+sBH6OATeqfc1yX8ufIKRAIez5sQkW98lDXn2PPnz8a8e+Yvwrx+DY/mwUvXkc4Rwcv07XbDuPdUFUCxb2zhP2MBJIHnx9JzSUErMt+hyMjBM1iEw8vwhBwrDzts5Wtk4BWgHdmhd2f0kL+8ccH6csLuaYevz0vRS1WVqhbna/e8mzRi4+KWHFopYHmYzREaOrzmfQq7GS97d+iiq4t4ATyPbwBfJV4OS9zcU/MmVdusVvfj5e96/RBZvJdq24T0hl/onlQHc2eqA4Tn9GTonYZfB0gMRSd+fGkyTaAyKf/+p6rSinZBCntpk3hrUSdpazw3Xg1+dcpVJvi8h//yXH03WUn68GcBwoZPmGC+1lFvjy3ZM37isrzjs16v48W9F7QfffhR/GDH/bP7Y71bUKiOVa861lfYXWXA+Pn55bikjogq4/L1HNv8HPv+EntvG+v1KuqJe/fOBr71ap3eGjVmbM9+1NF+j34N4mu8j6+qyhr67t27l0ePHnI/8WHcw7p//ZgL648++jh+oHkJf5QH9x+kI2vyy7XGE+4+vAz2i29+iP7TT/+Uz7/4PF+h15TpK+zHBE/k4bHNd3xIKviwPCP0TpF3EyxXJAt43/ex+k0YeEwYgVsvhnfw1f7smUP6jq9y1eCj+XgRblX8Tx+BMzyDDcyjiTkn75QhIbB7xZx07SAMfiLDJI8qd77InAHz9K+BhAkY+hdf3DY9MXI75HDH+rGZ/hN8Sw4gzVWVqiO0KPRCVR2QyOJD8M/gKRwqjldsBJ5+9TRPvFx99iznXAyqSKoqvbdsUFxuTv2UjQZSRdYRpNQyxBX+qtKacIPuQzq5uenEvWcjsANmjC4yg5FYcPmTfX5S6LPPvxibqT/88Q/xUzvLJ22/iJ/aCsK9ZVGsMn3w8H4ef/A4KvyPPvowgj/l4sJOWjuHbdJVdcCPonQDdIUBcFLIA+mB/MRX5YY78vvo38j6MwUrldZa5GdH4RsWqgq2zPClMDgbFgab6K6u6b8aRkcjuGOyVdUoI08Efw7PTzQ6yavKqrGvlrXfR9hTd2IMChpUCicnp8PQuQjqjYUGvJ6Y0DdBfolQrILhd4B6jtNQQoStI0wsjC7h/TkbYw2x9NPR9MNmcL3ZRJqNN+iuqlTV+9DbxIClwLGc/h1wPYx35Ilg5N+V91baKGeFt9JzjB/z9H+CH4IDVZWqA6R+iCb+TDiPtOm/DV/XxNtljX9d+R9N3k+E/Fk4UKmqxTa0PvRjR0dqGwT1dVXlppsPevZm2g8VPrY17AKHw+p5D8afs35wg/LJJ5/kc2z4Uw5I3cC4odK2u2DUzjx8+CiPueR99OjR+PcMv/zVr8aGzU2WNmi94bANPau9E7RXe9vBFtn2DaX/rbpYtfDKjaP4tD2vOPx89fIlB7qvOFi+BOU8bM+Ww/6Tk5OcYgv91QxtobZ0vdkwHp194oztneIB6YTtJOH9NBzGRJoJXpcb1PByHLWzrlO0e24sN2ts4Hqd1vuQgYp/4f0GMvpTSe6C4EzHe+spyle1tFbkzKMfYw3AZoGEmKo/AIJ5RvD7vm7h+75IDvWqaswD134PuBj4+OOP89vf/jb/8A//kN/85jfI0UdjrbRjfeFh+6eHT3y7cf6K9e1xo+xYVFVaX+ZVVYUnSeW2QwB9DuA65eZYi2eRgWlU27GWso2Li8tUVU5P78V16JbLi6oatK8ZW+dxb40DgVVWjPOynl6ltT7qJa79bMnZkrccxCyEvJV+O3pzo7bkgMvBBOxlVaX1vgC0VJmaO9yxvbf9O4qSdI1FfAJp9kSSxbD4IzRyjuXlpeC33/1VgOP60LmqbunQ6rx0LvrLNoadLyKZ0AnqhyMMeSbNvYU4R/s2fCeIQXqEwPl8s1uKfnO5u0rQ4brRykDFSzqFQeKtenUdsz97dKBrZvVYgWfFnkE+yJ/eW6qK8pXGmG7QV1suFJU/+WV8tVkjc6shi5ZR/1RRHih0QlWBI382V9+ACXEcendG/0zoUqSUGjAk1mQeENRuXLLvmTgMKtL9dmJHHq6hdfrT0vTpd5WlCjw+YgRo6Ih/JryA+Uc4lj/G9eeAin3VOu5/5fOEXCmTV5dXYz9lqbeB1kafeFG/slqtwbFhvq/T3TdT4ZasQk9Sab0Bq1FOHWeb6hD3c15Y+AFnw47lmnFcbzZcVG1iXHslrNcbeNGjk9Yde2y//S0PdxzAysNptDdbJKGDlYpzxJSZMVCnWW8PvycBmVv4RQmLUr4E6x5gxT5bAFFsZ/Bod8XB6hXxHaygrplvQVVBbwNWaYwdaDNoQR5sc4N+/Oijj/LLX/4iH+N7gPWUw1A/TPaKyzLpnClLpfGo90bga19FrrI1R7n6kgtcL3n/z//r/xrf+P1f/7f/Lf/P/+//yaeffj7OGzwEvnC84dt+P9OnPf1ZcJy/vsiXT57mUy6APwO+4pLYi+GvWPfon3OxYH8cz/V6hb3d5wUXwP5P4SdPvgT/81xenoNvivyzv70jz/Ci9ZYBhMc8ZX4qW3suD9Rxe8ZmhqaCaZY7riF6a/Qv8YBefMrM48ePxoel/NCU5yNbbNIe2XjOBdn4cN6TJ2OclI2xNmJd5P9MVQ9PN/g7EH+Pl3TuOLD37GXHXFbPbZBf+dLo16Tcjf4strS1ljHP8YOMyMMMd5AjLvAL6D1BBaYaY5JL+vCai/UXuTh/nqvLV5m5FK7pikuWXVp2XJnAZ+uBt5cyt83x0ne1OmUM7qXh99W9rLgE7oSrb5PGepTyE1iOMAcZOkBu+IbzjpvpAqPHeMmLMcfgwwXnIOPDks9fDFk4fnDAMr2v4gdPHD/n/30uBe5xAeEcB1uc08qvvvbAOqa/DZB2g5oifAMMkpLbhfIf3S17kedxbvvvQV68eIls7LJlXf/h+JWhD8fabIV+YUiGLt+zftsdYEYeM3hyzaC8cY47w0nC/B0gA1++t7Ot7135WBHZZzLkW0HyhmKZBCDBGe79xIzsP8dr0eXXLX4tykEO9C2jQtFy3ARySJ8PdvslF3rqoPv3/SDFKXu/82hHGjroERdz/quZh48eYYNX6b2l9Q60VGsiRU9LDzhVYEDjSraBv6EjBxDvQOOcs81X8SegwyXw5MXvuAgmDRlzGMDOMKxStY46aIO+2Z48iLpnrg0yKaaettpktd6EAC0qewtQ8RCHtLeeIi6EEgSvn5Em+aSM8A2f4Hd7QFBV6Y2eAJXlb2buaJsm+LJmvXPCnLt/djY+vHKG/nJP3Siv7nI8hPPX53HNoA4rxqLLd8oYfhtoJqMN+DgxrhO8H2CYtk1zzaPv/L5/2Cv6jWAvXI3LFvf/X7GW+IKL1KfcfUjDJXbe84rnz57nxYsX6Iyrsca6x8Wte48V/bGuUiAd9jg46caL+avV6tq3n1WUAnrrI329WmfDeJ7KF2jTHv/iFz/P3/3d3+Uf//Ef8g/sZ3/9m1/nZ+xv/bDz48ePB+/W63Wk2fsQP5z2f//f/3f+xz/9j3zyyZ/ygjWFH2Swz0dapOe7wUEwblQqO0v86BN863m3zlsFvib6bl1TpN8v9mnTrNw68gUMOYCPQa549BBva7tFY+QAABAASURBVFjqbwns0/vgdj/rEJVnBpVLw8f5sGcN7npux9qrt5Yt676T09Mh0/LTOlGQc9vNptWNNPkuHJKYZszX3fjyhDYz5LXe04GqpWI7lP0P5C2Efz3BlnkXTPn6esfcu0qW/EsqOYI8rKpU3YBUjq4IV/G+A1oxYQQGvFCmoczMRFYoXORccUDmJ2gVjPOL87zmIFSlp3K5vLwYmxSKp7eW4wGDSu04uArYFYvX12zAzl+/RhAuM6N8basxUYURtu3gsHaQIBnB4oEaapjBLoJtz5/VeuU3hp4/z7NnX41Pyz59+mWesClxI/WCxZtG2kVdA9HJ6UnuP3gw/ufNo0ePooJ89PjR+BmFByySVdRrFGxrPWgIaJsXH29ik7Fj4yMf3ihLMniKUm8eEohAKfQS4G1YfEewPOSktaJvAuXK3Dny2kknn91EvT5/zcX6ORPmgoX7VVRukzzAeFErxV8DWdUybWbSB32029kICFWVCElaa+m9D3CM1hidDRsqjYRjVZRZ+HsZx1ljK1xdXtL+LuKuqrHQsd6Wuh4W+Ql0YcshuG1U1WgrBzdD8wDoWjgUSKpbkIMb5Sg0IxtLeB5jMZQ7xvs4BhZvvWMcV0PeWuvgawOSkqGJ/i3ILQdZhzjlCVVVqt6FpHLTVVWqBNvTr5F9Te9ATCdG6s3XUu6YYqyqBq6kMpzVvgEs+XUw8FhgBL77y35891p/zRp3d/Zr+zGqjNdfgXDbfT9UHfPuIu2uvLvSjnXJE98PDLRybPDrfefG2/D1NX7KfYsDg9d3jGdVpUpY9FJS0TX0vmCsyrepqEjGwTkiqNuJLhk33zcSq2rodXEdoapS9S6QmKMTv3pb+39+fjE2JG4+XrBZGoeJXz6JP5P4lI2VawoP+6oq2802Z2f38oiL3w8++JDL3g9y3Nw8evQ4jx4+HN9s0Hb13uIaBmsx1iJLf4hpE+mDKlV6qhZaDS+wxKtqifKWXutri6/Y3Hngpi1+zbrlnMO3S+yhdrKqFluKHR2H62y2OuGFnp7e+uAXxbK4edjQGZogaSRVFayq8Mrd7kg5uaPs0s8GbvGv2BiuaHe9ZsNP2/Kg6oDvbR8UNx9KpQ5/wc8NV4SLNCHgqUaoNSy427pprEXGeoRV/Uwqxb/2scyNnnx9DQrW12L7+sxRFxzHUsY7a4UNfHJT7jfGf/bxz/KrX/4yv/jFL/LRhx/lPmtA10PK3vNnz+IBt9/Q8tLAuGtWN8szA1cpZI13tdx0sIn0lqq6Th5k+KIeM2702+giX1e5QpY8jK2qeOhxxqHHPQ481qtNHOMGz6W9tb7ED+u61pd4kZ9qodEktvs22KpjJhC28eiWckXdgQM8VZQhf6Ftz0HGPq43x6EaeY0yTV8gXE0c4no/WOJ9cKuWhW4mQIcykwPfKrXkDm+8xjw/R59csB9xzSwfpV0616s169RNNqxRBde4HZ5BOijnWE6YlV9gGRgbBYwcPIPvgpkLOSC7ydTb4VFxKWcNuyJEhr4Dllv6lVGY+E2faFFnAZuZc6RdmbyuYznAuPn28Qgza+reG3xZo5vagaO0CVN4UlXpHFbJq2t9hry11kdeVUVZqcJ/G1K5dtBdwnUC9BImSbKugaS7n8Ekso4VqGHSAvQb/TnkkoTrvlN8ecyfM1nGS0gSG7La6cdqzV6B/hmvqlQtEOS4AdVamj7pGbgnPC6XRhhE0LH0JNTNwRX+G5CeSkU7sN0u8mfb7l/GHpIxmMAnWDa2lcUZn2mjCgzQMfIIW/Y4hh6S7unbDLyhhfKU68i3Y7flAt/97AmHNuoUL4ScA4L56816zIv1ZjNkYQ1fWu8p2rT9mfkw2oN/E3tfw/OBbhhCs5SiD7Pl3JNxUKSt3HtZDMxceJI9OlW10CZfW2+Rxs5YCK0hg+RbduYF1je4iRMZON68FAhiJVSkt0Fz1VLSXHHYxqn7fQ7sHzx8kC0HWKYP/kOf6xD3tRM8rFoqj+ZCeKCuVFV4ORromYl9+EWeffUsn332RX7/b3+Ml7///b//U/7bf/vv+e//9M/513/9ff706WfjJyu9+L26Un9OgW3APHDYRqVlvxPfeVz/+Osmrnu+/PJLDmU/Gd8E1tbIH88r7nPYqxzJH/XcSw5tXTP5/41fvXqR84vXuby6yOgbjcmDQDqqIvrBWXcmb4wjfZ4FetboY2+VhYdFcWvP6a0hH+v4c8GusbxM/+CD5UBZGaIa5wFXcR10xbnQ5cVV1MOvWRudcxakLjZv8S/o7w6xmWK93hrtvYHeenrv5LG2oHllyLrn4HK9dcFluGkgoEzl/8/ef7Y5ciRbuuha7gBSlS6STbK3ul/m/P8fcu7znDt3ZvZuQbKbbGoWS2WlAiLOuywQmciqLGo22b3pGStcm5ubu5srAGlJdtNsItMxrwQQaVs8Mv7rGAkDHtS8Buf4z2ibU63XL5iHj3V++kIDly6izwcj/Xq4WHMfA2gz7megGl4XUlup9T31xSEHo7eQ1x0tlrfldiB7X/KeBi5pBnfsBuijKMWB8kfsMbYGEUpLjDIumzeP8MUydkuYBDsbXXB+dsp8l0uHk8t/wRX+16S0OuNqyRpnn3OY/XwQEezhXi5X6sSJVCNjdlPjetCA3EZhUoZj7wDnSHjF4xZ5hZn8JCZuGyQqQMxLz5TwpcDv7qUEEvOucr6rTZaXHtuyJ0SWrTXaHj/p0m8yJiLX4+NjPXn8RF+zB3nGmWL6YNIeHh7UPuMue5BbrBEj29463XFEflSdeo6MrVkGiJS4bXjiKCdxOHH5+4MslRdbrwNUX/dQ9Yq6KWsiEh77RyEMzpgJRRCpOP6UwcoS13hZBTzf7Unm75ZSqetl8nKM5NwF3i1PcQUVm1c8FUe7MkZyGRjdk73fOpew1CdjKH0ie9nYWavfuXtbt28faf8guqDLrcEHhXvCyFjP+bUY69ZGaALl0neBMlmihwucLffNhRrlCF0+XpxqvDjRiC4auYwZmWPJqp4/L6C/UEf3rPYOtAR9uSez3pU7pTRptPIn48YlT9JPFauqjotkk7V9V8zW/Rprm2Sbvao1V+/Sfk3WV4JDZMY2MuPRsnpfKGuU6K58oC12/L1TH9oh8l8jl4zbC/bnGaux40/cSPtpa0JzQN9tmPfXyDHx8SdNxv6QtNBMusTFXrBGPEB3Zu2QvWLuCm5lHmZdlXPz6M2UlbuP/DrHkyeP694h7tCIDs7l9VH2cejjRp8YaOuUGbZsahlQVwHb6q0XTJslvT2lkZVHMbaVuNDfg5fwFP6yf81PQr/Bnjb/xvLNN9/SWyDfDg7vB6wDU6/j4xf6+tHXyreAv/jic33+2fRvMb/88ks9RvdFB0aO4dU25bo6SfybyBA9N2xlFXqzuxKR1LbsCbLKxNrF68J308zuIvDSq+J2yhg1amC+3jBXr2nfAR6bm9JOkWncmg28l3Ke/d/HTsE3pH9N8A0pXw2a88b+8XCJ1hTzbRDyIxnPiDgmDPTPyG5AhpFj9hkkUOdMabFcaIGdvnfZ7kS6NQXCDs2KYzxtwAAibponKbcQbTWw3tpgj5QtskFDVxw3/QhjCNm8fwC+rVj7dXS/NafIeiPk1+dNHm0TxG1b9i70elPpGu3S5OardDjTiIHtohf3JXorJdRZkLc0KjnXKM5c+L7g8DMLo+AFiiRhawYdSRSFtEBpypJttT6Vm06QiTSL1hyg5tOhX331FYe9X9XPIV2weSCLOukLKTMBU6+RcNu8FMPsQ4/aMFlG8eaiNz+d9LeP/6aPP/5YUWLPufSNAkv25XKhbGDybYq7XPTeu3df90EU5l0ugBOeCTyf7uvFuzUNgo02DIJgQJkIYg2+eu+KbTvMVOelCxMLX7yTrgCPUySxcRMXK4MjtsjfWlcHu8op8ZFn5JpNYb5Znf9d/JgFaTaeJ1y4Z9LbUP/NzF8GLURH+MykFn5nJM1IfGtNKyahbAgODw85UD9iwXIb3KrD8yVxIzSyWTumjLTvk3wSmUPQtHMWQJlgo2Bta3/7CaTbt28VrQP8Kw4SFoulOjIqoCwWILTLT7jtrXhGFinlRBQulEB3X/BTUo0NSKTWm6KIQq9Rpyge24i6UirGnujxRuqJS+guvOshL3xAn0fmT8BuSrsEVlNM4mckXZD48NFaTxINKLwovg0TZdw0SdGXLG0RGipjQizBLy9JuH9KQDcU9Q3GtuwrfEPSX1PUjbxQDVEZvWzSr2e8HBd/5YsDpG3mtFc2ET/isa/ka++6Bbu7/utuYr8hnthrtOa8rwsnXgHxEq6fB/oWk1H6TUm+Lf6b8v53jDOVfgUVkFf0GkALDnTsAWU0oJ/IstVJxBE+9/PMFZl7sugjOMmuIekS0NC7vffS8613zf7YM2zLBskAUm7oZw7Jgd7Tp0+Y/x9xWPq5Pv7kE33yyad69OgrveAAJjyETjYsmaOzgcm3fPONzXfeeZsL4AdKeHDAAS/k0btDITxSrKKXZx7tzAH0LCrVcCc89GEwWQsJT1hgT+lDK7xknfHs+VNlPn729FldXCc8aZfLFYd+q1r7xB9iJWvm5jVrpjVro03mauwB+SfeRi5ucQL44m0ThlzDB17aZwqP+2XYrvqlvMDkC1JnGzqyhM1L5i/26/BK/Dbf9fSSEg5sclBea1bMQN/aUNf0mc1l/RJzM1KrkTyRbUBF0wkn3JSFDJeHCt/TPZEjE+1eNDTxTPFSjYNRe6xZsh7MJfC//eu/6t//7d/07jvvKgd9Jn3WXJ9++ony/xnz7fRHXz1S1q9nJ6dsYNYUYTVkojKjbKu1rs5asrWGX1tDreEjdcaqsOTLOuHFi5P6oF1rZi12oDu372AfKmunvmg1zuym8B27M+Z66wp9ib6qikr0N8CkIt24i4S56DTodQ5cOrQNH+mruRzJxUIO89PGNmmBjd2aGrBxO27LvoKuGQqN37yuAc/0ELF9kjQCAkiM7kHA9FTdksp2yRxL4TP65Nmzp9u9BAdoRKxo1wMOPIK9vZUiSxtZhe4WSKLodPjvram3ptY81UPYlAsDSrqbMPGXEVAu+CMDtKc8yTb7yV3OvBIOoJ/3q/BlUFw34TJBHNwdDPTlYMQOqnwO/3QJcXEwAnglTWtdORjJt+RsS2ErYxfebcvIgCDJcbey5SQbkxR/PbJ9DZpNMkOr+npyxF82DsIn/q7cSZes5hUkadIkadlTQJy44IH9zAC/wYg95y8Oi+woqklaCMpKfaIbW2vq9O/UO3bvTTa5yDOl5E1Ao/6td+ICQwt6lDOEKEnCV0BS0hjoOhRjJTDlLthbZb+0xyVMeMlYGqAXnTlwaJXibdJT7hg7kIv/xGcOueDSJ1ija0W8G7yTPm5atXjMhXAhfJKmU4fO/iv2nL71rta75vDWuxq0WqeuoPWGv6u3LoW+Ip/UPxgUvkd4zxwXuWe/uck8N/OHvWFFtTWJAAAQAElEQVSuSxxZZV62IWVoNnV0zBKesicMalxSzkhtSUbZSdfV+hbhIxG6MpF9QJbiZ0CG4SeFuUkFCh7oJ1lv5AMhtnV4dFhrhzt37qhRz7Oz02vrDWGqfhC3LbdWEIQHws45ZP6ag9MPPvir/uf//P/r//6//7/6//3P/6U//TnfpPmC9cEz9PgF88IIBrDRGllt2AsWaBecCmAZstB3r36dn/DN/xfM/+l777339dFHH6HPXtS64sH9B3rjjTd079499uu32XuvtOai4Nkz1lBffcka6jN9yhoq/z84F8Ln5+eUMRRKNvAwIixboiqiRSmTEOoUd8IqjpgkadS7t/BmokbVt2WZh1Z7S+Xs4A6X6bkIfvDgPvPknZpDz7iQPD5+plxap3+HRuwcJmfN9PzZcy6HTzlTGZS4tHuB/lA25zTL5UoZmyPtdsaF7zMu4PIBrOAF60KYLj0e3bWmz51zyTxSB9N/WgGesS1t+8Wo5MHLg5t3PeQZh7TTidYXx9pw8TusTzSs4Y9Llw0gULmkGblgWFO3c85EzsB55n0ug8eR8cnFroK2p7440t7+XR0e3efS4hbS3tNmXHHGscS90Eg7DwVzhzMqF8AFxT3yhr9pkYK8relPsq0WNOomTZe/8JBzoBfwU9/6pV+Ow6jeOmWvtIeeWa326DugzmMW0GmIYiqn5NW7OnDrxFnKU8hLlwauJjc8aBci3SVUtHlPaa+9KRMiPNRxSrHrvpb0Jk+KITzWDi5LfjmMpDwJxeKJy7Zsq7WgqfWp7q13EVF95YIxk/726aefKmeJ+SBGxlE+PJOx9+67v9cbb76hA87O0v/cmlrRg7YEGePvoEmyXjFUmueV4O8VQB0UKPRvAEHjDZjKsGyL1ytIcMJtY70OL2XTbFKrCbQ0bXz1lgYSJU6yVBDmunuKJ7ge27JvgFzx3+cVWVS2ZN0FXL5KJ3yAEf6xBsZTzlnzIYv8VO7xi+fqzFur1bL2fy9Ysy/RWXc5U06/yCUc2RgHA33AQErZUFP4sC0eNca4kUsb11qgCZa4oyVWTAiLYa3O5a/P0EUn6KXTF1qfn2jcnEmZ95k42tC08EoLdM5isdIeF5QHR7e14AJ4bJOecV/InXnF1qbqMQhLo6SRsNg4VbbjIrx8FTIFvOa9TZ4ME16TLuSo6utikROSQdYDc9MQ5pIS4m6t9FK/3D8ROLMF71lPdeq3Yk2/x+XnkrWVSJK9StrkKfuA/NJn5qM1++7oxSAXWufcM+RcPWN9k3KZZwZQc0iVb030uzplBK032ZYZ67137hIOdPfuXT14mA+iP1C+NGZbOaPPt2u/+PwL1hQvOGtfVbq79+7p6NYhungpydQbsVHvKtNSb12NMho0IrPwE4zhaysXV76RthzAhq4wYc06a0O/2NAvxmS21HvXAWci+aB8vrH8Nucl77zzjt599139Hh0W5Jc87tJvW2v1YZf3339f//t//2/lW8HvvfdnZZ/77PmzKse2km6E5zVz7gXruyDyHJDhhn5bbvgtFizSJ48F26K2Khvvrg3ZG8N308zuZC06KSCoAMs2ZTXhquhN8cfaB7lYKllEHnbD99M8Fn+Ua1+3tfXH/t7QRAtLPw38LXS28boyI+03jFzIVn9aa52xg6wzvvZYT8RunTUEYWvSBAP90/Qht67GeGnYogIJr35Je5Sd/kn/sS3bkqxGvt7Jhy38yTOQJm7bavoxJmX8mPz/BHlLZ5ZAy4WIrSiZKLjAhNSDsO0oplEDDbVm8JyzoMxF4On205exS2nS8AODXmS0m1pvl4NsweQ4N+hMO+lUBh54KEa2pelh0FImHY8oupWKv6LRrSRLeMoLT+EnBz3Pnz9XlHwm5QmPUWKP9SwXlSyI1yio5F0wOefbqLncvXP3jnLhG9y5fRuFfGt7aXlQi+V07mw8mrfdDrml3EL4wy+MHb4mSNZkxlLq21cFhW9CcU+uOeVsU3HqSxx0k26gjAyUcxahmbheUI98Sif1LZyeKBfnCX/BwiNh2SBFEUc2abfkz6AsMPBib2jPkTJMvdI+qedeJk4GdA4kCkwWS2QlmBtQ5vl2S9q6eGETlnLO2WitaXsqVO0901pxyBYsmYQzYVfbMaAbiLv3q/7RCLMpBCLhaaQfjdDM5JE6FPBnYk48yWQb4CobN860UWtd6Xs2YQHheahqrIgX0KcnX72nOOO2zFu8rSbFhkZsYWgV3tMT9wRaCUf6Q8k5Y4R+dl7j5JxN/3l9Cjr+tMkF7Zj6JG3qMmGiOb8nfuILN0HcPwxh/0Z8Czn71XLtV8O+hcyvKvpl7iP7MDjbcb8ONDFR0xvHznNT2E70D3bO3Ma+CSF8U/gclviXMce9bM/pEj67fwGbjp+2eB0mPfptfP0W/40SSHcNmGUynKd5f2r3LNijo6Kbgui0tMVMzzYacfZdt5NuxpRvQM9WQZcJEx+60X9nZ+d16Jf56sXJC+WAJR8qyoe2cpl6zFyeg6wz1hnJk3klB4y3maOzycqB5/379xXkEDRhicu8tWIOy7zTmFdS5sTPFS+tWYmzrdnMsZfpMwfRHxOPhqfrscliDop8Mu+F5xxgvmA+PmHePUevp5zQDa8pf1Fz3+KyLEd60EwZI/P6iHsAKSP5eu/MoQslf2s9wVVu6GYujBwGFtbbLBUvaNpWjG18ko3tJgl7i7gLiSNM2PFfpZhciokwAhkf4CknvusPEdDhvY122bYlyk/90qeyPgjiVwzRsXaR4l6H3XQ/mXtb2DVWCAuPAcND6Sdpi/yvw/StHGq/9dab9ZOXcWcNmY3lcw4WvvryS33xxRf1IcOvv+YimP6bfrJmsxSe7aZmFyRKxW1sS9MbvwJJA33vlPVVxkawpt/lYHGPfr1ijdbZUBl6dpexpaxnLOMuNNoet4qeJX0LEp00SX8N8IJM0kez9gof57WuOatfnFmzJhSm9aZGmQ6Sn7CrBwLQtquQq+ByJS6OyU6K68CXB1QqOn7aJkj72Ja9BQkSnjGyZo27YX27QY4EF2+9d3X2IWnPeV1aY5Sw4h06SRsaFIPTBds7ZeAm9NqTxK9DElYcjlRxFwSlDoW4t0iSKcyEvAyCKgH2tzyoF/oRmgt9IRA2ruiSGTpV18QhpxF5oWxkEkYe6W+99anuJM9jG3+Ls2DH73JfvfBvw+3JLWEDiiwWYgszHQLim57LOLzlJsn0JCAu7FCKc7aTEJZhfarrQH0G6pP2j524pA9GhJL+kf1Fg0BvTZ069o4NWmvVV1rrslNPEiXjFuWjThZ/TiCvEeAkWLYBnmuPr/mE17Z4gNVwpE8u2WeZ8sNvdOZAe8QtzIiDh/QC5qWq73BZ1+nQb6B+wrj5Mh3eSjsSN0IEKSGyvImhbBIqIAcWb3io/NgETHGk662po3d6Dl8ZS7UnLjlZMaGd8Rb5BuGfgsOooiPPmR8zd05xmwpv0AydjMvQXkC7Q3sXlittyrCbGnVr8BPYlhNxI+gslzWN+3qimd/waagsuQzL2iHfJloyb7t1CfqIjOGT/EnVlDcREq600xkXxVm35ENqf/nLX/VnLnz/9Kf39d77f9HfPvqY+eARa5tj9oFrbbbfeqZ7KqBJSkRTO07VnMNEv7IagVb02SkXjVkXZY55xEXzGfIU/KU90n+C1Wqpffbsma9iJyz1zFySM5CvvnqkL7/6StP89EwJX3OxkH4z9YjUc0LyZZwM6Pi4pSmcIlPsBFmzSXt02i669eDggMvOo/oltVu3bynrtuVyBYVR2f9mvZTLk3PWgOkTwSnrvBPWUrWeOjlRzmqGCIkCs69PSeEx/eeCw/oz5scL9tlJk/iU3VtX+IhQ064D8+aQuYA6VD2gl/RjhAw3xXuqdekYqdGIb6NxONc4nlJtoDPZ57IuwJowAE1O3DVijxmrF4OG9VigSKI4EM0FsPfkti/lG7/jnsZc/AZacr2z0OAJo5nDC9AwtMAYwOdY0KWxLZv0dM6BOkamZ/SPyC/IBwbWnEOQTZFJZL/i0nefC6G9vf36UOKC/t4Zzw2Z2dCSoW/eTW5beAofCZ1AEtx5j3ldwrgAz5j4ykdQPQSW/brXiDxvBqGvy3QZTlFKkd8Fr3BCgG3ZhgeeyLP6SPTpmjF7puxDMu4yxoMT1voN+RwdHerunTu6zyXOXc4QDw4OtWAt4QYtxcS+go1M1YggLBWbQQgl805AXC/L/Lv5ITA9kNcNmKhPSXbfY9LuBrzidpF7JfibApzIl0uM/2WoaEf8U83xJy8Lg1j6QebbM4WLlFegoPhHBktQDL1MYkpQKUr/oHujp45fHJc+G+k3vTWlX2TcjeiX/f19RfcFe/sr4iCaeqWylJmyI/sijd/VNQaKX9NLNmpcuHSwYP/Qhwsuf9E9F2fS+akGLn6H/Ax9fQP4XEYHtUHka+rok2VfaX/vSHtguTpQw58PmYyM9cENRgKLrq4B3nmomwmHKxt3OScbniffd3uHyiVSuW/IlnSvRO/mKTcvHiOZBm+RceCWEIvgAlGyrUZ4Zx7KfB4s0HNLxuW8tiAJunlDu10w/51ydn6KfaaLi7UG1lMKSRLZTeZPl6aYkE0oSDneSUOojH+BTs0+7QBdu1wtK3fO56NDnj57ppwbbBC8bYXPTvoF/C2XC/RHV+oWmHqINNqakdYYaahL4K8o15t5hRTED/S9AfozRvwj4UllmzIW9I095uSDuufIB4pzlpJf8MiHWfKBhfsPHhB3S8s95mzyZu2WD2k9evSoLoBzmf3pJ5+y3/1Sj588rjpdMCcLU7xTzsQWMis+4W1r08NINYfj5EnaXRCk+GN/K0jIcy0ZxZd/lkHGbNxURSFsW7bVWpcjZ/28xlvysb8vlAzkN44fD0Hl26GYCAuk71SfYp2xQRcFI33Kthb02eVqqU7/tdvUwts80qRH0tfPWadlvXbGeu+c84MLFkgJzxptU3QHbdaseVhH0ZFV67m2kKFpU+tAJjxoavrN/DgJbBspgyIIsQyGzgas9TTkqDHKkIjEr1lMnnHRF+V1fMwl69NnymIoSu34+Fjn28G/4tIvP2tw585t5cAsn3zKZmCBEqYZiyaUUbQ0NpNWyrCtBR1pb7WnfZTmrVu3FYWUi9n6KRX4KaVhKUoXljTC/0D+9RolzgXoMw7gvv76a+Ubvp999qnyf32fPH6sXJSe0/mibqJg99kcHR0dFW937t6lnPss4O7r7r27tVk5JO6AiTv16MjCdoqbOjauyTuF4f2OT2pM0jBRlHDnCZktbMsoIhsbUMGapCL3C/jP4j4LjmdMIM+QfT7xmjjEEEolz4vIgs1oDgyzmTpnkZK8CY+cdrGBZuSXzB35LhjAy9WqPonUe1drTRWWdnNTBuo6g5bBaluJt5tsBjlMNOxMekHkHBq2NRuLP/z2ZCd/b132ld+Oe8oxte/AxnfNxHxRyIZwQz8c7LwPZgAAEABJREFUKC+p3KzQ6K0p9K5gRYHEb1svmzTDuNsO2wRFNpGGHjD0Gzy2LX0pdVXJOvKYEQW2hq8sICLzyD6bhIyL4+fHel54rrRf2uY8ChD5J98GhZe6BrpmXuY7/u+Da8R+83yDBCL7b0XyVweJ49eC9IefipefktZPxdNvdH4uCYws4Abm94Z+W3LYuYieR89Fx2ahds7cEf00sJEYt/0+aft2brhBrRarSZt8a+aKGfGHTvT2Gj0Z2tGDx7WOeMph5NfK/9Ka5+/Yx6wpknbBvJTDw8zV+cRq/h9rUD/J+/Chsk44ys8ucTGWtLYlOBnhO+UGKTd8EfzKsxueERA+k2dd/K9r/ok/4ZlLo9vzCxjPudzLPJz5OHp9Tb0WrBey1rkFP1lj7LGOyMazIVfbsi3xqGxjTchc1dkEZhGdOiyXC+bhBfNvrzQpO2uYqV0ual0w0n7C2BMN29otx7bKbK1yb1+WNT2xga4bJ7KwG248N4HgzJmVPvGqmbX1XvwTW/Nl5LNBpgN8T93JmllMml8U8G8YuAkDYyTtfsGcTRJljZoPCr7zztv6t3/9N71T3wa+U5XOBjnrz3xL5LNPP2Nz/Dlr5MfKQXfaq7GeMKA4lnec1iAI20pYkParNBQUeaWP5RtbF6ytbWtFH18yTiPg0KtCSXvTkzJuCn99mJUGmXhoim2z3qH+6f8XrFdy4ZBxm/4e+6L4avTVpdJ35zw2tAR31G8s4Lnx+W5c2oY1SzzCDIztIGs4t6beATZF1Xi9gNfomCB6IGv5jMng6PCQPcY+fXNRdYTc65/XsmfBUuH1mb9DzC79cptMM3De+FgmPMB69QmdLSbZ40EwPNu05CRo6kNIkPad4yoYD48mndSR0wQjX9ua7TBR6aH6bTZJvvkJgW9OMcXupIMT2ZL5UxnqAuOpc3RM+seEZArSH4XuHJT+nHSNOi3Q2dG5HX0Vf2N82lC1hHUJ7Zoix2ubpjWRrtGfOjBu69tMaJOQZCO6QDhN3q5chjZ4yL4gl4tEaHT43pAOnSE8ZE7YTRAGznhffxKGeBBCwimTdo8comcG9tFj9DJRSYf16pNiW+rYGG/T3NSZsyK/SXaGP211/YbLuzVyXhcd24RvVJdSjM3aNzGGRxhK3gU6LXptyVwff2tdl/2sKPw0r9Rt1PW/okzdKg5+EEOVvVruKb8MlvOIpLm42JBT6vBo96rrmvks37DM/+n98MOP9J//9Qf95//5g/IN3cwBjx8/1TGXRWdnzNlc/ErmaRNwj5do0A6IJ4wEUtmkLVuYxAmZDuwjTwpreFpzaH3GoVrWJbEj01xg5wNxb//u7fqgUtZIe3ur2kPnAPeTTz7Wxx9/UmclWWflEnbN+mWTwz36QsZP6AiuKJi6jrTfgJ3+p+LIthpws2yTdIQ3ZIQAR/I1+spquVTWQ3fv3dHv8n+W33ioPeaw6OUcGte3iCgvaWXVB4pyppRff8u3nTP/Zc6Z+co5Rubh1HmN7IVZQS96PeXk4J2g4lUQDFtJl/kg69p11XGj1A+GeUbFULRyx1F2AuDfGqjfRl0TFiRYkKADqlyp6MKkpI245HXfkxf7Ut/XBv/52uI+mPiFEqe21HrTdHK+0fl6hIdGXN8ibuMOYMsAX5gaKbds/GmT8B7EHeTyN+vC55wx5CzuOevSzM2pq22tVkulD2cNnbkvctrjnG25XKHbF4rsW7PsCanYaMofAR6GBO9XH6IvAy/dySdelzGT4zJ+8v7K3jO/9F8aNHI755zztC7TT/T0yZP6JaL0yfTN9KX0uVyU1B7kjTeU/pe+F0ppk+BXVslvZefnb6O5hNgzZrYmf+QXJHS24/55kDJ3Kb/kv4GBpBiYN9MHXpyccK73XBlrZvxEr6XrD/Shzloi/gPWmvkgzmq1rLGW8FbjbGRIA8a00TMCk72BxEZNwQX2OZfAXPiOJxo3JxrWxxouXjC3vtCGi9/1+gyde8GaZoNuhl7LeF5IXqgv93RwdEt7B4cy8/To6JggFbNGA0rTbBKMewTS9L6yCSQ+umgXhH6nh6xV0q59mXEu6jLg2x3epWbJ9hWa5dmPuy+69pj7jm4dKb/scffOXR0dHqkhj3P2L5n/jjmHyB4t66AF8/uSeWu5RIa9ydCAesk343qk/dPGY+a5Uo5XFYhezhyVe5LokRE5jqRJ+hk5g79gL3l2esoc/oL7iWNlPrSt62V3SaYJoEIRA3Qgp+9qyHXFM3nDxyugLqG5oK6ZFzJH5MMK9+7f0xucrbzBfP27t95Szlvefvtt3bl7B36kR4++1l//+lf98U9/1J///Cd9+OGHin48pU5UQ5FdQ3atNfXe1XqTTV0obKDMrG2zBowsYfI1VaLSr4l5NXhOO9kpyZSd+m42m1r3zO3R6Q+LxRKeuhppXO37KsV/7pBJTt+ljmPaLH0dvRZZRo4DbtvVtkvGSmfMVBsjT10aT21O30t/z5nBc9Yox5zrpZ9kDZf2D3IudMF54wXzbsIH+kiWPZ0yFq0r6NgdPTajXZbzm+NHScC2LgcCg4H2VgZnGjqKLD/vm8YL0nBnLIyy4LxgI5fGazRMFj+9dwWze8kg22NxvuJSMY03sNA/zeUkl7Wn0Aj9DFB7Kj/5kjYXvoeHB4oiusVFcJRSOlmDt/B1Tkc5RdGkI+Xw9TGXvFFIsZ9xCZyL0UzK4T3KOOVSRE0Ct6GXbws9fPiGHjx4qLjvotRucWCbcvb39lFeS0VJtNamDizMdrwY5w9/MpTIXbTqhefVx84kLUU+qedzFvTPuPRNfXOpGNknLocDAwMxGjlyTLuFWtwZqCODKP6EJ93LmD99kfy2q+36tg1Td2Ey6YTWjAFFYFsLBnzaao+JNW2TfAnLRBK3/c2Ssq2UMcO27AmSdWlQHnHblg1ok+TprRW/rfVX6Yh0QdIHIbCL14o++UhoEKFhpfjIs2z2viP1H+jHkUf6VhYQp2dnSjtNOKnD3rRR+l/igwsWGlFsQfJm05b2SDtmQZAwivvt+YUlMNLQV2Bk0FcIYo2ydfzC/P1W/G8S+CklgHpEfxo00dvZWF4oG9vM9dFL0VEDAyBjggRKersUZLzXwAgpf+ykH9GVWeiHzjxnn7yYNjyZz3KYkjk7ePr0WW2mo0NHyuss0vdYO2ROztycD5Lllznubj+wlY3c0dEtDra28zXzgW209sjB2qDim/nvkndoFnPf8LKpF7AjC9xQC51JR2/YRKzr2wDh8Yz1xwXrn8TbVqP8zH97rB+ykdrn4jfzY2c+zUakbdMkXXNT/L21msOSZkKrcDtl0xrwvOaQM7LLfBJ7zQFm5h8UkmwD8kCntYkHO2EzRDxuWTEj9Yk9w9twJ4B8ukQCtPVWbHniugnC2InBwZP2w1LqmnrFTljmuA0HzFnDxZ800pyveo2oNfjxz09FobiiH2e+3rCRjNxTp739Pd2uteSDOmDPQeAbb77JmvW2bLMGONGjr79Wfu7rs88+05dffan08dOTM9Z1G6oZypa37dZbV9DwS1b6bcqMnDp9KOPg4GBfcSdnwuke0NFPa+xr9NK/ixfWman/pvrfgBhGuTX4WajZU88aYQemJt7GSnOTey4gJZm6moAAJ67XPEV7irOt9KnAyUSZQ8Y6PA6g1rXYA2EiPumyRo0+CTJOW7Nihko31Sf+74+JzvfP9/PmQPpb+V/VDbEhDatsp/xRqf9I/w5s056t9j9LDoR6b4oZkW8Qd2AbGsYZYP3Ih6at/hP7+5O64gE2r+pc7Triv6r/SD036J+ROKpw2Yda65duu8kOzeDbuUkq2+Rpaq0hv47d8Vvi0Y0mESD5SFR8lwRE3gaNBegail82HcSNJBroz7FvJPkdAylSFKmYjJPII1gzz0y0RyVNkDTX4fLa3qYx/OKm3q033A2+mwhB7qMG9klrdOYanZEyBuRONRTTGH8Zh8vlatvfluTtah20JjtUnKQFvNhXfjw3PCNhM3BePsk3I4HoK5KN4xRmmcAg+gsg7/ha7/C24gJtT6aPDCV/4rEvqNPx8QmHno/00Ucf689/ek9//MOf9d6f39dHf/ubpn8D8Lz2hecc9m6Q7zCOyEWUZom3RD2xjS3sQngamzT7r9nCGLmOrEU20D7XC3g4OTnHvxbdRXZTa4vilyqKItXZq+dM5aC+kXuow6NDRQ/CDQfPF3WBkTOGp0+f1ByVDyxfwDOFaWqjpXrr8VL5ycrb9bJsICM1KXUcaOdtlFrvyHBJeft1mZ4LkfBxwPnOwf6BOgd6a2STNVWd2XCRvUa2wTnnPFmHZs2YC+rg9OS0Lolz9rHk4DHz4hGXLEvqmD6WM5KsK7O+POcwMX08/MTebAbFHYy0YWQD24J9yVJBk8lPWjdqtAD5ju7Sg+JepN9Sp8hY7hq56NViX23vltr+HfngnryHvcK/d6gOFlzALFLX1b5EfQcKoniN2FNpvEft+hRDEGnyFjYhjj3SpiPncxva/Jw+cFrr9RPWo+cBdc66NGO5taYVMspaNDKPvVrtablYVrv23tWoj+2J+CscEDwVj+PVp7IlmOx2XvFch034TXSvJ/vFfFU9OoJt2U0NO7Jb0yfTH588fVr/6/fJk8d1UZM12QFr+/tckLzJxW/OEbMv2WOv4taU/j9mIIYmtfINUAIJ/+25QQKRDeAhkjePdgVWfv3sZuoXNxUzKvojHya54EyPZlbG0YIxZVvR89E16Q+HXDJmzEVP9U7falYPqIPJ6Fz6jhsueHexVheo/z1+Qc3PGPsvNIzHXPI+03p4rotNcIx9qvXmAozaMG+M7vJipVz8Ni5/F+xFl3sH5VeLrrJIptRtssuFfyyIN7fSKpv35I4j8bFvRqjcHPPzhiJG5CPgV0Fb2ISD5qZO/Rvo6LzAbYoT8bbVGmmIyx3EgrOHSkM4qRQz0l7T2B6V9t9skDnzyYb1TZCwAaWeeSX+zF2Z0zJ/nXHXkbDFYlEfhrp1dEvpF4aHzFeffPyx/vqXv+pvH/1N+fDwi+MXSh+aeUo6G06AfkIz0t4TQtRKecvVsni7dXhLt2/fUc5b7t+/r3zYJXjw4IFy9nLI/B0ZrZmr60PPX3ypTz7+RB9TlyC/UJI5OGfgkYvdZFv5U0zJc1DJNP6fCKFvSSE3sg4ZQHhcs+6PO31hwVjNhyx7g6cgiX/DjRKo/kFbRZbpw0HGQhKnvyzo0501TfpCZEsTE0UL4DD9u2DkjL8BImv9wkuhOTJ+RsYNOdRJFxqNdNGPdE9UEdqFccaAkLF3QTrL/mEII//dYUd2TWlIe2qkNG4GTBRYFNeLFyfKQH7KQiiKKUotF19Jl3z7HErd5vI0n67JInO1XMmNiYbWy+AuGacNaegzFvfZXASnXAJnsky56TwdpZvOtFgu2HCttMdC9YBF8wH0V3srJc1AR8lBaJRm/u9aviUUhRll8xUHbI+5CHtS2xcAABAASURBVM6iLZ00ijw0CizOonBvwWd+1uCtN9/i0O5NlNpD3d1+GmhFmpSfOjUjF00o/nlRBd4/xZMhBZ0iiLvs9PNRA8oqgwFXLfDTBqnrk8dP9OTJkzogT/2TLovNid8uG15B601ZbASJi8wih7SHGMTJ9zqkPW2r6o4tTNJecMidMsNL/Bmgy20bRaYHBwc1qcW9XG43iuSnOIrcVg5aeeyJT/s1dpRxm+KoVLIodiM8m9jQX1HGkj6W+rXelTgTX4AuGaYHt219H1Op60UuWB9YyA8cYmSzuWECySSyph/nEjdyqQ0pm66Tkxd6sb3YmMdI4jKONqSP3CLfkTFR9XHDmgoa6NMZB7HpBRT82/NLSoBmr35b7UX7j5eg9RL5SzL3W9m/SeCnkgDqx7ZKf7opJroq37aYP0A1MB/Zlom088bBU7q97IyJKzBwCFWlF2Yk4Xz5G/2YQ8bMY5mnHz16pCBzeA4ej4+f1+WqbWWezrdXsvEI8u2VO3duK9+ozTyzWq1U+p+5IkMyfEfXXlysVbqUhWLKDmaeYOe1j31VN9viKSRDNmIT7XOdX5zV4WPmwpRpW9NGn0PVwyuEx8xVkW3KN4TiLiDrzKHlZt4qO/NYb5TJugmZhfaaA6iLzL0c6GXNVWXiz5xEQh6r9c66qKlt6diucHuyJevS4PSu/zLiJod1LWno6fXGJj3Rtl/K5uIt6xC7IYpRqVswoleFMchDtYnHlQbNPInz7/1U0TuFTv6r/j3CZAH+LKv1RvuvlP75zrvv6t/+7d+U/0GdTfJytapvu+US+NNPP9Mn+f+Ln3/OYeKjWiukbYVp27ZrvStuu7EMGLVmYz2wNlitlmzEb+v+/Qf0/1vkUK0Nw0d5furXto4DY/9lpEyiZbvWmVmf77P+S/vmYHTDGil5pnSvyu06q5N0ZUKhp0DmD//Ok1Shl34/0mdSvkjbelOQdd9I4IZ1VmQWexyGotBJ0+d9RW1UuxryJnv1tfA6IzSCyvgP/qp6IJPYgeivErI1MkNnGtuOriEGmQ70M2ESvlgs2X/taY9D7t45NCQ+Ms26d6BPkCyZyvp1vOhnVT/sqvNQ+6iBOo3wnv4TPokifCz9M+JZ0B+C1tInrLYjFzuyUhmSVl+JXQE3vGyTv6GLe6G1JhsainFer8B2pZGnqPAUV4OPjtxb68hZSr8fMp9RH1U9txmS+HuCIsmR/Gn7UQPtmTETpI2HKsOyJ0jW68zL8jBpW2vIoW9lkDKEHtswbzJ3cqGYOkbmnfoFK/b4+fn8JW0x5W0y9beh5pQ8t17cogRhKgL7+hN+LlFRc96X0+OvKOxKt/PKqXh5jaSn+Na7FoyJziGX4GCzHrh0O+Oi9Lk+//wLffD+X/Rf/+cP+l//6//oD3/4o/72t4/1mP36yek5F3QbZT2yof02yHbg0Hjm0dAKPalLcafsIO6XsRs+u6nD+fmac4Fn8PJMp1wC05xqrctuGuDzmIPknNucsUdNWL6J9uDBQ73zzjv63dtv17y1ZH7JB5TzTdzwPa3HoEee8J18rTdNZkQu9MJUogIsYwdYjBPiiUs745Fox8u1DjyRUzmPyDouPzWZD03dvXOH4FEvsoeG3w3zXu+9ZG671oTPWRtW/HaPfXJyohF57u3v1WF0ziAoVlljPuYM6NGjr+oXZeYzJmFa9c0GS4GxNUFWTN4Up0sQiPajdQYufjeaLoGlBQk6dekNObelvFipcfm7OLyr5dED8FD98IEWR/d1cIc5+849HRzd0SqXwFwA9wXp+1JyB3M/S+m6ZsatLzZSxZf35Bu4NFpz8ZN14Qtkk7VzZJIPJUQO4S3rz+jwyCbIONtjTbK4HGuuukKYZ6JLQ5Q7vmpofN/8hAaQX03mG8JIFdojTF4D4X/XB9Z4qsjiA1eDX3sKTVjWZ8fPnyu/SvSEPnXCOWh432e9kzPEN998U/kfn/Plb2uNPjlMSP2gqdC7CTJ/SfAbvq2fRVKTCHHh4P33ERqNXSOOttQMM0JwZ67MWBvQ6yv05+HhoZbMEUTVfBcG8yGb/CrVijHXWmVUrM4r/hr5rE8coLgb54we1lwGr9E5G9Ku1XQBqRONw7GG4Zk2m2daB7jXhK2HU+5FLrSBxkhqtYX6cqW+d6DV/qEW2IYvMebV0TeNPoruGpHjWD0QLmBtuuit2lLeeAMI4kkM1o3PN8XdmOFnDvS2fipbypgekPGa+SVjO3ObkEPaLfoxbZgPJ632VmrISZi058BrZK4pO3Ke3dBKP9iwTw+tnBEPCaMtB5Bychac+TdzV8JS1tHRke5xoRocMCdcsC769LNP9ef3/sz64Q/64IMPlPuM5A3t9LHw3ug3vTfJ+hkMbZ+6gRDv9JUV/faAu5fIJTznA/jZ5+YS+O133la+ERxEDyZt6vj5F1/URfaf//Rnvffee+x5P9WTrIWYry/Oz1X1qTK2vWVr2T9FpaDBU/KBHjVS2iftEHuk3VprDIPOGqSXbbuSp86/4fUSSN+NDEuW9O2kTB/pHX1DX4k7sp2EiUwtNWSbsHn9lz6yz31e1qAH7C2zPrHRP4yv0FtAJ+Njhb7Kt31b+gb6dWB8vQ4tGW/Gb6HfXQJjDZQM0Hy68vj4uD7plv9rkN+sz8HjmsOVKKE0cBo1jZcGDbKgty37CtXopnlo3OQ/PTutTeDFBZui9YUGlEA6zWK5YOLszE8LsFTnsKbTEVpvCtysdL5cQB4/P1YOj79+/DWL+8fg69po5dMnWQjnUi5pw2fyZnNw6/atWqTlU3r3OUDLz/ZlwZZPnxbvi4WS1pQD+5PIPFl5R4nE/umR3n1FFTFVPVOH1CXKP+2QRWddJHKwlgGYi/cLDoGDgclGstIW+3v7CqKsb9+6rdgJT90UQwEDCnB8BcNULoMs9AcGd+QXxJ0Bn0+6JS5k2laBttbjrUk1jt578ZHNhZMGpPyE204SabaFiXsHtjW1AbabGvmbPdlxB/jtxAeaDPWKw3nhDt9x7sJO7BVs3MFuonInvBysFqQBehsU0BrZZGyc0YdPmcheMD6y0XzBhiDj4+zsjI3+hdYsLNakzUIg8grWFbZW2jXuyDQltN4UWUVGQU8/pI4SPOiXMemRM34ZDn4lpdLuJYetfZ0rNALh18N+8/0mgX9MCdguHdvRRw3903tXFmKZG4PoqIQHwqTrR4cNzD1j5hLCbnqi+15wWJfNT5B5Oz+j9pjNQNw5ZAwec7CSD5flJxSTJ+WsOBS+deuoLr1yEZzNx+HhkQ7APocv0ZewXXPPxMugDfNW3CPriskeK17fdrqww7zt8m3Q2ZmDM//mwjo6P/Nu9Hd4tF1zXQ7U8q2aFRulIOuN/VrYrkq3R5atdXVkOiP+1puCzJP2VGZkOV2gcWDMnJNyBmSculCRopG2WO3tceEIKDOL5dC1Lfs7QK76vfLaBse6DnzQFcBV2WzjfRWJtB2rYG/ddJi4WuvVrxKZtkr9MreOxCfMvAKs79FiSf3To3Q/ZGNjXXUh6uQGl9hhMvFhP+2YPnnIIVA+Gf3gwQO9xeFgNsrxr5ZcBHOJn77+GRv9XAZ/yUY54yCHtpFF6NrQpsD0g/S1ddbJ9IGsr5fQ6L0Tq1qrr+kj9HD84QLrJ34GxtGaNWfWmRvW/mmz1DXFtN6qf4en1WrJZeFKyxVYLtXQIWnTIH13QEcMl2NzVNyJm6AyqfUuEphaTWnKhbhHhsEEPCRJOJbM39xEU5htddZTC/YWGTPRZ7YVY1t20La2E1xIeXFQSqxfHFec/TBWIo25TpJlz5jqrjLUloZNOizSiDY0aMoeTpjEScY/QTHO69eB8J0eED4n4Bt3eCNB+l3W5SP9Wsih945OXYBedbWbbAMVyEJ/m+mUJIVvC6xXHquhG9L/g94nepJV+UIC1+WTYGDigylN2mJK0eFvwV64tVYBGYsZhyK9MKSsN6/v/XgnR+SyZnyvs2/BLvls48cIoQZbmA8SQcmEJ9+ILDfooSCHlNER5UZnjaRJakRK1UZVfNEXMm9ggby6Up2kHdATsYVxAnfghIXQFrEIeukJfzuI86UU2qE5uYUp6js2zkqHHRqFKY3Vqh7HXFLm4vcvH/xFf/zDnzi0/SOHnR/ok48/06NHX+s55xQnJ2fKuUc+kHZRP9E8aMOFbOoZRDzjONFVytt1xx8kLIhbMbvphS6VTl6c6ssvH3Hp/An4WJ9/8aWePXvOZfCpznLgSvuM1GHCOLUmnhF529aKeWWPNcUK/Z3zgxz4xm/68tnZObSeUaev9CV0v+bc5TkXYqnXEJ0OHRXF8AV/WysDhyIJkGwrtNKPbSsm7j3WeAc5DDw61BFrvaNbt1TnFvjDS/JkHrzgcDxzUPbYORN58eJY2XPnTCR8zPFr5qrwEtoZN5mPl8wBxQv9tFF24nrr9L1WaL2ptSY3F59yuAvC/Yh3Qi6BFxq4lBm3sHprYKG6zF0daHFwS6vDe9q//UB7tx9qeeuBVkf4b93X6vCWvFxp9EIb2nOgH+WbehSsEbcoSRhf2nh2nhH3DJzK3ByZvOAs4uT0RbVzzheybo2OsK2sRY+Q5RFr5gMuGfY4H1oslzJ825QEtC2vaPNKc86AMf1oE2I3Ebkp/Kaw3bzwt+ud3a8JnqO/2TbRJQdsngEesuY65Zwn/3LjCXuTx+AZfT6XfX2x0BGXN/fv39MDLnBu37nL2mdP6UOCziUvhpgs23Eo75tQkTe+kvrGiH+SQCTFU30Mm+fmeiGGEiH2zQn+DqFb5rYW6mRUxljGX+yE201TH5Dspj30afYCR0e3tM8FWmceF4buxVuyrUblGzrFoOWnnkcufEcufGdw8evxHJV2qpFL3oHL3s36OWU/13pzDF6AE/TJObkHqFkjZaOQNH3z90jLgyO11Z4Gd9DkxVJqC40irSYzerLrXe4RJ8hvr5ISzysPsRWza7+S6JcOSF0AolYQdjL7ZY2RuS9jnWhlrlitltpj/luB+FtryJ2HOXJk7hANd5k37gIyj515MGBts2GurXmR9U/c6R9r5qWEhaZpn3wbNmcLoZmzgzt3buvhGw+Vf2t17949+Fkoe8JcpH740Uf68KMPmdM/Z03xXFd0wnlq9NNipD5D1TktC22KCd+ZS3OuccA8cpu7hfvovjffeFP58Fa+SBf/beqRPp/1wxJ5Dsgt5z9fP3qkTz79RB9++Fd99LePqMsXynlQ5vMBublZDVCUAv1oEyqBSl4Zp2vOc9J+vfeSb2xT5o8u6p+RgKlUgHX1jCXL9Of0EduKDLO3jp0+YifThHrjj4xbbALSxtmHr1iDRD/uoyMz5oKs0xa9sbYiIf0v65gL1q4XrP3i9iD05YSopYARehmm38wkAZc1vcv5XV+M9wySKKYcehY4vI0/i+wsxHtrNXha6zT+QtOh1FJLJrcM9nyCNIMtg3qs6UFKB0hcBvsZm4kO77WCAAAQAElEQVQNCtJuikKpxX8tTg/q8CiKtzfLZnJCEW1QnOkAWehHkURp5MD4q6++YkPySI9ZmD3d/tRzFmcN/vb29+ri84BD4gNw69YtRanmd+zffPMNPeRgLooqyizpw2vqvSnlvWFy3Wig7AJ1QMXz1gRkNLkkWRgLVsvmde2xE+cKy4CZy5nLSlgiQ5LimAtGDUwaiY/ynz6J+7guu3MJH/46yqv3hUw9k39AwcZuyGyFwt1noVGfOGOBGjt1zABNOZvQTh2xw0uh8lNDGAitDfJebw8BEr8h/RrFGTv+0InMqp3gxbay4U+aOX7isasRF3faOTzYRlYgRIL4sT0Dh23VH3byp6zQmOHWSK1tW0ReW8D/iNIYQOQRmSYVwci1stTLtkIzsClpB4qZMuIyKArVJlFAFxfn9Snkk5NTpT1yABA7bZX+mc1XDjjCXGuW3WRb4gkf4W1gsgufwiRN6rVAGS6XKzYRy0LCiP67Pql2eAxKYHEAnvIWM0lUjn/+V+pdtcRR1Z7tCrx6VV8j7irk1+wyXfEKv2ZOf+Pt7yuB6NXoxCD6Z7la1a855NOemT9X+KPDEx+Eu/T9ofQtKzPGwOQfav7MfBBk7ZALrkdsADJvB/km5GMOEROeS9+sM5Lu/OICXTvItnrrrAcW6MM9ZaEYhIfMcVk8Zk6xXennuSm6N7o1fATCxL4C+nzLZ8KIfuVJ+BAdTboL+MlBZ9YcT58+qw1ZdHzKE/VeLpYlo0PWL/usM0o+zImr5arWNr036jKhNRa2zNuVJm6QMNvFQ8oN3Rw8ZR0TrJmLw8sAL7aLZuSQdc0hl4yH+4clm8VyoUa8bcr7ZlRhr3mRU7JuNK8JvjHtZSD8xG2Ilg7FkwV+ZGCbeWXk8GJd/QUPsZKbeQHqXGFzRv2dzWX5MDC7iwXLvgKedCpYHZW2Guk7Jt2CfpB2evBw+pZVvmmVDX7abcP6N33/888+06effqrPP/+8vl3y4sWJMmZG1mQDyLoqfSLp4UJTfxFpLpQP46W/UzDlU6BSauxvwVyXXTsLljkb4WNAPSZ71GZnPZjyqH7x0ltTXyzYD3S13hmzjfG6ok/uE7ZQ+A2NgbEyQC+oOuFOeDAXe5MNGxQ3lFwjj0ofQQTJwA6w0kA/cq94wu2mlJ1+Fj0RxG0beuMlSEo6y/S5gnFvkTjII1sKq0KwS06vs5MjcbFvhm8O/olCb6A+szPblET1ZHsLAnguq4c7D9GxkFOqj7xor7Rdqt97u2xb25IC/QpMKgmvVGZIf8DGp7BoGzttn/pM/Smp0ycW6PBO32305Zv6ADmQA5RCL5leU1OiK4aiqqyWPoXHnsrGqvjrJIgj1ED1ioMSITb35dAJfwvGWZJEP2yYF2Z6Q7UNVHmm3N/xTXqeSkxxUx2RW+iN6J4pbCA8/EgDAQEWYaMoFsQeFP2UfMPlvpI9NO45PIXYVuqCJaUj8bat3qexOkKw5rydveZIYTyKsS3PMkVYtgm2bGN/w1NRu2l23YmMfwtOwafyDN22RS9b4pge+VxcrOui7fl8+fuXv+q//vAH/ed//pf+/OcP9Mknn3FI+0IX5wNyGbXhsnd9MaCzkQnu6OzIqsqhARC1ZgzQT/gIH5JlN7UGH0DGlgnGtuX4sZM2+U64aP6KS+ePPvobfLyvv3zwV+aVL/WUS+BzLp57X2qP9cKCtYnImzw5V3nB+U7OZYxs97gkOMzh7u3bdV6StV8ug0cYPD5+ri85c/n8i8+Vs5fMX/kAdL5RfH52pqzdsnaJfh9HKiaMzWtq7bga/kLDh5tHqV9n/OWbHjkLus+l2ptvvqkcLN++fat0zUDf2HAOIeimn+SDeCfMleE/a7Twny8FPHv6VKeEJ33WYLeObukOl3NZv2aemvlqFNyat2Uv1NtCrXW1bbht8QArpmpD2ZkPTNu4AhLXSEPevlJf7mu5d6jVPhfAB3e0PLin5eH9rX1Xi4PbaqsjDW2pi8Gie2gNrUFNozvFQG8qVMKpl8wYPzykDpHBdJazVtbNJycv6lxig14YRcqiI/XWan2aC6isO3IWtFwuVR/oIVnRmmniT9YU85MAepCm8XFsCZZ/t5DwuY377hY1hGRo3YQiT/w1e5f4btwcnjDcDXmlj6VPvaAf1S8LMqYeff2IcfSMMX2hJWvt24yP+1x+3L93X3HvsTdKn4tuWKO/RsaLbdnpH4ayNL313Uzx871yfDe6v5pUO20IT6lugJPnyoXn7/ZcSnvuVNdKht90qMRhZx7Mmjjtnb6S8RjdEXvNWjk6vvemQ85gb9+5o+wNl4w7t6kUViIytKzsdUfG46BWF79Xl78LrnMXXP42Ln89njHXnmjYvGA+AdjrzamCi82ZNlwWb6A30svG1jW2pdz31JYH6uj8jl7yYk9cK1NiJy7xXbKpzQRdM+PWNxafDGL84w0g6Jd6JlF+c+nbNNb0d5l4roqF7K1GW2V9lf185onWpnE7ItO0dewC0hIGsRVFnCWaqXfwJn3SDax90geiE4Kki85NGZlPl+iQ3Ke8YO5N/0n50SPvvvuu/q//8X/pf/yP/6F3f/9u/ZuE6PfPP/+Mi9MP6yeVHzEH5wNQyResS99QIR5Rfsq6xI7fxbEvo17nCP/XkDUJ82/C7Kbc96xWS+3t79eHYPJ/gHO3cvfeXeUnovNrbW+99TulLkE+/Jx5/YyLvKwbPuIyO/8v+JOPP65vNz/++nF9yTBz+Dyfb5jrU55+hEn+Eb4HaIVe1paxU4e+WCht0TpjgDIiOqy///PtzfGtPIX31+FbM78uQfGVF+ChZ1fXGugLWdOv0XHpWr115LhU5DmPmYnkliNL3v7FFZSfAdSRfdpguVppL5fAwWpPGYMiPu2W/jDdq1xopGyCGa9tC2MHnXVOV9Nv5koClnikesf1HZFklaf0Wr0Wi64VjbRarpSGts3h05rD0BcM3Od6weLzhAuxUy5201hRSsKkQ0TpDSyGouzm8CiPW0yMURZZRMU+OjqsTrBcLiXoZxORg9Yov3yK9fGTx/qaA+OnLPCjNE/PTmvBe5aNB0haYZYM7AMOYm/fvqPQzk8LPXzwsBRTNgGJS2db7a20oCwzIVtW9HopDHp1Onm5UR4jEGHXkMSUNVuwi8+KbceekPp3OnlsEmjD4vzk5KQ+SfuYS+vj42OtZ+UNsRE5xZ8652IxB8/5xGHSJV9kuGZigbp6bwyUhaKEs2HbXdxnUHbKtU2Zmyoji5VNFCEDN2UU4CdtI8yoLAJwYNuOgwXHlDdph8iBUNuyJ0ieHvwtaAzMLWzLvoJeNnMc4fY2XYvdLvO1OXy2oW2Q8La1JUvIrkA7RYYTRoKAJLKTJk/SWvaMlBWYSOpf+VF1ZQ9V/8gs9S8gr7Jps9iJi1xGFFP6x5h8xUuRq3J6b7RV12Kx1B5jKBuwg8MDFoaHtTHbQ+kt6LOtmUxz2WF94p1AnsRZxvVzPVUa/FMyRZQPe37i3/JG/aqelXaO/3XbM7/fZO/WwEi64J3QiCDe2Y77G7Gb+RsT/h0jTc22xW3rsROyjfjN+u8oAdtqIPrKpleA3lp9KyRzZhA9ZcI6c0uwXC7Qa4vSbwlPl4pOzCdbM2dlrs489/jxk5rzMp8FV+GPOSh9rnyjNvSiC/NpwCXzcsZq5vgc8oWm4EdlrMmNnQI1aSwsVHACZohkpBEmeQOcSR2dHZqxE2RbjXrZRucPyjolm5XMw7HntERTBhS2ui8lqYyrrNa6sjmKnBbo+46cIheZPOjNvCeoyhMEQ2PD3LphTkm5M3KQmgVwFUgZU9v0knfkE4R+661otS3/JKWIUC3XjS/bN4bPgRZ/pLGv24l3XsGlI57rsK9HOvSSZMuWbfXWCqlf5tJAmLkeJMF3/THeXeD9eR7aN6xeIv6XEL4JqvLDUzm2r8pHpO1qr8z5WXvmpwLzbeC33npLDx7cV/p72vtr1oKfcQH8KZfB+RcmT5481QsOH3O4lHEQmaS9g85aIeUlHLGqszYPkibhxQJlh7+4ExYkbdkEDsSnz8WeQRBZpjk+YaEfO4jbttKXU04Qd8Gu/pY0EIC6NPXVpvRN084JHFnbblg/bViD5mBkpM/PtFP2lGYqfyQgmOIHyBLO+Ml4rfysgSk0WbYgfpsn+Uyobdms7ZrV4pa1a5LuClOMSVNpST+FTKVUexIw2zjhiTgCKPYVNzFJ8lqYmF3g/QkeKMKPqMMuZv5mnmzLkUvZhJJnloO2hihc3oI0kT2EeHBJtgu4JFmzievvgZSXcmJfYeoDA2vxYKS/jTPD8AjLsn0FmX7RlA9pLBhD6dOtEU84ySRsbU3IRApb72ssBIl08p4SGMuyXbbk6ie6ZqyKlq+FXnkmaraL1/AozJo9XA5hwlfquME/1JhQUQq1Xeg1BonBU8bXQIpRFKPIILBDgVqPQeJJkqf85KTwkaNkgfBwDcghuW0XPdvQZix6F4lr6r2DrCEaaSwY4oEy+iF1DEbcFEd4okmjlyHMHIbzpXg7cQkPtm4u3kQ6AxFvUb4sgRHYVmcOzxlBzeW43RprlbWyJ//s08/q5xn/+Kc/6U9/fq++cfvFl1/p66+fsKY54VLunHXEhgN7aRxoe6Cxq7VFwV5QSpPE5R/v9NkLLmkvuFwOoiNNip4PjHHuslis4Ie86P+ENcKD3peKHZ5D4/wc/p4d67PPv9DfPv5En376OWc0J+qUe3BwpMPDW9rfPwKHOuRy9Nat2xzi3tLB/gFrPWhRx3HMGuicOpzW2YEZFyv2rgdcDOdbpDnAbu46P7+grs/1KP/b/ssv61I4a7sTzoPWrGdMvXprashSNOBYkNKPAxOfuN6aemtaULe9lAMvOc+4deuWbnHRdjs2ODqczogW1BlSnG0MyDfY1HlU5tI6MOSgOe4N803KTDmKGWmLzUAbXtA2F1W3EX/SJNrVb62G3EsvIOPemsJj+uBAPyQJRES5ozbr9FNJ7upc/q72jrTav60Fl7xteSgt9qV+gH0oLw7LPVYY4Ys9qa2Uixq1hUY36ABdGVuaMclv0Ih+2yDb84tz5Rf6XnCBkHVy6rtmbs28Htn01rRcrrTifGGFTCPb1iAoaaovwlBAwE/5UPgI3asyrogThWdb5tYqjlJJYi6fl/2XEfB+6Q6BKon6IBf67FjYhpFuSrHNs+PZcU6RBIS38NJaqz1A9i+PWZelb+fLJTlnDP3FcqE7XOg9fPhAd+ibe8i39U5pkKL8AYwhlhDqYZs2nJCgb4SJLfAiHz6ZPwHrV2hgigfu9Ar0jYY2QkaTnBA+/QXpkWN24/zGJ6V+Y4IbI+0pX94vo1hIrrAQG1xPY/QA4xMa4Tsfvjw55Qz69Aw9sKEPThnT/mv0zpr5mKGqjLuMv04fSd/qravj7q1BT2qSuK7VwsIeuATmina80IKr2lXbaNkGeTjXyIXvuD7RADa5+MVeBk5+/AAAEABJREFUg/PzE/QwPKDHBG+CrtCPfbWvzqVv0BYHGvueBq/Agmvlrs1gzb9AIFmTmW18oyp0Dplt/VJmlwHcLu5gxjeAoHoSh8PbtFSJdhKg/9HgeRMtoxfTNra1TYrlCYQ14t1or9bVdtHb1Ja9qxMeNMJSzmYzaE0/GLAbNPqiK3HNTbH3VnvKL5DmF6Iyz6WPNGgsFgvlrCWXwYn73dvTRWq+XXvEnckGHf+Y85RPP/u0LoM/Z55/9vRZzX8jdRoyrtLxYCL9tPyE2VZrlL2FbYka6jsayFXKyhYXAXEbGqG7ZH2UfW74fvjwod7+3e/0FpfAbzx8o+5h7nI5nHqmbqlrSETH5uet//rhX/X+B+/Xz0V//MknrCcesf99oTXzXOoU+gW3ZEsDXgf1niLmN7mYqyOrzJM1Trkjijwi+8ztvTXZnjJQFzrF5P47vy0rj36gCeuVlTauOuzaFfEDXrAkmIoVhGTWPjmTyjojiGxtq/eu9NneumxWUDAUOQeajXEEWDQcbFaishNcY4L8HVqd/l92a0V7yXyb/hKknKRNcw/08fAlhYIwVtNv5roEkA1tou8Ok9YIvikLnQh/uVopAzsDd/9gX2kINyufPswnP7MADTKYj4+f10/yZAOTDpLF6rAdiOk0cSf/0eFRfWruLgupKIXQTaMLk3xZxOfw9YTL0lyEZlPxmMXYExTf8fPnyiVzFKtteO3Fa3jMzwflW71ZoN27e1f5dF4+jZKL4GwiarHWui4NPSgdFXUhmQd6KkPINi6drdJMfbZi51clzwtEJqbTlqK6tLuq01JmaJyzMcknd1KffHr2mAvgLCwjryi7yCj+qd7H9Q3TyDhx4SO0e2tV5yWH5Ht7+0wWgAvF1H+1XFGNDMKJ/8gyskq582SUNojsEhd3+ApSp9iB7XhZCI+a0yWgymeQxrYtHvGW7eIpdQ06aWxiwJw2dAMS80xxNjb1sWe7qcXtRpqA8PK/bCduQmtTnL7RzGmwtcUO3cg2vM0YWMRHNql7ZB/EHQxMwIlLWtvwC8/9Cr1N7kVfKJNi2iT9bn9/j7Y60BFtlYn8kM3sPhvdtGMjjzChG4yUj1eQx4JfC3e9JGHrZzD071CNdYmMAQJnP06Udt4TRuInl2T7Evp1me/PjSVXv2o44jF1Uxm7rMuXbeIm4OCZ3ARfpvm1ODwzwuGXZQk7QY47jt/w31oCNj3BTXbsCZ2NSx0i5aADPWUkFH21C5LXPJG5K2uB+sAW83U+7fk5F1tffvWlMuclLsj8lvk9ehVyyoFi5ux8ECz2Abox80j07TR3bZiLBnTPNK9F74zoyElXjgpPggkX7+F/hjXz2VsrtzAjemvOGzdBRTthKTN8XTBXp+wctjV0wYp10IRlzXUz3SnvAH9jnGq9VXzHbg0+Ekp5I+ug0E95I4vXuAcOCVJeyqgyLy5q05OwpLOt0Oi9F83WJrszt7TQJj7pZmhrwknCtt4bLduyvztCxCY9DixNLjzbp8J42d6GvGQRzEM+Act21a1hjyWbqzbWbIxjC5KJTK9CP5OhzVCQPPQ5XQedRQPxJWPs4gAGi9W8CEgbhN/UL1iykcm8n0vgt3/3tt5++x1lc3x4dFhj59nTp/rii885sP9En3ERnG/LZ32YftF6U9YQQW9NoWsZ+XVlnGRDa1u2pTwzhCm3ZRtPqkNd4Dm8T31wYC0/YWRMTRipYtUgGSpv710pp1F+AXouikkyaqY1bmknKvVuzfDZioYwRPOe8lS7EzBGvrEpcmBsbKo/DLqMJ87ijzLJKZyyZ78qiPflY09xrUkW0eSf+UpZBF0+CR8ob6TcCiRv2bxgB87Iv3Vj1QO5sl99JceroT9lSOpToCjv4JUyiCvmiQi/gW3Zrdastolhr0CiyADP9rFMGjt2IFmasA0LrSkP0pw8KkNC27J/flBInio2LRR+BtpwpA8PaU/4GsE2wdayGv0xfTlYMLfFrv7cGvQCvdZQLdK8NnqKQO5TsTimkHpf8XJdNpI1GezKgkynAN6EVbxl+A6fhs/UN3UMMlfEnumTkhw3vA257RP+kn5AXgOyGrDjt62UMctEl8YiSo2X7QpN+oG8U/kbjch9DGF5+nNTb10NdHRHaw13U+8AuZfeWvbSX73ik7ZVmhQRWjP9S30AfR7KKhZ2Xt5xT87QsC3bU4BiB/Hu2ibGkpskYMsGrcMr4GCzdY7oaZszLjyfPHmGjv5M733wQf3c8x//+Cf99cMPufh9rJOTMy4WN4BLxotBm7ogZIyNrWi3toBm1g+gLWXKkIgjHlEqsswH2dd1oT+Qx+jchbKHXC6XWsDLIgdkYJFDfuwOGusBeyG5K/TOuUR++vR5ffv3088+55L2hRrp9/YOOMvZgsvgW7fu6s69e7qbbzFyFrO/v08Z0LC5JF3rjMuNnElAVCn/kL3rbS5ib3FpvMfZQ4P/NYe0Wc/NH+zLOi//hivrvKwH8+G+pJkxsOZJG1r5gzJyRQWVr819BLoL6pQyczGd8u7CX75Jd8TZUfbSWYvV+CWPbbUGsDM2Isece4T/s7qkOVXWc1lnzXFZfwbFI4fDa9Z7a+Q+piEs9da0oN07wAnZQYkL73R1bdYDa7WBuVOK7BdcuCy5AF6sDuUFFy7mwkWrXONoaHtcvOxp4xX2SuNijzT7MpfGXqykRtu1rrH4dwiCeqA9CSjjYeQyYY28sy4N79MXL06o24WyHhHGtvqiabla0tb7hY4shdmQP/UPMrZSF4J/sqd4DLWwjF0WhVQ4NkIklPcUUe68zMs2dd0C/2sf6FR2EpSNH+fOQ2gewlOuxpEC6xHBE+Y4ctkWBSspomfSR07pD+nHOXOMfXZ2ro4M80WLu3fvKBcz9+7f1x7jpWjSZ+a+ETpQlPMHbRsXoIBvfiqNSbMLdAPhNmHAtuxXQaZf6LFg6EYQo1dNpIWEsGgCpX0m+ypsaqBXc+6GIAKK9fdGaDivlwE/cAA/icDDc8nH7CZja64yR+bL6MXojlww5Sw8dcmYytjaoEcyHm2jl5rcgFV5e2vq6JTem5otZgc1Cmsa6vLXw4X6uOYCeKNVH7gA3sjjqeryl0vgzeZkugReo9PAen2m9eZCG/JTmNyX6os9LdBDy/1DtSW6CP/GS2280NiWGtyF+kJ3pXTgCcJ4FOUBCd4UsfD6dTy2rxjBaVv2DuZY4wjKmhwjMk4bjSjvAYzpeNv41tI+DR/VJTxxSS+yNtNOxPfe9Cq6OmuZzhwcu5HGdrJp6gtD2SHcW9ci8/dyAZ2u6I4333pT777zrqJLMvcmT81bzEXhIWH59uy//uu/6N/+/d8q7Z3bd5QCcsaS85Ugv6iWD6lkDs6e8fTstObvAX0fOiZD6uHW1IBtxcQycXHvwk7oDuKfQUK6SNUrfT3zURDeQzs85xvB9x/c5/6FtQX3MPdYY+QO5o03Hqp+2ePNN3Xnzl11ZJe1Qz70/MnHn9TPQn/y8cfsf69+YST1OTk9UcbZOhfqtA8s8FiCp4Jw68oMjM/wdH5+VmuY/FpI5kzbypl8773kUDmgFxmV+xd6Gf5t3t8RIt01VqlD/GmXGfHTmyfrO77nvBO5jICEQIWADX1p1nmxCYKNRl9Of14gz61MX+Ztp+xQZBhWyACBkXmzbA2SedxkW9VPaaMFYyXrzLp7zF0JZ3Ct9yQsXZ12CwbohL+m38yPkoDJbZtG7criO4vs1YoJBaFn0ExhS2UQrZYr7R9kM7Gv1ro2DM5TNgxnLJYy8KKMHj95XJeYUURJn0uvYI/LsAz+DZdpUQBJm01DLkW/fvR1fdM37vz88Uk+4YgCCN0M6jV51pQlTPg54gAtyuWt3/1O+Ym9t+rbFQ/qgnmfC+sshDv8t94VJSiT8Sd5QshqEMxEPqEpZTSUbNB7K1kmLouCKPdTFpcXbCTjz0A6ZYOSn1EqGXC5HXc+2Zm4DJYFk8s+nf8WG698uiZ2LrqPjo50yIYs8RkAUXChFTtyysAQxjbt06rNlgyojhzcwrtkW/lLOWmLlHmO0syF9DCsGWSjbFKQPvnSZmVDI3ZrverXt/7Zbtv6G7sQGi9DmArb2rGCbRiWKJzHmk1cBV6Jn+BKY1+3CZyzbW2XTY2wcY/BpNwiq4GNaWTwMiLbGUknWfYWwm6E4E+7V/1pr+VyqT0uTPJN37TXrdu3dOvolvYZLwvGje3LCTRjY6IrRW5pz2x+Qys0SSpRjv4OZtwtAwVd3tkuz3+vV2TfeLnkzxt3JGBPbtvxXuK67zL41+Wgkf8h+PzJpPYboe8qgeihYE4ffRQ9tIxOA/EnLvowc0w2wJlzctiXC6z8NNEXX3xRF1nZmAS5AP6Ci62az5890/Pj57U52efwJBuDzNf5/zHZGGQev80GJzozc138SbPKwo+xZls8Udo1N+EIOwXzTtwuCKonYzj1iG6NPdejInll3ssmI2uRzJ9ZqCZdkDzL5ao++BadvoKXYImOT1zSTMhc3+CvKeVFjpHTjPgpqvR+DkUjt8jvgs1eZJl0iW/NCt1lbRZZa1HOXNaCDVN4Txo7NU6O12Mu8/UpfkBMlXtT2TeFXdFPrG3lL6Hm1Vuruqa+wlxwuJm2yJyIV7YnyHgDrL/Tg5qkj6WH4cqzix0eCM7yaQqBXxWvujIJA3artdIe/efW7dt1iJhPd//urd/V/5BLG2ccfcaB/YdcKORnsjJ2sgGOPNLHljUGIwdTJr205mZsfEoZ9J3eulqf0ZT+4taIJg/p0ydsT+HY6XfpfxM2rOMH6p1aSaIo27Jd6WdaBKggDElDM8B3/Uk+t6p36jeNm4U6/dj2lDY8sYFL/oGDmVp/pR+sLxSesi6zXHlWjIXIL7RCo/gJnYJEsgmazFgBk/va2/gCrN0nPAS7YZN7xNrKGX7TK24Gyb7jc0Px3y3nxMoraSd6ec+AQ9KmPsGcoURFP7FJx5OuM8WRGIdt2RNkAniZNmy9qaUfkTehA3LIgXloF64IJfp7ISW/jO9KoFoFXgYOfQb6UcZK8ROCIULcSL8aiB9x9961WKBXV0ts+iL+1Ktt6yVZsyE5Y2H2fT97ygt3OFLu98k9cWDRDAVakuxWZ9ws0AE5cEzYxcU5h7gcEJMwdcCSLN0I7ZqReSiYxnvGWOSTFLZlT20dmpELQbJd47j3xEWXDLq4uFDmsCDuETkLkzyN9DyVz7Zaa5V/gexXjOPVao+LzT3Fn3ktdDttMaO1XnmFQYRbfgfsgTYZARKY25g03/0xGZMaGyskRuHOfjB8uiny7X0h4R/oU9kPP2Xt8snHn+q9997j4vcPeu/P7+nDj/7GWucLPXnylHOOE+SxRn/CG+dZ4xAZbemqSVvYXS40mTBT3gRLCoTBpmzbalu5dWTTGnnBZDfi+g4mv92Kh5OTUy6ln+iLz7/UYy6tU4eR8lpbKJfBnfotuCxY9JVWzElZj+84PVwAABAASURBVB3kG76cM9zlcLbWXlxy5ZyhU+Y5ZxbPnx8rcjjmTGYYh9rj5lI2aYOc7QyMs2ekq7Uf677p/wU/1nPONrLmST+JXo+eH2jY6JCshyqc/jSN37RxMComfSltkn6TNdgBa8cjzj4ODw91wBlP/Amfznq45IBu6J2ztgrSP3P2krACZ1Q5FD6Gz6dPn2n6FyTPdcY5U9YgI3WocpvVe1Pq31qT1arfDbTtBgxjl9yR50qLxYH6Yl9uK8KWGr3gWHMLLl/ys89DW2gDxq1/JM0E6ECbzORLv6EPjaOGcVPje+BsIojczjjcz/lQyZI2GQbkpJGsTQvGVS4WDg+POBs60gHnDZFZeNfWjNCdsA34O1sUT4kj+BEPRFKHNAbOVwiNyGMa5JNrck/Jkm8Go4w2W2iBTk1fjGyfPHmifPju8ddf65i9SmSe+Fuct+UyJuu1e/fuKx9atWmrrfyFO/SqlDgAQQmuoG98kTbxsV5Gwv85QFvQ7JH91G54dtppaiPSUNnEYL3yvC78lYTXAq48kW18sXeRsIDWnNiY+Urn2qLSt6bYG86fM+7iTl0yNqM3SrdcrJW4JX1qj3PujEk7KYu6hJsnlhIq9OgQeutzjVzkmnPXxgXwUhuhLbgMPpc2p8pPPw/rE20uTlgXn4Iz3BeKqjI6SOiP6Pe+3NNq/0irve3lb19paFAjzQCibwbSBqOsEWZiwxh1t2ZTrnHylXty/srf1zk19QvD6VXpdyNjNW1T7rQrkUbH21bD1k3Gku1vRPLaU5qRBokuic4lSCkv89uGe4v9vRUXn3fQzYfo5n3VOced28ocu1quFL5y0Rndnnlrs0G30wY5B14ulpXurd+9pd///l/09ttv16+aGr6fPn2q7Bf/8sFf9PHfPlYuVJ8/f6Y1/Sp8tN6VdDRw8ROdlvuHlAd5mT+9bEzADmyTCpgx4Cku+Yf0X+SaD0EM1F0Q7JS3x/pun3k6Z+A5y7l7N5fBE+7di31Xd7kcvpMPdrEfTlrb9QXCr778sj5U9+c//7nWW9kPZy/87NlT5Vuops6Ree9NQSNfWCobR9LkPOfFi5P6FZPI3nbp+Q5vrTUqEGmAbT+ogH+QF1Xc4RSB47t6xxUQ+IMe8iKTtC0WzTnSLwf6zUbpMwGBsq3eeiHy7MjVbqo20HUOtWOgDr3QBHN4Ardu27Kt0Cx0aEI79Ccs1NGtmZPdGnwNOmcdlHu1pt/Mj5JAtcNW+B2hR8hBQ9C2awCtlkstV0tlwZ0FZuzEb1BWF2xIM/iiYKLEThiAFzROmFosF6qDG2gNKIzER3Hlwvfx48dsLJ4q/idPn5SdDcMLNhpnLOJDO2Ws2KikvFm5ZKF7mwPj+yzIHj58oIcPH+oe7ltctiVd6kB3or9SM57w8fOAUpCPfd1OWQNKcY0ivmBzk4lgYCIIK26uznvGhXAOniOryCQTQJRq761kfMgm5zabskwWmSgOa1G/KlmmbVJGFFw2eOuiDfUtHw27Ie9OWwat9RpcVv6SEwWIdAbaY5NDt/DIAib0BvhOikb+RTaLGXTYHVqtdyU8yCCMfRN6a5p5uIyHJ5vyCypOrMnYs2vrn6xvfdvX8yVDhVR4uRKUymKjeNBsAyglRz2zCR2QQVB1py9v1hvFHdSmlHSIigf5QsW23KzII+2QMbHbP+NfLmmn1VIr7AX9P2ltqxYJlDFkY8cEKoxt9dbVkW0UXG9NtiUFKTPQ38cgm79PQb/GUiJvy54QDnHij0vY1j+P+Tv2qX8eof1T1iS6MBUb0EfRg/GjKRN0iejCzO1nHKDlZ3VyEPiMg72nzNk5NPmSy98s1D///IvahOTn03KgkoO2zGtRK711ZQ67xyYg83V9mh53DhJrfjs6UA5bsjnIgUvi9/f21MjX2qwTYSmDUt9hLJI0z5x3thOWOqY+56wxzk7PFB5T90ZZWasEK9Ycu8i6Iv7ELRbLWhMtmBuTxw5/TDNUNLRDa8LIXD8ynwzYA5uYNYfFF2Un3nbp/dBcsXG6xJL5Y7lbBvMpMtA/pLEcvqlrLGFHZgtkuKSecWeNlPVerWMy304JlbT6RQz6cXp+stIb7Zd2zrruHmvVN958U/kk+L3797Si7fPTchkz+Z9Pn3zysT7Lt4HrMPKY/nlxuf5I/xprrI6EqURkaLvTB2NXX8SNLQRPNUS3BHGpzEhAAVmPrH/KTVhF8nIyYu8+3vV8i9vkb/ASLBgjq9WSOq6Ub1YlLOWl/0evBHFH/yS8QM1Cw6yzbCt5etZHPfUixiozWXlPuKphRV97GZ5mXIvY8aTsK+83UbtKdeX69vS+SvyTuaZSefMgtqKbeoxpW9qUp8KU+sMA4sSlrUkmnNvwisBNyM5DQB4ypscV7crGizCTKdjJ8K1Ocs6svpL2Km52vWpPPIwaqFzW8DmEij0wLsYt5diRQcJSSKM/pi8u6Y8dxG87UVuknDhj7yJhfz9MLF3xFX9vTeF7tVwpYz1zV/aTGROtdYk20DcYxFTjf6BPDOw9NuxBpnGXes4ZLTtoNd7saaw1ym6U0Rl/DXdobWrPuNY5e/zsP0Mr8pbMY9lbMH6TJ3mDkj/7odRlwaV2a10Nmq9gm19lRoXvanP4L5s2DucvQ2YOJs/L4Zf+nXglcUBYud3U20IiLPV6ziXho0dfK5e/73/wgf7EoeSfufz9iMvfr756pOfHL7g4PNvKYKMR3jSGWJMUGPt1T+ImmPJ8KQMrh77GbzfFvpSNSbmV55wmduJt4kBkk75xDG9ff/1Yj+Dz8eMnylmDZFV66KYNhWnIf8k8vLe3r6PDo/rw/L2795VL3VsczmbNY5v1ygYa59T1vOrZ6Qsr1kc5B8ovWexzGdtpz5Hxd35+Vj/j+JxLtHyovc448mF3znSOCTt+cQyts2kdxLlD+E3/yRgemIuy544//Tt+w+dU3lLhp8rkwvqgcKBcAudSLnNM0jX4Tf2SN3Ry9nLOOq/AOVXsnLecnLzgou+F0s7Hx8c6OTmZ+CJt1iPha835zZrzgDXjZc3F7wUXvxstlW/Tue+rLfbVF3tyW0rukppyGRPbyFv0h3FsXAgHXQNphqTBTroC7SHSjgVx8TtozXnOOmMsQEbh54KxtoafDXFjKmhT9oJ5damSCedFWVvkQH0R/UYbkUS/BjMWE9O7nD/ylepLN9OruIoapxQERF6BcJuybcu2Rvpbxsazp8/q8vfrR4+Uvc2aNs9a7ejosC4rshd58OAhY+RQHblCYqKtiU783wgTexOSn6h/3oc2oC1K9kgM51VV8dAchE4tScqKI3gnbIqriJ/lldJmwnEDmAovQUoP7yP9YbO+qF+gzFicdUv2wzmrDqJXbDMeV6WnWmtFGIqimXXdDJAeuNy94DL3fLoA5vK3cfkb5NvA4+ac+DPl8nfN5e8G3bU+Xyv/U36zMSSX6u1A9oEa9nJ1pD0ugPtqX+7RUQuodQ1agNgNuXYQG4yGJVAM4uTBx3t6rrl30kyxv963ZeUZqWnaLm01jBuNzE0jbSuMbdkT8Mp5/QBsydX6JPMXhdAWLqT/pDzb1R+Ojo5KT+9xppG5M5h/0aL3tMeoNfo+fer09IQ59Lh0UfpVoy/dvnVbb77xhvLB+QcPHtRZiZtJ90KPnzyuL899zXrlMfN+9Fnms3Pm4tAsGbDum+wBful/yEcYf5fauxLKjgP39kn9JpqcmUN/HOgoJGm9Kfozc9ER89IRevTWraNpfXHvbn0IOh/8z4dq3njzjdKxkcea+S2XvbnI/vTTTzXj83yYjbui55w55YI3H+q6rFfalbpk3XDOHJm5/ezsVJn3G3LL+qa3rrg1m7nhZv8/jI18qet1dhO2G/Kyfzfum93JmTYNIs9q203Gzlht33tXyZO1XtytdcJbyda2xKPXmvHVmORJKPkmdYQjYY3xEBsvyyWJfk4hMuWbsr2NTy/O/q6Fxm/4MRKgcRi8NYBx2kbeTR2BZzHZcwHIonLBZiELfdPSGYAZaOcsmLMoTYdJx1mQbp8NQT4BslgulM1iJsjnLLKfsBnJ4P7yqy/1eDugcwCbvMJsWGhnQxnaIwM7tHJonJ8WeMACLMoih8MPufTNTyLs7e8pPNomd6lchgcVqKdegtUJ+pEGchOFOIL4KBNlEl6H2FsZblgwRInn07hRRCNxphOH15bOiz8yCxKX8D0OAbOAz6dm8nPWufiNDJerpeymNQMx/2Mxn2CNkovMku8AWUfBHtUEs6/ILAMkIgntNUr1nMVDELnmoCTlzhiQcyaupA9voTkjtBJmWzZIlYO4d0Gdkm5Gyo/bJs9N0PVwveLXjzImN8XKjou1Fv7IInUdmKgyWcc9xRCZXkObXMqKPp1JZm67pIi88jNdcS8YB5nII/Pbt+8offGIDXTaKvFrFouZgLPZzQX/OZf9KbP1psVyqUyOQcm59YlPulR4nJE2gS39Xc1WXlOZk+wm93d726662Nft75b7l00FyzJj1LaoBI+vQf/Qhs5V/McOysNr1433t+e/pQRK5zB3ZcEXPZf5KxvdIHNNzd8svuun5zjIe/7smZ4wf3/FAWO+8fEVF1WPODz5GsSfT9FnXdB759DkSPkJoH/9l3/V73//+/qw1sHBgRhcqvmITY/t+rBM5r/Me9Gr2TxEVzbmFtuKsU22K+BJ8A0wYRzw8M5B4oZ1RTCg41PX8Bb9nPqRRPmgU/TxkrVL2cvVpY6e/EsttnELdP+CRWhvk96GJVT1vA6AGgF2ymd2YW7NfLNmDk5dM9oW0FlxeLpivk8dI4uD7WFmNoR7eyvK6rWumetuT/Sg/o/5wH9qUODVW0PmncOSpRpyTJ+7oB9ERlmf0Ez6sebH5k9b/VgaN+XvvdHXlzpiU3z//gNlE/zuO+/ord/9rjb1GW8ff/yJ/vjHP+q//uu/9Ne//kWPvn7EgflGZn5KHw5kqSHHTn+Kra1J/078UH1vqL5p8tnWrpyTPP04/Tt9sjNWbcYMwr/UA6w5Qy9pfwjC14SuyXaRCc209/n2cDtj1Db9flGHJfOBfvKEl3PWr/mAQMZt+kjWvn//tVF6xDehqvZ3eIWHnWLw8hBw9UYbIZ74J9CkxH+/h56j9KEN/ShjctgSsa3Wmxp9z26yaVMeBfqeJnluRPi+mVZiUr/wk/6cdXXZ8Jl+VUjt4Td1MIyF1yt05SIs1ElS46PyhHACf3WwwvuCeWfFvJG5amCuDs924qih9S1mVPJkLoqsBi4+koHs0LbsqT1TzgSroTPidmvqDZmBSkemhKUP9N6Et/TKBv0d2sIkvnQLuil2g5ZtYrZPOU1eU057BclvE155pnTCjGnX2De1lUUskXlwK4j7ZVR4XkEid21zwL6uD6J/+uln9W3fP3Hx+5e//EV/++jj+mnlJ0+e1mXh+dkFh4wbXeRQnv3+ZjPSl6A1nWRBGHcxMdsE3fRQxxadUCagAAAQAElEQVS0rtaoczPynuzJT3jH3zvhXZFNI12v9Pjd5IKVP4ZBraueP3+h/KrERx9+rCdPnsGbZHfs6HhhS6HRc7YD7QY9z3SwV8s95qhbHNY+VA6dc/icf6+V+SK6+BFrvs+/+FxZ7714caLlaqW7HO4+5JA689rR0a0KEyZz2pOnT/UV68OsE5/hTlj6YUt9Kd+2otfThzIfJI6sMn8Zr6135ocl67JVzRE5+8n6aX//QPscqtf5CevKI85BDg8PKk0nz8hYyb695o6LNeNgkG3QcG/q0vcZF4BPnzxRED7zhYSnT5/o2bMnen78TMcnpzofpLWX2vR9aXEgLw/UgPue3BYINLJtMu1v+mchFQCjKMtdAxjBgH9UV9wTmmRpg0KKPsscl7Vpzg3OODu4YP6zrU59FouF3EkvIYtltVHqnHVk2sa2RsZ35BgdoX9KM/6gWtlW64yZ1hgjF7TtseZfL/r68dd6cXJSsssaPOdw9+5O31g74BKjs+a3nWaiHRrospE1bfY6biyRRphyvWInlMB/0if6kGGBfHirLI2a6sybZ+u5rD85Lt03OcabAn90WKjOCKfXCUYX5Sw3HxJ58eJYp+x/cwb7AvsZeix73ke1Pj9XxuaCebrRvwYU8bxuGqnomPpS/6kEQohH4Wkc1uiMjRr+DrgR1nB+qvX5Cc4TrS9OtclPPqMD1hcbwuhzwwINsqdFP2IPdVt7e7e1v39Li70DuS00qANsY29R+oZcI9CMYspV4emNcxTc6tJEj116fq0OmDdcB1iK3gsG9ODAeW/s+CN7W5oR/wT9MEOnzpyVPpIyaEhou9B6o0320M+HWrGnb83qhPXeFXdrrfT3HncY+/v7WnEe0EgT3X9C38pl5/Hxc51xiXvBPinzZS4/80HhBXNAvkGb/7f7r//6r8q3gnN2kn1S5uO//e1v+ujDj1ivfF5rmVwq06yU29R6ExxOMqI/Jjx+fUdjJ/WMKVNkG2Tu2rAWGplzE9Nb12K5oG4r7VPHrAnC971791hXPNDVfc5DvfHGm8r/O34T+y7riOwB18zXjzln+vjjv+n999/Xe++9X994zrojc3TkEdkEqfsFY6TKH0e11ih3CVaKO/ykruEz7n88hPuZ69kd+2XMab6vbfoFo4E+nbVD9ucX9LvoMNtTO9KP05cXy2XJlGAKQWuTh4c+hfe1j1UFJNMlJJVbEtEFxsCsllKzQUKXjayNBoWXrJHUmxarpfaPDnRw61ZpM/1mfpwEIuyiYMm2eu+FLL4HlGgG45qLrSioNQea6SQDA73TGBncwYqF+AEL8qCTP2nq4pfF9RMufx8/ecxm5Ikyec40csmWyTLplyiLLL6ymM2i9tbtW8plaBZjURx389MBIP5cjkYR2kyI9L6hlP3Aon7UgD8DfUTB5dFPYCIfyFYnjz0wWW/qYJlJmYOy1HVGBk4OmLNQyAI+4XZD4S+UjUr4jlyrznTkKP89ZLdarbTcLiCESZ3WKNQo/TUb7CADM22R+uUwYMlgXC1XLAYW5BAL2zWb0gutZ57IV5fqKNPwMdMMj6EXOq13hU74CsJXQ4HOsF2051d8gRIO4raNdwsS2lv3a2ySXD2+cr7iIv8rYd87gJ5Ao6XNUv/NTrvVBE4/TngQeYz4yTGVEt5AyaK3kvOCzcAsp06Y7epmyRsaaZ/g4px2QP5RXJCo8bRcLi5l3ZG7UXgiMuWN9KkRPsutX8hQFxVeLh+uGASwVxE4y/5nedmWt5WZ7a33n8R6ucVe9v+TVPOftRrpn1sI+7KauG16bHAZ+P0cpXMY2KW70Ffn5+d1MJafnMtcnc3I01z6Mo/n/87M8/gzwrIxmeeR0EnJ0Y3ZkGTOzlwd+979HKbcUeb2xGciTXmBmWuWq5UyBwaJj25s1IknJJU628YKhMHmfeNjkU4aWROcs4g9ZxMVzHymzMyFwnR0+XK5LJ2cMm2rtaBh7wBd3Vr8hrYlntQ3tAbWR6G3yboI+W22c2/ikiaTg23mjl4bklXV9aq+ufhNWPgID4FNAaIO4J/iSXWAEZyRb+rYWkcmTanqSFttIjsQt+iPL9feCGIXeP9hnvSF9L+su+Lu9Kd8uPHe/ft663dvKT+H/vDhQ2XtnDQ5mPzoo4+4AP5QH3/8cX3CO2vpHL5nPRGhpe+23hV3+lnCN6whaiOePrjtl4kTJnZkGxuvWvXndmknLAh/QdIVCPw+s4WdViITT+WvtsQjwrdxtmVb4skr6+HWe62RIpvoBGHCx4Y1cGSyxh6oU9ZxrEYyrEhx4/MTB36f2v/ERW/JVX2RY+T58riIIIjCgs9ykPrKuaXw3S2yVuIBWpF/yhxrTUwwbWZbaR+3+MHOk7w3YU6SuEs3Hh74nmo0uXnXwysxOYEMcFMrEo7s7waFr/T32OFzRH8Un9tsomOlT6Uv9d5kw7OFmRJQNVTMCAiCdr0TFccviPBFJa84KJ7NuGjMUfPeoasxdoWZ0uPYPvEH8caObAbabmDcZN8TN7XeyqNhX43/0GzoZtuEbyErB5vC2JZ7U+bnFXNm5qy4W2slwQHdk3LGnbaYRXrZNqEHbGi9gvDjqltoGl7K3kmnrZnpQkoFTaYOjyanKtxS7Ck8+7QZkXLck505O2udXFB++smnyqXve++9V3Yugx99/VjPnx9z+XumXP6u0a8Dl75UVSPyHauAFKYQBHEH+C+fcP0yJNtq1DVjqurb0iZdbRteNm4n3E1unTzYhj7gwW/QJOLDUw59v/zykT7MQfBnXxTva+ZWEmgsFoyzkQdbyIGwtNHA3jj1CR9Zi+UDeTl3yTx1585dZf3W0dOhdcrl5OnpmXIuRIWnfpG1TQ61Oc/Y48BwQT+xzV3Hps4l8oH/fDD+9PS0vlF8zh65AK2zfHOHQ9wBPR8eilHYa83qratT7oycfSwW07ot66b0xX3OnrLuPOQSOHzuw8NytVRnjWfqGJ4vKG+DHILMKTlgDy9p++PjYx0/f678C7KsbXPInHXvMbxebKiD9yQugL04UAPu+NuSvr8AtImaRDmWeIMSdHwZH01c83CY2Scgk3FKRcImuhAY65AzfWvNWrIAr5FF2mPBwf8CecbuuKc679easiMbYaoNKTc23umBBYrTDOGfIv77vFP31Db9O/0sv7aSy5KM97T1Gf0vfXj/YF/p5/kW/D0uKnIOuULmlRe5DsAIsLe0NTnwJ+71SGqR41XoJTPin0GHwveP94R/pFLP9BoZxoRGTlg31SjB3wU35f3hYZRY64pdCoSV4K/szAtnjP+c5V6wLw7iP8uHQugzOZtNlozJ1d5Ki0WHIOMYPRp9k/5S1PIiJjJxMoAGOjzMMHO01udan77Q+clznC+4/D1RXQKzj92sB41DYzpe0p/2lG/+7q/u6PDwnlZ7tyk7+mgx6Rk37F4Y1TW4U1rbwsXJ/Lr0wePsjg1rc5Jfvx2G4bL0Hn1tZC0yjpuEXCI6wLZ4CPvxz0g5a9YB6SMztdC2rUVvyvyXvX1j/hqGoZK0Jso3kBqeBXo789dyuVDO/uNP5Bq9H500I79MkPkp81XKXXFhnF9Pyzdp69KUuTnznyydMo8+ffa0vmT3mAvUJ9y7zDouvG7om+EndNIfhXEyYn+nx6Qq5IWbJ7RCc957Zs4aaAOi1Funb1I/6hi+MzfnMvj27Tv17d/o2TfeeENvv/O23nn3HeUDZ/nS34r5GxEr83PqkX8pll+Z+/zzz+tyO18mTHg+iHHygnGCzIysV8tVXTjvsR5YrZZqvYUNqkoHn1z/YO+JbzQpfE9uKrPjxvk9n9AKpcDkDbDqSTtGr6UPjvRbI9PlcqkVa7tg2Rey0WJkHlm4BN/KTxXAi6cKqRceHikvwANJvNAOffwZNRs6wQbNtdGgIUqpNTXadck6c+9wv1Zdum5+831fCSBvZaD03hU0hBw7g/jF8Qvl0PcxB8DHbIKycE78AYul+/cfMGB/p4dvPNRdBnQW4InLgjqLqyCHxk/Im0vRLMDSibKxiJ1OlssyuzGRHdUnQ373u7f19tsogjffKgWxhyLovam3ro7dWuyOUlmiaBdqrRVsU226NoonCqlAx6H/KMBJ/I9/KIENzVAbn8hiwrnO2bzMiNJKfYMo8ZGBlEF0eHRIPQ+VhWYusQ8PcKd+LBwy8F6cvKhL8sjt0aOv6xM8+aRL4pI/WKBIW28S1Y1Cz6SQfM+fPddjLtqfPn1Sl+zha9hWPANrRACRyYbNRTZdkX38ewzs/ShLBnlncDfkaTMIyZv4S+hnMttyXqZuO1XcBhv7ZRC0kyK+KyTtlS+u1COHRql/ZJPFXOz0v8g3abKxTH/b399nAt9T772Qg9nbt28p4UkT2aVtnz55iswf005PNE1CGxn5LWmjpE07x05f78i2t159NYdTdpPta5DDxRa77m3QL2ttexHtNQ2oX5ab30q/kgCjtTzpMi/jMoLxXxN1JtEKVHW3V9OnnfWb+RVJIG00s3OTezdsTvd97OjG6MB8wOiUjW3m7/kgLO4chs0/9Zz/7xb/hs1PdOXdO3d0/8F9ZTPy+3/5vf79P/5d//7v/65camWeDx+ZD49ZR0Tf2q7FZPRigfkvhywN3Zi04WMN7dhRNQmb6xfbtngS/I0Ifyk3/L84OdE5G/jUc7FYlh4P73tspKKXbSvlJU/szJtJewnm7zGLXRhKWNJs2EhlHkidztmgZ57PJi1IWZlrbGvJvFr13M4pmQsS1rdzi23qc4VUKmUE/8h61qnIJeID1HWa+6yG260pG9+Gnc3jmsPf2JP89aohD8J6NfxHh0TnzZiJzf7va8/5r+w1/fnFCw6YOWTOem1D33FjHNA3sga8wxh6wAXwO++8o3feflu3bt9mfblWPu38/vsfKP8XKZ/szsY+/S3yaq1XAeknkVn67pq1XWR4gRzrg39sitcgcQ0Zd/rcgsPjuJNv6sdsrejfIWZbc5rYNm2mG0yCg2tRyKnCsJlrBg60UnbGwkUO3pGBbaXvH7B5ywX4AWNitVoq/ISXrMUin8pzsdbImDNyCi+9NZk/FfQTmonfK7Lxz+R33J7DfpgdSsG35b6xmNI7g7BqCp9ohFoQH6t7ZBUZDthp24Qibs2IP5hzxP0KSGybPAC5R/a2RYAkU/5YenKgv6RtqpwQBCNtTgL4i2cHhOPTrknaAhUqGnMkCRMOkWu5LsPY26Xs6u/0r9gDYWQjfYjEJfpwo58tCuk7dtNAWckbXJU5pU95+gVNuAjCB2yWGCXzp60x+90Fe5JVzV2dvcRA/YO5LsmX/EHckVn22xn7QdUbKRlZZLy13mRTxhZycr4ECGUeG5BxGMneJ/Pm/sGBCuwb9xjD0SmJv0DXnJ2d65Q1xPn5GYfXF+ixDfUZRDEyfaoxjoO4JQq9BD5b9oSkyVwR2zaRPFgKNPNJnyz3NpDIyHHC9biEkXT7XKVPfYCW0wAAEABJREFUwCkXmZ9+9qnee/99/eGPf9Sf/vRn/ZXL0y8+/4K93TPlw3DRu9Fna3TrwBizrd4b6GrUCa8uTZG/KjFthCiRA3wTPLlxVHtYdlPRgE7qHFq2ITfBtlpQ8ZZt8RJvTcayrzBwOf3s6TN98skn+stf/6qPPvpYz54dV/l2k0g7UocN89DAWA6KJ4W/UfGnz0xzCHta0qfd84H8hw8f6G3mqLc5o8k3fvfoA/lgUr7h+znyys9Qxm9b+6ztMrfdf/BA9+/fU9aDqec5feQp/D169EhffPGF8msyzzi/SDukD43wBCvUOXLp9P0JtgkelXcQmRiZ9N5Jk/G+qjIP6J9Ht25xmXensMd8s2ZuzNrs6dOnyr8cy4X+OfNSEYNq+vk5c054O+FA+QU4Bqdna23GLi/21ZaH4EDu+xrbSgOXK2Mhfc1QmW2c1545jkCcI4UWnPTInOCSOfWOTpv62FB1ytiyyQQiuwVrhn3GXNaR8ecbaOmbQeTWW698rnaWrJi8J+S9DUzErwoj3ExjZaSv7gIZJZL4H/qkfXOW9ohztY8++pv+9rePuOx/zggU88SSvnm7zh+zj8mvFs2XEK33KjLjYY1+C53ow7TXiF4cM3AqxWteEfg3INUKqCEE4prwbWRJ/LM8YfX7EZ74vcwT75ZIZDOgZ2jJknOiku5lO2E/B7ZsvER6Lj3BcQdxq4ZF8gSKYY69YN+YD4x0xh8PZ78b9OOGs+eOTruvd7i4yjn4HnvJjMe0W8bkQN6RS8gZwm36i9EazRvmjVFLutZqQf9ro5ouNFyc6Ozkmc5ePNPF+QttLk6ZP8+1Zu08jpa9lNueRq+ktq/VwT0d3nqo1f7t8g9aQr0zdiAMRQIVyiJv3JKlHfiaWz/e+MeT+KEU0seouAZkPMmekHG8JGd4CyrAV+Hl/wGvlJMPP0Vft2bZtCz6O6QaOtie/NEbG+aeEb6muDntptp1YA42unq1t9Kt27fqziPzlzA1F52ecHZxpk31AerEeLrgriHnDRecO5iyj24dcQ/zpvKN4HfYQ95m/5j0j5hf8yGwv7IG+Oyzz5Xz6rPzU/rwoAFeR+QDRUUa9sQXb31XY1+lDq3QjDzW1HfDOik8RE6JK91JeNy9tdK5e/n3E0dHunfvnh4+fAM81APulOpDZ4S9wZ74Ici6YcG5zQX1zvoi+jv74g8++ECffPqpsi9OWZkTj5j3b3MXFRkumSsbPKZM/QOaapttG6laiUpU302L4f4+j0mMLHgXqZdlEooUpZF+kTZMv5SMnuq1nogs0wam7ZJ2QL8lXegE+p4mNHazjJQV/8irYNikrrNbvan1LmOruaQx8G6k/+35CSRgG7k2NRrYRvpSKYlzJsAom5GOIcIbyi2dIQPsgEvgPRRX/J3GSYfNQM+nPHNxfMbGKvnPGbhRCEkzDfpbymVxFrJ7LM5zEJT/AZjNwp07t3WbQXx0eKTEL3JgZZp5YgmuRtiwGp3AgS4jVIZXOuQEPHQSgfCWDp6QV2GoXGEkwZQ/LhGnyUAgn1A9PTtVNhO5dM2na+JOnVPXCzYV6yi/yItcqXPkE+W0x4YodvwJN9UambKHDCaU4zoLTOwNWG+yeb6gDTYKL5BSa3P7qMKjEM/g5YSL4xcg7nyrepPJgvJNppSzXC5qEMdtm3a2jOziX6BYE9+5hG6E2VbMGJlR3yobO2EizjbWdRDA40ryQ1+TpK9yp9yp2G+jm/iXcUVnYMJM38vh4gV9+YJJM3JeM/FGgdUERRqqO2WClM0L38TDqMiqtV51rDDSh2ZoXaRvI+/QifwWyHGxWtYlx3K5qokuByeJ00S2ito6KeXlx7ITllcQ988EyPPomzBSdNWZxogb7z/Zk9r/0Cr9mLzfp8xJ8pn2UuLLCKXExb4RU/aKYk4t++bXeNkXbo7/LfQbJcDAtS3b4qWXjW2CfT2YMInWG1V6fh5reo0Z0OtzmtiXyaBjW/armNPYU1z8obNBb0UXnqMTzzi0zSedj58/Vw7J8sGtx48fl/sFl1enp9mMrtVaU+b9zNP379+vi9+386EtNh7vvvOu4s6CPov2JQvwlHUB/ZSTMm1rwZyeuOjHuDtrBzP3pD5JM1LH5EMiJZMBfTugf4KkwVnhSTP5R+bDoTZJa8rKPJxDyNgpOxtyMii8L5aL0s2r1ar4qLLhyZ5kY3uaH7HtJnsKp3koY5zK2M7T68gPhP4AzzOEaeQL7SXlLZHDXM+EhQ/bpLp65nrEvgqNKyVj7ybfdRP1cz1zMbFvQk1kNxSetC8HJ+yyynhsK3Lo9AXbqvm0fmVmg5wHmmssCGNbbsASj15vIqsfgiuKJX8265MdWpIp1Db2LhI++ZvpJ7Iij/SF9MH0u7nPh9aQPkwfiZuKyeRZ0C/2WUNnrNzngDyfgv79v/yL8uGJHLZHJo8ff12b3PwU1vS/gR9xgP1Uxy9eKH08B+brWssMyG3kUGENWDdu65AxI4xtpe/13ujfTVJ0TmQM2xlQmoxt2VeYQnfentyW1bZtglMxGbcDdXwFHH6l3iRXz/qINl8yLhasPRv8VH54yHpsw3gKRvgPTRt+W5MD3E6gzJ9egb6XSdsGu5l2/bvuKU3O0RL6fZCcSR/7O2M3A26edC26zdRetBhu3kQQsnUPGuljI3JMObZk10uvGIJH0f7biHE3HXFEyTaI3GMnISVBO/QH2iY2Xk32CDP1THySnJByz6/4CX7pMf4AiydpiuaUaQ4pe6TMlJu+NdLHKBj+XH26Vd+Y6NhWa53wxRZdShSExy2uONWvw1TF4Sr2XPfwTF14ZAZOo46LGjcrxT3Q1hvGfeyqF/moHmJJOw3ogh0kgnjb6qHVm0pn4TYo+ehVE3aKNvnj9paH8FGoMbxQ3I24pM0YXjOGo5eC+AfyB0pB8KBAVDB2gHssqIw9xYW3lGk3GYhwY9uWbQS2hejLoznYHDUOUnNXTx9o9IHZ7l0Nt22NyO6cffpz1jpffvkVl0Ef6/33PtB7772vv3zwF3388Sf68ssv9eTJ06sPU3OpOskaFkdAmXaTbUBAFtYFGGBPD3MkIvyaO/5dkIQHEmqNNgn6ZNuhK2jvImGW5OnPV2lV6U3dm1J21muPuOz6618+1Afv/0W5nD0+PtGGPqPIChlkGM11ikyC+Ceo0ubCi+ZTR37z2c3du/fq8iMHtfn/fkvmsQbvA2N0nbZnDXbBZWrmwOhyGFLiQ6Oj/xt9Dnahv67D7Qv20MEZZxlZg75gbsuZyilnGtmzD8h+qrEUWxh6uVKeYC79zoSFbutdWVOkTy5XK9aqB8rP+IbHlG3KTvrql5y7pK75lskauaS/5sL37GKj84sR/vLBkUVdAG/G2BPWY2OOtS421now4iSdA9xwOPWAEdZwIWSDhrzbSNtvMSKrgfCJj4G0O3HCjYBap32Rl+HZtlprdZ4wr12FGaE3Qqds/CZt0pEcTpAKDh7NkMyfNL300xtY57mie81zFXyji7q8HD5lzxt57kQmZMdLdagXlaxwXq5I3rg3yD79KP++5uuvHyk/3fv06TNtWMenX+TfeN1nL3OPS4fsaw45e1ywNrHTnil3VNpqljEki/rMbvyvgKKTaISzV6G0cGFKM5Z7xDOjUsRD2CsP4SH/Q5CCku8VmgREfWF9jwe+4SVymGSDfyd3hVPgbCMKFabX9q3JIOvJ8cPeqdPLeJUSzO4EJr3gInaBV7GRscle5II5YoO9iT7L2SF75AtgKnTIuv3e3TtcWN3XpAMX6F4ICIMgjd73uJbHC0o4L1s6p1nP8V9owSXwsg/q2B7PpM2pxvUJ9gv65ak2+QBVykYvoUU0tq6hoX/ywZO+Ly2P5L3b3APf0bi4pY0PKHFf47iCga6Gjm+jKBdQosps+cNvoILgCdTjepNNZP9+qJwTqcqPf9fG+zM9V6Wk913qQtpoLtC2bEs8Be0YwngI9jXspLjmHOkbm5zPozsG5o/4k8AmP+i9acG6yOjqSGOEjwlpRV03idOoRr4Fa7u91Z7ygeDDw8O6+1iulkp4dNSMznwgOCVryCvxyXPnzl1Ff2Vujj4LjcSFx5OTE+WS9Gv2ko8508kX8nJvkXn2/Oxc2bOGR1jhiTx1aRI+oj9ji3LtqZ62JfwqG1bIljTRk0HNa+m75I0/NAbcxbdUdY6sVsuV9vf2mKf3uRM60i0ur1OPB+jjfBgn3wjOz0M/ePBAuRPKnJiL95xJpR5ff/21giePnyh1OmHNkHXEGeM0++MN6xGKq8c27E5IACxT37h2YNw76WxXHpnwn/WZuZns9GUG81RihJbg+MqGmekptnCWnejXw9fSpK2qTaA9gPJjl3uYqNimnZp662XbMw24I23luSZBS1XKbAtzkzthRFXa2DPm8Pjj9iV1u8mMLbdG5BQOC2LsWPbfGTJM/BM+VMu2eGrBMzCA08gZpHdRMPdZIEWx5GI2ymrDRWc+VRI8P35el6K5iDxn8qKLKApsf/+gFq1x73HZu7e30mq51K1bt+u33/P1/3scft26fUuhGamuo2AZuCnbhp8GsNPgCRtY8F4ChZywxCWvZF0ZuCBiji87Siio8Cll5chrBt1upo9qU0iOlBOlds5mJZuTKJ0vvvyiPsH66NEjPX/+TNl0ReGM0I7yvU0dI7fUbcVmRBiqoWBDHZP+xfGxTlDQOSxcoNzz6Z0sRu/euaOjo8NS8CNlZ4O04VI47vCW9OcsSqLoQif0lstFHW4voBNF2bEj7xzY728/NbpPe0zfRD6otEa2Q8mDmsI3LE4Pimac/aQJz42XbZlBGHdg459yUC/c+Lfe72dRVsq7GeHtuwEyk95kBRNakUsu7PMp7sgqckua1qzWmuCY1g7tkU3dxfTzp1x2JG3kG6R98oGGyDkX7GSqPn14eKBbTFi38oGFoyPtIeMFfbu7S8jBCt1BA+0XXqJwgzBIzyT25cfJ9nLgz+Z3Uc47KM+rrwhrDt1xpz5z8D+Enfa4Ed+B+xvz+Rdoq/DKwJx6LJ4dd5w3hRNmUu4+kz8ZXsZuqt/c31cCkavNe3oqe8bJwHwVuwJ4xT2gc3GKpEqWER2xYc5bM6cOpA/GnfGWtPEnfM3mY71Nl7DEhU5s4bAt25N+w9ZsPDmSJ/mjz3KRlPksh6FZQD9mg5CfR8sBaJB5Lh/k2mORnrk6nzL9j//4/yiIO584Lbz9dn2Cfh8dGPrRnykjJfbetVgulDkx7sBuRKEFqWPqNFLn5COwHttlJ27DXLmhzgPyiX9EViP5ZmwIXxMfXV11Yk49ZU5N2pS1RCcvlyvF3VtX6X032VZrQau48Je0i0q/hN9e4VN6a2DDF/2fg8KUF36ESXzy7O3ts5E5UGS1pLzQs426zzgjIc/Mc+zMC4Vt3RNGkp0n8pm8lpUncF66bmxCt7ge82N80KSs1781HTBQPe8AlaNXDLwJWt6Qu5QAABAASURBVNSISREXcu+9If+mmFrz0YYlV+SRRJHHSFvbJl2XTVpLCoShDyBcklJ4uQn7QQ/5YTplBWmT2MUr4bY195PYeGVPYalDXzQ16pL05xwWpQ+ecIidPnjBGi15Dg4OaoO7WCxJ26tfLRkT+X9HR2z477Dee+ONN/UvXAD/x3/8hzK2Hjx8wBp6VevDHOB/8P4H+tOf/qT3P3hfH3/ycf00dNYm6f9CJrbpo4M2rNtFQHhqrckmUpOxJ17Dd+tdjXawr+KnVN/yJnnyFe3kR0YZa+Ej7bdmvMZPwxT9KZ1kW1ZCx+Jz4GI47Zcw2+qtKx+WC3rx1mRb0hZxg/imIFz4dYkppb63mdp/yrbrnkKuvSlS3wMsQ1XpdWVSwpXvVVeRJ1GNqUTjRsRxYcUT54joZgyTm9hLUWwdoZXUwZwz7uIpacpz08uao5NvZHzNoBgeQuew8uG/iUzCEkVamOTBsxWKiZvLwMlDHMeYJNq6sXhSbvpT+ld0MLWGN2vBodmKfdUCfW27wuzY7arfxQ+NPFsW4vwVIXWmRjCXegYZIYZD29SDurhJSghvwmwjopExtClsGO8jOnNEV0ZOa9YGGxD3SNsIY1s1pjKuoJc9XCDCX49wMkEpHsCmBl5DysIO94JGaC9Xq9JXvcMvYQPxG/jasNaJeyBP8UOcTR0EbQjQe6s+I+lz9lRpRGGksS1HxxjbTbbJ1YBl3sqb/jRQxpr5I/YCHbviMHUFP6sl5w3YS+zlcim7K+ny4e1PPvlU/+d//x/9P//P/6P//M//Ur5R8vkXXyj/D/YFl6X5UPfp6RnpN5Ks1jpospska6i6bZBwuJ5BhQihZjyEUSccCsbU/xLUsuKIok6tNXXoB3FDngieKAGslx/b6rRlkPQNv41EeMJB+sTx8QvlMjvfas43ZvIBotQJtpE3HJFwRHYj9oD8kmedfkOAm9V6rzJCn2TUioSSbKu1rpzX3OKMI/PWu+++q+De3bsVnzVlvhX86aefKvjyq6/qMr25MQ8eKpfHOee4w7lS5sbQy2F0DnXzazNffPY5Zytf6gnr0fwfzox9zQY2Rvp8faib85gL5tw1a8D0o/SxnNNc4F8zD8GMsibNr9S88eabevOtt3SPw+X9g0OZOqyhc3Gx0Tl95/TsQmdFS2RbsMc/VF8caL3pOj0fdXo26uRswB6w14XzzaiNOrJpaC76hIQ9Vt+o87PNRg5YOxIol/A3yH+jXC5dwP+assM3WeGp1RzYkb1k6PJu9A38C/rvEp234FzHhAkTu/Wuhp+mh+5AMfQ74vIYGroGYabQCsb3458RPgH9hrdgAn9ZkKaxeH/TkxQjeec0cc8IrTn8ZfdlGhLY1AlQapWtuBk7kWvWYMcvjvX4yROlf2UNv0COy9VKtzi7Sb944403cN8u2W9or4uLtXLRED06MjbMeHBPOzQ1ZD3Rn0rbYV3XjDUl27GFm1DFJF/JK54bgWQq0Uv2VMMbc3xbYBVPIkSjl0HwDc9LZe/wE+ecoeqBnNImWNebalsolKbk8Vf7WPYWU8wPevvGXCltwjSK4r5KmDy2ZYJsy7Ya6EDo6HP0/hmXSdExcT978lRP0EX5gHS3dDfnfpz5ZTz21tCTTW4uZOx2EtkDMr7gMvacjnImD9jDmbQ5o6wLLdqacC5718cagIcTwjbKxfA4XKAfiDc0+0JmThv6Upu2kJYHavu3NC4OdaE9nXPpux730UP7kvfk/GIBCruNomyCsI1/F8J/CVkj0I8xpirJj12kXrYT9wNhG5IgtiWsSwiTPjcB3UfbTe6RGJ5tegmHXmOKIHFJsoXn9FsyxFLBURvmi1POh89zx8EAsJEdduKjlxeLpWr/Qp8QNGxr0hdN4SvzLIRkE947/aZXfMpLvDCZr+7du6/5W7H3cd9hf3hEfzvg/P6AvWT2jEe3jrgjOFL8rVnpqyP1z4eKc3n6r//6b+wj/63o0MDKt2c//vhjffjhh/pk+yG3Z8+f65w5aKQOu4CN4jdhmU8H5i1YLl5THxuOnVQgMnopf/JF9yZf3LbVWyM/mXjm8MTFHTTqsM8d0Z3bd+D5IfdDb+h3b/1O7/7+99TjX5RfmPv9u79XPiD98MHDWkdk7vzyy6/01w//Wr+UlV/L+uCDv+ijjz5SzrHSVqEtWbYpv5WtmF2e4yeeVBVv42qkDeKWk+JSJuE7qMAf/YoARRNFi06goC3VOQ4v/PLePvDDU2yVzYtnG/mNViiG1MBrQFkPtO1QNjE8ttV6L5g2IajWFAPz4tQX4DGBujK2xXMdmsKmVJ6syzf+ooFNOhWEufLbVqN82+KR5HpiBcne9EsY+Pgliv17lJlOnc6QgRXYVmfBGSxYNK1WS8VOA1ywWM4BVBb7+TTJ2dkZiyYmLamU4B6bsCiqOyzy7929Vz/Hk0vRXEDmU1N3MomyAItSW7EY65RD1upsI4pspIPalu0Eg3S8m5HhQwIlpesd3y7SXci7HWaJadC1LQHbWDvQ5CaSsUg+BkgWg6VkcROrLPAjo0wKWTQWstCH73Tc1GexXKgzmGwmCgaaML1HEQZWw21DDSR95LCXS/JV5NzVWtP/y957sMdyHGm6EVltABwcS5EUpRntzsz+/59y77N3d2d2ZOlFd7wB0Oiuuu8b1QU0zLE6EikNE/VV+sjIyMxI192wbhs2MycnqzoMdEPkBLQmDM4qjZvb/f09lOJ+mF8soDGn/HPMY1ywdNCEH/jcMKgHZE1A0Wktt3Y7t7NF17qQF5ExmoH8YvT95W9bqEdGGyZZoVsM8Ddsyzq3X19e0oamSl7KqafdxjY7rcnSthM9bdZXGUiackgemVl1rnpni1QuXQv7/mK+CH+yY8GlyII+rn9eE39HnkZaQKGWec5v+ba9z5rGSwwZQ7wk+j0HJ0WJuFAmgTt+RWI9Ymt23dugn7xljd6Vyb8k77uWeTXf2Gfk5TrQc6vFXhZ3kd7wirRjSumMrp/fbyoBx4VgkI9zxqWMxqmDtAf0zRrd6xzqJxV19+i+gcGmrZ7alB7koAh7gBZRI10dFGJagiMzr4VxE3p0n/OXBxsrLqWcP1wcu6F9zMb2wcOHIZ48eVIHderFruuYTw5q3vawzk9h3vvgg7hz5w6HJeOvePiBsAlL9OGM+cYyZRG2Qhrz+TwW80XpTvVnay0a+jSCOSjsuRdBUD2ZY71Mn5kVtvuy/j0ym6CMpvjMrLItT3SdZaqXk7J1Z2Seo7UxLjNhZqg1iHTXHIiuOaDzMEjbdhlou8CYp0NG0p9v10YL1jEz5oKOtUzu0BwQiCDb+SPDghDjJuCthyxlT6+M8W/yT3ZmTs73br93ytR3sO/SH61fZm7baR6ZyZpqs0VPG+juqz2IChz0/7LqBSkoGTqBEIleCp1iX25DjopmJn0ji4+4xhBdcZmmCfjra707jqdVOLbO1hLkh5uI9MkYx8A8ZvSTrrOvBSYjM4NXdK1j3bYMPwDogeQnHqhzGewnoD2ktG94eOlFsPjW/4XEZYWHmkcnx7He6ojWWrSuhTR5lZWZcdlkZjSQeTFOnncRl80UaThZeXRFlGM3cghJZ8soJHaSDNiI43prqJYKTGZGpYP/FHleB6LPHlJFZGCyrCxXnLnjjcywk+pl7p0k78FpKRPejtyUC1md9e1QhICwGkfYFSfljMwMXsE7JiOVchsoygMd3bvYhl+0oE9L+d4N1y+IgpAxlnIRxhtibKF4C3ijUNo4dRGWiWuLODPkpl4D+lbdu0EP6yZZzOZdzNCxrWhMGTKS/tZAZE6BP2Hb+iG6EpAvcc6uNcjMbVXGuEz9I4ZAX9b8xxqh7AGdJNSdffUP24bU0boulFUzfyMkg9xAPxg9ERfsuGoGCBYG+eZFksws+h3t0VlOo6zWQlqmsM02rHVsQ3Wk9hp9VQnIm2laGQIBXRA6z5CRxXOLzHMQGKk/iAfD4CFr1CEt4oAK4fJBnGup46OTcH3z/Q8/xFdff8WF72fxxz/+Mf706afx1VdfxX0OEp88fsoe+xhdvoLOOP8MvbWIyISe5WEHZqi+SRx2cNhf4PpvrMEwScqUY1sQMsWNNlEZtEsWOvR2g1+RkeETEXGWtvIbMoQsNGTSWhettTCAHJH84amUyvoJFxfffvNdfP7Z5xz8fhUPHzyqDzkXy5U2MBmtm0VA1DqZOZN5BLqZWeGxNQO2yMxoXReud1z/OUd5cHt485BD6YPwEHsxnzOvwRuFuZaqtS5nRK47j7lgsR90XRvnxsU85oI8jXLlw1/SOD46Dj9M5QflxQmH767FAtPgQV4HGltazsPHxE/nUD3lSqd1Xexx4euvatzkLOomB8yHN+TzkMPzA8pdRGtdJIicQdkL3Tmk59EPM+bWDI5etpfAm3hxfBrPj1bgJI6OV8SdcoG8iVP6+Km6Cn422APnCvIGgSgQ33Nm02NvCuvYsL7UPVQfS/ho0TrRwU9GZgavgnXppc3Y2UgHt2GkiNYysiHryJhMnjunoPds2xO2JCcnNg9d1rfYxr/Kop2m6B3nFPRa2zwDraUssKrsAdnY/z2fdMy7dvJDrqvVKX2yo933w5959osWNz2D5FLFNZoylM5A221ok5527ItoRmYGry0oJjSGTW79bwYlUzyTfHSPNHbdVexuwPtwU15KB/uNHtLyXMvKlH+UF7WhIUZ3z7jpwztG5ZmpjAAZpIX1V3ksYcQQox1lx5kZcE3AyXOeLmOgvU/pHyfqnOfP4wQdNTDWesbqCXplc7qOPfZ3nmnv7+2xp52N4w4iVjF8gWQs8kTjSjaHVRS4qi1764/hhPJOwsvgEUfhBXAOx3SEk+i5AO77NWqjj7V8IcxNdjHMlpGL/YjFQfSzvVjFPE6HJdT3os89arQA8EX6RlXFxfaG2ZhA0nJrU+xovdOboiqf9mUYATthuO53gixfyThR1B5iYKyeJxkzJPXLzPPgK65XxEEWqtDljT7ZoBNOuSw9Yb8lJNt1XbTS1y0a+rfR8IZPxWRmZIIpACkwTMYww7eIVP6UQ7w0vQjd5zx/jwvfJZeiC/qde8fZfMacO4/FcsG8KeZhmGUPEBYWZVrz32Q+vn37Vs3J5oF8Xfj6gRh14v37P4T/huEH1kSPOftRX55yr7Ohz0snMyMzdZ5hoD9azhkgWpxTPk7kRVJkN7px8IQkio4O6zqmMWqg3QbkmySy7vLpJfb+wT583wjviW7fvh13796rS2F/Zc5LYD+0c5M7pOVyXgRXTNLqeH/hwQ+RffvNt+GH3r5jr/wD9XzEOdczxzVrEOs3wG8mpQrYOXsIH6ij434875HLMVY5i2wtgnzxF5uJtjag7EmAJVPoE3r2xhHJa0TinhC4R8S1RmrbiLMy8EO890NsrEOsL176cRd+iGHWdbhbJTK3c6EyU9hJaGxLzLLjqkmDfAncKoFKu/WXm/CzZwobfAZUAAAQAElEQVSPismwbKCcC3Fm5NNExJ6F/ez4CyRgw/YMwsn2otNFdaLQ7PBOjCsOjjMzMjPWdJg1G3JhuJeTDirTqqz2mCBVXAc3bsQHH9yrn4r8wMPju3fqkMtNwwIlZkfLzL+A80tZJQUyeW2jrNNFGJEx1a1Rx0z8W7REmVfnTxLS9RkwKn/rqozkW4V0iHK1nipr65yZHF6y8CGXj/JwEWo+IQ3DVXLmUQYj9sPLWmU3oAzNZzkD5YZalEy6nXT8prEX7icrFg+Ee/Csor9x4yD2WMTKjzQNkyfLisiQ9ugO2m4dKksxljVE17Vw0ujYCHbUfRez2Xwb10Vmop+G2NBXzCvkLd7WQCczoddAVu4BmtZ7w+ZmxCbcuKugLOMiyFJaAPvKAz0f2nXOhnK53IslF7XKSiXmBOf/g3Fz6aefNtvJrrXGom5RaZdcZuwxATsJ2Ydrw8hG4cbBjVgSPp8vomvKYyy8WKlXUp8x7D29fwJkqmLV7rbBT4Ch/5IsMPJQB7SFemEXSCMBkbyJL50x2QTVo18HNo+u69MbOWFM9fP7zSTg2FBfqU/UYwyYUBmoVzKTTV2PPltv7T5OmU/94NSL58/QxyckH0xetnqqZ8OxZp7dMM8O6MZqL+hkJumyaAcmM6PrWul4567AyMvAXCIf8uOh2QkL36OjF3XBW+W+eFEHog/u3+fw83sOBx/Ur3gM9C0P9Lx8+s1vfhPCBbdz3h56kcLDb8FOc5v0hfkyEl46NiczMC8s2Lyoh0XH3NJaiyBdvMJIy+gZF2bmE2M+QyMyEzkhEXg1bWbWHDXNf86Bus1nmeQouZMskvKllSkf0oiKsw5rZO384JpmPEw8jqOjo9Bt3MDYMu/E11S3GXNkx9xpXGPeaZkhMjM0maMtr8Kwl8F48bL4v/fwgc2VsrZvKq8lfcr2WjBX97Tnmvm4p+9uOHyZ0pmnQLiyIdmrxaC43xA2TWZGtVtr0XWii0wJBP2sr/4hvwPlE8I47uOUw4AjxpPfnHdNtmJNJl/z2Tysk32jtS4mk5nRtVZ0+60MVmy27Wv1IRD6XmbGAes4N7f/jbH3b//2b/FP//zPcefu3UjyTmW6mZ02tpZ/wqGE68vWdTUOAqMMB+zpGWDuDFMgdmby5tlauF77SLtHJ0kvyNe1Fh0XQDPGa20cu7GeRBkdFiEvpncMXShgShQ6LsRsPYZvoUW6srax727J0atyGy+3bwJ7xVVIXSra7wLzFrZtJw2c9El4oi8OoKcvGR7KRcEgbK24bLaB0iMpmuxygjfwS0PsJC16+nVcB+NE8ZWRad9oMepH7ADEOXcRS0reGZH8UVHG2oaxdsq+5TTUAR193DHWtYbfsbmJAaFAIkaa5qUttrIhKjTGC90/BYx8jQLzHdZ3C/1jPPUIgIcn5L+1DKHbMNu/Zyz2rBcG6jwYuG3dTNIyFku2uCNbRGSMZrL17br1g92gXTdRF54k0ge7tRa2T+uwW1ftYV3kT113whrEudS1g2FtSo+dmZE5wjpMoPYUN4Zn7tqt0gd1SsqaoXcT98pDfA4D16ydxIp11rNnz+MHLni//PKr+MMf/hi//c/fxR+x/RbwwwcP4ynxL5jnTXtKPofUEFnlRrLWwKVYRdRBFgFnz7B1YXvaLmLrxq56TDYEyo9tvSxBGZwjKQ7QxhS7pasFPawBOlj1zjRdjOlxx9boTN1kcf50bvr66z+HvyDxDYei/r9d59aGzDLGdvIcpmP9ksgvwvruQk7jtabRhvscWN+5czdcO/7yk0/il7/8Zfi/gg9vHEYS/4y17g8cNn/zzTdx//4D1lbHMSBs12k3D29yyHu3fknGteY+Z0gW+uL5i3C+8xtMTzmk9tyiZ21geV3XRWaiG9Zx9OKo1rZHtGPPWFAG0zlF17Vaiy45c/InoQ9vHVZZ8mZZe1wQL+F9yVnBbLaICGhSxulqg+7pod9jb+LkZE0ZJ6yTj0dYphdGXBB5BnbKfL5m/aLcnY97zjJ6/D1z+2Z9Gn3Z63BNb5qBcWt/6O0PMJyZ0ZBTR71E67rIpC2I30DLMbRiDK3o45ZlmOPIDpGZ0bVW+TPJExo6gZFgAIYEtqFYo/ed3lDbEpH/Ce9EaptJGsUbddV9GdtkVyw4qfXZgO4LZKjfb/m+8Fu/HPp7yeGv9Kl7ZqxP9llf3b59K35R55F36Re29xWyFwKuDPmKpTCecvJSHK8DyeIyreGa+gZhppX8+4Q03yfk3TaTpm77c/VJ+nzSGNWH6ZOZGSHib2kut8bVsisFspZv98jqSj8w4P54deoZ6wDbjCXGqfroww8/CH/lYM5al9CYMMqgxz9hEzmsowXQ9qegp8vf/iT60xexPn1Ov+XiNyknV7EejuJk9Rwchx8g2QwtVus+jtFBJ6cDF7yzaPO96Jb7kbNl+TdDFz3phuhiiBkV7CLwJ51MBByl0K99hilmsisVNC7WaAjIvQFI8tJHGi+NfOeIiepoV98bnUXRrjYi8Qusd3hGukM4j6xYR6hDXL+s0eOZLdQn7ne6Nq5FTK8+HtRF8WZmQOoxwDyPzosglrhhCym21qHnu2hWkICMxN2ida6HhzhlbrD/jvPgEHvMo36b+OOPf1kXqH5Qa8Zaybr4obcvv/wyPv/88/iWOfnxo8fhfGuc9cgcaWdCGx42jGtlYdzAvC1fxW+cm9TpC/CM0dZtdEXyJ+/ZcCWJKSMIi5cZ0nTU2bOnm7duVR1++ckv49e//nX4i1m/+tWv45NffVLh1lUenz57Gu6P//SnP42/mvXHP9a3gg3z4ts2tB5VZJWPi/o5D5t/zVxrG2vrt57ZRhl33Sh72CLTX+cpcZW8dAGeNy/pmsQGUT+tokOdW3aRmWH9xrpuwiJns1nMOIvpsFs2kqMTyEh23NuHypOV/Phx837NcznR5NcWU3bdW2BVGVMUNmzIIq7xkbvR9fP7nSVgw9rBtSMyMjMag3M2n5Xy8CDLAe+iyovhDRukAQXXUDim6ZgMHRTz+aLS3+DS1wNkofsmF6U3Dm/Up+4WHAbbwUzfWovI6nPxtzVjN1KBWa/LcOHugNig5Ke4AeGgikN+5d06uGnRDkyPMuxZJBg/R26GO3gQZVgOSSIzw7DWuui6LkwzZ6BpN2SREWw0NnHqJoKyHZgqqaJLnGlMa57FfMFl5TyWy2UsUfBeSs8ZsNI1XYTU4orpaTfpDQ4jkpjWCax1HW3eriCTRKTtqX/lw5ZoI9y8Qv/bQqrmgYxWlHyhbRlXMPFMPA9pyYKj6jA25diJdBM1PZlZcp4v5lGYz8sfGMvroZuZVWc3wMq10pF+QT8tP3nmtGdnH29bGWWDTou0zZKaAN4R2uWIvz+zwzfVsCp/f3V4XxwrgDNaO4I5C/tbOt5DWWdV2A6QM/97oP0ziTMJZGa0Jho2+gF/ZjKWMjSlz1lAn6LbV1wWHXF55IbTw8lakBK34dDpgv5DR6mnDLP1MnOk3aAfqD0C1WWoQ3wRppOGZa2Zp51Lpo3LEYdUlucC2EPP+1z8PuKAxINP88zRdX6oyW/6egEl/ObvLRbddUGHTix9T2EDc13PIdtYzpp5a10LyczkQGWcl9ShQrqi284xmYlMit2XvgbmUyMzTTtC/1hXND88EFWycE4sQN8yys1c2FpHOcl8wQbOBX3J10Wu+YPwvnjeGEebKCs3Pl7G6d6QXnlabmai87twnihA3zpZVlfltmgdsF1Im5mhycziQffPQAI5ISO3zq61Wssoz4bbNrY/atO9Y0072B7aUxhZ3/OT0MvIzLGdaV/btjGe7QenXPY6jo6PT8Kf0fRXWKYD37GPDCHv5pkvxrWZ66qBcWL+Am4K4GmhMV8dDhtugMiIGeuN/TqkvF2H559wiO7PrPshjLv+L6TDw3C9B6Fw7Hq46Vh2XPvBtjV9OaCT2SL5C+qkHEXPuNGm87OqK5elhml4xctMElGAFs5I/rS1xjVtK7k5FmocWLZps1KRLMFFd+IdkcSJwH41jM34W5gd2bxRcW+b/o2IoqRIB2majSYbaDP89eCucF7bUMUdvN6XfKRcRb32BS/wcPU9sg/jPsxNQ2FgjhP9Bn+h52KkjwF31EElh019lm4+PV3HhnlMAkmfsn91rRVHjh/7eg+9Rr271oVjMHOUgDKLmGoxhlXGn8RLvgaqJSLSP/jOxJVxZqoOvHi2YRmZLZp13aYtnch86V5RQLHSEk26DMdnJvlaC6zIGM2UTt8Y5nuCoeCSl5Dzxzh8WgnVAgVky2iUdQbCAmTQGlSkl1fm3FP2uULdmJmR5MlMUgXJtUVgsH0AETw4SJeUE2mdAHk7LzCRC+TjlD5zfLwKLzt/4OLXC9DPPvss/vTHPxU+++zz+Prrr+Phw0fxgku8FYemaw7bN2SGxSozIyMSRNZfvLEZ2/Y8Of4iil39cbIjkjqcISlnB8TGdcZ2Y1UTJI3Gy/wtSVmQ9uRG3pS34uDaf+Xx5z//uQ5B/cbPCfNYsRRQYswFdofsZlx+lhyjRRA2IjASx9o+liK23tEiSce8ueBMwoNY14yHN2+G60dxk3nrkLMhw/0AfINp18EvXryoQ+cjbH9utWc+7FpjjluGH8JeLhcxh67zSk/7HB2/CC+SXctaN9ns2J87b3ZdF8K+l5lh3zplPtS2vsYtFvPY57J3jzlWeCHsOZUo3gi3DqbtWX8fc+F6dHzExcwJ/eoUHYaugthA3Jp+vNquDeRF/scL2lV4obSmH64pX2y2tt9s9tuEPXk9a+pZR0tLeWZmtK6Ls3UEawnXRfo7+nfVC9lYZ9P3yEoa1tGxVGtX+rL1VS9u0I09MhMD9lB8R9AteL3rQw+0cIic0XtXUu8hX0IjEUhmK9eK+vvN9wcPHjK+H8Yzf+aUsMwMLxH85q/7mtu3b8eNg4PoOvOR9W2ffNsMb5N+Iv42eX68tHaHM+CgmwXiBnmOy+wlAW8Kkr7vp/oufdixskJHHh0dxfPnz8J/i+RZt+PnmD2z8X4JxH5zE322v7+sPmP9HEgZfUxgEcPF7wb/hitZMGzRn0YHksvf2BzFZv2CC+Bn0W9eRD8cxwash5NYEX/ar6HYwJz1wQJ7EUPOo832Yrl3I+bLg+i4wAt0tHIeeKXYCqj4yq1na+lN2iUuA063ScoyXTn+jl7Wf8Sol2VdGWRm8ERkRCGuMwrkZeFjnLR79GzdfaCz1cdL5rjW1BtDZGbo7rpGv+gKmS3CcuPNzEAytCrNc82btpUHQbJozJvSrpTE9cxDujOz8q/h0bnAftsxlzgXq+ecg/1XCPc+uBf37t2tedkvOHWtqzsH9aTrBNcHXpR+/933pT9fcE7l/GX5Z2tJGQGGncPRICdGgJ3H+sEcIdv4rWzSihD6ssd8NW+RuSHfOXvj5d4y3B87X6vDPadyb+yl8EcffkTd7sXNw5usHxg35PNM59nzabOBXwAAEABJREFU5/ULd9br2+++Df/Vh3vmR5x/+QFqx/6K9WjPWYP1kZ/MibtkHMK3sqYf2BdMU7yZ8K8JyqRwSphK08b72sd0l3GeKcs5oHuGsJ+IoC1aa9V/u9ZiausoI61yvPWryvIltrnLWa8xIClbV/ISWDy6AO2Ax851BYyyivr59RdJYKg+ppwbLw84XQCrOBxoKjvJuxk/PjkuZZHZOLRb1E9E3rhxGA5GlYyf9HSSrJ/bYbJ0QT2bLcKOlZmSoayBia+PGthnHbyi/mYvJ3eVmoryKlbhxmTFotE0pkWPRGZWPVQAFc6COjAOHmlYn67rYsmiXZnN3LRki2wZ1r9rXbntxSqQnrpLSxhmOW4apCXWbB52FdJyuVdKW6Xn5bqytZwFB/fSDszEy4oFTdHYKjR5q3IYxwk/HXx6OC/mbIgc7PJ0HaS5ZvOi3TPZZGa01tUmxTpma/G2hqpXFsvr8WhPMKLcyLfsnXjlJAYahGDfZzDfCCqJIyNHPtk4zZHRhKrzfBEL2mkx39pb95TGenXISLlQQIx89CjMfuveloEsMilJxN+vSVm3DkCnyMzIHLHr1/2PhMyxjplbm8plbt2J5x/hmeox2f8Idfqp1GHbV1rXxsVT12G3GjsoC56hFlnq45OTVZywqTxiUf38+Qs2nM/rANJFqvEu3jfbQxs1TIYNdr4AbZR1ppdw9+hj9bpQP6+ZM5xD1P/SdANrWeMh2/M6DPGi6P6D+/HgwQPKflFSdC7xFzp+9cmvwk9W+j9k3DAs0IuZ8oDWReFajrrQTNpjmWsOu9i0sjjOzNKrzkvL5SImfVo8M09kjrTMD8XRuvSWrvWS9i4se/Lrzsyiv6Ac+bSMzIv0e3g2z5p5cO0cBo/m7Tl00+/B2SSrEy7ldZ8yd5pHtpwHlmz2XAtpW858sai5r3Ud80srZGa1lHnOHeX7+bWVQGJnZjinNvsCsI+LbBkd6yX7S2bWeLEfBMZxYV+2TaYwkhCz+0hl1/+2bvIzlqQvb1217TjuLP+YA/MjDoiOatw+5xL4iHXwikJy7IOLZfX7BWupOZtU8wdM2tfsY9Io/ul/ZArLUB6Wl5noi7EvZVhmlJGG6+97H3wQ/v+jf/sf/xb/8q//Gr/61a/CDe+9u3cjM8NNbP3U1bffMqbvl07xsCJcuCRvQMII7cBPOLVFL+km4C2fzIykvazDBWSL8meLzIyoJyPzIgKTmUHEW4Nc8dc3SmcqRferMKXTNp32XwNb2lvrYgmJKDN4Be94VyPpM2wJnfkhOrlxvtWDCqavsWJ3PQ96Lnr7NXPiaR+bFXMHOF1tOBDdBKedQe+p/eHqZB2n7ME2zGlJ6Nx1PDpCd0/YuuLWoemIm3EJ1FoXmVvmjQDn3ovhRP2ozyiXcxYyc+Rdu4JHifsOxuyIiEZ8axmtISncPMi3jwHZDuiXATswmQm9bRrSkiUICV4xmQG6I/0Iko8ITfp6JTL4I1PmuU0Qz+iXvw492tEufhim3PgNV++pF72wcs5VN+a2tITXzIzMCUTApLziikge4gJkJpbotvLoIiJDffvk6dP49tvv4tPPvojf//4P8dvf/T7+wAXw5198Gd988y168zF6/DjWrLfkJ6KRtYtsomFvkRmZuEUkaeINDAwj26nNuBW4mkdS0G6iZbQddK2VP64Y6Y6BWelbdA3ecEOmIibbshN+B+Y1P7Dkes9v+3xJ/R89fhInJ6fMs0iV/rJBBpmNuWwR3WweEUl2oF3AG1fNOTdjHNRqj+y6S7dt79rJ8wov3T76+OPwf/o5h/lvwRSRF79PHj9m7npQ8Bt49otGnca8N+MWl3WuR12DnaIvPLR9/Ij249LYceQ+3ktd17Gek3T0sw1j4ZS1nOtt1w/rtfXdRFJP13X2Q8u3vnUJzAX1DeBlT9HZ24tG37UvnTD/u14cKCwzQ/rWLTPDOd64FetHP2R5xDrB8k5Y658StoKHgn6g3vIS2PM0dZv5IRuabC3kS/rz+bzWFEvWm9Z772wduog5bdS1ZhbasOdiek17noTtfMwZnfxIt6fte9a6ugfc5xhioFBRRN74ZT4TawvdPzJoA2UmFxvW+c857P/h/v344Ycf4unTJ6EslKW/rOIHEu7euRt3gP2lcz7ZytH8PwYyMzIv48fg5C8rM3ezbz0v7V/EqzveBEWW9GW/l9d5qY6N0/UqvOTyW4Negh2zP7cfnaIvnjKHnJ6u6C+3w/X2gvW9fa2hm2gy2k1aPVz1qHh0iz/7DBoXv17hFuobwGvi2S+sj6M/fREbv/27fk7fHHHaH8XpcBTrWMWGm9qhdZHdMnK+Hx2YLQ5iweXv3v4hOmE/WoeOzqwxrA6DgVBEBOFkXPI2wDCdE/RPqDDZ9wNAogLCbPH3YKzlgA6TV+2qSglDV8Qoi3gDY/rL2GaDvrrT/rDmYtXQGzdu1L/A6lor+WdmNPqD/WI+72K+mEXNDfEqc7m8Xf+r8gX1ytBMfPXod9gkaAwvWVRAhmvi+XwRs/kslst58X3v3gfht4E95xEf//LjuH3rdiR1ePrsWfxw/4fww2JffPllfUjOdcOLF/bTdc11RZ/SlL/iHueYHlkIQimbdy0YrBVJ6ym3L+MLJjGgoiGFm2f0TW8oVVps1ilV9taOyLqDusllr2dX/tqI+2S/Ffzrf/qncI3x0Ucfx507d2Kfudw2fPLkcXix/c2f/xxff/VV1c9L4YePHta+2XWH7Ww5mS1a10UiVv3exThfO59Ia4CP+MkZBXgdYBS9QlXCNYaV8oNj05rI+rXMsb4tic7QSEn7L8JIqmhmZtmRweNrAn7iCMQREbojgliQW0z+c7vFz+a9SKDk7cvG7xoLXJQYnd9OvmKj7aS4YiFrYR3hcxZOe/t7pVBu3bpZ9kH9DPFeLFmwLlA68/k8XGCZxw7GONYZmUlHayOSJsz4mxp5cQCvmNit02WcUl+Vq+msvwrOwWLYpADM4yJ+48YpMmZsFBaLeSmk2WwerTE5oNLMZ1kFNiRFg0Xq6vQ0TlhojHI9YcOKcmWBriAcoK3raIMOurPCYrngsn2/5OwE5MHgkrAZ7TCWFSwm1uHGwwWwOHrBoqLabIikXTtozuFx6UaCy+RqH8IsU75eBuWQJMqsNy6fwRdKH2tqWJyveswhrRF9TSaWOSgX6t5foENZPNIb05ubCYM05Uf5mlfor3S+CtuM5SYffLfWxWzuJLgMZecGT9iHlYdyMb5DHh5QZyatmsGrkDgyeRcCoxurwrFzC6y/18cqyHtmRmbqPEPmRb8Ryr2g52f89CVwtQl/+jz/NTmkT2dm9fXMc/tti8xthowsl2NizQH1inlE/e7lq/p4xLN4xgHFC3Uzc4BpG7pZPbZCV5+CDRuNAX2Y0Ou6xjzAXILeU9lmEgrMY2Hqzg3zyZrLzdPTNfPIquYA5wHLPuLCym/BPObA7zGHbG5ojTOvh2seqrl4Fh7Q+eEt9eOc+TszS0evoe9hrWUIyxNr+FwTN4WhaaO1Fs4rpVOhobtTpxKemTGZwfromWzdOxjQ75ahTCacIi/ldJYX+ZglM6tc58LzslqFdQ2b8mdbMCVzYLZBTqcFv62hPJTVivbKzOJfvpXBaM/ZdC8q3DKkZT0baTOp02Vs+Yr3YP4hSWxFpvyUo+ILZGbbLVwz0ma2sW0t7Af2MzdgPf3CcTB2G3vchHhnUxQg6PrDvuw3fJ89f8bh4VPwLF5wyHzCQa58WEjXNdYS9ollOIaE/aTBd2ZSk4zAbi0Zu131w6oPY0UaPesd62CazKz4yhvj+qZn7JveMOlK3w/9fbz9JvCHH30YbuJvs7F1DWO6FXrDsf2IQ3G/1eaG1gsQ+3aVZ8cP+aIMy8E/AH3Wn6A3ejIzeKJrXbgHcDx0jK3MjOCRbyHdeI0huVneCq8h+Z6j30Qyb5LmfbCltKRDq9E/dCnyQHqZxiWueP8mIbkLvG9V421ihhc5eXQYpl1jmZ6iXzfogRc3G/ZVPePEvpTUrGutxoldtufAa83c05PWvq8+7roWmYIyrnlKRNeE/1SC5C+TmorIYkuxKKaBeioHgbTC6MyMrPpa54yIRKUMzNeA/tGTMTMjc4vQ6Na+BrkTtuveCX4TZ0ZWssTO5A1qP1Xt10WHrhBNP3EwfTYfuyfe0O7D1O4ZkVmv0Q7cMZnElxE78UMk9e/jmEs2deAXX3wVv+fC18tff/b5s08/jz9//U346yfq9BXzvfp4lGsL9915JlP85baMNpYTuuMtzUCXHWg2gAsH+Ud34meKiMar5FF2lj9xB4YSeU+P+XRjE8ETxRLstczIHBG7hkM/6+e85vrzm2+/jc8//4LDz6/Dn1T2PCOC9WUfyM6MyUVF4hBY9Zy7KblCdl+7YZZVoG6Z45htrYuO85Gayzh3cD7b29vnPOMgXH86t2kfHNwIzzmkfXJyEk+fPIvHzGePObT1rMT55vDwRty6fSvG9AfQncWGta/pvfh0jbhBNziHP386zuH+pKVtvWKO1O1aTx0zMK48n7F289k8ZoL1x5LD4vFC+EZ9scH18IIzrY6+m5HIqa+zFj9ktWFO7+mz2mvW/F4ayYNlndK/VuCUcybPii6Ay6UN6c1nfsdBUvFso8y0lWPvWDCctlWO6roZZz5zID9dN4PvWc3Fhs2tA3FkgeTwUgTtM8KUbw7UCoknujjr2e0BFfDWr7+IAkzZjl5+e1nhN7s86Lede9rYvcjtW7dYM92LD+7di1u3b9e6LZCpa0rl/NYM/5yhJGCfjUj+IgJ5Zma0bR9Wrj39V+h+1zZ+13zxGjMwTzom7ScvuOB6zuWXF8H+f9RH7JcfPXoUutfok5n6a+GZeItsEE7gGIIGGiHOwMVvgroA9uK3X0fDzn4VA5e/w+kRF8DPcR/F0B/HZvMiVmtxFOthFX1jbHXo4zaPNj9AH9JXD7jAunEn9vZvhd/+bbNFRHaUDhNb4eCChwHEmRm2LqYAdHqMiMlkpU28E2LnEpjgn/6zreBAHxvQAbH1W7G0UtZgsnVfgInFhcAdD+0AwR66a+aXU84eLCNpfG2Co9FO6uDWMjLFmD2xkrxYL3leVa5ZzuP1jcjY/Qt8jqsRph8IiVLpzifye8p85/xCaMjnjLlhuVjW/cyS+cw52PMeL0jv1beC78Vd9pR+WEudOdC3XSe5TvBbwV4K++3ZBw/uh3vNE9ZZG9biysIyBhwitna5Sw6D0QVdooIrhBcBShsXweWpeuCBlDGEETm+cfBkZrTWomOumzNn77GucJ4+ODiIw5uHVY9ffPCL8V9RcMH90Ucfle63brP5rObvZ5zDPXz4IOpfoN2/H/e5+Nb9iHFv/Tw7Ozk5jlqXVj3PeQkMLPB+P89u3a5SJNZBrEAqEn/Zb/Ma6B/0IJhuwJyeF65oQ/tQZpY8sUIz8LK2NsQYRl7C3vW5nHvyJwRFwHelb/gAABAASURBVF1gEnsEnjd4VMVvkOznJK+SQCYizxZ2jCShcHAljaEicfG9YhE7oBAcbMu9Zagg9lgoO+C8kBR7LOpnDMhsHVR4qhf1LJg3THQbBjO7DGi6IexI07F4rXIon9Rv8cAZeTKxoee4GLZK5zKRKfzMZrKww6u4VOy7sK4OCA+7pSnpnjqrRF3sn9Zi/jTObCaFHsWgQrHue8jDjUIm6h9+qhw2CJYhbRcb2kKZHh0dhTg+Pin5yHvJd7ko+S63tnRVcEsubhfANCVn2sx6yd8pyv6YC2UVthu9F9A+2baZMja9+aQhvQW0/aY3jVJlS+MyrJv1z8zoui5aA7gDM5bbh3LULQh+6WP8MMkemViWchG6lZW8ZNKmrVEWNm7zGSd0W4C2fPXIvsJZ5BumsjKebDQdbYCH5oPsUP6O/rZgAtyjnx6w2RS6F0yGyqKjfpktIqNIDXaCIfBmZMuw307IJMyYjPdkEmrvidR7JpOZI0VsxKFUord/A+X+KowZf+z3lv8fm40fpfypxa6zfxSGftRC6bLog5EFewVdOjKzMIZGuTN3whRdXDRTn1f/bDgA0laXqduPObxSr7up9BPFLiaFbuFG84Q00lD37DFvqJ/1S0c7M6PrGpiBrniKrSFqdFEZ06o/LfeExeruHOA88PTZcxbrXDo/e1KfcFwxT3Tochf+Lorrp2W5WPIC2MWxc4Q01xxQmdZ5/5R5z7nL+lnWmg3xBrjR8ADljGe4aq2NB1Isyq2TZRmWmfFSs63HsDM/WIblj3J8UfPkqubbvmQx0kRN0zbq+MwsOcm/ZXZdK788LOBlgd43jhwh3TMwRyo7Yfkz0toezpNL5sgFc4P5OmQ2oTEXZL6iPrE1b5Bkm/IfyrLa14GmYuwxqzJf1yRCosys9lQAytX2Us76N6wT7HP2xyRAe+prEPI5Q9EjzdkzFkZz4+Cp+LIpf9vfpGUf3nAQ65pvRT93/DhGHz9+HEL3ijEzwHNHn5rPF/UBMn/t5saNA9x7saCPdPQPyzaddGUsM2NGf7L/NNzOmR48G29dMjJaawBXwmoE8yrrZfTJwFjITOJaZGbMF4u4eXgYbtZv37od9Qs7+jnMvOu3Wfb3q4ry74H5D9//EOM3YJ6ejZ1prWZCRBDahfEV5wZBnSU4Dw141JeZxZebb+udSQSPdRoYjCOkEdcb0l4f8ZeG7hCW/5fhJcXA8Utifrxga1TgpZgH6jTQF+UoaZBM3olPYL3seU30pWwJ5W2QQtnFNvh1VpKg4Atqmel7hG7gmBBdtnAcEBQDa/rx51E39M8hutbCPtZ1DYpRexXnIsdsEqK+cO3eyMxDCNl4Iybeb/pIybTar4Pp/hrIkH8h9RI57VztTWW0K9wIHJmmBw3oxo6k7qZFd4zpMzIvggCeMSwSQtOzpTt5X22TkefVaS7GZma1cYeeFDMO4Wy7RvsGjKzR9afoWS/QVqfr0L9BDyKCCOIjWyQodyQaa0RwaG2aNflPWFM95RD/wf0H8dVXX8fv//DH+P3v/hB//OOn4WXwd999H/407DH77Z5MmVYCUPfMhCrQBlXOZMdosqzxXc7XvphrTGObYOu7iIjMLDRtZKE8ROYYTmRcNlkBIyWdGfyZF/lk4s4wJDQUHfYFsWKt8+jhw/rWy6effor95/CcoN/2lx6ZbErmCMTMFwBRqBpkrNA9Qb9lOceJKD6mPPBKpOE1/9FWA/OEZxB+6PCjjz4Of9Hi448/Cv0e5A6kf/b8GYey92see8ShrAeW88Ui/B+GpvPieMl5iLrg6MWLeMFa9+j5i3jGxe/9778PD6y/48LbA2vn8WfEP3n6hHXws1oDusZ1fdFb/21F3N/PuezxjOsGZwSWdXt74azfuTwzY8OlgOuCU9YM0lAnCXWXfuO1z0CdN6yZJ/+GNYdr5wE5IJ2xjeCh/NRdnqTnunRDWfojkDJl2z9EjaPZLORJOSi3Aw7AdbfWQY0HWjw6KAMKkBgIkJ4YLL8AF4ST8DXPmO48KQRfk2OKNuVAxqsgBeG84dFUuq7CJMYWeEnHOigj9wmP6CP+Esp9DvNPONju0DXK4xbrJX/61D2O/UY5NcaL8rc9pvn0com5EzC6x/dO8F/X+Tcu7trKXOJBmdOLwmAR9Mcpn/7MZL5uoXxN2zOf20aOfRo3/taGbkKxY5/FQfGGUAP6/IYxeMKe+QUXQZ6bnjB/2JeOOUd99OhhPHryJDaka13HunwomFtAgaeHHuuU2EQW1tFiB1z8dlwAd/708/okYnUUw+p59FwCxwb/5jT69SpO0csr99vq39ZFzPbAfrT5zVjs34mDww/APdy3Irs9tEAXfZ/RM/cNlByZPpFwE8SWxav8A47d54LfFBN2E/19uAfqWn1MxbBlGVFEJnXi2QZdbxlfQCB1uWZbbt0VjiShu0Fvn3Lu4LqEkAji1Psnq5Pq4+rejv6RjYgI2mSImuN6aOF/5WO5F/Cq1Ft6YzFhX7buA+VoV07iMlOp0KfWYT+2T6vjjHdMjnzCI/Ua+j5m8H6wfxDuIX/58S/jn/y/ur/+p9Bd/+ua/as0/GCN8+lXX30Vo459EH7I5kV9kWEVluFeWl5GTmXGUkEF1EvxRWaGfGQSxzPAcT3buhQNZD8w9oge05OYR28E+Zynu65FU+74pTGQJzCttbo/8TzLD/x8yOWv3w72G8H+wt2HH34Ut27digV1k2fl9Ozp0/r1ES+6hXvn+w8exONHj6PO61gzVh23PFKMLGtdgWzIS4FUY80vJjNs4tl0tidJfQo0sBmugTnHWF3X4UKmxFfg5QMsz35tP3ZNSAp0dheJLBPhGj9hy0xkkkqEr+tA/CsfOX1lgiuRlhKUN9pxrWnXhv4c+NYSsIEzMzKTvIkdYYfoUBAecB3eOIzDw5sceO3H0sPUxTzcwBkvZiya27YDhSbtpHRxRsPAoHEBUEDp9AzsUUn2KMyevj+mmzqb2UegzOg3U2fESXCG5TjIRVJmTxl2aNNJIyMjCvBAnOHGn7KxXKnMgTzJ/3y+CD81KS3TqexVeNoOEJXDEUrOn/ZZMVFLp4d/OD6Tz0hnHt1sFkUHJqS/y4P5VpQrXflQmQgXR4HptnLe39+LfS4ol2x0FsAJZjaflawzM1y0mkd60pK/Z2x6n6DAPPD3JwwyM9wE3GAzcHBwA/deSKfrWvGn8kzkozxtB2kNtIv1nwBLEdCptK1FRMaZIWOlo55IeBu8E78N2bVML9/WWb6VsVDGhkmqUU6HHJyUWtdVdvNsthsn3QbSpDHYp+DZsGoPA4lM+BQB73glO7KYQVCG9elahzy7Unod5ei37MysNJmT3SLpX8aZT3fmFJdB4ojAfg+QSpGJn5LJyMxiKDMjy7V9KW9AV0C+joZt+E/OyoD1V3Jl3zyDKV+XwTSA6sdZPjw8hP78/FQlUH21NMLoqmb2lXThHaYzs3SD4942Vb9kZugPzNTm6i112AmbyGMWiC84hPKi9zEHEV4e6TbsZLux3LDoXgPngQ0Hbc4b6uk9Lm8OSlcfhJeP6urWqf9y7Lvbsqfy+63uk48eHeh8csym1bL8+byHHPK5gBUe+D3nIM3yLOs2F0YehPh/U7xM8iJ4n/Kda9SFmUmfjpDuGZzvEITlUf2AK6wEEZl5AXh40oiSlzy/DJmki7GsDYdczgt+I7fqcsSBnp/KZnP+HBjmgZg8ZGa1j/y20s/Q4Ymtycxt2V2lU84z1iemt82Uk3DusY6ZWfPjJIOJ32yt6pI50Zv8k52REdfCwPQVP5tJAonD/S5WjULtzIxMgCcTuSJz5Z/4bSv7RGaGa6vADkzS5lPb4K1nHNFRdOmq9GHmJBw8xJ/H2n8GxsyGwx8Pb4/oZ8+ePWUz+6TwnANkN/f2i66bMR6XccAa6oDxuXTdy6ZRXjrGZ2aLCDnljZXJK0YzlpiRmdG1LloHWguN5fcw1juuCMAZA2O6eNNTtRjr4puaRJLOOnfQUT8s54tw3Dqe/bl2UYebexwQQePo6CgeoYf8xpcbdnWCB11edA+UG6QZQA94RvqWASZeZKPKJcwE6Us3MO+AHIddviHEI2mzkur6p+jk9XHvHoreIvNu+bbBtSDwLF25kfCFgF1ClcBmeDXIEjvyifdizonklvYkbwWcmdFAprEZUWleYu+kyW26DI3vEUl4IQ1/OZJ0sYXu6zDGB4bYjKD4LTIyIs79o7uhGAwf6JvDsImMPlpLxg7ostx4Y6DPOTZNZ/qudcS1yNQXZcpVr/JeehlxGXEhf/xoZuSrqjKMTIx1HT120THUdxbPvLe2YWJMqysqw+jPJCXoWkOmyAubkEpmxzaVyScYto28YGVOuTKCJ64z14QblJmRmbRXFg+t66JDx6rvG+E9hTsnH7Oe8hucx9t1U4+OyUZeeRbZ0e9bRNBL6A/mefLkafz5m2/is08/iz/84U9c+v4pvvj8Cw4rvwvXYqXXjz1sX3N5x5kD572DB+hUXPqFYUBkIjAJghK0RQQen4h6G5blGl9x1UD7XI54eBy3Z9jmyIQO9eoabYNMlEcmYdv4XSv18MrdQk0ryN+yRQrdjA3TUS3qlTEgxxUXlo+R1RdffBmfffZZfPvNt/UBQdeH8jUgz4F0FlOQ53JMr5wcW3vyQ79C9I8YgrAhWEsOIUn5qBh4tY4N/jrq69rMOW3BZa7zrGtS57XbHNL6jV/nOudr19P3f/CDTd/HQw5nn7OudU3Y6BtLzkrEAP9POLT9lAvu//vv/xG///3v4zPcn332aXz77TfhWckJl4OnftiA85gN607XGdoBg/KnDAutcU4wY/4/4NL5ZsiPuHl4yLpgLxrxnse4ZnW+dU3pOnUFbdf6A/R4JBvytWbNb1lr9gCeuwQmM0O5S0eejt1HMHf7bVbTEEsqn8FkOqJolmt8ZZ6nQuSRmYVtLO7R5VueNpTvHsS1lesB+em5qDNuQP/2QLsKIhPkdmgkIdND407O19iVUsa36QbcE0oAhOvHuvYx/8CcUDxV3j7k272V/cKf9fzuu+/CnxK3XgvWafYjf7b37t07cXjzZrjPsp9l2i+lSFG71cF79pyFnzlGGZC3HNjnMWe53sgx5cucXNdnq1hfl3F98r9SqIWPpG2fEbRYtcFAcyBH3Diqf46px7e5jNI2vuy/8Ut+7e8b1vs9uqGYhAf9R679PTfl/HSDHlAXTWCCiRl96M6du3H77t2Yo5sMY8qABPWmLw7JJMLFb4Dksje5/BVdnEaHe074TDeXv+ml7+mLCKB7wN+vjmPNmbI64XTdx8km4qTvKmfODqNb3I7Z3p2YLbEXNyO7fUqFKmk2Q4sBZoZA31OfelhDBdylGGyXCv27ftl+F8BEYjuKYeue4pNul5nj8IyMwB2vMBnjX2Bv0M3SzEz0eoZmTZ850+WUpd8vglU6EmQmaZE/dkIjtkZ+bIc/PA1qAAAQAElEQVSt96WWeS6CpAl2H5qR5oQcfY42rTqjn0cdPTCvDvSDEWZzTvK8ozEnyqdfaDthPeVFp6QTPp3b7Ofz2Szms3ksmTv39pbsJ/fqFy9uoSv99wz37t2Le3fv1dznJfGCdNbtmLMm95bq22+//bY+oKUO9u6hyskI6cuHtjzJm8jWiGslN8MzE47SqCuw6gZmZmSO0K88qHE5fcnTBFJBu4vWdYzfWX04e4898cGNG3GT9YR1cq/80ccfxUcffxy6b92+Fcsl+2ba+Ii51w8J+iEi6yd0W1/reDbHM26dsxF+8WZdxMhPHz3zqfIfSuf0sLwD2m8oWIsJNLGZSVkuKy+SQOrO++wxuNKYlj4hDwX9Z6lwkC+DP+wGMjN60nu+ccRZpeuWgTpP66+Jf8kMpCub/HEB8RKTLwknGIZ5iuWqLbSLPlGve2CZJAkH16MR+4/7/Mg1s0PMF/M4uHEQd+7cidsMFAfTbD4LB3dm0u+qaUNjo/Z07GppA7aw0UkYA4OhZ3NfE7KXemAcJKSwU9jjbGroqiiyZeCNMsSHKE9G5giDpLdmAt+gsKXXEzjAR7ktkwXvlEYFblpKjFKEKKTMsR6m8ZM+LiBXDHCVv8rOAbN2s8AkYW0pecyrkulmxctAmbKmXeVSvv7MFgl0G278JJ+kbBWki1KVqwf0i8Uy5osFmJeMjZdP88v3CZvi4glbt9DvYF5Tz641FPl+uElxAXwDxSdd6URkaKy7fAzwOPFkvYwTmRny1loXresiMwk2hZD70TY0owUJfOJ6M6ayTL+Booyth7ZlC/M1+B7RhXbG2CYqWS84bBMnlxIzrx7eB5RXAT+PZCLkVURGFOQ3eOFnwYTr+odok49WRmaGcs+0/i0yJ2QEcZmJ9f4AsYjI+FuZzIzM6zHxQHSQIjJzChrtrbAHbVC9YbLHFGfvSnPm+9s5MrP4xnq7QqlHkiMzt/nPbYLPHpLhrppjT89l/xT+s/3jSiApPiO378yMzBEEoRt4nCcKaKqxcStKPaOumqAecqFbepeFtQvGES/iOReVT5484UDtaR00uVg0nXl6aHbo0nktumcsTOfhXLpk4b1cLkpnq6u91Fmg/7vW4DFC/egYyswtP0PIi7peus5RR2xk/eaLZXvYKXSPh10n0MmwrNvM4V78/uLDX4RuD9tqHoeyZYhenapuJcwnwz9clJ+JWzAvq6NFZoa2dRO6p1GQOaZ3Wqf6cdmM5fVVHw+irIvycj474SDsGOg33LoK6y6dzKxyLS80FDrR05uZxIuG3ULeMrPkKR3nINP77bElm3tloYykN8qgCMZlkznWqWFfRiZxZMCapIbv/Mkkfovz0NGVeR6XeckNNXpDTCA2MnlvMVL4ab49k7iA2PItu4h4WtNlEk5YCvs+sH08BCUoumbtdYmMzC3w5hZjPxsgeRU9Y9u+Y9vbn04Yux6y+g0ofxbSy1H9rv8gV58OPjjYDz/0OK6jDmLBOLUf2e725wGafW30NpQZZzyFDMW5gdWYMfbP8hIlP0Pl76tPTn7rQHSEmSikr/E4nKXpyaNcEnm4blRn3OWA6qMPP6zNrOv0G1xWu0a3rm5c/USzB6R+otlNrONKWUgnMLKbmTVOsuHDHRgtfMVKRhIyPubr0RHqIOn0yGCQT6NJNuXT+zJkZljWBSRhW+wUdw2JJOwyCNo+1a1wv9oeStS+TRfl8z2GGHYRhht/FRT113/oC1sWqyxrH5OsonyhRVBk5hVUZIzhUfERk41X5zkiIiNeisCMeUg1OiK2dmbiBJHhiG0RWzsJERHVxahMohjOQULCgiPOgb6VuOtSOIN8MebJwNAqPC1aZCaIaNj6RUaSJuuN48JDsrgeuU2n/TJsk/xVLSpGvW3qkI1tWfa8Ctv6g8jMjEwRmATTo1sgSeTYMy6nmNYynN8K5B3p8ob4sEUpMtywEVfMSDYCmydeZpIEmbyvICJzDI+ktUTXovPDWayLWuvQc0N9e2XFftuLOtda6uQNe295IndonBfU417sPnjwsL7t+ac//il++9vfcen3u/jss8/jO7/xy2WndJTDUPu/RnYOzyMj8CMiygwwbBGIwHYgmWm0CqTXnxmZ58BDbIKLjxRE1Os8Tu8EQzMTEhmtIQfmCG2RmRHjU3ZcMESUP00ygvS1X4VOZgtpiMwkpcAKbAo/4ezAX4gYL4GV03fhnDDKiPqTdCAdFg95zIcrLtkmEYZPtu5IZewIjughZBfEiiB/EneOrG9LnXJuIeyDHecpzl93Wat+9NFH4beCvcRzbeYZx+NHj8JL4Ps/3I/HDx+Fc/eGs5+WGV1r4RmBc7nf/P2cC+7P/vRpfPbpZ/VhAA9y7UfKxbLkSXvDOZR9yfnS84aeOTZAkqBrjbXAotbPrhFvHt4M1wOHXALvc7Dc0WbSMM+EgbwDlR606WAD6MFAWA/NYUJgEFxP3BoZrDhzOuZw3fX8CbbpkvKzJQnBlO+SPZW7a5MhMltkki8mGBpUbQhl5hq4wFgre30aa8/QGGs9vFp+0IEpjjEx5tU/umAch+8Rvgkgve8rkMg2cKS79Wyt68K2USNF81OE6ZTXBnkpI/+9zYOHD+O777+LR1z8K0cvNLzwdV3kT5veunU79vf2w7bqodPXeqWPQDaZHXZcY5AZjxFbS2fonlAB7/jKHKlkar+MiHHX4JV5Xkbr3cMz5WGbH+fYBgN9YgtaiKapBJNdHl6ZZMAuwWn/rUE/rjFNfxl0Mybt+44zdcfRi6Oab+gWoV7IbNG6Lvb3D2qP/AF75Tusr5f7e+FYtH7Umlro6iO55E2ubANotzwl7DTagN2vop2exFDf/OXy9+R5ePmb9VPQJ7Ehrq+xt4nTDfNe3+J04IK37UfOD6Nb3o5ucSsa7ugOYsgl+rILL3/7aDGASORbgCVC8Om4AMPEhcC/N88QYb+b0NOOE4gqMUTk2V8ok3i9ySSPjb9Nio+CItQvp+hj5wXLycwqX3frupjN5jH2l6CoPEdEZLzaZGbwXIG5kldmVhzOnSdxD7QwgN+SA/15YO7osXvkYf+Wpzm8zVhPZWa4dnK+XzPHDeSzcpnJxe8s5vM59ZiFerFrXXTZomutwvfZ+95Bb/7igw9qX/kh40D3bcKkv2bO9Zc2HtZPKD9A9z7izOtpvOAsqsqjX8sTDIdmKru1DHnskKF2JvXiCRGjoYZTtgowKkkwoeKpizSFiay7mXJLPzMNLiR5LWtBfd0v37lzOz78xYfxySe/jF/9+lfht4O9GD68eRievdmfrIPfCn70+FE8ZH5x7SAePHgwfqDw2XPWTMexop5rdQv8WFjxg1sayvoyr8aP6OlPPVnGlDh4dt14E5w9FzxjKMl5rHZh5xVUOc4NeZFHTz85hd8jLrmF9zG2w2y+CM8LsrWofKRNHZOt+7UITIKrjzzKm7LQvpoiinpQ3hVERmaSQMjfReCLn817ksDYMS8Sc+CoTBYcSgs7jGGZOTYMyc2H9WYPvcH0IuiQPYrLjjgOYCKh4kamay20M5MQhxJwYJXC61HQPYvVNThlAl8BbBawDsjV6iTc9J2uVsSTxgFKWZKSd+GiwEWAB2IOcg/NPcBXscnLmoXwhoWwPHhIPEN5zOviuwvzU3mecVJwkjhC8WmvUbTWyfoN8MooJ32WUt1jw7DksFk5au/hXtYFwJIL30UoW/PKW0RGZlYZgXFCkr48e7EgHMzyMiq1O+FPNty+dYtDy8OwLNuNrFE0qb9ukZnw1Eq+XWuUIaJMZlZc11p0rZEGHuKiySTsDBEZrzNDKFNhSvlSBvK457fPpoNVyqOVq22t74Y2UJ6bM5mOCtNekkmpPFCOgX5hPsPxWMQ5KtDYKYhMlziuJL7EWTLS+YBKrm0cNo+u/xqgspkZmTnWt2SNPHdt3CW6yR5Tnr1tnwlngX/3jqrx330t/uErQL/lof8GyEgWiIXMiBBR+nHDHKE+VccKF4DaaxZMzikvWDQ5VzhPPGZR6AWr84VpTHtEvDBtYNTlAf0Nc8iaxbK6b4me8/DIxaY/SXbj8EYsF0suh2ZhetG6LtTpIuDRceN8sFoxv8HLBlrS8zDMOeDx48dx//6D+hSmC1V5WlOXOfOVZfltXw/SPvwFl77MDV4wO585r2WO9bcM4TwxMGcNjuMdBGZMiYMnI3kHqhbtS7pEb6vTLXPOxqNrLTKzEJExHbrUJS91WDEvK2vrMWGql+1g+ZkZ0hTKxTDTOv+Z33Tyu4sKgx/TiphM4gDKdMmc60Lfn9A9vHmzPvHqwZ5ycU5SLtSs1qmvHOHwF5dBMRUWFKb7r4W/Mvn3xTb3O68lRQ+iH11M1pDrjHHghm2Obbva5lN76Le/mNE2bd3Y32zzsT9siHKDNdD3+nA8nLKZt+/4oQjHrmP5BYc/fiDQ/rtc7nHosx8eFLouWTguZ3PGpbQn/kbB08XoHwOgp8CUflxjIniPy+1PtsaY6FqL1nWRmfA3FG8Tv2VDaCiqZIirxvoJY0yRmfDXsXacs97bj8Mbh3VodddPbgPXg/Z3dZgb16+//jr8Ca8f7v8Qx1yAR0aNMcdX8Qdv6gbHsOMus0VQBq+4bGCVKsutuBwLYfNhXY4pf4Vn7P4FPp/YGuO2zldYSdwOaAsC3uCZEk72G2T5MZMgbNt9YK9Ei4TjIzNHcWVEZgLs0KSv63Ep6pL3+jzXhL5JPnr4Tk7lPIRhYuwxA/2H9Tx1C+YckdlHojTEQFjPQX3fr2OEY3oIy561jG7WRdcYS0NAJwIRRBJeMFH89E3C5wS5LVFYHzxEjXXCwUPI+EzpxzAkWenrFYZVPHIwdc+eTzmOGMJ5eKAQU5dd8UOUG3kPha1fPUTCHKlK7j1iSzWj+nKD6Un/1BqCtUvHRSDF177eQ3ovelesgWC/9PnzFy/CS8Avvvgifve738X//Y//jD/84Y/j/7f9+hviHtRPAR8fncTpal17yvMKJM5L4DI4qq5R/cnqi2EKI/hdn8GMvIYiqGNEcWDduxattcgtTC4KJirHK16ZcAmwXb9kjvQ6x0eDLuHmVnaUjCw26P+T+slDL8q9CH7ExeqKcxN5zEyTX8J1YWMSaUYQbz4RLzEkGZNlZGYlGmBqsN+h2wbcQXCD78V8UXPxzcNbcYfLYC+Bnc/8ZtLdO3dr3RYkdr3rZbbfZPZDTs7v0vEbS/uct7ygn7gudr3cQffwxo26wD04uMGcuaxzmZ7LFy8T60KIdbzfmnLszJj/F/N5JPIcGCt98dhH11r4L7lucgl8izW1Zy7y5IWj354yLjD1wXX67ClrXtcZdqw5Z0gd86z0XM+6XzDetbHrmr50Xs9YhQDPVky4Xv8MJLHuWGG+1jKE7l201qJjfGkz+Ks/rFiTuz46YV2w9ryFNunFts7WfReWI8w/gtrZfvFqYx6TjTa9DY/uV+caY00nevZUJycnM2A25wAAEABJREFUXDg8ow/fD78NLu+N+noWdpv+chfYNrbzkn2XMpfKYH1oS92ZiXwCWdHp4jrzsvDr0r5D2BuQN8llVEkGluNv88rMklNmVoHVDiXLvprf4AKxxqnqyMCTIyKJ+REeik3KzuRN//Bn373YEfYh+4XnsAlr7t+fP38WjgW/9OR43j84iA4dUB2F/PRYqua7J8cG92gnF8ANaCeXv7E5jvURtF48iVOwwd2fvIieS+CeMRacVadjnb6MFX3MYuj2o1vejPne7Zhx+du8/J3djPTyt3H5O8xiPXSx4aJ48BvA0eBBzgVOuIkzBLUeCmNY/P2awRrUi742xGU9NFYsI3MEjjHoNW/7aYF8XdeF0G/7v2BvqE5RJ0umda3mCr8p6/5QndJai4iMdzPmu4jMjMxLoM9ZzoiObtgKmVnFym9PB3Iu8bK37lLoA6ZP8ior66DORNUqyKtlQCszx3Dq1LUW866ry1DPRQ6Z525z8Xv79p24g171/Mr52G/O7u/tU9pQX37wgtRvBH/zzTf1gRz3nM8cT+y95ZMSQqNdmMrENjyy3tsX7Y0rDTQ+y8MrCMlCTGZMWnwYlLwE1vjgkYQysY1nnFEtmBMO9m+E/+LBbzl/+OGH8fHHH8fHv/xl6HYPrQ4wzwlzo2cG3333XXy7UzfvjfzFCXWJusN53AJb13GmR1t1Y1tFwiDCH5hPB3Sm8+qAvxrDDGdIXFvIML6gpnGdkeR14VMY8dIflApl2Qfs1/Lp+sbyF/NFrYGUR2aLnP4oO3P0TeTei108vZxSErULvGdPFm/B+yJa/GgmX1Hyq+LMZvz1MNQU74ZEQO8G+oj9hWJtJcCDJzIzGgohBe7MDALjfRiLsCMWqqNuqVJGZlIuiIzMFgkCo0Jbo1D8tsYLFvd+2lNFbedWCW5YvGoXOAjfAPM4EDIzqi7YfoLYge2AcIN5cnzCnLyOzKyJIDCZGR40zOdzlKGHgbOKlxYzEc8QPYJbe1G5PZivsvqh4jIiWtfCAeZBv8rUyWPB4eKSg+gCbul3rSGBqMW4PHvAuYamSuWExa511F1xVachGnmk4UJXpeyC5dbt23HAokWagTG9dHomCbgq/jMzksmhdR31m1V9MwkD0pyQmVD4S58hSibISUodZZY8qL+ykP/5bB6WaTp5dZFWoC37kqU5x+5pX5GrDP7gLxMbt30JoSNDXJZVGPNdeeeVEPJt6V+N+rFCfqLlXhWeolb2xTDiL/sf/nVVDkE/jJ/NT0oCUyuhJiIzS8+oa0QmsfTXnkXZpCdPa245rv+b6dyg7vXw6Ii5xsOl58+fx/Nnz+vw4YhNwimHO8K5xAOfAVrSnnHQs1iM84a6eL6Ysdjar8Mn9bQL6j0Wz/PFojYWmeh/BpL51XHy5MWvfEn3FL4sQ378dwTy4uWvB3f1v1jg6xReWtfCb1C4UPfbvh9+tP1m4N27lL8XjTlD+gOL0diagXItT1v0xE186J+wTY6uHMCoLwMZSnPGolroNr189+juHnkI/Rv0ec1rzF9rsAHGmV5kJuRGSMe6SNM5IzPZ+G7COoqNG+ctbWns+qUlr5NdzBLQmPP2OBS86bc4gHLSv1wuao62HNNkwgPpE5w/dJRzz8+u9yQBul44d+xK1zaw3ResERw7jgP7vu1ssfYbMUwNG4lriKnfmm7Nmsx+4mbn5Pg4HDeuoRzT2saZruta2P4HB/tx48YhuFEHz47d1sYxaVn2r4FxYfnn2OX6PPSqKyPoU9JrW5sQqx2OM/kQugcEMlCb2DUUw7MbcsUtbXn2ANRDcsf+B7/4RahrXHf2rP+eP3vGxcgPZx8W8dszymLNOtNyM7PWgsq+6zpYlsu4xrws/GLSjAyfK4gIiuIVESQR5Q/M1o8rDI8rxgQGTrbu1wHpIVc62usS/kTi4dc+AM+2i7B/yFxmlg7P3NbfpKYtYW3D4q9rqshXFjGl0N6Cuozy77HEBgobOF+fIepnFDfUhPjYkI64gTTbS+ChPyXPEJkZM8Zma4x76NZ4ISwzY/ojIe7pnTgm4PxJPPIjI5M94NkF3gvPFHchcMcjnRG+A7nYZxzba3Rh6TDscmPrN35gjt6FYT157XPK1VKL3laaOwWOTiMvY4x5xVuq56DZiro6TH3v/lh7NuuKhpdj6inXPV78Pnr0OL775ru67PXS9/e/+3388Y9/jK+++nN8//39MP65P+V/csp6YRPrdR+oP0UCPZnFqgtf7N1ny1JZvHh2Y1/iNhVAZlXAZG9TE0M/HiVZUYQbJoKKt449eOcevDGuR94qbjcxea48Y9IIbJ7IzDM03HUR3KCZrcIrYWAg3tPmzn/+2yj/r9+XX34ZHtzq39A3qh6MSlK/80MxRUb7jYikqYY6K9UV+Ks/sK50/vLDjK5pP/jgF+Hcpnv/YC+s6wkX1x7QPuIS28PYDfOZ8+Ddu/fCvAvW2F7kiPliUR+Ycs5fLvdiCebzWWRmrS9XXNiuOPD1/KFnfVnjALunA3mI7rhZs24N+JvPF3Gwvx+HrCVvc+4iT7c4KPf8xblY/jMzMjNa16KjLs6tfrhNf+Y2LokjfsY5yILzIHlaLBbRWsYbmeorQ5TAr2TIKn8Kzkzm+Fbr3Rn8tNaFpqdPbFhTl36gfhv6wRp7Ql8y6CmCvnxNUYRK5pW9RllWolemGlNcfptXKH/Xcn6Az/YWfji36zrWbod1QeGa5/ad2/hv1N7KOlLtko80ijYBPDgT/NjPdTwQxvNjc7ZbfmYG2iRka2AtvLFPTH0vNMZoI2ra+Nw3hv0Y74TbZBxlslagj7sfcA/v2fEGPbGYL0pHWJ/pAyDyqf7wQ8Kz+TwG8gZwVTJwmTNwXTshcRf88BprlmS9ElwAb06P4+ToaRw/fxIrLn/XXvyujrgAPiF6FcGclFzkZt/FwMVu5n7M5rdisfdBLPbvxWx5O7rZjUguhQcuf3vS9Fz+9lz89rTCACIyouB72LqGGM1kjz5bZHL9PdlJFasmvIZhQFYjetqyp/9ZF5JEZgJ9b4eJRof+aK3V+XutNY6OWDeM9wFShHrdATif7LEvnZXubEa9P6Sk6oUjqc8O7MMi8lwGykM5oLetxwQyh3Xp2qTb+5rbjFeGxl8PyjOiZJlFw3ouqa/1dl47vHkY6lZ/WcEvFzjnHRzcqLTq5eecjXku5eWvF8J++Mq52TGnXGtu5RyoR39QkZjMtuTJ+3I7idoikQW+d35a12jTRY1/1xeuF7z89RvB4qMPP4q7d+7WHJ+Z9cEQ9YbffLaOj1hvPPAb0A8eRtXz6ZPwXsqLeGVt/S7KO0OWIRUidgwxFWZ4uYnL4C8jMnnFq02l4JWRlZDhQvFDwbWL65kV90jqP3nrui5sV89YutYql8VkZrnrlRFlx3sy0nsnUi/P2N6J3nvIhJwiM1+CVxVgniDf9YiMdzaV1dc7wCx2mvAFeF7Kh2lfGvlWEUNkZimP2rDgDsyAcrCTigF/Q/GpiOy0hrkRVKk4AB89fhwqFxVLjzJs0PBbDDM2j13rtrQz/BtQmCoebcjWQtgBcMCFqYpNHOwfjAODjcJUZmvjQeA4kNaxYXHsJ216JqCE0GIxr8P1BYuJzKyDSIKZ0Alng7HHQb+DbaLXMfjE5M8kD7Sk17pRaVsf66WiEc9QrC5+F/B14KdYbx3WZcLh4SH87sV8scBelkKTbsJzUGvrKl3tatuIyMySy8SDsjK99ZyQmXFmbIQzz5s7zOYiUVh+Zp6V27qu+EBDxYYJzA2pdS5wkeFGZMrTtS5ERpo8sCIzoSVauVmXVZx5RrjkkYPAJNg+O85tyM/WFQnkKFNkjGOMxZ1p+OjdfRO86/0v4bbOmcpjF++z6j/Teh8SmDQAqv+MHC1Gt87yqyvUj+og9evaQw82hi5mXeypg7VdvKqjKlNkmGdNugkb3Goc9ac01bV7XDb6gRwPJGohyULZeUAdXjqa/qNtWNe12nCM9Dy0XIffDhj14QoduQm/oeHBx4P79+sSxwX2Uxad8uIc5oeAPv7o4/jkk0/qk4wuzveZzyyv2+pb5ZCZoX8+n5ctv9KYMDCPGlaIi2aSJySiay3mbIREw21++T8+OY5jNlDye7pewfsa3cyWNVtYrnXuWhfmKcCbYbP5LOSpdR15NnHKYZz0pKtsMzMyR+gv/qxQaCbOdL8MWWVWWfBt2ZkJb1HtaTnSjGvMWTHXxP0c9P4kkGn7jv3EviBo9HEDyzrB9kmLI53t5dpiw4ZyQ5z+gYGn7fh99vx5OD6ePn0aHhLal2zzBYesHgbfOLwRBzUm92LG4euc/udabr4dFxRBvxjoiz32pvqJYQV5iOKkXG/0Irnlu0ZtXReZ9D0yOt5cl/Z0Mt0Da0HrOfVo61SFk7Ye0pUfe3CsgqDeruFmrHuXe0vqdRC3bt2q/+HkRbBQF7WuC9fOn3/+BZcmf+AS5fPavKpnNug+y60yXvKCZfiOoCrxJiZJeQUQuRJmup1wvDykMmyLwH6TMq+kORckUZMH50/yqdameYfo2QfZHjRzIInI5N1a6bBM3BP/VaV6TSF/M3tIet4ESh3oh1gRhEUZ+RI9CXvqxcUuB6UR+nFz6evF78ChaS+85MVuuYmuRXQcrAbYbFZxerpijlxFz2XMULLpo2Rk/xcKaltmykBGIKYzxE/OwOBfwJNSfVl25aK8HNcrLsi8JFMnaq9KjmsuRfvSq+5lz4FMlS/yHJSnoJCR0/GNt56Mq39BmE+81LyE64wY2yrp34DGnzFHz+eL2tN26C3XYX675NM//Sl+97vfxm9/+1t02B/DsEdcCj979iyOXhzHyfGKtdKavmJdBvpcbA2FxPWQqwl24XLz2lZ/m/8llumIwjJrIbZvCzd88pLs7JGTxnjuWqOvd9S7RWZGkkLZVz7clx/jo1LFaAwwn2gZzgPSPUMSlmNS3z16/vj4OJ4jL+cCv9ny+eefx/fffRf2EefUV9cbznis2ytxXaVl4AoyMjPqDAj+I6OMMnAuF0H8fGFfcM06q7MOP0Tpge0nv/wkPJCeLxZhH/FM6JRL3APOdf75n/85/vVf/zV++fHH4cH9M85R/NbOycmq5F1rdObJ27fvxCHnKvP5jPl+HX7Q4PH2l34cQxEZM+ICPvxAmZdFHva6pggMwcX/nLWDh+V+mOzWrZtx5+7t8ANZN2/eKp4zMlrXnR063+bi+DaXlaapbzjfuVOHzn6TeMaaJF5jlFE1BenK5mUY3ktPnvkzEx4a6Fhvz2p87e3vFU/L5SIG1h+nnMEI6zetCzIzMlv8GCaTtRKd0rZwPffDDz+E+x/7q/sPz8HulOzuhHJU/kv6Q9fgl3zDpM9kHlo8uBL8+I+8ZGZk7uLH5+ulHOR5zPV97Tz+R3fBa9Jn5dNxe8LedM35rf6kbzTWy+pJ+5XxC/qM3wp0b7Dk4qu1rqrAsCpt1tuXWIauwLsAABAASURBVLsMIDh0TNYmDbvp5/J3YP3Sr09jw2Xv6vhZnB4/xf08BvwD83AQF5QfGyhu6NP9LDL2opvdjNnibtQF8PJetPnNqMvfXLDGmW3R4MH+DGICFSwOfUFTi1Rj6OSvwL/j10CNBmTAfM66r+YDQjLHWlqxAT9No/Ptgb6zP9QHzbgkOwFemHXo6SX6MDOZEzZhX1C/Z9JuFGaety/sFTmqueoV0p7Qb+tsvV2nrTgX8SJPHks3QzIzt2uIDj5byHvr6C/wqR4/Jc+aMyppxpsY6LXWRlrY0puxHhNdN57TOL96cXoHvevZ0wf3PgjnM78VLK/PmWv9lRY/ZCa++/77ePqES9Kj45CXDXJ3LaJulqVkJGjvwnalaXeD3pubViw5y2vP/GB9l4x/6+TPXf/qV78K1w/Cn4r+6OOPqn7qiFPG8dMnT+PB/Qf1bWfXoNbx22+/I+w+e+zHtRZZMeZ76pmsa2bomkl+rdFO2SKTWidVEuEL8BDyxk8l55XmT7IJhGZbW7bt73pHe6AvyYd1kJdG22YqiSB3RmbiAPH+TQZ/0M88twP3X1JS+0sy/+PmTar2NiB5PQ63EUEHqqDrXqOOui7mrcPsgCqU1nWRDBLLtdOq2FQSpyzkVcgnTNx+e+PFi6N4/vwFeF7fwnrx4sW4aWFTY40bA6uDVte6CAMCk6MjtwHaxqvM9zmk99NeE5ZM+i4oZ10Lsw0o0DW05Uf0KAojGvTns3ksmCBc8HtxXIOKsltr0WEbP1+QBszmM8IazFBDBqF0R/Q1uayop5/QWG8X3uXfKm3LJVc4YN2w3GBj4wJXBSy/M8qyTpktsoAP5nkic3RXwdtXZsbEo3x2KPSudRVmeGbGZIrHV/WFKeF1NrJTwTtR9SpB6GZrxZOfplWuTrqnHEhY31Pqbps7IWRm1XfBhkq52lZJ/zjjjPjMLjJbBO6oiGFU6JSLS5HFZCqadNpiCv/ZvioBxHQWOMlqskNBkyAzI3NEaHBr/YyfJfCTkoC6AEw8qRdKp23DJveATlZHqa/Ut+ohccJmwMMy9ZPhEx3Tlv5CZ+nu0KHqKfWzOrnc+/v1KXQPJ9TV6jD1q8hk7EAsBW5pWN6azeGGC61TFuvj3Hdcnyp07nNB7YGdByDOe2vSdLN5leEls5/IFLpvc6jlvGSZ6lyrO/hCl2dmdMwZIjCGvwwoVB6kRl7T4CFHRPI31cNweVF/1wEzh2u6rRPF+ZghTN+5iaDshi6PrcnMMa510blIJj4w0hU4ie/C+XTB/DxjTpBWZkbmhDa6SZyZvKP8ocGbkbrAeV2kLeSzQB2DvJmJlaS9+Jj2YsjPvvcpgWlZmZm0dwvXNZ39hT7h4fCmX9fGMTCNNBlsXGizDZe/rjHscyvWTNqOWw90jv1lF8aJ/bajXy2Xe1yO7ofrNb+941h1jHRdqzIdK/bNTKgXKGz74MWVO8D5Vg95IdIaZW3tTMKgQTWi+iDrS/vZwHqpbCOIv/woqxH2557qDUgjQjl11pONrDrHS2B1Qn0ohENwf+7K+qo//OnM6Weh3cA+evSoNq3KT16GS4VmJiEC600ek16Hy3lNM4XpBmltcgoc7UveMfBt35cr9bb5/wbprWe1PX3BdvAAyGJtW/tOZkZmBq/4sYxi9PL3QvmwVOFngVsfc2twQDrsXvziLr+HplwCD1t4GRz+lCIXwAmCdIb1zImbzSnjfwvm3Q37MsdJz4XlBiirocZN1Hhw4nH4TCCUcN6wZdgZm3+vDurxUtaJ66nkJBdl09MOyse9l/6h/OgP+tlwhj50j2mH0O6hMyjMgiXS0Dwh9O7gmqCd2MkJc0Xr3Dbf1KXt4871HWsq3fJ6xD7fi8pP//Rp/P4Pf4g/cgn8+Refxzfffsth2xPWSMexqm/8Okf07KkH6kF5dNIBhMAbFql9GYZvoVXpynE54SU/aXgI9L0DndvQGOAF9+4z1jVrzrGOIrOFxtRizLclZMQEMpe8Jj92+Q0HNTc6x4CcQDjJ6hng52y9xvpWve+/BnAu8Js7x1wO94wnkpH+mvIJkj+sMzFd5ybzGz8Z/MGrchDS84B4zRiXV8d6So168LAWnIUf4rrN4bPzmxeozufOfYFxjvNi9Te/+U3827/9a3iYe3jzEJFuxr7CweyKM5eiC8E55zOu2efzRbTWoSQCXbPhbGlF+iNwHK4nPKNxfnS9sWHdIZ+tZYxyznD9ulwu4uDGQX0z+PDwZlju4eENLlj36rxoyRrWudmww8ND1u+HpB8/jOaafZ/L2AXzd9fG/hAvM2MDESsXuyDoFU9lIzlcU9cWM/YQC9bU8jXWv0VmIIOhPiTS0wZjf+iRHxmJ8pHOhOoIBr4CmRIdEwxksB8WxqCXvynEPuAeyP1PfduKiwTbTzm5xvEDtv5vx8ObN2OPfdec+rSuhRWRY8sJDTzw4DrnBc/PzyslQGvRBspwRCDWpO+MiB1RKuv4KRkZgvfqP+i1FfsD29/+PmfMD6wX3LOu2XfP6DP2JT+0sb+3T/26CBIPkfTWwAwRXPYyCvAPFZr4g0vgcH3jGoY1Sr85ic0anB5FD4b1cQThjcvhjvUOVKP1QVhGi3nMuhuxWNyJBRe/HZfAbXYrGmFD24fqgrtiLoCjw91RLkgwlh5XjXwRKl9YQY6y/l5fw8h49TvWKD3YrVPm2PkSeYwpr76ToBHjG+/Zk5nINUKd7rynjtFtgkzT6xrR0MddZ+tFuCYaQ9//u6dP9sy/zk3Xgv3sutbDG/igN7KOKy7gtzEXTXye8co85Yf+Vsx30q60ynUX20CGSpx3mUSqGQHdzIyuNdAxX3QxZ6w4XzjPeWHqJbD/1kz7kHnWczD5kE/lWh+8evokHj16DB4VHj95XB+0qvHnHEPhGRmXDdpn5Gni93KCd/T39CXXGMpYeTO5Reu6UDc4P/uB6XsffFA/Ce03gt1D++/U7ty9G87b88UiMpOxvq5982Pq5tzkB5PuP3hQH6x2vvJLJCecQyh//xXEVFZsq5o4MnlnBFaUwR2iPG/+ysqUlQFxRk9fskzLtp62yXy+qPYzaY8M/pp9uRh5xWvk9BUJXhPFDP+aFP/lot9FpG+ex05VA/I9yNUDDb+tqzKZeciHglHR21FVwirjJygNP2XhTxSJ+z98H88I83B8oHObPjPDjt26FiLQYG58peGFqvTkOVGOMw8U57OYL+Y1COa4Z4LwTOTA44BYo5DM70HitOgfGCwq1eVywaL9IG7fvhXjpw0Pil5HHWYoRj9pukA5jLzADUIr0tlqQK5YhEhb6FZBWld/ku8hh3Daa5T8HJ686L1z527cvXuvlI5055Th4WhrXWh6JgDruGFS6Jk4SiaM7qS8hky7rgtt0waMZGb5u66x+JiFMukqTUd0iwiEECPfWPVQhbLf5iUfG+S4Pt2gW4cqs1G2Sle5uqmfZLtmAWZ6+bCOTiD7LOTd5O2xIVqyaeo4EJC1zAyeC4jIKMMkIZ0BmQzFNAH0B+Oy7DHd+DZ0it+1XxZuGuOE7r8E0vj7xLnsJv6vhkwxP9vvTwL2turminsXFFFx2D8/6i1xUSL61AcDOrxn3lAvCd0Vjq7ot9Df0JtCt3parNHJZzbuFQtqkZlxcLAft5wPOJDy05BewnogpZ6GbFjWBv0sPWE7ZmaFq/udA6Tfo7/lSVu/n9zz4teDuQcP7oeXvxt0qvrRg69fffJJuDi1PD/ENJ8vIhMdDu2O+cM5BOWL5hsiM8M6RaAJYarK0QbydBmBqTBtsPs4n5pfXk6Qg/xbD+VheNe1ml8XzIPO8V3rqmz1f2BMY/3EBllKxzBYqXTqfhfh6v35Yh7SMezGwUF9k2Oas7qat1o0ymsNG2RmZCal8GBlJI7x6Xfa37oZmpmRmSFvIjPjxza75V/m5rJ/N+37dP9VytkhOmyZ1R7bwl4V9NVtBGltXy9tbf/NdiPrOE3auWO9Zbyp7UdHR8e1EfNy0w2vbW0/WdaH/A5ZP91k3XYjllwCG06jmxUrQ3oRWYWPvODGn0mf6kDriDYsXmJeFXcpC0ktLzMjM4NXTGZg3SLf1nFATw0OCAU0JbhgIy/TF4YwT0RGUzaslVwnHqCXXKN+9OGH8etf/Tp+85t/jn/+p3+qTa0yVZ/8/ve/j//5P/9naHvJ4gcslaflx7UGnimnooo3/eXbeRFm3HWY8k6pTVPunTzlf9XLTJdA9jHHpfAx8K/+RqtSs+EC7FBnbL0RB6YWQXv2sWbOUDcO5LVdA+qhod9kZmRmBM/2FS8zlWQbedm9698mebV1bQY5FFNW3HUIiV0juo+knwYom3kuQXBo6v/MEx0Xv12uOepcR/arGDhI7YGHqZykIpB19OvTcO/n/mHFPmrDXOh+wv4qescMekJb2Id7ytTdo/sdT+eIqOHFi2di/DW2lb+M12R5bfRleq/3K9VzsqY/9+nKbKGOW8yXzMMLDrXEnDAxi7EvUf+4BghjQFY9sjzHEIZN5WYkOQXWpSeNyy1daQnTVF8lQrdpdjDSJS5buF5Y7i1rT+0HhB88eBifff55/Pa3v4v//O1v49NPPx1/sphLINcd9oP1umct1Qdsx1CXvdCC/lCEtyOT8IGw2MHoD4zpseqZ3JNdgde/rFPFmHYXFVivod7b18hQJPWc1izTXADjPEOUnKkILjJdorktT5oiYoqPCOIyM7KBHNGwRWaLTOVgsqQfzKJ1XCTAj/Pl999/H/4v4C+++CIeIm/H0tiCgTWWhKuei74KertXXp88M6ODJ8+FMrLK7dERNcbRg/I00Cftu6brGnWKoM3RLeR1reja2zWxh7Xi17/+dQj/v58/He062TlRms+ePa3/Ieu3ST24tS+1lrVGuHv3Tty7d7fW9a4rfuDcyQty06k/9mpNcRA3WI+6LvWbQ/MZYwv+5W3u2ns+D23H4Xy+gJZnRrfDSybzLAhzf9C183pYR9cufsPIsUf1zh9EEqVLbQFQ/vPoN3HR3CH/AzpxwLMLaXddC+Xomkme9ZMsii/W+drmMe0VwJI8pK+XIDMjMytr0ZG4eEl6g5WDffQ++x8/qOYBu2FePHgg//HHv4x7H9yLm9tvWTfa0PieMWR+iwuKDBw8BOnBeovHHO8TFl3To45LsJxLQT+iFy1E+zjuesaic6mNl9nGsdq6CIRq01d7hrH6cPwNnguyuqbYgX7unn11sooV/dcPMzi/eK7oh0BdRzxC33Wt1ZrYPfXNw5ulH4t9aFqGsGZCLZpcG6YfTstNuHaJ/iT8v7/D+iji9EUEdiPMuOTSN+GjIadZmzO/LRjFs1j77d/uIBZ7t2O577d/70bj4rf3W79cDPeshPrtTz5rRzRYErm1sUK39jkGnAWiyt76g1JhduvbjdFN8M5D1qL8pvZO1itOaUyBlrSLKbwKO/NsHcOAbh9iYBwPuHFF2RDg2SaKyMyGLeMuAAAQAElEQVQz4ItdQ8zWm2X7dtwVtvmGvq8P+PjvJIU6rkOP22+8uHSuWHCO4X4qM4sHXjy7XEhe6tpi163/zWD9LM+yT1nfnq7WrHfB6RodvAk/vJcto7WOOjd4iOjhX543zJEDssrMGpvOOx31UG72/5PjY9JuYjSGjgj6xWVuz/w4MpOyMngxLrpY+gtae/vhhySWnMsvkY3yKSwXFe4cp072Fzr8tw03uRRukfVhva++/ir+9KdP44vPvwzXHe5BvQdwbMpRki4uGcMnwO6l2Hfw0nTqMssMymtdVzLrWtOLnHpkjazod8rxxsGN+ODeB/XLer/2m8H/9M/x337zm/in7V76kPp1nEc4d1sf1xTeVwn31H772TB/MvrZs2dxsjqJDXcePe1F8bRni8wMTaa20LcLw8RumK2Hn/rwRBDNE5oBnbNhfzT2JfZT+K2L7TSbz6lfT99aVV2rI5GpaPxFArb0CRB8L8/I1XWk2nWBP42wSQgXbX2v5i9pw3cDGV9N+lWxGWTP60GHVJG0TqWToRkYGBPSXKTJbJGFNEn1KdOU55qXA7oGIQuLNRt7FZSflnjKBa+Lc93Pnz+LZ8+fcvD9BDyNF0cvwkHmBW8PD2P3HzvIQAfvUYb6MjMaijKBdtdadA10LWYM1BGz6HA30khnzI+SZcIu5hkIA2XIZ2vkm89iuZzHHpvTfTYALuK9nJyx8Dc+M6NBa0a6rlM5j0pEnkZsUOLrcNHhpmLCSf1k1Wk4WFXwERnSXFKOh+B+2sTD/SUHlx0He5ldZLbQwF6xWnxScf2wbVRkJmiFiAzN+MbFZji2YYHJHGOkgzcS+kk5EUx4gXQgbBwWPtMmMaDStbMw43uUmtAtJJ2ZlcZwFZ9KycuNFZPchgMbSojWuqr3HOWkkprPF6FbdPS9rrXIzB3oF4ZBnmeg8iOf5dJHqA/C0aqZH0dGWDMsbN3nGBdJ8XIDjevyvVlYUp4I7DdHJeaVEbzfAsgrrjHK6JrgCtpK6oq7Al7ykq+KOnOU7x/s9eNXzra5DnaK68INu64RDL8OU1rjJvffn83YR/FMfVx7YF5wvlD/9LjVtWJAV1X9GCcNqEx75hHDMm1vEdFDrydtZkbXNQ5U5+EHfVwAexg0bSidEyaovzIzeECi35gTIihiYPEFoOfC3QtU9aFYsUn1IvXF8xfx7Nnz+qULf47umMW7B90LFtzOB3fu3o274PadO3F482ZYpnNGa2kJ0N/EsK1nj62biO1j2X3NNwM8VKDZYDQzI6HR2qhXYXykwyWtvIk1mxEXzj1ymmgr48yMrnXo8Bl6e9Tdbra7bqSVmaEx7ZTX/LsY4DVbqwtf5z/rte9mY38/9gTz7oINR8d80Eh3BmhnJuxeQqRFXoDlXwi4lC/wF7aJBmaRrRPr+pFxhSYp38dzlXuowsK14US9r+d90HeJcQVbBqnC1nVuGSYMMV9ERmaGh6jzxVwvfbYPx4Fj95QNlGtBx80p/bPWhPQfabTWcYGwiCX9ZY/+47ix38w4mG1dB62MCAD9AJkNb47jHAI94z0IF7mNI0H1BKJfacdrTUYmYJzZ1zNxg0gygiGGsD/tYiyQkuWLZGcPQZxFqVTOwPKE6CEaNB1/1nsPOdy4cRD+vJ3flrqr3jg8ZKx2ofz8pLIbVb8J9uWXX4Zu9ZByHig8E8ag6jMw7gt6hDyUTRrcPMWL9gSjz0AgD1RJdhY4OaCBIIyP6gSjPwgbEdeaMb1vsU2iU4SvCcSVDPXjrgc3TzkvvCx7Cth1T2GTPRR3k+/t7GGbXHvEAH8DennUi0if4ETXZdciM6s2YyZ4wh+BHW9goDOlGvuIPvMmFF6OIPYMVV6EQZITF1oxA2NoX/bILX7qFHRUD0JFh7+jH/mNmMYlcDesog0nkVz4epDqAeqwfhH9SjyPYX0cw2bFvLaOjWOdPUPPvlFZKac1Bx0bwgrogL7kN0TZm9E27QSYqzG2I0yCZP46EGWFXwnTvAuuK28Ku54eoqt6OTZdP2hP9VJvWWdzOvZn7E3dP2lP6GoP2UiStdWxL5yB0KCeliFNafUlT/ayBBpGrkh0ohd1DT1bfRO/YZnEishAwIh30MKXI0gXBXtG0iNIFhjDSEERoS5/8fwoHtx/GF9/9XV89tnndWD42WefRukmLiv9mV/3z6esRdbMA8pgQ5vLH2QiM4NXYYCLKoWgAPTG0FhW2QSOYVkpxzBzkJOIYRs/EHEFBlwXTh6Czx6TjcjIzGiM59Zm0boudBNI2WP5jhwhf2cI+QEQ4cGXBd0FaEpjQmaG+j8pR1hGZovkL6JFo+zMVrI+Oj6Kh48exzfffhOff/lF/Bn78ZOnnLOcwlNEQCs02gL3ECOvgX0R5754lclt5GTjlXRKL4P3wGuo8n2PfXBDX+rDdIFx/J+ersJzIy9Ms2Wtg2/fvh33uLz9ANy7d6cuXA85oPUnnm8y5zkXevE60K8r/8lJeCaj237Uq1eIo4izslxnOEc+8Js9jx7WQbaXkrUe5uA94BRRhzxkUgEyp4NKWxA0Y+2xZP2+t3RtPIvW0R7wHMSd13G91W8bKCID8o7PrnsMQRg4rg8f5dVXfGZGWo4+OtSA3h3KptSyGduMHfMY3rqOS6ouGhVKMPIX6JyeIoGcUSxZ8ccIaPs0Emcmb3ykMVKaZKmwiqlw843lk7Ke5J2kSmzzrNHzrkGePH4SXrw/evio9kO2kedi7n/usI65detm3LhxI5Rtx3neAI0N7Vf1oWD9QZiP7iEo+w1AkqAqWHK0C4LeyyMn1xAyeIutRS3Oea4cRpTjHV5UhSeuwy4126Bg36Cx+61dRVfmjKRfZY66gNaET2MTMiMysa8DpSeI18A0wnTalxGY4pG5f7Bf0+4DfA7YnqU6Pzi2hXtW+/SCvUSXrda9XjzZz/b296L60s1bMeqHWXTwPaP/z+CxUf8EDIIILn4bF7+iG04je9Ymp89jOHkScfwQPIpcPYsZcbPsoTNEUN7Q5rHplrFu+3Ga+7Hm8ref34y2vBOz5c3oZgckW0RE57ABjjXGsOUSOkAjMmNExJkdhF1AYAzbWjonEPSyp0ifRU4ZLttnCS44TGWA9mUY/kqQAQmRxPc5qj9R935qV+ygh5FwrC0MZ2ZkZgTPGcoRZybxN9KITHzIMYUpKM72V88I3QYbb1n2qRk6ZYnOnqG/M81/DtNGZJwb3eI85OUu010E1UX/b5iPVrFmXtn0a/rpKlZ1YbgOZZGZ0eiXrWXgjN6+LlgDGx8YYqIR2SVzfWR4v+Ictmat5DjoLWgC8XEGBIKMhykOu9wRYwpoOncqC3XtuMbswjWm+8wll8N7nNN4RuU8fBv97F5Tt2dkrWuxYaz67xNevHjOGdezeMTaw4vRh8yrjx8/jmfc+RwfHSODE+p+SnrmQviIMsm4oGc4xuFzfPDjMMlAuHUT8i2IqpznL2josarY2TJaQ04gkzgIKdMN6wDtwNgH9tARh+6hb98Kv+38i198EL/48Behfe/evdIfri+W3NsEhapznnHZ65rBf6/x7Tff1r76wf0HYT39cqMfOPBsz/a1jbblVdtlJjJPSs+yZVdA2ofw8cmystJktAjyUQX6xYD81rT9BpkR3LqYsR/o6M+NOkdGlJzoO4FRipXQQi6D+Fc/ELuSwDBBxNbCdfV5SdzF4MsMjX5qe5Xejx+SQRtci8hXc1fRvt4Fryb9+tiXlNnRcRZMmgs6T6PjOKjsqE6w1RNpBQdQ17UQLRvVdCD14YC04MyMzNR5DtrQRbeXvY8ePYof7v8Q37L5+Pbbb8NBY7iDY81C0EzS7rpuS4fuyoQgH/Iz4D49PaWzn5J0QCHNajPgQtEJfbGcx2zeRWut8mt3XYu25Uk6liN0N+Lm8zk0liwuDwr+ZI/0lkwG3axFsMA3bY+SFgMKY2Dk9Qwo6agATlDcp2xSTuHtlMN9NwyGu3lQOTx//rw+DQKx2OOg8u6du/HBB/fi9q3bcXBwg3os4JeyIiPOEEExhSiT1KNFJgjSVZ2wg3QoRBfM8oWXAB4y91xyy6MbJ78lbVv2lZY2o126bhazGYsg7Bgyeuq0IX4gr0jLKllSpm6gMlG5W54wT9d1HOYvo7UOGkMppFMufesSAZqmkZ7lKe8ZfUx3RFK/ofIMlBsa6tUo0/6l3TXaD2TKw1jfgHcy8uiwLtjwbPYrMMt1qITkG4nhu+wm6Lp8rw0jAU+8C8hE9SN8vQ1Ck2RLHReg3Cdciij5GYfjQtSZRx4mz0SasMk5RWlnZpWfmXr/biH7mVl1+VtXwh74rmVeznvZ/650f6r57LcO+cwsFvWrjwb0zcA8MemcgUSDY5x0M/SU+qfDNsj0puu6LD3oPNFaossW4Tzg4YOfbvSbBbq9pCy9hXDVg+ZF04b0ZuhRaS+YNyxHvbtiXhC6TSt0Ox88ZC70k5F+68B50AOuPRbVH/7iF+GnD/1Gw0cffgQfh9UXXdBXXbZ1k3dpOXe6qXHOMUy+TKfbeO3isTX4RNdjt66LrgHs1nXMK8mF26Y+IStv05y1QocP6OWONEsOtbyovXHjkHnyRsGwzIweniwztkZ3Tz696vDMqY366Kt9hjDEuMV8wfx7UPX0gGdvuVdtkZmRtMUFJGGvgOURHZkZ8ty6Liwjk3wRFZ6ZofEtCET9DWF/qH5CJF2mwqzHLoh67cNywSXDW8GyryUMW9fRuzbtawKvpQP912R75+gz0giZpUVMGAkq6TGF4UEaOmG0rovZfB4dmxf7iYfWbqIeP3kSz9lIbug788Ui9jkIvHF4s74N4iZ0f/8gzBcQOmWDvGItuWYTbHrbMrNFa13BND2BPf0Ti3YOTIbcFHjxnPuJ3fXjreeM78T7ElSayMjMoPDAwZPndlS347UtAYbO+xuRPkZpA3KGGBhvGw4OXF95UdazJtU+OT4JN9XqhA1yUB/dvHkzPvro4/iXf/mX+iSz4Z999ln8r//1/8V//Md/hJ9YXrFmtcKZUo/ooa98CmzkB/mifCzkRdvB07AjvzE8iNuFicw0YkAYwnIIGS2S6L6MTPjgGcNNRJnmGHQbqg3Kj20cGFOd+y8yZD74G61LbwsTl4Jf6t0pg3LHnIa9NAMRcEcSWR7Ro3MB8oUE3cM+2iLTDxDRH7dpyViPIinHa17y4liXZkTy53sHGXE1kCDCqwzs0GAPlVDPMJLTWRh4c2hZobrFZgyj7yRXfh6mdlS0I80M/8xv/vankVzy9hykrjlI3XCAOqyeR3/6LHrsNdisjmPYnEIromujTALGemj1jP81/Vo4tndh3Igh+p2+SfE+24bPSChfAQGZGZmvRkRGvAMyMzJfgsiIS6Cq4fjqqe+Ksel4XjEXb6jXhv7Sq9uQQ4+/0V9ce3Ts4SY05BaYhG7hctlhP6uYGBiXCohmC8scbErzkad1XXSsazrt1oV0n1aYJAAAEABJREFUM8mXLTIzeJmVfIiXfDwE0WbEN9JndpG4B8roe9IPLYKy1UGPufD59NNP0UP/O/6f/+f/jf/9v/53+NPP3333fdSh2YsXcbL90LS6/JQ6i76332VIv1Hn1lEG64TAWH5ERmyhv8BLHRYYWAmjBzgnmDe8BxgIIQArrsB4M10GRQ2ECZriLF+UbFrIXwd/8pqtI5j6Gye9wTKB7h1Ix75ePGzDIygodgw0MjOSeouGbRkTMs/L8YDzhD50dHwczqcPHj6ML7/6KvwW8Lecw7jes6yILFlkQhcEQCJjneKiyYveWuvsBlG1oqUdJE5emRlYoRnQB9a82oKAijIaDOQcEdHTKT3Q9gsB8nl8dMTZwmmd/wzELVgL7O1N60UIUZEGMQ9ylxW3ZF15g3OWW3Hr5iHrzGUQzTr3KB48fFCX4crA9e7BwV6l67oWjx4/ij/84ffx7//x7/G73/0uvuDC3DW65zlr1hYlFPhUtmvmYW157Z2HGZcbwnp4ycwqzz4rv3AYjaZpvFrXcI/xJKt02gFdMZC/sPUbtoue+suLZSnnTOiBCNqx8pLaCPIXnQoboqeDbdAhrhfWjCnjMjO61oX7lo7x3lqDSsYVAz2ShvHqnSTVAB89Y3IQlBGEmSbKDDFQnghs56VM+cyK3VC+bfrg/n365JfhN39tC9ctH/iznB99xCH8Pc7M9iLhyUywQI10RSRkys+LkggIDIG83/aR1hlel9ny3gChPEg32jjKP9ryK2glSiOsarVjm5aYd3lGCfA+q9BFN74iO1CG6GmbfuuuCF54i23DRxgI6oECT0wgbHJeaxP4ElaiwnfzX5OW6PDscs3Yc82re6C/bRhrp+i2E3Ub88Xq5CTsm+4hl+wjj0+O4/4PP3Cxtoqbt26iA27FPvrCD5t29PeutZhhL5hH5tj2zwGaPWe9FBjNi922wT6NwQ+qHT+K9fP7sX72Q2ywY/U05nEay26ATkZ2LdY5i5NhFkf9LFZcAvfzWxHL25GLmxHdjYhcRhAfQxcRGXhGJG2vF19UePIWgcmIvA4RQXBUXESUO0K7gvBfsSOITqB9PeJlZmIR+3J3Lf/L8uVYy+m9m8z+N6BDRI9t3MhzRuY5DL8K4iMr2HdmVvt3rUVHW4gg3vNv90XOISv6S9d1lU5+nEPcQx4cHHDuMyc8IzPJ3xUyM4JnBI7yX7YjxviI0SZ+dERcYzu2VtwVnNBfe3RxkmbF/cEx/VheBxNE0O8yMhOXwELuFYUdQRge02bLyEy6bB+b03Wcslb0LmI6MwoM0aSJyMCYfwtl3jOWhi1q0BN3Ho6HTK3rwnXmksvf/YN9zn8OwvMgz4AWnOd77qUcP+Bew19r+OSTX8bH7Dtvsk+HzXjMeZdrjk9Z8332+WfhL2249/QDV86rxS96KDOLQeeo4ovM1nEgrgcDfPaFTfTMt+Xepqk+aHYoaCW1bdUXaEvsIk3cRE/bPNSQag9cQvehflmv+xgoK0lr/uVyUfrjQy6C/+nXv47/9t9+E/7PYPfV/iKgaTyDsz7OYf6f4K///HVo6//2u29rn/0IGYx98CQs23Yzb255k4/iBwdVsnuOoB4BMjMyR+g3zfjhlxWy6LlHmoftY/8mVeXVrb6zDMs0D+Qt5goqIF5nkgQXkZkjX5HhE9eYJCKT9yVE+cmQL0cj6h/viVfU+LVx7yqOq2UmZWVmYFWHKTvOTWaGHTWDgwl6Ts/A6B2AKOuBHpOZoXFyVrk6EAovjkLbxbuLuqdPn4afBlHRqVwG8q84ID9hkt6wYNY/MgBV4noG95oFouENBeeiXjhgpnQWbQev8I5uQkB18LP8p0z+J+FC4OjoBeW/CMtT2UjXfH7T103E/v4eC80lg2gW1reHkEpozaLjdKucVVQv2IRISzrWV97lVVifMf64PnULCSaRWSzmy1iyINnngP+Aw0o/JeOh5WK5RKnOSdNFay0yR1lmpCLdQUZmBq9I/kJ3ZJRhF0WzoFBGqWSO4Zbdb9vKenh4gHfMUu/xldKBQCaubEXEvMLJybw97W1qbRXkKZPXqiaZdSnNHsJiTXu5CFsxyZ4iN2UY0E/6Tsciy08SjXYXrcrLGI0M4CKstQxlcRGGTWllkT5C3xtg8gz4jbmIGI1Z/xYYS9t5v12hpo6Sl++3QQaii7+KkbAo4pRT9sVXZl4M+Nn3zhJgJLy0Jxv3JoRfl8548Sa0frQ09KnMpF9fRURGFAb0z2aLHh041EJIvaNeUCcJ3ZWjtdItmVlpKxz3fL6oxaybgHPciBuHhxwgjVB3Lxbq6rYteqh2yszIHbrqzDW6z4XZCh25QheesND3oMNLLOdB58Nxsb8OzYLDKsu9xWXNrVu3q0zLc+HportlVr2KFvTG+eyofi3jAQd6/lyaB1RellmO5aMaJU2+AUyy2cSaubbowJMHgqbXv0F3K1LLkx/L1tbvHCt0O2fOWPDPZrOSpf1IOVZhvHRv2NQ4L0qz384d2TI65oA5MpTuhCVz4HK5iCW2Bz/SV/dnZgQM5Q6iwuKlJjOJy5jyN/2XEQGZLPCKjB1jZXa8b+u8QOttM79Fes8K3iL5lQPat8n7srSvEtVZHAI5c28J6d+F87X+oJ1st6lfuRH24Nr1ov3ZMd21Fnv0k/29fcYr6zXWU0vc88UiOvpWWB4dn2c7NrfjnXwB/V1Y5i627FW+eu1GTm4S6QzKwVnJtOMSbcNM51gom4BK0pKkDWhvQVw9JORBHLx5cFTw9Mpy8CZuqPVWz4Z/E44xN/2uy5TTBt0zMOaU5RK5HHJZfvfOnfBDLOLWrVusceelE54+e1YbcX969es//zn8UIoyH6BfxfFSlj3+AZrWx3bocWsbR5KAK5CRad0mpFFAW+CsRzegHhHYVxBljLksA/0DUq+slWr0je8KqNfkN905dkMr2Ru/Rl5IToWT8vXvQr6IfeVDVuLlJkr2mzpo9DIronUtOvpva12EHSWCUiaMeSIy3saYekSSc0QU7a07EnLXwDRgqHiS7DxDuX2DUkLYXOYMsWE+7YH2JpL+kezBzi6B2cs1LnWzPwm/+TtwATxe/L6IYXMUrV9FG1YxrE+i35xEIqwZY7ZDHiJ3eLFEomPsf7QpHvvlCGSGv9isPBlBXTIS236pHRGEXUAQHn9jMxUnL1P5VE72B8Zbj/xcS2w2Q2yYT2vM2Wdwb5Cv6TIzEhm11qKlwJ+JEHi2tALaeQZkEKYD2JnEgNgaaYYvwAMRIuCFN09GmFaEBr9WgcK02YtOaRK+Er4K8NZD5+RkFY+5+P3zn7+pb/v+3//7n/Gf//mf5Tbs4cNH8fz5C/bsq9o/r+k3G/JNkAbeGhuWk+pToFsOXoWIHPPFrtnNsRv+Zu4Bmrspqw9uA6x367po23GtP7JFpHyMshsCEfNS1sL6aRNUvGqTZPuMebYeyOQWtCV0x/Yf3Ymf2AjLQsXYf4TzwwvOQfympfrei2D/j93xyRGjuI9EloyoUN59MZIRAb8wwhOB+wwEqAJEvMKQLCpbRFnKqLdvg0FUTZEDRVl2T9/2w+qepfgNIuEFj/41a9cgT5K2m3V1YL9gPdl11juLvnGNV9dazJD/Yj6vteVybxmet7jG7Gakbxkaabo+f/b8WX0ryfXGhjn0lLX7qWvt46N4+uRJ3L//Q3z/w/fhOvvp0yd1pjTAa1EpIcA9MttweaScN/DaV//dhLb1CqQc2/patoBVrWug5MQ1UUXD8vroKXOAjx65KM+JvnSFFEgSI8wzQn7EUBERmQmQS459dKITl4zpN+ghoZtcMSJKb6u7J3+xyYsSKb84IS2UKdP1yhGXdn7j158jf4peUN62jx9a8wO3/lsL1y/uFRrtGfAYGklpR4aP9KMM/rLf9mW+hJQY8ybWdaA6xARph9diTDtQ4Xh7kOUvea7lfUsQjuCHN+1gGwoaaBt7bpVcSTPGkb6I8uI5T4VL/yvwiihkOOZ/XRr71YDy74F9z/4z6gnmCsaqYw5K0bWONcQm/JdK9i33xANz6I2DG+HZq/qg6+znGY3+1OQAmrlFrVkYz41L3UKyR/fbv+vn0Z8+jf7kcQx+A/jkUXgBnOujIAIRORYz1lzsegF8Mixi3Q6iX9yKmN/mzvcw/H+/QyzpFnPSN+zAINetC8/4wJdsFeqldMao87dhE85D38hFtsyMzEvYZk5YuhZTPHZeAt56XAJcwRhT7/FFAdR5KJ1FL9vaQZjITHgLoJ04IgIrrjMjKeQZlaTa1PwBJfSifeTk+KS+gDXQlzMzMjNaa+Fe03OHAy40l5xBdMwXmRka40Vmxtv/RZANkDNxR174s5r2Yc9dVtwtOAf18FpgfdfTF2Nr5Fmn8zsdNqRbdTSQ+jgmpC6vhvfQ8VumjgfdJInKFJfNJDjkRCLLwRoT6YCHodqlJ0HEVEbHvKvc5syri/mCuw3APnPJxfAee/EbjDP1t/tMP3Th/w9eMEe3roXGuwMv459yH/To8aP61Qfn1Pv378ejRw/D8CPuWEa5bGhX+MyITF4xmck92VM4Nsl512OWzIxsGcETGHrbSHNy2xjU12wD9iizvtIYlpnRwbt1OKCfHN68UZfBftvZy+4P7n0QfjP49u07dV64oB9lNtawp+E536NHj1g73OcC+HvsH1j/Pq5wv/joZXCdA3KfstlYWkTSL9sZumgNZKvwSNZiEbHmrM6+Y17XLhv8SRrbxLZp5CdZPfYbZW/1rR8Vi5dh5KCyvcPLEt4+25RL+2Vob0/2J57Dmv5UWNzyYufw0M0Bqjszo6PzdV0XrWuhcXCoXOx8YsMiNyMZQkP4+/P+X1s/0eGkW3j0mEH9qPCURbP07aQedKskWtexud3QH+16Q0hfbFhgrlmEb6BPbw079d7eHod++2BZB1gTP72LbNL3YLPNYx3kzwvbpyia4oVF/HMW+Q4aaWdm+MmIBcpL2nOVVGvFz4rD8ZPj47oslo6D7Pnz52Hdnjx5XLZ0pSW/ykvbtC9ePK98CYPS9Vu+H3zwQQiV4h6HlsoUoVm1qyDf2zyDhBCf5YnKe+Yo35VXo+5m2yCzNXDzYKLMjMydtkb+ylIoM6Es/FmuEybVUxZeG5SP8Sp15f0C5W2cCzRpeqBvm89nc9oRsCGuMijLeEGpkZnRkP+ILlrXorUushGbGZNR1pdxLsQp1WRvBTN5/9p2sUmZf+1yfgT6VbUfodyfixwl4KJal73rMgx/GS6n1f+ytD+l8Ff3twF9wahnwaZOWrGAGlisGjgQNrAI1iYFVRrA7jNSzsxo6BvnFi9bb3Ix4k8u3+GypL6JynyzZG6YobcyE9LnaJ36CRgeSTFDzV3qQRev6sGTk2MWgSc1F+h3vvCgw8M30zDpxY2Dg5oXPvnkkxAeejhn9Cy+nUu8jOmpi3xqO9/4czLPnj6rhbOfOPzu22/rk/N+otJvFLvoVN5GlB0AABAASURBVK93Xav6DSh6/Ss2Gurl0tPMZfLjz65py5/0/eT07Tu344Nf/IJF7Qd1ES0/My57k3oqU9NtmBc2zhvwNsk6kxSgh/cN8cpC2D7m69D7Sy/vzj4AtR8eyjk3dMgzMyNE7BjbcgfKbCf23ZwUM2XccU5BP9tvIQFH1nWYSBg3uV9m07xnUZlZfTYiw74jMjM6Np3zxaIOcBf0ocVyEbM5awn6pX2zo/80xnJmiwT67W/abqiChs6sVwR2kiandQX+wAzhOpY05WZIX2MTVM9Q7/Gl2zE2+sw3+uzzwhCRmZEJtuVm4r4E+7d5RNFTOBSQeDIzEvvsIdx0PWPQNZxwLGZmKBN1l2PXD5a41nbt6RrUXxbw28D//b//93Ad7kXAv/+f/xP/8e//Hp99+mk8eviwZJ+ZkYlM4IFH1tBxQ3gptWbNpy0vjTStddHRBqJVO5i3BQTir2cQQBHXfhNU4h/lJXf2Ae2zNqu9CpelyK9DN9pmyi4i48yQYZK9+c7C39UBvVdlndYY52nMAM5Yws18Qq+Ay9EdzLv2u2FgH8debBDDmnjqxsVw4h64FBE9l8Aj1vQj0jNPmLe1jA4ZSBdy0XWtLm86+pTjVzTCEjTkBfF4uUmiW2RmmNYDkGyjn6CIyLjeGP4jQDHKEDYPY6yPHiH0zKPa8txaR4oM91qOc+MyG3LqolXdWoQJYd/+0vOa+gtBkf4Rn5mhTDIJaaLhNy+I0ZA1pL9hflf/+kHe09N16B/gieYP00hfjLlaZEIv8VmJyPEvG2mTwIwVNLzg/fyLL+Lf//0/6v+R/5///X/i808/D9chJ+wl1x5+QpyHPNc90OK5LuZ1YVu2Kpnu9wGJTXSCGusOTckio9Fu1W+rjWCcJzTDEFNa7QGhFqi4Nt4omHZLd0znCKnAiG0ZuW3HstN22EHgpuwGMs07VDu6/nTt6DdyXDfaLmv0kek2tLtu29Yy48ycMb/D21nk6x1TdipWtJm3tHv7Ohjwb4Bln6xOwnOU55zXuDZ17WpaScjjeGazjPmCNcB8Fq3rAH0ZWTTqmWlK2VSaQ+jraIsFa4Yl64cbHFLfvXOXtfe9uM26v0dnffXll/H555/X4ewcmv7k48cffxR3796JbEEffRzffvNNfP31V+H/+vMsyPOszCz6Q0mA8hgjyrDGDmtuz0E20LeMDf1b9NRzoM7F4Zixcp+/pkDtq6CbjEkpe8CjzDyL0dafCU8g4Czj3Yylyt9lyP8J52PuT6xTZm71UBeZliYifOut9gjNUHoFhUAfXMfR0Ys6F/Qbmu5BTDF+g2w8K/OA3X2ZbS1mtF029AmEnacmmG/CFPY29pT3zB4rfua97KD4Mch0r8OYcpQFbvNeBsF/08f+YZtOrOu+wIAMGrC1J1kadAWmEVci3i7Ay8bX5cjMaC1Llp71qhOOOYN0T2u/98slju9GOv+dkmNVHWd861osuaAyvmstMjMm41g8ZZyuOEMIxiTRrJ8bZ8MZszZE9qcxrI9jOD0qxPpF5Kk44t73iLXyMVjFKWuZFZc4qz7jtJ/FOpcxdAeRs8PI+Y2Ibj+GnAUUY2oDPFEmeQus6bnkJdiQXRD0rs9AxutA8Gsf812TSM6uCb4m6JyAckArbMUwhmeOlDLzQjtdQ+g8CB1YtEYShCe6pg91lL984VxiH1H3C9NGRszRKfq1u9Yik0Bzb22cZ2G63w4jrRi29qXM8uA8oS61Hwe8d6yBsdCPG/pIVB3sn0Fk13XhB5oy4RNeGzCtdBr8dq2FYRFZ+dfu0ZiL8PJkBG/TDtCKQpxZuF7/SMJUFoqd0Gsto5t1MWO+VIbCfcy89uXzUG+7Bz28cchc+0H4zWD/V7B70sAcvTiKR1yQem7lt2Vdi3z33XcV5hcTThmT1n/kO4JqRlJm61p0XRdda9FaR3iGZsuazvcEpQUgTBerNpnsGfV2X/3hhx/WL2v967/8S/yP//E/4r//93+JX378cdw8PIS3Fs7Lnsk9ePCQS+D71O1hnd1999338cP3P5TbD6usWPNY14wkH3UrGc6qjyrTjnrabLbrMXdTz+sM71mo3wJjGnVgay0iMy4Y+Scz1oXgvxcPNfqxWFWQ1+OyjC9ymPHSv1dnvEjmGp/Z/xJcIbntFQ4yO2Cv0iAss0XrWiQDzroEHcgRMBDvBOzg9CLQzv30ydPwZ/qecsnqYs5Fu4v41ZqJkcnVtHbcWgyjmBxEjY7aMiE5bkpcWMqbizw7s4pZ5bG3tx8eFHcox8rDQOi6LjKzFKRKdO3ku1qFnzA+4gLS8p8/f8Ei8yiOWayaxrImhbS/v1fKybJ6FuNOFA4k8zq4HIwjz+sqQ9kI6VgvLznHMp7VhkH/inpar/l8UZ80Ozi4EW40/LmEPcpbsvFYcIip4rAekdRWYL3f53qiiCtay1B2InFbp4H6y3eUMa8Kb6h6e8hnnddsDv0kle1nmHncuG2Qu5ugisMtCetm+7k5m8/YoIn5LDoUWrdtN+tumVU+joG+hUUXo+MxYRpuu9jPxrLX9akXw4yznIBIpvyKODdbr1HiPOIn5fpJMnMm20mGcKlT4AxEHv+VTOZZzf8rVfsnUdcehdA71xT6UR+hq3pgPxUyuvHAioXiGns3zni0CZoFtUJC3bamOtCFaunjrU7e47J3H3gBavh8wQUT+kpdZvrMjMyECg8WD0SH4mmN3lNHOV/UPMJ84xwinCOeMDc+YpErDMvMmnu8ZPaQ486dO6F948ZhWLa6Uz1p2VVOjG/r5rzkwu/Jdp7VbbnGram/fOgWHjrpP6158aQWosoKxkPaM/Sy5VXd9/dDW//8/2fvT9vkOI5sXXQt98ysKhRmThKllno6dz/nw9nn3A/3/P9fsJ/d3epBEiVxpjhhRo2ZEfddFhmFKqAAEiBIUWpGhYXP5mbm5uZTRNYC3luX7SfQmsx4QUyN12mbTW1mbWqxMftT3wZ5pH7bNdYsqCfyLkCuKxZdS8aDBfLtjAetd4UeO9j1A1wWjOl511ga87zUn+JfpwTSJ2d8tmV0LDrRe6u+Fd1On8qco9lq0UNZuRK2LfsiJM8EU3zypkmjk5lPZO6CEqcbVJJ52pbjAt/2Du2Byo+n7A02K3VN/kpJULa/EabcPM/hKjxgIEqyzq6EK4364oa3uMlgu/rdkn6W/rxH384vzly5cqVe6Lj9xm29zQL1HSAveuQLG9s1j81h8B/+8Ae9z0FwFuWZD4vLflI5VSK+kX4/aF02Z6McEq3p91P/31TbFU3Y7tB1GYD2tdwuwfi14PrekKTBghzhRRaRzYBsQnprvdoraxGVnEdanMyU4caT+4kvoR8CPFExVQXd0iADccVGqYgbcccc/AKc6BK1keI/gzW6AHAIvEFXNutBawCvNszzB3VqWWgYe4HaDptJE3T0t/Wu1psa/T4Hub0t1DpxCSO3toWOW0Bab02RpW3ZF0GyfqzXCGHDdm4zoBuxVQNhomVD9zgiq1EVh3+KRzaktWY1XMm0wbiFgbYAa+IDpIFFts8gMnVzlbWneHGN4F+z5jtm7hD7G/+G8T7xJFd5soBfsqAB+dudehsgriaBL3Y7L5xlI/7DDz/S79/7vfLV7+9//54+4OD3z59/rrv37nPYd1ibtZvsDcA7VEsy+IG4Z6DvdoEY6Xw3HOdKz/I4FwXNU6i1pt4CXb03NeQRbmjE3CWnlJ8h7Tr7QyOkTogufXqSCDiDd4KmtKWp8wlYjXDV3zplWulPNp2zVxMb/wkHmtl8zSF8xtsndKiuMzrS4AWJnmKnZ8LfDpI/KFLHDCPtXX4SYiOib8fH017Oycmp8vLBGr1IHtnIsnPwu6o5dOaQthX+bZNs8cituqrC8p09Jnn0Kr9i/h8cyZaDgox3oaFjRzJ2Zo5+9do1xs1rurK/X/NzcWVef+fOHX3JJu4XbFjn66UH9++z/3Rc8iVL3cPMG/142MJYNnOg/WlleJ4UJhTMUEWf+6gipKY/nmz7Z2gOHtvwjh7gkuXV7y0pqetZgG542WS8P11rg53YYNBHMtqWuGEO17JDS5NkDaQnX2zK44ePlP+ReO/eXUXukXfWQHlBLRD/FfbPsl+WtILWp3aWwKaza0tq9amzyJ88L5QATUET0Y54uKe8tJ1Nm5V0PcWdfybqaTif/r36qTi6BG0D/WeNzkX3Y8fyQVJ0L/NdQX9+ZevRw4f1xecO6836Ou/6dfruSn3RZOyhlT/xTK8ZtUaf1+AdGnELiyzCUmocTrQ5PdLm+KAOe7U+lten0vxC27DRKf3gBPcERTwdm9ZacvC7p7bYV1/tawG0xRW1vqLuLpmMzKNGMVfCFZprqWgR1+RPHgJ/ifsHqjNtVlzmgRImPFdtW7Yl7gJ9w0Vem8zgKTuLPdowZkQ/cpCY8ST4Y+sXzCt771oulop9SVzCbjQ+1djmefG2n427mOMlQ6DLOBTI+HZ8fKTwueBQUeEB+sNHaM74GNfNSv7WGy4IpjvFlMu2wkcjX/rH1C8G1GsUSQWoGmGdwYj3Ze8xSChYLohtQw80QVdvW7d3ZLusPaWcgeRL4Nj0mzdvKC9c5UWf+hp/h70m9oEyD017ZX8s50nZ36qP9rJvdvee7t9/cPZl8ClzgpH+2qirI6/ILAfjvVM3tIgL8kIlvtdxz9guuo36Y3OybxYe81PQb7C2fuftt/T222/rTQ6Gy/bA8zUOg1erpQbsROYO4S9j39d3vq4D4Dt375Sbj0Pu3b8Hrw+YEx/UnDj6kXEzbRqbd3hwoOz7HXB4nvlaOAwd0ePSYSfmEgj5r1Eql9SwjYIAbj0N29RXcaae+Solv1MZK/r0PHgRaicxj8sgaUpCeV7xkfKvAs9WF72IgRmZrMZNjtYbxqTJbgkqCliAAscwbeiAJ3TEAw5Zo7xfff2VHjy4X4qZSXQOCm0rHVuyGkapNYbUKnfMRPlIJ2zam/gorrZX8qww0FfYrMrbFTEaV69e085qR6Bj82BNJ8KoJX/Yxw09qS+d4ZjN99R/QCc5OHhch78jA3sMfSbzN25c140bN5jQX1U6TXhK/hxax+DETXjN4BG8I8Y48gldyb9crqjR2mwnIJPBeqh8lRUaVqsl+K/r1u1bysZ+Dn+LP5BM8hV8hPCAftgLGtL/YUnmL7yF5rRDBoviOQMPC/3wfgGIyybfhva3jW70atvgWiOL6IPtkmk2HK/sX1HcLKIit8ggRtq2ck2yGKotL9SDfgzUkbg1tJxwqJ4vy09Y6KzRl8g9ddpWQ3dmsCe8gq+AnfAM+un6FhKIPszZIjldkCExhHnOWf7buLYRxUX4b8P8D8jo1jwx/2VqSScft7ZgwwJrjT1eY2fOANswbMergbwbwmXD2JAYKPcism0zOV0pY8xsoxaL5WTTWqu2buSxpzafcYW++BlOtMEerrc0zeNOxp6MBzNkDMpPrD5gMTqsoFnzAAAQAElEQVSPjSBXxrWMDYFpLLpW9GQCG/yBTGpnuwkZVV94TL2xhakj9aXPhod8vZyDnPhTLjjWyKvysrg4xY6mvG1s9Eo1FjIxvXXrljJJvXXrdtG1YDK+Qd75aeiMg6kndp9GgXRL3MqFzAc2+TfIPfIesNnxB1Jv8oWO0HMm59VK8xuKJsMIjoxHwR2UPzj4XI3n/dXQ9TiX4b+P9wflNDowV0gb2L7QD6NLeZEvb/SfMv4nfLJ10xcm3Zvmg7aZE0z917Zso1pjzTFSLjDjiD9lSwelymtPZQjou1zBGVApt0A34bUvuiRwT3HiSpmRMrPmVRj5cBeqcpMPgDHuKWfyJaqAOjJXLehd6c8r+l0WqZmL7ezu6ur+VV2/dp156g29zSL1n/7pn/TrX/+65sTZOMshzX/8x3/oj3/8o3JAEBuQfj3XQxVF94ghzHwsMs2i/OT4VLE3CUe+a2xDykXOgREGXgRF/0s9LHGLa+uUnBAhMT+mO+1Ey+KMjFkDtnJEdqG9t/5E30N4yQja4+JMDJXnB35ALDVOco0fgOYRulA8UgYcNjAZA0b4ETDiz+Gv541NDn2H4ZT+d6royawT680ohk/KN8kLuO5i2NbpxuqLXa12r2hZBzNLtd5kW25Saw1ZBTruE8i6ojNuFfRtfDPrE4vCBd569WO9kOvIvGVExgPufPg7oi9j0oCZ9PAy+4X0DK+2YRVIQvIC3AnJ9Tz3IMI28mmKTM+DbdmmbWgj+m/WXHN/3hAObcpFnqFoS35k3jq4epVNfPLGJjxifyA25L33/qB/+7d/07/8y7/qP//jv/QRh8F37t7V8dGJ1sw3qg6UIOWK7tGp5RsAnfyGHBeT6YOJSLHnQdKfB0+VSbs8L6vtkoVpm8jXnsJEnisCwtwwHFwXIdmSmBbGTfBSmPDak5v9loa/NdO+PusnGQcyp0x86klfPDo6qj2bzz79TB988IFyGJ/9jw2ds/em6aLumT4iCPEMTQDxKAr3HFtJ3/gYZx2Pnl+AjTboQl6wPzk5xr/RSPpIPQPuvMcQXjKmZX4J10q6ZD25aOctSfjoITzBkXwDOrtBjydYK3LYYLtSdhebU5vS7D/Zxm5N84rEZ578s5+9o5/97Ge6yZw5tWUTN//f7+OPP1a+XMohcOb8G3iguGxycQc3REDnJLPQATnbcOLOwZy53CeP8/mn2BH6Nkob5sOFAfnYrdrbTqVjqiTr7OJ9TXfQt9Zku9oo87H03w1y3YpdQwiGgkae5I07IvtT9nGywZ++/9XXX+vRo8fMUbpu3rypvJCWjfP4s2ZYspdmeArZttWaZVuv9ZoJfq1If7zIJt1DJ2if2T9TG9HaLhnjzNE/GtdQAuWlc/no5IT956z5J903+sHhK4ez9+/dVz5MSl/+2c9/rl/96ld68803a41to7dy/SlMAlGBgUPZIV/7ckDcOukeNDB3WZ8c6vT4ccGAX5sTNeY1nTlOw46NwACcoutrcG8a85m2o7a8qp29m8xlbqjj731PrS0lNwAuvKHEAOCXcHlw2yqyNF8hbvb/VbiWX4bOp/Rw4t+y/TJY1JCrjc2mLWLTSz9YJ0YPjhlLnkhY6q1ptbPSarWjjCGdOaPtqs/GBWzcivl+Hrar7hVrs+jQKbo8IgvDR/QptrTmgPAzachEh23FnioXumF7CuMKmOfAa2xxbHL6hrYX6NEzsMWzjZscEE2eel72oBTjFU/Kxo6HxrgFxIGY9Eh5lPmLTFfLpXZZb17Z36+1Zfacruxd0RXOBrIHlr2v2+w7BW7cvKH8u7W0R9rv8ePHunvvrr7iXOnzL77Q/JLVPQ6EHz1+pLxEFBmlalOfaVO7ySaUceIyJl45zpeXHOGXMS0yjjxM/TvoVM6r8pL1O++8rXfffbe+Dn73F79QvhQO34LG7N1FN8Nnzp2+/vqOPv/z58qLeH/+7DN98fkXynziPmdqB4ePa5zPWJ/84T/uCWddDVzRoR3kvFwuis60SXn+Qo9Iy3r2j6hXpqi9csm/eEFDwWVA9He8L8P6orjnV4cmJ5HCMaQxMAUoNPrFQDgoxuTw4FAPHzzUw0cPmbg9YpA90BFKmDcU0gmijG4gAR2mgvY2RmFkwF4z0d7gHxTDsGRit8Q4xEDs7e5Vx0/HCMQIZPK3w2Q8eZIfRJQdZVvp6On4oWdI58NAxmAkbmASTJdUaE+5WihUPauq1za8jNCyLn7SCdORAulcwTMZYVf+4LBd+U+YuIprSSdbLpYMHqs64AytV67s479Sxi6dcUmdMwRHjFQWL2sWBgOLjaIzkeD7Ie/UH14fYFQePHyg+0yU8hbrnXoL5R6H949qAy/5Is/IIvTZkbtLrrYl7lHbC3/knY398ByZxx++CxYdWS7UW5dNZooFbwxm6sgb4hsWnOXfyibyiZxG2jN5KVJljW4ZPL01pc6A3eRzf8pIBPwFxBsy/6bAcJMmOwPCP90/SeCHkkD6fg4fY3ufhlPs8brsKZs0dPbkzcssWRDGb6O9gUuIta3OpD/2apmNY/wttoV4btmU1SXXtp7Yp4wVqSt0ZRzJ+HG4/eWJbKIFYmtDZwPfLuPc9Rs3dIuNjkx8M9blcDTjRWixXWNccIf+1B43djFj3SkHuEmLfd3L/yG5elX5SddMNneZ/GW8vHJlGoNmfJjBoFFvnfFqhzFqryD5AzssPiKD4KR6xulpnJ/5CU/h75TFScb48BwaQtd5CI2x57YVm9yRZ3CGt9C1m/+9tq2rs8C2nyNf/dAXdISWgJA/1Z+Na2ceIn+6fxgJIHPTDrYV/Ynu2Gau+bAWQ1kQpV+dsKA/ZXFfuom7ZrEbvaSobDAA0c/oZSB6O+dPmcCsz0lP2YG+PTPp2XOJG7wVXfkhGDdx52Hud8lnW+n/tifa2tZNWJddpG+jQY1NyIwms+kndVXkNk8c29Xv0vdmsMGzhcT11ipPDssi1yzCYy9ih7IwzcZ24M0331TeZj46OtYnn3yi3//+9/rd736nbHLfY/Ed2dkT7tZ68aTtVVRC9CyL0EkQhxQ8kfGcRsy21Hd1LHFreyGl8+Lfxv5lHVg/oykyiL4lriO/jq1srRWBZ7STGH9F/sCPiHICn4nVoYF1VjRR9cVKxtwJRubs0+HvWiKPAUG/OQwehzXrrVPGlRMg7kbrzPVZt8noTl9qM7Y6+F0PTaMXassdLVd79P+VOmNz6012KHC5dlNrlwB52hbsOW9ciaAkSwX6gS9aEnlohmdqn3rCgEwm3RgR5wa5Daow5YZaByFvWGitqwNuTcGZ/qTii0QlaiR6rLIUFbUTqyc5ShiWbc2ytaewfd6NjLt672qpS9JAW8929JQ5wWYzUJeUPQObfG7kstbrje7ff4DN+ETvvfee/vO/fqvf/vZ3+tMf/8RB2WfKmjMHPyfHJ5SHQg57w0f4zDp5QBYgkoiXLF0AbS/KlW92K/AtHqNSIs+n4YWFKfTc/KRVWUi1LduKzGz8snK5XMNTbjDROOH5PIQwUpIdwJc8iST0vJsqJB62qXMG2s5NboTd1FtX7wv1c22ZtsvB3QF7Ol/fuaNPP/tU+Tnozz//vPYAktchF964df6CrDBRUXPa7FbkNzxSPnwP2IoB3S4oPzxX24/o2ojNWGtdY/tGkFL0h67Yhd6bWsNmIJ/sIQRHaAje4C8S4qnICin8NB62lbrneW7WDRkXMy/Pi/v54jfzj+h61h8p3VtTbwst2PvZZW/q6tn8+2rNqROfCkLHeg3d9IH0l9AzCWsmBJf7mTj4qLhKS42XQRLH6jNhTTI0pW2btOUp9GZdEneD7CpfiulVrhR8GrZ4qE+iVXDDY/iul3wyH4P/yDfpRm6RucgH4bVf+BWb+jkATv6sQ27VT3G/oRz85pBgxf5Z3+pqitmm+ASqy/V8pUexwyOCCSB3JAoq4nj+Nd6hfIZvph9u4Xukv424pXMUQsR5IudyFI+NnAN6TddM5CXuHPX8msbqsxvGnOpfp2ulfyV/dCy6nhcyHrI/HV3c55Ap89q3OPi9fv2aMueNvbCs3AF8qivdJ3rK2rQtLHP4O46n2pwe6uSIPdHDR1pzCDyuj5Sfg+6kd4t8UI07UnZEX4e+lPqOvLyi5d517e7f0s7uDfXFFZlDYRIkTTZrLL0b6jm1AbhINXB2T1FnwR+3J5RbLiK9dSvw1APO0bvo3nmoTM6zHioEW69e8kr7Z26R/ZhT7FHq6dvxL2m2Nf3S20q9d9lTRTbudL9kjS+f3XYdAMf+rZYriXqj16E341loDq0j46GTCAz4EZ2EH8XBnI5ya2q9TyokacGcOZDD44wBA+PrSLxSRmQDQXDPQExQkfINN0jmMpe6hWXbtuUPPih3QErfC5/z3tW1a9eV/bDr169Ph8N1hrKrnA3ZjM/QnT6deebx0VF9YJe1f+ABfTyHpvc5v3jw4IFyIJqxPPILv6k+9fXWZFvi1itfzymMPAZkmfoiDzFXtV18ds48lrTpDvOEeY1969bNegnlzTffqj3AfQ7Fkx79C5/5Sv3Bw4e6xxo7/46jvgTG/wBes48YXZ4ha/O0rbiyf7dib21Bna112dAbIO0V7x9lsXYm6B8leT8cUTRvVTa7FfjOjwmbbblZjY4TsKeOmI6VDpaO9oCDwwfpdI8e6YiOGeXtGKDVakcrFH4Hd7FcFA76CIP0wER+KFdcK5Q1P3WZDhCoifS1a8rk7wYb5PtsYidP6k+bxyCecMicjaeEsXp1eFt1M9FM55shZWL80rGyuZ7Ot7u3V4aWqmthk8708OEjDjsf1yf2CRcuJstwXwNCcISndK74Y5BjiFJP4vb2dutrqdCcr6feZJKRT/+zmRbaky+0xp0g/G9KBpFXIMYj8sGGqFwIjIvz5E7E0zCnEj/hHhEJECyeEreOhIcmVK4MCPkprjt37+jLL79SfpLriy+/0OdffK68xfoF7r2793RweKDwmomWQdB6K5lEHoGGbgRfwOhK4iKTyDy8R15Jm/m3wbKFxIfmgcnnhs2E5JncSTYVThowIBhu2dSPcYtOpZ4lupU6Q4d9DreDfQvIpgY2EKS+bexPzk8S+JuXQKn+XyGX1U/TX5n4xR+InSz7zyT+lAPQ03JPFTebV/k6JXli/cJy/BmrQCPFNuh5l0meYTtJJGvqlMwNxNV0JT62KbBhYydj0dHxkeYJ2cHB9JMsmZzOkHEl+WKnMs5lMZq3AfOGeya9uxwIx1aG1g0H2RvGn8DAJH9ABuGj+GSjNXgStq3Y2Xy9l3EncOPG9YpbLpf1AtIuh8Hxl43sXYttfF6sylfCoSU4kh7uUmfG9vBwsH3TcKrvVKkzcLo+Yew8VsmcMTf0Rc+8lVHkE3/4yRiwYg6QecBytaqxN/EdGx5ZNOy5Te4thIbvDTxh3jpT4BueZ3nPPN9Q4DUlp7rL4DWh/1GjiS49TWD0M7ocPhD8kAAAEABJREFU3Yl+5v/S5kuyeyyKop+ZoyQ+/s1WJzMFCq7oY3Q0upv0AmxH9HfqU+jz1p4kT/rASJ8b6Hvpj4Gn6TkfPktPZUmICyQ+dcce2VbpO/Olxjwpftv0GOvsmgowVaHwHElcQsHDxI57UGgbZ9rmfHGD7xz0xlwJsC3bhTd4gi/ZRZRtRaYr7MKK/hlbsMcc+SabsLFP//CP/6B/+ud/VuazmRfnUOA///M/6yAnXzll4R25B294Cq7YmwX9u7cuu8mmIgWq1jQLtHCHtxnCz5QyZXre8wma5+V4Jr6KhGmA6vQ0fJtqn0F6PgK8heOCW7Wez3XRT96ReS1SKHpsb+fVk7zOSkMsWfV9XWf1UIGpqCD+AInNVoO2gG1akUyhG7pYwLABykEkfUWJYw7PaSUsbYBB5tCXFSNl0Fn8QzZRN8es/0603pxqmuuTlUNfeSF5pfXQxV6uRi/VFrvo5q76go255Yow+tS28oEWAa1BE663embP4ee7VKRLL1jT03Bpxu8QCX7uqiZYzAOSVYB/RK4D8hyQZezQJnOBhJHviDviTukDuaX0uc64HjdrpKzTRnAkMeEZziqUSQKqQk8h/CmfkF1P8nDHD4hckXNejlthI9K/k3+gz+bFmaOjY9b+adeNRuJCQ+xo7EJ+ESzryI8++rgOfv/1X/9N//6bf9ef/vS+vvjiS9bdB0re0Cmnbbta65LYGGcTLXUkbcQv6JhAP+w1N9g5Nzb9UiLIM6cZem3DT5M9ubLqShsVpGEok8gKj5SeYU7bpp/Pk6SEL8KE3FRip84tbPtIS1xrar1jaxZqLdBBEVmPdN1BGRsfsR+S/0X30Ycf1iFw9nfWzHPJKNiIAxig79Zzdp+NC+mBbbaJ7Jm/c67KD55yR4JboGBzh1ZjNzboyilmZyDcFF1crZbKWNPgi6xVbtj2k7Fc8KCTYyAZAmMekvNnVZkc+h4eHuqQufua+UN0/OZNNmnfmA4iMyY2I6fgATbMz2u9gVw68rx546be/fnP9ctf/qLcN998Q9fY1E3aQP7gXJN33MQWQlPxKSoHnntbT+Q9ZzIeE+9yQYM74TPtvMteVOZJoXWAxrRn1ibZM1vD14D9oMCl91Ysl6aF0KQ/C4mZijSITTsEkj8yyhwrB9BD8R3eB+z+QDuulbTIO/Yhst9jry97Z1kT3b59S9mv6xzUBHv1DeQYf6DCVM1NcNzqVXlT9QQEn3unYGAqiQ5QJOEtxCHmucWrWDIB3M/P9wOlhIYZiu5JMc6Teal/ikR+5I9MK1w0Gx2Lxzws88w9u/F/K5iJwq25xTn3svIkTyTEs80QL+TRRk/oTH/e0J/mPjgkQ/KTObp2xF70PdYG0asrV/b0Bv3xzbffrH3a1jp1kFHPXialweRyIS0Xo5rzItuxhtPHWh891OnhA62PH2pzcqgxX/9qkG059sdNQ3AvdjQyd9FyT965osXuVa2u3NDO/k0t8bcF6W1BSfIrNabF4O2MHPCd+beey8ndJv7YHAu2tmDZUh52PHpywVNsY/RuwC4F4p8z2KbYBHPct3MjU+SJTnDXuHbMmUFgpJ58kBT7vmCNQhXq2O/YzBVzG9tVRTk8LFf4+37Y1mKxUA6iY8NDX2z3wQF6xxxQXCPMwJVEXnGN8BIIhYkfSbetVrqouoIz/CUt48EmdphxMWXIyhy9sj150CZJexLxAh/1Be9U91aH57in3LRtIGPCBPQbOtoOZ0QZW6+w5tynn+ZAeBd/2uMK40G+EN7Z2VXy7bCPtFguZMpl7ZBD/exTPeQM6m7OMb76ss4x8kJh5ixJix3IGj8vEobWcGNNf/E/A/CPCXgmuiIsSk4wP5WLMsEdGMI3CLzNm3DpODJPerJH/3bZ77txg/kFZ0VvvfV2/UR09u+yFxi+w+dI+4b2Y/YWs38Ynh5y1vaQg+F8dJm4nM9ETzCO6uhP9CZt3lpX61tAXpAjQZRtHJdf3/aCv2+b9Xw+ahGV6ZWuKvz8ki1KNCBUZE2u5+emPZANKopnLCD739r9ig30YjFsZarJzYC7ZkI5KWQWfEc1iQsO22oYnQnwE06xaiOUuKOIgRG/uKKg6dDpBLtsUMc/K278McTJn/ad68vPNuQz/2MMeRQ+kME9neARh8/xZ4Lb3MqQBk9wB4I7+MS1wZgGT4zDo8ePFfeUzT+S1FqXzeCBnqTjxshs4DkQWkxHCm1Xruzqyv6VetMz+NNhAzFkMWDx78DXgk211umEyMae5Jh6AnbCVv2Vn0ak3pjR84DmVjDupZBiIBwpGxpnWkM/0bIt1W01/A1agjB837t/T9nAe/Dgvh7GsDx4qPzfn3tMnO7euVs/uRBjE9mLazYwEw7Vgix6YbsG0bTrarmqhdkCQ51w8kZuChHKZZH9rE8O6EToDp7wABvJ9ATgr/o4bsq1ZrUemXZ12ivtbeLs4A1Isp5c+CkalokrH+5P99+mBGjsv03GXpqr85r+PP9LI32dBc76q2VbsRMB22UbYhOyKRM7H5uf/wsVfyaxZND5q+wGc4HYvowBWQAmvfC1RvahNo2SzyQEcC7e1GsbOlz02E0p32JbJJGkXMGxZuE50XSoTMAePYrdvL+1pQ8U+5lJ6J27dxX7GboyBmV8yAtON27cUCAHt1fYJFoxCe69acD4ZbMkm6rrbNbAUwxXZHGaA6v6yvk0ZKizeFmuVgre1hpxIxsrbMCCo/dWE+a8gJQ3K7OxkvFwh/z5WiFjVvyZiLYqq7LlVQdjYeQc/iL/8Gsb/id5ZAyKfMNT6Bqw34kzFARXbP6KiXrqC20Fq2zSLZSvKpz6wCelBNxBr+oCy5m/Il77w6nTE9o43wYqdzKmbAX+so8i5S9LwvdfO3oQvZshFdpWdCu6m5cW4s9PJmUeE13NHCV6u2GBO+ePfiYu6elPgYQDm/Qv5nbJs2ZOeErfiv4nT3Q7MEa3AbQ0KJ+B2NVA0sctzQPuQJnAiJtCtmWfh3YWTnpgrHJj2YABf8KB0BebF3qKNmzPiF1I2lgTo5SewDi2z3DbT/zpm2ewjSc7thEs4AsPttWZWy2WS+Ur/atXr+mN228qG9t/93d/x+b2L1U/d0m+2LccBn/IIUFeGMwcfIMc7QlH8DRsZ/CGh7iaL/gbkE34Ck+z3MdzG7y259wXXMvKLS58EvningeduxI/B+e2mmhJaIJ68oAs5EHq1v+UeGc0T7mpIXA++unw+TTkTUWRSbUhdSV32qb36EVXg6cqQRp3eb/XRyqBJjinGgLll0JXIPS0JugiB+02cjgpXCdfuWzmbF1x0DulTXHxswOncVxrGE5YMx7p5OSAQ96TEm9rXa0vNYxd+cnnuF5w8MvG6Wp3X221Ky9WclvIbrINYQ2w8odHNr5zQATRvhxEvHI94TOhEENMnAtQgcrwuh+p7SLOARlusF9zn0i/2NDfN7FTxA9jdCdlDBdGpqOG9F14773JnuLSj4YNaQH6FGiLDVM0gMNt5U+UEYerA/kCI5lH6iGDnAeQLLblBriptb6FJjt1quhI+dCcNflXX3/N4eEn+t3vfq/fcOD7H//+H/r9797Thx98pM85+M0682xzruikIoELJ9WPZ34r9Imw1KRyLZUrLuOzBB167kW6ngVv40w545+BYN2j+IMYnvFdgMrwvMc4JaRccIJaNr4tJDVpBeTlrrZMfEFFlE+yVKAXXck0p8dv2YG0FeAm03aNTjxBV6s2pE/FdZORbfRrjb6lXe6zH/D5F1/ok48/AT5mY/VLZV7aCkdw6+yayZ1cE79tR3yJw5FMPPeIfqWe6HQB+hs5JJ1knb9GZJ+wTQqI0jcG8ttWZ7NzxTiVuWbmmJ1xyzZoAHhVLsok/0idY3DNkJYEz5o5QDaRDzn0zb/sylwiYRpDy8VS81zj+tWrys9SvvX2W7i3at8n89uk73HgusdeT8bLmltns3p3R1McG9erFbgW6q1B0Ygp3Ch9uuiChqILeqyn/miTVvw0mbI26ZZas1pvao34bdzEFvZWUuZFkUdcm3agjszjM+fJYVnVm/qswjHjoZNxIzBw2JY9AxHcqYNi5CHw9G1Vfh65RVDaPsWVOrOuCQ2Zs2WukH2n/IJLNrV7a3Uwlw3wvGiWL8H29q4obWzDAzhS/wgBoTAym2CgqRK7zUD6RGDlwhuXtPN3ooLsLO+crRKInVw8JHCTNzHnUSQtcTNMaQlNvh/6OdXME1oRCETXzeN83EX/JL/IbgskU6BIT/shdvzx4cBwJeOdXbzffJM5GGZ4pgDpoKZaPNCecYuBRIGRPivGpErHjQ6l/6+xT9Hn0qesVYGRsr3RJ9yUlwq++vor1uB3la8H8xLHDQ5a9q/s0weng9/kD14byqa7tBVvuY2T6t42HI6dcND7UCeH93RycFenR/c0nj6S1odqw7Hy08+CzkhwYAzdeKGxrabD39W+vLOvxd51LTn8zSGwl7saO+kB8g5izU+NccfRkDRTEEnFH/evAIrUPLaAww1nKpieidGTa0RqkV25+IdRCOAs3TZlAdyzyG/hoYQoKNBqYJ6adV3Wf/WFJJGr2OPVUqnM6MsuB3G1X88ezII9FRIoCy0qTAmege0z/+RJ+GUgpcjPDXqdBxMowL7P9vv05FQHjE2ZU40RjlXXiNzSH4ZzMnOVlxo0zjbd5LYt0zcMrzCmjAEbxr0RWZBCmpUyljTDXNVZWM+7koO0iCuF8Eau5bzw4aorNAyMT4FEtN4ZK5faoY2yL5a+e/v2G8rLQNevX9cuY+08rgX9wFojY8rjxwfKOFJwf9qHu8cZRtaoGWPiPiB+lmXVBwJTaQBv3QPyzNxkRDbcFedmRZ4FbpI9gZ6+iD+Lmvxps5G2GuExIrKtwkN7xA0vK/bKsp+R/cA33nijfhY6H4fEn5fKcgCevNGBvEyZcfPO13eYj32t/L/g+/cfKGdfwZ984rKtjiyz3xZoDt1SCy/EJ623LjfilRYrSs9akKhzd9LIQwWRyXl4ToFzZSWLyzyfAeKTSlKcp8GJcPJcDi2DwIbBIOQFt1JAF68QC+kXI78N1U+V+GsJRl6B10Vv5DfyiAJvMKY1YWcxGjfxDSVaLldaocSBBZPmjoIZRYuYk8c26SsmpkvZVkPpVnTwPSZ4+xyi7mB4e2vYJlqSusSVcjHaWUhmshg3X6seHx0p8ekMa4xY/EdHhwz6JwpNFD3DnzqysT4bU8nkGRSjmgVOOs1U9pSNcybPbtDYgWmzurcm28oVeoS3t168XNm/WhPWvStXtFOT/13t4lZdfVGdr1GWIorbkUn4FpdBFL9bU+vUESAvSchAz0DFlzDx0QnjvQAJIDekR1me5BkxZARyg5ByuT09bDMwDsqBymwQI7tT+tJQhgoEZE17R84xsEmnmGJMwos9tVfyDxi4Bi/L5UKr5aomXfPBgm3ZVgxQb/AqQ89I/SMy35v/JpQAABAASURBVBQM2dgIvZJsq7UAsmnkJ2xbJq7AW7/IE/83ANk0X2PJaRsKi8gsUduYn5xLJGAj778quISJ/8ZRUfPz7D8dPp/2w/m3OnWuQlTsLBRbO9A3y76fHJe9j70+Pj5S7FEytt4VmxNwbMMWQexRbFVc2+qLhWKzxJXDBpzn3ibFzlNlrxp4g1/buOAMTbGHeaM+40fGpYePHtXBbw5773Lge+/eXRaf9+rg9/DwAFs3aG9vT5nAZpKXzY2rbChlvFhAX2/YOuoovhlb18CGg5TY39SZ+Ly9GN4DsZeQqt4iA2Pjx5LL0dGxjoHQ2BmDsgG1z+Hy/tV9xZ+xcMW4u1zFRq/UkSHGuMqnntQb/NkAC48b6EjdkUHoXEJr603mL/EBQ0hse0HvjJ2LGh/D2w4bYcvlsupJG6Q+25SmEO07Mm6MuISKhq03wdcOts9wGgoSNDHfCshkypD9L3b7x9Fx/2L8zxXbrnnW7du3qz81+mhe5js8PNTx8TGHS2v624Z53qb6ROIyx4s763N0fWAuG3fGm3nAsNXHWSfP0p5pe5MUUKXE5/Ip3YlNIxFKDAC9sU+t0W+g1bbOX3NdcWcY6AihNZC+vGZednq6Ln5q8U6/jA0YoZeOQ11gBK1t2UCCcQG8ddtWo/7eG/1xgoSTe0x9zPs2zMPElfhW+ZuWzOnSl2O38jXwP//zP+uf/vEf9c4771Rfz4I7/6MoPwednwq9y6I7bRHabbAD2l6pJxAhxQ2kDZI3PMYdmAcmflvkuQ6Yz9KMz+Y5A2Ep4TwnV1xTF+LJnfa+ABcCTzLEV0mUv/wG/1lC/DPMkQnPflxkXTwi75H2GwkTKzertXY27oR8cY0vrpwcr+c+ozIMzzSB2hDiciXbpdui74wAHU0S6yb4MBsxgRz+ehtu5ZJO3pHD33FzomGddVpeHD5WcNhWY6xyW2gYWx0Aj21Hi9UVLTn8XXAI3BYrifTRrDkAAbYlAbOLv7x6uSvsVgk83OUtkScQmGJe+xPKQ3HhTTXRgwGd2NAH16xrs7l9irsJpL+TlvQRN3kdfenIYxyVeY1ttYaNwRXXkHjypkwgZYovatUWvHUl8EhKvglGsoYq4ZJw7gatZrDR19axJwt1Nk5tl4168PAhB7xf6IMPPtRvf/e7Ovz913/7TR0E5yfk83N2hweH5N1Q5wj9I+vAgcqsgU3wYZjcsegKbYaOBhUBkw8XXRF5C0jJbfEHDXZcCWcL58PxzyAlQ/LFlaUZXB59p6tkvsUQfLZV8yTkZhs+uCNMRdYBfeNl6LJ5Anifym/CF8G2bADdqLpbh4bA1HbRmWbCiScPOTUMI22zVtooX2bm5Z73P3hfsfEHB49p/xGcTTzIK2CsOHGNQO64o9JuwKjiUNAhWbkGbMMA75nXxu4nQ2gxNGyzFM6BfEmvPsGcmEglX+ajq9VSmdPu7KwYp1bEd9lNSW/wU7hAPMJPAEpSdUHaJnhPT07YBzmsTfYDdHLNhnvSmpsyZ82cd4f5cjZhb928qZ+/8zPly9599q0yp868PpCvthaLpUy5sNmR6aJDH2V32BvbwQ2u4A3+cRg0QpeQQSD+seIGhIXANF2Tb3pKlh1o6vDXWlPAtnJNuazU0ZmLz5A8EtxT1/m6B8ID8q04/FUeXNy69Eo1QNINvvMg+qJNjJ+UtK3WJxpBXzqV9VI2sLNO+ppDui+/+EJ50WDJOuHGjevKhv+1q9cUmS5Yb9jnEAoKgwgIzQPyCkR+BYroJl1MOsHpptjkmZ9TRPLMQMk58ZybfE/DueR4oaXqLjcRf0GAVO5IqSCUnA8/7Q/dI+0/oIchP/lFuyoyD8j86eJVGYPpYvR3C4EvNxCaivjyX8Q6UvdAm6ffxh4cH58o690c+IbQ6Hv0OfPP6NgRe8VZc+cwJe6CuWzKndDHgyfYbdNf4BPXnl2pMa9p3kjDkdbHD3SaA+DDuxpOHsjDobpPgDXVkoe5z4AMB/rA4IXGvjMdAHP423evazoAvq7GnGZDemDEHdw1uGqCZfontQqMgo5y9ddzGVJD9hkQPrsr8SxUnrRlYKBN4waSMLu2EQPQLHEX6OWuEd1es3Y6Yl0YSDg2ZblkvChbbUVncvibj7Zig0x7YEGUCxLiPAP2TJBlvwro0nKy6jKeic5lhae1HlQhqzVzweg/XlH1Fqw2jwW4NhiAxJnwmMzA8twc7YRxL/NGcWW8aOS3KUc4t/NIH4z7PEgmwLJybx84JvgszHXEbY10YBwy1zid1u3wFlpDd9oiL1Rln2weF9KH8xJHxuI9Du2zLt3J2VHvEj1ozVw59iD9P+NMDnzvsReXw99AxpyMNUmLbYgMUqbkCR2pG8Jzg09CHAXieiKKrW/rkDTdllxTIlPGypUswRkeab1EkdYU/uxtHuq1rAX6uAtP4fHWrdt64403zw6C87+D8yHHLnuIrTedrk/1+OBAxd/de3XwnZfXjrF3R+yDhL+E6xc/tjIV9dlNrbXS+eh96y6aij70gxvzO1Ea2isxjwSmRJHhAiQJ0SfX5ZAqAKrXMyDLBnQ5EM1NWvJcAi2CWDMpHBgUQgR5IMLAdIdmqJ0CPz1fSQJR4A0yXm8VqSHkdM49DjtjONNJFxiWKJZt2YBMXUbRGhO5K7rKhO4qG975xD9lF32Bwi+0Wi2ZuC9LKbMQyObzERvYRyjy3IkPUPSEjzHi6bAzpOOKK/j2OEgO/sCKiXZoIYmFyaAsoMOD7aKntYm2KLJtNdNrUZ7km+o5EdHQttIuPO6zgZ7OF4jxKfy9gwtYLMpNfa13xXVrlPcZKFcQBuI/B8b/BOIj4pJ70uPna3LSwyNsqLeObLs69NiNQqOeDLIJDkzETwtsKwuXyC2QSffVa1cxPm/UBt/8/9/C+w6LGNu1UM+AJCqzXfUskMN5SN2RhbhCl221Phme1pjwMDBH3nmBI5CDjuBLWsoGV9zWuhr5G23WgsNNJV81JSyn1AglAEJIXTi6eJHpXMRksPIMJAGXO74fDlLhS0CxkPwvS+FcZnZftnzl/+nxVy6BtP4MPwZWXPr8hJL024GJ0MA4nnGggMlcbH3sfiD23vT/3rtsENDRw1Ns27AtO1A+uERy2Q3yZhMn9iRhm4Qn1T7jC75E2pbbBAkHQlMWEZlc5YvefPGbsSlv5D3MryY8eFATsmxuBg7YTLKtG9dv1E+7vPX222VXM8HL2Nk6iz94yNi6YWwN7alHEG9h10hLXPgO/9moSpgkhq6xJswZrx4/eqy8IBX/gF3NeJhxK7Y8k+PwHpm13lUyaK3c+FtvZb8bcTa1Umfkl3oCqct25bctJx/01e0pvvXOeLOo8XLFJk7qT53L5YL4qc7gD9hWrtQRgBHuyXYn/ocFaAk93wbC8A9L3IXaPCvmhdj/fgHbar0zp9zTrVu3CqLj6Rv37t9X+mb6UuaRmT/eZfGXt4CPmVNG32yjkwulzIr5TGfeYlu2qx8s0d/S3cWywuk3E7TKo+1FdsICprI2buwFbusNGp9AyscGtd41zTWnvh06M6eOG5jpE9eIHUvcbP9OTo5r0Zc5U+ZKWbinf47YvZQLQAElVTTx0OWXiX4aiOIOjgBebhcKO66RRav+nblw5J6fZ/z5u+8qkIP4qGf+fUj+t+fvOPDJIU/kHtsV/me5NuyHuEL7sLU1kpX43pFZpU/2ILQE9BKXn8lLTN3ZXEsilE73NGfcPpOCt5xnH9DzbOQlMVQEL3oG9OSC54nvgTl5AGJIbehOj34gA+Mnqu4pNd74zkPiXj+EgzOsqY7AJLkERhn6xRhzEdgAVQ4tJjDpE4yUnuJG4kbWkBsOgE9PDznwY/O0i7VfxogF+Zo2G4Olq/Ud9eWeOpulre9KbVkwumtEHwPClRuOKZs7daVfxf+qsMU1oXpVJN+unF202xaeIjx9OX0+L3jEfuXwN/1kROYB4Wp7UQpbYooiA7li8/Qsk+CFD+6p2Fip5HvaTVTicOs2+dF3Cqa6p+ud4xI/g2211rTksItm1v37D/TJx5/Wl76//a/f6r3fv6f89HN+TjhpmRcds3G/ZmM2c6oBGzZg71KWapFF3RoVus6DuAg/lxfSyHH5PW6jn5/nmRQiXDRsi8YBzcx3XIhM7LcDS3YeT1x9Xxd0XkBNvbarnUxbpb1a62r0qR63tfKbsPFLVtok40/G1Dt37+iTTz6tA+DY+QP2ZIp/qfYR8nLShnaMfoiyBdSn+YLt5B/TzmRqpPVtvcky0PgjwmwtdJCZyNS/Zg1wiq5kUzM/d3jEHlBnrynz2102S7Pvs7e3W2NT7032VFaybEBWrjH4qde2epvqCC3pa+HxlAOh7ENE81arlfZ2d5R5QANn3CXzgSVzg8wb9tiE3WXTOfHiCh46jdysjPMr8mVPZZe9o1X2t7LXBfTeFVi0yW3QMVFHrdCWcb34PWVvBr7Df2CD3YwtyNgfPmTnTs2Atv7EWa3SDDlIEx0gWHUulyv2snaAvZJV6h6GjcL7MXtteUEuL5yM0GFb0oQj9Q/DpvC15gk/aSrQ9horPWUDibSbWu/UjQu/9oQv9d27d19fcOj71VdfKhvyeYEsOpaPEaJHqT2yXTI36+BIGAnVHdyXwVwv5F9InuMvRL4ggMjQwinDjCtxU8yP//ksrcQUI7jPkD+1W9p4ktMomgnwFlKAPCWRMYGCJ74KvtTD5D4PQY1mbNsWzGe04k/iFoqu1tCnruguaJgPr5V1cX71Z+q7oKF81sOH2KfsTb9x+w1dZf92RZ+OTtlNY9mpAcypI5ieBijM7UFNpzIHwFo/1nj6SN4caDEeaeVTLTkcbtrIOfzFvgzUvaHExksNzGG82lfbuaa+B+xek5nPjH2lTVtogI4BfkbckTJnrqiYsOLGq7+1a5SQE8Ivd6i2IK4iiHqN7EanNxv2ujksy3wqdrQh845dSVqq2tnZVex56Qc22kboM31kiBfnkpt8aaPvBM+ita3Wu6KrsX1x8/L+tevXFBozPuTQL/YyabuMgcvFsvIn3PrUP+ymBq7eunpDSxlPNpuNMg4s4POUw998TBd7PDAO2JZtvcpVpXhY/Fl5qi78BHQRTNDEudw8R9p+3OrBqO1lyc2yXfOQtFeDlx3G3cji9htv6O138pPJ7yj/LiBr0GlfbU+tt9obK9vAfCFu2j/u44PHHJbeV+YzX3/9tXIofP/BfR1waBrZUqEyhmesX7B/FVziCn0D8kuejMXxh26SBJVxzgCSdQbEVnoiZEJSvLZxL4dGe/Xe1HtnvN5VPhbJz0O/+4tf6BfAz3/2M4Xf/StX1MibM9Djo0P4elDj6scff6wPPvhAH370Uf0bz7t37tRhceYPjXpb66UbEFAdbmRONmC/IuNA+me5aZcC/WivloZNo4xRIIgNpfAYJ3zgnqkU/p/uV5HALM9oSwxiQ+kWGJ0Yn2wI7TLRXWDUC1LOAAAQAElEQVRUe2+lkHH7oldHWi1XyqFvlHUPY7XaWZUR6pW/FzkDCph2zEQ0m3aZjGYz+4hNu3zZkbTkqcw8bCv1pZOuGNh3wRs6ArssBpIm68xwpGx0JAYwftvQGWjVyZI/RrHB10hHEHoUvBkYMonIwejVa9fqa9+Ek2ZTgX5M16ghjQNZHcMRfiLj1gw3pGHki/+tEYsxjPGPscsAc/PmTd26eYvDiuu6if+dt9/Rz3/2c/385z+vt1ByiJG2C8dZKMTojNQXmUV+8yCUultvspsELckTmQfKj3yHAG2eBU8gaRAp20BTaxP01vEbY0XYMyScfHrBNW77/vOzxCpAPvniS77Zjf/7hFetZ1suJwEvBd8XL6Hnm+D7qvsnvD+sBL6n2jzhjV0IxA7ERmVTJhC7n8lWbHfSkru3VjY7/oEOPGJHRuwJHTlR2A8r9qNjO3rv6q2p9S7H3YK4Zs3Fe+EewZm64gYGFhCpP7TEZuatuhz+3rt3T/fZyIg/8IBJZCblsalrNmyCdIexLpPSvH0cuIVdzRiVRUdoC83BXzwzQV9jm1O3kYux2+EjeEJH8sywBn/oSV2hKRAabdevL8zj1i7jcsaqGU9wnQeqUXNTaAkkX8B2ydGe3Irbyi7+5M34Eru/YB6wZCxf4mbCnDF5QTh5ktcOjvO1nvd/s50+n/u/s380sxLgb0EG4eVV+bCt3lothjMvu0GfunHjhqJvh9t/5XHCZm6+CDhkUZT5ZPqH7WneiS3oLIDTL6KrtoWyq/VO+lI7bAjssMhcrpbMMQMLBbep0zZZXfk1X8QRyU08cbPOx229VdmUb62rkdee8qVPp69Xn8aGbYA5PLvp04E5zxg7R3mLP1yqq9s2bgDntd6WPUGD/9aMTBaKfK5vX2r55S9/WYvSm7SBLOWri88+/ZQDn4/0KW4W2AcHhwpPpvyEp8lukzwa7hZ670r6iA0OfCdWoIX7WRQYfm46E0/uZzO8/piJDioLX6AfacfIY2DNmjTbsiMH+MclC3dsI2UyMSZ0+Z30y1NeJjZYzoNM6YIpdgzdga2OjtCfscvEWQMboORLXGglLmkivoAyyT8yZgUG3GFYyx7ob02LZcMPFmSxZqyVuxarXS3ZLF0sd6XGZqoWYO4SshllKWBc7vInLK7UjfPq93hJ0cQFLkn6rlGhPwB3I7THBmQje57zbDggHZFraj8Pc7W2lf7i1s65U1wjrcQCXs1X6noKxso0ZzjvjgQCOOdutDLUFmT+tWHOcsJm4uHhgbKR9uVXX9H3P9Yf//SB/vjH9/X++x9iB/6sO3fv6ZD1/BqeNrTzZjNqQ5uPQPAMDAqpLeTGpQJqLR/uubuiwsS5uO/gLXTftjyZw//57E+Hz6dFtOYRwJGNb4Y2+Ss/eMt9TY9C5y0y6qNibk8QXTF9Djd649CBP/PAhFu3euvqvVX+gf57cnKs+n/AHNh9+ulnHAR/ohwCH3FwGB2d1/AjjVd1i8tA3YkJVIBmjR+ALm6p8iFF9Dy6lHltdGSIjrBnsWZenP6Q+IzpoSf7Gpnb7rLXE3eVF7lalyZkevaqSoie6hUV49OGOibca/wbtdZq/hycgSUbwJ0xaZrrdmQyQfI1NwVgqMa20BV/0lJmuVwqkLKtdao09U+3kXkHb0Gb05DBQJ+gP0UO4XuC6cuoDXJYb9Mm2QyKOyI3xF74G/Q38DVcO/XBJbdtZU6+w3rgypW9Gr879ZNUOE7nXxahjoE6JvsNPTA0PSe687SDN77LgNwQMwK2FT4lg25EvmudsBl/UD/TeZ95AvaATffILfni5susr778Ul8CORjOF07RvQ02I3Yi9OqSa45PvYLmS7J8q6jCA+0QzF0h3G9V9EeaKe0xSSRsTb6QmvgRvQVIGNC7EbkVx6bdCpKPtsMZ9aQkwZe+/YIST9KgoAiI+zRMCCBL0RXb0L7R6elJHQCfnp4yliR8WuHj4yOhdvUz7W++9Vbpu77xCiUTgD7F66edPRzLm8fy+pHa8FgLDoOXPtGyrbUwNoN5zkgfzBi2HhvHxQtt2o7GxRW1neta7LI22b2O/4rEGnmg3w1UMDSJIQ8YAeolMFJe6iRwSE2YhG+k+q8ig2cq08DwKyAyGyZ3RAe56Wukx4N8bMueQLK+/WVymxoQI2NX9qkzP8kYZVutdaCJTGq9cfi7C+yVbRdXaBH5bPAARP3gd4euBWNPxo7lcqWr+1fr7CHrrgGess+UsTf5VqslasUalfOW8NOw/YGQbrv4so393dBnBi2SD1gzD8/ZSsbUjDe0hOaLVihvuS7vt3u8TN5vh7Fozjh4wpo+/TzjQMbVvNQxfSV7uw5DcyCalz3ycvL169c1f83d4bX1niYtG5EzpnwscZ+9uzoE5nA0v3Dy8MEDDkkfK3I9YT6bOjfMD2qMRU8j92HrhoboSeAJy098F1hLNEATnEVHxStQ8ZaZD9i4MtEAgg9uocWtdfRzVzdYX+egOy9ex6aF93yUl72+ncx/+qJk9Yg9kLz0/gVjaH615dPPPlN+nSu/snGPPcvoziHjbl6kizzTL6a6qPr8DZGJx6l+CUnnU380/naKYmSCMGBQZqomohP6sZId2v56wLYWDF6B3mI8PakqihsFXWKkYpwmWNWAu8NGWiboOzsrRcFjYKJQ4doOvl7GKUr44MFDRTkf0AnTOaOg6YDpAL21mkin0++wMZeJeRQ/h5Q3ObCszs5CwHa99ZGfrgzOAUOZejudf7FYlBIfHBxUB4/BS/pMT+u9NhSzOX+TDcUYk+BNOB1sBQ9LcARPoEGTbf24Lisk2XEBaGxbf/pD5HnMBDwQGcVN37EN7zvav7KvvFkTQ5PfnA//V69dVQ68I/PlalkLnsgtuALBG1m03tV6U6NOm8GXbjfSHwcM5kimgbZIm8S4Bk5YUKYNoLJ0IAu61sFR5SepUkwDj5Qv3cEYVorr+S0eEPEtcv2gWc5oD20vC6E0ZeK+DKRM4GXKfFPeb4sv+QLfhO+n9P+OErCs3OnaA7YiNiF2JZCJaWDEdsSuxO7GlsceJN9AfGDEzqS8sR3Jk3EibiDlArZlW998YWnAG/yB2WZlIyITxIKHj+pnnTNeZZMiBxyBjF3Jv1qtauGZN/X+/u//XjkgiU1N/Ig9C94Nk+/QHnpaM7S1mqBngyQ8b6CBWIWn1jpj70IZ+zo2MpPTvOGciVz8rTVs9F4tEGKzMzaejVvQ0loHj1PV84Fk22W/G/gKqCuubUlSw10wB1htx+CMi4H8+sdytVJseG+x4YafCcLvBCDgnvzIGDlMfiJ/uv+2JGBp3rt4nvtdGLZdc4bFdj527epV5VdKsvBza/VFS+YYpyziLCs/FXWdw8q8RXuFzc+OXg9sLKevpv/kRZOR/pYX4dJHd9DluLEjvTfZVl3obLk8tjH4Lt7PxDP0Rc/T1yfYVD+P/6wkeBPesPmaOVnmvoH4N9mMJWN4DT2r5ao2qGMLVtCZuA4/tqGTjNx2/E+AqO982xO+VGK75J9+H9nnpZb8n6K8KPjLX/yy2iJ2IW9X//GPf9R77/2eA6EP60ufzDtl1Xx+d3fFId9Kkbs9zRlLDll00x4D40Fkp1e4qIJSPKcb/9M3DXMuyiEqYefxegHWJoRUmfnsgO4NW/5syw40bG/cwDY7+SdfnglcBkl7dSiMpvx5IDjdluNBP9MOoTmbBQNjV1xl3BUYSI8/h8FxnwBp8DmSb6TMgC4Pm1MOiwd0uLPm6OiRFHmkH55wCDFiMPpiR6udfXRjT+4ryUugF9hdBuRQNkG8AXFR49kTzyvewXIeXhHNSxQbx7E2p2KLsmGZF2w3kRm6QtIW00zTNgj7tktvGnYvtq81I5pGXCuXkM4uK611BhVPnIAZ85lLXKVf8rBd+HtPPS667z+8r48++Vi/+fd/1//6X/9L//pv/6Y/vPdHDnK+1oOHj9lYO2Rj/pT1+YD9g9cNQP8eAlQ60u4KIQHwi4toFbHTg5jXcwfveUiVM+bEz/7L3PFlaNnK0LbsJ5BDwzNoaSdL3Po+rhnvXH/ph2XcZmuCiQZDS2uJo11p286GYmtNubIResShygP2afLl5p/+9CcO9j/Q1xz2Jz75OhutyavxvBQv+m2rtybb1e/X6Hj0fJZrXvzPvPrRowfoyzG6spE1XZ3xPnsRe3tXlPGw9V7jSOscltAuAzDlvORpKTyHx5C3wRZljTH1tXXpsG1lTM3YFbfD/4L57hJYUHfCqavaLjwEKNN7L3ri2uFrgLehaI/NUy6r4gbsYaCiyNvAMYPdZPsMRvKWXWR/M2VCd2S7hvYTDr4yv5no34B7E5RqtF/omGDCNyKX2BdQq7eOzFZn9Iav8Lpib6fDR+o5ob4T5k6RUaNQDiECNmsUaMrapCq78LBsiwckUmM1Ow/694Y2zromB795QeTevbs6ODiUZOUFvswd3n7rbfafruje3bt67w9/0L/867/q337zG3TsfX311dc6ODzQGjyCF/2AF5z8gLV9D1XRBOexRoeiCxMM6M0EM5+2ZVtqLknP8RMOT87rfuZjhjOcIThwFrH1QAnED9En5snR/eOjYwWiq8UPuvno4UPlBcTlcsWh0BvKnH9vd1et9S2eFzhhDwj7CIEbOsa1hpPHGk/uS6cP1dYH6uOROofCbThhLrMGNshq1MAYtuEAd+OVhr4rL/bVd66r796Ql1c19h3iFxqaAWmgrsGUA0YwDLLGETqBUQ1CycBTxOsvfX2X+uFP8Adz3HBKO8a2DbTXwNwwMOKOxM/VzJw/LzzHX+bOZUdwrmMr2fM+wZ5FB3bQhYgz89flcqldwsvVSr0jd5CNWxp6b9jJZcXb1l/iiq1e7ayKxhV7LhmHOnS21tHnViJd58UY+GytyYZO6OdZ6SaOyNxAYilC+ijX3whTkf0GGQWGrLtIJ7rupJPxib98P/zDNpWa8XStA85vcj6Uva9j2pSEGsvSjteuXlP2APJVcP5N0bvv/kI/e+cd5Twnh8GtM35hO6aXwg90eARwEHpw8Lj283JomrHmi88/V/6NUeY59zgwzYFq1uIDsumLzrpkBSzV+lZn0O3IyhDjWWD4L7vDygzPpFuyXdDBHWi0YcNeEKtGWoXjAr016Fhpn/2P8Hj7jdv164K3bt2scTX6nfnB3bt39Omnnypztj8wtv7p/ff1CXP1r5i7PXr0UHnhNHijX5nb2Ja4xZX+EMArOm85P7bH2U9Aj0OMy0weTUKD0TZzxE/ud5CAbWWjpvcm4R8xOgMwIuPWjLFcqH7yhkPfHYzVCqO6XC7KgNISdN6NsuG2pgMGMjGOwYnhOWHCmQ2vdO5AOlvyiGu5NdKZKF6/fr0UO4uAQOKyoZe6bFcd2WCaywd/tT9phsYMOEk7wXCE7k4nS9kdBoH6QnmfA9Br1+pNi6c30XvrUCP6wHgGhCrux/IIT5Fn8lFI6AAAEABJREFUOnR+EuWYBVvcU+SbzcWztzyZSKftQnfkslj2ar/Ieme1o10O0yOTxXKpLBAy+e/IqrWm5Lecomdgm5gJEpl+OLBxEVo21DXSL5NaaehLwqiObKv1po5RnaGlDuJVVzQnUIG/nYdh5VWglJmy5UYu3xZS5nVC6g2+uN8EyfcT/CSB50sgXQGrqtjnzXYymol7xoiRRUJKxi4E7CySxspb8YRb6zXOLHpX2atFxp2FGrYkYFtO5m8JoSPjzzELh4xL+br3PhPBu2xOBO6xgXH//j09OPey0obJc8aSHLzeuHGjfjEh/x8zX/3evHlLsaepfg1/+eKg+IS3AXuYeEiscSWbKzPPCtV0r4RDU/KmXMoHQqPt2rS6Ui/vXNf+/lXtMAbHdnfk0Rv2tTcwnZdAkE4wYksybozY6Li2S26zHOMGT9zAkjG9xgjGzEy6dxjrlxknqKsxxtq0jzIygnnLG8G6g788Pz1eSgK01KX5nxd/aebvGPmti6NmPwRdtmVPED28efNmLf6u7F+p+JOTY6V/tNZqPpN+ucOcNLoctUx/SnpcCqhjM6LHgeh5L32m31BH9Db5AvFHFhd4DMJA+hKJyRNI/hmehEelHxek/29hmp+d6uT0tObJmSunrO2tTVtWP4+NWa2WzNeWFR86e2/VZ+1JHrah4vu5Latu6ujM29L/s2GeuXls3bvvvqu8+JJN3Y4Ms1j/7LM/cwD8EYvOT/X5F1/o/r37im2NyHpr2O4G/eBV7AaPyJHEgUkiTtnFyC8pE1yQ/hR1yXPCyJNbIVqanoQdn6XJiUeKf3psw3p9V/gYeIzwlHYd8Qe7bXif+LctbuXaJsf7/YIvQR8iEh8geaQ9hi3dGZMzBsWdeEhbDJVL5HFAhHGFbo+4I2uA5B84/N3EP6zheSgYteHwZa1sVAww3XLostxlY2NPfZGN2x21vpTbUmoLoIsAMI0zsrjqcc7F+8r3OJUMyvNQsdu08r/KI+UB+FQAuY64G+YOgazb5nE94YEx+XwtZJ2KnUVOBNpNrV0OSpaz/Bc9UELECzKQ+rw785SsLfOTvF9+9WX9LHA2l/7rt/+l3/7udxzcfKg/f/GVHj460MnJmrX5WLBeD1pz+BvWwvvkhgbLjr1tVOkt4Lzmmz16aUY/u8LuxI/7Wu9JwJrrs80mXpONS3uZ+VI23PRNdX9Tui6/Un2g8AdHgZV6bUuA7ThA3C1AW8d213wa14RHdDX7B9MB7V3a+xPa+P36icG7d+4q/Ts6GNwg07NXUULSqOSxkTkKPWxtBCGKjDX2HXLY9/jxQW325icqj49PlLGaDKrx5spejYXzWF30gWvqHGOyPQO21Vqnfpe9yR7QEfP72J3oYYPHjPvT+LpS/MFrp1xjjOpVvgdHd+Gxp7RGXEdOrbWKD74N8/zQvMbeRXYVx55I4pIWvsVlX8QVPJ1xNfXHn3ID5ZJ/wJam7CZ7aMwTMlc4YW8nPCR+JN02dIbeQIeeVmIZ6GgDshaXnTpDa1P2diLHme/USTJ9dcB8Y8clcASsXBFzIUzgEphyJQGuaYo1cjhhv+2AA98HHM7dY+yPO4Jo/8oV3WJt9NabbylrpTfefEOJE7p2wEb/PdZcebE2bjb8T+F13PKQGl4Mhm6TZQa84M3zlQBeqvhTboKvhO81FErdT8M3o027PAXFGHJKw88AovO4CZKLcvEEyB7nu0NqAUvhi38LOTQ8D9Qe/c28ODYh+hHIi57Rr/w8fF4wOEDPNhyKZb6fj3j2WRcvWLM2bC21fONdZCCDuPQccfqrzckjbY7uS6f35TWHwPU18IG0PhSJ0rihS4zMZKS1uzaNA+DFFXnnqvrqmvrymtT3lJ+EHlrSrQ28TYe/A5yNzJhGcEBeBqixSRwCq1wTmXt24/8rAqc9Qy/8hVNsVPpwbNlQcptkN+Wansk9g/1qfI/Yl4F51RpdyFwlmGNXO+u8suutKYeq2Zfpvc/VlZsq7abEzza9En7oh6WMwVnvNfQ3PAUaBGZ8sM14eQIwn4beBsD2lkrLBuRtWArf4SdRkcecP3POwCZtU22UtpKST1zJi0NKnufgXMLsPZf6Wr226R8jh5WntXY85OA2c5ET1vkb2tm20r67uzvK2c2tW7c4DOVAlDElduDmjevEX60PJXZ3drREDyKL6GLZlKMjZc5x//593WXcyT5fDoTv1tfBd+uA+JB5SeqbXs7c1PiY9gjQYfXkMt4Z8L7MTbG0tW2lfXrrCp22NdC4G+YTJ6cnzKlPmccMpR85B8t6O7/Ymhfh86ut+Ur4NjLIy+/Bk/V29ivzUvaXrMFzwB348osv9TU8Zkw+RKYnjNXFH/1mQB/OGp26v3Mbf2cEuvRqayZEGyYaRTAUQ2spSxomcGmpH3EkOlB972Xd18NSWukyEAo4KIPwBiV8IvNRthWDtNpZYVRXFzpXFCrKN0Mm3fEf5qf5gAzgUTjRbjP9thXFz8Q0m0vZUE8nfuutN5WOfYWJY6cDp21Dx9HRcX3Ve0QnTn3rKC8TxaRv0ItaWDN5XKMnibNb0Rs8N9k4fPONN/TGm+C+fbsOmFNvo+N1BobWmmyXPgXXyXbiHaMTPdMrXWnZVyr4wkIDC4W8afno8SPFkGXiHHjw8IHqDUr4t63wFR4j2xiPvb0rWi5Xcpv4FFdwpV3C80g4t21FHgsmVGnv4GmUEdeIsZh0Y6P1Vj9iWAMjgkreWrzt7dVPM+xyyLxiQ7bwtI6xs87/gfLCPaddiPwp8JMEfpLAX7UEbEP/ZHfG2BBsRWxONpRsY5eWZa9igxK/xp6P5Ikdig2LTYkdCSwWS7XeZRsA7SvcVQ9jR8aRQyZ8mTRlEyJvy8X9+us7yk8cZtKUr4JDT+rO2PQP//iP+od//AflECRjVuJD6ykTtlPGjeRlIJFnuuBjpK7EBxI9b8hk4p+MscGHTMzy5fF9JqbZCAmOTGIz0Y39zjgWW76DPe29kTxog62PvMKPTY3cwV+QSDxxRjaGki9j44aJ9EC4tV5yTx272OscsEXOM6xWTw6fWm9qrcl2QfgNzoLwdw6o8qf7FSVQbUXZ8y7BH90d+r5voqJj0dlA/KlvwXwwfeH2rduKvuYN74G+ZaOXMvPWjQ7YVHz0+DGLpxPC0+ZmbEh+SmqfOWX6a+9dtoNSA7pbAJ7UFXwD/aPqJG3mNW7ikjaQN5C+FIg/aSPzW3vCm3A2J7KhHjtTEPtAn6XzVn8KLTOExgJ4DJ+B0Nl6r7x2k0C9Ra/v4bqA0qksMWEcN7Rlw+3qtWvKFxe3mEdnQ/dXv/pV/Y8msij28w9/eE//+R//od9zQJQ3knM4HLsj6I8NWSy6sjAPb7ZZEow6k1/kDQRXYESecb8JwEIWzxQrngo5XhO06irHhFUwP/WdLyiF7vAxA8GiPiza1HkOItKkwzw1Vwj3+7mz1xjMcy1P3PjmlNkNH2x6sGk3cIArwPhbwaDG2N3YxqSnyfiTpnGtkUPfCY414B9qbXCqo2PgZNDphhLZ6PRCnYPf1e6+lqtdtb4CMp4v1BYrdcb2zuGw3JGdNRbxRkz4Q+IFIP5C+NsERjIBZ0XxUxMVTPE8v+lOUfPgfm7WEbTcE2YCG8bcDXOazA+ytoybuNgI27KbcJ6Lz04e1/qpsRYz+dOX7CleucwDSL346i7/Ni7+p0FCruDQJVf0OBvud5gLvf/++/oP+vRvfvMb/e73v9MXX3zOoe9jNulO2azbYGvX2nDgKzXaTKwNB8LZR4hkTS3hLxC7G5c46uVJmql9Brzf8S6V+SYctElknwZyUeAnJRDSudCT+PM+8qR8QZBs0zzjsmRbrrbCNSDruRdJ3JUj7nPzvSABkip1dpU6AW0R2sYLxAVaoHV1xptGn8sGIqm038hm84Zx9LDs+YcffKDfYcs//PBDPXr0WCNjY29NrZHbqXKu8YkbuQzsU4zIJvl6T/5GZgvRqzMGpN6MC3nxMnPuQPzH7POM2JaMf1f295U572K5lE1ZMIwgmGsieOG2rZQjM7p5ogPm1JlXZww2NGTOMOFbKHkCoS9u8IrLkGl4izxaayR5gpbECZI3vMVNP4kLWfA2Yv8GdH9T8CRtRBKjwKTgzfx/Z7lTB92Zb2cO0Do2DyT16wCsJSKb2IzM8U8Jn9am7foJXjAqGOGZu+qu/NiZueyIHNMDxRWeIvNVXv7f3dUOkLF4JC0HA5FRyofS3prCO0nPvb1NCY+pLwd2+dIoe1JZT2WPKvK+zb7bDfbfrl2/rpu3btUvJf3P//v/1v/7//t/9f/9f/4f/f3f/33N5TI/yrrn6PioeNmiv+DM50ypuyAPcoT/8oYZwiBgfFKBtlfSAwnOeOJ/GoLiaZjyEBsELwtT4WotMFzqbrM84yR/tR96EZ4uwDO55whakPwjkHlt3CnFipwm/7mnt34SU1/yz7BNedapjETjRpYzEPMNNwXO5ZjLze6IbYkuHaMDDx89Onv5Onu+ifv6ztf6nLFnzfzi+s3rzEOvc9hzhX60qn5vp5NKYSk4deFK3QNpgQ3uqZpOcU/k4Uib4wdaH9/XwEHwcPqYM9/AAXGkMW8foG0csEHDgjZcaey7ast94CqwL/UrknclJZ2+DOapxqk9BuZNCU9g8pkcEmLnob/+C33j1qyjwwjHrJOe6NIow6Wdp8qvc9c2Wh51BggafHrhFZsVfejYz9h2owNrzgY6Y1rCO7VfQntAXGixLdvgpC2JGy7QSPSFO/kuRLzWQOiJzkvUA98b6I4tDv2RX3hIUnQ/9jH+1pvs0C5kE12mLOEcgAcy/i2Xq8pDDpmxLPUcHx8zTzuleaiIhJonURRviTnuBNFXUBNIzgIexD6JJO37uUfobtWXO3OEjJWRydz/T+mHGadOTjMODvCiyr9iTMte3FtvvaX8QtUvfvkLBd56+23lpeUdzqyarch0w/o7Y2xgYI5yyplRxqzYlhycfvXlV8q/J8ivntxjL+6Q/YRqj/T/MSIoSSiiA6UKlJBe6hrBt2asjv613tXR19Yyfx6Zf601f+QY/c64nf2LnI9lzZ29x/MQnt/52TuqA2HW5dkrDJV5WebLL7/Q+x+8r98zb8/a/KOPPlL4zK8LRifWyCPk21ZcccEmz1e454Kz+woonlekpfHXdJAIbEB4UWr6L8obVl9U48s3zvOIeF3x35WilA/M9Jz3z3HPd58vq3FrtAc6RvxR9wLixwgbpFH4kXA237JxHcOUtzQCaaMNg/N6fcJEdU3uUQMGNmBbMUyr5UorOuweB5J7tSG3o8ViOaURvwwsl7JbVZ02P2JRkIn8IYe/MQAjtNiWbeqYgezEt9YL/87OTrm7u3tMEva1v39V+1f2lS+YQ4fBHzwUKUMyuSN+AP3K5l0MhrisZ/9EnOoyz3NQ4k2Y6LPbsmdocpv9In4GqyUeCIrIbI0s8+bnCQuAvKUHQi4AABAASURBVIkdmAzDCQuc44LIJm0wyX4jpACeVtCRxbJku1THyLTghtHwFd6rDgxA2jJhCtcdGSb/gsVhxzDZreLzQDpxAHzgwiPbEnfrTVncLBeras/UnfKtNdnegiRLAeeh6Sq/8c+A96/1nll4FTc8I6o4PxBE2y6DVJ/4uD/B0xKw07pPx34fYepJXQC+76OCCzhty34WKtM2Pv25YBu2XcnPe8S2BGJvAhsmPmvsTuxb4o1dCr4+ux17AZQNYixYbmGBPcqmRSaGDZvSelevuAVjyAS9dbWCpp701oqf1JvJ3hGLy2w01GHr/fv1P+uy+ZS3AbNxkXFmg91dUHaPseNafnrlxnXlJaK8gffWm28qB1A5mN1lE6WBP7jDzwBfDCCIwVWnbfxYZOzkyDgYqAgeA3Eb8mciOtnuNRun08aRKJbxKxO5/doEu1L2NHVR9GxMTb0DY1VkmPgx/m09iUvvBZXsPCc6eCIfI5tWMlutVtphzE198UfWkVvqCtiu8vbk6qfrRyGBWsD9BSj5oeqN/g7ocvpI/AHbip5mUZe+0du0sE+e5E0fPGKOmIOLgTlq9Dc2I3qdvpqyCdt+Ijn64Ug9wT9HtjM71NVbK/1Pv04esle2+NOXmAWRxJOEkf4XOgIjOAfm0RMMGkhPwZmm5SpzpMx7JwhdvTf6JvVt67RN3QKsXJZxAjg/wE31Z7w1aFouF9qB7tku5mue/PT9L37xS8U2Rr5ZVMaW5n8Sffzxx/rkk09qwZn/qZ55Zuut7E7vXfbES5zIMzKK7DYcmA3IMiJLPNKVpqx63lXJQQQ4mbeuTWgG4h0EeQDchPJ8AvER+RI31GFoQ++wbXNilF0sszqlSlE94AJxTfEUcgWkcgnrNVyFCzxTpfE8BZqq03Qlu9ictLKZBNBvONFVwBz8BnIA3PF3DnvbeMpBMBun4wl44gZONI7HGoYTDkCOtF4f63Q96GTddbzZ1cmwr7X2NS6uqq+uarkLrPbUWVs09Kq3rgX09obug3XaBPREIGGRZplwQOXTt74i18BlBYLvPJAnQZzL7kqCFoWCCogruIFJWZFDotAAwtHdAT0e0IsNexexU4GEhW7YVgPsGdkTPEkX8ZFPzXfc1HpXaws5cnKbXPzJN6q0Sk9fkAFNMz1PUkNbQJQDEQ7lR2m92SgvvWVOlK/63+cA8A9/+IMC8Sfu3r0Hip0tnoq3QRvae6pL6MGo9GXVBW9+CgTtVe+5+ITPQ5UBAVnORz/xk1B5LromQ4CST91zrKd4iJ34n4J5Ru/iqnDkqYsX8qHZuON5Koko7op0ykObbaXtbIsoXbiSOUAkqTyf3CM6U7SRYJuifpL4LXyeS5jMVUc9BCrAavS3ji71hk65qbeu3pdq0S1xgMFBx8nJWo8fH3IIfEcfffSxPvjgQ3362afKz/tmozl8SUa3BAzieQYDtiJz2lP2LQbGQBLImWf0YiD/CEgnbOjmI4HMyU83pxIE5qA2+NNPAtkQz/7GmvXCiFwqT/I1yzPYlFXpXPQ3eGcIrpTp2JrlaqXlaqWMta01tR7oJKc8vOjcRZQAm0c8iBCVgW5oRwOmGz+RY8HMF3HQGdpDc+b36SvZjJ32yE7oY2sNW7n03mtM3VmuFJmOlD1FLicnx2wEnyo4Yi9SR9wJ7wY7uylaFNoKIBCiIKXix3GiR9srXDR4SX3Z/1pR33KFLKjfDu/QTZnkI7gtNSr+1qyAnVSBH5CgYWAP6qi+nLp3/x668UBZPzXyzT9ZmXVT1jCZf+UX+G7evKVf/d3f6Z//+Z/1j//0T/rFL97VzZs3OQTeqTqy71Ztx4H3KVD8Y5OqUuqcKMCTe5QSDkB9uFfyJYxHucpPvvgDFcYT9zwk/4zjcpcc4Jnk++39VAVdeT4fQFt5nnarBJHcz6RXWj1CbXnqcUYfJcpfsRJNUg87XEO/JpAIb+P0zGVSLwHy28QDZNB5sFRBXXIlLboRMLnGEEi+cDCge2vW3SfoffpLbMLB4YEePX6kuLEBsQXpAzv5AvDqte3LIQu1Th8GX+x3Q1hxQVv3SHzwj8ZGmf1RZ95yJA+PNa7vajj+WqfHX2lzeh99Jm441jisSdsQt6kXnNanI+NbI30Jth3sxz57y9ep/5Z2d26oc/hrrahviVAX8gg9Y8NthE389obH9DQz3yKByBEQOFWXNYUr8FfzgObpVtpzhMfYMAKwmISx+DNPw9ME559EjucA73xXLnTMVdZlH22DVypdYXyJrYhNdGu0C7JPOnKstQpnAIvlUo00m3KaLvuJf0QHA6KOZ0Hf4gqub4LL0aTe6H30M9WHhzA3IsPQHHuZ9dbp6VqnHFRGrlVT6McTsVU5wgPzsEBwdA5PR/gKrtazRh50eprx5IRxZ0A6oQcEOIUDd74TDj0pH0g7Tm6wVUo8U/YJxeR/0XObL3iK39BGRQmHp7gD496GdV/qS5utMjax3gx/GQPS/7O2PME+xJ8xct5va81awHOtS69d161bt1mPvqk382XwrVu6CeSl5bw8vre3y14aOtHpm9C8weaUreGgN790k/nN3Xt3dRe4xwFw9gQfxwaRnpfLjzhIDz1DeIA4u8nUb7nkEl6eD2QpvnGpO7zGCaTMmnEuvOUluLgDc4QFdOaL5ytXOMfav6J94OrV/fo3nhk333jjtt56+y3lZ7B//vOf6WdA+M6+ZfrAiF5kPySH3DnY/vOfP9MEf1YOh8NjXtw6PjrE1p1C0iDDSvToDBIBkaFxggQuQsQxaQcMklRKFu8MiavI8rz0o0Xoaxprg5BGOkgAakuSliWItI3zNOhv6vJzuEn8ZXAhezIkIm5GyfOAPw04MHkfaU3baq0V2EbUgzbIPx0vCvX48WOlQ2RwzqQvCpvGsE0+BlqJQXKlXQbr1WqJu8tBLArMwH2tOukt3WTit2LzOfXFyGXgz0T5MQuPdIJTjF6+7M2hZ94wjLuh/VtbTJ24dejryoR+sVgSt2JQvqIbN27q+vUb5V+uVmq9Q40xfmPBBkMz0DEGjM6AO+LCcuWRWulQ8W788jb+WdeVRvKF209CKD+3EImcP/AV3q1c43figN6aEu5uSj/ZIOvINHznbY2HDx4q8PjgMZsrLJZA3OE/ss3GW2C1XCGDJROSXjQM9JM1eKrvMIhkwT7zWnzDdOhKfeNWDpLVWqDhBshhceVh2a74ngUV9a2Q73K1og2WpLWgKl0JvgH8xYxymUcA59xtTX/nov6GvIaXlwM7+SXb3wvowoUSXQifD7wo7Xy+/75++9k2Oi+NqH9s2wUgw/kwwRfcwS9ZKtD3ddHUE01Tb7WpkTuV2ni4U3Wc2KgCbGrrHVuQ2KQ+H4J7s7W5a+z3OhN3Fvex56f4Y5dsY7tW2Ow9ZSK3y7iwWC7ViH8as5sVGpYc/mZ82WVSt8th7GpnxZizBM80PsQ2LchjGIkNPMB25ouWP3/2mfJ12me4n//5z2xyfV1vG2eC2XpT3ib8h3/4B/2f/+f/qf/xP/6H/vEfs1HxC+XQV1wbeCj7id8GO9BaU++9oPUm26Q+uW3L5IlNDM+HTCgfMYZmszW0LRi/MkFN3TfZJMkb8/sc/oaHDr4Ry3rKxlBoTP7oVgNfQxapJTQFIt+4A2OaSUie3nvR9Tw3k+cFckq6nVLoARWMjB+gkPNHvI1vC4k/D/aTNPvb+8/jeJ1++9vTYL++vAJXDklfFuTncE/8Zbiek/v1Rf+l6j3HwVg6ODJnY9GKP0lLbMLe3h4Lof2aUyZP5kmB9Iu8MBf9763VZm/sQuZGs24nf0Bcs2u77En6SvpB6ki/i5tyibcRiKQ4jT43x02xKhpTb+axoWNgPpW+Lq7gWC1XRe8utIeeHeZMy9WSedOi6rYNbpObG15DW4BuT4SepOmHvFz1ht/QssGGx+29KTxc3b+qvJX8i3ffrQ3df/4//g/9HZu7169fZ8PhtA5//+u//ku///3vFVubuWyTsUWTrRSX7TP+J/mdcjBwwhx3zYbb1O6IQ7lsy7bErUuuRNs8AW7ZvgAyhQI4deMni86DiKu0b/UYq3lG7GTaO+4UozM0ha4eDLLJzTpLXIm6CNZER9zvAPIWO078E1LZxOfeukRwh6ZB7FRKoS0bk2yUslLSDJ24CdZqHOO2HAJv2EQN5DDYpxVv/OZQeNwc0faHtB+4F/vy8pY2vqahX1NfXddy97pW+dnE5a7MGsKty4YwAYxZClAUgojxGYg83DgWD00XfgWm0Iufo1J+zhN/Sl6ABOYMT7mVRCHup1KQ3AgQO6KogfT7cmMDaq6w0cBmzpmOkM9uao3eECjk4JjxBJcs2/SVXtCQU6Ajs+ZeaQm3Km897wodOQRb03fjzuLd4AmdtouOUWZTdaODw0N9/sWX+t3v39Nv/v3f9e///h/645/+RNwXNUdKHz48PNLx0Qn9dK3M3YI7sOEQeABvqRIb4Lps4EocdQnwc0DQJEvPApGV9hz3rMAlRaUnqZEzdIKl4qRE0HPTLlLF+expzRc5yEnebUR8T4BUyvOc8lDMttwm2BbZVjXn2rpPkLB21qQrtBcl1Wn3IuUMweSZi0yh5zzJNNJ/owOCKttq0NN73447XbncGuGllosdYCW7a+QQOO15eHSsu3fuKV8Ax5Z/8vHHOjnmAAU8DRA8D9FzQNQl6tmg88fkyT7RMRummbcibrKOpS8Zq4/yohZ5knfFXP86+zW32cyc59iPHj2qF4fu3Mnc/P70wgF9yLZCf/Q+EH/oh1Xszqny5WD2ptbse3Q2hbMm2OEgIGN5602BvDSasTdxC/pT8hUvktInZoA1uBGAFMdB6cNjMULcnEiZ8hJfcjYRkQtOeAuf9+/dZ43xlbL2eHD/Qf1yWzaaw2Nks2DunXnKivlA6FvTj46Qe/bXkm67eLaNXV3r+ORIkWHwp07bspsMtAaPW0hYSprOrhE+Rgi2TVsvFNnvIP/MTzqyEPmLf9oTlghawRk5N/gaI40tjhM248Pbl198oT9/9mfdY9McySgvhv3617/Wz955p+ZpK/jqHfoo36i35L9cTnMI9gPfeOON+nc6+eW/yKLWRux3PXr4SIePD9C3E4VXnb/S4NCSqGqTEAvAmip8Lt3J9B2h8FJf8f+yLrS8sFwhT6ZngZjnUE4K5bjP0i/UQXLaohIbEkDuNm4iZjf+p+Fc2jb30znQEJ0D4w9McQQUFBeBdIvLZ7okrujhiJ6JdtusNzplTyBjywl6RSPS5msdsGZ/fPCIsWmta1ev6mcccGTOubO3I8NXcGywlbFBQhipJlOsuNpeJmAPctuotVPoO+SA955ODz/X4/sf6eDBZxrWD9Q5HF6QZwGCBnBr3FibNbOh0y6NS3UOe/d2b0DLmwVXrtzSou/JWjKNWpBnhk7t6HyNdyJ9BGY3/idAIdJGnV3nvGdxf2lPhHEZQNdIf4js05ZwSuiFAAAQAElEQVQDbTnEPuCmbUiGN8sW4C3Er+1FHD5vASfiCMby5mGbdmvIvlO+aUBnMq7E1h8xhkz1DYoekFWx66usr7AxvacM5bE/rdEeyaBzVyqWZT8HdC4+/mdAz8RQ4lzc89JhE30dkVVkFzp3oDkfqMUfHm7cvMFB33XlOmGfLGvbgTJG74uX8BMwuMiUtOCLfAJRo96aBG/5ajZjSWQECqIopIDOruQ/C+BJeKyWyDMhIrkTwqnbNlieQEXOD+ssDU+1W9Uf3ZAIj9owpofWAXedl7wgLvtRGbN3dqbDWrIqtB8xZ0i7r9kHW69PaywcyZ+xYZqXHmoDjoZ8djl3us469M233qpf6/vVr/5Ov/zFu8r/Dr556wZr8R04G8uuRP4j7ZCysT05z8oc4uHDB8rLzF8yH/7i8y/09VfMRe49wCYdao29AoFSl93iVeQ/wFteYroA6OtIfOqYYJJlZ7xtvStp2Tc4ODisM56HDx/W+B4duMKB7/7VK9qBn94b9Z5WWvAslwvtcxh869ZNvfnWm2Ubf/nLX+hd+MzPRIfXfBWd8fj69WsKrTnszYvZf/jje/rDH/+gD95/X599+pnywmf4jixtk7cp9XXoay380erwMSCncesOyH6GEX8JQcIhb7nxzzDxTPQr3fUF8On2QDBEpsJUE3gljD+SQoaOlwGyv9Qd3M8WeE5jJJqGjGxTxrZsx1uNmqYcUYD1Zq1jDO9jBufDwwM654kSb7vy29aCyXc64T4KfO3aVWVze58N7Wze7TAh761TRkpbntCuxywU4qZjJW7NoL4JlLKN1bkgAvwN3AuM/Kqgl4L2UtjWupaLpYI/A0Amk6nHbso1hjfwlXvGa7hKasCyAw23EeEtiLCfAWIlWboA4trG4YBuCuOxLXsLcvE/xPAhzxj44+MT5HrMhBdgMhSjV4CxW5MnA8CGxRUY1JHvYrlQ8YgMemtqgE1qoPCP1DFqgOeBdguMEWIg/EMZ2fJU4gORxpQEHhKfPEUoMMU0N/UW6Fq0robRtXIFywTBlZjnQgqch+dm/GtMsGiGl4ZwajvO9wxTK09tFP/T8D1X/98CfWT6FKPYoPMxsUXnwxf8P4QaUGGoDB2xD6nS5knkyKQltiNu0megCGpDH4cX7go+7zGXGbE/I5nBTJ/AbsRmYcNa2Y4pHFu2YNK+BOLvrZE3JS5iT4ydJ2RAY8yZbcUm2VP8molgJozzRO7+vXvKT58EMtnJxC4TrbxVvICOTKRu3rypmxy+3rp1S7fZlMhCM3CT+IxfGVPENcBHeMG4ElLRaE+02oYOy8aF/gbYVq4htp7Ja9l03LzBmJSOLDJm7e1dqZek9jjMzmKgZMDmUGu9cNIkSt3B1bC3rbWqJ+HQk/Tgixwa6Q5Qt+3Kl/zfBLaDDtbSvuW99GFP+ZJoP/En/BO8vATSds+UQqyXxj+T8TVH/KXqfYqN0mn62vno6G/6Yb4Aznwy4RPmSpk/ps/HFiQuZRp62elbc7jwJQOJ8ePUbfusf9jWhfzUP+dNfMBuypX4zMdOmL+ebGk4YfMqdMRuzvWnHy+XC+amC62wbUsgdPXWNeGb6g/OF4HtFyV/L2l26sxcdVR4SiWhOTzFZqUdbty4URu42fCthefbb+sGNjN5Dg4O9OWXX9ZhcA4RPv3sMzbAH+gUmdlWp30Cbk2pSVzlbuWeOs8gcdv2I1v50j/OQ+KrfLCBX2cgmT+9tmus+jGU3Pi34xsBaoAi43CTUs8LVSftaSCXLmTSq1/neJ6RQJFU8ZKq7sSMkxdOzOHNeWiEm9gwBaYvf/EPa3lgrRfgoHdcZyP1CL040jgcs5Y7wn+iBv62WEptT5t2VWtf04CrxVWZDVT1HdIW0EGb27IBSfP+IuQwsAswjwnylKan6jrvr4hLHuMlceeiqFfnQcEZOJdn9j4dXahp3bjRSyBj87jVg/M6OzBHSTYYku3q89H5QPqSPSMnF3gEGCHYJv8TGU3jOuEI+CytSbKevsA0RW3ztdZl+lgiR/K3nnDawMrmYA6jvvjyK+VLz3zt+9577+mPf/yjsln0JfF5+fiYQ9/Ml9ZsfgVqkyu8baH4HOCyNr1D0zeASeeGHD2BZyKks0Rtr+SJN+45KHwm92WQ/ACyhUI83CPAHb3Dme5Kn7xBN/mefW6LVgJaUO6M1z5Xf/wBqKJJuSnJjYfslER2ae8x9W7BbrKjAaMG9GmL/MxJcZkgUH68l91jKiFDXByyjLKthv6UPniqJ/7OZmSnz/a+0gKw8yWwtKGtj9ib+frru/rg/Q/1/vsf6M9//rOiLyO0gUIwUpBwNmbX21+A27BnMcN6u4eROXB0KPsdA/sSme/vsUd09do1BTIPzyb4gvHStjbsAWVsPTw8ZOP1oL5OP2QjeMM+CJVu71HBlbjMrdfUC6NqvWvBWLsAV1s0tRZ+J7fRH1rCyMK2kn9EXiNtUCAl9ARGIs7fFHkSHDVsy9lWC4C78ONP+2bTOmNh1h05LP3ww4+Q5fv605/er7Hx7p07NSb21rS7s1LG1uVypdZ7irPxu669oRyqZ7M7fEaW4mrNuggTn6la5+gsvoqPUUkLfR38i0XXgnVG/L2lrEkHhAxoo8i1+nt0lbjcWbucMIbnBdYcxDxg0zofb0RfQnfmZjusY4KzMI3gAlLWPEw9vTVlLrRLvqx9dnf3Ktxbp35VgQ1tecrhxzFtHt7z0nA+Ckl7j9BTgOzJPd34uZEZlXHTgBWfOstPXPznoTLwIGnOcok7XhIHid9YLnmeX7aQvgAHSc/cwVY8nkuZ4njCBDdo84TLNDT5bCPTLSR8DvCe3cZnu/LinW7CRChgW9IE03MOPXH1La65bHTylLXw9JHLAx2xn7xh7R7djF529NPUZ5vDjiusy2/p2rX90lfb9LuBtgbQ09jxQKv6LZE+Ad42qnkjK/OXxxz43tf6+CudHPxZJ0dfcdD7iPnHMemnlS84TEh5kWno1LEgtEu9+1qtrgM3tFheVQ6E7R0aeQWQZwTUwRVolAFLmkJcxhOgdcT8SuWO5CFtvsfZ8yNyi+ZL6EEJ0TjYGJT+GBsYd6QtxowNFIF72UamraDCOv/UxQv+U7Zw0L+TGF0IxB/diP0/PDrWZAdG2U2iDm7Fnky2c6mUGTVdVWOzxK0Ll4kyMc+BICW17kuzJDKpcZ+CCvLgphJdBBO0xHOmMbq+WC7Qqa6cY2RtFV5G5HxS68sTbRiPGzQlb+vhW2gSrUAe5SJtzp8xJ1HJH1WLDQ+ejI+UEFVL00N1gSNlQ88E5MJDtFK+oDI+9TDhAM4zd+IDJNjxBCeAjtCpuEdtGMtD28D+GCm0Wy/+VxyIr1Y79SJ3xqfW4Bc8yR+bccq4kDORmoeibxvKn2JL1tiP0NpbV/bR9plf5OWRHAjfYK16i7XprVs3dRP3JuGb+HNAuruX/s28B4Y3jDuRVV6IfPTosR4+fKQHDx7qPvDwwQM9xK0POEjL3CTzmxEaLC4e4QPREbh4G3mbKJsn94CO5/D3GH0+YozLPkbmR7135fxsD5rCw4IwxUR2YMA7IqemSd9XSr7ik7O28HT79i29nS+Df/6Oak3OQfgt4vY5g1uuwuOgY+rLi2hfffWl8tP6f/78z/riiy/09Vdf6cH9e8p4HnmmX9v0397QzYVaa7ItC7VAViNtGUg+gkRWAi4SSERB4oBXvKcD4DQ4DZxOkAZ2kQBGA3+tNzIKLy8F3xuvIQbkMfhPQUSchg+Qo97cOGFhkE6SuChilLY1o5QLYKkYrxixfM0UuHJlX1HmlH/MxtD9+w+UDfpjDj6DJwY9ac2NwSI1JiT8TTGIS4zBarlS6pphwcTVtp69EhcgJWwF8GrWGeV6Kj15zkPlNU+jzOQ/n/Ycvys3T5M/fmizK0AEhegMI704nWU2WOn4kcPDhw/0AHj0+FF1zhiykfytdYXP4plFWtwFbscotNbAK4zCCAzlty2q5rbsLQj3HOBVLpt4IH6oKzXEKhMcJz++13OfYX896H70WMLvqxL5Xcq+Up0/FfpvLoHYmZGBPGJo2PC4m5qYrWvzIf4NmzGxSZkUBOJfk2dDuWjspYD9Stngt61FXyjjwt7envYZD3Zxl6tV2beyZ+Sxn9ik0HEZDNQZGg6ZxBwzecr4kfAJ84PY00ePHtVb959//vn0te+fP6vwPQ6CY2uTN7bzOhtPmSDlf1Hlq993f/5z3eQAOOPNZfU+Pw57GQFsMwT3grGpeGpsp4deNkxSb+SR9NjxkgOTsr0rV5DLiglWl+0JC258jfZI/kwCl+AM3kDibE92GrcFGBM6GzpzvTbptEHkH5gQv56n7Se0vh6U/62x1L75OQmcU6dzsd+/9y9V79Oc2ZfrV/Q+/eYafXeF7Ygdmvo/h0+t1fwwup742In4Z0hniV8vuFImZYMzEH+yp16DP+XTh9OXk358fFQ/fXiEm8Vbyid/+mD6eCD+gG0pd1z99V+RSWxReMziMl/z5P8T/frXv1Z+HvoWtjTyy09Bz/9H9MMPPtQ9FpiRY2QSKSCSsn3B1RkjWu+KnJIn41Jkmk3nLPYrDptW89TLXH3fF7Y+VVD3wFw+9CQYem3LnqDiyHNGZ5SvIi95ZL31ovRLinyXKEYFitPTnTXDBv/kmgPfGbJh2sShb+LGU405+AWGOuw90enp8fZrtGPlQH99Co6xM47ta3fvmuQV68Sl1HbkDrSlBtZ2G2QWuT2PXStXnoH4vyvA56UoEn8ZXJq5ItOc4hENSLsHspYb2fwZEw9vszsw5gcSTmHDewM6uh3IeN5bk4mT4BVSuCexxKOnL/IQRTUhAZ8qb7I+DZUIToM7fWrJxuJyuVTsl23Fv2CesGZD8SGHN5/9+Qu994c/6F//9d/0m9/8O4e/7+vzz7/Q/fsPdXhwRDuvNcCbFHotgYOHJPx66tpGjZWWwNNwPv+L0s7ne9qfck/HbcOXJI1Jqkc8KsoivbRN5BlBXlJMz1zgSJk0QNzoQcpWPmRiW/YWmpX2ti1xK1fKUyDlJr3BBwHBlXCypL0CA/qzZjNzLLkn5eUB7JDKM3WcFZ+IKbLQv9AY6G2hRe0rLGueLndKNMTk+gI3L/Lka/Df/e690o2Mf7bVwIFDX98o42HiR3ic4o3eDEpc9u3C54Z1RMbPBXPZzHvz/+2uZP7L/s4uh4HZK8q4kQ3ajCmdfCfMnR+gp3eZv+fnDDPv3yCfJ7DRQB9syDx40796b+qtyUAD5Ilv5TrnTfCFQJvZpji4yrXa1hUXos0TmO7UFRoyNwk/+2xAhz8aQg/YPM6vYfzhvT/Qz36jf/2X/61/+d//u34l486duxpo610OQq9fv6HrN65rB5kMbGxnTZM9s0f51aCnvoq1J9pSr2TlIirONlTeCw9YCjnEjbJNG1o9dglZZ43WMwYjs7RV1lfHrLNOOIQYoS9tGL08yK461AAAEABJREFUJpx2jX9E9pF/tQc6m/hA0ta1RqR9aK8BSJ64A4Ibz4G4VtiofXRhf/8qm9p7Ci3Rm4ODw3rp4JADwtARvJkPlAtOip670b7zePGjjhfSKzwSFYiDe56Wp/1k+V5uqv0GvOQo+ic3dBXt50ol7gxIhHvRqIAk1MGuh+qa/eXStSty+9jGbUOTk7jJ94IntL0g9UktUIaejEDQBqIH0a37D+4x1txT5tCbcaPem3ZjC67t68qVPQ5cl9rlMCR9KV/1u0lD/mj7AXxgLs5Dxghi7rAODMBGjTlM86k8HknrAw0nDzQc39eIO548kk6Jz6+a0NdARJkmO+PlSmL+orYrL6+oLfdx96W+C8al1kPTkENiaiCS6ptUYVMXQURjHI8j4S1QQcURP90jZfDh8PwR3yFwC/ATn5D9gE1IGwzIbkh7EIZFmb/WrN6aGm6jUWbXJtV66gIjeAfKZ54/gGskbFu2ax+q7CB7OyecPbTeNB2YNrlRR++KbkRvWu9K2Zkmnbuo5UnoQuBJ9A/is8StXKHVNrLqZfMyfmR+aLv4yGFu/oXACftb4bUvunrxKA5QB8QNI+RtDb4lHSOfI2BAfp18mesNtNURa9QT7PZAvFK7xWXK45zd294Eyq2P9K2vyp1l/NYeU5dt9CD9Zai5grgSv2YOumbMmGTQ1BsAfyvGgp2dlfYYD/fZIwtkTAVVzSfCY3jJXCI8NsrlQDjxxyfHOtmeF2Ycii613pV9gxs3b+idd95hffoL/d2v/k75NwQ/e+dneuON27p+/bquZE9ysVRzQ/bQymFwcER2j5iD3Ll7t/YSc1j6OQemd+/eqZfTwoNthQ4bziwZmiq8deNvvcm2ouOnzGui04FjzsEGdH9J3aEz/Gb8n+gYi5bWjH50yoNDuWikOFuwrQVy27+6r9u331D2Nn/OnmbW5PlXTb/69a/093//D/D8S+VAOHrxiPOmL9gn/eijj/SnP/0ReF8fffxxvbj9kPnKCbKkctqla5n5AdBbrxrTZgN6lX424lbk9/BoEW6gGnV9Cj0wbiEIHpKmp366vicJoH4atgY5xilvaUZJA7t0mJ2dHUWZlihf/OmorbWiJoqeyVoBONJh03HzttcRm/endNQBxc/EMPFrOlwaNOV77zXwZzKctzSi2KlzuVwpacljfz+tH6yBYuIlHiljGGhbutIx0kGyORj9jYE6YkKdic8pBiCQw+/11hCWvJDHGGNrlUEJr5F73C1a2SbNJYekBZIemQTcPOVxK9eewjaugLiA8AvXkgL6UV0/Poq+lXiKbGwUQ6deGlLDq5RNudcJT9PwHNzFa9Kezj+Hk/YT/FglYEu2VTYDN2YnticwYK8D4ooNy6L/4OCg3sSPGxuWyWnZ9s1Qk5qyX1t/bP0MwZdxxDY2a8F4AWDfe2tnddtnylQ06QVX8KXe2NTDw8P6+bf7bBDdufN1TV5y+JtJ2l0mbDn0DR0Zn/bZXMgG05tvvsmk742aKN2+dVvZcJongLGjdmgJvICIC0nRdxXdNhO8reyGCFQqHhfb8XGXxW3GzbgrDrEie7LUbbtwNNzE1yQSObXekRvA5Dj0nQHyY0JUk/60xymLhGozyImMIvNC/NPjRy8BmqxoHF3Oj/IRGr8tfB8M2Fb6cfpONlbjbrA3R1nw0uei8+nrgfSDhAPfhpbii/5qu/pg+p5tutdYGxDHzFdjazKHW7NoDX7b6iyKlizclrg9/RQ3ffc82Fucsv4mLviZ+QjPmffvX9mvn9B/44039Pbbb9eXwTmoT3rGixwifPjRh/rggw/qxZw7d+4o8szLkLbLRpbM8Dtywp3bJG0YiMzjvgiemXMFib75Sp0BpW5dfhUqdGSY5+gVIdmUbACuuGJ3ySYSJtA3XE56kF0GSft2gLaeZSyUhOJmExJFltk4jXxc89JskAY2xJ8DrwmvKbkBTjVwADyMJ2zcAGyUrjenCuTr0eOTjY7JutFKXuxrsbqujis2UFvrjPNLYFFj17SZkdpB+4Lb59LO+89Ff4/eyP8p9BXFgwad2pVn2j/2Brd0AX/G+rHcAVEHpjIEkKdkGx2fYLYtROmMR/Anr7jO4uMhnBtscQrO+yviwuMMY7Wy3WSguRf6fEl3796D2uj5PYdRv/3tb5WDvfc/+FCff/GlHjx8pIPDEzbRNrRzeEVbamO7UUsHwM9NikbzLKBdiSOR+8XU6SwfWc/d31DqXM7newvHOfxQV5njVhohmwwB5B07QhT3Ng7fN90zHopXVsOQzXOGtvXPLumVMQ8KV524FQRJwoGEG2Vai5ylAV0K3WBL0neAbWXBYB7QqdKHJseln7Yt9J6+OoHVaoP5ZPs/gfNTiH/845/KfufL8IyHliUAUtEt6uHu4HJr0D8CUz8ILxkzMy430nbZ2M0v61xhc3eX+fBikTq7som/s7OLu6PV7o4yriQu6baxQRtlgzdf5xxmQ5v9ozV7J1SrjMPJl83z1CGuyHWgj8aVkovI597wQh0XkivKatt2eeI24ro6431ruK2VvxNeZC7AXD9z+729KwqfGQezvsgXOvkSKXGRUQ6281X1xx9/VD+1/dlnn+revbs6ZaM+9LYt3uaWIO2x4aDsuNZgj9m8jRzyBVJ4tC07fXWkLch+xq4lAdzKdRafQMCyrQaPvYcPoDU14mzThpui55C1XzbB77MxfHDwmPhBabubN28x1r+tNxn3w1fmQY3yUECejdI+4eeEtUnaP+P90zCygWy7ZJi9xAX6kPVS5nqB0BUes745pt0z3wvfI/3HNrS34sGarsRHCGE1EFoSfkYFKrEeU8Ef0xOyuIvkuM+QBu8VRyI37I1y/Uk2vjOQiNDFyxK3pHMXEZTRDOdSXs07bouNhTKBtEvm62vmz2m/TfZ7i49RNXbWQeKa9rR293Y4lLnKnPK6ciASO9B6U9pyRF/OAAllzcR5rGqYyott+eIXaMrB77GcXyw5PtBw9KhgxO/1kTr1N8DYkEyNDBJ7IbeVGge9y92rWu3f0M7V21oBi73r0s4VDX1HA/kGdWqHpLN71ByBNCs27tOQBJM17l8VQDM3PA707VED7TBg/ANpDxIkmDXN1JqRI0HjGrcSLIKScDVfxgNw45nurX9EN6IrR+yZH7HG22w2ld5aU29NrXXF3qxWK8VedPZHGvWGxgG7HzsTHFWoHiPNM0EF/0IP29RsFW0Qa1vR7cnWdeRKJDJK2G46YTw4Zawb4anDc4AilB9kW70jC/KJK20SvG7EYUc7MCDHI+zmMXgiw0hAEwmUkEZwVDihVK16JHQRnhN9MdNTIepp4LfxkBQeQl9gqP4eHpp6a2pbsBvhrnksiBxmWDBHsV37jafrE8aXNf7oxYjchgpHVifIK7oTHUBQsq3gyJziSo3L+6px+cb12v/LvmB+/S8/m5wD0oxl0au0y4jc0waPHx8o49899hWztxi4x75jXu7Kr+Iec5Ab+xbeCig3Vh8Zi7bSSXQ4uEqn0etj9HqkD2XM29vbVfY1drZzIjfTEgidu+GPfGADKV52W0kPntVqqYnPPV27fo29ztt18P3zn/1MORQOZI0envc5MO69l9weMae4e+cu64Avao3+6Sef6osvv1B4zBr+hDE8Mh3RpwYhdpMDMn/6Xq4Woa0x0BHaKQSkQW0rzAb00/W9SoC2ZuIdgz9oiWJdv35dUZxbt2/r2tWryiRwuVopnWWPA+G4OdA9ODhUOkb+90m+ysqbmycceq4z+NMJTtNBcXuPErk2sU9J7yhj6gme4K+6mGSms+6ycFguF7LpGHSK75XxV0QesgIDnTpvMIanvLWUn+/Jhtfh4YHS+U8wxgPGwc0Kz+m4fdHU2iQP2/gDU1zrDSMyYssG5bJblVtuFxsLFh69dbWChttk0zGfB0qaeAas6ZrdKfTDPw09M1C7gb+aO60e+C4Ev2r5Vy13Ga1bXJF94LIsF+K2+S/EzYEXpc15fnL/khJorZUdCQ2ZHAZiuwIZ6AOJO2aycsAmwONHbBDixoadZjzGhg81kcub3udhqA2LsveM34WvJkQjNmzSCxsFA2zcEHAObMue4Fz0mTf4MnnKVyx3vv5aOfD9858/x/1c+bnnjD2xsZkwZuzI/8TIG3/5X5X5Qi0ToLxYlHGm9V72MrJo2ONUQtVxXgpsK3RFLoEcUgdnTcbq7fb9WszmTcOd1U7VOXCAtUaGkbMUflvFp1wBOBtgW81NtjVfKZN6Mr5GDhljI+/QUHkmMVOmQs8+for58UiAZh2BHw9BFynZqtLFyBeEXjb/C1A9k5RF7dWr19gculG26/T4tBbJJ5lTMr+MvUofSP+Y4RkkT0XMok+fWzCnysaCbRZGm5qvZdMz9u+IBVv6a2Oedb5f77Go3GXhlnKtNWlGqNdz2ZbtZ5ERZ7vSbD+b/n3EsCiY5WtbrXctmJdHHvvI4ebNm3UInLePs9i8zVqhk+fLr75Sfmb2d7/7XR0kxE6f/dwU8+W0lbhAKW9d4WPEqDEj6d8MEqvmJ7AN4nyrO/U+N2PxDTW4RQeZ3ay0d9lmUS1pQ8Y5iLBdaTYZ9aKL3pIdwWR7GsDzopIX0goNjyozluSgqLI4cdBWrgbSBskTmM1S1xe/a+KzmRI4ZSwLnGjDAfB6wC3IAfBGa8at0/XIGJ/xao/2vyG3q7J31fpKnfXIvI7LGqX1RpoUMni+8J5F8MJML504UuIyIPoFd5XgQatPOkjbDshxQF+HcaMRdyQ8Jh4YCQ+zm3gYrvT4AYLUBkKeueN7GiQkwK1XuCZctDKe0JG1+Ib5xQBdx0fH+oq50vvvv69//81/6F/+5V+V//Wb8B02fo7YwBoZhFrrsgNZa3cpfja748qNMMRxP2lMKivG4uobr+R6Gr6x0LfMUHihDTaeKWFZDdtsRz6VU0TJTsoEesnL6f9uCt4ZbFfYtsQdONOfsXwqnRBXyMDJnbhZprYpZvGQpode5graMwBN5DGF8wSTJ5q9dUN7712LvlT2EhKfL/vXpxtt1gN7OY/qJ4v/8N70pUi+hsk4WDSD0rYam7MdSNnom7iCM/4T9nZgmo3JFYei+8qcfI/xcsEGdUOGmi/jAVJul/2k5Ltx84auXruq5WqF3dnoIHsoh0c15q85wAkNM/1uTeYvUk690f30SbC++LYoNcHZE54MbbHtwd9aV6AjpxkWHDp0eAgfS2xewvEv8O9wiB3633jzTWXN8f/5H/9D//N//l/6n//X/9Q///M/1/wl8/fPPvtM7733e/3nf/22vsLJy1KZa4Sv1LNaLeF9Sd2G52PlIPbu3Xu6f+++ku+Uec8GOUww2aRZj8QFG8Wbtk9xoYY0B1LCw5MYkWrNvK6YAwUSPmWvKl9fZ7y+e+dO1bmA51u3burvfvlL/eM//oN+/fd/r7fefls51I+9760r15r5WOZlJ+AIfSPjRtY8F+LYebkAABAASURBVADblLaKXU0Zt6bwnM3w/FJT5noJj+yXxYZl7Rm8KVP5eTSYtC3bhCbux/AGlGmq2L+RBzzR5ab2C3MEbPgGbJcM7CZ79lvi1vYie/nizlARr+0RrBeRQQqNMiq6mvY7OTku+nd2Vko/7+x9juwjRFcG3OheDi9u3b6pq1evqPdG/kEDOjCiLyNzmBHey641UDdrgMe8lIRPLfOZ8VTioHdz/Fibowd4H+Dmq98DLYZTLRm/G/3G6KQ3oxxkWsg5AF7uabV3XVduvKUrN9/S7rXbWly5Lq/2NS52tGkL6oOmM8FCzagLlwkHhHseIPNCvr9Y4GUqhgduBD1qYH5T7ZC22AIJMow12qLxsAlcwF+liXHlyyNZnoCrjVtvJJm2jq6c1kuijx8/1gnrrt67YncsS0Aj7wr92cHOdsadYdsvSILG6MqI2Od69eO7IC02KvSGt4wjcWPbEn92nsL+2Snj54Deh4mGrptCttVaU8rYxACLxVKL5UIL7PMMwZXD38gwH6MNtJkoT/Vx8InLADeObeKeALHf7S58E4rUvWY+uqbfha4GL3lpK7ynPVNrWm1IW24hJRfwlY8PdzkkXe3syJTbgOf46FA5CLat3po2w5rwqfKCSeSYPBvsSdw1clyfTukb+nxkl/2/vGCSsewdxq+sVwNvvfkW4zO2Z/8qc5YdhbYRueWjl+wBZNzNntsdxsOMi3EfPnygY/ZJT2irE8a7E/ZHI+8NY+B6C4k/ODzUAXOY7NeFrrTfHnyFjuwhLGi70Kb58uRJe43IZICOuOch/S+5SNYGPvPz0tGX4K5xlHO7Gzdv6s0339C7P39Xv/71rxm3/xH37/WLd9/VG7ffqK+kQ8/9+/f0yaef1L+qyK92xZ/91Rx455D4mL4Y3EVWHsg+dX8fgBxiDAYmPic6ZoESQaby76Oyn3A+K4FqX6JNh1tgZNNholCZvEe5SFJDAWgomQ6YtomCRMEfP36kh48eAo+UDpPBP/ltKx0xnSk4djDiUfw9JvxX6XDpCKkjb0KslqsyZsnXWqhRDQ7jthMEXyCdI+5fEkZ6X3jKIe8hnfzo+EgnTM6jszFCkU1gZAANncbMRm7hLWA3yarLtmxrTj/vNrezNM9+8trkB+Y44b8MbEvcunA9E3Eh9YcIFAV5zPBDVPra64gmviqEmFcpO5eL+xog8mfqRE/7BmShNVniPg2J/wl+7BKwq7FrbI2Nju0+zcQFyGRlDoeP2KhMLuPG1qfFB2xe7N5lMNmsBfa7K2UyiYoNty3boLTM85tu+0mu1BOaHj58qExI5snXvfv3a4xZM/lZMmZcvXpVN2/eUjZfcvgbyJe/t5no3GQilPElGxV25hfh5CkqLol6QsVTeQnGrkdesfeZRBGl1jq8L+rNwyWTus74mcndarWsDZ3U33tTg4bWcLdgN9l+BlJH2iYTxxz65pA7cjhhMT0wyWVgTLUFmUSX56fHf18JXKLD54XxKv7skbwI5FfB+nJlemvK/8nJZmMWhCZ8xMLr8OBQ6XuxEekrgW8ew6a6kzd964hDkizijsAXO5O+tWbxllzpu+mzBenD2JllFtsBNoJj32zLBuQU+d7hh6nlIhuR7wxJaRDRey9bt2IuH9uaL52yIfzuL97VL37xizoQ3t+/wgJ9w2HCA2XT+09/+pOywMyG92M2ecqGBSFgGwlaLS5Qqsyj6mVuEvv2LIjmviyWgiS96K4cfk6O7Rg3MG9P/WVnyWsb+ia7bXSQbLXxNLI2gUTol+zKKJ4XQJdeoeI8XJrpGyNr03Gba6qXg14IYqQr+bgyJG4DTefAa7VsnAIjm6f15S+Hv5vNCe12ojWbKwXwt6Gk2lJe7Kotrki+Qg27uDvqxK1WO7VxsoO7XK20ZPxrvas1KIpM9CoXZV+l2AvLRN4vykA6DTum7YGa77ARNyYOSDgwhQdN/q1LvujMFIdeVn7SwLNBhkl7UjP1PAnge1le07qUiWzL4UEbZZ39+NGBvvjiS33w4Yf63W9/r//6r9/pD3/4oz7++BN99dXX9MdHOsTunXLYF5rGGHg0QQUdWmYw/sDWiRddgjPaHtUimirzfC484TK+Z2HCNT3PI3mSc0p7+jnV/iRXwhUakzOYCEGvzYMg0UVzQokKEP1Kt9Hpmr+5KWvz3rpsa/5LRaUf5aEKSOE53VblS3rGrjWbmrZVOMCrF1xnaLaecLr1XiwVZiuGVO7y1sOyJ2hO34RuaI9fakJ9GU9HNlM3tT64f/+hPv7kEw4r/6CPPvxYd+7c1TGbnW5NnbltZBA+wmYLHuLTDhNfa3XGyH32d3KYm72ebPqGjJmkkJnyRo4dW1FAmeRbLpdasfG7ZNzNOJw6Y8HStyKzmnuz6Zqxegjhshr1B0fy6tteyIOisv1CaLRNcBdd0BQ3/PXWRUlRXPEnfge6967s6ebNG8o65J2fvaNfMibmX8/86le/Iu5tDsSva7lccOBxoPyCUf51wqeffkb//EqZ458iZ8kK74HI6ZS9pazZkp61wCPG0CP68bo21/XU5afCqmGMZ91zYvAGTF2Rn0nIYW0OD4I7bZl9wP39/foQ5M233mRT+U3dvn1L+UnvFe3UabvWJ32acAQL1dDAaa/gPw8D9jA6kFx2U8p39Cl8LhaslcC5YgxZMZasdlYlA1Chl+t6OS9tP7f7SNsHT6MB4kL+39YN45HVtvHgDS658SiObdlARZhnAEcZH2iDeIHCgTvfT4fn+G/npnTgqdyMDVRL5KiB8S56GZ09Zl/0iPl1/NGD1qCL9esAjORr3drhUG8P2E1791Y4kjZyaCul51Nf4R81kjw23LzQpo3MPMbjWm04kU4PtMnh7+F9bQ4faDx5rL451oq8K8qZ+sRhkDbICUTWUqNXUmdes3NV+eq3716TOPjd9B2deqHjTdMpp82DDF25qRty4pPOPFOQZ3Kdh7Msz2Yl9w95h4AZvkW96N5A/xpw0xbxx01J22rNiq21VVfcaN35GpJk5DalmXyWbTU3dWzGkv7eeldwH6EjB+yjR08SFpdtKTdub119AWAr7NSkKpe804sAZNT3cc14Z/fV6hhLjtGdSEjFv5FhDvCCMWciS8aWqd+coqabREvwahvHaq0XCKVya0qZvb0rWjCW9Mhmsah8G3T8JHt6jBlr5hjUKllcPMA1+QnON9HPxM1pIfc8zPFPu+QJj2mPSWeoFVu/YT29YZ/OthbQFx6X2PiedoSHoBnpl1WO/AMwIiub/ORZkXeHMXW5XMnIa0An14x5p+vT+hp4JH9wBFJugqHSMn6l7gJkkjypd8XYkjlJvg7O+vU6B6a337hdY1vG7BwI3759W/loZJe6G3Su4eGYw9BHjx7r3t17zIfuFOQL4QfsRz7i7OswH8tg7zJGnTI/Sf6M2Ufo9QY5BE/2MtJmu7t7JQ+aknuUbSVdXKE7Z0upcwPdT0NkIGQUPdggjw3yoFiVD3/pVzuMobu7u9rlsDnnbLfYH82B8Ftvva2333lH77z9Dvulb8Djde0gD1qLed9xvWj26aef6uOPPqp1e9brd+/d5VzvYY2/a/iIjFPf64YWBYlxSCUxBKco8QbBF6+vu7YfOb70STTjB6XStlpvyqQvBsa2eu8FafRNjAmNUX4UIQoe5S7AgB8dHpWSpAOkY6ajp/N2cNqNSe9Sc4fLplEWB1HOvSsYMYxDDEcUeqBTDyh26rkIqPwornrgXrwrlkeUuWRX/ot5vnWoGiD1jTXQhPczYPKyptOF/0M2Iut3++nwSQ+9/3/2/rO/kSTJ+kTPcQdAMnVm6apWj9rf3e//Nfbui733mZ6eaVlapqYEELH/YwGQIJNZmVVdXd3Tnc444drc3NzdXAFgQ2H0jdw6irn1pgLhDSXWGn63YsW2jLvCEg6SN7ILKj9hSRzaQ2RDG8QvS2SvV+zroB1jWXn0X87A9385nv+VGGag/StV9x+hrhF5sOEluiEovbcJi5WwAV0avRr9FJ11ePicg8CndYkaXZ15NnbiMvdG/2TxkJ/6zEIpi7Dopyw6huifK7CtzN0LFh3RWbPZvPyhE9gWD4ht4dDWFH/oswEeU/YuL9kUPH/+vC5/Hz58qCcstPI/stbMPTPmi3ziPoua7f/AeJ+FTRZw9+9zQMGlcBZbSVe8U2DKGilngP+4Ux+CeUbBFbBsIKP4CeZJumAgX+QXZHEWWZ2dnkFiVOjP0POpe2fRapOfhrAtuykyCB+Jn81n5W/daswFJJGsc2NPnjULv7RJPlyUQ5/H1D2yEInn80XJt/UOjaaY8BhQbLxv8E8sgbTzC6iGH3/WWv/NS2MsZB2asZN15E3WiRnTGReHHIBGV2RcboEaQQpjjckSRAVM/sgr6TJ+k++Ezdzx8VHpwNqksXGL/mF4acGG6MaNm0p5+fDjAr02Y3w3N6Kn8UlBVcS/wmtkgz4hspRsKzqvo4Oj0/bZzOYnL99lc5lvP/3617/Wr37xS8Uf2UVv5X8P/eFPXCZ8+mkddOcA+/TstA52B+jbE83QbbgVE1HTyTbNWO064jkHafASjrq+lG7HP+DeBemmDGTOg9+a/jZe1vujwlOVQ2Biw5ONC8Q9wvM6e1PmEkoglaAyQaTZhfWa5jUTJtkWoeyqA6/NYel0PDbK+HPoWbbW+Dff+s2hKRe/KiwRx4SBQ9R1fvaZ+TVjIXMQ0x5FdM3m+1rs35I4LF17DrW5xsY8P99jvCy04KBmPp9pTp/IeM0n/TN2Te5XP9tU19nbsFdT2aaI+LfuF+3xxaBtCFEjHeoSiBsZ7BVGW4/gvG8k7cY/4I5+KdA3Ykd+0Te5VEl8aECunvBoX9TNtE6eQqWYepVNDLgIN7EgYbgoti7ushbJTzrnf/r+4Y9/1P/+37/V//9//2/953/+Xl98+RXrvec6O1tpCL+Mh2E9asUaY40/NKg6tYQgT9yqAk0YZQmDVeGbcoVdfqKueyqOV+pc9MtNnXZsiBNA7oRh5cG5CcPFs5tm676WHpFTWbRW8oXYDmB/x/f9Tii8NEHGfnRUZ+0VtN5U88JGHslbmTc8xB8kzIYLHlhVjS/Gmd2U8WInQi+aDR0GKU8oEcBzNeEmJqRJhwhJw1P+6SXZBsxhzcVz+JaaJEsgcq3+Qd9Y0lcefvdIf/nLx/r9H/6oTz75VE+5FE6fVuVp9LuBssZaz5p6rNCH0YnCLJhDc3F4sDmgJoj060qfsTAwRsKf4EXwFXfCBs5WRqtksse8krOhxd5crbWQ4GB34CL6TJm/c8i62pxJNehE5/TW5Za0EKkc3//apoodiJcLln2BlJ9zsQldvbWKR9JVp5RiGy814Yls57O5sn7IYfJ//+//Xf/n//l/gv+P/tf/+l/61S9/pcjniPOjfGAj37zJwevX33zDWH3CWD0t+jNozNGroZ89R+bS7IOePX3GBfIx6c6mvsT729t6AAAQAElEQVRYHlDWGQMwkeTkxzLMGPv8wV9uegxtsOYca4XOz5rojAuDIGGNuuxzgJxvZuas7u6du8oHbWs/yHqozyY5Ry69N0X288wBxMVukY+2JmVuIYUdu5UMe+9KWlEeHCkmdU45t27drvPCpFkxVrIfDM44F65vW9H26TNTnZNzqnn68eTbvFPgxrm1ws3W/fe2r+dlkkbqthtvG1FdILzbjrWDUbsh5a7XTpKXOC8ng4cRmSLQ4mNrl0IhouwQ2roHPCNjdE2fPKtvAC/pU8FprfWW6IAVc9CUbkYfWizmXEBkHTFTqkFuCkx8AF0YchNxo9yGc7S2VDMYT9WGY3l9pOHsuVZc/q64/B1OD+XViRqXyPNmzVvH3TUOQDMNXPyObV+a3ZAXtwri4nfoB1p5rrOh6WwtMGjJ2KLq1Jb5cNQLBhZ1HV5I+LMEhMHrIPgPRmziU6FdfgjaepMi42ogzTgMtNdYwCvbGzThIosBz05+fDwEJCrpSbl5CLdMe3TGfe8Nhkb6ykrH3B+csgdLGY14EtbT3NRJO6OvtNZlEwzSH9fhDR1m8beNIPraxyKVvseQ4IXYbRg2zwvRFbCN2NoJNGVNEC4kUTIPzyPrLWFSxwbPqQPeWkPPWDsnfoVOzjy6zlyIQNw8yQA5tNYUOqG+z+VekDkp4a13td4UExrZJ4dO0iesYMERL96KmZijHeKZkNhyUfYYzmPvoOKuvIoMaQbqt45errYZ6yJ7oI3SjpkPMzfM57OqT6NeKYtsSr1H8gQDdvII+UQmmYdu3DhARnsEWWvmgpzBDckIAdsVbqfuLs7CT+Ij3/CTPLFDX8m3qZdk7THP3buXb8y+rfzf4A8+/ED55uy7XJI+eOst3WYeOmAtMmd+S9701ayFcib57bffKr+08/DhIz1+9IS5+5mec0mcc8ojLoRzP3R2tpRt+F9wIXtDmdsWzJOm/gOyCTt2kz3xvmYdtZ3f0gdeAPLdtulI/gGZC2NFPw2M1QGfwmq5I4sZMk+5+TerOTP94IP39YuPflFIffOFmZucmSZt1hf5YNpX7Bu+/OpLffnll/rm62/qwvvZs6eM1eNad+QSPjIdaK8q0PWeXjvu6kPIe4p4+btFKL33ShGiIxUbkc5IJUfsiviZX6nHVfxcLFS5tEit4bB/knJDFEKms1wFwVMoHdEmFrTWFPTeatCmHZYswI6Pj2sBespBWvzpCGSuA4C9vT06+oFu0aGyeHzw4C3dv3+vOv58sWAg7CmDqbUuMwiap7KwwgL4nsqa6BQU6xKSZ+pq6WuTawqrZMlHAbblTZ0adty2K0lSh7RtJU7YtfBkYjrisDCHjkEGduqdgemWtF2duiRPp//Gbr0rymuLxNuGpBWTNJHBhJm2yjHKPAidoLWu1tomHxzWOEjtoIKXt0LRNvb3gwRJXiB52X+fl39Asdbfl9cfwOqU9M37jQT+ZhLIkI8OzrdKon/iTljmy+jgofSDGDNZDKgWAGdnZzriwiQT++PHj7lIfarosYQnf3TQdu6NrtnCZuxtdQ+FJO1Yc/HA4mIXREroKauX3utlx22b8Fb+Ld3eWvEXnlfLtXKQk/kkn6J7yEXv119/XZ+MzyIk/ujbpJ0v5izGbjGXPKhP62XREtxn8Xbnzm3mlxvMLYsqT5jkiUyyCIxcRmQTiAnCMum6sjDFi8/qrRUaPAszsrAJstgMf/lJ7EMWdzmEGFic2yZVqMWa3K1ZqXcQtz2Fx0r9p/BW5dqWDRSozJbnETnbroOVtE1+EucGF2A5NMpCLm3WW6s8rveb1z+zBMZN3439snqShM7IWIzjKl6W6bXD08uuICe1r53/hyds9P/eWo2n9PcD+n82g5HBKTot+ivrs4zxgb3CwHhdc1iT9WjCM+YnDHXIkPRHHLgeH58oaZI+XGVMLuYL1bp1bx97oZSXtVviemuyXUj6fzWkK0VHbusd+cdtXtFpMw5nIq/op6z3o5N/8ctfKD/Bnw11whJ/enKqfKL4088+1adcBOd/TeZ/I56xQRbEWp/aum3knTJTVmHTttkcB9G/CYeFax7GwJSZuBEXc5UmMHERNj3pG4l1s1KmYGKkH43o3m06ml1B4mzjZl4NRfgZmAMqP+H6PkO8id8C50ufGlLXJNwGxd7NXHtD+Am/W7ep6xbiqtbi4peD0Lg1xr2CBOAANWG9D8xHa43DSnUBvFwp//f3bDlwgEPf73tq8xvy7ED5xsx67Bo8E4HscRaMz1nJBaIa6SxjHMBAMn95vwrbdFft5EtYEPdVbMIjYxMHeAuvrjeVgKitjXP7JNMuKpza5AHSWH9UEjuRO/7U+xykJP1IPxroJyPhlSc22dLXSq90+ntDvimzWcYtk2DzmLDO2AoacXaTTAJg3COdJe2U/1X22Rdf1Dd9//13v9Nvf/vvXNr9QZ9/8aUePnrMWu9Ip6e5KFqzHoQ3zofo5hzUj2CgjUfCwThWvUYZewIFTm7KmsIlUb7KJA30cI/nGDWQY+sn+DUe6kQGip+IbXKMoUNg5PcqkDTPJudkkXVyQH5yQH5bzgupSZE4BHO1rLQdsedP1oxT+3WlXQT98Ip1niaOhMUOtnG2xaPQsI1tvdSEn0SeV2TDf3gnrqJ4hV+s659NOinlTLCabECfCv+tzTTNdTPFLTX0wMgl65kePXqqv3z8Sf3v6I+5BH7IQWfmzxWHlGErZaePZz7NmUj8e5zx5INas/lcoo6JL5Ahc3X2LbUmr7Ex9ZbIamLVVFIaGDtjIaFW5obwOJvPprm5d8WEbtGEn7iFbBpltt60lXF42IXFH2nsC1u7bjmkZfsChMA+XQFO6SMUQ1HhTSKVGrJMn5jNZiXL+G2jGzv8LnTj4EB3bt9h73K/9i7vvveuPvjgQ+VfJ2S+zNwZ+tmXfffdQ9XhKwewD9kPRa7ChH7vsyordU34EYfMh4fPlS8hpA2y/gkdiq504aM1K34Y5oFnEtiEQTNzWGg8evSw5uZHj76rtVHaL2d29W3fWze1t79HPSY9v20Xk992yTnlhL+cXaWdwmf8V5F0G2YQ4ajUY4SfsWQ6VlTSBNu8M3RgoXfiXXlS19Q/e7GTnEFyKTBwMJ6+MPWdUTG2lT/xVgzBVV7K3CDBPz+KkepPL5RdfE2hsD85eHuLBAb486Q+EDpvWwSb4Kpx8ghX7GTZQhtT4bi3Ns7NE/7ixN4SLBt/8ce4ZXwKbS/CTVhohI911hG0R3L3zoUVaQbChlqDjOqzVh8Y25vPy57PZ+r0UbGAKf666btbiP4FWkDetibtSrO+1sxnXOoea1w+0+roMXik4eSpdHaotj5Vp7xO2WRFAk2ddUzvNyB0IGF7cUuzg/vau/kW9j2NsxtatT1WS3NlfTOYnL3JrUlQ0AvGhLwcFcOLh3Q/xzNWIXlfB5opTTWhUl5+jbThyDg8B+37wliyZe9AuMG4QcqAzIawJ7usepU/8QPl5JKrxi+Xvxm7DbqBkXvrnX4y04w+Mgcdv22613gOHHmgadkBzu97LPmavylUGF8BXtLnXbgaHf95RBwJ8CaHE3AJcB7xVJhNPBiR8YhAbNOnU98Zdcrce8Ka7bTWZ8nQ6IMBuUr/Dew9HDkRnvxJMys9Oaeft6KxYgyuuEwemGcLm7KSNmC4KfS2qLC8CmP1k6Qp7+6LqF1vuanDVLkRmhftFJ6n+aDLpiTShV9ccv6a1UDGWJD0gd2U8Lh7oy8w7y1YV+xxt5T+EJptQy91C7OtbWgRzqOEIQjYGnFPT1wpP+uP2I2EvTdk35nf5gr9fDM4Xy65y7niW9xdZQ/77rvvKvdYt+/cUc4gWmucKayVi95Hjx7p22++Vc4rc1kaOxfDTx4/rcvS8Jd+nHxB+Let5qbemlqz8G7ZxR1/IFl6AcJUX0KWJta2sKjqWP1lWzdCZbvoh9/OGErZi8UedZju5+5Rx3zj+f333q/L7/eo51tcet+6fZt8TSeclTxkPfI5+4tPWAcGn336mbJ3T73zQe4zzmJKlq1VnpQV2J54ov/VvMzZTNIVaBVtTLUJ/rYHYxGUfZExwgumTJscb6y/QgJ0C+RLz9C1UPVD3hdPGnM+XygdKEolSjsH4mn4tI1tzWZz5WA6l74ZPLdv3+Kw/rZy+PP2O2/X746n8/fWqpPIQpGtQRYS6QKW/SpIlgraMYwDOpoKCQ41+hMB+PAkHpcgDwwkZ9AFjn8LspA4dUo981M4ufjN/y7LIjk4PjlmsX2i1F2YRZQSmC/myCALGZQVdezdJa/ILPJrfaq3PZXVUdbTYFywCFpoxiQ3m83UCW+9q3UAHW941MaMqRh1glNc+Mq9iYT2VDnrWluEB7EU4/jiOEfI7eI84kc4Qv16QMxg5zGc2LxfwE6iN843EviHl8DfnsEanyygt3Ni7K3Oit6asNaaxd9yuSx99fz5cy5+nxRyYBD9lXSh1dE10WMLFlfRQfbF/DsyeW9rhGosHVs241UbTOVHF0GNvA29FQi3MPY0rhMWfUZQ6f3wcHxypPCWnzV7+PCx8jPPuQAOHnIocYy+Tb4ckNy7e286PHn3nbLvP7iv2xyq5GIourShK0sOHASk3isOslPHNQvhYXfxkQrAROj21nBNj+2oVXhbs7hblo4/ZXOST/EdIr986j6fgMs8sA69aGBopf7jzuI6dEuOG9qJG2gv2+qNeQC7bWAbMQFNZtzQs63QyJx6m8VYFmr365vNt1m87VecvM0z2W/e/zoSYLQxFnnTX3DQbxl7VD/vqyD4PL7cP/i17Whk3CWOV9tOqL+NsS3bNW720U8ZD9FVtuugMoeAa8b7uBl/OUiIP+NzQHdl3EcPnHHJmLSnpyfkOyt5RO9Fb2RdGrrRMQcH+7URbG0q17b+1Y2NDIKXCMK2Iq/ovcgze4C333qnDrfzjeD8LHQ20Tdv3iyd+t233ymbyPz0ZfR8fkIrG801h/ioVDmyb63aXRSd/j3QzzMXpU3XHH6M+IVJtHltQdD0pJ/iqnRxb8CIIXTzbGmQ2bYG+tCwQ7vK5mVbtskEoBOaA/o8tm0ZXiXD5iXqumRsKdDLDaQrcmuLLBVw5ZXgHMw0EnLUw7npqEaauAM4IetAyJp+vgJr0qwK4nhTWhIHxqXMJbC9wr/SMCxr3luuzrDXWlFHtbnabF/u+xrbQgP+oS809j017MbBTNp9QJY17jZjLn7Yk8JsveL4HlQUL28hDO7kLYvXedyuO8nwYylpQZLFbVv2VRBTYbGvQJKlC5CufNg8UsXoikmOK0EbLyKpPkEDbEIk28itK7oncGuECRjE3fBIYgxErq33SttarzBiaKcRHbbm8OmYC7rH+nTzU725/P3d7/5Df/rzX/Tll1/r2bND0i1ZBw5gLNA8kGjihBs6WHST9OULCJ4DMxQbwB6BTL4JY9zUQ4XzYBwj6bHqmdxJ+2pQHnnGKwixJD9hkAAAEABJREFUUMk4ex2Q/eKBWPKGhmXCA6wEFOIGpONdT9IXaLiUF67KT/rYlYiXaZug0XaBvaUtSrpwxydMhZDGNvEJsJKv07YJ2KWtF8wUGzZhi1hcPOEtDTXxOQXzTtAGJglIAQViK98UZje6WJOxe+v0sZxfLMpu+CXanHbPvPn1198q3wL+z//8Q30j+CEHnqdcug10poz53fMgI5t9Ljv39tAZ1DfxWYMP6NYR5HDyfG7GXzSgM0TXCEOeAXmvmNOXWb+zh4nfranPZ8oB7QH0M2dnrmmkD90BGqE9TkKCe2jtPJtaq7nJxgd4C0/Bjs+qP9w2rh0Ik7kh64mUFaQsI1MTF4SXGWc4QYPfhBmKaZDIITLotHnWMbkMfv/99/Sb//Yb/eY30//mu3fvnlKnMw5U86GOHCJ/++037Nme1h5uzZ4jdJMmdMJP2uHo6Lh+ySSXwPFn75Py1sxliDIciKrAJV0C+cTdmvGPWrIuevbsmb57+J1S3tOnzwiXbt68oXv37+puHXjv0S9ahY/IecU8XfUP8YRC0CXXptabeuvqHXCWNSvMOGCfERZ0tdbIRb+mzUMnGOkLBPKk3xEHnymLAPXWtZgvqu1zTmaTJnzQR87gP+d0Z8jsjHlrWd84XWpF3AANxZA+VtiFcqwIooJ++tfrUIQL+g3PtYkvh1tb9i8lpm6X012KveQxPuvKH0RtS1ehl5mUdoGR8tOvR9pQtF38Y9lrjZE9fc+2Ov0AC5lPeXtvWizm2tvfoz0XtOuM/mDYGEWrKmnTNRuv1k2cZBY67Rxr9bbSDHQugPPN3/XJE+58v9Py6JHG0+dqqxN11jJdg3r4pK+M6LLWFupc8vbZTfXFHc3272nB5e/i1ttq+3e0rm//LrRuM9Y5M6nP1Vnf9NlMKA7F2CoeX88msX4uM1ZB44j9MtAKleiaF7lqTAy0YcbjhPTTitnU2dhWaw0byHrBEBTZVHj42JRZYfWiGNpjyXjNHcLh4VHpNtvovrTPTL13zZH5gnP1vb2F5vSX1nuRHKBZdYyPPLbFI1mvYUjEU2l37OS3LfungWTFlOTqFd+LsL2RJTKhXjPqnLmtudWX6zKvRofbU7rWkTnuzHMr5sUROUYWUxFTmq2+TfiSs78gc0HaM2FTcyRHoEsmXBvendCd6Ph3kehLIC09RUWfCLy8xZCxUqc5d0OdeSCB4X1gHhvoZxQl26Rraoz33rB7p/1bwbakYCSNFVrVJ/bzIe09ZR5s5EF6Vfa2fGEQJ2/yQiNpWm/QaMKrgcjwUOlJEplEPgXibFdZB5STefrBW2/Xv27InjaXwPfvP1DutW6wn52hH9bU5+j4WE+fPtXD76bL4G+/+U6PHj/SMXPzcrWEv0GqskbW4etC+DD82y1VIM2oJAmvacfWugpu8hUoZpRsK/3lUh3oF6kL0cQ3NcqQQjkQhhicrXftUcdbnC/ef/CAOr6j9z/4QL/45S/10YcfcuH9QJFBaOULRLnwzX79yy+/Ur4ZnG8F57w2Xyw6PDrUaX3IdKWkj2wpRWVwjMwTFYZ8r9pUvOrfFnsM9vmsPCsObfOzEZnYQzAVLBTFn+eFjM4LykJv69kN34b9reyfs6zzOtBI5aZw29WBOp0lDZfLgywY0y62tZ8OdOsWB/G3a1DcvXe33DlM22OSz4ANMlh769VZyaatSVH0j623uum55ydwTLRRTxQU/oP0o9gETSVQz9abbNfATGdOx/76m6/ZYD/S4eGh0h+NksqATz0ky96gTXltJzjkpz6dAiYGKm0jXfJHFlvEn7IbtIUJX5vMZYVYwrYoP68iXbTrRU7K5v36j+UriSdKeV8grivJfpg3hVyHq1SS5mrYG/8bCbyRwGUJbAa+bbmhd4gdmfCjn6KTj/NLBUdHdSBwzKIkyEIycUmTxSBZeFwT9XYhfsqBThRO713RUzb0z9FqQdb71u6X/C18WGRHW8DfyOIuc/bFZcy6yspCKYf8WShkwZR5pBYV33xTn557yCFEwsKrzdzCIdLdO3drIZLLzyy6crmQRXL0Z29bPvo5z1QsjJS1VXA2zBEyFm9j8TLAIwkrSSM+KcJzys6mJBe+z589r8OXLOzyIaDIMXbmgyyITk9Oa16I/CGPVpYG2iLlxO+iTimIJf4JhLamtJ2MG1Q4tm3k2mvxmfrtceEV7HMplZ/AyVy7YDPUaSPbyt95WfEDBXpj/pklMKan7fSprbPCr6n4Nv6aqNcPKiIm/VUQpITF/umRMRkwimpsZAyUHmDzFX0W/ZYxmzS2Sw8Ik3ERXZe4jNuzs9Na22UTmTEVTOvSRY23hGdctdZlU58AOm+e15WAS24N3dbRT3P01E32BW+/845yARzkp/ofsNGM3HNY/Q2H2/lfQx9//HH9v6HHjx+ziTxNU1dbh845oNt6q/ZNWDa9Dmv1imMH1VchE31PcMbFFrtDp7WuDqyLuTA/LzmwWRXtn3CbdwFCZB6ZN3J4AHWSuPjJ/BH/mPIAEyFemLjOrdcz5L42oRNKZNlxg7gNbxTKM8rwqMIaPwcPHMZqXOEOchix0sjl78hF8DCcark8AUdanmFzMJeLl3FsmvV99dm+3PdU34jRTH2+r/n+Dc329tTmc6l1jbZiRl4lA8WFZ/sk+lXQNQm2QVs619pJlIitHffrInl2UE5eqQ/AJdsXaFt324Rdtbfxk33BxeS3saHRkVnvM/Xe1fBLVgzR+Bvhm7jeEow0LTuYLmRPaKN8M/Djjz/Rb//9d/q33/57/dRzfqb32+++Y79KW3L4l7XWek1bjFNeG1uG5gWIhT5dg9ALd3oTaQgYyasreWziKkw7JiPswkvWq0S/37/NmowbFMW4t3GvtK8kHuMfFXaDl2enpJFYkP5bAokXf9whM4F0hOexLdN2vC/qVRF5TfBk8bZcb148ccu8A/yv9YQXmAl/4WKyvz/nJgtjHRbx8ODYzdNUerTF7rhB67A2QbT9msPNrIe/+eZb/f73f9DvfvefygHgc85Eso4/Pj7VY/T2Uy4OMx93+nTm1hnneJFPeB0QXpDyB/TSwBp5ssdpLb71ky71OucQEcEMj9XgMbRDN/PHHmdLWQsEKW++mObxlJFD72DNIfka2qGZ8Ig7UOjqRxj4uxDmeIlMyqh6UZ5GaCcthdkUxpO4jMfYibZd4zy/7JP1TP51TX6WMQev+VZw/Ldu3UQ+Y8n3iy++qDny0aOHSt3s5O+1dolsorOzL8mvKD17/kzZR8V/ik5PmUnT6K88E9/wd4YeSfqnT5/UL0Stubhb0G65/L3J+iq8ZV3UepOTUek+IyKYgPfiseSCd+y4NyC/bbXW6GeEYdvYFkShh9AiwwsMGuCRWJm0rXd1Lkh6bDBfLJR2T19ovbG2Wyn7sawH8y/pcikcOa2oU+o/hj5lWfmTbGsyW3vy/SzvdICfoiDkcx2p1OjHAsFMnBXhSK2ahzbHjgyJndpoUPa9I2uL7POHjDXO7NOHRsa4YGDUoFxgDaQZ4bXRB9J+e2k7MKevxZ/wqTlGDcNKq/WSkgb6CoXVwfuIY4DkirXNUk1n4OT827/rk8daHj/ScPpMXh9z6XumrhXxyTNqRI+N+dWScSa3A83372n/5gPtcfk7O7gnzRlnhK+9p5XnWrPOGd1kG8Sm+PPHuL4H2o0j6fbZDb7q3qb5K+3xFfkTP/LiuZQSCSGjEdlvQPtl7KXNtgkbsmiNsQu8kY10URHjtnlvIEzRGEZo4yF+mz/h+RndnK8cc0aVeSNx0TXpD7EzrvcWcy3mC9UZeZXrEBKdo2zbsl3ubdjk+SHv5P8+vC6tHRrFU/yX81r5uwizXZeY8/lcvTUt9hbK+VZkcHx8ojMu1ISxzVuyscHAHDMwL2dus42M5jUPJFyYyM92zRPRgRmTBFd+WoP2oAfwVBgvqGoLvOfyLUd1GBJjpz8ElWb7SlSEj512XcPXwHg3fSR8VNv1Rv26oqftrC1JvMlvWzYQiG3Jti7+dG5sqyGnyCe054uFFvnS6GyumNQ1c1o+8F08ENg7Zfde5Zu8gnLqlXoM9PMRxB7opwNyHTf1FMbNauRv2Ckva41cCL/NhfC7776n98C7+bdzb79Tv+yRC+GkPztbnn+pZTsXP370WI8ePqq5PGH5YssZ8294XqM7U7YwpqzWmgKqS8gkK+PaxUbkhEpTOu2YKU8C7G2u+C7DdpWTuqUPLpDnAfd5d+/c0dvvvD19gDuXwR99pNq7v/WWbrIuMDweccacvcYXn3+uTz79pD7Q/dWXX1K/6b4sZy4Dc2/kEfo9HwCgvJI1Mh+Rdepc8tZk2E/O1XsvX5TCKQes+am3WjiRKQ1XkT/360KeP1/Jf2WZ22Z/mf2yilwuNrlFB3O1SzrlNMAHtd5ZgO1Xh4jSun37lm7cuKmDgxsVng7V2tSWjCkNvKJ8hLHM+2/8pAhAn5PtwrbE8AE7KMJBaxYtGYjpsOnU07fRntXBfxbRCc8iplPfDJA9lHQU9ZzFaG2e5C3ZC3ukp1JAdW5sk8Z2yTADIQMiiHzMYEp8pUUJlU2e2FDRBKzNM56PfAqJexP+MstEULQugbDrH2jmqfJ3UhSRHf9rOZPptRKS6IekJfnP9ISr65HQn4mJn7qYsL6LXfq74Vfdu+neuP+uErCtVnpDyiSazf/Z8ky5xM2m//mzZyxAnnEQeFifrsxcGn3SWlP0zowFU++t8kb3JV9shr2ySAoaaV+K3tRbg4cLhH4QfoaNHos9MNGvWAhkoZNyomOjV59waJQFUQ4yHz16BL/Pa8HaoHvjxg3dYRGSS99cGMTOIUkWH3scPHd0scRCMgzr+42djixtLHT+WPXOzzpHtx+dHJeM4i6wITnmEv0YO/7wHN5tI7sOHWtNfSKv80MG5pDIODRjJz6y0CuMPfG2TWa7ZDpjbgk6i6bYWUSnzpGN7eLBtt6YfzwJ/K05GjPnZ46mIKz4cOncLs8/yStjKIgOGdApttnwLUo33L59u2qZ/UHGYsbogK6JnbF7zBjO2I1ezPotsspY2meDkw+QLGrjONNs1mrMFbE3r59UAjP0dPYG0eHZQOYSOAfc2VzmVxuiJ588eVof/sm3gT//4vPNt5Ce6vTkhMPDHOC52if6L+0347Ak9lYX6iWmxknF0fI8NUCwp3AcFnQtM49Wv0GH5yfp1mzGx+w1SZLstkrfCjMy36zR/QMHHHgVnnprFZ/ktcchTdJ9H5iEkv01EKpXAP1ptI8chgYbMqMEq4WKrzoMONcUlwvfya6LYMU/YRiWWi1PtcxFAQevwvS+0GzOQenihvrsQOJgdOTwdHRX55BgcbCn2f5Mbd7kpr+zoeLFwdYuz49+bWUYWzbPBsKGqm3hlI0tlW3jDjSZOAnROXDYVqOv9dbVe9BkN0mJVBnbqrVXb5WmVbxqvbJcrXXCZVv+91g+eZ+f5c2F3ExmhawAABAASURBVH/8x3/oj3/8oz7//AsOX54oOi99z+SNXYC6bd6Uh21ZwuYlCTcH5LoESYiTZ3Lw3j426beeHXtK+2JAxturULlCIMCzTR8e8NJ/CaHfV12+1yb1hgau13ommklKGdsC8VIM750nAVsQbF/IYcqZNxFXyjfyraQmbvvg5tn6Xm0XTeinfFKf87zxE/TikzhALuKKQLUpnvMnfJl+0tzl2K0p7ta6jF/KHmHUajXo8PkRF5Bf6s9//liffvq5vvn6O+XS9/DwSEdHx6RZaca+YoF+mM3QDdA6L+iKIzwNzOc5wF5jx30OeE5y22rQaG6yXWjYDd5ytrRg/t7O5Qf7B5w57dVhuu0aL9HTQQ4hB9YFW0QSNvT005nQDP31eTlr1VxA3aa2GtkzDKo0OSAHa5BD/MTP57M6+M88+d577+uXv/yFfvWrXyq/mnHnzu3q/9nXZa/0kEPk7J9OT5kfoSFZrZk0Q7XB6elpfeso6Y+eH3Kxm/Y50jH7mSA/WXnE4W3i88sb+fZOLkwtwcNNDrIf6N69e3Wu19FTBF88SVS+1LgcP+iF2FWAX9u4LyBZkVlkFJR8kOdY8xjl8VBJkU29tbr0yF5wn/3gfL4gPH11KDlnD5Z1Xz70F2RNmH5AAXrRjJC9jBfT/Jwhqeiry3u9VK+m830pqowaj3EBHoQ16RHCp3ZaI/NV9b3sfyPryD9jL+4l5xID46D3xvic1ThdoCPmi5k6/at10XZFWOLCOGurgTXYKt/mBvEn3B7UnEvdM7X1kbx6rvHsGZe+T8GTcnt9wuVvLojXojeJlwY3Zd0ycLE7eF+a39Ts4L4WN98Gb6nt3dGq7bMi2lz8qmtMxpHs9D1vMYXqx5jRr8j1qvhXZH/taOok6rF5Khs9nyblzVgbqOsYm/Yaad9Kiyxsy4w5G7tQWa95EZ/0G0CYIUeh0PIm9QD99JOs73O+sqKtE9Wg32ezmkPmi4Xmizn9Za7OGUji7A0FaIWv+LZIfkpJcYl6EUnwUpBzel6a4odEXE2LZOGHAhKxyzD+1Gs+p57Mm633qm/OvlL3gX1GxtC2HYxMMxcmT0RRdGnIhIVG9lqQlO0aV0mf/MvlUjkfjNgqrww/KoOr7N3XpTDY5qGU8yy7Sctd8RA/7zvwnTbuvVV9OvVqtK3R+bH1V5mUJrVNHVPn1D2wGfH0rdR5zf4sPAQlv/MBiNTgNWG4NNLPMwdP6QZV+DY+duKhmTRJn7rk7GB7NvnW228pl8D51mwuhB/cf6BbN29V3408llwEBydc5meezYVpvkGbX8DKh+ZyTnu8OafIOEj5thU52VYMbJzLP7XfInE/OSgsZaf/3bxxs75489777yu/4vVL1iNZl7z3/nu6d/eu9jhHQWB1dvqUPfw3336r1O3rb76tPfzD7x6yPnxa+5G0Seo2ol8i6wJlFf9U07Zsq80YCBFy601JdHp2qjMQ4cSvN+aVEnBS5IVAkapegF5t0snOU0HHrSmKOJ+6zEF8Fqr3WSRmcRqFtbe3QOnM6LimTzBUqqFH2jCLgzUHDMtaJGRQjHTn4Jz+39hhGxFs0Sa38FNu+lQ+iZFF9Weffa6PP/6YjfTnXP4+lm0WxLfqW805bMynIaNo0kdnTFRzJqjIRIbQ1Ycw24qicrOM/NoGvXf11mVb4omsI4+RATEAnpKQrhgn8SYs6TfOV1veJoljF9vwy/YF7XB2Oc47PFyO2fqSYgvCDF76WPYWL030DxJh+NhBOS0T+l/qKYYN37uQ7Ct+7fov3HpjfjYJZPTtYrfg0hFErjkAyIY/36Y6PTnVCYcC0+b+qA5lssDOAjC6paN3Fiysc2gy58Ah9FYs1jI521Z0Wu9NWVAWGu5z0AdI460/7h3ACrp+QMev0f+hLNlW0Wu94sJLPm2ey978rFn+T0a+Afb06VNlsRu+7jGnvPvuu/rggw8U++69u8qCK3yHv12kDvHbTS8zkdPAIi71j24N4g7OWBhH73/55Zd1sJXFSxZl+WZyFnyhG/r5311Z8OT/YuR/dYXH27du10ZW1PHs7KwOV3KgEtmnPbIBThlbvIy/CodG6MhZZI8amDvTJgUOfbdtFP/AYjQ0K9+b17+mBDLY/gVqblsNfWNb9gRhErbHoV/0QuzoqlwCH3PAmfH38OFDxvMXdalYuoUxk7Xb7Vu3aj0XPZNx3fuk3+RJf2RcZewFcZ8rMsr8Ac+bpDsSsK0GFnsLZdOcbzV9+OFH+sVHv1Augt95513a5KaWXL5mA/nnP/1Z5xdaXAbnoDvzV/Se6Qv5IMxseyDULPHoh5qMn2CTL4cA0der/EwXc0WC0/5B3KpCrIG4Kd16upiGn86c2nqX04eYbAb62ggG0iZ/QdHrL+LV/WvD5Hkd8VPGyO6g8pY7dBNOIXlwJi7linkEprHWJMq8PGEYY680jlvEvyT3ICPTPS5T7tx5oJs376vPbshc/soLqS3UuBju7Htme1190dRmlloVSv6f+aH+VIK6UW65sSMbEI7i++GwxCPzArbLqRjnBaosWoF2HnFP7T0osiZ2enYZqHyGjpEfcutNHdhNkAebuNbUtkiERE148eQbDc+ePa9vXv7hD3/Qv/3bb8G/1cXv1199o6dPntdBywBPUuj0orumH65YQyR8wF38hufwF0BbdThmXFdBUD0JL0fRnFz/9d+Ige4zKmLYyiUey6oHS1dM0k5B10RWROhtUiXJFiFYqES8iKiHF748Jr7g+K4CmjwVurXL8/LXq5OlIF/0Ofqe3VR90F3NDfmINT11ou+w1aCPLfXo0RN9/JdP6Xt/0pdffKVcAPc+Q4/frrOS/P+80NB1BqbslEvfRj8N9NehDmvXDJ8LkEyhEbhZvXdN7om/+OecwWRfsGAtUDYH6QkPZsRVespK22Z/kUuHrKVH6qIY4hTE/VciNbLzTr1G5DZSn4F5Yl0XY2vG4Eh9x3QwsLVJXb6BzshDHXvtK27fvqO33npbuQD+8MMPOYD9qH6eMWueJRdqOVzNzzXnUPnwMGP/jLxNCy7FZ5yh2oYHMa8ulW8bffvdt/riyy/qWzqffvoJF/if1jnXV19/he54AhujMj9/wOXzhx9+oPv37te+K7LU38g4dOHTbnKhQjQgp+x11lwMrVgXRPdlfbCKn/3qsG0/8ttW652LhpkWrDH2mbuyX5svFkq67Inzi03HXHhnn7Ymf2RvWzEjQh+C6ocDeQbkRgrCEv+zgfLCy4TrSrWKZSeuXnH83YCESk4DbTUguxX9e8l+Onvq7H/z7c7Dw0P2xYd1ft+7lf8pnQ9w37hxQB/nYq932s5TvRgFdMKqT+9NbtLxyZGePX1C/hPJozprjXkb1H0qcfm7Pn6s5eF3Wh09krgIblz+tpFxoLVyaSvMKEO5ETLT0Pak+U21vbua33igGZfA3rujod/k8ndPS81I1zUkT+ZE2iR0Guuk2Ma/5RHSr/WMV1LFv4sr0T+jFy7yUCceRScOOM5t3AqQRbPVmBu2sK3XMklGWhsHz9RPlso5UM5Y0lcgr9lsxvidyzZzjnHPtGCNOZ8vKq65SeSfxkZ63stagQrpe+ISnTqVvUm4cU9UCfsbPqYSW+wWYxMKUr/IOvLIvjbjpfWm6Kw1k29YdbNaodWc2FuXW6OPj9jWHN0/n88rjuJKn0Xv5YsKmQMpqdLZuICAfeHWrhl3Pd/nRnqkHdDLA7og9bANn02dvZrhVxhK4f3TPjZUod97V+q9QO9HBi0yoa1XzBlVf+4Q8zPMa+S45TF8Bun3Q/GeelAR8oVLXLEkS6HXW1faJkhZQcqLTrt7545yL3b7zp369dvbnA/e5AI18/U+F6Ud/qIfc+GbX5bN2edXX36lb7/7jvn3aX1IK3oz81x4sS2bfi/rZzPn9R4p1bIn5JJ9/+BA+RLO+6wPPnj/A73/AZfCH32kX/zyF8pZbeKSLucv33zzTa0v/vTnP9V9Wn65JGcymQ/SFjlbjZ6xrNZbyXS+0QH46TStq7WmmDULgGVu0Zer6sxpsIS/wfdLIMI1Sa6DaFiiXv1sOsSWRhTx3mKvOnoaPJei6eAZCL3Pqs3SPgNKYDvQBgZWwrZAU+ncjLgCrJc/1vZPuPSjDQsB6pNDnlySPGfR/ITFxePHj/UY5CdwnnER8fz58/rZhZQZBZxvLwS55F4sJsVqW73RT3uvOtuWruHNbmq9qxdwkycyFAZVw/zKu+TDorPsCGMLEl19KMbmJdffFO3JeuXb5NEL0EtM2quiws6m0YqCCQ2wrnsqKq8trku0CauqbNz/2JYVXi9BhBXTrvd/pdc5x3EU8qIGsQp54X/z/N0kMA073ugsFAWrWnTFlpt0RNxZGC45DNhefGRhvTxbbRaMsVfT4QOb3jU6OWO6sVjKAiYLlyATb/xZcMbfo8c7ugpkYXmOTZnhZYDWVYyEhX7C8+m78LbK3M2m8PTshEOiQz1+8kRZCDwqffuUzeFxzemZPzKX3Lt/vz5xlovWBw/eYp65pxsHN9kMLNRa15aX1ppa3+rVrkad7Ov77MTTuuSw5KL29OSkys1i5Cn6Pouxb1mwfMsByeMnj+HzORvOM2VRmLxRfZ2y5otF8RE53bx5QzfA3t6+Ir/wQ3MgGtorDlixecX9GkjKoJJCYmQuKDmm3QLkGHkGCa90b15vJPAvIYFR9vnoOB9jGZPRV1mXzecz1mynymVhDkSDuHMIFR3UelPGbdaq+2xk5tsNMvKbxvhYdOPO2Ctk4BP/5vnrJBCZbnVWtdfNm7p3724dZucbwR/mgz7vvac7t2/LFJV2y/8W+uQTDqk/+VTZJD989FBZr2eDHL2cNXRv0fudHMmF9SOe8Ja5Kn0kG9McNNtWLplbawpDtmVbTMCFsQ4810ofsZs6G9fempJkJIXGbV8azueQcWcOT5Ittum3/pfbSQl4io/Q2ybGzdkoPiJ5hL/Kq/l4wLsmS+wBO+4JYy6BOfYcOfIM5IE6BGJOW3D4nw843VJr+4yEuWTm4Nm+Ovu/xnjz3GoEt5mkBv5OT1UZDs9tHIiAuv41DFkm+xbCl/YVhtatdk2fzpoqc3L60MAlVvwJj/xhg9SXH9vqrSPTLrvJ3i1BKh9hLGckfDkoOT05rU/R51AlYyLf9P3P//x9/RTvX/7yl/rEfe1ZWdtkz71ej7S5NgaKMDKynqDbVnhkUyAFUbxJQ1m6BG2MK3Tjke2t87VtuKm2sC7/0WQVXvZLqCUH2S7HGu8WOP+6Z5JACeavI3SRe0PyIkBUIQzH1hWzDfeUxkSDtA8u2XjiOMc1xLdxZIqs0/cStLXj/j7YVnRd2/TL2HZTa/RPIMxEy2rmoHkQ6+dTffXV1xzuoaM/+1xPHj+hX89088YN5Zu42U8kT8aCdgws0tzUgSfBSTPSMUcirsIkCA9bbHma/JZttd4V/ZuDx5TZWodHwwsQdfRwAAAQAElEQVT8b+IadTDQ1lDW1PG2ARd2eLjwSZSiGDsux/m9sF1l2zlrklL/zCk1t7CGp/KKDA0/W77K7abEjchCmIYCyBpln4PjWxwk56wtPzOZ+fLtt9/STeZQkybf6jrdfOD36OiQfcuSrjyI4hX6vUNX5tL+VDl4fshhc/TI119/o/zaxsfojy/qVwMe1zfE5lwe3Lp1qw6wDyi7ZBpi8PQ3eRBpyBdg1bZsIG+Km+zqLrRb5DOWTU/Hjt5dc8A/MtfZTeE/67ys8WLPuHwQ9JIuB+tphyX70cz3wbm+Jn/RTSNoa6ayt76/tV11fGUh4Sl4ZcKfJUHJjLklclyxT80FS2R8xmVLPpCec4nT01PGwVqd8Zg22dvf02JvXv50T7N4YbRoqlWksAFj4Sx9+/hQy9WZkq6TtuUCeDzVuHym5dF3Ojv8VuvjR/LqUAsvNfdKnQtbrs2QQWhJA31j7ZnGvqe+f0ezgwfy4q7G2S2tfIOL3z2ttGAlNNegrmFs1RNy4WvWSQViwidEf/QzXpPzurBrkv2NgjKOpIyfYcTNOBiQ+wiEXzSKbRldY2MXdlh5CfMJDgSBVnmQHPRWjNUT1jNHR0fKLw6k3OiYBfux2K012Vbc802Y3VSG/Bf2RL38L7yII+34AqgnrUpsvantjv0CkZ8+wJDcgWUCpse2bCBAfXvryl5pDx1MCHr9TJlHUgNhIqfIJ4isWjOhkj3JbgprSjrbnH2taw5Yrpb0beYHWZl3bGxdGMdJWKzXwiRMpa+M6IGSOVIVNJopH4SObYLoA8QlTcJ+ShhittEpM13IpE1l0g/W+XAKdV+ho0rv0w/XuDM/V3+n34/0+ZG0u6h6EQbbirxah2ZrEgWm/whjW0b+jfAga5HM2zeZR+/dv6cHDx4U8uGqA84ekibtkDHwtO6fHilfiHn8+HGto549e6qs5xMfPTqwr6CYv/2TelJKmlRU0E57SavICvmE7z32fjdv3eRc9i51ektZk3z4wYf64MMPlC/r3Lt3T6k7WVV3bM+eV93ybedvWXvEzi8+PnnyVPkXq0mTtknRKTcypd9YEXQEmUITGSaWHHSn8dJA+omNN/RiX8Um6lorabcRcRcIiI11+Ung9+Fy6smX9LgiHKzXf16V4VXxuyXRAFNyyzaDrGtv84nLhqLSxjQGQBRP750QS3k2AyNhfT5Tn82UdBWp1zOQUWgF5dYPNyPKaWAgZXHy7NkzZRH86aef6g+//4N+z2Y6h0zLs6UO2MDkGwn5REM6dBbDUSidOhXf1L+UAhoh/TDYcnMdb436z5jIikbq3jfKA5lG+UxKaDpMSuff0nqVHTZKHjh4SH5d6QT/yGdbr9g/hK8fWdybbG8k8EYCP1ACGZf1YRYuNLNgCLK4HlnIZPF4wGIj+lgoiBWLnTM2YtmMJc2STXB00p27d3T/wX3dZeI+OLhRi6eOjmrkuQrbqL5xc7m8fsGOPksVRl5ZrJ7AV3RtFjeZ+L/88gt98fnndWCZnwsZ0YG3OPTPp9t/85vfKD8x8u4779ThQ/iP7rTNfNNqznAzVbEaYTZuqfy29TITXlJOeIvuz6XvYxZaX3/9tb784gt99eWXLFAesuA61DIHqCwUB+aKkQVP1hpnbGSPj4+If678VNqjhw+Vxct6PWw2KbOaCzNP3Llzl4XRPd25c6d+AiZ1sF/O23U8Wz4PDt/nnjeONxL4O0ngvEdmMF3Dw3n8NXF/bdDAOMxYyzop4+EcELat+WKhjL3ouui0XPzmAx35NnAuhvOt/Xyw5GD/AD3SS3/lU9DaMaGZcmojiE6K/zrsZHnjfE0JRI6Rbdovc0LaaM1BePpM9hB3796rbzhF9//q17+ubwTfuXsX6taTp0/12eef6c9//hP4sz7nouERF8HHR8ccYoyasZ+YzbrsUNvBpX6acMhpa8c9oXhDj9chOro/fSY6fzaba8H+pueDUK1pmne2eWJnHuTMgz1Aa1b2qXZLxDnCAl1p6m84xswpsYlIuecJy/Eib6E+IQnIFIvypjD8BhxIChiUzbwvDisLw4qylwQvNQ5gPJPq//0SzlHnGJB2hCZsaawDzxlynWs9zLUaOoeuZo5nzGgueY4c5prP9rVY7Kv1LpHXVDsy2NYg9hYk+Amf1Pd1yKX0nyhdSJkXsLEFYCNtObCXXLGmSn8pLFda1dphrQGdtW1jkiOlSOqCJ9tqrcmGni5M2mHglfEiE9+sM848Hj1+VP3/f//bb/X//D//P+Wbv3/6819YR33Dpc6Rzk6XVXbG2NnZSmfsY4Plcq1hGCHV1OjLFLgpLOUG8W7tuIP4dzGF2Sa74/nhGF8jyzVpLFdGb+zybF7XhW2iLlnXkK34hKeNEDd9P6Oggq9/JfH1MT8s1K+ZvMqrl2wXJCtmCo1rFy/GpV7bFFOepAm2oVdsykmffAGmHxa6Wpsp/chuWtLfnz071Ddff6tPP/1M+cm/9L/ExT5jf1G6njESOV+UNnEzMipGxskAYhdgOmkDGmXKAl+CbdtqjIfiz00iMOkCYdwIIw1OZQydhxPWelc+0DPjHCZr8tiVnvKqnI2dPOcIoaDIWhQ3QRi8Uy1w82zdttVTFnNSbLz1q0Y57D1jfjljLIvAxGXO2NpxB/G31tUb4xUM6JjMldv1ygL+77Bf++D99/WrX/26kDOq/f0bWq8GdMEhe5lHesxlfPZe45g9Std8PqP+XTGhlT3jKRdrDx9+p3yg5HP2ZI+yr+EwOr/OlIPnfOjklL1P2jBtlLyZcraI/0VEEjvwiyleJ8S2em+acV4W3ufUe457Rj06duJIQjsP1HtNX1wyVy215qA67dmIbM1V76wLsw6M3WmbXATn0Pmovpl6jO48Jd86vVGtNcpF/qSLGzL6Sc0leYyUuUs9cos/9g/FNl/snwrhYaKVNp9cV94kGRk7I/1spK9OfWvFXER7ZPzT59dcuqQf2z5vz4hhZNwrhAk/p0qEE8Z6JmuW/EsKrZdqrFN6LnRZxzTsPpyprU+Ub/yePf9Op88fanXyVG041WImzbqR7QiV2E25+F1xubvyHhe+N7S4eV/zG/dwH+hsmOlkDamhkX6m0UAdlhqAofM3Dp4RSKErxf06EGacSOG6/gmd62NeJ5TckVvwOsl30o3UIu0XnTnQJkPastp0qp9t2ReQUndjgXJP6eAASpM777FoJFRqvatBI/RPT88U/XJ8zNijjxDBOJ2rM64z5mbYGe+LRdaac6Ktid7A0IYej21KDoh66WNiroKgVz4U8Mo0P20CU5vmptS/dWzQZ73kMp/NFbmdcGmeOWS9mU8buir7p1y2zdCL8Rs6hcY7MgIlT2iMrANPOf/LGWD2YWmfRvx1NfFu4E5f2Q2e3JFV9SDahlai7/CWbfToVI/0p/CcBPZEOWXrWhN610ZsAqf8etVgIrWb1VpXB7Ft+i3ko6PWzBMr1urBej0oH7Icqr/CfdnUCXugPpF97PA8Mj4uMFa7jOKPtEt0Xc4W8yGr45Njqjsqv0Lx1oO3lLukDz54v+z8mkd+QfAue9yDGwdqvStjIWcW+UZwfokw8/EXX3yufMDuMWeVaS/9TQ2CoR4pgtpgjbSh1OGtIbeSAfp9RB5r+t+WnwVnLwcH+7qZC2HOPnPRnfr94hcf6Zf5n8Effsgl8YM6H8064hHrjc8++1R/+fgvrDs+1hecv+ZcOF/COT460innxWfoh5ZGS+FRCnHDEZPKigSn9SmIEYFfILGvD5P0Atb2j2DceW9hHBcwsbYlYE1/eCTcwiQE69JDUm2i9VrGpLoKgl71JMs2TdxB+UfeGSwvQOdsJe33YUqZFNKUybIbnWOmtE9rTXbCgqbJ3zdhDQUOSNNa1wx0k17WdSahQcXhMOkCrApSHFUWNLDjVZmRATfQhavCFTK9RqXDRnHm0wb5B9wPH04L5KdPn9WhfgZfFrrpT/PFog4Tc2h4995d3bp9i8OOhRr829bWVCn0wQEkH4XDCvF5bNmWvYEsuFUp+IThJxtZwjOUeGBcr2OguEkWFwi9cyTKeYEQFWUa3i3bkiwbtAl4EqQYOFHqMjDAC1F0kAifif9h8A9I/kPS/gCy1yVNZXZxXZpNWLjaRQUnoBwveyXBDwTtIf3APOfphUlerFc+m3Qpb+N8ZZaXJUj+lyIRL8v4zxi+W99d97au14Vt467Y6ZtXglASV0OyQpnCGJ+78bYZ611Z8AVZRM9YREZ3NeJsy0YTYScsabJ4vHnjZl1W3uDyd29vUXrdtmKi2wYWjrFFmNGDsQf0wzngewgI2+rafLIzBwmPHj3St99+p/ysZxY4ufTNN/LWpA1v2Zjfv3dPb3Ppm58FvXf/vm7duq3wFf4ki2JBbCv1CIQJT0GVTfkETQ8ZIprwt+KiIQuz8HP4/LkmHNZPrSQsC+KkSVmp+2zOhqM36EzzRn4uLgdd+eR40mURE2QR2UmXBdAeFwX7XLRHfjdv3tDNmwc6wJ+43nvxDsFXPuH5aiLb50H2hfs88I3jX1cCm+4Qa4vXEcZFP2NDpG3OV9isHx1QwHUpCd55rkvx48IyrIMBHTSgMwbsaa1kOAfoszkHBtEjGXPRedEJGaPRE7n4zYHpzZs3Sy+GyeioYIBe1j1Jfw7oVziFJmwq60Jiyf8GP04CpaeReWSfQ9j4Ozo0+jPttN08fvDRR/rg/Q+UX4CITmVJWhfB+YnbL774Ul+Cr7/5Wk845D4+OmF9P6gxL+UAvQ75uejqQUP3Em5bArwl5X0BmllD2pxDgDoIgL9Rk7ENXYDtyieF5/QZ4U+ZnTICu8m2pB1sCcUGPLvTtaa+tUkfa5M36XTJJGQHHogNOLXUhNErKeBS11zymstfc0hqDkQ1Hks6Aica87OJPsNeauS4c6TMgYPP5co6XXWdrfa1Gu9o9F1ib2k17Gk9ziQuf3uba97nWsxn2F09+mCwvLYUexQmrwtYF2791W7I1xOa5eA1FlUcP/CB5/McG/cIrcKgHPIM9IX0iXUdFu0canNoOa0H1vS9tZJuHMkTTio/hNMXAF4VCBLyEmFuTUHcqUmB1yj4sOsw6pQL3MPnh/ruu4fKvyT605/+VN/2zc8+/5mL34R99+1DLnyea7uGWXMwU/xyUBP3Kn76dsqXtmU2OPEV4KXsKh87PiShXSTsVdimJ2MlHXknDOt7n1emCbsvoeDw6+sjd+lOvFzugeFzCs/7ehoVuhO9LercLofhwuLFgy1JV4yJmR5XTLpCoXzTK/wG4WsK4U1/sC0b0JCJx6qKxJ20sQNST08ITy7eBnkmO1UpQE8JOrc3afC7+qc12W2yjQ0a+q65k7iJLk/fO9PTZ8/1zTes8b/5Vo8fP9Xh0bFOlyut0KlTHxw0hukqOK+wD8cQ4A2t7RtnKmTJtlJ+g5femjrldtbS8QduxFtlQrvAeC27yppoWvzZaqD3rSWNjQAAEABJREFUVmuArPUzV1jhYwPyJC+M5tEQ3kIPfojiTWJoCTqBHXm4wiNu23Jrkq2Y1DL0crA8yWBdNCXLBg1gtw3syd9bU3hr8EpIMbdmHIefeIjmPGqmW3ducbB6XzlIvn//LfZMd9hz3NR8vqcRXXzKZcEzzreePnnEGdcTDpgP0SsrpbzUf49zrgV7HUt1cRod1iA+jkN9a+fZs6d6/DjnZI/0NL+IdHRIW58qF8dJS7aiFXqhMUZISCP2VYTvpH8BJaQXQhV6tqHfkEXQNWcfG75zfhj01hR+XalFEaPC14DuG7gsLNB+xFSbLxZzLdinLfbmSj8gg7IGSX2WXMqfbS6648/ebqy8Y1GHFXjZlDSSE506UM5YSN9mLt7Un9gUCUiIPCb/xk2aEfkO8Ae3FZsL0LgTlj3xSOgmNa5LuS/5J8YohscgKbd23H814NVAwabkTW+ntA2HxI2pD7KKzNJP18yV+cBCDvFPOczPnjl8Rf7Z0+/R79K/7YRadpNpy0DGT1kpp0HX0GrrMy1Y79zo0h5rm9n6VO3sUDp5puHoidbHTzScPtN4xhqHtCZf+qTUtB6blkPX6TDX2ci6pt+CyD31g/vq+3fkvQOt2wyqYh5H8tRHpno8mxoWN4O7Bi6EB89YbeGG5zW8DueQRvJtUTTw79qJg6zGvP4WSHmX6O6UlDgQHgobLqgxLt7Um16sgX5ZoD1HwmzLzeIlO/YGujBVCsG6ggrfJtvErWmbM+aFEy4hc96+on1tq/euPpsp/aLGOO45uqmzhreTWQiYJ0TBJoTA6x+HmVT0+mhCDa57IL4Npv7V93+ovc1/yR7D0aWQyx744Uki24peE6bagEDbWjEHnJ6eoKtXsDUSq8RU2o787KYYWvO8TSUrcTmH2kP3zXpjDlgrF8n5Zv5IO9uWbUmBrpipHAgSHvdlJFvjZVvjMDKGVoURugnvrakBQWCk7cfIEreu2gnbImxsEIuCVazFcw4cPNdESJU4b8t2ld96r77VZx15tAoPL2tkmjlgQI8P8JSwAryUHDc8j7Gp0xAbDLhX9N01iN4Lck6YnzPPL1QdHx9xR7mssvPrsXfv3tH9+/d0lwvf3CnlyzYP3npQ+9vsee8Sf5BveTfTvkvWT0d6zKVvzkvzL/K+/fZbfcfF6RPCcqYa+rnEX7IPKR7gKTItnnVh4qcqPLQb9UuatMUFNmk3cSN25SHHlCbx5C0/buJDY0BPpP6RAy2vhpx7a5qzL8yFduqTvft7772r/FrJ+++/p7feflCXxBnfa+R+wtxQa4xHj9njfKvs57/66kvl8jtfEmoziM1nc81A602ylMnkhEGQy7wQyeKqbBpwhLnroUsGMpM/9YJo/LuYIqf3eTgOngqMvUUCys3LNtQkG3sHhEi6CBNx18Emja5H8mvHXNVtTlzyX4eiKd5XkVwm3BJvkfcFKHHIvmzznpD0tqUKySDvDKxZwW6SLNtqrdM5mvDJrrckS6DEv+1YmkxiRFyesoVJYIBTREAGugbQdZMIS7unMxboXAPKaNuBR9xLNtPPnj1TvvFVnzz4+GM9evSwlNWtW7eU3zH/9a9/o49+8ZEecAFx48aBOspiS3dic8uEZU+QXMUkXdUHr23ZF2gMDFmKosmgmfrrdsFomTq4GVJAk7H426FhX/iJkh2/lHyGfsEJA4phGDMe4srY6b2rUcaEqb1aS1grWuE9dRgYR+Ev4yx2wkLj5Uh514EcBjuPxd+Wx0v2TqK/pTOVvEp/I6OrwZf9xgvCM67rn0180kyQ7deDLL1u2r8qXYqxLAEX9FeYicJ17xB1Xj8KaZL0u+vxo0j+TTPRJOf047Ytexfn0eeO3bqdB24cu3Fxb4IvWVsZRfnYVubIAy5v89Mbb7GwuHfvrnIhYhsdNzBnj4z/xsHtnPCD+nZt0t69e1f7LDxaix5opLFiyFZ1SPnRA+ssdFj0JDaLyI7usFuSSiS2rQbiju54zkXrIy5+8wsLmdC/+PJzff3VV8o384S5e+dO/fTne++9Vz8ZkkVQPinXo6eg05oVnoLeU05KFuR9DmHC3wBf69W6FrYZ4jZpZFHpWi+cstkIPw9ZQH391df109P5pNnIoml/b1/37t7Te+++p48+/EgffPCB7iG7PcIj4zMWWMHIQdYM3vby0ydclifPvfv3uOi9pVxQ3Lp5Szdv3FAW2b21FF38rGsumuSvjRkh/DJUxk0627ItXjwu6BpjT3H2i/Y1yd8E/RNIgKauWtDikvWCqSASZZ2YMXEVybMNi/sFAjsBRWvHPzmvDxXEXhajv9aEYeiHzIht0Byd1dF/sxp7N7nkjV7Lt+9zGRx/LhYzRmccKmTcrdAVa8ZzrXVY70R/hGaQ+PhjBwkrjPWW7cmx+ybMdsXZP5+9y8I/utu+LJfiF5mySj1XebaZnxa6feu23nn7Hf3617/W//G//g/9z//5P/URF8IH+wc6QZd/wyXDxx9/ovyP4D9zEZb55ejwSL11LdDP0cFB3GnzziFS4tJXRH+hofSisVprdUiQPWeD1mq1qm9RDuwftnkG5prsOUdsJpjqdymnMzdIPq+LNsY2rl3gJV3eGhuW8U0QLkQybTW0a7ahsQciBtJMtjiWFEeSYx1hcgGsJVQ4eMDfxjMFHk+lQCeSgzPsJeAgiYNVJm7oWadno464Iz4+WehsfVtt/rZm8/tyuyn7QL3va29xoMyZOYD3YFXxK1pxOWhYrQUhEaq/rYkcNiXUXLpxp3CiCFLG7mTD0nnYhTtJt7lsb3geOQAF6IYVdckFbw5YlmdnOuUy5fj4WPl0f741loOerCty6DOgQ1JeqLSGPqIvdPpcPogQW9DP3i99Z6TgRlzC7an9z/mEIRsqYLVe18/Yf/rZp/rtv/2b/q//6//S//3//b/rAjjfCHj69Dk8LZUPpoXXNTzHncPVuCVo79BPF0YMCMCFUYaTKxhhoB64LKbwJGyD1JGQlz4Vv0l7kYgAngv/ZRclVYDhZ+OArysZnJh6Te1aKUjDk5jAm/yht4vEVTLj2gXehE9p8RAXP65LT+Ip7iIsiQDJZVvbvxY3uEh44ao0ibMqPa84dK2BdsqrcklgW7u0KzovElUa3FubINqWgBRAPqnJtqSXQRjieLRNU26VMf3HjYDQMP2avl1hIoyFhd1lEFW4PFvpeb4JzCXwJ/km8Nff6ux0SXtJiR/ogOmXueAa6FtTX4HzrZsSN8XItnrriu6ecwmwmC+0QK8vuDiKvzO+bFc628KhFDRQUNHHhjLBTdH5jTo00rlN8iDHRlRJpcmED1yRXiF+kAuLc5r4RWY3q3VoA+NOejthXW1TxjCONTajI064WFwxl6TQ1GGxmIvkyAWdCa/hOxhxpx6hUbqjddJRoFR0s//olDcMK86SziCHvndKbxy87jFv3tU777ynDz/4hd568LbmrHeecPn7yad/Ya78g774/FP013NBgj3Lvu7cuc1Z1z3yvKMP3n9fv/zlR/rwow+VfU3rXc8On+nLr7/U559/rs+//ELfMu8+5kL4iMv91KdRiU66wLZoBNgfrkF4vAbIMy0QUBny7zyQ49kJwEn60lhEtEKjnzT6Sdd8DqhvIyJ9K/uu6O6cEy+53M23r0f2e703LfYWOuB87+DmDfa+e+rUIelPOVc+ZN+aveIRE+EZ+Qb0cOrVqF9oB2LSG4ZlHfBHDuvaG6+r3rwUmHYhi66a1HXNfLEiT+wRWpFMxkTmm9V6qQE+cylcQDBjAblWWlJDextHYRRBGGlw8Iwy7wDr2idxr0LqENojMhflbv0ppooP5VEEjxqYe9b078gi8oo7cs8FU+bMzJEZy3du39H9e/d0sDlv6I32Q/ad+TBzYmudfm5FbmnnRrmNi4Y59o2ZdWvRdNAGzVesYY6e6ezpdzp+/I2Wzx+pcym8R9xetzoMrpm/V+tRq6HpZGUdr7pOta9hcVeLO+9r7+67GuY3uBSeack6bK2mEX5kbQyVo7LT23DQtPYMdA0GpN9dgSUdKo62E7muRwgnXeyfHN6lHHdAKQkP4GoE55xRz/iD9LfYiYseSr+MzktY67TRZlypWbYhmpSAIqp7VMhLXiQ3+cioAQFljZKLn4y19JeGzOfow04ZthU7OnKr54VJHyzgtg0pS9MT61pUVbU1JH4h1TbuOnuqWOr/Q4FUIEj+YmDH3rAA+3ASD8m2D94Kz4uwlImFvAbmEPQMuiJtFHmdcY8xoD9sMpEoaQfmjYzBsuPegGg1ZJ+xlzX7DXRezvp6b4r8s2cKTdvwRGqDyRXHOVJG6pXanAfuOFprggQhg9arJXumU+yVQq5R/oSkIYRnorWhVn2TrFeeiV4CDR3HcQ0S/iJsy6a8lI0d/npLP+61v8x6IvNrwouXyKs6cnjaAWHV79DHkX8w4h5p28g6em3J+WDGS+x84/f46LB+0nzNvNG5P1rszZlj9mvOqX7eu2aEpy3ucun7zttv19z7EfNu7p7ef/8D5uQHzM8HYQ1aJ3r69KlyjpoPgP7xT3+s+TgXwo/zoSzmq4ynlJ8yB8ZYeNTGUAUNvMZrQDVIRX0Th2dI3c5BLROObIou4YhVRqYy2XhiDejnzGWZX2NHFiNpk2Y2nyln0Pcf3Nf7H7yvX3z0C/bxHyq/8pW6vvPO27rBHLxiznvEXdxnn36q3//h9/rd7/5d/8aep/XWxasE1jvuhpKGqXTaTM7bSo+EFWCWesDaazzU2yQLsMLvBRK3wUWcZU/AoS3sKYy3LAGD2BOE8QZYr362ia+xR8K22CVEsAQfusZUXIXHdRVSQoRJ9rhfABE8sl2QLAF7Y0uyrQym1tJGAL8wFn+4eZdPMI9YNYE3z8ZD/MseE7ELvPUY6hLkN2jYhCVAVpTkKYdFufTN/w0Lnj1j00zYsB5k+lIUwT6LkXTSmzdu1gH+AYdMe3t7ioKAmkYGVNKnf2VEJsxOuZYdSLLK2JZ9Gc0bvmSFxjRAN4OLXA7yIp6s8U2oMJzXPlOkyZNo8zLuqSzKo24tqDFjYoU8ImyTCljYEgwRvlYG+JLFbuSVg47Yy0w0yClpSEji6x9IqYjFcRW6YhJ/Jejv4U07BK9XtpV2KbwiAylJ4R8Fyz8qnyqf/n7mOrbDU8J/NFfpqy/L/H1xL8vz9wh//TKv9sX4d3GVUuIyJmMHiW9MzHMm3OizXHzEns/niWIIj+rogiysE37AReUNLkr2Dw5Uuo7Fd/RF+nhl4BW60QvBis1U7IH5NeGifVNe7yyqoJumzsbvlIOOXKxmwZKL3sePH9fiJZvAbMiyEM2FzL1793T//gMOKR7UYcNtLoPDS+JbQ3/BiG3Z1oVf58b2uZupv+o3sugY8bSKc138ZmF0yEY+ev85uv+EQ9wsckIzsojOzyHIPfgJ7t69yyHKbd3iAuKAeSH8dOqXg5TIKZdIN1mw3LzFXHPQTWEAABAASURBVHHrFvPFTRZ3e8qBTmQ9n82R88Q/TGmAn3OZ4T5n+gc6UlvbJY+rWW1fDXrj/5eQwEW7W/zRD+wLW7jPxWBcVzBqE1DpNu5t2DW2CbsMEXI9rg+19NIcr46zGVfRDXL9CTMWRmWMDazTMv4zXvcP9kuvZZwP6KzorhxobMdjvuFxymFf9MH5OgdaSW9bW9u2do192b+Nuz50G/vG3pXAC7KiEdNuUxqX7Gfo0Rusx+/du69388EcNo4ffvgRB9XvKoeI2Vienp7p0aPH+uqrr5RvBOdS7OGjR1xgHpXuF70kfaH1rt6ast4PpjWyZVvSBLspbd45iJwxZ84XC0WXJzzrf23MyByT/hQ76jzxKSOIe0xgpbXyJ96BbU3GhIDyw5Mlm5cw2KPiDvCfP+O5S+ebpYGwLda4Vy/A45LL3xVYclZ8BuWTgnRC2hMonWrgkngYVxwyrTi0GbVad8IPpH5Hnj3Q4LukuMkh6p5GL9iH74M9deRUctSoNkh1EbyWxIGrGIeGZZcscJDmgu+fyk9ZL3lSwlTeSxJsgkekEdaMbfMGYTntu+bAbcWB9lkuftET+bWSrG2WOexZs1/iAG5NfNIECb+KOp/gMGyKX2nJGmq1GrIsUGRXfYZ+Kcr1xh6QXcp6xLop/fnTTzgQ+f0f9Lv/+E/96U9/1meffaF8GzhrmXz6P7TX7NGSr0AFBtoAa1NLV3nxT8BPTNVdxpUndnAhtTHBL8EYob0k7lXBtmXDA8wM6OVgxJ189hTHO15K2eEiTtIlbQE5ZVyWm/DKsH1VWjwbOxY+6E31i/8C1MaJneImV9ykqKde22Btkm78lm21PukON/yBrJcZJ85TLJQnx5U3HNFmvKlX0qSv2GTCTwTMjaEy5Ronq94kqQjS2pa9BfyVO/rGImKCcAexNjbHM4opsuRJsLB5YhFl7JzB0Yaa3HaXAc2pU84Mnjx5Sj/lwvCLL/QQ/Rw9LSVt8oT9jIGUMNImIPXCtS2j4WiMh9as2B1d09mf9N7UW9dWHjY0oStgYXhVf4CREURWJFFQLxwkUbmFgQUeHNc/JIer8Dsq/XTFuA/W2CP9Two1y3bxKUzichB6WmcpJxyynzLuV7AyTulSh04dgOQQr7jiGzlsbQJFZFJQX4MGXP6Ejxy6juggMR+JfLCAbGbaW+yzJ7nNHHlPd+/cw77LfuYW4XOtuTQ+PnquZ0+fFI4PDzlcPuaS/hT+rdu3bykfwn2bQ9l8Myn7ouwVGzwPlJN10hF7qeiep0+e6Ak6Knu8ZxxOH+dCGN1YvEiy4RUIkzqFZ5yb8LgIge/QHaE94h5L2lPc+dsbF/GhvfGdWymi8erN1L+p9wD5tqbJQBX6A/1hQF4pL0h5ttVbYz6bab6YabuHm7GHJopLzVVd8J6xp42ujb2kXdfo/fBiueRmSUnfZP5UJn7L5Z4CR9y7oP67IcXjmnO4FVhDnkmV+DzTmEze+ALqFGsHF7G4eLbUNyOOlAmcUGFbeX6fnfZIfOzq7+TnmWhvScILcWNky7jIunqaM0+rX62XrEugMUem+RbcPueqe4u5OhcgDSHZlmkD2RDcgDJGaKqwZn2x0oz+vuehLn/3WK/McgGcb/weP9Nw8lQ6O1QfzjTzWl2DsvYYq82Nb6axsX6Z3ZC5/O0Hb2l2823lG8BD32d907nUbdRyUz6cXKoj/lGh06AV6lwCU8pa8Qcmr4iz8nm4tNdQeVTh4xU33r/xkxIpItUpDnDzbEJxTQ8tR+yImIfCmjYMRkKTws3ypm1sS8CyyuAOvddBpecV3ZgLsvrgHGMqujT5W+/0h5kaZdnWDF0/Zw2e85bZfCZ7KjNp4zpHAl6KpKLQenbdFfBar5C+vgUT83IkZsr3smKu58dOOIBA9NNQ/Ze2YX1nTXJptMnUrwknPulGxknZaTfGGg/6Aw6KTngweq5rjiz35gsuQOfq7lov19P8hN5O25CcUvRSM/WLpBpJN5LuAgN9J+d/0Y3hpbem3httatmA1Fi4VQiPsnbMBS04J/yqXyT3DwDpDZKDgm3LzWrw1Xr624T4J7GNpKRkGAv/Y2QLMlcU4t5B0pBatjCjBuqf9X7OFGIP6KvUf29vwfngvhZ78+rXKS95Gq8ZfOwtFjrgrOImZ4q3b9/mTPQ+e9y39dbbb9W5aM4jc9aYedhutU87OjxS5t38gu3Dhw/ZAz/SY+bip8zD+eDSMXN01lxntGuNMeYWUUnbcgMGmgDzU18hftzWHTvpt6B2GqjPCB2yKtjGoWjJTwrqHxkESZf4pLNTjqov7KH7D24eKOuKB2/dV7748/777+u9d9/VWw8ecOZ6Sxnv6UdHx4d69vypWhi0rQguiqEjtLgpFWEsqwOn8wozMhByyDMxIDl/5LVxWZfNuOPFfTV6J/bCSTrklLq9HBep/6FcL6/fNmZrv4xt4q+rfyUnruzd13VhiI3OlXYaY0NvLIHu5nt990iHHKATErbpI6ajzQrCnLEZyaDIJyfy/yZzUJQF7BwlmEXuhx9+qHfefUcZZAsGYvrOCZv9Mzb958p3Z9AnbEx5VM227GsgwrbYjSdseog3zNVjkUSyLpmEBZcCv9cTAi4yZoD31pBBV8bLnMm0NZQ9i7OMkxGZIXalDaIcoiRS35OTEx0fH9fh2dHxERuDE9XhQgY2eSLjkboHl1nxZe8b3z+RBN607T9yY9Y43ozJjMstwrNtNfRA673s6IIsIvKp5xssNnK5Gd3QW5NKc+gFMzCfRgcEA3ogCVLGgE6MLom/b+gn7PT0lIOFZxxQfqdvv/uuFiX5uf2kjX69f/++PuQQP9/q+hDd+9ZbmfRv62D/QFtebMu+jJTzurBd9Q2f2bDn2zo5rHjKoUf0Wu9N+Vn/t996Syk/Bx7hK4uvyKc3dCc6M99E3srpBpflt1ic3b17p/Im7U3C9ljczdioZCHXWhezG3p12GDUWG1DMDzxridtVo43rzcSeCOB15aAPemExvhsvcvYyZxxvmaDnI3nGeu9Uy4Fo2+am5I2uisfAMkGKd/ay/+sSfolm6Osd6IforeSLvQ6tOcZ0+iA6MzQsJ0ooZj0xvztJYDarEJs1xo2evnu3btcBL+r/D+hX/3qV/rwgw9r3Z6E2fR+/c03+vjjj/WnP/5Jn3/+BRvkp8qattoVpWtZ1SfcZPpO3DgkEwPSzmnvYDFfcGC+pz02rOkL6RO2o96VeS59LrDNOrspeYlV+A50bhK6hSjKG8CDg8lPjCTrelPMKxvtc2h7vBh7IOdA/BZ1C0vYSuJoUxyWGtuawrWxR9b0qcvA2FmtRp2crnRywtw1LjTfu60bNx5osX+HkhZiWHGJATnPNJ/v0SZzlfwSREkC5tTzHPj1dzeR56ugbGuK06oP7ZmQyGXJIX/WD6fZF3G5ccye6Ix9YeQm6pf0afekX3FZvERIZ6x/0ueODo91+PwQPAeHtac6YV8ZnTMdsEKBsty6Jjqxe0jpFL308OEj/fnPf9Hvfvcf+u1vf6t///ffKd90z4cdzihnebbi7GOtNZfJA2u08VKns2ynAEmu+tGDNBnCy7Frb92J2HXH/9PA8GHz3iBUB9aQWxSTCQS2eV884yYydRw2fTb6/RysS7d0kmab/oLC97guF3WesGggtK19HrFxJNsWab/OnNFntCF6xdQ1z5QXIps8L7OSItjGJ1/VgzaNnfDWW/WTMW0NqgwiDFJWWcjNtuzr0VpXB61NtGxLPMFu+dqaxMVNusmZt2U7oRMqo4u3WUcntJkk099P9NXX3+iTTz7b6OJnkpp60qD3hK5I3agi4TsPtB3+is+uVnbDtogSb/EqxB3EnzhNL1nfb4rlbcEk5rnIAI34zxE/SIL0sTXjPBdc0Q2r6ndrpU+OlNpp/wG6Gf9Zb+Sc6YjzlDN0RvKmDWfzuWazuWxKGEN1Aj7tIqHJs+bMJnIysS15iEhY9E3C8fJ4AjIV6SJbY/feuQi+qbfffkf/7Te/0f/8H/9DH7z3nvItsMPnz5VfQfr888+VD5h8znyZ/1c446L95s2bXBrfrm8gvcvZ2Lsczr73Dge0b71dB7S2mSdOam+XX9L77LPP6uca88tKRxzahj+KrzZr1Zat2Ipya82EN9lNManDRT2ZvxJ4DbwTFo12HZLEttJ/emvKnix7ysh7Rtu0PpUZ/rbf2jrjMjeylKUF5385aM+/Cbl7545uskfO3L+mzU+OT3R4+Fy5+M4a8ozLqwFd1Cint06bdsVuuHtvuC070GQLg1/GzoO7NdL1LiOTLBwyLwShG7mke2wR2SXbqOkv7mAbHzv+C7wYchH3ui5o1JMXoOyJj7hDIzb80OdHZDGglwZ0+op5M3Nm/q3SGWvxpNxnHXXzxk3dZM/cqXPSjaRNnBGK46D/QkYDdEaAQ2KMTVjJ6zP1cak+LNXWp9LysDAuj/ETxjqncUnh0AVjAIsj9NVmmuVXSw5u6+btu7px664WezcInkvuGt2kpFNMcgDq5UtQpSBGweTTjqlasETDpi5O6nPsJLsU5t2Ic/f1oefRr3CMO/Fbd+zLGD213VByGhH3oDX6JgiBzv4n/T/tFX/SxQ77RQnZlP81Xkk/kD77rJzHP3v2VNGLQpKhH2Q82FZrXZ0+krK3aK0p5sfJ5cflSnnhb7J/6Ds1Tp7YV7ENj30VjniRyqiRMZC1ecnd0mw+my4S0VOtt017DdVmQwaORF4S8uglptYqtGvatvVOqrHyRx8GI32BwEtPuL8UgKeKoK3KhtvwmbVt2nSJTm3EZawf7O+rweuUjoybZ6QvRLYJJ+km9OewqsQqyHb1s5a+RbCRnjaIzNfIIhjQQddhzb4pydMurXeVDJjro/Myhlrryv7xgLPNfPBlsdhTb41qj0hM15q0T/a6+eWytziffO/d9zgv/VAfffSRcln6LvPx21wMZ55KeZmTsifIz0J/m3+v9823nLt+WxfCz7gMPs6ehT3Jkj1F6mQ39T5T602ZJ+OXwwo80SZj9aO0eJDwCxCtkdd1oFIXCa+4Um7Kz7oovwaRfma7+nJ+CeJ91iTZz/+3//7f9N//x3/Xb37z66pz6h85wKnUEFxHoGE+i5T44YVN0LIuqlJAGEtlYg9Exr7Cy7+2F6EbCVwFQT/bk251DtqIHvVXlZ1+QLWU9s7CIwoonSwDIwd+WZTmkxLHLMSTZs7ie4EC3ePgPgNzsZhX+RlMQWQzQ0HOULadRWPsSyCu964gZV8HN+scxu0mO/YEOUXmZREcj3BhG1x9EnY9tnnJrLiDOEqsIYMjY+AyBhT+MI0bDiSOjg5rYXt0yIUvBx3r1VrmLzJYIKP5IhuWmewsudNyIXwZjrdecbwKr53wVYTexP9UEkiTbFE044njih3vFVhOwjf4mSXA0J4WETh4UKPjObas2Fb0U3RVdF4WFvsHB3UAMJ8tKk6kUZnAnMafAAAQAElEQVTrx3aibJPMpfNsC4+yMMqcO+nbE+UAPnr2229ZgID8z4ocMmTy39vbVy5MHzx4qw7w85MfOcy/desWi4ADRRdnoR9ebUP+AvoRZmDhnLkgBzUrNu8DC7nQju6PDG7evMVBxm3Fzrd599mcpvzIKcjCaIae32Pxmjlib38PHve4pN6vPLkITt496pV0hsc1Za4pa82iMPNMtQnhVEbOfGDHKVmslWgrrDfPP78E3tTwp5WAawC5iF5e14zKOA8YYMp4j87LBziiZ3prdWiZA4iRTU7vTRm72QgLk8PaZ8+eVZroDoJK3zXyBbZlO8Fv8DNLoKE/01Zpz7RlNob1U1K/+Ej5qf4HDx4oej0by8xB+SnoTz75hMuHT+pfvSQs7ZtD+/QP22rArSl2YNO2PAJuVtA36/yUHbcwyT+i3Hlkkx8asYma5uN6j8zFCZlgT7YUhxW/HXvCFK4dk7k4IIhDOk4UccS/g4RvyhJXtGMQpujbU+FJmwP1teSVlEtfDzIu5T02aewknWm9bFqemQOMmew9xsUNzfo+yZIGS66xkDlywX4ge4LO/DjR0j+Yod48P5SpZBmQ3QjWdQi64sIbLINluaMXsuaJDskFQNY+8WfPNDD/j5F/FWxFZxTcplYiLvJqrSPLWaH1Ljuhrg/aHnFY8913D/XJx5/qj3/8k/74hz8p3/j9GH8uax4/fqIjLpZPOVTPTyiu2Ktl3VHlpgLyxR90y4etMq73P8Kr+IUR22qMn8C+4G8brx0zlhQJoJ6JDwbWdVObnceS4Ic/RmrJBelYlISrnnpV2MtetqsOOZPqtGdvmzZNVtqcZ6KnF8223MSU27gCLDIxNqlXCOC3ieAhBN/uQ2C8WKYeLwX5bWI3IGlyYRG2eVfAzstx8+KRyKc4CpbtKUyS89dayaGl/mr05zV7giP077f6858/rl9nOOSMYb0aqJfJBMiXehYk2VYOQJv7htaWZiMuIA+PtibuYOPfcW5CXm7RPNtiBXG5/nBKsvHtoOFuqR/ta2xhoiNy0HtycloXGcvlWa0dTjhDyTfclmdLpYCGPLb5oUpOgmnTNX03l30vtmclSaJpPcN+YoxuCTFPXA85kK5wMTUgF3R5aFvCD0gb9wxecwl6wD7lDpdeb91/m0vdt3Xv7n3dYg/UqU/4ffLkMZe5j+qLNNmL3eQC+ODGQc2p2ePkg7AJu337Vn1zJ3PwAfvIPc7RGmVEFtGJmWPzK0tPnj5R1lK5BD/lonTNvgiWJIWrgHogAyqpCVjIWIknqtJubb2+CeWkjt2apz7UG/NZV9YO4TdzWObz1pAbZZoyR+S7RuevuLiMLo9fmLR1632is0lPcLVL9G/0/ylnaGfU8YwD9hX1HGib6Kaksy0FwsSJVQ/u2LEqGlmUHoOP5LVdZSZ+kk+EMbn0sxl6JsXyZrzyhke8uC8zQDBhI2uHgTG/0hI5THI5xb2iKUdlrbBPf0mfSTs02qZ0N3142NR5WI/QGDViZ6ky2YM4aJCHlbxmPHHxay55raXG4Vjr1aGWZ8+1Wh6R7EyhFUBWqJlzUATN0DRfLHTjYF832M/vL2aat1GN9mqMxc6836lMA2WTKe6GHX/HbqTxxo57AjS2ebAhqbRbk+RcAgeEWI33Fsa9hXC/CP2ExkUrb1OWy1dtSV3S34IBGQzwH3skXPTB3pp6+n9v53nK8SNeobvtF6ebC6mMN4qc+jplpcwZ68rooL2cydBeTjjM8vyIUrdZfmTuH5ltW2rs78XUFDtJEsAYQChpE1wSQQ0Z9NbRY/RZ7i9yjtXcarydon+GdHhNhqzlMO+rIEhFl0ShkUvJ6EMCa+46Pj5R9GDSXQVZSgFtaU7xxWGyM/7WythPmxreMubTlp07lPAq+pOSecr4d3mn+F0Ihhxe6ePhtXX6ORVNX8Uq3TXmjWcrt62dNGv0feaLNXPHkvk/837mwJO0CeMpc2/2SoX5vMaSkENoljB1jSHe8BR+MgZuMBffuXu3vhV8//79st9++21lD5wz1HwxZW9vUYSWXD7nzPXxo8d6+PDhBPYTjx490hP2Ds+ePlPij9lnnLKHWMP/GJ0my75AEeNFtXlvnhoL9doE/BArNQYQjNwCnGqtKfVMH8y8cHBwg/XFnfoFknffe1f5iejf/Po3YrqYmOt0phmInczCLJlwThB4lMuahiCoKkO71YRAsQl6g60EaGgEpF0kaPLrJzXVXer1k5K9TIwJNp0piieL2Sw8MwByAfHNN1/Xb6YfHh7SiZru3rlbA+c2Fw/pdCMZ028yaA8ZFGcM4vStGzduKp9e2WMSSse8ivl8QeftoBVMR/4+tPTgLRC2nf6sErkwtiUevWCsirKutYWxN5EbNz5cou8PpZTzbZeMkVyGZOAFS+qZT+hFLpFXkMX6kk1LyO2xQMoi//btO7px40YtnrfjrYjvvrYF7oZdcVv8QdiOfSXyv6jXTl2ux3/FKlGTtNIES7bBFVuEXYFinNcb/K0lEH21hTLBob+mMkcWYWON+W28bdku/RRdl3GcTfxePoXGIpso0o+14MthhF5ijN7K2M9EHfTeKWvQksVG9GZ0x+PHj5WL36+//qr0bRYfz58fQn/Qrdu3lf9vkZ/5+OCD95XFS3RLaNlW6UZse+LXnmz9FWZkUXPKJiPIZmbBRiJl5n9Q5Fu/WThtN6OpD4KC11EjizYh06wxFizYov+jC2MvFnOF59A64GJ4j0XXnLWI4TPyy/wTbGkQDFlX/Rp1akmovALRfH/dxGhb9gWg+OZ5I4F/EQmMNV6zlglGxmyB2jMkGHNN0XkZ4/fu3lN+6SXjX5jtHiFjOZeGt9hgJW10WfRWPp1+fHxcm+sRPWLvjLGNGzKv+7xJ9xNIgOZFLU/6Mvo67frg/gO9//4HyieHg/fef78+ZGQ3pS1zCZz/lfTxx3/ZfDvpIYfSz7Vkv5g+E7Za2rM12Zs2ltHLxFSB2Dy2lfmvtcSNxcdIvE14n9b/lQ32CN7E6wVDck0w9lTmC4kqAEJl5xX3VQxE7IYNrAQIo6+KS2DhU+yRi9+cpAa5APZaTji5hUtc/gbDuiETcYgKX9rXYn5Ls35DGmdcbKyJW6szz+0z52UNsb9/UGOrtQYZ6x/LIJfp+cFsjchvxYVq+seKi4Ac8K+x447O2M7r2U+dcOlznG8Ec9lzRn/KRU4KjJxm85nywdn9ktdN3bh5S/nGXfTNfLHQXu0p9zSbzWkFs/4a6uIlhzNff/WN/vinP+vf/ve/6be//fe6/P388885yHmk/CT0moO+fIhhuf32L/6RTjeyBxbUArvLDbjJTvtY058wBn+fJ3wOyDhjL3b86UOd9WRgT7xVPOuwxFdX/j52yeJN7fx96V4Vl8z0G1HgttwRd55XZU18602dMdJ7V2Nc2CEINQ7St3W9RItoO6/k3iBewkx9EhI+grgLxZ+ItV5uNolengA2SMPzPUmmqBQDTA5uMgRrwGo4AjeX37ZUj2UHTRK56JPr5aBHj55wAfwX/flPH+sr+vfzZ4fV55OG1KFeOrP8bmqtq2/k2JBl7wlrskm9gX5iY+hBmjJSzotoxUfXfDZT1gqtd3II3XhWB+cn6IGcpWTtkHGcs5W0XdJO432h3lrlGbhwWnHwmkP7pAkq4rrXOLLOGTZYl9ySL2NkpG+pLn47zdOANxhlaDUqFFuMuUl/CR5munXjlt66/5bee/c9LoPvK3VaLVdVj9DN/mYPPTVHP4WG4CE89tYUnXab/dyDB/eVbyG9xUF0DqVvcZ6WfEkXOTx6+Aid9bAOnfOt4shnxQVexkLqvkLPRmcmveC2NcObZVviGcXYAX/1Ay1BM+0X/tIWe+x/4w7mi4Vm7PPcGrJdlx4+qi9EHKJvj2sNaFtTOy6q/nvs+0JvoB3zreCsNYJj5oNT5oUlZ2sr5o3IPPKsOkJDCjN5xw5SxxHxjtW+2/Qm3fbDJLaTqEAzqBy8//bPCF8pLTatMRV+bbGpX+oZ/nPGmD33JIclNEbNGTO5aMqeOTKP7EKo8tE3I8eBeSwYubXlflfjijLrIniUmQsK41om0uOZPJxqXB9rvXyus9OnrFOea73KBfB6kiV5sidfQi+AvOSm+XyhPc4295ijZx6l5KG9TFs26hj0HTvuDo/eoDHm4o+dtEEnfRB3g+QEy+i/Au3pjNMXsJOm0oo8FxC0CvprjQULciygjYn8R+SUtgu2/oomHQ95eOchs+3JXwl++Cv9I/uq6IKUFQoDsoudPmFbDWSsRc/ssU7KBVrWYEvWWNs8+jEGWSb/D8ZP0wDfy7GNXDUhCcNj5BI7oZFNZ77pWV+0rvLjjr3kvD4yjWzjD7sjfTU2JPUCJFVb0+6R88GNG8peqvVe+v8I3RdaJHvJgyC3MZbSfCOv0Ay2eUM7SFKiY/0DYyyZLpgXep/Vncma+RnNh/gMwrp5XUbqvea+8Qz9cYLezxzw/Nlz5R4lHwxLfJ91dWSbtvGGElKD1vc8CCyyLH2Iu7emBfPUPvuufFkl8+/9Bw/07jvvKh+C/uCDD/TOO+8o5xx77DlSbi6inz1/pkePH+mbb7/RV5zLfp27MNw5p82HTJ89e1q/9pp/VRFdWX0GtpI/7qmlkQI8JAwXsT/usV0yPpcF/sgh9Uz5mTPCc+7iUlbGftYV+aWv//E//6daZGe7hNlppAKCCVMRVBYwaYjYI0ratgYGQgpIZfTGvEICjogLr0j4A6PTQmnqqTv9wMyvTJ6F1rPnT+vTi0+fPpl+nuXoqJRZJo3UKoNnweCeL+ZyszJoT/OJvdMsGAb11mtTngvffKvrgIG2IG3rXfnkSmjYvLeARgP2RVjDfQmtQfcC9kVae+NG2rhkWz/WWK6s07ucqiAG7cCiJjKowcWBZhbmz54905MnTzgIe6bnh8+R0ynyGGRbnfrOmFg646vqTZg2Ziz7UikV8tqvvyLra5fxJuFfL4G0U6B6QW9r48wT73VI3AtIwhcC3wT8jSSQiTPz3cDY3xZhW7aVBciMjVjGuJgQRxaASSvMVm/hvPbxJnRLPzoli86nLCCy0f/mm2+49P22/sfvGQv1lJOL5vv373FI8HYhC5b8lEcWmwsWM0kTnmwXf/aFvSnur7KK18jBYtM31/7BvsJTsH/AAXbp90bZAkY+Afo6OnBOeuaA8LrPJmSfRdXBQT4Esyej10M7C6asOwbWGikGkWoyLnr21pZwybakQG/MGwm8kcBWAllYXIdt/DV2VpQD+mtkfT/W+COkBqEYYZbd1FoHTdEz2UzkgPLOndvKBdZI2mw2svFwsxpj2jaHucu6OMynZR8/fsza6ESrOjlSpdmm0xvzd5WAbbXeqm3Tnvfu3dP7XP7+8qOPlH8p8O67byvtLczz/Mwl81Mu0fIzlV999WWtf7MmTh+yrRZs+oAwmT8H+tVAHwvSXyYwc9JXCGoekgAAEABJREFU4zbpW+BGju1DJBMB3WsbIAmngfKy7Ask9PsBPe+mwF8XuLE38ECCCSNxI5e9IwelY8YGfuEWYRdIPnHQ2DQO5sB70NHzpU6OBy3PGnsBDkDWM61Wcafwrs5+YD5faG+zh+q9S3JqCvQPZ6Ya/nC2Bto8a5tT9oVnHKyt1ysNHPCMNOgWSRP61WeQQ/RLkMOu6JnIKFggq2C+WNT6Yzaflb23t68D1hMLwo0MU1Z0zWeffa584/c//uM/9fv//IP+8peP9eWXX3N59ljPnx/WQc1quabNqBftBkuaYDqlZQcNG2z6pW0SXwVBr3hSv1ck+fHRW+Ib2w5/VIHKRMZFOEFBeSRv/rRjbEKbVWOQ+tr4N1DMhj5ZZTshF6CsC8/kStkjvTk2Fg8E6qnQyT8lrfdF6Fj0w0dvXdk3i+JCZxcQqHx5mQRB3LtIWED0FOzJmt6jBvRRaJp6B+fpSOCNZ8SNNCluvAD1Td4tMmcO46DYobeTsnLnZV4B1kQHGjhkW25N2/r21spvtySFRzFmBi3pq2vmTljW6cmZHj18rE/p4/k2+xdffMX5w3NVf5bJhy7hcqSKyEWILTuYyjG07fhJev743PU6jkkul1OGwhYVsykDSy/ChE1oRKb+QWdP1ZqpCzqUS+CjwyOdnJ6gR5EvFYpsB85hsl9IGbaVfEHiIn99r3HFhsYql6Zcoq7QS8lnNZk/RWbY02WTcI2A8ocVbbHUkMtI9mWnxye0xWm1e4/uajP11kkLFUsN3kI3OnC90Xu2K00u8UrPUd+9+QIddlBrqeyRMgfnQ3SxcwAdPbhAv6WOa3jNXjHnTk+fPFX+DU/cuWg4PTtDTlzqpQzmmNlsrt4b/OgnNd5QoznK5Wa11ikLnUx9Fuz39vYW2mOvF75n+Ftv8GEgRSbbsbO1QyvhgUhlk95JOzB3rriQPKMfnGpbx5GBQDRJeU+PsDQy56xp1xUX8OvIXKNS9nwxr2+rttYIGQtQ189jKG9MaXlt8JKCU/8gclnB/xltml9fPONSJFlSj/3spcF8sZBo6wHh2VajDYRZoydW9JOBy9oR98jFr7dIWmTXQGc901nLeFhqXB1rdfZcy7NnXAIfghOtGRsDPKygE5xhnyHbYI2cTXmtd/XWZGiRSeuzEw3AjJWOTgzaxo47KH/KJ7yxnmq4E3YJ0Lvw04bwPV0Eq9ZaNTYzTncg3OdQTHpE7AmXfVPYD3/Tfgou50ybBWmL2FsklW3aBhlhn4enPsitAfvHcZY+knV3+kh6V6ctoldi21bs+WJR66S4bSvlr+kT0X149GPNixL4sZT+RvkiUsBTBTTqXrK+Im83K+G9obdx50M0y1qrrhVdopgQAaaXX0WiC9DvnPVH982i71rTirFzxjyRdqo0175oE8IjT7pElZn0I2MibRXeZtBNuzbKmPrXQI7Nk4wb5z+SZTflwwadPmlbZdAZsY1sUq/rcJ6UOT46PH17xXybaib9ll7OClfouMRFXjUkScSzdZ7bVSaEK39LO09jsTVrNp/V+MgeI3PvnTt36xvB+TZwPuT+zjtv17dnc0mcNGmTE9YlmXOzz8jZRr4YmQ+6P3r0mHuzJ3Vum28F5wI7aVOPmouqTcPNX4/0ldQ7/FS9kHPsUF5TTmQTGcVvT/K3qW/m58VcLRFZXHcyzuhgaSy3LvPHdMWt/aAsXNIAKcSmo1LqiNIeY4fA3wP/jGX656lUBofSdjjShulA6Zir1bLaOu6092MO69Kp06FzqZl+MNDu6WB7HPzfusXB380bmtGZEpef2cqitA4A6Sf7pMkhUn5GLvbBjQMlb8pcQydI2QMKIWFbTFKYhGFb9gXajtt20bMv4iXXE2vHoQtD/IXnlS7EdJEGedXEgDLPhJu6ZnA/5zAsl79BFELC1yil3lstfvMpvfliITfvjKfTc1mn3heF7Lgoj0elwXaC3zj/mSTg769MOsDugrbc35/l7x2b/vwy/FjeQu9VeW3LniBZWxMRxh0awcDEODCw496iwhK+g21c2UUgL8n2C0ia0Fiz2IubJLXwbq1VWl0xSZO00ZtZHOR/H+VT7rn4/S7/b2LzibJ8+CaLmyw6ctmbg/h8eiv2Ww/e0u1bt2rhEvKhF9gTfxTM40RdAlW/5N/1hK8gdZlsVgFkiDvpbKuBfJI6G/t8Ayf2fMZigrpGVw2lzyUKJ22v+WHGYngPHXjAnDAd1M61x2Hu/ubQNjRTz1MWVdGtmUMG2oKitP25ta0sbUPakgK9Mf8sEti0q23Z34+LKjO66Z9Zz/xTTZRUK2PppbgQwIuu5CWUkYtYeLPWyvjFNYko8VdQ8TVuR2XcDZs8kBEtIZv3Diocf8Z9Ptx3584dZXwe5lLl6FgrDohCJ3SNXog7a8jouHxgLv/PM7qq4qGT8W+njFC+DNsVYE92ed68fnIJpC1y4JC2CnL5ll90yDeAM+f88pe/UuadB2+9pejt05PT+nWK7SVwPgGd9s18lnktNNLNdhkdGKsJT9uvmCtjxz/S0dN/emvVj5SmDkhffF0lRIJEp0sEin9y6KUmNIIkgC6DA1cCOEjxqGR3bHgRB4+KzThQ3Fs7bhB+OYHUFqnXmoPR1XLkkHrQ0eGpnj094QJ4zQFq47Kgab2y2GIxvqz5LAfj+9rbW2g2n1WdR8rLpn1kHAq3Nib13Dj/C1gjrE+Y2m2kvgP1XhZykDykfgi72ptzh9jBjPOHfMM364ODAy5CQOz0tVyALOoiYV7ympG2k7fA/nM+n6kTNtJO+RBKDmI++/Qz/cd//l7/9m+/07//+3/UtyXzCf2jw2PaaIWOgq/VCH8j0kbK7nIDZs2m+IMm2XIDNm6esnGLqpJzpC9dBVGveMjPg6SgEDoTvi9TuEz8C3mgYxs2J1QaeBpYP1V/wp2wnPMEce+CXOW1cYGkacihbcZi6i5XkvOXE2CJ5DAezjagrF1Z7FYuKeLf2nHrJcay8oQXw0fxIIoiU9HHzkPQaz0lM3hLYkM49GKHVvb0sVNW6pxwkUYbM/kpGyJJdx0G+l2QsVs2ZSXdJR4NwQ1i4Tt/4m8IM+X31tR6V2/YhEEKVTUq+nLFIWguYUb4yzA6OVnWT0H/4Q9/1p//8rG++eY7HR1x+RKV5q7Qs6HOI2wbmtCNTIW/GMC2K4Hy1uata8xI2C7wKsmnfOXkhS/0NsCnS2YTrthEFD1ePARZOYPMB0RzaUiAMkds28jm/BH9u+RC7JT5J3uFyEUU0uizHYg0A0KL/IOte7ctSJJkNfbXkSkXhQOHzQ1+0g4pxdBA8IQMslYFjUsN61OtuChbr04UnBwf6ogzoGPWPSfHx8pF3Qr+emu6iQ67c/u29tj7pO1O2d+E9+hBwVAjTaet0/dsq7WgqfemOXum6L8bnLHdunVD9+7d1b3795Rzt/l8Ae9DfYAlPw399Okz5punyvnTYXiBj7OzU/hbVbrIIdWp+sRRECyMFb9aRx+uFFlHbyQ9sTwIFr4E7I1b5q+ykpd+GfmB84PmbR3Qx3vs8XKBnTXizRs3lfrMFwvq2aEt8g9asQ5YIv/IJ2UnoiOT1H9B2hn63Xalzboia8dgyWVo8k59Y7ioGnIdGI8JT5uODJRw3FpTaM3gy7ZiTE2CuINdd/w/FH5lBnr5VvZX0iZv5B4ZpB1WLBaWnDUuqecSO2ey6TeRyw361U36RebF3prG6HrkKOrTe+PtCkubjPRrIYOO3UjXsHthpTau1Ll87XUBfKZhydr95FArMCxPaKD095XSNmf0kVz61gUwF8ksdzSasmgrIc/wMMDz+hQap0caAITk1emE9ZnM2PHGblw4N8ZTq0ti+GCMzUAvnlZquMNfg7cGj402vcAI7wOIHQg3tR8DyxIYp+WZsPUTmBEaIG1UTchrco8qm3II2nGTmCx5bDOme/U/Mz6SvtqGJLbVgG39EDPQplM/oX3oH3GLWqePLxh3sRt9Y874iT5Nv7HNGB+qPQf6QvgI9E9krpUigbYV2W91baqcum9Rcb2pIbPERX9M+mWIV7axA6wrj+3K1xkL3RONzGO9dSVHjQ06R8qig4iuopjEbRF/4tIuA+MzY32kjW0rbVjt11plHRkLA3EjNENsrNCi8MNf0P9hmV63NCukbSsy7cgmtjamEd5bY1xcoDVPaVsnLzqM+kWXp56W1FsD/Tyu2oi5Z41uiqwYTpMkyBdZXgL5bRd927KQ3EaOOGUTQj5Txh7zzo2DG8y1t7gIfqD8j+APPvxA+UB09r+5CF7MF8nGeFrr9PSUddcR8+9TPXnyWI8ePlTuzr797js9fPRIz5ifc1eUvXH0+Bqeh4y/8zYsUi+8tvV5qQ2/oRPYVkfGvXXFjKFPRiPT3ptaa6xdBuVb1LmjynqFKKv1Rgeb19eh54s5SqrLxKjMqBCvRkC0tpUBJEyFpRDcP/VDU2iLn4p26P1UtH46Ole4incXrygoA2OkEyVZso106JE2MdKzrUajB8YWfvoDY2Koi8gMmiwyslA8PjpSLnofPXqow8PnbJDPqmOvOchLmpGO1luvDhZ3Frr5CZqjw6O6yEwZ+xzm5+vy9+7dVxate7VhXyiKK4uu5LebJDPyNAGrHMVYeXjFg5V0WLZlbyBsWfbGjj/uc0g2cQXcetHYVqN/px/bTbYVk3rFTl1EUPr9iDwTFvcZC7EM4AzkIO4MpiyOEi8yOQhN7BGZJXzNwixpVsgy7oQlrtKSzsJseMBV4og9SWFk1OGbPDh2n8q5G/DG/V9CAtt229ovYTqXvfSPNP11qFyvIJE0dEPGPP0IR/pdkPCX4zWIvjzz98ak7JfhezNeiaQql+okxk/vXZ3FbsfOGLZZQJBvRD9mzAXbjdSSDXom4hUTcRD36elZfbI47jMW1EmbPJBQb00TzYbXFLeBJru1rta7OmjbtNh2q/S8zp/UP3ogi4Zs2B+xQPj6m2/11VdfKT+vmW/+PnnypBbpiyxEbt5UFhz3uGTJgfxt7Gyqs8AP0dALn7tIWJB4e+LRRh4IbkSnYSWqZFiOTVxoLNmMp+7h74xDhLgTblupm31Bz9640af25G7YBerfelNvExq2tVFvdGjLFbfg8nhvvlDyRC4DenLaHJGIR9CzSX0OCZ/emH8uCfgHVgeNpoGOvIsR/1X8QLKXkts/lKttdtNHcRv80Cd9vvIk83Ug8jwN7t1nEx7ZZOEQO0GxL/zxXcZ53EZ+uySrIrDBU/oi8o0+iJ1088WiDvYyvqM7s7nIQWcuH6Kj8i2WXBAf7B8k+Waj9ExHHFJGtyQw6YLQiH+L+AM7pW9D39g/pQTSjhdAP2/6QMJSTtol800+yJkL4FwG5+exMieJdkl7Z7766quva/76+uuv2Us8UtbIS+ZZyCnzQA4xeutk2cxD7FOmfpQDFle4ZJWZOm057U1YfDjjnWDZu5DcAsIasKRAMenvqYO/GJoAABAASURBVNuAzrjAyGVC8jTS9271WSsaCR85dIwt5ks4FrkLuRiInyxqjVB4XS7Xev78mM3/cz19cqTD52dstEf2UNR3nKv3Pc36vhZzsDjQ3t6+csjQ+4x5DyKhjKBGyhozGGHc8M5DjPBpMtuAyfczvn3Bw0tLhXNkMVCPjP0cYNV8TjsnsxFW613pB4v5XHt7i/ogwcGNG0r/yofJ5rO50t+CBfEL1gW9N9lG1k2d/NlLzuYzzRdzziySvitySz989Og7ff7Zp/r9H/5Tv/uP6dL3s8++0Fdff6fHj5/TJ1njna7Ysw5acoK9puuxPVNYhG3o0LJVh7SrFWPHdu2ZRxIRnWCAiwfHi8+URdq1hcG/WdZPHvw4zp/EheRAH7iKhE+InHchUuPnnfLsiWiFULHYtmVb4hEm9cCSvQnYWMK2rQZsy7bKUHDoBPHbJq4hL8qOTFhjp/jEnSN5EkdE8qXMc2zCkralX4C4CYYgLgv6lpvVgI0bCBNalQ73dc+2jPM4SzwTXXiKp7kp5RrPeXprMlt78l16m/QJiG27aIROkLBzWilHV0zCNnihDtASsKFieAva1O9lWEeOoebWJdJEb67pv0vW6s+eHXIJ/I0++fQzpa8/efIMvTOo9a7OeApaQ8+0TliTt3SFgTbvHXFaTkC945owVtjLXqSZnvMEeM8pnAduHanLFgmD+BgOCKt8xV9T+M6ZUi66bt26WWuMGeN+oK+dnS1rr5b1wxnnMkv8S+ycVQ3s6Ur3sI+IfJbs5VYJi26ljBQVlJOD9hHEj2RU/QIm0ALwP4C1GhdR1lL2GdyeThhPyQKGM8YAZ2Vccl1cBB+mwXTn9i198P77+s2vfqUPP/gA/23Sjjo8PFQubPPFgeis8DfCmylXmNi9N83nXYu9ufb3FujJvdKXe5yp5QsFuUg92OjN6M4FazBh8r8m8+GX7CM//+xzffHFF/rum2+Us7rlRj7rfKMzeoEyc753enbCAfVTeHqCfjwquUZ/0ywyY6/RHr310r2dPhW/3WSbElPVUdH5IwIdoDlAO3b8I1KyrEba1js0ZprPZop+D+bzOXPiXHPatTMX9t7UWhPJkdWgNe22ph2zhxfGdsWH9hlri5xD1jkc7jWXAEPmbPqHMLbVelffIG0LOypallLOOdxk/hTjvFS+OLcQJm5BF+f5U2H4tjbOa54xRSMsoiJYLMtKqeErEHQHZJh6Ze2Us4Hg8OhQ6eNE0x8WzJUHhfSF2eYyO3EWhvxD6o8ndUs4WlrzpgkelEvWxiWsVvTnJf2Zvutyn3ABfKL12bEGIPrLiPwznlbINmPpjMlynUmqzdXme5px0ZhxmsqtuPxdnp5oxcXveHYEnSOtTp5pefxUyxNw/GRyl/2MMp7Lq2P14VR9PNPMS83aSnMQuzPu2nWgjRuXxI1x2+hrjfruwsggQBoaPcl9I/IE/UiEQmjFhgRl8GgX5dEmniTbx7bSFoGNG9imua3XM0m3A4pIG6c9nj8/ZN15qIzX0A/S39Mv5vOFFrTPAt2QsWZb6V9DjVHqEuav4ff1ePoHTYVswhnNvhlrBKSeWNb0h5UnySrNuBMfOUVerSErFocDfWxEXmSv9K735VfCGkGR/ax1FXEyTLQYJ63RNUYN6LF1xtOGZomedMm/YUQD/XlgjK2Y19ekT1slvqPDWoP2NpMum6S5HPJ6PnuTM9YW35N1pHxYnlKcOybv7ntLygjDtnprypdGOvWwrTKb/LZlbyAjq0hjLFmskUUwpI1cueAAm7zRmaHXoG1bps1s4l7yjORMW642NItutfGgER0yUgbPee7Q632mOXNUdO2tW7e4DJ7+RcM777yj/C/dd9997/xnohd7Fx/KevL0yXQB/O03ephLYC6EH3LO+5jL4fxiRz4Mn39zEF0fPgTjqUfB6U2bisDQSJ94GSIpqnXOc+ow0F+rH5Ev8bYh70pjY/MkXcqlvCZems2niqbTboWacDsNMioHsiEaKkbQEX78I4ITTCb8pwL8XSJ11X8p8hpP0l+Ha5L+jEFW/SFPG9c5NIVLG5u4Ky69ypgEG3q46A+MDhx2ItIFaD86w4DiWddEvtQZB/vpfEsWTmdcfGQh+uzZUw4wnuiQSSWH/4aP1tMZoUEbF1Veafcz8mdhcnpyQvOPLE73lMuJ/B/KfG3+JpcWGTh200De5IkdlmwoW8JSjB0PrtjCXcC/85iwYCdIBCkm4YEIsC1hT5DKKSnBjVdrxj1BnsJFOC5JBEiy0+el9Y6iWLLByEIzcood/wpZJk0GU28dRTGrcdSRmW0NjI1sPJbZgKDQo9hHBqcwtmV4aSC2CZOm95gWRGZIvZ7NSzEmjc27kJB/SfwTVNqvVQeG29T8cVwFFHypP+CjXxB85UnGK0F47Sm9fdUm8u/wjNXnX1awidgCZz1bv5GCZFsN2PityUBzZMwN6L8VC6qMxVN0V8ZwED0XRBeeEb5EHybNioVaxnby2Zkju7bj2t4Sn4qQrIzj3qZ0DdvepLlU/gq9e6aU+/z589K12aznk2IPH35Xh+bPnj3TyempbLPJu1ELjvv375duvckCJAci53q19Pm69NRIOdqYtHb5N2G2i16iU59V9Br1Sz2neucAY8WF81oJW7Lxi0zC5ykbuvgji+Sf6tZwRr8NtfEIzZQX2ffWkFNX632y8dsX5a9ZcIVW5aFNslCfkXbBRiVrDyYTDbQXKpB+T01Shy0oVT5/xfEG/5UlsOkXtmX7hZrYrnB7suUpSfpagfl1DOgf8afPlD0lO39fF3Ye+RoO27J/KCBMHt4/8vH35HtJXIYLQhiDyAR7l8h5eOJARZMndqzYSW/lT7x1ySRNZJmxG2zHccb9fLFg/TMnvUvH1f/VRMdkTGfjdPfeXeUSeP9gnzSqT8weHj5XdExo2S59YTfZVoztctuTnbA3+GklkPa8jmLC077LrF1pR9t1AP/gwX3lMHt7CfzWgwf1LwBC4ymb3nyIKYfOX3EJ/B2b3sxzmUOi92WpNcs2dtOFSRg+b4CVh2SkbcA1rzcCAjv+RtgFCJLkzZ+YO0CedFrsWKlTjYGNzkgiE5e8odu64YsQJqWRQ8ZAWktcEgfGduYm7PgTv2YPEBkdHR5z8fucS8ZDDttPxBQqe8Gh5r562+fwY5/DuAP2STc40D/g0Huv9gqZT0WRxVvGJKXlIQiLN8zZF7aTmJif9aF8HtkvL93FkJm+R84KpjXJCtmsWWukbs1N0QXzOmdYcHm7QB572tvfr351wGXGgsuNpHGjXUHn8KX1rtJLyIbii4fIrBPe2lRe1jBPnjzhEuxLffzxx/rDH36v/+Dy949//KPyc8+PuRA7OjpFL61Z4wxarcfCMITrBnnAofao+IMmUdioFI0/bsqPngqoZMUQhH3NQxaJV/IBXYE9xQlLcVMPbaGUCSg89F8A3FZY7B3QpSe2yJ/HtvIXN8mER1szVsDksz05qry8JNvnUEwF10vEiJdsXIZPaA0wFJoB3gQW4g8qTJMp/+Sst22lPZ36b+ht06TPJK63XuVpa2Bl69y1ky9IebCEPF5MmJCi25t69aF2mXYIJhEE0m9DL4A10knhszXywK9txd9bL1pxKyb5sYmVnId+ClNFb0sXWxjbSj7baiS28YO2pR83sIlvrcZQazPW3WLdP5Z9drZSLoG/+uqbugTOh0kP0UfDIM1mCzAHsw2PTbZVBmvDarXXFEagSLMDiTDyMER0FYlSmSmN7YugCp9Ip5xrQWDkS2NtUntjj4qcs9+5des2a4e79W2cBeuM1lrtEbbyXKNjTlG4p+ybsnc6qzlrqdj5JaEV/qSptSJCiTvIecxQA0dq8J3ysOB/3MEa9wosqcjpBjnzOoVl/DojbqVxWOn05FjHXNYt4WPGxdwD9m0fffiRfv2rX+sXH32kt/DvoePWzKf5lvDR0bEOD490fHyk8B5e1+jMgX1d+Og9fbTRdh3MSh7hs6MXQ+fWzVsll5y75cNYkVWjj4RWDpm/5eL3888+0yeffKKvvvyK/eXDuuTNZXDKP4PPM/a8WYMdHR3By6HyobwzzgOz/x2QVWSsGEu2L+TUXH7bKkN/rrSxkekIkj/nxvmWVtyJT/LwGPksOFgPz3v5MBRySdtG//cal0amA318VfNJ8msU5Te13qvI5eZMLvXNHJB5eIs1+0zL6q2X7Dp5bDNe1gURFz7c6OupS2Fyi3Q8SQJ8Dnty81YZ+Cmb13kY7vAZ6wXspH8xbqx6pq+mPQ4PWUc8f6bnh8+US+70i8jnxo0DzgUOlPb/f9l7DzU5bmRbdy2gqtrRU2bsNjP7nO+79/3f5e5x0oy8KNr25TLvv5CV3dXNJkVpKDMaZudKIGEDgUDARFV1RcZCkqg87Sg18xjlID8pP++FBIX4CWuaGUBzYGxdq+Tbt80IjAxjAO5X5+qW5+oB1lqJMCy4IpB+WGmdD5vA0zX92peqyn59Z/9As919lcm0rYhiAF6Tfyynx7i7Pj/Wqhl/D7WKIXiDhCWuX55K6zO5O4emObQtVLUEqws0Yy/rsBJjMOuyEj/rsLIN6CqdKAMgg2m/aG9YfhNa/Hd8pJzWt5Tf/HnBLxDZxrkscUgg2yqlqNbaXNuEFfwJj99k7xvEZQ9h9rYr8gzv+ERTteIsK3J/dHSsjN3UXdELYz3xT6cztQ/V4dqbesicsZn0KWuAfkHXhvGtRfi5003iAZfbkwd3IloiwdkL/k/RSfmg8iQyDZOiT1ac3ffowqQrZMl42gaslW1Vp18LYkdN5E1fzJiv4kY+oqOCNfNVTz+EJmtzQU7P+OqIWzM/rMd5gPBC2abspKVYaE0ey4OTJ2hvuN/9pnjKcsPrctOqIRqaYODgf5Onpeinmg/+IKOlVqXt47zAi2wSaSOjjOvwKzxaw4+4SZO2d8SFPyv4EzJqqaqUGWSc2aaUlB5qr4ECMh+t4O8SrCh7Tb9mbumIS5t6NFk/htFHPfUFqX8C/fmwVc4xHj54qHwrOHvhfCv4gw8+aGe1t1mrzKazEMCcvmhj84iz3vxbvxcYf/Nln2YIfv5cMRIPNrS5Vsxla/q/b3WmZalxgG08G8S/DVob3gbJG36lnLSzT5sSn/SbIsOjCv+bTBWLtTCPUmS7YUyQRLVUEaoUmoEQhHkpOGgMawzqEcpNDXp33cgBExrgvHQnHP7DbL0Sun6ZpADF0PqsFMWlQ2Vb4k4fReGcnZ21ReYZC874Y+DNJxAzcWQgdPShyDNF6VWEIwaSpEve9H2QTyvkgOeYQ7sI2j6T/3sP31N+H/3B/QeDgQKj76wpvIEWu6hdiEaTxfZiubnDwxdvHgJe8UTCEDcKuh6fbBvESXTcQJuyjWtbpRalfQVehTdpR1zbhCeuZEA0WU6b8wmr+flc4VsGatxMBuHxZDoZDjwtNQWC0kiejI8Vk3P84qqlKoqzWP7QAAAQAElEQVQj6WutSt0EK3UnzdWBmhjncRXbzb4h+mriH+JtJGB0f4g63pV5lQNv0NE/0+7IWM+4ehlXW/jtb5Y9oGSyAvbV9zE8Za2Y1DNHBW1sMSa7NqFKA01dG6sZw9Ft40Yrui55U4ZtdEHVlMk+43YYs75CB0mUa2xfx4Yr9QXxp84udbPAWLFQWTC5j3VlAZBD8s/ZmAcx/uaQPHmzqbt3754+ZDGRRUWQD9Qk7BbG38Q3mkqBnlAwwEZvERZaEx/a47et6JsRoTf1LDByn3LocHh4qKfPnnJo/VyhIXzIpiLxmReSds2iJG3JQimIv1CuuOLPYizpwt9GR4UWkPqTLnAZ+EcWOoLnNbm1rUKagmtbuXrmpD48xO02fZhwaYjXu+tfnwMITb+F6w3ajmt+5KCLTIDIXJD3Frcp53oZ//rvkfdtjC1K2Ogf3KyRWCSh6xhg3Am1LXvAGHfBrwQkUQMZrCFtsVzQMYGuX62WlpMczSVT05n5VsrBwT6v1vz8XNHDqSu6oOml6VQHrBvzAcF91opz1lbRO9GNSduhR3XDlXpuCH4X9CNwIP0XjFWVUpvBLt8G/t3vf68//vGP+q//+q/2KejK+jYHl5nT8g2kr7/6CqPco/ZJ6BcY6E447E4/225r4ulsqlqQM95tZC5IRVaTIdsblzRNJvNemCvG97hBwq1c3UZHRDcEPfNHwhNLcZvy/LJbmJpIu1ov2e8uWSes1XHY2BMmDgWC+Pvm79sBXObLo8NjPXv+gjn0ECPMKXK/lvqpdmYHHNTe1c7uLdq6C81TFecQP6i8V9lFoSn0XWAUdhMS4Pw87g0xG+c6TaZ/CkD5tAP2rKc61g5JZ1suRYV4O341f94DgpJMpRZN2FdFV8Tfo9M7dH1Y4pYXfuHGCLVibXU+P9czDlW+/PILffzxR/rTn/+kP/3pf/XRx39D7r7WixeHOkbmzs8XWi3X0EXvkbkHUADvq0oJ0ieAg6TSUFucZPpSXLgQ2aPtQsuIRIbGgEQXd0+ClrZ58LV3oimGJ6Xk+S1I2usgC0VdPPG8/ia/bdm+TJcCgk1IaM9r3ARBLfRtPWlD4oK0N2ksxxlek5kcQ0CCLvNuBScC0SBuU16LI2/K3UbKMeVnj11KoX+K7IS4ldHyDYkkgnT9SpktEZ7rcbwnS8qttaqBdX4pVTYxyQJyHnJBE/qEbO22ixpduAloaTbxlTIqZYpituH2QmrKTfqU3WQaPiQq5SVvKUUULkGHbRwrYXaRt1BKVSFtwuSiIEXNMdo9e/ZCX3z+lf7xj0/0+RdfYtDDsEKaWqeqyLXJJ3PIalgZaLggrXFMIlDXrgQF14LH1+Qd/Tcla/Eh8FXY1CzoGjCWJkGpbKvC1xzM72Ik3MsHRoK9XXTrjqY7M5VaadCgk7N3iXEz34Sdox+yPwm/UoYgMHop640565MYrMio9AFRQuE39Oh8o+cdQ5PR5xik1C+Q33N13ZnWq1NwovUad32uNcazJVjMz1jzYMRCR+1D3707d3Xv3l3dvn2Ldc++sja6e+dOOyjOIfIOtGfNc4Kx/jnz43MOhc/Yl61WC3TVSh3zj8IfDFnighU8Bb1WLUVpU3RlMKOs/f39dg6XPeOwxtrXHCNvjMAfffQ3ffS3v+kfH3+szz//TN988wj9+BwZOUY3LtXK4OzOtjJvho/hUfLHn3k7vBtl1zCz0E7b8OVyXKebbWJbXOTTShPUriYNIqtsy4U2lErdwVTT6H7WiKFlUvM+I2zW2imu9GXOJnMWGbpyPkfNqpRhG94vdcZZ5wnG0zP4GLp7CEr/yxQAjMfmad6549iWbRVgl41LmALxHKCbrjTpOm5KRynehDe35ekb72L0CW9jkD+D/jlyu1wuWGOs1DP/JVt4kvV1ED/FqY+cQnOtRYFNX5C4j06ifJoO7+NZq8fY2yOrXs8xksbIutIE2Q7MmieG3345V0+9CIQK82tJ+aCHBiiVDeWlSmCC0X7v4Jamu3tymVArd9Kxhjd1lW5BGQuJOrH8tm/6xtArxs6IfskYyv8anh+pWxyr471bHqtfnUgYj91DK+OuMP6CigE4KLgDMGQzRgo0XgBhKzTcuFD03W+TZRu8Xr/hqGA+d7gygABqxJ/IgEy2G89s83b9TlhwPfxV7yl7wJq+mZ/Pm6xHTjImbTcZqOjCjJ3JZKqcxU9nU8IrdDAWdVN9CRuhX8Y18n/jplHx9sjFJRIq2b6C2XSmvf091u8zpU9jIzk6Pmo6Mbx1Ib1M3HUQ1O70UfOolNJ4P51OZVuZl6K7si62LSdZHvhDV/oxeiD9a1sT5uxSq+wiXpP6Kgi0TBjgxvP97382/+tqhvm2Gy8mrLcmk6pca+wkK85H0166prUkD3sgxrbsDcgQPbRcLtsvVMyZ1xaLuZK/0Ccp02bUU1B4yWBM972ExF0HRbcbMlt6enAY2+iVDl3aodeCJDJ9ETmYTCfaYT2yw1pkFx14+/Zt5bz2d7/7nX4L8gtZ77/3HnP/beawiTrKyQerMjfFjpY9cvDs2XM9Zw+Tc+EXuMfY1zLHpa2pa+DXRBN4FtRSmJ8C41o2oP0WVx5pRHgQBsRP8JWbNHZ7tGBkNMJFQHtVK7CWCtFTpZGm8A4GLJgYMqEuOcxOh4krjOpSGeAVpuX574Zw+fVIbJOst8gap6z2oBfon/RRh8DmUxVrDCFRJEOfzVE85yz08um+U/xz5X8knSBoUW7nHMKtliulqBkLwNl0xvy/ap9cyCBLORkwKTuDL/4sNu/du698AuKD9z/QvQf3WNweIDMzdchC5CPp3labKfKiKFqbln830DjTwrbQj/CTO2V28Ct86zmoiBuE9iWyHqxWS4WH5yzIwosFyifxZKet0wYGkFo+Fj4rFFri8540tpvSmzIZBxlPFYUeOpQLwRjbQ9KEaHDd/MMYJtHw9hM/t+nY9v/EZL2r/mfIgVfJB9L+qqg3bEXGh23GScBEWAYk+wq91+YoxunoZgyPWBKeNBmfQcZq3tcsQmy3sTpOuFm0xV9K3dSlGy9axPjv2bB3uABdkvLWLNJT3zkHDdG1L9jgP3nylI33NxxOPmpuwqJTKjohm/dBp/5K+ZnNIBv5O3fvKkaTLDYGesoFHXZ4YBXm6FIKbmltSHn2sBhaN3rWbXO8YO5eYPzNxj4G4Oj/fKglm87mZ9McPReeZAGizRVd3m3akzat4Fc/6s4oUtI5NFTqL1UVlLyX0ngnWRdXvA08uBM+ioQ9pM97082U3Y+IMkzid/jFcqD1Nf3c34RRDnA7kLQZwyMiM79MxqRl2xhbmbDRv+3CvU2U5cuITdgY4DHOhHDAiLrQTVDi6Q9ScacQtyDzto1aSjMMZiMU3RkdEl0SfZE+spNaig7LIdYO68zoyEE/nrTDjAX6KWHpW5HeHvJkY9HCUucmCO+7+0fmQPogfVno6102vtng/va3v1W+DZz5Kv8bKeHpw5Pj42b4/eabb/TN42/0+PFj5dcuDo+OWl+vWCtbVmXuK7UqZYp3jX1uqfmbq3bZJmgbLbg9UAnqNnNS6r9Ep8xloT1inHSSNVzIM7Lfc9jf9StlnbDkEDRux3q+p7yeTA34Rbog4eHDYrFiX3Wmw+fHOjmOYcAc2uxwMHDAWLitvd3b+Pc1ne2oTjgEKkM77SKNJOjmC8ouIrb9F4E/oecl0lu/FBm5CK35oFhDmG0rfYsDJ/UySJMDsXU37EErsjCZ1pYnfbCmH2zLpUq2VqxDsl55cfhcjzBixJjx8d8/1t8++kgfffSx/vHJJ8oH7PKp+yX72uxtV6yBOH9R3wy/buWkLEOvKbcE1Nvc+BuKSNnoFfWKyzLP3Lg0tAd5ex2GJMPzerqbQ6+n2nqn2q23q96tuJTbQ5yht6SNoZ/AhAUEK4hcd6SDMbq4SNcaPbq89JH9pEsiS3YeSozy5DHcyTP4rjxTT5BAa/iLv4E8HeX3dFBPHQFJZJNuXEPiyi311Qd5U+6IRMYPYTSpRSZowJgf17ZsQLm2iScXdWdMB6GBEIqhDGLbnXRJ2l42j62wlp4yEmPxRxzPvA4wToCTtBSO7/J28jQQ5oAHZaT/LlFlF12+D36RroN/GRfZY3zyyWf6+ON/6NGjxzrFuJg4IwdSoeCrd2the2x6cuO/muqff0uxr8JNpYeVLX1kIy8wLO2OQWNnd0eZZ/JTyDs7MwwdU+VspVRTFNyFF2v0xLKd4yzb3izylT1MDmHzjcqsTdbMQRRPHtpOZf3mHE24wviL1Yq4JVhQ+znBZ+CU8k4HF0PVEoPVYnHCmdkZMrfQdGLt7+/q9q1buoXhdw9DcOXwttaiCXPAAUbae/fuNUPt/sGBslbqqC80nTTD5Vkz2obO5bhfRX81mYRGbV1p7fhaS2k8uXPnlt57+FAPHz7QXQzQs9kUnbniPO9E7QO/z5+1eflxm5O/wf+4ha/YO6es1NOhc/MehIYFe8YgPDtvB+8LLUm/3tCVfCMQxYij3P7EU+26Rjq8asHwtZdNalBK1QQ9XGMkmE7o15l2OWSfzWZKOAnhe9eMMambXiPIMuM4dEfXh2+NxnkMqEu1NnCOFzcykVptx2no8+RheyhrdOXEvF1QJPemzB4e9K0toS38zYcWzk5PW/+vkM2QUGpl/TBtfNjbGKZsq0dm1MaFVOh725Qb0Bh8lzf1MLd2GFTXMbAiszHKOv97F0NqRc7dLTG+LrSmnztkDgGXO6kyXxagAGLy4ag6oS9Yz0x3Wdfs7KtOZ9JW3WZAuRllVyox3gaao3nOeR9gncs942V9Qp3H4Eir+aGW5y+0Oj9U/OvlkXpo7btzunlO+gVlAAMFS8oDtGEwBlMfbSnUDXdEpg1w3vT2DQkvwgZP4y4P7ssq8jJCg2dILVjjC+ifuLotnTZnDJ61s5rz1vfRIRPGTEVWap1qMp22sdPCY0REPv6Jqn9RWaMngqHzaJqvoqKrw7cZeif8DK9Pjk+04szLNn1ZAO7VbLxRIuOxp5+G8qWkShmzpr8mWrC/zX63y9gV6cEgLr068rY1M3HxJ98EHVhraX2cpFfxr/VmyC3wr9SqCmzT5u5C/62YT0a+GM6FLz2PguwmffrF+GETc+1SMaRnvsy5ZfJu8zzZqe6Vt4l5FTJ6qZab2qks5Y4IfT39QzAlDHcppj1FkZf72MTe/+B9/erDD/WrX/9Kv/rVh8oZbn6h4+Bgv6WpjMeUc47d7Zg9cozBOQfOF3GePX2m+BN+dnamfCAo82/mrbFO07jUGb4MSIi+90UZRbaVRqaUgr+iTKZTFD0uCVpcmHzOYXYGRBpgp2I3KW5MQfDbSwr5t0ETF4RlaHneXgIsYvZ6+xyh3PTZ2C9nZycs9k8U4QmOjg6VAZL+yqJojsDFeJ88Eab0Yfrz+PhI+dTBOUbOjsk78fkEwtnpWVuIJN0MBZZPLMbYG+TTqcFamgAAEABJREFU/3kffrYLOWHSsQcZSvpBYMOJNHt04/8n8b2KglEKxLqmawqnR1YTEj6E1rT99OS08Su8ODk+Vfi1ZoGbzjX5Mw5qLS3/IgslFEEpKGcP4yftZqCoMsBnTMCZRJK+p4Aevg4ttwrpSy3KGGuoVbaVy45r3iWeeQyufswrTL4JoWEMj/8d3nHg+3AgMvSm+Rg9JOdmFKFjGbD9FXTKuBuQtH17j05csJGJfstEGj14zGQbd7GYM0x7ZcGcnyM9YBO+f3CrbZ6j54ZxO5EZpzaj0K+n1bZKxjO6wLaiQ6NTMnGnrtSbg+8cSuabKl8/+rpN8qE5Rt/8TNj773/QFgoP33uoBw/ut5/1Cl17e3uKLqmUbw+EjO3X5rITHgwBiY/eCg+i+8/YKISGIw7e80nG+MOXxNdaOaxgYYJ+D83Ra6E7tBXak/hSSyu4xbeNx1k7wE/aRCRNeDZlrRB/IZ+LZZOv0ZZUrwDxm72lhN/kLRV9KPoaHd2jN+nu1l89nr5JAZHv7l8kB9K/mZtvRPp/AwSCO1rhF8mGTaNe176b4+xh3BXGn8wYgl8xrjSwXkmYbdkbyNSVstx8BGsbRLb3we0v/JJ1/bKt6M/orF2Mg9EFWUdmg5axW8tEIk10Tz75mnVWdDBBHE6etrVX9FX0TNKPNcQf6OJyirl4+7f1/AQNt63od22uwvsOByXZC+TDoP/93/+l//6v/1Z+DitykDk4h875lHN+jjLfCP76q6/bh5+ecxCdA8905pSDDtsSt3LFj9uD3On/IPNS5tfmMj8M7rAGiNwMWLFGH8K6TZoVxoA1a/kcsIxhg9ura4fdC83Z/ywW51pzWJywnrmHEUT1oYLTUAzFvFzc4UMtU5JUDnY69NFEBwd3mbsf6BbudLqvQnyd7DYj8O7unnYxXExoa6nW0MSUfVHk4PHgjM8bUoxRP5ELgbmBNmhtiR+KQi9qB37ER0DmbOLaPJ/X8HELPfFjn7boWuBbUcpMXGDCXKwVfZVfYnr0zTf6+O9/1//+6U/605//rL//4x/68qsvlUOUxC/owzX6rpULMdzUAhEp1Cn7Klpl8vBHGhs/ECHiMlD8zdMeUt7187kaVe0BTTS438C2bLf+SBixIkQFPsAUwpFtAm3zlGxcbrUrfXgVdANpiKR8tTEiJXmgV10pYoxLwi2kf7v0FegZr0lmW6aiUkZZ4L3VQqwHpC1B2tBAcLupawxP2S1s+0F8B+2pM/oi6+AYjprLIW/CEpcybSt02AP/Ej7G29aEw+LMeaUWtfzLFfoEXZDM23Xip6TG81Kqhm/2IIO0KWWuqDeIn6SEegB12FZpfKi4QZENWlgZynSVCevgX+bX/BT0xx/9XX/760f67LMvmVvPpHEA0n69dN0Y+FKqHyWAvlEgeg/56pCLjnHfXN5b30JIeFJrpQ8mmnLessMeZpd1R/ZUo+GVZDpnz3J8dKzsfU4508p79i7pxx5+deF9Dp+ZI/JOB1JzxsRa1hL/ApwTfMb50WmDPVcpixa2WBwxdxyqW59pb3eie/du6f79e7pz9077JtkE2owsh8O0iLJEuUIGajPq3To40G0Mxfv7B5qyhwptOYs6wxB4Dr2ZlyIb4Yn18pWwBuQk/Ahsi1u1Glru6r//+z/1P//zR/3Hf/xe2W+Gd9kHZk+an4f+B/rzs88+a/NyM3ZgfKylqkJPrZEtK/yKbOW8MHN63LyHNtsqhXSlSLocK+mzNfNuR7+FfuWCEa178acvg24TQDGyPcg05VXqDg3p3xywt/7d29c+htA9DOvhbRh6ztlmzutSHwVAS6HtVfHP0//s/dP34e2y9TVjFDqSVzxav0BD3LwTpB/son0pu7Ub2V5DT+ias/44n5+1L+fMobnDaFvg587OjHUDawhkezgLqDLyZJtiLPOEdJ7jTQh3IpKkAcNot0aGV6fq16A7lTp0QjdX3y20zjfOORfplsg0OgwhV/s55b5QDPVRiKHFnG3usI65dfuOdukH10qlm8pgWnxFnRowxFbGT23GWsYLRt8S+Fw1bn8uQUe/Pqb+I4zAhxh+X2AEfg5e4D/UakHc8lg9dCv09nOO0jfGX8ouLyEfIsu4DXpo+/53cgdXShh1aAt8KbaFbj/CD9uyvR38nf2DrKzbh/jPMAxl7J1xrhN53+OM6Db9kXmocg4/m03bPiyyknnG9Jt0vf7r73p3bTgQPRd+TyZT1u07LXTJejIfJsxY7SPn9Kdt2W7x46NHz60Z05EM2y0+OmyHPdKMcZx0Kb8h6TL/MHiTp9vMcUmTcR+9FxpKrcp4p7BE/cuj2KqlKjo97YOdTa4X6L+cF/TwQ1yNR8zJxaWlzU+Z76HzI+fpg3NskYeHR3r+/Hn7AFPek7dUdBZ1yNL3QbKl/0LXAGqDppQddPRx3MTZVikFVNVaZQ/vlXXhzs6ubt+5q4cPH+rDDz5U9sfZF+d/B9+//0C3bh20PDlvzbl05t2c0b54/kI5L86Hph99M3xRKG08OTlW2hhZzLiXpNAxgJfcjfB43hz0R5oMyEw7RSuUT1uNHVRR+umEHmGNITFErFkgwBbSql0dGUNIe/m3ecAw2tpvbWaZnfQSIin6oa5eGSgLJu45RskMoDkDKd/wzScKz5gssjDKAiOCk3SLLC4ysMpGaOVWRvIuFkvm/g6BLppMJ5qwANyZ7eiAxem9u/eaMD94+EA58MlibIKgZwCIK/3focR6Bkhrck/gT3wj1bRODSEnAyeyu6L94duaxVcGYGT6lAX3ycmJMhBP8M/DJ9rTMlNQZYAHeY/CXjMGUoa4woPETWdTJt+pprOZJtNJ46NNZuBi1VKUtBlPhbBSLHsDWbl4xcHf7vbQJko//BUuvaqW18W9Ks+78F8kBxBSO7IJfvAGInfML8x2bLi7pqsy7m7CijG5Ykw3YABeRCcyjgfdxkaHcS8GU+a2HTZU+2xi9gL8WVhE32UcD+NSb3SFAyW8oNyOOTJ1R3dEn+RbKIeHh22Bkg139Ey37tuC5tat27p3/37TqQ/fe6B79zg0uH2bze2+djkoDj2hxbZsN1p6+NCxcBznW9ubuL7xJrpsaPN5Wyykvui01B16ovtTRnRQLRVdNdMeG4jo8op+S7ht5Uq6uE1XldLqSVhgu+mx5JlwwHHJtyIVK3+6dtGL10LUpokEtjhLpRalTFNfwtLOAR3dTwh30r/DL48DkasIRNwrSOCmubZlvwKbNL8Ix7SiIQIPXlpjbuJxXrrJZw1/PbzrWI8F8SdtG89mnJq3YHQ2fl4vbljd/KObl/gHWPZVlFqbbos+if7KGmnOejTrpYJeKKSPfopBMLoxYYaW6K3oqiD+1BPYjnMDXhV+Q9J3QW+NA7ZVyiA7GaMr1seZj6L/s6HNRvc3v/2t8m3gfPL59q1bSlz2jdnc5meunjx53L4N/PjJEz3DCJy5ac4cvWbuFNd4xnbhJox5b8289/Kc37X1QObcxHXM70kXmvrIPXmyJ0ncanPQv8Zdcyg9YIXhZskB/plOT9lgz0+15uCyzUwZc4wfcaCZPV4f/0WYZBfaNkPedzWd7Gp350C39u+Ce9rdvc3cuqfJlLjZLn7AIdB0NtOEPVOb4+CldLMcM+JTW4Necf34wY0Dm2pD9wgxNwNievoJRy5uGJpnNf1DXPiY+G2k1BZuyhj5iz95E5e8a/r1DD0Sefnq66/1yaefNqNvDL+ff/65Hj161A6CstZZsIeNPDSQr0OuqBpeDoXalh0ZdiOjI/IKSJ88QepviS4e5NOQ7yLo5+AJSWnXhrbIT4fsN9IS1zzwl7bGaxMY8DL2GV7ZhMfTkFKapz3yFogkQ7Kefk0IIKwl+paHk/mGNH3jebcpT6Syomdqqc3/Uj6qpEO5+waNF+FDyPAkkkYTSThPUZjaBR/Cn8xP6+wXmk5YK2EjP2xrmCtTu5UrdK7ReUHKTnwO2eMm7xietMFAxaZyirBNuywzPpJHXEmTvEO9l2lDKykVPthFBslT4EkD7wlzKSogfgmTJQac6NqvvvpaH2EEzjeBHz9+qrOzBboyhk3r+rWp9Xrwj/9Ov4SWhvag+wjrtnR5B/9HXpmm2GbPUDSZTtCzM3TvDnsa9DF7qAmH+Db6h7GwYC+Y87BhjbFKwSIK/b9SzsjyIQCqUi63OWBNFy/VY6jqunOtMFatQQf6fHsRI1b8gb3QbCrOxfZ0795t3FvaZ18V2bCGv9Yc2rFG1qKbemiqpUBz6N1v+74cGtumn9aNrtCcuXE+X7Rv3EZOGn15XIN5L+SFYOR4TRm0kRZkXs58HOPv7373Gw6iP8AofK/xKMmz3jo9PdGzp0/1hDn5eQ7Ujw7bl0LOMECHX6EjNCftEv2a9/AscXETF9o6+qa5MDJ9lH7roSE35Clu+BBP4m9C0tlW2mLHLfRvZY6dKIaUXYwA4551lzm1Mp+mnNQbN+0P4u/RK6Et649GM+uM7IFzHpBf+ch4Tb4g6UNfgxqFPN/u7SYLQ5mpb815RQxLjbYYsaEvdHXwUaSN/M44f80Z7AwBa+O8uI330vRAaeT2yFVPW0O1JXL6Es57J3spI7P55m2Mqd36TN0KLM+0Xp6Dudb0raAJe7HclYaCEbi4KrTsItN7rOn2OLuYsK6hVK2pt/UpD0NHUBk/Nd/M7VcYexdgDs5VR+Pv1jeCjWG3X51Ay7G65RFG320caoUBeEX8GiNw14zXZ3TvuYRhOW0qqadhrdHPiKetHWm+301TLjI2P3J4EUDJl/5LX0vHa5YwjtvgV6Qm8jvcPeNpzVpmzhoo6+WTGIPwr9ElBR0yRfelf6acxUynM8Wt2G2MrFxWY7wj8L67b+AA2gpeZ1BlvEXPhK8d+4U5Bsdzxmd0hW3ZFg9uXHGRjxvZRBLwtFAedmn9EQNm9Fdlj7yiL5fMR0v6b9WAvmY+yJ4n/Tb0X5U3/UeJ+sVc4QntytyYDzwZ+Q1Pl6zDlpzZruHNOrwID100QbZ3mMt30fs5VwgPJ9ilRDkdejJ58kHifCN4mMMHbpkE3xXaulLKiMhDxuAIOlkUL0Nfxl+tRcVGF9KP6M+kq6Uwt8+UL/LEXpbz3Xww7OGDB3qvfdFnOPPNGXT6u1BG8mUuiA3qOfNw5uPg6ZOnbX+Ts+TEpb2Z09L2zCE9ejc06ntcZcyD6OPtZVshJkxOB02YYNMJCVtgaMwiarnKwqhXu8wTb4jo6bSgEZNwotqNnyTN+9oH6RL/RmmT8EfEQNPwHKvNgB39P7J7UR3dpVpKQymm/y6itGZQpb+yUFujxOI+49AlBuIsnvJN3ocI4+7unqLkEp88+URR+6bvw4csaDFM3Lmj/YN95VMskYtaq0opVGSwfW/e4wQt6sLT3n66RyS8b4vjZeQYhX56dsrBz6nmKPbI9pyFdvxzJtclyig8Cd+ioCLXtZS2CM3ksEJRzVm0ZUyPRZ8AABAASURBVIEZfmQgZ8KYcchTa6EfjFIojU8Z4FFcMRBXxpPpp55B0pQd5aRsXblGORvdK5E/0Mt2XfFvwWOVW2HQr4Yx7p17lQMj07bd0X815b/Sm20Zgm1fuLz+4HfGSMbhsGFaasFmZRtLxvRiMW9jec54XjJ+M76SJ5RmXGYyvo2R9YBNTMZrxmTmN5sUG3zXhox0RQ/M0RsxtGaizmF3m7hfvGjG2NSfT4P99re/Uf5PxAcfvK/7GH1vQc8e+negZaK60a22Gylj+YPbq8scywIpkQV9ZJv1SN8OCPIhoNOzM53kgywgtASZA8KL6KH8HEn0/i14EJqiz4NdjOD7+/ttwZL3tCd5bGvCxiL0JU14mAXN7dt3lPektaEBgkIjxODbuodmtIDr2qMFbj1sq9Qq0y55LLOjyE27de3aKvtazLvXn4oD9Jttuu8qCHglRU1uiB1dvJc3QtNv5hnbiswHGScj8m4P9emXdnlskHX9T4Ro+wqvoh/g18jL8GaESRteBni5ycBTObWI+0+iZyOSsqMToi9S75p15wpdHD0c/ZM+W6Kr56y/osvThIRF10RPLdgY97TBtmw3ivJ+HS3i3eMn4UBxafVmwz1nrs1cIbnNXbdu7bdvAP/nf/6n/vCHP+iDDz9kzTxT5OCc9XLmpsyPTzAEf/Xll8o3j2LAy9yt1t9WuxDN1ufMdZGN1DEeEiyRpyUylDX7En/ixsPclgf5GdyOTTngkCX7mqQLzZHH5FuwhghNkbvjoyOdn81Z0lqlMgcpbdyAQ1CpMg8VRlZV8/PuMmVPdKA7997T7bvvaWfvtupkF+zQ5gPt79/G3VOdzlRKlZnXCuv/UgtNtcStaxfNvhbyU772tHnEDXRs6CeFMr7X8D1tqrUqOqDQ3g6dMB7oUBj8S2rYTHGDD48tsydK3vRbyoorm3J75QO5+Tnbv//9E/3lL8NPPX/5xdc6PDxm/3aOcWs+4HzBWgv/xk3/rjcH1NSglMdDw2Vko29yueLQ5joiT2lO0g594ngbEn5Bewv50R/XKrSckItHqAMDoYnZ8J0wfC0AN284vNLClleC5dp4edHWRZqWmFju5O3p2yTwmMN5+46g2PR35ESU75RlybYiE7Z15SJ96t4Oa+9jOO71uDE+4fZQXg9vGlInYdFptVSVWtTcUhoNyZP8Fn+bdLYRZUIpI7Tj03Z+22nKgBTAa5zUl/Q5V4ibsJavVpVWX5GSV5LzFz+weQsYIzZ+0pbQGrjIJgzQFOS5V+bV4+NTff75l/rb3z7Wp59+jnHvmZaLlSRDV9kC74TRFP2kFwRc7bpwFRAOs7k7MLz3yF1P+IBNeBqfdUxrjpv+2d/f1Z27t3X33h308I7m7A/POPOJkc02/VwwMC11hgF0yXwiDFd2BzfWKt1S7hbKz+X2GMoCYzSL8Wy9PNFyfkTcmXZqrzsHMz24t6+Hdw90786BDnanlC2tVgt1wNCWmaNHF60x0C9Z46SP1uidnvktJOdLNzPOjmI43tvbhf7a2hsdFppD42I5J2wtOg8aw61LmLY3JBb+kFAFeSm1qILo4132mQ8e3Ff2oPmljv/54x+Zo/9b+cnKnE2dsXd8zLycOfmjjz5Sflr/iy8+V/aymedTzg5G16Ayjy3hWebzfCPxBKNU1nQrzoZTt23qL4wLy7YuL2jmbu+bPkz6oS97vEQmHJ61NBvXNuUBF7kUpT0zaMk+Pt+i3sFIEL4sWA+cs7Y8A9kPi6qTFoe+XrW55OT4RGlr2rQkfRuLVKvNBRUpavP2Nh0qCSEUmTozxyzhYTNKX6yjpPRZziVm7LuzZp5OJyqlqgtfKKLWqgr/C/0bQtesb3qMIZGzAZ0KVtwGZLp6rWnpwVrVK7lfIOrn8OMUnYAsL0AMweu5um4FxzsopGSnNCS3r5pO93TnzgPduX1fO7N92VXduic9aaGL1OTplRzxm/qduppxdgk9K7Amfqg/NAyYq/SsuzqwPpcz1panGKNPoA9A23pxrFXDidbEtbHYnVPefAvDu71QA/U2GkKHOjnI2AZq6CXGzBXQckJ18+VrwXkPRK5NFHwY8icccIuaAzsvgb7zlbERWT7mTCdj7Rj5zVn1EtnN+wnhthX9MZvOFOOam2xAGzQxqN6wzu9H3xsW/taSfS8qh475FhqsUoomjLfYR/Y4E9vZmQnWss48UXgdna0QEGhzJQHv6acefd5CN+9GOirjdZeycm4WQ+YS/Z9zuuifBf7Y0zK2S6maUd8OaQ0da8oKUmYrW6+4qOsVMT/LYMPAQvsqOiy6uckrPOw4KwhPsj9LeHgWw3mwg66fMT9GF+4xj92+dVt379zlvPKWailaoEczvyd/ynmbDW+iw6Nn/h77obUBmls76F8z3lJvdHqr25LNI/mk5p9Op0r/Rw5iX/v1r3/TPiyd/x388OF7un3ntnYyj1mKgff87Lyd5T7HZtf+ldI33+jJ0yfK+4vDF8jjic45c069+p5XQT7JCpWiVpAGpUNi5MpAKAhlBSauQyAbozeTVcJaXBoK8h5Q4KBzrFZ8Sm9heb8BF3HxEB9nzHPdn/fr2GRpwdv+FvBPPULFNlLY8J7n0LqE/bNIad8fPQu+9M0aY2Lcnn5asShIX+UnsWLwHcJ7FqWrhp6JoZSiDKrW15OJMuhmDLTbt2/pHsaJe3fv6Bb+vf29li7pjRwMrd3QG2cIECIASIHHHl0RdglZCswjwNH2ZV7IqgvIGvxxgUwKOE+9aUPPoOxGwIcWhtT1YORBlGwDcnvOIVQ+2Xh6esqBz7nmHBYkboWxvN/kj5LPz4iFf+GpbaXtQXgUmMVDx+Kq1MLiaMLAnSmTRuIqYQXe1skQ18JQdkO4RXEaLhqBp71bm/B+4+rmq0/w28Z2odv+V9VjaLxES0UjHE976CJeb3TRW1SLSA6p8Q+ef8XnhgGN9NE/ugmMP4j/Xw0D3bYv+rffdNrYZaN7vWX2kCfjwh78tkVBun6ljDWLgYzJdujL2Ix/xYZ5hX/BRn7OxBd3yQY7m86M4fNs+hjjSdOhA1NurRXdNWV87mqXhcMO+m3YWGVTVajeDaErsK3xStuC8T1uaMtiLXohC/DUeXx8zGHki/bTzvkfDjngTlgm55S2t7enTPoxAOcnQPLtqOjX/VsHCj3RD61udIbtRo/tVMc8mrHRt41W2pRvOaV9c9qZhX8+7R+cQENwhl5LXGhLuuRJQbZV0UHR77ssMFNvFiT2wIPUX5kDAnuo2yxqavjHwiXp044ghuLd3Zka3Zu0EKpc4U/cIP4g/tchtdlW6gtq5eAA2Cyfka/wO/3QgF7vG15X4ru4n4oDfkXFrwp/RXJ6mDl+jIwQUQDiINuKjNhbbvygJXd7kh8pQXYiM2PI4P6YzxCe+uJ+B0B3G0/NTf6XkdIah+LZgBaTkGfy4bP4gy8FcItXtTxwZ3B5fWt3z4FQ11DQY9PprOndUqzoomDYV8xUSm36LDo767fooVIKh9fri7TptyD6K4j/rZH6rqDvxYH0QZ81cnJbrQ+3+8Y2a+EZhs99ZX7LXPfhB++3X7nIniL7jKTP4cfhi6N2sPzkyROME0/a/Jmf6syclsPZyEvm2BV7mqzVnz571r7pmY3w8xcv2kFu5t6s0bNGSNpxnuhYl7eDE8ZBwpccSs/bAcG5smZYcJDefvaQPdI664xFT3iH7HVaLXt1q8w7ReLgU/2EoQi6Ce2dIKNVq65q3U/Vl11Nd27r4M5D7d9+oMnOgTzZkcpUZTJTviUzme7IyDuPNuqUQWjjAA3XZvhu4glL1JuC5OM9ZhnfR7eFU6dtlVfATirR5p72bgGqeLvxSULCycIz/ToeRNhFGc+BNsXalkvh1amETJSahvNWilVZZ5RSlSuHKOesb7KuefzkmT7H2Pvpp1/oH//4AmPWl/ryqyd6+uyQA5BzDvLXms97+i4Qe1trTf+tgrVCYooEm8qgtfl6niB095HpDTrcIHoJClvqjv3lkIYQ8vQNFPkvckP1FUrbO82ncYS3tw2jNn5C6ag8B6TLBh9P0rT2UwA3AWppr6TR1Ys4t0RXg9ubhVxYNpB54cZfSmkyZGRDb3BBFW0YEppyAhxut8DEO2+UvQmg+UMDbKtUZJO6CvUa17ZILg2P5tjWRZykyGnQ5N5SyohB1+RJfQHJLu68R3a6kX+WbCt5AtuyuPLYwLYcegJv/N64CavwCRi65SLZtMtaYBx4/vy5vvjiS8bNp80Y/OLwRMtFhx4jnSaSKuMjyDto32gw4Vt3WBRsBX0fb0q9jm8tZ1Nv+HY9beNj9njhJS3O3SBq4U5fzNij7GEE3jvY087eDvp4ogl7mexbUmbOeLJ37JkvSulUKsBoVbVUxUg2wSA2Wc1VMY7VxZkq/ul6Ic9P1Z0eyhijdkh7a2Ld2ZnoYFq0j0F4RlkVA1RJ2m6lCeUze8DxDntTJzoAoJygP+0I3XaBtol2OADeYY86nU1Vp1UuUEr+5XpJn861WJxruTrXGuN017BUj7G6W6/UQH0EqCAbUwwZU/Z0eJUrYbs7u+xF77ZvIeXg+be/GQ6h84Hke3fvapf6e3TgKUalHDQ/YX5+/Pib9qsdz54+R+ceo2/n6Nk1zYgsdVoia3MMGZG5zLUr5uw1bWt6M40L0k8g3tCi+PEYJMx59LwEOO2VNONrgiTLbk8VPNM6YY05a+duO7MdTSZTTWpVqVW5evJLVilFubIWWK9W0L5qNC8XS12ANcIKHq4xpLZ81JM8cF8d/AgSvg2FyOtwL0iTi5Vqc04ojI8d5YYnyd/81BW+hV+hS9RXWp6iKe2YIQOzZvCYqtRNe0jUAWoQzlAz5abfe/q94DcyYeRUy3Pk80wFWamRY+RxgjG09EvImSMrp1qtT7TIhxnWp1phhF17qXVZg15L5I6U+CeazPa1s3tHe7t3tTM7gPcTypC07nB7PD3k9EK41WNc7eFBR3sI4V2KKy7Dx0KfOCH4jVwX3IJbQ3+/whi8VEkboLmnDR3jbsU4W2MIXs2PtZofNayXhxiDD2nHofruiNKPoeFIRccq/SnAIMwYNu0ujNHCuDbtDwo0GigILSA0BsJPYVv30JDIQQJNLXQu3iKaQv1dQ581AqFKfGBLUMNjc3vLjT/YBG2cngIbNjSkzsjjgrXrgvXQkjHWUU+SJ92K87D5fKEF4YX6IjcVWXHZlJ0GpcxkCE0XaAGveCRv8IroHzE4VCBKuo6Q0MLwtDSjm/biv+mGPVdaP+a/njbl1VLQK1PtMAZzph/9kb1G+5Ao545L9EbGbI/sJr/zaKWHgBEEwnueKlQ+mdamW9M/c3T44dELvWB+PjlBptGfKWOKrp4y9if0YeqMGNjEuMiOezMsU833BVlzQ3bkLd5Xwa0eYv1PgKytGNpTSmXdX1RqxlKPPlo1Wc5+LmkmOa+MDmQuHHVh3BhRY5fgGGzwAAAQAElEQVRqODigr2bwuGjVdPuacUljbqIxdb8WZBruVH8FPX2ZsRidHQN15oqOsBQ3rt3iT5+JnAbRJQNPe9lWQa4m9HF0+/7BPgbsO7p3/57yhZx8O/jevfvMzXeaUTvnrFkDJE/4ccJ8fHR0pJwvv3hxqENwlF/qODpmL3yi07PThshp9MEgn6lXjTe2lSvtiK7q2vzcoSdpRAJDbCmmQyaaTqcaBHGiWopE3uR3PL00jxHt7EwmbjKdtIbZVjrSlEES+DA0PVmUy3ncjKQfY5p/K217HyNf4yZL8Jok3zFqqDnPIO1Ii+If1snxfcci33Ly9FuEPouvGHnT+ZkQ5kwY8Z+dnimHJ/F3LA5mOzPdvn2n9e0xiief7Ds8PGTAiPDbHNQ8QBjvtwOc6WyqnRgKWFjVWmW7ITwYhYdOVi7noTy/HU46yorTcJG3eZQwm1QuivBHxgaXMGQr8eF82t4xGWZQRtiDDqHuCcvAzHsmzSMGzWEGCgaSIwZL/IeEndD+cybVFQvr8HDNYqaUqrpp6wolH95lg5BBO93I+ThOErbDBLG3t9smipYP+motLEQnSvop4yjpGCbwuAO9bLd2VYzDiZug5AoJCnllyeYh4Upq3l6Kp/lTOz2wGbM4+u5XyruO71bKhsTLTAQM5BlKLfGu7ev6+3bchX+gKf1KCxuvmp9GbrsXyX/WHnhwQd/GH6WRJl6E/xOenyhrutGmPSBNaeBxpX9u6C/bg8wztkodxlhk3rYsLlyeF3fHBnKBkTcHwWcYNIPosIzFNRuFOXEZmwlbMk4zfoM2ObMICD0pP4uFGCv39w+UhVzGZiqJnlixeI6b96StW3QJqlLGdYgrYWvyZpINfdGf+V9KX3zxhb788sv2f5Sic1bQkU1pjL75xHU22/fu3dM+C5bojWDGYq9st73xTrLdIK4OfZaNY8Nm0zhHb6WO/BziZ5993urNt6iyOEhcz8LUxYp+ST17GKCjzymODe+wYbC90XViH9cpvIu+XMDb8CNG4hwWJH/4GDdImT10Rl/G1Q1XG79tckA4iI/oy3huuqFDDUOkbZVaG+2lVCUu9XTo9o52dfBDuZzHO/zkHKC/bNNNA67TY98cvp3Odnu1B7e9vMHDsnJrvNqrkTzkjnsMjvwgsj/RnLJFyEjQa91x9MTdTpj3LdCg1q7W2iG8pd6urvGD0Ct8TYKAcO4rUbxfv23LvhnbaSFHWXNF73W8VMbwjLXjBB0XXRm9VGphE7yr/f09lVKVsDXr0h0OHaOjJpOJVui46PUFm+LE5Rub0U0d47+1l7LfuZf9t90H38dvX/YtHf1SEbYvwtIHK+a+NXNb19bLpenpWitZh3Tpm6QT14zN+/37D/Qf//Ef+v3vf6+H773HZn1HyT/nICX9PGcuO2Fz++jRN/riyy/01Vdftk8554Oro9w8efpUH3/8sf6///3fhs8++0zPODzJHiZlRFZWrBkid01mmr9jZHTqWC+0ctiv5t/inJ+fakHdK9rQZy5hcrIrB8c7Ulc1P1vqHKyX5mCvgKq+GX8rsglWRQviVmvCy47Kzi3t7N8FdxQDsCa76jzlqLGqE2WAHnTUgwhDT9+AGMMhQWNzrj1MjksoffAK2KQDF2nGklJBkHfibTPmyoCKex2sFywpPOwzzzb06injZajR3ZM+PpIqfd7hSdqEhR7byuFILQU5GdZ9NrWQMekC26p1QvxE08lEho6M93zCPT/1/Kc//UX/+79/0V//+g/WOd/o2bNjnRzPG44O5+xvF1pg1FrRL8JYX8pMlT6YTHZUy1RW0eVFe/IytolWQA0hPL0FQugunrSEtNFrkSuY0cLag/Dm/iweY7tCDMyl1QYJDY8TGiQsbjCEk9btDU6QOm1KH/KWUFo/OFvP1s8IclxybMW82mtoyd1wLZntoe/ZKxdk0rYK8hJkPojb8llqrq5dNCFtaQjdpLMtI0cXeUnTokw4SAmhPXnij4wSQ/E8iU++5LeHd/vSTVxgO1mb3Ec2UlZAIWrQd7hSVJAszeXBrdTRXMmIsatxiwpt8wgT5oQVTaYT5cyh1tpEdb5YoidfoDv/ob/85W/6+qvHOjo+12pl4pMGMD76vvCeMHocGeAOu0DjEq6+9+XkhMahLbxt+xP3SiTtKyNbRIpK14bA5pJFwLYMfypnLGUiFYyyu3sz5d+XvffB+7pz7y57nrUOD1/gLrW3vwOmzE1WLRihMBhVjFDT1UJTjGkTDFEVI/AUo9QORqr4+7NjibmkEj8l7QRDm85PtD47Uk/ailF2VnrNmjG4w9QOsDpgI9YktLmoADdFYwnCbSuyNZlNFOP1LkbrwXi9q8mkMG8udUa9Z2cnrJ1O2bPRl9C2goblck7YmVac/dGT2plN2zorBt3IgxjX2Vd3rLeUDpYoc8Jh84Hehyf/8z//o//3//1/9H//7/9t83V+GXCH8605c+XXXz/SR3/7m/70lz+jh/+q7HWPODe0i1L+JHqb8jKvt/UaBqkldKwxqnasF7JWaGMj9Y4gvUH6Lo5k2UDDZZwgtCZvEH/SJ9wyKdSeLgW5n9CWfd3FiH2f/s0HznZmsxafuT463PB9Opspe+HwOTosa4OcnWYvn3PtpG11hBYgrqRL/vCuh489bQi6jYuTLA2mxkI9k0r/gtSZtDm7SN+s1yut12v6LvMW/bdC3kif84kZ/M74Dd/3cva6M6OPamt210u2eRTllzZW8DX8TlkoIYxkaxmZwzqqbn6q9fmxOtBjONXqTEIme+SkQ0679ZnWq1Nk5UQxAq8x/qqu5FkPrDXjZUFrgp65efeAc4v9+yraw+hqqlirW3ZigRMDAuHkI724+sC9mgEYcnm9ckc2Cwyr8LGSZ8SEPBN1GrBmvKxV0h7GXI/BbEU7ludHrM+eM+ye6uz4CcPtiRbnT7RaPFW3eg49h1IfMDZ72tzNVUYjsNeM7aBXYVw2UKdADNYDtkm12h8N6qFT0IxXtlVclLiOsCX9sGh7lY4kVrtwnDSkVUAgSXlev0m4CYqMpC+Dns5OnT3z7IL1cT6METmt9MX+/r5u3bqNvM+oj+ZClKmr1KqCvGkskvBWRgsYAzeVtbDRHzfxQfw/E0B/2P5aasY0o0ti0zY3Nw/L3kC4FyAuN/no/vg2gGN0VPhum/lgih6daYp+iz47PT3REXNG9h0r+rxHhiM/LhLJAXVYXBRMOXi4hzKjQzp074rxn18neP78ub569LXywdYlZZVSNGlroIyIFGJFb1f6PK5TiYZw3eDalv0dIOviYg6CyovX13m8ne91CV8Rl/wNliAXlCbHS9Yqc2Q9vFjDoxV6sYeHjS/wPx8en3KWMEN/t7NJ9GPcHc4OYhCO2/gkLsqW8riGVKhvu8jDfT17+JMxeBqbGnvJfEM3Oj39mrjQmfHXkHooI/SLgkzfNiScdzG+ky9IvhnnJLdv31aMwO89fE8ffviB8stZ+aJQ5rO0M+nCo1POw6MPsmc+OjzS8xfP2RM9ax/Qevz4MfL0lDUeehIb7Vh+xcZk5hhx9eiUFfPPGr0VHqOLIR9GEwdpVoHIVBZmBqVW5d00otSiXOmkAPUjm5ZmpDaZ50GCBNkJTwoCuIcYPK+4t+NH/+i+IssPHtzqj4YAcGmoD/9lq4agt/NMbd8NYXEpVbVeYjqdaMJ7On9NRw9xE8Wfbp4xgHYYPDOErqJcMpnNZlPlp1QOME5kgslAS74MuiY8LvLmr3U1AhxXW5fxvwlIRknjc8yhFpb2xGfeIoc2PpCwhg17ehRvMLZxjbJYsujMAu7s/ExnJ6ccDJwA/KfnLJrPmj+D54wBvGBRm4XqGkWzZiBkYC8wfORdXGl7RenUUlXhZVBKkYvbexa8M/gYNH4zwGplwUeauBPex/D4C+F22iLhqFBO+N5c/PYmTlYuXnE2jcU3vON56U6alwJfE/C69IkLXpP9elQIAxuqhbelaO95GdFCb36kxm0kVeQ07r82wgWQxgm3NQa3vecFf5x/IaRfeh6ZRLKZXDPuOhY1GYeZxYnatGa7bZbtTbgUn23Z1sVFxpSbcjIpZTzmwxnn5+c6ZbJtmzMWBwnPxHvO5Jaw4Jw0mYs6dEJlrGZMjshGavRnzGYcps7U1ZO+p968297QQ+dwJ2zAEJ50a3RpFihnTMAnJ8dtko0RNoheCR1JU2pV6o0evXXrVvtEVz50k/eET6NXSBNag9BkD/VABGzstISvqSvlpq5TDsjT1iwcT05OdMjmO8bek+Nj5UB7Dg9St2SVWjSdzrSDfk99wQxdNWXxVEtt88AcXRmepZ7wu2dRUEppuq2SZspCdHd3T7vME/HXWoc43KQLP8JvXbsSnqCwcBtjGOTF+wr4Ijx1NP2LHo0/EZl/O+adnn7r6LceJPwdfmIO0A/pm5sQytJPI/L+Ktib/t9yNl41uUGgqErtwt9cHibS5hngJ+hieZZkwRB24WuvP+4jdb8ptinbcBW57xijXdO1HL7g7xkHfRhyvdiRB96Ug8st2ENAEuO0u9+EtZfv9bBT8stZE1pY10R3RPckxaCfhG6acjC5rz02bpK1Zv21ZPOX+LQn67Lovmyw28EhC81e764fgwPpt5vqsYcY2ypAwMZfiqKf7SFeXP1GLntkM3Ex7N+9d0/5INT7GIDff/895RPP2WskPvNQfuL32fNnyv8hzLz24vkL5d8n5Oeunj57qsx3mV9TZpvHmYdElaVUGRrkHCuKubPHa2XPknV35pBSSUPaHrrWrPezhpiz/s88fspeYH7GMSenlbuzfQUF422/LuLsWpxhY1wUrrVeT6R+KnlXpe7JQGVXHUbgtTmMw/Doya7KZKfBZYLkFhDaArJL2ftDpwjP2CYgtOH0W8A73MQpGN5e+0yyQHZutUf8kizJNpA2jxDwEmyrlEKSotbPIgn9mPl2G6G8JzxAFdGehLTEzY9P5mFbtsVjgLh4Hd5FXcZLfQT36Ljs3fKh5K++/rr9NPinn36m4LPPvtBX+dbv0yMdY8A6w0B/ft5h8FjTPz19A5/zbW2Oj01fFBDXps9cKJ12wPHB0+MDjX5CLGjQjdfYJx2yk7a295Yvvhuz/DSBISd00bKRANvKX3tPfPNsHu29PYaA5G3okM+RN13ry9Zu4lL06E9f5X3I/M89Q2Ohj2x8IP7I4ISziVqq4ifmu1ViIb+R4aKUYXvIHwe0diBvF20gDGbxCk+4k9gE2DxBaLLxFxAXEB2hUublVt6GRxTSwkkpuz0v+HhZLj6DG28iuKX2UC7bskdIHumI21AIAwalSELf0I7Qds5e6fHjJ4yjLzAEf4Lx7hudni4YM4b2Ydz0fVxAvuRVLvKPbWkNynvCvwdMnusg6PU3GbhfTkOgbdkmLsC5uD2EW4IVch1crECq06rMRQe3DrR/sK8djG2z2UQxYO7tzzSdiCtzwVz5idmCoaxidf7XZgAAEABJREFUOKsYWCcYoaYYoyYY0Dw/kRpOFUNwzc/WxrhG2OrsUMvTQ4zAx+oWpxL53K1UyFv7Ndqp18TWlD6bAG4NveVGN0+ZwKDUoglEzWbTZoiYQmuZWDE4UDAytVZP2fEXziRj0Mp718Ji5LImtTZUyrJNesZ2N0DIq6UWvwsv7ty+o3v377VD6IcPH7RvCN9/cF/Zu8YYWZCrFfvG/LJVvhX86JtHys9FR18fchCduXTBOm5BmhjEsqbLz1znsLljkgiaPFFn6rXcfJC18WlwCWgxuLp2QfKVkKRLmXFrqZpOZ61f9/b2Oc8c9q+znSFsh/Xm0OdT2szcDB9WrD3X7OuHNeiKuWTBnDLXOeuDnDOs2If3pMv4r/DSpUCjGw15Bu1l6zHqgrgtuM8TnkNo6gp/sv6Yc54R/nQd/UgcBauWouzTZ9mvT2eq6MDwvbEilblItjoY0UFXPhTew1shW25YyeslmMuR1cgwsmlkGKutxHuPTPbIbI9xtO/PqXkhlaV6DMBdWWkVuNMaWTNyMd070O7ebU0mt9Sx/qF4Ic6UhYzRNkuIZDwAAy4v6gjEpqQGjVfiJaJA31DUYegdsdaEd06qlbFS+5UKcCrroLHRfYah95T6861JxtriuRbzZ1qC1eKZ1qtn6pfPpfWx3J3KMWz3S9ylRBn9BkqZlE0gBK1BDzRcIRCfCRLo2yPPvADitOkQlgVaLddaIUd0idJXY5xEQZt0za9chCW8Ie9XkdJHuUm/xsCUNVE+DBl5SVxkPOcytpX31DnhTGmyOSvxpuxQHNIvamiF++L1Zs92/Lb/5tQ/ZOjram99Q+VJcxOIavf1uBZ4wyPpxuDwtKNjExb9mfkhqKUoe5VTzv/Ozk45o1sqZ6Ad4y956A7637IZoxQW/tND+Lgpb40uyfndGeeZC2wNSzYXK5DwlCFLJYXQT608AkxZ0T1xRZxtHIvHyxDh3xsaLuq+IjND6EtPU8/3xVjYmF+pkMETnnfotMSn/SM64mzmsumkfXAn8h/M0JEjBr0+U8aB6Sc7pQsqr0K5nMfNSNQAk/dmhN4+/cm8saJPlxjvo9ODvK8JX0cm0pbwk6rcYNnG10pQ2tpkhD7O3JKzkrRjb3/4gMe9e3d17+493QX3791XDMFZtySdKGbNvJG6s7474hw4X27M2fBpbF9B5PT8tM1nq+Wq6QrbKqUCJBO+dtBZQoRecRWYmUFQmfziH1wrnZLDmRQQrNedVmyu16Cn4KRNR4zFbviQrr4R19PlPZNH3J8VYPzPiR67aIeBcIDQ5EAliNEhxoZaiiqTQgTnFoveHoHMhBIlk/f3339f7z182AwUB/sHivC1AYSQuFi2Je48mqMf+NpU0qrlYZvq3SrtGXCRsw43gr/OIGtgwYJwz1GoWbSdnp1wWHSkfHr8xYtDZUAsULJZaGWARvHmPeWI8lN4ykpcJti4HRKaReMtjOG3bt9WJtuK/EuWbU1RRDtZVO5mYTlTraWF227+8LCSfhulVhXiC31iD+XgaLwGf8JFWfoRrozI63hdtUn7uvh3cW/OAb950p9dyl4ZhxkzF5Md4zBhPXo/U1tIjjw7sh5sNTdSlHRJn0myucwdKS9oExqbr4zljNU2rjFuZmwGZyyesgDLN3mymMrB8SmHuMlXS20b/FH/ZbOfBULGo71FRAi8Aal/DS1NN6ADkiTZQu+KBX7qOzo+0vPnz/X0aQ6rn6NnDtuHS5I2OvceE3U+tfXBBx8o+vX+/fva3dtTeJE012Gb8V406oWeCTltOafN2Wg/b3U9bXUeYfQNDnGz6Y7hObTNMPRm0bCPDo9ev3VwS/vjfLB/wOHBTKVWTTDqVtzwfckmPXWEn+Fr6Nphg5x8I/b2dlve8C/0pW9T34iwqM8jmbeQ+K3XK970/5WA6y+NH5aLVUDoDYb6oQAZ60DqGKF/v+tn1eLIQM/a4iZkfKe/4o79te3e1BB6X7IuL/zeCkj+y8hfps/WRYvT3o7FfvRT9FCwRh9d8PSGMeiWe3gq12bHbBO2hUS9NVgyYzZj1S6yreiO6J3pDB1UitIGce2hEw9u3VI21mlP+zkjdGvWX9F/wYrNVdpuysoexKYC8r67fxoO2GZ9W9X6kwOn6GXbbWOZfg3SX6jnFqatq5aizFEP2G/k28B/+MMflF/EyFxtu21Sz8/OlTkp81Hm2fyqxueff66vv/6qzbHZ/P7Hf/6H/s//+T/69W9+rWyOsz7PfDWbTRW5S5Wl1raX2cmHlwifMe/NkL8p/lpLW7/M5wuMIKc65uA6G+cVh3g7O3s6OLjNwfEtTSY7yKqgawVNSw6GO94tl6km013t7BxoRnp5wr631/lipTllyFUT5uMpB6eVeuUiydIVMI/pKq5EbyffpMN547tlt1WKZYPmigp79ejprukS9k2s2zLGRkSf2BmzVRm3pVbyh/5k7Rvf0r+UpLhBdHvPnqyPDqLjr8/vee8TDrK26qlfKtBWVeuklZ+8S/RZ1nL5Fvjf//4P/enPf9Zf/vpXfUb/P37yVC9eHGH4zQd6OZzPv+yB1yvytDKppBdySLkpu8eYFVeEDdDmoibo4An9tCk0X8RsPBvnprOHfhP3c3doIiReUtvam7aOQbhjWNwwY+ijDi8h6U/WoZGHhry3QsmYkvH3hIWD5v2fvalRHeVFNkyflVrUjL+cXdRakZUiglNdQ9IPzRnoSVzyaeuy3fIVygrMGEg68eihP/UNoAzui/z4E79dvk0sGA5iBz9PKWWRMOkDvNyhjkLEZanlSd28hpc4Ci2lMAZcKMEJau0i8+Dffib6Grx5N+UWXlJW/DYR3KFlQwFFGr3VoT/n+uabJ/rzn//a/ifws2fP0Wkr0c1SE3YyQo2uQD+va0NiHIiGtrRyGwQNkQoreFNeA+GzLRepFms2m3Cgekvvv3df9++xX9qtspdarU455D/WenlygW55qrJeaKqVYkCbY+BdnmNgwiDlGJeI6zD25tuJy7MXWpy+0PzsmRbnzzFMvaCcQ/XNGHWOsWtB/UuwHoChrWx9Q9i8k1itfazZQm9BViaMhSnz1y5z2v7+XjsIb3Jdi0qtmu7MNJvOlPFim+w9fdsBjFvCUGfSEc7NWw86RU4ik5m3V6y1Fu2cbEmeDv7MlL3rr3/1q/Zt4P/+w3/rv/77v/SrX/+aOfKAeXGuR18/0scffYw8faT88tWzZ0/beVvm73wgOe64nkv5OS/O2R0Vy/mDmAJGv43vdSAPDSM7fc4YxgOf1EK1dRX4FT5M4EfWAFlj5N8v3cHAnfPRndmOXNza2TEXhhvJHncJH7IOOTk+UfbX2R+H9lJL4+90Mm08LtThwJYdSJYaoldWnIMHMRD10W1wPPGJC19Sbtw16cS1Zi5ecIbZ064p/TydTqiHPoNOU2rqq6WIqkjdCerBuqFojaEUP4b/GEtZkWiKHM2Qq8hs6RcSxt4O4+8aw2+H3K4xgPYxgHotkdaVWmrRCtbOmVfjlslMe7fu6OD2PU2me6SbiCq0JrLrSMiNiKoh7YN24xLMU5ewLq7EJyZBl+ihv6OcHsTtxCqNtuFi1C6tfUvSAA2wFti8zxlbjNPFiVaLYy3mh1qcv2D8HjGOj9XGXHcmrU9JewrtAGP4OoAXPTxQxi/9U6C2gnyQYqQrdFIITgf9gPZFRtJHJFXcDgUame7gR2Susi62UxpZvsdd6OBCPwsiVshEzpzOON86y9qYc7EV8mlbLU2vJsPT6ZT16I5qmZCNjNQb2iAQMknEk6DvcA9lfIcMP2jSUHMdqTBhcb8LkmcbF3nDpu2X9DV9S3ewR91tOm/8EEx0WvRb+qIjTceZYU//25aLVYByUQYdkjtvyOQS/XgMTrQm34w9wrgHzhS8ppygIx/3Ra+NpFG6ZDdY1r/6lbGUtjYeZgyWognzXFv71ari0uR70KE9cZNBB08nmjLOJujim1Fl38yfm0P1RpdtTah7lzl4xn6yVOijz6LHTzG2xtYUvT58cGhJH68ZgvQencnd6rD4s2Sb9rm5eCV6OzKUcVsISPt2kI/seTN3vff+e/o1c2/OlTMvZx6bTWfKXJH0K4zQS+bvnAstV0vlQyPZQz9//oK90wvlG+tL0lCRangM/0K/bRXqTv0DdHnZVqFTkqHWqhEmLIRmAKTQuOnIhHUMhLgSjdPrrsRfguSvS/yzjKNrYV3/hvhhmkAXKf0znc3oKzNg1g3pg1ILC7lpM4ocYBTIYUkEZ4eD/gjxAUaCPRaTec8kknIy6GxDrOmSEbz+iHertfAECi2MngyOjsXaisVJZO78fK4YSI44wMngO8dgksF3ymQZ/wJhJ5tkNX7E8L1kgER5L4mLorWNTE8025npFvy5jbE334Le281B0IEOMJrvhz8MxAovC/SUUshTNWEATZsCmsD3CobwWmuL33YzXgp12ZY9QDdcRN0UKnLcEP5TBCHxpt4Aqcf37v434wASwKQmEL03NL7JN+PCtuwRRU3mZRIFYhz2ymSe8ZdJ8xLnbUN5zgI3YQvG9mq5UhMxKsyklnGbxXAb80dH7fB2zWI442yH8Rv9FexhWAh2GLN5HxbkQ/0QMhYZ7xV0LMiyCQviD0JndEo2goeHL3T44oWO0DfH+Tbu+ZkW6JOefNEF0av5oE0+Mf3wwQPdu3dP0SfRs/k/RW58uFJle2n1ZMLGsD3Uc6gYeE+Ojzm0OWuLxbwHiQ89K9ptWzM2sjn8zgY3ODjYV6tvOr3UQeNkT/+EX+FvFq9xUw4d2dKGVzuUF76ljBnzSdoVfUdVJKPvmNtDb+aWRnwe9E/fuJqXN0MWu69NmQo3cHGjr9Qqm6UKSv0lGvTu+kk5gAy8tn767LXxN0RmvNg8A/mGFL/coIyvPmONTVHHmic6s8Pfg0Ep0vYNS/wa3phk3/1OZ74Kry/N0FJLbWujWq3ojuiQGfoo+qXWwiZ4pejYvB8cHHAIe5fN9X7byLSNH/oquieoNWNelGPZ1rvr58GBnvEcHZx+XHOAmXkkc+WSOXvNoVXikmZEqLatGPHbN43u3GnfBv6Qw+W2qf3wA91nvpzOploh78M8f6L2qWbmwazps6ktpbDxn7bDrl3W6LtsxPdA5qyKMbFQh7giKUlbXNpwiTQjQIo8TaczJU/WCLuUMZ3tkkNaYsA9Z90RLBZs3tnYZ1orpZJvmE+d8mTmQrG577UiTdq+Xvcq0BZZr7WQvtDW0tY/+ievRvv3KYOMthtdguY1tOZXP8Lb1j72UVkPrOivbaxZz9C9umTcMLsPfUko5Xa0dx1ERwVk6ABR5CMNz/gDvKL6xrMuaXmpjOtSagubw+tD1lSPHj1Svun7j398on988qk++/RzjApf6enT500OTlgfnc/nbc2VQ/o1dI+0XtSjoW6qSNfdCJJswod2je9xvw1OwSSCrTz/he4wKNgmOe/ACWuPeLkTs3wAABAASURBVAB+23KxyhZsadN8hctkxeVu4XkLeP+WuyWnIG8hHdIhd12b30S9hTFUGUOT5tpuqVN067U3qCo5yCQ7vkukjGCQ5xQUJGRAyh8xhGyexgU2D7xJEz7gHZxNMZZbUBzzSLrUlcBSSpxL+NL7Op8pp4G6bUuAOw4wUNM1pr8sK5dtmfrGOqOnckCZb9Z/8sk/lA9ZPHr0Nfuu87YvSx8kn9ri3HgDnJ/FPTA3FAWvIsnqW+tNIuML1Bd8BeNRIAywwNKsSns7RQd7E+3uCFlbke6cvjxtrhW+nGqNQThY5SdzMZ4tMR4tMPbGcDSZSixtkNFOpST/QtIcKk7Z5x6S95lWq6daLZ8xvzzj/QW8zs/TnlDHmQp1VM818UK1LFW9UsXY1YzAlAKZpLNs0PqyUk+RXJSfAF5Gh6PXO1miNG30avrcdgslot28KqCB3EhldDFzbfToajOH5xA5chJ5TRmZV7NGu3PntnLo/N577+vDDz9UPriVDzdnv7uzM6NN67ZPzb9pyIe1Ygz++uuv9c3jb/TkyZPhVz04iM7+NcbVrBXGsW5D5wjhByHYHvz2xm2BebwZbCttqPCklqpSS1uX5swua88Z+9uc+8Wttco281GnHj0UHpxznpjxki+SHB4dtvOGxWJBf67UMdfZ0NVQyFtUCnD8hCssDo870ga9usbvruWfc86RsjrqCq/jNlBuqQWZmtCVVfJQTtzC2C5FKhhsq5ATjLdldONvWCLngPBJWSNXa1XSm/euW2gd+UWOVxiD1xg/O/RtL6mH7r6vWncVOqlXU9XJnnZ2bynf/J3N9qk4cR1p1lqTT9BK1na7PQWZKe3S1Q3XkCJ1EpmMAd6mdnApBHqIj18dz04F+kvGxTVkDIp2dTFoY9BdLU+1wBi8zDfx58da5MMY58+1WrzAUHyofnWiGIPdncvk82ohI/slYCwU+qOB9hnDs6mPDBLvI9za3Su8W5FvRT7TMVn7CbeH4uGmYdyD/82fthWZiBHp+OhYz5891/HJMfpkTfEFDPF9aEUmdpDjvb197bGWrchO45+gYrjfvOJ3KTccsGyw6ct0d/p2j31GjHE7nJE1/ZAxzHo0flkyfSEuvLLdwCuy0570SM/46xTd1yNP0UHRrbfRrZPZVEt0y3wx14p1bXRBctkWBW1AUbyqXXnQwXH+ZdE3OQ8v0t4eRtdS0X3TdhZQa1XCRyQ+Mp/mJq5if8l+siLz11FKgW2WuG+CE2gpzkvQay76o0LXhEl/Op1pygIg77VUtb0mWTOfLjnPTT83cFa7Qk8kPPRHb5BsuENDI4C+pTs7eNDamVji0o7UMZvNWKPsti/1ZM7Nr2fdv3e/nZ3cunVb2ctGRpM3dZ5ijM4H6p89e8b+6WlD/C82c3A+UBK5NXVPsm9Ofa9CqUVJFNRaVUqVHSXUKYXMGQSplCZswvtNx+Lq1ZcTlceIvCsvzfMv8qDXQmnI/jY0FZDEbx8F5UOXtP6IgSBYYpyIUOyiuGazaTtk+2Dzjd8oniigUotsD2hlWOLOozn6cS/kv1U4Sk4EumOCzeCJrC0x3C5Qklmc5SdR81NxEexhgXbGZmbOAmDZ+FBo1y5GoNl0RpPclG/KiUKhK5Dj0haEO6S5zSB67733lMXtg4cx3txVjOUxruyg8MPHgtzXWtvCrNSqUkEpKmAMT7rRHzdxtlv9Ni7Qt1z2kM4eXTIY/Gh3ZPpNMBKUtKP/nfuL5wDdnfGJI9sqtTI/1DYuaqktzLbEIMv47VnsBOu2WV0ph8SZMzJJZQw3lwkrP3GTn66I7pqzGMpYrbWolMJ80rUxvWCuSXzyRBck7vatW7p77y767aAdDGc8R7cFpVY1SlAs/QYUBmk91EHi1h29sGj6ZQGNy6ZLUs+L58/1+PHjtpGNvsmmMDoo5UxZhES/ZhKOwTeb5HwrKYbf6I4ZuqVCQyNiq65tb6uXdmVz/JjNcg5Cnz592g495/MF+myh6Lu0O3xL+rTt7t277RA9buq7dftWWyDMWCzYRt+tG8/WbBRafbQ/m860KeVFn9pW0ofWYRExbTox5ZdayAafyNd1fVuMpayRj3FJMNwIQ/8SR4eoVz2z4XsdBNNsywbFTb5CU+pJ3SP07nrHgV8gBzr05prDvejBNWugjnFsu+nDytispTS/GRuMEP3Tl8VY60HcV0Ok07XLtuwBBboqRtxSqkr8tSr6ZDad8l6bPoseSxHRndFfDx8+1IP7D5TN8MH+gW6h04Po8kI5tlv5yZNxH/ffGj9R48P7zBuZR8a5aT5ftj7NfDx8yHJYf0duI7PJs02uTV8SkHknvz70n//5n/rjH/6o3//H73Xv/v0mK9lAtzVA5L7NP12bf1JHDsNeHB4yJ561sJQfpK4gY2XJpjsHaJnnImvxrwnLJn2Xg7I7d+7qwYOHep8D7XxYKzKXMtqmOQZHDt4WtMuuzI87Sp4phuJSOZTopZQ/Z24+x2CcNQNNIs0uG/FdTaYTDgOsN7koqs2ar3PfpJztNJkfRz50zNuJ69EloTlriDPWWum/8DJh6c8LYMBv4ewd465ycIHe6ekDaWhT/B3vzaX81EESlkO9xvBNUl1el3lbmAvppXN4+OLFob746mv97aOP9b9/+rP++rePlJ97/ubxE714caR8Kzh8bvTQhysOyLIOSV1DWTzpgPAQ37fe19NlDbKd6Xr8dlz8dtoS5O17gAq4v0fGHyDLpi2mw2wjt0UFnf0yiGvhuJZsA1phXbsIuxby8qvJS6i3gLdjrusiSPhtq9SiWmtDoW4lvTZX/MBjINX2bSRt4q85Y9zoJp/ta6le/dryUUeqiNzHvYJkTXEb2JZtkvRKmwLbSjuIQfb7S5BKN1xJJ0t2HpLi4LdNP1l2IMnc8bMOKEEtKkEpjXfhofEzZNu+Jnusrxhvf/7zn/URY+45+5sl4z00DqRQYApVrm1/3n9KbDqgEfkt/hbd0wrLDHBj3DKG4IK/9FJVr+IOrEmzkLoz9etT3HPC5uxnFyol4efso84aVssT5rkB3WoOb3vt7U4xIk80m0rTSafptGO+iLuUy5n67hDDzQvmixiAn7KnfKLl4rnWq0PijqX+lPpT50KTGIAxIsfAVzB8Ffey1SAuvDylFWNkvljq/Hyh6M/Fcq01Y2eNLm6ySV+XKzBlWOJWu3qekb+OfMm7UubGNbp+Bdbo15QzgsTwotK2adtfZq32u9//Tvl/wfkljszf7zGPRs6yt3z0zTfKr3YEX3z+hb768ivlQwf5sMHTp090ePgCYypndezxV+jzK/XRLz3QSKzxwQS7eQi17EvwolddrZUIfeR6RZtWOX9gPWFblfXp7s5uOzOIUSdrkVorxVnKTZrkOT071QsOzZ8wF2VPPu7/5xh/VtAeUkkKf8qAOriG/3YrSJDQdEB4vOR8YUnfLcB6Q4ttxZ9254w96+Rp1hCM5WROP8Q1hBUqLJENDJMFo2jF6FvjaolML1V6gGE3YRMMvxOMwBVXhPcYSZcYf5cxlMYATN6OcjqplYoIab02/qkmk33WM7e1u3cHeT5A1qe0QZwnIC/IH4nIFYpwNjfi2nweIpv/VY/0zY1xDi1jTFL1tHq9wUppc2DaHIx+9QvG2VwdbVsvz7WKIfj8SGcnT3V2/FiL06dazQ/VMYYV428/V4EHgidqRmDGK7Lv9ZrwTqaNxgCMUpBYO1248F4gfZJz6axT1+SZsLfZ2duV6ffIW08TTFtwvvOdshfIST78+IxzoCdPnio6WxQ4m84YhzPK7OmPTjlfunX7tnIGtss5fylVyc+DXggVJH13vxEHtrlV6MdaSsuX/kxXTmfTQV/s78HeHl0+b1/QyJgu9E3QeC/RVW7Q5mrhVGBbMVpOZzPlvO0WZ3Z37txhvE10jl0jH85sMoXMtTyWXHhI9OfwSHgDr//Kd/RiGtWP8xb8KbUg39OGWtFi6Njwt4MfGWfzzBmMU3GV8MWGz+UGJBzoZhDMbUq5AQki5qY7UXZRLZU+A9MpY3Cmnd2d1p8z+jX5QmvoXkBvzqzjRv+voD3yFKQP036ZvqXtPJGrjnE9jO1uw5eeRDSTuJ6k1h7713v37il2qszFDx4MhuDY9FJ/yl2wr8p5es6UX7C/io0sH8TK3PwN83P+pVLiQo9tFb3qgjinwXRGvUBR/IWM6Zg0LpOabYUxNlMAvdsxwfUoUrXLcnNveiRmxE3xP/OwkE4npaNehXTuwID+B2lMOr1nkNhugpkFxC5CGaHIQVoO+BsO9pVPC0VQYqwspcj0r5RGmOcI/WQXosMg6C4U7NnpGYcAJ8rBT779FyQsn5aJ7MXNwcacRZlowZRBWWtpAyYCHqRfKvIbY+7+3r5GxZtPNuYnU/Mt6CwEw6PwLMp5Np2pwB9x9SEK17xPWDxG9nml13nC85QdfsYNbPh4BaT7V7oNsddB0Lv7HQeaLosay5gAEZNwJWMkG5kVk/Ycg2aQBU1+uuaUQ8dspuKesalKeOIzfkdkDsmkmfCzs7O2uDpl7Md/fn7O5mSNbpto/+BAMbYGMR608cqkOGPyzdgbaemYe0aEtgskQQDtfdwNkjaTdQy82ehl0gyes2E9OTlm03radFLKmdSpsuBO3QP22+IwP3EZvTuZThVaoidsy/amlpedlJe626KBBcNF++FZ2h1+2tZ0NruoMwbfOxiAb90+0Nju6WTaFk7RQ9FTKTeLybQpG4rUEX2W9KF91HVx8z7qTdtN/+ZAbs2uMPmClDdibEX4F7T3C097++cfYRm0wDwFLlbol9x0+0jL6Ord9dNxoPUV1d/g2pZ9FaR8d38LB2wj70Fpbq2DWxgHNvzcuHpLF6PqDUrq9bp0kAWtRbXU5trQCQrv0TuVtVN0fBCdYrvprKy3DtBltw5uKfoo79FJdTKRPZSxTVzG/Pb7O/+PxYG+zQ2ZqwZ0VIxMbPrIRjp6DWmYf4c06zZ3p7+JIj036Srr8fRx5s8Y/u/ff4BB9j3lMDkfpMqv72QuS75s/GNwHefGHCLnQ1lffvWlxm8bPX/2TO3bOhiHM29//eiRYuj45pvHbf9ArcjaTLs7O9rd2xvkbH+/uQe3IncH2uFQOHSxNKANaWuQ9gxgi8XcY4oqcqmaMOfOZjsXc7Bt4sS+gHwk7kELeMuP1xYHk1ccdodfWTud5NdKWEdlndWnYdCYflmxTsuhxDZiwM96IWu2rD1ykJD49AHZ2ljsczABOhB/R5kNiAJejkdpPzRwwwf8sAS7i3oK6OV2iJx13dNnz+mfRxh7P9cn//hUn3zyGYaDL/T119/o6dNnOsQIf3J6rhg6oi9WtOnCyAEDbApGByou77l7Ht8GkS1pSKptN/4g4Q1XXlrIP/+gzP6iVooLw3AQKl1Bwn4swA+Fh82VzJ/GK/RCY5ObkW4nkog4LSz+oAW84cPUconwJHVEnohoc0dcOxgiAAAQAElEQVQppbn2kG4seHhze02+kNDcFnL5aOVBe4ceGpEwGK3UYVv5QIjzom+/tuuIfxvJnXKC+F/CyB7clg+6QnfDS4kvA8by4l7AkpF727ID3j2g8F5rUdsLMHdWdGwttaVL21cYK7InyOHf5599ro8//lj5xn2MDPkwCAklUVgP4upncoWcNyalh/KADL3wG4OOVWiTJXEyBDreV9h1zrXCKLQG3fpE+clYdafqMAZ3GMvy/1HVn/N+1oy/Z/np58WZCsbj6cTwWaq1V37CuWBsa6grTZoxFyMTRmDpmHKPmAMPFcPvavmCOvEvjyj3hLgTRPJMph5roYJxK+UPdAr6exnrmpWrJ89aSwxE6a81+zNiJfpYhTnJlbRxC6+BL1zbcpFIoMhCz9zUgTYXcDC9oswg7z3yaVvjFW9FlnZ2Zmpz9v5B+/ZRDqEfPHjAnP1QH374gfLzlPkgX9ZwPZkzX+fc7og5OXvq58+fKz89/uzZUz3FsPVsM2efsNfNOd6KOSljFYZApnXxBwE2b0ELpXBug3ZfeNrb1qMXWTYwroe4PjVIaVP26jP21jucl+ZwPch7Eo70H0J/PhwW+p9gxH7G/JRzyMyR+UB7x1m3ZBkGF/qhlqoYeuK3pPA04y7rmMzDaWPP/Bk3iB7KmM3ZwQweTxi7dnJCJ33RgZ6+ErNrCTDeNjlBVhz/BsbQGySukq4ipxUjb8L6bgEdc63at4Dxdyu1cmXUkPEXUFnT7Crf+t3bG4y/9lSIGXk73F59owUG0q7hiaeV0CPDvfAOIJg3nm9+j+njMlzJ2Mu0wbShgLgXoM2jX/hF23uM3z3t7DDsdivGMeN6vTzUenHYDMArjMCr80PsvseEnZLlXESAhbxayutgLcMbYwB2eB4XXqqB9tPANenSnx3xpVqT2VSVM58eitf0K873uiMLc87OIltZzx4eHaF3Fsq4CFp9hfrYR812Z7p9+1YbhxlvU2iwLaV/dP0ivAWNbnv5t36kr4IwYXTpWvjHTQB3opA/y/C81on2dvcZG3uqBWlkUCzQmUHrG9YZtlp64QZ2PGpXJKfWol0M9UHGeDBr+4cdFcpM/ze5Yp4e64/bI2eJSxmtsG97tEwkGl28P4s77BgBQX1kdYPwqzLHRA9O2FeFH4nPuXDGRBDdmbkv+jTnkz18uQo4RHljP1LF5b1V7xg4Bm27CiEJ0M1XotKttsUN4gJkxMYFydlDR2hMf+bXLEN33MhK6F8jPxnPPXLT044OvRG094SB9r7pQ9sqtXIOPNUOe9jZbKbMFTkruXP3DnPwe23+zRz88L2HuoeROHoh81DoyFx1wjl25rEYg2MIfvToGz365hFrDt18meCGVnlROihI55RaiVU7FE/H5CVxQfyptKMR8AEmEZKCcP5t73Tk22n8lVJ6GByBijBNpxPtY+TNoUqQCeJ2DjcwekZg0m+2VUoFRW5/4ql2hcSb0CLf4DHmTdL4O2iLDHQIeOhsaKMzKSRI2QBKrHYlfQZ7Fl1ZcB0eHSoTYpCwIJ9uyIBKeSku/qDWorQzCiSFLfJJO5RpRVb39nYVY3iMRvfv3W8/aXP37j3l0/8xDBcUcHFh4TZhETRpdIWWGLUaf5FlSyqlEme1gUq7TFil/AmLtpIyNrATQ+Q/fb+tcr4DIem86/gO2d8lfQMOhL8tWfr3VWgJXv/4J+QstWb8vITX10hsJlqpa5PW8KmljJGMwUw0OXg8ZVN3enqC4fQEY+4p7iXmGHSTNlhg9Awy5uNmQRV/yjjJ4SXG4EyatVRFp+VbQ/nZyCCfgMokVxl/pTIuS2kblaQP1hwadozb6AnbbdyWuDJtCP0d6ddasvHMgWlojn55+vSpHj95wmb1mUJDNnnJkHqiXw7QsbfzyUtwgH7d40A54Zlsk05N7/VxZHsDYjZ+AngZbtvolNJ0zpRNROoIzeHNcsnGxEVp4507d5rOyuF4dFj01nQ6UypJ+vWmneKyhzp7+mfgw5JkfVt8ppwsDlJG2hDat3VXykqe4HIOT1suBJYabrh9Q9hbCLINu0YUlWJKtTp4nH7dBhHv7u/IgQv+beQn79+xCDl/V/qJEN4LsAe/felmnrSH9+9a1/dJ7zHThWcMePtu+Hcd37UW27KNrJe25s74jF645Js217eMyZbK7fnaBweMF/FJ/ipcJHpVvW50Q/pFStu0w4puy+bO9kbnLtvBRscaKu2aocuysQlmbG7S5mI1vaUbrus83n6/IfkNQWnDm+KG7D/zoG1+fKv/jdtilgq9OuYVeqb1a+QyfXXRZ6VQWjqOFOjoDr2StUHmkh4/ke3uKSlxoc1229RmPs//9v3tb36r/FpR5qoZhwFJt+SwJcjaIHNyNrCfffYZhsNPMCJ+huHwa8UoHDxqxt+vWljm8sztjca2cd5BFmeMqwn0F9XJRPt7B7pz557usy+4c+cuRuI94qo66F+xhlixPmhtQFzsoulk1ujN3HlwcND84urhC1mazHb4kx8uEPND3hC1KT68XLHfWa4WGE7P29ol+6Zxv1RZI82mU0jq29hLuy5AvhWGgDnrsay9so5bsP5Iu2lQq8FK/yc7vUdDW808Uu8VtNQ86FclD2lSzoL9WP7f8iMOHtJ3H//97/ro47/rk0/Tf48Uo/Ahh54nJ6fQv8DQsWJttobWrvUFNac42VByA4ho8VTXXFlXLvsyYDhgvhKNRNKuPGnb1Zg3e0vuV6UMTS2esi94lcR5xx3iWwuhgIBX3X3/qpi3En5BG2O1Qzf3DVAeOjf41orSGBI5HWA8b3BTg2wrc8EIMwHYmwI2ZeralXzXgtprwjMeo3c62pJ9fNxE2lbqsN3qlKUGvfoyCWwrZwTKteFFj5vXbSQsSJhNTpD38DOdS4goboDe8DLpgG1xg7jXgT5jjE/QaRPOgrIfsYtIxRCGI6EVPuZDHjG+ffrpp/rrX//S9OfJ8Umbl6mFm3HOAOnJ2fPWwDvem+8kuDnmW0N9LcX192vR3/q6nT/+0hljr0CvghyUZtxZSN1c3eJEK4xCa4yxPUbfoFueqovhCANSjyGpx6C0xl1g+D0/Iw5D0QQDzBQ+FzrC8NSMETUD1UoxttlLxQgcVC9UNJe7M+XnZ7vVidbUt45hCnT4u9WR+vUxaU7k/ky1X7RvdFYMWwPWlBHD1Fo9xqc1+r3H6Fgs5rH0edEgzxIkXSBh27B9Eadc0N5DewdfMj7WzAEd5SpCCvpNfM9cZntTh5VCSi3Kmi5z4L179/S73/1Of/jDH/THP/5Rv//975V9eubG6XSilB8D7zH7+ecYgTN3f/018/NXXyn+hOXnbs84M1gw/wx0dKFAGqpToX5u2b4AHm5LCvTKq7AmqXXgURJlHKa9oSs5p8yJu7t7bZ+dvXbalHmykA8imH9WnGGcKUbs0PuI9UXGT84K8mGK0/YBq7lWzJ+tTGgspTaaw8MOvq6Wa+UDVUvkh2jZVgd/bW/4uNv257PpTKWSt5aWhuihO0II6Xv6Sw1rwtcycqdmnOzUwnl34nGF8TLocTtkaQ19q7i8r0mzZtx2faHk2lDKTLOdA+3t3dYOxq46mTaj75I10BoZSI+Ef1RK+uZ76dET09DzbCAJ9fB86U5wkIj0QxD/gJ5qAGXAKfydCu00dBfo3w4r7F8K9QaJZwAzjpYqjKPSYeRlTPeL4zbWlxiAF6cvtDw71Pr8CDVwom5xqn55Jq/mKoz1giHZ6AnBK2NkV3hJ3aLejvBVxiBwkaJn66TKtiAVDO2WrrZGr7l64iI3C9a4WdseHr5Q1kFzxkKp6RthZ1lgDB7OcSKv+5zp5wtMt2/fos+QGeoXPEhZFLd130DHhS4f40Z3K9sv2Nt4NHRW6y8etJZ+a/zDRcZ6dKJtFXSAPbiz2XQYo+wjainKuJ5jsM8XWrI3SZHaXLZle/OGQ6UpKx8+3cUITAjV9k1/71BedE4tpa15V4y3nsLI0tJ08W+QfDeiJVZLTwvGlgwuefEQSc5NuvbO60v3Fskvxb2lgKFtvcZ2pdisqypG9srapSLz4ZWLlXFxyrxwwp4gc0MMwtGjGSvtfBdDao9uamW2dvY38uCl9n7Pdjb2pb6A+jrcDhoaLchM2mKncA90EDbONaOb9B3zbNw18d0I5C48GZE2dYTRIoUXI19SR+LiTtDRmbPyQaz8a4bfMg//x+//o83HH374K+W8OPFT5hW7aMVeNmu9GIG//OILffrJp+jVlPQq2DIdUUtVpWO2kSzz83n7h8NtAMDlxKeioVG9nETA+LbBK6Fv6+4p6BKwnuJ7JoGbMYwEsryNux8KMc6rQNQPdm+qp71u/ZOOnnGAFmSimEynKnWYoOgekVDFA6URriAC1kfQbkD6MfG2lUEZuJCfO2WNGOjgyaCwEymU2UKZxCIbQVsgMVhSl9plpbzITMCIYaF12gwv+fT+48ffNMPRarlqiiCfUMz/EDmPAYnDhAjzisXVGiTNYhMmrgmKZGdnpoP9fd3lUCe4HYMNBza7GIMTX6Az9QeiIY0X0N8GJmW2tuedAZo68MrFGxSNY8K2ctmW/WpI1ne7xvSjm9zX8bq462nf5P115d0Ud1PYm9Tz754GvjFc2ph8nQubSMnzhhtZS2jLjnD2W0j4NozsmYBt8Mrdcl91KafRRej2fVE+gf2FrkA74M9YyXjMgijjc8HiNWNyHDe1FnKpTUBJFyRtJvdspLK5OmaDmHyiXRmf0WGZvJqx8s7tiw1aNpYJz0Iq6UrJWCyKS9aokaYvQmMqtRNXNWGynKAXSi2k6bWExiy4X7ApffbsqZ7jho62qYOW0JeJ3bZCSxZpqXtEaNhjMZe4Umuqamzrwz/ebKuENuJqUCrvFb1RcIvsuPWi7HxAJXVU0ho9E1pTRzbY9/KNX4zNY5spmmkM3ksKj+foxPAyh7dpF8GbjeUei9Y9NnV7uNlk7mmHBWdoTj2hL2kv0ArevFmyfQldvcxrIB7Og/cf4rbd5ixYotBb8PTo5MicNld4HtCxm5B/MSfD8EcmufGLOuOm+ri8wkLkChnO+01Imm3Y6f0bkPBrGPPZHr1v7NpX89hX368UtInaOBrE8+JN/+x1E18SdlO5CX8VbkqfMNuyX4Ek2IZ5eR2USNLcdBPlFu+bYm8IIx103RDRgjrkZs2mKO1tAaTNmI2uyXo0uid6LWM3eisKM2mDpE/awDZymJCouUjn4H+T51jWq9N+t/Kg4NVF/dxi4P92+7f9ryR1kydpg1emIyJ9M+HAK30YpF+DhDe3FubZ2lDZ0Nvpx14rDh/T58plHnRB6hrDknZnZ1e3D27pHobY/I/BDz/8UMHDBw/b/NUjVwvW+DkAyH4ic/OKdfqCefzw6FD5Zk4MvpnTU3b7hDTr//39A+1yYJb3HDDYIYBehQarQOtEO7Md7XLouReQdgdapnWqWiYqpWrC2mFGvV+dcAAAEABJREFUmqSbzmbtvRbiXJXDC7vItjI32YPftqRAP8iFllbGW9y0d8nmPmuvrFuyvgpv+83aLP4QQZOVuAXG3flirrjJl7EY/q4pI+uHNfs0Q3sptAV08H7NnJsyTPsqPKmlqMW7JBi48SL8SHghDSFarzodH53qyy+/Uoy++bnnIN8+/OKLLzHcP9HzFy90dJQPC841Z7+XPJCuHgMO4klniSvU43gEnvAYp51p4ko8uJMyyKtIYxOoratFUmwrfOMmLNgk6zdxm9dvd8ibPAElKu5LSCmUexHO+4V/O/xVftJTcNTmzSBf6k6yNweEkzhZI0spuIXwaGE8tmkk6Y13QR4S0SEnSV9Zx9ZSEwTJKax5X3rYViXthLV5EH8QObLpN24FurxMgM0TXIZe9YWGYKSntYu2jKnMOpJiZFOOXgPi07YgeZKS1mzY7LG4q24SBAklSehoCBEJG0Ga8Dy4DOINOpN+O7lNQRoQr23ZA5LXHvyFdjXelXIRX2pVLbX1w4oxHj3xnP3O559/oU84BPziyy8Zf8cpRgxiqg0NNDH0NfSDrtn4Q9sIUpF+yPp9nh4zQX+8eR8hPNxxEvV6JGFS4nKrkJqdHoagXoUDV2PY6THw9Ktz9Rh41xhjO4y9wuhaeoy0QDEYYRwWWOfbkhiGFvMzjLYYlCg0H2LbQf/HrS4q0MwMx1ljBxtWYAmPl801BqTaQF4toYw6MAR3q2P2nodazp9jFHyO+0yrxTPqeKGeOK1PVKDR1F/WCwXGDYThKQawaTH7xommk9BAdbRvzRzb9x31qNFVoK1CY1DwRybiupDnOojnbnl7xu+aeTUGjo55IGUmbBhHHVztlXIqMjWdTbXDHniPOfM2+9N79+8pc/evfv1r/fa3v1Hce+1fO+wo+fNLYM+Qu8ePn6D3H6v9vPKTJ8q8/fTZMz1/9lwxgGUfGxpMbW3chbhGHQEbN3G2VYplW7nyRETVM37yvo0EJS5hSRc3sNzak3qif2b07507d5RfI8mH0nJuSBKF9qPDQz2D/oydx48fM6d92fDo0Td6Bv35wFXm38yfK+a9JYbfJQadJXPaknGX8NDgUpQPaKSuXfi3w5486+PwNHQElXVWZQ01hNXWTnqatq1Bx5gD9LdinAT28L5GDpbM74vFOfP7udbITBfjJWmYxhWsmTAhT5CmdVdUJ5wNYPjdBdOdPZl6exq9hmnrXtQlyUg6vI4rSw0aLpJAE0/uIWR89uTdgLL6LYwpBtetOGqQm0FXeslPSW08N7dT81sbF5mkfaUBP+2tGG4njLuqGHbP5dWZ1IzBJzgvdH7yTHOwwijcYyD2+hQ9cQ4WchcsJQy+I8LH1WqhjrEGcfRHkeEHXIeHHTX3G5CtF/zYRgJoky2bfLjaXBlj0ccnnDnlDCfrWxM34+w+usayFqzVVu3DA1albyIrQdbi1KIOOdjmLWy+Uj8s05WL/h/ePTi/oGfaftEc2B5GbPMm7xfxo6el44XMY9rwlZALp04myliNbtjb29OawXN+eqbzszP6B7mIzmRw9cD0mW3lit5LmfHbFne8uFatVdGf++xTSq3MCwstGLujsXDMp811/T3BCevp4CDvNyFxN+EirSXzp1zm8TZBcbkbnfA3/BiRMNsqtSqyHH7UUvBP23nvZDrROTbGjI1m+5mfK/o1H2JbLpdN7m2r6ctaVGpVKZWWWONl3nK3dwsvD3HFuYa8EiMSvYQmIoyzcazBcmSjV9qyQudmXRV/2tRAgo722m79nLmlQp/RGeJKH6/bnLCmjLV65t2e8nvyDOgkZCl+kjeS4g/aO+WGXhNT0Qmz6Yx98q5uYefKL3G8//7wreD3P/iAueyhHjAP59e2dphrIA1b25myby4p7GZQtCW7qNApIX7ARLVU5YqwpoPSKWsGhG3ZVojs05jUJCu3CL+ACGvQW7xaF1EeLkxUqxv/FVdvrda0QLmuV3HTO+ku0uN/W3crE766FAXpp7i2FXdobN/6o0t/hC821ffqIlwBYT3oAt47BHFEf5FHMoLb4OQPxDX0dcekmIOYIJ9yWzFRnjejxInyiYMs6BIXoe+ph4xKMbZVKDd09/RT0hwdHbMgfMKC6jmD/xw6GQjwtIO2yFsGfuroeU/eDKwoih5a1yjhyiDLAU4MKndi/MV4kkVcfuo5wp/04kraHGr00NPR5ryn7NAQZEAnbM3gTviKCbijfMhUFtOpJ3RTVLtt06abQURucHO8fVO4NulH9+Y0euuXKfEmEJyFQ6DE8/7u/ic4EB6+GWzLtryNsWbkd/Red00A62k1l6evgMjcjK3I9BXkJeHEx8kYuQDj7sJP3fFHd8QN1oyRjJclB7MZQwkrpcq21mwoE5YN0eAulbGWtGsmw4yrPTZEGa932ITlE0zZhMUInIVSxm5lfJdS0BsF6gzUyi6Ubxv/8G67pSllCBNtyjiP7ohuyqIiBt+2+Xz6VDFER0+FLtssQjgYZrLMYm/QJbcVN+/RI8GMzWIW4qFbsobLsr2pu15zhzjbyhXa0qboq9GwnPLzP4ri5ifqw4vEpb60u7WBxU/opCKK6RsPQ3vatYL/STeWOdIcWidtUwlN1J9+SVkUcHGHKtsbmgt6zlRxFbp2EXst5Ad4hSbTj2mX7VYBotfmtfbyL/y4GJ8ZaD9COzLPpu9HbFc5ho3udtzoT9zov8m13WRGsnLZlu14r8B2C7dHV9fex/DB1Q2XPcThXIkllLIkS0qcZb2t69vaf8Ff9M33rhOibcsegOeyqBYmEfOGEJfB5W1bNpAvA9/Qlxy2ZV9Fsveso6JTRh6ZwOi4IHouG93o8Z45JPNEh9uRJ/4xD1k24xpOZpAn4AdBBty34Qep+AcrNK0ZCx/5ObjbMWOK7+babvu+9GNwOQ9b6d+gJg3z82Q61XQ6aXOoPe4Rhv4MPT1r9fR7QGczz6iVMSXfPocr9+7e04fvf6Df/ObX+vWvf6UHD+63w5fof3HVUjWh/ClI2ChPkaMJm+GsHd57jw0wZdy7d4+8e8oBDkLbRuXFeoWypMxzRZMygeYd7XAAGsxiBMboO53utPDpZKYJqJRfXJWra/IrirVciopB3AC/TfgroLdx0a1pe8cYypor+/CsrVJ0+FJDa6l5VfYuWTNkfRA36ZIn/uSndzTyxbYq/RgU/D3jsGOPR2uUcktlDVGqTDttSypD+CasZ4+w5jzgnMObFy8O27ex85Ozf/nrX/W3v/1N//jkEw7Ov9aTp8+a4en09JyDnYVCU8eJcy9TZuVZQPy8trtvz4sHUT0ptt8v/M1jNfLMyzZ4He+0bfSP7vUw25Tzeox54/Y9T8CNZ+smooXhRu5bPRt/3t8ELX+KvClfwr8HRjriRg5CR+oxZdlubcf7ytu+TJMxmHKanCAfGXCtzFfktt1kbcIBa0WuguR1scSt61fCgIm0eYLrScY6Q0f8DUlEo1pY/MDe5Hd7kXgfoCtXo580toneoEjWy5cTasIDnG+9oelKms176hwxxlP96G2ubdlW9I5tSRvgty3bCi9jbKq1tPe0P+cw2S88Zfx9/tln+vvHf1d+Lj+/ltCh00LCiFEnhJbsoXTtSrqbwq8le+nVCYG+OBfI+zaUVJb9MuQhV9oTtD4mzESEH7RWhTFS0I2O7sIQJgypPYagDgNwvpEb42++nev8BDPGX2P4db+QMBSvFqdagtVqLrNI32Gvl33ZbMI8EL3qolaHJWP6wXrLsFleGI8KRqRCWTVGKC/bt3qLFtL6TN3yGFKOMPy+0Gr+fDACz58R9kL94kg9hiotzjBYnYsEGyxUMWzF+Lszq9qdTTXFAGwavuKMKudTPe0U79pchjLbavzANeOxMK4iC5W9YMbcNkopavkjA/BN8I8ARfen/DX1xN8Rl6haqgKKlm1Nmb+z38zc++sYgX+DEfjDD9v8nT1sjFo9ZS8waMXYlQ9bx/CbbyTFoBo8ecJenDnj4hvBzCMdeUKLQwwPuz2oswBfINEXGAQz2ZQ6e9YcgmhSyyoST3FFrkcZ51XhR/bcH7z/vvKtqoesI0J7wkW9a/bXof35i+fNiP31o6/1CHzz6JFC+3MMxIeHL5jXjtR+3nq+4NxjrdCQ8tMX08kEA/5M2dPnp5+n05kKvDR9E5RSVKML6aMa1KKE99Df0Y6Ofu4DjJx9ZI8+70Hicr6xwPg7B3FXyH1Lb2ov9K6tjvm564zhkgBNNZ3ta2//DvQcqJSpErfirKajvpTbQ5eATSEgrN2GSEfpw52IwSdIusQY9hqXokUNoKe6vrmmkAbGYMZhA2EX3/wlvPkLeQLeq9eaegWWmjL+Joy7CWOxZHyvz9Xn2//5SfdTxl++DTw/UkdYG3foh4y5Hh2gGIAZc32/og8XWi3nNHWtUt0AG+HhWiv6ogsPaECvyybHz2u7w8d4SNIS9F1PmSvFmJUPDhwdHSpyte66Jhs5/9nlLCxyZzhRS1XGV95r5IGCIg9r5DFo9Y8Vxh1BpfHiXL1DfHA19BfwNrQWMaAtcH14xT/ceR0xhLTuwEta5Co3L/Qz4fRpeJz3Uop2ZjPdvX1Htw4OiO84d5trzho3RvusXcd+SEm2RbdRXK+ujVlc+qqjf23LLjKYTSfD/oTxviI+a/Ig6cgsKWkNMWoXJDW3PdKQ5tl6JOw6tqJf6aUKp663hqs1he4OnbIOmk7vaF6v8HUSHVeqaimyrbzv7u7B7x0K6ZV9TX7JKGuWOXNH3s+xLy04Y85aJnSnnIY6lJGwQKaI7Zt3E3gTRN0JlyxdQ0IiCx3jtodycQ392qmjTzOeh/iOvqIDaLBt2lQ1mWZvOVXNuoF22lauMX2TG8po5SArY/mNBBK2dIQnvqN+gtqd+tP+7OFSRtJV5GgXvZE9cP5NQzMEsw9+n/ks83LC7mAT22WfPUOeSyvpNY/QapR/oXNqqapUUGpBQRfos9Yc3Mc6n04JE5I+DQgxQ7Ewg5SD/8d7hsXX8bZrv17+697fdt1jeakz/rgNdIDtxvHhmViQbsAxELEkwbHsIH0pLnoOwU0/4mziTDjY5OeFcJ68d0x8awZz+j4GlKfPnrafSjk8PNLx8UkzqjzFuJL/z5XB2iHkNmUlOxV0CHOUQke45DbBzWZT5YpQp9zzfOqDQR+lGCFPeNJnMsxC7b2H7ymI/+BgHyPNQVPQmUCzwEq6JrOlqNSqYQKtMu+R0Qygi3ZQT6sT5RIFE+R/YkXxZHKOm/rtULgBfNj4fuHOdqN/4U39V2keY+hVpG73VvzbuMjzKtlt4RtdQB0ZJyO0mfzsLMuHt8JYyjg7YGGUySdj/fD4aNgEnZy0D3JkXM0ZyxlTy+VCGX8xCMTIm08pZYJ6+PBB+9mKGHyzkRz+r+4eC+IdZdNUmUDNXCR0RRfdgf7p0B1B6It+6AjPeB/HecLnLBSOj4+VT+k+/uYxhx3ftM1b3pzGELcAABAASURBVGMIDr3Jm3ZEZ6TufHL54cOHyqR579599ModjTplMpkqaUfUWjSgNrdAo2F4oHaFoQM/O+jNIr/pHBZ8oc9200tpb9qeyTt8zAQ9YbNow+u+V3TPEuPvfD5X3FqKJtOZpmy8g0lc0k+gb8qio6LvRhTS2pZt8dBNl22iBrR43glQg37qy40Au8DjqgKPw8ugRfAIl3H+de4fmWAksA3YyNzIJNuyByQscdtI2HfB9bzj+7eX4W9P8soUN+UljHZJuPpxrpG/rTb6tr23l+/4uK5zeb9aAm3ibk17E/dq5h/2DVrT56nEviQueig6bYdNR8bsAj22ZB6I3s37mCduIBpnW/YrUMor4/Rvfg38Y6hv+gKHAwukEU/itvFdWWVf7Q/J0gaZ04NaBh2dPp8wH8Ulm9LXA7rm3+73zE8xVGTeioxkrr1963ZbD2Rt8MGHH+jevbva2d2R7ZY/hy9Zv2e+TprfcOCcg+f333ufQ+cHukv6bHRTNvtneCB1jQdiFXNJtxRZKswppc0tU+bRGYbfGXPrhLnUsjrWFTm86GKgzMGZC802EIXhkqYHIs5xodE2kW/5pkgz93lTR9YSGUtZG6SmtDWopai5rAEKdCwZbwv2Nz3rD7vlTvIrSLpSCzwoLa9tKRAtwy2bMglU4yM8gZ2kNajkq5LyjZUl+8BD5Ru+f/3bR/rzn/+iv//jE33x+Zf6+tE3eorh6XDzc8/5Cb3FYkl/doK01keChylH9MsA6/Lq1V++iOr0uutK2msJt0uKfxwX15K9lddWNiVduPjT2NB3HYl6LcL01yb4DpGbyhtdlDu6CLVsXyB9b/vGgpMn46PjcK+jE+MO43xNn3Y0M5XcmLUF2pSbG9f2RZ0t8vojRQVb4eS4fCMufZmA0bVJAUJnH5kFhGzV4yTfwvCe9GM7EhkeRJfVUslbpCQLNF685KYu20S7RdiWPUBuQcMj/mB4u3iOdF8EfJsnZQCquEjpVOTh1Tbjs6jmoJU9VNqVA+ucaXzz+HH7X8CffvqZHmN8y95C5LVNv6kZOKJjEA297WtD3o3FJq4hjxtTIKEo9SZvuGlTkrlYJYB+oymMPDqGHAxhwgAUGLdgFKqgxxi8xAC0xtjbxziEkWcV49n8tBl8Jhh7dnd2lJ9d3ZntqLhK6Cf3BS4B5M3q8XcyxqIRBZpGVMIrRqTSLzFKL8Bc6jDwrk/UrY+0Xh5S1wvszodaL47Vz4+l0BND8JJ0y3MZ4/UUq8butCqYVdrJuylbtK/DOLvmLHaN2232leGJoczmWQq0kyfuBrVWTQL2irPplH32tO0lJ5s5u5Sa3AqPM7/M2Xdm/352ftaMHwmnaEU2ekm2VSmvzZ/wam9vXw85n/v9736v//yP/2w/TRmjavbTO/A0tLZ9OfPB43wr+Mlj5oanyv/afZJvBiOPLzCoxhi8pk2mX1N+2dDvIjl/1GubF/PWHNmWFGi4IDD8COgo2b7EkIJ2DCPPtibwJP9SL9+cyi+RtLXFr36t+/fuKfWnnFqLoutaG549a+cKn332uf7+90/0+eef6wlja6Ad2UiZjL2sgYO0P3yq8KtQTgNpDC22L2nb+MPjHpnqNkCzInWhFyAHHWch6aPlaqHlaqkVcpBxmz7qKJPOl1zVuagPylR1sqvpzr5muweazvaIxvgrM+a7ZtRcI1u9YFyDRJTa5fZUe4ewpBBX0jYQBjPHXBcuSV59b8ocxlKfLhLd26qIi22XcaMhvFfz05KWplDfGF/gTwPG8Qn0TxhzE8Zebe5SEwzBMQ7Pyrr93HqH4Xd59kKLk2danD3X4vxQS8K61VzFXUPH+FrDz/C0o0zD70aYRDN7ddTfxw80RmzchGtz9aRr/QGNK+Q5+vfF4eFwTnZ8yphaqEdf1VqVMTiZVEVWsr4Nsibe2Zm1OBtOtfKQBPL0lNmH09sVpt7r7wm7AvM2Au8v6abtaVnYcqVZ8E2g34BeHJKQnjtRYFi3NJ6SOeWkX9IfO+iugg5K/uja/Drpsu1lVxRFDtYX6WcjA0lHduU9fS7C2rgn/wqZiuykrxNW0G8rdPiC88o1dpWUr1wQRanQhAdKL8ITt420J/HXwOt2qlf7TdTbAu2ktHYPtHfolTXr/AEd+iqR4U9FL5ZaZLsh4TBS0cEH2HQqcdGxwZJ9TPYM2T8cMnbyBcM5/Ap/Wz540FzzDHBeuhN+AxIkHtxxriBl2BZ3vOoYb+mr9KFthcaCXhVX6x/8k8lUlTFsm1C1vGlnpb0T5tikT9o1umDJHihtS5k941lcpRQFtpX2JV0H35KnYSNnLY48mYt66BLV1VqbAT3yure/p1u3b+kec9cHGIMzl/3u979T/l0DXJeS4SXo8rLdCKm1qFLwhAbELbyHEecsDLI4CDN6OsCtMLoQf0QWn3JRjC6QgHd4Kxzwdyxl6APTp6Y/SnPLRtiaW4cw22pX+hE0QYuwMgjPMeZkAstPo8SNISXf3m2DEqPPgsOGyEQGbQynEd6URTFNHCInrTwEOgsV20x2e4oh987tO/h31SPgSwZGPn0oSImSnHGAuAOyOLt7965iQAqSL8pimCR3kNOJkqejwtTTUVbP4Oh5H9AxqNYsvFeKsl1uFG/aFbqDfLInynhBW7LwDdIOG2Ik8nfo1kHCef0F30N7f8EN/LdqWuvNbxFbhomGcdJfczesIn+/mXRIwHirbcxmcZQUKxYwK8ZUkDGTskrTMVWZ/PJN3xg6Y2D94IMP2Cg+ZIK638Z/DMOZuDLWswiutbTy27Cj3o56c/AbvRGk7IzzuEHqj5uxm8XCMcbo52wknz7N5vJpMwRHT416qUDXzu6uDm7d0qhTHj54oAcYgDNp3r59C+PvLhvkWaO9sFCLbkk9DZZsy5JsX0BcoXUVnbnFi/AjSFzQo5fIxIQ9Uz6ddev27VYX2dnIoaM2vFxzwJb2Jk/iwsfowvBqd29X4Wn4P51O0OlM7dCSdN8Htlu2PBs27wm0EyJIHlz9iFd4X2ttdYcP4QcicUHBtv8i8JfheTutYGCPPLJf3X/2q+PelJCeut407S8yXWN0e/wim/ddGhUdG30+5aAx+dbow6yxsulpHGriFt8ItTFu+0a33BCud9cFB7bH3rb/IsEP5DHl2m59Vmtp83ZFX5dSiMmauVfWBOn3YQ5Mf4uDNrc8dlw1f/LlW1f5Fy75kGc+kJVvBx/cOmjzo5201oxDsYRl7s7PXGU+nE2Zq9mniiv1XM6dWc8QKPJukLcgIdmU13KV7lCY/NkjhPaU17f9xFBW4puqi4eCNg6+H+I2hVoubjzrWTuEprjhV9YENYcOxIur8d3WijVI0iVf0gWJI4pUw11rUcZnpb8uw3vZ1OeiAl/konb1ElVfYM3aZD5f6OjwWI85+P7008/18Ucf6yMMwPm556+/ftR+PvPw8EgnJ6c6P59z0Loc9l/hpUyx29jU08KJeslN2NsBvUhj3k5ZN5bShIOY0cUr/LCQenniz3tD4oLGCh7eIGE3IfE3hX+XMKq4YG/LdxlgW7Zb6M2PIS7yR2Mu0mZt1kVAbs702lDLL8ffEJRETlrHB8JKduT42m0TwZ0kDYSmr0fw2u4kaZ7XPSh7q+iW0mOh5hW06njYJsbiIdtXId5vwHWa9BYuU4adp2T7JV0cI/Ahh6hfffWVPvnkH/rs00/1/MWLZtSShnxpcx/51LdfA4tMlhGRiJfx7SW9QQoqC1mNNvypJRTbltF9JUYajDXqllK3kDD8jMZfLKwYkobwNcbVVfuZ57k6zrWWnGUuOdtaostS9nS6w75qX7sYyqZ1h3xV6kAfREeNLvXCM2MYLsDEG7f0HoxV0GjGQ1FHqrWKlpQ1lzA6dzEEL4+p/wgSjyE1OJHmAGOUMAaX1bmmWml30muHaittKximyCTTRnOO1oMYJLI3jhv6A1G3uOwNjbiZ56LPS6kYgSeacFg9BbPplDlgAqaEVZXGSyu6KfPeksP2rNuyt16xL+3Yi3d0ROoJtv0m7z6Hzw/fe6gPf/Whfv2b3+i3v/ut8sse773/nrL/32HujuwvMaBkP350dNT2548ePdJX+V/B3zxqRuHDo8P2s5VL+mjFXHbRPto1ti/eBtqbMiGa18GH5/ImPnGmJwKci7ihDV2a2/iSs4j8pOavPvwVdP9GgwH7nm4d3NIByHwZXuScM78oNp4zfM18F+Q9/Aq/dzAc7XLOEITPE+bp8N8OFYaGAOeGOyQzTSo/y7wifg3RQedBopb0wZL+X5Io8S28DHEdchiscft+IpWZJtM97ezd0l775u++ymQKG63sp1cYTNcYTDvkrcOQ2rcYKOCmamrWAN4tNT9ekUzj1d7HABLlPRjjX3ITGWxH9FaGsZuLnziTJj6PYdfcNt5IV0hX+p6x14E1xt5gpUp7ZrXTzqTTtCyJO2cIHWt5/lzz02c6P32uU4zBZ2fHmqMXlss558NL9fA2hl+6itIv7x4vJCgII3q3kISC3HmPC3ugpwcdYyZn2lkH5Wwqcp/3xNm0boPC2Nzb22tn3Hfu3FH8kbfa1mdW0nf0d0d5uqxGoeMK2ot+Udd2c8eGXYRdeMaYl93tJHQJnbOdBoknQfjb4jZRpRRNMNztzHYU1II0oYsy/pfYKWKAE1f6I7oSrzLuzRiNP+XFLbVIFvPsWklbStno22l7XzD35EMcHfMFoiDbyp9yQVecK/3dAnRT0Cbmp3PS5rQxvFkzX6wxemd+SnioMrwpzBPhgXHlhNIWGB9e3zq43c6VU8YCHkf/r+H5ivODGH+fc657csL4ZV5ImpZ/U8ZQ0lt6pg9A+jMlhv7QEdhWqVVph23ZZq1VNn06UbvoN9tNHmotpAW4tpUr5YX+4HJvGTnsm0w0/tHu1Ldmr9XBn4Y2/iNH66a7kz9IGaLoCl2TNqdPtcP8c4uz7IcPH+jXv/qVfvfb30EPqXwDCOImBgJLgdiAwmrFj1viEhbil0zemeTyfx/TENORtiG8V49yglbxSlJvcOnge3d/Tw7Yhq9uuW03v3mz3fx4v/W2jRAUBLaqLQAxrka5TTlAEVcXAUMRZdBGyWWyyiItxpRvvvmmLc4ykSVdod9XDPJsLGqpKMupIie11la2ba2jABDkyImishgYQkDs/5+99/6P5LiyfM+JKAOg0ZZO0jjtm30/7P//p+xn583OSKITfVs0bJnM9z2RlYUCGmh2k02JpBjIk+Fv3Ii4YW9VwZpR9l2Uv/m0/3soX2ZsDmWplokODu6gJHpfURa9/8EHykVQPpU5nU1V2UhlYZywibGRO/jNgrpkUoi9amWuWNAvuHw4UTZrp1xCNJklLvFJF3++VZB6ph4DjzRCmIDX1DHsJgSWY8l2s9/FK7RT5i7eBd3faPzWAm/fAkhjHgS9yeM1An0bD50ybjLOggXjLcnu3LnT/udAPpiRQ97BwUFT7D5gwgE8AAAQAElEQVRCqfrhhx+0/xOUb9iOn2rMuM98kaFkF9lWKYV5aWOX2sJ65qIVC3/mkLi1Y2xrwuasMAdlDOdiI58ifpw5Kp8k5qIjH1RZLNjQM+aTtTIvJU821vmkb5TR4TG8RRF7B74bb1wkN37KwFvyUn2mrZ41rlM2NuGrY60L0l525gVrzWK94FKhgfZZZe4jHRXiSZpGrb0q5cyZA2cs2LZp25Uuzs818LyWSJ5PbM9YyLOYh/fMezM2pHvzvbbAz8if8PCrH2Bsy3bLaQ928/Cy3eLswcbDM7jtS5ukP8ljXy2jQx562jLtLTqk2cjrT1L4r4AorScjw8VutUl7dbTfiATavtKnCfsNb9YCvp6sBbTX9Zhftd92k6HdSkbuMt9mvsrclbhz5rbsuZhIRY4ExdnQPN/zsv09KX6L/nu1gG3ZrJeZb0DWpPS9YShrZQ7zCy6TOy7WduehNetj1sgVa/SKs0TOHYJWZCaK4Oz/c3D953/+53YWyBkg63rW+iePn7TzSC5is/4fcZl8dnqm7EtCb81a3GfNyBrB3kaCm9GOewv4Du9BwkjTeCR/eFo1HjsucDpdpaerJuVcDXkHvsYMdOCddrGxCRJ8ljLsgSbsI1gO2Xus2x6i4zxkW5Xw6XTWzmK17ZVST2u82Kzbc1SVoTWuqbYU2q0YjcYpQqGd9n2JYvfrr79pSt//7z/+r/7jP/5Df/rTn/XtN99x3jppP2+Yvsh4T7+v2j6uE8tPioGo4cOSi6QAS86L+I09+ofQ9m4xbu/m/0GvqxX7QSTefaahTnkHoo6NTWSq2RRoW8YWdgvjxZOQNwd5bSv7xQYXmb43hDvKyngMskfIGNA1k3S2YaGo1KqM8cl0ght/KYpMhe61bDd4hyDLGh5sDcYJiNN5vRlMHps3CN/h37ZGXuJPeBNivWpanKUZ4yVzj22tmJNyMRs74z65nHJugiXbVyETKMVq0DXz1p13Lf+ul6J2y6ArGWu9YKnVacJYX1OfrMH5Ftrnn/9V+Yn2jOHc8aR9TP+VUlubJd8u+SvuXgr91pZxbEEq4q6HJ4iYH/3YbrwVbMuKSb/0TCpd1hUUo2qK34XUoWwFPdB6gdLnTKvFmbrVhfp8O5i2WHPBfMF6cXF6LqZMTeqUtpqDPdxzyprJnqpoIgNFmYaiVw1FQsHmhopiCXSka/6CIsuECaCUQglVUK4VowT2Alrncn8mr8+kFUrfKH4vjmH9GLaPsU/UL09V4H2Ccq6g0DYKYbRWpL8g34r864a+1b1rl8Er5tgVa9W6tUWvJtMaWt+2bHhqfVyo24iqrNWRj8p4jnvKGJhtzpW21bOGrqG95N53kTWctotCtoGyOpAyI0OtfHigsHY+zZ3AH/7pD/of/+OP+vd//3f98Y9/bIrVhGechees3flJ8q+/+lpffvGl/vrXvyo/Vf7VV18p5/mXnOXPOVOvoTvWqdUKucuclXJbeAID6tws7RgCaJEWYFmiXtpYkflayhAmqdTSeM8HzD786KP2zanf/+H3TYGd9kl5S872qXPuEu7evav4v/nmG4Xn58+fqUAv9yBJn3atrL8NtSryi/BQ0s0PrFIDITW9VmgaOxjt4LdzIcxa9m7hSIB66Am5NWu9ykSda4tDtLVYWWtktdZ9FL/3dXj3EXig6Xwf+kVN+UvfNQUwstmB3mvJnWLMawTOq0+YvBrSfNvgZCRk68dNoXlwJTTYccbbQMZ+gDOWVGT8pg3U3PhHO+GgNBBL/tLQowDuwBqsVBhDVUtNy1qzutKkMAb7Uy0vXujk+IlevHjMPvIbPX7yjZ6/QCmMIjjFzeeztr7ZhlGpz3twxjX449qGtRQJabAdMoyfDvlYgaUi7yI0d+9z7nUiH5HdyFQp1gF3aRkbkamsrbVW2VbkKRAm6WXx8NJg3Hzjewj7Vb0Z66n3LkTYT1lH20r7p5/ygdPpbKrczWUNzb4gvAjTsXikX1fMiwlLPybf2F+ZJxPuUlo/Qlbp99z92W5ysWTAZn6DnIwc2ENf0q0JugHEb9LgItnlG88N6X/aoMytqWPaIvUY2yNynZJtq5ixi21bozHM2lbaqrUJYyKy/+D+fcbehPZeoCea6sGD+wrt8Vdn8yvE6f/ks62fxkAX2q1erLMpo+CPPcCN71JL68/plH0wfWxbCavMyaVYaYOONVSYhGVtjUzFTp3TdmmvfBAgGGVhbMesrz1n0R4eOtbAhHdxg8zha+Ji95RhF9VSWpnRy0VHS7G04Yy55UD0AF7qpWtwAkwctm0ViNRSsatqLSB2FVED8dVS+X3uMK6toSoMSt7bybGR1PDeJvvN8aNawL5sT3vH/T1UbdOflkuRbfqInqK/OhDFTg7rZ2enOjkZlKbHJ8eK4jQXLsF4oE+fkx0ahTE40KhscGZMkBHoAn0i24oZoQx9YeyUbVxq0bUU5X9iPHjwAAUSm5PDQ2XTtH+QbwYf6uFDwlEiZSOWhTETcGjbHuSx1FZG+MnGNBPz2elp++RgFCmpz8X5RfPnZ2ySrs+g4aIpG7YgYRk8kFTlkJRBOQzOORPQVIUImqfxaw+8S4N9dbnX25sQvpJraMsrQb9Wz2/1+tm0AFLHOM5QQqKRSR48hOLo2dz02OOCEzsLUMbNikOQbWVsZgw/fPhQd+/dU8ZwlMJRBt+//6AdnHJxm7E1YVG0izInhE7HAWSkHzug8NY2SZPybCvjvo1FFrmM2wuUCRnvmauOXh61TxE/f/aczfwLLiCPlbhs0iwzjmc6uHPQ+Bh4us/c8lDZZMQfxW9+9ms6nbZ5pRQrhmrTLkM7NF4ICH8jwlvqkLYIT0sOyOfnZ22+aeVzWM7BGQptHml1KJl7y8bvoV4tzBrpxaYnVEtR5tM5h/G0Xa21pZ+y0ZjC6wQkzB741Y8w9kDDtuxb8CPov21W262utjUaO25APyAGrF9jzG/261rAduvTyG1kK4g7eUaZjPvXiNRzxLuv39Cu9saW330Rv3CKmZ/GuStz5ZI1I/PlIIPM9IzlsX+2NiM7c+aINMEY19yJJ1/c/6hI26TuaZfYPxdkBNhW+j1rV2zb6TGtOLym/7NXD/JTXrEXXH7k4HvRfopzgSJzJducDfbamp0Ph0YRnH8dcZ+LgOwhcrDNmeToxbD25wOqL/Lp8NMTtQP0qlM+Rd2xUGQt1WigGx5H7802KcgUEes4L6yW60ZzxbkhMpywfrMv6qlZo0FisjTnO31BNGX00A9dyyqV/QN7A7soJnEjGm/UuRA/5UyWPhj2CWMeJ0tDKZW90aT1lT30ESNSws2rOVO9FL3mkuHiYsHe6kRRvH/x5Vf65ONPm9L3z/k/v598qi+//Fr5RuHp2ZmSNhcQQfJ28NTLMnwZvnFJKjJ/ug5bamHCGJelhAXamF33JuhnZ8EjnL8xWy0teVpdN7n6jb0bNgb1rXNG35vb1vDXLuTY6xb6RISlw0c5iq1bjE1+S8lXa222bYXeCN1i3Mpxi3XcFm9eumpM6NWQ7/fZbonCexAS4acFbl5pz2DjxYovLRlbbSxkzCRvG+vMWT2yS0Il7BVoYyjbNtGXwMMz+Dep6LHLshIWX+x3A2/JpP65LMy5pdaiWqpsc8boGZsXevz4iT779LOGfHMxc2nPnFaTlj61y5bWFQfN1GsoJ/ZVRIKu4kreXc/3uVNEMKbDXUtRPhBbwx9y2zMxdZwfV1y8r1Hy9ih2e5SlGtFfwAwK3+5cHQrUbnmGvZCSfnGhFWfIBXPVaolSCJqz2Rz6U+R4Qg0nqppp4jn+GUoo2g9lmgNivFFOKX4Uv2WLqtIVlVEppQ73GhpraK5UtFDxBe5BCVxWZ/LqVF6iCF6g+EUZ3KMMzreAhcI66FFIdYtTqnUmtFbwslSJKpD6S0gQdsc61YC8Npt2SfsQpdHYlj1CO+6EFfyANi6RAdaO8Yw54bxZauUsrCY/HeMhdBs6tXDYUNbbrO/nKGsXnH3hTNPZRLkLyN1A1vD8y4b8JGW+WZt1PZf9uW+DrXbZf/llk8fKhxOCx48fc75/rpdHL9vd5Dl3ermvjGxbkuHZyKuNj0fNpPQRLQBG8/TNk2QWf5t8Rp4SMbaZbdbGqQ5RyOVD4vmw+AP2Hvfv39N9lBMHB3c0myIf3BkWyl8jUxebei+Rp9W2H9iH0DdJU0tVbFHuUA6Np5tNuFyTbm3EFV46F62DhJEl/r5OVeChcD/gyUzibqUvEzWYuDLXZHKg2fyO5nt3Nds7VJ3uSWWiNQWs4CvK304raC/VeaUeSB0y1gNRmjDGNvbrnz7RJGv2xh3rChAaniYzzSayhzoF6xKi7BAydiF8gDPm+oQB8liFP96ElV6MM6Hw7UG3wRp7BRhzulBl3EX5O8EuOpe6E62Wxzo/faGXL5+zd3mqk+MjZHytzDPT6VQT+te2mtlYFKdA6lvwYI/uTRBWzziJHGQ85P45Y6KjzUOuQneOsmtG30UmghnzT+6iDu8eKnFJl/SQ2j4JszeMxAq2sb853nULpF8iB+P9ZUefLjnD5owRO/0bMShjn+BxZLNYyRtB7+jzyEItVbYVU5lPp7OZYvfkyV1laGZeaPmSLkkjViBpkm9Eopo7jutoEX+jV3hjIIfv1DF1XTP3rVl/OtoqXNim3gVgJ2CD5rNaeOocZFykrR88fNTWDWEabcoI3Sh+c+bLh37za48JS7kke+cPrEGTlqfs8JC+qsyxdBdr3Vod+yXLmrBWBuG/wUXp66Q3btvQkWyr1DKkn06anXS21SEjabMV60js+HexTjztOoT1lN+pTxtzLuuIa4AfbXiNP3fPkavsb9JGQdFtZuBxG2vxhxDXsqlMqaq1qrgmhj3UWumMfNMpjUPqIS8CoXQ8jGRijHeIEPlehTbGG/syETkNWvhtdou88TXkGN7h48ZE28A3TbfN8ItzmIYt6Uv60HCfgZMNS75W/+IFix+XJ89QoORw//XXX7P5+ppDwmOdnJy25psxWUUxu7/PhgI3JJRN2BqBjTsLZuhHFlarVdvMRZBLLaqgUHYGyWQylV3UBBQBTvrpbKZ8wiYbrWwKo0w6PLzLBdC+prNZ24iNNEKnoSKL0BSVWTMwWl1QXB+xSXzx/IViZ4IutYQ9rRkotmXyrOA5k234zCAuhE2nM+UnVQ/vHLZLp2zyDg/vaMImoGfE21YpVba1NaPYKGEjiG3ho/82m3QtX+wRSTu636UdutfxLun/RusX1wKZn0HGH+IN+01okcjICUOeuDZGGVsZX3EnrW1lDBXGTFBr1Zwxmg3rDHvGeMmGKeGJt0Mr6NRBkwIYR5YwoRe6I/24L9EreScsrqE7n8/IxyEIfvKN/hwKv/jiSy4dv9S3332nFy9eKJvsLHqh27Mopl7hJYfM/KTkRx99qBw88/8DcyidswEP/YFPU55bGdqY0AnPsUMvSFRlE5D6xZ055JyLf9GakwAAEABJREFUhPB0dHTEQeJluyQ942Jh3PAXF6Wc6XSYy3IxO+ZP3UM//lnaD0xnpKPeuegORv4U0+elxqtt1ntmJ9o1NPRrMdTLHvojVYpMxJ5waCrsSXr2Fz3920DdE0eDNIvWaG3SPD+zl6/xc91/LfqdeHfbw7ZKrQNKocku5Ue/ImMPLTuOidgjftnVZPDzZF67ES3wLWr4WlpvQeempIzLtHl6InPwjMuNzIEJy7yYvdk4rsN2wrdo4xvJ3dqd+uvuDf3kuan4ISwVHFy/9HfquYuxzcZ6pZ1vco9hf1N70ze2294935LJB6wK/qyVR+zRXx4fc7Y4aR8wbR/aPD9rH9rKZVk7sI4Mkyfr3xz5aev4+x8o3wbOJXJ+uSPr5vHJcfu54Xyz7ez0TLmAzbraRWYiAgF07LQSGO2xjI2d9IHt7RxJVdr/2LtAYdAU1rncRSG84jzRsQZ1rQxkVbcZ5tgWRbnYYeVtkTK6VlYnl6FNM5bYVSnfxl3AW/YpaYu0lW3FXbOHYM2stajUqkJeA21MqVYlvhBPFoVeahJO44+7yRx1TL88f/5M+V+Hf0Lh+5//+Z/6v//13/rss8/13XdPOG/Rl7R9fhL65dEJSqZF64fwLVmlFOWMWMtEpVRJBbjBxAfCVgoWBtsm1HFLG6s54g6vumbC77WgrTdtvvX8LR3U4UcVFwH8UQTI3BpsbAFaCZodl0XBMK92JJLsokI/jYhf1wxZlT7dAjqhsR4/HBF/Jqdr+Zo3fIA0iW3ZA+QW++avVAVQE0U+d4szxEb+E5c7iBC2HetmQGuMSPrs6VM/h1atbSyFpu0xGTGDMzxEFi9jhvC8nVROLAW0p70S9ZaAyPUcIdWQF5FYvJUihUndU48G5iq5aJZzBeezxOV8kl90y4c3/u9//Ze+/fY7LRcrFcbmZDKVXWhWQ+n6M4aN9m78TWG78YM7qa5jiBnf1vAnbGF6Zdqa1ILSrWo6McqcXu5XXIQutEY5ul5yT7U+k7szFEED3KFobVio75ZgJXUrrZcLXeSLAscnWl1EmWrlF5VmM5Rj1LtjvgvSZmmLynlPqpLKgKb9wR2FFGEGiiI4fuyC36QZMOQyA6ds0aGUCtbwSvkorI0CWyipRT3y7d8OJfD6/KVWZ0fghdZnL9UTFmXxlPRTlHY16NfQot9oC4PUb6xrT1174gMqTn+yj0K518FHxuwr6CWGL+MbqSZNYS7Ir0/lzm9vf18zzuCT6USlljRNq5iLZEsKJO7ZVlqwHuXieYmi5AJlbftQNOt77t1ms6nuP7ivrN//9m//pv/xxz/qj//2x7amP3r0UDmT22b9uOBM/xy5/Fb5ZvBXX37Rvhn89ddfKR/2yhdTOtbECWtc8kS2S60qMOSRGepDpeFq66CCPNQtYwAXKYnb+E3KQp1jh3bGTuogUkU+HqKU+Jd/+Rf9z//5P/Wv//qvuouiLuf+r+DpnHreu3dXH374kR48uK+zs9N2f5r4rNEpz7Zsw1JPG3dq/aCbTNIU0sWu6lxR2IKuaBkgZ6ozTeYHqih36+yOND2QUPZqsq8yPdTs4IH2D9/Xwd33NT94pELcqqs6v+h0sVhrue6gOfLQwUQvqwODzUBSQwvrJOwBgq9eciAMNiE4rjwJvRLQPDeH7mY36QwXWLyN5Wa3d8tuGPBQfPy9N/5C2ADe5OlBN4AxkHHRMca69gsAC/Is2Y9IE+YS21ojS4vFsvXJbDbTFFl3KZQ/PqHXbzyxg3hHO+5LZGwtmGfyBYXcTUVptciHIpC1yFbkodaqVtZ0quyRDzdfgJpOpkp89rEZMx335F0GpmIs2MVhIHnzp3diDJXbQNTP9QnLG95ab+z4N8E/2Epbl1o1Zd4a5xnbzHELnZye6Ix1JMTne3PNpjOJ+SeylP1Qk2uLvlQzxm36K57MM9PppOWppaBLWbU5b839ZvI5iUDkIEgYlMjtBqJ+Fk8PY+EvMh3eV+M+kPHU6svCnboGNryDMI5LVEQxY/6OdTf+6XSq6GEePHjQlMDHL4/buSMfUqucVzKnfv3N16wDT+iDU2WMJN+7RmRp5C12+JrNZ8wRnTI2U19Tv4RnHWrlkylhY90K8Ymb0tcZ76l36tmnrqQV7WEX1TrRhLolbS11ILWZK1JOt5kDwkcEKnbotPDE0d4dSFskPd2isc2zp71gTT7jTnp3RmuFXH95DMBhuREptaiOzNUqwXQKOs//zuBArBhLPIoZhQL+8aaWgAfP659GIAmDMSnubfgYds0mfrMOaLQbM4QnZSyrJ+hmJE1gmzTaQhhvoBYqzBjyOptk2/Rx/23QU0zaPIKQTl+hiM1GLAtPBGDJAhf3KZuTlygrsjAFR7gzqBIXRFAy2M5RbKxRllb6fMbkNsvCOJ2oIg8pI5/46xHknsVpvZm4KmmzCesRxp440w624QyEQVyZyHoYbTRIU4gP7YODgzbg8wmQ+CvlkAt575W0KaPZTDLLiwulHiOfqVvqm3qeE5d6dKFdiuxGJcVSOpIAHzxsACaaTmdsOjfI/+vI/9Zkszuf77E4z1sayy0fLx7LdrN58cSNtX2u+7cR1xxjutgjkgR3mIvzRwNat9JIXHBrglcj6DM6g5GUqD7OON4JNqQbzdEdwpGT2L9BSm/dBsVs5IaeoR17dTTkgG7TZwwBwrZtGmLk68dY8icu47Zj/AbNTx6SKRviUitjojIHTJTFakQlvDDWAttt3RB2yw99SKfwxlfC8BBtjcb21p/4brOoZUxnLJ9yuZg56ujohZ4/D57r2bOnuJ/rJfNX5qykDY8z5qlsqDOfZFOdb/nev39f9+8/UPup5zt3GNszeKxDmZSdMoORL9sSDwzz0EK0QeKDRMXO4fCCuSbzZMqPOzyMvKf9bFNOkV2Uea6WQttV1VJl/nrmqNjTyaRtBufwPpsMbVtqUVDrkD75IQedIju51ExPX/XQgdGwP6DF/Gxfr2XMm1jb1HProS2qSilNmtK26YNNrIzD5t0EjSagvwj62Txw9iov8HolHD+Vg3mSxo31o58dOraRnQH2lZL1pmaH3Jtm+Zumszf1igUiIw07XMS/4/0FODet3qy8bsEY3IRoqBZN0ByxB3gYK7zjej20SRX77ZC5qGdeEiYfYplzcNpjf5Xxu+QiJHNnxnDSReDTJy19xu1Yj2aPcy9rGPvMpBvyQJjHIPlvRovkFUJYv8QnrG+BY9s+uFOfWAHutEWg1mt5v4od0SDVq/HJ/2Ogjek361GtRVnbggnrWNjPB0fPz851yuVJ1s4F55L1iv7t1Lox54daimwgy7ZKqZrP57p3957eRwmcn2bMB7nu3bvPWj5HJHqF1tHLl1wcv1D2Crl4TlmRs4YUbkFPEragu4UG05qSOBdrRGQu+XP+CL2cqVY5W3HmSdiay9TUN3lvQiiP4ZKlt8CYr/EQ/slbalXlPJ42SYOt09aQLZX9wobvsrGTX7biL7WqkMabODvhhWgy8+DgwcGTfWPqeMKlwVMUv99+843++sWXTeH76aefK8gH8L57/FQvUaSccwG+4C7g4mLRLsdWnNEauzmQy/xVSZuy8GmLgtOgyPYlJFkagIMoBWqm1Uoi/BUoLfIqhpDhndxvC8i+/gkvY4pLRseQG+3wgODuDskb020DQxekqBGtRmno8UJ+jIjdKFNK4rFSVoKYUQcn4ZGrIGXYlp1+GGGCrwE6ZFOTd+QueTvm5TY+Nnv2hJHx6gMZi79WhpUxXkpRYFtESe2FWzvmmneMGesw+psNb7EbbZc4G59xGNoDhOsSg4t3eCCm1YNx3VE3241PZ7zgHvK7NXlHI2zrSZzIO7ZtS6CrJvwm/mro9/kMVW8Sxb5EqhokMnYQt8ih8LNB+OzoH7QjKqU2JM2atfmEOfjLr77WX/7yiT7//Es9efKCOXStnjHbQ7BB3JdcAbVLnDDYIq2IHyBMeMTahuEnHQ90E/46JK3JuQOLPpAq8l3dYaPwbIrPhUp3Lq9PFaVoWR2r6lgTHcvdkbTGTlyUwusLRcHao5BZcV5bcK91AVbMV9mbRLk3n++zTs1lF87N1HFUeFGu4s5P48ZOo6QKm3r32H38Gt6D0zLhvLFpcxRvtZvoEjN4n6pEWUw2ay1rSdpgAa/wS920OlG/eCldHMmLIxVQQVm+UF0eaUKdJ+sTTUg77c816S9UQUFBbNCDjrqvVgstG5ZacZ/X0ffh02L80WpuKPBgxfTwFIi2qMhMzvjT6VQTUFh3xHigepJJjzv+gk1ywkRLIO2U0TEfrFbLth4s2fOtWDPJofl0qtzx5Re4PvjgfeV/BI8f6nr//fdY4+9qzn5xzbp6xl3l8xfP9d3jx8pPLH/99Tf67rtvkdUnbZ2Pgi3r/EW7i44Cr4MtD4CnUqgjMMwV/LUhYUMaYTKO2xChPsYfiAbomAfCQ9or+XOncO/eg2H/8eGHevToPe1zZxkZSlzuFx4+fKC7h3eVNkt9T9u9xYmyLzlhv7NAKd4xt9DEKUJxNxBAcAsTfBRX1TIFc03KnmrdU9niQGV6qDq/B+6rzMHeA5W9hyr772ty5wPN7v6uYXLnIyW8r3dQHk91sTayYMoFUSQDRw6R0dLckgUzyKQYZwgjASs53ww2ezQg07/a9HOz48Zx0zM0JjGhidVo93GAMQzn9knYJbxNnzApfpoHRyOMP3aRkGFpgj0hR8UuQxy84lCD4BMyfYQ3P+euqew91em+JijRZ/NDzVCqT6d7KqXSF9QznQJFspJZSvml7xm7fXOTiKdPhJohrkP2l8j9OXPMKX1+wZyzZtxFzkQulwL9AZGT3FPduXOAEngPualKQR1K64yfHlqh10M3SN0dGiZZnthbhI8RRG7DL93hHx8P6XgPTxIOru97vy5l4r4XFNu65JqdcpM39lsDWjyiWXSbCe0g8bEHuGXJ+zq0iQndQn/NOXvMOb9OZ7MmDefMNzljZP5ZMq8lTWVuLMwvSA1pyIk74QkTHZd+zFqcfkzYpE40m001mU6UuWaBki6/qhh3+l3IXtIGCFnEQjHOCzSbYihsiMPd2nYTl/jvBXl28zc3+bfPTfGEIY6wRE1xtHoxV0fn1DHnd/Cd/Kl7LRMVxlKh/naRYguueLRrGk3okde2prRJ1og7B3dohk5RAufMmLZwsTrGRcKOXrxo60tPvpF3Qz8Qtl5nvBOJGxaU/gntYN3m/+yHetkkIHnKT1lJV0phXp40xG2TJk/sTVqLP/yJD3AqkEkA4q61aILsTCbIAne/BX+Btm2SufVtK5e2poWoJm/cHWjh1L1Luzd+O4V3V2iyzk6hWUttYSvmoGJb9i3QYIhVA+lKsUpJRWu7oI6whqMsbtlApdOTNmlEesX0pIA53u2B44TeCBMaYN3wQKiF7tqju0W8jvSQIMS/B2G7gRzWLX8ksIn7O0GUC3vbxx542QZsHIiGIp6N0CcAABAASURBVLgXHMTHBWgYKEdtw5SfSf3222/15Vdf6btvv9Pz58/bRUyHEM3ZdB2wEGVBymVdFCnp74pwGjlIl+aTLen7nvQpspXHYT/fvkt48rVNEcKX+PASRXHHgI0AtgkOd+JCLwLShHjwJLj1ac+ObJ1JpQn1WrkwzEIaRPH79Nkzfffdd3r83WPlZ2N6clUEvYAMpvBc4Jlg0VIpprXLuk3W1ljXe3cPlUkmG7jUt9Y68AA/PM1tFyY7SIwBLTQvb8ITdwnJ0iu4jA+ZQK+Y5CMdTPckeBWvZHiDgNC8jjfItpMEVnZ8OAkYRmHeAWE/6gmNV5H6h2zs25D4fwikeV5X0U182qljbHaMsWwk1ozNoMef7D3jqmOxSHIj1wlD3JoVyRvyrdqGpE8e+to2i1xVLnCnLFCThqpSim4zPfkyOJIm+YKMrdDPPGG75U98wqfMFxW6dsZU38bqOZusjO2M8y83nwDOvPX06ZP27aHMLcKkrKAw3qezmaL0ffTokT766CO9zwEzyt/MaSmjbOirGWYNGqLftFfoZc4hqPFWS+oXfmiZ1Ic8KSfrXuahbP6CMy5JU6/UMfPfWFbqlbaKvWbxzaGgoyxYkG3K8NCuzK/hbQ7vmYNaHsquLqqlaMpGMe1eS8UfEE6cpZzFYE4YuOYZPH0Lb5vBnqibHsqHiSsxtgl6FVcS3eCxX81j//CwsQh7hwaBBtJlf6QvAmHsIVajTdgYh/OdPmO7vo19OcausUL/jHTGvhvt8P+muEb1FW+axbZcNjA2uJ7QHsLtS/tKGsbBLk9X4vC8Lo7ozTNY9mUZ9pu7Zcn2jZA3cTgMhGk8Me6aDf8EMTVl7N+MxI+woXILxjS7Nkll35xnN93bu3uZTN8P0vXajn9hIl9YO0+o7Hhvdb5pupsJpL0TU2tR5rZ9DtCZIzN/rlD6ZV9IR5DETeQ3XbOtZwskto0d6rS1Ccs3asi1TXu7u3+DNLqapsf/M8HQBjBD46Q9g9ZmBKVfL+sdF3xTE8Qv71tAmk1eNeNb0g3hLclbvMLT0E+MLfbvPYi/lNLOjwf5cOVs3tb3BWeUVeKhX9l3z7lkGfbiB8jLvKXPuldKlW3lr0Ana+x9FL9RBA8/KflPuv/ggXIgfvLkCcqMz9tlcfYOWaez34jMdZwlKErtAq4WlRHjnIhdgO0kk3FX0sxmUy4kps2fMtbQyUVu+I/Sc4V/xfyStZ1uGrqHNr7ihiJBaQpRke/FmDY0hOlbpkEa8KqUqgl7phltOZ1NVWpNcOMxdcgdZ8deb8W+Yw1S58l00uqR/YXtlj7y1MeFP/kCF2nNHvGUC8wnTx7r408+0X/+13/pv8Cnn37WvpX1/MUR564TnaFEOj9fcqm8pk/pc/g0BOyq8GgXWeP5SRrayC0s4TbupKGtXUjb/AmTSNRQNmHCOC1otSjtGIJaWDhInZJsRMLoHgVx34ZGbiR0zW5t1BIML9uyLV55dN3Ylq8H7vhHes1OJwebPLflS3gg0jVSzaNWzctXKF7ial2TlpBEkyHthA8X1FK+LHuAZL1iyMcDkeTCSs4EgEYrNHC3fMm+A2/pWYV+zl6/su+tpah40++SKJ6XmtnmMV5gGcfuMxa2CUs0sC3bYRAON2nwblJJcW+QZOJlO5ZiUpfYsmS7QaOxkKNOOVNl/bLd+BfhQfIOzTCUOwRbthXTw1GeoLkT+DqQz3bLb5uUAZYGu8fu8QYi3rRnUGpRa2PODmIyWK85U3Ge62Au8ZkDMq5OTk71VVMCf6qPP/4cxdozxjQKw+Vaw1gN5ZQ1jOGEZRwFidmFlHTCjLaUeAJwxBXgi3UNWTeSyzZUTHpjS+FxYqmSwPmGKwpNRamL0tOg4p7oVFOfgVOUoC+l1Qv1ixfqUJx2i1P1y3N1XK4vmc/Oj090BvLN3wltdf/ePT24/0DTyUyKHJaJSrFiOspbrRda5dvDKGRoQerTqacNe7jraVc1W4SnN0EPFGP2YAVFUQXQjIItSuB+qtrNNOmmKoRRrVBQUacJSuZgWlaaohCOQnfaUy+Bnrqh1C4Xz9UdP9H65LH682dNMVwJn3ZnmumCfAvVfkHZC4m2WlP3xcWpzi9OdEFbLJYXyjpoSpxQ16Aa/hrglXnbLtTRrAE9CuMOIAvUy7RL5CrV7iX1A/NyEbAS19aY2RTZq7KtmLxLKSr403ZZjxec7dfcxUUJkju4jz78oH0L+N/+7d/0h3/6J7333vuc4++oIr9Jf3pyoufPn7Vv1UZev/jiC/3188/bWh937jRfcJd5cX6h8Jbyaq2aZM3jXmHCXJO9Z87Z0+lEE/ylmEqQmrpRYWkUapi2i5I/dHI/sM4az11K2i4F7O8ftPuF//d//r/6X//rfynfDL6HLE2nM83Yx2Rv8pA7iDVj7snTp8qHpb7+5lu9PD5u7Snot7ZYrrRqdDv6BYQXFRXqPZ3ssQ/aZx+U/dAdzed3tbf3QPsHDzXbR+E7uy/PsOcPNUHxOz38UPO7vwN/0PzwD5oc/E5l/kj95K5WZV9rFMldmasrM/VlovBgVWSlqDQlcGyLhpC9lrySogSOMjj+krCO6vdK39Ny2LoKclx9SEvA+MbJ03JiX38SfhmW9gnGkHB2BcYH7CJTD4k6gcE9xKnFW6VUlQomExXqb9J1q6KOMTid3EFp/57ee//3unv/fblMtWK+XK06xkBHBSWrH0D/DO6Ed+RfIzqJozxJmV+XKPkjh2co/7P/jNwNd0Ip25qxb5uC1G0CP3fv3tUhmEwn5O+0WC7UITeRT0dGQ7qHOI9tJczGBgTxbCJxjU+iboISOCa6YhvfG4D8tiHzKiTCXgOaUIN59e1NkKnKFWzCb7JI2tq+h/AAUo2EcG4f+NUGtnGOUHPziuMGCPpSqUXzvTkKesbinLFDefn54WPWkWPG8zn3fwv6PP3pUlRArVW1FFXG8WQylSXlDBKEaIGPKXPQPHd+yAIlEb9o3wJe5MMy7NkjA0nbQJmQaHS2Ng0QursY4ky6N8OQXqQfoF0D/aFdX32Hp8yL4XHNGS7nhbhbG1i0AfVPG9SC20q72FIgbF03LaxX13eMvRXnicw9Vs56+dBv9FILxkXuWh9w1ssvOS5o8yec986Z87dlQ9zFajB2kLAbsGXBcZkqdW1ft2JdamOYNSrjlyEvu9A3C2VMh8eM3znz/JQxWyhDsuygiHe6U2mfzP8d60raRZhSqmprl6q4bVKDuMfwOpmoIhuVdAUZsk1OXdKFoUZvY3ejTTkUKpEyeWezqebI7Xx/ztox1xQ5K3qdSUEpa4N4xStM1FLVmCqVICsMpNNXLF4rhLWn40IamUFU+xbfhzF8CQ82ZLVrJ/wSyT36Rvd1e4y/tJPiJlymeHvXyOOYc/APb12pwW1heqcmpXwfwTWblGyUopRYXFxohSCv6Z8oHs7Z/GbzcfTySHEnbfpvTd9lUopdEbhZJqQNIjC2BzrQ7unj9PUa9xThyqDMpzRm85mSL8KWC5yDAyZK4kstjWWkoclDx6KWMnvkokVsZMM2g6HINoitZnrK6xDqLvkoM/XJBJBLhyUXiPFnsgw6JqHIgKBplzbIesoJrxU+wtuEgRWe5gzcLMhB+1QP/Le4UmXy2qb8QPLWD+VWQMJH6C1M8lxPnrBdXI+/7m8MXA/8Af6UOWbbdY9h1216kLZMewYtNn4c4SjA+YOe5L0NIUgxsf6xQQPRA4whmgE3Io4wXnWnXzJOckBpNmOmLQwcLNOGY/yacbLKnMDiuWRBzfhoxKDbE9cxHyQs4ynlFOS/zf2ltDFVsIOMCymyk7WgUdBtxtDIBiDx4Sn8hSfbCq1AmBU85ROTubjNrxK82HzTNx9SiT+brbPTU51v5jYXt59m2T84UA5f9+8/0EM2Bw8fPtQD7IQd3jlk8dsbeKe8tMNVdLRrkBamHjDWp+026NsctG5z4AUX1ueUfc7GIBvA2Jl70l6wryzcmQens1lzJ6yHXpc5rLVtDgs5OPQaWs4q8NTa2EVph+qqIGG2SUeaTZsnfgDhmziNpo+DF0/6Lb4R2VCP7tE2jgDrZ/uk7ZQWKJZtOkeYHjeW8McCfUA7Y/HEh/VTPT8l+dDexTuqQ5pOtJftvAfgFsY27+GxL91DyM/zbWpwG2e3x23GNxkjV4MPz494bN+Q+6awG5K9ZdAwhneF4zb3VcJbbl5JTky7yXudDa1X8r1tGAQYm4W2ijIvqDUXL52WHHSzHsHBZh4UPWvZVkx7kz3uXSTctjwGtjR53YQx0RvYY/Y3SPq3StLqGL4yqccO4r6BAdMiNEveN8S+GmSCAqzbn5T3NoDSQDMjDND3GW9huRQr/Z/992yaM8Ocy7DBns/3NN8gcbkYrqUgF0X2QBHSzV0Ir1yshE4uzh48yHr/UIeH9zSF7oo9zMvjl8rFay4Isn/Ih0YX7He6dpG/qRBkG2n4UtzYhrYSGDe2a2Etr2CiUqvG+J565XCftT/7qdjN3/YNY72zZOGGcZKnCXAljD2TXg+1eDXT444jdh8HMPy18/jmoiD8rFDarjgn5YzVStnUqVCHQvpSqQcotapU6kK4El6KbLfLznP2N0dHL/Xd4++4XP9Mf/nLxyiGPtZnn33GJfZXhD/WC+KjODpnP7RYrJS6s8URROQCXVCAHbpFEoxI7LMG4OQhzCBxox13A9E8LTav5u6J6XFtnjYhxj8grdxAQ8fusm8bAXM97oT3xIfCkAt+8MSNpUyHsd8GA3vD+7Z8t8aGFzCW3/KnLcCNeQhXkISjreQekYhLJPSyhvEBnhbW7Mu0W7pKyQFxrUHiHkFYe+JvjvZq7dr4aF4o+BUMMVLYLshbrUUVGSylEjakH1mKT1YzxjECp4JWXhKPEMaAx8bBk3QNhN30mMggcUMW42RMQpMuwa2WgpdiWpmpI/GxOsZ54mqrQ8FJ/sSReGPh4oE4T4u33exGK4UkYUCy1z8mekDealTMm3IZY4X2HFBp0wJiDyilkpx6SeraOEiBxmfhRSm41PMXL/XZ51/oz3/5VF98+a2eP3/JeYdzCvz2lBJWO17dRh7sIX+Lg9LwOM2CM3FY5Ms76HkFWEqipLiOxJk8gZrNm0xm3IozrDJvdwus8w3OZJS/pX3z9VwTnYITuT9Sad8Afqk+36Bdnmq9ONPy/FSLs1NdoJRZMm9V2i2Xy7kDijKvsp5IhZILBQc9pXbqxp9Rxqcw32CcQWFOwxbeBhjGbkloK/cFfoqacq2fqDal73SwowgmnhSk6Sh3TelrVZRtFaXbZKMAnlC/fLu3oaOOKHvr8oV0HjxHCfxc3dlzrfFH4a0lbdDaZdHoFRR3geE/dVmtl8qZdUEbLC9W6lY95Zu08EnpwhWfXRW7l7Sm77OmrJH5jv4YWqYXVRSJZFs0Z0OUXVnja6VmtprBNgnswd9BZ80aHQh6hfDcNd7hHH+gEexoAAAQAElEQVT/3n29h+L0gw8+0Ecf/U4ffvhhO8sf3LnD2j5ta03uCF68eKEnz542hXC+BJJ/Xffs2TMdHR3p+OVL5Z5wwR2hqEDJ+KAMHjqKAOoj0MPHsB70chJuEC4Lr5zBy5CJ5NS365GHHreU/cnBwR14ewiPH4APlQ+dR6ZsqFEvipBtpXzDw4r72GOURs/bvcYLnSCLWa97YUiXNA0uKrR/rchK4S4BpW1BeVvrnupkXwWFpesdBcLuJ4fqp3clFMKaP5D3HinfBC577xP+UOtyiETtadlNtELh2dHPvSu8TUCh/yObtclpllW4h6Eoe1dSlMANaxkZkjtF+UtDNrtXXLxe+wypaDlS5T0Az86TNPHGfh2S5joKARVMQFUv/LRhqAiuZTqTp9nE9Yy7viv0Y1XxXPO9uzo4fKg7dx9pb/9QLhP1Hbl51MzgMJSDQt+azh0h3JGjoGP/teBck/1m7tlX3LUldy1VExSBkfPKmjHhLnrGPdGcu+hgij+y1kM7CE3bcis/r1CJHVyGxjcg8SMSEnfs60h4cD38x/thtxEJd9eRiITFvo4xPLJ3PY4m32mDV2K/NyC0R7yaeIwxZVyHhjAqZROHPE1Q9kXXkb7r6fPMhWv6+2JxofR1fhZYmPRvUGpRKUW1Ftlm7mDssEdvfSu3uMmkKn1fS2Eg9eqYn3Mv2yE3mSdTjmLSZSPiBwbXn5vCrqfZ9b9t+jFvT8ek/uGxo06xR14LdUmdS6mMr9JgUxJPy/+aV2iEVmgKgZjOprp7765yp3t4eEhb1taO+TbwMWe8zPf5BciMt+Q1ZdulldC3sZRGw5uyr8HiL3xh9136hrSWhnqtFT7SV336mjqus2axH7Dd5v/IQa1VZJdoD14iSoIGlAihlcib/FgSEbZl+Asy3u34rVJGu6gWAN2sMa0M5obK/sSkgaKW3JNH5parRVsPe+pJbhXyCXrhpdWHQnuQOHugObSMbjZDQl9GQsy2CplN4bZlCkml7UGgM9kNwr+krYZqU/PwMPgTpB0T/23YJkuCrefv6vDftfS3KzyCkc3FCzYYuexonb/pt2ze8lMp2TzVUpVPVdw9vKsZC1CEas1E1mfRo8hRWCKA63W33UyFXvyx77Ahe+/Re7r/4L6yaXvw4IHu33+gw7uH2v02bakRudtb0TYL44RJcNrsWors3fSDLNiDvGXgpx6T6bR9c3c6m6mQp21QGaCpA0lbWEd9VoRNpzMdUtfwtb+3r/B+eOdQM/JmYFXvlMmkI1k2kPXrNb/muv2Keg3xz/gca9TcTOpMrsyxiRyQMblG1teM4y6LWdKQyRpkO+M/88OAhaJIzSVe/B1jPHmC9mEQDipxMwTamGyLEAtQxpk9yg3ljhN9bMpLiG40xBDfgR7eYo98JnnKuuDi8fj4WPn/Pvmfvt988037hn8OdZmzVvCU8rOBzoYp9nw2V8bx+++9p3wi7J/+6Z+anf/Vc8hmIXNbrVWlOMUobZCyYo/lx5+2awkam71WtGHWtSDlpo0u2NSfcYFwcnLcfjFhAb+hkXylUEYrp8i2CkiJoZ28y3bx3A1dxpzUgcsyKVQYMvBI7UUYbUUHD15JkGz1sJMg0K3m9bG3ZvvZRKRtRoSpmvYtRR0bnbRdwuzU0rQpIwKZilwlT0Qx8YGdNHH9MvAKt4jBj+XcDlUjP36FlE1YHmwbxyspfiUBY90ypkBrVl5Izq+kgq+pBvVMbHr3b4mUmfmrZ67LPLlmjcnYnHAJEkVfxurF+Xk7zCRt5szMo7WWK/Ncuu4VaLcmyQ029cT1w54fm/+HlfoGuazUXxrs0a0dkzA78SY0wHqTZ1Pn5HhXuCx2oMhwG+ZoHDyyrSkycMh+/P79+8q3H7If39vb2+zHWUPLkFfa2ONNM/7M/ysuR1arpfLh1qSZzWftA2C5LP7d73/XLmIja9lLfPnll/rqq69QajzXWT6pz8V3y8san8u6DqYii60pDDVbtoc1nDWnAMNPAZU1ftIO41WlVpGQNalnX7Fun1hfcuG8Wq7V5B25D93wO5YRnnpZb2dMDkvwZFkKcGtj7ISplZlL/Qvql4soim88Zp8UhPdCWtstvLZ6TFRLlUtpfXRxftHa6a9f/FX//V//rf/9v/+3/s9//B99+umn+vbb71D8vlD2jPnw2yJ1pR+yl0pZhq/cE6S9CjQLNO0iSpN4vwoxPZhXgNXSxL6GPv6+8UdXxUO++Afn8I5/BzCUNh/RZ99A5j4gQyOJvfuMYbGvYzfdD3Lbsgfg+EEkvjeTk+I65/En/GZYl3/auPVaM6QnKc/GTfrmesP6JW1l7IwoFRkpFgRFx4I3fehvBlTeQ17Jtnb/tGtuaYqk3032ipt8TW4iO8FOmQUZTz0c/rcZdyhaAz/hawMCmix3TSa7Ro2X3ths6KTMIDyUUlVqVeUyuXJOa3MU49uFsU16tULV5iqqoxiGiLrsm6lT5o1vvvlWH//lE33y8WeM9cfKLxsUowghw5rEOSOGz1JDs4REvM2WqKgGQ/LB8YPefaMUlh3qUfpypu256OxWF9pFv76QUQiX8duuuPvVufr1ORVdAO4j8+3dfAP2/ExnJyfgVDm35Ypnn/XmLmfEOXdAhX60U6fUI1BKpwZIVxI3H+5mE9yepAviGe24r8Lij/XLKJ2s0pRsg0K4qIX1IkWAQz3ujlQd9hobpRttUEDtV9oCdV7pLtQvTrQ6O9Li5Jkujp/qAnuJIrhHCVxohyiR57XX/qxobyrNKnTJtybf2fER7XGEYvxMHe1ryjBlGLtS52mRJtXigWfkNBfgpMva2eM2isCCQjAw6dNfGQaVDFFq1FKUfmwtiYzFHQgT206Ovp21c/Zv36LjjE2w9g/29R5n+n/9l3/Rv//7/6M//vGP+mfO9h9++Dvdv39Pke816/eC9Sr/hzNfasnPRD9FIZxfC/v2u2/19MlTRUEQ2ivuDi6xVOqwJiw0OurSI996rXGrxitJeoKpW2Gc3Wcv8/777+sA3kP/6dNnbb3M2vuIe9IPP/yIe8dD7g7OGF/fbvcky+WKXpdMe6Ve2RvFTQjEKVdF2qBXJe2ICa0/Yop7qrUGuzd3opMDFSCUxr1m7FGqlvn557W0Rh6lieSJeiMYsfGHfsqiO0XhG3Qbu8fuZPVw02Nrg8GtrembK+kGGs278xrih4CN24Pvh7/HsdnB3UAz797hwrRNpLRqjfJ7tS5arExbVPUofyezA80P7jbF73S2r4LSXa4KXIrsIsmMVTVj9fiksrFtt/Dh/nmtyFTmmDPuipbsUXvm+cjeEnlL/0bZW2tVgXburnInHQLJ123k0CnBCf1huMzaQ+A6CPqpHoq6LPtqIWN47OtoKcnb7Jtet8XdFn4TDcKul7vrJ/raQyx9m35KRPqHLlf6b29/r9lNfzCp7Qx7ytni/OK89X/y1Ky/LsnaALX0anOHzuCQCmVMkIfQinxknc0XYYbyhgp6TLyxr/s3wVespPk+XMnwBh5f1kA9817kNfx2m31EwkydI9+11FY3m1xBo+/2fptX2jLj5MMPP1R+7Snz7PPnz/XpZ58qv2Z7enLa7oxfvDhiXl/JNhB7m775c+/Q7zb4buGkDX0Tlv1Y0hX4N+gYi4mrnFV7xvASpWtPnQv1il6s1CI7Ocn8o55XabgU1VpVka2KHE1BZCPlpqgFZ6+c1S7aWW/Z6irIuFi2lfVsxboypLlo8pl8tVSVOG6Fr8e4EQzhCkOlVLXFvbkLBXdaLC42B+tl84dCGrKBBoutqx2QJL/hnbeAG8VSikoEQW4D4Oz0rPXPks1VhDiLEVFNwFyKbCt/Ee4FQh6hWpC2TUDE1VpIO2mXM7mk2Wfy20OJuscGer43V+z9/X3tt7B5mxiz6alNRmqjzavxdvWVUgdEPJqcDPPd1WSERaC7cZIhMWIlWKOeRdPpBJmcaBi4VhswKIdn0xk8TwE8wWcm7jk8z9jwZzAV6j4AHtJeLirYIx0L017YP9VD3aiOXsFPVd5vdH9ZLYB8tHERriP0IOO0w+5YoHaRcJvxXCLHGzBIeBCvYTHMYWjBfJ0Df9z54M4Fm5aM98wN2aR2ORCRw7ZKqSC0GAg82hjYUsrbYhNOIDlHT2zLdhxEkQu+bRYo7HMO5VHufv311wqePn3aPr17wkE9h8HwNiJzlu02t9zh0J4Pmzx69Kh9KiyfDIs7yObg4OCAMT8d+CaPTXlwsOWVsmGGEIYdLKUtV+u12txH2+RyMwrnY5TRx/ASnLG5y6Y+G/q0eWjZ8IMCeo+5b4/5JYt0wtfMU23upITKHJi5JvYIgnkoeIePoYV48xB5y2O1P98S/XcKtn9ahmy3vrQvy7Etnoa0eUebpx/j1sbY3rh+s17XApZfF/2Li2NkXeHZNjX0NqzJSMZeQq4nTtiPgH1Zzo8g86vKmiZOmzdQs8yD2bPZVtabXMT1jF/hL+y/7CLzR9LNE99ViLSbyF+VZWpzM0yVb4KGcBEn8X47tAz6CQz9w7Mh3Cv9m/5XG3fmPFE1Q2mbPfnuflwbk2TkGnyWLmmpmcz363XHhd4akl3b+2dvH2VyPpSabw9lP3B4546SOet3Lg2ecCn87Pmz9q9wjk+O26f2c9kSRTC7ATWzKc82dEV2DyhFtQwotarEvbFJpdDIZW72CJHrdjFCRWxDp0BDG9Nvi9oEvN4y0cCyNo8Ggx+HHdolLtqi5wzetz1YwourzB8lyi1dValVGYPhP32y4DIh/yLo8eMn+uLLr1D2fqY///kv+tOf/qyPP/5EX37xlZ48fqqj9q2q89ZmuVjIHie0i/KmeJ7Q69mXDmDf1QPCRZoBwhjw0C4tGOflE95vAO3IQ7LUBMvgynMZYIjaps1xYVuYjR33CEJ/+odyt4Vs3ClfG3ezR/c24eBITVt7Dt4r70aj9fKV4LfzhMgu3iT3Jr1l5dGOMQEDdgKvOy3ZbqilqjSU5m/VodJDnePQ6w1JxjzNfl1q0vLcmgyObsy9m6fxNQihchE3Z++fvX0ytrgNdaonWc0kvM1VrG+xOy4Sk8wkKC7I6Kbubsnf+mXo2LzBSK8U6G5Q6+AmGcUyrig/PKUgssh24yH1vLi40JOnT/TJJx8z7j/Ws6fPuTe60HKx1nrVab1OKsna8CwM7cHT5p3LSW1IR+BlEKWT+nsfkyLKRG4WyZu5fcV8ttAaxeM6P12M3a2XKHmXUgdQWOJR0OGP4i37iTVn2AaUx0vmt8z/wYLzXeUy9U7+zRnI2mObubuD3Q3f8DA+Y8hoJzzuXYxhsf92gAMUtesoxZdnNEVwqjWK3fX5sVbnR1qevUA5/FxaHCs/kz3XQntl1TDFXbozaXVK04HVmXqgKNUDlOnulzJtWmjjgmqxgglK3ynawRn7tCBKYkRMlf4tAfJFY6oBt6N6o1NpYuRGsj1A2Mgob/q3a/vAcy6zBZY3kAAAEABJREFU8yHr1Sr9rnanl7P8/fsPlPX8d7//vf7wh98rSoD4c9afce6O/F1EEYwi4OXLYz1/8aIpBrLOP0UJ++TJ46YgOMovH56da4VMCFMov5Yi2xKPfqAZx1P2M3fYb+xxHzBjbsidwIy7xpSTNEFJu82m7c50zv4nc8Ixdwz5NvPLo5dK/TsqVOCp1Cph6y0NkoEsC/S0Lb4OAlmHmW9cqlwmkJ1IjvIXG8Vvh7tDEdzh7je9SQJZAgbYkCrQKc3uVcLnFXRDGHLgBvI0uyd/LzhqiOuKGxow2+ISPsTjfaunk9q3lFcSMt55rc5Sp6LOFcmt7ZvPy3XVYj3Rsp+qK/uq83ua79/TbO9AE/qslAIdMtoybpPXaTfhD3qiAdVS4LzCP/N7DzL3ZI6JjCU4fR5kL5i4NfdM8dvm3nqqOfI7nU4VYpGFnjGDRzblgbjfFk6G9orjV4S0O9WJ1ZBX2p+wn+xhL5t1JHv6c+5JV/TfFIXgIXeQ9+4hN4zvNfPVAn3JOXeEL5ljXrJPTrpaSuvH23jrIyBEuliVNSlzRWQhcrBcLto8FfdQxU2HYo1igVMxsXeRsJ8ClpVHmPA+oFPmq4FHKeOnltJsU6+GMGwyBVgaiejNjF00Zc68c+dQjx69p0cP32v3wCmzY7ysVisdc5Y7Onqh/OrTxfm50m7b4pJQt5lePX2c2JQjWR39MuYvparWmuHZ0pn47P0SFtjWjzUDheE90orPtkprS+xa4KOo1KrIX1tb5nON+881a9oF+7fxvjzymHZJPYSxTd7kB7Zl3wxpEx47MCGbtNlgptJpgBRcYK6j8ZZssPKtzLZ4cSiPYGjHxE+bEtJGLPZvzw9tAduyb4OUCSSTUzYipVZFEF60n0Q51hLlbsaCba2ZyC7YDCc+gsIwUPrygkku/8t3SVzSpI/n8z3dvXuoe/fuYt9VNl5xpyzbqqWqTmoTMLvIhr+ysS0RoFjamsHRwnh1DOJMsAvkKHbKzaCM3Awppbg7FtjYkb2UHX8m51oH5fSEhXTOIn7ABiwK6Sim0w7hfZ7BQntMmWiTP/LYyomDQmwrdY2M2wPvgjf9lIbhwEOXpPV3QaGJwPrt+QduAWQgUjG2QES149Ux53aMhY5xs4uIa20yPlVsOyGbscN4X7BJySE4i0TcCzYZsfNz6lF4ZuEc5gIpYyE0atmMhQ0TGX8BA3ITsrHga+NKgcj0xufBtk2Wnnmna/PMirkoP92Rb+b86U9/4sLxz/oKRXDCMk+lDNuy3eqSMZsxnPH88MGD9nNL+cbvBx9+2D4pnM1YxnzSCZN6ZBOWMZ62onAeGpQ4G7rbevXwtFYU4tnAnUTpywYuPyHVFMAbd9pnAc+2NWGuS9uEnwMuEXLJnINq5iTIa82GJOUmzV4+LMN8lLkoG7zkNRujpLsOtwDLsSlHwHJ8Pylsy/7h+ImZe4W3QvvZA78pO7KSPm5gTCTMtsSj2PrN/EO1AHNRZCJ1to0IWKPMJHwXegfGHsqw/Q6o/XpIDK1hmSqZt2PTRm1tKRP6pBDSc9BdN6Rf7KTqt3M1CdSC8tpFIn6t2K3njntwmvYoKngCu8i2eP0wyPzpnRpDbWDJjXb6tWtjsmv7ApvwYtUy1EOYpBkxpkUIiBE0LOWdfEAbk/SZ89ecOZPHtmazqXL+yf8PzK+B/PM//3PbH2TtzRr+mMvgfNMt3xJ69vSpclmTT+5nbQ+d0OyzhnDJTZESNFvpsQP4dvgGWd/zyf3YkensLnIeyd4jyuDsAcKfbcgMEKZvbUFqHrw/7NnmLdAuKoynyjmo1qmyB8oZvZZKnJV6dU15Y5VaVBKuwh19jzL3ol2YZx8WZW/+x+9//uf/1X//95/16Wef6fF3T1obZY+Yc37qtuCctmAvmbrVWlU4U5l2Sb0StouEqbekXcTnyxALkxfjHpdStw2Sf3sWbO0mohMp0awbGHtE6nc7XEpLy0vW38bYbmWZ4gKs9tzkti0bkMJg+1D3+Ee0cJqB4OZ8F6/Qfhd0bqWxKcC2SvoBmall6CvLimn9nUpRt/h/PAa6b0rn1tQ7/NjWZDpR9vZTLoMzzjMuIqepRiG+3SPgSX0yHpImc0PcCXOxSi0D0gZGLkmvH2AyasJes2m70A8MvRLaFdrwlLARKcaUWUpVqVU1IG0+5PrXv37O+P+T/vrXv+rJk2eDEphL7o5zJ+Ql65ppJTNdYycBaOUwUjNaibiW/jbvUAsz99qdjOKxRwHZrReKonONAjh2jwIYbSXxa8ij8GnpVsxnK+64FmBJehRAnHnzQZwLLkZzpxUb1pSz2n3OkPnCgm2l78Yz502chavUudk3JLgt/EpSynGIXAn8kR6U3D1tI5S11Uuh1lLpLmiaE+VbwRfHT3V+9ESx1yiDvTzRrL/QPgqyg0mnvdppgtIsit8VSuLVxUsUyMfkP2/oUCz363M1+rTxlH6ZVWtvYs2nVtxT6oUasfWFUUj38LTKvQL3iOvVUqLBC7I+qcg69rYNyFdKUeZj0S5r1vCsKflG7wX9lTuKIGHC5PycD33nW2BZ1//1X/8FZfAfUAY8oj/3keGsZ2vO8Rc6Oz1tioAoVZ88eaIvv/wKfKn8RHSUwKG/5v4k5ZdaVVxkm1Le/umR8VHWLStr75w7yEPuS/Nt4EcPH8rQj/zl28iRtbt377b7iw8++JD9ylz5l31P2YvkwxfZjzT+kN3QfXuOhhzJm2+ArZZrpW17mXpW1ckMzOU6U+/0HEDx24MOPxKhfkcBLPLR7fRvamfFOH26QcXeRSF34oP0PQJAln6DWDtuvIlPGw725g3N8B+0JN/7gibzhVD69oyDPjKNv4fxbD06Fa37qmVXUf6CLnXeU53f096dh9o7vK/JdF8uVR1lMc1JNk9RkxEX3FbM8JZiB1QXpnvutDraeaUL5P7s7JQ5hfG4uSdKmp49Zeb/yPQF8l1L0Tx30uydUoYwPfXGgrbFS29rTCbbUqBfl+lbdXpEClfaKUjDtvCf7rWm3zIHRb+VvsvdXqXPMoYfPXrU+nDR5rsFfb/QixdHevb8Oe4LdeQd+/RmDoe62G7r72w21XQ2I1+vBXeNq4B5AAEbupR09K52jU3IDSB0N9k7d6de2e+0boC6kefC+Km1qtQCvwbYshT+hA2aUz/EWBPG0x3uWx+990gfffSR3v/g/XbWS9nL5UrH3N0+ffqMPnih9BnSohK+vOHjpmJbF/AiLrzbbuO4Yx2DXZWsWbDu2CBpMsdXeAltJZF+WmNb9oBaivJBo9x3P3hwn7XvQOFnjZxEPtMGJyenyocV1iiFU7NSKvI1US1FJXgdu5QzRBsL2G6Fl9Eu+CFSQxQQTIOtFWViJrZspDoW1wjGALoBB2/9DcYrTP9jP7ZVaxWdxkZ4AZZxajKdgGlDhCADZPym3ZID/apt8LP8WTnUHNy5o7uHd3UH+/DwThto2ThnIzYi6UKr1EIZRg46sAJrdWzoMkkIA0t5y7x3nwhn/JGXyE4WztiRoSyWibPJFeBJul26o3vOpJnN/P7envYP9hvP+/sHbaAMvO5rinLYtuyryOavlPAfaBMfW+/ejBWODfoMCMZGrCtonp3iSduCYu8E/6TOn7Ksn5TxXwlx2r/Jx7XqZEz1zK9tLLxi93LS88rYaIdfLuraN1rPzpQL0ByOzs8v2rzQs9MNnab4PDlRDikrlJd20YSLjYyZNpcgfK1cZPUmWxvTYwdYIkuzxlfKybg+OzvR06dPlJ93fszhLB9OyeVixn3G/4CzzQKutsG6e/de+6ZvfhIqyDd+792/pzuHh7pzcKD55lOUttsGMWUFPe2zy+/IS+zEtfZhM56yL7JxPz/X+QZDO1iZG9IGwaRWTbhkTZhtpYwgZQhTalUumuds7Id5Z09zDoPJlzyhUUqVbUmAR9fMEOTENiS6tSltn0Zt7gT+g8Cbem7bmLm6ADvz9RhLy9A+rS+Q6ZaFNrbyhw8379+eX0gL2PQboPveCcf2QM/2O6H3G5E3b4E0uW2VynjN2UFq3VpwT9mTTqcceJmnL5iHM+dmnGccB0zmLe2QQ38XE4l5K5CY6ja+cTZ7ZHz0xx7CMpuPGELGd9JcAR7bsm+CZOkHQ+/ahJnGDYRxMzXTlexmBgeBku0tSim6AuIK8kECbY23LoKtUquSJyQ7Xh2XLRTS4motbR3O2SWXxh+8/35TAt9lv1BL4cL1WPnlkafPnnNZkwuD5zo5OW6XNtmjrDlMt0tT5DI0ISrnD75syg7gr0ArqKW0M9eEi6EZ54zYuZQIT2vOVTlrDXS77baI1sBN3/PoJkN40pAIFnDt+AUvDdxuWpJt9iVVM8bS3t6+2tlntq92PnNt8XZRTZu5qmeNzIe1c9n8+LvHKHq+0CeffKqP//KxPvn4U33++Rf67tvHOnrxsu2HchkV/jM+U5+MzbRPBx04y+KrKwZ+BGxjlQHa2PBh3ATyWLwkYWtjNvUM3cwF4bXZ9HELaw1C2qTbAJ8oChjADmmI4p2Y+Af77/oOg2EgdhA38AZYtz/U/Upk8o+4EvEOPWnAd0huJGVZebbnbsaRCbCtZjZWc/+YV+iAkDX0B1KpVDD4bnu3PJa2tiTDZxvrjKFaquIOhOmYJ5qcbiTOpbT0Jo9lQjdlYsUvm1zv5mljgnHYcWEZPq6AOTE8BrYpFl7gAYbytIER0RqQCHF3w0UqZ8Fvvv1Wf/7zJ/r8s7/q6OhYUST1MkxbQ3qy96BRwrFjh6fEBJduso7PLXajjtLGqGGsNalWUrdSj8K3Wy00Kn+db6aikNQ1dFx4LrmMDzJX5XyXu63cTS65TJ9waZs7rH3myDZH0yaZWzoqFDug0Buf1DDVZ8rVLlriMN4c3/MinUPke5J9b7QFlV6l9JoUgU4TlF8VxddES1Xap6Lo9eoM3S19h/J3mZ+GBqvT5zLK3tqda6ILdGZnWp4zzx8/0+nLpzo7eY7/SKvFqfoVyt9V0ixUoNmAQt70iWlro3zu1xfqophfXGjJGXqB8uuMi/iT45e6OD9Tz9iopSjn5srYocnVDA6zFtkFr7XmvjB9dM59RTuDc19xtsEpNLM/7FiX028HB3f06L332reCo2T9AEXqh+DuvXuqrMH5EsnZ6Rlr+onyge6scy+Pjppi4CmK1vwrg++Q7yiHT45PtKIuQgZg5K0fy6rUK/WzDZleWC1sxtl/bz/r8b4OuI+Mu5Sqi4uFTqnbgrqWWrizPCB+X7knyF3MM3h8/Pixnj9/piVp9JbGSR8hlWUbH2pZ/HAGf1aHu+sThiJUU+R5QNeUwFN1Tnht+YgcbIWOt4pgQ6OMMb0I70kBeqAd4Bd+ItXsuG9AmyeStifZ2z4OZTIyBgbl71p9UwCLuhR1KLRXXUH5W7TaUf7ODx4qmO7dlepUa8rvmDMzD/QwbGTTph3ShtRXsgTcENcApnnkdx0PuhwAABAASURBVNUUUEdHL5gvj3Cf0M+MHUnTGcoX5DL5QtvQ3efe6gBIpk8ylit3blU2fmH6DbDe+PEbp/xFJkyT/BSM0+30gRqu0896umC8Zg9sWbVW5dyae7184WRYS5Ad5qbMUVl3Mk9l3C7Rq2T+0yvGQwgVijyk/EK/5yycPXzc4/1t6CVNMmxy4bx04YErvQL9BCZjtO94w3B4ClJM+C3M8bUWFezs7ewiGz4B7yTb4rp/G/FaB41FfKX90+5RvudXIKKIn82mxPSMt4VeMs8/f/68jcEF7Z/0Wfd1S6GhugX1ihCkXhun0v+BITBhDE+n6NCwTf2khOrHGZMd0Ew4Xv/Ylm2lfVOvyl30yFP4ynkv4UiyIjdZZ/KlrmDJOpJ6SFbR9xh7KMjetYtcrHRwrXT0CDPBMmlGA79gE7BgA7bi0BsmgqExEZquUzNp7eb47fWTtIAl201wF3S6aO8sNLkM2UMxEYERZsnguEARtELhQ++IbEq/Js3du4fKAHv46KHyTd/kzQZmNp2RpqowyG3LyINtlVLJ77YIht6aybDbHEjG/heMwArjq2+8JU3SrpYrNjnLdtGQDV9TUrE5yiYw8ckvTE9+rPZQsihWpvxsvJrCJd+0iwI4Gy6UwKlHBkXqO51OlEETGhkEsQt1qBwISi3QgqKBrDzaGvxb9w9zDBMJJeLgTf2Hlog7VYr9CmgoniEtDp4k/WEMvHGu1HUXY8bdsNE9xv1j2nRl65ux9umf0b21bwwcYof89DqOyPdN2G5Et2nIm+ZHEm5K3zO/doy5jJkl4/6Cw1jG0NnpqTKmghwuLrhoXzBP53AcOpDbLBYc4BiLoVEYGxk3gXHDwra+NkwEOwMl8XB35WlJCOnhKwe7jO0TLhbyCblvOXxFAfyChTpxWcAzhm0zh3RtfiCrpiy0d+/e1fvvv9c+MZvDXpS/Cdub7ykHpvCXtJlPgtQ/YzxhNyF1TvyKNepio+yNnXZZ0m6rzIdUKG0wywdLmE8yfwbhsdZhrmt01h0H5ZVSh9CspSjzTubLfAspG5XpdCrb6tk4hR/bzR+3ZN1oNsERoUB0UmzYujH5GDhkG95j2C/Vti3bjf20bTbVaYP0d/omc3+L5JV2af2BrCVt3Mlpu9EwaXDk/XdHeLmOS6ZSw0tfcyVxc/wyXqlB2v8mpAa26YpLJGwXtpvXtvLXPLz6jAE6umev2WMTdOuT+BG7iWwogt2wX4rbvxRGd/lsTFt2UJRx2+SDNLabkm6PPZssLbImcUm7Yl7O4bf1H31O0r//A696A9gm2SXwvIZ3JJrGyLqQuioyDQh6NY8TlNeAvBvtlJcoEcLTnD+b16YmGytsUb3Wo7CNd8MwnhKwdtZSVEtV5WBbsLNnt4d0w5tsPLZVS2nyZCeGQiCeduxYZzvWgZ55wrayZj948ED5xPhHv/td+yBZhX7ORtkT5RdHnqEIfv78hfKrH9kvZT+QNT37iYEW9KFlW/aIlI8bPrIm1VKQ5ynl7YGZJpwtLLG3Gs422YutsrdovEEvz4bn1iik3T6JI5BotX0geUR9CNomuXS48VRqofyZMp72UHDsMa4mE/Ye8GXX1lYSF6CMr1Mux/Pzrl999U37ueeP/5yffP1Un6HsSdjTp8/YM563vViKTbk9zKQtgpRdirF60qyVMKIlgmzLdivPpeDegPT2EGdj61VDtSkq42JAqzuEU/YA8gyJrqQjVCQDQ74h7eAeeBvcu+EkhgY5yZhwXD/9Q71TiE39N4h/C8K27l3HLeEmzS1RxLzmIaN17S+EvMlDG9NiG887tijDtow8jOPbxj9iw9fblGp7SB6+059Dzw5hm3erD/Eb781WyACHB2jauHZQa1VQGGsiTdapyNducalTYA95ScYzuFNnG7cw8BK52wWhLW3sNwFVRYx7tXGymffCTz48H8RtW+EnsCkbCJNyOwg0m/kldYmbqBw3lP+r98knn6IE/ljffvtYJ8wZQxqpo6whLZUYMzBR9BuQgtAxDie1unzjMrjhGYJ7lElr9SgZhdKxoVvgXxC+3GCFvaKYZUMfRSSKyR6sURZn7g4yx+dclzsm203Rdv/+Pc3mM+rQtbmrp+6t/4bCb+Dq9UFNL/TaJBDuSTACpzbtoTcy5L8hXUILdZqiAZ5OrIrCq6A0D6IMnpZOExTCNd8IXpxoiRL44vhp+zbwEiXw+uIIBe8JeKnl+TNdnBF3+lQL4hbnR1pfvESxe0r8GV1whhugFF6D1cWJVufH0DwhfXCsxdmxLk6PdQ5Ojo9QJh9puUCBjExMGC8T+Ay/tiWHe2MNEKZHFtesTUvO4OmzfEDpAsVL+/A6dxi5OzjBzjqatHPO5jljD2v7h8q3gj/68EPd475ghuJVlho99pRL7qRD5xjFdD749c3XX+uLL77Ul199pXwIPUrgc+5CF9yJruBhve7VNRmHsc0De2py0vwQb3VonjYnTFlrM8Y65Kkjb9LGLq7tyzMPHz7Se/nG4N5cuQt5xhqbbyh3pM8H0x48fNjSrfEfHb3U48dPlHU4H45fUocVe4eMv9C1LbvIxpYHJto77iBxRbVMNqiyC3WyLhZr1vYF43mh04uVLla9lihH1+0nkedS3WvoyxzFKYotTZCqiruq74EAtkQZAQPA2vzFjZwbDI3Vi6DG2fblresdOlJgysIug93TNh38dfC6AouuUk/qUvZU5nc0u3Nfs8MHqvuH8iR1LdSRvH3f+GpsQsOOKyA4cVvELyU6QQvk9qgpn17oJXIWWYvMrrgLzz4s90CT6USz2awp++/cOWx7tcjymnukyYS+qlPoldZ0CW+cbIrW95g3TPY9VP7xotPGra2Zp1rD7zRBR1hH/413pem7rB3jHiB9tofe4c6dA5m97mq9UuLSzwvGbMZ5xrNlqFopC0crJjJzCWJshV7kpDKX2G7zV8b9Ch66JE5mwhu5uP+WgEUmAJ6eeWRAv6mRi1UCF9neQhi8kvWK8U2Br6QaAoyVPuo6SqQd0saZ+3MXfP/efd25c4e74qnSVxlzmePzaw8njMOwWGpVKYUSQwli49PqJNmEQ3e1WipnPssqCSNz/Jl3Xaz0zXQ2VZ1UJTo8hYT+lsaCq77x2XHfb1sT7phz3jtADtMW8/kc/qwV8niOHiDr5snpCQpy7vipY3kTfm0rjRZUGjCYMknNpjNNm4AOZOiSQSgQ0ixUmQjHhlwzsaUBsxDHjhAnvX6pZtPb9IG+D3+vKhYXRVAjBFGSZIKKcNRSEYj1cNHGRicVmCEoGUj3799XNlIP7j/Q3Xt3dXBwh0uMOYvVvNHKxORSZFNr2iB9mYkp/R23EEnXokKaoCIvsW23ySJpMogisNmMZ4OXBfJo82mpDNrQyocITtnkPX/xvH1CPwtq0q7Z/GSw1VI1m8+UOh0cHDDwDxWhj3/Gpm86mzIBT5R0Y/nC9Jk4wqPgP37qEJ5x8lh20Jy8Lh+C8Rjc9NwWDmXoh98A32Vmwq/4x5iEA+agNpaSr2fxuYqeGiTDWG7sH4PQCkYacV/CfjU8QQMSR9p4sP7xHjqL3ujpsNvQ5rpN/G77DItYx7jo2iSesTGMpZWGMbBsdsJW7TCybuk6JvuOw4Hk7TizLduKCR/ZqJyj1Mx4Ojk+US4zMx/35Kuks624V4uV8qm2JfNA/BPGa+aLzBsZ6xk7oTnCdiuzku4SpZWdcjt4o6qINu2Cwx7SS251eY6iNwrfx48f6+jlS60Yz7bb3JK1JOXZbuM2YznzUZS9+bmnfOM3/oz3GZvnlG9bNhCG8rp1Txt10B3bqlP4CkixfdJ+K9aptMkFC+NFU4YvGo9JGz5S/5TT2oPyJtOpEpY4242WbYWPKRv6KfE5jM6Zf+akn05nmhE2Za1Mu9ZSREspOS/h5lcMtLQFAXFjXT5p0/iwY23gjT1azU/e2MEYvrUJ5Ln0knbr+ds63qq09EsytNrT12HbtgqwhxptrNbn6eMxj22adgPdbpL+Om5P/QYx8Akz2/Gw675eTvyX8QNtx8oL8MT3s0bqMKLVZcPtGHbFZt7cRDfLvrmGydMS8OqZv9KvDbRtD43deJLc/NxA2naTCcn62ZoI+w7ahUr8P1uGv4ex1uZDGtuy3daT6WSqGXNmLRNlvVxyibJgTk4/k0iSdZtJzBbQ41EDGbbhb+smY6MRO3mxQ7RZ8Qd4tmma2yQZgEO4kko4FJNui6xeByLMUEGSkeeO/Wnqn7ROpiCOERAbnbEFA7GD0S3h49HPwFAl6pbpj/oNFY1HtuXGnze2VJpfG78Vk7cJsR2vcCpm44sT+mktKetALayxwLZ4WnxetlVqbTJ2cLDf/nVN9hW/+/3v9P77HyjnouxFXnJxl59fzGXw06dPlXPH+flZ2xdkv5CLhfSfJTl/oduQct14sC0RR0UlbLvITpjYm6y15OCdsoKOc3H6uzUNrx5Y/JGeNz6o0Ih9OwP0bWwkfd9idGmME5iySqkqtbIvmYCq0tqjyK7wx9lv1bVvpXz33eOm6P3zn/6i//6vP+lP//2xPvnkc3355Td68uQZdT9m33jBOXEF3+yjZNmmoOEpxaq1AOiWosS0noBf4bMtewTxuGU146Tf+HvC8pHwnnwjWvVCDPSMiRZOYKs3YbQKdOIDO/4hnCgeyDXZ6FkzAjw8SQ+IH5+WPZ7wE/sdgWq9lpI9pLCxRyRH3LHBUG8c157wnDgqdC0mXupH5RO/i8Q0kPmVcFhofRO7JaIlodFF7nbaP1G7eZubfsmTuLeBKdDmDXDyWMJtW0a2trAJ1xVDDWFwCLL4G9OPaT3EXXlT7yv+eEhn54UHi/fVhzDbsq+iuKiMMkzlRyVry2wN6Tc8tXQiUBgs405+GxfAO9Ql/IFWN5LmIQXRt7+TZkT6AlYG7zU6CewYB7HDTz4sH8Q9UJdsXFtkvA7IXUzmg88+/6v+8pdPmB++Rml01s5YmcNWXC6m/kJW0MbCQsc8tWroEybRVlZptCXr0hifaUcRN4YaR/gqUFqjxF2tzrReXUA+it+1JlFo1l4TUFB2opXkwvdC6+X5oJxsaZew0iuX7u3i8+REp2enUOx1hzut8XK0Mk/aKfFqq8OCEtpeid+Bh0CS+Ao8hvd0520gB1HwQRrc7ckEGDTP5ctxtpegjCNP40MiQINzoGYoBgXVlWlz92tZK5U+WKK6WylK4En7VvCF2v/8XZ6oW3AGP3+BAveZVhfP5e6EdBealqUmZaHan6tfnRB3RJoXKHef6+Lkuc6On+ks3xI+eqZTcPbyuc6PXxD3kjQnKI3P1C3pM/rP8DSB2UmlAplTkMPIRWtx/NoxCesJG2o1RJialOJBhkpRTNJE5pYodKMgjhxGZuacvQ/vHip3Bfn/wP/0hz/oow8/Uj4oXmppF9+5b8y9SO4Xz9ljnnP+z09lPn/2TPmXEF9//Q1KV+4n2AvkDmVtl1ItAAAQAElEQVTB3ciK+xfBh13U076ZF4Vx42vgqQvfQNS1QW5r44S97SR3ANwRZI+b+4T5fL/J4WH7ZcVD7j9mWlLOEQrf8LJmX5C6RDmYD4/bbsrEKIuPXhwpyuCOebmyX55xxzCJwpC2SVuJcovH+anItmIsq5aqQp6+M3uAM339zWP99Ytv9MVXj/Xt4xd6cXyh85XVoxyt87ua7N2Tp3e0Rgm87CdarGv75uwKd4cytfdEgVQVWEVGlgPtGIJ2fKPTgiVdN05AXkHcwN7x4H/tQ9L0dalVBr2L1n1B6Wv4N3Zt9fHsjir1m+xTx70DdZMZ4VUq1GED2RKPmkEqeyQUpO27JseEqZeL1XU9SnXa7+yMvlwo8pl9R8ed2Ip7rsXigr3UolGaz/eUe/b7Dx5oPp9JFGLKsXnFrUvTb53EbeK3QVsHcbhNXrU0eH7Fj39k3dKmPf24CwY2VNO/Gpz40pZJs0KJmz6syNNsOlOdTFSQEcmk7WVbOUPklwfa/SRpch+YNPkQ6Skykb2+Hc5BLyEu6jYylDIoWZI3f0WlVu4PZ5pMpxIyFt1H+FgzFyW9Cf17POGz8d7ar4M1KhOuqZtt2SOK8CjGeSVZEHcDoTxxWm/2l7QDBkK2VWmnzJHvvZcP1rzfPlQBU8yRZ3r+/Hmby/MLD/lQb8edb+4akidzVKHcoE8/ME7pTMZt18bpgrUl/SNMm09dJMpLn9ZSlTACNJjwEwy+H/pOK0iW3hhKVXnlMTy5tUfqOOM+JV/WPDxEN4aOLPKY+pyfX+jly2O9ePZcRa8xEbIgSVqlaegKSh2Es06qzMSXRuuRCMO07SRnw7ZujZhBk0J7Gjh2JsXYQWj3CHbL8At6DTWE4fT3G2Cbnix/y8cubCymbWKKcnSOktc2Ar5m875UFE62W/z9+/eUb/m+9+i9tnl68PCBDu8casbiZFvp49CThgkv/RakH5dMjiMyyQ1prQySyIttZdK6YKOVT8Jkw9XScxES5VN+U//09Kz97GzChYlsXLA5y0btCOVw7AWXgpEfojVhM7W3xybqzp32abm7bPqyqY/QT5DLUooK5YbHIHk6ZDT5e+z4qQoWsW0iGzuSoFseyMn2DbglQwsO3eYYXvECnmt+QoZnMyLwtBQDf835yitpwo/gKYj7bXFTvgK9S5BCkqUNvLFHv2gT/cMaU/MA68qTsBFiSAz9GBmMbHdtPlwrY3DFotSwXCnyP2DjZuOYOXSdQzbphnzDomtbkXMsUQJldGwo1oztFXQWyrg6OznV6empzhhfKw4YRmRyGMkCUetEtTBOittYyVjNQtr+j+3+ftt8hL4wPfxSAF1tZf5P2loq+UoLs1NXCY8GXnp46Yb6UYdsfsNHFuT2P/c4bGUusK1smDJ2D7iYzSI1nU0Vfz6EEsVvDnL5H7/5lFf4q7XCSr+lvU67bMZw2rbvu1Z22ipxaw5To7vfpIs/7Zo5JfNM3AkTJvTDR+bLPebMtFeBT6JauSMNy0r7tLSzPe3vA+ak/b09tXkIPrNJ2CLpoRNaVgydkdGOh4dYNaiZhGjwD840a1I3e/OSkoJ4yGpEHAQRxXsbqKuGcNsk9dXwX4pvZJs6hOV4bbf62G7NM/bTdbulTxqSxT0i6Ub3u7Q3vdz6bnRfoZ/ATUCcQfOGP/i0hj/F/YZo+X/gy6a8N8SbFDG2a+xdqL+aO3EJ2bXjDjI2g1zoZS8Rd591fNNY9qs8y5LtAbIGM2aQiGL+MmNYuInn0c/IZK4OS7v4GbH3w1hp8++Q1TZtD2pR5tzs26bTYU2KkiwXe+lnmzTATkvoZkOcbZlY87Z5/2golGRDS4FuMAnfIOm2aFMQr35nzeg27k4da1TkesQu4YRBRhSZR4PZlDF4dt7QxzdI9fA2fiXn4NDf3bQ+h0/Y45GonMWf2TtoMPgGxyYtDbVtuyFCIpsGY8VjY0uKjLQ2K1aptclSKYUkiR9gEwds7FLbmScXcH/ggjjI3iLniY7yz9gvveDi4AkK4HyCPIflfGvo/PycC74Fyob1Zi5vtREFNdjGadyC/V7dpo+FMfyEp1JrS5P9RhQrq+xduHhIWpK1J1QtNzeUGq0+tDLfbUJj9Y2LuEZY9iVaKMSoUkuZdlqwB3x5dKJvvv5On336OUrfv+i/UP7+95/+3L4B/DWX3/lG8PHxmRYXK61XPfUNtKFNu6adU59aVLArdYptwrUxjg0vsRpagGiTvvGi+ImHvSGM+nUwGvSjTcqO8JYjCQOIbf24x4cstJMaxjB8l86NqxVL4R4BDza+DVo9Nu5kcV4/ALZl34xdct71xJ08sYNUKjZI1W3LuIUdK2FB3ANa7OC8/iZh2rWBdm029N+ZHZoN1wu+2W9Zw2MskDqZoAA5Sj9k32wnQFfMbv+b3CKNbSWPk9fIqBJjNbOpe2QpgM0W7J00W7eJArZlDyDk8rEUvlpZxCci+5CMrbSlbSWuwfCBXzvG4m8MMxHAmzDbwskz2Dhk+0bIUuC8NJjmNm7gtANjs/GBbVvhMfVPWM40QeUMGL+TBsRdalXyJyz+HP2icPruuyf6c34a/pNPuVR9omPOllmjl5zv1pxPe8aqUPbF7lFA9igf49a2wS3b4jVAwmmALcnSANLAvgStLj/3jCKxW1/gXap6rUnpNavSoABeq++Yk1fnWi/OtFqeaR1FMHdLXbfiLLxULt8zf6/gczadKQrCfc63pVS1vnSRA4UDtbdt7JtQSFDklh5bl1Bzm9pa0k3QYHqsBtI0zRj2lfTEbx4TbltYPNiSbMvSJRjHNIJoIMW21sStFeWv+6Xc0W4ofmdlrXkFZaWpV5r0tOn6VP3iCIXtc/XLl4Sfa2+y0t5srTn2xAuVblACd4tj0h1rdf5Sq7MdnCcsSt9TlL7nEv1lFL8FGZgWQadyHp7QX0WRh8hK12RFglHF9LRaqkECBWTTFCXLHmfpvb255lxmz4LpDFozRXaTL32adTlYpc+hmz7NpfcHH36grO2//8Pv9f7mf0SO+fqsuQh2B0IjdxH5Fm7uJr795lvFzr+FOEIJnJ+NPj05YT1cIE8r7laQK9btlF8Q1ED0SU8FetZorEQRZFXGV8qcTKbUf6pSJqCoMsYig/l1xffff799IM2lKMrfYy7ncydRyZt7kHv37msfBeUaxc8p9zhJc8oeJXVecve65n4j7acYF6X+bnaVoWkjk10iJZswVe6ApfPzlY5enunFy9NmvzxZ6Ph0pbOLXheromU/1UozdZ4rCuHOe7hnWqP8XaP8XYEOCHq90mNFxk75ccUtQnSDsS0e8d7GGpfNG9hucTY2IOrNH9K7UE/q3oOOtlj1bsrfxbq0OnhyoMneXTXl7/yO1pO5lrTNilJ72r3NDelbaImwyGTfC6tvwDU8BHb0eRRLS/ZWJ8yJ6ZfIQi1FFVqTSfrcTW4uUL5QI+63DvQA5e+9e/dUSLdGnuyiuCEpSFKOJfmGP2EMLp+waRPGcxn6c3f9MP5aFamrbdlvBhLeWBhdyszTurLZSQRJyRoMndExR2SvnnE2nU7b/JN+SoKe+SbxSIWms5kO0EfcObyjPe4yK2M8cRmjkY3MM5BTxodclLmio6MbiOAJSTAUbtJMZzPmvrlKqeoaH0vmoKWSNrw3Bzn+Fs9QHm2Fo4eBEWPZhm3byp+wx/DYZGntGzv+S1gtbdK/KUSeLQZ+Ms7u3X+g/EJkxtR8NlfG5Bnj8QVnuadPnigf6D1j/kzuQlk80oZO6pL2TR+tmFMX6JributUMgAXqzBWh/5jThWGdmgVw/njnxRi2W+CndKsTZ7RtgyvaZM91s+shUHu2WfcrdNiuuAse8KaVnSL2W2QNEySpeJpANtbYUxD5bIm8dPZIKyVCS+KtixiacTWQJbMnzCtzRDmlNHQEhDxC3r8lry+bfq3JH9jctOudJXslN6jkF/q+JiNDMI9YyN1n43Fe2w+3nvvvbYY3T28q30mrih9IzxkVE8/pQ9XLFApxLYiA4UJqTLBFQaETUl0ahaxxXJBOQsmqXWTkchOZOTo5VH7Jm8GYTZVUU5FWVxq0Rwly52DA6X8TJ4z5KgSbhcV6IeXCQtprVVBvk03YUOVDWLsARMlTdJblkCbbNpLG8M0DZ+8aZlN0N/QouhWbsrPIBxlv/nhs9mbFGHLtmzaAOCSzTtu7MS3pHmRt/mvvBL4JriS6e08JnmA9Y/22B76g4nWwcZfmk2fFatsYGzJiunZMGScbMGmPu4sVpkzO4QkaQYgEYy/voWlLyXbcinYQEhR6EEjYywbzxzUY+eDFTkQZdxm/K45/LaNCItb/AWeDhjr9x/c13uPHilzwMN86OMucwCH44zJbHYmmw9TUCClbR5Y6dm4rDhErTj4Z4xLVtIHcadOC8o6Pj7msuDxcKDiQjU/P5G45OnhPXaQcZ0FKoeh3//u9/rgww9ZzN9vPz+fBT2HpQnrig11XjYOpf7SSM+2Ui9hQjvhqetyMyddMO+lnZbwlbh+07Ykb0/mjsw9qXuQebBQ//DX8pE/+ZI4/E6mU82Zq4LZbNoU5tPppM1RWSthRw3JEITlEfHvYgzH5tmNecVN81PxBDcXjuTYBUG/4se28pepT4wNp64J24FwSya6V4ec9aQLtDHNTfPFHrGJ+ptYFD2Us3UM3qvvVrOrQb8wX9o2LI923EFP5yXsNox9lrG3Zpxm3GXcBhnT8Xf0aWilq22LJ94tCNm6Bwelbtq7xSVDIGt4sPUzMRs+fybc/Hg2Wn1o/02/h6BpezvrGO0et1hDmOMn7O3Sv5lz0/f2EE90nmR9BaS4DLviuQx+e9f3E9qmaI5Ukjoil1fkGvmNHHesmR1r5poLuzVr9oo9deqXtLZVam1rR/a3WYtsiPLoe81Q7vcm+zsloEWYh1myaJew0KpVJLMHsS0exSQ6aImRk4Q1tMDmGl4erOtva/MHQdvb6EvXEGRbad8JspZ1PofjXMR+wCVxLhBy6dqxZuSA/IzLgyiBczn88uVLnbafz1qw51jBJjWDt/RfT/o+7sa3ZVvSsP709L9xV8rLB8rmXE6k/I7wNfuyNbIQd9BoQCvlB4M/5UiQ0FUD/asBsq2295BpcKlD5jKWMmeecfkRJc5f//pXffzxJ/rLx5/qs88/15dffqXvvn3M+eyFjrkMPj9fbM5vwtBRKrJ9CQ1ubWyiFAx+SVZrhUvee/jouDgGyH9Hva8g4yEgru2Bie/TBs3uh3aGIq7mFiZurJ1nHAOxN8GjM8xtYFv2m4PE8obc21pj8W+b76b0V3mAcmRtB8lDtWR7i4Q1tOS02CZ92r7fuEc7YQ30Q87lDfRBj/w0OYxNfyTNmGfXpnvGTsdJga3g17/gVDLPDs+2CbKa2VjN/ZoXWWR7C1myvUX4DN8jhPFm7pHFw0uDsS37ElSmyVxoBMQoeeUhfWsf2iU2LdziMraDM96uigAAA8dJREFUMc2QUnjJxKMrhgAeIhV4eCmmueO4Ads4D5HN4uXkH4KuvumS8B8kiUthreGswpxU6kSlVBWTOyABLvJbcgFWh7ycnp7r22+/06effs788am++fZb5by5zhzGOXCNwq9HZtA4yu5AWqQj75rL2E592gk6PVAgRAY7ftsq8DTMXWJ+XWsdhR7KS6OGMgrLgvK3lE5R/FaUwEbR2aP8VX72GYVj112oW100JfACZXD+7+zZ2Qlz9qnS95nXo/zNHJw11qZ+ut2gM5KSJFDM1hHPLRjS0Nw3xzeiiRrSxfVW2PC8sVrWgWRK7PAPsDpYD6IMXqnQVkGlLQcsCVuoogQuWmhSFpqCiS9UdS53ZxLK4aCiBJ5PepTC0t50F8Zv7c+KDuYVTHBXwqqm1dAUdtGUM/SkFvrXUgYUsK0mb3DZwsI+4YiDYkqFHneCUZLd5U4iF9m57yvQqaUgu1W576u1kh05Q+4yZ62QxRWyGBrTnM9RHueLLI8ePtLvuFf453/5F0Up/ODhQyU+dyXPnz1Xfib0xYsjXVws2i90nKOoe3n0sikNvkXOv25K4cd6/vwF8nTC+riUqINdFINTpVgug3+sx2ibRMUmTQG1YcI+dz7f0/7+gQ7v3NV7D4f/ZXzIPSzTrbLfyL4j++DpdKa0xUP43uNSP+egfKvt66+/VpTVx/C6Zh9RS1XollIkmb/SIEwH0R4k3WrVaQ+l8u9+90/613/7d/3zv/4/evT+7zRFGXq26PX42Ym++OapvvruhY7O1lqh/J3t31fg6QHSNNMSZepyZa3W1ror6vtCKVX2RHJsYwMF+n7jN0z3GkpNjKCTdu9It173QiS0XEmrrqrzVAX+Z/t3Nd2/p0p913WqpYouyLwEPBI0eKkZiCUs8xTOFlRr1YS7Hrtojbwdo0zJHffZ2aly79Ux10lWraXJ2ZT+m5CnFGsemTw81D79OGFshPaQXhiD3ccyZUiWrkC/bpPq3lbD18XdlucNw22rlKKCnf7OfJKxlv5xsWohDptoXTF0Ytiq9PGcfp2j08iaGcWvyWNbGcehVVlvM5clf9J0HfMXwtpkCzo8jKW+9XboTZnH6mQim3HGmXG1Yj1FvjqwXncKjdD66QGfMJl2GdHKpOK2G3+8hUNvZN5hIttKm95hzchdds5zGV/psxUTwAn30M+4f37BeS7/0mJN2FB86tTBspX2PDs7Y09z1tq/yQF9l7quaffYNjVM/7fM5G32z+XlHUassuG1lKqsCZHJg4M7rDWHyl7o4M6B/n8AAAD//1Kr9uMAAAAGSURBVAMAE3KXpqIONSEAAAAASUVORK5CYII=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7556480" cy="3657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556</Words>
  <Application>Microsoft Office PowerPoint</Application>
  <PresentationFormat>Произвольный</PresentationFormat>
  <Paragraphs>71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PptxGenJS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ADMIN</cp:lastModifiedBy>
  <cp:revision>36</cp:revision>
  <dcterms:created xsi:type="dcterms:W3CDTF">2026-03-10T18:08:56Z</dcterms:created>
  <dcterms:modified xsi:type="dcterms:W3CDTF">2026-03-16T17:04:43Z</dcterms:modified>
</cp:coreProperties>
</file>